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rels" ContentType="application/vnd.openxmlformats-package.relationships+xml"/>
  <Default Extension="tiff" ContentType="image/tiff"/>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theme/theme1.xml" ContentType="application/vnd.openxmlformats-officedocument.theme+xml"/>
  <Override PartName="/xl/connections.xml" ContentType="application/vnd.openxmlformats-officedocument.spreadsheetml.connections+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xl/workbook.xml"/><Relationship Id="rId2" Type="http://schemas.openxmlformats.org/package/2006/relationships/metadata/core-properties" Target="docProps/core.xml"/><Relationship Id="rId3"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fileVersion appName="xl" lastEdited="5" lowestEdited="5" rupBuild="27729"/>
  <workbookPr showInkAnnotation="0" autoCompressPictures="0"/>
  <bookViews>
    <workbookView xWindow="480" yWindow="0" windowWidth="25040" windowHeight="15600" tabRatio="509"/>
  </bookViews>
  <sheets>
    <sheet name="FRONT PAGE" sheetId="29" r:id="rId1"/>
    <sheet name="NZASM_RT" sheetId="13" r:id="rId2"/>
    <sheet name="NZASM_SL" sheetId="15" r:id="rId3"/>
    <sheet name="NZASM_EL" sheetId="1" r:id="rId4"/>
    <sheet name="NZASM_BBL" sheetId="26" r:id="rId5"/>
    <sheet name="NZASM_SEL" sheetId="18" r:id="rId6"/>
    <sheet name="NZASM_SWL" sheetId="25" r:id="rId7"/>
  </sheets>
  <definedNames>
    <definedName name="_xlnm.Print_Area" localSheetId="6">NZASM_SWL!$A$2:$BC$64</definedName>
    <definedName name="_xlnm.Print_Titles" localSheetId="4">NZASM_BBL!$1:$3</definedName>
    <definedName name="_xlnm.Print_Titles" localSheetId="6">NZASM_SWL!$2:$4</definedName>
    <definedName name="Z_573B1EBC_53FE_1442_8682_6C6D66DDE744_.wvu.Cols" localSheetId="3" hidden="1">NZASM_EL!$AD:$AM</definedName>
  </definedNames>
  <calcPr calcId="140000" concurrentCalc="0"/>
  <customWorkbookViews>
    <customWorkbookView name="EL" guid="{573B1EBC-53FE-1442-8682-6C6D66DDE744}" xWindow="47" yWindow="54" windowWidth="1254" windowHeight="726" tabRatio="543" activeSheetId="1" showComments="commIndAndComment"/>
  </customWorkbookViews>
  <extLst>
    <ext xmlns:mx="http://schemas.microsoft.com/office/mac/excel/2008/main" uri="{7523E5D3-25F3-A5E0-1632-64F254C22452}">
      <mx:ArchID Flags="2"/>
    </ext>
  </extLst>
</workbook>
</file>

<file path=xl/connections.xml><?xml version="1.0" encoding="utf-8"?>
<connections xmlns="http://schemas.openxmlformats.org/spreadsheetml/2006/main">
  <connection id="1" name="gradings" type="6" refreshedVersion="3" deleted="1" background="1" saveData="1">
    <textPr sourceFile="C:\Users\sahra\Desktop\gradings.txt" thousands=" " semicolon="1">
      <textFields count="5">
        <textField/>
        <textField/>
        <textField/>
        <textField/>
        <textField/>
      </textFields>
    </textPr>
  </connection>
  <connection id="2" name="hghg" type="6" refreshedVersion="3" background="1" saveData="1">
    <textPr codePage="437" sourceFile="Z:\hghg.txt" semicolon="1">
      <textFields count="5">
        <textField/>
        <textField/>
        <textField/>
        <textField/>
        <textField/>
      </textFields>
    </textPr>
  </connection>
</connections>
</file>

<file path=xl/sharedStrings.xml><?xml version="1.0" encoding="utf-8"?>
<sst xmlns="http://schemas.openxmlformats.org/spreadsheetml/2006/main" count="18282" uniqueCount="2151">
  <si>
    <t>Line Name</t>
  </si>
  <si>
    <t>Province</t>
  </si>
  <si>
    <t>Longitude</t>
  </si>
  <si>
    <t>Type</t>
  </si>
  <si>
    <t>Condition</t>
  </si>
  <si>
    <t>Grave</t>
  </si>
  <si>
    <t>Hospital</t>
  </si>
  <si>
    <t>Hostel</t>
  </si>
  <si>
    <t>Office building</t>
  </si>
  <si>
    <t>School</t>
  </si>
  <si>
    <t>Tunnel</t>
  </si>
  <si>
    <t>Well</t>
  </si>
  <si>
    <t>Other known names</t>
  </si>
  <si>
    <t>Notable Features</t>
  </si>
  <si>
    <t>Gazette Number</t>
  </si>
  <si>
    <t>Gazette Date</t>
  </si>
  <si>
    <t>Provincial Heritage Resource</t>
  </si>
  <si>
    <t>CURRENT LEGAL STATUS</t>
  </si>
  <si>
    <t>GRADING</t>
  </si>
  <si>
    <t>Site Grading</t>
  </si>
  <si>
    <t>ID PHOTO</t>
  </si>
  <si>
    <t>Good</t>
  </si>
  <si>
    <t>Fair</t>
  </si>
  <si>
    <t>Poor</t>
  </si>
  <si>
    <t>Derelict</t>
  </si>
  <si>
    <t>Alterations affected</t>
  </si>
  <si>
    <t>Plinth</t>
  </si>
  <si>
    <t>Walls</t>
  </si>
  <si>
    <t>Doors and Windows</t>
  </si>
  <si>
    <t>Roof covering</t>
  </si>
  <si>
    <t xml:space="preserve">Interior </t>
  </si>
  <si>
    <t>Floor</t>
  </si>
  <si>
    <t xml:space="preserve">Photo title </t>
  </si>
  <si>
    <t>SAHRIS Number</t>
  </si>
  <si>
    <t>Eclectic ZA Wilhelmiens</t>
  </si>
  <si>
    <t>Chalet Style</t>
  </si>
  <si>
    <t>Industrial functionalism</t>
  </si>
  <si>
    <t>Known I&amp;AP's</t>
  </si>
  <si>
    <t>Owner</t>
  </si>
  <si>
    <t>Roof structure</t>
  </si>
  <si>
    <t>Latitude</t>
  </si>
  <si>
    <t>SAHRIS URL</t>
  </si>
  <si>
    <t>Current Owner</t>
  </si>
  <si>
    <t>Title deeds status</t>
  </si>
  <si>
    <t xml:space="preserve">Endorse? </t>
  </si>
  <si>
    <t xml:space="preserve">Extant Site Interpretation </t>
  </si>
  <si>
    <t>Section 34 NHRA (60 year clause)</t>
  </si>
  <si>
    <t>LINE</t>
  </si>
  <si>
    <t>Eastern Line</t>
  </si>
  <si>
    <t>Southern Line</t>
  </si>
  <si>
    <t>Rand Tram</t>
  </si>
  <si>
    <t>South Eastern Line</t>
  </si>
  <si>
    <t>Row houses</t>
  </si>
  <si>
    <t>Culvert single span</t>
  </si>
  <si>
    <t>Culvert double span</t>
  </si>
  <si>
    <t>Culvert triple span</t>
  </si>
  <si>
    <t>Culvert single arched</t>
  </si>
  <si>
    <t>Culvert triple arched</t>
  </si>
  <si>
    <t>Bridge Flat girder single span</t>
  </si>
  <si>
    <t>Bridge Flat girder double span</t>
  </si>
  <si>
    <t>Bridge Fish belly girder truss</t>
  </si>
  <si>
    <t>Bridge Truss girder</t>
  </si>
  <si>
    <t>Bridge Inverted truss girder</t>
  </si>
  <si>
    <t>Bridge Combined</t>
  </si>
  <si>
    <t>Recreation hall</t>
  </si>
  <si>
    <t>Water tank</t>
  </si>
  <si>
    <t>Water tank stand</t>
  </si>
  <si>
    <t>Retaining wall</t>
  </si>
  <si>
    <t>Toilet</t>
  </si>
  <si>
    <t>Bridge Arched</t>
  </si>
  <si>
    <t>Railway station</t>
  </si>
  <si>
    <t>Semi-detached house</t>
  </si>
  <si>
    <t>Architect</t>
  </si>
  <si>
    <t>Engineer</t>
  </si>
  <si>
    <t>KLINKHAMER, Jacob Frederik</t>
  </si>
  <si>
    <t>Prasa</t>
  </si>
  <si>
    <t>Private</t>
  </si>
  <si>
    <t>Unknown</t>
  </si>
  <si>
    <t>Local authority</t>
  </si>
  <si>
    <t>State</t>
  </si>
  <si>
    <t>NZASM</t>
  </si>
  <si>
    <t>Artefact Name</t>
  </si>
  <si>
    <t>No</t>
  </si>
  <si>
    <t>Yes</t>
  </si>
  <si>
    <t>Description of extant interpretation</t>
  </si>
  <si>
    <t xml:space="preserve">Local Authority </t>
  </si>
  <si>
    <t>Town</t>
  </si>
  <si>
    <t>District</t>
  </si>
  <si>
    <t>Date Recorded</t>
  </si>
  <si>
    <t>Recorded by</t>
  </si>
  <si>
    <t>Street name</t>
  </si>
  <si>
    <t>Street number</t>
  </si>
  <si>
    <t>Date of Completion</t>
  </si>
  <si>
    <r>
      <t>Style</t>
    </r>
    <r>
      <rPr>
        <sz val="12"/>
        <color theme="1"/>
        <rFont val="Calibri"/>
        <family val="2"/>
        <scheme val="minor"/>
      </rPr>
      <t/>
    </r>
  </si>
  <si>
    <t>CLARKE, NJ</t>
  </si>
  <si>
    <t>CLARKE, NJ; FISHER RC</t>
  </si>
  <si>
    <t>DE JONG, RC</t>
  </si>
  <si>
    <t>Date of Construction</t>
  </si>
  <si>
    <t>Legislative Status</t>
  </si>
  <si>
    <t>PHRA-Gauteng</t>
  </si>
  <si>
    <t>PHRA-North West</t>
  </si>
  <si>
    <t>MHRA</t>
  </si>
  <si>
    <t>Mpumalanga</t>
  </si>
  <si>
    <t>Gauteng</t>
  </si>
  <si>
    <t>Graded by</t>
  </si>
  <si>
    <t>Grade II Provincial Heritage Site</t>
  </si>
  <si>
    <t>Photo Date</t>
  </si>
  <si>
    <t>Photographer name</t>
  </si>
  <si>
    <t>FISHER, RC</t>
  </si>
  <si>
    <t>SIMELANE, S</t>
  </si>
  <si>
    <t>SWART, JJ</t>
  </si>
  <si>
    <t>NZASM_RT</t>
  </si>
  <si>
    <t>NZASM_SL</t>
  </si>
  <si>
    <t>NZASM_SEL</t>
  </si>
  <si>
    <t>NZASM_EL</t>
  </si>
  <si>
    <t>NZASM_SWL</t>
  </si>
  <si>
    <t>NZASM_BBL</t>
  </si>
  <si>
    <t>NUMBER</t>
  </si>
  <si>
    <t>ID</t>
  </si>
  <si>
    <t>PLACE RECORD</t>
  </si>
  <si>
    <t>ARTEFACT INFO</t>
  </si>
  <si>
    <t>DESCRIPTION</t>
  </si>
  <si>
    <t>Planning/zoning status in town planning scheme</t>
  </si>
  <si>
    <t>Tenant</t>
  </si>
  <si>
    <t>Vacant</t>
  </si>
  <si>
    <t>Current Occupancy</t>
  </si>
  <si>
    <t>Current usage</t>
  </si>
  <si>
    <t>Original</t>
  </si>
  <si>
    <t>Associated</t>
  </si>
  <si>
    <t>New</t>
  </si>
  <si>
    <t xml:space="preserve">Undesirable </t>
  </si>
  <si>
    <t>001</t>
  </si>
  <si>
    <t>Barberton Branch Line</t>
  </si>
  <si>
    <t>North-West</t>
  </si>
  <si>
    <t>Ehlanzeni District Municipality</t>
  </si>
  <si>
    <t>Kaapmuiden</t>
  </si>
  <si>
    <t>Transnet</t>
  </si>
  <si>
    <t>Steel girder replaced for heavier traffic</t>
  </si>
  <si>
    <t>Clarke, NJ; Fisher, RC</t>
  </si>
  <si>
    <t>NZASM_BBL_001</t>
  </si>
  <si>
    <t>002</t>
  </si>
  <si>
    <t>003</t>
  </si>
  <si>
    <t>004</t>
  </si>
  <si>
    <t>005</t>
  </si>
  <si>
    <t>006</t>
  </si>
  <si>
    <t>007</t>
  </si>
  <si>
    <t>008</t>
  </si>
  <si>
    <t>009</t>
  </si>
  <si>
    <t>010</t>
  </si>
  <si>
    <t>011</t>
  </si>
  <si>
    <t>012</t>
  </si>
  <si>
    <t>NZASM_BBL_002</t>
  </si>
  <si>
    <t>NZASM_BBL_003</t>
  </si>
  <si>
    <t>NZASM_BBL_004</t>
  </si>
  <si>
    <t>Komatipoort</t>
  </si>
  <si>
    <t>NZASM_EL_001</t>
  </si>
  <si>
    <t>1888</t>
  </si>
  <si>
    <t>1890</t>
  </si>
  <si>
    <t>Section 36 NHRA (Burial grounds and Graves)</t>
  </si>
  <si>
    <t>Rissik Street</t>
  </si>
  <si>
    <t>NZASM_BBL_005</t>
  </si>
  <si>
    <t>Liebenburg Street</t>
  </si>
  <si>
    <t>Hutton Street</t>
  </si>
  <si>
    <t>Hectorspruit</t>
  </si>
  <si>
    <t>NZASM_BBL_006</t>
  </si>
  <si>
    <t>013</t>
  </si>
  <si>
    <t>014</t>
  </si>
  <si>
    <t>015</t>
  </si>
  <si>
    <t>016</t>
  </si>
  <si>
    <t>017</t>
  </si>
  <si>
    <t>018</t>
  </si>
  <si>
    <t>Nkomazi Local Municipality</t>
  </si>
  <si>
    <t>Barberton</t>
  </si>
  <si>
    <t>Umjindi Local Municipality</t>
  </si>
  <si>
    <t>NZASM_BBL_007</t>
  </si>
  <si>
    <t>NZASM_BBL_008</t>
  </si>
  <si>
    <t>NZASM_BBL_009</t>
  </si>
  <si>
    <t>NZASM_BBL_010</t>
  </si>
  <si>
    <t>NZASM_BBL_011</t>
  </si>
  <si>
    <t>NZASM_BBL_012</t>
  </si>
  <si>
    <t>NZASM_BBL_013</t>
  </si>
  <si>
    <t>NZASM_BBL_014</t>
  </si>
  <si>
    <t>NZASM_BBL_015</t>
  </si>
  <si>
    <t>NZASM_BBL_016</t>
  </si>
  <si>
    <t>NZASM_BBL_017</t>
  </si>
  <si>
    <t>NZASM_BBL_018</t>
  </si>
  <si>
    <t>None</t>
  </si>
  <si>
    <t xml:space="preserve">Enclosed Stoep. Possible internal alterations. </t>
  </si>
  <si>
    <t xml:space="preserve">Stoep enclosed. Possible internal alterations affected. </t>
  </si>
  <si>
    <t xml:space="preserve">Ruin. </t>
  </si>
  <si>
    <t>Ruin</t>
  </si>
  <si>
    <t>Corrugated sheeting</t>
  </si>
  <si>
    <t>Rough ashlar</t>
  </si>
  <si>
    <t>One</t>
  </si>
  <si>
    <t>Plastered masonry (probably originally face with decorative speklaag plasterwork) on stone plinth</t>
  </si>
  <si>
    <t>Joubert Street</t>
  </si>
  <si>
    <t>Kruger Street</t>
  </si>
  <si>
    <t>Nourse Street</t>
  </si>
  <si>
    <t>Cottage</t>
  </si>
  <si>
    <t>n/a</t>
  </si>
  <si>
    <t>Hospital Caledonian Station</t>
  </si>
  <si>
    <t>Fairfield Mine Culvert</t>
  </si>
  <si>
    <t>Bridge south of Caledonian Station</t>
  </si>
  <si>
    <t>House Kruger Street</t>
  </si>
  <si>
    <t>House Joubert Street</t>
  </si>
  <si>
    <t>House Ruin Nourse Street</t>
  </si>
  <si>
    <t>Plastered masonry on stone plinth</t>
  </si>
  <si>
    <t>Timber Original</t>
  </si>
  <si>
    <t xml:space="preserve">Single storey brick built cottage with corrugated iron roof on timber trusses. </t>
  </si>
  <si>
    <t xml:space="preserve">Single storey brick built cottage with double ventilated corrugated iron roof on timber trusses. </t>
  </si>
  <si>
    <t xml:space="preserve">Ruin of single storey brick built cottage with double ventilated corrugated iron roof on timber trusses. </t>
  </si>
  <si>
    <t>c.1892</t>
  </si>
  <si>
    <t>c.1896</t>
  </si>
  <si>
    <t>Culvert Springs Geduld</t>
  </si>
  <si>
    <t>Springs</t>
  </si>
  <si>
    <t>Krugersdorp C Type Kruger Road 25</t>
  </si>
  <si>
    <t>Krugersdorp C Type Kruger Road 26</t>
  </si>
  <si>
    <t>Mohale City Local Municipality</t>
  </si>
  <si>
    <t>Krugersdorp</t>
  </si>
  <si>
    <t>Kruger Road</t>
  </si>
  <si>
    <t>1896</t>
  </si>
  <si>
    <t>Plastered brick</t>
  </si>
  <si>
    <t>Steel framed (replaced)</t>
  </si>
  <si>
    <t>Timber trusses</t>
  </si>
  <si>
    <t>Corrugated sheet metal</t>
  </si>
  <si>
    <t>Description of alterations</t>
  </si>
  <si>
    <t>Doors and windows replaced. Stoep columns replaced with brick piers and low wall.</t>
  </si>
  <si>
    <t>Clarke, NJ</t>
  </si>
  <si>
    <t>Krugersdorp Station</t>
  </si>
  <si>
    <t>Un</t>
  </si>
  <si>
    <t>1986</t>
  </si>
  <si>
    <t>1895</t>
  </si>
  <si>
    <t>Tiles over concrete slab</t>
  </si>
  <si>
    <t>Brick</t>
  </si>
  <si>
    <t>Much altered. Timber floors replaced with concrete screed. Ceilings altered. Sanitised.</t>
  </si>
  <si>
    <t>9/2/233/0010</t>
  </si>
  <si>
    <t>Culvert at Georginia</t>
  </si>
  <si>
    <t>City of Johannesburg Metropolitan Municipality</t>
  </si>
  <si>
    <t>Georginia, Roodepoort</t>
  </si>
  <si>
    <t>Hoy Street</t>
  </si>
  <si>
    <t>1891</t>
  </si>
  <si>
    <t>Single span stone arched culvert with embankment walls</t>
  </si>
  <si>
    <t>Doornfontein Station Replica Gold Reef City</t>
  </si>
  <si>
    <t>Johannesburg</t>
  </si>
  <si>
    <t>c.1985</t>
  </si>
  <si>
    <t xml:space="preserve">Unknown </t>
  </si>
  <si>
    <t>Timber sash</t>
  </si>
  <si>
    <t>De Jong, RC</t>
  </si>
  <si>
    <t>c.1990</t>
  </si>
  <si>
    <t>Cast Iron Letter Boxes from the NZASM Park Station</t>
  </si>
  <si>
    <t>Letterbox</t>
  </si>
  <si>
    <t>Clock</t>
  </si>
  <si>
    <t>1893</t>
  </si>
  <si>
    <t>NZASM Park Station Clocks</t>
  </si>
  <si>
    <t xml:space="preserve">Glass fronted wall mounted station clocks in cast-iron casing, manufactured by TWA Kaiser of the Hague. </t>
  </si>
  <si>
    <t>Restored by Transnet 2016</t>
  </si>
  <si>
    <t>Old Park Station</t>
  </si>
  <si>
    <t>Carr Street</t>
  </si>
  <si>
    <t>1897</t>
  </si>
  <si>
    <t xml:space="preserve">Concrete </t>
  </si>
  <si>
    <t>Concrete</t>
  </si>
  <si>
    <t>Cast iron</t>
  </si>
  <si>
    <t>Meyer, Y</t>
  </si>
  <si>
    <t>Victoria Street Bridge</t>
  </si>
  <si>
    <t>Germiston</t>
  </si>
  <si>
    <t>Victoria Street</t>
  </si>
  <si>
    <t>C.1896</t>
  </si>
  <si>
    <t xml:space="preserve">Steel girder replaced for heavier traffic. Bridge widened and all stonework painted white. </t>
  </si>
  <si>
    <t>Swart, JJ</t>
  </si>
  <si>
    <t>Boksburg East Station Row House Du Plessis Street House 4</t>
  </si>
  <si>
    <t>Boksburg</t>
  </si>
  <si>
    <t>Du Plessis Road</t>
  </si>
  <si>
    <t>Boksburg East Station Row House Du Plessis Street House 1</t>
  </si>
  <si>
    <t>Boksburg East Station Row House Du Plessis Street House 2</t>
  </si>
  <si>
    <t>Boksburg East Station Row House Du Plessis Street House 3</t>
  </si>
  <si>
    <t>Endorse?</t>
  </si>
  <si>
    <t>c.1894</t>
  </si>
  <si>
    <t>Rough ashlar stone</t>
  </si>
  <si>
    <t>Plastered brick, originally face</t>
  </si>
  <si>
    <t>Timber (original)</t>
  </si>
  <si>
    <t>Timber truss</t>
  </si>
  <si>
    <t>Corrugated metal sheeting</t>
  </si>
  <si>
    <t>NZASM_RT_001.jpg</t>
  </si>
  <si>
    <t>NZASM_RT_002.jpg</t>
  </si>
  <si>
    <t>NZASM_RT_003.jpg</t>
  </si>
  <si>
    <t>NZASM_RT_004.jpg</t>
  </si>
  <si>
    <t>NZASM_RT_005.jpg</t>
  </si>
  <si>
    <t>NZASM_RT_006.jpg</t>
  </si>
  <si>
    <t>NZASM_RT_007.jpg</t>
  </si>
  <si>
    <t>NZASM_RT_008.jpg</t>
  </si>
  <si>
    <t>NZASM_RT_009.jpg</t>
  </si>
  <si>
    <t>NZASM_RT_010.jpg</t>
  </si>
  <si>
    <t>NZASM_RT_011.jpg</t>
  </si>
  <si>
    <t>NZASM_RT_012.jpg</t>
  </si>
  <si>
    <t>NZASM_RT_013.jpg</t>
  </si>
  <si>
    <t>NZASM_RT_014.jpg</t>
  </si>
  <si>
    <t>NZASM_RT_015.jpg</t>
  </si>
  <si>
    <t>NZASM_RT_016.jpg</t>
  </si>
  <si>
    <t>NZASM_RT_017.jpg</t>
  </si>
  <si>
    <t>Culvert east of Apex</t>
  </si>
  <si>
    <t>Brakpan</t>
  </si>
  <si>
    <t>c.1890</t>
  </si>
  <si>
    <t>Gold Street</t>
  </si>
  <si>
    <t>Culvert extended in both directions lengthways. NZASM fabric located in the middle of the track.</t>
  </si>
  <si>
    <t>Culvert Tweedy Road</t>
  </si>
  <si>
    <t>Culvert West of Boksburg</t>
  </si>
  <si>
    <t>Tweedy Road</t>
  </si>
  <si>
    <t>1894</t>
  </si>
  <si>
    <t>NZASM_SL_001</t>
  </si>
  <si>
    <t>019</t>
  </si>
  <si>
    <t>020</t>
  </si>
  <si>
    <t>021</t>
  </si>
  <si>
    <t>022</t>
  </si>
  <si>
    <t>023</t>
  </si>
  <si>
    <t>024</t>
  </si>
  <si>
    <t>NZASM_SL_002</t>
  </si>
  <si>
    <t>NZASM_SL_003</t>
  </si>
  <si>
    <t>NZASM_SL_004</t>
  </si>
  <si>
    <t>NZASM_SL_005</t>
  </si>
  <si>
    <t>NZASM_SL_006</t>
  </si>
  <si>
    <t>NZASM_SL_007</t>
  </si>
  <si>
    <t>NZASM_SL_008</t>
  </si>
  <si>
    <t>NZASM_SL_010</t>
  </si>
  <si>
    <t>NZASM_SL_011</t>
  </si>
  <si>
    <t>NZASM_SL_012</t>
  </si>
  <si>
    <t>NZASM_SL_013</t>
  </si>
  <si>
    <t>NZASM_SL_014</t>
  </si>
  <si>
    <t>NZASM_SL_015</t>
  </si>
  <si>
    <t>NZASM_SL_016</t>
  </si>
  <si>
    <t>NZASM_SL_017</t>
  </si>
  <si>
    <t>NZASM_SL_018</t>
  </si>
  <si>
    <t>NZASM_SL_019</t>
  </si>
  <si>
    <t>NZASM_SL_020</t>
  </si>
  <si>
    <t>NZASM_SL_021</t>
  </si>
  <si>
    <t>NZASM_SL_022</t>
  </si>
  <si>
    <t>NZASM_SL_023</t>
  </si>
  <si>
    <t>NZASM_SL_024</t>
  </si>
  <si>
    <t>Vaal River Bridge</t>
  </si>
  <si>
    <t>1 Reg Bodmer Street</t>
  </si>
  <si>
    <t>2 Reg Bodmer Street</t>
  </si>
  <si>
    <t>3 Reg Bodmer Street</t>
  </si>
  <si>
    <t>4 Reg Bodmer Street</t>
  </si>
  <si>
    <t>5 Reg Bodmer Street</t>
  </si>
  <si>
    <t>6 Reg Bodmer Street</t>
  </si>
  <si>
    <t>7 Reg Bodmer Street</t>
  </si>
  <si>
    <t>8 Reg Bodmer Street</t>
  </si>
  <si>
    <t>9 Reg Bodmer Street</t>
  </si>
  <si>
    <t>10 Reg Bodmer Street</t>
  </si>
  <si>
    <t>11 Reg Bodmer Street</t>
  </si>
  <si>
    <t>Large arched culvert north of Vereeniging</t>
  </si>
  <si>
    <t>Box Culvert north of Vereeniging</t>
  </si>
  <si>
    <t>Stone Arch Estate Culvert</t>
  </si>
  <si>
    <t>IMR Bridge</t>
  </si>
  <si>
    <t>Emfuleni Local Municipality</t>
  </si>
  <si>
    <t>Small arched culvert north of Vereeniging</t>
  </si>
  <si>
    <t>Arched culvert at Blockhouse</t>
  </si>
  <si>
    <t>Bridge Plate girder single span</t>
  </si>
  <si>
    <t>Vereeniging</t>
  </si>
  <si>
    <t>Reg Bodmer Street</t>
  </si>
  <si>
    <t>1892</t>
  </si>
  <si>
    <t xml:space="preserve">City of Tshwane </t>
  </si>
  <si>
    <t>Christina de Witt Drive</t>
  </si>
  <si>
    <t>Large stone culvert Christina de Witt Drive</t>
  </si>
  <si>
    <t>Pretoria</t>
  </si>
  <si>
    <t>Irene</t>
  </si>
  <si>
    <t>Signed and dated</t>
  </si>
  <si>
    <t>Large rough ashlar stone arched culvert</t>
  </si>
  <si>
    <t>Ekhuruleni</t>
  </si>
  <si>
    <t>Midvaal Local Municipality</t>
  </si>
  <si>
    <t>Brookhill Road</t>
  </si>
  <si>
    <t>Meyerton</t>
  </si>
  <si>
    <t>Henley on Klip</t>
  </si>
  <si>
    <t>Daleside</t>
  </si>
  <si>
    <t>Ruined</t>
  </si>
  <si>
    <t xml:space="preserve">Single storey brick built double-cottage with corrugated iron roof on timber trusses. </t>
  </si>
  <si>
    <t xml:space="preserve">Ruin of single storey brick built double-cottage. </t>
  </si>
  <si>
    <t>Plastered masonry on brick plinth</t>
  </si>
  <si>
    <t xml:space="preserve">Removed or ruined </t>
  </si>
  <si>
    <t>None. Originally timber.</t>
  </si>
  <si>
    <t>None. Originally corrugated sheeting</t>
  </si>
  <si>
    <t xml:space="preserve">Plastered parapet added. </t>
  </si>
  <si>
    <t xml:space="preserve">Concrete beam added. </t>
  </si>
  <si>
    <t xml:space="preserve">Steel girder replaced for heavier traffic. Line and bridge doubled. Newer bridge base of concrete construction. </t>
  </si>
  <si>
    <t xml:space="preserve">Excavated. </t>
  </si>
  <si>
    <t>025</t>
  </si>
  <si>
    <t>026</t>
  </si>
  <si>
    <t>027</t>
  </si>
  <si>
    <t>028</t>
  </si>
  <si>
    <t>029</t>
  </si>
  <si>
    <t>030</t>
  </si>
  <si>
    <t>031</t>
  </si>
  <si>
    <t>032</t>
  </si>
  <si>
    <t>033</t>
  </si>
  <si>
    <t>034</t>
  </si>
  <si>
    <t>035</t>
  </si>
  <si>
    <t>036</t>
  </si>
  <si>
    <t>037</t>
  </si>
  <si>
    <t>038</t>
  </si>
  <si>
    <t>039</t>
  </si>
  <si>
    <t>040</t>
  </si>
  <si>
    <t>041</t>
  </si>
  <si>
    <t>042</t>
  </si>
  <si>
    <t>043</t>
  </si>
  <si>
    <t>044</t>
  </si>
  <si>
    <t>045</t>
  </si>
  <si>
    <t>046</t>
  </si>
  <si>
    <t>047</t>
  </si>
  <si>
    <t>048</t>
  </si>
  <si>
    <t>049</t>
  </si>
  <si>
    <t>050</t>
  </si>
  <si>
    <t>051</t>
  </si>
  <si>
    <t>052</t>
  </si>
  <si>
    <t>053</t>
  </si>
  <si>
    <t>054</t>
  </si>
  <si>
    <t>055</t>
  </si>
  <si>
    <t>056</t>
  </si>
  <si>
    <t>057</t>
  </si>
  <si>
    <t>058</t>
  </si>
  <si>
    <t>059</t>
  </si>
  <si>
    <t>060</t>
  </si>
  <si>
    <t>061</t>
  </si>
  <si>
    <t>062</t>
  </si>
  <si>
    <t>063</t>
  </si>
  <si>
    <t>064</t>
  </si>
  <si>
    <t>065</t>
  </si>
  <si>
    <t>066</t>
  </si>
  <si>
    <t>067</t>
  </si>
  <si>
    <t>068</t>
  </si>
  <si>
    <t>069</t>
  </si>
  <si>
    <t>070</t>
  </si>
  <si>
    <t>071</t>
  </si>
  <si>
    <t>072</t>
  </si>
  <si>
    <t>073</t>
  </si>
  <si>
    <t>074</t>
  </si>
  <si>
    <t>075</t>
  </si>
  <si>
    <t>076</t>
  </si>
  <si>
    <t>077</t>
  </si>
  <si>
    <t>078</t>
  </si>
  <si>
    <t>079</t>
  </si>
  <si>
    <t>080</t>
  </si>
  <si>
    <t>081</t>
  </si>
  <si>
    <t>082</t>
  </si>
  <si>
    <t>083</t>
  </si>
  <si>
    <t>084</t>
  </si>
  <si>
    <t>085</t>
  </si>
  <si>
    <t>086</t>
  </si>
  <si>
    <t>087</t>
  </si>
  <si>
    <t>088</t>
  </si>
  <si>
    <t>089</t>
  </si>
  <si>
    <t>090</t>
  </si>
  <si>
    <t>091</t>
  </si>
  <si>
    <t>092</t>
  </si>
  <si>
    <t>093</t>
  </si>
  <si>
    <t>094</t>
  </si>
  <si>
    <t>095</t>
  </si>
  <si>
    <t>096</t>
  </si>
  <si>
    <t>097</t>
  </si>
  <si>
    <t>098</t>
  </si>
  <si>
    <t>099</t>
  </si>
  <si>
    <t>100</t>
  </si>
  <si>
    <t>101</t>
  </si>
  <si>
    <t>102</t>
  </si>
  <si>
    <t>103</t>
  </si>
  <si>
    <t>104</t>
  </si>
  <si>
    <t>105</t>
  </si>
  <si>
    <t>106</t>
  </si>
  <si>
    <t>107</t>
  </si>
  <si>
    <t>108</t>
  </si>
  <si>
    <t>109</t>
  </si>
  <si>
    <t>110</t>
  </si>
  <si>
    <t>111</t>
  </si>
  <si>
    <t>112</t>
  </si>
  <si>
    <t>113</t>
  </si>
  <si>
    <t>114</t>
  </si>
  <si>
    <t>115</t>
  </si>
  <si>
    <t>116</t>
  </si>
  <si>
    <t>117</t>
  </si>
  <si>
    <t>118</t>
  </si>
  <si>
    <t>119</t>
  </si>
  <si>
    <t>120</t>
  </si>
  <si>
    <t>121</t>
  </si>
  <si>
    <t>122</t>
  </si>
  <si>
    <t>123</t>
  </si>
  <si>
    <t>124</t>
  </si>
  <si>
    <t>125</t>
  </si>
  <si>
    <t>126</t>
  </si>
  <si>
    <t>127</t>
  </si>
  <si>
    <t>128</t>
  </si>
  <si>
    <t>129</t>
  </si>
  <si>
    <t>130</t>
  </si>
  <si>
    <t>131</t>
  </si>
  <si>
    <t>132</t>
  </si>
  <si>
    <t>133</t>
  </si>
  <si>
    <t>134</t>
  </si>
  <si>
    <t>135</t>
  </si>
  <si>
    <t>136</t>
  </si>
  <si>
    <t>137</t>
  </si>
  <si>
    <t>138</t>
  </si>
  <si>
    <t>139</t>
  </si>
  <si>
    <t>140</t>
  </si>
  <si>
    <t>141</t>
  </si>
  <si>
    <t>142</t>
  </si>
  <si>
    <t>143</t>
  </si>
  <si>
    <t>144</t>
  </si>
  <si>
    <t>145</t>
  </si>
  <si>
    <t>146</t>
  </si>
  <si>
    <t>147</t>
  </si>
  <si>
    <t>148</t>
  </si>
  <si>
    <t>149</t>
  </si>
  <si>
    <t>150</t>
  </si>
  <si>
    <t>151</t>
  </si>
  <si>
    <t xml:space="preserve">Stonework plastered. </t>
  </si>
  <si>
    <t>Face brick façade plastered. Stoep room added. Stoep altered and brick columns and walls added. Some timber windows replaced with steel. Back lean-to added.</t>
  </si>
  <si>
    <t>Central gable with Chalet Style timber detailing still extant</t>
  </si>
  <si>
    <t xml:space="preserve">Original street facing windows still extant. </t>
  </si>
  <si>
    <t>Original front door still extant. Part of a unique 3-cottage row house</t>
  </si>
  <si>
    <t xml:space="preserve">Single storey brick built triple-cottage with corrugated iron roof on timber trusses. </t>
  </si>
  <si>
    <t>Large span stone arched viaduct with embankment walls</t>
  </si>
  <si>
    <t>Erfenisstigting</t>
  </si>
  <si>
    <t>NZASM/Imperial Military Railways</t>
  </si>
  <si>
    <t>Large stone culvert over Eeufees Spruit</t>
  </si>
  <si>
    <t xml:space="preserve">Cast Iron pillar mail box, manufactured by De Pletterij in the Hague. </t>
  </si>
  <si>
    <t xml:space="preserve">Single storey brick built station building with prominent central gable. </t>
  </si>
  <si>
    <t>Single span rough ashlar flat culvert with corrugated steel sheeting forming permanent shuttering to the concrete slab.</t>
  </si>
  <si>
    <t>Single span rough ashlar arched culvert.</t>
  </si>
  <si>
    <t>NZASM_BBL_019</t>
  </si>
  <si>
    <t>NZASM_BBL_020</t>
  </si>
  <si>
    <t>NZASM_BBL_021</t>
  </si>
  <si>
    <t>NZASM_BBL_022</t>
  </si>
  <si>
    <t>NZASM_BBL_023</t>
  </si>
  <si>
    <t>NZASM_BBL_024</t>
  </si>
  <si>
    <t>NZASM_BBL_025</t>
  </si>
  <si>
    <t>NZASM_BBL_026</t>
  </si>
  <si>
    <t>NZASM_BBL_027</t>
  </si>
  <si>
    <t>NZASM_BBL_028</t>
  </si>
  <si>
    <t>NZASM_BBL_029</t>
  </si>
  <si>
    <t>NZASM_BBL_030</t>
  </si>
  <si>
    <t>NZASM_BBL_031</t>
  </si>
  <si>
    <t>NZASM_BBL_032</t>
  </si>
  <si>
    <t>NZASM_BBL_033</t>
  </si>
  <si>
    <t>NZASM_BBL_034</t>
  </si>
  <si>
    <t>NZASM_BBL_035</t>
  </si>
  <si>
    <t>NZASM_BBL_036</t>
  </si>
  <si>
    <t>NZASM_BBL_037</t>
  </si>
  <si>
    <t>NZASM_BBL_038</t>
  </si>
  <si>
    <t>NZASM_BBL_039</t>
  </si>
  <si>
    <t>NZASM_BBL_040</t>
  </si>
  <si>
    <t>NZASM_BBL_041</t>
  </si>
  <si>
    <t>NZASM_BBL_042</t>
  </si>
  <si>
    <t>NZASM_BBL_043</t>
  </si>
  <si>
    <t>NZASM_BBL_044</t>
  </si>
  <si>
    <t>NZASM_BBL_045</t>
  </si>
  <si>
    <t>NZASM_BBL_046</t>
  </si>
  <si>
    <t>NZASM_BBL_047</t>
  </si>
  <si>
    <t>NZASM_BBL_048</t>
  </si>
  <si>
    <t>NZASM_BBL_049</t>
  </si>
  <si>
    <t>NZASM_BBL_050</t>
  </si>
  <si>
    <t>NZASM_BBL_051</t>
  </si>
  <si>
    <t>NZASM_BBL_052</t>
  </si>
  <si>
    <t>NZASM_BBL_053</t>
  </si>
  <si>
    <t>NZASM_BBL_054</t>
  </si>
  <si>
    <t>NZASM_BBL_055</t>
  </si>
  <si>
    <t>NZASM_BBL_056</t>
  </si>
  <si>
    <t>NZASM_BBL_057</t>
  </si>
  <si>
    <t>NZASM_BBL_058</t>
  </si>
  <si>
    <t>NZASM_BBL_059</t>
  </si>
  <si>
    <t>NZASM_BBL_060</t>
  </si>
  <si>
    <t>NZASM_BBL_061</t>
  </si>
  <si>
    <t>NZASM_BBL_062</t>
  </si>
  <si>
    <t>NZASM_BBL_063</t>
  </si>
  <si>
    <t>NZASM_BBL_064</t>
  </si>
  <si>
    <t>NZASM_BBL_065</t>
  </si>
  <si>
    <t>NZASM_BBL_066</t>
  </si>
  <si>
    <t>NZASM_BBL_067</t>
  </si>
  <si>
    <t>NZASM_BBL_068</t>
  </si>
  <si>
    <t>NZASM_BBL_069</t>
  </si>
  <si>
    <t>NZASM_BBL_070</t>
  </si>
  <si>
    <t>NZASM_BBL_071</t>
  </si>
  <si>
    <t>NZASM_BBL_072</t>
  </si>
  <si>
    <t>NZASM_BBL_073</t>
  </si>
  <si>
    <t>NZASM_BBL_074</t>
  </si>
  <si>
    <t>NZASM_BBL_075</t>
  </si>
  <si>
    <t>NZASM_BBL_076</t>
  </si>
  <si>
    <t>NZASM_BBL_077</t>
  </si>
  <si>
    <t>NZASM_BBL_078</t>
  </si>
  <si>
    <t>NZASM_BBL_079</t>
  </si>
  <si>
    <t>NZASM_BBL_080</t>
  </si>
  <si>
    <t>NZASM_BBL_081</t>
  </si>
  <si>
    <t>NZASM_BBL_082</t>
  </si>
  <si>
    <t>NZASM_BBL_083</t>
  </si>
  <si>
    <t>NZASM_BBL_084</t>
  </si>
  <si>
    <t>NZASM_BBL_085</t>
  </si>
  <si>
    <t>NZASM_BBL_086</t>
  </si>
  <si>
    <t>NZASM_BBL_087</t>
  </si>
  <si>
    <t>NZASM_BBL_088</t>
  </si>
  <si>
    <t>NZASM_BBL_089</t>
  </si>
  <si>
    <t>NZASM_BBL_090</t>
  </si>
  <si>
    <t>NZASM_BBL_091</t>
  </si>
  <si>
    <t>NZASM_BBL_092</t>
  </si>
  <si>
    <t>NZASM_BBL_093</t>
  </si>
  <si>
    <t>NZASM_BBL_094</t>
  </si>
  <si>
    <t>NZASM_BBL_095</t>
  </si>
  <si>
    <t>NZASM_BBL_096</t>
  </si>
  <si>
    <t>NZASM_BBL_097</t>
  </si>
  <si>
    <t>NZASM_BBL_098</t>
  </si>
  <si>
    <t>NZASM_BBL_099</t>
  </si>
  <si>
    <t>NZASM_BBL_100</t>
  </si>
  <si>
    <t>NZASM_BBL_101</t>
  </si>
  <si>
    <t>NZASM_BBL_102</t>
  </si>
  <si>
    <t>NZASM_BBL_103</t>
  </si>
  <si>
    <t>NZASM_BBL_104</t>
  </si>
  <si>
    <t>NZASM_BBL_105</t>
  </si>
  <si>
    <t>NZASM_BBL_106</t>
  </si>
  <si>
    <t>NZASM_BBL_107</t>
  </si>
  <si>
    <t>NZASM_BBL_108</t>
  </si>
  <si>
    <t>NZASM_BBL_109</t>
  </si>
  <si>
    <t>NZASM_BBL_110</t>
  </si>
  <si>
    <t>NZASM_BBL_111</t>
  </si>
  <si>
    <t>NZASM_BBL_112</t>
  </si>
  <si>
    <t>NZASM_BBL_113</t>
  </si>
  <si>
    <t>NZASM_BBL_114</t>
  </si>
  <si>
    <t>NZASM_BBL_115</t>
  </si>
  <si>
    <t>NZASM_BBL_116</t>
  </si>
  <si>
    <t>NZASM_BBL_117</t>
  </si>
  <si>
    <t>NZASM_BBL_118</t>
  </si>
  <si>
    <t>NZASM_BBL_119</t>
  </si>
  <si>
    <t>NZASM_BBL_120</t>
  </si>
  <si>
    <t>NZASM_BBL_121</t>
  </si>
  <si>
    <t>NZASM_BBL_122</t>
  </si>
  <si>
    <t>NZASM_BBL_123</t>
  </si>
  <si>
    <t>NZASM_BBL_124</t>
  </si>
  <si>
    <t>NZASM_BBL_125</t>
  </si>
  <si>
    <t>NZASM_BBL_126</t>
  </si>
  <si>
    <t>NZASM_BBL_127</t>
  </si>
  <si>
    <t>NZASM_BBL_128</t>
  </si>
  <si>
    <t>NZASM_BBL_129</t>
  </si>
  <si>
    <t>NZASM_BBL_130</t>
  </si>
  <si>
    <t>NZASM_BBL_131</t>
  </si>
  <si>
    <t>NZASM_BBL_132</t>
  </si>
  <si>
    <t>NZASM_BBL_133</t>
  </si>
  <si>
    <t>NZASM_BBL_134</t>
  </si>
  <si>
    <t>NZASM_BBL_135</t>
  </si>
  <si>
    <t>NZASM_BBL_136</t>
  </si>
  <si>
    <t>NZASM_BBL_137</t>
  </si>
  <si>
    <t>NZASM_BBL_138</t>
  </si>
  <si>
    <t>NZASM_BBL_139</t>
  </si>
  <si>
    <t>NZASM_BBL_140</t>
  </si>
  <si>
    <t>NZASM_BBL_141</t>
  </si>
  <si>
    <t>Building south of Caledonian Station</t>
  </si>
  <si>
    <t xml:space="preserve">Single storey brick built hospital building, converted to residence, with corrugated iron roof an ventilated roof void. </t>
  </si>
  <si>
    <t xml:space="preserve">Single storey brick built building, with corrugated iron roof an ventilated roof void. </t>
  </si>
  <si>
    <t>Various alterations</t>
  </si>
  <si>
    <t>NZASM_BBL_142</t>
  </si>
  <si>
    <t>NZASM_BBL_143</t>
  </si>
  <si>
    <t>NZASM_BBL_144</t>
  </si>
  <si>
    <t>NZASM_BBL_145</t>
  </si>
  <si>
    <t>NZASM_BBL_146</t>
  </si>
  <si>
    <t>NZASM_BBL_147</t>
  </si>
  <si>
    <t>NZASM_BBL_148</t>
  </si>
  <si>
    <t>NZASM_BBL_149</t>
  </si>
  <si>
    <t>NZASM_BBL_150</t>
  </si>
  <si>
    <t>NZASM_BBL_151</t>
  </si>
  <si>
    <t>NZASM_SWL_059</t>
  </si>
  <si>
    <t>NZASM_SWL_001</t>
  </si>
  <si>
    <t>NZASM_SWL_002</t>
  </si>
  <si>
    <t>South Western Line</t>
  </si>
  <si>
    <t>NZASM_SWL_003</t>
  </si>
  <si>
    <t>NZASM_SWL_004</t>
  </si>
  <si>
    <t>NZASM_SWL_005</t>
  </si>
  <si>
    <t>NZASM_SWL_006</t>
  </si>
  <si>
    <t>NZASM_SWL_007</t>
  </si>
  <si>
    <t>NZASM_SWL_008</t>
  </si>
  <si>
    <t>NZASM_SWL_009</t>
  </si>
  <si>
    <t>NZASM_SWL_010</t>
  </si>
  <si>
    <t>NZASM_SWL_011</t>
  </si>
  <si>
    <t>NZASM_SWL_012</t>
  </si>
  <si>
    <t>NZASM_SWL_013</t>
  </si>
  <si>
    <t>NZASM_SWL_014</t>
  </si>
  <si>
    <t>NZASM_SWL_015</t>
  </si>
  <si>
    <t>NZASM_SWL_016</t>
  </si>
  <si>
    <t>NZASM_SWL_017</t>
  </si>
  <si>
    <t>NZASM_SWL_018</t>
  </si>
  <si>
    <t>NZASM_SWL_019</t>
  </si>
  <si>
    <t>NZASM_SWL_020</t>
  </si>
  <si>
    <t>NZASM_SWL_021</t>
  </si>
  <si>
    <t>NZASM_SWL_022</t>
  </si>
  <si>
    <t>NZASM_SWL_023</t>
  </si>
  <si>
    <t>NZASM_SWL_024</t>
  </si>
  <si>
    <t>NZASM_SWL_025</t>
  </si>
  <si>
    <t>NZASM_SWL_026</t>
  </si>
  <si>
    <t>NZASM_SWL_027</t>
  </si>
  <si>
    <t>NZASM_SWL_028</t>
  </si>
  <si>
    <t>NZASM_SWL_029</t>
  </si>
  <si>
    <t>NZASM_SWL_030</t>
  </si>
  <si>
    <t>NZASM_SWL_031</t>
  </si>
  <si>
    <t>NZASM_SWL_032</t>
  </si>
  <si>
    <t>NZASM_SWL_033</t>
  </si>
  <si>
    <t>NZASM_SWL_034</t>
  </si>
  <si>
    <t>NZASM_SWL_035</t>
  </si>
  <si>
    <t>NZASM_SWL_036</t>
  </si>
  <si>
    <t>NZASM_SWL_037</t>
  </si>
  <si>
    <t>NZASM_SWL_038</t>
  </si>
  <si>
    <t>NZASM_SWL_039</t>
  </si>
  <si>
    <t>NZASM_SWL_040</t>
  </si>
  <si>
    <t>NZASM_SWL_041</t>
  </si>
  <si>
    <t>NZASM_SWL_042</t>
  </si>
  <si>
    <t>NZASM_SWL_043</t>
  </si>
  <si>
    <t>NZASM_SWL_044</t>
  </si>
  <si>
    <t>NZASM_SWL_045</t>
  </si>
  <si>
    <t>NZASM_SWL_046</t>
  </si>
  <si>
    <t>NZASM_SWL_047</t>
  </si>
  <si>
    <t>NZASM_SWL_048</t>
  </si>
  <si>
    <t>NZASM_SWL_049</t>
  </si>
  <si>
    <t>NZASM_SWL_050</t>
  </si>
  <si>
    <t>NZASM_SWL_051</t>
  </si>
  <si>
    <t>NZASM_SWL_052</t>
  </si>
  <si>
    <t>NZASM_SWL_053</t>
  </si>
  <si>
    <t>NZASM_SWL_054</t>
  </si>
  <si>
    <t>NZASM_SWL_055</t>
  </si>
  <si>
    <t>NZASM_SWL_056</t>
  </si>
  <si>
    <t>NZASM_SWL_057</t>
  </si>
  <si>
    <t>NZASM_SWL_058</t>
  </si>
  <si>
    <t>NZASM_SEL_001</t>
  </si>
  <si>
    <t>NZASM_SEL_002</t>
  </si>
  <si>
    <t>NZASM_SEL_003</t>
  </si>
  <si>
    <t>NZASM_SEL_004</t>
  </si>
  <si>
    <t>NZASM_SEL_005</t>
  </si>
  <si>
    <t>NZASM_SEL_006</t>
  </si>
  <si>
    <t>NZASM_SEL_007</t>
  </si>
  <si>
    <t>NZASM_SEL_008</t>
  </si>
  <si>
    <t>NZASM_SEL_009</t>
  </si>
  <si>
    <t>NZASM_SEL_010</t>
  </si>
  <si>
    <t>NZASM_SEL_011</t>
  </si>
  <si>
    <t>NZASM_SEL_012</t>
  </si>
  <si>
    <t>NZASM_SEL_013</t>
  </si>
  <si>
    <t>NZASM_SEL_014</t>
  </si>
  <si>
    <t>NZASM_SEL_015</t>
  </si>
  <si>
    <t>NZASM_SEL_016</t>
  </si>
  <si>
    <t>NZASM_SEL_017</t>
  </si>
  <si>
    <t>NZASM_SEL_018</t>
  </si>
  <si>
    <t>NZASM_SEL_019</t>
  </si>
  <si>
    <t>NZASM_SEL_020</t>
  </si>
  <si>
    <t>NZASM_SEL_021</t>
  </si>
  <si>
    <t>NZASM_SEL_022</t>
  </si>
  <si>
    <t>NZASM_SEL_023</t>
  </si>
  <si>
    <t>NZASM_SEL_024</t>
  </si>
  <si>
    <t>NZASM_SEL_025</t>
  </si>
  <si>
    <t>NZASM_SEL_026</t>
  </si>
  <si>
    <t>NZASM_SEL_027</t>
  </si>
  <si>
    <t>NZASM_SEL_028</t>
  </si>
  <si>
    <t>NZASM_SEL_029</t>
  </si>
  <si>
    <t>NZASM_SEL_030</t>
  </si>
  <si>
    <t>NZASM_SEL_031</t>
  </si>
  <si>
    <t>NZASM_SEL_032</t>
  </si>
  <si>
    <t>NZASM_SEL_033</t>
  </si>
  <si>
    <t>NZASM_SEL_034</t>
  </si>
  <si>
    <t>NZASM_SEL_035</t>
  </si>
  <si>
    <t>NZASM_SEL_036</t>
  </si>
  <si>
    <t>NZASM_SEL_037</t>
  </si>
  <si>
    <t>NZASM_SEL_038</t>
  </si>
  <si>
    <t>NZASM_SEL_039</t>
  </si>
  <si>
    <t>NZASM_SEL_040</t>
  </si>
  <si>
    <t>NZASM_SEL_041</t>
  </si>
  <si>
    <t>NZASM_SEL_042</t>
  </si>
  <si>
    <t>NZASM_SEL_043</t>
  </si>
  <si>
    <t>NZASM_SEL_044</t>
  </si>
  <si>
    <t>NZASM_SEL_045</t>
  </si>
  <si>
    <t>NZASM_SEL_046</t>
  </si>
  <si>
    <t>NZASM_SEL_047</t>
  </si>
  <si>
    <t>NZASM_SEL_048</t>
  </si>
  <si>
    <t>NZASM_SEL_049</t>
  </si>
  <si>
    <t>NZASM_SEL_050</t>
  </si>
  <si>
    <t>NZASM_SEL_051</t>
  </si>
  <si>
    <t>NZASM_SEL_052</t>
  </si>
  <si>
    <t>NZASM_SEL_053</t>
  </si>
  <si>
    <t>NZASM_SEL_054</t>
  </si>
  <si>
    <t>NZASM_SEL_055</t>
  </si>
  <si>
    <t>NZASM_SEL_056</t>
  </si>
  <si>
    <t>NZASM_SEL_057</t>
  </si>
  <si>
    <t>NZASM_SEL_058</t>
  </si>
  <si>
    <t>NZASM_SEL_059</t>
  </si>
  <si>
    <t>NZASM_SEL_060</t>
  </si>
  <si>
    <t>NZASM_SEL_061</t>
  </si>
  <si>
    <t>NZASM_SEL_062</t>
  </si>
  <si>
    <t>NZASM_SEL_063</t>
  </si>
  <si>
    <t>NZASM_SEL_064</t>
  </si>
  <si>
    <t>NZASM_SEL_065</t>
  </si>
  <si>
    <t>NZASM_SEL_066</t>
  </si>
  <si>
    <t>NZASM_SEL_067</t>
  </si>
  <si>
    <t>NZASM_SEL_068</t>
  </si>
  <si>
    <t>NZASM_SEL_069</t>
  </si>
  <si>
    <t>NZASM_SEL_070</t>
  </si>
  <si>
    <t>NZASM_SEL_071</t>
  </si>
  <si>
    <t>NZASM_SEL_072</t>
  </si>
  <si>
    <t>NZASM_SEL_073</t>
  </si>
  <si>
    <t>NZASM_SEL_074</t>
  </si>
  <si>
    <t>NZASM_SEL_075</t>
  </si>
  <si>
    <t>NZASM_SEL_076</t>
  </si>
  <si>
    <t>NZASM_SEL_077</t>
  </si>
  <si>
    <t>NZASM_SEL_078</t>
  </si>
  <si>
    <t>NZASM_SEL_079</t>
  </si>
  <si>
    <t>NZASM_SEL_080</t>
  </si>
  <si>
    <t>NZASM_SEL_081</t>
  </si>
  <si>
    <t>NZASM_SEL_083</t>
  </si>
  <si>
    <t>NZASM_SEL_084</t>
  </si>
  <si>
    <t>NZASM_SEL_085</t>
  </si>
  <si>
    <t>NZASM_SEL_086</t>
  </si>
  <si>
    <t>NZASM_SEL_087</t>
  </si>
  <si>
    <t>Bridge</t>
  </si>
  <si>
    <t>Building - Unknown function</t>
  </si>
  <si>
    <t>Memorial</t>
  </si>
  <si>
    <t>NZASM 1895</t>
  </si>
  <si>
    <t>Bronze plaque with text: "NZASM, Gewyd aan de nagedagtenis van leden van het personeel de langs de Oosterlyn hun leven lieten."</t>
  </si>
  <si>
    <t>NZASM_SEL_082</t>
  </si>
  <si>
    <t>NZASM_SEL_088</t>
  </si>
  <si>
    <t>NZASM_SEL_089</t>
  </si>
  <si>
    <t>NZASM_SEL_090</t>
  </si>
  <si>
    <t>NZASM_SEL_091</t>
  </si>
  <si>
    <t>Station</t>
  </si>
  <si>
    <t>Cottage Gang Boss</t>
  </si>
  <si>
    <t>Cottage Staff</t>
  </si>
  <si>
    <t>Bridge Flat girder multiple spans</t>
  </si>
  <si>
    <t>Cutting</t>
  </si>
  <si>
    <t>Shed</t>
  </si>
  <si>
    <t>Volksrust</t>
  </si>
  <si>
    <t>Convention Bridge</t>
  </si>
  <si>
    <t>Woord Met Aksie Gemeente</t>
  </si>
  <si>
    <t>Peperboom Street</t>
  </si>
  <si>
    <t>Voortrekker Street</t>
  </si>
  <si>
    <t xml:space="preserve">Station Volksrust </t>
  </si>
  <si>
    <t>Volksrust NZASM Rec Hall</t>
  </si>
  <si>
    <t>Volksrust NZASM School</t>
  </si>
  <si>
    <t>Cottage 1 Watt Str</t>
  </si>
  <si>
    <t xml:space="preserve">Cottage 2 Watt Str </t>
  </si>
  <si>
    <t>Cottage 3 Watt Str</t>
  </si>
  <si>
    <t>Cottage 4 Watt Str</t>
  </si>
  <si>
    <t>Cottage 5 Watt Str</t>
  </si>
  <si>
    <t>Cottage 6 Watt Str</t>
  </si>
  <si>
    <t>Cottage 7 Watt Str</t>
  </si>
  <si>
    <t>Cottage 8 Watt Str</t>
  </si>
  <si>
    <t>Cottage 9 Watt Str</t>
  </si>
  <si>
    <t>Cottage 10 Watt Str</t>
  </si>
  <si>
    <t>Cottage 11 Watt Str</t>
  </si>
  <si>
    <t>Cottage 12 Watt Str</t>
  </si>
  <si>
    <t>Cottage 13 Watt Str</t>
  </si>
  <si>
    <t>Cottage 14 Watt Str</t>
  </si>
  <si>
    <t>Cottage 15 Watt Str</t>
  </si>
  <si>
    <t>Cottage 16 Watt Str</t>
  </si>
  <si>
    <t>Cottage 17 Watt Str</t>
  </si>
  <si>
    <t>Cottage 18 Watt Str</t>
  </si>
  <si>
    <t>Cottage 19 Watt Str</t>
  </si>
  <si>
    <t>Cottage 20 Watt Str</t>
  </si>
  <si>
    <t>Cottage 22 Watt Str</t>
  </si>
  <si>
    <t xml:space="preserve">Volksrust Gangers Cottage </t>
  </si>
  <si>
    <t>Platrand Station Cottage</t>
  </si>
  <si>
    <t>Katbosch Spruit Bridge</t>
  </si>
  <si>
    <t>Standerton Cottage 1</t>
  </si>
  <si>
    <t>Standerton Cottage 2</t>
  </si>
  <si>
    <t>Standerton Cottage 3</t>
  </si>
  <si>
    <t>Standerton Cottage 4</t>
  </si>
  <si>
    <t>Standerton Cottage 5</t>
  </si>
  <si>
    <t>Standerton Cottage 6</t>
  </si>
  <si>
    <t>Standerton Cottage 7</t>
  </si>
  <si>
    <t>Standerton Cottage 8</t>
  </si>
  <si>
    <t>Standerton Cottage 9</t>
  </si>
  <si>
    <t>Standerton Cottage 10</t>
  </si>
  <si>
    <t>Standerton Cottage 11</t>
  </si>
  <si>
    <t>Standerton Cottage 12</t>
  </si>
  <si>
    <t>Standerton Cottage 13</t>
  </si>
  <si>
    <t>Standerton Cottage 14</t>
  </si>
  <si>
    <t>Standerton Cottage 15 Singles Quarters</t>
  </si>
  <si>
    <t xml:space="preserve">Waterval bridge </t>
  </si>
  <si>
    <t>Silverbank bridge</t>
  </si>
  <si>
    <t>Culvert east of Greylingstad</t>
  </si>
  <si>
    <t>Bridge east of Greylingstad</t>
  </si>
  <si>
    <t>Culvert east of Greylingstad 2</t>
  </si>
  <si>
    <t>Bridge east of Greylingstad 2</t>
  </si>
  <si>
    <t>Culvert east of Greylingstad 3</t>
  </si>
  <si>
    <t>Culvert east of Greylingstad 4</t>
  </si>
  <si>
    <t>Culvert east of Greylingstad 5</t>
  </si>
  <si>
    <t>Bridge West of Balfour</t>
  </si>
  <si>
    <t>Gangers Cottage Balfour</t>
  </si>
  <si>
    <t>Cottage 1 Balfour</t>
  </si>
  <si>
    <t>Cottage 2 Balfour</t>
  </si>
  <si>
    <t>Culvert West of Balfour</t>
  </si>
  <si>
    <t>Kraal Station</t>
  </si>
  <si>
    <t>Voortrekker Street Cottage 1 Heidelberg</t>
  </si>
  <si>
    <t>Voortrekker Street Cottage 6 Heidelberg</t>
  </si>
  <si>
    <t>Voortrekker Street Cottage 5 Heidelberg</t>
  </si>
  <si>
    <t>Voortrekker Street Cottage 4 Heidelberg</t>
  </si>
  <si>
    <t>Voortrekker Street Cottage 3 Heidelberg</t>
  </si>
  <si>
    <t>Voortrekker Street Cottage 2 Heidelberg</t>
  </si>
  <si>
    <t xml:space="preserve">Heidelberg Station </t>
  </si>
  <si>
    <t>Heidelberg Station  Goods Shed</t>
  </si>
  <si>
    <t>2012/0\4/01</t>
  </si>
  <si>
    <t>K*fferspruit Bridge</t>
  </si>
  <si>
    <t>9/2/226/0007</t>
  </si>
  <si>
    <t>9/2/278/0001</t>
  </si>
  <si>
    <t>Google Streetview</t>
  </si>
  <si>
    <t xml:space="preserve">Inhabited. Internal alterations possible. </t>
  </si>
  <si>
    <t>one</t>
  </si>
  <si>
    <t>Lekwa Local Municipality</t>
  </si>
  <si>
    <t>v</t>
  </si>
  <si>
    <t>Dipaleseng Local Municipality</t>
  </si>
  <si>
    <t>Lesedi Local Municipality</t>
  </si>
  <si>
    <t>Heidelberg</t>
  </si>
  <si>
    <t>Balfour</t>
  </si>
  <si>
    <t>Greylingstad</t>
  </si>
  <si>
    <t>Val</t>
  </si>
  <si>
    <t>Standerton</t>
  </si>
  <si>
    <t>Perdekop</t>
  </si>
  <si>
    <t>Railway Street</t>
  </si>
  <si>
    <t>Watt Street</t>
  </si>
  <si>
    <t>President Street</t>
  </si>
  <si>
    <t>Railways Compound west of Station</t>
  </si>
  <si>
    <t>Frank Street</t>
  </si>
  <si>
    <t>Between Frank Street and railway track</t>
  </si>
  <si>
    <t>Stasie Street</t>
  </si>
  <si>
    <t>Timber</t>
  </si>
  <si>
    <t>Timber/concrete</t>
  </si>
  <si>
    <t>1898</t>
  </si>
  <si>
    <t>Rough ashlar flat culvert</t>
  </si>
  <si>
    <t>Rough ashlar flat double culvert, since extended with in situ concrete sections</t>
  </si>
  <si>
    <t>Single span rough ashlar flat culvert with later concrete additions.</t>
  </si>
  <si>
    <t xml:space="preserve">Water tank stand and tanks of NZASM origin still in use for domestic water provision. </t>
  </si>
  <si>
    <t xml:space="preserve">Steel superstructure removed. Not in function any more. </t>
  </si>
  <si>
    <t xml:space="preserve">After destruction through flooding a new bridge was constructed downstream, this too has been destroyed and recent concrete bridge now carries the line. </t>
  </si>
  <si>
    <t xml:space="preserve">Line doubled. Bridge still in use albeit with newer superstructure. </t>
  </si>
  <si>
    <t xml:space="preserve">Steel plate girder replaced with reinforced concrete span. </t>
  </si>
  <si>
    <t xml:space="preserve">Steel plate girder replaced with reinforced concrete span. Not in function any more. </t>
  </si>
  <si>
    <t xml:space="preserve">Extended with in-situ cast reinforced concrete when the line was doubled. </t>
  </si>
  <si>
    <t>Extended with in-situ cast reinforced concrete when the line was doubled.</t>
  </si>
  <si>
    <t>Tracks and ballast removed</t>
  </si>
  <si>
    <t>Timber truss structure</t>
  </si>
  <si>
    <t>Face brick</t>
  </si>
  <si>
    <t>Concrete screed</t>
  </si>
  <si>
    <t xml:space="preserve">Entire complex illegally stripped and currently ruined and abandoned. </t>
  </si>
  <si>
    <t>Doors and windows replaced (with steel). Stoep remodelled.</t>
  </si>
  <si>
    <t>Stoep remodelled</t>
  </si>
  <si>
    <t>Stoep remodelled. Front door replaced</t>
  </si>
  <si>
    <t xml:space="preserve"> Stoep remodelled.</t>
  </si>
  <si>
    <t>Doors and stoep remodelled (one door bricked up).</t>
  </si>
  <si>
    <t>Stoep remodelled. Front door replaced.</t>
  </si>
  <si>
    <t xml:space="preserve">Stoep remodelled. Doors and windows replaced (with steel). Extensions in brick to back of cottage. Front gable stabilised (with railway track). </t>
  </si>
  <si>
    <t xml:space="preserve">Stoep remodelled. Windows replaced (with steel). Extensions in brick to back of cottage. Front gable stabilised (with railway track). </t>
  </si>
  <si>
    <t xml:space="preserve">Stoep remodelled. Doors and windows replaced (with steel). </t>
  </si>
  <si>
    <t xml:space="preserve">Stoep remodelled. Doors and windows replaced (with steel). Extensions in brick to back of cottage. </t>
  </si>
  <si>
    <t xml:space="preserve">Stoep remodelled. Door blocked in and another with windows replaced (with steel). Extensions in brick to back of cottage. </t>
  </si>
  <si>
    <t xml:space="preserve">Much extended and altered. Served as shop in the past. </t>
  </si>
  <si>
    <t xml:space="preserve">Addition of front room. Windows replaced with steel. Entire painted. </t>
  </si>
  <si>
    <t xml:space="preserve">Doors and windows replaced (with steel). Stoep closed in with plastered brick. Entire painted. </t>
  </si>
  <si>
    <t xml:space="preserve">Timber bracketed eaves. </t>
  </si>
  <si>
    <t xml:space="preserve">Timber bracketed eaves. Interior elements such as fireplace remain. </t>
  </si>
  <si>
    <t xml:space="preserve">Rare example of prefabricated NZASM double cottage. </t>
  </si>
  <si>
    <t xml:space="preserve">Unique example. </t>
  </si>
  <si>
    <t xml:space="preserve">Some original timber detailing to stoep survives. </t>
  </si>
  <si>
    <t xml:space="preserve">Absolutely unique and sole remaining prefabricated corrugated iron NZASM Gangers cottage. High degree of authenticity. Some original timber detailing to stoep survives. </t>
  </si>
  <si>
    <t xml:space="preserve">Much restored. </t>
  </si>
  <si>
    <t xml:space="preserve">Much restored. Some original timber detailing to stoep survives. </t>
  </si>
  <si>
    <t>Steel</t>
  </si>
  <si>
    <t>T</t>
  </si>
  <si>
    <t>Steel and timber</t>
  </si>
  <si>
    <t>Plastered brick (?)</t>
  </si>
  <si>
    <t>Timber and concrete screed</t>
  </si>
  <si>
    <t>Brick (?)</t>
  </si>
  <si>
    <t>Structure (General)</t>
  </si>
  <si>
    <t>Abandoned. Slowly being stripped and .</t>
  </si>
  <si>
    <t xml:space="preserve">Stoep remodelled. Windows replaced (with steel). Extensions in brick to back of cottage. Front gable stabilised (with cross-anchor plate and railway track). </t>
  </si>
  <si>
    <t>One of three known double-front gable double-cottages (Waterval Boven and Middleburg each having one)</t>
  </si>
  <si>
    <t xml:space="preserve">Stoep remodelled. Windows replaced (with steel). Front gable stabilised (with cross-anchor plate and brick buttresses). </t>
  </si>
  <si>
    <t>Culvert Approaching Volksrust</t>
  </si>
  <si>
    <t>Sassenberg Spruit Bridge</t>
  </si>
  <si>
    <t>Sand Spruit Station Gangers Cottage</t>
  </si>
  <si>
    <t xml:space="preserve">Stoep remodelled. Windows replaced with steel. Entire cottage plastered. </t>
  </si>
  <si>
    <t>Sand Spruit Station</t>
  </si>
  <si>
    <t>Sand Spruit Station Cottage</t>
  </si>
  <si>
    <t xml:space="preserve">Much extended and altered, including addition of a back extension and remodelling of the stoep. Served as shop in the past. </t>
  </si>
  <si>
    <t>Bridge over Sand Spruit</t>
  </si>
  <si>
    <t>Bridge Leonard Spruit</t>
  </si>
  <si>
    <t>Markgraaf Spruit Station</t>
  </si>
  <si>
    <t>Addition of back extensions</t>
  </si>
  <si>
    <t xml:space="preserve">Culvert bricked up and with embankment now forms a dam wall. </t>
  </si>
  <si>
    <t xml:space="preserve">Stoep remodelled. Doors and windows replaced (with steel). Gable reinforced with anchor plates and lateral remedial restraints. Entire painted </t>
  </si>
  <si>
    <t xml:space="preserve">Stoep remodelled. Doors and windows replaced (with steel). Gable reinforced with anchor plate and lateral remedial restraints. Entire painted </t>
  </si>
  <si>
    <t xml:space="preserve">Stoep remodelled. Doors and windows replaced (with steel). Gables reinforced with anchor plate and lateral remedial restraints. </t>
  </si>
  <si>
    <t xml:space="preserve">Stoep remodelled. Doors and windows replaced (with steel). Gable reinforced with anchor plates and lateral remedial restraints. </t>
  </si>
  <si>
    <t xml:space="preserve">Stoep remodelled. Doors and windows replaced (with steel). Gable reinforced with anchor plate and lateral remedial restraints. Extension in brick to back.  </t>
  </si>
  <si>
    <t xml:space="preserve">Stoep remodelled. Doors and windows replaced (with steel). Gable reinforced with anchor plate and lateral remedial restraints. </t>
  </si>
  <si>
    <t xml:space="preserve">Stoep remodelled. Doors and windows replaced (with steel). Side extension in face brick. Gables reinforced with anchor plate and lateral remedial restraints. </t>
  </si>
  <si>
    <t xml:space="preserve">Stoep remodelled. Doors and windows replaced (with steel). Back extension in plastered brick. Gables reinforced with anchor plate and lateral remedial restraints. </t>
  </si>
  <si>
    <t>Stoep remodelled. Doors and windows replaced (with steel). Back extension in face brick. Front extension in plastered face brick.</t>
  </si>
  <si>
    <t xml:space="preserve">Brak Spruit Bridge </t>
  </si>
  <si>
    <t xml:space="preserve">Concrete cast into the embankment walls in the past to stabilise them. Steel superstructure removed. Not in function any more. </t>
  </si>
  <si>
    <t>Groot Spruit Bridge</t>
  </si>
  <si>
    <t xml:space="preserve">Concrete parapet constructed. Not in function any more. </t>
  </si>
  <si>
    <t xml:space="preserve">Newer steel truss girder (manufactured by Frodingham Iron &amp; Steel Co. England). Line doubled with construction of concrete bridge adjacent. </t>
  </si>
  <si>
    <t>C-plan House Balfour</t>
  </si>
  <si>
    <t xml:space="preserve">Two cottages converted to a single-family house though a large-scale remodelling. All doors and windows replaced. </t>
  </si>
  <si>
    <t xml:space="preserve">Early front extension in face brick. Later front stoep closed in and further extensions to front. Entire painted. All doors and windows replaced. </t>
  </si>
  <si>
    <t xml:space="preserve">Suikerbosrand cutting </t>
  </si>
  <si>
    <t>Suikerbosrand bridge</t>
  </si>
  <si>
    <t xml:space="preserve">Extension to front of building in painted brick. Later face brick extension to original front stoep. Windows replaces with steel casement. </t>
  </si>
  <si>
    <t>Kraal Station Water tank</t>
  </si>
  <si>
    <t xml:space="preserve">Heavily restored. </t>
  </si>
  <si>
    <t xml:space="preserve">Stoep remodelled. Doors and windows replaced (with steel). Rough ashlar sandstone façade renovated. Side extension in corrugated iron. Gables reinforced with anchor plate manufactured from railway track and lateral remedial restraints. </t>
  </si>
  <si>
    <t xml:space="preserve">Stoep remodelled. Doors and windows replaced (with steel). Side extension in corrugated iron. Gables reinforced with anchor plate manufactured from railway track and lateral remedial restraints. </t>
  </si>
  <si>
    <t xml:space="preserve">Stoep remodelled. Doors and windows replaced (with steel). Gables reinforced with anchor plate manufactured from railway track and lateral remedial restraints. </t>
  </si>
  <si>
    <t>Stoep remodelled. Doors and windows replaced (with steel). Side extension in plastered brick.</t>
  </si>
  <si>
    <t>Some site interpretation. Residue of when the building and site served as Heidelberg Transport Museum.</t>
  </si>
  <si>
    <t xml:space="preserve">Well preserved example of a NZASM goods shed. </t>
  </si>
  <si>
    <t>Blesbok Spruit Golf course</t>
  </si>
  <si>
    <t xml:space="preserve">Restored twice since it ceased functioning in the mid-1960's. Converted to museum. Interior much altered, including newer floor tiling etc. </t>
  </si>
  <si>
    <t>Bridge Plate girder multiple span</t>
  </si>
  <si>
    <t>Overhead gantry</t>
  </si>
  <si>
    <t>Klerksdorp</t>
  </si>
  <si>
    <t>Stilfontein</t>
  </si>
  <si>
    <t xml:space="preserve">Linoleum on concrete screed. </t>
  </si>
  <si>
    <t xml:space="preserve">Steel </t>
  </si>
  <si>
    <t xml:space="preserve">Steel. Some original timber features such as main entrance door remain. </t>
  </si>
  <si>
    <t>Corrugated sheet metal.</t>
  </si>
  <si>
    <t>Much altered and stripped.</t>
  </si>
  <si>
    <t>Slate</t>
  </si>
  <si>
    <t>Much stripped. Plan remains as legible original.</t>
  </si>
  <si>
    <t>Relocated and restored. Slate roof instead of corrugated sheet metal a curious alteration.</t>
  </si>
  <si>
    <t>9/2/231/0003</t>
  </si>
  <si>
    <t>Margaretha Prinsloo St</t>
  </si>
  <si>
    <t>Umgeni Street</t>
  </si>
  <si>
    <t>Neethling Street</t>
  </si>
  <si>
    <t>Klerksdorp Station Precinct</t>
  </si>
  <si>
    <t>Tlokwe Municipal Recreation Grounds, Calderbank Avenue</t>
  </si>
  <si>
    <t>7th Rd</t>
  </si>
  <si>
    <t>3rd Rd</t>
  </si>
  <si>
    <t>3rg Rd</t>
  </si>
  <si>
    <t>Railway Str.</t>
  </si>
  <si>
    <t xml:space="preserve">Demounted and moved to Esselen Park, Ekhuruleni, after which it was relocated to the Carr Street site during the 1990's. </t>
  </si>
  <si>
    <t>Replica reconstructed as main station of the Gold Reef City miniature theme park.</t>
  </si>
  <si>
    <t>Section 32 NHRA (Heritage object)</t>
  </si>
  <si>
    <t>Ekhuruleni Metropolitan Municipality</t>
  </si>
  <si>
    <t>Unusual brick-built quadruple cottage for unmarried staff. Corrugated iron saddle roof</t>
  </si>
  <si>
    <t xml:space="preserve">Unknown. Presumably timber. </t>
  </si>
  <si>
    <t>Sole remaining survivor of tis type</t>
  </si>
  <si>
    <t>Exterior plastered. Interior alterations affected and visible on façade, including merging of individual units into larger residences. Stoeps: timber columns replaces with brick piers.</t>
  </si>
  <si>
    <t xml:space="preserve">Linear cast iron portal platform canopy, composed in three arched bays along its length. Currently located atop an in-situ concrete substructure </t>
  </si>
  <si>
    <t>Rissik, Joubert and De Villiers Streets</t>
  </si>
  <si>
    <t>Relocated to the current Park Street Station</t>
  </si>
  <si>
    <t>Northern Park Way</t>
  </si>
  <si>
    <t xml:space="preserve">Inaccurate replica of the NZASM Doornfontein Station.  </t>
  </si>
  <si>
    <t>Corrugated Iron in Timber frame</t>
  </si>
  <si>
    <t>Dutch neo-Renaissance</t>
  </si>
  <si>
    <t>Rough coursed ashlar sandstone</t>
  </si>
  <si>
    <t>Timber sash (of later date)</t>
  </si>
  <si>
    <t xml:space="preserve">Decorative features to central gable. Date of completion inscribed over central roof ventilator in gable. </t>
  </si>
  <si>
    <t>Much altered. Original face brick façade plastered.  Extension to the east. Interior much altered. No fittings or fixtures internally of original. Internally an original fireplace remains. Doors and windows replaced.</t>
  </si>
  <si>
    <t xml:space="preserve">Single storey chalet-style semi-dethatched double-cottage with central gable and corrugated sheet metal saddle roof.  </t>
  </si>
  <si>
    <t xml:space="preserve">Climate adaptations: Ventilated roof cavity, wrap-around stoep and Boyle ventilators on roof ridge. </t>
  </si>
  <si>
    <t>Alterations and additions affected</t>
  </si>
  <si>
    <t xml:space="preserve">Double ventilated roof, voussoirs over central placed window in front gable. </t>
  </si>
  <si>
    <t>Remaining piers and buttresses of the NZASM Vaal River Bridge, converted to carry a pipeline.</t>
  </si>
  <si>
    <t>Steel girder removed and now carrying a pipeline</t>
  </si>
  <si>
    <t xml:space="preserve">Some replaced with steel, original timber  (sash) also still extant in instances. </t>
  </si>
  <si>
    <t>Face brick façade plastered. Stoep room added. Wall plastered over and brick stoep columns and walls added. Back lean-to added.</t>
  </si>
  <si>
    <t>Stoep room added. Wall plastered over and brick stoep columns and walls added. Back lean-to added.</t>
  </si>
  <si>
    <t>Original front door still extant . Part of a unique 3-cottage row house</t>
  </si>
  <si>
    <t>Langkuil Spruit Bridge ruin</t>
  </si>
  <si>
    <t>Klip Spruit bridge</t>
  </si>
  <si>
    <t>Keystone inscribed with text 'IMR 1901'</t>
  </si>
  <si>
    <t xml:space="preserve">Reconstructed in 1901 after a flood by the IMR during the Second Anglo Boer War. </t>
  </si>
  <si>
    <t>Steel girder replaced in late 1890's with bow-strung girder. Blown up during Anglo-Boer War and a new bridge built up-stream. Currently no steel superstructure survives. Entire structure overgrown.</t>
  </si>
  <si>
    <t xml:space="preserve">Ruin of a large island-type station. Included a customs building designed by the ZAR DPW. </t>
  </si>
  <si>
    <t>Large rough ashlar stone arched culvert with notably fine stonemasonry work.</t>
  </si>
  <si>
    <t xml:space="preserve">Large rough ashlar stone arched culvert, with embankment, now converted to serving as retention wall for a water basin. </t>
  </si>
  <si>
    <t xml:space="preserve">Originally NZASM C-Pan double-cottage, constructed of rough ashlar with hipped corrugated sheet-metal roof, since combined into a single family home, with substantial alterations and additions affected over time. </t>
  </si>
  <si>
    <t xml:space="preserve">NZASM cottage, constructed of rough ashlar with hipped corrugated sheet-metal roof, with early C20 additions, since remodelled as a single family home, with substantial alterations and additions affected over time. </t>
  </si>
  <si>
    <t>NZASM, Van Lissa, Victor and De Zwaan, Willem</t>
  </si>
  <si>
    <t xml:space="preserve">Single storey brick-built recreation and dining hall, with hipped saddle roof in corrugated iron and typical NZASM bracketed sprockets. The whole building, though currently abandoned and in a poor state of repair, contains may original architectural features, such as a fine fireplace and timber mouldings, all of high significance. </t>
  </si>
  <si>
    <t xml:space="preserve">Brick built single storey school building. One of two remaining schools for children of employees constructed by the NZASM (the other at Salvokop, Pretoria) with cantilevered ever on bracketed sprockets. </t>
  </si>
  <si>
    <t xml:space="preserve">Sandstone single storey double-cottage with hipped corrugated metal roof. Of study construction with some alterations and additions affected over time. </t>
  </si>
  <si>
    <t>Single storey corrugated sheeting double-cottage with hipped corrugated metal roof. Of study construction with some alterations and additions affected over time. One of a rare handful remaining such corrugated sheet metal buildings constructed by the NZASM.</t>
  </si>
  <si>
    <t>Rough ashlar built double cottage, typical of NZASM housing design. Sturdy and well preserved. Some structural instability in the front gable has been resolved through insertion of lateral remedial restraints tied to railway track as anchor plates. High level of authenticity despite the replacement of doors and windows over time.</t>
  </si>
  <si>
    <t>Rough ashlar built double cottage, typical of NZASM housing design. Sturdy and well preserved. High level of authenticity despite the replacement of doors and windows over time.</t>
  </si>
  <si>
    <t xml:space="preserve">Unique double gabled double cottage, constructed in sandstone with hipped and gabled complex corrugated sheet metal roof.  The only one remaining in Volksrust. Structural instability of both front gables resolved through post-construction insertion of lateral restraints tied to cross anchor plates. Other buttressing included to gable and side walls to shore up the structure, indicating a problem with the foundations.  </t>
  </si>
  <si>
    <t xml:space="preserve">Single Storey sandstone built gangers cottage with saddle roof and originally with large street-side (cantilevering?) eave. In poor condition. End gable stabilised through construction remedial buttresses. Extended. </t>
  </si>
  <si>
    <t xml:space="preserve">Single storey brick built cottage with corrugated metal saddle roof. Of study construction with some alterations and additions affected over time. Possibly a gangers residence associated with the Sandspruit Station. </t>
  </si>
  <si>
    <t xml:space="preserve">Unique remaining example of a NZASM hipped corrugated metal roofed rural station. Constructed of rough ashlar sandstone. Since reused as shop, but now vacant. The building has seen many alterations and additions. </t>
  </si>
  <si>
    <t xml:space="preserve">Single storey rough ashlar double-cottage with corrugated metal saddle roof. Extended during the early C20. Of study construction with some alterations and additions affected over time. Associated with the Sandspruit Station. </t>
  </si>
  <si>
    <t xml:space="preserve">Single storey rough ashlar built standard NZASM station-cum-station masters dwelling combination building. Original saddle roof extended forwards with early C20 addition of brick extension. Since painted white. </t>
  </si>
  <si>
    <t xml:space="preserve">Sole remaining and highly valuable example of a NZASM corrugated sheet metal gangers cottage. Constructed with timber frame on a rough ashlar plinth with rail-facing stoep where original timber bracketing remains. Ventilated saddle roof with lean-to extensions. Of high significance. </t>
  </si>
  <si>
    <t xml:space="preserve">NZASM L-Plan cottage, constructed of rough ashlar with hipped corrugated sheet-metal roof, with early C20 additions, with stoep enclosed. </t>
  </si>
  <si>
    <t>Single span rough ashlar flat culvert with later concrete extensions.</t>
  </si>
  <si>
    <t xml:space="preserve">Railway cutting leading to the Suikerbosrand River Bridge. Currently in use by vehicular traffic. </t>
  </si>
  <si>
    <t xml:space="preserve">NZASM L station-cum-dwelling combination, constructed of rough ashlar with hipped corrugated sheet-metal roof, with early C20 additions, with stoep enclosed and extended. Sole example of its type still in existence. </t>
  </si>
  <si>
    <t xml:space="preserve">Attractive sandstone station building with coursed ashlar decorative stonework, including speklaag. Two large gables adorn the building, the street-facing gable articulated as stepped gable, while the rail-facing gable articulated in a Baroque mode. Decorative wrought ironwork and dormer windows further adorn the building. </t>
  </si>
  <si>
    <t xml:space="preserve">Large NZASM Goods shed constructed of corrugates sheet metal on framework construction. </t>
  </si>
  <si>
    <t>Klerksdorp Station</t>
  </si>
  <si>
    <t>Ruined Culvert Airport Road</t>
  </si>
  <si>
    <t>Culvert Stilfontein at Wilge Street</t>
  </si>
  <si>
    <t>Culvert Stilfontein at Molopo Street</t>
  </si>
  <si>
    <t xml:space="preserve">Gantries at Stilfontein </t>
  </si>
  <si>
    <t>Culvert Stilfontein at Brits and Brink Streets</t>
  </si>
  <si>
    <t>Koekemoerspruit Bridge</t>
  </si>
  <si>
    <t>Well at Koekemoerspruit</t>
  </si>
  <si>
    <t>Sq Culvert east of Koekemoer</t>
  </si>
  <si>
    <t>Two pier box culvert east of Koekemoer</t>
  </si>
  <si>
    <t>Arched culvert west of Machavie</t>
  </si>
  <si>
    <t>Bridge west of New Machavie</t>
  </si>
  <si>
    <t>Potch Station House 1</t>
  </si>
  <si>
    <t>Potch Station House 2</t>
  </si>
  <si>
    <t>Potch Station House 3</t>
  </si>
  <si>
    <t>Potch Station House 4</t>
  </si>
  <si>
    <t>Potch Station House 5</t>
  </si>
  <si>
    <t>Potch Station House 6</t>
  </si>
  <si>
    <t>Potch Station House 7</t>
  </si>
  <si>
    <t>Potch Station House 8</t>
  </si>
  <si>
    <t>Culvert Btw Ptch station and Mooi River</t>
  </si>
  <si>
    <t>Mooi River Bridge</t>
  </si>
  <si>
    <t>Tank Stand Fredrikstad</t>
  </si>
  <si>
    <t>Culvert at Kocksrust AH</t>
  </si>
  <si>
    <t>Culvert at Harveston AH</t>
  </si>
  <si>
    <t>Culvert at 7th Road Kocksoord</t>
  </si>
  <si>
    <t>Arched Culvert at Kocksoord</t>
  </si>
  <si>
    <t>City of Matlosana</t>
  </si>
  <si>
    <t>City of Tlokwe</t>
  </si>
  <si>
    <t>Dr Kenneth Kaunda District Municipality</t>
  </si>
  <si>
    <t>Merafong City Local Municipality</t>
  </si>
  <si>
    <t>Randfontein Local Municipality</t>
  </si>
  <si>
    <t>Potchefstroom</t>
  </si>
  <si>
    <t>Randfontein</t>
  </si>
  <si>
    <t xml:space="preserve">All doors and windows replaced. Face brick facades plastered, additions added Interiors: timber floor replaced with concrete on fill. Some interior features such as doors etc. remain. </t>
  </si>
  <si>
    <t>House 2 Klerksdorp Station</t>
  </si>
  <si>
    <t>House 3 Klerksdorp Station</t>
  </si>
  <si>
    <t>House 4 Klerksdorp Station</t>
  </si>
  <si>
    <t>House 5 Klerksdorp Station</t>
  </si>
  <si>
    <t>House 6 Klerksdorp Station</t>
  </si>
  <si>
    <t>House 7 Klerksdorp Station</t>
  </si>
  <si>
    <t>House 8 Klerksdorp Station</t>
  </si>
  <si>
    <t>House 9 Klerksdorp Station</t>
  </si>
  <si>
    <t>House 10 Klerksdorp Station</t>
  </si>
  <si>
    <t>House 1ens toilet Klerksdorp Station Klerksdorp Station</t>
  </si>
  <si>
    <t>Flemish neo-Renaissance</t>
  </si>
  <si>
    <t>Off Airport Road</t>
  </si>
  <si>
    <t xml:space="preserve">Steel trusses replaces with concrete deck. Embankment walls in part replaced with in-situ cast concrete. </t>
  </si>
  <si>
    <t xml:space="preserve">All doors and windows replaced. Face brick facades plastered, additions added. Interiors: timber floor replaced with concrete on fill. Some interior features such as doors etc. remain. </t>
  </si>
  <si>
    <t xml:space="preserve">Water tanks removed. New stand and tanks erected adjacent. </t>
  </si>
  <si>
    <t>Steel spans replaced with plate-girder trusses and concrete decks with new hand-rails.</t>
  </si>
  <si>
    <t xml:space="preserve">Single barrel-vaulted rough ashlar culvert. </t>
  </si>
  <si>
    <t xml:space="preserve">Rough stone narrow box-culvert with flanking embankment walls. </t>
  </si>
  <si>
    <t xml:space="preserve">Rough stone narrow double box-culvert with incorporated into later reinforced concrete culvert. </t>
  </si>
  <si>
    <t xml:space="preserve">Typical NZASM plan double cottage, constructed of brick, with shared street facing gable, covered with corrugated sheet metal saddle roof on timber trusses. Part of a ensemble of significance. </t>
  </si>
  <si>
    <t xml:space="preserve">Double span rough ashlar constructed bridge, originally carrying steel spans, currently carrying concrete deck spans. </t>
  </si>
  <si>
    <t xml:space="preserve">Single span rough ashlar constructed bridge, originally carrying steel spans, currently carrying concrete deck spans. </t>
  </si>
  <si>
    <t>Large multi-span bridge over the Mooi River, originally carried fish-belly girder trusses, since replaced with plate girder spans. Line widened with addition of reinforced concrete bridge adjacent.</t>
  </si>
  <si>
    <t xml:space="preserve">Attractive sandstone station building with coursed ashlar decorative stonework. A large street-facing gables adorns the building, articulated with obelisks, while the rail-facing gable articulated in a Baroque mode. Decorative wrought ironwork and dormer windows further adorn the building. </t>
  </si>
  <si>
    <t xml:space="preserve">Elaborate street-facing gable with sandstone obelisks and wrought iron pinnacles. Original decorative door frame and top light noteworthy. </t>
  </si>
  <si>
    <t xml:space="preserve">Station masters dwelling converted to offices, side-porch removed. Interior much altered with few original features remaining. </t>
  </si>
  <si>
    <t>House 1 Klerksdorp Station</t>
  </si>
  <si>
    <t xml:space="preserve">Parapet heightened and culvert extended with in-situ cast concrete. </t>
  </si>
  <si>
    <t>Unique gantries constructed of recycled NZASM period steel railway tracks, dated 'Bochum, 1895'</t>
  </si>
  <si>
    <t>Box Culvert between Stilfontein and Koekemoerspruit Bridge</t>
  </si>
  <si>
    <t xml:space="preserve">Single barrel-vaulted rough ashlar culvert incorporated into later reinforced concrete culvert. </t>
  </si>
  <si>
    <t xml:space="preserve">Large double-span bridge over the Koekemoerspruit, originally carried fish-belly girder trusses, since replaced. </t>
  </si>
  <si>
    <t xml:space="preserve">Fish-belly trusses replaced with plate-girder trusses. Line doubled with construction of new bridge adjacent to original. </t>
  </si>
  <si>
    <t xml:space="preserve">Unique remaining NZASM-period well, located next to the Koekemoer Spruit, constructed as water source for steam locomotives. </t>
  </si>
  <si>
    <t>Parapet heightened and culvert extended with in-situ cast concrete.</t>
  </si>
  <si>
    <t xml:space="preserve">Small Sq Culverts east of Koekemoer </t>
  </si>
  <si>
    <t xml:space="preserve">Rough stone narrow box-culvert with flanking embankment walls incorporated into later reinforced concrete culvert. </t>
  </si>
  <si>
    <t>Potchefstroom Station Precinct</t>
  </si>
  <si>
    <t>Steel spans removed. Abandoned.</t>
  </si>
  <si>
    <t>Rough ashlar walls formerly carrying steel water tanks.</t>
  </si>
  <si>
    <t xml:space="preserve">Rough stone-built narrow double box-culvert with concrete parapet.  </t>
  </si>
  <si>
    <t>Large double culvert at Carletonville</t>
  </si>
  <si>
    <t xml:space="preserve">Rough stone-built wide double box-culvert, originally carrying short-span steel plate girders, since replaced with reinforced steel decks. </t>
  </si>
  <si>
    <t>Water tower at Bank Station</t>
  </si>
  <si>
    <t>Rough ashlar walls, extended upwards in brick and concrete carrying steel water tanks. Corrugated sheet metal pump house located between parallel walls.</t>
  </si>
  <si>
    <t xml:space="preserve">Original corrugated sheet metal pump house still extant. </t>
  </si>
  <si>
    <t xml:space="preserve">Tank stands heightened and later tanks erected over. </t>
  </si>
  <si>
    <t xml:space="preserve">Parapet heightened with concrete addition. </t>
  </si>
  <si>
    <t xml:space="preserve">Typical NZASM plan double cottage, constructed of brick, on a stone plinth with shared street facing gable, covered with corrugated sheet metal saddle roof on timber trusses. Original interior elements include doors and architraves. Part of a ensemble of significance. </t>
  </si>
  <si>
    <t>Bridge over the Komati River</t>
  </si>
  <si>
    <t>NZASM Graves</t>
  </si>
  <si>
    <t>Komatipoort Single Men's Quarters</t>
  </si>
  <si>
    <t>Komatipoort Recreation hall</t>
  </si>
  <si>
    <t>Hectorspruit Cottage</t>
  </si>
  <si>
    <t>Hectorspruit Station (former)</t>
  </si>
  <si>
    <t>Bridge west of Hectorspruit</t>
  </si>
  <si>
    <t>Rondavels Malelane</t>
  </si>
  <si>
    <t>Malelane Station</t>
  </si>
  <si>
    <t>Bridge Salt Creek</t>
  </si>
  <si>
    <t>Cottage Kaapmuiden</t>
  </si>
  <si>
    <t>Rondavels Kaapmuiden</t>
  </si>
  <si>
    <t>Villa Kaapmuiden</t>
  </si>
  <si>
    <t>Station Kaapmuiden</t>
  </si>
  <si>
    <t>Flag Room Kaapmuiden</t>
  </si>
  <si>
    <t>Bridge Crocodile Poort 2</t>
  </si>
  <si>
    <t>Bridge over Karino</t>
  </si>
  <si>
    <t>Bridge over the Nelspruit</t>
  </si>
  <si>
    <t>Bridge east of Alkmaar</t>
  </si>
  <si>
    <t>Bridge at Alkmaar</t>
  </si>
  <si>
    <t>Station Alkmaar</t>
  </si>
  <si>
    <t>House Alkmaar 1</t>
  </si>
  <si>
    <t>Station Schagen</t>
  </si>
  <si>
    <t>Elandshoek Station</t>
  </si>
  <si>
    <t>Bridge Ngodwana</t>
  </si>
  <si>
    <t>House Ngodwana</t>
  </si>
  <si>
    <t>Black Eagle Bridge</t>
  </si>
  <si>
    <t>Hospital Waterval Onder</t>
  </si>
  <si>
    <t>Hospital 2 Waterval Onder</t>
  </si>
  <si>
    <t>Toilet Block Waterval Onder</t>
  </si>
  <si>
    <t>Waterval Onder Ruin foundations</t>
  </si>
  <si>
    <t>Five Arch Bridge</t>
  </si>
  <si>
    <t>Eastern Line Tunnel</t>
  </si>
  <si>
    <t>NZASM Eastern Line Head Quarters</t>
  </si>
  <si>
    <t>Waterval Boven Gangers Cottage</t>
  </si>
  <si>
    <t>Third Avenue Hospital Boven Cottage 1</t>
  </si>
  <si>
    <t>Third Avenue Hospital Boven Cottage 2</t>
  </si>
  <si>
    <t>15 Third Avenue</t>
  </si>
  <si>
    <t>17 Third Avenue</t>
  </si>
  <si>
    <t>19 Third Avenue</t>
  </si>
  <si>
    <t>21 Third Avenue</t>
  </si>
  <si>
    <t>Pizzeria Third Avenue</t>
  </si>
  <si>
    <t>Fourth Avenue Cottage 1</t>
  </si>
  <si>
    <t>Fourth Avenue Cottage 2</t>
  </si>
  <si>
    <t>Fourth Avenue Cottage 3</t>
  </si>
  <si>
    <t>Fourth Avenue Cottage 4</t>
  </si>
  <si>
    <t>First Avenue Cottage 1</t>
  </si>
  <si>
    <t>46 First Avenue Cottage 1</t>
  </si>
  <si>
    <t>46 First Avenue Cottage 2</t>
  </si>
  <si>
    <t xml:space="preserve">House 7th Street </t>
  </si>
  <si>
    <t>3 7th Street Cottage 1</t>
  </si>
  <si>
    <t>3 7th Street Cottage 2</t>
  </si>
  <si>
    <t>Cottage 4 Fourth Av</t>
  </si>
  <si>
    <t>Old Age Home</t>
  </si>
  <si>
    <t>Cottage 5 4th Av 1</t>
  </si>
  <si>
    <t>Cottage 5 4th Av 2</t>
  </si>
  <si>
    <t>Cottage Corner 3rd and 5th</t>
  </si>
  <si>
    <t>Nursery school 5th street</t>
  </si>
  <si>
    <t>Doctors Residence 1st Ave</t>
  </si>
  <si>
    <t>Cottage Park Avenue</t>
  </si>
  <si>
    <t>Toilet to Cottage Park Avenue</t>
  </si>
  <si>
    <t>NZASM Memorial Waterval Boven</t>
  </si>
  <si>
    <t xml:space="preserve">Bovenhuis 4th </t>
  </si>
  <si>
    <t>Shamrock Inn</t>
  </si>
  <si>
    <t>Cottage 5 4th avenue 1</t>
  </si>
  <si>
    <t>Cottage 5 4th avenue 2</t>
  </si>
  <si>
    <t>Cottage 6 4th avenue 1</t>
  </si>
  <si>
    <t>Cottage 6 4th avenue 2</t>
  </si>
  <si>
    <t>Cottage 7 4th avenue 1</t>
  </si>
  <si>
    <t>Cottage 7 4th avenue 2</t>
  </si>
  <si>
    <t>Station Waterval Boven</t>
  </si>
  <si>
    <t>Culvert east of Goedgeluk</t>
  </si>
  <si>
    <t>Culvert west of Goedgeluk</t>
  </si>
  <si>
    <t>Bridge west of Goedgeluk</t>
  </si>
  <si>
    <t>Leeuwspruit Bridge</t>
  </si>
  <si>
    <t>Cottage 1 Station Street</t>
  </si>
  <si>
    <t>Cottage 2 Station street</t>
  </si>
  <si>
    <t>Cottage 3 Station Street</t>
  </si>
  <si>
    <t xml:space="preserve">Machadodorp Gangers Cottage </t>
  </si>
  <si>
    <t>Cottage Pan Sta</t>
  </si>
  <si>
    <t>Pan Station</t>
  </si>
  <si>
    <t>Pan Station Water tank</t>
  </si>
  <si>
    <t>Middelburg Station</t>
  </si>
  <si>
    <t>Middelburg Cottage 1</t>
  </si>
  <si>
    <t>Middelburg Cottage 2</t>
  </si>
  <si>
    <t>Middelburg Cottage 3</t>
  </si>
  <si>
    <t>Middelburg Cottage 4</t>
  </si>
  <si>
    <t>Middelburg Cottage 5</t>
  </si>
  <si>
    <t>Middelburg Cottage 6</t>
  </si>
  <si>
    <t>Middelburg Cottage 7</t>
  </si>
  <si>
    <t>Middelburg Cottage 8</t>
  </si>
  <si>
    <t>Groot Olifants River Bridge</t>
  </si>
  <si>
    <t>Culvert west of Groot Olifants River Bridge</t>
  </si>
  <si>
    <t>Culvert Olifants River Station</t>
  </si>
  <si>
    <t>Gangers Cottage Olifants River Station</t>
  </si>
  <si>
    <t xml:space="preserve">Cottage1 Clewer </t>
  </si>
  <si>
    <t>Station Clewer</t>
  </si>
  <si>
    <t>Cottage 2 Clewer</t>
  </si>
  <si>
    <t>Fish belly Bridge Saalklap Spruit</t>
  </si>
  <si>
    <t>Bronkhorstspruit bridge</t>
  </si>
  <si>
    <t>Elandspoort Bridge</t>
  </si>
  <si>
    <t>Pretoria Station Telegraph office</t>
  </si>
  <si>
    <t>NZASM Court Houses</t>
  </si>
  <si>
    <t>NZASM Court School</t>
  </si>
  <si>
    <t>Pretoria Station Station Master's House</t>
  </si>
  <si>
    <t>Pretoria Station Printed Matter Store</t>
  </si>
  <si>
    <t>Pretoria Station NZASM Shed Gautrain Station</t>
  </si>
  <si>
    <t>Heritage Authority Jurisdiction</t>
  </si>
  <si>
    <t>9/2/203/0001</t>
  </si>
  <si>
    <t>9/2/248/0002</t>
  </si>
  <si>
    <t>9/2/258/0062</t>
  </si>
  <si>
    <t>9/2/284/0001</t>
  </si>
  <si>
    <t>9/2/242/0015</t>
  </si>
  <si>
    <t>9/2/282/0002</t>
  </si>
  <si>
    <t>Dwaalheuwelspruit Bridge, Five Arch Bridge</t>
  </si>
  <si>
    <t>Gravel</t>
  </si>
  <si>
    <t>Stone cladding</t>
  </si>
  <si>
    <t>Two</t>
  </si>
  <si>
    <t>Emakhazeni Local Municipality</t>
  </si>
  <si>
    <t>Emalahleni Local Municipality</t>
  </si>
  <si>
    <t>Malelane</t>
  </si>
  <si>
    <t>Kanyamazane</t>
  </si>
  <si>
    <t>Karino</t>
  </si>
  <si>
    <t>Nelspruit</t>
  </si>
  <si>
    <t>Ngodwana</t>
  </si>
  <si>
    <t>Alkmaar</t>
  </si>
  <si>
    <t>Schagen</t>
  </si>
  <si>
    <t>Elandshoek</t>
  </si>
  <si>
    <t>Waterval Onder</t>
  </si>
  <si>
    <t>Waterval Boven</t>
  </si>
  <si>
    <t>Machadodorp</t>
  </si>
  <si>
    <t>Pan</t>
  </si>
  <si>
    <t>Middelburg</t>
  </si>
  <si>
    <t>Clewer</t>
  </si>
  <si>
    <t>Bronkhorstspruit</t>
  </si>
  <si>
    <t>Factory Street</t>
  </si>
  <si>
    <t>Luiperd Street</t>
  </si>
  <si>
    <t>Station Street</t>
  </si>
  <si>
    <t xml:space="preserve"> Weeber Street </t>
  </si>
  <si>
    <t>Cowen Ntuli Street</t>
  </si>
  <si>
    <t>Thabo Sehume Street</t>
  </si>
  <si>
    <t>3rd Avenue</t>
  </si>
  <si>
    <t>Park Avenue</t>
  </si>
  <si>
    <t>4th Avenue</t>
  </si>
  <si>
    <t>5th Avenue</t>
  </si>
  <si>
    <t>6th Avenue</t>
  </si>
  <si>
    <t>7th Avenue</t>
  </si>
  <si>
    <t>8th Avenue</t>
  </si>
  <si>
    <t>9th Avenue</t>
  </si>
  <si>
    <t>1st Avenue</t>
  </si>
  <si>
    <t>2nd Avenue</t>
  </si>
  <si>
    <t>7th Street</t>
  </si>
  <si>
    <t>5th Street</t>
  </si>
  <si>
    <t>3rd Street</t>
  </si>
  <si>
    <t>Short history of the NZASM Five Arch bridge</t>
  </si>
  <si>
    <t xml:space="preserve">Note: once had a Blue Plaque installed at front door, since removed. </t>
  </si>
  <si>
    <t>Stoep Café</t>
  </si>
  <si>
    <t>1934</t>
  </si>
  <si>
    <t>NZASM Tunnel. Waterval Boven Tunnel.</t>
  </si>
  <si>
    <t xml:space="preserve">Steel girder removed. </t>
  </si>
  <si>
    <t>Steel girder removed and replaced with concrete deck.</t>
  </si>
  <si>
    <t xml:space="preserve">Steel girder replaced for heavier traffic, line doubles with construction of parallel reinforced concrete bridge. </t>
  </si>
  <si>
    <t xml:space="preserve">Steel girder replaced for heavier traffic, line doubled with construction of parallel reinforced concrete bridge. </t>
  </si>
  <si>
    <t>Strengthened</t>
  </si>
  <si>
    <t xml:space="preserve">Reconfigured to carry vehicular traffic, later abandoned. Now serving as tourist attraction. </t>
  </si>
  <si>
    <t xml:space="preserve">Steel girder replaced for heavier traffic, piers cast into concrete. </t>
  </si>
  <si>
    <t>Deck extended outwards.</t>
  </si>
  <si>
    <t xml:space="preserve">Steel girder removed. Partly demolished. </t>
  </si>
  <si>
    <t xml:space="preserve">Reconfigured to serve as parking garage. </t>
  </si>
  <si>
    <t>Skoonspruit Bridge</t>
  </si>
  <si>
    <t>Gautrain parking</t>
  </si>
  <si>
    <t>Minuteman Press</t>
  </si>
  <si>
    <t>Emgwenya Clinic</t>
  </si>
  <si>
    <t>Rock and Rope Adventures</t>
  </si>
  <si>
    <t>Handrail added</t>
  </si>
  <si>
    <t>Demolished</t>
  </si>
  <si>
    <t xml:space="preserve">Rail removed. Not in use. </t>
  </si>
  <si>
    <t>One tank removed.</t>
  </si>
  <si>
    <t>Part demolished.</t>
  </si>
  <si>
    <t xml:space="preserve">Steel girder removed. Newer bridge adjacent. </t>
  </si>
  <si>
    <t>Fenced.</t>
  </si>
  <si>
    <t xml:space="preserve">Line rerouted. Currently carrying a road. </t>
  </si>
  <si>
    <t>Waterproofing over board (?)</t>
  </si>
  <si>
    <t xml:space="preserve">Corrugated sheet metal (since part removed). </t>
  </si>
  <si>
    <t xml:space="preserve">Corrugated sheet metal (since removed). </t>
  </si>
  <si>
    <t>Timber pole structure (?)</t>
  </si>
  <si>
    <t xml:space="preserve">Railway track portal frame. </t>
  </si>
  <si>
    <t>Timber trusses (since removed).</t>
  </si>
  <si>
    <t>Plastered stone</t>
  </si>
  <si>
    <t>Painted brick</t>
  </si>
  <si>
    <t>Coursed ashlar</t>
  </si>
  <si>
    <t>Original timber</t>
  </si>
  <si>
    <t>Removed</t>
  </si>
  <si>
    <t>Original timber, adapted.</t>
  </si>
  <si>
    <t xml:space="preserve">Adapted over time. </t>
  </si>
  <si>
    <t xml:space="preserve">Ruined. Had been much adapted over time. </t>
  </si>
  <si>
    <t>Adapted over time. Sanitized.</t>
  </si>
  <si>
    <t>Ruined.</t>
  </si>
  <si>
    <t xml:space="preserve">Much adapted. Elements such as fire place still extant. </t>
  </si>
  <si>
    <t xml:space="preserve">Climate adapted ventilated roof void. </t>
  </si>
  <si>
    <t xml:space="preserve">Climate adapted ventilated double roof  and wrap-around stoep roof. </t>
  </si>
  <si>
    <t>Climate adapted wrap around stoep.</t>
  </si>
  <si>
    <t xml:space="preserve">Climate adapted ventilated double roof and wrap-around stoep roof. </t>
  </si>
  <si>
    <t xml:space="preserve">Some interior elements such as original floors mouldings etc. remain. </t>
  </si>
  <si>
    <t xml:space="preserve">Signal room located on top of station building. Water tank stand attributed to post-NZASM era. </t>
  </si>
  <si>
    <t xml:space="preserve">Interior retains much decayed but original fireplace and architraves. </t>
  </si>
  <si>
    <t xml:space="preserve">Much altered. </t>
  </si>
  <si>
    <t xml:space="preserve">Only known courtyard building dating to the NZASM era. </t>
  </si>
  <si>
    <t xml:space="preserve">Articulated dormers. </t>
  </si>
  <si>
    <t xml:space="preserve">Structure constructed from bent railway tracks, tied to form a portal frame structure. </t>
  </si>
  <si>
    <t xml:space="preserve">Dormer and gable ends articulated. </t>
  </si>
  <si>
    <t>Bracketed cantilevered roof (common to all both remaining NZASM schools).</t>
  </si>
  <si>
    <t xml:space="preserve">Exterior plastered. Re-roofed. Timber suspended floors replaced with concrete surface beds on fill. Windows replaced. </t>
  </si>
  <si>
    <t xml:space="preserve">Exterior plastered. Re-roofed. Heavily restored and interior layouts altered to serve as offices. Timber suspended floors replaced with concrete surface beds on fill. Windows replaced. </t>
  </si>
  <si>
    <t xml:space="preserve">Stoep altered, converted to use as restaurant. </t>
  </si>
  <si>
    <t xml:space="preserve">Stoep renovated. Converted to use as overnight accommodation. All doors and windows replaced. </t>
  </si>
  <si>
    <t xml:space="preserve">Double roof removed.  Doors and windows replaced. </t>
  </si>
  <si>
    <t xml:space="preserve">Doors and windows replaced. Temporary tarpaulin over roof. </t>
  </si>
  <si>
    <t xml:space="preserve">Very few alterations affected. Front façade  painted. </t>
  </si>
  <si>
    <t xml:space="preserve">Double roof removed. Stoep altered. </t>
  </si>
  <si>
    <t xml:space="preserve">Exterior plastered and painted. Doors and windows replaced and interior altered. </t>
  </si>
  <si>
    <t>Stoep altered.</t>
  </si>
  <si>
    <t xml:space="preserve">Stoep altered. Doors and windows replaced. </t>
  </si>
  <si>
    <t>Barge boards replaced.</t>
  </si>
  <si>
    <t xml:space="preserve">Stripped of all demountable elements. </t>
  </si>
  <si>
    <t xml:space="preserve">Stoep altered. Decorative timber stick-work removed. Interior alterations to suit family dwelling. </t>
  </si>
  <si>
    <t xml:space="preserve">Combined into single old age home compound. Stoeps enclosed. </t>
  </si>
  <si>
    <t xml:space="preserve">Decorative timber fretwork removed. </t>
  </si>
  <si>
    <t xml:space="preserve">Doors and windows replaced. </t>
  </si>
  <si>
    <t xml:space="preserve">Stoep altered, converted to use as guest house. </t>
  </si>
  <si>
    <t xml:space="preserve">Lean-to additions. Some windows remodelled. </t>
  </si>
  <si>
    <t xml:space="preserve">Stoep altered. Decorative timber stick-work removed. Interior alterations include replacing suspended timber floor with concrete on fill. </t>
  </si>
  <si>
    <t xml:space="preserve">Stoep altered. Extensions in face brick. Doors and windows replaced. </t>
  </si>
  <si>
    <t xml:space="preserve">Much altered and extended, including alterations to roof. Back and gable ends plastered. </t>
  </si>
  <si>
    <t xml:space="preserve">Extended. Exterior plastered and painted. Doors and windows replaced and interior altered. </t>
  </si>
  <si>
    <t>Clay tile</t>
  </si>
  <si>
    <t xml:space="preserve">NZASM multi-room single staff quarters, constructed from rough ashlar stone on stone plinth, corrugated sheet metal hipped roof on timber trusses. A an extension in brick of later date. Part of a ensemble of significance. </t>
  </si>
  <si>
    <t xml:space="preserve">NZASM 8-room single staff quarters, constructed from rough ashlar stone on stone plinth (side gables stabilised with anchor plates in the form of an 'x' tied to lateral restraints), covered with corrugated sheet metal saddle roof on timber trusses. Original interior elements include the fireplace. Some original timber fretwork detailing remains. A an extension in brick of later date. Part of a ensemble of significance. </t>
  </si>
  <si>
    <t xml:space="preserve">Typical NZASM plan double cottage, constructed from rough ashlar stone, on stone plinth with shared street facing gable, covered with corrugated sheet metal saddle roof on timber trusses. Part of an ensemble of significance. </t>
  </si>
  <si>
    <t xml:space="preserve">Typical NZASM double cottage, constructed from rough ashlar stone, on stone plinth with shared street facing gable, covered with corrugated sheet metal saddle roof on timber trusses. Part of an ensemble of significance. </t>
  </si>
  <si>
    <t xml:space="preserve">Typical NZASM Station master's dwelling. Double staff cottage. Constructed from rough ashlar stone, on stone plinth with front gable, covered with corrugated sheet metal saddle roof on timber trusses. Front stoep remodelled, doors and windows replaced. Part of an ensemble of significance. </t>
  </si>
  <si>
    <t xml:space="preserve">Double staff cottage. Constructed from rough ashlar stone, on stone plinth, covered with corrugated sheet metal saddle roof on timber trusses. Front stoep remodelled, doors and windows replaced. Part of an ensemble of significance. </t>
  </si>
  <si>
    <t xml:space="preserve">Ruin of single storey saddle roofed gangers cottage, rough ashlar walls on rough ashlar plinth and originally covered with corrugated sheet metal. Ruined. </t>
  </si>
  <si>
    <t xml:space="preserve">Single storey saddle roofed double cottage, brick walls covered with corrugated sheet metal roof. Stoep enclosed and facades plastered. Doors and windows replaced. Converted to single family residence. </t>
  </si>
  <si>
    <t xml:space="preserve">Single storey saddle roofed building; brick walls on rough ashlar plinth covered with corrugated sheet metal roof. Much remodelled. Original face brick plastered. Possibly originally a flag room, but more probably ablutions. </t>
  </si>
  <si>
    <t>Single storey ventilated hipped roofed cottage, brick walls on brick plinth and covered with corrugated sheet metal roof. Wrap around stoep.  Stoep part-remodelled. Roof cavity ventilated through openings between stoep roof and main roof.</t>
  </si>
  <si>
    <t xml:space="preserve">Single storey hipped roofed hospital, plastered brick walls  and covered with corrugated sheet metal roof. Roof cavity ventilated through openings between stoep roof and main roof. Wrap around stoep. Stoep remodelled. Currently serves as private dwelling. </t>
  </si>
  <si>
    <t xml:space="preserve">Single storey hipped roofed hospital, plastered brick walls  and covered with corrugated sheet metal roof. Roof cavity ventilated through openings between stoep roof and main roof. Wrap around stoep. Stoep remodelled. Currently serves as contractors' site office.  </t>
  </si>
  <si>
    <t xml:space="preserve">Large linear single storey hipped roofed administration building. Rough ashlar stone walls on rough ashlar plinth and formerly covered with corrugated sheet metal roof. Stoep front and back. Internal walls of soft baked mud brick. Entire part-remodelled. Gutted by a fire in February 2016. </t>
  </si>
  <si>
    <t xml:space="preserve">Single storey saddle roofed gangers cottage, rough ashlar walls on rough ashlar plinth with corrugated sheet metal saddle roof. Roof ventilated through grill in top of gable walls. Stoep part-remodelled. </t>
  </si>
  <si>
    <t xml:space="preserve">Single storey hipped roofed hospital, plastered brick walls  and covered with corrugated sheet metal roof. Roof cavity ventilated through openings between stoep roof and main roof. Wrap around stoep. Stoep remodelled. Converted to two dwellings. </t>
  </si>
  <si>
    <t xml:space="preserve">Single storey hipped roofed double cottage, brick walls on rough ashlar plinth and covered with corrugated sheet metal roof with ventilator. Front stoep. Ascribed to NZASM but further research required. </t>
  </si>
  <si>
    <t xml:space="preserve">Single storey pyramid roofed cottage, brick walls on rough ashlar plinth and covered with corrugated sheet metal roof. Front stoep enclosed. Ascribed to NZASM but further research required.  </t>
  </si>
  <si>
    <t xml:space="preserve">Single storey hipped roofed double cottage, brick walls on rough ashlar plinth and covered with corrugated sheet metal roof with ventilator. Front stoep remodelled. Ascribed to NZASM but further research required. </t>
  </si>
  <si>
    <t xml:space="preserve">Single storey hipped roofed double cottage, brick walls on rough ashlar plinth and covered with corrugated sheet metal roof with ventilator. Front stoep enclosed. Ascribed to NZASM but further research required. </t>
  </si>
  <si>
    <t xml:space="preserve">Single storey hipped roofed house, brick walls on rough ashlar plinth and covered with corrugated sheet metal roof with ventilator. Front stepped gable with decorative mouldings and wrought iron finial. Front stoep remodelled. Unique. </t>
  </si>
  <si>
    <t xml:space="preserve">Corrugated sheet metal on timber frame linear island-platform station with double storey signal room incorporated. Hipped sheet metal roof. Interior much altered and façade much restored. </t>
  </si>
  <si>
    <t xml:space="preserve">Single storey saddle roofed gangers cottage, brick walls on  corrugated sheet metal saddle roof. Roof ventilated through grill in top of gable walls. Façade plastered and stoep enclosed. </t>
  </si>
  <si>
    <t xml:space="preserve">Single storey saddle hipped roofed station building, rough ashlar walls on rough ashlar plinth and saddle roof covered with corrugated sheet metal. Stoep part-remodelled. </t>
  </si>
  <si>
    <t>Single storey saddle roofed double cottage, rough ashlar walls on rough ashlar plinth, roof covered with corrugated sheet metal. Muck altered and in service as single family dwelling.</t>
  </si>
  <si>
    <t xml:space="preserve">Single storey ablution block, plastered walls on rough ashlar plinth and saddle roof covered with corrugated sheet metal roof. Part-remodelled. </t>
  </si>
  <si>
    <t xml:space="preserve">Single storey double cottage, rough ashlar walls on rough ashlar plinth and saddle roof covered with corrugated sheet metal. Roof ventilated through grill in top of gable walls. Stoep part-remodelled. </t>
  </si>
  <si>
    <t xml:space="preserve">Single storey hipped roofed station building, plastered brick walls with corrugated sheet metal saddle roof covered. Front stoep enclosed. Stripped and ruined. </t>
  </si>
  <si>
    <t xml:space="preserve">Single storey pyramid roofed cottage, brick walls on rough ashlar plinth and covered with corrugated sheet metal roof. Front stoep part enclosed. Abandoned. </t>
  </si>
  <si>
    <t xml:space="preserve">Large locomotive shed, constructed of railway tracks, bent and formed into portal frames with tie rods, covered with corrugated sheet metal. Currently serves as car parking. </t>
  </si>
  <si>
    <t xml:space="preserve">Single storey saddle roofed cottage, brick walls  covered with corrugated sheet metal roof. Stoep enclosed and facades plastered. Doors and windows replaced. Much altered. Originally station master's residence. </t>
  </si>
  <si>
    <t>Commemorative stone included in eastern-most embankment wall with text: 'Deze steen is gelegd door Nicolaas Jacobus Smit. Vice President der Z.A. Republ. 29 october 1890'</t>
  </si>
  <si>
    <t>Graves in graveyard. Wrought iron fenced graves with marble tomb stones.</t>
  </si>
  <si>
    <t xml:space="preserve">Steel trusses replaced with concrete deck. Embankment walls in part replaced with in-situ cast concrete. </t>
  </si>
  <si>
    <t xml:space="preserve">Single span rough ashlar built plate girder bridge. Steel spans removed and bridge abandoned. </t>
  </si>
  <si>
    <t>Single barrel-vaulted rough ashlar culvert.</t>
  </si>
  <si>
    <t>Triple barrel-vaulted rough ashlar culvert.</t>
  </si>
  <si>
    <t xml:space="preserve">Rough ashlar stone retaining wall. </t>
  </si>
  <si>
    <t xml:space="preserve">Double span rough ashlar constructed bridge, original steel spans replaced. </t>
  </si>
  <si>
    <t>Low stone-built double box-culvert.</t>
  </si>
  <si>
    <t xml:space="preserve">Single barrel-vaulted rough ashlar culvert. Bracing added. </t>
  </si>
  <si>
    <t xml:space="preserve">Ruin of former building. Rough ashlar. </t>
  </si>
  <si>
    <t xml:space="preserve">Five-span arched rough ashlar built bridge. </t>
  </si>
  <si>
    <t xml:space="preserve">Rough ashlar faced parabolic tunnel. </t>
  </si>
  <si>
    <t xml:space="preserve">Stone monolith with brass plaque and sections of track including a section of rack-rail. </t>
  </si>
  <si>
    <t xml:space="preserve">Rough ashlar box culvert.  </t>
  </si>
  <si>
    <t xml:space="preserve">Rough ashlar water tank stand. </t>
  </si>
  <si>
    <t xml:space="preserve">Single span rough ashlar built plate girder bridge. Steel spans removed and bridge abandoned. Part demolished. </t>
  </si>
  <si>
    <t xml:space="preserve">Steel girder replaced for heavier traffic. Embankment walls reinforced. </t>
  </si>
  <si>
    <t xml:space="preserve">Strengthened with reinforced concrete. </t>
  </si>
  <si>
    <t>Single storey saddle-roofed single-men's' quarters. Rough ashlar stone plinths with plastered brick walls, timber doors and windows and tiled roof (of later date). Stoep enclosed with mosquito netting.</t>
  </si>
  <si>
    <t>Timber, much in original but deteriorated condition</t>
  </si>
  <si>
    <t xml:space="preserve">Brick façade plastered. Stoep enclosed. Reroofed in clay tile. </t>
  </si>
  <si>
    <t>Pyramid roofed recreation building, brick walled with wrap-around stoep. Ventilated roof void. Corrugated iron roof.</t>
  </si>
  <si>
    <t xml:space="preserve">Single storey saddle-roofed single-men's' quarters. Plastered brick walls, doors and windows replaced. Corrugated sheet metal roof. Stoep remodelled. </t>
  </si>
  <si>
    <t xml:space="preserve">Single storey saddle roofed cottage, plastered brick walls on rough ashlar plinth and corrugated sheet meta saddle roof covered. Stoep enclosed and lean-to additions, both in face brick. Ventilated roof cavity through grill in top of gable walls. </t>
  </si>
  <si>
    <t xml:space="preserve">Stoep enclosed, extensions of lean-to to back. Brick façade plastered. Doors and windows replaced. </t>
  </si>
  <si>
    <t xml:space="preserve">Single storey saddle roofed station building, plastered brick walls on rough ashlar plinth  with corrugated sheet metal saddle roof. Front vestibule enclosed. Roof cavity ventilated through gable walls. </t>
  </si>
  <si>
    <t>Corrugated sheet metal on timber trusses</t>
  </si>
  <si>
    <t xml:space="preserve">Decommissioned. Brick facades plastered. Extension to front. Doors and windows replaced. </t>
  </si>
  <si>
    <t>Hectorspruit Station Water tank</t>
  </si>
  <si>
    <t>Single storey rondavel originally constructed for black employees. Segmented brick walls, with timber sash windows and sandstone lintels. Roof structure and finish altered over time. Extensions in the form of brick walled, sheet-metal roofed lean-tos</t>
  </si>
  <si>
    <t xml:space="preserve">Extensions added with mono-pitch roofs. General maintenance includes brightly coloured paint application. </t>
  </si>
  <si>
    <t xml:space="preserve">Single storey saddle roofed station building, plastered brick walls with corrugated sheet metal saddle roof covered. Front vestibule enclosed and lean-to roofs added to the side. Roof cavity ventilated through gable walls. Still in service as station. </t>
  </si>
  <si>
    <t xml:space="preserve">Brick façade plastered. Extended. Security access upgraded. Interior alterations.  </t>
  </si>
  <si>
    <t xml:space="preserve">Single storey saddle roofed cottage, brick walls on rough ashlar plinth with corrugated sheet metal saddle roof covered. Stoep part-remodelled. Addition to the back of the cottage both in face brick. Doors and windows replaced. Ventilated roof cavity through grill in top of gable walls. </t>
  </si>
  <si>
    <t xml:space="preserve">Two single storey rondavels originally constructed for black employees. Segmented brick walls, with timber sash windows, since replaced with steel. Roof structure and finish altered over time. </t>
  </si>
  <si>
    <t xml:space="preserve">Unique double-roofed NZASM cottage. Single storey saddle roofed cottage, brick walls on rough ashlar plinth with corrugated sheet metal double saddle roof. Stoep part-remodelled. Addition to the back of the cottage both in face brick. High level of original materials and fittings present. </t>
  </si>
  <si>
    <t xml:space="preserve">Single storey hipped roofed cottage, brick walls on rough ashlar plinth and covered with corrugated sheet metal roof. Wrap around stoep. Highly probable that this originally had a double-roof. Stoep part-remodelled. High level of material authenticity. </t>
  </si>
  <si>
    <t xml:space="preserve">Large island-type station, consisting of a large linear saddle roof spanning over a consecutive series of square pavilions. Originally face brick, the station has since been much remodelled, the walls also plastered. A unique in-tact example of a NZASM platform station. </t>
  </si>
  <si>
    <t>Fine example of NZASM carpentry in interleading vestibule.</t>
  </si>
  <si>
    <t>Retaining Wall Crocodile Poort</t>
  </si>
  <si>
    <t xml:space="preserve">Bridge </t>
  </si>
  <si>
    <t xml:space="preserve">Culvert </t>
  </si>
  <si>
    <t xml:space="preserve">Single storey double saddle roofed station building, plastered brick walls with corrugated sheet metal saddle roof covered. Front stoep enclosed and platform entrance remodelled. High level of original material authenticity with much original fabric remaining, including encaustic tiles, timber moulding, ceilings. Abandoned and fast decaying. </t>
  </si>
  <si>
    <t xml:space="preserve">Low level of adaption. Elements such as fire place, floor tiles, mouldings etc. still extant. High degree of authenticity but very decayed. </t>
  </si>
  <si>
    <t xml:space="preserve">Climate adapted ventilated double roof. Interior elements of note include mouldings, encaustic tiles, still extant. </t>
  </si>
  <si>
    <t xml:space="preserve">Barge boards replaced, decorative exterior stick work removed. Entrance system altered: doors bricked up. Interior: new ceiling installed over original (still partly in place). Entire abandoned and part-trashed, part stripped. </t>
  </si>
  <si>
    <t>House at Alkmaar 2</t>
  </si>
  <si>
    <t>Single storey saddle roofed station building, plastered brick walls with corrugated sheet metal saddle roof covered. Front stoep enclosed and lean-to roofs added to the back. Roof cavity ventilated through gable walls. High level of original material authenticity but derelict.</t>
  </si>
  <si>
    <t xml:space="preserve">Front platform-facing stoep enclosed. Back lean-to additions. Roof remodelled. Abandoned and part-trashed. </t>
  </si>
  <si>
    <t xml:space="preserve">Single storey double saddle roofed station building, rough ashlar walls covered by with corrugated sheet metal saddle roof. Front stoep enclosed and platform entrance remodelled. High level of original material authenticity with much original fabric remaining, including encaustic tiles, timber moulding, ceilings. Abandoned and fast decaying. </t>
  </si>
  <si>
    <t xml:space="preserve">Barge boards replaced, decorative exterior stick work removed. Entrance system altered: doors bricked up. Interior: new ceiling installed over original (still partly in place). Entire abandoned and part-demolished, part stripped. </t>
  </si>
  <si>
    <t xml:space="preserve">Single barrel-vaulted rough ashlar culvert. Remedial repairs in concrete. </t>
  </si>
  <si>
    <t xml:space="preserve">Strengthened and plastered. </t>
  </si>
  <si>
    <t>Cottage Waterval Onder</t>
  </si>
  <si>
    <t xml:space="preserve">Single storey saddle roofed cottage, brick walls  covered with corrugated sheet metal roof. Stoep enclosed and facades plastered. Doors and windows replaced. Ventilated roof cavity through top of gable ends. </t>
  </si>
  <si>
    <t xml:space="preserve">Brick façade plastered. Stoep enclosed. Doors and windows replaced. </t>
  </si>
  <si>
    <t xml:space="preserve">Single storey saddle roofed building; brick walls covered with corrugated sheet meta roof. Original face brick plastered. Probably  originally ablution facilities. </t>
  </si>
  <si>
    <t>Original cornerstone relocated to vestibule of main entrance. Survived the fire of 2016, albeit somewhat blackened. Text: "Gedenksteen gelegd door den Wel. Ed. Heer. C. van der Made, hoof van Weg en Werken der N.Z.A.S.M. 5d. Januari. 1895. De Ingenieur. K. Burger. De opzichters. M. Spies &amp; P Zoeter. De Aannemer. M.C.A. Meischke."</t>
  </si>
  <si>
    <t xml:space="preserve">Burnt out 2016. Had undergone extensive internal modifications over time. </t>
  </si>
  <si>
    <t xml:space="preserve">Low level of adaption. Elements such as mouldings etc. still extant. High degree of authenticity and well kept. </t>
  </si>
  <si>
    <t xml:space="preserve">Single storey hipped roofed double cottage, brick walls and covered with corrugated sheet metal roof. Highly probable that this cottage was historically associated with the hospital. Stoep part-remodelled. </t>
  </si>
  <si>
    <t xml:space="preserve">Typical NZASM double-cottage, constructed from rough ashlar stone, on stone plinth, covered with corrugated sheet metal hipped roof on timber trusses. Converted into a restaurant. Front stoep remodelled. Extensions in brick. Part of an ensemble of significance. </t>
  </si>
  <si>
    <t xml:space="preserve">Structural buttresses added. Front stoep extended. Doors and windows replaced. </t>
  </si>
  <si>
    <t xml:space="preserve">Typical NZASM double-cottage, constructed from rough ashlar stone, on stone plinth, covered with corrugated sheet metal hipped roof on timber trusses. Converted into a single family dwelling. Front stoeps remodelled. Extensions in brick. Part of an ensemble of significance. </t>
  </si>
  <si>
    <t xml:space="preserve">Front stoeps enclosed. Timber stick work detailing removed. Combined into single dwelling. </t>
  </si>
  <si>
    <t xml:space="preserve">Typical NZASM married staff accommodation, constructed from rough ashlar stone, on stone plinth, covered with corrugated sheet metal hipped roof on timber trusses. Converted into two dwellings. Front stoep remodelled. Part of an ensemble of significance. </t>
  </si>
  <si>
    <t>Cottage 1 7th Str.</t>
  </si>
  <si>
    <t>Cottage 2 7th Str.</t>
  </si>
  <si>
    <t xml:space="preserve">Cottage 3 7th Str. </t>
  </si>
  <si>
    <t xml:space="preserve">Cottage 4 7th Str. </t>
  </si>
  <si>
    <t xml:space="preserve">Series of three married staff accommodation buildings remodelled into a single retirement home. Constructed from rough ashlar stone, on stone plinth, covered with corrugated sheet metal saddle roof on timber trusses. Front stoep remodelled. Part of an ensemble of significance. </t>
  </si>
  <si>
    <t>Cottage co 1st Av. and 5th Str. 1</t>
  </si>
  <si>
    <t xml:space="preserve">NZASM double L-plan cottage, constructed from rough ashlar stone, on stone plinth, covered with corrugated sheet metal hipped roof on timber trusses. Front stoep remodelled. Extensions in  fired face brick. Only three such buildings known to exist, the others located at Middelburg and Volksrust. </t>
  </si>
  <si>
    <t>Cottage co 1st Av. and 5th Str.</t>
  </si>
  <si>
    <t xml:space="preserve">Mississippi Rest Pub </t>
  </si>
  <si>
    <t xml:space="preserve">Single storey hipped roofed house, coursed ashlar walls on rough ashlar plinth and covered with corrugated sheet metal roof with ventilator. Front stepped gable with double arched windows and side stoep. Many internal finishings remain. Unique. </t>
  </si>
  <si>
    <t xml:space="preserve">Brick façade plastered. Doors and windows replaced. </t>
  </si>
  <si>
    <t xml:space="preserve">Typical NZASM married staff accommodation, constructed from rough ashlar stone, on stone plinth, covered with corrugated sheet metal hipped roof on timber trusses. Converted into tourist accommodation. Front stoep remodelled. Part of an ensemble of significance. </t>
  </si>
  <si>
    <t>Waterval Boven Library</t>
  </si>
  <si>
    <t xml:space="preserve">Typical NZASM married staff accommodation, constructed from rough ashlar stone, on stone plinth, covered with corrugated sheet metal hipped roof on timber trusses. Converted into a library. Front stoep remodelled. Part of an ensemble of significance. </t>
  </si>
  <si>
    <t>Cottage co 4th Ave. and 5th Str. 1</t>
  </si>
  <si>
    <t>Cottage co 4th Ave. and 5th Str. 2</t>
  </si>
  <si>
    <t xml:space="preserve">Much restoration work undertaken. All exterior sheeting replaced. Interior remodelled. </t>
  </si>
  <si>
    <t xml:space="preserve">Reinforced and plastered. </t>
  </si>
  <si>
    <t xml:space="preserve">Brick façade plastered. Doors and windows replaced. Lean-to extension to back. </t>
  </si>
  <si>
    <t xml:space="preserve">Single storey saddle roofed cottage, brick walls covered with corrugated sheet metal roof. Extended to the front with hipped roof extension. Stoep enclosed and facades plastered. Doors and windows replaced. Converted to single family residence. </t>
  </si>
  <si>
    <t xml:space="preserve">Brick façade plastered. Stoep remodelled. Doors and windows replaced. Lean-to extension to back. </t>
  </si>
  <si>
    <t>Cottage 4 Station Str.</t>
  </si>
  <si>
    <t>Corrugated sheet metal on timber frame shed, converted to residential use. Saddle sheet metal roof.</t>
  </si>
  <si>
    <t xml:space="preserve">Articulation of original speklaag plasterwork retained in fully-plastered façade. </t>
  </si>
  <si>
    <t xml:space="preserve">Brick façade plastered. Lean-to additions. Decorative timber stick-work removed. Some windows remodelled. </t>
  </si>
  <si>
    <t xml:space="preserve">Single storey saddle roofed cottage, brick walls covered with corrugated sheet metal roof. Extended to the back with lean-to extension. Doors and windows replaced. Abandoned and derelict. </t>
  </si>
  <si>
    <t xml:space="preserve">Medium level of adaption. Elements such as fire place, floor tiles, mouldings etc. still extant High degree of authenticity but very decayed. </t>
  </si>
  <si>
    <t xml:space="preserve">Brick façade plastered. Doors and windows replaced. Lean-to extension to back. Suspended timber floors replaced with concrete on fill. Abandoned and stripped. </t>
  </si>
  <si>
    <t xml:space="preserve">Medium level of adaption. Elements such as roof light, mouldings etc. still extant High degree of authenticity but very decayed. </t>
  </si>
  <si>
    <t xml:space="preserve">Riveted steel tank, manufactured by the 'Machinefabriek Breda, 1893'. Located on top of a tank stand. </t>
  </si>
  <si>
    <t>Klein Olifants River bridge</t>
  </si>
  <si>
    <t>National Monuments Council bronze plaque with text in both English and Afrikaans, dated 1980. Text: 'NZASM Station, Middelburg. This station building was erected by the Nederlandsch Zuid-Afrikaansche Spoorwegmaatschappij during the construction of the Eastern Line (1890–1894) which linked the Zuid-Afrikaansche Republiek with Delagoa Bay (Maputo).'</t>
  </si>
  <si>
    <t xml:space="preserve">Attractive sandstone station building with coursed ashlar decorative stonework, including speklaag. Single stepped gable adorns the building on the town-facing side, while the rail-facing gable articulated with an attractive cantilevered platform roof. Originally also housed the station master's residence. </t>
  </si>
  <si>
    <t xml:space="preserve">During heavy-handed restoration plinth and sandstone speklaag plastered. Interior remodelling included replacing suspended timber floor with concrete on fill. Station masters dwelling converted to office space. Yard enclosed. </t>
  </si>
  <si>
    <t xml:space="preserve">Typical NZASM plan double cottage, constructed from rough ashlar stone, on stone plinth, covered with corrugated sheet metal hipped roof on timber trusses. Front stoep remodelled. Extensions in hard fired face brick. Part of an ensemble of significance. </t>
  </si>
  <si>
    <t xml:space="preserve">Typical NZASM double cottage, constructed from rough ashlar stone, on stone plinth, covered with corrugated sheet metal hipped roof on timber trusses. Front stoep remodelled. Extensions in hard fired face brick. Part of an ensemble of significance. </t>
  </si>
  <si>
    <t>Plein Street (ext.)</t>
  </si>
  <si>
    <t xml:space="preserve">NZASM double L-plan cottage, constructed from rough ashlar stone, on stone plinth, covered with corrugated sheet metal hipped roof on timber trusses. Front stoep remodelled. Extensions in  fired face brick. Only three such buildings known to exist, the others located at Waterval Boven and Volksrust. </t>
  </si>
  <si>
    <t xml:space="preserve">Line relocated. </t>
  </si>
  <si>
    <t xml:space="preserve">Stripped. Elements such as fire place, mouldings etc. still . High degree of authenticity but very decayed. </t>
  </si>
  <si>
    <t xml:space="preserve">Decayed. Elements such as ceilings, mouldings etc. still extant. Medium degree of authenticity but very decayed. </t>
  </si>
  <si>
    <t xml:space="preserve">Stoep altered. Brick façade plastered. Doors and windows replaced. Building abandoned and at time of recording being stripped. </t>
  </si>
  <si>
    <t xml:space="preserve">Single span rough ashlar built fish-belly  plate girder bridge. Original fish belly's still extant. </t>
  </si>
  <si>
    <t xml:space="preserve">Additional fish-belly girders added to outside of structure. Original NZASM period steel still present at centre of structure. </t>
  </si>
  <si>
    <t>Wilge Rivier Station</t>
  </si>
  <si>
    <t>City of Tshwane Metropolitan Municipality</t>
  </si>
  <si>
    <t xml:space="preserve">Single storey hipped roofed station building, plastered brick walls with corrugated sheet metal saddle roof. Much altered and converted for use as residence. </t>
  </si>
  <si>
    <t xml:space="preserve">Medium level of adaption. Elements such as fire place, mouldings etc. still extant. </t>
  </si>
  <si>
    <t xml:space="preserve">Culvert west of Wilge River station </t>
  </si>
  <si>
    <t>Nelson Mandela Drive</t>
  </si>
  <si>
    <t xml:space="preserve">Single storey hipped roofed administration building with central courtyard. Originally, now plastered brick walls on rough ashlar plinth  with corrugated sheet metal saddle roof. Much altered and recently restored.  </t>
  </si>
  <si>
    <t>Pretoria Station NZASM Goods Store</t>
  </si>
  <si>
    <t xml:space="preserve">Single storey saddle roofed administration building. Originally face, now plastered, brick walls covered with corrugated sheet metal roof with dormer windows. Extensive interior remodelling. </t>
  </si>
  <si>
    <t xml:space="preserve">Double storey saddle roofed administration building with end gables. Originally face, now plastered, brick walls covered with corrugated sheet metal roof with functional roof void lit by dormer windows. Extensive interior remodelling. </t>
  </si>
  <si>
    <t xml:space="preserve">Much altered and extended, including doors and windows. Suspended timber floor replaced with concrete surface bed on fill. Brick façade plastered. </t>
  </si>
  <si>
    <t>NZASM Hof</t>
  </si>
  <si>
    <t xml:space="preserve">Compound of 7 B- or C-type NZASM double cottages, brick walls on rough ashlar stone plinths with shared front central gable walls and corrugated sheet metal saddle roofs, arranged in an oval. Heavily renovated, facades plastered. Internal modifications affected over time. </t>
  </si>
  <si>
    <t xml:space="preserve">Unique oval layout. Restored (rather heavily). Memorial water feature with mosaic plaque located in centre of ensemble where originally the communal well was located. </t>
  </si>
  <si>
    <t xml:space="preserve">Brick built single storey school building. One of two remaining schools for children of employees constructed by the NZASM (the other at Volksrust) with cantilevered ever on bracketed sprockets. Part of the Salvokop NZASM Court ensemble. </t>
  </si>
  <si>
    <t>Stoep altered. Brick façade part-plastered.</t>
  </si>
  <si>
    <t>Stoep altered. Brick façade plastered.</t>
  </si>
  <si>
    <t xml:space="preserve">Building extended with lean-to volumes. Brick façade plastered. Doors and windows replaced and subsequently stripped out. Building abandoned and at time of recording being stripped. </t>
  </si>
  <si>
    <t>Bridge 2 North of Greenstone Station</t>
  </si>
  <si>
    <t>Bridge south of Greenstone Station</t>
  </si>
  <si>
    <t>Culvert north of Tonetti Station</t>
  </si>
  <si>
    <t>Bridge south west of Revolver Creek Station</t>
  </si>
  <si>
    <t>Bridge over Louw's Creek</t>
  </si>
  <si>
    <t>Bridge over the Sheba River</t>
  </si>
  <si>
    <t>Bridge over the Kaap River at Avoca</t>
  </si>
  <si>
    <t>Bridge over the Kaap River (Joe's Luck Bridge)</t>
  </si>
  <si>
    <t>Small culvert at Noordkaap Junction</t>
  </si>
  <si>
    <t>Large arched culvert at Fairfield Mine turn off</t>
  </si>
  <si>
    <t>Bridge south west of Caledonian station</t>
  </si>
  <si>
    <t>Bridge Flat girder single span with shock absorb arches</t>
  </si>
  <si>
    <t>Bridge Flat girder double span with shock absorb arches</t>
  </si>
  <si>
    <t>Bridge north of Barberton</t>
  </si>
  <si>
    <t>STATEMENT OF SIGNIFICANCE</t>
  </si>
  <si>
    <t>Single plaque with short description of historical significance in both Afrikaans and English. Black text on white steel plate, lists proclamation in 1984. Installed by the former National Monuments Council.</t>
  </si>
  <si>
    <t xml:space="preserve">These objects being part of the larger NZASM endeavour, fall under the generic NZASM statement of significance, but specifically are also unique extant examples of their type. Their importance lies in their associations with South Africa's community, heritage, and is considered uncommon, rare and endangered; they have the potential to yield information for understanding; as objects they demonstrate principal characteristics; have particular aesthetic characteristics; demonstrate a high degree of technical achievement; have strong and special associations with both historic and contemporaneous communities; have a special association with the life and work of an important organisation and its associated persons; all as they relate to the culture of South Africa and her international cultural historic affiliates. These gantries, form an array, their particular significance being that they were constructed from original NZASM rail tracks. </t>
  </si>
  <si>
    <t>Gauteng and Free State</t>
  </si>
  <si>
    <t>PHRA-Gauteng and Free State-HRA</t>
  </si>
  <si>
    <t xml:space="preserve">These graves, being reminders of the larger NZASM endeavour, fall under the generic NZASM statement of significance, but specifically commemorates specifically personages who died in the planning of the Eastern Line. Their importance lies in their associations with South Africa's community, heritage, and are considered uncommon, rare and endangered; they have the potential to yield information for understanding; have particular aesthetic characteristic; have strong and special associations with both historic and contemporaneous communities; have a special association with the life and work of an important organisation and its associated persons; all as they relate to the culture of South Africa and her international cultural historic affiliates. </t>
  </si>
  <si>
    <t>9/2/282/0001</t>
  </si>
  <si>
    <t xml:space="preserve">These objects being part of the larger NZASM endeavour, fall under the generic NZASM statement of significance, but specifically are also unique extant examples of their type. Their importance lies in their associations with South Africa's community, heritage, and is considered uncommon, rare and endangered; they have the potential to yield information for understanding; as objects they demonstrate principal characteristics; have particular aesthetic characteristics; demonstrate a high degree of technical achievement; have strong and special associations with both historic and contemporaneous communities; have a special association with the life and work of an important organisation and its associated persons; all as they relate to the culture of South Africa and her international cultural historic affiliates.  </t>
  </si>
  <si>
    <t xml:space="preserve">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It is a rare (one of two known) example of a percolation well constructed to water the steam engines that operated the line. </t>
  </si>
  <si>
    <t xml:space="preserve">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It is a rare example of a NZASM masonry constructed tank stand. </t>
  </si>
  <si>
    <t xml:space="preserve">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It is a rare example of a NZASM masonry constructed tank stand adapted to later use. </t>
  </si>
  <si>
    <t xml:space="preserve">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It is a rare example (one of two) of a split double-gable NZASM type dwelling. </t>
  </si>
  <si>
    <t xml:space="preserve">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It is the only known extant example of a prefabricated NZASM Ganger's Cottage and therefor of high Provincial significance. </t>
  </si>
  <si>
    <t>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t>
  </si>
  <si>
    <t xml:space="preserve">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It is a scarce example of imported prefabricated cast iron water tanks installed by the NZASM. </t>
  </si>
  <si>
    <t xml:space="preserve">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It is a rare example of an authentic NZASM Goods Shed in good state of preservation in its original location. </t>
  </si>
  <si>
    <t xml:space="preserve">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t>
  </si>
  <si>
    <t xml:space="preserve">This object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has strong and special associations with both historic and contemporaneous communities; has a special association with the life and work of an important organisation and its associated persons; all as they relate to the culture of South Africa and her international cultural historic affiliates. </t>
  </si>
  <si>
    <t xml:space="preserve">This reconstruction replicates a type that was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has strong and special associations with both historic and contemporaneous communities; has a special association with the life and work of an important organisation and its associated persons; all as they relate to the culture of South Africa and her international cultural historic affiliates. </t>
  </si>
  <si>
    <t xml:space="preserve">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It is a locally fine and authentic example of a rare NZASM-type house in a good state of preservation. </t>
  </si>
  <si>
    <t xml:space="preserve">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A good example of climatic adaptations of the type, particularly to the subtropical climates of the Lowveld. </t>
  </si>
  <si>
    <t xml:space="preserve">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A good example of climatic adaptations of the type. </t>
  </si>
  <si>
    <t xml:space="preserve">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A last extant authentic and functioning example of the NZASM island type railway stations. </t>
  </si>
  <si>
    <t xml:space="preserve">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A good example of climatic adaptations of the type, particularly to the subtropical climates of the Lowveld. Of a rare and threatened typology but with high material authenticity. </t>
  </si>
  <si>
    <t xml:space="preserve">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It is a unique structure built for the NZASM as a headquarter building, the only such administrative building outside of Pretoria, with a commemorative foundation stone, currently in a ruinous state as a result of the 2016 protest action which razed it by fire. The structure forms part of what can be seen as a heritage area. </t>
  </si>
  <si>
    <t xml:space="preserve">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A rare authentic and well preserved example of the Ganger's Cottage type. The structure forms part of what can be seen as a heritage area. </t>
  </si>
  <si>
    <t xml:space="preserve">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A good example of climatic adaptations of the type. The structure forms part of what can be seen as a heritage area. </t>
  </si>
  <si>
    <t xml:space="preserve">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The structure forms part of what can be seen as a heritage area. </t>
  </si>
  <si>
    <t xml:space="preserve">This memorial, being commemorative of  the larger NZASM endeavour, falls under the generic NZASM statement of significance. Its importance lies in its associations with South Africa's community and heritage; it has the potential to yield information for understanding; as an object it demonstrates principal characteristics; has particular aesthetic characteristics; has strong and special associations with both historic and contemporaneous communities; has a special association with the life and work of an important organisation and its associated persons; all as they relate to the culture of South Africa and her international cultural historic affiliates. It is a unique ensemble that includes the memorialisation of the rack rail system. The memorial forms part of what can be seen as a heritage area. </t>
  </si>
  <si>
    <t xml:space="preserve">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The structure forms part of what can be seen as a heritage area. The structure forms part of what can be seen as a heritage area. </t>
  </si>
  <si>
    <t>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A good example of climatic adaptations of the type, particularly to the subtropical climates of the Lowveld. Of a rare and threatened typology but with high material authenticity. (Government Gazette Notice 2264 of 1989: 'The old NZASM station building situated on certain Portion "A" (small portion Elandshoek Station) of the quitrent farm Goed Geluk (now known as Portion 1 of the farm Goedgeluk 444), situated in the District of Barberton, Registration Division JT, Transvaal.)</t>
  </si>
  <si>
    <t>Station George Norton Street, Krugersdorp.</t>
  </si>
  <si>
    <t>Railway Bridge Komatipoort</t>
  </si>
  <si>
    <t xml:space="preserve">Station Meyer and Van Riebeek Str. </t>
  </si>
  <si>
    <t>Old NSARC Goods offices in Railway Street, Pretoria.</t>
  </si>
  <si>
    <t>Heidelberg Transport Museum. NZASM Heidelberg Museum.</t>
  </si>
  <si>
    <t xml:space="preserve">Not provided. </t>
  </si>
  <si>
    <t xml:space="preserve">Border Bridge. </t>
  </si>
  <si>
    <t>Railway Station, Delver Street, Klerksdorp.</t>
  </si>
  <si>
    <t xml:space="preserve">Single span rough ashlar built plate girder bridge with shock absorb arches. Steel spans removed and bridge abandoned. </t>
  </si>
  <si>
    <t xml:space="preserve">Single span rough ashlar built and concrete plate girder bridge with shock absorb arches. Steel spans removed and bridge abandoned. </t>
  </si>
  <si>
    <t xml:space="preserve">Central stepped gable with finial and round ventilator. Main gable window shock absorb arch decorated with original encaustic tiles. </t>
  </si>
  <si>
    <t xml:space="preserve">Fine example of high quality NZASM stone masonry. Original encaustic tiles in shock absorb arches of main gable windows. Interior contains a fine fireplace and timber mouldings including architraves. </t>
  </si>
  <si>
    <t xml:space="preserve">Steel girder replaced for heavier traffic, shock absorb arches and embankments reinforced with concrete. </t>
  </si>
  <si>
    <t xml:space="preserve">Fine stepped front gable with high quality stone masonry, unique roof dormers, original encaustic tiled in shock absorb arches over windows. Rail side cantilevered platform canopy tied back into building. </t>
  </si>
  <si>
    <t xml:space="preserve">A former National Monuments Council plaque indicating the former status of the station as National Monument. </t>
  </si>
  <si>
    <t>Section 35 NHRA (Archaeology) cognisant of Section 34 NHRA (60 year clause)</t>
  </si>
  <si>
    <t>Stripped and abandoned.</t>
  </si>
  <si>
    <t>Section 37 NHRA (Memorials)</t>
  </si>
  <si>
    <t xml:space="preserve">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It is a rare example of a prefabrication employed by the NZASM. 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It is a scarce example of a its type executed in lightweight construction with corrugated sheet metal facades. The structure forms part of what can be seen as a heritage area. </t>
  </si>
  <si>
    <t xml:space="preserve">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It is a rare example of a NZASM recreation facility constructed for the benefit of its employees. 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The structure forms part of what can be seen as a heritage area. </t>
  </si>
  <si>
    <t xml:space="preserve">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It is a scarce and authentic example of its type. </t>
  </si>
  <si>
    <t>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(Government Gazette Notice 1992 of 1954: 'Sub-division 18 of the farm Drystream No. 13293 situate in the County Klipriver, Natal, in extent 18550 square feet as shown in diagram number S.G. 7819/49 attached to the Deed of Transfer No. 3030/1951 dated 20th April, 1951, in favour of the Municipality of Volksrust on which are situated the remains of the bridge known as the Convention Bridge.')</t>
  </si>
  <si>
    <t>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(Government Gazette Notice 2264 of 1989: 'The old NZASM railway station building and the ZAR customs building, situated on Portion 32 (Reserve 13), Portion B of Railway) of the farm Town and Town Lands Volksrust 52, situated in the District of Volksrust, Province of the Transvaal.') The structure forms part of what can be seen as a heritage area.</t>
  </si>
  <si>
    <t>Steel girder removed and now ruined.</t>
  </si>
  <si>
    <t>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It is a scarce example of a novel design with high aesthetic value and authenticity. The structure forms part of what can be seen as a heritage area. (Government Gazette Notice 1307 of 1983. Historic and architectural interest. This railway station building was completed in 1897 by the Nederlandsche Zuid-Afrikaansche Spoorweg-Maatschappij and is one of only a few elegant station buildings erected by the NZASM. For approximately nine years the Klerksdorp station remained the western terminus of the so-called South-Western line and as such it held an important place in the Transvaal railway network. The Old Flag Room was erected in the same style as the station building.')</t>
  </si>
  <si>
    <t xml:space="preserve">Single storey men's toilet with end-gables constructed of rough ashlar sandstone. Relocated. </t>
  </si>
  <si>
    <t>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While the steel superstructure is of a later date, it mimics and reminds of the original and as a heritage resource too retains similar significance. Its significance is increased through its association with the adjacent well, with which it forms an ensemble.</t>
  </si>
  <si>
    <t>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While the concreter steel superstructure is of a later date, it retains the function of the original as a heritage resource.</t>
  </si>
  <si>
    <t>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While the steel superstructure is of a later date, it mimics and reminds of the original and as a heritage resource too retains similar significance.</t>
  </si>
  <si>
    <t xml:space="preserve">Triple-span rough ashlar and concrete built box culvert. </t>
  </si>
  <si>
    <t>Bridge east of Frederikstad</t>
  </si>
  <si>
    <t>Carltonville</t>
  </si>
  <si>
    <t>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While the steel and concrete superstructure is of a later date, it mimics and reminds of the original and as a heritage resource too retains similar significance.</t>
  </si>
  <si>
    <t>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The piers are constructed of imported Belgian Blue-stone. While the steel superstructure is of a later date, it mimics and reminds of the original and as a heritage resource too retains similar significance. A unique significant feature is the commemorative stone. (Government Gazette Notice 1091 of 1991: 'The two abutments and six piers of the historic NZASM railway bridge, together with five meters of surrounding land, situated on portions of the following properties: (i) The Komatipoort Station Railway Reserve 161, situated in Registration Division JU, in the District of Barberton. Certificate of Registered State Title 11834/1970, dated 24 April 1970; and (ii) Portion 6, named Janalet, of the farm Lebombo 186, situated in the Registration Division JU, Transvaal. Deed of Transfer T15146/1981, dated 19 March 1981.')</t>
  </si>
  <si>
    <t>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While the steel superstructure is of a later date, it mimics and reminds of the original and as a heritage resource too retains similar significance. Rare extant examples of housing provided for Black employees of the NZASM.</t>
  </si>
  <si>
    <t>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While the concreter superstructure is of a later date, it retains the function of the original as a heritage resource.</t>
  </si>
  <si>
    <t>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While the bridge deck was reconfigured for later use for vehicular traffic, it mimics and reminds of the original. It is a unique bridge structure in that it was designed at an incline to accommodate the ratchet line system. (Government Gazette 1027 of 1963: 'The bridge is a particularly fine stone structure and was originally built for the Z.A.S.M. railway line between Pretoria and Lorenco Marques'.)</t>
  </si>
  <si>
    <t>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It is a unique structure in that it was designed at a curvature and an incline to accommodate the ratchet line system. (Government Gazette 1516 of 1962: 'The tunnel was part of the N.Z.A.S.M railway line built in 1891-1895 between Pretoria and Lorenco Marques. In few of the steep gradient it was fitted with a rack railway.)</t>
  </si>
  <si>
    <t xml:space="preserve">Single storey hipped roofed double cottage, brick walls on rough ashlar plinth and covered with corrugated sheet metal roof with ventilator. Front stoep. Ascribed to NZASM but further research required. Replastered, including faux-quoining.  Converted to single-family residence. </t>
  </si>
  <si>
    <t xml:space="preserve">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It is a unique example  of a purpose designed NZASM dwelling with a unique aesthetic expressed by the main street facing stepped gable. The structure forms part of what can be seen as a heritage area. </t>
  </si>
  <si>
    <t xml:space="preserve">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It is a unique example  of a light-weight constructed NZASM station. The structure forms part of what can be seen as a heritage area. </t>
  </si>
  <si>
    <t>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It is a scarce example of a novel design with high aesthetic value and authenticity. The structure forms part of what can be seen as a heritage area. (Government Gazette Notice 1077 of 1988: 'Historical and architectural interest. This railway station is an important feature of the railway line from Pretoria to Delagoa Bay, which was constructed between 1890 and 1894 by the well-known "Nederlandsche Zuid-Afrikaansche Spoorwegmaatschappij". The station was probably built in 1894 and was the only refreshment post on the route. The stepped gables are particularly noteworthy and are a reminder of the important Dutch contribution to the Eastern Line, as it was known.')</t>
  </si>
  <si>
    <t xml:space="preserve">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It is a unique example of a NZASM courtyard building. The structure forms part of what can be seen as a heritage area. </t>
  </si>
  <si>
    <t xml:space="preserve">This complex,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ensemble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The complex forms part of what can be seen as a heritage area. </t>
  </si>
  <si>
    <t xml:space="preserve">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Even the reappropriation of the NZASM substructure of contemporary use as bearing a pipeline it takes on a unique of inter-Provincial significance. </t>
  </si>
  <si>
    <t>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It is a rare example of its row-house type.</t>
  </si>
  <si>
    <t>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It is a rare example of a three unit row-house type.</t>
  </si>
  <si>
    <t xml:space="preserve">This structure as constructed by the Imperial Military Railways in the time of their wartime occupation of the NZASM system,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While the reconstructed viaduct is of a later date, it mimics and reminds of the original  and as a heritage resource too retains similar significance. It is unique in being the only structure bearing the insignia of the IMR in its keystone. </t>
  </si>
  <si>
    <t>6 Mile Spruit Bridge Irene</t>
  </si>
  <si>
    <t xml:space="preserve">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It is a rare example of a NZASM education facility constructed for the benefit of its employees. 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The structure forms part of what can be seen as a heritage area. </t>
  </si>
  <si>
    <t xml:space="preserve">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The structure forms part of what can be seen as a heritage area. (Government Gazette Notice 2012 of 1975: 'Historical and architectural interest. The exceptional railway station at Heidelberg, with its Dutch stepped gable on the street side and decorative gable on the platform side, was festively opened on 10 October 1896. The guests of honour at this occasion was Dr W. J. Leyds, State Secretary of the South African Republic, and Sir D. Robinson, Governor of Natal.')  The structure forms part of what can be seen as a heritage area. </t>
  </si>
  <si>
    <t xml:space="preserve">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It is a rare example of an authentic NZASM Goods Shed in good state of preservation in its original location.  (Government Gazette Notice 2012 of 1975: 'Historical and architectural interest. The exceptional railway station at Heidelberg, with its Dutch stepped gable on the street side and decorative gable on the platform side, was festively opened on 10 October 1896. The guests of honour at this occasion was Dr W. J. Leyds, State Secretary of the South African Republic, and Sir D. Robinson, Governor of Natal.') The structure forms part of what can be seen as a heritage area. </t>
  </si>
  <si>
    <t>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While the steel superstructure is of a later date, it mimics and reminds of the original and as a heritage resource too retains similar significance. This  is rare in that it forms part of an only known example of a four unit row-house constructed by the NZASM.</t>
  </si>
  <si>
    <t xml:space="preserve">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It is especially significant of an internationally well known architect, manufactures in the Netherlands, and the history of its many relocations makes for a remarkable narrative. It is a local landmark and mythologies attached to its origins form part of local oral tradition. </t>
  </si>
  <si>
    <t>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(Government Gazette Notice 486 of 1984: 'It is one of only a few elegant station buildings erected for the NZASM and is an important link with the [former] Transvaal railway system of the nineteenth century.')</t>
  </si>
  <si>
    <t>Bridge 1 North of Greenstone Station</t>
  </si>
  <si>
    <t>Olifants River Station Water Tank Pylon</t>
  </si>
  <si>
    <t>Wonderfonteinspruit Bridge</t>
  </si>
  <si>
    <t xml:space="preserve">Steel spans replaced with plate-girder trusses.Stone abutments cast into concrete. </t>
  </si>
  <si>
    <t>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While piers are cast into concrete and the steel superstructure is of a later date, it mimics and reminds of the original and as a heritage resource too retains similar significance.</t>
  </si>
  <si>
    <t>NZASM_SWL_060</t>
  </si>
  <si>
    <t>Bridge east of Vleikop Station</t>
  </si>
  <si>
    <t xml:space="preserve">Rough stone  double box-culvert with parapet. </t>
  </si>
  <si>
    <t>Cottage Gangers</t>
  </si>
  <si>
    <t>Brugspruit Station</t>
  </si>
  <si>
    <t>Brugspruit Station Water Tank</t>
  </si>
  <si>
    <t>Arched Culvert east of Frederikstad</t>
  </si>
  <si>
    <t>Culvert east of Khutsong</t>
  </si>
  <si>
    <t>Bridge east of New Machavie</t>
  </si>
  <si>
    <t>Square Culvert east of Boskop</t>
  </si>
  <si>
    <t>Small Box Culvert west of Machavie</t>
  </si>
  <si>
    <t>Bridge west of Boskop</t>
  </si>
  <si>
    <t>Bridge west of Fredrikstad</t>
  </si>
  <si>
    <t>Culvert west of Hectorspruit</t>
  </si>
  <si>
    <t>Culvert west of Salt Creek</t>
  </si>
  <si>
    <t>Culvert west of Crocodile Poort Station</t>
  </si>
  <si>
    <t>Bridge west of Crocodile Poort Station</t>
  </si>
  <si>
    <t>Bridge west Cairn</t>
  </si>
  <si>
    <t>Bridge west of Alkmaar</t>
  </si>
  <si>
    <t>Bridge west of Waterval Onder</t>
  </si>
  <si>
    <t>Gangers Cottage east of Waterval Boven</t>
  </si>
  <si>
    <t>Flat Culvert east of Hemlock</t>
  </si>
  <si>
    <t>Bridge east of Waterval Onder</t>
  </si>
  <si>
    <t>Culvert east of Waterval Onder</t>
  </si>
  <si>
    <t>Culvert east of  Waterval Onder</t>
  </si>
  <si>
    <t>Culvert east Waterval Onder</t>
  </si>
  <si>
    <t>Culvert Stilfontein at Neethling Street between Buffelsfontein and Du Plooy strs.</t>
  </si>
  <si>
    <t xml:space="preserve">Arched culvert between Stilfontein and </t>
  </si>
  <si>
    <t>Three Arch Culvert between Olifants River Bridge and Station</t>
  </si>
  <si>
    <t>Arched culvert between Lankuil Spruit and Klip River Bridge</t>
  </si>
  <si>
    <t>Culvert between Holmdene and Brak River</t>
  </si>
  <si>
    <t>Culvert between Val and Greylingstad</t>
  </si>
  <si>
    <t xml:space="preserve">Single storey rough ashlar built station building with saddle roof and bracketed cantilevered platform canopy. Atypical for NZASM indicative of a late-NZASM period station design, planned before the Anglo-Boer War, but only completed after the War to a somewhat modulated NZASM design.  </t>
  </si>
  <si>
    <t xml:space="preserve">Large single storey pyramid-roofed rough ashlar built residence. Atypical for NZASM indicative of a late-NZASM period station design, planned before the Anglo-Boer War, but only completed after the War to a somewhat modulated NZASM design.  </t>
  </si>
  <si>
    <t>19</t>
  </si>
  <si>
    <t>1901</t>
  </si>
  <si>
    <t xml:space="preserve">Typical NZASM plan double cottage, constructed from rough ashlar stone, on stone plinth with shared street facing gable (front and side gables stabilised with anchor plates in the form of an 'x' tied to lateral restraints), covered with corrugated sheet metal saddle roof on timber trusses. Original interior elements include the fireplace. Some original timber fretwork detailing remains on the stoep. Part of a ensemble of significance. </t>
  </si>
  <si>
    <t xml:space="preserve">Typical NZASM plan double cottage, constructed from rough ashlar stone, on stone plinth with shared street facing gable (front and side gables stabilised with anchor plates in the form of an 'x' and vertically positioned railway track tied to lateral restraints), covered with corrugated sheet metal saddle roof on timber trusses. Original interior elements include the fireplace. Some original timber fretwork detailing remains on the stoep. Part of a ensemble of significance. </t>
  </si>
  <si>
    <t xml:space="preserve">Typical NZASM plan double cottage, constructed from rough ashlar stone, on stone plinth with shared street facing gable (front and side gables stabilised with anchor plates in the form of an railway track tied to lateral restraints), covered with corrugated sheet metal saddle roof on timber trusses. Original interior elements include the fireplace. Some original timber fretwork detailing remains on the stoep. Part of a ensemble of significance. </t>
  </si>
  <si>
    <t xml:space="preserve">Double-span steel girder bridge. Rough ashlar stone embankment abutmentses and piers with concrete caps. </t>
  </si>
  <si>
    <t>Double-span steel girder bridge. Rough ashlar stone embankment abutmentses and piers with concrete caps. Plate girder concrete encaseing of the piers of later date.</t>
  </si>
  <si>
    <t>Multi-span steel girder bridge. Rough ashlar stone embankment abutmentses and piers with concrete caps and box girder of later date.</t>
  </si>
  <si>
    <t xml:space="preserve">Multi-span steel girder bridge. Rough ashlar stone embankment abutmentses and piers with concrete caps. All steel girders removed. </t>
  </si>
  <si>
    <t xml:space="preserve">Rough ashlar stone embankment abutmentses with shock absorb arches, concrete caps and plate steel girder of later date. shock absorb arches repaired with concrete. </t>
  </si>
  <si>
    <t xml:space="preserve">Rough ashlar stone embankment abutmentses with shock absorb arches, stone piers, concrete caps and plate steel girder of later date. shock absorb arches repaired with concrete. </t>
  </si>
  <si>
    <t>Rough ashlar stone embankment abutmentses  concrete caps and plate steel girder of later date.</t>
  </si>
  <si>
    <t>Multi-span steel girder bridge. Rough ashlar stone embankment abutmentses and piers (later encased in concrete) with concrete caps and box and plate girders of later date.</t>
  </si>
  <si>
    <t>Multi-span steel girder bridge. Rough ashlar stone embankment abutmentses and piers (later encased in concrete) with concrete caps and inverted box  girders of later date.</t>
  </si>
  <si>
    <t>Rough ashlar stone embankment abutmentses with concrete caps that formerly carried a girder steel truss.</t>
  </si>
  <si>
    <t>Rough ashlar stone embankment abutmentses with shock absorb arches, concrete caps and plate steel girder of later date</t>
  </si>
  <si>
    <t>Rough ashlar stone embankment abutmentses with concrete caps that formerly carried a steel superstructure.</t>
  </si>
  <si>
    <t xml:space="preserve">Rough ashlar stone embankment abutmentses that formerly carried a plate girder. </t>
  </si>
  <si>
    <t>Rough ashlar stone embankment abutmentses with concrete caps that formerly carried a girder steel truss, since removed.</t>
  </si>
  <si>
    <t>Rough ashlar stone embankment abutmentses and piers with concrete caps that formerly carried a girder steel truss, since removed.</t>
  </si>
  <si>
    <t xml:space="preserve">Rough ashlar stone embankment abutmentses and piers that formerly carried a plate girder. </t>
  </si>
  <si>
    <t>Rough ashlar stone embankment abutmentses with concrete caps and plate steel girder of later date</t>
  </si>
  <si>
    <t>Rough ashlar stone embankment abutmentses with concrete caps and single span girder bridge superstructure of later date.</t>
  </si>
  <si>
    <t>Rough ashlar stone embankment abutmentses with shock absorb arches, concrete caps and composite plate and girder bridge superstructure since removed.</t>
  </si>
  <si>
    <t>Rough ashlar stone embankment abutmentses with concrete caps and up-stand plate girder of later date</t>
  </si>
  <si>
    <t>Rough ashlar stone embankment abutmentses with shock absorb arches, concrete caps and girder bridge superstructure of later date.</t>
  </si>
  <si>
    <t>Rough ashlar stone embankment abutmentses with shock absorb arches, concrete caps and composite plate and girder bridge superstructure of later date.</t>
  </si>
  <si>
    <t>Bridge Kaap River</t>
  </si>
  <si>
    <t>Single span bridge west of Blesbokspruit</t>
  </si>
  <si>
    <t>Culvert west of Blesbokspruit</t>
  </si>
  <si>
    <t>Blesbokspruit Bridge</t>
  </si>
  <si>
    <t>Dr Pixley Ka Isaka Seme Local Municipality</t>
  </si>
  <si>
    <t xml:space="preserve">Some replaced with steel, original timber (sash) also still extant in instances. </t>
  </si>
  <si>
    <t>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(Government Gazette Notice 2264 of 1989: 'The old NZASM railway station building, situated on a portion of certain marked "O" of the quitrent farm Schoongezicht 508 (now known as Portion 3 of the farm Schoongezicht 308), Registration Division JS, Transvaal.')</t>
  </si>
  <si>
    <t xml:space="preserve">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It is the only extant example of a fish belly girder truss bridge installed by the NZASM. </t>
  </si>
  <si>
    <t>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The structure forms part of what can be seen as a heritage area. (Government Gazette Notice 2087 of 1981: 'The Netherlands South Africa Railway Company probably erected this building in 1896. it is the largest and best remaining example of an NSARC building in Pretoria.')</t>
  </si>
  <si>
    <t xml:space="preserve">This structure, being part of the larger NZASM endeavour, falls under the generic NZASM statement of significance, but specifically is also a good extant example of its type. Its importance lies in its associations with South Africa's community, heritage, and is considered uncommon, rare and endangered; it has the potential to yield information for understanding; as an object it demonstrates principal characteristics; has particular aesthetic characteristics; demonstrates a high degree of technical achievement; has strong and special associations with both historic and contemporaneous communities; has a special association with the life and work of an important organisation and its associated persons; and is significant in revealing labour practices of the time; all as they relate to the culture of South Africa and her international cultural historic affiliates. It is highly valued as a heritage structure by its local associated community. </t>
  </si>
  <si>
    <t>http://www.sahra.org.za/sahris/sites/nzasmbbl001</t>
  </si>
  <si>
    <t>http://www.sahra.org.za/sahris/sites/nzasmbbl002</t>
  </si>
  <si>
    <t>http://www.sahra.org.za/sahris/sites/nzasmbbl003</t>
  </si>
  <si>
    <t>http://www.sahra.org.za/sahris/sites/nzasmbbl004</t>
  </si>
  <si>
    <t>http://www.sahra.org.za/sahris/sites/nzasmbbl005</t>
  </si>
  <si>
    <t>http://www.sahra.org.za/sahris/sites/nzasmbbl006</t>
  </si>
  <si>
    <t>http://www.sahra.org.za/sahris/sites/nzasmbbl007</t>
  </si>
  <si>
    <t>http://www.sahra.org.za/sahris/sites/nzasmbbl008</t>
  </si>
  <si>
    <t>http://www.sahra.org.za/sahris/sites/nzasmbbl009</t>
  </si>
  <si>
    <t>http://www.sahra.org.za/sahris/sites/nzasmbbl010</t>
  </si>
  <si>
    <t>http://www.sahra.org.za/sahris/sites/nzasmbbl011</t>
  </si>
  <si>
    <t>http://www.sahra.org.za/sahris/sites/nzasmbbl012</t>
  </si>
  <si>
    <t>http://www.sahra.org.za/sahris/sites/nzasmbbl013</t>
  </si>
  <si>
    <t>http://www.sahra.org.za/sahris/sites/nzasmbbl014</t>
  </si>
  <si>
    <t>http://www.sahra.org.za/sahris/sites/nzasmbbl015</t>
  </si>
  <si>
    <t>http://www.sahra.org.za/sahris/sites/nzasmbbl016</t>
  </si>
  <si>
    <t>http://www.sahra.org.za/sahris/sites/nzasmbbl017</t>
  </si>
  <si>
    <t>http://www.sahra.org.za/sahris/sites/nzasmbbl018</t>
  </si>
  <si>
    <t>http://www.sahra.org.za/sahris/sites/nzasmbbl019</t>
  </si>
  <si>
    <t>http://www.sahra.org.za/sahris/sites/nzasmswl001</t>
  </si>
  <si>
    <t>http://www.sahra.org.za/sahris/sites/nzasmswl002</t>
  </si>
  <si>
    <t>http://www.sahra.org.za/sahris/sites/nzasmswl003</t>
  </si>
  <si>
    <t>http://www.sahra.org.za/sahris/sites/nzasmswl004</t>
  </si>
  <si>
    <t>http://www.sahra.org.za/sahris/sites/nzasmswl005</t>
  </si>
  <si>
    <t>http://www.sahra.org.za/sahris/sites/nzasmswl006</t>
  </si>
  <si>
    <t>http://www.sahra.org.za/sahris/sites/nzasmswl007</t>
  </si>
  <si>
    <t>http://www.sahra.org.za/sahris/sites/nzasmswl008</t>
  </si>
  <si>
    <t>http://www.sahra.org.za/sahris/sites/nzasmswl009</t>
  </si>
  <si>
    <t>http://www.sahra.org.za/sahris/sites/nzasmswl010</t>
  </si>
  <si>
    <t>http://www.sahra.org.za/sahris/sites/nzasmswl011</t>
  </si>
  <si>
    <t>http://www.sahra.org.za/sahris/sites/nzasmswl012</t>
  </si>
  <si>
    <t>http://www.sahra.org.za/sahris/sites/nzasmswl013</t>
  </si>
  <si>
    <t>http://www.sahra.org.za/sahris/sites/nzasmswl014</t>
  </si>
  <si>
    <t>http://www.sahra.org.za/sahris/sites/nzasmswl015</t>
  </si>
  <si>
    <t>http://www.sahra.org.za/sahris/sites/nzasmswl016</t>
  </si>
  <si>
    <t>http://www.sahra.org.za/sahris/sites/nzasmswl017</t>
  </si>
  <si>
    <t>http://www.sahra.org.za/sahris/sites/nzasmswl018</t>
  </si>
  <si>
    <t>http://www.sahra.org.za/sahris/sites/nzasmswl019</t>
  </si>
  <si>
    <t>http://www.sahra.org.za/sahris/sites/nzasmswl020</t>
  </si>
  <si>
    <t>http://www.sahra.org.za/sahris/sites/nzasmswl021</t>
  </si>
  <si>
    <t>http://www.sahra.org.za/sahris/sites/nzasmswl022</t>
  </si>
  <si>
    <t>http://www.sahra.org.za/sahris/sites/nzasmswl023</t>
  </si>
  <si>
    <t>http://www.sahra.org.za/sahris/sites/nzasmswl024</t>
  </si>
  <si>
    <t>http://www.sahra.org.za/sahris/sites/nzasmswl025</t>
  </si>
  <si>
    <t>http://www.sahra.org.za/sahris/sites/nzasmswl026</t>
  </si>
  <si>
    <t>http://www.sahra.org.za/sahris/sites/nzasmswl027</t>
  </si>
  <si>
    <t>http://www.sahra.org.za/sahris/sites/nzasmswl028</t>
  </si>
  <si>
    <t>http://www.sahra.org.za/sahris/sites/nzasmswl029</t>
  </si>
  <si>
    <t>http://www.sahra.org.za/sahris/sites/nzasmswl030</t>
  </si>
  <si>
    <t>http://www.sahra.org.za/sahris/sites/nzasmswl031</t>
  </si>
  <si>
    <t>http://www.sahra.org.za/sahris/sites/nzasmswl032</t>
  </si>
  <si>
    <t>http://www.sahra.org.za/sahris/sites/nzasmswl033</t>
  </si>
  <si>
    <t>http://www.sahra.org.za/sahris/sites/nzasmswl034</t>
  </si>
  <si>
    <t>http://www.sahra.org.za/sahris/sites/nzasmswl035</t>
  </si>
  <si>
    <t>http://www.sahra.org.za/sahris/sites/nzasmswl036</t>
  </si>
  <si>
    <t>http://www.sahra.org.za/sahris/sites/nzasmswl037</t>
  </si>
  <si>
    <t>http://www.sahra.org.za/sahris/sites/nzasmswl038</t>
  </si>
  <si>
    <t>http://www.sahra.org.za/sahris/sites/nzasmswl039</t>
  </si>
  <si>
    <t>http://www.sahra.org.za/sahris/sites/nzasmswl040</t>
  </si>
  <si>
    <t>http://www.sahra.org.za/sahris/sites/nzasmswl041</t>
  </si>
  <si>
    <t>http://www.sahra.org.za/sahris/sites/nzasmswl042</t>
  </si>
  <si>
    <t>http://www.sahra.org.za/sahris/sites/nzasmswl043</t>
  </si>
  <si>
    <t>http://www.sahra.org.za/sahris/sites/nzasmswl044</t>
  </si>
  <si>
    <t>http://www.sahra.org.za/sahris/sites/nzasmswl045</t>
  </si>
  <si>
    <t>http://www.sahra.org.za/sahris/sites/nzasmswl046</t>
  </si>
  <si>
    <t>http://www.sahra.org.za/sahris/sites/nzasmswl047</t>
  </si>
  <si>
    <t>http://www.sahra.org.za/sahris/sites/nzasmswl048</t>
  </si>
  <si>
    <t>http://www.sahra.org.za/sahris/sites/nzasmswl049</t>
  </si>
  <si>
    <t>http://www.sahra.org.za/sahris/sites/nzasmswl050</t>
  </si>
  <si>
    <t>http://www.sahra.org.za/sahris/sites/nzasmswl051</t>
  </si>
  <si>
    <t>http://www.sahra.org.za/sahris/sites/nzasmswl052</t>
  </si>
  <si>
    <t>http://www.sahra.org.za/sahris/sites/nzasmswl053</t>
  </si>
  <si>
    <t>http://www.sahra.org.za/sahris/sites/nzasmswl054</t>
  </si>
  <si>
    <t>http://www.sahra.org.za/sahris/sites/nzasmswl055</t>
  </si>
  <si>
    <t>http://www.sahra.org.za/sahris/sites/nzasmswl056</t>
  </si>
  <si>
    <t>http://www.sahra.org.za/sahris/sites/nzasmswl057</t>
  </si>
  <si>
    <t>http://www.sahra.org.za/sahris/sites/nzasmswl058</t>
  </si>
  <si>
    <t>http://www.sahra.org.za/sahris/sites/nzasmswl059</t>
  </si>
  <si>
    <t>http://www.sahra.org.za/sahris/sites/nzasmswl060</t>
  </si>
  <si>
    <t>http://www.sahra.org.za/sahris/sites/nzasmsl001</t>
  </si>
  <si>
    <t>http://www.sahra.org.za/sahris/sites/nzasmsl002</t>
  </si>
  <si>
    <t>http://www.sahra.org.za/sahris/sites/nzasmsl003</t>
  </si>
  <si>
    <t>http://www.sahra.org.za/sahris/sites/nzasmsl004</t>
  </si>
  <si>
    <t>http://www.sahra.org.za/sahris/sites/nzasmsl005</t>
  </si>
  <si>
    <t>http://www.sahra.org.za/sahris/sites/nzasmsl006</t>
  </si>
  <si>
    <t>http://www.sahra.org.za/sahris/sites/nzasmsl007</t>
  </si>
  <si>
    <t>http://www.sahra.org.za/sahris/sites/nzasmsl008</t>
  </si>
  <si>
    <t>http://www.sahra.org.za/sahris/sites/nzasmsl009</t>
  </si>
  <si>
    <t>http://www.sahra.org.za/sahris/sites/nzasmsl010</t>
  </si>
  <si>
    <t>http://www.sahra.org.za/sahris/sites/nzasmsl011</t>
  </si>
  <si>
    <t>http://www.sahra.org.za/sahris/sites/nzasmsl012</t>
  </si>
  <si>
    <t>http://www.sahra.org.za/sahris/sites/nzasmsl013</t>
  </si>
  <si>
    <t>http://www.sahra.org.za/sahris/sites/nzasmsl014</t>
  </si>
  <si>
    <t>http://www.sahra.org.za/sahris/sites/nzasmsl015</t>
  </si>
  <si>
    <t>http://www.sahra.org.za/sahris/sites/nzasmsl016</t>
  </si>
  <si>
    <t>http://www.sahra.org.za/sahris/sites/nzasmsl017</t>
  </si>
  <si>
    <t>http://www.sahra.org.za/sahris/sites/nzasmsl018</t>
  </si>
  <si>
    <t>http://www.sahra.org.za/sahris/sites/nzasmsl019</t>
  </si>
  <si>
    <t>http://www.sahra.org.za/sahris/sites/nzasmsl020</t>
  </si>
  <si>
    <t>http://www.sahra.org.za/sahris/sites/nzasmsl021</t>
  </si>
  <si>
    <t>http://www.sahra.org.za/sahris/sites/nzasmsl022</t>
  </si>
  <si>
    <t>http://www.sahra.org.za/sahris/sites/nzasmsl023</t>
  </si>
  <si>
    <t>http://www.sahra.org.za/sahris/sites/nzasmsl024</t>
  </si>
  <si>
    <t>http://www.sahra.org.za/sahris/sites/nzasmsel001</t>
  </si>
  <si>
    <t>http://www.sahra.org.za/sahris/sites/nzasmsel002</t>
  </si>
  <si>
    <t>http://www.sahra.org.za/sahris/sites/nzasmsel003</t>
  </si>
  <si>
    <t>http://www.sahra.org.za/sahris/sites/nzasmsel004</t>
  </si>
  <si>
    <t>http://www.sahra.org.za/sahris/sites/nzasmsel005</t>
  </si>
  <si>
    <t>http://www.sahra.org.za/sahris/sites/nzasmsel006</t>
  </si>
  <si>
    <t>http://www.sahra.org.za/sahris/sites/nzasmsel007</t>
  </si>
  <si>
    <t>http://www.sahra.org.za/sahris/sites/nzasmsel008</t>
  </si>
  <si>
    <t>http://www.sahra.org.za/sahris/sites/nzasmsel009</t>
  </si>
  <si>
    <t>http://www.sahra.org.za/sahris/sites/nzasmsel010</t>
  </si>
  <si>
    <t>http://www.sahra.org.za/sahris/sites/nzasmsel011</t>
  </si>
  <si>
    <t>http://www.sahra.org.za/sahris/sites/nzasmsel012</t>
  </si>
  <si>
    <t>http://www.sahra.org.za/sahris/sites/nzasmsel013</t>
  </si>
  <si>
    <t>http://www.sahra.org.za/sahris/sites/nzasmsel014</t>
  </si>
  <si>
    <t>http://www.sahra.org.za/sahris/sites/nzasmsel015</t>
  </si>
  <si>
    <t>http://www.sahra.org.za/sahris/sites/nzasmsel016</t>
  </si>
  <si>
    <t>http://www.sahra.org.za/sahris/sites/nzasmsel017</t>
  </si>
  <si>
    <t>http://www.sahra.org.za/sahris/sites/nzasmsel018</t>
  </si>
  <si>
    <t>http://www.sahra.org.za/sahris/sites/nzasmsel019</t>
  </si>
  <si>
    <t>http://www.sahra.org.za/sahris/sites/nzasmsel020</t>
  </si>
  <si>
    <t>http://www.sahra.org.za/sahris/sites/nzasmsel021</t>
  </si>
  <si>
    <t>http://www.sahra.org.za/sahris/sites/nzasmsel022</t>
  </si>
  <si>
    <t>http://www.sahra.org.za/sahris/sites/nzasmsel023</t>
  </si>
  <si>
    <t>http://www.sahra.org.za/sahris/sites/nzasmsel024</t>
  </si>
  <si>
    <t>http://www.sahra.org.za/sahris/sites/nzasmsel025</t>
  </si>
  <si>
    <t>http://www.sahra.org.za/sahris/sites/nzasmsel026</t>
  </si>
  <si>
    <t>http://www.sahra.org.za/sahris/sites/nzasmsel027</t>
  </si>
  <si>
    <t>http://www.sahra.org.za/sahris/sites/nzasmsel028</t>
  </si>
  <si>
    <t>http://www.sahra.org.za/sahris/sites/nzasmsel029</t>
  </si>
  <si>
    <t>http://www.sahra.org.za/sahris/sites/nzasmsel030</t>
  </si>
  <si>
    <t>http://www.sahra.org.za/sahris/sites/nzasmsel031</t>
  </si>
  <si>
    <t>http://www.sahra.org.za/sahris/sites/nzasmsel032</t>
  </si>
  <si>
    <t>http://www.sahra.org.za/sahris/sites/nzasmsel033</t>
  </si>
  <si>
    <t>http://www.sahra.org.za/sahris/sites/nzasmsel034</t>
  </si>
  <si>
    <t>http://www.sahra.org.za/sahris/sites/nzasmsel035</t>
  </si>
  <si>
    <t>http://www.sahra.org.za/sahris/sites/nzasmsel036</t>
  </si>
  <si>
    <t>http://www.sahra.org.za/sahris/sites/nzasmsel037</t>
  </si>
  <si>
    <t>http://www.sahra.org.za/sahris/sites/nzasmsel038</t>
  </si>
  <si>
    <t>http://www.sahra.org.za/sahris/sites/nzasmsel039</t>
  </si>
  <si>
    <t>http://www.sahra.org.za/sahris/sites/nzasmsel040</t>
  </si>
  <si>
    <t>http://www.sahra.org.za/sahris/sites/nzasmsel041</t>
  </si>
  <si>
    <t>http://www.sahra.org.za/sahris/sites/nzasmsel042</t>
  </si>
  <si>
    <t>http://www.sahra.org.za/sahris/sites/nzasmsel043</t>
  </si>
  <si>
    <t>http://www.sahra.org.za/sahris/sites/nzasmsel044</t>
  </si>
  <si>
    <t>http://www.sahra.org.za/sahris/sites/nzasmsel045</t>
  </si>
  <si>
    <t>http://www.sahra.org.za/sahris/sites/nzasmsel046</t>
  </si>
  <si>
    <t>http://www.sahra.org.za/sahris/sites/nzasmsel047</t>
  </si>
  <si>
    <t>http://www.sahra.org.za/sahris/sites/nzasmsel048</t>
  </si>
  <si>
    <t>http://www.sahra.org.za/sahris/sites/nzasmsel049</t>
  </si>
  <si>
    <t>http://www.sahra.org.za/sahris/sites/nzasmsel050</t>
  </si>
  <si>
    <t>http://www.sahra.org.za/sahris/sites/nzasmsel051</t>
  </si>
  <si>
    <t>http://www.sahra.org.za/sahris/sites/nzasmsel052</t>
  </si>
  <si>
    <t>http://www.sahra.org.za/sahris/sites/nzasmsel053</t>
  </si>
  <si>
    <t>http://www.sahra.org.za/sahris/sites/nzasmsel054</t>
  </si>
  <si>
    <t>http://www.sahra.org.za/sahris/sites/nzasmsel055</t>
  </si>
  <si>
    <t>http://www.sahra.org.za/sahris/sites/nzasmsel056</t>
  </si>
  <si>
    <t>http://www.sahra.org.za/sahris/sites/nzasmsel057</t>
  </si>
  <si>
    <t>http://www.sahra.org.za/sahris/sites/nzasmsel058</t>
  </si>
  <si>
    <t>http://www.sahra.org.za/sahris/sites/nzasmsel059</t>
  </si>
  <si>
    <t>http://www.sahra.org.za/sahris/sites/nzasmsel060</t>
  </si>
  <si>
    <t>http://www.sahra.org.za/sahris/sites/nzasmsel061</t>
  </si>
  <si>
    <t>http://www.sahra.org.za/sahris/sites/nzasmsel062</t>
  </si>
  <si>
    <t>http://www.sahra.org.za/sahris/sites/nzasmsel063</t>
  </si>
  <si>
    <t>http://www.sahra.org.za/sahris/sites/nzasmsel064</t>
  </si>
  <si>
    <t>http://www.sahra.org.za/sahris/sites/nzasmsel065</t>
  </si>
  <si>
    <t>http://www.sahra.org.za/sahris/sites/nzasmsel066</t>
  </si>
  <si>
    <t>http://www.sahra.org.za/sahris/sites/nzasmsel067</t>
  </si>
  <si>
    <t>http://www.sahra.org.za/sahris/sites/nzasmsel068</t>
  </si>
  <si>
    <t>http://www.sahra.org.za/sahris/sites/nzasmsel069</t>
  </si>
  <si>
    <t>http://www.sahra.org.za/sahris/sites/nzasmsel070</t>
  </si>
  <si>
    <t>http://www.sahra.org.za/sahris/sites/nzasmsel071</t>
  </si>
  <si>
    <t>http://www.sahra.org.za/sahris/sites/nzasmsel072</t>
  </si>
  <si>
    <t>http://www.sahra.org.za/sahris/sites/nzasmsel073</t>
  </si>
  <si>
    <t>http://www.sahra.org.za/sahris/sites/nzasmsel074</t>
  </si>
  <si>
    <t>http://www.sahra.org.za/sahris/sites/nzasmsel075</t>
  </si>
  <si>
    <t>http://www.sahra.org.za/sahris/sites/nzasmsel076</t>
  </si>
  <si>
    <t>http://www.sahra.org.za/sahris/sites/nzasmsel077</t>
  </si>
  <si>
    <t>http://www.sahra.org.za/sahris/sites/nzasmsel078</t>
  </si>
  <si>
    <t>http://www.sahra.org.za/sahris/sites/nzasmsel079</t>
  </si>
  <si>
    <t>http://www.sahra.org.za/sahris/sites/nzasmsel080</t>
  </si>
  <si>
    <t>http://www.sahra.org.za/sahris/sites/nzasmsel081</t>
  </si>
  <si>
    <t>http://www.sahra.org.za/sahris/sites/nzasmsel082</t>
  </si>
  <si>
    <t>http://www.sahra.org.za/sahris/sites/nzasmsel083</t>
  </si>
  <si>
    <t>http://www.sahra.org.za/sahris/sites/nzasmsel084</t>
  </si>
  <si>
    <t>http://www.sahra.org.za/sahris/sites/nzasmsel085</t>
  </si>
  <si>
    <t>http://www.sahra.org.za/sahris/sites/nzasmsel086</t>
  </si>
  <si>
    <t>http://www.sahra.org.za/sahris/sites/nzasmsel087</t>
  </si>
  <si>
    <t>http://www.sahra.org.za/sahris/sites/nzasmsel088</t>
  </si>
  <si>
    <t>http://www.sahra.org.za/sahris/sites/nzasmsel089</t>
  </si>
  <si>
    <t>http://www.sahra.org.za/sahris/sites/nzasmsel090</t>
  </si>
  <si>
    <t>http://www.sahra.org.za/sahris/sites/nzasmsel091</t>
  </si>
  <si>
    <t>http://www.sahra.org.za/sahris/sites/nzasmel001</t>
  </si>
  <si>
    <t>http://www.sahra.org.za/sahris/sites/nzasmel002</t>
  </si>
  <si>
    <t>http://www.sahra.org.za/sahris/sites/nzasmel003</t>
  </si>
  <si>
    <t>http://www.sahra.org.za/sahris/sites/nzasmel004</t>
  </si>
  <si>
    <t>http://www.sahra.org.za/sahris/sites/nzasmel005</t>
  </si>
  <si>
    <t>http://www.sahra.org.za/sahris/sites/nzasmel006</t>
  </si>
  <si>
    <t>http://www.sahra.org.za/sahris/sites/nzasmel007</t>
  </si>
  <si>
    <t>http://www.sahra.org.za/sahris/sites/nzasmel008</t>
  </si>
  <si>
    <t>http://www.sahra.org.za/sahris/sites/nzasmel009</t>
  </si>
  <si>
    <t>http://www.sahra.org.za/sahris/sites/nzasmel010</t>
  </si>
  <si>
    <t>http://www.sahra.org.za/sahris/sites/nzasmel011</t>
  </si>
  <si>
    <t>http://www.sahra.org.za/sahris/sites/nzasmel012</t>
  </si>
  <si>
    <t>http://www.sahra.org.za/sahris/sites/nzasmel013</t>
  </si>
  <si>
    <t>http://www.sahra.org.za/sahris/sites/nzasmel014</t>
  </si>
  <si>
    <t>http://www.sahra.org.za/sahris/sites/nzasmel015</t>
  </si>
  <si>
    <t>http://www.sahra.org.za/sahris/sites/nzasmel016</t>
  </si>
  <si>
    <t>http://www.sahra.org.za/sahris/sites/nzasmel017</t>
  </si>
  <si>
    <t>http://www.sahra.org.za/sahris/sites/nzasmel018</t>
  </si>
  <si>
    <t>http://www.sahra.org.za/sahris/sites/nzasmel019</t>
  </si>
  <si>
    <t>http://www.sahra.org.za/sahris/sites/nzasmel020</t>
  </si>
  <si>
    <t>http://www.sahra.org.za/sahris/sites/nzasmel021</t>
  </si>
  <si>
    <t>http://www.sahra.org.za/sahris/sites/nzasmel022</t>
  </si>
  <si>
    <t>http://www.sahra.org.za/sahris/sites/nzasmel023</t>
  </si>
  <si>
    <t>http://www.sahra.org.za/sahris/sites/nzasmel024</t>
  </si>
  <si>
    <t>http://www.sahra.org.za/sahris/sites/nzasmel025</t>
  </si>
  <si>
    <t>http://www.sahra.org.za/sahris/sites/nzasmel026</t>
  </si>
  <si>
    <t>http://www.sahra.org.za/sahris/sites/nzasmel027</t>
  </si>
  <si>
    <t>http://www.sahra.org.za/sahris/sites/nzasmel028</t>
  </si>
  <si>
    <t>http://www.sahra.org.za/sahris/sites/nzasmel029</t>
  </si>
  <si>
    <t>http://www.sahra.org.za/sahris/sites/nzasmel030</t>
  </si>
  <si>
    <t>http://www.sahra.org.za/sahris/sites/nzasmel031</t>
  </si>
  <si>
    <t>http://www.sahra.org.za/sahris/sites/nzasmel032</t>
  </si>
  <si>
    <t>http://www.sahra.org.za/sahris/sites/nzasmel033</t>
  </si>
  <si>
    <t>http://www.sahra.org.za/sahris/sites/nzasmel034</t>
  </si>
  <si>
    <t>http://www.sahra.org.za/sahris/sites/nzasmel035</t>
  </si>
  <si>
    <t>http://www.sahra.org.za/sahris/sites/nzasmel036</t>
  </si>
  <si>
    <t>http://www.sahra.org.za/sahris/sites/nzasmel037</t>
  </si>
  <si>
    <t>http://www.sahra.org.za/sahris/sites/nzasmel038</t>
  </si>
  <si>
    <t>http://www.sahra.org.za/sahris/sites/nzasmel039</t>
  </si>
  <si>
    <t>http://www.sahra.org.za/sahris/sites/nzasmel040</t>
  </si>
  <si>
    <t>http://www.sahra.org.za/sahris/sites/nzasmel041</t>
  </si>
  <si>
    <t>http://www.sahra.org.za/sahris/sites/nzasmel042</t>
  </si>
  <si>
    <t>http://www.sahra.org.za/sahris/sites/nzasmel043</t>
  </si>
  <si>
    <t>http://www.sahra.org.za/sahris/sites/nzasmel044</t>
  </si>
  <si>
    <t>http://www.sahra.org.za/sahris/sites/nzasmel045</t>
  </si>
  <si>
    <t>http://www.sahra.org.za/sahris/sites/nzasmel046</t>
  </si>
  <si>
    <t>http://www.sahra.org.za/sahris/sites/nzasmel047</t>
  </si>
  <si>
    <t>http://www.sahra.org.za/sahris/sites/nzasmel048</t>
  </si>
  <si>
    <t>http://www.sahra.org.za/sahris/sites/nzasmel049</t>
  </si>
  <si>
    <t>http://www.sahra.org.za/sahris/sites/nzasmel050</t>
  </si>
  <si>
    <t>http://www.sahra.org.za/sahris/sites/nzasmel051</t>
  </si>
  <si>
    <t>http://www.sahra.org.za/sahris/sites/nzasmel052</t>
  </si>
  <si>
    <t>http://www.sahra.org.za/sahris/sites/nzasmel053</t>
  </si>
  <si>
    <t>http://www.sahra.org.za/sahris/sites/nzasmel054</t>
  </si>
  <si>
    <t>http://www.sahra.org.za/sahris/sites/nzasmel055</t>
  </si>
  <si>
    <t>http://www.sahra.org.za/sahris/sites/nzasmel056</t>
  </si>
  <si>
    <t>http://www.sahra.org.za/sahris/sites/nzasmel057</t>
  </si>
  <si>
    <t>http://www.sahra.org.za/sahris/sites/nzasmel058</t>
  </si>
  <si>
    <t>http://www.sahra.org.za/sahris/sites/nzasmel059</t>
  </si>
  <si>
    <t>http://www.sahra.org.za/sahris/sites/nzasmel060</t>
  </si>
  <si>
    <t>http://www.sahra.org.za/sahris/sites/nzasmel061</t>
  </si>
  <si>
    <t>http://www.sahra.org.za/sahris/sites/nzasmel062</t>
  </si>
  <si>
    <t>http://www.sahra.org.za/sahris/sites/nzasmel063</t>
  </si>
  <si>
    <t>http://www.sahra.org.za/sahris/sites/nzasmel064</t>
  </si>
  <si>
    <t>http://www.sahra.org.za/sahris/sites/nzasmel065</t>
  </si>
  <si>
    <t>http://www.sahra.org.za/sahris/sites/nzasmel066</t>
  </si>
  <si>
    <t>http://www.sahra.org.za/sahris/sites/nzasmel067</t>
  </si>
  <si>
    <t>http://www.sahra.org.za/sahris/sites/nzasmel068</t>
  </si>
  <si>
    <t>http://www.sahra.org.za/sahris/sites/nzasmel069</t>
  </si>
  <si>
    <t>http://www.sahra.org.za/sahris/sites/nzasmel070</t>
  </si>
  <si>
    <t>http://www.sahra.org.za/sahris/sites/nzasmel071</t>
  </si>
  <si>
    <t>http://www.sahra.org.za/sahris/sites/nzasmel072</t>
  </si>
  <si>
    <t>http://www.sahra.org.za/sahris/sites/nzasmel073</t>
  </si>
  <si>
    <t>http://www.sahra.org.za/sahris/sites/nzasmel074</t>
  </si>
  <si>
    <t>http://www.sahra.org.za/sahris/sites/nzasmel075</t>
  </si>
  <si>
    <t>http://www.sahra.org.za/sahris/sites/nzasmel076</t>
  </si>
  <si>
    <t>http://www.sahra.org.za/sahris/sites/nzasmel077</t>
  </si>
  <si>
    <t>http://www.sahra.org.za/sahris/sites/nzasmel078</t>
  </si>
  <si>
    <t>http://www.sahra.org.za/sahris/sites/nzasmel079</t>
  </si>
  <si>
    <t>http://www.sahra.org.za/sahris/sites/nzasmel080</t>
  </si>
  <si>
    <t>http://www.sahra.org.za/sahris/sites/nzasmel081</t>
  </si>
  <si>
    <t>http://www.sahra.org.za/sahris/sites/nzasmel082</t>
  </si>
  <si>
    <t>http://www.sahra.org.za/sahris/sites/nzasmel083</t>
  </si>
  <si>
    <t>http://www.sahra.org.za/sahris/sites/nzasmel084</t>
  </si>
  <si>
    <t>http://www.sahra.org.za/sahris/sites/nzasmel085</t>
  </si>
  <si>
    <t>http://www.sahra.org.za/sahris/sites/nzasmel086</t>
  </si>
  <si>
    <t>http://www.sahra.org.za/sahris/sites/nzasmel087</t>
  </si>
  <si>
    <t>http://www.sahra.org.za/sahris/sites/nzasmel088</t>
  </si>
  <si>
    <t>http://www.sahra.org.za/sahris/sites/nzasmel089</t>
  </si>
  <si>
    <t>http://www.sahra.org.za/sahris/sites/nzasmel090</t>
  </si>
  <si>
    <t>http://www.sahra.org.za/sahris/sites/nzasmel091</t>
  </si>
  <si>
    <t>http://www.sahra.org.za/sahris/sites/nzasmel092</t>
  </si>
  <si>
    <t>http://www.sahra.org.za/sahris/sites/nzasmel093</t>
  </si>
  <si>
    <t>http://www.sahra.org.za/sahris/sites/nzasmel094</t>
  </si>
  <si>
    <t>http://www.sahra.org.za/sahris/sites/nzasmel095</t>
  </si>
  <si>
    <t>http://www.sahra.org.za/sahris/sites/nzasmel096</t>
  </si>
  <si>
    <t>http://www.sahra.org.za/sahris/sites/nzasmel097</t>
  </si>
  <si>
    <t>http://www.sahra.org.za/sahris/sites/nzasmel098</t>
  </si>
  <si>
    <t>http://www.sahra.org.za/sahris/sites/nzasmel099</t>
  </si>
  <si>
    <t>http://www.sahra.org.za/sahris/sites/nzasmel100</t>
  </si>
  <si>
    <t>http://www.sahra.org.za/sahris/sites/nzasmel101</t>
  </si>
  <si>
    <t>http://www.sahra.org.za/sahris/sites/nzasmel102</t>
  </si>
  <si>
    <t>http://www.sahra.org.za/sahris/sites/nzasmel103</t>
  </si>
  <si>
    <t>http://www.sahra.org.za/sahris/sites/nzasmel104</t>
  </si>
  <si>
    <t>http://www.sahra.org.za/sahris/sites/nzasmel105</t>
  </si>
  <si>
    <t>http://www.sahra.org.za/sahris/sites/nzasmel106</t>
  </si>
  <si>
    <t>http://www.sahra.org.za/sahris/sites/nzasmel107</t>
  </si>
  <si>
    <t>http://www.sahra.org.za/sahris/sites/nzasmel108</t>
  </si>
  <si>
    <t>http://www.sahra.org.za/sahris/sites/nzasmel109</t>
  </si>
  <si>
    <t>http://www.sahra.org.za/sahris/sites/nzasmel110</t>
  </si>
  <si>
    <t>http://www.sahra.org.za/sahris/sites/nzasmel111</t>
  </si>
  <si>
    <t>http://www.sahra.org.za/sahris/sites/nzasmel112</t>
  </si>
  <si>
    <t>http://www.sahra.org.za/sahris/sites/nzasmel113</t>
  </si>
  <si>
    <t>http://www.sahra.org.za/sahris/sites/nzasmel114</t>
  </si>
  <si>
    <t>http://www.sahra.org.za/sahris/sites/nzasmel115</t>
  </si>
  <si>
    <t>http://www.sahra.org.za/sahris/sites/nzasmel116</t>
  </si>
  <si>
    <t>http://www.sahra.org.za/sahris/sites/nzasmel117</t>
  </si>
  <si>
    <t>http://www.sahra.org.za/sahris/sites/nzasmel118</t>
  </si>
  <si>
    <t>http://www.sahra.org.za/sahris/sites/nzasmel119</t>
  </si>
  <si>
    <t>http://www.sahra.org.za/sahris/sites/nzasmel120</t>
  </si>
  <si>
    <t>http://www.sahra.org.za/sahris/sites/nzasmel121</t>
  </si>
  <si>
    <t>http://www.sahra.org.za/sahris/sites/nzasmel122</t>
  </si>
  <si>
    <t>http://www.sahra.org.za/sahris/sites/nzasmel123</t>
  </si>
  <si>
    <t>http://www.sahra.org.za/sahris/sites/nzasmel124</t>
  </si>
  <si>
    <t>http://www.sahra.org.za/sahris/sites/nzasmel125</t>
  </si>
  <si>
    <t>http://www.sahra.org.za/sahris/sites/nzasmel126</t>
  </si>
  <si>
    <t>http://www.sahra.org.za/sahris/sites/nzasmel127</t>
  </si>
  <si>
    <t>http://www.sahra.org.za/sahris/sites/nzasmel128</t>
  </si>
  <si>
    <t>http://www.sahra.org.za/sahris/sites/nzasmel129</t>
  </si>
  <si>
    <t>http://www.sahra.org.za/sahris/sites/nzasmel130</t>
  </si>
  <si>
    <t>http://www.sahra.org.za/sahris/sites/nzasmel131</t>
  </si>
  <si>
    <t>http://www.sahra.org.za/sahris/sites/nzasmel132</t>
  </si>
  <si>
    <t>http://www.sahra.org.za/sahris/sites/nzasmel133</t>
  </si>
  <si>
    <t>http://www.sahra.org.za/sahris/sites/nzasmel134</t>
  </si>
  <si>
    <t>http://www.sahra.org.za/sahris/sites/nzasmel135</t>
  </si>
  <si>
    <t>http://www.sahra.org.za/sahris/sites/nzasmel136</t>
  </si>
  <si>
    <t>http://www.sahra.org.za/sahris/sites/nzasmel137</t>
  </si>
  <si>
    <t>http://www.sahra.org.za/sahris/sites/nzasmel138</t>
  </si>
  <si>
    <t>http://www.sahra.org.za/sahris/sites/nzasmel139</t>
  </si>
  <si>
    <t>http://www.sahra.org.za/sahris/sites/nzasmel140</t>
  </si>
  <si>
    <t>http://www.sahra.org.za/sahris/sites/nzasmel141</t>
  </si>
  <si>
    <t>http://www.sahra.org.za/sahris/sites/nzasmel142</t>
  </si>
  <si>
    <t>http://www.sahra.org.za/sahris/sites/nzasmel143</t>
  </si>
  <si>
    <t>http://www.sahra.org.za/sahris/sites/nzasmel144</t>
  </si>
  <si>
    <t>http://www.sahra.org.za/sahris/sites/nzasmel145</t>
  </si>
  <si>
    <t>http://www.sahra.org.za/sahris/sites/nzasmel146</t>
  </si>
  <si>
    <t>http://www.sahra.org.za/sahris/sites/nzasmel147</t>
  </si>
  <si>
    <t>http://www.sahra.org.za/sahris/sites/nzasmel148</t>
  </si>
  <si>
    <t>http://www.sahra.org.za/sahris/sites/nzasmel149</t>
  </si>
  <si>
    <t>http://www.sahra.org.za/sahris/sites/nzasmel150</t>
  </si>
  <si>
    <t>http://www.sahra.org.za/sahris/sites/nzasmel151</t>
  </si>
  <si>
    <t>http://www.sahra.org.za/sahris/sites/nzasmrt001</t>
  </si>
  <si>
    <t>http://www.sahra.org.za/sahris/sites/nzasmrt002</t>
  </si>
  <si>
    <t>http://www.sahra.org.za/sahris/sites/nzasmrt003</t>
  </si>
  <si>
    <t>http://www.sahra.org.za/sahris/sites/nzasmrt004</t>
  </si>
  <si>
    <t>http://www.sahra.org.za/sahris/sites/nzasmrt005</t>
  </si>
  <si>
    <t>http://www.sahra.org.za/sahris/sites/nzasmrt006</t>
  </si>
  <si>
    <t>http://www.sahra.org.za/sahris/sites/nzasmrt007</t>
  </si>
  <si>
    <t>http://www.sahra.org.za/sahris/sites/nzasmrt008</t>
  </si>
  <si>
    <t>http://www.sahra.org.za/sahris/sites/nzasmrt009</t>
  </si>
  <si>
    <t>http://www.sahra.org.za/sahris/sites/nzasmrt010</t>
  </si>
  <si>
    <t>http://www.sahra.org.za/sahris/sites/nzasmrt011</t>
  </si>
  <si>
    <t>http://www.sahra.org.za/sahris/sites/nzasmrt012</t>
  </si>
  <si>
    <t>http://www.sahra.org.za/sahris/sites/nzasmrt013</t>
  </si>
  <si>
    <t>http://www.sahra.org.za/sahris/sites/nzasmrt014</t>
  </si>
  <si>
    <t>http://www.sahra.org.za/sahris/sites/nzasmrt015</t>
  </si>
  <si>
    <t>http://www.sahra.org.za/sahris/sites/nzasmrt016</t>
  </si>
  <si>
    <t>http://www.sahra.org.za/sahris/sites/nzasmrt017</t>
  </si>
  <si>
    <t>Cottage 21 Watt Str</t>
  </si>
  <si>
    <t>Markgraaf Spruit house</t>
  </si>
  <si>
    <t>Culvert betweenMarkgraaf Spruit and Platrand</t>
  </si>
  <si>
    <t>Egoli Heritage Trust; Johannesburg Heritage Foundation; Heritage Association of South Africa; Stichting Zuid-Afrikahuis Nederland, The Netherlands; Transnet Heritage Foundation.</t>
  </si>
  <si>
    <t>Heritage Association of South Africa; Mpumalanga Heritage Interest Group; Stichting Zuid-Afrikahuis Nederland, The Netherlands; Transnet Heritage Foundation.</t>
  </si>
  <si>
    <t xml:space="preserve">Heritage Association of South Africa; Heritage Association of South Africa Thlokwe (Potchefstroom) Branch; Stichting Zuid-Afrikahuis Nederland, The Netherlands; Transnet Heritage Foundation. </t>
  </si>
  <si>
    <t>Tshwane Building Heritage; Heritage Association of South Africa; Stichting Zuid-Afrikahuis Nederland, The Netherlands; Transnet Heritage Foundation.</t>
  </si>
  <si>
    <t>Heritage Association of South Africa; Mpumalanga Heritage Interest Group; Stichting Zuid-Afrikahuis, The Netherlands; Transnet Heritage Foundation.</t>
  </si>
  <si>
    <t>SAHRIS</t>
  </si>
  <si>
    <t>PHOTO-IDENTIFICATION</t>
  </si>
  <si>
    <t xml:space="preserve"> Windows replaced (with steel). Brick buttresses added to one end gable. Other end extended in face brick. </t>
  </si>
  <si>
    <t>Small bronze sign indicating that the clocks came from the Klinkhamer designed Park Station. Incorrectly dates the clocks to 1870 (the date of foundation of the firm that manufactured them).</t>
  </si>
  <si>
    <t>X</t>
  </si>
  <si>
    <t>A</t>
  </si>
  <si>
    <r>
      <rPr>
        <b/>
        <sz val="11"/>
        <color theme="1"/>
        <rFont val="Arial"/>
        <charset val="204"/>
      </rPr>
      <t>No of Storeys</t>
    </r>
  </si>
  <si>
    <t>NZASM       F-A-T</t>
  </si>
  <si>
    <t>Compiled by              Nicholas J Clarke and                  Roger C Fisher</t>
  </si>
  <si>
    <t>Compiled by                 Nicholas J Clarke                and Roger C Fisher</t>
  </si>
  <si>
    <t xml:space="preserve">ABOUT </t>
  </si>
  <si>
    <t>THE DATABASE</t>
  </si>
  <si>
    <t xml:space="preserve">This database contains the results of a survey of extant NZASM built heritage in South Africa. Much of this is still in use, either associated with rail industry, or in private ownership. In this database you will find pertinent information regarding each individual site identified, including location coordinates, heritage protections status, proposed grading and identification photographs. </t>
  </si>
  <si>
    <t>Note: Core data from this NZASM FAT Database has been included in the South African Heritage Resources Agency, SAHRA's South African Heritage Information System (SAHRIS), using a unique site identifier (Line Name + Number e.g. BBL_001). Users of this database are requested to maintain the use of these site identifiers.</t>
  </si>
  <si>
    <t>USE CONDITIONS</t>
  </si>
  <si>
    <t>The NZASM FAT database is open-source and use thereof is conditional.</t>
  </si>
  <si>
    <t>You are free to:</t>
  </si>
  <si>
    <t>Share - copy and redistribute the material in any medium or format</t>
  </si>
  <si>
    <t>Adapt - edit, transform, and build upon the material for any purpose.</t>
  </si>
  <si>
    <t>Under the following terms:</t>
  </si>
  <si>
    <t>You must give appropriate credit to the Department of Architecture, University of Pretoria and its Footsteps Along the Tracks (FAT Project) as the source. You may do so in any reasonable manner, but not in any way that suggests the Department of Architecture, University of Pretoria and its Footsteps Along the Tracks (FAT Project) endorses you or your use.</t>
  </si>
  <si>
    <t>The aim of the FAT Project–undertaken by Nicholas Clarke and Roger Fisher, with research assistance of Siphiwe Simelane–is not only to document the structures but also have a wider application by providing the requisite information to assist in the future planning of this shared heritage. The FAT Project presents heritage value and legal status in a publically accessible manner. This assists property owners, local and regional government and statutory bodies such as Provincial and National Heritage Authorities to ensure that they conform with the statutory requirements pertaining to these sites and so help inform future planning.</t>
  </si>
  <si>
    <t>Mpumalanga and KwaZulu-Natal</t>
  </si>
  <si>
    <t>The database is subdivided into subsections per original NZASM trajectory, which crosses current provincial boundaries.</t>
  </si>
  <si>
    <t>The information contained therein is duplicated in the provincial NZASM FAT Databases.</t>
  </si>
  <si>
    <r>
      <t xml:space="preserve">NZASM : </t>
    </r>
    <r>
      <rPr>
        <b/>
        <sz val="48"/>
        <color rgb="FFFF0000"/>
        <rFont val="Arial"/>
      </rPr>
      <t>FOOTSTEPS ALONG THE TRACKS</t>
    </r>
    <r>
      <rPr>
        <b/>
        <sz val="48"/>
        <color theme="0"/>
        <rFont val="Arial"/>
      </rPr>
      <t xml:space="preserve"> INVENTORY</t>
    </r>
  </si>
  <si>
    <r>
      <t xml:space="preserve">NZASM : </t>
    </r>
    <r>
      <rPr>
        <b/>
        <u/>
        <sz val="72"/>
        <color rgb="FFFF0000"/>
        <rFont val="Arial"/>
      </rPr>
      <t>SOUTH WESTERN LINE</t>
    </r>
    <r>
      <rPr>
        <b/>
        <u/>
        <sz val="72"/>
        <color theme="0"/>
        <rFont val="Arial"/>
        <charset val="204"/>
      </rPr>
      <t xml:space="preserve"> INVENTORY</t>
    </r>
  </si>
  <si>
    <r>
      <t xml:space="preserve">NZASM : </t>
    </r>
    <r>
      <rPr>
        <b/>
        <u/>
        <sz val="72"/>
        <color rgb="FFFF0000"/>
        <rFont val="Arial"/>
      </rPr>
      <t>RAND TRAM</t>
    </r>
    <r>
      <rPr>
        <b/>
        <u/>
        <sz val="72"/>
        <color theme="0"/>
        <rFont val="Arial"/>
        <charset val="204"/>
      </rPr>
      <t xml:space="preserve"> INVENTORY</t>
    </r>
  </si>
  <si>
    <r>
      <t xml:space="preserve">NZASM : </t>
    </r>
    <r>
      <rPr>
        <b/>
        <u/>
        <sz val="72"/>
        <color rgb="FFFF0000"/>
        <rFont val="Arial"/>
      </rPr>
      <t>SOUTHERN LINE</t>
    </r>
    <r>
      <rPr>
        <b/>
        <u/>
        <sz val="72"/>
        <color theme="0"/>
        <rFont val="Arial"/>
        <charset val="204"/>
      </rPr>
      <t xml:space="preserve"> INVENTORY</t>
    </r>
  </si>
  <si>
    <r>
      <t xml:space="preserve">NZASM : </t>
    </r>
    <r>
      <rPr>
        <b/>
        <u/>
        <sz val="72"/>
        <color rgb="FFFF0000"/>
        <rFont val="Arial"/>
      </rPr>
      <t>EASTERN LINE</t>
    </r>
    <r>
      <rPr>
        <b/>
        <u/>
        <sz val="72"/>
        <color theme="0"/>
        <rFont val="Arial"/>
        <charset val="204"/>
      </rPr>
      <t xml:space="preserve"> INVENTORY</t>
    </r>
  </si>
  <si>
    <r>
      <t xml:space="preserve">NZASM : </t>
    </r>
    <r>
      <rPr>
        <b/>
        <u/>
        <sz val="72"/>
        <color rgb="FFFF0000"/>
        <rFont val="Arial"/>
      </rPr>
      <t>BARBERTON BRANCH</t>
    </r>
    <r>
      <rPr>
        <b/>
        <u/>
        <sz val="72"/>
        <color theme="0"/>
        <rFont val="Arial"/>
        <charset val="204"/>
      </rPr>
      <t xml:space="preserve"> LINE INVENTORY</t>
    </r>
  </si>
  <si>
    <r>
      <t xml:space="preserve">NZASM : </t>
    </r>
    <r>
      <rPr>
        <b/>
        <u/>
        <sz val="72"/>
        <color rgb="FFFF0000"/>
        <rFont val="Arial"/>
      </rPr>
      <t>SOUTH EASTERN LINE</t>
    </r>
    <r>
      <rPr>
        <b/>
        <u/>
        <sz val="72"/>
        <color theme="0"/>
        <rFont val="Arial"/>
        <charset val="204"/>
      </rPr>
      <t xml:space="preserve"> INVENTORY</t>
    </r>
  </si>
  <si>
    <t>31 DECEMBER 2016</t>
  </si>
</sst>
</file>

<file path=xl/styles.xml><?xml version="1.0" encoding="utf-8"?>
<styleSheet xmlns="http://schemas.openxmlformats.org/spreadsheetml/2006/main" xmlns:mc="http://schemas.openxmlformats.org/markup-compatibility/2006" xmlns:x14ac="http://schemas.microsoft.com/office/spreadsheetml/2009/9/ac" mc:Ignorable="x14ac">
  <numFmts count="4">
    <numFmt numFmtId="164" formatCode="yyyy\-mm\-dd;@"/>
    <numFmt numFmtId="165" formatCode="yyyy\ mm\ dd;@"/>
    <numFmt numFmtId="166" formatCode="[$-1C09]dd\ mmmm\ yyyy;@"/>
    <numFmt numFmtId="167" formatCode="yyyy/mm/dd;@"/>
  </numFmts>
  <fonts count="44" x14ac:knownFonts="1">
    <font>
      <sz val="12"/>
      <color theme="1"/>
      <name val="Calibri"/>
      <family val="2"/>
      <scheme val="minor"/>
    </font>
    <font>
      <b/>
      <sz val="12"/>
      <color theme="1"/>
      <name val="Calibri"/>
      <family val="2"/>
      <scheme val="minor"/>
    </font>
    <font>
      <b/>
      <u/>
      <sz val="12"/>
      <color theme="1"/>
      <name val="Calibri"/>
      <scheme val="minor"/>
    </font>
    <font>
      <u/>
      <sz val="12"/>
      <color theme="10"/>
      <name val="Calibri"/>
      <family val="2"/>
      <scheme val="minor"/>
    </font>
    <font>
      <u/>
      <sz val="12"/>
      <color theme="11"/>
      <name val="Calibri"/>
      <family val="2"/>
      <scheme val="minor"/>
    </font>
    <font>
      <b/>
      <sz val="12"/>
      <color rgb="FFFF0000"/>
      <name val="Calibri"/>
      <scheme val="minor"/>
    </font>
    <font>
      <b/>
      <sz val="16"/>
      <color theme="1"/>
      <name val="Calibri"/>
      <scheme val="minor"/>
    </font>
    <font>
      <b/>
      <sz val="16"/>
      <color rgb="FFFF0000"/>
      <name val="Calibri"/>
      <scheme val="minor"/>
    </font>
    <font>
      <sz val="12"/>
      <color rgb="FF000000"/>
      <name val="Calibri"/>
      <family val="2"/>
      <scheme val="minor"/>
    </font>
    <font>
      <sz val="12"/>
      <name val="Calibri"/>
      <scheme val="minor"/>
    </font>
    <font>
      <sz val="12"/>
      <color theme="1"/>
      <name val="Arial"/>
      <charset val="204"/>
    </font>
    <font>
      <b/>
      <i/>
      <sz val="16"/>
      <color rgb="FFFF0000"/>
      <name val="Arial"/>
      <charset val="204"/>
    </font>
    <font>
      <b/>
      <sz val="16"/>
      <color theme="1"/>
      <name val="Arial"/>
      <charset val="204"/>
    </font>
    <font>
      <sz val="12"/>
      <name val="Arial"/>
      <charset val="204"/>
    </font>
    <font>
      <sz val="12"/>
      <color theme="0"/>
      <name val="Calibri"/>
      <family val="2"/>
      <scheme val="minor"/>
    </font>
    <font>
      <sz val="8"/>
      <name val="Calibri"/>
      <family val="2"/>
      <scheme val="minor"/>
    </font>
    <font>
      <b/>
      <sz val="14"/>
      <color rgb="FFFF0000"/>
      <name val="Arial"/>
      <charset val="204"/>
    </font>
    <font>
      <sz val="11"/>
      <color theme="1"/>
      <name val="Arial"/>
      <charset val="204"/>
    </font>
    <font>
      <b/>
      <sz val="11"/>
      <color theme="1"/>
      <name val="Arial"/>
      <charset val="204"/>
    </font>
    <font>
      <sz val="11"/>
      <name val="Arial"/>
      <charset val="204"/>
    </font>
    <font>
      <b/>
      <sz val="11"/>
      <name val="Arial"/>
      <charset val="204"/>
    </font>
    <font>
      <sz val="11"/>
      <color theme="0"/>
      <name val="Arial"/>
      <charset val="204"/>
    </font>
    <font>
      <sz val="12"/>
      <color theme="0"/>
      <name val="Arial"/>
      <charset val="204"/>
    </font>
    <font>
      <sz val="36"/>
      <color theme="0"/>
      <name val="Arial"/>
      <charset val="204"/>
    </font>
    <font>
      <sz val="48"/>
      <color theme="0"/>
      <name val="Arial"/>
      <charset val="204"/>
    </font>
    <font>
      <b/>
      <u/>
      <sz val="72"/>
      <color theme="0"/>
      <name val="Arial"/>
      <charset val="204"/>
    </font>
    <font>
      <b/>
      <sz val="14"/>
      <color rgb="FFFF0000"/>
      <name val="Calibri"/>
      <scheme val="minor"/>
    </font>
    <font>
      <sz val="11"/>
      <color theme="1"/>
      <name val="Calibri"/>
      <family val="2"/>
      <scheme val="minor"/>
    </font>
    <font>
      <sz val="11"/>
      <name val="Calibri"/>
      <scheme val="minor"/>
    </font>
    <font>
      <sz val="11"/>
      <color rgb="FF000000"/>
      <name val="Arial"/>
      <charset val="204"/>
    </font>
    <font>
      <b/>
      <sz val="16"/>
      <color rgb="FF000000"/>
      <name val="Arial"/>
      <charset val="204"/>
    </font>
    <font>
      <sz val="11"/>
      <color rgb="FF666666"/>
      <name val="Arial"/>
      <charset val="204"/>
    </font>
    <font>
      <b/>
      <sz val="20"/>
      <color rgb="FFFF0000"/>
      <name val="Arial"/>
      <charset val="204"/>
    </font>
    <font>
      <sz val="28"/>
      <color theme="0"/>
      <name val="Arial"/>
      <charset val="204"/>
    </font>
    <font>
      <sz val="18"/>
      <color theme="1"/>
      <name val="Arial"/>
    </font>
    <font>
      <sz val="16"/>
      <color theme="1"/>
      <name val="Arial"/>
    </font>
    <font>
      <b/>
      <u/>
      <sz val="16"/>
      <color theme="1"/>
      <name val="Arial"/>
    </font>
    <font>
      <b/>
      <sz val="14"/>
      <color theme="1"/>
      <name val="Arial"/>
    </font>
    <font>
      <b/>
      <u/>
      <sz val="12"/>
      <color theme="1"/>
      <name val="Arial"/>
    </font>
    <font>
      <b/>
      <sz val="48"/>
      <color theme="0"/>
      <name val="Arial"/>
    </font>
    <font>
      <b/>
      <sz val="48"/>
      <color rgb="FFFF0000"/>
      <name val="Arial"/>
    </font>
    <font>
      <b/>
      <u/>
      <sz val="72"/>
      <color rgb="FFFF0000"/>
      <name val="Arial"/>
    </font>
    <font>
      <b/>
      <sz val="36"/>
      <color rgb="FFFF0000"/>
      <name val="Arial"/>
    </font>
    <font>
      <b/>
      <sz val="12"/>
      <color theme="1"/>
      <name val="Arial"/>
    </font>
  </fonts>
  <fills count="9">
    <fill>
      <patternFill patternType="none"/>
    </fill>
    <fill>
      <patternFill patternType="gray125"/>
    </fill>
    <fill>
      <patternFill patternType="solid">
        <fgColor theme="0"/>
        <bgColor indexed="64"/>
      </patternFill>
    </fill>
    <fill>
      <patternFill patternType="solid">
        <fgColor theme="0"/>
        <bgColor rgb="FF000000"/>
      </patternFill>
    </fill>
    <fill>
      <patternFill patternType="solid">
        <fgColor rgb="FFCAD6E2"/>
        <bgColor indexed="64"/>
      </patternFill>
    </fill>
    <fill>
      <patternFill patternType="solid">
        <fgColor rgb="FFCAD6E2"/>
        <bgColor rgb="FF000000"/>
      </patternFill>
    </fill>
    <fill>
      <patternFill patternType="solid">
        <fgColor rgb="FFFFFFFF"/>
        <bgColor rgb="FF000000"/>
      </patternFill>
    </fill>
    <fill>
      <patternFill patternType="solid">
        <fgColor rgb="FFBFCDDC"/>
        <bgColor indexed="64"/>
      </patternFill>
    </fill>
    <fill>
      <patternFill patternType="solid">
        <fgColor theme="4" tint="0.79998168889431442"/>
        <bgColor indexed="64"/>
      </patternFill>
    </fill>
  </fills>
  <borders count="22">
    <border>
      <left/>
      <right/>
      <top/>
      <bottom/>
      <diagonal/>
    </border>
    <border>
      <left style="thin">
        <color auto="1"/>
      </left>
      <right style="thin">
        <color auto="1"/>
      </right>
      <top style="thin">
        <color auto="1"/>
      </top>
      <bottom style="thin">
        <color auto="1"/>
      </bottom>
      <diagonal/>
    </border>
    <border>
      <left style="thin">
        <color auto="1"/>
      </left>
      <right style="thin">
        <color auto="1"/>
      </right>
      <top/>
      <bottom style="thin">
        <color auto="1"/>
      </bottom>
      <diagonal/>
    </border>
    <border>
      <left style="thin">
        <color auto="1"/>
      </left>
      <right/>
      <top style="thin">
        <color auto="1"/>
      </top>
      <bottom style="thin">
        <color auto="1"/>
      </bottom>
      <diagonal/>
    </border>
    <border>
      <left/>
      <right style="thin">
        <color auto="1"/>
      </right>
      <top style="thin">
        <color auto="1"/>
      </top>
      <bottom style="thin">
        <color auto="1"/>
      </bottom>
      <diagonal/>
    </border>
    <border>
      <left style="medium">
        <color auto="1"/>
      </left>
      <right style="medium">
        <color auto="1"/>
      </right>
      <top/>
      <bottom style="medium">
        <color auto="1"/>
      </bottom>
      <diagonal/>
    </border>
    <border>
      <left style="thin">
        <color auto="1"/>
      </left>
      <right style="thin">
        <color auto="1"/>
      </right>
      <top style="thin">
        <color auto="1"/>
      </top>
      <bottom/>
      <diagonal/>
    </border>
    <border>
      <left/>
      <right style="thin">
        <color auto="1"/>
      </right>
      <top/>
      <bottom style="thin">
        <color auto="1"/>
      </bottom>
      <diagonal/>
    </border>
    <border>
      <left/>
      <right/>
      <top style="thin">
        <color auto="1"/>
      </top>
      <bottom/>
      <diagonal/>
    </border>
    <border>
      <left style="medium">
        <color auto="1"/>
      </left>
      <right style="medium">
        <color auto="1"/>
      </right>
      <top style="medium">
        <color auto="1"/>
      </top>
      <bottom/>
      <diagonal/>
    </border>
    <border>
      <left/>
      <right/>
      <top/>
      <bottom style="medium">
        <color auto="1"/>
      </bottom>
      <diagonal/>
    </border>
    <border>
      <left/>
      <right/>
      <top style="thin">
        <color auto="1"/>
      </top>
      <bottom style="thin">
        <color auto="1"/>
      </bottom>
      <diagonal/>
    </border>
    <border>
      <left style="thin">
        <color auto="1"/>
      </left>
      <right/>
      <top style="thin">
        <color auto="1"/>
      </top>
      <bottom style="medium">
        <color auto="1"/>
      </bottom>
      <diagonal/>
    </border>
    <border>
      <left/>
      <right/>
      <top style="thin">
        <color auto="1"/>
      </top>
      <bottom style="medium">
        <color auto="1"/>
      </bottom>
      <diagonal/>
    </border>
    <border>
      <left style="medium">
        <color auto="1"/>
      </left>
      <right style="thin">
        <color auto="1"/>
      </right>
      <top/>
      <bottom style="medium">
        <color auto="1"/>
      </bottom>
      <diagonal/>
    </border>
    <border>
      <left style="thin">
        <color auto="1"/>
      </left>
      <right style="thin">
        <color auto="1"/>
      </right>
      <top/>
      <bottom style="medium">
        <color auto="1"/>
      </bottom>
      <diagonal/>
    </border>
    <border>
      <left style="thin">
        <color auto="1"/>
      </left>
      <right/>
      <top/>
      <bottom style="medium">
        <color auto="1"/>
      </bottom>
      <diagonal/>
    </border>
    <border>
      <left/>
      <right style="thin">
        <color auto="1"/>
      </right>
      <top/>
      <bottom style="medium">
        <color auto="1"/>
      </bottom>
      <diagonal/>
    </border>
    <border>
      <left style="thin">
        <color auto="1"/>
      </left>
      <right style="medium">
        <color auto="1"/>
      </right>
      <top/>
      <bottom style="medium">
        <color auto="1"/>
      </bottom>
      <diagonal/>
    </border>
    <border>
      <left style="medium">
        <color auto="1"/>
      </left>
      <right/>
      <top style="medium">
        <color auto="1"/>
      </top>
      <bottom style="thin">
        <color auto="1"/>
      </bottom>
      <diagonal/>
    </border>
    <border>
      <left/>
      <right/>
      <top style="medium">
        <color auto="1"/>
      </top>
      <bottom style="thin">
        <color auto="1"/>
      </bottom>
      <diagonal/>
    </border>
    <border>
      <left/>
      <right style="medium">
        <color auto="1"/>
      </right>
      <top style="medium">
        <color auto="1"/>
      </top>
      <bottom style="thin">
        <color auto="1"/>
      </bottom>
      <diagonal/>
    </border>
  </borders>
  <cellStyleXfs count="978">
    <xf numFmtId="0" fontId="0" fillId="0" borderId="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3"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cellStyleXfs>
  <cellXfs count="221">
    <xf numFmtId="0" fontId="0" fillId="0" borderId="0" xfId="0"/>
    <xf numFmtId="0" fontId="0" fillId="2" borderId="0" xfId="0" applyFill="1" applyBorder="1" applyAlignment="1">
      <alignment wrapText="1"/>
    </xf>
    <xf numFmtId="0" fontId="0" fillId="2" borderId="0" xfId="0" applyFill="1" applyAlignment="1">
      <alignment wrapText="1"/>
    </xf>
    <xf numFmtId="0" fontId="9" fillId="2" borderId="1" xfId="0" applyFont="1" applyFill="1" applyBorder="1" applyAlignment="1">
      <alignment wrapText="1"/>
    </xf>
    <xf numFmtId="0" fontId="9" fillId="2" borderId="0" xfId="0" applyFont="1" applyFill="1" applyBorder="1" applyAlignment="1">
      <alignment wrapText="1"/>
    </xf>
    <xf numFmtId="49" fontId="0" fillId="2" borderId="0" xfId="0" applyNumberFormat="1" applyFill="1" applyAlignment="1">
      <alignment wrapText="1"/>
    </xf>
    <xf numFmtId="49" fontId="0" fillId="2" borderId="0" xfId="0" applyNumberFormat="1" applyFill="1" applyBorder="1" applyAlignment="1">
      <alignment horizontal="right" wrapText="1"/>
    </xf>
    <xf numFmtId="49" fontId="0" fillId="2" borderId="0" xfId="0" applyNumberFormat="1" applyFill="1" applyAlignment="1">
      <alignment horizontal="right" wrapText="1"/>
    </xf>
    <xf numFmtId="0" fontId="0" fillId="2" borderId="0" xfId="0" applyFill="1" applyBorder="1" applyAlignment="1">
      <alignment horizontal="right" wrapText="1"/>
    </xf>
    <xf numFmtId="0" fontId="0" fillId="2" borderId="0" xfId="0" applyFill="1" applyAlignment="1">
      <alignment horizontal="right" wrapText="1"/>
    </xf>
    <xf numFmtId="0" fontId="6" fillId="2" borderId="1" xfId="0" applyFont="1" applyFill="1" applyBorder="1" applyAlignment="1">
      <alignment horizontal="left" vertical="top" wrapText="1"/>
    </xf>
    <xf numFmtId="0" fontId="0" fillId="2" borderId="1" xfId="0" applyFont="1" applyFill="1" applyBorder="1" applyAlignment="1">
      <alignment wrapText="1"/>
    </xf>
    <xf numFmtId="0" fontId="0" fillId="2" borderId="0" xfId="0" applyFont="1" applyFill="1" applyBorder="1" applyAlignment="1">
      <alignment wrapText="1"/>
    </xf>
    <xf numFmtId="49" fontId="0" fillId="2" borderId="0" xfId="0" applyNumberFormat="1" applyFont="1" applyFill="1" applyBorder="1" applyAlignment="1">
      <alignment wrapText="1"/>
    </xf>
    <xf numFmtId="49" fontId="0" fillId="2" borderId="0" xfId="0" applyNumberFormat="1" applyFont="1" applyFill="1" applyBorder="1" applyAlignment="1">
      <alignment horizontal="right" wrapText="1"/>
    </xf>
    <xf numFmtId="0" fontId="0" fillId="2" borderId="0" xfId="0" applyFont="1" applyFill="1" applyBorder="1" applyAlignment="1">
      <alignment horizontal="right" wrapText="1"/>
    </xf>
    <xf numFmtId="0" fontId="7" fillId="2" borderId="0" xfId="0" applyFont="1" applyFill="1" applyAlignment="1">
      <alignment horizontal="center" vertical="center" wrapText="1"/>
    </xf>
    <xf numFmtId="165" fontId="0" fillId="2" borderId="0" xfId="0" applyNumberFormat="1" applyFill="1" applyAlignment="1">
      <alignment wrapText="1"/>
    </xf>
    <xf numFmtId="165" fontId="0" fillId="2" borderId="0" xfId="0" applyNumberFormat="1" applyFill="1" applyBorder="1" applyAlignment="1">
      <alignment wrapText="1"/>
    </xf>
    <xf numFmtId="0" fontId="0" fillId="0" borderId="0" xfId="0" applyFill="1" applyBorder="1" applyAlignment="1">
      <alignment wrapText="1"/>
    </xf>
    <xf numFmtId="164" fontId="0" fillId="0" borderId="0" xfId="0" applyNumberFormat="1" applyFill="1" applyBorder="1" applyAlignment="1">
      <alignment wrapText="1"/>
    </xf>
    <xf numFmtId="49" fontId="0" fillId="0" borderId="0" xfId="0" applyNumberFormat="1" applyFill="1" applyBorder="1" applyAlignment="1">
      <alignment horizontal="right" wrapText="1"/>
    </xf>
    <xf numFmtId="14" fontId="0" fillId="0" borderId="0" xfId="0" applyNumberFormat="1" applyFill="1" applyBorder="1" applyAlignment="1">
      <alignment wrapText="1"/>
    </xf>
    <xf numFmtId="0" fontId="6" fillId="0" borderId="0" xfId="0" applyFont="1" applyFill="1" applyBorder="1" applyAlignment="1">
      <alignment vertical="top" wrapText="1"/>
    </xf>
    <xf numFmtId="0" fontId="6" fillId="0" borderId="0" xfId="0" applyFont="1" applyFill="1" applyBorder="1" applyAlignment="1">
      <alignment horizontal="left" vertical="top" wrapText="1"/>
    </xf>
    <xf numFmtId="0" fontId="9" fillId="0" borderId="0" xfId="0" applyFont="1" applyFill="1" applyBorder="1" applyAlignment="1">
      <alignment vertical="top" wrapText="1"/>
    </xf>
    <xf numFmtId="0" fontId="0" fillId="0" borderId="0" xfId="0" applyFill="1" applyBorder="1" applyAlignment="1">
      <alignment vertical="top" wrapText="1"/>
    </xf>
    <xf numFmtId="0" fontId="9" fillId="0" borderId="0" xfId="0" applyFont="1" applyFill="1" applyBorder="1" applyAlignment="1">
      <alignment wrapText="1"/>
    </xf>
    <xf numFmtId="49" fontId="0" fillId="0" borderId="0" xfId="0" applyNumberFormat="1" applyFill="1" applyBorder="1" applyAlignment="1">
      <alignment wrapText="1"/>
    </xf>
    <xf numFmtId="0" fontId="1" fillId="0" borderId="0" xfId="0" applyFont="1" applyFill="1" applyBorder="1" applyAlignment="1">
      <alignment wrapText="1"/>
    </xf>
    <xf numFmtId="0" fontId="0" fillId="0" borderId="0" xfId="0" quotePrefix="1" applyFill="1" applyBorder="1" applyAlignment="1">
      <alignment wrapText="1"/>
    </xf>
    <xf numFmtId="0" fontId="2" fillId="0" borderId="0" xfId="0" applyFont="1" applyFill="1" applyBorder="1" applyAlignment="1">
      <alignment wrapText="1"/>
    </xf>
    <xf numFmtId="0" fontId="0" fillId="0" borderId="0" xfId="0" applyNumberFormat="1" applyFill="1" applyBorder="1" applyAlignment="1">
      <alignment wrapText="1"/>
    </xf>
    <xf numFmtId="0" fontId="5" fillId="2" borderId="0" xfId="0" applyFont="1" applyFill="1" applyBorder="1" applyAlignment="1">
      <alignment wrapText="1"/>
    </xf>
    <xf numFmtId="0" fontId="5" fillId="2" borderId="1" xfId="0" applyFont="1" applyFill="1" applyBorder="1" applyAlignment="1">
      <alignment wrapText="1"/>
    </xf>
    <xf numFmtId="0" fontId="0" fillId="2" borderId="6" xfId="0" applyFont="1" applyFill="1" applyBorder="1" applyAlignment="1">
      <alignment wrapText="1"/>
    </xf>
    <xf numFmtId="0" fontId="0" fillId="2" borderId="8" xfId="0" applyFont="1" applyFill="1" applyBorder="1" applyAlignment="1">
      <alignment wrapText="1"/>
    </xf>
    <xf numFmtId="165" fontId="0" fillId="2" borderId="0" xfId="0" applyNumberFormat="1" applyFont="1" applyFill="1" applyBorder="1" applyAlignment="1">
      <alignment wrapText="1"/>
    </xf>
    <xf numFmtId="0" fontId="9" fillId="2" borderId="0" xfId="0" applyFont="1" applyFill="1" applyBorder="1" applyAlignment="1">
      <alignment vertical="top" wrapText="1"/>
    </xf>
    <xf numFmtId="0" fontId="6" fillId="0" borderId="1" xfId="0" applyFont="1" applyFill="1" applyBorder="1" applyAlignment="1">
      <alignment horizontal="left" vertical="top" wrapText="1"/>
    </xf>
    <xf numFmtId="0" fontId="0" fillId="0" borderId="1" xfId="0" applyFill="1" applyBorder="1" applyAlignment="1">
      <alignment wrapText="1"/>
    </xf>
    <xf numFmtId="0" fontId="0" fillId="0" borderId="0" xfId="0" applyFill="1" applyAlignment="1">
      <alignment wrapText="1"/>
    </xf>
    <xf numFmtId="0" fontId="9" fillId="0" borderId="0" xfId="0" applyFont="1" applyFill="1" applyAlignment="1">
      <alignment wrapText="1"/>
    </xf>
    <xf numFmtId="0" fontId="8" fillId="0" borderId="0" xfId="0" applyFont="1" applyFill="1" applyBorder="1" applyAlignment="1">
      <alignment wrapText="1"/>
    </xf>
    <xf numFmtId="49" fontId="0" fillId="0" borderId="0" xfId="0" applyNumberFormat="1" applyFill="1" applyAlignment="1">
      <alignment wrapText="1"/>
    </xf>
    <xf numFmtId="164" fontId="0" fillId="0" borderId="0" xfId="0" applyNumberFormat="1" applyFill="1" applyAlignment="1">
      <alignment wrapText="1"/>
    </xf>
    <xf numFmtId="49" fontId="0" fillId="0" borderId="0" xfId="0" applyNumberFormat="1" applyFill="1" applyAlignment="1">
      <alignment horizontal="right" wrapText="1"/>
    </xf>
    <xf numFmtId="14" fontId="0" fillId="0" borderId="0" xfId="0" applyNumberFormat="1" applyFill="1" applyAlignment="1">
      <alignment wrapText="1"/>
    </xf>
    <xf numFmtId="165" fontId="0" fillId="0" borderId="0" xfId="0" applyNumberFormat="1" applyFill="1" applyAlignment="1">
      <alignment wrapText="1"/>
    </xf>
    <xf numFmtId="0" fontId="0" fillId="0" borderId="0" xfId="0" applyFill="1" applyAlignment="1">
      <alignment horizontal="left" vertical="top"/>
    </xf>
    <xf numFmtId="165" fontId="0" fillId="0" borderId="0" xfId="0" applyNumberFormat="1" applyFill="1" applyBorder="1" applyAlignment="1">
      <alignment wrapText="1"/>
    </xf>
    <xf numFmtId="0" fontId="0" fillId="0" borderId="0" xfId="0" applyFill="1" applyBorder="1" applyAlignment="1">
      <alignment horizontal="left" vertical="top"/>
    </xf>
    <xf numFmtId="0" fontId="9" fillId="0" borderId="1" xfId="0" applyFont="1" applyFill="1" applyBorder="1" applyAlignment="1">
      <alignment wrapText="1"/>
    </xf>
    <xf numFmtId="0" fontId="10" fillId="2" borderId="0" xfId="0" applyFont="1" applyFill="1" applyAlignment="1">
      <alignment horizontal="center" vertical="center" wrapText="1"/>
    </xf>
    <xf numFmtId="165" fontId="10" fillId="2" borderId="0" xfId="0" applyNumberFormat="1" applyFont="1" applyFill="1" applyAlignment="1">
      <alignment horizontal="center" vertical="center" wrapText="1"/>
    </xf>
    <xf numFmtId="49" fontId="10" fillId="2" borderId="0" xfId="0" applyNumberFormat="1" applyFont="1" applyFill="1" applyAlignment="1">
      <alignment horizontal="center" vertical="center" wrapText="1"/>
    </xf>
    <xf numFmtId="0" fontId="11" fillId="2" borderId="0" xfId="0" applyFont="1" applyFill="1" applyBorder="1" applyAlignment="1">
      <alignment vertical="center" wrapText="1"/>
    </xf>
    <xf numFmtId="0" fontId="10" fillId="2" borderId="0" xfId="0" applyFont="1" applyFill="1" applyBorder="1" applyAlignment="1">
      <alignment horizontal="center" vertical="center" wrapText="1"/>
    </xf>
    <xf numFmtId="0" fontId="12" fillId="2" borderId="0" xfId="0" applyFont="1" applyFill="1" applyBorder="1" applyAlignment="1">
      <alignment horizontal="left" vertical="top" wrapText="1"/>
    </xf>
    <xf numFmtId="0" fontId="12" fillId="2" borderId="1" xfId="0" applyFont="1" applyFill="1" applyBorder="1" applyAlignment="1">
      <alignment horizontal="left" vertical="top" wrapText="1"/>
    </xf>
    <xf numFmtId="0" fontId="10" fillId="2" borderId="0" xfId="0" applyFont="1" applyFill="1" applyBorder="1" applyAlignment="1">
      <alignment wrapText="1"/>
    </xf>
    <xf numFmtId="0" fontId="10" fillId="2" borderId="1" xfId="0" applyFont="1" applyFill="1" applyBorder="1" applyAlignment="1">
      <alignment wrapText="1"/>
    </xf>
    <xf numFmtId="0" fontId="10" fillId="2" borderId="0" xfId="0" applyFont="1" applyFill="1" applyAlignment="1">
      <alignment wrapText="1"/>
    </xf>
    <xf numFmtId="0" fontId="13" fillId="2" borderId="0" xfId="0" applyFont="1" applyFill="1" applyBorder="1" applyAlignment="1">
      <alignment wrapText="1"/>
    </xf>
    <xf numFmtId="0" fontId="13" fillId="2" borderId="0" xfId="0" applyFont="1" applyFill="1" applyAlignment="1">
      <alignment wrapText="1"/>
    </xf>
    <xf numFmtId="165" fontId="10" fillId="2" borderId="0" xfId="0" applyNumberFormat="1" applyFont="1" applyFill="1" applyAlignment="1">
      <alignment wrapText="1"/>
    </xf>
    <xf numFmtId="49" fontId="10" fillId="2" borderId="0" xfId="0" applyNumberFormat="1" applyFont="1" applyFill="1" applyAlignment="1">
      <alignment horizontal="right" wrapText="1"/>
    </xf>
    <xf numFmtId="167" fontId="10" fillId="2" borderId="0" xfId="0" applyNumberFormat="1" applyFont="1" applyFill="1" applyAlignment="1">
      <alignment horizontal="center" vertical="center" wrapText="1"/>
    </xf>
    <xf numFmtId="167" fontId="10" fillId="2" borderId="0" xfId="0" applyNumberFormat="1" applyFont="1" applyFill="1" applyAlignment="1">
      <alignment wrapText="1"/>
    </xf>
    <xf numFmtId="167" fontId="11" fillId="2" borderId="0" xfId="0" applyNumberFormat="1" applyFont="1" applyFill="1" applyBorder="1" applyAlignment="1">
      <alignment vertical="center" wrapText="1"/>
    </xf>
    <xf numFmtId="167" fontId="0" fillId="2" borderId="0" xfId="0" applyNumberFormat="1" applyFont="1" applyFill="1" applyBorder="1" applyAlignment="1">
      <alignment wrapText="1"/>
    </xf>
    <xf numFmtId="167" fontId="0" fillId="2" borderId="0" xfId="0" applyNumberFormat="1" applyFill="1" applyBorder="1" applyAlignment="1">
      <alignment wrapText="1"/>
    </xf>
    <xf numFmtId="167" fontId="0" fillId="2" borderId="0" xfId="0" applyNumberFormat="1" applyFill="1" applyAlignment="1">
      <alignment wrapText="1"/>
    </xf>
    <xf numFmtId="167" fontId="9" fillId="2" borderId="1" xfId="0" applyNumberFormat="1" applyFont="1" applyFill="1" applyBorder="1" applyAlignment="1">
      <alignment wrapText="1"/>
    </xf>
    <xf numFmtId="167" fontId="0" fillId="0" borderId="0" xfId="0" applyNumberFormat="1" applyFill="1" applyBorder="1" applyAlignment="1">
      <alignment wrapText="1"/>
    </xf>
    <xf numFmtId="167" fontId="0" fillId="0" borderId="0" xfId="0" applyNumberFormat="1" applyFill="1" applyAlignment="1">
      <alignment wrapText="1"/>
    </xf>
    <xf numFmtId="165" fontId="10" fillId="2" borderId="0" xfId="0" applyNumberFormat="1" applyFont="1" applyFill="1" applyAlignment="1">
      <alignment horizontal="left" vertical="center" wrapText="1"/>
    </xf>
    <xf numFmtId="165" fontId="10" fillId="2" borderId="0" xfId="0" applyNumberFormat="1" applyFont="1" applyFill="1" applyAlignment="1">
      <alignment horizontal="left" wrapText="1"/>
    </xf>
    <xf numFmtId="49" fontId="19" fillId="2" borderId="1" xfId="0" applyNumberFormat="1" applyFont="1" applyFill="1" applyBorder="1" applyAlignment="1">
      <alignment vertical="top" wrapText="1"/>
    </xf>
    <xf numFmtId="166" fontId="19" fillId="2" borderId="1" xfId="0" applyNumberFormat="1" applyFont="1" applyFill="1" applyBorder="1" applyAlignment="1">
      <alignment horizontal="left" vertical="top" wrapText="1"/>
    </xf>
    <xf numFmtId="0" fontId="19" fillId="0" borderId="1" xfId="0" applyFont="1" applyFill="1" applyBorder="1" applyAlignment="1">
      <alignment horizontal="left" vertical="top" wrapText="1"/>
    </xf>
    <xf numFmtId="49" fontId="19" fillId="2" borderId="4" xfId="0" applyNumberFormat="1" applyFont="1" applyFill="1" applyBorder="1" applyAlignment="1">
      <alignment vertical="top" wrapText="1"/>
    </xf>
    <xf numFmtId="49" fontId="19" fillId="3" borderId="1" xfId="0" applyNumberFormat="1" applyFont="1" applyFill="1" applyBorder="1" applyAlignment="1">
      <alignment vertical="top" wrapText="1"/>
    </xf>
    <xf numFmtId="49" fontId="19" fillId="2" borderId="1" xfId="0" quotePrefix="1" applyNumberFormat="1" applyFont="1" applyFill="1" applyBorder="1" applyAlignment="1">
      <alignment vertical="top" wrapText="1"/>
    </xf>
    <xf numFmtId="49" fontId="20" fillId="2" borderId="1" xfId="0" applyNumberFormat="1" applyFont="1" applyFill="1" applyBorder="1" applyAlignment="1">
      <alignment vertical="top" wrapText="1"/>
    </xf>
    <xf numFmtId="167" fontId="19" fillId="2" borderId="1" xfId="0" applyNumberFormat="1" applyFont="1" applyFill="1" applyBorder="1" applyAlignment="1">
      <alignment vertical="top" wrapText="1"/>
    </xf>
    <xf numFmtId="49" fontId="19" fillId="2" borderId="2" xfId="0" applyNumberFormat="1" applyFont="1" applyFill="1" applyBorder="1" applyAlignment="1">
      <alignment vertical="top" wrapText="1"/>
    </xf>
    <xf numFmtId="0" fontId="16" fillId="2" borderId="0" xfId="0" applyFont="1" applyFill="1" applyBorder="1" applyAlignment="1">
      <alignment horizontal="center" vertical="center" wrapText="1"/>
    </xf>
    <xf numFmtId="0" fontId="16" fillId="2" borderId="0" xfId="0" applyFont="1" applyFill="1" applyAlignment="1">
      <alignment horizontal="center" vertical="center" wrapText="1"/>
    </xf>
    <xf numFmtId="49" fontId="19" fillId="0" borderId="1" xfId="0" applyNumberFormat="1" applyFont="1" applyFill="1" applyBorder="1" applyAlignment="1">
      <alignment horizontal="left" vertical="top" wrapText="1"/>
    </xf>
    <xf numFmtId="167" fontId="19" fillId="0" borderId="1" xfId="0" applyNumberFormat="1" applyFont="1" applyFill="1" applyBorder="1" applyAlignment="1">
      <alignment horizontal="left" vertical="top" wrapText="1"/>
    </xf>
    <xf numFmtId="0" fontId="19" fillId="0" borderId="1" xfId="0" quotePrefix="1" applyFont="1" applyFill="1" applyBorder="1" applyAlignment="1">
      <alignment horizontal="left" vertical="top" wrapText="1"/>
    </xf>
    <xf numFmtId="0" fontId="19" fillId="0" borderId="1" xfId="189" applyFont="1" applyFill="1" applyBorder="1" applyAlignment="1">
      <alignment horizontal="left" vertical="top" wrapText="1"/>
    </xf>
    <xf numFmtId="0" fontId="19" fillId="0" borderId="2" xfId="0" applyFont="1" applyFill="1" applyBorder="1" applyAlignment="1">
      <alignment horizontal="left" vertical="top" wrapText="1" indent="1"/>
    </xf>
    <xf numFmtId="165" fontId="19" fillId="0" borderId="1" xfId="0" applyNumberFormat="1" applyFont="1" applyFill="1" applyBorder="1" applyAlignment="1">
      <alignment horizontal="left" vertical="top" wrapText="1"/>
    </xf>
    <xf numFmtId="0" fontId="19" fillId="0" borderId="1" xfId="0" applyFont="1" applyFill="1" applyBorder="1" applyAlignment="1">
      <alignment horizontal="left" vertical="top" wrapText="1" indent="1"/>
    </xf>
    <xf numFmtId="0" fontId="27" fillId="2" borderId="0" xfId="0" applyFont="1" applyFill="1" applyBorder="1" applyAlignment="1">
      <alignment vertical="top" wrapText="1"/>
    </xf>
    <xf numFmtId="49" fontId="27" fillId="2" borderId="0" xfId="0" applyNumberFormat="1" applyFont="1" applyFill="1" applyBorder="1" applyAlignment="1">
      <alignment vertical="top" wrapText="1"/>
    </xf>
    <xf numFmtId="167" fontId="27" fillId="2" borderId="0" xfId="0" applyNumberFormat="1" applyFont="1" applyFill="1" applyBorder="1" applyAlignment="1">
      <alignment vertical="top" wrapText="1"/>
    </xf>
    <xf numFmtId="0" fontId="27" fillId="2" borderId="8" xfId="0" applyFont="1" applyFill="1" applyBorder="1" applyAlignment="1">
      <alignment wrapText="1"/>
    </xf>
    <xf numFmtId="0" fontId="28" fillId="2" borderId="0" xfId="0" applyFont="1" applyFill="1" applyBorder="1" applyAlignment="1">
      <alignment vertical="top" wrapText="1"/>
    </xf>
    <xf numFmtId="165" fontId="27" fillId="2" borderId="0" xfId="0" applyNumberFormat="1" applyFont="1" applyFill="1" applyBorder="1" applyAlignment="1">
      <alignment vertical="top" wrapText="1"/>
    </xf>
    <xf numFmtId="0" fontId="16" fillId="6" borderId="0" xfId="0" applyFont="1" applyFill="1" applyAlignment="1">
      <alignment horizontal="center" vertical="center" wrapText="1"/>
    </xf>
    <xf numFmtId="0" fontId="30" fillId="6" borderId="0" xfId="0" applyFont="1" applyFill="1" applyAlignment="1">
      <alignment horizontal="left" vertical="top" wrapText="1"/>
    </xf>
    <xf numFmtId="166" fontId="19" fillId="2" borderId="2" xfId="0" applyNumberFormat="1" applyFont="1" applyFill="1" applyBorder="1" applyAlignment="1">
      <alignment horizontal="left" vertical="top" wrapText="1"/>
    </xf>
    <xf numFmtId="0" fontId="19" fillId="0" borderId="2" xfId="0" applyFont="1" applyFill="1" applyBorder="1" applyAlignment="1">
      <alignment horizontal="left" vertical="top" wrapText="1"/>
    </xf>
    <xf numFmtId="49" fontId="19" fillId="2" borderId="7" xfId="0" applyNumberFormat="1" applyFont="1" applyFill="1" applyBorder="1" applyAlignment="1">
      <alignment vertical="top" wrapText="1"/>
    </xf>
    <xf numFmtId="49" fontId="19" fillId="3" borderId="2" xfId="0" applyNumberFormat="1" applyFont="1" applyFill="1" applyBorder="1" applyAlignment="1">
      <alignment vertical="top" wrapText="1"/>
    </xf>
    <xf numFmtId="49" fontId="19" fillId="2" borderId="2" xfId="0" quotePrefix="1" applyNumberFormat="1" applyFont="1" applyFill="1" applyBorder="1" applyAlignment="1">
      <alignment vertical="top" wrapText="1"/>
    </xf>
    <xf numFmtId="49" fontId="20" fillId="2" borderId="2" xfId="0" applyNumberFormat="1" applyFont="1" applyFill="1" applyBorder="1" applyAlignment="1">
      <alignment vertical="top" wrapText="1"/>
    </xf>
    <xf numFmtId="167" fontId="19" fillId="2" borderId="2" xfId="0" applyNumberFormat="1" applyFont="1" applyFill="1" applyBorder="1" applyAlignment="1">
      <alignment vertical="top" wrapText="1"/>
    </xf>
    <xf numFmtId="0" fontId="18" fillId="2" borderId="14" xfId="0" applyFont="1" applyFill="1" applyBorder="1" applyAlignment="1">
      <alignment horizontal="left" vertical="top" wrapText="1"/>
    </xf>
    <xf numFmtId="0" fontId="18" fillId="2" borderId="15" xfId="0" applyFont="1" applyFill="1" applyBorder="1" applyAlignment="1">
      <alignment horizontal="left" vertical="top" wrapText="1"/>
    </xf>
    <xf numFmtId="165" fontId="18" fillId="2" borderId="15" xfId="0" applyNumberFormat="1" applyFont="1" applyFill="1" applyBorder="1" applyAlignment="1">
      <alignment horizontal="left" vertical="top" wrapText="1"/>
    </xf>
    <xf numFmtId="49" fontId="18" fillId="2" borderId="15" xfId="0" applyNumberFormat="1" applyFont="1" applyFill="1" applyBorder="1" applyAlignment="1">
      <alignment horizontal="left" vertical="top" wrapText="1"/>
    </xf>
    <xf numFmtId="0" fontId="17" fillId="2" borderId="15" xfId="0" applyFont="1" applyFill="1" applyBorder="1" applyAlignment="1">
      <alignment horizontal="left" vertical="top" wrapText="1"/>
    </xf>
    <xf numFmtId="167" fontId="18" fillId="2" borderId="15" xfId="0" applyNumberFormat="1" applyFont="1" applyFill="1" applyBorder="1" applyAlignment="1">
      <alignment horizontal="left" vertical="top" wrapText="1"/>
    </xf>
    <xf numFmtId="0" fontId="18" fillId="2" borderId="16" xfId="0" applyFont="1" applyFill="1" applyBorder="1" applyAlignment="1">
      <alignment horizontal="left" vertical="top" wrapText="1"/>
    </xf>
    <xf numFmtId="0" fontId="18" fillId="2" borderId="17" xfId="0" applyFont="1" applyFill="1" applyBorder="1" applyAlignment="1">
      <alignment horizontal="left" vertical="top" wrapText="1"/>
    </xf>
    <xf numFmtId="167" fontId="18" fillId="2" borderId="18" xfId="0" applyNumberFormat="1" applyFont="1" applyFill="1" applyBorder="1" applyAlignment="1">
      <alignment horizontal="left" vertical="top" wrapText="1"/>
    </xf>
    <xf numFmtId="0" fontId="18" fillId="2" borderId="18" xfId="0" applyFont="1" applyFill="1" applyBorder="1" applyAlignment="1">
      <alignment horizontal="left" vertical="top" wrapText="1"/>
    </xf>
    <xf numFmtId="49" fontId="18" fillId="2" borderId="18" xfId="0" applyNumberFormat="1" applyFont="1" applyFill="1" applyBorder="1" applyAlignment="1">
      <alignment horizontal="left" vertical="top" wrapText="1"/>
    </xf>
    <xf numFmtId="0" fontId="16" fillId="2" borderId="20" xfId="0" applyFont="1" applyFill="1" applyBorder="1" applyAlignment="1">
      <alignment horizontal="center" vertical="center" wrapText="1"/>
    </xf>
    <xf numFmtId="0" fontId="18" fillId="2" borderId="10" xfId="0" applyFont="1" applyFill="1" applyBorder="1" applyAlignment="1">
      <alignment horizontal="left" vertical="top" wrapText="1"/>
    </xf>
    <xf numFmtId="165" fontId="18" fillId="2" borderId="14" xfId="0" applyNumberFormat="1" applyFont="1" applyFill="1" applyBorder="1" applyAlignment="1">
      <alignment horizontal="left" vertical="top" wrapText="1"/>
    </xf>
    <xf numFmtId="165" fontId="18" fillId="2" borderId="18" xfId="0" applyNumberFormat="1" applyFont="1" applyFill="1" applyBorder="1" applyAlignment="1">
      <alignment horizontal="left" vertical="top" wrapText="1"/>
    </xf>
    <xf numFmtId="0" fontId="19" fillId="0" borderId="1" xfId="0" applyFont="1" applyFill="1" applyBorder="1" applyAlignment="1" applyProtection="1">
      <alignment vertical="top" wrapText="1"/>
      <protection locked="0"/>
    </xf>
    <xf numFmtId="49" fontId="19" fillId="0" borderId="1" xfId="0" applyNumberFormat="1" applyFont="1" applyFill="1" applyBorder="1" applyAlignment="1" applyProtection="1">
      <alignment vertical="top" wrapText="1"/>
      <protection locked="0"/>
    </xf>
    <xf numFmtId="167" fontId="19" fillId="0" borderId="1" xfId="0" applyNumberFormat="1" applyFont="1" applyFill="1" applyBorder="1" applyAlignment="1" applyProtection="1">
      <alignment vertical="top" wrapText="1"/>
      <protection locked="0"/>
    </xf>
    <xf numFmtId="0" fontId="19" fillId="0" borderId="1" xfId="0" quotePrefix="1" applyFont="1" applyFill="1" applyBorder="1" applyAlignment="1" applyProtection="1">
      <alignment vertical="top" wrapText="1"/>
      <protection locked="0"/>
    </xf>
    <xf numFmtId="167" fontId="19" fillId="0" borderId="2" xfId="0" applyNumberFormat="1" applyFont="1" applyFill="1" applyBorder="1" applyAlignment="1">
      <alignment horizontal="left" vertical="top" wrapText="1"/>
    </xf>
    <xf numFmtId="0" fontId="17" fillId="0" borderId="2" xfId="0" applyFont="1" applyFill="1" applyBorder="1" applyAlignment="1">
      <alignment horizontal="left" vertical="top" wrapText="1"/>
    </xf>
    <xf numFmtId="49" fontId="17" fillId="0" borderId="2" xfId="0" applyNumberFormat="1" applyFont="1" applyFill="1" applyBorder="1" applyAlignment="1">
      <alignment horizontal="left" vertical="top" wrapText="1"/>
    </xf>
    <xf numFmtId="164" fontId="19" fillId="0" borderId="2" xfId="0" applyNumberFormat="1" applyFont="1" applyFill="1" applyBorder="1" applyAlignment="1">
      <alignment horizontal="left" vertical="top" wrapText="1"/>
    </xf>
    <xf numFmtId="49" fontId="19" fillId="0" borderId="2" xfId="0" applyNumberFormat="1" applyFont="1" applyFill="1" applyBorder="1" applyAlignment="1">
      <alignment horizontal="left" vertical="top" wrapText="1"/>
    </xf>
    <xf numFmtId="0" fontId="19" fillId="0" borderId="2" xfId="0" quotePrefix="1" applyFont="1" applyFill="1" applyBorder="1" applyAlignment="1">
      <alignment horizontal="left" vertical="top" wrapText="1"/>
    </xf>
    <xf numFmtId="14" fontId="19" fillId="0" borderId="2" xfId="0" applyNumberFormat="1" applyFont="1" applyFill="1" applyBorder="1" applyAlignment="1">
      <alignment horizontal="left" vertical="top" wrapText="1"/>
    </xf>
    <xf numFmtId="0" fontId="19" fillId="0" borderId="2" xfId="0" applyNumberFormat="1" applyFont="1" applyFill="1" applyBorder="1" applyAlignment="1">
      <alignment horizontal="left" vertical="top" wrapText="1"/>
    </xf>
    <xf numFmtId="0" fontId="17" fillId="0" borderId="1" xfId="0" applyFont="1" applyFill="1" applyBorder="1" applyAlignment="1">
      <alignment horizontal="left" vertical="top" wrapText="1"/>
    </xf>
    <xf numFmtId="49" fontId="17" fillId="0" borderId="1" xfId="0" applyNumberFormat="1" applyFont="1" applyFill="1" applyBorder="1" applyAlignment="1">
      <alignment horizontal="left" vertical="top" wrapText="1"/>
    </xf>
    <xf numFmtId="164" fontId="19" fillId="0" borderId="1" xfId="0" applyNumberFormat="1" applyFont="1" applyFill="1" applyBorder="1" applyAlignment="1">
      <alignment horizontal="left" vertical="top" wrapText="1"/>
    </xf>
    <xf numFmtId="14" fontId="19" fillId="0" borderId="1" xfId="0" applyNumberFormat="1" applyFont="1" applyFill="1" applyBorder="1" applyAlignment="1">
      <alignment horizontal="left" vertical="top" wrapText="1"/>
    </xf>
    <xf numFmtId="0" fontId="19" fillId="0" borderId="1" xfId="0" applyNumberFormat="1" applyFont="1" applyFill="1" applyBorder="1" applyAlignment="1">
      <alignment horizontal="left" vertical="top" wrapText="1"/>
    </xf>
    <xf numFmtId="0" fontId="19" fillId="0" borderId="1" xfId="0" applyFont="1" applyFill="1" applyBorder="1" applyAlignment="1">
      <alignment horizontal="left" vertical="top"/>
    </xf>
    <xf numFmtId="167" fontId="19" fillId="0" borderId="1" xfId="0" applyNumberFormat="1" applyFont="1" applyFill="1" applyBorder="1" applyAlignment="1">
      <alignment horizontal="left" vertical="top"/>
    </xf>
    <xf numFmtId="167" fontId="17" fillId="0" borderId="1" xfId="0" applyNumberFormat="1" applyFont="1" applyFill="1" applyBorder="1" applyAlignment="1">
      <alignment horizontal="left" vertical="top" wrapText="1"/>
    </xf>
    <xf numFmtId="0" fontId="31" fillId="0" borderId="1" xfId="0" applyFont="1" applyFill="1" applyBorder="1" applyAlignment="1">
      <alignment horizontal="left" vertical="top" wrapText="1"/>
    </xf>
    <xf numFmtId="0" fontId="17" fillId="0" borderId="1" xfId="0" quotePrefix="1" applyFont="1" applyFill="1" applyBorder="1" applyAlignment="1">
      <alignment horizontal="left" vertical="top" wrapText="1"/>
    </xf>
    <xf numFmtId="14" fontId="17" fillId="0" borderId="1" xfId="0" applyNumberFormat="1" applyFont="1" applyFill="1" applyBorder="1" applyAlignment="1">
      <alignment horizontal="left" vertical="top" wrapText="1"/>
    </xf>
    <xf numFmtId="0" fontId="29" fillId="0" borderId="1" xfId="0" applyFont="1" applyFill="1" applyBorder="1" applyAlignment="1">
      <alignment horizontal="left" vertical="top" wrapText="1"/>
    </xf>
    <xf numFmtId="0" fontId="29" fillId="0" borderId="2" xfId="0" applyFont="1" applyFill="1" applyBorder="1" applyAlignment="1">
      <alignment horizontal="left" vertical="top" wrapText="1"/>
    </xf>
    <xf numFmtId="164" fontId="17" fillId="0" borderId="1" xfId="0" applyNumberFormat="1" applyFont="1" applyFill="1" applyBorder="1" applyAlignment="1">
      <alignment horizontal="left" vertical="top" wrapText="1"/>
    </xf>
    <xf numFmtId="167" fontId="29" fillId="0" borderId="1" xfId="0" applyNumberFormat="1" applyFont="1" applyFill="1" applyBorder="1" applyAlignment="1">
      <alignment horizontal="left" vertical="top" wrapText="1"/>
    </xf>
    <xf numFmtId="49" fontId="29" fillId="0" borderId="1" xfId="0" applyNumberFormat="1" applyFont="1" applyFill="1" applyBorder="1" applyAlignment="1">
      <alignment horizontal="left" vertical="top" wrapText="1"/>
    </xf>
    <xf numFmtId="164" fontId="29" fillId="0" borderId="1" xfId="0" applyNumberFormat="1" applyFont="1" applyFill="1" applyBorder="1" applyAlignment="1">
      <alignment horizontal="left" vertical="top" wrapText="1"/>
    </xf>
    <xf numFmtId="0" fontId="26" fillId="0" borderId="0" xfId="0" applyFont="1" applyFill="1" applyBorder="1" applyAlignment="1">
      <alignment horizontal="center" vertical="center" wrapText="1"/>
    </xf>
    <xf numFmtId="0" fontId="26" fillId="0" borderId="0" xfId="0" applyFont="1" applyFill="1" applyAlignment="1">
      <alignment horizontal="center" vertical="center" wrapText="1"/>
    </xf>
    <xf numFmtId="0" fontId="23" fillId="4" borderId="10" xfId="0" applyFont="1" applyFill="1" applyBorder="1" applyAlignment="1">
      <alignment vertical="center" wrapText="1"/>
    </xf>
    <xf numFmtId="0" fontId="21" fillId="4" borderId="10" xfId="0" applyFont="1" applyFill="1" applyBorder="1" applyAlignment="1">
      <alignment vertical="center" wrapText="1"/>
    </xf>
    <xf numFmtId="0" fontId="22" fillId="2" borderId="0" xfId="0" applyFont="1" applyFill="1" applyBorder="1" applyAlignment="1">
      <alignment horizontal="center" vertical="center" wrapText="1"/>
    </xf>
    <xf numFmtId="0" fontId="22" fillId="2" borderId="0" xfId="0" applyFont="1" applyFill="1" applyAlignment="1">
      <alignment horizontal="center" vertical="center" wrapText="1"/>
    </xf>
    <xf numFmtId="0" fontId="24" fillId="4" borderId="10" xfId="0" applyFont="1" applyFill="1" applyBorder="1" applyAlignment="1">
      <alignment vertical="center" wrapText="1"/>
    </xf>
    <xf numFmtId="0" fontId="23" fillId="5" borderId="10" xfId="0" applyFont="1" applyFill="1" applyBorder="1" applyAlignment="1">
      <alignment vertical="center" wrapText="1"/>
    </xf>
    <xf numFmtId="0" fontId="21" fillId="5" borderId="10" xfId="0" applyFont="1" applyFill="1" applyBorder="1" applyAlignment="1">
      <alignment vertical="center" wrapText="1"/>
    </xf>
    <xf numFmtId="0" fontId="22" fillId="6" borderId="0" xfId="0" applyFont="1" applyFill="1" applyAlignment="1">
      <alignment horizontal="center" vertical="center" wrapText="1"/>
    </xf>
    <xf numFmtId="0" fontId="14" fillId="0" borderId="0" xfId="0" applyFont="1" applyFill="1" applyBorder="1" applyAlignment="1">
      <alignment wrapText="1"/>
    </xf>
    <xf numFmtId="0" fontId="22" fillId="6" borderId="0" xfId="0" applyFont="1" applyFill="1" applyBorder="1" applyAlignment="1">
      <alignment horizontal="center" vertical="center" wrapText="1"/>
    </xf>
    <xf numFmtId="0" fontId="10" fillId="4" borderId="0" xfId="0" applyFont="1" applyFill="1" applyBorder="1"/>
    <xf numFmtId="0" fontId="22" fillId="0" borderId="0" xfId="0" applyFont="1" applyBorder="1"/>
    <xf numFmtId="0" fontId="10" fillId="4" borderId="0" xfId="0" applyFont="1" applyFill="1" applyBorder="1" applyAlignment="1"/>
    <xf numFmtId="0" fontId="10" fillId="0" borderId="0" xfId="0" applyFont="1" applyBorder="1"/>
    <xf numFmtId="0" fontId="34" fillId="2" borderId="0" xfId="0" applyFont="1" applyFill="1" applyBorder="1" applyAlignment="1">
      <alignment vertical="top" wrapText="1"/>
    </xf>
    <xf numFmtId="0" fontId="10" fillId="2" borderId="0" xfId="0" applyFont="1" applyFill="1" applyBorder="1"/>
    <xf numFmtId="0" fontId="37" fillId="2" borderId="0" xfId="0" applyFont="1" applyFill="1" applyBorder="1"/>
    <xf numFmtId="0" fontId="10" fillId="7" borderId="0" xfId="0" applyFont="1" applyFill="1" applyBorder="1"/>
    <xf numFmtId="0" fontId="39" fillId="5" borderId="0" xfId="0" applyFont="1" applyFill="1" applyBorder="1" applyAlignment="1">
      <alignment vertical="center" wrapText="1"/>
    </xf>
    <xf numFmtId="0" fontId="38" fillId="8" borderId="0" xfId="0" applyFont="1" applyFill="1" applyBorder="1"/>
    <xf numFmtId="0" fontId="10" fillId="8" borderId="0" xfId="0" applyFont="1" applyFill="1" applyBorder="1"/>
    <xf numFmtId="0" fontId="34" fillId="8" borderId="0" xfId="0" applyFont="1" applyFill="1" applyBorder="1" applyAlignment="1">
      <alignment vertical="top" wrapText="1"/>
    </xf>
    <xf numFmtId="0" fontId="26" fillId="0" borderId="0" xfId="0" applyFont="1" applyFill="1" applyBorder="1" applyAlignment="1">
      <alignment horizontal="center" vertical="center" wrapText="1"/>
    </xf>
    <xf numFmtId="0" fontId="22" fillId="2" borderId="0" xfId="0" applyFont="1" applyFill="1" applyBorder="1"/>
    <xf numFmtId="0" fontId="21" fillId="3" borderId="0" xfId="0" applyFont="1" applyFill="1" applyBorder="1" applyAlignment="1">
      <alignment vertical="center" wrapText="1"/>
    </xf>
    <xf numFmtId="0" fontId="22" fillId="3" borderId="0" xfId="0" applyFont="1" applyFill="1" applyBorder="1" applyAlignment="1">
      <alignment horizontal="center" vertical="center" wrapText="1"/>
    </xf>
    <xf numFmtId="0" fontId="26" fillId="2" borderId="0" xfId="0" applyFont="1" applyFill="1" applyBorder="1" applyAlignment="1">
      <alignment horizontal="center" vertical="center" wrapText="1"/>
    </xf>
    <xf numFmtId="0" fontId="6" fillId="2" borderId="0" xfId="0" applyFont="1" applyFill="1" applyBorder="1" applyAlignment="1">
      <alignment vertical="top" wrapText="1"/>
    </xf>
    <xf numFmtId="0" fontId="6" fillId="2" borderId="0" xfId="0" applyFont="1" applyFill="1" applyBorder="1" applyAlignment="1">
      <alignment horizontal="left" vertical="top" wrapText="1"/>
    </xf>
    <xf numFmtId="0" fontId="0" fillId="2" borderId="0" xfId="0" applyFill="1" applyBorder="1" applyAlignment="1">
      <alignment vertical="top" wrapText="1"/>
    </xf>
    <xf numFmtId="49" fontId="0" fillId="2" borderId="0" xfId="0" applyNumberFormat="1" applyFill="1" applyBorder="1" applyAlignment="1">
      <alignment wrapText="1"/>
    </xf>
    <xf numFmtId="164" fontId="0" fillId="2" borderId="0" xfId="0" applyNumberFormat="1" applyFill="1" applyBorder="1" applyAlignment="1">
      <alignment wrapText="1"/>
    </xf>
    <xf numFmtId="0" fontId="1" fillId="2" borderId="0" xfId="0" applyFont="1" applyFill="1" applyBorder="1" applyAlignment="1">
      <alignment wrapText="1"/>
    </xf>
    <xf numFmtId="0" fontId="0" fillId="2" borderId="0" xfId="0" quotePrefix="1" applyFill="1" applyBorder="1" applyAlignment="1">
      <alignment wrapText="1"/>
    </xf>
    <xf numFmtId="0" fontId="2" fillId="2" borderId="0" xfId="0" applyFont="1" applyFill="1" applyBorder="1" applyAlignment="1">
      <alignment wrapText="1"/>
    </xf>
    <xf numFmtId="14" fontId="0" fillId="2" borderId="0" xfId="0" applyNumberFormat="1" applyFill="1" applyBorder="1" applyAlignment="1">
      <alignment wrapText="1"/>
    </xf>
    <xf numFmtId="0" fontId="0" fillId="2" borderId="0" xfId="0" applyNumberFormat="1" applyFill="1" applyBorder="1" applyAlignment="1">
      <alignment wrapText="1"/>
    </xf>
    <xf numFmtId="0" fontId="10" fillId="2" borderId="0" xfId="0" applyFont="1" applyFill="1" applyBorder="1" applyAlignment="1">
      <alignment horizontal="left" vertical="center" wrapText="1"/>
    </xf>
    <xf numFmtId="0" fontId="10" fillId="8" borderId="0" xfId="0" applyFont="1" applyFill="1" applyBorder="1" applyAlignment="1">
      <alignment horizontal="left" vertical="top" wrapText="1"/>
    </xf>
    <xf numFmtId="0" fontId="39" fillId="5" borderId="0" xfId="0" applyFont="1" applyFill="1" applyBorder="1" applyAlignment="1">
      <alignment horizontal="left" vertical="center" wrapText="1"/>
    </xf>
    <xf numFmtId="0" fontId="33" fillId="5" borderId="0" xfId="0" applyFont="1" applyFill="1" applyBorder="1" applyAlignment="1">
      <alignment horizontal="right" vertical="center" wrapText="1"/>
    </xf>
    <xf numFmtId="0" fontId="12" fillId="2" borderId="0" xfId="0" applyFont="1" applyFill="1" applyBorder="1" applyAlignment="1">
      <alignment horizontal="left"/>
    </xf>
    <xf numFmtId="0" fontId="35" fillId="2" borderId="0" xfId="0" applyFont="1" applyFill="1" applyBorder="1" applyAlignment="1">
      <alignment horizontal="left" vertical="top" wrapText="1"/>
    </xf>
    <xf numFmtId="0" fontId="36" fillId="2" borderId="0" xfId="0" applyFont="1" applyFill="1" applyBorder="1" applyAlignment="1">
      <alignment vertical="center" wrapText="1"/>
    </xf>
    <xf numFmtId="0" fontId="16" fillId="2" borderId="19" xfId="0" applyFont="1" applyFill="1" applyBorder="1" applyAlignment="1">
      <alignment horizontal="center" vertical="center" wrapText="1"/>
    </xf>
    <xf numFmtId="0" fontId="16" fillId="2" borderId="20" xfId="0" applyFont="1" applyFill="1" applyBorder="1" applyAlignment="1">
      <alignment horizontal="center" vertical="center" wrapText="1"/>
    </xf>
    <xf numFmtId="0" fontId="16" fillId="2" borderId="21" xfId="0" applyFont="1" applyFill="1" applyBorder="1" applyAlignment="1">
      <alignment horizontal="center" vertical="center" wrapText="1"/>
    </xf>
    <xf numFmtId="0" fontId="26" fillId="2" borderId="0" xfId="0" applyFont="1" applyFill="1" applyBorder="1" applyAlignment="1">
      <alignment horizontal="center" vertical="center" wrapText="1"/>
    </xf>
    <xf numFmtId="165" fontId="16" fillId="2" borderId="19" xfId="0" applyNumberFormat="1" applyFont="1" applyFill="1" applyBorder="1" applyAlignment="1">
      <alignment horizontal="center" vertical="center" wrapText="1"/>
    </xf>
    <xf numFmtId="165" fontId="16" fillId="2" borderId="20" xfId="0" applyNumberFormat="1" applyFont="1" applyFill="1" applyBorder="1" applyAlignment="1">
      <alignment horizontal="center" vertical="center" wrapText="1"/>
    </xf>
    <xf numFmtId="165" fontId="16" fillId="2" borderId="21" xfId="0" applyNumberFormat="1" applyFont="1" applyFill="1" applyBorder="1" applyAlignment="1">
      <alignment horizontal="center" vertical="center" wrapText="1"/>
    </xf>
    <xf numFmtId="0" fontId="32" fillId="2" borderId="9" xfId="0" applyFont="1" applyFill="1" applyBorder="1" applyAlignment="1">
      <alignment horizontal="center" vertical="center" wrapText="1"/>
    </xf>
    <xf numFmtId="0" fontId="32" fillId="2" borderId="5" xfId="0" applyFont="1" applyFill="1" applyBorder="1" applyAlignment="1">
      <alignment horizontal="center" vertical="center" wrapText="1"/>
    </xf>
    <xf numFmtId="0" fontId="42" fillId="4" borderId="3" xfId="0" applyFont="1" applyFill="1" applyBorder="1" applyAlignment="1">
      <alignment horizontal="center" vertical="center" wrapText="1"/>
    </xf>
    <xf numFmtId="0" fontId="42" fillId="4" borderId="11" xfId="0" applyFont="1" applyFill="1" applyBorder="1" applyAlignment="1">
      <alignment horizontal="center" vertical="center" wrapText="1"/>
    </xf>
    <xf numFmtId="0" fontId="25" fillId="4" borderId="10" xfId="0" applyFont="1" applyFill="1" applyBorder="1" applyAlignment="1">
      <alignment horizontal="center" vertical="center" wrapText="1"/>
    </xf>
    <xf numFmtId="0" fontId="23" fillId="4" borderId="10" xfId="0" applyFont="1" applyFill="1" applyBorder="1" applyAlignment="1">
      <alignment horizontal="right" vertical="center" wrapText="1"/>
    </xf>
    <xf numFmtId="0" fontId="26" fillId="0" borderId="0" xfId="0" applyFont="1" applyFill="1" applyBorder="1" applyAlignment="1">
      <alignment horizontal="center" vertical="center" wrapText="1"/>
    </xf>
    <xf numFmtId="0" fontId="42" fillId="5" borderId="12" xfId="0" applyFont="1" applyFill="1" applyBorder="1" applyAlignment="1">
      <alignment horizontal="center" vertical="center" wrapText="1"/>
    </xf>
    <xf numFmtId="0" fontId="42" fillId="5" borderId="13" xfId="0" applyFont="1" applyFill="1" applyBorder="1" applyAlignment="1">
      <alignment horizontal="center" vertical="center" wrapText="1"/>
    </xf>
    <xf numFmtId="0" fontId="25" fillId="5" borderId="10" xfId="0" applyFont="1" applyFill="1" applyBorder="1" applyAlignment="1">
      <alignment horizontal="center" vertical="center" wrapText="1"/>
    </xf>
    <xf numFmtId="0" fontId="23" fillId="5" borderId="10" xfId="0" applyFont="1" applyFill="1" applyBorder="1" applyAlignment="1">
      <alignment horizontal="right" vertical="center" wrapText="1"/>
    </xf>
    <xf numFmtId="49" fontId="43" fillId="4" borderId="0" xfId="0" applyNumberFormat="1" applyFont="1" applyFill="1" applyBorder="1" applyAlignment="1">
      <alignment horizontal="right"/>
    </xf>
    <xf numFmtId="49" fontId="43" fillId="4" borderId="0" xfId="0" applyNumberFormat="1" applyFont="1" applyFill="1" applyBorder="1" applyAlignment="1"/>
  </cellXfs>
  <cellStyles count="978">
    <cellStyle name="Followed Hyperlink" xfId="2" builtinId="9" hidden="1"/>
    <cellStyle name="Followed Hyperlink" xfId="4" builtinId="9" hidden="1"/>
    <cellStyle name="Followed Hyperlink" xfId="6" builtinId="9" hidden="1"/>
    <cellStyle name="Followed Hyperlink" xfId="8" builtinId="9" hidden="1"/>
    <cellStyle name="Followed Hyperlink" xfId="10" builtinId="9" hidden="1"/>
    <cellStyle name="Followed Hyperlink" xfId="12" builtinId="9" hidden="1"/>
    <cellStyle name="Followed Hyperlink" xfId="14" builtinId="9" hidden="1"/>
    <cellStyle name="Followed Hyperlink" xfId="16" builtinId="9" hidden="1"/>
    <cellStyle name="Followed Hyperlink" xfId="18" builtinId="9" hidden="1"/>
    <cellStyle name="Followed Hyperlink" xfId="20" builtinId="9" hidden="1"/>
    <cellStyle name="Followed Hyperlink" xfId="22" builtinId="9" hidden="1"/>
    <cellStyle name="Followed Hyperlink" xfId="24" builtinId="9" hidden="1"/>
    <cellStyle name="Followed Hyperlink" xfId="26" builtinId="9" hidden="1"/>
    <cellStyle name="Followed Hyperlink" xfId="28" builtinId="9" hidden="1"/>
    <cellStyle name="Followed Hyperlink" xfId="30" builtinId="9" hidden="1"/>
    <cellStyle name="Followed Hyperlink" xfId="32" builtinId="9" hidden="1"/>
    <cellStyle name="Followed Hyperlink" xfId="34" builtinId="9" hidden="1"/>
    <cellStyle name="Followed Hyperlink" xfId="36" builtinId="9" hidden="1"/>
    <cellStyle name="Followed Hyperlink" xfId="38" builtinId="9" hidden="1"/>
    <cellStyle name="Followed Hyperlink" xfId="40" builtinId="9" hidden="1"/>
    <cellStyle name="Followed Hyperlink" xfId="42" builtinId="9" hidden="1"/>
    <cellStyle name="Followed Hyperlink" xfId="44" builtinId="9" hidden="1"/>
    <cellStyle name="Followed Hyperlink" xfId="46" builtinId="9" hidden="1"/>
    <cellStyle name="Followed Hyperlink" xfId="48" builtinId="9" hidden="1"/>
    <cellStyle name="Followed Hyperlink" xfId="50" builtinId="9" hidden="1"/>
    <cellStyle name="Followed Hyperlink" xfId="52" builtinId="9" hidden="1"/>
    <cellStyle name="Followed Hyperlink" xfId="54" builtinId="9" hidden="1"/>
    <cellStyle name="Followed Hyperlink" xfId="56" builtinId="9" hidden="1"/>
    <cellStyle name="Followed Hyperlink" xfId="58" builtinId="9" hidden="1"/>
    <cellStyle name="Followed Hyperlink" xfId="60" builtinId="9" hidden="1"/>
    <cellStyle name="Followed Hyperlink" xfId="62" builtinId="9" hidden="1"/>
    <cellStyle name="Followed Hyperlink" xfId="64" builtinId="9" hidden="1"/>
    <cellStyle name="Followed Hyperlink" xfId="66" builtinId="9" hidden="1"/>
    <cellStyle name="Followed Hyperlink" xfId="68" builtinId="9" hidden="1"/>
    <cellStyle name="Followed Hyperlink" xfId="70" builtinId="9" hidden="1"/>
    <cellStyle name="Followed Hyperlink" xfId="72" builtinId="9" hidden="1"/>
    <cellStyle name="Followed Hyperlink" xfId="74" builtinId="9" hidden="1"/>
    <cellStyle name="Followed Hyperlink" xfId="76" builtinId="9" hidden="1"/>
    <cellStyle name="Followed Hyperlink" xfId="78" builtinId="9" hidden="1"/>
    <cellStyle name="Followed Hyperlink" xfId="80" builtinId="9" hidden="1"/>
    <cellStyle name="Followed Hyperlink" xfId="82" builtinId="9" hidden="1"/>
    <cellStyle name="Followed Hyperlink" xfId="84" builtinId="9" hidden="1"/>
    <cellStyle name="Followed Hyperlink" xfId="86" builtinId="9" hidden="1"/>
    <cellStyle name="Followed Hyperlink" xfId="88" builtinId="9" hidden="1"/>
    <cellStyle name="Followed Hyperlink" xfId="90" builtinId="9" hidden="1"/>
    <cellStyle name="Followed Hyperlink" xfId="92" builtinId="9" hidden="1"/>
    <cellStyle name="Followed Hyperlink" xfId="94" builtinId="9" hidden="1"/>
    <cellStyle name="Followed Hyperlink" xfId="96" builtinId="9" hidden="1"/>
    <cellStyle name="Followed Hyperlink" xfId="98" builtinId="9" hidden="1"/>
    <cellStyle name="Followed Hyperlink" xfId="100" builtinId="9" hidden="1"/>
    <cellStyle name="Followed Hyperlink" xfId="102" builtinId="9" hidden="1"/>
    <cellStyle name="Followed Hyperlink" xfId="104" builtinId="9" hidden="1"/>
    <cellStyle name="Followed Hyperlink" xfId="106" builtinId="9" hidden="1"/>
    <cellStyle name="Followed Hyperlink" xfId="108" builtinId="9" hidden="1"/>
    <cellStyle name="Followed Hyperlink" xfId="110" builtinId="9" hidden="1"/>
    <cellStyle name="Followed Hyperlink" xfId="112" builtinId="9" hidden="1"/>
    <cellStyle name="Followed Hyperlink" xfId="114" builtinId="9" hidden="1"/>
    <cellStyle name="Followed Hyperlink" xfId="116" builtinId="9" hidden="1"/>
    <cellStyle name="Followed Hyperlink" xfId="118" builtinId="9" hidden="1"/>
    <cellStyle name="Followed Hyperlink" xfId="120" builtinId="9" hidden="1"/>
    <cellStyle name="Followed Hyperlink" xfId="122" builtinId="9" hidden="1"/>
    <cellStyle name="Followed Hyperlink" xfId="124" builtinId="9" hidden="1"/>
    <cellStyle name="Followed Hyperlink" xfId="126" builtinId="9" hidden="1"/>
    <cellStyle name="Followed Hyperlink" xfId="128" builtinId="9" hidden="1"/>
    <cellStyle name="Followed Hyperlink" xfId="130" builtinId="9" hidden="1"/>
    <cellStyle name="Followed Hyperlink" xfId="132" builtinId="9" hidden="1"/>
    <cellStyle name="Followed Hyperlink" xfId="134" builtinId="9" hidden="1"/>
    <cellStyle name="Followed Hyperlink" xfId="136" builtinId="9" hidden="1"/>
    <cellStyle name="Followed Hyperlink" xfId="138" builtinId="9" hidden="1"/>
    <cellStyle name="Followed Hyperlink" xfId="140" builtinId="9" hidden="1"/>
    <cellStyle name="Followed Hyperlink" xfId="142" builtinId="9" hidden="1"/>
    <cellStyle name="Followed Hyperlink" xfId="144" builtinId="9" hidden="1"/>
    <cellStyle name="Followed Hyperlink" xfId="146" builtinId="9" hidden="1"/>
    <cellStyle name="Followed Hyperlink" xfId="148" builtinId="9" hidden="1"/>
    <cellStyle name="Followed Hyperlink" xfId="150" builtinId="9" hidden="1"/>
    <cellStyle name="Followed Hyperlink" xfId="152" builtinId="9" hidden="1"/>
    <cellStyle name="Followed Hyperlink" xfId="154" builtinId="9" hidden="1"/>
    <cellStyle name="Followed Hyperlink" xfId="156" builtinId="9" hidden="1"/>
    <cellStyle name="Followed Hyperlink" xfId="158" builtinId="9" hidden="1"/>
    <cellStyle name="Followed Hyperlink" xfId="160" builtinId="9" hidden="1"/>
    <cellStyle name="Followed Hyperlink" xfId="162" builtinId="9" hidden="1"/>
    <cellStyle name="Followed Hyperlink" xfId="164" builtinId="9" hidden="1"/>
    <cellStyle name="Followed Hyperlink" xfId="166" builtinId="9" hidden="1"/>
    <cellStyle name="Followed Hyperlink" xfId="168" builtinId="9" hidden="1"/>
    <cellStyle name="Followed Hyperlink" xfId="170" builtinId="9" hidden="1"/>
    <cellStyle name="Followed Hyperlink" xfId="172" builtinId="9" hidden="1"/>
    <cellStyle name="Followed Hyperlink" xfId="174" builtinId="9" hidden="1"/>
    <cellStyle name="Followed Hyperlink" xfId="176" builtinId="9" hidden="1"/>
    <cellStyle name="Followed Hyperlink" xfId="178" builtinId="9" hidden="1"/>
    <cellStyle name="Followed Hyperlink" xfId="180" builtinId="9" hidden="1"/>
    <cellStyle name="Followed Hyperlink" xfId="182" builtinId="9" hidden="1"/>
    <cellStyle name="Followed Hyperlink" xfId="184" builtinId="9" hidden="1"/>
    <cellStyle name="Followed Hyperlink" xfId="186" builtinId="9" hidden="1"/>
    <cellStyle name="Followed Hyperlink" xfId="188" builtinId="9" hidden="1"/>
    <cellStyle name="Followed Hyperlink" xfId="190" builtinId="9" hidden="1"/>
    <cellStyle name="Followed Hyperlink" xfId="191" builtinId="9" hidden="1"/>
    <cellStyle name="Followed Hyperlink" xfId="192" builtinId="9" hidden="1"/>
    <cellStyle name="Followed Hyperlink" xfId="193" builtinId="9" hidden="1"/>
    <cellStyle name="Followed Hyperlink" xfId="194" builtinId="9" hidden="1"/>
    <cellStyle name="Followed Hyperlink" xfId="195" builtinId="9" hidden="1"/>
    <cellStyle name="Followed Hyperlink" xfId="196" builtinId="9" hidden="1"/>
    <cellStyle name="Followed Hyperlink" xfId="197" builtinId="9" hidden="1"/>
    <cellStyle name="Followed Hyperlink" xfId="198" builtinId="9" hidden="1"/>
    <cellStyle name="Followed Hyperlink" xfId="199" builtinId="9" hidden="1"/>
    <cellStyle name="Followed Hyperlink" xfId="200" builtinId="9" hidden="1"/>
    <cellStyle name="Followed Hyperlink" xfId="201" builtinId="9" hidden="1"/>
    <cellStyle name="Followed Hyperlink" xfId="202" builtinId="9" hidden="1"/>
    <cellStyle name="Followed Hyperlink" xfId="203" builtinId="9" hidden="1"/>
    <cellStyle name="Followed Hyperlink" xfId="204" builtinId="9" hidden="1"/>
    <cellStyle name="Followed Hyperlink" xfId="205" builtinId="9" hidden="1"/>
    <cellStyle name="Followed Hyperlink" xfId="206" builtinId="9" hidden="1"/>
    <cellStyle name="Followed Hyperlink" xfId="207" builtinId="9" hidden="1"/>
    <cellStyle name="Followed Hyperlink" xfId="208" builtinId="9" hidden="1"/>
    <cellStyle name="Followed Hyperlink" xfId="209" builtinId="9" hidden="1"/>
    <cellStyle name="Followed Hyperlink" xfId="210" builtinId="9" hidden="1"/>
    <cellStyle name="Followed Hyperlink" xfId="211" builtinId="9" hidden="1"/>
    <cellStyle name="Followed Hyperlink" xfId="212" builtinId="9" hidden="1"/>
    <cellStyle name="Followed Hyperlink" xfId="213" builtinId="9" hidden="1"/>
    <cellStyle name="Followed Hyperlink" xfId="214" builtinId="9" hidden="1"/>
    <cellStyle name="Followed Hyperlink" xfId="215" builtinId="9" hidden="1"/>
    <cellStyle name="Followed Hyperlink" xfId="216" builtinId="9" hidden="1"/>
    <cellStyle name="Followed Hyperlink" xfId="217" builtinId="9" hidden="1"/>
    <cellStyle name="Followed Hyperlink" xfId="218" builtinId="9" hidden="1"/>
    <cellStyle name="Followed Hyperlink" xfId="219" builtinId="9" hidden="1"/>
    <cellStyle name="Followed Hyperlink" xfId="220" builtinId="9" hidden="1"/>
    <cellStyle name="Followed Hyperlink" xfId="221" builtinId="9" hidden="1"/>
    <cellStyle name="Followed Hyperlink" xfId="222" builtinId="9" hidden="1"/>
    <cellStyle name="Followed Hyperlink" xfId="223" builtinId="9" hidden="1"/>
    <cellStyle name="Followed Hyperlink" xfId="224" builtinId="9" hidden="1"/>
    <cellStyle name="Followed Hyperlink" xfId="225" builtinId="9" hidden="1"/>
    <cellStyle name="Followed Hyperlink" xfId="226" builtinId="9" hidden="1"/>
    <cellStyle name="Followed Hyperlink" xfId="227" builtinId="9" hidden="1"/>
    <cellStyle name="Followed Hyperlink" xfId="228" builtinId="9" hidden="1"/>
    <cellStyle name="Followed Hyperlink" xfId="229" builtinId="9" hidden="1"/>
    <cellStyle name="Followed Hyperlink" xfId="230" builtinId="9" hidden="1"/>
    <cellStyle name="Followed Hyperlink" xfId="231" builtinId="9" hidden="1"/>
    <cellStyle name="Followed Hyperlink" xfId="232" builtinId="9" hidden="1"/>
    <cellStyle name="Followed Hyperlink" xfId="233" builtinId="9" hidden="1"/>
    <cellStyle name="Followed Hyperlink" xfId="234" builtinId="9" hidden="1"/>
    <cellStyle name="Followed Hyperlink" xfId="235" builtinId="9" hidden="1"/>
    <cellStyle name="Followed Hyperlink" xfId="236" builtinId="9" hidden="1"/>
    <cellStyle name="Followed Hyperlink" xfId="237" builtinId="9" hidden="1"/>
    <cellStyle name="Followed Hyperlink" xfId="238" builtinId="9" hidden="1"/>
    <cellStyle name="Followed Hyperlink" xfId="239" builtinId="9" hidden="1"/>
    <cellStyle name="Followed Hyperlink" xfId="240" builtinId="9" hidden="1"/>
    <cellStyle name="Followed Hyperlink" xfId="241" builtinId="9" hidden="1"/>
    <cellStyle name="Followed Hyperlink" xfId="242" builtinId="9" hidden="1"/>
    <cellStyle name="Followed Hyperlink" xfId="243" builtinId="9" hidden="1"/>
    <cellStyle name="Followed Hyperlink" xfId="244" builtinId="9" hidden="1"/>
    <cellStyle name="Followed Hyperlink" xfId="245" builtinId="9" hidden="1"/>
    <cellStyle name="Followed Hyperlink" xfId="246" builtinId="9" hidden="1"/>
    <cellStyle name="Followed Hyperlink" xfId="247" builtinId="9" hidden="1"/>
    <cellStyle name="Followed Hyperlink" xfId="248" builtinId="9" hidden="1"/>
    <cellStyle name="Followed Hyperlink" xfId="249" builtinId="9" hidden="1"/>
    <cellStyle name="Followed Hyperlink" xfId="250" builtinId="9" hidden="1"/>
    <cellStyle name="Followed Hyperlink" xfId="251" builtinId="9" hidden="1"/>
    <cellStyle name="Followed Hyperlink" xfId="252" builtinId="9" hidden="1"/>
    <cellStyle name="Followed Hyperlink" xfId="253" builtinId="9" hidden="1"/>
    <cellStyle name="Followed Hyperlink" xfId="254" builtinId="9" hidden="1"/>
    <cellStyle name="Followed Hyperlink" xfId="255" builtinId="9" hidden="1"/>
    <cellStyle name="Followed Hyperlink" xfId="256" builtinId="9" hidden="1"/>
    <cellStyle name="Followed Hyperlink" xfId="257" builtinId="9" hidden="1"/>
    <cellStyle name="Followed Hyperlink" xfId="258" builtinId="9" hidden="1"/>
    <cellStyle name="Followed Hyperlink" xfId="259" builtinId="9" hidden="1"/>
    <cellStyle name="Followed Hyperlink" xfId="260" builtinId="9" hidden="1"/>
    <cellStyle name="Followed Hyperlink" xfId="261" builtinId="9" hidden="1"/>
    <cellStyle name="Followed Hyperlink" xfId="262" builtinId="9" hidden="1"/>
    <cellStyle name="Followed Hyperlink" xfId="263" builtinId="9" hidden="1"/>
    <cellStyle name="Followed Hyperlink" xfId="264" builtinId="9" hidden="1"/>
    <cellStyle name="Followed Hyperlink" xfId="265" builtinId="9" hidden="1"/>
    <cellStyle name="Followed Hyperlink" xfId="266" builtinId="9" hidden="1"/>
    <cellStyle name="Followed Hyperlink" xfId="267" builtinId="9" hidden="1"/>
    <cellStyle name="Followed Hyperlink" xfId="268" builtinId="9" hidden="1"/>
    <cellStyle name="Followed Hyperlink" xfId="269" builtinId="9" hidden="1"/>
    <cellStyle name="Followed Hyperlink" xfId="270" builtinId="9" hidden="1"/>
    <cellStyle name="Followed Hyperlink" xfId="271" builtinId="9" hidden="1"/>
    <cellStyle name="Followed Hyperlink" xfId="272" builtinId="9" hidden="1"/>
    <cellStyle name="Followed Hyperlink" xfId="273" builtinId="9" hidden="1"/>
    <cellStyle name="Followed Hyperlink" xfId="274" builtinId="9" hidden="1"/>
    <cellStyle name="Followed Hyperlink" xfId="275" builtinId="9" hidden="1"/>
    <cellStyle name="Followed Hyperlink" xfId="276" builtinId="9" hidden="1"/>
    <cellStyle name="Followed Hyperlink" xfId="277" builtinId="9" hidden="1"/>
    <cellStyle name="Followed Hyperlink" xfId="278" builtinId="9" hidden="1"/>
    <cellStyle name="Followed Hyperlink" xfId="279" builtinId="9" hidden="1"/>
    <cellStyle name="Followed Hyperlink" xfId="280" builtinId="9" hidden="1"/>
    <cellStyle name="Followed Hyperlink" xfId="281" builtinId="9" hidden="1"/>
    <cellStyle name="Followed Hyperlink" xfId="282" builtinId="9" hidden="1"/>
    <cellStyle name="Followed Hyperlink" xfId="283" builtinId="9" hidden="1"/>
    <cellStyle name="Followed Hyperlink" xfId="284" builtinId="9" hidden="1"/>
    <cellStyle name="Followed Hyperlink" xfId="285" builtinId="9" hidden="1"/>
    <cellStyle name="Followed Hyperlink" xfId="286" builtinId="9" hidden="1"/>
    <cellStyle name="Followed Hyperlink" xfId="287" builtinId="9" hidden="1"/>
    <cellStyle name="Followed Hyperlink" xfId="288" builtinId="9" hidden="1"/>
    <cellStyle name="Followed Hyperlink" xfId="289" builtinId="9" hidden="1"/>
    <cellStyle name="Followed Hyperlink" xfId="290" builtinId="9" hidden="1"/>
    <cellStyle name="Followed Hyperlink" xfId="291" builtinId="9" hidden="1"/>
    <cellStyle name="Followed Hyperlink" xfId="292" builtinId="9" hidden="1"/>
    <cellStyle name="Followed Hyperlink" xfId="293" builtinId="9" hidden="1"/>
    <cellStyle name="Followed Hyperlink" xfId="294" builtinId="9" hidden="1"/>
    <cellStyle name="Followed Hyperlink" xfId="295" builtinId="9" hidden="1"/>
    <cellStyle name="Followed Hyperlink" xfId="296" builtinId="9" hidden="1"/>
    <cellStyle name="Followed Hyperlink" xfId="297" builtinId="9" hidden="1"/>
    <cellStyle name="Followed Hyperlink" xfId="298" builtinId="9" hidden="1"/>
    <cellStyle name="Followed Hyperlink" xfId="299" builtinId="9" hidden="1"/>
    <cellStyle name="Followed Hyperlink" xfId="300" builtinId="9" hidden="1"/>
    <cellStyle name="Followed Hyperlink" xfId="301" builtinId="9" hidden="1"/>
    <cellStyle name="Followed Hyperlink" xfId="302" builtinId="9" hidden="1"/>
    <cellStyle name="Followed Hyperlink" xfId="303" builtinId="9" hidden="1"/>
    <cellStyle name="Followed Hyperlink" xfId="304" builtinId="9" hidden="1"/>
    <cellStyle name="Followed Hyperlink" xfId="305" builtinId="9" hidden="1"/>
    <cellStyle name="Followed Hyperlink" xfId="306" builtinId="9" hidden="1"/>
    <cellStyle name="Followed Hyperlink" xfId="307" builtinId="9" hidden="1"/>
    <cellStyle name="Followed Hyperlink" xfId="308" builtinId="9" hidden="1"/>
    <cellStyle name="Followed Hyperlink" xfId="309" builtinId="9" hidden="1"/>
    <cellStyle name="Followed Hyperlink" xfId="310" builtinId="9" hidden="1"/>
    <cellStyle name="Followed Hyperlink" xfId="311" builtinId="9" hidden="1"/>
    <cellStyle name="Followed Hyperlink" xfId="312" builtinId="9" hidden="1"/>
    <cellStyle name="Followed Hyperlink" xfId="313" builtinId="9" hidden="1"/>
    <cellStyle name="Followed Hyperlink" xfId="314" builtinId="9" hidden="1"/>
    <cellStyle name="Followed Hyperlink" xfId="315" builtinId="9" hidden="1"/>
    <cellStyle name="Followed Hyperlink" xfId="316" builtinId="9" hidden="1"/>
    <cellStyle name="Followed Hyperlink" xfId="317" builtinId="9" hidden="1"/>
    <cellStyle name="Followed Hyperlink" xfId="318" builtinId="9" hidden="1"/>
    <cellStyle name="Followed Hyperlink" xfId="319" builtinId="9" hidden="1"/>
    <cellStyle name="Followed Hyperlink" xfId="320" builtinId="9" hidden="1"/>
    <cellStyle name="Followed Hyperlink" xfId="321" builtinId="9" hidden="1"/>
    <cellStyle name="Followed Hyperlink" xfId="322" builtinId="9" hidden="1"/>
    <cellStyle name="Followed Hyperlink" xfId="323" builtinId="9" hidden="1"/>
    <cellStyle name="Followed Hyperlink" xfId="324" builtinId="9" hidden="1"/>
    <cellStyle name="Followed Hyperlink" xfId="325" builtinId="9" hidden="1"/>
    <cellStyle name="Followed Hyperlink" xfId="326" builtinId="9" hidden="1"/>
    <cellStyle name="Followed Hyperlink" xfId="327" builtinId="9" hidden="1"/>
    <cellStyle name="Followed Hyperlink" xfId="328" builtinId="9" hidden="1"/>
    <cellStyle name="Followed Hyperlink" xfId="329" builtinId="9" hidden="1"/>
    <cellStyle name="Followed Hyperlink" xfId="330" builtinId="9" hidden="1"/>
    <cellStyle name="Followed Hyperlink" xfId="331" builtinId="9" hidden="1"/>
    <cellStyle name="Followed Hyperlink" xfId="332" builtinId="9" hidden="1"/>
    <cellStyle name="Followed Hyperlink" xfId="333" builtinId="9" hidden="1"/>
    <cellStyle name="Followed Hyperlink" xfId="334" builtinId="9" hidden="1"/>
    <cellStyle name="Followed Hyperlink" xfId="335" builtinId="9" hidden="1"/>
    <cellStyle name="Followed Hyperlink" xfId="336" builtinId="9" hidden="1"/>
    <cellStyle name="Followed Hyperlink" xfId="337" builtinId="9" hidden="1"/>
    <cellStyle name="Followed Hyperlink" xfId="338" builtinId="9" hidden="1"/>
    <cellStyle name="Followed Hyperlink" xfId="339" builtinId="9" hidden="1"/>
    <cellStyle name="Followed Hyperlink" xfId="340" builtinId="9" hidden="1"/>
    <cellStyle name="Followed Hyperlink" xfId="341" builtinId="9" hidden="1"/>
    <cellStyle name="Followed Hyperlink" xfId="342" builtinId="9" hidden="1"/>
    <cellStyle name="Followed Hyperlink" xfId="343" builtinId="9" hidden="1"/>
    <cellStyle name="Followed Hyperlink" xfId="344" builtinId="9" hidden="1"/>
    <cellStyle name="Followed Hyperlink" xfId="345" builtinId="9" hidden="1"/>
    <cellStyle name="Followed Hyperlink" xfId="346" builtinId="9" hidden="1"/>
    <cellStyle name="Followed Hyperlink" xfId="347" builtinId="9" hidden="1"/>
    <cellStyle name="Followed Hyperlink" xfId="348" builtinId="9" hidden="1"/>
    <cellStyle name="Followed Hyperlink" xfId="349" builtinId="9" hidden="1"/>
    <cellStyle name="Followed Hyperlink" xfId="350" builtinId="9" hidden="1"/>
    <cellStyle name="Followed Hyperlink" xfId="351" builtinId="9" hidden="1"/>
    <cellStyle name="Followed Hyperlink" xfId="352" builtinId="9" hidden="1"/>
    <cellStyle name="Followed Hyperlink" xfId="353" builtinId="9" hidden="1"/>
    <cellStyle name="Followed Hyperlink" xfId="354" builtinId="9" hidden="1"/>
    <cellStyle name="Followed Hyperlink" xfId="355" builtinId="9" hidden="1"/>
    <cellStyle name="Followed Hyperlink" xfId="356" builtinId="9" hidden="1"/>
    <cellStyle name="Followed Hyperlink" xfId="357" builtinId="9" hidden="1"/>
    <cellStyle name="Followed Hyperlink" xfId="358" builtinId="9" hidden="1"/>
    <cellStyle name="Followed Hyperlink" xfId="359" builtinId="9" hidden="1"/>
    <cellStyle name="Followed Hyperlink" xfId="360" builtinId="9" hidden="1"/>
    <cellStyle name="Followed Hyperlink" xfId="361" builtinId="9" hidden="1"/>
    <cellStyle name="Followed Hyperlink" xfId="362" builtinId="9" hidden="1"/>
    <cellStyle name="Followed Hyperlink" xfId="363" builtinId="9" hidden="1"/>
    <cellStyle name="Followed Hyperlink" xfId="364" builtinId="9" hidden="1"/>
    <cellStyle name="Followed Hyperlink" xfId="365" builtinId="9" hidden="1"/>
    <cellStyle name="Followed Hyperlink" xfId="366" builtinId="9" hidden="1"/>
    <cellStyle name="Followed Hyperlink" xfId="367" builtinId="9" hidden="1"/>
    <cellStyle name="Followed Hyperlink" xfId="368" builtinId="9" hidden="1"/>
    <cellStyle name="Followed Hyperlink" xfId="369" builtinId="9" hidden="1"/>
    <cellStyle name="Followed Hyperlink" xfId="370" builtinId="9" hidden="1"/>
    <cellStyle name="Followed Hyperlink" xfId="371" builtinId="9" hidden="1"/>
    <cellStyle name="Followed Hyperlink" xfId="372" builtinId="9" hidden="1"/>
    <cellStyle name="Followed Hyperlink" xfId="373" builtinId="9" hidden="1"/>
    <cellStyle name="Followed Hyperlink" xfId="374" builtinId="9" hidden="1"/>
    <cellStyle name="Followed Hyperlink" xfId="375" builtinId="9" hidden="1"/>
    <cellStyle name="Followed Hyperlink" xfId="376" builtinId="9" hidden="1"/>
    <cellStyle name="Followed Hyperlink" xfId="377" builtinId="9" hidden="1"/>
    <cellStyle name="Followed Hyperlink" xfId="378" builtinId="9" hidden="1"/>
    <cellStyle name="Followed Hyperlink" xfId="379" builtinId="9" hidden="1"/>
    <cellStyle name="Followed Hyperlink" xfId="380" builtinId="9" hidden="1"/>
    <cellStyle name="Followed Hyperlink" xfId="381" builtinId="9" hidden="1"/>
    <cellStyle name="Followed Hyperlink" xfId="382" builtinId="9" hidden="1"/>
    <cellStyle name="Followed Hyperlink" xfId="383" builtinId="9" hidden="1"/>
    <cellStyle name="Followed Hyperlink" xfId="384" builtinId="9" hidden="1"/>
    <cellStyle name="Followed Hyperlink" xfId="385" builtinId="9" hidden="1"/>
    <cellStyle name="Followed Hyperlink" xfId="386" builtinId="9" hidden="1"/>
    <cellStyle name="Followed Hyperlink" xfId="387" builtinId="9" hidden="1"/>
    <cellStyle name="Followed Hyperlink" xfId="388" builtinId="9" hidden="1"/>
    <cellStyle name="Followed Hyperlink" xfId="389" builtinId="9" hidden="1"/>
    <cellStyle name="Followed Hyperlink" xfId="390" builtinId="9" hidden="1"/>
    <cellStyle name="Followed Hyperlink" xfId="391" builtinId="9" hidden="1"/>
    <cellStyle name="Followed Hyperlink" xfId="392" builtinId="9" hidden="1"/>
    <cellStyle name="Followed Hyperlink" xfId="393" builtinId="9" hidden="1"/>
    <cellStyle name="Followed Hyperlink" xfId="394" builtinId="9" hidden="1"/>
    <cellStyle name="Followed Hyperlink" xfId="395" builtinId="9" hidden="1"/>
    <cellStyle name="Followed Hyperlink" xfId="396" builtinId="9" hidden="1"/>
    <cellStyle name="Followed Hyperlink" xfId="397" builtinId="9" hidden="1"/>
    <cellStyle name="Followed Hyperlink" xfId="398" builtinId="9" hidden="1"/>
    <cellStyle name="Followed Hyperlink" xfId="399" builtinId="9" hidden="1"/>
    <cellStyle name="Followed Hyperlink" xfId="400" builtinId="9" hidden="1"/>
    <cellStyle name="Followed Hyperlink" xfId="401" builtinId="9" hidden="1"/>
    <cellStyle name="Followed Hyperlink" xfId="402" builtinId="9" hidden="1"/>
    <cellStyle name="Followed Hyperlink" xfId="403" builtinId="9" hidden="1"/>
    <cellStyle name="Followed Hyperlink" xfId="404" builtinId="9" hidden="1"/>
    <cellStyle name="Followed Hyperlink" xfId="405" builtinId="9" hidden="1"/>
    <cellStyle name="Followed Hyperlink" xfId="406" builtinId="9" hidden="1"/>
    <cellStyle name="Followed Hyperlink" xfId="407" builtinId="9" hidden="1"/>
    <cellStyle name="Followed Hyperlink" xfId="408" builtinId="9" hidden="1"/>
    <cellStyle name="Followed Hyperlink" xfId="409" builtinId="9" hidden="1"/>
    <cellStyle name="Followed Hyperlink" xfId="410" builtinId="9" hidden="1"/>
    <cellStyle name="Followed Hyperlink" xfId="411" builtinId="9" hidden="1"/>
    <cellStyle name="Followed Hyperlink" xfId="412" builtinId="9" hidden="1"/>
    <cellStyle name="Followed Hyperlink" xfId="413" builtinId="9" hidden="1"/>
    <cellStyle name="Followed Hyperlink" xfId="414" builtinId="9" hidden="1"/>
    <cellStyle name="Followed Hyperlink" xfId="415" builtinId="9" hidden="1"/>
    <cellStyle name="Followed Hyperlink" xfId="416" builtinId="9" hidden="1"/>
    <cellStyle name="Followed Hyperlink" xfId="417" builtinId="9" hidden="1"/>
    <cellStyle name="Followed Hyperlink" xfId="418" builtinId="9" hidden="1"/>
    <cellStyle name="Followed Hyperlink" xfId="419" builtinId="9" hidden="1"/>
    <cellStyle name="Followed Hyperlink" xfId="420" builtinId="9" hidden="1"/>
    <cellStyle name="Followed Hyperlink" xfId="421" builtinId="9" hidden="1"/>
    <cellStyle name="Followed Hyperlink" xfId="422" builtinId="9" hidden="1"/>
    <cellStyle name="Followed Hyperlink" xfId="423" builtinId="9" hidden="1"/>
    <cellStyle name="Followed Hyperlink" xfId="424" builtinId="9" hidden="1"/>
    <cellStyle name="Followed Hyperlink" xfId="425" builtinId="9" hidden="1"/>
    <cellStyle name="Followed Hyperlink" xfId="426" builtinId="9" hidden="1"/>
    <cellStyle name="Followed Hyperlink" xfId="427" builtinId="9" hidden="1"/>
    <cellStyle name="Followed Hyperlink" xfId="428" builtinId="9" hidden="1"/>
    <cellStyle name="Followed Hyperlink" xfId="429" builtinId="9" hidden="1"/>
    <cellStyle name="Followed Hyperlink" xfId="430" builtinId="9" hidden="1"/>
    <cellStyle name="Followed Hyperlink" xfId="431" builtinId="9" hidden="1"/>
    <cellStyle name="Followed Hyperlink" xfId="432" builtinId="9" hidden="1"/>
    <cellStyle name="Followed Hyperlink" xfId="433" builtinId="9" hidden="1"/>
    <cellStyle name="Followed Hyperlink" xfId="434" builtinId="9" hidden="1"/>
    <cellStyle name="Followed Hyperlink" xfId="435" builtinId="9" hidden="1"/>
    <cellStyle name="Followed Hyperlink" xfId="436" builtinId="9" hidden="1"/>
    <cellStyle name="Followed Hyperlink" xfId="437" builtinId="9" hidden="1"/>
    <cellStyle name="Followed Hyperlink" xfId="438" builtinId="9" hidden="1"/>
    <cellStyle name="Followed Hyperlink" xfId="439" builtinId="9" hidden="1"/>
    <cellStyle name="Followed Hyperlink" xfId="440" builtinId="9" hidden="1"/>
    <cellStyle name="Followed Hyperlink" xfId="441" builtinId="9" hidden="1"/>
    <cellStyle name="Followed Hyperlink" xfId="442" builtinId="9" hidden="1"/>
    <cellStyle name="Followed Hyperlink" xfId="443" builtinId="9" hidden="1"/>
    <cellStyle name="Followed Hyperlink" xfId="444" builtinId="9" hidden="1"/>
    <cellStyle name="Followed Hyperlink" xfId="445" builtinId="9" hidden="1"/>
    <cellStyle name="Followed Hyperlink" xfId="446" builtinId="9" hidden="1"/>
    <cellStyle name="Followed Hyperlink" xfId="447" builtinId="9" hidden="1"/>
    <cellStyle name="Followed Hyperlink" xfId="448" builtinId="9" hidden="1"/>
    <cellStyle name="Followed Hyperlink" xfId="449" builtinId="9" hidden="1"/>
    <cellStyle name="Followed Hyperlink" xfId="450" builtinId="9" hidden="1"/>
    <cellStyle name="Followed Hyperlink" xfId="451" builtinId="9" hidden="1"/>
    <cellStyle name="Followed Hyperlink" xfId="452" builtinId="9" hidden="1"/>
    <cellStyle name="Followed Hyperlink" xfId="453" builtinId="9" hidden="1"/>
    <cellStyle name="Followed Hyperlink" xfId="454" builtinId="9" hidden="1"/>
    <cellStyle name="Followed Hyperlink" xfId="455" builtinId="9" hidden="1"/>
    <cellStyle name="Followed Hyperlink" xfId="456" builtinId="9" hidden="1"/>
    <cellStyle name="Followed Hyperlink" xfId="457" builtinId="9" hidden="1"/>
    <cellStyle name="Followed Hyperlink" xfId="458" builtinId="9" hidden="1"/>
    <cellStyle name="Followed Hyperlink" xfId="459" builtinId="9" hidden="1"/>
    <cellStyle name="Followed Hyperlink" xfId="460" builtinId="9" hidden="1"/>
    <cellStyle name="Followed Hyperlink" xfId="461" builtinId="9" hidden="1"/>
    <cellStyle name="Followed Hyperlink" xfId="462" builtinId="9" hidden="1"/>
    <cellStyle name="Followed Hyperlink" xfId="463" builtinId="9" hidden="1"/>
    <cellStyle name="Followed Hyperlink" xfId="464" builtinId="9" hidden="1"/>
    <cellStyle name="Followed Hyperlink" xfId="465" builtinId="9" hidden="1"/>
    <cellStyle name="Followed Hyperlink" xfId="466" builtinId="9" hidden="1"/>
    <cellStyle name="Followed Hyperlink" xfId="467" builtinId="9" hidden="1"/>
    <cellStyle name="Followed Hyperlink" xfId="468" builtinId="9" hidden="1"/>
    <cellStyle name="Followed Hyperlink" xfId="469" builtinId="9" hidden="1"/>
    <cellStyle name="Followed Hyperlink" xfId="470" builtinId="9" hidden="1"/>
    <cellStyle name="Followed Hyperlink" xfId="471" builtinId="9" hidden="1"/>
    <cellStyle name="Followed Hyperlink" xfId="472" builtinId="9" hidden="1"/>
    <cellStyle name="Followed Hyperlink" xfId="473" builtinId="9" hidden="1"/>
    <cellStyle name="Followed Hyperlink" xfId="474" builtinId="9" hidden="1"/>
    <cellStyle name="Followed Hyperlink" xfId="475" builtinId="9" hidden="1"/>
    <cellStyle name="Followed Hyperlink" xfId="476" builtinId="9" hidden="1"/>
    <cellStyle name="Followed Hyperlink" xfId="477" builtinId="9" hidden="1"/>
    <cellStyle name="Followed Hyperlink" xfId="478" builtinId="9" hidden="1"/>
    <cellStyle name="Followed Hyperlink" xfId="479" builtinId="9" hidden="1"/>
    <cellStyle name="Followed Hyperlink" xfId="480" builtinId="9" hidden="1"/>
    <cellStyle name="Followed Hyperlink" xfId="481" builtinId="9" hidden="1"/>
    <cellStyle name="Followed Hyperlink" xfId="482" builtinId="9" hidden="1"/>
    <cellStyle name="Followed Hyperlink" xfId="483" builtinId="9" hidden="1"/>
    <cellStyle name="Followed Hyperlink" xfId="484" builtinId="9" hidden="1"/>
    <cellStyle name="Followed Hyperlink" xfId="485" builtinId="9" hidden="1"/>
    <cellStyle name="Followed Hyperlink" xfId="486" builtinId="9" hidden="1"/>
    <cellStyle name="Followed Hyperlink" xfId="487" builtinId="9" hidden="1"/>
    <cellStyle name="Followed Hyperlink" xfId="488" builtinId="9" hidden="1"/>
    <cellStyle name="Followed Hyperlink" xfId="489" builtinId="9" hidden="1"/>
    <cellStyle name="Followed Hyperlink" xfId="490" builtinId="9" hidden="1"/>
    <cellStyle name="Followed Hyperlink" xfId="491" builtinId="9" hidden="1"/>
    <cellStyle name="Followed Hyperlink" xfId="492" builtinId="9" hidden="1"/>
    <cellStyle name="Followed Hyperlink" xfId="493" builtinId="9" hidden="1"/>
    <cellStyle name="Followed Hyperlink" xfId="494" builtinId="9" hidden="1"/>
    <cellStyle name="Followed Hyperlink" xfId="495" builtinId="9" hidden="1"/>
    <cellStyle name="Followed Hyperlink" xfId="496" builtinId="9" hidden="1"/>
    <cellStyle name="Followed Hyperlink" xfId="497" builtinId="9" hidden="1"/>
    <cellStyle name="Followed Hyperlink" xfId="498" builtinId="9" hidden="1"/>
    <cellStyle name="Followed Hyperlink" xfId="499" builtinId="9" hidden="1"/>
    <cellStyle name="Followed Hyperlink" xfId="500" builtinId="9" hidden="1"/>
    <cellStyle name="Followed Hyperlink" xfId="501" builtinId="9" hidden="1"/>
    <cellStyle name="Followed Hyperlink" xfId="502" builtinId="9" hidden="1"/>
    <cellStyle name="Followed Hyperlink" xfId="503" builtinId="9" hidden="1"/>
    <cellStyle name="Followed Hyperlink" xfId="504" builtinId="9" hidden="1"/>
    <cellStyle name="Followed Hyperlink" xfId="505" builtinId="9" hidden="1"/>
    <cellStyle name="Followed Hyperlink" xfId="506" builtinId="9" hidden="1"/>
    <cellStyle name="Followed Hyperlink" xfId="507" builtinId="9" hidden="1"/>
    <cellStyle name="Followed Hyperlink" xfId="508" builtinId="9" hidden="1"/>
    <cellStyle name="Followed Hyperlink" xfId="509" builtinId="9" hidden="1"/>
    <cellStyle name="Followed Hyperlink" xfId="510" builtinId="9" hidden="1"/>
    <cellStyle name="Followed Hyperlink" xfId="511" builtinId="9" hidden="1"/>
    <cellStyle name="Followed Hyperlink" xfId="512" builtinId="9" hidden="1"/>
    <cellStyle name="Followed Hyperlink" xfId="513" builtinId="9" hidden="1"/>
    <cellStyle name="Followed Hyperlink" xfId="514" builtinId="9" hidden="1"/>
    <cellStyle name="Followed Hyperlink" xfId="515" builtinId="9" hidden="1"/>
    <cellStyle name="Followed Hyperlink" xfId="516" builtinId="9" hidden="1"/>
    <cellStyle name="Followed Hyperlink" xfId="517" builtinId="9" hidden="1"/>
    <cellStyle name="Followed Hyperlink" xfId="518" builtinId="9" hidden="1"/>
    <cellStyle name="Followed Hyperlink" xfId="519" builtinId="9" hidden="1"/>
    <cellStyle name="Followed Hyperlink" xfId="520" builtinId="9" hidden="1"/>
    <cellStyle name="Followed Hyperlink" xfId="521" builtinId="9" hidden="1"/>
    <cellStyle name="Followed Hyperlink" xfId="522" builtinId="9" hidden="1"/>
    <cellStyle name="Followed Hyperlink" xfId="523" builtinId="9" hidden="1"/>
    <cellStyle name="Followed Hyperlink" xfId="524" builtinId="9" hidden="1"/>
    <cellStyle name="Followed Hyperlink" xfId="525" builtinId="9" hidden="1"/>
    <cellStyle name="Followed Hyperlink" xfId="526" builtinId="9" hidden="1"/>
    <cellStyle name="Followed Hyperlink" xfId="527" builtinId="9" hidden="1"/>
    <cellStyle name="Followed Hyperlink" xfId="528" builtinId="9" hidden="1"/>
    <cellStyle name="Followed Hyperlink" xfId="529" builtinId="9" hidden="1"/>
    <cellStyle name="Followed Hyperlink" xfId="530" builtinId="9" hidden="1"/>
    <cellStyle name="Followed Hyperlink" xfId="531" builtinId="9" hidden="1"/>
    <cellStyle name="Followed Hyperlink" xfId="532" builtinId="9" hidden="1"/>
    <cellStyle name="Followed Hyperlink" xfId="533" builtinId="9" hidden="1"/>
    <cellStyle name="Followed Hyperlink" xfId="534" builtinId="9" hidden="1"/>
    <cellStyle name="Followed Hyperlink" xfId="535" builtinId="9" hidden="1"/>
    <cellStyle name="Followed Hyperlink" xfId="536" builtinId="9" hidden="1"/>
    <cellStyle name="Followed Hyperlink" xfId="537" builtinId="9" hidden="1"/>
    <cellStyle name="Followed Hyperlink" xfId="538" builtinId="9" hidden="1"/>
    <cellStyle name="Followed Hyperlink" xfId="539" builtinId="9" hidden="1"/>
    <cellStyle name="Followed Hyperlink" xfId="540" builtinId="9" hidden="1"/>
    <cellStyle name="Followed Hyperlink" xfId="541" builtinId="9" hidden="1"/>
    <cellStyle name="Followed Hyperlink" xfId="542" builtinId="9" hidden="1"/>
    <cellStyle name="Followed Hyperlink" xfId="543" builtinId="9" hidden="1"/>
    <cellStyle name="Followed Hyperlink" xfId="544" builtinId="9" hidden="1"/>
    <cellStyle name="Followed Hyperlink" xfId="545" builtinId="9" hidden="1"/>
    <cellStyle name="Followed Hyperlink" xfId="546" builtinId="9" hidden="1"/>
    <cellStyle name="Followed Hyperlink" xfId="547" builtinId="9" hidden="1"/>
    <cellStyle name="Followed Hyperlink" xfId="548" builtinId="9" hidden="1"/>
    <cellStyle name="Followed Hyperlink" xfId="549" builtinId="9" hidden="1"/>
    <cellStyle name="Followed Hyperlink" xfId="550" builtinId="9" hidden="1"/>
    <cellStyle name="Followed Hyperlink" xfId="551" builtinId="9" hidden="1"/>
    <cellStyle name="Followed Hyperlink" xfId="552" builtinId="9" hidden="1"/>
    <cellStyle name="Followed Hyperlink" xfId="553" builtinId="9" hidden="1"/>
    <cellStyle name="Followed Hyperlink" xfId="554" builtinId="9" hidden="1"/>
    <cellStyle name="Followed Hyperlink" xfId="555" builtinId="9" hidden="1"/>
    <cellStyle name="Followed Hyperlink" xfId="556" builtinId="9" hidden="1"/>
    <cellStyle name="Followed Hyperlink" xfId="557" builtinId="9" hidden="1"/>
    <cellStyle name="Followed Hyperlink" xfId="558" builtinId="9" hidden="1"/>
    <cellStyle name="Followed Hyperlink" xfId="559" builtinId="9" hidden="1"/>
    <cellStyle name="Followed Hyperlink" xfId="560" builtinId="9" hidden="1"/>
    <cellStyle name="Followed Hyperlink" xfId="561" builtinId="9" hidden="1"/>
    <cellStyle name="Followed Hyperlink" xfId="562" builtinId="9" hidden="1"/>
    <cellStyle name="Followed Hyperlink" xfId="563" builtinId="9" hidden="1"/>
    <cellStyle name="Followed Hyperlink" xfId="564" builtinId="9" hidden="1"/>
    <cellStyle name="Followed Hyperlink" xfId="565" builtinId="9" hidden="1"/>
    <cellStyle name="Followed Hyperlink" xfId="566" builtinId="9" hidden="1"/>
    <cellStyle name="Followed Hyperlink" xfId="567" builtinId="9" hidden="1"/>
    <cellStyle name="Followed Hyperlink" xfId="568" builtinId="9" hidden="1"/>
    <cellStyle name="Followed Hyperlink" xfId="569" builtinId="9" hidden="1"/>
    <cellStyle name="Followed Hyperlink" xfId="570" builtinId="9" hidden="1"/>
    <cellStyle name="Followed Hyperlink" xfId="571" builtinId="9" hidden="1"/>
    <cellStyle name="Followed Hyperlink" xfId="572" builtinId="9" hidden="1"/>
    <cellStyle name="Followed Hyperlink" xfId="573" builtinId="9" hidden="1"/>
    <cellStyle name="Followed Hyperlink" xfId="574" builtinId="9" hidden="1"/>
    <cellStyle name="Followed Hyperlink" xfId="575" builtinId="9" hidden="1"/>
    <cellStyle name="Followed Hyperlink" xfId="576" builtinId="9" hidden="1"/>
    <cellStyle name="Followed Hyperlink" xfId="577" builtinId="9" hidden="1"/>
    <cellStyle name="Followed Hyperlink" xfId="578" builtinId="9" hidden="1"/>
    <cellStyle name="Followed Hyperlink" xfId="579" builtinId="9" hidden="1"/>
    <cellStyle name="Followed Hyperlink" xfId="580" builtinId="9" hidden="1"/>
    <cellStyle name="Followed Hyperlink" xfId="581" builtinId="9" hidden="1"/>
    <cellStyle name="Followed Hyperlink" xfId="582" builtinId="9" hidden="1"/>
    <cellStyle name="Followed Hyperlink" xfId="583" builtinId="9" hidden="1"/>
    <cellStyle name="Followed Hyperlink" xfId="584" builtinId="9" hidden="1"/>
    <cellStyle name="Followed Hyperlink" xfId="585" builtinId="9" hidden="1"/>
    <cellStyle name="Followed Hyperlink" xfId="586" builtinId="9" hidden="1"/>
    <cellStyle name="Followed Hyperlink" xfId="587" builtinId="9" hidden="1"/>
    <cellStyle name="Followed Hyperlink" xfId="588" builtinId="9" hidden="1"/>
    <cellStyle name="Followed Hyperlink" xfId="589" builtinId="9" hidden="1"/>
    <cellStyle name="Followed Hyperlink" xfId="590" builtinId="9" hidden="1"/>
    <cellStyle name="Followed Hyperlink" xfId="591" builtinId="9" hidden="1"/>
    <cellStyle name="Followed Hyperlink" xfId="592" builtinId="9" hidden="1"/>
    <cellStyle name="Followed Hyperlink" xfId="593" builtinId="9" hidden="1"/>
    <cellStyle name="Followed Hyperlink" xfId="594" builtinId="9" hidden="1"/>
    <cellStyle name="Followed Hyperlink" xfId="595" builtinId="9" hidden="1"/>
    <cellStyle name="Followed Hyperlink" xfId="596" builtinId="9" hidden="1"/>
    <cellStyle name="Followed Hyperlink" xfId="597" builtinId="9" hidden="1"/>
    <cellStyle name="Followed Hyperlink" xfId="598" builtinId="9" hidden="1"/>
    <cellStyle name="Followed Hyperlink" xfId="599" builtinId="9" hidden="1"/>
    <cellStyle name="Followed Hyperlink" xfId="600" builtinId="9" hidden="1"/>
    <cellStyle name="Followed Hyperlink" xfId="601" builtinId="9" hidden="1"/>
    <cellStyle name="Followed Hyperlink" xfId="602" builtinId="9" hidden="1"/>
    <cellStyle name="Followed Hyperlink" xfId="603" builtinId="9" hidden="1"/>
    <cellStyle name="Followed Hyperlink" xfId="604" builtinId="9" hidden="1"/>
    <cellStyle name="Followed Hyperlink" xfId="605" builtinId="9" hidden="1"/>
    <cellStyle name="Followed Hyperlink" xfId="606" builtinId="9" hidden="1"/>
    <cellStyle name="Followed Hyperlink" xfId="607" builtinId="9" hidden="1"/>
    <cellStyle name="Followed Hyperlink" xfId="608" builtinId="9" hidden="1"/>
    <cellStyle name="Followed Hyperlink" xfId="609" builtinId="9" hidden="1"/>
    <cellStyle name="Followed Hyperlink" xfId="610" builtinId="9" hidden="1"/>
    <cellStyle name="Followed Hyperlink" xfId="611" builtinId="9" hidden="1"/>
    <cellStyle name="Followed Hyperlink" xfId="612" builtinId="9" hidden="1"/>
    <cellStyle name="Followed Hyperlink" xfId="613" builtinId="9" hidden="1"/>
    <cellStyle name="Followed Hyperlink" xfId="614" builtinId="9" hidden="1"/>
    <cellStyle name="Followed Hyperlink" xfId="615" builtinId="9" hidden="1"/>
    <cellStyle name="Followed Hyperlink" xfId="616" builtinId="9" hidden="1"/>
    <cellStyle name="Followed Hyperlink" xfId="617" builtinId="9" hidden="1"/>
    <cellStyle name="Followed Hyperlink" xfId="618" builtinId="9" hidden="1"/>
    <cellStyle name="Followed Hyperlink" xfId="619" builtinId="9" hidden="1"/>
    <cellStyle name="Followed Hyperlink" xfId="620" builtinId="9" hidden="1"/>
    <cellStyle name="Followed Hyperlink" xfId="621" builtinId="9" hidden="1"/>
    <cellStyle name="Followed Hyperlink" xfId="622" builtinId="9" hidden="1"/>
    <cellStyle name="Followed Hyperlink" xfId="623" builtinId="9" hidden="1"/>
    <cellStyle name="Followed Hyperlink" xfId="624" builtinId="9" hidden="1"/>
    <cellStyle name="Followed Hyperlink" xfId="625" builtinId="9" hidden="1"/>
    <cellStyle name="Followed Hyperlink" xfId="626" builtinId="9" hidden="1"/>
    <cellStyle name="Followed Hyperlink" xfId="627" builtinId="9" hidden="1"/>
    <cellStyle name="Followed Hyperlink" xfId="628" builtinId="9" hidden="1"/>
    <cellStyle name="Followed Hyperlink" xfId="629" builtinId="9" hidden="1"/>
    <cellStyle name="Followed Hyperlink" xfId="630" builtinId="9" hidden="1"/>
    <cellStyle name="Followed Hyperlink" xfId="631" builtinId="9" hidden="1"/>
    <cellStyle name="Followed Hyperlink" xfId="632" builtinId="9" hidden="1"/>
    <cellStyle name="Followed Hyperlink" xfId="633" builtinId="9" hidden="1"/>
    <cellStyle name="Followed Hyperlink" xfId="634" builtinId="9" hidden="1"/>
    <cellStyle name="Followed Hyperlink" xfId="635" builtinId="9" hidden="1"/>
    <cellStyle name="Followed Hyperlink" xfId="636" builtinId="9" hidden="1"/>
    <cellStyle name="Followed Hyperlink" xfId="637" builtinId="9" hidden="1"/>
    <cellStyle name="Followed Hyperlink" xfId="638" builtinId="9" hidden="1"/>
    <cellStyle name="Followed Hyperlink" xfId="639" builtinId="9" hidden="1"/>
    <cellStyle name="Followed Hyperlink" xfId="640" builtinId="9" hidden="1"/>
    <cellStyle name="Followed Hyperlink" xfId="641" builtinId="9" hidden="1"/>
    <cellStyle name="Followed Hyperlink" xfId="642" builtinId="9" hidden="1"/>
    <cellStyle name="Followed Hyperlink" xfId="643" builtinId="9" hidden="1"/>
    <cellStyle name="Followed Hyperlink" xfId="644" builtinId="9" hidden="1"/>
    <cellStyle name="Followed Hyperlink" xfId="645" builtinId="9" hidden="1"/>
    <cellStyle name="Followed Hyperlink" xfId="646" builtinId="9" hidden="1"/>
    <cellStyle name="Followed Hyperlink" xfId="647" builtinId="9" hidden="1"/>
    <cellStyle name="Followed Hyperlink" xfId="648" builtinId="9" hidden="1"/>
    <cellStyle name="Followed Hyperlink" xfId="649" builtinId="9" hidden="1"/>
    <cellStyle name="Followed Hyperlink" xfId="650" builtinId="9" hidden="1"/>
    <cellStyle name="Followed Hyperlink" xfId="651" builtinId="9" hidden="1"/>
    <cellStyle name="Followed Hyperlink" xfId="652" builtinId="9" hidden="1"/>
    <cellStyle name="Followed Hyperlink" xfId="653" builtinId="9" hidden="1"/>
    <cellStyle name="Followed Hyperlink" xfId="654" builtinId="9" hidden="1"/>
    <cellStyle name="Followed Hyperlink" xfId="655" builtinId="9" hidden="1"/>
    <cellStyle name="Followed Hyperlink" xfId="656" builtinId="9" hidden="1"/>
    <cellStyle name="Followed Hyperlink" xfId="657" builtinId="9" hidden="1"/>
    <cellStyle name="Followed Hyperlink" xfId="658" builtinId="9" hidden="1"/>
    <cellStyle name="Followed Hyperlink" xfId="659" builtinId="9" hidden="1"/>
    <cellStyle name="Followed Hyperlink" xfId="660" builtinId="9" hidden="1"/>
    <cellStyle name="Followed Hyperlink" xfId="661" builtinId="9" hidden="1"/>
    <cellStyle name="Followed Hyperlink" xfId="662" builtinId="9" hidden="1"/>
    <cellStyle name="Followed Hyperlink" xfId="663" builtinId="9" hidden="1"/>
    <cellStyle name="Followed Hyperlink" xfId="664" builtinId="9" hidden="1"/>
    <cellStyle name="Followed Hyperlink" xfId="665" builtinId="9" hidden="1"/>
    <cellStyle name="Followed Hyperlink" xfId="666" builtinId="9" hidden="1"/>
    <cellStyle name="Followed Hyperlink" xfId="667" builtinId="9" hidden="1"/>
    <cellStyle name="Followed Hyperlink" xfId="668" builtinId="9" hidden="1"/>
    <cellStyle name="Followed Hyperlink" xfId="669" builtinId="9" hidden="1"/>
    <cellStyle name="Followed Hyperlink" xfId="670" builtinId="9" hidden="1"/>
    <cellStyle name="Followed Hyperlink" xfId="671" builtinId="9" hidden="1"/>
    <cellStyle name="Followed Hyperlink" xfId="672" builtinId="9" hidden="1"/>
    <cellStyle name="Followed Hyperlink" xfId="673" builtinId="9" hidden="1"/>
    <cellStyle name="Followed Hyperlink" xfId="674" builtinId="9" hidden="1"/>
    <cellStyle name="Followed Hyperlink" xfId="675" builtinId="9" hidden="1"/>
    <cellStyle name="Followed Hyperlink" xfId="676" builtinId="9" hidden="1"/>
    <cellStyle name="Followed Hyperlink" xfId="677" builtinId="9" hidden="1"/>
    <cellStyle name="Followed Hyperlink" xfId="678" builtinId="9" hidden="1"/>
    <cellStyle name="Followed Hyperlink" xfId="679" builtinId="9" hidden="1"/>
    <cellStyle name="Followed Hyperlink" xfId="680" builtinId="9" hidden="1"/>
    <cellStyle name="Followed Hyperlink" xfId="681" builtinId="9" hidden="1"/>
    <cellStyle name="Followed Hyperlink" xfId="682" builtinId="9" hidden="1"/>
    <cellStyle name="Followed Hyperlink" xfId="683" builtinId="9" hidden="1"/>
    <cellStyle name="Followed Hyperlink" xfId="684" builtinId="9" hidden="1"/>
    <cellStyle name="Followed Hyperlink" xfId="685" builtinId="9" hidden="1"/>
    <cellStyle name="Followed Hyperlink" xfId="686" builtinId="9" hidden="1"/>
    <cellStyle name="Followed Hyperlink" xfId="687" builtinId="9" hidden="1"/>
    <cellStyle name="Followed Hyperlink" xfId="688" builtinId="9" hidden="1"/>
    <cellStyle name="Followed Hyperlink" xfId="689" builtinId="9" hidden="1"/>
    <cellStyle name="Followed Hyperlink" xfId="690" builtinId="9" hidden="1"/>
    <cellStyle name="Followed Hyperlink" xfId="691" builtinId="9" hidden="1"/>
    <cellStyle name="Followed Hyperlink" xfId="692" builtinId="9" hidden="1"/>
    <cellStyle name="Followed Hyperlink" xfId="693" builtinId="9" hidden="1"/>
    <cellStyle name="Followed Hyperlink" xfId="694" builtinId="9" hidden="1"/>
    <cellStyle name="Followed Hyperlink" xfId="695" builtinId="9" hidden="1"/>
    <cellStyle name="Followed Hyperlink" xfId="696" builtinId="9" hidden="1"/>
    <cellStyle name="Followed Hyperlink" xfId="697" builtinId="9" hidden="1"/>
    <cellStyle name="Followed Hyperlink" xfId="698" builtinId="9" hidden="1"/>
    <cellStyle name="Followed Hyperlink" xfId="699" builtinId="9" hidden="1"/>
    <cellStyle name="Followed Hyperlink" xfId="700" builtinId="9" hidden="1"/>
    <cellStyle name="Followed Hyperlink" xfId="701" builtinId="9" hidden="1"/>
    <cellStyle name="Followed Hyperlink" xfId="702" builtinId="9" hidden="1"/>
    <cellStyle name="Followed Hyperlink" xfId="703" builtinId="9" hidden="1"/>
    <cellStyle name="Followed Hyperlink" xfId="704" builtinId="9" hidden="1"/>
    <cellStyle name="Followed Hyperlink" xfId="705" builtinId="9" hidden="1"/>
    <cellStyle name="Followed Hyperlink" xfId="706" builtinId="9" hidden="1"/>
    <cellStyle name="Followed Hyperlink" xfId="707" builtinId="9" hidden="1"/>
    <cellStyle name="Followed Hyperlink" xfId="708" builtinId="9" hidden="1"/>
    <cellStyle name="Followed Hyperlink" xfId="709" builtinId="9" hidden="1"/>
    <cellStyle name="Followed Hyperlink" xfId="710" builtinId="9" hidden="1"/>
    <cellStyle name="Followed Hyperlink" xfId="711" builtinId="9" hidden="1"/>
    <cellStyle name="Followed Hyperlink" xfId="712" builtinId="9" hidden="1"/>
    <cellStyle name="Followed Hyperlink" xfId="713" builtinId="9" hidden="1"/>
    <cellStyle name="Followed Hyperlink" xfId="714" builtinId="9" hidden="1"/>
    <cellStyle name="Followed Hyperlink" xfId="715" builtinId="9" hidden="1"/>
    <cellStyle name="Followed Hyperlink" xfId="716" builtinId="9" hidden="1"/>
    <cellStyle name="Followed Hyperlink" xfId="717" builtinId="9" hidden="1"/>
    <cellStyle name="Followed Hyperlink" xfId="718" builtinId="9" hidden="1"/>
    <cellStyle name="Followed Hyperlink" xfId="719" builtinId="9" hidden="1"/>
    <cellStyle name="Followed Hyperlink" xfId="720" builtinId="9" hidden="1"/>
    <cellStyle name="Followed Hyperlink" xfId="721" builtinId="9" hidden="1"/>
    <cellStyle name="Followed Hyperlink" xfId="722" builtinId="9" hidden="1"/>
    <cellStyle name="Followed Hyperlink" xfId="723" builtinId="9" hidden="1"/>
    <cellStyle name="Followed Hyperlink" xfId="724" builtinId="9" hidden="1"/>
    <cellStyle name="Followed Hyperlink" xfId="725" builtinId="9" hidden="1"/>
    <cellStyle name="Followed Hyperlink" xfId="726" builtinId="9" hidden="1"/>
    <cellStyle name="Followed Hyperlink" xfId="727" builtinId="9" hidden="1"/>
    <cellStyle name="Followed Hyperlink" xfId="728" builtinId="9" hidden="1"/>
    <cellStyle name="Followed Hyperlink" xfId="729" builtinId="9" hidden="1"/>
    <cellStyle name="Followed Hyperlink" xfId="730" builtinId="9" hidden="1"/>
    <cellStyle name="Followed Hyperlink" xfId="731" builtinId="9" hidden="1"/>
    <cellStyle name="Followed Hyperlink" xfId="732" builtinId="9" hidden="1"/>
    <cellStyle name="Followed Hyperlink" xfId="733" builtinId="9" hidden="1"/>
    <cellStyle name="Followed Hyperlink" xfId="734" builtinId="9" hidden="1"/>
    <cellStyle name="Followed Hyperlink" xfId="735" builtinId="9" hidden="1"/>
    <cellStyle name="Followed Hyperlink" xfId="736" builtinId="9" hidden="1"/>
    <cellStyle name="Followed Hyperlink" xfId="737" builtinId="9" hidden="1"/>
    <cellStyle name="Followed Hyperlink" xfId="738" builtinId="9" hidden="1"/>
    <cellStyle name="Followed Hyperlink" xfId="739" builtinId="9" hidden="1"/>
    <cellStyle name="Followed Hyperlink" xfId="740" builtinId="9" hidden="1"/>
    <cellStyle name="Followed Hyperlink" xfId="741" builtinId="9" hidden="1"/>
    <cellStyle name="Followed Hyperlink" xfId="742" builtinId="9" hidden="1"/>
    <cellStyle name="Followed Hyperlink" xfId="743" builtinId="9" hidden="1"/>
    <cellStyle name="Followed Hyperlink" xfId="744" builtinId="9" hidden="1"/>
    <cellStyle name="Followed Hyperlink" xfId="745" builtinId="9" hidden="1"/>
    <cellStyle name="Followed Hyperlink" xfId="746" builtinId="9" hidden="1"/>
    <cellStyle name="Followed Hyperlink" xfId="747" builtinId="9" hidden="1"/>
    <cellStyle name="Followed Hyperlink" xfId="748" builtinId="9" hidden="1"/>
    <cellStyle name="Followed Hyperlink" xfId="749" builtinId="9" hidden="1"/>
    <cellStyle name="Followed Hyperlink" xfId="750" builtinId="9" hidden="1"/>
    <cellStyle name="Followed Hyperlink" xfId="751" builtinId="9" hidden="1"/>
    <cellStyle name="Followed Hyperlink" xfId="752" builtinId="9" hidden="1"/>
    <cellStyle name="Followed Hyperlink" xfId="753" builtinId="9" hidden="1"/>
    <cellStyle name="Followed Hyperlink" xfId="754" builtinId="9" hidden="1"/>
    <cellStyle name="Followed Hyperlink" xfId="755" builtinId="9" hidden="1"/>
    <cellStyle name="Followed Hyperlink" xfId="756" builtinId="9" hidden="1"/>
    <cellStyle name="Followed Hyperlink" xfId="757" builtinId="9" hidden="1"/>
    <cellStyle name="Followed Hyperlink" xfId="758" builtinId="9" hidden="1"/>
    <cellStyle name="Followed Hyperlink" xfId="759" builtinId="9" hidden="1"/>
    <cellStyle name="Followed Hyperlink" xfId="760" builtinId="9" hidden="1"/>
    <cellStyle name="Followed Hyperlink" xfId="761" builtinId="9" hidden="1"/>
    <cellStyle name="Followed Hyperlink" xfId="762" builtinId="9" hidden="1"/>
    <cellStyle name="Followed Hyperlink" xfId="763" builtinId="9" hidden="1"/>
    <cellStyle name="Followed Hyperlink" xfId="764" builtinId="9" hidden="1"/>
    <cellStyle name="Followed Hyperlink" xfId="765" builtinId="9" hidden="1"/>
    <cellStyle name="Followed Hyperlink" xfId="766" builtinId="9" hidden="1"/>
    <cellStyle name="Followed Hyperlink" xfId="767" builtinId="9" hidden="1"/>
    <cellStyle name="Followed Hyperlink" xfId="768" builtinId="9" hidden="1"/>
    <cellStyle name="Followed Hyperlink" xfId="769" builtinId="9" hidden="1"/>
    <cellStyle name="Followed Hyperlink" xfId="770" builtinId="9" hidden="1"/>
    <cellStyle name="Followed Hyperlink" xfId="771" builtinId="9" hidden="1"/>
    <cellStyle name="Followed Hyperlink" xfId="772" builtinId="9" hidden="1"/>
    <cellStyle name="Followed Hyperlink" xfId="773" builtinId="9" hidden="1"/>
    <cellStyle name="Followed Hyperlink" xfId="774" builtinId="9" hidden="1"/>
    <cellStyle name="Followed Hyperlink" xfId="775" builtinId="9" hidden="1"/>
    <cellStyle name="Followed Hyperlink" xfId="776" builtinId="9" hidden="1"/>
    <cellStyle name="Followed Hyperlink" xfId="777" builtinId="9" hidden="1"/>
    <cellStyle name="Followed Hyperlink" xfId="778" builtinId="9" hidden="1"/>
    <cellStyle name="Followed Hyperlink" xfId="779" builtinId="9" hidden="1"/>
    <cellStyle name="Followed Hyperlink" xfId="780" builtinId="9" hidden="1"/>
    <cellStyle name="Followed Hyperlink" xfId="781" builtinId="9" hidden="1"/>
    <cellStyle name="Followed Hyperlink" xfId="782" builtinId="9" hidden="1"/>
    <cellStyle name="Followed Hyperlink" xfId="783" builtinId="9" hidden="1"/>
    <cellStyle name="Followed Hyperlink" xfId="784" builtinId="9" hidden="1"/>
    <cellStyle name="Followed Hyperlink" xfId="785" builtinId="9" hidden="1"/>
    <cellStyle name="Followed Hyperlink" xfId="786" builtinId="9" hidden="1"/>
    <cellStyle name="Followed Hyperlink" xfId="787" builtinId="9" hidden="1"/>
    <cellStyle name="Followed Hyperlink" xfId="788" builtinId="9" hidden="1"/>
    <cellStyle name="Followed Hyperlink" xfId="789" builtinId="9" hidden="1"/>
    <cellStyle name="Followed Hyperlink" xfId="790" builtinId="9" hidden="1"/>
    <cellStyle name="Followed Hyperlink" xfId="791" builtinId="9" hidden="1"/>
    <cellStyle name="Followed Hyperlink" xfId="792" builtinId="9" hidden="1"/>
    <cellStyle name="Followed Hyperlink" xfId="793" builtinId="9" hidden="1"/>
    <cellStyle name="Followed Hyperlink" xfId="794" builtinId="9" hidden="1"/>
    <cellStyle name="Followed Hyperlink" xfId="795" builtinId="9" hidden="1"/>
    <cellStyle name="Followed Hyperlink" xfId="796" builtinId="9" hidden="1"/>
    <cellStyle name="Followed Hyperlink" xfId="797" builtinId="9" hidden="1"/>
    <cellStyle name="Followed Hyperlink" xfId="798" builtinId="9" hidden="1"/>
    <cellStyle name="Followed Hyperlink" xfId="799" builtinId="9" hidden="1"/>
    <cellStyle name="Followed Hyperlink" xfId="800" builtinId="9" hidden="1"/>
    <cellStyle name="Followed Hyperlink" xfId="801" builtinId="9" hidden="1"/>
    <cellStyle name="Followed Hyperlink" xfId="802" builtinId="9" hidden="1"/>
    <cellStyle name="Followed Hyperlink" xfId="803" builtinId="9" hidden="1"/>
    <cellStyle name="Followed Hyperlink" xfId="804" builtinId="9" hidden="1"/>
    <cellStyle name="Followed Hyperlink" xfId="805" builtinId="9" hidden="1"/>
    <cellStyle name="Followed Hyperlink" xfId="806" builtinId="9" hidden="1"/>
    <cellStyle name="Followed Hyperlink" xfId="807" builtinId="9" hidden="1"/>
    <cellStyle name="Followed Hyperlink" xfId="808" builtinId="9" hidden="1"/>
    <cellStyle name="Followed Hyperlink" xfId="809" builtinId="9" hidden="1"/>
    <cellStyle name="Followed Hyperlink" xfId="810" builtinId="9" hidden="1"/>
    <cellStyle name="Followed Hyperlink" xfId="811" builtinId="9" hidden="1"/>
    <cellStyle name="Followed Hyperlink" xfId="812" builtinId="9" hidden="1"/>
    <cellStyle name="Followed Hyperlink" xfId="813" builtinId="9" hidden="1"/>
    <cellStyle name="Followed Hyperlink" xfId="814" builtinId="9" hidden="1"/>
    <cellStyle name="Followed Hyperlink" xfId="815" builtinId="9" hidden="1"/>
    <cellStyle name="Followed Hyperlink" xfId="816" builtinId="9" hidden="1"/>
    <cellStyle name="Followed Hyperlink" xfId="817" builtinId="9" hidden="1"/>
    <cellStyle name="Followed Hyperlink" xfId="818" builtinId="9" hidden="1"/>
    <cellStyle name="Followed Hyperlink" xfId="819" builtinId="9" hidden="1"/>
    <cellStyle name="Followed Hyperlink" xfId="820" builtinId="9" hidden="1"/>
    <cellStyle name="Followed Hyperlink" xfId="821" builtinId="9" hidden="1"/>
    <cellStyle name="Followed Hyperlink" xfId="822" builtinId="9" hidden="1"/>
    <cellStyle name="Followed Hyperlink" xfId="823" builtinId="9" hidden="1"/>
    <cellStyle name="Followed Hyperlink" xfId="824" builtinId="9" hidden="1"/>
    <cellStyle name="Followed Hyperlink" xfId="825" builtinId="9" hidden="1"/>
    <cellStyle name="Followed Hyperlink" xfId="826" builtinId="9" hidden="1"/>
    <cellStyle name="Followed Hyperlink" xfId="827" builtinId="9" hidden="1"/>
    <cellStyle name="Followed Hyperlink" xfId="828" builtinId="9" hidden="1"/>
    <cellStyle name="Followed Hyperlink" xfId="829" builtinId="9" hidden="1"/>
    <cellStyle name="Followed Hyperlink" xfId="830" builtinId="9" hidden="1"/>
    <cellStyle name="Followed Hyperlink" xfId="831" builtinId="9" hidden="1"/>
    <cellStyle name="Followed Hyperlink" xfId="832" builtinId="9" hidden="1"/>
    <cellStyle name="Followed Hyperlink" xfId="833" builtinId="9" hidden="1"/>
    <cellStyle name="Followed Hyperlink" xfId="834" builtinId="9" hidden="1"/>
    <cellStyle name="Followed Hyperlink" xfId="835" builtinId="9" hidden="1"/>
    <cellStyle name="Followed Hyperlink" xfId="836" builtinId="9" hidden="1"/>
    <cellStyle name="Followed Hyperlink" xfId="837" builtinId="9" hidden="1"/>
    <cellStyle name="Followed Hyperlink" xfId="838" builtinId="9" hidden="1"/>
    <cellStyle name="Followed Hyperlink" xfId="839" builtinId="9" hidden="1"/>
    <cellStyle name="Followed Hyperlink" xfId="840" builtinId="9" hidden="1"/>
    <cellStyle name="Followed Hyperlink" xfId="841" builtinId="9" hidden="1"/>
    <cellStyle name="Followed Hyperlink" xfId="842" builtinId="9" hidden="1"/>
    <cellStyle name="Followed Hyperlink" xfId="843" builtinId="9" hidden="1"/>
    <cellStyle name="Followed Hyperlink" xfId="844" builtinId="9" hidden="1"/>
    <cellStyle name="Followed Hyperlink" xfId="845" builtinId="9" hidden="1"/>
    <cellStyle name="Followed Hyperlink" xfId="846" builtinId="9" hidden="1"/>
    <cellStyle name="Followed Hyperlink" xfId="847" builtinId="9" hidden="1"/>
    <cellStyle name="Followed Hyperlink" xfId="848" builtinId="9" hidden="1"/>
    <cellStyle name="Followed Hyperlink" xfId="849" builtinId="9" hidden="1"/>
    <cellStyle name="Followed Hyperlink" xfId="850" builtinId="9" hidden="1"/>
    <cellStyle name="Followed Hyperlink" xfId="851" builtinId="9" hidden="1"/>
    <cellStyle name="Followed Hyperlink" xfId="852" builtinId="9" hidden="1"/>
    <cellStyle name="Followed Hyperlink" xfId="853" builtinId="9" hidden="1"/>
    <cellStyle name="Followed Hyperlink" xfId="854" builtinId="9" hidden="1"/>
    <cellStyle name="Followed Hyperlink" xfId="855" builtinId="9" hidden="1"/>
    <cellStyle name="Followed Hyperlink" xfId="856" builtinId="9" hidden="1"/>
    <cellStyle name="Followed Hyperlink" xfId="857" builtinId="9" hidden="1"/>
    <cellStyle name="Followed Hyperlink" xfId="858" builtinId="9" hidden="1"/>
    <cellStyle name="Followed Hyperlink" xfId="859" builtinId="9" hidden="1"/>
    <cellStyle name="Followed Hyperlink" xfId="860" builtinId="9" hidden="1"/>
    <cellStyle name="Followed Hyperlink" xfId="861" builtinId="9" hidden="1"/>
    <cellStyle name="Followed Hyperlink" xfId="862" builtinId="9" hidden="1"/>
    <cellStyle name="Followed Hyperlink" xfId="863" builtinId="9" hidden="1"/>
    <cellStyle name="Followed Hyperlink" xfId="864" builtinId="9" hidden="1"/>
    <cellStyle name="Followed Hyperlink" xfId="865" builtinId="9" hidden="1"/>
    <cellStyle name="Followed Hyperlink" xfId="866" builtinId="9" hidden="1"/>
    <cellStyle name="Followed Hyperlink" xfId="867" builtinId="9" hidden="1"/>
    <cellStyle name="Followed Hyperlink" xfId="868" builtinId="9" hidden="1"/>
    <cellStyle name="Followed Hyperlink" xfId="869" builtinId="9" hidden="1"/>
    <cellStyle name="Followed Hyperlink" xfId="870" builtinId="9" hidden="1"/>
    <cellStyle name="Followed Hyperlink" xfId="871" builtinId="9" hidden="1"/>
    <cellStyle name="Followed Hyperlink" xfId="872" builtinId="9" hidden="1"/>
    <cellStyle name="Followed Hyperlink" xfId="873" builtinId="9" hidden="1"/>
    <cellStyle name="Followed Hyperlink" xfId="874" builtinId="9" hidden="1"/>
    <cellStyle name="Followed Hyperlink" xfId="875" builtinId="9" hidden="1"/>
    <cellStyle name="Followed Hyperlink" xfId="876" builtinId="9" hidden="1"/>
    <cellStyle name="Followed Hyperlink" xfId="877" builtinId="9" hidden="1"/>
    <cellStyle name="Followed Hyperlink" xfId="878" builtinId="9" hidden="1"/>
    <cellStyle name="Followed Hyperlink" xfId="879" builtinId="9" hidden="1"/>
    <cellStyle name="Followed Hyperlink" xfId="880" builtinId="9" hidden="1"/>
    <cellStyle name="Followed Hyperlink" xfId="881" builtinId="9" hidden="1"/>
    <cellStyle name="Followed Hyperlink" xfId="882" builtinId="9" hidden="1"/>
    <cellStyle name="Followed Hyperlink" xfId="883" builtinId="9" hidden="1"/>
    <cellStyle name="Followed Hyperlink" xfId="884" builtinId="9" hidden="1"/>
    <cellStyle name="Followed Hyperlink" xfId="885" builtinId="9" hidden="1"/>
    <cellStyle name="Followed Hyperlink" xfId="886" builtinId="9" hidden="1"/>
    <cellStyle name="Followed Hyperlink" xfId="887" builtinId="9" hidden="1"/>
    <cellStyle name="Followed Hyperlink" xfId="888" builtinId="9" hidden="1"/>
    <cellStyle name="Followed Hyperlink" xfId="889" builtinId="9" hidden="1"/>
    <cellStyle name="Followed Hyperlink" xfId="890" builtinId="9" hidden="1"/>
    <cellStyle name="Followed Hyperlink" xfId="891" builtinId="9" hidden="1"/>
    <cellStyle name="Followed Hyperlink" xfId="892" builtinId="9" hidden="1"/>
    <cellStyle name="Followed Hyperlink" xfId="893" builtinId="9" hidden="1"/>
    <cellStyle name="Followed Hyperlink" xfId="894" builtinId="9" hidden="1"/>
    <cellStyle name="Followed Hyperlink" xfId="895" builtinId="9" hidden="1"/>
    <cellStyle name="Followed Hyperlink" xfId="896" builtinId="9" hidden="1"/>
    <cellStyle name="Followed Hyperlink" xfId="897" builtinId="9" hidden="1"/>
    <cellStyle name="Followed Hyperlink" xfId="898" builtinId="9" hidden="1"/>
    <cellStyle name="Followed Hyperlink" xfId="899" builtinId="9" hidden="1"/>
    <cellStyle name="Followed Hyperlink" xfId="900" builtinId="9" hidden="1"/>
    <cellStyle name="Followed Hyperlink" xfId="901" builtinId="9" hidden="1"/>
    <cellStyle name="Followed Hyperlink" xfId="902" builtinId="9" hidden="1"/>
    <cellStyle name="Followed Hyperlink" xfId="903" builtinId="9" hidden="1"/>
    <cellStyle name="Followed Hyperlink" xfId="904" builtinId="9" hidden="1"/>
    <cellStyle name="Followed Hyperlink" xfId="905" builtinId="9" hidden="1"/>
    <cellStyle name="Followed Hyperlink" xfId="906" builtinId="9" hidden="1"/>
    <cellStyle name="Followed Hyperlink" xfId="907" builtinId="9" hidden="1"/>
    <cellStyle name="Followed Hyperlink" xfId="908" builtinId="9" hidden="1"/>
    <cellStyle name="Followed Hyperlink" xfId="909" builtinId="9" hidden="1"/>
    <cellStyle name="Followed Hyperlink" xfId="910" builtinId="9" hidden="1"/>
    <cellStyle name="Followed Hyperlink" xfId="911" builtinId="9" hidden="1"/>
    <cellStyle name="Followed Hyperlink" xfId="912" builtinId="9" hidden="1"/>
    <cellStyle name="Followed Hyperlink" xfId="913" builtinId="9" hidden="1"/>
    <cellStyle name="Followed Hyperlink" xfId="914" builtinId="9" hidden="1"/>
    <cellStyle name="Followed Hyperlink" xfId="915" builtinId="9" hidden="1"/>
    <cellStyle name="Followed Hyperlink" xfId="916" builtinId="9" hidden="1"/>
    <cellStyle name="Followed Hyperlink" xfId="917" builtinId="9" hidden="1"/>
    <cellStyle name="Followed Hyperlink" xfId="918" builtinId="9" hidden="1"/>
    <cellStyle name="Followed Hyperlink" xfId="919" builtinId="9" hidden="1"/>
    <cellStyle name="Followed Hyperlink" xfId="920" builtinId="9" hidden="1"/>
    <cellStyle name="Followed Hyperlink" xfId="921" builtinId="9" hidden="1"/>
    <cellStyle name="Followed Hyperlink" xfId="922" builtinId="9" hidden="1"/>
    <cellStyle name="Followed Hyperlink" xfId="923" builtinId="9" hidden="1"/>
    <cellStyle name="Followed Hyperlink" xfId="924" builtinId="9" hidden="1"/>
    <cellStyle name="Followed Hyperlink" xfId="925" builtinId="9" hidden="1"/>
    <cellStyle name="Followed Hyperlink" xfId="926" builtinId="9" hidden="1"/>
    <cellStyle name="Followed Hyperlink" xfId="927" builtinId="9" hidden="1"/>
    <cellStyle name="Followed Hyperlink" xfId="928" builtinId="9" hidden="1"/>
    <cellStyle name="Followed Hyperlink" xfId="929" builtinId="9" hidden="1"/>
    <cellStyle name="Followed Hyperlink" xfId="930" builtinId="9" hidden="1"/>
    <cellStyle name="Followed Hyperlink" xfId="931" builtinId="9" hidden="1"/>
    <cellStyle name="Followed Hyperlink" xfId="932" builtinId="9" hidden="1"/>
    <cellStyle name="Followed Hyperlink" xfId="933" builtinId="9" hidden="1"/>
    <cellStyle name="Followed Hyperlink" xfId="934" builtinId="9" hidden="1"/>
    <cellStyle name="Followed Hyperlink" xfId="935" builtinId="9" hidden="1"/>
    <cellStyle name="Followed Hyperlink" xfId="936" builtinId="9" hidden="1"/>
    <cellStyle name="Followed Hyperlink" xfId="937" builtinId="9" hidden="1"/>
    <cellStyle name="Followed Hyperlink" xfId="938" builtinId="9" hidden="1"/>
    <cellStyle name="Followed Hyperlink" xfId="939" builtinId="9" hidden="1"/>
    <cellStyle name="Followed Hyperlink" xfId="940" builtinId="9" hidden="1"/>
    <cellStyle name="Followed Hyperlink" xfId="941" builtinId="9" hidden="1"/>
    <cellStyle name="Followed Hyperlink" xfId="942" builtinId="9" hidden="1"/>
    <cellStyle name="Followed Hyperlink" xfId="943" builtinId="9" hidden="1"/>
    <cellStyle name="Followed Hyperlink" xfId="944" builtinId="9" hidden="1"/>
    <cellStyle name="Followed Hyperlink" xfId="945" builtinId="9" hidden="1"/>
    <cellStyle name="Followed Hyperlink" xfId="946" builtinId="9" hidden="1"/>
    <cellStyle name="Followed Hyperlink" xfId="947" builtinId="9" hidden="1"/>
    <cellStyle name="Followed Hyperlink" xfId="948" builtinId="9" hidden="1"/>
    <cellStyle name="Followed Hyperlink" xfId="949" builtinId="9" hidden="1"/>
    <cellStyle name="Followed Hyperlink" xfId="950" builtinId="9" hidden="1"/>
    <cellStyle name="Followed Hyperlink" xfId="951" builtinId="9" hidden="1"/>
    <cellStyle name="Followed Hyperlink" xfId="952" builtinId="9" hidden="1"/>
    <cellStyle name="Followed Hyperlink" xfId="953" builtinId="9" hidden="1"/>
    <cellStyle name="Followed Hyperlink" xfId="954" builtinId="9" hidden="1"/>
    <cellStyle name="Followed Hyperlink" xfId="955" builtinId="9" hidden="1"/>
    <cellStyle name="Followed Hyperlink" xfId="956" builtinId="9" hidden="1"/>
    <cellStyle name="Followed Hyperlink" xfId="957" builtinId="9" hidden="1"/>
    <cellStyle name="Followed Hyperlink" xfId="958" builtinId="9" hidden="1"/>
    <cellStyle name="Followed Hyperlink" xfId="959" builtinId="9" hidden="1"/>
    <cellStyle name="Followed Hyperlink" xfId="960" builtinId="9" hidden="1"/>
    <cellStyle name="Followed Hyperlink" xfId="961" builtinId="9" hidden="1"/>
    <cellStyle name="Followed Hyperlink" xfId="962" builtinId="9" hidden="1"/>
    <cellStyle name="Followed Hyperlink" xfId="963" builtinId="9" hidden="1"/>
    <cellStyle name="Followed Hyperlink" xfId="964" builtinId="9" hidden="1"/>
    <cellStyle name="Followed Hyperlink" xfId="965" builtinId="9" hidden="1"/>
    <cellStyle name="Followed Hyperlink" xfId="966" builtinId="9" hidden="1"/>
    <cellStyle name="Followed Hyperlink" xfId="967" builtinId="9" hidden="1"/>
    <cellStyle name="Followed Hyperlink" xfId="968" builtinId="9" hidden="1"/>
    <cellStyle name="Followed Hyperlink" xfId="969" builtinId="9" hidden="1"/>
    <cellStyle name="Followed Hyperlink" xfId="970" builtinId="9" hidden="1"/>
    <cellStyle name="Followed Hyperlink" xfId="971" builtinId="9" hidden="1"/>
    <cellStyle name="Followed Hyperlink" xfId="972" builtinId="9" hidden="1"/>
    <cellStyle name="Followed Hyperlink" xfId="973" builtinId="9" hidden="1"/>
    <cellStyle name="Followed Hyperlink" xfId="974" builtinId="9" hidden="1"/>
    <cellStyle name="Followed Hyperlink" xfId="975" builtinId="9" hidden="1"/>
    <cellStyle name="Followed Hyperlink" xfId="976" builtinId="9" hidden="1"/>
    <cellStyle name="Followed Hyperlink" xfId="977" builtinId="9" hidden="1"/>
    <cellStyle name="Hyperlink" xfId="1" builtinId="8" hidden="1"/>
    <cellStyle name="Hyperlink" xfId="3" builtinId="8" hidden="1"/>
    <cellStyle name="Hyperlink" xfId="5" builtinId="8" hidden="1"/>
    <cellStyle name="Hyperlink" xfId="7" builtinId="8" hidden="1"/>
    <cellStyle name="Hyperlink" xfId="9" builtinId="8" hidden="1"/>
    <cellStyle name="Hyperlink" xfId="11" builtinId="8" hidden="1"/>
    <cellStyle name="Hyperlink" xfId="13" builtinId="8" hidden="1"/>
    <cellStyle name="Hyperlink" xfId="15" builtinId="8" hidden="1"/>
    <cellStyle name="Hyperlink" xfId="17" builtinId="8" hidden="1"/>
    <cellStyle name="Hyperlink" xfId="19" builtinId="8" hidden="1"/>
    <cellStyle name="Hyperlink" xfId="21" builtinId="8" hidden="1"/>
    <cellStyle name="Hyperlink" xfId="23" builtinId="8" hidden="1"/>
    <cellStyle name="Hyperlink" xfId="25" builtinId="8" hidden="1"/>
    <cellStyle name="Hyperlink" xfId="27" builtinId="8" hidden="1"/>
    <cellStyle name="Hyperlink" xfId="29" builtinId="8" hidden="1"/>
    <cellStyle name="Hyperlink" xfId="31" builtinId="8" hidden="1"/>
    <cellStyle name="Hyperlink" xfId="33" builtinId="8" hidden="1"/>
    <cellStyle name="Hyperlink" xfId="35" builtinId="8" hidden="1"/>
    <cellStyle name="Hyperlink" xfId="37" builtinId="8" hidden="1"/>
    <cellStyle name="Hyperlink" xfId="39" builtinId="8" hidden="1"/>
    <cellStyle name="Hyperlink" xfId="41" builtinId="8" hidden="1"/>
    <cellStyle name="Hyperlink" xfId="43" builtinId="8" hidden="1"/>
    <cellStyle name="Hyperlink" xfId="45" builtinId="8" hidden="1"/>
    <cellStyle name="Hyperlink" xfId="47" builtinId="8" hidden="1"/>
    <cellStyle name="Hyperlink" xfId="49" builtinId="8" hidden="1"/>
    <cellStyle name="Hyperlink" xfId="51" builtinId="8" hidden="1"/>
    <cellStyle name="Hyperlink" xfId="53" builtinId="8" hidden="1"/>
    <cellStyle name="Hyperlink" xfId="55" builtinId="8" hidden="1"/>
    <cellStyle name="Hyperlink" xfId="57" builtinId="8" hidden="1"/>
    <cellStyle name="Hyperlink" xfId="59" builtinId="8" hidden="1"/>
    <cellStyle name="Hyperlink" xfId="61" builtinId="8" hidden="1"/>
    <cellStyle name="Hyperlink" xfId="63" builtinId="8" hidden="1"/>
    <cellStyle name="Hyperlink" xfId="65" builtinId="8" hidden="1"/>
    <cellStyle name="Hyperlink" xfId="67" builtinId="8" hidden="1"/>
    <cellStyle name="Hyperlink" xfId="69" builtinId="8" hidden="1"/>
    <cellStyle name="Hyperlink" xfId="71" builtinId="8" hidden="1"/>
    <cellStyle name="Hyperlink" xfId="73" builtinId="8" hidden="1"/>
    <cellStyle name="Hyperlink" xfId="75" builtinId="8" hidden="1"/>
    <cellStyle name="Hyperlink" xfId="77" builtinId="8" hidden="1"/>
    <cellStyle name="Hyperlink" xfId="79" builtinId="8" hidden="1"/>
    <cellStyle name="Hyperlink" xfId="81" builtinId="8" hidden="1"/>
    <cellStyle name="Hyperlink" xfId="83" builtinId="8" hidden="1"/>
    <cellStyle name="Hyperlink" xfId="85" builtinId="8" hidden="1"/>
    <cellStyle name="Hyperlink" xfId="87" builtinId="8" hidden="1"/>
    <cellStyle name="Hyperlink" xfId="89" builtinId="8" hidden="1"/>
    <cellStyle name="Hyperlink" xfId="91" builtinId="8" hidden="1"/>
    <cellStyle name="Hyperlink" xfId="93" builtinId="8" hidden="1"/>
    <cellStyle name="Hyperlink" xfId="95" builtinId="8" hidden="1"/>
    <cellStyle name="Hyperlink" xfId="97" builtinId="8" hidden="1"/>
    <cellStyle name="Hyperlink" xfId="99" builtinId="8" hidden="1"/>
    <cellStyle name="Hyperlink" xfId="101" builtinId="8" hidden="1"/>
    <cellStyle name="Hyperlink" xfId="103" builtinId="8" hidden="1"/>
    <cellStyle name="Hyperlink" xfId="105" builtinId="8" hidden="1"/>
    <cellStyle name="Hyperlink" xfId="107" builtinId="8" hidden="1"/>
    <cellStyle name="Hyperlink" xfId="109" builtinId="8" hidden="1"/>
    <cellStyle name="Hyperlink" xfId="111" builtinId="8" hidden="1"/>
    <cellStyle name="Hyperlink" xfId="113" builtinId="8" hidden="1"/>
    <cellStyle name="Hyperlink" xfId="115" builtinId="8" hidden="1"/>
    <cellStyle name="Hyperlink" xfId="117" builtinId="8" hidden="1"/>
    <cellStyle name="Hyperlink" xfId="119" builtinId="8" hidden="1"/>
    <cellStyle name="Hyperlink" xfId="121" builtinId="8" hidden="1"/>
    <cellStyle name="Hyperlink" xfId="123" builtinId="8" hidden="1"/>
    <cellStyle name="Hyperlink" xfId="125" builtinId="8" hidden="1"/>
    <cellStyle name="Hyperlink" xfId="127" builtinId="8" hidden="1"/>
    <cellStyle name="Hyperlink" xfId="129" builtinId="8" hidden="1"/>
    <cellStyle name="Hyperlink" xfId="131" builtinId="8" hidden="1"/>
    <cellStyle name="Hyperlink" xfId="133" builtinId="8" hidden="1"/>
    <cellStyle name="Hyperlink" xfId="135" builtinId="8" hidden="1"/>
    <cellStyle name="Hyperlink" xfId="137" builtinId="8" hidden="1"/>
    <cellStyle name="Hyperlink" xfId="139" builtinId="8" hidden="1"/>
    <cellStyle name="Hyperlink" xfId="141" builtinId="8" hidden="1"/>
    <cellStyle name="Hyperlink" xfId="143" builtinId="8" hidden="1"/>
    <cellStyle name="Hyperlink" xfId="145" builtinId="8" hidden="1"/>
    <cellStyle name="Hyperlink" xfId="147" builtinId="8" hidden="1"/>
    <cellStyle name="Hyperlink" xfId="149" builtinId="8" hidden="1"/>
    <cellStyle name="Hyperlink" xfId="151" builtinId="8" hidden="1"/>
    <cellStyle name="Hyperlink" xfId="153" builtinId="8" hidden="1"/>
    <cellStyle name="Hyperlink" xfId="155" builtinId="8" hidden="1"/>
    <cellStyle name="Hyperlink" xfId="157" builtinId="8" hidden="1"/>
    <cellStyle name="Hyperlink" xfId="159" builtinId="8" hidden="1"/>
    <cellStyle name="Hyperlink" xfId="161" builtinId="8" hidden="1"/>
    <cellStyle name="Hyperlink" xfId="163" builtinId="8" hidden="1"/>
    <cellStyle name="Hyperlink" xfId="165" builtinId="8" hidden="1"/>
    <cellStyle name="Hyperlink" xfId="167" builtinId="8" hidden="1"/>
    <cellStyle name="Hyperlink" xfId="169" builtinId="8" hidden="1"/>
    <cellStyle name="Hyperlink" xfId="171" builtinId="8" hidden="1"/>
    <cellStyle name="Hyperlink" xfId="173" builtinId="8" hidden="1"/>
    <cellStyle name="Hyperlink" xfId="175" builtinId="8" hidden="1"/>
    <cellStyle name="Hyperlink" xfId="177" builtinId="8" hidden="1"/>
    <cellStyle name="Hyperlink" xfId="179" builtinId="8" hidden="1"/>
    <cellStyle name="Hyperlink" xfId="181" builtinId="8" hidden="1"/>
    <cellStyle name="Hyperlink" xfId="183" builtinId="8" hidden="1"/>
    <cellStyle name="Hyperlink" xfId="185" builtinId="8" hidden="1"/>
    <cellStyle name="Hyperlink" xfId="187" builtinId="8" hidden="1"/>
    <cellStyle name="Hyperlink" xfId="189" builtinId="8"/>
    <cellStyle name="Normal" xfId="0" builtinId="0"/>
  </cellStyles>
  <dxfs count="0"/>
  <tableStyles count="0" defaultTableStyle="TableStyleMedium9" defaultPivotStyle="PivotStyleMedium4"/>
</styleSheet>
</file>

<file path=xl/_rels/workbook.xml.rels><?xml version="1.0" encoding="UTF-8" standalone="yes"?>
<Relationships xmlns="http://schemas.openxmlformats.org/package/2006/relationships"><Relationship Id="rId3" Type="http://schemas.openxmlformats.org/officeDocument/2006/relationships/worksheet" Target="worksheets/sheet3.xml"/><Relationship Id="rId4" Type="http://schemas.openxmlformats.org/officeDocument/2006/relationships/worksheet" Target="worksheets/sheet4.xml"/><Relationship Id="rId5" Type="http://schemas.openxmlformats.org/officeDocument/2006/relationships/worksheet" Target="worksheets/sheet5.xml"/><Relationship Id="rId6" Type="http://schemas.openxmlformats.org/officeDocument/2006/relationships/worksheet" Target="worksheets/sheet6.xml"/><Relationship Id="rId7" Type="http://schemas.openxmlformats.org/officeDocument/2006/relationships/worksheet" Target="worksheets/sheet7.xml"/><Relationship Id="rId8" Type="http://schemas.openxmlformats.org/officeDocument/2006/relationships/theme" Target="theme/theme1.xml"/><Relationship Id="rId9" Type="http://schemas.openxmlformats.org/officeDocument/2006/relationships/connections" Target="connections.xml"/><Relationship Id="rId10" Type="http://schemas.openxmlformats.org/officeDocument/2006/relationships/styles" Target="styles.xml"/><Relationship Id="rId11" Type="http://schemas.openxmlformats.org/officeDocument/2006/relationships/sharedStrings" Target="sharedStrings.xml"/><Relationship Id="rId1" Type="http://schemas.openxmlformats.org/officeDocument/2006/relationships/worksheet" Target="worksheets/sheet1.xml"/><Relationship Id="rId2" Type="http://schemas.openxmlformats.org/officeDocument/2006/relationships/worksheet" Target="worksheets/sheet2.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image" Target="../media/image2.tiff"/></Relationships>
</file>

<file path=xl/drawings/_rels/drawing2.xml.rels><?xml version="1.0" encoding="UTF-8" standalone="yes"?>
<Relationships xmlns="http://schemas.openxmlformats.org/package/2006/relationships"><Relationship Id="rId11" Type="http://schemas.openxmlformats.org/officeDocument/2006/relationships/image" Target="../media/image13.jpeg"/><Relationship Id="rId12" Type="http://schemas.openxmlformats.org/officeDocument/2006/relationships/image" Target="../media/image14.jpeg"/><Relationship Id="rId13" Type="http://schemas.openxmlformats.org/officeDocument/2006/relationships/image" Target="../media/image15.jpeg"/><Relationship Id="rId14" Type="http://schemas.openxmlformats.org/officeDocument/2006/relationships/image" Target="../media/image16.jpeg"/><Relationship Id="rId15" Type="http://schemas.openxmlformats.org/officeDocument/2006/relationships/image" Target="../media/image17.jpeg"/><Relationship Id="rId16" Type="http://schemas.openxmlformats.org/officeDocument/2006/relationships/image" Target="../media/image18.jpeg"/><Relationship Id="rId17" Type="http://schemas.openxmlformats.org/officeDocument/2006/relationships/image" Target="../media/image19.jpeg"/><Relationship Id="rId18" Type="http://schemas.openxmlformats.org/officeDocument/2006/relationships/image" Target="../media/image20.png"/><Relationship Id="rId1" Type="http://schemas.openxmlformats.org/officeDocument/2006/relationships/image" Target="../media/image3.jpeg"/><Relationship Id="rId2" Type="http://schemas.openxmlformats.org/officeDocument/2006/relationships/image" Target="../media/image4.jpeg"/><Relationship Id="rId3" Type="http://schemas.openxmlformats.org/officeDocument/2006/relationships/image" Target="../media/image5.jpeg"/><Relationship Id="rId4" Type="http://schemas.openxmlformats.org/officeDocument/2006/relationships/image" Target="../media/image6.tiff"/><Relationship Id="rId5" Type="http://schemas.openxmlformats.org/officeDocument/2006/relationships/image" Target="../media/image7.jpeg"/><Relationship Id="rId6" Type="http://schemas.openxmlformats.org/officeDocument/2006/relationships/image" Target="../media/image8.jpeg"/><Relationship Id="rId7" Type="http://schemas.openxmlformats.org/officeDocument/2006/relationships/image" Target="../media/image9.jpeg"/><Relationship Id="rId8" Type="http://schemas.openxmlformats.org/officeDocument/2006/relationships/image" Target="../media/image10.jpeg"/><Relationship Id="rId9" Type="http://schemas.openxmlformats.org/officeDocument/2006/relationships/image" Target="../media/image11.jpeg"/><Relationship Id="rId10" Type="http://schemas.openxmlformats.org/officeDocument/2006/relationships/image" Target="../media/image12.jpeg"/></Relationships>
</file>

<file path=xl/drawings/_rels/drawing3.xml.rels><?xml version="1.0" encoding="UTF-8" standalone="yes"?>
<Relationships xmlns="http://schemas.openxmlformats.org/package/2006/relationships"><Relationship Id="rId9" Type="http://schemas.openxmlformats.org/officeDocument/2006/relationships/image" Target="../media/image29.jpeg"/><Relationship Id="rId20" Type="http://schemas.openxmlformats.org/officeDocument/2006/relationships/image" Target="../media/image40.jpeg"/><Relationship Id="rId21" Type="http://schemas.openxmlformats.org/officeDocument/2006/relationships/image" Target="../media/image41.jpeg"/><Relationship Id="rId22" Type="http://schemas.openxmlformats.org/officeDocument/2006/relationships/image" Target="../media/image42.jpeg"/><Relationship Id="rId23" Type="http://schemas.openxmlformats.org/officeDocument/2006/relationships/image" Target="../media/image43.jpeg"/><Relationship Id="rId24" Type="http://schemas.openxmlformats.org/officeDocument/2006/relationships/image" Target="../media/image44.jpg"/><Relationship Id="rId25" Type="http://schemas.openxmlformats.org/officeDocument/2006/relationships/image" Target="../media/image20.png"/><Relationship Id="rId10" Type="http://schemas.openxmlformats.org/officeDocument/2006/relationships/image" Target="../media/image30.jpeg"/><Relationship Id="rId11" Type="http://schemas.openxmlformats.org/officeDocument/2006/relationships/image" Target="../media/image31.jpeg"/><Relationship Id="rId12" Type="http://schemas.openxmlformats.org/officeDocument/2006/relationships/image" Target="../media/image32.jpeg"/><Relationship Id="rId13" Type="http://schemas.openxmlformats.org/officeDocument/2006/relationships/image" Target="../media/image33.jpeg"/><Relationship Id="rId14" Type="http://schemas.openxmlformats.org/officeDocument/2006/relationships/image" Target="../media/image34.jpeg"/><Relationship Id="rId15" Type="http://schemas.openxmlformats.org/officeDocument/2006/relationships/image" Target="../media/image35.jpeg"/><Relationship Id="rId16" Type="http://schemas.openxmlformats.org/officeDocument/2006/relationships/image" Target="../media/image36.jpeg"/><Relationship Id="rId17" Type="http://schemas.openxmlformats.org/officeDocument/2006/relationships/image" Target="../media/image37.jpeg"/><Relationship Id="rId18" Type="http://schemas.openxmlformats.org/officeDocument/2006/relationships/image" Target="../media/image38.jpeg"/><Relationship Id="rId19" Type="http://schemas.openxmlformats.org/officeDocument/2006/relationships/image" Target="../media/image39.jpeg"/><Relationship Id="rId1" Type="http://schemas.openxmlformats.org/officeDocument/2006/relationships/image" Target="../media/image21.jpeg"/><Relationship Id="rId2" Type="http://schemas.openxmlformats.org/officeDocument/2006/relationships/image" Target="../media/image22.jpeg"/><Relationship Id="rId3" Type="http://schemas.openxmlformats.org/officeDocument/2006/relationships/image" Target="../media/image23.jpeg"/><Relationship Id="rId4" Type="http://schemas.openxmlformats.org/officeDocument/2006/relationships/image" Target="../media/image24.jpeg"/><Relationship Id="rId5" Type="http://schemas.openxmlformats.org/officeDocument/2006/relationships/image" Target="../media/image25.jpeg"/><Relationship Id="rId6" Type="http://schemas.openxmlformats.org/officeDocument/2006/relationships/image" Target="../media/image26.jpeg"/><Relationship Id="rId7" Type="http://schemas.openxmlformats.org/officeDocument/2006/relationships/image" Target="../media/image27.jpeg"/><Relationship Id="rId8" Type="http://schemas.openxmlformats.org/officeDocument/2006/relationships/image" Target="../media/image28.jpeg"/></Relationships>
</file>

<file path=xl/drawings/_rels/drawing4.xml.rels><?xml version="1.0" encoding="UTF-8" standalone="yes"?>
<Relationships xmlns="http://schemas.openxmlformats.org/package/2006/relationships"><Relationship Id="rId10" Type="http://schemas.openxmlformats.org/officeDocument/2006/relationships/image" Target="../media/image54.jpeg"/><Relationship Id="rId11" Type="http://schemas.openxmlformats.org/officeDocument/2006/relationships/image" Target="../media/image55.jpeg"/><Relationship Id="rId12" Type="http://schemas.openxmlformats.org/officeDocument/2006/relationships/image" Target="../media/image56.jpeg"/><Relationship Id="rId13" Type="http://schemas.openxmlformats.org/officeDocument/2006/relationships/image" Target="../media/image57.jpeg"/><Relationship Id="rId14" Type="http://schemas.openxmlformats.org/officeDocument/2006/relationships/image" Target="../media/image58.jpeg"/><Relationship Id="rId15" Type="http://schemas.openxmlformats.org/officeDocument/2006/relationships/image" Target="../media/image59.jpeg"/><Relationship Id="rId16" Type="http://schemas.openxmlformats.org/officeDocument/2006/relationships/image" Target="../media/image60.jpeg"/><Relationship Id="rId17" Type="http://schemas.openxmlformats.org/officeDocument/2006/relationships/image" Target="../media/image61.jpeg"/><Relationship Id="rId18" Type="http://schemas.openxmlformats.org/officeDocument/2006/relationships/image" Target="../media/image62.jpeg"/><Relationship Id="rId19" Type="http://schemas.openxmlformats.org/officeDocument/2006/relationships/image" Target="../media/image63.jpeg"/><Relationship Id="rId60" Type="http://schemas.openxmlformats.org/officeDocument/2006/relationships/image" Target="../media/image104.jpeg"/><Relationship Id="rId61" Type="http://schemas.openxmlformats.org/officeDocument/2006/relationships/image" Target="../media/image105.jpeg"/><Relationship Id="rId62" Type="http://schemas.openxmlformats.org/officeDocument/2006/relationships/image" Target="../media/image106.jpeg"/><Relationship Id="rId63" Type="http://schemas.openxmlformats.org/officeDocument/2006/relationships/image" Target="../media/image107.jpeg"/><Relationship Id="rId64" Type="http://schemas.openxmlformats.org/officeDocument/2006/relationships/image" Target="../media/image108.jpeg"/><Relationship Id="rId65" Type="http://schemas.openxmlformats.org/officeDocument/2006/relationships/image" Target="../media/image109.jpeg"/><Relationship Id="rId66" Type="http://schemas.openxmlformats.org/officeDocument/2006/relationships/image" Target="../media/image110.jpeg"/><Relationship Id="rId67" Type="http://schemas.openxmlformats.org/officeDocument/2006/relationships/image" Target="../media/image111.jpeg"/><Relationship Id="rId68" Type="http://schemas.openxmlformats.org/officeDocument/2006/relationships/image" Target="../media/image112.jpeg"/><Relationship Id="rId69" Type="http://schemas.openxmlformats.org/officeDocument/2006/relationships/image" Target="../media/image113.jpeg"/><Relationship Id="rId120" Type="http://schemas.openxmlformats.org/officeDocument/2006/relationships/image" Target="../media/image164.jpeg"/><Relationship Id="rId121" Type="http://schemas.openxmlformats.org/officeDocument/2006/relationships/image" Target="../media/image165.jpeg"/><Relationship Id="rId122" Type="http://schemas.openxmlformats.org/officeDocument/2006/relationships/image" Target="../media/image166.jpeg"/><Relationship Id="rId123" Type="http://schemas.openxmlformats.org/officeDocument/2006/relationships/image" Target="../media/image167.jpeg"/><Relationship Id="rId124" Type="http://schemas.openxmlformats.org/officeDocument/2006/relationships/image" Target="../media/image168.jpeg"/><Relationship Id="rId125" Type="http://schemas.openxmlformats.org/officeDocument/2006/relationships/image" Target="../media/image169.jpeg"/><Relationship Id="rId126" Type="http://schemas.openxmlformats.org/officeDocument/2006/relationships/image" Target="../media/image170.jpeg"/><Relationship Id="rId127" Type="http://schemas.openxmlformats.org/officeDocument/2006/relationships/image" Target="../media/image171.jpeg"/><Relationship Id="rId128" Type="http://schemas.openxmlformats.org/officeDocument/2006/relationships/image" Target="../media/image172.jpeg"/><Relationship Id="rId129" Type="http://schemas.openxmlformats.org/officeDocument/2006/relationships/image" Target="../media/image173.jpeg"/><Relationship Id="rId40" Type="http://schemas.openxmlformats.org/officeDocument/2006/relationships/image" Target="../media/image84.jpeg"/><Relationship Id="rId41" Type="http://schemas.openxmlformats.org/officeDocument/2006/relationships/image" Target="../media/image85.jpeg"/><Relationship Id="rId42" Type="http://schemas.openxmlformats.org/officeDocument/2006/relationships/image" Target="../media/image86.jpeg"/><Relationship Id="rId90" Type="http://schemas.openxmlformats.org/officeDocument/2006/relationships/image" Target="../media/image134.jpeg"/><Relationship Id="rId91" Type="http://schemas.openxmlformats.org/officeDocument/2006/relationships/image" Target="../media/image135.jpeg"/><Relationship Id="rId92" Type="http://schemas.openxmlformats.org/officeDocument/2006/relationships/image" Target="../media/image136.jpeg"/><Relationship Id="rId93" Type="http://schemas.openxmlformats.org/officeDocument/2006/relationships/image" Target="../media/image137.jpeg"/><Relationship Id="rId94" Type="http://schemas.openxmlformats.org/officeDocument/2006/relationships/image" Target="../media/image138.jpeg"/><Relationship Id="rId95" Type="http://schemas.openxmlformats.org/officeDocument/2006/relationships/image" Target="../media/image139.jpeg"/><Relationship Id="rId96" Type="http://schemas.openxmlformats.org/officeDocument/2006/relationships/image" Target="../media/image140.jpeg"/><Relationship Id="rId101" Type="http://schemas.openxmlformats.org/officeDocument/2006/relationships/image" Target="../media/image145.jpeg"/><Relationship Id="rId102" Type="http://schemas.openxmlformats.org/officeDocument/2006/relationships/image" Target="../media/image146.jpeg"/><Relationship Id="rId103" Type="http://schemas.openxmlformats.org/officeDocument/2006/relationships/image" Target="../media/image147.jpeg"/><Relationship Id="rId104" Type="http://schemas.openxmlformats.org/officeDocument/2006/relationships/image" Target="../media/image148.jpeg"/><Relationship Id="rId105" Type="http://schemas.openxmlformats.org/officeDocument/2006/relationships/image" Target="../media/image149.jpeg"/><Relationship Id="rId106" Type="http://schemas.openxmlformats.org/officeDocument/2006/relationships/image" Target="../media/image150.jpeg"/><Relationship Id="rId107" Type="http://schemas.openxmlformats.org/officeDocument/2006/relationships/image" Target="../media/image151.jpeg"/><Relationship Id="rId108" Type="http://schemas.openxmlformats.org/officeDocument/2006/relationships/image" Target="../media/image152.jpeg"/><Relationship Id="rId109" Type="http://schemas.openxmlformats.org/officeDocument/2006/relationships/image" Target="../media/image153.jpeg"/><Relationship Id="rId97" Type="http://schemas.openxmlformats.org/officeDocument/2006/relationships/image" Target="../media/image141.jpeg"/><Relationship Id="rId98" Type="http://schemas.openxmlformats.org/officeDocument/2006/relationships/image" Target="../media/image142.jpeg"/><Relationship Id="rId99" Type="http://schemas.openxmlformats.org/officeDocument/2006/relationships/image" Target="../media/image143.jpeg"/><Relationship Id="rId43" Type="http://schemas.openxmlformats.org/officeDocument/2006/relationships/image" Target="../media/image87.jpeg"/><Relationship Id="rId44" Type="http://schemas.openxmlformats.org/officeDocument/2006/relationships/image" Target="../media/image88.jpeg"/><Relationship Id="rId45" Type="http://schemas.openxmlformats.org/officeDocument/2006/relationships/image" Target="../media/image89.jpeg"/><Relationship Id="rId46" Type="http://schemas.openxmlformats.org/officeDocument/2006/relationships/image" Target="../media/image90.jpeg"/><Relationship Id="rId47" Type="http://schemas.openxmlformats.org/officeDocument/2006/relationships/image" Target="../media/image91.jpeg"/><Relationship Id="rId48" Type="http://schemas.openxmlformats.org/officeDocument/2006/relationships/image" Target="../media/image92.jpeg"/><Relationship Id="rId49" Type="http://schemas.openxmlformats.org/officeDocument/2006/relationships/image" Target="../media/image93.jpeg"/><Relationship Id="rId100" Type="http://schemas.openxmlformats.org/officeDocument/2006/relationships/image" Target="../media/image144.jpeg"/><Relationship Id="rId150" Type="http://schemas.openxmlformats.org/officeDocument/2006/relationships/image" Target="../media/image194.jpeg"/><Relationship Id="rId151" Type="http://schemas.openxmlformats.org/officeDocument/2006/relationships/image" Target="../media/image20.png"/><Relationship Id="rId20" Type="http://schemas.openxmlformats.org/officeDocument/2006/relationships/image" Target="../media/image64.jpeg"/><Relationship Id="rId21" Type="http://schemas.openxmlformats.org/officeDocument/2006/relationships/image" Target="../media/image65.jpeg"/><Relationship Id="rId22" Type="http://schemas.openxmlformats.org/officeDocument/2006/relationships/image" Target="../media/image66.jpeg"/><Relationship Id="rId70" Type="http://schemas.openxmlformats.org/officeDocument/2006/relationships/image" Target="../media/image114.jpeg"/><Relationship Id="rId71" Type="http://schemas.openxmlformats.org/officeDocument/2006/relationships/image" Target="../media/image115.jpeg"/><Relationship Id="rId72" Type="http://schemas.openxmlformats.org/officeDocument/2006/relationships/image" Target="../media/image116.jpeg"/><Relationship Id="rId73" Type="http://schemas.openxmlformats.org/officeDocument/2006/relationships/image" Target="../media/image117.jpeg"/><Relationship Id="rId74" Type="http://schemas.openxmlformats.org/officeDocument/2006/relationships/image" Target="../media/image118.jpeg"/><Relationship Id="rId75" Type="http://schemas.openxmlformats.org/officeDocument/2006/relationships/image" Target="../media/image119.jpeg"/><Relationship Id="rId76" Type="http://schemas.openxmlformats.org/officeDocument/2006/relationships/image" Target="../media/image120.jpeg"/><Relationship Id="rId77" Type="http://schemas.openxmlformats.org/officeDocument/2006/relationships/image" Target="../media/image121.jpeg"/><Relationship Id="rId78" Type="http://schemas.openxmlformats.org/officeDocument/2006/relationships/image" Target="../media/image122.jpeg"/><Relationship Id="rId79" Type="http://schemas.openxmlformats.org/officeDocument/2006/relationships/image" Target="../media/image123.jpeg"/><Relationship Id="rId23" Type="http://schemas.openxmlformats.org/officeDocument/2006/relationships/image" Target="../media/image67.jpeg"/><Relationship Id="rId24" Type="http://schemas.openxmlformats.org/officeDocument/2006/relationships/image" Target="../media/image68.jpeg"/><Relationship Id="rId25" Type="http://schemas.openxmlformats.org/officeDocument/2006/relationships/image" Target="../media/image69.jpeg"/><Relationship Id="rId26" Type="http://schemas.openxmlformats.org/officeDocument/2006/relationships/image" Target="../media/image70.jpeg"/><Relationship Id="rId27" Type="http://schemas.openxmlformats.org/officeDocument/2006/relationships/image" Target="../media/image71.jpeg"/><Relationship Id="rId28" Type="http://schemas.openxmlformats.org/officeDocument/2006/relationships/image" Target="../media/image72.jpeg"/><Relationship Id="rId29" Type="http://schemas.openxmlformats.org/officeDocument/2006/relationships/image" Target="../media/image73.jpeg"/><Relationship Id="rId130" Type="http://schemas.openxmlformats.org/officeDocument/2006/relationships/image" Target="../media/image174.jpeg"/><Relationship Id="rId131" Type="http://schemas.openxmlformats.org/officeDocument/2006/relationships/image" Target="../media/image175.jpeg"/><Relationship Id="rId132" Type="http://schemas.openxmlformats.org/officeDocument/2006/relationships/image" Target="../media/image176.jpeg"/><Relationship Id="rId133" Type="http://schemas.openxmlformats.org/officeDocument/2006/relationships/image" Target="../media/image177.jpeg"/><Relationship Id="rId134" Type="http://schemas.openxmlformats.org/officeDocument/2006/relationships/image" Target="../media/image178.jpeg"/><Relationship Id="rId135" Type="http://schemas.openxmlformats.org/officeDocument/2006/relationships/image" Target="../media/image179.jpeg"/><Relationship Id="rId136" Type="http://schemas.openxmlformats.org/officeDocument/2006/relationships/image" Target="../media/image180.jpeg"/><Relationship Id="rId137" Type="http://schemas.openxmlformats.org/officeDocument/2006/relationships/image" Target="../media/image181.jpeg"/><Relationship Id="rId138" Type="http://schemas.openxmlformats.org/officeDocument/2006/relationships/image" Target="../media/image182.jpeg"/><Relationship Id="rId139" Type="http://schemas.openxmlformats.org/officeDocument/2006/relationships/image" Target="../media/image183.jpeg"/><Relationship Id="rId1" Type="http://schemas.openxmlformats.org/officeDocument/2006/relationships/image" Target="../media/image45.jpeg"/><Relationship Id="rId2" Type="http://schemas.openxmlformats.org/officeDocument/2006/relationships/image" Target="../media/image46.jpeg"/><Relationship Id="rId3" Type="http://schemas.openxmlformats.org/officeDocument/2006/relationships/image" Target="../media/image47.jpeg"/><Relationship Id="rId4" Type="http://schemas.openxmlformats.org/officeDocument/2006/relationships/image" Target="../media/image48.jpeg"/><Relationship Id="rId5" Type="http://schemas.openxmlformats.org/officeDocument/2006/relationships/image" Target="../media/image49.jpeg"/><Relationship Id="rId6" Type="http://schemas.openxmlformats.org/officeDocument/2006/relationships/image" Target="../media/image50.jpeg"/><Relationship Id="rId7" Type="http://schemas.openxmlformats.org/officeDocument/2006/relationships/image" Target="../media/image51.jpeg"/><Relationship Id="rId8" Type="http://schemas.openxmlformats.org/officeDocument/2006/relationships/image" Target="../media/image52.jpeg"/><Relationship Id="rId9" Type="http://schemas.openxmlformats.org/officeDocument/2006/relationships/image" Target="../media/image53.jpeg"/><Relationship Id="rId50" Type="http://schemas.openxmlformats.org/officeDocument/2006/relationships/image" Target="../media/image94.jpeg"/><Relationship Id="rId51" Type="http://schemas.openxmlformats.org/officeDocument/2006/relationships/image" Target="../media/image95.jpeg"/><Relationship Id="rId52" Type="http://schemas.openxmlformats.org/officeDocument/2006/relationships/image" Target="../media/image96.jpeg"/><Relationship Id="rId53" Type="http://schemas.openxmlformats.org/officeDocument/2006/relationships/image" Target="../media/image97.jpeg"/><Relationship Id="rId54" Type="http://schemas.openxmlformats.org/officeDocument/2006/relationships/image" Target="../media/image98.jpeg"/><Relationship Id="rId55" Type="http://schemas.openxmlformats.org/officeDocument/2006/relationships/image" Target="../media/image99.jpeg"/><Relationship Id="rId56" Type="http://schemas.openxmlformats.org/officeDocument/2006/relationships/image" Target="../media/image100.jpeg"/><Relationship Id="rId57" Type="http://schemas.openxmlformats.org/officeDocument/2006/relationships/image" Target="../media/image101.jpeg"/><Relationship Id="rId58" Type="http://schemas.openxmlformats.org/officeDocument/2006/relationships/image" Target="../media/image102.jpeg"/><Relationship Id="rId59" Type="http://schemas.openxmlformats.org/officeDocument/2006/relationships/image" Target="../media/image103.jpeg"/><Relationship Id="rId110" Type="http://schemas.openxmlformats.org/officeDocument/2006/relationships/image" Target="../media/image154.jpeg"/><Relationship Id="rId111" Type="http://schemas.openxmlformats.org/officeDocument/2006/relationships/image" Target="../media/image155.jpeg"/><Relationship Id="rId112" Type="http://schemas.openxmlformats.org/officeDocument/2006/relationships/image" Target="../media/image156.jpeg"/><Relationship Id="rId113" Type="http://schemas.openxmlformats.org/officeDocument/2006/relationships/image" Target="../media/image157.jpeg"/><Relationship Id="rId114" Type="http://schemas.openxmlformats.org/officeDocument/2006/relationships/image" Target="../media/image158.jpeg"/><Relationship Id="rId115" Type="http://schemas.openxmlformats.org/officeDocument/2006/relationships/image" Target="../media/image159.jpeg"/><Relationship Id="rId116" Type="http://schemas.openxmlformats.org/officeDocument/2006/relationships/image" Target="../media/image160.jpeg"/><Relationship Id="rId117" Type="http://schemas.openxmlformats.org/officeDocument/2006/relationships/image" Target="../media/image161.jpeg"/><Relationship Id="rId118" Type="http://schemas.openxmlformats.org/officeDocument/2006/relationships/image" Target="../media/image162.jpeg"/><Relationship Id="rId119" Type="http://schemas.openxmlformats.org/officeDocument/2006/relationships/image" Target="../media/image163.jpeg"/><Relationship Id="rId30" Type="http://schemas.openxmlformats.org/officeDocument/2006/relationships/image" Target="../media/image74.jpeg"/><Relationship Id="rId31" Type="http://schemas.openxmlformats.org/officeDocument/2006/relationships/image" Target="../media/image75.jpeg"/><Relationship Id="rId32" Type="http://schemas.openxmlformats.org/officeDocument/2006/relationships/image" Target="../media/image76.jpeg"/><Relationship Id="rId33" Type="http://schemas.openxmlformats.org/officeDocument/2006/relationships/image" Target="../media/image77.jpeg"/><Relationship Id="rId34" Type="http://schemas.openxmlformats.org/officeDocument/2006/relationships/image" Target="../media/image78.jpeg"/><Relationship Id="rId35" Type="http://schemas.openxmlformats.org/officeDocument/2006/relationships/image" Target="../media/image79.jpeg"/><Relationship Id="rId36" Type="http://schemas.openxmlformats.org/officeDocument/2006/relationships/image" Target="../media/image80.jpeg"/><Relationship Id="rId37" Type="http://schemas.openxmlformats.org/officeDocument/2006/relationships/image" Target="../media/image81.jpeg"/><Relationship Id="rId38" Type="http://schemas.openxmlformats.org/officeDocument/2006/relationships/image" Target="../media/image82.jpeg"/><Relationship Id="rId39" Type="http://schemas.openxmlformats.org/officeDocument/2006/relationships/image" Target="../media/image83.jpeg"/><Relationship Id="rId80" Type="http://schemas.openxmlformats.org/officeDocument/2006/relationships/image" Target="../media/image124.jpeg"/><Relationship Id="rId81" Type="http://schemas.openxmlformats.org/officeDocument/2006/relationships/image" Target="../media/image125.jpeg"/><Relationship Id="rId82" Type="http://schemas.openxmlformats.org/officeDocument/2006/relationships/image" Target="../media/image126.jpeg"/><Relationship Id="rId83" Type="http://schemas.openxmlformats.org/officeDocument/2006/relationships/image" Target="../media/image127.jpeg"/><Relationship Id="rId84" Type="http://schemas.openxmlformats.org/officeDocument/2006/relationships/image" Target="../media/image128.jpeg"/><Relationship Id="rId85" Type="http://schemas.openxmlformats.org/officeDocument/2006/relationships/image" Target="../media/image129.jpeg"/><Relationship Id="rId86" Type="http://schemas.openxmlformats.org/officeDocument/2006/relationships/image" Target="../media/image130.jpeg"/><Relationship Id="rId87" Type="http://schemas.openxmlformats.org/officeDocument/2006/relationships/image" Target="../media/image131.jpeg"/><Relationship Id="rId88" Type="http://schemas.openxmlformats.org/officeDocument/2006/relationships/image" Target="../media/image132.jpeg"/><Relationship Id="rId89" Type="http://schemas.openxmlformats.org/officeDocument/2006/relationships/image" Target="../media/image133.jpeg"/><Relationship Id="rId140" Type="http://schemas.openxmlformats.org/officeDocument/2006/relationships/image" Target="../media/image184.jpeg"/><Relationship Id="rId141" Type="http://schemas.openxmlformats.org/officeDocument/2006/relationships/image" Target="../media/image185.jpeg"/><Relationship Id="rId142" Type="http://schemas.openxmlformats.org/officeDocument/2006/relationships/image" Target="../media/image186.jpeg"/><Relationship Id="rId143" Type="http://schemas.openxmlformats.org/officeDocument/2006/relationships/image" Target="../media/image187.jpeg"/><Relationship Id="rId144" Type="http://schemas.openxmlformats.org/officeDocument/2006/relationships/image" Target="../media/image188.jpeg"/><Relationship Id="rId145" Type="http://schemas.openxmlformats.org/officeDocument/2006/relationships/image" Target="../media/image189.jpeg"/><Relationship Id="rId146" Type="http://schemas.openxmlformats.org/officeDocument/2006/relationships/image" Target="../media/image190.jpeg"/><Relationship Id="rId147" Type="http://schemas.openxmlformats.org/officeDocument/2006/relationships/image" Target="../media/image191.jpeg"/><Relationship Id="rId148" Type="http://schemas.openxmlformats.org/officeDocument/2006/relationships/image" Target="../media/image192.jpeg"/><Relationship Id="rId149" Type="http://schemas.openxmlformats.org/officeDocument/2006/relationships/image" Target="../media/image193.jpg"/></Relationships>
</file>

<file path=xl/drawings/_rels/drawing5.xml.rels><?xml version="1.0" encoding="UTF-8" standalone="yes"?>
<Relationships xmlns="http://schemas.openxmlformats.org/package/2006/relationships"><Relationship Id="rId9" Type="http://schemas.openxmlformats.org/officeDocument/2006/relationships/image" Target="../media/image203.jpeg"/><Relationship Id="rId20" Type="http://schemas.openxmlformats.org/officeDocument/2006/relationships/image" Target="../media/image214.png"/><Relationship Id="rId10" Type="http://schemas.openxmlformats.org/officeDocument/2006/relationships/image" Target="../media/image204.jpeg"/><Relationship Id="rId11" Type="http://schemas.openxmlformats.org/officeDocument/2006/relationships/image" Target="../media/image205.jpeg"/><Relationship Id="rId12" Type="http://schemas.openxmlformats.org/officeDocument/2006/relationships/image" Target="../media/image206.jpeg"/><Relationship Id="rId13" Type="http://schemas.openxmlformats.org/officeDocument/2006/relationships/image" Target="../media/image207.jpeg"/><Relationship Id="rId14" Type="http://schemas.openxmlformats.org/officeDocument/2006/relationships/image" Target="../media/image208.jpeg"/><Relationship Id="rId15" Type="http://schemas.openxmlformats.org/officeDocument/2006/relationships/image" Target="../media/image209.jpg"/><Relationship Id="rId16" Type="http://schemas.openxmlformats.org/officeDocument/2006/relationships/image" Target="../media/image210.jpeg"/><Relationship Id="rId17" Type="http://schemas.openxmlformats.org/officeDocument/2006/relationships/image" Target="../media/image211.jpeg"/><Relationship Id="rId18" Type="http://schemas.openxmlformats.org/officeDocument/2006/relationships/image" Target="../media/image212.jpeg"/><Relationship Id="rId19" Type="http://schemas.openxmlformats.org/officeDocument/2006/relationships/image" Target="../media/image213.jpeg"/><Relationship Id="rId1" Type="http://schemas.openxmlformats.org/officeDocument/2006/relationships/image" Target="../media/image195.jpeg"/><Relationship Id="rId2" Type="http://schemas.openxmlformats.org/officeDocument/2006/relationships/image" Target="../media/image196.jpeg"/><Relationship Id="rId3" Type="http://schemas.openxmlformats.org/officeDocument/2006/relationships/image" Target="../media/image197.jpeg"/><Relationship Id="rId4" Type="http://schemas.openxmlformats.org/officeDocument/2006/relationships/image" Target="../media/image198.jpeg"/><Relationship Id="rId5" Type="http://schemas.openxmlformats.org/officeDocument/2006/relationships/image" Target="../media/image199.jpeg"/><Relationship Id="rId6" Type="http://schemas.openxmlformats.org/officeDocument/2006/relationships/image" Target="../media/image200.jpeg"/><Relationship Id="rId7" Type="http://schemas.openxmlformats.org/officeDocument/2006/relationships/image" Target="../media/image201.jpeg"/><Relationship Id="rId8" Type="http://schemas.openxmlformats.org/officeDocument/2006/relationships/image" Target="../media/image202.jpeg"/></Relationships>
</file>

<file path=xl/drawings/_rels/drawing6.xml.rels><?xml version="1.0" encoding="UTF-8" standalone="yes"?>
<Relationships xmlns="http://schemas.openxmlformats.org/package/2006/relationships"><Relationship Id="rId1" Type="http://schemas.openxmlformats.org/officeDocument/2006/relationships/image" Target="../media/image215.jpeg"/><Relationship Id="rId2" Type="http://schemas.openxmlformats.org/officeDocument/2006/relationships/image" Target="../media/image216.jpeg"/><Relationship Id="rId3" Type="http://schemas.openxmlformats.org/officeDocument/2006/relationships/image" Target="../media/image217.jpeg"/><Relationship Id="rId4" Type="http://schemas.openxmlformats.org/officeDocument/2006/relationships/image" Target="../media/image218.jpeg"/><Relationship Id="rId5" Type="http://schemas.openxmlformats.org/officeDocument/2006/relationships/image" Target="../media/image219.jpeg"/><Relationship Id="rId6" Type="http://schemas.openxmlformats.org/officeDocument/2006/relationships/image" Target="../media/image220.jpeg"/><Relationship Id="rId7" Type="http://schemas.openxmlformats.org/officeDocument/2006/relationships/image" Target="../media/image221.jpeg"/><Relationship Id="rId8" Type="http://schemas.openxmlformats.org/officeDocument/2006/relationships/image" Target="../media/image222.jpeg"/><Relationship Id="rId9" Type="http://schemas.openxmlformats.org/officeDocument/2006/relationships/image" Target="../media/image223.jpeg"/><Relationship Id="rId10" Type="http://schemas.openxmlformats.org/officeDocument/2006/relationships/image" Target="../media/image224.jpeg"/><Relationship Id="rId11" Type="http://schemas.openxmlformats.org/officeDocument/2006/relationships/image" Target="../media/image225.jpeg"/><Relationship Id="rId12" Type="http://schemas.openxmlformats.org/officeDocument/2006/relationships/image" Target="../media/image226.jpeg"/><Relationship Id="rId13" Type="http://schemas.openxmlformats.org/officeDocument/2006/relationships/image" Target="../media/image227.jpeg"/><Relationship Id="rId14" Type="http://schemas.openxmlformats.org/officeDocument/2006/relationships/image" Target="../media/image228.jpeg"/><Relationship Id="rId15" Type="http://schemas.openxmlformats.org/officeDocument/2006/relationships/image" Target="../media/image229.jpeg"/><Relationship Id="rId16" Type="http://schemas.openxmlformats.org/officeDocument/2006/relationships/image" Target="../media/image230.jpeg"/><Relationship Id="rId17" Type="http://schemas.openxmlformats.org/officeDocument/2006/relationships/image" Target="../media/image231.jpeg"/><Relationship Id="rId18" Type="http://schemas.openxmlformats.org/officeDocument/2006/relationships/image" Target="../media/image232.jpeg"/><Relationship Id="rId19" Type="http://schemas.openxmlformats.org/officeDocument/2006/relationships/image" Target="../media/image233.jpeg"/><Relationship Id="rId30" Type="http://schemas.openxmlformats.org/officeDocument/2006/relationships/image" Target="../media/image244.jpeg"/><Relationship Id="rId31" Type="http://schemas.openxmlformats.org/officeDocument/2006/relationships/image" Target="../media/image245.jpeg"/><Relationship Id="rId32" Type="http://schemas.openxmlformats.org/officeDocument/2006/relationships/image" Target="../media/image246.jpeg"/><Relationship Id="rId33" Type="http://schemas.openxmlformats.org/officeDocument/2006/relationships/image" Target="../media/image247.jpeg"/><Relationship Id="rId34" Type="http://schemas.openxmlformats.org/officeDocument/2006/relationships/image" Target="../media/image248.jpeg"/><Relationship Id="rId35" Type="http://schemas.openxmlformats.org/officeDocument/2006/relationships/image" Target="../media/image249.jpeg"/><Relationship Id="rId36" Type="http://schemas.openxmlformats.org/officeDocument/2006/relationships/image" Target="../media/image250.jpeg"/><Relationship Id="rId37" Type="http://schemas.openxmlformats.org/officeDocument/2006/relationships/image" Target="../media/image251.jpeg"/><Relationship Id="rId38" Type="http://schemas.openxmlformats.org/officeDocument/2006/relationships/image" Target="../media/image252.jpeg"/><Relationship Id="rId39" Type="http://schemas.openxmlformats.org/officeDocument/2006/relationships/image" Target="../media/image253.jpeg"/><Relationship Id="rId50" Type="http://schemas.openxmlformats.org/officeDocument/2006/relationships/image" Target="../media/image264.jpeg"/><Relationship Id="rId51" Type="http://schemas.openxmlformats.org/officeDocument/2006/relationships/image" Target="../media/image265.jpeg"/><Relationship Id="rId52" Type="http://schemas.openxmlformats.org/officeDocument/2006/relationships/image" Target="../media/image266.jpeg"/><Relationship Id="rId53" Type="http://schemas.openxmlformats.org/officeDocument/2006/relationships/image" Target="../media/image267.jpeg"/><Relationship Id="rId54" Type="http://schemas.openxmlformats.org/officeDocument/2006/relationships/image" Target="../media/image268.jpeg"/><Relationship Id="rId55" Type="http://schemas.openxmlformats.org/officeDocument/2006/relationships/image" Target="../media/image269.jpeg"/><Relationship Id="rId56" Type="http://schemas.openxmlformats.org/officeDocument/2006/relationships/image" Target="../media/image270.jpeg"/><Relationship Id="rId57" Type="http://schemas.openxmlformats.org/officeDocument/2006/relationships/image" Target="../media/image271.jpeg"/><Relationship Id="rId58" Type="http://schemas.openxmlformats.org/officeDocument/2006/relationships/image" Target="../media/image272.jpeg"/><Relationship Id="rId59" Type="http://schemas.openxmlformats.org/officeDocument/2006/relationships/image" Target="../media/image273.jpeg"/><Relationship Id="rId70" Type="http://schemas.openxmlformats.org/officeDocument/2006/relationships/image" Target="../media/image284.jpeg"/><Relationship Id="rId71" Type="http://schemas.openxmlformats.org/officeDocument/2006/relationships/image" Target="../media/image285.jpeg"/><Relationship Id="rId72" Type="http://schemas.openxmlformats.org/officeDocument/2006/relationships/image" Target="../media/image286.jpeg"/><Relationship Id="rId73" Type="http://schemas.openxmlformats.org/officeDocument/2006/relationships/image" Target="../media/image287.jpeg"/><Relationship Id="rId74" Type="http://schemas.openxmlformats.org/officeDocument/2006/relationships/image" Target="../media/image288.jpeg"/><Relationship Id="rId75" Type="http://schemas.openxmlformats.org/officeDocument/2006/relationships/image" Target="../media/image289.jpeg"/><Relationship Id="rId76" Type="http://schemas.openxmlformats.org/officeDocument/2006/relationships/image" Target="../media/image290.jpeg"/><Relationship Id="rId77" Type="http://schemas.openxmlformats.org/officeDocument/2006/relationships/image" Target="../media/image291.jpeg"/><Relationship Id="rId78" Type="http://schemas.openxmlformats.org/officeDocument/2006/relationships/image" Target="../media/image292.jpeg"/><Relationship Id="rId79" Type="http://schemas.openxmlformats.org/officeDocument/2006/relationships/image" Target="../media/image293.jpeg"/><Relationship Id="rId90" Type="http://schemas.openxmlformats.org/officeDocument/2006/relationships/image" Target="../media/image304.jpeg"/><Relationship Id="rId91" Type="http://schemas.openxmlformats.org/officeDocument/2006/relationships/image" Target="../media/image305.jpeg"/><Relationship Id="rId92" Type="http://schemas.openxmlformats.org/officeDocument/2006/relationships/image" Target="../media/image20.png"/><Relationship Id="rId20" Type="http://schemas.openxmlformats.org/officeDocument/2006/relationships/image" Target="../media/image234.jpeg"/><Relationship Id="rId21" Type="http://schemas.openxmlformats.org/officeDocument/2006/relationships/image" Target="../media/image235.jpeg"/><Relationship Id="rId22" Type="http://schemas.openxmlformats.org/officeDocument/2006/relationships/image" Target="../media/image236.jpeg"/><Relationship Id="rId23" Type="http://schemas.openxmlformats.org/officeDocument/2006/relationships/image" Target="../media/image237.jpeg"/><Relationship Id="rId24" Type="http://schemas.openxmlformats.org/officeDocument/2006/relationships/image" Target="../media/image238.jpeg"/><Relationship Id="rId25" Type="http://schemas.openxmlformats.org/officeDocument/2006/relationships/image" Target="../media/image239.jpeg"/><Relationship Id="rId26" Type="http://schemas.openxmlformats.org/officeDocument/2006/relationships/image" Target="../media/image240.jpeg"/><Relationship Id="rId27" Type="http://schemas.openxmlformats.org/officeDocument/2006/relationships/image" Target="../media/image241.jpeg"/><Relationship Id="rId28" Type="http://schemas.openxmlformats.org/officeDocument/2006/relationships/image" Target="../media/image242.jpeg"/><Relationship Id="rId29" Type="http://schemas.openxmlformats.org/officeDocument/2006/relationships/image" Target="../media/image243.jpeg"/><Relationship Id="rId40" Type="http://schemas.openxmlformats.org/officeDocument/2006/relationships/image" Target="../media/image254.jpeg"/><Relationship Id="rId41" Type="http://schemas.openxmlformats.org/officeDocument/2006/relationships/image" Target="../media/image255.jpeg"/><Relationship Id="rId42" Type="http://schemas.openxmlformats.org/officeDocument/2006/relationships/image" Target="../media/image256.jpeg"/><Relationship Id="rId43" Type="http://schemas.openxmlformats.org/officeDocument/2006/relationships/image" Target="../media/image257.jpeg"/><Relationship Id="rId44" Type="http://schemas.openxmlformats.org/officeDocument/2006/relationships/image" Target="../media/image258.jpeg"/><Relationship Id="rId45" Type="http://schemas.openxmlformats.org/officeDocument/2006/relationships/image" Target="../media/image259.jpeg"/><Relationship Id="rId46" Type="http://schemas.openxmlformats.org/officeDocument/2006/relationships/image" Target="../media/image260.jpeg"/><Relationship Id="rId47" Type="http://schemas.openxmlformats.org/officeDocument/2006/relationships/image" Target="../media/image261.jpeg"/><Relationship Id="rId48" Type="http://schemas.openxmlformats.org/officeDocument/2006/relationships/image" Target="../media/image262.jpeg"/><Relationship Id="rId49" Type="http://schemas.openxmlformats.org/officeDocument/2006/relationships/image" Target="../media/image263.jpeg"/><Relationship Id="rId60" Type="http://schemas.openxmlformats.org/officeDocument/2006/relationships/image" Target="../media/image274.jpeg"/><Relationship Id="rId61" Type="http://schemas.openxmlformats.org/officeDocument/2006/relationships/image" Target="../media/image275.jpeg"/><Relationship Id="rId62" Type="http://schemas.openxmlformats.org/officeDocument/2006/relationships/image" Target="../media/image276.jpeg"/><Relationship Id="rId63" Type="http://schemas.openxmlformats.org/officeDocument/2006/relationships/image" Target="../media/image277.jpeg"/><Relationship Id="rId64" Type="http://schemas.openxmlformats.org/officeDocument/2006/relationships/image" Target="../media/image278.jpeg"/><Relationship Id="rId65" Type="http://schemas.openxmlformats.org/officeDocument/2006/relationships/image" Target="../media/image279.jpeg"/><Relationship Id="rId66" Type="http://schemas.openxmlformats.org/officeDocument/2006/relationships/image" Target="../media/image280.jpeg"/><Relationship Id="rId67" Type="http://schemas.openxmlformats.org/officeDocument/2006/relationships/image" Target="../media/image281.jpeg"/><Relationship Id="rId68" Type="http://schemas.openxmlformats.org/officeDocument/2006/relationships/image" Target="../media/image282.jpeg"/><Relationship Id="rId69" Type="http://schemas.openxmlformats.org/officeDocument/2006/relationships/image" Target="../media/image283.jpeg"/><Relationship Id="rId80" Type="http://schemas.openxmlformats.org/officeDocument/2006/relationships/image" Target="../media/image294.tiff"/><Relationship Id="rId81" Type="http://schemas.openxmlformats.org/officeDocument/2006/relationships/image" Target="../media/image295.tiff"/><Relationship Id="rId82" Type="http://schemas.openxmlformats.org/officeDocument/2006/relationships/image" Target="../media/image296.tiff"/><Relationship Id="rId83" Type="http://schemas.openxmlformats.org/officeDocument/2006/relationships/image" Target="../media/image297.tiff"/><Relationship Id="rId84" Type="http://schemas.openxmlformats.org/officeDocument/2006/relationships/image" Target="../media/image298.tiff"/><Relationship Id="rId85" Type="http://schemas.openxmlformats.org/officeDocument/2006/relationships/image" Target="../media/image299.tiff"/><Relationship Id="rId86" Type="http://schemas.openxmlformats.org/officeDocument/2006/relationships/image" Target="../media/image300.tiff"/><Relationship Id="rId87" Type="http://schemas.openxmlformats.org/officeDocument/2006/relationships/image" Target="../media/image301.jpeg"/><Relationship Id="rId88" Type="http://schemas.openxmlformats.org/officeDocument/2006/relationships/image" Target="../media/image302.jpeg"/><Relationship Id="rId89" Type="http://schemas.openxmlformats.org/officeDocument/2006/relationships/image" Target="../media/image303.jpeg"/></Relationships>
</file>

<file path=xl/drawings/_rels/drawing7.xml.rels><?xml version="1.0" encoding="UTF-8" standalone="yes"?>
<Relationships xmlns="http://schemas.openxmlformats.org/package/2006/relationships"><Relationship Id="rId13" Type="http://schemas.openxmlformats.org/officeDocument/2006/relationships/image" Target="../media/image318.jpeg"/><Relationship Id="rId14" Type="http://schemas.openxmlformats.org/officeDocument/2006/relationships/image" Target="../media/image319.jpeg"/><Relationship Id="rId15" Type="http://schemas.openxmlformats.org/officeDocument/2006/relationships/image" Target="../media/image320.jpeg"/><Relationship Id="rId16" Type="http://schemas.openxmlformats.org/officeDocument/2006/relationships/image" Target="../media/image321.jpeg"/><Relationship Id="rId17" Type="http://schemas.openxmlformats.org/officeDocument/2006/relationships/image" Target="../media/image322.jpeg"/><Relationship Id="rId18" Type="http://schemas.openxmlformats.org/officeDocument/2006/relationships/image" Target="../media/image323.jpeg"/><Relationship Id="rId19" Type="http://schemas.openxmlformats.org/officeDocument/2006/relationships/image" Target="../media/image324.jpeg"/><Relationship Id="rId50" Type="http://schemas.openxmlformats.org/officeDocument/2006/relationships/image" Target="../media/image355.jpeg"/><Relationship Id="rId51" Type="http://schemas.openxmlformats.org/officeDocument/2006/relationships/image" Target="../media/image356.jpeg"/><Relationship Id="rId52" Type="http://schemas.openxmlformats.org/officeDocument/2006/relationships/image" Target="../media/image357.jpeg"/><Relationship Id="rId53" Type="http://schemas.openxmlformats.org/officeDocument/2006/relationships/image" Target="../media/image358.jpeg"/><Relationship Id="rId54" Type="http://schemas.openxmlformats.org/officeDocument/2006/relationships/image" Target="../media/image359.jpeg"/><Relationship Id="rId55" Type="http://schemas.openxmlformats.org/officeDocument/2006/relationships/image" Target="../media/image360.jpeg"/><Relationship Id="rId56" Type="http://schemas.openxmlformats.org/officeDocument/2006/relationships/image" Target="../media/image361.jpeg"/><Relationship Id="rId57" Type="http://schemas.openxmlformats.org/officeDocument/2006/relationships/image" Target="../media/image362.jpeg"/><Relationship Id="rId58" Type="http://schemas.openxmlformats.org/officeDocument/2006/relationships/image" Target="../media/image363.jpeg"/><Relationship Id="rId59" Type="http://schemas.openxmlformats.org/officeDocument/2006/relationships/image" Target="../media/image364.jpeg"/><Relationship Id="rId40" Type="http://schemas.openxmlformats.org/officeDocument/2006/relationships/image" Target="../media/image345.jpeg"/><Relationship Id="rId41" Type="http://schemas.openxmlformats.org/officeDocument/2006/relationships/image" Target="../media/image346.jpeg"/><Relationship Id="rId42" Type="http://schemas.openxmlformats.org/officeDocument/2006/relationships/image" Target="../media/image347.jpeg"/><Relationship Id="rId43" Type="http://schemas.openxmlformats.org/officeDocument/2006/relationships/image" Target="../media/image348.jpeg"/><Relationship Id="rId44" Type="http://schemas.openxmlformats.org/officeDocument/2006/relationships/image" Target="../media/image349.jpeg"/><Relationship Id="rId45" Type="http://schemas.openxmlformats.org/officeDocument/2006/relationships/image" Target="../media/image350.jpeg"/><Relationship Id="rId46" Type="http://schemas.openxmlformats.org/officeDocument/2006/relationships/image" Target="../media/image351.jpeg"/><Relationship Id="rId47" Type="http://schemas.openxmlformats.org/officeDocument/2006/relationships/image" Target="../media/image352.jpeg"/><Relationship Id="rId48" Type="http://schemas.openxmlformats.org/officeDocument/2006/relationships/image" Target="../media/image353.jpeg"/><Relationship Id="rId49" Type="http://schemas.openxmlformats.org/officeDocument/2006/relationships/image" Target="../media/image354.jpeg"/><Relationship Id="rId1" Type="http://schemas.openxmlformats.org/officeDocument/2006/relationships/image" Target="../media/image306.jpeg"/><Relationship Id="rId2" Type="http://schemas.openxmlformats.org/officeDocument/2006/relationships/image" Target="../media/image307.jpeg"/><Relationship Id="rId3" Type="http://schemas.openxmlformats.org/officeDocument/2006/relationships/image" Target="../media/image308.jpeg"/><Relationship Id="rId4" Type="http://schemas.openxmlformats.org/officeDocument/2006/relationships/image" Target="../media/image309.jpeg"/><Relationship Id="rId5" Type="http://schemas.openxmlformats.org/officeDocument/2006/relationships/image" Target="../media/image310.jpeg"/><Relationship Id="rId6" Type="http://schemas.openxmlformats.org/officeDocument/2006/relationships/image" Target="../media/image311.jpeg"/><Relationship Id="rId7" Type="http://schemas.openxmlformats.org/officeDocument/2006/relationships/image" Target="../media/image312.jpeg"/><Relationship Id="rId8" Type="http://schemas.openxmlformats.org/officeDocument/2006/relationships/image" Target="../media/image313.jpeg"/><Relationship Id="rId9" Type="http://schemas.openxmlformats.org/officeDocument/2006/relationships/image" Target="../media/image314.jpeg"/><Relationship Id="rId30" Type="http://schemas.openxmlformats.org/officeDocument/2006/relationships/image" Target="../media/image335.jpeg"/><Relationship Id="rId31" Type="http://schemas.openxmlformats.org/officeDocument/2006/relationships/image" Target="../media/image336.jpeg"/><Relationship Id="rId32" Type="http://schemas.openxmlformats.org/officeDocument/2006/relationships/image" Target="../media/image337.jpeg"/><Relationship Id="rId33" Type="http://schemas.openxmlformats.org/officeDocument/2006/relationships/image" Target="../media/image338.jpeg"/><Relationship Id="rId34" Type="http://schemas.openxmlformats.org/officeDocument/2006/relationships/image" Target="../media/image339.jpeg"/><Relationship Id="rId35" Type="http://schemas.openxmlformats.org/officeDocument/2006/relationships/image" Target="../media/image340.jpeg"/><Relationship Id="rId36" Type="http://schemas.openxmlformats.org/officeDocument/2006/relationships/image" Target="../media/image341.jpeg"/><Relationship Id="rId37" Type="http://schemas.openxmlformats.org/officeDocument/2006/relationships/image" Target="../media/image342.jpeg"/><Relationship Id="rId38" Type="http://schemas.openxmlformats.org/officeDocument/2006/relationships/image" Target="../media/image343.jpeg"/><Relationship Id="rId39" Type="http://schemas.openxmlformats.org/officeDocument/2006/relationships/image" Target="../media/image344.jpeg"/><Relationship Id="rId20" Type="http://schemas.openxmlformats.org/officeDocument/2006/relationships/image" Target="../media/image325.jpeg"/><Relationship Id="rId21" Type="http://schemas.openxmlformats.org/officeDocument/2006/relationships/image" Target="../media/image326.jpeg"/><Relationship Id="rId22" Type="http://schemas.openxmlformats.org/officeDocument/2006/relationships/image" Target="../media/image327.jpeg"/><Relationship Id="rId23" Type="http://schemas.openxmlformats.org/officeDocument/2006/relationships/image" Target="../media/image328.jpeg"/><Relationship Id="rId24" Type="http://schemas.openxmlformats.org/officeDocument/2006/relationships/image" Target="../media/image329.jpeg"/><Relationship Id="rId25" Type="http://schemas.openxmlformats.org/officeDocument/2006/relationships/image" Target="../media/image330.jpeg"/><Relationship Id="rId26" Type="http://schemas.openxmlformats.org/officeDocument/2006/relationships/image" Target="../media/image331.jpeg"/><Relationship Id="rId27" Type="http://schemas.openxmlformats.org/officeDocument/2006/relationships/image" Target="../media/image332.jpeg"/><Relationship Id="rId28" Type="http://schemas.openxmlformats.org/officeDocument/2006/relationships/image" Target="../media/image333.jpeg"/><Relationship Id="rId29" Type="http://schemas.openxmlformats.org/officeDocument/2006/relationships/image" Target="../media/image334.jpeg"/><Relationship Id="rId60" Type="http://schemas.openxmlformats.org/officeDocument/2006/relationships/image" Target="../media/image20.png"/><Relationship Id="rId10" Type="http://schemas.openxmlformats.org/officeDocument/2006/relationships/image" Target="../media/image315.jpeg"/><Relationship Id="rId11" Type="http://schemas.openxmlformats.org/officeDocument/2006/relationships/image" Target="../media/image316.jpeg"/><Relationship Id="rId12" Type="http://schemas.openxmlformats.org/officeDocument/2006/relationships/image" Target="../media/image317.jpeg"/></Relationships>
</file>

<file path=xl/drawings/drawing1.xml><?xml version="1.0" encoding="utf-8"?>
<xdr:wsDr xmlns:xdr="http://schemas.openxmlformats.org/drawingml/2006/spreadsheetDrawing" xmlns:a="http://schemas.openxmlformats.org/drawingml/2006/main">
  <xdr:twoCellAnchor editAs="oneCell">
    <xdr:from>
      <xdr:col>5</xdr:col>
      <xdr:colOff>1219200</xdr:colOff>
      <xdr:row>31</xdr:row>
      <xdr:rowOff>32118</xdr:rowOff>
    </xdr:from>
    <xdr:to>
      <xdr:col>19</xdr:col>
      <xdr:colOff>16934</xdr:colOff>
      <xdr:row>36</xdr:row>
      <xdr:rowOff>33856</xdr:rowOff>
    </xdr:to>
    <xdr:pic>
      <xdr:nvPicPr>
        <xdr:cNvPr id="2" name="Picture 2" descr="AT Logos.jpeg"/>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5571067" y="9125318"/>
          <a:ext cx="10854267" cy="93307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10613</xdr:colOff>
      <xdr:row>0</xdr:row>
      <xdr:rowOff>2117691</xdr:rowOff>
    </xdr:from>
    <xdr:to>
      <xdr:col>5</xdr:col>
      <xdr:colOff>1101698</xdr:colOff>
      <xdr:row>29</xdr:row>
      <xdr:rowOff>169333</xdr:rowOff>
    </xdr:to>
    <xdr:pic>
      <xdr:nvPicPr>
        <xdr:cNvPr id="3" name="Afbeelding 1"/>
        <xdr:cNvPicPr>
          <a:picLocks noChangeAspect="1"/>
        </xdr:cNvPicPr>
      </xdr:nvPicPr>
      <xdr:blipFill>
        <a:blip xmlns:r="http://schemas.openxmlformats.org/officeDocument/2006/relationships" r:embed="rId2"/>
        <a:stretch>
          <a:fillRect/>
        </a:stretch>
      </xdr:blipFill>
      <xdr:spPr>
        <a:xfrm>
          <a:off x="332346" y="2117691"/>
          <a:ext cx="5121219" cy="6806175"/>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52</xdr:col>
      <xdr:colOff>101600</xdr:colOff>
      <xdr:row>18</xdr:row>
      <xdr:rowOff>152400</xdr:rowOff>
    </xdr:from>
    <xdr:to>
      <xdr:col>52</xdr:col>
      <xdr:colOff>3200400</xdr:colOff>
      <xdr:row>18</xdr:row>
      <xdr:rowOff>2476500</xdr:rowOff>
    </xdr:to>
    <xdr:pic>
      <xdr:nvPicPr>
        <xdr:cNvPr id="21" name="Picture 20" descr="NZASM_RT_0016.JPG"/>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a:ext>
          </a:extLst>
        </a:blip>
        <a:stretch>
          <a:fillRect/>
        </a:stretch>
      </xdr:blipFill>
      <xdr:spPr>
        <a:xfrm>
          <a:off x="123799600" y="45059600"/>
          <a:ext cx="3098800" cy="2324100"/>
        </a:xfrm>
        <a:prstGeom prst="rect">
          <a:avLst/>
        </a:prstGeom>
      </xdr:spPr>
    </xdr:pic>
    <xdr:clientData/>
  </xdr:twoCellAnchor>
  <xdr:twoCellAnchor editAs="oneCell">
    <xdr:from>
      <xdr:col>52</xdr:col>
      <xdr:colOff>101600</xdr:colOff>
      <xdr:row>19</xdr:row>
      <xdr:rowOff>101600</xdr:rowOff>
    </xdr:from>
    <xdr:to>
      <xdr:col>52</xdr:col>
      <xdr:colOff>3200400</xdr:colOff>
      <xdr:row>19</xdr:row>
      <xdr:rowOff>2425700</xdr:rowOff>
    </xdr:to>
    <xdr:pic>
      <xdr:nvPicPr>
        <xdr:cNvPr id="22" name="Picture 21" descr="NZASM_RT_017.JPG"/>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a:ext>
          </a:extLst>
        </a:blip>
        <a:stretch>
          <a:fillRect/>
        </a:stretch>
      </xdr:blipFill>
      <xdr:spPr>
        <a:xfrm>
          <a:off x="123799600" y="47904400"/>
          <a:ext cx="3098800" cy="2324100"/>
        </a:xfrm>
        <a:prstGeom prst="rect">
          <a:avLst/>
        </a:prstGeom>
      </xdr:spPr>
    </xdr:pic>
    <xdr:clientData/>
  </xdr:twoCellAnchor>
  <xdr:twoCellAnchor editAs="oneCell">
    <xdr:from>
      <xdr:col>52</xdr:col>
      <xdr:colOff>101600</xdr:colOff>
      <xdr:row>17</xdr:row>
      <xdr:rowOff>101600</xdr:rowOff>
    </xdr:from>
    <xdr:to>
      <xdr:col>52</xdr:col>
      <xdr:colOff>2261600</xdr:colOff>
      <xdr:row>18</xdr:row>
      <xdr:rowOff>86000</xdr:rowOff>
    </xdr:to>
    <xdr:pic>
      <xdr:nvPicPr>
        <xdr:cNvPr id="25" name="Picture 24" descr="NZASM_RT_015.JPG"/>
        <xdr:cNvPicPr>
          <a:picLocks noChangeAspect="1"/>
        </xdr:cNvPicPr>
      </xdr:nvPicPr>
      <xdr:blipFill>
        <a:blip xmlns:r="http://schemas.openxmlformats.org/officeDocument/2006/relationships" r:embed="rId3" cstate="print">
          <a:extLst>
            <a:ext uri="{28A0092B-C50C-407E-A947-70E740481C1C}">
              <a14:useLocalDpi xmlns:a14="http://schemas.microsoft.com/office/drawing/2010/main"/>
            </a:ext>
          </a:extLst>
        </a:blip>
        <a:stretch>
          <a:fillRect/>
        </a:stretch>
      </xdr:blipFill>
      <xdr:spPr>
        <a:xfrm rot="5400000">
          <a:off x="123439600" y="42473200"/>
          <a:ext cx="2880000" cy="2160000"/>
        </a:xfrm>
        <a:prstGeom prst="rect">
          <a:avLst/>
        </a:prstGeom>
      </xdr:spPr>
    </xdr:pic>
    <xdr:clientData/>
  </xdr:twoCellAnchor>
  <xdr:twoCellAnchor editAs="oneCell">
    <xdr:from>
      <xdr:col>52</xdr:col>
      <xdr:colOff>101600</xdr:colOff>
      <xdr:row>16</xdr:row>
      <xdr:rowOff>101600</xdr:rowOff>
    </xdr:from>
    <xdr:to>
      <xdr:col>52</xdr:col>
      <xdr:colOff>3391822</xdr:colOff>
      <xdr:row>16</xdr:row>
      <xdr:rowOff>2425700</xdr:rowOff>
    </xdr:to>
    <xdr:pic>
      <xdr:nvPicPr>
        <xdr:cNvPr id="26" name="Picture 25" descr="NZASM_RT_014.tiff"/>
        <xdr:cNvPicPr>
          <a:picLocks noChangeAspect="1"/>
        </xdr:cNvPicPr>
      </xdr:nvPicPr>
      <xdr:blipFill>
        <a:blip xmlns:r="http://schemas.openxmlformats.org/officeDocument/2006/relationships" r:embed="rId4" cstate="print">
          <a:extLst>
            <a:ext uri="{28A0092B-C50C-407E-A947-70E740481C1C}">
              <a14:useLocalDpi xmlns:a14="http://schemas.microsoft.com/office/drawing/2010/main"/>
            </a:ext>
          </a:extLst>
        </a:blip>
        <a:stretch>
          <a:fillRect/>
        </a:stretch>
      </xdr:blipFill>
      <xdr:spPr>
        <a:xfrm>
          <a:off x="123799600" y="39217600"/>
          <a:ext cx="3290222" cy="2324100"/>
        </a:xfrm>
        <a:prstGeom prst="rect">
          <a:avLst/>
        </a:prstGeom>
      </xdr:spPr>
    </xdr:pic>
    <xdr:clientData/>
  </xdr:twoCellAnchor>
  <xdr:twoCellAnchor editAs="oneCell">
    <xdr:from>
      <xdr:col>52</xdr:col>
      <xdr:colOff>101600</xdr:colOff>
      <xdr:row>15</xdr:row>
      <xdr:rowOff>101600</xdr:rowOff>
    </xdr:from>
    <xdr:to>
      <xdr:col>52</xdr:col>
      <xdr:colOff>3370949</xdr:colOff>
      <xdr:row>15</xdr:row>
      <xdr:rowOff>2425700</xdr:rowOff>
    </xdr:to>
    <xdr:pic>
      <xdr:nvPicPr>
        <xdr:cNvPr id="27" name="Picture 26" descr="NZASM_RT_013.jpg"/>
        <xdr:cNvPicPr>
          <a:picLocks noChangeAspect="1"/>
        </xdr:cNvPicPr>
      </xdr:nvPicPr>
      <xdr:blipFill>
        <a:blip xmlns:r="http://schemas.openxmlformats.org/officeDocument/2006/relationships" r:embed="rId5" cstate="print">
          <a:extLst>
            <a:ext uri="{28A0092B-C50C-407E-A947-70E740481C1C}">
              <a14:useLocalDpi xmlns:a14="http://schemas.microsoft.com/office/drawing/2010/main"/>
            </a:ext>
          </a:extLst>
        </a:blip>
        <a:stretch>
          <a:fillRect/>
        </a:stretch>
      </xdr:blipFill>
      <xdr:spPr>
        <a:xfrm>
          <a:off x="123799600" y="36322000"/>
          <a:ext cx="3269349" cy="2324100"/>
        </a:xfrm>
        <a:prstGeom prst="rect">
          <a:avLst/>
        </a:prstGeom>
      </xdr:spPr>
    </xdr:pic>
    <xdr:clientData/>
  </xdr:twoCellAnchor>
  <xdr:twoCellAnchor editAs="oneCell">
    <xdr:from>
      <xdr:col>52</xdr:col>
      <xdr:colOff>101600</xdr:colOff>
      <xdr:row>14</xdr:row>
      <xdr:rowOff>101601</xdr:rowOff>
    </xdr:from>
    <xdr:to>
      <xdr:col>52</xdr:col>
      <xdr:colOff>1981200</xdr:colOff>
      <xdr:row>15</xdr:row>
      <xdr:rowOff>103129</xdr:rowOff>
    </xdr:to>
    <xdr:pic>
      <xdr:nvPicPr>
        <xdr:cNvPr id="2" name="Picture 1" descr="NZASM_RT_012.jpg"/>
        <xdr:cNvPicPr>
          <a:picLocks noChangeAspect="1"/>
        </xdr:cNvPicPr>
      </xdr:nvPicPr>
      <xdr:blipFill>
        <a:blip xmlns:r="http://schemas.openxmlformats.org/officeDocument/2006/relationships" r:embed="rId6" cstate="print">
          <a:extLst>
            <a:ext uri="{28A0092B-C50C-407E-A947-70E740481C1C}">
              <a14:useLocalDpi xmlns:a14="http://schemas.microsoft.com/office/drawing/2010/main"/>
            </a:ext>
          </a:extLst>
        </a:blip>
        <a:stretch>
          <a:fillRect/>
        </a:stretch>
      </xdr:blipFill>
      <xdr:spPr>
        <a:xfrm>
          <a:off x="123799600" y="33426401"/>
          <a:ext cx="1879600" cy="2897128"/>
        </a:xfrm>
        <a:prstGeom prst="rect">
          <a:avLst/>
        </a:prstGeom>
      </xdr:spPr>
    </xdr:pic>
    <xdr:clientData/>
  </xdr:twoCellAnchor>
  <xdr:twoCellAnchor editAs="oneCell">
    <xdr:from>
      <xdr:col>52</xdr:col>
      <xdr:colOff>101599</xdr:colOff>
      <xdr:row>13</xdr:row>
      <xdr:rowOff>101601</xdr:rowOff>
    </xdr:from>
    <xdr:to>
      <xdr:col>52</xdr:col>
      <xdr:colOff>1986138</xdr:colOff>
      <xdr:row>14</xdr:row>
      <xdr:rowOff>103129</xdr:rowOff>
    </xdr:to>
    <xdr:pic>
      <xdr:nvPicPr>
        <xdr:cNvPr id="3" name="Picture 2" descr="NZASM_RT_011.jpg"/>
        <xdr:cNvPicPr>
          <a:picLocks noChangeAspect="1"/>
        </xdr:cNvPicPr>
      </xdr:nvPicPr>
      <xdr:blipFill>
        <a:blip xmlns:r="http://schemas.openxmlformats.org/officeDocument/2006/relationships" r:embed="rId7" cstate="print">
          <a:extLst>
            <a:ext uri="{28A0092B-C50C-407E-A947-70E740481C1C}">
              <a14:useLocalDpi xmlns:a14="http://schemas.microsoft.com/office/drawing/2010/main"/>
            </a:ext>
          </a:extLst>
        </a:blip>
        <a:stretch>
          <a:fillRect/>
        </a:stretch>
      </xdr:blipFill>
      <xdr:spPr>
        <a:xfrm>
          <a:off x="123799599" y="30530801"/>
          <a:ext cx="1884539" cy="2897128"/>
        </a:xfrm>
        <a:prstGeom prst="rect">
          <a:avLst/>
        </a:prstGeom>
      </xdr:spPr>
    </xdr:pic>
    <xdr:clientData/>
  </xdr:twoCellAnchor>
  <xdr:twoCellAnchor editAs="oneCell">
    <xdr:from>
      <xdr:col>52</xdr:col>
      <xdr:colOff>101600</xdr:colOff>
      <xdr:row>12</xdr:row>
      <xdr:rowOff>101600</xdr:rowOff>
    </xdr:from>
    <xdr:to>
      <xdr:col>52</xdr:col>
      <xdr:colOff>3341600</xdr:colOff>
      <xdr:row>12</xdr:row>
      <xdr:rowOff>2261600</xdr:rowOff>
    </xdr:to>
    <xdr:pic>
      <xdr:nvPicPr>
        <xdr:cNvPr id="4" name="Picture 3" descr="NZASM_RT_010.JPG"/>
        <xdr:cNvPicPr>
          <a:picLocks noChangeAspect="1"/>
        </xdr:cNvPicPr>
      </xdr:nvPicPr>
      <xdr:blipFill>
        <a:blip xmlns:r="http://schemas.openxmlformats.org/officeDocument/2006/relationships" r:embed="rId8" cstate="print">
          <a:extLst>
            <a:ext uri="{28A0092B-C50C-407E-A947-70E740481C1C}">
              <a14:useLocalDpi xmlns:a14="http://schemas.microsoft.com/office/drawing/2010/main"/>
            </a:ext>
          </a:extLst>
        </a:blip>
        <a:stretch>
          <a:fillRect/>
        </a:stretch>
      </xdr:blipFill>
      <xdr:spPr>
        <a:xfrm>
          <a:off x="123799600" y="27635200"/>
          <a:ext cx="3240000" cy="2160000"/>
        </a:xfrm>
        <a:prstGeom prst="rect">
          <a:avLst/>
        </a:prstGeom>
      </xdr:spPr>
    </xdr:pic>
    <xdr:clientData/>
  </xdr:twoCellAnchor>
  <xdr:twoCellAnchor editAs="oneCell">
    <xdr:from>
      <xdr:col>52</xdr:col>
      <xdr:colOff>101600</xdr:colOff>
      <xdr:row>11</xdr:row>
      <xdr:rowOff>101600</xdr:rowOff>
    </xdr:from>
    <xdr:to>
      <xdr:col>52</xdr:col>
      <xdr:colOff>3200400</xdr:colOff>
      <xdr:row>11</xdr:row>
      <xdr:rowOff>2425700</xdr:rowOff>
    </xdr:to>
    <xdr:pic>
      <xdr:nvPicPr>
        <xdr:cNvPr id="5" name="Picture 4" descr="NZASM_RT_009.JPG"/>
        <xdr:cNvPicPr>
          <a:picLocks noChangeAspect="1"/>
        </xdr:cNvPicPr>
      </xdr:nvPicPr>
      <xdr:blipFill>
        <a:blip xmlns:r="http://schemas.openxmlformats.org/officeDocument/2006/relationships" r:embed="rId9" cstate="print">
          <a:extLst>
            <a:ext uri="{28A0092B-C50C-407E-A947-70E740481C1C}">
              <a14:useLocalDpi xmlns:a14="http://schemas.microsoft.com/office/drawing/2010/main"/>
            </a:ext>
          </a:extLst>
        </a:blip>
        <a:stretch>
          <a:fillRect/>
        </a:stretch>
      </xdr:blipFill>
      <xdr:spPr>
        <a:xfrm>
          <a:off x="123799600" y="24739600"/>
          <a:ext cx="3098800" cy="2324100"/>
        </a:xfrm>
        <a:prstGeom prst="rect">
          <a:avLst/>
        </a:prstGeom>
      </xdr:spPr>
    </xdr:pic>
    <xdr:clientData/>
  </xdr:twoCellAnchor>
  <xdr:twoCellAnchor editAs="oneCell">
    <xdr:from>
      <xdr:col>52</xdr:col>
      <xdr:colOff>101600</xdr:colOff>
      <xdr:row>8</xdr:row>
      <xdr:rowOff>101600</xdr:rowOff>
    </xdr:from>
    <xdr:to>
      <xdr:col>52</xdr:col>
      <xdr:colOff>3200400</xdr:colOff>
      <xdr:row>8</xdr:row>
      <xdr:rowOff>2425700</xdr:rowOff>
    </xdr:to>
    <xdr:pic>
      <xdr:nvPicPr>
        <xdr:cNvPr id="7" name="Picture 6" descr="NZASM_RT_006.JPG"/>
        <xdr:cNvPicPr>
          <a:picLocks noChangeAspect="1"/>
        </xdr:cNvPicPr>
      </xdr:nvPicPr>
      <xdr:blipFill>
        <a:blip xmlns:r="http://schemas.openxmlformats.org/officeDocument/2006/relationships" r:embed="rId10" cstate="print">
          <a:extLst>
            <a:ext uri="{28A0092B-C50C-407E-A947-70E740481C1C}">
              <a14:useLocalDpi xmlns:a14="http://schemas.microsoft.com/office/drawing/2010/main"/>
            </a:ext>
          </a:extLst>
        </a:blip>
        <a:stretch>
          <a:fillRect/>
        </a:stretch>
      </xdr:blipFill>
      <xdr:spPr>
        <a:xfrm>
          <a:off x="123799600" y="16052800"/>
          <a:ext cx="3098800" cy="2324100"/>
        </a:xfrm>
        <a:prstGeom prst="rect">
          <a:avLst/>
        </a:prstGeom>
      </xdr:spPr>
    </xdr:pic>
    <xdr:clientData/>
  </xdr:twoCellAnchor>
  <xdr:twoCellAnchor editAs="oneCell">
    <xdr:from>
      <xdr:col>52</xdr:col>
      <xdr:colOff>101600</xdr:colOff>
      <xdr:row>9</xdr:row>
      <xdr:rowOff>101600</xdr:rowOff>
    </xdr:from>
    <xdr:to>
      <xdr:col>52</xdr:col>
      <xdr:colOff>3200400</xdr:colOff>
      <xdr:row>9</xdr:row>
      <xdr:rowOff>2425700</xdr:rowOff>
    </xdr:to>
    <xdr:pic>
      <xdr:nvPicPr>
        <xdr:cNvPr id="8" name="Picture 7" descr="NZASM_RT_007.JPG"/>
        <xdr:cNvPicPr>
          <a:picLocks noChangeAspect="1"/>
        </xdr:cNvPicPr>
      </xdr:nvPicPr>
      <xdr:blipFill>
        <a:blip xmlns:r="http://schemas.openxmlformats.org/officeDocument/2006/relationships" r:embed="rId11" cstate="print">
          <a:extLst>
            <a:ext uri="{28A0092B-C50C-407E-A947-70E740481C1C}">
              <a14:useLocalDpi xmlns:a14="http://schemas.microsoft.com/office/drawing/2010/main"/>
            </a:ext>
          </a:extLst>
        </a:blip>
        <a:stretch>
          <a:fillRect/>
        </a:stretch>
      </xdr:blipFill>
      <xdr:spPr>
        <a:xfrm>
          <a:off x="123799600" y="18948400"/>
          <a:ext cx="3098800" cy="2324100"/>
        </a:xfrm>
        <a:prstGeom prst="rect">
          <a:avLst/>
        </a:prstGeom>
      </xdr:spPr>
    </xdr:pic>
    <xdr:clientData/>
  </xdr:twoCellAnchor>
  <xdr:twoCellAnchor editAs="oneCell">
    <xdr:from>
      <xdr:col>52</xdr:col>
      <xdr:colOff>101600</xdr:colOff>
      <xdr:row>10</xdr:row>
      <xdr:rowOff>101600</xdr:rowOff>
    </xdr:from>
    <xdr:to>
      <xdr:col>52</xdr:col>
      <xdr:colOff>3200400</xdr:colOff>
      <xdr:row>10</xdr:row>
      <xdr:rowOff>2425700</xdr:rowOff>
    </xdr:to>
    <xdr:pic>
      <xdr:nvPicPr>
        <xdr:cNvPr id="9" name="Picture 8" descr="NZASM_RT_008.JPG"/>
        <xdr:cNvPicPr>
          <a:picLocks noChangeAspect="1"/>
        </xdr:cNvPicPr>
      </xdr:nvPicPr>
      <xdr:blipFill>
        <a:blip xmlns:r="http://schemas.openxmlformats.org/officeDocument/2006/relationships" r:embed="rId12" cstate="print">
          <a:extLst>
            <a:ext uri="{28A0092B-C50C-407E-A947-70E740481C1C}">
              <a14:useLocalDpi xmlns:a14="http://schemas.microsoft.com/office/drawing/2010/main"/>
            </a:ext>
          </a:extLst>
        </a:blip>
        <a:stretch>
          <a:fillRect/>
        </a:stretch>
      </xdr:blipFill>
      <xdr:spPr>
        <a:xfrm>
          <a:off x="123799600" y="21844000"/>
          <a:ext cx="3098800" cy="2324100"/>
        </a:xfrm>
        <a:prstGeom prst="rect">
          <a:avLst/>
        </a:prstGeom>
      </xdr:spPr>
    </xdr:pic>
    <xdr:clientData/>
  </xdr:twoCellAnchor>
  <xdr:twoCellAnchor editAs="oneCell">
    <xdr:from>
      <xdr:col>52</xdr:col>
      <xdr:colOff>101600</xdr:colOff>
      <xdr:row>6</xdr:row>
      <xdr:rowOff>101600</xdr:rowOff>
    </xdr:from>
    <xdr:to>
      <xdr:col>52</xdr:col>
      <xdr:colOff>2261600</xdr:colOff>
      <xdr:row>7</xdr:row>
      <xdr:rowOff>86000</xdr:rowOff>
    </xdr:to>
    <xdr:pic>
      <xdr:nvPicPr>
        <xdr:cNvPr id="17" name="Picture 16" descr="NZASM_RT_004.JPG"/>
        <xdr:cNvPicPr>
          <a:picLocks noChangeAspect="1"/>
        </xdr:cNvPicPr>
      </xdr:nvPicPr>
      <xdr:blipFill>
        <a:blip xmlns:r="http://schemas.openxmlformats.org/officeDocument/2006/relationships" r:embed="rId13" cstate="print">
          <a:extLst>
            <a:ext uri="{28A0092B-C50C-407E-A947-70E740481C1C}">
              <a14:useLocalDpi xmlns:a14="http://schemas.microsoft.com/office/drawing/2010/main"/>
            </a:ext>
          </a:extLst>
        </a:blip>
        <a:stretch>
          <a:fillRect/>
        </a:stretch>
      </xdr:blipFill>
      <xdr:spPr>
        <a:xfrm rot="5400000">
          <a:off x="123439600" y="10621600"/>
          <a:ext cx="2880000" cy="2160000"/>
        </a:xfrm>
        <a:prstGeom prst="rect">
          <a:avLst/>
        </a:prstGeom>
      </xdr:spPr>
    </xdr:pic>
    <xdr:clientData/>
  </xdr:twoCellAnchor>
  <xdr:twoCellAnchor editAs="oneCell">
    <xdr:from>
      <xdr:col>52</xdr:col>
      <xdr:colOff>101600</xdr:colOff>
      <xdr:row>5</xdr:row>
      <xdr:rowOff>118532</xdr:rowOff>
    </xdr:from>
    <xdr:to>
      <xdr:col>52</xdr:col>
      <xdr:colOff>3200400</xdr:colOff>
      <xdr:row>5</xdr:row>
      <xdr:rowOff>2433523</xdr:rowOff>
    </xdr:to>
    <xdr:pic>
      <xdr:nvPicPr>
        <xdr:cNvPr id="12" name="Picture 11" descr="NZASM_RT_003.JPG"/>
        <xdr:cNvPicPr>
          <a:picLocks noChangeAspect="1"/>
        </xdr:cNvPicPr>
      </xdr:nvPicPr>
      <xdr:blipFill>
        <a:blip xmlns:r="http://schemas.openxmlformats.org/officeDocument/2006/relationships" r:embed="rId14" cstate="print">
          <a:extLst>
            <a:ext uri="{28A0092B-C50C-407E-A947-70E740481C1C}">
              <a14:useLocalDpi xmlns:a14="http://schemas.microsoft.com/office/drawing/2010/main"/>
            </a:ext>
          </a:extLst>
        </a:blip>
        <a:stretch>
          <a:fillRect/>
        </a:stretch>
      </xdr:blipFill>
      <xdr:spPr>
        <a:xfrm>
          <a:off x="123799600" y="7382932"/>
          <a:ext cx="3098800" cy="2314991"/>
        </a:xfrm>
        <a:prstGeom prst="rect">
          <a:avLst/>
        </a:prstGeom>
      </xdr:spPr>
    </xdr:pic>
    <xdr:clientData/>
  </xdr:twoCellAnchor>
  <xdr:twoCellAnchor editAs="oneCell">
    <xdr:from>
      <xdr:col>52</xdr:col>
      <xdr:colOff>101600</xdr:colOff>
      <xdr:row>4</xdr:row>
      <xdr:rowOff>101600</xdr:rowOff>
    </xdr:from>
    <xdr:to>
      <xdr:col>52</xdr:col>
      <xdr:colOff>3200400</xdr:colOff>
      <xdr:row>4</xdr:row>
      <xdr:rowOff>2425700</xdr:rowOff>
    </xdr:to>
    <xdr:pic>
      <xdr:nvPicPr>
        <xdr:cNvPr id="13" name="Picture 12" descr="NZASM_RT_002.JPG"/>
        <xdr:cNvPicPr>
          <a:picLocks noChangeAspect="1"/>
        </xdr:cNvPicPr>
      </xdr:nvPicPr>
      <xdr:blipFill>
        <a:blip xmlns:r="http://schemas.openxmlformats.org/officeDocument/2006/relationships" r:embed="rId15" cstate="print">
          <a:extLst>
            <a:ext uri="{28A0092B-C50C-407E-A947-70E740481C1C}">
              <a14:useLocalDpi xmlns:a14="http://schemas.microsoft.com/office/drawing/2010/main"/>
            </a:ext>
          </a:extLst>
        </a:blip>
        <a:stretch>
          <a:fillRect/>
        </a:stretch>
      </xdr:blipFill>
      <xdr:spPr>
        <a:xfrm>
          <a:off x="123799600" y="4470400"/>
          <a:ext cx="3098800" cy="2324100"/>
        </a:xfrm>
        <a:prstGeom prst="rect">
          <a:avLst/>
        </a:prstGeom>
      </xdr:spPr>
    </xdr:pic>
    <xdr:clientData/>
  </xdr:twoCellAnchor>
  <xdr:twoCellAnchor editAs="oneCell">
    <xdr:from>
      <xdr:col>52</xdr:col>
      <xdr:colOff>101600</xdr:colOff>
      <xdr:row>3</xdr:row>
      <xdr:rowOff>101600</xdr:rowOff>
    </xdr:from>
    <xdr:to>
      <xdr:col>52</xdr:col>
      <xdr:colOff>3200400</xdr:colOff>
      <xdr:row>3</xdr:row>
      <xdr:rowOff>2425700</xdr:rowOff>
    </xdr:to>
    <xdr:pic>
      <xdr:nvPicPr>
        <xdr:cNvPr id="28" name="Picture 27" descr=" NZASM_RT_001.JPG"/>
        <xdr:cNvPicPr>
          <a:picLocks noChangeAspect="1"/>
        </xdr:cNvPicPr>
      </xdr:nvPicPr>
      <xdr:blipFill>
        <a:blip xmlns:r="http://schemas.openxmlformats.org/officeDocument/2006/relationships" r:embed="rId16" cstate="print">
          <a:extLst>
            <a:ext uri="{28A0092B-C50C-407E-A947-70E740481C1C}">
              <a14:useLocalDpi xmlns:a14="http://schemas.microsoft.com/office/drawing/2010/main"/>
            </a:ext>
          </a:extLst>
        </a:blip>
        <a:stretch>
          <a:fillRect/>
        </a:stretch>
      </xdr:blipFill>
      <xdr:spPr>
        <a:xfrm>
          <a:off x="123799600" y="1574800"/>
          <a:ext cx="3098800" cy="2324100"/>
        </a:xfrm>
        <a:prstGeom prst="rect">
          <a:avLst/>
        </a:prstGeom>
      </xdr:spPr>
    </xdr:pic>
    <xdr:clientData/>
  </xdr:twoCellAnchor>
  <xdr:twoCellAnchor editAs="oneCell">
    <xdr:from>
      <xdr:col>52</xdr:col>
      <xdr:colOff>0</xdr:colOff>
      <xdr:row>7</xdr:row>
      <xdr:rowOff>0</xdr:rowOff>
    </xdr:from>
    <xdr:to>
      <xdr:col>52</xdr:col>
      <xdr:colOff>3098800</xdr:colOff>
      <xdr:row>7</xdr:row>
      <xdr:rowOff>2324100</xdr:rowOff>
    </xdr:to>
    <xdr:pic>
      <xdr:nvPicPr>
        <xdr:cNvPr id="6" name="Picture 5" descr="NZASM_RT_005.JPG"/>
        <xdr:cNvPicPr>
          <a:picLocks noChangeAspect="1"/>
        </xdr:cNvPicPr>
      </xdr:nvPicPr>
      <xdr:blipFill>
        <a:blip xmlns:r="http://schemas.openxmlformats.org/officeDocument/2006/relationships" r:embed="rId17" cstate="print">
          <a:extLst>
            <a:ext uri="{28A0092B-C50C-407E-A947-70E740481C1C}">
              <a14:useLocalDpi xmlns:a14="http://schemas.microsoft.com/office/drawing/2010/main"/>
            </a:ext>
          </a:extLst>
        </a:blip>
        <a:stretch>
          <a:fillRect/>
        </a:stretch>
      </xdr:blipFill>
      <xdr:spPr>
        <a:xfrm>
          <a:off x="123698000" y="13055600"/>
          <a:ext cx="3098800" cy="2324100"/>
        </a:xfrm>
        <a:prstGeom prst="rect">
          <a:avLst/>
        </a:prstGeom>
      </xdr:spPr>
    </xdr:pic>
    <xdr:clientData/>
  </xdr:twoCellAnchor>
  <xdr:twoCellAnchor editAs="oneCell">
    <xdr:from>
      <xdr:col>41</xdr:col>
      <xdr:colOff>2324100</xdr:colOff>
      <xdr:row>0</xdr:row>
      <xdr:rowOff>0</xdr:rowOff>
    </xdr:from>
    <xdr:to>
      <xdr:col>54</xdr:col>
      <xdr:colOff>1409700</xdr:colOff>
      <xdr:row>0</xdr:row>
      <xdr:rowOff>2540000</xdr:rowOff>
    </xdr:to>
    <xdr:pic>
      <xdr:nvPicPr>
        <xdr:cNvPr id="23" name="Afbeelding 22" descr="T Logos.jpeg"/>
        <xdr:cNvPicPr>
          <a:picLocks noChangeAspect="1" noChangeArrowheads="1"/>
        </xdr:cNvPicPr>
      </xdr:nvPicPr>
      <xdr:blipFill>
        <a:blip xmlns:r="http://schemas.openxmlformats.org/officeDocument/2006/relationships" r:embed="rId18">
          <a:extLst>
            <a:ext uri="{28A0092B-C50C-407E-A947-70E740481C1C}">
              <a14:useLocalDpi xmlns:a14="http://schemas.microsoft.com/office/drawing/2010/main" val="0"/>
            </a:ext>
          </a:extLst>
        </a:blip>
        <a:srcRect/>
        <a:stretch>
          <a:fillRect/>
        </a:stretch>
      </xdr:blipFill>
      <xdr:spPr bwMode="auto">
        <a:xfrm>
          <a:off x="64058800" y="0"/>
          <a:ext cx="28397200" cy="25146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52</xdr:col>
      <xdr:colOff>50799</xdr:colOff>
      <xdr:row>3</xdr:row>
      <xdr:rowOff>152399</xdr:rowOff>
    </xdr:from>
    <xdr:to>
      <xdr:col>53</xdr:col>
      <xdr:colOff>0</xdr:colOff>
      <xdr:row>3</xdr:row>
      <xdr:rowOff>2735118</xdr:rowOff>
    </xdr:to>
    <xdr:pic>
      <xdr:nvPicPr>
        <xdr:cNvPr id="4" name="Picture 3" descr="NZASM_SL_001.JPG"/>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a:ext>
          </a:extLst>
        </a:blip>
        <a:stretch>
          <a:fillRect/>
        </a:stretch>
      </xdr:blipFill>
      <xdr:spPr>
        <a:xfrm>
          <a:off x="127304799" y="2285999"/>
          <a:ext cx="3403601" cy="2582719"/>
        </a:xfrm>
        <a:prstGeom prst="rect">
          <a:avLst/>
        </a:prstGeom>
      </xdr:spPr>
    </xdr:pic>
    <xdr:clientData/>
  </xdr:twoCellAnchor>
  <xdr:twoCellAnchor editAs="oneCell">
    <xdr:from>
      <xdr:col>52</xdr:col>
      <xdr:colOff>50799</xdr:colOff>
      <xdr:row>4</xdr:row>
      <xdr:rowOff>152399</xdr:rowOff>
    </xdr:from>
    <xdr:to>
      <xdr:col>53</xdr:col>
      <xdr:colOff>0</xdr:colOff>
      <xdr:row>4</xdr:row>
      <xdr:rowOff>2735118</xdr:rowOff>
    </xdr:to>
    <xdr:pic>
      <xdr:nvPicPr>
        <xdr:cNvPr id="5" name="Picture 4" descr="NZASM_SL_002.JPG"/>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a:ext>
          </a:extLst>
        </a:blip>
        <a:stretch>
          <a:fillRect/>
        </a:stretch>
      </xdr:blipFill>
      <xdr:spPr>
        <a:xfrm>
          <a:off x="127304799" y="5181599"/>
          <a:ext cx="3403601" cy="2582719"/>
        </a:xfrm>
        <a:prstGeom prst="rect">
          <a:avLst/>
        </a:prstGeom>
      </xdr:spPr>
    </xdr:pic>
    <xdr:clientData/>
  </xdr:twoCellAnchor>
  <xdr:twoCellAnchor editAs="oneCell">
    <xdr:from>
      <xdr:col>52</xdr:col>
      <xdr:colOff>50799</xdr:colOff>
      <xdr:row>5</xdr:row>
      <xdr:rowOff>152399</xdr:rowOff>
    </xdr:from>
    <xdr:to>
      <xdr:col>53</xdr:col>
      <xdr:colOff>0</xdr:colOff>
      <xdr:row>5</xdr:row>
      <xdr:rowOff>2735118</xdr:rowOff>
    </xdr:to>
    <xdr:pic>
      <xdr:nvPicPr>
        <xdr:cNvPr id="6" name="Picture 5" descr="NZASM_SL_003.JPG"/>
        <xdr:cNvPicPr>
          <a:picLocks noChangeAspect="1"/>
        </xdr:cNvPicPr>
      </xdr:nvPicPr>
      <xdr:blipFill>
        <a:blip xmlns:r="http://schemas.openxmlformats.org/officeDocument/2006/relationships" r:embed="rId3" cstate="print">
          <a:extLst>
            <a:ext uri="{28A0092B-C50C-407E-A947-70E740481C1C}">
              <a14:useLocalDpi xmlns:a14="http://schemas.microsoft.com/office/drawing/2010/main"/>
            </a:ext>
          </a:extLst>
        </a:blip>
        <a:stretch>
          <a:fillRect/>
        </a:stretch>
      </xdr:blipFill>
      <xdr:spPr>
        <a:xfrm>
          <a:off x="127304799" y="8077199"/>
          <a:ext cx="3403601" cy="2582719"/>
        </a:xfrm>
        <a:prstGeom prst="rect">
          <a:avLst/>
        </a:prstGeom>
      </xdr:spPr>
    </xdr:pic>
    <xdr:clientData/>
  </xdr:twoCellAnchor>
  <xdr:twoCellAnchor editAs="oneCell">
    <xdr:from>
      <xdr:col>52</xdr:col>
      <xdr:colOff>50799</xdr:colOff>
      <xdr:row>6</xdr:row>
      <xdr:rowOff>152399</xdr:rowOff>
    </xdr:from>
    <xdr:to>
      <xdr:col>53</xdr:col>
      <xdr:colOff>0</xdr:colOff>
      <xdr:row>6</xdr:row>
      <xdr:rowOff>2735118</xdr:rowOff>
    </xdr:to>
    <xdr:pic>
      <xdr:nvPicPr>
        <xdr:cNvPr id="7" name="Picture 6" descr="NZASM_SL_004.JPG"/>
        <xdr:cNvPicPr>
          <a:picLocks noChangeAspect="1"/>
        </xdr:cNvPicPr>
      </xdr:nvPicPr>
      <xdr:blipFill>
        <a:blip xmlns:r="http://schemas.openxmlformats.org/officeDocument/2006/relationships" r:embed="rId4" cstate="print">
          <a:extLst>
            <a:ext uri="{28A0092B-C50C-407E-A947-70E740481C1C}">
              <a14:useLocalDpi xmlns:a14="http://schemas.microsoft.com/office/drawing/2010/main"/>
            </a:ext>
          </a:extLst>
        </a:blip>
        <a:stretch>
          <a:fillRect/>
        </a:stretch>
      </xdr:blipFill>
      <xdr:spPr>
        <a:xfrm>
          <a:off x="127304799" y="10972799"/>
          <a:ext cx="3403601" cy="2582719"/>
        </a:xfrm>
        <a:prstGeom prst="rect">
          <a:avLst/>
        </a:prstGeom>
      </xdr:spPr>
    </xdr:pic>
    <xdr:clientData/>
  </xdr:twoCellAnchor>
  <xdr:twoCellAnchor editAs="oneCell">
    <xdr:from>
      <xdr:col>52</xdr:col>
      <xdr:colOff>50799</xdr:colOff>
      <xdr:row>7</xdr:row>
      <xdr:rowOff>152399</xdr:rowOff>
    </xdr:from>
    <xdr:to>
      <xdr:col>53</xdr:col>
      <xdr:colOff>0</xdr:colOff>
      <xdr:row>7</xdr:row>
      <xdr:rowOff>2735118</xdr:rowOff>
    </xdr:to>
    <xdr:pic>
      <xdr:nvPicPr>
        <xdr:cNvPr id="8" name="Picture 7" descr="NZASM_SL_005.JPG"/>
        <xdr:cNvPicPr>
          <a:picLocks noChangeAspect="1"/>
        </xdr:cNvPicPr>
      </xdr:nvPicPr>
      <xdr:blipFill>
        <a:blip xmlns:r="http://schemas.openxmlformats.org/officeDocument/2006/relationships" r:embed="rId5" cstate="print">
          <a:extLst>
            <a:ext uri="{28A0092B-C50C-407E-A947-70E740481C1C}">
              <a14:useLocalDpi xmlns:a14="http://schemas.microsoft.com/office/drawing/2010/main"/>
            </a:ext>
          </a:extLst>
        </a:blip>
        <a:stretch>
          <a:fillRect/>
        </a:stretch>
      </xdr:blipFill>
      <xdr:spPr>
        <a:xfrm>
          <a:off x="127304799" y="13868399"/>
          <a:ext cx="3403601" cy="2582719"/>
        </a:xfrm>
        <a:prstGeom prst="rect">
          <a:avLst/>
        </a:prstGeom>
      </xdr:spPr>
    </xdr:pic>
    <xdr:clientData/>
  </xdr:twoCellAnchor>
  <xdr:twoCellAnchor editAs="oneCell">
    <xdr:from>
      <xdr:col>52</xdr:col>
      <xdr:colOff>50799</xdr:colOff>
      <xdr:row>8</xdr:row>
      <xdr:rowOff>152399</xdr:rowOff>
    </xdr:from>
    <xdr:to>
      <xdr:col>53</xdr:col>
      <xdr:colOff>0</xdr:colOff>
      <xdr:row>8</xdr:row>
      <xdr:rowOff>2735118</xdr:rowOff>
    </xdr:to>
    <xdr:pic>
      <xdr:nvPicPr>
        <xdr:cNvPr id="9" name="Picture 8" descr="NZASM_SL_006.JPG"/>
        <xdr:cNvPicPr>
          <a:picLocks noChangeAspect="1"/>
        </xdr:cNvPicPr>
      </xdr:nvPicPr>
      <xdr:blipFill>
        <a:blip xmlns:r="http://schemas.openxmlformats.org/officeDocument/2006/relationships" r:embed="rId6" cstate="print">
          <a:extLst>
            <a:ext uri="{28A0092B-C50C-407E-A947-70E740481C1C}">
              <a14:useLocalDpi xmlns:a14="http://schemas.microsoft.com/office/drawing/2010/main"/>
            </a:ext>
          </a:extLst>
        </a:blip>
        <a:stretch>
          <a:fillRect/>
        </a:stretch>
      </xdr:blipFill>
      <xdr:spPr>
        <a:xfrm>
          <a:off x="127304799" y="16763999"/>
          <a:ext cx="3403601" cy="2582719"/>
        </a:xfrm>
        <a:prstGeom prst="rect">
          <a:avLst/>
        </a:prstGeom>
      </xdr:spPr>
    </xdr:pic>
    <xdr:clientData/>
  </xdr:twoCellAnchor>
  <xdr:twoCellAnchor editAs="oneCell">
    <xdr:from>
      <xdr:col>52</xdr:col>
      <xdr:colOff>50799</xdr:colOff>
      <xdr:row>9</xdr:row>
      <xdr:rowOff>152399</xdr:rowOff>
    </xdr:from>
    <xdr:to>
      <xdr:col>53</xdr:col>
      <xdr:colOff>0</xdr:colOff>
      <xdr:row>9</xdr:row>
      <xdr:rowOff>2735118</xdr:rowOff>
    </xdr:to>
    <xdr:pic>
      <xdr:nvPicPr>
        <xdr:cNvPr id="10" name="Picture 9" descr="NZASM_SL_007.JPG"/>
        <xdr:cNvPicPr>
          <a:picLocks noChangeAspect="1"/>
        </xdr:cNvPicPr>
      </xdr:nvPicPr>
      <xdr:blipFill>
        <a:blip xmlns:r="http://schemas.openxmlformats.org/officeDocument/2006/relationships" r:embed="rId7" cstate="print">
          <a:extLst>
            <a:ext uri="{28A0092B-C50C-407E-A947-70E740481C1C}">
              <a14:useLocalDpi xmlns:a14="http://schemas.microsoft.com/office/drawing/2010/main"/>
            </a:ext>
          </a:extLst>
        </a:blip>
        <a:stretch>
          <a:fillRect/>
        </a:stretch>
      </xdr:blipFill>
      <xdr:spPr>
        <a:xfrm>
          <a:off x="127304799" y="19659599"/>
          <a:ext cx="3403601" cy="2582719"/>
        </a:xfrm>
        <a:prstGeom prst="rect">
          <a:avLst/>
        </a:prstGeom>
      </xdr:spPr>
    </xdr:pic>
    <xdr:clientData/>
  </xdr:twoCellAnchor>
  <xdr:twoCellAnchor editAs="oneCell">
    <xdr:from>
      <xdr:col>52</xdr:col>
      <xdr:colOff>50799</xdr:colOff>
      <xdr:row>10</xdr:row>
      <xdr:rowOff>152399</xdr:rowOff>
    </xdr:from>
    <xdr:to>
      <xdr:col>53</xdr:col>
      <xdr:colOff>0</xdr:colOff>
      <xdr:row>10</xdr:row>
      <xdr:rowOff>2735118</xdr:rowOff>
    </xdr:to>
    <xdr:pic>
      <xdr:nvPicPr>
        <xdr:cNvPr id="11" name="Picture 10" descr="NZASM_SL_008.JPG"/>
        <xdr:cNvPicPr>
          <a:picLocks noChangeAspect="1"/>
        </xdr:cNvPicPr>
      </xdr:nvPicPr>
      <xdr:blipFill>
        <a:blip xmlns:r="http://schemas.openxmlformats.org/officeDocument/2006/relationships" r:embed="rId8" cstate="print">
          <a:extLst>
            <a:ext uri="{28A0092B-C50C-407E-A947-70E740481C1C}">
              <a14:useLocalDpi xmlns:a14="http://schemas.microsoft.com/office/drawing/2010/main"/>
            </a:ext>
          </a:extLst>
        </a:blip>
        <a:stretch>
          <a:fillRect/>
        </a:stretch>
      </xdr:blipFill>
      <xdr:spPr>
        <a:xfrm>
          <a:off x="127304799" y="22555199"/>
          <a:ext cx="3403601" cy="2582719"/>
        </a:xfrm>
        <a:prstGeom prst="rect">
          <a:avLst/>
        </a:prstGeom>
      </xdr:spPr>
    </xdr:pic>
    <xdr:clientData/>
  </xdr:twoCellAnchor>
  <xdr:twoCellAnchor editAs="oneCell">
    <xdr:from>
      <xdr:col>52</xdr:col>
      <xdr:colOff>50799</xdr:colOff>
      <xdr:row>11</xdr:row>
      <xdr:rowOff>152399</xdr:rowOff>
    </xdr:from>
    <xdr:to>
      <xdr:col>53</xdr:col>
      <xdr:colOff>0</xdr:colOff>
      <xdr:row>11</xdr:row>
      <xdr:rowOff>2735118</xdr:rowOff>
    </xdr:to>
    <xdr:pic>
      <xdr:nvPicPr>
        <xdr:cNvPr id="12" name="Picture 11" descr="NZASM_SL_009.JPG"/>
        <xdr:cNvPicPr>
          <a:picLocks noChangeAspect="1"/>
        </xdr:cNvPicPr>
      </xdr:nvPicPr>
      <xdr:blipFill>
        <a:blip xmlns:r="http://schemas.openxmlformats.org/officeDocument/2006/relationships" r:embed="rId9" cstate="print">
          <a:extLst>
            <a:ext uri="{28A0092B-C50C-407E-A947-70E740481C1C}">
              <a14:useLocalDpi xmlns:a14="http://schemas.microsoft.com/office/drawing/2010/main"/>
            </a:ext>
          </a:extLst>
        </a:blip>
        <a:stretch>
          <a:fillRect/>
        </a:stretch>
      </xdr:blipFill>
      <xdr:spPr>
        <a:xfrm>
          <a:off x="127304799" y="25450799"/>
          <a:ext cx="3403601" cy="2582719"/>
        </a:xfrm>
        <a:prstGeom prst="rect">
          <a:avLst/>
        </a:prstGeom>
      </xdr:spPr>
    </xdr:pic>
    <xdr:clientData/>
  </xdr:twoCellAnchor>
  <xdr:twoCellAnchor editAs="oneCell">
    <xdr:from>
      <xdr:col>52</xdr:col>
      <xdr:colOff>50799</xdr:colOff>
      <xdr:row>12</xdr:row>
      <xdr:rowOff>152399</xdr:rowOff>
    </xdr:from>
    <xdr:to>
      <xdr:col>53</xdr:col>
      <xdr:colOff>0</xdr:colOff>
      <xdr:row>12</xdr:row>
      <xdr:rowOff>2735118</xdr:rowOff>
    </xdr:to>
    <xdr:pic>
      <xdr:nvPicPr>
        <xdr:cNvPr id="13" name="Picture 12" descr="NZASM_SL_010.JPG"/>
        <xdr:cNvPicPr>
          <a:picLocks noChangeAspect="1"/>
        </xdr:cNvPicPr>
      </xdr:nvPicPr>
      <xdr:blipFill>
        <a:blip xmlns:r="http://schemas.openxmlformats.org/officeDocument/2006/relationships" r:embed="rId10" cstate="print">
          <a:extLst>
            <a:ext uri="{28A0092B-C50C-407E-A947-70E740481C1C}">
              <a14:useLocalDpi xmlns:a14="http://schemas.microsoft.com/office/drawing/2010/main"/>
            </a:ext>
          </a:extLst>
        </a:blip>
        <a:stretch>
          <a:fillRect/>
        </a:stretch>
      </xdr:blipFill>
      <xdr:spPr>
        <a:xfrm>
          <a:off x="127304799" y="28346399"/>
          <a:ext cx="3403601" cy="2582719"/>
        </a:xfrm>
        <a:prstGeom prst="rect">
          <a:avLst/>
        </a:prstGeom>
      </xdr:spPr>
    </xdr:pic>
    <xdr:clientData/>
  </xdr:twoCellAnchor>
  <xdr:twoCellAnchor editAs="oneCell">
    <xdr:from>
      <xdr:col>52</xdr:col>
      <xdr:colOff>50799</xdr:colOff>
      <xdr:row>13</xdr:row>
      <xdr:rowOff>152399</xdr:rowOff>
    </xdr:from>
    <xdr:to>
      <xdr:col>53</xdr:col>
      <xdr:colOff>0</xdr:colOff>
      <xdr:row>13</xdr:row>
      <xdr:rowOff>2735118</xdr:rowOff>
    </xdr:to>
    <xdr:pic>
      <xdr:nvPicPr>
        <xdr:cNvPr id="14" name="Picture 13" descr="NZASM_SL_011.JPG"/>
        <xdr:cNvPicPr>
          <a:picLocks noChangeAspect="1"/>
        </xdr:cNvPicPr>
      </xdr:nvPicPr>
      <xdr:blipFill>
        <a:blip xmlns:r="http://schemas.openxmlformats.org/officeDocument/2006/relationships" r:embed="rId11" cstate="print">
          <a:extLst>
            <a:ext uri="{28A0092B-C50C-407E-A947-70E740481C1C}">
              <a14:useLocalDpi xmlns:a14="http://schemas.microsoft.com/office/drawing/2010/main"/>
            </a:ext>
          </a:extLst>
        </a:blip>
        <a:stretch>
          <a:fillRect/>
        </a:stretch>
      </xdr:blipFill>
      <xdr:spPr>
        <a:xfrm>
          <a:off x="127304799" y="31241999"/>
          <a:ext cx="3403601" cy="2582719"/>
        </a:xfrm>
        <a:prstGeom prst="rect">
          <a:avLst/>
        </a:prstGeom>
      </xdr:spPr>
    </xdr:pic>
    <xdr:clientData/>
  </xdr:twoCellAnchor>
  <xdr:twoCellAnchor editAs="oneCell">
    <xdr:from>
      <xdr:col>52</xdr:col>
      <xdr:colOff>50799</xdr:colOff>
      <xdr:row>14</xdr:row>
      <xdr:rowOff>203199</xdr:rowOff>
    </xdr:from>
    <xdr:to>
      <xdr:col>53</xdr:col>
      <xdr:colOff>0</xdr:colOff>
      <xdr:row>14</xdr:row>
      <xdr:rowOff>2785918</xdr:rowOff>
    </xdr:to>
    <xdr:pic>
      <xdr:nvPicPr>
        <xdr:cNvPr id="15" name="Picture 14" descr="NZASM_SL_012.JPG"/>
        <xdr:cNvPicPr>
          <a:picLocks noChangeAspect="1"/>
        </xdr:cNvPicPr>
      </xdr:nvPicPr>
      <xdr:blipFill>
        <a:blip xmlns:r="http://schemas.openxmlformats.org/officeDocument/2006/relationships" r:embed="rId12" cstate="print">
          <a:extLst>
            <a:ext uri="{28A0092B-C50C-407E-A947-70E740481C1C}">
              <a14:useLocalDpi xmlns:a14="http://schemas.microsoft.com/office/drawing/2010/main"/>
            </a:ext>
          </a:extLst>
        </a:blip>
        <a:stretch>
          <a:fillRect/>
        </a:stretch>
      </xdr:blipFill>
      <xdr:spPr>
        <a:xfrm>
          <a:off x="127304799" y="34188399"/>
          <a:ext cx="3403601" cy="2582719"/>
        </a:xfrm>
        <a:prstGeom prst="rect">
          <a:avLst/>
        </a:prstGeom>
      </xdr:spPr>
    </xdr:pic>
    <xdr:clientData/>
  </xdr:twoCellAnchor>
  <xdr:twoCellAnchor editAs="oneCell">
    <xdr:from>
      <xdr:col>52</xdr:col>
      <xdr:colOff>50799</xdr:colOff>
      <xdr:row>16</xdr:row>
      <xdr:rowOff>152399</xdr:rowOff>
    </xdr:from>
    <xdr:to>
      <xdr:col>53</xdr:col>
      <xdr:colOff>0</xdr:colOff>
      <xdr:row>16</xdr:row>
      <xdr:rowOff>2735118</xdr:rowOff>
    </xdr:to>
    <xdr:pic>
      <xdr:nvPicPr>
        <xdr:cNvPr id="17" name="Picture 16" descr="NZASM_SL_014.JPG"/>
        <xdr:cNvPicPr>
          <a:picLocks noChangeAspect="1"/>
        </xdr:cNvPicPr>
      </xdr:nvPicPr>
      <xdr:blipFill>
        <a:blip xmlns:r="http://schemas.openxmlformats.org/officeDocument/2006/relationships" r:embed="rId13" cstate="print">
          <a:extLst>
            <a:ext uri="{28A0092B-C50C-407E-A947-70E740481C1C}">
              <a14:useLocalDpi xmlns:a14="http://schemas.microsoft.com/office/drawing/2010/main"/>
            </a:ext>
          </a:extLst>
        </a:blip>
        <a:stretch>
          <a:fillRect/>
        </a:stretch>
      </xdr:blipFill>
      <xdr:spPr>
        <a:xfrm>
          <a:off x="127304799" y="39928799"/>
          <a:ext cx="3403601" cy="2582719"/>
        </a:xfrm>
        <a:prstGeom prst="rect">
          <a:avLst/>
        </a:prstGeom>
      </xdr:spPr>
    </xdr:pic>
    <xdr:clientData/>
  </xdr:twoCellAnchor>
  <xdr:twoCellAnchor editAs="oneCell">
    <xdr:from>
      <xdr:col>52</xdr:col>
      <xdr:colOff>50799</xdr:colOff>
      <xdr:row>17</xdr:row>
      <xdr:rowOff>152399</xdr:rowOff>
    </xdr:from>
    <xdr:to>
      <xdr:col>53</xdr:col>
      <xdr:colOff>0</xdr:colOff>
      <xdr:row>17</xdr:row>
      <xdr:rowOff>2735118</xdr:rowOff>
    </xdr:to>
    <xdr:pic>
      <xdr:nvPicPr>
        <xdr:cNvPr id="18" name="Picture 17" descr="NZASM_SL_015.JPG"/>
        <xdr:cNvPicPr>
          <a:picLocks noChangeAspect="1"/>
        </xdr:cNvPicPr>
      </xdr:nvPicPr>
      <xdr:blipFill>
        <a:blip xmlns:r="http://schemas.openxmlformats.org/officeDocument/2006/relationships" r:embed="rId14" cstate="print">
          <a:extLst>
            <a:ext uri="{28A0092B-C50C-407E-A947-70E740481C1C}">
              <a14:useLocalDpi xmlns:a14="http://schemas.microsoft.com/office/drawing/2010/main"/>
            </a:ext>
          </a:extLst>
        </a:blip>
        <a:stretch>
          <a:fillRect/>
        </a:stretch>
      </xdr:blipFill>
      <xdr:spPr>
        <a:xfrm>
          <a:off x="127304799" y="42824399"/>
          <a:ext cx="3403601" cy="2582719"/>
        </a:xfrm>
        <a:prstGeom prst="rect">
          <a:avLst/>
        </a:prstGeom>
      </xdr:spPr>
    </xdr:pic>
    <xdr:clientData/>
  </xdr:twoCellAnchor>
  <xdr:twoCellAnchor editAs="oneCell">
    <xdr:from>
      <xdr:col>52</xdr:col>
      <xdr:colOff>50799</xdr:colOff>
      <xdr:row>18</xdr:row>
      <xdr:rowOff>152399</xdr:rowOff>
    </xdr:from>
    <xdr:to>
      <xdr:col>53</xdr:col>
      <xdr:colOff>0</xdr:colOff>
      <xdr:row>18</xdr:row>
      <xdr:rowOff>2735118</xdr:rowOff>
    </xdr:to>
    <xdr:pic>
      <xdr:nvPicPr>
        <xdr:cNvPr id="19" name="Picture 18" descr="NZASM_SL_016.JPG"/>
        <xdr:cNvPicPr>
          <a:picLocks noChangeAspect="1"/>
        </xdr:cNvPicPr>
      </xdr:nvPicPr>
      <xdr:blipFill>
        <a:blip xmlns:r="http://schemas.openxmlformats.org/officeDocument/2006/relationships" r:embed="rId15" cstate="print">
          <a:extLst>
            <a:ext uri="{28A0092B-C50C-407E-A947-70E740481C1C}">
              <a14:useLocalDpi xmlns:a14="http://schemas.microsoft.com/office/drawing/2010/main"/>
            </a:ext>
          </a:extLst>
        </a:blip>
        <a:stretch>
          <a:fillRect/>
        </a:stretch>
      </xdr:blipFill>
      <xdr:spPr>
        <a:xfrm>
          <a:off x="127304799" y="45719999"/>
          <a:ext cx="3403601" cy="2582719"/>
        </a:xfrm>
        <a:prstGeom prst="rect">
          <a:avLst/>
        </a:prstGeom>
      </xdr:spPr>
    </xdr:pic>
    <xdr:clientData/>
  </xdr:twoCellAnchor>
  <xdr:twoCellAnchor editAs="oneCell">
    <xdr:from>
      <xdr:col>52</xdr:col>
      <xdr:colOff>50799</xdr:colOff>
      <xdr:row>19</xdr:row>
      <xdr:rowOff>152399</xdr:rowOff>
    </xdr:from>
    <xdr:to>
      <xdr:col>53</xdr:col>
      <xdr:colOff>0</xdr:colOff>
      <xdr:row>19</xdr:row>
      <xdr:rowOff>2735118</xdr:rowOff>
    </xdr:to>
    <xdr:pic>
      <xdr:nvPicPr>
        <xdr:cNvPr id="20" name="Picture 19" descr="NZASM_SL_017.JPG"/>
        <xdr:cNvPicPr>
          <a:picLocks noChangeAspect="1"/>
        </xdr:cNvPicPr>
      </xdr:nvPicPr>
      <xdr:blipFill>
        <a:blip xmlns:r="http://schemas.openxmlformats.org/officeDocument/2006/relationships" r:embed="rId16" cstate="print">
          <a:extLst>
            <a:ext uri="{28A0092B-C50C-407E-A947-70E740481C1C}">
              <a14:useLocalDpi xmlns:a14="http://schemas.microsoft.com/office/drawing/2010/main"/>
            </a:ext>
          </a:extLst>
        </a:blip>
        <a:stretch>
          <a:fillRect/>
        </a:stretch>
      </xdr:blipFill>
      <xdr:spPr>
        <a:xfrm>
          <a:off x="127304799" y="48615599"/>
          <a:ext cx="3403601" cy="2582719"/>
        </a:xfrm>
        <a:prstGeom prst="rect">
          <a:avLst/>
        </a:prstGeom>
      </xdr:spPr>
    </xdr:pic>
    <xdr:clientData/>
  </xdr:twoCellAnchor>
  <xdr:twoCellAnchor editAs="oneCell">
    <xdr:from>
      <xdr:col>52</xdr:col>
      <xdr:colOff>50799</xdr:colOff>
      <xdr:row>20</xdr:row>
      <xdr:rowOff>152399</xdr:rowOff>
    </xdr:from>
    <xdr:to>
      <xdr:col>53</xdr:col>
      <xdr:colOff>0</xdr:colOff>
      <xdr:row>20</xdr:row>
      <xdr:rowOff>2735118</xdr:rowOff>
    </xdr:to>
    <xdr:pic>
      <xdr:nvPicPr>
        <xdr:cNvPr id="21" name="Picture 20" descr="NZASM_SL_018.JPG"/>
        <xdr:cNvPicPr>
          <a:picLocks noChangeAspect="1"/>
        </xdr:cNvPicPr>
      </xdr:nvPicPr>
      <xdr:blipFill>
        <a:blip xmlns:r="http://schemas.openxmlformats.org/officeDocument/2006/relationships" r:embed="rId17" cstate="print">
          <a:extLst>
            <a:ext uri="{28A0092B-C50C-407E-A947-70E740481C1C}">
              <a14:useLocalDpi xmlns:a14="http://schemas.microsoft.com/office/drawing/2010/main"/>
            </a:ext>
          </a:extLst>
        </a:blip>
        <a:stretch>
          <a:fillRect/>
        </a:stretch>
      </xdr:blipFill>
      <xdr:spPr>
        <a:xfrm>
          <a:off x="127304799" y="51511199"/>
          <a:ext cx="3403601" cy="2582719"/>
        </a:xfrm>
        <a:prstGeom prst="rect">
          <a:avLst/>
        </a:prstGeom>
      </xdr:spPr>
    </xdr:pic>
    <xdr:clientData/>
  </xdr:twoCellAnchor>
  <xdr:twoCellAnchor editAs="oneCell">
    <xdr:from>
      <xdr:col>52</xdr:col>
      <xdr:colOff>50799</xdr:colOff>
      <xdr:row>21</xdr:row>
      <xdr:rowOff>152399</xdr:rowOff>
    </xdr:from>
    <xdr:to>
      <xdr:col>53</xdr:col>
      <xdr:colOff>0</xdr:colOff>
      <xdr:row>21</xdr:row>
      <xdr:rowOff>2735118</xdr:rowOff>
    </xdr:to>
    <xdr:pic>
      <xdr:nvPicPr>
        <xdr:cNvPr id="22" name="Picture 21" descr="NZASM_SL_019.JPG"/>
        <xdr:cNvPicPr>
          <a:picLocks noChangeAspect="1"/>
        </xdr:cNvPicPr>
      </xdr:nvPicPr>
      <xdr:blipFill>
        <a:blip xmlns:r="http://schemas.openxmlformats.org/officeDocument/2006/relationships" r:embed="rId18" cstate="print">
          <a:extLst>
            <a:ext uri="{28A0092B-C50C-407E-A947-70E740481C1C}">
              <a14:useLocalDpi xmlns:a14="http://schemas.microsoft.com/office/drawing/2010/main"/>
            </a:ext>
          </a:extLst>
        </a:blip>
        <a:stretch>
          <a:fillRect/>
        </a:stretch>
      </xdr:blipFill>
      <xdr:spPr>
        <a:xfrm>
          <a:off x="127304799" y="54406799"/>
          <a:ext cx="3403601" cy="2582719"/>
        </a:xfrm>
        <a:prstGeom prst="rect">
          <a:avLst/>
        </a:prstGeom>
      </xdr:spPr>
    </xdr:pic>
    <xdr:clientData/>
  </xdr:twoCellAnchor>
  <xdr:twoCellAnchor editAs="oneCell">
    <xdr:from>
      <xdr:col>52</xdr:col>
      <xdr:colOff>50799</xdr:colOff>
      <xdr:row>22</xdr:row>
      <xdr:rowOff>152399</xdr:rowOff>
    </xdr:from>
    <xdr:to>
      <xdr:col>53</xdr:col>
      <xdr:colOff>0</xdr:colOff>
      <xdr:row>22</xdr:row>
      <xdr:rowOff>2735118</xdr:rowOff>
    </xdr:to>
    <xdr:pic>
      <xdr:nvPicPr>
        <xdr:cNvPr id="23" name="Picture 22" descr="NZASM_SL_020.JPG"/>
        <xdr:cNvPicPr>
          <a:picLocks noChangeAspect="1"/>
        </xdr:cNvPicPr>
      </xdr:nvPicPr>
      <xdr:blipFill>
        <a:blip xmlns:r="http://schemas.openxmlformats.org/officeDocument/2006/relationships" r:embed="rId19" cstate="print">
          <a:extLst>
            <a:ext uri="{28A0092B-C50C-407E-A947-70E740481C1C}">
              <a14:useLocalDpi xmlns:a14="http://schemas.microsoft.com/office/drawing/2010/main"/>
            </a:ext>
          </a:extLst>
        </a:blip>
        <a:stretch>
          <a:fillRect/>
        </a:stretch>
      </xdr:blipFill>
      <xdr:spPr>
        <a:xfrm>
          <a:off x="127304799" y="57302399"/>
          <a:ext cx="3403601" cy="2582719"/>
        </a:xfrm>
        <a:prstGeom prst="rect">
          <a:avLst/>
        </a:prstGeom>
      </xdr:spPr>
    </xdr:pic>
    <xdr:clientData/>
  </xdr:twoCellAnchor>
  <xdr:twoCellAnchor editAs="oneCell">
    <xdr:from>
      <xdr:col>52</xdr:col>
      <xdr:colOff>50799</xdr:colOff>
      <xdr:row>24</xdr:row>
      <xdr:rowOff>203199</xdr:rowOff>
    </xdr:from>
    <xdr:to>
      <xdr:col>53</xdr:col>
      <xdr:colOff>0</xdr:colOff>
      <xdr:row>24</xdr:row>
      <xdr:rowOff>2785918</xdr:rowOff>
    </xdr:to>
    <xdr:pic>
      <xdr:nvPicPr>
        <xdr:cNvPr id="25" name="Picture 24" descr="IMG_3309.JPG"/>
        <xdr:cNvPicPr>
          <a:picLocks noChangeAspect="1"/>
        </xdr:cNvPicPr>
      </xdr:nvPicPr>
      <xdr:blipFill>
        <a:blip xmlns:r="http://schemas.openxmlformats.org/officeDocument/2006/relationships" r:embed="rId20" cstate="print">
          <a:extLst>
            <a:ext uri="{28A0092B-C50C-407E-A947-70E740481C1C}">
              <a14:useLocalDpi xmlns:a14="http://schemas.microsoft.com/office/drawing/2010/main"/>
            </a:ext>
          </a:extLst>
        </a:blip>
        <a:stretch>
          <a:fillRect/>
        </a:stretch>
      </xdr:blipFill>
      <xdr:spPr>
        <a:xfrm>
          <a:off x="127304799" y="63144399"/>
          <a:ext cx="3403601" cy="2582719"/>
        </a:xfrm>
        <a:prstGeom prst="rect">
          <a:avLst/>
        </a:prstGeom>
      </xdr:spPr>
    </xdr:pic>
    <xdr:clientData/>
  </xdr:twoCellAnchor>
  <xdr:twoCellAnchor editAs="oneCell">
    <xdr:from>
      <xdr:col>52</xdr:col>
      <xdr:colOff>50799</xdr:colOff>
      <xdr:row>25</xdr:row>
      <xdr:rowOff>152399</xdr:rowOff>
    </xdr:from>
    <xdr:to>
      <xdr:col>53</xdr:col>
      <xdr:colOff>0</xdr:colOff>
      <xdr:row>25</xdr:row>
      <xdr:rowOff>2735118</xdr:rowOff>
    </xdr:to>
    <xdr:pic>
      <xdr:nvPicPr>
        <xdr:cNvPr id="26" name="Picture 25" descr="NZASM_SL_023.JPG"/>
        <xdr:cNvPicPr>
          <a:picLocks noChangeAspect="1"/>
        </xdr:cNvPicPr>
      </xdr:nvPicPr>
      <xdr:blipFill>
        <a:blip xmlns:r="http://schemas.openxmlformats.org/officeDocument/2006/relationships" r:embed="rId21" cstate="print">
          <a:extLst>
            <a:ext uri="{28A0092B-C50C-407E-A947-70E740481C1C}">
              <a14:useLocalDpi xmlns:a14="http://schemas.microsoft.com/office/drawing/2010/main"/>
            </a:ext>
          </a:extLst>
        </a:blip>
        <a:stretch>
          <a:fillRect/>
        </a:stretch>
      </xdr:blipFill>
      <xdr:spPr>
        <a:xfrm>
          <a:off x="127304799" y="65989199"/>
          <a:ext cx="3403601" cy="2582719"/>
        </a:xfrm>
        <a:prstGeom prst="rect">
          <a:avLst/>
        </a:prstGeom>
      </xdr:spPr>
    </xdr:pic>
    <xdr:clientData/>
  </xdr:twoCellAnchor>
  <xdr:twoCellAnchor editAs="oneCell">
    <xdr:from>
      <xdr:col>52</xdr:col>
      <xdr:colOff>50799</xdr:colOff>
      <xdr:row>15</xdr:row>
      <xdr:rowOff>152399</xdr:rowOff>
    </xdr:from>
    <xdr:to>
      <xdr:col>53</xdr:col>
      <xdr:colOff>0</xdr:colOff>
      <xdr:row>15</xdr:row>
      <xdr:rowOff>2735118</xdr:rowOff>
    </xdr:to>
    <xdr:pic>
      <xdr:nvPicPr>
        <xdr:cNvPr id="24" name="Picture 23" descr="NZASM_SL_013.JPG"/>
        <xdr:cNvPicPr>
          <a:picLocks noChangeAspect="1"/>
        </xdr:cNvPicPr>
      </xdr:nvPicPr>
      <xdr:blipFill>
        <a:blip xmlns:r="http://schemas.openxmlformats.org/officeDocument/2006/relationships" r:embed="rId22" cstate="print">
          <a:extLst>
            <a:ext uri="{28A0092B-C50C-407E-A947-70E740481C1C}">
              <a14:useLocalDpi xmlns:a14="http://schemas.microsoft.com/office/drawing/2010/main"/>
            </a:ext>
          </a:extLst>
        </a:blip>
        <a:stretch>
          <a:fillRect/>
        </a:stretch>
      </xdr:blipFill>
      <xdr:spPr>
        <a:xfrm>
          <a:off x="127304799" y="37033199"/>
          <a:ext cx="3403601" cy="2582719"/>
        </a:xfrm>
        <a:prstGeom prst="rect">
          <a:avLst/>
        </a:prstGeom>
      </xdr:spPr>
    </xdr:pic>
    <xdr:clientData/>
  </xdr:twoCellAnchor>
  <xdr:twoCellAnchor editAs="oneCell">
    <xdr:from>
      <xdr:col>52</xdr:col>
      <xdr:colOff>50799</xdr:colOff>
      <xdr:row>23</xdr:row>
      <xdr:rowOff>101599</xdr:rowOff>
    </xdr:from>
    <xdr:to>
      <xdr:col>53</xdr:col>
      <xdr:colOff>0</xdr:colOff>
      <xdr:row>23</xdr:row>
      <xdr:rowOff>2684318</xdr:rowOff>
    </xdr:to>
    <xdr:pic>
      <xdr:nvPicPr>
        <xdr:cNvPr id="2" name="Picture 1" descr="NZASM_SL_021.jpg"/>
        <xdr:cNvPicPr>
          <a:picLocks noChangeAspect="1"/>
        </xdr:cNvPicPr>
      </xdr:nvPicPr>
      <xdr:blipFill>
        <a:blip xmlns:r="http://schemas.openxmlformats.org/officeDocument/2006/relationships" r:embed="rId23" cstate="print">
          <a:extLst>
            <a:ext uri="{28A0092B-C50C-407E-A947-70E740481C1C}">
              <a14:useLocalDpi xmlns:a14="http://schemas.microsoft.com/office/drawing/2010/main"/>
            </a:ext>
          </a:extLst>
        </a:blip>
        <a:stretch>
          <a:fillRect/>
        </a:stretch>
      </xdr:blipFill>
      <xdr:spPr>
        <a:xfrm>
          <a:off x="127304799" y="60147199"/>
          <a:ext cx="3403601" cy="2582719"/>
        </a:xfrm>
        <a:prstGeom prst="rect">
          <a:avLst/>
        </a:prstGeom>
      </xdr:spPr>
    </xdr:pic>
    <xdr:clientData/>
  </xdr:twoCellAnchor>
  <xdr:twoCellAnchor editAs="oneCell">
    <xdr:from>
      <xdr:col>52</xdr:col>
      <xdr:colOff>50799</xdr:colOff>
      <xdr:row>26</xdr:row>
      <xdr:rowOff>152401</xdr:rowOff>
    </xdr:from>
    <xdr:to>
      <xdr:col>53</xdr:col>
      <xdr:colOff>0</xdr:colOff>
      <xdr:row>26</xdr:row>
      <xdr:rowOff>2346962</xdr:rowOff>
    </xdr:to>
    <xdr:pic>
      <xdr:nvPicPr>
        <xdr:cNvPr id="3" name="Picture 2" descr="NZASM_SL_024.jpg"/>
        <xdr:cNvPicPr>
          <a:picLocks noChangeAspect="1"/>
        </xdr:cNvPicPr>
      </xdr:nvPicPr>
      <xdr:blipFill>
        <a:blip xmlns:r="http://schemas.openxmlformats.org/officeDocument/2006/relationships" r:embed="rId24">
          <a:extLst>
            <a:ext uri="{28A0092B-C50C-407E-A947-70E740481C1C}">
              <a14:useLocalDpi xmlns:a14="http://schemas.microsoft.com/office/drawing/2010/main"/>
            </a:ext>
          </a:extLst>
        </a:blip>
        <a:stretch>
          <a:fillRect/>
        </a:stretch>
      </xdr:blipFill>
      <xdr:spPr>
        <a:xfrm>
          <a:off x="127304799" y="68884801"/>
          <a:ext cx="3403601" cy="2194561"/>
        </a:xfrm>
        <a:prstGeom prst="rect">
          <a:avLst/>
        </a:prstGeom>
      </xdr:spPr>
    </xdr:pic>
    <xdr:clientData/>
  </xdr:twoCellAnchor>
  <xdr:twoCellAnchor editAs="oneCell">
    <xdr:from>
      <xdr:col>41</xdr:col>
      <xdr:colOff>2438400</xdr:colOff>
      <xdr:row>0</xdr:row>
      <xdr:rowOff>0</xdr:rowOff>
    </xdr:from>
    <xdr:to>
      <xdr:col>54</xdr:col>
      <xdr:colOff>1358900</xdr:colOff>
      <xdr:row>0</xdr:row>
      <xdr:rowOff>2540000</xdr:rowOff>
    </xdr:to>
    <xdr:pic>
      <xdr:nvPicPr>
        <xdr:cNvPr id="3075" name="Picture 3" descr="T Logos.jpeg"/>
        <xdr:cNvPicPr>
          <a:picLocks noChangeAspect="1" noChangeArrowheads="1"/>
        </xdr:cNvPicPr>
      </xdr:nvPicPr>
      <xdr:blipFill>
        <a:blip xmlns:r="http://schemas.openxmlformats.org/officeDocument/2006/relationships" r:embed="rId25">
          <a:extLst>
            <a:ext uri="{28A0092B-C50C-407E-A947-70E740481C1C}">
              <a14:useLocalDpi xmlns:a14="http://schemas.microsoft.com/office/drawing/2010/main" val="0"/>
            </a:ext>
          </a:extLst>
        </a:blip>
        <a:srcRect/>
        <a:stretch>
          <a:fillRect/>
        </a:stretch>
      </xdr:blipFill>
      <xdr:spPr bwMode="auto">
        <a:xfrm>
          <a:off x="65620900" y="0"/>
          <a:ext cx="28600400" cy="25400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52</xdr:col>
      <xdr:colOff>38903</xdr:colOff>
      <xdr:row>17</xdr:row>
      <xdr:rowOff>20363</xdr:rowOff>
    </xdr:from>
    <xdr:to>
      <xdr:col>52</xdr:col>
      <xdr:colOff>2213597</xdr:colOff>
      <xdr:row>18</xdr:row>
      <xdr:rowOff>30163</xdr:rowOff>
    </xdr:to>
    <xdr:pic>
      <xdr:nvPicPr>
        <xdr:cNvPr id="22" name="Picture 21"/>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a:ext>
          </a:extLst>
        </a:blip>
        <a:srcRect/>
        <a:stretch>
          <a:fillRect/>
        </a:stretch>
      </xdr:blipFill>
      <xdr:spPr bwMode="auto">
        <a:xfrm rot="16200000">
          <a:off x="132680650" y="32123016"/>
          <a:ext cx="2880000" cy="2174694"/>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3</xdr:row>
      <xdr:rowOff>304800</xdr:rowOff>
    </xdr:from>
    <xdr:to>
      <xdr:col>53</xdr:col>
      <xdr:colOff>1</xdr:colOff>
      <xdr:row>4</xdr:row>
      <xdr:rowOff>8851</xdr:rowOff>
    </xdr:to>
    <xdr:pic>
      <xdr:nvPicPr>
        <xdr:cNvPr id="9" name="Picture 8" descr="NZASM_EL_001.JPG"/>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a:ext>
          </a:extLst>
        </a:blip>
        <a:stretch>
          <a:fillRect/>
        </a:stretch>
      </xdr:blipFill>
      <xdr:spPr>
        <a:xfrm>
          <a:off x="127304800" y="2438400"/>
          <a:ext cx="3403600" cy="2582718"/>
        </a:xfrm>
        <a:prstGeom prst="rect">
          <a:avLst/>
        </a:prstGeom>
      </xdr:spPr>
    </xdr:pic>
    <xdr:clientData/>
  </xdr:twoCellAnchor>
  <xdr:twoCellAnchor editAs="oneCell">
    <xdr:from>
      <xdr:col>52</xdr:col>
      <xdr:colOff>50800</xdr:colOff>
      <xdr:row>4</xdr:row>
      <xdr:rowOff>304800</xdr:rowOff>
    </xdr:from>
    <xdr:to>
      <xdr:col>53</xdr:col>
      <xdr:colOff>1</xdr:colOff>
      <xdr:row>5</xdr:row>
      <xdr:rowOff>7669</xdr:rowOff>
    </xdr:to>
    <xdr:pic>
      <xdr:nvPicPr>
        <xdr:cNvPr id="10" name="Picture 9" descr="NZASM_EL_002.JPG"/>
        <xdr:cNvPicPr>
          <a:picLocks noChangeAspect="1"/>
        </xdr:cNvPicPr>
      </xdr:nvPicPr>
      <xdr:blipFill>
        <a:blip xmlns:r="http://schemas.openxmlformats.org/officeDocument/2006/relationships" r:embed="rId3" cstate="print">
          <a:extLst>
            <a:ext uri="{28A0092B-C50C-407E-A947-70E740481C1C}">
              <a14:useLocalDpi xmlns:a14="http://schemas.microsoft.com/office/drawing/2010/main"/>
            </a:ext>
          </a:extLst>
        </a:blip>
        <a:stretch>
          <a:fillRect/>
        </a:stretch>
      </xdr:blipFill>
      <xdr:spPr>
        <a:xfrm>
          <a:off x="127304800" y="5334000"/>
          <a:ext cx="3403600" cy="2581536"/>
        </a:xfrm>
        <a:prstGeom prst="rect">
          <a:avLst/>
        </a:prstGeom>
      </xdr:spPr>
    </xdr:pic>
    <xdr:clientData/>
  </xdr:twoCellAnchor>
  <xdr:twoCellAnchor editAs="oneCell">
    <xdr:from>
      <xdr:col>52</xdr:col>
      <xdr:colOff>50800</xdr:colOff>
      <xdr:row>5</xdr:row>
      <xdr:rowOff>304800</xdr:rowOff>
    </xdr:from>
    <xdr:to>
      <xdr:col>53</xdr:col>
      <xdr:colOff>1</xdr:colOff>
      <xdr:row>6</xdr:row>
      <xdr:rowOff>8852</xdr:rowOff>
    </xdr:to>
    <xdr:pic>
      <xdr:nvPicPr>
        <xdr:cNvPr id="11" name="Picture 10" descr="NZASM_EL_003.JPG"/>
        <xdr:cNvPicPr>
          <a:picLocks noChangeAspect="1"/>
        </xdr:cNvPicPr>
      </xdr:nvPicPr>
      <xdr:blipFill>
        <a:blip xmlns:r="http://schemas.openxmlformats.org/officeDocument/2006/relationships" r:embed="rId4" cstate="print">
          <a:extLst>
            <a:ext uri="{28A0092B-C50C-407E-A947-70E740481C1C}">
              <a14:useLocalDpi xmlns:a14="http://schemas.microsoft.com/office/drawing/2010/main"/>
            </a:ext>
          </a:extLst>
        </a:blip>
        <a:stretch>
          <a:fillRect/>
        </a:stretch>
      </xdr:blipFill>
      <xdr:spPr>
        <a:xfrm>
          <a:off x="127304800" y="8229600"/>
          <a:ext cx="3403600" cy="2582718"/>
        </a:xfrm>
        <a:prstGeom prst="rect">
          <a:avLst/>
        </a:prstGeom>
      </xdr:spPr>
    </xdr:pic>
    <xdr:clientData/>
  </xdr:twoCellAnchor>
  <xdr:twoCellAnchor editAs="oneCell">
    <xdr:from>
      <xdr:col>52</xdr:col>
      <xdr:colOff>50800</xdr:colOff>
      <xdr:row>6</xdr:row>
      <xdr:rowOff>304800</xdr:rowOff>
    </xdr:from>
    <xdr:to>
      <xdr:col>53</xdr:col>
      <xdr:colOff>1</xdr:colOff>
      <xdr:row>7</xdr:row>
      <xdr:rowOff>8852</xdr:rowOff>
    </xdr:to>
    <xdr:pic>
      <xdr:nvPicPr>
        <xdr:cNvPr id="12" name="Picture 11" descr="IMG_3713.JPG"/>
        <xdr:cNvPicPr>
          <a:picLocks noChangeAspect="1"/>
        </xdr:cNvPicPr>
      </xdr:nvPicPr>
      <xdr:blipFill>
        <a:blip xmlns:r="http://schemas.openxmlformats.org/officeDocument/2006/relationships" r:embed="rId5" cstate="print">
          <a:extLst>
            <a:ext uri="{28A0092B-C50C-407E-A947-70E740481C1C}">
              <a14:useLocalDpi xmlns:a14="http://schemas.microsoft.com/office/drawing/2010/main"/>
            </a:ext>
          </a:extLst>
        </a:blip>
        <a:stretch>
          <a:fillRect/>
        </a:stretch>
      </xdr:blipFill>
      <xdr:spPr>
        <a:xfrm>
          <a:off x="127304800" y="11125200"/>
          <a:ext cx="3403600" cy="2582719"/>
        </a:xfrm>
        <a:prstGeom prst="rect">
          <a:avLst/>
        </a:prstGeom>
      </xdr:spPr>
    </xdr:pic>
    <xdr:clientData/>
  </xdr:twoCellAnchor>
  <xdr:twoCellAnchor editAs="oneCell">
    <xdr:from>
      <xdr:col>52</xdr:col>
      <xdr:colOff>50800</xdr:colOff>
      <xdr:row>7</xdr:row>
      <xdr:rowOff>304800</xdr:rowOff>
    </xdr:from>
    <xdr:to>
      <xdr:col>53</xdr:col>
      <xdr:colOff>1</xdr:colOff>
      <xdr:row>8</xdr:row>
      <xdr:rowOff>8851</xdr:rowOff>
    </xdr:to>
    <xdr:pic>
      <xdr:nvPicPr>
        <xdr:cNvPr id="13" name="Picture 12" descr="IMG_3715.JPG"/>
        <xdr:cNvPicPr>
          <a:picLocks noChangeAspect="1"/>
        </xdr:cNvPicPr>
      </xdr:nvPicPr>
      <xdr:blipFill>
        <a:blip xmlns:r="http://schemas.openxmlformats.org/officeDocument/2006/relationships" r:embed="rId6" cstate="print">
          <a:extLst>
            <a:ext uri="{28A0092B-C50C-407E-A947-70E740481C1C}">
              <a14:useLocalDpi xmlns:a14="http://schemas.microsoft.com/office/drawing/2010/main"/>
            </a:ext>
          </a:extLst>
        </a:blip>
        <a:stretch>
          <a:fillRect/>
        </a:stretch>
      </xdr:blipFill>
      <xdr:spPr>
        <a:xfrm>
          <a:off x="127304800" y="14020800"/>
          <a:ext cx="3403600" cy="2582718"/>
        </a:xfrm>
        <a:prstGeom prst="rect">
          <a:avLst/>
        </a:prstGeom>
      </xdr:spPr>
    </xdr:pic>
    <xdr:clientData/>
  </xdr:twoCellAnchor>
  <xdr:twoCellAnchor editAs="oneCell">
    <xdr:from>
      <xdr:col>52</xdr:col>
      <xdr:colOff>50800</xdr:colOff>
      <xdr:row>10</xdr:row>
      <xdr:rowOff>304800</xdr:rowOff>
    </xdr:from>
    <xdr:to>
      <xdr:col>53</xdr:col>
      <xdr:colOff>1</xdr:colOff>
      <xdr:row>11</xdr:row>
      <xdr:rowOff>7669</xdr:rowOff>
    </xdr:to>
    <xdr:pic>
      <xdr:nvPicPr>
        <xdr:cNvPr id="8" name="Picture 7" descr="NZASM_EL_006.JPG"/>
        <xdr:cNvPicPr>
          <a:picLocks noChangeAspect="1"/>
        </xdr:cNvPicPr>
      </xdr:nvPicPr>
      <xdr:blipFill>
        <a:blip xmlns:r="http://schemas.openxmlformats.org/officeDocument/2006/relationships" r:embed="rId7" cstate="print">
          <a:extLst>
            <a:ext uri="{28A0092B-C50C-407E-A947-70E740481C1C}">
              <a14:useLocalDpi xmlns:a14="http://schemas.microsoft.com/office/drawing/2010/main"/>
            </a:ext>
          </a:extLst>
        </a:blip>
        <a:stretch>
          <a:fillRect/>
        </a:stretch>
      </xdr:blipFill>
      <xdr:spPr>
        <a:xfrm>
          <a:off x="127304800" y="22707600"/>
          <a:ext cx="3403600" cy="2581536"/>
        </a:xfrm>
        <a:prstGeom prst="rect">
          <a:avLst/>
        </a:prstGeom>
      </xdr:spPr>
    </xdr:pic>
    <xdr:clientData/>
  </xdr:twoCellAnchor>
  <xdr:twoCellAnchor editAs="oneCell">
    <xdr:from>
      <xdr:col>52</xdr:col>
      <xdr:colOff>50800</xdr:colOff>
      <xdr:row>8</xdr:row>
      <xdr:rowOff>304800</xdr:rowOff>
    </xdr:from>
    <xdr:to>
      <xdr:col>53</xdr:col>
      <xdr:colOff>1</xdr:colOff>
      <xdr:row>9</xdr:row>
      <xdr:rowOff>8852</xdr:rowOff>
    </xdr:to>
    <xdr:pic>
      <xdr:nvPicPr>
        <xdr:cNvPr id="3" name="Picture 2" descr="NZASM_EL_006.JPG"/>
        <xdr:cNvPicPr>
          <a:picLocks noChangeAspect="1"/>
        </xdr:cNvPicPr>
      </xdr:nvPicPr>
      <xdr:blipFill>
        <a:blip xmlns:r="http://schemas.openxmlformats.org/officeDocument/2006/relationships" r:embed="rId8" cstate="print">
          <a:extLst>
            <a:ext uri="{28A0092B-C50C-407E-A947-70E740481C1C}">
              <a14:useLocalDpi xmlns:a14="http://schemas.microsoft.com/office/drawing/2010/main"/>
            </a:ext>
          </a:extLst>
        </a:blip>
        <a:stretch>
          <a:fillRect/>
        </a:stretch>
      </xdr:blipFill>
      <xdr:spPr>
        <a:xfrm>
          <a:off x="127304800" y="16916400"/>
          <a:ext cx="3403600" cy="2582718"/>
        </a:xfrm>
        <a:prstGeom prst="rect">
          <a:avLst/>
        </a:prstGeom>
      </xdr:spPr>
    </xdr:pic>
    <xdr:clientData/>
  </xdr:twoCellAnchor>
  <xdr:twoCellAnchor editAs="oneCell">
    <xdr:from>
      <xdr:col>52</xdr:col>
      <xdr:colOff>50800</xdr:colOff>
      <xdr:row>9</xdr:row>
      <xdr:rowOff>304801</xdr:rowOff>
    </xdr:from>
    <xdr:to>
      <xdr:col>53</xdr:col>
      <xdr:colOff>1</xdr:colOff>
      <xdr:row>9</xdr:row>
      <xdr:rowOff>2855997</xdr:rowOff>
    </xdr:to>
    <xdr:pic>
      <xdr:nvPicPr>
        <xdr:cNvPr id="15" name="Picture 14"/>
        <xdr:cNvPicPr>
          <a:picLocks noChangeAspect="1" noChangeArrowheads="1"/>
        </xdr:cNvPicPr>
      </xdr:nvPicPr>
      <xdr:blipFill>
        <a:blip xmlns:r="http://schemas.openxmlformats.org/officeDocument/2006/relationships" r:embed="rId9" cstate="print">
          <a:extLst>
            <a:ext uri="{28A0092B-C50C-407E-A947-70E740481C1C}">
              <a14:useLocalDpi xmlns:a14="http://schemas.microsoft.com/office/drawing/2010/main"/>
            </a:ext>
          </a:extLst>
        </a:blip>
        <a:srcRect/>
        <a:stretch>
          <a:fillRect/>
        </a:stretch>
      </xdr:blipFill>
      <xdr:spPr bwMode="auto">
        <a:xfrm>
          <a:off x="127304800" y="19812001"/>
          <a:ext cx="3403600" cy="25511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11</xdr:row>
      <xdr:rowOff>304801</xdr:rowOff>
    </xdr:from>
    <xdr:to>
      <xdr:col>53</xdr:col>
      <xdr:colOff>1</xdr:colOff>
      <xdr:row>11</xdr:row>
      <xdr:rowOff>2855997</xdr:rowOff>
    </xdr:to>
    <xdr:pic>
      <xdr:nvPicPr>
        <xdr:cNvPr id="16" name="Picture 15"/>
        <xdr:cNvPicPr>
          <a:picLocks noChangeAspect="1" noChangeArrowheads="1"/>
        </xdr:cNvPicPr>
      </xdr:nvPicPr>
      <xdr:blipFill>
        <a:blip xmlns:r="http://schemas.openxmlformats.org/officeDocument/2006/relationships" r:embed="rId10" cstate="print">
          <a:extLst>
            <a:ext uri="{28A0092B-C50C-407E-A947-70E740481C1C}">
              <a14:useLocalDpi xmlns:a14="http://schemas.microsoft.com/office/drawing/2010/main"/>
            </a:ext>
          </a:extLst>
        </a:blip>
        <a:srcRect/>
        <a:stretch>
          <a:fillRect/>
        </a:stretch>
      </xdr:blipFill>
      <xdr:spPr bwMode="auto">
        <a:xfrm>
          <a:off x="127304800" y="25603201"/>
          <a:ext cx="3403600" cy="25511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12</xdr:row>
      <xdr:rowOff>304801</xdr:rowOff>
    </xdr:from>
    <xdr:to>
      <xdr:col>53</xdr:col>
      <xdr:colOff>1</xdr:colOff>
      <xdr:row>12</xdr:row>
      <xdr:rowOff>2855997</xdr:rowOff>
    </xdr:to>
    <xdr:pic>
      <xdr:nvPicPr>
        <xdr:cNvPr id="17" name="Picture 16"/>
        <xdr:cNvPicPr>
          <a:picLocks noChangeAspect="1" noChangeArrowheads="1"/>
        </xdr:cNvPicPr>
      </xdr:nvPicPr>
      <xdr:blipFill>
        <a:blip xmlns:r="http://schemas.openxmlformats.org/officeDocument/2006/relationships" r:embed="rId11" cstate="print">
          <a:extLst>
            <a:ext uri="{28A0092B-C50C-407E-A947-70E740481C1C}">
              <a14:useLocalDpi xmlns:a14="http://schemas.microsoft.com/office/drawing/2010/main"/>
            </a:ext>
          </a:extLst>
        </a:blip>
        <a:srcRect/>
        <a:stretch>
          <a:fillRect/>
        </a:stretch>
      </xdr:blipFill>
      <xdr:spPr bwMode="auto">
        <a:xfrm>
          <a:off x="127304800" y="28498801"/>
          <a:ext cx="3403600" cy="25511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13</xdr:row>
      <xdr:rowOff>304801</xdr:rowOff>
    </xdr:from>
    <xdr:to>
      <xdr:col>53</xdr:col>
      <xdr:colOff>1</xdr:colOff>
      <xdr:row>13</xdr:row>
      <xdr:rowOff>2855997</xdr:rowOff>
    </xdr:to>
    <xdr:pic>
      <xdr:nvPicPr>
        <xdr:cNvPr id="18" name="Picture 17"/>
        <xdr:cNvPicPr>
          <a:picLocks noChangeAspect="1" noChangeArrowheads="1"/>
        </xdr:cNvPicPr>
      </xdr:nvPicPr>
      <xdr:blipFill>
        <a:blip xmlns:r="http://schemas.openxmlformats.org/officeDocument/2006/relationships" r:embed="rId12" cstate="print">
          <a:extLst>
            <a:ext uri="{28A0092B-C50C-407E-A947-70E740481C1C}">
              <a14:useLocalDpi xmlns:a14="http://schemas.microsoft.com/office/drawing/2010/main"/>
            </a:ext>
          </a:extLst>
        </a:blip>
        <a:srcRect/>
        <a:stretch>
          <a:fillRect/>
        </a:stretch>
      </xdr:blipFill>
      <xdr:spPr bwMode="auto">
        <a:xfrm>
          <a:off x="127304800" y="31394401"/>
          <a:ext cx="3403600" cy="25511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14</xdr:row>
      <xdr:rowOff>304801</xdr:rowOff>
    </xdr:from>
    <xdr:to>
      <xdr:col>53</xdr:col>
      <xdr:colOff>1</xdr:colOff>
      <xdr:row>14</xdr:row>
      <xdr:rowOff>2855997</xdr:rowOff>
    </xdr:to>
    <xdr:pic>
      <xdr:nvPicPr>
        <xdr:cNvPr id="19" name="Picture 18"/>
        <xdr:cNvPicPr>
          <a:picLocks noChangeAspect="1" noChangeArrowheads="1"/>
        </xdr:cNvPicPr>
      </xdr:nvPicPr>
      <xdr:blipFill>
        <a:blip xmlns:r="http://schemas.openxmlformats.org/officeDocument/2006/relationships" r:embed="rId13" cstate="print">
          <a:extLst>
            <a:ext uri="{28A0092B-C50C-407E-A947-70E740481C1C}">
              <a14:useLocalDpi xmlns:a14="http://schemas.microsoft.com/office/drawing/2010/main"/>
            </a:ext>
          </a:extLst>
        </a:blip>
        <a:srcRect/>
        <a:stretch>
          <a:fillRect/>
        </a:stretch>
      </xdr:blipFill>
      <xdr:spPr bwMode="auto">
        <a:xfrm>
          <a:off x="127304800" y="34290001"/>
          <a:ext cx="3403600" cy="25511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15</xdr:row>
      <xdr:rowOff>304801</xdr:rowOff>
    </xdr:from>
    <xdr:to>
      <xdr:col>53</xdr:col>
      <xdr:colOff>1</xdr:colOff>
      <xdr:row>15</xdr:row>
      <xdr:rowOff>2855997</xdr:rowOff>
    </xdr:to>
    <xdr:pic>
      <xdr:nvPicPr>
        <xdr:cNvPr id="20" name="Picture 19"/>
        <xdr:cNvPicPr>
          <a:picLocks noChangeAspect="1" noChangeArrowheads="1"/>
        </xdr:cNvPicPr>
      </xdr:nvPicPr>
      <xdr:blipFill>
        <a:blip xmlns:r="http://schemas.openxmlformats.org/officeDocument/2006/relationships" r:embed="rId14" cstate="print">
          <a:extLst>
            <a:ext uri="{28A0092B-C50C-407E-A947-70E740481C1C}">
              <a14:useLocalDpi xmlns:a14="http://schemas.microsoft.com/office/drawing/2010/main"/>
            </a:ext>
          </a:extLst>
        </a:blip>
        <a:srcRect/>
        <a:stretch>
          <a:fillRect/>
        </a:stretch>
      </xdr:blipFill>
      <xdr:spPr bwMode="auto">
        <a:xfrm>
          <a:off x="127304800" y="37185601"/>
          <a:ext cx="3403600" cy="25511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16</xdr:row>
      <xdr:rowOff>304801</xdr:rowOff>
    </xdr:from>
    <xdr:to>
      <xdr:col>53</xdr:col>
      <xdr:colOff>1</xdr:colOff>
      <xdr:row>16</xdr:row>
      <xdr:rowOff>2855997</xdr:rowOff>
    </xdr:to>
    <xdr:pic>
      <xdr:nvPicPr>
        <xdr:cNvPr id="21" name="Picture 20"/>
        <xdr:cNvPicPr>
          <a:picLocks noChangeAspect="1" noChangeArrowheads="1"/>
        </xdr:cNvPicPr>
      </xdr:nvPicPr>
      <xdr:blipFill>
        <a:blip xmlns:r="http://schemas.openxmlformats.org/officeDocument/2006/relationships" r:embed="rId15" cstate="print">
          <a:extLst>
            <a:ext uri="{28A0092B-C50C-407E-A947-70E740481C1C}">
              <a14:useLocalDpi xmlns:a14="http://schemas.microsoft.com/office/drawing/2010/main"/>
            </a:ext>
          </a:extLst>
        </a:blip>
        <a:srcRect/>
        <a:stretch>
          <a:fillRect/>
        </a:stretch>
      </xdr:blipFill>
      <xdr:spPr bwMode="auto">
        <a:xfrm>
          <a:off x="127304800" y="40081201"/>
          <a:ext cx="3403600" cy="25511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18</xdr:row>
      <xdr:rowOff>304800</xdr:rowOff>
    </xdr:from>
    <xdr:to>
      <xdr:col>53</xdr:col>
      <xdr:colOff>1</xdr:colOff>
      <xdr:row>18</xdr:row>
      <xdr:rowOff>2855770</xdr:rowOff>
    </xdr:to>
    <xdr:pic>
      <xdr:nvPicPr>
        <xdr:cNvPr id="23" name="Picture 22"/>
        <xdr:cNvPicPr>
          <a:picLocks noChangeAspect="1" noChangeArrowheads="1"/>
        </xdr:cNvPicPr>
      </xdr:nvPicPr>
      <xdr:blipFill>
        <a:blip xmlns:r="http://schemas.openxmlformats.org/officeDocument/2006/relationships" r:embed="rId16" cstate="print">
          <a:extLst>
            <a:ext uri="{28A0092B-C50C-407E-A947-70E740481C1C}">
              <a14:useLocalDpi xmlns:a14="http://schemas.microsoft.com/office/drawing/2010/main"/>
            </a:ext>
          </a:extLst>
        </a:blip>
        <a:srcRect/>
        <a:stretch>
          <a:fillRect/>
        </a:stretch>
      </xdr:blipFill>
      <xdr:spPr bwMode="auto">
        <a:xfrm>
          <a:off x="127304800" y="45872400"/>
          <a:ext cx="3403600" cy="255097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19</xdr:row>
      <xdr:rowOff>304801</xdr:rowOff>
    </xdr:from>
    <xdr:to>
      <xdr:col>53</xdr:col>
      <xdr:colOff>1</xdr:colOff>
      <xdr:row>19</xdr:row>
      <xdr:rowOff>2855997</xdr:rowOff>
    </xdr:to>
    <xdr:pic>
      <xdr:nvPicPr>
        <xdr:cNvPr id="24" name="Picture 23"/>
        <xdr:cNvPicPr>
          <a:picLocks noChangeAspect="1" noChangeArrowheads="1"/>
        </xdr:cNvPicPr>
      </xdr:nvPicPr>
      <xdr:blipFill>
        <a:blip xmlns:r="http://schemas.openxmlformats.org/officeDocument/2006/relationships" r:embed="rId17" cstate="print">
          <a:extLst>
            <a:ext uri="{28A0092B-C50C-407E-A947-70E740481C1C}">
              <a14:useLocalDpi xmlns:a14="http://schemas.microsoft.com/office/drawing/2010/main"/>
            </a:ext>
          </a:extLst>
        </a:blip>
        <a:srcRect/>
        <a:stretch>
          <a:fillRect/>
        </a:stretch>
      </xdr:blipFill>
      <xdr:spPr bwMode="auto">
        <a:xfrm>
          <a:off x="127304800" y="48768001"/>
          <a:ext cx="3403600" cy="25511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20</xdr:row>
      <xdr:rowOff>304801</xdr:rowOff>
    </xdr:from>
    <xdr:to>
      <xdr:col>53</xdr:col>
      <xdr:colOff>1</xdr:colOff>
      <xdr:row>20</xdr:row>
      <xdr:rowOff>2855997</xdr:rowOff>
    </xdr:to>
    <xdr:pic>
      <xdr:nvPicPr>
        <xdr:cNvPr id="25" name="Picture 24"/>
        <xdr:cNvPicPr>
          <a:picLocks noChangeAspect="1" noChangeArrowheads="1"/>
        </xdr:cNvPicPr>
      </xdr:nvPicPr>
      <xdr:blipFill>
        <a:blip xmlns:r="http://schemas.openxmlformats.org/officeDocument/2006/relationships" r:embed="rId18" cstate="print">
          <a:extLst>
            <a:ext uri="{28A0092B-C50C-407E-A947-70E740481C1C}">
              <a14:useLocalDpi xmlns:a14="http://schemas.microsoft.com/office/drawing/2010/main"/>
            </a:ext>
          </a:extLst>
        </a:blip>
        <a:srcRect/>
        <a:stretch>
          <a:fillRect/>
        </a:stretch>
      </xdr:blipFill>
      <xdr:spPr bwMode="auto">
        <a:xfrm>
          <a:off x="127304800" y="51663601"/>
          <a:ext cx="3403600" cy="25511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21</xdr:row>
      <xdr:rowOff>304801</xdr:rowOff>
    </xdr:from>
    <xdr:to>
      <xdr:col>53</xdr:col>
      <xdr:colOff>1</xdr:colOff>
      <xdr:row>21</xdr:row>
      <xdr:rowOff>2855997</xdr:rowOff>
    </xdr:to>
    <xdr:pic>
      <xdr:nvPicPr>
        <xdr:cNvPr id="26" name="Picture 25"/>
        <xdr:cNvPicPr>
          <a:picLocks noChangeAspect="1" noChangeArrowheads="1"/>
        </xdr:cNvPicPr>
      </xdr:nvPicPr>
      <xdr:blipFill>
        <a:blip xmlns:r="http://schemas.openxmlformats.org/officeDocument/2006/relationships" r:embed="rId19" cstate="print">
          <a:extLst>
            <a:ext uri="{28A0092B-C50C-407E-A947-70E740481C1C}">
              <a14:useLocalDpi xmlns:a14="http://schemas.microsoft.com/office/drawing/2010/main"/>
            </a:ext>
          </a:extLst>
        </a:blip>
        <a:srcRect/>
        <a:stretch>
          <a:fillRect/>
        </a:stretch>
      </xdr:blipFill>
      <xdr:spPr bwMode="auto">
        <a:xfrm>
          <a:off x="127304800" y="54559201"/>
          <a:ext cx="3403600" cy="25511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22</xdr:row>
      <xdr:rowOff>304801</xdr:rowOff>
    </xdr:from>
    <xdr:to>
      <xdr:col>53</xdr:col>
      <xdr:colOff>1</xdr:colOff>
      <xdr:row>22</xdr:row>
      <xdr:rowOff>2855997</xdr:rowOff>
    </xdr:to>
    <xdr:pic>
      <xdr:nvPicPr>
        <xdr:cNvPr id="27" name="Picture 26"/>
        <xdr:cNvPicPr>
          <a:picLocks noChangeAspect="1" noChangeArrowheads="1"/>
        </xdr:cNvPicPr>
      </xdr:nvPicPr>
      <xdr:blipFill>
        <a:blip xmlns:r="http://schemas.openxmlformats.org/officeDocument/2006/relationships" r:embed="rId20" cstate="print">
          <a:extLst>
            <a:ext uri="{28A0092B-C50C-407E-A947-70E740481C1C}">
              <a14:useLocalDpi xmlns:a14="http://schemas.microsoft.com/office/drawing/2010/main"/>
            </a:ext>
          </a:extLst>
        </a:blip>
        <a:srcRect/>
        <a:stretch>
          <a:fillRect/>
        </a:stretch>
      </xdr:blipFill>
      <xdr:spPr bwMode="auto">
        <a:xfrm>
          <a:off x="127304800" y="57454801"/>
          <a:ext cx="3403600" cy="25511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23</xdr:row>
      <xdr:rowOff>304801</xdr:rowOff>
    </xdr:from>
    <xdr:to>
      <xdr:col>53</xdr:col>
      <xdr:colOff>1</xdr:colOff>
      <xdr:row>23</xdr:row>
      <xdr:rowOff>2855997</xdr:rowOff>
    </xdr:to>
    <xdr:pic>
      <xdr:nvPicPr>
        <xdr:cNvPr id="28" name="Picture 27"/>
        <xdr:cNvPicPr>
          <a:picLocks noChangeAspect="1" noChangeArrowheads="1"/>
        </xdr:cNvPicPr>
      </xdr:nvPicPr>
      <xdr:blipFill>
        <a:blip xmlns:r="http://schemas.openxmlformats.org/officeDocument/2006/relationships" r:embed="rId21" cstate="print">
          <a:extLst>
            <a:ext uri="{28A0092B-C50C-407E-A947-70E740481C1C}">
              <a14:useLocalDpi xmlns:a14="http://schemas.microsoft.com/office/drawing/2010/main"/>
            </a:ext>
          </a:extLst>
        </a:blip>
        <a:srcRect/>
        <a:stretch>
          <a:fillRect/>
        </a:stretch>
      </xdr:blipFill>
      <xdr:spPr bwMode="auto">
        <a:xfrm>
          <a:off x="127304800" y="60350401"/>
          <a:ext cx="3403600" cy="25511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51</xdr:col>
      <xdr:colOff>2657754</xdr:colOff>
      <xdr:row>24</xdr:row>
      <xdr:rowOff>28832</xdr:rowOff>
    </xdr:from>
    <xdr:to>
      <xdr:col>52</xdr:col>
      <xdr:colOff>2140902</xdr:colOff>
      <xdr:row>25</xdr:row>
      <xdr:rowOff>38632</xdr:rowOff>
    </xdr:to>
    <xdr:pic>
      <xdr:nvPicPr>
        <xdr:cNvPr id="29" name="Picture 28"/>
        <xdr:cNvPicPr>
          <a:picLocks noChangeAspect="1" noChangeArrowheads="1"/>
        </xdr:cNvPicPr>
      </xdr:nvPicPr>
      <xdr:blipFill>
        <a:blip xmlns:r="http://schemas.openxmlformats.org/officeDocument/2006/relationships" r:embed="rId22" cstate="print">
          <a:extLst>
            <a:ext uri="{28A0092B-C50C-407E-A947-70E740481C1C}">
              <a14:useLocalDpi xmlns:a14="http://schemas.microsoft.com/office/drawing/2010/main"/>
            </a:ext>
          </a:extLst>
        </a:blip>
        <a:srcRect/>
        <a:stretch>
          <a:fillRect/>
        </a:stretch>
      </xdr:blipFill>
      <xdr:spPr bwMode="auto">
        <a:xfrm rot="5400000">
          <a:off x="132288759" y="47232627"/>
          <a:ext cx="2880000" cy="219841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25</xdr:row>
      <xdr:rowOff>304801</xdr:rowOff>
    </xdr:from>
    <xdr:to>
      <xdr:col>53</xdr:col>
      <xdr:colOff>1</xdr:colOff>
      <xdr:row>25</xdr:row>
      <xdr:rowOff>2855997</xdr:rowOff>
    </xdr:to>
    <xdr:pic>
      <xdr:nvPicPr>
        <xdr:cNvPr id="30" name="Picture 29"/>
        <xdr:cNvPicPr>
          <a:picLocks noChangeAspect="1" noChangeArrowheads="1"/>
        </xdr:cNvPicPr>
      </xdr:nvPicPr>
      <xdr:blipFill>
        <a:blip xmlns:r="http://schemas.openxmlformats.org/officeDocument/2006/relationships" r:embed="rId23" cstate="print">
          <a:extLst>
            <a:ext uri="{28A0092B-C50C-407E-A947-70E740481C1C}">
              <a14:useLocalDpi xmlns:a14="http://schemas.microsoft.com/office/drawing/2010/main"/>
            </a:ext>
          </a:extLst>
        </a:blip>
        <a:srcRect/>
        <a:stretch>
          <a:fillRect/>
        </a:stretch>
      </xdr:blipFill>
      <xdr:spPr bwMode="auto">
        <a:xfrm>
          <a:off x="127304800" y="66141601"/>
          <a:ext cx="3403600" cy="25511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26</xdr:row>
      <xdr:rowOff>304801</xdr:rowOff>
    </xdr:from>
    <xdr:to>
      <xdr:col>53</xdr:col>
      <xdr:colOff>1</xdr:colOff>
      <xdr:row>26</xdr:row>
      <xdr:rowOff>2855997</xdr:rowOff>
    </xdr:to>
    <xdr:pic>
      <xdr:nvPicPr>
        <xdr:cNvPr id="31" name="Picture 30"/>
        <xdr:cNvPicPr>
          <a:picLocks noChangeAspect="1" noChangeArrowheads="1"/>
        </xdr:cNvPicPr>
      </xdr:nvPicPr>
      <xdr:blipFill>
        <a:blip xmlns:r="http://schemas.openxmlformats.org/officeDocument/2006/relationships" r:embed="rId24" cstate="print">
          <a:extLst>
            <a:ext uri="{28A0092B-C50C-407E-A947-70E740481C1C}">
              <a14:useLocalDpi xmlns:a14="http://schemas.microsoft.com/office/drawing/2010/main"/>
            </a:ext>
          </a:extLst>
        </a:blip>
        <a:srcRect/>
        <a:stretch>
          <a:fillRect/>
        </a:stretch>
      </xdr:blipFill>
      <xdr:spPr bwMode="auto">
        <a:xfrm>
          <a:off x="127304800" y="69037201"/>
          <a:ext cx="3403600" cy="25511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27</xdr:row>
      <xdr:rowOff>304801</xdr:rowOff>
    </xdr:from>
    <xdr:to>
      <xdr:col>53</xdr:col>
      <xdr:colOff>1</xdr:colOff>
      <xdr:row>27</xdr:row>
      <xdr:rowOff>2855997</xdr:rowOff>
    </xdr:to>
    <xdr:pic>
      <xdr:nvPicPr>
        <xdr:cNvPr id="32" name="Picture 31"/>
        <xdr:cNvPicPr>
          <a:picLocks noChangeAspect="1" noChangeArrowheads="1"/>
        </xdr:cNvPicPr>
      </xdr:nvPicPr>
      <xdr:blipFill>
        <a:blip xmlns:r="http://schemas.openxmlformats.org/officeDocument/2006/relationships" r:embed="rId25" cstate="print">
          <a:extLst>
            <a:ext uri="{28A0092B-C50C-407E-A947-70E740481C1C}">
              <a14:useLocalDpi xmlns:a14="http://schemas.microsoft.com/office/drawing/2010/main"/>
            </a:ext>
          </a:extLst>
        </a:blip>
        <a:srcRect/>
        <a:stretch>
          <a:fillRect/>
        </a:stretch>
      </xdr:blipFill>
      <xdr:spPr bwMode="auto">
        <a:xfrm>
          <a:off x="127304800" y="71932801"/>
          <a:ext cx="3403600" cy="25511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28</xdr:row>
      <xdr:rowOff>304801</xdr:rowOff>
    </xdr:from>
    <xdr:to>
      <xdr:col>53</xdr:col>
      <xdr:colOff>1</xdr:colOff>
      <xdr:row>28</xdr:row>
      <xdr:rowOff>2855997</xdr:rowOff>
    </xdr:to>
    <xdr:pic>
      <xdr:nvPicPr>
        <xdr:cNvPr id="33" name="Picture 32"/>
        <xdr:cNvPicPr>
          <a:picLocks noChangeAspect="1" noChangeArrowheads="1"/>
        </xdr:cNvPicPr>
      </xdr:nvPicPr>
      <xdr:blipFill>
        <a:blip xmlns:r="http://schemas.openxmlformats.org/officeDocument/2006/relationships" r:embed="rId26" cstate="print">
          <a:extLst>
            <a:ext uri="{28A0092B-C50C-407E-A947-70E740481C1C}">
              <a14:useLocalDpi xmlns:a14="http://schemas.microsoft.com/office/drawing/2010/main"/>
            </a:ext>
          </a:extLst>
        </a:blip>
        <a:srcRect/>
        <a:stretch>
          <a:fillRect/>
        </a:stretch>
      </xdr:blipFill>
      <xdr:spPr bwMode="auto">
        <a:xfrm>
          <a:off x="127304800" y="74828401"/>
          <a:ext cx="3403600" cy="25511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29</xdr:row>
      <xdr:rowOff>304801</xdr:rowOff>
    </xdr:from>
    <xdr:to>
      <xdr:col>53</xdr:col>
      <xdr:colOff>1</xdr:colOff>
      <xdr:row>29</xdr:row>
      <xdr:rowOff>2855997</xdr:rowOff>
    </xdr:to>
    <xdr:pic>
      <xdr:nvPicPr>
        <xdr:cNvPr id="34" name="Picture 33"/>
        <xdr:cNvPicPr>
          <a:picLocks noChangeAspect="1" noChangeArrowheads="1"/>
        </xdr:cNvPicPr>
      </xdr:nvPicPr>
      <xdr:blipFill>
        <a:blip xmlns:r="http://schemas.openxmlformats.org/officeDocument/2006/relationships" r:embed="rId27" cstate="print">
          <a:extLst>
            <a:ext uri="{28A0092B-C50C-407E-A947-70E740481C1C}">
              <a14:useLocalDpi xmlns:a14="http://schemas.microsoft.com/office/drawing/2010/main"/>
            </a:ext>
          </a:extLst>
        </a:blip>
        <a:srcRect/>
        <a:stretch>
          <a:fillRect/>
        </a:stretch>
      </xdr:blipFill>
      <xdr:spPr bwMode="auto">
        <a:xfrm>
          <a:off x="127304800" y="77724001"/>
          <a:ext cx="3403600" cy="25511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30</xdr:row>
      <xdr:rowOff>304801</xdr:rowOff>
    </xdr:from>
    <xdr:to>
      <xdr:col>53</xdr:col>
      <xdr:colOff>1</xdr:colOff>
      <xdr:row>30</xdr:row>
      <xdr:rowOff>2855997</xdr:rowOff>
    </xdr:to>
    <xdr:pic>
      <xdr:nvPicPr>
        <xdr:cNvPr id="35" name="Picture 34"/>
        <xdr:cNvPicPr>
          <a:picLocks noChangeAspect="1" noChangeArrowheads="1"/>
        </xdr:cNvPicPr>
      </xdr:nvPicPr>
      <xdr:blipFill>
        <a:blip xmlns:r="http://schemas.openxmlformats.org/officeDocument/2006/relationships" r:embed="rId28" cstate="print">
          <a:extLst>
            <a:ext uri="{28A0092B-C50C-407E-A947-70E740481C1C}">
              <a14:useLocalDpi xmlns:a14="http://schemas.microsoft.com/office/drawing/2010/main"/>
            </a:ext>
          </a:extLst>
        </a:blip>
        <a:srcRect/>
        <a:stretch>
          <a:fillRect/>
        </a:stretch>
      </xdr:blipFill>
      <xdr:spPr bwMode="auto">
        <a:xfrm>
          <a:off x="127304800" y="80619601"/>
          <a:ext cx="3403600" cy="25511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31</xdr:row>
      <xdr:rowOff>304801</xdr:rowOff>
    </xdr:from>
    <xdr:to>
      <xdr:col>53</xdr:col>
      <xdr:colOff>1</xdr:colOff>
      <xdr:row>31</xdr:row>
      <xdr:rowOff>2855997</xdr:rowOff>
    </xdr:to>
    <xdr:pic>
      <xdr:nvPicPr>
        <xdr:cNvPr id="36" name="Picture 35"/>
        <xdr:cNvPicPr>
          <a:picLocks noChangeAspect="1" noChangeArrowheads="1"/>
        </xdr:cNvPicPr>
      </xdr:nvPicPr>
      <xdr:blipFill>
        <a:blip xmlns:r="http://schemas.openxmlformats.org/officeDocument/2006/relationships" r:embed="rId29" cstate="print">
          <a:extLst>
            <a:ext uri="{28A0092B-C50C-407E-A947-70E740481C1C}">
              <a14:useLocalDpi xmlns:a14="http://schemas.microsoft.com/office/drawing/2010/main"/>
            </a:ext>
          </a:extLst>
        </a:blip>
        <a:srcRect/>
        <a:stretch>
          <a:fillRect/>
        </a:stretch>
      </xdr:blipFill>
      <xdr:spPr bwMode="auto">
        <a:xfrm>
          <a:off x="127304800" y="83515201"/>
          <a:ext cx="3403600" cy="25511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32</xdr:row>
      <xdr:rowOff>304801</xdr:rowOff>
    </xdr:from>
    <xdr:to>
      <xdr:col>53</xdr:col>
      <xdr:colOff>1</xdr:colOff>
      <xdr:row>32</xdr:row>
      <xdr:rowOff>2855997</xdr:rowOff>
    </xdr:to>
    <xdr:pic>
      <xdr:nvPicPr>
        <xdr:cNvPr id="37" name="Picture 36"/>
        <xdr:cNvPicPr>
          <a:picLocks noChangeAspect="1" noChangeArrowheads="1"/>
        </xdr:cNvPicPr>
      </xdr:nvPicPr>
      <xdr:blipFill>
        <a:blip xmlns:r="http://schemas.openxmlformats.org/officeDocument/2006/relationships" r:embed="rId30" cstate="print">
          <a:extLst>
            <a:ext uri="{28A0092B-C50C-407E-A947-70E740481C1C}">
              <a14:useLocalDpi xmlns:a14="http://schemas.microsoft.com/office/drawing/2010/main"/>
            </a:ext>
          </a:extLst>
        </a:blip>
        <a:srcRect/>
        <a:stretch>
          <a:fillRect/>
        </a:stretch>
      </xdr:blipFill>
      <xdr:spPr bwMode="auto">
        <a:xfrm>
          <a:off x="127304800" y="86410801"/>
          <a:ext cx="3403600" cy="25511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33</xdr:row>
      <xdr:rowOff>304801</xdr:rowOff>
    </xdr:from>
    <xdr:to>
      <xdr:col>53</xdr:col>
      <xdr:colOff>1</xdr:colOff>
      <xdr:row>33</xdr:row>
      <xdr:rowOff>2855997</xdr:rowOff>
    </xdr:to>
    <xdr:pic>
      <xdr:nvPicPr>
        <xdr:cNvPr id="38" name="Picture 37"/>
        <xdr:cNvPicPr>
          <a:picLocks noChangeAspect="1" noChangeArrowheads="1"/>
        </xdr:cNvPicPr>
      </xdr:nvPicPr>
      <xdr:blipFill>
        <a:blip xmlns:r="http://schemas.openxmlformats.org/officeDocument/2006/relationships" r:embed="rId31" cstate="print">
          <a:extLst>
            <a:ext uri="{28A0092B-C50C-407E-A947-70E740481C1C}">
              <a14:useLocalDpi xmlns:a14="http://schemas.microsoft.com/office/drawing/2010/main"/>
            </a:ext>
          </a:extLst>
        </a:blip>
        <a:srcRect/>
        <a:stretch>
          <a:fillRect/>
        </a:stretch>
      </xdr:blipFill>
      <xdr:spPr bwMode="auto">
        <a:xfrm>
          <a:off x="127304800" y="89306401"/>
          <a:ext cx="3403600" cy="25511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34</xdr:row>
      <xdr:rowOff>304801</xdr:rowOff>
    </xdr:from>
    <xdr:to>
      <xdr:col>53</xdr:col>
      <xdr:colOff>1</xdr:colOff>
      <xdr:row>34</xdr:row>
      <xdr:rowOff>2855997</xdr:rowOff>
    </xdr:to>
    <xdr:pic>
      <xdr:nvPicPr>
        <xdr:cNvPr id="39" name="Picture 38"/>
        <xdr:cNvPicPr>
          <a:picLocks noChangeAspect="1" noChangeArrowheads="1"/>
        </xdr:cNvPicPr>
      </xdr:nvPicPr>
      <xdr:blipFill>
        <a:blip xmlns:r="http://schemas.openxmlformats.org/officeDocument/2006/relationships" r:embed="rId32" cstate="print">
          <a:extLst>
            <a:ext uri="{28A0092B-C50C-407E-A947-70E740481C1C}">
              <a14:useLocalDpi xmlns:a14="http://schemas.microsoft.com/office/drawing/2010/main"/>
            </a:ext>
          </a:extLst>
        </a:blip>
        <a:srcRect/>
        <a:stretch>
          <a:fillRect/>
        </a:stretch>
      </xdr:blipFill>
      <xdr:spPr bwMode="auto">
        <a:xfrm>
          <a:off x="127304800" y="92202001"/>
          <a:ext cx="3403600" cy="25511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35</xdr:row>
      <xdr:rowOff>304801</xdr:rowOff>
    </xdr:from>
    <xdr:to>
      <xdr:col>53</xdr:col>
      <xdr:colOff>1</xdr:colOff>
      <xdr:row>35</xdr:row>
      <xdr:rowOff>2855997</xdr:rowOff>
    </xdr:to>
    <xdr:pic>
      <xdr:nvPicPr>
        <xdr:cNvPr id="40" name="Picture 39"/>
        <xdr:cNvPicPr>
          <a:picLocks noChangeAspect="1" noChangeArrowheads="1"/>
        </xdr:cNvPicPr>
      </xdr:nvPicPr>
      <xdr:blipFill>
        <a:blip xmlns:r="http://schemas.openxmlformats.org/officeDocument/2006/relationships" r:embed="rId33" cstate="print">
          <a:extLst>
            <a:ext uri="{28A0092B-C50C-407E-A947-70E740481C1C}">
              <a14:useLocalDpi xmlns:a14="http://schemas.microsoft.com/office/drawing/2010/main"/>
            </a:ext>
          </a:extLst>
        </a:blip>
        <a:srcRect/>
        <a:stretch>
          <a:fillRect/>
        </a:stretch>
      </xdr:blipFill>
      <xdr:spPr bwMode="auto">
        <a:xfrm>
          <a:off x="127304800" y="95097601"/>
          <a:ext cx="3403600" cy="25511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36</xdr:row>
      <xdr:rowOff>304801</xdr:rowOff>
    </xdr:from>
    <xdr:to>
      <xdr:col>53</xdr:col>
      <xdr:colOff>1</xdr:colOff>
      <xdr:row>36</xdr:row>
      <xdr:rowOff>2855997</xdr:rowOff>
    </xdr:to>
    <xdr:pic>
      <xdr:nvPicPr>
        <xdr:cNvPr id="41" name="Picture 40"/>
        <xdr:cNvPicPr>
          <a:picLocks noChangeAspect="1" noChangeArrowheads="1"/>
        </xdr:cNvPicPr>
      </xdr:nvPicPr>
      <xdr:blipFill>
        <a:blip xmlns:r="http://schemas.openxmlformats.org/officeDocument/2006/relationships" r:embed="rId34" cstate="print">
          <a:extLst>
            <a:ext uri="{28A0092B-C50C-407E-A947-70E740481C1C}">
              <a14:useLocalDpi xmlns:a14="http://schemas.microsoft.com/office/drawing/2010/main"/>
            </a:ext>
          </a:extLst>
        </a:blip>
        <a:srcRect/>
        <a:stretch>
          <a:fillRect/>
        </a:stretch>
      </xdr:blipFill>
      <xdr:spPr bwMode="auto">
        <a:xfrm>
          <a:off x="127304800" y="97993201"/>
          <a:ext cx="3403600" cy="25511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37</xdr:row>
      <xdr:rowOff>304801</xdr:rowOff>
    </xdr:from>
    <xdr:to>
      <xdr:col>53</xdr:col>
      <xdr:colOff>1</xdr:colOff>
      <xdr:row>37</xdr:row>
      <xdr:rowOff>2855997</xdr:rowOff>
    </xdr:to>
    <xdr:pic>
      <xdr:nvPicPr>
        <xdr:cNvPr id="42" name="Picture 41"/>
        <xdr:cNvPicPr>
          <a:picLocks noChangeAspect="1" noChangeArrowheads="1"/>
        </xdr:cNvPicPr>
      </xdr:nvPicPr>
      <xdr:blipFill>
        <a:blip xmlns:r="http://schemas.openxmlformats.org/officeDocument/2006/relationships" r:embed="rId35" cstate="print">
          <a:extLst>
            <a:ext uri="{28A0092B-C50C-407E-A947-70E740481C1C}">
              <a14:useLocalDpi xmlns:a14="http://schemas.microsoft.com/office/drawing/2010/main"/>
            </a:ext>
          </a:extLst>
        </a:blip>
        <a:srcRect/>
        <a:stretch>
          <a:fillRect/>
        </a:stretch>
      </xdr:blipFill>
      <xdr:spPr bwMode="auto">
        <a:xfrm>
          <a:off x="127304800" y="100888801"/>
          <a:ext cx="3403600" cy="25511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38</xdr:row>
      <xdr:rowOff>304801</xdr:rowOff>
    </xdr:from>
    <xdr:to>
      <xdr:col>53</xdr:col>
      <xdr:colOff>1</xdr:colOff>
      <xdr:row>38</xdr:row>
      <xdr:rowOff>2855997</xdr:rowOff>
    </xdr:to>
    <xdr:pic>
      <xdr:nvPicPr>
        <xdr:cNvPr id="43" name="Picture 42"/>
        <xdr:cNvPicPr>
          <a:picLocks noChangeAspect="1" noChangeArrowheads="1"/>
        </xdr:cNvPicPr>
      </xdr:nvPicPr>
      <xdr:blipFill>
        <a:blip xmlns:r="http://schemas.openxmlformats.org/officeDocument/2006/relationships" r:embed="rId36" cstate="print">
          <a:extLst>
            <a:ext uri="{28A0092B-C50C-407E-A947-70E740481C1C}">
              <a14:useLocalDpi xmlns:a14="http://schemas.microsoft.com/office/drawing/2010/main"/>
            </a:ext>
          </a:extLst>
        </a:blip>
        <a:srcRect/>
        <a:stretch>
          <a:fillRect/>
        </a:stretch>
      </xdr:blipFill>
      <xdr:spPr bwMode="auto">
        <a:xfrm>
          <a:off x="127304800" y="103784401"/>
          <a:ext cx="3403600" cy="25511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39</xdr:row>
      <xdr:rowOff>304801</xdr:rowOff>
    </xdr:from>
    <xdr:to>
      <xdr:col>53</xdr:col>
      <xdr:colOff>1</xdr:colOff>
      <xdr:row>39</xdr:row>
      <xdr:rowOff>2855997</xdr:rowOff>
    </xdr:to>
    <xdr:pic>
      <xdr:nvPicPr>
        <xdr:cNvPr id="44" name="Picture 43"/>
        <xdr:cNvPicPr>
          <a:picLocks noChangeAspect="1" noChangeArrowheads="1"/>
        </xdr:cNvPicPr>
      </xdr:nvPicPr>
      <xdr:blipFill>
        <a:blip xmlns:r="http://schemas.openxmlformats.org/officeDocument/2006/relationships" r:embed="rId37" cstate="print">
          <a:extLst>
            <a:ext uri="{28A0092B-C50C-407E-A947-70E740481C1C}">
              <a14:useLocalDpi xmlns:a14="http://schemas.microsoft.com/office/drawing/2010/main"/>
            </a:ext>
          </a:extLst>
        </a:blip>
        <a:srcRect/>
        <a:stretch>
          <a:fillRect/>
        </a:stretch>
      </xdr:blipFill>
      <xdr:spPr bwMode="auto">
        <a:xfrm>
          <a:off x="127304800" y="106680001"/>
          <a:ext cx="3403600" cy="25511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40</xdr:row>
      <xdr:rowOff>304801</xdr:rowOff>
    </xdr:from>
    <xdr:to>
      <xdr:col>53</xdr:col>
      <xdr:colOff>1</xdr:colOff>
      <xdr:row>40</xdr:row>
      <xdr:rowOff>2855997</xdr:rowOff>
    </xdr:to>
    <xdr:pic>
      <xdr:nvPicPr>
        <xdr:cNvPr id="45" name="Picture 44"/>
        <xdr:cNvPicPr>
          <a:picLocks noChangeAspect="1" noChangeArrowheads="1"/>
        </xdr:cNvPicPr>
      </xdr:nvPicPr>
      <xdr:blipFill>
        <a:blip xmlns:r="http://schemas.openxmlformats.org/officeDocument/2006/relationships" r:embed="rId38" cstate="print">
          <a:extLst>
            <a:ext uri="{28A0092B-C50C-407E-A947-70E740481C1C}">
              <a14:useLocalDpi xmlns:a14="http://schemas.microsoft.com/office/drawing/2010/main"/>
            </a:ext>
          </a:extLst>
        </a:blip>
        <a:srcRect/>
        <a:stretch>
          <a:fillRect/>
        </a:stretch>
      </xdr:blipFill>
      <xdr:spPr bwMode="auto">
        <a:xfrm>
          <a:off x="127304800" y="109575601"/>
          <a:ext cx="3403600" cy="25511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41</xdr:row>
      <xdr:rowOff>304800</xdr:rowOff>
    </xdr:from>
    <xdr:to>
      <xdr:col>53</xdr:col>
      <xdr:colOff>1</xdr:colOff>
      <xdr:row>41</xdr:row>
      <xdr:rowOff>2564451</xdr:rowOff>
    </xdr:to>
    <xdr:pic>
      <xdr:nvPicPr>
        <xdr:cNvPr id="46" name="Picture 45"/>
        <xdr:cNvPicPr>
          <a:picLocks noChangeAspect="1" noChangeArrowheads="1"/>
        </xdr:cNvPicPr>
      </xdr:nvPicPr>
      <xdr:blipFill>
        <a:blip xmlns:r="http://schemas.openxmlformats.org/officeDocument/2006/relationships" r:embed="rId39" cstate="print">
          <a:extLst>
            <a:ext uri="{28A0092B-C50C-407E-A947-70E740481C1C}">
              <a14:useLocalDpi xmlns:a14="http://schemas.microsoft.com/office/drawing/2010/main"/>
            </a:ext>
          </a:extLst>
        </a:blip>
        <a:srcRect/>
        <a:stretch>
          <a:fillRect/>
        </a:stretch>
      </xdr:blipFill>
      <xdr:spPr bwMode="auto">
        <a:xfrm>
          <a:off x="127304800" y="112471200"/>
          <a:ext cx="3403600" cy="225965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42</xdr:row>
      <xdr:rowOff>304801</xdr:rowOff>
    </xdr:from>
    <xdr:to>
      <xdr:col>53</xdr:col>
      <xdr:colOff>1</xdr:colOff>
      <xdr:row>42</xdr:row>
      <xdr:rowOff>2855997</xdr:rowOff>
    </xdr:to>
    <xdr:pic>
      <xdr:nvPicPr>
        <xdr:cNvPr id="47" name="Picture 46"/>
        <xdr:cNvPicPr>
          <a:picLocks noChangeAspect="1" noChangeArrowheads="1"/>
        </xdr:cNvPicPr>
      </xdr:nvPicPr>
      <xdr:blipFill>
        <a:blip xmlns:r="http://schemas.openxmlformats.org/officeDocument/2006/relationships" r:embed="rId40" cstate="print">
          <a:extLst>
            <a:ext uri="{28A0092B-C50C-407E-A947-70E740481C1C}">
              <a14:useLocalDpi xmlns:a14="http://schemas.microsoft.com/office/drawing/2010/main"/>
            </a:ext>
          </a:extLst>
        </a:blip>
        <a:srcRect/>
        <a:stretch>
          <a:fillRect/>
        </a:stretch>
      </xdr:blipFill>
      <xdr:spPr bwMode="auto">
        <a:xfrm>
          <a:off x="127304800" y="115366801"/>
          <a:ext cx="3403600" cy="25511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43</xdr:row>
      <xdr:rowOff>304801</xdr:rowOff>
    </xdr:from>
    <xdr:to>
      <xdr:col>53</xdr:col>
      <xdr:colOff>1</xdr:colOff>
      <xdr:row>43</xdr:row>
      <xdr:rowOff>2855997</xdr:rowOff>
    </xdr:to>
    <xdr:pic>
      <xdr:nvPicPr>
        <xdr:cNvPr id="48" name="Picture 47"/>
        <xdr:cNvPicPr>
          <a:picLocks noChangeAspect="1" noChangeArrowheads="1"/>
        </xdr:cNvPicPr>
      </xdr:nvPicPr>
      <xdr:blipFill>
        <a:blip xmlns:r="http://schemas.openxmlformats.org/officeDocument/2006/relationships" r:embed="rId41" cstate="print">
          <a:extLst>
            <a:ext uri="{28A0092B-C50C-407E-A947-70E740481C1C}">
              <a14:useLocalDpi xmlns:a14="http://schemas.microsoft.com/office/drawing/2010/main"/>
            </a:ext>
          </a:extLst>
        </a:blip>
        <a:srcRect/>
        <a:stretch>
          <a:fillRect/>
        </a:stretch>
      </xdr:blipFill>
      <xdr:spPr bwMode="auto">
        <a:xfrm>
          <a:off x="127304800" y="118262401"/>
          <a:ext cx="3403600" cy="25511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44</xdr:row>
      <xdr:rowOff>304801</xdr:rowOff>
    </xdr:from>
    <xdr:to>
      <xdr:col>53</xdr:col>
      <xdr:colOff>1</xdr:colOff>
      <xdr:row>44</xdr:row>
      <xdr:rowOff>2855997</xdr:rowOff>
    </xdr:to>
    <xdr:pic>
      <xdr:nvPicPr>
        <xdr:cNvPr id="49" name="Picture 48"/>
        <xdr:cNvPicPr>
          <a:picLocks noChangeAspect="1" noChangeArrowheads="1"/>
        </xdr:cNvPicPr>
      </xdr:nvPicPr>
      <xdr:blipFill>
        <a:blip xmlns:r="http://schemas.openxmlformats.org/officeDocument/2006/relationships" r:embed="rId42" cstate="print">
          <a:extLst>
            <a:ext uri="{28A0092B-C50C-407E-A947-70E740481C1C}">
              <a14:useLocalDpi xmlns:a14="http://schemas.microsoft.com/office/drawing/2010/main"/>
            </a:ext>
          </a:extLst>
        </a:blip>
        <a:srcRect/>
        <a:stretch>
          <a:fillRect/>
        </a:stretch>
      </xdr:blipFill>
      <xdr:spPr bwMode="auto">
        <a:xfrm>
          <a:off x="127304800" y="121158001"/>
          <a:ext cx="3403600" cy="25511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45</xdr:row>
      <xdr:rowOff>304801</xdr:rowOff>
    </xdr:from>
    <xdr:to>
      <xdr:col>53</xdr:col>
      <xdr:colOff>1</xdr:colOff>
      <xdr:row>45</xdr:row>
      <xdr:rowOff>2855997</xdr:rowOff>
    </xdr:to>
    <xdr:pic>
      <xdr:nvPicPr>
        <xdr:cNvPr id="50" name="Picture 49"/>
        <xdr:cNvPicPr>
          <a:picLocks noChangeAspect="1" noChangeArrowheads="1"/>
        </xdr:cNvPicPr>
      </xdr:nvPicPr>
      <xdr:blipFill>
        <a:blip xmlns:r="http://schemas.openxmlformats.org/officeDocument/2006/relationships" r:embed="rId43" cstate="print">
          <a:extLst>
            <a:ext uri="{28A0092B-C50C-407E-A947-70E740481C1C}">
              <a14:useLocalDpi xmlns:a14="http://schemas.microsoft.com/office/drawing/2010/main"/>
            </a:ext>
          </a:extLst>
        </a:blip>
        <a:srcRect/>
        <a:stretch>
          <a:fillRect/>
        </a:stretch>
      </xdr:blipFill>
      <xdr:spPr bwMode="auto">
        <a:xfrm>
          <a:off x="127304800" y="124053601"/>
          <a:ext cx="3403600" cy="25511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46</xdr:row>
      <xdr:rowOff>304801</xdr:rowOff>
    </xdr:from>
    <xdr:to>
      <xdr:col>53</xdr:col>
      <xdr:colOff>1</xdr:colOff>
      <xdr:row>46</xdr:row>
      <xdr:rowOff>2855997</xdr:rowOff>
    </xdr:to>
    <xdr:pic>
      <xdr:nvPicPr>
        <xdr:cNvPr id="51" name="Picture 50"/>
        <xdr:cNvPicPr>
          <a:picLocks noChangeAspect="1" noChangeArrowheads="1"/>
        </xdr:cNvPicPr>
      </xdr:nvPicPr>
      <xdr:blipFill>
        <a:blip xmlns:r="http://schemas.openxmlformats.org/officeDocument/2006/relationships" r:embed="rId44" cstate="print">
          <a:extLst>
            <a:ext uri="{28A0092B-C50C-407E-A947-70E740481C1C}">
              <a14:useLocalDpi xmlns:a14="http://schemas.microsoft.com/office/drawing/2010/main"/>
            </a:ext>
          </a:extLst>
        </a:blip>
        <a:srcRect/>
        <a:stretch>
          <a:fillRect/>
        </a:stretch>
      </xdr:blipFill>
      <xdr:spPr bwMode="auto">
        <a:xfrm>
          <a:off x="127304800" y="126949201"/>
          <a:ext cx="3403600" cy="25511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47</xdr:row>
      <xdr:rowOff>304801</xdr:rowOff>
    </xdr:from>
    <xdr:to>
      <xdr:col>53</xdr:col>
      <xdr:colOff>1</xdr:colOff>
      <xdr:row>47</xdr:row>
      <xdr:rowOff>2855997</xdr:rowOff>
    </xdr:to>
    <xdr:pic>
      <xdr:nvPicPr>
        <xdr:cNvPr id="52" name="Picture 51"/>
        <xdr:cNvPicPr>
          <a:picLocks noChangeAspect="1" noChangeArrowheads="1"/>
        </xdr:cNvPicPr>
      </xdr:nvPicPr>
      <xdr:blipFill>
        <a:blip xmlns:r="http://schemas.openxmlformats.org/officeDocument/2006/relationships" r:embed="rId45" cstate="print">
          <a:extLst>
            <a:ext uri="{28A0092B-C50C-407E-A947-70E740481C1C}">
              <a14:useLocalDpi xmlns:a14="http://schemas.microsoft.com/office/drawing/2010/main"/>
            </a:ext>
          </a:extLst>
        </a:blip>
        <a:srcRect/>
        <a:stretch>
          <a:fillRect/>
        </a:stretch>
      </xdr:blipFill>
      <xdr:spPr bwMode="auto">
        <a:xfrm>
          <a:off x="127304800" y="129844801"/>
          <a:ext cx="3403600" cy="25511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48</xdr:row>
      <xdr:rowOff>304801</xdr:rowOff>
    </xdr:from>
    <xdr:to>
      <xdr:col>53</xdr:col>
      <xdr:colOff>1</xdr:colOff>
      <xdr:row>48</xdr:row>
      <xdr:rowOff>2855997</xdr:rowOff>
    </xdr:to>
    <xdr:pic>
      <xdr:nvPicPr>
        <xdr:cNvPr id="53" name="Picture 52"/>
        <xdr:cNvPicPr>
          <a:picLocks noChangeAspect="1" noChangeArrowheads="1"/>
        </xdr:cNvPicPr>
      </xdr:nvPicPr>
      <xdr:blipFill>
        <a:blip xmlns:r="http://schemas.openxmlformats.org/officeDocument/2006/relationships" r:embed="rId46" cstate="print">
          <a:extLst>
            <a:ext uri="{28A0092B-C50C-407E-A947-70E740481C1C}">
              <a14:useLocalDpi xmlns:a14="http://schemas.microsoft.com/office/drawing/2010/main"/>
            </a:ext>
          </a:extLst>
        </a:blip>
        <a:srcRect/>
        <a:stretch>
          <a:fillRect/>
        </a:stretch>
      </xdr:blipFill>
      <xdr:spPr bwMode="auto">
        <a:xfrm>
          <a:off x="127304800" y="132740401"/>
          <a:ext cx="3403600" cy="25511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49</xdr:row>
      <xdr:rowOff>304801</xdr:rowOff>
    </xdr:from>
    <xdr:to>
      <xdr:col>53</xdr:col>
      <xdr:colOff>1</xdr:colOff>
      <xdr:row>49</xdr:row>
      <xdr:rowOff>2855997</xdr:rowOff>
    </xdr:to>
    <xdr:pic>
      <xdr:nvPicPr>
        <xdr:cNvPr id="54" name="Picture 53"/>
        <xdr:cNvPicPr>
          <a:picLocks noChangeAspect="1" noChangeArrowheads="1"/>
        </xdr:cNvPicPr>
      </xdr:nvPicPr>
      <xdr:blipFill>
        <a:blip xmlns:r="http://schemas.openxmlformats.org/officeDocument/2006/relationships" r:embed="rId47" cstate="print">
          <a:extLst>
            <a:ext uri="{28A0092B-C50C-407E-A947-70E740481C1C}">
              <a14:useLocalDpi xmlns:a14="http://schemas.microsoft.com/office/drawing/2010/main"/>
            </a:ext>
          </a:extLst>
        </a:blip>
        <a:srcRect/>
        <a:stretch>
          <a:fillRect/>
        </a:stretch>
      </xdr:blipFill>
      <xdr:spPr bwMode="auto">
        <a:xfrm>
          <a:off x="127304800" y="135636001"/>
          <a:ext cx="3403600" cy="25511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50</xdr:row>
      <xdr:rowOff>304801</xdr:rowOff>
    </xdr:from>
    <xdr:to>
      <xdr:col>53</xdr:col>
      <xdr:colOff>1</xdr:colOff>
      <xdr:row>50</xdr:row>
      <xdr:rowOff>2855997</xdr:rowOff>
    </xdr:to>
    <xdr:pic>
      <xdr:nvPicPr>
        <xdr:cNvPr id="55" name="Picture 54"/>
        <xdr:cNvPicPr>
          <a:picLocks noChangeAspect="1" noChangeArrowheads="1"/>
        </xdr:cNvPicPr>
      </xdr:nvPicPr>
      <xdr:blipFill>
        <a:blip xmlns:r="http://schemas.openxmlformats.org/officeDocument/2006/relationships" r:embed="rId48" cstate="print">
          <a:extLst>
            <a:ext uri="{28A0092B-C50C-407E-A947-70E740481C1C}">
              <a14:useLocalDpi xmlns:a14="http://schemas.microsoft.com/office/drawing/2010/main"/>
            </a:ext>
          </a:extLst>
        </a:blip>
        <a:srcRect/>
        <a:stretch>
          <a:fillRect/>
        </a:stretch>
      </xdr:blipFill>
      <xdr:spPr bwMode="auto">
        <a:xfrm>
          <a:off x="127304800" y="138531601"/>
          <a:ext cx="3403600" cy="25511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51</xdr:row>
      <xdr:rowOff>304801</xdr:rowOff>
    </xdr:from>
    <xdr:to>
      <xdr:col>53</xdr:col>
      <xdr:colOff>1</xdr:colOff>
      <xdr:row>51</xdr:row>
      <xdr:rowOff>2855997</xdr:rowOff>
    </xdr:to>
    <xdr:pic>
      <xdr:nvPicPr>
        <xdr:cNvPr id="56" name="Picture 55"/>
        <xdr:cNvPicPr>
          <a:picLocks noChangeAspect="1" noChangeArrowheads="1"/>
        </xdr:cNvPicPr>
      </xdr:nvPicPr>
      <xdr:blipFill>
        <a:blip xmlns:r="http://schemas.openxmlformats.org/officeDocument/2006/relationships" r:embed="rId49" cstate="print">
          <a:extLst>
            <a:ext uri="{28A0092B-C50C-407E-A947-70E740481C1C}">
              <a14:useLocalDpi xmlns:a14="http://schemas.microsoft.com/office/drawing/2010/main"/>
            </a:ext>
          </a:extLst>
        </a:blip>
        <a:srcRect/>
        <a:stretch>
          <a:fillRect/>
        </a:stretch>
      </xdr:blipFill>
      <xdr:spPr bwMode="auto">
        <a:xfrm>
          <a:off x="127304800" y="141427201"/>
          <a:ext cx="3403600" cy="25511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52</xdr:row>
      <xdr:rowOff>304801</xdr:rowOff>
    </xdr:from>
    <xdr:to>
      <xdr:col>53</xdr:col>
      <xdr:colOff>1</xdr:colOff>
      <xdr:row>52</xdr:row>
      <xdr:rowOff>2855997</xdr:rowOff>
    </xdr:to>
    <xdr:pic>
      <xdr:nvPicPr>
        <xdr:cNvPr id="57" name="Picture 56"/>
        <xdr:cNvPicPr>
          <a:picLocks noChangeAspect="1" noChangeArrowheads="1"/>
        </xdr:cNvPicPr>
      </xdr:nvPicPr>
      <xdr:blipFill>
        <a:blip xmlns:r="http://schemas.openxmlformats.org/officeDocument/2006/relationships" r:embed="rId50" cstate="print">
          <a:extLst>
            <a:ext uri="{28A0092B-C50C-407E-A947-70E740481C1C}">
              <a14:useLocalDpi xmlns:a14="http://schemas.microsoft.com/office/drawing/2010/main"/>
            </a:ext>
          </a:extLst>
        </a:blip>
        <a:srcRect/>
        <a:stretch>
          <a:fillRect/>
        </a:stretch>
      </xdr:blipFill>
      <xdr:spPr bwMode="auto">
        <a:xfrm>
          <a:off x="127304800" y="144322801"/>
          <a:ext cx="3403600" cy="25511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53</xdr:row>
      <xdr:rowOff>304800</xdr:rowOff>
    </xdr:from>
    <xdr:to>
      <xdr:col>53</xdr:col>
      <xdr:colOff>1</xdr:colOff>
      <xdr:row>54</xdr:row>
      <xdr:rowOff>8437</xdr:rowOff>
    </xdr:to>
    <xdr:pic>
      <xdr:nvPicPr>
        <xdr:cNvPr id="58" name="Picture 57"/>
        <xdr:cNvPicPr>
          <a:picLocks noChangeAspect="1" noChangeArrowheads="1"/>
        </xdr:cNvPicPr>
      </xdr:nvPicPr>
      <xdr:blipFill>
        <a:blip xmlns:r="http://schemas.openxmlformats.org/officeDocument/2006/relationships" r:embed="rId51" cstate="print">
          <a:extLst>
            <a:ext uri="{28A0092B-C50C-407E-A947-70E740481C1C}">
              <a14:useLocalDpi xmlns:a14="http://schemas.microsoft.com/office/drawing/2010/main"/>
            </a:ext>
          </a:extLst>
        </a:blip>
        <a:srcRect/>
        <a:stretch>
          <a:fillRect/>
        </a:stretch>
      </xdr:blipFill>
      <xdr:spPr bwMode="auto">
        <a:xfrm>
          <a:off x="127304800" y="147218400"/>
          <a:ext cx="3403600" cy="258230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54</xdr:row>
      <xdr:rowOff>304801</xdr:rowOff>
    </xdr:from>
    <xdr:to>
      <xdr:col>53</xdr:col>
      <xdr:colOff>1</xdr:colOff>
      <xdr:row>54</xdr:row>
      <xdr:rowOff>2855997</xdr:rowOff>
    </xdr:to>
    <xdr:pic>
      <xdr:nvPicPr>
        <xdr:cNvPr id="59" name="Picture 58"/>
        <xdr:cNvPicPr>
          <a:picLocks noChangeAspect="1" noChangeArrowheads="1"/>
        </xdr:cNvPicPr>
      </xdr:nvPicPr>
      <xdr:blipFill>
        <a:blip xmlns:r="http://schemas.openxmlformats.org/officeDocument/2006/relationships" r:embed="rId52" cstate="print">
          <a:extLst>
            <a:ext uri="{28A0092B-C50C-407E-A947-70E740481C1C}">
              <a14:useLocalDpi xmlns:a14="http://schemas.microsoft.com/office/drawing/2010/main"/>
            </a:ext>
          </a:extLst>
        </a:blip>
        <a:srcRect/>
        <a:stretch>
          <a:fillRect/>
        </a:stretch>
      </xdr:blipFill>
      <xdr:spPr bwMode="auto">
        <a:xfrm>
          <a:off x="127304800" y="150114001"/>
          <a:ext cx="3403600" cy="25511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55</xdr:row>
      <xdr:rowOff>304801</xdr:rowOff>
    </xdr:from>
    <xdr:to>
      <xdr:col>53</xdr:col>
      <xdr:colOff>1</xdr:colOff>
      <xdr:row>55</xdr:row>
      <xdr:rowOff>2855997</xdr:rowOff>
    </xdr:to>
    <xdr:pic>
      <xdr:nvPicPr>
        <xdr:cNvPr id="60" name="Picture 59"/>
        <xdr:cNvPicPr>
          <a:picLocks noChangeAspect="1" noChangeArrowheads="1"/>
        </xdr:cNvPicPr>
      </xdr:nvPicPr>
      <xdr:blipFill>
        <a:blip xmlns:r="http://schemas.openxmlformats.org/officeDocument/2006/relationships" r:embed="rId53" cstate="print">
          <a:extLst>
            <a:ext uri="{28A0092B-C50C-407E-A947-70E740481C1C}">
              <a14:useLocalDpi xmlns:a14="http://schemas.microsoft.com/office/drawing/2010/main"/>
            </a:ext>
          </a:extLst>
        </a:blip>
        <a:srcRect/>
        <a:stretch>
          <a:fillRect/>
        </a:stretch>
      </xdr:blipFill>
      <xdr:spPr bwMode="auto">
        <a:xfrm>
          <a:off x="127304800" y="153009601"/>
          <a:ext cx="3403600" cy="25511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56</xdr:row>
      <xdr:rowOff>304801</xdr:rowOff>
    </xdr:from>
    <xdr:to>
      <xdr:col>53</xdr:col>
      <xdr:colOff>1</xdr:colOff>
      <xdr:row>56</xdr:row>
      <xdr:rowOff>2855997</xdr:rowOff>
    </xdr:to>
    <xdr:pic>
      <xdr:nvPicPr>
        <xdr:cNvPr id="62" name="Picture 61"/>
        <xdr:cNvPicPr>
          <a:picLocks noChangeAspect="1" noChangeArrowheads="1"/>
        </xdr:cNvPicPr>
      </xdr:nvPicPr>
      <xdr:blipFill>
        <a:blip xmlns:r="http://schemas.openxmlformats.org/officeDocument/2006/relationships" r:embed="rId54" cstate="print">
          <a:extLst>
            <a:ext uri="{28A0092B-C50C-407E-A947-70E740481C1C}">
              <a14:useLocalDpi xmlns:a14="http://schemas.microsoft.com/office/drawing/2010/main"/>
            </a:ext>
          </a:extLst>
        </a:blip>
        <a:srcRect/>
        <a:stretch>
          <a:fillRect/>
        </a:stretch>
      </xdr:blipFill>
      <xdr:spPr bwMode="auto">
        <a:xfrm>
          <a:off x="127304800" y="155905201"/>
          <a:ext cx="3403600" cy="25511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57</xdr:row>
      <xdr:rowOff>304801</xdr:rowOff>
    </xdr:from>
    <xdr:to>
      <xdr:col>53</xdr:col>
      <xdr:colOff>1</xdr:colOff>
      <xdr:row>57</xdr:row>
      <xdr:rowOff>2855997</xdr:rowOff>
    </xdr:to>
    <xdr:pic>
      <xdr:nvPicPr>
        <xdr:cNvPr id="63" name="Picture 62"/>
        <xdr:cNvPicPr>
          <a:picLocks noChangeAspect="1" noChangeArrowheads="1"/>
        </xdr:cNvPicPr>
      </xdr:nvPicPr>
      <xdr:blipFill>
        <a:blip xmlns:r="http://schemas.openxmlformats.org/officeDocument/2006/relationships" r:embed="rId55" cstate="print">
          <a:extLst>
            <a:ext uri="{28A0092B-C50C-407E-A947-70E740481C1C}">
              <a14:useLocalDpi xmlns:a14="http://schemas.microsoft.com/office/drawing/2010/main"/>
            </a:ext>
          </a:extLst>
        </a:blip>
        <a:srcRect/>
        <a:stretch>
          <a:fillRect/>
        </a:stretch>
      </xdr:blipFill>
      <xdr:spPr bwMode="auto">
        <a:xfrm>
          <a:off x="127304800" y="158800801"/>
          <a:ext cx="3403600" cy="25511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58</xdr:row>
      <xdr:rowOff>304801</xdr:rowOff>
    </xdr:from>
    <xdr:to>
      <xdr:col>53</xdr:col>
      <xdr:colOff>1</xdr:colOff>
      <xdr:row>58</xdr:row>
      <xdr:rowOff>2855997</xdr:rowOff>
    </xdr:to>
    <xdr:pic>
      <xdr:nvPicPr>
        <xdr:cNvPr id="64" name="Picture 63"/>
        <xdr:cNvPicPr>
          <a:picLocks noChangeAspect="1" noChangeArrowheads="1"/>
        </xdr:cNvPicPr>
      </xdr:nvPicPr>
      <xdr:blipFill>
        <a:blip xmlns:r="http://schemas.openxmlformats.org/officeDocument/2006/relationships" r:embed="rId56" cstate="print">
          <a:extLst>
            <a:ext uri="{28A0092B-C50C-407E-A947-70E740481C1C}">
              <a14:useLocalDpi xmlns:a14="http://schemas.microsoft.com/office/drawing/2010/main"/>
            </a:ext>
          </a:extLst>
        </a:blip>
        <a:srcRect/>
        <a:stretch>
          <a:fillRect/>
        </a:stretch>
      </xdr:blipFill>
      <xdr:spPr bwMode="auto">
        <a:xfrm>
          <a:off x="127304800" y="161696401"/>
          <a:ext cx="3403600" cy="25511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59</xdr:row>
      <xdr:rowOff>304801</xdr:rowOff>
    </xdr:from>
    <xdr:to>
      <xdr:col>53</xdr:col>
      <xdr:colOff>1</xdr:colOff>
      <xdr:row>60</xdr:row>
      <xdr:rowOff>21522</xdr:rowOff>
    </xdr:to>
    <xdr:pic>
      <xdr:nvPicPr>
        <xdr:cNvPr id="65" name="Picture 64"/>
        <xdr:cNvPicPr>
          <a:picLocks noChangeAspect="1" noChangeArrowheads="1"/>
        </xdr:cNvPicPr>
      </xdr:nvPicPr>
      <xdr:blipFill>
        <a:blip xmlns:r="http://schemas.openxmlformats.org/officeDocument/2006/relationships" r:embed="rId57" cstate="print">
          <a:extLst>
            <a:ext uri="{28A0092B-C50C-407E-A947-70E740481C1C}">
              <a14:useLocalDpi xmlns:a14="http://schemas.microsoft.com/office/drawing/2010/main"/>
            </a:ext>
          </a:extLst>
        </a:blip>
        <a:srcRect/>
        <a:stretch>
          <a:fillRect/>
        </a:stretch>
      </xdr:blipFill>
      <xdr:spPr bwMode="auto">
        <a:xfrm>
          <a:off x="127304800" y="164592001"/>
          <a:ext cx="3403600" cy="261232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60</xdr:row>
      <xdr:rowOff>304801</xdr:rowOff>
    </xdr:from>
    <xdr:to>
      <xdr:col>53</xdr:col>
      <xdr:colOff>1</xdr:colOff>
      <xdr:row>61</xdr:row>
      <xdr:rowOff>21522</xdr:rowOff>
    </xdr:to>
    <xdr:pic>
      <xdr:nvPicPr>
        <xdr:cNvPr id="66" name="Picture 65"/>
        <xdr:cNvPicPr>
          <a:picLocks noChangeAspect="1" noChangeArrowheads="1"/>
        </xdr:cNvPicPr>
      </xdr:nvPicPr>
      <xdr:blipFill>
        <a:blip xmlns:r="http://schemas.openxmlformats.org/officeDocument/2006/relationships" r:embed="rId58" cstate="print">
          <a:extLst>
            <a:ext uri="{28A0092B-C50C-407E-A947-70E740481C1C}">
              <a14:useLocalDpi xmlns:a14="http://schemas.microsoft.com/office/drawing/2010/main"/>
            </a:ext>
          </a:extLst>
        </a:blip>
        <a:srcRect/>
        <a:stretch>
          <a:fillRect/>
        </a:stretch>
      </xdr:blipFill>
      <xdr:spPr bwMode="auto">
        <a:xfrm>
          <a:off x="127304800" y="167487601"/>
          <a:ext cx="3403600" cy="261232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61</xdr:row>
      <xdr:rowOff>304800</xdr:rowOff>
    </xdr:from>
    <xdr:to>
      <xdr:col>53</xdr:col>
      <xdr:colOff>1</xdr:colOff>
      <xdr:row>62</xdr:row>
      <xdr:rowOff>7669</xdr:rowOff>
    </xdr:to>
    <xdr:pic>
      <xdr:nvPicPr>
        <xdr:cNvPr id="67" name="Picture 66"/>
        <xdr:cNvPicPr>
          <a:picLocks noChangeAspect="1" noChangeArrowheads="1"/>
        </xdr:cNvPicPr>
      </xdr:nvPicPr>
      <xdr:blipFill>
        <a:blip xmlns:r="http://schemas.openxmlformats.org/officeDocument/2006/relationships" r:embed="rId59">
          <a:extLst>
            <a:ext uri="{28A0092B-C50C-407E-A947-70E740481C1C}">
              <a14:useLocalDpi xmlns:a14="http://schemas.microsoft.com/office/drawing/2010/main"/>
            </a:ext>
          </a:extLst>
        </a:blip>
        <a:srcRect/>
        <a:stretch>
          <a:fillRect/>
        </a:stretch>
      </xdr:blipFill>
      <xdr:spPr bwMode="auto">
        <a:xfrm>
          <a:off x="127304800" y="170383200"/>
          <a:ext cx="3403600" cy="258153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62</xdr:row>
      <xdr:rowOff>304801</xdr:rowOff>
    </xdr:from>
    <xdr:to>
      <xdr:col>53</xdr:col>
      <xdr:colOff>1</xdr:colOff>
      <xdr:row>63</xdr:row>
      <xdr:rowOff>21522</xdr:rowOff>
    </xdr:to>
    <xdr:pic>
      <xdr:nvPicPr>
        <xdr:cNvPr id="68" name="Picture 67"/>
        <xdr:cNvPicPr>
          <a:picLocks noChangeAspect="1" noChangeArrowheads="1"/>
        </xdr:cNvPicPr>
      </xdr:nvPicPr>
      <xdr:blipFill>
        <a:blip xmlns:r="http://schemas.openxmlformats.org/officeDocument/2006/relationships" r:embed="rId60" cstate="print">
          <a:extLst>
            <a:ext uri="{28A0092B-C50C-407E-A947-70E740481C1C}">
              <a14:useLocalDpi xmlns:a14="http://schemas.microsoft.com/office/drawing/2010/main"/>
            </a:ext>
          </a:extLst>
        </a:blip>
        <a:srcRect/>
        <a:stretch>
          <a:fillRect/>
        </a:stretch>
      </xdr:blipFill>
      <xdr:spPr bwMode="auto">
        <a:xfrm>
          <a:off x="127304800" y="173278801"/>
          <a:ext cx="3403600" cy="261232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63</xdr:row>
      <xdr:rowOff>304801</xdr:rowOff>
    </xdr:from>
    <xdr:to>
      <xdr:col>53</xdr:col>
      <xdr:colOff>1</xdr:colOff>
      <xdr:row>64</xdr:row>
      <xdr:rowOff>21523</xdr:rowOff>
    </xdr:to>
    <xdr:pic>
      <xdr:nvPicPr>
        <xdr:cNvPr id="69" name="Picture 68"/>
        <xdr:cNvPicPr>
          <a:picLocks noChangeAspect="1" noChangeArrowheads="1"/>
        </xdr:cNvPicPr>
      </xdr:nvPicPr>
      <xdr:blipFill>
        <a:blip xmlns:r="http://schemas.openxmlformats.org/officeDocument/2006/relationships" r:embed="rId61" cstate="print">
          <a:extLst>
            <a:ext uri="{28A0092B-C50C-407E-A947-70E740481C1C}">
              <a14:useLocalDpi xmlns:a14="http://schemas.microsoft.com/office/drawing/2010/main"/>
            </a:ext>
          </a:extLst>
        </a:blip>
        <a:srcRect/>
        <a:stretch>
          <a:fillRect/>
        </a:stretch>
      </xdr:blipFill>
      <xdr:spPr bwMode="auto">
        <a:xfrm>
          <a:off x="127304800" y="176174401"/>
          <a:ext cx="3403600" cy="261232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64</xdr:row>
      <xdr:rowOff>304801</xdr:rowOff>
    </xdr:from>
    <xdr:to>
      <xdr:col>53</xdr:col>
      <xdr:colOff>1</xdr:colOff>
      <xdr:row>65</xdr:row>
      <xdr:rowOff>21521</xdr:rowOff>
    </xdr:to>
    <xdr:pic>
      <xdr:nvPicPr>
        <xdr:cNvPr id="70" name="Picture 69"/>
        <xdr:cNvPicPr>
          <a:picLocks noChangeAspect="1" noChangeArrowheads="1"/>
        </xdr:cNvPicPr>
      </xdr:nvPicPr>
      <xdr:blipFill>
        <a:blip xmlns:r="http://schemas.openxmlformats.org/officeDocument/2006/relationships" r:embed="rId62" cstate="print">
          <a:extLst>
            <a:ext uri="{28A0092B-C50C-407E-A947-70E740481C1C}">
              <a14:useLocalDpi xmlns:a14="http://schemas.microsoft.com/office/drawing/2010/main"/>
            </a:ext>
          </a:extLst>
        </a:blip>
        <a:srcRect/>
        <a:stretch>
          <a:fillRect/>
        </a:stretch>
      </xdr:blipFill>
      <xdr:spPr bwMode="auto">
        <a:xfrm>
          <a:off x="127304800" y="179070001"/>
          <a:ext cx="3403600" cy="261232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65</xdr:row>
      <xdr:rowOff>304801</xdr:rowOff>
    </xdr:from>
    <xdr:to>
      <xdr:col>53</xdr:col>
      <xdr:colOff>1</xdr:colOff>
      <xdr:row>66</xdr:row>
      <xdr:rowOff>7670</xdr:rowOff>
    </xdr:to>
    <xdr:pic>
      <xdr:nvPicPr>
        <xdr:cNvPr id="71" name="Picture 70"/>
        <xdr:cNvPicPr>
          <a:picLocks noChangeAspect="1" noChangeArrowheads="1"/>
        </xdr:cNvPicPr>
      </xdr:nvPicPr>
      <xdr:blipFill>
        <a:blip xmlns:r="http://schemas.openxmlformats.org/officeDocument/2006/relationships" r:embed="rId63" cstate="print">
          <a:extLst>
            <a:ext uri="{28A0092B-C50C-407E-A947-70E740481C1C}">
              <a14:useLocalDpi xmlns:a14="http://schemas.microsoft.com/office/drawing/2010/main"/>
            </a:ext>
          </a:extLst>
        </a:blip>
        <a:srcRect/>
        <a:stretch>
          <a:fillRect/>
        </a:stretch>
      </xdr:blipFill>
      <xdr:spPr bwMode="auto">
        <a:xfrm>
          <a:off x="127304800" y="181965601"/>
          <a:ext cx="3403600" cy="258153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66</xdr:row>
      <xdr:rowOff>304801</xdr:rowOff>
    </xdr:from>
    <xdr:to>
      <xdr:col>53</xdr:col>
      <xdr:colOff>1</xdr:colOff>
      <xdr:row>67</xdr:row>
      <xdr:rowOff>21522</xdr:rowOff>
    </xdr:to>
    <xdr:pic>
      <xdr:nvPicPr>
        <xdr:cNvPr id="72" name="Picture 71"/>
        <xdr:cNvPicPr>
          <a:picLocks noChangeAspect="1" noChangeArrowheads="1"/>
        </xdr:cNvPicPr>
      </xdr:nvPicPr>
      <xdr:blipFill>
        <a:blip xmlns:r="http://schemas.openxmlformats.org/officeDocument/2006/relationships" r:embed="rId64" cstate="print">
          <a:extLst>
            <a:ext uri="{28A0092B-C50C-407E-A947-70E740481C1C}">
              <a14:useLocalDpi xmlns:a14="http://schemas.microsoft.com/office/drawing/2010/main"/>
            </a:ext>
          </a:extLst>
        </a:blip>
        <a:srcRect/>
        <a:stretch>
          <a:fillRect/>
        </a:stretch>
      </xdr:blipFill>
      <xdr:spPr bwMode="auto">
        <a:xfrm>
          <a:off x="127304800" y="184861201"/>
          <a:ext cx="3403600" cy="261232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67</xdr:row>
      <xdr:rowOff>304801</xdr:rowOff>
    </xdr:from>
    <xdr:to>
      <xdr:col>53</xdr:col>
      <xdr:colOff>1</xdr:colOff>
      <xdr:row>68</xdr:row>
      <xdr:rowOff>21521</xdr:rowOff>
    </xdr:to>
    <xdr:pic>
      <xdr:nvPicPr>
        <xdr:cNvPr id="73" name="Picture 72"/>
        <xdr:cNvPicPr>
          <a:picLocks noChangeAspect="1" noChangeArrowheads="1"/>
        </xdr:cNvPicPr>
      </xdr:nvPicPr>
      <xdr:blipFill>
        <a:blip xmlns:r="http://schemas.openxmlformats.org/officeDocument/2006/relationships" r:embed="rId65" cstate="print">
          <a:extLst>
            <a:ext uri="{28A0092B-C50C-407E-A947-70E740481C1C}">
              <a14:useLocalDpi xmlns:a14="http://schemas.microsoft.com/office/drawing/2010/main"/>
            </a:ext>
          </a:extLst>
        </a:blip>
        <a:srcRect/>
        <a:stretch>
          <a:fillRect/>
        </a:stretch>
      </xdr:blipFill>
      <xdr:spPr bwMode="auto">
        <a:xfrm>
          <a:off x="127304800" y="187756801"/>
          <a:ext cx="3403600" cy="261232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68</xdr:row>
      <xdr:rowOff>304801</xdr:rowOff>
    </xdr:from>
    <xdr:to>
      <xdr:col>53</xdr:col>
      <xdr:colOff>1</xdr:colOff>
      <xdr:row>69</xdr:row>
      <xdr:rowOff>21521</xdr:rowOff>
    </xdr:to>
    <xdr:pic>
      <xdr:nvPicPr>
        <xdr:cNvPr id="74" name="Picture 73"/>
        <xdr:cNvPicPr>
          <a:picLocks noChangeAspect="1" noChangeArrowheads="1"/>
        </xdr:cNvPicPr>
      </xdr:nvPicPr>
      <xdr:blipFill>
        <a:blip xmlns:r="http://schemas.openxmlformats.org/officeDocument/2006/relationships" r:embed="rId66" cstate="print">
          <a:extLst>
            <a:ext uri="{28A0092B-C50C-407E-A947-70E740481C1C}">
              <a14:useLocalDpi xmlns:a14="http://schemas.microsoft.com/office/drawing/2010/main"/>
            </a:ext>
          </a:extLst>
        </a:blip>
        <a:srcRect/>
        <a:stretch>
          <a:fillRect/>
        </a:stretch>
      </xdr:blipFill>
      <xdr:spPr bwMode="auto">
        <a:xfrm>
          <a:off x="127304800" y="190652401"/>
          <a:ext cx="3403600" cy="261232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69</xdr:row>
      <xdr:rowOff>304801</xdr:rowOff>
    </xdr:from>
    <xdr:to>
      <xdr:col>53</xdr:col>
      <xdr:colOff>1</xdr:colOff>
      <xdr:row>70</xdr:row>
      <xdr:rowOff>21522</xdr:rowOff>
    </xdr:to>
    <xdr:pic>
      <xdr:nvPicPr>
        <xdr:cNvPr id="75" name="Picture 74"/>
        <xdr:cNvPicPr>
          <a:picLocks noChangeAspect="1" noChangeArrowheads="1"/>
        </xdr:cNvPicPr>
      </xdr:nvPicPr>
      <xdr:blipFill>
        <a:blip xmlns:r="http://schemas.openxmlformats.org/officeDocument/2006/relationships" r:embed="rId67" cstate="print">
          <a:extLst>
            <a:ext uri="{28A0092B-C50C-407E-A947-70E740481C1C}">
              <a14:useLocalDpi xmlns:a14="http://schemas.microsoft.com/office/drawing/2010/main"/>
            </a:ext>
          </a:extLst>
        </a:blip>
        <a:srcRect/>
        <a:stretch>
          <a:fillRect/>
        </a:stretch>
      </xdr:blipFill>
      <xdr:spPr bwMode="auto">
        <a:xfrm>
          <a:off x="127304800" y="193548001"/>
          <a:ext cx="3403600" cy="261232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70</xdr:row>
      <xdr:rowOff>304806</xdr:rowOff>
    </xdr:from>
    <xdr:to>
      <xdr:col>53</xdr:col>
      <xdr:colOff>1</xdr:colOff>
      <xdr:row>71</xdr:row>
      <xdr:rowOff>21526</xdr:rowOff>
    </xdr:to>
    <xdr:pic>
      <xdr:nvPicPr>
        <xdr:cNvPr id="76" name="Picture 75"/>
        <xdr:cNvPicPr>
          <a:picLocks noChangeAspect="1" noChangeArrowheads="1"/>
        </xdr:cNvPicPr>
      </xdr:nvPicPr>
      <xdr:blipFill>
        <a:blip xmlns:r="http://schemas.openxmlformats.org/officeDocument/2006/relationships" r:embed="rId68" cstate="print">
          <a:extLst>
            <a:ext uri="{28A0092B-C50C-407E-A947-70E740481C1C}">
              <a14:useLocalDpi xmlns:a14="http://schemas.microsoft.com/office/drawing/2010/main"/>
            </a:ext>
          </a:extLst>
        </a:blip>
        <a:srcRect/>
        <a:stretch>
          <a:fillRect/>
        </a:stretch>
      </xdr:blipFill>
      <xdr:spPr bwMode="auto">
        <a:xfrm>
          <a:off x="127304800" y="196443606"/>
          <a:ext cx="3403600" cy="261232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71</xdr:row>
      <xdr:rowOff>304801</xdr:rowOff>
    </xdr:from>
    <xdr:to>
      <xdr:col>53</xdr:col>
      <xdr:colOff>1</xdr:colOff>
      <xdr:row>72</xdr:row>
      <xdr:rowOff>21521</xdr:rowOff>
    </xdr:to>
    <xdr:pic>
      <xdr:nvPicPr>
        <xdr:cNvPr id="78" name="Picture 77"/>
        <xdr:cNvPicPr>
          <a:picLocks noChangeAspect="1" noChangeArrowheads="1"/>
        </xdr:cNvPicPr>
      </xdr:nvPicPr>
      <xdr:blipFill>
        <a:blip xmlns:r="http://schemas.openxmlformats.org/officeDocument/2006/relationships" r:embed="rId69" cstate="print">
          <a:extLst>
            <a:ext uri="{28A0092B-C50C-407E-A947-70E740481C1C}">
              <a14:useLocalDpi xmlns:a14="http://schemas.microsoft.com/office/drawing/2010/main"/>
            </a:ext>
          </a:extLst>
        </a:blip>
        <a:srcRect/>
        <a:stretch>
          <a:fillRect/>
        </a:stretch>
      </xdr:blipFill>
      <xdr:spPr bwMode="auto">
        <a:xfrm>
          <a:off x="127304800" y="199339201"/>
          <a:ext cx="3403600" cy="261232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72</xdr:row>
      <xdr:rowOff>304801</xdr:rowOff>
    </xdr:from>
    <xdr:to>
      <xdr:col>53</xdr:col>
      <xdr:colOff>1</xdr:colOff>
      <xdr:row>73</xdr:row>
      <xdr:rowOff>21522</xdr:rowOff>
    </xdr:to>
    <xdr:pic>
      <xdr:nvPicPr>
        <xdr:cNvPr id="79" name="Picture 78"/>
        <xdr:cNvPicPr>
          <a:picLocks noChangeAspect="1" noChangeArrowheads="1"/>
        </xdr:cNvPicPr>
      </xdr:nvPicPr>
      <xdr:blipFill>
        <a:blip xmlns:r="http://schemas.openxmlformats.org/officeDocument/2006/relationships" r:embed="rId70" cstate="print">
          <a:extLst>
            <a:ext uri="{28A0092B-C50C-407E-A947-70E740481C1C}">
              <a14:useLocalDpi xmlns:a14="http://schemas.microsoft.com/office/drawing/2010/main"/>
            </a:ext>
          </a:extLst>
        </a:blip>
        <a:srcRect/>
        <a:stretch>
          <a:fillRect/>
        </a:stretch>
      </xdr:blipFill>
      <xdr:spPr bwMode="auto">
        <a:xfrm>
          <a:off x="127304800" y="202234801"/>
          <a:ext cx="3403600" cy="261232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73</xdr:row>
      <xdr:rowOff>304801</xdr:rowOff>
    </xdr:from>
    <xdr:to>
      <xdr:col>53</xdr:col>
      <xdr:colOff>1</xdr:colOff>
      <xdr:row>74</xdr:row>
      <xdr:rowOff>21521</xdr:rowOff>
    </xdr:to>
    <xdr:pic>
      <xdr:nvPicPr>
        <xdr:cNvPr id="80" name="Picture 79"/>
        <xdr:cNvPicPr>
          <a:picLocks noChangeAspect="1" noChangeArrowheads="1"/>
        </xdr:cNvPicPr>
      </xdr:nvPicPr>
      <xdr:blipFill>
        <a:blip xmlns:r="http://schemas.openxmlformats.org/officeDocument/2006/relationships" r:embed="rId71" cstate="print">
          <a:extLst>
            <a:ext uri="{28A0092B-C50C-407E-A947-70E740481C1C}">
              <a14:useLocalDpi xmlns:a14="http://schemas.microsoft.com/office/drawing/2010/main"/>
            </a:ext>
          </a:extLst>
        </a:blip>
        <a:srcRect/>
        <a:stretch>
          <a:fillRect/>
        </a:stretch>
      </xdr:blipFill>
      <xdr:spPr bwMode="auto">
        <a:xfrm>
          <a:off x="127304800" y="205130401"/>
          <a:ext cx="3403600" cy="261232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74</xdr:row>
      <xdr:rowOff>304801</xdr:rowOff>
    </xdr:from>
    <xdr:to>
      <xdr:col>53</xdr:col>
      <xdr:colOff>1</xdr:colOff>
      <xdr:row>75</xdr:row>
      <xdr:rowOff>21521</xdr:rowOff>
    </xdr:to>
    <xdr:pic>
      <xdr:nvPicPr>
        <xdr:cNvPr id="81" name="Picture 80"/>
        <xdr:cNvPicPr>
          <a:picLocks noChangeAspect="1" noChangeArrowheads="1"/>
        </xdr:cNvPicPr>
      </xdr:nvPicPr>
      <xdr:blipFill>
        <a:blip xmlns:r="http://schemas.openxmlformats.org/officeDocument/2006/relationships" r:embed="rId72" cstate="print">
          <a:extLst>
            <a:ext uri="{28A0092B-C50C-407E-A947-70E740481C1C}">
              <a14:useLocalDpi xmlns:a14="http://schemas.microsoft.com/office/drawing/2010/main"/>
            </a:ext>
          </a:extLst>
        </a:blip>
        <a:srcRect/>
        <a:stretch>
          <a:fillRect/>
        </a:stretch>
      </xdr:blipFill>
      <xdr:spPr bwMode="auto">
        <a:xfrm>
          <a:off x="127304800" y="208026001"/>
          <a:ext cx="3403600" cy="261232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75</xdr:row>
      <xdr:rowOff>304801</xdr:rowOff>
    </xdr:from>
    <xdr:to>
      <xdr:col>53</xdr:col>
      <xdr:colOff>1</xdr:colOff>
      <xdr:row>76</xdr:row>
      <xdr:rowOff>21522</xdr:rowOff>
    </xdr:to>
    <xdr:pic>
      <xdr:nvPicPr>
        <xdr:cNvPr id="82" name="Picture 81"/>
        <xdr:cNvPicPr>
          <a:picLocks noChangeAspect="1" noChangeArrowheads="1"/>
        </xdr:cNvPicPr>
      </xdr:nvPicPr>
      <xdr:blipFill>
        <a:blip xmlns:r="http://schemas.openxmlformats.org/officeDocument/2006/relationships" r:embed="rId73" cstate="print">
          <a:extLst>
            <a:ext uri="{28A0092B-C50C-407E-A947-70E740481C1C}">
              <a14:useLocalDpi xmlns:a14="http://schemas.microsoft.com/office/drawing/2010/main"/>
            </a:ext>
          </a:extLst>
        </a:blip>
        <a:srcRect/>
        <a:stretch>
          <a:fillRect/>
        </a:stretch>
      </xdr:blipFill>
      <xdr:spPr bwMode="auto">
        <a:xfrm>
          <a:off x="127304800" y="210921601"/>
          <a:ext cx="3403600" cy="261232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76</xdr:row>
      <xdr:rowOff>304801</xdr:rowOff>
    </xdr:from>
    <xdr:to>
      <xdr:col>53</xdr:col>
      <xdr:colOff>1</xdr:colOff>
      <xdr:row>77</xdr:row>
      <xdr:rowOff>21521</xdr:rowOff>
    </xdr:to>
    <xdr:pic>
      <xdr:nvPicPr>
        <xdr:cNvPr id="83" name="Picture 82"/>
        <xdr:cNvPicPr>
          <a:picLocks noChangeAspect="1" noChangeArrowheads="1"/>
        </xdr:cNvPicPr>
      </xdr:nvPicPr>
      <xdr:blipFill>
        <a:blip xmlns:r="http://schemas.openxmlformats.org/officeDocument/2006/relationships" r:embed="rId73" cstate="print">
          <a:extLst>
            <a:ext uri="{28A0092B-C50C-407E-A947-70E740481C1C}">
              <a14:useLocalDpi xmlns:a14="http://schemas.microsoft.com/office/drawing/2010/main"/>
            </a:ext>
          </a:extLst>
        </a:blip>
        <a:srcRect/>
        <a:stretch>
          <a:fillRect/>
        </a:stretch>
      </xdr:blipFill>
      <xdr:spPr bwMode="auto">
        <a:xfrm>
          <a:off x="127304800" y="213817201"/>
          <a:ext cx="3403600" cy="261232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77</xdr:row>
      <xdr:rowOff>304801</xdr:rowOff>
    </xdr:from>
    <xdr:to>
      <xdr:col>53</xdr:col>
      <xdr:colOff>1</xdr:colOff>
      <xdr:row>78</xdr:row>
      <xdr:rowOff>21521</xdr:rowOff>
    </xdr:to>
    <xdr:pic>
      <xdr:nvPicPr>
        <xdr:cNvPr id="84" name="Picture 83"/>
        <xdr:cNvPicPr>
          <a:picLocks noChangeAspect="1" noChangeArrowheads="1"/>
        </xdr:cNvPicPr>
      </xdr:nvPicPr>
      <xdr:blipFill>
        <a:blip xmlns:r="http://schemas.openxmlformats.org/officeDocument/2006/relationships" r:embed="rId74" cstate="print">
          <a:extLst>
            <a:ext uri="{28A0092B-C50C-407E-A947-70E740481C1C}">
              <a14:useLocalDpi xmlns:a14="http://schemas.microsoft.com/office/drawing/2010/main"/>
            </a:ext>
          </a:extLst>
        </a:blip>
        <a:srcRect/>
        <a:stretch>
          <a:fillRect/>
        </a:stretch>
      </xdr:blipFill>
      <xdr:spPr bwMode="auto">
        <a:xfrm>
          <a:off x="127304800" y="216712801"/>
          <a:ext cx="3403600" cy="261232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78</xdr:row>
      <xdr:rowOff>304801</xdr:rowOff>
    </xdr:from>
    <xdr:to>
      <xdr:col>53</xdr:col>
      <xdr:colOff>1</xdr:colOff>
      <xdr:row>79</xdr:row>
      <xdr:rowOff>21522</xdr:rowOff>
    </xdr:to>
    <xdr:pic>
      <xdr:nvPicPr>
        <xdr:cNvPr id="85" name="Picture 84"/>
        <xdr:cNvPicPr>
          <a:picLocks noChangeAspect="1" noChangeArrowheads="1"/>
        </xdr:cNvPicPr>
      </xdr:nvPicPr>
      <xdr:blipFill>
        <a:blip xmlns:r="http://schemas.openxmlformats.org/officeDocument/2006/relationships" r:embed="rId75" cstate="print">
          <a:extLst>
            <a:ext uri="{28A0092B-C50C-407E-A947-70E740481C1C}">
              <a14:useLocalDpi xmlns:a14="http://schemas.microsoft.com/office/drawing/2010/main"/>
            </a:ext>
          </a:extLst>
        </a:blip>
        <a:srcRect/>
        <a:stretch>
          <a:fillRect/>
        </a:stretch>
      </xdr:blipFill>
      <xdr:spPr bwMode="auto">
        <a:xfrm>
          <a:off x="127304800" y="219608401"/>
          <a:ext cx="3403600" cy="261232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79</xdr:row>
      <xdr:rowOff>304801</xdr:rowOff>
    </xdr:from>
    <xdr:to>
      <xdr:col>53</xdr:col>
      <xdr:colOff>1</xdr:colOff>
      <xdr:row>80</xdr:row>
      <xdr:rowOff>21521</xdr:rowOff>
    </xdr:to>
    <xdr:pic>
      <xdr:nvPicPr>
        <xdr:cNvPr id="86" name="Picture 85"/>
        <xdr:cNvPicPr>
          <a:picLocks noChangeAspect="1" noChangeArrowheads="1"/>
        </xdr:cNvPicPr>
      </xdr:nvPicPr>
      <xdr:blipFill>
        <a:blip xmlns:r="http://schemas.openxmlformats.org/officeDocument/2006/relationships" r:embed="rId76" cstate="print">
          <a:extLst>
            <a:ext uri="{28A0092B-C50C-407E-A947-70E740481C1C}">
              <a14:useLocalDpi xmlns:a14="http://schemas.microsoft.com/office/drawing/2010/main"/>
            </a:ext>
          </a:extLst>
        </a:blip>
        <a:srcRect/>
        <a:stretch>
          <a:fillRect/>
        </a:stretch>
      </xdr:blipFill>
      <xdr:spPr bwMode="auto">
        <a:xfrm>
          <a:off x="127304800" y="222504001"/>
          <a:ext cx="3403600" cy="261232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80</xdr:row>
      <xdr:rowOff>304801</xdr:rowOff>
    </xdr:from>
    <xdr:to>
      <xdr:col>53</xdr:col>
      <xdr:colOff>1</xdr:colOff>
      <xdr:row>81</xdr:row>
      <xdr:rowOff>21521</xdr:rowOff>
    </xdr:to>
    <xdr:pic>
      <xdr:nvPicPr>
        <xdr:cNvPr id="87" name="Picture 86"/>
        <xdr:cNvPicPr>
          <a:picLocks noChangeAspect="1" noChangeArrowheads="1"/>
        </xdr:cNvPicPr>
      </xdr:nvPicPr>
      <xdr:blipFill>
        <a:blip xmlns:r="http://schemas.openxmlformats.org/officeDocument/2006/relationships" r:embed="rId77" cstate="print">
          <a:extLst>
            <a:ext uri="{28A0092B-C50C-407E-A947-70E740481C1C}">
              <a14:useLocalDpi xmlns:a14="http://schemas.microsoft.com/office/drawing/2010/main"/>
            </a:ext>
          </a:extLst>
        </a:blip>
        <a:srcRect/>
        <a:stretch>
          <a:fillRect/>
        </a:stretch>
      </xdr:blipFill>
      <xdr:spPr bwMode="auto">
        <a:xfrm>
          <a:off x="127304800" y="225399601"/>
          <a:ext cx="3403600" cy="261232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81</xdr:row>
      <xdr:rowOff>304801</xdr:rowOff>
    </xdr:from>
    <xdr:to>
      <xdr:col>53</xdr:col>
      <xdr:colOff>1</xdr:colOff>
      <xdr:row>82</xdr:row>
      <xdr:rowOff>21522</xdr:rowOff>
    </xdr:to>
    <xdr:pic>
      <xdr:nvPicPr>
        <xdr:cNvPr id="88" name="Picture 87"/>
        <xdr:cNvPicPr>
          <a:picLocks noChangeAspect="1" noChangeArrowheads="1"/>
        </xdr:cNvPicPr>
      </xdr:nvPicPr>
      <xdr:blipFill>
        <a:blip xmlns:r="http://schemas.openxmlformats.org/officeDocument/2006/relationships" r:embed="rId78" cstate="print">
          <a:extLst>
            <a:ext uri="{28A0092B-C50C-407E-A947-70E740481C1C}">
              <a14:useLocalDpi xmlns:a14="http://schemas.microsoft.com/office/drawing/2010/main"/>
            </a:ext>
          </a:extLst>
        </a:blip>
        <a:srcRect/>
        <a:stretch>
          <a:fillRect/>
        </a:stretch>
      </xdr:blipFill>
      <xdr:spPr bwMode="auto">
        <a:xfrm>
          <a:off x="127304800" y="228295201"/>
          <a:ext cx="3403600" cy="261232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82</xdr:row>
      <xdr:rowOff>304801</xdr:rowOff>
    </xdr:from>
    <xdr:to>
      <xdr:col>53</xdr:col>
      <xdr:colOff>1</xdr:colOff>
      <xdr:row>83</xdr:row>
      <xdr:rowOff>21521</xdr:rowOff>
    </xdr:to>
    <xdr:pic>
      <xdr:nvPicPr>
        <xdr:cNvPr id="89" name="Picture 88"/>
        <xdr:cNvPicPr>
          <a:picLocks noChangeAspect="1" noChangeArrowheads="1"/>
        </xdr:cNvPicPr>
      </xdr:nvPicPr>
      <xdr:blipFill>
        <a:blip xmlns:r="http://schemas.openxmlformats.org/officeDocument/2006/relationships" r:embed="rId79" cstate="print">
          <a:extLst>
            <a:ext uri="{28A0092B-C50C-407E-A947-70E740481C1C}">
              <a14:useLocalDpi xmlns:a14="http://schemas.microsoft.com/office/drawing/2010/main"/>
            </a:ext>
          </a:extLst>
        </a:blip>
        <a:srcRect/>
        <a:stretch>
          <a:fillRect/>
        </a:stretch>
      </xdr:blipFill>
      <xdr:spPr bwMode="auto">
        <a:xfrm>
          <a:off x="127304800" y="231190801"/>
          <a:ext cx="3403600" cy="261232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83</xdr:row>
      <xdr:rowOff>304801</xdr:rowOff>
    </xdr:from>
    <xdr:to>
      <xdr:col>53</xdr:col>
      <xdr:colOff>1</xdr:colOff>
      <xdr:row>84</xdr:row>
      <xdr:rowOff>21521</xdr:rowOff>
    </xdr:to>
    <xdr:pic>
      <xdr:nvPicPr>
        <xdr:cNvPr id="90" name="Picture 89"/>
        <xdr:cNvPicPr>
          <a:picLocks noChangeAspect="1" noChangeArrowheads="1"/>
        </xdr:cNvPicPr>
      </xdr:nvPicPr>
      <xdr:blipFill>
        <a:blip xmlns:r="http://schemas.openxmlformats.org/officeDocument/2006/relationships" r:embed="rId80" cstate="print">
          <a:extLst>
            <a:ext uri="{28A0092B-C50C-407E-A947-70E740481C1C}">
              <a14:useLocalDpi xmlns:a14="http://schemas.microsoft.com/office/drawing/2010/main"/>
            </a:ext>
          </a:extLst>
        </a:blip>
        <a:srcRect/>
        <a:stretch>
          <a:fillRect/>
        </a:stretch>
      </xdr:blipFill>
      <xdr:spPr bwMode="auto">
        <a:xfrm>
          <a:off x="127304800" y="234086401"/>
          <a:ext cx="3403600" cy="261232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84</xdr:row>
      <xdr:rowOff>304801</xdr:rowOff>
    </xdr:from>
    <xdr:to>
      <xdr:col>53</xdr:col>
      <xdr:colOff>1</xdr:colOff>
      <xdr:row>85</xdr:row>
      <xdr:rowOff>21522</xdr:rowOff>
    </xdr:to>
    <xdr:pic>
      <xdr:nvPicPr>
        <xdr:cNvPr id="92" name="Picture 91"/>
        <xdr:cNvPicPr>
          <a:picLocks noChangeAspect="1" noChangeArrowheads="1"/>
        </xdr:cNvPicPr>
      </xdr:nvPicPr>
      <xdr:blipFill>
        <a:blip xmlns:r="http://schemas.openxmlformats.org/officeDocument/2006/relationships" r:embed="rId81" cstate="print">
          <a:extLst>
            <a:ext uri="{28A0092B-C50C-407E-A947-70E740481C1C}">
              <a14:useLocalDpi xmlns:a14="http://schemas.microsoft.com/office/drawing/2010/main"/>
            </a:ext>
          </a:extLst>
        </a:blip>
        <a:srcRect/>
        <a:stretch>
          <a:fillRect/>
        </a:stretch>
      </xdr:blipFill>
      <xdr:spPr bwMode="auto">
        <a:xfrm>
          <a:off x="127304800" y="236982001"/>
          <a:ext cx="3403600" cy="261232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85</xdr:row>
      <xdr:rowOff>304801</xdr:rowOff>
    </xdr:from>
    <xdr:to>
      <xdr:col>53</xdr:col>
      <xdr:colOff>1</xdr:colOff>
      <xdr:row>86</xdr:row>
      <xdr:rowOff>21521</xdr:rowOff>
    </xdr:to>
    <xdr:pic>
      <xdr:nvPicPr>
        <xdr:cNvPr id="93" name="Picture 92"/>
        <xdr:cNvPicPr>
          <a:picLocks noChangeAspect="1" noChangeArrowheads="1"/>
        </xdr:cNvPicPr>
      </xdr:nvPicPr>
      <xdr:blipFill>
        <a:blip xmlns:r="http://schemas.openxmlformats.org/officeDocument/2006/relationships" r:embed="rId82" cstate="print">
          <a:extLst>
            <a:ext uri="{28A0092B-C50C-407E-A947-70E740481C1C}">
              <a14:useLocalDpi xmlns:a14="http://schemas.microsoft.com/office/drawing/2010/main"/>
            </a:ext>
          </a:extLst>
        </a:blip>
        <a:srcRect/>
        <a:stretch>
          <a:fillRect/>
        </a:stretch>
      </xdr:blipFill>
      <xdr:spPr bwMode="auto">
        <a:xfrm>
          <a:off x="127304800" y="239877601"/>
          <a:ext cx="3403600" cy="261232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86</xdr:row>
      <xdr:rowOff>304801</xdr:rowOff>
    </xdr:from>
    <xdr:to>
      <xdr:col>53</xdr:col>
      <xdr:colOff>1</xdr:colOff>
      <xdr:row>87</xdr:row>
      <xdr:rowOff>21521</xdr:rowOff>
    </xdr:to>
    <xdr:pic>
      <xdr:nvPicPr>
        <xdr:cNvPr id="94" name="Picture 93"/>
        <xdr:cNvPicPr>
          <a:picLocks noChangeAspect="1" noChangeArrowheads="1"/>
        </xdr:cNvPicPr>
      </xdr:nvPicPr>
      <xdr:blipFill>
        <a:blip xmlns:r="http://schemas.openxmlformats.org/officeDocument/2006/relationships" r:embed="rId83" cstate="print">
          <a:extLst>
            <a:ext uri="{28A0092B-C50C-407E-A947-70E740481C1C}">
              <a14:useLocalDpi xmlns:a14="http://schemas.microsoft.com/office/drawing/2010/main"/>
            </a:ext>
          </a:extLst>
        </a:blip>
        <a:srcRect/>
        <a:stretch>
          <a:fillRect/>
        </a:stretch>
      </xdr:blipFill>
      <xdr:spPr bwMode="auto">
        <a:xfrm>
          <a:off x="127304800" y="242773201"/>
          <a:ext cx="3403600" cy="261232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87</xdr:row>
      <xdr:rowOff>304801</xdr:rowOff>
    </xdr:from>
    <xdr:to>
      <xdr:col>53</xdr:col>
      <xdr:colOff>1</xdr:colOff>
      <xdr:row>88</xdr:row>
      <xdr:rowOff>21522</xdr:rowOff>
    </xdr:to>
    <xdr:pic>
      <xdr:nvPicPr>
        <xdr:cNvPr id="95" name="Picture 94"/>
        <xdr:cNvPicPr>
          <a:picLocks noChangeAspect="1" noChangeArrowheads="1"/>
        </xdr:cNvPicPr>
      </xdr:nvPicPr>
      <xdr:blipFill>
        <a:blip xmlns:r="http://schemas.openxmlformats.org/officeDocument/2006/relationships" r:embed="rId84" cstate="print">
          <a:extLst>
            <a:ext uri="{28A0092B-C50C-407E-A947-70E740481C1C}">
              <a14:useLocalDpi xmlns:a14="http://schemas.microsoft.com/office/drawing/2010/main"/>
            </a:ext>
          </a:extLst>
        </a:blip>
        <a:srcRect/>
        <a:stretch>
          <a:fillRect/>
        </a:stretch>
      </xdr:blipFill>
      <xdr:spPr bwMode="auto">
        <a:xfrm>
          <a:off x="127304800" y="245668801"/>
          <a:ext cx="3403600" cy="261232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88</xdr:row>
      <xdr:rowOff>304801</xdr:rowOff>
    </xdr:from>
    <xdr:to>
      <xdr:col>53</xdr:col>
      <xdr:colOff>1</xdr:colOff>
      <xdr:row>89</xdr:row>
      <xdr:rowOff>21521</xdr:rowOff>
    </xdr:to>
    <xdr:pic>
      <xdr:nvPicPr>
        <xdr:cNvPr id="96" name="Picture 95"/>
        <xdr:cNvPicPr>
          <a:picLocks noChangeAspect="1" noChangeArrowheads="1"/>
        </xdr:cNvPicPr>
      </xdr:nvPicPr>
      <xdr:blipFill>
        <a:blip xmlns:r="http://schemas.openxmlformats.org/officeDocument/2006/relationships" r:embed="rId85" cstate="print">
          <a:extLst>
            <a:ext uri="{28A0092B-C50C-407E-A947-70E740481C1C}">
              <a14:useLocalDpi xmlns:a14="http://schemas.microsoft.com/office/drawing/2010/main"/>
            </a:ext>
          </a:extLst>
        </a:blip>
        <a:srcRect/>
        <a:stretch>
          <a:fillRect/>
        </a:stretch>
      </xdr:blipFill>
      <xdr:spPr bwMode="auto">
        <a:xfrm>
          <a:off x="127304800" y="248564401"/>
          <a:ext cx="3403600" cy="261232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89</xdr:row>
      <xdr:rowOff>304801</xdr:rowOff>
    </xdr:from>
    <xdr:to>
      <xdr:col>53</xdr:col>
      <xdr:colOff>1</xdr:colOff>
      <xdr:row>90</xdr:row>
      <xdr:rowOff>21521</xdr:rowOff>
    </xdr:to>
    <xdr:pic>
      <xdr:nvPicPr>
        <xdr:cNvPr id="97" name="Picture 96"/>
        <xdr:cNvPicPr>
          <a:picLocks noChangeAspect="1" noChangeArrowheads="1"/>
        </xdr:cNvPicPr>
      </xdr:nvPicPr>
      <xdr:blipFill>
        <a:blip xmlns:r="http://schemas.openxmlformats.org/officeDocument/2006/relationships" r:embed="rId86" cstate="print">
          <a:extLst>
            <a:ext uri="{28A0092B-C50C-407E-A947-70E740481C1C}">
              <a14:useLocalDpi xmlns:a14="http://schemas.microsoft.com/office/drawing/2010/main"/>
            </a:ext>
          </a:extLst>
        </a:blip>
        <a:srcRect/>
        <a:stretch>
          <a:fillRect/>
        </a:stretch>
      </xdr:blipFill>
      <xdr:spPr bwMode="auto">
        <a:xfrm>
          <a:off x="127304800" y="251460001"/>
          <a:ext cx="3403600" cy="261232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90</xdr:row>
      <xdr:rowOff>304801</xdr:rowOff>
    </xdr:from>
    <xdr:to>
      <xdr:col>53</xdr:col>
      <xdr:colOff>1</xdr:colOff>
      <xdr:row>91</xdr:row>
      <xdr:rowOff>21522</xdr:rowOff>
    </xdr:to>
    <xdr:pic>
      <xdr:nvPicPr>
        <xdr:cNvPr id="98" name="Picture 97"/>
        <xdr:cNvPicPr>
          <a:picLocks noChangeAspect="1" noChangeArrowheads="1"/>
        </xdr:cNvPicPr>
      </xdr:nvPicPr>
      <xdr:blipFill>
        <a:blip xmlns:r="http://schemas.openxmlformats.org/officeDocument/2006/relationships" r:embed="rId87" cstate="print">
          <a:extLst>
            <a:ext uri="{28A0092B-C50C-407E-A947-70E740481C1C}">
              <a14:useLocalDpi xmlns:a14="http://schemas.microsoft.com/office/drawing/2010/main"/>
            </a:ext>
          </a:extLst>
        </a:blip>
        <a:srcRect/>
        <a:stretch>
          <a:fillRect/>
        </a:stretch>
      </xdr:blipFill>
      <xdr:spPr bwMode="auto">
        <a:xfrm>
          <a:off x="127304800" y="254355601"/>
          <a:ext cx="3403600" cy="261232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91</xdr:row>
      <xdr:rowOff>304801</xdr:rowOff>
    </xdr:from>
    <xdr:to>
      <xdr:col>53</xdr:col>
      <xdr:colOff>1</xdr:colOff>
      <xdr:row>92</xdr:row>
      <xdr:rowOff>21521</xdr:rowOff>
    </xdr:to>
    <xdr:pic>
      <xdr:nvPicPr>
        <xdr:cNvPr id="99" name="Picture 98"/>
        <xdr:cNvPicPr>
          <a:picLocks noChangeAspect="1" noChangeArrowheads="1"/>
        </xdr:cNvPicPr>
      </xdr:nvPicPr>
      <xdr:blipFill>
        <a:blip xmlns:r="http://schemas.openxmlformats.org/officeDocument/2006/relationships" r:embed="rId88" cstate="print">
          <a:extLst>
            <a:ext uri="{28A0092B-C50C-407E-A947-70E740481C1C}">
              <a14:useLocalDpi xmlns:a14="http://schemas.microsoft.com/office/drawing/2010/main"/>
            </a:ext>
          </a:extLst>
        </a:blip>
        <a:srcRect/>
        <a:stretch>
          <a:fillRect/>
        </a:stretch>
      </xdr:blipFill>
      <xdr:spPr bwMode="auto">
        <a:xfrm>
          <a:off x="127304800" y="257251201"/>
          <a:ext cx="3403600" cy="261232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92</xdr:row>
      <xdr:rowOff>304801</xdr:rowOff>
    </xdr:from>
    <xdr:to>
      <xdr:col>53</xdr:col>
      <xdr:colOff>1</xdr:colOff>
      <xdr:row>93</xdr:row>
      <xdr:rowOff>21521</xdr:rowOff>
    </xdr:to>
    <xdr:pic>
      <xdr:nvPicPr>
        <xdr:cNvPr id="100" name="Picture 99"/>
        <xdr:cNvPicPr>
          <a:picLocks noChangeAspect="1" noChangeArrowheads="1"/>
        </xdr:cNvPicPr>
      </xdr:nvPicPr>
      <xdr:blipFill>
        <a:blip xmlns:r="http://schemas.openxmlformats.org/officeDocument/2006/relationships" r:embed="rId89" cstate="print">
          <a:extLst>
            <a:ext uri="{28A0092B-C50C-407E-A947-70E740481C1C}">
              <a14:useLocalDpi xmlns:a14="http://schemas.microsoft.com/office/drawing/2010/main"/>
            </a:ext>
          </a:extLst>
        </a:blip>
        <a:srcRect/>
        <a:stretch>
          <a:fillRect/>
        </a:stretch>
      </xdr:blipFill>
      <xdr:spPr bwMode="auto">
        <a:xfrm>
          <a:off x="127304800" y="260146801"/>
          <a:ext cx="3403600" cy="261232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93</xdr:row>
      <xdr:rowOff>304801</xdr:rowOff>
    </xdr:from>
    <xdr:to>
      <xdr:col>53</xdr:col>
      <xdr:colOff>1</xdr:colOff>
      <xdr:row>94</xdr:row>
      <xdr:rowOff>21522</xdr:rowOff>
    </xdr:to>
    <xdr:pic>
      <xdr:nvPicPr>
        <xdr:cNvPr id="101" name="Picture 100"/>
        <xdr:cNvPicPr>
          <a:picLocks noChangeAspect="1" noChangeArrowheads="1"/>
        </xdr:cNvPicPr>
      </xdr:nvPicPr>
      <xdr:blipFill>
        <a:blip xmlns:r="http://schemas.openxmlformats.org/officeDocument/2006/relationships" r:embed="rId90" cstate="print">
          <a:extLst>
            <a:ext uri="{28A0092B-C50C-407E-A947-70E740481C1C}">
              <a14:useLocalDpi xmlns:a14="http://schemas.microsoft.com/office/drawing/2010/main"/>
            </a:ext>
          </a:extLst>
        </a:blip>
        <a:srcRect/>
        <a:stretch>
          <a:fillRect/>
        </a:stretch>
      </xdr:blipFill>
      <xdr:spPr bwMode="auto">
        <a:xfrm>
          <a:off x="127304800" y="263042401"/>
          <a:ext cx="3403600" cy="261232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94</xdr:row>
      <xdr:rowOff>304801</xdr:rowOff>
    </xdr:from>
    <xdr:to>
      <xdr:col>53</xdr:col>
      <xdr:colOff>1</xdr:colOff>
      <xdr:row>95</xdr:row>
      <xdr:rowOff>21521</xdr:rowOff>
    </xdr:to>
    <xdr:pic>
      <xdr:nvPicPr>
        <xdr:cNvPr id="102" name="Picture 101"/>
        <xdr:cNvPicPr>
          <a:picLocks noChangeAspect="1" noChangeArrowheads="1"/>
        </xdr:cNvPicPr>
      </xdr:nvPicPr>
      <xdr:blipFill>
        <a:blip xmlns:r="http://schemas.openxmlformats.org/officeDocument/2006/relationships" r:embed="rId91" cstate="print">
          <a:extLst>
            <a:ext uri="{28A0092B-C50C-407E-A947-70E740481C1C}">
              <a14:useLocalDpi xmlns:a14="http://schemas.microsoft.com/office/drawing/2010/main"/>
            </a:ext>
          </a:extLst>
        </a:blip>
        <a:srcRect/>
        <a:stretch>
          <a:fillRect/>
        </a:stretch>
      </xdr:blipFill>
      <xdr:spPr bwMode="auto">
        <a:xfrm>
          <a:off x="127304800" y="265938001"/>
          <a:ext cx="3403600" cy="261232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95</xdr:row>
      <xdr:rowOff>304801</xdr:rowOff>
    </xdr:from>
    <xdr:to>
      <xdr:col>53</xdr:col>
      <xdr:colOff>1</xdr:colOff>
      <xdr:row>96</xdr:row>
      <xdr:rowOff>21521</xdr:rowOff>
    </xdr:to>
    <xdr:pic>
      <xdr:nvPicPr>
        <xdr:cNvPr id="103" name="Picture 102"/>
        <xdr:cNvPicPr>
          <a:picLocks noChangeAspect="1" noChangeArrowheads="1"/>
        </xdr:cNvPicPr>
      </xdr:nvPicPr>
      <xdr:blipFill>
        <a:blip xmlns:r="http://schemas.openxmlformats.org/officeDocument/2006/relationships" r:embed="rId92" cstate="print">
          <a:extLst>
            <a:ext uri="{28A0092B-C50C-407E-A947-70E740481C1C}">
              <a14:useLocalDpi xmlns:a14="http://schemas.microsoft.com/office/drawing/2010/main"/>
            </a:ext>
          </a:extLst>
        </a:blip>
        <a:srcRect/>
        <a:stretch>
          <a:fillRect/>
        </a:stretch>
      </xdr:blipFill>
      <xdr:spPr bwMode="auto">
        <a:xfrm>
          <a:off x="127304800" y="268833601"/>
          <a:ext cx="3403600" cy="261232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96</xdr:row>
      <xdr:rowOff>304801</xdr:rowOff>
    </xdr:from>
    <xdr:to>
      <xdr:col>53</xdr:col>
      <xdr:colOff>1</xdr:colOff>
      <xdr:row>97</xdr:row>
      <xdr:rowOff>7670</xdr:rowOff>
    </xdr:to>
    <xdr:pic>
      <xdr:nvPicPr>
        <xdr:cNvPr id="104" name="Picture 103"/>
        <xdr:cNvPicPr>
          <a:picLocks noChangeAspect="1" noChangeArrowheads="1"/>
        </xdr:cNvPicPr>
      </xdr:nvPicPr>
      <xdr:blipFill>
        <a:blip xmlns:r="http://schemas.openxmlformats.org/officeDocument/2006/relationships" r:embed="rId93" cstate="print">
          <a:extLst>
            <a:ext uri="{28A0092B-C50C-407E-A947-70E740481C1C}">
              <a14:useLocalDpi xmlns:a14="http://schemas.microsoft.com/office/drawing/2010/main"/>
            </a:ext>
          </a:extLst>
        </a:blip>
        <a:srcRect/>
        <a:stretch>
          <a:fillRect/>
        </a:stretch>
      </xdr:blipFill>
      <xdr:spPr bwMode="auto">
        <a:xfrm>
          <a:off x="127304800" y="271729201"/>
          <a:ext cx="3403600" cy="258153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97</xdr:row>
      <xdr:rowOff>304801</xdr:rowOff>
    </xdr:from>
    <xdr:to>
      <xdr:col>53</xdr:col>
      <xdr:colOff>1</xdr:colOff>
      <xdr:row>98</xdr:row>
      <xdr:rowOff>7669</xdr:rowOff>
    </xdr:to>
    <xdr:pic>
      <xdr:nvPicPr>
        <xdr:cNvPr id="105" name="Picture 104"/>
        <xdr:cNvPicPr>
          <a:picLocks noChangeAspect="1" noChangeArrowheads="1"/>
        </xdr:cNvPicPr>
      </xdr:nvPicPr>
      <xdr:blipFill>
        <a:blip xmlns:r="http://schemas.openxmlformats.org/officeDocument/2006/relationships" r:embed="rId94" cstate="print">
          <a:extLst>
            <a:ext uri="{28A0092B-C50C-407E-A947-70E740481C1C}">
              <a14:useLocalDpi xmlns:a14="http://schemas.microsoft.com/office/drawing/2010/main"/>
            </a:ext>
          </a:extLst>
        </a:blip>
        <a:srcRect/>
        <a:stretch>
          <a:fillRect/>
        </a:stretch>
      </xdr:blipFill>
      <xdr:spPr bwMode="auto">
        <a:xfrm>
          <a:off x="127304800" y="274624801"/>
          <a:ext cx="3403600" cy="258153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33365</xdr:colOff>
      <xdr:row>98</xdr:row>
      <xdr:rowOff>31752</xdr:rowOff>
    </xdr:from>
    <xdr:to>
      <xdr:col>52</xdr:col>
      <xdr:colOff>2254248</xdr:colOff>
      <xdr:row>99</xdr:row>
      <xdr:rowOff>41552</xdr:rowOff>
    </xdr:to>
    <xdr:pic>
      <xdr:nvPicPr>
        <xdr:cNvPr id="106" name="Picture 105"/>
        <xdr:cNvPicPr>
          <a:picLocks noChangeAspect="1" noChangeArrowheads="1"/>
        </xdr:cNvPicPr>
      </xdr:nvPicPr>
      <xdr:blipFill>
        <a:blip xmlns:r="http://schemas.openxmlformats.org/officeDocument/2006/relationships" r:embed="rId95" cstate="print">
          <a:extLst>
            <a:ext uri="{28A0092B-C50C-407E-A947-70E740481C1C}">
              <a14:useLocalDpi xmlns:a14="http://schemas.microsoft.com/office/drawing/2010/main"/>
            </a:ext>
          </a:extLst>
        </a:blip>
        <a:srcRect/>
        <a:stretch>
          <a:fillRect/>
        </a:stretch>
      </xdr:blipFill>
      <xdr:spPr bwMode="auto">
        <a:xfrm rot="5400000">
          <a:off x="126945107" y="277589610"/>
          <a:ext cx="2905400" cy="222088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99</xdr:row>
      <xdr:rowOff>304801</xdr:rowOff>
    </xdr:from>
    <xdr:to>
      <xdr:col>53</xdr:col>
      <xdr:colOff>1</xdr:colOff>
      <xdr:row>100</xdr:row>
      <xdr:rowOff>21523</xdr:rowOff>
    </xdr:to>
    <xdr:pic>
      <xdr:nvPicPr>
        <xdr:cNvPr id="107" name="Picture 106"/>
        <xdr:cNvPicPr>
          <a:picLocks noChangeAspect="1" noChangeArrowheads="1"/>
        </xdr:cNvPicPr>
      </xdr:nvPicPr>
      <xdr:blipFill>
        <a:blip xmlns:r="http://schemas.openxmlformats.org/officeDocument/2006/relationships" r:embed="rId96" cstate="print">
          <a:extLst>
            <a:ext uri="{28A0092B-C50C-407E-A947-70E740481C1C}">
              <a14:useLocalDpi xmlns:a14="http://schemas.microsoft.com/office/drawing/2010/main"/>
            </a:ext>
          </a:extLst>
        </a:blip>
        <a:srcRect/>
        <a:stretch>
          <a:fillRect/>
        </a:stretch>
      </xdr:blipFill>
      <xdr:spPr bwMode="auto">
        <a:xfrm>
          <a:off x="127304800" y="280416001"/>
          <a:ext cx="3403600" cy="261232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100</xdr:row>
      <xdr:rowOff>304801</xdr:rowOff>
    </xdr:from>
    <xdr:to>
      <xdr:col>53</xdr:col>
      <xdr:colOff>1</xdr:colOff>
      <xdr:row>101</xdr:row>
      <xdr:rowOff>21522</xdr:rowOff>
    </xdr:to>
    <xdr:pic>
      <xdr:nvPicPr>
        <xdr:cNvPr id="108" name="Picture 107"/>
        <xdr:cNvPicPr>
          <a:picLocks noChangeAspect="1" noChangeArrowheads="1"/>
        </xdr:cNvPicPr>
      </xdr:nvPicPr>
      <xdr:blipFill>
        <a:blip xmlns:r="http://schemas.openxmlformats.org/officeDocument/2006/relationships" r:embed="rId97" cstate="print">
          <a:extLst>
            <a:ext uri="{28A0092B-C50C-407E-A947-70E740481C1C}">
              <a14:useLocalDpi xmlns:a14="http://schemas.microsoft.com/office/drawing/2010/main"/>
            </a:ext>
          </a:extLst>
        </a:blip>
        <a:srcRect/>
        <a:stretch>
          <a:fillRect/>
        </a:stretch>
      </xdr:blipFill>
      <xdr:spPr bwMode="auto">
        <a:xfrm>
          <a:off x="127304800" y="283311601"/>
          <a:ext cx="3403600" cy="261232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101</xdr:row>
      <xdr:rowOff>304801</xdr:rowOff>
    </xdr:from>
    <xdr:to>
      <xdr:col>53</xdr:col>
      <xdr:colOff>1</xdr:colOff>
      <xdr:row>102</xdr:row>
      <xdr:rowOff>21522</xdr:rowOff>
    </xdr:to>
    <xdr:pic>
      <xdr:nvPicPr>
        <xdr:cNvPr id="109" name="Picture 108"/>
        <xdr:cNvPicPr>
          <a:picLocks noChangeAspect="1" noChangeArrowheads="1"/>
        </xdr:cNvPicPr>
      </xdr:nvPicPr>
      <xdr:blipFill>
        <a:blip xmlns:r="http://schemas.openxmlformats.org/officeDocument/2006/relationships" r:embed="rId98" cstate="print">
          <a:extLst>
            <a:ext uri="{28A0092B-C50C-407E-A947-70E740481C1C}">
              <a14:useLocalDpi xmlns:a14="http://schemas.microsoft.com/office/drawing/2010/main"/>
            </a:ext>
          </a:extLst>
        </a:blip>
        <a:srcRect/>
        <a:stretch>
          <a:fillRect/>
        </a:stretch>
      </xdr:blipFill>
      <xdr:spPr bwMode="auto">
        <a:xfrm>
          <a:off x="127304800" y="286207201"/>
          <a:ext cx="3403600" cy="261232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102</xdr:row>
      <xdr:rowOff>304801</xdr:rowOff>
    </xdr:from>
    <xdr:to>
      <xdr:col>53</xdr:col>
      <xdr:colOff>1</xdr:colOff>
      <xdr:row>103</xdr:row>
      <xdr:rowOff>21523</xdr:rowOff>
    </xdr:to>
    <xdr:pic>
      <xdr:nvPicPr>
        <xdr:cNvPr id="110" name="Picture 109"/>
        <xdr:cNvPicPr>
          <a:picLocks noChangeAspect="1" noChangeArrowheads="1"/>
        </xdr:cNvPicPr>
      </xdr:nvPicPr>
      <xdr:blipFill>
        <a:blip xmlns:r="http://schemas.openxmlformats.org/officeDocument/2006/relationships" r:embed="rId99" cstate="print">
          <a:extLst>
            <a:ext uri="{28A0092B-C50C-407E-A947-70E740481C1C}">
              <a14:useLocalDpi xmlns:a14="http://schemas.microsoft.com/office/drawing/2010/main"/>
            </a:ext>
          </a:extLst>
        </a:blip>
        <a:srcRect/>
        <a:stretch>
          <a:fillRect/>
        </a:stretch>
      </xdr:blipFill>
      <xdr:spPr bwMode="auto">
        <a:xfrm>
          <a:off x="127304800" y="289102801"/>
          <a:ext cx="3403600" cy="261232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103</xdr:row>
      <xdr:rowOff>304801</xdr:rowOff>
    </xdr:from>
    <xdr:to>
      <xdr:col>53</xdr:col>
      <xdr:colOff>1</xdr:colOff>
      <xdr:row>104</xdr:row>
      <xdr:rowOff>21522</xdr:rowOff>
    </xdr:to>
    <xdr:pic>
      <xdr:nvPicPr>
        <xdr:cNvPr id="111" name="Picture 110"/>
        <xdr:cNvPicPr>
          <a:picLocks noChangeAspect="1" noChangeArrowheads="1"/>
        </xdr:cNvPicPr>
      </xdr:nvPicPr>
      <xdr:blipFill>
        <a:blip xmlns:r="http://schemas.openxmlformats.org/officeDocument/2006/relationships" r:embed="rId100" cstate="print">
          <a:extLst>
            <a:ext uri="{28A0092B-C50C-407E-A947-70E740481C1C}">
              <a14:useLocalDpi xmlns:a14="http://schemas.microsoft.com/office/drawing/2010/main"/>
            </a:ext>
          </a:extLst>
        </a:blip>
        <a:srcRect/>
        <a:stretch>
          <a:fillRect/>
        </a:stretch>
      </xdr:blipFill>
      <xdr:spPr bwMode="auto">
        <a:xfrm>
          <a:off x="127304800" y="291998401"/>
          <a:ext cx="3403600" cy="261232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104</xdr:row>
      <xdr:rowOff>304801</xdr:rowOff>
    </xdr:from>
    <xdr:to>
      <xdr:col>53</xdr:col>
      <xdr:colOff>1</xdr:colOff>
      <xdr:row>105</xdr:row>
      <xdr:rowOff>21522</xdr:rowOff>
    </xdr:to>
    <xdr:pic>
      <xdr:nvPicPr>
        <xdr:cNvPr id="112" name="Picture 111"/>
        <xdr:cNvPicPr>
          <a:picLocks noChangeAspect="1" noChangeArrowheads="1"/>
        </xdr:cNvPicPr>
      </xdr:nvPicPr>
      <xdr:blipFill>
        <a:blip xmlns:r="http://schemas.openxmlformats.org/officeDocument/2006/relationships" r:embed="rId101" cstate="print">
          <a:extLst>
            <a:ext uri="{28A0092B-C50C-407E-A947-70E740481C1C}">
              <a14:useLocalDpi xmlns:a14="http://schemas.microsoft.com/office/drawing/2010/main"/>
            </a:ext>
          </a:extLst>
        </a:blip>
        <a:srcRect/>
        <a:stretch>
          <a:fillRect/>
        </a:stretch>
      </xdr:blipFill>
      <xdr:spPr bwMode="auto">
        <a:xfrm>
          <a:off x="127304800" y="294894001"/>
          <a:ext cx="3403600" cy="261232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105</xdr:row>
      <xdr:rowOff>304801</xdr:rowOff>
    </xdr:from>
    <xdr:to>
      <xdr:col>53</xdr:col>
      <xdr:colOff>1</xdr:colOff>
      <xdr:row>106</xdr:row>
      <xdr:rowOff>21523</xdr:rowOff>
    </xdr:to>
    <xdr:pic>
      <xdr:nvPicPr>
        <xdr:cNvPr id="113" name="Picture 112"/>
        <xdr:cNvPicPr>
          <a:picLocks noChangeAspect="1" noChangeArrowheads="1"/>
        </xdr:cNvPicPr>
      </xdr:nvPicPr>
      <xdr:blipFill>
        <a:blip xmlns:r="http://schemas.openxmlformats.org/officeDocument/2006/relationships" r:embed="rId102" cstate="print">
          <a:extLst>
            <a:ext uri="{28A0092B-C50C-407E-A947-70E740481C1C}">
              <a14:useLocalDpi xmlns:a14="http://schemas.microsoft.com/office/drawing/2010/main"/>
            </a:ext>
          </a:extLst>
        </a:blip>
        <a:srcRect/>
        <a:stretch>
          <a:fillRect/>
        </a:stretch>
      </xdr:blipFill>
      <xdr:spPr bwMode="auto">
        <a:xfrm>
          <a:off x="127304800" y="297789601"/>
          <a:ext cx="3403600" cy="261232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106</xdr:row>
      <xdr:rowOff>304801</xdr:rowOff>
    </xdr:from>
    <xdr:to>
      <xdr:col>53</xdr:col>
      <xdr:colOff>1</xdr:colOff>
      <xdr:row>107</xdr:row>
      <xdr:rowOff>21522</xdr:rowOff>
    </xdr:to>
    <xdr:pic>
      <xdr:nvPicPr>
        <xdr:cNvPr id="114" name="Picture 113"/>
        <xdr:cNvPicPr>
          <a:picLocks noChangeAspect="1" noChangeArrowheads="1"/>
        </xdr:cNvPicPr>
      </xdr:nvPicPr>
      <xdr:blipFill>
        <a:blip xmlns:r="http://schemas.openxmlformats.org/officeDocument/2006/relationships" r:embed="rId103" cstate="print">
          <a:extLst>
            <a:ext uri="{28A0092B-C50C-407E-A947-70E740481C1C}">
              <a14:useLocalDpi xmlns:a14="http://schemas.microsoft.com/office/drawing/2010/main"/>
            </a:ext>
          </a:extLst>
        </a:blip>
        <a:srcRect/>
        <a:stretch>
          <a:fillRect/>
        </a:stretch>
      </xdr:blipFill>
      <xdr:spPr bwMode="auto">
        <a:xfrm>
          <a:off x="127304800" y="300685201"/>
          <a:ext cx="3403600" cy="261232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107</xdr:row>
      <xdr:rowOff>304801</xdr:rowOff>
    </xdr:from>
    <xdr:to>
      <xdr:col>53</xdr:col>
      <xdr:colOff>1</xdr:colOff>
      <xdr:row>108</xdr:row>
      <xdr:rowOff>21522</xdr:rowOff>
    </xdr:to>
    <xdr:pic>
      <xdr:nvPicPr>
        <xdr:cNvPr id="115" name="Picture 114"/>
        <xdr:cNvPicPr>
          <a:picLocks noChangeAspect="1" noChangeArrowheads="1"/>
        </xdr:cNvPicPr>
      </xdr:nvPicPr>
      <xdr:blipFill>
        <a:blip xmlns:r="http://schemas.openxmlformats.org/officeDocument/2006/relationships" r:embed="rId104" cstate="print">
          <a:extLst>
            <a:ext uri="{28A0092B-C50C-407E-A947-70E740481C1C}">
              <a14:useLocalDpi xmlns:a14="http://schemas.microsoft.com/office/drawing/2010/main"/>
            </a:ext>
          </a:extLst>
        </a:blip>
        <a:srcRect/>
        <a:stretch>
          <a:fillRect/>
        </a:stretch>
      </xdr:blipFill>
      <xdr:spPr bwMode="auto">
        <a:xfrm>
          <a:off x="127304800" y="303580801"/>
          <a:ext cx="3403600" cy="261232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108</xdr:row>
      <xdr:rowOff>304801</xdr:rowOff>
    </xdr:from>
    <xdr:to>
      <xdr:col>53</xdr:col>
      <xdr:colOff>1</xdr:colOff>
      <xdr:row>109</xdr:row>
      <xdr:rowOff>21523</xdr:rowOff>
    </xdr:to>
    <xdr:pic>
      <xdr:nvPicPr>
        <xdr:cNvPr id="116" name="Picture 115"/>
        <xdr:cNvPicPr>
          <a:picLocks noChangeAspect="1" noChangeArrowheads="1"/>
        </xdr:cNvPicPr>
      </xdr:nvPicPr>
      <xdr:blipFill>
        <a:blip xmlns:r="http://schemas.openxmlformats.org/officeDocument/2006/relationships" r:embed="rId105" cstate="print">
          <a:extLst>
            <a:ext uri="{28A0092B-C50C-407E-A947-70E740481C1C}">
              <a14:useLocalDpi xmlns:a14="http://schemas.microsoft.com/office/drawing/2010/main"/>
            </a:ext>
          </a:extLst>
        </a:blip>
        <a:srcRect/>
        <a:stretch>
          <a:fillRect/>
        </a:stretch>
      </xdr:blipFill>
      <xdr:spPr bwMode="auto">
        <a:xfrm>
          <a:off x="127304800" y="306476401"/>
          <a:ext cx="3403600" cy="261232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109</xdr:row>
      <xdr:rowOff>304801</xdr:rowOff>
    </xdr:from>
    <xdr:to>
      <xdr:col>53</xdr:col>
      <xdr:colOff>1</xdr:colOff>
      <xdr:row>110</xdr:row>
      <xdr:rowOff>21522</xdr:rowOff>
    </xdr:to>
    <xdr:pic>
      <xdr:nvPicPr>
        <xdr:cNvPr id="117" name="Picture 116"/>
        <xdr:cNvPicPr>
          <a:picLocks noChangeAspect="1" noChangeArrowheads="1"/>
        </xdr:cNvPicPr>
      </xdr:nvPicPr>
      <xdr:blipFill>
        <a:blip xmlns:r="http://schemas.openxmlformats.org/officeDocument/2006/relationships" r:embed="rId106" cstate="print">
          <a:extLst>
            <a:ext uri="{28A0092B-C50C-407E-A947-70E740481C1C}">
              <a14:useLocalDpi xmlns:a14="http://schemas.microsoft.com/office/drawing/2010/main"/>
            </a:ext>
          </a:extLst>
        </a:blip>
        <a:srcRect/>
        <a:stretch>
          <a:fillRect/>
        </a:stretch>
      </xdr:blipFill>
      <xdr:spPr bwMode="auto">
        <a:xfrm>
          <a:off x="127304800" y="309372001"/>
          <a:ext cx="3403600" cy="261232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111</xdr:row>
      <xdr:rowOff>254001</xdr:rowOff>
    </xdr:from>
    <xdr:to>
      <xdr:col>53</xdr:col>
      <xdr:colOff>1</xdr:colOff>
      <xdr:row>111</xdr:row>
      <xdr:rowOff>2866323</xdr:rowOff>
    </xdr:to>
    <xdr:pic>
      <xdr:nvPicPr>
        <xdr:cNvPr id="118" name="Picture 117"/>
        <xdr:cNvPicPr>
          <a:picLocks noChangeAspect="1" noChangeArrowheads="1"/>
        </xdr:cNvPicPr>
      </xdr:nvPicPr>
      <xdr:blipFill>
        <a:blip xmlns:r="http://schemas.openxmlformats.org/officeDocument/2006/relationships" r:embed="rId107" cstate="print">
          <a:extLst>
            <a:ext uri="{28A0092B-C50C-407E-A947-70E740481C1C}">
              <a14:useLocalDpi xmlns:a14="http://schemas.microsoft.com/office/drawing/2010/main"/>
            </a:ext>
          </a:extLst>
        </a:blip>
        <a:srcRect/>
        <a:stretch>
          <a:fillRect/>
        </a:stretch>
      </xdr:blipFill>
      <xdr:spPr bwMode="auto">
        <a:xfrm>
          <a:off x="127304800" y="315112401"/>
          <a:ext cx="3403600" cy="261232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112</xdr:row>
      <xdr:rowOff>254001</xdr:rowOff>
    </xdr:from>
    <xdr:to>
      <xdr:col>53</xdr:col>
      <xdr:colOff>1</xdr:colOff>
      <xdr:row>112</xdr:row>
      <xdr:rowOff>2866322</xdr:rowOff>
    </xdr:to>
    <xdr:pic>
      <xdr:nvPicPr>
        <xdr:cNvPr id="119" name="Picture 118"/>
        <xdr:cNvPicPr>
          <a:picLocks noChangeAspect="1" noChangeArrowheads="1"/>
        </xdr:cNvPicPr>
      </xdr:nvPicPr>
      <xdr:blipFill>
        <a:blip xmlns:r="http://schemas.openxmlformats.org/officeDocument/2006/relationships" r:embed="rId108" cstate="print">
          <a:extLst>
            <a:ext uri="{28A0092B-C50C-407E-A947-70E740481C1C}">
              <a14:useLocalDpi xmlns:a14="http://schemas.microsoft.com/office/drawing/2010/main"/>
            </a:ext>
          </a:extLst>
        </a:blip>
        <a:srcRect/>
        <a:stretch>
          <a:fillRect/>
        </a:stretch>
      </xdr:blipFill>
      <xdr:spPr bwMode="auto">
        <a:xfrm>
          <a:off x="127304800" y="318008001"/>
          <a:ext cx="3403600" cy="261232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113</xdr:row>
      <xdr:rowOff>254001</xdr:rowOff>
    </xdr:from>
    <xdr:to>
      <xdr:col>53</xdr:col>
      <xdr:colOff>1</xdr:colOff>
      <xdr:row>113</xdr:row>
      <xdr:rowOff>2866321</xdr:rowOff>
    </xdr:to>
    <xdr:pic>
      <xdr:nvPicPr>
        <xdr:cNvPr id="120" name="Picture 119"/>
        <xdr:cNvPicPr>
          <a:picLocks noChangeAspect="1" noChangeArrowheads="1"/>
        </xdr:cNvPicPr>
      </xdr:nvPicPr>
      <xdr:blipFill>
        <a:blip xmlns:r="http://schemas.openxmlformats.org/officeDocument/2006/relationships" r:embed="rId109" cstate="print">
          <a:extLst>
            <a:ext uri="{28A0092B-C50C-407E-A947-70E740481C1C}">
              <a14:useLocalDpi xmlns:a14="http://schemas.microsoft.com/office/drawing/2010/main"/>
            </a:ext>
          </a:extLst>
        </a:blip>
        <a:srcRect/>
        <a:stretch>
          <a:fillRect/>
        </a:stretch>
      </xdr:blipFill>
      <xdr:spPr bwMode="auto">
        <a:xfrm>
          <a:off x="127304800" y="320903601"/>
          <a:ext cx="3403600" cy="261232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114</xdr:row>
      <xdr:rowOff>254001</xdr:rowOff>
    </xdr:from>
    <xdr:to>
      <xdr:col>53</xdr:col>
      <xdr:colOff>1</xdr:colOff>
      <xdr:row>114</xdr:row>
      <xdr:rowOff>2866323</xdr:rowOff>
    </xdr:to>
    <xdr:pic>
      <xdr:nvPicPr>
        <xdr:cNvPr id="121" name="Picture 120"/>
        <xdr:cNvPicPr>
          <a:picLocks noChangeAspect="1" noChangeArrowheads="1"/>
        </xdr:cNvPicPr>
      </xdr:nvPicPr>
      <xdr:blipFill>
        <a:blip xmlns:r="http://schemas.openxmlformats.org/officeDocument/2006/relationships" r:embed="rId110" cstate="print">
          <a:extLst>
            <a:ext uri="{28A0092B-C50C-407E-A947-70E740481C1C}">
              <a14:useLocalDpi xmlns:a14="http://schemas.microsoft.com/office/drawing/2010/main"/>
            </a:ext>
          </a:extLst>
        </a:blip>
        <a:srcRect/>
        <a:stretch>
          <a:fillRect/>
        </a:stretch>
      </xdr:blipFill>
      <xdr:spPr bwMode="auto">
        <a:xfrm>
          <a:off x="127304800" y="323799201"/>
          <a:ext cx="3403600" cy="261232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115</xdr:row>
      <xdr:rowOff>254000</xdr:rowOff>
    </xdr:from>
    <xdr:to>
      <xdr:col>53</xdr:col>
      <xdr:colOff>1</xdr:colOff>
      <xdr:row>115</xdr:row>
      <xdr:rowOff>2866321</xdr:rowOff>
    </xdr:to>
    <xdr:pic>
      <xdr:nvPicPr>
        <xdr:cNvPr id="122" name="Picture 121"/>
        <xdr:cNvPicPr>
          <a:picLocks noChangeAspect="1" noChangeArrowheads="1"/>
        </xdr:cNvPicPr>
      </xdr:nvPicPr>
      <xdr:blipFill>
        <a:blip xmlns:r="http://schemas.openxmlformats.org/officeDocument/2006/relationships" r:embed="rId111" cstate="print">
          <a:extLst>
            <a:ext uri="{28A0092B-C50C-407E-A947-70E740481C1C}">
              <a14:useLocalDpi xmlns:a14="http://schemas.microsoft.com/office/drawing/2010/main"/>
            </a:ext>
          </a:extLst>
        </a:blip>
        <a:srcRect/>
        <a:stretch>
          <a:fillRect/>
        </a:stretch>
      </xdr:blipFill>
      <xdr:spPr bwMode="auto">
        <a:xfrm>
          <a:off x="127304800" y="326694800"/>
          <a:ext cx="3403600" cy="261232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116</xdr:row>
      <xdr:rowOff>254001</xdr:rowOff>
    </xdr:from>
    <xdr:to>
      <xdr:col>53</xdr:col>
      <xdr:colOff>1</xdr:colOff>
      <xdr:row>116</xdr:row>
      <xdr:rowOff>2866322</xdr:rowOff>
    </xdr:to>
    <xdr:pic>
      <xdr:nvPicPr>
        <xdr:cNvPr id="123" name="Picture 122"/>
        <xdr:cNvPicPr>
          <a:picLocks noChangeAspect="1" noChangeArrowheads="1"/>
        </xdr:cNvPicPr>
      </xdr:nvPicPr>
      <xdr:blipFill>
        <a:blip xmlns:r="http://schemas.openxmlformats.org/officeDocument/2006/relationships" r:embed="rId112" cstate="print">
          <a:extLst>
            <a:ext uri="{28A0092B-C50C-407E-A947-70E740481C1C}">
              <a14:useLocalDpi xmlns:a14="http://schemas.microsoft.com/office/drawing/2010/main"/>
            </a:ext>
          </a:extLst>
        </a:blip>
        <a:srcRect/>
        <a:stretch>
          <a:fillRect/>
        </a:stretch>
      </xdr:blipFill>
      <xdr:spPr bwMode="auto">
        <a:xfrm>
          <a:off x="127304800" y="329590401"/>
          <a:ext cx="3403600" cy="261232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117</xdr:row>
      <xdr:rowOff>254001</xdr:rowOff>
    </xdr:from>
    <xdr:to>
      <xdr:col>53</xdr:col>
      <xdr:colOff>1</xdr:colOff>
      <xdr:row>117</xdr:row>
      <xdr:rowOff>2866323</xdr:rowOff>
    </xdr:to>
    <xdr:pic>
      <xdr:nvPicPr>
        <xdr:cNvPr id="124" name="Picture 123"/>
        <xdr:cNvPicPr>
          <a:picLocks noChangeAspect="1" noChangeArrowheads="1"/>
        </xdr:cNvPicPr>
      </xdr:nvPicPr>
      <xdr:blipFill>
        <a:blip xmlns:r="http://schemas.openxmlformats.org/officeDocument/2006/relationships" r:embed="rId113" cstate="print">
          <a:extLst>
            <a:ext uri="{28A0092B-C50C-407E-A947-70E740481C1C}">
              <a14:useLocalDpi xmlns:a14="http://schemas.microsoft.com/office/drawing/2010/main"/>
            </a:ext>
          </a:extLst>
        </a:blip>
        <a:srcRect/>
        <a:stretch>
          <a:fillRect/>
        </a:stretch>
      </xdr:blipFill>
      <xdr:spPr bwMode="auto">
        <a:xfrm>
          <a:off x="127304800" y="332486001"/>
          <a:ext cx="3403600" cy="261232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118</xdr:row>
      <xdr:rowOff>254001</xdr:rowOff>
    </xdr:from>
    <xdr:to>
      <xdr:col>53</xdr:col>
      <xdr:colOff>1</xdr:colOff>
      <xdr:row>118</xdr:row>
      <xdr:rowOff>2866322</xdr:rowOff>
    </xdr:to>
    <xdr:pic>
      <xdr:nvPicPr>
        <xdr:cNvPr id="126" name="Picture 125"/>
        <xdr:cNvPicPr>
          <a:picLocks noChangeAspect="1" noChangeArrowheads="1"/>
        </xdr:cNvPicPr>
      </xdr:nvPicPr>
      <xdr:blipFill>
        <a:blip xmlns:r="http://schemas.openxmlformats.org/officeDocument/2006/relationships" r:embed="rId114" cstate="print">
          <a:extLst>
            <a:ext uri="{28A0092B-C50C-407E-A947-70E740481C1C}">
              <a14:useLocalDpi xmlns:a14="http://schemas.microsoft.com/office/drawing/2010/main"/>
            </a:ext>
          </a:extLst>
        </a:blip>
        <a:srcRect/>
        <a:stretch>
          <a:fillRect/>
        </a:stretch>
      </xdr:blipFill>
      <xdr:spPr bwMode="auto">
        <a:xfrm>
          <a:off x="127304800" y="335381601"/>
          <a:ext cx="3403600" cy="261232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119</xdr:row>
      <xdr:rowOff>254001</xdr:rowOff>
    </xdr:from>
    <xdr:to>
      <xdr:col>53</xdr:col>
      <xdr:colOff>1</xdr:colOff>
      <xdr:row>119</xdr:row>
      <xdr:rowOff>2866322</xdr:rowOff>
    </xdr:to>
    <xdr:pic>
      <xdr:nvPicPr>
        <xdr:cNvPr id="127" name="Picture 126"/>
        <xdr:cNvPicPr>
          <a:picLocks noChangeAspect="1" noChangeArrowheads="1"/>
        </xdr:cNvPicPr>
      </xdr:nvPicPr>
      <xdr:blipFill>
        <a:blip xmlns:r="http://schemas.openxmlformats.org/officeDocument/2006/relationships" r:embed="rId115" cstate="print">
          <a:extLst>
            <a:ext uri="{28A0092B-C50C-407E-A947-70E740481C1C}">
              <a14:useLocalDpi xmlns:a14="http://schemas.microsoft.com/office/drawing/2010/main"/>
            </a:ext>
          </a:extLst>
        </a:blip>
        <a:srcRect/>
        <a:stretch>
          <a:fillRect/>
        </a:stretch>
      </xdr:blipFill>
      <xdr:spPr bwMode="auto">
        <a:xfrm>
          <a:off x="127304800" y="338277201"/>
          <a:ext cx="3403600" cy="261232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120</xdr:row>
      <xdr:rowOff>254001</xdr:rowOff>
    </xdr:from>
    <xdr:to>
      <xdr:col>53</xdr:col>
      <xdr:colOff>1</xdr:colOff>
      <xdr:row>120</xdr:row>
      <xdr:rowOff>2866323</xdr:rowOff>
    </xdr:to>
    <xdr:pic>
      <xdr:nvPicPr>
        <xdr:cNvPr id="128" name="Picture 127"/>
        <xdr:cNvPicPr>
          <a:picLocks noChangeAspect="1" noChangeArrowheads="1"/>
        </xdr:cNvPicPr>
      </xdr:nvPicPr>
      <xdr:blipFill>
        <a:blip xmlns:r="http://schemas.openxmlformats.org/officeDocument/2006/relationships" r:embed="rId116" cstate="print">
          <a:extLst>
            <a:ext uri="{28A0092B-C50C-407E-A947-70E740481C1C}">
              <a14:useLocalDpi xmlns:a14="http://schemas.microsoft.com/office/drawing/2010/main"/>
            </a:ext>
          </a:extLst>
        </a:blip>
        <a:srcRect/>
        <a:stretch>
          <a:fillRect/>
        </a:stretch>
      </xdr:blipFill>
      <xdr:spPr bwMode="auto">
        <a:xfrm>
          <a:off x="127304800" y="341172801"/>
          <a:ext cx="3403600" cy="261232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121</xdr:row>
      <xdr:rowOff>254001</xdr:rowOff>
    </xdr:from>
    <xdr:to>
      <xdr:col>53</xdr:col>
      <xdr:colOff>1</xdr:colOff>
      <xdr:row>121</xdr:row>
      <xdr:rowOff>2866322</xdr:rowOff>
    </xdr:to>
    <xdr:pic>
      <xdr:nvPicPr>
        <xdr:cNvPr id="129" name="Picture 128"/>
        <xdr:cNvPicPr>
          <a:picLocks noChangeAspect="1" noChangeArrowheads="1"/>
        </xdr:cNvPicPr>
      </xdr:nvPicPr>
      <xdr:blipFill>
        <a:blip xmlns:r="http://schemas.openxmlformats.org/officeDocument/2006/relationships" r:embed="rId117" cstate="print">
          <a:extLst>
            <a:ext uri="{28A0092B-C50C-407E-A947-70E740481C1C}">
              <a14:useLocalDpi xmlns:a14="http://schemas.microsoft.com/office/drawing/2010/main"/>
            </a:ext>
          </a:extLst>
        </a:blip>
        <a:srcRect/>
        <a:stretch>
          <a:fillRect/>
        </a:stretch>
      </xdr:blipFill>
      <xdr:spPr bwMode="auto">
        <a:xfrm>
          <a:off x="127304800" y="344068401"/>
          <a:ext cx="3403600" cy="261232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670707</xdr:colOff>
      <xdr:row>122</xdr:row>
      <xdr:rowOff>20826</xdr:rowOff>
    </xdr:from>
    <xdr:to>
      <xdr:col>52</xdr:col>
      <xdr:colOff>2900824</xdr:colOff>
      <xdr:row>123</xdr:row>
      <xdr:rowOff>30626</xdr:rowOff>
    </xdr:to>
    <xdr:pic>
      <xdr:nvPicPr>
        <xdr:cNvPr id="130" name="Picture 129"/>
        <xdr:cNvPicPr>
          <a:picLocks noChangeAspect="1" noChangeArrowheads="1"/>
        </xdr:cNvPicPr>
      </xdr:nvPicPr>
      <xdr:blipFill>
        <a:blip xmlns:r="http://schemas.openxmlformats.org/officeDocument/2006/relationships" r:embed="rId118" cstate="print">
          <a:extLst>
            <a:ext uri="{28A0092B-C50C-407E-A947-70E740481C1C}">
              <a14:useLocalDpi xmlns:a14="http://schemas.microsoft.com/office/drawing/2010/main"/>
            </a:ext>
          </a:extLst>
        </a:blip>
        <a:srcRect/>
        <a:stretch>
          <a:fillRect/>
        </a:stretch>
      </xdr:blipFill>
      <xdr:spPr bwMode="auto">
        <a:xfrm rot="5400000">
          <a:off x="133340166" y="258790767"/>
          <a:ext cx="2880000" cy="2230117"/>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123</xdr:row>
      <xdr:rowOff>254001</xdr:rowOff>
    </xdr:from>
    <xdr:to>
      <xdr:col>53</xdr:col>
      <xdr:colOff>1</xdr:colOff>
      <xdr:row>123</xdr:row>
      <xdr:rowOff>2866322</xdr:rowOff>
    </xdr:to>
    <xdr:pic>
      <xdr:nvPicPr>
        <xdr:cNvPr id="131" name="Picture 130"/>
        <xdr:cNvPicPr>
          <a:picLocks noChangeAspect="1" noChangeArrowheads="1"/>
        </xdr:cNvPicPr>
      </xdr:nvPicPr>
      <xdr:blipFill>
        <a:blip xmlns:r="http://schemas.openxmlformats.org/officeDocument/2006/relationships" r:embed="rId119" cstate="print">
          <a:extLst>
            <a:ext uri="{28A0092B-C50C-407E-A947-70E740481C1C}">
              <a14:useLocalDpi xmlns:a14="http://schemas.microsoft.com/office/drawing/2010/main"/>
            </a:ext>
          </a:extLst>
        </a:blip>
        <a:srcRect/>
        <a:stretch>
          <a:fillRect/>
        </a:stretch>
      </xdr:blipFill>
      <xdr:spPr bwMode="auto">
        <a:xfrm>
          <a:off x="127304800" y="349859601"/>
          <a:ext cx="3403600" cy="261232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124</xdr:row>
      <xdr:rowOff>254000</xdr:rowOff>
    </xdr:from>
    <xdr:to>
      <xdr:col>53</xdr:col>
      <xdr:colOff>1</xdr:colOff>
      <xdr:row>124</xdr:row>
      <xdr:rowOff>2573634</xdr:rowOff>
    </xdr:to>
    <xdr:pic>
      <xdr:nvPicPr>
        <xdr:cNvPr id="132" name="Picture 131"/>
        <xdr:cNvPicPr>
          <a:picLocks noChangeAspect="1" noChangeArrowheads="1"/>
        </xdr:cNvPicPr>
      </xdr:nvPicPr>
      <xdr:blipFill>
        <a:blip xmlns:r="http://schemas.openxmlformats.org/officeDocument/2006/relationships" r:embed="rId120" cstate="print">
          <a:extLst>
            <a:ext uri="{28A0092B-C50C-407E-A947-70E740481C1C}">
              <a14:useLocalDpi xmlns:a14="http://schemas.microsoft.com/office/drawing/2010/main"/>
            </a:ext>
          </a:extLst>
        </a:blip>
        <a:srcRect/>
        <a:stretch>
          <a:fillRect/>
        </a:stretch>
      </xdr:blipFill>
      <xdr:spPr bwMode="auto">
        <a:xfrm>
          <a:off x="127304800" y="352755200"/>
          <a:ext cx="3403600" cy="2319634"/>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125</xdr:row>
      <xdr:rowOff>254001</xdr:rowOff>
    </xdr:from>
    <xdr:to>
      <xdr:col>53</xdr:col>
      <xdr:colOff>1</xdr:colOff>
      <xdr:row>125</xdr:row>
      <xdr:rowOff>2866322</xdr:rowOff>
    </xdr:to>
    <xdr:pic>
      <xdr:nvPicPr>
        <xdr:cNvPr id="133" name="Picture 132"/>
        <xdr:cNvPicPr>
          <a:picLocks noChangeAspect="1" noChangeArrowheads="1"/>
        </xdr:cNvPicPr>
      </xdr:nvPicPr>
      <xdr:blipFill>
        <a:blip xmlns:r="http://schemas.openxmlformats.org/officeDocument/2006/relationships" r:embed="rId121" cstate="print">
          <a:extLst>
            <a:ext uri="{28A0092B-C50C-407E-A947-70E740481C1C}">
              <a14:useLocalDpi xmlns:a14="http://schemas.microsoft.com/office/drawing/2010/main"/>
            </a:ext>
          </a:extLst>
        </a:blip>
        <a:srcRect/>
        <a:stretch>
          <a:fillRect/>
        </a:stretch>
      </xdr:blipFill>
      <xdr:spPr bwMode="auto">
        <a:xfrm>
          <a:off x="127304800" y="355650801"/>
          <a:ext cx="3403600" cy="261232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126</xdr:row>
      <xdr:rowOff>254001</xdr:rowOff>
    </xdr:from>
    <xdr:to>
      <xdr:col>53</xdr:col>
      <xdr:colOff>1</xdr:colOff>
      <xdr:row>126</xdr:row>
      <xdr:rowOff>2866323</xdr:rowOff>
    </xdr:to>
    <xdr:pic>
      <xdr:nvPicPr>
        <xdr:cNvPr id="134" name="Picture 133"/>
        <xdr:cNvPicPr>
          <a:picLocks noChangeAspect="1" noChangeArrowheads="1"/>
        </xdr:cNvPicPr>
      </xdr:nvPicPr>
      <xdr:blipFill>
        <a:blip xmlns:r="http://schemas.openxmlformats.org/officeDocument/2006/relationships" r:embed="rId122" cstate="print">
          <a:extLst>
            <a:ext uri="{28A0092B-C50C-407E-A947-70E740481C1C}">
              <a14:useLocalDpi xmlns:a14="http://schemas.microsoft.com/office/drawing/2010/main"/>
            </a:ext>
          </a:extLst>
        </a:blip>
        <a:srcRect/>
        <a:stretch>
          <a:fillRect/>
        </a:stretch>
      </xdr:blipFill>
      <xdr:spPr bwMode="auto">
        <a:xfrm>
          <a:off x="127304800" y="358546401"/>
          <a:ext cx="3403600" cy="261232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127</xdr:row>
      <xdr:rowOff>254001</xdr:rowOff>
    </xdr:from>
    <xdr:to>
      <xdr:col>53</xdr:col>
      <xdr:colOff>1</xdr:colOff>
      <xdr:row>127</xdr:row>
      <xdr:rowOff>2866322</xdr:rowOff>
    </xdr:to>
    <xdr:pic>
      <xdr:nvPicPr>
        <xdr:cNvPr id="135" name="Picture 134"/>
        <xdr:cNvPicPr>
          <a:picLocks noChangeAspect="1" noChangeArrowheads="1"/>
        </xdr:cNvPicPr>
      </xdr:nvPicPr>
      <xdr:blipFill>
        <a:blip xmlns:r="http://schemas.openxmlformats.org/officeDocument/2006/relationships" r:embed="rId123" cstate="print">
          <a:extLst>
            <a:ext uri="{28A0092B-C50C-407E-A947-70E740481C1C}">
              <a14:useLocalDpi xmlns:a14="http://schemas.microsoft.com/office/drawing/2010/main"/>
            </a:ext>
          </a:extLst>
        </a:blip>
        <a:srcRect/>
        <a:stretch>
          <a:fillRect/>
        </a:stretch>
      </xdr:blipFill>
      <xdr:spPr bwMode="auto">
        <a:xfrm>
          <a:off x="127304800" y="361442001"/>
          <a:ext cx="3403600" cy="261232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128</xdr:row>
      <xdr:rowOff>254001</xdr:rowOff>
    </xdr:from>
    <xdr:to>
      <xdr:col>53</xdr:col>
      <xdr:colOff>1</xdr:colOff>
      <xdr:row>128</xdr:row>
      <xdr:rowOff>2866322</xdr:rowOff>
    </xdr:to>
    <xdr:pic>
      <xdr:nvPicPr>
        <xdr:cNvPr id="136" name="Picture 135"/>
        <xdr:cNvPicPr>
          <a:picLocks noChangeAspect="1" noChangeArrowheads="1"/>
        </xdr:cNvPicPr>
      </xdr:nvPicPr>
      <xdr:blipFill>
        <a:blip xmlns:r="http://schemas.openxmlformats.org/officeDocument/2006/relationships" r:embed="rId124" cstate="print">
          <a:extLst>
            <a:ext uri="{28A0092B-C50C-407E-A947-70E740481C1C}">
              <a14:useLocalDpi xmlns:a14="http://schemas.microsoft.com/office/drawing/2010/main"/>
            </a:ext>
          </a:extLst>
        </a:blip>
        <a:srcRect/>
        <a:stretch>
          <a:fillRect/>
        </a:stretch>
      </xdr:blipFill>
      <xdr:spPr bwMode="auto">
        <a:xfrm>
          <a:off x="127304800" y="364337601"/>
          <a:ext cx="3403600" cy="261232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129</xdr:row>
      <xdr:rowOff>254001</xdr:rowOff>
    </xdr:from>
    <xdr:to>
      <xdr:col>53</xdr:col>
      <xdr:colOff>1</xdr:colOff>
      <xdr:row>129</xdr:row>
      <xdr:rowOff>2866323</xdr:rowOff>
    </xdr:to>
    <xdr:pic>
      <xdr:nvPicPr>
        <xdr:cNvPr id="137" name="Picture 136"/>
        <xdr:cNvPicPr>
          <a:picLocks noChangeAspect="1" noChangeArrowheads="1"/>
        </xdr:cNvPicPr>
      </xdr:nvPicPr>
      <xdr:blipFill>
        <a:blip xmlns:r="http://schemas.openxmlformats.org/officeDocument/2006/relationships" r:embed="rId125" cstate="print">
          <a:extLst>
            <a:ext uri="{28A0092B-C50C-407E-A947-70E740481C1C}">
              <a14:useLocalDpi xmlns:a14="http://schemas.microsoft.com/office/drawing/2010/main"/>
            </a:ext>
          </a:extLst>
        </a:blip>
        <a:srcRect/>
        <a:stretch>
          <a:fillRect/>
        </a:stretch>
      </xdr:blipFill>
      <xdr:spPr bwMode="auto">
        <a:xfrm>
          <a:off x="127304800" y="367233201"/>
          <a:ext cx="3403600" cy="261232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130</xdr:row>
      <xdr:rowOff>254001</xdr:rowOff>
    </xdr:from>
    <xdr:to>
      <xdr:col>53</xdr:col>
      <xdr:colOff>1</xdr:colOff>
      <xdr:row>130</xdr:row>
      <xdr:rowOff>2866322</xdr:rowOff>
    </xdr:to>
    <xdr:pic>
      <xdr:nvPicPr>
        <xdr:cNvPr id="138" name="Picture 137"/>
        <xdr:cNvPicPr>
          <a:picLocks noChangeAspect="1" noChangeArrowheads="1"/>
        </xdr:cNvPicPr>
      </xdr:nvPicPr>
      <xdr:blipFill>
        <a:blip xmlns:r="http://schemas.openxmlformats.org/officeDocument/2006/relationships" r:embed="rId126" cstate="print">
          <a:extLst>
            <a:ext uri="{28A0092B-C50C-407E-A947-70E740481C1C}">
              <a14:useLocalDpi xmlns:a14="http://schemas.microsoft.com/office/drawing/2010/main"/>
            </a:ext>
          </a:extLst>
        </a:blip>
        <a:srcRect/>
        <a:stretch>
          <a:fillRect/>
        </a:stretch>
      </xdr:blipFill>
      <xdr:spPr bwMode="auto">
        <a:xfrm>
          <a:off x="127304800" y="370128801"/>
          <a:ext cx="3403600" cy="261232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131</xdr:row>
      <xdr:rowOff>254001</xdr:rowOff>
    </xdr:from>
    <xdr:to>
      <xdr:col>53</xdr:col>
      <xdr:colOff>1</xdr:colOff>
      <xdr:row>131</xdr:row>
      <xdr:rowOff>2866322</xdr:rowOff>
    </xdr:to>
    <xdr:pic>
      <xdr:nvPicPr>
        <xdr:cNvPr id="139" name="Picture 138"/>
        <xdr:cNvPicPr>
          <a:picLocks noChangeAspect="1" noChangeArrowheads="1"/>
        </xdr:cNvPicPr>
      </xdr:nvPicPr>
      <xdr:blipFill>
        <a:blip xmlns:r="http://schemas.openxmlformats.org/officeDocument/2006/relationships" r:embed="rId127" cstate="print">
          <a:extLst>
            <a:ext uri="{28A0092B-C50C-407E-A947-70E740481C1C}">
              <a14:useLocalDpi xmlns:a14="http://schemas.microsoft.com/office/drawing/2010/main"/>
            </a:ext>
          </a:extLst>
        </a:blip>
        <a:srcRect/>
        <a:stretch>
          <a:fillRect/>
        </a:stretch>
      </xdr:blipFill>
      <xdr:spPr bwMode="auto">
        <a:xfrm>
          <a:off x="127304800" y="373024401"/>
          <a:ext cx="3403600" cy="261232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132</xdr:row>
      <xdr:rowOff>254001</xdr:rowOff>
    </xdr:from>
    <xdr:to>
      <xdr:col>53</xdr:col>
      <xdr:colOff>1</xdr:colOff>
      <xdr:row>132</xdr:row>
      <xdr:rowOff>2866323</xdr:rowOff>
    </xdr:to>
    <xdr:pic>
      <xdr:nvPicPr>
        <xdr:cNvPr id="140" name="Picture 139"/>
        <xdr:cNvPicPr>
          <a:picLocks noChangeAspect="1" noChangeArrowheads="1"/>
        </xdr:cNvPicPr>
      </xdr:nvPicPr>
      <xdr:blipFill>
        <a:blip xmlns:r="http://schemas.openxmlformats.org/officeDocument/2006/relationships" r:embed="rId128" cstate="print">
          <a:extLst>
            <a:ext uri="{28A0092B-C50C-407E-A947-70E740481C1C}">
              <a14:useLocalDpi xmlns:a14="http://schemas.microsoft.com/office/drawing/2010/main"/>
            </a:ext>
          </a:extLst>
        </a:blip>
        <a:srcRect/>
        <a:stretch>
          <a:fillRect/>
        </a:stretch>
      </xdr:blipFill>
      <xdr:spPr bwMode="auto">
        <a:xfrm>
          <a:off x="127304800" y="375920001"/>
          <a:ext cx="3403600" cy="261232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133</xdr:row>
      <xdr:rowOff>254000</xdr:rowOff>
    </xdr:from>
    <xdr:to>
      <xdr:col>53</xdr:col>
      <xdr:colOff>1</xdr:colOff>
      <xdr:row>133</xdr:row>
      <xdr:rowOff>2835536</xdr:rowOff>
    </xdr:to>
    <xdr:pic>
      <xdr:nvPicPr>
        <xdr:cNvPr id="141" name="Picture 140"/>
        <xdr:cNvPicPr>
          <a:picLocks noChangeAspect="1" noChangeArrowheads="1"/>
        </xdr:cNvPicPr>
      </xdr:nvPicPr>
      <xdr:blipFill>
        <a:blip xmlns:r="http://schemas.openxmlformats.org/officeDocument/2006/relationships" r:embed="rId129" cstate="print">
          <a:extLst>
            <a:ext uri="{28A0092B-C50C-407E-A947-70E740481C1C}">
              <a14:useLocalDpi xmlns:a14="http://schemas.microsoft.com/office/drawing/2010/main"/>
            </a:ext>
          </a:extLst>
        </a:blip>
        <a:srcRect/>
        <a:stretch>
          <a:fillRect/>
        </a:stretch>
      </xdr:blipFill>
      <xdr:spPr bwMode="auto">
        <a:xfrm>
          <a:off x="127304800" y="378815600"/>
          <a:ext cx="3403600" cy="258153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134</xdr:row>
      <xdr:rowOff>254000</xdr:rowOff>
    </xdr:from>
    <xdr:to>
      <xdr:col>53</xdr:col>
      <xdr:colOff>1</xdr:colOff>
      <xdr:row>134</xdr:row>
      <xdr:rowOff>2835536</xdr:rowOff>
    </xdr:to>
    <xdr:pic>
      <xdr:nvPicPr>
        <xdr:cNvPr id="142" name="Picture 141"/>
        <xdr:cNvPicPr>
          <a:picLocks noChangeAspect="1" noChangeArrowheads="1"/>
        </xdr:cNvPicPr>
      </xdr:nvPicPr>
      <xdr:blipFill>
        <a:blip xmlns:r="http://schemas.openxmlformats.org/officeDocument/2006/relationships" r:embed="rId130" cstate="print">
          <a:extLst>
            <a:ext uri="{28A0092B-C50C-407E-A947-70E740481C1C}">
              <a14:useLocalDpi xmlns:a14="http://schemas.microsoft.com/office/drawing/2010/main"/>
            </a:ext>
          </a:extLst>
        </a:blip>
        <a:srcRect/>
        <a:stretch>
          <a:fillRect/>
        </a:stretch>
      </xdr:blipFill>
      <xdr:spPr bwMode="auto">
        <a:xfrm>
          <a:off x="127304800" y="381711200"/>
          <a:ext cx="3403600" cy="258153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135</xdr:row>
      <xdr:rowOff>254001</xdr:rowOff>
    </xdr:from>
    <xdr:to>
      <xdr:col>53</xdr:col>
      <xdr:colOff>1</xdr:colOff>
      <xdr:row>135</xdr:row>
      <xdr:rowOff>2866322</xdr:rowOff>
    </xdr:to>
    <xdr:pic>
      <xdr:nvPicPr>
        <xdr:cNvPr id="143" name="Picture 142"/>
        <xdr:cNvPicPr>
          <a:picLocks noChangeAspect="1" noChangeArrowheads="1"/>
        </xdr:cNvPicPr>
      </xdr:nvPicPr>
      <xdr:blipFill>
        <a:blip xmlns:r="http://schemas.openxmlformats.org/officeDocument/2006/relationships" r:embed="rId131" cstate="print">
          <a:extLst>
            <a:ext uri="{28A0092B-C50C-407E-A947-70E740481C1C}">
              <a14:useLocalDpi xmlns:a14="http://schemas.microsoft.com/office/drawing/2010/main"/>
            </a:ext>
          </a:extLst>
        </a:blip>
        <a:srcRect/>
        <a:stretch>
          <a:fillRect/>
        </a:stretch>
      </xdr:blipFill>
      <xdr:spPr bwMode="auto">
        <a:xfrm>
          <a:off x="127304800" y="384606801"/>
          <a:ext cx="3403600" cy="261232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136</xdr:row>
      <xdr:rowOff>254001</xdr:rowOff>
    </xdr:from>
    <xdr:to>
      <xdr:col>53</xdr:col>
      <xdr:colOff>1</xdr:colOff>
      <xdr:row>136</xdr:row>
      <xdr:rowOff>2866322</xdr:rowOff>
    </xdr:to>
    <xdr:pic>
      <xdr:nvPicPr>
        <xdr:cNvPr id="144" name="Picture 143"/>
        <xdr:cNvPicPr>
          <a:picLocks noChangeAspect="1" noChangeArrowheads="1"/>
        </xdr:cNvPicPr>
      </xdr:nvPicPr>
      <xdr:blipFill>
        <a:blip xmlns:r="http://schemas.openxmlformats.org/officeDocument/2006/relationships" r:embed="rId132" cstate="print">
          <a:extLst>
            <a:ext uri="{28A0092B-C50C-407E-A947-70E740481C1C}">
              <a14:useLocalDpi xmlns:a14="http://schemas.microsoft.com/office/drawing/2010/main"/>
            </a:ext>
          </a:extLst>
        </a:blip>
        <a:srcRect/>
        <a:stretch>
          <a:fillRect/>
        </a:stretch>
      </xdr:blipFill>
      <xdr:spPr bwMode="auto">
        <a:xfrm>
          <a:off x="127304800" y="387502401"/>
          <a:ext cx="3403600" cy="261232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137</xdr:row>
      <xdr:rowOff>254001</xdr:rowOff>
    </xdr:from>
    <xdr:to>
      <xdr:col>53</xdr:col>
      <xdr:colOff>1</xdr:colOff>
      <xdr:row>137</xdr:row>
      <xdr:rowOff>2866322</xdr:rowOff>
    </xdr:to>
    <xdr:pic>
      <xdr:nvPicPr>
        <xdr:cNvPr id="145" name="Picture 144"/>
        <xdr:cNvPicPr>
          <a:picLocks noChangeAspect="1" noChangeArrowheads="1"/>
        </xdr:cNvPicPr>
      </xdr:nvPicPr>
      <xdr:blipFill>
        <a:blip xmlns:r="http://schemas.openxmlformats.org/officeDocument/2006/relationships" r:embed="rId133" cstate="print">
          <a:extLst>
            <a:ext uri="{28A0092B-C50C-407E-A947-70E740481C1C}">
              <a14:useLocalDpi xmlns:a14="http://schemas.microsoft.com/office/drawing/2010/main"/>
            </a:ext>
          </a:extLst>
        </a:blip>
        <a:srcRect/>
        <a:stretch>
          <a:fillRect/>
        </a:stretch>
      </xdr:blipFill>
      <xdr:spPr bwMode="auto">
        <a:xfrm>
          <a:off x="127304800" y="390398001"/>
          <a:ext cx="3403600" cy="261232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138</xdr:row>
      <xdr:rowOff>254001</xdr:rowOff>
    </xdr:from>
    <xdr:to>
      <xdr:col>53</xdr:col>
      <xdr:colOff>1</xdr:colOff>
      <xdr:row>138</xdr:row>
      <xdr:rowOff>2866323</xdr:rowOff>
    </xdr:to>
    <xdr:pic>
      <xdr:nvPicPr>
        <xdr:cNvPr id="146" name="Picture 145"/>
        <xdr:cNvPicPr>
          <a:picLocks noChangeAspect="1" noChangeArrowheads="1"/>
        </xdr:cNvPicPr>
      </xdr:nvPicPr>
      <xdr:blipFill>
        <a:blip xmlns:r="http://schemas.openxmlformats.org/officeDocument/2006/relationships" r:embed="rId134" cstate="print">
          <a:extLst>
            <a:ext uri="{28A0092B-C50C-407E-A947-70E740481C1C}">
              <a14:useLocalDpi xmlns:a14="http://schemas.microsoft.com/office/drawing/2010/main"/>
            </a:ext>
          </a:extLst>
        </a:blip>
        <a:srcRect/>
        <a:stretch>
          <a:fillRect/>
        </a:stretch>
      </xdr:blipFill>
      <xdr:spPr bwMode="auto">
        <a:xfrm>
          <a:off x="127304800" y="393293601"/>
          <a:ext cx="3403600" cy="261232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139</xdr:row>
      <xdr:rowOff>254001</xdr:rowOff>
    </xdr:from>
    <xdr:to>
      <xdr:col>53</xdr:col>
      <xdr:colOff>1</xdr:colOff>
      <xdr:row>139</xdr:row>
      <xdr:rowOff>2866321</xdr:rowOff>
    </xdr:to>
    <xdr:pic>
      <xdr:nvPicPr>
        <xdr:cNvPr id="147" name="Picture 146"/>
        <xdr:cNvPicPr>
          <a:picLocks noChangeAspect="1" noChangeArrowheads="1"/>
        </xdr:cNvPicPr>
      </xdr:nvPicPr>
      <xdr:blipFill>
        <a:blip xmlns:r="http://schemas.openxmlformats.org/officeDocument/2006/relationships" r:embed="rId135" cstate="print">
          <a:extLst>
            <a:ext uri="{28A0092B-C50C-407E-A947-70E740481C1C}">
              <a14:useLocalDpi xmlns:a14="http://schemas.microsoft.com/office/drawing/2010/main"/>
            </a:ext>
          </a:extLst>
        </a:blip>
        <a:srcRect/>
        <a:stretch>
          <a:fillRect/>
        </a:stretch>
      </xdr:blipFill>
      <xdr:spPr bwMode="auto">
        <a:xfrm>
          <a:off x="127304800" y="396189201"/>
          <a:ext cx="3403600" cy="261232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140</xdr:row>
      <xdr:rowOff>254001</xdr:rowOff>
    </xdr:from>
    <xdr:to>
      <xdr:col>53</xdr:col>
      <xdr:colOff>1</xdr:colOff>
      <xdr:row>140</xdr:row>
      <xdr:rowOff>2866321</xdr:rowOff>
    </xdr:to>
    <xdr:pic>
      <xdr:nvPicPr>
        <xdr:cNvPr id="148" name="Picture 147"/>
        <xdr:cNvPicPr>
          <a:picLocks noChangeAspect="1" noChangeArrowheads="1"/>
        </xdr:cNvPicPr>
      </xdr:nvPicPr>
      <xdr:blipFill>
        <a:blip xmlns:r="http://schemas.openxmlformats.org/officeDocument/2006/relationships" r:embed="rId136" cstate="print">
          <a:extLst>
            <a:ext uri="{28A0092B-C50C-407E-A947-70E740481C1C}">
              <a14:useLocalDpi xmlns:a14="http://schemas.microsoft.com/office/drawing/2010/main"/>
            </a:ext>
          </a:extLst>
        </a:blip>
        <a:srcRect/>
        <a:stretch>
          <a:fillRect/>
        </a:stretch>
      </xdr:blipFill>
      <xdr:spPr bwMode="auto">
        <a:xfrm>
          <a:off x="127304800" y="399084801"/>
          <a:ext cx="3403600" cy="261232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141</xdr:row>
      <xdr:rowOff>254001</xdr:rowOff>
    </xdr:from>
    <xdr:to>
      <xdr:col>53</xdr:col>
      <xdr:colOff>1</xdr:colOff>
      <xdr:row>141</xdr:row>
      <xdr:rowOff>2866322</xdr:rowOff>
    </xdr:to>
    <xdr:pic>
      <xdr:nvPicPr>
        <xdr:cNvPr id="149" name="Picture 148"/>
        <xdr:cNvPicPr>
          <a:picLocks noChangeAspect="1" noChangeArrowheads="1"/>
        </xdr:cNvPicPr>
      </xdr:nvPicPr>
      <xdr:blipFill>
        <a:blip xmlns:r="http://schemas.openxmlformats.org/officeDocument/2006/relationships" r:embed="rId137" cstate="print">
          <a:extLst>
            <a:ext uri="{28A0092B-C50C-407E-A947-70E740481C1C}">
              <a14:useLocalDpi xmlns:a14="http://schemas.microsoft.com/office/drawing/2010/main"/>
            </a:ext>
          </a:extLst>
        </a:blip>
        <a:srcRect/>
        <a:stretch>
          <a:fillRect/>
        </a:stretch>
      </xdr:blipFill>
      <xdr:spPr bwMode="auto">
        <a:xfrm>
          <a:off x="127304800" y="401980401"/>
          <a:ext cx="3403600" cy="261232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142</xdr:row>
      <xdr:rowOff>254000</xdr:rowOff>
    </xdr:from>
    <xdr:to>
      <xdr:col>53</xdr:col>
      <xdr:colOff>1</xdr:colOff>
      <xdr:row>142</xdr:row>
      <xdr:rowOff>2866320</xdr:rowOff>
    </xdr:to>
    <xdr:pic>
      <xdr:nvPicPr>
        <xdr:cNvPr id="150" name="Picture 149"/>
        <xdr:cNvPicPr>
          <a:picLocks noChangeAspect="1" noChangeArrowheads="1"/>
        </xdr:cNvPicPr>
      </xdr:nvPicPr>
      <xdr:blipFill>
        <a:blip xmlns:r="http://schemas.openxmlformats.org/officeDocument/2006/relationships" r:embed="rId138" cstate="print">
          <a:extLst>
            <a:ext uri="{28A0092B-C50C-407E-A947-70E740481C1C}">
              <a14:useLocalDpi xmlns:a14="http://schemas.microsoft.com/office/drawing/2010/main"/>
            </a:ext>
          </a:extLst>
        </a:blip>
        <a:srcRect/>
        <a:stretch>
          <a:fillRect/>
        </a:stretch>
      </xdr:blipFill>
      <xdr:spPr bwMode="auto">
        <a:xfrm>
          <a:off x="127304800" y="404876000"/>
          <a:ext cx="3403600" cy="261232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143</xdr:row>
      <xdr:rowOff>101601</xdr:rowOff>
    </xdr:from>
    <xdr:to>
      <xdr:col>53</xdr:col>
      <xdr:colOff>1</xdr:colOff>
      <xdr:row>143</xdr:row>
      <xdr:rowOff>2713922</xdr:rowOff>
    </xdr:to>
    <xdr:pic>
      <xdr:nvPicPr>
        <xdr:cNvPr id="151" name="Picture 150"/>
        <xdr:cNvPicPr>
          <a:picLocks noChangeAspect="1" noChangeArrowheads="1"/>
        </xdr:cNvPicPr>
      </xdr:nvPicPr>
      <xdr:blipFill>
        <a:blip xmlns:r="http://schemas.openxmlformats.org/officeDocument/2006/relationships" r:embed="rId139" cstate="print">
          <a:extLst>
            <a:ext uri="{28A0092B-C50C-407E-A947-70E740481C1C}">
              <a14:useLocalDpi xmlns:a14="http://schemas.microsoft.com/office/drawing/2010/main"/>
            </a:ext>
          </a:extLst>
        </a:blip>
        <a:srcRect/>
        <a:stretch>
          <a:fillRect/>
        </a:stretch>
      </xdr:blipFill>
      <xdr:spPr bwMode="auto">
        <a:xfrm>
          <a:off x="127304800" y="407619201"/>
          <a:ext cx="3403600" cy="261232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144</xdr:row>
      <xdr:rowOff>101600</xdr:rowOff>
    </xdr:from>
    <xdr:to>
      <xdr:col>53</xdr:col>
      <xdr:colOff>1</xdr:colOff>
      <xdr:row>144</xdr:row>
      <xdr:rowOff>2717235</xdr:rowOff>
    </xdr:to>
    <xdr:pic>
      <xdr:nvPicPr>
        <xdr:cNvPr id="152" name="Picture 151"/>
        <xdr:cNvPicPr>
          <a:picLocks noChangeAspect="1" noChangeArrowheads="1"/>
        </xdr:cNvPicPr>
      </xdr:nvPicPr>
      <xdr:blipFill>
        <a:blip xmlns:r="http://schemas.openxmlformats.org/officeDocument/2006/relationships" r:embed="rId140" cstate="print">
          <a:extLst>
            <a:ext uri="{28A0092B-C50C-407E-A947-70E740481C1C}">
              <a14:useLocalDpi xmlns:a14="http://schemas.microsoft.com/office/drawing/2010/main"/>
            </a:ext>
          </a:extLst>
        </a:blip>
        <a:srcRect/>
        <a:stretch>
          <a:fillRect/>
        </a:stretch>
      </xdr:blipFill>
      <xdr:spPr bwMode="auto">
        <a:xfrm>
          <a:off x="127304800" y="410514800"/>
          <a:ext cx="3403600" cy="261563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145</xdr:row>
      <xdr:rowOff>101600</xdr:rowOff>
    </xdr:from>
    <xdr:to>
      <xdr:col>53</xdr:col>
      <xdr:colOff>1</xdr:colOff>
      <xdr:row>145</xdr:row>
      <xdr:rowOff>2717234</xdr:rowOff>
    </xdr:to>
    <xdr:pic>
      <xdr:nvPicPr>
        <xdr:cNvPr id="153" name="Picture 152"/>
        <xdr:cNvPicPr>
          <a:picLocks noChangeAspect="1" noChangeArrowheads="1"/>
        </xdr:cNvPicPr>
      </xdr:nvPicPr>
      <xdr:blipFill>
        <a:blip xmlns:r="http://schemas.openxmlformats.org/officeDocument/2006/relationships" r:embed="rId141" cstate="print">
          <a:extLst>
            <a:ext uri="{28A0092B-C50C-407E-A947-70E740481C1C}">
              <a14:useLocalDpi xmlns:a14="http://schemas.microsoft.com/office/drawing/2010/main"/>
            </a:ext>
          </a:extLst>
        </a:blip>
        <a:srcRect/>
        <a:stretch>
          <a:fillRect/>
        </a:stretch>
      </xdr:blipFill>
      <xdr:spPr bwMode="auto">
        <a:xfrm>
          <a:off x="127304800" y="413410400"/>
          <a:ext cx="3403600" cy="2615634"/>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146</xdr:row>
      <xdr:rowOff>203201</xdr:rowOff>
    </xdr:from>
    <xdr:to>
      <xdr:col>53</xdr:col>
      <xdr:colOff>1</xdr:colOff>
      <xdr:row>146</xdr:row>
      <xdr:rowOff>2529655</xdr:rowOff>
    </xdr:to>
    <xdr:pic>
      <xdr:nvPicPr>
        <xdr:cNvPr id="155" name="Picture 154"/>
        <xdr:cNvPicPr>
          <a:picLocks noChangeAspect="1" noChangeArrowheads="1"/>
        </xdr:cNvPicPr>
      </xdr:nvPicPr>
      <xdr:blipFill>
        <a:blip xmlns:r="http://schemas.openxmlformats.org/officeDocument/2006/relationships" r:embed="rId142" cstate="print">
          <a:extLst>
            <a:ext uri="{28A0092B-C50C-407E-A947-70E740481C1C}">
              <a14:useLocalDpi xmlns:a14="http://schemas.microsoft.com/office/drawing/2010/main"/>
            </a:ext>
          </a:extLst>
        </a:blip>
        <a:srcRect/>
        <a:stretch>
          <a:fillRect/>
        </a:stretch>
      </xdr:blipFill>
      <xdr:spPr bwMode="auto">
        <a:xfrm>
          <a:off x="127304800" y="416407601"/>
          <a:ext cx="3403600" cy="2326454"/>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147</xdr:row>
      <xdr:rowOff>101601</xdr:rowOff>
    </xdr:from>
    <xdr:to>
      <xdr:col>53</xdr:col>
      <xdr:colOff>1</xdr:colOff>
      <xdr:row>147</xdr:row>
      <xdr:rowOff>2428055</xdr:rowOff>
    </xdr:to>
    <xdr:pic>
      <xdr:nvPicPr>
        <xdr:cNvPr id="156" name="Picture 155"/>
        <xdr:cNvPicPr>
          <a:picLocks noChangeAspect="1" noChangeArrowheads="1"/>
        </xdr:cNvPicPr>
      </xdr:nvPicPr>
      <xdr:blipFill>
        <a:blip xmlns:r="http://schemas.openxmlformats.org/officeDocument/2006/relationships" r:embed="rId143" cstate="print">
          <a:extLst>
            <a:ext uri="{28A0092B-C50C-407E-A947-70E740481C1C}">
              <a14:useLocalDpi xmlns:a14="http://schemas.microsoft.com/office/drawing/2010/main"/>
            </a:ext>
          </a:extLst>
        </a:blip>
        <a:srcRect/>
        <a:stretch>
          <a:fillRect/>
        </a:stretch>
      </xdr:blipFill>
      <xdr:spPr bwMode="auto">
        <a:xfrm>
          <a:off x="127304800" y="419201601"/>
          <a:ext cx="3403600" cy="2326454"/>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153</xdr:row>
      <xdr:rowOff>101601</xdr:rowOff>
    </xdr:from>
    <xdr:to>
      <xdr:col>53</xdr:col>
      <xdr:colOff>1</xdr:colOff>
      <xdr:row>153</xdr:row>
      <xdr:rowOff>2715533</xdr:rowOff>
    </xdr:to>
    <xdr:pic>
      <xdr:nvPicPr>
        <xdr:cNvPr id="157" name="Picture 156"/>
        <xdr:cNvPicPr>
          <a:picLocks noChangeAspect="1" noChangeArrowheads="1"/>
        </xdr:cNvPicPr>
      </xdr:nvPicPr>
      <xdr:blipFill>
        <a:blip xmlns:r="http://schemas.openxmlformats.org/officeDocument/2006/relationships" r:embed="rId144" cstate="print">
          <a:extLst>
            <a:ext uri="{28A0092B-C50C-407E-A947-70E740481C1C}">
              <a14:useLocalDpi xmlns:a14="http://schemas.microsoft.com/office/drawing/2010/main"/>
            </a:ext>
          </a:extLst>
        </a:blip>
        <a:srcRect/>
        <a:stretch>
          <a:fillRect/>
        </a:stretch>
      </xdr:blipFill>
      <xdr:spPr bwMode="auto">
        <a:xfrm>
          <a:off x="127304800" y="436575201"/>
          <a:ext cx="3403600" cy="261393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152</xdr:row>
      <xdr:rowOff>101599</xdr:rowOff>
    </xdr:from>
    <xdr:to>
      <xdr:col>53</xdr:col>
      <xdr:colOff>1</xdr:colOff>
      <xdr:row>152</xdr:row>
      <xdr:rowOff>2717136</xdr:rowOff>
    </xdr:to>
    <xdr:pic>
      <xdr:nvPicPr>
        <xdr:cNvPr id="158" name="Picture 157"/>
        <xdr:cNvPicPr>
          <a:picLocks noChangeAspect="1" noChangeArrowheads="1"/>
        </xdr:cNvPicPr>
      </xdr:nvPicPr>
      <xdr:blipFill>
        <a:blip xmlns:r="http://schemas.openxmlformats.org/officeDocument/2006/relationships" r:embed="rId145" cstate="print">
          <a:extLst>
            <a:ext uri="{28A0092B-C50C-407E-A947-70E740481C1C}">
              <a14:useLocalDpi xmlns:a14="http://schemas.microsoft.com/office/drawing/2010/main"/>
            </a:ext>
          </a:extLst>
        </a:blip>
        <a:srcRect/>
        <a:stretch>
          <a:fillRect/>
        </a:stretch>
      </xdr:blipFill>
      <xdr:spPr bwMode="auto">
        <a:xfrm>
          <a:off x="127304800" y="433679599"/>
          <a:ext cx="3403600" cy="2615537"/>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150</xdr:row>
      <xdr:rowOff>101601</xdr:rowOff>
    </xdr:from>
    <xdr:to>
      <xdr:col>53</xdr:col>
      <xdr:colOff>1</xdr:colOff>
      <xdr:row>150</xdr:row>
      <xdr:rowOff>2710973</xdr:rowOff>
    </xdr:to>
    <xdr:pic>
      <xdr:nvPicPr>
        <xdr:cNvPr id="159" name="Picture 158"/>
        <xdr:cNvPicPr>
          <a:picLocks noChangeAspect="1" noChangeArrowheads="1"/>
        </xdr:cNvPicPr>
      </xdr:nvPicPr>
      <xdr:blipFill>
        <a:blip xmlns:r="http://schemas.openxmlformats.org/officeDocument/2006/relationships" r:embed="rId146" cstate="print">
          <a:extLst>
            <a:ext uri="{28A0092B-C50C-407E-A947-70E740481C1C}">
              <a14:useLocalDpi xmlns:a14="http://schemas.microsoft.com/office/drawing/2010/main"/>
            </a:ext>
          </a:extLst>
        </a:blip>
        <a:srcRect/>
        <a:stretch>
          <a:fillRect/>
        </a:stretch>
      </xdr:blipFill>
      <xdr:spPr bwMode="auto">
        <a:xfrm>
          <a:off x="127304800" y="427888401"/>
          <a:ext cx="3403600" cy="26093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148</xdr:row>
      <xdr:rowOff>101600</xdr:rowOff>
    </xdr:from>
    <xdr:to>
      <xdr:col>53</xdr:col>
      <xdr:colOff>1</xdr:colOff>
      <xdr:row>148</xdr:row>
      <xdr:rowOff>2718158</xdr:rowOff>
    </xdr:to>
    <xdr:pic>
      <xdr:nvPicPr>
        <xdr:cNvPr id="160" name="Picture 159"/>
        <xdr:cNvPicPr>
          <a:picLocks noChangeAspect="1" noChangeArrowheads="1"/>
        </xdr:cNvPicPr>
      </xdr:nvPicPr>
      <xdr:blipFill>
        <a:blip xmlns:r="http://schemas.openxmlformats.org/officeDocument/2006/relationships" r:embed="rId147" cstate="print">
          <a:extLst>
            <a:ext uri="{28A0092B-C50C-407E-A947-70E740481C1C}">
              <a14:useLocalDpi xmlns:a14="http://schemas.microsoft.com/office/drawing/2010/main"/>
            </a:ext>
          </a:extLst>
        </a:blip>
        <a:srcRect/>
        <a:stretch>
          <a:fillRect/>
        </a:stretch>
      </xdr:blipFill>
      <xdr:spPr bwMode="auto">
        <a:xfrm>
          <a:off x="127304800" y="422097200"/>
          <a:ext cx="3403600" cy="261655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110</xdr:row>
      <xdr:rowOff>304800</xdr:rowOff>
    </xdr:from>
    <xdr:to>
      <xdr:col>53</xdr:col>
      <xdr:colOff>1</xdr:colOff>
      <xdr:row>111</xdr:row>
      <xdr:rowOff>7670</xdr:rowOff>
    </xdr:to>
    <xdr:pic>
      <xdr:nvPicPr>
        <xdr:cNvPr id="5" name="Picture 4" descr="NZASM_EL_108.JPG"/>
        <xdr:cNvPicPr>
          <a:picLocks noChangeAspect="1"/>
        </xdr:cNvPicPr>
      </xdr:nvPicPr>
      <xdr:blipFill>
        <a:blip xmlns:r="http://schemas.openxmlformats.org/officeDocument/2006/relationships" r:embed="rId148" cstate="print">
          <a:extLst>
            <a:ext uri="{28A0092B-C50C-407E-A947-70E740481C1C}">
              <a14:useLocalDpi xmlns:a14="http://schemas.microsoft.com/office/drawing/2010/main"/>
            </a:ext>
          </a:extLst>
        </a:blip>
        <a:stretch>
          <a:fillRect/>
        </a:stretch>
      </xdr:blipFill>
      <xdr:spPr>
        <a:xfrm>
          <a:off x="127304800" y="312267600"/>
          <a:ext cx="3403600" cy="2581536"/>
        </a:xfrm>
        <a:prstGeom prst="rect">
          <a:avLst/>
        </a:prstGeom>
      </xdr:spPr>
    </xdr:pic>
    <xdr:clientData/>
  </xdr:twoCellAnchor>
  <xdr:twoCellAnchor editAs="oneCell">
    <xdr:from>
      <xdr:col>52</xdr:col>
      <xdr:colOff>50800</xdr:colOff>
      <xdr:row>151</xdr:row>
      <xdr:rowOff>101600</xdr:rowOff>
    </xdr:from>
    <xdr:to>
      <xdr:col>53</xdr:col>
      <xdr:colOff>1</xdr:colOff>
      <xdr:row>151</xdr:row>
      <xdr:rowOff>2684318</xdr:rowOff>
    </xdr:to>
    <xdr:pic>
      <xdr:nvPicPr>
        <xdr:cNvPr id="6" name="Picture 5" descr="NZASM_EL_149.jpg"/>
        <xdr:cNvPicPr>
          <a:picLocks noChangeAspect="1"/>
        </xdr:cNvPicPr>
      </xdr:nvPicPr>
      <xdr:blipFill>
        <a:blip xmlns:r="http://schemas.openxmlformats.org/officeDocument/2006/relationships" r:embed="rId149">
          <a:extLst>
            <a:ext uri="{28A0092B-C50C-407E-A947-70E740481C1C}">
              <a14:useLocalDpi xmlns:a14="http://schemas.microsoft.com/office/drawing/2010/main"/>
            </a:ext>
          </a:extLst>
        </a:blip>
        <a:stretch>
          <a:fillRect/>
        </a:stretch>
      </xdr:blipFill>
      <xdr:spPr>
        <a:xfrm>
          <a:off x="127304800" y="430784000"/>
          <a:ext cx="3403600" cy="2582718"/>
        </a:xfrm>
        <a:prstGeom prst="rect">
          <a:avLst/>
        </a:prstGeom>
      </xdr:spPr>
    </xdr:pic>
    <xdr:clientData/>
  </xdr:twoCellAnchor>
  <xdr:twoCellAnchor editAs="oneCell">
    <xdr:from>
      <xdr:col>52</xdr:col>
      <xdr:colOff>50800</xdr:colOff>
      <xdr:row>149</xdr:row>
      <xdr:rowOff>101600</xdr:rowOff>
    </xdr:from>
    <xdr:to>
      <xdr:col>53</xdr:col>
      <xdr:colOff>1</xdr:colOff>
      <xdr:row>149</xdr:row>
      <xdr:rowOff>2684318</xdr:rowOff>
    </xdr:to>
    <xdr:pic>
      <xdr:nvPicPr>
        <xdr:cNvPr id="4" name="Picture 3" descr="NZASM_EL_147.JPG"/>
        <xdr:cNvPicPr>
          <a:picLocks noChangeAspect="1"/>
        </xdr:cNvPicPr>
      </xdr:nvPicPr>
      <xdr:blipFill>
        <a:blip xmlns:r="http://schemas.openxmlformats.org/officeDocument/2006/relationships" r:embed="rId150" cstate="print">
          <a:extLst>
            <a:ext uri="{28A0092B-C50C-407E-A947-70E740481C1C}">
              <a14:useLocalDpi xmlns:a14="http://schemas.microsoft.com/office/drawing/2010/main"/>
            </a:ext>
          </a:extLst>
        </a:blip>
        <a:stretch>
          <a:fillRect/>
        </a:stretch>
      </xdr:blipFill>
      <xdr:spPr>
        <a:xfrm>
          <a:off x="127304800" y="424992800"/>
          <a:ext cx="3403600" cy="2582718"/>
        </a:xfrm>
        <a:prstGeom prst="rect">
          <a:avLst/>
        </a:prstGeom>
      </xdr:spPr>
    </xdr:pic>
    <xdr:clientData/>
  </xdr:twoCellAnchor>
  <xdr:twoCellAnchor editAs="oneCell">
    <xdr:from>
      <xdr:col>41</xdr:col>
      <xdr:colOff>1828800</xdr:colOff>
      <xdr:row>0</xdr:row>
      <xdr:rowOff>0</xdr:rowOff>
    </xdr:from>
    <xdr:to>
      <xdr:col>54</xdr:col>
      <xdr:colOff>1371600</xdr:colOff>
      <xdr:row>1</xdr:row>
      <xdr:rowOff>12700</xdr:rowOff>
    </xdr:to>
    <xdr:pic>
      <xdr:nvPicPr>
        <xdr:cNvPr id="2049" name="Picture 1" descr="AT Logos.jpeg"/>
        <xdr:cNvPicPr>
          <a:picLocks noChangeAspect="1" noChangeArrowheads="1"/>
        </xdr:cNvPicPr>
      </xdr:nvPicPr>
      <xdr:blipFill>
        <a:blip xmlns:r="http://schemas.openxmlformats.org/officeDocument/2006/relationships" r:embed="rId151">
          <a:extLst>
            <a:ext uri="{28A0092B-C50C-407E-A947-70E740481C1C}">
              <a14:useLocalDpi xmlns:a14="http://schemas.microsoft.com/office/drawing/2010/main" val="0"/>
            </a:ext>
          </a:extLst>
        </a:blip>
        <a:srcRect/>
        <a:stretch>
          <a:fillRect/>
        </a:stretch>
      </xdr:blipFill>
      <xdr:spPr bwMode="auto">
        <a:xfrm>
          <a:off x="62115700" y="0"/>
          <a:ext cx="28854400" cy="25273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52</xdr:col>
      <xdr:colOff>101599</xdr:colOff>
      <xdr:row>3</xdr:row>
      <xdr:rowOff>152399</xdr:rowOff>
    </xdr:from>
    <xdr:to>
      <xdr:col>52</xdr:col>
      <xdr:colOff>3402624</xdr:colOff>
      <xdr:row>3</xdr:row>
      <xdr:rowOff>2630860</xdr:rowOff>
    </xdr:to>
    <xdr:pic>
      <xdr:nvPicPr>
        <xdr:cNvPr id="19" name="Picture 1" descr="NZASM_BBL_001.JPG"/>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a:ext>
          </a:extLst>
        </a:blip>
        <a:stretch>
          <a:fillRect/>
        </a:stretch>
      </xdr:blipFill>
      <xdr:spPr>
        <a:xfrm>
          <a:off x="123799599" y="1625599"/>
          <a:ext cx="3301025" cy="2478461"/>
        </a:xfrm>
        <a:prstGeom prst="rect">
          <a:avLst/>
        </a:prstGeom>
      </xdr:spPr>
    </xdr:pic>
    <xdr:clientData/>
  </xdr:twoCellAnchor>
  <xdr:twoCellAnchor editAs="oneCell">
    <xdr:from>
      <xdr:col>52</xdr:col>
      <xdr:colOff>101599</xdr:colOff>
      <xdr:row>4</xdr:row>
      <xdr:rowOff>84666</xdr:rowOff>
    </xdr:from>
    <xdr:to>
      <xdr:col>52</xdr:col>
      <xdr:colOff>3379398</xdr:colOff>
      <xdr:row>4</xdr:row>
      <xdr:rowOff>2559330</xdr:rowOff>
    </xdr:to>
    <xdr:pic>
      <xdr:nvPicPr>
        <xdr:cNvPr id="20" name="Picture 2" descr="NZASM_BBL_002.JPG"/>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a:ext>
          </a:extLst>
        </a:blip>
        <a:stretch>
          <a:fillRect/>
        </a:stretch>
      </xdr:blipFill>
      <xdr:spPr>
        <a:xfrm>
          <a:off x="123799599" y="4453466"/>
          <a:ext cx="3277799" cy="2474664"/>
        </a:xfrm>
        <a:prstGeom prst="rect">
          <a:avLst/>
        </a:prstGeom>
      </xdr:spPr>
    </xdr:pic>
    <xdr:clientData/>
  </xdr:twoCellAnchor>
  <xdr:twoCellAnchor editAs="oneCell">
    <xdr:from>
      <xdr:col>52</xdr:col>
      <xdr:colOff>101599</xdr:colOff>
      <xdr:row>5</xdr:row>
      <xdr:rowOff>84666</xdr:rowOff>
    </xdr:from>
    <xdr:to>
      <xdr:col>52</xdr:col>
      <xdr:colOff>3379398</xdr:colOff>
      <xdr:row>5</xdr:row>
      <xdr:rowOff>2559330</xdr:rowOff>
    </xdr:to>
    <xdr:pic>
      <xdr:nvPicPr>
        <xdr:cNvPr id="21" name="Picture 3" descr="NZASM_BBL_003.JPG"/>
        <xdr:cNvPicPr>
          <a:picLocks noChangeAspect="1"/>
        </xdr:cNvPicPr>
      </xdr:nvPicPr>
      <xdr:blipFill>
        <a:blip xmlns:r="http://schemas.openxmlformats.org/officeDocument/2006/relationships" r:embed="rId3" cstate="print">
          <a:extLst>
            <a:ext uri="{28A0092B-C50C-407E-A947-70E740481C1C}">
              <a14:useLocalDpi xmlns:a14="http://schemas.microsoft.com/office/drawing/2010/main"/>
            </a:ext>
          </a:extLst>
        </a:blip>
        <a:stretch>
          <a:fillRect/>
        </a:stretch>
      </xdr:blipFill>
      <xdr:spPr>
        <a:xfrm>
          <a:off x="123799599" y="7349066"/>
          <a:ext cx="3277799" cy="2474664"/>
        </a:xfrm>
        <a:prstGeom prst="rect">
          <a:avLst/>
        </a:prstGeom>
      </xdr:spPr>
    </xdr:pic>
    <xdr:clientData/>
  </xdr:twoCellAnchor>
  <xdr:twoCellAnchor editAs="oneCell">
    <xdr:from>
      <xdr:col>52</xdr:col>
      <xdr:colOff>101599</xdr:colOff>
      <xdr:row>6</xdr:row>
      <xdr:rowOff>84666</xdr:rowOff>
    </xdr:from>
    <xdr:to>
      <xdr:col>52</xdr:col>
      <xdr:colOff>3379398</xdr:colOff>
      <xdr:row>6</xdr:row>
      <xdr:rowOff>2559330</xdr:rowOff>
    </xdr:to>
    <xdr:pic>
      <xdr:nvPicPr>
        <xdr:cNvPr id="22" name="Picture 4" descr="NZASM_BBL_004.JPG"/>
        <xdr:cNvPicPr>
          <a:picLocks noChangeAspect="1"/>
        </xdr:cNvPicPr>
      </xdr:nvPicPr>
      <xdr:blipFill>
        <a:blip xmlns:r="http://schemas.openxmlformats.org/officeDocument/2006/relationships" r:embed="rId4" cstate="print">
          <a:extLst>
            <a:ext uri="{28A0092B-C50C-407E-A947-70E740481C1C}">
              <a14:useLocalDpi xmlns:a14="http://schemas.microsoft.com/office/drawing/2010/main"/>
            </a:ext>
          </a:extLst>
        </a:blip>
        <a:stretch>
          <a:fillRect/>
        </a:stretch>
      </xdr:blipFill>
      <xdr:spPr>
        <a:xfrm>
          <a:off x="123799599" y="10244666"/>
          <a:ext cx="3277799" cy="2474664"/>
        </a:xfrm>
        <a:prstGeom prst="rect">
          <a:avLst/>
        </a:prstGeom>
      </xdr:spPr>
    </xdr:pic>
    <xdr:clientData/>
  </xdr:twoCellAnchor>
  <xdr:twoCellAnchor editAs="oneCell">
    <xdr:from>
      <xdr:col>52</xdr:col>
      <xdr:colOff>101599</xdr:colOff>
      <xdr:row>7</xdr:row>
      <xdr:rowOff>84666</xdr:rowOff>
    </xdr:from>
    <xdr:to>
      <xdr:col>52</xdr:col>
      <xdr:colOff>3379398</xdr:colOff>
      <xdr:row>7</xdr:row>
      <xdr:rowOff>2590800</xdr:rowOff>
    </xdr:to>
    <xdr:pic>
      <xdr:nvPicPr>
        <xdr:cNvPr id="23" name="Picture 6" descr="NZASM_BBL_005.jpg"/>
        <xdr:cNvPicPr>
          <a:picLocks noChangeAspect="1"/>
        </xdr:cNvPicPr>
      </xdr:nvPicPr>
      <xdr:blipFill>
        <a:blip xmlns:r="http://schemas.openxmlformats.org/officeDocument/2006/relationships" r:embed="rId5" cstate="print">
          <a:extLst>
            <a:ext uri="{28A0092B-C50C-407E-A947-70E740481C1C}">
              <a14:useLocalDpi xmlns:a14="http://schemas.microsoft.com/office/drawing/2010/main"/>
            </a:ext>
          </a:extLst>
        </a:blip>
        <a:stretch>
          <a:fillRect/>
        </a:stretch>
      </xdr:blipFill>
      <xdr:spPr>
        <a:xfrm>
          <a:off x="123799599" y="13140266"/>
          <a:ext cx="3277799" cy="2506134"/>
        </a:xfrm>
        <a:prstGeom prst="rect">
          <a:avLst/>
        </a:prstGeom>
      </xdr:spPr>
    </xdr:pic>
    <xdr:clientData/>
  </xdr:twoCellAnchor>
  <xdr:twoCellAnchor editAs="oneCell">
    <xdr:from>
      <xdr:col>52</xdr:col>
      <xdr:colOff>101599</xdr:colOff>
      <xdr:row>21</xdr:row>
      <xdr:rowOff>84666</xdr:rowOff>
    </xdr:from>
    <xdr:to>
      <xdr:col>52</xdr:col>
      <xdr:colOff>3379398</xdr:colOff>
      <xdr:row>21</xdr:row>
      <xdr:rowOff>2590800</xdr:rowOff>
    </xdr:to>
    <xdr:pic>
      <xdr:nvPicPr>
        <xdr:cNvPr id="24" name="Picture 7" descr="NZASM_BBL_018.jpg"/>
        <xdr:cNvPicPr>
          <a:picLocks noChangeAspect="1"/>
        </xdr:cNvPicPr>
      </xdr:nvPicPr>
      <xdr:blipFill>
        <a:blip xmlns:r="http://schemas.openxmlformats.org/officeDocument/2006/relationships" r:embed="rId6" cstate="print">
          <a:extLst>
            <a:ext uri="{28A0092B-C50C-407E-A947-70E740481C1C}">
              <a14:useLocalDpi xmlns:a14="http://schemas.microsoft.com/office/drawing/2010/main"/>
            </a:ext>
          </a:extLst>
        </a:blip>
        <a:stretch>
          <a:fillRect/>
        </a:stretch>
      </xdr:blipFill>
      <xdr:spPr>
        <a:xfrm>
          <a:off x="123799599" y="53678666"/>
          <a:ext cx="3277799" cy="2506134"/>
        </a:xfrm>
        <a:prstGeom prst="rect">
          <a:avLst/>
        </a:prstGeom>
      </xdr:spPr>
    </xdr:pic>
    <xdr:clientData/>
  </xdr:twoCellAnchor>
  <xdr:twoCellAnchor editAs="oneCell">
    <xdr:from>
      <xdr:col>52</xdr:col>
      <xdr:colOff>101599</xdr:colOff>
      <xdr:row>20</xdr:row>
      <xdr:rowOff>84666</xdr:rowOff>
    </xdr:from>
    <xdr:to>
      <xdr:col>52</xdr:col>
      <xdr:colOff>3379398</xdr:colOff>
      <xdr:row>20</xdr:row>
      <xdr:rowOff>2590800</xdr:rowOff>
    </xdr:to>
    <xdr:pic>
      <xdr:nvPicPr>
        <xdr:cNvPr id="25" name="Picture 8" descr="NZASM_BBL_017.jpg"/>
        <xdr:cNvPicPr>
          <a:picLocks noChangeAspect="1"/>
        </xdr:cNvPicPr>
      </xdr:nvPicPr>
      <xdr:blipFill>
        <a:blip xmlns:r="http://schemas.openxmlformats.org/officeDocument/2006/relationships" r:embed="rId7" cstate="print">
          <a:extLst>
            <a:ext uri="{28A0092B-C50C-407E-A947-70E740481C1C}">
              <a14:useLocalDpi xmlns:a14="http://schemas.microsoft.com/office/drawing/2010/main"/>
            </a:ext>
          </a:extLst>
        </a:blip>
        <a:stretch>
          <a:fillRect/>
        </a:stretch>
      </xdr:blipFill>
      <xdr:spPr>
        <a:xfrm>
          <a:off x="123799599" y="50783066"/>
          <a:ext cx="3277799" cy="2506134"/>
        </a:xfrm>
        <a:prstGeom prst="rect">
          <a:avLst/>
        </a:prstGeom>
      </xdr:spPr>
    </xdr:pic>
    <xdr:clientData/>
  </xdr:twoCellAnchor>
  <xdr:twoCellAnchor editAs="oneCell">
    <xdr:from>
      <xdr:col>52</xdr:col>
      <xdr:colOff>101599</xdr:colOff>
      <xdr:row>19</xdr:row>
      <xdr:rowOff>84665</xdr:rowOff>
    </xdr:from>
    <xdr:to>
      <xdr:col>52</xdr:col>
      <xdr:colOff>3379398</xdr:colOff>
      <xdr:row>19</xdr:row>
      <xdr:rowOff>2590800</xdr:rowOff>
    </xdr:to>
    <xdr:pic>
      <xdr:nvPicPr>
        <xdr:cNvPr id="26" name="Picture 9" descr="NZASM_BBL_016.jpg"/>
        <xdr:cNvPicPr>
          <a:picLocks noChangeAspect="1"/>
        </xdr:cNvPicPr>
      </xdr:nvPicPr>
      <xdr:blipFill>
        <a:blip xmlns:r="http://schemas.openxmlformats.org/officeDocument/2006/relationships" r:embed="rId8" cstate="print">
          <a:extLst>
            <a:ext uri="{28A0092B-C50C-407E-A947-70E740481C1C}">
              <a14:useLocalDpi xmlns:a14="http://schemas.microsoft.com/office/drawing/2010/main"/>
            </a:ext>
          </a:extLst>
        </a:blip>
        <a:stretch>
          <a:fillRect/>
        </a:stretch>
      </xdr:blipFill>
      <xdr:spPr>
        <a:xfrm>
          <a:off x="123799599" y="47887465"/>
          <a:ext cx="3277799" cy="2506135"/>
        </a:xfrm>
        <a:prstGeom prst="rect">
          <a:avLst/>
        </a:prstGeom>
      </xdr:spPr>
    </xdr:pic>
    <xdr:clientData/>
  </xdr:twoCellAnchor>
  <xdr:twoCellAnchor editAs="oneCell">
    <xdr:from>
      <xdr:col>52</xdr:col>
      <xdr:colOff>101599</xdr:colOff>
      <xdr:row>18</xdr:row>
      <xdr:rowOff>84666</xdr:rowOff>
    </xdr:from>
    <xdr:to>
      <xdr:col>52</xdr:col>
      <xdr:colOff>3379398</xdr:colOff>
      <xdr:row>18</xdr:row>
      <xdr:rowOff>2590800</xdr:rowOff>
    </xdr:to>
    <xdr:pic>
      <xdr:nvPicPr>
        <xdr:cNvPr id="27" name="Picture 11" descr="NZASM_BBL_015.jpg"/>
        <xdr:cNvPicPr>
          <a:picLocks noChangeAspect="1"/>
        </xdr:cNvPicPr>
      </xdr:nvPicPr>
      <xdr:blipFill>
        <a:blip xmlns:r="http://schemas.openxmlformats.org/officeDocument/2006/relationships" r:embed="rId9" cstate="print">
          <a:extLst>
            <a:ext uri="{28A0092B-C50C-407E-A947-70E740481C1C}">
              <a14:useLocalDpi xmlns:a14="http://schemas.microsoft.com/office/drawing/2010/main"/>
            </a:ext>
          </a:extLst>
        </a:blip>
        <a:stretch>
          <a:fillRect/>
        </a:stretch>
      </xdr:blipFill>
      <xdr:spPr>
        <a:xfrm>
          <a:off x="123799599" y="44991866"/>
          <a:ext cx="3277799" cy="2506134"/>
        </a:xfrm>
        <a:prstGeom prst="rect">
          <a:avLst/>
        </a:prstGeom>
      </xdr:spPr>
    </xdr:pic>
    <xdr:clientData/>
  </xdr:twoCellAnchor>
  <xdr:twoCellAnchor editAs="oneCell">
    <xdr:from>
      <xdr:col>52</xdr:col>
      <xdr:colOff>101599</xdr:colOff>
      <xdr:row>17</xdr:row>
      <xdr:rowOff>84666</xdr:rowOff>
    </xdr:from>
    <xdr:to>
      <xdr:col>52</xdr:col>
      <xdr:colOff>3379398</xdr:colOff>
      <xdr:row>17</xdr:row>
      <xdr:rowOff>2590800</xdr:rowOff>
    </xdr:to>
    <xdr:pic>
      <xdr:nvPicPr>
        <xdr:cNvPr id="28" name="Picture 12" descr="NZASM_BBL_014.jpg"/>
        <xdr:cNvPicPr>
          <a:picLocks noChangeAspect="1"/>
        </xdr:cNvPicPr>
      </xdr:nvPicPr>
      <xdr:blipFill>
        <a:blip xmlns:r="http://schemas.openxmlformats.org/officeDocument/2006/relationships" r:embed="rId10" cstate="print">
          <a:extLst>
            <a:ext uri="{28A0092B-C50C-407E-A947-70E740481C1C}">
              <a14:useLocalDpi xmlns:a14="http://schemas.microsoft.com/office/drawing/2010/main"/>
            </a:ext>
          </a:extLst>
        </a:blip>
        <a:stretch>
          <a:fillRect/>
        </a:stretch>
      </xdr:blipFill>
      <xdr:spPr>
        <a:xfrm>
          <a:off x="123799599" y="42096266"/>
          <a:ext cx="3277799" cy="2506134"/>
        </a:xfrm>
        <a:prstGeom prst="rect">
          <a:avLst/>
        </a:prstGeom>
      </xdr:spPr>
    </xdr:pic>
    <xdr:clientData/>
  </xdr:twoCellAnchor>
  <xdr:twoCellAnchor editAs="oneCell">
    <xdr:from>
      <xdr:col>52</xdr:col>
      <xdr:colOff>101599</xdr:colOff>
      <xdr:row>16</xdr:row>
      <xdr:rowOff>97365</xdr:rowOff>
    </xdr:from>
    <xdr:to>
      <xdr:col>52</xdr:col>
      <xdr:colOff>3379398</xdr:colOff>
      <xdr:row>16</xdr:row>
      <xdr:rowOff>2603500</xdr:rowOff>
    </xdr:to>
    <xdr:pic>
      <xdr:nvPicPr>
        <xdr:cNvPr id="29" name="Picture 14"/>
        <xdr:cNvPicPr>
          <a:picLocks noChangeAspect="1"/>
        </xdr:cNvPicPr>
      </xdr:nvPicPr>
      <xdr:blipFill>
        <a:blip xmlns:r="http://schemas.openxmlformats.org/officeDocument/2006/relationships" r:embed="rId11" cstate="print">
          <a:extLst>
            <a:ext uri="{28A0092B-C50C-407E-A947-70E740481C1C}">
              <a14:useLocalDpi xmlns:a14="http://schemas.microsoft.com/office/drawing/2010/main"/>
            </a:ext>
          </a:extLst>
        </a:blip>
        <a:stretch>
          <a:fillRect/>
        </a:stretch>
      </xdr:blipFill>
      <xdr:spPr>
        <a:xfrm>
          <a:off x="123799599" y="39213365"/>
          <a:ext cx="3277799" cy="2506135"/>
        </a:xfrm>
        <a:prstGeom prst="rect">
          <a:avLst/>
        </a:prstGeom>
      </xdr:spPr>
    </xdr:pic>
    <xdr:clientData/>
  </xdr:twoCellAnchor>
  <xdr:twoCellAnchor editAs="oneCell">
    <xdr:from>
      <xdr:col>52</xdr:col>
      <xdr:colOff>169333</xdr:colOff>
      <xdr:row>14</xdr:row>
      <xdr:rowOff>135466</xdr:rowOff>
    </xdr:from>
    <xdr:to>
      <xdr:col>52</xdr:col>
      <xdr:colOff>3427778</xdr:colOff>
      <xdr:row>14</xdr:row>
      <xdr:rowOff>2641600</xdr:rowOff>
    </xdr:to>
    <xdr:pic>
      <xdr:nvPicPr>
        <xdr:cNvPr id="30" name="Picture 16"/>
        <xdr:cNvPicPr>
          <a:picLocks noChangeAspect="1"/>
        </xdr:cNvPicPr>
      </xdr:nvPicPr>
      <xdr:blipFill>
        <a:blip xmlns:r="http://schemas.openxmlformats.org/officeDocument/2006/relationships" r:embed="rId12" cstate="print">
          <a:extLst>
            <a:ext uri="{28A0092B-C50C-407E-A947-70E740481C1C}">
              <a14:useLocalDpi xmlns:a14="http://schemas.microsoft.com/office/drawing/2010/main"/>
            </a:ext>
          </a:extLst>
        </a:blip>
        <a:stretch>
          <a:fillRect/>
        </a:stretch>
      </xdr:blipFill>
      <xdr:spPr>
        <a:xfrm>
          <a:off x="123867333" y="33460266"/>
          <a:ext cx="3258445" cy="2506134"/>
        </a:xfrm>
        <a:prstGeom prst="rect">
          <a:avLst/>
        </a:prstGeom>
      </xdr:spPr>
    </xdr:pic>
    <xdr:clientData/>
  </xdr:twoCellAnchor>
  <xdr:twoCellAnchor editAs="oneCell">
    <xdr:from>
      <xdr:col>52</xdr:col>
      <xdr:colOff>101599</xdr:colOff>
      <xdr:row>13</xdr:row>
      <xdr:rowOff>84666</xdr:rowOff>
    </xdr:from>
    <xdr:to>
      <xdr:col>52</xdr:col>
      <xdr:colOff>3379398</xdr:colOff>
      <xdr:row>13</xdr:row>
      <xdr:rowOff>2590800</xdr:rowOff>
    </xdr:to>
    <xdr:pic>
      <xdr:nvPicPr>
        <xdr:cNvPr id="31" name="Picture 17" descr="NZASM_BBL_011.jpg"/>
        <xdr:cNvPicPr>
          <a:picLocks noChangeAspect="1"/>
        </xdr:cNvPicPr>
      </xdr:nvPicPr>
      <xdr:blipFill>
        <a:blip xmlns:r="http://schemas.openxmlformats.org/officeDocument/2006/relationships" r:embed="rId13" cstate="print">
          <a:extLst>
            <a:ext uri="{28A0092B-C50C-407E-A947-70E740481C1C}">
              <a14:useLocalDpi xmlns:a14="http://schemas.microsoft.com/office/drawing/2010/main"/>
            </a:ext>
          </a:extLst>
        </a:blip>
        <a:stretch>
          <a:fillRect/>
        </a:stretch>
      </xdr:blipFill>
      <xdr:spPr>
        <a:xfrm>
          <a:off x="123799599" y="30513866"/>
          <a:ext cx="3277799" cy="2506134"/>
        </a:xfrm>
        <a:prstGeom prst="rect">
          <a:avLst/>
        </a:prstGeom>
      </xdr:spPr>
    </xdr:pic>
    <xdr:clientData/>
  </xdr:twoCellAnchor>
  <xdr:twoCellAnchor editAs="oneCell">
    <xdr:from>
      <xdr:col>52</xdr:col>
      <xdr:colOff>101599</xdr:colOff>
      <xdr:row>12</xdr:row>
      <xdr:rowOff>84665</xdr:rowOff>
    </xdr:from>
    <xdr:to>
      <xdr:col>52</xdr:col>
      <xdr:colOff>3379398</xdr:colOff>
      <xdr:row>12</xdr:row>
      <xdr:rowOff>2590800</xdr:rowOff>
    </xdr:to>
    <xdr:pic>
      <xdr:nvPicPr>
        <xdr:cNvPr id="32" name="Picture 19" descr="NZASM_BBL_010.jpg"/>
        <xdr:cNvPicPr>
          <a:picLocks noChangeAspect="1"/>
        </xdr:cNvPicPr>
      </xdr:nvPicPr>
      <xdr:blipFill>
        <a:blip xmlns:r="http://schemas.openxmlformats.org/officeDocument/2006/relationships" r:embed="rId14" cstate="print">
          <a:extLst>
            <a:ext uri="{28A0092B-C50C-407E-A947-70E740481C1C}">
              <a14:useLocalDpi xmlns:a14="http://schemas.microsoft.com/office/drawing/2010/main"/>
            </a:ext>
          </a:extLst>
        </a:blip>
        <a:stretch>
          <a:fillRect/>
        </a:stretch>
      </xdr:blipFill>
      <xdr:spPr>
        <a:xfrm>
          <a:off x="123799599" y="27618265"/>
          <a:ext cx="3277799" cy="2506135"/>
        </a:xfrm>
        <a:prstGeom prst="rect">
          <a:avLst/>
        </a:prstGeom>
      </xdr:spPr>
    </xdr:pic>
    <xdr:clientData/>
  </xdr:twoCellAnchor>
  <xdr:twoCellAnchor editAs="oneCell">
    <xdr:from>
      <xdr:col>52</xdr:col>
      <xdr:colOff>101599</xdr:colOff>
      <xdr:row>11</xdr:row>
      <xdr:rowOff>84666</xdr:rowOff>
    </xdr:from>
    <xdr:to>
      <xdr:col>52</xdr:col>
      <xdr:colOff>3379398</xdr:colOff>
      <xdr:row>11</xdr:row>
      <xdr:rowOff>2590800</xdr:rowOff>
    </xdr:to>
    <xdr:pic>
      <xdr:nvPicPr>
        <xdr:cNvPr id="33" name="Picture 20" descr="NZASM_BBL_009.jpg"/>
        <xdr:cNvPicPr>
          <a:picLocks noChangeAspect="1"/>
        </xdr:cNvPicPr>
      </xdr:nvPicPr>
      <xdr:blipFill>
        <a:blip xmlns:r="http://schemas.openxmlformats.org/officeDocument/2006/relationships" r:embed="rId15">
          <a:extLst>
            <a:ext uri="{28A0092B-C50C-407E-A947-70E740481C1C}">
              <a14:useLocalDpi xmlns:a14="http://schemas.microsoft.com/office/drawing/2010/main"/>
            </a:ext>
          </a:extLst>
        </a:blip>
        <a:stretch>
          <a:fillRect/>
        </a:stretch>
      </xdr:blipFill>
      <xdr:spPr>
        <a:xfrm>
          <a:off x="123799599" y="24722666"/>
          <a:ext cx="3277799" cy="2506134"/>
        </a:xfrm>
        <a:prstGeom prst="rect">
          <a:avLst/>
        </a:prstGeom>
      </xdr:spPr>
    </xdr:pic>
    <xdr:clientData/>
  </xdr:twoCellAnchor>
  <xdr:twoCellAnchor editAs="oneCell">
    <xdr:from>
      <xdr:col>52</xdr:col>
      <xdr:colOff>101599</xdr:colOff>
      <xdr:row>10</xdr:row>
      <xdr:rowOff>84666</xdr:rowOff>
    </xdr:from>
    <xdr:to>
      <xdr:col>52</xdr:col>
      <xdr:colOff>3379398</xdr:colOff>
      <xdr:row>10</xdr:row>
      <xdr:rowOff>2590800</xdr:rowOff>
    </xdr:to>
    <xdr:pic>
      <xdr:nvPicPr>
        <xdr:cNvPr id="34" name="Picture 21" descr="NZASM_BBL_008.jpg"/>
        <xdr:cNvPicPr>
          <a:picLocks noChangeAspect="1"/>
        </xdr:cNvPicPr>
      </xdr:nvPicPr>
      <xdr:blipFill>
        <a:blip xmlns:r="http://schemas.openxmlformats.org/officeDocument/2006/relationships" r:embed="rId16" cstate="print">
          <a:extLst>
            <a:ext uri="{28A0092B-C50C-407E-A947-70E740481C1C}">
              <a14:useLocalDpi xmlns:a14="http://schemas.microsoft.com/office/drawing/2010/main"/>
            </a:ext>
          </a:extLst>
        </a:blip>
        <a:stretch>
          <a:fillRect/>
        </a:stretch>
      </xdr:blipFill>
      <xdr:spPr>
        <a:xfrm>
          <a:off x="123799599" y="21827066"/>
          <a:ext cx="3277799" cy="2506134"/>
        </a:xfrm>
        <a:prstGeom prst="rect">
          <a:avLst/>
        </a:prstGeom>
      </xdr:spPr>
    </xdr:pic>
    <xdr:clientData/>
  </xdr:twoCellAnchor>
  <xdr:twoCellAnchor editAs="oneCell">
    <xdr:from>
      <xdr:col>52</xdr:col>
      <xdr:colOff>101599</xdr:colOff>
      <xdr:row>9</xdr:row>
      <xdr:rowOff>135465</xdr:rowOff>
    </xdr:from>
    <xdr:to>
      <xdr:col>52</xdr:col>
      <xdr:colOff>3379398</xdr:colOff>
      <xdr:row>9</xdr:row>
      <xdr:rowOff>2641600</xdr:rowOff>
    </xdr:to>
    <xdr:pic>
      <xdr:nvPicPr>
        <xdr:cNvPr id="35" name="Picture 22" descr="NZASM_BBL_007.jpg"/>
        <xdr:cNvPicPr>
          <a:picLocks noChangeAspect="1"/>
        </xdr:cNvPicPr>
      </xdr:nvPicPr>
      <xdr:blipFill>
        <a:blip xmlns:r="http://schemas.openxmlformats.org/officeDocument/2006/relationships" r:embed="rId17" cstate="print">
          <a:extLst>
            <a:ext uri="{28A0092B-C50C-407E-A947-70E740481C1C}">
              <a14:useLocalDpi xmlns:a14="http://schemas.microsoft.com/office/drawing/2010/main"/>
            </a:ext>
          </a:extLst>
        </a:blip>
        <a:stretch>
          <a:fillRect/>
        </a:stretch>
      </xdr:blipFill>
      <xdr:spPr>
        <a:xfrm>
          <a:off x="123799599" y="18982265"/>
          <a:ext cx="3277799" cy="2506135"/>
        </a:xfrm>
        <a:prstGeom prst="rect">
          <a:avLst/>
        </a:prstGeom>
      </xdr:spPr>
    </xdr:pic>
    <xdr:clientData/>
  </xdr:twoCellAnchor>
  <xdr:twoCellAnchor editAs="oneCell">
    <xdr:from>
      <xdr:col>52</xdr:col>
      <xdr:colOff>101600</xdr:colOff>
      <xdr:row>8</xdr:row>
      <xdr:rowOff>84666</xdr:rowOff>
    </xdr:from>
    <xdr:to>
      <xdr:col>53</xdr:col>
      <xdr:colOff>18777</xdr:colOff>
      <xdr:row>8</xdr:row>
      <xdr:rowOff>2631948</xdr:rowOff>
    </xdr:to>
    <xdr:pic>
      <xdr:nvPicPr>
        <xdr:cNvPr id="36" name="Picture 23" descr="NZASM_BBL_006.jpg"/>
        <xdr:cNvPicPr>
          <a:picLocks noChangeAspect="1"/>
        </xdr:cNvPicPr>
      </xdr:nvPicPr>
      <xdr:blipFill>
        <a:blip xmlns:r="http://schemas.openxmlformats.org/officeDocument/2006/relationships" r:embed="rId18" cstate="print">
          <a:extLst>
            <a:ext uri="{28A0092B-C50C-407E-A947-70E740481C1C}">
              <a14:useLocalDpi xmlns:a14="http://schemas.microsoft.com/office/drawing/2010/main"/>
            </a:ext>
          </a:extLst>
        </a:blip>
        <a:stretch>
          <a:fillRect/>
        </a:stretch>
      </xdr:blipFill>
      <xdr:spPr>
        <a:xfrm>
          <a:off x="123799600" y="16035866"/>
          <a:ext cx="3371577" cy="2547282"/>
        </a:xfrm>
        <a:prstGeom prst="rect">
          <a:avLst/>
        </a:prstGeom>
      </xdr:spPr>
    </xdr:pic>
    <xdr:clientData/>
  </xdr:twoCellAnchor>
  <xdr:twoCellAnchor editAs="oneCell">
    <xdr:from>
      <xdr:col>52</xdr:col>
      <xdr:colOff>76198</xdr:colOff>
      <xdr:row>15</xdr:row>
      <xdr:rowOff>135467</xdr:rowOff>
    </xdr:from>
    <xdr:to>
      <xdr:col>53</xdr:col>
      <xdr:colOff>16005</xdr:colOff>
      <xdr:row>15</xdr:row>
      <xdr:rowOff>2138670</xdr:rowOff>
    </xdr:to>
    <xdr:pic>
      <xdr:nvPicPr>
        <xdr:cNvPr id="37" name="Picture 26"/>
        <xdr:cNvPicPr>
          <a:picLocks noChangeAspect="1" noChangeArrowheads="1"/>
        </xdr:cNvPicPr>
      </xdr:nvPicPr>
      <xdr:blipFill>
        <a:blip xmlns:r="http://schemas.openxmlformats.org/officeDocument/2006/relationships" r:embed="rId19" cstate="print">
          <a:extLst>
            <a:ext uri="{28A0092B-C50C-407E-A947-70E740481C1C}">
              <a14:useLocalDpi xmlns:a14="http://schemas.microsoft.com/office/drawing/2010/main"/>
            </a:ext>
          </a:extLst>
        </a:blip>
        <a:srcRect/>
        <a:stretch>
          <a:fillRect/>
        </a:stretch>
      </xdr:blipFill>
      <xdr:spPr bwMode="auto">
        <a:xfrm>
          <a:off x="123774198" y="36355867"/>
          <a:ext cx="3394207" cy="200320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41</xdr:col>
      <xdr:colOff>0</xdr:colOff>
      <xdr:row>0</xdr:row>
      <xdr:rowOff>0</xdr:rowOff>
    </xdr:from>
    <xdr:to>
      <xdr:col>53</xdr:col>
      <xdr:colOff>546100</xdr:colOff>
      <xdr:row>0</xdr:row>
      <xdr:rowOff>2540000</xdr:rowOff>
    </xdr:to>
    <xdr:pic>
      <xdr:nvPicPr>
        <xdr:cNvPr id="6145" name="Picture 1" descr=" Logos.jpeg"/>
        <xdr:cNvPicPr>
          <a:picLocks noChangeAspect="1" noChangeArrowheads="1"/>
        </xdr:cNvPicPr>
      </xdr:nvPicPr>
      <xdr:blipFill>
        <a:blip xmlns:r="http://schemas.openxmlformats.org/officeDocument/2006/relationships" r:embed="rId20">
          <a:extLst>
            <a:ext uri="{28A0092B-C50C-407E-A947-70E740481C1C}">
              <a14:useLocalDpi xmlns:a14="http://schemas.microsoft.com/office/drawing/2010/main" val="0"/>
            </a:ext>
          </a:extLst>
        </a:blip>
        <a:srcRect/>
        <a:stretch>
          <a:fillRect/>
        </a:stretch>
      </xdr:blipFill>
      <xdr:spPr bwMode="auto">
        <a:xfrm>
          <a:off x="61734700" y="0"/>
          <a:ext cx="28422600" cy="25400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52</xdr:col>
      <xdr:colOff>50799</xdr:colOff>
      <xdr:row>3</xdr:row>
      <xdr:rowOff>101601</xdr:rowOff>
    </xdr:from>
    <xdr:to>
      <xdr:col>53</xdr:col>
      <xdr:colOff>16964</xdr:colOff>
      <xdr:row>3</xdr:row>
      <xdr:rowOff>2640053</xdr:rowOff>
    </xdr:to>
    <xdr:pic>
      <xdr:nvPicPr>
        <xdr:cNvPr id="2" name="Picture 1"/>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a:ext>
          </a:extLst>
        </a:blip>
        <a:srcRect/>
        <a:stretch>
          <a:fillRect/>
        </a:stretch>
      </xdr:blipFill>
      <xdr:spPr bwMode="auto">
        <a:xfrm>
          <a:off x="120192799" y="2235201"/>
          <a:ext cx="3420565" cy="253845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4</xdr:row>
      <xdr:rowOff>101601</xdr:rowOff>
    </xdr:from>
    <xdr:to>
      <xdr:col>53</xdr:col>
      <xdr:colOff>16964</xdr:colOff>
      <xdr:row>4</xdr:row>
      <xdr:rowOff>2634642</xdr:rowOff>
    </xdr:to>
    <xdr:pic>
      <xdr:nvPicPr>
        <xdr:cNvPr id="3" name="Picture 2"/>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a:ext>
          </a:extLst>
        </a:blip>
        <a:srcRect/>
        <a:stretch>
          <a:fillRect/>
        </a:stretch>
      </xdr:blipFill>
      <xdr:spPr bwMode="auto">
        <a:xfrm>
          <a:off x="120192799" y="5130801"/>
          <a:ext cx="3420565" cy="253304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5</xdr:row>
      <xdr:rowOff>101601</xdr:rowOff>
    </xdr:from>
    <xdr:to>
      <xdr:col>53</xdr:col>
      <xdr:colOff>16964</xdr:colOff>
      <xdr:row>5</xdr:row>
      <xdr:rowOff>2634642</xdr:rowOff>
    </xdr:to>
    <xdr:pic>
      <xdr:nvPicPr>
        <xdr:cNvPr id="4" name="Picture 3"/>
        <xdr:cNvPicPr>
          <a:picLocks noChangeAspect="1" noChangeArrowheads="1"/>
        </xdr:cNvPicPr>
      </xdr:nvPicPr>
      <xdr:blipFill>
        <a:blip xmlns:r="http://schemas.openxmlformats.org/officeDocument/2006/relationships" r:embed="rId3" cstate="print">
          <a:extLst>
            <a:ext uri="{28A0092B-C50C-407E-A947-70E740481C1C}">
              <a14:useLocalDpi xmlns:a14="http://schemas.microsoft.com/office/drawing/2010/main"/>
            </a:ext>
          </a:extLst>
        </a:blip>
        <a:srcRect/>
        <a:stretch>
          <a:fillRect/>
        </a:stretch>
      </xdr:blipFill>
      <xdr:spPr bwMode="auto">
        <a:xfrm>
          <a:off x="120192799" y="8026401"/>
          <a:ext cx="3420565" cy="253304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6</xdr:row>
      <xdr:rowOff>101601</xdr:rowOff>
    </xdr:from>
    <xdr:to>
      <xdr:col>53</xdr:col>
      <xdr:colOff>16964</xdr:colOff>
      <xdr:row>6</xdr:row>
      <xdr:rowOff>2634642</xdr:rowOff>
    </xdr:to>
    <xdr:pic>
      <xdr:nvPicPr>
        <xdr:cNvPr id="5" name="Picture 4"/>
        <xdr:cNvPicPr>
          <a:picLocks noChangeAspect="1" noChangeArrowheads="1"/>
        </xdr:cNvPicPr>
      </xdr:nvPicPr>
      <xdr:blipFill>
        <a:blip xmlns:r="http://schemas.openxmlformats.org/officeDocument/2006/relationships" r:embed="rId4" cstate="print">
          <a:extLst>
            <a:ext uri="{28A0092B-C50C-407E-A947-70E740481C1C}">
              <a14:useLocalDpi xmlns:a14="http://schemas.microsoft.com/office/drawing/2010/main"/>
            </a:ext>
          </a:extLst>
        </a:blip>
        <a:srcRect/>
        <a:stretch>
          <a:fillRect/>
        </a:stretch>
      </xdr:blipFill>
      <xdr:spPr bwMode="auto">
        <a:xfrm>
          <a:off x="120192799" y="10922001"/>
          <a:ext cx="3420565" cy="253304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7</xdr:row>
      <xdr:rowOff>101600</xdr:rowOff>
    </xdr:from>
    <xdr:to>
      <xdr:col>53</xdr:col>
      <xdr:colOff>16964</xdr:colOff>
      <xdr:row>7</xdr:row>
      <xdr:rowOff>2634640</xdr:rowOff>
    </xdr:to>
    <xdr:pic>
      <xdr:nvPicPr>
        <xdr:cNvPr id="6" name="Picture 5"/>
        <xdr:cNvPicPr>
          <a:picLocks noChangeAspect="1" noChangeArrowheads="1"/>
        </xdr:cNvPicPr>
      </xdr:nvPicPr>
      <xdr:blipFill>
        <a:blip xmlns:r="http://schemas.openxmlformats.org/officeDocument/2006/relationships" r:embed="rId5" cstate="print">
          <a:extLst>
            <a:ext uri="{28A0092B-C50C-407E-A947-70E740481C1C}">
              <a14:useLocalDpi xmlns:a14="http://schemas.microsoft.com/office/drawing/2010/main"/>
            </a:ext>
          </a:extLst>
        </a:blip>
        <a:srcRect/>
        <a:stretch>
          <a:fillRect/>
        </a:stretch>
      </xdr:blipFill>
      <xdr:spPr bwMode="auto">
        <a:xfrm>
          <a:off x="120192799" y="13817600"/>
          <a:ext cx="3420565" cy="253304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8</xdr:row>
      <xdr:rowOff>101601</xdr:rowOff>
    </xdr:from>
    <xdr:to>
      <xdr:col>53</xdr:col>
      <xdr:colOff>16964</xdr:colOff>
      <xdr:row>8</xdr:row>
      <xdr:rowOff>2634642</xdr:rowOff>
    </xdr:to>
    <xdr:pic>
      <xdr:nvPicPr>
        <xdr:cNvPr id="7" name="Picture 6"/>
        <xdr:cNvPicPr>
          <a:picLocks noChangeAspect="1" noChangeArrowheads="1"/>
        </xdr:cNvPicPr>
      </xdr:nvPicPr>
      <xdr:blipFill>
        <a:blip xmlns:r="http://schemas.openxmlformats.org/officeDocument/2006/relationships" r:embed="rId6" cstate="print">
          <a:extLst>
            <a:ext uri="{28A0092B-C50C-407E-A947-70E740481C1C}">
              <a14:useLocalDpi xmlns:a14="http://schemas.microsoft.com/office/drawing/2010/main"/>
            </a:ext>
          </a:extLst>
        </a:blip>
        <a:srcRect/>
        <a:stretch>
          <a:fillRect/>
        </a:stretch>
      </xdr:blipFill>
      <xdr:spPr bwMode="auto">
        <a:xfrm>
          <a:off x="120192799" y="16713201"/>
          <a:ext cx="3420565" cy="253304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9</xdr:row>
      <xdr:rowOff>101601</xdr:rowOff>
    </xdr:from>
    <xdr:to>
      <xdr:col>53</xdr:col>
      <xdr:colOff>16964</xdr:colOff>
      <xdr:row>9</xdr:row>
      <xdr:rowOff>2634642</xdr:rowOff>
    </xdr:to>
    <xdr:pic>
      <xdr:nvPicPr>
        <xdr:cNvPr id="8" name="Picture 7"/>
        <xdr:cNvPicPr>
          <a:picLocks noChangeAspect="1" noChangeArrowheads="1"/>
        </xdr:cNvPicPr>
      </xdr:nvPicPr>
      <xdr:blipFill>
        <a:blip xmlns:r="http://schemas.openxmlformats.org/officeDocument/2006/relationships" r:embed="rId7" cstate="print">
          <a:extLst>
            <a:ext uri="{28A0092B-C50C-407E-A947-70E740481C1C}">
              <a14:useLocalDpi xmlns:a14="http://schemas.microsoft.com/office/drawing/2010/main"/>
            </a:ext>
          </a:extLst>
        </a:blip>
        <a:srcRect/>
        <a:stretch>
          <a:fillRect/>
        </a:stretch>
      </xdr:blipFill>
      <xdr:spPr bwMode="auto">
        <a:xfrm>
          <a:off x="120192799" y="19608801"/>
          <a:ext cx="3420565" cy="253304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10</xdr:row>
      <xdr:rowOff>101601</xdr:rowOff>
    </xdr:from>
    <xdr:to>
      <xdr:col>53</xdr:col>
      <xdr:colOff>16964</xdr:colOff>
      <xdr:row>10</xdr:row>
      <xdr:rowOff>2634642</xdr:rowOff>
    </xdr:to>
    <xdr:pic>
      <xdr:nvPicPr>
        <xdr:cNvPr id="9" name="Picture 8"/>
        <xdr:cNvPicPr>
          <a:picLocks noChangeAspect="1" noChangeArrowheads="1"/>
        </xdr:cNvPicPr>
      </xdr:nvPicPr>
      <xdr:blipFill>
        <a:blip xmlns:r="http://schemas.openxmlformats.org/officeDocument/2006/relationships" r:embed="rId8" cstate="print">
          <a:extLst>
            <a:ext uri="{28A0092B-C50C-407E-A947-70E740481C1C}">
              <a14:useLocalDpi xmlns:a14="http://schemas.microsoft.com/office/drawing/2010/main"/>
            </a:ext>
          </a:extLst>
        </a:blip>
        <a:srcRect/>
        <a:stretch>
          <a:fillRect/>
        </a:stretch>
      </xdr:blipFill>
      <xdr:spPr bwMode="auto">
        <a:xfrm>
          <a:off x="120192799" y="22504401"/>
          <a:ext cx="3420565" cy="253304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11</xdr:row>
      <xdr:rowOff>101601</xdr:rowOff>
    </xdr:from>
    <xdr:to>
      <xdr:col>53</xdr:col>
      <xdr:colOff>16964</xdr:colOff>
      <xdr:row>11</xdr:row>
      <xdr:rowOff>2634642</xdr:rowOff>
    </xdr:to>
    <xdr:pic>
      <xdr:nvPicPr>
        <xdr:cNvPr id="10" name="Picture 9"/>
        <xdr:cNvPicPr>
          <a:picLocks noChangeAspect="1" noChangeArrowheads="1"/>
        </xdr:cNvPicPr>
      </xdr:nvPicPr>
      <xdr:blipFill>
        <a:blip xmlns:r="http://schemas.openxmlformats.org/officeDocument/2006/relationships" r:embed="rId9" cstate="print">
          <a:extLst>
            <a:ext uri="{28A0092B-C50C-407E-A947-70E740481C1C}">
              <a14:useLocalDpi xmlns:a14="http://schemas.microsoft.com/office/drawing/2010/main"/>
            </a:ext>
          </a:extLst>
        </a:blip>
        <a:srcRect/>
        <a:stretch>
          <a:fillRect/>
        </a:stretch>
      </xdr:blipFill>
      <xdr:spPr bwMode="auto">
        <a:xfrm>
          <a:off x="120192799" y="25400001"/>
          <a:ext cx="3420565" cy="253304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12</xdr:row>
      <xdr:rowOff>101601</xdr:rowOff>
    </xdr:from>
    <xdr:to>
      <xdr:col>53</xdr:col>
      <xdr:colOff>16964</xdr:colOff>
      <xdr:row>12</xdr:row>
      <xdr:rowOff>2726000</xdr:rowOff>
    </xdr:to>
    <xdr:pic>
      <xdr:nvPicPr>
        <xdr:cNvPr id="11" name="Picture 10"/>
        <xdr:cNvPicPr>
          <a:picLocks noChangeAspect="1" noChangeArrowheads="1"/>
        </xdr:cNvPicPr>
      </xdr:nvPicPr>
      <xdr:blipFill>
        <a:blip xmlns:r="http://schemas.openxmlformats.org/officeDocument/2006/relationships" r:embed="rId10" cstate="print">
          <a:extLst>
            <a:ext uri="{28A0092B-C50C-407E-A947-70E740481C1C}">
              <a14:useLocalDpi xmlns:a14="http://schemas.microsoft.com/office/drawing/2010/main"/>
            </a:ext>
          </a:extLst>
        </a:blip>
        <a:srcRect/>
        <a:stretch>
          <a:fillRect/>
        </a:stretch>
      </xdr:blipFill>
      <xdr:spPr bwMode="auto">
        <a:xfrm>
          <a:off x="120192799" y="28295601"/>
          <a:ext cx="3420565" cy="262439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13</xdr:row>
      <xdr:rowOff>101600</xdr:rowOff>
    </xdr:from>
    <xdr:to>
      <xdr:col>53</xdr:col>
      <xdr:colOff>16964</xdr:colOff>
      <xdr:row>13</xdr:row>
      <xdr:rowOff>2725997</xdr:rowOff>
    </xdr:to>
    <xdr:pic>
      <xdr:nvPicPr>
        <xdr:cNvPr id="12" name="Picture 11"/>
        <xdr:cNvPicPr>
          <a:picLocks noChangeAspect="1" noChangeArrowheads="1"/>
        </xdr:cNvPicPr>
      </xdr:nvPicPr>
      <xdr:blipFill>
        <a:blip xmlns:r="http://schemas.openxmlformats.org/officeDocument/2006/relationships" r:embed="rId11" cstate="print">
          <a:extLst>
            <a:ext uri="{28A0092B-C50C-407E-A947-70E740481C1C}">
              <a14:useLocalDpi xmlns:a14="http://schemas.microsoft.com/office/drawing/2010/main"/>
            </a:ext>
          </a:extLst>
        </a:blip>
        <a:srcRect/>
        <a:stretch>
          <a:fillRect/>
        </a:stretch>
      </xdr:blipFill>
      <xdr:spPr bwMode="auto">
        <a:xfrm>
          <a:off x="120192800" y="31191200"/>
          <a:ext cx="3420564" cy="2624397"/>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14</xdr:row>
      <xdr:rowOff>101601</xdr:rowOff>
    </xdr:from>
    <xdr:to>
      <xdr:col>53</xdr:col>
      <xdr:colOff>16964</xdr:colOff>
      <xdr:row>14</xdr:row>
      <xdr:rowOff>2726000</xdr:rowOff>
    </xdr:to>
    <xdr:pic>
      <xdr:nvPicPr>
        <xdr:cNvPr id="13" name="Picture 12"/>
        <xdr:cNvPicPr>
          <a:picLocks noChangeAspect="1" noChangeArrowheads="1"/>
        </xdr:cNvPicPr>
      </xdr:nvPicPr>
      <xdr:blipFill>
        <a:blip xmlns:r="http://schemas.openxmlformats.org/officeDocument/2006/relationships" r:embed="rId12" cstate="print">
          <a:extLst>
            <a:ext uri="{28A0092B-C50C-407E-A947-70E740481C1C}">
              <a14:useLocalDpi xmlns:a14="http://schemas.microsoft.com/office/drawing/2010/main"/>
            </a:ext>
          </a:extLst>
        </a:blip>
        <a:srcRect/>
        <a:stretch>
          <a:fillRect/>
        </a:stretch>
      </xdr:blipFill>
      <xdr:spPr bwMode="auto">
        <a:xfrm>
          <a:off x="120192799" y="34086801"/>
          <a:ext cx="3420565" cy="262439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15</xdr:row>
      <xdr:rowOff>101601</xdr:rowOff>
    </xdr:from>
    <xdr:to>
      <xdr:col>53</xdr:col>
      <xdr:colOff>16964</xdr:colOff>
      <xdr:row>15</xdr:row>
      <xdr:rowOff>2726000</xdr:rowOff>
    </xdr:to>
    <xdr:pic>
      <xdr:nvPicPr>
        <xdr:cNvPr id="14" name="Picture 13"/>
        <xdr:cNvPicPr>
          <a:picLocks noChangeAspect="1" noChangeArrowheads="1"/>
        </xdr:cNvPicPr>
      </xdr:nvPicPr>
      <xdr:blipFill>
        <a:blip xmlns:r="http://schemas.openxmlformats.org/officeDocument/2006/relationships" r:embed="rId13" cstate="print">
          <a:extLst>
            <a:ext uri="{28A0092B-C50C-407E-A947-70E740481C1C}">
              <a14:useLocalDpi xmlns:a14="http://schemas.microsoft.com/office/drawing/2010/main"/>
            </a:ext>
          </a:extLst>
        </a:blip>
        <a:srcRect/>
        <a:stretch>
          <a:fillRect/>
        </a:stretch>
      </xdr:blipFill>
      <xdr:spPr bwMode="auto">
        <a:xfrm>
          <a:off x="120192799" y="36982401"/>
          <a:ext cx="3420565" cy="262439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16</xdr:row>
      <xdr:rowOff>101600</xdr:rowOff>
    </xdr:from>
    <xdr:to>
      <xdr:col>53</xdr:col>
      <xdr:colOff>16964</xdr:colOff>
      <xdr:row>16</xdr:row>
      <xdr:rowOff>2725997</xdr:rowOff>
    </xdr:to>
    <xdr:pic>
      <xdr:nvPicPr>
        <xdr:cNvPr id="15" name="Picture 14"/>
        <xdr:cNvPicPr>
          <a:picLocks noChangeAspect="1" noChangeArrowheads="1"/>
        </xdr:cNvPicPr>
      </xdr:nvPicPr>
      <xdr:blipFill>
        <a:blip xmlns:r="http://schemas.openxmlformats.org/officeDocument/2006/relationships" r:embed="rId14" cstate="print">
          <a:extLst>
            <a:ext uri="{28A0092B-C50C-407E-A947-70E740481C1C}">
              <a14:useLocalDpi xmlns:a14="http://schemas.microsoft.com/office/drawing/2010/main"/>
            </a:ext>
          </a:extLst>
        </a:blip>
        <a:srcRect/>
        <a:stretch>
          <a:fillRect/>
        </a:stretch>
      </xdr:blipFill>
      <xdr:spPr bwMode="auto">
        <a:xfrm>
          <a:off x="120192800" y="39878000"/>
          <a:ext cx="3420564" cy="2624397"/>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17</xdr:row>
      <xdr:rowOff>101601</xdr:rowOff>
    </xdr:from>
    <xdr:to>
      <xdr:col>53</xdr:col>
      <xdr:colOff>16964</xdr:colOff>
      <xdr:row>17</xdr:row>
      <xdr:rowOff>2726000</xdr:rowOff>
    </xdr:to>
    <xdr:pic>
      <xdr:nvPicPr>
        <xdr:cNvPr id="16" name="Picture 15"/>
        <xdr:cNvPicPr>
          <a:picLocks noChangeAspect="1" noChangeArrowheads="1"/>
        </xdr:cNvPicPr>
      </xdr:nvPicPr>
      <xdr:blipFill>
        <a:blip xmlns:r="http://schemas.openxmlformats.org/officeDocument/2006/relationships" r:embed="rId15" cstate="print">
          <a:extLst>
            <a:ext uri="{28A0092B-C50C-407E-A947-70E740481C1C}">
              <a14:useLocalDpi xmlns:a14="http://schemas.microsoft.com/office/drawing/2010/main"/>
            </a:ext>
          </a:extLst>
        </a:blip>
        <a:srcRect/>
        <a:stretch>
          <a:fillRect/>
        </a:stretch>
      </xdr:blipFill>
      <xdr:spPr bwMode="auto">
        <a:xfrm>
          <a:off x="120192799" y="42773601"/>
          <a:ext cx="3420565" cy="262439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18</xdr:row>
      <xdr:rowOff>101601</xdr:rowOff>
    </xdr:from>
    <xdr:to>
      <xdr:col>53</xdr:col>
      <xdr:colOff>16964</xdr:colOff>
      <xdr:row>18</xdr:row>
      <xdr:rowOff>2726000</xdr:rowOff>
    </xdr:to>
    <xdr:pic>
      <xdr:nvPicPr>
        <xdr:cNvPr id="17" name="Picture 16"/>
        <xdr:cNvPicPr>
          <a:picLocks noChangeAspect="1" noChangeArrowheads="1"/>
        </xdr:cNvPicPr>
      </xdr:nvPicPr>
      <xdr:blipFill>
        <a:blip xmlns:r="http://schemas.openxmlformats.org/officeDocument/2006/relationships" r:embed="rId16" cstate="print">
          <a:extLst>
            <a:ext uri="{28A0092B-C50C-407E-A947-70E740481C1C}">
              <a14:useLocalDpi xmlns:a14="http://schemas.microsoft.com/office/drawing/2010/main"/>
            </a:ext>
          </a:extLst>
        </a:blip>
        <a:srcRect/>
        <a:stretch>
          <a:fillRect/>
        </a:stretch>
      </xdr:blipFill>
      <xdr:spPr bwMode="auto">
        <a:xfrm>
          <a:off x="120192799" y="45669201"/>
          <a:ext cx="3420565" cy="262439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19</xdr:row>
      <xdr:rowOff>101600</xdr:rowOff>
    </xdr:from>
    <xdr:to>
      <xdr:col>53</xdr:col>
      <xdr:colOff>16964</xdr:colOff>
      <xdr:row>19</xdr:row>
      <xdr:rowOff>2725997</xdr:rowOff>
    </xdr:to>
    <xdr:pic>
      <xdr:nvPicPr>
        <xdr:cNvPr id="18" name="Picture 17"/>
        <xdr:cNvPicPr>
          <a:picLocks noChangeAspect="1" noChangeArrowheads="1"/>
        </xdr:cNvPicPr>
      </xdr:nvPicPr>
      <xdr:blipFill>
        <a:blip xmlns:r="http://schemas.openxmlformats.org/officeDocument/2006/relationships" r:embed="rId17" cstate="print">
          <a:extLst>
            <a:ext uri="{28A0092B-C50C-407E-A947-70E740481C1C}">
              <a14:useLocalDpi xmlns:a14="http://schemas.microsoft.com/office/drawing/2010/main"/>
            </a:ext>
          </a:extLst>
        </a:blip>
        <a:srcRect/>
        <a:stretch>
          <a:fillRect/>
        </a:stretch>
      </xdr:blipFill>
      <xdr:spPr bwMode="auto">
        <a:xfrm>
          <a:off x="120192800" y="48564800"/>
          <a:ext cx="3420564" cy="2624397"/>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20</xdr:row>
      <xdr:rowOff>101601</xdr:rowOff>
    </xdr:from>
    <xdr:to>
      <xdr:col>53</xdr:col>
      <xdr:colOff>16964</xdr:colOff>
      <xdr:row>20</xdr:row>
      <xdr:rowOff>2726001</xdr:rowOff>
    </xdr:to>
    <xdr:pic>
      <xdr:nvPicPr>
        <xdr:cNvPr id="19" name="Picture 18"/>
        <xdr:cNvPicPr>
          <a:picLocks noChangeAspect="1" noChangeArrowheads="1"/>
        </xdr:cNvPicPr>
      </xdr:nvPicPr>
      <xdr:blipFill>
        <a:blip xmlns:r="http://schemas.openxmlformats.org/officeDocument/2006/relationships" r:embed="rId18" cstate="print">
          <a:extLst>
            <a:ext uri="{28A0092B-C50C-407E-A947-70E740481C1C}">
              <a14:useLocalDpi xmlns:a14="http://schemas.microsoft.com/office/drawing/2010/main"/>
            </a:ext>
          </a:extLst>
        </a:blip>
        <a:srcRect/>
        <a:stretch>
          <a:fillRect/>
        </a:stretch>
      </xdr:blipFill>
      <xdr:spPr bwMode="auto">
        <a:xfrm>
          <a:off x="120192799" y="51460401"/>
          <a:ext cx="3420565" cy="2624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21</xdr:row>
      <xdr:rowOff>101601</xdr:rowOff>
    </xdr:from>
    <xdr:to>
      <xdr:col>53</xdr:col>
      <xdr:colOff>16964</xdr:colOff>
      <xdr:row>21</xdr:row>
      <xdr:rowOff>2726000</xdr:rowOff>
    </xdr:to>
    <xdr:pic>
      <xdr:nvPicPr>
        <xdr:cNvPr id="20" name="Picture 19"/>
        <xdr:cNvPicPr>
          <a:picLocks noChangeAspect="1" noChangeArrowheads="1"/>
        </xdr:cNvPicPr>
      </xdr:nvPicPr>
      <xdr:blipFill>
        <a:blip xmlns:r="http://schemas.openxmlformats.org/officeDocument/2006/relationships" r:embed="rId19" cstate="print">
          <a:extLst>
            <a:ext uri="{28A0092B-C50C-407E-A947-70E740481C1C}">
              <a14:useLocalDpi xmlns:a14="http://schemas.microsoft.com/office/drawing/2010/main"/>
            </a:ext>
          </a:extLst>
        </a:blip>
        <a:srcRect/>
        <a:stretch>
          <a:fillRect/>
        </a:stretch>
      </xdr:blipFill>
      <xdr:spPr bwMode="auto">
        <a:xfrm>
          <a:off x="120192799" y="54356001"/>
          <a:ext cx="3420565" cy="262439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22</xdr:row>
      <xdr:rowOff>101600</xdr:rowOff>
    </xdr:from>
    <xdr:to>
      <xdr:col>53</xdr:col>
      <xdr:colOff>16964</xdr:colOff>
      <xdr:row>22</xdr:row>
      <xdr:rowOff>2725997</xdr:rowOff>
    </xdr:to>
    <xdr:pic>
      <xdr:nvPicPr>
        <xdr:cNvPr id="21" name="Picture 20"/>
        <xdr:cNvPicPr>
          <a:picLocks noChangeAspect="1" noChangeArrowheads="1"/>
        </xdr:cNvPicPr>
      </xdr:nvPicPr>
      <xdr:blipFill>
        <a:blip xmlns:r="http://schemas.openxmlformats.org/officeDocument/2006/relationships" r:embed="rId20" cstate="print">
          <a:extLst>
            <a:ext uri="{28A0092B-C50C-407E-A947-70E740481C1C}">
              <a14:useLocalDpi xmlns:a14="http://schemas.microsoft.com/office/drawing/2010/main"/>
            </a:ext>
          </a:extLst>
        </a:blip>
        <a:srcRect/>
        <a:stretch>
          <a:fillRect/>
        </a:stretch>
      </xdr:blipFill>
      <xdr:spPr bwMode="auto">
        <a:xfrm>
          <a:off x="120192800" y="57251600"/>
          <a:ext cx="3420564" cy="2624397"/>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23</xdr:row>
      <xdr:rowOff>101601</xdr:rowOff>
    </xdr:from>
    <xdr:to>
      <xdr:col>53</xdr:col>
      <xdr:colOff>16964</xdr:colOff>
      <xdr:row>23</xdr:row>
      <xdr:rowOff>2726001</xdr:rowOff>
    </xdr:to>
    <xdr:pic>
      <xdr:nvPicPr>
        <xdr:cNvPr id="22" name="Picture 21"/>
        <xdr:cNvPicPr>
          <a:picLocks noChangeAspect="1" noChangeArrowheads="1"/>
        </xdr:cNvPicPr>
      </xdr:nvPicPr>
      <xdr:blipFill>
        <a:blip xmlns:r="http://schemas.openxmlformats.org/officeDocument/2006/relationships" r:embed="rId21" cstate="print">
          <a:extLst>
            <a:ext uri="{28A0092B-C50C-407E-A947-70E740481C1C}">
              <a14:useLocalDpi xmlns:a14="http://schemas.microsoft.com/office/drawing/2010/main"/>
            </a:ext>
          </a:extLst>
        </a:blip>
        <a:srcRect/>
        <a:stretch>
          <a:fillRect/>
        </a:stretch>
      </xdr:blipFill>
      <xdr:spPr bwMode="auto">
        <a:xfrm>
          <a:off x="120192799" y="60147201"/>
          <a:ext cx="3420565" cy="2624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24</xdr:row>
      <xdr:rowOff>101601</xdr:rowOff>
    </xdr:from>
    <xdr:to>
      <xdr:col>53</xdr:col>
      <xdr:colOff>16964</xdr:colOff>
      <xdr:row>24</xdr:row>
      <xdr:rowOff>2726000</xdr:rowOff>
    </xdr:to>
    <xdr:pic>
      <xdr:nvPicPr>
        <xdr:cNvPr id="24" name="Picture 23"/>
        <xdr:cNvPicPr>
          <a:picLocks noChangeAspect="1" noChangeArrowheads="1"/>
        </xdr:cNvPicPr>
      </xdr:nvPicPr>
      <xdr:blipFill>
        <a:blip xmlns:r="http://schemas.openxmlformats.org/officeDocument/2006/relationships" r:embed="rId22" cstate="print">
          <a:extLst>
            <a:ext uri="{28A0092B-C50C-407E-A947-70E740481C1C}">
              <a14:useLocalDpi xmlns:a14="http://schemas.microsoft.com/office/drawing/2010/main"/>
            </a:ext>
          </a:extLst>
        </a:blip>
        <a:srcRect/>
        <a:stretch>
          <a:fillRect/>
        </a:stretch>
      </xdr:blipFill>
      <xdr:spPr bwMode="auto">
        <a:xfrm>
          <a:off x="120192799" y="63042801"/>
          <a:ext cx="3420565" cy="262439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25</xdr:row>
      <xdr:rowOff>101600</xdr:rowOff>
    </xdr:from>
    <xdr:to>
      <xdr:col>53</xdr:col>
      <xdr:colOff>16964</xdr:colOff>
      <xdr:row>25</xdr:row>
      <xdr:rowOff>2725997</xdr:rowOff>
    </xdr:to>
    <xdr:pic>
      <xdr:nvPicPr>
        <xdr:cNvPr id="25" name="Picture 24"/>
        <xdr:cNvPicPr>
          <a:picLocks noChangeAspect="1" noChangeArrowheads="1"/>
        </xdr:cNvPicPr>
      </xdr:nvPicPr>
      <xdr:blipFill>
        <a:blip xmlns:r="http://schemas.openxmlformats.org/officeDocument/2006/relationships" r:embed="rId23" cstate="print">
          <a:extLst>
            <a:ext uri="{28A0092B-C50C-407E-A947-70E740481C1C}">
              <a14:useLocalDpi xmlns:a14="http://schemas.microsoft.com/office/drawing/2010/main"/>
            </a:ext>
          </a:extLst>
        </a:blip>
        <a:srcRect/>
        <a:stretch>
          <a:fillRect/>
        </a:stretch>
      </xdr:blipFill>
      <xdr:spPr bwMode="auto">
        <a:xfrm>
          <a:off x="120192800" y="65938400"/>
          <a:ext cx="3420564" cy="2624397"/>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26</xdr:row>
      <xdr:rowOff>101601</xdr:rowOff>
    </xdr:from>
    <xdr:to>
      <xdr:col>53</xdr:col>
      <xdr:colOff>16964</xdr:colOff>
      <xdr:row>26</xdr:row>
      <xdr:rowOff>2726001</xdr:rowOff>
    </xdr:to>
    <xdr:pic>
      <xdr:nvPicPr>
        <xdr:cNvPr id="26" name="Picture 25"/>
        <xdr:cNvPicPr>
          <a:picLocks noChangeAspect="1" noChangeArrowheads="1"/>
        </xdr:cNvPicPr>
      </xdr:nvPicPr>
      <xdr:blipFill>
        <a:blip xmlns:r="http://schemas.openxmlformats.org/officeDocument/2006/relationships" r:embed="rId24" cstate="print">
          <a:extLst>
            <a:ext uri="{28A0092B-C50C-407E-A947-70E740481C1C}">
              <a14:useLocalDpi xmlns:a14="http://schemas.microsoft.com/office/drawing/2010/main"/>
            </a:ext>
          </a:extLst>
        </a:blip>
        <a:srcRect/>
        <a:stretch>
          <a:fillRect/>
        </a:stretch>
      </xdr:blipFill>
      <xdr:spPr bwMode="auto">
        <a:xfrm>
          <a:off x="120192799" y="68834001"/>
          <a:ext cx="3420565" cy="2624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27</xdr:row>
      <xdr:rowOff>101601</xdr:rowOff>
    </xdr:from>
    <xdr:to>
      <xdr:col>53</xdr:col>
      <xdr:colOff>16964</xdr:colOff>
      <xdr:row>27</xdr:row>
      <xdr:rowOff>2726000</xdr:rowOff>
    </xdr:to>
    <xdr:pic>
      <xdr:nvPicPr>
        <xdr:cNvPr id="27" name="Picture 26"/>
        <xdr:cNvPicPr>
          <a:picLocks noChangeAspect="1" noChangeArrowheads="1"/>
        </xdr:cNvPicPr>
      </xdr:nvPicPr>
      <xdr:blipFill>
        <a:blip xmlns:r="http://schemas.openxmlformats.org/officeDocument/2006/relationships" r:embed="rId25" cstate="print">
          <a:extLst>
            <a:ext uri="{28A0092B-C50C-407E-A947-70E740481C1C}">
              <a14:useLocalDpi xmlns:a14="http://schemas.microsoft.com/office/drawing/2010/main"/>
            </a:ext>
          </a:extLst>
        </a:blip>
        <a:srcRect/>
        <a:stretch>
          <a:fillRect/>
        </a:stretch>
      </xdr:blipFill>
      <xdr:spPr bwMode="auto">
        <a:xfrm>
          <a:off x="120192799" y="71729601"/>
          <a:ext cx="3420565" cy="262439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28</xdr:row>
      <xdr:rowOff>101600</xdr:rowOff>
    </xdr:from>
    <xdr:to>
      <xdr:col>53</xdr:col>
      <xdr:colOff>16964</xdr:colOff>
      <xdr:row>28</xdr:row>
      <xdr:rowOff>2725997</xdr:rowOff>
    </xdr:to>
    <xdr:pic>
      <xdr:nvPicPr>
        <xdr:cNvPr id="28" name="Picture 27"/>
        <xdr:cNvPicPr>
          <a:picLocks noChangeAspect="1" noChangeArrowheads="1"/>
        </xdr:cNvPicPr>
      </xdr:nvPicPr>
      <xdr:blipFill>
        <a:blip xmlns:r="http://schemas.openxmlformats.org/officeDocument/2006/relationships" r:embed="rId26" cstate="print">
          <a:extLst>
            <a:ext uri="{28A0092B-C50C-407E-A947-70E740481C1C}">
              <a14:useLocalDpi xmlns:a14="http://schemas.microsoft.com/office/drawing/2010/main"/>
            </a:ext>
          </a:extLst>
        </a:blip>
        <a:srcRect/>
        <a:stretch>
          <a:fillRect/>
        </a:stretch>
      </xdr:blipFill>
      <xdr:spPr bwMode="auto">
        <a:xfrm>
          <a:off x="120192800" y="74625200"/>
          <a:ext cx="3420564" cy="2624397"/>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29</xdr:row>
      <xdr:rowOff>101601</xdr:rowOff>
    </xdr:from>
    <xdr:to>
      <xdr:col>53</xdr:col>
      <xdr:colOff>16964</xdr:colOff>
      <xdr:row>29</xdr:row>
      <xdr:rowOff>2696003</xdr:rowOff>
    </xdr:to>
    <xdr:pic>
      <xdr:nvPicPr>
        <xdr:cNvPr id="29" name="Picture 28"/>
        <xdr:cNvPicPr>
          <a:picLocks noChangeAspect="1" noChangeArrowheads="1"/>
        </xdr:cNvPicPr>
      </xdr:nvPicPr>
      <xdr:blipFill>
        <a:blip xmlns:r="http://schemas.openxmlformats.org/officeDocument/2006/relationships" r:embed="rId27" cstate="print">
          <a:extLst>
            <a:ext uri="{28A0092B-C50C-407E-A947-70E740481C1C}">
              <a14:useLocalDpi xmlns:a14="http://schemas.microsoft.com/office/drawing/2010/main"/>
            </a:ext>
          </a:extLst>
        </a:blip>
        <a:srcRect/>
        <a:stretch>
          <a:fillRect/>
        </a:stretch>
      </xdr:blipFill>
      <xdr:spPr bwMode="auto">
        <a:xfrm>
          <a:off x="120192799" y="77520801"/>
          <a:ext cx="3420565" cy="259440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30</xdr:row>
      <xdr:rowOff>101601</xdr:rowOff>
    </xdr:from>
    <xdr:to>
      <xdr:col>53</xdr:col>
      <xdr:colOff>16964</xdr:colOff>
      <xdr:row>30</xdr:row>
      <xdr:rowOff>2726000</xdr:rowOff>
    </xdr:to>
    <xdr:pic>
      <xdr:nvPicPr>
        <xdr:cNvPr id="30" name="Picture 29"/>
        <xdr:cNvPicPr>
          <a:picLocks noChangeAspect="1" noChangeArrowheads="1"/>
        </xdr:cNvPicPr>
      </xdr:nvPicPr>
      <xdr:blipFill>
        <a:blip xmlns:r="http://schemas.openxmlformats.org/officeDocument/2006/relationships" r:embed="rId28" cstate="print">
          <a:extLst>
            <a:ext uri="{28A0092B-C50C-407E-A947-70E740481C1C}">
              <a14:useLocalDpi xmlns:a14="http://schemas.microsoft.com/office/drawing/2010/main"/>
            </a:ext>
          </a:extLst>
        </a:blip>
        <a:srcRect/>
        <a:stretch>
          <a:fillRect/>
        </a:stretch>
      </xdr:blipFill>
      <xdr:spPr bwMode="auto">
        <a:xfrm>
          <a:off x="120192799" y="80416401"/>
          <a:ext cx="3420565" cy="262439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31</xdr:row>
      <xdr:rowOff>101600</xdr:rowOff>
    </xdr:from>
    <xdr:to>
      <xdr:col>53</xdr:col>
      <xdr:colOff>16964</xdr:colOff>
      <xdr:row>31</xdr:row>
      <xdr:rowOff>2727746</xdr:rowOff>
    </xdr:to>
    <xdr:pic>
      <xdr:nvPicPr>
        <xdr:cNvPr id="31" name="Picture 30"/>
        <xdr:cNvPicPr>
          <a:picLocks noChangeAspect="1" noChangeArrowheads="1"/>
        </xdr:cNvPicPr>
      </xdr:nvPicPr>
      <xdr:blipFill>
        <a:blip xmlns:r="http://schemas.openxmlformats.org/officeDocument/2006/relationships" r:embed="rId29" cstate="print">
          <a:extLst>
            <a:ext uri="{28A0092B-C50C-407E-A947-70E740481C1C}">
              <a14:useLocalDpi xmlns:a14="http://schemas.microsoft.com/office/drawing/2010/main"/>
            </a:ext>
          </a:extLst>
        </a:blip>
        <a:srcRect/>
        <a:stretch>
          <a:fillRect/>
        </a:stretch>
      </xdr:blipFill>
      <xdr:spPr bwMode="auto">
        <a:xfrm>
          <a:off x="120192799" y="83312000"/>
          <a:ext cx="3420565" cy="262614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32</xdr:row>
      <xdr:rowOff>101601</xdr:rowOff>
    </xdr:from>
    <xdr:to>
      <xdr:col>53</xdr:col>
      <xdr:colOff>16964</xdr:colOff>
      <xdr:row>32</xdr:row>
      <xdr:rowOff>2726001</xdr:rowOff>
    </xdr:to>
    <xdr:pic>
      <xdr:nvPicPr>
        <xdr:cNvPr id="32" name="Picture 31"/>
        <xdr:cNvPicPr>
          <a:picLocks noChangeAspect="1" noChangeArrowheads="1"/>
        </xdr:cNvPicPr>
      </xdr:nvPicPr>
      <xdr:blipFill>
        <a:blip xmlns:r="http://schemas.openxmlformats.org/officeDocument/2006/relationships" r:embed="rId30" cstate="print">
          <a:extLst>
            <a:ext uri="{28A0092B-C50C-407E-A947-70E740481C1C}">
              <a14:useLocalDpi xmlns:a14="http://schemas.microsoft.com/office/drawing/2010/main"/>
            </a:ext>
          </a:extLst>
        </a:blip>
        <a:srcRect/>
        <a:stretch>
          <a:fillRect/>
        </a:stretch>
      </xdr:blipFill>
      <xdr:spPr bwMode="auto">
        <a:xfrm>
          <a:off x="120192799" y="86207601"/>
          <a:ext cx="3420565" cy="2624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33</xdr:row>
      <xdr:rowOff>101599</xdr:rowOff>
    </xdr:from>
    <xdr:to>
      <xdr:col>53</xdr:col>
      <xdr:colOff>16964</xdr:colOff>
      <xdr:row>33</xdr:row>
      <xdr:rowOff>2725996</xdr:rowOff>
    </xdr:to>
    <xdr:pic>
      <xdr:nvPicPr>
        <xdr:cNvPr id="36" name="Picture 35"/>
        <xdr:cNvPicPr>
          <a:picLocks noChangeAspect="1" noChangeArrowheads="1"/>
        </xdr:cNvPicPr>
      </xdr:nvPicPr>
      <xdr:blipFill>
        <a:blip xmlns:r="http://schemas.openxmlformats.org/officeDocument/2006/relationships" r:embed="rId31" cstate="print">
          <a:extLst>
            <a:ext uri="{28A0092B-C50C-407E-A947-70E740481C1C}">
              <a14:useLocalDpi xmlns:a14="http://schemas.microsoft.com/office/drawing/2010/main"/>
            </a:ext>
          </a:extLst>
        </a:blip>
        <a:srcRect/>
        <a:stretch>
          <a:fillRect/>
        </a:stretch>
      </xdr:blipFill>
      <xdr:spPr bwMode="auto">
        <a:xfrm>
          <a:off x="120192800" y="89103199"/>
          <a:ext cx="3420564" cy="2624397"/>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34</xdr:row>
      <xdr:rowOff>101599</xdr:rowOff>
    </xdr:from>
    <xdr:to>
      <xdr:col>53</xdr:col>
      <xdr:colOff>16964</xdr:colOff>
      <xdr:row>34</xdr:row>
      <xdr:rowOff>2696002</xdr:rowOff>
    </xdr:to>
    <xdr:pic>
      <xdr:nvPicPr>
        <xdr:cNvPr id="37" name="Picture 36"/>
        <xdr:cNvPicPr>
          <a:picLocks noChangeAspect="1" noChangeArrowheads="1"/>
        </xdr:cNvPicPr>
      </xdr:nvPicPr>
      <xdr:blipFill>
        <a:blip xmlns:r="http://schemas.openxmlformats.org/officeDocument/2006/relationships" r:embed="rId32" cstate="print">
          <a:extLst>
            <a:ext uri="{28A0092B-C50C-407E-A947-70E740481C1C}">
              <a14:useLocalDpi xmlns:a14="http://schemas.microsoft.com/office/drawing/2010/main"/>
            </a:ext>
          </a:extLst>
        </a:blip>
        <a:srcRect/>
        <a:stretch>
          <a:fillRect/>
        </a:stretch>
      </xdr:blipFill>
      <xdr:spPr bwMode="auto">
        <a:xfrm>
          <a:off x="120192800" y="91998799"/>
          <a:ext cx="3420564" cy="259440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35</xdr:row>
      <xdr:rowOff>101601</xdr:rowOff>
    </xdr:from>
    <xdr:to>
      <xdr:col>53</xdr:col>
      <xdr:colOff>16964</xdr:colOff>
      <xdr:row>35</xdr:row>
      <xdr:rowOff>2726001</xdr:rowOff>
    </xdr:to>
    <xdr:pic>
      <xdr:nvPicPr>
        <xdr:cNvPr id="38" name="Picture 37"/>
        <xdr:cNvPicPr>
          <a:picLocks noChangeAspect="1" noChangeArrowheads="1"/>
        </xdr:cNvPicPr>
      </xdr:nvPicPr>
      <xdr:blipFill>
        <a:blip xmlns:r="http://schemas.openxmlformats.org/officeDocument/2006/relationships" r:embed="rId33" cstate="print">
          <a:extLst>
            <a:ext uri="{28A0092B-C50C-407E-A947-70E740481C1C}">
              <a14:useLocalDpi xmlns:a14="http://schemas.microsoft.com/office/drawing/2010/main"/>
            </a:ext>
          </a:extLst>
        </a:blip>
        <a:srcRect/>
        <a:stretch>
          <a:fillRect/>
        </a:stretch>
      </xdr:blipFill>
      <xdr:spPr bwMode="auto">
        <a:xfrm>
          <a:off x="120192799" y="94894401"/>
          <a:ext cx="3420565" cy="2624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36</xdr:row>
      <xdr:rowOff>101600</xdr:rowOff>
    </xdr:from>
    <xdr:to>
      <xdr:col>53</xdr:col>
      <xdr:colOff>16964</xdr:colOff>
      <xdr:row>36</xdr:row>
      <xdr:rowOff>2727746</xdr:rowOff>
    </xdr:to>
    <xdr:pic>
      <xdr:nvPicPr>
        <xdr:cNvPr id="39" name="Picture 38"/>
        <xdr:cNvPicPr>
          <a:picLocks noChangeAspect="1" noChangeArrowheads="1"/>
        </xdr:cNvPicPr>
      </xdr:nvPicPr>
      <xdr:blipFill>
        <a:blip xmlns:r="http://schemas.openxmlformats.org/officeDocument/2006/relationships" r:embed="rId34" cstate="print">
          <a:extLst>
            <a:ext uri="{28A0092B-C50C-407E-A947-70E740481C1C}">
              <a14:useLocalDpi xmlns:a14="http://schemas.microsoft.com/office/drawing/2010/main"/>
            </a:ext>
          </a:extLst>
        </a:blip>
        <a:srcRect/>
        <a:stretch>
          <a:fillRect/>
        </a:stretch>
      </xdr:blipFill>
      <xdr:spPr bwMode="auto">
        <a:xfrm>
          <a:off x="120192799" y="97790000"/>
          <a:ext cx="3420565" cy="262614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37</xdr:row>
      <xdr:rowOff>101600</xdr:rowOff>
    </xdr:from>
    <xdr:to>
      <xdr:col>53</xdr:col>
      <xdr:colOff>16964</xdr:colOff>
      <xdr:row>37</xdr:row>
      <xdr:rowOff>2696003</xdr:rowOff>
    </xdr:to>
    <xdr:pic>
      <xdr:nvPicPr>
        <xdr:cNvPr id="40" name="Picture 39"/>
        <xdr:cNvPicPr>
          <a:picLocks noChangeAspect="1" noChangeArrowheads="1"/>
        </xdr:cNvPicPr>
      </xdr:nvPicPr>
      <xdr:blipFill>
        <a:blip xmlns:r="http://schemas.openxmlformats.org/officeDocument/2006/relationships" r:embed="rId35" cstate="print">
          <a:extLst>
            <a:ext uri="{28A0092B-C50C-407E-A947-70E740481C1C}">
              <a14:useLocalDpi xmlns:a14="http://schemas.microsoft.com/office/drawing/2010/main"/>
            </a:ext>
          </a:extLst>
        </a:blip>
        <a:srcRect/>
        <a:stretch>
          <a:fillRect/>
        </a:stretch>
      </xdr:blipFill>
      <xdr:spPr bwMode="auto">
        <a:xfrm>
          <a:off x="120192800" y="100685600"/>
          <a:ext cx="3420564" cy="259440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38</xdr:row>
      <xdr:rowOff>101600</xdr:rowOff>
    </xdr:from>
    <xdr:to>
      <xdr:col>53</xdr:col>
      <xdr:colOff>16964</xdr:colOff>
      <xdr:row>38</xdr:row>
      <xdr:rowOff>2696001</xdr:rowOff>
    </xdr:to>
    <xdr:pic>
      <xdr:nvPicPr>
        <xdr:cNvPr id="41" name="Picture 40"/>
        <xdr:cNvPicPr>
          <a:picLocks noChangeAspect="1" noChangeArrowheads="1"/>
        </xdr:cNvPicPr>
      </xdr:nvPicPr>
      <xdr:blipFill>
        <a:blip xmlns:r="http://schemas.openxmlformats.org/officeDocument/2006/relationships" r:embed="rId36" cstate="print">
          <a:extLst>
            <a:ext uri="{28A0092B-C50C-407E-A947-70E740481C1C}">
              <a14:useLocalDpi xmlns:a14="http://schemas.microsoft.com/office/drawing/2010/main"/>
            </a:ext>
          </a:extLst>
        </a:blip>
        <a:srcRect/>
        <a:stretch>
          <a:fillRect/>
        </a:stretch>
      </xdr:blipFill>
      <xdr:spPr bwMode="auto">
        <a:xfrm>
          <a:off x="120192799" y="103581200"/>
          <a:ext cx="3420565" cy="259440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39</xdr:row>
      <xdr:rowOff>101601</xdr:rowOff>
    </xdr:from>
    <xdr:to>
      <xdr:col>53</xdr:col>
      <xdr:colOff>16964</xdr:colOff>
      <xdr:row>39</xdr:row>
      <xdr:rowOff>2696006</xdr:rowOff>
    </xdr:to>
    <xdr:pic>
      <xdr:nvPicPr>
        <xdr:cNvPr id="42" name="Picture 41"/>
        <xdr:cNvPicPr>
          <a:picLocks noChangeAspect="1" noChangeArrowheads="1"/>
        </xdr:cNvPicPr>
      </xdr:nvPicPr>
      <xdr:blipFill>
        <a:blip xmlns:r="http://schemas.openxmlformats.org/officeDocument/2006/relationships" r:embed="rId37" cstate="print">
          <a:extLst>
            <a:ext uri="{28A0092B-C50C-407E-A947-70E740481C1C}">
              <a14:useLocalDpi xmlns:a14="http://schemas.microsoft.com/office/drawing/2010/main"/>
            </a:ext>
          </a:extLst>
        </a:blip>
        <a:srcRect/>
        <a:stretch>
          <a:fillRect/>
        </a:stretch>
      </xdr:blipFill>
      <xdr:spPr bwMode="auto">
        <a:xfrm>
          <a:off x="120192799" y="106476801"/>
          <a:ext cx="3420565" cy="259440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40</xdr:row>
      <xdr:rowOff>101601</xdr:rowOff>
    </xdr:from>
    <xdr:to>
      <xdr:col>53</xdr:col>
      <xdr:colOff>16964</xdr:colOff>
      <xdr:row>40</xdr:row>
      <xdr:rowOff>2696003</xdr:rowOff>
    </xdr:to>
    <xdr:pic>
      <xdr:nvPicPr>
        <xdr:cNvPr id="44" name="Picture 43"/>
        <xdr:cNvPicPr>
          <a:picLocks noChangeAspect="1" noChangeArrowheads="1"/>
        </xdr:cNvPicPr>
      </xdr:nvPicPr>
      <xdr:blipFill>
        <a:blip xmlns:r="http://schemas.openxmlformats.org/officeDocument/2006/relationships" r:embed="rId38" cstate="print">
          <a:extLst>
            <a:ext uri="{28A0092B-C50C-407E-A947-70E740481C1C}">
              <a14:useLocalDpi xmlns:a14="http://schemas.microsoft.com/office/drawing/2010/main"/>
            </a:ext>
          </a:extLst>
        </a:blip>
        <a:srcRect/>
        <a:stretch>
          <a:fillRect/>
        </a:stretch>
      </xdr:blipFill>
      <xdr:spPr bwMode="auto">
        <a:xfrm>
          <a:off x="120192799" y="109372401"/>
          <a:ext cx="3420565" cy="259440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41</xdr:row>
      <xdr:rowOff>101600</xdr:rowOff>
    </xdr:from>
    <xdr:to>
      <xdr:col>53</xdr:col>
      <xdr:colOff>16964</xdr:colOff>
      <xdr:row>41</xdr:row>
      <xdr:rowOff>2727747</xdr:rowOff>
    </xdr:to>
    <xdr:pic>
      <xdr:nvPicPr>
        <xdr:cNvPr id="45" name="Picture 44"/>
        <xdr:cNvPicPr>
          <a:picLocks noChangeAspect="1" noChangeArrowheads="1"/>
        </xdr:cNvPicPr>
      </xdr:nvPicPr>
      <xdr:blipFill>
        <a:blip xmlns:r="http://schemas.openxmlformats.org/officeDocument/2006/relationships" r:embed="rId39" cstate="print">
          <a:extLst>
            <a:ext uri="{28A0092B-C50C-407E-A947-70E740481C1C}">
              <a14:useLocalDpi xmlns:a14="http://schemas.microsoft.com/office/drawing/2010/main"/>
            </a:ext>
          </a:extLst>
        </a:blip>
        <a:srcRect/>
        <a:stretch>
          <a:fillRect/>
        </a:stretch>
      </xdr:blipFill>
      <xdr:spPr bwMode="auto">
        <a:xfrm>
          <a:off x="120192799" y="112268000"/>
          <a:ext cx="3420565" cy="2626147"/>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42</xdr:row>
      <xdr:rowOff>101601</xdr:rowOff>
    </xdr:from>
    <xdr:to>
      <xdr:col>53</xdr:col>
      <xdr:colOff>16964</xdr:colOff>
      <xdr:row>42</xdr:row>
      <xdr:rowOff>2696003</xdr:rowOff>
    </xdr:to>
    <xdr:pic>
      <xdr:nvPicPr>
        <xdr:cNvPr id="46" name="Picture 45"/>
        <xdr:cNvPicPr>
          <a:picLocks noChangeAspect="1" noChangeArrowheads="1"/>
        </xdr:cNvPicPr>
      </xdr:nvPicPr>
      <xdr:blipFill>
        <a:blip xmlns:r="http://schemas.openxmlformats.org/officeDocument/2006/relationships" r:embed="rId40" cstate="print">
          <a:extLst>
            <a:ext uri="{28A0092B-C50C-407E-A947-70E740481C1C}">
              <a14:useLocalDpi xmlns:a14="http://schemas.microsoft.com/office/drawing/2010/main"/>
            </a:ext>
          </a:extLst>
        </a:blip>
        <a:srcRect/>
        <a:stretch>
          <a:fillRect/>
        </a:stretch>
      </xdr:blipFill>
      <xdr:spPr bwMode="auto">
        <a:xfrm>
          <a:off x="120192799" y="115163601"/>
          <a:ext cx="3420565" cy="259440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101600</xdr:colOff>
      <xdr:row>43</xdr:row>
      <xdr:rowOff>152401</xdr:rowOff>
    </xdr:from>
    <xdr:to>
      <xdr:col>53</xdr:col>
      <xdr:colOff>22514</xdr:colOff>
      <xdr:row>43</xdr:row>
      <xdr:rowOff>2776800</xdr:rowOff>
    </xdr:to>
    <xdr:pic>
      <xdr:nvPicPr>
        <xdr:cNvPr id="47" name="Picture 46"/>
        <xdr:cNvPicPr>
          <a:picLocks noChangeAspect="1" noChangeArrowheads="1"/>
        </xdr:cNvPicPr>
      </xdr:nvPicPr>
      <xdr:blipFill>
        <a:blip xmlns:r="http://schemas.openxmlformats.org/officeDocument/2006/relationships" r:embed="rId41" cstate="print">
          <a:extLst>
            <a:ext uri="{28A0092B-C50C-407E-A947-70E740481C1C}">
              <a14:useLocalDpi xmlns:a14="http://schemas.microsoft.com/office/drawing/2010/main"/>
            </a:ext>
          </a:extLst>
        </a:blip>
        <a:srcRect/>
        <a:stretch>
          <a:fillRect/>
        </a:stretch>
      </xdr:blipFill>
      <xdr:spPr bwMode="auto">
        <a:xfrm>
          <a:off x="120243600" y="118110001"/>
          <a:ext cx="3375314" cy="262439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44</xdr:row>
      <xdr:rowOff>101601</xdr:rowOff>
    </xdr:from>
    <xdr:to>
      <xdr:col>53</xdr:col>
      <xdr:colOff>16964</xdr:colOff>
      <xdr:row>44</xdr:row>
      <xdr:rowOff>2726000</xdr:rowOff>
    </xdr:to>
    <xdr:pic>
      <xdr:nvPicPr>
        <xdr:cNvPr id="48" name="Picture 47"/>
        <xdr:cNvPicPr>
          <a:picLocks noChangeAspect="1" noChangeArrowheads="1"/>
        </xdr:cNvPicPr>
      </xdr:nvPicPr>
      <xdr:blipFill>
        <a:blip xmlns:r="http://schemas.openxmlformats.org/officeDocument/2006/relationships" r:embed="rId42" cstate="print">
          <a:extLst>
            <a:ext uri="{28A0092B-C50C-407E-A947-70E740481C1C}">
              <a14:useLocalDpi xmlns:a14="http://schemas.microsoft.com/office/drawing/2010/main"/>
            </a:ext>
          </a:extLst>
        </a:blip>
        <a:srcRect/>
        <a:stretch>
          <a:fillRect/>
        </a:stretch>
      </xdr:blipFill>
      <xdr:spPr bwMode="auto">
        <a:xfrm>
          <a:off x="120192799" y="120954801"/>
          <a:ext cx="3420565" cy="262439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45</xdr:row>
      <xdr:rowOff>101601</xdr:rowOff>
    </xdr:from>
    <xdr:to>
      <xdr:col>53</xdr:col>
      <xdr:colOff>16964</xdr:colOff>
      <xdr:row>45</xdr:row>
      <xdr:rowOff>2726000</xdr:rowOff>
    </xdr:to>
    <xdr:pic>
      <xdr:nvPicPr>
        <xdr:cNvPr id="49" name="Picture 48"/>
        <xdr:cNvPicPr>
          <a:picLocks noChangeAspect="1" noChangeArrowheads="1"/>
        </xdr:cNvPicPr>
      </xdr:nvPicPr>
      <xdr:blipFill>
        <a:blip xmlns:r="http://schemas.openxmlformats.org/officeDocument/2006/relationships" r:embed="rId43" cstate="print">
          <a:extLst>
            <a:ext uri="{28A0092B-C50C-407E-A947-70E740481C1C}">
              <a14:useLocalDpi xmlns:a14="http://schemas.microsoft.com/office/drawing/2010/main"/>
            </a:ext>
          </a:extLst>
        </a:blip>
        <a:srcRect/>
        <a:stretch>
          <a:fillRect/>
        </a:stretch>
      </xdr:blipFill>
      <xdr:spPr bwMode="auto">
        <a:xfrm>
          <a:off x="120192799" y="123850401"/>
          <a:ext cx="3420565" cy="262439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46</xdr:row>
      <xdr:rowOff>101601</xdr:rowOff>
    </xdr:from>
    <xdr:to>
      <xdr:col>53</xdr:col>
      <xdr:colOff>16964</xdr:colOff>
      <xdr:row>46</xdr:row>
      <xdr:rowOff>2726000</xdr:rowOff>
    </xdr:to>
    <xdr:pic>
      <xdr:nvPicPr>
        <xdr:cNvPr id="50" name="Picture 49"/>
        <xdr:cNvPicPr>
          <a:picLocks noChangeAspect="1" noChangeArrowheads="1"/>
        </xdr:cNvPicPr>
      </xdr:nvPicPr>
      <xdr:blipFill>
        <a:blip xmlns:r="http://schemas.openxmlformats.org/officeDocument/2006/relationships" r:embed="rId44" cstate="print">
          <a:extLst>
            <a:ext uri="{28A0092B-C50C-407E-A947-70E740481C1C}">
              <a14:useLocalDpi xmlns:a14="http://schemas.microsoft.com/office/drawing/2010/main"/>
            </a:ext>
          </a:extLst>
        </a:blip>
        <a:srcRect/>
        <a:stretch>
          <a:fillRect/>
        </a:stretch>
      </xdr:blipFill>
      <xdr:spPr bwMode="auto">
        <a:xfrm>
          <a:off x="120192799" y="126746001"/>
          <a:ext cx="3420565" cy="262439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47</xdr:row>
      <xdr:rowOff>101601</xdr:rowOff>
    </xdr:from>
    <xdr:to>
      <xdr:col>53</xdr:col>
      <xdr:colOff>16964</xdr:colOff>
      <xdr:row>47</xdr:row>
      <xdr:rowOff>2726000</xdr:rowOff>
    </xdr:to>
    <xdr:pic>
      <xdr:nvPicPr>
        <xdr:cNvPr id="51" name="Picture 50"/>
        <xdr:cNvPicPr>
          <a:picLocks noChangeAspect="1" noChangeArrowheads="1"/>
        </xdr:cNvPicPr>
      </xdr:nvPicPr>
      <xdr:blipFill>
        <a:blip xmlns:r="http://schemas.openxmlformats.org/officeDocument/2006/relationships" r:embed="rId45" cstate="print">
          <a:extLst>
            <a:ext uri="{28A0092B-C50C-407E-A947-70E740481C1C}">
              <a14:useLocalDpi xmlns:a14="http://schemas.microsoft.com/office/drawing/2010/main"/>
            </a:ext>
          </a:extLst>
        </a:blip>
        <a:srcRect/>
        <a:stretch>
          <a:fillRect/>
        </a:stretch>
      </xdr:blipFill>
      <xdr:spPr bwMode="auto">
        <a:xfrm>
          <a:off x="120192799" y="129641601"/>
          <a:ext cx="3420565" cy="262439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48</xdr:row>
      <xdr:rowOff>101601</xdr:rowOff>
    </xdr:from>
    <xdr:to>
      <xdr:col>53</xdr:col>
      <xdr:colOff>16964</xdr:colOff>
      <xdr:row>48</xdr:row>
      <xdr:rowOff>2726000</xdr:rowOff>
    </xdr:to>
    <xdr:pic>
      <xdr:nvPicPr>
        <xdr:cNvPr id="52" name="Picture 51"/>
        <xdr:cNvPicPr>
          <a:picLocks noChangeAspect="1" noChangeArrowheads="1"/>
        </xdr:cNvPicPr>
      </xdr:nvPicPr>
      <xdr:blipFill>
        <a:blip xmlns:r="http://schemas.openxmlformats.org/officeDocument/2006/relationships" r:embed="rId46" cstate="print">
          <a:extLst>
            <a:ext uri="{28A0092B-C50C-407E-A947-70E740481C1C}">
              <a14:useLocalDpi xmlns:a14="http://schemas.microsoft.com/office/drawing/2010/main"/>
            </a:ext>
          </a:extLst>
        </a:blip>
        <a:srcRect/>
        <a:stretch>
          <a:fillRect/>
        </a:stretch>
      </xdr:blipFill>
      <xdr:spPr bwMode="auto">
        <a:xfrm>
          <a:off x="120192799" y="132537201"/>
          <a:ext cx="3420565" cy="262439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49</xdr:row>
      <xdr:rowOff>101601</xdr:rowOff>
    </xdr:from>
    <xdr:to>
      <xdr:col>53</xdr:col>
      <xdr:colOff>16964</xdr:colOff>
      <xdr:row>49</xdr:row>
      <xdr:rowOff>2726000</xdr:rowOff>
    </xdr:to>
    <xdr:pic>
      <xdr:nvPicPr>
        <xdr:cNvPr id="53" name="Picture 52"/>
        <xdr:cNvPicPr>
          <a:picLocks noChangeAspect="1" noChangeArrowheads="1"/>
        </xdr:cNvPicPr>
      </xdr:nvPicPr>
      <xdr:blipFill>
        <a:blip xmlns:r="http://schemas.openxmlformats.org/officeDocument/2006/relationships" r:embed="rId47" cstate="print">
          <a:extLst>
            <a:ext uri="{28A0092B-C50C-407E-A947-70E740481C1C}">
              <a14:useLocalDpi xmlns:a14="http://schemas.microsoft.com/office/drawing/2010/main"/>
            </a:ext>
          </a:extLst>
        </a:blip>
        <a:srcRect/>
        <a:stretch>
          <a:fillRect/>
        </a:stretch>
      </xdr:blipFill>
      <xdr:spPr bwMode="auto">
        <a:xfrm>
          <a:off x="120192799" y="135432801"/>
          <a:ext cx="3420565" cy="262439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50</xdr:row>
      <xdr:rowOff>101601</xdr:rowOff>
    </xdr:from>
    <xdr:to>
      <xdr:col>53</xdr:col>
      <xdr:colOff>16964</xdr:colOff>
      <xdr:row>50</xdr:row>
      <xdr:rowOff>2726000</xdr:rowOff>
    </xdr:to>
    <xdr:pic>
      <xdr:nvPicPr>
        <xdr:cNvPr id="54" name="Picture 53"/>
        <xdr:cNvPicPr>
          <a:picLocks noChangeAspect="1" noChangeArrowheads="1"/>
        </xdr:cNvPicPr>
      </xdr:nvPicPr>
      <xdr:blipFill>
        <a:blip xmlns:r="http://schemas.openxmlformats.org/officeDocument/2006/relationships" r:embed="rId48" cstate="print">
          <a:extLst>
            <a:ext uri="{28A0092B-C50C-407E-A947-70E740481C1C}">
              <a14:useLocalDpi xmlns:a14="http://schemas.microsoft.com/office/drawing/2010/main"/>
            </a:ext>
          </a:extLst>
        </a:blip>
        <a:srcRect/>
        <a:stretch>
          <a:fillRect/>
        </a:stretch>
      </xdr:blipFill>
      <xdr:spPr bwMode="auto">
        <a:xfrm>
          <a:off x="120192799" y="138328401"/>
          <a:ext cx="3420565" cy="262439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51</xdr:row>
      <xdr:rowOff>101601</xdr:rowOff>
    </xdr:from>
    <xdr:to>
      <xdr:col>53</xdr:col>
      <xdr:colOff>16964</xdr:colOff>
      <xdr:row>51</xdr:row>
      <xdr:rowOff>2726000</xdr:rowOff>
    </xdr:to>
    <xdr:pic>
      <xdr:nvPicPr>
        <xdr:cNvPr id="55" name="Picture 54"/>
        <xdr:cNvPicPr>
          <a:picLocks noChangeAspect="1" noChangeArrowheads="1"/>
        </xdr:cNvPicPr>
      </xdr:nvPicPr>
      <xdr:blipFill>
        <a:blip xmlns:r="http://schemas.openxmlformats.org/officeDocument/2006/relationships" r:embed="rId49" cstate="print">
          <a:extLst>
            <a:ext uri="{28A0092B-C50C-407E-A947-70E740481C1C}">
              <a14:useLocalDpi xmlns:a14="http://schemas.microsoft.com/office/drawing/2010/main"/>
            </a:ext>
          </a:extLst>
        </a:blip>
        <a:srcRect/>
        <a:stretch>
          <a:fillRect/>
        </a:stretch>
      </xdr:blipFill>
      <xdr:spPr bwMode="auto">
        <a:xfrm>
          <a:off x="120192799" y="141224001"/>
          <a:ext cx="3420565" cy="262439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52</xdr:row>
      <xdr:rowOff>101601</xdr:rowOff>
    </xdr:from>
    <xdr:to>
      <xdr:col>53</xdr:col>
      <xdr:colOff>16964</xdr:colOff>
      <xdr:row>52</xdr:row>
      <xdr:rowOff>2726000</xdr:rowOff>
    </xdr:to>
    <xdr:pic>
      <xdr:nvPicPr>
        <xdr:cNvPr id="56" name="Picture 55"/>
        <xdr:cNvPicPr>
          <a:picLocks noChangeAspect="1" noChangeArrowheads="1"/>
        </xdr:cNvPicPr>
      </xdr:nvPicPr>
      <xdr:blipFill>
        <a:blip xmlns:r="http://schemas.openxmlformats.org/officeDocument/2006/relationships" r:embed="rId50" cstate="print">
          <a:extLst>
            <a:ext uri="{28A0092B-C50C-407E-A947-70E740481C1C}">
              <a14:useLocalDpi xmlns:a14="http://schemas.microsoft.com/office/drawing/2010/main"/>
            </a:ext>
          </a:extLst>
        </a:blip>
        <a:srcRect/>
        <a:stretch>
          <a:fillRect/>
        </a:stretch>
      </xdr:blipFill>
      <xdr:spPr bwMode="auto">
        <a:xfrm>
          <a:off x="120192799" y="144119601"/>
          <a:ext cx="3420565" cy="262439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53</xdr:row>
      <xdr:rowOff>101601</xdr:rowOff>
    </xdr:from>
    <xdr:to>
      <xdr:col>53</xdr:col>
      <xdr:colOff>16964</xdr:colOff>
      <xdr:row>53</xdr:row>
      <xdr:rowOff>2726000</xdr:rowOff>
    </xdr:to>
    <xdr:pic>
      <xdr:nvPicPr>
        <xdr:cNvPr id="57" name="Picture 56"/>
        <xdr:cNvPicPr>
          <a:picLocks noChangeAspect="1" noChangeArrowheads="1"/>
        </xdr:cNvPicPr>
      </xdr:nvPicPr>
      <xdr:blipFill>
        <a:blip xmlns:r="http://schemas.openxmlformats.org/officeDocument/2006/relationships" r:embed="rId51" cstate="print">
          <a:extLst>
            <a:ext uri="{28A0092B-C50C-407E-A947-70E740481C1C}">
              <a14:useLocalDpi xmlns:a14="http://schemas.microsoft.com/office/drawing/2010/main"/>
            </a:ext>
          </a:extLst>
        </a:blip>
        <a:srcRect/>
        <a:stretch>
          <a:fillRect/>
        </a:stretch>
      </xdr:blipFill>
      <xdr:spPr bwMode="auto">
        <a:xfrm>
          <a:off x="120192799" y="147015201"/>
          <a:ext cx="3420565" cy="262439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54</xdr:row>
      <xdr:rowOff>101601</xdr:rowOff>
    </xdr:from>
    <xdr:to>
      <xdr:col>53</xdr:col>
      <xdr:colOff>16964</xdr:colOff>
      <xdr:row>54</xdr:row>
      <xdr:rowOff>2726000</xdr:rowOff>
    </xdr:to>
    <xdr:pic>
      <xdr:nvPicPr>
        <xdr:cNvPr id="58" name="Picture 57"/>
        <xdr:cNvPicPr>
          <a:picLocks noChangeAspect="1" noChangeArrowheads="1"/>
        </xdr:cNvPicPr>
      </xdr:nvPicPr>
      <xdr:blipFill>
        <a:blip xmlns:r="http://schemas.openxmlformats.org/officeDocument/2006/relationships" r:embed="rId52" cstate="print">
          <a:extLst>
            <a:ext uri="{28A0092B-C50C-407E-A947-70E740481C1C}">
              <a14:useLocalDpi xmlns:a14="http://schemas.microsoft.com/office/drawing/2010/main"/>
            </a:ext>
          </a:extLst>
        </a:blip>
        <a:srcRect/>
        <a:stretch>
          <a:fillRect/>
        </a:stretch>
      </xdr:blipFill>
      <xdr:spPr bwMode="auto">
        <a:xfrm>
          <a:off x="120192799" y="149910801"/>
          <a:ext cx="3420565" cy="262439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55</xdr:row>
      <xdr:rowOff>101601</xdr:rowOff>
    </xdr:from>
    <xdr:to>
      <xdr:col>53</xdr:col>
      <xdr:colOff>16964</xdr:colOff>
      <xdr:row>55</xdr:row>
      <xdr:rowOff>2726000</xdr:rowOff>
    </xdr:to>
    <xdr:pic>
      <xdr:nvPicPr>
        <xdr:cNvPr id="59" name="Picture 58"/>
        <xdr:cNvPicPr>
          <a:picLocks noChangeAspect="1" noChangeArrowheads="1"/>
        </xdr:cNvPicPr>
      </xdr:nvPicPr>
      <xdr:blipFill>
        <a:blip xmlns:r="http://schemas.openxmlformats.org/officeDocument/2006/relationships" r:embed="rId53" cstate="print">
          <a:extLst>
            <a:ext uri="{28A0092B-C50C-407E-A947-70E740481C1C}">
              <a14:useLocalDpi xmlns:a14="http://schemas.microsoft.com/office/drawing/2010/main"/>
            </a:ext>
          </a:extLst>
        </a:blip>
        <a:srcRect/>
        <a:stretch>
          <a:fillRect/>
        </a:stretch>
      </xdr:blipFill>
      <xdr:spPr bwMode="auto">
        <a:xfrm>
          <a:off x="120192799" y="152806401"/>
          <a:ext cx="3420565" cy="262439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56</xdr:row>
      <xdr:rowOff>101601</xdr:rowOff>
    </xdr:from>
    <xdr:to>
      <xdr:col>53</xdr:col>
      <xdr:colOff>16964</xdr:colOff>
      <xdr:row>56</xdr:row>
      <xdr:rowOff>2726000</xdr:rowOff>
    </xdr:to>
    <xdr:pic>
      <xdr:nvPicPr>
        <xdr:cNvPr id="60" name="Picture 59"/>
        <xdr:cNvPicPr>
          <a:picLocks noChangeAspect="1" noChangeArrowheads="1"/>
        </xdr:cNvPicPr>
      </xdr:nvPicPr>
      <xdr:blipFill>
        <a:blip xmlns:r="http://schemas.openxmlformats.org/officeDocument/2006/relationships" r:embed="rId54" cstate="print">
          <a:extLst>
            <a:ext uri="{28A0092B-C50C-407E-A947-70E740481C1C}">
              <a14:useLocalDpi xmlns:a14="http://schemas.microsoft.com/office/drawing/2010/main"/>
            </a:ext>
          </a:extLst>
        </a:blip>
        <a:srcRect/>
        <a:stretch>
          <a:fillRect/>
        </a:stretch>
      </xdr:blipFill>
      <xdr:spPr bwMode="auto">
        <a:xfrm>
          <a:off x="120192799" y="155702001"/>
          <a:ext cx="3420565" cy="262439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57</xdr:row>
      <xdr:rowOff>101600</xdr:rowOff>
    </xdr:from>
    <xdr:to>
      <xdr:col>53</xdr:col>
      <xdr:colOff>16964</xdr:colOff>
      <xdr:row>57</xdr:row>
      <xdr:rowOff>2696003</xdr:rowOff>
    </xdr:to>
    <xdr:pic>
      <xdr:nvPicPr>
        <xdr:cNvPr id="61" name="Picture 60"/>
        <xdr:cNvPicPr>
          <a:picLocks noChangeAspect="1" noChangeArrowheads="1"/>
        </xdr:cNvPicPr>
      </xdr:nvPicPr>
      <xdr:blipFill>
        <a:blip xmlns:r="http://schemas.openxmlformats.org/officeDocument/2006/relationships" r:embed="rId55" cstate="print">
          <a:extLst>
            <a:ext uri="{28A0092B-C50C-407E-A947-70E740481C1C}">
              <a14:useLocalDpi xmlns:a14="http://schemas.microsoft.com/office/drawing/2010/main"/>
            </a:ext>
          </a:extLst>
        </a:blip>
        <a:srcRect/>
        <a:stretch>
          <a:fillRect/>
        </a:stretch>
      </xdr:blipFill>
      <xdr:spPr bwMode="auto">
        <a:xfrm>
          <a:off x="120192800" y="158597600"/>
          <a:ext cx="3420564" cy="259440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58</xdr:row>
      <xdr:rowOff>101601</xdr:rowOff>
    </xdr:from>
    <xdr:to>
      <xdr:col>53</xdr:col>
      <xdr:colOff>16964</xdr:colOff>
      <xdr:row>58</xdr:row>
      <xdr:rowOff>2726000</xdr:rowOff>
    </xdr:to>
    <xdr:pic>
      <xdr:nvPicPr>
        <xdr:cNvPr id="63" name="Picture 62"/>
        <xdr:cNvPicPr>
          <a:picLocks noChangeAspect="1" noChangeArrowheads="1"/>
        </xdr:cNvPicPr>
      </xdr:nvPicPr>
      <xdr:blipFill>
        <a:blip xmlns:r="http://schemas.openxmlformats.org/officeDocument/2006/relationships" r:embed="rId56" cstate="print">
          <a:extLst>
            <a:ext uri="{28A0092B-C50C-407E-A947-70E740481C1C}">
              <a14:useLocalDpi xmlns:a14="http://schemas.microsoft.com/office/drawing/2010/main"/>
            </a:ext>
          </a:extLst>
        </a:blip>
        <a:srcRect/>
        <a:stretch>
          <a:fillRect/>
        </a:stretch>
      </xdr:blipFill>
      <xdr:spPr bwMode="auto">
        <a:xfrm>
          <a:off x="120192799" y="161493201"/>
          <a:ext cx="3420565" cy="262439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59</xdr:row>
      <xdr:rowOff>101601</xdr:rowOff>
    </xdr:from>
    <xdr:to>
      <xdr:col>53</xdr:col>
      <xdr:colOff>16964</xdr:colOff>
      <xdr:row>59</xdr:row>
      <xdr:rowOff>2726001</xdr:rowOff>
    </xdr:to>
    <xdr:pic>
      <xdr:nvPicPr>
        <xdr:cNvPr id="64" name="Picture 63"/>
        <xdr:cNvPicPr>
          <a:picLocks noChangeAspect="1" noChangeArrowheads="1"/>
        </xdr:cNvPicPr>
      </xdr:nvPicPr>
      <xdr:blipFill>
        <a:blip xmlns:r="http://schemas.openxmlformats.org/officeDocument/2006/relationships" r:embed="rId57" cstate="print">
          <a:extLst>
            <a:ext uri="{28A0092B-C50C-407E-A947-70E740481C1C}">
              <a14:useLocalDpi xmlns:a14="http://schemas.microsoft.com/office/drawing/2010/main"/>
            </a:ext>
          </a:extLst>
        </a:blip>
        <a:srcRect/>
        <a:stretch>
          <a:fillRect/>
        </a:stretch>
      </xdr:blipFill>
      <xdr:spPr bwMode="auto">
        <a:xfrm>
          <a:off x="120192799" y="164388801"/>
          <a:ext cx="3420565" cy="2624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60</xdr:row>
      <xdr:rowOff>101599</xdr:rowOff>
    </xdr:from>
    <xdr:to>
      <xdr:col>53</xdr:col>
      <xdr:colOff>16964</xdr:colOff>
      <xdr:row>60</xdr:row>
      <xdr:rowOff>2718212</xdr:rowOff>
    </xdr:to>
    <xdr:pic>
      <xdr:nvPicPr>
        <xdr:cNvPr id="65" name="Picture 64"/>
        <xdr:cNvPicPr>
          <a:picLocks noChangeAspect="1" noChangeArrowheads="1"/>
        </xdr:cNvPicPr>
      </xdr:nvPicPr>
      <xdr:blipFill>
        <a:blip xmlns:r="http://schemas.openxmlformats.org/officeDocument/2006/relationships" r:embed="rId58" cstate="print">
          <a:extLst>
            <a:ext uri="{28A0092B-C50C-407E-A947-70E740481C1C}">
              <a14:useLocalDpi xmlns:a14="http://schemas.microsoft.com/office/drawing/2010/main"/>
            </a:ext>
          </a:extLst>
        </a:blip>
        <a:srcRect/>
        <a:stretch>
          <a:fillRect/>
        </a:stretch>
      </xdr:blipFill>
      <xdr:spPr bwMode="auto">
        <a:xfrm>
          <a:off x="120192800" y="167284399"/>
          <a:ext cx="3420564" cy="261661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61</xdr:row>
      <xdr:rowOff>101601</xdr:rowOff>
    </xdr:from>
    <xdr:to>
      <xdr:col>53</xdr:col>
      <xdr:colOff>16964</xdr:colOff>
      <xdr:row>61</xdr:row>
      <xdr:rowOff>2726000</xdr:rowOff>
    </xdr:to>
    <xdr:pic>
      <xdr:nvPicPr>
        <xdr:cNvPr id="66" name="Picture 65"/>
        <xdr:cNvPicPr>
          <a:picLocks noChangeAspect="1" noChangeArrowheads="1"/>
        </xdr:cNvPicPr>
      </xdr:nvPicPr>
      <xdr:blipFill>
        <a:blip xmlns:r="http://schemas.openxmlformats.org/officeDocument/2006/relationships" r:embed="rId59" cstate="print">
          <a:extLst>
            <a:ext uri="{28A0092B-C50C-407E-A947-70E740481C1C}">
              <a14:useLocalDpi xmlns:a14="http://schemas.microsoft.com/office/drawing/2010/main"/>
            </a:ext>
          </a:extLst>
        </a:blip>
        <a:srcRect/>
        <a:stretch>
          <a:fillRect/>
        </a:stretch>
      </xdr:blipFill>
      <xdr:spPr bwMode="auto">
        <a:xfrm>
          <a:off x="120192799" y="170180001"/>
          <a:ext cx="3420565" cy="262439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62</xdr:row>
      <xdr:rowOff>101601</xdr:rowOff>
    </xdr:from>
    <xdr:to>
      <xdr:col>53</xdr:col>
      <xdr:colOff>16964</xdr:colOff>
      <xdr:row>62</xdr:row>
      <xdr:rowOff>2726001</xdr:rowOff>
    </xdr:to>
    <xdr:pic>
      <xdr:nvPicPr>
        <xdr:cNvPr id="67" name="Picture 66"/>
        <xdr:cNvPicPr>
          <a:picLocks noChangeAspect="1" noChangeArrowheads="1"/>
        </xdr:cNvPicPr>
      </xdr:nvPicPr>
      <xdr:blipFill>
        <a:blip xmlns:r="http://schemas.openxmlformats.org/officeDocument/2006/relationships" r:embed="rId60" cstate="print">
          <a:extLst>
            <a:ext uri="{28A0092B-C50C-407E-A947-70E740481C1C}">
              <a14:useLocalDpi xmlns:a14="http://schemas.microsoft.com/office/drawing/2010/main"/>
            </a:ext>
          </a:extLst>
        </a:blip>
        <a:srcRect/>
        <a:stretch>
          <a:fillRect/>
        </a:stretch>
      </xdr:blipFill>
      <xdr:spPr bwMode="auto">
        <a:xfrm>
          <a:off x="120192799" y="173075601"/>
          <a:ext cx="3420565" cy="2624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63</xdr:row>
      <xdr:rowOff>101599</xdr:rowOff>
    </xdr:from>
    <xdr:to>
      <xdr:col>53</xdr:col>
      <xdr:colOff>16964</xdr:colOff>
      <xdr:row>63</xdr:row>
      <xdr:rowOff>2718212</xdr:rowOff>
    </xdr:to>
    <xdr:pic>
      <xdr:nvPicPr>
        <xdr:cNvPr id="68" name="Picture 67"/>
        <xdr:cNvPicPr>
          <a:picLocks noChangeAspect="1" noChangeArrowheads="1"/>
        </xdr:cNvPicPr>
      </xdr:nvPicPr>
      <xdr:blipFill>
        <a:blip xmlns:r="http://schemas.openxmlformats.org/officeDocument/2006/relationships" r:embed="rId61" cstate="print">
          <a:extLst>
            <a:ext uri="{28A0092B-C50C-407E-A947-70E740481C1C}">
              <a14:useLocalDpi xmlns:a14="http://schemas.microsoft.com/office/drawing/2010/main"/>
            </a:ext>
          </a:extLst>
        </a:blip>
        <a:srcRect/>
        <a:stretch>
          <a:fillRect/>
        </a:stretch>
      </xdr:blipFill>
      <xdr:spPr bwMode="auto">
        <a:xfrm>
          <a:off x="120192800" y="175971199"/>
          <a:ext cx="3420564" cy="261661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64</xdr:row>
      <xdr:rowOff>101599</xdr:rowOff>
    </xdr:from>
    <xdr:to>
      <xdr:col>53</xdr:col>
      <xdr:colOff>16964</xdr:colOff>
      <xdr:row>64</xdr:row>
      <xdr:rowOff>2718212</xdr:rowOff>
    </xdr:to>
    <xdr:pic>
      <xdr:nvPicPr>
        <xdr:cNvPr id="69" name="Picture 68"/>
        <xdr:cNvPicPr>
          <a:picLocks noChangeAspect="1" noChangeArrowheads="1"/>
        </xdr:cNvPicPr>
      </xdr:nvPicPr>
      <xdr:blipFill>
        <a:blip xmlns:r="http://schemas.openxmlformats.org/officeDocument/2006/relationships" r:embed="rId62" cstate="print">
          <a:extLst>
            <a:ext uri="{28A0092B-C50C-407E-A947-70E740481C1C}">
              <a14:useLocalDpi xmlns:a14="http://schemas.microsoft.com/office/drawing/2010/main"/>
            </a:ext>
          </a:extLst>
        </a:blip>
        <a:srcRect/>
        <a:stretch>
          <a:fillRect/>
        </a:stretch>
      </xdr:blipFill>
      <xdr:spPr bwMode="auto">
        <a:xfrm>
          <a:off x="120192800" y="178866799"/>
          <a:ext cx="3420564" cy="261661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65</xdr:row>
      <xdr:rowOff>101600</xdr:rowOff>
    </xdr:from>
    <xdr:to>
      <xdr:col>53</xdr:col>
      <xdr:colOff>16964</xdr:colOff>
      <xdr:row>65</xdr:row>
      <xdr:rowOff>2718214</xdr:rowOff>
    </xdr:to>
    <xdr:pic>
      <xdr:nvPicPr>
        <xdr:cNvPr id="70" name="Picture 69"/>
        <xdr:cNvPicPr>
          <a:picLocks noChangeAspect="1" noChangeArrowheads="1"/>
        </xdr:cNvPicPr>
      </xdr:nvPicPr>
      <xdr:blipFill>
        <a:blip xmlns:r="http://schemas.openxmlformats.org/officeDocument/2006/relationships" r:embed="rId63" cstate="print">
          <a:extLst>
            <a:ext uri="{28A0092B-C50C-407E-A947-70E740481C1C}">
              <a14:useLocalDpi xmlns:a14="http://schemas.microsoft.com/office/drawing/2010/main"/>
            </a:ext>
          </a:extLst>
        </a:blip>
        <a:srcRect/>
        <a:stretch>
          <a:fillRect/>
        </a:stretch>
      </xdr:blipFill>
      <xdr:spPr bwMode="auto">
        <a:xfrm>
          <a:off x="120192800" y="181762400"/>
          <a:ext cx="3420564" cy="2616614"/>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66</xdr:row>
      <xdr:rowOff>101599</xdr:rowOff>
    </xdr:from>
    <xdr:to>
      <xdr:col>53</xdr:col>
      <xdr:colOff>16964</xdr:colOff>
      <xdr:row>66</xdr:row>
      <xdr:rowOff>2718212</xdr:rowOff>
    </xdr:to>
    <xdr:pic>
      <xdr:nvPicPr>
        <xdr:cNvPr id="71" name="Picture 70"/>
        <xdr:cNvPicPr>
          <a:picLocks noChangeAspect="1" noChangeArrowheads="1"/>
        </xdr:cNvPicPr>
      </xdr:nvPicPr>
      <xdr:blipFill>
        <a:blip xmlns:r="http://schemas.openxmlformats.org/officeDocument/2006/relationships" r:embed="rId64" cstate="print">
          <a:extLst>
            <a:ext uri="{28A0092B-C50C-407E-A947-70E740481C1C}">
              <a14:useLocalDpi xmlns:a14="http://schemas.microsoft.com/office/drawing/2010/main"/>
            </a:ext>
          </a:extLst>
        </a:blip>
        <a:srcRect/>
        <a:stretch>
          <a:fillRect/>
        </a:stretch>
      </xdr:blipFill>
      <xdr:spPr bwMode="auto">
        <a:xfrm>
          <a:off x="120192800" y="184657999"/>
          <a:ext cx="3420564" cy="261661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67</xdr:row>
      <xdr:rowOff>101599</xdr:rowOff>
    </xdr:from>
    <xdr:to>
      <xdr:col>53</xdr:col>
      <xdr:colOff>16964</xdr:colOff>
      <xdr:row>67</xdr:row>
      <xdr:rowOff>2718212</xdr:rowOff>
    </xdr:to>
    <xdr:pic>
      <xdr:nvPicPr>
        <xdr:cNvPr id="72" name="Picture 71"/>
        <xdr:cNvPicPr>
          <a:picLocks noChangeAspect="1" noChangeArrowheads="1"/>
        </xdr:cNvPicPr>
      </xdr:nvPicPr>
      <xdr:blipFill>
        <a:blip xmlns:r="http://schemas.openxmlformats.org/officeDocument/2006/relationships" r:embed="rId65" cstate="print">
          <a:extLst>
            <a:ext uri="{28A0092B-C50C-407E-A947-70E740481C1C}">
              <a14:useLocalDpi xmlns:a14="http://schemas.microsoft.com/office/drawing/2010/main"/>
            </a:ext>
          </a:extLst>
        </a:blip>
        <a:srcRect/>
        <a:stretch>
          <a:fillRect/>
        </a:stretch>
      </xdr:blipFill>
      <xdr:spPr bwMode="auto">
        <a:xfrm>
          <a:off x="120192800" y="187553599"/>
          <a:ext cx="3420564" cy="261661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68</xdr:row>
      <xdr:rowOff>152400</xdr:rowOff>
    </xdr:from>
    <xdr:to>
      <xdr:col>53</xdr:col>
      <xdr:colOff>16964</xdr:colOff>
      <xdr:row>68</xdr:row>
      <xdr:rowOff>2769014</xdr:rowOff>
    </xdr:to>
    <xdr:pic>
      <xdr:nvPicPr>
        <xdr:cNvPr id="73" name="Picture 72"/>
        <xdr:cNvPicPr>
          <a:picLocks noChangeAspect="1" noChangeArrowheads="1"/>
        </xdr:cNvPicPr>
      </xdr:nvPicPr>
      <xdr:blipFill>
        <a:blip xmlns:r="http://schemas.openxmlformats.org/officeDocument/2006/relationships" r:embed="rId66" cstate="print">
          <a:extLst>
            <a:ext uri="{28A0092B-C50C-407E-A947-70E740481C1C}">
              <a14:useLocalDpi xmlns:a14="http://schemas.microsoft.com/office/drawing/2010/main"/>
            </a:ext>
          </a:extLst>
        </a:blip>
        <a:srcRect/>
        <a:stretch>
          <a:fillRect/>
        </a:stretch>
      </xdr:blipFill>
      <xdr:spPr bwMode="auto">
        <a:xfrm>
          <a:off x="120192800" y="190500000"/>
          <a:ext cx="3420564" cy="2616614"/>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69</xdr:row>
      <xdr:rowOff>101599</xdr:rowOff>
    </xdr:from>
    <xdr:to>
      <xdr:col>53</xdr:col>
      <xdr:colOff>16964</xdr:colOff>
      <xdr:row>69</xdr:row>
      <xdr:rowOff>2718212</xdr:rowOff>
    </xdr:to>
    <xdr:pic>
      <xdr:nvPicPr>
        <xdr:cNvPr id="74" name="Picture 73"/>
        <xdr:cNvPicPr>
          <a:picLocks noChangeAspect="1" noChangeArrowheads="1"/>
        </xdr:cNvPicPr>
      </xdr:nvPicPr>
      <xdr:blipFill>
        <a:blip xmlns:r="http://schemas.openxmlformats.org/officeDocument/2006/relationships" r:embed="rId67" cstate="print">
          <a:extLst>
            <a:ext uri="{28A0092B-C50C-407E-A947-70E740481C1C}">
              <a14:useLocalDpi xmlns:a14="http://schemas.microsoft.com/office/drawing/2010/main"/>
            </a:ext>
          </a:extLst>
        </a:blip>
        <a:srcRect/>
        <a:stretch>
          <a:fillRect/>
        </a:stretch>
      </xdr:blipFill>
      <xdr:spPr bwMode="auto">
        <a:xfrm>
          <a:off x="120192800" y="193344799"/>
          <a:ext cx="3420564" cy="261661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70</xdr:row>
      <xdr:rowOff>101599</xdr:rowOff>
    </xdr:from>
    <xdr:to>
      <xdr:col>53</xdr:col>
      <xdr:colOff>16964</xdr:colOff>
      <xdr:row>70</xdr:row>
      <xdr:rowOff>2718212</xdr:rowOff>
    </xdr:to>
    <xdr:pic>
      <xdr:nvPicPr>
        <xdr:cNvPr id="75" name="Picture 74"/>
        <xdr:cNvPicPr>
          <a:picLocks noChangeAspect="1" noChangeArrowheads="1"/>
        </xdr:cNvPicPr>
      </xdr:nvPicPr>
      <xdr:blipFill>
        <a:blip xmlns:r="http://schemas.openxmlformats.org/officeDocument/2006/relationships" r:embed="rId68" cstate="print">
          <a:extLst>
            <a:ext uri="{28A0092B-C50C-407E-A947-70E740481C1C}">
              <a14:useLocalDpi xmlns:a14="http://schemas.microsoft.com/office/drawing/2010/main"/>
            </a:ext>
          </a:extLst>
        </a:blip>
        <a:srcRect/>
        <a:stretch>
          <a:fillRect/>
        </a:stretch>
      </xdr:blipFill>
      <xdr:spPr bwMode="auto">
        <a:xfrm>
          <a:off x="120192800" y="196240399"/>
          <a:ext cx="3420564" cy="261661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71</xdr:row>
      <xdr:rowOff>101599</xdr:rowOff>
    </xdr:from>
    <xdr:to>
      <xdr:col>53</xdr:col>
      <xdr:colOff>16964</xdr:colOff>
      <xdr:row>71</xdr:row>
      <xdr:rowOff>2696002</xdr:rowOff>
    </xdr:to>
    <xdr:pic>
      <xdr:nvPicPr>
        <xdr:cNvPr id="76" name="Picture 75"/>
        <xdr:cNvPicPr>
          <a:picLocks noChangeAspect="1" noChangeArrowheads="1"/>
        </xdr:cNvPicPr>
      </xdr:nvPicPr>
      <xdr:blipFill>
        <a:blip xmlns:r="http://schemas.openxmlformats.org/officeDocument/2006/relationships" r:embed="rId69" cstate="print">
          <a:extLst>
            <a:ext uri="{28A0092B-C50C-407E-A947-70E740481C1C}">
              <a14:useLocalDpi xmlns:a14="http://schemas.microsoft.com/office/drawing/2010/main"/>
            </a:ext>
          </a:extLst>
        </a:blip>
        <a:srcRect/>
        <a:stretch>
          <a:fillRect/>
        </a:stretch>
      </xdr:blipFill>
      <xdr:spPr bwMode="auto">
        <a:xfrm>
          <a:off x="120192800" y="199135999"/>
          <a:ext cx="3420564" cy="259440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72</xdr:row>
      <xdr:rowOff>101600</xdr:rowOff>
    </xdr:from>
    <xdr:to>
      <xdr:col>53</xdr:col>
      <xdr:colOff>16964</xdr:colOff>
      <xdr:row>72</xdr:row>
      <xdr:rowOff>2696005</xdr:rowOff>
    </xdr:to>
    <xdr:pic>
      <xdr:nvPicPr>
        <xdr:cNvPr id="77" name="Picture 76"/>
        <xdr:cNvPicPr>
          <a:picLocks noChangeAspect="1" noChangeArrowheads="1"/>
        </xdr:cNvPicPr>
      </xdr:nvPicPr>
      <xdr:blipFill>
        <a:blip xmlns:r="http://schemas.openxmlformats.org/officeDocument/2006/relationships" r:embed="rId70" cstate="print">
          <a:extLst>
            <a:ext uri="{28A0092B-C50C-407E-A947-70E740481C1C}">
              <a14:useLocalDpi xmlns:a14="http://schemas.microsoft.com/office/drawing/2010/main"/>
            </a:ext>
          </a:extLst>
        </a:blip>
        <a:srcRect/>
        <a:stretch>
          <a:fillRect/>
        </a:stretch>
      </xdr:blipFill>
      <xdr:spPr bwMode="auto">
        <a:xfrm>
          <a:off x="120192799" y="202031600"/>
          <a:ext cx="3420565" cy="259440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73</xdr:row>
      <xdr:rowOff>101601</xdr:rowOff>
    </xdr:from>
    <xdr:to>
      <xdr:col>53</xdr:col>
      <xdr:colOff>16964</xdr:colOff>
      <xdr:row>73</xdr:row>
      <xdr:rowOff>2726000</xdr:rowOff>
    </xdr:to>
    <xdr:pic>
      <xdr:nvPicPr>
        <xdr:cNvPr id="78" name="Picture 77"/>
        <xdr:cNvPicPr>
          <a:picLocks noChangeAspect="1" noChangeArrowheads="1"/>
        </xdr:cNvPicPr>
      </xdr:nvPicPr>
      <xdr:blipFill>
        <a:blip xmlns:r="http://schemas.openxmlformats.org/officeDocument/2006/relationships" r:embed="rId71" cstate="print">
          <a:extLst>
            <a:ext uri="{28A0092B-C50C-407E-A947-70E740481C1C}">
              <a14:useLocalDpi xmlns:a14="http://schemas.microsoft.com/office/drawing/2010/main"/>
            </a:ext>
          </a:extLst>
        </a:blip>
        <a:srcRect/>
        <a:stretch>
          <a:fillRect/>
        </a:stretch>
      </xdr:blipFill>
      <xdr:spPr bwMode="auto">
        <a:xfrm>
          <a:off x="120192799" y="204927201"/>
          <a:ext cx="3420565" cy="262439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77</xdr:row>
      <xdr:rowOff>101601</xdr:rowOff>
    </xdr:from>
    <xdr:to>
      <xdr:col>53</xdr:col>
      <xdr:colOff>16964</xdr:colOff>
      <xdr:row>77</xdr:row>
      <xdr:rowOff>2696003</xdr:rowOff>
    </xdr:to>
    <xdr:pic>
      <xdr:nvPicPr>
        <xdr:cNvPr id="82" name="Picture 81"/>
        <xdr:cNvPicPr>
          <a:picLocks noChangeAspect="1" noChangeArrowheads="1"/>
        </xdr:cNvPicPr>
      </xdr:nvPicPr>
      <xdr:blipFill>
        <a:blip xmlns:r="http://schemas.openxmlformats.org/officeDocument/2006/relationships" r:embed="rId72" cstate="print">
          <a:extLst>
            <a:ext uri="{28A0092B-C50C-407E-A947-70E740481C1C}">
              <a14:useLocalDpi xmlns:a14="http://schemas.microsoft.com/office/drawing/2010/main"/>
            </a:ext>
          </a:extLst>
        </a:blip>
        <a:srcRect/>
        <a:stretch>
          <a:fillRect/>
        </a:stretch>
      </xdr:blipFill>
      <xdr:spPr bwMode="auto">
        <a:xfrm>
          <a:off x="120192799" y="216509601"/>
          <a:ext cx="3420565" cy="259440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76</xdr:row>
      <xdr:rowOff>101601</xdr:rowOff>
    </xdr:from>
    <xdr:to>
      <xdr:col>53</xdr:col>
      <xdr:colOff>16964</xdr:colOff>
      <xdr:row>76</xdr:row>
      <xdr:rowOff>2726000</xdr:rowOff>
    </xdr:to>
    <xdr:pic>
      <xdr:nvPicPr>
        <xdr:cNvPr id="85" name="Picture 84"/>
        <xdr:cNvPicPr>
          <a:picLocks noChangeAspect="1" noChangeArrowheads="1"/>
        </xdr:cNvPicPr>
      </xdr:nvPicPr>
      <xdr:blipFill>
        <a:blip xmlns:r="http://schemas.openxmlformats.org/officeDocument/2006/relationships" r:embed="rId73" cstate="print">
          <a:extLst>
            <a:ext uri="{28A0092B-C50C-407E-A947-70E740481C1C}">
              <a14:useLocalDpi xmlns:a14="http://schemas.microsoft.com/office/drawing/2010/main"/>
            </a:ext>
          </a:extLst>
        </a:blip>
        <a:srcRect/>
        <a:stretch>
          <a:fillRect/>
        </a:stretch>
      </xdr:blipFill>
      <xdr:spPr bwMode="auto">
        <a:xfrm>
          <a:off x="120192799" y="213614001"/>
          <a:ext cx="3420565" cy="262439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74</xdr:row>
      <xdr:rowOff>101601</xdr:rowOff>
    </xdr:from>
    <xdr:to>
      <xdr:col>53</xdr:col>
      <xdr:colOff>16964</xdr:colOff>
      <xdr:row>74</xdr:row>
      <xdr:rowOff>2726000</xdr:rowOff>
    </xdr:to>
    <xdr:pic>
      <xdr:nvPicPr>
        <xdr:cNvPr id="86" name="Picture 85"/>
        <xdr:cNvPicPr>
          <a:picLocks noChangeAspect="1" noChangeArrowheads="1"/>
        </xdr:cNvPicPr>
      </xdr:nvPicPr>
      <xdr:blipFill>
        <a:blip xmlns:r="http://schemas.openxmlformats.org/officeDocument/2006/relationships" r:embed="rId74" cstate="print">
          <a:extLst>
            <a:ext uri="{28A0092B-C50C-407E-A947-70E740481C1C}">
              <a14:useLocalDpi xmlns:a14="http://schemas.microsoft.com/office/drawing/2010/main"/>
            </a:ext>
          </a:extLst>
        </a:blip>
        <a:srcRect/>
        <a:stretch>
          <a:fillRect/>
        </a:stretch>
      </xdr:blipFill>
      <xdr:spPr bwMode="auto">
        <a:xfrm>
          <a:off x="120192799" y="207822801"/>
          <a:ext cx="3420565" cy="262439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75</xdr:row>
      <xdr:rowOff>101601</xdr:rowOff>
    </xdr:from>
    <xdr:to>
      <xdr:col>53</xdr:col>
      <xdr:colOff>16964</xdr:colOff>
      <xdr:row>75</xdr:row>
      <xdr:rowOff>2726000</xdr:rowOff>
    </xdr:to>
    <xdr:pic>
      <xdr:nvPicPr>
        <xdr:cNvPr id="87" name="Picture 86"/>
        <xdr:cNvPicPr>
          <a:picLocks noChangeAspect="1" noChangeArrowheads="1"/>
        </xdr:cNvPicPr>
      </xdr:nvPicPr>
      <xdr:blipFill>
        <a:blip xmlns:r="http://schemas.openxmlformats.org/officeDocument/2006/relationships" r:embed="rId75" cstate="print">
          <a:extLst>
            <a:ext uri="{28A0092B-C50C-407E-A947-70E740481C1C}">
              <a14:useLocalDpi xmlns:a14="http://schemas.microsoft.com/office/drawing/2010/main"/>
            </a:ext>
          </a:extLst>
        </a:blip>
        <a:srcRect/>
        <a:stretch>
          <a:fillRect/>
        </a:stretch>
      </xdr:blipFill>
      <xdr:spPr bwMode="auto">
        <a:xfrm>
          <a:off x="120192799" y="210718401"/>
          <a:ext cx="3420565" cy="262439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0</xdr:colOff>
      <xdr:row>90</xdr:row>
      <xdr:rowOff>50800</xdr:rowOff>
    </xdr:from>
    <xdr:to>
      <xdr:col>52</xdr:col>
      <xdr:colOff>2880000</xdr:colOff>
      <xdr:row>90</xdr:row>
      <xdr:rowOff>2288379</xdr:rowOff>
    </xdr:to>
    <xdr:pic>
      <xdr:nvPicPr>
        <xdr:cNvPr id="92" name="Picture 91"/>
        <xdr:cNvPicPr>
          <a:picLocks noChangeAspect="1" noChangeArrowheads="1"/>
        </xdr:cNvPicPr>
      </xdr:nvPicPr>
      <xdr:blipFill>
        <a:blip xmlns:r="http://schemas.openxmlformats.org/officeDocument/2006/relationships" r:embed="rId76" cstate="print">
          <a:extLst>
            <a:ext uri="{28A0092B-C50C-407E-A947-70E740481C1C}">
              <a14:useLocalDpi xmlns:a14="http://schemas.microsoft.com/office/drawing/2010/main"/>
            </a:ext>
          </a:extLst>
        </a:blip>
        <a:srcRect/>
        <a:stretch>
          <a:fillRect/>
        </a:stretch>
      </xdr:blipFill>
      <xdr:spPr bwMode="auto">
        <a:xfrm>
          <a:off x="105765600" y="253441200"/>
          <a:ext cx="2880000" cy="223757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0</xdr:colOff>
      <xdr:row>91</xdr:row>
      <xdr:rowOff>50801</xdr:rowOff>
    </xdr:from>
    <xdr:to>
      <xdr:col>52</xdr:col>
      <xdr:colOff>2880000</xdr:colOff>
      <xdr:row>91</xdr:row>
      <xdr:rowOff>2342179</xdr:rowOff>
    </xdr:to>
    <xdr:pic>
      <xdr:nvPicPr>
        <xdr:cNvPr id="93" name="Picture 92"/>
        <xdr:cNvPicPr>
          <a:picLocks noChangeAspect="1" noChangeArrowheads="1"/>
        </xdr:cNvPicPr>
      </xdr:nvPicPr>
      <xdr:blipFill>
        <a:blip xmlns:r="http://schemas.openxmlformats.org/officeDocument/2006/relationships" r:embed="rId77" cstate="print">
          <a:extLst>
            <a:ext uri="{28A0092B-C50C-407E-A947-70E740481C1C}">
              <a14:useLocalDpi xmlns:a14="http://schemas.microsoft.com/office/drawing/2010/main"/>
            </a:ext>
          </a:extLst>
        </a:blip>
        <a:srcRect/>
        <a:stretch>
          <a:fillRect/>
        </a:stretch>
      </xdr:blipFill>
      <xdr:spPr bwMode="auto">
        <a:xfrm>
          <a:off x="105765600" y="256336801"/>
          <a:ext cx="2880000" cy="229137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92</xdr:row>
      <xdr:rowOff>101599</xdr:rowOff>
    </xdr:from>
    <xdr:to>
      <xdr:col>53</xdr:col>
      <xdr:colOff>16964</xdr:colOff>
      <xdr:row>92</xdr:row>
      <xdr:rowOff>2834120</xdr:rowOff>
    </xdr:to>
    <xdr:pic>
      <xdr:nvPicPr>
        <xdr:cNvPr id="94" name="Picture 93"/>
        <xdr:cNvPicPr>
          <a:picLocks noChangeAspect="1" noChangeArrowheads="1"/>
        </xdr:cNvPicPr>
      </xdr:nvPicPr>
      <xdr:blipFill>
        <a:blip xmlns:r="http://schemas.openxmlformats.org/officeDocument/2006/relationships" r:embed="rId78" cstate="print">
          <a:extLst>
            <a:ext uri="{28A0092B-C50C-407E-A947-70E740481C1C}">
              <a14:useLocalDpi xmlns:a14="http://schemas.microsoft.com/office/drawing/2010/main"/>
            </a:ext>
          </a:extLst>
        </a:blip>
        <a:srcRect/>
        <a:stretch>
          <a:fillRect/>
        </a:stretch>
      </xdr:blipFill>
      <xdr:spPr bwMode="auto">
        <a:xfrm>
          <a:off x="120192799" y="259943599"/>
          <a:ext cx="3420565" cy="273252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93735</xdr:colOff>
      <xdr:row>93</xdr:row>
      <xdr:rowOff>152401</xdr:rowOff>
    </xdr:from>
    <xdr:to>
      <xdr:col>52</xdr:col>
      <xdr:colOff>2271413</xdr:colOff>
      <xdr:row>93</xdr:row>
      <xdr:rowOff>2844800</xdr:rowOff>
    </xdr:to>
    <xdr:pic>
      <xdr:nvPicPr>
        <xdr:cNvPr id="96" name="Picture 95"/>
        <xdr:cNvPicPr>
          <a:picLocks noChangeAspect="1" noChangeArrowheads="1"/>
        </xdr:cNvPicPr>
      </xdr:nvPicPr>
      <xdr:blipFill>
        <a:blip xmlns:r="http://schemas.openxmlformats.org/officeDocument/2006/relationships" r:embed="rId79" cstate="print">
          <a:extLst>
            <a:ext uri="{28A0092B-C50C-407E-A947-70E740481C1C}">
              <a14:useLocalDpi xmlns:a14="http://schemas.microsoft.com/office/drawing/2010/main"/>
            </a:ext>
          </a:extLst>
        </a:blip>
        <a:srcRect/>
        <a:stretch>
          <a:fillRect/>
        </a:stretch>
      </xdr:blipFill>
      <xdr:spPr bwMode="auto">
        <a:xfrm rot="5400000">
          <a:off x="119978374" y="263147362"/>
          <a:ext cx="2692399" cy="217767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82</xdr:row>
      <xdr:rowOff>101600</xdr:rowOff>
    </xdr:from>
    <xdr:to>
      <xdr:col>53</xdr:col>
      <xdr:colOff>16964</xdr:colOff>
      <xdr:row>82</xdr:row>
      <xdr:rowOff>2286072</xdr:rowOff>
    </xdr:to>
    <xdr:pic>
      <xdr:nvPicPr>
        <xdr:cNvPr id="183" name="Picture 182" descr="NZASM_SEL_080.tiff"/>
        <xdr:cNvPicPr>
          <a:picLocks noChangeAspect="1"/>
        </xdr:cNvPicPr>
      </xdr:nvPicPr>
      <xdr:blipFill>
        <a:blip xmlns:r="http://schemas.openxmlformats.org/officeDocument/2006/relationships" r:embed="rId80" cstate="print">
          <a:extLst>
            <a:ext uri="{28A0092B-C50C-407E-A947-70E740481C1C}">
              <a14:useLocalDpi xmlns:a14="http://schemas.microsoft.com/office/drawing/2010/main"/>
            </a:ext>
          </a:extLst>
        </a:blip>
        <a:stretch>
          <a:fillRect/>
        </a:stretch>
      </xdr:blipFill>
      <xdr:spPr>
        <a:xfrm>
          <a:off x="120192800" y="230987600"/>
          <a:ext cx="3420564" cy="2184472"/>
        </a:xfrm>
        <a:prstGeom prst="rect">
          <a:avLst/>
        </a:prstGeom>
      </xdr:spPr>
    </xdr:pic>
    <xdr:clientData/>
  </xdr:twoCellAnchor>
  <xdr:twoCellAnchor editAs="oneCell">
    <xdr:from>
      <xdr:col>52</xdr:col>
      <xdr:colOff>50799</xdr:colOff>
      <xdr:row>83</xdr:row>
      <xdr:rowOff>101601</xdr:rowOff>
    </xdr:from>
    <xdr:to>
      <xdr:col>53</xdr:col>
      <xdr:colOff>16964</xdr:colOff>
      <xdr:row>83</xdr:row>
      <xdr:rowOff>2374727</xdr:rowOff>
    </xdr:to>
    <xdr:pic>
      <xdr:nvPicPr>
        <xdr:cNvPr id="184" name="Picture 183" descr="NZASM_SEL_081.tiff"/>
        <xdr:cNvPicPr>
          <a:picLocks noChangeAspect="1"/>
        </xdr:cNvPicPr>
      </xdr:nvPicPr>
      <xdr:blipFill>
        <a:blip xmlns:r="http://schemas.openxmlformats.org/officeDocument/2006/relationships" r:embed="rId81" cstate="print">
          <a:extLst>
            <a:ext uri="{28A0092B-C50C-407E-A947-70E740481C1C}">
              <a14:useLocalDpi xmlns:a14="http://schemas.microsoft.com/office/drawing/2010/main"/>
            </a:ext>
          </a:extLst>
        </a:blip>
        <a:stretch>
          <a:fillRect/>
        </a:stretch>
      </xdr:blipFill>
      <xdr:spPr>
        <a:xfrm>
          <a:off x="120192799" y="233883201"/>
          <a:ext cx="3420565" cy="2273126"/>
        </a:xfrm>
        <a:prstGeom prst="rect">
          <a:avLst/>
        </a:prstGeom>
      </xdr:spPr>
    </xdr:pic>
    <xdr:clientData/>
  </xdr:twoCellAnchor>
  <xdr:twoCellAnchor editAs="oneCell">
    <xdr:from>
      <xdr:col>52</xdr:col>
      <xdr:colOff>50799</xdr:colOff>
      <xdr:row>84</xdr:row>
      <xdr:rowOff>101599</xdr:rowOff>
    </xdr:from>
    <xdr:to>
      <xdr:col>53</xdr:col>
      <xdr:colOff>16964</xdr:colOff>
      <xdr:row>84</xdr:row>
      <xdr:rowOff>2423588</xdr:rowOff>
    </xdr:to>
    <xdr:pic>
      <xdr:nvPicPr>
        <xdr:cNvPr id="185" name="Picture 184" descr="NZASM_SEL_082.tiff"/>
        <xdr:cNvPicPr>
          <a:picLocks noChangeAspect="1"/>
        </xdr:cNvPicPr>
      </xdr:nvPicPr>
      <xdr:blipFill>
        <a:blip xmlns:r="http://schemas.openxmlformats.org/officeDocument/2006/relationships" r:embed="rId82" cstate="print">
          <a:extLst>
            <a:ext uri="{28A0092B-C50C-407E-A947-70E740481C1C}">
              <a14:useLocalDpi xmlns:a14="http://schemas.microsoft.com/office/drawing/2010/main"/>
            </a:ext>
          </a:extLst>
        </a:blip>
        <a:stretch>
          <a:fillRect/>
        </a:stretch>
      </xdr:blipFill>
      <xdr:spPr>
        <a:xfrm>
          <a:off x="120192799" y="236778799"/>
          <a:ext cx="3420565" cy="2321989"/>
        </a:xfrm>
        <a:prstGeom prst="rect">
          <a:avLst/>
        </a:prstGeom>
      </xdr:spPr>
    </xdr:pic>
    <xdr:clientData/>
  </xdr:twoCellAnchor>
  <xdr:twoCellAnchor editAs="oneCell">
    <xdr:from>
      <xdr:col>52</xdr:col>
      <xdr:colOff>50799</xdr:colOff>
      <xdr:row>85</xdr:row>
      <xdr:rowOff>101601</xdr:rowOff>
    </xdr:from>
    <xdr:to>
      <xdr:col>53</xdr:col>
      <xdr:colOff>16964</xdr:colOff>
      <xdr:row>85</xdr:row>
      <xdr:rowOff>2604380</xdr:rowOff>
    </xdr:to>
    <xdr:pic>
      <xdr:nvPicPr>
        <xdr:cNvPr id="186" name="Picture 185" descr="NZASM_SEL_083.tiff"/>
        <xdr:cNvPicPr>
          <a:picLocks noChangeAspect="1"/>
        </xdr:cNvPicPr>
      </xdr:nvPicPr>
      <xdr:blipFill>
        <a:blip xmlns:r="http://schemas.openxmlformats.org/officeDocument/2006/relationships" r:embed="rId83" cstate="print">
          <a:extLst>
            <a:ext uri="{28A0092B-C50C-407E-A947-70E740481C1C}">
              <a14:useLocalDpi xmlns:a14="http://schemas.microsoft.com/office/drawing/2010/main"/>
            </a:ext>
          </a:extLst>
        </a:blip>
        <a:stretch>
          <a:fillRect/>
        </a:stretch>
      </xdr:blipFill>
      <xdr:spPr>
        <a:xfrm>
          <a:off x="120192799" y="239674401"/>
          <a:ext cx="3420565" cy="2502779"/>
        </a:xfrm>
        <a:prstGeom prst="rect">
          <a:avLst/>
        </a:prstGeom>
      </xdr:spPr>
    </xdr:pic>
    <xdr:clientData/>
  </xdr:twoCellAnchor>
  <xdr:twoCellAnchor editAs="oneCell">
    <xdr:from>
      <xdr:col>52</xdr:col>
      <xdr:colOff>50800</xdr:colOff>
      <xdr:row>86</xdr:row>
      <xdr:rowOff>101600</xdr:rowOff>
    </xdr:from>
    <xdr:to>
      <xdr:col>53</xdr:col>
      <xdr:colOff>16964</xdr:colOff>
      <xdr:row>86</xdr:row>
      <xdr:rowOff>2390278</xdr:rowOff>
    </xdr:to>
    <xdr:pic>
      <xdr:nvPicPr>
        <xdr:cNvPr id="187" name="Picture 186" descr="NZASM_SEL_084.tiff"/>
        <xdr:cNvPicPr>
          <a:picLocks noChangeAspect="1"/>
        </xdr:cNvPicPr>
      </xdr:nvPicPr>
      <xdr:blipFill>
        <a:blip xmlns:r="http://schemas.openxmlformats.org/officeDocument/2006/relationships" r:embed="rId84" cstate="print">
          <a:extLst>
            <a:ext uri="{28A0092B-C50C-407E-A947-70E740481C1C}">
              <a14:useLocalDpi xmlns:a14="http://schemas.microsoft.com/office/drawing/2010/main"/>
            </a:ext>
          </a:extLst>
        </a:blip>
        <a:stretch>
          <a:fillRect/>
        </a:stretch>
      </xdr:blipFill>
      <xdr:spPr>
        <a:xfrm>
          <a:off x="120192800" y="242570000"/>
          <a:ext cx="3420564" cy="2288678"/>
        </a:xfrm>
        <a:prstGeom prst="rect">
          <a:avLst/>
        </a:prstGeom>
      </xdr:spPr>
    </xdr:pic>
    <xdr:clientData/>
  </xdr:twoCellAnchor>
  <xdr:twoCellAnchor editAs="oneCell">
    <xdr:from>
      <xdr:col>52</xdr:col>
      <xdr:colOff>50800</xdr:colOff>
      <xdr:row>87</xdr:row>
      <xdr:rowOff>101600</xdr:rowOff>
    </xdr:from>
    <xdr:to>
      <xdr:col>53</xdr:col>
      <xdr:colOff>16964</xdr:colOff>
      <xdr:row>87</xdr:row>
      <xdr:rowOff>2477676</xdr:rowOff>
    </xdr:to>
    <xdr:pic>
      <xdr:nvPicPr>
        <xdr:cNvPr id="188" name="Picture 187" descr="NZASM_SEL_085.tiff"/>
        <xdr:cNvPicPr>
          <a:picLocks noChangeAspect="1"/>
        </xdr:cNvPicPr>
      </xdr:nvPicPr>
      <xdr:blipFill>
        <a:blip xmlns:r="http://schemas.openxmlformats.org/officeDocument/2006/relationships" r:embed="rId85" cstate="print">
          <a:extLst>
            <a:ext uri="{28A0092B-C50C-407E-A947-70E740481C1C}">
              <a14:useLocalDpi xmlns:a14="http://schemas.microsoft.com/office/drawing/2010/main"/>
            </a:ext>
          </a:extLst>
        </a:blip>
        <a:stretch>
          <a:fillRect/>
        </a:stretch>
      </xdr:blipFill>
      <xdr:spPr>
        <a:xfrm>
          <a:off x="120192800" y="245465600"/>
          <a:ext cx="3420564" cy="2376076"/>
        </a:xfrm>
        <a:prstGeom prst="rect">
          <a:avLst/>
        </a:prstGeom>
      </xdr:spPr>
    </xdr:pic>
    <xdr:clientData/>
  </xdr:twoCellAnchor>
  <xdr:twoCellAnchor editAs="oneCell">
    <xdr:from>
      <xdr:col>52</xdr:col>
      <xdr:colOff>50799</xdr:colOff>
      <xdr:row>89</xdr:row>
      <xdr:rowOff>101600</xdr:rowOff>
    </xdr:from>
    <xdr:to>
      <xdr:col>53</xdr:col>
      <xdr:colOff>16964</xdr:colOff>
      <xdr:row>89</xdr:row>
      <xdr:rowOff>2837589</xdr:rowOff>
    </xdr:to>
    <xdr:pic>
      <xdr:nvPicPr>
        <xdr:cNvPr id="189" name="Picture 188" descr="NZASM_SEL_087.tiff"/>
        <xdr:cNvPicPr>
          <a:picLocks noChangeAspect="1"/>
        </xdr:cNvPicPr>
      </xdr:nvPicPr>
      <xdr:blipFill>
        <a:blip xmlns:r="http://schemas.openxmlformats.org/officeDocument/2006/relationships" r:embed="rId86" cstate="print">
          <a:extLst>
            <a:ext uri="{28A0092B-C50C-407E-A947-70E740481C1C}">
              <a14:useLocalDpi xmlns:a14="http://schemas.microsoft.com/office/drawing/2010/main"/>
            </a:ext>
          </a:extLst>
        </a:blip>
        <a:stretch>
          <a:fillRect/>
        </a:stretch>
      </xdr:blipFill>
      <xdr:spPr>
        <a:xfrm>
          <a:off x="120192799" y="251256800"/>
          <a:ext cx="3420565" cy="2735989"/>
        </a:xfrm>
        <a:prstGeom prst="rect">
          <a:avLst/>
        </a:prstGeom>
      </xdr:spPr>
    </xdr:pic>
    <xdr:clientData/>
  </xdr:twoCellAnchor>
  <xdr:twoCellAnchor editAs="oneCell">
    <xdr:from>
      <xdr:col>52</xdr:col>
      <xdr:colOff>101599</xdr:colOff>
      <xdr:row>88</xdr:row>
      <xdr:rowOff>101599</xdr:rowOff>
    </xdr:from>
    <xdr:to>
      <xdr:col>53</xdr:col>
      <xdr:colOff>67764</xdr:colOff>
      <xdr:row>88</xdr:row>
      <xdr:rowOff>2697190</xdr:rowOff>
    </xdr:to>
    <xdr:pic>
      <xdr:nvPicPr>
        <xdr:cNvPr id="190" name="Picture 189" descr="IMG_0718.JPG"/>
        <xdr:cNvPicPr>
          <a:picLocks noChangeAspect="1"/>
        </xdr:cNvPicPr>
      </xdr:nvPicPr>
      <xdr:blipFill>
        <a:blip xmlns:r="http://schemas.openxmlformats.org/officeDocument/2006/relationships" r:embed="rId87" cstate="print">
          <a:extLst>
            <a:ext uri="{28A0092B-C50C-407E-A947-70E740481C1C}">
              <a14:useLocalDpi xmlns:a14="http://schemas.microsoft.com/office/drawing/2010/main"/>
            </a:ext>
          </a:extLst>
        </a:blip>
        <a:stretch>
          <a:fillRect/>
        </a:stretch>
      </xdr:blipFill>
      <xdr:spPr>
        <a:xfrm>
          <a:off x="120243599" y="248361199"/>
          <a:ext cx="3420565" cy="2595591"/>
        </a:xfrm>
        <a:prstGeom prst="rect">
          <a:avLst/>
        </a:prstGeom>
      </xdr:spPr>
    </xdr:pic>
    <xdr:clientData/>
  </xdr:twoCellAnchor>
  <xdr:twoCellAnchor editAs="oneCell">
    <xdr:from>
      <xdr:col>52</xdr:col>
      <xdr:colOff>76199</xdr:colOff>
      <xdr:row>78</xdr:row>
      <xdr:rowOff>101600</xdr:rowOff>
    </xdr:from>
    <xdr:to>
      <xdr:col>53</xdr:col>
      <xdr:colOff>29664</xdr:colOff>
      <xdr:row>78</xdr:row>
      <xdr:rowOff>2743200</xdr:rowOff>
    </xdr:to>
    <xdr:pic>
      <xdr:nvPicPr>
        <xdr:cNvPr id="208" name="Picture 207"/>
        <xdr:cNvPicPr>
          <a:picLocks noChangeAspect="1" noChangeArrowheads="1"/>
        </xdr:cNvPicPr>
      </xdr:nvPicPr>
      <xdr:blipFill>
        <a:blip xmlns:r="http://schemas.openxmlformats.org/officeDocument/2006/relationships" r:embed="rId88" cstate="print">
          <a:extLst>
            <a:ext uri="{28A0092B-C50C-407E-A947-70E740481C1C}">
              <a14:useLocalDpi xmlns:a14="http://schemas.microsoft.com/office/drawing/2010/main"/>
            </a:ext>
          </a:extLst>
        </a:blip>
        <a:srcRect/>
        <a:stretch>
          <a:fillRect/>
        </a:stretch>
      </xdr:blipFill>
      <xdr:spPr bwMode="auto">
        <a:xfrm>
          <a:off x="120218199" y="219405200"/>
          <a:ext cx="3407865" cy="26416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79</xdr:row>
      <xdr:rowOff>101599</xdr:rowOff>
    </xdr:from>
    <xdr:to>
      <xdr:col>53</xdr:col>
      <xdr:colOff>16964</xdr:colOff>
      <xdr:row>79</xdr:row>
      <xdr:rowOff>2660806</xdr:rowOff>
    </xdr:to>
    <xdr:pic>
      <xdr:nvPicPr>
        <xdr:cNvPr id="213" name="Picture 212"/>
        <xdr:cNvPicPr>
          <a:picLocks noChangeAspect="1" noChangeArrowheads="1"/>
        </xdr:cNvPicPr>
      </xdr:nvPicPr>
      <xdr:blipFill>
        <a:blip xmlns:r="http://schemas.openxmlformats.org/officeDocument/2006/relationships" r:embed="rId89" cstate="print">
          <a:extLst>
            <a:ext uri="{28A0092B-C50C-407E-A947-70E740481C1C}">
              <a14:useLocalDpi xmlns:a14="http://schemas.microsoft.com/office/drawing/2010/main"/>
            </a:ext>
          </a:extLst>
        </a:blip>
        <a:srcRect/>
        <a:stretch>
          <a:fillRect/>
        </a:stretch>
      </xdr:blipFill>
      <xdr:spPr bwMode="auto">
        <a:xfrm>
          <a:off x="120192799" y="222300799"/>
          <a:ext cx="3420565" cy="2559207"/>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81</xdr:row>
      <xdr:rowOff>101600</xdr:rowOff>
    </xdr:from>
    <xdr:to>
      <xdr:col>53</xdr:col>
      <xdr:colOff>16964</xdr:colOff>
      <xdr:row>81</xdr:row>
      <xdr:rowOff>2727747</xdr:rowOff>
    </xdr:to>
    <xdr:pic>
      <xdr:nvPicPr>
        <xdr:cNvPr id="217" name="Picture 216"/>
        <xdr:cNvPicPr>
          <a:picLocks noChangeAspect="1" noChangeArrowheads="1"/>
        </xdr:cNvPicPr>
      </xdr:nvPicPr>
      <xdr:blipFill>
        <a:blip xmlns:r="http://schemas.openxmlformats.org/officeDocument/2006/relationships" r:embed="rId90" cstate="print">
          <a:extLst>
            <a:ext uri="{28A0092B-C50C-407E-A947-70E740481C1C}">
              <a14:useLocalDpi xmlns:a14="http://schemas.microsoft.com/office/drawing/2010/main"/>
            </a:ext>
          </a:extLst>
        </a:blip>
        <a:srcRect/>
        <a:stretch>
          <a:fillRect/>
        </a:stretch>
      </xdr:blipFill>
      <xdr:spPr bwMode="auto">
        <a:xfrm>
          <a:off x="120192799" y="228092000"/>
          <a:ext cx="3420565" cy="2626147"/>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80</xdr:row>
      <xdr:rowOff>101600</xdr:rowOff>
    </xdr:from>
    <xdr:to>
      <xdr:col>53</xdr:col>
      <xdr:colOff>16964</xdr:colOff>
      <xdr:row>80</xdr:row>
      <xdr:rowOff>2696002</xdr:rowOff>
    </xdr:to>
    <xdr:pic>
      <xdr:nvPicPr>
        <xdr:cNvPr id="218" name="Picture 217"/>
        <xdr:cNvPicPr>
          <a:picLocks noChangeAspect="1" noChangeArrowheads="1"/>
        </xdr:cNvPicPr>
      </xdr:nvPicPr>
      <xdr:blipFill>
        <a:blip xmlns:r="http://schemas.openxmlformats.org/officeDocument/2006/relationships" r:embed="rId91" cstate="print">
          <a:extLst>
            <a:ext uri="{28A0092B-C50C-407E-A947-70E740481C1C}">
              <a14:useLocalDpi xmlns:a14="http://schemas.microsoft.com/office/drawing/2010/main"/>
            </a:ext>
          </a:extLst>
        </a:blip>
        <a:srcRect/>
        <a:stretch>
          <a:fillRect/>
        </a:stretch>
      </xdr:blipFill>
      <xdr:spPr bwMode="auto">
        <a:xfrm>
          <a:off x="120192799" y="225196400"/>
          <a:ext cx="3420565" cy="259440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41</xdr:col>
      <xdr:colOff>2324100</xdr:colOff>
      <xdr:row>0</xdr:row>
      <xdr:rowOff>0</xdr:rowOff>
    </xdr:from>
    <xdr:to>
      <xdr:col>54</xdr:col>
      <xdr:colOff>1409700</xdr:colOff>
      <xdr:row>0</xdr:row>
      <xdr:rowOff>2514600</xdr:rowOff>
    </xdr:to>
    <xdr:pic>
      <xdr:nvPicPr>
        <xdr:cNvPr id="99" name="Afbeelding 98" descr="T Logos.jpeg"/>
        <xdr:cNvPicPr>
          <a:picLocks noChangeAspect="1" noChangeArrowheads="1"/>
        </xdr:cNvPicPr>
      </xdr:nvPicPr>
      <xdr:blipFill>
        <a:blip xmlns:r="http://schemas.openxmlformats.org/officeDocument/2006/relationships" r:embed="rId92">
          <a:extLst>
            <a:ext uri="{28A0092B-C50C-407E-A947-70E740481C1C}">
              <a14:useLocalDpi xmlns:a14="http://schemas.microsoft.com/office/drawing/2010/main" val="0"/>
            </a:ext>
          </a:extLst>
        </a:blip>
        <a:srcRect/>
        <a:stretch>
          <a:fillRect/>
        </a:stretch>
      </xdr:blipFill>
      <xdr:spPr bwMode="auto">
        <a:xfrm>
          <a:off x="63588900" y="0"/>
          <a:ext cx="28346400" cy="25146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52</xdr:col>
      <xdr:colOff>50800</xdr:colOff>
      <xdr:row>4</xdr:row>
      <xdr:rowOff>12700</xdr:rowOff>
    </xdr:from>
    <xdr:to>
      <xdr:col>52</xdr:col>
      <xdr:colOff>2169406</xdr:colOff>
      <xdr:row>5</xdr:row>
      <xdr:rowOff>14033</xdr:rowOff>
    </xdr:to>
    <xdr:pic>
      <xdr:nvPicPr>
        <xdr:cNvPr id="139" name="Picture 138"/>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a:ext>
          </a:extLst>
        </a:blip>
        <a:srcRect/>
        <a:stretch>
          <a:fillRect/>
        </a:stretch>
      </xdr:blipFill>
      <xdr:spPr bwMode="auto">
        <a:xfrm rot="5400000">
          <a:off x="86239653" y="5314647"/>
          <a:ext cx="2867300" cy="211860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5</xdr:row>
      <xdr:rowOff>101600</xdr:rowOff>
    </xdr:from>
    <xdr:to>
      <xdr:col>52</xdr:col>
      <xdr:colOff>3434799</xdr:colOff>
      <xdr:row>5</xdr:row>
      <xdr:rowOff>2605792</xdr:rowOff>
    </xdr:to>
    <xdr:pic>
      <xdr:nvPicPr>
        <xdr:cNvPr id="5" name="Picture 4"/>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a:ext>
          </a:extLst>
        </a:blip>
        <a:srcRect/>
        <a:stretch>
          <a:fillRect/>
        </a:stretch>
      </xdr:blipFill>
      <xdr:spPr bwMode="auto">
        <a:xfrm>
          <a:off x="86783333" y="7907867"/>
          <a:ext cx="3383999" cy="250419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6</xdr:row>
      <xdr:rowOff>101600</xdr:rowOff>
    </xdr:from>
    <xdr:to>
      <xdr:col>52</xdr:col>
      <xdr:colOff>3434799</xdr:colOff>
      <xdr:row>6</xdr:row>
      <xdr:rowOff>2605792</xdr:rowOff>
    </xdr:to>
    <xdr:pic>
      <xdr:nvPicPr>
        <xdr:cNvPr id="6" name="Picture 5"/>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a:ext>
          </a:extLst>
        </a:blip>
        <a:srcRect/>
        <a:stretch>
          <a:fillRect/>
        </a:stretch>
      </xdr:blipFill>
      <xdr:spPr bwMode="auto">
        <a:xfrm>
          <a:off x="86783333" y="10786533"/>
          <a:ext cx="3383999" cy="250419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9</xdr:row>
      <xdr:rowOff>101600</xdr:rowOff>
    </xdr:from>
    <xdr:to>
      <xdr:col>52</xdr:col>
      <xdr:colOff>3434799</xdr:colOff>
      <xdr:row>9</xdr:row>
      <xdr:rowOff>2612916</xdr:rowOff>
    </xdr:to>
    <xdr:pic>
      <xdr:nvPicPr>
        <xdr:cNvPr id="9" name="Picture 8"/>
        <xdr:cNvPicPr>
          <a:picLocks noChangeAspect="1" noChangeArrowheads="1"/>
        </xdr:cNvPicPr>
      </xdr:nvPicPr>
      <xdr:blipFill>
        <a:blip xmlns:r="http://schemas.openxmlformats.org/officeDocument/2006/relationships" r:embed="rId3" cstate="print">
          <a:extLst>
            <a:ext uri="{28A0092B-C50C-407E-A947-70E740481C1C}">
              <a14:useLocalDpi xmlns:a14="http://schemas.microsoft.com/office/drawing/2010/main"/>
            </a:ext>
          </a:extLst>
        </a:blip>
        <a:srcRect/>
        <a:stretch>
          <a:fillRect/>
        </a:stretch>
      </xdr:blipFill>
      <xdr:spPr bwMode="auto">
        <a:xfrm>
          <a:off x="86783333" y="19422533"/>
          <a:ext cx="3383999" cy="251131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10</xdr:row>
      <xdr:rowOff>101600</xdr:rowOff>
    </xdr:from>
    <xdr:to>
      <xdr:col>52</xdr:col>
      <xdr:colOff>3434799</xdr:colOff>
      <xdr:row>10</xdr:row>
      <xdr:rowOff>2612916</xdr:rowOff>
    </xdr:to>
    <xdr:pic>
      <xdr:nvPicPr>
        <xdr:cNvPr id="10" name="Picture 9"/>
        <xdr:cNvPicPr>
          <a:picLocks noChangeAspect="1" noChangeArrowheads="1"/>
        </xdr:cNvPicPr>
      </xdr:nvPicPr>
      <xdr:blipFill>
        <a:blip xmlns:r="http://schemas.openxmlformats.org/officeDocument/2006/relationships" r:embed="rId4" cstate="print">
          <a:extLst>
            <a:ext uri="{28A0092B-C50C-407E-A947-70E740481C1C}">
              <a14:useLocalDpi xmlns:a14="http://schemas.microsoft.com/office/drawing/2010/main"/>
            </a:ext>
          </a:extLst>
        </a:blip>
        <a:srcRect/>
        <a:stretch>
          <a:fillRect/>
        </a:stretch>
      </xdr:blipFill>
      <xdr:spPr bwMode="auto">
        <a:xfrm>
          <a:off x="86783333" y="22301200"/>
          <a:ext cx="3383999" cy="251131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11</xdr:row>
      <xdr:rowOff>152401</xdr:rowOff>
    </xdr:from>
    <xdr:to>
      <xdr:col>52</xdr:col>
      <xdr:colOff>3435019</xdr:colOff>
      <xdr:row>11</xdr:row>
      <xdr:rowOff>2667022</xdr:rowOff>
    </xdr:to>
    <xdr:pic>
      <xdr:nvPicPr>
        <xdr:cNvPr id="11" name="Picture 10"/>
        <xdr:cNvPicPr>
          <a:picLocks noChangeAspect="1" noChangeArrowheads="1"/>
        </xdr:cNvPicPr>
      </xdr:nvPicPr>
      <xdr:blipFill>
        <a:blip xmlns:r="http://schemas.openxmlformats.org/officeDocument/2006/relationships" r:embed="rId5" cstate="print">
          <a:extLst>
            <a:ext uri="{28A0092B-C50C-407E-A947-70E740481C1C}">
              <a14:useLocalDpi xmlns:a14="http://schemas.microsoft.com/office/drawing/2010/main"/>
            </a:ext>
          </a:extLst>
        </a:blip>
        <a:srcRect/>
        <a:stretch>
          <a:fillRect/>
        </a:stretch>
      </xdr:blipFill>
      <xdr:spPr bwMode="auto">
        <a:xfrm>
          <a:off x="120802400" y="22555201"/>
          <a:ext cx="3375752" cy="251462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12</xdr:row>
      <xdr:rowOff>152401</xdr:rowOff>
    </xdr:from>
    <xdr:to>
      <xdr:col>52</xdr:col>
      <xdr:colOff>3435019</xdr:colOff>
      <xdr:row>12</xdr:row>
      <xdr:rowOff>2667022</xdr:rowOff>
    </xdr:to>
    <xdr:pic>
      <xdr:nvPicPr>
        <xdr:cNvPr id="12" name="Picture 11"/>
        <xdr:cNvPicPr>
          <a:picLocks noChangeAspect="1" noChangeArrowheads="1"/>
        </xdr:cNvPicPr>
      </xdr:nvPicPr>
      <xdr:blipFill>
        <a:blip xmlns:r="http://schemas.openxmlformats.org/officeDocument/2006/relationships" r:embed="rId6" cstate="print">
          <a:extLst>
            <a:ext uri="{28A0092B-C50C-407E-A947-70E740481C1C}">
              <a14:useLocalDpi xmlns:a14="http://schemas.microsoft.com/office/drawing/2010/main"/>
            </a:ext>
          </a:extLst>
        </a:blip>
        <a:srcRect/>
        <a:stretch>
          <a:fillRect/>
        </a:stretch>
      </xdr:blipFill>
      <xdr:spPr bwMode="auto">
        <a:xfrm>
          <a:off x="120802400" y="25450801"/>
          <a:ext cx="3375752" cy="251462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7</xdr:row>
      <xdr:rowOff>101599</xdr:rowOff>
    </xdr:from>
    <xdr:to>
      <xdr:col>52</xdr:col>
      <xdr:colOff>3434799</xdr:colOff>
      <xdr:row>7</xdr:row>
      <xdr:rowOff>2612915</xdr:rowOff>
    </xdr:to>
    <xdr:pic>
      <xdr:nvPicPr>
        <xdr:cNvPr id="22" name="Picture 21"/>
        <xdr:cNvPicPr>
          <a:picLocks noChangeAspect="1" noChangeArrowheads="1"/>
        </xdr:cNvPicPr>
      </xdr:nvPicPr>
      <xdr:blipFill>
        <a:blip xmlns:r="http://schemas.openxmlformats.org/officeDocument/2006/relationships" r:embed="rId7" cstate="print">
          <a:extLst>
            <a:ext uri="{28A0092B-C50C-407E-A947-70E740481C1C}">
              <a14:useLocalDpi xmlns:a14="http://schemas.microsoft.com/office/drawing/2010/main"/>
            </a:ext>
          </a:extLst>
        </a:blip>
        <a:srcRect/>
        <a:stretch>
          <a:fillRect/>
        </a:stretch>
      </xdr:blipFill>
      <xdr:spPr bwMode="auto">
        <a:xfrm>
          <a:off x="86783333" y="13665199"/>
          <a:ext cx="3383999" cy="251131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8</xdr:row>
      <xdr:rowOff>101599</xdr:rowOff>
    </xdr:from>
    <xdr:to>
      <xdr:col>52</xdr:col>
      <xdr:colOff>3434799</xdr:colOff>
      <xdr:row>8</xdr:row>
      <xdr:rowOff>2612915</xdr:rowOff>
    </xdr:to>
    <xdr:pic>
      <xdr:nvPicPr>
        <xdr:cNvPr id="23" name="Picture 22"/>
        <xdr:cNvPicPr>
          <a:picLocks noChangeAspect="1" noChangeArrowheads="1"/>
        </xdr:cNvPicPr>
      </xdr:nvPicPr>
      <xdr:blipFill>
        <a:blip xmlns:r="http://schemas.openxmlformats.org/officeDocument/2006/relationships" r:embed="rId8" cstate="print">
          <a:extLst>
            <a:ext uri="{28A0092B-C50C-407E-A947-70E740481C1C}">
              <a14:useLocalDpi xmlns:a14="http://schemas.microsoft.com/office/drawing/2010/main"/>
            </a:ext>
          </a:extLst>
        </a:blip>
        <a:srcRect/>
        <a:stretch>
          <a:fillRect/>
        </a:stretch>
      </xdr:blipFill>
      <xdr:spPr bwMode="auto">
        <a:xfrm>
          <a:off x="86783333" y="16543866"/>
          <a:ext cx="3383999" cy="251131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13</xdr:row>
      <xdr:rowOff>152400</xdr:rowOff>
    </xdr:from>
    <xdr:to>
      <xdr:col>52</xdr:col>
      <xdr:colOff>3435019</xdr:colOff>
      <xdr:row>13</xdr:row>
      <xdr:rowOff>2744448</xdr:rowOff>
    </xdr:to>
    <xdr:pic>
      <xdr:nvPicPr>
        <xdr:cNvPr id="24" name="Picture 23"/>
        <xdr:cNvPicPr>
          <a:picLocks noChangeAspect="1" noChangeArrowheads="1"/>
        </xdr:cNvPicPr>
      </xdr:nvPicPr>
      <xdr:blipFill>
        <a:blip xmlns:r="http://schemas.openxmlformats.org/officeDocument/2006/relationships" r:embed="rId9" cstate="print">
          <a:extLst>
            <a:ext uri="{28A0092B-C50C-407E-A947-70E740481C1C}">
              <a14:useLocalDpi xmlns:a14="http://schemas.microsoft.com/office/drawing/2010/main"/>
            </a:ext>
          </a:extLst>
        </a:blip>
        <a:srcRect/>
        <a:stretch>
          <a:fillRect/>
        </a:stretch>
      </xdr:blipFill>
      <xdr:spPr bwMode="auto">
        <a:xfrm>
          <a:off x="120802400" y="28346400"/>
          <a:ext cx="3375752" cy="259204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14</xdr:row>
      <xdr:rowOff>152400</xdr:rowOff>
    </xdr:from>
    <xdr:to>
      <xdr:col>52</xdr:col>
      <xdr:colOff>3435019</xdr:colOff>
      <xdr:row>14</xdr:row>
      <xdr:rowOff>2744448</xdr:rowOff>
    </xdr:to>
    <xdr:pic>
      <xdr:nvPicPr>
        <xdr:cNvPr id="26" name="Picture 25"/>
        <xdr:cNvPicPr>
          <a:picLocks noChangeAspect="1" noChangeArrowheads="1"/>
        </xdr:cNvPicPr>
      </xdr:nvPicPr>
      <xdr:blipFill>
        <a:blip xmlns:r="http://schemas.openxmlformats.org/officeDocument/2006/relationships" r:embed="rId10" cstate="print">
          <a:extLst>
            <a:ext uri="{28A0092B-C50C-407E-A947-70E740481C1C}">
              <a14:useLocalDpi xmlns:a14="http://schemas.microsoft.com/office/drawing/2010/main"/>
            </a:ext>
          </a:extLst>
        </a:blip>
        <a:srcRect/>
        <a:stretch>
          <a:fillRect/>
        </a:stretch>
      </xdr:blipFill>
      <xdr:spPr bwMode="auto">
        <a:xfrm>
          <a:off x="120802400" y="31242000"/>
          <a:ext cx="3375752" cy="259204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15</xdr:row>
      <xdr:rowOff>152400</xdr:rowOff>
    </xdr:from>
    <xdr:to>
      <xdr:col>52</xdr:col>
      <xdr:colOff>3435019</xdr:colOff>
      <xdr:row>15</xdr:row>
      <xdr:rowOff>2744448</xdr:rowOff>
    </xdr:to>
    <xdr:pic>
      <xdr:nvPicPr>
        <xdr:cNvPr id="27" name="Picture 26"/>
        <xdr:cNvPicPr>
          <a:picLocks noChangeAspect="1" noChangeArrowheads="1"/>
        </xdr:cNvPicPr>
      </xdr:nvPicPr>
      <xdr:blipFill>
        <a:blip xmlns:r="http://schemas.openxmlformats.org/officeDocument/2006/relationships" r:embed="rId11" cstate="print">
          <a:extLst>
            <a:ext uri="{28A0092B-C50C-407E-A947-70E740481C1C}">
              <a14:useLocalDpi xmlns:a14="http://schemas.microsoft.com/office/drawing/2010/main"/>
            </a:ext>
          </a:extLst>
        </a:blip>
        <a:srcRect/>
        <a:stretch>
          <a:fillRect/>
        </a:stretch>
      </xdr:blipFill>
      <xdr:spPr bwMode="auto">
        <a:xfrm>
          <a:off x="120802400" y="34137600"/>
          <a:ext cx="3375752" cy="259204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16</xdr:row>
      <xdr:rowOff>152400</xdr:rowOff>
    </xdr:from>
    <xdr:to>
      <xdr:col>52</xdr:col>
      <xdr:colOff>3435017</xdr:colOff>
      <xdr:row>16</xdr:row>
      <xdr:rowOff>2748876</xdr:rowOff>
    </xdr:to>
    <xdr:pic>
      <xdr:nvPicPr>
        <xdr:cNvPr id="28" name="Picture 27"/>
        <xdr:cNvPicPr>
          <a:picLocks noChangeAspect="1" noChangeArrowheads="1"/>
        </xdr:cNvPicPr>
      </xdr:nvPicPr>
      <xdr:blipFill>
        <a:blip xmlns:r="http://schemas.openxmlformats.org/officeDocument/2006/relationships" r:embed="rId12" cstate="print">
          <a:extLst>
            <a:ext uri="{28A0092B-C50C-407E-A947-70E740481C1C}">
              <a14:useLocalDpi xmlns:a14="http://schemas.microsoft.com/office/drawing/2010/main"/>
            </a:ext>
          </a:extLst>
        </a:blip>
        <a:srcRect/>
        <a:stretch>
          <a:fillRect/>
        </a:stretch>
      </xdr:blipFill>
      <xdr:spPr bwMode="auto">
        <a:xfrm>
          <a:off x="120802399" y="37033200"/>
          <a:ext cx="3375751" cy="259647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17</xdr:row>
      <xdr:rowOff>152400</xdr:rowOff>
    </xdr:from>
    <xdr:to>
      <xdr:col>52</xdr:col>
      <xdr:colOff>3435019</xdr:colOff>
      <xdr:row>17</xdr:row>
      <xdr:rowOff>2744448</xdr:rowOff>
    </xdr:to>
    <xdr:pic>
      <xdr:nvPicPr>
        <xdr:cNvPr id="29" name="Picture 28"/>
        <xdr:cNvPicPr>
          <a:picLocks noChangeAspect="1" noChangeArrowheads="1"/>
        </xdr:cNvPicPr>
      </xdr:nvPicPr>
      <xdr:blipFill>
        <a:blip xmlns:r="http://schemas.openxmlformats.org/officeDocument/2006/relationships" r:embed="rId13" cstate="print">
          <a:extLst>
            <a:ext uri="{28A0092B-C50C-407E-A947-70E740481C1C}">
              <a14:useLocalDpi xmlns:a14="http://schemas.microsoft.com/office/drawing/2010/main"/>
            </a:ext>
          </a:extLst>
        </a:blip>
        <a:srcRect/>
        <a:stretch>
          <a:fillRect/>
        </a:stretch>
      </xdr:blipFill>
      <xdr:spPr bwMode="auto">
        <a:xfrm>
          <a:off x="120802400" y="39928800"/>
          <a:ext cx="3375752" cy="259204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18</xdr:row>
      <xdr:rowOff>152400</xdr:rowOff>
    </xdr:from>
    <xdr:to>
      <xdr:col>52</xdr:col>
      <xdr:colOff>3435019</xdr:colOff>
      <xdr:row>18</xdr:row>
      <xdr:rowOff>2744448</xdr:rowOff>
    </xdr:to>
    <xdr:pic>
      <xdr:nvPicPr>
        <xdr:cNvPr id="30" name="Picture 29"/>
        <xdr:cNvPicPr>
          <a:picLocks noChangeAspect="1" noChangeArrowheads="1"/>
        </xdr:cNvPicPr>
      </xdr:nvPicPr>
      <xdr:blipFill>
        <a:blip xmlns:r="http://schemas.openxmlformats.org/officeDocument/2006/relationships" r:embed="rId14" cstate="print">
          <a:extLst>
            <a:ext uri="{28A0092B-C50C-407E-A947-70E740481C1C}">
              <a14:useLocalDpi xmlns:a14="http://schemas.microsoft.com/office/drawing/2010/main"/>
            </a:ext>
          </a:extLst>
        </a:blip>
        <a:srcRect/>
        <a:stretch>
          <a:fillRect/>
        </a:stretch>
      </xdr:blipFill>
      <xdr:spPr bwMode="auto">
        <a:xfrm>
          <a:off x="120802400" y="42824400"/>
          <a:ext cx="3375752" cy="259204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20</xdr:row>
      <xdr:rowOff>165100</xdr:rowOff>
    </xdr:from>
    <xdr:to>
      <xdr:col>52</xdr:col>
      <xdr:colOff>3435017</xdr:colOff>
      <xdr:row>20</xdr:row>
      <xdr:rowOff>2787032</xdr:rowOff>
    </xdr:to>
    <xdr:pic>
      <xdr:nvPicPr>
        <xdr:cNvPr id="32" name="Picture 31"/>
        <xdr:cNvPicPr>
          <a:picLocks noChangeAspect="1" noChangeArrowheads="1"/>
        </xdr:cNvPicPr>
      </xdr:nvPicPr>
      <xdr:blipFill>
        <a:blip xmlns:r="http://schemas.openxmlformats.org/officeDocument/2006/relationships" r:embed="rId15" cstate="print">
          <a:extLst>
            <a:ext uri="{28A0092B-C50C-407E-A947-70E740481C1C}">
              <a14:useLocalDpi xmlns:a14="http://schemas.microsoft.com/office/drawing/2010/main"/>
            </a:ext>
          </a:extLst>
        </a:blip>
        <a:srcRect/>
        <a:stretch>
          <a:fillRect/>
        </a:stretch>
      </xdr:blipFill>
      <xdr:spPr bwMode="auto">
        <a:xfrm>
          <a:off x="120802399" y="48628300"/>
          <a:ext cx="3375751" cy="262193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21</xdr:row>
      <xdr:rowOff>152400</xdr:rowOff>
    </xdr:from>
    <xdr:to>
      <xdr:col>52</xdr:col>
      <xdr:colOff>3435019</xdr:colOff>
      <xdr:row>21</xdr:row>
      <xdr:rowOff>2744448</xdr:rowOff>
    </xdr:to>
    <xdr:pic>
      <xdr:nvPicPr>
        <xdr:cNvPr id="33" name="Picture 32"/>
        <xdr:cNvPicPr>
          <a:picLocks noChangeAspect="1" noChangeArrowheads="1"/>
        </xdr:cNvPicPr>
      </xdr:nvPicPr>
      <xdr:blipFill>
        <a:blip xmlns:r="http://schemas.openxmlformats.org/officeDocument/2006/relationships" r:embed="rId16" cstate="print">
          <a:extLst>
            <a:ext uri="{28A0092B-C50C-407E-A947-70E740481C1C}">
              <a14:useLocalDpi xmlns:a14="http://schemas.microsoft.com/office/drawing/2010/main"/>
            </a:ext>
          </a:extLst>
        </a:blip>
        <a:srcRect/>
        <a:stretch>
          <a:fillRect/>
        </a:stretch>
      </xdr:blipFill>
      <xdr:spPr bwMode="auto">
        <a:xfrm>
          <a:off x="120802400" y="51511200"/>
          <a:ext cx="3375752" cy="259204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22</xdr:row>
      <xdr:rowOff>152400</xdr:rowOff>
    </xdr:from>
    <xdr:to>
      <xdr:col>52</xdr:col>
      <xdr:colOff>3435019</xdr:colOff>
      <xdr:row>22</xdr:row>
      <xdr:rowOff>2744448</xdr:rowOff>
    </xdr:to>
    <xdr:pic>
      <xdr:nvPicPr>
        <xdr:cNvPr id="34" name="Picture 33"/>
        <xdr:cNvPicPr>
          <a:picLocks noChangeAspect="1" noChangeArrowheads="1"/>
        </xdr:cNvPicPr>
      </xdr:nvPicPr>
      <xdr:blipFill>
        <a:blip xmlns:r="http://schemas.openxmlformats.org/officeDocument/2006/relationships" r:embed="rId17" cstate="print">
          <a:extLst>
            <a:ext uri="{28A0092B-C50C-407E-A947-70E740481C1C}">
              <a14:useLocalDpi xmlns:a14="http://schemas.microsoft.com/office/drawing/2010/main"/>
            </a:ext>
          </a:extLst>
        </a:blip>
        <a:srcRect/>
        <a:stretch>
          <a:fillRect/>
        </a:stretch>
      </xdr:blipFill>
      <xdr:spPr bwMode="auto">
        <a:xfrm>
          <a:off x="120802400" y="54406800"/>
          <a:ext cx="3375752" cy="259204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23</xdr:row>
      <xdr:rowOff>152400</xdr:rowOff>
    </xdr:from>
    <xdr:to>
      <xdr:col>52</xdr:col>
      <xdr:colOff>3435019</xdr:colOff>
      <xdr:row>23</xdr:row>
      <xdr:rowOff>2744448</xdr:rowOff>
    </xdr:to>
    <xdr:pic>
      <xdr:nvPicPr>
        <xdr:cNvPr id="35" name="Picture 34"/>
        <xdr:cNvPicPr>
          <a:picLocks noChangeAspect="1" noChangeArrowheads="1"/>
        </xdr:cNvPicPr>
      </xdr:nvPicPr>
      <xdr:blipFill>
        <a:blip xmlns:r="http://schemas.openxmlformats.org/officeDocument/2006/relationships" r:embed="rId18" cstate="print">
          <a:extLst>
            <a:ext uri="{28A0092B-C50C-407E-A947-70E740481C1C}">
              <a14:useLocalDpi xmlns:a14="http://schemas.microsoft.com/office/drawing/2010/main"/>
            </a:ext>
          </a:extLst>
        </a:blip>
        <a:srcRect/>
        <a:stretch>
          <a:fillRect/>
        </a:stretch>
      </xdr:blipFill>
      <xdr:spPr bwMode="auto">
        <a:xfrm>
          <a:off x="120802400" y="57302400"/>
          <a:ext cx="3375752" cy="259204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24</xdr:row>
      <xdr:rowOff>152400</xdr:rowOff>
    </xdr:from>
    <xdr:to>
      <xdr:col>52</xdr:col>
      <xdr:colOff>3435019</xdr:colOff>
      <xdr:row>24</xdr:row>
      <xdr:rowOff>2744448</xdr:rowOff>
    </xdr:to>
    <xdr:pic>
      <xdr:nvPicPr>
        <xdr:cNvPr id="36" name="Picture 35"/>
        <xdr:cNvPicPr>
          <a:picLocks noChangeAspect="1" noChangeArrowheads="1"/>
        </xdr:cNvPicPr>
      </xdr:nvPicPr>
      <xdr:blipFill>
        <a:blip xmlns:r="http://schemas.openxmlformats.org/officeDocument/2006/relationships" r:embed="rId19" cstate="print">
          <a:extLst>
            <a:ext uri="{28A0092B-C50C-407E-A947-70E740481C1C}">
              <a14:useLocalDpi xmlns:a14="http://schemas.microsoft.com/office/drawing/2010/main"/>
            </a:ext>
          </a:extLst>
        </a:blip>
        <a:srcRect/>
        <a:stretch>
          <a:fillRect/>
        </a:stretch>
      </xdr:blipFill>
      <xdr:spPr bwMode="auto">
        <a:xfrm>
          <a:off x="120802400" y="60198000"/>
          <a:ext cx="3375752" cy="259204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25</xdr:row>
      <xdr:rowOff>152400</xdr:rowOff>
    </xdr:from>
    <xdr:to>
      <xdr:col>52</xdr:col>
      <xdr:colOff>3435019</xdr:colOff>
      <xdr:row>25</xdr:row>
      <xdr:rowOff>2744448</xdr:rowOff>
    </xdr:to>
    <xdr:pic>
      <xdr:nvPicPr>
        <xdr:cNvPr id="37" name="Picture 36"/>
        <xdr:cNvPicPr>
          <a:picLocks noChangeAspect="1" noChangeArrowheads="1"/>
        </xdr:cNvPicPr>
      </xdr:nvPicPr>
      <xdr:blipFill>
        <a:blip xmlns:r="http://schemas.openxmlformats.org/officeDocument/2006/relationships" r:embed="rId20" cstate="print">
          <a:extLst>
            <a:ext uri="{28A0092B-C50C-407E-A947-70E740481C1C}">
              <a14:useLocalDpi xmlns:a14="http://schemas.microsoft.com/office/drawing/2010/main"/>
            </a:ext>
          </a:extLst>
        </a:blip>
        <a:srcRect/>
        <a:stretch>
          <a:fillRect/>
        </a:stretch>
      </xdr:blipFill>
      <xdr:spPr bwMode="auto">
        <a:xfrm>
          <a:off x="120802400" y="63093600"/>
          <a:ext cx="3375752" cy="259204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26</xdr:row>
      <xdr:rowOff>152400</xdr:rowOff>
    </xdr:from>
    <xdr:to>
      <xdr:col>52</xdr:col>
      <xdr:colOff>3435017</xdr:colOff>
      <xdr:row>26</xdr:row>
      <xdr:rowOff>2748876</xdr:rowOff>
    </xdr:to>
    <xdr:pic>
      <xdr:nvPicPr>
        <xdr:cNvPr id="38" name="Picture 37"/>
        <xdr:cNvPicPr>
          <a:picLocks noChangeAspect="1" noChangeArrowheads="1"/>
        </xdr:cNvPicPr>
      </xdr:nvPicPr>
      <xdr:blipFill>
        <a:blip xmlns:r="http://schemas.openxmlformats.org/officeDocument/2006/relationships" r:embed="rId21" cstate="print">
          <a:extLst>
            <a:ext uri="{28A0092B-C50C-407E-A947-70E740481C1C}">
              <a14:useLocalDpi xmlns:a14="http://schemas.microsoft.com/office/drawing/2010/main"/>
            </a:ext>
          </a:extLst>
        </a:blip>
        <a:srcRect/>
        <a:stretch>
          <a:fillRect/>
        </a:stretch>
      </xdr:blipFill>
      <xdr:spPr bwMode="auto">
        <a:xfrm>
          <a:off x="120802399" y="65989200"/>
          <a:ext cx="3375751" cy="259647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28</xdr:row>
      <xdr:rowOff>152400</xdr:rowOff>
    </xdr:from>
    <xdr:to>
      <xdr:col>52</xdr:col>
      <xdr:colOff>3435017</xdr:colOff>
      <xdr:row>28</xdr:row>
      <xdr:rowOff>2748876</xdr:rowOff>
    </xdr:to>
    <xdr:pic>
      <xdr:nvPicPr>
        <xdr:cNvPr id="40" name="Picture 39"/>
        <xdr:cNvPicPr>
          <a:picLocks noChangeAspect="1" noChangeArrowheads="1"/>
        </xdr:cNvPicPr>
      </xdr:nvPicPr>
      <xdr:blipFill>
        <a:blip xmlns:r="http://schemas.openxmlformats.org/officeDocument/2006/relationships" r:embed="rId22" cstate="print">
          <a:extLst>
            <a:ext uri="{28A0092B-C50C-407E-A947-70E740481C1C}">
              <a14:useLocalDpi xmlns:a14="http://schemas.microsoft.com/office/drawing/2010/main"/>
            </a:ext>
          </a:extLst>
        </a:blip>
        <a:srcRect/>
        <a:stretch>
          <a:fillRect/>
        </a:stretch>
      </xdr:blipFill>
      <xdr:spPr bwMode="auto">
        <a:xfrm>
          <a:off x="120802399" y="71780400"/>
          <a:ext cx="3375751" cy="259647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29</xdr:row>
      <xdr:rowOff>152400</xdr:rowOff>
    </xdr:from>
    <xdr:to>
      <xdr:col>52</xdr:col>
      <xdr:colOff>3435017</xdr:colOff>
      <xdr:row>29</xdr:row>
      <xdr:rowOff>2748876</xdr:rowOff>
    </xdr:to>
    <xdr:pic>
      <xdr:nvPicPr>
        <xdr:cNvPr id="41" name="Picture 40"/>
        <xdr:cNvPicPr>
          <a:picLocks noChangeAspect="1" noChangeArrowheads="1"/>
        </xdr:cNvPicPr>
      </xdr:nvPicPr>
      <xdr:blipFill>
        <a:blip xmlns:r="http://schemas.openxmlformats.org/officeDocument/2006/relationships" r:embed="rId23" cstate="print">
          <a:extLst>
            <a:ext uri="{28A0092B-C50C-407E-A947-70E740481C1C}">
              <a14:useLocalDpi xmlns:a14="http://schemas.microsoft.com/office/drawing/2010/main"/>
            </a:ext>
          </a:extLst>
        </a:blip>
        <a:srcRect/>
        <a:stretch>
          <a:fillRect/>
        </a:stretch>
      </xdr:blipFill>
      <xdr:spPr bwMode="auto">
        <a:xfrm>
          <a:off x="120802399" y="74676000"/>
          <a:ext cx="3375751" cy="259647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30</xdr:row>
      <xdr:rowOff>152400</xdr:rowOff>
    </xdr:from>
    <xdr:to>
      <xdr:col>52</xdr:col>
      <xdr:colOff>3435017</xdr:colOff>
      <xdr:row>30</xdr:row>
      <xdr:rowOff>2748876</xdr:rowOff>
    </xdr:to>
    <xdr:pic>
      <xdr:nvPicPr>
        <xdr:cNvPr id="42" name="Picture 41"/>
        <xdr:cNvPicPr>
          <a:picLocks noChangeAspect="1" noChangeArrowheads="1"/>
        </xdr:cNvPicPr>
      </xdr:nvPicPr>
      <xdr:blipFill>
        <a:blip xmlns:r="http://schemas.openxmlformats.org/officeDocument/2006/relationships" r:embed="rId24" cstate="print">
          <a:extLst>
            <a:ext uri="{28A0092B-C50C-407E-A947-70E740481C1C}">
              <a14:useLocalDpi xmlns:a14="http://schemas.microsoft.com/office/drawing/2010/main"/>
            </a:ext>
          </a:extLst>
        </a:blip>
        <a:srcRect/>
        <a:stretch>
          <a:fillRect/>
        </a:stretch>
      </xdr:blipFill>
      <xdr:spPr bwMode="auto">
        <a:xfrm>
          <a:off x="120802399" y="77571600"/>
          <a:ext cx="3375751" cy="259647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31</xdr:row>
      <xdr:rowOff>152400</xdr:rowOff>
    </xdr:from>
    <xdr:to>
      <xdr:col>52</xdr:col>
      <xdr:colOff>3435017</xdr:colOff>
      <xdr:row>31</xdr:row>
      <xdr:rowOff>2748876</xdr:rowOff>
    </xdr:to>
    <xdr:pic>
      <xdr:nvPicPr>
        <xdr:cNvPr id="43" name="Picture 42"/>
        <xdr:cNvPicPr>
          <a:picLocks noChangeAspect="1" noChangeArrowheads="1"/>
        </xdr:cNvPicPr>
      </xdr:nvPicPr>
      <xdr:blipFill>
        <a:blip xmlns:r="http://schemas.openxmlformats.org/officeDocument/2006/relationships" r:embed="rId25" cstate="print">
          <a:extLst>
            <a:ext uri="{28A0092B-C50C-407E-A947-70E740481C1C}">
              <a14:useLocalDpi xmlns:a14="http://schemas.microsoft.com/office/drawing/2010/main"/>
            </a:ext>
          </a:extLst>
        </a:blip>
        <a:srcRect/>
        <a:stretch>
          <a:fillRect/>
        </a:stretch>
      </xdr:blipFill>
      <xdr:spPr bwMode="auto">
        <a:xfrm>
          <a:off x="120802399" y="80467200"/>
          <a:ext cx="3375751" cy="259647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37</xdr:row>
      <xdr:rowOff>152400</xdr:rowOff>
    </xdr:from>
    <xdr:to>
      <xdr:col>52</xdr:col>
      <xdr:colOff>3435019</xdr:colOff>
      <xdr:row>37</xdr:row>
      <xdr:rowOff>2744448</xdr:rowOff>
    </xdr:to>
    <xdr:pic>
      <xdr:nvPicPr>
        <xdr:cNvPr id="49" name="Picture 48"/>
        <xdr:cNvPicPr>
          <a:picLocks noChangeAspect="1" noChangeArrowheads="1"/>
        </xdr:cNvPicPr>
      </xdr:nvPicPr>
      <xdr:blipFill>
        <a:blip xmlns:r="http://schemas.openxmlformats.org/officeDocument/2006/relationships" r:embed="rId26" cstate="print">
          <a:extLst>
            <a:ext uri="{28A0092B-C50C-407E-A947-70E740481C1C}">
              <a14:useLocalDpi xmlns:a14="http://schemas.microsoft.com/office/drawing/2010/main"/>
            </a:ext>
          </a:extLst>
        </a:blip>
        <a:srcRect/>
        <a:stretch>
          <a:fillRect/>
        </a:stretch>
      </xdr:blipFill>
      <xdr:spPr bwMode="auto">
        <a:xfrm>
          <a:off x="120802400" y="97840800"/>
          <a:ext cx="3375752" cy="259204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36</xdr:row>
      <xdr:rowOff>152400</xdr:rowOff>
    </xdr:from>
    <xdr:to>
      <xdr:col>52</xdr:col>
      <xdr:colOff>3435019</xdr:colOff>
      <xdr:row>36</xdr:row>
      <xdr:rowOff>2744448</xdr:rowOff>
    </xdr:to>
    <xdr:pic>
      <xdr:nvPicPr>
        <xdr:cNvPr id="50" name="Picture 49"/>
        <xdr:cNvPicPr>
          <a:picLocks noChangeAspect="1" noChangeArrowheads="1"/>
        </xdr:cNvPicPr>
      </xdr:nvPicPr>
      <xdr:blipFill>
        <a:blip xmlns:r="http://schemas.openxmlformats.org/officeDocument/2006/relationships" r:embed="rId27" cstate="print">
          <a:extLst>
            <a:ext uri="{28A0092B-C50C-407E-A947-70E740481C1C}">
              <a14:useLocalDpi xmlns:a14="http://schemas.microsoft.com/office/drawing/2010/main"/>
            </a:ext>
          </a:extLst>
        </a:blip>
        <a:srcRect/>
        <a:stretch>
          <a:fillRect/>
        </a:stretch>
      </xdr:blipFill>
      <xdr:spPr bwMode="auto">
        <a:xfrm>
          <a:off x="120802400" y="94945200"/>
          <a:ext cx="3375752" cy="259204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35</xdr:row>
      <xdr:rowOff>152400</xdr:rowOff>
    </xdr:from>
    <xdr:to>
      <xdr:col>52</xdr:col>
      <xdr:colOff>3435019</xdr:colOff>
      <xdr:row>35</xdr:row>
      <xdr:rowOff>2744448</xdr:rowOff>
    </xdr:to>
    <xdr:pic>
      <xdr:nvPicPr>
        <xdr:cNvPr id="51" name="Picture 50"/>
        <xdr:cNvPicPr>
          <a:picLocks noChangeAspect="1" noChangeArrowheads="1"/>
        </xdr:cNvPicPr>
      </xdr:nvPicPr>
      <xdr:blipFill>
        <a:blip xmlns:r="http://schemas.openxmlformats.org/officeDocument/2006/relationships" r:embed="rId28" cstate="print">
          <a:extLst>
            <a:ext uri="{28A0092B-C50C-407E-A947-70E740481C1C}">
              <a14:useLocalDpi xmlns:a14="http://schemas.microsoft.com/office/drawing/2010/main"/>
            </a:ext>
          </a:extLst>
        </a:blip>
        <a:srcRect/>
        <a:stretch>
          <a:fillRect/>
        </a:stretch>
      </xdr:blipFill>
      <xdr:spPr bwMode="auto">
        <a:xfrm>
          <a:off x="120802400" y="92049600"/>
          <a:ext cx="3375752" cy="259204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32</xdr:row>
      <xdr:rowOff>152400</xdr:rowOff>
    </xdr:from>
    <xdr:to>
      <xdr:col>52</xdr:col>
      <xdr:colOff>3435019</xdr:colOff>
      <xdr:row>32</xdr:row>
      <xdr:rowOff>2744448</xdr:rowOff>
    </xdr:to>
    <xdr:pic>
      <xdr:nvPicPr>
        <xdr:cNvPr id="54" name="Picture 53"/>
        <xdr:cNvPicPr>
          <a:picLocks noChangeAspect="1" noChangeArrowheads="1"/>
        </xdr:cNvPicPr>
      </xdr:nvPicPr>
      <xdr:blipFill>
        <a:blip xmlns:r="http://schemas.openxmlformats.org/officeDocument/2006/relationships" r:embed="rId29" cstate="print">
          <a:extLst>
            <a:ext uri="{28A0092B-C50C-407E-A947-70E740481C1C}">
              <a14:useLocalDpi xmlns:a14="http://schemas.microsoft.com/office/drawing/2010/main"/>
            </a:ext>
          </a:extLst>
        </a:blip>
        <a:srcRect/>
        <a:stretch>
          <a:fillRect/>
        </a:stretch>
      </xdr:blipFill>
      <xdr:spPr bwMode="auto">
        <a:xfrm>
          <a:off x="120802400" y="83362800"/>
          <a:ext cx="3375752" cy="259204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38</xdr:row>
      <xdr:rowOff>152400</xdr:rowOff>
    </xdr:from>
    <xdr:to>
      <xdr:col>52</xdr:col>
      <xdr:colOff>3435019</xdr:colOff>
      <xdr:row>38</xdr:row>
      <xdr:rowOff>2744448</xdr:rowOff>
    </xdr:to>
    <xdr:pic>
      <xdr:nvPicPr>
        <xdr:cNvPr id="55" name="Picture 54"/>
        <xdr:cNvPicPr>
          <a:picLocks noChangeAspect="1" noChangeArrowheads="1"/>
        </xdr:cNvPicPr>
      </xdr:nvPicPr>
      <xdr:blipFill>
        <a:blip xmlns:r="http://schemas.openxmlformats.org/officeDocument/2006/relationships" r:embed="rId30" cstate="print">
          <a:extLst>
            <a:ext uri="{28A0092B-C50C-407E-A947-70E740481C1C}">
              <a14:useLocalDpi xmlns:a14="http://schemas.microsoft.com/office/drawing/2010/main"/>
            </a:ext>
          </a:extLst>
        </a:blip>
        <a:srcRect/>
        <a:stretch>
          <a:fillRect/>
        </a:stretch>
      </xdr:blipFill>
      <xdr:spPr bwMode="auto">
        <a:xfrm>
          <a:off x="120802400" y="100736400"/>
          <a:ext cx="3375752" cy="259204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39</xdr:row>
      <xdr:rowOff>152400</xdr:rowOff>
    </xdr:from>
    <xdr:to>
      <xdr:col>52</xdr:col>
      <xdr:colOff>3435019</xdr:colOff>
      <xdr:row>39</xdr:row>
      <xdr:rowOff>2744448</xdr:rowOff>
    </xdr:to>
    <xdr:pic>
      <xdr:nvPicPr>
        <xdr:cNvPr id="56" name="Picture 55"/>
        <xdr:cNvPicPr>
          <a:picLocks noChangeAspect="1" noChangeArrowheads="1"/>
        </xdr:cNvPicPr>
      </xdr:nvPicPr>
      <xdr:blipFill>
        <a:blip xmlns:r="http://schemas.openxmlformats.org/officeDocument/2006/relationships" r:embed="rId31" cstate="print">
          <a:extLst>
            <a:ext uri="{28A0092B-C50C-407E-A947-70E740481C1C}">
              <a14:useLocalDpi xmlns:a14="http://schemas.microsoft.com/office/drawing/2010/main"/>
            </a:ext>
          </a:extLst>
        </a:blip>
        <a:srcRect/>
        <a:stretch>
          <a:fillRect/>
        </a:stretch>
      </xdr:blipFill>
      <xdr:spPr bwMode="auto">
        <a:xfrm>
          <a:off x="120802400" y="103632000"/>
          <a:ext cx="3375752" cy="259204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40</xdr:row>
      <xdr:rowOff>152400</xdr:rowOff>
    </xdr:from>
    <xdr:to>
      <xdr:col>52</xdr:col>
      <xdr:colOff>3435019</xdr:colOff>
      <xdr:row>40</xdr:row>
      <xdr:rowOff>2744448</xdr:rowOff>
    </xdr:to>
    <xdr:pic>
      <xdr:nvPicPr>
        <xdr:cNvPr id="57" name="Picture 56"/>
        <xdr:cNvPicPr>
          <a:picLocks noChangeAspect="1" noChangeArrowheads="1"/>
        </xdr:cNvPicPr>
      </xdr:nvPicPr>
      <xdr:blipFill>
        <a:blip xmlns:r="http://schemas.openxmlformats.org/officeDocument/2006/relationships" r:embed="rId32" cstate="print">
          <a:extLst>
            <a:ext uri="{28A0092B-C50C-407E-A947-70E740481C1C}">
              <a14:useLocalDpi xmlns:a14="http://schemas.microsoft.com/office/drawing/2010/main"/>
            </a:ext>
          </a:extLst>
        </a:blip>
        <a:srcRect/>
        <a:stretch>
          <a:fillRect/>
        </a:stretch>
      </xdr:blipFill>
      <xdr:spPr bwMode="auto">
        <a:xfrm>
          <a:off x="120802400" y="106527600"/>
          <a:ext cx="3375752" cy="259204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41</xdr:row>
      <xdr:rowOff>152400</xdr:rowOff>
    </xdr:from>
    <xdr:to>
      <xdr:col>52</xdr:col>
      <xdr:colOff>3435019</xdr:colOff>
      <xdr:row>41</xdr:row>
      <xdr:rowOff>2744448</xdr:rowOff>
    </xdr:to>
    <xdr:pic>
      <xdr:nvPicPr>
        <xdr:cNvPr id="58" name="Picture 57"/>
        <xdr:cNvPicPr>
          <a:picLocks noChangeAspect="1" noChangeArrowheads="1"/>
        </xdr:cNvPicPr>
      </xdr:nvPicPr>
      <xdr:blipFill>
        <a:blip xmlns:r="http://schemas.openxmlformats.org/officeDocument/2006/relationships" r:embed="rId33" cstate="print">
          <a:extLst>
            <a:ext uri="{28A0092B-C50C-407E-A947-70E740481C1C}">
              <a14:useLocalDpi xmlns:a14="http://schemas.microsoft.com/office/drawing/2010/main"/>
            </a:ext>
          </a:extLst>
        </a:blip>
        <a:srcRect/>
        <a:stretch>
          <a:fillRect/>
        </a:stretch>
      </xdr:blipFill>
      <xdr:spPr bwMode="auto">
        <a:xfrm>
          <a:off x="120802400" y="109423200"/>
          <a:ext cx="3375752" cy="259204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42</xdr:row>
      <xdr:rowOff>152400</xdr:rowOff>
    </xdr:from>
    <xdr:to>
      <xdr:col>52</xdr:col>
      <xdr:colOff>3435017</xdr:colOff>
      <xdr:row>42</xdr:row>
      <xdr:rowOff>2748876</xdr:rowOff>
    </xdr:to>
    <xdr:pic>
      <xdr:nvPicPr>
        <xdr:cNvPr id="59" name="Picture 58"/>
        <xdr:cNvPicPr>
          <a:picLocks noChangeAspect="1" noChangeArrowheads="1"/>
        </xdr:cNvPicPr>
      </xdr:nvPicPr>
      <xdr:blipFill>
        <a:blip xmlns:r="http://schemas.openxmlformats.org/officeDocument/2006/relationships" r:embed="rId34" cstate="print">
          <a:extLst>
            <a:ext uri="{28A0092B-C50C-407E-A947-70E740481C1C}">
              <a14:useLocalDpi xmlns:a14="http://schemas.microsoft.com/office/drawing/2010/main"/>
            </a:ext>
          </a:extLst>
        </a:blip>
        <a:srcRect/>
        <a:stretch>
          <a:fillRect/>
        </a:stretch>
      </xdr:blipFill>
      <xdr:spPr bwMode="auto">
        <a:xfrm>
          <a:off x="120802399" y="112318800"/>
          <a:ext cx="3375751" cy="259647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43</xdr:row>
      <xdr:rowOff>152400</xdr:rowOff>
    </xdr:from>
    <xdr:to>
      <xdr:col>52</xdr:col>
      <xdr:colOff>3435019</xdr:colOff>
      <xdr:row>43</xdr:row>
      <xdr:rowOff>2744448</xdr:rowOff>
    </xdr:to>
    <xdr:pic>
      <xdr:nvPicPr>
        <xdr:cNvPr id="60" name="Picture 59"/>
        <xdr:cNvPicPr>
          <a:picLocks noChangeAspect="1" noChangeArrowheads="1"/>
        </xdr:cNvPicPr>
      </xdr:nvPicPr>
      <xdr:blipFill>
        <a:blip xmlns:r="http://schemas.openxmlformats.org/officeDocument/2006/relationships" r:embed="rId35" cstate="print">
          <a:extLst>
            <a:ext uri="{28A0092B-C50C-407E-A947-70E740481C1C}">
              <a14:useLocalDpi xmlns:a14="http://schemas.microsoft.com/office/drawing/2010/main"/>
            </a:ext>
          </a:extLst>
        </a:blip>
        <a:srcRect/>
        <a:stretch>
          <a:fillRect/>
        </a:stretch>
      </xdr:blipFill>
      <xdr:spPr bwMode="auto">
        <a:xfrm>
          <a:off x="120802400" y="115214400"/>
          <a:ext cx="3375752" cy="259204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44</xdr:row>
      <xdr:rowOff>152400</xdr:rowOff>
    </xdr:from>
    <xdr:to>
      <xdr:col>52</xdr:col>
      <xdr:colOff>3435019</xdr:colOff>
      <xdr:row>44</xdr:row>
      <xdr:rowOff>2744448</xdr:rowOff>
    </xdr:to>
    <xdr:pic>
      <xdr:nvPicPr>
        <xdr:cNvPr id="61" name="Picture 60"/>
        <xdr:cNvPicPr>
          <a:picLocks noChangeAspect="1" noChangeArrowheads="1"/>
        </xdr:cNvPicPr>
      </xdr:nvPicPr>
      <xdr:blipFill>
        <a:blip xmlns:r="http://schemas.openxmlformats.org/officeDocument/2006/relationships" r:embed="rId36" cstate="print">
          <a:extLst>
            <a:ext uri="{28A0092B-C50C-407E-A947-70E740481C1C}">
              <a14:useLocalDpi xmlns:a14="http://schemas.microsoft.com/office/drawing/2010/main"/>
            </a:ext>
          </a:extLst>
        </a:blip>
        <a:srcRect/>
        <a:stretch>
          <a:fillRect/>
        </a:stretch>
      </xdr:blipFill>
      <xdr:spPr bwMode="auto">
        <a:xfrm>
          <a:off x="120802400" y="118110000"/>
          <a:ext cx="3375752" cy="259204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45</xdr:row>
      <xdr:rowOff>152400</xdr:rowOff>
    </xdr:from>
    <xdr:to>
      <xdr:col>52</xdr:col>
      <xdr:colOff>3435019</xdr:colOff>
      <xdr:row>45</xdr:row>
      <xdr:rowOff>2744448</xdr:rowOff>
    </xdr:to>
    <xdr:pic>
      <xdr:nvPicPr>
        <xdr:cNvPr id="62" name="Picture 61"/>
        <xdr:cNvPicPr>
          <a:picLocks noChangeAspect="1" noChangeArrowheads="1"/>
        </xdr:cNvPicPr>
      </xdr:nvPicPr>
      <xdr:blipFill>
        <a:blip xmlns:r="http://schemas.openxmlformats.org/officeDocument/2006/relationships" r:embed="rId37" cstate="print">
          <a:extLst>
            <a:ext uri="{28A0092B-C50C-407E-A947-70E740481C1C}">
              <a14:useLocalDpi xmlns:a14="http://schemas.microsoft.com/office/drawing/2010/main"/>
            </a:ext>
          </a:extLst>
        </a:blip>
        <a:srcRect/>
        <a:stretch>
          <a:fillRect/>
        </a:stretch>
      </xdr:blipFill>
      <xdr:spPr bwMode="auto">
        <a:xfrm>
          <a:off x="120802400" y="121005600"/>
          <a:ext cx="3375752" cy="259204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46</xdr:row>
      <xdr:rowOff>152400</xdr:rowOff>
    </xdr:from>
    <xdr:to>
      <xdr:col>52</xdr:col>
      <xdr:colOff>3435019</xdr:colOff>
      <xdr:row>46</xdr:row>
      <xdr:rowOff>2744448</xdr:rowOff>
    </xdr:to>
    <xdr:pic>
      <xdr:nvPicPr>
        <xdr:cNvPr id="63" name="Picture 62"/>
        <xdr:cNvPicPr>
          <a:picLocks noChangeAspect="1" noChangeArrowheads="1"/>
        </xdr:cNvPicPr>
      </xdr:nvPicPr>
      <xdr:blipFill>
        <a:blip xmlns:r="http://schemas.openxmlformats.org/officeDocument/2006/relationships" r:embed="rId38" cstate="print">
          <a:extLst>
            <a:ext uri="{28A0092B-C50C-407E-A947-70E740481C1C}">
              <a14:useLocalDpi xmlns:a14="http://schemas.microsoft.com/office/drawing/2010/main"/>
            </a:ext>
          </a:extLst>
        </a:blip>
        <a:srcRect/>
        <a:stretch>
          <a:fillRect/>
        </a:stretch>
      </xdr:blipFill>
      <xdr:spPr bwMode="auto">
        <a:xfrm>
          <a:off x="120802400" y="123901200"/>
          <a:ext cx="3375752" cy="259204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47</xdr:row>
      <xdr:rowOff>152400</xdr:rowOff>
    </xdr:from>
    <xdr:to>
      <xdr:col>52</xdr:col>
      <xdr:colOff>3435019</xdr:colOff>
      <xdr:row>47</xdr:row>
      <xdr:rowOff>2744448</xdr:rowOff>
    </xdr:to>
    <xdr:pic>
      <xdr:nvPicPr>
        <xdr:cNvPr id="64" name="Picture 63"/>
        <xdr:cNvPicPr>
          <a:picLocks noChangeAspect="1" noChangeArrowheads="1"/>
        </xdr:cNvPicPr>
      </xdr:nvPicPr>
      <xdr:blipFill>
        <a:blip xmlns:r="http://schemas.openxmlformats.org/officeDocument/2006/relationships" r:embed="rId39" cstate="print">
          <a:extLst>
            <a:ext uri="{28A0092B-C50C-407E-A947-70E740481C1C}">
              <a14:useLocalDpi xmlns:a14="http://schemas.microsoft.com/office/drawing/2010/main"/>
            </a:ext>
          </a:extLst>
        </a:blip>
        <a:srcRect/>
        <a:stretch>
          <a:fillRect/>
        </a:stretch>
      </xdr:blipFill>
      <xdr:spPr bwMode="auto">
        <a:xfrm>
          <a:off x="120802400" y="126796800"/>
          <a:ext cx="3375752" cy="259204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48</xdr:row>
      <xdr:rowOff>152400</xdr:rowOff>
    </xdr:from>
    <xdr:to>
      <xdr:col>52</xdr:col>
      <xdr:colOff>3435017</xdr:colOff>
      <xdr:row>48</xdr:row>
      <xdr:rowOff>2748876</xdr:rowOff>
    </xdr:to>
    <xdr:pic>
      <xdr:nvPicPr>
        <xdr:cNvPr id="65" name="Picture 64"/>
        <xdr:cNvPicPr>
          <a:picLocks noChangeAspect="1" noChangeArrowheads="1"/>
        </xdr:cNvPicPr>
      </xdr:nvPicPr>
      <xdr:blipFill>
        <a:blip xmlns:r="http://schemas.openxmlformats.org/officeDocument/2006/relationships" r:embed="rId40" cstate="print">
          <a:extLst>
            <a:ext uri="{28A0092B-C50C-407E-A947-70E740481C1C}">
              <a14:useLocalDpi xmlns:a14="http://schemas.microsoft.com/office/drawing/2010/main"/>
            </a:ext>
          </a:extLst>
        </a:blip>
        <a:srcRect/>
        <a:stretch>
          <a:fillRect/>
        </a:stretch>
      </xdr:blipFill>
      <xdr:spPr bwMode="auto">
        <a:xfrm>
          <a:off x="120802399" y="129692400"/>
          <a:ext cx="3375751" cy="259647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49</xdr:row>
      <xdr:rowOff>152400</xdr:rowOff>
    </xdr:from>
    <xdr:to>
      <xdr:col>52</xdr:col>
      <xdr:colOff>3435019</xdr:colOff>
      <xdr:row>49</xdr:row>
      <xdr:rowOff>2744448</xdr:rowOff>
    </xdr:to>
    <xdr:pic>
      <xdr:nvPicPr>
        <xdr:cNvPr id="66" name="Picture 65"/>
        <xdr:cNvPicPr>
          <a:picLocks noChangeAspect="1" noChangeArrowheads="1"/>
        </xdr:cNvPicPr>
      </xdr:nvPicPr>
      <xdr:blipFill>
        <a:blip xmlns:r="http://schemas.openxmlformats.org/officeDocument/2006/relationships" r:embed="rId41" cstate="print">
          <a:extLst>
            <a:ext uri="{28A0092B-C50C-407E-A947-70E740481C1C}">
              <a14:useLocalDpi xmlns:a14="http://schemas.microsoft.com/office/drawing/2010/main"/>
            </a:ext>
          </a:extLst>
        </a:blip>
        <a:srcRect/>
        <a:stretch>
          <a:fillRect/>
        </a:stretch>
      </xdr:blipFill>
      <xdr:spPr bwMode="auto">
        <a:xfrm>
          <a:off x="120802400" y="132588000"/>
          <a:ext cx="3375752" cy="259204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50</xdr:row>
      <xdr:rowOff>152400</xdr:rowOff>
    </xdr:from>
    <xdr:to>
      <xdr:col>52</xdr:col>
      <xdr:colOff>3435017</xdr:colOff>
      <xdr:row>50</xdr:row>
      <xdr:rowOff>2748876</xdr:rowOff>
    </xdr:to>
    <xdr:pic>
      <xdr:nvPicPr>
        <xdr:cNvPr id="67" name="Picture 66"/>
        <xdr:cNvPicPr>
          <a:picLocks noChangeAspect="1" noChangeArrowheads="1"/>
        </xdr:cNvPicPr>
      </xdr:nvPicPr>
      <xdr:blipFill>
        <a:blip xmlns:r="http://schemas.openxmlformats.org/officeDocument/2006/relationships" r:embed="rId42" cstate="print">
          <a:extLst>
            <a:ext uri="{28A0092B-C50C-407E-A947-70E740481C1C}">
              <a14:useLocalDpi xmlns:a14="http://schemas.microsoft.com/office/drawing/2010/main"/>
            </a:ext>
          </a:extLst>
        </a:blip>
        <a:srcRect/>
        <a:stretch>
          <a:fillRect/>
        </a:stretch>
      </xdr:blipFill>
      <xdr:spPr bwMode="auto">
        <a:xfrm>
          <a:off x="120802399" y="135483600"/>
          <a:ext cx="3375751" cy="259647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51</xdr:row>
      <xdr:rowOff>152400</xdr:rowOff>
    </xdr:from>
    <xdr:to>
      <xdr:col>52</xdr:col>
      <xdr:colOff>3435019</xdr:colOff>
      <xdr:row>51</xdr:row>
      <xdr:rowOff>2744448</xdr:rowOff>
    </xdr:to>
    <xdr:pic>
      <xdr:nvPicPr>
        <xdr:cNvPr id="68" name="Picture 67"/>
        <xdr:cNvPicPr>
          <a:picLocks noChangeAspect="1" noChangeArrowheads="1"/>
        </xdr:cNvPicPr>
      </xdr:nvPicPr>
      <xdr:blipFill>
        <a:blip xmlns:r="http://schemas.openxmlformats.org/officeDocument/2006/relationships" r:embed="rId43" cstate="print">
          <a:extLst>
            <a:ext uri="{28A0092B-C50C-407E-A947-70E740481C1C}">
              <a14:useLocalDpi xmlns:a14="http://schemas.microsoft.com/office/drawing/2010/main"/>
            </a:ext>
          </a:extLst>
        </a:blip>
        <a:srcRect/>
        <a:stretch>
          <a:fillRect/>
        </a:stretch>
      </xdr:blipFill>
      <xdr:spPr bwMode="auto">
        <a:xfrm>
          <a:off x="120802400" y="138379200"/>
          <a:ext cx="3375752" cy="259204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52</xdr:row>
      <xdr:rowOff>152400</xdr:rowOff>
    </xdr:from>
    <xdr:to>
      <xdr:col>52</xdr:col>
      <xdr:colOff>3435019</xdr:colOff>
      <xdr:row>52</xdr:row>
      <xdr:rowOff>2744448</xdr:rowOff>
    </xdr:to>
    <xdr:pic>
      <xdr:nvPicPr>
        <xdr:cNvPr id="69" name="Picture 68"/>
        <xdr:cNvPicPr>
          <a:picLocks noChangeAspect="1" noChangeArrowheads="1"/>
        </xdr:cNvPicPr>
      </xdr:nvPicPr>
      <xdr:blipFill>
        <a:blip xmlns:r="http://schemas.openxmlformats.org/officeDocument/2006/relationships" r:embed="rId44" cstate="print">
          <a:extLst>
            <a:ext uri="{28A0092B-C50C-407E-A947-70E740481C1C}">
              <a14:useLocalDpi xmlns:a14="http://schemas.microsoft.com/office/drawing/2010/main"/>
            </a:ext>
          </a:extLst>
        </a:blip>
        <a:srcRect/>
        <a:stretch>
          <a:fillRect/>
        </a:stretch>
      </xdr:blipFill>
      <xdr:spPr bwMode="auto">
        <a:xfrm>
          <a:off x="120802400" y="141274800"/>
          <a:ext cx="3375752" cy="259204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53</xdr:row>
      <xdr:rowOff>152400</xdr:rowOff>
    </xdr:from>
    <xdr:to>
      <xdr:col>52</xdr:col>
      <xdr:colOff>3435019</xdr:colOff>
      <xdr:row>53</xdr:row>
      <xdr:rowOff>2744448</xdr:rowOff>
    </xdr:to>
    <xdr:pic>
      <xdr:nvPicPr>
        <xdr:cNvPr id="70" name="Picture 69"/>
        <xdr:cNvPicPr>
          <a:picLocks noChangeAspect="1" noChangeArrowheads="1"/>
        </xdr:cNvPicPr>
      </xdr:nvPicPr>
      <xdr:blipFill>
        <a:blip xmlns:r="http://schemas.openxmlformats.org/officeDocument/2006/relationships" r:embed="rId45" cstate="print">
          <a:extLst>
            <a:ext uri="{28A0092B-C50C-407E-A947-70E740481C1C}">
              <a14:useLocalDpi xmlns:a14="http://schemas.microsoft.com/office/drawing/2010/main"/>
            </a:ext>
          </a:extLst>
        </a:blip>
        <a:srcRect/>
        <a:stretch>
          <a:fillRect/>
        </a:stretch>
      </xdr:blipFill>
      <xdr:spPr bwMode="auto">
        <a:xfrm>
          <a:off x="120802400" y="144170400"/>
          <a:ext cx="3375752" cy="259204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54</xdr:row>
      <xdr:rowOff>152400</xdr:rowOff>
    </xdr:from>
    <xdr:to>
      <xdr:col>52</xdr:col>
      <xdr:colOff>3435019</xdr:colOff>
      <xdr:row>54</xdr:row>
      <xdr:rowOff>2744448</xdr:rowOff>
    </xdr:to>
    <xdr:pic>
      <xdr:nvPicPr>
        <xdr:cNvPr id="71" name="Picture 70"/>
        <xdr:cNvPicPr>
          <a:picLocks noChangeAspect="1" noChangeArrowheads="1"/>
        </xdr:cNvPicPr>
      </xdr:nvPicPr>
      <xdr:blipFill>
        <a:blip xmlns:r="http://schemas.openxmlformats.org/officeDocument/2006/relationships" r:embed="rId46" cstate="print">
          <a:extLst>
            <a:ext uri="{28A0092B-C50C-407E-A947-70E740481C1C}">
              <a14:useLocalDpi xmlns:a14="http://schemas.microsoft.com/office/drawing/2010/main"/>
            </a:ext>
          </a:extLst>
        </a:blip>
        <a:srcRect/>
        <a:stretch>
          <a:fillRect/>
        </a:stretch>
      </xdr:blipFill>
      <xdr:spPr bwMode="auto">
        <a:xfrm>
          <a:off x="120802400" y="147066000"/>
          <a:ext cx="3375752" cy="259204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56</xdr:row>
      <xdr:rowOff>152400</xdr:rowOff>
    </xdr:from>
    <xdr:to>
      <xdr:col>52</xdr:col>
      <xdr:colOff>3435019</xdr:colOff>
      <xdr:row>56</xdr:row>
      <xdr:rowOff>2744447</xdr:rowOff>
    </xdr:to>
    <xdr:pic>
      <xdr:nvPicPr>
        <xdr:cNvPr id="72" name="Picture 71"/>
        <xdr:cNvPicPr>
          <a:picLocks noChangeAspect="1" noChangeArrowheads="1"/>
        </xdr:cNvPicPr>
      </xdr:nvPicPr>
      <xdr:blipFill>
        <a:blip xmlns:r="http://schemas.openxmlformats.org/officeDocument/2006/relationships" r:embed="rId47" cstate="print">
          <a:extLst>
            <a:ext uri="{28A0092B-C50C-407E-A947-70E740481C1C}">
              <a14:useLocalDpi xmlns:a14="http://schemas.microsoft.com/office/drawing/2010/main"/>
            </a:ext>
          </a:extLst>
        </a:blip>
        <a:srcRect/>
        <a:stretch>
          <a:fillRect/>
        </a:stretch>
      </xdr:blipFill>
      <xdr:spPr bwMode="auto">
        <a:xfrm>
          <a:off x="120802400" y="152857200"/>
          <a:ext cx="3375752" cy="2592047"/>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57</xdr:row>
      <xdr:rowOff>152400</xdr:rowOff>
    </xdr:from>
    <xdr:to>
      <xdr:col>52</xdr:col>
      <xdr:colOff>3435019</xdr:colOff>
      <xdr:row>57</xdr:row>
      <xdr:rowOff>2744448</xdr:rowOff>
    </xdr:to>
    <xdr:pic>
      <xdr:nvPicPr>
        <xdr:cNvPr id="73" name="Picture 72"/>
        <xdr:cNvPicPr>
          <a:picLocks noChangeAspect="1" noChangeArrowheads="1"/>
        </xdr:cNvPicPr>
      </xdr:nvPicPr>
      <xdr:blipFill>
        <a:blip xmlns:r="http://schemas.openxmlformats.org/officeDocument/2006/relationships" r:embed="rId48" cstate="print">
          <a:extLst>
            <a:ext uri="{28A0092B-C50C-407E-A947-70E740481C1C}">
              <a14:useLocalDpi xmlns:a14="http://schemas.microsoft.com/office/drawing/2010/main"/>
            </a:ext>
          </a:extLst>
        </a:blip>
        <a:srcRect/>
        <a:stretch>
          <a:fillRect/>
        </a:stretch>
      </xdr:blipFill>
      <xdr:spPr bwMode="auto">
        <a:xfrm>
          <a:off x="120802400" y="155752800"/>
          <a:ext cx="3375752" cy="259204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58</xdr:row>
      <xdr:rowOff>152400</xdr:rowOff>
    </xdr:from>
    <xdr:to>
      <xdr:col>52</xdr:col>
      <xdr:colOff>3435019</xdr:colOff>
      <xdr:row>58</xdr:row>
      <xdr:rowOff>2744449</xdr:rowOff>
    </xdr:to>
    <xdr:pic>
      <xdr:nvPicPr>
        <xdr:cNvPr id="74" name="Picture 73"/>
        <xdr:cNvPicPr>
          <a:picLocks noChangeAspect="1" noChangeArrowheads="1"/>
        </xdr:cNvPicPr>
      </xdr:nvPicPr>
      <xdr:blipFill>
        <a:blip xmlns:r="http://schemas.openxmlformats.org/officeDocument/2006/relationships" r:embed="rId49" cstate="print">
          <a:extLst>
            <a:ext uri="{28A0092B-C50C-407E-A947-70E740481C1C}">
              <a14:useLocalDpi xmlns:a14="http://schemas.microsoft.com/office/drawing/2010/main"/>
            </a:ext>
          </a:extLst>
        </a:blip>
        <a:srcRect/>
        <a:stretch>
          <a:fillRect/>
        </a:stretch>
      </xdr:blipFill>
      <xdr:spPr bwMode="auto">
        <a:xfrm>
          <a:off x="120802400" y="158648400"/>
          <a:ext cx="3375752" cy="259204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60</xdr:row>
      <xdr:rowOff>152399</xdr:rowOff>
    </xdr:from>
    <xdr:to>
      <xdr:col>52</xdr:col>
      <xdr:colOff>3435017</xdr:colOff>
      <xdr:row>60</xdr:row>
      <xdr:rowOff>2785014</xdr:rowOff>
    </xdr:to>
    <xdr:pic>
      <xdr:nvPicPr>
        <xdr:cNvPr id="76" name="Picture 75"/>
        <xdr:cNvPicPr>
          <a:picLocks noChangeAspect="1" noChangeArrowheads="1"/>
        </xdr:cNvPicPr>
      </xdr:nvPicPr>
      <xdr:blipFill>
        <a:blip xmlns:r="http://schemas.openxmlformats.org/officeDocument/2006/relationships" r:embed="rId50" cstate="print">
          <a:extLst>
            <a:ext uri="{28A0092B-C50C-407E-A947-70E740481C1C}">
              <a14:useLocalDpi xmlns:a14="http://schemas.microsoft.com/office/drawing/2010/main"/>
            </a:ext>
          </a:extLst>
        </a:blip>
        <a:srcRect/>
        <a:stretch>
          <a:fillRect/>
        </a:stretch>
      </xdr:blipFill>
      <xdr:spPr bwMode="auto">
        <a:xfrm>
          <a:off x="120802399" y="164439599"/>
          <a:ext cx="3375751" cy="263261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61</xdr:row>
      <xdr:rowOff>152400</xdr:rowOff>
    </xdr:from>
    <xdr:to>
      <xdr:col>52</xdr:col>
      <xdr:colOff>3435019</xdr:colOff>
      <xdr:row>61</xdr:row>
      <xdr:rowOff>2804233</xdr:rowOff>
    </xdr:to>
    <xdr:pic>
      <xdr:nvPicPr>
        <xdr:cNvPr id="77" name="Picture 76"/>
        <xdr:cNvPicPr>
          <a:picLocks noChangeAspect="1" noChangeArrowheads="1"/>
        </xdr:cNvPicPr>
      </xdr:nvPicPr>
      <xdr:blipFill>
        <a:blip xmlns:r="http://schemas.openxmlformats.org/officeDocument/2006/relationships" r:embed="rId51" cstate="print">
          <a:extLst>
            <a:ext uri="{28A0092B-C50C-407E-A947-70E740481C1C}">
              <a14:useLocalDpi xmlns:a14="http://schemas.microsoft.com/office/drawing/2010/main"/>
            </a:ext>
          </a:extLst>
        </a:blip>
        <a:srcRect/>
        <a:stretch>
          <a:fillRect/>
        </a:stretch>
      </xdr:blipFill>
      <xdr:spPr bwMode="auto">
        <a:xfrm>
          <a:off x="120802400" y="167335200"/>
          <a:ext cx="3375752" cy="265183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50799</xdr:colOff>
      <xdr:row>62</xdr:row>
      <xdr:rowOff>152400</xdr:rowOff>
    </xdr:from>
    <xdr:to>
      <xdr:col>52</xdr:col>
      <xdr:colOff>3435017</xdr:colOff>
      <xdr:row>62</xdr:row>
      <xdr:rowOff>2825581</xdr:rowOff>
    </xdr:to>
    <xdr:pic>
      <xdr:nvPicPr>
        <xdr:cNvPr id="78" name="Picture 77"/>
        <xdr:cNvPicPr>
          <a:picLocks noChangeAspect="1" noChangeArrowheads="1"/>
        </xdr:cNvPicPr>
      </xdr:nvPicPr>
      <xdr:blipFill>
        <a:blip xmlns:r="http://schemas.openxmlformats.org/officeDocument/2006/relationships" r:embed="rId52" cstate="print">
          <a:extLst>
            <a:ext uri="{28A0092B-C50C-407E-A947-70E740481C1C}">
              <a14:useLocalDpi xmlns:a14="http://schemas.microsoft.com/office/drawing/2010/main"/>
            </a:ext>
          </a:extLst>
        </a:blip>
        <a:srcRect/>
        <a:stretch>
          <a:fillRect/>
        </a:stretch>
      </xdr:blipFill>
      <xdr:spPr bwMode="auto">
        <a:xfrm>
          <a:off x="120802399" y="170230800"/>
          <a:ext cx="3375751" cy="267318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63</xdr:row>
      <xdr:rowOff>152401</xdr:rowOff>
    </xdr:from>
    <xdr:to>
      <xdr:col>52</xdr:col>
      <xdr:colOff>3435019</xdr:colOff>
      <xdr:row>63</xdr:row>
      <xdr:rowOff>2844800</xdr:rowOff>
    </xdr:to>
    <xdr:pic>
      <xdr:nvPicPr>
        <xdr:cNvPr id="79" name="Picture 78"/>
        <xdr:cNvPicPr>
          <a:picLocks noChangeAspect="1" noChangeArrowheads="1"/>
        </xdr:cNvPicPr>
      </xdr:nvPicPr>
      <xdr:blipFill>
        <a:blip xmlns:r="http://schemas.openxmlformats.org/officeDocument/2006/relationships" r:embed="rId53" cstate="print">
          <a:extLst>
            <a:ext uri="{28A0092B-C50C-407E-A947-70E740481C1C}">
              <a14:useLocalDpi xmlns:a14="http://schemas.microsoft.com/office/drawing/2010/main"/>
            </a:ext>
          </a:extLst>
        </a:blip>
        <a:srcRect/>
        <a:stretch>
          <a:fillRect/>
        </a:stretch>
      </xdr:blipFill>
      <xdr:spPr bwMode="auto">
        <a:xfrm>
          <a:off x="120802400" y="173126401"/>
          <a:ext cx="3375752" cy="269239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50800</xdr:colOff>
      <xdr:row>33</xdr:row>
      <xdr:rowOff>152399</xdr:rowOff>
    </xdr:from>
    <xdr:to>
      <xdr:col>52</xdr:col>
      <xdr:colOff>3435019</xdr:colOff>
      <xdr:row>33</xdr:row>
      <xdr:rowOff>2723622</xdr:rowOff>
    </xdr:to>
    <xdr:pic>
      <xdr:nvPicPr>
        <xdr:cNvPr id="2" name="Picture 1" descr="NZASM_SWL_030.JPG"/>
        <xdr:cNvPicPr>
          <a:picLocks noChangeAspect="1"/>
        </xdr:cNvPicPr>
      </xdr:nvPicPr>
      <xdr:blipFill>
        <a:blip xmlns:r="http://schemas.openxmlformats.org/officeDocument/2006/relationships" r:embed="rId54" cstate="print">
          <a:extLst>
            <a:ext uri="{28A0092B-C50C-407E-A947-70E740481C1C}">
              <a14:useLocalDpi xmlns:a14="http://schemas.microsoft.com/office/drawing/2010/main"/>
            </a:ext>
          </a:extLst>
        </a:blip>
        <a:stretch>
          <a:fillRect/>
        </a:stretch>
      </xdr:blipFill>
      <xdr:spPr>
        <a:xfrm>
          <a:off x="120802400" y="86258399"/>
          <a:ext cx="3375752" cy="2571223"/>
        </a:xfrm>
        <a:prstGeom prst="rect">
          <a:avLst/>
        </a:prstGeom>
      </xdr:spPr>
    </xdr:pic>
    <xdr:clientData/>
  </xdr:twoCellAnchor>
  <xdr:twoCellAnchor editAs="oneCell">
    <xdr:from>
      <xdr:col>52</xdr:col>
      <xdr:colOff>50800</xdr:colOff>
      <xdr:row>34</xdr:row>
      <xdr:rowOff>152399</xdr:rowOff>
    </xdr:from>
    <xdr:to>
      <xdr:col>52</xdr:col>
      <xdr:colOff>3435019</xdr:colOff>
      <xdr:row>34</xdr:row>
      <xdr:rowOff>2723622</xdr:rowOff>
    </xdr:to>
    <xdr:pic>
      <xdr:nvPicPr>
        <xdr:cNvPr id="3" name="Picture 2" descr="NZASM_SWL_031.JPG"/>
        <xdr:cNvPicPr>
          <a:picLocks noChangeAspect="1"/>
        </xdr:cNvPicPr>
      </xdr:nvPicPr>
      <xdr:blipFill>
        <a:blip xmlns:r="http://schemas.openxmlformats.org/officeDocument/2006/relationships" r:embed="rId55" cstate="print">
          <a:extLst>
            <a:ext uri="{28A0092B-C50C-407E-A947-70E740481C1C}">
              <a14:useLocalDpi xmlns:a14="http://schemas.microsoft.com/office/drawing/2010/main"/>
            </a:ext>
          </a:extLst>
        </a:blip>
        <a:stretch>
          <a:fillRect/>
        </a:stretch>
      </xdr:blipFill>
      <xdr:spPr>
        <a:xfrm>
          <a:off x="120802400" y="89153999"/>
          <a:ext cx="3375752" cy="2571223"/>
        </a:xfrm>
        <a:prstGeom prst="rect">
          <a:avLst/>
        </a:prstGeom>
      </xdr:spPr>
    </xdr:pic>
    <xdr:clientData/>
  </xdr:twoCellAnchor>
  <xdr:twoCellAnchor editAs="oneCell">
    <xdr:from>
      <xdr:col>52</xdr:col>
      <xdr:colOff>50800</xdr:colOff>
      <xdr:row>55</xdr:row>
      <xdr:rowOff>152399</xdr:rowOff>
    </xdr:from>
    <xdr:to>
      <xdr:col>52</xdr:col>
      <xdr:colOff>3435019</xdr:colOff>
      <xdr:row>55</xdr:row>
      <xdr:rowOff>2723622</xdr:rowOff>
    </xdr:to>
    <xdr:pic>
      <xdr:nvPicPr>
        <xdr:cNvPr id="4" name="Picture 3" descr="NZASM_SWL_052.JPG"/>
        <xdr:cNvPicPr>
          <a:picLocks noChangeAspect="1"/>
        </xdr:cNvPicPr>
      </xdr:nvPicPr>
      <xdr:blipFill>
        <a:blip xmlns:r="http://schemas.openxmlformats.org/officeDocument/2006/relationships" r:embed="rId56" cstate="print">
          <a:extLst>
            <a:ext uri="{28A0092B-C50C-407E-A947-70E740481C1C}">
              <a14:useLocalDpi xmlns:a14="http://schemas.microsoft.com/office/drawing/2010/main"/>
            </a:ext>
          </a:extLst>
        </a:blip>
        <a:stretch>
          <a:fillRect/>
        </a:stretch>
      </xdr:blipFill>
      <xdr:spPr>
        <a:xfrm>
          <a:off x="120802400" y="149961599"/>
          <a:ext cx="3375752" cy="2571223"/>
        </a:xfrm>
        <a:prstGeom prst="rect">
          <a:avLst/>
        </a:prstGeom>
      </xdr:spPr>
    </xdr:pic>
    <xdr:clientData/>
  </xdr:twoCellAnchor>
  <xdr:twoCellAnchor editAs="oneCell">
    <xdr:from>
      <xdr:col>52</xdr:col>
      <xdr:colOff>50800</xdr:colOff>
      <xdr:row>59</xdr:row>
      <xdr:rowOff>152400</xdr:rowOff>
    </xdr:from>
    <xdr:to>
      <xdr:col>52</xdr:col>
      <xdr:colOff>3435019</xdr:colOff>
      <xdr:row>59</xdr:row>
      <xdr:rowOff>2765799</xdr:rowOff>
    </xdr:to>
    <xdr:pic>
      <xdr:nvPicPr>
        <xdr:cNvPr id="75" name="Picture 74"/>
        <xdr:cNvPicPr>
          <a:picLocks noChangeAspect="1" noChangeArrowheads="1"/>
        </xdr:cNvPicPr>
      </xdr:nvPicPr>
      <xdr:blipFill>
        <a:blip xmlns:r="http://schemas.openxmlformats.org/officeDocument/2006/relationships" r:embed="rId57" cstate="print">
          <a:extLst>
            <a:ext uri="{28A0092B-C50C-407E-A947-70E740481C1C}">
              <a14:useLocalDpi xmlns:a14="http://schemas.microsoft.com/office/drawing/2010/main"/>
            </a:ext>
          </a:extLst>
        </a:blip>
        <a:srcRect/>
        <a:stretch>
          <a:fillRect/>
        </a:stretch>
      </xdr:blipFill>
      <xdr:spPr bwMode="auto">
        <a:xfrm>
          <a:off x="120802400" y="161544000"/>
          <a:ext cx="3375752" cy="261339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8250</xdr:colOff>
      <xdr:row>19</xdr:row>
      <xdr:rowOff>67950</xdr:rowOff>
    </xdr:from>
    <xdr:to>
      <xdr:col>52</xdr:col>
      <xdr:colOff>2211350</xdr:colOff>
      <xdr:row>20</xdr:row>
      <xdr:rowOff>65050</xdr:rowOff>
    </xdr:to>
    <xdr:pic>
      <xdr:nvPicPr>
        <xdr:cNvPr id="31" name="Picture 30"/>
        <xdr:cNvPicPr>
          <a:picLocks noChangeAspect="1" noChangeArrowheads="1"/>
        </xdr:cNvPicPr>
      </xdr:nvPicPr>
      <xdr:blipFill>
        <a:blip xmlns:r="http://schemas.openxmlformats.org/officeDocument/2006/relationships" r:embed="rId58" cstate="print">
          <a:extLst>
            <a:ext uri="{28A0092B-C50C-407E-A947-70E740481C1C}">
              <a14:useLocalDpi xmlns:a14="http://schemas.microsoft.com/office/drawing/2010/main"/>
            </a:ext>
          </a:extLst>
        </a:blip>
        <a:srcRect/>
        <a:stretch>
          <a:fillRect/>
        </a:stretch>
      </xdr:blipFill>
      <xdr:spPr bwMode="auto">
        <a:xfrm rot="5400000">
          <a:off x="120421400" y="45974000"/>
          <a:ext cx="2880000" cy="22031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52</xdr:col>
      <xdr:colOff>31768</xdr:colOff>
      <xdr:row>27</xdr:row>
      <xdr:rowOff>19032</xdr:rowOff>
    </xdr:from>
    <xdr:to>
      <xdr:col>52</xdr:col>
      <xdr:colOff>2238632</xdr:colOff>
      <xdr:row>28</xdr:row>
      <xdr:rowOff>16132</xdr:rowOff>
    </xdr:to>
    <xdr:pic>
      <xdr:nvPicPr>
        <xdr:cNvPr id="39" name="Picture 38"/>
        <xdr:cNvPicPr>
          <a:picLocks noChangeAspect="1" noChangeArrowheads="1"/>
        </xdr:cNvPicPr>
      </xdr:nvPicPr>
      <xdr:blipFill>
        <a:blip xmlns:r="http://schemas.openxmlformats.org/officeDocument/2006/relationships" r:embed="rId59" cstate="print">
          <a:extLst>
            <a:ext uri="{28A0092B-C50C-407E-A947-70E740481C1C}">
              <a14:useLocalDpi xmlns:a14="http://schemas.microsoft.com/office/drawing/2010/main"/>
            </a:ext>
          </a:extLst>
        </a:blip>
        <a:srcRect/>
        <a:stretch>
          <a:fillRect/>
        </a:stretch>
      </xdr:blipFill>
      <xdr:spPr bwMode="auto">
        <a:xfrm rot="5400000">
          <a:off x="61214000" y="52070000"/>
          <a:ext cx="2880000" cy="2206864"/>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41</xdr:col>
      <xdr:colOff>1993900</xdr:colOff>
      <xdr:row>1</xdr:row>
      <xdr:rowOff>50800</xdr:rowOff>
    </xdr:from>
    <xdr:to>
      <xdr:col>54</xdr:col>
      <xdr:colOff>1295400</xdr:colOff>
      <xdr:row>1</xdr:row>
      <xdr:rowOff>2578100</xdr:rowOff>
    </xdr:to>
    <xdr:pic>
      <xdr:nvPicPr>
        <xdr:cNvPr id="80" name="Afbeelding 79" descr="AT Logos.jpeg"/>
        <xdr:cNvPicPr>
          <a:picLocks noChangeAspect="1" noChangeArrowheads="1"/>
        </xdr:cNvPicPr>
      </xdr:nvPicPr>
      <xdr:blipFill>
        <a:blip xmlns:r="http://schemas.openxmlformats.org/officeDocument/2006/relationships" r:embed="rId60">
          <a:extLst>
            <a:ext uri="{28A0092B-C50C-407E-A947-70E740481C1C}">
              <a14:useLocalDpi xmlns:a14="http://schemas.microsoft.com/office/drawing/2010/main" val="0"/>
            </a:ext>
          </a:extLst>
        </a:blip>
        <a:srcRect/>
        <a:stretch>
          <a:fillRect/>
        </a:stretch>
      </xdr:blipFill>
      <xdr:spPr bwMode="auto">
        <a:xfrm>
          <a:off x="64731900" y="203200"/>
          <a:ext cx="28663900" cy="25273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4.xml.rels><?xml version="1.0" encoding="UTF-8" standalone="yes"?>
<Relationships xmlns="http://schemas.openxmlformats.org/package/2006/relationships"><Relationship Id="rId3" Type="http://schemas.openxmlformats.org/officeDocument/2006/relationships/hyperlink" Target="http://sahra.org.za/sahris/sites/922580062" TargetMode="External"/><Relationship Id="rId4" Type="http://schemas.openxmlformats.org/officeDocument/2006/relationships/hyperlink" Target="http://sahra.org.za/sahris/sites/922840001" TargetMode="External"/><Relationship Id="rId5" Type="http://schemas.openxmlformats.org/officeDocument/2006/relationships/hyperlink" Target="http://sahra.org.za/sahris/sites/922420015" TargetMode="External"/><Relationship Id="rId6" Type="http://schemas.openxmlformats.org/officeDocument/2006/relationships/hyperlink" Target="http://sahra.org.za/sahris/sites/922820002" TargetMode="External"/><Relationship Id="rId7" Type="http://schemas.openxmlformats.org/officeDocument/2006/relationships/drawing" Target="../drawings/drawing4.xml"/><Relationship Id="rId1" Type="http://schemas.openxmlformats.org/officeDocument/2006/relationships/hyperlink" Target="http://sahra.org.za/sahris/sites/922030001" TargetMode="External"/><Relationship Id="rId2" Type="http://schemas.openxmlformats.org/officeDocument/2006/relationships/hyperlink" Target="http://sahra.org.za/sahris/sites/922480002" TargetMode="External"/></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7.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tabColor rgb="FFFF0000"/>
  </sheetPr>
  <dimension ref="A1:DGX114"/>
  <sheetViews>
    <sheetView tabSelected="1" topLeftCell="A11" zoomScale="75" zoomScaleNormal="75" zoomScalePageLayoutView="75" workbookViewId="0">
      <selection activeCell="T52" sqref="T52"/>
    </sheetView>
  </sheetViews>
  <sheetFormatPr baseColWidth="10" defaultRowHeight="15" x14ac:dyDescent="0"/>
  <cols>
    <col min="1" max="1" width="4.1640625" style="170" customWidth="1"/>
    <col min="2" max="2" width="20.1640625" style="170" customWidth="1"/>
    <col min="3" max="5" width="10.83203125" style="170"/>
    <col min="6" max="6" width="16.1640625" style="170" customWidth="1"/>
    <col min="7" max="18" width="10.83203125" style="170"/>
    <col min="19" max="19" width="11.33203125" style="170" customWidth="1"/>
    <col min="20" max="16384" width="10.83203125" style="170"/>
  </cols>
  <sheetData>
    <row r="1" spans="1:2910" s="168" customFormat="1" ht="168" customHeight="1">
      <c r="A1" s="175"/>
      <c r="B1" s="196" t="s">
        <v>2143</v>
      </c>
      <c r="C1" s="196"/>
      <c r="D1" s="196"/>
      <c r="E1" s="196"/>
      <c r="F1" s="196"/>
      <c r="G1" s="196"/>
      <c r="H1" s="196"/>
      <c r="I1" s="196"/>
      <c r="J1" s="196"/>
      <c r="K1" s="196"/>
      <c r="L1" s="196"/>
      <c r="M1" s="175"/>
      <c r="N1" s="197" t="s">
        <v>2127</v>
      </c>
      <c r="O1" s="197"/>
      <c r="P1" s="197"/>
      <c r="Q1" s="197"/>
      <c r="R1" s="197"/>
      <c r="S1" s="197"/>
      <c r="T1" s="167"/>
      <c r="U1" s="180"/>
      <c r="V1" s="180"/>
      <c r="W1" s="180"/>
      <c r="X1" s="180"/>
      <c r="Y1" s="181"/>
      <c r="Z1" s="181"/>
      <c r="AA1" s="181"/>
      <c r="AB1" s="181"/>
      <c r="AC1" s="181"/>
      <c r="AD1" s="181"/>
      <c r="AE1" s="181"/>
      <c r="AF1" s="181"/>
      <c r="AG1" s="181"/>
      <c r="AH1" s="181"/>
      <c r="AI1" s="181"/>
      <c r="AJ1" s="181"/>
      <c r="AK1" s="181"/>
      <c r="AL1" s="181"/>
      <c r="AM1" s="181"/>
      <c r="AN1" s="181"/>
      <c r="AO1" s="181"/>
      <c r="AP1" s="181"/>
      <c r="AQ1" s="181"/>
      <c r="AR1" s="181"/>
      <c r="AS1" s="181"/>
      <c r="AT1" s="181"/>
      <c r="AU1" s="181"/>
      <c r="AV1" s="181"/>
      <c r="AW1" s="181"/>
      <c r="AX1" s="181"/>
      <c r="AY1" s="181"/>
      <c r="AZ1" s="182"/>
      <c r="BA1" s="182"/>
      <c r="BB1" s="182"/>
      <c r="BC1" s="182"/>
      <c r="BD1" s="182"/>
      <c r="BE1" s="182"/>
      <c r="BF1" s="182"/>
      <c r="BG1" s="182"/>
      <c r="BH1" s="182"/>
      <c r="BI1" s="182"/>
      <c r="BJ1" s="182"/>
      <c r="BK1" s="182"/>
      <c r="BL1" s="182"/>
      <c r="BM1" s="182"/>
      <c r="BN1" s="182"/>
      <c r="BO1" s="182"/>
      <c r="BP1" s="182"/>
      <c r="BQ1" s="182"/>
      <c r="BR1" s="182"/>
      <c r="BS1" s="182"/>
      <c r="BT1" s="182"/>
      <c r="BU1" s="182"/>
      <c r="BV1" s="182"/>
      <c r="BW1" s="182"/>
      <c r="BX1" s="182"/>
      <c r="BY1" s="182"/>
      <c r="BZ1" s="182"/>
      <c r="CA1" s="182"/>
      <c r="CB1" s="182"/>
      <c r="CC1" s="182"/>
      <c r="CD1" s="182"/>
      <c r="CE1" s="182"/>
      <c r="CF1" s="182"/>
      <c r="CG1" s="182"/>
      <c r="CH1" s="182"/>
      <c r="CI1" s="182"/>
      <c r="CJ1" s="182"/>
      <c r="CK1" s="182"/>
      <c r="CL1" s="182"/>
      <c r="CM1" s="182"/>
      <c r="CN1" s="182"/>
      <c r="CO1" s="182"/>
      <c r="CP1" s="182"/>
      <c r="CQ1" s="182"/>
      <c r="CR1" s="182"/>
      <c r="CS1" s="182"/>
      <c r="CT1" s="182"/>
      <c r="CU1" s="182"/>
      <c r="CV1" s="182"/>
      <c r="CW1" s="182"/>
      <c r="CX1" s="182"/>
      <c r="CY1" s="182"/>
      <c r="CZ1" s="182"/>
      <c r="DA1" s="182"/>
      <c r="DB1" s="182"/>
      <c r="DC1" s="182"/>
      <c r="DD1" s="182"/>
      <c r="DE1" s="182"/>
      <c r="DF1" s="182"/>
      <c r="DG1" s="182"/>
      <c r="DH1" s="182"/>
      <c r="DI1" s="182"/>
      <c r="DJ1" s="182"/>
      <c r="DK1" s="182"/>
      <c r="DL1" s="182"/>
      <c r="DM1" s="182"/>
      <c r="DN1" s="182"/>
      <c r="DO1" s="182"/>
      <c r="DP1" s="182"/>
      <c r="DQ1" s="182"/>
      <c r="DR1" s="182"/>
      <c r="DS1" s="182"/>
      <c r="DT1" s="182"/>
      <c r="DU1" s="182"/>
      <c r="DV1" s="182"/>
      <c r="DW1" s="182"/>
      <c r="DX1" s="182"/>
      <c r="DY1" s="182"/>
      <c r="DZ1" s="182"/>
      <c r="EA1" s="182"/>
      <c r="EB1" s="182"/>
      <c r="EC1" s="182"/>
      <c r="ED1" s="182"/>
      <c r="EE1" s="182"/>
      <c r="EF1" s="182"/>
      <c r="EG1" s="182"/>
      <c r="EH1" s="182"/>
      <c r="EI1" s="182"/>
      <c r="EJ1" s="182"/>
      <c r="EK1" s="182"/>
      <c r="EL1" s="182"/>
      <c r="EM1" s="182"/>
      <c r="EN1" s="182"/>
      <c r="EO1" s="182"/>
      <c r="EP1" s="182"/>
      <c r="EQ1" s="182"/>
      <c r="ER1" s="182"/>
      <c r="ES1" s="182"/>
      <c r="ET1" s="182"/>
      <c r="EU1" s="182"/>
      <c r="EV1" s="182"/>
      <c r="EW1" s="182"/>
      <c r="EX1" s="182"/>
      <c r="EY1" s="182"/>
      <c r="EZ1" s="182"/>
      <c r="FA1" s="182"/>
      <c r="FB1" s="182"/>
      <c r="FC1" s="182"/>
      <c r="FD1" s="182"/>
      <c r="FE1" s="182"/>
      <c r="FF1" s="182"/>
      <c r="FG1" s="182"/>
      <c r="FH1" s="182"/>
      <c r="FI1" s="182"/>
      <c r="FJ1" s="182"/>
      <c r="FK1" s="182"/>
      <c r="FL1" s="182"/>
      <c r="FM1" s="182"/>
      <c r="FN1" s="182"/>
      <c r="FO1" s="182"/>
      <c r="FP1" s="182"/>
      <c r="FQ1" s="182"/>
      <c r="FR1" s="182"/>
      <c r="FS1" s="182"/>
      <c r="FT1" s="182"/>
      <c r="FU1" s="166"/>
      <c r="FV1" s="166"/>
      <c r="FW1" s="166"/>
      <c r="FX1" s="166"/>
      <c r="FY1" s="166"/>
      <c r="FZ1" s="166"/>
      <c r="GA1" s="166"/>
      <c r="GB1" s="166"/>
      <c r="GC1" s="166"/>
      <c r="GD1" s="166"/>
      <c r="GE1" s="166"/>
      <c r="GF1" s="166"/>
      <c r="GG1" s="166"/>
      <c r="GH1" s="166"/>
      <c r="GI1" s="166"/>
      <c r="GJ1" s="166"/>
      <c r="GK1" s="166"/>
      <c r="GL1" s="166"/>
      <c r="GM1" s="166"/>
      <c r="GN1" s="166"/>
      <c r="GO1" s="166"/>
      <c r="GP1" s="166"/>
      <c r="GQ1" s="166"/>
      <c r="GR1" s="166"/>
      <c r="GS1" s="166"/>
      <c r="GT1" s="166"/>
      <c r="GU1" s="166"/>
      <c r="GV1" s="166"/>
      <c r="GW1" s="166"/>
      <c r="GX1" s="166"/>
      <c r="GY1" s="166"/>
      <c r="GZ1" s="166"/>
      <c r="HA1" s="166"/>
      <c r="HB1" s="166"/>
      <c r="HC1" s="166"/>
      <c r="HD1" s="166"/>
      <c r="HE1" s="166"/>
      <c r="HF1" s="166"/>
      <c r="HG1" s="166"/>
      <c r="HH1" s="166"/>
      <c r="HI1" s="166"/>
      <c r="HJ1" s="166"/>
      <c r="HK1" s="166"/>
      <c r="HL1" s="166"/>
      <c r="HM1" s="166"/>
      <c r="HN1" s="166"/>
      <c r="HO1" s="166"/>
      <c r="HP1" s="166"/>
      <c r="HQ1" s="166"/>
      <c r="HR1" s="166"/>
      <c r="HS1" s="166"/>
      <c r="HT1" s="166"/>
      <c r="HU1" s="166"/>
      <c r="HV1" s="166"/>
      <c r="HW1" s="166"/>
      <c r="HX1" s="166"/>
      <c r="HY1" s="166"/>
      <c r="HZ1" s="166"/>
      <c r="IA1" s="166"/>
      <c r="IB1" s="166"/>
      <c r="IC1" s="166"/>
      <c r="ID1" s="166"/>
      <c r="IE1" s="166"/>
      <c r="IF1" s="166"/>
      <c r="IG1" s="166"/>
      <c r="IH1" s="166"/>
      <c r="II1" s="166"/>
      <c r="IJ1" s="166"/>
      <c r="IK1" s="166"/>
      <c r="IL1" s="166"/>
      <c r="IM1" s="166"/>
      <c r="IN1" s="166"/>
      <c r="IO1" s="166"/>
      <c r="IP1" s="166"/>
      <c r="IQ1" s="166"/>
      <c r="IR1" s="166"/>
      <c r="IS1" s="166"/>
      <c r="IT1" s="166"/>
      <c r="IU1" s="166"/>
      <c r="IV1" s="166"/>
      <c r="IW1" s="166"/>
      <c r="IX1" s="166"/>
      <c r="IY1" s="166"/>
      <c r="IZ1" s="166"/>
      <c r="JA1" s="166"/>
      <c r="JB1" s="166"/>
      <c r="JC1" s="166"/>
      <c r="JD1" s="166"/>
      <c r="JE1" s="166"/>
      <c r="JF1" s="166"/>
      <c r="JG1" s="166"/>
      <c r="JH1" s="166"/>
      <c r="JI1" s="166"/>
      <c r="JJ1" s="166"/>
      <c r="JK1" s="166"/>
      <c r="JL1" s="166"/>
      <c r="JM1" s="166"/>
      <c r="JN1" s="166"/>
      <c r="JO1" s="166"/>
      <c r="JP1" s="166"/>
      <c r="JQ1" s="166"/>
      <c r="JR1" s="166"/>
      <c r="JS1" s="166"/>
      <c r="JT1" s="166"/>
      <c r="JU1" s="166"/>
      <c r="JV1" s="166"/>
      <c r="JW1" s="166"/>
      <c r="JX1" s="166"/>
      <c r="JY1" s="166"/>
      <c r="JZ1" s="166"/>
      <c r="KA1" s="166"/>
      <c r="KB1" s="166"/>
      <c r="KC1" s="166"/>
      <c r="KD1" s="166"/>
      <c r="KE1" s="166"/>
      <c r="KF1" s="166"/>
      <c r="KG1" s="166"/>
      <c r="KH1" s="166"/>
      <c r="KI1" s="166"/>
      <c r="KJ1" s="166"/>
      <c r="KK1" s="166"/>
      <c r="KL1" s="166"/>
      <c r="KM1" s="166"/>
      <c r="KN1" s="166"/>
      <c r="KO1" s="166"/>
      <c r="KP1" s="166"/>
      <c r="KQ1" s="166"/>
      <c r="KR1" s="166"/>
      <c r="KS1" s="166"/>
      <c r="KT1" s="166"/>
      <c r="KU1" s="166"/>
      <c r="KV1" s="166"/>
      <c r="KW1" s="166"/>
      <c r="KX1" s="166"/>
      <c r="KY1" s="166"/>
      <c r="KZ1" s="166"/>
      <c r="LA1" s="166"/>
      <c r="LB1" s="166"/>
      <c r="LC1" s="166"/>
      <c r="LD1" s="166"/>
      <c r="LE1" s="166"/>
      <c r="LF1" s="166"/>
      <c r="LG1" s="166"/>
      <c r="LH1" s="166"/>
      <c r="LI1" s="166"/>
      <c r="LJ1" s="166"/>
      <c r="LK1" s="166"/>
      <c r="LL1" s="166"/>
      <c r="LM1" s="166"/>
      <c r="LN1" s="166"/>
      <c r="LO1" s="166"/>
      <c r="LP1" s="166"/>
      <c r="LQ1" s="166"/>
      <c r="LR1" s="166"/>
      <c r="LS1" s="166"/>
      <c r="LT1" s="166"/>
      <c r="LU1" s="166"/>
      <c r="LV1" s="166"/>
      <c r="LW1" s="166"/>
      <c r="LX1" s="166"/>
      <c r="LY1" s="166"/>
      <c r="LZ1" s="166"/>
      <c r="MA1" s="166"/>
      <c r="MB1" s="166"/>
      <c r="MC1" s="166"/>
      <c r="MD1" s="166"/>
      <c r="ME1" s="166"/>
      <c r="MF1" s="166"/>
      <c r="MG1" s="166"/>
      <c r="MH1" s="166"/>
      <c r="MI1" s="166"/>
      <c r="MJ1" s="166"/>
      <c r="MK1" s="166"/>
      <c r="ML1" s="166"/>
      <c r="MM1" s="166"/>
      <c r="MN1" s="166"/>
      <c r="MO1" s="166"/>
      <c r="MP1" s="166"/>
      <c r="MQ1" s="166"/>
      <c r="MR1" s="166"/>
      <c r="MS1" s="166"/>
      <c r="MT1" s="166"/>
      <c r="MU1" s="166"/>
      <c r="MV1" s="166"/>
      <c r="MW1" s="166"/>
      <c r="MX1" s="166"/>
      <c r="MY1" s="166"/>
      <c r="MZ1" s="166"/>
      <c r="NA1" s="166"/>
      <c r="NB1" s="166"/>
      <c r="NC1" s="166"/>
      <c r="ND1" s="166"/>
      <c r="NE1" s="166"/>
      <c r="NF1" s="166"/>
      <c r="NG1" s="166"/>
      <c r="NH1" s="166"/>
      <c r="NI1" s="166"/>
      <c r="NJ1" s="166"/>
      <c r="NK1" s="166"/>
      <c r="NL1" s="166"/>
      <c r="NM1" s="166"/>
      <c r="NN1" s="166"/>
      <c r="NO1" s="166"/>
      <c r="NP1" s="166"/>
      <c r="NQ1" s="166"/>
      <c r="NR1" s="166"/>
      <c r="NS1" s="166"/>
      <c r="NT1" s="166"/>
      <c r="NU1" s="166"/>
      <c r="NV1" s="166"/>
      <c r="NW1" s="166"/>
      <c r="NX1" s="166"/>
      <c r="NY1" s="166"/>
      <c r="NZ1" s="166"/>
      <c r="OA1" s="166"/>
      <c r="OB1" s="166"/>
      <c r="OC1" s="166"/>
      <c r="OD1" s="166"/>
      <c r="OE1" s="166"/>
      <c r="OF1" s="166"/>
      <c r="OG1" s="166"/>
      <c r="OH1" s="166"/>
      <c r="OI1" s="166"/>
      <c r="OJ1" s="166"/>
      <c r="OK1" s="166"/>
      <c r="OL1" s="166"/>
      <c r="OM1" s="166"/>
      <c r="ON1" s="166"/>
      <c r="OO1" s="166"/>
      <c r="OP1" s="166"/>
      <c r="OQ1" s="166"/>
      <c r="OR1" s="166"/>
      <c r="OS1" s="166"/>
      <c r="OT1" s="166"/>
      <c r="OU1" s="166"/>
      <c r="OV1" s="166"/>
      <c r="OW1" s="166"/>
      <c r="OX1" s="166"/>
      <c r="OY1" s="166"/>
      <c r="OZ1" s="166"/>
      <c r="PA1" s="166"/>
      <c r="PB1" s="166"/>
      <c r="PC1" s="166"/>
      <c r="PD1" s="166"/>
      <c r="PE1" s="166"/>
      <c r="PF1" s="166"/>
      <c r="PG1" s="166"/>
      <c r="PH1" s="166"/>
      <c r="PI1" s="166"/>
      <c r="PJ1" s="166"/>
      <c r="PK1" s="166"/>
      <c r="PL1" s="166"/>
      <c r="PM1" s="166"/>
      <c r="PN1" s="166"/>
      <c r="PO1" s="166"/>
      <c r="PP1" s="166"/>
      <c r="PQ1" s="166"/>
      <c r="PR1" s="166"/>
      <c r="PS1" s="166"/>
      <c r="PT1" s="166"/>
      <c r="PU1" s="166"/>
      <c r="PV1" s="166"/>
      <c r="PW1" s="166"/>
      <c r="PX1" s="166"/>
      <c r="PY1" s="166"/>
      <c r="PZ1" s="166"/>
      <c r="QA1" s="166"/>
      <c r="QB1" s="166"/>
      <c r="QC1" s="166"/>
      <c r="QD1" s="166"/>
      <c r="QE1" s="166"/>
      <c r="QF1" s="166"/>
      <c r="QG1" s="166"/>
      <c r="QH1" s="166"/>
      <c r="QI1" s="166"/>
      <c r="QJ1" s="166"/>
      <c r="QK1" s="166"/>
      <c r="QL1" s="166"/>
      <c r="QM1" s="166"/>
      <c r="QN1" s="166"/>
      <c r="QO1" s="166"/>
      <c r="QP1" s="166"/>
      <c r="QQ1" s="166"/>
      <c r="QR1" s="166"/>
      <c r="QS1" s="166"/>
      <c r="QT1" s="166"/>
      <c r="QU1" s="166"/>
      <c r="QV1" s="166"/>
      <c r="QW1" s="166"/>
      <c r="QX1" s="166"/>
      <c r="QY1" s="166"/>
      <c r="QZ1" s="166"/>
      <c r="RA1" s="166"/>
      <c r="RB1" s="166"/>
      <c r="RC1" s="166"/>
      <c r="RD1" s="166"/>
      <c r="RE1" s="166"/>
      <c r="RF1" s="166"/>
      <c r="RG1" s="166"/>
      <c r="RH1" s="166"/>
      <c r="RI1" s="166"/>
      <c r="RJ1" s="166"/>
      <c r="RK1" s="166"/>
      <c r="RL1" s="166"/>
      <c r="RM1" s="166"/>
      <c r="RN1" s="166"/>
      <c r="RO1" s="166"/>
      <c r="RP1" s="166"/>
      <c r="RQ1" s="166"/>
      <c r="RR1" s="166"/>
      <c r="RS1" s="166"/>
      <c r="RT1" s="166"/>
      <c r="RU1" s="166"/>
      <c r="RV1" s="166"/>
      <c r="RW1" s="166"/>
      <c r="RX1" s="166"/>
      <c r="RY1" s="166"/>
      <c r="RZ1" s="166"/>
      <c r="SA1" s="166"/>
      <c r="SB1" s="166"/>
      <c r="SC1" s="166"/>
      <c r="SD1" s="166"/>
      <c r="SE1" s="166"/>
      <c r="SF1" s="166"/>
      <c r="SG1" s="166"/>
      <c r="SH1" s="166"/>
      <c r="SI1" s="166"/>
      <c r="SJ1" s="166"/>
      <c r="SK1" s="166"/>
      <c r="SL1" s="166"/>
      <c r="SM1" s="166"/>
      <c r="SN1" s="166"/>
      <c r="SO1" s="166"/>
      <c r="SP1" s="166"/>
      <c r="SQ1" s="166"/>
      <c r="SR1" s="166"/>
      <c r="SS1" s="166"/>
      <c r="ST1" s="166"/>
      <c r="SU1" s="166"/>
      <c r="SV1" s="166"/>
      <c r="SW1" s="166"/>
      <c r="SX1" s="166"/>
      <c r="SY1" s="166"/>
      <c r="SZ1" s="166"/>
      <c r="TA1" s="166"/>
      <c r="TB1" s="166"/>
      <c r="TC1" s="166"/>
      <c r="TD1" s="166"/>
      <c r="TE1" s="166"/>
      <c r="TF1" s="166"/>
      <c r="TG1" s="166"/>
      <c r="TH1" s="166"/>
      <c r="TI1" s="166"/>
      <c r="TJ1" s="166"/>
      <c r="TK1" s="166"/>
      <c r="TL1" s="166"/>
      <c r="TM1" s="166"/>
      <c r="TN1" s="166"/>
      <c r="TO1" s="166"/>
      <c r="TP1" s="166"/>
      <c r="TQ1" s="166"/>
      <c r="TR1" s="166"/>
      <c r="TS1" s="166"/>
      <c r="TT1" s="166"/>
      <c r="TU1" s="166"/>
      <c r="TV1" s="166"/>
      <c r="TW1" s="166"/>
      <c r="TX1" s="166"/>
      <c r="TY1" s="166"/>
      <c r="TZ1" s="166"/>
      <c r="UA1" s="166"/>
      <c r="UB1" s="166"/>
      <c r="UC1" s="166"/>
      <c r="UD1" s="166"/>
      <c r="UE1" s="166"/>
      <c r="UF1" s="166"/>
      <c r="UG1" s="166"/>
      <c r="UH1" s="166"/>
      <c r="UI1" s="166"/>
      <c r="UJ1" s="166"/>
      <c r="UK1" s="166"/>
      <c r="UL1" s="166"/>
      <c r="UM1" s="166"/>
      <c r="UN1" s="166"/>
      <c r="UO1" s="166"/>
      <c r="UP1" s="166"/>
      <c r="UQ1" s="166"/>
      <c r="UR1" s="166"/>
      <c r="US1" s="166"/>
      <c r="UT1" s="166"/>
      <c r="UU1" s="166"/>
      <c r="UV1" s="166"/>
      <c r="UW1" s="166"/>
      <c r="UX1" s="166"/>
      <c r="UY1" s="166"/>
      <c r="UZ1" s="166"/>
      <c r="VA1" s="166"/>
      <c r="VB1" s="166"/>
      <c r="VC1" s="166"/>
      <c r="VD1" s="166"/>
      <c r="VE1" s="166"/>
      <c r="VF1" s="166"/>
      <c r="VG1" s="166"/>
      <c r="VH1" s="166"/>
      <c r="VI1" s="166"/>
      <c r="VJ1" s="166"/>
      <c r="VK1" s="166"/>
      <c r="VL1" s="166"/>
      <c r="VM1" s="166"/>
      <c r="VN1" s="166"/>
      <c r="VO1" s="166"/>
      <c r="VP1" s="166"/>
      <c r="VQ1" s="166"/>
      <c r="VR1" s="166"/>
      <c r="VS1" s="166"/>
      <c r="VT1" s="166"/>
      <c r="VU1" s="166"/>
      <c r="VV1" s="166"/>
      <c r="VW1" s="166"/>
      <c r="VX1" s="166"/>
      <c r="VY1" s="166"/>
      <c r="VZ1" s="166"/>
      <c r="WA1" s="166"/>
      <c r="WB1" s="166"/>
      <c r="WC1" s="166"/>
      <c r="WD1" s="166"/>
      <c r="WE1" s="166"/>
      <c r="WF1" s="166"/>
      <c r="WG1" s="166"/>
      <c r="WH1" s="166"/>
      <c r="WI1" s="166"/>
      <c r="WJ1" s="166"/>
      <c r="WK1" s="166"/>
      <c r="WL1" s="166"/>
      <c r="WM1" s="166"/>
      <c r="WN1" s="166"/>
      <c r="WO1" s="166"/>
      <c r="WP1" s="166"/>
      <c r="WQ1" s="166"/>
      <c r="WR1" s="166"/>
      <c r="WS1" s="166"/>
      <c r="WT1" s="166"/>
      <c r="WU1" s="166"/>
      <c r="WV1" s="166"/>
      <c r="WW1" s="166"/>
      <c r="WX1" s="166"/>
      <c r="WY1" s="166"/>
      <c r="WZ1" s="166"/>
      <c r="XA1" s="166"/>
      <c r="XB1" s="166"/>
      <c r="XC1" s="166"/>
      <c r="XD1" s="166"/>
      <c r="XE1" s="166"/>
      <c r="XF1" s="166"/>
      <c r="XG1" s="166"/>
      <c r="XH1" s="166"/>
      <c r="XI1" s="166"/>
      <c r="XJ1" s="166"/>
      <c r="XK1" s="166"/>
      <c r="XL1" s="166"/>
      <c r="XM1" s="166"/>
      <c r="XN1" s="166"/>
      <c r="XO1" s="166"/>
      <c r="XP1" s="166"/>
      <c r="XQ1" s="166"/>
      <c r="XR1" s="166"/>
      <c r="XS1" s="166"/>
      <c r="XT1" s="166"/>
      <c r="XU1" s="166"/>
      <c r="XV1" s="166"/>
      <c r="XW1" s="166"/>
      <c r="XX1" s="166"/>
      <c r="XY1" s="166"/>
      <c r="XZ1" s="166"/>
      <c r="YA1" s="166"/>
      <c r="YB1" s="166"/>
      <c r="YC1" s="166"/>
      <c r="YD1" s="166"/>
      <c r="YE1" s="166"/>
      <c r="YF1" s="166"/>
      <c r="YG1" s="166"/>
      <c r="YH1" s="166"/>
      <c r="YI1" s="166"/>
      <c r="YJ1" s="166"/>
      <c r="YK1" s="166"/>
      <c r="YL1" s="166"/>
      <c r="YM1" s="166"/>
      <c r="YN1" s="166"/>
      <c r="YO1" s="166"/>
      <c r="YP1" s="166"/>
      <c r="YQ1" s="166"/>
      <c r="YR1" s="166"/>
      <c r="YS1" s="166"/>
      <c r="YT1" s="166"/>
      <c r="YU1" s="166"/>
      <c r="YV1" s="166"/>
      <c r="YW1" s="166"/>
      <c r="YX1" s="166"/>
      <c r="YY1" s="166"/>
      <c r="YZ1" s="166"/>
      <c r="ZA1" s="166"/>
      <c r="ZB1" s="166"/>
      <c r="ZC1" s="166"/>
      <c r="ZD1" s="166"/>
      <c r="ZE1" s="166"/>
      <c r="ZF1" s="166"/>
      <c r="ZG1" s="166"/>
      <c r="ZH1" s="166"/>
      <c r="ZI1" s="166"/>
      <c r="ZJ1" s="166"/>
      <c r="ZK1" s="166"/>
      <c r="ZL1" s="166"/>
      <c r="ZM1" s="166"/>
      <c r="ZN1" s="166"/>
      <c r="ZO1" s="166"/>
      <c r="ZP1" s="166"/>
      <c r="ZQ1" s="166"/>
      <c r="ZR1" s="166"/>
      <c r="ZS1" s="166"/>
      <c r="ZT1" s="166"/>
      <c r="ZU1" s="166"/>
      <c r="ZV1" s="166"/>
      <c r="ZW1" s="166"/>
      <c r="ZX1" s="166"/>
      <c r="ZY1" s="166"/>
      <c r="ZZ1" s="166"/>
      <c r="AAA1" s="166"/>
      <c r="AAB1" s="166"/>
      <c r="AAC1" s="166"/>
      <c r="AAD1" s="166"/>
      <c r="AAE1" s="166"/>
      <c r="AAF1" s="166"/>
      <c r="AAG1" s="166"/>
      <c r="AAH1" s="166"/>
      <c r="AAI1" s="166"/>
      <c r="AAJ1" s="166"/>
      <c r="AAK1" s="166"/>
      <c r="AAL1" s="166"/>
      <c r="AAM1" s="166"/>
      <c r="AAN1" s="166"/>
      <c r="AAO1" s="166"/>
      <c r="AAP1" s="166"/>
      <c r="AAQ1" s="166"/>
      <c r="AAR1" s="166"/>
      <c r="AAS1" s="166"/>
      <c r="AAT1" s="166"/>
      <c r="AAU1" s="166"/>
      <c r="AAV1" s="166"/>
      <c r="AAW1" s="166"/>
      <c r="AAX1" s="166"/>
      <c r="AAY1" s="166"/>
      <c r="AAZ1" s="166"/>
      <c r="ABA1" s="166"/>
      <c r="ABB1" s="166"/>
      <c r="ABC1" s="166"/>
      <c r="ABD1" s="166"/>
      <c r="ABE1" s="166"/>
      <c r="ABF1" s="166"/>
      <c r="ABG1" s="166"/>
      <c r="ABH1" s="166"/>
      <c r="ABI1" s="166"/>
      <c r="ABJ1" s="166"/>
      <c r="ABK1" s="166"/>
      <c r="ABL1" s="166"/>
      <c r="ABM1" s="166"/>
      <c r="ABN1" s="166"/>
      <c r="ABO1" s="166"/>
      <c r="ABP1" s="166"/>
      <c r="ABQ1" s="166"/>
      <c r="ABR1" s="166"/>
      <c r="ABS1" s="166"/>
      <c r="ABT1" s="166"/>
      <c r="ABU1" s="166"/>
      <c r="ABV1" s="166"/>
      <c r="ABW1" s="166"/>
      <c r="ABX1" s="166"/>
      <c r="ABY1" s="166"/>
      <c r="ABZ1" s="166"/>
      <c r="ACA1" s="166"/>
      <c r="ACB1" s="166"/>
      <c r="ACC1" s="166"/>
      <c r="ACD1" s="166"/>
      <c r="ACE1" s="166"/>
      <c r="ACF1" s="166"/>
      <c r="ACG1" s="166"/>
      <c r="ACH1" s="166"/>
      <c r="ACI1" s="166"/>
      <c r="ACJ1" s="166"/>
      <c r="ACK1" s="166"/>
      <c r="ACL1" s="166"/>
      <c r="ACM1" s="166"/>
      <c r="ACN1" s="166"/>
      <c r="ACO1" s="166"/>
      <c r="ACP1" s="166"/>
      <c r="ACQ1" s="166"/>
      <c r="ACR1" s="166"/>
      <c r="ACS1" s="166"/>
      <c r="ACT1" s="166"/>
      <c r="ACU1" s="166"/>
      <c r="ACV1" s="166"/>
      <c r="ACW1" s="166"/>
      <c r="ACX1" s="166"/>
      <c r="ACY1" s="166"/>
      <c r="ACZ1" s="166"/>
      <c r="ADA1" s="166"/>
      <c r="ADB1" s="166"/>
      <c r="ADC1" s="166"/>
      <c r="ADD1" s="166"/>
      <c r="ADE1" s="166"/>
      <c r="ADF1" s="166"/>
      <c r="ADG1" s="166"/>
      <c r="ADH1" s="166"/>
      <c r="ADI1" s="166"/>
      <c r="ADJ1" s="166"/>
      <c r="ADK1" s="166"/>
      <c r="ADL1" s="166"/>
      <c r="ADM1" s="166"/>
      <c r="ADN1" s="166"/>
      <c r="ADO1" s="166"/>
      <c r="ADP1" s="166"/>
      <c r="ADQ1" s="166"/>
      <c r="ADR1" s="166"/>
      <c r="ADS1" s="166"/>
      <c r="ADT1" s="166"/>
      <c r="ADU1" s="166"/>
      <c r="ADV1" s="166"/>
      <c r="ADW1" s="166"/>
      <c r="ADX1" s="166"/>
      <c r="ADY1" s="166"/>
      <c r="ADZ1" s="166"/>
      <c r="AEA1" s="166"/>
      <c r="AEB1" s="166"/>
      <c r="AEC1" s="166"/>
      <c r="AED1" s="166"/>
      <c r="AEE1" s="166"/>
      <c r="AEF1" s="166"/>
      <c r="AEG1" s="166"/>
      <c r="AEH1" s="166"/>
      <c r="AEI1" s="166"/>
      <c r="AEJ1" s="166"/>
      <c r="AEK1" s="166"/>
      <c r="AEL1" s="166"/>
      <c r="AEM1" s="166"/>
      <c r="AEN1" s="166"/>
      <c r="AEO1" s="166"/>
      <c r="AEP1" s="166"/>
      <c r="AEQ1" s="166"/>
      <c r="AER1" s="166"/>
      <c r="AES1" s="166"/>
      <c r="AET1" s="166"/>
      <c r="AEU1" s="166"/>
      <c r="AEV1" s="166"/>
      <c r="AEW1" s="166"/>
      <c r="AEX1" s="166"/>
      <c r="AEY1" s="166"/>
      <c r="AEZ1" s="166"/>
      <c r="AFA1" s="166"/>
      <c r="AFB1" s="166"/>
      <c r="AFC1" s="166"/>
      <c r="AFD1" s="166"/>
      <c r="AFE1" s="166"/>
      <c r="AFF1" s="166"/>
      <c r="AFG1" s="166"/>
      <c r="AFH1" s="166"/>
      <c r="AFI1" s="166"/>
      <c r="AFJ1" s="166"/>
      <c r="AFK1" s="166"/>
      <c r="AFL1" s="166"/>
      <c r="AFM1" s="166"/>
      <c r="AFN1" s="166"/>
      <c r="AFO1" s="166"/>
      <c r="AFP1" s="166"/>
      <c r="AFQ1" s="166"/>
      <c r="AFR1" s="166"/>
      <c r="AFS1" s="166"/>
      <c r="AFT1" s="166"/>
      <c r="AFU1" s="166"/>
      <c r="AFV1" s="166"/>
      <c r="AFW1" s="166"/>
      <c r="AFX1" s="166"/>
      <c r="AFY1" s="166"/>
      <c r="AFZ1" s="166"/>
      <c r="AGA1" s="166"/>
      <c r="AGB1" s="166"/>
      <c r="AGC1" s="166"/>
      <c r="AGD1" s="166"/>
      <c r="AGE1" s="166"/>
      <c r="AGF1" s="166"/>
      <c r="AGG1" s="166"/>
      <c r="AGH1" s="166"/>
      <c r="AGI1" s="166"/>
      <c r="AGJ1" s="166"/>
      <c r="AGK1" s="166"/>
      <c r="AGL1" s="166"/>
      <c r="AGM1" s="166"/>
      <c r="AGN1" s="166"/>
      <c r="AGO1" s="166"/>
      <c r="AGP1" s="166"/>
      <c r="AGQ1" s="166"/>
      <c r="AGR1" s="166"/>
      <c r="AGS1" s="166"/>
      <c r="AGT1" s="166"/>
      <c r="AGU1" s="166"/>
      <c r="AGV1" s="166"/>
      <c r="AGW1" s="166"/>
      <c r="AGX1" s="166"/>
      <c r="AGY1" s="166"/>
      <c r="AGZ1" s="166"/>
      <c r="AHA1" s="166"/>
      <c r="AHB1" s="166"/>
      <c r="AHC1" s="166"/>
      <c r="AHD1" s="166"/>
      <c r="AHE1" s="166"/>
      <c r="AHF1" s="166"/>
      <c r="AHG1" s="166"/>
      <c r="AHH1" s="166"/>
      <c r="AHI1" s="166"/>
      <c r="AHJ1" s="166"/>
      <c r="AHK1" s="166"/>
      <c r="AHL1" s="166"/>
      <c r="AHM1" s="166"/>
      <c r="AHN1" s="166"/>
      <c r="AHO1" s="166"/>
      <c r="AHP1" s="166"/>
      <c r="AHQ1" s="166"/>
      <c r="AHR1" s="166"/>
      <c r="AHS1" s="166"/>
      <c r="AHT1" s="166"/>
      <c r="AHU1" s="166"/>
      <c r="AHV1" s="166"/>
      <c r="AHW1" s="166"/>
      <c r="AHX1" s="166"/>
      <c r="AHY1" s="166"/>
      <c r="AHZ1" s="166"/>
      <c r="AIA1" s="166"/>
      <c r="AIB1" s="166"/>
      <c r="AIC1" s="166"/>
      <c r="AID1" s="166"/>
      <c r="AIE1" s="166"/>
      <c r="AIF1" s="166"/>
      <c r="AIG1" s="166"/>
      <c r="AIH1" s="166"/>
      <c r="AII1" s="166"/>
      <c r="AIJ1" s="166"/>
      <c r="AIK1" s="166"/>
      <c r="AIL1" s="166"/>
      <c r="AIM1" s="166"/>
      <c r="AIN1" s="166"/>
      <c r="AIO1" s="166"/>
      <c r="AIP1" s="166"/>
      <c r="AIQ1" s="166"/>
      <c r="AIR1" s="166"/>
      <c r="AIS1" s="166"/>
      <c r="AIT1" s="166"/>
      <c r="AIU1" s="166"/>
      <c r="AIV1" s="166"/>
      <c r="AIW1" s="166"/>
      <c r="AIX1" s="166"/>
      <c r="AIY1" s="166"/>
      <c r="AIZ1" s="166"/>
      <c r="AJA1" s="166"/>
      <c r="AJB1" s="166"/>
      <c r="AJC1" s="166"/>
      <c r="AJD1" s="166"/>
      <c r="AJE1" s="166"/>
      <c r="AJF1" s="166"/>
      <c r="AJG1" s="166"/>
      <c r="AJH1" s="166"/>
      <c r="AJI1" s="166"/>
      <c r="AJJ1" s="166"/>
      <c r="AJK1" s="166"/>
      <c r="AJL1" s="166"/>
      <c r="AJM1" s="166"/>
      <c r="AJN1" s="166"/>
      <c r="AJO1" s="166"/>
      <c r="AJP1" s="166"/>
      <c r="AJQ1" s="166"/>
      <c r="AJR1" s="166"/>
      <c r="AJS1" s="166"/>
      <c r="AJT1" s="166"/>
      <c r="AJU1" s="166"/>
      <c r="AJV1" s="166"/>
      <c r="AJW1" s="166"/>
      <c r="AJX1" s="166"/>
      <c r="AJY1" s="166"/>
      <c r="AJZ1" s="166"/>
      <c r="AKA1" s="166"/>
      <c r="AKB1" s="166"/>
      <c r="AKC1" s="166"/>
      <c r="AKD1" s="166"/>
      <c r="AKE1" s="166"/>
      <c r="AKF1" s="166"/>
      <c r="AKG1" s="166"/>
      <c r="AKH1" s="166"/>
      <c r="AKI1" s="166"/>
      <c r="AKJ1" s="166"/>
      <c r="AKK1" s="166"/>
      <c r="AKL1" s="166"/>
      <c r="AKM1" s="166"/>
      <c r="AKN1" s="166"/>
      <c r="AKO1" s="166"/>
      <c r="AKP1" s="166"/>
      <c r="AKQ1" s="166"/>
      <c r="AKR1" s="166"/>
      <c r="AKS1" s="166"/>
      <c r="AKT1" s="166"/>
      <c r="AKU1" s="166"/>
      <c r="AKV1" s="166"/>
      <c r="AKW1" s="166"/>
      <c r="AKX1" s="166"/>
      <c r="AKY1" s="166"/>
      <c r="AKZ1" s="166"/>
      <c r="ALA1" s="166"/>
      <c r="ALB1" s="166"/>
      <c r="ALC1" s="166"/>
      <c r="ALD1" s="166"/>
      <c r="ALE1" s="166"/>
      <c r="ALF1" s="166"/>
      <c r="ALG1" s="166"/>
      <c r="ALH1" s="166"/>
      <c r="ALI1" s="166"/>
      <c r="ALJ1" s="166"/>
      <c r="ALK1" s="166"/>
      <c r="ALL1" s="166"/>
      <c r="ALM1" s="166"/>
      <c r="ALN1" s="166"/>
      <c r="ALO1" s="166"/>
      <c r="ALP1" s="166"/>
      <c r="ALQ1" s="166"/>
      <c r="ALR1" s="166"/>
      <c r="ALS1" s="166"/>
      <c r="ALT1" s="166"/>
      <c r="ALU1" s="166"/>
      <c r="ALV1" s="166"/>
      <c r="ALW1" s="166"/>
      <c r="ALX1" s="166"/>
      <c r="ALY1" s="166"/>
      <c r="ALZ1" s="166"/>
      <c r="AMA1" s="166"/>
      <c r="AMB1" s="166"/>
      <c r="AMC1" s="166"/>
      <c r="AMD1" s="166"/>
      <c r="AME1" s="166"/>
      <c r="AMF1" s="166"/>
      <c r="AMG1" s="166"/>
      <c r="AMH1" s="166"/>
      <c r="AMI1" s="166"/>
      <c r="AMJ1" s="166"/>
      <c r="AMK1" s="166"/>
      <c r="AML1" s="166"/>
      <c r="AMM1" s="166"/>
      <c r="AMN1" s="166"/>
      <c r="AMO1" s="166"/>
      <c r="AMP1" s="166"/>
      <c r="AMQ1" s="166"/>
      <c r="AMR1" s="166"/>
      <c r="AMS1" s="166"/>
      <c r="AMT1" s="166"/>
      <c r="AMU1" s="166"/>
      <c r="AMV1" s="166"/>
      <c r="AMW1" s="166"/>
      <c r="AMX1" s="166"/>
      <c r="AMY1" s="166"/>
      <c r="AMZ1" s="166"/>
      <c r="ANA1" s="166"/>
      <c r="ANB1" s="166"/>
      <c r="ANC1" s="166"/>
      <c r="AND1" s="166"/>
      <c r="ANE1" s="166"/>
      <c r="ANF1" s="166"/>
      <c r="ANG1" s="166"/>
      <c r="ANH1" s="166"/>
      <c r="ANI1" s="166"/>
      <c r="ANJ1" s="166"/>
      <c r="ANK1" s="166"/>
      <c r="ANL1" s="166"/>
      <c r="ANM1" s="166"/>
      <c r="ANN1" s="166"/>
      <c r="ANO1" s="166"/>
      <c r="ANP1" s="166"/>
      <c r="ANQ1" s="166"/>
      <c r="ANR1" s="166"/>
      <c r="ANS1" s="166"/>
      <c r="ANT1" s="166"/>
      <c r="ANU1" s="166"/>
      <c r="ANV1" s="166"/>
      <c r="ANW1" s="166"/>
      <c r="ANX1" s="166"/>
      <c r="ANY1" s="166"/>
      <c r="ANZ1" s="166"/>
      <c r="AOA1" s="166"/>
      <c r="AOB1" s="166"/>
      <c r="AOC1" s="166"/>
      <c r="AOD1" s="166"/>
      <c r="AOE1" s="166"/>
      <c r="AOF1" s="166"/>
      <c r="AOG1" s="166"/>
      <c r="AOH1" s="166"/>
      <c r="AOI1" s="166"/>
      <c r="AOJ1" s="166"/>
      <c r="AOK1" s="166"/>
      <c r="AOL1" s="166"/>
      <c r="AOM1" s="166"/>
      <c r="AON1" s="166"/>
      <c r="AOO1" s="166"/>
      <c r="AOP1" s="166"/>
      <c r="AOQ1" s="166"/>
      <c r="AOR1" s="166"/>
      <c r="AOS1" s="166"/>
      <c r="AOT1" s="166"/>
      <c r="AOU1" s="166"/>
      <c r="AOV1" s="166"/>
      <c r="AOW1" s="166"/>
      <c r="AOX1" s="166"/>
      <c r="AOY1" s="166"/>
      <c r="AOZ1" s="166"/>
      <c r="APA1" s="166"/>
      <c r="APB1" s="166"/>
      <c r="APC1" s="166"/>
      <c r="APD1" s="166"/>
      <c r="APE1" s="166"/>
      <c r="APF1" s="166"/>
      <c r="APG1" s="166"/>
      <c r="APH1" s="166"/>
      <c r="API1" s="166"/>
      <c r="APJ1" s="166"/>
      <c r="APK1" s="166"/>
      <c r="APL1" s="166"/>
      <c r="APM1" s="166"/>
      <c r="APN1" s="166"/>
      <c r="APO1" s="166"/>
      <c r="APP1" s="166"/>
      <c r="APQ1" s="166"/>
      <c r="APR1" s="166"/>
      <c r="APS1" s="166"/>
      <c r="APT1" s="166"/>
      <c r="APU1" s="166"/>
      <c r="APV1" s="166"/>
      <c r="APW1" s="166"/>
      <c r="APX1" s="166"/>
      <c r="APY1" s="166"/>
      <c r="APZ1" s="166"/>
      <c r="AQA1" s="166"/>
      <c r="AQB1" s="166"/>
      <c r="AQC1" s="166"/>
      <c r="AQD1" s="166"/>
      <c r="AQE1" s="166"/>
      <c r="AQF1" s="166"/>
      <c r="AQG1" s="166"/>
      <c r="AQH1" s="166"/>
      <c r="AQI1" s="166"/>
      <c r="AQJ1" s="166"/>
      <c r="AQK1" s="166"/>
      <c r="AQL1" s="166"/>
      <c r="AQM1" s="166"/>
      <c r="AQN1" s="166"/>
      <c r="AQO1" s="166"/>
      <c r="AQP1" s="166"/>
      <c r="AQQ1" s="166"/>
      <c r="AQR1" s="166"/>
      <c r="AQS1" s="166"/>
      <c r="AQT1" s="166"/>
      <c r="AQU1" s="166"/>
      <c r="AQV1" s="166"/>
      <c r="AQW1" s="166"/>
      <c r="AQX1" s="166"/>
      <c r="AQY1" s="166"/>
      <c r="AQZ1" s="166"/>
      <c r="ARA1" s="166"/>
      <c r="ARB1" s="166"/>
      <c r="ARC1" s="166"/>
      <c r="ARD1" s="166"/>
      <c r="ARE1" s="166"/>
      <c r="ARF1" s="166"/>
      <c r="ARG1" s="166"/>
      <c r="ARH1" s="166"/>
      <c r="ARI1" s="166"/>
      <c r="ARJ1" s="166"/>
      <c r="ARK1" s="166"/>
      <c r="ARL1" s="166"/>
      <c r="ARM1" s="166"/>
      <c r="ARN1" s="166"/>
      <c r="ARO1" s="166"/>
      <c r="ARP1" s="166"/>
      <c r="ARQ1" s="166"/>
      <c r="ARR1" s="166"/>
      <c r="ARS1" s="166"/>
      <c r="ART1" s="166"/>
      <c r="ARU1" s="166"/>
      <c r="ARV1" s="166"/>
      <c r="ARW1" s="166"/>
      <c r="ARX1" s="166"/>
      <c r="ARY1" s="166"/>
      <c r="ARZ1" s="166"/>
      <c r="ASA1" s="166"/>
      <c r="ASB1" s="166"/>
      <c r="ASC1" s="166"/>
      <c r="ASD1" s="166"/>
      <c r="ASE1" s="166"/>
      <c r="ASF1" s="166"/>
      <c r="ASG1" s="166"/>
      <c r="ASH1" s="166"/>
      <c r="ASI1" s="166"/>
      <c r="ASJ1" s="166"/>
      <c r="ASK1" s="166"/>
      <c r="ASL1" s="166"/>
      <c r="ASM1" s="166"/>
      <c r="ASN1" s="166"/>
      <c r="ASO1" s="166"/>
      <c r="ASP1" s="166"/>
      <c r="ASQ1" s="166"/>
      <c r="ASR1" s="166"/>
      <c r="ASS1" s="166"/>
      <c r="AST1" s="166"/>
      <c r="ASU1" s="166"/>
      <c r="ASV1" s="166"/>
      <c r="ASW1" s="166"/>
      <c r="ASX1" s="166"/>
      <c r="ASY1" s="166"/>
      <c r="ASZ1" s="166"/>
      <c r="ATA1" s="166"/>
      <c r="ATB1" s="166"/>
      <c r="ATC1" s="166"/>
      <c r="ATD1" s="166"/>
      <c r="ATE1" s="166"/>
      <c r="ATF1" s="166"/>
      <c r="ATG1" s="166"/>
      <c r="ATH1" s="166"/>
      <c r="ATI1" s="166"/>
      <c r="ATJ1" s="166"/>
      <c r="ATK1" s="166"/>
      <c r="ATL1" s="166"/>
      <c r="ATM1" s="166"/>
      <c r="ATN1" s="166"/>
      <c r="ATO1" s="166"/>
      <c r="ATP1" s="166"/>
      <c r="ATQ1" s="166"/>
      <c r="ATR1" s="166"/>
      <c r="ATS1" s="166"/>
      <c r="ATT1" s="166"/>
      <c r="ATU1" s="166"/>
      <c r="ATV1" s="166"/>
      <c r="ATW1" s="166"/>
      <c r="ATX1" s="166"/>
      <c r="ATY1" s="166"/>
      <c r="ATZ1" s="166"/>
      <c r="AUA1" s="166"/>
      <c r="AUB1" s="166"/>
      <c r="AUC1" s="166"/>
      <c r="AUD1" s="166"/>
      <c r="AUE1" s="166"/>
      <c r="AUF1" s="166"/>
      <c r="AUG1" s="166"/>
      <c r="AUH1" s="166"/>
      <c r="AUI1" s="166"/>
      <c r="AUJ1" s="166"/>
      <c r="AUK1" s="166"/>
      <c r="AUL1" s="166"/>
      <c r="AUM1" s="166"/>
      <c r="AUN1" s="166"/>
      <c r="AUO1" s="166"/>
      <c r="AUP1" s="166"/>
      <c r="AUQ1" s="166"/>
      <c r="AUR1" s="166"/>
      <c r="AUS1" s="166"/>
      <c r="AUT1" s="166"/>
      <c r="AUU1" s="166"/>
      <c r="AUV1" s="166"/>
      <c r="AUW1" s="166"/>
      <c r="AUX1" s="166"/>
      <c r="AUY1" s="166"/>
      <c r="AUZ1" s="166"/>
      <c r="AVA1" s="166"/>
      <c r="AVB1" s="166"/>
      <c r="AVC1" s="166"/>
      <c r="AVD1" s="166"/>
      <c r="AVE1" s="166"/>
      <c r="AVF1" s="166"/>
      <c r="AVG1" s="166"/>
      <c r="AVH1" s="166"/>
      <c r="AVI1" s="166"/>
      <c r="AVJ1" s="166"/>
      <c r="AVK1" s="166"/>
      <c r="AVL1" s="166"/>
      <c r="AVM1" s="166"/>
      <c r="AVN1" s="166"/>
      <c r="AVO1" s="166"/>
      <c r="AVP1" s="166"/>
      <c r="AVQ1" s="166"/>
      <c r="AVR1" s="166"/>
      <c r="AVS1" s="166"/>
      <c r="AVT1" s="166"/>
      <c r="AVU1" s="166"/>
      <c r="AVV1" s="166"/>
      <c r="AVW1" s="166"/>
      <c r="AVX1" s="166"/>
      <c r="AVY1" s="166"/>
      <c r="AVZ1" s="166"/>
      <c r="AWA1" s="166"/>
      <c r="AWB1" s="166"/>
      <c r="AWC1" s="166"/>
      <c r="AWD1" s="166"/>
      <c r="AWE1" s="166"/>
      <c r="AWF1" s="166"/>
      <c r="AWG1" s="166"/>
      <c r="AWH1" s="166"/>
      <c r="AWI1" s="166"/>
      <c r="AWJ1" s="166"/>
      <c r="AWK1" s="166"/>
      <c r="AWL1" s="166"/>
      <c r="AWM1" s="166"/>
      <c r="AWN1" s="166"/>
      <c r="AWO1" s="166"/>
      <c r="AWP1" s="166"/>
      <c r="AWQ1" s="166"/>
      <c r="AWR1" s="166"/>
      <c r="AWS1" s="166"/>
      <c r="AWT1" s="166"/>
      <c r="AWU1" s="166"/>
      <c r="AWV1" s="166"/>
      <c r="AWW1" s="166"/>
      <c r="AWX1" s="166"/>
      <c r="AWY1" s="166"/>
      <c r="AWZ1" s="166"/>
      <c r="AXA1" s="166"/>
      <c r="AXB1" s="166"/>
      <c r="AXC1" s="166"/>
      <c r="AXD1" s="166"/>
      <c r="AXE1" s="166"/>
      <c r="AXF1" s="166"/>
      <c r="AXG1" s="166"/>
      <c r="AXH1" s="166"/>
      <c r="AXI1" s="166"/>
      <c r="AXJ1" s="166"/>
      <c r="AXK1" s="166"/>
      <c r="AXL1" s="166"/>
      <c r="AXM1" s="166"/>
      <c r="AXN1" s="166"/>
      <c r="AXO1" s="166"/>
      <c r="AXP1" s="166"/>
      <c r="AXQ1" s="166"/>
      <c r="AXR1" s="166"/>
      <c r="AXS1" s="166"/>
      <c r="AXT1" s="166"/>
      <c r="AXU1" s="166"/>
      <c r="AXV1" s="166"/>
      <c r="AXW1" s="166"/>
      <c r="AXX1" s="166"/>
      <c r="AXY1" s="166"/>
      <c r="AXZ1" s="166"/>
      <c r="AYA1" s="166"/>
      <c r="AYB1" s="166"/>
      <c r="AYC1" s="166"/>
      <c r="AYD1" s="166"/>
      <c r="AYE1" s="166"/>
      <c r="AYF1" s="166"/>
      <c r="AYG1" s="166"/>
      <c r="AYH1" s="166"/>
      <c r="AYI1" s="166"/>
      <c r="AYJ1" s="166"/>
      <c r="AYK1" s="166"/>
      <c r="AYL1" s="166"/>
      <c r="AYM1" s="166"/>
      <c r="AYN1" s="166"/>
      <c r="AYO1" s="166"/>
      <c r="AYP1" s="166"/>
      <c r="AYQ1" s="166"/>
      <c r="AYR1" s="166"/>
      <c r="AYS1" s="166"/>
      <c r="AYT1" s="166"/>
      <c r="AYU1" s="166"/>
      <c r="AYV1" s="166"/>
      <c r="AYW1" s="166"/>
      <c r="AYX1" s="166"/>
      <c r="AYY1" s="166"/>
      <c r="AYZ1" s="166"/>
      <c r="AZA1" s="166"/>
      <c r="AZB1" s="166"/>
      <c r="AZC1" s="166"/>
      <c r="AZD1" s="166"/>
      <c r="AZE1" s="166"/>
      <c r="AZF1" s="166"/>
      <c r="AZG1" s="166"/>
      <c r="AZH1" s="166"/>
      <c r="AZI1" s="166"/>
      <c r="AZJ1" s="166"/>
      <c r="AZK1" s="166"/>
      <c r="AZL1" s="166"/>
      <c r="AZM1" s="166"/>
      <c r="AZN1" s="166"/>
      <c r="AZO1" s="166"/>
      <c r="AZP1" s="166"/>
      <c r="AZQ1" s="166"/>
      <c r="AZR1" s="166"/>
      <c r="AZS1" s="166"/>
      <c r="AZT1" s="166"/>
      <c r="AZU1" s="166"/>
      <c r="AZV1" s="166"/>
      <c r="AZW1" s="166"/>
      <c r="AZX1" s="166"/>
      <c r="AZY1" s="166"/>
      <c r="AZZ1" s="166"/>
      <c r="BAA1" s="166"/>
      <c r="BAB1" s="166"/>
      <c r="BAC1" s="166"/>
      <c r="BAD1" s="166"/>
      <c r="BAE1" s="166"/>
      <c r="BAF1" s="166"/>
      <c r="BAG1" s="166"/>
      <c r="BAH1" s="166"/>
      <c r="BAI1" s="166"/>
      <c r="BAJ1" s="166"/>
      <c r="BAK1" s="166"/>
      <c r="BAL1" s="166"/>
      <c r="BAM1" s="166"/>
      <c r="BAN1" s="166"/>
      <c r="BAO1" s="166"/>
      <c r="BAP1" s="166"/>
      <c r="BAQ1" s="166"/>
      <c r="BAR1" s="166"/>
      <c r="BAS1" s="166"/>
      <c r="BAT1" s="166"/>
      <c r="BAU1" s="166"/>
      <c r="BAV1" s="166"/>
      <c r="BAW1" s="166"/>
      <c r="BAX1" s="166"/>
      <c r="BAY1" s="166"/>
      <c r="BAZ1" s="166"/>
      <c r="BBA1" s="166"/>
      <c r="BBB1" s="166"/>
      <c r="BBC1" s="166"/>
      <c r="BBD1" s="166"/>
      <c r="BBE1" s="166"/>
      <c r="BBF1" s="166"/>
      <c r="BBG1" s="166"/>
      <c r="BBH1" s="166"/>
      <c r="BBI1" s="166"/>
      <c r="BBJ1" s="166"/>
      <c r="BBK1" s="166"/>
      <c r="BBL1" s="166"/>
      <c r="BBM1" s="166"/>
      <c r="BBN1" s="166"/>
      <c r="BBO1" s="166"/>
      <c r="BBP1" s="166"/>
      <c r="BBQ1" s="166"/>
      <c r="BBR1" s="166"/>
      <c r="BBS1" s="166"/>
      <c r="BBT1" s="166"/>
      <c r="BBU1" s="166"/>
      <c r="BBV1" s="166"/>
      <c r="BBW1" s="166"/>
      <c r="BBX1" s="166"/>
      <c r="BBY1" s="166"/>
      <c r="BBZ1" s="166"/>
      <c r="BCA1" s="166"/>
      <c r="BCB1" s="166"/>
      <c r="BCC1" s="166"/>
      <c r="BCD1" s="166"/>
      <c r="BCE1" s="166"/>
      <c r="BCF1" s="166"/>
      <c r="BCG1" s="166"/>
      <c r="BCH1" s="166"/>
      <c r="BCI1" s="166"/>
      <c r="BCJ1" s="166"/>
      <c r="BCK1" s="166"/>
      <c r="BCL1" s="166"/>
      <c r="BCM1" s="166"/>
      <c r="BCN1" s="166"/>
      <c r="BCO1" s="166"/>
      <c r="BCP1" s="166"/>
      <c r="BCQ1" s="166"/>
      <c r="BCR1" s="166"/>
      <c r="BCS1" s="166"/>
      <c r="BCT1" s="166"/>
      <c r="BCU1" s="166"/>
      <c r="BCV1" s="166"/>
      <c r="BCW1" s="166"/>
      <c r="BCX1" s="166"/>
      <c r="BCY1" s="166"/>
      <c r="BCZ1" s="166"/>
      <c r="BDA1" s="166"/>
      <c r="BDB1" s="166"/>
      <c r="BDC1" s="166"/>
      <c r="BDD1" s="166"/>
      <c r="BDE1" s="166"/>
      <c r="BDF1" s="166"/>
      <c r="BDG1" s="166"/>
      <c r="BDH1" s="166"/>
      <c r="BDI1" s="166"/>
      <c r="BDJ1" s="166"/>
      <c r="BDK1" s="166"/>
      <c r="BDL1" s="166"/>
      <c r="BDM1" s="166"/>
      <c r="BDN1" s="166"/>
      <c r="BDO1" s="166"/>
      <c r="BDP1" s="166"/>
      <c r="BDQ1" s="166"/>
      <c r="BDR1" s="166"/>
      <c r="BDS1" s="166"/>
      <c r="BDT1" s="166"/>
      <c r="BDU1" s="166"/>
      <c r="BDV1" s="166"/>
      <c r="BDW1" s="166"/>
      <c r="BDX1" s="166"/>
      <c r="BDY1" s="166"/>
      <c r="BDZ1" s="166"/>
      <c r="BEA1" s="166"/>
      <c r="BEB1" s="166"/>
      <c r="BEC1" s="166"/>
      <c r="BED1" s="166"/>
      <c r="BEE1" s="166"/>
      <c r="BEF1" s="166"/>
      <c r="BEG1" s="166"/>
      <c r="BEH1" s="166"/>
      <c r="BEI1" s="166"/>
      <c r="BEJ1" s="166"/>
      <c r="BEK1" s="166"/>
      <c r="BEL1" s="166"/>
      <c r="BEM1" s="166"/>
      <c r="BEN1" s="166"/>
      <c r="BEO1" s="166"/>
      <c r="BEP1" s="166"/>
      <c r="BEQ1" s="166"/>
      <c r="BER1" s="166"/>
      <c r="BES1" s="166"/>
      <c r="BET1" s="166"/>
      <c r="BEU1" s="166"/>
      <c r="BEV1" s="166"/>
      <c r="BEW1" s="166"/>
      <c r="BEX1" s="166"/>
      <c r="BEY1" s="166"/>
      <c r="BEZ1" s="166"/>
      <c r="BFA1" s="166"/>
      <c r="BFB1" s="166"/>
      <c r="BFC1" s="166"/>
      <c r="BFD1" s="166"/>
      <c r="BFE1" s="166"/>
      <c r="BFF1" s="166"/>
      <c r="BFG1" s="166"/>
      <c r="BFH1" s="166"/>
      <c r="BFI1" s="166"/>
      <c r="BFJ1" s="166"/>
      <c r="BFK1" s="166"/>
      <c r="BFL1" s="166"/>
      <c r="BFM1" s="166"/>
      <c r="BFN1" s="166"/>
      <c r="BFO1" s="166"/>
      <c r="BFP1" s="166"/>
      <c r="BFQ1" s="166"/>
      <c r="BFR1" s="166"/>
      <c r="BFS1" s="166"/>
      <c r="BFT1" s="166"/>
      <c r="BFU1" s="166"/>
      <c r="BFV1" s="166"/>
      <c r="BFW1" s="166"/>
      <c r="BFX1" s="166"/>
      <c r="BFY1" s="166"/>
      <c r="BFZ1" s="166"/>
      <c r="BGA1" s="166"/>
      <c r="BGB1" s="166"/>
      <c r="BGC1" s="166"/>
      <c r="BGD1" s="166"/>
      <c r="BGE1" s="166"/>
      <c r="BGF1" s="166"/>
      <c r="BGG1" s="166"/>
      <c r="BGH1" s="166"/>
      <c r="BGI1" s="166"/>
      <c r="BGJ1" s="166"/>
      <c r="BGK1" s="166"/>
      <c r="BGL1" s="166"/>
      <c r="BGM1" s="166"/>
      <c r="BGN1" s="166"/>
      <c r="BGO1" s="166"/>
      <c r="BGP1" s="166"/>
      <c r="BGQ1" s="166"/>
      <c r="BGR1" s="166"/>
      <c r="BGS1" s="166"/>
      <c r="BGT1" s="166"/>
      <c r="BGU1" s="166"/>
      <c r="BGV1" s="166"/>
      <c r="BGW1" s="166"/>
      <c r="BGX1" s="166"/>
      <c r="BGY1" s="166"/>
      <c r="BGZ1" s="166"/>
      <c r="BHA1" s="166"/>
      <c r="BHB1" s="166"/>
      <c r="BHC1" s="166"/>
      <c r="BHD1" s="166"/>
      <c r="BHE1" s="166"/>
      <c r="BHF1" s="166"/>
      <c r="BHG1" s="166"/>
      <c r="BHH1" s="166"/>
      <c r="BHI1" s="166"/>
      <c r="BHJ1" s="166"/>
      <c r="BHK1" s="166"/>
      <c r="BHL1" s="166"/>
      <c r="BHM1" s="166"/>
      <c r="BHN1" s="166"/>
      <c r="BHO1" s="166"/>
      <c r="BHP1" s="166"/>
      <c r="BHQ1" s="166"/>
      <c r="BHR1" s="166"/>
      <c r="BHS1" s="166"/>
      <c r="BHT1" s="166"/>
      <c r="BHU1" s="166"/>
      <c r="BHV1" s="166"/>
      <c r="BHW1" s="166"/>
      <c r="BHX1" s="166"/>
      <c r="BHY1" s="166"/>
      <c r="BHZ1" s="166"/>
      <c r="BIA1" s="166"/>
      <c r="BIB1" s="166"/>
      <c r="BIC1" s="166"/>
      <c r="BID1" s="166"/>
      <c r="BIE1" s="166"/>
      <c r="BIF1" s="166"/>
      <c r="BIG1" s="166"/>
      <c r="BIH1" s="166"/>
      <c r="BII1" s="166"/>
      <c r="BIJ1" s="166"/>
      <c r="BIK1" s="166"/>
      <c r="BIL1" s="166"/>
      <c r="BIM1" s="166"/>
      <c r="BIN1" s="166"/>
      <c r="BIO1" s="166"/>
      <c r="BIP1" s="166"/>
      <c r="BIQ1" s="166"/>
      <c r="BIR1" s="166"/>
      <c r="BIS1" s="166"/>
      <c r="BIT1" s="166"/>
      <c r="BIU1" s="166"/>
      <c r="BIV1" s="166"/>
      <c r="BIW1" s="166"/>
      <c r="BIX1" s="166"/>
      <c r="BIY1" s="166"/>
      <c r="BIZ1" s="166"/>
      <c r="BJA1" s="166"/>
      <c r="BJB1" s="166"/>
      <c r="BJC1" s="166"/>
      <c r="BJD1" s="166"/>
      <c r="BJE1" s="166"/>
      <c r="BJF1" s="166"/>
      <c r="BJG1" s="166"/>
      <c r="BJH1" s="166"/>
      <c r="BJI1" s="166"/>
      <c r="BJJ1" s="166"/>
      <c r="BJK1" s="166"/>
      <c r="BJL1" s="166"/>
      <c r="BJM1" s="166"/>
      <c r="BJN1" s="166"/>
      <c r="BJO1" s="166"/>
      <c r="BJP1" s="166"/>
      <c r="BJQ1" s="166"/>
      <c r="BJR1" s="166"/>
      <c r="BJS1" s="166"/>
      <c r="BJT1" s="166"/>
      <c r="BJU1" s="166"/>
      <c r="BJV1" s="166"/>
      <c r="BJW1" s="166"/>
      <c r="BJX1" s="166"/>
      <c r="BJY1" s="166"/>
      <c r="BJZ1" s="166"/>
      <c r="BKA1" s="166"/>
      <c r="BKB1" s="166"/>
      <c r="BKC1" s="166"/>
      <c r="BKD1" s="166"/>
      <c r="BKE1" s="166"/>
      <c r="BKF1" s="166"/>
      <c r="BKG1" s="166"/>
      <c r="BKH1" s="166"/>
      <c r="BKI1" s="166"/>
      <c r="BKJ1" s="166"/>
      <c r="BKK1" s="166"/>
      <c r="BKL1" s="166"/>
      <c r="BKM1" s="166"/>
      <c r="BKN1" s="166"/>
      <c r="BKO1" s="166"/>
      <c r="BKP1" s="166"/>
      <c r="BKQ1" s="166"/>
      <c r="BKR1" s="166"/>
      <c r="BKS1" s="166"/>
      <c r="BKT1" s="166"/>
      <c r="BKU1" s="166"/>
      <c r="BKV1" s="166"/>
      <c r="BKW1" s="166"/>
      <c r="BKX1" s="166"/>
      <c r="BKY1" s="166"/>
      <c r="BKZ1" s="166"/>
      <c r="BLA1" s="166"/>
      <c r="BLB1" s="166"/>
      <c r="BLC1" s="166"/>
      <c r="BLD1" s="166"/>
      <c r="BLE1" s="166"/>
      <c r="BLF1" s="166"/>
      <c r="BLG1" s="166"/>
      <c r="BLH1" s="166"/>
      <c r="BLI1" s="166"/>
      <c r="BLJ1" s="166"/>
      <c r="BLK1" s="166"/>
      <c r="BLL1" s="166"/>
      <c r="BLM1" s="166"/>
      <c r="BLN1" s="166"/>
      <c r="BLO1" s="166"/>
      <c r="BLP1" s="166"/>
      <c r="BLQ1" s="166"/>
      <c r="BLR1" s="166"/>
      <c r="BLS1" s="166"/>
      <c r="BLT1" s="166"/>
      <c r="BLU1" s="166"/>
      <c r="BLV1" s="166"/>
      <c r="BLW1" s="166"/>
      <c r="BLX1" s="166"/>
      <c r="BLY1" s="166"/>
      <c r="BLZ1" s="166"/>
      <c r="BMA1" s="166"/>
      <c r="BMB1" s="166"/>
      <c r="BMC1" s="166"/>
      <c r="BMD1" s="166"/>
      <c r="BME1" s="166"/>
      <c r="BMF1" s="166"/>
      <c r="BMG1" s="166"/>
      <c r="BMH1" s="166"/>
      <c r="BMI1" s="166"/>
      <c r="BMJ1" s="166"/>
      <c r="BMK1" s="166"/>
      <c r="BML1" s="166"/>
      <c r="BMM1" s="166"/>
      <c r="BMN1" s="166"/>
      <c r="BMO1" s="166"/>
      <c r="BMP1" s="166"/>
      <c r="BMQ1" s="166"/>
      <c r="BMR1" s="166"/>
      <c r="BMS1" s="166"/>
      <c r="BMT1" s="166"/>
      <c r="BMU1" s="166"/>
      <c r="BMV1" s="166"/>
      <c r="BMW1" s="166"/>
      <c r="BMX1" s="166"/>
      <c r="BMY1" s="166"/>
      <c r="BMZ1" s="166"/>
      <c r="BNA1" s="166"/>
      <c r="BNB1" s="166"/>
      <c r="BNC1" s="166"/>
      <c r="BND1" s="166"/>
      <c r="BNE1" s="166"/>
      <c r="BNF1" s="166"/>
      <c r="BNG1" s="166"/>
      <c r="BNH1" s="166"/>
      <c r="BNI1" s="166"/>
      <c r="BNJ1" s="166"/>
      <c r="BNK1" s="166"/>
      <c r="BNL1" s="166"/>
      <c r="BNM1" s="166"/>
      <c r="BNN1" s="166"/>
      <c r="BNO1" s="166"/>
      <c r="BNP1" s="166"/>
      <c r="BNQ1" s="166"/>
      <c r="BNR1" s="166"/>
      <c r="BNS1" s="166"/>
      <c r="BNT1" s="166"/>
      <c r="BNU1" s="166"/>
      <c r="BNV1" s="166"/>
      <c r="BNW1" s="166"/>
      <c r="BNX1" s="166"/>
      <c r="BNY1" s="166"/>
      <c r="BNZ1" s="166"/>
      <c r="BOA1" s="166"/>
      <c r="BOB1" s="166"/>
      <c r="BOC1" s="166"/>
      <c r="BOD1" s="166"/>
      <c r="BOE1" s="166"/>
      <c r="BOF1" s="166"/>
      <c r="BOG1" s="166"/>
      <c r="BOH1" s="166"/>
      <c r="BOI1" s="166"/>
      <c r="BOJ1" s="166"/>
      <c r="BOK1" s="166"/>
      <c r="BOL1" s="166"/>
      <c r="BOM1" s="166"/>
      <c r="BON1" s="166"/>
      <c r="BOO1" s="166"/>
      <c r="BOP1" s="166"/>
      <c r="BOQ1" s="166"/>
      <c r="BOR1" s="166"/>
      <c r="BOS1" s="166"/>
      <c r="BOT1" s="166"/>
      <c r="BOU1" s="166"/>
      <c r="BOV1" s="166"/>
      <c r="BOW1" s="166"/>
      <c r="BOX1" s="166"/>
      <c r="BOY1" s="166"/>
      <c r="BOZ1" s="166"/>
      <c r="BPA1" s="166"/>
      <c r="BPB1" s="166"/>
      <c r="BPC1" s="166"/>
      <c r="BPD1" s="166"/>
      <c r="BPE1" s="166"/>
      <c r="BPF1" s="166"/>
      <c r="BPG1" s="166"/>
      <c r="BPH1" s="166"/>
      <c r="BPI1" s="166"/>
      <c r="BPJ1" s="166"/>
      <c r="BPK1" s="166"/>
      <c r="BPL1" s="166"/>
      <c r="BPM1" s="166"/>
      <c r="BPN1" s="166"/>
      <c r="BPO1" s="166"/>
      <c r="BPP1" s="166"/>
      <c r="BPQ1" s="166"/>
      <c r="BPR1" s="166"/>
      <c r="BPS1" s="166"/>
      <c r="BPT1" s="166"/>
      <c r="BPU1" s="166"/>
      <c r="BPV1" s="166"/>
      <c r="BPW1" s="166"/>
      <c r="BPX1" s="166"/>
      <c r="BPY1" s="166"/>
      <c r="BPZ1" s="166"/>
      <c r="BQA1" s="166"/>
      <c r="BQB1" s="166"/>
      <c r="BQC1" s="166"/>
      <c r="BQD1" s="166"/>
      <c r="BQE1" s="166"/>
      <c r="BQF1" s="166"/>
      <c r="BQG1" s="166"/>
      <c r="BQH1" s="166"/>
      <c r="BQI1" s="166"/>
      <c r="BQJ1" s="166"/>
      <c r="BQK1" s="166"/>
      <c r="BQL1" s="166"/>
      <c r="BQM1" s="166"/>
      <c r="BQN1" s="166"/>
      <c r="BQO1" s="166"/>
      <c r="BQP1" s="166"/>
      <c r="BQQ1" s="166"/>
      <c r="BQR1" s="166"/>
      <c r="BQS1" s="166"/>
      <c r="BQT1" s="166"/>
      <c r="BQU1" s="166"/>
      <c r="BQV1" s="166"/>
      <c r="BQW1" s="166"/>
      <c r="BQX1" s="166"/>
      <c r="BQY1" s="166"/>
      <c r="BQZ1" s="166"/>
      <c r="BRA1" s="166"/>
      <c r="BRB1" s="166"/>
      <c r="BRC1" s="166"/>
      <c r="BRD1" s="166"/>
      <c r="BRE1" s="166"/>
      <c r="BRF1" s="166"/>
      <c r="BRG1" s="166"/>
      <c r="BRH1" s="166"/>
      <c r="BRI1" s="166"/>
      <c r="BRJ1" s="166"/>
      <c r="BRK1" s="166"/>
      <c r="BRL1" s="166"/>
      <c r="BRM1" s="166"/>
      <c r="BRN1" s="166"/>
      <c r="BRO1" s="166"/>
      <c r="BRP1" s="166"/>
      <c r="BRQ1" s="166"/>
      <c r="BRR1" s="166"/>
      <c r="BRS1" s="166"/>
      <c r="BRT1" s="166"/>
      <c r="BRU1" s="166"/>
      <c r="BRV1" s="166"/>
      <c r="BRW1" s="166"/>
      <c r="BRX1" s="166"/>
      <c r="BRY1" s="166"/>
      <c r="BRZ1" s="166"/>
      <c r="BSA1" s="166"/>
      <c r="BSB1" s="166"/>
      <c r="BSC1" s="166"/>
      <c r="BSD1" s="166"/>
      <c r="BSE1" s="166"/>
      <c r="BSF1" s="166"/>
      <c r="BSG1" s="166"/>
      <c r="BSH1" s="166"/>
      <c r="BSI1" s="166"/>
      <c r="BSJ1" s="166"/>
      <c r="BSK1" s="166"/>
      <c r="BSL1" s="166"/>
      <c r="BSM1" s="166"/>
      <c r="BSN1" s="166"/>
      <c r="BSO1" s="166"/>
      <c r="BSP1" s="166"/>
      <c r="BSQ1" s="166"/>
      <c r="BSR1" s="166"/>
      <c r="BSS1" s="166"/>
      <c r="BST1" s="166"/>
      <c r="BSU1" s="166"/>
      <c r="BSV1" s="166"/>
      <c r="BSW1" s="166"/>
      <c r="BSX1" s="166"/>
      <c r="BSY1" s="166"/>
      <c r="BSZ1" s="166"/>
      <c r="BTA1" s="166"/>
      <c r="BTB1" s="166"/>
      <c r="BTC1" s="166"/>
      <c r="BTD1" s="166"/>
      <c r="BTE1" s="166"/>
      <c r="BTF1" s="166"/>
      <c r="BTG1" s="166"/>
      <c r="BTH1" s="166"/>
      <c r="BTI1" s="166"/>
      <c r="BTJ1" s="166"/>
      <c r="BTK1" s="166"/>
      <c r="BTL1" s="166"/>
      <c r="BTM1" s="166"/>
      <c r="BTN1" s="166"/>
      <c r="BTO1" s="166"/>
      <c r="BTP1" s="166"/>
      <c r="BTQ1" s="166"/>
      <c r="BTR1" s="166"/>
      <c r="BTS1" s="166"/>
      <c r="BTT1" s="166"/>
      <c r="BTU1" s="166"/>
      <c r="BTV1" s="166"/>
      <c r="BTW1" s="166"/>
      <c r="BTX1" s="166"/>
      <c r="BTY1" s="166"/>
      <c r="BTZ1" s="166"/>
      <c r="BUA1" s="166"/>
      <c r="BUB1" s="166"/>
      <c r="BUC1" s="166"/>
      <c r="BUD1" s="166"/>
      <c r="BUE1" s="166"/>
      <c r="BUF1" s="166"/>
      <c r="BUG1" s="166"/>
      <c r="BUH1" s="166"/>
      <c r="BUI1" s="166"/>
      <c r="BUJ1" s="166"/>
      <c r="BUK1" s="166"/>
      <c r="BUL1" s="166"/>
      <c r="BUM1" s="166"/>
      <c r="BUN1" s="166"/>
      <c r="BUO1" s="166"/>
      <c r="BUP1" s="166"/>
      <c r="BUQ1" s="166"/>
      <c r="BUR1" s="166"/>
      <c r="BUS1" s="166"/>
      <c r="BUT1" s="166"/>
      <c r="BUU1" s="166"/>
      <c r="BUV1" s="166"/>
      <c r="BUW1" s="166"/>
      <c r="BUX1" s="166"/>
      <c r="BUY1" s="166"/>
      <c r="BUZ1" s="166"/>
      <c r="BVA1" s="166"/>
      <c r="BVB1" s="166"/>
      <c r="BVC1" s="166"/>
      <c r="BVD1" s="166"/>
      <c r="BVE1" s="166"/>
      <c r="BVF1" s="166"/>
      <c r="BVG1" s="166"/>
      <c r="BVH1" s="166"/>
      <c r="BVI1" s="166"/>
      <c r="BVJ1" s="166"/>
      <c r="BVK1" s="166"/>
      <c r="BVL1" s="166"/>
      <c r="BVM1" s="166"/>
      <c r="BVN1" s="166"/>
      <c r="BVO1" s="166"/>
      <c r="BVP1" s="166"/>
      <c r="BVQ1" s="166"/>
      <c r="BVR1" s="166"/>
      <c r="BVS1" s="166"/>
      <c r="BVT1" s="166"/>
      <c r="BVU1" s="166"/>
      <c r="BVV1" s="166"/>
      <c r="BVW1" s="166"/>
      <c r="BVX1" s="166"/>
      <c r="BVY1" s="166"/>
      <c r="BVZ1" s="166"/>
      <c r="BWA1" s="166"/>
      <c r="BWB1" s="166"/>
      <c r="BWC1" s="166"/>
      <c r="BWD1" s="166"/>
      <c r="BWE1" s="166"/>
      <c r="BWF1" s="166"/>
      <c r="BWG1" s="166"/>
      <c r="BWH1" s="166"/>
      <c r="BWI1" s="166"/>
      <c r="BWJ1" s="166"/>
      <c r="BWK1" s="166"/>
      <c r="BWL1" s="166"/>
      <c r="BWM1" s="166"/>
      <c r="BWN1" s="166"/>
      <c r="BWO1" s="166"/>
      <c r="BWP1" s="166"/>
      <c r="BWQ1" s="166"/>
      <c r="BWR1" s="166"/>
      <c r="BWS1" s="166"/>
      <c r="BWT1" s="166"/>
      <c r="BWU1" s="166"/>
      <c r="BWV1" s="166"/>
      <c r="BWW1" s="166"/>
      <c r="BWX1" s="166"/>
      <c r="BWY1" s="166"/>
      <c r="BWZ1" s="166"/>
      <c r="BXA1" s="166"/>
      <c r="BXB1" s="166"/>
      <c r="BXC1" s="166"/>
      <c r="BXD1" s="166"/>
      <c r="BXE1" s="166"/>
      <c r="BXF1" s="166"/>
      <c r="BXG1" s="166"/>
      <c r="BXH1" s="166"/>
      <c r="BXI1" s="166"/>
      <c r="BXJ1" s="166"/>
      <c r="BXK1" s="166"/>
      <c r="BXL1" s="166"/>
      <c r="BXM1" s="166"/>
      <c r="BXN1" s="166"/>
      <c r="BXO1" s="166"/>
      <c r="BXP1" s="166"/>
      <c r="BXQ1" s="166"/>
      <c r="BXR1" s="166"/>
      <c r="BXS1" s="166"/>
      <c r="BXT1" s="166"/>
      <c r="BXU1" s="166"/>
      <c r="BXV1" s="166"/>
      <c r="BXW1" s="166"/>
      <c r="BXX1" s="166"/>
      <c r="BXY1" s="166"/>
      <c r="BXZ1" s="166"/>
      <c r="BYA1" s="166"/>
      <c r="BYB1" s="166"/>
      <c r="BYC1" s="166"/>
      <c r="BYD1" s="166"/>
      <c r="BYE1" s="166"/>
      <c r="BYF1" s="166"/>
      <c r="BYG1" s="166"/>
      <c r="BYH1" s="166"/>
      <c r="BYI1" s="166"/>
      <c r="BYJ1" s="166"/>
      <c r="BYK1" s="166"/>
      <c r="BYL1" s="166"/>
      <c r="BYM1" s="166"/>
      <c r="BYN1" s="166"/>
      <c r="BYO1" s="166"/>
      <c r="BYP1" s="166"/>
      <c r="BYQ1" s="166"/>
      <c r="BYR1" s="166"/>
      <c r="BYS1" s="166"/>
      <c r="BYT1" s="166"/>
      <c r="BYU1" s="166"/>
      <c r="BYV1" s="166"/>
      <c r="BYW1" s="166"/>
      <c r="BYX1" s="166"/>
      <c r="BYY1" s="166"/>
      <c r="BYZ1" s="166"/>
      <c r="BZA1" s="166"/>
      <c r="BZB1" s="166"/>
      <c r="BZC1" s="166"/>
      <c r="BZD1" s="166"/>
      <c r="BZE1" s="166"/>
      <c r="BZF1" s="166"/>
      <c r="BZG1" s="166"/>
      <c r="BZH1" s="166"/>
      <c r="BZI1" s="166"/>
      <c r="BZJ1" s="166"/>
      <c r="BZK1" s="166"/>
      <c r="BZL1" s="166"/>
      <c r="BZM1" s="166"/>
      <c r="BZN1" s="166"/>
      <c r="BZO1" s="166"/>
      <c r="BZP1" s="166"/>
      <c r="BZQ1" s="166"/>
      <c r="BZR1" s="166"/>
      <c r="BZS1" s="166"/>
      <c r="BZT1" s="166"/>
      <c r="BZU1" s="166"/>
      <c r="BZV1" s="166"/>
      <c r="BZW1" s="166"/>
      <c r="BZX1" s="166"/>
      <c r="BZY1" s="166"/>
      <c r="BZZ1" s="166"/>
      <c r="CAA1" s="166"/>
      <c r="CAB1" s="166"/>
      <c r="CAC1" s="166"/>
      <c r="CAD1" s="166"/>
      <c r="CAE1" s="166"/>
      <c r="CAF1" s="166"/>
      <c r="CAG1" s="166"/>
      <c r="CAH1" s="166"/>
      <c r="CAI1" s="166"/>
      <c r="CAJ1" s="166"/>
      <c r="CAK1" s="166"/>
      <c r="CAL1" s="166"/>
      <c r="CAM1" s="166"/>
      <c r="CAN1" s="166"/>
      <c r="CAO1" s="166"/>
      <c r="CAP1" s="166"/>
      <c r="CAQ1" s="166"/>
      <c r="CAR1" s="166"/>
      <c r="CAS1" s="166"/>
      <c r="CAT1" s="166"/>
      <c r="CAU1" s="166"/>
      <c r="CAV1" s="166"/>
      <c r="CAW1" s="166"/>
      <c r="CAX1" s="166"/>
      <c r="CAY1" s="166"/>
      <c r="CAZ1" s="166"/>
      <c r="CBA1" s="166"/>
      <c r="CBB1" s="166"/>
      <c r="CBC1" s="166"/>
      <c r="CBD1" s="166"/>
      <c r="CBE1" s="166"/>
      <c r="CBF1" s="166"/>
      <c r="CBG1" s="166"/>
      <c r="CBH1" s="166"/>
      <c r="CBI1" s="166"/>
      <c r="CBJ1" s="166"/>
      <c r="CBK1" s="166"/>
      <c r="CBL1" s="166"/>
      <c r="CBM1" s="166"/>
      <c r="CBN1" s="166"/>
      <c r="CBO1" s="166"/>
      <c r="CBP1" s="166"/>
      <c r="CBQ1" s="166"/>
      <c r="CBR1" s="166"/>
      <c r="CBS1" s="166"/>
      <c r="CBT1" s="166"/>
      <c r="CBU1" s="166"/>
      <c r="CBV1" s="166"/>
      <c r="CBW1" s="166"/>
      <c r="CBX1" s="166"/>
      <c r="CBY1" s="166"/>
      <c r="CBZ1" s="166"/>
      <c r="CCA1" s="166"/>
      <c r="CCB1" s="166"/>
      <c r="CCC1" s="166"/>
      <c r="CCD1" s="166"/>
      <c r="CCE1" s="166"/>
      <c r="CCF1" s="166"/>
      <c r="CCG1" s="166"/>
      <c r="CCH1" s="166"/>
      <c r="CCI1" s="166"/>
      <c r="CCJ1" s="166"/>
      <c r="CCK1" s="166"/>
      <c r="CCL1" s="166"/>
      <c r="CCM1" s="166"/>
      <c r="CCN1" s="166"/>
      <c r="CCO1" s="166"/>
      <c r="CCP1" s="166"/>
      <c r="CCQ1" s="166"/>
      <c r="CCR1" s="166"/>
      <c r="CCS1" s="166"/>
      <c r="CCT1" s="166"/>
      <c r="CCU1" s="166"/>
      <c r="CCV1" s="166"/>
      <c r="CCW1" s="166"/>
      <c r="CCX1" s="166"/>
      <c r="CCY1" s="166"/>
      <c r="CCZ1" s="166"/>
      <c r="CDA1" s="166"/>
      <c r="CDB1" s="166"/>
      <c r="CDC1" s="166"/>
      <c r="CDD1" s="166"/>
      <c r="CDE1" s="166"/>
      <c r="CDF1" s="166"/>
      <c r="CDG1" s="166"/>
      <c r="CDH1" s="166"/>
      <c r="CDI1" s="166"/>
      <c r="CDJ1" s="166"/>
      <c r="CDK1" s="166"/>
      <c r="CDL1" s="166"/>
      <c r="CDM1" s="166"/>
      <c r="CDN1" s="166"/>
      <c r="CDO1" s="166"/>
      <c r="CDP1" s="166"/>
      <c r="CDQ1" s="166"/>
      <c r="CDR1" s="166"/>
      <c r="CDS1" s="166"/>
      <c r="CDT1" s="166"/>
      <c r="CDU1" s="166"/>
      <c r="CDV1" s="166"/>
      <c r="CDW1" s="166"/>
      <c r="CDX1" s="166"/>
      <c r="CDY1" s="166"/>
      <c r="CDZ1" s="166"/>
      <c r="CEA1" s="166"/>
      <c r="CEB1" s="166"/>
      <c r="CEC1" s="166"/>
      <c r="CED1" s="166"/>
      <c r="CEE1" s="166"/>
      <c r="CEF1" s="166"/>
      <c r="CEG1" s="166"/>
      <c r="CEH1" s="166"/>
      <c r="CEI1" s="166"/>
      <c r="CEJ1" s="166"/>
      <c r="CEK1" s="166"/>
      <c r="CEL1" s="166"/>
      <c r="CEM1" s="166"/>
      <c r="CEN1" s="166"/>
      <c r="CEO1" s="166"/>
      <c r="CEP1" s="166"/>
      <c r="CEQ1" s="166"/>
      <c r="CER1" s="166"/>
      <c r="CES1" s="166"/>
      <c r="CET1" s="166"/>
      <c r="CEU1" s="166"/>
      <c r="CEV1" s="166"/>
      <c r="CEW1" s="166"/>
      <c r="CEX1" s="166"/>
      <c r="CEY1" s="166"/>
      <c r="CEZ1" s="166"/>
      <c r="CFA1" s="166"/>
      <c r="CFB1" s="166"/>
      <c r="CFC1" s="166"/>
      <c r="CFD1" s="166"/>
      <c r="CFE1" s="166"/>
      <c r="CFF1" s="166"/>
      <c r="CFG1" s="166"/>
      <c r="CFH1" s="166"/>
      <c r="CFI1" s="166"/>
      <c r="CFJ1" s="166"/>
      <c r="CFK1" s="166"/>
      <c r="CFL1" s="166"/>
      <c r="CFM1" s="166"/>
      <c r="CFN1" s="166"/>
      <c r="CFO1" s="166"/>
      <c r="CFP1" s="166"/>
      <c r="CFQ1" s="166"/>
      <c r="CFR1" s="166"/>
      <c r="CFS1" s="166"/>
      <c r="CFT1" s="166"/>
      <c r="CFU1" s="166"/>
      <c r="CFV1" s="166"/>
      <c r="CFW1" s="166"/>
      <c r="CFX1" s="166"/>
      <c r="CFY1" s="166"/>
      <c r="CFZ1" s="166"/>
      <c r="CGA1" s="166"/>
      <c r="CGB1" s="166"/>
      <c r="CGC1" s="166"/>
      <c r="CGD1" s="166"/>
      <c r="CGE1" s="166"/>
      <c r="CGF1" s="166"/>
      <c r="CGG1" s="166"/>
      <c r="CGH1" s="166"/>
      <c r="CGI1" s="166"/>
      <c r="CGJ1" s="166"/>
      <c r="CGK1" s="166"/>
      <c r="CGL1" s="166"/>
      <c r="CGM1" s="166"/>
      <c r="CGN1" s="166"/>
      <c r="CGO1" s="166"/>
      <c r="CGP1" s="166"/>
      <c r="CGQ1" s="166"/>
      <c r="CGR1" s="166"/>
      <c r="CGS1" s="166"/>
      <c r="CGT1" s="166"/>
      <c r="CGU1" s="166"/>
      <c r="CGV1" s="166"/>
      <c r="CGW1" s="166"/>
      <c r="CGX1" s="166"/>
      <c r="CGY1" s="166"/>
      <c r="CGZ1" s="166"/>
      <c r="CHA1" s="166"/>
      <c r="CHB1" s="166"/>
      <c r="CHC1" s="166"/>
      <c r="CHD1" s="166"/>
      <c r="CHE1" s="166"/>
      <c r="CHF1" s="166"/>
      <c r="CHG1" s="166"/>
      <c r="CHH1" s="166"/>
      <c r="CHI1" s="166"/>
      <c r="CHJ1" s="166"/>
      <c r="CHK1" s="166"/>
      <c r="CHL1" s="166"/>
      <c r="CHM1" s="166"/>
      <c r="CHN1" s="166"/>
      <c r="CHO1" s="166"/>
      <c r="CHP1" s="166"/>
      <c r="CHQ1" s="166"/>
      <c r="CHR1" s="166"/>
      <c r="CHS1" s="166"/>
      <c r="CHT1" s="166"/>
      <c r="CHU1" s="166"/>
      <c r="CHV1" s="166"/>
      <c r="CHW1" s="166"/>
      <c r="CHX1" s="166"/>
      <c r="CHY1" s="166"/>
      <c r="CHZ1" s="166"/>
      <c r="CIA1" s="166"/>
      <c r="CIB1" s="166"/>
      <c r="CIC1" s="166"/>
      <c r="CID1" s="166"/>
      <c r="CIE1" s="166"/>
      <c r="CIF1" s="166"/>
      <c r="CIG1" s="166"/>
      <c r="CIH1" s="166"/>
      <c r="CII1" s="166"/>
      <c r="CIJ1" s="166"/>
      <c r="CIK1" s="166"/>
      <c r="CIL1" s="166"/>
      <c r="CIM1" s="166"/>
      <c r="CIN1" s="166"/>
      <c r="CIO1" s="166"/>
      <c r="CIP1" s="166"/>
      <c r="CIQ1" s="166"/>
      <c r="CIR1" s="166"/>
      <c r="CIS1" s="166"/>
      <c r="CIT1" s="166"/>
      <c r="CIU1" s="166"/>
      <c r="CIV1" s="166"/>
      <c r="CIW1" s="166"/>
      <c r="CIX1" s="166"/>
      <c r="CIY1" s="166"/>
      <c r="CIZ1" s="166"/>
      <c r="CJA1" s="166"/>
      <c r="CJB1" s="166"/>
      <c r="CJC1" s="166"/>
      <c r="CJD1" s="166"/>
      <c r="CJE1" s="166"/>
      <c r="CJF1" s="166"/>
      <c r="CJG1" s="166"/>
      <c r="CJH1" s="166"/>
      <c r="CJI1" s="166"/>
      <c r="CJJ1" s="166"/>
      <c r="CJK1" s="166"/>
      <c r="CJL1" s="166"/>
      <c r="CJM1" s="166"/>
      <c r="CJN1" s="166"/>
      <c r="CJO1" s="166"/>
      <c r="CJP1" s="166"/>
      <c r="CJQ1" s="166"/>
      <c r="CJR1" s="166"/>
      <c r="CJS1" s="166"/>
      <c r="CJT1" s="166"/>
      <c r="CJU1" s="166"/>
      <c r="CJV1" s="166"/>
      <c r="CJW1" s="166"/>
      <c r="CJX1" s="166"/>
      <c r="CJY1" s="166"/>
      <c r="CJZ1" s="166"/>
      <c r="CKA1" s="166"/>
      <c r="CKB1" s="166"/>
      <c r="CKC1" s="166"/>
      <c r="CKD1" s="166"/>
      <c r="CKE1" s="166"/>
      <c r="CKF1" s="166"/>
      <c r="CKG1" s="166"/>
      <c r="CKH1" s="166"/>
      <c r="CKI1" s="166"/>
      <c r="CKJ1" s="166"/>
      <c r="CKK1" s="166"/>
      <c r="CKL1" s="166"/>
      <c r="CKM1" s="166"/>
      <c r="CKN1" s="166"/>
      <c r="CKO1" s="166"/>
      <c r="CKP1" s="166"/>
      <c r="CKQ1" s="166"/>
      <c r="CKR1" s="166"/>
      <c r="CKS1" s="166"/>
      <c r="CKT1" s="166"/>
      <c r="CKU1" s="166"/>
      <c r="CKV1" s="166"/>
      <c r="CKW1" s="166"/>
      <c r="CKX1" s="166"/>
      <c r="CKY1" s="166"/>
      <c r="CKZ1" s="166"/>
      <c r="CLA1" s="166"/>
      <c r="CLB1" s="166"/>
      <c r="CLC1" s="166"/>
      <c r="CLD1" s="166"/>
      <c r="CLE1" s="166"/>
      <c r="CLF1" s="166"/>
      <c r="CLG1" s="166"/>
      <c r="CLH1" s="166"/>
      <c r="CLI1" s="166"/>
      <c r="CLJ1" s="166"/>
      <c r="CLK1" s="166"/>
      <c r="CLL1" s="166"/>
      <c r="CLM1" s="166"/>
      <c r="CLN1" s="166"/>
      <c r="CLO1" s="166"/>
      <c r="CLP1" s="166"/>
      <c r="CLQ1" s="166"/>
      <c r="CLR1" s="166"/>
      <c r="CLS1" s="166"/>
      <c r="CLT1" s="166"/>
      <c r="CLU1" s="166"/>
      <c r="CLV1" s="166"/>
      <c r="CLW1" s="166"/>
      <c r="CLX1" s="166"/>
      <c r="CLY1" s="166"/>
      <c r="CLZ1" s="166"/>
      <c r="CMA1" s="166"/>
      <c r="CMB1" s="166"/>
      <c r="CMC1" s="166"/>
      <c r="CMD1" s="166"/>
      <c r="CME1" s="166"/>
      <c r="CMF1" s="166"/>
      <c r="CMG1" s="166"/>
      <c r="CMH1" s="166"/>
      <c r="CMI1" s="166"/>
      <c r="CMJ1" s="166"/>
      <c r="CMK1" s="166"/>
      <c r="CML1" s="166"/>
      <c r="CMM1" s="166"/>
      <c r="CMN1" s="166"/>
      <c r="CMO1" s="166"/>
      <c r="CMP1" s="166"/>
      <c r="CMQ1" s="166"/>
      <c r="CMR1" s="166"/>
      <c r="CMS1" s="166"/>
      <c r="CMT1" s="166"/>
      <c r="CMU1" s="166"/>
      <c r="CMV1" s="166"/>
      <c r="CMW1" s="166"/>
      <c r="CMX1" s="166"/>
      <c r="CMY1" s="166"/>
      <c r="CMZ1" s="166"/>
      <c r="CNA1" s="166"/>
      <c r="CNB1" s="166"/>
      <c r="CNC1" s="166"/>
      <c r="CND1" s="166"/>
      <c r="CNE1" s="166"/>
      <c r="CNF1" s="166"/>
      <c r="CNG1" s="166"/>
      <c r="CNH1" s="166"/>
      <c r="CNI1" s="166"/>
      <c r="CNJ1" s="166"/>
      <c r="CNK1" s="166"/>
      <c r="CNL1" s="166"/>
      <c r="CNM1" s="166"/>
      <c r="CNN1" s="166"/>
      <c r="CNO1" s="166"/>
      <c r="CNP1" s="166"/>
      <c r="CNQ1" s="166"/>
      <c r="CNR1" s="166"/>
      <c r="CNS1" s="166"/>
      <c r="CNT1" s="166"/>
      <c r="CNU1" s="166"/>
      <c r="CNV1" s="166"/>
      <c r="CNW1" s="166"/>
      <c r="CNX1" s="166"/>
      <c r="CNY1" s="166"/>
      <c r="CNZ1" s="166"/>
      <c r="COA1" s="166"/>
      <c r="COB1" s="166"/>
      <c r="COC1" s="166"/>
      <c r="COD1" s="166"/>
      <c r="COE1" s="166"/>
      <c r="COF1" s="166"/>
      <c r="COG1" s="166"/>
      <c r="COH1" s="166"/>
      <c r="COI1" s="166"/>
      <c r="COJ1" s="166"/>
      <c r="COK1" s="166"/>
      <c r="COL1" s="166"/>
      <c r="COM1" s="166"/>
      <c r="CON1" s="166"/>
      <c r="COO1" s="166"/>
      <c r="COP1" s="166"/>
      <c r="COQ1" s="166"/>
      <c r="COR1" s="166"/>
      <c r="COS1" s="166"/>
      <c r="COT1" s="166"/>
      <c r="COU1" s="166"/>
      <c r="COV1" s="166"/>
      <c r="COW1" s="166"/>
      <c r="COX1" s="166"/>
      <c r="COY1" s="166"/>
      <c r="COZ1" s="166"/>
      <c r="CPA1" s="166"/>
      <c r="CPB1" s="166"/>
      <c r="CPC1" s="166"/>
      <c r="CPD1" s="166"/>
      <c r="CPE1" s="166"/>
      <c r="CPF1" s="166"/>
      <c r="CPG1" s="166"/>
      <c r="CPH1" s="166"/>
      <c r="CPI1" s="166"/>
      <c r="CPJ1" s="166"/>
      <c r="CPK1" s="166"/>
      <c r="CPL1" s="166"/>
      <c r="CPM1" s="166"/>
      <c r="CPN1" s="166"/>
      <c r="CPO1" s="166"/>
      <c r="CPP1" s="166"/>
      <c r="CPQ1" s="166"/>
      <c r="CPR1" s="166"/>
      <c r="CPS1" s="166"/>
      <c r="CPT1" s="166"/>
      <c r="CPU1" s="166"/>
      <c r="CPV1" s="166"/>
      <c r="CPW1" s="166"/>
      <c r="CPX1" s="166"/>
      <c r="CPY1" s="166"/>
      <c r="CPZ1" s="166"/>
      <c r="CQA1" s="166"/>
      <c r="CQB1" s="166"/>
      <c r="CQC1" s="166"/>
      <c r="CQD1" s="166"/>
      <c r="CQE1" s="166"/>
      <c r="CQF1" s="166"/>
      <c r="CQG1" s="166"/>
      <c r="CQH1" s="166"/>
      <c r="CQI1" s="166"/>
      <c r="CQJ1" s="166"/>
      <c r="CQK1" s="166"/>
      <c r="CQL1" s="166"/>
      <c r="CQM1" s="166"/>
      <c r="CQN1" s="166"/>
      <c r="CQO1" s="166"/>
      <c r="CQP1" s="166"/>
      <c r="CQQ1" s="166"/>
      <c r="CQR1" s="166"/>
      <c r="CQS1" s="166"/>
      <c r="CQT1" s="166"/>
      <c r="CQU1" s="166"/>
      <c r="CQV1" s="166"/>
      <c r="CQW1" s="166"/>
      <c r="CQX1" s="166"/>
      <c r="CQY1" s="166"/>
      <c r="CQZ1" s="166"/>
      <c r="CRA1" s="166"/>
      <c r="CRB1" s="166"/>
      <c r="CRC1" s="166"/>
      <c r="CRD1" s="166"/>
      <c r="CRE1" s="166"/>
      <c r="CRF1" s="166"/>
      <c r="CRG1" s="166"/>
      <c r="CRH1" s="166"/>
      <c r="CRI1" s="166"/>
      <c r="CRJ1" s="166"/>
      <c r="CRK1" s="166"/>
      <c r="CRL1" s="166"/>
      <c r="CRM1" s="166"/>
      <c r="CRN1" s="166"/>
      <c r="CRO1" s="166"/>
      <c r="CRP1" s="166"/>
      <c r="CRQ1" s="166"/>
      <c r="CRR1" s="166"/>
      <c r="CRS1" s="166"/>
      <c r="CRT1" s="166"/>
      <c r="CRU1" s="166"/>
      <c r="CRV1" s="166"/>
      <c r="CRW1" s="166"/>
      <c r="CRX1" s="166"/>
      <c r="CRY1" s="166"/>
      <c r="CRZ1" s="166"/>
      <c r="CSA1" s="166"/>
      <c r="CSB1" s="166"/>
      <c r="CSC1" s="166"/>
      <c r="CSD1" s="166"/>
      <c r="CSE1" s="166"/>
      <c r="CSF1" s="166"/>
      <c r="CSG1" s="166"/>
      <c r="CSH1" s="166"/>
      <c r="CSI1" s="166"/>
      <c r="CSJ1" s="166"/>
      <c r="CSK1" s="166"/>
      <c r="CSL1" s="166"/>
      <c r="CSM1" s="166"/>
      <c r="CSN1" s="166"/>
      <c r="CSO1" s="166"/>
      <c r="CSP1" s="166"/>
      <c r="CSQ1" s="166"/>
      <c r="CSR1" s="166"/>
      <c r="CSS1" s="166"/>
      <c r="CST1" s="166"/>
      <c r="CSU1" s="166"/>
      <c r="CSV1" s="166"/>
      <c r="CSW1" s="166"/>
      <c r="CSX1" s="166"/>
      <c r="CSY1" s="166"/>
      <c r="CSZ1" s="166"/>
      <c r="CTA1" s="166"/>
      <c r="CTB1" s="166"/>
      <c r="CTC1" s="166"/>
      <c r="CTD1" s="166"/>
      <c r="CTE1" s="166"/>
      <c r="CTF1" s="166"/>
      <c r="CTG1" s="166"/>
      <c r="CTH1" s="166"/>
      <c r="CTI1" s="166"/>
      <c r="CTJ1" s="166"/>
      <c r="CTK1" s="166"/>
      <c r="CTL1" s="166"/>
      <c r="CTM1" s="166"/>
      <c r="CTN1" s="166"/>
      <c r="CTO1" s="166"/>
      <c r="CTP1" s="166"/>
      <c r="CTQ1" s="166"/>
      <c r="CTR1" s="166"/>
      <c r="CTS1" s="166"/>
      <c r="CTT1" s="166"/>
      <c r="CTU1" s="166"/>
      <c r="CTV1" s="166"/>
      <c r="CTW1" s="166"/>
      <c r="CTX1" s="166"/>
      <c r="CTY1" s="166"/>
      <c r="CTZ1" s="166"/>
      <c r="CUA1" s="166"/>
      <c r="CUB1" s="166"/>
      <c r="CUC1" s="166"/>
      <c r="CUD1" s="166"/>
      <c r="CUE1" s="166"/>
      <c r="CUF1" s="166"/>
      <c r="CUG1" s="166"/>
      <c r="CUH1" s="166"/>
      <c r="CUI1" s="166"/>
      <c r="CUJ1" s="166"/>
      <c r="CUK1" s="166"/>
      <c r="CUL1" s="166"/>
      <c r="CUM1" s="166"/>
      <c r="CUN1" s="166"/>
      <c r="CUO1" s="166"/>
      <c r="CUP1" s="166"/>
      <c r="CUQ1" s="166"/>
      <c r="CUR1" s="166"/>
      <c r="CUS1" s="166"/>
      <c r="CUT1" s="166"/>
      <c r="CUU1" s="166"/>
      <c r="CUV1" s="166"/>
      <c r="CUW1" s="166"/>
      <c r="CUX1" s="166"/>
      <c r="CUY1" s="166"/>
      <c r="CUZ1" s="166"/>
      <c r="CVA1" s="166"/>
      <c r="CVB1" s="166"/>
      <c r="CVC1" s="166"/>
      <c r="CVD1" s="166"/>
      <c r="CVE1" s="166"/>
      <c r="CVF1" s="166"/>
      <c r="CVG1" s="166"/>
      <c r="CVH1" s="166"/>
      <c r="CVI1" s="166"/>
      <c r="CVJ1" s="166"/>
      <c r="CVK1" s="166"/>
      <c r="CVL1" s="166"/>
      <c r="CVM1" s="166"/>
      <c r="CVN1" s="166"/>
      <c r="CVO1" s="166"/>
      <c r="CVP1" s="166"/>
      <c r="CVQ1" s="166"/>
      <c r="CVR1" s="166"/>
      <c r="CVS1" s="166"/>
      <c r="CVT1" s="166"/>
      <c r="CVU1" s="166"/>
      <c r="CVV1" s="166"/>
      <c r="CVW1" s="166"/>
      <c r="CVX1" s="166"/>
      <c r="CVY1" s="166"/>
      <c r="CVZ1" s="166"/>
      <c r="CWA1" s="166"/>
      <c r="CWB1" s="166"/>
      <c r="CWC1" s="166"/>
      <c r="CWD1" s="166"/>
      <c r="CWE1" s="166"/>
      <c r="CWF1" s="166"/>
      <c r="CWG1" s="166"/>
      <c r="CWH1" s="166"/>
      <c r="CWI1" s="166"/>
      <c r="CWJ1" s="166"/>
      <c r="CWK1" s="166"/>
      <c r="CWL1" s="166"/>
      <c r="CWM1" s="166"/>
      <c r="CWN1" s="166"/>
      <c r="CWO1" s="166"/>
      <c r="CWP1" s="166"/>
      <c r="CWQ1" s="166"/>
      <c r="CWR1" s="166"/>
      <c r="CWS1" s="166"/>
      <c r="CWT1" s="166"/>
      <c r="CWU1" s="166"/>
      <c r="CWV1" s="166"/>
      <c r="CWW1" s="166"/>
      <c r="CWX1" s="166"/>
      <c r="CWY1" s="166"/>
      <c r="CWZ1" s="166"/>
      <c r="CXA1" s="166"/>
      <c r="CXB1" s="166"/>
      <c r="CXC1" s="166"/>
      <c r="CXD1" s="166"/>
      <c r="CXE1" s="166"/>
      <c r="CXF1" s="166"/>
      <c r="CXG1" s="166"/>
      <c r="CXH1" s="166"/>
      <c r="CXI1" s="166"/>
      <c r="CXJ1" s="166"/>
      <c r="CXK1" s="166"/>
      <c r="CXL1" s="166"/>
      <c r="CXM1" s="166"/>
      <c r="CXN1" s="166"/>
      <c r="CXO1" s="166"/>
      <c r="CXP1" s="166"/>
      <c r="CXQ1" s="166"/>
      <c r="CXR1" s="166"/>
      <c r="CXS1" s="166"/>
      <c r="CXT1" s="166"/>
      <c r="CXU1" s="166"/>
      <c r="CXV1" s="166"/>
      <c r="CXW1" s="166"/>
      <c r="CXX1" s="166"/>
      <c r="CXY1" s="166"/>
      <c r="CXZ1" s="166"/>
      <c r="CYA1" s="166"/>
      <c r="CYB1" s="166"/>
      <c r="CYC1" s="166"/>
      <c r="CYD1" s="166"/>
      <c r="CYE1" s="166"/>
      <c r="CYF1" s="166"/>
      <c r="CYG1" s="166"/>
      <c r="CYH1" s="166"/>
      <c r="CYI1" s="166"/>
      <c r="CYJ1" s="166"/>
      <c r="CYK1" s="166"/>
      <c r="CYL1" s="166"/>
      <c r="CYM1" s="166"/>
      <c r="CYN1" s="166"/>
      <c r="CYO1" s="166"/>
      <c r="CYP1" s="166"/>
      <c r="CYQ1" s="166"/>
      <c r="CYR1" s="166"/>
      <c r="CYS1" s="166"/>
      <c r="CYT1" s="166"/>
      <c r="CYU1" s="166"/>
      <c r="CYV1" s="166"/>
      <c r="CYW1" s="166"/>
      <c r="CYX1" s="166"/>
      <c r="CYY1" s="166"/>
      <c r="CYZ1" s="166"/>
      <c r="CZA1" s="166"/>
      <c r="CZB1" s="166"/>
      <c r="CZC1" s="166"/>
      <c r="CZD1" s="166"/>
      <c r="CZE1" s="166"/>
      <c r="CZF1" s="166"/>
      <c r="CZG1" s="166"/>
      <c r="CZH1" s="166"/>
      <c r="CZI1" s="166"/>
      <c r="CZJ1" s="166"/>
      <c r="CZK1" s="166"/>
      <c r="CZL1" s="166"/>
      <c r="CZM1" s="166"/>
      <c r="CZN1" s="166"/>
      <c r="CZO1" s="166"/>
      <c r="CZP1" s="166"/>
      <c r="CZQ1" s="166"/>
      <c r="CZR1" s="166"/>
      <c r="CZS1" s="166"/>
      <c r="CZT1" s="166"/>
      <c r="CZU1" s="166"/>
      <c r="CZV1" s="166"/>
      <c r="CZW1" s="166"/>
      <c r="CZX1" s="166"/>
      <c r="CZY1" s="166"/>
      <c r="CZZ1" s="166"/>
      <c r="DAA1" s="166"/>
      <c r="DAB1" s="166"/>
      <c r="DAC1" s="166"/>
      <c r="DAD1" s="166"/>
      <c r="DAE1" s="166"/>
      <c r="DAF1" s="166"/>
      <c r="DAG1" s="166"/>
      <c r="DAH1" s="166"/>
      <c r="DAI1" s="166"/>
      <c r="DAJ1" s="166"/>
      <c r="DAK1" s="166"/>
      <c r="DAL1" s="166"/>
      <c r="DAM1" s="166"/>
      <c r="DAN1" s="166"/>
      <c r="DAO1" s="166"/>
      <c r="DAP1" s="166"/>
      <c r="DAQ1" s="166"/>
      <c r="DAR1" s="166"/>
      <c r="DAS1" s="166"/>
      <c r="DAT1" s="166"/>
      <c r="DAU1" s="166"/>
      <c r="DAV1" s="166"/>
      <c r="DAW1" s="166"/>
      <c r="DAX1" s="166"/>
      <c r="DAY1" s="166"/>
      <c r="DAZ1" s="166"/>
      <c r="DBA1" s="166"/>
      <c r="DBB1" s="166"/>
      <c r="DBC1" s="166"/>
      <c r="DBD1" s="166"/>
      <c r="DBE1" s="166"/>
      <c r="DBF1" s="166"/>
      <c r="DBG1" s="166"/>
      <c r="DBH1" s="166"/>
      <c r="DBI1" s="166"/>
      <c r="DBJ1" s="166"/>
      <c r="DBK1" s="166"/>
      <c r="DBL1" s="166"/>
      <c r="DBM1" s="166"/>
      <c r="DBN1" s="166"/>
      <c r="DBO1" s="166"/>
      <c r="DBP1" s="166"/>
      <c r="DBQ1" s="166"/>
      <c r="DBR1" s="166"/>
      <c r="DBS1" s="166"/>
      <c r="DBT1" s="166"/>
      <c r="DBU1" s="166"/>
      <c r="DBV1" s="166"/>
      <c r="DBW1" s="166"/>
      <c r="DBX1" s="166"/>
      <c r="DBY1" s="166"/>
      <c r="DBZ1" s="166"/>
      <c r="DCA1" s="166"/>
      <c r="DCB1" s="166"/>
      <c r="DCC1" s="166"/>
      <c r="DCD1" s="166"/>
      <c r="DCE1" s="166"/>
      <c r="DCF1" s="166"/>
      <c r="DCG1" s="166"/>
      <c r="DCH1" s="166"/>
      <c r="DCI1" s="166"/>
      <c r="DCJ1" s="166"/>
      <c r="DCK1" s="166"/>
      <c r="DCL1" s="166"/>
      <c r="DCM1" s="166"/>
      <c r="DCN1" s="166"/>
      <c r="DCO1" s="166"/>
      <c r="DCP1" s="166"/>
      <c r="DCQ1" s="166"/>
      <c r="DCR1" s="166"/>
      <c r="DCS1" s="166"/>
      <c r="DCT1" s="166"/>
      <c r="DCU1" s="166"/>
      <c r="DCV1" s="166"/>
      <c r="DCW1" s="166"/>
      <c r="DCX1" s="166"/>
      <c r="DCY1" s="166"/>
      <c r="DCZ1" s="166"/>
      <c r="DDA1" s="166"/>
      <c r="DDB1" s="166"/>
      <c r="DDC1" s="166"/>
      <c r="DDD1" s="166"/>
      <c r="DDE1" s="166"/>
      <c r="DDF1" s="166"/>
      <c r="DDG1" s="166"/>
      <c r="DDH1" s="166"/>
      <c r="DDI1" s="166"/>
      <c r="DDJ1" s="166"/>
      <c r="DDK1" s="166"/>
      <c r="DDL1" s="166"/>
      <c r="DDM1" s="166"/>
      <c r="DDN1" s="166"/>
      <c r="DDO1" s="166"/>
      <c r="DDP1" s="166"/>
      <c r="DDQ1" s="166"/>
      <c r="DDR1" s="166"/>
      <c r="DDS1" s="166"/>
      <c r="DDT1" s="166"/>
      <c r="DDU1" s="166"/>
      <c r="DDV1" s="166"/>
      <c r="DDW1" s="166"/>
      <c r="DDX1" s="166"/>
      <c r="DDY1" s="166"/>
      <c r="DDZ1" s="166"/>
      <c r="DEA1" s="166"/>
      <c r="DEB1" s="166"/>
      <c r="DEC1" s="166"/>
      <c r="DED1" s="166"/>
      <c r="DEE1" s="166"/>
      <c r="DEF1" s="166"/>
      <c r="DEG1" s="166"/>
      <c r="DEH1" s="166"/>
      <c r="DEI1" s="166"/>
      <c r="DEJ1" s="166"/>
      <c r="DEK1" s="166"/>
      <c r="DEL1" s="166"/>
      <c r="DEM1" s="166"/>
      <c r="DEN1" s="166"/>
      <c r="DEO1" s="166"/>
      <c r="DEP1" s="166"/>
      <c r="DEQ1" s="166"/>
      <c r="DER1" s="166"/>
      <c r="DES1" s="166"/>
      <c r="DET1" s="166"/>
      <c r="DEU1" s="166"/>
      <c r="DEV1" s="166"/>
      <c r="DEW1" s="166"/>
      <c r="DEX1" s="166"/>
      <c r="DEY1" s="166"/>
      <c r="DEZ1" s="166"/>
      <c r="DFA1" s="166"/>
      <c r="DFB1" s="166"/>
      <c r="DFC1" s="166"/>
      <c r="DFD1" s="166"/>
      <c r="DFE1" s="166"/>
      <c r="DFF1" s="166"/>
      <c r="DFG1" s="166"/>
      <c r="DFH1" s="166"/>
      <c r="DFI1" s="166"/>
      <c r="DFJ1" s="166"/>
      <c r="DFK1" s="166"/>
      <c r="DFL1" s="166"/>
      <c r="DFM1" s="166"/>
      <c r="DFN1" s="166"/>
      <c r="DFO1" s="166"/>
      <c r="DFP1" s="166"/>
      <c r="DFQ1" s="166"/>
      <c r="DFR1" s="166"/>
      <c r="DFS1" s="166"/>
      <c r="DFT1" s="166"/>
      <c r="DFU1" s="166"/>
      <c r="DFV1" s="166"/>
      <c r="DFW1" s="166"/>
      <c r="DFX1" s="166"/>
      <c r="DFY1" s="166"/>
      <c r="DFZ1" s="166"/>
      <c r="DGA1" s="166"/>
      <c r="DGB1" s="166"/>
      <c r="DGC1" s="166"/>
      <c r="DGD1" s="166"/>
      <c r="DGE1" s="166"/>
      <c r="DGF1" s="166"/>
      <c r="DGG1" s="166"/>
      <c r="DGH1" s="166"/>
      <c r="DGI1" s="166"/>
      <c r="DGJ1" s="166"/>
      <c r="DGK1" s="166"/>
      <c r="DGL1" s="166"/>
      <c r="DGM1" s="166"/>
      <c r="DGN1" s="166"/>
      <c r="DGO1" s="166"/>
      <c r="DGP1" s="166"/>
      <c r="DGQ1" s="166"/>
      <c r="DGR1" s="166"/>
      <c r="DGS1" s="166"/>
      <c r="DGT1" s="166"/>
      <c r="DGU1" s="166"/>
      <c r="DGV1" s="166"/>
      <c r="DGW1" s="166"/>
      <c r="DGX1" s="166"/>
    </row>
    <row r="2" spans="1:2910" ht="23" customHeight="1">
      <c r="A2" s="169"/>
      <c r="B2" s="169"/>
      <c r="C2" s="169"/>
      <c r="D2" s="169"/>
      <c r="E2" s="169"/>
      <c r="F2" s="169"/>
      <c r="G2" s="198" t="s">
        <v>2128</v>
      </c>
      <c r="H2" s="198"/>
      <c r="I2" s="198"/>
      <c r="J2" s="198"/>
      <c r="K2" s="198"/>
      <c r="L2" s="198"/>
      <c r="M2" s="198"/>
      <c r="N2" s="198"/>
      <c r="O2" s="198"/>
      <c r="P2" s="198"/>
      <c r="Q2" s="198"/>
      <c r="R2" s="198"/>
      <c r="S2" s="198"/>
      <c r="T2" s="167"/>
      <c r="U2" s="172"/>
      <c r="V2" s="172"/>
      <c r="W2" s="172"/>
      <c r="X2" s="172"/>
      <c r="Y2" s="172"/>
      <c r="Z2" s="172"/>
      <c r="AA2" s="172"/>
      <c r="AB2" s="172"/>
      <c r="AC2" s="172"/>
      <c r="AD2" s="172"/>
      <c r="AE2" s="172"/>
      <c r="AF2" s="172"/>
      <c r="AG2" s="172"/>
      <c r="AH2" s="172"/>
      <c r="AI2" s="172"/>
      <c r="AJ2" s="172"/>
      <c r="AK2" s="172"/>
      <c r="AL2" s="172"/>
      <c r="AM2" s="172"/>
      <c r="AN2" s="172"/>
      <c r="AO2" s="172"/>
      <c r="AP2" s="172"/>
      <c r="AQ2" s="172"/>
      <c r="AR2" s="172"/>
      <c r="AS2" s="172"/>
      <c r="AT2" s="172"/>
      <c r="AU2" s="172"/>
      <c r="AV2" s="172"/>
      <c r="AW2" s="172"/>
      <c r="AX2" s="172"/>
      <c r="AY2" s="172"/>
      <c r="AZ2" s="172"/>
      <c r="BA2" s="172"/>
      <c r="BB2" s="172"/>
      <c r="BC2" s="172"/>
      <c r="BD2" s="172"/>
      <c r="BE2" s="172"/>
      <c r="BF2" s="172"/>
      <c r="BG2" s="172"/>
      <c r="BH2" s="172"/>
      <c r="BI2" s="172"/>
      <c r="BJ2" s="172"/>
      <c r="BK2" s="172"/>
      <c r="BL2" s="172"/>
      <c r="BM2" s="172"/>
      <c r="BN2" s="172"/>
      <c r="BO2" s="172"/>
      <c r="BP2" s="172"/>
      <c r="BQ2" s="172"/>
      <c r="BR2" s="172"/>
      <c r="BS2" s="172"/>
      <c r="BT2" s="172"/>
      <c r="BU2" s="172"/>
      <c r="BV2" s="172"/>
      <c r="BW2" s="172"/>
      <c r="BX2" s="172"/>
      <c r="BY2" s="172"/>
      <c r="BZ2" s="172"/>
      <c r="CA2" s="172"/>
      <c r="CB2" s="172"/>
      <c r="CC2" s="172"/>
      <c r="CD2" s="172"/>
      <c r="CE2" s="172"/>
      <c r="CF2" s="172"/>
      <c r="CG2" s="172"/>
      <c r="CH2" s="172"/>
      <c r="CI2" s="172"/>
      <c r="CJ2" s="172"/>
      <c r="CK2" s="172"/>
      <c r="CL2" s="172"/>
      <c r="CM2" s="172"/>
      <c r="CN2" s="172"/>
      <c r="CO2" s="172"/>
      <c r="CP2" s="172"/>
      <c r="CQ2" s="172"/>
      <c r="CR2" s="172"/>
      <c r="CS2" s="172"/>
      <c r="CT2" s="172"/>
      <c r="CU2" s="172"/>
      <c r="CV2" s="172"/>
      <c r="CW2" s="172"/>
      <c r="CX2" s="172"/>
      <c r="CY2" s="172"/>
      <c r="CZ2" s="172"/>
      <c r="DA2" s="172"/>
      <c r="DB2" s="172"/>
      <c r="DC2" s="172"/>
      <c r="DD2" s="172"/>
      <c r="DE2" s="172"/>
      <c r="DF2" s="172"/>
      <c r="DG2" s="172"/>
      <c r="DH2" s="172"/>
      <c r="DI2" s="172"/>
      <c r="DJ2" s="172"/>
      <c r="DK2" s="172"/>
      <c r="DL2" s="172"/>
      <c r="DM2" s="172"/>
      <c r="DN2" s="172"/>
      <c r="DO2" s="172"/>
      <c r="DP2" s="172"/>
      <c r="DQ2" s="172"/>
      <c r="DR2" s="172"/>
      <c r="DS2" s="172"/>
      <c r="DT2" s="172"/>
      <c r="DU2" s="172"/>
      <c r="DV2" s="172"/>
      <c r="DW2" s="172"/>
      <c r="DX2" s="172"/>
      <c r="DY2" s="172"/>
      <c r="DZ2" s="172"/>
      <c r="EA2" s="172"/>
      <c r="EB2" s="172"/>
      <c r="EC2" s="172"/>
      <c r="ED2" s="172"/>
      <c r="EE2" s="172"/>
      <c r="EF2" s="172"/>
      <c r="EG2" s="172"/>
      <c r="EH2" s="172"/>
      <c r="EI2" s="172"/>
      <c r="EJ2" s="172"/>
      <c r="EK2" s="172"/>
      <c r="EL2" s="172"/>
      <c r="EM2" s="172"/>
      <c r="EN2" s="172"/>
      <c r="EO2" s="172"/>
      <c r="EP2" s="172"/>
      <c r="EQ2" s="172"/>
      <c r="ER2" s="172"/>
      <c r="ES2" s="172"/>
      <c r="ET2" s="172"/>
      <c r="EU2" s="172"/>
      <c r="EV2" s="172"/>
      <c r="EW2" s="172"/>
      <c r="EX2" s="172"/>
      <c r="EY2" s="172"/>
      <c r="EZ2" s="172"/>
      <c r="FA2" s="172"/>
      <c r="FB2" s="172"/>
      <c r="FC2" s="172"/>
      <c r="FD2" s="172"/>
      <c r="FE2" s="172"/>
      <c r="FF2" s="172"/>
      <c r="FG2" s="172"/>
      <c r="FH2" s="172"/>
      <c r="FI2" s="172"/>
      <c r="FJ2" s="172"/>
      <c r="FK2" s="172"/>
      <c r="FL2" s="172"/>
      <c r="FM2" s="172"/>
      <c r="FN2" s="172"/>
      <c r="FO2" s="172"/>
      <c r="FP2" s="172"/>
      <c r="FQ2" s="172"/>
      <c r="FR2" s="172"/>
      <c r="FS2" s="172"/>
      <c r="FT2" s="172"/>
    </row>
    <row r="3" spans="1:2910" ht="15" customHeight="1">
      <c r="A3" s="169"/>
      <c r="B3" s="169"/>
      <c r="C3" s="169"/>
      <c r="D3" s="169"/>
      <c r="E3" s="169"/>
      <c r="F3" s="169"/>
      <c r="G3" s="199" t="s">
        <v>2139</v>
      </c>
      <c r="H3" s="199"/>
      <c r="I3" s="199"/>
      <c r="J3" s="199"/>
      <c r="K3" s="199"/>
      <c r="L3" s="199"/>
      <c r="M3" s="199"/>
      <c r="N3" s="199"/>
      <c r="O3" s="199"/>
      <c r="P3" s="199"/>
      <c r="Q3" s="199"/>
      <c r="R3" s="199"/>
      <c r="S3" s="199"/>
      <c r="T3" s="167"/>
      <c r="U3" s="172"/>
      <c r="V3" s="172"/>
      <c r="W3" s="172"/>
      <c r="X3" s="172"/>
      <c r="Y3" s="172"/>
      <c r="Z3" s="172"/>
      <c r="AA3" s="172"/>
      <c r="AB3" s="172"/>
      <c r="AC3" s="172"/>
      <c r="AD3" s="172"/>
      <c r="AE3" s="172"/>
      <c r="AF3" s="172"/>
      <c r="AG3" s="172"/>
      <c r="AH3" s="172"/>
      <c r="AI3" s="172"/>
      <c r="AJ3" s="172"/>
      <c r="AK3" s="172"/>
      <c r="AL3" s="172"/>
      <c r="AM3" s="172"/>
      <c r="AN3" s="172"/>
      <c r="AO3" s="172"/>
      <c r="AP3" s="172"/>
      <c r="AQ3" s="172"/>
      <c r="AR3" s="172"/>
      <c r="AS3" s="172"/>
      <c r="AT3" s="172"/>
      <c r="AU3" s="172"/>
      <c r="AV3" s="172"/>
      <c r="AW3" s="172"/>
      <c r="AX3" s="172"/>
      <c r="AY3" s="172"/>
      <c r="AZ3" s="172"/>
      <c r="BA3" s="172"/>
      <c r="BB3" s="172"/>
      <c r="BC3" s="172"/>
      <c r="BD3" s="172"/>
      <c r="BE3" s="172"/>
      <c r="BF3" s="172"/>
      <c r="BG3" s="172"/>
      <c r="BH3" s="172"/>
      <c r="BI3" s="172"/>
      <c r="BJ3" s="172"/>
      <c r="BK3" s="172"/>
      <c r="BL3" s="172"/>
      <c r="BM3" s="172"/>
      <c r="BN3" s="172"/>
      <c r="BO3" s="172"/>
      <c r="BP3" s="172"/>
      <c r="BQ3" s="172"/>
      <c r="BR3" s="172"/>
      <c r="BS3" s="172"/>
      <c r="BT3" s="172"/>
      <c r="BU3" s="172"/>
      <c r="BV3" s="172"/>
      <c r="BW3" s="172"/>
      <c r="BX3" s="172"/>
      <c r="BY3" s="172"/>
      <c r="BZ3" s="172"/>
      <c r="CA3" s="172"/>
      <c r="CB3" s="172"/>
      <c r="CC3" s="172"/>
      <c r="CD3" s="172"/>
      <c r="CE3" s="172"/>
      <c r="CF3" s="172"/>
      <c r="CG3" s="172"/>
      <c r="CH3" s="172"/>
      <c r="CI3" s="172"/>
      <c r="CJ3" s="172"/>
      <c r="CK3" s="172"/>
      <c r="CL3" s="172"/>
      <c r="CM3" s="172"/>
      <c r="CN3" s="172"/>
      <c r="CO3" s="172"/>
      <c r="CP3" s="172"/>
      <c r="CQ3" s="172"/>
      <c r="CR3" s="172"/>
      <c r="CS3" s="172"/>
      <c r="CT3" s="172"/>
      <c r="CU3" s="172"/>
      <c r="CV3" s="172"/>
      <c r="CW3" s="172"/>
      <c r="CX3" s="172"/>
      <c r="CY3" s="172"/>
      <c r="CZ3" s="172"/>
      <c r="DA3" s="172"/>
      <c r="DB3" s="172"/>
      <c r="DC3" s="172"/>
      <c r="DD3" s="172"/>
      <c r="DE3" s="172"/>
      <c r="DF3" s="172"/>
      <c r="DG3" s="172"/>
      <c r="DH3" s="172"/>
      <c r="DI3" s="172"/>
      <c r="DJ3" s="172"/>
      <c r="DK3" s="172"/>
      <c r="DL3" s="172"/>
      <c r="DM3" s="172"/>
      <c r="DN3" s="172"/>
      <c r="DO3" s="172"/>
      <c r="DP3" s="172"/>
      <c r="DQ3" s="172"/>
      <c r="DR3" s="172"/>
      <c r="DS3" s="172"/>
      <c r="DT3" s="172"/>
      <c r="DU3" s="172"/>
      <c r="DV3" s="172"/>
      <c r="DW3" s="172"/>
      <c r="DX3" s="172"/>
      <c r="DY3" s="172"/>
      <c r="DZ3" s="172"/>
      <c r="EA3" s="172"/>
      <c r="EB3" s="172"/>
      <c r="EC3" s="172"/>
      <c r="ED3" s="172"/>
      <c r="EE3" s="172"/>
      <c r="EF3" s="172"/>
      <c r="EG3" s="172"/>
      <c r="EH3" s="172"/>
      <c r="EI3" s="172"/>
      <c r="EJ3" s="172"/>
      <c r="EK3" s="172"/>
      <c r="EL3" s="172"/>
      <c r="EM3" s="172"/>
      <c r="EN3" s="172"/>
      <c r="EO3" s="172"/>
      <c r="EP3" s="172"/>
      <c r="EQ3" s="172"/>
      <c r="ER3" s="172"/>
      <c r="ES3" s="172"/>
      <c r="ET3" s="172"/>
      <c r="EU3" s="172"/>
      <c r="EV3" s="172"/>
      <c r="EW3" s="172"/>
      <c r="EX3" s="172"/>
      <c r="EY3" s="172"/>
      <c r="EZ3" s="172"/>
      <c r="FA3" s="172"/>
      <c r="FB3" s="172"/>
      <c r="FC3" s="172"/>
      <c r="FD3" s="172"/>
      <c r="FE3" s="172"/>
      <c r="FF3" s="172"/>
      <c r="FG3" s="172"/>
      <c r="FH3" s="172"/>
      <c r="FI3" s="172"/>
      <c r="FJ3" s="172"/>
      <c r="FK3" s="172"/>
      <c r="FL3" s="172"/>
      <c r="FM3" s="172"/>
      <c r="FN3" s="172"/>
      <c r="FO3" s="172"/>
      <c r="FP3" s="172"/>
      <c r="FQ3" s="172"/>
      <c r="FR3" s="172"/>
      <c r="FS3" s="172"/>
      <c r="FT3" s="172"/>
    </row>
    <row r="4" spans="1:2910" ht="15" customHeight="1">
      <c r="A4" s="169"/>
      <c r="B4" s="169"/>
      <c r="C4" s="169"/>
      <c r="D4" s="169"/>
      <c r="E4" s="169"/>
      <c r="F4" s="169"/>
      <c r="G4" s="199"/>
      <c r="H4" s="199"/>
      <c r="I4" s="199"/>
      <c r="J4" s="199"/>
      <c r="K4" s="199"/>
      <c r="L4" s="199"/>
      <c r="M4" s="199"/>
      <c r="N4" s="199"/>
      <c r="O4" s="199"/>
      <c r="P4" s="199"/>
      <c r="Q4" s="199"/>
      <c r="R4" s="199"/>
      <c r="S4" s="199"/>
      <c r="T4" s="167"/>
      <c r="U4" s="172"/>
      <c r="V4" s="172"/>
      <c r="W4" s="172"/>
      <c r="X4" s="172"/>
      <c r="Y4" s="172"/>
      <c r="Z4" s="172"/>
      <c r="AA4" s="172"/>
      <c r="AB4" s="172"/>
      <c r="AC4" s="172"/>
      <c r="AD4" s="172"/>
      <c r="AE4" s="172"/>
      <c r="AF4" s="172"/>
      <c r="AG4" s="172"/>
      <c r="AH4" s="172"/>
      <c r="AI4" s="172"/>
      <c r="AJ4" s="172"/>
      <c r="AK4" s="172"/>
      <c r="AL4" s="172"/>
      <c r="AM4" s="172"/>
      <c r="AN4" s="172"/>
      <c r="AO4" s="172"/>
      <c r="AP4" s="172"/>
      <c r="AQ4" s="172"/>
      <c r="AR4" s="172"/>
      <c r="AS4" s="172"/>
      <c r="AT4" s="172"/>
      <c r="AU4" s="172"/>
      <c r="AV4" s="172"/>
      <c r="AW4" s="172"/>
      <c r="AX4" s="172"/>
      <c r="AY4" s="172"/>
      <c r="AZ4" s="172"/>
      <c r="BA4" s="172"/>
      <c r="BB4" s="172"/>
      <c r="BC4" s="172"/>
      <c r="BD4" s="172"/>
      <c r="BE4" s="172"/>
      <c r="BF4" s="172"/>
      <c r="BG4" s="172"/>
      <c r="BH4" s="172"/>
      <c r="BI4" s="172"/>
      <c r="BJ4" s="172"/>
      <c r="BK4" s="172"/>
      <c r="BL4" s="172"/>
      <c r="BM4" s="172"/>
      <c r="BN4" s="172"/>
      <c r="BO4" s="172"/>
      <c r="BP4" s="172"/>
      <c r="BQ4" s="172"/>
      <c r="BR4" s="172"/>
      <c r="BS4" s="172"/>
      <c r="BT4" s="172"/>
      <c r="BU4" s="172"/>
      <c r="BV4" s="172"/>
      <c r="BW4" s="172"/>
      <c r="BX4" s="172"/>
      <c r="BY4" s="172"/>
      <c r="BZ4" s="172"/>
      <c r="CA4" s="172"/>
      <c r="CB4" s="172"/>
      <c r="CC4" s="172"/>
      <c r="CD4" s="172"/>
      <c r="CE4" s="172"/>
      <c r="CF4" s="172"/>
      <c r="CG4" s="172"/>
      <c r="CH4" s="172"/>
      <c r="CI4" s="172"/>
      <c r="CJ4" s="172"/>
      <c r="CK4" s="172"/>
      <c r="CL4" s="172"/>
      <c r="CM4" s="172"/>
      <c r="CN4" s="172"/>
      <c r="CO4" s="172"/>
      <c r="CP4" s="172"/>
      <c r="CQ4" s="172"/>
      <c r="CR4" s="172"/>
      <c r="CS4" s="172"/>
      <c r="CT4" s="172"/>
      <c r="CU4" s="172"/>
      <c r="CV4" s="172"/>
      <c r="CW4" s="172"/>
      <c r="CX4" s="172"/>
      <c r="CY4" s="172"/>
      <c r="CZ4" s="172"/>
      <c r="DA4" s="172"/>
      <c r="DB4" s="172"/>
      <c r="DC4" s="172"/>
      <c r="DD4" s="172"/>
      <c r="DE4" s="172"/>
      <c r="DF4" s="172"/>
      <c r="DG4" s="172"/>
      <c r="DH4" s="172"/>
      <c r="DI4" s="172"/>
      <c r="DJ4" s="172"/>
      <c r="DK4" s="172"/>
      <c r="DL4" s="172"/>
      <c r="DM4" s="172"/>
      <c r="DN4" s="172"/>
      <c r="DO4" s="172"/>
      <c r="DP4" s="172"/>
      <c r="DQ4" s="172"/>
      <c r="DR4" s="172"/>
      <c r="DS4" s="172"/>
      <c r="DT4" s="172"/>
      <c r="DU4" s="172"/>
      <c r="DV4" s="172"/>
      <c r="DW4" s="172"/>
      <c r="DX4" s="172"/>
      <c r="DY4" s="172"/>
      <c r="DZ4" s="172"/>
      <c r="EA4" s="172"/>
      <c r="EB4" s="172"/>
      <c r="EC4" s="172"/>
      <c r="ED4" s="172"/>
      <c r="EE4" s="172"/>
      <c r="EF4" s="172"/>
      <c r="EG4" s="172"/>
      <c r="EH4" s="172"/>
      <c r="EI4" s="172"/>
      <c r="EJ4" s="172"/>
      <c r="EK4" s="172"/>
      <c r="EL4" s="172"/>
      <c r="EM4" s="172"/>
      <c r="EN4" s="172"/>
      <c r="EO4" s="172"/>
      <c r="EP4" s="172"/>
      <c r="EQ4" s="172"/>
      <c r="ER4" s="172"/>
      <c r="ES4" s="172"/>
      <c r="ET4" s="172"/>
      <c r="EU4" s="172"/>
      <c r="EV4" s="172"/>
      <c r="EW4" s="172"/>
      <c r="EX4" s="172"/>
      <c r="EY4" s="172"/>
      <c r="EZ4" s="172"/>
      <c r="FA4" s="172"/>
      <c r="FB4" s="172"/>
      <c r="FC4" s="172"/>
      <c r="FD4" s="172"/>
      <c r="FE4" s="172"/>
      <c r="FF4" s="172"/>
      <c r="FG4" s="172"/>
      <c r="FH4" s="172"/>
      <c r="FI4" s="172"/>
      <c r="FJ4" s="172"/>
      <c r="FK4" s="172"/>
      <c r="FL4" s="172"/>
      <c r="FM4" s="172"/>
      <c r="FN4" s="172"/>
      <c r="FO4" s="172"/>
      <c r="FP4" s="172"/>
      <c r="FQ4" s="172"/>
      <c r="FR4" s="172"/>
      <c r="FS4" s="172"/>
      <c r="FT4" s="172"/>
    </row>
    <row r="5" spans="1:2910" ht="15" customHeight="1">
      <c r="A5" s="169"/>
      <c r="B5" s="169"/>
      <c r="C5" s="169"/>
      <c r="D5" s="169"/>
      <c r="E5" s="169"/>
      <c r="F5" s="169"/>
      <c r="G5" s="199"/>
      <c r="H5" s="199"/>
      <c r="I5" s="199"/>
      <c r="J5" s="199"/>
      <c r="K5" s="199"/>
      <c r="L5" s="199"/>
      <c r="M5" s="199"/>
      <c r="N5" s="199"/>
      <c r="O5" s="199"/>
      <c r="P5" s="199"/>
      <c r="Q5" s="199"/>
      <c r="R5" s="199"/>
      <c r="S5" s="199"/>
      <c r="T5" s="167"/>
      <c r="U5" s="172"/>
      <c r="V5" s="172"/>
      <c r="W5" s="172"/>
      <c r="X5" s="172"/>
      <c r="Y5" s="172"/>
      <c r="Z5" s="172"/>
      <c r="AA5" s="172"/>
      <c r="AB5" s="172"/>
      <c r="AC5" s="172"/>
      <c r="AD5" s="172"/>
      <c r="AE5" s="172"/>
      <c r="AF5" s="172"/>
      <c r="AG5" s="172"/>
      <c r="AH5" s="172"/>
      <c r="AI5" s="172"/>
      <c r="AJ5" s="172"/>
      <c r="AK5" s="172"/>
      <c r="AL5" s="172"/>
      <c r="AM5" s="172"/>
      <c r="AN5" s="172"/>
      <c r="AO5" s="172"/>
      <c r="AP5" s="172"/>
      <c r="AQ5" s="172"/>
      <c r="AR5" s="172"/>
      <c r="AS5" s="172"/>
      <c r="AT5" s="172"/>
      <c r="AU5" s="172"/>
      <c r="AV5" s="172"/>
      <c r="AW5" s="172"/>
      <c r="AX5" s="172"/>
      <c r="AY5" s="172"/>
      <c r="AZ5" s="172"/>
      <c r="BA5" s="172"/>
      <c r="BB5" s="172"/>
      <c r="BC5" s="172"/>
      <c r="BD5" s="172"/>
      <c r="BE5" s="172"/>
      <c r="BF5" s="172"/>
      <c r="BG5" s="172"/>
      <c r="BH5" s="172"/>
      <c r="BI5" s="172"/>
      <c r="BJ5" s="172"/>
      <c r="BK5" s="172"/>
      <c r="BL5" s="172"/>
      <c r="BM5" s="172"/>
      <c r="BN5" s="172"/>
      <c r="BO5" s="172"/>
      <c r="BP5" s="172"/>
      <c r="BQ5" s="172"/>
      <c r="BR5" s="172"/>
      <c r="BS5" s="172"/>
      <c r="BT5" s="172"/>
      <c r="BU5" s="172"/>
      <c r="BV5" s="172"/>
      <c r="BW5" s="172"/>
      <c r="BX5" s="172"/>
      <c r="BY5" s="172"/>
      <c r="BZ5" s="172"/>
      <c r="CA5" s="172"/>
      <c r="CB5" s="172"/>
      <c r="CC5" s="172"/>
      <c r="CD5" s="172"/>
      <c r="CE5" s="172"/>
      <c r="CF5" s="172"/>
      <c r="CG5" s="172"/>
      <c r="CH5" s="172"/>
      <c r="CI5" s="172"/>
      <c r="CJ5" s="172"/>
      <c r="CK5" s="172"/>
      <c r="CL5" s="172"/>
      <c r="CM5" s="172"/>
      <c r="CN5" s="172"/>
      <c r="CO5" s="172"/>
      <c r="CP5" s="172"/>
      <c r="CQ5" s="172"/>
      <c r="CR5" s="172"/>
      <c r="CS5" s="172"/>
      <c r="CT5" s="172"/>
      <c r="CU5" s="172"/>
      <c r="CV5" s="172"/>
      <c r="CW5" s="172"/>
      <c r="CX5" s="172"/>
      <c r="CY5" s="172"/>
      <c r="CZ5" s="172"/>
      <c r="DA5" s="172"/>
      <c r="DB5" s="172"/>
      <c r="DC5" s="172"/>
      <c r="DD5" s="172"/>
      <c r="DE5" s="172"/>
      <c r="DF5" s="172"/>
      <c r="DG5" s="172"/>
      <c r="DH5" s="172"/>
      <c r="DI5" s="172"/>
      <c r="DJ5" s="172"/>
      <c r="DK5" s="172"/>
      <c r="DL5" s="172"/>
      <c r="DM5" s="172"/>
      <c r="DN5" s="172"/>
      <c r="DO5" s="172"/>
      <c r="DP5" s="172"/>
      <c r="DQ5" s="172"/>
      <c r="DR5" s="172"/>
      <c r="DS5" s="172"/>
      <c r="DT5" s="172"/>
      <c r="DU5" s="172"/>
      <c r="DV5" s="172"/>
      <c r="DW5" s="172"/>
      <c r="DX5" s="172"/>
      <c r="DY5" s="172"/>
      <c r="DZ5" s="172"/>
      <c r="EA5" s="172"/>
      <c r="EB5" s="172"/>
      <c r="EC5" s="172"/>
      <c r="ED5" s="172"/>
      <c r="EE5" s="172"/>
      <c r="EF5" s="172"/>
      <c r="EG5" s="172"/>
      <c r="EH5" s="172"/>
      <c r="EI5" s="172"/>
      <c r="EJ5" s="172"/>
      <c r="EK5" s="172"/>
      <c r="EL5" s="172"/>
      <c r="EM5" s="172"/>
      <c r="EN5" s="172"/>
      <c r="EO5" s="172"/>
      <c r="EP5" s="172"/>
      <c r="EQ5" s="172"/>
      <c r="ER5" s="172"/>
      <c r="ES5" s="172"/>
      <c r="ET5" s="172"/>
      <c r="EU5" s="172"/>
      <c r="EV5" s="172"/>
      <c r="EW5" s="172"/>
      <c r="EX5" s="172"/>
      <c r="EY5" s="172"/>
      <c r="EZ5" s="172"/>
      <c r="FA5" s="172"/>
      <c r="FB5" s="172"/>
      <c r="FC5" s="172"/>
      <c r="FD5" s="172"/>
      <c r="FE5" s="172"/>
      <c r="FF5" s="172"/>
      <c r="FG5" s="172"/>
      <c r="FH5" s="172"/>
      <c r="FI5" s="172"/>
      <c r="FJ5" s="172"/>
      <c r="FK5" s="172"/>
      <c r="FL5" s="172"/>
      <c r="FM5" s="172"/>
      <c r="FN5" s="172"/>
      <c r="FO5" s="172"/>
      <c r="FP5" s="172"/>
      <c r="FQ5" s="172"/>
      <c r="FR5" s="172"/>
      <c r="FS5" s="172"/>
      <c r="FT5" s="172"/>
    </row>
    <row r="6" spans="1:2910" ht="15" customHeight="1">
      <c r="A6" s="169"/>
      <c r="B6" s="169"/>
      <c r="C6" s="169"/>
      <c r="D6" s="169"/>
      <c r="E6" s="169"/>
      <c r="F6" s="169"/>
      <c r="G6" s="199"/>
      <c r="H6" s="199"/>
      <c r="I6" s="199"/>
      <c r="J6" s="199"/>
      <c r="K6" s="199"/>
      <c r="L6" s="199"/>
      <c r="M6" s="199"/>
      <c r="N6" s="199"/>
      <c r="O6" s="199"/>
      <c r="P6" s="199"/>
      <c r="Q6" s="199"/>
      <c r="R6" s="199"/>
      <c r="S6" s="199"/>
      <c r="T6" s="167"/>
      <c r="U6" s="172"/>
      <c r="V6" s="172"/>
      <c r="W6" s="172"/>
      <c r="X6" s="172"/>
      <c r="Y6" s="172"/>
      <c r="Z6" s="172"/>
      <c r="AA6" s="172"/>
      <c r="AB6" s="172"/>
      <c r="AC6" s="172"/>
      <c r="AD6" s="172"/>
      <c r="AE6" s="172"/>
      <c r="AF6" s="172"/>
      <c r="AG6" s="172"/>
      <c r="AH6" s="172"/>
      <c r="AI6" s="172"/>
      <c r="AJ6" s="172"/>
      <c r="AK6" s="172"/>
      <c r="AL6" s="172"/>
      <c r="AM6" s="172"/>
      <c r="AN6" s="172"/>
      <c r="AO6" s="172"/>
      <c r="AP6" s="172"/>
      <c r="AQ6" s="172"/>
      <c r="AR6" s="172"/>
      <c r="AS6" s="172"/>
      <c r="AT6" s="172"/>
      <c r="AU6" s="172"/>
      <c r="AV6" s="172"/>
      <c r="AW6" s="172"/>
      <c r="AX6" s="172"/>
      <c r="AY6" s="172"/>
      <c r="AZ6" s="172"/>
      <c r="BA6" s="172"/>
      <c r="BB6" s="172"/>
      <c r="BC6" s="172"/>
      <c r="BD6" s="172"/>
      <c r="BE6" s="172"/>
      <c r="BF6" s="172"/>
      <c r="BG6" s="172"/>
      <c r="BH6" s="172"/>
      <c r="BI6" s="172"/>
      <c r="BJ6" s="172"/>
      <c r="BK6" s="172"/>
      <c r="BL6" s="172"/>
      <c r="BM6" s="172"/>
      <c r="BN6" s="172"/>
      <c r="BO6" s="172"/>
      <c r="BP6" s="172"/>
      <c r="BQ6" s="172"/>
      <c r="BR6" s="172"/>
      <c r="BS6" s="172"/>
      <c r="BT6" s="172"/>
      <c r="BU6" s="172"/>
      <c r="BV6" s="172"/>
      <c r="BW6" s="172"/>
      <c r="BX6" s="172"/>
      <c r="BY6" s="172"/>
      <c r="BZ6" s="172"/>
      <c r="CA6" s="172"/>
      <c r="CB6" s="172"/>
      <c r="CC6" s="172"/>
      <c r="CD6" s="172"/>
      <c r="CE6" s="172"/>
      <c r="CF6" s="172"/>
      <c r="CG6" s="172"/>
      <c r="CH6" s="172"/>
      <c r="CI6" s="172"/>
      <c r="CJ6" s="172"/>
      <c r="CK6" s="172"/>
      <c r="CL6" s="172"/>
      <c r="CM6" s="172"/>
      <c r="CN6" s="172"/>
      <c r="CO6" s="172"/>
      <c r="CP6" s="172"/>
      <c r="CQ6" s="172"/>
      <c r="CR6" s="172"/>
      <c r="CS6" s="172"/>
      <c r="CT6" s="172"/>
      <c r="CU6" s="172"/>
      <c r="CV6" s="172"/>
      <c r="CW6" s="172"/>
      <c r="CX6" s="172"/>
      <c r="CY6" s="172"/>
      <c r="CZ6" s="172"/>
      <c r="DA6" s="172"/>
      <c r="DB6" s="172"/>
      <c r="DC6" s="172"/>
      <c r="DD6" s="172"/>
      <c r="DE6" s="172"/>
      <c r="DF6" s="172"/>
      <c r="DG6" s="172"/>
      <c r="DH6" s="172"/>
      <c r="DI6" s="172"/>
      <c r="DJ6" s="172"/>
      <c r="DK6" s="172"/>
      <c r="DL6" s="172"/>
      <c r="DM6" s="172"/>
      <c r="DN6" s="172"/>
      <c r="DO6" s="172"/>
      <c r="DP6" s="172"/>
      <c r="DQ6" s="172"/>
      <c r="DR6" s="172"/>
      <c r="DS6" s="172"/>
      <c r="DT6" s="172"/>
      <c r="DU6" s="172"/>
      <c r="DV6" s="172"/>
      <c r="DW6" s="172"/>
      <c r="DX6" s="172"/>
      <c r="DY6" s="172"/>
      <c r="DZ6" s="172"/>
      <c r="EA6" s="172"/>
      <c r="EB6" s="172"/>
      <c r="EC6" s="172"/>
      <c r="ED6" s="172"/>
      <c r="EE6" s="172"/>
      <c r="EF6" s="172"/>
      <c r="EG6" s="172"/>
      <c r="EH6" s="172"/>
      <c r="EI6" s="172"/>
      <c r="EJ6" s="172"/>
      <c r="EK6" s="172"/>
      <c r="EL6" s="172"/>
      <c r="EM6" s="172"/>
      <c r="EN6" s="172"/>
      <c r="EO6" s="172"/>
      <c r="EP6" s="172"/>
      <c r="EQ6" s="172"/>
      <c r="ER6" s="172"/>
      <c r="ES6" s="172"/>
      <c r="ET6" s="172"/>
      <c r="EU6" s="172"/>
      <c r="EV6" s="172"/>
      <c r="EW6" s="172"/>
      <c r="EX6" s="172"/>
      <c r="EY6" s="172"/>
      <c r="EZ6" s="172"/>
      <c r="FA6" s="172"/>
      <c r="FB6" s="172"/>
      <c r="FC6" s="172"/>
      <c r="FD6" s="172"/>
      <c r="FE6" s="172"/>
      <c r="FF6" s="172"/>
      <c r="FG6" s="172"/>
      <c r="FH6" s="172"/>
      <c r="FI6" s="172"/>
      <c r="FJ6" s="172"/>
      <c r="FK6" s="172"/>
      <c r="FL6" s="172"/>
      <c r="FM6" s="172"/>
      <c r="FN6" s="172"/>
      <c r="FO6" s="172"/>
      <c r="FP6" s="172"/>
      <c r="FQ6" s="172"/>
      <c r="FR6" s="172"/>
      <c r="FS6" s="172"/>
      <c r="FT6" s="172"/>
    </row>
    <row r="7" spans="1:2910" ht="15" customHeight="1">
      <c r="A7" s="169"/>
      <c r="B7" s="169"/>
      <c r="C7" s="169"/>
      <c r="D7" s="169"/>
      <c r="E7" s="169"/>
      <c r="F7" s="169"/>
      <c r="G7" s="199"/>
      <c r="H7" s="199"/>
      <c r="I7" s="199"/>
      <c r="J7" s="199"/>
      <c r="K7" s="199"/>
      <c r="L7" s="199"/>
      <c r="M7" s="199"/>
      <c r="N7" s="199"/>
      <c r="O7" s="199"/>
      <c r="P7" s="199"/>
      <c r="Q7" s="199"/>
      <c r="R7" s="199"/>
      <c r="S7" s="199"/>
      <c r="T7" s="167"/>
      <c r="U7" s="172"/>
      <c r="V7" s="172"/>
      <c r="W7" s="172"/>
      <c r="X7" s="172"/>
      <c r="Y7" s="172"/>
      <c r="Z7" s="172"/>
      <c r="AA7" s="172"/>
      <c r="AB7" s="172"/>
      <c r="AC7" s="172"/>
      <c r="AD7" s="172"/>
      <c r="AE7" s="172"/>
      <c r="AF7" s="172"/>
      <c r="AG7" s="172"/>
      <c r="AH7" s="172"/>
      <c r="AI7" s="172"/>
      <c r="AJ7" s="172"/>
      <c r="AK7" s="172"/>
      <c r="AL7" s="172"/>
      <c r="AM7" s="172"/>
      <c r="AN7" s="172"/>
      <c r="AO7" s="172"/>
      <c r="AP7" s="172"/>
      <c r="AQ7" s="172"/>
      <c r="AR7" s="172"/>
      <c r="AS7" s="172"/>
      <c r="AT7" s="172"/>
      <c r="AU7" s="172"/>
      <c r="AV7" s="172"/>
      <c r="AW7" s="172"/>
      <c r="AX7" s="172"/>
      <c r="AY7" s="172"/>
      <c r="AZ7" s="172"/>
      <c r="BA7" s="172"/>
      <c r="BB7" s="172"/>
      <c r="BC7" s="172"/>
      <c r="BD7" s="172"/>
      <c r="BE7" s="172"/>
      <c r="BF7" s="172"/>
      <c r="BG7" s="172"/>
      <c r="BH7" s="172"/>
      <c r="BI7" s="172"/>
      <c r="BJ7" s="172"/>
      <c r="BK7" s="172"/>
      <c r="BL7" s="172"/>
      <c r="BM7" s="172"/>
      <c r="BN7" s="172"/>
      <c r="BO7" s="172"/>
      <c r="BP7" s="172"/>
      <c r="BQ7" s="172"/>
      <c r="BR7" s="172"/>
      <c r="BS7" s="172"/>
      <c r="BT7" s="172"/>
      <c r="BU7" s="172"/>
      <c r="BV7" s="172"/>
      <c r="BW7" s="172"/>
      <c r="BX7" s="172"/>
      <c r="BY7" s="172"/>
      <c r="BZ7" s="172"/>
      <c r="CA7" s="172"/>
      <c r="CB7" s="172"/>
      <c r="CC7" s="172"/>
      <c r="CD7" s="172"/>
      <c r="CE7" s="172"/>
      <c r="CF7" s="172"/>
      <c r="CG7" s="172"/>
      <c r="CH7" s="172"/>
      <c r="CI7" s="172"/>
      <c r="CJ7" s="172"/>
      <c r="CK7" s="172"/>
      <c r="CL7" s="172"/>
      <c r="CM7" s="172"/>
      <c r="CN7" s="172"/>
      <c r="CO7" s="172"/>
      <c r="CP7" s="172"/>
      <c r="CQ7" s="172"/>
      <c r="CR7" s="172"/>
      <c r="CS7" s="172"/>
      <c r="CT7" s="172"/>
      <c r="CU7" s="172"/>
      <c r="CV7" s="172"/>
      <c r="CW7" s="172"/>
      <c r="CX7" s="172"/>
      <c r="CY7" s="172"/>
      <c r="CZ7" s="172"/>
      <c r="DA7" s="172"/>
      <c r="DB7" s="172"/>
      <c r="DC7" s="172"/>
      <c r="DD7" s="172"/>
      <c r="DE7" s="172"/>
      <c r="DF7" s="172"/>
      <c r="DG7" s="172"/>
      <c r="DH7" s="172"/>
      <c r="DI7" s="172"/>
      <c r="DJ7" s="172"/>
      <c r="DK7" s="172"/>
      <c r="DL7" s="172"/>
      <c r="DM7" s="172"/>
      <c r="DN7" s="172"/>
      <c r="DO7" s="172"/>
      <c r="DP7" s="172"/>
      <c r="DQ7" s="172"/>
      <c r="DR7" s="172"/>
      <c r="DS7" s="172"/>
      <c r="DT7" s="172"/>
      <c r="DU7" s="172"/>
      <c r="DV7" s="172"/>
      <c r="DW7" s="172"/>
      <c r="DX7" s="172"/>
      <c r="DY7" s="172"/>
      <c r="DZ7" s="172"/>
      <c r="EA7" s="172"/>
      <c r="EB7" s="172"/>
      <c r="EC7" s="172"/>
      <c r="ED7" s="172"/>
      <c r="EE7" s="172"/>
      <c r="EF7" s="172"/>
      <c r="EG7" s="172"/>
      <c r="EH7" s="172"/>
      <c r="EI7" s="172"/>
      <c r="EJ7" s="172"/>
      <c r="EK7" s="172"/>
      <c r="EL7" s="172"/>
      <c r="EM7" s="172"/>
      <c r="EN7" s="172"/>
      <c r="EO7" s="172"/>
      <c r="EP7" s="172"/>
      <c r="EQ7" s="172"/>
      <c r="ER7" s="172"/>
      <c r="ES7" s="172"/>
      <c r="ET7" s="172"/>
      <c r="EU7" s="172"/>
      <c r="EV7" s="172"/>
      <c r="EW7" s="172"/>
      <c r="EX7" s="172"/>
      <c r="EY7" s="172"/>
      <c r="EZ7" s="172"/>
      <c r="FA7" s="172"/>
      <c r="FB7" s="172"/>
      <c r="FC7" s="172"/>
      <c r="FD7" s="172"/>
      <c r="FE7" s="172"/>
      <c r="FF7" s="172"/>
      <c r="FG7" s="172"/>
      <c r="FH7" s="172"/>
      <c r="FI7" s="172"/>
      <c r="FJ7" s="172"/>
      <c r="FK7" s="172"/>
      <c r="FL7" s="172"/>
      <c r="FM7" s="172"/>
      <c r="FN7" s="172"/>
      <c r="FO7" s="172"/>
      <c r="FP7" s="172"/>
      <c r="FQ7" s="172"/>
      <c r="FR7" s="172"/>
      <c r="FS7" s="172"/>
      <c r="FT7" s="172"/>
    </row>
    <row r="8" spans="1:2910" ht="15" customHeight="1">
      <c r="A8" s="169"/>
      <c r="B8" s="169"/>
      <c r="C8" s="169"/>
      <c r="D8" s="169"/>
      <c r="E8" s="169"/>
      <c r="F8" s="169"/>
      <c r="G8" s="199"/>
      <c r="H8" s="199"/>
      <c r="I8" s="199"/>
      <c r="J8" s="199"/>
      <c r="K8" s="199"/>
      <c r="L8" s="199"/>
      <c r="M8" s="199"/>
      <c r="N8" s="199"/>
      <c r="O8" s="199"/>
      <c r="P8" s="199"/>
      <c r="Q8" s="199"/>
      <c r="R8" s="199"/>
      <c r="S8" s="199"/>
      <c r="T8" s="167"/>
      <c r="U8" s="172"/>
      <c r="V8" s="172"/>
      <c r="W8" s="172"/>
      <c r="X8" s="172"/>
      <c r="Y8" s="172"/>
      <c r="Z8" s="172"/>
      <c r="AA8" s="172"/>
      <c r="AB8" s="172"/>
      <c r="AC8" s="172"/>
      <c r="AD8" s="172"/>
      <c r="AE8" s="172"/>
      <c r="AF8" s="172"/>
      <c r="AG8" s="172"/>
      <c r="AH8" s="172"/>
      <c r="AI8" s="172"/>
      <c r="AJ8" s="172"/>
      <c r="AK8" s="172"/>
      <c r="AL8" s="172"/>
      <c r="AM8" s="172"/>
      <c r="AN8" s="172"/>
      <c r="AO8" s="172"/>
      <c r="AP8" s="172"/>
      <c r="AQ8" s="172"/>
      <c r="AR8" s="172"/>
      <c r="AS8" s="172"/>
      <c r="AT8" s="172"/>
      <c r="AU8" s="172"/>
      <c r="AV8" s="172"/>
      <c r="AW8" s="172"/>
      <c r="AX8" s="172"/>
      <c r="AY8" s="172"/>
      <c r="AZ8" s="172"/>
      <c r="BA8" s="172"/>
      <c r="BB8" s="172"/>
      <c r="BC8" s="172"/>
      <c r="BD8" s="172"/>
      <c r="BE8" s="172"/>
      <c r="BF8" s="172"/>
      <c r="BG8" s="172"/>
      <c r="BH8" s="172"/>
      <c r="BI8" s="172"/>
      <c r="BJ8" s="172"/>
      <c r="BK8" s="172"/>
      <c r="BL8" s="172"/>
      <c r="BM8" s="172"/>
      <c r="BN8" s="172"/>
      <c r="BO8" s="172"/>
      <c r="BP8" s="172"/>
      <c r="BQ8" s="172"/>
      <c r="BR8" s="172"/>
      <c r="BS8" s="172"/>
      <c r="BT8" s="172"/>
      <c r="BU8" s="172"/>
      <c r="BV8" s="172"/>
      <c r="BW8" s="172"/>
      <c r="BX8" s="172"/>
      <c r="BY8" s="172"/>
      <c r="BZ8" s="172"/>
      <c r="CA8" s="172"/>
      <c r="CB8" s="172"/>
      <c r="CC8" s="172"/>
      <c r="CD8" s="172"/>
      <c r="CE8" s="172"/>
      <c r="CF8" s="172"/>
      <c r="CG8" s="172"/>
      <c r="CH8" s="172"/>
      <c r="CI8" s="172"/>
      <c r="CJ8" s="172"/>
      <c r="CK8" s="172"/>
      <c r="CL8" s="172"/>
      <c r="CM8" s="172"/>
      <c r="CN8" s="172"/>
      <c r="CO8" s="172"/>
      <c r="CP8" s="172"/>
      <c r="CQ8" s="172"/>
      <c r="CR8" s="172"/>
      <c r="CS8" s="172"/>
      <c r="CT8" s="172"/>
      <c r="CU8" s="172"/>
      <c r="CV8" s="172"/>
      <c r="CW8" s="172"/>
      <c r="CX8" s="172"/>
      <c r="CY8" s="172"/>
      <c r="CZ8" s="172"/>
      <c r="DA8" s="172"/>
      <c r="DB8" s="172"/>
      <c r="DC8" s="172"/>
      <c r="DD8" s="172"/>
      <c r="DE8" s="172"/>
      <c r="DF8" s="172"/>
      <c r="DG8" s="172"/>
      <c r="DH8" s="172"/>
      <c r="DI8" s="172"/>
      <c r="DJ8" s="172"/>
      <c r="DK8" s="172"/>
      <c r="DL8" s="172"/>
      <c r="DM8" s="172"/>
      <c r="DN8" s="172"/>
      <c r="DO8" s="172"/>
      <c r="DP8" s="172"/>
      <c r="DQ8" s="172"/>
      <c r="DR8" s="172"/>
      <c r="DS8" s="172"/>
      <c r="DT8" s="172"/>
      <c r="DU8" s="172"/>
      <c r="DV8" s="172"/>
      <c r="DW8" s="172"/>
      <c r="DX8" s="172"/>
      <c r="DY8" s="172"/>
      <c r="DZ8" s="172"/>
      <c r="EA8" s="172"/>
      <c r="EB8" s="172"/>
      <c r="EC8" s="172"/>
      <c r="ED8" s="172"/>
      <c r="EE8" s="172"/>
      <c r="EF8" s="172"/>
      <c r="EG8" s="172"/>
      <c r="EH8" s="172"/>
      <c r="EI8" s="172"/>
      <c r="EJ8" s="172"/>
      <c r="EK8" s="172"/>
      <c r="EL8" s="172"/>
      <c r="EM8" s="172"/>
      <c r="EN8" s="172"/>
      <c r="EO8" s="172"/>
      <c r="EP8" s="172"/>
      <c r="EQ8" s="172"/>
      <c r="ER8" s="172"/>
      <c r="ES8" s="172"/>
      <c r="ET8" s="172"/>
      <c r="EU8" s="172"/>
      <c r="EV8" s="172"/>
      <c r="EW8" s="172"/>
      <c r="EX8" s="172"/>
      <c r="EY8" s="172"/>
      <c r="EZ8" s="172"/>
      <c r="FA8" s="172"/>
      <c r="FB8" s="172"/>
      <c r="FC8" s="172"/>
      <c r="FD8" s="172"/>
      <c r="FE8" s="172"/>
      <c r="FF8" s="172"/>
      <c r="FG8" s="172"/>
      <c r="FH8" s="172"/>
      <c r="FI8" s="172"/>
      <c r="FJ8" s="172"/>
      <c r="FK8" s="172"/>
      <c r="FL8" s="172"/>
      <c r="FM8" s="172"/>
      <c r="FN8" s="172"/>
      <c r="FO8" s="172"/>
      <c r="FP8" s="172"/>
      <c r="FQ8" s="172"/>
      <c r="FR8" s="172"/>
      <c r="FS8" s="172"/>
      <c r="FT8" s="172"/>
    </row>
    <row r="9" spans="1:2910" ht="15" customHeight="1">
      <c r="A9" s="169"/>
      <c r="B9" s="169"/>
      <c r="C9" s="169"/>
      <c r="D9" s="169"/>
      <c r="E9" s="169"/>
      <c r="F9" s="169"/>
      <c r="G9" s="199"/>
      <c r="H9" s="199"/>
      <c r="I9" s="199"/>
      <c r="J9" s="199"/>
      <c r="K9" s="199"/>
      <c r="L9" s="199"/>
      <c r="M9" s="199"/>
      <c r="N9" s="199"/>
      <c r="O9" s="199"/>
      <c r="P9" s="199"/>
      <c r="Q9" s="199"/>
      <c r="R9" s="199"/>
      <c r="S9" s="199"/>
      <c r="T9" s="167"/>
      <c r="U9" s="172"/>
      <c r="V9" s="172"/>
      <c r="W9" s="172"/>
      <c r="X9" s="172"/>
      <c r="Y9" s="172"/>
      <c r="Z9" s="172"/>
      <c r="AA9" s="172"/>
      <c r="AB9" s="172"/>
      <c r="AC9" s="172"/>
      <c r="AD9" s="172"/>
      <c r="AE9" s="172"/>
      <c r="AF9" s="172"/>
      <c r="AG9" s="172"/>
      <c r="AH9" s="172"/>
      <c r="AI9" s="172"/>
      <c r="AJ9" s="172"/>
      <c r="AK9" s="172"/>
      <c r="AL9" s="172"/>
      <c r="AM9" s="172"/>
      <c r="AN9" s="172"/>
      <c r="AO9" s="172"/>
      <c r="AP9" s="172"/>
      <c r="AQ9" s="172"/>
      <c r="AR9" s="172"/>
      <c r="AS9" s="172"/>
      <c r="AT9" s="172"/>
      <c r="AU9" s="172"/>
      <c r="AV9" s="172"/>
      <c r="AW9" s="172"/>
      <c r="AX9" s="172"/>
      <c r="AY9" s="172"/>
      <c r="AZ9" s="172"/>
      <c r="BA9" s="172"/>
      <c r="BB9" s="172"/>
      <c r="BC9" s="172"/>
      <c r="BD9" s="172"/>
      <c r="BE9" s="172"/>
      <c r="BF9" s="172"/>
      <c r="BG9" s="172"/>
      <c r="BH9" s="172"/>
      <c r="BI9" s="172"/>
      <c r="BJ9" s="172"/>
      <c r="BK9" s="172"/>
      <c r="BL9" s="172"/>
      <c r="BM9" s="172"/>
      <c r="BN9" s="172"/>
      <c r="BO9" s="172"/>
      <c r="BP9" s="172"/>
      <c r="BQ9" s="172"/>
      <c r="BR9" s="172"/>
      <c r="BS9" s="172"/>
      <c r="BT9" s="172"/>
      <c r="BU9" s="172"/>
      <c r="BV9" s="172"/>
      <c r="BW9" s="172"/>
      <c r="BX9" s="172"/>
      <c r="BY9" s="172"/>
      <c r="BZ9" s="172"/>
      <c r="CA9" s="172"/>
      <c r="CB9" s="172"/>
      <c r="CC9" s="172"/>
      <c r="CD9" s="172"/>
      <c r="CE9" s="172"/>
      <c r="CF9" s="172"/>
      <c r="CG9" s="172"/>
      <c r="CH9" s="172"/>
      <c r="CI9" s="172"/>
      <c r="CJ9" s="172"/>
      <c r="CK9" s="172"/>
      <c r="CL9" s="172"/>
      <c r="CM9" s="172"/>
      <c r="CN9" s="172"/>
      <c r="CO9" s="172"/>
      <c r="CP9" s="172"/>
      <c r="CQ9" s="172"/>
      <c r="CR9" s="172"/>
      <c r="CS9" s="172"/>
      <c r="CT9" s="172"/>
      <c r="CU9" s="172"/>
      <c r="CV9" s="172"/>
      <c r="CW9" s="172"/>
      <c r="CX9" s="172"/>
      <c r="CY9" s="172"/>
      <c r="CZ9" s="172"/>
      <c r="DA9" s="172"/>
      <c r="DB9" s="172"/>
      <c r="DC9" s="172"/>
      <c r="DD9" s="172"/>
      <c r="DE9" s="172"/>
      <c r="DF9" s="172"/>
      <c r="DG9" s="172"/>
      <c r="DH9" s="172"/>
      <c r="DI9" s="172"/>
      <c r="DJ9" s="172"/>
      <c r="DK9" s="172"/>
      <c r="DL9" s="172"/>
      <c r="DM9" s="172"/>
      <c r="DN9" s="172"/>
      <c r="DO9" s="172"/>
      <c r="DP9" s="172"/>
      <c r="DQ9" s="172"/>
      <c r="DR9" s="172"/>
      <c r="DS9" s="172"/>
      <c r="DT9" s="172"/>
      <c r="DU9" s="172"/>
      <c r="DV9" s="172"/>
      <c r="DW9" s="172"/>
      <c r="DX9" s="172"/>
      <c r="DY9" s="172"/>
      <c r="DZ9" s="172"/>
      <c r="EA9" s="172"/>
      <c r="EB9" s="172"/>
      <c r="EC9" s="172"/>
      <c r="ED9" s="172"/>
      <c r="EE9" s="172"/>
      <c r="EF9" s="172"/>
      <c r="EG9" s="172"/>
      <c r="EH9" s="172"/>
      <c r="EI9" s="172"/>
      <c r="EJ9" s="172"/>
      <c r="EK9" s="172"/>
      <c r="EL9" s="172"/>
      <c r="EM9" s="172"/>
      <c r="EN9" s="172"/>
      <c r="EO9" s="172"/>
      <c r="EP9" s="172"/>
      <c r="EQ9" s="172"/>
      <c r="ER9" s="172"/>
      <c r="ES9" s="172"/>
      <c r="ET9" s="172"/>
      <c r="EU9" s="172"/>
      <c r="EV9" s="172"/>
      <c r="EW9" s="172"/>
      <c r="EX9" s="172"/>
      <c r="EY9" s="172"/>
      <c r="EZ9" s="172"/>
      <c r="FA9" s="172"/>
      <c r="FB9" s="172"/>
      <c r="FC9" s="172"/>
      <c r="FD9" s="172"/>
      <c r="FE9" s="172"/>
      <c r="FF9" s="172"/>
      <c r="FG9" s="172"/>
      <c r="FH9" s="172"/>
      <c r="FI9" s="172"/>
      <c r="FJ9" s="172"/>
      <c r="FK9" s="172"/>
      <c r="FL9" s="172"/>
      <c r="FM9" s="172"/>
      <c r="FN9" s="172"/>
      <c r="FO9" s="172"/>
      <c r="FP9" s="172"/>
      <c r="FQ9" s="172"/>
      <c r="FR9" s="172"/>
      <c r="FS9" s="172"/>
      <c r="FT9" s="172"/>
    </row>
    <row r="10" spans="1:2910" ht="15" customHeight="1">
      <c r="A10" s="169"/>
      <c r="B10" s="169"/>
      <c r="C10" s="169"/>
      <c r="D10" s="169"/>
      <c r="E10" s="169"/>
      <c r="F10" s="169"/>
      <c r="G10" s="199"/>
      <c r="H10" s="199"/>
      <c r="I10" s="199"/>
      <c r="J10" s="199"/>
      <c r="K10" s="199"/>
      <c r="L10" s="199"/>
      <c r="M10" s="199"/>
      <c r="N10" s="199"/>
      <c r="O10" s="199"/>
      <c r="P10" s="199"/>
      <c r="Q10" s="199"/>
      <c r="R10" s="199"/>
      <c r="S10" s="199"/>
      <c r="T10" s="167"/>
      <c r="U10" s="172"/>
      <c r="V10" s="172"/>
      <c r="W10" s="172"/>
      <c r="X10" s="172"/>
      <c r="Y10" s="172"/>
      <c r="Z10" s="172"/>
      <c r="AA10" s="172"/>
      <c r="AB10" s="172"/>
      <c r="AC10" s="172"/>
      <c r="AD10" s="172"/>
      <c r="AE10" s="172"/>
      <c r="AF10" s="172"/>
      <c r="AG10" s="172"/>
      <c r="AH10" s="172"/>
      <c r="AI10" s="172"/>
      <c r="AJ10" s="172"/>
      <c r="AK10" s="172"/>
      <c r="AL10" s="172"/>
      <c r="AM10" s="172"/>
      <c r="AN10" s="172"/>
      <c r="AO10" s="172"/>
      <c r="AP10" s="172"/>
      <c r="AQ10" s="172"/>
      <c r="AR10" s="172"/>
      <c r="AS10" s="172"/>
      <c r="AT10" s="172"/>
      <c r="AU10" s="172"/>
      <c r="AV10" s="172"/>
      <c r="AW10" s="172"/>
      <c r="AX10" s="172"/>
      <c r="AY10" s="172"/>
      <c r="AZ10" s="172"/>
      <c r="BA10" s="172"/>
      <c r="BB10" s="172"/>
      <c r="BC10" s="172"/>
      <c r="BD10" s="172"/>
      <c r="BE10" s="172"/>
      <c r="BF10" s="172"/>
      <c r="BG10" s="172"/>
      <c r="BH10" s="172"/>
      <c r="BI10" s="172"/>
      <c r="BJ10" s="172"/>
      <c r="BK10" s="172"/>
      <c r="BL10" s="172"/>
      <c r="BM10" s="172"/>
      <c r="BN10" s="172"/>
      <c r="BO10" s="172"/>
      <c r="BP10" s="172"/>
      <c r="BQ10" s="172"/>
      <c r="BR10" s="172"/>
      <c r="BS10" s="172"/>
      <c r="BT10" s="172"/>
      <c r="BU10" s="172"/>
      <c r="BV10" s="172"/>
      <c r="BW10" s="172"/>
      <c r="BX10" s="172"/>
      <c r="BY10" s="172"/>
      <c r="BZ10" s="172"/>
      <c r="CA10" s="172"/>
      <c r="CB10" s="172"/>
      <c r="CC10" s="172"/>
      <c r="CD10" s="172"/>
      <c r="CE10" s="172"/>
      <c r="CF10" s="172"/>
      <c r="CG10" s="172"/>
      <c r="CH10" s="172"/>
      <c r="CI10" s="172"/>
      <c r="CJ10" s="172"/>
      <c r="CK10" s="172"/>
      <c r="CL10" s="172"/>
      <c r="CM10" s="172"/>
      <c r="CN10" s="172"/>
      <c r="CO10" s="172"/>
      <c r="CP10" s="172"/>
      <c r="CQ10" s="172"/>
      <c r="CR10" s="172"/>
      <c r="CS10" s="172"/>
      <c r="CT10" s="172"/>
      <c r="CU10" s="172"/>
      <c r="CV10" s="172"/>
      <c r="CW10" s="172"/>
      <c r="CX10" s="172"/>
      <c r="CY10" s="172"/>
      <c r="CZ10" s="172"/>
      <c r="DA10" s="172"/>
      <c r="DB10" s="172"/>
      <c r="DC10" s="172"/>
      <c r="DD10" s="172"/>
      <c r="DE10" s="172"/>
      <c r="DF10" s="172"/>
      <c r="DG10" s="172"/>
      <c r="DH10" s="172"/>
      <c r="DI10" s="172"/>
      <c r="DJ10" s="172"/>
      <c r="DK10" s="172"/>
      <c r="DL10" s="172"/>
      <c r="DM10" s="172"/>
      <c r="DN10" s="172"/>
      <c r="DO10" s="172"/>
      <c r="DP10" s="172"/>
      <c r="DQ10" s="172"/>
      <c r="DR10" s="172"/>
      <c r="DS10" s="172"/>
      <c r="DT10" s="172"/>
      <c r="DU10" s="172"/>
      <c r="DV10" s="172"/>
      <c r="DW10" s="172"/>
      <c r="DX10" s="172"/>
      <c r="DY10" s="172"/>
      <c r="DZ10" s="172"/>
      <c r="EA10" s="172"/>
      <c r="EB10" s="172"/>
      <c r="EC10" s="172"/>
      <c r="ED10" s="172"/>
      <c r="EE10" s="172"/>
      <c r="EF10" s="172"/>
      <c r="EG10" s="172"/>
      <c r="EH10" s="172"/>
      <c r="EI10" s="172"/>
      <c r="EJ10" s="172"/>
      <c r="EK10" s="172"/>
      <c r="EL10" s="172"/>
      <c r="EM10" s="172"/>
      <c r="EN10" s="172"/>
      <c r="EO10" s="172"/>
      <c r="EP10" s="172"/>
      <c r="EQ10" s="172"/>
      <c r="ER10" s="172"/>
      <c r="ES10" s="172"/>
      <c r="ET10" s="172"/>
      <c r="EU10" s="172"/>
      <c r="EV10" s="172"/>
      <c r="EW10" s="172"/>
      <c r="EX10" s="172"/>
      <c r="EY10" s="172"/>
      <c r="EZ10" s="172"/>
      <c r="FA10" s="172"/>
      <c r="FB10" s="172"/>
      <c r="FC10" s="172"/>
      <c r="FD10" s="172"/>
      <c r="FE10" s="172"/>
      <c r="FF10" s="172"/>
      <c r="FG10" s="172"/>
      <c r="FH10" s="172"/>
      <c r="FI10" s="172"/>
      <c r="FJ10" s="172"/>
      <c r="FK10" s="172"/>
      <c r="FL10" s="172"/>
      <c r="FM10" s="172"/>
      <c r="FN10" s="172"/>
      <c r="FO10" s="172"/>
      <c r="FP10" s="172"/>
      <c r="FQ10" s="172"/>
      <c r="FR10" s="172"/>
      <c r="FS10" s="172"/>
      <c r="FT10" s="172"/>
    </row>
    <row r="11" spans="1:2910" ht="23" customHeight="1">
      <c r="A11" s="167"/>
      <c r="B11" s="167"/>
      <c r="C11" s="167"/>
      <c r="D11" s="167"/>
      <c r="E11" s="167"/>
      <c r="F11" s="167"/>
      <c r="G11" s="198" t="s">
        <v>2129</v>
      </c>
      <c r="H11" s="198"/>
      <c r="I11" s="198"/>
      <c r="J11" s="198"/>
      <c r="K11" s="198"/>
      <c r="L11" s="198"/>
      <c r="M11" s="198"/>
      <c r="N11" s="198"/>
      <c r="O11" s="198"/>
      <c r="P11" s="198"/>
      <c r="Q11" s="198"/>
      <c r="R11" s="198"/>
      <c r="S11" s="198"/>
      <c r="T11" s="167"/>
      <c r="U11" s="172"/>
      <c r="V11" s="172"/>
      <c r="W11" s="172"/>
      <c r="X11" s="172"/>
      <c r="Y11" s="172"/>
      <c r="Z11" s="172"/>
      <c r="AA11" s="172"/>
      <c r="AB11" s="172"/>
      <c r="AC11" s="172"/>
      <c r="AD11" s="172"/>
      <c r="AE11" s="172"/>
      <c r="AF11" s="172"/>
      <c r="AG11" s="172"/>
      <c r="AH11" s="172"/>
      <c r="AI11" s="172"/>
      <c r="AJ11" s="172"/>
      <c r="AK11" s="172"/>
      <c r="AL11" s="172"/>
      <c r="AM11" s="172"/>
      <c r="AN11" s="172"/>
      <c r="AO11" s="172"/>
      <c r="AP11" s="172"/>
      <c r="AQ11" s="172"/>
      <c r="AR11" s="172"/>
      <c r="AS11" s="172"/>
      <c r="AT11" s="172"/>
      <c r="AU11" s="172"/>
      <c r="AV11" s="172"/>
      <c r="AW11" s="172"/>
      <c r="AX11" s="172"/>
      <c r="AY11" s="172"/>
      <c r="AZ11" s="172"/>
      <c r="BA11" s="172"/>
      <c r="BB11" s="172"/>
      <c r="BC11" s="172"/>
      <c r="BD11" s="172"/>
      <c r="BE11" s="172"/>
      <c r="BF11" s="172"/>
      <c r="BG11" s="172"/>
      <c r="BH11" s="172"/>
      <c r="BI11" s="172"/>
      <c r="BJ11" s="172"/>
      <c r="BK11" s="172"/>
      <c r="BL11" s="172"/>
      <c r="BM11" s="172"/>
      <c r="BN11" s="172"/>
      <c r="BO11" s="172"/>
      <c r="BP11" s="172"/>
      <c r="BQ11" s="172"/>
      <c r="BR11" s="172"/>
      <c r="BS11" s="172"/>
      <c r="BT11" s="172"/>
      <c r="BU11" s="172"/>
      <c r="BV11" s="172"/>
      <c r="BW11" s="172"/>
      <c r="BX11" s="172"/>
      <c r="BY11" s="172"/>
      <c r="BZ11" s="172"/>
      <c r="CA11" s="172"/>
      <c r="CB11" s="172"/>
      <c r="CC11" s="172"/>
      <c r="CD11" s="172"/>
      <c r="CE11" s="172"/>
      <c r="CF11" s="172"/>
      <c r="CG11" s="172"/>
      <c r="CH11" s="172"/>
      <c r="CI11" s="172"/>
      <c r="CJ11" s="172"/>
      <c r="CK11" s="172"/>
      <c r="CL11" s="172"/>
      <c r="CM11" s="172"/>
      <c r="CN11" s="172"/>
      <c r="CO11" s="172"/>
      <c r="CP11" s="172"/>
      <c r="CQ11" s="172"/>
      <c r="CR11" s="172"/>
      <c r="CS11" s="172"/>
      <c r="CT11" s="172"/>
      <c r="CU11" s="172"/>
      <c r="CV11" s="172"/>
      <c r="CW11" s="172"/>
      <c r="CX11" s="172"/>
      <c r="CY11" s="172"/>
      <c r="CZ11" s="172"/>
      <c r="DA11" s="172"/>
      <c r="DB11" s="172"/>
      <c r="DC11" s="172"/>
      <c r="DD11" s="172"/>
      <c r="DE11" s="172"/>
      <c r="DF11" s="172"/>
      <c r="DG11" s="172"/>
      <c r="DH11" s="172"/>
      <c r="DI11" s="172"/>
      <c r="DJ11" s="172"/>
      <c r="DK11" s="172"/>
      <c r="DL11" s="172"/>
      <c r="DM11" s="172"/>
      <c r="DN11" s="172"/>
      <c r="DO11" s="172"/>
      <c r="DP11" s="172"/>
      <c r="DQ11" s="172"/>
      <c r="DR11" s="172"/>
      <c r="DS11" s="172"/>
      <c r="DT11" s="172"/>
      <c r="DU11" s="172"/>
      <c r="DV11" s="172"/>
      <c r="DW11" s="172"/>
      <c r="DX11" s="172"/>
      <c r="DY11" s="172"/>
      <c r="DZ11" s="172"/>
      <c r="EA11" s="172"/>
      <c r="EB11" s="172"/>
      <c r="EC11" s="172"/>
      <c r="ED11" s="172"/>
      <c r="EE11" s="172"/>
      <c r="EF11" s="172"/>
      <c r="EG11" s="172"/>
      <c r="EH11" s="172"/>
      <c r="EI11" s="172"/>
      <c r="EJ11" s="172"/>
      <c r="EK11" s="172"/>
      <c r="EL11" s="172"/>
      <c r="EM11" s="172"/>
      <c r="EN11" s="172"/>
      <c r="EO11" s="172"/>
      <c r="EP11" s="172"/>
      <c r="EQ11" s="172"/>
      <c r="ER11" s="172"/>
      <c r="ES11" s="172"/>
      <c r="ET11" s="172"/>
      <c r="EU11" s="172"/>
      <c r="EV11" s="172"/>
      <c r="EW11" s="172"/>
      <c r="EX11" s="172"/>
      <c r="EY11" s="172"/>
      <c r="EZ11" s="172"/>
      <c r="FA11" s="172"/>
      <c r="FB11" s="172"/>
      <c r="FC11" s="172"/>
      <c r="FD11" s="172"/>
      <c r="FE11" s="172"/>
      <c r="FF11" s="172"/>
      <c r="FG11" s="172"/>
      <c r="FH11" s="172"/>
      <c r="FI11" s="172"/>
      <c r="FJ11" s="172"/>
      <c r="FK11" s="172"/>
      <c r="FL11" s="172"/>
      <c r="FM11" s="172"/>
      <c r="FN11" s="172"/>
      <c r="FO11" s="172"/>
      <c r="FP11" s="172"/>
      <c r="FQ11" s="172"/>
      <c r="FR11" s="172"/>
      <c r="FS11" s="172"/>
      <c r="FT11" s="172"/>
    </row>
    <row r="12" spans="1:2910" ht="15" customHeight="1">
      <c r="A12" s="167"/>
      <c r="B12" s="167"/>
      <c r="C12" s="167"/>
      <c r="D12" s="167"/>
      <c r="E12" s="167"/>
      <c r="F12" s="167"/>
      <c r="G12" s="199" t="s">
        <v>2130</v>
      </c>
      <c r="H12" s="199"/>
      <c r="I12" s="199"/>
      <c r="J12" s="199"/>
      <c r="K12" s="199"/>
      <c r="L12" s="199"/>
      <c r="M12" s="199"/>
      <c r="N12" s="199"/>
      <c r="O12" s="199"/>
      <c r="P12" s="199"/>
      <c r="Q12" s="199"/>
      <c r="R12" s="199"/>
      <c r="S12" s="199"/>
      <c r="T12" s="167"/>
      <c r="U12" s="172"/>
      <c r="V12" s="172"/>
      <c r="W12" s="172"/>
      <c r="X12" s="172"/>
      <c r="Y12" s="172"/>
      <c r="Z12" s="172"/>
      <c r="AA12" s="172"/>
      <c r="AB12" s="172"/>
      <c r="AC12" s="172"/>
      <c r="AD12" s="172"/>
      <c r="AE12" s="172"/>
      <c r="AF12" s="172"/>
      <c r="AG12" s="172"/>
      <c r="AH12" s="172"/>
      <c r="AI12" s="172"/>
      <c r="AJ12" s="172"/>
      <c r="AK12" s="172"/>
      <c r="AL12" s="172"/>
      <c r="AM12" s="172"/>
      <c r="AN12" s="172"/>
      <c r="AO12" s="172"/>
      <c r="AP12" s="172"/>
      <c r="AQ12" s="172"/>
      <c r="AR12" s="172"/>
      <c r="AS12" s="172"/>
      <c r="AT12" s="172"/>
      <c r="AU12" s="172"/>
      <c r="AV12" s="172"/>
      <c r="AW12" s="172"/>
      <c r="AX12" s="172"/>
      <c r="AY12" s="172"/>
      <c r="AZ12" s="172"/>
      <c r="BA12" s="172"/>
      <c r="BB12" s="172"/>
      <c r="BC12" s="172"/>
      <c r="BD12" s="172"/>
      <c r="BE12" s="172"/>
      <c r="BF12" s="172"/>
      <c r="BG12" s="172"/>
      <c r="BH12" s="172"/>
      <c r="BI12" s="172"/>
      <c r="BJ12" s="172"/>
      <c r="BK12" s="172"/>
      <c r="BL12" s="172"/>
      <c r="BM12" s="172"/>
      <c r="BN12" s="172"/>
      <c r="BO12" s="172"/>
      <c r="BP12" s="172"/>
      <c r="BQ12" s="172"/>
      <c r="BR12" s="172"/>
      <c r="BS12" s="172"/>
      <c r="BT12" s="172"/>
      <c r="BU12" s="172"/>
      <c r="BV12" s="172"/>
      <c r="BW12" s="172"/>
      <c r="BX12" s="172"/>
      <c r="BY12" s="172"/>
      <c r="BZ12" s="172"/>
      <c r="CA12" s="172"/>
      <c r="CB12" s="172"/>
      <c r="CC12" s="172"/>
      <c r="CD12" s="172"/>
      <c r="CE12" s="172"/>
      <c r="CF12" s="172"/>
      <c r="CG12" s="172"/>
      <c r="CH12" s="172"/>
      <c r="CI12" s="172"/>
      <c r="CJ12" s="172"/>
      <c r="CK12" s="172"/>
      <c r="CL12" s="172"/>
      <c r="CM12" s="172"/>
      <c r="CN12" s="172"/>
      <c r="CO12" s="172"/>
      <c r="CP12" s="172"/>
      <c r="CQ12" s="172"/>
      <c r="CR12" s="172"/>
      <c r="CS12" s="172"/>
      <c r="CT12" s="172"/>
      <c r="CU12" s="172"/>
      <c r="CV12" s="172"/>
      <c r="CW12" s="172"/>
      <c r="CX12" s="172"/>
      <c r="CY12" s="172"/>
      <c r="CZ12" s="172"/>
      <c r="DA12" s="172"/>
      <c r="DB12" s="172"/>
      <c r="DC12" s="172"/>
      <c r="DD12" s="172"/>
      <c r="DE12" s="172"/>
      <c r="DF12" s="172"/>
      <c r="DG12" s="172"/>
      <c r="DH12" s="172"/>
      <c r="DI12" s="172"/>
      <c r="DJ12" s="172"/>
      <c r="DK12" s="172"/>
      <c r="DL12" s="172"/>
      <c r="DM12" s="172"/>
      <c r="DN12" s="172"/>
      <c r="DO12" s="172"/>
      <c r="DP12" s="172"/>
      <c r="DQ12" s="172"/>
      <c r="DR12" s="172"/>
      <c r="DS12" s="172"/>
      <c r="DT12" s="172"/>
      <c r="DU12" s="172"/>
      <c r="DV12" s="172"/>
      <c r="DW12" s="172"/>
      <c r="DX12" s="172"/>
      <c r="DY12" s="172"/>
      <c r="DZ12" s="172"/>
      <c r="EA12" s="172"/>
      <c r="EB12" s="172"/>
      <c r="EC12" s="172"/>
      <c r="ED12" s="172"/>
      <c r="EE12" s="172"/>
      <c r="EF12" s="172"/>
      <c r="EG12" s="172"/>
      <c r="EH12" s="172"/>
      <c r="EI12" s="172"/>
      <c r="EJ12" s="172"/>
      <c r="EK12" s="172"/>
      <c r="EL12" s="172"/>
      <c r="EM12" s="172"/>
      <c r="EN12" s="172"/>
      <c r="EO12" s="172"/>
      <c r="EP12" s="172"/>
      <c r="EQ12" s="172"/>
      <c r="ER12" s="172"/>
      <c r="ES12" s="172"/>
      <c r="ET12" s="172"/>
      <c r="EU12" s="172"/>
      <c r="EV12" s="172"/>
      <c r="EW12" s="172"/>
      <c r="EX12" s="172"/>
      <c r="EY12" s="172"/>
      <c r="EZ12" s="172"/>
      <c r="FA12" s="172"/>
      <c r="FB12" s="172"/>
      <c r="FC12" s="172"/>
      <c r="FD12" s="172"/>
      <c r="FE12" s="172"/>
      <c r="FF12" s="172"/>
      <c r="FG12" s="172"/>
      <c r="FH12" s="172"/>
      <c r="FI12" s="172"/>
      <c r="FJ12" s="172"/>
      <c r="FK12" s="172"/>
      <c r="FL12" s="172"/>
      <c r="FM12" s="172"/>
      <c r="FN12" s="172"/>
      <c r="FO12" s="172"/>
      <c r="FP12" s="172"/>
      <c r="FQ12" s="172"/>
      <c r="FR12" s="172"/>
      <c r="FS12" s="172"/>
      <c r="FT12" s="172"/>
    </row>
    <row r="13" spans="1:2910" ht="15" customHeight="1">
      <c r="A13" s="167"/>
      <c r="B13" s="167"/>
      <c r="C13" s="167"/>
      <c r="D13" s="167"/>
      <c r="E13" s="167"/>
      <c r="F13" s="167"/>
      <c r="G13" s="199"/>
      <c r="H13" s="199"/>
      <c r="I13" s="199"/>
      <c r="J13" s="199"/>
      <c r="K13" s="199"/>
      <c r="L13" s="199"/>
      <c r="M13" s="199"/>
      <c r="N13" s="199"/>
      <c r="O13" s="199"/>
      <c r="P13" s="199"/>
      <c r="Q13" s="199"/>
      <c r="R13" s="199"/>
      <c r="S13" s="199"/>
      <c r="T13" s="167"/>
      <c r="U13" s="172"/>
      <c r="V13" s="172"/>
      <c r="W13" s="172"/>
      <c r="X13" s="172"/>
      <c r="Y13" s="172"/>
      <c r="Z13" s="172"/>
      <c r="AA13" s="172"/>
      <c r="AB13" s="172"/>
      <c r="AC13" s="172"/>
      <c r="AD13" s="172"/>
      <c r="AE13" s="172"/>
      <c r="AF13" s="172"/>
      <c r="AG13" s="172"/>
      <c r="AH13" s="172"/>
      <c r="AI13" s="172"/>
      <c r="AJ13" s="172"/>
      <c r="AK13" s="172"/>
      <c r="AL13" s="172"/>
      <c r="AM13" s="172"/>
      <c r="AN13" s="172"/>
      <c r="AO13" s="172"/>
      <c r="AP13" s="172"/>
      <c r="AQ13" s="172"/>
      <c r="AR13" s="172"/>
      <c r="AS13" s="172"/>
      <c r="AT13" s="172"/>
      <c r="AU13" s="172"/>
      <c r="AV13" s="172"/>
      <c r="AW13" s="172"/>
      <c r="AX13" s="172"/>
      <c r="AY13" s="172"/>
      <c r="AZ13" s="172"/>
      <c r="BA13" s="172"/>
      <c r="BB13" s="172"/>
      <c r="BC13" s="172"/>
      <c r="BD13" s="172"/>
      <c r="BE13" s="172"/>
      <c r="BF13" s="172"/>
      <c r="BG13" s="172"/>
      <c r="BH13" s="172"/>
      <c r="BI13" s="172"/>
      <c r="BJ13" s="172"/>
      <c r="BK13" s="172"/>
      <c r="BL13" s="172"/>
      <c r="BM13" s="172"/>
      <c r="BN13" s="172"/>
      <c r="BO13" s="172"/>
      <c r="BP13" s="172"/>
      <c r="BQ13" s="172"/>
      <c r="BR13" s="172"/>
      <c r="BS13" s="172"/>
      <c r="BT13" s="172"/>
      <c r="BU13" s="172"/>
      <c r="BV13" s="172"/>
      <c r="BW13" s="172"/>
      <c r="BX13" s="172"/>
      <c r="BY13" s="172"/>
      <c r="BZ13" s="172"/>
      <c r="CA13" s="172"/>
      <c r="CB13" s="172"/>
      <c r="CC13" s="172"/>
      <c r="CD13" s="172"/>
      <c r="CE13" s="172"/>
      <c r="CF13" s="172"/>
      <c r="CG13" s="172"/>
      <c r="CH13" s="172"/>
      <c r="CI13" s="172"/>
      <c r="CJ13" s="172"/>
      <c r="CK13" s="172"/>
      <c r="CL13" s="172"/>
      <c r="CM13" s="172"/>
      <c r="CN13" s="172"/>
      <c r="CO13" s="172"/>
      <c r="CP13" s="172"/>
      <c r="CQ13" s="172"/>
      <c r="CR13" s="172"/>
      <c r="CS13" s="172"/>
      <c r="CT13" s="172"/>
      <c r="CU13" s="172"/>
      <c r="CV13" s="172"/>
      <c r="CW13" s="172"/>
      <c r="CX13" s="172"/>
      <c r="CY13" s="172"/>
      <c r="CZ13" s="172"/>
      <c r="DA13" s="172"/>
      <c r="DB13" s="172"/>
      <c r="DC13" s="172"/>
      <c r="DD13" s="172"/>
      <c r="DE13" s="172"/>
      <c r="DF13" s="172"/>
      <c r="DG13" s="172"/>
      <c r="DH13" s="172"/>
      <c r="DI13" s="172"/>
      <c r="DJ13" s="172"/>
      <c r="DK13" s="172"/>
      <c r="DL13" s="172"/>
      <c r="DM13" s="172"/>
      <c r="DN13" s="172"/>
      <c r="DO13" s="172"/>
      <c r="DP13" s="172"/>
      <c r="DQ13" s="172"/>
      <c r="DR13" s="172"/>
      <c r="DS13" s="172"/>
      <c r="DT13" s="172"/>
      <c r="DU13" s="172"/>
      <c r="DV13" s="172"/>
      <c r="DW13" s="172"/>
      <c r="DX13" s="172"/>
      <c r="DY13" s="172"/>
      <c r="DZ13" s="172"/>
      <c r="EA13" s="172"/>
      <c r="EB13" s="172"/>
      <c r="EC13" s="172"/>
      <c r="ED13" s="172"/>
      <c r="EE13" s="172"/>
      <c r="EF13" s="172"/>
      <c r="EG13" s="172"/>
      <c r="EH13" s="172"/>
      <c r="EI13" s="172"/>
      <c r="EJ13" s="172"/>
      <c r="EK13" s="172"/>
      <c r="EL13" s="172"/>
      <c r="EM13" s="172"/>
      <c r="EN13" s="172"/>
      <c r="EO13" s="172"/>
      <c r="EP13" s="172"/>
      <c r="EQ13" s="172"/>
      <c r="ER13" s="172"/>
      <c r="ES13" s="172"/>
      <c r="ET13" s="172"/>
      <c r="EU13" s="172"/>
      <c r="EV13" s="172"/>
      <c r="EW13" s="172"/>
      <c r="EX13" s="172"/>
      <c r="EY13" s="172"/>
      <c r="EZ13" s="172"/>
      <c r="FA13" s="172"/>
      <c r="FB13" s="172"/>
      <c r="FC13" s="172"/>
      <c r="FD13" s="172"/>
      <c r="FE13" s="172"/>
      <c r="FF13" s="172"/>
      <c r="FG13" s="172"/>
      <c r="FH13" s="172"/>
      <c r="FI13" s="172"/>
      <c r="FJ13" s="172"/>
      <c r="FK13" s="172"/>
      <c r="FL13" s="172"/>
      <c r="FM13" s="172"/>
      <c r="FN13" s="172"/>
      <c r="FO13" s="172"/>
      <c r="FP13" s="172"/>
      <c r="FQ13" s="172"/>
      <c r="FR13" s="172"/>
      <c r="FS13" s="172"/>
      <c r="FT13" s="172"/>
    </row>
    <row r="14" spans="1:2910" ht="20" customHeight="1">
      <c r="A14" s="167"/>
      <c r="B14" s="167"/>
      <c r="C14" s="167"/>
      <c r="D14" s="167"/>
      <c r="E14" s="167"/>
      <c r="F14" s="167"/>
      <c r="G14" s="199"/>
      <c r="H14" s="199"/>
      <c r="I14" s="199"/>
      <c r="J14" s="199"/>
      <c r="K14" s="199"/>
      <c r="L14" s="199"/>
      <c r="M14" s="199"/>
      <c r="N14" s="199"/>
      <c r="O14" s="199"/>
      <c r="P14" s="199"/>
      <c r="Q14" s="199"/>
      <c r="R14" s="199"/>
      <c r="S14" s="199"/>
      <c r="T14" s="167"/>
      <c r="U14" s="172"/>
      <c r="V14" s="172"/>
      <c r="W14" s="172"/>
      <c r="X14" s="172"/>
      <c r="Y14" s="172"/>
      <c r="Z14" s="172"/>
      <c r="AA14" s="172"/>
      <c r="AB14" s="172"/>
      <c r="AC14" s="172"/>
      <c r="AD14" s="172"/>
      <c r="AE14" s="172"/>
      <c r="AF14" s="172"/>
      <c r="AG14" s="172"/>
      <c r="AH14" s="172"/>
      <c r="AI14" s="172"/>
      <c r="AJ14" s="172"/>
      <c r="AK14" s="172"/>
      <c r="AL14" s="172"/>
      <c r="AM14" s="172"/>
      <c r="AN14" s="172"/>
      <c r="AO14" s="172"/>
      <c r="AP14" s="172"/>
      <c r="AQ14" s="172"/>
      <c r="AR14" s="172"/>
      <c r="AS14" s="172"/>
      <c r="AT14" s="172"/>
      <c r="AU14" s="172"/>
      <c r="AV14" s="172"/>
      <c r="AW14" s="172"/>
      <c r="AX14" s="172"/>
      <c r="AY14" s="172"/>
      <c r="AZ14" s="172"/>
      <c r="BA14" s="172"/>
      <c r="BB14" s="172"/>
      <c r="BC14" s="172"/>
      <c r="BD14" s="172"/>
      <c r="BE14" s="172"/>
      <c r="BF14" s="172"/>
      <c r="BG14" s="172"/>
      <c r="BH14" s="172"/>
      <c r="BI14" s="172"/>
      <c r="BJ14" s="172"/>
      <c r="BK14" s="172"/>
      <c r="BL14" s="172"/>
      <c r="BM14" s="172"/>
      <c r="BN14" s="172"/>
      <c r="BO14" s="172"/>
      <c r="BP14" s="172"/>
      <c r="BQ14" s="172"/>
      <c r="BR14" s="172"/>
      <c r="BS14" s="172"/>
      <c r="BT14" s="172"/>
      <c r="BU14" s="172"/>
      <c r="BV14" s="172"/>
      <c r="BW14" s="172"/>
      <c r="BX14" s="172"/>
      <c r="BY14" s="172"/>
      <c r="BZ14" s="172"/>
      <c r="CA14" s="172"/>
      <c r="CB14" s="172"/>
      <c r="CC14" s="172"/>
      <c r="CD14" s="172"/>
      <c r="CE14" s="172"/>
      <c r="CF14" s="172"/>
      <c r="CG14" s="172"/>
      <c r="CH14" s="172"/>
      <c r="CI14" s="172"/>
      <c r="CJ14" s="172"/>
      <c r="CK14" s="172"/>
      <c r="CL14" s="172"/>
      <c r="CM14" s="172"/>
      <c r="CN14" s="172"/>
      <c r="CO14" s="172"/>
      <c r="CP14" s="172"/>
      <c r="CQ14" s="172"/>
      <c r="CR14" s="172"/>
      <c r="CS14" s="172"/>
      <c r="CT14" s="172"/>
      <c r="CU14" s="172"/>
      <c r="CV14" s="172"/>
      <c r="CW14" s="172"/>
      <c r="CX14" s="172"/>
      <c r="CY14" s="172"/>
      <c r="CZ14" s="172"/>
      <c r="DA14" s="172"/>
      <c r="DB14" s="172"/>
      <c r="DC14" s="172"/>
      <c r="DD14" s="172"/>
      <c r="DE14" s="172"/>
      <c r="DF14" s="172"/>
      <c r="DG14" s="172"/>
      <c r="DH14" s="172"/>
      <c r="DI14" s="172"/>
      <c r="DJ14" s="172"/>
      <c r="DK14" s="172"/>
      <c r="DL14" s="172"/>
      <c r="DM14" s="172"/>
      <c r="DN14" s="172"/>
      <c r="DO14" s="172"/>
      <c r="DP14" s="172"/>
      <c r="DQ14" s="172"/>
      <c r="DR14" s="172"/>
      <c r="DS14" s="172"/>
      <c r="DT14" s="172"/>
      <c r="DU14" s="172"/>
      <c r="DV14" s="172"/>
      <c r="DW14" s="172"/>
      <c r="DX14" s="172"/>
      <c r="DY14" s="172"/>
      <c r="DZ14" s="172"/>
      <c r="EA14" s="172"/>
      <c r="EB14" s="172"/>
      <c r="EC14" s="172"/>
      <c r="ED14" s="172"/>
      <c r="EE14" s="172"/>
      <c r="EF14" s="172"/>
      <c r="EG14" s="172"/>
      <c r="EH14" s="172"/>
      <c r="EI14" s="172"/>
      <c r="EJ14" s="172"/>
      <c r="EK14" s="172"/>
      <c r="EL14" s="172"/>
      <c r="EM14" s="172"/>
      <c r="EN14" s="172"/>
      <c r="EO14" s="172"/>
      <c r="EP14" s="172"/>
      <c r="EQ14" s="172"/>
      <c r="ER14" s="172"/>
      <c r="ES14" s="172"/>
      <c r="ET14" s="172"/>
      <c r="EU14" s="172"/>
      <c r="EV14" s="172"/>
      <c r="EW14" s="172"/>
      <c r="EX14" s="172"/>
      <c r="EY14" s="172"/>
      <c r="EZ14" s="172"/>
      <c r="FA14" s="172"/>
      <c r="FB14" s="172"/>
      <c r="FC14" s="172"/>
      <c r="FD14" s="172"/>
      <c r="FE14" s="172"/>
      <c r="FF14" s="172"/>
      <c r="FG14" s="172"/>
      <c r="FH14" s="172"/>
      <c r="FI14" s="172"/>
      <c r="FJ14" s="172"/>
      <c r="FK14" s="172"/>
      <c r="FL14" s="172"/>
      <c r="FM14" s="172"/>
      <c r="FN14" s="172"/>
      <c r="FO14" s="172"/>
      <c r="FP14" s="172"/>
      <c r="FQ14" s="172"/>
      <c r="FR14" s="172"/>
      <c r="FS14" s="172"/>
      <c r="FT14" s="172"/>
    </row>
    <row r="15" spans="1:2910" ht="15" customHeight="1">
      <c r="A15" s="167"/>
      <c r="B15" s="167"/>
      <c r="C15" s="167"/>
      <c r="D15" s="167"/>
      <c r="E15" s="167"/>
      <c r="F15" s="167"/>
      <c r="G15" s="199"/>
      <c r="H15" s="199"/>
      <c r="I15" s="199"/>
      <c r="J15" s="199"/>
      <c r="K15" s="199"/>
      <c r="L15" s="199"/>
      <c r="M15" s="199"/>
      <c r="N15" s="199"/>
      <c r="O15" s="199"/>
      <c r="P15" s="199"/>
      <c r="Q15" s="199"/>
      <c r="R15" s="199"/>
      <c r="S15" s="199"/>
      <c r="T15" s="167"/>
      <c r="U15" s="172"/>
      <c r="V15" s="172"/>
      <c r="W15" s="172"/>
      <c r="X15" s="172"/>
      <c r="Y15" s="172"/>
      <c r="Z15" s="172"/>
      <c r="AA15" s="172"/>
      <c r="AB15" s="172"/>
      <c r="AC15" s="172"/>
      <c r="AD15" s="172"/>
      <c r="AE15" s="172"/>
      <c r="AF15" s="172"/>
      <c r="AG15" s="172"/>
      <c r="AH15" s="172"/>
      <c r="AI15" s="172"/>
      <c r="AJ15" s="172"/>
      <c r="AK15" s="172"/>
      <c r="AL15" s="172"/>
      <c r="AM15" s="172"/>
      <c r="AN15" s="172"/>
      <c r="AO15" s="172"/>
      <c r="AP15" s="172"/>
      <c r="AQ15" s="172"/>
      <c r="AR15" s="172"/>
      <c r="AS15" s="172"/>
      <c r="AT15" s="172"/>
      <c r="AU15" s="172"/>
      <c r="AV15" s="172"/>
      <c r="AW15" s="172"/>
      <c r="AX15" s="172"/>
      <c r="AY15" s="172"/>
      <c r="AZ15" s="172"/>
      <c r="BA15" s="172"/>
      <c r="BB15" s="172"/>
      <c r="BC15" s="172"/>
      <c r="BD15" s="172"/>
      <c r="BE15" s="172"/>
      <c r="BF15" s="172"/>
      <c r="BG15" s="172"/>
      <c r="BH15" s="172"/>
      <c r="BI15" s="172"/>
      <c r="BJ15" s="172"/>
      <c r="BK15" s="172"/>
      <c r="BL15" s="172"/>
      <c r="BM15" s="172"/>
      <c r="BN15" s="172"/>
      <c r="BO15" s="172"/>
      <c r="BP15" s="172"/>
      <c r="BQ15" s="172"/>
      <c r="BR15" s="172"/>
      <c r="BS15" s="172"/>
      <c r="BT15" s="172"/>
      <c r="BU15" s="172"/>
      <c r="BV15" s="172"/>
      <c r="BW15" s="172"/>
      <c r="BX15" s="172"/>
      <c r="BY15" s="172"/>
      <c r="BZ15" s="172"/>
      <c r="CA15" s="172"/>
      <c r="CB15" s="172"/>
      <c r="CC15" s="172"/>
      <c r="CD15" s="172"/>
      <c r="CE15" s="172"/>
      <c r="CF15" s="172"/>
      <c r="CG15" s="172"/>
      <c r="CH15" s="172"/>
      <c r="CI15" s="172"/>
      <c r="CJ15" s="172"/>
      <c r="CK15" s="172"/>
      <c r="CL15" s="172"/>
      <c r="CM15" s="172"/>
      <c r="CN15" s="172"/>
      <c r="CO15" s="172"/>
      <c r="CP15" s="172"/>
      <c r="CQ15" s="172"/>
      <c r="CR15" s="172"/>
      <c r="CS15" s="172"/>
      <c r="CT15" s="172"/>
      <c r="CU15" s="172"/>
      <c r="CV15" s="172"/>
      <c r="CW15" s="172"/>
      <c r="CX15" s="172"/>
      <c r="CY15" s="172"/>
      <c r="CZ15" s="172"/>
      <c r="DA15" s="172"/>
      <c r="DB15" s="172"/>
      <c r="DC15" s="172"/>
      <c r="DD15" s="172"/>
      <c r="DE15" s="172"/>
      <c r="DF15" s="172"/>
      <c r="DG15" s="172"/>
      <c r="DH15" s="172"/>
      <c r="DI15" s="172"/>
      <c r="DJ15" s="172"/>
      <c r="DK15" s="172"/>
      <c r="DL15" s="172"/>
      <c r="DM15" s="172"/>
      <c r="DN15" s="172"/>
      <c r="DO15" s="172"/>
      <c r="DP15" s="172"/>
      <c r="DQ15" s="172"/>
      <c r="DR15" s="172"/>
      <c r="DS15" s="172"/>
      <c r="DT15" s="172"/>
      <c r="DU15" s="172"/>
      <c r="DV15" s="172"/>
      <c r="DW15" s="172"/>
      <c r="DX15" s="172"/>
      <c r="DY15" s="172"/>
      <c r="DZ15" s="172"/>
      <c r="EA15" s="172"/>
      <c r="EB15" s="172"/>
      <c r="EC15" s="172"/>
      <c r="ED15" s="172"/>
      <c r="EE15" s="172"/>
      <c r="EF15" s="172"/>
      <c r="EG15" s="172"/>
      <c r="EH15" s="172"/>
      <c r="EI15" s="172"/>
      <c r="EJ15" s="172"/>
      <c r="EK15" s="172"/>
      <c r="EL15" s="172"/>
      <c r="EM15" s="172"/>
      <c r="EN15" s="172"/>
      <c r="EO15" s="172"/>
      <c r="EP15" s="172"/>
      <c r="EQ15" s="172"/>
      <c r="ER15" s="172"/>
      <c r="ES15" s="172"/>
      <c r="ET15" s="172"/>
      <c r="EU15" s="172"/>
      <c r="EV15" s="172"/>
      <c r="EW15" s="172"/>
      <c r="EX15" s="172"/>
      <c r="EY15" s="172"/>
      <c r="EZ15" s="172"/>
      <c r="FA15" s="172"/>
      <c r="FB15" s="172"/>
      <c r="FC15" s="172"/>
      <c r="FD15" s="172"/>
      <c r="FE15" s="172"/>
      <c r="FF15" s="172"/>
      <c r="FG15" s="172"/>
      <c r="FH15" s="172"/>
      <c r="FI15" s="172"/>
      <c r="FJ15" s="172"/>
      <c r="FK15" s="172"/>
      <c r="FL15" s="172"/>
      <c r="FM15" s="172"/>
      <c r="FN15" s="172"/>
      <c r="FO15" s="172"/>
      <c r="FP15" s="172"/>
      <c r="FQ15" s="172"/>
      <c r="FR15" s="172"/>
      <c r="FS15" s="172"/>
      <c r="FT15" s="172"/>
    </row>
    <row r="16" spans="1:2910" ht="15" customHeight="1">
      <c r="A16" s="167"/>
      <c r="B16" s="167"/>
      <c r="C16" s="167"/>
      <c r="D16" s="167"/>
      <c r="E16" s="167"/>
      <c r="F16" s="167"/>
      <c r="G16" s="199"/>
      <c r="H16" s="199"/>
      <c r="I16" s="199"/>
      <c r="J16" s="199"/>
      <c r="K16" s="199"/>
      <c r="L16" s="199"/>
      <c r="M16" s="199"/>
      <c r="N16" s="199"/>
      <c r="O16" s="199"/>
      <c r="P16" s="199"/>
      <c r="Q16" s="199"/>
      <c r="R16" s="199"/>
      <c r="S16" s="199"/>
      <c r="T16" s="167"/>
      <c r="U16" s="172"/>
      <c r="V16" s="172"/>
      <c r="W16" s="172"/>
      <c r="X16" s="172"/>
      <c r="Y16" s="172"/>
      <c r="Z16" s="172"/>
      <c r="AA16" s="172"/>
      <c r="AB16" s="172"/>
      <c r="AC16" s="172"/>
      <c r="AD16" s="172"/>
      <c r="AE16" s="172"/>
      <c r="AF16" s="172"/>
      <c r="AG16" s="172"/>
      <c r="AH16" s="172"/>
      <c r="AI16" s="172"/>
      <c r="AJ16" s="172"/>
      <c r="AK16" s="172"/>
      <c r="AL16" s="172"/>
      <c r="AM16" s="172"/>
      <c r="AN16" s="172"/>
      <c r="AO16" s="172"/>
      <c r="AP16" s="172"/>
      <c r="AQ16" s="172"/>
      <c r="AR16" s="172"/>
      <c r="AS16" s="172"/>
      <c r="AT16" s="172"/>
      <c r="AU16" s="172"/>
      <c r="AV16" s="172"/>
      <c r="AW16" s="172"/>
      <c r="AX16" s="172"/>
      <c r="AY16" s="172"/>
      <c r="AZ16" s="172"/>
      <c r="BA16" s="172"/>
      <c r="BB16" s="172"/>
      <c r="BC16" s="172"/>
      <c r="BD16" s="172"/>
      <c r="BE16" s="172"/>
      <c r="BF16" s="172"/>
      <c r="BG16" s="172"/>
      <c r="BH16" s="172"/>
      <c r="BI16" s="172"/>
      <c r="BJ16" s="172"/>
      <c r="BK16" s="172"/>
      <c r="BL16" s="172"/>
      <c r="BM16" s="172"/>
      <c r="BN16" s="172"/>
      <c r="BO16" s="172"/>
      <c r="BP16" s="172"/>
      <c r="BQ16" s="172"/>
      <c r="BR16" s="172"/>
      <c r="BS16" s="172"/>
      <c r="BT16" s="172"/>
      <c r="BU16" s="172"/>
      <c r="BV16" s="172"/>
      <c r="BW16" s="172"/>
      <c r="BX16" s="172"/>
      <c r="BY16" s="172"/>
      <c r="BZ16" s="172"/>
      <c r="CA16" s="172"/>
      <c r="CB16" s="172"/>
      <c r="CC16" s="172"/>
      <c r="CD16" s="172"/>
      <c r="CE16" s="172"/>
      <c r="CF16" s="172"/>
      <c r="CG16" s="172"/>
      <c r="CH16" s="172"/>
      <c r="CI16" s="172"/>
      <c r="CJ16" s="172"/>
      <c r="CK16" s="172"/>
      <c r="CL16" s="172"/>
      <c r="CM16" s="172"/>
      <c r="CN16" s="172"/>
      <c r="CO16" s="172"/>
      <c r="CP16" s="172"/>
      <c r="CQ16" s="172"/>
      <c r="CR16" s="172"/>
      <c r="CS16" s="172"/>
      <c r="CT16" s="172"/>
      <c r="CU16" s="172"/>
      <c r="CV16" s="172"/>
      <c r="CW16" s="172"/>
      <c r="CX16" s="172"/>
      <c r="CY16" s="172"/>
      <c r="CZ16" s="172"/>
      <c r="DA16" s="172"/>
      <c r="DB16" s="172"/>
      <c r="DC16" s="172"/>
      <c r="DD16" s="172"/>
      <c r="DE16" s="172"/>
      <c r="DF16" s="172"/>
      <c r="DG16" s="172"/>
      <c r="DH16" s="172"/>
      <c r="DI16" s="172"/>
      <c r="DJ16" s="172"/>
      <c r="DK16" s="172"/>
      <c r="DL16" s="172"/>
      <c r="DM16" s="172"/>
      <c r="DN16" s="172"/>
      <c r="DO16" s="172"/>
      <c r="DP16" s="172"/>
      <c r="DQ16" s="172"/>
      <c r="DR16" s="172"/>
      <c r="DS16" s="172"/>
      <c r="DT16" s="172"/>
      <c r="DU16" s="172"/>
      <c r="DV16" s="172"/>
      <c r="DW16" s="172"/>
      <c r="DX16" s="172"/>
      <c r="DY16" s="172"/>
      <c r="DZ16" s="172"/>
      <c r="EA16" s="172"/>
      <c r="EB16" s="172"/>
      <c r="EC16" s="172"/>
      <c r="ED16" s="172"/>
      <c r="EE16" s="172"/>
      <c r="EF16" s="172"/>
      <c r="EG16" s="172"/>
      <c r="EH16" s="172"/>
      <c r="EI16" s="172"/>
      <c r="EJ16" s="172"/>
      <c r="EK16" s="172"/>
      <c r="EL16" s="172"/>
      <c r="EM16" s="172"/>
      <c r="EN16" s="172"/>
      <c r="EO16" s="172"/>
      <c r="EP16" s="172"/>
      <c r="EQ16" s="172"/>
      <c r="ER16" s="172"/>
      <c r="ES16" s="172"/>
      <c r="ET16" s="172"/>
      <c r="EU16" s="172"/>
      <c r="EV16" s="172"/>
      <c r="EW16" s="172"/>
      <c r="EX16" s="172"/>
      <c r="EY16" s="172"/>
      <c r="EZ16" s="172"/>
      <c r="FA16" s="172"/>
      <c r="FB16" s="172"/>
      <c r="FC16" s="172"/>
      <c r="FD16" s="172"/>
      <c r="FE16" s="172"/>
      <c r="FF16" s="172"/>
      <c r="FG16" s="172"/>
      <c r="FH16" s="172"/>
      <c r="FI16" s="172"/>
      <c r="FJ16" s="172"/>
      <c r="FK16" s="172"/>
      <c r="FL16" s="172"/>
      <c r="FM16" s="172"/>
      <c r="FN16" s="172"/>
      <c r="FO16" s="172"/>
      <c r="FP16" s="172"/>
      <c r="FQ16" s="172"/>
      <c r="FR16" s="172"/>
      <c r="FS16" s="172"/>
      <c r="FT16" s="172"/>
    </row>
    <row r="17" spans="1:176" ht="65" customHeight="1">
      <c r="A17" s="167"/>
      <c r="B17" s="167"/>
      <c r="C17" s="167"/>
      <c r="D17" s="167"/>
      <c r="E17" s="167"/>
      <c r="F17" s="167"/>
      <c r="G17" s="200" t="s">
        <v>2141</v>
      </c>
      <c r="H17" s="200"/>
      <c r="I17" s="200"/>
      <c r="J17" s="200"/>
      <c r="K17" s="200"/>
      <c r="L17" s="200"/>
      <c r="M17" s="200"/>
      <c r="N17" s="200"/>
      <c r="O17" s="200"/>
      <c r="P17" s="200"/>
      <c r="Q17" s="200"/>
      <c r="R17" s="200"/>
      <c r="S17" s="200"/>
      <c r="T17" s="167"/>
      <c r="U17" s="172"/>
      <c r="V17" s="172"/>
      <c r="W17" s="172"/>
      <c r="X17" s="172"/>
      <c r="Y17" s="172"/>
      <c r="Z17" s="172"/>
      <c r="AA17" s="172"/>
      <c r="AB17" s="172"/>
      <c r="AC17" s="172"/>
      <c r="AD17" s="172"/>
      <c r="AE17" s="172"/>
      <c r="AF17" s="172"/>
      <c r="AG17" s="172"/>
      <c r="AH17" s="172"/>
      <c r="AI17" s="172"/>
      <c r="AJ17" s="172"/>
      <c r="AK17" s="172"/>
      <c r="AL17" s="172"/>
      <c r="AM17" s="172"/>
      <c r="AN17" s="172"/>
      <c r="AO17" s="172"/>
      <c r="AP17" s="172"/>
      <c r="AQ17" s="172"/>
      <c r="AR17" s="172"/>
      <c r="AS17" s="172"/>
      <c r="AT17" s="172"/>
      <c r="AU17" s="172"/>
      <c r="AV17" s="172"/>
      <c r="AW17" s="172"/>
      <c r="AX17" s="172"/>
      <c r="AY17" s="172"/>
      <c r="AZ17" s="172"/>
      <c r="BA17" s="172"/>
      <c r="BB17" s="172"/>
      <c r="BC17" s="172"/>
      <c r="BD17" s="172"/>
      <c r="BE17" s="172"/>
      <c r="BF17" s="172"/>
      <c r="BG17" s="172"/>
      <c r="BH17" s="172"/>
      <c r="BI17" s="172"/>
      <c r="BJ17" s="172"/>
      <c r="BK17" s="172"/>
      <c r="BL17" s="172"/>
      <c r="BM17" s="172"/>
      <c r="BN17" s="172"/>
      <c r="BO17" s="172"/>
      <c r="BP17" s="172"/>
      <c r="BQ17" s="172"/>
      <c r="BR17" s="172"/>
      <c r="BS17" s="172"/>
      <c r="BT17" s="172"/>
      <c r="BU17" s="172"/>
      <c r="BV17" s="172"/>
      <c r="BW17" s="172"/>
      <c r="BX17" s="172"/>
      <c r="BY17" s="172"/>
      <c r="BZ17" s="172"/>
      <c r="CA17" s="172"/>
      <c r="CB17" s="172"/>
      <c r="CC17" s="172"/>
      <c r="CD17" s="172"/>
      <c r="CE17" s="172"/>
      <c r="CF17" s="172"/>
      <c r="CG17" s="172"/>
      <c r="CH17" s="172"/>
      <c r="CI17" s="172"/>
      <c r="CJ17" s="172"/>
      <c r="CK17" s="172"/>
      <c r="CL17" s="172"/>
      <c r="CM17" s="172"/>
      <c r="CN17" s="172"/>
      <c r="CO17" s="172"/>
      <c r="CP17" s="172"/>
      <c r="CQ17" s="172"/>
      <c r="CR17" s="172"/>
      <c r="CS17" s="172"/>
      <c r="CT17" s="172"/>
      <c r="CU17" s="172"/>
      <c r="CV17" s="172"/>
      <c r="CW17" s="172"/>
      <c r="CX17" s="172"/>
      <c r="CY17" s="172"/>
      <c r="CZ17" s="172"/>
      <c r="DA17" s="172"/>
      <c r="DB17" s="172"/>
      <c r="DC17" s="172"/>
      <c r="DD17" s="172"/>
      <c r="DE17" s="172"/>
      <c r="DF17" s="172"/>
      <c r="DG17" s="172"/>
      <c r="DH17" s="172"/>
      <c r="DI17" s="172"/>
      <c r="DJ17" s="172"/>
      <c r="DK17" s="172"/>
      <c r="DL17" s="172"/>
      <c r="DM17" s="172"/>
      <c r="DN17" s="172"/>
      <c r="DO17" s="172"/>
      <c r="DP17" s="172"/>
      <c r="DQ17" s="172"/>
      <c r="DR17" s="172"/>
      <c r="DS17" s="172"/>
      <c r="DT17" s="172"/>
      <c r="DU17" s="172"/>
      <c r="DV17" s="172"/>
      <c r="DW17" s="172"/>
      <c r="DX17" s="172"/>
      <c r="DY17" s="172"/>
      <c r="DZ17" s="172"/>
      <c r="EA17" s="172"/>
      <c r="EB17" s="172"/>
      <c r="EC17" s="172"/>
      <c r="ED17" s="172"/>
      <c r="EE17" s="172"/>
      <c r="EF17" s="172"/>
      <c r="EG17" s="172"/>
      <c r="EH17" s="172"/>
      <c r="EI17" s="172"/>
      <c r="EJ17" s="172"/>
      <c r="EK17" s="172"/>
      <c r="EL17" s="172"/>
      <c r="EM17" s="172"/>
      <c r="EN17" s="172"/>
      <c r="EO17" s="172"/>
      <c r="EP17" s="172"/>
      <c r="EQ17" s="172"/>
      <c r="ER17" s="172"/>
      <c r="ES17" s="172"/>
      <c r="ET17" s="172"/>
      <c r="EU17" s="172"/>
      <c r="EV17" s="172"/>
      <c r="EW17" s="172"/>
      <c r="EX17" s="172"/>
      <c r="EY17" s="172"/>
      <c r="EZ17" s="172"/>
      <c r="FA17" s="172"/>
      <c r="FB17" s="172"/>
      <c r="FC17" s="172"/>
      <c r="FD17" s="172"/>
      <c r="FE17" s="172"/>
      <c r="FF17" s="172"/>
      <c r="FG17" s="172"/>
      <c r="FH17" s="172"/>
      <c r="FI17" s="172"/>
      <c r="FJ17" s="172"/>
      <c r="FK17" s="172"/>
      <c r="FL17" s="172"/>
      <c r="FM17" s="172"/>
      <c r="FN17" s="172"/>
      <c r="FO17" s="172"/>
      <c r="FP17" s="172"/>
      <c r="FQ17" s="172"/>
      <c r="FR17" s="172"/>
      <c r="FS17" s="172"/>
      <c r="FT17" s="172"/>
    </row>
    <row r="18" spans="1:176" ht="15" customHeight="1">
      <c r="A18" s="167"/>
      <c r="B18" s="167"/>
      <c r="C18" s="167"/>
      <c r="D18" s="167"/>
      <c r="E18" s="167"/>
      <c r="F18" s="167"/>
      <c r="G18" s="173" t="s">
        <v>2142</v>
      </c>
      <c r="H18" s="172"/>
      <c r="I18" s="171"/>
      <c r="J18" s="171"/>
      <c r="K18" s="171"/>
      <c r="L18" s="171"/>
      <c r="M18" s="171"/>
      <c r="N18" s="171"/>
      <c r="O18" s="171"/>
      <c r="P18" s="171"/>
      <c r="Q18" s="171"/>
      <c r="R18" s="171"/>
      <c r="S18" s="171"/>
      <c r="T18" s="167"/>
      <c r="U18" s="172"/>
      <c r="V18" s="172"/>
      <c r="W18" s="172"/>
      <c r="X18" s="172"/>
      <c r="Y18" s="172"/>
      <c r="Z18" s="172"/>
      <c r="AA18" s="172"/>
      <c r="AB18" s="172"/>
      <c r="AC18" s="172"/>
      <c r="AD18" s="172"/>
      <c r="AE18" s="172"/>
      <c r="AF18" s="172"/>
      <c r="AG18" s="172"/>
      <c r="AH18" s="172"/>
      <c r="AI18" s="172"/>
      <c r="AJ18" s="172"/>
      <c r="AK18" s="172"/>
      <c r="AL18" s="172"/>
      <c r="AM18" s="172"/>
      <c r="AN18" s="172"/>
      <c r="AO18" s="172"/>
      <c r="AP18" s="172"/>
      <c r="AQ18" s="172"/>
      <c r="AR18" s="172"/>
      <c r="AS18" s="172"/>
      <c r="AT18" s="172"/>
      <c r="AU18" s="172"/>
      <c r="AV18" s="172"/>
      <c r="AW18" s="172"/>
      <c r="AX18" s="172"/>
      <c r="AY18" s="172"/>
      <c r="AZ18" s="172"/>
      <c r="BA18" s="172"/>
      <c r="BB18" s="172"/>
      <c r="BC18" s="172"/>
      <c r="BD18" s="172"/>
      <c r="BE18" s="172"/>
      <c r="BF18" s="172"/>
      <c r="BG18" s="172"/>
      <c r="BH18" s="172"/>
      <c r="BI18" s="172"/>
      <c r="BJ18" s="172"/>
      <c r="BK18" s="172"/>
      <c r="BL18" s="172"/>
      <c r="BM18" s="172"/>
      <c r="BN18" s="172"/>
      <c r="BO18" s="172"/>
      <c r="BP18" s="172"/>
      <c r="BQ18" s="172"/>
      <c r="BR18" s="172"/>
      <c r="BS18" s="172"/>
      <c r="BT18" s="172"/>
      <c r="BU18" s="172"/>
      <c r="BV18" s="172"/>
      <c r="BW18" s="172"/>
      <c r="BX18" s="172"/>
      <c r="BY18" s="172"/>
      <c r="BZ18" s="172"/>
      <c r="CA18" s="172"/>
      <c r="CB18" s="172"/>
      <c r="CC18" s="172"/>
      <c r="CD18" s="172"/>
      <c r="CE18" s="172"/>
      <c r="CF18" s="172"/>
      <c r="CG18" s="172"/>
      <c r="CH18" s="172"/>
      <c r="CI18" s="172"/>
      <c r="CJ18" s="172"/>
      <c r="CK18" s="172"/>
      <c r="CL18" s="172"/>
      <c r="CM18" s="172"/>
      <c r="CN18" s="172"/>
      <c r="CO18" s="172"/>
      <c r="CP18" s="172"/>
      <c r="CQ18" s="172"/>
      <c r="CR18" s="172"/>
      <c r="CS18" s="172"/>
      <c r="CT18" s="172"/>
      <c r="CU18" s="172"/>
      <c r="CV18" s="172"/>
      <c r="CW18" s="172"/>
      <c r="CX18" s="172"/>
      <c r="CY18" s="172"/>
      <c r="CZ18" s="172"/>
      <c r="DA18" s="172"/>
      <c r="DB18" s="172"/>
      <c r="DC18" s="172"/>
      <c r="DD18" s="172"/>
      <c r="DE18" s="172"/>
      <c r="DF18" s="172"/>
      <c r="DG18" s="172"/>
      <c r="DH18" s="172"/>
      <c r="DI18" s="172"/>
      <c r="DJ18" s="172"/>
      <c r="DK18" s="172"/>
      <c r="DL18" s="172"/>
      <c r="DM18" s="172"/>
      <c r="DN18" s="172"/>
      <c r="DO18" s="172"/>
      <c r="DP18" s="172"/>
      <c r="DQ18" s="172"/>
      <c r="DR18" s="172"/>
      <c r="DS18" s="172"/>
      <c r="DT18" s="172"/>
      <c r="DU18" s="172"/>
      <c r="DV18" s="172"/>
      <c r="DW18" s="172"/>
      <c r="DX18" s="172"/>
      <c r="DY18" s="172"/>
      <c r="DZ18" s="172"/>
      <c r="EA18" s="172"/>
      <c r="EB18" s="172"/>
      <c r="EC18" s="172"/>
      <c r="ED18" s="172"/>
      <c r="EE18" s="172"/>
      <c r="EF18" s="172"/>
      <c r="EG18" s="172"/>
      <c r="EH18" s="172"/>
      <c r="EI18" s="172"/>
      <c r="EJ18" s="172"/>
      <c r="EK18" s="172"/>
      <c r="EL18" s="172"/>
      <c r="EM18" s="172"/>
      <c r="EN18" s="172"/>
      <c r="EO18" s="172"/>
      <c r="EP18" s="172"/>
      <c r="EQ18" s="172"/>
      <c r="ER18" s="172"/>
      <c r="ES18" s="172"/>
      <c r="ET18" s="172"/>
      <c r="EU18" s="172"/>
      <c r="EV18" s="172"/>
      <c r="EW18" s="172"/>
      <c r="EX18" s="172"/>
      <c r="EY18" s="172"/>
      <c r="EZ18" s="172"/>
      <c r="FA18" s="172"/>
      <c r="FB18" s="172"/>
      <c r="FC18" s="172"/>
      <c r="FD18" s="172"/>
      <c r="FE18" s="172"/>
      <c r="FF18" s="172"/>
      <c r="FG18" s="172"/>
      <c r="FH18" s="172"/>
      <c r="FI18" s="172"/>
      <c r="FJ18" s="172"/>
      <c r="FK18" s="172"/>
      <c r="FL18" s="172"/>
      <c r="FM18" s="172"/>
      <c r="FN18" s="172"/>
      <c r="FO18" s="172"/>
      <c r="FP18" s="172"/>
      <c r="FQ18" s="172"/>
      <c r="FR18" s="172"/>
      <c r="FS18" s="172"/>
      <c r="FT18" s="172"/>
    </row>
    <row r="19" spans="1:176" ht="21">
      <c r="A19" s="167"/>
      <c r="B19" s="167"/>
      <c r="C19" s="167"/>
      <c r="D19" s="167"/>
      <c r="E19" s="167"/>
      <c r="F19" s="167"/>
      <c r="G19" s="172"/>
      <c r="H19" s="171"/>
      <c r="I19" s="171"/>
      <c r="J19" s="171"/>
      <c r="K19" s="171"/>
      <c r="L19" s="171"/>
      <c r="M19" s="171"/>
      <c r="N19" s="171"/>
      <c r="O19" s="171"/>
      <c r="P19" s="171"/>
      <c r="Q19" s="171"/>
      <c r="R19" s="171"/>
      <c r="S19" s="171"/>
      <c r="T19" s="167"/>
      <c r="U19" s="172"/>
      <c r="V19" s="172"/>
      <c r="W19" s="172"/>
      <c r="X19" s="172"/>
      <c r="Y19" s="172"/>
      <c r="Z19" s="172"/>
      <c r="AA19" s="172"/>
      <c r="AB19" s="172"/>
      <c r="AC19" s="172"/>
      <c r="AD19" s="172"/>
      <c r="AE19" s="172"/>
      <c r="AF19" s="172"/>
      <c r="AG19" s="172"/>
      <c r="AH19" s="172"/>
      <c r="AI19" s="172"/>
      <c r="AJ19" s="172"/>
      <c r="AK19" s="172"/>
      <c r="AL19" s="172"/>
      <c r="AM19" s="172"/>
      <c r="AN19" s="172"/>
      <c r="AO19" s="172"/>
      <c r="AP19" s="172"/>
      <c r="AQ19" s="172"/>
      <c r="AR19" s="172"/>
      <c r="AS19" s="172"/>
      <c r="AT19" s="172"/>
      <c r="AU19" s="172"/>
      <c r="AV19" s="172"/>
      <c r="AW19" s="172"/>
      <c r="AX19" s="172"/>
      <c r="AY19" s="172"/>
      <c r="AZ19" s="172"/>
      <c r="BA19" s="172"/>
      <c r="BB19" s="172"/>
      <c r="BC19" s="172"/>
      <c r="BD19" s="172"/>
      <c r="BE19" s="172"/>
      <c r="BF19" s="172"/>
      <c r="BG19" s="172"/>
      <c r="BH19" s="172"/>
      <c r="BI19" s="172"/>
      <c r="BJ19" s="172"/>
      <c r="BK19" s="172"/>
      <c r="BL19" s="172"/>
      <c r="BM19" s="172"/>
      <c r="BN19" s="172"/>
      <c r="BO19" s="172"/>
      <c r="BP19" s="172"/>
      <c r="BQ19" s="172"/>
      <c r="BR19" s="172"/>
      <c r="BS19" s="172"/>
      <c r="BT19" s="172"/>
      <c r="BU19" s="172"/>
      <c r="BV19" s="172"/>
      <c r="BW19" s="172"/>
      <c r="BX19" s="172"/>
      <c r="BY19" s="172"/>
      <c r="BZ19" s="172"/>
      <c r="CA19" s="172"/>
      <c r="CB19" s="172"/>
      <c r="CC19" s="172"/>
      <c r="CD19" s="172"/>
      <c r="CE19" s="172"/>
      <c r="CF19" s="172"/>
      <c r="CG19" s="172"/>
      <c r="CH19" s="172"/>
      <c r="CI19" s="172"/>
      <c r="CJ19" s="172"/>
      <c r="CK19" s="172"/>
      <c r="CL19" s="172"/>
      <c r="CM19" s="172"/>
      <c r="CN19" s="172"/>
      <c r="CO19" s="172"/>
      <c r="CP19" s="172"/>
      <c r="CQ19" s="172"/>
      <c r="CR19" s="172"/>
      <c r="CS19" s="172"/>
      <c r="CT19" s="172"/>
      <c r="CU19" s="172"/>
      <c r="CV19" s="172"/>
      <c r="CW19" s="172"/>
      <c r="CX19" s="172"/>
      <c r="CY19" s="172"/>
      <c r="CZ19" s="172"/>
      <c r="DA19" s="172"/>
      <c r="DB19" s="172"/>
      <c r="DC19" s="172"/>
      <c r="DD19" s="172"/>
      <c r="DE19" s="172"/>
      <c r="DF19" s="172"/>
      <c r="DG19" s="172"/>
      <c r="DH19" s="172"/>
      <c r="DI19" s="172"/>
      <c r="DJ19" s="172"/>
      <c r="DK19" s="172"/>
      <c r="DL19" s="172"/>
      <c r="DM19" s="172"/>
      <c r="DN19" s="172"/>
      <c r="DO19" s="172"/>
      <c r="DP19" s="172"/>
      <c r="DQ19" s="172"/>
      <c r="DR19" s="172"/>
      <c r="DS19" s="172"/>
      <c r="DT19" s="172"/>
      <c r="DU19" s="172"/>
      <c r="DV19" s="172"/>
      <c r="DW19" s="172"/>
      <c r="DX19" s="172"/>
      <c r="DY19" s="172"/>
      <c r="DZ19" s="172"/>
      <c r="EA19" s="172"/>
      <c r="EB19" s="172"/>
      <c r="EC19" s="172"/>
      <c r="ED19" s="172"/>
      <c r="EE19" s="172"/>
      <c r="EF19" s="172"/>
      <c r="EG19" s="172"/>
      <c r="EH19" s="172"/>
      <c r="EI19" s="172"/>
      <c r="EJ19" s="172"/>
      <c r="EK19" s="172"/>
      <c r="EL19" s="172"/>
      <c r="EM19" s="172"/>
      <c r="EN19" s="172"/>
      <c r="EO19" s="172"/>
      <c r="EP19" s="172"/>
      <c r="EQ19" s="172"/>
      <c r="ER19" s="172"/>
      <c r="ES19" s="172"/>
      <c r="ET19" s="172"/>
      <c r="EU19" s="172"/>
      <c r="EV19" s="172"/>
      <c r="EW19" s="172"/>
      <c r="EX19" s="172"/>
      <c r="EY19" s="172"/>
      <c r="EZ19" s="172"/>
      <c r="FA19" s="172"/>
      <c r="FB19" s="172"/>
      <c r="FC19" s="172"/>
      <c r="FD19" s="172"/>
      <c r="FE19" s="172"/>
      <c r="FF19" s="172"/>
      <c r="FG19" s="172"/>
      <c r="FH19" s="172"/>
      <c r="FI19" s="172"/>
      <c r="FJ19" s="172"/>
      <c r="FK19" s="172"/>
      <c r="FL19" s="172"/>
      <c r="FM19" s="172"/>
      <c r="FN19" s="172"/>
      <c r="FO19" s="172"/>
      <c r="FP19" s="172"/>
      <c r="FQ19" s="172"/>
      <c r="FR19" s="172"/>
      <c r="FS19" s="172"/>
      <c r="FT19" s="172"/>
    </row>
    <row r="20" spans="1:176" ht="15" customHeight="1">
      <c r="A20" s="174"/>
      <c r="B20" s="167"/>
      <c r="C20" s="167"/>
      <c r="D20" s="167"/>
      <c r="E20" s="167"/>
      <c r="F20" s="167"/>
      <c r="G20" s="194" t="s">
        <v>2131</v>
      </c>
      <c r="H20" s="194"/>
      <c r="I20" s="194"/>
      <c r="J20" s="194"/>
      <c r="K20" s="194"/>
      <c r="L20" s="194"/>
      <c r="M20" s="194"/>
      <c r="N20" s="194"/>
      <c r="O20" s="194"/>
      <c r="P20" s="194"/>
      <c r="Q20" s="194"/>
      <c r="R20" s="194"/>
      <c r="S20" s="194"/>
      <c r="T20" s="167"/>
      <c r="U20" s="172"/>
      <c r="V20" s="172"/>
      <c r="W20" s="172"/>
      <c r="X20" s="172"/>
      <c r="Y20" s="172"/>
      <c r="Z20" s="172"/>
      <c r="AA20" s="172"/>
      <c r="AB20" s="172"/>
      <c r="AC20" s="172"/>
      <c r="AD20" s="172"/>
      <c r="AE20" s="172"/>
      <c r="AF20" s="172"/>
      <c r="AG20" s="172"/>
      <c r="AH20" s="172"/>
      <c r="AI20" s="172"/>
      <c r="AJ20" s="172"/>
      <c r="AK20" s="172"/>
      <c r="AL20" s="172"/>
      <c r="AM20" s="172"/>
      <c r="AN20" s="172"/>
      <c r="AO20" s="172"/>
      <c r="AP20" s="172"/>
      <c r="AQ20" s="172"/>
      <c r="AR20" s="172"/>
      <c r="AS20" s="172"/>
      <c r="AT20" s="172"/>
      <c r="AU20" s="172"/>
      <c r="AV20" s="172"/>
      <c r="AW20" s="172"/>
      <c r="AX20" s="172"/>
      <c r="AY20" s="172"/>
      <c r="AZ20" s="172"/>
      <c r="BA20" s="172"/>
      <c r="BB20" s="172"/>
      <c r="BC20" s="172"/>
      <c r="BD20" s="172"/>
      <c r="BE20" s="172"/>
      <c r="BF20" s="172"/>
      <c r="BG20" s="172"/>
      <c r="BH20" s="172"/>
      <c r="BI20" s="172"/>
      <c r="BJ20" s="172"/>
      <c r="BK20" s="172"/>
      <c r="BL20" s="172"/>
      <c r="BM20" s="172"/>
      <c r="BN20" s="172"/>
      <c r="BO20" s="172"/>
      <c r="BP20" s="172"/>
      <c r="BQ20" s="172"/>
      <c r="BR20" s="172"/>
      <c r="BS20" s="172"/>
      <c r="BT20" s="172"/>
      <c r="BU20" s="172"/>
      <c r="BV20" s="172"/>
      <c r="BW20" s="172"/>
      <c r="BX20" s="172"/>
      <c r="BY20" s="172"/>
      <c r="BZ20" s="172"/>
      <c r="CA20" s="172"/>
      <c r="CB20" s="172"/>
      <c r="CC20" s="172"/>
      <c r="CD20" s="172"/>
      <c r="CE20" s="172"/>
      <c r="CF20" s="172"/>
      <c r="CG20" s="172"/>
      <c r="CH20" s="172"/>
      <c r="CI20" s="172"/>
      <c r="CJ20" s="172"/>
      <c r="CK20" s="172"/>
      <c r="CL20" s="172"/>
      <c r="CM20" s="172"/>
      <c r="CN20" s="172"/>
      <c r="CO20" s="172"/>
      <c r="CP20" s="172"/>
      <c r="CQ20" s="172"/>
      <c r="CR20" s="172"/>
      <c r="CS20" s="172"/>
      <c r="CT20" s="172"/>
      <c r="CU20" s="172"/>
      <c r="CV20" s="172"/>
      <c r="CW20" s="172"/>
      <c r="CX20" s="172"/>
      <c r="CY20" s="172"/>
      <c r="CZ20" s="172"/>
      <c r="DA20" s="172"/>
      <c r="DB20" s="172"/>
      <c r="DC20" s="172"/>
      <c r="DD20" s="172"/>
      <c r="DE20" s="172"/>
      <c r="DF20" s="172"/>
      <c r="DG20" s="172"/>
      <c r="DH20" s="172"/>
      <c r="DI20" s="172"/>
      <c r="DJ20" s="172"/>
      <c r="DK20" s="172"/>
      <c r="DL20" s="172"/>
      <c r="DM20" s="172"/>
      <c r="DN20" s="172"/>
      <c r="DO20" s="172"/>
      <c r="DP20" s="172"/>
      <c r="DQ20" s="172"/>
      <c r="DR20" s="172"/>
      <c r="DS20" s="172"/>
      <c r="DT20" s="172"/>
      <c r="DU20" s="172"/>
      <c r="DV20" s="172"/>
      <c r="DW20" s="172"/>
      <c r="DX20" s="172"/>
      <c r="DY20" s="172"/>
      <c r="DZ20" s="172"/>
      <c r="EA20" s="172"/>
      <c r="EB20" s="172"/>
      <c r="EC20" s="172"/>
      <c r="ED20" s="172"/>
      <c r="EE20" s="172"/>
      <c r="EF20" s="172"/>
      <c r="EG20" s="172"/>
      <c r="EH20" s="172"/>
      <c r="EI20" s="172"/>
      <c r="EJ20" s="172"/>
      <c r="EK20" s="172"/>
      <c r="EL20" s="172"/>
      <c r="EM20" s="172"/>
      <c r="EN20" s="172"/>
      <c r="EO20" s="172"/>
      <c r="EP20" s="172"/>
      <c r="EQ20" s="172"/>
      <c r="ER20" s="172"/>
      <c r="ES20" s="172"/>
      <c r="ET20" s="172"/>
      <c r="EU20" s="172"/>
      <c r="EV20" s="172"/>
      <c r="EW20" s="172"/>
      <c r="EX20" s="172"/>
      <c r="EY20" s="172"/>
      <c r="EZ20" s="172"/>
      <c r="FA20" s="172"/>
      <c r="FB20" s="172"/>
      <c r="FC20" s="172"/>
      <c r="FD20" s="172"/>
      <c r="FE20" s="172"/>
      <c r="FF20" s="172"/>
      <c r="FG20" s="172"/>
      <c r="FH20" s="172"/>
      <c r="FI20" s="172"/>
      <c r="FJ20" s="172"/>
      <c r="FK20" s="172"/>
      <c r="FL20" s="172"/>
      <c r="FM20" s="172"/>
      <c r="FN20" s="172"/>
      <c r="FO20" s="172"/>
      <c r="FP20" s="172"/>
      <c r="FQ20" s="172"/>
      <c r="FR20" s="172"/>
      <c r="FS20" s="172"/>
      <c r="FT20" s="172"/>
    </row>
    <row r="21" spans="1:176" ht="40" customHeight="1">
      <c r="A21" s="167"/>
      <c r="B21" s="167"/>
      <c r="C21" s="167"/>
      <c r="D21" s="167"/>
      <c r="E21" s="167"/>
      <c r="F21" s="167"/>
      <c r="G21" s="194"/>
      <c r="H21" s="194"/>
      <c r="I21" s="194"/>
      <c r="J21" s="194"/>
      <c r="K21" s="194"/>
      <c r="L21" s="194"/>
      <c r="M21" s="194"/>
      <c r="N21" s="194"/>
      <c r="O21" s="194"/>
      <c r="P21" s="194"/>
      <c r="Q21" s="194"/>
      <c r="R21" s="194"/>
      <c r="S21" s="194"/>
      <c r="T21" s="167"/>
      <c r="U21" s="172"/>
      <c r="V21" s="172"/>
      <c r="W21" s="172"/>
      <c r="X21" s="172"/>
      <c r="Y21" s="172"/>
      <c r="Z21" s="172"/>
      <c r="AA21" s="172"/>
      <c r="AB21" s="172"/>
      <c r="AC21" s="172"/>
      <c r="AD21" s="172"/>
      <c r="AE21" s="172"/>
      <c r="AF21" s="172"/>
      <c r="AG21" s="172"/>
      <c r="AH21" s="172"/>
      <c r="AI21" s="172"/>
      <c r="AJ21" s="172"/>
      <c r="AK21" s="172"/>
      <c r="AL21" s="172"/>
      <c r="AM21" s="172"/>
      <c r="AN21" s="172"/>
      <c r="AO21" s="172"/>
      <c r="AP21" s="172"/>
      <c r="AQ21" s="172"/>
      <c r="AR21" s="172"/>
      <c r="AS21" s="172"/>
      <c r="AT21" s="172"/>
      <c r="AU21" s="172"/>
      <c r="AV21" s="172"/>
      <c r="AW21" s="172"/>
      <c r="AX21" s="172"/>
      <c r="AY21" s="172"/>
      <c r="AZ21" s="172"/>
      <c r="BA21" s="172"/>
      <c r="BB21" s="172"/>
      <c r="BC21" s="172"/>
      <c r="BD21" s="172"/>
      <c r="BE21" s="172"/>
      <c r="BF21" s="172"/>
      <c r="BG21" s="172"/>
      <c r="BH21" s="172"/>
      <c r="BI21" s="172"/>
      <c r="BJ21" s="172"/>
      <c r="BK21" s="172"/>
      <c r="BL21" s="172"/>
      <c r="BM21" s="172"/>
      <c r="BN21" s="172"/>
      <c r="BO21" s="172"/>
      <c r="BP21" s="172"/>
      <c r="BQ21" s="172"/>
      <c r="BR21" s="172"/>
      <c r="BS21" s="172"/>
      <c r="BT21" s="172"/>
      <c r="BU21" s="172"/>
      <c r="BV21" s="172"/>
      <c r="BW21" s="172"/>
      <c r="BX21" s="172"/>
      <c r="BY21" s="172"/>
      <c r="BZ21" s="172"/>
      <c r="CA21" s="172"/>
      <c r="CB21" s="172"/>
      <c r="CC21" s="172"/>
      <c r="CD21" s="172"/>
      <c r="CE21" s="172"/>
      <c r="CF21" s="172"/>
      <c r="CG21" s="172"/>
      <c r="CH21" s="172"/>
      <c r="CI21" s="172"/>
      <c r="CJ21" s="172"/>
      <c r="CK21" s="172"/>
      <c r="CL21" s="172"/>
      <c r="CM21" s="172"/>
      <c r="CN21" s="172"/>
      <c r="CO21" s="172"/>
      <c r="CP21" s="172"/>
      <c r="CQ21" s="172"/>
      <c r="CR21" s="172"/>
      <c r="CS21" s="172"/>
      <c r="CT21" s="172"/>
      <c r="CU21" s="172"/>
      <c r="CV21" s="172"/>
      <c r="CW21" s="172"/>
      <c r="CX21" s="172"/>
      <c r="CY21" s="172"/>
      <c r="CZ21" s="172"/>
      <c r="DA21" s="172"/>
      <c r="DB21" s="172"/>
      <c r="DC21" s="172"/>
      <c r="DD21" s="172"/>
      <c r="DE21" s="172"/>
      <c r="DF21" s="172"/>
      <c r="DG21" s="172"/>
      <c r="DH21" s="172"/>
      <c r="DI21" s="172"/>
      <c r="DJ21" s="172"/>
      <c r="DK21" s="172"/>
      <c r="DL21" s="172"/>
      <c r="DM21" s="172"/>
      <c r="DN21" s="172"/>
      <c r="DO21" s="172"/>
      <c r="DP21" s="172"/>
      <c r="DQ21" s="172"/>
      <c r="DR21" s="172"/>
      <c r="DS21" s="172"/>
      <c r="DT21" s="172"/>
      <c r="DU21" s="172"/>
      <c r="DV21" s="172"/>
      <c r="DW21" s="172"/>
      <c r="DX21" s="172"/>
      <c r="DY21" s="172"/>
      <c r="DZ21" s="172"/>
      <c r="EA21" s="172"/>
      <c r="EB21" s="172"/>
      <c r="EC21" s="172"/>
      <c r="ED21" s="172"/>
      <c r="EE21" s="172"/>
      <c r="EF21" s="172"/>
      <c r="EG21" s="172"/>
      <c r="EH21" s="172"/>
      <c r="EI21" s="172"/>
      <c r="EJ21" s="172"/>
      <c r="EK21" s="172"/>
      <c r="EL21" s="172"/>
      <c r="EM21" s="172"/>
      <c r="EN21" s="172"/>
      <c r="EO21" s="172"/>
      <c r="EP21" s="172"/>
      <c r="EQ21" s="172"/>
      <c r="ER21" s="172"/>
      <c r="ES21" s="172"/>
      <c r="ET21" s="172"/>
      <c r="EU21" s="172"/>
      <c r="EV21" s="172"/>
      <c r="EW21" s="172"/>
      <c r="EX21" s="172"/>
      <c r="EY21" s="172"/>
      <c r="EZ21" s="172"/>
      <c r="FA21" s="172"/>
      <c r="FB21" s="172"/>
      <c r="FC21" s="172"/>
      <c r="FD21" s="172"/>
      <c r="FE21" s="172"/>
      <c r="FF21" s="172"/>
      <c r="FG21" s="172"/>
      <c r="FH21" s="172"/>
      <c r="FI21" s="172"/>
      <c r="FJ21" s="172"/>
      <c r="FK21" s="172"/>
      <c r="FL21" s="172"/>
      <c r="FM21" s="172"/>
      <c r="FN21" s="172"/>
      <c r="FO21" s="172"/>
      <c r="FP21" s="172"/>
      <c r="FQ21" s="172"/>
      <c r="FR21" s="172"/>
      <c r="FS21" s="172"/>
      <c r="FT21" s="172"/>
    </row>
    <row r="22" spans="1:176" ht="15" customHeight="1">
      <c r="A22" s="167"/>
      <c r="B22" s="167"/>
      <c r="C22" s="167"/>
      <c r="D22" s="167"/>
      <c r="E22" s="167"/>
      <c r="F22" s="167"/>
      <c r="G22" s="176" t="s">
        <v>2132</v>
      </c>
      <c r="H22" s="177"/>
      <c r="I22" s="178"/>
      <c r="J22" s="178"/>
      <c r="K22" s="178"/>
      <c r="L22" s="178"/>
      <c r="M22" s="178"/>
      <c r="N22" s="178"/>
      <c r="O22" s="178"/>
      <c r="P22" s="178"/>
      <c r="Q22" s="178"/>
      <c r="R22" s="178"/>
      <c r="S22" s="178"/>
      <c r="T22" s="167"/>
      <c r="U22" s="172"/>
      <c r="V22" s="172"/>
      <c r="W22" s="172"/>
      <c r="X22" s="172"/>
      <c r="Y22" s="172"/>
      <c r="Z22" s="172"/>
      <c r="AA22" s="172"/>
      <c r="AB22" s="172"/>
      <c r="AC22" s="172"/>
      <c r="AD22" s="172"/>
      <c r="AE22" s="172"/>
      <c r="AF22" s="172"/>
      <c r="AG22" s="172"/>
      <c r="AH22" s="172"/>
      <c r="AI22" s="172"/>
      <c r="AJ22" s="172"/>
      <c r="AK22" s="172"/>
      <c r="AL22" s="172"/>
      <c r="AM22" s="172"/>
      <c r="AN22" s="172"/>
      <c r="AO22" s="172"/>
      <c r="AP22" s="172"/>
      <c r="AQ22" s="172"/>
      <c r="AR22" s="172"/>
      <c r="AS22" s="172"/>
      <c r="AT22" s="172"/>
      <c r="AU22" s="172"/>
      <c r="AV22" s="172"/>
      <c r="AW22" s="172"/>
      <c r="AX22" s="172"/>
      <c r="AY22" s="172"/>
      <c r="AZ22" s="172"/>
      <c r="BA22" s="172"/>
      <c r="BB22" s="172"/>
      <c r="BC22" s="172"/>
      <c r="BD22" s="172"/>
      <c r="BE22" s="172"/>
      <c r="BF22" s="172"/>
      <c r="BG22" s="172"/>
      <c r="BH22" s="172"/>
      <c r="BI22" s="172"/>
      <c r="BJ22" s="172"/>
      <c r="BK22" s="172"/>
      <c r="BL22" s="172"/>
      <c r="BM22" s="172"/>
      <c r="BN22" s="172"/>
      <c r="BO22" s="172"/>
      <c r="BP22" s="172"/>
      <c r="BQ22" s="172"/>
      <c r="BR22" s="172"/>
      <c r="BS22" s="172"/>
      <c r="BT22" s="172"/>
      <c r="BU22" s="172"/>
      <c r="BV22" s="172"/>
      <c r="BW22" s="172"/>
      <c r="BX22" s="172"/>
      <c r="BY22" s="172"/>
      <c r="BZ22" s="172"/>
      <c r="CA22" s="172"/>
      <c r="CB22" s="172"/>
      <c r="CC22" s="172"/>
      <c r="CD22" s="172"/>
      <c r="CE22" s="172"/>
      <c r="CF22" s="172"/>
      <c r="CG22" s="172"/>
      <c r="CH22" s="172"/>
      <c r="CI22" s="172"/>
      <c r="CJ22" s="172"/>
      <c r="CK22" s="172"/>
      <c r="CL22" s="172"/>
      <c r="CM22" s="172"/>
      <c r="CN22" s="172"/>
      <c r="CO22" s="172"/>
      <c r="CP22" s="172"/>
      <c r="CQ22" s="172"/>
      <c r="CR22" s="172"/>
      <c r="CS22" s="172"/>
      <c r="CT22" s="172"/>
      <c r="CU22" s="172"/>
      <c r="CV22" s="172"/>
      <c r="CW22" s="172"/>
      <c r="CX22" s="172"/>
      <c r="CY22" s="172"/>
      <c r="CZ22" s="172"/>
      <c r="DA22" s="172"/>
      <c r="DB22" s="172"/>
      <c r="DC22" s="172"/>
      <c r="DD22" s="172"/>
      <c r="DE22" s="172"/>
      <c r="DF22" s="172"/>
      <c r="DG22" s="172"/>
      <c r="DH22" s="172"/>
      <c r="DI22" s="172"/>
      <c r="DJ22" s="172"/>
      <c r="DK22" s="172"/>
      <c r="DL22" s="172"/>
      <c r="DM22" s="172"/>
      <c r="DN22" s="172"/>
      <c r="DO22" s="172"/>
      <c r="DP22" s="172"/>
      <c r="DQ22" s="172"/>
      <c r="DR22" s="172"/>
      <c r="DS22" s="172"/>
      <c r="DT22" s="172"/>
      <c r="DU22" s="172"/>
      <c r="DV22" s="172"/>
      <c r="DW22" s="172"/>
      <c r="DX22" s="172"/>
      <c r="DY22" s="172"/>
      <c r="DZ22" s="172"/>
      <c r="EA22" s="172"/>
      <c r="EB22" s="172"/>
      <c r="EC22" s="172"/>
      <c r="ED22" s="172"/>
      <c r="EE22" s="172"/>
      <c r="EF22" s="172"/>
      <c r="EG22" s="172"/>
      <c r="EH22" s="172"/>
      <c r="EI22" s="172"/>
      <c r="EJ22" s="172"/>
      <c r="EK22" s="172"/>
      <c r="EL22" s="172"/>
      <c r="EM22" s="172"/>
      <c r="EN22" s="172"/>
      <c r="EO22" s="172"/>
      <c r="EP22" s="172"/>
      <c r="EQ22" s="172"/>
      <c r="ER22" s="172"/>
      <c r="ES22" s="172"/>
      <c r="ET22" s="172"/>
      <c r="EU22" s="172"/>
      <c r="EV22" s="172"/>
      <c r="EW22" s="172"/>
      <c r="EX22" s="172"/>
      <c r="EY22" s="172"/>
      <c r="EZ22" s="172"/>
      <c r="FA22" s="172"/>
      <c r="FB22" s="172"/>
      <c r="FC22" s="172"/>
      <c r="FD22" s="172"/>
      <c r="FE22" s="172"/>
      <c r="FF22" s="172"/>
      <c r="FG22" s="172"/>
      <c r="FH22" s="172"/>
      <c r="FI22" s="172"/>
      <c r="FJ22" s="172"/>
      <c r="FK22" s="172"/>
      <c r="FL22" s="172"/>
      <c r="FM22" s="172"/>
      <c r="FN22" s="172"/>
      <c r="FO22" s="172"/>
      <c r="FP22" s="172"/>
      <c r="FQ22" s="172"/>
      <c r="FR22" s="172"/>
      <c r="FS22" s="172"/>
      <c r="FT22" s="172"/>
    </row>
    <row r="23" spans="1:176" ht="15" customHeight="1">
      <c r="A23" s="167"/>
      <c r="B23" s="167"/>
      <c r="C23" s="167"/>
      <c r="D23" s="167"/>
      <c r="E23" s="167"/>
      <c r="F23" s="167"/>
      <c r="G23" s="177" t="s">
        <v>2133</v>
      </c>
      <c r="H23" s="178"/>
      <c r="I23" s="178"/>
      <c r="J23" s="178"/>
      <c r="K23" s="178"/>
      <c r="L23" s="178"/>
      <c r="M23" s="178"/>
      <c r="N23" s="178"/>
      <c r="O23" s="178"/>
      <c r="P23" s="178"/>
      <c r="Q23" s="178"/>
      <c r="R23" s="178"/>
      <c r="S23" s="178"/>
      <c r="T23" s="167"/>
      <c r="U23" s="172"/>
      <c r="V23" s="172"/>
      <c r="W23" s="172"/>
      <c r="X23" s="172"/>
      <c r="Y23" s="172"/>
      <c r="Z23" s="172"/>
      <c r="AA23" s="172"/>
      <c r="AB23" s="172"/>
      <c r="AC23" s="172"/>
      <c r="AD23" s="172"/>
      <c r="AE23" s="172"/>
      <c r="AF23" s="172"/>
      <c r="AG23" s="172"/>
      <c r="AH23" s="172"/>
      <c r="AI23" s="172"/>
      <c r="AJ23" s="172"/>
      <c r="AK23" s="172"/>
      <c r="AL23" s="172"/>
      <c r="AM23" s="172"/>
      <c r="AN23" s="172"/>
      <c r="AO23" s="172"/>
      <c r="AP23" s="172"/>
      <c r="AQ23" s="172"/>
      <c r="AR23" s="172"/>
      <c r="AS23" s="172"/>
      <c r="AT23" s="172"/>
      <c r="AU23" s="172"/>
      <c r="AV23" s="172"/>
      <c r="AW23" s="172"/>
      <c r="AX23" s="172"/>
      <c r="AY23" s="172"/>
      <c r="AZ23" s="172"/>
      <c r="BA23" s="172"/>
      <c r="BB23" s="172"/>
      <c r="BC23" s="172"/>
      <c r="BD23" s="172"/>
      <c r="BE23" s="172"/>
      <c r="BF23" s="172"/>
      <c r="BG23" s="172"/>
      <c r="BH23" s="172"/>
      <c r="BI23" s="172"/>
      <c r="BJ23" s="172"/>
      <c r="BK23" s="172"/>
      <c r="BL23" s="172"/>
      <c r="BM23" s="172"/>
      <c r="BN23" s="172"/>
      <c r="BO23" s="172"/>
      <c r="BP23" s="172"/>
      <c r="BQ23" s="172"/>
      <c r="BR23" s="172"/>
      <c r="BS23" s="172"/>
      <c r="BT23" s="172"/>
      <c r="BU23" s="172"/>
      <c r="BV23" s="172"/>
      <c r="BW23" s="172"/>
      <c r="BX23" s="172"/>
      <c r="BY23" s="172"/>
      <c r="BZ23" s="172"/>
      <c r="CA23" s="172"/>
      <c r="CB23" s="172"/>
      <c r="CC23" s="172"/>
      <c r="CD23" s="172"/>
      <c r="CE23" s="172"/>
      <c r="CF23" s="172"/>
      <c r="CG23" s="172"/>
      <c r="CH23" s="172"/>
      <c r="CI23" s="172"/>
      <c r="CJ23" s="172"/>
      <c r="CK23" s="172"/>
      <c r="CL23" s="172"/>
      <c r="CM23" s="172"/>
      <c r="CN23" s="172"/>
      <c r="CO23" s="172"/>
      <c r="CP23" s="172"/>
      <c r="CQ23" s="172"/>
      <c r="CR23" s="172"/>
      <c r="CS23" s="172"/>
      <c r="CT23" s="172"/>
      <c r="CU23" s="172"/>
      <c r="CV23" s="172"/>
      <c r="CW23" s="172"/>
      <c r="CX23" s="172"/>
      <c r="CY23" s="172"/>
      <c r="CZ23" s="172"/>
      <c r="DA23" s="172"/>
      <c r="DB23" s="172"/>
      <c r="DC23" s="172"/>
      <c r="DD23" s="172"/>
      <c r="DE23" s="172"/>
      <c r="DF23" s="172"/>
      <c r="DG23" s="172"/>
      <c r="DH23" s="172"/>
      <c r="DI23" s="172"/>
      <c r="DJ23" s="172"/>
      <c r="DK23" s="172"/>
      <c r="DL23" s="172"/>
      <c r="DM23" s="172"/>
      <c r="DN23" s="172"/>
      <c r="DO23" s="172"/>
      <c r="DP23" s="172"/>
      <c r="DQ23" s="172"/>
      <c r="DR23" s="172"/>
      <c r="DS23" s="172"/>
      <c r="DT23" s="172"/>
      <c r="DU23" s="172"/>
      <c r="DV23" s="172"/>
      <c r="DW23" s="172"/>
      <c r="DX23" s="172"/>
      <c r="DY23" s="172"/>
      <c r="DZ23" s="172"/>
      <c r="EA23" s="172"/>
      <c r="EB23" s="172"/>
      <c r="EC23" s="172"/>
      <c r="ED23" s="172"/>
      <c r="EE23" s="172"/>
      <c r="EF23" s="172"/>
      <c r="EG23" s="172"/>
      <c r="EH23" s="172"/>
      <c r="EI23" s="172"/>
      <c r="EJ23" s="172"/>
      <c r="EK23" s="172"/>
      <c r="EL23" s="172"/>
      <c r="EM23" s="172"/>
      <c r="EN23" s="172"/>
      <c r="EO23" s="172"/>
      <c r="EP23" s="172"/>
      <c r="EQ23" s="172"/>
      <c r="ER23" s="172"/>
      <c r="ES23" s="172"/>
      <c r="ET23" s="172"/>
      <c r="EU23" s="172"/>
      <c r="EV23" s="172"/>
      <c r="EW23" s="172"/>
      <c r="EX23" s="172"/>
      <c r="EY23" s="172"/>
      <c r="EZ23" s="172"/>
      <c r="FA23" s="172"/>
      <c r="FB23" s="172"/>
      <c r="FC23" s="172"/>
      <c r="FD23" s="172"/>
      <c r="FE23" s="172"/>
      <c r="FF23" s="172"/>
      <c r="FG23" s="172"/>
      <c r="FH23" s="172"/>
      <c r="FI23" s="172"/>
      <c r="FJ23" s="172"/>
      <c r="FK23" s="172"/>
      <c r="FL23" s="172"/>
      <c r="FM23" s="172"/>
      <c r="FN23" s="172"/>
      <c r="FO23" s="172"/>
      <c r="FP23" s="172"/>
      <c r="FQ23" s="172"/>
      <c r="FR23" s="172"/>
      <c r="FS23" s="172"/>
      <c r="FT23" s="172"/>
    </row>
    <row r="24" spans="1:176" ht="15" customHeight="1">
      <c r="A24" s="167"/>
      <c r="B24" s="167"/>
      <c r="C24" s="167"/>
      <c r="D24" s="167"/>
      <c r="E24" s="167"/>
      <c r="F24" s="167"/>
      <c r="G24" s="176" t="s">
        <v>2134</v>
      </c>
      <c r="H24" s="178"/>
      <c r="I24" s="178"/>
      <c r="J24" s="178"/>
      <c r="K24" s="178"/>
      <c r="L24" s="178"/>
      <c r="M24" s="178"/>
      <c r="N24" s="178"/>
      <c r="O24" s="178"/>
      <c r="P24" s="178"/>
      <c r="Q24" s="178"/>
      <c r="R24" s="178"/>
      <c r="S24" s="178"/>
      <c r="T24" s="167"/>
      <c r="U24" s="172"/>
      <c r="V24" s="172"/>
      <c r="W24" s="172"/>
      <c r="X24" s="172"/>
      <c r="Y24" s="172"/>
      <c r="Z24" s="172"/>
      <c r="AA24" s="172"/>
      <c r="AB24" s="172"/>
      <c r="AC24" s="172"/>
      <c r="AD24" s="172"/>
      <c r="AE24" s="172"/>
      <c r="AF24" s="172"/>
      <c r="AG24" s="172"/>
      <c r="AH24" s="172"/>
      <c r="AI24" s="172"/>
      <c r="AJ24" s="172"/>
      <c r="AK24" s="172"/>
      <c r="AL24" s="172"/>
      <c r="AM24" s="172"/>
      <c r="AN24" s="172"/>
      <c r="AO24" s="172"/>
      <c r="AP24" s="172"/>
      <c r="AQ24" s="172"/>
      <c r="AR24" s="172"/>
      <c r="AS24" s="172"/>
      <c r="AT24" s="172"/>
      <c r="AU24" s="172"/>
      <c r="AV24" s="172"/>
      <c r="AW24" s="172"/>
      <c r="AX24" s="172"/>
      <c r="AY24" s="172"/>
      <c r="AZ24" s="172"/>
      <c r="BA24" s="172"/>
      <c r="BB24" s="172"/>
      <c r="BC24" s="172"/>
      <c r="BD24" s="172"/>
      <c r="BE24" s="172"/>
      <c r="BF24" s="172"/>
      <c r="BG24" s="172"/>
      <c r="BH24" s="172"/>
      <c r="BI24" s="172"/>
      <c r="BJ24" s="172"/>
      <c r="BK24" s="172"/>
      <c r="BL24" s="172"/>
      <c r="BM24" s="172"/>
      <c r="BN24" s="172"/>
      <c r="BO24" s="172"/>
      <c r="BP24" s="172"/>
      <c r="BQ24" s="172"/>
      <c r="BR24" s="172"/>
      <c r="BS24" s="172"/>
      <c r="BT24" s="172"/>
      <c r="BU24" s="172"/>
      <c r="BV24" s="172"/>
      <c r="BW24" s="172"/>
      <c r="BX24" s="172"/>
      <c r="BY24" s="172"/>
      <c r="BZ24" s="172"/>
      <c r="CA24" s="172"/>
      <c r="CB24" s="172"/>
      <c r="CC24" s="172"/>
      <c r="CD24" s="172"/>
      <c r="CE24" s="172"/>
      <c r="CF24" s="172"/>
      <c r="CG24" s="172"/>
      <c r="CH24" s="172"/>
      <c r="CI24" s="172"/>
      <c r="CJ24" s="172"/>
      <c r="CK24" s="172"/>
      <c r="CL24" s="172"/>
      <c r="CM24" s="172"/>
      <c r="CN24" s="172"/>
      <c r="CO24" s="172"/>
      <c r="CP24" s="172"/>
      <c r="CQ24" s="172"/>
      <c r="CR24" s="172"/>
      <c r="CS24" s="172"/>
      <c r="CT24" s="172"/>
      <c r="CU24" s="172"/>
      <c r="CV24" s="172"/>
      <c r="CW24" s="172"/>
      <c r="CX24" s="172"/>
      <c r="CY24" s="172"/>
      <c r="CZ24" s="172"/>
      <c r="DA24" s="172"/>
      <c r="DB24" s="172"/>
      <c r="DC24" s="172"/>
      <c r="DD24" s="172"/>
      <c r="DE24" s="172"/>
      <c r="DF24" s="172"/>
      <c r="DG24" s="172"/>
      <c r="DH24" s="172"/>
      <c r="DI24" s="172"/>
      <c r="DJ24" s="172"/>
      <c r="DK24" s="172"/>
      <c r="DL24" s="172"/>
      <c r="DM24" s="172"/>
      <c r="DN24" s="172"/>
      <c r="DO24" s="172"/>
      <c r="DP24" s="172"/>
      <c r="DQ24" s="172"/>
      <c r="DR24" s="172"/>
      <c r="DS24" s="172"/>
      <c r="DT24" s="172"/>
      <c r="DU24" s="172"/>
      <c r="DV24" s="172"/>
      <c r="DW24" s="172"/>
      <c r="DX24" s="172"/>
      <c r="DY24" s="172"/>
      <c r="DZ24" s="172"/>
      <c r="EA24" s="172"/>
      <c r="EB24" s="172"/>
      <c r="EC24" s="172"/>
      <c r="ED24" s="172"/>
      <c r="EE24" s="172"/>
      <c r="EF24" s="172"/>
      <c r="EG24" s="172"/>
      <c r="EH24" s="172"/>
      <c r="EI24" s="172"/>
      <c r="EJ24" s="172"/>
      <c r="EK24" s="172"/>
      <c r="EL24" s="172"/>
      <c r="EM24" s="172"/>
      <c r="EN24" s="172"/>
      <c r="EO24" s="172"/>
      <c r="EP24" s="172"/>
      <c r="EQ24" s="172"/>
      <c r="ER24" s="172"/>
      <c r="ES24" s="172"/>
      <c r="ET24" s="172"/>
      <c r="EU24" s="172"/>
      <c r="EV24" s="172"/>
      <c r="EW24" s="172"/>
      <c r="EX24" s="172"/>
      <c r="EY24" s="172"/>
      <c r="EZ24" s="172"/>
      <c r="FA24" s="172"/>
      <c r="FB24" s="172"/>
      <c r="FC24" s="172"/>
      <c r="FD24" s="172"/>
      <c r="FE24" s="172"/>
      <c r="FF24" s="172"/>
      <c r="FG24" s="172"/>
      <c r="FH24" s="172"/>
      <c r="FI24" s="172"/>
      <c r="FJ24" s="172"/>
      <c r="FK24" s="172"/>
      <c r="FL24" s="172"/>
      <c r="FM24" s="172"/>
      <c r="FN24" s="172"/>
      <c r="FO24" s="172"/>
      <c r="FP24" s="172"/>
      <c r="FQ24" s="172"/>
      <c r="FR24" s="172"/>
      <c r="FS24" s="172"/>
      <c r="FT24" s="172"/>
    </row>
    <row r="25" spans="1:176" ht="15" customHeight="1">
      <c r="A25" s="167"/>
      <c r="B25" s="167"/>
      <c r="C25" s="167"/>
      <c r="D25" s="167"/>
      <c r="E25" s="167"/>
      <c r="F25" s="167"/>
      <c r="G25" s="177" t="s">
        <v>2135</v>
      </c>
      <c r="H25" s="178"/>
      <c r="I25" s="178"/>
      <c r="J25" s="178"/>
      <c r="K25" s="178"/>
      <c r="L25" s="178"/>
      <c r="M25" s="178"/>
      <c r="N25" s="178"/>
      <c r="O25" s="178"/>
      <c r="P25" s="178"/>
      <c r="Q25" s="178"/>
      <c r="R25" s="178"/>
      <c r="S25" s="178"/>
      <c r="T25" s="167"/>
      <c r="U25" s="172"/>
      <c r="V25" s="172"/>
      <c r="W25" s="172"/>
      <c r="X25" s="172"/>
      <c r="Y25" s="172"/>
      <c r="Z25" s="172"/>
      <c r="AA25" s="172"/>
      <c r="AB25" s="172"/>
      <c r="AC25" s="172"/>
      <c r="AD25" s="172"/>
      <c r="AE25" s="172"/>
      <c r="AF25" s="172"/>
      <c r="AG25" s="172"/>
      <c r="AH25" s="172"/>
      <c r="AI25" s="172"/>
      <c r="AJ25" s="172"/>
      <c r="AK25" s="172"/>
      <c r="AL25" s="172"/>
      <c r="AM25" s="172"/>
      <c r="AN25" s="172"/>
      <c r="AO25" s="172"/>
      <c r="AP25" s="172"/>
      <c r="AQ25" s="172"/>
      <c r="AR25" s="172"/>
      <c r="AS25" s="172"/>
      <c r="AT25" s="172"/>
      <c r="AU25" s="172"/>
      <c r="AV25" s="172"/>
      <c r="AW25" s="172"/>
      <c r="AX25" s="172"/>
      <c r="AY25" s="172"/>
      <c r="AZ25" s="172"/>
      <c r="BA25" s="172"/>
      <c r="BB25" s="172"/>
      <c r="BC25" s="172"/>
      <c r="BD25" s="172"/>
      <c r="BE25" s="172"/>
      <c r="BF25" s="172"/>
      <c r="BG25" s="172"/>
      <c r="BH25" s="172"/>
      <c r="BI25" s="172"/>
      <c r="BJ25" s="172"/>
      <c r="BK25" s="172"/>
      <c r="BL25" s="172"/>
      <c r="BM25" s="172"/>
      <c r="BN25" s="172"/>
      <c r="BO25" s="172"/>
      <c r="BP25" s="172"/>
      <c r="BQ25" s="172"/>
      <c r="BR25" s="172"/>
      <c r="BS25" s="172"/>
      <c r="BT25" s="172"/>
      <c r="BU25" s="172"/>
      <c r="BV25" s="172"/>
      <c r="BW25" s="172"/>
      <c r="BX25" s="172"/>
      <c r="BY25" s="172"/>
      <c r="BZ25" s="172"/>
      <c r="CA25" s="172"/>
      <c r="CB25" s="172"/>
      <c r="CC25" s="172"/>
      <c r="CD25" s="172"/>
      <c r="CE25" s="172"/>
      <c r="CF25" s="172"/>
      <c r="CG25" s="172"/>
      <c r="CH25" s="172"/>
      <c r="CI25" s="172"/>
      <c r="CJ25" s="172"/>
      <c r="CK25" s="172"/>
      <c r="CL25" s="172"/>
      <c r="CM25" s="172"/>
      <c r="CN25" s="172"/>
      <c r="CO25" s="172"/>
      <c r="CP25" s="172"/>
      <c r="CQ25" s="172"/>
      <c r="CR25" s="172"/>
      <c r="CS25" s="172"/>
      <c r="CT25" s="172"/>
      <c r="CU25" s="172"/>
      <c r="CV25" s="172"/>
      <c r="CW25" s="172"/>
      <c r="CX25" s="172"/>
      <c r="CY25" s="172"/>
      <c r="CZ25" s="172"/>
      <c r="DA25" s="172"/>
      <c r="DB25" s="172"/>
      <c r="DC25" s="172"/>
      <c r="DD25" s="172"/>
      <c r="DE25" s="172"/>
      <c r="DF25" s="172"/>
      <c r="DG25" s="172"/>
      <c r="DH25" s="172"/>
      <c r="DI25" s="172"/>
      <c r="DJ25" s="172"/>
      <c r="DK25" s="172"/>
      <c r="DL25" s="172"/>
      <c r="DM25" s="172"/>
      <c r="DN25" s="172"/>
      <c r="DO25" s="172"/>
      <c r="DP25" s="172"/>
      <c r="DQ25" s="172"/>
      <c r="DR25" s="172"/>
      <c r="DS25" s="172"/>
      <c r="DT25" s="172"/>
      <c r="DU25" s="172"/>
      <c r="DV25" s="172"/>
      <c r="DW25" s="172"/>
      <c r="DX25" s="172"/>
      <c r="DY25" s="172"/>
      <c r="DZ25" s="172"/>
      <c r="EA25" s="172"/>
      <c r="EB25" s="172"/>
      <c r="EC25" s="172"/>
      <c r="ED25" s="172"/>
      <c r="EE25" s="172"/>
      <c r="EF25" s="172"/>
      <c r="EG25" s="172"/>
      <c r="EH25" s="172"/>
      <c r="EI25" s="172"/>
      <c r="EJ25" s="172"/>
      <c r="EK25" s="172"/>
      <c r="EL25" s="172"/>
      <c r="EM25" s="172"/>
      <c r="EN25" s="172"/>
      <c r="EO25" s="172"/>
      <c r="EP25" s="172"/>
      <c r="EQ25" s="172"/>
      <c r="ER25" s="172"/>
      <c r="ES25" s="172"/>
      <c r="ET25" s="172"/>
      <c r="EU25" s="172"/>
      <c r="EV25" s="172"/>
      <c r="EW25" s="172"/>
      <c r="EX25" s="172"/>
      <c r="EY25" s="172"/>
      <c r="EZ25" s="172"/>
      <c r="FA25" s="172"/>
      <c r="FB25" s="172"/>
      <c r="FC25" s="172"/>
      <c r="FD25" s="172"/>
      <c r="FE25" s="172"/>
      <c r="FF25" s="172"/>
      <c r="FG25" s="172"/>
      <c r="FH25" s="172"/>
      <c r="FI25" s="172"/>
      <c r="FJ25" s="172"/>
      <c r="FK25" s="172"/>
      <c r="FL25" s="172"/>
      <c r="FM25" s="172"/>
      <c r="FN25" s="172"/>
      <c r="FO25" s="172"/>
      <c r="FP25" s="172"/>
      <c r="FQ25" s="172"/>
      <c r="FR25" s="172"/>
      <c r="FS25" s="172"/>
      <c r="FT25" s="172"/>
    </row>
    <row r="26" spans="1:176" ht="15" customHeight="1">
      <c r="A26" s="167"/>
      <c r="B26" s="167"/>
      <c r="C26" s="167"/>
      <c r="D26" s="167"/>
      <c r="E26" s="167"/>
      <c r="F26" s="167"/>
      <c r="G26" s="177" t="s">
        <v>2136</v>
      </c>
      <c r="H26" s="178"/>
      <c r="I26" s="178"/>
      <c r="J26" s="178"/>
      <c r="K26" s="178"/>
      <c r="L26" s="178"/>
      <c r="M26" s="178"/>
      <c r="N26" s="178"/>
      <c r="O26" s="178"/>
      <c r="P26" s="178"/>
      <c r="Q26" s="178"/>
      <c r="R26" s="178"/>
      <c r="S26" s="178"/>
      <c r="T26" s="167"/>
      <c r="U26" s="172"/>
      <c r="V26" s="172"/>
      <c r="W26" s="172"/>
      <c r="X26" s="172"/>
      <c r="Y26" s="172"/>
      <c r="Z26" s="172"/>
      <c r="AA26" s="172"/>
      <c r="AB26" s="172"/>
      <c r="AC26" s="172"/>
      <c r="AD26" s="172"/>
      <c r="AE26" s="172"/>
      <c r="AF26" s="172"/>
      <c r="AG26" s="172"/>
      <c r="AH26" s="172"/>
      <c r="AI26" s="172"/>
      <c r="AJ26" s="172"/>
      <c r="AK26" s="172"/>
      <c r="AL26" s="172"/>
      <c r="AM26" s="172"/>
      <c r="AN26" s="172"/>
      <c r="AO26" s="172"/>
      <c r="AP26" s="172"/>
      <c r="AQ26" s="172"/>
      <c r="AR26" s="172"/>
      <c r="AS26" s="172"/>
      <c r="AT26" s="172"/>
      <c r="AU26" s="172"/>
      <c r="AV26" s="172"/>
      <c r="AW26" s="172"/>
      <c r="AX26" s="172"/>
      <c r="AY26" s="172"/>
      <c r="AZ26" s="172"/>
      <c r="BA26" s="172"/>
      <c r="BB26" s="172"/>
      <c r="BC26" s="172"/>
      <c r="BD26" s="172"/>
      <c r="BE26" s="172"/>
      <c r="BF26" s="172"/>
      <c r="BG26" s="172"/>
      <c r="BH26" s="172"/>
      <c r="BI26" s="172"/>
      <c r="BJ26" s="172"/>
      <c r="BK26" s="172"/>
      <c r="BL26" s="172"/>
      <c r="BM26" s="172"/>
      <c r="BN26" s="172"/>
      <c r="BO26" s="172"/>
      <c r="BP26" s="172"/>
      <c r="BQ26" s="172"/>
      <c r="BR26" s="172"/>
      <c r="BS26" s="172"/>
      <c r="BT26" s="172"/>
      <c r="BU26" s="172"/>
      <c r="BV26" s="172"/>
      <c r="BW26" s="172"/>
      <c r="BX26" s="172"/>
      <c r="BY26" s="172"/>
      <c r="BZ26" s="172"/>
      <c r="CA26" s="172"/>
      <c r="CB26" s="172"/>
      <c r="CC26" s="172"/>
      <c r="CD26" s="172"/>
      <c r="CE26" s="172"/>
      <c r="CF26" s="172"/>
      <c r="CG26" s="172"/>
      <c r="CH26" s="172"/>
      <c r="CI26" s="172"/>
      <c r="CJ26" s="172"/>
      <c r="CK26" s="172"/>
      <c r="CL26" s="172"/>
      <c r="CM26" s="172"/>
      <c r="CN26" s="172"/>
      <c r="CO26" s="172"/>
      <c r="CP26" s="172"/>
      <c r="CQ26" s="172"/>
      <c r="CR26" s="172"/>
      <c r="CS26" s="172"/>
      <c r="CT26" s="172"/>
      <c r="CU26" s="172"/>
      <c r="CV26" s="172"/>
      <c r="CW26" s="172"/>
      <c r="CX26" s="172"/>
      <c r="CY26" s="172"/>
      <c r="CZ26" s="172"/>
      <c r="DA26" s="172"/>
      <c r="DB26" s="172"/>
      <c r="DC26" s="172"/>
      <c r="DD26" s="172"/>
      <c r="DE26" s="172"/>
      <c r="DF26" s="172"/>
      <c r="DG26" s="172"/>
      <c r="DH26" s="172"/>
      <c r="DI26" s="172"/>
      <c r="DJ26" s="172"/>
      <c r="DK26" s="172"/>
      <c r="DL26" s="172"/>
      <c r="DM26" s="172"/>
      <c r="DN26" s="172"/>
      <c r="DO26" s="172"/>
      <c r="DP26" s="172"/>
      <c r="DQ26" s="172"/>
      <c r="DR26" s="172"/>
      <c r="DS26" s="172"/>
      <c r="DT26" s="172"/>
      <c r="DU26" s="172"/>
      <c r="DV26" s="172"/>
      <c r="DW26" s="172"/>
      <c r="DX26" s="172"/>
      <c r="DY26" s="172"/>
      <c r="DZ26" s="172"/>
      <c r="EA26" s="172"/>
      <c r="EB26" s="172"/>
      <c r="EC26" s="172"/>
      <c r="ED26" s="172"/>
      <c r="EE26" s="172"/>
      <c r="EF26" s="172"/>
      <c r="EG26" s="172"/>
      <c r="EH26" s="172"/>
      <c r="EI26" s="172"/>
      <c r="EJ26" s="172"/>
      <c r="EK26" s="172"/>
      <c r="EL26" s="172"/>
      <c r="EM26" s="172"/>
      <c r="EN26" s="172"/>
      <c r="EO26" s="172"/>
      <c r="EP26" s="172"/>
      <c r="EQ26" s="172"/>
      <c r="ER26" s="172"/>
      <c r="ES26" s="172"/>
      <c r="ET26" s="172"/>
      <c r="EU26" s="172"/>
      <c r="EV26" s="172"/>
      <c r="EW26" s="172"/>
      <c r="EX26" s="172"/>
      <c r="EY26" s="172"/>
      <c r="EZ26" s="172"/>
      <c r="FA26" s="172"/>
      <c r="FB26" s="172"/>
      <c r="FC26" s="172"/>
      <c r="FD26" s="172"/>
      <c r="FE26" s="172"/>
      <c r="FF26" s="172"/>
      <c r="FG26" s="172"/>
      <c r="FH26" s="172"/>
      <c r="FI26" s="172"/>
      <c r="FJ26" s="172"/>
      <c r="FK26" s="172"/>
      <c r="FL26" s="172"/>
      <c r="FM26" s="172"/>
      <c r="FN26" s="172"/>
      <c r="FO26" s="172"/>
      <c r="FP26" s="172"/>
      <c r="FQ26" s="172"/>
      <c r="FR26" s="172"/>
      <c r="FS26" s="172"/>
      <c r="FT26" s="172"/>
    </row>
    <row r="27" spans="1:176" ht="21">
      <c r="A27" s="167"/>
      <c r="B27" s="167"/>
      <c r="C27" s="167"/>
      <c r="D27" s="167"/>
      <c r="E27" s="167"/>
      <c r="F27" s="167"/>
      <c r="G27" s="176" t="s">
        <v>2137</v>
      </c>
      <c r="H27" s="178"/>
      <c r="I27" s="178"/>
      <c r="J27" s="178"/>
      <c r="K27" s="178"/>
      <c r="L27" s="178"/>
      <c r="M27" s="178"/>
      <c r="N27" s="178"/>
      <c r="O27" s="178"/>
      <c r="P27" s="178"/>
      <c r="Q27" s="178"/>
      <c r="R27" s="178"/>
      <c r="S27" s="178"/>
      <c r="T27" s="167"/>
      <c r="U27" s="172"/>
      <c r="V27" s="172"/>
      <c r="W27" s="172"/>
      <c r="X27" s="172"/>
      <c r="Y27" s="172"/>
      <c r="Z27" s="172"/>
      <c r="AA27" s="172"/>
      <c r="AB27" s="172"/>
      <c r="AC27" s="172"/>
      <c r="AD27" s="172"/>
      <c r="AE27" s="172"/>
      <c r="AF27" s="172"/>
      <c r="AG27" s="172"/>
      <c r="AH27" s="172"/>
      <c r="AI27" s="172"/>
      <c r="AJ27" s="172"/>
      <c r="AK27" s="172"/>
      <c r="AL27" s="172"/>
      <c r="AM27" s="172"/>
      <c r="AN27" s="172"/>
      <c r="AO27" s="172"/>
      <c r="AP27" s="172"/>
      <c r="AQ27" s="172"/>
      <c r="AR27" s="172"/>
      <c r="AS27" s="172"/>
      <c r="AT27" s="172"/>
      <c r="AU27" s="172"/>
      <c r="AV27" s="172"/>
      <c r="AW27" s="172"/>
      <c r="AX27" s="172"/>
      <c r="AY27" s="172"/>
      <c r="AZ27" s="172"/>
      <c r="BA27" s="172"/>
      <c r="BB27" s="172"/>
      <c r="BC27" s="172"/>
      <c r="BD27" s="172"/>
      <c r="BE27" s="172"/>
      <c r="BF27" s="172"/>
      <c r="BG27" s="172"/>
      <c r="BH27" s="172"/>
      <c r="BI27" s="172"/>
      <c r="BJ27" s="172"/>
      <c r="BK27" s="172"/>
      <c r="BL27" s="172"/>
      <c r="BM27" s="172"/>
      <c r="BN27" s="172"/>
      <c r="BO27" s="172"/>
      <c r="BP27" s="172"/>
      <c r="BQ27" s="172"/>
      <c r="BR27" s="172"/>
      <c r="BS27" s="172"/>
      <c r="BT27" s="172"/>
      <c r="BU27" s="172"/>
      <c r="BV27" s="172"/>
      <c r="BW27" s="172"/>
      <c r="BX27" s="172"/>
      <c r="BY27" s="172"/>
      <c r="BZ27" s="172"/>
      <c r="CA27" s="172"/>
      <c r="CB27" s="172"/>
      <c r="CC27" s="172"/>
      <c r="CD27" s="172"/>
      <c r="CE27" s="172"/>
      <c r="CF27" s="172"/>
      <c r="CG27" s="172"/>
      <c r="CH27" s="172"/>
      <c r="CI27" s="172"/>
      <c r="CJ27" s="172"/>
      <c r="CK27" s="172"/>
      <c r="CL27" s="172"/>
      <c r="CM27" s="172"/>
      <c r="CN27" s="172"/>
      <c r="CO27" s="172"/>
      <c r="CP27" s="172"/>
      <c r="CQ27" s="172"/>
      <c r="CR27" s="172"/>
      <c r="CS27" s="172"/>
      <c r="CT27" s="172"/>
      <c r="CU27" s="172"/>
      <c r="CV27" s="172"/>
      <c r="CW27" s="172"/>
      <c r="CX27" s="172"/>
      <c r="CY27" s="172"/>
      <c r="CZ27" s="172"/>
      <c r="DA27" s="172"/>
      <c r="DB27" s="172"/>
      <c r="DC27" s="172"/>
      <c r="DD27" s="172"/>
      <c r="DE27" s="172"/>
      <c r="DF27" s="172"/>
      <c r="DG27" s="172"/>
      <c r="DH27" s="172"/>
      <c r="DI27" s="172"/>
      <c r="DJ27" s="172"/>
      <c r="DK27" s="172"/>
      <c r="DL27" s="172"/>
      <c r="DM27" s="172"/>
      <c r="DN27" s="172"/>
      <c r="DO27" s="172"/>
      <c r="DP27" s="172"/>
      <c r="DQ27" s="172"/>
      <c r="DR27" s="172"/>
      <c r="DS27" s="172"/>
      <c r="DT27" s="172"/>
      <c r="DU27" s="172"/>
      <c r="DV27" s="172"/>
      <c r="DW27" s="172"/>
      <c r="DX27" s="172"/>
      <c r="DY27" s="172"/>
      <c r="DZ27" s="172"/>
      <c r="EA27" s="172"/>
      <c r="EB27" s="172"/>
      <c r="EC27" s="172"/>
      <c r="ED27" s="172"/>
      <c r="EE27" s="172"/>
      <c r="EF27" s="172"/>
      <c r="EG27" s="172"/>
      <c r="EH27" s="172"/>
      <c r="EI27" s="172"/>
      <c r="EJ27" s="172"/>
      <c r="EK27" s="172"/>
      <c r="EL27" s="172"/>
      <c r="EM27" s="172"/>
      <c r="EN27" s="172"/>
      <c r="EO27" s="172"/>
      <c r="EP27" s="172"/>
      <c r="EQ27" s="172"/>
      <c r="ER27" s="172"/>
      <c r="ES27" s="172"/>
      <c r="ET27" s="172"/>
      <c r="EU27" s="172"/>
      <c r="EV27" s="172"/>
      <c r="EW27" s="172"/>
      <c r="EX27" s="172"/>
      <c r="EY27" s="172"/>
      <c r="EZ27" s="172"/>
      <c r="FA27" s="172"/>
      <c r="FB27" s="172"/>
      <c r="FC27" s="172"/>
      <c r="FD27" s="172"/>
      <c r="FE27" s="172"/>
      <c r="FF27" s="172"/>
      <c r="FG27" s="172"/>
      <c r="FH27" s="172"/>
      <c r="FI27" s="172"/>
      <c r="FJ27" s="172"/>
      <c r="FK27" s="172"/>
      <c r="FL27" s="172"/>
      <c r="FM27" s="172"/>
      <c r="FN27" s="172"/>
      <c r="FO27" s="172"/>
      <c r="FP27" s="172"/>
      <c r="FQ27" s="172"/>
      <c r="FR27" s="172"/>
      <c r="FS27" s="172"/>
      <c r="FT27" s="172"/>
    </row>
    <row r="28" spans="1:176">
      <c r="A28" s="167"/>
      <c r="B28" s="167"/>
      <c r="C28" s="167"/>
      <c r="D28" s="167"/>
      <c r="E28" s="167"/>
      <c r="F28" s="167"/>
      <c r="G28" s="195" t="s">
        <v>2138</v>
      </c>
      <c r="H28" s="195"/>
      <c r="I28" s="195"/>
      <c r="J28" s="195"/>
      <c r="K28" s="195"/>
      <c r="L28" s="195"/>
      <c r="M28" s="195"/>
      <c r="N28" s="195"/>
      <c r="O28" s="195"/>
      <c r="P28" s="195"/>
      <c r="Q28" s="195"/>
      <c r="R28" s="195"/>
      <c r="S28" s="195"/>
      <c r="T28" s="167"/>
      <c r="U28" s="172"/>
      <c r="V28" s="172"/>
      <c r="W28" s="172"/>
      <c r="X28" s="172"/>
      <c r="Y28" s="172"/>
      <c r="Z28" s="172"/>
      <c r="AA28" s="172"/>
      <c r="AB28" s="172"/>
      <c r="AC28" s="172"/>
      <c r="AD28" s="172"/>
      <c r="AE28" s="172"/>
      <c r="AF28" s="172"/>
      <c r="AG28" s="172"/>
      <c r="AH28" s="172"/>
      <c r="AI28" s="172"/>
      <c r="AJ28" s="172"/>
      <c r="AK28" s="172"/>
      <c r="AL28" s="172"/>
      <c r="AM28" s="172"/>
      <c r="AN28" s="172"/>
      <c r="AO28" s="172"/>
      <c r="AP28" s="172"/>
      <c r="AQ28" s="172"/>
      <c r="AR28" s="172"/>
      <c r="AS28" s="172"/>
      <c r="AT28" s="172"/>
      <c r="AU28" s="172"/>
      <c r="AV28" s="172"/>
      <c r="AW28" s="172"/>
      <c r="AX28" s="172"/>
      <c r="AY28" s="172"/>
      <c r="AZ28" s="172"/>
      <c r="BA28" s="172"/>
      <c r="BB28" s="172"/>
      <c r="BC28" s="172"/>
      <c r="BD28" s="172"/>
      <c r="BE28" s="172"/>
      <c r="BF28" s="172"/>
      <c r="BG28" s="172"/>
      <c r="BH28" s="172"/>
      <c r="BI28" s="172"/>
      <c r="BJ28" s="172"/>
      <c r="BK28" s="172"/>
      <c r="BL28" s="172"/>
      <c r="BM28" s="172"/>
      <c r="BN28" s="172"/>
      <c r="BO28" s="172"/>
      <c r="BP28" s="172"/>
      <c r="BQ28" s="172"/>
      <c r="BR28" s="172"/>
      <c r="BS28" s="172"/>
      <c r="BT28" s="172"/>
      <c r="BU28" s="172"/>
      <c r="BV28" s="172"/>
      <c r="BW28" s="172"/>
      <c r="BX28" s="172"/>
      <c r="BY28" s="172"/>
      <c r="BZ28" s="172"/>
      <c r="CA28" s="172"/>
      <c r="CB28" s="172"/>
      <c r="CC28" s="172"/>
      <c r="CD28" s="172"/>
      <c r="CE28" s="172"/>
      <c r="CF28" s="172"/>
      <c r="CG28" s="172"/>
      <c r="CH28" s="172"/>
      <c r="CI28" s="172"/>
      <c r="CJ28" s="172"/>
      <c r="CK28" s="172"/>
      <c r="CL28" s="172"/>
      <c r="CM28" s="172"/>
      <c r="CN28" s="172"/>
      <c r="CO28" s="172"/>
      <c r="CP28" s="172"/>
      <c r="CQ28" s="172"/>
      <c r="CR28" s="172"/>
      <c r="CS28" s="172"/>
      <c r="CT28" s="172"/>
      <c r="CU28" s="172"/>
      <c r="CV28" s="172"/>
      <c r="CW28" s="172"/>
      <c r="CX28" s="172"/>
      <c r="CY28" s="172"/>
      <c r="CZ28" s="172"/>
      <c r="DA28" s="172"/>
      <c r="DB28" s="172"/>
      <c r="DC28" s="172"/>
      <c r="DD28" s="172"/>
      <c r="DE28" s="172"/>
      <c r="DF28" s="172"/>
      <c r="DG28" s="172"/>
      <c r="DH28" s="172"/>
      <c r="DI28" s="172"/>
      <c r="DJ28" s="172"/>
      <c r="DK28" s="172"/>
      <c r="DL28" s="172"/>
      <c r="DM28" s="172"/>
      <c r="DN28" s="172"/>
      <c r="DO28" s="172"/>
      <c r="DP28" s="172"/>
      <c r="DQ28" s="172"/>
      <c r="DR28" s="172"/>
      <c r="DS28" s="172"/>
      <c r="DT28" s="172"/>
      <c r="DU28" s="172"/>
      <c r="DV28" s="172"/>
      <c r="DW28" s="172"/>
      <c r="DX28" s="172"/>
      <c r="DY28" s="172"/>
      <c r="DZ28" s="172"/>
      <c r="EA28" s="172"/>
      <c r="EB28" s="172"/>
      <c r="EC28" s="172"/>
      <c r="ED28" s="172"/>
      <c r="EE28" s="172"/>
      <c r="EF28" s="172"/>
      <c r="EG28" s="172"/>
      <c r="EH28" s="172"/>
      <c r="EI28" s="172"/>
      <c r="EJ28" s="172"/>
      <c r="EK28" s="172"/>
      <c r="EL28" s="172"/>
      <c r="EM28" s="172"/>
      <c r="EN28" s="172"/>
      <c r="EO28" s="172"/>
      <c r="EP28" s="172"/>
      <c r="EQ28" s="172"/>
      <c r="ER28" s="172"/>
      <c r="ES28" s="172"/>
      <c r="ET28" s="172"/>
      <c r="EU28" s="172"/>
      <c r="EV28" s="172"/>
      <c r="EW28" s="172"/>
      <c r="EX28" s="172"/>
      <c r="EY28" s="172"/>
      <c r="EZ28" s="172"/>
      <c r="FA28" s="172"/>
      <c r="FB28" s="172"/>
      <c r="FC28" s="172"/>
      <c r="FD28" s="172"/>
      <c r="FE28" s="172"/>
      <c r="FF28" s="172"/>
      <c r="FG28" s="172"/>
      <c r="FH28" s="172"/>
      <c r="FI28" s="172"/>
      <c r="FJ28" s="172"/>
      <c r="FK28" s="172"/>
      <c r="FL28" s="172"/>
      <c r="FM28" s="172"/>
      <c r="FN28" s="172"/>
      <c r="FO28" s="172"/>
      <c r="FP28" s="172"/>
      <c r="FQ28" s="172"/>
      <c r="FR28" s="172"/>
      <c r="FS28" s="172"/>
      <c r="FT28" s="172"/>
    </row>
    <row r="29" spans="1:176" ht="15" customHeight="1">
      <c r="A29" s="167"/>
      <c r="B29" s="167"/>
      <c r="C29" s="167"/>
      <c r="D29" s="167"/>
      <c r="E29" s="167"/>
      <c r="F29" s="167"/>
      <c r="G29" s="195"/>
      <c r="H29" s="195"/>
      <c r="I29" s="195"/>
      <c r="J29" s="195"/>
      <c r="K29" s="195"/>
      <c r="L29" s="195"/>
      <c r="M29" s="195"/>
      <c r="N29" s="195"/>
      <c r="O29" s="195"/>
      <c r="P29" s="195"/>
      <c r="Q29" s="195"/>
      <c r="R29" s="195"/>
      <c r="S29" s="195"/>
      <c r="T29" s="167"/>
      <c r="U29" s="172"/>
      <c r="V29" s="172"/>
      <c r="W29" s="172"/>
      <c r="X29" s="172"/>
      <c r="Y29" s="172"/>
      <c r="Z29" s="172"/>
      <c r="AA29" s="172"/>
      <c r="AB29" s="172"/>
      <c r="AC29" s="172"/>
      <c r="AD29" s="172"/>
      <c r="AE29" s="172"/>
      <c r="AF29" s="172"/>
      <c r="AG29" s="172"/>
      <c r="AH29" s="172"/>
      <c r="AI29" s="172"/>
      <c r="AJ29" s="172"/>
      <c r="AK29" s="172"/>
      <c r="AL29" s="172"/>
      <c r="AM29" s="172"/>
      <c r="AN29" s="172"/>
      <c r="AO29" s="172"/>
      <c r="AP29" s="172"/>
      <c r="AQ29" s="172"/>
      <c r="AR29" s="172"/>
      <c r="AS29" s="172"/>
      <c r="AT29" s="172"/>
      <c r="AU29" s="172"/>
      <c r="AV29" s="172"/>
      <c r="AW29" s="172"/>
      <c r="AX29" s="172"/>
      <c r="AY29" s="172"/>
      <c r="AZ29" s="172"/>
      <c r="BA29" s="172"/>
      <c r="BB29" s="172"/>
      <c r="BC29" s="172"/>
      <c r="BD29" s="172"/>
      <c r="BE29" s="172"/>
      <c r="BF29" s="172"/>
      <c r="BG29" s="172"/>
      <c r="BH29" s="172"/>
      <c r="BI29" s="172"/>
      <c r="BJ29" s="172"/>
      <c r="BK29" s="172"/>
      <c r="BL29" s="172"/>
      <c r="BM29" s="172"/>
      <c r="BN29" s="172"/>
      <c r="BO29" s="172"/>
      <c r="BP29" s="172"/>
      <c r="BQ29" s="172"/>
      <c r="BR29" s="172"/>
      <c r="BS29" s="172"/>
      <c r="BT29" s="172"/>
      <c r="BU29" s="172"/>
      <c r="BV29" s="172"/>
      <c r="BW29" s="172"/>
      <c r="BX29" s="172"/>
      <c r="BY29" s="172"/>
      <c r="BZ29" s="172"/>
      <c r="CA29" s="172"/>
      <c r="CB29" s="172"/>
      <c r="CC29" s="172"/>
      <c r="CD29" s="172"/>
      <c r="CE29" s="172"/>
      <c r="CF29" s="172"/>
      <c r="CG29" s="172"/>
      <c r="CH29" s="172"/>
      <c r="CI29" s="172"/>
      <c r="CJ29" s="172"/>
      <c r="CK29" s="172"/>
      <c r="CL29" s="172"/>
      <c r="CM29" s="172"/>
      <c r="CN29" s="172"/>
      <c r="CO29" s="172"/>
      <c r="CP29" s="172"/>
      <c r="CQ29" s="172"/>
      <c r="CR29" s="172"/>
      <c r="CS29" s="172"/>
      <c r="CT29" s="172"/>
      <c r="CU29" s="172"/>
      <c r="CV29" s="172"/>
      <c r="CW29" s="172"/>
      <c r="CX29" s="172"/>
      <c r="CY29" s="172"/>
      <c r="CZ29" s="172"/>
      <c r="DA29" s="172"/>
      <c r="DB29" s="172"/>
      <c r="DC29" s="172"/>
      <c r="DD29" s="172"/>
      <c r="DE29" s="172"/>
      <c r="DF29" s="172"/>
      <c r="DG29" s="172"/>
      <c r="DH29" s="172"/>
      <c r="DI29" s="172"/>
      <c r="DJ29" s="172"/>
      <c r="DK29" s="172"/>
      <c r="DL29" s="172"/>
      <c r="DM29" s="172"/>
      <c r="DN29" s="172"/>
      <c r="DO29" s="172"/>
      <c r="DP29" s="172"/>
      <c r="DQ29" s="172"/>
      <c r="DR29" s="172"/>
      <c r="DS29" s="172"/>
      <c r="DT29" s="172"/>
      <c r="DU29" s="172"/>
      <c r="DV29" s="172"/>
      <c r="DW29" s="172"/>
      <c r="DX29" s="172"/>
      <c r="DY29" s="172"/>
      <c r="DZ29" s="172"/>
      <c r="EA29" s="172"/>
      <c r="EB29" s="172"/>
      <c r="EC29" s="172"/>
      <c r="ED29" s="172"/>
      <c r="EE29" s="172"/>
      <c r="EF29" s="172"/>
      <c r="EG29" s="172"/>
      <c r="EH29" s="172"/>
      <c r="EI29" s="172"/>
      <c r="EJ29" s="172"/>
      <c r="EK29" s="172"/>
      <c r="EL29" s="172"/>
      <c r="EM29" s="172"/>
      <c r="EN29" s="172"/>
      <c r="EO29" s="172"/>
      <c r="EP29" s="172"/>
      <c r="EQ29" s="172"/>
      <c r="ER29" s="172"/>
      <c r="ES29" s="172"/>
      <c r="ET29" s="172"/>
      <c r="EU29" s="172"/>
      <c r="EV29" s="172"/>
      <c r="EW29" s="172"/>
      <c r="EX29" s="172"/>
      <c r="EY29" s="172"/>
      <c r="EZ29" s="172"/>
      <c r="FA29" s="172"/>
      <c r="FB29" s="172"/>
      <c r="FC29" s="172"/>
      <c r="FD29" s="172"/>
      <c r="FE29" s="172"/>
      <c r="FF29" s="172"/>
      <c r="FG29" s="172"/>
      <c r="FH29" s="172"/>
      <c r="FI29" s="172"/>
      <c r="FJ29" s="172"/>
      <c r="FK29" s="172"/>
      <c r="FL29" s="172"/>
      <c r="FM29" s="172"/>
      <c r="FN29" s="172"/>
      <c r="FO29" s="172"/>
      <c r="FP29" s="172"/>
      <c r="FQ29" s="172"/>
      <c r="FR29" s="172"/>
      <c r="FS29" s="172"/>
      <c r="FT29" s="172"/>
    </row>
    <row r="30" spans="1:176">
      <c r="A30" s="167"/>
      <c r="B30" s="167"/>
      <c r="C30" s="167"/>
      <c r="D30" s="167"/>
      <c r="E30" s="167"/>
      <c r="F30" s="167"/>
      <c r="G30" s="195"/>
      <c r="H30" s="195"/>
      <c r="I30" s="195"/>
      <c r="J30" s="195"/>
      <c r="K30" s="195"/>
      <c r="L30" s="195"/>
      <c r="M30" s="195"/>
      <c r="N30" s="195"/>
      <c r="O30" s="195"/>
      <c r="P30" s="195"/>
      <c r="Q30" s="195"/>
      <c r="R30" s="195"/>
      <c r="S30" s="195"/>
      <c r="T30" s="167"/>
      <c r="U30" s="172"/>
      <c r="V30" s="172"/>
      <c r="W30" s="172"/>
      <c r="X30" s="172"/>
      <c r="Y30" s="172"/>
      <c r="Z30" s="172"/>
      <c r="AA30" s="172"/>
      <c r="AB30" s="172"/>
      <c r="AC30" s="172"/>
      <c r="AD30" s="172"/>
      <c r="AE30" s="172"/>
      <c r="AF30" s="172"/>
      <c r="AG30" s="172"/>
      <c r="AH30" s="172"/>
      <c r="AI30" s="172"/>
      <c r="AJ30" s="172"/>
      <c r="AK30" s="172"/>
      <c r="AL30" s="172"/>
      <c r="AM30" s="172"/>
      <c r="AN30" s="172"/>
      <c r="AO30" s="172"/>
      <c r="AP30" s="172"/>
      <c r="AQ30" s="172"/>
      <c r="AR30" s="172"/>
      <c r="AS30" s="172"/>
      <c r="AT30" s="172"/>
      <c r="AU30" s="172"/>
      <c r="AV30" s="172"/>
      <c r="AW30" s="172"/>
      <c r="AX30" s="172"/>
      <c r="AY30" s="172"/>
      <c r="AZ30" s="172"/>
      <c r="BA30" s="172"/>
      <c r="BB30" s="172"/>
      <c r="BC30" s="172"/>
      <c r="BD30" s="172"/>
      <c r="BE30" s="172"/>
      <c r="BF30" s="172"/>
      <c r="BG30" s="172"/>
      <c r="BH30" s="172"/>
      <c r="BI30" s="172"/>
      <c r="BJ30" s="172"/>
      <c r="BK30" s="172"/>
      <c r="BL30" s="172"/>
      <c r="BM30" s="172"/>
      <c r="BN30" s="172"/>
      <c r="BO30" s="172"/>
      <c r="BP30" s="172"/>
      <c r="BQ30" s="172"/>
      <c r="BR30" s="172"/>
      <c r="BS30" s="172"/>
      <c r="BT30" s="172"/>
      <c r="BU30" s="172"/>
      <c r="BV30" s="172"/>
      <c r="BW30" s="172"/>
      <c r="BX30" s="172"/>
      <c r="BY30" s="172"/>
      <c r="BZ30" s="172"/>
      <c r="CA30" s="172"/>
      <c r="CB30" s="172"/>
      <c r="CC30" s="172"/>
      <c r="CD30" s="172"/>
      <c r="CE30" s="172"/>
      <c r="CF30" s="172"/>
      <c r="CG30" s="172"/>
      <c r="CH30" s="172"/>
      <c r="CI30" s="172"/>
      <c r="CJ30" s="172"/>
      <c r="CK30" s="172"/>
      <c r="CL30" s="172"/>
      <c r="CM30" s="172"/>
      <c r="CN30" s="172"/>
      <c r="CO30" s="172"/>
      <c r="CP30" s="172"/>
      <c r="CQ30" s="172"/>
      <c r="CR30" s="172"/>
      <c r="CS30" s="172"/>
      <c r="CT30" s="172"/>
      <c r="CU30" s="172"/>
      <c r="CV30" s="172"/>
      <c r="CW30" s="172"/>
      <c r="CX30" s="172"/>
      <c r="CY30" s="172"/>
      <c r="CZ30" s="172"/>
      <c r="DA30" s="172"/>
      <c r="DB30" s="172"/>
      <c r="DC30" s="172"/>
      <c r="DD30" s="172"/>
      <c r="DE30" s="172"/>
      <c r="DF30" s="172"/>
      <c r="DG30" s="172"/>
      <c r="DH30" s="172"/>
      <c r="DI30" s="172"/>
      <c r="DJ30" s="172"/>
      <c r="DK30" s="172"/>
      <c r="DL30" s="172"/>
      <c r="DM30" s="172"/>
      <c r="DN30" s="172"/>
      <c r="DO30" s="172"/>
      <c r="DP30" s="172"/>
      <c r="DQ30" s="172"/>
      <c r="DR30" s="172"/>
      <c r="DS30" s="172"/>
      <c r="DT30" s="172"/>
      <c r="DU30" s="172"/>
      <c r="DV30" s="172"/>
      <c r="DW30" s="172"/>
      <c r="DX30" s="172"/>
      <c r="DY30" s="172"/>
      <c r="DZ30" s="172"/>
      <c r="EA30" s="172"/>
      <c r="EB30" s="172"/>
      <c r="EC30" s="172"/>
      <c r="ED30" s="172"/>
      <c r="EE30" s="172"/>
      <c r="EF30" s="172"/>
      <c r="EG30" s="172"/>
      <c r="EH30" s="172"/>
      <c r="EI30" s="172"/>
      <c r="EJ30" s="172"/>
      <c r="EK30" s="172"/>
      <c r="EL30" s="172"/>
      <c r="EM30" s="172"/>
      <c r="EN30" s="172"/>
      <c r="EO30" s="172"/>
      <c r="EP30" s="172"/>
      <c r="EQ30" s="172"/>
      <c r="ER30" s="172"/>
      <c r="ES30" s="172"/>
      <c r="ET30" s="172"/>
      <c r="EU30" s="172"/>
      <c r="EV30" s="172"/>
      <c r="EW30" s="172"/>
      <c r="EX30" s="172"/>
      <c r="EY30" s="172"/>
      <c r="EZ30" s="172"/>
      <c r="FA30" s="172"/>
      <c r="FB30" s="172"/>
      <c r="FC30" s="172"/>
      <c r="FD30" s="172"/>
      <c r="FE30" s="172"/>
      <c r="FF30" s="172"/>
      <c r="FG30" s="172"/>
      <c r="FH30" s="172"/>
      <c r="FI30" s="172"/>
      <c r="FJ30" s="172"/>
      <c r="FK30" s="172"/>
      <c r="FL30" s="172"/>
      <c r="FM30" s="172"/>
      <c r="FN30" s="172"/>
      <c r="FO30" s="172"/>
      <c r="FP30" s="172"/>
      <c r="FQ30" s="172"/>
      <c r="FR30" s="172"/>
      <c r="FS30" s="172"/>
      <c r="FT30" s="172"/>
    </row>
    <row r="31" spans="1:176">
      <c r="A31" s="167"/>
      <c r="B31" s="167"/>
      <c r="C31" s="167"/>
      <c r="D31" s="167"/>
      <c r="E31" s="167"/>
      <c r="F31" s="167"/>
      <c r="G31" s="167"/>
      <c r="H31" s="167"/>
      <c r="I31" s="167"/>
      <c r="J31" s="167"/>
      <c r="K31" s="167"/>
      <c r="L31" s="167"/>
      <c r="M31" s="167"/>
      <c r="N31" s="167"/>
      <c r="O31" s="167"/>
      <c r="P31" s="167"/>
      <c r="Q31" s="167"/>
      <c r="R31" s="167"/>
      <c r="S31" s="167"/>
      <c r="T31" s="167"/>
      <c r="U31" s="172"/>
      <c r="V31" s="172"/>
      <c r="W31" s="172"/>
      <c r="X31" s="172"/>
      <c r="Y31" s="172"/>
      <c r="Z31" s="172"/>
      <c r="AA31" s="172"/>
      <c r="AB31" s="172"/>
      <c r="AC31" s="172"/>
      <c r="AD31" s="172"/>
      <c r="AE31" s="172"/>
      <c r="AF31" s="172"/>
      <c r="AG31" s="172"/>
      <c r="AH31" s="172"/>
      <c r="AI31" s="172"/>
      <c r="AJ31" s="172"/>
      <c r="AK31" s="172"/>
      <c r="AL31" s="172"/>
      <c r="AM31" s="172"/>
      <c r="AN31" s="172"/>
      <c r="AO31" s="172"/>
      <c r="AP31" s="172"/>
      <c r="AQ31" s="172"/>
      <c r="AR31" s="172"/>
      <c r="AS31" s="172"/>
      <c r="AT31" s="172"/>
      <c r="AU31" s="172"/>
      <c r="AV31" s="172"/>
      <c r="AW31" s="172"/>
      <c r="AX31" s="172"/>
      <c r="AY31" s="172"/>
      <c r="AZ31" s="172"/>
      <c r="BA31" s="172"/>
      <c r="BB31" s="172"/>
      <c r="BC31" s="172"/>
      <c r="BD31" s="172"/>
      <c r="BE31" s="172"/>
      <c r="BF31" s="172"/>
      <c r="BG31" s="172"/>
      <c r="BH31" s="172"/>
      <c r="BI31" s="172"/>
      <c r="BJ31" s="172"/>
      <c r="BK31" s="172"/>
      <c r="BL31" s="172"/>
      <c r="BM31" s="172"/>
      <c r="BN31" s="172"/>
      <c r="BO31" s="172"/>
      <c r="BP31" s="172"/>
      <c r="BQ31" s="172"/>
      <c r="BR31" s="172"/>
      <c r="BS31" s="172"/>
      <c r="BT31" s="172"/>
      <c r="BU31" s="172"/>
      <c r="BV31" s="172"/>
      <c r="BW31" s="172"/>
      <c r="BX31" s="172"/>
      <c r="BY31" s="172"/>
      <c r="BZ31" s="172"/>
      <c r="CA31" s="172"/>
      <c r="CB31" s="172"/>
      <c r="CC31" s="172"/>
      <c r="CD31" s="172"/>
      <c r="CE31" s="172"/>
      <c r="CF31" s="172"/>
      <c r="CG31" s="172"/>
      <c r="CH31" s="172"/>
      <c r="CI31" s="172"/>
      <c r="CJ31" s="172"/>
      <c r="CK31" s="172"/>
      <c r="CL31" s="172"/>
      <c r="CM31" s="172"/>
      <c r="CN31" s="172"/>
      <c r="CO31" s="172"/>
      <c r="CP31" s="172"/>
      <c r="CQ31" s="172"/>
      <c r="CR31" s="172"/>
      <c r="CS31" s="172"/>
      <c r="CT31" s="172"/>
      <c r="CU31" s="172"/>
      <c r="CV31" s="172"/>
      <c r="CW31" s="172"/>
      <c r="CX31" s="172"/>
      <c r="CY31" s="172"/>
      <c r="CZ31" s="172"/>
      <c r="DA31" s="172"/>
      <c r="DB31" s="172"/>
      <c r="DC31" s="172"/>
      <c r="DD31" s="172"/>
      <c r="DE31" s="172"/>
      <c r="DF31" s="172"/>
      <c r="DG31" s="172"/>
      <c r="DH31" s="172"/>
      <c r="DI31" s="172"/>
      <c r="DJ31" s="172"/>
      <c r="DK31" s="172"/>
      <c r="DL31" s="172"/>
      <c r="DM31" s="172"/>
      <c r="DN31" s="172"/>
      <c r="DO31" s="172"/>
      <c r="DP31" s="172"/>
      <c r="DQ31" s="172"/>
      <c r="DR31" s="172"/>
      <c r="DS31" s="172"/>
      <c r="DT31" s="172"/>
      <c r="DU31" s="172"/>
      <c r="DV31" s="172"/>
      <c r="DW31" s="172"/>
      <c r="DX31" s="172"/>
      <c r="DY31" s="172"/>
      <c r="DZ31" s="172"/>
      <c r="EA31" s="172"/>
      <c r="EB31" s="172"/>
      <c r="EC31" s="172"/>
      <c r="ED31" s="172"/>
      <c r="EE31" s="172"/>
      <c r="EF31" s="172"/>
      <c r="EG31" s="172"/>
      <c r="EH31" s="172"/>
      <c r="EI31" s="172"/>
      <c r="EJ31" s="172"/>
      <c r="EK31" s="172"/>
      <c r="EL31" s="172"/>
      <c r="EM31" s="172"/>
      <c r="EN31" s="172"/>
      <c r="EO31" s="172"/>
      <c r="EP31" s="172"/>
      <c r="EQ31" s="172"/>
      <c r="ER31" s="172"/>
      <c r="ES31" s="172"/>
      <c r="ET31" s="172"/>
      <c r="EU31" s="172"/>
      <c r="EV31" s="172"/>
      <c r="EW31" s="172"/>
      <c r="EX31" s="172"/>
      <c r="EY31" s="172"/>
      <c r="EZ31" s="172"/>
      <c r="FA31" s="172"/>
      <c r="FB31" s="172"/>
      <c r="FC31" s="172"/>
      <c r="FD31" s="172"/>
      <c r="FE31" s="172"/>
      <c r="FF31" s="172"/>
      <c r="FG31" s="172"/>
      <c r="FH31" s="172"/>
      <c r="FI31" s="172"/>
      <c r="FJ31" s="172"/>
      <c r="FK31" s="172"/>
      <c r="FL31" s="172"/>
      <c r="FM31" s="172"/>
      <c r="FN31" s="172"/>
      <c r="FO31" s="172"/>
      <c r="FP31" s="172"/>
      <c r="FQ31" s="172"/>
      <c r="FR31" s="172"/>
      <c r="FS31" s="172"/>
      <c r="FT31" s="172"/>
    </row>
    <row r="32" spans="1:176">
      <c r="A32" s="167"/>
      <c r="B32" s="167"/>
      <c r="C32" s="167"/>
      <c r="D32" s="167"/>
      <c r="E32" s="167"/>
      <c r="F32" s="167"/>
      <c r="G32" s="167"/>
      <c r="H32" s="167"/>
      <c r="I32" s="167"/>
      <c r="J32" s="167"/>
      <c r="K32" s="167"/>
      <c r="L32" s="167"/>
      <c r="M32" s="167"/>
      <c r="N32" s="167"/>
      <c r="O32" s="167"/>
      <c r="P32" s="167"/>
      <c r="Q32" s="167"/>
      <c r="R32" s="167"/>
      <c r="S32" s="167"/>
      <c r="T32" s="167"/>
      <c r="U32" s="172"/>
      <c r="V32" s="172"/>
      <c r="W32" s="172"/>
      <c r="X32" s="172"/>
      <c r="Y32" s="172"/>
      <c r="Z32" s="172"/>
      <c r="AA32" s="172"/>
      <c r="AB32" s="172"/>
      <c r="AC32" s="172"/>
      <c r="AD32" s="172"/>
      <c r="AE32" s="172"/>
      <c r="AF32" s="172"/>
      <c r="AG32" s="172"/>
      <c r="AH32" s="172"/>
      <c r="AI32" s="172"/>
      <c r="AJ32" s="172"/>
      <c r="AK32" s="172"/>
      <c r="AL32" s="172"/>
      <c r="AM32" s="172"/>
      <c r="AN32" s="172"/>
      <c r="AO32" s="172"/>
      <c r="AP32" s="172"/>
      <c r="AQ32" s="172"/>
      <c r="AR32" s="172"/>
      <c r="AS32" s="172"/>
      <c r="AT32" s="172"/>
      <c r="AU32" s="172"/>
      <c r="AV32" s="172"/>
      <c r="AW32" s="172"/>
      <c r="AX32" s="172"/>
      <c r="AY32" s="172"/>
      <c r="AZ32" s="172"/>
      <c r="BA32" s="172"/>
      <c r="BB32" s="172"/>
      <c r="BC32" s="172"/>
      <c r="BD32" s="172"/>
      <c r="BE32" s="172"/>
      <c r="BF32" s="172"/>
      <c r="BG32" s="172"/>
      <c r="BH32" s="172"/>
      <c r="BI32" s="172"/>
      <c r="BJ32" s="172"/>
      <c r="BK32" s="172"/>
      <c r="BL32" s="172"/>
      <c r="BM32" s="172"/>
      <c r="BN32" s="172"/>
      <c r="BO32" s="172"/>
      <c r="BP32" s="172"/>
      <c r="BQ32" s="172"/>
      <c r="BR32" s="172"/>
      <c r="BS32" s="172"/>
      <c r="BT32" s="172"/>
      <c r="BU32" s="172"/>
      <c r="BV32" s="172"/>
      <c r="BW32" s="172"/>
      <c r="BX32" s="172"/>
      <c r="BY32" s="172"/>
      <c r="BZ32" s="172"/>
      <c r="CA32" s="172"/>
      <c r="CB32" s="172"/>
      <c r="CC32" s="172"/>
      <c r="CD32" s="172"/>
      <c r="CE32" s="172"/>
      <c r="CF32" s="172"/>
      <c r="CG32" s="172"/>
      <c r="CH32" s="172"/>
      <c r="CI32" s="172"/>
      <c r="CJ32" s="172"/>
      <c r="CK32" s="172"/>
      <c r="CL32" s="172"/>
      <c r="CM32" s="172"/>
      <c r="CN32" s="172"/>
      <c r="CO32" s="172"/>
      <c r="CP32" s="172"/>
      <c r="CQ32" s="172"/>
      <c r="CR32" s="172"/>
      <c r="CS32" s="172"/>
      <c r="CT32" s="172"/>
      <c r="CU32" s="172"/>
      <c r="CV32" s="172"/>
      <c r="CW32" s="172"/>
      <c r="CX32" s="172"/>
      <c r="CY32" s="172"/>
      <c r="CZ32" s="172"/>
      <c r="DA32" s="172"/>
      <c r="DB32" s="172"/>
      <c r="DC32" s="172"/>
      <c r="DD32" s="172"/>
      <c r="DE32" s="172"/>
      <c r="DF32" s="172"/>
      <c r="DG32" s="172"/>
      <c r="DH32" s="172"/>
      <c r="DI32" s="172"/>
      <c r="DJ32" s="172"/>
      <c r="DK32" s="172"/>
      <c r="DL32" s="172"/>
      <c r="DM32" s="172"/>
      <c r="DN32" s="172"/>
      <c r="DO32" s="172"/>
      <c r="DP32" s="172"/>
      <c r="DQ32" s="172"/>
      <c r="DR32" s="172"/>
      <c r="DS32" s="172"/>
      <c r="DT32" s="172"/>
      <c r="DU32" s="172"/>
      <c r="DV32" s="172"/>
      <c r="DW32" s="172"/>
      <c r="DX32" s="172"/>
      <c r="DY32" s="172"/>
      <c r="DZ32" s="172"/>
      <c r="EA32" s="172"/>
      <c r="EB32" s="172"/>
      <c r="EC32" s="172"/>
      <c r="ED32" s="172"/>
      <c r="EE32" s="172"/>
      <c r="EF32" s="172"/>
      <c r="EG32" s="172"/>
      <c r="EH32" s="172"/>
      <c r="EI32" s="172"/>
      <c r="EJ32" s="172"/>
      <c r="EK32" s="172"/>
      <c r="EL32" s="172"/>
      <c r="EM32" s="172"/>
      <c r="EN32" s="172"/>
      <c r="EO32" s="172"/>
      <c r="EP32" s="172"/>
      <c r="EQ32" s="172"/>
      <c r="ER32" s="172"/>
      <c r="ES32" s="172"/>
      <c r="ET32" s="172"/>
      <c r="EU32" s="172"/>
      <c r="EV32" s="172"/>
      <c r="EW32" s="172"/>
      <c r="EX32" s="172"/>
      <c r="EY32" s="172"/>
      <c r="EZ32" s="172"/>
      <c r="FA32" s="172"/>
      <c r="FB32" s="172"/>
      <c r="FC32" s="172"/>
      <c r="FD32" s="172"/>
      <c r="FE32" s="172"/>
      <c r="FF32" s="172"/>
      <c r="FG32" s="172"/>
      <c r="FH32" s="172"/>
      <c r="FI32" s="172"/>
      <c r="FJ32" s="172"/>
      <c r="FK32" s="172"/>
      <c r="FL32" s="172"/>
      <c r="FM32" s="172"/>
      <c r="FN32" s="172"/>
      <c r="FO32" s="172"/>
      <c r="FP32" s="172"/>
      <c r="FQ32" s="172"/>
      <c r="FR32" s="172"/>
      <c r="FS32" s="172"/>
      <c r="FT32" s="172"/>
    </row>
    <row r="33" spans="1:176">
      <c r="A33" s="167"/>
      <c r="B33" s="167"/>
      <c r="C33" s="167"/>
      <c r="D33" s="167"/>
      <c r="E33" s="167"/>
      <c r="F33" s="167"/>
      <c r="G33" s="167"/>
      <c r="H33" s="167"/>
      <c r="I33" s="167"/>
      <c r="J33" s="167"/>
      <c r="K33" s="167"/>
      <c r="L33" s="167"/>
      <c r="M33" s="167"/>
      <c r="N33" s="167"/>
      <c r="O33" s="167"/>
      <c r="P33" s="167"/>
      <c r="Q33" s="167"/>
      <c r="R33" s="167"/>
      <c r="S33" s="167"/>
      <c r="T33" s="167"/>
      <c r="U33" s="172"/>
      <c r="V33" s="172"/>
      <c r="W33" s="172"/>
      <c r="X33" s="172"/>
      <c r="Y33" s="172"/>
      <c r="Z33" s="172"/>
      <c r="AA33" s="172"/>
      <c r="AB33" s="172"/>
      <c r="AC33" s="172"/>
      <c r="AD33" s="172"/>
      <c r="AE33" s="172"/>
      <c r="AF33" s="172"/>
      <c r="AG33" s="172"/>
      <c r="AH33" s="172"/>
      <c r="AI33" s="172"/>
      <c r="AJ33" s="172"/>
      <c r="AK33" s="172"/>
      <c r="AL33" s="172"/>
      <c r="AM33" s="172"/>
      <c r="AN33" s="172"/>
      <c r="AO33" s="172"/>
      <c r="AP33" s="172"/>
      <c r="AQ33" s="172"/>
      <c r="AR33" s="172"/>
      <c r="AS33" s="172"/>
      <c r="AT33" s="172"/>
      <c r="AU33" s="172"/>
      <c r="AV33" s="172"/>
      <c r="AW33" s="172"/>
      <c r="AX33" s="172"/>
      <c r="AY33" s="172"/>
      <c r="AZ33" s="172"/>
      <c r="BA33" s="172"/>
      <c r="BB33" s="172"/>
      <c r="BC33" s="172"/>
      <c r="BD33" s="172"/>
      <c r="BE33" s="172"/>
      <c r="BF33" s="172"/>
      <c r="BG33" s="172"/>
      <c r="BH33" s="172"/>
      <c r="BI33" s="172"/>
      <c r="BJ33" s="172"/>
      <c r="BK33" s="172"/>
      <c r="BL33" s="172"/>
      <c r="BM33" s="172"/>
      <c r="BN33" s="172"/>
      <c r="BO33" s="172"/>
      <c r="BP33" s="172"/>
      <c r="BQ33" s="172"/>
      <c r="BR33" s="172"/>
      <c r="BS33" s="172"/>
      <c r="BT33" s="172"/>
      <c r="BU33" s="172"/>
      <c r="BV33" s="172"/>
      <c r="BW33" s="172"/>
      <c r="BX33" s="172"/>
      <c r="BY33" s="172"/>
      <c r="BZ33" s="172"/>
      <c r="CA33" s="172"/>
      <c r="CB33" s="172"/>
      <c r="CC33" s="172"/>
      <c r="CD33" s="172"/>
      <c r="CE33" s="172"/>
      <c r="CF33" s="172"/>
      <c r="CG33" s="172"/>
      <c r="CH33" s="172"/>
      <c r="CI33" s="172"/>
      <c r="CJ33" s="172"/>
      <c r="CK33" s="172"/>
      <c r="CL33" s="172"/>
      <c r="CM33" s="172"/>
      <c r="CN33" s="172"/>
      <c r="CO33" s="172"/>
      <c r="CP33" s="172"/>
      <c r="CQ33" s="172"/>
      <c r="CR33" s="172"/>
      <c r="CS33" s="172"/>
      <c r="CT33" s="172"/>
      <c r="CU33" s="172"/>
      <c r="CV33" s="172"/>
      <c r="CW33" s="172"/>
      <c r="CX33" s="172"/>
      <c r="CY33" s="172"/>
      <c r="CZ33" s="172"/>
      <c r="DA33" s="172"/>
      <c r="DB33" s="172"/>
      <c r="DC33" s="172"/>
      <c r="DD33" s="172"/>
      <c r="DE33" s="172"/>
      <c r="DF33" s="172"/>
      <c r="DG33" s="172"/>
      <c r="DH33" s="172"/>
      <c r="DI33" s="172"/>
      <c r="DJ33" s="172"/>
      <c r="DK33" s="172"/>
      <c r="DL33" s="172"/>
      <c r="DM33" s="172"/>
      <c r="DN33" s="172"/>
      <c r="DO33" s="172"/>
      <c r="DP33" s="172"/>
      <c r="DQ33" s="172"/>
      <c r="DR33" s="172"/>
      <c r="DS33" s="172"/>
      <c r="DT33" s="172"/>
      <c r="DU33" s="172"/>
      <c r="DV33" s="172"/>
      <c r="DW33" s="172"/>
      <c r="DX33" s="172"/>
      <c r="DY33" s="172"/>
      <c r="DZ33" s="172"/>
      <c r="EA33" s="172"/>
      <c r="EB33" s="172"/>
      <c r="EC33" s="172"/>
      <c r="ED33" s="172"/>
      <c r="EE33" s="172"/>
      <c r="EF33" s="172"/>
      <c r="EG33" s="172"/>
      <c r="EH33" s="172"/>
      <c r="EI33" s="172"/>
      <c r="EJ33" s="172"/>
      <c r="EK33" s="172"/>
      <c r="EL33" s="172"/>
      <c r="EM33" s="172"/>
      <c r="EN33" s="172"/>
      <c r="EO33" s="172"/>
      <c r="EP33" s="172"/>
      <c r="EQ33" s="172"/>
      <c r="ER33" s="172"/>
      <c r="ES33" s="172"/>
      <c r="ET33" s="172"/>
      <c r="EU33" s="172"/>
      <c r="EV33" s="172"/>
      <c r="EW33" s="172"/>
      <c r="EX33" s="172"/>
      <c r="EY33" s="172"/>
      <c r="EZ33" s="172"/>
      <c r="FA33" s="172"/>
      <c r="FB33" s="172"/>
      <c r="FC33" s="172"/>
      <c r="FD33" s="172"/>
      <c r="FE33" s="172"/>
      <c r="FF33" s="172"/>
      <c r="FG33" s="172"/>
      <c r="FH33" s="172"/>
      <c r="FI33" s="172"/>
      <c r="FJ33" s="172"/>
      <c r="FK33" s="172"/>
      <c r="FL33" s="172"/>
      <c r="FM33" s="172"/>
      <c r="FN33" s="172"/>
      <c r="FO33" s="172"/>
      <c r="FP33" s="172"/>
      <c r="FQ33" s="172"/>
      <c r="FR33" s="172"/>
      <c r="FS33" s="172"/>
      <c r="FT33" s="172"/>
    </row>
    <row r="34" spans="1:176">
      <c r="A34" s="167"/>
      <c r="B34" s="167"/>
      <c r="C34" s="167"/>
      <c r="D34" s="167"/>
      <c r="E34" s="167"/>
      <c r="F34" s="167"/>
      <c r="G34" s="167"/>
      <c r="H34" s="167"/>
      <c r="I34" s="167"/>
      <c r="J34" s="167"/>
      <c r="K34" s="167"/>
      <c r="L34" s="167"/>
      <c r="M34" s="167"/>
      <c r="N34" s="167"/>
      <c r="O34" s="167"/>
      <c r="P34" s="167"/>
      <c r="Q34" s="167"/>
      <c r="R34" s="167"/>
      <c r="S34" s="167"/>
      <c r="T34" s="167"/>
      <c r="U34" s="172"/>
      <c r="V34" s="172"/>
      <c r="W34" s="172"/>
      <c r="X34" s="172"/>
      <c r="Y34" s="172"/>
      <c r="Z34" s="172"/>
      <c r="AA34" s="172"/>
      <c r="AB34" s="172"/>
      <c r="AC34" s="172"/>
      <c r="AD34" s="172"/>
      <c r="AE34" s="172"/>
      <c r="AF34" s="172"/>
      <c r="AG34" s="172"/>
      <c r="AH34" s="172"/>
      <c r="AI34" s="172"/>
      <c r="AJ34" s="172"/>
      <c r="AK34" s="172"/>
      <c r="AL34" s="172"/>
      <c r="AM34" s="172"/>
      <c r="AN34" s="172"/>
      <c r="AO34" s="172"/>
      <c r="AP34" s="172"/>
      <c r="AQ34" s="172"/>
      <c r="AR34" s="172"/>
      <c r="AS34" s="172"/>
      <c r="AT34" s="172"/>
      <c r="AU34" s="172"/>
      <c r="AV34" s="172"/>
      <c r="AW34" s="172"/>
      <c r="AX34" s="172"/>
      <c r="AY34" s="172"/>
      <c r="AZ34" s="172"/>
      <c r="BA34" s="172"/>
      <c r="BB34" s="172"/>
      <c r="BC34" s="172"/>
      <c r="BD34" s="172"/>
      <c r="BE34" s="172"/>
      <c r="BF34" s="172"/>
      <c r="BG34" s="172"/>
      <c r="BH34" s="172"/>
      <c r="BI34" s="172"/>
      <c r="BJ34" s="172"/>
      <c r="BK34" s="172"/>
      <c r="BL34" s="172"/>
      <c r="BM34" s="172"/>
      <c r="BN34" s="172"/>
      <c r="BO34" s="172"/>
      <c r="BP34" s="172"/>
      <c r="BQ34" s="172"/>
      <c r="BR34" s="172"/>
      <c r="BS34" s="172"/>
      <c r="BT34" s="172"/>
      <c r="BU34" s="172"/>
      <c r="BV34" s="172"/>
      <c r="BW34" s="172"/>
      <c r="BX34" s="172"/>
      <c r="BY34" s="172"/>
      <c r="BZ34" s="172"/>
      <c r="CA34" s="172"/>
      <c r="CB34" s="172"/>
      <c r="CC34" s="172"/>
      <c r="CD34" s="172"/>
      <c r="CE34" s="172"/>
      <c r="CF34" s="172"/>
      <c r="CG34" s="172"/>
      <c r="CH34" s="172"/>
      <c r="CI34" s="172"/>
      <c r="CJ34" s="172"/>
      <c r="CK34" s="172"/>
      <c r="CL34" s="172"/>
      <c r="CM34" s="172"/>
      <c r="CN34" s="172"/>
      <c r="CO34" s="172"/>
      <c r="CP34" s="172"/>
      <c r="CQ34" s="172"/>
      <c r="CR34" s="172"/>
      <c r="CS34" s="172"/>
      <c r="CT34" s="172"/>
      <c r="CU34" s="172"/>
      <c r="CV34" s="172"/>
      <c r="CW34" s="172"/>
      <c r="CX34" s="172"/>
      <c r="CY34" s="172"/>
      <c r="CZ34" s="172"/>
      <c r="DA34" s="172"/>
      <c r="DB34" s="172"/>
      <c r="DC34" s="172"/>
      <c r="DD34" s="172"/>
      <c r="DE34" s="172"/>
      <c r="DF34" s="172"/>
      <c r="DG34" s="172"/>
      <c r="DH34" s="172"/>
      <c r="DI34" s="172"/>
      <c r="DJ34" s="172"/>
      <c r="DK34" s="172"/>
      <c r="DL34" s="172"/>
      <c r="DM34" s="172"/>
      <c r="DN34" s="172"/>
      <c r="DO34" s="172"/>
      <c r="DP34" s="172"/>
      <c r="DQ34" s="172"/>
      <c r="DR34" s="172"/>
      <c r="DS34" s="172"/>
      <c r="DT34" s="172"/>
      <c r="DU34" s="172"/>
      <c r="DV34" s="172"/>
      <c r="DW34" s="172"/>
      <c r="DX34" s="172"/>
      <c r="DY34" s="172"/>
      <c r="DZ34" s="172"/>
      <c r="EA34" s="172"/>
      <c r="EB34" s="172"/>
      <c r="EC34" s="172"/>
      <c r="ED34" s="172"/>
      <c r="EE34" s="172"/>
      <c r="EF34" s="172"/>
      <c r="EG34" s="172"/>
      <c r="EH34" s="172"/>
      <c r="EI34" s="172"/>
      <c r="EJ34" s="172"/>
      <c r="EK34" s="172"/>
      <c r="EL34" s="172"/>
      <c r="EM34" s="172"/>
      <c r="EN34" s="172"/>
      <c r="EO34" s="172"/>
      <c r="EP34" s="172"/>
      <c r="EQ34" s="172"/>
      <c r="ER34" s="172"/>
      <c r="ES34" s="172"/>
      <c r="ET34" s="172"/>
      <c r="EU34" s="172"/>
      <c r="EV34" s="172"/>
      <c r="EW34" s="172"/>
      <c r="EX34" s="172"/>
      <c r="EY34" s="172"/>
      <c r="EZ34" s="172"/>
      <c r="FA34" s="172"/>
      <c r="FB34" s="172"/>
      <c r="FC34" s="172"/>
      <c r="FD34" s="172"/>
      <c r="FE34" s="172"/>
      <c r="FF34" s="172"/>
      <c r="FG34" s="172"/>
      <c r="FH34" s="172"/>
      <c r="FI34" s="172"/>
      <c r="FJ34" s="172"/>
      <c r="FK34" s="172"/>
      <c r="FL34" s="172"/>
      <c r="FM34" s="172"/>
      <c r="FN34" s="172"/>
      <c r="FO34" s="172"/>
      <c r="FP34" s="172"/>
      <c r="FQ34" s="172"/>
      <c r="FR34" s="172"/>
      <c r="FS34" s="172"/>
      <c r="FT34" s="172"/>
    </row>
    <row r="35" spans="1:176">
      <c r="A35" s="167"/>
      <c r="B35" s="167"/>
      <c r="C35" s="167"/>
      <c r="D35" s="167"/>
      <c r="E35" s="167"/>
      <c r="F35" s="167"/>
      <c r="G35" s="167"/>
      <c r="H35" s="167"/>
      <c r="I35" s="167"/>
      <c r="J35" s="167"/>
      <c r="K35" s="167"/>
      <c r="L35" s="167"/>
      <c r="M35" s="167"/>
      <c r="N35" s="167"/>
      <c r="O35" s="167"/>
      <c r="P35" s="167"/>
      <c r="Q35" s="167"/>
      <c r="R35" s="167"/>
      <c r="S35" s="167"/>
      <c r="T35" s="167"/>
      <c r="U35" s="172"/>
      <c r="V35" s="172"/>
      <c r="W35" s="172"/>
      <c r="X35" s="172"/>
      <c r="Y35" s="172"/>
      <c r="Z35" s="172"/>
      <c r="AA35" s="172"/>
      <c r="AB35" s="172"/>
      <c r="AC35" s="172"/>
      <c r="AD35" s="172"/>
      <c r="AE35" s="172"/>
      <c r="AF35" s="172"/>
      <c r="AG35" s="172"/>
      <c r="AH35" s="172"/>
      <c r="AI35" s="172"/>
      <c r="AJ35" s="172"/>
      <c r="AK35" s="172"/>
      <c r="AL35" s="172"/>
      <c r="AM35" s="172"/>
      <c r="AN35" s="172"/>
      <c r="AO35" s="172"/>
      <c r="AP35" s="172"/>
      <c r="AQ35" s="172"/>
      <c r="AR35" s="172"/>
      <c r="AS35" s="172"/>
      <c r="AT35" s="172"/>
      <c r="AU35" s="172"/>
      <c r="AV35" s="172"/>
      <c r="AW35" s="172"/>
      <c r="AX35" s="172"/>
      <c r="AY35" s="172"/>
      <c r="AZ35" s="172"/>
      <c r="BA35" s="172"/>
      <c r="BB35" s="172"/>
      <c r="BC35" s="172"/>
      <c r="BD35" s="172"/>
      <c r="BE35" s="172"/>
      <c r="BF35" s="172"/>
      <c r="BG35" s="172"/>
      <c r="BH35" s="172"/>
      <c r="BI35" s="172"/>
      <c r="BJ35" s="172"/>
      <c r="BK35" s="172"/>
      <c r="BL35" s="172"/>
      <c r="BM35" s="172"/>
      <c r="BN35" s="172"/>
      <c r="BO35" s="172"/>
      <c r="BP35" s="172"/>
      <c r="BQ35" s="172"/>
      <c r="BR35" s="172"/>
      <c r="BS35" s="172"/>
      <c r="BT35" s="172"/>
      <c r="BU35" s="172"/>
      <c r="BV35" s="172"/>
      <c r="BW35" s="172"/>
      <c r="BX35" s="172"/>
      <c r="BY35" s="172"/>
      <c r="BZ35" s="172"/>
      <c r="CA35" s="172"/>
      <c r="CB35" s="172"/>
      <c r="CC35" s="172"/>
      <c r="CD35" s="172"/>
      <c r="CE35" s="172"/>
      <c r="CF35" s="172"/>
      <c r="CG35" s="172"/>
      <c r="CH35" s="172"/>
      <c r="CI35" s="172"/>
      <c r="CJ35" s="172"/>
      <c r="CK35" s="172"/>
      <c r="CL35" s="172"/>
      <c r="CM35" s="172"/>
      <c r="CN35" s="172"/>
      <c r="CO35" s="172"/>
      <c r="CP35" s="172"/>
      <c r="CQ35" s="172"/>
      <c r="CR35" s="172"/>
      <c r="CS35" s="172"/>
      <c r="CT35" s="172"/>
      <c r="CU35" s="172"/>
      <c r="CV35" s="172"/>
      <c r="CW35" s="172"/>
      <c r="CX35" s="172"/>
      <c r="CY35" s="172"/>
      <c r="CZ35" s="172"/>
      <c r="DA35" s="172"/>
      <c r="DB35" s="172"/>
      <c r="DC35" s="172"/>
      <c r="DD35" s="172"/>
      <c r="DE35" s="172"/>
      <c r="DF35" s="172"/>
      <c r="DG35" s="172"/>
      <c r="DH35" s="172"/>
      <c r="DI35" s="172"/>
      <c r="DJ35" s="172"/>
      <c r="DK35" s="172"/>
      <c r="DL35" s="172"/>
      <c r="DM35" s="172"/>
      <c r="DN35" s="172"/>
      <c r="DO35" s="172"/>
      <c r="DP35" s="172"/>
      <c r="DQ35" s="172"/>
      <c r="DR35" s="172"/>
      <c r="DS35" s="172"/>
      <c r="DT35" s="172"/>
      <c r="DU35" s="172"/>
      <c r="DV35" s="172"/>
      <c r="DW35" s="172"/>
      <c r="DX35" s="172"/>
      <c r="DY35" s="172"/>
      <c r="DZ35" s="172"/>
      <c r="EA35" s="172"/>
      <c r="EB35" s="172"/>
      <c r="EC35" s="172"/>
      <c r="ED35" s="172"/>
      <c r="EE35" s="172"/>
      <c r="EF35" s="172"/>
      <c r="EG35" s="172"/>
      <c r="EH35" s="172"/>
      <c r="EI35" s="172"/>
      <c r="EJ35" s="172"/>
      <c r="EK35" s="172"/>
      <c r="EL35" s="172"/>
      <c r="EM35" s="172"/>
      <c r="EN35" s="172"/>
      <c r="EO35" s="172"/>
      <c r="EP35" s="172"/>
      <c r="EQ35" s="172"/>
      <c r="ER35" s="172"/>
      <c r="ES35" s="172"/>
      <c r="ET35" s="172"/>
      <c r="EU35" s="172"/>
      <c r="EV35" s="172"/>
      <c r="EW35" s="172"/>
      <c r="EX35" s="172"/>
      <c r="EY35" s="172"/>
      <c r="EZ35" s="172"/>
      <c r="FA35" s="172"/>
      <c r="FB35" s="172"/>
      <c r="FC35" s="172"/>
      <c r="FD35" s="172"/>
      <c r="FE35" s="172"/>
      <c r="FF35" s="172"/>
      <c r="FG35" s="172"/>
      <c r="FH35" s="172"/>
      <c r="FI35" s="172"/>
      <c r="FJ35" s="172"/>
      <c r="FK35" s="172"/>
      <c r="FL35" s="172"/>
      <c r="FM35" s="172"/>
      <c r="FN35" s="172"/>
      <c r="FO35" s="172"/>
      <c r="FP35" s="172"/>
      <c r="FQ35" s="172"/>
      <c r="FR35" s="172"/>
      <c r="FS35" s="172"/>
      <c r="FT35" s="172"/>
    </row>
    <row r="36" spans="1:176">
      <c r="A36" s="167"/>
      <c r="B36" s="167"/>
      <c r="C36" s="167"/>
      <c r="D36" s="167"/>
      <c r="E36" s="167"/>
      <c r="F36" s="167"/>
      <c r="G36" s="167"/>
      <c r="H36" s="167"/>
      <c r="I36" s="167"/>
      <c r="J36" s="167"/>
      <c r="K36" s="167"/>
      <c r="L36" s="167"/>
      <c r="M36" s="167"/>
      <c r="N36" s="167"/>
      <c r="O36" s="167"/>
      <c r="P36" s="167"/>
      <c r="Q36" s="167"/>
      <c r="R36" s="167"/>
      <c r="S36" s="167"/>
      <c r="T36" s="167"/>
      <c r="U36" s="172"/>
      <c r="V36" s="172"/>
      <c r="W36" s="172"/>
      <c r="X36" s="172"/>
      <c r="Y36" s="172"/>
      <c r="Z36" s="172"/>
      <c r="AA36" s="172"/>
      <c r="AB36" s="172"/>
      <c r="AC36" s="172"/>
      <c r="AD36" s="172"/>
      <c r="AE36" s="172"/>
      <c r="AF36" s="172"/>
      <c r="AG36" s="172"/>
      <c r="AH36" s="172"/>
      <c r="AI36" s="172"/>
      <c r="AJ36" s="172"/>
      <c r="AK36" s="172"/>
      <c r="AL36" s="172"/>
      <c r="AM36" s="172"/>
      <c r="AN36" s="172"/>
      <c r="AO36" s="172"/>
      <c r="AP36" s="172"/>
      <c r="AQ36" s="172"/>
      <c r="AR36" s="172"/>
      <c r="AS36" s="172"/>
      <c r="AT36" s="172"/>
      <c r="AU36" s="172"/>
      <c r="AV36" s="172"/>
      <c r="AW36" s="172"/>
      <c r="AX36" s="172"/>
      <c r="AY36" s="172"/>
      <c r="AZ36" s="172"/>
      <c r="BA36" s="172"/>
      <c r="BB36" s="172"/>
      <c r="BC36" s="172"/>
      <c r="BD36" s="172"/>
      <c r="BE36" s="172"/>
      <c r="BF36" s="172"/>
      <c r="BG36" s="172"/>
      <c r="BH36" s="172"/>
      <c r="BI36" s="172"/>
      <c r="BJ36" s="172"/>
      <c r="BK36" s="172"/>
      <c r="BL36" s="172"/>
      <c r="BM36" s="172"/>
      <c r="BN36" s="172"/>
      <c r="BO36" s="172"/>
      <c r="BP36" s="172"/>
      <c r="BQ36" s="172"/>
      <c r="BR36" s="172"/>
      <c r="BS36" s="172"/>
      <c r="BT36" s="172"/>
      <c r="BU36" s="172"/>
      <c r="BV36" s="172"/>
      <c r="BW36" s="172"/>
      <c r="BX36" s="172"/>
      <c r="BY36" s="172"/>
      <c r="BZ36" s="172"/>
      <c r="CA36" s="172"/>
      <c r="CB36" s="172"/>
      <c r="CC36" s="172"/>
      <c r="CD36" s="172"/>
      <c r="CE36" s="172"/>
      <c r="CF36" s="172"/>
      <c r="CG36" s="172"/>
      <c r="CH36" s="172"/>
      <c r="CI36" s="172"/>
      <c r="CJ36" s="172"/>
      <c r="CK36" s="172"/>
      <c r="CL36" s="172"/>
      <c r="CM36" s="172"/>
      <c r="CN36" s="172"/>
      <c r="CO36" s="172"/>
      <c r="CP36" s="172"/>
      <c r="CQ36" s="172"/>
      <c r="CR36" s="172"/>
      <c r="CS36" s="172"/>
      <c r="CT36" s="172"/>
      <c r="CU36" s="172"/>
      <c r="CV36" s="172"/>
      <c r="CW36" s="172"/>
      <c r="CX36" s="172"/>
      <c r="CY36" s="172"/>
      <c r="CZ36" s="172"/>
      <c r="DA36" s="172"/>
      <c r="DB36" s="172"/>
      <c r="DC36" s="172"/>
      <c r="DD36" s="172"/>
      <c r="DE36" s="172"/>
      <c r="DF36" s="172"/>
      <c r="DG36" s="172"/>
      <c r="DH36" s="172"/>
      <c r="DI36" s="172"/>
      <c r="DJ36" s="172"/>
      <c r="DK36" s="172"/>
      <c r="DL36" s="172"/>
      <c r="DM36" s="172"/>
      <c r="DN36" s="172"/>
      <c r="DO36" s="172"/>
      <c r="DP36" s="172"/>
      <c r="DQ36" s="172"/>
      <c r="DR36" s="172"/>
      <c r="DS36" s="172"/>
      <c r="DT36" s="172"/>
      <c r="DU36" s="172"/>
      <c r="DV36" s="172"/>
      <c r="DW36" s="172"/>
      <c r="DX36" s="172"/>
      <c r="DY36" s="172"/>
      <c r="DZ36" s="172"/>
      <c r="EA36" s="172"/>
      <c r="EB36" s="172"/>
      <c r="EC36" s="172"/>
      <c r="ED36" s="172"/>
      <c r="EE36" s="172"/>
      <c r="EF36" s="172"/>
      <c r="EG36" s="172"/>
      <c r="EH36" s="172"/>
      <c r="EI36" s="172"/>
      <c r="EJ36" s="172"/>
      <c r="EK36" s="172"/>
      <c r="EL36" s="172"/>
      <c r="EM36" s="172"/>
      <c r="EN36" s="172"/>
      <c r="EO36" s="172"/>
      <c r="EP36" s="172"/>
      <c r="EQ36" s="172"/>
      <c r="ER36" s="172"/>
      <c r="ES36" s="172"/>
      <c r="ET36" s="172"/>
      <c r="EU36" s="172"/>
      <c r="EV36" s="172"/>
      <c r="EW36" s="172"/>
      <c r="EX36" s="172"/>
      <c r="EY36" s="172"/>
      <c r="EZ36" s="172"/>
      <c r="FA36" s="172"/>
      <c r="FB36" s="172"/>
      <c r="FC36" s="172"/>
      <c r="FD36" s="172"/>
      <c r="FE36" s="172"/>
      <c r="FF36" s="172"/>
      <c r="FG36" s="172"/>
      <c r="FH36" s="172"/>
      <c r="FI36" s="172"/>
      <c r="FJ36" s="172"/>
      <c r="FK36" s="172"/>
      <c r="FL36" s="172"/>
      <c r="FM36" s="172"/>
      <c r="FN36" s="172"/>
      <c r="FO36" s="172"/>
      <c r="FP36" s="172"/>
      <c r="FQ36" s="172"/>
      <c r="FR36" s="172"/>
      <c r="FS36" s="172"/>
      <c r="FT36" s="172"/>
    </row>
    <row r="37" spans="1:176">
      <c r="A37" s="167"/>
      <c r="B37" s="167"/>
      <c r="C37" s="167"/>
      <c r="D37" s="167"/>
      <c r="E37" s="167"/>
      <c r="F37" s="167"/>
      <c r="G37" s="167"/>
      <c r="H37" s="167"/>
      <c r="I37" s="167"/>
      <c r="J37" s="167"/>
      <c r="K37" s="167"/>
      <c r="L37" s="167"/>
      <c r="M37" s="167"/>
      <c r="N37" s="167"/>
      <c r="O37" s="167"/>
      <c r="P37" s="167"/>
      <c r="Q37" s="219" t="s">
        <v>2150</v>
      </c>
      <c r="R37" s="219"/>
      <c r="S37" s="219"/>
      <c r="T37" s="220"/>
      <c r="U37" s="172"/>
      <c r="V37" s="172"/>
      <c r="W37" s="172"/>
      <c r="X37" s="172"/>
      <c r="Y37" s="172"/>
      <c r="Z37" s="172"/>
      <c r="AA37" s="172"/>
      <c r="AB37" s="172"/>
      <c r="AC37" s="172"/>
      <c r="AD37" s="172"/>
      <c r="AE37" s="172"/>
      <c r="AF37" s="172"/>
      <c r="AG37" s="172"/>
      <c r="AH37" s="172"/>
      <c r="AI37" s="172"/>
      <c r="AJ37" s="172"/>
      <c r="AK37" s="172"/>
      <c r="AL37" s="172"/>
      <c r="AM37" s="172"/>
      <c r="AN37" s="172"/>
      <c r="AO37" s="172"/>
      <c r="AP37" s="172"/>
      <c r="AQ37" s="172"/>
      <c r="AR37" s="172"/>
      <c r="AS37" s="172"/>
      <c r="AT37" s="172"/>
      <c r="AU37" s="172"/>
      <c r="AV37" s="172"/>
      <c r="AW37" s="172"/>
      <c r="AX37" s="172"/>
      <c r="AY37" s="172"/>
      <c r="AZ37" s="172"/>
      <c r="BA37" s="172"/>
      <c r="BB37" s="172"/>
      <c r="BC37" s="172"/>
      <c r="BD37" s="172"/>
      <c r="BE37" s="172"/>
      <c r="BF37" s="172"/>
      <c r="BG37" s="172"/>
      <c r="BH37" s="172"/>
      <c r="BI37" s="172"/>
      <c r="BJ37" s="172"/>
      <c r="BK37" s="172"/>
      <c r="BL37" s="172"/>
      <c r="BM37" s="172"/>
      <c r="BN37" s="172"/>
      <c r="BO37" s="172"/>
      <c r="BP37" s="172"/>
      <c r="BQ37" s="172"/>
      <c r="BR37" s="172"/>
      <c r="BS37" s="172"/>
      <c r="BT37" s="172"/>
      <c r="BU37" s="172"/>
      <c r="BV37" s="172"/>
      <c r="BW37" s="172"/>
      <c r="BX37" s="172"/>
      <c r="BY37" s="172"/>
      <c r="BZ37" s="172"/>
      <c r="CA37" s="172"/>
      <c r="CB37" s="172"/>
      <c r="CC37" s="172"/>
      <c r="CD37" s="172"/>
      <c r="CE37" s="172"/>
      <c r="CF37" s="172"/>
      <c r="CG37" s="172"/>
      <c r="CH37" s="172"/>
      <c r="CI37" s="172"/>
      <c r="CJ37" s="172"/>
      <c r="CK37" s="172"/>
      <c r="CL37" s="172"/>
      <c r="CM37" s="172"/>
      <c r="CN37" s="172"/>
      <c r="CO37" s="172"/>
      <c r="CP37" s="172"/>
      <c r="CQ37" s="172"/>
      <c r="CR37" s="172"/>
      <c r="CS37" s="172"/>
      <c r="CT37" s="172"/>
      <c r="CU37" s="172"/>
      <c r="CV37" s="172"/>
      <c r="CW37" s="172"/>
      <c r="CX37" s="172"/>
      <c r="CY37" s="172"/>
      <c r="CZ37" s="172"/>
      <c r="DA37" s="172"/>
      <c r="DB37" s="172"/>
      <c r="DC37" s="172"/>
      <c r="DD37" s="172"/>
      <c r="DE37" s="172"/>
      <c r="DF37" s="172"/>
      <c r="DG37" s="172"/>
      <c r="DH37" s="172"/>
      <c r="DI37" s="172"/>
      <c r="DJ37" s="172"/>
      <c r="DK37" s="172"/>
      <c r="DL37" s="172"/>
      <c r="DM37" s="172"/>
      <c r="DN37" s="172"/>
      <c r="DO37" s="172"/>
      <c r="DP37" s="172"/>
      <c r="DQ37" s="172"/>
      <c r="DR37" s="172"/>
      <c r="DS37" s="172"/>
      <c r="DT37" s="172"/>
      <c r="DU37" s="172"/>
      <c r="DV37" s="172"/>
      <c r="DW37" s="172"/>
      <c r="DX37" s="172"/>
      <c r="DY37" s="172"/>
      <c r="DZ37" s="172"/>
      <c r="EA37" s="172"/>
      <c r="EB37" s="172"/>
      <c r="EC37" s="172"/>
      <c r="ED37" s="172"/>
      <c r="EE37" s="172"/>
      <c r="EF37" s="172"/>
      <c r="EG37" s="172"/>
      <c r="EH37" s="172"/>
      <c r="EI37" s="172"/>
      <c r="EJ37" s="172"/>
      <c r="EK37" s="172"/>
      <c r="EL37" s="172"/>
      <c r="EM37" s="172"/>
      <c r="EN37" s="172"/>
      <c r="EO37" s="172"/>
      <c r="EP37" s="172"/>
      <c r="EQ37" s="172"/>
      <c r="ER37" s="172"/>
      <c r="ES37" s="172"/>
      <c r="ET37" s="172"/>
      <c r="EU37" s="172"/>
      <c r="EV37" s="172"/>
      <c r="EW37" s="172"/>
      <c r="EX37" s="172"/>
      <c r="EY37" s="172"/>
      <c r="EZ37" s="172"/>
      <c r="FA37" s="172"/>
      <c r="FB37" s="172"/>
      <c r="FC37" s="172"/>
      <c r="FD37" s="172"/>
      <c r="FE37" s="172"/>
      <c r="FF37" s="172"/>
      <c r="FG37" s="172"/>
      <c r="FH37" s="172"/>
      <c r="FI37" s="172"/>
      <c r="FJ37" s="172"/>
      <c r="FK37" s="172"/>
      <c r="FL37" s="172"/>
      <c r="FM37" s="172"/>
      <c r="FN37" s="172"/>
      <c r="FO37" s="172"/>
      <c r="FP37" s="172"/>
      <c r="FQ37" s="172"/>
      <c r="FR37" s="172"/>
      <c r="FS37" s="172"/>
      <c r="FT37" s="172"/>
    </row>
    <row r="38" spans="1:176">
      <c r="A38" s="167"/>
      <c r="B38" s="167"/>
      <c r="C38" s="167"/>
      <c r="D38" s="167"/>
      <c r="E38" s="167"/>
      <c r="F38" s="167"/>
      <c r="G38" s="167"/>
      <c r="H38" s="167"/>
      <c r="I38" s="167"/>
      <c r="J38" s="167"/>
      <c r="K38" s="167"/>
      <c r="L38" s="167"/>
      <c r="M38" s="167"/>
      <c r="N38" s="167"/>
      <c r="O38" s="167"/>
      <c r="P38" s="167"/>
      <c r="Q38" s="167"/>
      <c r="R38" s="167"/>
      <c r="S38" s="167"/>
      <c r="T38" s="167"/>
      <c r="U38" s="172"/>
      <c r="V38" s="172"/>
      <c r="W38" s="172"/>
      <c r="X38" s="172"/>
      <c r="Y38" s="172"/>
      <c r="Z38" s="172"/>
      <c r="AA38" s="172"/>
      <c r="AB38" s="172"/>
      <c r="AC38" s="172"/>
      <c r="AD38" s="172"/>
      <c r="AE38" s="172"/>
      <c r="AF38" s="172"/>
      <c r="AG38" s="172"/>
      <c r="AH38" s="172"/>
      <c r="AI38" s="172"/>
      <c r="AJ38" s="172"/>
      <c r="AK38" s="172"/>
      <c r="AL38" s="172"/>
      <c r="AM38" s="172"/>
      <c r="AN38" s="172"/>
      <c r="AO38" s="172"/>
      <c r="AP38" s="172"/>
      <c r="AQ38" s="172"/>
      <c r="AR38" s="172"/>
      <c r="AS38" s="172"/>
      <c r="AT38" s="172"/>
      <c r="AU38" s="172"/>
      <c r="AV38" s="172"/>
      <c r="AW38" s="172"/>
      <c r="AX38" s="172"/>
      <c r="AY38" s="172"/>
      <c r="AZ38" s="172"/>
      <c r="BA38" s="172"/>
      <c r="BB38" s="172"/>
      <c r="BC38" s="172"/>
      <c r="BD38" s="172"/>
      <c r="BE38" s="172"/>
      <c r="BF38" s="172"/>
      <c r="BG38" s="172"/>
      <c r="BH38" s="172"/>
      <c r="BI38" s="172"/>
      <c r="BJ38" s="172"/>
      <c r="BK38" s="172"/>
      <c r="BL38" s="172"/>
      <c r="BM38" s="172"/>
      <c r="BN38" s="172"/>
      <c r="BO38" s="172"/>
      <c r="BP38" s="172"/>
      <c r="BQ38" s="172"/>
      <c r="BR38" s="172"/>
      <c r="BS38" s="172"/>
      <c r="BT38" s="172"/>
      <c r="BU38" s="172"/>
      <c r="BV38" s="172"/>
      <c r="BW38" s="172"/>
      <c r="BX38" s="172"/>
      <c r="BY38" s="172"/>
      <c r="BZ38" s="172"/>
      <c r="CA38" s="172"/>
      <c r="CB38" s="172"/>
      <c r="CC38" s="172"/>
      <c r="CD38" s="172"/>
      <c r="CE38" s="172"/>
      <c r="CF38" s="172"/>
      <c r="CG38" s="172"/>
      <c r="CH38" s="172"/>
      <c r="CI38" s="172"/>
      <c r="CJ38" s="172"/>
      <c r="CK38" s="172"/>
      <c r="CL38" s="172"/>
      <c r="CM38" s="172"/>
      <c r="CN38" s="172"/>
      <c r="CO38" s="172"/>
      <c r="CP38" s="172"/>
      <c r="CQ38" s="172"/>
      <c r="CR38" s="172"/>
      <c r="CS38" s="172"/>
      <c r="CT38" s="172"/>
      <c r="CU38" s="172"/>
      <c r="CV38" s="172"/>
      <c r="CW38" s="172"/>
      <c r="CX38" s="172"/>
      <c r="CY38" s="172"/>
      <c r="CZ38" s="172"/>
      <c r="DA38" s="172"/>
      <c r="DB38" s="172"/>
      <c r="DC38" s="172"/>
      <c r="DD38" s="172"/>
      <c r="DE38" s="172"/>
      <c r="DF38" s="172"/>
      <c r="DG38" s="172"/>
      <c r="DH38" s="172"/>
      <c r="DI38" s="172"/>
      <c r="DJ38" s="172"/>
      <c r="DK38" s="172"/>
      <c r="DL38" s="172"/>
      <c r="DM38" s="172"/>
      <c r="DN38" s="172"/>
      <c r="DO38" s="172"/>
      <c r="DP38" s="172"/>
      <c r="DQ38" s="172"/>
      <c r="DR38" s="172"/>
      <c r="DS38" s="172"/>
      <c r="DT38" s="172"/>
      <c r="DU38" s="172"/>
      <c r="DV38" s="172"/>
      <c r="DW38" s="172"/>
      <c r="DX38" s="172"/>
      <c r="DY38" s="172"/>
      <c r="DZ38" s="172"/>
      <c r="EA38" s="172"/>
      <c r="EB38" s="172"/>
      <c r="EC38" s="172"/>
      <c r="ED38" s="172"/>
      <c r="EE38" s="172"/>
      <c r="EF38" s="172"/>
      <c r="EG38" s="172"/>
      <c r="EH38" s="172"/>
      <c r="EI38" s="172"/>
      <c r="EJ38" s="172"/>
      <c r="EK38" s="172"/>
      <c r="EL38" s="172"/>
      <c r="EM38" s="172"/>
      <c r="EN38" s="172"/>
      <c r="EO38" s="172"/>
      <c r="EP38" s="172"/>
      <c r="EQ38" s="172"/>
      <c r="ER38" s="172"/>
      <c r="ES38" s="172"/>
      <c r="ET38" s="172"/>
      <c r="EU38" s="172"/>
      <c r="EV38" s="172"/>
      <c r="EW38" s="172"/>
      <c r="EX38" s="172"/>
      <c r="EY38" s="172"/>
      <c r="EZ38" s="172"/>
      <c r="FA38" s="172"/>
      <c r="FB38" s="172"/>
      <c r="FC38" s="172"/>
      <c r="FD38" s="172"/>
      <c r="FE38" s="172"/>
      <c r="FF38" s="172"/>
      <c r="FG38" s="172"/>
      <c r="FH38" s="172"/>
      <c r="FI38" s="172"/>
      <c r="FJ38" s="172"/>
      <c r="FK38" s="172"/>
      <c r="FL38" s="172"/>
      <c r="FM38" s="172"/>
      <c r="FN38" s="172"/>
      <c r="FO38" s="172"/>
      <c r="FP38" s="172"/>
      <c r="FQ38" s="172"/>
      <c r="FR38" s="172"/>
      <c r="FS38" s="172"/>
      <c r="FT38" s="172"/>
    </row>
    <row r="39" spans="1:176">
      <c r="A39" s="172"/>
      <c r="B39" s="172"/>
      <c r="C39" s="172"/>
      <c r="D39" s="172"/>
      <c r="E39" s="172"/>
      <c r="F39" s="172"/>
      <c r="G39" s="172"/>
      <c r="H39" s="172"/>
      <c r="I39" s="172"/>
      <c r="J39" s="172"/>
      <c r="K39" s="172"/>
      <c r="L39" s="172"/>
      <c r="M39" s="172"/>
      <c r="N39" s="172"/>
      <c r="O39" s="172"/>
      <c r="P39" s="172"/>
      <c r="Q39" s="172"/>
      <c r="R39" s="172"/>
      <c r="S39" s="172"/>
      <c r="T39" s="172"/>
      <c r="U39" s="172"/>
      <c r="V39" s="172"/>
      <c r="W39" s="172"/>
      <c r="X39" s="172"/>
      <c r="Y39" s="172"/>
      <c r="Z39" s="172"/>
      <c r="AA39" s="172"/>
      <c r="AB39" s="172"/>
      <c r="AC39" s="172"/>
      <c r="AD39" s="172"/>
      <c r="AE39" s="172"/>
      <c r="AF39" s="172"/>
      <c r="AG39" s="172"/>
      <c r="AH39" s="172"/>
      <c r="AI39" s="172"/>
      <c r="AJ39" s="172"/>
      <c r="AK39" s="172"/>
      <c r="AL39" s="172"/>
      <c r="AM39" s="172"/>
      <c r="AN39" s="172"/>
      <c r="AO39" s="172"/>
      <c r="AP39" s="172"/>
      <c r="AQ39" s="172"/>
      <c r="AR39" s="172"/>
      <c r="AS39" s="172"/>
      <c r="AT39" s="172"/>
      <c r="AU39" s="172"/>
      <c r="AV39" s="172"/>
      <c r="AW39" s="172"/>
      <c r="AX39" s="172"/>
      <c r="AY39" s="172"/>
      <c r="AZ39" s="172"/>
      <c r="BA39" s="172"/>
      <c r="BB39" s="172"/>
      <c r="BC39" s="172"/>
      <c r="BD39" s="172"/>
      <c r="BE39" s="172"/>
      <c r="BF39" s="172"/>
      <c r="BG39" s="172"/>
      <c r="BH39" s="172"/>
      <c r="BI39" s="172"/>
      <c r="BJ39" s="172"/>
      <c r="BK39" s="172"/>
      <c r="BL39" s="172"/>
      <c r="BM39" s="172"/>
      <c r="BN39" s="172"/>
      <c r="BO39" s="172"/>
      <c r="BP39" s="172"/>
      <c r="BQ39" s="172"/>
      <c r="BR39" s="172"/>
      <c r="BS39" s="172"/>
      <c r="BT39" s="172"/>
      <c r="BU39" s="172"/>
      <c r="BV39" s="172"/>
      <c r="BW39" s="172"/>
      <c r="BX39" s="172"/>
      <c r="BY39" s="172"/>
      <c r="BZ39" s="172"/>
      <c r="CA39" s="172"/>
      <c r="CB39" s="172"/>
      <c r="CC39" s="172"/>
      <c r="CD39" s="172"/>
      <c r="CE39" s="172"/>
      <c r="CF39" s="172"/>
      <c r="CG39" s="172"/>
      <c r="CH39" s="172"/>
      <c r="CI39" s="172"/>
      <c r="CJ39" s="172"/>
      <c r="CK39" s="172"/>
      <c r="CL39" s="172"/>
      <c r="CM39" s="172"/>
      <c r="CN39" s="172"/>
      <c r="CO39" s="172"/>
      <c r="CP39" s="172"/>
      <c r="CQ39" s="172"/>
      <c r="CR39" s="172"/>
      <c r="CS39" s="172"/>
      <c r="CT39" s="172"/>
      <c r="CU39" s="172"/>
      <c r="CV39" s="172"/>
      <c r="CW39" s="172"/>
      <c r="CX39" s="172"/>
      <c r="CY39" s="172"/>
      <c r="CZ39" s="172"/>
      <c r="DA39" s="172"/>
      <c r="DB39" s="172"/>
      <c r="DC39" s="172"/>
      <c r="DD39" s="172"/>
      <c r="DE39" s="172"/>
      <c r="DF39" s="172"/>
      <c r="DG39" s="172"/>
      <c r="DH39" s="172"/>
      <c r="DI39" s="172"/>
      <c r="DJ39" s="172"/>
      <c r="DK39" s="172"/>
      <c r="DL39" s="172"/>
      <c r="DM39" s="172"/>
      <c r="DN39" s="172"/>
      <c r="DO39" s="172"/>
      <c r="DP39" s="172"/>
      <c r="DQ39" s="172"/>
      <c r="DR39" s="172"/>
      <c r="DS39" s="172"/>
      <c r="DT39" s="172"/>
      <c r="DU39" s="172"/>
      <c r="DV39" s="172"/>
      <c r="DW39" s="172"/>
      <c r="DX39" s="172"/>
      <c r="DY39" s="172"/>
      <c r="DZ39" s="172"/>
      <c r="EA39" s="172"/>
      <c r="EB39" s="172"/>
      <c r="EC39" s="172"/>
      <c r="ED39" s="172"/>
      <c r="EE39" s="172"/>
      <c r="EF39" s="172"/>
      <c r="EG39" s="172"/>
      <c r="EH39" s="172"/>
      <c r="EI39" s="172"/>
      <c r="EJ39" s="172"/>
      <c r="EK39" s="172"/>
      <c r="EL39" s="172"/>
      <c r="EM39" s="172"/>
      <c r="EN39" s="172"/>
      <c r="EO39" s="172"/>
      <c r="EP39" s="172"/>
      <c r="EQ39" s="172"/>
      <c r="ER39" s="172"/>
      <c r="ES39" s="172"/>
      <c r="ET39" s="172"/>
      <c r="EU39" s="172"/>
      <c r="EV39" s="172"/>
      <c r="EW39" s="172"/>
      <c r="EX39" s="172"/>
      <c r="EY39" s="172"/>
      <c r="EZ39" s="172"/>
      <c r="FA39" s="172"/>
      <c r="FB39" s="172"/>
      <c r="FC39" s="172"/>
      <c r="FD39" s="172"/>
      <c r="FE39" s="172"/>
      <c r="FF39" s="172"/>
      <c r="FG39" s="172"/>
      <c r="FH39" s="172"/>
      <c r="FI39" s="172"/>
      <c r="FJ39" s="172"/>
      <c r="FK39" s="172"/>
      <c r="FL39" s="172"/>
      <c r="FM39" s="172"/>
      <c r="FN39" s="172"/>
      <c r="FO39" s="172"/>
      <c r="FP39" s="172"/>
      <c r="FQ39" s="172"/>
      <c r="FR39" s="172"/>
      <c r="FS39" s="172"/>
      <c r="FT39" s="172"/>
    </row>
    <row r="40" spans="1:176">
      <c r="A40" s="172"/>
      <c r="B40" s="172"/>
      <c r="C40" s="172"/>
      <c r="D40" s="172"/>
      <c r="E40" s="172"/>
      <c r="F40" s="172"/>
      <c r="G40" s="172"/>
      <c r="H40" s="172"/>
      <c r="I40" s="172"/>
      <c r="J40" s="172"/>
      <c r="K40" s="172"/>
      <c r="L40" s="172"/>
      <c r="M40" s="172"/>
      <c r="N40" s="172"/>
      <c r="O40" s="172"/>
      <c r="P40" s="172"/>
      <c r="Q40" s="172"/>
      <c r="R40" s="172"/>
      <c r="S40" s="172"/>
      <c r="T40" s="172"/>
      <c r="U40" s="172"/>
      <c r="V40" s="172"/>
      <c r="W40" s="172"/>
      <c r="X40" s="172"/>
      <c r="Y40" s="172"/>
      <c r="Z40" s="172"/>
      <c r="AA40" s="172"/>
      <c r="AB40" s="172"/>
      <c r="AC40" s="172"/>
      <c r="AD40" s="172"/>
      <c r="AE40" s="172"/>
      <c r="AF40" s="172"/>
      <c r="AG40" s="172"/>
      <c r="AH40" s="172"/>
      <c r="AI40" s="172"/>
      <c r="AJ40" s="172"/>
      <c r="AK40" s="172"/>
      <c r="AL40" s="172"/>
      <c r="AM40" s="172"/>
      <c r="AN40" s="172"/>
      <c r="AO40" s="172"/>
      <c r="AP40" s="172"/>
      <c r="AQ40" s="172"/>
      <c r="AR40" s="172"/>
      <c r="AS40" s="172"/>
      <c r="AT40" s="172"/>
      <c r="AU40" s="172"/>
      <c r="AV40" s="172"/>
      <c r="AW40" s="172"/>
      <c r="AX40" s="172"/>
      <c r="AY40" s="172"/>
      <c r="AZ40" s="172"/>
      <c r="BA40" s="172"/>
      <c r="BB40" s="172"/>
      <c r="BC40" s="172"/>
      <c r="BD40" s="172"/>
      <c r="BE40" s="172"/>
      <c r="BF40" s="172"/>
      <c r="BG40" s="172"/>
      <c r="BH40" s="172"/>
      <c r="BI40" s="172"/>
      <c r="BJ40" s="172"/>
      <c r="BK40" s="172"/>
      <c r="BL40" s="172"/>
      <c r="BM40" s="172"/>
      <c r="BN40" s="172"/>
      <c r="BO40" s="172"/>
      <c r="BP40" s="172"/>
      <c r="BQ40" s="172"/>
      <c r="BR40" s="172"/>
      <c r="BS40" s="172"/>
      <c r="BT40" s="172"/>
      <c r="BU40" s="172"/>
      <c r="BV40" s="172"/>
      <c r="BW40" s="172"/>
      <c r="BX40" s="172"/>
      <c r="BY40" s="172"/>
      <c r="BZ40" s="172"/>
      <c r="CA40" s="172"/>
      <c r="CB40" s="172"/>
      <c r="CC40" s="172"/>
      <c r="CD40" s="172"/>
      <c r="CE40" s="172"/>
      <c r="CF40" s="172"/>
      <c r="CG40" s="172"/>
      <c r="CH40" s="172"/>
      <c r="CI40" s="172"/>
      <c r="CJ40" s="172"/>
      <c r="CK40" s="172"/>
      <c r="CL40" s="172"/>
      <c r="CM40" s="172"/>
      <c r="CN40" s="172"/>
      <c r="CO40" s="172"/>
      <c r="CP40" s="172"/>
      <c r="CQ40" s="172"/>
      <c r="CR40" s="172"/>
      <c r="CS40" s="172"/>
      <c r="CT40" s="172"/>
      <c r="CU40" s="172"/>
      <c r="CV40" s="172"/>
      <c r="CW40" s="172"/>
      <c r="CX40" s="172"/>
      <c r="CY40" s="172"/>
      <c r="CZ40" s="172"/>
      <c r="DA40" s="172"/>
      <c r="DB40" s="172"/>
      <c r="DC40" s="172"/>
      <c r="DD40" s="172"/>
      <c r="DE40" s="172"/>
      <c r="DF40" s="172"/>
      <c r="DG40" s="172"/>
      <c r="DH40" s="172"/>
      <c r="DI40" s="172"/>
      <c r="DJ40" s="172"/>
      <c r="DK40" s="172"/>
      <c r="DL40" s="172"/>
      <c r="DM40" s="172"/>
      <c r="DN40" s="172"/>
      <c r="DO40" s="172"/>
      <c r="DP40" s="172"/>
      <c r="DQ40" s="172"/>
      <c r="DR40" s="172"/>
      <c r="DS40" s="172"/>
      <c r="DT40" s="172"/>
      <c r="DU40" s="172"/>
      <c r="DV40" s="172"/>
      <c r="DW40" s="172"/>
      <c r="DX40" s="172"/>
      <c r="DY40" s="172"/>
      <c r="DZ40" s="172"/>
      <c r="EA40" s="172"/>
      <c r="EB40" s="172"/>
      <c r="EC40" s="172"/>
      <c r="ED40" s="172"/>
      <c r="EE40" s="172"/>
      <c r="EF40" s="172"/>
      <c r="EG40" s="172"/>
      <c r="EH40" s="172"/>
      <c r="EI40" s="172"/>
      <c r="EJ40" s="172"/>
      <c r="EK40" s="172"/>
      <c r="EL40" s="172"/>
      <c r="EM40" s="172"/>
      <c r="EN40" s="172"/>
      <c r="EO40" s="172"/>
      <c r="EP40" s="172"/>
      <c r="EQ40" s="172"/>
      <c r="ER40" s="172"/>
      <c r="ES40" s="172"/>
      <c r="ET40" s="172"/>
      <c r="EU40" s="172"/>
      <c r="EV40" s="172"/>
      <c r="EW40" s="172"/>
      <c r="EX40" s="172"/>
      <c r="EY40" s="172"/>
      <c r="EZ40" s="172"/>
      <c r="FA40" s="172"/>
      <c r="FB40" s="172"/>
      <c r="FC40" s="172"/>
      <c r="FD40" s="172"/>
      <c r="FE40" s="172"/>
      <c r="FF40" s="172"/>
      <c r="FG40" s="172"/>
      <c r="FH40" s="172"/>
      <c r="FI40" s="172"/>
      <c r="FJ40" s="172"/>
      <c r="FK40" s="172"/>
      <c r="FL40" s="172"/>
      <c r="FM40" s="172"/>
      <c r="FN40" s="172"/>
      <c r="FO40" s="172"/>
      <c r="FP40" s="172"/>
      <c r="FQ40" s="172"/>
      <c r="FR40" s="172"/>
      <c r="FS40" s="172"/>
      <c r="FT40" s="172"/>
    </row>
    <row r="41" spans="1:176">
      <c r="A41" s="172"/>
      <c r="B41" s="172"/>
      <c r="C41" s="172"/>
      <c r="D41" s="172"/>
      <c r="E41" s="172"/>
      <c r="F41" s="172"/>
      <c r="G41" s="172"/>
      <c r="H41" s="172"/>
      <c r="I41" s="172"/>
      <c r="J41" s="172"/>
      <c r="K41" s="172"/>
      <c r="L41" s="172"/>
      <c r="M41" s="172"/>
      <c r="N41" s="172"/>
      <c r="O41" s="172"/>
      <c r="P41" s="172"/>
      <c r="Q41" s="172"/>
      <c r="R41" s="172"/>
      <c r="S41" s="172"/>
      <c r="T41" s="172"/>
      <c r="U41" s="172"/>
      <c r="V41" s="172"/>
      <c r="W41" s="172"/>
      <c r="X41" s="172"/>
      <c r="Y41" s="172"/>
      <c r="Z41" s="172"/>
      <c r="AA41" s="172"/>
      <c r="AB41" s="172"/>
      <c r="AC41" s="172"/>
      <c r="AD41" s="172"/>
      <c r="AE41" s="172"/>
      <c r="AF41" s="172"/>
      <c r="AG41" s="172"/>
      <c r="AH41" s="172"/>
      <c r="AI41" s="172"/>
      <c r="AJ41" s="172"/>
      <c r="AK41" s="172"/>
      <c r="AL41" s="172"/>
      <c r="AM41" s="172"/>
      <c r="AN41" s="172"/>
      <c r="AO41" s="172"/>
      <c r="AP41" s="172"/>
      <c r="AQ41" s="172"/>
      <c r="AR41" s="172"/>
      <c r="AS41" s="172"/>
      <c r="AT41" s="172"/>
      <c r="AU41" s="172"/>
      <c r="AV41" s="172"/>
      <c r="AW41" s="172"/>
      <c r="AX41" s="172"/>
      <c r="AY41" s="172"/>
      <c r="AZ41" s="172"/>
      <c r="BA41" s="172"/>
      <c r="BB41" s="172"/>
      <c r="BC41" s="172"/>
      <c r="BD41" s="172"/>
      <c r="BE41" s="172"/>
      <c r="BF41" s="172"/>
      <c r="BG41" s="172"/>
      <c r="BH41" s="172"/>
      <c r="BI41" s="172"/>
      <c r="BJ41" s="172"/>
      <c r="BK41" s="172"/>
      <c r="BL41" s="172"/>
      <c r="BM41" s="172"/>
      <c r="BN41" s="172"/>
      <c r="BO41" s="172"/>
      <c r="BP41" s="172"/>
      <c r="BQ41" s="172"/>
      <c r="BR41" s="172"/>
      <c r="BS41" s="172"/>
      <c r="BT41" s="172"/>
      <c r="BU41" s="172"/>
      <c r="BV41" s="172"/>
      <c r="BW41" s="172"/>
      <c r="BX41" s="172"/>
      <c r="BY41" s="172"/>
      <c r="BZ41" s="172"/>
      <c r="CA41" s="172"/>
      <c r="CB41" s="172"/>
      <c r="CC41" s="172"/>
      <c r="CD41" s="172"/>
      <c r="CE41" s="172"/>
      <c r="CF41" s="172"/>
      <c r="CG41" s="172"/>
      <c r="CH41" s="172"/>
      <c r="CI41" s="172"/>
      <c r="CJ41" s="172"/>
      <c r="CK41" s="172"/>
      <c r="CL41" s="172"/>
      <c r="CM41" s="172"/>
      <c r="CN41" s="172"/>
      <c r="CO41" s="172"/>
      <c r="CP41" s="172"/>
      <c r="CQ41" s="172"/>
      <c r="CR41" s="172"/>
      <c r="CS41" s="172"/>
      <c r="CT41" s="172"/>
      <c r="CU41" s="172"/>
      <c r="CV41" s="172"/>
      <c r="CW41" s="172"/>
      <c r="CX41" s="172"/>
      <c r="CY41" s="172"/>
      <c r="CZ41" s="172"/>
      <c r="DA41" s="172"/>
      <c r="DB41" s="172"/>
      <c r="DC41" s="172"/>
      <c r="DD41" s="172"/>
      <c r="DE41" s="172"/>
      <c r="DF41" s="172"/>
      <c r="DG41" s="172"/>
      <c r="DH41" s="172"/>
      <c r="DI41" s="172"/>
      <c r="DJ41" s="172"/>
      <c r="DK41" s="172"/>
      <c r="DL41" s="172"/>
      <c r="DM41" s="172"/>
      <c r="DN41" s="172"/>
      <c r="DO41" s="172"/>
      <c r="DP41" s="172"/>
      <c r="DQ41" s="172"/>
      <c r="DR41" s="172"/>
      <c r="DS41" s="172"/>
      <c r="DT41" s="172"/>
      <c r="DU41" s="172"/>
      <c r="DV41" s="172"/>
      <c r="DW41" s="172"/>
      <c r="DX41" s="172"/>
      <c r="DY41" s="172"/>
      <c r="DZ41" s="172"/>
      <c r="EA41" s="172"/>
      <c r="EB41" s="172"/>
      <c r="EC41" s="172"/>
      <c r="ED41" s="172"/>
      <c r="EE41" s="172"/>
      <c r="EF41" s="172"/>
      <c r="EG41" s="172"/>
      <c r="EH41" s="172"/>
      <c r="EI41" s="172"/>
      <c r="EJ41" s="172"/>
      <c r="EK41" s="172"/>
      <c r="EL41" s="172"/>
      <c r="EM41" s="172"/>
      <c r="EN41" s="172"/>
      <c r="EO41" s="172"/>
      <c r="EP41" s="172"/>
      <c r="EQ41" s="172"/>
      <c r="ER41" s="172"/>
      <c r="ES41" s="172"/>
      <c r="ET41" s="172"/>
      <c r="EU41" s="172"/>
      <c r="EV41" s="172"/>
      <c r="EW41" s="172"/>
      <c r="EX41" s="172"/>
      <c r="EY41" s="172"/>
      <c r="EZ41" s="172"/>
      <c r="FA41" s="172"/>
      <c r="FB41" s="172"/>
      <c r="FC41" s="172"/>
      <c r="FD41" s="172"/>
      <c r="FE41" s="172"/>
      <c r="FF41" s="172"/>
      <c r="FG41" s="172"/>
      <c r="FH41" s="172"/>
      <c r="FI41" s="172"/>
      <c r="FJ41" s="172"/>
      <c r="FK41" s="172"/>
      <c r="FL41" s="172"/>
      <c r="FM41" s="172"/>
      <c r="FN41" s="172"/>
      <c r="FO41" s="172"/>
      <c r="FP41" s="172"/>
      <c r="FQ41" s="172"/>
      <c r="FR41" s="172"/>
      <c r="FS41" s="172"/>
      <c r="FT41" s="172"/>
    </row>
    <row r="42" spans="1:176">
      <c r="A42" s="172"/>
      <c r="B42" s="172"/>
      <c r="C42" s="172"/>
      <c r="D42" s="172"/>
      <c r="E42" s="172"/>
      <c r="F42" s="172"/>
      <c r="G42" s="172"/>
      <c r="H42" s="172"/>
      <c r="I42" s="172"/>
      <c r="J42" s="172"/>
      <c r="K42" s="172"/>
      <c r="L42" s="172"/>
      <c r="M42" s="172"/>
      <c r="N42" s="172"/>
      <c r="O42" s="172"/>
      <c r="P42" s="172"/>
      <c r="Q42" s="172"/>
      <c r="R42" s="172"/>
      <c r="S42" s="172"/>
      <c r="T42" s="172"/>
      <c r="U42" s="172"/>
      <c r="V42" s="172"/>
      <c r="W42" s="172"/>
      <c r="X42" s="172"/>
      <c r="Y42" s="172"/>
      <c r="Z42" s="172"/>
      <c r="AA42" s="172"/>
      <c r="AB42" s="172"/>
      <c r="AC42" s="172"/>
      <c r="AD42" s="172"/>
      <c r="AE42" s="172"/>
      <c r="AF42" s="172"/>
      <c r="AG42" s="172"/>
      <c r="AH42" s="172"/>
      <c r="AI42" s="172"/>
      <c r="AJ42" s="172"/>
      <c r="AK42" s="172"/>
      <c r="AL42" s="172"/>
      <c r="AM42" s="172"/>
      <c r="AN42" s="172"/>
      <c r="AO42" s="172"/>
      <c r="AP42" s="172"/>
      <c r="AQ42" s="172"/>
      <c r="AR42" s="172"/>
      <c r="AS42" s="172"/>
      <c r="AT42" s="172"/>
      <c r="AU42" s="172"/>
      <c r="AV42" s="172"/>
      <c r="AW42" s="172"/>
      <c r="AX42" s="172"/>
      <c r="AY42" s="172"/>
      <c r="AZ42" s="172"/>
      <c r="BA42" s="172"/>
      <c r="BB42" s="172"/>
      <c r="BC42" s="172"/>
      <c r="BD42" s="172"/>
      <c r="BE42" s="172"/>
      <c r="BF42" s="172"/>
      <c r="BG42" s="172"/>
      <c r="BH42" s="172"/>
      <c r="BI42" s="172"/>
      <c r="BJ42" s="172"/>
      <c r="BK42" s="172"/>
      <c r="BL42" s="172"/>
      <c r="BM42" s="172"/>
      <c r="BN42" s="172"/>
      <c r="BO42" s="172"/>
      <c r="BP42" s="172"/>
      <c r="BQ42" s="172"/>
      <c r="BR42" s="172"/>
      <c r="BS42" s="172"/>
      <c r="BT42" s="172"/>
      <c r="BU42" s="172"/>
      <c r="BV42" s="172"/>
      <c r="BW42" s="172"/>
      <c r="BX42" s="172"/>
      <c r="BY42" s="172"/>
      <c r="BZ42" s="172"/>
      <c r="CA42" s="172"/>
      <c r="CB42" s="172"/>
      <c r="CC42" s="172"/>
      <c r="CD42" s="172"/>
      <c r="CE42" s="172"/>
      <c r="CF42" s="172"/>
      <c r="CG42" s="172"/>
      <c r="CH42" s="172"/>
      <c r="CI42" s="172"/>
      <c r="CJ42" s="172"/>
      <c r="CK42" s="172"/>
      <c r="CL42" s="172"/>
      <c r="CM42" s="172"/>
      <c r="CN42" s="172"/>
      <c r="CO42" s="172"/>
      <c r="CP42" s="172"/>
      <c r="CQ42" s="172"/>
      <c r="CR42" s="172"/>
      <c r="CS42" s="172"/>
      <c r="CT42" s="172"/>
      <c r="CU42" s="172"/>
      <c r="CV42" s="172"/>
      <c r="CW42" s="172"/>
      <c r="CX42" s="172"/>
      <c r="CY42" s="172"/>
      <c r="CZ42" s="172"/>
      <c r="DA42" s="172"/>
      <c r="DB42" s="172"/>
      <c r="DC42" s="172"/>
      <c r="DD42" s="172"/>
      <c r="DE42" s="172"/>
      <c r="DF42" s="172"/>
      <c r="DG42" s="172"/>
      <c r="DH42" s="172"/>
      <c r="DI42" s="172"/>
      <c r="DJ42" s="172"/>
      <c r="DK42" s="172"/>
      <c r="DL42" s="172"/>
      <c r="DM42" s="172"/>
      <c r="DN42" s="172"/>
      <c r="DO42" s="172"/>
      <c r="DP42" s="172"/>
      <c r="DQ42" s="172"/>
      <c r="DR42" s="172"/>
      <c r="DS42" s="172"/>
      <c r="DT42" s="172"/>
      <c r="DU42" s="172"/>
      <c r="DV42" s="172"/>
      <c r="DW42" s="172"/>
      <c r="DX42" s="172"/>
      <c r="DY42" s="172"/>
      <c r="DZ42" s="172"/>
      <c r="EA42" s="172"/>
      <c r="EB42" s="172"/>
      <c r="EC42" s="172"/>
      <c r="ED42" s="172"/>
      <c r="EE42" s="172"/>
      <c r="EF42" s="172"/>
      <c r="EG42" s="172"/>
      <c r="EH42" s="172"/>
      <c r="EI42" s="172"/>
      <c r="EJ42" s="172"/>
      <c r="EK42" s="172"/>
      <c r="EL42" s="172"/>
      <c r="EM42" s="172"/>
      <c r="EN42" s="172"/>
      <c r="EO42" s="172"/>
      <c r="EP42" s="172"/>
      <c r="EQ42" s="172"/>
      <c r="ER42" s="172"/>
      <c r="ES42" s="172"/>
      <c r="ET42" s="172"/>
      <c r="EU42" s="172"/>
      <c r="EV42" s="172"/>
      <c r="EW42" s="172"/>
      <c r="EX42" s="172"/>
      <c r="EY42" s="172"/>
      <c r="EZ42" s="172"/>
      <c r="FA42" s="172"/>
      <c r="FB42" s="172"/>
      <c r="FC42" s="172"/>
      <c r="FD42" s="172"/>
      <c r="FE42" s="172"/>
      <c r="FF42" s="172"/>
      <c r="FG42" s="172"/>
      <c r="FH42" s="172"/>
      <c r="FI42" s="172"/>
      <c r="FJ42" s="172"/>
      <c r="FK42" s="172"/>
      <c r="FL42" s="172"/>
      <c r="FM42" s="172"/>
      <c r="FN42" s="172"/>
      <c r="FO42" s="172"/>
      <c r="FP42" s="172"/>
      <c r="FQ42" s="172"/>
      <c r="FR42" s="172"/>
      <c r="FS42" s="172"/>
      <c r="FT42" s="172"/>
    </row>
    <row r="43" spans="1:176">
      <c r="A43" s="172"/>
      <c r="B43" s="172"/>
      <c r="C43" s="172"/>
      <c r="D43" s="172"/>
      <c r="E43" s="172"/>
      <c r="F43" s="172"/>
      <c r="G43" s="172"/>
      <c r="H43" s="172"/>
      <c r="I43" s="172"/>
      <c r="J43" s="172"/>
      <c r="K43" s="172"/>
      <c r="L43" s="172"/>
      <c r="M43" s="172"/>
      <c r="N43" s="172"/>
      <c r="O43" s="172"/>
      <c r="P43" s="172"/>
      <c r="Q43" s="172"/>
      <c r="R43" s="172"/>
      <c r="S43" s="172"/>
      <c r="T43" s="172"/>
      <c r="U43" s="172"/>
      <c r="V43" s="172"/>
      <c r="W43" s="172"/>
      <c r="X43" s="172"/>
      <c r="Y43" s="172"/>
      <c r="Z43" s="172"/>
      <c r="AA43" s="172"/>
      <c r="AB43" s="172"/>
      <c r="AC43" s="172"/>
      <c r="AD43" s="172"/>
      <c r="AE43" s="172"/>
      <c r="AF43" s="172"/>
      <c r="AG43" s="172"/>
      <c r="AH43" s="172"/>
      <c r="AI43" s="172"/>
      <c r="AJ43" s="172"/>
      <c r="AK43" s="172"/>
      <c r="AL43" s="172"/>
      <c r="AM43" s="172"/>
      <c r="AN43" s="172"/>
      <c r="AO43" s="172"/>
      <c r="AP43" s="172"/>
      <c r="AQ43" s="172"/>
      <c r="AR43" s="172"/>
      <c r="AS43" s="172"/>
      <c r="AT43" s="172"/>
      <c r="AU43" s="172"/>
      <c r="AV43" s="172"/>
      <c r="AW43" s="172"/>
      <c r="AX43" s="172"/>
      <c r="AY43" s="172"/>
      <c r="AZ43" s="172"/>
      <c r="BA43" s="172"/>
      <c r="BB43" s="172"/>
      <c r="BC43" s="172"/>
      <c r="BD43" s="172"/>
      <c r="BE43" s="172"/>
      <c r="BF43" s="172"/>
      <c r="BG43" s="172"/>
      <c r="BH43" s="172"/>
      <c r="BI43" s="172"/>
      <c r="BJ43" s="172"/>
      <c r="BK43" s="172"/>
      <c r="BL43" s="172"/>
      <c r="BM43" s="172"/>
      <c r="BN43" s="172"/>
      <c r="BO43" s="172"/>
      <c r="BP43" s="172"/>
      <c r="BQ43" s="172"/>
      <c r="BR43" s="172"/>
      <c r="BS43" s="172"/>
      <c r="BT43" s="172"/>
      <c r="BU43" s="172"/>
      <c r="BV43" s="172"/>
      <c r="BW43" s="172"/>
      <c r="BX43" s="172"/>
      <c r="BY43" s="172"/>
      <c r="BZ43" s="172"/>
      <c r="CA43" s="172"/>
      <c r="CB43" s="172"/>
      <c r="CC43" s="172"/>
      <c r="CD43" s="172"/>
      <c r="CE43" s="172"/>
      <c r="CF43" s="172"/>
      <c r="CG43" s="172"/>
      <c r="CH43" s="172"/>
      <c r="CI43" s="172"/>
      <c r="CJ43" s="172"/>
      <c r="CK43" s="172"/>
      <c r="CL43" s="172"/>
      <c r="CM43" s="172"/>
      <c r="CN43" s="172"/>
      <c r="CO43" s="172"/>
      <c r="CP43" s="172"/>
      <c r="CQ43" s="172"/>
      <c r="CR43" s="172"/>
      <c r="CS43" s="172"/>
      <c r="CT43" s="172"/>
      <c r="CU43" s="172"/>
      <c r="CV43" s="172"/>
      <c r="CW43" s="172"/>
      <c r="CX43" s="172"/>
      <c r="CY43" s="172"/>
      <c r="CZ43" s="172"/>
      <c r="DA43" s="172"/>
      <c r="DB43" s="172"/>
      <c r="DC43" s="172"/>
      <c r="DD43" s="172"/>
      <c r="DE43" s="172"/>
      <c r="DF43" s="172"/>
      <c r="DG43" s="172"/>
      <c r="DH43" s="172"/>
      <c r="DI43" s="172"/>
      <c r="DJ43" s="172"/>
      <c r="DK43" s="172"/>
      <c r="DL43" s="172"/>
      <c r="DM43" s="172"/>
      <c r="DN43" s="172"/>
      <c r="DO43" s="172"/>
      <c r="DP43" s="172"/>
      <c r="DQ43" s="172"/>
      <c r="DR43" s="172"/>
      <c r="DS43" s="172"/>
      <c r="DT43" s="172"/>
      <c r="DU43" s="172"/>
      <c r="DV43" s="172"/>
      <c r="DW43" s="172"/>
      <c r="DX43" s="172"/>
      <c r="DY43" s="172"/>
      <c r="DZ43" s="172"/>
      <c r="EA43" s="172"/>
      <c r="EB43" s="172"/>
      <c r="EC43" s="172"/>
      <c r="ED43" s="172"/>
      <c r="EE43" s="172"/>
      <c r="EF43" s="172"/>
      <c r="EG43" s="172"/>
      <c r="EH43" s="172"/>
      <c r="EI43" s="172"/>
      <c r="EJ43" s="172"/>
      <c r="EK43" s="172"/>
      <c r="EL43" s="172"/>
      <c r="EM43" s="172"/>
      <c r="EN43" s="172"/>
      <c r="EO43" s="172"/>
      <c r="EP43" s="172"/>
      <c r="EQ43" s="172"/>
      <c r="ER43" s="172"/>
      <c r="ES43" s="172"/>
      <c r="ET43" s="172"/>
      <c r="EU43" s="172"/>
      <c r="EV43" s="172"/>
      <c r="EW43" s="172"/>
      <c r="EX43" s="172"/>
      <c r="EY43" s="172"/>
      <c r="EZ43" s="172"/>
      <c r="FA43" s="172"/>
      <c r="FB43" s="172"/>
      <c r="FC43" s="172"/>
      <c r="FD43" s="172"/>
      <c r="FE43" s="172"/>
      <c r="FF43" s="172"/>
      <c r="FG43" s="172"/>
      <c r="FH43" s="172"/>
      <c r="FI43" s="172"/>
      <c r="FJ43" s="172"/>
      <c r="FK43" s="172"/>
      <c r="FL43" s="172"/>
      <c r="FM43" s="172"/>
      <c r="FN43" s="172"/>
      <c r="FO43" s="172"/>
      <c r="FP43" s="172"/>
      <c r="FQ43" s="172"/>
      <c r="FR43" s="172"/>
      <c r="FS43" s="172"/>
      <c r="FT43" s="172"/>
    </row>
    <row r="44" spans="1:176">
      <c r="A44" s="172"/>
      <c r="B44" s="172"/>
      <c r="C44" s="172"/>
      <c r="D44" s="172"/>
      <c r="E44" s="172"/>
      <c r="F44" s="172"/>
      <c r="G44" s="172"/>
      <c r="H44" s="172"/>
      <c r="I44" s="172"/>
      <c r="J44" s="172"/>
      <c r="K44" s="172"/>
      <c r="L44" s="172"/>
      <c r="M44" s="172"/>
      <c r="N44" s="172"/>
      <c r="O44" s="172"/>
      <c r="P44" s="172"/>
      <c r="Q44" s="172"/>
      <c r="R44" s="172"/>
      <c r="S44" s="172"/>
      <c r="T44" s="172"/>
      <c r="U44" s="172"/>
      <c r="V44" s="172"/>
      <c r="W44" s="172"/>
      <c r="X44" s="172"/>
      <c r="Y44" s="172"/>
      <c r="Z44" s="172"/>
      <c r="AA44" s="172"/>
      <c r="AB44" s="172"/>
      <c r="AC44" s="172"/>
      <c r="AD44" s="172"/>
      <c r="AE44" s="172"/>
      <c r="AF44" s="172"/>
      <c r="AG44" s="172"/>
      <c r="AH44" s="172"/>
      <c r="AI44" s="172"/>
      <c r="AJ44" s="172"/>
      <c r="AK44" s="172"/>
      <c r="AL44" s="172"/>
      <c r="AM44" s="172"/>
      <c r="AN44" s="172"/>
      <c r="AO44" s="172"/>
      <c r="AP44" s="172"/>
      <c r="AQ44" s="172"/>
      <c r="AR44" s="172"/>
      <c r="AS44" s="172"/>
      <c r="AT44" s="172"/>
      <c r="AU44" s="172"/>
      <c r="AV44" s="172"/>
      <c r="AW44" s="172"/>
      <c r="AX44" s="172"/>
      <c r="AY44" s="172"/>
      <c r="AZ44" s="172"/>
      <c r="BA44" s="172"/>
      <c r="BB44" s="172"/>
      <c r="BC44" s="172"/>
      <c r="BD44" s="172"/>
      <c r="BE44" s="172"/>
      <c r="BF44" s="172"/>
      <c r="BG44" s="172"/>
      <c r="BH44" s="172"/>
      <c r="BI44" s="172"/>
      <c r="BJ44" s="172"/>
      <c r="BK44" s="172"/>
      <c r="BL44" s="172"/>
      <c r="BM44" s="172"/>
      <c r="BN44" s="172"/>
      <c r="BO44" s="172"/>
      <c r="BP44" s="172"/>
      <c r="BQ44" s="172"/>
      <c r="BR44" s="172"/>
      <c r="BS44" s="172"/>
      <c r="BT44" s="172"/>
      <c r="BU44" s="172"/>
      <c r="BV44" s="172"/>
      <c r="BW44" s="172"/>
      <c r="BX44" s="172"/>
      <c r="BY44" s="172"/>
      <c r="BZ44" s="172"/>
      <c r="CA44" s="172"/>
      <c r="CB44" s="172"/>
      <c r="CC44" s="172"/>
      <c r="CD44" s="172"/>
      <c r="CE44" s="172"/>
      <c r="CF44" s="172"/>
      <c r="CG44" s="172"/>
      <c r="CH44" s="172"/>
      <c r="CI44" s="172"/>
      <c r="CJ44" s="172"/>
      <c r="CK44" s="172"/>
      <c r="CL44" s="172"/>
      <c r="CM44" s="172"/>
      <c r="CN44" s="172"/>
      <c r="CO44" s="172"/>
      <c r="CP44" s="172"/>
      <c r="CQ44" s="172"/>
      <c r="CR44" s="172"/>
      <c r="CS44" s="172"/>
      <c r="CT44" s="172"/>
      <c r="CU44" s="172"/>
      <c r="CV44" s="172"/>
      <c r="CW44" s="172"/>
      <c r="CX44" s="172"/>
      <c r="CY44" s="172"/>
      <c r="CZ44" s="172"/>
      <c r="DA44" s="172"/>
      <c r="DB44" s="172"/>
      <c r="DC44" s="172"/>
      <c r="DD44" s="172"/>
      <c r="DE44" s="172"/>
      <c r="DF44" s="172"/>
      <c r="DG44" s="172"/>
      <c r="DH44" s="172"/>
      <c r="DI44" s="172"/>
      <c r="DJ44" s="172"/>
      <c r="DK44" s="172"/>
      <c r="DL44" s="172"/>
      <c r="DM44" s="172"/>
      <c r="DN44" s="172"/>
      <c r="DO44" s="172"/>
      <c r="DP44" s="172"/>
      <c r="DQ44" s="172"/>
      <c r="DR44" s="172"/>
      <c r="DS44" s="172"/>
      <c r="DT44" s="172"/>
      <c r="DU44" s="172"/>
      <c r="DV44" s="172"/>
      <c r="DW44" s="172"/>
      <c r="DX44" s="172"/>
      <c r="DY44" s="172"/>
      <c r="DZ44" s="172"/>
      <c r="EA44" s="172"/>
      <c r="EB44" s="172"/>
      <c r="EC44" s="172"/>
      <c r="ED44" s="172"/>
      <c r="EE44" s="172"/>
      <c r="EF44" s="172"/>
      <c r="EG44" s="172"/>
      <c r="EH44" s="172"/>
      <c r="EI44" s="172"/>
      <c r="EJ44" s="172"/>
      <c r="EK44" s="172"/>
      <c r="EL44" s="172"/>
      <c r="EM44" s="172"/>
      <c r="EN44" s="172"/>
      <c r="EO44" s="172"/>
      <c r="EP44" s="172"/>
      <c r="EQ44" s="172"/>
      <c r="ER44" s="172"/>
      <c r="ES44" s="172"/>
      <c r="ET44" s="172"/>
      <c r="EU44" s="172"/>
      <c r="EV44" s="172"/>
      <c r="EW44" s="172"/>
      <c r="EX44" s="172"/>
      <c r="EY44" s="172"/>
      <c r="EZ44" s="172"/>
      <c r="FA44" s="172"/>
      <c r="FB44" s="172"/>
      <c r="FC44" s="172"/>
      <c r="FD44" s="172"/>
      <c r="FE44" s="172"/>
      <c r="FF44" s="172"/>
      <c r="FG44" s="172"/>
      <c r="FH44" s="172"/>
      <c r="FI44" s="172"/>
      <c r="FJ44" s="172"/>
      <c r="FK44" s="172"/>
      <c r="FL44" s="172"/>
      <c r="FM44" s="172"/>
      <c r="FN44" s="172"/>
      <c r="FO44" s="172"/>
      <c r="FP44" s="172"/>
      <c r="FQ44" s="172"/>
      <c r="FR44" s="172"/>
      <c r="FS44" s="172"/>
      <c r="FT44" s="172"/>
    </row>
    <row r="45" spans="1:176">
      <c r="A45" s="172"/>
      <c r="B45" s="172"/>
      <c r="C45" s="172"/>
      <c r="D45" s="172"/>
      <c r="E45" s="172"/>
      <c r="F45" s="172"/>
      <c r="G45" s="172"/>
      <c r="H45" s="172"/>
      <c r="I45" s="172"/>
      <c r="J45" s="172"/>
      <c r="K45" s="172"/>
      <c r="L45" s="172"/>
      <c r="M45" s="172"/>
      <c r="N45" s="172"/>
      <c r="O45" s="172"/>
      <c r="P45" s="172"/>
      <c r="Q45" s="172"/>
      <c r="R45" s="172"/>
      <c r="S45" s="172"/>
      <c r="T45" s="172"/>
      <c r="U45" s="172"/>
      <c r="V45" s="172"/>
      <c r="W45" s="172"/>
      <c r="X45" s="172"/>
      <c r="Y45" s="172"/>
      <c r="Z45" s="172"/>
      <c r="AA45" s="172"/>
      <c r="AB45" s="172"/>
      <c r="AC45" s="172"/>
      <c r="AD45" s="172"/>
      <c r="AE45" s="172"/>
      <c r="AF45" s="172"/>
      <c r="AG45" s="172"/>
      <c r="AH45" s="172"/>
      <c r="AI45" s="172"/>
      <c r="AJ45" s="172"/>
      <c r="AK45" s="172"/>
      <c r="AL45" s="172"/>
      <c r="AM45" s="172"/>
      <c r="AN45" s="172"/>
      <c r="AO45" s="172"/>
      <c r="AP45" s="172"/>
      <c r="AQ45" s="172"/>
      <c r="AR45" s="172"/>
      <c r="AS45" s="172"/>
      <c r="AT45" s="172"/>
      <c r="AU45" s="172"/>
      <c r="AV45" s="172"/>
      <c r="AW45" s="172"/>
      <c r="AX45" s="172"/>
      <c r="AY45" s="172"/>
      <c r="AZ45" s="172"/>
      <c r="BA45" s="172"/>
      <c r="BB45" s="172"/>
      <c r="BC45" s="172"/>
      <c r="BD45" s="172"/>
      <c r="BE45" s="172"/>
      <c r="BF45" s="172"/>
      <c r="BG45" s="172"/>
      <c r="BH45" s="172"/>
      <c r="BI45" s="172"/>
      <c r="BJ45" s="172"/>
      <c r="BK45" s="172"/>
      <c r="BL45" s="172"/>
      <c r="BM45" s="172"/>
      <c r="BN45" s="172"/>
      <c r="BO45" s="172"/>
      <c r="BP45" s="172"/>
      <c r="BQ45" s="172"/>
      <c r="BR45" s="172"/>
      <c r="BS45" s="172"/>
      <c r="BT45" s="172"/>
      <c r="BU45" s="172"/>
      <c r="BV45" s="172"/>
      <c r="BW45" s="172"/>
      <c r="BX45" s="172"/>
      <c r="BY45" s="172"/>
      <c r="BZ45" s="172"/>
      <c r="CA45" s="172"/>
      <c r="CB45" s="172"/>
      <c r="CC45" s="172"/>
      <c r="CD45" s="172"/>
      <c r="CE45" s="172"/>
      <c r="CF45" s="172"/>
      <c r="CG45" s="172"/>
      <c r="CH45" s="172"/>
      <c r="CI45" s="172"/>
      <c r="CJ45" s="172"/>
      <c r="CK45" s="172"/>
      <c r="CL45" s="172"/>
      <c r="CM45" s="172"/>
      <c r="CN45" s="172"/>
      <c r="CO45" s="172"/>
      <c r="CP45" s="172"/>
      <c r="CQ45" s="172"/>
      <c r="CR45" s="172"/>
      <c r="CS45" s="172"/>
      <c r="CT45" s="172"/>
      <c r="CU45" s="172"/>
      <c r="CV45" s="172"/>
      <c r="CW45" s="172"/>
      <c r="CX45" s="172"/>
      <c r="CY45" s="172"/>
      <c r="CZ45" s="172"/>
      <c r="DA45" s="172"/>
      <c r="DB45" s="172"/>
      <c r="DC45" s="172"/>
      <c r="DD45" s="172"/>
      <c r="DE45" s="172"/>
      <c r="DF45" s="172"/>
      <c r="DG45" s="172"/>
      <c r="DH45" s="172"/>
      <c r="DI45" s="172"/>
      <c r="DJ45" s="172"/>
      <c r="DK45" s="172"/>
      <c r="DL45" s="172"/>
      <c r="DM45" s="172"/>
      <c r="DN45" s="172"/>
      <c r="DO45" s="172"/>
      <c r="DP45" s="172"/>
      <c r="DQ45" s="172"/>
      <c r="DR45" s="172"/>
      <c r="DS45" s="172"/>
      <c r="DT45" s="172"/>
      <c r="DU45" s="172"/>
      <c r="DV45" s="172"/>
      <c r="DW45" s="172"/>
      <c r="DX45" s="172"/>
      <c r="DY45" s="172"/>
      <c r="DZ45" s="172"/>
      <c r="EA45" s="172"/>
      <c r="EB45" s="172"/>
      <c r="EC45" s="172"/>
      <c r="ED45" s="172"/>
      <c r="EE45" s="172"/>
      <c r="EF45" s="172"/>
      <c r="EG45" s="172"/>
      <c r="EH45" s="172"/>
      <c r="EI45" s="172"/>
      <c r="EJ45" s="172"/>
      <c r="EK45" s="172"/>
      <c r="EL45" s="172"/>
      <c r="EM45" s="172"/>
      <c r="EN45" s="172"/>
      <c r="EO45" s="172"/>
      <c r="EP45" s="172"/>
      <c r="EQ45" s="172"/>
      <c r="ER45" s="172"/>
      <c r="ES45" s="172"/>
      <c r="ET45" s="172"/>
      <c r="EU45" s="172"/>
      <c r="EV45" s="172"/>
      <c r="EW45" s="172"/>
      <c r="EX45" s="172"/>
      <c r="EY45" s="172"/>
      <c r="EZ45" s="172"/>
      <c r="FA45" s="172"/>
      <c r="FB45" s="172"/>
      <c r="FC45" s="172"/>
      <c r="FD45" s="172"/>
      <c r="FE45" s="172"/>
      <c r="FF45" s="172"/>
      <c r="FG45" s="172"/>
      <c r="FH45" s="172"/>
      <c r="FI45" s="172"/>
      <c r="FJ45" s="172"/>
      <c r="FK45" s="172"/>
      <c r="FL45" s="172"/>
      <c r="FM45" s="172"/>
      <c r="FN45" s="172"/>
      <c r="FO45" s="172"/>
      <c r="FP45" s="172"/>
      <c r="FQ45" s="172"/>
      <c r="FR45" s="172"/>
      <c r="FS45" s="172"/>
      <c r="FT45" s="172"/>
    </row>
    <row r="46" spans="1:176">
      <c r="A46" s="172"/>
      <c r="B46" s="172"/>
      <c r="C46" s="172"/>
      <c r="D46" s="172"/>
      <c r="E46" s="172"/>
      <c r="F46" s="172"/>
      <c r="G46" s="172"/>
      <c r="H46" s="172"/>
      <c r="I46" s="172"/>
      <c r="J46" s="172"/>
      <c r="K46" s="172"/>
      <c r="L46" s="172"/>
      <c r="M46" s="172"/>
      <c r="N46" s="172"/>
      <c r="O46" s="172"/>
      <c r="P46" s="172"/>
      <c r="Q46" s="172"/>
      <c r="R46" s="172"/>
      <c r="S46" s="172"/>
      <c r="T46" s="172"/>
      <c r="U46" s="172"/>
      <c r="V46" s="172"/>
      <c r="W46" s="172"/>
      <c r="X46" s="172"/>
      <c r="Y46" s="172"/>
      <c r="Z46" s="172"/>
      <c r="AA46" s="172"/>
      <c r="AB46" s="172"/>
      <c r="AC46" s="172"/>
      <c r="AD46" s="172"/>
      <c r="AE46" s="172"/>
      <c r="AF46" s="172"/>
      <c r="AG46" s="172"/>
      <c r="AH46" s="172"/>
      <c r="AI46" s="172"/>
      <c r="AJ46" s="172"/>
      <c r="AK46" s="172"/>
      <c r="AL46" s="172"/>
      <c r="AM46" s="172"/>
      <c r="AN46" s="172"/>
      <c r="AO46" s="172"/>
      <c r="AP46" s="172"/>
      <c r="AQ46" s="172"/>
      <c r="AR46" s="172"/>
      <c r="AS46" s="172"/>
      <c r="AT46" s="172"/>
      <c r="AU46" s="172"/>
      <c r="AV46" s="172"/>
      <c r="AW46" s="172"/>
      <c r="AX46" s="172"/>
      <c r="AY46" s="172"/>
      <c r="AZ46" s="172"/>
      <c r="BA46" s="172"/>
      <c r="BB46" s="172"/>
      <c r="BC46" s="172"/>
      <c r="BD46" s="172"/>
      <c r="BE46" s="172"/>
      <c r="BF46" s="172"/>
      <c r="BG46" s="172"/>
      <c r="BH46" s="172"/>
      <c r="BI46" s="172"/>
      <c r="BJ46" s="172"/>
      <c r="BK46" s="172"/>
      <c r="BL46" s="172"/>
      <c r="BM46" s="172"/>
      <c r="BN46" s="172"/>
      <c r="BO46" s="172"/>
      <c r="BP46" s="172"/>
      <c r="BQ46" s="172"/>
      <c r="BR46" s="172"/>
      <c r="BS46" s="172"/>
      <c r="BT46" s="172"/>
      <c r="BU46" s="172"/>
      <c r="BV46" s="172"/>
      <c r="BW46" s="172"/>
      <c r="BX46" s="172"/>
      <c r="BY46" s="172"/>
      <c r="BZ46" s="172"/>
      <c r="CA46" s="172"/>
      <c r="CB46" s="172"/>
      <c r="CC46" s="172"/>
      <c r="CD46" s="172"/>
      <c r="CE46" s="172"/>
      <c r="CF46" s="172"/>
      <c r="CG46" s="172"/>
      <c r="CH46" s="172"/>
      <c r="CI46" s="172"/>
      <c r="CJ46" s="172"/>
      <c r="CK46" s="172"/>
      <c r="CL46" s="172"/>
      <c r="CM46" s="172"/>
      <c r="CN46" s="172"/>
      <c r="CO46" s="172"/>
      <c r="CP46" s="172"/>
      <c r="CQ46" s="172"/>
      <c r="CR46" s="172"/>
      <c r="CS46" s="172"/>
      <c r="CT46" s="172"/>
      <c r="CU46" s="172"/>
      <c r="CV46" s="172"/>
      <c r="CW46" s="172"/>
      <c r="CX46" s="172"/>
      <c r="CY46" s="172"/>
      <c r="CZ46" s="172"/>
      <c r="DA46" s="172"/>
      <c r="DB46" s="172"/>
      <c r="DC46" s="172"/>
      <c r="DD46" s="172"/>
      <c r="DE46" s="172"/>
      <c r="DF46" s="172"/>
      <c r="DG46" s="172"/>
      <c r="DH46" s="172"/>
      <c r="DI46" s="172"/>
      <c r="DJ46" s="172"/>
      <c r="DK46" s="172"/>
      <c r="DL46" s="172"/>
      <c r="DM46" s="172"/>
      <c r="DN46" s="172"/>
      <c r="DO46" s="172"/>
      <c r="DP46" s="172"/>
      <c r="DQ46" s="172"/>
      <c r="DR46" s="172"/>
      <c r="DS46" s="172"/>
      <c r="DT46" s="172"/>
      <c r="DU46" s="172"/>
      <c r="DV46" s="172"/>
      <c r="DW46" s="172"/>
      <c r="DX46" s="172"/>
      <c r="DY46" s="172"/>
      <c r="DZ46" s="172"/>
      <c r="EA46" s="172"/>
      <c r="EB46" s="172"/>
      <c r="EC46" s="172"/>
      <c r="ED46" s="172"/>
      <c r="EE46" s="172"/>
      <c r="EF46" s="172"/>
      <c r="EG46" s="172"/>
      <c r="EH46" s="172"/>
      <c r="EI46" s="172"/>
      <c r="EJ46" s="172"/>
      <c r="EK46" s="172"/>
      <c r="EL46" s="172"/>
      <c r="EM46" s="172"/>
      <c r="EN46" s="172"/>
      <c r="EO46" s="172"/>
      <c r="EP46" s="172"/>
      <c r="EQ46" s="172"/>
      <c r="ER46" s="172"/>
      <c r="ES46" s="172"/>
      <c r="ET46" s="172"/>
      <c r="EU46" s="172"/>
      <c r="EV46" s="172"/>
      <c r="EW46" s="172"/>
      <c r="EX46" s="172"/>
      <c r="EY46" s="172"/>
      <c r="EZ46" s="172"/>
      <c r="FA46" s="172"/>
      <c r="FB46" s="172"/>
      <c r="FC46" s="172"/>
      <c r="FD46" s="172"/>
      <c r="FE46" s="172"/>
      <c r="FF46" s="172"/>
      <c r="FG46" s="172"/>
      <c r="FH46" s="172"/>
      <c r="FI46" s="172"/>
      <c r="FJ46" s="172"/>
      <c r="FK46" s="172"/>
      <c r="FL46" s="172"/>
      <c r="FM46" s="172"/>
      <c r="FN46" s="172"/>
      <c r="FO46" s="172"/>
      <c r="FP46" s="172"/>
      <c r="FQ46" s="172"/>
      <c r="FR46" s="172"/>
      <c r="FS46" s="172"/>
      <c r="FT46" s="172"/>
    </row>
    <row r="47" spans="1:176">
      <c r="A47" s="172"/>
      <c r="B47" s="172"/>
      <c r="C47" s="172"/>
      <c r="D47" s="172"/>
      <c r="E47" s="172"/>
      <c r="F47" s="172"/>
      <c r="G47" s="172"/>
      <c r="H47" s="172"/>
      <c r="I47" s="172"/>
      <c r="J47" s="172"/>
      <c r="K47" s="172"/>
      <c r="L47" s="172"/>
      <c r="M47" s="172"/>
      <c r="N47" s="172"/>
      <c r="O47" s="172"/>
      <c r="P47" s="172"/>
      <c r="Q47" s="172"/>
      <c r="R47" s="172"/>
      <c r="S47" s="172"/>
      <c r="T47" s="172"/>
      <c r="U47" s="172"/>
      <c r="V47" s="172"/>
      <c r="W47" s="172"/>
      <c r="X47" s="172"/>
      <c r="Y47" s="172"/>
      <c r="Z47" s="172"/>
      <c r="AA47" s="172"/>
      <c r="AB47" s="172"/>
      <c r="AC47" s="172"/>
      <c r="AD47" s="172"/>
      <c r="AE47" s="172"/>
      <c r="AF47" s="172"/>
      <c r="AG47" s="172"/>
      <c r="AH47" s="172"/>
      <c r="AI47" s="172"/>
      <c r="AJ47" s="172"/>
      <c r="AK47" s="172"/>
      <c r="AL47" s="172"/>
      <c r="AM47" s="172"/>
      <c r="AN47" s="172"/>
      <c r="AO47" s="172"/>
      <c r="AP47" s="172"/>
      <c r="AQ47" s="172"/>
      <c r="AR47" s="172"/>
      <c r="AS47" s="172"/>
      <c r="AT47" s="172"/>
      <c r="AU47" s="172"/>
      <c r="AV47" s="172"/>
      <c r="AW47" s="172"/>
      <c r="AX47" s="172"/>
      <c r="AY47" s="172"/>
      <c r="AZ47" s="172"/>
      <c r="BA47" s="172"/>
      <c r="BB47" s="172"/>
      <c r="BC47" s="172"/>
      <c r="BD47" s="172"/>
      <c r="BE47" s="172"/>
      <c r="BF47" s="172"/>
      <c r="BG47" s="172"/>
      <c r="BH47" s="172"/>
      <c r="BI47" s="172"/>
      <c r="BJ47" s="172"/>
      <c r="BK47" s="172"/>
      <c r="BL47" s="172"/>
      <c r="BM47" s="172"/>
      <c r="BN47" s="172"/>
      <c r="BO47" s="172"/>
      <c r="BP47" s="172"/>
      <c r="BQ47" s="172"/>
      <c r="BR47" s="172"/>
      <c r="BS47" s="172"/>
      <c r="BT47" s="172"/>
      <c r="BU47" s="172"/>
      <c r="BV47" s="172"/>
      <c r="BW47" s="172"/>
      <c r="BX47" s="172"/>
      <c r="BY47" s="172"/>
      <c r="BZ47" s="172"/>
      <c r="CA47" s="172"/>
      <c r="CB47" s="172"/>
      <c r="CC47" s="172"/>
      <c r="CD47" s="172"/>
      <c r="CE47" s="172"/>
      <c r="CF47" s="172"/>
      <c r="CG47" s="172"/>
      <c r="CH47" s="172"/>
      <c r="CI47" s="172"/>
      <c r="CJ47" s="172"/>
      <c r="CK47" s="172"/>
      <c r="CL47" s="172"/>
      <c r="CM47" s="172"/>
      <c r="CN47" s="172"/>
      <c r="CO47" s="172"/>
      <c r="CP47" s="172"/>
      <c r="CQ47" s="172"/>
      <c r="CR47" s="172"/>
      <c r="CS47" s="172"/>
      <c r="CT47" s="172"/>
      <c r="CU47" s="172"/>
      <c r="CV47" s="172"/>
      <c r="CW47" s="172"/>
      <c r="CX47" s="172"/>
      <c r="CY47" s="172"/>
      <c r="CZ47" s="172"/>
      <c r="DA47" s="172"/>
      <c r="DB47" s="172"/>
      <c r="DC47" s="172"/>
      <c r="DD47" s="172"/>
      <c r="DE47" s="172"/>
      <c r="DF47" s="172"/>
      <c r="DG47" s="172"/>
      <c r="DH47" s="172"/>
      <c r="DI47" s="172"/>
      <c r="DJ47" s="172"/>
      <c r="DK47" s="172"/>
      <c r="DL47" s="172"/>
      <c r="DM47" s="172"/>
      <c r="DN47" s="172"/>
      <c r="DO47" s="172"/>
      <c r="DP47" s="172"/>
      <c r="DQ47" s="172"/>
      <c r="DR47" s="172"/>
      <c r="DS47" s="172"/>
      <c r="DT47" s="172"/>
      <c r="DU47" s="172"/>
      <c r="DV47" s="172"/>
      <c r="DW47" s="172"/>
      <c r="DX47" s="172"/>
      <c r="DY47" s="172"/>
      <c r="DZ47" s="172"/>
      <c r="EA47" s="172"/>
      <c r="EB47" s="172"/>
      <c r="EC47" s="172"/>
      <c r="ED47" s="172"/>
      <c r="EE47" s="172"/>
      <c r="EF47" s="172"/>
      <c r="EG47" s="172"/>
      <c r="EH47" s="172"/>
      <c r="EI47" s="172"/>
      <c r="EJ47" s="172"/>
      <c r="EK47" s="172"/>
      <c r="EL47" s="172"/>
      <c r="EM47" s="172"/>
      <c r="EN47" s="172"/>
      <c r="EO47" s="172"/>
      <c r="EP47" s="172"/>
      <c r="EQ47" s="172"/>
      <c r="ER47" s="172"/>
      <c r="ES47" s="172"/>
      <c r="ET47" s="172"/>
      <c r="EU47" s="172"/>
      <c r="EV47" s="172"/>
      <c r="EW47" s="172"/>
      <c r="EX47" s="172"/>
      <c r="EY47" s="172"/>
      <c r="EZ47" s="172"/>
      <c r="FA47" s="172"/>
      <c r="FB47" s="172"/>
      <c r="FC47" s="172"/>
      <c r="FD47" s="172"/>
      <c r="FE47" s="172"/>
      <c r="FF47" s="172"/>
      <c r="FG47" s="172"/>
      <c r="FH47" s="172"/>
      <c r="FI47" s="172"/>
      <c r="FJ47" s="172"/>
      <c r="FK47" s="172"/>
      <c r="FL47" s="172"/>
      <c r="FM47" s="172"/>
      <c r="FN47" s="172"/>
      <c r="FO47" s="172"/>
      <c r="FP47" s="172"/>
      <c r="FQ47" s="172"/>
      <c r="FR47" s="172"/>
      <c r="FS47" s="172"/>
      <c r="FT47" s="172"/>
    </row>
    <row r="48" spans="1:176">
      <c r="A48" s="172"/>
      <c r="B48" s="172"/>
      <c r="C48" s="172"/>
      <c r="D48" s="172"/>
      <c r="E48" s="172"/>
      <c r="F48" s="172"/>
      <c r="G48" s="172"/>
      <c r="H48" s="172"/>
      <c r="I48" s="172"/>
      <c r="J48" s="172"/>
      <c r="K48" s="172"/>
      <c r="L48" s="172"/>
      <c r="M48" s="172"/>
      <c r="N48" s="172"/>
      <c r="O48" s="172"/>
      <c r="P48" s="172"/>
      <c r="Q48" s="172"/>
      <c r="R48" s="172"/>
      <c r="S48" s="172"/>
      <c r="T48" s="172"/>
      <c r="U48" s="172"/>
      <c r="V48" s="172"/>
      <c r="W48" s="172"/>
      <c r="X48" s="172"/>
      <c r="Y48" s="172"/>
      <c r="Z48" s="172"/>
      <c r="AA48" s="172"/>
      <c r="AB48" s="172"/>
      <c r="AC48" s="172"/>
      <c r="AD48" s="172"/>
      <c r="AE48" s="172"/>
      <c r="AF48" s="172"/>
      <c r="AG48" s="172"/>
      <c r="AH48" s="172"/>
      <c r="AI48" s="172"/>
      <c r="AJ48" s="172"/>
      <c r="AK48" s="172"/>
      <c r="AL48" s="172"/>
      <c r="AM48" s="172"/>
      <c r="AN48" s="172"/>
      <c r="AO48" s="172"/>
      <c r="AP48" s="172"/>
      <c r="AQ48" s="172"/>
      <c r="AR48" s="172"/>
      <c r="AS48" s="172"/>
      <c r="AT48" s="172"/>
      <c r="AU48" s="172"/>
      <c r="AV48" s="172"/>
      <c r="AW48" s="172"/>
      <c r="AX48" s="172"/>
      <c r="AY48" s="172"/>
      <c r="AZ48" s="172"/>
      <c r="BA48" s="172"/>
      <c r="BB48" s="172"/>
      <c r="BC48" s="172"/>
      <c r="BD48" s="172"/>
      <c r="BE48" s="172"/>
      <c r="BF48" s="172"/>
      <c r="BG48" s="172"/>
      <c r="BH48" s="172"/>
      <c r="BI48" s="172"/>
      <c r="BJ48" s="172"/>
      <c r="BK48" s="172"/>
      <c r="BL48" s="172"/>
      <c r="BM48" s="172"/>
      <c r="BN48" s="172"/>
      <c r="BO48" s="172"/>
      <c r="BP48" s="172"/>
      <c r="BQ48" s="172"/>
      <c r="BR48" s="172"/>
      <c r="BS48" s="172"/>
      <c r="BT48" s="172"/>
      <c r="BU48" s="172"/>
      <c r="BV48" s="172"/>
      <c r="BW48" s="172"/>
      <c r="BX48" s="172"/>
      <c r="BY48" s="172"/>
      <c r="BZ48" s="172"/>
      <c r="CA48" s="172"/>
      <c r="CB48" s="172"/>
      <c r="CC48" s="172"/>
      <c r="CD48" s="172"/>
      <c r="CE48" s="172"/>
      <c r="CF48" s="172"/>
      <c r="CG48" s="172"/>
      <c r="CH48" s="172"/>
      <c r="CI48" s="172"/>
      <c r="CJ48" s="172"/>
      <c r="CK48" s="172"/>
      <c r="CL48" s="172"/>
      <c r="CM48" s="172"/>
      <c r="CN48" s="172"/>
      <c r="CO48" s="172"/>
      <c r="CP48" s="172"/>
      <c r="CQ48" s="172"/>
      <c r="CR48" s="172"/>
      <c r="CS48" s="172"/>
      <c r="CT48" s="172"/>
      <c r="CU48" s="172"/>
      <c r="CV48" s="172"/>
      <c r="CW48" s="172"/>
      <c r="CX48" s="172"/>
      <c r="CY48" s="172"/>
      <c r="CZ48" s="172"/>
      <c r="DA48" s="172"/>
      <c r="DB48" s="172"/>
      <c r="DC48" s="172"/>
      <c r="DD48" s="172"/>
      <c r="DE48" s="172"/>
      <c r="DF48" s="172"/>
      <c r="DG48" s="172"/>
      <c r="DH48" s="172"/>
      <c r="DI48" s="172"/>
      <c r="DJ48" s="172"/>
      <c r="DK48" s="172"/>
      <c r="DL48" s="172"/>
      <c r="DM48" s="172"/>
      <c r="DN48" s="172"/>
      <c r="DO48" s="172"/>
      <c r="DP48" s="172"/>
      <c r="DQ48" s="172"/>
      <c r="DR48" s="172"/>
      <c r="DS48" s="172"/>
      <c r="DT48" s="172"/>
      <c r="DU48" s="172"/>
      <c r="DV48" s="172"/>
      <c r="DW48" s="172"/>
      <c r="DX48" s="172"/>
      <c r="DY48" s="172"/>
      <c r="DZ48" s="172"/>
      <c r="EA48" s="172"/>
      <c r="EB48" s="172"/>
      <c r="EC48" s="172"/>
      <c r="ED48" s="172"/>
      <c r="EE48" s="172"/>
      <c r="EF48" s="172"/>
      <c r="EG48" s="172"/>
      <c r="EH48" s="172"/>
      <c r="EI48" s="172"/>
      <c r="EJ48" s="172"/>
      <c r="EK48" s="172"/>
      <c r="EL48" s="172"/>
      <c r="EM48" s="172"/>
      <c r="EN48" s="172"/>
      <c r="EO48" s="172"/>
      <c r="EP48" s="172"/>
      <c r="EQ48" s="172"/>
      <c r="ER48" s="172"/>
      <c r="ES48" s="172"/>
      <c r="ET48" s="172"/>
      <c r="EU48" s="172"/>
      <c r="EV48" s="172"/>
      <c r="EW48" s="172"/>
      <c r="EX48" s="172"/>
      <c r="EY48" s="172"/>
      <c r="EZ48" s="172"/>
      <c r="FA48" s="172"/>
      <c r="FB48" s="172"/>
      <c r="FC48" s="172"/>
      <c r="FD48" s="172"/>
      <c r="FE48" s="172"/>
      <c r="FF48" s="172"/>
      <c r="FG48" s="172"/>
      <c r="FH48" s="172"/>
      <c r="FI48" s="172"/>
      <c r="FJ48" s="172"/>
      <c r="FK48" s="172"/>
      <c r="FL48" s="172"/>
      <c r="FM48" s="172"/>
      <c r="FN48" s="172"/>
      <c r="FO48" s="172"/>
      <c r="FP48" s="172"/>
      <c r="FQ48" s="172"/>
      <c r="FR48" s="172"/>
      <c r="FS48" s="172"/>
      <c r="FT48" s="172"/>
    </row>
    <row r="49" spans="1:176">
      <c r="A49" s="172"/>
      <c r="B49" s="172"/>
      <c r="C49" s="172"/>
      <c r="D49" s="172"/>
      <c r="E49" s="172"/>
      <c r="F49" s="172"/>
      <c r="G49" s="172"/>
      <c r="H49" s="172"/>
      <c r="I49" s="172"/>
      <c r="J49" s="172"/>
      <c r="K49" s="172"/>
      <c r="L49" s="172"/>
      <c r="M49" s="172"/>
      <c r="N49" s="172"/>
      <c r="O49" s="172"/>
      <c r="P49" s="172"/>
      <c r="Q49" s="172"/>
      <c r="R49" s="172"/>
      <c r="S49" s="172"/>
      <c r="T49" s="172"/>
      <c r="U49" s="172"/>
      <c r="V49" s="172"/>
      <c r="W49" s="172"/>
      <c r="X49" s="172"/>
      <c r="Y49" s="172"/>
      <c r="Z49" s="172"/>
      <c r="AA49" s="172"/>
      <c r="AB49" s="172"/>
      <c r="AC49" s="172"/>
      <c r="AD49" s="172"/>
      <c r="AE49" s="172"/>
      <c r="AF49" s="172"/>
      <c r="AG49" s="172"/>
      <c r="AH49" s="172"/>
      <c r="AI49" s="172"/>
      <c r="AJ49" s="172"/>
      <c r="AK49" s="172"/>
      <c r="AL49" s="172"/>
      <c r="AM49" s="172"/>
      <c r="AN49" s="172"/>
      <c r="AO49" s="172"/>
      <c r="AP49" s="172"/>
      <c r="AQ49" s="172"/>
      <c r="AR49" s="172"/>
      <c r="AS49" s="172"/>
      <c r="AT49" s="172"/>
      <c r="AU49" s="172"/>
      <c r="AV49" s="172"/>
      <c r="AW49" s="172"/>
      <c r="AX49" s="172"/>
      <c r="AY49" s="172"/>
      <c r="AZ49" s="172"/>
      <c r="BA49" s="172"/>
      <c r="BB49" s="172"/>
      <c r="BC49" s="172"/>
      <c r="BD49" s="172"/>
      <c r="BE49" s="172"/>
      <c r="BF49" s="172"/>
      <c r="BG49" s="172"/>
      <c r="BH49" s="172"/>
      <c r="BI49" s="172"/>
      <c r="BJ49" s="172"/>
      <c r="BK49" s="172"/>
      <c r="BL49" s="172"/>
      <c r="BM49" s="172"/>
      <c r="BN49" s="172"/>
      <c r="BO49" s="172"/>
      <c r="BP49" s="172"/>
      <c r="BQ49" s="172"/>
      <c r="BR49" s="172"/>
      <c r="BS49" s="172"/>
      <c r="BT49" s="172"/>
      <c r="BU49" s="172"/>
      <c r="BV49" s="172"/>
      <c r="BW49" s="172"/>
      <c r="BX49" s="172"/>
      <c r="BY49" s="172"/>
      <c r="BZ49" s="172"/>
      <c r="CA49" s="172"/>
      <c r="CB49" s="172"/>
      <c r="CC49" s="172"/>
      <c r="CD49" s="172"/>
      <c r="CE49" s="172"/>
      <c r="CF49" s="172"/>
      <c r="CG49" s="172"/>
      <c r="CH49" s="172"/>
      <c r="CI49" s="172"/>
      <c r="CJ49" s="172"/>
      <c r="CK49" s="172"/>
      <c r="CL49" s="172"/>
      <c r="CM49" s="172"/>
      <c r="CN49" s="172"/>
      <c r="CO49" s="172"/>
      <c r="CP49" s="172"/>
      <c r="CQ49" s="172"/>
      <c r="CR49" s="172"/>
      <c r="CS49" s="172"/>
      <c r="CT49" s="172"/>
      <c r="CU49" s="172"/>
      <c r="CV49" s="172"/>
      <c r="CW49" s="172"/>
      <c r="CX49" s="172"/>
      <c r="CY49" s="172"/>
      <c r="CZ49" s="172"/>
      <c r="DA49" s="172"/>
      <c r="DB49" s="172"/>
      <c r="DC49" s="172"/>
      <c r="DD49" s="172"/>
      <c r="DE49" s="172"/>
      <c r="DF49" s="172"/>
      <c r="DG49" s="172"/>
      <c r="DH49" s="172"/>
      <c r="DI49" s="172"/>
      <c r="DJ49" s="172"/>
      <c r="DK49" s="172"/>
      <c r="DL49" s="172"/>
      <c r="DM49" s="172"/>
      <c r="DN49" s="172"/>
      <c r="DO49" s="172"/>
      <c r="DP49" s="172"/>
      <c r="DQ49" s="172"/>
      <c r="DR49" s="172"/>
      <c r="DS49" s="172"/>
      <c r="DT49" s="172"/>
      <c r="DU49" s="172"/>
      <c r="DV49" s="172"/>
      <c r="DW49" s="172"/>
      <c r="DX49" s="172"/>
      <c r="DY49" s="172"/>
      <c r="DZ49" s="172"/>
      <c r="EA49" s="172"/>
      <c r="EB49" s="172"/>
      <c r="EC49" s="172"/>
      <c r="ED49" s="172"/>
      <c r="EE49" s="172"/>
      <c r="EF49" s="172"/>
      <c r="EG49" s="172"/>
      <c r="EH49" s="172"/>
      <c r="EI49" s="172"/>
      <c r="EJ49" s="172"/>
      <c r="EK49" s="172"/>
      <c r="EL49" s="172"/>
      <c r="EM49" s="172"/>
      <c r="EN49" s="172"/>
      <c r="EO49" s="172"/>
      <c r="EP49" s="172"/>
      <c r="EQ49" s="172"/>
      <c r="ER49" s="172"/>
      <c r="ES49" s="172"/>
      <c r="ET49" s="172"/>
      <c r="EU49" s="172"/>
      <c r="EV49" s="172"/>
      <c r="EW49" s="172"/>
      <c r="EX49" s="172"/>
      <c r="EY49" s="172"/>
      <c r="EZ49" s="172"/>
      <c r="FA49" s="172"/>
      <c r="FB49" s="172"/>
      <c r="FC49" s="172"/>
      <c r="FD49" s="172"/>
      <c r="FE49" s="172"/>
      <c r="FF49" s="172"/>
      <c r="FG49" s="172"/>
      <c r="FH49" s="172"/>
      <c r="FI49" s="172"/>
      <c r="FJ49" s="172"/>
      <c r="FK49" s="172"/>
      <c r="FL49" s="172"/>
      <c r="FM49" s="172"/>
      <c r="FN49" s="172"/>
      <c r="FO49" s="172"/>
      <c r="FP49" s="172"/>
      <c r="FQ49" s="172"/>
      <c r="FR49" s="172"/>
      <c r="FS49" s="172"/>
      <c r="FT49" s="172"/>
    </row>
    <row r="50" spans="1:176">
      <c r="A50" s="172"/>
      <c r="B50" s="172"/>
      <c r="C50" s="172"/>
      <c r="D50" s="172"/>
      <c r="E50" s="172"/>
      <c r="F50" s="172"/>
      <c r="G50" s="172"/>
      <c r="H50" s="172"/>
      <c r="I50" s="172"/>
      <c r="J50" s="172"/>
      <c r="K50" s="172"/>
      <c r="L50" s="172"/>
      <c r="M50" s="172"/>
      <c r="N50" s="172"/>
      <c r="O50" s="172"/>
      <c r="P50" s="172"/>
      <c r="Q50" s="172"/>
      <c r="R50" s="172"/>
      <c r="S50" s="172"/>
      <c r="T50" s="172"/>
      <c r="U50" s="172"/>
      <c r="V50" s="172"/>
      <c r="W50" s="172"/>
      <c r="X50" s="172"/>
      <c r="Y50" s="172"/>
      <c r="Z50" s="172"/>
      <c r="AA50" s="172"/>
      <c r="AB50" s="172"/>
      <c r="AC50" s="172"/>
      <c r="AD50" s="172"/>
      <c r="AE50" s="172"/>
      <c r="AF50" s="172"/>
      <c r="AG50" s="172"/>
      <c r="AH50" s="172"/>
      <c r="AI50" s="172"/>
      <c r="AJ50" s="172"/>
      <c r="AK50" s="172"/>
      <c r="AL50" s="172"/>
      <c r="AM50" s="172"/>
      <c r="AN50" s="172"/>
      <c r="AO50" s="172"/>
      <c r="AP50" s="172"/>
      <c r="AQ50" s="172"/>
      <c r="AR50" s="172"/>
      <c r="AS50" s="172"/>
      <c r="AT50" s="172"/>
      <c r="AU50" s="172"/>
      <c r="AV50" s="172"/>
      <c r="AW50" s="172"/>
      <c r="AX50" s="172"/>
      <c r="AY50" s="172"/>
      <c r="AZ50" s="172"/>
      <c r="BA50" s="172"/>
      <c r="BB50" s="172"/>
      <c r="BC50" s="172"/>
      <c r="BD50" s="172"/>
      <c r="BE50" s="172"/>
      <c r="BF50" s="172"/>
      <c r="BG50" s="172"/>
      <c r="BH50" s="172"/>
      <c r="BI50" s="172"/>
      <c r="BJ50" s="172"/>
      <c r="BK50" s="172"/>
      <c r="BL50" s="172"/>
      <c r="BM50" s="172"/>
      <c r="BN50" s="172"/>
      <c r="BO50" s="172"/>
      <c r="BP50" s="172"/>
      <c r="BQ50" s="172"/>
      <c r="BR50" s="172"/>
      <c r="BS50" s="172"/>
      <c r="BT50" s="172"/>
      <c r="BU50" s="172"/>
      <c r="BV50" s="172"/>
      <c r="BW50" s="172"/>
      <c r="BX50" s="172"/>
      <c r="BY50" s="172"/>
      <c r="BZ50" s="172"/>
      <c r="CA50" s="172"/>
      <c r="CB50" s="172"/>
      <c r="CC50" s="172"/>
      <c r="CD50" s="172"/>
      <c r="CE50" s="172"/>
      <c r="CF50" s="172"/>
      <c r="CG50" s="172"/>
      <c r="CH50" s="172"/>
      <c r="CI50" s="172"/>
      <c r="CJ50" s="172"/>
      <c r="CK50" s="172"/>
      <c r="CL50" s="172"/>
      <c r="CM50" s="172"/>
      <c r="CN50" s="172"/>
      <c r="CO50" s="172"/>
      <c r="CP50" s="172"/>
      <c r="CQ50" s="172"/>
      <c r="CR50" s="172"/>
      <c r="CS50" s="172"/>
      <c r="CT50" s="172"/>
      <c r="CU50" s="172"/>
      <c r="CV50" s="172"/>
      <c r="CW50" s="172"/>
      <c r="CX50" s="172"/>
      <c r="CY50" s="172"/>
      <c r="CZ50" s="172"/>
      <c r="DA50" s="172"/>
      <c r="DB50" s="172"/>
      <c r="DC50" s="172"/>
      <c r="DD50" s="172"/>
      <c r="DE50" s="172"/>
      <c r="DF50" s="172"/>
      <c r="DG50" s="172"/>
      <c r="DH50" s="172"/>
      <c r="DI50" s="172"/>
      <c r="DJ50" s="172"/>
      <c r="DK50" s="172"/>
      <c r="DL50" s="172"/>
      <c r="DM50" s="172"/>
      <c r="DN50" s="172"/>
      <c r="DO50" s="172"/>
      <c r="DP50" s="172"/>
      <c r="DQ50" s="172"/>
      <c r="DR50" s="172"/>
      <c r="DS50" s="172"/>
      <c r="DT50" s="172"/>
      <c r="DU50" s="172"/>
      <c r="DV50" s="172"/>
      <c r="DW50" s="172"/>
      <c r="DX50" s="172"/>
      <c r="DY50" s="172"/>
      <c r="DZ50" s="172"/>
      <c r="EA50" s="172"/>
      <c r="EB50" s="172"/>
      <c r="EC50" s="172"/>
      <c r="ED50" s="172"/>
      <c r="EE50" s="172"/>
      <c r="EF50" s="172"/>
      <c r="EG50" s="172"/>
      <c r="EH50" s="172"/>
      <c r="EI50" s="172"/>
      <c r="EJ50" s="172"/>
      <c r="EK50" s="172"/>
      <c r="EL50" s="172"/>
      <c r="EM50" s="172"/>
      <c r="EN50" s="172"/>
      <c r="EO50" s="172"/>
      <c r="EP50" s="172"/>
      <c r="EQ50" s="172"/>
      <c r="ER50" s="172"/>
      <c r="ES50" s="172"/>
      <c r="ET50" s="172"/>
      <c r="EU50" s="172"/>
      <c r="EV50" s="172"/>
      <c r="EW50" s="172"/>
      <c r="EX50" s="172"/>
      <c r="EY50" s="172"/>
      <c r="EZ50" s="172"/>
      <c r="FA50" s="172"/>
      <c r="FB50" s="172"/>
      <c r="FC50" s="172"/>
      <c r="FD50" s="172"/>
      <c r="FE50" s="172"/>
      <c r="FF50" s="172"/>
      <c r="FG50" s="172"/>
      <c r="FH50" s="172"/>
      <c r="FI50" s="172"/>
      <c r="FJ50" s="172"/>
      <c r="FK50" s="172"/>
      <c r="FL50" s="172"/>
      <c r="FM50" s="172"/>
      <c r="FN50" s="172"/>
      <c r="FO50" s="172"/>
      <c r="FP50" s="172"/>
      <c r="FQ50" s="172"/>
      <c r="FR50" s="172"/>
      <c r="FS50" s="172"/>
      <c r="FT50" s="172"/>
    </row>
    <row r="51" spans="1:176">
      <c r="A51" s="172"/>
      <c r="B51" s="172"/>
      <c r="C51" s="172"/>
      <c r="D51" s="172"/>
      <c r="E51" s="172"/>
      <c r="F51" s="172"/>
      <c r="G51" s="172"/>
      <c r="H51" s="172"/>
      <c r="I51" s="172"/>
      <c r="J51" s="172"/>
      <c r="K51" s="172"/>
      <c r="L51" s="172"/>
      <c r="M51" s="172"/>
      <c r="N51" s="172"/>
      <c r="O51" s="172"/>
      <c r="P51" s="172"/>
      <c r="Q51" s="172"/>
      <c r="R51" s="172"/>
      <c r="S51" s="172"/>
      <c r="T51" s="172"/>
      <c r="U51" s="172"/>
      <c r="V51" s="172"/>
      <c r="W51" s="172"/>
      <c r="X51" s="172"/>
      <c r="Y51" s="172"/>
      <c r="Z51" s="172"/>
      <c r="AA51" s="172"/>
      <c r="AB51" s="172"/>
      <c r="AC51" s="172"/>
      <c r="AD51" s="172"/>
      <c r="AE51" s="172"/>
      <c r="AF51" s="172"/>
      <c r="AG51" s="172"/>
      <c r="AH51" s="172"/>
      <c r="AI51" s="172"/>
      <c r="AJ51" s="172"/>
      <c r="AK51" s="172"/>
      <c r="AL51" s="172"/>
      <c r="AM51" s="172"/>
      <c r="AN51" s="172"/>
      <c r="AO51" s="172"/>
      <c r="AP51" s="172"/>
      <c r="AQ51" s="172"/>
      <c r="AR51" s="172"/>
      <c r="AS51" s="172"/>
      <c r="AT51" s="172"/>
      <c r="AU51" s="172"/>
      <c r="AV51" s="172"/>
      <c r="AW51" s="172"/>
      <c r="AX51" s="172"/>
      <c r="AY51" s="172"/>
      <c r="AZ51" s="172"/>
      <c r="BA51" s="172"/>
      <c r="BB51" s="172"/>
      <c r="BC51" s="172"/>
      <c r="BD51" s="172"/>
      <c r="BE51" s="172"/>
      <c r="BF51" s="172"/>
      <c r="BG51" s="172"/>
      <c r="BH51" s="172"/>
      <c r="BI51" s="172"/>
      <c r="BJ51" s="172"/>
      <c r="BK51" s="172"/>
      <c r="BL51" s="172"/>
      <c r="BM51" s="172"/>
      <c r="BN51" s="172"/>
      <c r="BO51" s="172"/>
      <c r="BP51" s="172"/>
      <c r="BQ51" s="172"/>
      <c r="BR51" s="172"/>
      <c r="BS51" s="172"/>
      <c r="BT51" s="172"/>
      <c r="BU51" s="172"/>
      <c r="BV51" s="172"/>
      <c r="BW51" s="172"/>
      <c r="BX51" s="172"/>
      <c r="BY51" s="172"/>
      <c r="BZ51" s="172"/>
      <c r="CA51" s="172"/>
      <c r="CB51" s="172"/>
      <c r="CC51" s="172"/>
      <c r="CD51" s="172"/>
      <c r="CE51" s="172"/>
      <c r="CF51" s="172"/>
      <c r="CG51" s="172"/>
      <c r="CH51" s="172"/>
      <c r="CI51" s="172"/>
      <c r="CJ51" s="172"/>
      <c r="CK51" s="172"/>
      <c r="CL51" s="172"/>
      <c r="CM51" s="172"/>
      <c r="CN51" s="172"/>
      <c r="CO51" s="172"/>
      <c r="CP51" s="172"/>
      <c r="CQ51" s="172"/>
      <c r="CR51" s="172"/>
      <c r="CS51" s="172"/>
      <c r="CT51" s="172"/>
      <c r="CU51" s="172"/>
      <c r="CV51" s="172"/>
      <c r="CW51" s="172"/>
      <c r="CX51" s="172"/>
      <c r="CY51" s="172"/>
      <c r="CZ51" s="172"/>
      <c r="DA51" s="172"/>
      <c r="DB51" s="172"/>
      <c r="DC51" s="172"/>
      <c r="DD51" s="172"/>
      <c r="DE51" s="172"/>
      <c r="DF51" s="172"/>
      <c r="DG51" s="172"/>
      <c r="DH51" s="172"/>
      <c r="DI51" s="172"/>
      <c r="DJ51" s="172"/>
      <c r="DK51" s="172"/>
      <c r="DL51" s="172"/>
      <c r="DM51" s="172"/>
      <c r="DN51" s="172"/>
      <c r="DO51" s="172"/>
      <c r="DP51" s="172"/>
      <c r="DQ51" s="172"/>
      <c r="DR51" s="172"/>
      <c r="DS51" s="172"/>
      <c r="DT51" s="172"/>
      <c r="DU51" s="172"/>
      <c r="DV51" s="172"/>
      <c r="DW51" s="172"/>
      <c r="DX51" s="172"/>
      <c r="DY51" s="172"/>
      <c r="DZ51" s="172"/>
      <c r="EA51" s="172"/>
      <c r="EB51" s="172"/>
      <c r="EC51" s="172"/>
      <c r="ED51" s="172"/>
      <c r="EE51" s="172"/>
      <c r="EF51" s="172"/>
      <c r="EG51" s="172"/>
      <c r="EH51" s="172"/>
      <c r="EI51" s="172"/>
      <c r="EJ51" s="172"/>
      <c r="EK51" s="172"/>
      <c r="EL51" s="172"/>
      <c r="EM51" s="172"/>
      <c r="EN51" s="172"/>
      <c r="EO51" s="172"/>
      <c r="EP51" s="172"/>
      <c r="EQ51" s="172"/>
      <c r="ER51" s="172"/>
      <c r="ES51" s="172"/>
      <c r="ET51" s="172"/>
      <c r="EU51" s="172"/>
      <c r="EV51" s="172"/>
      <c r="EW51" s="172"/>
      <c r="EX51" s="172"/>
      <c r="EY51" s="172"/>
      <c r="EZ51" s="172"/>
      <c r="FA51" s="172"/>
      <c r="FB51" s="172"/>
      <c r="FC51" s="172"/>
      <c r="FD51" s="172"/>
      <c r="FE51" s="172"/>
      <c r="FF51" s="172"/>
      <c r="FG51" s="172"/>
      <c r="FH51" s="172"/>
      <c r="FI51" s="172"/>
      <c r="FJ51" s="172"/>
      <c r="FK51" s="172"/>
      <c r="FL51" s="172"/>
      <c r="FM51" s="172"/>
      <c r="FN51" s="172"/>
      <c r="FO51" s="172"/>
      <c r="FP51" s="172"/>
      <c r="FQ51" s="172"/>
      <c r="FR51" s="172"/>
      <c r="FS51" s="172"/>
      <c r="FT51" s="172"/>
    </row>
    <row r="52" spans="1:176">
      <c r="A52" s="172"/>
      <c r="B52" s="172"/>
      <c r="C52" s="172"/>
      <c r="D52" s="172"/>
      <c r="E52" s="172"/>
      <c r="F52" s="172"/>
      <c r="G52" s="172"/>
      <c r="H52" s="172"/>
      <c r="I52" s="172"/>
      <c r="J52" s="172"/>
      <c r="K52" s="172"/>
      <c r="L52" s="172"/>
      <c r="M52" s="172"/>
      <c r="N52" s="172"/>
      <c r="O52" s="172"/>
      <c r="P52" s="172"/>
      <c r="Q52" s="172"/>
      <c r="R52" s="172"/>
      <c r="S52" s="172"/>
      <c r="T52" s="172"/>
      <c r="U52" s="172"/>
      <c r="V52" s="172"/>
      <c r="W52" s="172"/>
      <c r="X52" s="172"/>
      <c r="Y52" s="172"/>
      <c r="Z52" s="172"/>
      <c r="AA52" s="172"/>
      <c r="AB52" s="172"/>
      <c r="AC52" s="172"/>
      <c r="AD52" s="172"/>
      <c r="AE52" s="172"/>
      <c r="AF52" s="172"/>
      <c r="AG52" s="172"/>
      <c r="AH52" s="172"/>
      <c r="AI52" s="172"/>
      <c r="AJ52" s="172"/>
      <c r="AK52" s="172"/>
      <c r="AL52" s="172"/>
      <c r="AM52" s="172"/>
      <c r="AN52" s="172"/>
      <c r="AO52" s="172"/>
      <c r="AP52" s="172"/>
      <c r="AQ52" s="172"/>
      <c r="AR52" s="172"/>
      <c r="AS52" s="172"/>
      <c r="AT52" s="172"/>
      <c r="AU52" s="172"/>
      <c r="AV52" s="172"/>
      <c r="AW52" s="172"/>
      <c r="AX52" s="172"/>
      <c r="AY52" s="172"/>
      <c r="AZ52" s="172"/>
      <c r="BA52" s="172"/>
      <c r="BB52" s="172"/>
      <c r="BC52" s="172"/>
      <c r="BD52" s="172"/>
      <c r="BE52" s="172"/>
      <c r="BF52" s="172"/>
      <c r="BG52" s="172"/>
      <c r="BH52" s="172"/>
      <c r="BI52" s="172"/>
      <c r="BJ52" s="172"/>
      <c r="BK52" s="172"/>
      <c r="BL52" s="172"/>
      <c r="BM52" s="172"/>
      <c r="BN52" s="172"/>
      <c r="BO52" s="172"/>
      <c r="BP52" s="172"/>
      <c r="BQ52" s="172"/>
      <c r="BR52" s="172"/>
      <c r="BS52" s="172"/>
      <c r="BT52" s="172"/>
      <c r="BU52" s="172"/>
      <c r="BV52" s="172"/>
      <c r="BW52" s="172"/>
      <c r="BX52" s="172"/>
      <c r="BY52" s="172"/>
      <c r="BZ52" s="172"/>
      <c r="CA52" s="172"/>
      <c r="CB52" s="172"/>
      <c r="CC52" s="172"/>
      <c r="CD52" s="172"/>
      <c r="CE52" s="172"/>
      <c r="CF52" s="172"/>
      <c r="CG52" s="172"/>
      <c r="CH52" s="172"/>
      <c r="CI52" s="172"/>
      <c r="CJ52" s="172"/>
      <c r="CK52" s="172"/>
      <c r="CL52" s="172"/>
      <c r="CM52" s="172"/>
      <c r="CN52" s="172"/>
      <c r="CO52" s="172"/>
      <c r="CP52" s="172"/>
      <c r="CQ52" s="172"/>
      <c r="CR52" s="172"/>
      <c r="CS52" s="172"/>
      <c r="CT52" s="172"/>
      <c r="CU52" s="172"/>
      <c r="CV52" s="172"/>
      <c r="CW52" s="172"/>
      <c r="CX52" s="172"/>
      <c r="CY52" s="172"/>
      <c r="CZ52" s="172"/>
      <c r="DA52" s="172"/>
      <c r="DB52" s="172"/>
      <c r="DC52" s="172"/>
      <c r="DD52" s="172"/>
      <c r="DE52" s="172"/>
      <c r="DF52" s="172"/>
      <c r="DG52" s="172"/>
      <c r="DH52" s="172"/>
      <c r="DI52" s="172"/>
      <c r="DJ52" s="172"/>
      <c r="DK52" s="172"/>
      <c r="DL52" s="172"/>
      <c r="DM52" s="172"/>
      <c r="DN52" s="172"/>
      <c r="DO52" s="172"/>
      <c r="DP52" s="172"/>
      <c r="DQ52" s="172"/>
      <c r="DR52" s="172"/>
      <c r="DS52" s="172"/>
      <c r="DT52" s="172"/>
      <c r="DU52" s="172"/>
      <c r="DV52" s="172"/>
      <c r="DW52" s="172"/>
      <c r="DX52" s="172"/>
      <c r="DY52" s="172"/>
      <c r="DZ52" s="172"/>
      <c r="EA52" s="172"/>
      <c r="EB52" s="172"/>
      <c r="EC52" s="172"/>
      <c r="ED52" s="172"/>
      <c r="EE52" s="172"/>
      <c r="EF52" s="172"/>
      <c r="EG52" s="172"/>
      <c r="EH52" s="172"/>
      <c r="EI52" s="172"/>
      <c r="EJ52" s="172"/>
      <c r="EK52" s="172"/>
      <c r="EL52" s="172"/>
      <c r="EM52" s="172"/>
      <c r="EN52" s="172"/>
      <c r="EO52" s="172"/>
      <c r="EP52" s="172"/>
      <c r="EQ52" s="172"/>
      <c r="ER52" s="172"/>
      <c r="ES52" s="172"/>
      <c r="ET52" s="172"/>
      <c r="EU52" s="172"/>
      <c r="EV52" s="172"/>
      <c r="EW52" s="172"/>
      <c r="EX52" s="172"/>
      <c r="EY52" s="172"/>
      <c r="EZ52" s="172"/>
      <c r="FA52" s="172"/>
      <c r="FB52" s="172"/>
      <c r="FC52" s="172"/>
      <c r="FD52" s="172"/>
      <c r="FE52" s="172"/>
      <c r="FF52" s="172"/>
      <c r="FG52" s="172"/>
      <c r="FH52" s="172"/>
      <c r="FI52" s="172"/>
      <c r="FJ52" s="172"/>
      <c r="FK52" s="172"/>
      <c r="FL52" s="172"/>
      <c r="FM52" s="172"/>
      <c r="FN52" s="172"/>
      <c r="FO52" s="172"/>
      <c r="FP52" s="172"/>
      <c r="FQ52" s="172"/>
      <c r="FR52" s="172"/>
      <c r="FS52" s="172"/>
      <c r="FT52" s="172"/>
    </row>
    <row r="53" spans="1:176">
      <c r="A53" s="172"/>
      <c r="B53" s="172"/>
      <c r="C53" s="172"/>
      <c r="D53" s="172"/>
      <c r="E53" s="172"/>
      <c r="F53" s="172"/>
      <c r="G53" s="172"/>
      <c r="H53" s="172"/>
      <c r="I53" s="172"/>
      <c r="J53" s="172"/>
      <c r="K53" s="172"/>
      <c r="L53" s="172"/>
      <c r="M53" s="172"/>
      <c r="N53" s="172"/>
      <c r="O53" s="172"/>
      <c r="P53" s="172"/>
      <c r="Q53" s="172"/>
      <c r="R53" s="172"/>
      <c r="S53" s="172"/>
      <c r="T53" s="172"/>
      <c r="U53" s="172"/>
      <c r="V53" s="172"/>
      <c r="W53" s="172"/>
      <c r="X53" s="172"/>
      <c r="Y53" s="172"/>
      <c r="Z53" s="172"/>
      <c r="AA53" s="172"/>
      <c r="AB53" s="172"/>
      <c r="AC53" s="172"/>
      <c r="AD53" s="172"/>
      <c r="AE53" s="172"/>
      <c r="AF53" s="172"/>
      <c r="AG53" s="172"/>
      <c r="AH53" s="172"/>
      <c r="AI53" s="172"/>
      <c r="AJ53" s="172"/>
      <c r="AK53" s="172"/>
      <c r="AL53" s="172"/>
      <c r="AM53" s="172"/>
      <c r="AN53" s="172"/>
      <c r="AO53" s="172"/>
      <c r="AP53" s="172"/>
      <c r="AQ53" s="172"/>
      <c r="AR53" s="172"/>
      <c r="AS53" s="172"/>
      <c r="AT53" s="172"/>
      <c r="AU53" s="172"/>
      <c r="AV53" s="172"/>
      <c r="AW53" s="172"/>
      <c r="AX53" s="172"/>
      <c r="AY53" s="172"/>
      <c r="AZ53" s="172"/>
      <c r="BA53" s="172"/>
      <c r="BB53" s="172"/>
      <c r="BC53" s="172"/>
      <c r="BD53" s="172"/>
      <c r="BE53" s="172"/>
      <c r="BF53" s="172"/>
      <c r="BG53" s="172"/>
      <c r="BH53" s="172"/>
      <c r="BI53" s="172"/>
      <c r="BJ53" s="172"/>
      <c r="BK53" s="172"/>
      <c r="BL53" s="172"/>
      <c r="BM53" s="172"/>
      <c r="BN53" s="172"/>
      <c r="BO53" s="172"/>
      <c r="BP53" s="172"/>
      <c r="BQ53" s="172"/>
      <c r="BR53" s="172"/>
      <c r="BS53" s="172"/>
      <c r="BT53" s="172"/>
      <c r="BU53" s="172"/>
      <c r="BV53" s="172"/>
      <c r="BW53" s="172"/>
      <c r="BX53" s="172"/>
      <c r="BY53" s="172"/>
      <c r="BZ53" s="172"/>
      <c r="CA53" s="172"/>
      <c r="CB53" s="172"/>
      <c r="CC53" s="172"/>
      <c r="CD53" s="172"/>
      <c r="CE53" s="172"/>
      <c r="CF53" s="172"/>
      <c r="CG53" s="172"/>
      <c r="CH53" s="172"/>
      <c r="CI53" s="172"/>
      <c r="CJ53" s="172"/>
      <c r="CK53" s="172"/>
      <c r="CL53" s="172"/>
      <c r="CM53" s="172"/>
      <c r="CN53" s="172"/>
      <c r="CO53" s="172"/>
      <c r="CP53" s="172"/>
      <c r="CQ53" s="172"/>
      <c r="CR53" s="172"/>
      <c r="CS53" s="172"/>
      <c r="CT53" s="172"/>
      <c r="CU53" s="172"/>
      <c r="CV53" s="172"/>
      <c r="CW53" s="172"/>
      <c r="CX53" s="172"/>
      <c r="CY53" s="172"/>
      <c r="CZ53" s="172"/>
      <c r="DA53" s="172"/>
      <c r="DB53" s="172"/>
      <c r="DC53" s="172"/>
      <c r="DD53" s="172"/>
      <c r="DE53" s="172"/>
      <c r="DF53" s="172"/>
      <c r="DG53" s="172"/>
      <c r="DH53" s="172"/>
      <c r="DI53" s="172"/>
      <c r="DJ53" s="172"/>
      <c r="DK53" s="172"/>
      <c r="DL53" s="172"/>
      <c r="DM53" s="172"/>
      <c r="DN53" s="172"/>
      <c r="DO53" s="172"/>
      <c r="DP53" s="172"/>
      <c r="DQ53" s="172"/>
      <c r="DR53" s="172"/>
      <c r="DS53" s="172"/>
      <c r="DT53" s="172"/>
      <c r="DU53" s="172"/>
      <c r="DV53" s="172"/>
      <c r="DW53" s="172"/>
      <c r="DX53" s="172"/>
      <c r="DY53" s="172"/>
      <c r="DZ53" s="172"/>
      <c r="EA53" s="172"/>
      <c r="EB53" s="172"/>
      <c r="EC53" s="172"/>
      <c r="ED53" s="172"/>
      <c r="EE53" s="172"/>
      <c r="EF53" s="172"/>
      <c r="EG53" s="172"/>
      <c r="EH53" s="172"/>
      <c r="EI53" s="172"/>
      <c r="EJ53" s="172"/>
      <c r="EK53" s="172"/>
      <c r="EL53" s="172"/>
      <c r="EM53" s="172"/>
      <c r="EN53" s="172"/>
      <c r="EO53" s="172"/>
      <c r="EP53" s="172"/>
      <c r="EQ53" s="172"/>
      <c r="ER53" s="172"/>
      <c r="ES53" s="172"/>
      <c r="ET53" s="172"/>
      <c r="EU53" s="172"/>
      <c r="EV53" s="172"/>
      <c r="EW53" s="172"/>
      <c r="EX53" s="172"/>
      <c r="EY53" s="172"/>
      <c r="EZ53" s="172"/>
      <c r="FA53" s="172"/>
      <c r="FB53" s="172"/>
      <c r="FC53" s="172"/>
      <c r="FD53" s="172"/>
      <c r="FE53" s="172"/>
      <c r="FF53" s="172"/>
      <c r="FG53" s="172"/>
      <c r="FH53" s="172"/>
      <c r="FI53" s="172"/>
      <c r="FJ53" s="172"/>
      <c r="FK53" s="172"/>
      <c r="FL53" s="172"/>
      <c r="FM53" s="172"/>
      <c r="FN53" s="172"/>
      <c r="FO53" s="172"/>
      <c r="FP53" s="172"/>
      <c r="FQ53" s="172"/>
      <c r="FR53" s="172"/>
      <c r="FS53" s="172"/>
      <c r="FT53" s="172"/>
    </row>
    <row r="54" spans="1:176">
      <c r="A54" s="172"/>
      <c r="B54" s="172"/>
      <c r="C54" s="172"/>
      <c r="D54" s="172"/>
      <c r="E54" s="172"/>
      <c r="F54" s="172"/>
      <c r="G54" s="172"/>
      <c r="H54" s="172"/>
      <c r="I54" s="172"/>
      <c r="J54" s="172"/>
      <c r="K54" s="172"/>
      <c r="L54" s="172"/>
      <c r="M54" s="172"/>
      <c r="N54" s="172"/>
      <c r="O54" s="172"/>
      <c r="P54" s="172"/>
      <c r="Q54" s="172"/>
      <c r="R54" s="172"/>
      <c r="S54" s="172"/>
      <c r="T54" s="172"/>
      <c r="U54" s="172"/>
      <c r="V54" s="172"/>
      <c r="W54" s="172"/>
      <c r="X54" s="172"/>
      <c r="Y54" s="172"/>
      <c r="Z54" s="172"/>
      <c r="AA54" s="172"/>
      <c r="AB54" s="172"/>
      <c r="AC54" s="172"/>
      <c r="AD54" s="172"/>
      <c r="AE54" s="172"/>
      <c r="AF54" s="172"/>
      <c r="AG54" s="172"/>
      <c r="AH54" s="172"/>
      <c r="AI54" s="172"/>
      <c r="AJ54" s="172"/>
      <c r="AK54" s="172"/>
      <c r="AL54" s="172"/>
      <c r="AM54" s="172"/>
      <c r="AN54" s="172"/>
      <c r="AO54" s="172"/>
      <c r="AP54" s="172"/>
      <c r="AQ54" s="172"/>
      <c r="AR54" s="172"/>
      <c r="AS54" s="172"/>
      <c r="AT54" s="172"/>
      <c r="AU54" s="172"/>
      <c r="AV54" s="172"/>
      <c r="AW54" s="172"/>
      <c r="AX54" s="172"/>
      <c r="AY54" s="172"/>
      <c r="AZ54" s="172"/>
      <c r="BA54" s="172"/>
      <c r="BB54" s="172"/>
      <c r="BC54" s="172"/>
      <c r="BD54" s="172"/>
      <c r="BE54" s="172"/>
      <c r="BF54" s="172"/>
      <c r="BG54" s="172"/>
      <c r="BH54" s="172"/>
      <c r="BI54" s="172"/>
      <c r="BJ54" s="172"/>
      <c r="BK54" s="172"/>
      <c r="BL54" s="172"/>
      <c r="BM54" s="172"/>
      <c r="BN54" s="172"/>
      <c r="BO54" s="172"/>
      <c r="BP54" s="172"/>
      <c r="BQ54" s="172"/>
      <c r="BR54" s="172"/>
      <c r="BS54" s="172"/>
      <c r="BT54" s="172"/>
      <c r="BU54" s="172"/>
      <c r="BV54" s="172"/>
      <c r="BW54" s="172"/>
      <c r="BX54" s="172"/>
      <c r="BY54" s="172"/>
      <c r="BZ54" s="172"/>
      <c r="CA54" s="172"/>
      <c r="CB54" s="172"/>
      <c r="CC54" s="172"/>
      <c r="CD54" s="172"/>
      <c r="CE54" s="172"/>
      <c r="CF54" s="172"/>
      <c r="CG54" s="172"/>
      <c r="CH54" s="172"/>
      <c r="CI54" s="172"/>
      <c r="CJ54" s="172"/>
      <c r="CK54" s="172"/>
      <c r="CL54" s="172"/>
      <c r="CM54" s="172"/>
      <c r="CN54" s="172"/>
      <c r="CO54" s="172"/>
      <c r="CP54" s="172"/>
      <c r="CQ54" s="172"/>
      <c r="CR54" s="172"/>
      <c r="CS54" s="172"/>
      <c r="CT54" s="172"/>
      <c r="CU54" s="172"/>
      <c r="CV54" s="172"/>
      <c r="CW54" s="172"/>
      <c r="CX54" s="172"/>
      <c r="CY54" s="172"/>
      <c r="CZ54" s="172"/>
      <c r="DA54" s="172"/>
      <c r="DB54" s="172"/>
      <c r="DC54" s="172"/>
      <c r="DD54" s="172"/>
      <c r="DE54" s="172"/>
      <c r="DF54" s="172"/>
      <c r="DG54" s="172"/>
      <c r="DH54" s="172"/>
      <c r="DI54" s="172"/>
      <c r="DJ54" s="172"/>
      <c r="DK54" s="172"/>
      <c r="DL54" s="172"/>
      <c r="DM54" s="172"/>
      <c r="DN54" s="172"/>
      <c r="DO54" s="172"/>
      <c r="DP54" s="172"/>
      <c r="DQ54" s="172"/>
      <c r="DR54" s="172"/>
      <c r="DS54" s="172"/>
      <c r="DT54" s="172"/>
      <c r="DU54" s="172"/>
      <c r="DV54" s="172"/>
      <c r="DW54" s="172"/>
      <c r="DX54" s="172"/>
      <c r="DY54" s="172"/>
      <c r="DZ54" s="172"/>
      <c r="EA54" s="172"/>
      <c r="EB54" s="172"/>
      <c r="EC54" s="172"/>
      <c r="ED54" s="172"/>
      <c r="EE54" s="172"/>
      <c r="EF54" s="172"/>
      <c r="EG54" s="172"/>
      <c r="EH54" s="172"/>
      <c r="EI54" s="172"/>
      <c r="EJ54" s="172"/>
      <c r="EK54" s="172"/>
      <c r="EL54" s="172"/>
      <c r="EM54" s="172"/>
      <c r="EN54" s="172"/>
      <c r="EO54" s="172"/>
      <c r="EP54" s="172"/>
      <c r="EQ54" s="172"/>
      <c r="ER54" s="172"/>
      <c r="ES54" s="172"/>
      <c r="ET54" s="172"/>
      <c r="EU54" s="172"/>
      <c r="EV54" s="172"/>
      <c r="EW54" s="172"/>
      <c r="EX54" s="172"/>
      <c r="EY54" s="172"/>
      <c r="EZ54" s="172"/>
      <c r="FA54" s="172"/>
      <c r="FB54" s="172"/>
      <c r="FC54" s="172"/>
      <c r="FD54" s="172"/>
      <c r="FE54" s="172"/>
      <c r="FF54" s="172"/>
      <c r="FG54" s="172"/>
      <c r="FH54" s="172"/>
      <c r="FI54" s="172"/>
      <c r="FJ54" s="172"/>
      <c r="FK54" s="172"/>
      <c r="FL54" s="172"/>
      <c r="FM54" s="172"/>
      <c r="FN54" s="172"/>
      <c r="FO54" s="172"/>
      <c r="FP54" s="172"/>
      <c r="FQ54" s="172"/>
      <c r="FR54" s="172"/>
      <c r="FS54" s="172"/>
      <c r="FT54" s="172"/>
    </row>
    <row r="55" spans="1:176">
      <c r="A55" s="172"/>
      <c r="B55" s="172"/>
      <c r="C55" s="172"/>
      <c r="D55" s="172"/>
      <c r="E55" s="172"/>
      <c r="F55" s="172"/>
      <c r="G55" s="172"/>
      <c r="H55" s="172"/>
      <c r="I55" s="172"/>
      <c r="J55" s="172"/>
      <c r="K55" s="172"/>
      <c r="L55" s="172"/>
      <c r="M55" s="172"/>
      <c r="N55" s="172"/>
      <c r="O55" s="172"/>
      <c r="P55" s="172"/>
      <c r="Q55" s="172"/>
      <c r="R55" s="172"/>
      <c r="S55" s="172"/>
      <c r="T55" s="172"/>
      <c r="U55" s="172"/>
      <c r="V55" s="172"/>
      <c r="W55" s="172"/>
      <c r="X55" s="172"/>
      <c r="Y55" s="172"/>
      <c r="Z55" s="172"/>
      <c r="AA55" s="172"/>
      <c r="AB55" s="172"/>
      <c r="AC55" s="172"/>
      <c r="AD55" s="172"/>
      <c r="AE55" s="172"/>
      <c r="AF55" s="172"/>
      <c r="AG55" s="172"/>
      <c r="AH55" s="172"/>
      <c r="AI55" s="172"/>
      <c r="AJ55" s="172"/>
      <c r="AK55" s="172"/>
      <c r="AL55" s="172"/>
      <c r="AM55" s="172"/>
      <c r="AN55" s="172"/>
      <c r="AO55" s="172"/>
      <c r="AP55" s="172"/>
      <c r="AQ55" s="172"/>
      <c r="AR55" s="172"/>
      <c r="AS55" s="172"/>
      <c r="AT55" s="172"/>
      <c r="AU55" s="172"/>
      <c r="AV55" s="172"/>
      <c r="AW55" s="172"/>
      <c r="AX55" s="172"/>
      <c r="AY55" s="172"/>
      <c r="AZ55" s="172"/>
      <c r="BA55" s="172"/>
      <c r="BB55" s="172"/>
      <c r="BC55" s="172"/>
      <c r="BD55" s="172"/>
      <c r="BE55" s="172"/>
      <c r="BF55" s="172"/>
      <c r="BG55" s="172"/>
      <c r="BH55" s="172"/>
      <c r="BI55" s="172"/>
      <c r="BJ55" s="172"/>
      <c r="BK55" s="172"/>
      <c r="BL55" s="172"/>
      <c r="BM55" s="172"/>
      <c r="BN55" s="172"/>
      <c r="BO55" s="172"/>
      <c r="BP55" s="172"/>
      <c r="BQ55" s="172"/>
      <c r="BR55" s="172"/>
      <c r="BS55" s="172"/>
      <c r="BT55" s="172"/>
      <c r="BU55" s="172"/>
      <c r="BV55" s="172"/>
      <c r="BW55" s="172"/>
      <c r="BX55" s="172"/>
      <c r="BY55" s="172"/>
      <c r="BZ55" s="172"/>
      <c r="CA55" s="172"/>
      <c r="CB55" s="172"/>
      <c r="CC55" s="172"/>
      <c r="CD55" s="172"/>
      <c r="CE55" s="172"/>
      <c r="CF55" s="172"/>
      <c r="CG55" s="172"/>
      <c r="CH55" s="172"/>
      <c r="CI55" s="172"/>
      <c r="CJ55" s="172"/>
      <c r="CK55" s="172"/>
      <c r="CL55" s="172"/>
      <c r="CM55" s="172"/>
      <c r="CN55" s="172"/>
      <c r="CO55" s="172"/>
      <c r="CP55" s="172"/>
      <c r="CQ55" s="172"/>
      <c r="CR55" s="172"/>
      <c r="CS55" s="172"/>
      <c r="CT55" s="172"/>
      <c r="CU55" s="172"/>
      <c r="CV55" s="172"/>
      <c r="CW55" s="172"/>
      <c r="CX55" s="172"/>
      <c r="CY55" s="172"/>
      <c r="CZ55" s="172"/>
      <c r="DA55" s="172"/>
      <c r="DB55" s="172"/>
      <c r="DC55" s="172"/>
      <c r="DD55" s="172"/>
      <c r="DE55" s="172"/>
      <c r="DF55" s="172"/>
      <c r="DG55" s="172"/>
      <c r="DH55" s="172"/>
      <c r="DI55" s="172"/>
      <c r="DJ55" s="172"/>
      <c r="DK55" s="172"/>
      <c r="DL55" s="172"/>
      <c r="DM55" s="172"/>
      <c r="DN55" s="172"/>
      <c r="DO55" s="172"/>
      <c r="DP55" s="172"/>
      <c r="DQ55" s="172"/>
      <c r="DR55" s="172"/>
      <c r="DS55" s="172"/>
      <c r="DT55" s="172"/>
      <c r="DU55" s="172"/>
      <c r="DV55" s="172"/>
      <c r="DW55" s="172"/>
      <c r="DX55" s="172"/>
      <c r="DY55" s="172"/>
      <c r="DZ55" s="172"/>
      <c r="EA55" s="172"/>
      <c r="EB55" s="172"/>
      <c r="EC55" s="172"/>
      <c r="ED55" s="172"/>
      <c r="EE55" s="172"/>
      <c r="EF55" s="172"/>
      <c r="EG55" s="172"/>
      <c r="EH55" s="172"/>
      <c r="EI55" s="172"/>
      <c r="EJ55" s="172"/>
      <c r="EK55" s="172"/>
      <c r="EL55" s="172"/>
      <c r="EM55" s="172"/>
      <c r="EN55" s="172"/>
      <c r="EO55" s="172"/>
      <c r="EP55" s="172"/>
      <c r="EQ55" s="172"/>
      <c r="ER55" s="172"/>
      <c r="ES55" s="172"/>
      <c r="ET55" s="172"/>
      <c r="EU55" s="172"/>
      <c r="EV55" s="172"/>
      <c r="EW55" s="172"/>
      <c r="EX55" s="172"/>
      <c r="EY55" s="172"/>
      <c r="EZ55" s="172"/>
      <c r="FA55" s="172"/>
      <c r="FB55" s="172"/>
      <c r="FC55" s="172"/>
      <c r="FD55" s="172"/>
      <c r="FE55" s="172"/>
      <c r="FF55" s="172"/>
      <c r="FG55" s="172"/>
      <c r="FH55" s="172"/>
      <c r="FI55" s="172"/>
      <c r="FJ55" s="172"/>
      <c r="FK55" s="172"/>
      <c r="FL55" s="172"/>
      <c r="FM55" s="172"/>
      <c r="FN55" s="172"/>
      <c r="FO55" s="172"/>
      <c r="FP55" s="172"/>
      <c r="FQ55" s="172"/>
      <c r="FR55" s="172"/>
      <c r="FS55" s="172"/>
      <c r="FT55" s="172"/>
    </row>
    <row r="56" spans="1:176">
      <c r="A56" s="172"/>
      <c r="B56" s="172"/>
      <c r="C56" s="172"/>
      <c r="D56" s="172"/>
      <c r="E56" s="172"/>
      <c r="F56" s="172"/>
      <c r="G56" s="172"/>
      <c r="H56" s="172"/>
      <c r="I56" s="172"/>
      <c r="J56" s="172"/>
      <c r="K56" s="172"/>
      <c r="L56" s="172"/>
      <c r="M56" s="172"/>
      <c r="N56" s="172"/>
      <c r="O56" s="172"/>
      <c r="P56" s="172"/>
      <c r="Q56" s="172"/>
      <c r="R56" s="172"/>
      <c r="S56" s="172"/>
      <c r="T56" s="172"/>
      <c r="U56" s="172"/>
      <c r="V56" s="172"/>
      <c r="W56" s="172"/>
      <c r="X56" s="172"/>
      <c r="Y56" s="172"/>
      <c r="Z56" s="172"/>
      <c r="AA56" s="172"/>
      <c r="AB56" s="172"/>
      <c r="AC56" s="172"/>
      <c r="AD56" s="172"/>
      <c r="AE56" s="172"/>
      <c r="AF56" s="172"/>
      <c r="AG56" s="172"/>
      <c r="AH56" s="172"/>
      <c r="AI56" s="172"/>
      <c r="AJ56" s="172"/>
      <c r="AK56" s="172"/>
      <c r="AL56" s="172"/>
      <c r="AM56" s="172"/>
      <c r="AN56" s="172"/>
      <c r="AO56" s="172"/>
      <c r="AP56" s="172"/>
      <c r="AQ56" s="172"/>
      <c r="AR56" s="172"/>
      <c r="AS56" s="172"/>
      <c r="AT56" s="172"/>
      <c r="AU56" s="172"/>
      <c r="AV56" s="172"/>
      <c r="AW56" s="172"/>
      <c r="AX56" s="172"/>
      <c r="AY56" s="172"/>
      <c r="AZ56" s="172"/>
      <c r="BA56" s="172"/>
      <c r="BB56" s="172"/>
      <c r="BC56" s="172"/>
      <c r="BD56" s="172"/>
      <c r="BE56" s="172"/>
      <c r="BF56" s="172"/>
      <c r="BG56" s="172"/>
      <c r="BH56" s="172"/>
      <c r="BI56" s="172"/>
      <c r="BJ56" s="172"/>
      <c r="BK56" s="172"/>
      <c r="BL56" s="172"/>
      <c r="BM56" s="172"/>
      <c r="BN56" s="172"/>
      <c r="BO56" s="172"/>
      <c r="BP56" s="172"/>
      <c r="BQ56" s="172"/>
      <c r="BR56" s="172"/>
      <c r="BS56" s="172"/>
      <c r="BT56" s="172"/>
      <c r="BU56" s="172"/>
      <c r="BV56" s="172"/>
      <c r="BW56" s="172"/>
      <c r="BX56" s="172"/>
      <c r="BY56" s="172"/>
      <c r="BZ56" s="172"/>
      <c r="CA56" s="172"/>
      <c r="CB56" s="172"/>
      <c r="CC56" s="172"/>
      <c r="CD56" s="172"/>
      <c r="CE56" s="172"/>
      <c r="CF56" s="172"/>
      <c r="CG56" s="172"/>
      <c r="CH56" s="172"/>
      <c r="CI56" s="172"/>
      <c r="CJ56" s="172"/>
      <c r="CK56" s="172"/>
      <c r="CL56" s="172"/>
      <c r="CM56" s="172"/>
      <c r="CN56" s="172"/>
      <c r="CO56" s="172"/>
      <c r="CP56" s="172"/>
      <c r="CQ56" s="172"/>
      <c r="CR56" s="172"/>
      <c r="CS56" s="172"/>
      <c r="CT56" s="172"/>
      <c r="CU56" s="172"/>
      <c r="CV56" s="172"/>
      <c r="CW56" s="172"/>
      <c r="CX56" s="172"/>
      <c r="CY56" s="172"/>
      <c r="CZ56" s="172"/>
      <c r="DA56" s="172"/>
      <c r="DB56" s="172"/>
      <c r="DC56" s="172"/>
      <c r="DD56" s="172"/>
      <c r="DE56" s="172"/>
      <c r="DF56" s="172"/>
      <c r="DG56" s="172"/>
      <c r="DH56" s="172"/>
      <c r="DI56" s="172"/>
      <c r="DJ56" s="172"/>
      <c r="DK56" s="172"/>
      <c r="DL56" s="172"/>
      <c r="DM56" s="172"/>
      <c r="DN56" s="172"/>
      <c r="DO56" s="172"/>
      <c r="DP56" s="172"/>
      <c r="DQ56" s="172"/>
      <c r="DR56" s="172"/>
      <c r="DS56" s="172"/>
      <c r="DT56" s="172"/>
      <c r="DU56" s="172"/>
      <c r="DV56" s="172"/>
      <c r="DW56" s="172"/>
      <c r="DX56" s="172"/>
      <c r="DY56" s="172"/>
      <c r="DZ56" s="172"/>
      <c r="EA56" s="172"/>
      <c r="EB56" s="172"/>
      <c r="EC56" s="172"/>
      <c r="ED56" s="172"/>
      <c r="EE56" s="172"/>
      <c r="EF56" s="172"/>
      <c r="EG56" s="172"/>
      <c r="EH56" s="172"/>
      <c r="EI56" s="172"/>
      <c r="EJ56" s="172"/>
      <c r="EK56" s="172"/>
      <c r="EL56" s="172"/>
      <c r="EM56" s="172"/>
      <c r="EN56" s="172"/>
      <c r="EO56" s="172"/>
      <c r="EP56" s="172"/>
      <c r="EQ56" s="172"/>
      <c r="ER56" s="172"/>
      <c r="ES56" s="172"/>
      <c r="ET56" s="172"/>
      <c r="EU56" s="172"/>
      <c r="EV56" s="172"/>
      <c r="EW56" s="172"/>
      <c r="EX56" s="172"/>
      <c r="EY56" s="172"/>
      <c r="EZ56" s="172"/>
      <c r="FA56" s="172"/>
      <c r="FB56" s="172"/>
      <c r="FC56" s="172"/>
      <c r="FD56" s="172"/>
      <c r="FE56" s="172"/>
      <c r="FF56" s="172"/>
      <c r="FG56" s="172"/>
      <c r="FH56" s="172"/>
      <c r="FI56" s="172"/>
      <c r="FJ56" s="172"/>
      <c r="FK56" s="172"/>
      <c r="FL56" s="172"/>
      <c r="FM56" s="172"/>
      <c r="FN56" s="172"/>
      <c r="FO56" s="172"/>
      <c r="FP56" s="172"/>
      <c r="FQ56" s="172"/>
      <c r="FR56" s="172"/>
      <c r="FS56" s="172"/>
      <c r="FT56" s="172"/>
    </row>
    <row r="57" spans="1:176">
      <c r="A57" s="172"/>
      <c r="B57" s="172"/>
      <c r="C57" s="172"/>
      <c r="D57" s="172"/>
      <c r="E57" s="172"/>
      <c r="F57" s="172"/>
      <c r="G57" s="172"/>
      <c r="H57" s="172"/>
      <c r="I57" s="172"/>
      <c r="J57" s="172"/>
      <c r="K57" s="172"/>
      <c r="L57" s="172"/>
      <c r="M57" s="172"/>
      <c r="N57" s="172"/>
      <c r="O57" s="172"/>
      <c r="P57" s="172"/>
      <c r="Q57" s="172"/>
      <c r="R57" s="172"/>
      <c r="S57" s="172"/>
      <c r="T57" s="172"/>
      <c r="U57" s="172"/>
      <c r="V57" s="172"/>
      <c r="W57" s="172"/>
      <c r="X57" s="172"/>
      <c r="Y57" s="172"/>
      <c r="Z57" s="172"/>
      <c r="AA57" s="172"/>
      <c r="AB57" s="172"/>
      <c r="AC57" s="172"/>
      <c r="AD57" s="172"/>
      <c r="AE57" s="172"/>
      <c r="AF57" s="172"/>
      <c r="AG57" s="172"/>
      <c r="AH57" s="172"/>
      <c r="AI57" s="172"/>
      <c r="AJ57" s="172"/>
      <c r="AK57" s="172"/>
      <c r="AL57" s="172"/>
      <c r="AM57" s="172"/>
      <c r="AN57" s="172"/>
      <c r="AO57" s="172"/>
      <c r="AP57" s="172"/>
      <c r="AQ57" s="172"/>
      <c r="AR57" s="172"/>
      <c r="AS57" s="172"/>
      <c r="AT57" s="172"/>
      <c r="AU57" s="172"/>
      <c r="AV57" s="172"/>
      <c r="AW57" s="172"/>
      <c r="AX57" s="172"/>
      <c r="AY57" s="172"/>
      <c r="AZ57" s="172"/>
      <c r="BA57" s="172"/>
      <c r="BB57" s="172"/>
      <c r="BC57" s="172"/>
      <c r="BD57" s="172"/>
      <c r="BE57" s="172"/>
      <c r="BF57" s="172"/>
      <c r="BG57" s="172"/>
      <c r="BH57" s="172"/>
      <c r="BI57" s="172"/>
      <c r="BJ57" s="172"/>
      <c r="BK57" s="172"/>
      <c r="BL57" s="172"/>
      <c r="BM57" s="172"/>
      <c r="BN57" s="172"/>
      <c r="BO57" s="172"/>
      <c r="BP57" s="172"/>
      <c r="BQ57" s="172"/>
      <c r="BR57" s="172"/>
      <c r="BS57" s="172"/>
      <c r="BT57" s="172"/>
      <c r="BU57" s="172"/>
      <c r="BV57" s="172"/>
      <c r="BW57" s="172"/>
      <c r="BX57" s="172"/>
      <c r="BY57" s="172"/>
      <c r="BZ57" s="172"/>
      <c r="CA57" s="172"/>
      <c r="CB57" s="172"/>
      <c r="CC57" s="172"/>
      <c r="CD57" s="172"/>
      <c r="CE57" s="172"/>
      <c r="CF57" s="172"/>
      <c r="CG57" s="172"/>
      <c r="CH57" s="172"/>
      <c r="CI57" s="172"/>
      <c r="CJ57" s="172"/>
      <c r="CK57" s="172"/>
      <c r="CL57" s="172"/>
      <c r="CM57" s="172"/>
      <c r="CN57" s="172"/>
      <c r="CO57" s="172"/>
      <c r="CP57" s="172"/>
      <c r="CQ57" s="172"/>
      <c r="CR57" s="172"/>
      <c r="CS57" s="172"/>
      <c r="CT57" s="172"/>
      <c r="CU57" s="172"/>
      <c r="CV57" s="172"/>
      <c r="CW57" s="172"/>
      <c r="CX57" s="172"/>
      <c r="CY57" s="172"/>
      <c r="CZ57" s="172"/>
      <c r="DA57" s="172"/>
      <c r="DB57" s="172"/>
      <c r="DC57" s="172"/>
      <c r="DD57" s="172"/>
      <c r="DE57" s="172"/>
      <c r="DF57" s="172"/>
      <c r="DG57" s="172"/>
      <c r="DH57" s="172"/>
      <c r="DI57" s="172"/>
      <c r="DJ57" s="172"/>
      <c r="DK57" s="172"/>
      <c r="DL57" s="172"/>
      <c r="DM57" s="172"/>
      <c r="DN57" s="172"/>
      <c r="DO57" s="172"/>
      <c r="DP57" s="172"/>
      <c r="DQ57" s="172"/>
      <c r="DR57" s="172"/>
      <c r="DS57" s="172"/>
      <c r="DT57" s="172"/>
      <c r="DU57" s="172"/>
      <c r="DV57" s="172"/>
      <c r="DW57" s="172"/>
      <c r="DX57" s="172"/>
      <c r="DY57" s="172"/>
      <c r="DZ57" s="172"/>
      <c r="EA57" s="172"/>
      <c r="EB57" s="172"/>
      <c r="EC57" s="172"/>
      <c r="ED57" s="172"/>
      <c r="EE57" s="172"/>
      <c r="EF57" s="172"/>
      <c r="EG57" s="172"/>
      <c r="EH57" s="172"/>
      <c r="EI57" s="172"/>
      <c r="EJ57" s="172"/>
      <c r="EK57" s="172"/>
      <c r="EL57" s="172"/>
      <c r="EM57" s="172"/>
      <c r="EN57" s="172"/>
      <c r="EO57" s="172"/>
      <c r="EP57" s="172"/>
      <c r="EQ57" s="172"/>
      <c r="ER57" s="172"/>
      <c r="ES57" s="172"/>
      <c r="ET57" s="172"/>
      <c r="EU57" s="172"/>
      <c r="EV57" s="172"/>
      <c r="EW57" s="172"/>
      <c r="EX57" s="172"/>
      <c r="EY57" s="172"/>
      <c r="EZ57" s="172"/>
      <c r="FA57" s="172"/>
      <c r="FB57" s="172"/>
      <c r="FC57" s="172"/>
      <c r="FD57" s="172"/>
      <c r="FE57" s="172"/>
      <c r="FF57" s="172"/>
      <c r="FG57" s="172"/>
      <c r="FH57" s="172"/>
      <c r="FI57" s="172"/>
      <c r="FJ57" s="172"/>
      <c r="FK57" s="172"/>
      <c r="FL57" s="172"/>
      <c r="FM57" s="172"/>
      <c r="FN57" s="172"/>
      <c r="FO57" s="172"/>
      <c r="FP57" s="172"/>
      <c r="FQ57" s="172"/>
      <c r="FR57" s="172"/>
      <c r="FS57" s="172"/>
      <c r="FT57" s="172"/>
    </row>
    <row r="58" spans="1:176">
      <c r="A58" s="172"/>
      <c r="B58" s="172"/>
      <c r="C58" s="172"/>
      <c r="D58" s="172"/>
      <c r="E58" s="172"/>
      <c r="F58" s="172"/>
      <c r="G58" s="172"/>
      <c r="H58" s="172"/>
      <c r="I58" s="172"/>
      <c r="J58" s="172"/>
      <c r="K58" s="172"/>
      <c r="L58" s="172"/>
      <c r="M58" s="172"/>
      <c r="N58" s="172"/>
      <c r="O58" s="172"/>
      <c r="P58" s="172"/>
      <c r="Q58" s="172"/>
      <c r="R58" s="172"/>
      <c r="S58" s="172"/>
      <c r="T58" s="172"/>
      <c r="U58" s="172"/>
      <c r="V58" s="172"/>
      <c r="W58" s="172"/>
      <c r="X58" s="172"/>
      <c r="Y58" s="172"/>
      <c r="Z58" s="172"/>
      <c r="AA58" s="172"/>
      <c r="AB58" s="172"/>
      <c r="AC58" s="172"/>
      <c r="AD58" s="172"/>
      <c r="AE58" s="172"/>
      <c r="AF58" s="172"/>
      <c r="AG58" s="172"/>
      <c r="AH58" s="172"/>
      <c r="AI58" s="172"/>
      <c r="AJ58" s="172"/>
      <c r="AK58" s="172"/>
      <c r="AL58" s="172"/>
      <c r="AM58" s="172"/>
      <c r="AN58" s="172"/>
      <c r="AO58" s="172"/>
      <c r="AP58" s="172"/>
      <c r="AQ58" s="172"/>
      <c r="AR58" s="172"/>
      <c r="AS58" s="172"/>
      <c r="AT58" s="172"/>
      <c r="AU58" s="172"/>
      <c r="AV58" s="172"/>
      <c r="AW58" s="172"/>
      <c r="AX58" s="172"/>
      <c r="AY58" s="172"/>
      <c r="AZ58" s="172"/>
      <c r="BA58" s="172"/>
      <c r="BB58" s="172"/>
      <c r="BC58" s="172"/>
      <c r="BD58" s="172"/>
      <c r="BE58" s="172"/>
      <c r="BF58" s="172"/>
      <c r="BG58" s="172"/>
      <c r="BH58" s="172"/>
      <c r="BI58" s="172"/>
      <c r="BJ58" s="172"/>
      <c r="BK58" s="172"/>
      <c r="BL58" s="172"/>
      <c r="BM58" s="172"/>
      <c r="BN58" s="172"/>
      <c r="BO58" s="172"/>
      <c r="BP58" s="172"/>
      <c r="BQ58" s="172"/>
      <c r="BR58" s="172"/>
      <c r="BS58" s="172"/>
      <c r="BT58" s="172"/>
      <c r="BU58" s="172"/>
      <c r="BV58" s="172"/>
      <c r="BW58" s="172"/>
      <c r="BX58" s="172"/>
      <c r="BY58" s="172"/>
      <c r="BZ58" s="172"/>
      <c r="CA58" s="172"/>
      <c r="CB58" s="172"/>
      <c r="CC58" s="172"/>
      <c r="CD58" s="172"/>
      <c r="CE58" s="172"/>
      <c r="CF58" s="172"/>
      <c r="CG58" s="172"/>
      <c r="CH58" s="172"/>
      <c r="CI58" s="172"/>
      <c r="CJ58" s="172"/>
      <c r="CK58" s="172"/>
      <c r="CL58" s="172"/>
      <c r="CM58" s="172"/>
      <c r="CN58" s="172"/>
      <c r="CO58" s="172"/>
      <c r="CP58" s="172"/>
      <c r="CQ58" s="172"/>
      <c r="CR58" s="172"/>
      <c r="CS58" s="172"/>
      <c r="CT58" s="172"/>
      <c r="CU58" s="172"/>
      <c r="CV58" s="172"/>
      <c r="CW58" s="172"/>
      <c r="CX58" s="172"/>
      <c r="CY58" s="172"/>
      <c r="CZ58" s="172"/>
      <c r="DA58" s="172"/>
      <c r="DB58" s="172"/>
      <c r="DC58" s="172"/>
      <c r="DD58" s="172"/>
      <c r="DE58" s="172"/>
      <c r="DF58" s="172"/>
      <c r="DG58" s="172"/>
      <c r="DH58" s="172"/>
      <c r="DI58" s="172"/>
      <c r="DJ58" s="172"/>
      <c r="DK58" s="172"/>
      <c r="DL58" s="172"/>
      <c r="DM58" s="172"/>
      <c r="DN58" s="172"/>
      <c r="DO58" s="172"/>
      <c r="DP58" s="172"/>
      <c r="DQ58" s="172"/>
      <c r="DR58" s="172"/>
      <c r="DS58" s="172"/>
      <c r="DT58" s="172"/>
      <c r="DU58" s="172"/>
      <c r="DV58" s="172"/>
      <c r="DW58" s="172"/>
      <c r="DX58" s="172"/>
      <c r="DY58" s="172"/>
      <c r="DZ58" s="172"/>
      <c r="EA58" s="172"/>
      <c r="EB58" s="172"/>
      <c r="EC58" s="172"/>
      <c r="ED58" s="172"/>
      <c r="EE58" s="172"/>
      <c r="EF58" s="172"/>
      <c r="EG58" s="172"/>
      <c r="EH58" s="172"/>
      <c r="EI58" s="172"/>
      <c r="EJ58" s="172"/>
      <c r="EK58" s="172"/>
      <c r="EL58" s="172"/>
      <c r="EM58" s="172"/>
      <c r="EN58" s="172"/>
      <c r="EO58" s="172"/>
      <c r="EP58" s="172"/>
      <c r="EQ58" s="172"/>
      <c r="ER58" s="172"/>
      <c r="ES58" s="172"/>
      <c r="ET58" s="172"/>
      <c r="EU58" s="172"/>
      <c r="EV58" s="172"/>
      <c r="EW58" s="172"/>
      <c r="EX58" s="172"/>
      <c r="EY58" s="172"/>
      <c r="EZ58" s="172"/>
      <c r="FA58" s="172"/>
      <c r="FB58" s="172"/>
      <c r="FC58" s="172"/>
      <c r="FD58" s="172"/>
      <c r="FE58" s="172"/>
      <c r="FF58" s="172"/>
      <c r="FG58" s="172"/>
      <c r="FH58" s="172"/>
      <c r="FI58" s="172"/>
      <c r="FJ58" s="172"/>
      <c r="FK58" s="172"/>
      <c r="FL58" s="172"/>
      <c r="FM58" s="172"/>
      <c r="FN58" s="172"/>
      <c r="FO58" s="172"/>
      <c r="FP58" s="172"/>
      <c r="FQ58" s="172"/>
      <c r="FR58" s="172"/>
      <c r="FS58" s="172"/>
      <c r="FT58" s="172"/>
    </row>
    <row r="59" spans="1:176">
      <c r="A59" s="172"/>
      <c r="B59" s="172"/>
      <c r="C59" s="172"/>
      <c r="D59" s="172"/>
      <c r="E59" s="172"/>
      <c r="F59" s="172"/>
      <c r="G59" s="172"/>
      <c r="H59" s="172"/>
      <c r="I59" s="172"/>
      <c r="J59" s="172"/>
      <c r="K59" s="172"/>
      <c r="L59" s="172"/>
      <c r="M59" s="172"/>
      <c r="N59" s="172"/>
      <c r="O59" s="172"/>
      <c r="P59" s="172"/>
      <c r="Q59" s="172"/>
      <c r="R59" s="172"/>
      <c r="S59" s="172"/>
      <c r="T59" s="172"/>
      <c r="U59" s="172"/>
      <c r="V59" s="172"/>
      <c r="W59" s="172"/>
      <c r="X59" s="172"/>
      <c r="Y59" s="172"/>
      <c r="Z59" s="172"/>
      <c r="AA59" s="172"/>
      <c r="AB59" s="172"/>
      <c r="AC59" s="172"/>
      <c r="AD59" s="172"/>
      <c r="AE59" s="172"/>
      <c r="AF59" s="172"/>
      <c r="AG59" s="172"/>
      <c r="AH59" s="172"/>
      <c r="AI59" s="172"/>
      <c r="AJ59" s="172"/>
      <c r="AK59" s="172"/>
      <c r="AL59" s="172"/>
      <c r="AM59" s="172"/>
      <c r="AN59" s="172"/>
      <c r="AO59" s="172"/>
      <c r="AP59" s="172"/>
      <c r="AQ59" s="172"/>
      <c r="AR59" s="172"/>
      <c r="AS59" s="172"/>
      <c r="AT59" s="172"/>
      <c r="AU59" s="172"/>
      <c r="AV59" s="172"/>
      <c r="AW59" s="172"/>
      <c r="AX59" s="172"/>
      <c r="AY59" s="172"/>
      <c r="AZ59" s="172"/>
      <c r="BA59" s="172"/>
      <c r="BB59" s="172"/>
      <c r="BC59" s="172"/>
      <c r="BD59" s="172"/>
      <c r="BE59" s="172"/>
      <c r="BF59" s="172"/>
      <c r="BG59" s="172"/>
      <c r="BH59" s="172"/>
      <c r="BI59" s="172"/>
      <c r="BJ59" s="172"/>
      <c r="BK59" s="172"/>
      <c r="BL59" s="172"/>
      <c r="BM59" s="172"/>
      <c r="BN59" s="172"/>
      <c r="BO59" s="172"/>
      <c r="BP59" s="172"/>
      <c r="BQ59" s="172"/>
      <c r="BR59" s="172"/>
      <c r="BS59" s="172"/>
      <c r="BT59" s="172"/>
      <c r="BU59" s="172"/>
      <c r="BV59" s="172"/>
      <c r="BW59" s="172"/>
      <c r="BX59" s="172"/>
      <c r="BY59" s="172"/>
      <c r="BZ59" s="172"/>
      <c r="CA59" s="172"/>
      <c r="CB59" s="172"/>
      <c r="CC59" s="172"/>
      <c r="CD59" s="172"/>
      <c r="CE59" s="172"/>
      <c r="CF59" s="172"/>
      <c r="CG59" s="172"/>
      <c r="CH59" s="172"/>
      <c r="CI59" s="172"/>
      <c r="CJ59" s="172"/>
      <c r="CK59" s="172"/>
      <c r="CL59" s="172"/>
      <c r="CM59" s="172"/>
      <c r="CN59" s="172"/>
      <c r="CO59" s="172"/>
      <c r="CP59" s="172"/>
      <c r="CQ59" s="172"/>
      <c r="CR59" s="172"/>
      <c r="CS59" s="172"/>
      <c r="CT59" s="172"/>
      <c r="CU59" s="172"/>
      <c r="CV59" s="172"/>
      <c r="CW59" s="172"/>
      <c r="CX59" s="172"/>
      <c r="CY59" s="172"/>
      <c r="CZ59" s="172"/>
      <c r="DA59" s="172"/>
      <c r="DB59" s="172"/>
      <c r="DC59" s="172"/>
      <c r="DD59" s="172"/>
      <c r="DE59" s="172"/>
      <c r="DF59" s="172"/>
      <c r="DG59" s="172"/>
      <c r="DH59" s="172"/>
      <c r="DI59" s="172"/>
      <c r="DJ59" s="172"/>
      <c r="DK59" s="172"/>
      <c r="DL59" s="172"/>
      <c r="DM59" s="172"/>
      <c r="DN59" s="172"/>
      <c r="DO59" s="172"/>
      <c r="DP59" s="172"/>
      <c r="DQ59" s="172"/>
      <c r="DR59" s="172"/>
      <c r="DS59" s="172"/>
      <c r="DT59" s="172"/>
      <c r="DU59" s="172"/>
      <c r="DV59" s="172"/>
      <c r="DW59" s="172"/>
      <c r="DX59" s="172"/>
      <c r="DY59" s="172"/>
      <c r="DZ59" s="172"/>
      <c r="EA59" s="172"/>
      <c r="EB59" s="172"/>
      <c r="EC59" s="172"/>
      <c r="ED59" s="172"/>
      <c r="EE59" s="172"/>
      <c r="EF59" s="172"/>
      <c r="EG59" s="172"/>
      <c r="EH59" s="172"/>
      <c r="EI59" s="172"/>
      <c r="EJ59" s="172"/>
      <c r="EK59" s="172"/>
      <c r="EL59" s="172"/>
      <c r="EM59" s="172"/>
      <c r="EN59" s="172"/>
      <c r="EO59" s="172"/>
      <c r="EP59" s="172"/>
      <c r="EQ59" s="172"/>
      <c r="ER59" s="172"/>
      <c r="ES59" s="172"/>
      <c r="ET59" s="172"/>
      <c r="EU59" s="172"/>
      <c r="EV59" s="172"/>
      <c r="EW59" s="172"/>
      <c r="EX59" s="172"/>
      <c r="EY59" s="172"/>
      <c r="EZ59" s="172"/>
      <c r="FA59" s="172"/>
      <c r="FB59" s="172"/>
      <c r="FC59" s="172"/>
      <c r="FD59" s="172"/>
      <c r="FE59" s="172"/>
      <c r="FF59" s="172"/>
      <c r="FG59" s="172"/>
      <c r="FH59" s="172"/>
      <c r="FI59" s="172"/>
      <c r="FJ59" s="172"/>
      <c r="FK59" s="172"/>
      <c r="FL59" s="172"/>
      <c r="FM59" s="172"/>
      <c r="FN59" s="172"/>
      <c r="FO59" s="172"/>
      <c r="FP59" s="172"/>
      <c r="FQ59" s="172"/>
      <c r="FR59" s="172"/>
      <c r="FS59" s="172"/>
      <c r="FT59" s="172"/>
    </row>
    <row r="60" spans="1:176">
      <c r="A60" s="172"/>
      <c r="B60" s="172"/>
      <c r="C60" s="172"/>
      <c r="D60" s="172"/>
      <c r="E60" s="172"/>
      <c r="F60" s="172"/>
      <c r="G60" s="172"/>
      <c r="H60" s="172"/>
      <c r="I60" s="172"/>
      <c r="J60" s="172"/>
      <c r="K60" s="172"/>
      <c r="L60" s="172"/>
      <c r="M60" s="172"/>
      <c r="N60" s="172"/>
      <c r="O60" s="172"/>
      <c r="P60" s="172"/>
      <c r="Q60" s="172"/>
      <c r="R60" s="172"/>
      <c r="S60" s="172"/>
      <c r="T60" s="172"/>
      <c r="U60" s="172"/>
      <c r="V60" s="172"/>
      <c r="W60" s="172"/>
      <c r="X60" s="172"/>
      <c r="Y60" s="172"/>
      <c r="Z60" s="172"/>
      <c r="AA60" s="172"/>
      <c r="AB60" s="172"/>
      <c r="AC60" s="172"/>
      <c r="AD60" s="172"/>
      <c r="AE60" s="172"/>
      <c r="AF60" s="172"/>
      <c r="AG60" s="172"/>
      <c r="AH60" s="172"/>
      <c r="AI60" s="172"/>
      <c r="AJ60" s="172"/>
      <c r="AK60" s="172"/>
      <c r="AL60" s="172"/>
      <c r="AM60" s="172"/>
      <c r="AN60" s="172"/>
      <c r="AO60" s="172"/>
      <c r="AP60" s="172"/>
      <c r="AQ60" s="172"/>
      <c r="AR60" s="172"/>
      <c r="AS60" s="172"/>
      <c r="AT60" s="172"/>
      <c r="AU60" s="172"/>
      <c r="AV60" s="172"/>
      <c r="AW60" s="172"/>
      <c r="AX60" s="172"/>
      <c r="AY60" s="172"/>
      <c r="AZ60" s="172"/>
      <c r="BA60" s="172"/>
      <c r="BB60" s="172"/>
      <c r="BC60" s="172"/>
      <c r="BD60" s="172"/>
      <c r="BE60" s="172"/>
      <c r="BF60" s="172"/>
      <c r="BG60" s="172"/>
      <c r="BH60" s="172"/>
      <c r="BI60" s="172"/>
      <c r="BJ60" s="172"/>
      <c r="BK60" s="172"/>
      <c r="BL60" s="172"/>
      <c r="BM60" s="172"/>
      <c r="BN60" s="172"/>
      <c r="BO60" s="172"/>
      <c r="BP60" s="172"/>
      <c r="BQ60" s="172"/>
      <c r="BR60" s="172"/>
      <c r="BS60" s="172"/>
      <c r="BT60" s="172"/>
      <c r="BU60" s="172"/>
      <c r="BV60" s="172"/>
      <c r="BW60" s="172"/>
      <c r="BX60" s="172"/>
      <c r="BY60" s="172"/>
      <c r="BZ60" s="172"/>
      <c r="CA60" s="172"/>
      <c r="CB60" s="172"/>
      <c r="CC60" s="172"/>
      <c r="CD60" s="172"/>
      <c r="CE60" s="172"/>
      <c r="CF60" s="172"/>
      <c r="CG60" s="172"/>
      <c r="CH60" s="172"/>
      <c r="CI60" s="172"/>
      <c r="CJ60" s="172"/>
      <c r="CK60" s="172"/>
      <c r="CL60" s="172"/>
      <c r="CM60" s="172"/>
      <c r="CN60" s="172"/>
      <c r="CO60" s="172"/>
      <c r="CP60" s="172"/>
      <c r="CQ60" s="172"/>
      <c r="CR60" s="172"/>
      <c r="CS60" s="172"/>
      <c r="CT60" s="172"/>
      <c r="CU60" s="172"/>
      <c r="CV60" s="172"/>
      <c r="CW60" s="172"/>
      <c r="CX60" s="172"/>
      <c r="CY60" s="172"/>
      <c r="CZ60" s="172"/>
      <c r="DA60" s="172"/>
      <c r="DB60" s="172"/>
      <c r="DC60" s="172"/>
      <c r="DD60" s="172"/>
      <c r="DE60" s="172"/>
      <c r="DF60" s="172"/>
      <c r="DG60" s="172"/>
      <c r="DH60" s="172"/>
      <c r="DI60" s="172"/>
      <c r="DJ60" s="172"/>
      <c r="DK60" s="172"/>
      <c r="DL60" s="172"/>
      <c r="DM60" s="172"/>
      <c r="DN60" s="172"/>
      <c r="DO60" s="172"/>
      <c r="DP60" s="172"/>
      <c r="DQ60" s="172"/>
      <c r="DR60" s="172"/>
      <c r="DS60" s="172"/>
      <c r="DT60" s="172"/>
      <c r="DU60" s="172"/>
      <c r="DV60" s="172"/>
      <c r="DW60" s="172"/>
      <c r="DX60" s="172"/>
      <c r="DY60" s="172"/>
      <c r="DZ60" s="172"/>
      <c r="EA60" s="172"/>
      <c r="EB60" s="172"/>
      <c r="EC60" s="172"/>
      <c r="ED60" s="172"/>
      <c r="EE60" s="172"/>
      <c r="EF60" s="172"/>
      <c r="EG60" s="172"/>
      <c r="EH60" s="172"/>
      <c r="EI60" s="172"/>
      <c r="EJ60" s="172"/>
      <c r="EK60" s="172"/>
      <c r="EL60" s="172"/>
      <c r="EM60" s="172"/>
      <c r="EN60" s="172"/>
      <c r="EO60" s="172"/>
      <c r="EP60" s="172"/>
      <c r="EQ60" s="172"/>
      <c r="ER60" s="172"/>
      <c r="ES60" s="172"/>
      <c r="ET60" s="172"/>
      <c r="EU60" s="172"/>
      <c r="EV60" s="172"/>
      <c r="EW60" s="172"/>
      <c r="EX60" s="172"/>
      <c r="EY60" s="172"/>
      <c r="EZ60" s="172"/>
      <c r="FA60" s="172"/>
      <c r="FB60" s="172"/>
      <c r="FC60" s="172"/>
      <c r="FD60" s="172"/>
      <c r="FE60" s="172"/>
      <c r="FF60" s="172"/>
      <c r="FG60" s="172"/>
      <c r="FH60" s="172"/>
      <c r="FI60" s="172"/>
      <c r="FJ60" s="172"/>
      <c r="FK60" s="172"/>
      <c r="FL60" s="172"/>
      <c r="FM60" s="172"/>
      <c r="FN60" s="172"/>
      <c r="FO60" s="172"/>
      <c r="FP60" s="172"/>
      <c r="FQ60" s="172"/>
      <c r="FR60" s="172"/>
      <c r="FS60" s="172"/>
      <c r="FT60" s="172"/>
    </row>
    <row r="61" spans="1:176">
      <c r="A61" s="172"/>
      <c r="B61" s="172"/>
      <c r="C61" s="172"/>
      <c r="D61" s="172"/>
      <c r="E61" s="172"/>
      <c r="F61" s="172"/>
      <c r="G61" s="172"/>
      <c r="H61" s="172"/>
      <c r="I61" s="172"/>
      <c r="J61" s="172"/>
      <c r="K61" s="172"/>
      <c r="L61" s="172"/>
      <c r="M61" s="172"/>
      <c r="N61" s="172"/>
      <c r="O61" s="172"/>
      <c r="P61" s="172"/>
      <c r="Q61" s="172"/>
      <c r="R61" s="172"/>
      <c r="S61" s="172"/>
      <c r="T61" s="172"/>
      <c r="U61" s="172"/>
      <c r="V61" s="172"/>
      <c r="W61" s="172"/>
      <c r="X61" s="172"/>
      <c r="Y61" s="172"/>
      <c r="Z61" s="172"/>
      <c r="AA61" s="172"/>
      <c r="AB61" s="172"/>
      <c r="AC61" s="172"/>
      <c r="AD61" s="172"/>
      <c r="AE61" s="172"/>
      <c r="AF61" s="172"/>
      <c r="AG61" s="172"/>
      <c r="AH61" s="172"/>
      <c r="AI61" s="172"/>
      <c r="AJ61" s="172"/>
      <c r="AK61" s="172"/>
      <c r="AL61" s="172"/>
      <c r="AM61" s="172"/>
      <c r="AN61" s="172"/>
      <c r="AO61" s="172"/>
      <c r="AP61" s="172"/>
      <c r="AQ61" s="172"/>
      <c r="AR61" s="172"/>
      <c r="AS61" s="172"/>
      <c r="AT61" s="172"/>
      <c r="AU61" s="172"/>
      <c r="AV61" s="172"/>
      <c r="AW61" s="172"/>
      <c r="AX61" s="172"/>
      <c r="AY61" s="172"/>
      <c r="AZ61" s="172"/>
      <c r="BA61" s="172"/>
      <c r="BB61" s="172"/>
      <c r="BC61" s="172"/>
      <c r="BD61" s="172"/>
      <c r="BE61" s="172"/>
      <c r="BF61" s="172"/>
      <c r="BG61" s="172"/>
      <c r="BH61" s="172"/>
      <c r="BI61" s="172"/>
      <c r="BJ61" s="172"/>
      <c r="BK61" s="172"/>
      <c r="BL61" s="172"/>
      <c r="BM61" s="172"/>
      <c r="BN61" s="172"/>
      <c r="BO61" s="172"/>
      <c r="BP61" s="172"/>
      <c r="BQ61" s="172"/>
      <c r="BR61" s="172"/>
      <c r="BS61" s="172"/>
      <c r="BT61" s="172"/>
      <c r="BU61" s="172"/>
      <c r="BV61" s="172"/>
      <c r="BW61" s="172"/>
      <c r="BX61" s="172"/>
      <c r="BY61" s="172"/>
      <c r="BZ61" s="172"/>
      <c r="CA61" s="172"/>
      <c r="CB61" s="172"/>
      <c r="CC61" s="172"/>
      <c r="CD61" s="172"/>
      <c r="CE61" s="172"/>
      <c r="CF61" s="172"/>
      <c r="CG61" s="172"/>
      <c r="CH61" s="172"/>
      <c r="CI61" s="172"/>
      <c r="CJ61" s="172"/>
      <c r="CK61" s="172"/>
      <c r="CL61" s="172"/>
      <c r="CM61" s="172"/>
      <c r="CN61" s="172"/>
      <c r="CO61" s="172"/>
      <c r="CP61" s="172"/>
      <c r="CQ61" s="172"/>
      <c r="CR61" s="172"/>
      <c r="CS61" s="172"/>
      <c r="CT61" s="172"/>
      <c r="CU61" s="172"/>
      <c r="CV61" s="172"/>
      <c r="CW61" s="172"/>
      <c r="CX61" s="172"/>
      <c r="CY61" s="172"/>
      <c r="CZ61" s="172"/>
      <c r="DA61" s="172"/>
      <c r="DB61" s="172"/>
      <c r="DC61" s="172"/>
      <c r="DD61" s="172"/>
      <c r="DE61" s="172"/>
      <c r="DF61" s="172"/>
      <c r="DG61" s="172"/>
      <c r="DH61" s="172"/>
      <c r="DI61" s="172"/>
      <c r="DJ61" s="172"/>
      <c r="DK61" s="172"/>
      <c r="DL61" s="172"/>
      <c r="DM61" s="172"/>
      <c r="DN61" s="172"/>
      <c r="DO61" s="172"/>
      <c r="DP61" s="172"/>
      <c r="DQ61" s="172"/>
      <c r="DR61" s="172"/>
      <c r="DS61" s="172"/>
      <c r="DT61" s="172"/>
      <c r="DU61" s="172"/>
      <c r="DV61" s="172"/>
      <c r="DW61" s="172"/>
      <c r="DX61" s="172"/>
      <c r="DY61" s="172"/>
      <c r="DZ61" s="172"/>
      <c r="EA61" s="172"/>
      <c r="EB61" s="172"/>
      <c r="EC61" s="172"/>
      <c r="ED61" s="172"/>
      <c r="EE61" s="172"/>
      <c r="EF61" s="172"/>
      <c r="EG61" s="172"/>
      <c r="EH61" s="172"/>
      <c r="EI61" s="172"/>
      <c r="EJ61" s="172"/>
      <c r="EK61" s="172"/>
      <c r="EL61" s="172"/>
      <c r="EM61" s="172"/>
      <c r="EN61" s="172"/>
      <c r="EO61" s="172"/>
      <c r="EP61" s="172"/>
      <c r="EQ61" s="172"/>
      <c r="ER61" s="172"/>
      <c r="ES61" s="172"/>
      <c r="ET61" s="172"/>
      <c r="EU61" s="172"/>
      <c r="EV61" s="172"/>
      <c r="EW61" s="172"/>
      <c r="EX61" s="172"/>
      <c r="EY61" s="172"/>
      <c r="EZ61" s="172"/>
      <c r="FA61" s="172"/>
      <c r="FB61" s="172"/>
      <c r="FC61" s="172"/>
      <c r="FD61" s="172"/>
      <c r="FE61" s="172"/>
      <c r="FF61" s="172"/>
      <c r="FG61" s="172"/>
      <c r="FH61" s="172"/>
      <c r="FI61" s="172"/>
      <c r="FJ61" s="172"/>
      <c r="FK61" s="172"/>
      <c r="FL61" s="172"/>
      <c r="FM61" s="172"/>
      <c r="FN61" s="172"/>
      <c r="FO61" s="172"/>
      <c r="FP61" s="172"/>
      <c r="FQ61" s="172"/>
      <c r="FR61" s="172"/>
      <c r="FS61" s="172"/>
      <c r="FT61" s="172"/>
    </row>
    <row r="62" spans="1:176">
      <c r="A62" s="172"/>
      <c r="B62" s="172"/>
      <c r="C62" s="172"/>
      <c r="D62" s="172"/>
      <c r="E62" s="172"/>
      <c r="F62" s="172"/>
      <c r="G62" s="172"/>
      <c r="H62" s="172"/>
      <c r="I62" s="172"/>
      <c r="J62" s="172"/>
      <c r="K62" s="172"/>
      <c r="L62" s="172"/>
      <c r="M62" s="172"/>
      <c r="N62" s="172"/>
      <c r="O62" s="172"/>
      <c r="P62" s="172"/>
      <c r="Q62" s="172"/>
      <c r="R62" s="172"/>
      <c r="S62" s="172"/>
      <c r="T62" s="172"/>
      <c r="U62" s="172"/>
      <c r="V62" s="172"/>
      <c r="W62" s="172"/>
      <c r="X62" s="172"/>
      <c r="Y62" s="172"/>
      <c r="Z62" s="172"/>
      <c r="AA62" s="172"/>
      <c r="AB62" s="172"/>
      <c r="AC62" s="172"/>
      <c r="AD62" s="172"/>
      <c r="AE62" s="172"/>
      <c r="AF62" s="172"/>
      <c r="AG62" s="172"/>
      <c r="AH62" s="172"/>
      <c r="AI62" s="172"/>
      <c r="AJ62" s="172"/>
      <c r="AK62" s="172"/>
      <c r="AL62" s="172"/>
      <c r="AM62" s="172"/>
      <c r="AN62" s="172"/>
      <c r="AO62" s="172"/>
      <c r="AP62" s="172"/>
      <c r="AQ62" s="172"/>
      <c r="AR62" s="172"/>
      <c r="AS62" s="172"/>
      <c r="AT62" s="172"/>
      <c r="AU62" s="172"/>
      <c r="AV62" s="172"/>
      <c r="AW62" s="172"/>
      <c r="AX62" s="172"/>
      <c r="AY62" s="172"/>
      <c r="AZ62" s="172"/>
      <c r="BA62" s="172"/>
      <c r="BB62" s="172"/>
      <c r="BC62" s="172"/>
      <c r="BD62" s="172"/>
      <c r="BE62" s="172"/>
      <c r="BF62" s="172"/>
      <c r="BG62" s="172"/>
      <c r="BH62" s="172"/>
      <c r="BI62" s="172"/>
      <c r="BJ62" s="172"/>
      <c r="BK62" s="172"/>
      <c r="BL62" s="172"/>
      <c r="BM62" s="172"/>
      <c r="BN62" s="172"/>
      <c r="BO62" s="172"/>
      <c r="BP62" s="172"/>
      <c r="BQ62" s="172"/>
      <c r="BR62" s="172"/>
      <c r="BS62" s="172"/>
      <c r="BT62" s="172"/>
      <c r="BU62" s="172"/>
      <c r="BV62" s="172"/>
      <c r="BW62" s="172"/>
      <c r="BX62" s="172"/>
      <c r="BY62" s="172"/>
      <c r="BZ62" s="172"/>
      <c r="CA62" s="172"/>
      <c r="CB62" s="172"/>
      <c r="CC62" s="172"/>
      <c r="CD62" s="172"/>
      <c r="CE62" s="172"/>
      <c r="CF62" s="172"/>
      <c r="CG62" s="172"/>
      <c r="CH62" s="172"/>
      <c r="CI62" s="172"/>
      <c r="CJ62" s="172"/>
      <c r="CK62" s="172"/>
      <c r="CL62" s="172"/>
      <c r="CM62" s="172"/>
      <c r="CN62" s="172"/>
      <c r="CO62" s="172"/>
      <c r="CP62" s="172"/>
      <c r="CQ62" s="172"/>
      <c r="CR62" s="172"/>
      <c r="CS62" s="172"/>
      <c r="CT62" s="172"/>
      <c r="CU62" s="172"/>
      <c r="CV62" s="172"/>
      <c r="CW62" s="172"/>
      <c r="CX62" s="172"/>
      <c r="CY62" s="172"/>
      <c r="CZ62" s="172"/>
      <c r="DA62" s="172"/>
      <c r="DB62" s="172"/>
      <c r="DC62" s="172"/>
      <c r="DD62" s="172"/>
      <c r="DE62" s="172"/>
      <c r="DF62" s="172"/>
      <c r="DG62" s="172"/>
      <c r="DH62" s="172"/>
      <c r="DI62" s="172"/>
      <c r="DJ62" s="172"/>
      <c r="DK62" s="172"/>
      <c r="DL62" s="172"/>
      <c r="DM62" s="172"/>
      <c r="DN62" s="172"/>
      <c r="DO62" s="172"/>
      <c r="DP62" s="172"/>
      <c r="DQ62" s="172"/>
      <c r="DR62" s="172"/>
      <c r="DS62" s="172"/>
      <c r="DT62" s="172"/>
      <c r="DU62" s="172"/>
      <c r="DV62" s="172"/>
      <c r="DW62" s="172"/>
      <c r="DX62" s="172"/>
      <c r="DY62" s="172"/>
      <c r="DZ62" s="172"/>
      <c r="EA62" s="172"/>
      <c r="EB62" s="172"/>
      <c r="EC62" s="172"/>
      <c r="ED62" s="172"/>
      <c r="EE62" s="172"/>
      <c r="EF62" s="172"/>
      <c r="EG62" s="172"/>
      <c r="EH62" s="172"/>
      <c r="EI62" s="172"/>
      <c r="EJ62" s="172"/>
      <c r="EK62" s="172"/>
      <c r="EL62" s="172"/>
      <c r="EM62" s="172"/>
      <c r="EN62" s="172"/>
      <c r="EO62" s="172"/>
      <c r="EP62" s="172"/>
      <c r="EQ62" s="172"/>
      <c r="ER62" s="172"/>
      <c r="ES62" s="172"/>
      <c r="ET62" s="172"/>
      <c r="EU62" s="172"/>
      <c r="EV62" s="172"/>
      <c r="EW62" s="172"/>
      <c r="EX62" s="172"/>
      <c r="EY62" s="172"/>
      <c r="EZ62" s="172"/>
      <c r="FA62" s="172"/>
      <c r="FB62" s="172"/>
      <c r="FC62" s="172"/>
      <c r="FD62" s="172"/>
      <c r="FE62" s="172"/>
      <c r="FF62" s="172"/>
      <c r="FG62" s="172"/>
      <c r="FH62" s="172"/>
      <c r="FI62" s="172"/>
      <c r="FJ62" s="172"/>
      <c r="FK62" s="172"/>
      <c r="FL62" s="172"/>
      <c r="FM62" s="172"/>
      <c r="FN62" s="172"/>
      <c r="FO62" s="172"/>
      <c r="FP62" s="172"/>
      <c r="FQ62" s="172"/>
      <c r="FR62" s="172"/>
      <c r="FS62" s="172"/>
      <c r="FT62" s="172"/>
    </row>
    <row r="63" spans="1:176">
      <c r="A63" s="172"/>
      <c r="B63" s="172"/>
      <c r="C63" s="172"/>
      <c r="D63" s="172"/>
      <c r="E63" s="172"/>
      <c r="F63" s="172"/>
      <c r="G63" s="172"/>
      <c r="H63" s="172"/>
      <c r="I63" s="172"/>
      <c r="J63" s="172"/>
      <c r="K63" s="172"/>
      <c r="L63" s="172"/>
      <c r="M63" s="172"/>
      <c r="N63" s="172"/>
      <c r="O63" s="172"/>
      <c r="P63" s="172"/>
      <c r="Q63" s="172"/>
      <c r="R63" s="172"/>
      <c r="S63" s="172"/>
      <c r="T63" s="172"/>
      <c r="U63" s="172"/>
      <c r="V63" s="172"/>
      <c r="W63" s="172"/>
      <c r="X63" s="172"/>
      <c r="Y63" s="172"/>
      <c r="Z63" s="172"/>
      <c r="AA63" s="172"/>
      <c r="AB63" s="172"/>
      <c r="AC63" s="172"/>
      <c r="AD63" s="172"/>
      <c r="AE63" s="172"/>
      <c r="AF63" s="172"/>
      <c r="AG63" s="172"/>
      <c r="AH63" s="172"/>
      <c r="AI63" s="172"/>
      <c r="AJ63" s="172"/>
      <c r="AK63" s="172"/>
      <c r="AL63" s="172"/>
      <c r="AM63" s="172"/>
      <c r="AN63" s="172"/>
      <c r="AO63" s="172"/>
      <c r="AP63" s="172"/>
      <c r="AQ63" s="172"/>
      <c r="AR63" s="172"/>
      <c r="AS63" s="172"/>
      <c r="AT63" s="172"/>
      <c r="AU63" s="172"/>
      <c r="AV63" s="172"/>
      <c r="AW63" s="172"/>
      <c r="AX63" s="172"/>
      <c r="AY63" s="172"/>
      <c r="AZ63" s="172"/>
      <c r="BA63" s="172"/>
      <c r="BB63" s="172"/>
      <c r="BC63" s="172"/>
      <c r="BD63" s="172"/>
      <c r="BE63" s="172"/>
      <c r="BF63" s="172"/>
      <c r="BG63" s="172"/>
      <c r="BH63" s="172"/>
      <c r="BI63" s="172"/>
      <c r="BJ63" s="172"/>
      <c r="BK63" s="172"/>
      <c r="BL63" s="172"/>
      <c r="BM63" s="172"/>
      <c r="BN63" s="172"/>
      <c r="BO63" s="172"/>
      <c r="BP63" s="172"/>
      <c r="BQ63" s="172"/>
      <c r="BR63" s="172"/>
      <c r="BS63" s="172"/>
      <c r="BT63" s="172"/>
      <c r="BU63" s="172"/>
      <c r="BV63" s="172"/>
      <c r="BW63" s="172"/>
      <c r="BX63" s="172"/>
      <c r="BY63" s="172"/>
      <c r="BZ63" s="172"/>
      <c r="CA63" s="172"/>
      <c r="CB63" s="172"/>
      <c r="CC63" s="172"/>
      <c r="CD63" s="172"/>
      <c r="CE63" s="172"/>
      <c r="CF63" s="172"/>
      <c r="CG63" s="172"/>
      <c r="CH63" s="172"/>
      <c r="CI63" s="172"/>
      <c r="CJ63" s="172"/>
      <c r="CK63" s="172"/>
      <c r="CL63" s="172"/>
      <c r="CM63" s="172"/>
      <c r="CN63" s="172"/>
      <c r="CO63" s="172"/>
      <c r="CP63" s="172"/>
      <c r="CQ63" s="172"/>
      <c r="CR63" s="172"/>
      <c r="CS63" s="172"/>
      <c r="CT63" s="172"/>
      <c r="CU63" s="172"/>
      <c r="CV63" s="172"/>
      <c r="CW63" s="172"/>
      <c r="CX63" s="172"/>
      <c r="CY63" s="172"/>
      <c r="CZ63" s="172"/>
      <c r="DA63" s="172"/>
      <c r="DB63" s="172"/>
      <c r="DC63" s="172"/>
      <c r="DD63" s="172"/>
      <c r="DE63" s="172"/>
      <c r="DF63" s="172"/>
      <c r="DG63" s="172"/>
      <c r="DH63" s="172"/>
      <c r="DI63" s="172"/>
      <c r="DJ63" s="172"/>
      <c r="DK63" s="172"/>
      <c r="DL63" s="172"/>
      <c r="DM63" s="172"/>
      <c r="DN63" s="172"/>
      <c r="DO63" s="172"/>
      <c r="DP63" s="172"/>
      <c r="DQ63" s="172"/>
      <c r="DR63" s="172"/>
      <c r="DS63" s="172"/>
      <c r="DT63" s="172"/>
      <c r="DU63" s="172"/>
      <c r="DV63" s="172"/>
      <c r="DW63" s="172"/>
      <c r="DX63" s="172"/>
      <c r="DY63" s="172"/>
      <c r="DZ63" s="172"/>
      <c r="EA63" s="172"/>
      <c r="EB63" s="172"/>
      <c r="EC63" s="172"/>
      <c r="ED63" s="172"/>
      <c r="EE63" s="172"/>
      <c r="EF63" s="172"/>
      <c r="EG63" s="172"/>
      <c r="EH63" s="172"/>
      <c r="EI63" s="172"/>
      <c r="EJ63" s="172"/>
      <c r="EK63" s="172"/>
      <c r="EL63" s="172"/>
      <c r="EM63" s="172"/>
      <c r="EN63" s="172"/>
      <c r="EO63" s="172"/>
      <c r="EP63" s="172"/>
      <c r="EQ63" s="172"/>
      <c r="ER63" s="172"/>
      <c r="ES63" s="172"/>
      <c r="ET63" s="172"/>
      <c r="EU63" s="172"/>
      <c r="EV63" s="172"/>
      <c r="EW63" s="172"/>
      <c r="EX63" s="172"/>
      <c r="EY63" s="172"/>
      <c r="EZ63" s="172"/>
      <c r="FA63" s="172"/>
      <c r="FB63" s="172"/>
      <c r="FC63" s="172"/>
      <c r="FD63" s="172"/>
      <c r="FE63" s="172"/>
      <c r="FF63" s="172"/>
      <c r="FG63" s="172"/>
      <c r="FH63" s="172"/>
      <c r="FI63" s="172"/>
      <c r="FJ63" s="172"/>
      <c r="FK63" s="172"/>
      <c r="FL63" s="172"/>
      <c r="FM63" s="172"/>
      <c r="FN63" s="172"/>
      <c r="FO63" s="172"/>
      <c r="FP63" s="172"/>
      <c r="FQ63" s="172"/>
      <c r="FR63" s="172"/>
      <c r="FS63" s="172"/>
      <c r="FT63" s="172"/>
    </row>
    <row r="64" spans="1:176">
      <c r="A64" s="172"/>
      <c r="B64" s="172"/>
      <c r="C64" s="172"/>
      <c r="D64" s="172"/>
      <c r="E64" s="172"/>
      <c r="F64" s="172"/>
      <c r="G64" s="172"/>
      <c r="H64" s="172"/>
      <c r="I64" s="172"/>
      <c r="J64" s="172"/>
      <c r="K64" s="172"/>
      <c r="L64" s="172"/>
      <c r="M64" s="172"/>
      <c r="N64" s="172"/>
      <c r="O64" s="172"/>
      <c r="P64" s="172"/>
      <c r="Q64" s="172"/>
      <c r="R64" s="172"/>
      <c r="S64" s="172"/>
      <c r="T64" s="172"/>
      <c r="U64" s="172"/>
      <c r="V64" s="172"/>
      <c r="W64" s="172"/>
      <c r="X64" s="172"/>
      <c r="Y64" s="172"/>
      <c r="Z64" s="172"/>
      <c r="AA64" s="172"/>
      <c r="AB64" s="172"/>
      <c r="AC64" s="172"/>
      <c r="AD64" s="172"/>
      <c r="AE64" s="172"/>
      <c r="AF64" s="172"/>
      <c r="AG64" s="172"/>
      <c r="AH64" s="172"/>
      <c r="AI64" s="172"/>
      <c r="AJ64" s="172"/>
      <c r="AK64" s="172"/>
      <c r="AL64" s="172"/>
      <c r="AM64" s="172"/>
      <c r="AN64" s="172"/>
      <c r="AO64" s="172"/>
      <c r="AP64" s="172"/>
      <c r="AQ64" s="172"/>
      <c r="AR64" s="172"/>
      <c r="AS64" s="172"/>
      <c r="AT64" s="172"/>
      <c r="AU64" s="172"/>
      <c r="AV64" s="172"/>
      <c r="AW64" s="172"/>
      <c r="AX64" s="172"/>
      <c r="AY64" s="172"/>
      <c r="AZ64" s="172"/>
      <c r="BA64" s="172"/>
      <c r="BB64" s="172"/>
      <c r="BC64" s="172"/>
      <c r="BD64" s="172"/>
      <c r="BE64" s="172"/>
      <c r="BF64" s="172"/>
      <c r="BG64" s="172"/>
      <c r="BH64" s="172"/>
      <c r="BI64" s="172"/>
      <c r="BJ64" s="172"/>
      <c r="BK64" s="172"/>
      <c r="BL64" s="172"/>
      <c r="BM64" s="172"/>
      <c r="BN64" s="172"/>
      <c r="BO64" s="172"/>
      <c r="BP64" s="172"/>
      <c r="BQ64" s="172"/>
      <c r="BR64" s="172"/>
      <c r="BS64" s="172"/>
      <c r="BT64" s="172"/>
      <c r="BU64" s="172"/>
      <c r="BV64" s="172"/>
      <c r="BW64" s="172"/>
      <c r="BX64" s="172"/>
      <c r="BY64" s="172"/>
      <c r="BZ64" s="172"/>
      <c r="CA64" s="172"/>
      <c r="CB64" s="172"/>
      <c r="CC64" s="172"/>
      <c r="CD64" s="172"/>
      <c r="CE64" s="172"/>
      <c r="CF64" s="172"/>
      <c r="CG64" s="172"/>
      <c r="CH64" s="172"/>
      <c r="CI64" s="172"/>
      <c r="CJ64" s="172"/>
      <c r="CK64" s="172"/>
      <c r="CL64" s="172"/>
      <c r="CM64" s="172"/>
      <c r="CN64" s="172"/>
      <c r="CO64" s="172"/>
      <c r="CP64" s="172"/>
      <c r="CQ64" s="172"/>
      <c r="CR64" s="172"/>
      <c r="CS64" s="172"/>
      <c r="CT64" s="172"/>
      <c r="CU64" s="172"/>
      <c r="CV64" s="172"/>
      <c r="CW64" s="172"/>
      <c r="CX64" s="172"/>
      <c r="CY64" s="172"/>
      <c r="CZ64" s="172"/>
      <c r="DA64" s="172"/>
      <c r="DB64" s="172"/>
      <c r="DC64" s="172"/>
      <c r="DD64" s="172"/>
      <c r="DE64" s="172"/>
      <c r="DF64" s="172"/>
      <c r="DG64" s="172"/>
      <c r="DH64" s="172"/>
      <c r="DI64" s="172"/>
      <c r="DJ64" s="172"/>
      <c r="DK64" s="172"/>
      <c r="DL64" s="172"/>
      <c r="DM64" s="172"/>
      <c r="DN64" s="172"/>
      <c r="DO64" s="172"/>
      <c r="DP64" s="172"/>
      <c r="DQ64" s="172"/>
      <c r="DR64" s="172"/>
      <c r="DS64" s="172"/>
      <c r="DT64" s="172"/>
      <c r="DU64" s="172"/>
      <c r="DV64" s="172"/>
      <c r="DW64" s="172"/>
      <c r="DX64" s="172"/>
      <c r="DY64" s="172"/>
      <c r="DZ64" s="172"/>
      <c r="EA64" s="172"/>
      <c r="EB64" s="172"/>
      <c r="EC64" s="172"/>
      <c r="ED64" s="172"/>
      <c r="EE64" s="172"/>
      <c r="EF64" s="172"/>
      <c r="EG64" s="172"/>
      <c r="EH64" s="172"/>
      <c r="EI64" s="172"/>
      <c r="EJ64" s="172"/>
      <c r="EK64" s="172"/>
      <c r="EL64" s="172"/>
      <c r="EM64" s="172"/>
      <c r="EN64" s="172"/>
      <c r="EO64" s="172"/>
      <c r="EP64" s="172"/>
      <c r="EQ64" s="172"/>
      <c r="ER64" s="172"/>
      <c r="ES64" s="172"/>
      <c r="ET64" s="172"/>
      <c r="EU64" s="172"/>
      <c r="EV64" s="172"/>
      <c r="EW64" s="172"/>
      <c r="EX64" s="172"/>
      <c r="EY64" s="172"/>
      <c r="EZ64" s="172"/>
      <c r="FA64" s="172"/>
      <c r="FB64" s="172"/>
      <c r="FC64" s="172"/>
      <c r="FD64" s="172"/>
      <c r="FE64" s="172"/>
      <c r="FF64" s="172"/>
      <c r="FG64" s="172"/>
      <c r="FH64" s="172"/>
      <c r="FI64" s="172"/>
      <c r="FJ64" s="172"/>
      <c r="FK64" s="172"/>
      <c r="FL64" s="172"/>
      <c r="FM64" s="172"/>
      <c r="FN64" s="172"/>
      <c r="FO64" s="172"/>
      <c r="FP64" s="172"/>
      <c r="FQ64" s="172"/>
      <c r="FR64" s="172"/>
      <c r="FS64" s="172"/>
      <c r="FT64" s="172"/>
    </row>
    <row r="65" spans="1:176">
      <c r="A65" s="172"/>
      <c r="B65" s="172"/>
      <c r="C65" s="172"/>
      <c r="D65" s="172"/>
      <c r="E65" s="172"/>
      <c r="F65" s="172"/>
      <c r="G65" s="172"/>
      <c r="H65" s="172"/>
      <c r="I65" s="172"/>
      <c r="J65" s="172"/>
      <c r="K65" s="172"/>
      <c r="L65" s="172"/>
      <c r="M65" s="172"/>
      <c r="N65" s="172"/>
      <c r="O65" s="172"/>
      <c r="P65" s="172"/>
      <c r="Q65" s="172"/>
      <c r="R65" s="172"/>
      <c r="S65" s="172"/>
      <c r="T65" s="172"/>
      <c r="U65" s="172"/>
      <c r="V65" s="172"/>
      <c r="W65" s="172"/>
      <c r="X65" s="172"/>
      <c r="Y65" s="172"/>
      <c r="Z65" s="172"/>
      <c r="AA65" s="172"/>
      <c r="AB65" s="172"/>
      <c r="AC65" s="172"/>
      <c r="AD65" s="172"/>
      <c r="AE65" s="172"/>
      <c r="AF65" s="172"/>
      <c r="AG65" s="172"/>
      <c r="AH65" s="172"/>
      <c r="AI65" s="172"/>
      <c r="AJ65" s="172"/>
      <c r="AK65" s="172"/>
      <c r="AL65" s="172"/>
      <c r="AM65" s="172"/>
      <c r="AN65" s="172"/>
      <c r="AO65" s="172"/>
      <c r="AP65" s="172"/>
      <c r="AQ65" s="172"/>
      <c r="AR65" s="172"/>
      <c r="AS65" s="172"/>
      <c r="AT65" s="172"/>
      <c r="AU65" s="172"/>
      <c r="AV65" s="172"/>
      <c r="AW65" s="172"/>
      <c r="AX65" s="172"/>
      <c r="AY65" s="172"/>
      <c r="AZ65" s="172"/>
      <c r="BA65" s="172"/>
      <c r="BB65" s="172"/>
      <c r="BC65" s="172"/>
      <c r="BD65" s="172"/>
      <c r="BE65" s="172"/>
      <c r="BF65" s="172"/>
      <c r="BG65" s="172"/>
      <c r="BH65" s="172"/>
      <c r="BI65" s="172"/>
      <c r="BJ65" s="172"/>
      <c r="BK65" s="172"/>
      <c r="BL65" s="172"/>
      <c r="BM65" s="172"/>
      <c r="BN65" s="172"/>
      <c r="BO65" s="172"/>
      <c r="BP65" s="172"/>
      <c r="BQ65" s="172"/>
      <c r="BR65" s="172"/>
      <c r="BS65" s="172"/>
      <c r="BT65" s="172"/>
      <c r="BU65" s="172"/>
      <c r="BV65" s="172"/>
      <c r="BW65" s="172"/>
      <c r="BX65" s="172"/>
      <c r="BY65" s="172"/>
      <c r="BZ65" s="172"/>
      <c r="CA65" s="172"/>
      <c r="CB65" s="172"/>
      <c r="CC65" s="172"/>
      <c r="CD65" s="172"/>
      <c r="CE65" s="172"/>
      <c r="CF65" s="172"/>
      <c r="CG65" s="172"/>
      <c r="CH65" s="172"/>
      <c r="CI65" s="172"/>
      <c r="CJ65" s="172"/>
      <c r="CK65" s="172"/>
      <c r="CL65" s="172"/>
      <c r="CM65" s="172"/>
      <c r="CN65" s="172"/>
      <c r="CO65" s="172"/>
      <c r="CP65" s="172"/>
      <c r="CQ65" s="172"/>
      <c r="CR65" s="172"/>
      <c r="CS65" s="172"/>
      <c r="CT65" s="172"/>
      <c r="CU65" s="172"/>
      <c r="CV65" s="172"/>
      <c r="CW65" s="172"/>
      <c r="CX65" s="172"/>
      <c r="CY65" s="172"/>
      <c r="CZ65" s="172"/>
      <c r="DA65" s="172"/>
      <c r="DB65" s="172"/>
      <c r="DC65" s="172"/>
      <c r="DD65" s="172"/>
      <c r="DE65" s="172"/>
      <c r="DF65" s="172"/>
      <c r="DG65" s="172"/>
      <c r="DH65" s="172"/>
      <c r="DI65" s="172"/>
      <c r="DJ65" s="172"/>
      <c r="DK65" s="172"/>
      <c r="DL65" s="172"/>
      <c r="DM65" s="172"/>
      <c r="DN65" s="172"/>
      <c r="DO65" s="172"/>
      <c r="DP65" s="172"/>
      <c r="DQ65" s="172"/>
      <c r="DR65" s="172"/>
      <c r="DS65" s="172"/>
      <c r="DT65" s="172"/>
      <c r="DU65" s="172"/>
      <c r="DV65" s="172"/>
      <c r="DW65" s="172"/>
      <c r="DX65" s="172"/>
      <c r="DY65" s="172"/>
      <c r="DZ65" s="172"/>
      <c r="EA65" s="172"/>
      <c r="EB65" s="172"/>
      <c r="EC65" s="172"/>
      <c r="ED65" s="172"/>
      <c r="EE65" s="172"/>
      <c r="EF65" s="172"/>
      <c r="EG65" s="172"/>
      <c r="EH65" s="172"/>
      <c r="EI65" s="172"/>
      <c r="EJ65" s="172"/>
      <c r="EK65" s="172"/>
      <c r="EL65" s="172"/>
      <c r="EM65" s="172"/>
      <c r="EN65" s="172"/>
      <c r="EO65" s="172"/>
      <c r="EP65" s="172"/>
      <c r="EQ65" s="172"/>
      <c r="ER65" s="172"/>
      <c r="ES65" s="172"/>
      <c r="ET65" s="172"/>
      <c r="EU65" s="172"/>
      <c r="EV65" s="172"/>
      <c r="EW65" s="172"/>
      <c r="EX65" s="172"/>
      <c r="EY65" s="172"/>
      <c r="EZ65" s="172"/>
      <c r="FA65" s="172"/>
      <c r="FB65" s="172"/>
      <c r="FC65" s="172"/>
      <c r="FD65" s="172"/>
      <c r="FE65" s="172"/>
      <c r="FF65" s="172"/>
      <c r="FG65" s="172"/>
      <c r="FH65" s="172"/>
      <c r="FI65" s="172"/>
      <c r="FJ65" s="172"/>
      <c r="FK65" s="172"/>
      <c r="FL65" s="172"/>
      <c r="FM65" s="172"/>
      <c r="FN65" s="172"/>
      <c r="FO65" s="172"/>
      <c r="FP65" s="172"/>
      <c r="FQ65" s="172"/>
      <c r="FR65" s="172"/>
      <c r="FS65" s="172"/>
      <c r="FT65" s="172"/>
    </row>
    <row r="66" spans="1:176">
      <c r="A66" s="172"/>
      <c r="B66" s="172"/>
      <c r="C66" s="172"/>
      <c r="D66" s="172"/>
      <c r="E66" s="172"/>
      <c r="F66" s="172"/>
      <c r="G66" s="172"/>
      <c r="H66" s="172"/>
      <c r="I66" s="172"/>
      <c r="J66" s="172"/>
      <c r="K66" s="172"/>
      <c r="L66" s="172"/>
      <c r="M66" s="172"/>
      <c r="N66" s="172"/>
      <c r="O66" s="172"/>
      <c r="P66" s="172"/>
      <c r="Q66" s="172"/>
      <c r="R66" s="172"/>
      <c r="S66" s="172"/>
      <c r="T66" s="172"/>
      <c r="U66" s="172"/>
      <c r="V66" s="172"/>
      <c r="W66" s="172"/>
      <c r="X66" s="172"/>
      <c r="Y66" s="172"/>
      <c r="Z66" s="172"/>
      <c r="AA66" s="172"/>
      <c r="AB66" s="172"/>
      <c r="AC66" s="172"/>
      <c r="AD66" s="172"/>
      <c r="AE66" s="172"/>
      <c r="AF66" s="172"/>
      <c r="AG66" s="172"/>
      <c r="AH66" s="172"/>
      <c r="AI66" s="172"/>
      <c r="AJ66" s="172"/>
      <c r="AK66" s="172"/>
      <c r="AL66" s="172"/>
      <c r="AM66" s="172"/>
      <c r="AN66" s="172"/>
      <c r="AO66" s="172"/>
      <c r="AP66" s="172"/>
      <c r="AQ66" s="172"/>
      <c r="AR66" s="172"/>
      <c r="AS66" s="172"/>
      <c r="AT66" s="172"/>
      <c r="AU66" s="172"/>
      <c r="AV66" s="172"/>
      <c r="AW66" s="172"/>
      <c r="AX66" s="172"/>
      <c r="AY66" s="172"/>
      <c r="AZ66" s="172"/>
      <c r="BA66" s="172"/>
      <c r="BB66" s="172"/>
      <c r="BC66" s="172"/>
      <c r="BD66" s="172"/>
      <c r="BE66" s="172"/>
      <c r="BF66" s="172"/>
      <c r="BG66" s="172"/>
      <c r="BH66" s="172"/>
      <c r="BI66" s="172"/>
      <c r="BJ66" s="172"/>
      <c r="BK66" s="172"/>
      <c r="BL66" s="172"/>
      <c r="BM66" s="172"/>
      <c r="BN66" s="172"/>
      <c r="BO66" s="172"/>
      <c r="BP66" s="172"/>
      <c r="BQ66" s="172"/>
      <c r="BR66" s="172"/>
      <c r="BS66" s="172"/>
      <c r="BT66" s="172"/>
      <c r="BU66" s="172"/>
      <c r="BV66" s="172"/>
      <c r="BW66" s="172"/>
      <c r="BX66" s="172"/>
      <c r="BY66" s="172"/>
      <c r="BZ66" s="172"/>
      <c r="CA66" s="172"/>
      <c r="CB66" s="172"/>
      <c r="CC66" s="172"/>
      <c r="CD66" s="172"/>
      <c r="CE66" s="172"/>
      <c r="CF66" s="172"/>
      <c r="CG66" s="172"/>
      <c r="CH66" s="172"/>
      <c r="CI66" s="172"/>
      <c r="CJ66" s="172"/>
      <c r="CK66" s="172"/>
      <c r="CL66" s="172"/>
      <c r="CM66" s="172"/>
      <c r="CN66" s="172"/>
      <c r="CO66" s="172"/>
      <c r="CP66" s="172"/>
      <c r="CQ66" s="172"/>
      <c r="CR66" s="172"/>
      <c r="CS66" s="172"/>
      <c r="CT66" s="172"/>
      <c r="CU66" s="172"/>
      <c r="CV66" s="172"/>
      <c r="CW66" s="172"/>
      <c r="CX66" s="172"/>
      <c r="CY66" s="172"/>
      <c r="CZ66" s="172"/>
      <c r="DA66" s="172"/>
      <c r="DB66" s="172"/>
      <c r="DC66" s="172"/>
      <c r="DD66" s="172"/>
      <c r="DE66" s="172"/>
      <c r="DF66" s="172"/>
      <c r="DG66" s="172"/>
      <c r="DH66" s="172"/>
      <c r="DI66" s="172"/>
      <c r="DJ66" s="172"/>
      <c r="DK66" s="172"/>
      <c r="DL66" s="172"/>
      <c r="DM66" s="172"/>
      <c r="DN66" s="172"/>
      <c r="DO66" s="172"/>
      <c r="DP66" s="172"/>
      <c r="DQ66" s="172"/>
      <c r="DR66" s="172"/>
      <c r="DS66" s="172"/>
      <c r="DT66" s="172"/>
      <c r="DU66" s="172"/>
      <c r="DV66" s="172"/>
      <c r="DW66" s="172"/>
      <c r="DX66" s="172"/>
      <c r="DY66" s="172"/>
      <c r="DZ66" s="172"/>
      <c r="EA66" s="172"/>
      <c r="EB66" s="172"/>
      <c r="EC66" s="172"/>
      <c r="ED66" s="172"/>
      <c r="EE66" s="172"/>
      <c r="EF66" s="172"/>
      <c r="EG66" s="172"/>
      <c r="EH66" s="172"/>
      <c r="EI66" s="172"/>
      <c r="EJ66" s="172"/>
      <c r="EK66" s="172"/>
      <c r="EL66" s="172"/>
      <c r="EM66" s="172"/>
      <c r="EN66" s="172"/>
      <c r="EO66" s="172"/>
      <c r="EP66" s="172"/>
      <c r="EQ66" s="172"/>
      <c r="ER66" s="172"/>
      <c r="ES66" s="172"/>
      <c r="ET66" s="172"/>
      <c r="EU66" s="172"/>
      <c r="EV66" s="172"/>
      <c r="EW66" s="172"/>
      <c r="EX66" s="172"/>
      <c r="EY66" s="172"/>
      <c r="EZ66" s="172"/>
      <c r="FA66" s="172"/>
      <c r="FB66" s="172"/>
      <c r="FC66" s="172"/>
      <c r="FD66" s="172"/>
      <c r="FE66" s="172"/>
      <c r="FF66" s="172"/>
      <c r="FG66" s="172"/>
      <c r="FH66" s="172"/>
      <c r="FI66" s="172"/>
      <c r="FJ66" s="172"/>
      <c r="FK66" s="172"/>
      <c r="FL66" s="172"/>
      <c r="FM66" s="172"/>
      <c r="FN66" s="172"/>
      <c r="FO66" s="172"/>
      <c r="FP66" s="172"/>
      <c r="FQ66" s="172"/>
      <c r="FR66" s="172"/>
      <c r="FS66" s="172"/>
      <c r="FT66" s="172"/>
    </row>
    <row r="67" spans="1:176">
      <c r="A67" s="172"/>
      <c r="B67" s="172"/>
      <c r="C67" s="172"/>
      <c r="D67" s="172"/>
      <c r="E67" s="172"/>
      <c r="F67" s="172"/>
      <c r="G67" s="172"/>
      <c r="H67" s="172"/>
      <c r="I67" s="172"/>
      <c r="J67" s="172"/>
      <c r="K67" s="172"/>
      <c r="L67" s="172"/>
      <c r="M67" s="172"/>
      <c r="N67" s="172"/>
      <c r="O67" s="172"/>
      <c r="P67" s="172"/>
      <c r="Q67" s="172"/>
      <c r="R67" s="172"/>
      <c r="S67" s="172"/>
      <c r="T67" s="172"/>
      <c r="U67" s="172"/>
      <c r="V67" s="172"/>
      <c r="W67" s="172"/>
      <c r="X67" s="172"/>
      <c r="Y67" s="172"/>
      <c r="Z67" s="172"/>
      <c r="AA67" s="172"/>
      <c r="AB67" s="172"/>
      <c r="AC67" s="172"/>
      <c r="AD67" s="172"/>
      <c r="AE67" s="172"/>
      <c r="AF67" s="172"/>
      <c r="AG67" s="172"/>
      <c r="AH67" s="172"/>
      <c r="AI67" s="172"/>
      <c r="AJ67" s="172"/>
      <c r="AK67" s="172"/>
      <c r="AL67" s="172"/>
      <c r="AM67" s="172"/>
      <c r="AN67" s="172"/>
      <c r="AO67" s="172"/>
      <c r="AP67" s="172"/>
      <c r="AQ67" s="172"/>
      <c r="AR67" s="172"/>
      <c r="AS67" s="172"/>
      <c r="AT67" s="172"/>
      <c r="AU67" s="172"/>
      <c r="AV67" s="172"/>
      <c r="AW67" s="172"/>
      <c r="AX67" s="172"/>
      <c r="AY67" s="172"/>
      <c r="AZ67" s="172"/>
      <c r="BA67" s="172"/>
      <c r="BB67" s="172"/>
      <c r="BC67" s="172"/>
      <c r="BD67" s="172"/>
      <c r="BE67" s="172"/>
      <c r="BF67" s="172"/>
      <c r="BG67" s="172"/>
      <c r="BH67" s="172"/>
      <c r="BI67" s="172"/>
      <c r="BJ67" s="172"/>
      <c r="BK67" s="172"/>
      <c r="BL67" s="172"/>
      <c r="BM67" s="172"/>
      <c r="BN67" s="172"/>
      <c r="BO67" s="172"/>
      <c r="BP67" s="172"/>
      <c r="BQ67" s="172"/>
      <c r="BR67" s="172"/>
      <c r="BS67" s="172"/>
      <c r="BT67" s="172"/>
      <c r="BU67" s="172"/>
      <c r="BV67" s="172"/>
      <c r="BW67" s="172"/>
      <c r="BX67" s="172"/>
      <c r="BY67" s="172"/>
      <c r="BZ67" s="172"/>
      <c r="CA67" s="172"/>
      <c r="CB67" s="172"/>
      <c r="CC67" s="172"/>
      <c r="CD67" s="172"/>
      <c r="CE67" s="172"/>
      <c r="CF67" s="172"/>
      <c r="CG67" s="172"/>
      <c r="CH67" s="172"/>
      <c r="CI67" s="172"/>
      <c r="CJ67" s="172"/>
      <c r="CK67" s="172"/>
      <c r="CL67" s="172"/>
      <c r="CM67" s="172"/>
      <c r="CN67" s="172"/>
      <c r="CO67" s="172"/>
      <c r="CP67" s="172"/>
      <c r="CQ67" s="172"/>
      <c r="CR67" s="172"/>
      <c r="CS67" s="172"/>
      <c r="CT67" s="172"/>
      <c r="CU67" s="172"/>
      <c r="CV67" s="172"/>
      <c r="CW67" s="172"/>
      <c r="CX67" s="172"/>
      <c r="CY67" s="172"/>
      <c r="CZ67" s="172"/>
      <c r="DA67" s="172"/>
      <c r="DB67" s="172"/>
      <c r="DC67" s="172"/>
      <c r="DD67" s="172"/>
      <c r="DE67" s="172"/>
      <c r="DF67" s="172"/>
      <c r="DG67" s="172"/>
      <c r="DH67" s="172"/>
      <c r="DI67" s="172"/>
      <c r="DJ67" s="172"/>
      <c r="DK67" s="172"/>
      <c r="DL67" s="172"/>
      <c r="DM67" s="172"/>
      <c r="DN67" s="172"/>
      <c r="DO67" s="172"/>
      <c r="DP67" s="172"/>
      <c r="DQ67" s="172"/>
      <c r="DR67" s="172"/>
      <c r="DS67" s="172"/>
      <c r="DT67" s="172"/>
      <c r="DU67" s="172"/>
      <c r="DV67" s="172"/>
      <c r="DW67" s="172"/>
      <c r="DX67" s="172"/>
      <c r="DY67" s="172"/>
      <c r="DZ67" s="172"/>
      <c r="EA67" s="172"/>
      <c r="EB67" s="172"/>
      <c r="EC67" s="172"/>
      <c r="ED67" s="172"/>
      <c r="EE67" s="172"/>
      <c r="EF67" s="172"/>
      <c r="EG67" s="172"/>
      <c r="EH67" s="172"/>
      <c r="EI67" s="172"/>
      <c r="EJ67" s="172"/>
      <c r="EK67" s="172"/>
      <c r="EL67" s="172"/>
      <c r="EM67" s="172"/>
      <c r="EN67" s="172"/>
      <c r="EO67" s="172"/>
      <c r="EP67" s="172"/>
      <c r="EQ67" s="172"/>
      <c r="ER67" s="172"/>
      <c r="ES67" s="172"/>
      <c r="ET67" s="172"/>
      <c r="EU67" s="172"/>
      <c r="EV67" s="172"/>
      <c r="EW67" s="172"/>
      <c r="EX67" s="172"/>
      <c r="EY67" s="172"/>
      <c r="EZ67" s="172"/>
      <c r="FA67" s="172"/>
      <c r="FB67" s="172"/>
      <c r="FC67" s="172"/>
      <c r="FD67" s="172"/>
      <c r="FE67" s="172"/>
      <c r="FF67" s="172"/>
      <c r="FG67" s="172"/>
      <c r="FH67" s="172"/>
      <c r="FI67" s="172"/>
      <c r="FJ67" s="172"/>
      <c r="FK67" s="172"/>
      <c r="FL67" s="172"/>
      <c r="FM67" s="172"/>
      <c r="FN67" s="172"/>
      <c r="FO67" s="172"/>
      <c r="FP67" s="172"/>
      <c r="FQ67" s="172"/>
      <c r="FR67" s="172"/>
      <c r="FS67" s="172"/>
      <c r="FT67" s="172"/>
    </row>
    <row r="68" spans="1:176">
      <c r="A68" s="172"/>
      <c r="B68" s="172"/>
      <c r="C68" s="172"/>
      <c r="D68" s="172"/>
      <c r="E68" s="172"/>
      <c r="F68" s="172"/>
      <c r="G68" s="172"/>
      <c r="H68" s="172"/>
      <c r="I68" s="172"/>
      <c r="J68" s="172"/>
      <c r="K68" s="172"/>
      <c r="L68" s="172"/>
      <c r="M68" s="172"/>
      <c r="N68" s="172"/>
      <c r="O68" s="172"/>
      <c r="P68" s="172"/>
      <c r="Q68" s="172"/>
      <c r="R68" s="172"/>
      <c r="S68" s="172"/>
      <c r="T68" s="172"/>
      <c r="U68" s="172"/>
      <c r="V68" s="172"/>
      <c r="W68" s="172"/>
      <c r="X68" s="172"/>
      <c r="Y68" s="172"/>
      <c r="Z68" s="172"/>
      <c r="AA68" s="172"/>
      <c r="AB68" s="172"/>
      <c r="AC68" s="172"/>
      <c r="AD68" s="172"/>
      <c r="AE68" s="172"/>
      <c r="AF68" s="172"/>
      <c r="AG68" s="172"/>
      <c r="AH68" s="172"/>
      <c r="AI68" s="172"/>
      <c r="AJ68" s="172"/>
      <c r="AK68" s="172"/>
      <c r="AL68" s="172"/>
      <c r="AM68" s="172"/>
      <c r="AN68" s="172"/>
      <c r="AO68" s="172"/>
      <c r="AP68" s="172"/>
      <c r="AQ68" s="172"/>
      <c r="AR68" s="172"/>
      <c r="AS68" s="172"/>
      <c r="AT68" s="172"/>
      <c r="AU68" s="172"/>
      <c r="AV68" s="172"/>
      <c r="AW68" s="172"/>
      <c r="AX68" s="172"/>
      <c r="AY68" s="172"/>
      <c r="AZ68" s="172"/>
      <c r="BA68" s="172"/>
      <c r="BB68" s="172"/>
      <c r="BC68" s="172"/>
      <c r="BD68" s="172"/>
      <c r="BE68" s="172"/>
      <c r="BF68" s="172"/>
      <c r="BG68" s="172"/>
      <c r="BH68" s="172"/>
      <c r="BI68" s="172"/>
      <c r="BJ68" s="172"/>
      <c r="BK68" s="172"/>
      <c r="BL68" s="172"/>
      <c r="BM68" s="172"/>
      <c r="BN68" s="172"/>
      <c r="BO68" s="172"/>
      <c r="BP68" s="172"/>
      <c r="BQ68" s="172"/>
      <c r="BR68" s="172"/>
      <c r="BS68" s="172"/>
      <c r="BT68" s="172"/>
      <c r="BU68" s="172"/>
      <c r="BV68" s="172"/>
      <c r="BW68" s="172"/>
      <c r="BX68" s="172"/>
      <c r="BY68" s="172"/>
      <c r="BZ68" s="172"/>
      <c r="CA68" s="172"/>
      <c r="CB68" s="172"/>
      <c r="CC68" s="172"/>
      <c r="CD68" s="172"/>
      <c r="CE68" s="172"/>
      <c r="CF68" s="172"/>
      <c r="CG68" s="172"/>
      <c r="CH68" s="172"/>
      <c r="CI68" s="172"/>
      <c r="CJ68" s="172"/>
      <c r="CK68" s="172"/>
      <c r="CL68" s="172"/>
      <c r="CM68" s="172"/>
      <c r="CN68" s="172"/>
      <c r="CO68" s="172"/>
      <c r="CP68" s="172"/>
      <c r="CQ68" s="172"/>
      <c r="CR68" s="172"/>
      <c r="CS68" s="172"/>
      <c r="CT68" s="172"/>
      <c r="CU68" s="172"/>
      <c r="CV68" s="172"/>
      <c r="CW68" s="172"/>
      <c r="CX68" s="172"/>
      <c r="CY68" s="172"/>
      <c r="CZ68" s="172"/>
      <c r="DA68" s="172"/>
      <c r="DB68" s="172"/>
      <c r="DC68" s="172"/>
      <c r="DD68" s="172"/>
      <c r="DE68" s="172"/>
      <c r="DF68" s="172"/>
      <c r="DG68" s="172"/>
      <c r="DH68" s="172"/>
      <c r="DI68" s="172"/>
      <c r="DJ68" s="172"/>
      <c r="DK68" s="172"/>
      <c r="DL68" s="172"/>
      <c r="DM68" s="172"/>
      <c r="DN68" s="172"/>
      <c r="DO68" s="172"/>
      <c r="DP68" s="172"/>
      <c r="DQ68" s="172"/>
      <c r="DR68" s="172"/>
      <c r="DS68" s="172"/>
      <c r="DT68" s="172"/>
      <c r="DU68" s="172"/>
      <c r="DV68" s="172"/>
      <c r="DW68" s="172"/>
      <c r="DX68" s="172"/>
      <c r="DY68" s="172"/>
      <c r="DZ68" s="172"/>
      <c r="EA68" s="172"/>
      <c r="EB68" s="172"/>
      <c r="EC68" s="172"/>
      <c r="ED68" s="172"/>
      <c r="EE68" s="172"/>
      <c r="EF68" s="172"/>
      <c r="EG68" s="172"/>
      <c r="EH68" s="172"/>
      <c r="EI68" s="172"/>
      <c r="EJ68" s="172"/>
      <c r="EK68" s="172"/>
      <c r="EL68" s="172"/>
      <c r="EM68" s="172"/>
      <c r="EN68" s="172"/>
      <c r="EO68" s="172"/>
      <c r="EP68" s="172"/>
      <c r="EQ68" s="172"/>
      <c r="ER68" s="172"/>
      <c r="ES68" s="172"/>
      <c r="ET68" s="172"/>
      <c r="EU68" s="172"/>
      <c r="EV68" s="172"/>
      <c r="EW68" s="172"/>
      <c r="EX68" s="172"/>
      <c r="EY68" s="172"/>
      <c r="EZ68" s="172"/>
      <c r="FA68" s="172"/>
      <c r="FB68" s="172"/>
      <c r="FC68" s="172"/>
      <c r="FD68" s="172"/>
      <c r="FE68" s="172"/>
      <c r="FF68" s="172"/>
      <c r="FG68" s="172"/>
      <c r="FH68" s="172"/>
      <c r="FI68" s="172"/>
      <c r="FJ68" s="172"/>
      <c r="FK68" s="172"/>
      <c r="FL68" s="172"/>
      <c r="FM68" s="172"/>
      <c r="FN68" s="172"/>
      <c r="FO68" s="172"/>
      <c r="FP68" s="172"/>
      <c r="FQ68" s="172"/>
      <c r="FR68" s="172"/>
      <c r="FS68" s="172"/>
      <c r="FT68" s="172"/>
    </row>
    <row r="69" spans="1:176">
      <c r="A69" s="172"/>
      <c r="B69" s="172"/>
      <c r="C69" s="172"/>
      <c r="D69" s="172"/>
      <c r="E69" s="172"/>
      <c r="F69" s="172"/>
      <c r="G69" s="172"/>
      <c r="H69" s="172"/>
      <c r="I69" s="172"/>
      <c r="J69" s="172"/>
      <c r="K69" s="172"/>
      <c r="L69" s="172"/>
      <c r="M69" s="172"/>
      <c r="N69" s="172"/>
      <c r="O69" s="172"/>
      <c r="P69" s="172"/>
      <c r="Q69" s="172"/>
      <c r="R69" s="172"/>
      <c r="S69" s="172"/>
      <c r="T69" s="172"/>
      <c r="U69" s="172"/>
      <c r="V69" s="172"/>
      <c r="W69" s="172"/>
      <c r="X69" s="172"/>
      <c r="Y69" s="172"/>
      <c r="Z69" s="172"/>
      <c r="AA69" s="172"/>
      <c r="AB69" s="172"/>
      <c r="AC69" s="172"/>
      <c r="AD69" s="172"/>
      <c r="AE69" s="172"/>
      <c r="AF69" s="172"/>
      <c r="AG69" s="172"/>
      <c r="AH69" s="172"/>
      <c r="AI69" s="172"/>
      <c r="AJ69" s="172"/>
      <c r="AK69" s="172"/>
      <c r="AL69" s="172"/>
      <c r="AM69" s="172"/>
      <c r="AN69" s="172"/>
      <c r="AO69" s="172"/>
      <c r="AP69" s="172"/>
      <c r="AQ69" s="172"/>
      <c r="AR69" s="172"/>
      <c r="AS69" s="172"/>
      <c r="AT69" s="172"/>
      <c r="AU69" s="172"/>
      <c r="AV69" s="172"/>
      <c r="AW69" s="172"/>
      <c r="AX69" s="172"/>
      <c r="AY69" s="172"/>
      <c r="AZ69" s="172"/>
      <c r="BA69" s="172"/>
      <c r="BB69" s="172"/>
      <c r="BC69" s="172"/>
      <c r="BD69" s="172"/>
      <c r="BE69" s="172"/>
      <c r="BF69" s="172"/>
      <c r="BG69" s="172"/>
      <c r="BH69" s="172"/>
      <c r="BI69" s="172"/>
      <c r="BJ69" s="172"/>
      <c r="BK69" s="172"/>
      <c r="BL69" s="172"/>
      <c r="BM69" s="172"/>
      <c r="BN69" s="172"/>
      <c r="BO69" s="172"/>
      <c r="BP69" s="172"/>
      <c r="BQ69" s="172"/>
      <c r="BR69" s="172"/>
      <c r="BS69" s="172"/>
      <c r="BT69" s="172"/>
      <c r="BU69" s="172"/>
      <c r="BV69" s="172"/>
      <c r="BW69" s="172"/>
      <c r="BX69" s="172"/>
      <c r="BY69" s="172"/>
      <c r="BZ69" s="172"/>
      <c r="CA69" s="172"/>
      <c r="CB69" s="172"/>
      <c r="CC69" s="172"/>
      <c r="CD69" s="172"/>
      <c r="CE69" s="172"/>
      <c r="CF69" s="172"/>
      <c r="CG69" s="172"/>
      <c r="CH69" s="172"/>
      <c r="CI69" s="172"/>
      <c r="CJ69" s="172"/>
      <c r="CK69" s="172"/>
      <c r="CL69" s="172"/>
      <c r="CM69" s="172"/>
      <c r="CN69" s="172"/>
      <c r="CO69" s="172"/>
      <c r="CP69" s="172"/>
      <c r="CQ69" s="172"/>
      <c r="CR69" s="172"/>
      <c r="CS69" s="172"/>
      <c r="CT69" s="172"/>
      <c r="CU69" s="172"/>
      <c r="CV69" s="172"/>
      <c r="CW69" s="172"/>
      <c r="CX69" s="172"/>
      <c r="CY69" s="172"/>
      <c r="CZ69" s="172"/>
      <c r="DA69" s="172"/>
      <c r="DB69" s="172"/>
      <c r="DC69" s="172"/>
      <c r="DD69" s="172"/>
      <c r="DE69" s="172"/>
      <c r="DF69" s="172"/>
      <c r="DG69" s="172"/>
      <c r="DH69" s="172"/>
      <c r="DI69" s="172"/>
      <c r="DJ69" s="172"/>
      <c r="DK69" s="172"/>
      <c r="DL69" s="172"/>
      <c r="DM69" s="172"/>
      <c r="DN69" s="172"/>
      <c r="DO69" s="172"/>
      <c r="DP69" s="172"/>
      <c r="DQ69" s="172"/>
      <c r="DR69" s="172"/>
      <c r="DS69" s="172"/>
      <c r="DT69" s="172"/>
      <c r="DU69" s="172"/>
      <c r="DV69" s="172"/>
      <c r="DW69" s="172"/>
      <c r="DX69" s="172"/>
      <c r="DY69" s="172"/>
      <c r="DZ69" s="172"/>
      <c r="EA69" s="172"/>
      <c r="EB69" s="172"/>
      <c r="EC69" s="172"/>
      <c r="ED69" s="172"/>
      <c r="EE69" s="172"/>
      <c r="EF69" s="172"/>
      <c r="EG69" s="172"/>
      <c r="EH69" s="172"/>
      <c r="EI69" s="172"/>
      <c r="EJ69" s="172"/>
      <c r="EK69" s="172"/>
      <c r="EL69" s="172"/>
      <c r="EM69" s="172"/>
      <c r="EN69" s="172"/>
      <c r="EO69" s="172"/>
      <c r="EP69" s="172"/>
      <c r="EQ69" s="172"/>
      <c r="ER69" s="172"/>
      <c r="ES69" s="172"/>
      <c r="ET69" s="172"/>
      <c r="EU69" s="172"/>
      <c r="EV69" s="172"/>
      <c r="EW69" s="172"/>
      <c r="EX69" s="172"/>
      <c r="EY69" s="172"/>
      <c r="EZ69" s="172"/>
      <c r="FA69" s="172"/>
      <c r="FB69" s="172"/>
      <c r="FC69" s="172"/>
      <c r="FD69" s="172"/>
      <c r="FE69" s="172"/>
      <c r="FF69" s="172"/>
      <c r="FG69" s="172"/>
      <c r="FH69" s="172"/>
      <c r="FI69" s="172"/>
      <c r="FJ69" s="172"/>
      <c r="FK69" s="172"/>
      <c r="FL69" s="172"/>
      <c r="FM69" s="172"/>
      <c r="FN69" s="172"/>
      <c r="FO69" s="172"/>
      <c r="FP69" s="172"/>
      <c r="FQ69" s="172"/>
      <c r="FR69" s="172"/>
      <c r="FS69" s="172"/>
      <c r="FT69" s="172"/>
    </row>
    <row r="70" spans="1:176">
      <c r="A70" s="172"/>
      <c r="B70" s="172"/>
      <c r="C70" s="172"/>
      <c r="D70" s="172"/>
      <c r="E70" s="172"/>
      <c r="F70" s="172"/>
      <c r="G70" s="172"/>
      <c r="H70" s="172"/>
      <c r="I70" s="172"/>
      <c r="J70" s="172"/>
      <c r="K70" s="172"/>
      <c r="L70" s="172"/>
      <c r="M70" s="172"/>
      <c r="N70" s="172"/>
      <c r="O70" s="172"/>
      <c r="P70" s="172"/>
      <c r="Q70" s="172"/>
      <c r="R70" s="172"/>
      <c r="S70" s="172"/>
      <c r="T70" s="172"/>
      <c r="U70" s="172"/>
      <c r="V70" s="172"/>
      <c r="W70" s="172"/>
      <c r="X70" s="172"/>
      <c r="Y70" s="172"/>
      <c r="Z70" s="172"/>
      <c r="AA70" s="172"/>
      <c r="AB70" s="172"/>
      <c r="AC70" s="172"/>
      <c r="AD70" s="172"/>
      <c r="AE70" s="172"/>
      <c r="AF70" s="172"/>
      <c r="AG70" s="172"/>
      <c r="AH70" s="172"/>
      <c r="AI70" s="172"/>
      <c r="AJ70" s="172"/>
      <c r="AK70" s="172"/>
      <c r="AL70" s="172"/>
      <c r="AM70" s="172"/>
      <c r="AN70" s="172"/>
      <c r="AO70" s="172"/>
      <c r="AP70" s="172"/>
      <c r="AQ70" s="172"/>
      <c r="AR70" s="172"/>
      <c r="AS70" s="172"/>
      <c r="AT70" s="172"/>
      <c r="AU70" s="172"/>
      <c r="AV70" s="172"/>
      <c r="AW70" s="172"/>
      <c r="AX70" s="172"/>
      <c r="AY70" s="172"/>
      <c r="AZ70" s="172"/>
      <c r="BA70" s="172"/>
      <c r="BB70" s="172"/>
      <c r="BC70" s="172"/>
      <c r="BD70" s="172"/>
      <c r="BE70" s="172"/>
      <c r="BF70" s="172"/>
      <c r="BG70" s="172"/>
      <c r="BH70" s="172"/>
      <c r="BI70" s="172"/>
      <c r="BJ70" s="172"/>
      <c r="BK70" s="172"/>
      <c r="BL70" s="172"/>
      <c r="BM70" s="172"/>
      <c r="BN70" s="172"/>
      <c r="BO70" s="172"/>
      <c r="BP70" s="172"/>
      <c r="BQ70" s="172"/>
      <c r="BR70" s="172"/>
      <c r="BS70" s="172"/>
      <c r="BT70" s="172"/>
      <c r="BU70" s="172"/>
      <c r="BV70" s="172"/>
      <c r="BW70" s="172"/>
      <c r="BX70" s="172"/>
      <c r="BY70" s="172"/>
      <c r="BZ70" s="172"/>
      <c r="CA70" s="172"/>
      <c r="CB70" s="172"/>
      <c r="CC70" s="172"/>
      <c r="CD70" s="172"/>
      <c r="CE70" s="172"/>
      <c r="CF70" s="172"/>
      <c r="CG70" s="172"/>
      <c r="CH70" s="172"/>
      <c r="CI70" s="172"/>
      <c r="CJ70" s="172"/>
      <c r="CK70" s="172"/>
      <c r="CL70" s="172"/>
      <c r="CM70" s="172"/>
      <c r="CN70" s="172"/>
      <c r="CO70" s="172"/>
      <c r="CP70" s="172"/>
      <c r="CQ70" s="172"/>
      <c r="CR70" s="172"/>
      <c r="CS70" s="172"/>
      <c r="CT70" s="172"/>
      <c r="CU70" s="172"/>
      <c r="CV70" s="172"/>
      <c r="CW70" s="172"/>
      <c r="CX70" s="172"/>
      <c r="CY70" s="172"/>
      <c r="CZ70" s="172"/>
      <c r="DA70" s="172"/>
      <c r="DB70" s="172"/>
      <c r="DC70" s="172"/>
      <c r="DD70" s="172"/>
      <c r="DE70" s="172"/>
      <c r="DF70" s="172"/>
      <c r="DG70" s="172"/>
      <c r="DH70" s="172"/>
      <c r="DI70" s="172"/>
      <c r="DJ70" s="172"/>
      <c r="DK70" s="172"/>
      <c r="DL70" s="172"/>
      <c r="DM70" s="172"/>
      <c r="DN70" s="172"/>
      <c r="DO70" s="172"/>
      <c r="DP70" s="172"/>
      <c r="DQ70" s="172"/>
      <c r="DR70" s="172"/>
      <c r="DS70" s="172"/>
      <c r="DT70" s="172"/>
      <c r="DU70" s="172"/>
      <c r="DV70" s="172"/>
      <c r="DW70" s="172"/>
      <c r="DX70" s="172"/>
      <c r="DY70" s="172"/>
      <c r="DZ70" s="172"/>
      <c r="EA70" s="172"/>
      <c r="EB70" s="172"/>
      <c r="EC70" s="172"/>
      <c r="ED70" s="172"/>
      <c r="EE70" s="172"/>
      <c r="EF70" s="172"/>
      <c r="EG70" s="172"/>
      <c r="EH70" s="172"/>
      <c r="EI70" s="172"/>
      <c r="EJ70" s="172"/>
      <c r="EK70" s="172"/>
      <c r="EL70" s="172"/>
      <c r="EM70" s="172"/>
      <c r="EN70" s="172"/>
      <c r="EO70" s="172"/>
      <c r="EP70" s="172"/>
      <c r="EQ70" s="172"/>
      <c r="ER70" s="172"/>
      <c r="ES70" s="172"/>
      <c r="ET70" s="172"/>
      <c r="EU70" s="172"/>
      <c r="EV70" s="172"/>
      <c r="EW70" s="172"/>
      <c r="EX70" s="172"/>
      <c r="EY70" s="172"/>
      <c r="EZ70" s="172"/>
      <c r="FA70" s="172"/>
      <c r="FB70" s="172"/>
      <c r="FC70" s="172"/>
      <c r="FD70" s="172"/>
      <c r="FE70" s="172"/>
      <c r="FF70" s="172"/>
      <c r="FG70" s="172"/>
      <c r="FH70" s="172"/>
      <c r="FI70" s="172"/>
      <c r="FJ70" s="172"/>
      <c r="FK70" s="172"/>
      <c r="FL70" s="172"/>
      <c r="FM70" s="172"/>
      <c r="FN70" s="172"/>
      <c r="FO70" s="172"/>
      <c r="FP70" s="172"/>
      <c r="FQ70" s="172"/>
      <c r="FR70" s="172"/>
      <c r="FS70" s="172"/>
      <c r="FT70" s="172"/>
    </row>
    <row r="71" spans="1:176">
      <c r="A71" s="172"/>
      <c r="B71" s="172"/>
      <c r="C71" s="172"/>
      <c r="D71" s="172"/>
      <c r="E71" s="172"/>
      <c r="F71" s="172"/>
      <c r="G71" s="172"/>
      <c r="H71" s="172"/>
      <c r="I71" s="172"/>
      <c r="J71" s="172"/>
      <c r="K71" s="172"/>
      <c r="L71" s="172"/>
      <c r="M71" s="172"/>
      <c r="N71" s="172"/>
      <c r="O71" s="172"/>
      <c r="P71" s="172"/>
      <c r="Q71" s="172"/>
      <c r="R71" s="172"/>
      <c r="S71" s="172"/>
      <c r="T71" s="172"/>
      <c r="U71" s="172"/>
      <c r="V71" s="172"/>
      <c r="W71" s="172"/>
      <c r="X71" s="172"/>
      <c r="Y71" s="172"/>
      <c r="Z71" s="172"/>
      <c r="AA71" s="172"/>
      <c r="AB71" s="172"/>
      <c r="AC71" s="172"/>
      <c r="AD71" s="172"/>
      <c r="AE71" s="172"/>
      <c r="AF71" s="172"/>
      <c r="AG71" s="172"/>
      <c r="AH71" s="172"/>
      <c r="AI71" s="172"/>
      <c r="AJ71" s="172"/>
      <c r="AK71" s="172"/>
      <c r="AL71" s="172"/>
      <c r="AM71" s="172"/>
      <c r="AN71" s="172"/>
      <c r="AO71" s="172"/>
      <c r="AP71" s="172"/>
      <c r="AQ71" s="172"/>
      <c r="AR71" s="172"/>
      <c r="AS71" s="172"/>
      <c r="AT71" s="172"/>
      <c r="AU71" s="172"/>
      <c r="AV71" s="172"/>
      <c r="AW71" s="172"/>
      <c r="AX71" s="172"/>
      <c r="AY71" s="172"/>
      <c r="AZ71" s="172"/>
      <c r="BA71" s="172"/>
      <c r="BB71" s="172"/>
      <c r="BC71" s="172"/>
      <c r="BD71" s="172"/>
      <c r="BE71" s="172"/>
      <c r="BF71" s="172"/>
      <c r="BG71" s="172"/>
      <c r="BH71" s="172"/>
      <c r="BI71" s="172"/>
      <c r="BJ71" s="172"/>
      <c r="BK71" s="172"/>
      <c r="BL71" s="172"/>
      <c r="BM71" s="172"/>
      <c r="BN71" s="172"/>
      <c r="BO71" s="172"/>
      <c r="BP71" s="172"/>
      <c r="BQ71" s="172"/>
      <c r="BR71" s="172"/>
      <c r="BS71" s="172"/>
      <c r="BT71" s="172"/>
      <c r="BU71" s="172"/>
      <c r="BV71" s="172"/>
      <c r="BW71" s="172"/>
      <c r="BX71" s="172"/>
      <c r="BY71" s="172"/>
      <c r="BZ71" s="172"/>
      <c r="CA71" s="172"/>
      <c r="CB71" s="172"/>
      <c r="CC71" s="172"/>
      <c r="CD71" s="172"/>
      <c r="CE71" s="172"/>
      <c r="CF71" s="172"/>
      <c r="CG71" s="172"/>
      <c r="CH71" s="172"/>
      <c r="CI71" s="172"/>
      <c r="CJ71" s="172"/>
      <c r="CK71" s="172"/>
      <c r="CL71" s="172"/>
      <c r="CM71" s="172"/>
      <c r="CN71" s="172"/>
      <c r="CO71" s="172"/>
      <c r="CP71" s="172"/>
      <c r="CQ71" s="172"/>
      <c r="CR71" s="172"/>
      <c r="CS71" s="172"/>
      <c r="CT71" s="172"/>
      <c r="CU71" s="172"/>
      <c r="CV71" s="172"/>
      <c r="CW71" s="172"/>
      <c r="CX71" s="172"/>
      <c r="CY71" s="172"/>
      <c r="CZ71" s="172"/>
      <c r="DA71" s="172"/>
      <c r="DB71" s="172"/>
      <c r="DC71" s="172"/>
      <c r="DD71" s="172"/>
      <c r="DE71" s="172"/>
      <c r="DF71" s="172"/>
      <c r="DG71" s="172"/>
      <c r="DH71" s="172"/>
      <c r="DI71" s="172"/>
      <c r="DJ71" s="172"/>
      <c r="DK71" s="172"/>
      <c r="DL71" s="172"/>
      <c r="DM71" s="172"/>
      <c r="DN71" s="172"/>
      <c r="DO71" s="172"/>
      <c r="DP71" s="172"/>
      <c r="DQ71" s="172"/>
      <c r="DR71" s="172"/>
      <c r="DS71" s="172"/>
      <c r="DT71" s="172"/>
      <c r="DU71" s="172"/>
      <c r="DV71" s="172"/>
      <c r="DW71" s="172"/>
      <c r="DX71" s="172"/>
      <c r="DY71" s="172"/>
      <c r="DZ71" s="172"/>
      <c r="EA71" s="172"/>
      <c r="EB71" s="172"/>
      <c r="EC71" s="172"/>
      <c r="ED71" s="172"/>
      <c r="EE71" s="172"/>
      <c r="EF71" s="172"/>
      <c r="EG71" s="172"/>
      <c r="EH71" s="172"/>
      <c r="EI71" s="172"/>
      <c r="EJ71" s="172"/>
      <c r="EK71" s="172"/>
      <c r="EL71" s="172"/>
      <c r="EM71" s="172"/>
      <c r="EN71" s="172"/>
      <c r="EO71" s="172"/>
      <c r="EP71" s="172"/>
      <c r="EQ71" s="172"/>
      <c r="ER71" s="172"/>
      <c r="ES71" s="172"/>
      <c r="ET71" s="172"/>
      <c r="EU71" s="172"/>
      <c r="EV71" s="172"/>
      <c r="EW71" s="172"/>
      <c r="EX71" s="172"/>
      <c r="EY71" s="172"/>
      <c r="EZ71" s="172"/>
      <c r="FA71" s="172"/>
      <c r="FB71" s="172"/>
      <c r="FC71" s="172"/>
      <c r="FD71" s="172"/>
      <c r="FE71" s="172"/>
      <c r="FF71" s="172"/>
      <c r="FG71" s="172"/>
      <c r="FH71" s="172"/>
      <c r="FI71" s="172"/>
      <c r="FJ71" s="172"/>
      <c r="FK71" s="172"/>
      <c r="FL71" s="172"/>
      <c r="FM71" s="172"/>
      <c r="FN71" s="172"/>
      <c r="FO71" s="172"/>
      <c r="FP71" s="172"/>
      <c r="FQ71" s="172"/>
      <c r="FR71" s="172"/>
      <c r="FS71" s="172"/>
      <c r="FT71" s="172"/>
    </row>
    <row r="72" spans="1:176">
      <c r="A72" s="172"/>
      <c r="B72" s="172"/>
      <c r="C72" s="172"/>
      <c r="D72" s="172"/>
      <c r="E72" s="172"/>
      <c r="F72" s="172"/>
      <c r="G72" s="172"/>
      <c r="H72" s="172"/>
      <c r="I72" s="172"/>
      <c r="J72" s="172"/>
      <c r="K72" s="172"/>
      <c r="L72" s="172"/>
      <c r="M72" s="172"/>
      <c r="N72" s="172"/>
      <c r="O72" s="172"/>
      <c r="P72" s="172"/>
      <c r="Q72" s="172"/>
      <c r="R72" s="172"/>
      <c r="S72" s="172"/>
      <c r="T72" s="172"/>
      <c r="U72" s="172"/>
      <c r="V72" s="172"/>
      <c r="W72" s="172"/>
      <c r="X72" s="172"/>
      <c r="Y72" s="172"/>
      <c r="Z72" s="172"/>
      <c r="AA72" s="172"/>
      <c r="AB72" s="172"/>
      <c r="AC72" s="172"/>
      <c r="AD72" s="172"/>
      <c r="AE72" s="172"/>
      <c r="AF72" s="172"/>
      <c r="AG72" s="172"/>
      <c r="AH72" s="172"/>
      <c r="AI72" s="172"/>
      <c r="AJ72" s="172"/>
      <c r="AK72" s="172"/>
      <c r="AL72" s="172"/>
      <c r="AM72" s="172"/>
      <c r="AN72" s="172"/>
      <c r="AO72" s="172"/>
      <c r="AP72" s="172"/>
      <c r="AQ72" s="172"/>
      <c r="AR72" s="172"/>
      <c r="AS72" s="172"/>
      <c r="AT72" s="172"/>
      <c r="AU72" s="172"/>
      <c r="AV72" s="172"/>
      <c r="AW72" s="172"/>
      <c r="AX72" s="172"/>
      <c r="AY72" s="172"/>
      <c r="AZ72" s="172"/>
      <c r="BA72" s="172"/>
      <c r="BB72" s="172"/>
      <c r="BC72" s="172"/>
      <c r="BD72" s="172"/>
      <c r="BE72" s="172"/>
      <c r="BF72" s="172"/>
      <c r="BG72" s="172"/>
      <c r="BH72" s="172"/>
      <c r="BI72" s="172"/>
      <c r="BJ72" s="172"/>
      <c r="BK72" s="172"/>
      <c r="BL72" s="172"/>
      <c r="BM72" s="172"/>
      <c r="BN72" s="172"/>
      <c r="BO72" s="172"/>
      <c r="BP72" s="172"/>
      <c r="BQ72" s="172"/>
      <c r="BR72" s="172"/>
      <c r="BS72" s="172"/>
      <c r="BT72" s="172"/>
      <c r="BU72" s="172"/>
      <c r="BV72" s="172"/>
      <c r="BW72" s="172"/>
      <c r="BX72" s="172"/>
      <c r="BY72" s="172"/>
      <c r="BZ72" s="172"/>
      <c r="CA72" s="172"/>
      <c r="CB72" s="172"/>
      <c r="CC72" s="172"/>
      <c r="CD72" s="172"/>
      <c r="CE72" s="172"/>
      <c r="CF72" s="172"/>
      <c r="CG72" s="172"/>
      <c r="CH72" s="172"/>
      <c r="CI72" s="172"/>
      <c r="CJ72" s="172"/>
      <c r="CK72" s="172"/>
      <c r="CL72" s="172"/>
      <c r="CM72" s="172"/>
      <c r="CN72" s="172"/>
      <c r="CO72" s="172"/>
      <c r="CP72" s="172"/>
      <c r="CQ72" s="172"/>
      <c r="CR72" s="172"/>
      <c r="CS72" s="172"/>
      <c r="CT72" s="172"/>
      <c r="CU72" s="172"/>
      <c r="CV72" s="172"/>
      <c r="CW72" s="172"/>
      <c r="CX72" s="172"/>
      <c r="CY72" s="172"/>
      <c r="CZ72" s="172"/>
      <c r="DA72" s="172"/>
      <c r="DB72" s="172"/>
      <c r="DC72" s="172"/>
      <c r="DD72" s="172"/>
      <c r="DE72" s="172"/>
      <c r="DF72" s="172"/>
      <c r="DG72" s="172"/>
      <c r="DH72" s="172"/>
      <c r="DI72" s="172"/>
      <c r="DJ72" s="172"/>
      <c r="DK72" s="172"/>
      <c r="DL72" s="172"/>
      <c r="DM72" s="172"/>
      <c r="DN72" s="172"/>
      <c r="DO72" s="172"/>
      <c r="DP72" s="172"/>
      <c r="DQ72" s="172"/>
      <c r="DR72" s="172"/>
      <c r="DS72" s="172"/>
      <c r="DT72" s="172"/>
      <c r="DU72" s="172"/>
      <c r="DV72" s="172"/>
      <c r="DW72" s="172"/>
      <c r="DX72" s="172"/>
      <c r="DY72" s="172"/>
      <c r="DZ72" s="172"/>
      <c r="EA72" s="172"/>
      <c r="EB72" s="172"/>
      <c r="EC72" s="172"/>
      <c r="ED72" s="172"/>
      <c r="EE72" s="172"/>
      <c r="EF72" s="172"/>
      <c r="EG72" s="172"/>
      <c r="EH72" s="172"/>
      <c r="EI72" s="172"/>
      <c r="EJ72" s="172"/>
      <c r="EK72" s="172"/>
      <c r="EL72" s="172"/>
      <c r="EM72" s="172"/>
      <c r="EN72" s="172"/>
      <c r="EO72" s="172"/>
      <c r="EP72" s="172"/>
      <c r="EQ72" s="172"/>
      <c r="ER72" s="172"/>
      <c r="ES72" s="172"/>
      <c r="ET72" s="172"/>
      <c r="EU72" s="172"/>
      <c r="EV72" s="172"/>
      <c r="EW72" s="172"/>
      <c r="EX72" s="172"/>
      <c r="EY72" s="172"/>
      <c r="EZ72" s="172"/>
      <c r="FA72" s="172"/>
      <c r="FB72" s="172"/>
      <c r="FC72" s="172"/>
      <c r="FD72" s="172"/>
      <c r="FE72" s="172"/>
      <c r="FF72" s="172"/>
      <c r="FG72" s="172"/>
      <c r="FH72" s="172"/>
      <c r="FI72" s="172"/>
      <c r="FJ72" s="172"/>
      <c r="FK72" s="172"/>
      <c r="FL72" s="172"/>
      <c r="FM72" s="172"/>
      <c r="FN72" s="172"/>
      <c r="FO72" s="172"/>
      <c r="FP72" s="172"/>
      <c r="FQ72" s="172"/>
      <c r="FR72" s="172"/>
      <c r="FS72" s="172"/>
      <c r="FT72" s="172"/>
    </row>
    <row r="73" spans="1:176">
      <c r="A73" s="172"/>
      <c r="B73" s="172"/>
      <c r="C73" s="172"/>
      <c r="D73" s="172"/>
      <c r="E73" s="172"/>
      <c r="F73" s="172"/>
      <c r="G73" s="172"/>
      <c r="H73" s="172"/>
      <c r="I73" s="172"/>
      <c r="J73" s="172"/>
      <c r="K73" s="172"/>
      <c r="L73" s="172"/>
      <c r="M73" s="172"/>
      <c r="N73" s="172"/>
      <c r="O73" s="172"/>
      <c r="P73" s="172"/>
      <c r="Q73" s="172"/>
      <c r="R73" s="172"/>
      <c r="S73" s="172"/>
      <c r="T73" s="172"/>
      <c r="U73" s="172"/>
      <c r="V73" s="172"/>
      <c r="W73" s="172"/>
      <c r="X73" s="172"/>
      <c r="Y73" s="172"/>
      <c r="Z73" s="172"/>
      <c r="AA73" s="172"/>
      <c r="AB73" s="172"/>
      <c r="AC73" s="172"/>
      <c r="AD73" s="172"/>
      <c r="AE73" s="172"/>
      <c r="AF73" s="172"/>
      <c r="AG73" s="172"/>
      <c r="AH73" s="172"/>
      <c r="AI73" s="172"/>
      <c r="AJ73" s="172"/>
      <c r="AK73" s="172"/>
      <c r="AL73" s="172"/>
      <c r="AM73" s="172"/>
      <c r="AN73" s="172"/>
      <c r="AO73" s="172"/>
      <c r="AP73" s="172"/>
      <c r="AQ73" s="172"/>
      <c r="AR73" s="172"/>
      <c r="AS73" s="172"/>
      <c r="AT73" s="172"/>
      <c r="AU73" s="172"/>
      <c r="AV73" s="172"/>
      <c r="AW73" s="172"/>
      <c r="AX73" s="172"/>
      <c r="AY73" s="172"/>
      <c r="AZ73" s="172"/>
      <c r="BA73" s="172"/>
      <c r="BB73" s="172"/>
      <c r="BC73" s="172"/>
      <c r="BD73" s="172"/>
      <c r="BE73" s="172"/>
      <c r="BF73" s="172"/>
      <c r="BG73" s="172"/>
      <c r="BH73" s="172"/>
      <c r="BI73" s="172"/>
      <c r="BJ73" s="172"/>
      <c r="BK73" s="172"/>
      <c r="BL73" s="172"/>
      <c r="BM73" s="172"/>
      <c r="BN73" s="172"/>
      <c r="BO73" s="172"/>
      <c r="BP73" s="172"/>
      <c r="BQ73" s="172"/>
      <c r="BR73" s="172"/>
      <c r="BS73" s="172"/>
      <c r="BT73" s="172"/>
      <c r="BU73" s="172"/>
      <c r="BV73" s="172"/>
      <c r="BW73" s="172"/>
      <c r="BX73" s="172"/>
      <c r="BY73" s="172"/>
      <c r="BZ73" s="172"/>
      <c r="CA73" s="172"/>
      <c r="CB73" s="172"/>
      <c r="CC73" s="172"/>
      <c r="CD73" s="172"/>
      <c r="CE73" s="172"/>
      <c r="CF73" s="172"/>
      <c r="CG73" s="172"/>
      <c r="CH73" s="172"/>
      <c r="CI73" s="172"/>
      <c r="CJ73" s="172"/>
      <c r="CK73" s="172"/>
      <c r="CL73" s="172"/>
      <c r="CM73" s="172"/>
      <c r="CN73" s="172"/>
      <c r="CO73" s="172"/>
      <c r="CP73" s="172"/>
      <c r="CQ73" s="172"/>
      <c r="CR73" s="172"/>
      <c r="CS73" s="172"/>
      <c r="CT73" s="172"/>
      <c r="CU73" s="172"/>
      <c r="CV73" s="172"/>
      <c r="CW73" s="172"/>
      <c r="CX73" s="172"/>
      <c r="CY73" s="172"/>
      <c r="CZ73" s="172"/>
      <c r="DA73" s="172"/>
      <c r="DB73" s="172"/>
      <c r="DC73" s="172"/>
      <c r="DD73" s="172"/>
      <c r="DE73" s="172"/>
      <c r="DF73" s="172"/>
      <c r="DG73" s="172"/>
      <c r="DH73" s="172"/>
      <c r="DI73" s="172"/>
      <c r="DJ73" s="172"/>
      <c r="DK73" s="172"/>
      <c r="DL73" s="172"/>
      <c r="DM73" s="172"/>
      <c r="DN73" s="172"/>
      <c r="DO73" s="172"/>
      <c r="DP73" s="172"/>
      <c r="DQ73" s="172"/>
      <c r="DR73" s="172"/>
      <c r="DS73" s="172"/>
      <c r="DT73" s="172"/>
      <c r="DU73" s="172"/>
      <c r="DV73" s="172"/>
      <c r="DW73" s="172"/>
      <c r="DX73" s="172"/>
      <c r="DY73" s="172"/>
      <c r="DZ73" s="172"/>
      <c r="EA73" s="172"/>
      <c r="EB73" s="172"/>
      <c r="EC73" s="172"/>
      <c r="ED73" s="172"/>
      <c r="EE73" s="172"/>
      <c r="EF73" s="172"/>
      <c r="EG73" s="172"/>
      <c r="EH73" s="172"/>
      <c r="EI73" s="172"/>
      <c r="EJ73" s="172"/>
      <c r="EK73" s="172"/>
      <c r="EL73" s="172"/>
      <c r="EM73" s="172"/>
      <c r="EN73" s="172"/>
      <c r="EO73" s="172"/>
      <c r="EP73" s="172"/>
      <c r="EQ73" s="172"/>
      <c r="ER73" s="172"/>
      <c r="ES73" s="172"/>
      <c r="ET73" s="172"/>
      <c r="EU73" s="172"/>
      <c r="EV73" s="172"/>
      <c r="EW73" s="172"/>
      <c r="EX73" s="172"/>
      <c r="EY73" s="172"/>
      <c r="EZ73" s="172"/>
      <c r="FA73" s="172"/>
      <c r="FB73" s="172"/>
      <c r="FC73" s="172"/>
      <c r="FD73" s="172"/>
      <c r="FE73" s="172"/>
      <c r="FF73" s="172"/>
      <c r="FG73" s="172"/>
      <c r="FH73" s="172"/>
      <c r="FI73" s="172"/>
      <c r="FJ73" s="172"/>
      <c r="FK73" s="172"/>
      <c r="FL73" s="172"/>
      <c r="FM73" s="172"/>
      <c r="FN73" s="172"/>
      <c r="FO73" s="172"/>
      <c r="FP73" s="172"/>
      <c r="FQ73" s="172"/>
      <c r="FR73" s="172"/>
      <c r="FS73" s="172"/>
      <c r="FT73" s="172"/>
    </row>
    <row r="74" spans="1:176">
      <c r="A74" s="172"/>
      <c r="B74" s="172"/>
      <c r="C74" s="172"/>
      <c r="D74" s="172"/>
      <c r="E74" s="172"/>
      <c r="F74" s="172"/>
      <c r="G74" s="172"/>
      <c r="H74" s="172"/>
      <c r="I74" s="172"/>
      <c r="J74" s="172"/>
      <c r="K74" s="172"/>
      <c r="L74" s="172"/>
      <c r="M74" s="172"/>
      <c r="N74" s="172"/>
      <c r="O74" s="172"/>
      <c r="P74" s="172"/>
      <c r="Q74" s="172"/>
      <c r="R74" s="172"/>
      <c r="S74" s="172"/>
      <c r="T74" s="172"/>
      <c r="U74" s="172"/>
      <c r="V74" s="172"/>
      <c r="W74" s="172"/>
      <c r="X74" s="172"/>
      <c r="Y74" s="172"/>
      <c r="Z74" s="172"/>
      <c r="AA74" s="172"/>
      <c r="AB74" s="172"/>
      <c r="AC74" s="172"/>
      <c r="AD74" s="172"/>
      <c r="AE74" s="172"/>
      <c r="AF74" s="172"/>
      <c r="AG74" s="172"/>
      <c r="AH74" s="172"/>
      <c r="AI74" s="172"/>
      <c r="AJ74" s="172"/>
      <c r="AK74" s="172"/>
      <c r="AL74" s="172"/>
      <c r="AM74" s="172"/>
      <c r="AN74" s="172"/>
      <c r="AO74" s="172"/>
      <c r="AP74" s="172"/>
      <c r="AQ74" s="172"/>
      <c r="AR74" s="172"/>
      <c r="AS74" s="172"/>
      <c r="AT74" s="172"/>
      <c r="AU74" s="172"/>
      <c r="AV74" s="172"/>
      <c r="AW74" s="172"/>
      <c r="AX74" s="172"/>
      <c r="AY74" s="172"/>
      <c r="AZ74" s="172"/>
      <c r="BA74" s="172"/>
      <c r="BB74" s="172"/>
      <c r="BC74" s="172"/>
      <c r="BD74" s="172"/>
      <c r="BE74" s="172"/>
      <c r="BF74" s="172"/>
      <c r="BG74" s="172"/>
      <c r="BH74" s="172"/>
      <c r="BI74" s="172"/>
      <c r="BJ74" s="172"/>
      <c r="BK74" s="172"/>
      <c r="BL74" s="172"/>
      <c r="BM74" s="172"/>
      <c r="BN74" s="172"/>
      <c r="BO74" s="172"/>
      <c r="BP74" s="172"/>
      <c r="BQ74" s="172"/>
      <c r="BR74" s="172"/>
      <c r="BS74" s="172"/>
      <c r="BT74" s="172"/>
      <c r="BU74" s="172"/>
      <c r="BV74" s="172"/>
      <c r="BW74" s="172"/>
      <c r="BX74" s="172"/>
      <c r="BY74" s="172"/>
      <c r="BZ74" s="172"/>
      <c r="CA74" s="172"/>
      <c r="CB74" s="172"/>
      <c r="CC74" s="172"/>
      <c r="CD74" s="172"/>
      <c r="CE74" s="172"/>
      <c r="CF74" s="172"/>
      <c r="CG74" s="172"/>
      <c r="CH74" s="172"/>
      <c r="CI74" s="172"/>
      <c r="CJ74" s="172"/>
      <c r="CK74" s="172"/>
      <c r="CL74" s="172"/>
      <c r="CM74" s="172"/>
      <c r="CN74" s="172"/>
      <c r="CO74" s="172"/>
      <c r="CP74" s="172"/>
      <c r="CQ74" s="172"/>
      <c r="CR74" s="172"/>
      <c r="CS74" s="172"/>
      <c r="CT74" s="172"/>
      <c r="CU74" s="172"/>
      <c r="CV74" s="172"/>
      <c r="CW74" s="172"/>
      <c r="CX74" s="172"/>
      <c r="CY74" s="172"/>
      <c r="CZ74" s="172"/>
      <c r="DA74" s="172"/>
      <c r="DB74" s="172"/>
      <c r="DC74" s="172"/>
      <c r="DD74" s="172"/>
      <c r="DE74" s="172"/>
      <c r="DF74" s="172"/>
      <c r="DG74" s="172"/>
      <c r="DH74" s="172"/>
      <c r="DI74" s="172"/>
      <c r="DJ74" s="172"/>
      <c r="DK74" s="172"/>
      <c r="DL74" s="172"/>
      <c r="DM74" s="172"/>
      <c r="DN74" s="172"/>
      <c r="DO74" s="172"/>
      <c r="DP74" s="172"/>
      <c r="DQ74" s="172"/>
      <c r="DR74" s="172"/>
      <c r="DS74" s="172"/>
      <c r="DT74" s="172"/>
      <c r="DU74" s="172"/>
      <c r="DV74" s="172"/>
      <c r="DW74" s="172"/>
      <c r="DX74" s="172"/>
      <c r="DY74" s="172"/>
      <c r="DZ74" s="172"/>
      <c r="EA74" s="172"/>
      <c r="EB74" s="172"/>
      <c r="EC74" s="172"/>
      <c r="ED74" s="172"/>
      <c r="EE74" s="172"/>
      <c r="EF74" s="172"/>
      <c r="EG74" s="172"/>
      <c r="EH74" s="172"/>
      <c r="EI74" s="172"/>
      <c r="EJ74" s="172"/>
      <c r="EK74" s="172"/>
      <c r="EL74" s="172"/>
      <c r="EM74" s="172"/>
      <c r="EN74" s="172"/>
      <c r="EO74" s="172"/>
      <c r="EP74" s="172"/>
      <c r="EQ74" s="172"/>
      <c r="ER74" s="172"/>
      <c r="ES74" s="172"/>
      <c r="ET74" s="172"/>
      <c r="EU74" s="172"/>
      <c r="EV74" s="172"/>
      <c r="EW74" s="172"/>
      <c r="EX74" s="172"/>
      <c r="EY74" s="172"/>
      <c r="EZ74" s="172"/>
      <c r="FA74" s="172"/>
      <c r="FB74" s="172"/>
      <c r="FC74" s="172"/>
      <c r="FD74" s="172"/>
      <c r="FE74" s="172"/>
      <c r="FF74" s="172"/>
      <c r="FG74" s="172"/>
      <c r="FH74" s="172"/>
      <c r="FI74" s="172"/>
      <c r="FJ74" s="172"/>
      <c r="FK74" s="172"/>
      <c r="FL74" s="172"/>
      <c r="FM74" s="172"/>
      <c r="FN74" s="172"/>
      <c r="FO74" s="172"/>
      <c r="FP74" s="172"/>
      <c r="FQ74" s="172"/>
      <c r="FR74" s="172"/>
      <c r="FS74" s="172"/>
      <c r="FT74" s="172"/>
    </row>
    <row r="75" spans="1:176">
      <c r="A75" s="172"/>
      <c r="B75" s="172"/>
      <c r="C75" s="172"/>
      <c r="D75" s="172"/>
      <c r="E75" s="172"/>
      <c r="F75" s="172"/>
      <c r="G75" s="172"/>
      <c r="H75" s="172"/>
      <c r="I75" s="172"/>
      <c r="J75" s="172"/>
      <c r="K75" s="172"/>
      <c r="L75" s="172"/>
      <c r="M75" s="172"/>
      <c r="N75" s="172"/>
      <c r="O75" s="172"/>
      <c r="P75" s="172"/>
      <c r="Q75" s="172"/>
      <c r="R75" s="172"/>
      <c r="S75" s="172"/>
      <c r="T75" s="172"/>
      <c r="U75" s="172"/>
      <c r="V75" s="172"/>
      <c r="W75" s="172"/>
      <c r="X75" s="172"/>
      <c r="Y75" s="172"/>
      <c r="Z75" s="172"/>
      <c r="AA75" s="172"/>
      <c r="AB75" s="172"/>
      <c r="AC75" s="172"/>
      <c r="AD75" s="172"/>
      <c r="AE75" s="172"/>
      <c r="AF75" s="172"/>
      <c r="AG75" s="172"/>
      <c r="AH75" s="172"/>
      <c r="AI75" s="172"/>
      <c r="AJ75" s="172"/>
      <c r="AK75" s="172"/>
      <c r="AL75" s="172"/>
      <c r="AM75" s="172"/>
      <c r="AN75" s="172"/>
      <c r="AO75" s="172"/>
      <c r="AP75" s="172"/>
      <c r="AQ75" s="172"/>
      <c r="AR75" s="172"/>
      <c r="AS75" s="172"/>
      <c r="AT75" s="172"/>
      <c r="AU75" s="172"/>
      <c r="AV75" s="172"/>
      <c r="AW75" s="172"/>
      <c r="AX75" s="172"/>
      <c r="AY75" s="172"/>
      <c r="AZ75" s="172"/>
      <c r="BA75" s="172"/>
      <c r="BB75" s="172"/>
      <c r="BC75" s="172"/>
      <c r="BD75" s="172"/>
      <c r="BE75" s="172"/>
      <c r="BF75" s="172"/>
      <c r="BG75" s="172"/>
      <c r="BH75" s="172"/>
      <c r="BI75" s="172"/>
      <c r="BJ75" s="172"/>
      <c r="BK75" s="172"/>
      <c r="BL75" s="172"/>
      <c r="BM75" s="172"/>
      <c r="BN75" s="172"/>
      <c r="BO75" s="172"/>
      <c r="BP75" s="172"/>
      <c r="BQ75" s="172"/>
      <c r="BR75" s="172"/>
      <c r="BS75" s="172"/>
      <c r="BT75" s="172"/>
      <c r="BU75" s="172"/>
      <c r="BV75" s="172"/>
      <c r="BW75" s="172"/>
      <c r="BX75" s="172"/>
      <c r="BY75" s="172"/>
      <c r="BZ75" s="172"/>
      <c r="CA75" s="172"/>
      <c r="CB75" s="172"/>
      <c r="CC75" s="172"/>
      <c r="CD75" s="172"/>
      <c r="CE75" s="172"/>
      <c r="CF75" s="172"/>
      <c r="CG75" s="172"/>
      <c r="CH75" s="172"/>
      <c r="CI75" s="172"/>
      <c r="CJ75" s="172"/>
      <c r="CK75" s="172"/>
      <c r="CL75" s="172"/>
      <c r="CM75" s="172"/>
      <c r="CN75" s="172"/>
      <c r="CO75" s="172"/>
      <c r="CP75" s="172"/>
      <c r="CQ75" s="172"/>
      <c r="CR75" s="172"/>
      <c r="CS75" s="172"/>
      <c r="CT75" s="172"/>
      <c r="CU75" s="172"/>
      <c r="CV75" s="172"/>
      <c r="CW75" s="172"/>
      <c r="CX75" s="172"/>
      <c r="CY75" s="172"/>
      <c r="CZ75" s="172"/>
      <c r="DA75" s="172"/>
      <c r="DB75" s="172"/>
      <c r="DC75" s="172"/>
      <c r="DD75" s="172"/>
      <c r="DE75" s="172"/>
      <c r="DF75" s="172"/>
      <c r="DG75" s="172"/>
      <c r="DH75" s="172"/>
      <c r="DI75" s="172"/>
      <c r="DJ75" s="172"/>
      <c r="DK75" s="172"/>
      <c r="DL75" s="172"/>
      <c r="DM75" s="172"/>
      <c r="DN75" s="172"/>
      <c r="DO75" s="172"/>
      <c r="DP75" s="172"/>
      <c r="DQ75" s="172"/>
      <c r="DR75" s="172"/>
      <c r="DS75" s="172"/>
      <c r="DT75" s="172"/>
      <c r="DU75" s="172"/>
      <c r="DV75" s="172"/>
      <c r="DW75" s="172"/>
      <c r="DX75" s="172"/>
      <c r="DY75" s="172"/>
      <c r="DZ75" s="172"/>
      <c r="EA75" s="172"/>
      <c r="EB75" s="172"/>
      <c r="EC75" s="172"/>
      <c r="ED75" s="172"/>
      <c r="EE75" s="172"/>
      <c r="EF75" s="172"/>
      <c r="EG75" s="172"/>
      <c r="EH75" s="172"/>
      <c r="EI75" s="172"/>
      <c r="EJ75" s="172"/>
      <c r="EK75" s="172"/>
      <c r="EL75" s="172"/>
      <c r="EM75" s="172"/>
      <c r="EN75" s="172"/>
      <c r="EO75" s="172"/>
      <c r="EP75" s="172"/>
      <c r="EQ75" s="172"/>
      <c r="ER75" s="172"/>
      <c r="ES75" s="172"/>
      <c r="ET75" s="172"/>
      <c r="EU75" s="172"/>
      <c r="EV75" s="172"/>
      <c r="EW75" s="172"/>
      <c r="EX75" s="172"/>
      <c r="EY75" s="172"/>
      <c r="EZ75" s="172"/>
      <c r="FA75" s="172"/>
      <c r="FB75" s="172"/>
      <c r="FC75" s="172"/>
      <c r="FD75" s="172"/>
      <c r="FE75" s="172"/>
      <c r="FF75" s="172"/>
      <c r="FG75" s="172"/>
      <c r="FH75" s="172"/>
      <c r="FI75" s="172"/>
      <c r="FJ75" s="172"/>
      <c r="FK75" s="172"/>
      <c r="FL75" s="172"/>
      <c r="FM75" s="172"/>
      <c r="FN75" s="172"/>
      <c r="FO75" s="172"/>
      <c r="FP75" s="172"/>
      <c r="FQ75" s="172"/>
      <c r="FR75" s="172"/>
      <c r="FS75" s="172"/>
      <c r="FT75" s="172"/>
    </row>
    <row r="76" spans="1:176">
      <c r="A76" s="172"/>
      <c r="B76" s="172"/>
      <c r="C76" s="172"/>
      <c r="D76" s="172"/>
      <c r="E76" s="172"/>
      <c r="F76" s="172"/>
      <c r="G76" s="172"/>
      <c r="H76" s="172"/>
      <c r="I76" s="172"/>
      <c r="J76" s="172"/>
      <c r="K76" s="172"/>
      <c r="L76" s="172"/>
      <c r="M76" s="172"/>
      <c r="N76" s="172"/>
      <c r="O76" s="172"/>
      <c r="P76" s="172"/>
      <c r="Q76" s="172"/>
      <c r="R76" s="172"/>
      <c r="S76" s="172"/>
      <c r="T76" s="172"/>
      <c r="U76" s="172"/>
      <c r="V76" s="172"/>
      <c r="W76" s="172"/>
      <c r="X76" s="172"/>
      <c r="Y76" s="172"/>
      <c r="Z76" s="172"/>
      <c r="AA76" s="172"/>
      <c r="AB76" s="172"/>
      <c r="AC76" s="172"/>
      <c r="AD76" s="172"/>
      <c r="AE76" s="172"/>
      <c r="AF76" s="172"/>
      <c r="AG76" s="172"/>
      <c r="AH76" s="172"/>
      <c r="AI76" s="172"/>
      <c r="AJ76" s="172"/>
      <c r="AK76" s="172"/>
      <c r="AL76" s="172"/>
      <c r="AM76" s="172"/>
      <c r="AN76" s="172"/>
      <c r="AO76" s="172"/>
      <c r="AP76" s="172"/>
      <c r="AQ76" s="172"/>
      <c r="AR76" s="172"/>
      <c r="AS76" s="172"/>
      <c r="AT76" s="172"/>
      <c r="AU76" s="172"/>
      <c r="AV76" s="172"/>
      <c r="AW76" s="172"/>
      <c r="AX76" s="172"/>
      <c r="AY76" s="172"/>
      <c r="AZ76" s="172"/>
      <c r="BA76" s="172"/>
      <c r="BB76" s="172"/>
      <c r="BC76" s="172"/>
      <c r="BD76" s="172"/>
      <c r="BE76" s="172"/>
      <c r="BF76" s="172"/>
      <c r="BG76" s="172"/>
      <c r="BH76" s="172"/>
      <c r="BI76" s="172"/>
      <c r="BJ76" s="172"/>
      <c r="BK76" s="172"/>
      <c r="BL76" s="172"/>
      <c r="BM76" s="172"/>
      <c r="BN76" s="172"/>
      <c r="BO76" s="172"/>
      <c r="BP76" s="172"/>
      <c r="BQ76" s="172"/>
      <c r="BR76" s="172"/>
      <c r="BS76" s="172"/>
      <c r="BT76" s="172"/>
      <c r="BU76" s="172"/>
      <c r="BV76" s="172"/>
      <c r="BW76" s="172"/>
      <c r="BX76" s="172"/>
      <c r="BY76" s="172"/>
      <c r="BZ76" s="172"/>
      <c r="CA76" s="172"/>
      <c r="CB76" s="172"/>
      <c r="CC76" s="172"/>
      <c r="CD76" s="172"/>
      <c r="CE76" s="172"/>
      <c r="CF76" s="172"/>
      <c r="CG76" s="172"/>
      <c r="CH76" s="172"/>
      <c r="CI76" s="172"/>
      <c r="CJ76" s="172"/>
      <c r="CK76" s="172"/>
      <c r="CL76" s="172"/>
      <c r="CM76" s="172"/>
      <c r="CN76" s="172"/>
      <c r="CO76" s="172"/>
      <c r="CP76" s="172"/>
      <c r="CQ76" s="172"/>
      <c r="CR76" s="172"/>
      <c r="CS76" s="172"/>
      <c r="CT76" s="172"/>
      <c r="CU76" s="172"/>
      <c r="CV76" s="172"/>
      <c r="CW76" s="172"/>
      <c r="CX76" s="172"/>
      <c r="CY76" s="172"/>
      <c r="CZ76" s="172"/>
      <c r="DA76" s="172"/>
      <c r="DB76" s="172"/>
      <c r="DC76" s="172"/>
      <c r="DD76" s="172"/>
      <c r="DE76" s="172"/>
      <c r="DF76" s="172"/>
      <c r="DG76" s="172"/>
      <c r="DH76" s="172"/>
      <c r="DI76" s="172"/>
      <c r="DJ76" s="172"/>
      <c r="DK76" s="172"/>
      <c r="DL76" s="172"/>
      <c r="DM76" s="172"/>
      <c r="DN76" s="172"/>
      <c r="DO76" s="172"/>
      <c r="DP76" s="172"/>
      <c r="DQ76" s="172"/>
      <c r="DR76" s="172"/>
      <c r="DS76" s="172"/>
      <c r="DT76" s="172"/>
      <c r="DU76" s="172"/>
      <c r="DV76" s="172"/>
      <c r="DW76" s="172"/>
      <c r="DX76" s="172"/>
      <c r="DY76" s="172"/>
      <c r="DZ76" s="172"/>
      <c r="EA76" s="172"/>
      <c r="EB76" s="172"/>
      <c r="EC76" s="172"/>
      <c r="ED76" s="172"/>
      <c r="EE76" s="172"/>
      <c r="EF76" s="172"/>
      <c r="EG76" s="172"/>
      <c r="EH76" s="172"/>
      <c r="EI76" s="172"/>
      <c r="EJ76" s="172"/>
      <c r="EK76" s="172"/>
      <c r="EL76" s="172"/>
      <c r="EM76" s="172"/>
      <c r="EN76" s="172"/>
      <c r="EO76" s="172"/>
      <c r="EP76" s="172"/>
      <c r="EQ76" s="172"/>
      <c r="ER76" s="172"/>
      <c r="ES76" s="172"/>
      <c r="ET76" s="172"/>
      <c r="EU76" s="172"/>
      <c r="EV76" s="172"/>
      <c r="EW76" s="172"/>
      <c r="EX76" s="172"/>
      <c r="EY76" s="172"/>
      <c r="EZ76" s="172"/>
      <c r="FA76" s="172"/>
      <c r="FB76" s="172"/>
      <c r="FC76" s="172"/>
      <c r="FD76" s="172"/>
      <c r="FE76" s="172"/>
      <c r="FF76" s="172"/>
      <c r="FG76" s="172"/>
      <c r="FH76" s="172"/>
      <c r="FI76" s="172"/>
      <c r="FJ76" s="172"/>
      <c r="FK76" s="172"/>
      <c r="FL76" s="172"/>
      <c r="FM76" s="172"/>
      <c r="FN76" s="172"/>
      <c r="FO76" s="172"/>
      <c r="FP76" s="172"/>
      <c r="FQ76" s="172"/>
      <c r="FR76" s="172"/>
      <c r="FS76" s="172"/>
      <c r="FT76" s="172"/>
    </row>
    <row r="77" spans="1:176">
      <c r="A77" s="172"/>
      <c r="B77" s="172"/>
      <c r="C77" s="172"/>
      <c r="D77" s="172"/>
      <c r="E77" s="172"/>
      <c r="F77" s="172"/>
      <c r="G77" s="172"/>
      <c r="H77" s="172"/>
      <c r="I77" s="172"/>
      <c r="J77" s="172"/>
      <c r="K77" s="172"/>
      <c r="L77" s="172"/>
      <c r="M77" s="172"/>
      <c r="N77" s="172"/>
      <c r="O77" s="172"/>
      <c r="P77" s="172"/>
      <c r="Q77" s="172"/>
      <c r="R77" s="172"/>
      <c r="S77" s="172"/>
      <c r="T77" s="172"/>
      <c r="U77" s="172"/>
      <c r="V77" s="172"/>
      <c r="W77" s="172"/>
      <c r="X77" s="172"/>
      <c r="Y77" s="172"/>
      <c r="Z77" s="172"/>
      <c r="AA77" s="172"/>
      <c r="AB77" s="172"/>
      <c r="AC77" s="172"/>
      <c r="AD77" s="172"/>
      <c r="AE77" s="172"/>
      <c r="AF77" s="172"/>
      <c r="AG77" s="172"/>
      <c r="AH77" s="172"/>
      <c r="AI77" s="172"/>
      <c r="AJ77" s="172"/>
      <c r="AK77" s="172"/>
      <c r="AL77" s="172"/>
      <c r="AM77" s="172"/>
      <c r="AN77" s="172"/>
      <c r="AO77" s="172"/>
      <c r="AP77" s="172"/>
      <c r="AQ77" s="172"/>
      <c r="AR77" s="172"/>
      <c r="AS77" s="172"/>
      <c r="AT77" s="172"/>
      <c r="AU77" s="172"/>
      <c r="AV77" s="172"/>
      <c r="AW77" s="172"/>
      <c r="AX77" s="172"/>
      <c r="AY77" s="172"/>
      <c r="AZ77" s="172"/>
      <c r="BA77" s="172"/>
      <c r="BB77" s="172"/>
      <c r="BC77" s="172"/>
      <c r="BD77" s="172"/>
      <c r="BE77" s="172"/>
      <c r="BF77" s="172"/>
      <c r="BG77" s="172"/>
      <c r="BH77" s="172"/>
      <c r="BI77" s="172"/>
      <c r="BJ77" s="172"/>
      <c r="BK77" s="172"/>
      <c r="BL77" s="172"/>
      <c r="BM77" s="172"/>
      <c r="BN77" s="172"/>
      <c r="BO77" s="172"/>
      <c r="BP77" s="172"/>
      <c r="BQ77" s="172"/>
      <c r="BR77" s="172"/>
      <c r="BS77" s="172"/>
      <c r="BT77" s="172"/>
      <c r="BU77" s="172"/>
      <c r="BV77" s="172"/>
      <c r="BW77" s="172"/>
      <c r="BX77" s="172"/>
      <c r="BY77" s="172"/>
      <c r="BZ77" s="172"/>
      <c r="CA77" s="172"/>
      <c r="CB77" s="172"/>
      <c r="CC77" s="172"/>
      <c r="CD77" s="172"/>
      <c r="CE77" s="172"/>
      <c r="CF77" s="172"/>
      <c r="CG77" s="172"/>
      <c r="CH77" s="172"/>
      <c r="CI77" s="172"/>
      <c r="CJ77" s="172"/>
      <c r="CK77" s="172"/>
      <c r="CL77" s="172"/>
      <c r="CM77" s="172"/>
      <c r="CN77" s="172"/>
      <c r="CO77" s="172"/>
      <c r="CP77" s="172"/>
      <c r="CQ77" s="172"/>
      <c r="CR77" s="172"/>
      <c r="CS77" s="172"/>
      <c r="CT77" s="172"/>
      <c r="CU77" s="172"/>
      <c r="CV77" s="172"/>
      <c r="CW77" s="172"/>
      <c r="CX77" s="172"/>
      <c r="CY77" s="172"/>
      <c r="CZ77" s="172"/>
      <c r="DA77" s="172"/>
      <c r="DB77" s="172"/>
      <c r="DC77" s="172"/>
      <c r="DD77" s="172"/>
      <c r="DE77" s="172"/>
      <c r="DF77" s="172"/>
      <c r="DG77" s="172"/>
      <c r="DH77" s="172"/>
      <c r="DI77" s="172"/>
      <c r="DJ77" s="172"/>
      <c r="DK77" s="172"/>
      <c r="DL77" s="172"/>
      <c r="DM77" s="172"/>
      <c r="DN77" s="172"/>
      <c r="DO77" s="172"/>
      <c r="DP77" s="172"/>
      <c r="DQ77" s="172"/>
      <c r="DR77" s="172"/>
      <c r="DS77" s="172"/>
      <c r="DT77" s="172"/>
      <c r="DU77" s="172"/>
      <c r="DV77" s="172"/>
      <c r="DW77" s="172"/>
      <c r="DX77" s="172"/>
      <c r="DY77" s="172"/>
      <c r="DZ77" s="172"/>
      <c r="EA77" s="172"/>
      <c r="EB77" s="172"/>
      <c r="EC77" s="172"/>
      <c r="ED77" s="172"/>
      <c r="EE77" s="172"/>
      <c r="EF77" s="172"/>
      <c r="EG77" s="172"/>
      <c r="EH77" s="172"/>
      <c r="EI77" s="172"/>
      <c r="EJ77" s="172"/>
      <c r="EK77" s="172"/>
      <c r="EL77" s="172"/>
      <c r="EM77" s="172"/>
      <c r="EN77" s="172"/>
      <c r="EO77" s="172"/>
      <c r="EP77" s="172"/>
      <c r="EQ77" s="172"/>
      <c r="ER77" s="172"/>
      <c r="ES77" s="172"/>
      <c r="ET77" s="172"/>
      <c r="EU77" s="172"/>
      <c r="EV77" s="172"/>
      <c r="EW77" s="172"/>
      <c r="EX77" s="172"/>
      <c r="EY77" s="172"/>
      <c r="EZ77" s="172"/>
      <c r="FA77" s="172"/>
      <c r="FB77" s="172"/>
      <c r="FC77" s="172"/>
      <c r="FD77" s="172"/>
      <c r="FE77" s="172"/>
      <c r="FF77" s="172"/>
      <c r="FG77" s="172"/>
      <c r="FH77" s="172"/>
      <c r="FI77" s="172"/>
      <c r="FJ77" s="172"/>
      <c r="FK77" s="172"/>
      <c r="FL77" s="172"/>
      <c r="FM77" s="172"/>
      <c r="FN77" s="172"/>
      <c r="FO77" s="172"/>
      <c r="FP77" s="172"/>
      <c r="FQ77" s="172"/>
      <c r="FR77" s="172"/>
      <c r="FS77" s="172"/>
      <c r="FT77" s="172"/>
    </row>
    <row r="78" spans="1:176">
      <c r="A78" s="172"/>
      <c r="B78" s="172"/>
      <c r="C78" s="172"/>
      <c r="D78" s="172"/>
      <c r="E78" s="172"/>
      <c r="F78" s="172"/>
      <c r="G78" s="172"/>
      <c r="H78" s="172"/>
      <c r="I78" s="172"/>
      <c r="J78" s="172"/>
      <c r="K78" s="172"/>
      <c r="L78" s="172"/>
      <c r="M78" s="172"/>
      <c r="N78" s="172"/>
      <c r="O78" s="172"/>
      <c r="P78" s="172"/>
      <c r="Q78" s="172"/>
      <c r="R78" s="172"/>
      <c r="S78" s="172"/>
      <c r="T78" s="172"/>
      <c r="U78" s="172"/>
      <c r="V78" s="172"/>
      <c r="W78" s="172"/>
      <c r="X78" s="172"/>
      <c r="Y78" s="172"/>
      <c r="Z78" s="172"/>
      <c r="AA78" s="172"/>
      <c r="AB78" s="172"/>
      <c r="AC78" s="172"/>
      <c r="AD78" s="172"/>
      <c r="AE78" s="172"/>
      <c r="AF78" s="172"/>
      <c r="AG78" s="172"/>
      <c r="AH78" s="172"/>
      <c r="AI78" s="172"/>
      <c r="AJ78" s="172"/>
      <c r="AK78" s="172"/>
      <c r="AL78" s="172"/>
      <c r="AM78" s="172"/>
      <c r="AN78" s="172"/>
      <c r="AO78" s="172"/>
      <c r="AP78" s="172"/>
      <c r="AQ78" s="172"/>
      <c r="AR78" s="172"/>
      <c r="AS78" s="172"/>
      <c r="AT78" s="172"/>
      <c r="AU78" s="172"/>
      <c r="AV78" s="172"/>
      <c r="AW78" s="172"/>
      <c r="AX78" s="172"/>
      <c r="AY78" s="172"/>
      <c r="AZ78" s="172"/>
      <c r="BA78" s="172"/>
      <c r="BB78" s="172"/>
      <c r="BC78" s="172"/>
      <c r="BD78" s="172"/>
      <c r="BE78" s="172"/>
      <c r="BF78" s="172"/>
      <c r="BG78" s="172"/>
      <c r="BH78" s="172"/>
      <c r="BI78" s="172"/>
      <c r="BJ78" s="172"/>
      <c r="BK78" s="172"/>
      <c r="BL78" s="172"/>
      <c r="BM78" s="172"/>
      <c r="BN78" s="172"/>
      <c r="BO78" s="172"/>
      <c r="BP78" s="172"/>
      <c r="BQ78" s="172"/>
      <c r="BR78" s="172"/>
      <c r="BS78" s="172"/>
      <c r="BT78" s="172"/>
      <c r="BU78" s="172"/>
      <c r="BV78" s="172"/>
      <c r="BW78" s="172"/>
      <c r="BX78" s="172"/>
      <c r="BY78" s="172"/>
      <c r="BZ78" s="172"/>
      <c r="CA78" s="172"/>
      <c r="CB78" s="172"/>
      <c r="CC78" s="172"/>
      <c r="CD78" s="172"/>
      <c r="CE78" s="172"/>
      <c r="CF78" s="172"/>
      <c r="CG78" s="172"/>
      <c r="CH78" s="172"/>
      <c r="CI78" s="172"/>
      <c r="CJ78" s="172"/>
      <c r="CK78" s="172"/>
      <c r="CL78" s="172"/>
      <c r="CM78" s="172"/>
      <c r="CN78" s="172"/>
      <c r="CO78" s="172"/>
      <c r="CP78" s="172"/>
      <c r="CQ78" s="172"/>
      <c r="CR78" s="172"/>
      <c r="CS78" s="172"/>
      <c r="CT78" s="172"/>
      <c r="CU78" s="172"/>
      <c r="CV78" s="172"/>
      <c r="CW78" s="172"/>
      <c r="CX78" s="172"/>
      <c r="CY78" s="172"/>
      <c r="CZ78" s="172"/>
      <c r="DA78" s="172"/>
      <c r="DB78" s="172"/>
      <c r="DC78" s="172"/>
      <c r="DD78" s="172"/>
      <c r="DE78" s="172"/>
      <c r="DF78" s="172"/>
      <c r="DG78" s="172"/>
      <c r="DH78" s="172"/>
      <c r="DI78" s="172"/>
      <c r="DJ78" s="172"/>
      <c r="DK78" s="172"/>
      <c r="DL78" s="172"/>
      <c r="DM78" s="172"/>
      <c r="DN78" s="172"/>
      <c r="DO78" s="172"/>
      <c r="DP78" s="172"/>
      <c r="DQ78" s="172"/>
      <c r="DR78" s="172"/>
      <c r="DS78" s="172"/>
      <c r="DT78" s="172"/>
      <c r="DU78" s="172"/>
      <c r="DV78" s="172"/>
      <c r="DW78" s="172"/>
      <c r="DX78" s="172"/>
      <c r="DY78" s="172"/>
      <c r="DZ78" s="172"/>
      <c r="EA78" s="172"/>
      <c r="EB78" s="172"/>
      <c r="EC78" s="172"/>
      <c r="ED78" s="172"/>
      <c r="EE78" s="172"/>
      <c r="EF78" s="172"/>
      <c r="EG78" s="172"/>
      <c r="EH78" s="172"/>
      <c r="EI78" s="172"/>
      <c r="EJ78" s="172"/>
      <c r="EK78" s="172"/>
      <c r="EL78" s="172"/>
      <c r="EM78" s="172"/>
      <c r="EN78" s="172"/>
      <c r="EO78" s="172"/>
      <c r="EP78" s="172"/>
      <c r="EQ78" s="172"/>
      <c r="ER78" s="172"/>
      <c r="ES78" s="172"/>
      <c r="ET78" s="172"/>
      <c r="EU78" s="172"/>
      <c r="EV78" s="172"/>
      <c r="EW78" s="172"/>
      <c r="EX78" s="172"/>
      <c r="EY78" s="172"/>
      <c r="EZ78" s="172"/>
      <c r="FA78" s="172"/>
      <c r="FB78" s="172"/>
      <c r="FC78" s="172"/>
      <c r="FD78" s="172"/>
      <c r="FE78" s="172"/>
      <c r="FF78" s="172"/>
      <c r="FG78" s="172"/>
      <c r="FH78" s="172"/>
      <c r="FI78" s="172"/>
      <c r="FJ78" s="172"/>
      <c r="FK78" s="172"/>
      <c r="FL78" s="172"/>
      <c r="FM78" s="172"/>
      <c r="FN78" s="172"/>
      <c r="FO78" s="172"/>
      <c r="FP78" s="172"/>
      <c r="FQ78" s="172"/>
      <c r="FR78" s="172"/>
      <c r="FS78" s="172"/>
      <c r="FT78" s="172"/>
    </row>
    <row r="79" spans="1:176">
      <c r="A79" s="172"/>
      <c r="B79" s="172"/>
      <c r="C79" s="172"/>
      <c r="D79" s="172"/>
      <c r="E79" s="172"/>
      <c r="F79" s="172"/>
      <c r="G79" s="172"/>
      <c r="H79" s="172"/>
      <c r="I79" s="172"/>
      <c r="J79" s="172"/>
      <c r="K79" s="172"/>
      <c r="L79" s="172"/>
      <c r="M79" s="172"/>
      <c r="N79" s="172"/>
      <c r="O79" s="172"/>
      <c r="P79" s="172"/>
      <c r="Q79" s="172"/>
      <c r="R79" s="172"/>
      <c r="S79" s="172"/>
      <c r="T79" s="172"/>
      <c r="U79" s="172"/>
      <c r="V79" s="172"/>
      <c r="W79" s="172"/>
      <c r="X79" s="172"/>
      <c r="Y79" s="172"/>
      <c r="Z79" s="172"/>
      <c r="AA79" s="172"/>
      <c r="AB79" s="172"/>
      <c r="AC79" s="172"/>
      <c r="AD79" s="172"/>
      <c r="AE79" s="172"/>
      <c r="AF79" s="172"/>
      <c r="AG79" s="172"/>
      <c r="AH79" s="172"/>
      <c r="AI79" s="172"/>
      <c r="AJ79" s="172"/>
      <c r="AK79" s="172"/>
      <c r="AL79" s="172"/>
      <c r="AM79" s="172"/>
      <c r="AN79" s="172"/>
      <c r="AO79" s="172"/>
      <c r="AP79" s="172"/>
      <c r="AQ79" s="172"/>
      <c r="AR79" s="172"/>
      <c r="AS79" s="172"/>
      <c r="AT79" s="172"/>
      <c r="AU79" s="172"/>
      <c r="AV79" s="172"/>
      <c r="AW79" s="172"/>
      <c r="AX79" s="172"/>
      <c r="AY79" s="172"/>
      <c r="AZ79" s="172"/>
      <c r="BA79" s="172"/>
      <c r="BB79" s="172"/>
      <c r="BC79" s="172"/>
      <c r="BD79" s="172"/>
      <c r="BE79" s="172"/>
      <c r="BF79" s="172"/>
      <c r="BG79" s="172"/>
      <c r="BH79" s="172"/>
      <c r="BI79" s="172"/>
      <c r="BJ79" s="172"/>
      <c r="BK79" s="172"/>
      <c r="BL79" s="172"/>
      <c r="BM79" s="172"/>
      <c r="BN79" s="172"/>
      <c r="BO79" s="172"/>
      <c r="BP79" s="172"/>
      <c r="BQ79" s="172"/>
      <c r="BR79" s="172"/>
      <c r="BS79" s="172"/>
      <c r="BT79" s="172"/>
      <c r="BU79" s="172"/>
      <c r="BV79" s="172"/>
      <c r="BW79" s="172"/>
      <c r="BX79" s="172"/>
      <c r="BY79" s="172"/>
      <c r="BZ79" s="172"/>
      <c r="CA79" s="172"/>
      <c r="CB79" s="172"/>
      <c r="CC79" s="172"/>
      <c r="CD79" s="172"/>
      <c r="CE79" s="172"/>
      <c r="CF79" s="172"/>
      <c r="CG79" s="172"/>
      <c r="CH79" s="172"/>
      <c r="CI79" s="172"/>
      <c r="CJ79" s="172"/>
      <c r="CK79" s="172"/>
      <c r="CL79" s="172"/>
      <c r="CM79" s="172"/>
      <c r="CN79" s="172"/>
      <c r="CO79" s="172"/>
      <c r="CP79" s="172"/>
      <c r="CQ79" s="172"/>
      <c r="CR79" s="172"/>
      <c r="CS79" s="172"/>
      <c r="CT79" s="172"/>
      <c r="CU79" s="172"/>
      <c r="CV79" s="172"/>
      <c r="CW79" s="172"/>
      <c r="CX79" s="172"/>
      <c r="CY79" s="172"/>
      <c r="CZ79" s="172"/>
      <c r="DA79" s="172"/>
      <c r="DB79" s="172"/>
      <c r="DC79" s="172"/>
      <c r="DD79" s="172"/>
      <c r="DE79" s="172"/>
      <c r="DF79" s="172"/>
      <c r="DG79" s="172"/>
      <c r="DH79" s="172"/>
      <c r="DI79" s="172"/>
      <c r="DJ79" s="172"/>
      <c r="DK79" s="172"/>
      <c r="DL79" s="172"/>
      <c r="DM79" s="172"/>
      <c r="DN79" s="172"/>
      <c r="DO79" s="172"/>
      <c r="DP79" s="172"/>
      <c r="DQ79" s="172"/>
      <c r="DR79" s="172"/>
      <c r="DS79" s="172"/>
      <c r="DT79" s="172"/>
      <c r="DU79" s="172"/>
      <c r="DV79" s="172"/>
      <c r="DW79" s="172"/>
      <c r="DX79" s="172"/>
      <c r="DY79" s="172"/>
      <c r="DZ79" s="172"/>
      <c r="EA79" s="172"/>
      <c r="EB79" s="172"/>
      <c r="EC79" s="172"/>
      <c r="ED79" s="172"/>
      <c r="EE79" s="172"/>
      <c r="EF79" s="172"/>
      <c r="EG79" s="172"/>
      <c r="EH79" s="172"/>
      <c r="EI79" s="172"/>
      <c r="EJ79" s="172"/>
      <c r="EK79" s="172"/>
      <c r="EL79" s="172"/>
      <c r="EM79" s="172"/>
      <c r="EN79" s="172"/>
      <c r="EO79" s="172"/>
      <c r="EP79" s="172"/>
      <c r="EQ79" s="172"/>
      <c r="ER79" s="172"/>
      <c r="ES79" s="172"/>
      <c r="ET79" s="172"/>
      <c r="EU79" s="172"/>
      <c r="EV79" s="172"/>
      <c r="EW79" s="172"/>
      <c r="EX79" s="172"/>
      <c r="EY79" s="172"/>
      <c r="EZ79" s="172"/>
      <c r="FA79" s="172"/>
      <c r="FB79" s="172"/>
      <c r="FC79" s="172"/>
      <c r="FD79" s="172"/>
      <c r="FE79" s="172"/>
      <c r="FF79" s="172"/>
      <c r="FG79" s="172"/>
      <c r="FH79" s="172"/>
      <c r="FI79" s="172"/>
      <c r="FJ79" s="172"/>
      <c r="FK79" s="172"/>
      <c r="FL79" s="172"/>
      <c r="FM79" s="172"/>
      <c r="FN79" s="172"/>
      <c r="FO79" s="172"/>
      <c r="FP79" s="172"/>
      <c r="FQ79" s="172"/>
      <c r="FR79" s="172"/>
      <c r="FS79" s="172"/>
      <c r="FT79" s="172"/>
    </row>
    <row r="80" spans="1:176">
      <c r="A80" s="172"/>
      <c r="B80" s="172"/>
      <c r="C80" s="172"/>
      <c r="D80" s="172"/>
      <c r="E80" s="172"/>
      <c r="F80" s="172"/>
      <c r="G80" s="172"/>
      <c r="H80" s="172"/>
      <c r="I80" s="172"/>
      <c r="J80" s="172"/>
      <c r="K80" s="172"/>
      <c r="L80" s="172"/>
      <c r="M80" s="172"/>
      <c r="N80" s="172"/>
      <c r="O80" s="172"/>
      <c r="P80" s="172"/>
      <c r="Q80" s="172"/>
      <c r="R80" s="172"/>
      <c r="S80" s="172"/>
      <c r="T80" s="172"/>
      <c r="U80" s="172"/>
      <c r="V80" s="172"/>
      <c r="W80" s="172"/>
      <c r="X80" s="172"/>
      <c r="Y80" s="172"/>
      <c r="Z80" s="172"/>
      <c r="AA80" s="172"/>
      <c r="AB80" s="172"/>
      <c r="AC80" s="172"/>
      <c r="AD80" s="172"/>
      <c r="AE80" s="172"/>
      <c r="AF80" s="172"/>
      <c r="AG80" s="172"/>
      <c r="AH80" s="172"/>
      <c r="AI80" s="172"/>
      <c r="AJ80" s="172"/>
      <c r="AK80" s="172"/>
      <c r="AL80" s="172"/>
      <c r="AM80" s="172"/>
      <c r="AN80" s="172"/>
      <c r="AO80" s="172"/>
      <c r="AP80" s="172"/>
      <c r="AQ80" s="172"/>
      <c r="AR80" s="172"/>
      <c r="AS80" s="172"/>
      <c r="AT80" s="172"/>
      <c r="AU80" s="172"/>
      <c r="AV80" s="172"/>
      <c r="AW80" s="172"/>
      <c r="AX80" s="172"/>
      <c r="AY80" s="172"/>
      <c r="AZ80" s="172"/>
      <c r="BA80" s="172"/>
      <c r="BB80" s="172"/>
      <c r="BC80" s="172"/>
      <c r="BD80" s="172"/>
      <c r="BE80" s="172"/>
      <c r="BF80" s="172"/>
      <c r="BG80" s="172"/>
      <c r="BH80" s="172"/>
      <c r="BI80" s="172"/>
      <c r="BJ80" s="172"/>
      <c r="BK80" s="172"/>
      <c r="BL80" s="172"/>
      <c r="BM80" s="172"/>
      <c r="BN80" s="172"/>
      <c r="BO80" s="172"/>
      <c r="BP80" s="172"/>
      <c r="BQ80" s="172"/>
      <c r="BR80" s="172"/>
      <c r="BS80" s="172"/>
      <c r="BT80" s="172"/>
      <c r="BU80" s="172"/>
      <c r="BV80" s="172"/>
      <c r="BW80" s="172"/>
      <c r="BX80" s="172"/>
      <c r="BY80" s="172"/>
      <c r="BZ80" s="172"/>
      <c r="CA80" s="172"/>
      <c r="CB80" s="172"/>
      <c r="CC80" s="172"/>
      <c r="CD80" s="172"/>
      <c r="CE80" s="172"/>
      <c r="CF80" s="172"/>
      <c r="CG80" s="172"/>
      <c r="CH80" s="172"/>
      <c r="CI80" s="172"/>
      <c r="CJ80" s="172"/>
      <c r="CK80" s="172"/>
      <c r="CL80" s="172"/>
      <c r="CM80" s="172"/>
      <c r="CN80" s="172"/>
      <c r="CO80" s="172"/>
      <c r="CP80" s="172"/>
      <c r="CQ80" s="172"/>
      <c r="CR80" s="172"/>
      <c r="CS80" s="172"/>
      <c r="CT80" s="172"/>
      <c r="CU80" s="172"/>
      <c r="CV80" s="172"/>
      <c r="CW80" s="172"/>
      <c r="CX80" s="172"/>
      <c r="CY80" s="172"/>
      <c r="CZ80" s="172"/>
      <c r="DA80" s="172"/>
      <c r="DB80" s="172"/>
      <c r="DC80" s="172"/>
      <c r="DD80" s="172"/>
      <c r="DE80" s="172"/>
      <c r="DF80" s="172"/>
      <c r="DG80" s="172"/>
      <c r="DH80" s="172"/>
      <c r="DI80" s="172"/>
      <c r="DJ80" s="172"/>
      <c r="DK80" s="172"/>
      <c r="DL80" s="172"/>
      <c r="DM80" s="172"/>
      <c r="DN80" s="172"/>
      <c r="DO80" s="172"/>
      <c r="DP80" s="172"/>
      <c r="DQ80" s="172"/>
      <c r="DR80" s="172"/>
      <c r="DS80" s="172"/>
      <c r="DT80" s="172"/>
      <c r="DU80" s="172"/>
      <c r="DV80" s="172"/>
      <c r="DW80" s="172"/>
      <c r="DX80" s="172"/>
      <c r="DY80" s="172"/>
      <c r="DZ80" s="172"/>
      <c r="EA80" s="172"/>
      <c r="EB80" s="172"/>
      <c r="EC80" s="172"/>
      <c r="ED80" s="172"/>
      <c r="EE80" s="172"/>
      <c r="EF80" s="172"/>
      <c r="EG80" s="172"/>
      <c r="EH80" s="172"/>
      <c r="EI80" s="172"/>
      <c r="EJ80" s="172"/>
      <c r="EK80" s="172"/>
      <c r="EL80" s="172"/>
      <c r="EM80" s="172"/>
      <c r="EN80" s="172"/>
      <c r="EO80" s="172"/>
      <c r="EP80" s="172"/>
      <c r="EQ80" s="172"/>
      <c r="ER80" s="172"/>
      <c r="ES80" s="172"/>
      <c r="ET80" s="172"/>
      <c r="EU80" s="172"/>
      <c r="EV80" s="172"/>
      <c r="EW80" s="172"/>
      <c r="EX80" s="172"/>
      <c r="EY80" s="172"/>
      <c r="EZ80" s="172"/>
      <c r="FA80" s="172"/>
      <c r="FB80" s="172"/>
      <c r="FC80" s="172"/>
      <c r="FD80" s="172"/>
      <c r="FE80" s="172"/>
      <c r="FF80" s="172"/>
      <c r="FG80" s="172"/>
      <c r="FH80" s="172"/>
      <c r="FI80" s="172"/>
      <c r="FJ80" s="172"/>
      <c r="FK80" s="172"/>
      <c r="FL80" s="172"/>
      <c r="FM80" s="172"/>
      <c r="FN80" s="172"/>
      <c r="FO80" s="172"/>
      <c r="FP80" s="172"/>
      <c r="FQ80" s="172"/>
      <c r="FR80" s="172"/>
      <c r="FS80" s="172"/>
      <c r="FT80" s="172"/>
    </row>
    <row r="81" spans="1:176">
      <c r="A81" s="172"/>
      <c r="B81" s="172"/>
      <c r="C81" s="172"/>
      <c r="D81" s="172"/>
      <c r="E81" s="172"/>
      <c r="F81" s="172"/>
      <c r="G81" s="172"/>
      <c r="H81" s="172"/>
      <c r="I81" s="172"/>
      <c r="J81" s="172"/>
      <c r="K81" s="172"/>
      <c r="L81" s="172"/>
      <c r="M81" s="172"/>
      <c r="N81" s="172"/>
      <c r="O81" s="172"/>
      <c r="P81" s="172"/>
      <c r="Q81" s="172"/>
      <c r="R81" s="172"/>
      <c r="S81" s="172"/>
      <c r="T81" s="172"/>
      <c r="U81" s="172"/>
      <c r="V81" s="172"/>
      <c r="W81" s="172"/>
      <c r="X81" s="172"/>
      <c r="Y81" s="172"/>
      <c r="Z81" s="172"/>
      <c r="AA81" s="172"/>
      <c r="AB81" s="172"/>
      <c r="AC81" s="172"/>
      <c r="AD81" s="172"/>
      <c r="AE81" s="172"/>
      <c r="AF81" s="172"/>
      <c r="AG81" s="172"/>
      <c r="AH81" s="172"/>
      <c r="AI81" s="172"/>
      <c r="AJ81" s="172"/>
      <c r="AK81" s="172"/>
      <c r="AL81" s="172"/>
      <c r="AM81" s="172"/>
      <c r="AN81" s="172"/>
      <c r="AO81" s="172"/>
      <c r="AP81" s="172"/>
      <c r="AQ81" s="172"/>
      <c r="AR81" s="172"/>
      <c r="AS81" s="172"/>
      <c r="AT81" s="172"/>
      <c r="AU81" s="172"/>
      <c r="AV81" s="172"/>
      <c r="AW81" s="172"/>
      <c r="AX81" s="172"/>
      <c r="AY81" s="172"/>
      <c r="AZ81" s="172"/>
      <c r="BA81" s="172"/>
      <c r="BB81" s="172"/>
      <c r="BC81" s="172"/>
      <c r="BD81" s="172"/>
      <c r="BE81" s="172"/>
      <c r="BF81" s="172"/>
      <c r="BG81" s="172"/>
      <c r="BH81" s="172"/>
      <c r="BI81" s="172"/>
      <c r="BJ81" s="172"/>
      <c r="BK81" s="172"/>
      <c r="BL81" s="172"/>
      <c r="BM81" s="172"/>
      <c r="BN81" s="172"/>
      <c r="BO81" s="172"/>
      <c r="BP81" s="172"/>
      <c r="BQ81" s="172"/>
      <c r="BR81" s="172"/>
      <c r="BS81" s="172"/>
      <c r="BT81" s="172"/>
      <c r="BU81" s="172"/>
      <c r="BV81" s="172"/>
      <c r="BW81" s="172"/>
      <c r="BX81" s="172"/>
      <c r="BY81" s="172"/>
      <c r="BZ81" s="172"/>
      <c r="CA81" s="172"/>
      <c r="CB81" s="172"/>
      <c r="CC81" s="172"/>
      <c r="CD81" s="172"/>
      <c r="CE81" s="172"/>
      <c r="CF81" s="172"/>
      <c r="CG81" s="172"/>
      <c r="CH81" s="172"/>
      <c r="CI81" s="172"/>
      <c r="CJ81" s="172"/>
      <c r="CK81" s="172"/>
      <c r="CL81" s="172"/>
      <c r="CM81" s="172"/>
      <c r="CN81" s="172"/>
      <c r="CO81" s="172"/>
      <c r="CP81" s="172"/>
      <c r="CQ81" s="172"/>
      <c r="CR81" s="172"/>
      <c r="CS81" s="172"/>
      <c r="CT81" s="172"/>
      <c r="CU81" s="172"/>
      <c r="CV81" s="172"/>
      <c r="CW81" s="172"/>
      <c r="CX81" s="172"/>
      <c r="CY81" s="172"/>
      <c r="CZ81" s="172"/>
      <c r="DA81" s="172"/>
      <c r="DB81" s="172"/>
      <c r="DC81" s="172"/>
      <c r="DD81" s="172"/>
      <c r="DE81" s="172"/>
      <c r="DF81" s="172"/>
      <c r="DG81" s="172"/>
      <c r="DH81" s="172"/>
      <c r="DI81" s="172"/>
      <c r="DJ81" s="172"/>
      <c r="DK81" s="172"/>
      <c r="DL81" s="172"/>
      <c r="DM81" s="172"/>
      <c r="DN81" s="172"/>
      <c r="DO81" s="172"/>
      <c r="DP81" s="172"/>
      <c r="DQ81" s="172"/>
      <c r="DR81" s="172"/>
      <c r="DS81" s="172"/>
      <c r="DT81" s="172"/>
      <c r="DU81" s="172"/>
      <c r="DV81" s="172"/>
      <c r="DW81" s="172"/>
      <c r="DX81" s="172"/>
      <c r="DY81" s="172"/>
      <c r="DZ81" s="172"/>
      <c r="EA81" s="172"/>
      <c r="EB81" s="172"/>
      <c r="EC81" s="172"/>
      <c r="ED81" s="172"/>
      <c r="EE81" s="172"/>
      <c r="EF81" s="172"/>
      <c r="EG81" s="172"/>
      <c r="EH81" s="172"/>
      <c r="EI81" s="172"/>
      <c r="EJ81" s="172"/>
      <c r="EK81" s="172"/>
      <c r="EL81" s="172"/>
      <c r="EM81" s="172"/>
      <c r="EN81" s="172"/>
      <c r="EO81" s="172"/>
      <c r="EP81" s="172"/>
      <c r="EQ81" s="172"/>
      <c r="ER81" s="172"/>
      <c r="ES81" s="172"/>
      <c r="ET81" s="172"/>
      <c r="EU81" s="172"/>
      <c r="EV81" s="172"/>
      <c r="EW81" s="172"/>
      <c r="EX81" s="172"/>
      <c r="EY81" s="172"/>
      <c r="EZ81" s="172"/>
      <c r="FA81" s="172"/>
      <c r="FB81" s="172"/>
      <c r="FC81" s="172"/>
      <c r="FD81" s="172"/>
      <c r="FE81" s="172"/>
      <c r="FF81" s="172"/>
      <c r="FG81" s="172"/>
      <c r="FH81" s="172"/>
      <c r="FI81" s="172"/>
      <c r="FJ81" s="172"/>
      <c r="FK81" s="172"/>
      <c r="FL81" s="172"/>
      <c r="FM81" s="172"/>
      <c r="FN81" s="172"/>
      <c r="FO81" s="172"/>
      <c r="FP81" s="172"/>
      <c r="FQ81" s="172"/>
      <c r="FR81" s="172"/>
      <c r="FS81" s="172"/>
      <c r="FT81" s="172"/>
    </row>
    <row r="82" spans="1:176">
      <c r="A82" s="172"/>
      <c r="B82" s="172"/>
      <c r="C82" s="172"/>
      <c r="D82" s="172"/>
      <c r="E82" s="172"/>
      <c r="F82" s="172"/>
      <c r="G82" s="172"/>
      <c r="H82" s="172"/>
      <c r="I82" s="172"/>
      <c r="J82" s="172"/>
      <c r="K82" s="172"/>
      <c r="L82" s="172"/>
      <c r="M82" s="172"/>
      <c r="N82" s="172"/>
      <c r="O82" s="172"/>
      <c r="P82" s="172"/>
      <c r="Q82" s="172"/>
      <c r="R82" s="172"/>
      <c r="S82" s="172"/>
      <c r="T82" s="172"/>
      <c r="U82" s="172"/>
      <c r="V82" s="172"/>
      <c r="W82" s="172"/>
      <c r="X82" s="172"/>
      <c r="Y82" s="172"/>
      <c r="Z82" s="172"/>
      <c r="AA82" s="172"/>
      <c r="AB82" s="172"/>
      <c r="AC82" s="172"/>
      <c r="AD82" s="172"/>
      <c r="AE82" s="172"/>
      <c r="AF82" s="172"/>
      <c r="AG82" s="172"/>
      <c r="AH82" s="172"/>
      <c r="AI82" s="172"/>
      <c r="AJ82" s="172"/>
      <c r="AK82" s="172"/>
      <c r="AL82" s="172"/>
      <c r="AM82" s="172"/>
      <c r="AN82" s="172"/>
      <c r="AO82" s="172"/>
      <c r="AP82" s="172"/>
      <c r="AQ82" s="172"/>
      <c r="AR82" s="172"/>
      <c r="AS82" s="172"/>
      <c r="AT82" s="172"/>
      <c r="AU82" s="172"/>
      <c r="AV82" s="172"/>
      <c r="AW82" s="172"/>
      <c r="AX82" s="172"/>
      <c r="AY82" s="172"/>
      <c r="AZ82" s="172"/>
      <c r="BA82" s="172"/>
      <c r="BB82" s="172"/>
      <c r="BC82" s="172"/>
      <c r="BD82" s="172"/>
      <c r="BE82" s="172"/>
      <c r="BF82" s="172"/>
      <c r="BG82" s="172"/>
      <c r="BH82" s="172"/>
      <c r="BI82" s="172"/>
      <c r="BJ82" s="172"/>
      <c r="BK82" s="172"/>
      <c r="BL82" s="172"/>
      <c r="BM82" s="172"/>
      <c r="BN82" s="172"/>
      <c r="BO82" s="172"/>
      <c r="BP82" s="172"/>
      <c r="BQ82" s="172"/>
      <c r="BR82" s="172"/>
      <c r="BS82" s="172"/>
      <c r="BT82" s="172"/>
      <c r="BU82" s="172"/>
      <c r="BV82" s="172"/>
      <c r="BW82" s="172"/>
      <c r="BX82" s="172"/>
      <c r="BY82" s="172"/>
      <c r="BZ82" s="172"/>
      <c r="CA82" s="172"/>
      <c r="CB82" s="172"/>
      <c r="CC82" s="172"/>
      <c r="CD82" s="172"/>
      <c r="CE82" s="172"/>
      <c r="CF82" s="172"/>
      <c r="CG82" s="172"/>
      <c r="CH82" s="172"/>
      <c r="CI82" s="172"/>
      <c r="CJ82" s="172"/>
      <c r="CK82" s="172"/>
      <c r="CL82" s="172"/>
      <c r="CM82" s="172"/>
      <c r="CN82" s="172"/>
      <c r="CO82" s="172"/>
      <c r="CP82" s="172"/>
      <c r="CQ82" s="172"/>
      <c r="CR82" s="172"/>
      <c r="CS82" s="172"/>
      <c r="CT82" s="172"/>
      <c r="CU82" s="172"/>
      <c r="CV82" s="172"/>
      <c r="CW82" s="172"/>
      <c r="CX82" s="172"/>
      <c r="CY82" s="172"/>
      <c r="CZ82" s="172"/>
      <c r="DA82" s="172"/>
      <c r="DB82" s="172"/>
      <c r="DC82" s="172"/>
      <c r="DD82" s="172"/>
      <c r="DE82" s="172"/>
      <c r="DF82" s="172"/>
      <c r="DG82" s="172"/>
      <c r="DH82" s="172"/>
      <c r="DI82" s="172"/>
      <c r="DJ82" s="172"/>
      <c r="DK82" s="172"/>
      <c r="DL82" s="172"/>
      <c r="DM82" s="172"/>
      <c r="DN82" s="172"/>
      <c r="DO82" s="172"/>
      <c r="DP82" s="172"/>
      <c r="DQ82" s="172"/>
      <c r="DR82" s="172"/>
      <c r="DS82" s="172"/>
      <c r="DT82" s="172"/>
      <c r="DU82" s="172"/>
      <c r="DV82" s="172"/>
      <c r="DW82" s="172"/>
      <c r="DX82" s="172"/>
      <c r="DY82" s="172"/>
      <c r="DZ82" s="172"/>
      <c r="EA82" s="172"/>
      <c r="EB82" s="172"/>
      <c r="EC82" s="172"/>
      <c r="ED82" s="172"/>
      <c r="EE82" s="172"/>
      <c r="EF82" s="172"/>
      <c r="EG82" s="172"/>
      <c r="EH82" s="172"/>
      <c r="EI82" s="172"/>
      <c r="EJ82" s="172"/>
      <c r="EK82" s="172"/>
      <c r="EL82" s="172"/>
      <c r="EM82" s="172"/>
      <c r="EN82" s="172"/>
      <c r="EO82" s="172"/>
      <c r="EP82" s="172"/>
      <c r="EQ82" s="172"/>
      <c r="ER82" s="172"/>
      <c r="ES82" s="172"/>
      <c r="ET82" s="172"/>
      <c r="EU82" s="172"/>
      <c r="EV82" s="172"/>
      <c r="EW82" s="172"/>
      <c r="EX82" s="172"/>
      <c r="EY82" s="172"/>
      <c r="EZ82" s="172"/>
      <c r="FA82" s="172"/>
      <c r="FB82" s="172"/>
      <c r="FC82" s="172"/>
      <c r="FD82" s="172"/>
      <c r="FE82" s="172"/>
      <c r="FF82" s="172"/>
      <c r="FG82" s="172"/>
      <c r="FH82" s="172"/>
      <c r="FI82" s="172"/>
      <c r="FJ82" s="172"/>
      <c r="FK82" s="172"/>
      <c r="FL82" s="172"/>
      <c r="FM82" s="172"/>
      <c r="FN82" s="172"/>
      <c r="FO82" s="172"/>
      <c r="FP82" s="172"/>
      <c r="FQ82" s="172"/>
      <c r="FR82" s="172"/>
      <c r="FS82" s="172"/>
      <c r="FT82" s="172"/>
    </row>
    <row r="83" spans="1:176">
      <c r="A83" s="172"/>
      <c r="B83" s="172"/>
      <c r="C83" s="172"/>
      <c r="D83" s="172"/>
      <c r="E83" s="172"/>
      <c r="F83" s="172"/>
      <c r="G83" s="172"/>
      <c r="H83" s="172"/>
      <c r="I83" s="172"/>
      <c r="J83" s="172"/>
      <c r="K83" s="172"/>
      <c r="L83" s="172"/>
      <c r="M83" s="172"/>
      <c r="N83" s="172"/>
      <c r="O83" s="172"/>
      <c r="P83" s="172"/>
      <c r="Q83" s="172"/>
      <c r="R83" s="172"/>
      <c r="S83" s="172"/>
      <c r="T83" s="172"/>
      <c r="U83" s="172"/>
      <c r="V83" s="172"/>
      <c r="W83" s="172"/>
      <c r="X83" s="172"/>
      <c r="Y83" s="172"/>
      <c r="Z83" s="172"/>
      <c r="AA83" s="172"/>
      <c r="AB83" s="172"/>
      <c r="AC83" s="172"/>
      <c r="AD83" s="172"/>
      <c r="AE83" s="172"/>
      <c r="AF83" s="172"/>
      <c r="AG83" s="172"/>
      <c r="AH83" s="172"/>
      <c r="AI83" s="172"/>
      <c r="AJ83" s="172"/>
      <c r="AK83" s="172"/>
      <c r="AL83" s="172"/>
      <c r="AM83" s="172"/>
      <c r="AN83" s="172"/>
      <c r="AO83" s="172"/>
      <c r="AP83" s="172"/>
      <c r="AQ83" s="172"/>
      <c r="AR83" s="172"/>
      <c r="AS83" s="172"/>
      <c r="AT83" s="172"/>
      <c r="AU83" s="172"/>
      <c r="AV83" s="172"/>
      <c r="AW83" s="172"/>
      <c r="AX83" s="172"/>
      <c r="AY83" s="172"/>
      <c r="AZ83" s="172"/>
      <c r="BA83" s="172"/>
      <c r="BB83" s="172"/>
      <c r="BC83" s="172"/>
      <c r="BD83" s="172"/>
      <c r="BE83" s="172"/>
      <c r="BF83" s="172"/>
      <c r="BG83" s="172"/>
      <c r="BH83" s="172"/>
      <c r="BI83" s="172"/>
      <c r="BJ83" s="172"/>
      <c r="BK83" s="172"/>
      <c r="BL83" s="172"/>
      <c r="BM83" s="172"/>
      <c r="BN83" s="172"/>
      <c r="BO83" s="172"/>
      <c r="BP83" s="172"/>
      <c r="BQ83" s="172"/>
      <c r="BR83" s="172"/>
      <c r="BS83" s="172"/>
      <c r="BT83" s="172"/>
      <c r="BU83" s="172"/>
      <c r="BV83" s="172"/>
      <c r="BW83" s="172"/>
      <c r="BX83" s="172"/>
      <c r="BY83" s="172"/>
      <c r="BZ83" s="172"/>
      <c r="CA83" s="172"/>
      <c r="CB83" s="172"/>
      <c r="CC83" s="172"/>
      <c r="CD83" s="172"/>
      <c r="CE83" s="172"/>
      <c r="CF83" s="172"/>
      <c r="CG83" s="172"/>
      <c r="CH83" s="172"/>
      <c r="CI83" s="172"/>
      <c r="CJ83" s="172"/>
      <c r="CK83" s="172"/>
      <c r="CL83" s="172"/>
      <c r="CM83" s="172"/>
      <c r="CN83" s="172"/>
      <c r="CO83" s="172"/>
      <c r="CP83" s="172"/>
      <c r="CQ83" s="172"/>
      <c r="CR83" s="172"/>
      <c r="CS83" s="172"/>
      <c r="CT83" s="172"/>
      <c r="CU83" s="172"/>
      <c r="CV83" s="172"/>
      <c r="CW83" s="172"/>
      <c r="CX83" s="172"/>
      <c r="CY83" s="172"/>
      <c r="CZ83" s="172"/>
      <c r="DA83" s="172"/>
      <c r="DB83" s="172"/>
      <c r="DC83" s="172"/>
      <c r="DD83" s="172"/>
      <c r="DE83" s="172"/>
      <c r="DF83" s="172"/>
      <c r="DG83" s="172"/>
      <c r="DH83" s="172"/>
      <c r="DI83" s="172"/>
      <c r="DJ83" s="172"/>
      <c r="DK83" s="172"/>
      <c r="DL83" s="172"/>
      <c r="DM83" s="172"/>
      <c r="DN83" s="172"/>
      <c r="DO83" s="172"/>
      <c r="DP83" s="172"/>
      <c r="DQ83" s="172"/>
      <c r="DR83" s="172"/>
      <c r="DS83" s="172"/>
      <c r="DT83" s="172"/>
      <c r="DU83" s="172"/>
      <c r="DV83" s="172"/>
      <c r="DW83" s="172"/>
      <c r="DX83" s="172"/>
      <c r="DY83" s="172"/>
      <c r="DZ83" s="172"/>
      <c r="EA83" s="172"/>
      <c r="EB83" s="172"/>
      <c r="EC83" s="172"/>
      <c r="ED83" s="172"/>
      <c r="EE83" s="172"/>
      <c r="EF83" s="172"/>
      <c r="EG83" s="172"/>
      <c r="EH83" s="172"/>
      <c r="EI83" s="172"/>
      <c r="EJ83" s="172"/>
      <c r="EK83" s="172"/>
      <c r="EL83" s="172"/>
      <c r="EM83" s="172"/>
      <c r="EN83" s="172"/>
      <c r="EO83" s="172"/>
      <c r="EP83" s="172"/>
      <c r="EQ83" s="172"/>
      <c r="ER83" s="172"/>
      <c r="ES83" s="172"/>
      <c r="ET83" s="172"/>
      <c r="EU83" s="172"/>
      <c r="EV83" s="172"/>
      <c r="EW83" s="172"/>
      <c r="EX83" s="172"/>
      <c r="EY83" s="172"/>
      <c r="EZ83" s="172"/>
      <c r="FA83" s="172"/>
      <c r="FB83" s="172"/>
      <c r="FC83" s="172"/>
      <c r="FD83" s="172"/>
      <c r="FE83" s="172"/>
      <c r="FF83" s="172"/>
      <c r="FG83" s="172"/>
      <c r="FH83" s="172"/>
      <c r="FI83" s="172"/>
      <c r="FJ83" s="172"/>
      <c r="FK83" s="172"/>
      <c r="FL83" s="172"/>
      <c r="FM83" s="172"/>
      <c r="FN83" s="172"/>
      <c r="FO83" s="172"/>
      <c r="FP83" s="172"/>
      <c r="FQ83" s="172"/>
      <c r="FR83" s="172"/>
      <c r="FS83" s="172"/>
      <c r="FT83" s="172"/>
    </row>
    <row r="84" spans="1:176">
      <c r="A84" s="172"/>
      <c r="B84" s="172"/>
      <c r="C84" s="172"/>
      <c r="D84" s="172"/>
      <c r="E84" s="172"/>
      <c r="F84" s="172"/>
      <c r="G84" s="172"/>
      <c r="H84" s="172"/>
      <c r="I84" s="172"/>
      <c r="J84" s="172"/>
      <c r="K84" s="172"/>
      <c r="L84" s="172"/>
      <c r="M84" s="172"/>
      <c r="N84" s="172"/>
      <c r="O84" s="172"/>
      <c r="P84" s="172"/>
      <c r="Q84" s="172"/>
      <c r="R84" s="172"/>
      <c r="S84" s="172"/>
      <c r="T84" s="172"/>
      <c r="U84" s="172"/>
      <c r="V84" s="172"/>
      <c r="W84" s="172"/>
      <c r="X84" s="172"/>
      <c r="Y84" s="172"/>
      <c r="Z84" s="172"/>
      <c r="AA84" s="172"/>
      <c r="AB84" s="172"/>
      <c r="AC84" s="172"/>
      <c r="AD84" s="172"/>
      <c r="AE84" s="172"/>
      <c r="AF84" s="172"/>
      <c r="AG84" s="172"/>
      <c r="AH84" s="172"/>
      <c r="AI84" s="172"/>
      <c r="AJ84" s="172"/>
      <c r="AK84" s="172"/>
      <c r="AL84" s="172"/>
      <c r="AM84" s="172"/>
      <c r="AN84" s="172"/>
      <c r="AO84" s="172"/>
      <c r="AP84" s="172"/>
      <c r="AQ84" s="172"/>
      <c r="AR84" s="172"/>
      <c r="AS84" s="172"/>
      <c r="AT84" s="172"/>
      <c r="AU84" s="172"/>
      <c r="AV84" s="172"/>
      <c r="AW84" s="172"/>
      <c r="AX84" s="172"/>
      <c r="AY84" s="172"/>
      <c r="AZ84" s="172"/>
      <c r="BA84" s="172"/>
      <c r="BB84" s="172"/>
      <c r="BC84" s="172"/>
      <c r="BD84" s="172"/>
      <c r="BE84" s="172"/>
      <c r="BF84" s="172"/>
      <c r="BG84" s="172"/>
      <c r="BH84" s="172"/>
      <c r="BI84" s="172"/>
      <c r="BJ84" s="172"/>
      <c r="BK84" s="172"/>
      <c r="BL84" s="172"/>
      <c r="BM84" s="172"/>
      <c r="BN84" s="172"/>
      <c r="BO84" s="172"/>
      <c r="BP84" s="172"/>
      <c r="BQ84" s="172"/>
      <c r="BR84" s="172"/>
      <c r="BS84" s="172"/>
      <c r="BT84" s="172"/>
      <c r="BU84" s="172"/>
      <c r="BV84" s="172"/>
      <c r="BW84" s="172"/>
      <c r="BX84" s="172"/>
      <c r="BY84" s="172"/>
      <c r="BZ84" s="172"/>
      <c r="CA84" s="172"/>
      <c r="CB84" s="172"/>
      <c r="CC84" s="172"/>
      <c r="CD84" s="172"/>
      <c r="CE84" s="172"/>
      <c r="CF84" s="172"/>
      <c r="CG84" s="172"/>
      <c r="CH84" s="172"/>
      <c r="CI84" s="172"/>
      <c r="CJ84" s="172"/>
      <c r="CK84" s="172"/>
      <c r="CL84" s="172"/>
      <c r="CM84" s="172"/>
      <c r="CN84" s="172"/>
      <c r="CO84" s="172"/>
      <c r="CP84" s="172"/>
      <c r="CQ84" s="172"/>
      <c r="CR84" s="172"/>
      <c r="CS84" s="172"/>
      <c r="CT84" s="172"/>
      <c r="CU84" s="172"/>
      <c r="CV84" s="172"/>
      <c r="CW84" s="172"/>
      <c r="CX84" s="172"/>
      <c r="CY84" s="172"/>
      <c r="CZ84" s="172"/>
      <c r="DA84" s="172"/>
      <c r="DB84" s="172"/>
      <c r="DC84" s="172"/>
      <c r="DD84" s="172"/>
      <c r="DE84" s="172"/>
      <c r="DF84" s="172"/>
      <c r="DG84" s="172"/>
      <c r="DH84" s="172"/>
      <c r="DI84" s="172"/>
      <c r="DJ84" s="172"/>
      <c r="DK84" s="172"/>
      <c r="DL84" s="172"/>
      <c r="DM84" s="172"/>
      <c r="DN84" s="172"/>
      <c r="DO84" s="172"/>
      <c r="DP84" s="172"/>
      <c r="DQ84" s="172"/>
      <c r="DR84" s="172"/>
      <c r="DS84" s="172"/>
      <c r="DT84" s="172"/>
      <c r="DU84" s="172"/>
      <c r="DV84" s="172"/>
      <c r="DW84" s="172"/>
      <c r="DX84" s="172"/>
      <c r="DY84" s="172"/>
      <c r="DZ84" s="172"/>
      <c r="EA84" s="172"/>
      <c r="EB84" s="172"/>
      <c r="EC84" s="172"/>
      <c r="ED84" s="172"/>
      <c r="EE84" s="172"/>
      <c r="EF84" s="172"/>
      <c r="EG84" s="172"/>
      <c r="EH84" s="172"/>
      <c r="EI84" s="172"/>
      <c r="EJ84" s="172"/>
      <c r="EK84" s="172"/>
      <c r="EL84" s="172"/>
      <c r="EM84" s="172"/>
      <c r="EN84" s="172"/>
      <c r="EO84" s="172"/>
      <c r="EP84" s="172"/>
      <c r="EQ84" s="172"/>
      <c r="ER84" s="172"/>
      <c r="ES84" s="172"/>
      <c r="ET84" s="172"/>
      <c r="EU84" s="172"/>
      <c r="EV84" s="172"/>
      <c r="EW84" s="172"/>
      <c r="EX84" s="172"/>
      <c r="EY84" s="172"/>
      <c r="EZ84" s="172"/>
      <c r="FA84" s="172"/>
      <c r="FB84" s="172"/>
      <c r="FC84" s="172"/>
      <c r="FD84" s="172"/>
      <c r="FE84" s="172"/>
      <c r="FF84" s="172"/>
      <c r="FG84" s="172"/>
      <c r="FH84" s="172"/>
      <c r="FI84" s="172"/>
      <c r="FJ84" s="172"/>
      <c r="FK84" s="172"/>
      <c r="FL84" s="172"/>
      <c r="FM84" s="172"/>
      <c r="FN84" s="172"/>
      <c r="FO84" s="172"/>
      <c r="FP84" s="172"/>
      <c r="FQ84" s="172"/>
      <c r="FR84" s="172"/>
      <c r="FS84" s="172"/>
      <c r="FT84" s="172"/>
    </row>
    <row r="85" spans="1:176">
      <c r="A85" s="172"/>
      <c r="B85" s="172"/>
      <c r="C85" s="172"/>
      <c r="D85" s="172"/>
      <c r="E85" s="172"/>
      <c r="F85" s="172"/>
      <c r="G85" s="172"/>
      <c r="H85" s="172"/>
      <c r="I85" s="172"/>
      <c r="J85" s="172"/>
      <c r="K85" s="172"/>
      <c r="L85" s="172"/>
      <c r="M85" s="172"/>
      <c r="N85" s="172"/>
      <c r="O85" s="172"/>
      <c r="P85" s="172"/>
      <c r="Q85" s="172"/>
      <c r="R85" s="172"/>
      <c r="S85" s="172"/>
      <c r="T85" s="172"/>
      <c r="U85" s="172"/>
      <c r="V85" s="172"/>
      <c r="W85" s="172"/>
      <c r="X85" s="172"/>
      <c r="Y85" s="172"/>
      <c r="Z85" s="172"/>
      <c r="AA85" s="172"/>
      <c r="AB85" s="172"/>
      <c r="AC85" s="172"/>
      <c r="AD85" s="172"/>
      <c r="AE85" s="172"/>
      <c r="AF85" s="172"/>
      <c r="AG85" s="172"/>
      <c r="AH85" s="172"/>
      <c r="AI85" s="172"/>
      <c r="AJ85" s="172"/>
      <c r="AK85" s="172"/>
      <c r="AL85" s="172"/>
      <c r="AM85" s="172"/>
      <c r="AN85" s="172"/>
      <c r="AO85" s="172"/>
      <c r="AP85" s="172"/>
      <c r="AQ85" s="172"/>
      <c r="AR85" s="172"/>
      <c r="AS85" s="172"/>
      <c r="AT85" s="172"/>
      <c r="AU85" s="172"/>
      <c r="AV85" s="172"/>
      <c r="AW85" s="172"/>
      <c r="AX85" s="172"/>
      <c r="AY85" s="172"/>
      <c r="AZ85" s="172"/>
      <c r="BA85" s="172"/>
      <c r="BB85" s="172"/>
      <c r="BC85" s="172"/>
      <c r="BD85" s="172"/>
      <c r="BE85" s="172"/>
      <c r="BF85" s="172"/>
      <c r="BG85" s="172"/>
      <c r="BH85" s="172"/>
      <c r="BI85" s="172"/>
      <c r="BJ85" s="172"/>
      <c r="BK85" s="172"/>
      <c r="BL85" s="172"/>
      <c r="BM85" s="172"/>
      <c r="BN85" s="172"/>
      <c r="BO85" s="172"/>
      <c r="BP85" s="172"/>
      <c r="BQ85" s="172"/>
      <c r="BR85" s="172"/>
      <c r="BS85" s="172"/>
      <c r="BT85" s="172"/>
      <c r="BU85" s="172"/>
      <c r="BV85" s="172"/>
      <c r="BW85" s="172"/>
      <c r="BX85" s="172"/>
      <c r="BY85" s="172"/>
      <c r="BZ85" s="172"/>
      <c r="CA85" s="172"/>
      <c r="CB85" s="172"/>
      <c r="CC85" s="172"/>
      <c r="CD85" s="172"/>
      <c r="CE85" s="172"/>
      <c r="CF85" s="172"/>
      <c r="CG85" s="172"/>
      <c r="CH85" s="172"/>
      <c r="CI85" s="172"/>
      <c r="CJ85" s="172"/>
      <c r="CK85" s="172"/>
      <c r="CL85" s="172"/>
      <c r="CM85" s="172"/>
      <c r="CN85" s="172"/>
      <c r="CO85" s="172"/>
      <c r="CP85" s="172"/>
      <c r="CQ85" s="172"/>
      <c r="CR85" s="172"/>
      <c r="CS85" s="172"/>
      <c r="CT85" s="172"/>
      <c r="CU85" s="172"/>
      <c r="CV85" s="172"/>
      <c r="CW85" s="172"/>
      <c r="CX85" s="172"/>
      <c r="CY85" s="172"/>
      <c r="CZ85" s="172"/>
      <c r="DA85" s="172"/>
      <c r="DB85" s="172"/>
      <c r="DC85" s="172"/>
      <c r="DD85" s="172"/>
      <c r="DE85" s="172"/>
      <c r="DF85" s="172"/>
      <c r="DG85" s="172"/>
      <c r="DH85" s="172"/>
      <c r="DI85" s="172"/>
      <c r="DJ85" s="172"/>
      <c r="DK85" s="172"/>
      <c r="DL85" s="172"/>
      <c r="DM85" s="172"/>
      <c r="DN85" s="172"/>
      <c r="DO85" s="172"/>
      <c r="DP85" s="172"/>
      <c r="DQ85" s="172"/>
      <c r="DR85" s="172"/>
      <c r="DS85" s="172"/>
      <c r="DT85" s="172"/>
      <c r="DU85" s="172"/>
      <c r="DV85" s="172"/>
      <c r="DW85" s="172"/>
      <c r="DX85" s="172"/>
      <c r="DY85" s="172"/>
      <c r="DZ85" s="172"/>
      <c r="EA85" s="172"/>
      <c r="EB85" s="172"/>
      <c r="EC85" s="172"/>
      <c r="ED85" s="172"/>
      <c r="EE85" s="172"/>
      <c r="EF85" s="172"/>
      <c r="EG85" s="172"/>
      <c r="EH85" s="172"/>
      <c r="EI85" s="172"/>
      <c r="EJ85" s="172"/>
      <c r="EK85" s="172"/>
      <c r="EL85" s="172"/>
      <c r="EM85" s="172"/>
      <c r="EN85" s="172"/>
      <c r="EO85" s="172"/>
      <c r="EP85" s="172"/>
      <c r="EQ85" s="172"/>
      <c r="ER85" s="172"/>
      <c r="ES85" s="172"/>
      <c r="ET85" s="172"/>
      <c r="EU85" s="172"/>
      <c r="EV85" s="172"/>
      <c r="EW85" s="172"/>
      <c r="EX85" s="172"/>
      <c r="EY85" s="172"/>
      <c r="EZ85" s="172"/>
      <c r="FA85" s="172"/>
      <c r="FB85" s="172"/>
      <c r="FC85" s="172"/>
      <c r="FD85" s="172"/>
      <c r="FE85" s="172"/>
      <c r="FF85" s="172"/>
      <c r="FG85" s="172"/>
      <c r="FH85" s="172"/>
      <c r="FI85" s="172"/>
      <c r="FJ85" s="172"/>
      <c r="FK85" s="172"/>
      <c r="FL85" s="172"/>
      <c r="FM85" s="172"/>
      <c r="FN85" s="172"/>
      <c r="FO85" s="172"/>
      <c r="FP85" s="172"/>
      <c r="FQ85" s="172"/>
      <c r="FR85" s="172"/>
      <c r="FS85" s="172"/>
      <c r="FT85" s="172"/>
    </row>
    <row r="86" spans="1:176">
      <c r="A86" s="172"/>
      <c r="B86" s="172"/>
      <c r="C86" s="172"/>
      <c r="D86" s="172"/>
      <c r="E86" s="172"/>
      <c r="F86" s="172"/>
      <c r="G86" s="172"/>
      <c r="H86" s="172"/>
      <c r="I86" s="172"/>
      <c r="J86" s="172"/>
      <c r="K86" s="172"/>
      <c r="L86" s="172"/>
      <c r="M86" s="172"/>
      <c r="N86" s="172"/>
      <c r="O86" s="172"/>
      <c r="P86" s="172"/>
      <c r="Q86" s="172"/>
      <c r="R86" s="172"/>
      <c r="S86" s="172"/>
      <c r="T86" s="172"/>
      <c r="U86" s="172"/>
      <c r="V86" s="172"/>
      <c r="W86" s="172"/>
      <c r="X86" s="172"/>
      <c r="Y86" s="172"/>
      <c r="Z86" s="172"/>
      <c r="AA86" s="172"/>
      <c r="AB86" s="172"/>
      <c r="AC86" s="172"/>
      <c r="AD86" s="172"/>
      <c r="AE86" s="172"/>
      <c r="AF86" s="172"/>
      <c r="AG86" s="172"/>
      <c r="AH86" s="172"/>
      <c r="AI86" s="172"/>
      <c r="AJ86" s="172"/>
      <c r="AK86" s="172"/>
      <c r="AL86" s="172"/>
      <c r="AM86" s="172"/>
      <c r="AN86" s="172"/>
      <c r="AO86" s="172"/>
      <c r="AP86" s="172"/>
      <c r="AQ86" s="172"/>
      <c r="AR86" s="172"/>
      <c r="AS86" s="172"/>
      <c r="AT86" s="172"/>
      <c r="AU86" s="172"/>
      <c r="AV86" s="172"/>
      <c r="AW86" s="172"/>
      <c r="AX86" s="172"/>
      <c r="AY86" s="172"/>
      <c r="AZ86" s="172"/>
      <c r="BA86" s="172"/>
      <c r="BB86" s="172"/>
      <c r="BC86" s="172"/>
      <c r="BD86" s="172"/>
      <c r="BE86" s="172"/>
      <c r="BF86" s="172"/>
      <c r="BG86" s="172"/>
      <c r="BH86" s="172"/>
      <c r="BI86" s="172"/>
      <c r="BJ86" s="172"/>
      <c r="BK86" s="172"/>
      <c r="BL86" s="172"/>
      <c r="BM86" s="172"/>
      <c r="BN86" s="172"/>
      <c r="BO86" s="172"/>
      <c r="BP86" s="172"/>
      <c r="BQ86" s="172"/>
      <c r="BR86" s="172"/>
      <c r="BS86" s="172"/>
      <c r="BT86" s="172"/>
      <c r="BU86" s="172"/>
      <c r="BV86" s="172"/>
      <c r="BW86" s="172"/>
      <c r="BX86" s="172"/>
      <c r="BY86" s="172"/>
      <c r="BZ86" s="172"/>
      <c r="CA86" s="172"/>
      <c r="CB86" s="172"/>
      <c r="CC86" s="172"/>
      <c r="CD86" s="172"/>
      <c r="CE86" s="172"/>
      <c r="CF86" s="172"/>
      <c r="CG86" s="172"/>
      <c r="CH86" s="172"/>
      <c r="CI86" s="172"/>
      <c r="CJ86" s="172"/>
      <c r="CK86" s="172"/>
      <c r="CL86" s="172"/>
      <c r="CM86" s="172"/>
      <c r="CN86" s="172"/>
      <c r="CO86" s="172"/>
      <c r="CP86" s="172"/>
      <c r="CQ86" s="172"/>
      <c r="CR86" s="172"/>
      <c r="CS86" s="172"/>
      <c r="CT86" s="172"/>
      <c r="CU86" s="172"/>
      <c r="CV86" s="172"/>
      <c r="CW86" s="172"/>
      <c r="CX86" s="172"/>
      <c r="CY86" s="172"/>
      <c r="CZ86" s="172"/>
      <c r="DA86" s="172"/>
      <c r="DB86" s="172"/>
      <c r="DC86" s="172"/>
      <c r="DD86" s="172"/>
      <c r="DE86" s="172"/>
      <c r="DF86" s="172"/>
      <c r="DG86" s="172"/>
      <c r="DH86" s="172"/>
      <c r="DI86" s="172"/>
      <c r="DJ86" s="172"/>
      <c r="DK86" s="172"/>
      <c r="DL86" s="172"/>
      <c r="DM86" s="172"/>
      <c r="DN86" s="172"/>
      <c r="DO86" s="172"/>
      <c r="DP86" s="172"/>
      <c r="DQ86" s="172"/>
      <c r="DR86" s="172"/>
      <c r="DS86" s="172"/>
      <c r="DT86" s="172"/>
      <c r="DU86" s="172"/>
      <c r="DV86" s="172"/>
      <c r="DW86" s="172"/>
      <c r="DX86" s="172"/>
      <c r="DY86" s="172"/>
      <c r="DZ86" s="172"/>
      <c r="EA86" s="172"/>
      <c r="EB86" s="172"/>
      <c r="EC86" s="172"/>
      <c r="ED86" s="172"/>
      <c r="EE86" s="172"/>
      <c r="EF86" s="172"/>
      <c r="EG86" s="172"/>
      <c r="EH86" s="172"/>
      <c r="EI86" s="172"/>
      <c r="EJ86" s="172"/>
      <c r="EK86" s="172"/>
      <c r="EL86" s="172"/>
      <c r="EM86" s="172"/>
      <c r="EN86" s="172"/>
      <c r="EO86" s="172"/>
      <c r="EP86" s="172"/>
      <c r="EQ86" s="172"/>
      <c r="ER86" s="172"/>
      <c r="ES86" s="172"/>
      <c r="ET86" s="172"/>
      <c r="EU86" s="172"/>
      <c r="EV86" s="172"/>
      <c r="EW86" s="172"/>
      <c r="EX86" s="172"/>
      <c r="EY86" s="172"/>
      <c r="EZ86" s="172"/>
      <c r="FA86" s="172"/>
      <c r="FB86" s="172"/>
      <c r="FC86" s="172"/>
      <c r="FD86" s="172"/>
      <c r="FE86" s="172"/>
      <c r="FF86" s="172"/>
      <c r="FG86" s="172"/>
      <c r="FH86" s="172"/>
      <c r="FI86" s="172"/>
      <c r="FJ86" s="172"/>
      <c r="FK86" s="172"/>
      <c r="FL86" s="172"/>
      <c r="FM86" s="172"/>
      <c r="FN86" s="172"/>
      <c r="FO86" s="172"/>
      <c r="FP86" s="172"/>
      <c r="FQ86" s="172"/>
      <c r="FR86" s="172"/>
      <c r="FS86" s="172"/>
      <c r="FT86" s="172"/>
    </row>
    <row r="87" spans="1:176">
      <c r="A87" s="172"/>
      <c r="B87" s="172"/>
      <c r="C87" s="172"/>
      <c r="D87" s="172"/>
      <c r="E87" s="172"/>
      <c r="F87" s="172"/>
      <c r="G87" s="172"/>
      <c r="H87" s="172"/>
      <c r="I87" s="172"/>
      <c r="J87" s="172"/>
      <c r="K87" s="172"/>
      <c r="L87" s="172"/>
      <c r="M87" s="172"/>
      <c r="N87" s="172"/>
      <c r="O87" s="172"/>
      <c r="P87" s="172"/>
      <c r="Q87" s="172"/>
      <c r="R87" s="172"/>
      <c r="S87" s="172"/>
      <c r="T87" s="172"/>
      <c r="U87" s="172"/>
      <c r="V87" s="172"/>
      <c r="W87" s="172"/>
      <c r="X87" s="172"/>
      <c r="Y87" s="172"/>
      <c r="Z87" s="172"/>
      <c r="AA87" s="172"/>
      <c r="AB87" s="172"/>
      <c r="AC87" s="172"/>
      <c r="AD87" s="172"/>
      <c r="AE87" s="172"/>
      <c r="AF87" s="172"/>
      <c r="AG87" s="172"/>
      <c r="AH87" s="172"/>
      <c r="AI87" s="172"/>
      <c r="AJ87" s="172"/>
      <c r="AK87" s="172"/>
      <c r="AL87" s="172"/>
      <c r="AM87" s="172"/>
      <c r="AN87" s="172"/>
      <c r="AO87" s="172"/>
      <c r="AP87" s="172"/>
      <c r="AQ87" s="172"/>
      <c r="AR87" s="172"/>
      <c r="AS87" s="172"/>
      <c r="AT87" s="172"/>
      <c r="AU87" s="172"/>
      <c r="AV87" s="172"/>
      <c r="AW87" s="172"/>
      <c r="AX87" s="172"/>
      <c r="AY87" s="172"/>
      <c r="AZ87" s="172"/>
      <c r="BA87" s="172"/>
      <c r="BB87" s="172"/>
      <c r="BC87" s="172"/>
      <c r="BD87" s="172"/>
      <c r="BE87" s="172"/>
      <c r="BF87" s="172"/>
      <c r="BG87" s="172"/>
      <c r="BH87" s="172"/>
      <c r="BI87" s="172"/>
      <c r="BJ87" s="172"/>
      <c r="BK87" s="172"/>
      <c r="BL87" s="172"/>
      <c r="BM87" s="172"/>
      <c r="BN87" s="172"/>
      <c r="BO87" s="172"/>
      <c r="BP87" s="172"/>
      <c r="BQ87" s="172"/>
      <c r="BR87" s="172"/>
      <c r="BS87" s="172"/>
      <c r="BT87" s="172"/>
      <c r="BU87" s="172"/>
      <c r="BV87" s="172"/>
      <c r="BW87" s="172"/>
      <c r="BX87" s="172"/>
      <c r="BY87" s="172"/>
      <c r="BZ87" s="172"/>
      <c r="CA87" s="172"/>
      <c r="CB87" s="172"/>
      <c r="CC87" s="172"/>
      <c r="CD87" s="172"/>
      <c r="CE87" s="172"/>
      <c r="CF87" s="172"/>
      <c r="CG87" s="172"/>
      <c r="CH87" s="172"/>
      <c r="CI87" s="172"/>
      <c r="CJ87" s="172"/>
      <c r="CK87" s="172"/>
      <c r="CL87" s="172"/>
      <c r="CM87" s="172"/>
      <c r="CN87" s="172"/>
      <c r="CO87" s="172"/>
      <c r="CP87" s="172"/>
      <c r="CQ87" s="172"/>
      <c r="CR87" s="172"/>
      <c r="CS87" s="172"/>
      <c r="CT87" s="172"/>
      <c r="CU87" s="172"/>
      <c r="CV87" s="172"/>
      <c r="CW87" s="172"/>
      <c r="CX87" s="172"/>
      <c r="CY87" s="172"/>
      <c r="CZ87" s="172"/>
      <c r="DA87" s="172"/>
      <c r="DB87" s="172"/>
      <c r="DC87" s="172"/>
      <c r="DD87" s="172"/>
      <c r="DE87" s="172"/>
      <c r="DF87" s="172"/>
      <c r="DG87" s="172"/>
      <c r="DH87" s="172"/>
      <c r="DI87" s="172"/>
      <c r="DJ87" s="172"/>
      <c r="DK87" s="172"/>
      <c r="DL87" s="172"/>
      <c r="DM87" s="172"/>
      <c r="DN87" s="172"/>
      <c r="DO87" s="172"/>
      <c r="DP87" s="172"/>
      <c r="DQ87" s="172"/>
      <c r="DR87" s="172"/>
      <c r="DS87" s="172"/>
      <c r="DT87" s="172"/>
      <c r="DU87" s="172"/>
      <c r="DV87" s="172"/>
      <c r="DW87" s="172"/>
      <c r="DX87" s="172"/>
      <c r="DY87" s="172"/>
      <c r="DZ87" s="172"/>
      <c r="EA87" s="172"/>
      <c r="EB87" s="172"/>
      <c r="EC87" s="172"/>
      <c r="ED87" s="172"/>
      <c r="EE87" s="172"/>
      <c r="EF87" s="172"/>
      <c r="EG87" s="172"/>
      <c r="EH87" s="172"/>
      <c r="EI87" s="172"/>
      <c r="EJ87" s="172"/>
      <c r="EK87" s="172"/>
      <c r="EL87" s="172"/>
      <c r="EM87" s="172"/>
      <c r="EN87" s="172"/>
      <c r="EO87" s="172"/>
      <c r="EP87" s="172"/>
      <c r="EQ87" s="172"/>
      <c r="ER87" s="172"/>
      <c r="ES87" s="172"/>
      <c r="ET87" s="172"/>
      <c r="EU87" s="172"/>
      <c r="EV87" s="172"/>
      <c r="EW87" s="172"/>
      <c r="EX87" s="172"/>
      <c r="EY87" s="172"/>
      <c r="EZ87" s="172"/>
      <c r="FA87" s="172"/>
      <c r="FB87" s="172"/>
      <c r="FC87" s="172"/>
      <c r="FD87" s="172"/>
      <c r="FE87" s="172"/>
      <c r="FF87" s="172"/>
      <c r="FG87" s="172"/>
      <c r="FH87" s="172"/>
      <c r="FI87" s="172"/>
      <c r="FJ87" s="172"/>
      <c r="FK87" s="172"/>
      <c r="FL87" s="172"/>
      <c r="FM87" s="172"/>
      <c r="FN87" s="172"/>
      <c r="FO87" s="172"/>
      <c r="FP87" s="172"/>
      <c r="FQ87" s="172"/>
      <c r="FR87" s="172"/>
      <c r="FS87" s="172"/>
      <c r="FT87" s="172"/>
    </row>
    <row r="88" spans="1:176">
      <c r="A88" s="172"/>
      <c r="B88" s="172"/>
      <c r="C88" s="172"/>
      <c r="D88" s="172"/>
      <c r="E88" s="172"/>
      <c r="F88" s="172"/>
      <c r="G88" s="172"/>
      <c r="H88" s="172"/>
      <c r="I88" s="172"/>
      <c r="J88" s="172"/>
      <c r="K88" s="172"/>
      <c r="L88" s="172"/>
      <c r="M88" s="172"/>
      <c r="N88" s="172"/>
      <c r="O88" s="172"/>
      <c r="P88" s="172"/>
      <c r="Q88" s="172"/>
      <c r="R88" s="172"/>
      <c r="S88" s="172"/>
      <c r="T88" s="172"/>
      <c r="U88" s="172"/>
      <c r="V88" s="172"/>
      <c r="W88" s="172"/>
      <c r="X88" s="172"/>
      <c r="Y88" s="172"/>
      <c r="Z88" s="172"/>
      <c r="AA88" s="172"/>
      <c r="AB88" s="172"/>
      <c r="AC88" s="172"/>
      <c r="AD88" s="172"/>
      <c r="AE88" s="172"/>
      <c r="AF88" s="172"/>
      <c r="AG88" s="172"/>
      <c r="AH88" s="172"/>
      <c r="AI88" s="172"/>
      <c r="AJ88" s="172"/>
      <c r="AK88" s="172"/>
      <c r="AL88" s="172"/>
      <c r="AM88" s="172"/>
      <c r="AN88" s="172"/>
      <c r="AO88" s="172"/>
      <c r="AP88" s="172"/>
      <c r="AQ88" s="172"/>
      <c r="AR88" s="172"/>
      <c r="AS88" s="172"/>
      <c r="AT88" s="172"/>
      <c r="AU88" s="172"/>
      <c r="AV88" s="172"/>
      <c r="AW88" s="172"/>
      <c r="AX88" s="172"/>
      <c r="AY88" s="172"/>
      <c r="AZ88" s="172"/>
      <c r="BA88" s="172"/>
      <c r="BB88" s="172"/>
      <c r="BC88" s="172"/>
      <c r="BD88" s="172"/>
      <c r="BE88" s="172"/>
      <c r="BF88" s="172"/>
      <c r="BG88" s="172"/>
      <c r="BH88" s="172"/>
      <c r="BI88" s="172"/>
      <c r="BJ88" s="172"/>
      <c r="BK88" s="172"/>
      <c r="BL88" s="172"/>
      <c r="BM88" s="172"/>
      <c r="BN88" s="172"/>
      <c r="BO88" s="172"/>
      <c r="BP88" s="172"/>
      <c r="BQ88" s="172"/>
      <c r="BR88" s="172"/>
      <c r="BS88" s="172"/>
      <c r="BT88" s="172"/>
      <c r="BU88" s="172"/>
      <c r="BV88" s="172"/>
      <c r="BW88" s="172"/>
      <c r="BX88" s="172"/>
      <c r="BY88" s="172"/>
      <c r="BZ88" s="172"/>
      <c r="CA88" s="172"/>
      <c r="CB88" s="172"/>
      <c r="CC88" s="172"/>
      <c r="CD88" s="172"/>
      <c r="CE88" s="172"/>
      <c r="CF88" s="172"/>
      <c r="CG88" s="172"/>
      <c r="CH88" s="172"/>
      <c r="CI88" s="172"/>
      <c r="CJ88" s="172"/>
      <c r="CK88" s="172"/>
      <c r="CL88" s="172"/>
      <c r="CM88" s="172"/>
      <c r="CN88" s="172"/>
      <c r="CO88" s="172"/>
      <c r="CP88" s="172"/>
      <c r="CQ88" s="172"/>
      <c r="CR88" s="172"/>
      <c r="CS88" s="172"/>
      <c r="CT88" s="172"/>
      <c r="CU88" s="172"/>
      <c r="CV88" s="172"/>
      <c r="CW88" s="172"/>
      <c r="CX88" s="172"/>
      <c r="CY88" s="172"/>
      <c r="CZ88" s="172"/>
      <c r="DA88" s="172"/>
      <c r="DB88" s="172"/>
      <c r="DC88" s="172"/>
      <c r="DD88" s="172"/>
      <c r="DE88" s="172"/>
      <c r="DF88" s="172"/>
      <c r="DG88" s="172"/>
      <c r="DH88" s="172"/>
      <c r="DI88" s="172"/>
      <c r="DJ88" s="172"/>
      <c r="DK88" s="172"/>
      <c r="DL88" s="172"/>
      <c r="DM88" s="172"/>
      <c r="DN88" s="172"/>
      <c r="DO88" s="172"/>
      <c r="DP88" s="172"/>
      <c r="DQ88" s="172"/>
      <c r="DR88" s="172"/>
      <c r="DS88" s="172"/>
      <c r="DT88" s="172"/>
      <c r="DU88" s="172"/>
      <c r="DV88" s="172"/>
      <c r="DW88" s="172"/>
      <c r="DX88" s="172"/>
      <c r="DY88" s="172"/>
      <c r="DZ88" s="172"/>
      <c r="EA88" s="172"/>
      <c r="EB88" s="172"/>
      <c r="EC88" s="172"/>
      <c r="ED88" s="172"/>
      <c r="EE88" s="172"/>
      <c r="EF88" s="172"/>
      <c r="EG88" s="172"/>
      <c r="EH88" s="172"/>
      <c r="EI88" s="172"/>
      <c r="EJ88" s="172"/>
      <c r="EK88" s="172"/>
      <c r="EL88" s="172"/>
      <c r="EM88" s="172"/>
      <c r="EN88" s="172"/>
      <c r="EO88" s="172"/>
      <c r="EP88" s="172"/>
      <c r="EQ88" s="172"/>
      <c r="ER88" s="172"/>
      <c r="ES88" s="172"/>
      <c r="ET88" s="172"/>
      <c r="EU88" s="172"/>
      <c r="EV88" s="172"/>
      <c r="EW88" s="172"/>
      <c r="EX88" s="172"/>
      <c r="EY88" s="172"/>
      <c r="EZ88" s="172"/>
      <c r="FA88" s="172"/>
      <c r="FB88" s="172"/>
      <c r="FC88" s="172"/>
      <c r="FD88" s="172"/>
      <c r="FE88" s="172"/>
      <c r="FF88" s="172"/>
      <c r="FG88" s="172"/>
      <c r="FH88" s="172"/>
      <c r="FI88" s="172"/>
      <c r="FJ88" s="172"/>
      <c r="FK88" s="172"/>
      <c r="FL88" s="172"/>
      <c r="FM88" s="172"/>
      <c r="FN88" s="172"/>
      <c r="FO88" s="172"/>
      <c r="FP88" s="172"/>
      <c r="FQ88" s="172"/>
      <c r="FR88" s="172"/>
      <c r="FS88" s="172"/>
      <c r="FT88" s="172"/>
    </row>
    <row r="89" spans="1:176">
      <c r="A89" s="172"/>
      <c r="B89" s="172"/>
      <c r="C89" s="172"/>
      <c r="D89" s="172"/>
      <c r="E89" s="172"/>
      <c r="F89" s="172"/>
      <c r="G89" s="172"/>
      <c r="H89" s="172"/>
      <c r="I89" s="172"/>
      <c r="J89" s="172"/>
      <c r="K89" s="172"/>
      <c r="L89" s="172"/>
      <c r="M89" s="172"/>
      <c r="N89" s="172"/>
      <c r="O89" s="172"/>
      <c r="P89" s="172"/>
      <c r="Q89" s="172"/>
      <c r="R89" s="172"/>
      <c r="S89" s="172"/>
      <c r="T89" s="172"/>
      <c r="U89" s="172"/>
      <c r="V89" s="172"/>
      <c r="W89" s="172"/>
      <c r="X89" s="172"/>
      <c r="Y89" s="172"/>
      <c r="Z89" s="172"/>
      <c r="AA89" s="172"/>
      <c r="AB89" s="172"/>
      <c r="AC89" s="172"/>
      <c r="AD89" s="172"/>
      <c r="AE89" s="172"/>
      <c r="AF89" s="172"/>
      <c r="AG89" s="172"/>
      <c r="AH89" s="172"/>
      <c r="AI89" s="172"/>
      <c r="AJ89" s="172"/>
      <c r="AK89" s="172"/>
      <c r="AL89" s="172"/>
      <c r="AM89" s="172"/>
      <c r="AN89" s="172"/>
      <c r="AO89" s="172"/>
      <c r="AP89" s="172"/>
      <c r="AQ89" s="172"/>
      <c r="AR89" s="172"/>
      <c r="AS89" s="172"/>
      <c r="AT89" s="172"/>
      <c r="AU89" s="172"/>
      <c r="AV89" s="172"/>
      <c r="AW89" s="172"/>
      <c r="AX89" s="172"/>
      <c r="AY89" s="172"/>
      <c r="AZ89" s="172"/>
      <c r="BA89" s="172"/>
      <c r="BB89" s="172"/>
      <c r="BC89" s="172"/>
      <c r="BD89" s="172"/>
      <c r="BE89" s="172"/>
      <c r="BF89" s="172"/>
      <c r="BG89" s="172"/>
      <c r="BH89" s="172"/>
      <c r="BI89" s="172"/>
      <c r="BJ89" s="172"/>
      <c r="BK89" s="172"/>
      <c r="BL89" s="172"/>
      <c r="BM89" s="172"/>
      <c r="BN89" s="172"/>
      <c r="BO89" s="172"/>
      <c r="BP89" s="172"/>
      <c r="BQ89" s="172"/>
      <c r="BR89" s="172"/>
      <c r="BS89" s="172"/>
      <c r="BT89" s="172"/>
      <c r="BU89" s="172"/>
      <c r="BV89" s="172"/>
      <c r="BW89" s="172"/>
      <c r="BX89" s="172"/>
      <c r="BY89" s="172"/>
      <c r="BZ89" s="172"/>
      <c r="CA89" s="172"/>
      <c r="CB89" s="172"/>
      <c r="CC89" s="172"/>
      <c r="CD89" s="172"/>
      <c r="CE89" s="172"/>
      <c r="CF89" s="172"/>
      <c r="CG89" s="172"/>
      <c r="CH89" s="172"/>
      <c r="CI89" s="172"/>
      <c r="CJ89" s="172"/>
      <c r="CK89" s="172"/>
      <c r="CL89" s="172"/>
      <c r="CM89" s="172"/>
      <c r="CN89" s="172"/>
      <c r="CO89" s="172"/>
      <c r="CP89" s="172"/>
      <c r="CQ89" s="172"/>
      <c r="CR89" s="172"/>
      <c r="CS89" s="172"/>
      <c r="CT89" s="172"/>
      <c r="CU89" s="172"/>
      <c r="CV89" s="172"/>
      <c r="CW89" s="172"/>
      <c r="CX89" s="172"/>
      <c r="CY89" s="172"/>
      <c r="CZ89" s="172"/>
      <c r="DA89" s="172"/>
      <c r="DB89" s="172"/>
      <c r="DC89" s="172"/>
      <c r="DD89" s="172"/>
      <c r="DE89" s="172"/>
      <c r="DF89" s="172"/>
      <c r="DG89" s="172"/>
      <c r="DH89" s="172"/>
      <c r="DI89" s="172"/>
      <c r="DJ89" s="172"/>
      <c r="DK89" s="172"/>
      <c r="DL89" s="172"/>
      <c r="DM89" s="172"/>
      <c r="DN89" s="172"/>
      <c r="DO89" s="172"/>
      <c r="DP89" s="172"/>
      <c r="DQ89" s="172"/>
      <c r="DR89" s="172"/>
      <c r="DS89" s="172"/>
      <c r="DT89" s="172"/>
      <c r="DU89" s="172"/>
      <c r="DV89" s="172"/>
      <c r="DW89" s="172"/>
      <c r="DX89" s="172"/>
      <c r="DY89" s="172"/>
      <c r="DZ89" s="172"/>
      <c r="EA89" s="172"/>
      <c r="EB89" s="172"/>
      <c r="EC89" s="172"/>
      <c r="ED89" s="172"/>
      <c r="EE89" s="172"/>
      <c r="EF89" s="172"/>
      <c r="EG89" s="172"/>
      <c r="EH89" s="172"/>
      <c r="EI89" s="172"/>
      <c r="EJ89" s="172"/>
      <c r="EK89" s="172"/>
      <c r="EL89" s="172"/>
      <c r="EM89" s="172"/>
      <c r="EN89" s="172"/>
      <c r="EO89" s="172"/>
      <c r="EP89" s="172"/>
      <c r="EQ89" s="172"/>
      <c r="ER89" s="172"/>
      <c r="ES89" s="172"/>
      <c r="ET89" s="172"/>
      <c r="EU89" s="172"/>
      <c r="EV89" s="172"/>
      <c r="EW89" s="172"/>
      <c r="EX89" s="172"/>
      <c r="EY89" s="172"/>
      <c r="EZ89" s="172"/>
      <c r="FA89" s="172"/>
      <c r="FB89" s="172"/>
      <c r="FC89" s="172"/>
      <c r="FD89" s="172"/>
      <c r="FE89" s="172"/>
      <c r="FF89" s="172"/>
      <c r="FG89" s="172"/>
      <c r="FH89" s="172"/>
      <c r="FI89" s="172"/>
      <c r="FJ89" s="172"/>
      <c r="FK89" s="172"/>
      <c r="FL89" s="172"/>
      <c r="FM89" s="172"/>
      <c r="FN89" s="172"/>
      <c r="FO89" s="172"/>
      <c r="FP89" s="172"/>
      <c r="FQ89" s="172"/>
      <c r="FR89" s="172"/>
      <c r="FS89" s="172"/>
      <c r="FT89" s="172"/>
    </row>
    <row r="90" spans="1:176">
      <c r="A90" s="172"/>
      <c r="B90" s="172"/>
      <c r="C90" s="172"/>
      <c r="D90" s="172"/>
      <c r="E90" s="172"/>
      <c r="F90" s="172"/>
      <c r="G90" s="172"/>
      <c r="H90" s="172"/>
      <c r="I90" s="172"/>
      <c r="J90" s="172"/>
      <c r="K90" s="172"/>
      <c r="L90" s="172"/>
      <c r="M90" s="172"/>
      <c r="N90" s="172"/>
      <c r="O90" s="172"/>
      <c r="P90" s="172"/>
      <c r="Q90" s="172"/>
      <c r="R90" s="172"/>
      <c r="S90" s="172"/>
      <c r="T90" s="172"/>
      <c r="U90" s="172"/>
      <c r="V90" s="172"/>
      <c r="W90" s="172"/>
      <c r="X90" s="172"/>
      <c r="Y90" s="172"/>
      <c r="Z90" s="172"/>
      <c r="AA90" s="172"/>
      <c r="AB90" s="172"/>
      <c r="AC90" s="172"/>
      <c r="AD90" s="172"/>
      <c r="AE90" s="172"/>
      <c r="AF90" s="172"/>
      <c r="AG90" s="172"/>
      <c r="AH90" s="172"/>
      <c r="AI90" s="172"/>
      <c r="AJ90" s="172"/>
      <c r="AK90" s="172"/>
      <c r="AL90" s="172"/>
      <c r="AM90" s="172"/>
      <c r="AN90" s="172"/>
      <c r="AO90" s="172"/>
      <c r="AP90" s="172"/>
      <c r="AQ90" s="172"/>
      <c r="AR90" s="172"/>
      <c r="AS90" s="172"/>
      <c r="AT90" s="172"/>
      <c r="AU90" s="172"/>
      <c r="AV90" s="172"/>
      <c r="AW90" s="172"/>
      <c r="AX90" s="172"/>
      <c r="AY90" s="172"/>
      <c r="AZ90" s="172"/>
      <c r="BA90" s="172"/>
      <c r="BB90" s="172"/>
      <c r="BC90" s="172"/>
      <c r="BD90" s="172"/>
      <c r="BE90" s="172"/>
      <c r="BF90" s="172"/>
      <c r="BG90" s="172"/>
      <c r="BH90" s="172"/>
      <c r="BI90" s="172"/>
      <c r="BJ90" s="172"/>
      <c r="BK90" s="172"/>
      <c r="BL90" s="172"/>
      <c r="BM90" s="172"/>
      <c r="BN90" s="172"/>
      <c r="BO90" s="172"/>
      <c r="BP90" s="172"/>
      <c r="BQ90" s="172"/>
      <c r="BR90" s="172"/>
      <c r="BS90" s="172"/>
      <c r="BT90" s="172"/>
      <c r="BU90" s="172"/>
      <c r="BV90" s="172"/>
      <c r="BW90" s="172"/>
      <c r="BX90" s="172"/>
      <c r="BY90" s="172"/>
      <c r="BZ90" s="172"/>
      <c r="CA90" s="172"/>
      <c r="CB90" s="172"/>
      <c r="CC90" s="172"/>
      <c r="CD90" s="172"/>
      <c r="CE90" s="172"/>
      <c r="CF90" s="172"/>
      <c r="CG90" s="172"/>
      <c r="CH90" s="172"/>
      <c r="CI90" s="172"/>
      <c r="CJ90" s="172"/>
      <c r="CK90" s="172"/>
      <c r="CL90" s="172"/>
      <c r="CM90" s="172"/>
      <c r="CN90" s="172"/>
      <c r="CO90" s="172"/>
      <c r="CP90" s="172"/>
      <c r="CQ90" s="172"/>
      <c r="CR90" s="172"/>
      <c r="CS90" s="172"/>
      <c r="CT90" s="172"/>
      <c r="CU90" s="172"/>
      <c r="CV90" s="172"/>
      <c r="CW90" s="172"/>
      <c r="CX90" s="172"/>
      <c r="CY90" s="172"/>
      <c r="CZ90" s="172"/>
      <c r="DA90" s="172"/>
      <c r="DB90" s="172"/>
      <c r="DC90" s="172"/>
      <c r="DD90" s="172"/>
      <c r="DE90" s="172"/>
      <c r="DF90" s="172"/>
      <c r="DG90" s="172"/>
      <c r="DH90" s="172"/>
      <c r="DI90" s="172"/>
      <c r="DJ90" s="172"/>
      <c r="DK90" s="172"/>
      <c r="DL90" s="172"/>
      <c r="DM90" s="172"/>
      <c r="DN90" s="172"/>
      <c r="DO90" s="172"/>
      <c r="DP90" s="172"/>
      <c r="DQ90" s="172"/>
      <c r="DR90" s="172"/>
      <c r="DS90" s="172"/>
      <c r="DT90" s="172"/>
      <c r="DU90" s="172"/>
      <c r="DV90" s="172"/>
      <c r="DW90" s="172"/>
      <c r="DX90" s="172"/>
      <c r="DY90" s="172"/>
      <c r="DZ90" s="172"/>
      <c r="EA90" s="172"/>
      <c r="EB90" s="172"/>
      <c r="EC90" s="172"/>
      <c r="ED90" s="172"/>
      <c r="EE90" s="172"/>
      <c r="EF90" s="172"/>
      <c r="EG90" s="172"/>
      <c r="EH90" s="172"/>
      <c r="EI90" s="172"/>
      <c r="EJ90" s="172"/>
      <c r="EK90" s="172"/>
      <c r="EL90" s="172"/>
      <c r="EM90" s="172"/>
      <c r="EN90" s="172"/>
      <c r="EO90" s="172"/>
      <c r="EP90" s="172"/>
      <c r="EQ90" s="172"/>
      <c r="ER90" s="172"/>
      <c r="ES90" s="172"/>
      <c r="ET90" s="172"/>
      <c r="EU90" s="172"/>
      <c r="EV90" s="172"/>
      <c r="EW90" s="172"/>
      <c r="EX90" s="172"/>
      <c r="EY90" s="172"/>
      <c r="EZ90" s="172"/>
      <c r="FA90" s="172"/>
      <c r="FB90" s="172"/>
      <c r="FC90" s="172"/>
      <c r="FD90" s="172"/>
      <c r="FE90" s="172"/>
      <c r="FF90" s="172"/>
      <c r="FG90" s="172"/>
      <c r="FH90" s="172"/>
      <c r="FI90" s="172"/>
      <c r="FJ90" s="172"/>
      <c r="FK90" s="172"/>
      <c r="FL90" s="172"/>
      <c r="FM90" s="172"/>
      <c r="FN90" s="172"/>
      <c r="FO90" s="172"/>
      <c r="FP90" s="172"/>
      <c r="FQ90" s="172"/>
      <c r="FR90" s="172"/>
      <c r="FS90" s="172"/>
      <c r="FT90" s="172"/>
    </row>
    <row r="91" spans="1:176">
      <c r="A91" s="172"/>
      <c r="B91" s="172"/>
      <c r="C91" s="172"/>
      <c r="D91" s="172"/>
      <c r="E91" s="172"/>
      <c r="F91" s="172"/>
      <c r="G91" s="172"/>
      <c r="H91" s="172"/>
      <c r="I91" s="172"/>
      <c r="J91" s="172"/>
      <c r="K91" s="172"/>
      <c r="L91" s="172"/>
      <c r="M91" s="172"/>
      <c r="N91" s="172"/>
      <c r="O91" s="172"/>
      <c r="P91" s="172"/>
      <c r="Q91" s="172"/>
      <c r="R91" s="172"/>
      <c r="S91" s="172"/>
      <c r="T91" s="172"/>
      <c r="U91" s="172"/>
      <c r="V91" s="172"/>
      <c r="W91" s="172"/>
      <c r="X91" s="172"/>
      <c r="Y91" s="172"/>
      <c r="Z91" s="172"/>
      <c r="AA91" s="172"/>
      <c r="AB91" s="172"/>
      <c r="AC91" s="172"/>
      <c r="AD91" s="172"/>
      <c r="AE91" s="172"/>
      <c r="AF91" s="172"/>
      <c r="AG91" s="172"/>
      <c r="AH91" s="172"/>
      <c r="AI91" s="172"/>
      <c r="AJ91" s="172"/>
      <c r="AK91" s="172"/>
      <c r="AL91" s="172"/>
      <c r="AM91" s="172"/>
      <c r="AN91" s="172"/>
      <c r="AO91" s="172"/>
      <c r="AP91" s="172"/>
      <c r="AQ91" s="172"/>
      <c r="AR91" s="172"/>
      <c r="AS91" s="172"/>
      <c r="AT91" s="172"/>
      <c r="AU91" s="172"/>
      <c r="AV91" s="172"/>
      <c r="AW91" s="172"/>
      <c r="AX91" s="172"/>
      <c r="AY91" s="172"/>
      <c r="AZ91" s="172"/>
      <c r="BA91" s="172"/>
      <c r="BB91" s="172"/>
      <c r="BC91" s="172"/>
      <c r="BD91" s="172"/>
      <c r="BE91" s="172"/>
      <c r="BF91" s="172"/>
      <c r="BG91" s="172"/>
      <c r="BH91" s="172"/>
      <c r="BI91" s="172"/>
      <c r="BJ91" s="172"/>
      <c r="BK91" s="172"/>
      <c r="BL91" s="172"/>
      <c r="BM91" s="172"/>
      <c r="BN91" s="172"/>
      <c r="BO91" s="172"/>
      <c r="BP91" s="172"/>
      <c r="BQ91" s="172"/>
      <c r="BR91" s="172"/>
      <c r="BS91" s="172"/>
      <c r="BT91" s="172"/>
      <c r="BU91" s="172"/>
      <c r="BV91" s="172"/>
      <c r="BW91" s="172"/>
      <c r="BX91" s="172"/>
      <c r="BY91" s="172"/>
      <c r="BZ91" s="172"/>
      <c r="CA91" s="172"/>
      <c r="CB91" s="172"/>
      <c r="CC91" s="172"/>
      <c r="CD91" s="172"/>
      <c r="CE91" s="172"/>
      <c r="CF91" s="172"/>
      <c r="CG91" s="172"/>
      <c r="CH91" s="172"/>
      <c r="CI91" s="172"/>
      <c r="CJ91" s="172"/>
      <c r="CK91" s="172"/>
      <c r="CL91" s="172"/>
      <c r="CM91" s="172"/>
      <c r="CN91" s="172"/>
      <c r="CO91" s="172"/>
      <c r="CP91" s="172"/>
      <c r="CQ91" s="172"/>
      <c r="CR91" s="172"/>
      <c r="CS91" s="172"/>
      <c r="CT91" s="172"/>
      <c r="CU91" s="172"/>
      <c r="CV91" s="172"/>
      <c r="CW91" s="172"/>
      <c r="CX91" s="172"/>
      <c r="CY91" s="172"/>
      <c r="CZ91" s="172"/>
      <c r="DA91" s="172"/>
      <c r="DB91" s="172"/>
      <c r="DC91" s="172"/>
      <c r="DD91" s="172"/>
      <c r="DE91" s="172"/>
      <c r="DF91" s="172"/>
      <c r="DG91" s="172"/>
      <c r="DH91" s="172"/>
      <c r="DI91" s="172"/>
      <c r="DJ91" s="172"/>
      <c r="DK91" s="172"/>
      <c r="DL91" s="172"/>
      <c r="DM91" s="172"/>
      <c r="DN91" s="172"/>
      <c r="DO91" s="172"/>
      <c r="DP91" s="172"/>
      <c r="DQ91" s="172"/>
      <c r="DR91" s="172"/>
      <c r="DS91" s="172"/>
      <c r="DT91" s="172"/>
      <c r="DU91" s="172"/>
      <c r="DV91" s="172"/>
      <c r="DW91" s="172"/>
      <c r="DX91" s="172"/>
      <c r="DY91" s="172"/>
      <c r="DZ91" s="172"/>
      <c r="EA91" s="172"/>
      <c r="EB91" s="172"/>
      <c r="EC91" s="172"/>
      <c r="ED91" s="172"/>
      <c r="EE91" s="172"/>
      <c r="EF91" s="172"/>
      <c r="EG91" s="172"/>
      <c r="EH91" s="172"/>
      <c r="EI91" s="172"/>
      <c r="EJ91" s="172"/>
      <c r="EK91" s="172"/>
      <c r="EL91" s="172"/>
      <c r="EM91" s="172"/>
      <c r="EN91" s="172"/>
      <c r="EO91" s="172"/>
      <c r="EP91" s="172"/>
      <c r="EQ91" s="172"/>
      <c r="ER91" s="172"/>
      <c r="ES91" s="172"/>
      <c r="ET91" s="172"/>
      <c r="EU91" s="172"/>
      <c r="EV91" s="172"/>
      <c r="EW91" s="172"/>
      <c r="EX91" s="172"/>
      <c r="EY91" s="172"/>
      <c r="EZ91" s="172"/>
      <c r="FA91" s="172"/>
      <c r="FB91" s="172"/>
      <c r="FC91" s="172"/>
      <c r="FD91" s="172"/>
      <c r="FE91" s="172"/>
      <c r="FF91" s="172"/>
      <c r="FG91" s="172"/>
      <c r="FH91" s="172"/>
      <c r="FI91" s="172"/>
      <c r="FJ91" s="172"/>
      <c r="FK91" s="172"/>
      <c r="FL91" s="172"/>
      <c r="FM91" s="172"/>
      <c r="FN91" s="172"/>
      <c r="FO91" s="172"/>
      <c r="FP91" s="172"/>
      <c r="FQ91" s="172"/>
      <c r="FR91" s="172"/>
      <c r="FS91" s="172"/>
      <c r="FT91" s="172"/>
    </row>
    <row r="92" spans="1:176">
      <c r="A92" s="172"/>
      <c r="B92" s="172"/>
      <c r="C92" s="172"/>
      <c r="D92" s="172"/>
      <c r="E92" s="172"/>
      <c r="F92" s="172"/>
      <c r="G92" s="172"/>
      <c r="H92" s="172"/>
      <c r="I92" s="172"/>
      <c r="J92" s="172"/>
      <c r="K92" s="172"/>
      <c r="L92" s="172"/>
      <c r="M92" s="172"/>
      <c r="N92" s="172"/>
      <c r="O92" s="172"/>
      <c r="P92" s="172"/>
      <c r="Q92" s="172"/>
      <c r="R92" s="172"/>
      <c r="S92" s="172"/>
      <c r="T92" s="172"/>
      <c r="U92" s="172"/>
      <c r="V92" s="172"/>
      <c r="W92" s="172"/>
      <c r="X92" s="172"/>
      <c r="Y92" s="172"/>
      <c r="Z92" s="172"/>
      <c r="AA92" s="172"/>
      <c r="AB92" s="172"/>
      <c r="AC92" s="172"/>
      <c r="AD92" s="172"/>
      <c r="AE92" s="172"/>
      <c r="AF92" s="172"/>
      <c r="AG92" s="172"/>
      <c r="AH92" s="172"/>
      <c r="AI92" s="172"/>
      <c r="AJ92" s="172"/>
      <c r="AK92" s="172"/>
      <c r="AL92" s="172"/>
      <c r="AM92" s="172"/>
      <c r="AN92" s="172"/>
      <c r="AO92" s="172"/>
      <c r="AP92" s="172"/>
      <c r="AQ92" s="172"/>
      <c r="AR92" s="172"/>
      <c r="AS92" s="172"/>
      <c r="AT92" s="172"/>
      <c r="AU92" s="172"/>
      <c r="AV92" s="172"/>
      <c r="AW92" s="172"/>
      <c r="AX92" s="172"/>
      <c r="AY92" s="172"/>
      <c r="AZ92" s="172"/>
      <c r="BA92" s="172"/>
      <c r="BB92" s="172"/>
      <c r="BC92" s="172"/>
      <c r="BD92" s="172"/>
      <c r="BE92" s="172"/>
      <c r="BF92" s="172"/>
      <c r="BG92" s="172"/>
      <c r="BH92" s="172"/>
      <c r="BI92" s="172"/>
      <c r="BJ92" s="172"/>
      <c r="BK92" s="172"/>
      <c r="BL92" s="172"/>
      <c r="BM92" s="172"/>
      <c r="BN92" s="172"/>
      <c r="BO92" s="172"/>
      <c r="BP92" s="172"/>
      <c r="BQ92" s="172"/>
      <c r="BR92" s="172"/>
      <c r="BS92" s="172"/>
      <c r="BT92" s="172"/>
      <c r="BU92" s="172"/>
      <c r="BV92" s="172"/>
      <c r="BW92" s="172"/>
      <c r="BX92" s="172"/>
      <c r="BY92" s="172"/>
      <c r="BZ92" s="172"/>
      <c r="CA92" s="172"/>
      <c r="CB92" s="172"/>
      <c r="CC92" s="172"/>
      <c r="CD92" s="172"/>
      <c r="CE92" s="172"/>
      <c r="CF92" s="172"/>
      <c r="CG92" s="172"/>
      <c r="CH92" s="172"/>
      <c r="CI92" s="172"/>
      <c r="CJ92" s="172"/>
      <c r="CK92" s="172"/>
      <c r="CL92" s="172"/>
      <c r="CM92" s="172"/>
      <c r="CN92" s="172"/>
      <c r="CO92" s="172"/>
      <c r="CP92" s="172"/>
      <c r="CQ92" s="172"/>
      <c r="CR92" s="172"/>
      <c r="CS92" s="172"/>
      <c r="CT92" s="172"/>
      <c r="CU92" s="172"/>
      <c r="CV92" s="172"/>
      <c r="CW92" s="172"/>
      <c r="CX92" s="172"/>
      <c r="CY92" s="172"/>
      <c r="CZ92" s="172"/>
      <c r="DA92" s="172"/>
      <c r="DB92" s="172"/>
      <c r="DC92" s="172"/>
      <c r="DD92" s="172"/>
      <c r="DE92" s="172"/>
      <c r="DF92" s="172"/>
      <c r="DG92" s="172"/>
      <c r="DH92" s="172"/>
      <c r="DI92" s="172"/>
      <c r="DJ92" s="172"/>
      <c r="DK92" s="172"/>
      <c r="DL92" s="172"/>
      <c r="DM92" s="172"/>
      <c r="DN92" s="172"/>
      <c r="DO92" s="172"/>
      <c r="DP92" s="172"/>
      <c r="DQ92" s="172"/>
      <c r="DR92" s="172"/>
      <c r="DS92" s="172"/>
      <c r="DT92" s="172"/>
      <c r="DU92" s="172"/>
      <c r="DV92" s="172"/>
      <c r="DW92" s="172"/>
      <c r="DX92" s="172"/>
      <c r="DY92" s="172"/>
      <c r="DZ92" s="172"/>
      <c r="EA92" s="172"/>
      <c r="EB92" s="172"/>
      <c r="EC92" s="172"/>
      <c r="ED92" s="172"/>
      <c r="EE92" s="172"/>
      <c r="EF92" s="172"/>
      <c r="EG92" s="172"/>
      <c r="EH92" s="172"/>
      <c r="EI92" s="172"/>
      <c r="EJ92" s="172"/>
      <c r="EK92" s="172"/>
      <c r="EL92" s="172"/>
      <c r="EM92" s="172"/>
      <c r="EN92" s="172"/>
      <c r="EO92" s="172"/>
      <c r="EP92" s="172"/>
      <c r="EQ92" s="172"/>
      <c r="ER92" s="172"/>
      <c r="ES92" s="172"/>
      <c r="ET92" s="172"/>
      <c r="EU92" s="172"/>
      <c r="EV92" s="172"/>
      <c r="EW92" s="172"/>
      <c r="EX92" s="172"/>
      <c r="EY92" s="172"/>
      <c r="EZ92" s="172"/>
      <c r="FA92" s="172"/>
      <c r="FB92" s="172"/>
      <c r="FC92" s="172"/>
      <c r="FD92" s="172"/>
      <c r="FE92" s="172"/>
      <c r="FF92" s="172"/>
      <c r="FG92" s="172"/>
      <c r="FH92" s="172"/>
      <c r="FI92" s="172"/>
      <c r="FJ92" s="172"/>
      <c r="FK92" s="172"/>
      <c r="FL92" s="172"/>
      <c r="FM92" s="172"/>
      <c r="FN92" s="172"/>
      <c r="FO92" s="172"/>
      <c r="FP92" s="172"/>
      <c r="FQ92" s="172"/>
      <c r="FR92" s="172"/>
      <c r="FS92" s="172"/>
      <c r="FT92" s="172"/>
    </row>
    <row r="93" spans="1:176">
      <c r="A93" s="172"/>
      <c r="B93" s="172"/>
      <c r="C93" s="172"/>
      <c r="D93" s="172"/>
      <c r="E93" s="172"/>
      <c r="F93" s="172"/>
      <c r="G93" s="172"/>
      <c r="H93" s="172"/>
      <c r="I93" s="172"/>
      <c r="J93" s="172"/>
      <c r="K93" s="172"/>
      <c r="L93" s="172"/>
      <c r="M93" s="172"/>
      <c r="N93" s="172"/>
      <c r="O93" s="172"/>
      <c r="P93" s="172"/>
      <c r="Q93" s="172"/>
      <c r="R93" s="172"/>
      <c r="S93" s="172"/>
      <c r="T93" s="172"/>
      <c r="U93" s="172"/>
      <c r="V93" s="172"/>
      <c r="W93" s="172"/>
      <c r="X93" s="172"/>
      <c r="Y93" s="172"/>
      <c r="Z93" s="172"/>
      <c r="AA93" s="172"/>
      <c r="AB93" s="172"/>
      <c r="AC93" s="172"/>
      <c r="AD93" s="172"/>
      <c r="AE93" s="172"/>
      <c r="AF93" s="172"/>
      <c r="AG93" s="172"/>
      <c r="AH93" s="172"/>
      <c r="AI93" s="172"/>
      <c r="AJ93" s="172"/>
      <c r="AK93" s="172"/>
      <c r="AL93" s="172"/>
      <c r="AM93" s="172"/>
      <c r="AN93" s="172"/>
      <c r="AO93" s="172"/>
      <c r="AP93" s="172"/>
      <c r="AQ93" s="172"/>
      <c r="AR93" s="172"/>
      <c r="AS93" s="172"/>
      <c r="AT93" s="172"/>
      <c r="AU93" s="172"/>
      <c r="AV93" s="172"/>
      <c r="AW93" s="172"/>
      <c r="AX93" s="172"/>
      <c r="AY93" s="172"/>
      <c r="AZ93" s="172"/>
      <c r="BA93" s="172"/>
      <c r="BB93" s="172"/>
      <c r="BC93" s="172"/>
      <c r="BD93" s="172"/>
      <c r="BE93" s="172"/>
      <c r="BF93" s="172"/>
      <c r="BG93" s="172"/>
      <c r="BH93" s="172"/>
      <c r="BI93" s="172"/>
      <c r="BJ93" s="172"/>
      <c r="BK93" s="172"/>
      <c r="BL93" s="172"/>
      <c r="BM93" s="172"/>
      <c r="BN93" s="172"/>
      <c r="BO93" s="172"/>
      <c r="BP93" s="172"/>
      <c r="BQ93" s="172"/>
      <c r="BR93" s="172"/>
      <c r="BS93" s="172"/>
      <c r="BT93" s="172"/>
      <c r="BU93" s="172"/>
      <c r="BV93" s="172"/>
      <c r="BW93" s="172"/>
      <c r="BX93" s="172"/>
      <c r="BY93" s="172"/>
      <c r="BZ93" s="172"/>
      <c r="CA93" s="172"/>
      <c r="CB93" s="172"/>
      <c r="CC93" s="172"/>
      <c r="CD93" s="172"/>
      <c r="CE93" s="172"/>
      <c r="CF93" s="172"/>
      <c r="CG93" s="172"/>
      <c r="CH93" s="172"/>
      <c r="CI93" s="172"/>
      <c r="CJ93" s="172"/>
      <c r="CK93" s="172"/>
      <c r="CL93" s="172"/>
      <c r="CM93" s="172"/>
      <c r="CN93" s="172"/>
      <c r="CO93" s="172"/>
      <c r="CP93" s="172"/>
      <c r="CQ93" s="172"/>
      <c r="CR93" s="172"/>
      <c r="CS93" s="172"/>
      <c r="CT93" s="172"/>
      <c r="CU93" s="172"/>
      <c r="CV93" s="172"/>
      <c r="CW93" s="172"/>
      <c r="CX93" s="172"/>
      <c r="CY93" s="172"/>
      <c r="CZ93" s="172"/>
      <c r="DA93" s="172"/>
      <c r="DB93" s="172"/>
      <c r="DC93" s="172"/>
      <c r="DD93" s="172"/>
      <c r="DE93" s="172"/>
      <c r="DF93" s="172"/>
      <c r="DG93" s="172"/>
      <c r="DH93" s="172"/>
      <c r="DI93" s="172"/>
      <c r="DJ93" s="172"/>
      <c r="DK93" s="172"/>
      <c r="DL93" s="172"/>
      <c r="DM93" s="172"/>
      <c r="DN93" s="172"/>
      <c r="DO93" s="172"/>
      <c r="DP93" s="172"/>
      <c r="DQ93" s="172"/>
      <c r="DR93" s="172"/>
      <c r="DS93" s="172"/>
      <c r="DT93" s="172"/>
      <c r="DU93" s="172"/>
      <c r="DV93" s="172"/>
      <c r="DW93" s="172"/>
      <c r="DX93" s="172"/>
      <c r="DY93" s="172"/>
      <c r="DZ93" s="172"/>
      <c r="EA93" s="172"/>
      <c r="EB93" s="172"/>
      <c r="EC93" s="172"/>
      <c r="ED93" s="172"/>
      <c r="EE93" s="172"/>
      <c r="EF93" s="172"/>
      <c r="EG93" s="172"/>
      <c r="EH93" s="172"/>
      <c r="EI93" s="172"/>
      <c r="EJ93" s="172"/>
      <c r="EK93" s="172"/>
      <c r="EL93" s="172"/>
      <c r="EM93" s="172"/>
      <c r="EN93" s="172"/>
      <c r="EO93" s="172"/>
      <c r="EP93" s="172"/>
      <c r="EQ93" s="172"/>
      <c r="ER93" s="172"/>
      <c r="ES93" s="172"/>
      <c r="ET93" s="172"/>
      <c r="EU93" s="172"/>
      <c r="EV93" s="172"/>
      <c r="EW93" s="172"/>
      <c r="EX93" s="172"/>
      <c r="EY93" s="172"/>
      <c r="EZ93" s="172"/>
      <c r="FA93" s="172"/>
      <c r="FB93" s="172"/>
      <c r="FC93" s="172"/>
      <c r="FD93" s="172"/>
      <c r="FE93" s="172"/>
      <c r="FF93" s="172"/>
      <c r="FG93" s="172"/>
      <c r="FH93" s="172"/>
      <c r="FI93" s="172"/>
      <c r="FJ93" s="172"/>
      <c r="FK93" s="172"/>
      <c r="FL93" s="172"/>
      <c r="FM93" s="172"/>
      <c r="FN93" s="172"/>
      <c r="FO93" s="172"/>
      <c r="FP93" s="172"/>
      <c r="FQ93" s="172"/>
      <c r="FR93" s="172"/>
      <c r="FS93" s="172"/>
      <c r="FT93" s="172"/>
    </row>
    <row r="94" spans="1:176">
      <c r="A94" s="172"/>
      <c r="B94" s="172"/>
      <c r="C94" s="172"/>
      <c r="D94" s="172"/>
      <c r="E94" s="172"/>
      <c r="F94" s="172"/>
      <c r="G94" s="172"/>
      <c r="H94" s="172"/>
      <c r="I94" s="172"/>
      <c r="J94" s="172"/>
      <c r="K94" s="172"/>
      <c r="L94" s="172"/>
      <c r="M94" s="172"/>
      <c r="N94" s="172"/>
      <c r="O94" s="172"/>
      <c r="P94" s="172"/>
      <c r="Q94" s="172"/>
      <c r="R94" s="172"/>
      <c r="S94" s="172"/>
      <c r="T94" s="172"/>
      <c r="U94" s="172"/>
      <c r="V94" s="172"/>
      <c r="W94" s="172"/>
      <c r="X94" s="172"/>
      <c r="Y94" s="172"/>
      <c r="Z94" s="172"/>
      <c r="AA94" s="172"/>
      <c r="AB94" s="172"/>
      <c r="AC94" s="172"/>
      <c r="AD94" s="172"/>
      <c r="AE94" s="172"/>
      <c r="AF94" s="172"/>
      <c r="AG94" s="172"/>
      <c r="AH94" s="172"/>
      <c r="AI94" s="172"/>
      <c r="AJ94" s="172"/>
      <c r="AK94" s="172"/>
      <c r="AL94" s="172"/>
      <c r="AM94" s="172"/>
      <c r="AN94" s="172"/>
      <c r="AO94" s="172"/>
      <c r="AP94" s="172"/>
      <c r="AQ94" s="172"/>
      <c r="AR94" s="172"/>
      <c r="AS94" s="172"/>
      <c r="AT94" s="172"/>
      <c r="AU94" s="172"/>
      <c r="AV94" s="172"/>
      <c r="AW94" s="172"/>
      <c r="AX94" s="172"/>
      <c r="AY94" s="172"/>
      <c r="AZ94" s="172"/>
      <c r="BA94" s="172"/>
      <c r="BB94" s="172"/>
      <c r="BC94" s="172"/>
      <c r="BD94" s="172"/>
      <c r="BE94" s="172"/>
      <c r="BF94" s="172"/>
      <c r="BG94" s="172"/>
      <c r="BH94" s="172"/>
      <c r="BI94" s="172"/>
      <c r="BJ94" s="172"/>
      <c r="BK94" s="172"/>
      <c r="BL94" s="172"/>
      <c r="BM94" s="172"/>
      <c r="BN94" s="172"/>
      <c r="BO94" s="172"/>
      <c r="BP94" s="172"/>
      <c r="BQ94" s="172"/>
      <c r="BR94" s="172"/>
      <c r="BS94" s="172"/>
      <c r="BT94" s="172"/>
      <c r="BU94" s="172"/>
      <c r="BV94" s="172"/>
      <c r="BW94" s="172"/>
      <c r="BX94" s="172"/>
      <c r="BY94" s="172"/>
      <c r="BZ94" s="172"/>
      <c r="CA94" s="172"/>
      <c r="CB94" s="172"/>
      <c r="CC94" s="172"/>
      <c r="CD94" s="172"/>
      <c r="CE94" s="172"/>
      <c r="CF94" s="172"/>
      <c r="CG94" s="172"/>
      <c r="CH94" s="172"/>
      <c r="CI94" s="172"/>
      <c r="CJ94" s="172"/>
      <c r="CK94" s="172"/>
      <c r="CL94" s="172"/>
      <c r="CM94" s="172"/>
      <c r="CN94" s="172"/>
      <c r="CO94" s="172"/>
      <c r="CP94" s="172"/>
      <c r="CQ94" s="172"/>
      <c r="CR94" s="172"/>
      <c r="CS94" s="172"/>
      <c r="CT94" s="172"/>
      <c r="CU94" s="172"/>
      <c r="CV94" s="172"/>
      <c r="CW94" s="172"/>
      <c r="CX94" s="172"/>
      <c r="CY94" s="172"/>
      <c r="CZ94" s="172"/>
      <c r="DA94" s="172"/>
      <c r="DB94" s="172"/>
      <c r="DC94" s="172"/>
      <c r="DD94" s="172"/>
      <c r="DE94" s="172"/>
      <c r="DF94" s="172"/>
      <c r="DG94" s="172"/>
      <c r="DH94" s="172"/>
      <c r="DI94" s="172"/>
      <c r="DJ94" s="172"/>
      <c r="DK94" s="172"/>
      <c r="DL94" s="172"/>
      <c r="DM94" s="172"/>
      <c r="DN94" s="172"/>
      <c r="DO94" s="172"/>
      <c r="DP94" s="172"/>
      <c r="DQ94" s="172"/>
      <c r="DR94" s="172"/>
      <c r="DS94" s="172"/>
      <c r="DT94" s="172"/>
      <c r="DU94" s="172"/>
      <c r="DV94" s="172"/>
      <c r="DW94" s="172"/>
      <c r="DX94" s="172"/>
      <c r="DY94" s="172"/>
      <c r="DZ94" s="172"/>
      <c r="EA94" s="172"/>
      <c r="EB94" s="172"/>
      <c r="EC94" s="172"/>
      <c r="ED94" s="172"/>
      <c r="EE94" s="172"/>
      <c r="EF94" s="172"/>
      <c r="EG94" s="172"/>
      <c r="EH94" s="172"/>
      <c r="EI94" s="172"/>
      <c r="EJ94" s="172"/>
      <c r="EK94" s="172"/>
      <c r="EL94" s="172"/>
      <c r="EM94" s="172"/>
      <c r="EN94" s="172"/>
      <c r="EO94" s="172"/>
      <c r="EP94" s="172"/>
      <c r="EQ94" s="172"/>
      <c r="ER94" s="172"/>
      <c r="ES94" s="172"/>
      <c r="ET94" s="172"/>
      <c r="EU94" s="172"/>
      <c r="EV94" s="172"/>
      <c r="EW94" s="172"/>
      <c r="EX94" s="172"/>
      <c r="EY94" s="172"/>
      <c r="EZ94" s="172"/>
      <c r="FA94" s="172"/>
      <c r="FB94" s="172"/>
      <c r="FC94" s="172"/>
      <c r="FD94" s="172"/>
      <c r="FE94" s="172"/>
      <c r="FF94" s="172"/>
      <c r="FG94" s="172"/>
      <c r="FH94" s="172"/>
      <c r="FI94" s="172"/>
      <c r="FJ94" s="172"/>
      <c r="FK94" s="172"/>
      <c r="FL94" s="172"/>
      <c r="FM94" s="172"/>
      <c r="FN94" s="172"/>
      <c r="FO94" s="172"/>
      <c r="FP94" s="172"/>
      <c r="FQ94" s="172"/>
      <c r="FR94" s="172"/>
      <c r="FS94" s="172"/>
      <c r="FT94" s="172"/>
    </row>
    <row r="95" spans="1:176">
      <c r="A95" s="172"/>
      <c r="B95" s="172"/>
      <c r="C95" s="172"/>
      <c r="D95" s="172"/>
      <c r="E95" s="172"/>
      <c r="F95" s="172"/>
      <c r="G95" s="172"/>
      <c r="H95" s="172"/>
      <c r="I95" s="172"/>
      <c r="J95" s="172"/>
      <c r="K95" s="172"/>
      <c r="L95" s="172"/>
      <c r="M95" s="172"/>
      <c r="N95" s="172"/>
      <c r="O95" s="172"/>
      <c r="P95" s="172"/>
      <c r="Q95" s="172"/>
      <c r="R95" s="172"/>
      <c r="S95" s="172"/>
      <c r="T95" s="172"/>
      <c r="U95" s="172"/>
      <c r="V95" s="172"/>
      <c r="W95" s="172"/>
      <c r="X95" s="172"/>
      <c r="Y95" s="172"/>
      <c r="Z95" s="172"/>
      <c r="AA95" s="172"/>
      <c r="AB95" s="172"/>
      <c r="AC95" s="172"/>
      <c r="AD95" s="172"/>
      <c r="AE95" s="172"/>
      <c r="AF95" s="172"/>
      <c r="AG95" s="172"/>
      <c r="AH95" s="172"/>
      <c r="AI95" s="172"/>
      <c r="AJ95" s="172"/>
      <c r="AK95" s="172"/>
      <c r="AL95" s="172"/>
      <c r="AM95" s="172"/>
      <c r="AN95" s="172"/>
      <c r="AO95" s="172"/>
      <c r="AP95" s="172"/>
      <c r="AQ95" s="172"/>
      <c r="AR95" s="172"/>
      <c r="AS95" s="172"/>
      <c r="AT95" s="172"/>
      <c r="AU95" s="172"/>
      <c r="AV95" s="172"/>
      <c r="AW95" s="172"/>
      <c r="AX95" s="172"/>
      <c r="AY95" s="172"/>
      <c r="AZ95" s="172"/>
      <c r="BA95" s="172"/>
      <c r="BB95" s="172"/>
      <c r="BC95" s="172"/>
      <c r="BD95" s="172"/>
      <c r="BE95" s="172"/>
      <c r="BF95" s="172"/>
      <c r="BG95" s="172"/>
      <c r="BH95" s="172"/>
      <c r="BI95" s="172"/>
      <c r="BJ95" s="172"/>
      <c r="BK95" s="172"/>
      <c r="BL95" s="172"/>
      <c r="BM95" s="172"/>
      <c r="BN95" s="172"/>
      <c r="BO95" s="172"/>
      <c r="BP95" s="172"/>
      <c r="BQ95" s="172"/>
      <c r="BR95" s="172"/>
      <c r="BS95" s="172"/>
      <c r="BT95" s="172"/>
      <c r="BU95" s="172"/>
      <c r="BV95" s="172"/>
      <c r="BW95" s="172"/>
      <c r="BX95" s="172"/>
      <c r="BY95" s="172"/>
      <c r="BZ95" s="172"/>
      <c r="CA95" s="172"/>
      <c r="CB95" s="172"/>
      <c r="CC95" s="172"/>
      <c r="CD95" s="172"/>
      <c r="CE95" s="172"/>
      <c r="CF95" s="172"/>
      <c r="CG95" s="172"/>
      <c r="CH95" s="172"/>
      <c r="CI95" s="172"/>
      <c r="CJ95" s="172"/>
      <c r="CK95" s="172"/>
      <c r="CL95" s="172"/>
      <c r="CM95" s="172"/>
      <c r="CN95" s="172"/>
      <c r="CO95" s="172"/>
      <c r="CP95" s="172"/>
      <c r="CQ95" s="172"/>
      <c r="CR95" s="172"/>
      <c r="CS95" s="172"/>
      <c r="CT95" s="172"/>
      <c r="CU95" s="172"/>
      <c r="CV95" s="172"/>
      <c r="CW95" s="172"/>
      <c r="CX95" s="172"/>
      <c r="CY95" s="172"/>
      <c r="CZ95" s="172"/>
      <c r="DA95" s="172"/>
      <c r="DB95" s="172"/>
      <c r="DC95" s="172"/>
      <c r="DD95" s="172"/>
      <c r="DE95" s="172"/>
      <c r="DF95" s="172"/>
      <c r="DG95" s="172"/>
      <c r="DH95" s="172"/>
      <c r="DI95" s="172"/>
      <c r="DJ95" s="172"/>
      <c r="DK95" s="172"/>
      <c r="DL95" s="172"/>
      <c r="DM95" s="172"/>
      <c r="DN95" s="172"/>
      <c r="DO95" s="172"/>
      <c r="DP95" s="172"/>
      <c r="DQ95" s="172"/>
      <c r="DR95" s="172"/>
      <c r="DS95" s="172"/>
      <c r="DT95" s="172"/>
      <c r="DU95" s="172"/>
      <c r="DV95" s="172"/>
      <c r="DW95" s="172"/>
      <c r="DX95" s="172"/>
      <c r="DY95" s="172"/>
      <c r="DZ95" s="172"/>
      <c r="EA95" s="172"/>
      <c r="EB95" s="172"/>
      <c r="EC95" s="172"/>
      <c r="ED95" s="172"/>
      <c r="EE95" s="172"/>
      <c r="EF95" s="172"/>
      <c r="EG95" s="172"/>
      <c r="EH95" s="172"/>
      <c r="EI95" s="172"/>
      <c r="EJ95" s="172"/>
      <c r="EK95" s="172"/>
      <c r="EL95" s="172"/>
      <c r="EM95" s="172"/>
      <c r="EN95" s="172"/>
      <c r="EO95" s="172"/>
      <c r="EP95" s="172"/>
      <c r="EQ95" s="172"/>
      <c r="ER95" s="172"/>
      <c r="ES95" s="172"/>
      <c r="ET95" s="172"/>
      <c r="EU95" s="172"/>
      <c r="EV95" s="172"/>
      <c r="EW95" s="172"/>
      <c r="EX95" s="172"/>
      <c r="EY95" s="172"/>
      <c r="EZ95" s="172"/>
      <c r="FA95" s="172"/>
      <c r="FB95" s="172"/>
      <c r="FC95" s="172"/>
      <c r="FD95" s="172"/>
      <c r="FE95" s="172"/>
      <c r="FF95" s="172"/>
      <c r="FG95" s="172"/>
      <c r="FH95" s="172"/>
      <c r="FI95" s="172"/>
      <c r="FJ95" s="172"/>
      <c r="FK95" s="172"/>
      <c r="FL95" s="172"/>
      <c r="FM95" s="172"/>
      <c r="FN95" s="172"/>
      <c r="FO95" s="172"/>
      <c r="FP95" s="172"/>
      <c r="FQ95" s="172"/>
      <c r="FR95" s="172"/>
      <c r="FS95" s="172"/>
      <c r="FT95" s="172"/>
    </row>
    <row r="96" spans="1:176">
      <c r="A96" s="172"/>
      <c r="B96" s="172"/>
      <c r="C96" s="172"/>
      <c r="D96" s="172"/>
      <c r="E96" s="172"/>
      <c r="F96" s="172"/>
      <c r="G96" s="172"/>
      <c r="H96" s="172"/>
      <c r="I96" s="172"/>
      <c r="J96" s="172"/>
      <c r="K96" s="172"/>
      <c r="L96" s="172"/>
      <c r="M96" s="172"/>
      <c r="N96" s="172"/>
      <c r="O96" s="172"/>
      <c r="P96" s="172"/>
      <c r="Q96" s="172"/>
      <c r="R96" s="172"/>
      <c r="S96" s="172"/>
      <c r="T96" s="172"/>
      <c r="U96" s="172"/>
      <c r="V96" s="172"/>
      <c r="W96" s="172"/>
      <c r="X96" s="172"/>
      <c r="Y96" s="172"/>
      <c r="Z96" s="172"/>
      <c r="AA96" s="172"/>
      <c r="AB96" s="172"/>
      <c r="AC96" s="172"/>
      <c r="AD96" s="172"/>
      <c r="AE96" s="172"/>
      <c r="AF96" s="172"/>
      <c r="AG96" s="172"/>
      <c r="AH96" s="172"/>
      <c r="AI96" s="172"/>
      <c r="AJ96" s="172"/>
      <c r="AK96" s="172"/>
      <c r="AL96" s="172"/>
      <c r="AM96" s="172"/>
      <c r="AN96" s="172"/>
      <c r="AO96" s="172"/>
      <c r="AP96" s="172"/>
      <c r="AQ96" s="172"/>
      <c r="AR96" s="172"/>
      <c r="AS96" s="172"/>
      <c r="AT96" s="172"/>
      <c r="AU96" s="172"/>
      <c r="AV96" s="172"/>
      <c r="AW96" s="172"/>
      <c r="AX96" s="172"/>
      <c r="AY96" s="172"/>
      <c r="AZ96" s="172"/>
      <c r="BA96" s="172"/>
      <c r="BB96" s="172"/>
      <c r="BC96" s="172"/>
      <c r="BD96" s="172"/>
      <c r="BE96" s="172"/>
      <c r="BF96" s="172"/>
      <c r="BG96" s="172"/>
      <c r="BH96" s="172"/>
      <c r="BI96" s="172"/>
      <c r="BJ96" s="172"/>
      <c r="BK96" s="172"/>
      <c r="BL96" s="172"/>
      <c r="BM96" s="172"/>
      <c r="BN96" s="172"/>
      <c r="BO96" s="172"/>
      <c r="BP96" s="172"/>
      <c r="BQ96" s="172"/>
      <c r="BR96" s="172"/>
      <c r="BS96" s="172"/>
      <c r="BT96" s="172"/>
      <c r="BU96" s="172"/>
      <c r="BV96" s="172"/>
      <c r="BW96" s="172"/>
      <c r="BX96" s="172"/>
      <c r="BY96" s="172"/>
      <c r="BZ96" s="172"/>
      <c r="CA96" s="172"/>
      <c r="CB96" s="172"/>
      <c r="CC96" s="172"/>
      <c r="CD96" s="172"/>
      <c r="CE96" s="172"/>
      <c r="CF96" s="172"/>
      <c r="CG96" s="172"/>
      <c r="CH96" s="172"/>
      <c r="CI96" s="172"/>
      <c r="CJ96" s="172"/>
      <c r="CK96" s="172"/>
      <c r="CL96" s="172"/>
      <c r="CM96" s="172"/>
      <c r="CN96" s="172"/>
      <c r="CO96" s="172"/>
      <c r="CP96" s="172"/>
      <c r="CQ96" s="172"/>
      <c r="CR96" s="172"/>
      <c r="CS96" s="172"/>
      <c r="CT96" s="172"/>
      <c r="CU96" s="172"/>
      <c r="CV96" s="172"/>
      <c r="CW96" s="172"/>
      <c r="CX96" s="172"/>
      <c r="CY96" s="172"/>
      <c r="CZ96" s="172"/>
      <c r="DA96" s="172"/>
      <c r="DB96" s="172"/>
      <c r="DC96" s="172"/>
      <c r="DD96" s="172"/>
      <c r="DE96" s="172"/>
      <c r="DF96" s="172"/>
      <c r="DG96" s="172"/>
      <c r="DH96" s="172"/>
      <c r="DI96" s="172"/>
      <c r="DJ96" s="172"/>
      <c r="DK96" s="172"/>
      <c r="DL96" s="172"/>
      <c r="DM96" s="172"/>
      <c r="DN96" s="172"/>
      <c r="DO96" s="172"/>
      <c r="DP96" s="172"/>
      <c r="DQ96" s="172"/>
      <c r="DR96" s="172"/>
      <c r="DS96" s="172"/>
      <c r="DT96" s="172"/>
      <c r="DU96" s="172"/>
      <c r="DV96" s="172"/>
      <c r="DW96" s="172"/>
      <c r="DX96" s="172"/>
      <c r="DY96" s="172"/>
      <c r="DZ96" s="172"/>
      <c r="EA96" s="172"/>
      <c r="EB96" s="172"/>
      <c r="EC96" s="172"/>
      <c r="ED96" s="172"/>
      <c r="EE96" s="172"/>
      <c r="EF96" s="172"/>
      <c r="EG96" s="172"/>
      <c r="EH96" s="172"/>
      <c r="EI96" s="172"/>
      <c r="EJ96" s="172"/>
      <c r="EK96" s="172"/>
      <c r="EL96" s="172"/>
      <c r="EM96" s="172"/>
      <c r="EN96" s="172"/>
      <c r="EO96" s="172"/>
      <c r="EP96" s="172"/>
      <c r="EQ96" s="172"/>
      <c r="ER96" s="172"/>
      <c r="ES96" s="172"/>
      <c r="ET96" s="172"/>
      <c r="EU96" s="172"/>
      <c r="EV96" s="172"/>
      <c r="EW96" s="172"/>
      <c r="EX96" s="172"/>
      <c r="EY96" s="172"/>
      <c r="EZ96" s="172"/>
      <c r="FA96" s="172"/>
      <c r="FB96" s="172"/>
      <c r="FC96" s="172"/>
      <c r="FD96" s="172"/>
      <c r="FE96" s="172"/>
      <c r="FF96" s="172"/>
      <c r="FG96" s="172"/>
      <c r="FH96" s="172"/>
      <c r="FI96" s="172"/>
      <c r="FJ96" s="172"/>
      <c r="FK96" s="172"/>
      <c r="FL96" s="172"/>
      <c r="FM96" s="172"/>
      <c r="FN96" s="172"/>
      <c r="FO96" s="172"/>
      <c r="FP96" s="172"/>
      <c r="FQ96" s="172"/>
      <c r="FR96" s="172"/>
      <c r="FS96" s="172"/>
      <c r="FT96" s="172"/>
    </row>
    <row r="97" spans="1:176">
      <c r="A97" s="172"/>
      <c r="B97" s="172"/>
      <c r="C97" s="172"/>
      <c r="D97" s="172"/>
      <c r="E97" s="172"/>
      <c r="F97" s="172"/>
      <c r="G97" s="172"/>
      <c r="H97" s="172"/>
      <c r="I97" s="172"/>
      <c r="J97" s="172"/>
      <c r="K97" s="172"/>
      <c r="L97" s="172"/>
      <c r="M97" s="172"/>
      <c r="N97" s="172"/>
      <c r="O97" s="172"/>
      <c r="P97" s="172"/>
      <c r="Q97" s="172"/>
      <c r="R97" s="172"/>
      <c r="S97" s="172"/>
      <c r="T97" s="172"/>
      <c r="U97" s="172"/>
      <c r="V97" s="172"/>
      <c r="W97" s="172"/>
      <c r="X97" s="172"/>
      <c r="Y97" s="172"/>
      <c r="Z97" s="172"/>
      <c r="AA97" s="172"/>
      <c r="AB97" s="172"/>
      <c r="AC97" s="172"/>
      <c r="AD97" s="172"/>
      <c r="AE97" s="172"/>
      <c r="AF97" s="172"/>
      <c r="AG97" s="172"/>
      <c r="AH97" s="172"/>
      <c r="AI97" s="172"/>
      <c r="AJ97" s="172"/>
      <c r="AK97" s="172"/>
      <c r="AL97" s="172"/>
      <c r="AM97" s="172"/>
      <c r="AN97" s="172"/>
      <c r="AO97" s="172"/>
      <c r="AP97" s="172"/>
      <c r="AQ97" s="172"/>
      <c r="AR97" s="172"/>
      <c r="AS97" s="172"/>
      <c r="AT97" s="172"/>
      <c r="AU97" s="172"/>
      <c r="AV97" s="172"/>
      <c r="AW97" s="172"/>
      <c r="AX97" s="172"/>
      <c r="AY97" s="172"/>
      <c r="AZ97" s="172"/>
      <c r="BA97" s="172"/>
      <c r="BB97" s="172"/>
      <c r="BC97" s="172"/>
      <c r="BD97" s="172"/>
      <c r="BE97" s="172"/>
      <c r="BF97" s="172"/>
      <c r="BG97" s="172"/>
      <c r="BH97" s="172"/>
      <c r="BI97" s="172"/>
      <c r="BJ97" s="172"/>
      <c r="BK97" s="172"/>
      <c r="BL97" s="172"/>
      <c r="BM97" s="172"/>
      <c r="BN97" s="172"/>
      <c r="BO97" s="172"/>
      <c r="BP97" s="172"/>
      <c r="BQ97" s="172"/>
      <c r="BR97" s="172"/>
      <c r="BS97" s="172"/>
      <c r="BT97" s="172"/>
      <c r="BU97" s="172"/>
      <c r="BV97" s="172"/>
      <c r="BW97" s="172"/>
      <c r="BX97" s="172"/>
      <c r="BY97" s="172"/>
      <c r="BZ97" s="172"/>
      <c r="CA97" s="172"/>
      <c r="CB97" s="172"/>
      <c r="CC97" s="172"/>
      <c r="CD97" s="172"/>
      <c r="CE97" s="172"/>
      <c r="CF97" s="172"/>
      <c r="CG97" s="172"/>
      <c r="CH97" s="172"/>
      <c r="CI97" s="172"/>
      <c r="CJ97" s="172"/>
      <c r="CK97" s="172"/>
      <c r="CL97" s="172"/>
      <c r="CM97" s="172"/>
      <c r="CN97" s="172"/>
      <c r="CO97" s="172"/>
      <c r="CP97" s="172"/>
      <c r="CQ97" s="172"/>
      <c r="CR97" s="172"/>
      <c r="CS97" s="172"/>
      <c r="CT97" s="172"/>
      <c r="CU97" s="172"/>
      <c r="CV97" s="172"/>
      <c r="CW97" s="172"/>
      <c r="CX97" s="172"/>
      <c r="CY97" s="172"/>
      <c r="CZ97" s="172"/>
      <c r="DA97" s="172"/>
      <c r="DB97" s="172"/>
      <c r="DC97" s="172"/>
      <c r="DD97" s="172"/>
      <c r="DE97" s="172"/>
      <c r="DF97" s="172"/>
      <c r="DG97" s="172"/>
      <c r="DH97" s="172"/>
      <c r="DI97" s="172"/>
      <c r="DJ97" s="172"/>
      <c r="DK97" s="172"/>
      <c r="DL97" s="172"/>
      <c r="DM97" s="172"/>
      <c r="DN97" s="172"/>
      <c r="DO97" s="172"/>
      <c r="DP97" s="172"/>
      <c r="DQ97" s="172"/>
      <c r="DR97" s="172"/>
      <c r="DS97" s="172"/>
      <c r="DT97" s="172"/>
      <c r="DU97" s="172"/>
      <c r="DV97" s="172"/>
      <c r="DW97" s="172"/>
      <c r="DX97" s="172"/>
      <c r="DY97" s="172"/>
      <c r="DZ97" s="172"/>
      <c r="EA97" s="172"/>
      <c r="EB97" s="172"/>
      <c r="EC97" s="172"/>
      <c r="ED97" s="172"/>
      <c r="EE97" s="172"/>
      <c r="EF97" s="172"/>
      <c r="EG97" s="172"/>
      <c r="EH97" s="172"/>
      <c r="EI97" s="172"/>
      <c r="EJ97" s="172"/>
      <c r="EK97" s="172"/>
      <c r="EL97" s="172"/>
      <c r="EM97" s="172"/>
      <c r="EN97" s="172"/>
      <c r="EO97" s="172"/>
      <c r="EP97" s="172"/>
      <c r="EQ97" s="172"/>
      <c r="ER97" s="172"/>
      <c r="ES97" s="172"/>
      <c r="ET97" s="172"/>
      <c r="EU97" s="172"/>
      <c r="EV97" s="172"/>
      <c r="EW97" s="172"/>
      <c r="EX97" s="172"/>
      <c r="EY97" s="172"/>
      <c r="EZ97" s="172"/>
      <c r="FA97" s="172"/>
      <c r="FB97" s="172"/>
      <c r="FC97" s="172"/>
      <c r="FD97" s="172"/>
      <c r="FE97" s="172"/>
      <c r="FF97" s="172"/>
      <c r="FG97" s="172"/>
      <c r="FH97" s="172"/>
      <c r="FI97" s="172"/>
      <c r="FJ97" s="172"/>
      <c r="FK97" s="172"/>
      <c r="FL97" s="172"/>
      <c r="FM97" s="172"/>
      <c r="FN97" s="172"/>
      <c r="FO97" s="172"/>
      <c r="FP97" s="172"/>
      <c r="FQ97" s="172"/>
      <c r="FR97" s="172"/>
      <c r="FS97" s="172"/>
      <c r="FT97" s="172"/>
    </row>
    <row r="98" spans="1:176">
      <c r="A98" s="172"/>
      <c r="B98" s="172"/>
      <c r="C98" s="172"/>
      <c r="D98" s="172"/>
      <c r="E98" s="172"/>
      <c r="F98" s="172"/>
      <c r="G98" s="172"/>
      <c r="H98" s="172"/>
      <c r="I98" s="172"/>
      <c r="J98" s="172"/>
      <c r="K98" s="172"/>
      <c r="L98" s="172"/>
      <c r="M98" s="172"/>
      <c r="N98" s="172"/>
      <c r="O98" s="172"/>
      <c r="P98" s="172"/>
      <c r="Q98" s="172"/>
      <c r="R98" s="172"/>
      <c r="S98" s="172"/>
      <c r="T98" s="172"/>
      <c r="U98" s="172"/>
      <c r="V98" s="172"/>
      <c r="W98" s="172"/>
      <c r="X98" s="172"/>
      <c r="Y98" s="172"/>
      <c r="Z98" s="172"/>
      <c r="AA98" s="172"/>
      <c r="AB98" s="172"/>
      <c r="AC98" s="172"/>
      <c r="AD98" s="172"/>
      <c r="AE98" s="172"/>
      <c r="AF98" s="172"/>
      <c r="AG98" s="172"/>
      <c r="AH98" s="172"/>
      <c r="AI98" s="172"/>
      <c r="AJ98" s="172"/>
      <c r="AK98" s="172"/>
      <c r="AL98" s="172"/>
      <c r="AM98" s="172"/>
      <c r="AN98" s="172"/>
      <c r="AO98" s="172"/>
      <c r="AP98" s="172"/>
      <c r="AQ98" s="172"/>
      <c r="AR98" s="172"/>
      <c r="AS98" s="172"/>
      <c r="AT98" s="172"/>
      <c r="AU98" s="172"/>
      <c r="AV98" s="172"/>
      <c r="AW98" s="172"/>
      <c r="AX98" s="172"/>
      <c r="AY98" s="172"/>
      <c r="AZ98" s="172"/>
      <c r="BA98" s="172"/>
      <c r="BB98" s="172"/>
      <c r="BC98" s="172"/>
      <c r="BD98" s="172"/>
      <c r="BE98" s="172"/>
      <c r="BF98" s="172"/>
      <c r="BG98" s="172"/>
      <c r="BH98" s="172"/>
      <c r="BI98" s="172"/>
      <c r="BJ98" s="172"/>
      <c r="BK98" s="172"/>
      <c r="BL98" s="172"/>
      <c r="BM98" s="172"/>
      <c r="BN98" s="172"/>
      <c r="BO98" s="172"/>
      <c r="BP98" s="172"/>
      <c r="BQ98" s="172"/>
      <c r="BR98" s="172"/>
      <c r="BS98" s="172"/>
      <c r="BT98" s="172"/>
      <c r="BU98" s="172"/>
      <c r="BV98" s="172"/>
      <c r="BW98" s="172"/>
      <c r="BX98" s="172"/>
      <c r="BY98" s="172"/>
      <c r="BZ98" s="172"/>
      <c r="CA98" s="172"/>
      <c r="CB98" s="172"/>
      <c r="CC98" s="172"/>
      <c r="CD98" s="172"/>
      <c r="CE98" s="172"/>
      <c r="CF98" s="172"/>
      <c r="CG98" s="172"/>
      <c r="CH98" s="172"/>
      <c r="CI98" s="172"/>
      <c r="CJ98" s="172"/>
      <c r="CK98" s="172"/>
      <c r="CL98" s="172"/>
      <c r="CM98" s="172"/>
      <c r="CN98" s="172"/>
      <c r="CO98" s="172"/>
      <c r="CP98" s="172"/>
      <c r="CQ98" s="172"/>
      <c r="CR98" s="172"/>
      <c r="CS98" s="172"/>
      <c r="CT98" s="172"/>
      <c r="CU98" s="172"/>
      <c r="CV98" s="172"/>
      <c r="CW98" s="172"/>
      <c r="CX98" s="172"/>
      <c r="CY98" s="172"/>
      <c r="CZ98" s="172"/>
      <c r="DA98" s="172"/>
      <c r="DB98" s="172"/>
      <c r="DC98" s="172"/>
      <c r="DD98" s="172"/>
      <c r="DE98" s="172"/>
      <c r="DF98" s="172"/>
      <c r="DG98" s="172"/>
      <c r="DH98" s="172"/>
      <c r="DI98" s="172"/>
      <c r="DJ98" s="172"/>
      <c r="DK98" s="172"/>
      <c r="DL98" s="172"/>
      <c r="DM98" s="172"/>
      <c r="DN98" s="172"/>
      <c r="DO98" s="172"/>
      <c r="DP98" s="172"/>
      <c r="DQ98" s="172"/>
      <c r="DR98" s="172"/>
      <c r="DS98" s="172"/>
      <c r="DT98" s="172"/>
      <c r="DU98" s="172"/>
      <c r="DV98" s="172"/>
      <c r="DW98" s="172"/>
      <c r="DX98" s="172"/>
      <c r="DY98" s="172"/>
      <c r="DZ98" s="172"/>
      <c r="EA98" s="172"/>
      <c r="EB98" s="172"/>
      <c r="EC98" s="172"/>
      <c r="ED98" s="172"/>
      <c r="EE98" s="172"/>
      <c r="EF98" s="172"/>
      <c r="EG98" s="172"/>
      <c r="EH98" s="172"/>
      <c r="EI98" s="172"/>
      <c r="EJ98" s="172"/>
      <c r="EK98" s="172"/>
      <c r="EL98" s="172"/>
      <c r="EM98" s="172"/>
      <c r="EN98" s="172"/>
      <c r="EO98" s="172"/>
      <c r="EP98" s="172"/>
      <c r="EQ98" s="172"/>
      <c r="ER98" s="172"/>
      <c r="ES98" s="172"/>
      <c r="ET98" s="172"/>
      <c r="EU98" s="172"/>
      <c r="EV98" s="172"/>
      <c r="EW98" s="172"/>
      <c r="EX98" s="172"/>
      <c r="EY98" s="172"/>
      <c r="EZ98" s="172"/>
      <c r="FA98" s="172"/>
      <c r="FB98" s="172"/>
      <c r="FC98" s="172"/>
      <c r="FD98" s="172"/>
      <c r="FE98" s="172"/>
      <c r="FF98" s="172"/>
      <c r="FG98" s="172"/>
      <c r="FH98" s="172"/>
      <c r="FI98" s="172"/>
      <c r="FJ98" s="172"/>
      <c r="FK98" s="172"/>
      <c r="FL98" s="172"/>
      <c r="FM98" s="172"/>
      <c r="FN98" s="172"/>
      <c r="FO98" s="172"/>
      <c r="FP98" s="172"/>
      <c r="FQ98" s="172"/>
      <c r="FR98" s="172"/>
      <c r="FS98" s="172"/>
      <c r="FT98" s="172"/>
    </row>
    <row r="99" spans="1:176">
      <c r="A99" s="172"/>
      <c r="B99" s="172"/>
      <c r="C99" s="172"/>
      <c r="D99" s="172"/>
      <c r="E99" s="172"/>
      <c r="F99" s="172"/>
      <c r="G99" s="172"/>
      <c r="H99" s="172"/>
      <c r="I99" s="172"/>
      <c r="J99" s="172"/>
      <c r="K99" s="172"/>
      <c r="L99" s="172"/>
      <c r="M99" s="172"/>
      <c r="N99" s="172"/>
      <c r="O99" s="172"/>
      <c r="P99" s="172"/>
      <c r="Q99" s="172"/>
      <c r="R99" s="172"/>
      <c r="S99" s="172"/>
      <c r="T99" s="172"/>
      <c r="U99" s="172"/>
      <c r="V99" s="172"/>
      <c r="W99" s="172"/>
      <c r="X99" s="172"/>
      <c r="Y99" s="172"/>
      <c r="Z99" s="172"/>
      <c r="AA99" s="172"/>
      <c r="AB99" s="172"/>
      <c r="AC99" s="172"/>
      <c r="AD99" s="172"/>
      <c r="AE99" s="172"/>
      <c r="AF99" s="172"/>
      <c r="AG99" s="172"/>
      <c r="AH99" s="172"/>
      <c r="AI99" s="172"/>
      <c r="AJ99" s="172"/>
      <c r="AK99" s="172"/>
      <c r="AL99" s="172"/>
      <c r="AM99" s="172"/>
      <c r="AN99" s="172"/>
      <c r="AO99" s="172"/>
      <c r="AP99" s="172"/>
      <c r="AQ99" s="172"/>
      <c r="AR99" s="172"/>
      <c r="AS99" s="172"/>
      <c r="AT99" s="172"/>
      <c r="AU99" s="172"/>
      <c r="AV99" s="172"/>
      <c r="AW99" s="172"/>
      <c r="AX99" s="172"/>
      <c r="AY99" s="172"/>
      <c r="AZ99" s="172"/>
      <c r="BA99" s="172"/>
      <c r="BB99" s="172"/>
      <c r="BC99" s="172"/>
      <c r="BD99" s="172"/>
      <c r="BE99" s="172"/>
      <c r="BF99" s="172"/>
      <c r="BG99" s="172"/>
      <c r="BH99" s="172"/>
      <c r="BI99" s="172"/>
      <c r="BJ99" s="172"/>
      <c r="BK99" s="172"/>
      <c r="BL99" s="172"/>
      <c r="BM99" s="172"/>
      <c r="BN99" s="172"/>
      <c r="BO99" s="172"/>
      <c r="BP99" s="172"/>
      <c r="BQ99" s="172"/>
      <c r="BR99" s="172"/>
      <c r="BS99" s="172"/>
      <c r="BT99" s="172"/>
      <c r="BU99" s="172"/>
      <c r="BV99" s="172"/>
      <c r="BW99" s="172"/>
      <c r="BX99" s="172"/>
      <c r="BY99" s="172"/>
      <c r="BZ99" s="172"/>
      <c r="CA99" s="172"/>
      <c r="CB99" s="172"/>
      <c r="CC99" s="172"/>
      <c r="CD99" s="172"/>
      <c r="CE99" s="172"/>
      <c r="CF99" s="172"/>
      <c r="CG99" s="172"/>
      <c r="CH99" s="172"/>
      <c r="CI99" s="172"/>
      <c r="CJ99" s="172"/>
      <c r="CK99" s="172"/>
      <c r="CL99" s="172"/>
      <c r="CM99" s="172"/>
      <c r="CN99" s="172"/>
      <c r="CO99" s="172"/>
      <c r="CP99" s="172"/>
      <c r="CQ99" s="172"/>
      <c r="CR99" s="172"/>
      <c r="CS99" s="172"/>
      <c r="CT99" s="172"/>
      <c r="CU99" s="172"/>
      <c r="CV99" s="172"/>
      <c r="CW99" s="172"/>
      <c r="CX99" s="172"/>
      <c r="CY99" s="172"/>
      <c r="CZ99" s="172"/>
      <c r="DA99" s="172"/>
      <c r="DB99" s="172"/>
      <c r="DC99" s="172"/>
      <c r="DD99" s="172"/>
      <c r="DE99" s="172"/>
      <c r="DF99" s="172"/>
      <c r="DG99" s="172"/>
      <c r="DH99" s="172"/>
      <c r="DI99" s="172"/>
      <c r="DJ99" s="172"/>
      <c r="DK99" s="172"/>
      <c r="DL99" s="172"/>
      <c r="DM99" s="172"/>
      <c r="DN99" s="172"/>
      <c r="DO99" s="172"/>
      <c r="DP99" s="172"/>
      <c r="DQ99" s="172"/>
      <c r="DR99" s="172"/>
      <c r="DS99" s="172"/>
      <c r="DT99" s="172"/>
      <c r="DU99" s="172"/>
      <c r="DV99" s="172"/>
      <c r="DW99" s="172"/>
      <c r="DX99" s="172"/>
      <c r="DY99" s="172"/>
      <c r="DZ99" s="172"/>
      <c r="EA99" s="172"/>
      <c r="EB99" s="172"/>
      <c r="EC99" s="172"/>
      <c r="ED99" s="172"/>
      <c r="EE99" s="172"/>
      <c r="EF99" s="172"/>
      <c r="EG99" s="172"/>
      <c r="EH99" s="172"/>
      <c r="EI99" s="172"/>
      <c r="EJ99" s="172"/>
      <c r="EK99" s="172"/>
      <c r="EL99" s="172"/>
      <c r="EM99" s="172"/>
      <c r="EN99" s="172"/>
      <c r="EO99" s="172"/>
      <c r="EP99" s="172"/>
      <c r="EQ99" s="172"/>
      <c r="ER99" s="172"/>
      <c r="ES99" s="172"/>
      <c r="ET99" s="172"/>
      <c r="EU99" s="172"/>
      <c r="EV99" s="172"/>
      <c r="EW99" s="172"/>
      <c r="EX99" s="172"/>
      <c r="EY99" s="172"/>
      <c r="EZ99" s="172"/>
      <c r="FA99" s="172"/>
      <c r="FB99" s="172"/>
      <c r="FC99" s="172"/>
      <c r="FD99" s="172"/>
      <c r="FE99" s="172"/>
      <c r="FF99" s="172"/>
      <c r="FG99" s="172"/>
      <c r="FH99" s="172"/>
      <c r="FI99" s="172"/>
      <c r="FJ99" s="172"/>
      <c r="FK99" s="172"/>
      <c r="FL99" s="172"/>
      <c r="FM99" s="172"/>
      <c r="FN99" s="172"/>
      <c r="FO99" s="172"/>
      <c r="FP99" s="172"/>
      <c r="FQ99" s="172"/>
      <c r="FR99" s="172"/>
      <c r="FS99" s="172"/>
      <c r="FT99" s="172"/>
    </row>
    <row r="100" spans="1:176">
      <c r="A100" s="172"/>
      <c r="B100" s="172"/>
      <c r="C100" s="172"/>
      <c r="D100" s="172"/>
      <c r="E100" s="172"/>
      <c r="F100" s="172"/>
      <c r="G100" s="172"/>
      <c r="H100" s="172"/>
      <c r="I100" s="172"/>
      <c r="J100" s="172"/>
      <c r="K100" s="172"/>
      <c r="L100" s="172"/>
      <c r="M100" s="172"/>
      <c r="N100" s="172"/>
      <c r="O100" s="172"/>
      <c r="P100" s="172"/>
      <c r="Q100" s="172"/>
      <c r="R100" s="172"/>
      <c r="S100" s="172"/>
      <c r="T100" s="172"/>
      <c r="U100" s="172"/>
      <c r="V100" s="172"/>
      <c r="W100" s="172"/>
      <c r="X100" s="172"/>
      <c r="Y100" s="172"/>
      <c r="Z100" s="172"/>
      <c r="AA100" s="172"/>
      <c r="AB100" s="172"/>
      <c r="AC100" s="172"/>
      <c r="AD100" s="172"/>
      <c r="AE100" s="172"/>
      <c r="AF100" s="172"/>
      <c r="AG100" s="172"/>
      <c r="AH100" s="172"/>
      <c r="AI100" s="172"/>
      <c r="AJ100" s="172"/>
      <c r="AK100" s="172"/>
      <c r="AL100" s="172"/>
      <c r="AM100" s="172"/>
      <c r="AN100" s="172"/>
      <c r="AO100" s="172"/>
      <c r="AP100" s="172"/>
      <c r="AQ100" s="172"/>
      <c r="AR100" s="172"/>
      <c r="AS100" s="172"/>
      <c r="AT100" s="172"/>
      <c r="AU100" s="172"/>
      <c r="AV100" s="172"/>
      <c r="AW100" s="172"/>
      <c r="AX100" s="172"/>
      <c r="AY100" s="172"/>
      <c r="AZ100" s="172"/>
      <c r="BA100" s="172"/>
      <c r="BB100" s="172"/>
      <c r="BC100" s="172"/>
      <c r="BD100" s="172"/>
      <c r="BE100" s="172"/>
      <c r="BF100" s="172"/>
      <c r="BG100" s="172"/>
      <c r="BH100" s="172"/>
      <c r="BI100" s="172"/>
      <c r="BJ100" s="172"/>
      <c r="BK100" s="172"/>
      <c r="BL100" s="172"/>
      <c r="BM100" s="172"/>
      <c r="BN100" s="172"/>
      <c r="BO100" s="172"/>
      <c r="BP100" s="172"/>
      <c r="BQ100" s="172"/>
      <c r="BR100" s="172"/>
      <c r="BS100" s="172"/>
      <c r="BT100" s="172"/>
      <c r="BU100" s="172"/>
      <c r="BV100" s="172"/>
      <c r="BW100" s="172"/>
      <c r="BX100" s="172"/>
      <c r="BY100" s="172"/>
      <c r="BZ100" s="172"/>
      <c r="CA100" s="172"/>
      <c r="CB100" s="172"/>
      <c r="CC100" s="172"/>
      <c r="CD100" s="172"/>
      <c r="CE100" s="172"/>
      <c r="CF100" s="172"/>
      <c r="CG100" s="172"/>
      <c r="CH100" s="172"/>
      <c r="CI100" s="172"/>
      <c r="CJ100" s="172"/>
      <c r="CK100" s="172"/>
      <c r="CL100" s="172"/>
      <c r="CM100" s="172"/>
      <c r="CN100" s="172"/>
      <c r="CO100" s="172"/>
      <c r="CP100" s="172"/>
      <c r="CQ100" s="172"/>
      <c r="CR100" s="172"/>
      <c r="CS100" s="172"/>
      <c r="CT100" s="172"/>
      <c r="CU100" s="172"/>
      <c r="CV100" s="172"/>
      <c r="CW100" s="172"/>
      <c r="CX100" s="172"/>
      <c r="CY100" s="172"/>
      <c r="CZ100" s="172"/>
      <c r="DA100" s="172"/>
      <c r="DB100" s="172"/>
      <c r="DC100" s="172"/>
      <c r="DD100" s="172"/>
      <c r="DE100" s="172"/>
      <c r="DF100" s="172"/>
      <c r="DG100" s="172"/>
      <c r="DH100" s="172"/>
      <c r="DI100" s="172"/>
      <c r="DJ100" s="172"/>
      <c r="DK100" s="172"/>
      <c r="DL100" s="172"/>
      <c r="DM100" s="172"/>
      <c r="DN100" s="172"/>
      <c r="DO100" s="172"/>
      <c r="DP100" s="172"/>
      <c r="DQ100" s="172"/>
      <c r="DR100" s="172"/>
      <c r="DS100" s="172"/>
      <c r="DT100" s="172"/>
      <c r="DU100" s="172"/>
      <c r="DV100" s="172"/>
      <c r="DW100" s="172"/>
      <c r="DX100" s="172"/>
      <c r="DY100" s="172"/>
      <c r="DZ100" s="172"/>
      <c r="EA100" s="172"/>
      <c r="EB100" s="172"/>
      <c r="EC100" s="172"/>
      <c r="ED100" s="172"/>
      <c r="EE100" s="172"/>
      <c r="EF100" s="172"/>
      <c r="EG100" s="172"/>
      <c r="EH100" s="172"/>
      <c r="EI100" s="172"/>
      <c r="EJ100" s="172"/>
      <c r="EK100" s="172"/>
      <c r="EL100" s="172"/>
      <c r="EM100" s="172"/>
      <c r="EN100" s="172"/>
      <c r="EO100" s="172"/>
      <c r="EP100" s="172"/>
      <c r="EQ100" s="172"/>
      <c r="ER100" s="172"/>
      <c r="ES100" s="172"/>
      <c r="ET100" s="172"/>
      <c r="EU100" s="172"/>
      <c r="EV100" s="172"/>
      <c r="EW100" s="172"/>
      <c r="EX100" s="172"/>
      <c r="EY100" s="172"/>
      <c r="EZ100" s="172"/>
      <c r="FA100" s="172"/>
      <c r="FB100" s="172"/>
      <c r="FC100" s="172"/>
      <c r="FD100" s="172"/>
      <c r="FE100" s="172"/>
      <c r="FF100" s="172"/>
      <c r="FG100" s="172"/>
      <c r="FH100" s="172"/>
      <c r="FI100" s="172"/>
      <c r="FJ100" s="172"/>
      <c r="FK100" s="172"/>
      <c r="FL100" s="172"/>
      <c r="FM100" s="172"/>
      <c r="FN100" s="172"/>
      <c r="FO100" s="172"/>
      <c r="FP100" s="172"/>
      <c r="FQ100" s="172"/>
      <c r="FR100" s="172"/>
      <c r="FS100" s="172"/>
      <c r="FT100" s="172"/>
    </row>
    <row r="101" spans="1:176">
      <c r="A101" s="172"/>
      <c r="B101" s="172"/>
      <c r="C101" s="172"/>
      <c r="D101" s="172"/>
      <c r="E101" s="172"/>
      <c r="F101" s="172"/>
      <c r="G101" s="172"/>
      <c r="H101" s="172"/>
      <c r="I101" s="172"/>
      <c r="J101" s="172"/>
      <c r="K101" s="172"/>
      <c r="L101" s="172"/>
      <c r="M101" s="172"/>
      <c r="N101" s="172"/>
      <c r="O101" s="172"/>
      <c r="P101" s="172"/>
      <c r="Q101" s="172"/>
      <c r="R101" s="172"/>
      <c r="S101" s="172"/>
      <c r="T101" s="172"/>
      <c r="U101" s="172"/>
      <c r="V101" s="172"/>
      <c r="W101" s="172"/>
      <c r="X101" s="172"/>
      <c r="Y101" s="172"/>
      <c r="Z101" s="172"/>
      <c r="AA101" s="172"/>
      <c r="AB101" s="172"/>
      <c r="AC101" s="172"/>
      <c r="AD101" s="172"/>
      <c r="AE101" s="172"/>
      <c r="AF101" s="172"/>
      <c r="AG101" s="172"/>
      <c r="AH101" s="172"/>
      <c r="AI101" s="172"/>
      <c r="AJ101" s="172"/>
      <c r="AK101" s="172"/>
      <c r="AL101" s="172"/>
      <c r="AM101" s="172"/>
      <c r="AN101" s="172"/>
      <c r="AO101" s="172"/>
      <c r="AP101" s="172"/>
      <c r="AQ101" s="172"/>
      <c r="AR101" s="172"/>
      <c r="AS101" s="172"/>
      <c r="AT101" s="172"/>
      <c r="AU101" s="172"/>
      <c r="AV101" s="172"/>
      <c r="AW101" s="172"/>
      <c r="AX101" s="172"/>
      <c r="AY101" s="172"/>
      <c r="AZ101" s="172"/>
      <c r="BA101" s="172"/>
      <c r="BB101" s="172"/>
      <c r="BC101" s="172"/>
      <c r="BD101" s="172"/>
      <c r="BE101" s="172"/>
      <c r="BF101" s="172"/>
      <c r="BG101" s="172"/>
      <c r="BH101" s="172"/>
      <c r="BI101" s="172"/>
      <c r="BJ101" s="172"/>
      <c r="BK101" s="172"/>
      <c r="BL101" s="172"/>
      <c r="BM101" s="172"/>
      <c r="BN101" s="172"/>
      <c r="BO101" s="172"/>
      <c r="BP101" s="172"/>
      <c r="BQ101" s="172"/>
      <c r="BR101" s="172"/>
      <c r="BS101" s="172"/>
      <c r="BT101" s="172"/>
      <c r="BU101" s="172"/>
      <c r="BV101" s="172"/>
      <c r="BW101" s="172"/>
      <c r="BX101" s="172"/>
      <c r="BY101" s="172"/>
      <c r="BZ101" s="172"/>
      <c r="CA101" s="172"/>
      <c r="CB101" s="172"/>
      <c r="CC101" s="172"/>
      <c r="CD101" s="172"/>
      <c r="CE101" s="172"/>
      <c r="CF101" s="172"/>
      <c r="CG101" s="172"/>
      <c r="CH101" s="172"/>
      <c r="CI101" s="172"/>
      <c r="CJ101" s="172"/>
      <c r="CK101" s="172"/>
      <c r="CL101" s="172"/>
      <c r="CM101" s="172"/>
      <c r="CN101" s="172"/>
      <c r="CO101" s="172"/>
      <c r="CP101" s="172"/>
      <c r="CQ101" s="172"/>
      <c r="CR101" s="172"/>
      <c r="CS101" s="172"/>
      <c r="CT101" s="172"/>
      <c r="CU101" s="172"/>
      <c r="CV101" s="172"/>
      <c r="CW101" s="172"/>
      <c r="CX101" s="172"/>
      <c r="CY101" s="172"/>
      <c r="CZ101" s="172"/>
      <c r="DA101" s="172"/>
      <c r="DB101" s="172"/>
      <c r="DC101" s="172"/>
      <c r="DD101" s="172"/>
      <c r="DE101" s="172"/>
      <c r="DF101" s="172"/>
      <c r="DG101" s="172"/>
      <c r="DH101" s="172"/>
      <c r="DI101" s="172"/>
      <c r="DJ101" s="172"/>
      <c r="DK101" s="172"/>
      <c r="DL101" s="172"/>
      <c r="DM101" s="172"/>
      <c r="DN101" s="172"/>
      <c r="DO101" s="172"/>
      <c r="DP101" s="172"/>
      <c r="DQ101" s="172"/>
      <c r="DR101" s="172"/>
      <c r="DS101" s="172"/>
      <c r="DT101" s="172"/>
      <c r="DU101" s="172"/>
      <c r="DV101" s="172"/>
      <c r="DW101" s="172"/>
      <c r="DX101" s="172"/>
      <c r="DY101" s="172"/>
      <c r="DZ101" s="172"/>
      <c r="EA101" s="172"/>
      <c r="EB101" s="172"/>
      <c r="EC101" s="172"/>
      <c r="ED101" s="172"/>
      <c r="EE101" s="172"/>
      <c r="EF101" s="172"/>
      <c r="EG101" s="172"/>
      <c r="EH101" s="172"/>
      <c r="EI101" s="172"/>
      <c r="EJ101" s="172"/>
      <c r="EK101" s="172"/>
      <c r="EL101" s="172"/>
      <c r="EM101" s="172"/>
      <c r="EN101" s="172"/>
      <c r="EO101" s="172"/>
      <c r="EP101" s="172"/>
      <c r="EQ101" s="172"/>
      <c r="ER101" s="172"/>
      <c r="ES101" s="172"/>
      <c r="ET101" s="172"/>
      <c r="EU101" s="172"/>
      <c r="EV101" s="172"/>
      <c r="EW101" s="172"/>
      <c r="EX101" s="172"/>
      <c r="EY101" s="172"/>
      <c r="EZ101" s="172"/>
      <c r="FA101" s="172"/>
      <c r="FB101" s="172"/>
      <c r="FC101" s="172"/>
      <c r="FD101" s="172"/>
      <c r="FE101" s="172"/>
      <c r="FF101" s="172"/>
      <c r="FG101" s="172"/>
      <c r="FH101" s="172"/>
      <c r="FI101" s="172"/>
      <c r="FJ101" s="172"/>
      <c r="FK101" s="172"/>
      <c r="FL101" s="172"/>
      <c r="FM101" s="172"/>
      <c r="FN101" s="172"/>
      <c r="FO101" s="172"/>
      <c r="FP101" s="172"/>
      <c r="FQ101" s="172"/>
      <c r="FR101" s="172"/>
      <c r="FS101" s="172"/>
      <c r="FT101" s="172"/>
    </row>
    <row r="102" spans="1:176">
      <c r="A102" s="172"/>
      <c r="B102" s="172"/>
      <c r="C102" s="172"/>
      <c r="D102" s="172"/>
      <c r="E102" s="172"/>
      <c r="F102" s="172"/>
      <c r="G102" s="172"/>
      <c r="H102" s="172"/>
      <c r="I102" s="172"/>
      <c r="J102" s="172"/>
      <c r="K102" s="172"/>
      <c r="L102" s="172"/>
      <c r="M102" s="172"/>
      <c r="N102" s="172"/>
      <c r="O102" s="172"/>
      <c r="P102" s="172"/>
      <c r="Q102" s="172"/>
      <c r="R102" s="172"/>
      <c r="S102" s="172"/>
      <c r="T102" s="172"/>
      <c r="U102" s="172"/>
      <c r="V102" s="172"/>
      <c r="W102" s="172"/>
      <c r="X102" s="172"/>
      <c r="Y102" s="172"/>
      <c r="Z102" s="172"/>
      <c r="AA102" s="172"/>
      <c r="AB102" s="172"/>
      <c r="AC102" s="172"/>
      <c r="AD102" s="172"/>
      <c r="AE102" s="172"/>
      <c r="AF102" s="172"/>
      <c r="AG102" s="172"/>
      <c r="AH102" s="172"/>
      <c r="AI102" s="172"/>
      <c r="AJ102" s="172"/>
      <c r="AK102" s="172"/>
      <c r="AL102" s="172"/>
      <c r="AM102" s="172"/>
      <c r="AN102" s="172"/>
      <c r="AO102" s="172"/>
      <c r="AP102" s="172"/>
      <c r="AQ102" s="172"/>
      <c r="AR102" s="172"/>
      <c r="AS102" s="172"/>
      <c r="AT102" s="172"/>
      <c r="AU102" s="172"/>
      <c r="AV102" s="172"/>
      <c r="AW102" s="172"/>
      <c r="AX102" s="172"/>
      <c r="AY102" s="172"/>
      <c r="AZ102" s="172"/>
      <c r="BA102" s="172"/>
      <c r="BB102" s="172"/>
      <c r="BC102" s="172"/>
      <c r="BD102" s="172"/>
      <c r="BE102" s="172"/>
      <c r="BF102" s="172"/>
      <c r="BG102" s="172"/>
      <c r="BH102" s="172"/>
      <c r="BI102" s="172"/>
      <c r="BJ102" s="172"/>
      <c r="BK102" s="172"/>
      <c r="BL102" s="172"/>
      <c r="BM102" s="172"/>
      <c r="BN102" s="172"/>
      <c r="BO102" s="172"/>
      <c r="BP102" s="172"/>
      <c r="BQ102" s="172"/>
      <c r="BR102" s="172"/>
      <c r="BS102" s="172"/>
      <c r="BT102" s="172"/>
      <c r="BU102" s="172"/>
      <c r="BV102" s="172"/>
      <c r="BW102" s="172"/>
      <c r="BX102" s="172"/>
      <c r="BY102" s="172"/>
      <c r="BZ102" s="172"/>
      <c r="CA102" s="172"/>
      <c r="CB102" s="172"/>
      <c r="CC102" s="172"/>
      <c r="CD102" s="172"/>
      <c r="CE102" s="172"/>
      <c r="CF102" s="172"/>
      <c r="CG102" s="172"/>
      <c r="CH102" s="172"/>
      <c r="CI102" s="172"/>
      <c r="CJ102" s="172"/>
      <c r="CK102" s="172"/>
      <c r="CL102" s="172"/>
      <c r="CM102" s="172"/>
      <c r="CN102" s="172"/>
      <c r="CO102" s="172"/>
      <c r="CP102" s="172"/>
      <c r="CQ102" s="172"/>
      <c r="CR102" s="172"/>
      <c r="CS102" s="172"/>
      <c r="CT102" s="172"/>
      <c r="CU102" s="172"/>
      <c r="CV102" s="172"/>
      <c r="CW102" s="172"/>
      <c r="CX102" s="172"/>
      <c r="CY102" s="172"/>
      <c r="CZ102" s="172"/>
      <c r="DA102" s="172"/>
      <c r="DB102" s="172"/>
      <c r="DC102" s="172"/>
      <c r="DD102" s="172"/>
      <c r="DE102" s="172"/>
      <c r="DF102" s="172"/>
      <c r="DG102" s="172"/>
      <c r="DH102" s="172"/>
      <c r="DI102" s="172"/>
      <c r="DJ102" s="172"/>
      <c r="DK102" s="172"/>
      <c r="DL102" s="172"/>
      <c r="DM102" s="172"/>
      <c r="DN102" s="172"/>
      <c r="DO102" s="172"/>
      <c r="DP102" s="172"/>
      <c r="DQ102" s="172"/>
      <c r="DR102" s="172"/>
      <c r="DS102" s="172"/>
      <c r="DT102" s="172"/>
      <c r="DU102" s="172"/>
      <c r="DV102" s="172"/>
      <c r="DW102" s="172"/>
      <c r="DX102" s="172"/>
      <c r="DY102" s="172"/>
      <c r="DZ102" s="172"/>
      <c r="EA102" s="172"/>
      <c r="EB102" s="172"/>
      <c r="EC102" s="172"/>
      <c r="ED102" s="172"/>
      <c r="EE102" s="172"/>
      <c r="EF102" s="172"/>
      <c r="EG102" s="172"/>
      <c r="EH102" s="172"/>
      <c r="EI102" s="172"/>
      <c r="EJ102" s="172"/>
      <c r="EK102" s="172"/>
      <c r="EL102" s="172"/>
      <c r="EM102" s="172"/>
      <c r="EN102" s="172"/>
      <c r="EO102" s="172"/>
      <c r="EP102" s="172"/>
      <c r="EQ102" s="172"/>
      <c r="ER102" s="172"/>
      <c r="ES102" s="172"/>
      <c r="ET102" s="172"/>
      <c r="EU102" s="172"/>
      <c r="EV102" s="172"/>
      <c r="EW102" s="172"/>
      <c r="EX102" s="172"/>
      <c r="EY102" s="172"/>
      <c r="EZ102" s="172"/>
      <c r="FA102" s="172"/>
      <c r="FB102" s="172"/>
      <c r="FC102" s="172"/>
      <c r="FD102" s="172"/>
      <c r="FE102" s="172"/>
      <c r="FF102" s="172"/>
      <c r="FG102" s="172"/>
      <c r="FH102" s="172"/>
      <c r="FI102" s="172"/>
      <c r="FJ102" s="172"/>
      <c r="FK102" s="172"/>
      <c r="FL102" s="172"/>
      <c r="FM102" s="172"/>
      <c r="FN102" s="172"/>
      <c r="FO102" s="172"/>
      <c r="FP102" s="172"/>
      <c r="FQ102" s="172"/>
      <c r="FR102" s="172"/>
      <c r="FS102" s="172"/>
      <c r="FT102" s="172"/>
    </row>
    <row r="103" spans="1:176">
      <c r="A103" s="172"/>
      <c r="B103" s="172"/>
      <c r="C103" s="172"/>
      <c r="D103" s="172"/>
      <c r="E103" s="172"/>
      <c r="F103" s="172"/>
      <c r="G103" s="172"/>
      <c r="H103" s="172"/>
      <c r="I103" s="172"/>
      <c r="J103" s="172"/>
      <c r="K103" s="172"/>
      <c r="L103" s="172"/>
      <c r="M103" s="172"/>
      <c r="N103" s="172"/>
      <c r="O103" s="172"/>
      <c r="P103" s="172"/>
      <c r="Q103" s="172"/>
      <c r="R103" s="172"/>
      <c r="S103" s="172"/>
      <c r="T103" s="172"/>
      <c r="U103" s="172"/>
      <c r="V103" s="172"/>
      <c r="W103" s="172"/>
      <c r="X103" s="172"/>
      <c r="Y103" s="172"/>
      <c r="Z103" s="172"/>
      <c r="AA103" s="172"/>
      <c r="AB103" s="172"/>
      <c r="AC103" s="172"/>
      <c r="AD103" s="172"/>
      <c r="AE103" s="172"/>
      <c r="AF103" s="172"/>
      <c r="AG103" s="172"/>
      <c r="AH103" s="172"/>
      <c r="AI103" s="172"/>
      <c r="AJ103" s="172"/>
      <c r="AK103" s="172"/>
      <c r="AL103" s="172"/>
      <c r="AM103" s="172"/>
      <c r="AN103" s="172"/>
      <c r="AO103" s="172"/>
      <c r="AP103" s="172"/>
      <c r="AQ103" s="172"/>
      <c r="AR103" s="172"/>
      <c r="AS103" s="172"/>
      <c r="AT103" s="172"/>
      <c r="AU103" s="172"/>
      <c r="AV103" s="172"/>
      <c r="AW103" s="172"/>
      <c r="AX103" s="172"/>
      <c r="AY103" s="172"/>
      <c r="AZ103" s="172"/>
      <c r="BA103" s="172"/>
      <c r="BB103" s="172"/>
      <c r="BC103" s="172"/>
      <c r="BD103" s="172"/>
      <c r="BE103" s="172"/>
      <c r="BF103" s="172"/>
      <c r="BG103" s="172"/>
      <c r="BH103" s="172"/>
      <c r="BI103" s="172"/>
      <c r="BJ103" s="172"/>
      <c r="BK103" s="172"/>
      <c r="BL103" s="172"/>
      <c r="BM103" s="172"/>
      <c r="BN103" s="172"/>
      <c r="BO103" s="172"/>
      <c r="BP103" s="172"/>
      <c r="BQ103" s="172"/>
      <c r="BR103" s="172"/>
      <c r="BS103" s="172"/>
      <c r="BT103" s="172"/>
      <c r="BU103" s="172"/>
      <c r="BV103" s="172"/>
      <c r="BW103" s="172"/>
      <c r="BX103" s="172"/>
      <c r="BY103" s="172"/>
      <c r="BZ103" s="172"/>
      <c r="CA103" s="172"/>
      <c r="CB103" s="172"/>
      <c r="CC103" s="172"/>
      <c r="CD103" s="172"/>
      <c r="CE103" s="172"/>
      <c r="CF103" s="172"/>
      <c r="CG103" s="172"/>
      <c r="CH103" s="172"/>
      <c r="CI103" s="172"/>
      <c r="CJ103" s="172"/>
      <c r="CK103" s="172"/>
      <c r="CL103" s="172"/>
      <c r="CM103" s="172"/>
      <c r="CN103" s="172"/>
      <c r="CO103" s="172"/>
      <c r="CP103" s="172"/>
      <c r="CQ103" s="172"/>
      <c r="CR103" s="172"/>
      <c r="CS103" s="172"/>
      <c r="CT103" s="172"/>
      <c r="CU103" s="172"/>
      <c r="CV103" s="172"/>
      <c r="CW103" s="172"/>
      <c r="CX103" s="172"/>
      <c r="CY103" s="172"/>
      <c r="CZ103" s="172"/>
      <c r="DA103" s="172"/>
      <c r="DB103" s="172"/>
      <c r="DC103" s="172"/>
      <c r="DD103" s="172"/>
      <c r="DE103" s="172"/>
      <c r="DF103" s="172"/>
      <c r="DG103" s="172"/>
      <c r="DH103" s="172"/>
      <c r="DI103" s="172"/>
      <c r="DJ103" s="172"/>
      <c r="DK103" s="172"/>
      <c r="DL103" s="172"/>
      <c r="DM103" s="172"/>
      <c r="DN103" s="172"/>
      <c r="DO103" s="172"/>
      <c r="DP103" s="172"/>
      <c r="DQ103" s="172"/>
      <c r="DR103" s="172"/>
      <c r="DS103" s="172"/>
      <c r="DT103" s="172"/>
      <c r="DU103" s="172"/>
      <c r="DV103" s="172"/>
      <c r="DW103" s="172"/>
      <c r="DX103" s="172"/>
      <c r="DY103" s="172"/>
      <c r="DZ103" s="172"/>
      <c r="EA103" s="172"/>
      <c r="EB103" s="172"/>
      <c r="EC103" s="172"/>
      <c r="ED103" s="172"/>
      <c r="EE103" s="172"/>
      <c r="EF103" s="172"/>
      <c r="EG103" s="172"/>
      <c r="EH103" s="172"/>
      <c r="EI103" s="172"/>
      <c r="EJ103" s="172"/>
      <c r="EK103" s="172"/>
      <c r="EL103" s="172"/>
      <c r="EM103" s="172"/>
      <c r="EN103" s="172"/>
      <c r="EO103" s="172"/>
      <c r="EP103" s="172"/>
      <c r="EQ103" s="172"/>
      <c r="ER103" s="172"/>
      <c r="ES103" s="172"/>
      <c r="ET103" s="172"/>
      <c r="EU103" s="172"/>
      <c r="EV103" s="172"/>
      <c r="EW103" s="172"/>
      <c r="EX103" s="172"/>
      <c r="EY103" s="172"/>
      <c r="EZ103" s="172"/>
      <c r="FA103" s="172"/>
      <c r="FB103" s="172"/>
      <c r="FC103" s="172"/>
      <c r="FD103" s="172"/>
      <c r="FE103" s="172"/>
      <c r="FF103" s="172"/>
      <c r="FG103" s="172"/>
      <c r="FH103" s="172"/>
      <c r="FI103" s="172"/>
      <c r="FJ103" s="172"/>
      <c r="FK103" s="172"/>
      <c r="FL103" s="172"/>
      <c r="FM103" s="172"/>
      <c r="FN103" s="172"/>
      <c r="FO103" s="172"/>
      <c r="FP103" s="172"/>
      <c r="FQ103" s="172"/>
      <c r="FR103" s="172"/>
      <c r="FS103" s="172"/>
      <c r="FT103" s="172"/>
    </row>
    <row r="104" spans="1:176">
      <c r="A104" s="172"/>
      <c r="B104" s="172"/>
      <c r="C104" s="172"/>
      <c r="D104" s="172"/>
      <c r="E104" s="172"/>
      <c r="F104" s="172"/>
      <c r="G104" s="172"/>
      <c r="H104" s="172"/>
      <c r="I104" s="172"/>
      <c r="J104" s="172"/>
      <c r="K104" s="172"/>
      <c r="L104" s="172"/>
      <c r="M104" s="172"/>
      <c r="N104" s="172"/>
      <c r="O104" s="172"/>
      <c r="P104" s="172"/>
      <c r="Q104" s="172"/>
      <c r="R104" s="172"/>
      <c r="S104" s="172"/>
      <c r="T104" s="172"/>
      <c r="U104" s="172"/>
      <c r="V104" s="172"/>
      <c r="W104" s="172"/>
      <c r="X104" s="172"/>
      <c r="Y104" s="172"/>
      <c r="Z104" s="172"/>
      <c r="AA104" s="172"/>
      <c r="AB104" s="172"/>
      <c r="AC104" s="172"/>
      <c r="AD104" s="172"/>
      <c r="AE104" s="172"/>
      <c r="AF104" s="172"/>
      <c r="AG104" s="172"/>
      <c r="AH104" s="172"/>
      <c r="AI104" s="172"/>
      <c r="AJ104" s="172"/>
      <c r="AK104" s="172"/>
      <c r="AL104" s="172"/>
      <c r="AM104" s="172"/>
      <c r="AN104" s="172"/>
      <c r="AO104" s="172"/>
      <c r="AP104" s="172"/>
      <c r="AQ104" s="172"/>
      <c r="AR104" s="172"/>
      <c r="AS104" s="172"/>
      <c r="AT104" s="172"/>
      <c r="AU104" s="172"/>
      <c r="AV104" s="172"/>
      <c r="AW104" s="172"/>
      <c r="AX104" s="172"/>
      <c r="AY104" s="172"/>
      <c r="AZ104" s="172"/>
      <c r="BA104" s="172"/>
      <c r="BB104" s="172"/>
      <c r="BC104" s="172"/>
      <c r="BD104" s="172"/>
      <c r="BE104" s="172"/>
      <c r="BF104" s="172"/>
      <c r="BG104" s="172"/>
      <c r="BH104" s="172"/>
      <c r="BI104" s="172"/>
      <c r="BJ104" s="172"/>
      <c r="BK104" s="172"/>
      <c r="BL104" s="172"/>
      <c r="BM104" s="172"/>
      <c r="BN104" s="172"/>
      <c r="BO104" s="172"/>
      <c r="BP104" s="172"/>
      <c r="BQ104" s="172"/>
      <c r="BR104" s="172"/>
      <c r="BS104" s="172"/>
      <c r="BT104" s="172"/>
      <c r="BU104" s="172"/>
      <c r="BV104" s="172"/>
      <c r="BW104" s="172"/>
      <c r="BX104" s="172"/>
      <c r="BY104" s="172"/>
      <c r="BZ104" s="172"/>
      <c r="CA104" s="172"/>
      <c r="CB104" s="172"/>
      <c r="CC104" s="172"/>
      <c r="CD104" s="172"/>
      <c r="CE104" s="172"/>
      <c r="CF104" s="172"/>
      <c r="CG104" s="172"/>
      <c r="CH104" s="172"/>
      <c r="CI104" s="172"/>
      <c r="CJ104" s="172"/>
      <c r="CK104" s="172"/>
      <c r="CL104" s="172"/>
      <c r="CM104" s="172"/>
      <c r="CN104" s="172"/>
      <c r="CO104" s="172"/>
      <c r="CP104" s="172"/>
      <c r="CQ104" s="172"/>
      <c r="CR104" s="172"/>
      <c r="CS104" s="172"/>
      <c r="CT104" s="172"/>
      <c r="CU104" s="172"/>
      <c r="CV104" s="172"/>
      <c r="CW104" s="172"/>
      <c r="CX104" s="172"/>
      <c r="CY104" s="172"/>
      <c r="CZ104" s="172"/>
      <c r="DA104" s="172"/>
      <c r="DB104" s="172"/>
      <c r="DC104" s="172"/>
      <c r="DD104" s="172"/>
      <c r="DE104" s="172"/>
      <c r="DF104" s="172"/>
      <c r="DG104" s="172"/>
      <c r="DH104" s="172"/>
      <c r="DI104" s="172"/>
      <c r="DJ104" s="172"/>
      <c r="DK104" s="172"/>
      <c r="DL104" s="172"/>
      <c r="DM104" s="172"/>
      <c r="DN104" s="172"/>
      <c r="DO104" s="172"/>
      <c r="DP104" s="172"/>
      <c r="DQ104" s="172"/>
      <c r="DR104" s="172"/>
      <c r="DS104" s="172"/>
      <c r="DT104" s="172"/>
      <c r="DU104" s="172"/>
      <c r="DV104" s="172"/>
      <c r="DW104" s="172"/>
      <c r="DX104" s="172"/>
      <c r="DY104" s="172"/>
      <c r="DZ104" s="172"/>
      <c r="EA104" s="172"/>
      <c r="EB104" s="172"/>
      <c r="EC104" s="172"/>
      <c r="ED104" s="172"/>
      <c r="EE104" s="172"/>
      <c r="EF104" s="172"/>
      <c r="EG104" s="172"/>
      <c r="EH104" s="172"/>
      <c r="EI104" s="172"/>
      <c r="EJ104" s="172"/>
      <c r="EK104" s="172"/>
      <c r="EL104" s="172"/>
      <c r="EM104" s="172"/>
      <c r="EN104" s="172"/>
      <c r="EO104" s="172"/>
      <c r="EP104" s="172"/>
      <c r="EQ104" s="172"/>
      <c r="ER104" s="172"/>
      <c r="ES104" s="172"/>
      <c r="ET104" s="172"/>
      <c r="EU104" s="172"/>
      <c r="EV104" s="172"/>
      <c r="EW104" s="172"/>
      <c r="EX104" s="172"/>
      <c r="EY104" s="172"/>
      <c r="EZ104" s="172"/>
      <c r="FA104" s="172"/>
      <c r="FB104" s="172"/>
      <c r="FC104" s="172"/>
      <c r="FD104" s="172"/>
      <c r="FE104" s="172"/>
      <c r="FF104" s="172"/>
      <c r="FG104" s="172"/>
      <c r="FH104" s="172"/>
      <c r="FI104" s="172"/>
      <c r="FJ104" s="172"/>
      <c r="FK104" s="172"/>
      <c r="FL104" s="172"/>
      <c r="FM104" s="172"/>
      <c r="FN104" s="172"/>
      <c r="FO104" s="172"/>
      <c r="FP104" s="172"/>
      <c r="FQ104" s="172"/>
      <c r="FR104" s="172"/>
      <c r="FS104" s="172"/>
      <c r="FT104" s="172"/>
    </row>
    <row r="105" spans="1:176">
      <c r="A105" s="172"/>
      <c r="B105" s="172"/>
      <c r="C105" s="172"/>
      <c r="D105" s="172"/>
      <c r="E105" s="172"/>
      <c r="F105" s="172"/>
      <c r="G105" s="172"/>
      <c r="H105" s="172"/>
      <c r="I105" s="172"/>
      <c r="J105" s="172"/>
      <c r="K105" s="172"/>
      <c r="L105" s="172"/>
      <c r="M105" s="172"/>
      <c r="N105" s="172"/>
      <c r="O105" s="172"/>
      <c r="P105" s="172"/>
      <c r="Q105" s="172"/>
      <c r="R105" s="172"/>
      <c r="S105" s="172"/>
      <c r="T105" s="172"/>
      <c r="U105" s="172"/>
      <c r="V105" s="172"/>
      <c r="W105" s="172"/>
      <c r="X105" s="172"/>
      <c r="Y105" s="172"/>
      <c r="Z105" s="172"/>
      <c r="AA105" s="172"/>
      <c r="AB105" s="172"/>
      <c r="AC105" s="172"/>
      <c r="AD105" s="172"/>
      <c r="AE105" s="172"/>
      <c r="AF105" s="172"/>
      <c r="AG105" s="172"/>
      <c r="AH105" s="172"/>
      <c r="AI105" s="172"/>
      <c r="AJ105" s="172"/>
      <c r="AK105" s="172"/>
      <c r="AL105" s="172"/>
      <c r="AM105" s="172"/>
      <c r="AN105" s="172"/>
      <c r="AO105" s="172"/>
      <c r="AP105" s="172"/>
      <c r="AQ105" s="172"/>
      <c r="AR105" s="172"/>
      <c r="AS105" s="172"/>
      <c r="AT105" s="172"/>
      <c r="AU105" s="172"/>
      <c r="AV105" s="172"/>
      <c r="AW105" s="172"/>
      <c r="AX105" s="172"/>
      <c r="AY105" s="172"/>
      <c r="AZ105" s="172"/>
      <c r="BA105" s="172"/>
      <c r="BB105" s="172"/>
      <c r="BC105" s="172"/>
      <c r="BD105" s="172"/>
      <c r="BE105" s="172"/>
      <c r="BF105" s="172"/>
      <c r="BG105" s="172"/>
      <c r="BH105" s="172"/>
      <c r="BI105" s="172"/>
      <c r="BJ105" s="172"/>
      <c r="BK105" s="172"/>
      <c r="BL105" s="172"/>
      <c r="BM105" s="172"/>
      <c r="BN105" s="172"/>
      <c r="BO105" s="172"/>
      <c r="BP105" s="172"/>
      <c r="BQ105" s="172"/>
      <c r="BR105" s="172"/>
      <c r="BS105" s="172"/>
      <c r="BT105" s="172"/>
      <c r="BU105" s="172"/>
      <c r="BV105" s="172"/>
      <c r="BW105" s="172"/>
      <c r="BX105" s="172"/>
      <c r="BY105" s="172"/>
      <c r="BZ105" s="172"/>
      <c r="CA105" s="172"/>
      <c r="CB105" s="172"/>
      <c r="CC105" s="172"/>
      <c r="CD105" s="172"/>
      <c r="CE105" s="172"/>
      <c r="CF105" s="172"/>
      <c r="CG105" s="172"/>
      <c r="CH105" s="172"/>
      <c r="CI105" s="172"/>
      <c r="CJ105" s="172"/>
      <c r="CK105" s="172"/>
      <c r="CL105" s="172"/>
      <c r="CM105" s="172"/>
      <c r="CN105" s="172"/>
      <c r="CO105" s="172"/>
      <c r="CP105" s="172"/>
      <c r="CQ105" s="172"/>
      <c r="CR105" s="172"/>
      <c r="CS105" s="172"/>
      <c r="CT105" s="172"/>
      <c r="CU105" s="172"/>
      <c r="CV105" s="172"/>
      <c r="CW105" s="172"/>
      <c r="CX105" s="172"/>
      <c r="CY105" s="172"/>
      <c r="CZ105" s="172"/>
      <c r="DA105" s="172"/>
      <c r="DB105" s="172"/>
      <c r="DC105" s="172"/>
      <c r="DD105" s="172"/>
      <c r="DE105" s="172"/>
      <c r="DF105" s="172"/>
      <c r="DG105" s="172"/>
      <c r="DH105" s="172"/>
      <c r="DI105" s="172"/>
      <c r="DJ105" s="172"/>
      <c r="DK105" s="172"/>
      <c r="DL105" s="172"/>
      <c r="DM105" s="172"/>
      <c r="DN105" s="172"/>
      <c r="DO105" s="172"/>
      <c r="DP105" s="172"/>
      <c r="DQ105" s="172"/>
      <c r="DR105" s="172"/>
      <c r="DS105" s="172"/>
      <c r="DT105" s="172"/>
      <c r="DU105" s="172"/>
      <c r="DV105" s="172"/>
      <c r="DW105" s="172"/>
      <c r="DX105" s="172"/>
      <c r="DY105" s="172"/>
      <c r="DZ105" s="172"/>
      <c r="EA105" s="172"/>
      <c r="EB105" s="172"/>
      <c r="EC105" s="172"/>
      <c r="ED105" s="172"/>
      <c r="EE105" s="172"/>
      <c r="EF105" s="172"/>
      <c r="EG105" s="172"/>
      <c r="EH105" s="172"/>
      <c r="EI105" s="172"/>
      <c r="EJ105" s="172"/>
      <c r="EK105" s="172"/>
      <c r="EL105" s="172"/>
      <c r="EM105" s="172"/>
      <c r="EN105" s="172"/>
      <c r="EO105" s="172"/>
      <c r="EP105" s="172"/>
      <c r="EQ105" s="172"/>
      <c r="ER105" s="172"/>
      <c r="ES105" s="172"/>
      <c r="ET105" s="172"/>
      <c r="EU105" s="172"/>
      <c r="EV105" s="172"/>
      <c r="EW105" s="172"/>
      <c r="EX105" s="172"/>
      <c r="EY105" s="172"/>
      <c r="EZ105" s="172"/>
      <c r="FA105" s="172"/>
      <c r="FB105" s="172"/>
      <c r="FC105" s="172"/>
      <c r="FD105" s="172"/>
      <c r="FE105" s="172"/>
      <c r="FF105" s="172"/>
      <c r="FG105" s="172"/>
      <c r="FH105" s="172"/>
      <c r="FI105" s="172"/>
      <c r="FJ105" s="172"/>
      <c r="FK105" s="172"/>
      <c r="FL105" s="172"/>
      <c r="FM105" s="172"/>
      <c r="FN105" s="172"/>
      <c r="FO105" s="172"/>
      <c r="FP105" s="172"/>
      <c r="FQ105" s="172"/>
      <c r="FR105" s="172"/>
      <c r="FS105" s="172"/>
      <c r="FT105" s="172"/>
    </row>
    <row r="106" spans="1:176">
      <c r="A106" s="172"/>
      <c r="B106" s="172"/>
      <c r="C106" s="172"/>
      <c r="D106" s="172"/>
      <c r="E106" s="172"/>
      <c r="F106" s="172"/>
      <c r="G106" s="172"/>
      <c r="H106" s="172"/>
      <c r="I106" s="172"/>
      <c r="J106" s="172"/>
      <c r="K106" s="172"/>
      <c r="L106" s="172"/>
      <c r="M106" s="172"/>
      <c r="N106" s="172"/>
      <c r="O106" s="172"/>
      <c r="P106" s="172"/>
      <c r="Q106" s="172"/>
      <c r="R106" s="172"/>
      <c r="S106" s="172"/>
      <c r="T106" s="172"/>
      <c r="U106" s="172"/>
      <c r="V106" s="172"/>
      <c r="W106" s="172"/>
      <c r="X106" s="172"/>
      <c r="Y106" s="172"/>
      <c r="Z106" s="172"/>
      <c r="AA106" s="172"/>
      <c r="AB106" s="172"/>
      <c r="AC106" s="172"/>
      <c r="AD106" s="172"/>
      <c r="AE106" s="172"/>
      <c r="AF106" s="172"/>
      <c r="AG106" s="172"/>
      <c r="AH106" s="172"/>
      <c r="AI106" s="172"/>
      <c r="AJ106" s="172"/>
      <c r="AK106" s="172"/>
      <c r="AL106" s="172"/>
      <c r="AM106" s="172"/>
      <c r="AN106" s="172"/>
      <c r="AO106" s="172"/>
      <c r="AP106" s="172"/>
      <c r="AQ106" s="172"/>
      <c r="AR106" s="172"/>
      <c r="AS106" s="172"/>
      <c r="AT106" s="172"/>
      <c r="AU106" s="172"/>
      <c r="AV106" s="172"/>
      <c r="AW106" s="172"/>
      <c r="AX106" s="172"/>
      <c r="AY106" s="172"/>
      <c r="AZ106" s="172"/>
      <c r="BA106" s="172"/>
      <c r="BB106" s="172"/>
      <c r="BC106" s="172"/>
      <c r="BD106" s="172"/>
      <c r="BE106" s="172"/>
      <c r="BF106" s="172"/>
      <c r="BG106" s="172"/>
      <c r="BH106" s="172"/>
      <c r="BI106" s="172"/>
      <c r="BJ106" s="172"/>
      <c r="BK106" s="172"/>
      <c r="BL106" s="172"/>
      <c r="BM106" s="172"/>
      <c r="BN106" s="172"/>
      <c r="BO106" s="172"/>
      <c r="BP106" s="172"/>
      <c r="BQ106" s="172"/>
      <c r="BR106" s="172"/>
      <c r="BS106" s="172"/>
      <c r="BT106" s="172"/>
      <c r="BU106" s="172"/>
      <c r="BV106" s="172"/>
      <c r="BW106" s="172"/>
      <c r="BX106" s="172"/>
      <c r="BY106" s="172"/>
      <c r="BZ106" s="172"/>
      <c r="CA106" s="172"/>
      <c r="CB106" s="172"/>
      <c r="CC106" s="172"/>
      <c r="CD106" s="172"/>
      <c r="CE106" s="172"/>
      <c r="CF106" s="172"/>
      <c r="CG106" s="172"/>
      <c r="CH106" s="172"/>
      <c r="CI106" s="172"/>
      <c r="CJ106" s="172"/>
      <c r="CK106" s="172"/>
      <c r="CL106" s="172"/>
      <c r="CM106" s="172"/>
      <c r="CN106" s="172"/>
      <c r="CO106" s="172"/>
      <c r="CP106" s="172"/>
      <c r="CQ106" s="172"/>
      <c r="CR106" s="172"/>
      <c r="CS106" s="172"/>
      <c r="CT106" s="172"/>
      <c r="CU106" s="172"/>
      <c r="CV106" s="172"/>
      <c r="CW106" s="172"/>
      <c r="CX106" s="172"/>
      <c r="CY106" s="172"/>
      <c r="CZ106" s="172"/>
      <c r="DA106" s="172"/>
      <c r="DB106" s="172"/>
      <c r="DC106" s="172"/>
      <c r="DD106" s="172"/>
      <c r="DE106" s="172"/>
      <c r="DF106" s="172"/>
      <c r="DG106" s="172"/>
      <c r="DH106" s="172"/>
      <c r="DI106" s="172"/>
      <c r="DJ106" s="172"/>
      <c r="DK106" s="172"/>
      <c r="DL106" s="172"/>
      <c r="DM106" s="172"/>
      <c r="DN106" s="172"/>
      <c r="DO106" s="172"/>
      <c r="DP106" s="172"/>
      <c r="DQ106" s="172"/>
      <c r="DR106" s="172"/>
      <c r="DS106" s="172"/>
      <c r="DT106" s="172"/>
      <c r="DU106" s="172"/>
      <c r="DV106" s="172"/>
      <c r="DW106" s="172"/>
      <c r="DX106" s="172"/>
      <c r="DY106" s="172"/>
      <c r="DZ106" s="172"/>
      <c r="EA106" s="172"/>
      <c r="EB106" s="172"/>
      <c r="EC106" s="172"/>
      <c r="ED106" s="172"/>
      <c r="EE106" s="172"/>
      <c r="EF106" s="172"/>
      <c r="EG106" s="172"/>
      <c r="EH106" s="172"/>
      <c r="EI106" s="172"/>
      <c r="EJ106" s="172"/>
      <c r="EK106" s="172"/>
      <c r="EL106" s="172"/>
      <c r="EM106" s="172"/>
      <c r="EN106" s="172"/>
      <c r="EO106" s="172"/>
      <c r="EP106" s="172"/>
      <c r="EQ106" s="172"/>
      <c r="ER106" s="172"/>
      <c r="ES106" s="172"/>
      <c r="ET106" s="172"/>
      <c r="EU106" s="172"/>
      <c r="EV106" s="172"/>
      <c r="EW106" s="172"/>
      <c r="EX106" s="172"/>
      <c r="EY106" s="172"/>
      <c r="EZ106" s="172"/>
      <c r="FA106" s="172"/>
      <c r="FB106" s="172"/>
      <c r="FC106" s="172"/>
      <c r="FD106" s="172"/>
      <c r="FE106" s="172"/>
      <c r="FF106" s="172"/>
      <c r="FG106" s="172"/>
      <c r="FH106" s="172"/>
      <c r="FI106" s="172"/>
      <c r="FJ106" s="172"/>
      <c r="FK106" s="172"/>
      <c r="FL106" s="172"/>
      <c r="FM106" s="172"/>
      <c r="FN106" s="172"/>
      <c r="FO106" s="172"/>
      <c r="FP106" s="172"/>
      <c r="FQ106" s="172"/>
      <c r="FR106" s="172"/>
      <c r="FS106" s="172"/>
      <c r="FT106" s="172"/>
    </row>
    <row r="107" spans="1:176">
      <c r="A107" s="172"/>
      <c r="B107" s="172"/>
      <c r="C107" s="172"/>
      <c r="D107" s="172"/>
      <c r="E107" s="172"/>
      <c r="F107" s="172"/>
      <c r="G107" s="172"/>
      <c r="H107" s="172"/>
      <c r="I107" s="172"/>
      <c r="J107" s="172"/>
      <c r="K107" s="172"/>
      <c r="L107" s="172"/>
      <c r="M107" s="172"/>
      <c r="N107" s="172"/>
      <c r="O107" s="172"/>
      <c r="P107" s="172"/>
      <c r="Q107" s="172"/>
      <c r="R107" s="172"/>
      <c r="S107" s="172"/>
      <c r="T107" s="172"/>
      <c r="U107" s="172"/>
      <c r="V107" s="172"/>
      <c r="W107" s="172"/>
      <c r="X107" s="172"/>
      <c r="Y107" s="172"/>
      <c r="Z107" s="172"/>
      <c r="AA107" s="172"/>
      <c r="AB107" s="172"/>
      <c r="AC107" s="172"/>
      <c r="AD107" s="172"/>
      <c r="AE107" s="172"/>
      <c r="AF107" s="172"/>
      <c r="AG107" s="172"/>
      <c r="AH107" s="172"/>
      <c r="AI107" s="172"/>
      <c r="AJ107" s="172"/>
      <c r="AK107" s="172"/>
      <c r="AL107" s="172"/>
      <c r="AM107" s="172"/>
      <c r="AN107" s="172"/>
      <c r="AO107" s="172"/>
      <c r="AP107" s="172"/>
      <c r="AQ107" s="172"/>
      <c r="AR107" s="172"/>
      <c r="AS107" s="172"/>
      <c r="AT107" s="172"/>
      <c r="AU107" s="172"/>
      <c r="AV107" s="172"/>
      <c r="AW107" s="172"/>
      <c r="AX107" s="172"/>
      <c r="AY107" s="172"/>
      <c r="AZ107" s="172"/>
      <c r="BA107" s="172"/>
      <c r="BB107" s="172"/>
      <c r="BC107" s="172"/>
      <c r="BD107" s="172"/>
      <c r="BE107" s="172"/>
      <c r="BF107" s="172"/>
      <c r="BG107" s="172"/>
      <c r="BH107" s="172"/>
      <c r="BI107" s="172"/>
      <c r="BJ107" s="172"/>
      <c r="BK107" s="172"/>
      <c r="BL107" s="172"/>
      <c r="BM107" s="172"/>
      <c r="BN107" s="172"/>
      <c r="BO107" s="172"/>
      <c r="BP107" s="172"/>
      <c r="BQ107" s="172"/>
      <c r="BR107" s="172"/>
      <c r="BS107" s="172"/>
      <c r="BT107" s="172"/>
      <c r="BU107" s="172"/>
      <c r="BV107" s="172"/>
      <c r="BW107" s="172"/>
      <c r="BX107" s="172"/>
      <c r="BY107" s="172"/>
      <c r="BZ107" s="172"/>
      <c r="CA107" s="172"/>
      <c r="CB107" s="172"/>
      <c r="CC107" s="172"/>
      <c r="CD107" s="172"/>
      <c r="CE107" s="172"/>
      <c r="CF107" s="172"/>
      <c r="CG107" s="172"/>
      <c r="CH107" s="172"/>
      <c r="CI107" s="172"/>
      <c r="CJ107" s="172"/>
      <c r="CK107" s="172"/>
      <c r="CL107" s="172"/>
      <c r="CM107" s="172"/>
      <c r="CN107" s="172"/>
      <c r="CO107" s="172"/>
      <c r="CP107" s="172"/>
      <c r="CQ107" s="172"/>
      <c r="CR107" s="172"/>
      <c r="CS107" s="172"/>
      <c r="CT107" s="172"/>
      <c r="CU107" s="172"/>
      <c r="CV107" s="172"/>
      <c r="CW107" s="172"/>
      <c r="CX107" s="172"/>
      <c r="CY107" s="172"/>
      <c r="CZ107" s="172"/>
      <c r="DA107" s="172"/>
      <c r="DB107" s="172"/>
      <c r="DC107" s="172"/>
      <c r="DD107" s="172"/>
      <c r="DE107" s="172"/>
      <c r="DF107" s="172"/>
      <c r="DG107" s="172"/>
      <c r="DH107" s="172"/>
      <c r="DI107" s="172"/>
      <c r="DJ107" s="172"/>
      <c r="DK107" s="172"/>
      <c r="DL107" s="172"/>
      <c r="DM107" s="172"/>
      <c r="DN107" s="172"/>
      <c r="DO107" s="172"/>
      <c r="DP107" s="172"/>
      <c r="DQ107" s="172"/>
      <c r="DR107" s="172"/>
      <c r="DS107" s="172"/>
      <c r="DT107" s="172"/>
      <c r="DU107" s="172"/>
      <c r="DV107" s="172"/>
      <c r="DW107" s="172"/>
      <c r="DX107" s="172"/>
      <c r="DY107" s="172"/>
      <c r="DZ107" s="172"/>
      <c r="EA107" s="172"/>
      <c r="EB107" s="172"/>
      <c r="EC107" s="172"/>
      <c r="ED107" s="172"/>
      <c r="EE107" s="172"/>
      <c r="EF107" s="172"/>
      <c r="EG107" s="172"/>
      <c r="EH107" s="172"/>
      <c r="EI107" s="172"/>
      <c r="EJ107" s="172"/>
      <c r="EK107" s="172"/>
      <c r="EL107" s="172"/>
      <c r="EM107" s="172"/>
      <c r="EN107" s="172"/>
      <c r="EO107" s="172"/>
      <c r="EP107" s="172"/>
      <c r="EQ107" s="172"/>
      <c r="ER107" s="172"/>
      <c r="ES107" s="172"/>
      <c r="ET107" s="172"/>
      <c r="EU107" s="172"/>
      <c r="EV107" s="172"/>
      <c r="EW107" s="172"/>
      <c r="EX107" s="172"/>
      <c r="EY107" s="172"/>
      <c r="EZ107" s="172"/>
      <c r="FA107" s="172"/>
      <c r="FB107" s="172"/>
      <c r="FC107" s="172"/>
      <c r="FD107" s="172"/>
      <c r="FE107" s="172"/>
      <c r="FF107" s="172"/>
      <c r="FG107" s="172"/>
      <c r="FH107" s="172"/>
      <c r="FI107" s="172"/>
      <c r="FJ107" s="172"/>
      <c r="FK107" s="172"/>
      <c r="FL107" s="172"/>
      <c r="FM107" s="172"/>
      <c r="FN107" s="172"/>
      <c r="FO107" s="172"/>
      <c r="FP107" s="172"/>
      <c r="FQ107" s="172"/>
      <c r="FR107" s="172"/>
      <c r="FS107" s="172"/>
      <c r="FT107" s="172"/>
    </row>
    <row r="108" spans="1:176">
      <c r="A108" s="172"/>
      <c r="B108" s="172"/>
      <c r="C108" s="172"/>
      <c r="D108" s="172"/>
      <c r="E108" s="172"/>
      <c r="F108" s="172"/>
      <c r="G108" s="172"/>
      <c r="H108" s="172"/>
      <c r="I108" s="172"/>
      <c r="J108" s="172"/>
      <c r="K108" s="172"/>
      <c r="L108" s="172"/>
      <c r="M108" s="172"/>
      <c r="N108" s="172"/>
      <c r="O108" s="172"/>
      <c r="P108" s="172"/>
      <c r="Q108" s="172"/>
      <c r="R108" s="172"/>
      <c r="S108" s="172"/>
      <c r="T108" s="172"/>
      <c r="U108" s="172"/>
      <c r="V108" s="172"/>
      <c r="W108" s="172"/>
      <c r="X108" s="172"/>
      <c r="Y108" s="172"/>
      <c r="Z108" s="172"/>
      <c r="AA108" s="172"/>
      <c r="AB108" s="172"/>
      <c r="AC108" s="172"/>
      <c r="AD108" s="172"/>
      <c r="AE108" s="172"/>
      <c r="AF108" s="172"/>
      <c r="AG108" s="172"/>
      <c r="AH108" s="172"/>
      <c r="AI108" s="172"/>
      <c r="AJ108" s="172"/>
      <c r="AK108" s="172"/>
      <c r="AL108" s="172"/>
      <c r="AM108" s="172"/>
      <c r="AN108" s="172"/>
      <c r="AO108" s="172"/>
      <c r="AP108" s="172"/>
      <c r="AQ108" s="172"/>
      <c r="AR108" s="172"/>
      <c r="AS108" s="172"/>
      <c r="AT108" s="172"/>
      <c r="AU108" s="172"/>
      <c r="AV108" s="172"/>
      <c r="AW108" s="172"/>
      <c r="AX108" s="172"/>
      <c r="AY108" s="172"/>
      <c r="AZ108" s="172"/>
      <c r="BA108" s="172"/>
      <c r="BB108" s="172"/>
      <c r="BC108" s="172"/>
      <c r="BD108" s="172"/>
      <c r="BE108" s="172"/>
      <c r="BF108" s="172"/>
      <c r="BG108" s="172"/>
      <c r="BH108" s="172"/>
      <c r="BI108" s="172"/>
      <c r="BJ108" s="172"/>
      <c r="BK108" s="172"/>
      <c r="BL108" s="172"/>
      <c r="BM108" s="172"/>
      <c r="BN108" s="172"/>
      <c r="BO108" s="172"/>
      <c r="BP108" s="172"/>
      <c r="BQ108" s="172"/>
      <c r="BR108" s="172"/>
      <c r="BS108" s="172"/>
      <c r="BT108" s="172"/>
      <c r="BU108" s="172"/>
      <c r="BV108" s="172"/>
      <c r="BW108" s="172"/>
      <c r="BX108" s="172"/>
      <c r="BY108" s="172"/>
      <c r="BZ108" s="172"/>
      <c r="CA108" s="172"/>
      <c r="CB108" s="172"/>
      <c r="CC108" s="172"/>
      <c r="CD108" s="172"/>
      <c r="CE108" s="172"/>
      <c r="CF108" s="172"/>
      <c r="CG108" s="172"/>
      <c r="CH108" s="172"/>
      <c r="CI108" s="172"/>
      <c r="CJ108" s="172"/>
      <c r="CK108" s="172"/>
      <c r="CL108" s="172"/>
      <c r="CM108" s="172"/>
      <c r="CN108" s="172"/>
      <c r="CO108" s="172"/>
      <c r="CP108" s="172"/>
      <c r="CQ108" s="172"/>
      <c r="CR108" s="172"/>
      <c r="CS108" s="172"/>
      <c r="CT108" s="172"/>
      <c r="CU108" s="172"/>
      <c r="CV108" s="172"/>
      <c r="CW108" s="172"/>
      <c r="CX108" s="172"/>
      <c r="CY108" s="172"/>
      <c r="CZ108" s="172"/>
      <c r="DA108" s="172"/>
      <c r="DB108" s="172"/>
      <c r="DC108" s="172"/>
      <c r="DD108" s="172"/>
      <c r="DE108" s="172"/>
      <c r="DF108" s="172"/>
      <c r="DG108" s="172"/>
      <c r="DH108" s="172"/>
      <c r="DI108" s="172"/>
      <c r="DJ108" s="172"/>
      <c r="DK108" s="172"/>
      <c r="DL108" s="172"/>
      <c r="DM108" s="172"/>
      <c r="DN108" s="172"/>
      <c r="DO108" s="172"/>
      <c r="DP108" s="172"/>
      <c r="DQ108" s="172"/>
      <c r="DR108" s="172"/>
      <c r="DS108" s="172"/>
      <c r="DT108" s="172"/>
      <c r="DU108" s="172"/>
      <c r="DV108" s="172"/>
      <c r="DW108" s="172"/>
      <c r="DX108" s="172"/>
      <c r="DY108" s="172"/>
      <c r="DZ108" s="172"/>
      <c r="EA108" s="172"/>
      <c r="EB108" s="172"/>
      <c r="EC108" s="172"/>
      <c r="ED108" s="172"/>
      <c r="EE108" s="172"/>
      <c r="EF108" s="172"/>
      <c r="EG108" s="172"/>
      <c r="EH108" s="172"/>
      <c r="EI108" s="172"/>
      <c r="EJ108" s="172"/>
      <c r="EK108" s="172"/>
      <c r="EL108" s="172"/>
      <c r="EM108" s="172"/>
      <c r="EN108" s="172"/>
      <c r="EO108" s="172"/>
      <c r="EP108" s="172"/>
      <c r="EQ108" s="172"/>
      <c r="ER108" s="172"/>
      <c r="ES108" s="172"/>
      <c r="ET108" s="172"/>
      <c r="EU108" s="172"/>
      <c r="EV108" s="172"/>
      <c r="EW108" s="172"/>
      <c r="EX108" s="172"/>
      <c r="EY108" s="172"/>
      <c r="EZ108" s="172"/>
      <c r="FA108" s="172"/>
      <c r="FB108" s="172"/>
      <c r="FC108" s="172"/>
      <c r="FD108" s="172"/>
      <c r="FE108" s="172"/>
      <c r="FF108" s="172"/>
      <c r="FG108" s="172"/>
      <c r="FH108" s="172"/>
      <c r="FI108" s="172"/>
      <c r="FJ108" s="172"/>
      <c r="FK108" s="172"/>
      <c r="FL108" s="172"/>
      <c r="FM108" s="172"/>
      <c r="FN108" s="172"/>
      <c r="FO108" s="172"/>
      <c r="FP108" s="172"/>
      <c r="FQ108" s="172"/>
      <c r="FR108" s="172"/>
      <c r="FS108" s="172"/>
      <c r="FT108" s="172"/>
    </row>
    <row r="109" spans="1:176">
      <c r="A109" s="172"/>
      <c r="B109" s="172"/>
      <c r="C109" s="172"/>
      <c r="D109" s="172"/>
      <c r="E109" s="172"/>
      <c r="F109" s="172"/>
      <c r="G109" s="172"/>
      <c r="H109" s="172"/>
      <c r="I109" s="172"/>
      <c r="J109" s="172"/>
      <c r="K109" s="172"/>
      <c r="L109" s="172"/>
      <c r="M109" s="172"/>
      <c r="N109" s="172"/>
      <c r="O109" s="172"/>
      <c r="P109" s="172"/>
      <c r="Q109" s="172"/>
      <c r="R109" s="172"/>
      <c r="S109" s="172"/>
      <c r="T109" s="172"/>
      <c r="U109" s="172"/>
      <c r="V109" s="172"/>
      <c r="W109" s="172"/>
      <c r="X109" s="172"/>
      <c r="Y109" s="172"/>
      <c r="Z109" s="172"/>
      <c r="AA109" s="172"/>
      <c r="AB109" s="172"/>
      <c r="AC109" s="172"/>
      <c r="AD109" s="172"/>
      <c r="AE109" s="172"/>
      <c r="AF109" s="172"/>
      <c r="AG109" s="172"/>
      <c r="AH109" s="172"/>
      <c r="AI109" s="172"/>
      <c r="AJ109" s="172"/>
      <c r="AK109" s="172"/>
      <c r="AL109" s="172"/>
      <c r="AM109" s="172"/>
      <c r="AN109" s="172"/>
      <c r="AO109" s="172"/>
      <c r="AP109" s="172"/>
      <c r="AQ109" s="172"/>
      <c r="AR109" s="172"/>
      <c r="AS109" s="172"/>
      <c r="AT109" s="172"/>
      <c r="AU109" s="172"/>
      <c r="AV109" s="172"/>
      <c r="AW109" s="172"/>
      <c r="AX109" s="172"/>
      <c r="AY109" s="172"/>
      <c r="AZ109" s="172"/>
      <c r="BA109" s="172"/>
      <c r="BB109" s="172"/>
      <c r="BC109" s="172"/>
      <c r="BD109" s="172"/>
      <c r="BE109" s="172"/>
      <c r="BF109" s="172"/>
      <c r="BG109" s="172"/>
      <c r="BH109" s="172"/>
      <c r="BI109" s="172"/>
      <c r="BJ109" s="172"/>
      <c r="BK109" s="172"/>
      <c r="BL109" s="172"/>
      <c r="BM109" s="172"/>
      <c r="BN109" s="172"/>
      <c r="BO109" s="172"/>
      <c r="BP109" s="172"/>
      <c r="BQ109" s="172"/>
      <c r="BR109" s="172"/>
      <c r="BS109" s="172"/>
      <c r="BT109" s="172"/>
      <c r="BU109" s="172"/>
      <c r="BV109" s="172"/>
      <c r="BW109" s="172"/>
      <c r="BX109" s="172"/>
      <c r="BY109" s="172"/>
      <c r="BZ109" s="172"/>
      <c r="CA109" s="172"/>
      <c r="CB109" s="172"/>
      <c r="CC109" s="172"/>
      <c r="CD109" s="172"/>
      <c r="CE109" s="172"/>
      <c r="CF109" s="172"/>
      <c r="CG109" s="172"/>
      <c r="CH109" s="172"/>
      <c r="CI109" s="172"/>
      <c r="CJ109" s="172"/>
      <c r="CK109" s="172"/>
      <c r="CL109" s="172"/>
      <c r="CM109" s="172"/>
      <c r="CN109" s="172"/>
      <c r="CO109" s="172"/>
      <c r="CP109" s="172"/>
      <c r="CQ109" s="172"/>
      <c r="CR109" s="172"/>
      <c r="CS109" s="172"/>
      <c r="CT109" s="172"/>
      <c r="CU109" s="172"/>
      <c r="CV109" s="172"/>
      <c r="CW109" s="172"/>
      <c r="CX109" s="172"/>
      <c r="CY109" s="172"/>
      <c r="CZ109" s="172"/>
      <c r="DA109" s="172"/>
      <c r="DB109" s="172"/>
      <c r="DC109" s="172"/>
      <c r="DD109" s="172"/>
      <c r="DE109" s="172"/>
      <c r="DF109" s="172"/>
      <c r="DG109" s="172"/>
      <c r="DH109" s="172"/>
      <c r="DI109" s="172"/>
      <c r="DJ109" s="172"/>
      <c r="DK109" s="172"/>
      <c r="DL109" s="172"/>
      <c r="DM109" s="172"/>
      <c r="DN109" s="172"/>
      <c r="DO109" s="172"/>
      <c r="DP109" s="172"/>
      <c r="DQ109" s="172"/>
      <c r="DR109" s="172"/>
      <c r="DS109" s="172"/>
      <c r="DT109" s="172"/>
      <c r="DU109" s="172"/>
      <c r="DV109" s="172"/>
      <c r="DW109" s="172"/>
      <c r="DX109" s="172"/>
      <c r="DY109" s="172"/>
      <c r="DZ109" s="172"/>
      <c r="EA109" s="172"/>
      <c r="EB109" s="172"/>
      <c r="EC109" s="172"/>
      <c r="ED109" s="172"/>
      <c r="EE109" s="172"/>
      <c r="EF109" s="172"/>
      <c r="EG109" s="172"/>
      <c r="EH109" s="172"/>
      <c r="EI109" s="172"/>
      <c r="EJ109" s="172"/>
      <c r="EK109" s="172"/>
      <c r="EL109" s="172"/>
      <c r="EM109" s="172"/>
      <c r="EN109" s="172"/>
      <c r="EO109" s="172"/>
      <c r="EP109" s="172"/>
      <c r="EQ109" s="172"/>
      <c r="ER109" s="172"/>
      <c r="ES109" s="172"/>
      <c r="ET109" s="172"/>
      <c r="EU109" s="172"/>
      <c r="EV109" s="172"/>
      <c r="EW109" s="172"/>
      <c r="EX109" s="172"/>
      <c r="EY109" s="172"/>
      <c r="EZ109" s="172"/>
      <c r="FA109" s="172"/>
      <c r="FB109" s="172"/>
      <c r="FC109" s="172"/>
      <c r="FD109" s="172"/>
      <c r="FE109" s="172"/>
      <c r="FF109" s="172"/>
      <c r="FG109" s="172"/>
      <c r="FH109" s="172"/>
      <c r="FI109" s="172"/>
      <c r="FJ109" s="172"/>
      <c r="FK109" s="172"/>
      <c r="FL109" s="172"/>
      <c r="FM109" s="172"/>
      <c r="FN109" s="172"/>
      <c r="FO109" s="172"/>
      <c r="FP109" s="172"/>
      <c r="FQ109" s="172"/>
      <c r="FR109" s="172"/>
      <c r="FS109" s="172"/>
      <c r="FT109" s="172"/>
    </row>
    <row r="110" spans="1:176">
      <c r="A110" s="172"/>
      <c r="B110" s="172"/>
      <c r="C110" s="172"/>
      <c r="D110" s="172"/>
      <c r="E110" s="172"/>
      <c r="F110" s="172"/>
      <c r="G110" s="172"/>
      <c r="H110" s="172"/>
      <c r="I110" s="172"/>
      <c r="J110" s="172"/>
      <c r="K110" s="172"/>
      <c r="L110" s="172"/>
      <c r="M110" s="172"/>
      <c r="N110" s="172"/>
      <c r="O110" s="172"/>
      <c r="P110" s="172"/>
      <c r="Q110" s="172"/>
      <c r="R110" s="172"/>
      <c r="S110" s="172"/>
      <c r="T110" s="172"/>
      <c r="U110" s="172"/>
      <c r="V110" s="172"/>
      <c r="W110" s="172"/>
      <c r="X110" s="172"/>
      <c r="Y110" s="172"/>
      <c r="Z110" s="172"/>
      <c r="AA110" s="172"/>
      <c r="AB110" s="172"/>
      <c r="AC110" s="172"/>
      <c r="AD110" s="172"/>
      <c r="AE110" s="172"/>
      <c r="AF110" s="172"/>
      <c r="AG110" s="172"/>
      <c r="AH110" s="172"/>
      <c r="AI110" s="172"/>
      <c r="AJ110" s="172"/>
      <c r="AK110" s="172"/>
      <c r="AL110" s="172"/>
      <c r="AM110" s="172"/>
      <c r="AN110" s="172"/>
      <c r="AO110" s="172"/>
      <c r="AP110" s="172"/>
      <c r="AQ110" s="172"/>
      <c r="AR110" s="172"/>
      <c r="AS110" s="172"/>
      <c r="AT110" s="172"/>
      <c r="AU110" s="172"/>
      <c r="AV110" s="172"/>
      <c r="AW110" s="172"/>
      <c r="AX110" s="172"/>
      <c r="AY110" s="172"/>
      <c r="AZ110" s="172"/>
      <c r="BA110" s="172"/>
      <c r="BB110" s="172"/>
      <c r="BC110" s="172"/>
      <c r="BD110" s="172"/>
      <c r="BE110" s="172"/>
      <c r="BF110" s="172"/>
      <c r="BG110" s="172"/>
      <c r="BH110" s="172"/>
      <c r="BI110" s="172"/>
      <c r="BJ110" s="172"/>
      <c r="BK110" s="172"/>
      <c r="BL110" s="172"/>
      <c r="BM110" s="172"/>
      <c r="BN110" s="172"/>
      <c r="BO110" s="172"/>
      <c r="BP110" s="172"/>
      <c r="BQ110" s="172"/>
      <c r="BR110" s="172"/>
      <c r="BS110" s="172"/>
      <c r="BT110" s="172"/>
      <c r="BU110" s="172"/>
      <c r="BV110" s="172"/>
      <c r="BW110" s="172"/>
      <c r="BX110" s="172"/>
      <c r="BY110" s="172"/>
      <c r="BZ110" s="172"/>
      <c r="CA110" s="172"/>
      <c r="CB110" s="172"/>
      <c r="CC110" s="172"/>
      <c r="CD110" s="172"/>
      <c r="CE110" s="172"/>
      <c r="CF110" s="172"/>
      <c r="CG110" s="172"/>
      <c r="CH110" s="172"/>
      <c r="CI110" s="172"/>
      <c r="CJ110" s="172"/>
      <c r="CK110" s="172"/>
      <c r="CL110" s="172"/>
      <c r="CM110" s="172"/>
      <c r="CN110" s="172"/>
      <c r="CO110" s="172"/>
      <c r="CP110" s="172"/>
      <c r="CQ110" s="172"/>
      <c r="CR110" s="172"/>
      <c r="CS110" s="172"/>
      <c r="CT110" s="172"/>
      <c r="CU110" s="172"/>
      <c r="CV110" s="172"/>
      <c r="CW110" s="172"/>
      <c r="CX110" s="172"/>
      <c r="CY110" s="172"/>
      <c r="CZ110" s="172"/>
      <c r="DA110" s="172"/>
      <c r="DB110" s="172"/>
      <c r="DC110" s="172"/>
      <c r="DD110" s="172"/>
      <c r="DE110" s="172"/>
      <c r="DF110" s="172"/>
      <c r="DG110" s="172"/>
      <c r="DH110" s="172"/>
      <c r="DI110" s="172"/>
      <c r="DJ110" s="172"/>
      <c r="DK110" s="172"/>
      <c r="DL110" s="172"/>
      <c r="DM110" s="172"/>
      <c r="DN110" s="172"/>
      <c r="DO110" s="172"/>
      <c r="DP110" s="172"/>
      <c r="DQ110" s="172"/>
      <c r="DR110" s="172"/>
      <c r="DS110" s="172"/>
      <c r="DT110" s="172"/>
      <c r="DU110" s="172"/>
      <c r="DV110" s="172"/>
      <c r="DW110" s="172"/>
      <c r="DX110" s="172"/>
      <c r="DY110" s="172"/>
      <c r="DZ110" s="172"/>
      <c r="EA110" s="172"/>
      <c r="EB110" s="172"/>
      <c r="EC110" s="172"/>
      <c r="ED110" s="172"/>
      <c r="EE110" s="172"/>
      <c r="EF110" s="172"/>
      <c r="EG110" s="172"/>
      <c r="EH110" s="172"/>
      <c r="EI110" s="172"/>
      <c r="EJ110" s="172"/>
      <c r="EK110" s="172"/>
      <c r="EL110" s="172"/>
      <c r="EM110" s="172"/>
      <c r="EN110" s="172"/>
      <c r="EO110" s="172"/>
      <c r="EP110" s="172"/>
      <c r="EQ110" s="172"/>
      <c r="ER110" s="172"/>
      <c r="ES110" s="172"/>
      <c r="ET110" s="172"/>
      <c r="EU110" s="172"/>
      <c r="EV110" s="172"/>
      <c r="EW110" s="172"/>
      <c r="EX110" s="172"/>
      <c r="EY110" s="172"/>
      <c r="EZ110" s="172"/>
      <c r="FA110" s="172"/>
      <c r="FB110" s="172"/>
      <c r="FC110" s="172"/>
      <c r="FD110" s="172"/>
      <c r="FE110" s="172"/>
      <c r="FF110" s="172"/>
      <c r="FG110" s="172"/>
      <c r="FH110" s="172"/>
      <c r="FI110" s="172"/>
      <c r="FJ110" s="172"/>
      <c r="FK110" s="172"/>
      <c r="FL110" s="172"/>
      <c r="FM110" s="172"/>
      <c r="FN110" s="172"/>
      <c r="FO110" s="172"/>
      <c r="FP110" s="172"/>
      <c r="FQ110" s="172"/>
      <c r="FR110" s="172"/>
      <c r="FS110" s="172"/>
      <c r="FT110" s="172"/>
    </row>
    <row r="111" spans="1:176">
      <c r="A111" s="172"/>
      <c r="B111" s="172"/>
      <c r="C111" s="172"/>
      <c r="D111" s="172"/>
      <c r="E111" s="172"/>
      <c r="F111" s="172"/>
      <c r="G111" s="172"/>
      <c r="H111" s="172"/>
      <c r="I111" s="172"/>
      <c r="J111" s="172"/>
      <c r="K111" s="172"/>
      <c r="L111" s="172"/>
      <c r="M111" s="172"/>
      <c r="N111" s="172"/>
      <c r="O111" s="172"/>
      <c r="P111" s="172"/>
      <c r="Q111" s="172"/>
      <c r="R111" s="172"/>
      <c r="S111" s="172"/>
      <c r="T111" s="172"/>
      <c r="U111" s="172"/>
      <c r="V111" s="172"/>
      <c r="W111" s="172"/>
      <c r="X111" s="172"/>
      <c r="Y111" s="172"/>
      <c r="Z111" s="172"/>
      <c r="AA111" s="172"/>
      <c r="AB111" s="172"/>
      <c r="AC111" s="172"/>
      <c r="AD111" s="172"/>
      <c r="AE111" s="172"/>
      <c r="AF111" s="172"/>
      <c r="AG111" s="172"/>
      <c r="AH111" s="172"/>
      <c r="AI111" s="172"/>
      <c r="AJ111" s="172"/>
      <c r="AK111" s="172"/>
      <c r="AL111" s="172"/>
      <c r="AM111" s="172"/>
      <c r="AN111" s="172"/>
      <c r="AO111" s="172"/>
      <c r="AP111" s="172"/>
      <c r="AQ111" s="172"/>
      <c r="AR111" s="172"/>
      <c r="AS111" s="172"/>
      <c r="AT111" s="172"/>
      <c r="AU111" s="172"/>
      <c r="AV111" s="172"/>
      <c r="AW111" s="172"/>
      <c r="AX111" s="172"/>
      <c r="AY111" s="172"/>
      <c r="AZ111" s="172"/>
      <c r="BA111" s="172"/>
      <c r="BB111" s="172"/>
      <c r="BC111" s="172"/>
      <c r="BD111" s="172"/>
      <c r="BE111" s="172"/>
      <c r="BF111" s="172"/>
      <c r="BG111" s="172"/>
      <c r="BH111" s="172"/>
      <c r="BI111" s="172"/>
      <c r="BJ111" s="172"/>
      <c r="BK111" s="172"/>
      <c r="BL111" s="172"/>
      <c r="BM111" s="172"/>
      <c r="BN111" s="172"/>
      <c r="BO111" s="172"/>
      <c r="BP111" s="172"/>
      <c r="BQ111" s="172"/>
      <c r="BR111" s="172"/>
      <c r="BS111" s="172"/>
      <c r="BT111" s="172"/>
      <c r="BU111" s="172"/>
      <c r="BV111" s="172"/>
      <c r="BW111" s="172"/>
      <c r="BX111" s="172"/>
      <c r="BY111" s="172"/>
      <c r="BZ111" s="172"/>
      <c r="CA111" s="172"/>
      <c r="CB111" s="172"/>
      <c r="CC111" s="172"/>
      <c r="CD111" s="172"/>
      <c r="CE111" s="172"/>
      <c r="CF111" s="172"/>
      <c r="CG111" s="172"/>
      <c r="CH111" s="172"/>
      <c r="CI111" s="172"/>
      <c r="CJ111" s="172"/>
      <c r="CK111" s="172"/>
      <c r="CL111" s="172"/>
      <c r="CM111" s="172"/>
      <c r="CN111" s="172"/>
      <c r="CO111" s="172"/>
      <c r="CP111" s="172"/>
      <c r="CQ111" s="172"/>
      <c r="CR111" s="172"/>
      <c r="CS111" s="172"/>
      <c r="CT111" s="172"/>
      <c r="CU111" s="172"/>
      <c r="CV111" s="172"/>
      <c r="CW111" s="172"/>
      <c r="CX111" s="172"/>
      <c r="CY111" s="172"/>
      <c r="CZ111" s="172"/>
      <c r="DA111" s="172"/>
      <c r="DB111" s="172"/>
      <c r="DC111" s="172"/>
      <c r="DD111" s="172"/>
      <c r="DE111" s="172"/>
      <c r="DF111" s="172"/>
      <c r="DG111" s="172"/>
      <c r="DH111" s="172"/>
      <c r="DI111" s="172"/>
      <c r="DJ111" s="172"/>
      <c r="DK111" s="172"/>
      <c r="DL111" s="172"/>
      <c r="DM111" s="172"/>
      <c r="DN111" s="172"/>
      <c r="DO111" s="172"/>
      <c r="DP111" s="172"/>
      <c r="DQ111" s="172"/>
      <c r="DR111" s="172"/>
      <c r="DS111" s="172"/>
      <c r="DT111" s="172"/>
      <c r="DU111" s="172"/>
      <c r="DV111" s="172"/>
      <c r="DW111" s="172"/>
      <c r="DX111" s="172"/>
      <c r="DY111" s="172"/>
      <c r="DZ111" s="172"/>
      <c r="EA111" s="172"/>
      <c r="EB111" s="172"/>
      <c r="EC111" s="172"/>
      <c r="ED111" s="172"/>
      <c r="EE111" s="172"/>
      <c r="EF111" s="172"/>
      <c r="EG111" s="172"/>
      <c r="EH111" s="172"/>
      <c r="EI111" s="172"/>
      <c r="EJ111" s="172"/>
      <c r="EK111" s="172"/>
      <c r="EL111" s="172"/>
      <c r="EM111" s="172"/>
      <c r="EN111" s="172"/>
      <c r="EO111" s="172"/>
      <c r="EP111" s="172"/>
      <c r="EQ111" s="172"/>
      <c r="ER111" s="172"/>
      <c r="ES111" s="172"/>
      <c r="ET111" s="172"/>
      <c r="EU111" s="172"/>
      <c r="EV111" s="172"/>
      <c r="EW111" s="172"/>
      <c r="EX111" s="172"/>
      <c r="EY111" s="172"/>
      <c r="EZ111" s="172"/>
      <c r="FA111" s="172"/>
      <c r="FB111" s="172"/>
      <c r="FC111" s="172"/>
      <c r="FD111" s="172"/>
      <c r="FE111" s="172"/>
      <c r="FF111" s="172"/>
      <c r="FG111" s="172"/>
      <c r="FH111" s="172"/>
      <c r="FI111" s="172"/>
      <c r="FJ111" s="172"/>
      <c r="FK111" s="172"/>
      <c r="FL111" s="172"/>
      <c r="FM111" s="172"/>
      <c r="FN111" s="172"/>
      <c r="FO111" s="172"/>
      <c r="FP111" s="172"/>
      <c r="FQ111" s="172"/>
      <c r="FR111" s="172"/>
      <c r="FS111" s="172"/>
      <c r="FT111" s="172"/>
    </row>
    <row r="112" spans="1:176">
      <c r="A112" s="172"/>
      <c r="B112" s="172"/>
      <c r="C112" s="172"/>
      <c r="D112" s="172"/>
      <c r="E112" s="172"/>
      <c r="F112" s="172"/>
      <c r="G112" s="172"/>
      <c r="H112" s="172"/>
      <c r="I112" s="172"/>
      <c r="J112" s="172"/>
      <c r="K112" s="172"/>
      <c r="L112" s="172"/>
      <c r="M112" s="172"/>
      <c r="N112" s="172"/>
      <c r="O112" s="172"/>
      <c r="P112" s="172"/>
      <c r="Q112" s="172"/>
      <c r="R112" s="172"/>
      <c r="S112" s="172"/>
      <c r="T112" s="172"/>
      <c r="U112" s="172"/>
      <c r="V112" s="172"/>
      <c r="W112" s="172"/>
      <c r="X112" s="172"/>
      <c r="Y112" s="172"/>
      <c r="Z112" s="172"/>
      <c r="AA112" s="172"/>
      <c r="AB112" s="172"/>
      <c r="AC112" s="172"/>
      <c r="AD112" s="172"/>
      <c r="AE112" s="172"/>
      <c r="AF112" s="172"/>
      <c r="AG112" s="172"/>
      <c r="AH112" s="172"/>
      <c r="AI112" s="172"/>
      <c r="AJ112" s="172"/>
      <c r="AK112" s="172"/>
      <c r="AL112" s="172"/>
      <c r="AM112" s="172"/>
      <c r="AN112" s="172"/>
      <c r="AO112" s="172"/>
      <c r="AP112" s="172"/>
      <c r="AQ112" s="172"/>
      <c r="AR112" s="172"/>
      <c r="AS112" s="172"/>
      <c r="AT112" s="172"/>
      <c r="AU112" s="172"/>
      <c r="AV112" s="172"/>
      <c r="AW112" s="172"/>
      <c r="AX112" s="172"/>
      <c r="AY112" s="172"/>
      <c r="AZ112" s="172"/>
      <c r="BA112" s="172"/>
      <c r="BB112" s="172"/>
      <c r="BC112" s="172"/>
      <c r="BD112" s="172"/>
      <c r="BE112" s="172"/>
      <c r="BF112" s="172"/>
      <c r="BG112" s="172"/>
      <c r="BH112" s="172"/>
      <c r="BI112" s="172"/>
      <c r="BJ112" s="172"/>
      <c r="BK112" s="172"/>
      <c r="BL112" s="172"/>
      <c r="BM112" s="172"/>
      <c r="BN112" s="172"/>
      <c r="BO112" s="172"/>
      <c r="BP112" s="172"/>
      <c r="BQ112" s="172"/>
      <c r="BR112" s="172"/>
      <c r="BS112" s="172"/>
      <c r="BT112" s="172"/>
      <c r="BU112" s="172"/>
      <c r="BV112" s="172"/>
      <c r="BW112" s="172"/>
      <c r="BX112" s="172"/>
      <c r="BY112" s="172"/>
      <c r="BZ112" s="172"/>
      <c r="CA112" s="172"/>
      <c r="CB112" s="172"/>
      <c r="CC112" s="172"/>
      <c r="CD112" s="172"/>
      <c r="CE112" s="172"/>
      <c r="CF112" s="172"/>
      <c r="CG112" s="172"/>
      <c r="CH112" s="172"/>
      <c r="CI112" s="172"/>
      <c r="CJ112" s="172"/>
      <c r="CK112" s="172"/>
      <c r="CL112" s="172"/>
      <c r="CM112" s="172"/>
      <c r="CN112" s="172"/>
      <c r="CO112" s="172"/>
      <c r="CP112" s="172"/>
      <c r="CQ112" s="172"/>
      <c r="CR112" s="172"/>
      <c r="CS112" s="172"/>
      <c r="CT112" s="172"/>
      <c r="CU112" s="172"/>
      <c r="CV112" s="172"/>
      <c r="CW112" s="172"/>
      <c r="CX112" s="172"/>
      <c r="CY112" s="172"/>
      <c r="CZ112" s="172"/>
      <c r="DA112" s="172"/>
      <c r="DB112" s="172"/>
      <c r="DC112" s="172"/>
      <c r="DD112" s="172"/>
      <c r="DE112" s="172"/>
      <c r="DF112" s="172"/>
      <c r="DG112" s="172"/>
      <c r="DH112" s="172"/>
      <c r="DI112" s="172"/>
      <c r="DJ112" s="172"/>
      <c r="DK112" s="172"/>
      <c r="DL112" s="172"/>
      <c r="DM112" s="172"/>
      <c r="DN112" s="172"/>
      <c r="DO112" s="172"/>
      <c r="DP112" s="172"/>
      <c r="DQ112" s="172"/>
      <c r="DR112" s="172"/>
      <c r="DS112" s="172"/>
      <c r="DT112" s="172"/>
      <c r="DU112" s="172"/>
      <c r="DV112" s="172"/>
      <c r="DW112" s="172"/>
      <c r="DX112" s="172"/>
      <c r="DY112" s="172"/>
      <c r="DZ112" s="172"/>
      <c r="EA112" s="172"/>
      <c r="EB112" s="172"/>
      <c r="EC112" s="172"/>
      <c r="ED112" s="172"/>
      <c r="EE112" s="172"/>
      <c r="EF112" s="172"/>
      <c r="EG112" s="172"/>
      <c r="EH112" s="172"/>
      <c r="EI112" s="172"/>
      <c r="EJ112" s="172"/>
      <c r="EK112" s="172"/>
      <c r="EL112" s="172"/>
      <c r="EM112" s="172"/>
      <c r="EN112" s="172"/>
      <c r="EO112" s="172"/>
      <c r="EP112" s="172"/>
      <c r="EQ112" s="172"/>
      <c r="ER112" s="172"/>
      <c r="ES112" s="172"/>
      <c r="ET112" s="172"/>
      <c r="EU112" s="172"/>
      <c r="EV112" s="172"/>
      <c r="EW112" s="172"/>
      <c r="EX112" s="172"/>
      <c r="EY112" s="172"/>
      <c r="EZ112" s="172"/>
      <c r="FA112" s="172"/>
      <c r="FB112" s="172"/>
      <c r="FC112" s="172"/>
      <c r="FD112" s="172"/>
      <c r="FE112" s="172"/>
      <c r="FF112" s="172"/>
      <c r="FG112" s="172"/>
      <c r="FH112" s="172"/>
      <c r="FI112" s="172"/>
      <c r="FJ112" s="172"/>
      <c r="FK112" s="172"/>
      <c r="FL112" s="172"/>
      <c r="FM112" s="172"/>
      <c r="FN112" s="172"/>
      <c r="FO112" s="172"/>
      <c r="FP112" s="172"/>
      <c r="FQ112" s="172"/>
      <c r="FR112" s="172"/>
      <c r="FS112" s="172"/>
      <c r="FT112" s="172"/>
    </row>
    <row r="113" spans="1:176">
      <c r="A113" s="172"/>
      <c r="B113" s="172"/>
      <c r="C113" s="172"/>
      <c r="D113" s="172"/>
      <c r="E113" s="172"/>
      <c r="F113" s="172"/>
      <c r="G113" s="172"/>
      <c r="H113" s="172"/>
      <c r="I113" s="172"/>
      <c r="J113" s="172"/>
      <c r="K113" s="172"/>
      <c r="L113" s="172"/>
      <c r="M113" s="172"/>
      <c r="N113" s="172"/>
      <c r="O113" s="172"/>
      <c r="P113" s="172"/>
      <c r="Q113" s="172"/>
      <c r="R113" s="172"/>
      <c r="S113" s="172"/>
      <c r="T113" s="172"/>
      <c r="U113" s="172"/>
      <c r="V113" s="172"/>
      <c r="W113" s="172"/>
      <c r="X113" s="172"/>
      <c r="Y113" s="172"/>
      <c r="Z113" s="172"/>
      <c r="AA113" s="172"/>
      <c r="AB113" s="172"/>
      <c r="AC113" s="172"/>
      <c r="AD113" s="172"/>
      <c r="AE113" s="172"/>
      <c r="AF113" s="172"/>
      <c r="AG113" s="172"/>
      <c r="AH113" s="172"/>
      <c r="AI113" s="172"/>
      <c r="AJ113" s="172"/>
      <c r="AK113" s="172"/>
      <c r="AL113" s="172"/>
      <c r="AM113" s="172"/>
      <c r="AN113" s="172"/>
      <c r="AO113" s="172"/>
      <c r="AP113" s="172"/>
      <c r="AQ113" s="172"/>
      <c r="AR113" s="172"/>
      <c r="AS113" s="172"/>
      <c r="AT113" s="172"/>
      <c r="AU113" s="172"/>
      <c r="AV113" s="172"/>
      <c r="AW113" s="172"/>
      <c r="AX113" s="172"/>
      <c r="AY113" s="172"/>
      <c r="AZ113" s="172"/>
      <c r="BA113" s="172"/>
      <c r="BB113" s="172"/>
      <c r="BC113" s="172"/>
      <c r="BD113" s="172"/>
      <c r="BE113" s="172"/>
      <c r="BF113" s="172"/>
      <c r="BG113" s="172"/>
      <c r="BH113" s="172"/>
      <c r="BI113" s="172"/>
      <c r="BJ113" s="172"/>
      <c r="BK113" s="172"/>
      <c r="BL113" s="172"/>
      <c r="BM113" s="172"/>
      <c r="BN113" s="172"/>
      <c r="BO113" s="172"/>
      <c r="BP113" s="172"/>
      <c r="BQ113" s="172"/>
      <c r="BR113" s="172"/>
      <c r="BS113" s="172"/>
      <c r="BT113" s="172"/>
      <c r="BU113" s="172"/>
      <c r="BV113" s="172"/>
      <c r="BW113" s="172"/>
      <c r="BX113" s="172"/>
      <c r="BY113" s="172"/>
      <c r="BZ113" s="172"/>
      <c r="CA113" s="172"/>
      <c r="CB113" s="172"/>
      <c r="CC113" s="172"/>
      <c r="CD113" s="172"/>
      <c r="CE113" s="172"/>
      <c r="CF113" s="172"/>
      <c r="CG113" s="172"/>
      <c r="CH113" s="172"/>
      <c r="CI113" s="172"/>
      <c r="CJ113" s="172"/>
      <c r="CK113" s="172"/>
      <c r="CL113" s="172"/>
      <c r="CM113" s="172"/>
      <c r="CN113" s="172"/>
      <c r="CO113" s="172"/>
      <c r="CP113" s="172"/>
      <c r="CQ113" s="172"/>
      <c r="CR113" s="172"/>
      <c r="CS113" s="172"/>
      <c r="CT113" s="172"/>
      <c r="CU113" s="172"/>
      <c r="CV113" s="172"/>
      <c r="CW113" s="172"/>
      <c r="CX113" s="172"/>
      <c r="CY113" s="172"/>
      <c r="CZ113" s="172"/>
      <c r="DA113" s="172"/>
      <c r="DB113" s="172"/>
      <c r="DC113" s="172"/>
      <c r="DD113" s="172"/>
      <c r="DE113" s="172"/>
      <c r="DF113" s="172"/>
      <c r="DG113" s="172"/>
      <c r="DH113" s="172"/>
      <c r="DI113" s="172"/>
      <c r="DJ113" s="172"/>
      <c r="DK113" s="172"/>
      <c r="DL113" s="172"/>
      <c r="DM113" s="172"/>
      <c r="DN113" s="172"/>
      <c r="DO113" s="172"/>
      <c r="DP113" s="172"/>
      <c r="DQ113" s="172"/>
      <c r="DR113" s="172"/>
      <c r="DS113" s="172"/>
      <c r="DT113" s="172"/>
      <c r="DU113" s="172"/>
      <c r="DV113" s="172"/>
      <c r="DW113" s="172"/>
      <c r="DX113" s="172"/>
      <c r="DY113" s="172"/>
      <c r="DZ113" s="172"/>
      <c r="EA113" s="172"/>
      <c r="EB113" s="172"/>
      <c r="EC113" s="172"/>
      <c r="ED113" s="172"/>
      <c r="EE113" s="172"/>
      <c r="EF113" s="172"/>
      <c r="EG113" s="172"/>
      <c r="EH113" s="172"/>
      <c r="EI113" s="172"/>
      <c r="EJ113" s="172"/>
      <c r="EK113" s="172"/>
      <c r="EL113" s="172"/>
      <c r="EM113" s="172"/>
      <c r="EN113" s="172"/>
      <c r="EO113" s="172"/>
      <c r="EP113" s="172"/>
      <c r="EQ113" s="172"/>
      <c r="ER113" s="172"/>
      <c r="ES113" s="172"/>
      <c r="ET113" s="172"/>
      <c r="EU113" s="172"/>
      <c r="EV113" s="172"/>
      <c r="EW113" s="172"/>
      <c r="EX113" s="172"/>
      <c r="EY113" s="172"/>
      <c r="EZ113" s="172"/>
      <c r="FA113" s="172"/>
      <c r="FB113" s="172"/>
      <c r="FC113" s="172"/>
      <c r="FD113" s="172"/>
      <c r="FE113" s="172"/>
      <c r="FF113" s="172"/>
      <c r="FG113" s="172"/>
      <c r="FH113" s="172"/>
      <c r="FI113" s="172"/>
      <c r="FJ113" s="172"/>
      <c r="FK113" s="172"/>
      <c r="FL113" s="172"/>
      <c r="FM113" s="172"/>
      <c r="FN113" s="172"/>
      <c r="FO113" s="172"/>
      <c r="FP113" s="172"/>
      <c r="FQ113" s="172"/>
      <c r="FR113" s="172"/>
      <c r="FS113" s="172"/>
      <c r="FT113" s="172"/>
    </row>
    <row r="114" spans="1:176">
      <c r="A114" s="172"/>
      <c r="B114" s="172"/>
      <c r="C114" s="172"/>
      <c r="D114" s="172"/>
      <c r="E114" s="172"/>
      <c r="F114" s="172"/>
      <c r="G114" s="172"/>
      <c r="H114" s="172"/>
      <c r="I114" s="172"/>
      <c r="J114" s="172"/>
      <c r="K114" s="172"/>
      <c r="L114" s="172"/>
      <c r="M114" s="172"/>
      <c r="N114" s="172"/>
      <c r="O114" s="172"/>
      <c r="P114" s="172"/>
      <c r="Q114" s="172"/>
      <c r="R114" s="172"/>
      <c r="S114" s="172"/>
      <c r="T114" s="172"/>
      <c r="U114" s="172"/>
      <c r="V114" s="172"/>
      <c r="W114" s="172"/>
      <c r="X114" s="172"/>
      <c r="Y114" s="172"/>
      <c r="Z114" s="172"/>
      <c r="AA114" s="172"/>
      <c r="AB114" s="172"/>
      <c r="AC114" s="172"/>
      <c r="AD114" s="172"/>
      <c r="AE114" s="172"/>
      <c r="AF114" s="172"/>
      <c r="AG114" s="172"/>
      <c r="AH114" s="172"/>
      <c r="AI114" s="172"/>
      <c r="AJ114" s="172"/>
      <c r="AK114" s="172"/>
      <c r="AL114" s="172"/>
      <c r="AM114" s="172"/>
      <c r="AN114" s="172"/>
      <c r="AO114" s="172"/>
      <c r="AP114" s="172"/>
      <c r="AQ114" s="172"/>
      <c r="AR114" s="172"/>
      <c r="AS114" s="172"/>
      <c r="AT114" s="172"/>
      <c r="AU114" s="172"/>
      <c r="AV114" s="172"/>
      <c r="AW114" s="172"/>
      <c r="AX114" s="172"/>
      <c r="AY114" s="172"/>
      <c r="AZ114" s="172"/>
      <c r="BA114" s="172"/>
      <c r="BB114" s="172"/>
      <c r="BC114" s="172"/>
      <c r="BD114" s="172"/>
      <c r="BE114" s="172"/>
      <c r="BF114" s="172"/>
      <c r="BG114" s="172"/>
      <c r="BH114" s="172"/>
      <c r="BI114" s="172"/>
      <c r="BJ114" s="172"/>
      <c r="BK114" s="172"/>
      <c r="BL114" s="172"/>
      <c r="BM114" s="172"/>
      <c r="BN114" s="172"/>
      <c r="BO114" s="172"/>
      <c r="BP114" s="172"/>
      <c r="BQ114" s="172"/>
      <c r="BR114" s="172"/>
      <c r="BS114" s="172"/>
      <c r="BT114" s="172"/>
      <c r="BU114" s="172"/>
      <c r="BV114" s="172"/>
      <c r="BW114" s="172"/>
      <c r="BX114" s="172"/>
      <c r="BY114" s="172"/>
      <c r="BZ114" s="172"/>
      <c r="CA114" s="172"/>
      <c r="CB114" s="172"/>
      <c r="CC114" s="172"/>
      <c r="CD114" s="172"/>
      <c r="CE114" s="172"/>
      <c r="CF114" s="172"/>
      <c r="CG114" s="172"/>
      <c r="CH114" s="172"/>
      <c r="CI114" s="172"/>
      <c r="CJ114" s="172"/>
      <c r="CK114" s="172"/>
      <c r="CL114" s="172"/>
      <c r="CM114" s="172"/>
      <c r="CN114" s="172"/>
      <c r="CO114" s="172"/>
      <c r="CP114" s="172"/>
      <c r="CQ114" s="172"/>
      <c r="CR114" s="172"/>
      <c r="CS114" s="172"/>
      <c r="CT114" s="172"/>
      <c r="CU114" s="172"/>
      <c r="CV114" s="172"/>
      <c r="CW114" s="172"/>
      <c r="CX114" s="172"/>
      <c r="CY114" s="172"/>
      <c r="CZ114" s="172"/>
      <c r="DA114" s="172"/>
      <c r="DB114" s="172"/>
      <c r="DC114" s="172"/>
      <c r="DD114" s="172"/>
      <c r="DE114" s="172"/>
      <c r="DF114" s="172"/>
      <c r="DG114" s="172"/>
      <c r="DH114" s="172"/>
      <c r="DI114" s="172"/>
      <c r="DJ114" s="172"/>
      <c r="DK114" s="172"/>
      <c r="DL114" s="172"/>
      <c r="DM114" s="172"/>
      <c r="DN114" s="172"/>
      <c r="DO114" s="172"/>
      <c r="DP114" s="172"/>
      <c r="DQ114" s="172"/>
      <c r="DR114" s="172"/>
      <c r="DS114" s="172"/>
      <c r="DT114" s="172"/>
      <c r="DU114" s="172"/>
      <c r="DV114" s="172"/>
      <c r="DW114" s="172"/>
      <c r="DX114" s="172"/>
      <c r="DY114" s="172"/>
      <c r="DZ114" s="172"/>
      <c r="EA114" s="172"/>
      <c r="EB114" s="172"/>
      <c r="EC114" s="172"/>
      <c r="ED114" s="172"/>
      <c r="EE114" s="172"/>
      <c r="EF114" s="172"/>
      <c r="EG114" s="172"/>
      <c r="EH114" s="172"/>
      <c r="EI114" s="172"/>
      <c r="EJ114" s="172"/>
      <c r="EK114" s="172"/>
      <c r="EL114" s="172"/>
      <c r="EM114" s="172"/>
      <c r="EN114" s="172"/>
      <c r="EO114" s="172"/>
      <c r="EP114" s="172"/>
      <c r="EQ114" s="172"/>
      <c r="ER114" s="172"/>
      <c r="ES114" s="172"/>
      <c r="ET114" s="172"/>
      <c r="EU114" s="172"/>
      <c r="EV114" s="172"/>
      <c r="EW114" s="172"/>
      <c r="EX114" s="172"/>
      <c r="EY114" s="172"/>
      <c r="EZ114" s="172"/>
      <c r="FA114" s="172"/>
      <c r="FB114" s="172"/>
      <c r="FC114" s="172"/>
      <c r="FD114" s="172"/>
      <c r="FE114" s="172"/>
      <c r="FF114" s="172"/>
      <c r="FG114" s="172"/>
      <c r="FH114" s="172"/>
      <c r="FI114" s="172"/>
      <c r="FJ114" s="172"/>
      <c r="FK114" s="172"/>
      <c r="FL114" s="172"/>
      <c r="FM114" s="172"/>
      <c r="FN114" s="172"/>
      <c r="FO114" s="172"/>
      <c r="FP114" s="172"/>
      <c r="FQ114" s="172"/>
      <c r="FR114" s="172"/>
      <c r="FS114" s="172"/>
      <c r="FT114" s="172"/>
    </row>
  </sheetData>
  <sheetProtection password="9F83" sheet="1" objects="1" scenarios="1" selectLockedCells="1" selectUnlockedCells="1"/>
  <mergeCells count="10">
    <mergeCell ref="Q37:S37"/>
    <mergeCell ref="G20:S21"/>
    <mergeCell ref="G28:S30"/>
    <mergeCell ref="B1:L1"/>
    <mergeCell ref="N1:S1"/>
    <mergeCell ref="G2:S2"/>
    <mergeCell ref="G3:S10"/>
    <mergeCell ref="G11:S11"/>
    <mergeCell ref="G12:S16"/>
    <mergeCell ref="G17:S17"/>
  </mergeCells>
  <pageMargins left="0.75" right="0.75" top="1" bottom="1" header="0.5" footer="0.5"/>
  <pageSetup paperSize="9" orientation="portrait" horizontalDpi="4294967292" verticalDpi="4294967292"/>
  <drawing r:id="rId1"/>
  <extLst>
    <ext xmlns:mx="http://schemas.microsoft.com/office/mac/excel/2008/main" uri="{64002731-A6B0-56B0-2670-7721B7C09600}">
      <mx:PLV Mode="0" OnePage="0" WScale="0"/>
    </ext>
  </extLst>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tabColor theme="3" tint="0.79998168889431442"/>
  </sheetPr>
  <dimension ref="A1:DHB346"/>
  <sheetViews>
    <sheetView zoomScale="25" zoomScaleNormal="25" zoomScalePageLayoutView="25" workbookViewId="0">
      <pane ySplit="3" topLeftCell="A4" activePane="bottomLeft" state="frozen"/>
      <selection activeCell="Y13" sqref="Y13"/>
      <selection pane="bottomLeft" sqref="A1:B1"/>
    </sheetView>
  </sheetViews>
  <sheetFormatPr baseColWidth="10" defaultRowHeight="15" x14ac:dyDescent="0"/>
  <cols>
    <col min="1" max="12" width="18.83203125" style="19" customWidth="1"/>
    <col min="13" max="13" width="18.83203125" style="20" customWidth="1"/>
    <col min="14" max="24" width="18.83203125" style="19" customWidth="1"/>
    <col min="25" max="25" width="37.83203125" style="19" customWidth="1"/>
    <col min="26" max="26" width="18.83203125" style="19" customWidth="1"/>
    <col min="27" max="28" width="18.83203125" style="21" customWidth="1"/>
    <col min="29" max="29" width="37.83203125" style="19" customWidth="1"/>
    <col min="30" max="41" width="18.83203125" style="19" customWidth="1"/>
    <col min="42" max="42" width="37.83203125" style="19" customWidth="1"/>
    <col min="43" max="45" width="18.83203125" style="19" customWidth="1"/>
    <col min="46" max="46" width="18.83203125" style="22" customWidth="1"/>
    <col min="47" max="47" width="18.83203125" style="19" customWidth="1"/>
    <col min="48" max="48" width="37.83203125" style="19" customWidth="1"/>
    <col min="49" max="49" width="94.5" style="19" customWidth="1"/>
    <col min="50" max="52" width="18.83203125" style="19" customWidth="1"/>
    <col min="53" max="53" width="45" style="19" customWidth="1"/>
    <col min="54" max="54" width="18.83203125" style="19" customWidth="1"/>
    <col min="55" max="55" width="18.83203125" style="32" customWidth="1"/>
    <col min="56" max="16384" width="10.83203125" style="19"/>
  </cols>
  <sheetData>
    <row r="1" spans="1:2914" s="160" customFormat="1" ht="204" customHeight="1" thickBot="1">
      <c r="A1" s="210" t="s">
        <v>2125</v>
      </c>
      <c r="B1" s="211"/>
      <c r="C1" s="212" t="s">
        <v>2145</v>
      </c>
      <c r="D1" s="212"/>
      <c r="E1" s="212"/>
      <c r="F1" s="212"/>
      <c r="G1" s="212"/>
      <c r="H1" s="212"/>
      <c r="I1" s="212"/>
      <c r="J1" s="212"/>
      <c r="K1" s="212"/>
      <c r="L1" s="212"/>
      <c r="M1" s="212"/>
      <c r="N1" s="212"/>
      <c r="O1" s="212"/>
      <c r="P1" s="212"/>
      <c r="Q1" s="212"/>
      <c r="R1" s="212"/>
      <c r="S1" s="212"/>
      <c r="T1" s="212"/>
      <c r="U1" s="157"/>
      <c r="V1" s="157"/>
      <c r="W1" s="157"/>
      <c r="X1" s="213" t="s">
        <v>2126</v>
      </c>
      <c r="Y1" s="213"/>
      <c r="Z1" s="213"/>
      <c r="AA1" s="213"/>
      <c r="AB1" s="213"/>
      <c r="AC1" s="158"/>
      <c r="AD1" s="158"/>
      <c r="AE1" s="158"/>
      <c r="AF1" s="158"/>
      <c r="AG1" s="158"/>
      <c r="AH1" s="158"/>
      <c r="AI1" s="158"/>
      <c r="AJ1" s="158"/>
      <c r="AK1" s="158"/>
      <c r="AL1" s="158"/>
      <c r="AM1" s="158"/>
      <c r="AN1" s="158"/>
      <c r="AO1" s="158"/>
      <c r="AP1" s="158"/>
      <c r="AQ1" s="158"/>
      <c r="AR1" s="158"/>
      <c r="AS1" s="158"/>
      <c r="AT1" s="158"/>
      <c r="AU1" s="158"/>
      <c r="AV1" s="158"/>
      <c r="AW1" s="158"/>
      <c r="AX1" s="158"/>
      <c r="AY1" s="158"/>
      <c r="AZ1" s="158"/>
      <c r="BA1" s="158"/>
      <c r="BB1" s="158"/>
      <c r="BC1" s="158"/>
      <c r="BD1" s="159"/>
      <c r="BE1" s="159"/>
      <c r="BF1" s="159"/>
      <c r="BG1" s="159"/>
      <c r="BH1" s="159"/>
      <c r="BI1" s="159"/>
      <c r="BJ1" s="159"/>
      <c r="BK1" s="159"/>
      <c r="BL1" s="159"/>
      <c r="BM1" s="159"/>
      <c r="BN1" s="159"/>
      <c r="BO1" s="159"/>
      <c r="BP1" s="159"/>
      <c r="BQ1" s="159"/>
      <c r="BR1" s="159"/>
      <c r="BS1" s="159"/>
      <c r="BT1" s="159"/>
      <c r="BU1" s="159"/>
      <c r="BV1" s="159"/>
      <c r="BW1" s="159"/>
      <c r="BX1" s="159"/>
      <c r="BY1" s="159"/>
      <c r="BZ1" s="159"/>
      <c r="CA1" s="159"/>
      <c r="CB1" s="159"/>
      <c r="CC1" s="159"/>
      <c r="CD1" s="159"/>
      <c r="CE1" s="159"/>
      <c r="CF1" s="159"/>
      <c r="CG1" s="159"/>
      <c r="CH1" s="159"/>
      <c r="CI1" s="159"/>
      <c r="CJ1" s="159"/>
      <c r="CK1" s="159"/>
      <c r="CL1" s="159"/>
      <c r="CM1" s="159"/>
      <c r="CN1" s="159"/>
      <c r="CO1" s="159"/>
      <c r="CP1" s="159"/>
      <c r="CQ1" s="159"/>
      <c r="CR1" s="159"/>
      <c r="CS1" s="159"/>
      <c r="CT1" s="159"/>
      <c r="CU1" s="159"/>
      <c r="CV1" s="159"/>
      <c r="CW1" s="159"/>
      <c r="CX1" s="159"/>
      <c r="CY1" s="159"/>
      <c r="CZ1" s="159"/>
      <c r="DA1" s="159"/>
      <c r="DB1" s="159"/>
      <c r="DC1" s="159"/>
      <c r="DD1" s="159"/>
      <c r="DE1" s="159"/>
      <c r="DF1" s="159"/>
      <c r="DG1" s="159"/>
      <c r="DH1" s="159"/>
      <c r="DI1" s="159"/>
      <c r="DJ1" s="159"/>
      <c r="DK1" s="159"/>
      <c r="DL1" s="159"/>
      <c r="DM1" s="159"/>
      <c r="DN1" s="159"/>
      <c r="DO1" s="159"/>
      <c r="DP1" s="159"/>
      <c r="DQ1" s="159"/>
      <c r="DR1" s="159"/>
      <c r="DS1" s="159"/>
      <c r="DT1" s="159"/>
      <c r="DU1" s="159"/>
      <c r="DV1" s="159"/>
      <c r="DW1" s="159"/>
      <c r="DX1" s="159"/>
      <c r="DY1" s="159"/>
      <c r="DZ1" s="159"/>
      <c r="EA1" s="159"/>
      <c r="EB1" s="159"/>
      <c r="EC1" s="159"/>
      <c r="ED1" s="159"/>
      <c r="EE1" s="159"/>
      <c r="EF1" s="159"/>
      <c r="EG1" s="159"/>
      <c r="EH1" s="159"/>
      <c r="EI1" s="159"/>
      <c r="EJ1" s="159"/>
      <c r="EK1" s="159"/>
      <c r="EL1" s="159"/>
      <c r="EM1" s="159"/>
      <c r="EN1" s="159"/>
      <c r="EO1" s="159"/>
      <c r="EP1" s="159"/>
      <c r="EQ1" s="159"/>
      <c r="ER1" s="159"/>
      <c r="ES1" s="159"/>
      <c r="ET1" s="159"/>
      <c r="EU1" s="159"/>
      <c r="EV1" s="159"/>
      <c r="EW1" s="159"/>
      <c r="EX1" s="159"/>
      <c r="EY1" s="159"/>
      <c r="EZ1" s="159"/>
      <c r="FA1" s="159"/>
      <c r="FB1" s="159"/>
      <c r="FC1" s="159"/>
      <c r="FD1" s="159"/>
      <c r="FE1" s="159"/>
      <c r="FF1" s="159"/>
      <c r="FG1" s="159"/>
      <c r="FH1" s="159"/>
      <c r="FI1" s="159"/>
      <c r="FJ1" s="159"/>
      <c r="FK1" s="159"/>
      <c r="FL1" s="159"/>
      <c r="FM1" s="159"/>
      <c r="FN1" s="159"/>
      <c r="FO1" s="159"/>
      <c r="FP1" s="159"/>
      <c r="FQ1" s="159"/>
      <c r="FR1" s="159"/>
      <c r="FS1" s="159"/>
      <c r="FT1" s="159"/>
      <c r="FU1" s="159"/>
      <c r="FV1" s="159"/>
      <c r="FW1" s="159"/>
      <c r="FX1" s="159"/>
      <c r="FY1" s="159"/>
      <c r="FZ1" s="159"/>
      <c r="GA1" s="159"/>
      <c r="GB1" s="159"/>
      <c r="GC1" s="159"/>
      <c r="GD1" s="159"/>
      <c r="GE1" s="159"/>
      <c r="GF1" s="159"/>
      <c r="GG1" s="159"/>
      <c r="GH1" s="159"/>
      <c r="GI1" s="159"/>
      <c r="GJ1" s="159"/>
      <c r="GK1" s="159"/>
      <c r="GL1" s="159"/>
      <c r="GM1" s="159"/>
      <c r="GN1" s="159"/>
      <c r="GO1" s="159"/>
      <c r="GP1" s="159"/>
      <c r="GQ1" s="159"/>
      <c r="GR1" s="159"/>
      <c r="GS1" s="159"/>
      <c r="GT1" s="159"/>
      <c r="GU1" s="159"/>
      <c r="GV1" s="159"/>
      <c r="GW1" s="159"/>
      <c r="GX1" s="159"/>
      <c r="GY1" s="159"/>
      <c r="GZ1" s="159"/>
      <c r="HA1" s="159"/>
      <c r="HB1" s="159"/>
      <c r="HC1" s="159"/>
      <c r="HD1" s="159"/>
      <c r="HE1" s="159"/>
      <c r="HF1" s="159"/>
      <c r="HG1" s="159"/>
      <c r="HH1" s="159"/>
      <c r="HI1" s="159"/>
      <c r="HJ1" s="159"/>
      <c r="HK1" s="159"/>
      <c r="HL1" s="159"/>
      <c r="HM1" s="159"/>
      <c r="HN1" s="159"/>
      <c r="HO1" s="159"/>
      <c r="HP1" s="159"/>
      <c r="HQ1" s="159"/>
      <c r="HR1" s="159"/>
      <c r="HS1" s="159"/>
      <c r="HT1" s="159"/>
      <c r="HU1" s="159"/>
      <c r="HV1" s="159"/>
      <c r="HW1" s="159"/>
      <c r="HX1" s="159"/>
      <c r="HY1" s="159"/>
      <c r="HZ1" s="159"/>
      <c r="IA1" s="159"/>
      <c r="IB1" s="159"/>
      <c r="IC1" s="159"/>
      <c r="ID1" s="159"/>
      <c r="IE1" s="159"/>
      <c r="IF1" s="159"/>
      <c r="IG1" s="159"/>
      <c r="IH1" s="159"/>
      <c r="II1" s="159"/>
      <c r="IJ1" s="159"/>
      <c r="IK1" s="159"/>
      <c r="IL1" s="159"/>
      <c r="IM1" s="159"/>
      <c r="IN1" s="159"/>
      <c r="IO1" s="159"/>
      <c r="IP1" s="159"/>
      <c r="IQ1" s="159"/>
      <c r="IR1" s="159"/>
      <c r="IS1" s="159"/>
      <c r="IT1" s="159"/>
      <c r="IU1" s="159"/>
      <c r="IV1" s="159"/>
      <c r="IW1" s="159"/>
      <c r="IX1" s="159"/>
      <c r="IY1" s="159"/>
      <c r="IZ1" s="159"/>
      <c r="JA1" s="159"/>
      <c r="JB1" s="159"/>
      <c r="JC1" s="159"/>
      <c r="JD1" s="159"/>
      <c r="JE1" s="159"/>
      <c r="JF1" s="159"/>
      <c r="JG1" s="159"/>
      <c r="JH1" s="159"/>
      <c r="JI1" s="159"/>
      <c r="JJ1" s="159"/>
      <c r="JK1" s="159"/>
      <c r="JL1" s="159"/>
      <c r="JM1" s="159"/>
      <c r="JN1" s="159"/>
      <c r="JO1" s="159"/>
      <c r="JP1" s="159"/>
      <c r="JQ1" s="159"/>
      <c r="JR1" s="159"/>
      <c r="JS1" s="159"/>
      <c r="JT1" s="159"/>
      <c r="JU1" s="159"/>
      <c r="JV1" s="159"/>
      <c r="JW1" s="159"/>
      <c r="JX1" s="159"/>
      <c r="JY1" s="159"/>
      <c r="JZ1" s="159"/>
      <c r="KA1" s="159"/>
      <c r="KB1" s="159"/>
      <c r="KC1" s="159"/>
      <c r="KD1" s="159"/>
      <c r="KE1" s="159"/>
      <c r="KF1" s="159"/>
      <c r="KG1" s="159"/>
      <c r="KH1" s="159"/>
      <c r="KI1" s="159"/>
      <c r="KJ1" s="159"/>
      <c r="KK1" s="159"/>
      <c r="KL1" s="159"/>
      <c r="KM1" s="159"/>
      <c r="KN1" s="159"/>
      <c r="KO1" s="159"/>
      <c r="KP1" s="159"/>
      <c r="KQ1" s="159"/>
      <c r="KR1" s="159"/>
      <c r="KS1" s="159"/>
      <c r="KT1" s="159"/>
      <c r="KU1" s="159"/>
      <c r="KV1" s="159"/>
      <c r="KW1" s="159"/>
      <c r="KX1" s="159"/>
      <c r="KY1" s="159"/>
      <c r="KZ1" s="159"/>
      <c r="LA1" s="159"/>
      <c r="LB1" s="159"/>
      <c r="LC1" s="159"/>
      <c r="LD1" s="159"/>
      <c r="LE1" s="159"/>
      <c r="LF1" s="159"/>
      <c r="LG1" s="159"/>
      <c r="LH1" s="159"/>
      <c r="LI1" s="159"/>
      <c r="LJ1" s="159"/>
      <c r="LK1" s="159"/>
      <c r="LL1" s="159"/>
      <c r="LM1" s="159"/>
      <c r="LN1" s="159"/>
      <c r="LO1" s="159"/>
      <c r="LP1" s="159"/>
      <c r="LQ1" s="159"/>
      <c r="LR1" s="159"/>
      <c r="LS1" s="159"/>
      <c r="LT1" s="159"/>
      <c r="LU1" s="159"/>
      <c r="LV1" s="159"/>
      <c r="LW1" s="159"/>
      <c r="LX1" s="159"/>
      <c r="LY1" s="159"/>
      <c r="LZ1" s="159"/>
      <c r="MA1" s="159"/>
      <c r="MB1" s="159"/>
      <c r="MC1" s="159"/>
      <c r="MD1" s="159"/>
      <c r="ME1" s="159"/>
      <c r="MF1" s="159"/>
      <c r="MG1" s="159"/>
      <c r="MH1" s="159"/>
      <c r="MI1" s="159"/>
      <c r="MJ1" s="159"/>
      <c r="MK1" s="159"/>
      <c r="ML1" s="159"/>
      <c r="MM1" s="159"/>
      <c r="MN1" s="159"/>
      <c r="MO1" s="159"/>
      <c r="MP1" s="159"/>
      <c r="MQ1" s="159"/>
      <c r="MR1" s="159"/>
      <c r="MS1" s="159"/>
      <c r="MT1" s="159"/>
      <c r="MU1" s="159"/>
      <c r="MV1" s="159"/>
      <c r="MW1" s="159"/>
      <c r="MX1" s="159"/>
      <c r="MY1" s="159"/>
      <c r="MZ1" s="159"/>
      <c r="NA1" s="159"/>
      <c r="NB1" s="159"/>
      <c r="NC1" s="159"/>
      <c r="ND1" s="159"/>
      <c r="NE1" s="159"/>
      <c r="NF1" s="159"/>
      <c r="NG1" s="159"/>
      <c r="NH1" s="159"/>
      <c r="NI1" s="159"/>
      <c r="NJ1" s="159"/>
      <c r="NK1" s="159"/>
      <c r="NL1" s="159"/>
      <c r="NM1" s="159"/>
      <c r="NN1" s="159"/>
      <c r="NO1" s="159"/>
      <c r="NP1" s="159"/>
      <c r="NQ1" s="159"/>
      <c r="NR1" s="159"/>
      <c r="NS1" s="159"/>
      <c r="NT1" s="159"/>
      <c r="NU1" s="159"/>
      <c r="NV1" s="159"/>
      <c r="NW1" s="159"/>
      <c r="NX1" s="159"/>
      <c r="NY1" s="159"/>
      <c r="NZ1" s="159"/>
      <c r="OA1" s="159"/>
      <c r="OB1" s="159"/>
      <c r="OC1" s="159"/>
      <c r="OD1" s="159"/>
      <c r="OE1" s="159"/>
      <c r="OF1" s="159"/>
      <c r="OG1" s="159"/>
      <c r="OH1" s="159"/>
      <c r="OI1" s="159"/>
      <c r="OJ1" s="159"/>
      <c r="OK1" s="159"/>
      <c r="OL1" s="159"/>
      <c r="OM1" s="159"/>
      <c r="ON1" s="159"/>
      <c r="OO1" s="159"/>
      <c r="OP1" s="159"/>
      <c r="OQ1" s="159"/>
      <c r="OR1" s="159"/>
      <c r="OS1" s="159"/>
      <c r="OT1" s="159"/>
      <c r="OU1" s="159"/>
      <c r="OV1" s="159"/>
      <c r="OW1" s="159"/>
      <c r="OX1" s="159"/>
      <c r="OY1" s="159"/>
      <c r="OZ1" s="159"/>
      <c r="PA1" s="159"/>
      <c r="PB1" s="159"/>
      <c r="PC1" s="159"/>
      <c r="PD1" s="159"/>
      <c r="PE1" s="159"/>
      <c r="PF1" s="159"/>
      <c r="PG1" s="159"/>
      <c r="PH1" s="159"/>
      <c r="PI1" s="159"/>
      <c r="PJ1" s="159"/>
      <c r="PK1" s="159"/>
      <c r="PL1" s="159"/>
      <c r="PM1" s="159"/>
      <c r="PN1" s="159"/>
      <c r="PO1" s="159"/>
      <c r="PP1" s="159"/>
      <c r="PQ1" s="159"/>
      <c r="PR1" s="159"/>
      <c r="PS1" s="159"/>
      <c r="PT1" s="159"/>
      <c r="PU1" s="159"/>
      <c r="PV1" s="159"/>
      <c r="PW1" s="159"/>
      <c r="PX1" s="159"/>
      <c r="PY1" s="159"/>
      <c r="PZ1" s="159"/>
      <c r="QA1" s="159"/>
      <c r="QB1" s="159"/>
      <c r="QC1" s="159"/>
      <c r="QD1" s="159"/>
      <c r="QE1" s="159"/>
      <c r="QF1" s="159"/>
      <c r="QG1" s="159"/>
      <c r="QH1" s="159"/>
      <c r="QI1" s="159"/>
      <c r="QJ1" s="159"/>
      <c r="QK1" s="159"/>
      <c r="QL1" s="159"/>
      <c r="QM1" s="159"/>
      <c r="QN1" s="159"/>
      <c r="QO1" s="159"/>
      <c r="QP1" s="159"/>
      <c r="QQ1" s="159"/>
      <c r="QR1" s="159"/>
      <c r="QS1" s="159"/>
      <c r="QT1" s="159"/>
      <c r="QU1" s="159"/>
      <c r="QV1" s="159"/>
      <c r="QW1" s="159"/>
      <c r="QX1" s="159"/>
      <c r="QY1" s="159"/>
      <c r="QZ1" s="159"/>
      <c r="RA1" s="159"/>
      <c r="RB1" s="159"/>
      <c r="RC1" s="159"/>
      <c r="RD1" s="159"/>
      <c r="RE1" s="159"/>
      <c r="RF1" s="159"/>
      <c r="RG1" s="159"/>
      <c r="RH1" s="159"/>
      <c r="RI1" s="159"/>
      <c r="RJ1" s="159"/>
      <c r="RK1" s="159"/>
      <c r="RL1" s="159"/>
      <c r="RM1" s="159"/>
      <c r="RN1" s="159"/>
      <c r="RO1" s="159"/>
      <c r="RP1" s="159"/>
      <c r="RQ1" s="159"/>
      <c r="RR1" s="159"/>
      <c r="RS1" s="159"/>
      <c r="RT1" s="159"/>
      <c r="RU1" s="159"/>
      <c r="RV1" s="159"/>
      <c r="RW1" s="159"/>
      <c r="RX1" s="159"/>
      <c r="RY1" s="159"/>
      <c r="RZ1" s="159"/>
      <c r="SA1" s="159"/>
      <c r="SB1" s="159"/>
      <c r="SC1" s="159"/>
      <c r="SD1" s="159"/>
      <c r="SE1" s="159"/>
      <c r="SF1" s="159"/>
      <c r="SG1" s="159"/>
      <c r="SH1" s="159"/>
      <c r="SI1" s="159"/>
      <c r="SJ1" s="159"/>
      <c r="SK1" s="159"/>
      <c r="SL1" s="159"/>
      <c r="SM1" s="159"/>
      <c r="SN1" s="159"/>
      <c r="SO1" s="159"/>
      <c r="SP1" s="159"/>
      <c r="SQ1" s="159"/>
      <c r="SR1" s="159"/>
      <c r="SS1" s="159"/>
      <c r="ST1" s="159"/>
      <c r="SU1" s="159"/>
      <c r="SV1" s="159"/>
      <c r="SW1" s="159"/>
      <c r="SX1" s="159"/>
      <c r="SY1" s="159"/>
      <c r="SZ1" s="159"/>
      <c r="TA1" s="159"/>
      <c r="TB1" s="159"/>
      <c r="TC1" s="159"/>
      <c r="TD1" s="159"/>
      <c r="TE1" s="159"/>
      <c r="TF1" s="159"/>
      <c r="TG1" s="159"/>
      <c r="TH1" s="159"/>
      <c r="TI1" s="159"/>
      <c r="TJ1" s="159"/>
      <c r="TK1" s="159"/>
      <c r="TL1" s="159"/>
      <c r="TM1" s="159"/>
      <c r="TN1" s="159"/>
      <c r="TO1" s="159"/>
      <c r="TP1" s="159"/>
      <c r="TQ1" s="159"/>
      <c r="TR1" s="159"/>
      <c r="TS1" s="159"/>
      <c r="TT1" s="159"/>
      <c r="TU1" s="159"/>
      <c r="TV1" s="159"/>
      <c r="TW1" s="159"/>
      <c r="TX1" s="159"/>
      <c r="TY1" s="159"/>
      <c r="TZ1" s="159"/>
      <c r="UA1" s="159"/>
      <c r="UB1" s="159"/>
      <c r="UC1" s="159"/>
      <c r="UD1" s="159"/>
      <c r="UE1" s="159"/>
      <c r="UF1" s="159"/>
      <c r="UG1" s="159"/>
      <c r="UH1" s="159"/>
      <c r="UI1" s="159"/>
      <c r="UJ1" s="159"/>
      <c r="UK1" s="159"/>
      <c r="UL1" s="159"/>
      <c r="UM1" s="159"/>
      <c r="UN1" s="159"/>
      <c r="UO1" s="159"/>
      <c r="UP1" s="159"/>
      <c r="UQ1" s="159"/>
      <c r="UR1" s="159"/>
      <c r="US1" s="159"/>
      <c r="UT1" s="159"/>
      <c r="UU1" s="159"/>
      <c r="UV1" s="159"/>
      <c r="UW1" s="159"/>
      <c r="UX1" s="159"/>
      <c r="UY1" s="159"/>
      <c r="UZ1" s="159"/>
      <c r="VA1" s="159"/>
      <c r="VB1" s="159"/>
      <c r="VC1" s="159"/>
      <c r="VD1" s="159"/>
      <c r="VE1" s="159"/>
      <c r="VF1" s="159"/>
      <c r="VG1" s="159"/>
      <c r="VH1" s="159"/>
      <c r="VI1" s="159"/>
      <c r="VJ1" s="159"/>
      <c r="VK1" s="159"/>
      <c r="VL1" s="159"/>
      <c r="VM1" s="159"/>
      <c r="VN1" s="159"/>
      <c r="VO1" s="159"/>
      <c r="VP1" s="159"/>
      <c r="VQ1" s="159"/>
      <c r="VR1" s="159"/>
      <c r="VS1" s="159"/>
      <c r="VT1" s="159"/>
      <c r="VU1" s="159"/>
      <c r="VV1" s="159"/>
      <c r="VW1" s="159"/>
      <c r="VX1" s="159"/>
      <c r="VY1" s="159"/>
      <c r="VZ1" s="159"/>
      <c r="WA1" s="159"/>
      <c r="WB1" s="159"/>
      <c r="WC1" s="159"/>
      <c r="WD1" s="159"/>
      <c r="WE1" s="159"/>
      <c r="WF1" s="159"/>
      <c r="WG1" s="159"/>
      <c r="WH1" s="159"/>
      <c r="WI1" s="159"/>
      <c r="WJ1" s="159"/>
      <c r="WK1" s="159"/>
      <c r="WL1" s="159"/>
      <c r="WM1" s="159"/>
      <c r="WN1" s="159"/>
      <c r="WO1" s="159"/>
      <c r="WP1" s="159"/>
      <c r="WQ1" s="159"/>
      <c r="WR1" s="159"/>
      <c r="WS1" s="159"/>
      <c r="WT1" s="159"/>
      <c r="WU1" s="159"/>
      <c r="WV1" s="159"/>
      <c r="WW1" s="159"/>
      <c r="WX1" s="159"/>
      <c r="WY1" s="159"/>
      <c r="WZ1" s="159"/>
      <c r="XA1" s="159"/>
      <c r="XB1" s="159"/>
      <c r="XC1" s="159"/>
      <c r="XD1" s="159"/>
      <c r="XE1" s="159"/>
      <c r="XF1" s="159"/>
      <c r="XG1" s="159"/>
      <c r="XH1" s="159"/>
      <c r="XI1" s="159"/>
      <c r="XJ1" s="159"/>
      <c r="XK1" s="159"/>
      <c r="XL1" s="159"/>
      <c r="XM1" s="159"/>
      <c r="XN1" s="159"/>
      <c r="XO1" s="159"/>
      <c r="XP1" s="159"/>
      <c r="XQ1" s="159"/>
      <c r="XR1" s="159"/>
      <c r="XS1" s="159"/>
      <c r="XT1" s="159"/>
      <c r="XU1" s="159"/>
      <c r="XV1" s="159"/>
      <c r="XW1" s="159"/>
      <c r="XX1" s="159"/>
      <c r="XY1" s="159"/>
      <c r="XZ1" s="159"/>
      <c r="YA1" s="159"/>
      <c r="YB1" s="159"/>
      <c r="YC1" s="159"/>
      <c r="YD1" s="159"/>
      <c r="YE1" s="159"/>
      <c r="YF1" s="159"/>
      <c r="YG1" s="159"/>
      <c r="YH1" s="159"/>
      <c r="YI1" s="159"/>
      <c r="YJ1" s="159"/>
      <c r="YK1" s="159"/>
      <c r="YL1" s="159"/>
      <c r="YM1" s="159"/>
      <c r="YN1" s="159"/>
      <c r="YO1" s="159"/>
      <c r="YP1" s="159"/>
      <c r="YQ1" s="159"/>
      <c r="YR1" s="159"/>
      <c r="YS1" s="159"/>
      <c r="YT1" s="159"/>
      <c r="YU1" s="159"/>
      <c r="YV1" s="159"/>
      <c r="YW1" s="159"/>
      <c r="YX1" s="159"/>
      <c r="YY1" s="159"/>
      <c r="YZ1" s="159"/>
      <c r="ZA1" s="159"/>
      <c r="ZB1" s="159"/>
      <c r="ZC1" s="159"/>
      <c r="ZD1" s="159"/>
      <c r="ZE1" s="159"/>
      <c r="ZF1" s="159"/>
      <c r="ZG1" s="159"/>
      <c r="ZH1" s="159"/>
      <c r="ZI1" s="159"/>
      <c r="ZJ1" s="159"/>
      <c r="ZK1" s="159"/>
      <c r="ZL1" s="159"/>
      <c r="ZM1" s="159"/>
      <c r="ZN1" s="159"/>
      <c r="ZO1" s="159"/>
      <c r="ZP1" s="159"/>
      <c r="ZQ1" s="159"/>
      <c r="ZR1" s="159"/>
      <c r="ZS1" s="159"/>
      <c r="ZT1" s="159"/>
      <c r="ZU1" s="159"/>
      <c r="ZV1" s="159"/>
      <c r="ZW1" s="159"/>
      <c r="ZX1" s="159"/>
      <c r="ZY1" s="159"/>
      <c r="ZZ1" s="159"/>
      <c r="AAA1" s="159"/>
      <c r="AAB1" s="159"/>
      <c r="AAC1" s="159"/>
      <c r="AAD1" s="159"/>
      <c r="AAE1" s="159"/>
      <c r="AAF1" s="159"/>
      <c r="AAG1" s="159"/>
      <c r="AAH1" s="159"/>
      <c r="AAI1" s="159"/>
      <c r="AAJ1" s="159"/>
      <c r="AAK1" s="159"/>
      <c r="AAL1" s="159"/>
      <c r="AAM1" s="159"/>
      <c r="AAN1" s="159"/>
      <c r="AAO1" s="159"/>
      <c r="AAP1" s="159"/>
      <c r="AAQ1" s="159"/>
      <c r="AAR1" s="159"/>
      <c r="AAS1" s="159"/>
      <c r="AAT1" s="159"/>
      <c r="AAU1" s="159"/>
      <c r="AAV1" s="159"/>
      <c r="AAW1" s="159"/>
      <c r="AAX1" s="159"/>
      <c r="AAY1" s="159"/>
      <c r="AAZ1" s="159"/>
      <c r="ABA1" s="159"/>
      <c r="ABB1" s="159"/>
      <c r="ABC1" s="159"/>
      <c r="ABD1" s="159"/>
      <c r="ABE1" s="159"/>
      <c r="ABF1" s="159"/>
      <c r="ABG1" s="159"/>
      <c r="ABH1" s="159"/>
      <c r="ABI1" s="159"/>
      <c r="ABJ1" s="159"/>
      <c r="ABK1" s="159"/>
      <c r="ABL1" s="159"/>
      <c r="ABM1" s="159"/>
      <c r="ABN1" s="159"/>
      <c r="ABO1" s="159"/>
      <c r="ABP1" s="159"/>
      <c r="ABQ1" s="159"/>
      <c r="ABR1" s="159"/>
      <c r="ABS1" s="159"/>
      <c r="ABT1" s="159"/>
      <c r="ABU1" s="159"/>
      <c r="ABV1" s="159"/>
      <c r="ABW1" s="159"/>
      <c r="ABX1" s="159"/>
      <c r="ABY1" s="159"/>
      <c r="ABZ1" s="159"/>
      <c r="ACA1" s="159"/>
      <c r="ACB1" s="159"/>
      <c r="ACC1" s="159"/>
      <c r="ACD1" s="159"/>
      <c r="ACE1" s="159"/>
      <c r="ACF1" s="159"/>
      <c r="ACG1" s="159"/>
      <c r="ACH1" s="159"/>
      <c r="ACI1" s="159"/>
      <c r="ACJ1" s="159"/>
      <c r="ACK1" s="159"/>
      <c r="ACL1" s="159"/>
      <c r="ACM1" s="159"/>
      <c r="ACN1" s="159"/>
      <c r="ACO1" s="159"/>
      <c r="ACP1" s="159"/>
      <c r="ACQ1" s="159"/>
      <c r="ACR1" s="159"/>
      <c r="ACS1" s="159"/>
      <c r="ACT1" s="159"/>
      <c r="ACU1" s="159"/>
      <c r="ACV1" s="159"/>
      <c r="ACW1" s="159"/>
      <c r="ACX1" s="159"/>
      <c r="ACY1" s="159"/>
      <c r="ACZ1" s="159"/>
      <c r="ADA1" s="159"/>
      <c r="ADB1" s="159"/>
      <c r="ADC1" s="159"/>
      <c r="ADD1" s="159"/>
      <c r="ADE1" s="159"/>
      <c r="ADF1" s="159"/>
      <c r="ADG1" s="159"/>
      <c r="ADH1" s="159"/>
      <c r="ADI1" s="159"/>
      <c r="ADJ1" s="159"/>
      <c r="ADK1" s="159"/>
      <c r="ADL1" s="159"/>
      <c r="ADM1" s="159"/>
      <c r="ADN1" s="159"/>
      <c r="ADO1" s="159"/>
      <c r="ADP1" s="159"/>
      <c r="ADQ1" s="159"/>
      <c r="ADR1" s="159"/>
      <c r="ADS1" s="159"/>
      <c r="ADT1" s="159"/>
      <c r="ADU1" s="159"/>
      <c r="ADV1" s="159"/>
      <c r="ADW1" s="159"/>
      <c r="ADX1" s="159"/>
      <c r="ADY1" s="159"/>
      <c r="ADZ1" s="159"/>
      <c r="AEA1" s="159"/>
      <c r="AEB1" s="159"/>
      <c r="AEC1" s="159"/>
      <c r="AED1" s="159"/>
      <c r="AEE1" s="159"/>
      <c r="AEF1" s="159"/>
      <c r="AEG1" s="159"/>
      <c r="AEH1" s="159"/>
      <c r="AEI1" s="159"/>
      <c r="AEJ1" s="159"/>
      <c r="AEK1" s="159"/>
      <c r="AEL1" s="159"/>
      <c r="AEM1" s="159"/>
      <c r="AEN1" s="159"/>
      <c r="AEO1" s="159"/>
      <c r="AEP1" s="159"/>
      <c r="AEQ1" s="159"/>
      <c r="AER1" s="159"/>
      <c r="AES1" s="159"/>
      <c r="AET1" s="159"/>
      <c r="AEU1" s="159"/>
      <c r="AEV1" s="159"/>
      <c r="AEW1" s="159"/>
      <c r="AEX1" s="159"/>
      <c r="AEY1" s="159"/>
      <c r="AEZ1" s="159"/>
      <c r="AFA1" s="159"/>
      <c r="AFB1" s="159"/>
      <c r="AFC1" s="159"/>
      <c r="AFD1" s="159"/>
      <c r="AFE1" s="159"/>
      <c r="AFF1" s="159"/>
      <c r="AFG1" s="159"/>
      <c r="AFH1" s="159"/>
      <c r="AFI1" s="159"/>
      <c r="AFJ1" s="159"/>
      <c r="AFK1" s="159"/>
      <c r="AFL1" s="159"/>
      <c r="AFM1" s="159"/>
      <c r="AFN1" s="159"/>
      <c r="AFO1" s="159"/>
      <c r="AFP1" s="159"/>
      <c r="AFQ1" s="159"/>
      <c r="AFR1" s="159"/>
      <c r="AFS1" s="159"/>
      <c r="AFT1" s="159"/>
      <c r="AFU1" s="159"/>
      <c r="AFV1" s="159"/>
      <c r="AFW1" s="159"/>
      <c r="AFX1" s="159"/>
      <c r="AFY1" s="159"/>
      <c r="AFZ1" s="159"/>
      <c r="AGA1" s="159"/>
      <c r="AGB1" s="159"/>
      <c r="AGC1" s="159"/>
      <c r="AGD1" s="159"/>
      <c r="AGE1" s="159"/>
      <c r="AGF1" s="159"/>
      <c r="AGG1" s="159"/>
      <c r="AGH1" s="159"/>
      <c r="AGI1" s="159"/>
      <c r="AGJ1" s="159"/>
      <c r="AGK1" s="159"/>
      <c r="AGL1" s="159"/>
      <c r="AGM1" s="159"/>
      <c r="AGN1" s="159"/>
      <c r="AGO1" s="159"/>
      <c r="AGP1" s="159"/>
      <c r="AGQ1" s="159"/>
      <c r="AGR1" s="159"/>
      <c r="AGS1" s="159"/>
      <c r="AGT1" s="159"/>
      <c r="AGU1" s="159"/>
      <c r="AGV1" s="159"/>
      <c r="AGW1" s="159"/>
      <c r="AGX1" s="159"/>
      <c r="AGY1" s="159"/>
      <c r="AGZ1" s="159"/>
      <c r="AHA1" s="159"/>
      <c r="AHB1" s="159"/>
      <c r="AHC1" s="159"/>
      <c r="AHD1" s="159"/>
      <c r="AHE1" s="159"/>
      <c r="AHF1" s="159"/>
      <c r="AHG1" s="159"/>
      <c r="AHH1" s="159"/>
      <c r="AHI1" s="159"/>
      <c r="AHJ1" s="159"/>
      <c r="AHK1" s="159"/>
      <c r="AHL1" s="159"/>
      <c r="AHM1" s="159"/>
      <c r="AHN1" s="159"/>
      <c r="AHO1" s="159"/>
      <c r="AHP1" s="159"/>
      <c r="AHQ1" s="159"/>
      <c r="AHR1" s="159"/>
      <c r="AHS1" s="159"/>
      <c r="AHT1" s="159"/>
      <c r="AHU1" s="159"/>
      <c r="AHV1" s="159"/>
      <c r="AHW1" s="159"/>
      <c r="AHX1" s="159"/>
      <c r="AHY1" s="159"/>
      <c r="AHZ1" s="159"/>
      <c r="AIA1" s="159"/>
      <c r="AIB1" s="159"/>
      <c r="AIC1" s="159"/>
      <c r="AID1" s="159"/>
      <c r="AIE1" s="159"/>
      <c r="AIF1" s="159"/>
      <c r="AIG1" s="159"/>
      <c r="AIH1" s="159"/>
      <c r="AII1" s="159"/>
      <c r="AIJ1" s="159"/>
      <c r="AIK1" s="159"/>
      <c r="AIL1" s="159"/>
      <c r="AIM1" s="159"/>
      <c r="AIN1" s="159"/>
      <c r="AIO1" s="159"/>
      <c r="AIP1" s="159"/>
      <c r="AIQ1" s="159"/>
      <c r="AIR1" s="159"/>
      <c r="AIS1" s="159"/>
      <c r="AIT1" s="159"/>
      <c r="AIU1" s="159"/>
      <c r="AIV1" s="159"/>
      <c r="AIW1" s="159"/>
      <c r="AIX1" s="159"/>
      <c r="AIY1" s="159"/>
      <c r="AIZ1" s="159"/>
      <c r="AJA1" s="159"/>
      <c r="AJB1" s="159"/>
      <c r="AJC1" s="159"/>
      <c r="AJD1" s="159"/>
      <c r="AJE1" s="159"/>
      <c r="AJF1" s="159"/>
      <c r="AJG1" s="159"/>
      <c r="AJH1" s="159"/>
      <c r="AJI1" s="159"/>
      <c r="AJJ1" s="159"/>
      <c r="AJK1" s="159"/>
      <c r="AJL1" s="159"/>
      <c r="AJM1" s="159"/>
      <c r="AJN1" s="159"/>
      <c r="AJO1" s="159"/>
      <c r="AJP1" s="159"/>
      <c r="AJQ1" s="159"/>
      <c r="AJR1" s="159"/>
      <c r="AJS1" s="159"/>
      <c r="AJT1" s="159"/>
      <c r="AJU1" s="159"/>
      <c r="AJV1" s="159"/>
      <c r="AJW1" s="159"/>
      <c r="AJX1" s="159"/>
      <c r="AJY1" s="159"/>
      <c r="AJZ1" s="159"/>
      <c r="AKA1" s="159"/>
      <c r="AKB1" s="159"/>
      <c r="AKC1" s="159"/>
      <c r="AKD1" s="159"/>
      <c r="AKE1" s="159"/>
      <c r="AKF1" s="159"/>
      <c r="AKG1" s="159"/>
      <c r="AKH1" s="159"/>
      <c r="AKI1" s="159"/>
      <c r="AKJ1" s="159"/>
      <c r="AKK1" s="159"/>
      <c r="AKL1" s="159"/>
      <c r="AKM1" s="159"/>
      <c r="AKN1" s="159"/>
      <c r="AKO1" s="159"/>
      <c r="AKP1" s="159"/>
      <c r="AKQ1" s="159"/>
      <c r="AKR1" s="159"/>
      <c r="AKS1" s="159"/>
      <c r="AKT1" s="159"/>
      <c r="AKU1" s="159"/>
      <c r="AKV1" s="159"/>
      <c r="AKW1" s="159"/>
      <c r="AKX1" s="159"/>
      <c r="AKY1" s="159"/>
      <c r="AKZ1" s="159"/>
      <c r="ALA1" s="159"/>
      <c r="ALB1" s="159"/>
      <c r="ALC1" s="159"/>
      <c r="ALD1" s="159"/>
      <c r="ALE1" s="159"/>
      <c r="ALF1" s="159"/>
      <c r="ALG1" s="159"/>
      <c r="ALH1" s="159"/>
      <c r="ALI1" s="159"/>
      <c r="ALJ1" s="159"/>
      <c r="ALK1" s="159"/>
      <c r="ALL1" s="159"/>
      <c r="ALM1" s="159"/>
      <c r="ALN1" s="159"/>
      <c r="ALO1" s="159"/>
      <c r="ALP1" s="159"/>
      <c r="ALQ1" s="159"/>
      <c r="ALR1" s="159"/>
      <c r="ALS1" s="159"/>
      <c r="ALT1" s="159"/>
      <c r="ALU1" s="159"/>
      <c r="ALV1" s="159"/>
      <c r="ALW1" s="159"/>
      <c r="ALX1" s="159"/>
      <c r="ALY1" s="159"/>
      <c r="ALZ1" s="159"/>
      <c r="AMA1" s="159"/>
      <c r="AMB1" s="159"/>
      <c r="AMC1" s="159"/>
      <c r="AMD1" s="159"/>
      <c r="AME1" s="159"/>
      <c r="AMF1" s="159"/>
      <c r="AMG1" s="159"/>
      <c r="AMH1" s="159"/>
      <c r="AMI1" s="159"/>
      <c r="AMJ1" s="159"/>
      <c r="AMK1" s="159"/>
      <c r="AML1" s="159"/>
      <c r="AMM1" s="159"/>
      <c r="AMN1" s="159"/>
      <c r="AMO1" s="159"/>
      <c r="AMP1" s="159"/>
      <c r="AMQ1" s="159"/>
      <c r="AMR1" s="159"/>
      <c r="AMS1" s="159"/>
      <c r="AMT1" s="159"/>
      <c r="AMU1" s="159"/>
      <c r="AMV1" s="159"/>
      <c r="AMW1" s="159"/>
      <c r="AMX1" s="159"/>
      <c r="AMY1" s="159"/>
      <c r="AMZ1" s="159"/>
      <c r="ANA1" s="159"/>
      <c r="ANB1" s="159"/>
      <c r="ANC1" s="159"/>
      <c r="AND1" s="159"/>
      <c r="ANE1" s="159"/>
      <c r="ANF1" s="159"/>
      <c r="ANG1" s="159"/>
      <c r="ANH1" s="159"/>
      <c r="ANI1" s="159"/>
      <c r="ANJ1" s="159"/>
      <c r="ANK1" s="159"/>
      <c r="ANL1" s="159"/>
      <c r="ANM1" s="159"/>
      <c r="ANN1" s="159"/>
      <c r="ANO1" s="159"/>
      <c r="ANP1" s="159"/>
      <c r="ANQ1" s="159"/>
      <c r="ANR1" s="159"/>
      <c r="ANS1" s="159"/>
      <c r="ANT1" s="159"/>
      <c r="ANU1" s="159"/>
      <c r="ANV1" s="159"/>
      <c r="ANW1" s="159"/>
      <c r="ANX1" s="159"/>
      <c r="ANY1" s="159"/>
      <c r="ANZ1" s="159"/>
      <c r="AOA1" s="159"/>
      <c r="AOB1" s="159"/>
      <c r="AOC1" s="159"/>
      <c r="AOD1" s="159"/>
      <c r="AOE1" s="159"/>
      <c r="AOF1" s="159"/>
      <c r="AOG1" s="159"/>
      <c r="AOH1" s="159"/>
      <c r="AOI1" s="159"/>
      <c r="AOJ1" s="159"/>
      <c r="AOK1" s="159"/>
      <c r="AOL1" s="159"/>
      <c r="AOM1" s="159"/>
      <c r="AON1" s="159"/>
      <c r="AOO1" s="159"/>
      <c r="AOP1" s="159"/>
      <c r="AOQ1" s="159"/>
      <c r="AOR1" s="159"/>
      <c r="AOS1" s="159"/>
      <c r="AOT1" s="159"/>
      <c r="AOU1" s="159"/>
      <c r="AOV1" s="159"/>
      <c r="AOW1" s="159"/>
      <c r="AOX1" s="159"/>
      <c r="AOY1" s="159"/>
      <c r="AOZ1" s="159"/>
      <c r="APA1" s="159"/>
      <c r="APB1" s="159"/>
      <c r="APC1" s="159"/>
      <c r="APD1" s="159"/>
      <c r="APE1" s="159"/>
      <c r="APF1" s="159"/>
      <c r="APG1" s="159"/>
      <c r="APH1" s="159"/>
      <c r="API1" s="159"/>
      <c r="APJ1" s="159"/>
      <c r="APK1" s="159"/>
      <c r="APL1" s="159"/>
      <c r="APM1" s="159"/>
      <c r="APN1" s="159"/>
      <c r="APO1" s="159"/>
      <c r="APP1" s="159"/>
      <c r="APQ1" s="159"/>
      <c r="APR1" s="159"/>
      <c r="APS1" s="159"/>
      <c r="APT1" s="159"/>
      <c r="APU1" s="159"/>
      <c r="APV1" s="159"/>
      <c r="APW1" s="159"/>
      <c r="APX1" s="159"/>
      <c r="APY1" s="159"/>
      <c r="APZ1" s="159"/>
      <c r="AQA1" s="159"/>
      <c r="AQB1" s="159"/>
      <c r="AQC1" s="159"/>
      <c r="AQD1" s="159"/>
      <c r="AQE1" s="159"/>
      <c r="AQF1" s="159"/>
      <c r="AQG1" s="159"/>
      <c r="AQH1" s="159"/>
      <c r="AQI1" s="159"/>
      <c r="AQJ1" s="159"/>
      <c r="AQK1" s="159"/>
      <c r="AQL1" s="159"/>
      <c r="AQM1" s="159"/>
      <c r="AQN1" s="159"/>
      <c r="AQO1" s="159"/>
      <c r="AQP1" s="159"/>
      <c r="AQQ1" s="159"/>
      <c r="AQR1" s="159"/>
      <c r="AQS1" s="159"/>
      <c r="AQT1" s="159"/>
      <c r="AQU1" s="159"/>
      <c r="AQV1" s="159"/>
      <c r="AQW1" s="159"/>
      <c r="AQX1" s="159"/>
      <c r="AQY1" s="159"/>
      <c r="AQZ1" s="159"/>
      <c r="ARA1" s="159"/>
      <c r="ARB1" s="159"/>
      <c r="ARC1" s="159"/>
      <c r="ARD1" s="159"/>
      <c r="ARE1" s="159"/>
      <c r="ARF1" s="159"/>
      <c r="ARG1" s="159"/>
      <c r="ARH1" s="159"/>
      <c r="ARI1" s="159"/>
      <c r="ARJ1" s="159"/>
      <c r="ARK1" s="159"/>
      <c r="ARL1" s="159"/>
      <c r="ARM1" s="159"/>
      <c r="ARN1" s="159"/>
      <c r="ARO1" s="159"/>
      <c r="ARP1" s="159"/>
      <c r="ARQ1" s="159"/>
      <c r="ARR1" s="159"/>
      <c r="ARS1" s="159"/>
      <c r="ART1" s="159"/>
      <c r="ARU1" s="159"/>
      <c r="ARV1" s="159"/>
      <c r="ARW1" s="159"/>
      <c r="ARX1" s="159"/>
      <c r="ARY1" s="159"/>
      <c r="ARZ1" s="159"/>
      <c r="ASA1" s="159"/>
      <c r="ASB1" s="159"/>
      <c r="ASC1" s="159"/>
      <c r="ASD1" s="159"/>
      <c r="ASE1" s="159"/>
      <c r="ASF1" s="159"/>
      <c r="ASG1" s="159"/>
      <c r="ASH1" s="159"/>
      <c r="ASI1" s="159"/>
      <c r="ASJ1" s="159"/>
      <c r="ASK1" s="159"/>
      <c r="ASL1" s="159"/>
      <c r="ASM1" s="159"/>
      <c r="ASN1" s="159"/>
      <c r="ASO1" s="159"/>
      <c r="ASP1" s="159"/>
      <c r="ASQ1" s="159"/>
      <c r="ASR1" s="159"/>
      <c r="ASS1" s="159"/>
      <c r="AST1" s="159"/>
      <c r="ASU1" s="159"/>
      <c r="ASV1" s="159"/>
      <c r="ASW1" s="159"/>
      <c r="ASX1" s="159"/>
      <c r="ASY1" s="159"/>
      <c r="ASZ1" s="159"/>
      <c r="ATA1" s="159"/>
      <c r="ATB1" s="159"/>
      <c r="ATC1" s="159"/>
      <c r="ATD1" s="159"/>
      <c r="ATE1" s="159"/>
      <c r="ATF1" s="159"/>
      <c r="ATG1" s="159"/>
      <c r="ATH1" s="159"/>
      <c r="ATI1" s="159"/>
      <c r="ATJ1" s="159"/>
      <c r="ATK1" s="159"/>
      <c r="ATL1" s="159"/>
      <c r="ATM1" s="159"/>
      <c r="ATN1" s="159"/>
      <c r="ATO1" s="159"/>
      <c r="ATP1" s="159"/>
      <c r="ATQ1" s="159"/>
      <c r="ATR1" s="159"/>
      <c r="ATS1" s="159"/>
      <c r="ATT1" s="159"/>
      <c r="ATU1" s="159"/>
      <c r="ATV1" s="159"/>
      <c r="ATW1" s="159"/>
      <c r="ATX1" s="159"/>
      <c r="ATY1" s="159"/>
      <c r="ATZ1" s="159"/>
      <c r="AUA1" s="159"/>
      <c r="AUB1" s="159"/>
      <c r="AUC1" s="159"/>
      <c r="AUD1" s="159"/>
      <c r="AUE1" s="159"/>
      <c r="AUF1" s="159"/>
      <c r="AUG1" s="159"/>
      <c r="AUH1" s="159"/>
      <c r="AUI1" s="159"/>
      <c r="AUJ1" s="159"/>
      <c r="AUK1" s="159"/>
      <c r="AUL1" s="159"/>
      <c r="AUM1" s="159"/>
      <c r="AUN1" s="159"/>
      <c r="AUO1" s="159"/>
      <c r="AUP1" s="159"/>
      <c r="AUQ1" s="159"/>
      <c r="AUR1" s="159"/>
      <c r="AUS1" s="159"/>
      <c r="AUT1" s="159"/>
      <c r="AUU1" s="159"/>
      <c r="AUV1" s="159"/>
      <c r="AUW1" s="159"/>
      <c r="AUX1" s="159"/>
      <c r="AUY1" s="159"/>
      <c r="AUZ1" s="159"/>
      <c r="AVA1" s="159"/>
      <c r="AVB1" s="159"/>
      <c r="AVC1" s="159"/>
      <c r="AVD1" s="159"/>
      <c r="AVE1" s="159"/>
      <c r="AVF1" s="159"/>
      <c r="AVG1" s="159"/>
      <c r="AVH1" s="159"/>
      <c r="AVI1" s="159"/>
      <c r="AVJ1" s="159"/>
      <c r="AVK1" s="159"/>
      <c r="AVL1" s="159"/>
      <c r="AVM1" s="159"/>
      <c r="AVN1" s="159"/>
      <c r="AVO1" s="159"/>
      <c r="AVP1" s="159"/>
      <c r="AVQ1" s="159"/>
      <c r="AVR1" s="159"/>
      <c r="AVS1" s="159"/>
      <c r="AVT1" s="159"/>
      <c r="AVU1" s="159"/>
      <c r="AVV1" s="159"/>
      <c r="AVW1" s="159"/>
      <c r="AVX1" s="159"/>
      <c r="AVY1" s="159"/>
      <c r="AVZ1" s="159"/>
      <c r="AWA1" s="159"/>
      <c r="AWB1" s="159"/>
      <c r="AWC1" s="159"/>
      <c r="AWD1" s="159"/>
      <c r="AWE1" s="159"/>
      <c r="AWF1" s="159"/>
      <c r="AWG1" s="159"/>
      <c r="AWH1" s="159"/>
      <c r="AWI1" s="159"/>
      <c r="AWJ1" s="159"/>
      <c r="AWK1" s="159"/>
      <c r="AWL1" s="159"/>
      <c r="AWM1" s="159"/>
      <c r="AWN1" s="159"/>
      <c r="AWO1" s="159"/>
      <c r="AWP1" s="159"/>
      <c r="AWQ1" s="159"/>
      <c r="AWR1" s="159"/>
      <c r="AWS1" s="159"/>
      <c r="AWT1" s="159"/>
      <c r="AWU1" s="159"/>
      <c r="AWV1" s="159"/>
      <c r="AWW1" s="159"/>
      <c r="AWX1" s="159"/>
      <c r="AWY1" s="159"/>
      <c r="AWZ1" s="159"/>
      <c r="AXA1" s="159"/>
      <c r="AXB1" s="159"/>
      <c r="AXC1" s="159"/>
      <c r="AXD1" s="159"/>
      <c r="AXE1" s="159"/>
      <c r="AXF1" s="159"/>
      <c r="AXG1" s="159"/>
      <c r="AXH1" s="159"/>
      <c r="AXI1" s="159"/>
      <c r="AXJ1" s="159"/>
      <c r="AXK1" s="159"/>
      <c r="AXL1" s="159"/>
      <c r="AXM1" s="159"/>
      <c r="AXN1" s="159"/>
      <c r="AXO1" s="159"/>
      <c r="AXP1" s="159"/>
      <c r="AXQ1" s="159"/>
      <c r="AXR1" s="159"/>
      <c r="AXS1" s="159"/>
      <c r="AXT1" s="159"/>
      <c r="AXU1" s="159"/>
      <c r="AXV1" s="159"/>
      <c r="AXW1" s="159"/>
      <c r="AXX1" s="159"/>
      <c r="AXY1" s="159"/>
      <c r="AXZ1" s="159"/>
      <c r="AYA1" s="159"/>
      <c r="AYB1" s="159"/>
      <c r="AYC1" s="159"/>
      <c r="AYD1" s="159"/>
      <c r="AYE1" s="159"/>
      <c r="AYF1" s="159"/>
      <c r="AYG1" s="159"/>
      <c r="AYH1" s="159"/>
      <c r="AYI1" s="159"/>
      <c r="AYJ1" s="159"/>
      <c r="AYK1" s="159"/>
      <c r="AYL1" s="159"/>
      <c r="AYM1" s="159"/>
      <c r="AYN1" s="159"/>
      <c r="AYO1" s="159"/>
      <c r="AYP1" s="159"/>
      <c r="AYQ1" s="159"/>
      <c r="AYR1" s="159"/>
      <c r="AYS1" s="159"/>
      <c r="AYT1" s="159"/>
      <c r="AYU1" s="159"/>
      <c r="AYV1" s="159"/>
      <c r="AYW1" s="159"/>
      <c r="AYX1" s="159"/>
      <c r="AYY1" s="159"/>
      <c r="AYZ1" s="159"/>
      <c r="AZA1" s="159"/>
      <c r="AZB1" s="159"/>
      <c r="AZC1" s="159"/>
      <c r="AZD1" s="159"/>
      <c r="AZE1" s="159"/>
      <c r="AZF1" s="159"/>
      <c r="AZG1" s="159"/>
      <c r="AZH1" s="159"/>
      <c r="AZI1" s="159"/>
      <c r="AZJ1" s="159"/>
      <c r="AZK1" s="159"/>
      <c r="AZL1" s="159"/>
      <c r="AZM1" s="159"/>
      <c r="AZN1" s="159"/>
      <c r="AZO1" s="159"/>
      <c r="AZP1" s="159"/>
      <c r="AZQ1" s="159"/>
      <c r="AZR1" s="159"/>
      <c r="AZS1" s="159"/>
      <c r="AZT1" s="159"/>
      <c r="AZU1" s="159"/>
      <c r="AZV1" s="159"/>
      <c r="AZW1" s="159"/>
      <c r="AZX1" s="159"/>
      <c r="AZY1" s="159"/>
      <c r="AZZ1" s="159"/>
      <c r="BAA1" s="159"/>
      <c r="BAB1" s="159"/>
      <c r="BAC1" s="159"/>
      <c r="BAD1" s="159"/>
      <c r="BAE1" s="159"/>
      <c r="BAF1" s="159"/>
      <c r="BAG1" s="159"/>
      <c r="BAH1" s="159"/>
      <c r="BAI1" s="159"/>
      <c r="BAJ1" s="159"/>
      <c r="BAK1" s="159"/>
      <c r="BAL1" s="159"/>
      <c r="BAM1" s="159"/>
      <c r="BAN1" s="159"/>
      <c r="BAO1" s="159"/>
      <c r="BAP1" s="159"/>
      <c r="BAQ1" s="159"/>
      <c r="BAR1" s="159"/>
      <c r="BAS1" s="159"/>
      <c r="BAT1" s="159"/>
      <c r="BAU1" s="159"/>
      <c r="BAV1" s="159"/>
      <c r="BAW1" s="159"/>
      <c r="BAX1" s="159"/>
      <c r="BAY1" s="159"/>
      <c r="BAZ1" s="159"/>
      <c r="BBA1" s="159"/>
      <c r="BBB1" s="159"/>
      <c r="BBC1" s="159"/>
      <c r="BBD1" s="159"/>
      <c r="BBE1" s="159"/>
      <c r="BBF1" s="159"/>
      <c r="BBG1" s="159"/>
      <c r="BBH1" s="159"/>
      <c r="BBI1" s="159"/>
      <c r="BBJ1" s="159"/>
      <c r="BBK1" s="159"/>
      <c r="BBL1" s="159"/>
      <c r="BBM1" s="159"/>
      <c r="BBN1" s="159"/>
      <c r="BBO1" s="159"/>
      <c r="BBP1" s="159"/>
      <c r="BBQ1" s="159"/>
      <c r="BBR1" s="159"/>
      <c r="BBS1" s="159"/>
      <c r="BBT1" s="159"/>
      <c r="BBU1" s="159"/>
      <c r="BBV1" s="159"/>
      <c r="BBW1" s="159"/>
      <c r="BBX1" s="159"/>
      <c r="BBY1" s="159"/>
      <c r="BBZ1" s="159"/>
      <c r="BCA1" s="159"/>
      <c r="BCB1" s="159"/>
      <c r="BCC1" s="159"/>
      <c r="BCD1" s="159"/>
      <c r="BCE1" s="159"/>
      <c r="BCF1" s="159"/>
      <c r="BCG1" s="159"/>
      <c r="BCH1" s="159"/>
      <c r="BCI1" s="159"/>
      <c r="BCJ1" s="159"/>
      <c r="BCK1" s="159"/>
      <c r="BCL1" s="159"/>
      <c r="BCM1" s="159"/>
      <c r="BCN1" s="159"/>
      <c r="BCO1" s="159"/>
      <c r="BCP1" s="159"/>
      <c r="BCQ1" s="159"/>
      <c r="BCR1" s="159"/>
      <c r="BCS1" s="159"/>
      <c r="BCT1" s="159"/>
      <c r="BCU1" s="159"/>
      <c r="BCV1" s="159"/>
      <c r="BCW1" s="159"/>
      <c r="BCX1" s="159"/>
      <c r="BCY1" s="159"/>
      <c r="BCZ1" s="159"/>
      <c r="BDA1" s="159"/>
      <c r="BDB1" s="159"/>
      <c r="BDC1" s="159"/>
      <c r="BDD1" s="159"/>
      <c r="BDE1" s="159"/>
      <c r="BDF1" s="159"/>
      <c r="BDG1" s="159"/>
      <c r="BDH1" s="159"/>
      <c r="BDI1" s="159"/>
      <c r="BDJ1" s="159"/>
      <c r="BDK1" s="159"/>
      <c r="BDL1" s="159"/>
      <c r="BDM1" s="159"/>
      <c r="BDN1" s="159"/>
      <c r="BDO1" s="159"/>
      <c r="BDP1" s="159"/>
      <c r="BDQ1" s="159"/>
      <c r="BDR1" s="159"/>
      <c r="BDS1" s="159"/>
      <c r="BDT1" s="159"/>
      <c r="BDU1" s="159"/>
      <c r="BDV1" s="159"/>
      <c r="BDW1" s="159"/>
      <c r="BDX1" s="159"/>
      <c r="BDY1" s="159"/>
      <c r="BDZ1" s="159"/>
      <c r="BEA1" s="159"/>
      <c r="BEB1" s="159"/>
      <c r="BEC1" s="159"/>
      <c r="BED1" s="159"/>
      <c r="BEE1" s="159"/>
      <c r="BEF1" s="159"/>
      <c r="BEG1" s="159"/>
      <c r="BEH1" s="159"/>
      <c r="BEI1" s="159"/>
      <c r="BEJ1" s="159"/>
      <c r="BEK1" s="159"/>
      <c r="BEL1" s="159"/>
      <c r="BEM1" s="159"/>
      <c r="BEN1" s="159"/>
      <c r="BEO1" s="159"/>
      <c r="BEP1" s="159"/>
      <c r="BEQ1" s="159"/>
      <c r="BER1" s="159"/>
      <c r="BES1" s="159"/>
      <c r="BET1" s="159"/>
      <c r="BEU1" s="159"/>
      <c r="BEV1" s="159"/>
      <c r="BEW1" s="159"/>
      <c r="BEX1" s="159"/>
      <c r="BEY1" s="159"/>
      <c r="BEZ1" s="159"/>
      <c r="BFA1" s="159"/>
      <c r="BFB1" s="159"/>
      <c r="BFC1" s="159"/>
      <c r="BFD1" s="159"/>
      <c r="BFE1" s="159"/>
      <c r="BFF1" s="159"/>
      <c r="BFG1" s="159"/>
      <c r="BFH1" s="159"/>
      <c r="BFI1" s="159"/>
      <c r="BFJ1" s="159"/>
      <c r="BFK1" s="159"/>
      <c r="BFL1" s="159"/>
      <c r="BFM1" s="159"/>
      <c r="BFN1" s="159"/>
      <c r="BFO1" s="159"/>
      <c r="BFP1" s="159"/>
      <c r="BFQ1" s="159"/>
      <c r="BFR1" s="159"/>
      <c r="BFS1" s="159"/>
      <c r="BFT1" s="159"/>
      <c r="BFU1" s="159"/>
      <c r="BFV1" s="159"/>
      <c r="BFW1" s="159"/>
      <c r="BFX1" s="159"/>
      <c r="BFY1" s="159"/>
      <c r="BFZ1" s="159"/>
      <c r="BGA1" s="159"/>
      <c r="BGB1" s="159"/>
      <c r="BGC1" s="159"/>
      <c r="BGD1" s="159"/>
      <c r="BGE1" s="159"/>
      <c r="BGF1" s="159"/>
      <c r="BGG1" s="159"/>
      <c r="BGH1" s="159"/>
      <c r="BGI1" s="159"/>
      <c r="BGJ1" s="159"/>
      <c r="BGK1" s="159"/>
      <c r="BGL1" s="159"/>
      <c r="BGM1" s="159"/>
      <c r="BGN1" s="159"/>
      <c r="BGO1" s="159"/>
      <c r="BGP1" s="159"/>
      <c r="BGQ1" s="159"/>
      <c r="BGR1" s="159"/>
      <c r="BGS1" s="159"/>
      <c r="BGT1" s="159"/>
      <c r="BGU1" s="159"/>
      <c r="BGV1" s="159"/>
      <c r="BGW1" s="159"/>
      <c r="BGX1" s="159"/>
      <c r="BGY1" s="159"/>
      <c r="BGZ1" s="159"/>
      <c r="BHA1" s="159"/>
      <c r="BHB1" s="159"/>
      <c r="BHC1" s="159"/>
      <c r="BHD1" s="159"/>
      <c r="BHE1" s="159"/>
      <c r="BHF1" s="159"/>
      <c r="BHG1" s="159"/>
      <c r="BHH1" s="159"/>
      <c r="BHI1" s="159"/>
      <c r="BHJ1" s="159"/>
      <c r="BHK1" s="159"/>
      <c r="BHL1" s="159"/>
      <c r="BHM1" s="159"/>
      <c r="BHN1" s="159"/>
      <c r="BHO1" s="159"/>
      <c r="BHP1" s="159"/>
      <c r="BHQ1" s="159"/>
      <c r="BHR1" s="159"/>
      <c r="BHS1" s="159"/>
      <c r="BHT1" s="159"/>
      <c r="BHU1" s="159"/>
      <c r="BHV1" s="159"/>
      <c r="BHW1" s="159"/>
      <c r="BHX1" s="159"/>
      <c r="BHY1" s="159"/>
      <c r="BHZ1" s="159"/>
      <c r="BIA1" s="159"/>
      <c r="BIB1" s="159"/>
      <c r="BIC1" s="159"/>
      <c r="BID1" s="159"/>
      <c r="BIE1" s="159"/>
      <c r="BIF1" s="159"/>
      <c r="BIG1" s="159"/>
      <c r="BIH1" s="159"/>
      <c r="BII1" s="159"/>
      <c r="BIJ1" s="159"/>
      <c r="BIK1" s="159"/>
      <c r="BIL1" s="159"/>
      <c r="BIM1" s="159"/>
      <c r="BIN1" s="159"/>
      <c r="BIO1" s="159"/>
      <c r="BIP1" s="159"/>
      <c r="BIQ1" s="159"/>
      <c r="BIR1" s="159"/>
      <c r="BIS1" s="159"/>
      <c r="BIT1" s="159"/>
      <c r="BIU1" s="159"/>
      <c r="BIV1" s="159"/>
      <c r="BIW1" s="159"/>
      <c r="BIX1" s="159"/>
      <c r="BIY1" s="159"/>
      <c r="BIZ1" s="159"/>
      <c r="BJA1" s="159"/>
      <c r="BJB1" s="159"/>
      <c r="BJC1" s="159"/>
      <c r="BJD1" s="159"/>
      <c r="BJE1" s="159"/>
      <c r="BJF1" s="159"/>
      <c r="BJG1" s="159"/>
      <c r="BJH1" s="159"/>
      <c r="BJI1" s="159"/>
      <c r="BJJ1" s="159"/>
      <c r="BJK1" s="159"/>
      <c r="BJL1" s="159"/>
      <c r="BJM1" s="159"/>
      <c r="BJN1" s="159"/>
      <c r="BJO1" s="159"/>
      <c r="BJP1" s="159"/>
      <c r="BJQ1" s="159"/>
      <c r="BJR1" s="159"/>
      <c r="BJS1" s="159"/>
      <c r="BJT1" s="159"/>
      <c r="BJU1" s="159"/>
      <c r="BJV1" s="159"/>
      <c r="BJW1" s="159"/>
      <c r="BJX1" s="159"/>
      <c r="BJY1" s="159"/>
      <c r="BJZ1" s="159"/>
      <c r="BKA1" s="159"/>
      <c r="BKB1" s="159"/>
      <c r="BKC1" s="159"/>
      <c r="BKD1" s="159"/>
      <c r="BKE1" s="159"/>
      <c r="BKF1" s="159"/>
      <c r="BKG1" s="159"/>
      <c r="BKH1" s="159"/>
      <c r="BKI1" s="159"/>
      <c r="BKJ1" s="159"/>
      <c r="BKK1" s="159"/>
      <c r="BKL1" s="159"/>
      <c r="BKM1" s="159"/>
      <c r="BKN1" s="159"/>
      <c r="BKO1" s="159"/>
      <c r="BKP1" s="159"/>
      <c r="BKQ1" s="159"/>
      <c r="BKR1" s="159"/>
      <c r="BKS1" s="159"/>
      <c r="BKT1" s="159"/>
      <c r="BKU1" s="159"/>
      <c r="BKV1" s="159"/>
      <c r="BKW1" s="159"/>
      <c r="BKX1" s="159"/>
      <c r="BKY1" s="159"/>
      <c r="BKZ1" s="159"/>
      <c r="BLA1" s="159"/>
      <c r="BLB1" s="159"/>
      <c r="BLC1" s="159"/>
      <c r="BLD1" s="159"/>
      <c r="BLE1" s="159"/>
      <c r="BLF1" s="159"/>
      <c r="BLG1" s="159"/>
      <c r="BLH1" s="159"/>
      <c r="BLI1" s="159"/>
      <c r="BLJ1" s="159"/>
      <c r="BLK1" s="159"/>
      <c r="BLL1" s="159"/>
      <c r="BLM1" s="159"/>
      <c r="BLN1" s="159"/>
      <c r="BLO1" s="159"/>
      <c r="BLP1" s="159"/>
      <c r="BLQ1" s="159"/>
      <c r="BLR1" s="159"/>
      <c r="BLS1" s="159"/>
      <c r="BLT1" s="159"/>
      <c r="BLU1" s="159"/>
      <c r="BLV1" s="159"/>
      <c r="BLW1" s="159"/>
      <c r="BLX1" s="159"/>
      <c r="BLY1" s="159"/>
      <c r="BLZ1" s="159"/>
      <c r="BMA1" s="159"/>
      <c r="BMB1" s="159"/>
      <c r="BMC1" s="159"/>
      <c r="BMD1" s="159"/>
      <c r="BME1" s="159"/>
      <c r="BMF1" s="159"/>
      <c r="BMG1" s="159"/>
      <c r="BMH1" s="159"/>
      <c r="BMI1" s="159"/>
      <c r="BMJ1" s="159"/>
      <c r="BMK1" s="159"/>
      <c r="BML1" s="159"/>
      <c r="BMM1" s="159"/>
      <c r="BMN1" s="159"/>
      <c r="BMO1" s="159"/>
      <c r="BMP1" s="159"/>
      <c r="BMQ1" s="159"/>
      <c r="BMR1" s="159"/>
      <c r="BMS1" s="159"/>
      <c r="BMT1" s="159"/>
      <c r="BMU1" s="159"/>
      <c r="BMV1" s="159"/>
      <c r="BMW1" s="159"/>
      <c r="BMX1" s="159"/>
      <c r="BMY1" s="159"/>
      <c r="BMZ1" s="159"/>
      <c r="BNA1" s="159"/>
      <c r="BNB1" s="159"/>
      <c r="BNC1" s="159"/>
      <c r="BND1" s="159"/>
      <c r="BNE1" s="159"/>
      <c r="BNF1" s="159"/>
      <c r="BNG1" s="159"/>
      <c r="BNH1" s="159"/>
      <c r="BNI1" s="159"/>
      <c r="BNJ1" s="159"/>
      <c r="BNK1" s="159"/>
      <c r="BNL1" s="159"/>
      <c r="BNM1" s="159"/>
      <c r="BNN1" s="159"/>
      <c r="BNO1" s="159"/>
      <c r="BNP1" s="159"/>
      <c r="BNQ1" s="159"/>
      <c r="BNR1" s="159"/>
      <c r="BNS1" s="159"/>
      <c r="BNT1" s="159"/>
      <c r="BNU1" s="159"/>
      <c r="BNV1" s="159"/>
      <c r="BNW1" s="159"/>
      <c r="BNX1" s="159"/>
      <c r="BNY1" s="159"/>
      <c r="BNZ1" s="159"/>
      <c r="BOA1" s="159"/>
      <c r="BOB1" s="159"/>
      <c r="BOC1" s="159"/>
      <c r="BOD1" s="159"/>
      <c r="BOE1" s="159"/>
      <c r="BOF1" s="159"/>
      <c r="BOG1" s="159"/>
      <c r="BOH1" s="159"/>
      <c r="BOI1" s="159"/>
      <c r="BOJ1" s="159"/>
      <c r="BOK1" s="159"/>
      <c r="BOL1" s="159"/>
      <c r="BOM1" s="159"/>
      <c r="BON1" s="159"/>
      <c r="BOO1" s="159"/>
      <c r="BOP1" s="159"/>
      <c r="BOQ1" s="159"/>
      <c r="BOR1" s="159"/>
      <c r="BOS1" s="159"/>
      <c r="BOT1" s="159"/>
      <c r="BOU1" s="159"/>
      <c r="BOV1" s="159"/>
      <c r="BOW1" s="159"/>
      <c r="BOX1" s="159"/>
      <c r="BOY1" s="159"/>
      <c r="BOZ1" s="159"/>
      <c r="BPA1" s="159"/>
      <c r="BPB1" s="159"/>
      <c r="BPC1" s="159"/>
      <c r="BPD1" s="159"/>
      <c r="BPE1" s="159"/>
      <c r="BPF1" s="159"/>
      <c r="BPG1" s="159"/>
      <c r="BPH1" s="159"/>
      <c r="BPI1" s="159"/>
      <c r="BPJ1" s="159"/>
      <c r="BPK1" s="159"/>
      <c r="BPL1" s="159"/>
      <c r="BPM1" s="159"/>
      <c r="BPN1" s="159"/>
      <c r="BPO1" s="159"/>
      <c r="BPP1" s="159"/>
      <c r="BPQ1" s="159"/>
      <c r="BPR1" s="159"/>
      <c r="BPS1" s="159"/>
      <c r="BPT1" s="159"/>
      <c r="BPU1" s="159"/>
      <c r="BPV1" s="159"/>
      <c r="BPW1" s="159"/>
      <c r="BPX1" s="159"/>
      <c r="BPY1" s="159"/>
      <c r="BPZ1" s="159"/>
      <c r="BQA1" s="159"/>
      <c r="BQB1" s="159"/>
      <c r="BQC1" s="159"/>
      <c r="BQD1" s="159"/>
      <c r="BQE1" s="159"/>
      <c r="BQF1" s="159"/>
      <c r="BQG1" s="159"/>
      <c r="BQH1" s="159"/>
      <c r="BQI1" s="159"/>
      <c r="BQJ1" s="159"/>
      <c r="BQK1" s="159"/>
      <c r="BQL1" s="159"/>
      <c r="BQM1" s="159"/>
      <c r="BQN1" s="159"/>
      <c r="BQO1" s="159"/>
      <c r="BQP1" s="159"/>
      <c r="BQQ1" s="159"/>
      <c r="BQR1" s="159"/>
      <c r="BQS1" s="159"/>
      <c r="BQT1" s="159"/>
      <c r="BQU1" s="159"/>
      <c r="BQV1" s="159"/>
      <c r="BQW1" s="159"/>
      <c r="BQX1" s="159"/>
      <c r="BQY1" s="159"/>
      <c r="BQZ1" s="159"/>
      <c r="BRA1" s="159"/>
      <c r="BRB1" s="159"/>
      <c r="BRC1" s="159"/>
      <c r="BRD1" s="159"/>
      <c r="BRE1" s="159"/>
      <c r="BRF1" s="159"/>
      <c r="BRG1" s="159"/>
      <c r="BRH1" s="159"/>
      <c r="BRI1" s="159"/>
      <c r="BRJ1" s="159"/>
      <c r="BRK1" s="159"/>
      <c r="BRL1" s="159"/>
      <c r="BRM1" s="159"/>
      <c r="BRN1" s="159"/>
      <c r="BRO1" s="159"/>
      <c r="BRP1" s="159"/>
      <c r="BRQ1" s="159"/>
      <c r="BRR1" s="159"/>
      <c r="BRS1" s="159"/>
      <c r="BRT1" s="159"/>
      <c r="BRU1" s="159"/>
      <c r="BRV1" s="159"/>
      <c r="BRW1" s="159"/>
      <c r="BRX1" s="159"/>
      <c r="BRY1" s="159"/>
      <c r="BRZ1" s="159"/>
      <c r="BSA1" s="159"/>
      <c r="BSB1" s="159"/>
      <c r="BSC1" s="159"/>
      <c r="BSD1" s="159"/>
      <c r="BSE1" s="159"/>
      <c r="BSF1" s="159"/>
      <c r="BSG1" s="159"/>
      <c r="BSH1" s="159"/>
      <c r="BSI1" s="159"/>
      <c r="BSJ1" s="159"/>
      <c r="BSK1" s="159"/>
      <c r="BSL1" s="159"/>
      <c r="BSM1" s="159"/>
      <c r="BSN1" s="159"/>
      <c r="BSO1" s="159"/>
      <c r="BSP1" s="159"/>
      <c r="BSQ1" s="159"/>
      <c r="BSR1" s="159"/>
      <c r="BSS1" s="159"/>
      <c r="BST1" s="159"/>
      <c r="BSU1" s="159"/>
      <c r="BSV1" s="159"/>
      <c r="BSW1" s="159"/>
      <c r="BSX1" s="159"/>
      <c r="BSY1" s="159"/>
      <c r="BSZ1" s="159"/>
      <c r="BTA1" s="159"/>
      <c r="BTB1" s="159"/>
      <c r="BTC1" s="159"/>
      <c r="BTD1" s="159"/>
      <c r="BTE1" s="159"/>
      <c r="BTF1" s="159"/>
      <c r="BTG1" s="159"/>
      <c r="BTH1" s="159"/>
      <c r="BTI1" s="159"/>
      <c r="BTJ1" s="159"/>
      <c r="BTK1" s="159"/>
      <c r="BTL1" s="159"/>
      <c r="BTM1" s="159"/>
      <c r="BTN1" s="159"/>
      <c r="BTO1" s="159"/>
      <c r="BTP1" s="159"/>
      <c r="BTQ1" s="159"/>
      <c r="BTR1" s="159"/>
      <c r="BTS1" s="159"/>
      <c r="BTT1" s="159"/>
      <c r="BTU1" s="159"/>
      <c r="BTV1" s="159"/>
      <c r="BTW1" s="159"/>
      <c r="BTX1" s="159"/>
      <c r="BTY1" s="159"/>
      <c r="BTZ1" s="159"/>
      <c r="BUA1" s="159"/>
      <c r="BUB1" s="159"/>
      <c r="BUC1" s="159"/>
      <c r="BUD1" s="159"/>
      <c r="BUE1" s="159"/>
      <c r="BUF1" s="159"/>
      <c r="BUG1" s="159"/>
      <c r="BUH1" s="159"/>
      <c r="BUI1" s="159"/>
      <c r="BUJ1" s="159"/>
      <c r="BUK1" s="159"/>
      <c r="BUL1" s="159"/>
      <c r="BUM1" s="159"/>
      <c r="BUN1" s="159"/>
      <c r="BUO1" s="159"/>
      <c r="BUP1" s="159"/>
      <c r="BUQ1" s="159"/>
      <c r="BUR1" s="159"/>
      <c r="BUS1" s="159"/>
      <c r="BUT1" s="159"/>
      <c r="BUU1" s="159"/>
      <c r="BUV1" s="159"/>
      <c r="BUW1" s="159"/>
      <c r="BUX1" s="159"/>
      <c r="BUY1" s="159"/>
      <c r="BUZ1" s="159"/>
      <c r="BVA1" s="159"/>
      <c r="BVB1" s="159"/>
      <c r="BVC1" s="159"/>
      <c r="BVD1" s="159"/>
      <c r="BVE1" s="159"/>
      <c r="BVF1" s="159"/>
      <c r="BVG1" s="159"/>
      <c r="BVH1" s="159"/>
      <c r="BVI1" s="159"/>
      <c r="BVJ1" s="159"/>
      <c r="BVK1" s="159"/>
      <c r="BVL1" s="159"/>
      <c r="BVM1" s="159"/>
      <c r="BVN1" s="159"/>
      <c r="BVO1" s="159"/>
      <c r="BVP1" s="159"/>
      <c r="BVQ1" s="159"/>
      <c r="BVR1" s="159"/>
      <c r="BVS1" s="159"/>
      <c r="BVT1" s="159"/>
      <c r="BVU1" s="159"/>
      <c r="BVV1" s="159"/>
      <c r="BVW1" s="159"/>
      <c r="BVX1" s="159"/>
      <c r="BVY1" s="159"/>
      <c r="BVZ1" s="159"/>
      <c r="BWA1" s="159"/>
      <c r="BWB1" s="159"/>
      <c r="BWC1" s="159"/>
      <c r="BWD1" s="159"/>
      <c r="BWE1" s="159"/>
      <c r="BWF1" s="159"/>
      <c r="BWG1" s="159"/>
      <c r="BWH1" s="159"/>
      <c r="BWI1" s="159"/>
      <c r="BWJ1" s="159"/>
      <c r="BWK1" s="159"/>
      <c r="BWL1" s="159"/>
      <c r="BWM1" s="159"/>
      <c r="BWN1" s="159"/>
      <c r="BWO1" s="159"/>
      <c r="BWP1" s="159"/>
      <c r="BWQ1" s="159"/>
      <c r="BWR1" s="159"/>
      <c r="BWS1" s="159"/>
      <c r="BWT1" s="159"/>
      <c r="BWU1" s="159"/>
      <c r="BWV1" s="159"/>
      <c r="BWW1" s="159"/>
      <c r="BWX1" s="159"/>
      <c r="BWY1" s="159"/>
      <c r="BWZ1" s="159"/>
      <c r="BXA1" s="159"/>
      <c r="BXB1" s="159"/>
      <c r="BXC1" s="159"/>
      <c r="BXD1" s="159"/>
      <c r="BXE1" s="159"/>
      <c r="BXF1" s="159"/>
      <c r="BXG1" s="159"/>
      <c r="BXH1" s="159"/>
      <c r="BXI1" s="159"/>
      <c r="BXJ1" s="159"/>
      <c r="BXK1" s="159"/>
      <c r="BXL1" s="159"/>
      <c r="BXM1" s="159"/>
      <c r="BXN1" s="159"/>
      <c r="BXO1" s="159"/>
      <c r="BXP1" s="159"/>
      <c r="BXQ1" s="159"/>
      <c r="BXR1" s="159"/>
      <c r="BXS1" s="159"/>
      <c r="BXT1" s="159"/>
      <c r="BXU1" s="159"/>
      <c r="BXV1" s="159"/>
      <c r="BXW1" s="159"/>
      <c r="BXX1" s="159"/>
      <c r="BXY1" s="159"/>
      <c r="BXZ1" s="159"/>
      <c r="BYA1" s="159"/>
      <c r="BYB1" s="159"/>
      <c r="BYC1" s="159"/>
      <c r="BYD1" s="159"/>
      <c r="BYE1" s="159"/>
      <c r="BYF1" s="159"/>
      <c r="BYG1" s="159"/>
      <c r="BYH1" s="159"/>
      <c r="BYI1" s="159"/>
      <c r="BYJ1" s="159"/>
      <c r="BYK1" s="159"/>
      <c r="BYL1" s="159"/>
      <c r="BYM1" s="159"/>
      <c r="BYN1" s="159"/>
      <c r="BYO1" s="159"/>
      <c r="BYP1" s="159"/>
      <c r="BYQ1" s="159"/>
      <c r="BYR1" s="159"/>
      <c r="BYS1" s="159"/>
      <c r="BYT1" s="159"/>
      <c r="BYU1" s="159"/>
      <c r="BYV1" s="159"/>
      <c r="BYW1" s="159"/>
      <c r="BYX1" s="159"/>
      <c r="BYY1" s="159"/>
      <c r="BYZ1" s="159"/>
      <c r="BZA1" s="159"/>
      <c r="BZB1" s="159"/>
      <c r="BZC1" s="159"/>
      <c r="BZD1" s="159"/>
      <c r="BZE1" s="159"/>
      <c r="BZF1" s="159"/>
      <c r="BZG1" s="159"/>
      <c r="BZH1" s="159"/>
      <c r="BZI1" s="159"/>
      <c r="BZJ1" s="159"/>
      <c r="BZK1" s="159"/>
      <c r="BZL1" s="159"/>
      <c r="BZM1" s="159"/>
      <c r="BZN1" s="159"/>
      <c r="BZO1" s="159"/>
      <c r="BZP1" s="159"/>
      <c r="BZQ1" s="159"/>
      <c r="BZR1" s="159"/>
      <c r="BZS1" s="159"/>
      <c r="BZT1" s="159"/>
      <c r="BZU1" s="159"/>
      <c r="BZV1" s="159"/>
      <c r="BZW1" s="159"/>
      <c r="BZX1" s="159"/>
      <c r="BZY1" s="159"/>
      <c r="BZZ1" s="159"/>
      <c r="CAA1" s="159"/>
      <c r="CAB1" s="159"/>
      <c r="CAC1" s="159"/>
      <c r="CAD1" s="159"/>
      <c r="CAE1" s="159"/>
      <c r="CAF1" s="159"/>
      <c r="CAG1" s="159"/>
      <c r="CAH1" s="159"/>
      <c r="CAI1" s="159"/>
      <c r="CAJ1" s="159"/>
      <c r="CAK1" s="159"/>
      <c r="CAL1" s="159"/>
      <c r="CAM1" s="159"/>
      <c r="CAN1" s="159"/>
      <c r="CAO1" s="159"/>
      <c r="CAP1" s="159"/>
      <c r="CAQ1" s="159"/>
      <c r="CAR1" s="159"/>
      <c r="CAS1" s="159"/>
      <c r="CAT1" s="159"/>
      <c r="CAU1" s="159"/>
      <c r="CAV1" s="159"/>
      <c r="CAW1" s="159"/>
      <c r="CAX1" s="159"/>
      <c r="CAY1" s="159"/>
      <c r="CAZ1" s="159"/>
      <c r="CBA1" s="159"/>
      <c r="CBB1" s="159"/>
      <c r="CBC1" s="159"/>
      <c r="CBD1" s="159"/>
      <c r="CBE1" s="159"/>
      <c r="CBF1" s="159"/>
      <c r="CBG1" s="159"/>
      <c r="CBH1" s="159"/>
      <c r="CBI1" s="159"/>
      <c r="CBJ1" s="159"/>
      <c r="CBK1" s="159"/>
      <c r="CBL1" s="159"/>
      <c r="CBM1" s="159"/>
      <c r="CBN1" s="159"/>
      <c r="CBO1" s="159"/>
      <c r="CBP1" s="159"/>
      <c r="CBQ1" s="159"/>
      <c r="CBR1" s="159"/>
      <c r="CBS1" s="159"/>
      <c r="CBT1" s="159"/>
      <c r="CBU1" s="159"/>
      <c r="CBV1" s="159"/>
      <c r="CBW1" s="159"/>
      <c r="CBX1" s="159"/>
      <c r="CBY1" s="159"/>
      <c r="CBZ1" s="159"/>
      <c r="CCA1" s="159"/>
      <c r="CCB1" s="159"/>
      <c r="CCC1" s="159"/>
      <c r="CCD1" s="159"/>
      <c r="CCE1" s="159"/>
      <c r="CCF1" s="159"/>
      <c r="CCG1" s="159"/>
      <c r="CCH1" s="159"/>
      <c r="CCI1" s="159"/>
      <c r="CCJ1" s="159"/>
      <c r="CCK1" s="159"/>
      <c r="CCL1" s="159"/>
      <c r="CCM1" s="159"/>
      <c r="CCN1" s="159"/>
      <c r="CCO1" s="159"/>
      <c r="CCP1" s="159"/>
      <c r="CCQ1" s="159"/>
      <c r="CCR1" s="159"/>
      <c r="CCS1" s="159"/>
      <c r="CCT1" s="159"/>
      <c r="CCU1" s="159"/>
      <c r="CCV1" s="159"/>
      <c r="CCW1" s="159"/>
      <c r="CCX1" s="159"/>
      <c r="CCY1" s="159"/>
      <c r="CCZ1" s="159"/>
      <c r="CDA1" s="159"/>
      <c r="CDB1" s="159"/>
      <c r="CDC1" s="159"/>
      <c r="CDD1" s="159"/>
      <c r="CDE1" s="159"/>
      <c r="CDF1" s="159"/>
      <c r="CDG1" s="159"/>
      <c r="CDH1" s="159"/>
      <c r="CDI1" s="159"/>
      <c r="CDJ1" s="159"/>
      <c r="CDK1" s="159"/>
      <c r="CDL1" s="159"/>
      <c r="CDM1" s="159"/>
      <c r="CDN1" s="159"/>
      <c r="CDO1" s="159"/>
      <c r="CDP1" s="159"/>
      <c r="CDQ1" s="159"/>
      <c r="CDR1" s="159"/>
      <c r="CDS1" s="159"/>
      <c r="CDT1" s="159"/>
      <c r="CDU1" s="159"/>
      <c r="CDV1" s="159"/>
      <c r="CDW1" s="159"/>
      <c r="CDX1" s="159"/>
      <c r="CDY1" s="159"/>
      <c r="CDZ1" s="159"/>
      <c r="CEA1" s="159"/>
      <c r="CEB1" s="159"/>
      <c r="CEC1" s="159"/>
      <c r="CED1" s="159"/>
      <c r="CEE1" s="159"/>
      <c r="CEF1" s="159"/>
      <c r="CEG1" s="159"/>
      <c r="CEH1" s="159"/>
      <c r="CEI1" s="159"/>
      <c r="CEJ1" s="159"/>
      <c r="CEK1" s="159"/>
      <c r="CEL1" s="159"/>
      <c r="CEM1" s="159"/>
      <c r="CEN1" s="159"/>
      <c r="CEO1" s="159"/>
      <c r="CEP1" s="159"/>
      <c r="CEQ1" s="159"/>
      <c r="CER1" s="159"/>
      <c r="CES1" s="159"/>
      <c r="CET1" s="159"/>
      <c r="CEU1" s="159"/>
      <c r="CEV1" s="159"/>
      <c r="CEW1" s="159"/>
      <c r="CEX1" s="159"/>
      <c r="CEY1" s="159"/>
      <c r="CEZ1" s="159"/>
      <c r="CFA1" s="159"/>
      <c r="CFB1" s="159"/>
      <c r="CFC1" s="159"/>
      <c r="CFD1" s="159"/>
      <c r="CFE1" s="159"/>
      <c r="CFF1" s="159"/>
      <c r="CFG1" s="159"/>
      <c r="CFH1" s="159"/>
      <c r="CFI1" s="159"/>
      <c r="CFJ1" s="159"/>
      <c r="CFK1" s="159"/>
      <c r="CFL1" s="159"/>
      <c r="CFM1" s="159"/>
      <c r="CFN1" s="159"/>
      <c r="CFO1" s="159"/>
      <c r="CFP1" s="159"/>
      <c r="CFQ1" s="159"/>
      <c r="CFR1" s="159"/>
      <c r="CFS1" s="159"/>
      <c r="CFT1" s="159"/>
      <c r="CFU1" s="159"/>
      <c r="CFV1" s="159"/>
      <c r="CFW1" s="159"/>
      <c r="CFX1" s="159"/>
      <c r="CFY1" s="159"/>
      <c r="CFZ1" s="159"/>
      <c r="CGA1" s="159"/>
      <c r="CGB1" s="159"/>
      <c r="CGC1" s="159"/>
      <c r="CGD1" s="159"/>
      <c r="CGE1" s="159"/>
      <c r="CGF1" s="159"/>
      <c r="CGG1" s="159"/>
      <c r="CGH1" s="159"/>
      <c r="CGI1" s="159"/>
      <c r="CGJ1" s="159"/>
      <c r="CGK1" s="159"/>
      <c r="CGL1" s="159"/>
      <c r="CGM1" s="159"/>
      <c r="CGN1" s="159"/>
      <c r="CGO1" s="159"/>
      <c r="CGP1" s="159"/>
      <c r="CGQ1" s="159"/>
      <c r="CGR1" s="159"/>
      <c r="CGS1" s="159"/>
      <c r="CGT1" s="159"/>
      <c r="CGU1" s="159"/>
      <c r="CGV1" s="159"/>
      <c r="CGW1" s="159"/>
      <c r="CGX1" s="159"/>
      <c r="CGY1" s="159"/>
      <c r="CGZ1" s="159"/>
      <c r="CHA1" s="159"/>
      <c r="CHB1" s="159"/>
      <c r="CHC1" s="159"/>
      <c r="CHD1" s="159"/>
      <c r="CHE1" s="159"/>
      <c r="CHF1" s="159"/>
      <c r="CHG1" s="159"/>
      <c r="CHH1" s="159"/>
      <c r="CHI1" s="159"/>
      <c r="CHJ1" s="159"/>
      <c r="CHK1" s="159"/>
      <c r="CHL1" s="159"/>
      <c r="CHM1" s="159"/>
      <c r="CHN1" s="159"/>
      <c r="CHO1" s="159"/>
      <c r="CHP1" s="159"/>
      <c r="CHQ1" s="159"/>
      <c r="CHR1" s="159"/>
      <c r="CHS1" s="159"/>
      <c r="CHT1" s="159"/>
      <c r="CHU1" s="159"/>
      <c r="CHV1" s="159"/>
      <c r="CHW1" s="159"/>
      <c r="CHX1" s="159"/>
      <c r="CHY1" s="159"/>
      <c r="CHZ1" s="159"/>
      <c r="CIA1" s="159"/>
      <c r="CIB1" s="159"/>
      <c r="CIC1" s="159"/>
      <c r="CID1" s="159"/>
      <c r="CIE1" s="159"/>
      <c r="CIF1" s="159"/>
      <c r="CIG1" s="159"/>
      <c r="CIH1" s="159"/>
      <c r="CII1" s="159"/>
      <c r="CIJ1" s="159"/>
      <c r="CIK1" s="159"/>
      <c r="CIL1" s="159"/>
      <c r="CIM1" s="159"/>
      <c r="CIN1" s="159"/>
      <c r="CIO1" s="159"/>
      <c r="CIP1" s="159"/>
      <c r="CIQ1" s="159"/>
      <c r="CIR1" s="159"/>
      <c r="CIS1" s="159"/>
      <c r="CIT1" s="159"/>
      <c r="CIU1" s="159"/>
      <c r="CIV1" s="159"/>
      <c r="CIW1" s="159"/>
      <c r="CIX1" s="159"/>
      <c r="CIY1" s="159"/>
      <c r="CIZ1" s="159"/>
      <c r="CJA1" s="159"/>
      <c r="CJB1" s="159"/>
      <c r="CJC1" s="159"/>
      <c r="CJD1" s="159"/>
      <c r="CJE1" s="159"/>
      <c r="CJF1" s="159"/>
      <c r="CJG1" s="159"/>
      <c r="CJH1" s="159"/>
      <c r="CJI1" s="159"/>
      <c r="CJJ1" s="159"/>
      <c r="CJK1" s="159"/>
      <c r="CJL1" s="159"/>
      <c r="CJM1" s="159"/>
      <c r="CJN1" s="159"/>
      <c r="CJO1" s="159"/>
      <c r="CJP1" s="159"/>
      <c r="CJQ1" s="159"/>
      <c r="CJR1" s="159"/>
      <c r="CJS1" s="159"/>
      <c r="CJT1" s="159"/>
      <c r="CJU1" s="159"/>
      <c r="CJV1" s="159"/>
      <c r="CJW1" s="159"/>
      <c r="CJX1" s="159"/>
      <c r="CJY1" s="159"/>
      <c r="CJZ1" s="159"/>
      <c r="CKA1" s="159"/>
      <c r="CKB1" s="159"/>
      <c r="CKC1" s="159"/>
      <c r="CKD1" s="159"/>
      <c r="CKE1" s="159"/>
      <c r="CKF1" s="159"/>
      <c r="CKG1" s="159"/>
      <c r="CKH1" s="159"/>
      <c r="CKI1" s="159"/>
      <c r="CKJ1" s="159"/>
      <c r="CKK1" s="159"/>
      <c r="CKL1" s="159"/>
      <c r="CKM1" s="159"/>
      <c r="CKN1" s="159"/>
      <c r="CKO1" s="159"/>
      <c r="CKP1" s="159"/>
      <c r="CKQ1" s="159"/>
      <c r="CKR1" s="159"/>
      <c r="CKS1" s="159"/>
      <c r="CKT1" s="159"/>
      <c r="CKU1" s="159"/>
      <c r="CKV1" s="159"/>
      <c r="CKW1" s="159"/>
      <c r="CKX1" s="159"/>
      <c r="CKY1" s="159"/>
      <c r="CKZ1" s="159"/>
      <c r="CLA1" s="159"/>
      <c r="CLB1" s="159"/>
      <c r="CLC1" s="159"/>
      <c r="CLD1" s="159"/>
      <c r="CLE1" s="159"/>
      <c r="CLF1" s="159"/>
      <c r="CLG1" s="159"/>
      <c r="CLH1" s="159"/>
      <c r="CLI1" s="159"/>
      <c r="CLJ1" s="159"/>
      <c r="CLK1" s="159"/>
      <c r="CLL1" s="159"/>
      <c r="CLM1" s="159"/>
      <c r="CLN1" s="159"/>
      <c r="CLO1" s="159"/>
      <c r="CLP1" s="159"/>
      <c r="CLQ1" s="159"/>
      <c r="CLR1" s="159"/>
      <c r="CLS1" s="159"/>
      <c r="CLT1" s="159"/>
      <c r="CLU1" s="159"/>
      <c r="CLV1" s="159"/>
      <c r="CLW1" s="159"/>
      <c r="CLX1" s="159"/>
      <c r="CLY1" s="159"/>
      <c r="CLZ1" s="159"/>
      <c r="CMA1" s="159"/>
      <c r="CMB1" s="159"/>
      <c r="CMC1" s="159"/>
      <c r="CMD1" s="159"/>
      <c r="CME1" s="159"/>
      <c r="CMF1" s="159"/>
      <c r="CMG1" s="159"/>
      <c r="CMH1" s="159"/>
      <c r="CMI1" s="159"/>
      <c r="CMJ1" s="159"/>
      <c r="CMK1" s="159"/>
      <c r="CML1" s="159"/>
      <c r="CMM1" s="159"/>
      <c r="CMN1" s="159"/>
      <c r="CMO1" s="159"/>
      <c r="CMP1" s="159"/>
      <c r="CMQ1" s="159"/>
      <c r="CMR1" s="159"/>
      <c r="CMS1" s="159"/>
      <c r="CMT1" s="159"/>
      <c r="CMU1" s="159"/>
      <c r="CMV1" s="159"/>
      <c r="CMW1" s="159"/>
      <c r="CMX1" s="159"/>
      <c r="CMY1" s="159"/>
      <c r="CMZ1" s="159"/>
      <c r="CNA1" s="159"/>
      <c r="CNB1" s="159"/>
      <c r="CNC1" s="159"/>
      <c r="CND1" s="159"/>
      <c r="CNE1" s="159"/>
      <c r="CNF1" s="159"/>
      <c r="CNG1" s="159"/>
      <c r="CNH1" s="159"/>
      <c r="CNI1" s="159"/>
      <c r="CNJ1" s="159"/>
      <c r="CNK1" s="159"/>
      <c r="CNL1" s="159"/>
      <c r="CNM1" s="159"/>
      <c r="CNN1" s="159"/>
      <c r="CNO1" s="159"/>
      <c r="CNP1" s="159"/>
      <c r="CNQ1" s="159"/>
      <c r="CNR1" s="159"/>
      <c r="CNS1" s="159"/>
      <c r="CNT1" s="159"/>
      <c r="CNU1" s="159"/>
      <c r="CNV1" s="159"/>
      <c r="CNW1" s="159"/>
      <c r="CNX1" s="159"/>
      <c r="CNY1" s="159"/>
      <c r="CNZ1" s="159"/>
      <c r="COA1" s="159"/>
      <c r="COB1" s="159"/>
      <c r="COC1" s="159"/>
      <c r="COD1" s="159"/>
      <c r="COE1" s="159"/>
      <c r="COF1" s="159"/>
      <c r="COG1" s="159"/>
      <c r="COH1" s="159"/>
      <c r="COI1" s="159"/>
      <c r="COJ1" s="159"/>
      <c r="COK1" s="159"/>
      <c r="COL1" s="159"/>
      <c r="COM1" s="159"/>
      <c r="CON1" s="159"/>
      <c r="COO1" s="159"/>
      <c r="COP1" s="159"/>
      <c r="COQ1" s="159"/>
      <c r="COR1" s="159"/>
      <c r="COS1" s="159"/>
      <c r="COT1" s="159"/>
      <c r="COU1" s="159"/>
      <c r="COV1" s="159"/>
      <c r="COW1" s="159"/>
      <c r="COX1" s="159"/>
      <c r="COY1" s="159"/>
      <c r="COZ1" s="159"/>
      <c r="CPA1" s="159"/>
      <c r="CPB1" s="159"/>
      <c r="CPC1" s="159"/>
      <c r="CPD1" s="159"/>
      <c r="CPE1" s="159"/>
      <c r="CPF1" s="159"/>
      <c r="CPG1" s="159"/>
      <c r="CPH1" s="159"/>
      <c r="CPI1" s="159"/>
      <c r="CPJ1" s="159"/>
      <c r="CPK1" s="159"/>
      <c r="CPL1" s="159"/>
      <c r="CPM1" s="159"/>
      <c r="CPN1" s="159"/>
      <c r="CPO1" s="159"/>
      <c r="CPP1" s="159"/>
      <c r="CPQ1" s="159"/>
      <c r="CPR1" s="159"/>
      <c r="CPS1" s="159"/>
      <c r="CPT1" s="159"/>
      <c r="CPU1" s="159"/>
      <c r="CPV1" s="159"/>
      <c r="CPW1" s="159"/>
      <c r="CPX1" s="159"/>
      <c r="CPY1" s="159"/>
      <c r="CPZ1" s="159"/>
      <c r="CQA1" s="159"/>
      <c r="CQB1" s="159"/>
      <c r="CQC1" s="159"/>
      <c r="CQD1" s="159"/>
      <c r="CQE1" s="159"/>
      <c r="CQF1" s="159"/>
      <c r="CQG1" s="159"/>
      <c r="CQH1" s="159"/>
      <c r="CQI1" s="159"/>
      <c r="CQJ1" s="159"/>
      <c r="CQK1" s="159"/>
      <c r="CQL1" s="159"/>
      <c r="CQM1" s="159"/>
      <c r="CQN1" s="159"/>
      <c r="CQO1" s="159"/>
      <c r="CQP1" s="159"/>
      <c r="CQQ1" s="159"/>
      <c r="CQR1" s="159"/>
      <c r="CQS1" s="159"/>
      <c r="CQT1" s="159"/>
      <c r="CQU1" s="159"/>
      <c r="CQV1" s="159"/>
      <c r="CQW1" s="159"/>
      <c r="CQX1" s="159"/>
      <c r="CQY1" s="159"/>
      <c r="CQZ1" s="159"/>
      <c r="CRA1" s="159"/>
      <c r="CRB1" s="159"/>
      <c r="CRC1" s="159"/>
      <c r="CRD1" s="159"/>
      <c r="CRE1" s="159"/>
      <c r="CRF1" s="159"/>
      <c r="CRG1" s="159"/>
      <c r="CRH1" s="159"/>
      <c r="CRI1" s="159"/>
      <c r="CRJ1" s="159"/>
      <c r="CRK1" s="159"/>
      <c r="CRL1" s="159"/>
      <c r="CRM1" s="159"/>
      <c r="CRN1" s="159"/>
      <c r="CRO1" s="159"/>
      <c r="CRP1" s="159"/>
      <c r="CRQ1" s="159"/>
      <c r="CRR1" s="159"/>
      <c r="CRS1" s="159"/>
      <c r="CRT1" s="159"/>
      <c r="CRU1" s="159"/>
      <c r="CRV1" s="159"/>
      <c r="CRW1" s="159"/>
      <c r="CRX1" s="159"/>
      <c r="CRY1" s="159"/>
      <c r="CRZ1" s="159"/>
      <c r="CSA1" s="159"/>
      <c r="CSB1" s="159"/>
      <c r="CSC1" s="159"/>
      <c r="CSD1" s="159"/>
      <c r="CSE1" s="159"/>
      <c r="CSF1" s="159"/>
      <c r="CSG1" s="159"/>
      <c r="CSH1" s="159"/>
      <c r="CSI1" s="159"/>
      <c r="CSJ1" s="159"/>
      <c r="CSK1" s="159"/>
      <c r="CSL1" s="159"/>
      <c r="CSM1" s="159"/>
      <c r="CSN1" s="159"/>
      <c r="CSO1" s="159"/>
      <c r="CSP1" s="159"/>
      <c r="CSQ1" s="159"/>
      <c r="CSR1" s="159"/>
      <c r="CSS1" s="159"/>
      <c r="CST1" s="159"/>
      <c r="CSU1" s="159"/>
      <c r="CSV1" s="159"/>
      <c r="CSW1" s="159"/>
      <c r="CSX1" s="159"/>
      <c r="CSY1" s="159"/>
      <c r="CSZ1" s="159"/>
      <c r="CTA1" s="159"/>
      <c r="CTB1" s="159"/>
      <c r="CTC1" s="159"/>
      <c r="CTD1" s="159"/>
      <c r="CTE1" s="159"/>
      <c r="CTF1" s="159"/>
      <c r="CTG1" s="159"/>
      <c r="CTH1" s="159"/>
      <c r="CTI1" s="159"/>
      <c r="CTJ1" s="159"/>
      <c r="CTK1" s="159"/>
      <c r="CTL1" s="159"/>
      <c r="CTM1" s="159"/>
      <c r="CTN1" s="159"/>
      <c r="CTO1" s="159"/>
      <c r="CTP1" s="159"/>
      <c r="CTQ1" s="159"/>
      <c r="CTR1" s="159"/>
      <c r="CTS1" s="159"/>
      <c r="CTT1" s="159"/>
      <c r="CTU1" s="159"/>
      <c r="CTV1" s="159"/>
      <c r="CTW1" s="159"/>
      <c r="CTX1" s="159"/>
      <c r="CTY1" s="159"/>
      <c r="CTZ1" s="159"/>
      <c r="CUA1" s="159"/>
      <c r="CUB1" s="159"/>
      <c r="CUC1" s="159"/>
      <c r="CUD1" s="159"/>
      <c r="CUE1" s="159"/>
      <c r="CUF1" s="159"/>
      <c r="CUG1" s="159"/>
      <c r="CUH1" s="159"/>
      <c r="CUI1" s="159"/>
      <c r="CUJ1" s="159"/>
      <c r="CUK1" s="159"/>
      <c r="CUL1" s="159"/>
      <c r="CUM1" s="159"/>
      <c r="CUN1" s="159"/>
      <c r="CUO1" s="159"/>
      <c r="CUP1" s="159"/>
      <c r="CUQ1" s="159"/>
      <c r="CUR1" s="159"/>
      <c r="CUS1" s="159"/>
      <c r="CUT1" s="159"/>
      <c r="CUU1" s="159"/>
      <c r="CUV1" s="159"/>
      <c r="CUW1" s="159"/>
      <c r="CUX1" s="159"/>
      <c r="CUY1" s="159"/>
      <c r="CUZ1" s="159"/>
      <c r="CVA1" s="159"/>
      <c r="CVB1" s="159"/>
      <c r="CVC1" s="159"/>
      <c r="CVD1" s="159"/>
      <c r="CVE1" s="159"/>
      <c r="CVF1" s="159"/>
      <c r="CVG1" s="159"/>
      <c r="CVH1" s="159"/>
      <c r="CVI1" s="159"/>
      <c r="CVJ1" s="159"/>
      <c r="CVK1" s="159"/>
      <c r="CVL1" s="159"/>
      <c r="CVM1" s="159"/>
      <c r="CVN1" s="159"/>
      <c r="CVO1" s="159"/>
      <c r="CVP1" s="159"/>
      <c r="CVQ1" s="159"/>
      <c r="CVR1" s="159"/>
      <c r="CVS1" s="159"/>
      <c r="CVT1" s="159"/>
      <c r="CVU1" s="159"/>
      <c r="CVV1" s="159"/>
      <c r="CVW1" s="159"/>
      <c r="CVX1" s="159"/>
      <c r="CVY1" s="159"/>
      <c r="CVZ1" s="159"/>
      <c r="CWA1" s="159"/>
      <c r="CWB1" s="159"/>
      <c r="CWC1" s="159"/>
      <c r="CWD1" s="159"/>
      <c r="CWE1" s="159"/>
      <c r="CWF1" s="159"/>
      <c r="CWG1" s="159"/>
      <c r="CWH1" s="159"/>
      <c r="CWI1" s="159"/>
      <c r="CWJ1" s="159"/>
      <c r="CWK1" s="159"/>
      <c r="CWL1" s="159"/>
      <c r="CWM1" s="159"/>
      <c r="CWN1" s="159"/>
      <c r="CWO1" s="159"/>
      <c r="CWP1" s="159"/>
      <c r="CWQ1" s="159"/>
      <c r="CWR1" s="159"/>
      <c r="CWS1" s="159"/>
      <c r="CWT1" s="159"/>
      <c r="CWU1" s="159"/>
      <c r="CWV1" s="159"/>
      <c r="CWW1" s="159"/>
      <c r="CWX1" s="159"/>
      <c r="CWY1" s="159"/>
      <c r="CWZ1" s="159"/>
      <c r="CXA1" s="159"/>
      <c r="CXB1" s="159"/>
      <c r="CXC1" s="159"/>
      <c r="CXD1" s="159"/>
      <c r="CXE1" s="159"/>
      <c r="CXF1" s="159"/>
      <c r="CXG1" s="159"/>
      <c r="CXH1" s="159"/>
      <c r="CXI1" s="159"/>
      <c r="CXJ1" s="159"/>
      <c r="CXK1" s="159"/>
      <c r="CXL1" s="159"/>
      <c r="CXM1" s="159"/>
      <c r="CXN1" s="159"/>
      <c r="CXO1" s="159"/>
      <c r="CXP1" s="159"/>
      <c r="CXQ1" s="159"/>
      <c r="CXR1" s="159"/>
      <c r="CXS1" s="159"/>
      <c r="CXT1" s="159"/>
      <c r="CXU1" s="159"/>
      <c r="CXV1" s="159"/>
      <c r="CXW1" s="159"/>
      <c r="CXX1" s="159"/>
      <c r="CXY1" s="159"/>
      <c r="CXZ1" s="159"/>
      <c r="CYA1" s="159"/>
      <c r="CYB1" s="159"/>
      <c r="CYC1" s="159"/>
      <c r="CYD1" s="159"/>
      <c r="CYE1" s="159"/>
      <c r="CYF1" s="159"/>
      <c r="CYG1" s="159"/>
      <c r="CYH1" s="159"/>
      <c r="CYI1" s="159"/>
      <c r="CYJ1" s="159"/>
      <c r="CYK1" s="159"/>
      <c r="CYL1" s="159"/>
      <c r="CYM1" s="159"/>
      <c r="CYN1" s="159"/>
      <c r="CYO1" s="159"/>
      <c r="CYP1" s="159"/>
      <c r="CYQ1" s="159"/>
      <c r="CYR1" s="159"/>
      <c r="CYS1" s="159"/>
      <c r="CYT1" s="159"/>
      <c r="CYU1" s="159"/>
      <c r="CYV1" s="159"/>
      <c r="CYW1" s="159"/>
      <c r="CYX1" s="159"/>
      <c r="CYY1" s="159"/>
      <c r="CYZ1" s="159"/>
      <c r="CZA1" s="159"/>
      <c r="CZB1" s="159"/>
      <c r="CZC1" s="159"/>
      <c r="CZD1" s="159"/>
      <c r="CZE1" s="159"/>
      <c r="CZF1" s="159"/>
      <c r="CZG1" s="159"/>
      <c r="CZH1" s="159"/>
      <c r="CZI1" s="159"/>
      <c r="CZJ1" s="159"/>
      <c r="CZK1" s="159"/>
      <c r="CZL1" s="159"/>
      <c r="CZM1" s="159"/>
      <c r="CZN1" s="159"/>
      <c r="CZO1" s="159"/>
      <c r="CZP1" s="159"/>
      <c r="CZQ1" s="159"/>
      <c r="CZR1" s="159"/>
      <c r="CZS1" s="159"/>
      <c r="CZT1" s="159"/>
      <c r="CZU1" s="159"/>
      <c r="CZV1" s="159"/>
      <c r="CZW1" s="159"/>
      <c r="CZX1" s="159"/>
      <c r="CZY1" s="159"/>
      <c r="CZZ1" s="159"/>
      <c r="DAA1" s="159"/>
      <c r="DAB1" s="159"/>
      <c r="DAC1" s="159"/>
      <c r="DAD1" s="159"/>
      <c r="DAE1" s="159"/>
      <c r="DAF1" s="159"/>
      <c r="DAG1" s="159"/>
      <c r="DAH1" s="159"/>
      <c r="DAI1" s="159"/>
      <c r="DAJ1" s="159"/>
      <c r="DAK1" s="159"/>
      <c r="DAL1" s="159"/>
      <c r="DAM1" s="159"/>
      <c r="DAN1" s="159"/>
      <c r="DAO1" s="159"/>
      <c r="DAP1" s="159"/>
      <c r="DAQ1" s="159"/>
      <c r="DAR1" s="159"/>
      <c r="DAS1" s="159"/>
      <c r="DAT1" s="159"/>
      <c r="DAU1" s="159"/>
      <c r="DAV1" s="159"/>
      <c r="DAW1" s="159"/>
      <c r="DAX1" s="159"/>
      <c r="DAY1" s="159"/>
      <c r="DAZ1" s="159"/>
      <c r="DBA1" s="159"/>
      <c r="DBB1" s="159"/>
      <c r="DBC1" s="159"/>
      <c r="DBD1" s="159"/>
      <c r="DBE1" s="159"/>
      <c r="DBF1" s="159"/>
      <c r="DBG1" s="159"/>
      <c r="DBH1" s="159"/>
      <c r="DBI1" s="159"/>
      <c r="DBJ1" s="159"/>
      <c r="DBK1" s="159"/>
      <c r="DBL1" s="159"/>
      <c r="DBM1" s="159"/>
      <c r="DBN1" s="159"/>
      <c r="DBO1" s="159"/>
      <c r="DBP1" s="159"/>
      <c r="DBQ1" s="159"/>
      <c r="DBR1" s="159"/>
      <c r="DBS1" s="159"/>
      <c r="DBT1" s="159"/>
      <c r="DBU1" s="159"/>
      <c r="DBV1" s="159"/>
      <c r="DBW1" s="159"/>
      <c r="DBX1" s="159"/>
      <c r="DBY1" s="159"/>
      <c r="DBZ1" s="159"/>
      <c r="DCA1" s="159"/>
      <c r="DCB1" s="159"/>
      <c r="DCC1" s="159"/>
      <c r="DCD1" s="159"/>
      <c r="DCE1" s="159"/>
      <c r="DCF1" s="159"/>
      <c r="DCG1" s="159"/>
      <c r="DCH1" s="159"/>
      <c r="DCI1" s="159"/>
      <c r="DCJ1" s="159"/>
      <c r="DCK1" s="159"/>
      <c r="DCL1" s="159"/>
      <c r="DCM1" s="159"/>
      <c r="DCN1" s="159"/>
      <c r="DCO1" s="159"/>
      <c r="DCP1" s="159"/>
      <c r="DCQ1" s="159"/>
      <c r="DCR1" s="159"/>
      <c r="DCS1" s="159"/>
      <c r="DCT1" s="159"/>
      <c r="DCU1" s="159"/>
      <c r="DCV1" s="159"/>
      <c r="DCW1" s="159"/>
      <c r="DCX1" s="159"/>
      <c r="DCY1" s="159"/>
      <c r="DCZ1" s="159"/>
      <c r="DDA1" s="159"/>
      <c r="DDB1" s="159"/>
      <c r="DDC1" s="159"/>
      <c r="DDD1" s="159"/>
      <c r="DDE1" s="159"/>
      <c r="DDF1" s="159"/>
      <c r="DDG1" s="159"/>
      <c r="DDH1" s="159"/>
      <c r="DDI1" s="159"/>
      <c r="DDJ1" s="159"/>
      <c r="DDK1" s="159"/>
      <c r="DDL1" s="159"/>
      <c r="DDM1" s="159"/>
      <c r="DDN1" s="159"/>
      <c r="DDO1" s="159"/>
      <c r="DDP1" s="159"/>
      <c r="DDQ1" s="159"/>
      <c r="DDR1" s="159"/>
      <c r="DDS1" s="159"/>
      <c r="DDT1" s="159"/>
      <c r="DDU1" s="159"/>
      <c r="DDV1" s="159"/>
      <c r="DDW1" s="159"/>
      <c r="DDX1" s="159"/>
      <c r="DDY1" s="159"/>
      <c r="DDZ1" s="159"/>
      <c r="DEA1" s="159"/>
      <c r="DEB1" s="159"/>
      <c r="DEC1" s="159"/>
      <c r="DED1" s="159"/>
      <c r="DEE1" s="159"/>
      <c r="DEF1" s="159"/>
      <c r="DEG1" s="159"/>
      <c r="DEH1" s="159"/>
      <c r="DEI1" s="159"/>
      <c r="DEJ1" s="159"/>
      <c r="DEK1" s="159"/>
      <c r="DEL1" s="159"/>
      <c r="DEM1" s="159"/>
      <c r="DEN1" s="159"/>
      <c r="DEO1" s="159"/>
      <c r="DEP1" s="159"/>
      <c r="DEQ1" s="159"/>
      <c r="DER1" s="159"/>
      <c r="DES1" s="159"/>
      <c r="DET1" s="159"/>
      <c r="DEU1" s="159"/>
      <c r="DEV1" s="159"/>
      <c r="DEW1" s="159"/>
      <c r="DEX1" s="159"/>
      <c r="DEY1" s="159"/>
      <c r="DEZ1" s="159"/>
      <c r="DFA1" s="159"/>
      <c r="DFB1" s="159"/>
      <c r="DFC1" s="159"/>
      <c r="DFD1" s="159"/>
      <c r="DFE1" s="159"/>
      <c r="DFF1" s="159"/>
      <c r="DFG1" s="159"/>
      <c r="DFH1" s="159"/>
      <c r="DFI1" s="159"/>
      <c r="DFJ1" s="159"/>
      <c r="DFK1" s="159"/>
      <c r="DFL1" s="159"/>
      <c r="DFM1" s="159"/>
      <c r="DFN1" s="159"/>
      <c r="DFO1" s="159"/>
      <c r="DFP1" s="159"/>
      <c r="DFQ1" s="159"/>
      <c r="DFR1" s="159"/>
      <c r="DFS1" s="159"/>
      <c r="DFT1" s="159"/>
      <c r="DFU1" s="159"/>
      <c r="DFV1" s="159"/>
      <c r="DFW1" s="159"/>
      <c r="DFX1" s="159"/>
      <c r="DFY1" s="159"/>
      <c r="DFZ1" s="159"/>
      <c r="DGA1" s="159"/>
      <c r="DGB1" s="159"/>
      <c r="DGC1" s="159"/>
      <c r="DGD1" s="159"/>
      <c r="DGE1" s="159"/>
      <c r="DGF1" s="159"/>
      <c r="DGG1" s="159"/>
      <c r="DGH1" s="159"/>
      <c r="DGI1" s="159"/>
      <c r="DGJ1" s="159"/>
      <c r="DGK1" s="159"/>
      <c r="DGL1" s="159"/>
      <c r="DGM1" s="159"/>
      <c r="DGN1" s="159"/>
      <c r="DGO1" s="159"/>
      <c r="DGP1" s="159"/>
      <c r="DGQ1" s="159"/>
      <c r="DGR1" s="159"/>
      <c r="DGS1" s="159"/>
      <c r="DGT1" s="159"/>
      <c r="DGU1" s="159"/>
      <c r="DGV1" s="159"/>
      <c r="DGW1" s="159"/>
      <c r="DGX1" s="159"/>
      <c r="DGY1" s="159"/>
      <c r="DGZ1" s="159"/>
      <c r="DHA1" s="159"/>
      <c r="DHB1" s="159"/>
    </row>
    <row r="2" spans="1:2914" s="155" customFormat="1" ht="41" customHeight="1">
      <c r="A2" s="201" t="s">
        <v>117</v>
      </c>
      <c r="B2" s="203"/>
      <c r="C2" s="201" t="s">
        <v>118</v>
      </c>
      <c r="D2" s="202"/>
      <c r="E2" s="203"/>
      <c r="F2" s="205" t="s">
        <v>119</v>
      </c>
      <c r="G2" s="206"/>
      <c r="H2" s="206"/>
      <c r="I2" s="206"/>
      <c r="J2" s="206"/>
      <c r="K2" s="206"/>
      <c r="L2" s="206"/>
      <c r="M2" s="206"/>
      <c r="N2" s="206"/>
      <c r="O2" s="206"/>
      <c r="P2" s="207"/>
      <c r="Q2" s="122" t="s">
        <v>2118</v>
      </c>
      <c r="R2" s="201" t="s">
        <v>120</v>
      </c>
      <c r="S2" s="202"/>
      <c r="T2" s="202"/>
      <c r="U2" s="202"/>
      <c r="V2" s="202"/>
      <c r="W2" s="202"/>
      <c r="X2" s="202"/>
      <c r="Y2" s="202"/>
      <c r="Z2" s="202"/>
      <c r="AA2" s="202"/>
      <c r="AB2" s="203"/>
      <c r="AC2" s="201" t="s">
        <v>121</v>
      </c>
      <c r="AD2" s="202"/>
      <c r="AE2" s="202"/>
      <c r="AF2" s="202"/>
      <c r="AG2" s="202"/>
      <c r="AH2" s="202"/>
      <c r="AI2" s="202"/>
      <c r="AJ2" s="202"/>
      <c r="AK2" s="202"/>
      <c r="AL2" s="202"/>
      <c r="AM2" s="202"/>
      <c r="AN2" s="202"/>
      <c r="AO2" s="202"/>
      <c r="AP2" s="203"/>
      <c r="AQ2" s="201" t="s">
        <v>17</v>
      </c>
      <c r="AR2" s="202"/>
      <c r="AS2" s="202"/>
      <c r="AT2" s="202"/>
      <c r="AU2" s="202"/>
      <c r="AV2" s="203"/>
      <c r="AW2" s="208" t="s">
        <v>1586</v>
      </c>
      <c r="AX2" s="201" t="s">
        <v>18</v>
      </c>
      <c r="AY2" s="203"/>
      <c r="AZ2" s="201" t="s">
        <v>2119</v>
      </c>
      <c r="BA2" s="202"/>
      <c r="BB2" s="202"/>
      <c r="BC2" s="203"/>
      <c r="BD2" s="183"/>
      <c r="BE2" s="183"/>
      <c r="BF2" s="183"/>
      <c r="BG2" s="183"/>
      <c r="BH2" s="204"/>
      <c r="BI2" s="204"/>
      <c r="BJ2" s="204"/>
      <c r="BK2" s="204"/>
      <c r="BL2" s="183"/>
      <c r="BM2" s="183"/>
      <c r="BN2" s="183"/>
      <c r="BO2" s="183"/>
      <c r="BP2" s="183"/>
      <c r="BQ2" s="183"/>
      <c r="BR2" s="183"/>
      <c r="BS2" s="183"/>
      <c r="BT2" s="183"/>
      <c r="BU2" s="183"/>
      <c r="BV2" s="183"/>
      <c r="BW2" s="183"/>
      <c r="BX2" s="183"/>
      <c r="BY2" s="183"/>
      <c r="BZ2" s="183"/>
      <c r="CA2" s="183"/>
      <c r="CB2" s="183"/>
      <c r="CC2" s="183"/>
      <c r="CD2" s="183"/>
      <c r="CE2" s="183"/>
      <c r="CF2" s="183"/>
      <c r="CG2" s="183"/>
      <c r="CH2" s="183"/>
      <c r="CI2" s="183"/>
      <c r="CJ2" s="183"/>
    </row>
    <row r="3" spans="1:2914" s="24" customFormat="1" ht="61" customHeight="1" thickBot="1">
      <c r="A3" s="111" t="s">
        <v>47</v>
      </c>
      <c r="B3" s="120" t="s">
        <v>117</v>
      </c>
      <c r="C3" s="111" t="s">
        <v>0</v>
      </c>
      <c r="D3" s="112" t="s">
        <v>81</v>
      </c>
      <c r="E3" s="120" t="s">
        <v>3</v>
      </c>
      <c r="F3" s="124" t="s">
        <v>1</v>
      </c>
      <c r="G3" s="113" t="s">
        <v>85</v>
      </c>
      <c r="H3" s="113" t="s">
        <v>86</v>
      </c>
      <c r="I3" s="113" t="s">
        <v>90</v>
      </c>
      <c r="J3" s="113" t="s">
        <v>91</v>
      </c>
      <c r="K3" s="113" t="s">
        <v>122</v>
      </c>
      <c r="L3" s="113" t="s">
        <v>87</v>
      </c>
      <c r="M3" s="113" t="s">
        <v>88</v>
      </c>
      <c r="N3" s="113" t="s">
        <v>89</v>
      </c>
      <c r="O3" s="113" t="s">
        <v>40</v>
      </c>
      <c r="P3" s="125" t="s">
        <v>2</v>
      </c>
      <c r="Q3" s="123" t="s">
        <v>41</v>
      </c>
      <c r="R3" s="111" t="s">
        <v>72</v>
      </c>
      <c r="S3" s="112" t="s">
        <v>73</v>
      </c>
      <c r="T3" s="112" t="s">
        <v>42</v>
      </c>
      <c r="U3" s="112" t="s">
        <v>125</v>
      </c>
      <c r="V3" s="112" t="s">
        <v>126</v>
      </c>
      <c r="W3" s="112" t="s">
        <v>43</v>
      </c>
      <c r="X3" s="112" t="s">
        <v>45</v>
      </c>
      <c r="Y3" s="112" t="s">
        <v>84</v>
      </c>
      <c r="Z3" s="112" t="s">
        <v>12</v>
      </c>
      <c r="AA3" s="114" t="s">
        <v>97</v>
      </c>
      <c r="AB3" s="121" t="s">
        <v>92</v>
      </c>
      <c r="AC3" s="111" t="s">
        <v>965</v>
      </c>
      <c r="AD3" s="112" t="s">
        <v>93</v>
      </c>
      <c r="AE3" s="115" t="s">
        <v>2124</v>
      </c>
      <c r="AF3" s="112" t="s">
        <v>26</v>
      </c>
      <c r="AG3" s="112" t="s">
        <v>31</v>
      </c>
      <c r="AH3" s="112" t="s">
        <v>27</v>
      </c>
      <c r="AI3" s="112" t="s">
        <v>28</v>
      </c>
      <c r="AJ3" s="112" t="s">
        <v>39</v>
      </c>
      <c r="AK3" s="112" t="s">
        <v>29</v>
      </c>
      <c r="AL3" s="112" t="s">
        <v>30</v>
      </c>
      <c r="AM3" s="112" t="s">
        <v>13</v>
      </c>
      <c r="AN3" s="112" t="s">
        <v>4</v>
      </c>
      <c r="AO3" s="112" t="s">
        <v>25</v>
      </c>
      <c r="AP3" s="120" t="s">
        <v>225</v>
      </c>
      <c r="AQ3" s="111" t="s">
        <v>98</v>
      </c>
      <c r="AR3" s="112" t="s">
        <v>33</v>
      </c>
      <c r="AS3" s="112" t="s">
        <v>14</v>
      </c>
      <c r="AT3" s="116" t="s">
        <v>15</v>
      </c>
      <c r="AU3" s="112" t="s">
        <v>1284</v>
      </c>
      <c r="AV3" s="120" t="s">
        <v>37</v>
      </c>
      <c r="AW3" s="209"/>
      <c r="AX3" s="118" t="s">
        <v>19</v>
      </c>
      <c r="AY3" s="117" t="s">
        <v>104</v>
      </c>
      <c r="AZ3" s="111" t="s">
        <v>32</v>
      </c>
      <c r="BA3" s="112" t="s">
        <v>20</v>
      </c>
      <c r="BB3" s="112" t="s">
        <v>107</v>
      </c>
      <c r="BC3" s="119" t="s">
        <v>106</v>
      </c>
      <c r="BD3" s="184"/>
      <c r="BE3" s="184"/>
      <c r="BF3" s="184"/>
      <c r="BG3" s="184"/>
      <c r="BH3" s="184"/>
      <c r="BI3" s="184"/>
      <c r="BJ3" s="184"/>
      <c r="BK3" s="184"/>
      <c r="BL3" s="185"/>
      <c r="BM3" s="185"/>
      <c r="BN3" s="185"/>
      <c r="BO3" s="185"/>
      <c r="BP3" s="185"/>
      <c r="BQ3" s="185"/>
      <c r="BR3" s="185"/>
      <c r="BS3" s="185"/>
      <c r="BT3" s="185"/>
      <c r="BU3" s="185"/>
      <c r="BV3" s="185"/>
      <c r="BW3" s="185"/>
      <c r="BX3" s="185"/>
      <c r="BY3" s="185"/>
      <c r="BZ3" s="185"/>
      <c r="CA3" s="185"/>
      <c r="CB3" s="185"/>
      <c r="CC3" s="185"/>
      <c r="CD3" s="185"/>
      <c r="CE3" s="185"/>
      <c r="CF3" s="185"/>
      <c r="CG3" s="185"/>
      <c r="CH3" s="185"/>
      <c r="CI3" s="185"/>
      <c r="CJ3" s="185"/>
    </row>
    <row r="4" spans="1:2914" ht="227" customHeight="1">
      <c r="A4" s="131" t="s">
        <v>111</v>
      </c>
      <c r="B4" s="132" t="s">
        <v>131</v>
      </c>
      <c r="C4" s="131" t="s">
        <v>50</v>
      </c>
      <c r="D4" s="131" t="s">
        <v>213</v>
      </c>
      <c r="E4" s="131" t="s">
        <v>53</v>
      </c>
      <c r="F4" s="131" t="s">
        <v>103</v>
      </c>
      <c r="G4" s="105" t="s">
        <v>1037</v>
      </c>
      <c r="H4" s="105" t="s">
        <v>214</v>
      </c>
      <c r="I4" s="105" t="s">
        <v>302</v>
      </c>
      <c r="J4" s="105" t="s">
        <v>199</v>
      </c>
      <c r="K4" s="105" t="s">
        <v>77</v>
      </c>
      <c r="L4" s="105" t="s">
        <v>82</v>
      </c>
      <c r="M4" s="133">
        <v>41168</v>
      </c>
      <c r="N4" s="105" t="s">
        <v>94</v>
      </c>
      <c r="O4" s="105">
        <v>-26.265129999999999</v>
      </c>
      <c r="P4" s="105">
        <v>28.421702</v>
      </c>
      <c r="Q4" s="105" t="s">
        <v>2093</v>
      </c>
      <c r="R4" s="105" t="s">
        <v>199</v>
      </c>
      <c r="S4" s="105" t="s">
        <v>80</v>
      </c>
      <c r="T4" s="105" t="s">
        <v>136</v>
      </c>
      <c r="U4" s="105" t="s">
        <v>38</v>
      </c>
      <c r="V4" s="105" t="s">
        <v>127</v>
      </c>
      <c r="W4" s="105" t="s">
        <v>275</v>
      </c>
      <c r="X4" s="105" t="s">
        <v>82</v>
      </c>
      <c r="Y4" s="105" t="s">
        <v>199</v>
      </c>
      <c r="Z4" s="105" t="s">
        <v>186</v>
      </c>
      <c r="AA4" s="134" t="s">
        <v>301</v>
      </c>
      <c r="AB4" s="134" t="s">
        <v>258</v>
      </c>
      <c r="AC4" s="105" t="s">
        <v>523</v>
      </c>
      <c r="AD4" s="105" t="s">
        <v>36</v>
      </c>
      <c r="AE4" s="105" t="s">
        <v>199</v>
      </c>
      <c r="AF4" s="105" t="s">
        <v>199</v>
      </c>
      <c r="AG4" s="105" t="s">
        <v>199</v>
      </c>
      <c r="AH4" s="105" t="s">
        <v>199</v>
      </c>
      <c r="AI4" s="105" t="s">
        <v>199</v>
      </c>
      <c r="AJ4" s="105" t="s">
        <v>199</v>
      </c>
      <c r="AK4" s="105" t="s">
        <v>199</v>
      </c>
      <c r="AL4" s="105" t="s">
        <v>199</v>
      </c>
      <c r="AM4" s="105" t="s">
        <v>199</v>
      </c>
      <c r="AN4" s="135" t="s">
        <v>22</v>
      </c>
      <c r="AO4" s="105" t="s">
        <v>83</v>
      </c>
      <c r="AP4" s="105" t="s">
        <v>303</v>
      </c>
      <c r="AQ4" s="105" t="s">
        <v>46</v>
      </c>
      <c r="AR4" s="105" t="s">
        <v>199</v>
      </c>
      <c r="AS4" s="105" t="s">
        <v>199</v>
      </c>
      <c r="AT4" s="136" t="s">
        <v>199</v>
      </c>
      <c r="AU4" s="105" t="s">
        <v>99</v>
      </c>
      <c r="AV4" s="105" t="s">
        <v>2113</v>
      </c>
      <c r="AW4" s="105" t="s">
        <v>1602</v>
      </c>
      <c r="AX4" s="105" t="s">
        <v>105</v>
      </c>
      <c r="AY4" s="105" t="s">
        <v>138</v>
      </c>
      <c r="AZ4" s="105" t="s">
        <v>282</v>
      </c>
      <c r="BA4" s="105"/>
      <c r="BB4" s="105" t="s">
        <v>94</v>
      </c>
      <c r="BC4" s="137">
        <v>41168</v>
      </c>
      <c r="BD4" s="186"/>
      <c r="BE4" s="186"/>
      <c r="BF4" s="186"/>
      <c r="BG4" s="186"/>
      <c r="BH4" s="186"/>
      <c r="BI4" s="186"/>
      <c r="BJ4" s="186"/>
      <c r="BK4" s="186"/>
      <c r="BL4" s="1"/>
      <c r="BM4" s="1"/>
      <c r="BN4" s="1"/>
      <c r="BO4" s="1"/>
      <c r="BP4" s="1"/>
      <c r="BQ4" s="1"/>
      <c r="BR4" s="1"/>
      <c r="BS4" s="1"/>
      <c r="BT4" s="1"/>
      <c r="BU4" s="1"/>
      <c r="BV4" s="1"/>
      <c r="BW4" s="1"/>
      <c r="BX4" s="1"/>
      <c r="BY4" s="1"/>
      <c r="BZ4" s="1"/>
      <c r="CA4" s="1"/>
      <c r="CB4" s="1"/>
      <c r="CC4" s="1"/>
      <c r="CD4" s="1"/>
      <c r="CE4" s="1"/>
      <c r="CF4" s="1"/>
      <c r="CG4" s="1"/>
      <c r="CH4" s="1"/>
      <c r="CI4" s="1"/>
      <c r="CJ4" s="1"/>
    </row>
    <row r="5" spans="1:2914" ht="227" customHeight="1">
      <c r="A5" s="138" t="s">
        <v>111</v>
      </c>
      <c r="B5" s="139" t="s">
        <v>140</v>
      </c>
      <c r="C5" s="138" t="s">
        <v>50</v>
      </c>
      <c r="D5" s="138" t="s">
        <v>304</v>
      </c>
      <c r="E5" s="138" t="s">
        <v>53</v>
      </c>
      <c r="F5" s="138" t="s">
        <v>103</v>
      </c>
      <c r="G5" s="80" t="s">
        <v>1037</v>
      </c>
      <c r="H5" s="80" t="s">
        <v>214</v>
      </c>
      <c r="I5" s="80" t="s">
        <v>306</v>
      </c>
      <c r="J5" s="80" t="s">
        <v>199</v>
      </c>
      <c r="K5" s="80" t="s">
        <v>77</v>
      </c>
      <c r="L5" s="80" t="s">
        <v>82</v>
      </c>
      <c r="M5" s="140">
        <v>41168</v>
      </c>
      <c r="N5" s="80" t="s">
        <v>94</v>
      </c>
      <c r="O5" s="80">
        <v>-26.2515</v>
      </c>
      <c r="P5" s="80">
        <v>28.367000000000001</v>
      </c>
      <c r="Q5" s="80" t="s">
        <v>2094</v>
      </c>
      <c r="R5" s="80" t="s">
        <v>199</v>
      </c>
      <c r="S5" s="80" t="s">
        <v>80</v>
      </c>
      <c r="T5" s="80" t="s">
        <v>136</v>
      </c>
      <c r="U5" s="80" t="s">
        <v>38</v>
      </c>
      <c r="V5" s="80" t="s">
        <v>127</v>
      </c>
      <c r="W5" s="80" t="s">
        <v>275</v>
      </c>
      <c r="X5" s="80" t="s">
        <v>82</v>
      </c>
      <c r="Y5" s="80" t="s">
        <v>199</v>
      </c>
      <c r="Z5" s="80" t="s">
        <v>186</v>
      </c>
      <c r="AA5" s="89" t="s">
        <v>301</v>
      </c>
      <c r="AB5" s="89" t="s">
        <v>258</v>
      </c>
      <c r="AC5" s="80" t="s">
        <v>523</v>
      </c>
      <c r="AD5" s="80" t="s">
        <v>36</v>
      </c>
      <c r="AE5" s="80" t="s">
        <v>199</v>
      </c>
      <c r="AF5" s="80" t="s">
        <v>199</v>
      </c>
      <c r="AG5" s="80" t="s">
        <v>199</v>
      </c>
      <c r="AH5" s="80" t="s">
        <v>199</v>
      </c>
      <c r="AI5" s="80" t="s">
        <v>199</v>
      </c>
      <c r="AJ5" s="80" t="s">
        <v>199</v>
      </c>
      <c r="AK5" s="80" t="s">
        <v>199</v>
      </c>
      <c r="AL5" s="80" t="s">
        <v>199</v>
      </c>
      <c r="AM5" s="80" t="s">
        <v>199</v>
      </c>
      <c r="AN5" s="91" t="s">
        <v>22</v>
      </c>
      <c r="AO5" s="80" t="s">
        <v>83</v>
      </c>
      <c r="AP5" s="80" t="s">
        <v>303</v>
      </c>
      <c r="AQ5" s="80" t="s">
        <v>46</v>
      </c>
      <c r="AR5" s="80" t="s">
        <v>199</v>
      </c>
      <c r="AS5" s="80" t="s">
        <v>199</v>
      </c>
      <c r="AT5" s="141" t="s">
        <v>199</v>
      </c>
      <c r="AU5" s="80" t="s">
        <v>99</v>
      </c>
      <c r="AV5" s="80" t="s">
        <v>2113</v>
      </c>
      <c r="AW5" s="80" t="s">
        <v>1602</v>
      </c>
      <c r="AX5" s="80" t="s">
        <v>105</v>
      </c>
      <c r="AY5" s="80" t="s">
        <v>138</v>
      </c>
      <c r="AZ5" s="80" t="s">
        <v>283</v>
      </c>
      <c r="BA5" s="80"/>
      <c r="BB5" s="80" t="s">
        <v>94</v>
      </c>
      <c r="BC5" s="142">
        <v>41168</v>
      </c>
      <c r="BD5" s="186"/>
      <c r="BE5" s="186"/>
      <c r="BF5" s="186"/>
      <c r="BG5" s="186"/>
      <c r="BH5" s="186"/>
      <c r="BI5" s="186"/>
      <c r="BJ5" s="186"/>
      <c r="BK5" s="186"/>
      <c r="BL5" s="1"/>
      <c r="BM5" s="1"/>
      <c r="BN5" s="1"/>
      <c r="BO5" s="1"/>
      <c r="BP5" s="1"/>
      <c r="BQ5" s="1"/>
      <c r="BR5" s="1"/>
      <c r="BS5" s="1"/>
      <c r="BT5" s="1"/>
      <c r="BU5" s="1"/>
      <c r="BV5" s="1"/>
      <c r="BW5" s="1"/>
      <c r="BX5" s="1"/>
      <c r="BY5" s="1"/>
      <c r="BZ5" s="1"/>
      <c r="CA5" s="1"/>
      <c r="CB5" s="1"/>
      <c r="CC5" s="1"/>
      <c r="CD5" s="1"/>
      <c r="CE5" s="1"/>
      <c r="CF5" s="1"/>
      <c r="CG5" s="1"/>
      <c r="CH5" s="1"/>
      <c r="CI5" s="1"/>
      <c r="CJ5" s="1"/>
    </row>
    <row r="6" spans="1:2914" s="27" customFormat="1" ht="227" customHeight="1">
      <c r="A6" s="138" t="s">
        <v>111</v>
      </c>
      <c r="B6" s="89" t="s">
        <v>141</v>
      </c>
      <c r="C6" s="138" t="s">
        <v>50</v>
      </c>
      <c r="D6" s="80" t="s">
        <v>305</v>
      </c>
      <c r="E6" s="80" t="s">
        <v>53</v>
      </c>
      <c r="F6" s="138" t="s">
        <v>103</v>
      </c>
      <c r="G6" s="80" t="s">
        <v>1037</v>
      </c>
      <c r="H6" s="80" t="s">
        <v>214</v>
      </c>
      <c r="I6" s="80" t="s">
        <v>199</v>
      </c>
      <c r="J6" s="80" t="s">
        <v>199</v>
      </c>
      <c r="K6" s="80" t="s">
        <v>77</v>
      </c>
      <c r="L6" s="80" t="s">
        <v>82</v>
      </c>
      <c r="M6" s="140">
        <v>41168</v>
      </c>
      <c r="N6" s="80" t="s">
        <v>94</v>
      </c>
      <c r="O6" s="80">
        <v>-26.2272</v>
      </c>
      <c r="P6" s="80">
        <v>28.352499999999999</v>
      </c>
      <c r="Q6" s="80" t="s">
        <v>2095</v>
      </c>
      <c r="R6" s="80" t="s">
        <v>199</v>
      </c>
      <c r="S6" s="80" t="s">
        <v>80</v>
      </c>
      <c r="T6" s="80" t="s">
        <v>136</v>
      </c>
      <c r="U6" s="80" t="s">
        <v>38</v>
      </c>
      <c r="V6" s="80" t="s">
        <v>127</v>
      </c>
      <c r="W6" s="80" t="s">
        <v>275</v>
      </c>
      <c r="X6" s="80" t="s">
        <v>82</v>
      </c>
      <c r="Y6" s="80" t="s">
        <v>199</v>
      </c>
      <c r="Z6" s="80" t="s">
        <v>186</v>
      </c>
      <c r="AA6" s="89" t="s">
        <v>301</v>
      </c>
      <c r="AB6" s="89" t="s">
        <v>258</v>
      </c>
      <c r="AC6" s="80" t="s">
        <v>523</v>
      </c>
      <c r="AD6" s="80" t="s">
        <v>36</v>
      </c>
      <c r="AE6" s="80" t="s">
        <v>199</v>
      </c>
      <c r="AF6" s="80" t="s">
        <v>199</v>
      </c>
      <c r="AG6" s="80" t="s">
        <v>199</v>
      </c>
      <c r="AH6" s="80" t="s">
        <v>199</v>
      </c>
      <c r="AI6" s="80" t="s">
        <v>199</v>
      </c>
      <c r="AJ6" s="80" t="s">
        <v>199</v>
      </c>
      <c r="AK6" s="80" t="s">
        <v>199</v>
      </c>
      <c r="AL6" s="80" t="s">
        <v>199</v>
      </c>
      <c r="AM6" s="80" t="s">
        <v>199</v>
      </c>
      <c r="AN6" s="91" t="s">
        <v>22</v>
      </c>
      <c r="AO6" s="80" t="s">
        <v>83</v>
      </c>
      <c r="AP6" s="80" t="s">
        <v>303</v>
      </c>
      <c r="AQ6" s="80" t="s">
        <v>46</v>
      </c>
      <c r="AR6" s="80" t="s">
        <v>199</v>
      </c>
      <c r="AS6" s="80" t="s">
        <v>199</v>
      </c>
      <c r="AT6" s="141" t="s">
        <v>199</v>
      </c>
      <c r="AU6" s="80" t="s">
        <v>99</v>
      </c>
      <c r="AV6" s="80" t="s">
        <v>2113</v>
      </c>
      <c r="AW6" s="80" t="s">
        <v>1602</v>
      </c>
      <c r="AX6" s="80" t="s">
        <v>105</v>
      </c>
      <c r="AY6" s="80" t="s">
        <v>138</v>
      </c>
      <c r="AZ6" s="80" t="s">
        <v>284</v>
      </c>
      <c r="BA6" s="80"/>
      <c r="BB6" s="80" t="s">
        <v>94</v>
      </c>
      <c r="BC6" s="142">
        <v>41168</v>
      </c>
      <c r="BD6" s="38"/>
      <c r="BE6" s="38"/>
      <c r="BF6" s="38"/>
      <c r="BG6" s="38"/>
      <c r="BH6" s="38"/>
      <c r="BI6" s="38"/>
      <c r="BJ6" s="38"/>
      <c r="BK6" s="38"/>
      <c r="BL6" s="4"/>
      <c r="BM6" s="4"/>
      <c r="BN6" s="4"/>
      <c r="BO6" s="4"/>
      <c r="BP6" s="4"/>
      <c r="BQ6" s="4"/>
      <c r="BR6" s="4"/>
      <c r="BS6" s="4"/>
      <c r="BT6" s="4"/>
      <c r="BU6" s="4"/>
      <c r="BV6" s="4"/>
      <c r="BW6" s="4"/>
      <c r="BX6" s="4"/>
      <c r="BY6" s="4"/>
      <c r="BZ6" s="4"/>
      <c r="CA6" s="4"/>
      <c r="CB6" s="4"/>
      <c r="CC6" s="4"/>
      <c r="CD6" s="4"/>
      <c r="CE6" s="4"/>
      <c r="CF6" s="4"/>
      <c r="CG6" s="4"/>
      <c r="CH6" s="4"/>
      <c r="CI6" s="4"/>
      <c r="CJ6" s="4"/>
    </row>
    <row r="7" spans="1:2914" s="27" customFormat="1" ht="227" customHeight="1">
      <c r="A7" s="138" t="s">
        <v>111</v>
      </c>
      <c r="B7" s="89" t="s">
        <v>142</v>
      </c>
      <c r="C7" s="138" t="s">
        <v>50</v>
      </c>
      <c r="D7" s="80" t="s">
        <v>299</v>
      </c>
      <c r="E7" s="80" t="s">
        <v>53</v>
      </c>
      <c r="F7" s="138" t="s">
        <v>103</v>
      </c>
      <c r="G7" s="80" t="s">
        <v>1037</v>
      </c>
      <c r="H7" s="80" t="s">
        <v>300</v>
      </c>
      <c r="I7" s="80" t="s">
        <v>199</v>
      </c>
      <c r="J7" s="80" t="s">
        <v>199</v>
      </c>
      <c r="K7" s="80" t="s">
        <v>77</v>
      </c>
      <c r="L7" s="80" t="s">
        <v>83</v>
      </c>
      <c r="M7" s="140">
        <v>41168</v>
      </c>
      <c r="N7" s="80" t="s">
        <v>94</v>
      </c>
      <c r="O7" s="80">
        <v>-26.2272</v>
      </c>
      <c r="P7" s="80">
        <v>28.352499999999999</v>
      </c>
      <c r="Q7" s="80" t="s">
        <v>2096</v>
      </c>
      <c r="R7" s="80" t="s">
        <v>199</v>
      </c>
      <c r="S7" s="80" t="s">
        <v>80</v>
      </c>
      <c r="T7" s="80" t="s">
        <v>136</v>
      </c>
      <c r="U7" s="80" t="s">
        <v>123</v>
      </c>
      <c r="V7" s="80" t="s">
        <v>127</v>
      </c>
      <c r="W7" s="80" t="s">
        <v>275</v>
      </c>
      <c r="X7" s="80" t="s">
        <v>82</v>
      </c>
      <c r="Y7" s="80" t="s">
        <v>199</v>
      </c>
      <c r="Z7" s="80" t="s">
        <v>186</v>
      </c>
      <c r="AA7" s="89" t="s">
        <v>301</v>
      </c>
      <c r="AB7" s="89" t="s">
        <v>258</v>
      </c>
      <c r="AC7" s="80" t="s">
        <v>523</v>
      </c>
      <c r="AD7" s="80" t="s">
        <v>36</v>
      </c>
      <c r="AE7" s="80" t="s">
        <v>199</v>
      </c>
      <c r="AF7" s="80" t="s">
        <v>199</v>
      </c>
      <c r="AG7" s="80" t="s">
        <v>199</v>
      </c>
      <c r="AH7" s="80" t="s">
        <v>199</v>
      </c>
      <c r="AI7" s="80" t="s">
        <v>199</v>
      </c>
      <c r="AJ7" s="80" t="s">
        <v>199</v>
      </c>
      <c r="AK7" s="80" t="s">
        <v>199</v>
      </c>
      <c r="AL7" s="80" t="s">
        <v>199</v>
      </c>
      <c r="AM7" s="80" t="s">
        <v>199</v>
      </c>
      <c r="AN7" s="91" t="s">
        <v>22</v>
      </c>
      <c r="AO7" s="80" t="s">
        <v>83</v>
      </c>
      <c r="AP7" s="80" t="s">
        <v>303</v>
      </c>
      <c r="AQ7" s="80" t="s">
        <v>46</v>
      </c>
      <c r="AR7" s="80" t="s">
        <v>199</v>
      </c>
      <c r="AS7" s="80" t="s">
        <v>199</v>
      </c>
      <c r="AT7" s="141" t="s">
        <v>199</v>
      </c>
      <c r="AU7" s="80" t="s">
        <v>99</v>
      </c>
      <c r="AV7" s="80" t="s">
        <v>2113</v>
      </c>
      <c r="AW7" s="80" t="s">
        <v>1602</v>
      </c>
      <c r="AX7" s="80" t="s">
        <v>105</v>
      </c>
      <c r="AY7" s="80" t="s">
        <v>138</v>
      </c>
      <c r="AZ7" s="80" t="s">
        <v>285</v>
      </c>
      <c r="BA7" s="80"/>
      <c r="BB7" s="80" t="s">
        <v>227</v>
      </c>
      <c r="BC7" s="142">
        <v>41168</v>
      </c>
      <c r="BD7" s="38"/>
      <c r="BE7" s="38"/>
      <c r="BF7" s="38"/>
      <c r="BG7" s="38"/>
      <c r="BH7" s="38"/>
      <c r="BI7" s="38"/>
      <c r="BJ7" s="38"/>
      <c r="BK7" s="38"/>
      <c r="BL7" s="4"/>
      <c r="BM7" s="4"/>
      <c r="BN7" s="4"/>
      <c r="BO7" s="4"/>
      <c r="BP7" s="4"/>
      <c r="BQ7" s="4"/>
      <c r="BR7" s="4"/>
      <c r="BS7" s="4"/>
      <c r="BT7" s="4"/>
      <c r="BU7" s="4"/>
      <c r="BV7" s="4"/>
      <c r="BW7" s="4"/>
      <c r="BX7" s="4"/>
      <c r="BY7" s="4"/>
      <c r="BZ7" s="4"/>
      <c r="CA7" s="4"/>
      <c r="CB7" s="4"/>
      <c r="CC7" s="4"/>
      <c r="CD7" s="4"/>
      <c r="CE7" s="4"/>
      <c r="CF7" s="4"/>
      <c r="CG7" s="4"/>
      <c r="CH7" s="4"/>
      <c r="CI7" s="4"/>
      <c r="CJ7" s="4"/>
    </row>
    <row r="8" spans="1:2914" ht="227" customHeight="1">
      <c r="A8" s="138" t="s">
        <v>111</v>
      </c>
      <c r="B8" s="139" t="s">
        <v>143</v>
      </c>
      <c r="C8" s="138" t="s">
        <v>50</v>
      </c>
      <c r="D8" s="138" t="s">
        <v>272</v>
      </c>
      <c r="E8" s="138" t="s">
        <v>52</v>
      </c>
      <c r="F8" s="138" t="s">
        <v>103</v>
      </c>
      <c r="G8" s="80" t="s">
        <v>1037</v>
      </c>
      <c r="H8" s="80" t="s">
        <v>270</v>
      </c>
      <c r="I8" s="80" t="s">
        <v>271</v>
      </c>
      <c r="J8" s="80">
        <v>3</v>
      </c>
      <c r="K8" s="80" t="s">
        <v>77</v>
      </c>
      <c r="L8" s="80" t="s">
        <v>82</v>
      </c>
      <c r="M8" s="140">
        <v>42467</v>
      </c>
      <c r="N8" s="80" t="s">
        <v>95</v>
      </c>
      <c r="O8" s="80">
        <v>-26.218347000000001</v>
      </c>
      <c r="P8" s="80">
        <v>28.262383</v>
      </c>
      <c r="Q8" s="80" t="s">
        <v>2097</v>
      </c>
      <c r="R8" s="80" t="s">
        <v>80</v>
      </c>
      <c r="S8" s="80" t="s">
        <v>199</v>
      </c>
      <c r="T8" s="80" t="s">
        <v>77</v>
      </c>
      <c r="U8" s="80" t="s">
        <v>123</v>
      </c>
      <c r="V8" s="80" t="s">
        <v>128</v>
      </c>
      <c r="W8" s="80" t="s">
        <v>275</v>
      </c>
      <c r="X8" s="80" t="s">
        <v>82</v>
      </c>
      <c r="Y8" s="80" t="s">
        <v>199</v>
      </c>
      <c r="Z8" s="80" t="s">
        <v>186</v>
      </c>
      <c r="AA8" s="89" t="s">
        <v>276</v>
      </c>
      <c r="AB8" s="89" t="s">
        <v>258</v>
      </c>
      <c r="AC8" s="80" t="s">
        <v>1038</v>
      </c>
      <c r="AD8" s="80" t="s">
        <v>34</v>
      </c>
      <c r="AE8" s="80" t="s">
        <v>193</v>
      </c>
      <c r="AF8" s="80" t="s">
        <v>277</v>
      </c>
      <c r="AG8" s="80" t="s">
        <v>1039</v>
      </c>
      <c r="AH8" s="80" t="s">
        <v>278</v>
      </c>
      <c r="AI8" s="80" t="s">
        <v>279</v>
      </c>
      <c r="AJ8" s="80" t="s">
        <v>280</v>
      </c>
      <c r="AK8" s="80" t="s">
        <v>281</v>
      </c>
      <c r="AL8" s="80" t="s">
        <v>77</v>
      </c>
      <c r="AM8" s="80" t="s">
        <v>1040</v>
      </c>
      <c r="AN8" s="91" t="s">
        <v>23</v>
      </c>
      <c r="AO8" s="80" t="s">
        <v>83</v>
      </c>
      <c r="AP8" s="80" t="s">
        <v>1041</v>
      </c>
      <c r="AQ8" s="80" t="s">
        <v>46</v>
      </c>
      <c r="AR8" s="80" t="s">
        <v>199</v>
      </c>
      <c r="AS8" s="80" t="s">
        <v>199</v>
      </c>
      <c r="AT8" s="141" t="s">
        <v>199</v>
      </c>
      <c r="AU8" s="80" t="s">
        <v>99</v>
      </c>
      <c r="AV8" s="80" t="s">
        <v>2113</v>
      </c>
      <c r="AW8" s="80" t="s">
        <v>1669</v>
      </c>
      <c r="AX8" s="80" t="s">
        <v>105</v>
      </c>
      <c r="AY8" s="80" t="s">
        <v>138</v>
      </c>
      <c r="AZ8" s="80" t="s">
        <v>286</v>
      </c>
      <c r="BA8" s="80"/>
      <c r="BB8" s="80" t="s">
        <v>227</v>
      </c>
      <c r="BC8" s="142">
        <v>42467</v>
      </c>
      <c r="BD8" s="186"/>
      <c r="BE8" s="186"/>
      <c r="BF8" s="186"/>
      <c r="BG8" s="186"/>
      <c r="BH8" s="186"/>
      <c r="BI8" s="186"/>
      <c r="BJ8" s="186"/>
      <c r="BK8" s="186"/>
      <c r="BL8" s="1"/>
      <c r="BM8" s="1"/>
      <c r="BN8" s="1"/>
      <c r="BO8" s="1"/>
      <c r="BP8" s="1"/>
      <c r="BQ8" s="1"/>
      <c r="BR8" s="1"/>
      <c r="BS8" s="1"/>
      <c r="BT8" s="1"/>
      <c r="BU8" s="1"/>
      <c r="BV8" s="1"/>
      <c r="BW8" s="1"/>
      <c r="BX8" s="1"/>
      <c r="BY8" s="1"/>
      <c r="BZ8" s="1"/>
      <c r="CA8" s="1"/>
      <c r="CB8" s="1"/>
      <c r="CC8" s="1"/>
      <c r="CD8" s="1"/>
      <c r="CE8" s="1"/>
      <c r="CF8" s="1"/>
      <c r="CG8" s="1"/>
      <c r="CH8" s="1"/>
      <c r="CI8" s="1"/>
      <c r="CJ8" s="1"/>
    </row>
    <row r="9" spans="1:2914" ht="227" customHeight="1">
      <c r="A9" s="138" t="s">
        <v>111</v>
      </c>
      <c r="B9" s="139" t="s">
        <v>144</v>
      </c>
      <c r="C9" s="138" t="s">
        <v>50</v>
      </c>
      <c r="D9" s="138" t="s">
        <v>273</v>
      </c>
      <c r="E9" s="138" t="s">
        <v>52</v>
      </c>
      <c r="F9" s="138" t="s">
        <v>103</v>
      </c>
      <c r="G9" s="80" t="s">
        <v>1037</v>
      </c>
      <c r="H9" s="80" t="s">
        <v>270</v>
      </c>
      <c r="I9" s="80" t="s">
        <v>271</v>
      </c>
      <c r="J9" s="80">
        <v>5</v>
      </c>
      <c r="K9" s="80" t="s">
        <v>77</v>
      </c>
      <c r="L9" s="80" t="s">
        <v>82</v>
      </c>
      <c r="M9" s="140">
        <v>42467</v>
      </c>
      <c r="N9" s="80" t="s">
        <v>95</v>
      </c>
      <c r="O9" s="80">
        <v>-26.218347000000001</v>
      </c>
      <c r="P9" s="80">
        <v>28.262383</v>
      </c>
      <c r="Q9" s="80" t="s">
        <v>2098</v>
      </c>
      <c r="R9" s="80" t="s">
        <v>80</v>
      </c>
      <c r="S9" s="80" t="s">
        <v>199</v>
      </c>
      <c r="T9" s="80" t="s">
        <v>77</v>
      </c>
      <c r="U9" s="80" t="s">
        <v>123</v>
      </c>
      <c r="V9" s="80" t="s">
        <v>128</v>
      </c>
      <c r="W9" s="80" t="s">
        <v>275</v>
      </c>
      <c r="X9" s="80" t="s">
        <v>82</v>
      </c>
      <c r="Y9" s="80" t="s">
        <v>199</v>
      </c>
      <c r="Z9" s="80" t="s">
        <v>186</v>
      </c>
      <c r="AA9" s="89" t="s">
        <v>276</v>
      </c>
      <c r="AB9" s="89" t="s">
        <v>258</v>
      </c>
      <c r="AC9" s="80" t="s">
        <v>1038</v>
      </c>
      <c r="AD9" s="80" t="s">
        <v>34</v>
      </c>
      <c r="AE9" s="80" t="s">
        <v>193</v>
      </c>
      <c r="AF9" s="80" t="s">
        <v>277</v>
      </c>
      <c r="AG9" s="80" t="s">
        <v>1039</v>
      </c>
      <c r="AH9" s="80" t="s">
        <v>278</v>
      </c>
      <c r="AI9" s="80" t="s">
        <v>279</v>
      </c>
      <c r="AJ9" s="80" t="s">
        <v>280</v>
      </c>
      <c r="AK9" s="80" t="s">
        <v>281</v>
      </c>
      <c r="AL9" s="80" t="s">
        <v>77</v>
      </c>
      <c r="AM9" s="80" t="s">
        <v>1040</v>
      </c>
      <c r="AN9" s="91" t="s">
        <v>23</v>
      </c>
      <c r="AO9" s="80" t="s">
        <v>83</v>
      </c>
      <c r="AP9" s="80" t="s">
        <v>1041</v>
      </c>
      <c r="AQ9" s="80" t="s">
        <v>46</v>
      </c>
      <c r="AR9" s="80" t="s">
        <v>199</v>
      </c>
      <c r="AS9" s="80" t="s">
        <v>199</v>
      </c>
      <c r="AT9" s="141" t="s">
        <v>199</v>
      </c>
      <c r="AU9" s="80" t="s">
        <v>99</v>
      </c>
      <c r="AV9" s="80" t="s">
        <v>2113</v>
      </c>
      <c r="AW9" s="80" t="s">
        <v>1669</v>
      </c>
      <c r="AX9" s="80" t="s">
        <v>105</v>
      </c>
      <c r="AY9" s="80" t="s">
        <v>138</v>
      </c>
      <c r="AZ9" s="80" t="s">
        <v>287</v>
      </c>
      <c r="BA9" s="80"/>
      <c r="BB9" s="80" t="s">
        <v>227</v>
      </c>
      <c r="BC9" s="142">
        <v>42467</v>
      </c>
      <c r="BD9" s="186"/>
      <c r="BE9" s="186"/>
      <c r="BF9" s="186"/>
      <c r="BG9" s="186"/>
      <c r="BH9" s="186"/>
      <c r="BI9" s="186"/>
      <c r="BJ9" s="186"/>
      <c r="BK9" s="186"/>
      <c r="BL9" s="1"/>
      <c r="BM9" s="1"/>
      <c r="BN9" s="1"/>
      <c r="BO9" s="1"/>
      <c r="BP9" s="1"/>
      <c r="BQ9" s="1"/>
      <c r="BR9" s="1"/>
      <c r="BS9" s="1"/>
      <c r="BT9" s="1"/>
      <c r="BU9" s="1"/>
      <c r="BV9" s="1"/>
      <c r="BW9" s="1"/>
      <c r="BX9" s="1"/>
      <c r="BY9" s="1"/>
      <c r="BZ9" s="1"/>
      <c r="CA9" s="1"/>
      <c r="CB9" s="1"/>
      <c r="CC9" s="1"/>
      <c r="CD9" s="1"/>
      <c r="CE9" s="1"/>
      <c r="CF9" s="1"/>
      <c r="CG9" s="1"/>
      <c r="CH9" s="1"/>
      <c r="CI9" s="1"/>
      <c r="CJ9" s="1"/>
    </row>
    <row r="10" spans="1:2914" ht="227" customHeight="1">
      <c r="A10" s="138" t="s">
        <v>111</v>
      </c>
      <c r="B10" s="139" t="s">
        <v>145</v>
      </c>
      <c r="C10" s="138" t="s">
        <v>50</v>
      </c>
      <c r="D10" s="138" t="s">
        <v>274</v>
      </c>
      <c r="E10" s="138" t="s">
        <v>52</v>
      </c>
      <c r="F10" s="138" t="s">
        <v>103</v>
      </c>
      <c r="G10" s="80" t="s">
        <v>1037</v>
      </c>
      <c r="H10" s="80" t="s">
        <v>270</v>
      </c>
      <c r="I10" s="80" t="s">
        <v>271</v>
      </c>
      <c r="J10" s="80">
        <v>7</v>
      </c>
      <c r="K10" s="80" t="s">
        <v>77</v>
      </c>
      <c r="L10" s="80" t="s">
        <v>82</v>
      </c>
      <c r="M10" s="140">
        <v>42467</v>
      </c>
      <c r="N10" s="80" t="s">
        <v>95</v>
      </c>
      <c r="O10" s="80">
        <v>-26.218347000000001</v>
      </c>
      <c r="P10" s="80">
        <v>28.262383</v>
      </c>
      <c r="Q10" s="80" t="s">
        <v>2099</v>
      </c>
      <c r="R10" s="80" t="s">
        <v>80</v>
      </c>
      <c r="S10" s="80" t="s">
        <v>199</v>
      </c>
      <c r="T10" s="80" t="s">
        <v>77</v>
      </c>
      <c r="U10" s="80" t="s">
        <v>123</v>
      </c>
      <c r="V10" s="80" t="s">
        <v>128</v>
      </c>
      <c r="W10" s="80" t="s">
        <v>275</v>
      </c>
      <c r="X10" s="80" t="s">
        <v>82</v>
      </c>
      <c r="Y10" s="80" t="s">
        <v>199</v>
      </c>
      <c r="Z10" s="80" t="s">
        <v>186</v>
      </c>
      <c r="AA10" s="89" t="s">
        <v>276</v>
      </c>
      <c r="AB10" s="89" t="s">
        <v>258</v>
      </c>
      <c r="AC10" s="80" t="s">
        <v>1038</v>
      </c>
      <c r="AD10" s="80" t="s">
        <v>34</v>
      </c>
      <c r="AE10" s="80" t="s">
        <v>193</v>
      </c>
      <c r="AF10" s="80" t="s">
        <v>277</v>
      </c>
      <c r="AG10" s="80" t="s">
        <v>1039</v>
      </c>
      <c r="AH10" s="80" t="s">
        <v>278</v>
      </c>
      <c r="AI10" s="80" t="s">
        <v>279</v>
      </c>
      <c r="AJ10" s="80" t="s">
        <v>280</v>
      </c>
      <c r="AK10" s="80" t="s">
        <v>281</v>
      </c>
      <c r="AL10" s="80" t="s">
        <v>77</v>
      </c>
      <c r="AM10" s="80" t="s">
        <v>1040</v>
      </c>
      <c r="AN10" s="91" t="s">
        <v>23</v>
      </c>
      <c r="AO10" s="80" t="s">
        <v>83</v>
      </c>
      <c r="AP10" s="80" t="s">
        <v>1041</v>
      </c>
      <c r="AQ10" s="80" t="s">
        <v>46</v>
      </c>
      <c r="AR10" s="80" t="s">
        <v>199</v>
      </c>
      <c r="AS10" s="80" t="s">
        <v>199</v>
      </c>
      <c r="AT10" s="141" t="s">
        <v>199</v>
      </c>
      <c r="AU10" s="80" t="s">
        <v>99</v>
      </c>
      <c r="AV10" s="80" t="s">
        <v>2113</v>
      </c>
      <c r="AW10" s="80" t="s">
        <v>1669</v>
      </c>
      <c r="AX10" s="80" t="s">
        <v>105</v>
      </c>
      <c r="AY10" s="80" t="s">
        <v>138</v>
      </c>
      <c r="AZ10" s="80" t="s">
        <v>288</v>
      </c>
      <c r="BA10" s="80"/>
      <c r="BB10" s="80" t="s">
        <v>227</v>
      </c>
      <c r="BC10" s="142">
        <v>42467</v>
      </c>
      <c r="BD10" s="186"/>
      <c r="BE10" s="186"/>
      <c r="BF10" s="186"/>
      <c r="BG10" s="186"/>
      <c r="BH10" s="186"/>
      <c r="BI10" s="186"/>
      <c r="BJ10" s="186"/>
      <c r="BK10" s="186"/>
      <c r="BL10" s="1"/>
      <c r="BM10" s="1"/>
      <c r="BN10" s="1"/>
      <c r="BO10" s="1"/>
      <c r="BP10" s="1"/>
      <c r="BQ10" s="1"/>
      <c r="BR10" s="1"/>
      <c r="BS10" s="1"/>
      <c r="BT10" s="1"/>
      <c r="BU10" s="1"/>
      <c r="BV10" s="1"/>
      <c r="BW10" s="1"/>
      <c r="BX10" s="1"/>
      <c r="BY10" s="1"/>
      <c r="BZ10" s="1"/>
      <c r="CA10" s="1"/>
      <c r="CB10" s="1"/>
      <c r="CC10" s="1"/>
      <c r="CD10" s="1"/>
      <c r="CE10" s="1"/>
      <c r="CF10" s="1"/>
      <c r="CG10" s="1"/>
      <c r="CH10" s="1"/>
      <c r="CI10" s="1"/>
      <c r="CJ10" s="1"/>
    </row>
    <row r="11" spans="1:2914" ht="227" customHeight="1">
      <c r="A11" s="138" t="s">
        <v>111</v>
      </c>
      <c r="B11" s="139" t="s">
        <v>146</v>
      </c>
      <c r="C11" s="138" t="s">
        <v>50</v>
      </c>
      <c r="D11" s="138" t="s">
        <v>269</v>
      </c>
      <c r="E11" s="138" t="s">
        <v>52</v>
      </c>
      <c r="F11" s="138" t="s">
        <v>103</v>
      </c>
      <c r="G11" s="80" t="s">
        <v>1037</v>
      </c>
      <c r="H11" s="80" t="s">
        <v>270</v>
      </c>
      <c r="I11" s="80" t="s">
        <v>271</v>
      </c>
      <c r="J11" s="80">
        <v>9</v>
      </c>
      <c r="K11" s="80" t="s">
        <v>77</v>
      </c>
      <c r="L11" s="80" t="s">
        <v>82</v>
      </c>
      <c r="M11" s="140">
        <v>42467</v>
      </c>
      <c r="N11" s="80" t="s">
        <v>95</v>
      </c>
      <c r="O11" s="80">
        <v>-26.218347000000001</v>
      </c>
      <c r="P11" s="80">
        <v>28.262383</v>
      </c>
      <c r="Q11" s="80" t="s">
        <v>2100</v>
      </c>
      <c r="R11" s="80" t="s">
        <v>80</v>
      </c>
      <c r="S11" s="80" t="s">
        <v>199</v>
      </c>
      <c r="T11" s="80" t="s">
        <v>77</v>
      </c>
      <c r="U11" s="80" t="s">
        <v>123</v>
      </c>
      <c r="V11" s="80" t="s">
        <v>128</v>
      </c>
      <c r="W11" s="80" t="s">
        <v>275</v>
      </c>
      <c r="X11" s="80" t="s">
        <v>82</v>
      </c>
      <c r="Y11" s="80" t="s">
        <v>199</v>
      </c>
      <c r="Z11" s="80" t="s">
        <v>186</v>
      </c>
      <c r="AA11" s="89" t="s">
        <v>276</v>
      </c>
      <c r="AB11" s="89" t="s">
        <v>258</v>
      </c>
      <c r="AC11" s="80" t="s">
        <v>1038</v>
      </c>
      <c r="AD11" s="80" t="s">
        <v>34</v>
      </c>
      <c r="AE11" s="80" t="s">
        <v>193</v>
      </c>
      <c r="AF11" s="80" t="s">
        <v>277</v>
      </c>
      <c r="AG11" s="80" t="s">
        <v>1039</v>
      </c>
      <c r="AH11" s="80" t="s">
        <v>278</v>
      </c>
      <c r="AI11" s="80" t="s">
        <v>279</v>
      </c>
      <c r="AJ11" s="80" t="s">
        <v>280</v>
      </c>
      <c r="AK11" s="80" t="s">
        <v>281</v>
      </c>
      <c r="AL11" s="80" t="s">
        <v>77</v>
      </c>
      <c r="AM11" s="80" t="s">
        <v>1040</v>
      </c>
      <c r="AN11" s="91" t="s">
        <v>23</v>
      </c>
      <c r="AO11" s="80" t="s">
        <v>83</v>
      </c>
      <c r="AP11" s="80" t="s">
        <v>1041</v>
      </c>
      <c r="AQ11" s="80" t="s">
        <v>46</v>
      </c>
      <c r="AR11" s="80" t="s">
        <v>199</v>
      </c>
      <c r="AS11" s="80" t="s">
        <v>199</v>
      </c>
      <c r="AT11" s="141" t="s">
        <v>199</v>
      </c>
      <c r="AU11" s="80" t="s">
        <v>99</v>
      </c>
      <c r="AV11" s="80" t="s">
        <v>2113</v>
      </c>
      <c r="AW11" s="80" t="s">
        <v>1669</v>
      </c>
      <c r="AX11" s="80" t="s">
        <v>105</v>
      </c>
      <c r="AY11" s="80" t="s">
        <v>138</v>
      </c>
      <c r="AZ11" s="80" t="s">
        <v>289</v>
      </c>
      <c r="BA11" s="80"/>
      <c r="BB11" s="80" t="s">
        <v>227</v>
      </c>
      <c r="BC11" s="142">
        <v>42467</v>
      </c>
      <c r="BD11" s="186"/>
      <c r="BE11" s="186"/>
      <c r="BF11" s="186"/>
      <c r="BG11" s="186"/>
      <c r="BH11" s="186"/>
      <c r="BI11" s="186"/>
      <c r="BJ11" s="186"/>
      <c r="BK11" s="186"/>
      <c r="BL11" s="1"/>
      <c r="BM11" s="1"/>
      <c r="BN11" s="1"/>
      <c r="BO11" s="1"/>
      <c r="BP11" s="1"/>
      <c r="BQ11" s="1"/>
      <c r="BR11" s="1"/>
      <c r="BS11" s="1"/>
      <c r="BT11" s="1"/>
      <c r="BU11" s="1"/>
      <c r="BV11" s="1"/>
      <c r="BW11" s="1"/>
      <c r="BX11" s="1"/>
      <c r="BY11" s="1"/>
      <c r="BZ11" s="1"/>
      <c r="CA11" s="1"/>
      <c r="CB11" s="1"/>
      <c r="CC11" s="1"/>
      <c r="CD11" s="1"/>
      <c r="CE11" s="1"/>
      <c r="CF11" s="1"/>
      <c r="CG11" s="1"/>
      <c r="CH11" s="1"/>
      <c r="CI11" s="1"/>
      <c r="CJ11" s="1"/>
    </row>
    <row r="12" spans="1:2914" ht="227" customHeight="1">
      <c r="A12" s="138" t="s">
        <v>111</v>
      </c>
      <c r="B12" s="139" t="s">
        <v>147</v>
      </c>
      <c r="C12" s="138" t="s">
        <v>50</v>
      </c>
      <c r="D12" s="138" t="s">
        <v>263</v>
      </c>
      <c r="E12" s="138" t="s">
        <v>58</v>
      </c>
      <c r="F12" s="138" t="s">
        <v>103</v>
      </c>
      <c r="G12" s="80" t="s">
        <v>1037</v>
      </c>
      <c r="H12" s="80" t="s">
        <v>264</v>
      </c>
      <c r="I12" s="80" t="s">
        <v>265</v>
      </c>
      <c r="J12" s="80" t="s">
        <v>199</v>
      </c>
      <c r="K12" s="80" t="s">
        <v>77</v>
      </c>
      <c r="L12" s="80" t="s">
        <v>82</v>
      </c>
      <c r="M12" s="140">
        <v>42467</v>
      </c>
      <c r="N12" s="80" t="s">
        <v>95</v>
      </c>
      <c r="O12" s="80">
        <v>-26.209864</v>
      </c>
      <c r="P12" s="80">
        <v>28.160817999999999</v>
      </c>
      <c r="Q12" s="80" t="s">
        <v>2101</v>
      </c>
      <c r="R12" s="80" t="s">
        <v>199</v>
      </c>
      <c r="S12" s="80" t="s">
        <v>80</v>
      </c>
      <c r="T12" s="80" t="s">
        <v>136</v>
      </c>
      <c r="U12" s="80" t="s">
        <v>38</v>
      </c>
      <c r="V12" s="80" t="s">
        <v>127</v>
      </c>
      <c r="W12" s="80" t="s">
        <v>44</v>
      </c>
      <c r="X12" s="80" t="s">
        <v>82</v>
      </c>
      <c r="Y12" s="80" t="s">
        <v>199</v>
      </c>
      <c r="Z12" s="80" t="s">
        <v>186</v>
      </c>
      <c r="AA12" s="89" t="s">
        <v>266</v>
      </c>
      <c r="AB12" s="89" t="s">
        <v>258</v>
      </c>
      <c r="AC12" s="80" t="s">
        <v>1732</v>
      </c>
      <c r="AD12" s="80" t="s">
        <v>36</v>
      </c>
      <c r="AE12" s="80" t="s">
        <v>199</v>
      </c>
      <c r="AF12" s="80" t="s">
        <v>199</v>
      </c>
      <c r="AG12" s="80" t="s">
        <v>199</v>
      </c>
      <c r="AH12" s="80" t="s">
        <v>199</v>
      </c>
      <c r="AI12" s="80" t="s">
        <v>199</v>
      </c>
      <c r="AJ12" s="80" t="s">
        <v>199</v>
      </c>
      <c r="AK12" s="80" t="s">
        <v>199</v>
      </c>
      <c r="AL12" s="80" t="s">
        <v>199</v>
      </c>
      <c r="AM12" s="80" t="s">
        <v>199</v>
      </c>
      <c r="AN12" s="91" t="s">
        <v>22</v>
      </c>
      <c r="AO12" s="80" t="s">
        <v>83</v>
      </c>
      <c r="AP12" s="80" t="s">
        <v>267</v>
      </c>
      <c r="AQ12" s="80" t="s">
        <v>46</v>
      </c>
      <c r="AR12" s="80" t="s">
        <v>199</v>
      </c>
      <c r="AS12" s="80" t="s">
        <v>199</v>
      </c>
      <c r="AT12" s="141" t="s">
        <v>199</v>
      </c>
      <c r="AU12" s="80" t="s">
        <v>99</v>
      </c>
      <c r="AV12" s="80" t="s">
        <v>2113</v>
      </c>
      <c r="AW12" s="80" t="s">
        <v>1645</v>
      </c>
      <c r="AX12" s="80" t="s">
        <v>105</v>
      </c>
      <c r="AY12" s="80" t="s">
        <v>138</v>
      </c>
      <c r="AZ12" s="80" t="s">
        <v>290</v>
      </c>
      <c r="BA12" s="80"/>
      <c r="BB12" s="80" t="s">
        <v>268</v>
      </c>
      <c r="BC12" s="142">
        <v>41168</v>
      </c>
      <c r="BD12" s="186"/>
      <c r="BE12" s="186"/>
      <c r="BF12" s="186"/>
      <c r="BG12" s="186"/>
      <c r="BH12" s="186"/>
      <c r="BI12" s="186"/>
      <c r="BJ12" s="186"/>
      <c r="BK12" s="186"/>
      <c r="BL12" s="1"/>
      <c r="BM12" s="1"/>
      <c r="BN12" s="1"/>
      <c r="BO12" s="1"/>
      <c r="BP12" s="1"/>
      <c r="BQ12" s="1"/>
      <c r="BR12" s="1"/>
      <c r="BS12" s="1"/>
      <c r="BT12" s="1"/>
      <c r="BU12" s="1"/>
      <c r="BV12" s="1"/>
      <c r="BW12" s="1"/>
      <c r="BX12" s="1"/>
      <c r="BY12" s="1"/>
      <c r="BZ12" s="1"/>
      <c r="CA12" s="1"/>
      <c r="CB12" s="1"/>
      <c r="CC12" s="1"/>
      <c r="CD12" s="1"/>
      <c r="CE12" s="1"/>
      <c r="CF12" s="1"/>
      <c r="CG12" s="1"/>
      <c r="CH12" s="1"/>
      <c r="CI12" s="1"/>
      <c r="CJ12" s="1"/>
    </row>
    <row r="13" spans="1:2914" ht="227" customHeight="1">
      <c r="A13" s="138" t="s">
        <v>111</v>
      </c>
      <c r="B13" s="139" t="s">
        <v>148</v>
      </c>
      <c r="C13" s="138" t="s">
        <v>50</v>
      </c>
      <c r="D13" s="138" t="s">
        <v>256</v>
      </c>
      <c r="E13" s="138" t="s">
        <v>70</v>
      </c>
      <c r="F13" s="138" t="s">
        <v>103</v>
      </c>
      <c r="G13" s="80" t="s">
        <v>237</v>
      </c>
      <c r="H13" s="80" t="s">
        <v>243</v>
      </c>
      <c r="I13" s="80" t="s">
        <v>257</v>
      </c>
      <c r="J13" s="80" t="s">
        <v>199</v>
      </c>
      <c r="K13" s="80" t="s">
        <v>77</v>
      </c>
      <c r="L13" s="80" t="s">
        <v>82</v>
      </c>
      <c r="M13" s="140">
        <v>42465</v>
      </c>
      <c r="N13" s="80" t="s">
        <v>95</v>
      </c>
      <c r="O13" s="80">
        <v>-26.199017000000001</v>
      </c>
      <c r="P13" s="80">
        <v>28.033821</v>
      </c>
      <c r="Q13" s="80" t="s">
        <v>2102</v>
      </c>
      <c r="R13" s="80" t="s">
        <v>74</v>
      </c>
      <c r="S13" s="80" t="s">
        <v>74</v>
      </c>
      <c r="T13" s="80" t="s">
        <v>136</v>
      </c>
      <c r="U13" s="80" t="s">
        <v>124</v>
      </c>
      <c r="V13" s="80" t="s">
        <v>130</v>
      </c>
      <c r="W13" s="80" t="s">
        <v>44</v>
      </c>
      <c r="X13" s="80" t="s">
        <v>82</v>
      </c>
      <c r="Y13" s="80" t="s">
        <v>199</v>
      </c>
      <c r="Z13" s="80" t="s">
        <v>186</v>
      </c>
      <c r="AA13" s="89" t="s">
        <v>220</v>
      </c>
      <c r="AB13" s="89" t="s">
        <v>258</v>
      </c>
      <c r="AC13" s="80" t="s">
        <v>1042</v>
      </c>
      <c r="AD13" s="80" t="s">
        <v>34</v>
      </c>
      <c r="AE13" s="80">
        <v>1</v>
      </c>
      <c r="AF13" s="80" t="s">
        <v>259</v>
      </c>
      <c r="AG13" s="80" t="s">
        <v>260</v>
      </c>
      <c r="AH13" s="80" t="s">
        <v>199</v>
      </c>
      <c r="AI13" s="80" t="s">
        <v>199</v>
      </c>
      <c r="AJ13" s="80" t="s">
        <v>261</v>
      </c>
      <c r="AK13" s="80" t="s">
        <v>224</v>
      </c>
      <c r="AL13" s="80" t="s">
        <v>199</v>
      </c>
      <c r="AM13" s="80" t="s">
        <v>199</v>
      </c>
      <c r="AN13" s="91" t="s">
        <v>22</v>
      </c>
      <c r="AO13" s="80" t="s">
        <v>83</v>
      </c>
      <c r="AP13" s="80" t="s">
        <v>1034</v>
      </c>
      <c r="AQ13" s="80" t="s">
        <v>46</v>
      </c>
      <c r="AR13" s="80" t="s">
        <v>199</v>
      </c>
      <c r="AS13" s="80" t="s">
        <v>199</v>
      </c>
      <c r="AT13" s="141" t="s">
        <v>199</v>
      </c>
      <c r="AU13" s="80" t="s">
        <v>99</v>
      </c>
      <c r="AV13" s="80" t="s">
        <v>2113</v>
      </c>
      <c r="AW13" s="80" t="s">
        <v>1670</v>
      </c>
      <c r="AX13" s="80" t="s">
        <v>105</v>
      </c>
      <c r="AY13" s="80" t="s">
        <v>138</v>
      </c>
      <c r="AZ13" s="80" t="s">
        <v>291</v>
      </c>
      <c r="BA13" s="80"/>
      <c r="BB13" s="80" t="s">
        <v>262</v>
      </c>
      <c r="BC13" s="142">
        <v>2016</v>
      </c>
      <c r="BD13" s="186"/>
      <c r="BE13" s="186"/>
      <c r="BF13" s="186"/>
      <c r="BG13" s="186"/>
      <c r="BH13" s="186"/>
      <c r="BI13" s="186"/>
      <c r="BJ13" s="186"/>
      <c r="BK13" s="186"/>
      <c r="BL13" s="1"/>
      <c r="BM13" s="1"/>
      <c r="BN13" s="1"/>
      <c r="BO13" s="1"/>
      <c r="BP13" s="1"/>
      <c r="BQ13" s="1"/>
      <c r="BR13" s="1"/>
      <c r="BS13" s="1"/>
      <c r="BT13" s="1"/>
      <c r="BU13" s="1"/>
      <c r="BV13" s="1"/>
      <c r="BW13" s="1"/>
      <c r="BX13" s="1"/>
      <c r="BY13" s="1"/>
      <c r="BZ13" s="1"/>
      <c r="CA13" s="1"/>
      <c r="CB13" s="1"/>
      <c r="CC13" s="1"/>
      <c r="CD13" s="1"/>
      <c r="CE13" s="1"/>
      <c r="CF13" s="1"/>
      <c r="CG13" s="1"/>
      <c r="CH13" s="1"/>
      <c r="CI13" s="1"/>
      <c r="CJ13" s="1"/>
    </row>
    <row r="14" spans="1:2914" ht="227" customHeight="1">
      <c r="A14" s="138" t="s">
        <v>111</v>
      </c>
      <c r="B14" s="139" t="s">
        <v>149</v>
      </c>
      <c r="C14" s="138" t="s">
        <v>50</v>
      </c>
      <c r="D14" s="138" t="s">
        <v>253</v>
      </c>
      <c r="E14" s="138" t="s">
        <v>251</v>
      </c>
      <c r="F14" s="138" t="s">
        <v>103</v>
      </c>
      <c r="G14" s="80" t="s">
        <v>237</v>
      </c>
      <c r="H14" s="80" t="s">
        <v>243</v>
      </c>
      <c r="I14" s="80" t="s">
        <v>1043</v>
      </c>
      <c r="J14" s="80" t="s">
        <v>199</v>
      </c>
      <c r="K14" s="80" t="s">
        <v>77</v>
      </c>
      <c r="L14" s="80" t="s">
        <v>82</v>
      </c>
      <c r="M14" s="140">
        <v>42465</v>
      </c>
      <c r="N14" s="80" t="s">
        <v>95</v>
      </c>
      <c r="O14" s="80">
        <v>-26.199245999999999</v>
      </c>
      <c r="P14" s="80">
        <v>28.041876999999999</v>
      </c>
      <c r="Q14" s="80" t="s">
        <v>2103</v>
      </c>
      <c r="R14" s="80" t="s">
        <v>74</v>
      </c>
      <c r="S14" s="80" t="s">
        <v>199</v>
      </c>
      <c r="T14" s="80" t="s">
        <v>136</v>
      </c>
      <c r="U14" s="80" t="s">
        <v>38</v>
      </c>
      <c r="V14" s="80" t="s">
        <v>128</v>
      </c>
      <c r="W14" s="80" t="s">
        <v>186</v>
      </c>
      <c r="X14" s="80" t="s">
        <v>83</v>
      </c>
      <c r="Y14" s="80" t="s">
        <v>2121</v>
      </c>
      <c r="Z14" s="80" t="s">
        <v>186</v>
      </c>
      <c r="AA14" s="89" t="s">
        <v>220</v>
      </c>
      <c r="AB14" s="89"/>
      <c r="AC14" s="80" t="s">
        <v>254</v>
      </c>
      <c r="AD14" s="80" t="s">
        <v>36</v>
      </c>
      <c r="AE14" s="80" t="s">
        <v>199</v>
      </c>
      <c r="AF14" s="80" t="s">
        <v>199</v>
      </c>
      <c r="AG14" s="80" t="s">
        <v>199</v>
      </c>
      <c r="AH14" s="80" t="s">
        <v>199</v>
      </c>
      <c r="AI14" s="80" t="s">
        <v>199</v>
      </c>
      <c r="AJ14" s="80" t="s">
        <v>199</v>
      </c>
      <c r="AK14" s="80" t="s">
        <v>199</v>
      </c>
      <c r="AL14" s="80" t="s">
        <v>199</v>
      </c>
      <c r="AM14" s="80" t="s">
        <v>199</v>
      </c>
      <c r="AN14" s="91" t="s">
        <v>21</v>
      </c>
      <c r="AO14" s="80" t="s">
        <v>83</v>
      </c>
      <c r="AP14" s="80" t="s">
        <v>255</v>
      </c>
      <c r="AQ14" s="80" t="s">
        <v>1036</v>
      </c>
      <c r="AR14" s="80" t="s">
        <v>199</v>
      </c>
      <c r="AS14" s="80" t="s">
        <v>199</v>
      </c>
      <c r="AT14" s="141" t="s">
        <v>199</v>
      </c>
      <c r="AU14" s="80" t="s">
        <v>99</v>
      </c>
      <c r="AV14" s="80" t="s">
        <v>2113</v>
      </c>
      <c r="AW14" s="80" t="s">
        <v>1593</v>
      </c>
      <c r="AX14" s="80" t="s">
        <v>105</v>
      </c>
      <c r="AY14" s="80" t="s">
        <v>138</v>
      </c>
      <c r="AZ14" s="80" t="s">
        <v>292</v>
      </c>
      <c r="BA14" s="80"/>
      <c r="BB14" s="80" t="s">
        <v>262</v>
      </c>
      <c r="BC14" s="142">
        <v>2016</v>
      </c>
      <c r="BD14" s="186"/>
      <c r="BE14" s="186"/>
      <c r="BF14" s="186"/>
      <c r="BG14" s="186"/>
      <c r="BH14" s="186"/>
      <c r="BI14" s="186"/>
      <c r="BJ14" s="186"/>
      <c r="BK14" s="186"/>
      <c r="BL14" s="1"/>
      <c r="BM14" s="1"/>
      <c r="BN14" s="1"/>
      <c r="BO14" s="1"/>
      <c r="BP14" s="1"/>
      <c r="BQ14" s="1"/>
      <c r="BR14" s="1"/>
      <c r="BS14" s="1"/>
      <c r="BT14" s="1"/>
      <c r="BU14" s="1"/>
      <c r="BV14" s="1"/>
      <c r="BW14" s="1"/>
      <c r="BX14" s="1"/>
      <c r="BY14" s="1"/>
      <c r="BZ14" s="1"/>
      <c r="CA14" s="1"/>
      <c r="CB14" s="1"/>
      <c r="CC14" s="1"/>
      <c r="CD14" s="1"/>
      <c r="CE14" s="1"/>
      <c r="CF14" s="1"/>
      <c r="CG14" s="1"/>
      <c r="CH14" s="1"/>
      <c r="CI14" s="1"/>
      <c r="CJ14" s="1"/>
    </row>
    <row r="15" spans="1:2914" ht="227" customHeight="1">
      <c r="A15" s="138" t="s">
        <v>111</v>
      </c>
      <c r="B15" s="139" t="s">
        <v>150</v>
      </c>
      <c r="C15" s="138" t="s">
        <v>50</v>
      </c>
      <c r="D15" s="138" t="s">
        <v>249</v>
      </c>
      <c r="E15" s="138" t="s">
        <v>250</v>
      </c>
      <c r="F15" s="138" t="s">
        <v>103</v>
      </c>
      <c r="G15" s="80" t="s">
        <v>237</v>
      </c>
      <c r="H15" s="80" t="s">
        <v>243</v>
      </c>
      <c r="I15" s="80" t="s">
        <v>159</v>
      </c>
      <c r="J15" s="80" t="s">
        <v>199</v>
      </c>
      <c r="K15" s="80" t="s">
        <v>77</v>
      </c>
      <c r="L15" s="80" t="s">
        <v>82</v>
      </c>
      <c r="M15" s="89">
        <v>1985</v>
      </c>
      <c r="N15" s="80" t="s">
        <v>96</v>
      </c>
      <c r="O15" s="80">
        <v>-26.197336</v>
      </c>
      <c r="P15" s="80">
        <v>28.041982999999998</v>
      </c>
      <c r="Q15" s="80" t="s">
        <v>2104</v>
      </c>
      <c r="R15" s="80" t="s">
        <v>199</v>
      </c>
      <c r="S15" s="80" t="s">
        <v>199</v>
      </c>
      <c r="T15" s="80" t="s">
        <v>75</v>
      </c>
      <c r="U15" s="80" t="s">
        <v>38</v>
      </c>
      <c r="V15" s="80" t="s">
        <v>127</v>
      </c>
      <c r="W15" s="80" t="s">
        <v>186</v>
      </c>
      <c r="X15" s="80" t="s">
        <v>82</v>
      </c>
      <c r="Y15" s="80" t="s">
        <v>199</v>
      </c>
      <c r="Z15" s="80" t="s">
        <v>186</v>
      </c>
      <c r="AA15" s="89" t="s">
        <v>252</v>
      </c>
      <c r="AB15" s="89"/>
      <c r="AC15" s="80" t="s">
        <v>521</v>
      </c>
      <c r="AD15" s="80" t="s">
        <v>34</v>
      </c>
      <c r="AE15" s="80" t="s">
        <v>199</v>
      </c>
      <c r="AF15" s="80" t="s">
        <v>199</v>
      </c>
      <c r="AG15" s="80" t="s">
        <v>199</v>
      </c>
      <c r="AH15" s="80" t="s">
        <v>199</v>
      </c>
      <c r="AI15" s="80" t="s">
        <v>199</v>
      </c>
      <c r="AJ15" s="80" t="s">
        <v>199</v>
      </c>
      <c r="AK15" s="80" t="s">
        <v>199</v>
      </c>
      <c r="AL15" s="80" t="s">
        <v>199</v>
      </c>
      <c r="AM15" s="80" t="s">
        <v>199</v>
      </c>
      <c r="AN15" s="91" t="s">
        <v>21</v>
      </c>
      <c r="AO15" s="80" t="s">
        <v>83</v>
      </c>
      <c r="AP15" s="80" t="s">
        <v>1044</v>
      </c>
      <c r="AQ15" s="80" t="s">
        <v>1036</v>
      </c>
      <c r="AR15" s="80" t="s">
        <v>199</v>
      </c>
      <c r="AS15" s="80" t="s">
        <v>199</v>
      </c>
      <c r="AT15" s="141" t="s">
        <v>199</v>
      </c>
      <c r="AU15" s="80" t="s">
        <v>99</v>
      </c>
      <c r="AV15" s="80" t="s">
        <v>2113</v>
      </c>
      <c r="AW15" s="80" t="s">
        <v>1603</v>
      </c>
      <c r="AX15" s="80" t="s">
        <v>105</v>
      </c>
      <c r="AY15" s="80" t="s">
        <v>138</v>
      </c>
      <c r="AZ15" s="80" t="s">
        <v>293</v>
      </c>
      <c r="BA15" s="80"/>
      <c r="BB15" s="80" t="s">
        <v>247</v>
      </c>
      <c r="BC15" s="142" t="s">
        <v>248</v>
      </c>
      <c r="BD15" s="186"/>
      <c r="BE15" s="186"/>
      <c r="BF15" s="186"/>
      <c r="BG15" s="186"/>
      <c r="BH15" s="186"/>
      <c r="BI15" s="186"/>
      <c r="BJ15" s="186"/>
      <c r="BK15" s="186"/>
      <c r="BL15" s="1"/>
      <c r="BM15" s="1"/>
      <c r="BN15" s="1"/>
      <c r="BO15" s="1"/>
      <c r="BP15" s="1"/>
      <c r="BQ15" s="1"/>
      <c r="BR15" s="1"/>
      <c r="BS15" s="1"/>
      <c r="BT15" s="1"/>
      <c r="BU15" s="1"/>
      <c r="BV15" s="1"/>
      <c r="BW15" s="1"/>
      <c r="BX15" s="1"/>
      <c r="BY15" s="1"/>
      <c r="BZ15" s="1"/>
      <c r="CA15" s="1"/>
      <c r="CB15" s="1"/>
      <c r="CC15" s="1"/>
      <c r="CD15" s="1"/>
      <c r="CE15" s="1"/>
      <c r="CF15" s="1"/>
      <c r="CG15" s="1"/>
      <c r="CH15" s="1"/>
      <c r="CI15" s="1"/>
      <c r="CJ15" s="1"/>
    </row>
    <row r="16" spans="1:2914" ht="227" customHeight="1">
      <c r="A16" s="138" t="s">
        <v>111</v>
      </c>
      <c r="B16" s="139" t="s">
        <v>165</v>
      </c>
      <c r="C16" s="138" t="s">
        <v>50</v>
      </c>
      <c r="D16" s="138" t="s">
        <v>242</v>
      </c>
      <c r="E16" s="138" t="s">
        <v>70</v>
      </c>
      <c r="F16" s="138" t="s">
        <v>103</v>
      </c>
      <c r="G16" s="80" t="s">
        <v>237</v>
      </c>
      <c r="H16" s="80" t="s">
        <v>243</v>
      </c>
      <c r="I16" s="80" t="s">
        <v>1045</v>
      </c>
      <c r="J16" s="80" t="s">
        <v>199</v>
      </c>
      <c r="K16" s="80" t="s">
        <v>77</v>
      </c>
      <c r="L16" s="80" t="s">
        <v>82</v>
      </c>
      <c r="M16" s="140"/>
      <c r="N16" s="80" t="s">
        <v>96</v>
      </c>
      <c r="O16" s="80">
        <v>-26.237041000000001</v>
      </c>
      <c r="P16" s="80">
        <v>28.011657</v>
      </c>
      <c r="Q16" s="80" t="s">
        <v>2105</v>
      </c>
      <c r="R16" s="80" t="s">
        <v>80</v>
      </c>
      <c r="S16" s="80" t="s">
        <v>199</v>
      </c>
      <c r="T16" s="80" t="s">
        <v>75</v>
      </c>
      <c r="U16" s="80" t="s">
        <v>77</v>
      </c>
      <c r="V16" s="80" t="s">
        <v>129</v>
      </c>
      <c r="W16" s="80" t="s">
        <v>186</v>
      </c>
      <c r="X16" s="80" t="s">
        <v>77</v>
      </c>
      <c r="Y16" s="80" t="s">
        <v>199</v>
      </c>
      <c r="Z16" s="80" t="s">
        <v>186</v>
      </c>
      <c r="AA16" s="89" t="s">
        <v>244</v>
      </c>
      <c r="AB16" s="89"/>
      <c r="AC16" s="80" t="s">
        <v>1046</v>
      </c>
      <c r="AD16" s="80" t="s">
        <v>36</v>
      </c>
      <c r="AE16" s="80">
        <v>1</v>
      </c>
      <c r="AF16" s="80" t="s">
        <v>77</v>
      </c>
      <c r="AG16" s="80" t="s">
        <v>245</v>
      </c>
      <c r="AH16" s="80" t="s">
        <v>1047</v>
      </c>
      <c r="AI16" s="80" t="s">
        <v>246</v>
      </c>
      <c r="AJ16" s="80" t="s">
        <v>223</v>
      </c>
      <c r="AK16" s="80" t="s">
        <v>224</v>
      </c>
      <c r="AL16" s="80" t="s">
        <v>77</v>
      </c>
      <c r="AM16" s="80" t="s">
        <v>186</v>
      </c>
      <c r="AN16" s="91" t="s">
        <v>21</v>
      </c>
      <c r="AO16" s="80" t="s">
        <v>83</v>
      </c>
      <c r="AP16" s="80" t="s">
        <v>1035</v>
      </c>
      <c r="AQ16" s="80" t="s">
        <v>186</v>
      </c>
      <c r="AR16" s="80" t="s">
        <v>199</v>
      </c>
      <c r="AS16" s="80" t="s">
        <v>199</v>
      </c>
      <c r="AT16" s="141" t="s">
        <v>199</v>
      </c>
      <c r="AU16" s="80" t="s">
        <v>186</v>
      </c>
      <c r="AV16" s="80" t="s">
        <v>2113</v>
      </c>
      <c r="AW16" s="80" t="s">
        <v>1604</v>
      </c>
      <c r="AX16" s="80" t="s">
        <v>186</v>
      </c>
      <c r="AY16" s="80" t="s">
        <v>138</v>
      </c>
      <c r="AZ16" s="80" t="s">
        <v>294</v>
      </c>
      <c r="BA16" s="80"/>
      <c r="BB16" s="80" t="s">
        <v>247</v>
      </c>
      <c r="BC16" s="142" t="s">
        <v>248</v>
      </c>
      <c r="BD16" s="186"/>
      <c r="BE16" s="186"/>
      <c r="BF16" s="186"/>
      <c r="BG16" s="186"/>
      <c r="BH16" s="186"/>
      <c r="BI16" s="186"/>
      <c r="BJ16" s="186"/>
      <c r="BK16" s="186"/>
      <c r="BL16" s="1"/>
      <c r="BM16" s="1"/>
      <c r="BN16" s="1"/>
      <c r="BO16" s="1"/>
      <c r="BP16" s="1"/>
      <c r="BQ16" s="1"/>
      <c r="BR16" s="1"/>
      <c r="BS16" s="1"/>
      <c r="BT16" s="1"/>
      <c r="BU16" s="1"/>
      <c r="BV16" s="1"/>
      <c r="BW16" s="1"/>
      <c r="BX16" s="1"/>
      <c r="BY16" s="1"/>
      <c r="BZ16" s="1"/>
      <c r="CA16" s="1"/>
      <c r="CB16" s="1"/>
      <c r="CC16" s="1"/>
      <c r="CD16" s="1"/>
      <c r="CE16" s="1"/>
      <c r="CF16" s="1"/>
      <c r="CG16" s="1"/>
      <c r="CH16" s="1"/>
      <c r="CI16" s="1"/>
      <c r="CJ16" s="1"/>
    </row>
    <row r="17" spans="1:88" ht="227" customHeight="1">
      <c r="A17" s="138" t="s">
        <v>111</v>
      </c>
      <c r="B17" s="139" t="s">
        <v>166</v>
      </c>
      <c r="C17" s="138" t="s">
        <v>50</v>
      </c>
      <c r="D17" s="138" t="s">
        <v>236</v>
      </c>
      <c r="E17" s="138" t="s">
        <v>56</v>
      </c>
      <c r="F17" s="138" t="s">
        <v>103</v>
      </c>
      <c r="G17" s="80" t="s">
        <v>237</v>
      </c>
      <c r="H17" s="80" t="s">
        <v>238</v>
      </c>
      <c r="I17" s="80" t="s">
        <v>239</v>
      </c>
      <c r="J17" s="80" t="s">
        <v>199</v>
      </c>
      <c r="K17" s="80" t="s">
        <v>77</v>
      </c>
      <c r="L17" s="80" t="s">
        <v>82</v>
      </c>
      <c r="M17" s="140">
        <v>42514</v>
      </c>
      <c r="N17" s="80" t="s">
        <v>94</v>
      </c>
      <c r="O17" s="80">
        <v>-26.165385000000001</v>
      </c>
      <c r="P17" s="80">
        <v>27.884446000000001</v>
      </c>
      <c r="Q17" s="80" t="s">
        <v>2106</v>
      </c>
      <c r="R17" s="80" t="s">
        <v>199</v>
      </c>
      <c r="S17" s="80" t="s">
        <v>80</v>
      </c>
      <c r="T17" s="80" t="s">
        <v>136</v>
      </c>
      <c r="U17" s="80" t="s">
        <v>38</v>
      </c>
      <c r="V17" s="80" t="s">
        <v>127</v>
      </c>
      <c r="W17" s="80" t="s">
        <v>44</v>
      </c>
      <c r="X17" s="80" t="s">
        <v>82</v>
      </c>
      <c r="Y17" s="80" t="s">
        <v>199</v>
      </c>
      <c r="Z17" s="80" t="s">
        <v>186</v>
      </c>
      <c r="AA17" s="89" t="s">
        <v>240</v>
      </c>
      <c r="AB17" s="89" t="s">
        <v>240</v>
      </c>
      <c r="AC17" s="80" t="s">
        <v>241</v>
      </c>
      <c r="AD17" s="80" t="s">
        <v>36</v>
      </c>
      <c r="AE17" s="80" t="s">
        <v>199</v>
      </c>
      <c r="AF17" s="80" t="s">
        <v>199</v>
      </c>
      <c r="AG17" s="80" t="s">
        <v>199</v>
      </c>
      <c r="AH17" s="80" t="s">
        <v>199</v>
      </c>
      <c r="AI17" s="80" t="s">
        <v>199</v>
      </c>
      <c r="AJ17" s="80" t="s">
        <v>199</v>
      </c>
      <c r="AK17" s="80" t="s">
        <v>199</v>
      </c>
      <c r="AL17" s="80" t="s">
        <v>199</v>
      </c>
      <c r="AM17" s="80" t="s">
        <v>199</v>
      </c>
      <c r="AN17" s="91" t="s">
        <v>22</v>
      </c>
      <c r="AO17" s="80" t="s">
        <v>82</v>
      </c>
      <c r="AP17" s="80" t="s">
        <v>186</v>
      </c>
      <c r="AQ17" s="80" t="s">
        <v>46</v>
      </c>
      <c r="AR17" s="80" t="s">
        <v>199</v>
      </c>
      <c r="AS17" s="80" t="s">
        <v>199</v>
      </c>
      <c r="AT17" s="141" t="s">
        <v>199</v>
      </c>
      <c r="AU17" s="80" t="s">
        <v>99</v>
      </c>
      <c r="AV17" s="80" t="s">
        <v>2113</v>
      </c>
      <c r="AW17" s="80" t="s">
        <v>1602</v>
      </c>
      <c r="AX17" s="80" t="s">
        <v>105</v>
      </c>
      <c r="AY17" s="80" t="s">
        <v>138</v>
      </c>
      <c r="AZ17" s="80" t="s">
        <v>295</v>
      </c>
      <c r="BA17" s="80"/>
      <c r="BB17" s="80" t="s">
        <v>898</v>
      </c>
      <c r="BC17" s="142">
        <v>2016</v>
      </c>
      <c r="BD17" s="186"/>
      <c r="BE17" s="186"/>
      <c r="BF17" s="186"/>
      <c r="BG17" s="186"/>
      <c r="BH17" s="186"/>
      <c r="BI17" s="186"/>
      <c r="BJ17" s="186"/>
      <c r="BK17" s="186"/>
      <c r="BL17" s="1"/>
      <c r="BM17" s="1"/>
      <c r="BN17" s="1"/>
      <c r="BO17" s="1"/>
      <c r="BP17" s="1"/>
      <c r="BQ17" s="1"/>
      <c r="BR17" s="1"/>
      <c r="BS17" s="1"/>
      <c r="BT17" s="1"/>
      <c r="BU17" s="1"/>
      <c r="BV17" s="1"/>
      <c r="BW17" s="1"/>
      <c r="BX17" s="1"/>
      <c r="BY17" s="1"/>
      <c r="BZ17" s="1"/>
      <c r="CA17" s="1"/>
      <c r="CB17" s="1"/>
      <c r="CC17" s="1"/>
      <c r="CD17" s="1"/>
      <c r="CE17" s="1"/>
      <c r="CF17" s="1"/>
      <c r="CG17" s="1"/>
      <c r="CH17" s="1"/>
      <c r="CI17" s="1"/>
      <c r="CJ17" s="1"/>
    </row>
    <row r="18" spans="1:88" ht="227" customHeight="1">
      <c r="A18" s="138" t="s">
        <v>111</v>
      </c>
      <c r="B18" s="139" t="s">
        <v>167</v>
      </c>
      <c r="C18" s="138" t="s">
        <v>50</v>
      </c>
      <c r="D18" s="138" t="s">
        <v>228</v>
      </c>
      <c r="E18" s="138" t="s">
        <v>70</v>
      </c>
      <c r="F18" s="138" t="s">
        <v>103</v>
      </c>
      <c r="G18" s="80" t="s">
        <v>217</v>
      </c>
      <c r="H18" s="80" t="s">
        <v>218</v>
      </c>
      <c r="I18" s="80" t="s">
        <v>219</v>
      </c>
      <c r="J18" s="80">
        <v>27</v>
      </c>
      <c r="K18" s="80" t="s">
        <v>229</v>
      </c>
      <c r="L18" s="80" t="s">
        <v>82</v>
      </c>
      <c r="M18" s="140">
        <v>42465</v>
      </c>
      <c r="N18" s="80" t="s">
        <v>95</v>
      </c>
      <c r="O18" s="80">
        <v>-26.109352999999999</v>
      </c>
      <c r="P18" s="80">
        <v>27.770199000000002</v>
      </c>
      <c r="Q18" s="80" t="s">
        <v>2107</v>
      </c>
      <c r="R18" s="80" t="s">
        <v>80</v>
      </c>
      <c r="S18" s="80" t="s">
        <v>199</v>
      </c>
      <c r="T18" s="80" t="s">
        <v>75</v>
      </c>
      <c r="U18" s="80" t="s">
        <v>38</v>
      </c>
      <c r="V18" s="80" t="s">
        <v>128</v>
      </c>
      <c r="W18" s="80" t="s">
        <v>44</v>
      </c>
      <c r="X18" s="80" t="s">
        <v>83</v>
      </c>
      <c r="Y18" s="80" t="s">
        <v>1587</v>
      </c>
      <c r="Z18" s="80" t="s">
        <v>1617</v>
      </c>
      <c r="AA18" s="89" t="s">
        <v>231</v>
      </c>
      <c r="AB18" s="89" t="s">
        <v>230</v>
      </c>
      <c r="AC18" s="80" t="s">
        <v>522</v>
      </c>
      <c r="AD18" s="80" t="s">
        <v>1048</v>
      </c>
      <c r="AE18" s="80" t="s">
        <v>193</v>
      </c>
      <c r="AF18" s="80" t="s">
        <v>1049</v>
      </c>
      <c r="AG18" s="80" t="s">
        <v>232</v>
      </c>
      <c r="AH18" s="80" t="s">
        <v>233</v>
      </c>
      <c r="AI18" s="80" t="s">
        <v>1050</v>
      </c>
      <c r="AJ18" s="80" t="s">
        <v>223</v>
      </c>
      <c r="AK18" s="80" t="s">
        <v>224</v>
      </c>
      <c r="AL18" s="80" t="s">
        <v>234</v>
      </c>
      <c r="AM18" s="80" t="s">
        <v>1051</v>
      </c>
      <c r="AN18" s="91" t="s">
        <v>22</v>
      </c>
      <c r="AO18" s="80" t="s">
        <v>83</v>
      </c>
      <c r="AP18" s="80" t="s">
        <v>1052</v>
      </c>
      <c r="AQ18" s="80" t="s">
        <v>16</v>
      </c>
      <c r="AR18" s="80" t="s">
        <v>235</v>
      </c>
      <c r="AS18" s="80">
        <v>9128</v>
      </c>
      <c r="AT18" s="140">
        <v>30757</v>
      </c>
      <c r="AU18" s="80" t="s">
        <v>99</v>
      </c>
      <c r="AV18" s="80" t="s">
        <v>2113</v>
      </c>
      <c r="AW18" s="80" t="s">
        <v>1671</v>
      </c>
      <c r="AX18" s="80" t="s">
        <v>105</v>
      </c>
      <c r="AY18" s="80" t="s">
        <v>138</v>
      </c>
      <c r="AZ18" s="80" t="s">
        <v>296</v>
      </c>
      <c r="BA18" s="80"/>
      <c r="BB18" s="80" t="s">
        <v>227</v>
      </c>
      <c r="BC18" s="142">
        <v>42465</v>
      </c>
      <c r="BD18" s="186"/>
      <c r="BE18" s="186"/>
      <c r="BF18" s="186"/>
      <c r="BG18" s="186"/>
      <c r="BH18" s="186"/>
      <c r="BI18" s="186"/>
      <c r="BJ18" s="186"/>
      <c r="BK18" s="186"/>
      <c r="BL18" s="1"/>
      <c r="BM18" s="1"/>
      <c r="BN18" s="1"/>
      <c r="BO18" s="1"/>
      <c r="BP18" s="1"/>
      <c r="BQ18" s="1"/>
      <c r="BR18" s="1"/>
      <c r="BS18" s="1"/>
      <c r="BT18" s="1"/>
      <c r="BU18" s="1"/>
      <c r="BV18" s="1"/>
      <c r="BW18" s="1"/>
      <c r="BX18" s="1"/>
      <c r="BY18" s="1"/>
      <c r="BZ18" s="1"/>
      <c r="CA18" s="1"/>
      <c r="CB18" s="1"/>
      <c r="CC18" s="1"/>
      <c r="CD18" s="1"/>
      <c r="CE18" s="1"/>
      <c r="CF18" s="1"/>
      <c r="CG18" s="1"/>
      <c r="CH18" s="1"/>
      <c r="CI18" s="1"/>
      <c r="CJ18" s="1"/>
    </row>
    <row r="19" spans="1:88" ht="227" customHeight="1">
      <c r="A19" s="138" t="s">
        <v>111</v>
      </c>
      <c r="B19" s="139" t="s">
        <v>168</v>
      </c>
      <c r="C19" s="138" t="s">
        <v>50</v>
      </c>
      <c r="D19" s="138" t="s">
        <v>216</v>
      </c>
      <c r="E19" s="138" t="s">
        <v>71</v>
      </c>
      <c r="F19" s="138" t="s">
        <v>103</v>
      </c>
      <c r="G19" s="80" t="s">
        <v>217</v>
      </c>
      <c r="H19" s="80" t="s">
        <v>218</v>
      </c>
      <c r="I19" s="80" t="s">
        <v>219</v>
      </c>
      <c r="J19" s="80">
        <v>26</v>
      </c>
      <c r="K19" s="80" t="s">
        <v>77</v>
      </c>
      <c r="L19" s="80" t="s">
        <v>82</v>
      </c>
      <c r="M19" s="140">
        <v>42465</v>
      </c>
      <c r="N19" s="80" t="s">
        <v>95</v>
      </c>
      <c r="O19" s="80">
        <v>-26.108877</v>
      </c>
      <c r="P19" s="80">
        <v>27.769680000000001</v>
      </c>
      <c r="Q19" s="80" t="s">
        <v>2108</v>
      </c>
      <c r="R19" s="80" t="s">
        <v>80</v>
      </c>
      <c r="S19" s="80" t="s">
        <v>199</v>
      </c>
      <c r="T19" s="80" t="s">
        <v>77</v>
      </c>
      <c r="U19" s="80" t="s">
        <v>77</v>
      </c>
      <c r="V19" s="80" t="s">
        <v>127</v>
      </c>
      <c r="W19" s="80" t="s">
        <v>44</v>
      </c>
      <c r="X19" s="80" t="s">
        <v>82</v>
      </c>
      <c r="Y19" s="80" t="s">
        <v>199</v>
      </c>
      <c r="Z19" s="80" t="s">
        <v>199</v>
      </c>
      <c r="AA19" s="89" t="s">
        <v>220</v>
      </c>
      <c r="AB19" s="89" t="s">
        <v>220</v>
      </c>
      <c r="AC19" s="80" t="s">
        <v>1053</v>
      </c>
      <c r="AD19" s="80" t="s">
        <v>35</v>
      </c>
      <c r="AE19" s="80">
        <v>1</v>
      </c>
      <c r="AF19" s="80" t="s">
        <v>1049</v>
      </c>
      <c r="AG19" s="80" t="s">
        <v>77</v>
      </c>
      <c r="AH19" s="80" t="s">
        <v>221</v>
      </c>
      <c r="AI19" s="80" t="s">
        <v>222</v>
      </c>
      <c r="AJ19" s="80" t="s">
        <v>223</v>
      </c>
      <c r="AK19" s="80" t="s">
        <v>224</v>
      </c>
      <c r="AL19" s="80" t="s">
        <v>77</v>
      </c>
      <c r="AM19" s="80" t="s">
        <v>513</v>
      </c>
      <c r="AN19" s="91" t="s">
        <v>22</v>
      </c>
      <c r="AO19" s="80" t="s">
        <v>83</v>
      </c>
      <c r="AP19" s="80" t="s">
        <v>226</v>
      </c>
      <c r="AQ19" s="80" t="s">
        <v>46</v>
      </c>
      <c r="AR19" s="80" t="s">
        <v>199</v>
      </c>
      <c r="AS19" s="80" t="s">
        <v>199</v>
      </c>
      <c r="AT19" s="141" t="s">
        <v>199</v>
      </c>
      <c r="AU19" s="80" t="s">
        <v>99</v>
      </c>
      <c r="AV19" s="80" t="s">
        <v>2113</v>
      </c>
      <c r="AW19" s="80" t="s">
        <v>1605</v>
      </c>
      <c r="AX19" s="80" t="s">
        <v>105</v>
      </c>
      <c r="AY19" s="80" t="s">
        <v>138</v>
      </c>
      <c r="AZ19" s="80" t="s">
        <v>297</v>
      </c>
      <c r="BA19" s="80"/>
      <c r="BB19" s="80" t="s">
        <v>227</v>
      </c>
      <c r="BC19" s="142">
        <v>42465</v>
      </c>
      <c r="BD19" s="186"/>
      <c r="BE19" s="186"/>
      <c r="BF19" s="186"/>
      <c r="BG19" s="186"/>
      <c r="BH19" s="186"/>
      <c r="BI19" s="186"/>
      <c r="BJ19" s="186"/>
      <c r="BK19" s="186"/>
      <c r="BL19" s="1"/>
      <c r="BM19" s="1"/>
      <c r="BN19" s="1"/>
      <c r="BO19" s="1"/>
      <c r="BP19" s="1"/>
      <c r="BQ19" s="1"/>
      <c r="BR19" s="1"/>
      <c r="BS19" s="1"/>
      <c r="BT19" s="1"/>
      <c r="BU19" s="1"/>
      <c r="BV19" s="1"/>
      <c r="BW19" s="1"/>
      <c r="BX19" s="1"/>
      <c r="BY19" s="1"/>
      <c r="BZ19" s="1"/>
      <c r="CA19" s="1"/>
      <c r="CB19" s="1"/>
      <c r="CC19" s="1"/>
      <c r="CD19" s="1"/>
      <c r="CE19" s="1"/>
      <c r="CF19" s="1"/>
      <c r="CG19" s="1"/>
      <c r="CH19" s="1"/>
      <c r="CI19" s="1"/>
      <c r="CJ19" s="1"/>
    </row>
    <row r="20" spans="1:88" ht="227" customHeight="1">
      <c r="A20" s="138" t="s">
        <v>111</v>
      </c>
      <c r="B20" s="139" t="s">
        <v>169</v>
      </c>
      <c r="C20" s="138" t="s">
        <v>50</v>
      </c>
      <c r="D20" s="138" t="s">
        <v>215</v>
      </c>
      <c r="E20" s="138" t="s">
        <v>71</v>
      </c>
      <c r="F20" s="138" t="s">
        <v>103</v>
      </c>
      <c r="G20" s="80" t="s">
        <v>217</v>
      </c>
      <c r="H20" s="80" t="s">
        <v>218</v>
      </c>
      <c r="I20" s="80" t="s">
        <v>219</v>
      </c>
      <c r="J20" s="80">
        <v>25</v>
      </c>
      <c r="K20" s="80" t="s">
        <v>77</v>
      </c>
      <c r="L20" s="80" t="s">
        <v>82</v>
      </c>
      <c r="M20" s="140">
        <v>42465</v>
      </c>
      <c r="N20" s="80" t="s">
        <v>95</v>
      </c>
      <c r="O20" s="80">
        <v>-26.108924999999999</v>
      </c>
      <c r="P20" s="80">
        <v>27.769556999999999</v>
      </c>
      <c r="Q20" s="80" t="s">
        <v>2109</v>
      </c>
      <c r="R20" s="80" t="s">
        <v>80</v>
      </c>
      <c r="S20" s="80" t="s">
        <v>199</v>
      </c>
      <c r="T20" s="80" t="s">
        <v>77</v>
      </c>
      <c r="U20" s="80" t="s">
        <v>77</v>
      </c>
      <c r="V20" s="80" t="s">
        <v>127</v>
      </c>
      <c r="W20" s="80" t="s">
        <v>44</v>
      </c>
      <c r="X20" s="80" t="s">
        <v>82</v>
      </c>
      <c r="Y20" s="80" t="s">
        <v>199</v>
      </c>
      <c r="Z20" s="80" t="s">
        <v>199</v>
      </c>
      <c r="AA20" s="89" t="s">
        <v>220</v>
      </c>
      <c r="AB20" s="89" t="s">
        <v>220</v>
      </c>
      <c r="AC20" s="80" t="s">
        <v>1053</v>
      </c>
      <c r="AD20" s="80" t="s">
        <v>35</v>
      </c>
      <c r="AE20" s="80">
        <v>1</v>
      </c>
      <c r="AF20" s="80" t="s">
        <v>1049</v>
      </c>
      <c r="AG20" s="80" t="s">
        <v>77</v>
      </c>
      <c r="AH20" s="80" t="s">
        <v>221</v>
      </c>
      <c r="AI20" s="80" t="s">
        <v>222</v>
      </c>
      <c r="AJ20" s="80" t="s">
        <v>223</v>
      </c>
      <c r="AK20" s="80" t="s">
        <v>224</v>
      </c>
      <c r="AL20" s="80" t="s">
        <v>77</v>
      </c>
      <c r="AM20" s="80" t="s">
        <v>513</v>
      </c>
      <c r="AN20" s="91" t="s">
        <v>22</v>
      </c>
      <c r="AO20" s="80" t="s">
        <v>83</v>
      </c>
      <c r="AP20" s="80" t="s">
        <v>226</v>
      </c>
      <c r="AQ20" s="80" t="s">
        <v>46</v>
      </c>
      <c r="AR20" s="80" t="s">
        <v>199</v>
      </c>
      <c r="AS20" s="80" t="s">
        <v>199</v>
      </c>
      <c r="AT20" s="141" t="s">
        <v>199</v>
      </c>
      <c r="AU20" s="80" t="s">
        <v>99</v>
      </c>
      <c r="AV20" s="80" t="s">
        <v>2113</v>
      </c>
      <c r="AW20" s="80" t="s">
        <v>1605</v>
      </c>
      <c r="AX20" s="80" t="s">
        <v>105</v>
      </c>
      <c r="AY20" s="80" t="s">
        <v>138</v>
      </c>
      <c r="AZ20" s="80" t="s">
        <v>298</v>
      </c>
      <c r="BA20" s="80"/>
      <c r="BB20" s="80" t="s">
        <v>227</v>
      </c>
      <c r="BC20" s="142">
        <v>42465</v>
      </c>
      <c r="BD20" s="186"/>
      <c r="BE20" s="186"/>
      <c r="BF20" s="186"/>
      <c r="BG20" s="186"/>
      <c r="BH20" s="186"/>
      <c r="BI20" s="186"/>
      <c r="BJ20" s="186"/>
      <c r="BK20" s="186"/>
      <c r="BL20" s="1"/>
      <c r="BM20" s="1"/>
      <c r="BN20" s="1"/>
      <c r="BO20" s="1"/>
      <c r="BP20" s="1"/>
      <c r="BQ20" s="1"/>
      <c r="BR20" s="1"/>
      <c r="BS20" s="1"/>
      <c r="BT20" s="1"/>
      <c r="BU20" s="1"/>
      <c r="BV20" s="1"/>
      <c r="BW20" s="1"/>
      <c r="BX20" s="1"/>
      <c r="BY20" s="1"/>
      <c r="BZ20" s="1"/>
      <c r="CA20" s="1"/>
      <c r="CB20" s="1"/>
      <c r="CC20" s="1"/>
      <c r="CD20" s="1"/>
      <c r="CE20" s="1"/>
      <c r="CF20" s="1"/>
      <c r="CG20" s="1"/>
      <c r="CH20" s="1"/>
      <c r="CI20" s="1"/>
      <c r="CJ20" s="1"/>
    </row>
    <row r="21" spans="1:88" ht="170" customHeight="1">
      <c r="A21" s="1"/>
      <c r="B21" s="187"/>
      <c r="C21" s="1"/>
      <c r="D21" s="1"/>
      <c r="E21" s="1"/>
      <c r="F21" s="1"/>
      <c r="G21" s="1"/>
      <c r="H21" s="1"/>
      <c r="I21" s="1"/>
      <c r="J21" s="1"/>
      <c r="K21" s="1"/>
      <c r="L21" s="1"/>
      <c r="M21" s="188"/>
      <c r="N21" s="1"/>
      <c r="O21" s="187"/>
      <c r="P21" s="187"/>
      <c r="Q21" s="1"/>
      <c r="R21" s="1"/>
      <c r="S21" s="1"/>
      <c r="T21" s="1"/>
      <c r="U21" s="1"/>
      <c r="V21" s="1"/>
      <c r="W21" s="1"/>
      <c r="X21" s="1"/>
      <c r="Y21" s="1"/>
      <c r="Z21" s="1"/>
      <c r="AA21" s="6"/>
      <c r="AB21" s="6"/>
      <c r="AC21" s="189"/>
      <c r="AD21" s="189"/>
      <c r="AE21" s="1"/>
      <c r="AF21" s="189"/>
      <c r="AG21" s="189"/>
      <c r="AH21" s="189"/>
      <c r="AI21" s="189"/>
      <c r="AJ21" s="189"/>
      <c r="AK21" s="189"/>
      <c r="AL21" s="189"/>
      <c r="AM21" s="189"/>
      <c r="AN21" s="190"/>
      <c r="AO21" s="1"/>
      <c r="AP21" s="1"/>
      <c r="AQ21" s="191"/>
      <c r="AR21" s="1"/>
      <c r="AS21" s="1"/>
      <c r="AT21" s="192"/>
      <c r="AU21" s="1"/>
      <c r="AV21" s="1"/>
      <c r="AW21" s="1"/>
      <c r="AX21" s="191"/>
      <c r="AY21" s="1"/>
      <c r="AZ21" s="1"/>
      <c r="BA21" s="1"/>
      <c r="BB21" s="1"/>
      <c r="BC21" s="193"/>
      <c r="BD21" s="1"/>
      <c r="BE21" s="1"/>
      <c r="BF21" s="1"/>
      <c r="BG21" s="1"/>
      <c r="BH21" s="1"/>
      <c r="BI21" s="1"/>
      <c r="BJ21" s="1"/>
      <c r="BK21" s="1"/>
      <c r="BL21" s="1"/>
      <c r="BM21" s="1"/>
      <c r="BN21" s="1"/>
      <c r="BO21" s="1"/>
      <c r="BP21" s="1"/>
      <c r="BQ21" s="1"/>
      <c r="BR21" s="1"/>
      <c r="BS21" s="1"/>
      <c r="BT21" s="1"/>
      <c r="BU21" s="1"/>
      <c r="BV21" s="1"/>
      <c r="BW21" s="1"/>
      <c r="BX21" s="1"/>
      <c r="BY21" s="1"/>
      <c r="BZ21" s="1"/>
      <c r="CA21" s="1"/>
      <c r="CB21" s="1"/>
      <c r="CC21" s="1"/>
      <c r="CD21" s="1"/>
      <c r="CE21" s="1"/>
      <c r="CF21" s="1"/>
      <c r="CG21" s="1"/>
      <c r="CH21" s="1"/>
      <c r="CI21" s="1"/>
      <c r="CJ21" s="1"/>
    </row>
    <row r="22" spans="1:88" ht="170" customHeight="1">
      <c r="A22" s="1"/>
      <c r="B22" s="187"/>
      <c r="C22" s="1"/>
      <c r="D22" s="1"/>
      <c r="E22" s="1"/>
      <c r="F22" s="1"/>
      <c r="G22" s="1"/>
      <c r="H22" s="1"/>
      <c r="I22" s="1"/>
      <c r="J22" s="1"/>
      <c r="K22" s="1"/>
      <c r="L22" s="1"/>
      <c r="M22" s="188"/>
      <c r="N22" s="1"/>
      <c r="O22" s="187"/>
      <c r="P22" s="187"/>
      <c r="Q22" s="1"/>
      <c r="R22" s="1"/>
      <c r="S22" s="1"/>
      <c r="T22" s="1"/>
      <c r="U22" s="1"/>
      <c r="V22" s="1"/>
      <c r="W22" s="1"/>
      <c r="X22" s="1"/>
      <c r="Y22" s="1"/>
      <c r="Z22" s="1"/>
      <c r="AA22" s="6"/>
      <c r="AB22" s="6"/>
      <c r="AC22" s="189"/>
      <c r="AD22" s="189"/>
      <c r="AE22" s="1"/>
      <c r="AF22" s="189"/>
      <c r="AG22" s="189"/>
      <c r="AH22" s="189"/>
      <c r="AI22" s="189"/>
      <c r="AJ22" s="189"/>
      <c r="AK22" s="189"/>
      <c r="AL22" s="189"/>
      <c r="AM22" s="189"/>
      <c r="AN22" s="190"/>
      <c r="AO22" s="1"/>
      <c r="AP22" s="1"/>
      <c r="AQ22" s="191"/>
      <c r="AR22" s="1"/>
      <c r="AS22" s="1"/>
      <c r="AT22" s="192"/>
      <c r="AU22" s="1"/>
      <c r="AV22" s="1"/>
      <c r="AW22" s="1"/>
      <c r="AX22" s="191"/>
      <c r="AY22" s="1"/>
      <c r="AZ22" s="1"/>
      <c r="BA22" s="1"/>
      <c r="BB22" s="1"/>
      <c r="BC22" s="193"/>
      <c r="BD22" s="1"/>
      <c r="BE22" s="1"/>
      <c r="BF22" s="1"/>
      <c r="BG22" s="1"/>
      <c r="BH22" s="1"/>
      <c r="BI22" s="1"/>
      <c r="BJ22" s="1"/>
      <c r="BK22" s="1"/>
      <c r="BL22" s="1"/>
      <c r="BM22" s="1"/>
      <c r="BN22" s="1"/>
      <c r="BO22" s="1"/>
      <c r="BP22" s="1"/>
      <c r="BQ22" s="1"/>
      <c r="BR22" s="1"/>
      <c r="BS22" s="1"/>
      <c r="BT22" s="1"/>
      <c r="BU22" s="1"/>
      <c r="BV22" s="1"/>
      <c r="BW22" s="1"/>
      <c r="BX22" s="1"/>
      <c r="BY22" s="1"/>
      <c r="BZ22" s="1"/>
      <c r="CA22" s="1"/>
      <c r="CB22" s="1"/>
      <c r="CC22" s="1"/>
      <c r="CD22" s="1"/>
      <c r="CE22" s="1"/>
      <c r="CF22" s="1"/>
      <c r="CG22" s="1"/>
      <c r="CH22" s="1"/>
      <c r="CI22" s="1"/>
      <c r="CJ22" s="1"/>
    </row>
    <row r="23" spans="1:88" ht="170" customHeight="1">
      <c r="A23" s="1"/>
      <c r="B23" s="187"/>
      <c r="C23" s="1"/>
      <c r="D23" s="1"/>
      <c r="E23" s="1"/>
      <c r="F23" s="1"/>
      <c r="G23" s="1"/>
      <c r="H23" s="1"/>
      <c r="I23" s="1"/>
      <c r="J23" s="1"/>
      <c r="K23" s="1"/>
      <c r="L23" s="1"/>
      <c r="M23" s="188"/>
      <c r="N23" s="1"/>
      <c r="O23" s="187"/>
      <c r="P23" s="187"/>
      <c r="Q23" s="1"/>
      <c r="R23" s="1"/>
      <c r="S23" s="1"/>
      <c r="T23" s="1"/>
      <c r="U23" s="1"/>
      <c r="V23" s="1"/>
      <c r="W23" s="1"/>
      <c r="X23" s="1"/>
      <c r="Y23" s="1"/>
      <c r="Z23" s="1"/>
      <c r="AA23" s="6"/>
      <c r="AB23" s="6"/>
      <c r="AC23" s="189"/>
      <c r="AD23" s="189"/>
      <c r="AE23" s="1"/>
      <c r="AF23" s="189"/>
      <c r="AG23" s="189"/>
      <c r="AH23" s="189"/>
      <c r="AI23" s="189"/>
      <c r="AJ23" s="189"/>
      <c r="AK23" s="189"/>
      <c r="AL23" s="189"/>
      <c r="AM23" s="189"/>
      <c r="AN23" s="190"/>
      <c r="AO23" s="1"/>
      <c r="AP23" s="1"/>
      <c r="AQ23" s="191"/>
      <c r="AR23" s="1"/>
      <c r="AS23" s="1"/>
      <c r="AT23" s="192"/>
      <c r="AU23" s="1"/>
      <c r="AV23" s="1"/>
      <c r="AW23" s="1"/>
      <c r="AX23" s="191"/>
      <c r="AY23" s="1"/>
      <c r="AZ23" s="1"/>
      <c r="BA23" s="1"/>
      <c r="BB23" s="1"/>
      <c r="BC23" s="193"/>
      <c r="BD23" s="1"/>
      <c r="BE23" s="1"/>
      <c r="BF23" s="1"/>
      <c r="BG23" s="1"/>
      <c r="BH23" s="1"/>
      <c r="BI23" s="1"/>
      <c r="BJ23" s="1"/>
      <c r="BK23" s="1"/>
      <c r="BL23" s="1"/>
      <c r="BM23" s="1"/>
      <c r="BN23" s="1"/>
      <c r="BO23" s="1"/>
      <c r="BP23" s="1"/>
      <c r="BQ23" s="1"/>
      <c r="BR23" s="1"/>
      <c r="BS23" s="1"/>
      <c r="BT23" s="1"/>
      <c r="BU23" s="1"/>
      <c r="BV23" s="1"/>
      <c r="BW23" s="1"/>
      <c r="BX23" s="1"/>
      <c r="BY23" s="1"/>
      <c r="BZ23" s="1"/>
      <c r="CA23" s="1"/>
      <c r="CB23" s="1"/>
      <c r="CC23" s="1"/>
      <c r="CD23" s="1"/>
      <c r="CE23" s="1"/>
      <c r="CF23" s="1"/>
      <c r="CG23" s="1"/>
      <c r="CH23" s="1"/>
      <c r="CI23" s="1"/>
      <c r="CJ23" s="1"/>
    </row>
    <row r="24" spans="1:88" ht="170" customHeight="1">
      <c r="A24" s="1"/>
      <c r="B24" s="187"/>
      <c r="C24" s="1"/>
      <c r="D24" s="1"/>
      <c r="E24" s="1"/>
      <c r="F24" s="1"/>
      <c r="G24" s="1"/>
      <c r="H24" s="1"/>
      <c r="I24" s="1"/>
      <c r="J24" s="1"/>
      <c r="K24" s="1"/>
      <c r="L24" s="1"/>
      <c r="M24" s="188"/>
      <c r="N24" s="1"/>
      <c r="O24" s="187"/>
      <c r="P24" s="187"/>
      <c r="Q24" s="1"/>
      <c r="R24" s="1"/>
      <c r="S24" s="1"/>
      <c r="T24" s="1"/>
      <c r="U24" s="1"/>
      <c r="V24" s="1"/>
      <c r="W24" s="1"/>
      <c r="X24" s="1"/>
      <c r="Y24" s="1"/>
      <c r="Z24" s="1"/>
      <c r="AA24" s="6"/>
      <c r="AB24" s="6"/>
      <c r="AC24" s="189"/>
      <c r="AD24" s="189"/>
      <c r="AE24" s="1"/>
      <c r="AF24" s="189"/>
      <c r="AG24" s="189"/>
      <c r="AH24" s="189"/>
      <c r="AI24" s="189"/>
      <c r="AJ24" s="189"/>
      <c r="AK24" s="189"/>
      <c r="AL24" s="189"/>
      <c r="AM24" s="189"/>
      <c r="AN24" s="190"/>
      <c r="AO24" s="1"/>
      <c r="AP24" s="1"/>
      <c r="AQ24" s="191"/>
      <c r="AR24" s="1"/>
      <c r="AS24" s="1"/>
      <c r="AT24" s="192"/>
      <c r="AU24" s="1"/>
      <c r="AV24" s="1"/>
      <c r="AW24" s="1"/>
      <c r="AX24" s="191"/>
      <c r="AY24" s="1"/>
      <c r="AZ24" s="1"/>
      <c r="BA24" s="1"/>
      <c r="BB24" s="1"/>
      <c r="BC24" s="193"/>
      <c r="BD24" s="1"/>
      <c r="BE24" s="1"/>
      <c r="BF24" s="1"/>
      <c r="BG24" s="1"/>
      <c r="BH24" s="1"/>
      <c r="BI24" s="1"/>
      <c r="BJ24" s="1"/>
      <c r="BK24" s="1"/>
      <c r="BL24" s="1"/>
      <c r="BM24" s="1"/>
      <c r="BN24" s="1"/>
      <c r="BO24" s="1"/>
      <c r="BP24" s="1"/>
      <c r="BQ24" s="1"/>
      <c r="BR24" s="1"/>
      <c r="BS24" s="1"/>
      <c r="BT24" s="1"/>
      <c r="BU24" s="1"/>
      <c r="BV24" s="1"/>
      <c r="BW24" s="1"/>
      <c r="BX24" s="1"/>
      <c r="BY24" s="1"/>
      <c r="BZ24" s="1"/>
      <c r="CA24" s="1"/>
      <c r="CB24" s="1"/>
      <c r="CC24" s="1"/>
      <c r="CD24" s="1"/>
      <c r="CE24" s="1"/>
      <c r="CF24" s="1"/>
      <c r="CG24" s="1"/>
      <c r="CH24" s="1"/>
      <c r="CI24" s="1"/>
      <c r="CJ24" s="1"/>
    </row>
    <row r="25" spans="1:88" ht="170" customHeight="1">
      <c r="A25" s="1"/>
      <c r="B25" s="187"/>
      <c r="C25" s="1"/>
      <c r="D25" s="1"/>
      <c r="E25" s="1"/>
      <c r="F25" s="1"/>
      <c r="G25" s="1"/>
      <c r="H25" s="1"/>
      <c r="I25" s="1"/>
      <c r="J25" s="1"/>
      <c r="K25" s="1"/>
      <c r="L25" s="1"/>
      <c r="M25" s="188"/>
      <c r="N25" s="1"/>
      <c r="O25" s="187"/>
      <c r="P25" s="187"/>
      <c r="Q25" s="1"/>
      <c r="R25" s="1"/>
      <c r="S25" s="1"/>
      <c r="T25" s="1"/>
      <c r="U25" s="1"/>
      <c r="V25" s="1"/>
      <c r="W25" s="1"/>
      <c r="X25" s="1"/>
      <c r="Y25" s="1"/>
      <c r="Z25" s="1"/>
      <c r="AA25" s="6"/>
      <c r="AB25" s="6"/>
      <c r="AC25" s="189"/>
      <c r="AD25" s="189"/>
      <c r="AE25" s="1"/>
      <c r="AF25" s="189"/>
      <c r="AG25" s="189"/>
      <c r="AH25" s="189"/>
      <c r="AI25" s="189"/>
      <c r="AJ25" s="189"/>
      <c r="AK25" s="189"/>
      <c r="AL25" s="189"/>
      <c r="AM25" s="189"/>
      <c r="AN25" s="190"/>
      <c r="AO25" s="1"/>
      <c r="AP25" s="1"/>
      <c r="AQ25" s="191"/>
      <c r="AR25" s="1"/>
      <c r="AS25" s="1"/>
      <c r="AT25" s="192"/>
      <c r="AU25" s="1"/>
      <c r="AV25" s="1"/>
      <c r="AW25" s="1"/>
      <c r="AX25" s="191"/>
      <c r="AY25" s="1"/>
      <c r="AZ25" s="1"/>
      <c r="BA25" s="1"/>
      <c r="BB25" s="1"/>
      <c r="BC25" s="193"/>
      <c r="BD25" s="1"/>
      <c r="BE25" s="1"/>
      <c r="BF25" s="1"/>
      <c r="BG25" s="1"/>
      <c r="BH25" s="1"/>
      <c r="BI25" s="1"/>
      <c r="BJ25" s="1"/>
      <c r="BK25" s="1"/>
      <c r="BL25" s="1"/>
      <c r="BM25" s="1"/>
      <c r="BN25" s="1"/>
      <c r="BO25" s="1"/>
      <c r="BP25" s="1"/>
      <c r="BQ25" s="1"/>
      <c r="BR25" s="1"/>
      <c r="BS25" s="1"/>
      <c r="BT25" s="1"/>
      <c r="BU25" s="1"/>
      <c r="BV25" s="1"/>
      <c r="BW25" s="1"/>
      <c r="BX25" s="1"/>
      <c r="BY25" s="1"/>
      <c r="BZ25" s="1"/>
      <c r="CA25" s="1"/>
      <c r="CB25" s="1"/>
      <c r="CC25" s="1"/>
      <c r="CD25" s="1"/>
      <c r="CE25" s="1"/>
      <c r="CF25" s="1"/>
      <c r="CG25" s="1"/>
      <c r="CH25" s="1"/>
      <c r="CI25" s="1"/>
      <c r="CJ25" s="1"/>
    </row>
    <row r="26" spans="1:88" ht="170" customHeight="1">
      <c r="A26" s="1"/>
      <c r="B26" s="187"/>
      <c r="C26" s="1"/>
      <c r="D26" s="1"/>
      <c r="E26" s="1"/>
      <c r="F26" s="1"/>
      <c r="G26" s="1"/>
      <c r="H26" s="1"/>
      <c r="I26" s="1"/>
      <c r="J26" s="1"/>
      <c r="K26" s="1"/>
      <c r="L26" s="1"/>
      <c r="M26" s="188"/>
      <c r="N26" s="1"/>
      <c r="O26" s="187"/>
      <c r="P26" s="187"/>
      <c r="Q26" s="1"/>
      <c r="R26" s="1"/>
      <c r="S26" s="1"/>
      <c r="T26" s="1"/>
      <c r="U26" s="1"/>
      <c r="V26" s="1"/>
      <c r="W26" s="1"/>
      <c r="X26" s="1"/>
      <c r="Y26" s="1"/>
      <c r="Z26" s="1"/>
      <c r="AA26" s="6"/>
      <c r="AB26" s="6"/>
      <c r="AC26" s="189"/>
      <c r="AD26" s="189"/>
      <c r="AE26" s="1"/>
      <c r="AF26" s="189"/>
      <c r="AG26" s="189"/>
      <c r="AH26" s="189"/>
      <c r="AI26" s="189"/>
      <c r="AJ26" s="189"/>
      <c r="AK26" s="189"/>
      <c r="AL26" s="189"/>
      <c r="AM26" s="189"/>
      <c r="AN26" s="190"/>
      <c r="AO26" s="1"/>
      <c r="AP26" s="1"/>
      <c r="AQ26" s="191"/>
      <c r="AR26" s="1"/>
      <c r="AS26" s="1"/>
      <c r="AT26" s="192"/>
      <c r="AU26" s="1"/>
      <c r="AV26" s="1"/>
      <c r="AW26" s="1"/>
      <c r="AX26" s="191"/>
      <c r="AY26" s="1"/>
      <c r="AZ26" s="1"/>
      <c r="BA26" s="1"/>
      <c r="BB26" s="1"/>
      <c r="BC26" s="193"/>
      <c r="BD26" s="1"/>
      <c r="BE26" s="1"/>
      <c r="BF26" s="1"/>
      <c r="BG26" s="1"/>
      <c r="BH26" s="1"/>
      <c r="BI26" s="1"/>
      <c r="BJ26" s="1"/>
      <c r="BK26" s="1"/>
      <c r="BL26" s="1"/>
      <c r="BM26" s="1"/>
      <c r="BN26" s="1"/>
      <c r="BO26" s="1"/>
      <c r="BP26" s="1"/>
      <c r="BQ26" s="1"/>
      <c r="BR26" s="1"/>
      <c r="BS26" s="1"/>
      <c r="BT26" s="1"/>
      <c r="BU26" s="1"/>
      <c r="BV26" s="1"/>
      <c r="BW26" s="1"/>
      <c r="BX26" s="1"/>
      <c r="BY26" s="1"/>
      <c r="BZ26" s="1"/>
      <c r="CA26" s="1"/>
      <c r="CB26" s="1"/>
      <c r="CC26" s="1"/>
      <c r="CD26" s="1"/>
      <c r="CE26" s="1"/>
      <c r="CF26" s="1"/>
      <c r="CG26" s="1"/>
      <c r="CH26" s="1"/>
      <c r="CI26" s="1"/>
      <c r="CJ26" s="1"/>
    </row>
    <row r="27" spans="1:88" ht="170" customHeight="1">
      <c r="A27" s="1"/>
      <c r="B27" s="187"/>
      <c r="C27" s="1"/>
      <c r="D27" s="1"/>
      <c r="E27" s="1"/>
      <c r="F27" s="1"/>
      <c r="G27" s="1"/>
      <c r="H27" s="1"/>
      <c r="I27" s="1"/>
      <c r="J27" s="1"/>
      <c r="K27" s="1"/>
      <c r="L27" s="1"/>
      <c r="M27" s="188"/>
      <c r="N27" s="1"/>
      <c r="O27" s="187"/>
      <c r="P27" s="187"/>
      <c r="Q27" s="1"/>
      <c r="R27" s="1"/>
      <c r="S27" s="1"/>
      <c r="T27" s="1"/>
      <c r="U27" s="1"/>
      <c r="V27" s="1"/>
      <c r="W27" s="1"/>
      <c r="X27" s="1"/>
      <c r="Y27" s="1"/>
      <c r="Z27" s="1"/>
      <c r="AA27" s="6"/>
      <c r="AB27" s="6"/>
      <c r="AC27" s="189"/>
      <c r="AD27" s="189"/>
      <c r="AE27" s="1"/>
      <c r="AF27" s="189"/>
      <c r="AG27" s="189"/>
      <c r="AH27" s="189"/>
      <c r="AI27" s="189"/>
      <c r="AJ27" s="189"/>
      <c r="AK27" s="189"/>
      <c r="AL27" s="189"/>
      <c r="AM27" s="189"/>
      <c r="AN27" s="1"/>
      <c r="AO27" s="1"/>
      <c r="AP27" s="1"/>
      <c r="AQ27" s="191"/>
      <c r="AR27" s="1"/>
      <c r="AS27" s="1"/>
      <c r="AT27" s="192"/>
      <c r="AU27" s="1"/>
      <c r="AV27" s="1"/>
      <c r="AW27" s="1"/>
      <c r="AX27" s="191"/>
      <c r="AY27" s="1"/>
      <c r="AZ27" s="1"/>
      <c r="BA27" s="1"/>
      <c r="BB27" s="1"/>
      <c r="BC27" s="193"/>
      <c r="BD27" s="1"/>
      <c r="BE27" s="1"/>
      <c r="BF27" s="1"/>
      <c r="BG27" s="1"/>
      <c r="BH27" s="1"/>
      <c r="BI27" s="1"/>
      <c r="BJ27" s="1"/>
      <c r="BK27" s="1"/>
      <c r="BL27" s="1"/>
      <c r="BM27" s="1"/>
      <c r="BN27" s="1"/>
      <c r="BO27" s="1"/>
      <c r="BP27" s="1"/>
      <c r="BQ27" s="1"/>
      <c r="BR27" s="1"/>
      <c r="BS27" s="1"/>
      <c r="BT27" s="1"/>
      <c r="BU27" s="1"/>
      <c r="BV27" s="1"/>
      <c r="BW27" s="1"/>
      <c r="BX27" s="1"/>
      <c r="BY27" s="1"/>
      <c r="BZ27" s="1"/>
      <c r="CA27" s="1"/>
      <c r="CB27" s="1"/>
      <c r="CC27" s="1"/>
      <c r="CD27" s="1"/>
      <c r="CE27" s="1"/>
      <c r="CF27" s="1"/>
      <c r="CG27" s="1"/>
      <c r="CH27" s="1"/>
      <c r="CI27" s="1"/>
      <c r="CJ27" s="1"/>
    </row>
    <row r="28" spans="1:88" ht="170" customHeight="1">
      <c r="A28" s="1"/>
      <c r="B28" s="187"/>
      <c r="C28" s="1"/>
      <c r="D28" s="1"/>
      <c r="E28" s="1"/>
      <c r="F28" s="1"/>
      <c r="G28" s="1"/>
      <c r="H28" s="1"/>
      <c r="I28" s="1"/>
      <c r="J28" s="1"/>
      <c r="K28" s="1"/>
      <c r="L28" s="1"/>
      <c r="M28" s="188"/>
      <c r="N28" s="1"/>
      <c r="O28" s="187"/>
      <c r="P28" s="187"/>
      <c r="Q28" s="1"/>
      <c r="R28" s="1"/>
      <c r="S28" s="1"/>
      <c r="T28" s="1"/>
      <c r="U28" s="1"/>
      <c r="V28" s="1"/>
      <c r="W28" s="1"/>
      <c r="X28" s="1"/>
      <c r="Y28" s="1"/>
      <c r="Z28" s="1"/>
      <c r="AA28" s="6"/>
      <c r="AB28" s="6"/>
      <c r="AC28" s="189"/>
      <c r="AD28" s="189"/>
      <c r="AE28" s="1"/>
      <c r="AF28" s="189"/>
      <c r="AG28" s="189"/>
      <c r="AH28" s="189"/>
      <c r="AI28" s="189"/>
      <c r="AJ28" s="189"/>
      <c r="AK28" s="189"/>
      <c r="AL28" s="189"/>
      <c r="AM28" s="189"/>
      <c r="AN28" s="1"/>
      <c r="AO28" s="1"/>
      <c r="AP28" s="1"/>
      <c r="AQ28" s="191"/>
      <c r="AR28" s="1"/>
      <c r="AS28" s="1"/>
      <c r="AT28" s="192"/>
      <c r="AU28" s="1"/>
      <c r="AV28" s="1"/>
      <c r="AW28" s="1"/>
      <c r="AX28" s="191"/>
      <c r="AY28" s="1"/>
      <c r="AZ28" s="1"/>
      <c r="BA28" s="1"/>
      <c r="BB28" s="1"/>
      <c r="BC28" s="193"/>
      <c r="BD28" s="1"/>
      <c r="BE28" s="1"/>
      <c r="BF28" s="1"/>
      <c r="BG28" s="1"/>
      <c r="BH28" s="1"/>
      <c r="BI28" s="1"/>
      <c r="BJ28" s="1"/>
      <c r="BK28" s="1"/>
      <c r="BL28" s="1"/>
      <c r="BM28" s="1"/>
      <c r="BN28" s="1"/>
      <c r="BO28" s="1"/>
      <c r="BP28" s="1"/>
      <c r="BQ28" s="1"/>
      <c r="BR28" s="1"/>
      <c r="BS28" s="1"/>
      <c r="BT28" s="1"/>
      <c r="BU28" s="1"/>
      <c r="BV28" s="1"/>
      <c r="BW28" s="1"/>
      <c r="BX28" s="1"/>
      <c r="BY28" s="1"/>
      <c r="BZ28" s="1"/>
      <c r="CA28" s="1"/>
      <c r="CB28" s="1"/>
      <c r="CC28" s="1"/>
      <c r="CD28" s="1"/>
      <c r="CE28" s="1"/>
      <c r="CF28" s="1"/>
      <c r="CG28" s="1"/>
      <c r="CH28" s="1"/>
      <c r="CI28" s="1"/>
      <c r="CJ28" s="1"/>
    </row>
    <row r="29" spans="1:88" ht="170" customHeight="1">
      <c r="A29" s="1"/>
      <c r="B29" s="187"/>
      <c r="C29" s="1"/>
      <c r="D29" s="1"/>
      <c r="E29" s="1"/>
      <c r="F29" s="1"/>
      <c r="G29" s="1"/>
      <c r="H29" s="1"/>
      <c r="I29" s="1"/>
      <c r="J29" s="1"/>
      <c r="K29" s="1"/>
      <c r="L29" s="1"/>
      <c r="M29" s="188"/>
      <c r="N29" s="1"/>
      <c r="O29" s="187"/>
      <c r="P29" s="187"/>
      <c r="Q29" s="1"/>
      <c r="R29" s="1"/>
      <c r="S29" s="1"/>
      <c r="T29" s="1"/>
      <c r="U29" s="1"/>
      <c r="V29" s="1"/>
      <c r="W29" s="1"/>
      <c r="X29" s="1"/>
      <c r="Y29" s="1"/>
      <c r="Z29" s="1"/>
      <c r="AA29" s="6"/>
      <c r="AB29" s="6"/>
      <c r="AC29" s="189"/>
      <c r="AD29" s="189"/>
      <c r="AE29" s="1"/>
      <c r="AF29" s="189"/>
      <c r="AG29" s="189"/>
      <c r="AH29" s="189"/>
      <c r="AI29" s="189"/>
      <c r="AJ29" s="189"/>
      <c r="AK29" s="189"/>
      <c r="AL29" s="189"/>
      <c r="AM29" s="189"/>
      <c r="AN29" s="1"/>
      <c r="AO29" s="1"/>
      <c r="AP29" s="1"/>
      <c r="AQ29" s="191"/>
      <c r="AR29" s="1"/>
      <c r="AS29" s="1"/>
      <c r="AT29" s="192"/>
      <c r="AU29" s="1"/>
      <c r="AV29" s="1"/>
      <c r="AW29" s="1"/>
      <c r="AX29" s="191"/>
      <c r="AY29" s="1"/>
      <c r="AZ29" s="1"/>
      <c r="BA29" s="1"/>
      <c r="BB29" s="1"/>
      <c r="BC29" s="193"/>
      <c r="BD29" s="1"/>
      <c r="BE29" s="1"/>
      <c r="BF29" s="1"/>
      <c r="BG29" s="1"/>
      <c r="BH29" s="1"/>
      <c r="BI29" s="1"/>
      <c r="BJ29" s="1"/>
      <c r="BK29" s="1"/>
      <c r="BL29" s="1"/>
      <c r="BM29" s="1"/>
      <c r="BN29" s="1"/>
      <c r="BO29" s="1"/>
      <c r="BP29" s="1"/>
      <c r="BQ29" s="1"/>
      <c r="BR29" s="1"/>
      <c r="BS29" s="1"/>
      <c r="BT29" s="1"/>
      <c r="BU29" s="1"/>
      <c r="BV29" s="1"/>
      <c r="BW29" s="1"/>
      <c r="BX29" s="1"/>
      <c r="BY29" s="1"/>
      <c r="BZ29" s="1"/>
      <c r="CA29" s="1"/>
      <c r="CB29" s="1"/>
      <c r="CC29" s="1"/>
      <c r="CD29" s="1"/>
      <c r="CE29" s="1"/>
      <c r="CF29" s="1"/>
      <c r="CG29" s="1"/>
      <c r="CH29" s="1"/>
      <c r="CI29" s="1"/>
      <c r="CJ29" s="1"/>
    </row>
    <row r="30" spans="1:88" ht="170" customHeight="1">
      <c r="A30" s="1"/>
      <c r="B30" s="187"/>
      <c r="C30" s="1"/>
      <c r="D30" s="1"/>
      <c r="E30" s="1"/>
      <c r="F30" s="1"/>
      <c r="G30" s="1"/>
      <c r="H30" s="1"/>
      <c r="I30" s="1"/>
      <c r="J30" s="1"/>
      <c r="K30" s="1"/>
      <c r="L30" s="1"/>
      <c r="M30" s="188"/>
      <c r="N30" s="1"/>
      <c r="O30" s="187"/>
      <c r="P30" s="187"/>
      <c r="Q30" s="1"/>
      <c r="R30" s="1"/>
      <c r="S30" s="1"/>
      <c r="T30" s="1"/>
      <c r="U30" s="1"/>
      <c r="V30" s="1"/>
      <c r="W30" s="1"/>
      <c r="X30" s="1"/>
      <c r="Y30" s="1"/>
      <c r="Z30" s="1"/>
      <c r="AA30" s="6"/>
      <c r="AB30" s="6"/>
      <c r="AC30" s="189"/>
      <c r="AD30" s="189"/>
      <c r="AE30" s="1"/>
      <c r="AF30" s="189"/>
      <c r="AG30" s="189"/>
      <c r="AH30" s="189"/>
      <c r="AI30" s="189"/>
      <c r="AJ30" s="189"/>
      <c r="AK30" s="189"/>
      <c r="AL30" s="189"/>
      <c r="AM30" s="189"/>
      <c r="AN30" s="1"/>
      <c r="AO30" s="1"/>
      <c r="AP30" s="1"/>
      <c r="AQ30" s="191"/>
      <c r="AR30" s="1"/>
      <c r="AS30" s="1"/>
      <c r="AT30" s="192"/>
      <c r="AU30" s="1"/>
      <c r="AV30" s="1"/>
      <c r="AW30" s="1"/>
      <c r="AX30" s="191"/>
      <c r="AY30" s="1"/>
      <c r="AZ30" s="1"/>
      <c r="BA30" s="1"/>
      <c r="BB30" s="1"/>
      <c r="BC30" s="193"/>
      <c r="BD30" s="1"/>
      <c r="BE30" s="1"/>
      <c r="BF30" s="1"/>
      <c r="BG30" s="1"/>
      <c r="BH30" s="1"/>
      <c r="BI30" s="1"/>
      <c r="BJ30" s="1"/>
      <c r="BK30" s="1"/>
      <c r="BL30" s="1"/>
      <c r="BM30" s="1"/>
      <c r="BN30" s="1"/>
      <c r="BO30" s="1"/>
      <c r="BP30" s="1"/>
      <c r="BQ30" s="1"/>
      <c r="BR30" s="1"/>
      <c r="BS30" s="1"/>
      <c r="BT30" s="1"/>
      <c r="BU30" s="1"/>
      <c r="BV30" s="1"/>
      <c r="BW30" s="1"/>
      <c r="BX30" s="1"/>
      <c r="BY30" s="1"/>
      <c r="BZ30" s="1"/>
      <c r="CA30" s="1"/>
      <c r="CB30" s="1"/>
      <c r="CC30" s="1"/>
      <c r="CD30" s="1"/>
      <c r="CE30" s="1"/>
      <c r="CF30" s="1"/>
      <c r="CG30" s="1"/>
      <c r="CH30" s="1"/>
      <c r="CI30" s="1"/>
      <c r="CJ30" s="1"/>
    </row>
    <row r="31" spans="1:88" ht="170" customHeight="1">
      <c r="A31" s="1"/>
      <c r="B31" s="187"/>
      <c r="C31" s="1"/>
      <c r="D31" s="1"/>
      <c r="E31" s="1"/>
      <c r="F31" s="1"/>
      <c r="G31" s="1"/>
      <c r="H31" s="1"/>
      <c r="I31" s="1"/>
      <c r="J31" s="1"/>
      <c r="K31" s="1"/>
      <c r="L31" s="1"/>
      <c r="M31" s="188"/>
      <c r="N31" s="1"/>
      <c r="O31" s="187"/>
      <c r="P31" s="187"/>
      <c r="Q31" s="1"/>
      <c r="R31" s="1"/>
      <c r="S31" s="1"/>
      <c r="T31" s="1"/>
      <c r="U31" s="1"/>
      <c r="V31" s="1"/>
      <c r="W31" s="1"/>
      <c r="X31" s="1"/>
      <c r="Y31" s="1"/>
      <c r="Z31" s="1"/>
      <c r="AA31" s="6"/>
      <c r="AB31" s="6"/>
      <c r="AC31" s="189"/>
      <c r="AD31" s="189"/>
      <c r="AE31" s="1"/>
      <c r="AF31" s="189"/>
      <c r="AG31" s="189"/>
      <c r="AH31" s="189"/>
      <c r="AI31" s="189"/>
      <c r="AJ31" s="189"/>
      <c r="AK31" s="189"/>
      <c r="AL31" s="189"/>
      <c r="AM31" s="189"/>
      <c r="AN31" s="1"/>
      <c r="AO31" s="1"/>
      <c r="AP31" s="1"/>
      <c r="AQ31" s="191"/>
      <c r="AR31" s="1"/>
      <c r="AS31" s="1"/>
      <c r="AT31" s="192"/>
      <c r="AU31" s="1"/>
      <c r="AV31" s="1"/>
      <c r="AW31" s="1"/>
      <c r="AX31" s="191"/>
      <c r="AY31" s="1"/>
      <c r="AZ31" s="1"/>
      <c r="BA31" s="1"/>
      <c r="BB31" s="1"/>
      <c r="BC31" s="193"/>
      <c r="BD31" s="1"/>
      <c r="BE31" s="1"/>
      <c r="BF31" s="1"/>
      <c r="BG31" s="1"/>
      <c r="BH31" s="1"/>
      <c r="BI31" s="1"/>
      <c r="BJ31" s="1"/>
      <c r="BK31" s="1"/>
      <c r="BL31" s="1"/>
      <c r="BM31" s="1"/>
      <c r="BN31" s="1"/>
      <c r="BO31" s="1"/>
      <c r="BP31" s="1"/>
      <c r="BQ31" s="1"/>
      <c r="BR31" s="1"/>
      <c r="BS31" s="1"/>
      <c r="BT31" s="1"/>
      <c r="BU31" s="1"/>
      <c r="BV31" s="1"/>
      <c r="BW31" s="1"/>
      <c r="BX31" s="1"/>
      <c r="BY31" s="1"/>
      <c r="BZ31" s="1"/>
      <c r="CA31" s="1"/>
      <c r="CB31" s="1"/>
      <c r="CC31" s="1"/>
      <c r="CD31" s="1"/>
      <c r="CE31" s="1"/>
      <c r="CF31" s="1"/>
      <c r="CG31" s="1"/>
      <c r="CH31" s="1"/>
      <c r="CI31" s="1"/>
      <c r="CJ31" s="1"/>
    </row>
    <row r="32" spans="1:88" ht="170" customHeight="1">
      <c r="A32" s="1"/>
      <c r="B32" s="187"/>
      <c r="C32" s="1"/>
      <c r="D32" s="1"/>
      <c r="E32" s="1"/>
      <c r="F32" s="1"/>
      <c r="G32" s="1"/>
      <c r="H32" s="1"/>
      <c r="I32" s="1"/>
      <c r="J32" s="1"/>
      <c r="K32" s="1"/>
      <c r="L32" s="1"/>
      <c r="M32" s="188"/>
      <c r="N32" s="1"/>
      <c r="O32" s="187"/>
      <c r="P32" s="187"/>
      <c r="Q32" s="1"/>
      <c r="R32" s="1"/>
      <c r="S32" s="1"/>
      <c r="T32" s="1"/>
      <c r="U32" s="1"/>
      <c r="V32" s="1"/>
      <c r="W32" s="1"/>
      <c r="X32" s="1"/>
      <c r="Y32" s="1"/>
      <c r="Z32" s="1"/>
      <c r="AA32" s="6"/>
      <c r="AB32" s="6"/>
      <c r="AC32" s="189"/>
      <c r="AD32" s="189"/>
      <c r="AE32" s="1"/>
      <c r="AF32" s="189"/>
      <c r="AG32" s="189"/>
      <c r="AH32" s="189"/>
      <c r="AI32" s="189"/>
      <c r="AJ32" s="189"/>
      <c r="AK32" s="189"/>
      <c r="AL32" s="189"/>
      <c r="AM32" s="189"/>
      <c r="AN32" s="1"/>
      <c r="AO32" s="1"/>
      <c r="AP32" s="1"/>
      <c r="AQ32" s="191"/>
      <c r="AR32" s="1"/>
      <c r="AS32" s="1"/>
      <c r="AT32" s="192"/>
      <c r="AU32" s="1"/>
      <c r="AV32" s="1"/>
      <c r="AW32" s="1"/>
      <c r="AX32" s="191"/>
      <c r="AY32" s="1"/>
      <c r="AZ32" s="1"/>
      <c r="BA32" s="1"/>
      <c r="BB32" s="1"/>
      <c r="BC32" s="193"/>
      <c r="BD32" s="1"/>
      <c r="BE32" s="1"/>
      <c r="BF32" s="1"/>
      <c r="BG32" s="1"/>
      <c r="BH32" s="1"/>
      <c r="BI32" s="1"/>
      <c r="BJ32" s="1"/>
      <c r="BK32" s="1"/>
      <c r="BL32" s="1"/>
      <c r="BM32" s="1"/>
      <c r="BN32" s="1"/>
      <c r="BO32" s="1"/>
      <c r="BP32" s="1"/>
      <c r="BQ32" s="1"/>
      <c r="BR32" s="1"/>
      <c r="BS32" s="1"/>
      <c r="BT32" s="1"/>
      <c r="BU32" s="1"/>
      <c r="BV32" s="1"/>
      <c r="BW32" s="1"/>
      <c r="BX32" s="1"/>
      <c r="BY32" s="1"/>
      <c r="BZ32" s="1"/>
      <c r="CA32" s="1"/>
      <c r="CB32" s="1"/>
      <c r="CC32" s="1"/>
      <c r="CD32" s="1"/>
      <c r="CE32" s="1"/>
      <c r="CF32" s="1"/>
      <c r="CG32" s="1"/>
      <c r="CH32" s="1"/>
      <c r="CI32" s="1"/>
      <c r="CJ32" s="1"/>
    </row>
    <row r="33" spans="1:88" ht="170" customHeight="1">
      <c r="A33" s="1"/>
      <c r="B33" s="187"/>
      <c r="C33" s="1"/>
      <c r="D33" s="1"/>
      <c r="E33" s="1"/>
      <c r="F33" s="1"/>
      <c r="G33" s="1"/>
      <c r="H33" s="1"/>
      <c r="I33" s="1"/>
      <c r="J33" s="1"/>
      <c r="K33" s="1"/>
      <c r="L33" s="1"/>
      <c r="M33" s="188"/>
      <c r="N33" s="1"/>
      <c r="O33" s="187"/>
      <c r="P33" s="187"/>
      <c r="Q33" s="1"/>
      <c r="R33" s="1"/>
      <c r="S33" s="1"/>
      <c r="T33" s="1"/>
      <c r="U33" s="1"/>
      <c r="V33" s="1"/>
      <c r="W33" s="1"/>
      <c r="X33" s="1"/>
      <c r="Y33" s="1"/>
      <c r="Z33" s="1"/>
      <c r="AA33" s="6"/>
      <c r="AB33" s="6"/>
      <c r="AC33" s="189"/>
      <c r="AD33" s="189"/>
      <c r="AE33" s="1"/>
      <c r="AF33" s="189"/>
      <c r="AG33" s="189"/>
      <c r="AH33" s="189"/>
      <c r="AI33" s="189"/>
      <c r="AJ33" s="189"/>
      <c r="AK33" s="189"/>
      <c r="AL33" s="189"/>
      <c r="AM33" s="189"/>
      <c r="AN33" s="1"/>
      <c r="AO33" s="1"/>
      <c r="AP33" s="1"/>
      <c r="AQ33" s="191"/>
      <c r="AR33" s="1"/>
      <c r="AS33" s="1"/>
      <c r="AT33" s="192"/>
      <c r="AU33" s="1"/>
      <c r="AV33" s="1"/>
      <c r="AW33" s="1"/>
      <c r="AX33" s="191"/>
      <c r="AY33" s="1"/>
      <c r="AZ33" s="1"/>
      <c r="BA33" s="1"/>
      <c r="BB33" s="1"/>
      <c r="BC33" s="193"/>
      <c r="BD33" s="1"/>
      <c r="BE33" s="1"/>
      <c r="BF33" s="1"/>
      <c r="BG33" s="1"/>
      <c r="BH33" s="1"/>
      <c r="BI33" s="1"/>
      <c r="BJ33" s="1"/>
      <c r="BK33" s="1"/>
      <c r="BL33" s="1"/>
      <c r="BM33" s="1"/>
      <c r="BN33" s="1"/>
      <c r="BO33" s="1"/>
      <c r="BP33" s="1"/>
      <c r="BQ33" s="1"/>
      <c r="BR33" s="1"/>
      <c r="BS33" s="1"/>
      <c r="BT33" s="1"/>
      <c r="BU33" s="1"/>
      <c r="BV33" s="1"/>
      <c r="BW33" s="1"/>
      <c r="BX33" s="1"/>
      <c r="BY33" s="1"/>
      <c r="BZ33" s="1"/>
      <c r="CA33" s="1"/>
      <c r="CB33" s="1"/>
      <c r="CC33" s="1"/>
      <c r="CD33" s="1"/>
      <c r="CE33" s="1"/>
      <c r="CF33" s="1"/>
      <c r="CG33" s="1"/>
      <c r="CH33" s="1"/>
      <c r="CI33" s="1"/>
      <c r="CJ33" s="1"/>
    </row>
    <row r="34" spans="1:88" ht="170" customHeight="1">
      <c r="A34" s="1"/>
      <c r="B34" s="187"/>
      <c r="C34" s="1"/>
      <c r="D34" s="1"/>
      <c r="E34" s="1"/>
      <c r="F34" s="1"/>
      <c r="G34" s="1"/>
      <c r="H34" s="1"/>
      <c r="I34" s="1"/>
      <c r="J34" s="1"/>
      <c r="K34" s="1"/>
      <c r="L34" s="1"/>
      <c r="M34" s="188"/>
      <c r="N34" s="1"/>
      <c r="O34" s="187"/>
      <c r="P34" s="187"/>
      <c r="Q34" s="1"/>
      <c r="R34" s="1"/>
      <c r="S34" s="1"/>
      <c r="T34" s="1"/>
      <c r="U34" s="1"/>
      <c r="V34" s="1"/>
      <c r="W34" s="1"/>
      <c r="X34" s="1"/>
      <c r="Y34" s="1"/>
      <c r="Z34" s="1"/>
      <c r="AA34" s="6"/>
      <c r="AB34" s="6"/>
      <c r="AC34" s="189"/>
      <c r="AD34" s="189"/>
      <c r="AE34" s="1"/>
      <c r="AF34" s="189"/>
      <c r="AG34" s="189"/>
      <c r="AH34" s="189"/>
      <c r="AI34" s="189"/>
      <c r="AJ34" s="189"/>
      <c r="AK34" s="189"/>
      <c r="AL34" s="189"/>
      <c r="AM34" s="189"/>
      <c r="AN34" s="1"/>
      <c r="AO34" s="1"/>
      <c r="AP34" s="1"/>
      <c r="AQ34" s="191"/>
      <c r="AR34" s="1"/>
      <c r="AS34" s="1"/>
      <c r="AT34" s="192"/>
      <c r="AU34" s="1"/>
      <c r="AV34" s="1"/>
      <c r="AW34" s="1"/>
      <c r="AX34" s="191"/>
      <c r="AY34" s="1"/>
      <c r="AZ34" s="1"/>
      <c r="BA34" s="1"/>
      <c r="BB34" s="1"/>
      <c r="BC34" s="193"/>
      <c r="BD34" s="1"/>
      <c r="BE34" s="1"/>
      <c r="BF34" s="1"/>
      <c r="BG34" s="1"/>
      <c r="BH34" s="1"/>
      <c r="BI34" s="1"/>
      <c r="BJ34" s="1"/>
      <c r="BK34" s="1"/>
      <c r="BL34" s="1"/>
      <c r="BM34" s="1"/>
      <c r="BN34" s="1"/>
      <c r="BO34" s="1"/>
      <c r="BP34" s="1"/>
      <c r="BQ34" s="1"/>
      <c r="BR34" s="1"/>
      <c r="BS34" s="1"/>
      <c r="BT34" s="1"/>
      <c r="BU34" s="1"/>
      <c r="BV34" s="1"/>
      <c r="BW34" s="1"/>
      <c r="BX34" s="1"/>
      <c r="BY34" s="1"/>
      <c r="BZ34" s="1"/>
      <c r="CA34" s="1"/>
      <c r="CB34" s="1"/>
      <c r="CC34" s="1"/>
      <c r="CD34" s="1"/>
      <c r="CE34" s="1"/>
      <c r="CF34" s="1"/>
      <c r="CG34" s="1"/>
      <c r="CH34" s="1"/>
      <c r="CI34" s="1"/>
      <c r="CJ34" s="1"/>
    </row>
    <row r="35" spans="1:88" ht="170" customHeight="1">
      <c r="A35" s="1"/>
      <c r="B35" s="187"/>
      <c r="C35" s="1"/>
      <c r="D35" s="1"/>
      <c r="E35" s="1"/>
      <c r="F35" s="1"/>
      <c r="G35" s="1"/>
      <c r="H35" s="1"/>
      <c r="I35" s="1"/>
      <c r="J35" s="1"/>
      <c r="K35" s="1"/>
      <c r="L35" s="1"/>
      <c r="M35" s="188"/>
      <c r="N35" s="1"/>
      <c r="O35" s="187"/>
      <c r="P35" s="187"/>
      <c r="Q35" s="1"/>
      <c r="R35" s="1"/>
      <c r="S35" s="1"/>
      <c r="T35" s="1"/>
      <c r="U35" s="1"/>
      <c r="V35" s="1"/>
      <c r="W35" s="1"/>
      <c r="X35" s="1"/>
      <c r="Y35" s="1"/>
      <c r="Z35" s="1"/>
      <c r="AA35" s="6"/>
      <c r="AB35" s="6"/>
      <c r="AC35" s="189"/>
      <c r="AD35" s="189"/>
      <c r="AE35" s="1"/>
      <c r="AF35" s="189"/>
      <c r="AG35" s="189"/>
      <c r="AH35" s="189"/>
      <c r="AI35" s="189"/>
      <c r="AJ35" s="189"/>
      <c r="AK35" s="189"/>
      <c r="AL35" s="189"/>
      <c r="AM35" s="189"/>
      <c r="AN35" s="1"/>
      <c r="AO35" s="1"/>
      <c r="AP35" s="1"/>
      <c r="AQ35" s="191"/>
      <c r="AR35" s="1"/>
      <c r="AS35" s="1"/>
      <c r="AT35" s="192"/>
      <c r="AU35" s="1"/>
      <c r="AV35" s="1"/>
      <c r="AW35" s="1"/>
      <c r="AX35" s="191"/>
      <c r="AY35" s="1"/>
      <c r="AZ35" s="1"/>
      <c r="BA35" s="1"/>
      <c r="BB35" s="1"/>
      <c r="BC35" s="193"/>
      <c r="BD35" s="1"/>
      <c r="BE35" s="1"/>
      <c r="BF35" s="1"/>
      <c r="BG35" s="1"/>
      <c r="BH35" s="1"/>
      <c r="BI35" s="1"/>
      <c r="BJ35" s="1"/>
      <c r="BK35" s="1"/>
      <c r="BL35" s="1"/>
      <c r="BM35" s="1"/>
      <c r="BN35" s="1"/>
      <c r="BO35" s="1"/>
      <c r="BP35" s="1"/>
      <c r="BQ35" s="1"/>
      <c r="BR35" s="1"/>
      <c r="BS35" s="1"/>
      <c r="BT35" s="1"/>
      <c r="BU35" s="1"/>
      <c r="BV35" s="1"/>
      <c r="BW35" s="1"/>
      <c r="BX35" s="1"/>
      <c r="BY35" s="1"/>
      <c r="BZ35" s="1"/>
      <c r="CA35" s="1"/>
      <c r="CB35" s="1"/>
      <c r="CC35" s="1"/>
      <c r="CD35" s="1"/>
      <c r="CE35" s="1"/>
      <c r="CF35" s="1"/>
      <c r="CG35" s="1"/>
      <c r="CH35" s="1"/>
      <c r="CI35" s="1"/>
      <c r="CJ35" s="1"/>
    </row>
    <row r="36" spans="1:88" ht="170" customHeight="1">
      <c r="A36" s="1"/>
      <c r="B36" s="187"/>
      <c r="C36" s="1"/>
      <c r="D36" s="1"/>
      <c r="E36" s="1"/>
      <c r="F36" s="1"/>
      <c r="G36" s="1"/>
      <c r="H36" s="1"/>
      <c r="I36" s="1"/>
      <c r="J36" s="1"/>
      <c r="K36" s="1"/>
      <c r="L36" s="1"/>
      <c r="M36" s="188"/>
      <c r="N36" s="1"/>
      <c r="O36" s="187"/>
      <c r="P36" s="187"/>
      <c r="Q36" s="1"/>
      <c r="R36" s="1"/>
      <c r="S36" s="1"/>
      <c r="T36" s="1"/>
      <c r="U36" s="1"/>
      <c r="V36" s="1"/>
      <c r="W36" s="1"/>
      <c r="X36" s="1"/>
      <c r="Y36" s="1"/>
      <c r="Z36" s="1"/>
      <c r="AA36" s="6"/>
      <c r="AB36" s="6"/>
      <c r="AC36" s="189"/>
      <c r="AD36" s="189"/>
      <c r="AE36" s="1"/>
      <c r="AF36" s="189"/>
      <c r="AG36" s="189"/>
      <c r="AH36" s="189"/>
      <c r="AI36" s="189"/>
      <c r="AJ36" s="189"/>
      <c r="AK36" s="189"/>
      <c r="AL36" s="189"/>
      <c r="AM36" s="189"/>
      <c r="AN36" s="1"/>
      <c r="AO36" s="1"/>
      <c r="AP36" s="1"/>
      <c r="AQ36" s="191"/>
      <c r="AR36" s="1"/>
      <c r="AS36" s="1"/>
      <c r="AT36" s="192"/>
      <c r="AU36" s="1"/>
      <c r="AV36" s="1"/>
      <c r="AW36" s="1"/>
      <c r="AX36" s="191"/>
      <c r="AY36" s="1"/>
      <c r="AZ36" s="1"/>
      <c r="BA36" s="1"/>
      <c r="BB36" s="1"/>
      <c r="BC36" s="193"/>
      <c r="BD36" s="1"/>
      <c r="BE36" s="1"/>
      <c r="BF36" s="1"/>
      <c r="BG36" s="1"/>
      <c r="BH36" s="1"/>
      <c r="BI36" s="1"/>
      <c r="BJ36" s="1"/>
      <c r="BK36" s="1"/>
      <c r="BL36" s="1"/>
      <c r="BM36" s="1"/>
      <c r="BN36" s="1"/>
      <c r="BO36" s="1"/>
      <c r="BP36" s="1"/>
      <c r="BQ36" s="1"/>
      <c r="BR36" s="1"/>
      <c r="BS36" s="1"/>
      <c r="BT36" s="1"/>
      <c r="BU36" s="1"/>
      <c r="BV36" s="1"/>
      <c r="BW36" s="1"/>
      <c r="BX36" s="1"/>
      <c r="BY36" s="1"/>
      <c r="BZ36" s="1"/>
      <c r="CA36" s="1"/>
      <c r="CB36" s="1"/>
      <c r="CC36" s="1"/>
      <c r="CD36" s="1"/>
      <c r="CE36" s="1"/>
      <c r="CF36" s="1"/>
      <c r="CG36" s="1"/>
      <c r="CH36" s="1"/>
      <c r="CI36" s="1"/>
      <c r="CJ36" s="1"/>
    </row>
    <row r="37" spans="1:88" ht="170" customHeight="1">
      <c r="A37" s="1"/>
      <c r="B37" s="187"/>
      <c r="C37" s="1"/>
      <c r="D37" s="1"/>
      <c r="E37" s="1"/>
      <c r="F37" s="1"/>
      <c r="G37" s="1"/>
      <c r="H37" s="1"/>
      <c r="I37" s="1"/>
      <c r="J37" s="1"/>
      <c r="K37" s="1"/>
      <c r="L37" s="1"/>
      <c r="M37" s="188"/>
      <c r="N37" s="1"/>
      <c r="O37" s="187"/>
      <c r="P37" s="187"/>
      <c r="Q37" s="1"/>
      <c r="R37" s="1"/>
      <c r="S37" s="1"/>
      <c r="T37" s="1"/>
      <c r="U37" s="1"/>
      <c r="V37" s="1"/>
      <c r="W37" s="1"/>
      <c r="X37" s="1"/>
      <c r="Y37" s="1"/>
      <c r="Z37" s="1"/>
      <c r="AA37" s="6"/>
      <c r="AB37" s="6"/>
      <c r="AC37" s="189"/>
      <c r="AD37" s="189"/>
      <c r="AE37" s="1"/>
      <c r="AF37" s="189"/>
      <c r="AG37" s="189"/>
      <c r="AH37" s="189"/>
      <c r="AI37" s="189"/>
      <c r="AJ37" s="189"/>
      <c r="AK37" s="189"/>
      <c r="AL37" s="189"/>
      <c r="AM37" s="189"/>
      <c r="AN37" s="1"/>
      <c r="AO37" s="1"/>
      <c r="AP37" s="1"/>
      <c r="AQ37" s="191"/>
      <c r="AR37" s="1"/>
      <c r="AS37" s="1"/>
      <c r="AT37" s="192"/>
      <c r="AU37" s="1"/>
      <c r="AV37" s="1"/>
      <c r="AW37" s="1"/>
      <c r="AX37" s="191"/>
      <c r="AY37" s="1"/>
      <c r="AZ37" s="1"/>
      <c r="BA37" s="1"/>
      <c r="BB37" s="1"/>
      <c r="BC37" s="193"/>
      <c r="BD37" s="1"/>
      <c r="BE37" s="1"/>
      <c r="BF37" s="1"/>
      <c r="BG37" s="1"/>
      <c r="BH37" s="1"/>
      <c r="BI37" s="1"/>
      <c r="BJ37" s="1"/>
      <c r="BK37" s="1"/>
      <c r="BL37" s="1"/>
      <c r="BM37" s="1"/>
      <c r="BN37" s="1"/>
      <c r="BO37" s="1"/>
      <c r="BP37" s="1"/>
      <c r="BQ37" s="1"/>
      <c r="BR37" s="1"/>
      <c r="BS37" s="1"/>
      <c r="BT37" s="1"/>
      <c r="BU37" s="1"/>
      <c r="BV37" s="1"/>
      <c r="BW37" s="1"/>
      <c r="BX37" s="1"/>
      <c r="BY37" s="1"/>
      <c r="BZ37" s="1"/>
      <c r="CA37" s="1"/>
      <c r="CB37" s="1"/>
      <c r="CC37" s="1"/>
      <c r="CD37" s="1"/>
      <c r="CE37" s="1"/>
      <c r="CF37" s="1"/>
      <c r="CG37" s="1"/>
      <c r="CH37" s="1"/>
      <c r="CI37" s="1"/>
      <c r="CJ37" s="1"/>
    </row>
    <row r="38" spans="1:88" ht="170" customHeight="1">
      <c r="A38" s="1"/>
      <c r="B38" s="187"/>
      <c r="C38" s="1"/>
      <c r="D38" s="1"/>
      <c r="E38" s="1"/>
      <c r="F38" s="1"/>
      <c r="G38" s="1"/>
      <c r="H38" s="1"/>
      <c r="I38" s="1"/>
      <c r="J38" s="1"/>
      <c r="K38" s="1"/>
      <c r="L38" s="1"/>
      <c r="M38" s="188"/>
      <c r="N38" s="1"/>
      <c r="O38" s="187"/>
      <c r="P38" s="187"/>
      <c r="Q38" s="1"/>
      <c r="R38" s="1"/>
      <c r="S38" s="1"/>
      <c r="T38" s="1"/>
      <c r="U38" s="1"/>
      <c r="V38" s="1"/>
      <c r="W38" s="1"/>
      <c r="X38" s="1"/>
      <c r="Y38" s="1"/>
      <c r="Z38" s="1"/>
      <c r="AA38" s="6"/>
      <c r="AB38" s="6"/>
      <c r="AC38" s="189"/>
      <c r="AD38" s="189"/>
      <c r="AE38" s="1"/>
      <c r="AF38" s="189"/>
      <c r="AG38" s="189"/>
      <c r="AH38" s="189"/>
      <c r="AI38" s="189"/>
      <c r="AJ38" s="189"/>
      <c r="AK38" s="189"/>
      <c r="AL38" s="189"/>
      <c r="AM38" s="189"/>
      <c r="AN38" s="1"/>
      <c r="AO38" s="1"/>
      <c r="AP38" s="1"/>
      <c r="AQ38" s="191"/>
      <c r="AR38" s="1"/>
      <c r="AS38" s="1"/>
      <c r="AT38" s="192"/>
      <c r="AU38" s="1"/>
      <c r="AV38" s="1"/>
      <c r="AW38" s="1"/>
      <c r="AX38" s="191"/>
      <c r="AY38" s="1"/>
      <c r="AZ38" s="1"/>
      <c r="BA38" s="1"/>
      <c r="BB38" s="1"/>
      <c r="BC38" s="193"/>
      <c r="BD38" s="1"/>
      <c r="BE38" s="1"/>
      <c r="BF38" s="1"/>
      <c r="BG38" s="1"/>
      <c r="BH38" s="1"/>
      <c r="BI38" s="1"/>
      <c r="BJ38" s="1"/>
      <c r="BK38" s="1"/>
      <c r="BL38" s="1"/>
      <c r="BM38" s="1"/>
      <c r="BN38" s="1"/>
      <c r="BO38" s="1"/>
      <c r="BP38" s="1"/>
      <c r="BQ38" s="1"/>
      <c r="BR38" s="1"/>
      <c r="BS38" s="1"/>
      <c r="BT38" s="1"/>
      <c r="BU38" s="1"/>
      <c r="BV38" s="1"/>
      <c r="BW38" s="1"/>
      <c r="BX38" s="1"/>
      <c r="BY38" s="1"/>
      <c r="BZ38" s="1"/>
      <c r="CA38" s="1"/>
      <c r="CB38" s="1"/>
      <c r="CC38" s="1"/>
      <c r="CD38" s="1"/>
      <c r="CE38" s="1"/>
      <c r="CF38" s="1"/>
      <c r="CG38" s="1"/>
      <c r="CH38" s="1"/>
      <c r="CI38" s="1"/>
      <c r="CJ38" s="1"/>
    </row>
    <row r="39" spans="1:88" ht="170" customHeight="1">
      <c r="A39" s="1"/>
      <c r="B39" s="187"/>
      <c r="C39" s="1"/>
      <c r="D39" s="1"/>
      <c r="E39" s="1"/>
      <c r="F39" s="1"/>
      <c r="G39" s="1"/>
      <c r="H39" s="1"/>
      <c r="I39" s="1"/>
      <c r="J39" s="1"/>
      <c r="K39" s="1"/>
      <c r="L39" s="1"/>
      <c r="M39" s="188"/>
      <c r="N39" s="1"/>
      <c r="O39" s="187"/>
      <c r="P39" s="187"/>
      <c r="Q39" s="1"/>
      <c r="R39" s="1"/>
      <c r="S39" s="1"/>
      <c r="T39" s="1"/>
      <c r="U39" s="1"/>
      <c r="V39" s="1"/>
      <c r="W39" s="1"/>
      <c r="X39" s="1"/>
      <c r="Y39" s="1"/>
      <c r="Z39" s="1"/>
      <c r="AA39" s="6"/>
      <c r="AB39" s="6"/>
      <c r="AC39" s="189"/>
      <c r="AD39" s="189"/>
      <c r="AE39" s="1"/>
      <c r="AF39" s="189"/>
      <c r="AG39" s="189"/>
      <c r="AH39" s="189"/>
      <c r="AI39" s="189"/>
      <c r="AJ39" s="189"/>
      <c r="AK39" s="189"/>
      <c r="AL39" s="189"/>
      <c r="AM39" s="189"/>
      <c r="AN39" s="1"/>
      <c r="AO39" s="1"/>
      <c r="AP39" s="1"/>
      <c r="AQ39" s="191"/>
      <c r="AR39" s="1"/>
      <c r="AS39" s="1"/>
      <c r="AT39" s="192"/>
      <c r="AU39" s="1"/>
      <c r="AV39" s="1"/>
      <c r="AW39" s="1"/>
      <c r="AX39" s="191"/>
      <c r="AY39" s="1"/>
      <c r="AZ39" s="1"/>
      <c r="BA39" s="1"/>
      <c r="BB39" s="1"/>
      <c r="BC39" s="193"/>
      <c r="BD39" s="1"/>
      <c r="BE39" s="1"/>
      <c r="BF39" s="1"/>
      <c r="BG39" s="1"/>
      <c r="BH39" s="1"/>
      <c r="BI39" s="1"/>
      <c r="BJ39" s="1"/>
      <c r="BK39" s="1"/>
      <c r="BL39" s="1"/>
      <c r="BM39" s="1"/>
      <c r="BN39" s="1"/>
      <c r="BO39" s="1"/>
      <c r="BP39" s="1"/>
      <c r="BQ39" s="1"/>
      <c r="BR39" s="1"/>
      <c r="BS39" s="1"/>
      <c r="BT39" s="1"/>
      <c r="BU39" s="1"/>
      <c r="BV39" s="1"/>
      <c r="BW39" s="1"/>
      <c r="BX39" s="1"/>
      <c r="BY39" s="1"/>
      <c r="BZ39" s="1"/>
      <c r="CA39" s="1"/>
      <c r="CB39" s="1"/>
      <c r="CC39" s="1"/>
      <c r="CD39" s="1"/>
      <c r="CE39" s="1"/>
      <c r="CF39" s="1"/>
      <c r="CG39" s="1"/>
      <c r="CH39" s="1"/>
      <c r="CI39" s="1"/>
      <c r="CJ39" s="1"/>
    </row>
    <row r="40" spans="1:88" ht="170" customHeight="1">
      <c r="A40" s="1"/>
      <c r="B40" s="187"/>
      <c r="C40" s="1"/>
      <c r="D40" s="1"/>
      <c r="E40" s="1"/>
      <c r="F40" s="1"/>
      <c r="G40" s="1"/>
      <c r="H40" s="1"/>
      <c r="I40" s="1"/>
      <c r="J40" s="1"/>
      <c r="K40" s="1"/>
      <c r="L40" s="1"/>
      <c r="M40" s="188"/>
      <c r="N40" s="1"/>
      <c r="O40" s="187"/>
      <c r="P40" s="187"/>
      <c r="Q40" s="1"/>
      <c r="R40" s="1"/>
      <c r="S40" s="1"/>
      <c r="T40" s="1"/>
      <c r="U40" s="1"/>
      <c r="V40" s="1"/>
      <c r="W40" s="1"/>
      <c r="X40" s="1"/>
      <c r="Y40" s="1"/>
      <c r="Z40" s="1"/>
      <c r="AA40" s="6"/>
      <c r="AB40" s="6"/>
      <c r="AC40" s="189"/>
      <c r="AD40" s="189"/>
      <c r="AE40" s="1"/>
      <c r="AF40" s="189"/>
      <c r="AG40" s="189"/>
      <c r="AH40" s="189"/>
      <c r="AI40" s="189"/>
      <c r="AJ40" s="189"/>
      <c r="AK40" s="189"/>
      <c r="AL40" s="189"/>
      <c r="AM40" s="189"/>
      <c r="AN40" s="1"/>
      <c r="AO40" s="1"/>
      <c r="AP40" s="1"/>
      <c r="AQ40" s="191"/>
      <c r="AR40" s="1"/>
      <c r="AS40" s="1"/>
      <c r="AT40" s="192"/>
      <c r="AU40" s="1"/>
      <c r="AV40" s="1"/>
      <c r="AW40" s="1"/>
      <c r="AX40" s="191"/>
      <c r="AY40" s="1"/>
      <c r="AZ40" s="1"/>
      <c r="BA40" s="1"/>
      <c r="BB40" s="1"/>
      <c r="BC40" s="193"/>
      <c r="BD40" s="1"/>
      <c r="BE40" s="1"/>
      <c r="BF40" s="1"/>
      <c r="BG40" s="1"/>
      <c r="BH40" s="1"/>
      <c r="BI40" s="1"/>
      <c r="BJ40" s="1"/>
      <c r="BK40" s="1"/>
      <c r="BL40" s="1"/>
      <c r="BM40" s="1"/>
      <c r="BN40" s="1"/>
      <c r="BO40" s="1"/>
      <c r="BP40" s="1"/>
      <c r="BQ40" s="1"/>
      <c r="BR40" s="1"/>
      <c r="BS40" s="1"/>
      <c r="BT40" s="1"/>
      <c r="BU40" s="1"/>
      <c r="BV40" s="1"/>
      <c r="BW40" s="1"/>
      <c r="BX40" s="1"/>
      <c r="BY40" s="1"/>
      <c r="BZ40" s="1"/>
      <c r="CA40" s="1"/>
      <c r="CB40" s="1"/>
      <c r="CC40" s="1"/>
      <c r="CD40" s="1"/>
      <c r="CE40" s="1"/>
      <c r="CF40" s="1"/>
      <c r="CG40" s="1"/>
      <c r="CH40" s="1"/>
      <c r="CI40" s="1"/>
      <c r="CJ40" s="1"/>
    </row>
    <row r="41" spans="1:88" ht="170" customHeight="1">
      <c r="A41" s="1"/>
      <c r="B41" s="187"/>
      <c r="C41" s="1"/>
      <c r="D41" s="1"/>
      <c r="E41" s="1"/>
      <c r="F41" s="1"/>
      <c r="G41" s="1"/>
      <c r="H41" s="1"/>
      <c r="I41" s="1"/>
      <c r="J41" s="1"/>
      <c r="K41" s="1"/>
      <c r="L41" s="1"/>
      <c r="M41" s="188"/>
      <c r="N41" s="1"/>
      <c r="O41" s="187"/>
      <c r="P41" s="187"/>
      <c r="Q41" s="1"/>
      <c r="R41" s="1"/>
      <c r="S41" s="1"/>
      <c r="T41" s="1"/>
      <c r="U41" s="1"/>
      <c r="V41" s="1"/>
      <c r="W41" s="1"/>
      <c r="X41" s="1"/>
      <c r="Y41" s="1"/>
      <c r="Z41" s="1"/>
      <c r="AA41" s="6"/>
      <c r="AB41" s="6"/>
      <c r="AC41" s="189"/>
      <c r="AD41" s="189"/>
      <c r="AE41" s="1"/>
      <c r="AF41" s="189"/>
      <c r="AG41" s="189"/>
      <c r="AH41" s="189"/>
      <c r="AI41" s="189"/>
      <c r="AJ41" s="189"/>
      <c r="AK41" s="189"/>
      <c r="AL41" s="189"/>
      <c r="AM41" s="189"/>
      <c r="AN41" s="1"/>
      <c r="AO41" s="1"/>
      <c r="AP41" s="1"/>
      <c r="AQ41" s="191"/>
      <c r="AR41" s="1"/>
      <c r="AS41" s="1"/>
      <c r="AT41" s="192"/>
      <c r="AU41" s="1"/>
      <c r="AV41" s="1"/>
      <c r="AW41" s="1"/>
      <c r="AX41" s="191"/>
      <c r="AY41" s="1"/>
      <c r="AZ41" s="1"/>
      <c r="BA41" s="1"/>
      <c r="BB41" s="1"/>
      <c r="BC41" s="193"/>
      <c r="BD41" s="1"/>
      <c r="BE41" s="1"/>
      <c r="BF41" s="1"/>
      <c r="BG41" s="1"/>
      <c r="BH41" s="1"/>
      <c r="BI41" s="1"/>
      <c r="BJ41" s="1"/>
      <c r="BK41" s="1"/>
      <c r="BL41" s="1"/>
      <c r="BM41" s="1"/>
      <c r="BN41" s="1"/>
      <c r="BO41" s="1"/>
      <c r="BP41" s="1"/>
      <c r="BQ41" s="1"/>
      <c r="BR41" s="1"/>
      <c r="BS41" s="1"/>
      <c r="BT41" s="1"/>
      <c r="BU41" s="1"/>
      <c r="BV41" s="1"/>
      <c r="BW41" s="1"/>
      <c r="BX41" s="1"/>
      <c r="BY41" s="1"/>
      <c r="BZ41" s="1"/>
      <c r="CA41" s="1"/>
      <c r="CB41" s="1"/>
      <c r="CC41" s="1"/>
      <c r="CD41" s="1"/>
      <c r="CE41" s="1"/>
      <c r="CF41" s="1"/>
      <c r="CG41" s="1"/>
      <c r="CH41" s="1"/>
      <c r="CI41" s="1"/>
      <c r="CJ41" s="1"/>
    </row>
    <row r="42" spans="1:88" ht="170" customHeight="1">
      <c r="A42" s="1"/>
      <c r="B42" s="187"/>
      <c r="C42" s="1"/>
      <c r="D42" s="1"/>
      <c r="E42" s="1"/>
      <c r="F42" s="1"/>
      <c r="G42" s="1"/>
      <c r="H42" s="1"/>
      <c r="I42" s="1"/>
      <c r="J42" s="1"/>
      <c r="K42" s="1"/>
      <c r="L42" s="1"/>
      <c r="M42" s="188"/>
      <c r="N42" s="1"/>
      <c r="O42" s="187"/>
      <c r="P42" s="187"/>
      <c r="Q42" s="1"/>
      <c r="R42" s="1"/>
      <c r="S42" s="1"/>
      <c r="T42" s="1"/>
      <c r="U42" s="1"/>
      <c r="V42" s="1"/>
      <c r="W42" s="1"/>
      <c r="X42" s="1"/>
      <c r="Y42" s="1"/>
      <c r="Z42" s="1"/>
      <c r="AA42" s="6"/>
      <c r="AB42" s="6"/>
      <c r="AC42" s="189"/>
      <c r="AD42" s="189"/>
      <c r="AE42" s="1"/>
      <c r="AF42" s="189"/>
      <c r="AG42" s="189"/>
      <c r="AH42" s="189"/>
      <c r="AI42" s="189"/>
      <c r="AJ42" s="189"/>
      <c r="AK42" s="189"/>
      <c r="AL42" s="189"/>
      <c r="AM42" s="189"/>
      <c r="AN42" s="1"/>
      <c r="AO42" s="1"/>
      <c r="AP42" s="1"/>
      <c r="AQ42" s="191"/>
      <c r="AR42" s="1"/>
      <c r="AS42" s="1"/>
      <c r="AT42" s="192"/>
      <c r="AU42" s="1"/>
      <c r="AV42" s="1"/>
      <c r="AW42" s="1"/>
      <c r="AX42" s="191"/>
      <c r="AY42" s="1"/>
      <c r="AZ42" s="1"/>
      <c r="BA42" s="1"/>
      <c r="BB42" s="1"/>
      <c r="BC42" s="193"/>
      <c r="BD42" s="1"/>
      <c r="BE42" s="1"/>
      <c r="BF42" s="1"/>
      <c r="BG42" s="1"/>
      <c r="BH42" s="1"/>
      <c r="BI42" s="1"/>
      <c r="BJ42" s="1"/>
      <c r="BK42" s="1"/>
      <c r="BL42" s="1"/>
      <c r="BM42" s="1"/>
      <c r="BN42" s="1"/>
      <c r="BO42" s="1"/>
      <c r="BP42" s="1"/>
      <c r="BQ42" s="1"/>
      <c r="BR42" s="1"/>
      <c r="BS42" s="1"/>
      <c r="BT42" s="1"/>
      <c r="BU42" s="1"/>
      <c r="BV42" s="1"/>
      <c r="BW42" s="1"/>
      <c r="BX42" s="1"/>
      <c r="BY42" s="1"/>
      <c r="BZ42" s="1"/>
      <c r="CA42" s="1"/>
      <c r="CB42" s="1"/>
      <c r="CC42" s="1"/>
      <c r="CD42" s="1"/>
      <c r="CE42" s="1"/>
      <c r="CF42" s="1"/>
      <c r="CG42" s="1"/>
      <c r="CH42" s="1"/>
      <c r="CI42" s="1"/>
      <c r="CJ42" s="1"/>
    </row>
    <row r="43" spans="1:88" ht="170" customHeight="1">
      <c r="A43" s="1"/>
      <c r="B43" s="187"/>
      <c r="C43" s="1"/>
      <c r="D43" s="1"/>
      <c r="E43" s="1"/>
      <c r="F43" s="1"/>
      <c r="G43" s="1"/>
      <c r="H43" s="1"/>
      <c r="I43" s="1"/>
      <c r="J43" s="1"/>
      <c r="K43" s="1"/>
      <c r="L43" s="1"/>
      <c r="M43" s="188"/>
      <c r="N43" s="1"/>
      <c r="O43" s="187"/>
      <c r="P43" s="187"/>
      <c r="Q43" s="1"/>
      <c r="R43" s="1"/>
      <c r="S43" s="1"/>
      <c r="T43" s="1"/>
      <c r="U43" s="1"/>
      <c r="V43" s="1"/>
      <c r="W43" s="1"/>
      <c r="X43" s="1"/>
      <c r="Y43" s="1"/>
      <c r="Z43" s="1"/>
      <c r="AA43" s="6"/>
      <c r="AB43" s="6"/>
      <c r="AC43" s="189"/>
      <c r="AD43" s="189"/>
      <c r="AE43" s="1"/>
      <c r="AF43" s="189"/>
      <c r="AG43" s="189"/>
      <c r="AH43" s="189"/>
      <c r="AI43" s="189"/>
      <c r="AJ43" s="189"/>
      <c r="AK43" s="189"/>
      <c r="AL43" s="189"/>
      <c r="AM43" s="189"/>
      <c r="AN43" s="1"/>
      <c r="AO43" s="1"/>
      <c r="AP43" s="1"/>
      <c r="AQ43" s="191"/>
      <c r="AR43" s="1"/>
      <c r="AS43" s="1"/>
      <c r="AT43" s="192"/>
      <c r="AU43" s="1"/>
      <c r="AV43" s="1"/>
      <c r="AW43" s="1"/>
      <c r="AX43" s="191"/>
      <c r="AY43" s="1"/>
      <c r="AZ43" s="1"/>
      <c r="BA43" s="1"/>
      <c r="BB43" s="1"/>
      <c r="BC43" s="193"/>
      <c r="BD43" s="1"/>
      <c r="BE43" s="1"/>
      <c r="BF43" s="1"/>
      <c r="BG43" s="1"/>
      <c r="BH43" s="1"/>
      <c r="BI43" s="1"/>
      <c r="BJ43" s="1"/>
      <c r="BK43" s="1"/>
      <c r="BL43" s="1"/>
      <c r="BM43" s="1"/>
      <c r="BN43" s="1"/>
      <c r="BO43" s="1"/>
      <c r="BP43" s="1"/>
      <c r="BQ43" s="1"/>
      <c r="BR43" s="1"/>
      <c r="BS43" s="1"/>
      <c r="BT43" s="1"/>
      <c r="BU43" s="1"/>
      <c r="BV43" s="1"/>
      <c r="BW43" s="1"/>
      <c r="BX43" s="1"/>
      <c r="BY43" s="1"/>
      <c r="BZ43" s="1"/>
      <c r="CA43" s="1"/>
      <c r="CB43" s="1"/>
      <c r="CC43" s="1"/>
      <c r="CD43" s="1"/>
      <c r="CE43" s="1"/>
      <c r="CF43" s="1"/>
      <c r="CG43" s="1"/>
      <c r="CH43" s="1"/>
      <c r="CI43" s="1"/>
      <c r="CJ43" s="1"/>
    </row>
    <row r="44" spans="1:88" ht="170" customHeight="1">
      <c r="A44" s="1"/>
      <c r="B44" s="187"/>
      <c r="C44" s="1"/>
      <c r="D44" s="1"/>
      <c r="E44" s="1"/>
      <c r="F44" s="1"/>
      <c r="G44" s="1"/>
      <c r="H44" s="1"/>
      <c r="I44" s="1"/>
      <c r="J44" s="1"/>
      <c r="K44" s="1"/>
      <c r="L44" s="1"/>
      <c r="M44" s="188"/>
      <c r="N44" s="1"/>
      <c r="O44" s="187"/>
      <c r="P44" s="187"/>
      <c r="Q44" s="1"/>
      <c r="R44" s="1"/>
      <c r="S44" s="1"/>
      <c r="T44" s="1"/>
      <c r="U44" s="1"/>
      <c r="V44" s="1"/>
      <c r="W44" s="1"/>
      <c r="X44" s="1"/>
      <c r="Y44" s="1"/>
      <c r="Z44" s="1"/>
      <c r="AA44" s="6"/>
      <c r="AB44" s="6"/>
      <c r="AC44" s="189"/>
      <c r="AD44" s="189"/>
      <c r="AE44" s="1"/>
      <c r="AF44" s="189"/>
      <c r="AG44" s="189"/>
      <c r="AH44" s="189"/>
      <c r="AI44" s="189"/>
      <c r="AJ44" s="189"/>
      <c r="AK44" s="189"/>
      <c r="AL44" s="189"/>
      <c r="AM44" s="189"/>
      <c r="AN44" s="1"/>
      <c r="AO44" s="1"/>
      <c r="AP44" s="1"/>
      <c r="AQ44" s="191"/>
      <c r="AR44" s="1"/>
      <c r="AS44" s="1"/>
      <c r="AT44" s="192"/>
      <c r="AU44" s="1"/>
      <c r="AV44" s="1"/>
      <c r="AW44" s="1"/>
      <c r="AX44" s="191"/>
      <c r="AY44" s="1"/>
      <c r="AZ44" s="1"/>
      <c r="BA44" s="1"/>
      <c r="BB44" s="1"/>
      <c r="BC44" s="193"/>
      <c r="BD44" s="1"/>
      <c r="BE44" s="1"/>
      <c r="BF44" s="1"/>
      <c r="BG44" s="1"/>
      <c r="BH44" s="1"/>
      <c r="BI44" s="1"/>
      <c r="BJ44" s="1"/>
      <c r="BK44" s="1"/>
      <c r="BL44" s="1"/>
      <c r="BM44" s="1"/>
      <c r="BN44" s="1"/>
      <c r="BO44" s="1"/>
      <c r="BP44" s="1"/>
      <c r="BQ44" s="1"/>
      <c r="BR44" s="1"/>
      <c r="BS44" s="1"/>
      <c r="BT44" s="1"/>
      <c r="BU44" s="1"/>
      <c r="BV44" s="1"/>
      <c r="BW44" s="1"/>
      <c r="BX44" s="1"/>
      <c r="BY44" s="1"/>
      <c r="BZ44" s="1"/>
      <c r="CA44" s="1"/>
      <c r="CB44" s="1"/>
      <c r="CC44" s="1"/>
      <c r="CD44" s="1"/>
      <c r="CE44" s="1"/>
      <c r="CF44" s="1"/>
      <c r="CG44" s="1"/>
      <c r="CH44" s="1"/>
      <c r="CI44" s="1"/>
      <c r="CJ44" s="1"/>
    </row>
    <row r="45" spans="1:88" ht="170" customHeight="1">
      <c r="A45" s="1"/>
      <c r="B45" s="187"/>
      <c r="C45" s="1"/>
      <c r="D45" s="1"/>
      <c r="E45" s="1"/>
      <c r="F45" s="1"/>
      <c r="G45" s="1"/>
      <c r="H45" s="1"/>
      <c r="I45" s="1"/>
      <c r="J45" s="1"/>
      <c r="K45" s="1"/>
      <c r="L45" s="193"/>
      <c r="M45" s="188"/>
      <c r="N45" s="1"/>
      <c r="O45" s="187"/>
      <c r="P45" s="187"/>
      <c r="Q45" s="1"/>
      <c r="R45" s="1"/>
      <c r="S45" s="1"/>
      <c r="T45" s="1"/>
      <c r="U45" s="1"/>
      <c r="V45" s="1"/>
      <c r="W45" s="1"/>
      <c r="X45" s="1"/>
      <c r="Y45" s="1"/>
      <c r="Z45" s="1"/>
      <c r="AA45" s="6"/>
      <c r="AB45" s="6"/>
      <c r="AC45" s="189"/>
      <c r="AD45" s="189"/>
      <c r="AE45" s="1"/>
      <c r="AF45" s="189"/>
      <c r="AG45" s="189"/>
      <c r="AH45" s="189"/>
      <c r="AI45" s="189"/>
      <c r="AJ45" s="189"/>
      <c r="AK45" s="189"/>
      <c r="AL45" s="189"/>
      <c r="AM45" s="189"/>
      <c r="AN45" s="1"/>
      <c r="AO45" s="1"/>
      <c r="AP45" s="1"/>
      <c r="AQ45" s="191"/>
      <c r="AR45" s="1"/>
      <c r="AS45" s="1"/>
      <c r="AT45" s="192"/>
      <c r="AU45" s="1"/>
      <c r="AV45" s="1"/>
      <c r="AW45" s="1"/>
      <c r="AX45" s="191"/>
      <c r="AY45" s="1"/>
      <c r="AZ45" s="1"/>
      <c r="BA45" s="1"/>
      <c r="BB45" s="1"/>
      <c r="BC45" s="193"/>
      <c r="BD45" s="1"/>
      <c r="BE45" s="1"/>
      <c r="BF45" s="1"/>
      <c r="BG45" s="1"/>
      <c r="BH45" s="1"/>
      <c r="BI45" s="1"/>
      <c r="BJ45" s="1"/>
      <c r="BK45" s="1"/>
      <c r="BL45" s="1"/>
      <c r="BM45" s="1"/>
      <c r="BN45" s="1"/>
      <c r="BO45" s="1"/>
      <c r="BP45" s="1"/>
      <c r="BQ45" s="1"/>
      <c r="BR45" s="1"/>
      <c r="BS45" s="1"/>
      <c r="BT45" s="1"/>
      <c r="BU45" s="1"/>
      <c r="BV45" s="1"/>
      <c r="BW45" s="1"/>
      <c r="BX45" s="1"/>
      <c r="BY45" s="1"/>
      <c r="BZ45" s="1"/>
      <c r="CA45" s="1"/>
      <c r="CB45" s="1"/>
      <c r="CC45" s="1"/>
      <c r="CD45" s="1"/>
      <c r="CE45" s="1"/>
      <c r="CF45" s="1"/>
      <c r="CG45" s="1"/>
      <c r="CH45" s="1"/>
      <c r="CI45" s="1"/>
      <c r="CJ45" s="1"/>
    </row>
    <row r="46" spans="1:88" ht="170" customHeight="1">
      <c r="A46" s="1"/>
      <c r="B46" s="187"/>
      <c r="C46" s="1"/>
      <c r="D46" s="1"/>
      <c r="E46" s="1"/>
      <c r="F46" s="1"/>
      <c r="G46" s="1"/>
      <c r="H46" s="1"/>
      <c r="I46" s="1"/>
      <c r="J46" s="1"/>
      <c r="K46" s="1"/>
      <c r="L46" s="1"/>
      <c r="M46" s="188"/>
      <c r="N46" s="1"/>
      <c r="O46" s="187"/>
      <c r="P46" s="187"/>
      <c r="Q46" s="1"/>
      <c r="R46" s="1"/>
      <c r="S46" s="1"/>
      <c r="T46" s="1"/>
      <c r="U46" s="1"/>
      <c r="V46" s="1"/>
      <c r="W46" s="1"/>
      <c r="X46" s="1"/>
      <c r="Y46" s="1"/>
      <c r="Z46" s="1"/>
      <c r="AA46" s="6"/>
      <c r="AB46" s="6"/>
      <c r="AC46" s="189"/>
      <c r="AD46" s="189"/>
      <c r="AE46" s="1"/>
      <c r="AF46" s="189"/>
      <c r="AG46" s="189"/>
      <c r="AH46" s="189"/>
      <c r="AI46" s="189"/>
      <c r="AJ46" s="189"/>
      <c r="AK46" s="189"/>
      <c r="AL46" s="189"/>
      <c r="AM46" s="189"/>
      <c r="AN46" s="1"/>
      <c r="AO46" s="1"/>
      <c r="AP46" s="1"/>
      <c r="AQ46" s="191"/>
      <c r="AR46" s="1"/>
      <c r="AS46" s="1"/>
      <c r="AT46" s="192"/>
      <c r="AU46" s="1"/>
      <c r="AV46" s="1"/>
      <c r="AW46" s="1"/>
      <c r="AX46" s="191"/>
      <c r="AY46" s="1"/>
      <c r="AZ46" s="1"/>
      <c r="BA46" s="1"/>
      <c r="BB46" s="1"/>
      <c r="BC46" s="193"/>
      <c r="BD46" s="1"/>
      <c r="BE46" s="1"/>
      <c r="BF46" s="1"/>
      <c r="BG46" s="1"/>
      <c r="BH46" s="1"/>
      <c r="BI46" s="1"/>
      <c r="BJ46" s="1"/>
      <c r="BK46" s="1"/>
      <c r="BL46" s="1"/>
      <c r="BM46" s="1"/>
      <c r="BN46" s="1"/>
      <c r="BO46" s="1"/>
      <c r="BP46" s="1"/>
      <c r="BQ46" s="1"/>
      <c r="BR46" s="1"/>
      <c r="BS46" s="1"/>
      <c r="BT46" s="1"/>
      <c r="BU46" s="1"/>
      <c r="BV46" s="1"/>
      <c r="BW46" s="1"/>
      <c r="BX46" s="1"/>
      <c r="BY46" s="1"/>
      <c r="BZ46" s="1"/>
      <c r="CA46" s="1"/>
      <c r="CB46" s="1"/>
      <c r="CC46" s="1"/>
      <c r="CD46" s="1"/>
      <c r="CE46" s="1"/>
      <c r="CF46" s="1"/>
      <c r="CG46" s="1"/>
      <c r="CH46" s="1"/>
      <c r="CI46" s="1"/>
      <c r="CJ46" s="1"/>
    </row>
    <row r="47" spans="1:88" ht="170" customHeight="1">
      <c r="A47" s="1"/>
      <c r="B47" s="187"/>
      <c r="C47" s="1"/>
      <c r="D47" s="1"/>
      <c r="E47" s="1"/>
      <c r="F47" s="1"/>
      <c r="G47" s="1"/>
      <c r="H47" s="1"/>
      <c r="I47" s="1"/>
      <c r="J47" s="1"/>
      <c r="K47" s="1"/>
      <c r="L47" s="1"/>
      <c r="M47" s="188"/>
      <c r="N47" s="1"/>
      <c r="O47" s="187"/>
      <c r="P47" s="187"/>
      <c r="Q47" s="1"/>
      <c r="R47" s="1"/>
      <c r="S47" s="1"/>
      <c r="T47" s="1"/>
      <c r="U47" s="1"/>
      <c r="V47" s="1"/>
      <c r="W47" s="1"/>
      <c r="X47" s="1"/>
      <c r="Y47" s="1"/>
      <c r="Z47" s="1"/>
      <c r="AA47" s="6"/>
      <c r="AB47" s="6"/>
      <c r="AC47" s="189"/>
      <c r="AD47" s="189"/>
      <c r="AE47" s="1"/>
      <c r="AF47" s="189"/>
      <c r="AG47" s="189"/>
      <c r="AH47" s="189"/>
      <c r="AI47" s="189"/>
      <c r="AJ47" s="189"/>
      <c r="AK47" s="189"/>
      <c r="AL47" s="189"/>
      <c r="AM47" s="189"/>
      <c r="AN47" s="1"/>
      <c r="AO47" s="1"/>
      <c r="AP47" s="1"/>
      <c r="AQ47" s="191"/>
      <c r="AR47" s="1"/>
      <c r="AS47" s="1"/>
      <c r="AT47" s="192"/>
      <c r="AU47" s="1"/>
      <c r="AV47" s="1"/>
      <c r="AW47" s="1"/>
      <c r="AX47" s="191"/>
      <c r="AY47" s="1"/>
      <c r="AZ47" s="1"/>
      <c r="BA47" s="1"/>
      <c r="BB47" s="1"/>
      <c r="BC47" s="193"/>
      <c r="BD47" s="1"/>
      <c r="BE47" s="1"/>
      <c r="BF47" s="1"/>
      <c r="BG47" s="1"/>
      <c r="BH47" s="1"/>
      <c r="BI47" s="1"/>
      <c r="BJ47" s="1"/>
      <c r="BK47" s="1"/>
      <c r="BL47" s="1"/>
      <c r="BM47" s="1"/>
      <c r="BN47" s="1"/>
      <c r="BO47" s="1"/>
      <c r="BP47" s="1"/>
      <c r="BQ47" s="1"/>
      <c r="BR47" s="1"/>
      <c r="BS47" s="1"/>
      <c r="BT47" s="1"/>
      <c r="BU47" s="1"/>
      <c r="BV47" s="1"/>
      <c r="BW47" s="1"/>
      <c r="BX47" s="1"/>
      <c r="BY47" s="1"/>
      <c r="BZ47" s="1"/>
      <c r="CA47" s="1"/>
      <c r="CB47" s="1"/>
      <c r="CC47" s="1"/>
      <c r="CD47" s="1"/>
      <c r="CE47" s="1"/>
      <c r="CF47" s="1"/>
      <c r="CG47" s="1"/>
      <c r="CH47" s="1"/>
      <c r="CI47" s="1"/>
      <c r="CJ47" s="1"/>
    </row>
    <row r="48" spans="1:88">
      <c r="A48" s="1"/>
      <c r="B48" s="187"/>
      <c r="C48" s="1"/>
      <c r="D48" s="1"/>
      <c r="E48" s="1"/>
      <c r="F48" s="1"/>
      <c r="G48" s="1"/>
      <c r="H48" s="1"/>
      <c r="I48" s="1"/>
      <c r="J48" s="1"/>
      <c r="K48" s="1"/>
      <c r="L48" s="1"/>
      <c r="M48" s="188"/>
      <c r="N48" s="1"/>
      <c r="O48" s="187"/>
      <c r="P48" s="187"/>
      <c r="Q48" s="1"/>
      <c r="R48" s="1"/>
      <c r="S48" s="1"/>
      <c r="T48" s="1"/>
      <c r="U48" s="1"/>
      <c r="V48" s="1"/>
      <c r="W48" s="1"/>
      <c r="X48" s="1"/>
      <c r="Y48" s="1"/>
      <c r="Z48" s="1"/>
      <c r="AA48" s="6"/>
      <c r="AB48" s="6"/>
      <c r="AC48" s="189"/>
      <c r="AD48" s="189"/>
      <c r="AE48" s="1"/>
      <c r="AF48" s="189"/>
      <c r="AG48" s="189"/>
      <c r="AH48" s="189"/>
      <c r="AI48" s="189"/>
      <c r="AJ48" s="189"/>
      <c r="AK48" s="189"/>
      <c r="AL48" s="189"/>
      <c r="AM48" s="189"/>
      <c r="AN48" s="1"/>
      <c r="AO48" s="1"/>
      <c r="AP48" s="1"/>
      <c r="AQ48" s="191"/>
      <c r="AR48" s="1"/>
      <c r="AS48" s="1"/>
      <c r="AT48" s="192"/>
      <c r="AU48" s="1"/>
      <c r="AV48" s="1"/>
      <c r="AW48" s="1"/>
      <c r="AX48" s="191"/>
      <c r="AY48" s="1"/>
      <c r="AZ48" s="1"/>
      <c r="BA48" s="1"/>
      <c r="BB48" s="1"/>
      <c r="BC48" s="193"/>
      <c r="BD48" s="1"/>
      <c r="BE48" s="1"/>
      <c r="BF48" s="1"/>
      <c r="BG48" s="1"/>
      <c r="BH48" s="1"/>
      <c r="BI48" s="1"/>
      <c r="BJ48" s="1"/>
      <c r="BK48" s="1"/>
      <c r="BL48" s="1"/>
      <c r="BM48" s="1"/>
      <c r="BN48" s="1"/>
      <c r="BO48" s="1"/>
      <c r="BP48" s="1"/>
      <c r="BQ48" s="1"/>
      <c r="BR48" s="1"/>
      <c r="BS48" s="1"/>
      <c r="BT48" s="1"/>
      <c r="BU48" s="1"/>
      <c r="BV48" s="1"/>
      <c r="BW48" s="1"/>
      <c r="BX48" s="1"/>
      <c r="BY48" s="1"/>
      <c r="BZ48" s="1"/>
      <c r="CA48" s="1"/>
      <c r="CB48" s="1"/>
      <c r="CC48" s="1"/>
      <c r="CD48" s="1"/>
      <c r="CE48" s="1"/>
      <c r="CF48" s="1"/>
      <c r="CG48" s="1"/>
      <c r="CH48" s="1"/>
      <c r="CI48" s="1"/>
      <c r="CJ48" s="1"/>
    </row>
    <row r="49" spans="1:88">
      <c r="A49" s="1"/>
      <c r="B49" s="187"/>
      <c r="C49" s="1"/>
      <c r="D49" s="1"/>
      <c r="E49" s="1"/>
      <c r="F49" s="1"/>
      <c r="G49" s="1"/>
      <c r="H49" s="1"/>
      <c r="I49" s="1"/>
      <c r="J49" s="1"/>
      <c r="K49" s="1"/>
      <c r="L49" s="1"/>
      <c r="M49" s="188"/>
      <c r="N49" s="1"/>
      <c r="O49" s="187"/>
      <c r="P49" s="187"/>
      <c r="Q49" s="1"/>
      <c r="R49" s="1"/>
      <c r="S49" s="1"/>
      <c r="T49" s="1"/>
      <c r="U49" s="1"/>
      <c r="V49" s="1"/>
      <c r="W49" s="1"/>
      <c r="X49" s="1"/>
      <c r="Y49" s="1"/>
      <c r="Z49" s="1"/>
      <c r="AA49" s="6"/>
      <c r="AB49" s="6"/>
      <c r="AC49" s="189"/>
      <c r="AD49" s="189"/>
      <c r="AE49" s="1"/>
      <c r="AF49" s="189"/>
      <c r="AG49" s="189"/>
      <c r="AH49" s="189"/>
      <c r="AI49" s="189"/>
      <c r="AJ49" s="189"/>
      <c r="AK49" s="189"/>
      <c r="AL49" s="189"/>
      <c r="AM49" s="189"/>
      <c r="AN49" s="1"/>
      <c r="AO49" s="1"/>
      <c r="AP49" s="1"/>
      <c r="AQ49" s="191"/>
      <c r="AR49" s="1"/>
      <c r="AS49" s="1"/>
      <c r="AT49" s="192"/>
      <c r="AU49" s="1"/>
      <c r="AV49" s="1"/>
      <c r="AW49" s="1"/>
      <c r="AX49" s="191"/>
      <c r="AY49" s="1"/>
      <c r="AZ49" s="1"/>
      <c r="BA49" s="1"/>
      <c r="BB49" s="1"/>
      <c r="BC49" s="193"/>
      <c r="BD49" s="1"/>
      <c r="BE49" s="1"/>
      <c r="BF49" s="1"/>
      <c r="BG49" s="1"/>
      <c r="BH49" s="1"/>
      <c r="BI49" s="1"/>
      <c r="BJ49" s="1"/>
      <c r="BK49" s="1"/>
      <c r="BL49" s="1"/>
      <c r="BM49" s="1"/>
      <c r="BN49" s="1"/>
      <c r="BO49" s="1"/>
      <c r="BP49" s="1"/>
      <c r="BQ49" s="1"/>
      <c r="BR49" s="1"/>
      <c r="BS49" s="1"/>
      <c r="BT49" s="1"/>
      <c r="BU49" s="1"/>
      <c r="BV49" s="1"/>
      <c r="BW49" s="1"/>
      <c r="BX49" s="1"/>
      <c r="BY49" s="1"/>
      <c r="BZ49" s="1"/>
      <c r="CA49" s="1"/>
      <c r="CB49" s="1"/>
      <c r="CC49" s="1"/>
      <c r="CD49" s="1"/>
      <c r="CE49" s="1"/>
      <c r="CF49" s="1"/>
      <c r="CG49" s="1"/>
      <c r="CH49" s="1"/>
      <c r="CI49" s="1"/>
      <c r="CJ49" s="1"/>
    </row>
    <row r="50" spans="1:88">
      <c r="A50" s="1"/>
      <c r="B50" s="187"/>
      <c r="C50" s="1"/>
      <c r="D50" s="1"/>
      <c r="E50" s="1"/>
      <c r="F50" s="1"/>
      <c r="G50" s="1"/>
      <c r="H50" s="1"/>
      <c r="I50" s="1"/>
      <c r="J50" s="1"/>
      <c r="K50" s="1"/>
      <c r="L50" s="1"/>
      <c r="M50" s="188"/>
      <c r="N50" s="1"/>
      <c r="O50" s="187"/>
      <c r="P50" s="187"/>
      <c r="Q50" s="1"/>
      <c r="R50" s="1"/>
      <c r="S50" s="1"/>
      <c r="T50" s="1"/>
      <c r="U50" s="1"/>
      <c r="V50" s="1"/>
      <c r="W50" s="1"/>
      <c r="X50" s="1"/>
      <c r="Y50" s="1"/>
      <c r="Z50" s="1"/>
      <c r="AA50" s="6"/>
      <c r="AB50" s="6"/>
      <c r="AC50" s="189"/>
      <c r="AD50" s="189"/>
      <c r="AE50" s="1"/>
      <c r="AF50" s="189"/>
      <c r="AG50" s="189"/>
      <c r="AH50" s="189"/>
      <c r="AI50" s="189"/>
      <c r="AJ50" s="189"/>
      <c r="AK50" s="189"/>
      <c r="AL50" s="189"/>
      <c r="AM50" s="189"/>
      <c r="AN50" s="1"/>
      <c r="AO50" s="1"/>
      <c r="AP50" s="1"/>
      <c r="AQ50" s="191"/>
      <c r="AR50" s="1"/>
      <c r="AS50" s="1"/>
      <c r="AT50" s="192"/>
      <c r="AU50" s="1"/>
      <c r="AV50" s="1"/>
      <c r="AW50" s="1"/>
      <c r="AX50" s="191"/>
      <c r="AY50" s="1"/>
      <c r="AZ50" s="1"/>
      <c r="BA50" s="1"/>
      <c r="BB50" s="1"/>
      <c r="BC50" s="193"/>
      <c r="BD50" s="1"/>
      <c r="BE50" s="1"/>
      <c r="BF50" s="1"/>
      <c r="BG50" s="1"/>
      <c r="BH50" s="1"/>
      <c r="BI50" s="1"/>
      <c r="BJ50" s="1"/>
      <c r="BK50" s="1"/>
      <c r="BL50" s="1"/>
      <c r="BM50" s="1"/>
      <c r="BN50" s="1"/>
      <c r="BO50" s="1"/>
      <c r="BP50" s="1"/>
      <c r="BQ50" s="1"/>
      <c r="BR50" s="1"/>
      <c r="BS50" s="1"/>
      <c r="BT50" s="1"/>
      <c r="BU50" s="1"/>
      <c r="BV50" s="1"/>
      <c r="BW50" s="1"/>
      <c r="BX50" s="1"/>
      <c r="BY50" s="1"/>
      <c r="BZ50" s="1"/>
      <c r="CA50" s="1"/>
      <c r="CB50" s="1"/>
      <c r="CC50" s="1"/>
      <c r="CD50" s="1"/>
      <c r="CE50" s="1"/>
      <c r="CF50" s="1"/>
      <c r="CG50" s="1"/>
      <c r="CH50" s="1"/>
      <c r="CI50" s="1"/>
      <c r="CJ50" s="1"/>
    </row>
    <row r="51" spans="1:88">
      <c r="A51" s="1"/>
      <c r="B51" s="187"/>
      <c r="C51" s="1"/>
      <c r="D51" s="1"/>
      <c r="E51" s="1"/>
      <c r="F51" s="1"/>
      <c r="G51" s="1"/>
      <c r="H51" s="1"/>
      <c r="I51" s="1"/>
      <c r="J51" s="1"/>
      <c r="K51" s="1"/>
      <c r="L51" s="1"/>
      <c r="M51" s="188"/>
      <c r="N51" s="1"/>
      <c r="O51" s="187"/>
      <c r="P51" s="187"/>
      <c r="Q51" s="1"/>
      <c r="R51" s="1"/>
      <c r="S51" s="1"/>
      <c r="T51" s="1"/>
      <c r="U51" s="1"/>
      <c r="V51" s="1"/>
      <c r="W51" s="1"/>
      <c r="X51" s="1"/>
      <c r="Y51" s="1"/>
      <c r="Z51" s="1"/>
      <c r="AA51" s="6"/>
      <c r="AB51" s="6"/>
      <c r="AC51" s="189"/>
      <c r="AD51" s="189"/>
      <c r="AE51" s="1"/>
      <c r="AF51" s="189"/>
      <c r="AG51" s="189"/>
      <c r="AH51" s="189"/>
      <c r="AI51" s="189"/>
      <c r="AJ51" s="189"/>
      <c r="AK51" s="189"/>
      <c r="AL51" s="189"/>
      <c r="AM51" s="189"/>
      <c r="AN51" s="1"/>
      <c r="AO51" s="1"/>
      <c r="AP51" s="1"/>
      <c r="AQ51" s="191"/>
      <c r="AR51" s="1"/>
      <c r="AS51" s="1"/>
      <c r="AT51" s="192"/>
      <c r="AU51" s="1"/>
      <c r="AV51" s="1"/>
      <c r="AW51" s="1"/>
      <c r="AX51" s="191"/>
      <c r="AY51" s="1"/>
      <c r="AZ51" s="1"/>
      <c r="BA51" s="1"/>
      <c r="BB51" s="1"/>
      <c r="BC51" s="193"/>
      <c r="BD51" s="1"/>
      <c r="BE51" s="1"/>
      <c r="BF51" s="1"/>
      <c r="BG51" s="1"/>
      <c r="BH51" s="1"/>
      <c r="BI51" s="1"/>
      <c r="BJ51" s="1"/>
      <c r="BK51" s="1"/>
      <c r="BL51" s="1"/>
      <c r="BM51" s="1"/>
      <c r="BN51" s="1"/>
      <c r="BO51" s="1"/>
      <c r="BP51" s="1"/>
      <c r="BQ51" s="1"/>
      <c r="BR51" s="1"/>
      <c r="BS51" s="1"/>
      <c r="BT51" s="1"/>
      <c r="BU51" s="1"/>
      <c r="BV51" s="1"/>
      <c r="BW51" s="1"/>
      <c r="BX51" s="1"/>
      <c r="BY51" s="1"/>
      <c r="BZ51" s="1"/>
      <c r="CA51" s="1"/>
      <c r="CB51" s="1"/>
      <c r="CC51" s="1"/>
      <c r="CD51" s="1"/>
      <c r="CE51" s="1"/>
      <c r="CF51" s="1"/>
      <c r="CG51" s="1"/>
      <c r="CH51" s="1"/>
      <c r="CI51" s="1"/>
      <c r="CJ51" s="1"/>
    </row>
    <row r="52" spans="1:88">
      <c r="A52" s="1"/>
      <c r="B52" s="187"/>
      <c r="C52" s="1"/>
      <c r="D52" s="1"/>
      <c r="E52" s="1"/>
      <c r="F52" s="1"/>
      <c r="G52" s="1"/>
      <c r="H52" s="1"/>
      <c r="I52" s="1"/>
      <c r="J52" s="1"/>
      <c r="K52" s="1"/>
      <c r="L52" s="1"/>
      <c r="M52" s="188"/>
      <c r="N52" s="1"/>
      <c r="O52" s="187"/>
      <c r="P52" s="187"/>
      <c r="Q52" s="1"/>
      <c r="R52" s="1"/>
      <c r="S52" s="1"/>
      <c r="T52" s="1"/>
      <c r="U52" s="1"/>
      <c r="V52" s="1"/>
      <c r="W52" s="1"/>
      <c r="X52" s="1"/>
      <c r="Y52" s="1"/>
      <c r="Z52" s="1"/>
      <c r="AA52" s="6"/>
      <c r="AB52" s="6"/>
      <c r="AC52" s="189"/>
      <c r="AD52" s="189"/>
      <c r="AE52" s="1"/>
      <c r="AF52" s="189"/>
      <c r="AG52" s="189"/>
      <c r="AH52" s="189"/>
      <c r="AI52" s="189"/>
      <c r="AJ52" s="189"/>
      <c r="AK52" s="189"/>
      <c r="AL52" s="189"/>
      <c r="AM52" s="189"/>
      <c r="AN52" s="1"/>
      <c r="AO52" s="1"/>
      <c r="AP52" s="1"/>
      <c r="AQ52" s="191"/>
      <c r="AR52" s="1"/>
      <c r="AS52" s="1"/>
      <c r="AT52" s="192"/>
      <c r="AU52" s="1"/>
      <c r="AV52" s="1"/>
      <c r="AW52" s="1"/>
      <c r="AX52" s="191"/>
      <c r="AY52" s="1"/>
      <c r="AZ52" s="1"/>
      <c r="BA52" s="1"/>
      <c r="BB52" s="1"/>
      <c r="BC52" s="193"/>
      <c r="BD52" s="1"/>
      <c r="BE52" s="1"/>
      <c r="BF52" s="1"/>
      <c r="BG52" s="1"/>
      <c r="BH52" s="1"/>
      <c r="BI52" s="1"/>
      <c r="BJ52" s="1"/>
      <c r="BK52" s="1"/>
      <c r="BL52" s="1"/>
      <c r="BM52" s="1"/>
      <c r="BN52" s="1"/>
      <c r="BO52" s="1"/>
      <c r="BP52" s="1"/>
      <c r="BQ52" s="1"/>
      <c r="BR52" s="1"/>
      <c r="BS52" s="1"/>
      <c r="BT52" s="1"/>
      <c r="BU52" s="1"/>
      <c r="BV52" s="1"/>
      <c r="BW52" s="1"/>
      <c r="BX52" s="1"/>
      <c r="BY52" s="1"/>
      <c r="BZ52" s="1"/>
      <c r="CA52" s="1"/>
      <c r="CB52" s="1"/>
      <c r="CC52" s="1"/>
      <c r="CD52" s="1"/>
      <c r="CE52" s="1"/>
      <c r="CF52" s="1"/>
      <c r="CG52" s="1"/>
      <c r="CH52" s="1"/>
      <c r="CI52" s="1"/>
      <c r="CJ52" s="1"/>
    </row>
    <row r="53" spans="1:88">
      <c r="A53" s="1"/>
      <c r="B53" s="187"/>
      <c r="C53" s="1"/>
      <c r="D53" s="1"/>
      <c r="E53" s="1"/>
      <c r="F53" s="1"/>
      <c r="G53" s="1"/>
      <c r="H53" s="1"/>
      <c r="I53" s="1"/>
      <c r="J53" s="1"/>
      <c r="K53" s="1"/>
      <c r="L53" s="1"/>
      <c r="M53" s="188"/>
      <c r="N53" s="1"/>
      <c r="O53" s="187"/>
      <c r="P53" s="187"/>
      <c r="Q53" s="1"/>
      <c r="R53" s="1"/>
      <c r="S53" s="1"/>
      <c r="T53" s="1"/>
      <c r="U53" s="1"/>
      <c r="V53" s="1"/>
      <c r="W53" s="1"/>
      <c r="X53" s="1"/>
      <c r="Y53" s="1"/>
      <c r="Z53" s="1"/>
      <c r="AA53" s="6"/>
      <c r="AB53" s="6"/>
      <c r="AC53" s="189"/>
      <c r="AD53" s="189"/>
      <c r="AE53" s="1"/>
      <c r="AF53" s="189"/>
      <c r="AG53" s="189"/>
      <c r="AH53" s="189"/>
      <c r="AI53" s="189"/>
      <c r="AJ53" s="189"/>
      <c r="AK53" s="189"/>
      <c r="AL53" s="189"/>
      <c r="AM53" s="189"/>
      <c r="AN53" s="1"/>
      <c r="AO53" s="1"/>
      <c r="AP53" s="1"/>
      <c r="AQ53" s="191"/>
      <c r="AR53" s="1"/>
      <c r="AS53" s="1"/>
      <c r="AT53" s="192"/>
      <c r="AU53" s="1"/>
      <c r="AV53" s="1"/>
      <c r="AW53" s="1"/>
      <c r="AX53" s="191"/>
      <c r="AY53" s="1"/>
      <c r="AZ53" s="1"/>
      <c r="BA53" s="1"/>
      <c r="BB53" s="1"/>
      <c r="BC53" s="193"/>
      <c r="BD53" s="1"/>
      <c r="BE53" s="1"/>
      <c r="BF53" s="1"/>
      <c r="BG53" s="1"/>
      <c r="BH53" s="1"/>
      <c r="BI53" s="1"/>
      <c r="BJ53" s="1"/>
      <c r="BK53" s="1"/>
      <c r="BL53" s="1"/>
      <c r="BM53" s="1"/>
      <c r="BN53" s="1"/>
      <c r="BO53" s="1"/>
      <c r="BP53" s="1"/>
      <c r="BQ53" s="1"/>
      <c r="BR53" s="1"/>
      <c r="BS53" s="1"/>
      <c r="BT53" s="1"/>
      <c r="BU53" s="1"/>
      <c r="BV53" s="1"/>
      <c r="BW53" s="1"/>
      <c r="BX53" s="1"/>
      <c r="BY53" s="1"/>
      <c r="BZ53" s="1"/>
      <c r="CA53" s="1"/>
      <c r="CB53" s="1"/>
      <c r="CC53" s="1"/>
      <c r="CD53" s="1"/>
      <c r="CE53" s="1"/>
      <c r="CF53" s="1"/>
      <c r="CG53" s="1"/>
      <c r="CH53" s="1"/>
      <c r="CI53" s="1"/>
      <c r="CJ53" s="1"/>
    </row>
    <row r="54" spans="1:88">
      <c r="A54" s="1"/>
      <c r="B54" s="187"/>
      <c r="C54" s="1"/>
      <c r="D54" s="1"/>
      <c r="E54" s="1"/>
      <c r="F54" s="1"/>
      <c r="G54" s="1"/>
      <c r="H54" s="1"/>
      <c r="I54" s="1"/>
      <c r="J54" s="1"/>
      <c r="K54" s="1"/>
      <c r="L54" s="1"/>
      <c r="M54" s="188"/>
      <c r="N54" s="1"/>
      <c r="O54" s="187"/>
      <c r="P54" s="187"/>
      <c r="Q54" s="1"/>
      <c r="R54" s="1"/>
      <c r="S54" s="1"/>
      <c r="T54" s="1"/>
      <c r="U54" s="1"/>
      <c r="V54" s="1"/>
      <c r="W54" s="1"/>
      <c r="X54" s="1"/>
      <c r="Y54" s="1"/>
      <c r="Z54" s="1"/>
      <c r="AA54" s="6"/>
      <c r="AB54" s="6"/>
      <c r="AC54" s="189"/>
      <c r="AD54" s="189"/>
      <c r="AE54" s="1"/>
      <c r="AF54" s="189"/>
      <c r="AG54" s="189"/>
      <c r="AH54" s="189"/>
      <c r="AI54" s="189"/>
      <c r="AJ54" s="189"/>
      <c r="AK54" s="189"/>
      <c r="AL54" s="189"/>
      <c r="AM54" s="189"/>
      <c r="AN54" s="1"/>
      <c r="AO54" s="1"/>
      <c r="AP54" s="1"/>
      <c r="AQ54" s="191"/>
      <c r="AR54" s="1"/>
      <c r="AS54" s="1"/>
      <c r="AT54" s="192"/>
      <c r="AU54" s="1"/>
      <c r="AV54" s="1"/>
      <c r="AW54" s="1"/>
      <c r="AX54" s="191"/>
      <c r="AY54" s="1"/>
      <c r="AZ54" s="1"/>
      <c r="BA54" s="1"/>
      <c r="BB54" s="1"/>
      <c r="BC54" s="193"/>
      <c r="BD54" s="1"/>
      <c r="BE54" s="1"/>
      <c r="BF54" s="1"/>
      <c r="BG54" s="1"/>
      <c r="BH54" s="1"/>
      <c r="BI54" s="1"/>
      <c r="BJ54" s="1"/>
      <c r="BK54" s="1"/>
      <c r="BL54" s="1"/>
      <c r="BM54" s="1"/>
      <c r="BN54" s="1"/>
      <c r="BO54" s="1"/>
      <c r="BP54" s="1"/>
      <c r="BQ54" s="1"/>
      <c r="BR54" s="1"/>
      <c r="BS54" s="1"/>
      <c r="BT54" s="1"/>
      <c r="BU54" s="1"/>
      <c r="BV54" s="1"/>
      <c r="BW54" s="1"/>
      <c r="BX54" s="1"/>
      <c r="BY54" s="1"/>
      <c r="BZ54" s="1"/>
      <c r="CA54" s="1"/>
      <c r="CB54" s="1"/>
      <c r="CC54" s="1"/>
      <c r="CD54" s="1"/>
      <c r="CE54" s="1"/>
      <c r="CF54" s="1"/>
      <c r="CG54" s="1"/>
      <c r="CH54" s="1"/>
      <c r="CI54" s="1"/>
      <c r="CJ54" s="1"/>
    </row>
    <row r="55" spans="1:88">
      <c r="A55" s="1"/>
      <c r="B55" s="187"/>
      <c r="C55" s="1"/>
      <c r="D55" s="1"/>
      <c r="E55" s="1"/>
      <c r="F55" s="1"/>
      <c r="G55" s="1"/>
      <c r="H55" s="1"/>
      <c r="I55" s="1"/>
      <c r="J55" s="1"/>
      <c r="K55" s="1"/>
      <c r="L55" s="1"/>
      <c r="M55" s="188"/>
      <c r="N55" s="1"/>
      <c r="O55" s="187"/>
      <c r="P55" s="187"/>
      <c r="Q55" s="1"/>
      <c r="R55" s="1"/>
      <c r="S55" s="1"/>
      <c r="T55" s="1"/>
      <c r="U55" s="1"/>
      <c r="V55" s="1"/>
      <c r="W55" s="1"/>
      <c r="X55" s="1"/>
      <c r="Y55" s="1"/>
      <c r="Z55" s="1"/>
      <c r="AA55" s="6"/>
      <c r="AB55" s="6"/>
      <c r="AC55" s="189"/>
      <c r="AD55" s="189"/>
      <c r="AE55" s="1"/>
      <c r="AF55" s="189"/>
      <c r="AG55" s="189"/>
      <c r="AH55" s="189"/>
      <c r="AI55" s="189"/>
      <c r="AJ55" s="189"/>
      <c r="AK55" s="189"/>
      <c r="AL55" s="189"/>
      <c r="AM55" s="189"/>
      <c r="AN55" s="1"/>
      <c r="AO55" s="1"/>
      <c r="AP55" s="1"/>
      <c r="AQ55" s="191"/>
      <c r="AR55" s="1"/>
      <c r="AS55" s="1"/>
      <c r="AT55" s="192"/>
      <c r="AU55" s="1"/>
      <c r="AV55" s="1"/>
      <c r="AW55" s="1"/>
      <c r="AX55" s="191"/>
      <c r="AY55" s="1"/>
      <c r="AZ55" s="1"/>
      <c r="BA55" s="1"/>
      <c r="BB55" s="1"/>
      <c r="BC55" s="193"/>
      <c r="BD55" s="1"/>
      <c r="BE55" s="1"/>
      <c r="BF55" s="1"/>
      <c r="BG55" s="1"/>
      <c r="BH55" s="1"/>
      <c r="BI55" s="1"/>
      <c r="BJ55" s="1"/>
      <c r="BK55" s="1"/>
      <c r="BL55" s="1"/>
      <c r="BM55" s="1"/>
      <c r="BN55" s="1"/>
      <c r="BO55" s="1"/>
      <c r="BP55" s="1"/>
      <c r="BQ55" s="1"/>
      <c r="BR55" s="1"/>
      <c r="BS55" s="1"/>
      <c r="BT55" s="1"/>
      <c r="BU55" s="1"/>
      <c r="BV55" s="1"/>
      <c r="BW55" s="1"/>
      <c r="BX55" s="1"/>
      <c r="BY55" s="1"/>
      <c r="BZ55" s="1"/>
      <c r="CA55" s="1"/>
      <c r="CB55" s="1"/>
      <c r="CC55" s="1"/>
      <c r="CD55" s="1"/>
      <c r="CE55" s="1"/>
      <c r="CF55" s="1"/>
      <c r="CG55" s="1"/>
      <c r="CH55" s="1"/>
      <c r="CI55" s="1"/>
      <c r="CJ55" s="1"/>
    </row>
    <row r="56" spans="1:88">
      <c r="A56" s="1"/>
      <c r="B56" s="187"/>
      <c r="C56" s="1"/>
      <c r="D56" s="1"/>
      <c r="E56" s="1"/>
      <c r="F56" s="1"/>
      <c r="G56" s="1"/>
      <c r="H56" s="1"/>
      <c r="I56" s="1"/>
      <c r="J56" s="1"/>
      <c r="K56" s="1"/>
      <c r="L56" s="1"/>
      <c r="M56" s="188"/>
      <c r="N56" s="1"/>
      <c r="O56" s="187"/>
      <c r="P56" s="187"/>
      <c r="Q56" s="1"/>
      <c r="R56" s="1"/>
      <c r="S56" s="1"/>
      <c r="T56" s="1"/>
      <c r="U56" s="1"/>
      <c r="V56" s="1"/>
      <c r="W56" s="1"/>
      <c r="X56" s="1"/>
      <c r="Y56" s="1"/>
      <c r="Z56" s="1"/>
      <c r="AA56" s="6"/>
      <c r="AB56" s="6"/>
      <c r="AC56" s="189"/>
      <c r="AD56" s="189"/>
      <c r="AE56" s="1"/>
      <c r="AF56" s="189"/>
      <c r="AG56" s="189"/>
      <c r="AH56" s="189"/>
      <c r="AI56" s="189"/>
      <c r="AJ56" s="189"/>
      <c r="AK56" s="189"/>
      <c r="AL56" s="189"/>
      <c r="AM56" s="189"/>
      <c r="AN56" s="1"/>
      <c r="AO56" s="1"/>
      <c r="AP56" s="1"/>
      <c r="AQ56" s="191"/>
      <c r="AR56" s="1"/>
      <c r="AS56" s="1"/>
      <c r="AT56" s="192"/>
      <c r="AU56" s="1"/>
      <c r="AV56" s="1"/>
      <c r="AW56" s="1"/>
      <c r="AX56" s="191"/>
      <c r="AY56" s="1"/>
      <c r="AZ56" s="1"/>
      <c r="BA56" s="1"/>
      <c r="BB56" s="1"/>
      <c r="BC56" s="193"/>
      <c r="BD56" s="1"/>
      <c r="BE56" s="1"/>
      <c r="BF56" s="1"/>
      <c r="BG56" s="1"/>
      <c r="BH56" s="1"/>
      <c r="BI56" s="1"/>
      <c r="BJ56" s="1"/>
      <c r="BK56" s="1"/>
      <c r="BL56" s="1"/>
      <c r="BM56" s="1"/>
      <c r="BN56" s="1"/>
      <c r="BO56" s="1"/>
      <c r="BP56" s="1"/>
      <c r="BQ56" s="1"/>
      <c r="BR56" s="1"/>
      <c r="BS56" s="1"/>
      <c r="BT56" s="1"/>
      <c r="BU56" s="1"/>
      <c r="BV56" s="1"/>
      <c r="BW56" s="1"/>
      <c r="BX56" s="1"/>
      <c r="BY56" s="1"/>
      <c r="BZ56" s="1"/>
      <c r="CA56" s="1"/>
      <c r="CB56" s="1"/>
      <c r="CC56" s="1"/>
      <c r="CD56" s="1"/>
      <c r="CE56" s="1"/>
      <c r="CF56" s="1"/>
      <c r="CG56" s="1"/>
      <c r="CH56" s="1"/>
      <c r="CI56" s="1"/>
      <c r="CJ56" s="1"/>
    </row>
    <row r="57" spans="1:88">
      <c r="A57" s="1"/>
      <c r="B57" s="187"/>
      <c r="C57" s="1"/>
      <c r="D57" s="1"/>
      <c r="E57" s="1"/>
      <c r="F57" s="1"/>
      <c r="G57" s="1"/>
      <c r="H57" s="1"/>
      <c r="I57" s="1"/>
      <c r="J57" s="1"/>
      <c r="K57" s="1"/>
      <c r="L57" s="1"/>
      <c r="M57" s="188"/>
      <c r="N57" s="1"/>
      <c r="O57" s="187"/>
      <c r="P57" s="187"/>
      <c r="Q57" s="1"/>
      <c r="R57" s="1"/>
      <c r="S57" s="1"/>
      <c r="T57" s="1"/>
      <c r="U57" s="1"/>
      <c r="V57" s="1"/>
      <c r="W57" s="1"/>
      <c r="X57" s="1"/>
      <c r="Y57" s="1"/>
      <c r="Z57" s="1"/>
      <c r="AA57" s="6"/>
      <c r="AB57" s="6"/>
      <c r="AC57" s="189"/>
      <c r="AD57" s="189"/>
      <c r="AE57" s="1"/>
      <c r="AF57" s="189"/>
      <c r="AG57" s="189"/>
      <c r="AH57" s="189"/>
      <c r="AI57" s="189"/>
      <c r="AJ57" s="189"/>
      <c r="AK57" s="189"/>
      <c r="AL57" s="189"/>
      <c r="AM57" s="189"/>
      <c r="AN57" s="1"/>
      <c r="AO57" s="1"/>
      <c r="AP57" s="1"/>
      <c r="AQ57" s="191"/>
      <c r="AR57" s="1"/>
      <c r="AS57" s="1"/>
      <c r="AT57" s="192"/>
      <c r="AU57" s="1"/>
      <c r="AV57" s="1"/>
      <c r="AW57" s="1"/>
      <c r="AX57" s="191"/>
      <c r="AY57" s="1"/>
      <c r="AZ57" s="1"/>
      <c r="BA57" s="1"/>
      <c r="BB57" s="1"/>
      <c r="BC57" s="193"/>
      <c r="BD57" s="1"/>
      <c r="BE57" s="1"/>
      <c r="BF57" s="1"/>
      <c r="BG57" s="1"/>
      <c r="BH57" s="1"/>
      <c r="BI57" s="1"/>
      <c r="BJ57" s="1"/>
      <c r="BK57" s="1"/>
      <c r="BL57" s="1"/>
      <c r="BM57" s="1"/>
      <c r="BN57" s="1"/>
      <c r="BO57" s="1"/>
      <c r="BP57" s="1"/>
      <c r="BQ57" s="1"/>
      <c r="BR57" s="1"/>
      <c r="BS57" s="1"/>
      <c r="BT57" s="1"/>
      <c r="BU57" s="1"/>
      <c r="BV57" s="1"/>
      <c r="BW57" s="1"/>
      <c r="BX57" s="1"/>
      <c r="BY57" s="1"/>
      <c r="BZ57" s="1"/>
      <c r="CA57" s="1"/>
      <c r="CB57" s="1"/>
      <c r="CC57" s="1"/>
      <c r="CD57" s="1"/>
      <c r="CE57" s="1"/>
      <c r="CF57" s="1"/>
      <c r="CG57" s="1"/>
      <c r="CH57" s="1"/>
      <c r="CI57" s="1"/>
      <c r="CJ57" s="1"/>
    </row>
    <row r="58" spans="1:88">
      <c r="A58" s="1"/>
      <c r="B58" s="187"/>
      <c r="C58" s="1"/>
      <c r="D58" s="1"/>
      <c r="E58" s="1"/>
      <c r="F58" s="1"/>
      <c r="G58" s="1"/>
      <c r="H58" s="1"/>
      <c r="I58" s="1"/>
      <c r="J58" s="1"/>
      <c r="K58" s="1"/>
      <c r="L58" s="1"/>
      <c r="M58" s="188"/>
      <c r="N58" s="1"/>
      <c r="O58" s="187"/>
      <c r="P58" s="187"/>
      <c r="Q58" s="1"/>
      <c r="R58" s="1"/>
      <c r="S58" s="1"/>
      <c r="T58" s="1"/>
      <c r="U58" s="1"/>
      <c r="V58" s="1"/>
      <c r="W58" s="1"/>
      <c r="X58" s="1"/>
      <c r="Y58" s="1"/>
      <c r="Z58" s="1"/>
      <c r="AA58" s="6"/>
      <c r="AB58" s="6"/>
      <c r="AC58" s="189"/>
      <c r="AD58" s="189"/>
      <c r="AE58" s="1"/>
      <c r="AF58" s="189"/>
      <c r="AG58" s="189"/>
      <c r="AH58" s="189"/>
      <c r="AI58" s="189"/>
      <c r="AJ58" s="189"/>
      <c r="AK58" s="189"/>
      <c r="AL58" s="189"/>
      <c r="AM58" s="189"/>
      <c r="AN58" s="1"/>
      <c r="AO58" s="1"/>
      <c r="AP58" s="1"/>
      <c r="AQ58" s="191"/>
      <c r="AR58" s="1"/>
      <c r="AS58" s="1"/>
      <c r="AT58" s="192"/>
      <c r="AU58" s="1"/>
      <c r="AV58" s="1"/>
      <c r="AW58" s="1"/>
      <c r="AX58" s="191"/>
      <c r="AY58" s="1"/>
      <c r="AZ58" s="1"/>
      <c r="BA58" s="1"/>
      <c r="BB58" s="1"/>
      <c r="BC58" s="193"/>
      <c r="BD58" s="1"/>
      <c r="BE58" s="1"/>
      <c r="BF58" s="1"/>
      <c r="BG58" s="1"/>
      <c r="BH58" s="1"/>
      <c r="BI58" s="1"/>
      <c r="BJ58" s="1"/>
      <c r="BK58" s="1"/>
      <c r="BL58" s="1"/>
      <c r="BM58" s="1"/>
      <c r="BN58" s="1"/>
      <c r="BO58" s="1"/>
      <c r="BP58" s="1"/>
      <c r="BQ58" s="1"/>
      <c r="BR58" s="1"/>
      <c r="BS58" s="1"/>
      <c r="BT58" s="1"/>
      <c r="BU58" s="1"/>
      <c r="BV58" s="1"/>
      <c r="BW58" s="1"/>
      <c r="BX58" s="1"/>
      <c r="BY58" s="1"/>
      <c r="BZ58" s="1"/>
      <c r="CA58" s="1"/>
      <c r="CB58" s="1"/>
      <c r="CC58" s="1"/>
      <c r="CD58" s="1"/>
      <c r="CE58" s="1"/>
      <c r="CF58" s="1"/>
      <c r="CG58" s="1"/>
      <c r="CH58" s="1"/>
      <c r="CI58" s="1"/>
      <c r="CJ58" s="1"/>
    </row>
    <row r="59" spans="1:88">
      <c r="A59" s="1"/>
      <c r="B59" s="187"/>
      <c r="C59" s="1"/>
      <c r="D59" s="1"/>
      <c r="E59" s="1"/>
      <c r="F59" s="1"/>
      <c r="G59" s="1"/>
      <c r="H59" s="1"/>
      <c r="I59" s="1"/>
      <c r="J59" s="1"/>
      <c r="K59" s="1"/>
      <c r="L59" s="1"/>
      <c r="M59" s="188"/>
      <c r="N59" s="1"/>
      <c r="O59" s="187"/>
      <c r="P59" s="187"/>
      <c r="Q59" s="1"/>
      <c r="R59" s="1"/>
      <c r="S59" s="1"/>
      <c r="T59" s="1"/>
      <c r="U59" s="1"/>
      <c r="V59" s="1"/>
      <c r="W59" s="1"/>
      <c r="X59" s="1"/>
      <c r="Y59" s="1"/>
      <c r="Z59" s="1"/>
      <c r="AA59" s="6"/>
      <c r="AB59" s="6"/>
      <c r="AC59" s="189"/>
      <c r="AD59" s="189"/>
      <c r="AE59" s="1"/>
      <c r="AF59" s="189"/>
      <c r="AG59" s="189"/>
      <c r="AH59" s="189"/>
      <c r="AI59" s="189"/>
      <c r="AJ59" s="189"/>
      <c r="AK59" s="189"/>
      <c r="AL59" s="189"/>
      <c r="AM59" s="189"/>
      <c r="AN59" s="1"/>
      <c r="AO59" s="1"/>
      <c r="AP59" s="1"/>
      <c r="AQ59" s="191"/>
      <c r="AR59" s="1"/>
      <c r="AS59" s="1"/>
      <c r="AT59" s="192"/>
      <c r="AU59" s="1"/>
      <c r="AV59" s="1"/>
      <c r="AW59" s="1"/>
      <c r="AX59" s="191"/>
      <c r="AY59" s="1"/>
      <c r="AZ59" s="1"/>
      <c r="BA59" s="1"/>
      <c r="BB59" s="1"/>
      <c r="BC59" s="193"/>
      <c r="BD59" s="1"/>
      <c r="BE59" s="1"/>
      <c r="BF59" s="1"/>
      <c r="BG59" s="1"/>
      <c r="BH59" s="1"/>
      <c r="BI59" s="1"/>
      <c r="BJ59" s="1"/>
      <c r="BK59" s="1"/>
      <c r="BL59" s="1"/>
      <c r="BM59" s="1"/>
      <c r="BN59" s="1"/>
      <c r="BO59" s="1"/>
      <c r="BP59" s="1"/>
      <c r="BQ59" s="1"/>
      <c r="BR59" s="1"/>
      <c r="BS59" s="1"/>
      <c r="BT59" s="1"/>
      <c r="BU59" s="1"/>
      <c r="BV59" s="1"/>
      <c r="BW59" s="1"/>
      <c r="BX59" s="1"/>
      <c r="BY59" s="1"/>
      <c r="BZ59" s="1"/>
      <c r="CA59" s="1"/>
      <c r="CB59" s="1"/>
      <c r="CC59" s="1"/>
      <c r="CD59" s="1"/>
      <c r="CE59" s="1"/>
      <c r="CF59" s="1"/>
      <c r="CG59" s="1"/>
      <c r="CH59" s="1"/>
      <c r="CI59" s="1"/>
      <c r="CJ59" s="1"/>
    </row>
    <row r="60" spans="1:88">
      <c r="A60" s="1"/>
      <c r="B60" s="187"/>
      <c r="C60" s="1"/>
      <c r="D60" s="1"/>
      <c r="E60" s="1"/>
      <c r="F60" s="1"/>
      <c r="G60" s="1"/>
      <c r="H60" s="1"/>
      <c r="I60" s="1"/>
      <c r="J60" s="1"/>
      <c r="K60" s="1"/>
      <c r="L60" s="1"/>
      <c r="M60" s="188"/>
      <c r="N60" s="1"/>
      <c r="O60" s="187"/>
      <c r="P60" s="187"/>
      <c r="Q60" s="1"/>
      <c r="R60" s="1"/>
      <c r="S60" s="1"/>
      <c r="T60" s="1"/>
      <c r="U60" s="1"/>
      <c r="V60" s="1"/>
      <c r="W60" s="1"/>
      <c r="X60" s="1"/>
      <c r="Y60" s="1"/>
      <c r="Z60" s="1"/>
      <c r="AA60" s="6"/>
      <c r="AB60" s="6"/>
      <c r="AC60" s="189"/>
      <c r="AD60" s="189"/>
      <c r="AE60" s="1"/>
      <c r="AF60" s="189"/>
      <c r="AG60" s="189"/>
      <c r="AH60" s="189"/>
      <c r="AI60" s="189"/>
      <c r="AJ60" s="189"/>
      <c r="AK60" s="189"/>
      <c r="AL60" s="189"/>
      <c r="AM60" s="189"/>
      <c r="AN60" s="1"/>
      <c r="AO60" s="1"/>
      <c r="AP60" s="1"/>
      <c r="AQ60" s="191"/>
      <c r="AR60" s="1"/>
      <c r="AS60" s="1"/>
      <c r="AT60" s="192"/>
      <c r="AU60" s="1"/>
      <c r="AV60" s="1"/>
      <c r="AW60" s="1"/>
      <c r="AX60" s="191"/>
      <c r="AY60" s="1"/>
      <c r="AZ60" s="1"/>
      <c r="BA60" s="1"/>
      <c r="BB60" s="1"/>
      <c r="BC60" s="193"/>
      <c r="BD60" s="1"/>
      <c r="BE60" s="1"/>
      <c r="BF60" s="1"/>
      <c r="BG60" s="1"/>
      <c r="BH60" s="1"/>
      <c r="BI60" s="1"/>
      <c r="BJ60" s="1"/>
      <c r="BK60" s="1"/>
      <c r="BL60" s="1"/>
      <c r="BM60" s="1"/>
      <c r="BN60" s="1"/>
      <c r="BO60" s="1"/>
      <c r="BP60" s="1"/>
      <c r="BQ60" s="1"/>
      <c r="BR60" s="1"/>
      <c r="BS60" s="1"/>
      <c r="BT60" s="1"/>
      <c r="BU60" s="1"/>
      <c r="BV60" s="1"/>
      <c r="BW60" s="1"/>
      <c r="BX60" s="1"/>
      <c r="BY60" s="1"/>
      <c r="BZ60" s="1"/>
      <c r="CA60" s="1"/>
      <c r="CB60" s="1"/>
      <c r="CC60" s="1"/>
      <c r="CD60" s="1"/>
      <c r="CE60" s="1"/>
      <c r="CF60" s="1"/>
      <c r="CG60" s="1"/>
      <c r="CH60" s="1"/>
      <c r="CI60" s="1"/>
      <c r="CJ60" s="1"/>
    </row>
    <row r="61" spans="1:88">
      <c r="A61" s="1"/>
      <c r="B61" s="187"/>
      <c r="C61" s="1"/>
      <c r="D61" s="1"/>
      <c r="E61" s="1"/>
      <c r="F61" s="1"/>
      <c r="G61" s="1"/>
      <c r="H61" s="1"/>
      <c r="I61" s="1"/>
      <c r="J61" s="1"/>
      <c r="K61" s="1"/>
      <c r="L61" s="1"/>
      <c r="M61" s="188"/>
      <c r="N61" s="1"/>
      <c r="O61" s="187"/>
      <c r="P61" s="187"/>
      <c r="Q61" s="1"/>
      <c r="R61" s="1"/>
      <c r="S61" s="1"/>
      <c r="T61" s="1"/>
      <c r="U61" s="1"/>
      <c r="V61" s="1"/>
      <c r="W61" s="1"/>
      <c r="X61" s="1"/>
      <c r="Y61" s="1"/>
      <c r="Z61" s="1"/>
      <c r="AA61" s="6"/>
      <c r="AB61" s="6"/>
      <c r="AC61" s="189"/>
      <c r="AD61" s="189"/>
      <c r="AE61" s="1"/>
      <c r="AF61" s="189"/>
      <c r="AG61" s="189"/>
      <c r="AH61" s="189"/>
      <c r="AI61" s="189"/>
      <c r="AJ61" s="189"/>
      <c r="AK61" s="189"/>
      <c r="AL61" s="189"/>
      <c r="AM61" s="189"/>
      <c r="AN61" s="1"/>
      <c r="AO61" s="1"/>
      <c r="AP61" s="1"/>
      <c r="AQ61" s="191"/>
      <c r="AR61" s="1"/>
      <c r="AS61" s="1"/>
      <c r="AT61" s="192"/>
      <c r="AU61" s="1"/>
      <c r="AV61" s="1"/>
      <c r="AW61" s="1"/>
      <c r="AX61" s="191"/>
      <c r="AY61" s="1"/>
      <c r="AZ61" s="1"/>
      <c r="BA61" s="1"/>
      <c r="BB61" s="1"/>
      <c r="BC61" s="193"/>
      <c r="BD61" s="1"/>
      <c r="BE61" s="1"/>
      <c r="BF61" s="1"/>
      <c r="BG61" s="1"/>
      <c r="BH61" s="1"/>
      <c r="BI61" s="1"/>
      <c r="BJ61" s="1"/>
      <c r="BK61" s="1"/>
      <c r="BL61" s="1"/>
      <c r="BM61" s="1"/>
      <c r="BN61" s="1"/>
      <c r="BO61" s="1"/>
      <c r="BP61" s="1"/>
      <c r="BQ61" s="1"/>
      <c r="BR61" s="1"/>
      <c r="BS61" s="1"/>
      <c r="BT61" s="1"/>
      <c r="BU61" s="1"/>
      <c r="BV61" s="1"/>
      <c r="BW61" s="1"/>
      <c r="BX61" s="1"/>
      <c r="BY61" s="1"/>
      <c r="BZ61" s="1"/>
      <c r="CA61" s="1"/>
      <c r="CB61" s="1"/>
      <c r="CC61" s="1"/>
      <c r="CD61" s="1"/>
      <c r="CE61" s="1"/>
      <c r="CF61" s="1"/>
      <c r="CG61" s="1"/>
      <c r="CH61" s="1"/>
      <c r="CI61" s="1"/>
      <c r="CJ61" s="1"/>
    </row>
    <row r="62" spans="1:88">
      <c r="A62" s="1"/>
      <c r="B62" s="187"/>
      <c r="C62" s="1"/>
      <c r="D62" s="1"/>
      <c r="E62" s="1"/>
      <c r="F62" s="1"/>
      <c r="G62" s="1"/>
      <c r="H62" s="1"/>
      <c r="I62" s="1"/>
      <c r="J62" s="1"/>
      <c r="K62" s="1"/>
      <c r="L62" s="1"/>
      <c r="M62" s="188"/>
      <c r="N62" s="1"/>
      <c r="O62" s="187"/>
      <c r="P62" s="187"/>
      <c r="Q62" s="1"/>
      <c r="R62" s="1"/>
      <c r="S62" s="1"/>
      <c r="T62" s="1"/>
      <c r="U62" s="1"/>
      <c r="V62" s="1"/>
      <c r="W62" s="1"/>
      <c r="X62" s="1"/>
      <c r="Y62" s="1"/>
      <c r="Z62" s="1"/>
      <c r="AA62" s="6"/>
      <c r="AB62" s="6"/>
      <c r="AC62" s="189"/>
      <c r="AD62" s="189"/>
      <c r="AE62" s="1"/>
      <c r="AF62" s="189"/>
      <c r="AG62" s="189"/>
      <c r="AH62" s="189"/>
      <c r="AI62" s="189"/>
      <c r="AJ62" s="189"/>
      <c r="AK62" s="189"/>
      <c r="AL62" s="189"/>
      <c r="AM62" s="189"/>
      <c r="AN62" s="1"/>
      <c r="AO62" s="1"/>
      <c r="AP62" s="1"/>
      <c r="AQ62" s="191"/>
      <c r="AR62" s="1"/>
      <c r="AS62" s="1"/>
      <c r="AT62" s="192"/>
      <c r="AU62" s="1"/>
      <c r="AV62" s="1"/>
      <c r="AW62" s="1"/>
      <c r="AX62" s="191"/>
      <c r="AY62" s="1"/>
      <c r="AZ62" s="1"/>
      <c r="BA62" s="1"/>
      <c r="BB62" s="1"/>
      <c r="BC62" s="193"/>
      <c r="BD62" s="1"/>
      <c r="BE62" s="1"/>
      <c r="BF62" s="1"/>
      <c r="BG62" s="1"/>
      <c r="BH62" s="1"/>
      <c r="BI62" s="1"/>
      <c r="BJ62" s="1"/>
      <c r="BK62" s="1"/>
      <c r="BL62" s="1"/>
      <c r="BM62" s="1"/>
      <c r="BN62" s="1"/>
      <c r="BO62" s="1"/>
      <c r="BP62" s="1"/>
      <c r="BQ62" s="1"/>
      <c r="BR62" s="1"/>
      <c r="BS62" s="1"/>
      <c r="BT62" s="1"/>
      <c r="BU62" s="1"/>
      <c r="BV62" s="1"/>
      <c r="BW62" s="1"/>
      <c r="BX62" s="1"/>
      <c r="BY62" s="1"/>
      <c r="BZ62" s="1"/>
      <c r="CA62" s="1"/>
      <c r="CB62" s="1"/>
      <c r="CC62" s="1"/>
      <c r="CD62" s="1"/>
      <c r="CE62" s="1"/>
      <c r="CF62" s="1"/>
      <c r="CG62" s="1"/>
      <c r="CH62" s="1"/>
      <c r="CI62" s="1"/>
      <c r="CJ62" s="1"/>
    </row>
    <row r="63" spans="1:88">
      <c r="A63" s="1"/>
      <c r="B63" s="187"/>
      <c r="C63" s="1"/>
      <c r="D63" s="1"/>
      <c r="E63" s="1"/>
      <c r="F63" s="1"/>
      <c r="G63" s="1"/>
      <c r="H63" s="1"/>
      <c r="I63" s="1"/>
      <c r="J63" s="1"/>
      <c r="K63" s="1"/>
      <c r="L63" s="1"/>
      <c r="M63" s="188"/>
      <c r="N63" s="1"/>
      <c r="O63" s="187"/>
      <c r="P63" s="187"/>
      <c r="Q63" s="1"/>
      <c r="R63" s="1"/>
      <c r="S63" s="1"/>
      <c r="T63" s="1"/>
      <c r="U63" s="1"/>
      <c r="V63" s="1"/>
      <c r="W63" s="1"/>
      <c r="X63" s="1"/>
      <c r="Y63" s="1"/>
      <c r="Z63" s="1"/>
      <c r="AA63" s="6"/>
      <c r="AB63" s="6"/>
      <c r="AC63" s="189"/>
      <c r="AD63" s="189"/>
      <c r="AE63" s="1"/>
      <c r="AF63" s="189"/>
      <c r="AG63" s="189"/>
      <c r="AH63" s="189"/>
      <c r="AI63" s="189"/>
      <c r="AJ63" s="189"/>
      <c r="AK63" s="189"/>
      <c r="AL63" s="189"/>
      <c r="AM63" s="189"/>
      <c r="AN63" s="1"/>
      <c r="AO63" s="1"/>
      <c r="AP63" s="1"/>
      <c r="AQ63" s="191"/>
      <c r="AR63" s="1"/>
      <c r="AS63" s="1"/>
      <c r="AT63" s="192"/>
      <c r="AU63" s="1"/>
      <c r="AV63" s="1"/>
      <c r="AW63" s="1"/>
      <c r="AX63" s="191"/>
      <c r="AY63" s="1"/>
      <c r="AZ63" s="1"/>
      <c r="BA63" s="1"/>
      <c r="BB63" s="1"/>
      <c r="BC63" s="193"/>
      <c r="BD63" s="1"/>
      <c r="BE63" s="1"/>
      <c r="BF63" s="1"/>
      <c r="BG63" s="1"/>
      <c r="BH63" s="1"/>
      <c r="BI63" s="1"/>
      <c r="BJ63" s="1"/>
      <c r="BK63" s="1"/>
      <c r="BL63" s="1"/>
      <c r="BM63" s="1"/>
      <c r="BN63" s="1"/>
      <c r="BO63" s="1"/>
      <c r="BP63" s="1"/>
      <c r="BQ63" s="1"/>
      <c r="BR63" s="1"/>
      <c r="BS63" s="1"/>
      <c r="BT63" s="1"/>
      <c r="BU63" s="1"/>
      <c r="BV63" s="1"/>
      <c r="BW63" s="1"/>
      <c r="BX63" s="1"/>
      <c r="BY63" s="1"/>
      <c r="BZ63" s="1"/>
      <c r="CA63" s="1"/>
      <c r="CB63" s="1"/>
      <c r="CC63" s="1"/>
      <c r="CD63" s="1"/>
      <c r="CE63" s="1"/>
      <c r="CF63" s="1"/>
      <c r="CG63" s="1"/>
      <c r="CH63" s="1"/>
      <c r="CI63" s="1"/>
      <c r="CJ63" s="1"/>
    </row>
    <row r="64" spans="1:88">
      <c r="A64" s="1"/>
      <c r="B64" s="187"/>
      <c r="C64" s="1"/>
      <c r="D64" s="1"/>
      <c r="E64" s="1"/>
      <c r="F64" s="1"/>
      <c r="G64" s="1"/>
      <c r="H64" s="1"/>
      <c r="I64" s="1"/>
      <c r="J64" s="1"/>
      <c r="K64" s="1"/>
      <c r="L64" s="1"/>
      <c r="M64" s="188"/>
      <c r="N64" s="1"/>
      <c r="O64" s="187"/>
      <c r="P64" s="187"/>
      <c r="Q64" s="1"/>
      <c r="R64" s="1"/>
      <c r="S64" s="1"/>
      <c r="T64" s="1"/>
      <c r="U64" s="1"/>
      <c r="V64" s="1"/>
      <c r="W64" s="1"/>
      <c r="X64" s="1"/>
      <c r="Y64" s="1"/>
      <c r="Z64" s="1"/>
      <c r="AA64" s="6"/>
      <c r="AB64" s="6"/>
      <c r="AC64" s="189"/>
      <c r="AD64" s="189"/>
      <c r="AE64" s="1"/>
      <c r="AF64" s="189"/>
      <c r="AG64" s="189"/>
      <c r="AH64" s="189"/>
      <c r="AI64" s="189"/>
      <c r="AJ64" s="189"/>
      <c r="AK64" s="189"/>
      <c r="AL64" s="189"/>
      <c r="AM64" s="189"/>
      <c r="AN64" s="1"/>
      <c r="AO64" s="1"/>
      <c r="AP64" s="1"/>
      <c r="AQ64" s="191"/>
      <c r="AR64" s="1"/>
      <c r="AS64" s="1"/>
      <c r="AT64" s="192"/>
      <c r="AU64" s="1"/>
      <c r="AV64" s="1"/>
      <c r="AW64" s="1"/>
      <c r="AX64" s="191"/>
      <c r="AY64" s="1"/>
      <c r="AZ64" s="1"/>
      <c r="BA64" s="1"/>
      <c r="BB64" s="1"/>
      <c r="BC64" s="193"/>
      <c r="BD64" s="1"/>
      <c r="BE64" s="1"/>
      <c r="BF64" s="1"/>
      <c r="BG64" s="1"/>
      <c r="BH64" s="1"/>
      <c r="BI64" s="1"/>
      <c r="BJ64" s="1"/>
      <c r="BK64" s="1"/>
      <c r="BL64" s="1"/>
      <c r="BM64" s="1"/>
      <c r="BN64" s="1"/>
      <c r="BO64" s="1"/>
      <c r="BP64" s="1"/>
      <c r="BQ64" s="1"/>
      <c r="BR64" s="1"/>
      <c r="BS64" s="1"/>
      <c r="BT64" s="1"/>
      <c r="BU64" s="1"/>
      <c r="BV64" s="1"/>
      <c r="BW64" s="1"/>
      <c r="BX64" s="1"/>
      <c r="BY64" s="1"/>
      <c r="BZ64" s="1"/>
      <c r="CA64" s="1"/>
      <c r="CB64" s="1"/>
      <c r="CC64" s="1"/>
      <c r="CD64" s="1"/>
      <c r="CE64" s="1"/>
      <c r="CF64" s="1"/>
      <c r="CG64" s="1"/>
      <c r="CH64" s="1"/>
      <c r="CI64" s="1"/>
      <c r="CJ64" s="1"/>
    </row>
    <row r="65" spans="1:88">
      <c r="A65" s="1"/>
      <c r="B65" s="187"/>
      <c r="C65" s="1"/>
      <c r="D65" s="1"/>
      <c r="E65" s="1"/>
      <c r="F65" s="1"/>
      <c r="G65" s="1"/>
      <c r="H65" s="1"/>
      <c r="I65" s="1"/>
      <c r="J65" s="1"/>
      <c r="K65" s="1"/>
      <c r="L65" s="1"/>
      <c r="M65" s="188"/>
      <c r="N65" s="1"/>
      <c r="O65" s="187"/>
      <c r="P65" s="187"/>
      <c r="Q65" s="1"/>
      <c r="R65" s="1"/>
      <c r="S65" s="1"/>
      <c r="T65" s="1"/>
      <c r="U65" s="1"/>
      <c r="V65" s="1"/>
      <c r="W65" s="1"/>
      <c r="X65" s="1"/>
      <c r="Y65" s="1"/>
      <c r="Z65" s="1"/>
      <c r="AA65" s="6"/>
      <c r="AB65" s="6"/>
      <c r="AC65" s="189"/>
      <c r="AD65" s="189"/>
      <c r="AE65" s="1"/>
      <c r="AF65" s="189"/>
      <c r="AG65" s="189"/>
      <c r="AH65" s="189"/>
      <c r="AI65" s="189"/>
      <c r="AJ65" s="189"/>
      <c r="AK65" s="189"/>
      <c r="AL65" s="189"/>
      <c r="AM65" s="189"/>
      <c r="AN65" s="1"/>
      <c r="AO65" s="1"/>
      <c r="AP65" s="1"/>
      <c r="AQ65" s="191"/>
      <c r="AR65" s="1"/>
      <c r="AS65" s="1"/>
      <c r="AT65" s="192"/>
      <c r="AU65" s="1"/>
      <c r="AV65" s="1"/>
      <c r="AW65" s="1"/>
      <c r="AX65" s="191"/>
      <c r="AY65" s="1"/>
      <c r="AZ65" s="1"/>
      <c r="BA65" s="1"/>
      <c r="BB65" s="1"/>
      <c r="BC65" s="193"/>
      <c r="BD65" s="1"/>
      <c r="BE65" s="1"/>
      <c r="BF65" s="1"/>
      <c r="BG65" s="1"/>
      <c r="BH65" s="1"/>
      <c r="BI65" s="1"/>
      <c r="BJ65" s="1"/>
      <c r="BK65" s="1"/>
      <c r="BL65" s="1"/>
      <c r="BM65" s="1"/>
      <c r="BN65" s="1"/>
      <c r="BO65" s="1"/>
      <c r="BP65" s="1"/>
      <c r="BQ65" s="1"/>
      <c r="BR65" s="1"/>
      <c r="BS65" s="1"/>
      <c r="BT65" s="1"/>
      <c r="BU65" s="1"/>
      <c r="BV65" s="1"/>
      <c r="BW65" s="1"/>
      <c r="BX65" s="1"/>
      <c r="BY65" s="1"/>
      <c r="BZ65" s="1"/>
      <c r="CA65" s="1"/>
      <c r="CB65" s="1"/>
      <c r="CC65" s="1"/>
      <c r="CD65" s="1"/>
      <c r="CE65" s="1"/>
      <c r="CF65" s="1"/>
      <c r="CG65" s="1"/>
      <c r="CH65" s="1"/>
      <c r="CI65" s="1"/>
      <c r="CJ65" s="1"/>
    </row>
    <row r="66" spans="1:88">
      <c r="A66" s="1"/>
      <c r="B66" s="187"/>
      <c r="C66" s="1"/>
      <c r="D66" s="1"/>
      <c r="E66" s="1"/>
      <c r="F66" s="1"/>
      <c r="G66" s="1"/>
      <c r="H66" s="1"/>
      <c r="I66" s="1"/>
      <c r="J66" s="1"/>
      <c r="K66" s="1"/>
      <c r="L66" s="1"/>
      <c r="M66" s="188"/>
      <c r="N66" s="1"/>
      <c r="O66" s="187"/>
      <c r="P66" s="187"/>
      <c r="Q66" s="1"/>
      <c r="R66" s="1"/>
      <c r="S66" s="1"/>
      <c r="T66" s="1"/>
      <c r="U66" s="1"/>
      <c r="V66" s="1"/>
      <c r="W66" s="1"/>
      <c r="X66" s="1"/>
      <c r="Y66" s="1"/>
      <c r="Z66" s="1"/>
      <c r="AA66" s="6"/>
      <c r="AB66" s="6"/>
      <c r="AC66" s="189"/>
      <c r="AD66" s="189"/>
      <c r="AE66" s="1"/>
      <c r="AF66" s="189"/>
      <c r="AG66" s="189"/>
      <c r="AH66" s="189"/>
      <c r="AI66" s="189"/>
      <c r="AJ66" s="189"/>
      <c r="AK66" s="189"/>
      <c r="AL66" s="189"/>
      <c r="AM66" s="189"/>
      <c r="AN66" s="1"/>
      <c r="AO66" s="1"/>
      <c r="AP66" s="1"/>
      <c r="AQ66" s="191"/>
      <c r="AR66" s="1"/>
      <c r="AS66" s="1"/>
      <c r="AT66" s="192"/>
      <c r="AU66" s="1"/>
      <c r="AV66" s="1"/>
      <c r="AW66" s="1"/>
      <c r="AX66" s="191"/>
      <c r="AY66" s="1"/>
      <c r="AZ66" s="1"/>
      <c r="BA66" s="1"/>
      <c r="BB66" s="1"/>
      <c r="BC66" s="193"/>
      <c r="BD66" s="1"/>
      <c r="BE66" s="1"/>
      <c r="BF66" s="1"/>
      <c r="BG66" s="1"/>
      <c r="BH66" s="1"/>
      <c r="BI66" s="1"/>
      <c r="BJ66" s="1"/>
      <c r="BK66" s="1"/>
      <c r="BL66" s="1"/>
      <c r="BM66" s="1"/>
      <c r="BN66" s="1"/>
      <c r="BO66" s="1"/>
      <c r="BP66" s="1"/>
      <c r="BQ66" s="1"/>
      <c r="BR66" s="1"/>
      <c r="BS66" s="1"/>
      <c r="BT66" s="1"/>
      <c r="BU66" s="1"/>
      <c r="BV66" s="1"/>
      <c r="BW66" s="1"/>
      <c r="BX66" s="1"/>
      <c r="BY66" s="1"/>
      <c r="BZ66" s="1"/>
      <c r="CA66" s="1"/>
      <c r="CB66" s="1"/>
      <c r="CC66" s="1"/>
      <c r="CD66" s="1"/>
      <c r="CE66" s="1"/>
      <c r="CF66" s="1"/>
      <c r="CG66" s="1"/>
      <c r="CH66" s="1"/>
      <c r="CI66" s="1"/>
      <c r="CJ66" s="1"/>
    </row>
    <row r="67" spans="1:88">
      <c r="A67" s="1"/>
      <c r="B67" s="187"/>
      <c r="C67" s="1"/>
      <c r="D67" s="1"/>
      <c r="E67" s="1"/>
      <c r="F67" s="1"/>
      <c r="G67" s="1"/>
      <c r="H67" s="1"/>
      <c r="I67" s="1"/>
      <c r="J67" s="1"/>
      <c r="K67" s="1"/>
      <c r="L67" s="1"/>
      <c r="M67" s="188"/>
      <c r="N67" s="1"/>
      <c r="O67" s="187"/>
      <c r="P67" s="187"/>
      <c r="Q67" s="1"/>
      <c r="R67" s="1"/>
      <c r="S67" s="1"/>
      <c r="T67" s="1"/>
      <c r="U67" s="1"/>
      <c r="V67" s="1"/>
      <c r="W67" s="1"/>
      <c r="X67" s="1"/>
      <c r="Y67" s="1"/>
      <c r="Z67" s="1"/>
      <c r="AA67" s="6"/>
      <c r="AB67" s="6"/>
      <c r="AC67" s="189"/>
      <c r="AD67" s="189"/>
      <c r="AE67" s="1"/>
      <c r="AF67" s="189"/>
      <c r="AG67" s="189"/>
      <c r="AH67" s="189"/>
      <c r="AI67" s="189"/>
      <c r="AJ67" s="189"/>
      <c r="AK67" s="189"/>
      <c r="AL67" s="189"/>
      <c r="AM67" s="189"/>
      <c r="AN67" s="1"/>
      <c r="AO67" s="1"/>
      <c r="AP67" s="1"/>
      <c r="AQ67" s="191"/>
      <c r="AR67" s="1"/>
      <c r="AS67" s="1"/>
      <c r="AT67" s="192"/>
      <c r="AU67" s="1"/>
      <c r="AV67" s="1"/>
      <c r="AW67" s="1"/>
      <c r="AX67" s="191"/>
      <c r="AY67" s="1"/>
      <c r="AZ67" s="1"/>
      <c r="BA67" s="1"/>
      <c r="BB67" s="1"/>
      <c r="BC67" s="193"/>
      <c r="BD67" s="1"/>
      <c r="BE67" s="1"/>
      <c r="BF67" s="1"/>
      <c r="BG67" s="1"/>
      <c r="BH67" s="1"/>
      <c r="BI67" s="1"/>
      <c r="BJ67" s="1"/>
      <c r="BK67" s="1"/>
      <c r="BL67" s="1"/>
      <c r="BM67" s="1"/>
      <c r="BN67" s="1"/>
      <c r="BO67" s="1"/>
      <c r="BP67" s="1"/>
      <c r="BQ67" s="1"/>
      <c r="BR67" s="1"/>
      <c r="BS67" s="1"/>
      <c r="BT67" s="1"/>
      <c r="BU67" s="1"/>
      <c r="BV67" s="1"/>
      <c r="BW67" s="1"/>
      <c r="BX67" s="1"/>
      <c r="BY67" s="1"/>
      <c r="BZ67" s="1"/>
      <c r="CA67" s="1"/>
      <c r="CB67" s="1"/>
      <c r="CC67" s="1"/>
      <c r="CD67" s="1"/>
      <c r="CE67" s="1"/>
      <c r="CF67" s="1"/>
      <c r="CG67" s="1"/>
      <c r="CH67" s="1"/>
      <c r="CI67" s="1"/>
      <c r="CJ67" s="1"/>
    </row>
    <row r="68" spans="1:88">
      <c r="A68" s="1"/>
      <c r="B68" s="187"/>
      <c r="C68" s="1"/>
      <c r="D68" s="1"/>
      <c r="E68" s="1"/>
      <c r="F68" s="1"/>
      <c r="G68" s="1"/>
      <c r="H68" s="1"/>
      <c r="I68" s="1"/>
      <c r="J68" s="1"/>
      <c r="K68" s="1"/>
      <c r="L68" s="1"/>
      <c r="M68" s="188"/>
      <c r="N68" s="1"/>
      <c r="O68" s="187"/>
      <c r="P68" s="187"/>
      <c r="Q68" s="1"/>
      <c r="R68" s="1"/>
      <c r="S68" s="1"/>
      <c r="T68" s="1"/>
      <c r="U68" s="1"/>
      <c r="V68" s="1"/>
      <c r="W68" s="1"/>
      <c r="X68" s="1"/>
      <c r="Y68" s="1"/>
      <c r="Z68" s="1"/>
      <c r="AA68" s="6"/>
      <c r="AB68" s="6"/>
      <c r="AC68" s="189"/>
      <c r="AD68" s="189"/>
      <c r="AE68" s="1"/>
      <c r="AF68" s="189"/>
      <c r="AG68" s="189"/>
      <c r="AH68" s="189"/>
      <c r="AI68" s="189"/>
      <c r="AJ68" s="189"/>
      <c r="AK68" s="189"/>
      <c r="AL68" s="189"/>
      <c r="AM68" s="189"/>
      <c r="AN68" s="1"/>
      <c r="AO68" s="1"/>
      <c r="AP68" s="1"/>
      <c r="AQ68" s="191"/>
      <c r="AR68" s="1"/>
      <c r="AS68" s="1"/>
      <c r="AT68" s="192"/>
      <c r="AU68" s="1"/>
      <c r="AV68" s="1"/>
      <c r="AW68" s="1"/>
      <c r="AX68" s="191"/>
      <c r="AY68" s="1"/>
      <c r="AZ68" s="1"/>
      <c r="BA68" s="1"/>
      <c r="BB68" s="1"/>
      <c r="BC68" s="193"/>
      <c r="BD68" s="1"/>
      <c r="BE68" s="1"/>
      <c r="BF68" s="1"/>
      <c r="BG68" s="1"/>
      <c r="BH68" s="1"/>
      <c r="BI68" s="1"/>
      <c r="BJ68" s="1"/>
      <c r="BK68" s="1"/>
      <c r="BL68" s="1"/>
      <c r="BM68" s="1"/>
      <c r="BN68" s="1"/>
      <c r="BO68" s="1"/>
      <c r="BP68" s="1"/>
      <c r="BQ68" s="1"/>
      <c r="BR68" s="1"/>
      <c r="BS68" s="1"/>
      <c r="BT68" s="1"/>
      <c r="BU68" s="1"/>
      <c r="BV68" s="1"/>
      <c r="BW68" s="1"/>
      <c r="BX68" s="1"/>
      <c r="BY68" s="1"/>
      <c r="BZ68" s="1"/>
      <c r="CA68" s="1"/>
      <c r="CB68" s="1"/>
      <c r="CC68" s="1"/>
      <c r="CD68" s="1"/>
      <c r="CE68" s="1"/>
      <c r="CF68" s="1"/>
      <c r="CG68" s="1"/>
      <c r="CH68" s="1"/>
      <c r="CI68" s="1"/>
      <c r="CJ68" s="1"/>
    </row>
    <row r="69" spans="1:88">
      <c r="A69" s="1"/>
      <c r="B69" s="187"/>
      <c r="C69" s="1"/>
      <c r="D69" s="1"/>
      <c r="E69" s="1"/>
      <c r="F69" s="1"/>
      <c r="G69" s="1"/>
      <c r="H69" s="1"/>
      <c r="I69" s="1"/>
      <c r="J69" s="1"/>
      <c r="K69" s="1"/>
      <c r="L69" s="1"/>
      <c r="M69" s="188"/>
      <c r="N69" s="1"/>
      <c r="O69" s="187"/>
      <c r="P69" s="187"/>
      <c r="Q69" s="1"/>
      <c r="R69" s="1"/>
      <c r="S69" s="1"/>
      <c r="T69" s="1"/>
      <c r="U69" s="1"/>
      <c r="V69" s="1"/>
      <c r="W69" s="1"/>
      <c r="X69" s="1"/>
      <c r="Y69" s="1"/>
      <c r="Z69" s="1"/>
      <c r="AA69" s="6"/>
      <c r="AB69" s="6"/>
      <c r="AC69" s="189"/>
      <c r="AD69" s="189"/>
      <c r="AE69" s="1"/>
      <c r="AF69" s="189"/>
      <c r="AG69" s="189"/>
      <c r="AH69" s="189"/>
      <c r="AI69" s="189"/>
      <c r="AJ69" s="189"/>
      <c r="AK69" s="189"/>
      <c r="AL69" s="189"/>
      <c r="AM69" s="189"/>
      <c r="AN69" s="1"/>
      <c r="AO69" s="1"/>
      <c r="AP69" s="1"/>
      <c r="AQ69" s="191"/>
      <c r="AR69" s="1"/>
      <c r="AS69" s="1"/>
      <c r="AT69" s="192"/>
      <c r="AU69" s="1"/>
      <c r="AV69" s="1"/>
      <c r="AW69" s="1"/>
      <c r="AX69" s="191"/>
      <c r="AY69" s="1"/>
      <c r="AZ69" s="1"/>
      <c r="BA69" s="1"/>
      <c r="BB69" s="1"/>
      <c r="BC69" s="193"/>
      <c r="BD69" s="1"/>
      <c r="BE69" s="1"/>
      <c r="BF69" s="1"/>
      <c r="BG69" s="1"/>
      <c r="BH69" s="1"/>
      <c r="BI69" s="1"/>
      <c r="BJ69" s="1"/>
      <c r="BK69" s="1"/>
      <c r="BL69" s="1"/>
      <c r="BM69" s="1"/>
      <c r="BN69" s="1"/>
      <c r="BO69" s="1"/>
      <c r="BP69" s="1"/>
      <c r="BQ69" s="1"/>
      <c r="BR69" s="1"/>
      <c r="BS69" s="1"/>
      <c r="BT69" s="1"/>
      <c r="BU69" s="1"/>
      <c r="BV69" s="1"/>
      <c r="BW69" s="1"/>
      <c r="BX69" s="1"/>
      <c r="BY69" s="1"/>
      <c r="BZ69" s="1"/>
      <c r="CA69" s="1"/>
      <c r="CB69" s="1"/>
      <c r="CC69" s="1"/>
      <c r="CD69" s="1"/>
      <c r="CE69" s="1"/>
      <c r="CF69" s="1"/>
      <c r="CG69" s="1"/>
      <c r="CH69" s="1"/>
      <c r="CI69" s="1"/>
      <c r="CJ69" s="1"/>
    </row>
    <row r="70" spans="1:88">
      <c r="A70" s="1"/>
      <c r="B70" s="187"/>
      <c r="C70" s="1"/>
      <c r="D70" s="1"/>
      <c r="E70" s="1"/>
      <c r="F70" s="1"/>
      <c r="G70" s="1"/>
      <c r="H70" s="1"/>
      <c r="I70" s="1"/>
      <c r="J70" s="1"/>
      <c r="K70" s="1"/>
      <c r="L70" s="1"/>
      <c r="M70" s="188"/>
      <c r="N70" s="1"/>
      <c r="O70" s="187"/>
      <c r="P70" s="187"/>
      <c r="Q70" s="1"/>
      <c r="R70" s="1"/>
      <c r="S70" s="1"/>
      <c r="T70" s="1"/>
      <c r="U70" s="1"/>
      <c r="V70" s="1"/>
      <c r="W70" s="1"/>
      <c r="X70" s="1"/>
      <c r="Y70" s="1"/>
      <c r="Z70" s="1"/>
      <c r="AA70" s="6"/>
      <c r="AB70" s="6"/>
      <c r="AC70" s="189"/>
      <c r="AD70" s="189"/>
      <c r="AE70" s="1"/>
      <c r="AF70" s="189"/>
      <c r="AG70" s="189"/>
      <c r="AH70" s="189"/>
      <c r="AI70" s="189"/>
      <c r="AJ70" s="189"/>
      <c r="AK70" s="189"/>
      <c r="AL70" s="189"/>
      <c r="AM70" s="189"/>
      <c r="AN70" s="1"/>
      <c r="AO70" s="1"/>
      <c r="AP70" s="1"/>
      <c r="AQ70" s="191"/>
      <c r="AR70" s="1"/>
      <c r="AS70" s="1"/>
      <c r="AT70" s="192"/>
      <c r="AU70" s="1"/>
      <c r="AV70" s="1"/>
      <c r="AW70" s="1"/>
      <c r="AX70" s="191"/>
      <c r="AY70" s="1"/>
      <c r="AZ70" s="1"/>
      <c r="BA70" s="1"/>
      <c r="BB70" s="1"/>
      <c r="BC70" s="193"/>
      <c r="BD70" s="1"/>
      <c r="BE70" s="1"/>
      <c r="BF70" s="1"/>
      <c r="BG70" s="1"/>
      <c r="BH70" s="1"/>
      <c r="BI70" s="1"/>
      <c r="BJ70" s="1"/>
      <c r="BK70" s="1"/>
      <c r="BL70" s="1"/>
      <c r="BM70" s="1"/>
      <c r="BN70" s="1"/>
      <c r="BO70" s="1"/>
      <c r="BP70" s="1"/>
      <c r="BQ70" s="1"/>
      <c r="BR70" s="1"/>
      <c r="BS70" s="1"/>
      <c r="BT70" s="1"/>
      <c r="BU70" s="1"/>
      <c r="BV70" s="1"/>
      <c r="BW70" s="1"/>
      <c r="BX70" s="1"/>
      <c r="BY70" s="1"/>
      <c r="BZ70" s="1"/>
      <c r="CA70" s="1"/>
      <c r="CB70" s="1"/>
      <c r="CC70" s="1"/>
      <c r="CD70" s="1"/>
      <c r="CE70" s="1"/>
      <c r="CF70" s="1"/>
      <c r="CG70" s="1"/>
      <c r="CH70" s="1"/>
      <c r="CI70" s="1"/>
      <c r="CJ70" s="1"/>
    </row>
    <row r="71" spans="1:88">
      <c r="A71" s="1"/>
      <c r="B71" s="187"/>
      <c r="C71" s="1"/>
      <c r="D71" s="1"/>
      <c r="E71" s="1"/>
      <c r="F71" s="1"/>
      <c r="G71" s="1"/>
      <c r="H71" s="1"/>
      <c r="I71" s="1"/>
      <c r="J71" s="1"/>
      <c r="K71" s="1"/>
      <c r="L71" s="1"/>
      <c r="M71" s="188"/>
      <c r="N71" s="1"/>
      <c r="O71" s="187"/>
      <c r="P71" s="187"/>
      <c r="Q71" s="1"/>
      <c r="R71" s="1"/>
      <c r="S71" s="1"/>
      <c r="T71" s="1"/>
      <c r="U71" s="1"/>
      <c r="V71" s="1"/>
      <c r="W71" s="1"/>
      <c r="X71" s="1"/>
      <c r="Y71" s="1"/>
      <c r="Z71" s="1"/>
      <c r="AA71" s="6"/>
      <c r="AB71" s="6"/>
      <c r="AC71" s="189"/>
      <c r="AD71" s="189"/>
      <c r="AE71" s="1"/>
      <c r="AF71" s="189"/>
      <c r="AG71" s="189"/>
      <c r="AH71" s="189"/>
      <c r="AI71" s="189"/>
      <c r="AJ71" s="189"/>
      <c r="AK71" s="189"/>
      <c r="AL71" s="189"/>
      <c r="AM71" s="189"/>
      <c r="AN71" s="1"/>
      <c r="AO71" s="1"/>
      <c r="AP71" s="1"/>
      <c r="AQ71" s="191"/>
      <c r="AR71" s="1"/>
      <c r="AS71" s="1"/>
      <c r="AT71" s="192"/>
      <c r="AU71" s="1"/>
      <c r="AV71" s="1"/>
      <c r="AW71" s="1"/>
      <c r="AX71" s="191"/>
      <c r="AY71" s="1"/>
      <c r="AZ71" s="1"/>
      <c r="BA71" s="1"/>
      <c r="BB71" s="1"/>
      <c r="BC71" s="193"/>
      <c r="BD71" s="1"/>
      <c r="BE71" s="1"/>
      <c r="BF71" s="1"/>
      <c r="BG71" s="1"/>
      <c r="BH71" s="1"/>
      <c r="BI71" s="1"/>
      <c r="BJ71" s="1"/>
      <c r="BK71" s="1"/>
      <c r="BL71" s="1"/>
      <c r="BM71" s="1"/>
      <c r="BN71" s="1"/>
      <c r="BO71" s="1"/>
      <c r="BP71" s="1"/>
      <c r="BQ71" s="1"/>
      <c r="BR71" s="1"/>
      <c r="BS71" s="1"/>
      <c r="BT71" s="1"/>
      <c r="BU71" s="1"/>
      <c r="BV71" s="1"/>
      <c r="BW71" s="1"/>
      <c r="BX71" s="1"/>
      <c r="BY71" s="1"/>
      <c r="BZ71" s="1"/>
      <c r="CA71" s="1"/>
      <c r="CB71" s="1"/>
      <c r="CC71" s="1"/>
      <c r="CD71" s="1"/>
      <c r="CE71" s="1"/>
      <c r="CF71" s="1"/>
      <c r="CG71" s="1"/>
      <c r="CH71" s="1"/>
      <c r="CI71" s="1"/>
      <c r="CJ71" s="1"/>
    </row>
    <row r="72" spans="1:88">
      <c r="A72" s="1"/>
      <c r="B72" s="187"/>
      <c r="C72" s="1"/>
      <c r="D72" s="1"/>
      <c r="E72" s="1"/>
      <c r="F72" s="1"/>
      <c r="G72" s="1"/>
      <c r="H72" s="1"/>
      <c r="I72" s="1"/>
      <c r="J72" s="1"/>
      <c r="K72" s="1"/>
      <c r="L72" s="1"/>
      <c r="M72" s="188"/>
      <c r="N72" s="1"/>
      <c r="O72" s="187"/>
      <c r="P72" s="187"/>
      <c r="Q72" s="1"/>
      <c r="R72" s="1"/>
      <c r="S72" s="1"/>
      <c r="T72" s="1"/>
      <c r="U72" s="1"/>
      <c r="V72" s="1"/>
      <c r="W72" s="1"/>
      <c r="X72" s="1"/>
      <c r="Y72" s="1"/>
      <c r="Z72" s="1"/>
      <c r="AA72" s="6"/>
      <c r="AB72" s="6"/>
      <c r="AC72" s="189"/>
      <c r="AD72" s="189"/>
      <c r="AE72" s="1"/>
      <c r="AF72" s="189"/>
      <c r="AG72" s="189"/>
      <c r="AH72" s="189"/>
      <c r="AI72" s="189"/>
      <c r="AJ72" s="189"/>
      <c r="AK72" s="189"/>
      <c r="AL72" s="189"/>
      <c r="AM72" s="189"/>
      <c r="AN72" s="1"/>
      <c r="AO72" s="1"/>
      <c r="AP72" s="1"/>
      <c r="AQ72" s="191"/>
      <c r="AR72" s="1"/>
      <c r="AS72" s="1"/>
      <c r="AT72" s="192"/>
      <c r="AU72" s="1"/>
      <c r="AV72" s="1"/>
      <c r="AW72" s="1"/>
      <c r="AX72" s="191"/>
      <c r="AY72" s="1"/>
      <c r="AZ72" s="1"/>
      <c r="BA72" s="1"/>
      <c r="BB72" s="1"/>
      <c r="BC72" s="193"/>
      <c r="BD72" s="1"/>
      <c r="BE72" s="1"/>
      <c r="BF72" s="1"/>
      <c r="BG72" s="1"/>
      <c r="BH72" s="1"/>
      <c r="BI72" s="1"/>
      <c r="BJ72" s="1"/>
      <c r="BK72" s="1"/>
      <c r="BL72" s="1"/>
      <c r="BM72" s="1"/>
      <c r="BN72" s="1"/>
      <c r="BO72" s="1"/>
      <c r="BP72" s="1"/>
      <c r="BQ72" s="1"/>
      <c r="BR72" s="1"/>
      <c r="BS72" s="1"/>
      <c r="BT72" s="1"/>
      <c r="BU72" s="1"/>
      <c r="BV72" s="1"/>
      <c r="BW72" s="1"/>
      <c r="BX72" s="1"/>
      <c r="BY72" s="1"/>
      <c r="BZ72" s="1"/>
      <c r="CA72" s="1"/>
      <c r="CB72" s="1"/>
      <c r="CC72" s="1"/>
      <c r="CD72" s="1"/>
      <c r="CE72" s="1"/>
      <c r="CF72" s="1"/>
      <c r="CG72" s="1"/>
      <c r="CH72" s="1"/>
      <c r="CI72" s="1"/>
      <c r="CJ72" s="1"/>
    </row>
    <row r="73" spans="1:88">
      <c r="A73" s="1"/>
      <c r="B73" s="187"/>
      <c r="C73" s="1"/>
      <c r="D73" s="1"/>
      <c r="E73" s="1"/>
      <c r="F73" s="1"/>
      <c r="G73" s="1"/>
      <c r="H73" s="1"/>
      <c r="I73" s="1"/>
      <c r="J73" s="1"/>
      <c r="K73" s="1"/>
      <c r="L73" s="1"/>
      <c r="M73" s="188"/>
      <c r="N73" s="1"/>
      <c r="O73" s="187"/>
      <c r="P73" s="187"/>
      <c r="Q73" s="1"/>
      <c r="R73" s="1"/>
      <c r="S73" s="1"/>
      <c r="T73" s="1"/>
      <c r="U73" s="1"/>
      <c r="V73" s="1"/>
      <c r="W73" s="1"/>
      <c r="X73" s="1"/>
      <c r="Y73" s="1"/>
      <c r="Z73" s="1"/>
      <c r="AA73" s="6"/>
      <c r="AB73" s="6"/>
      <c r="AC73" s="189"/>
      <c r="AD73" s="189"/>
      <c r="AE73" s="1"/>
      <c r="AF73" s="189"/>
      <c r="AG73" s="189"/>
      <c r="AH73" s="189"/>
      <c r="AI73" s="189"/>
      <c r="AJ73" s="189"/>
      <c r="AK73" s="189"/>
      <c r="AL73" s="189"/>
      <c r="AM73" s="189"/>
      <c r="AN73" s="1"/>
      <c r="AO73" s="1"/>
      <c r="AP73" s="1"/>
      <c r="AQ73" s="191"/>
      <c r="AR73" s="1"/>
      <c r="AS73" s="1"/>
      <c r="AT73" s="192"/>
      <c r="AU73" s="1"/>
      <c r="AV73" s="1"/>
      <c r="AW73" s="1"/>
      <c r="AX73" s="191"/>
      <c r="AY73" s="1"/>
      <c r="AZ73" s="1"/>
      <c r="BA73" s="1"/>
      <c r="BB73" s="1"/>
      <c r="BC73" s="193"/>
      <c r="BD73" s="1"/>
      <c r="BE73" s="1"/>
      <c r="BF73" s="1"/>
      <c r="BG73" s="1"/>
      <c r="BH73" s="1"/>
      <c r="BI73" s="1"/>
      <c r="BJ73" s="1"/>
      <c r="BK73" s="1"/>
      <c r="BL73" s="1"/>
      <c r="BM73" s="1"/>
      <c r="BN73" s="1"/>
      <c r="BO73" s="1"/>
      <c r="BP73" s="1"/>
      <c r="BQ73" s="1"/>
      <c r="BR73" s="1"/>
      <c r="BS73" s="1"/>
      <c r="BT73" s="1"/>
      <c r="BU73" s="1"/>
      <c r="BV73" s="1"/>
      <c r="BW73" s="1"/>
      <c r="BX73" s="1"/>
      <c r="BY73" s="1"/>
      <c r="BZ73" s="1"/>
      <c r="CA73" s="1"/>
      <c r="CB73" s="1"/>
      <c r="CC73" s="1"/>
      <c r="CD73" s="1"/>
      <c r="CE73" s="1"/>
      <c r="CF73" s="1"/>
      <c r="CG73" s="1"/>
      <c r="CH73" s="1"/>
      <c r="CI73" s="1"/>
      <c r="CJ73" s="1"/>
    </row>
    <row r="74" spans="1:88">
      <c r="A74" s="1"/>
      <c r="B74" s="187"/>
      <c r="C74" s="1"/>
      <c r="D74" s="1"/>
      <c r="E74" s="1"/>
      <c r="F74" s="1"/>
      <c r="G74" s="1"/>
      <c r="H74" s="1"/>
      <c r="I74" s="1"/>
      <c r="J74" s="1"/>
      <c r="K74" s="1"/>
      <c r="L74" s="1"/>
      <c r="M74" s="188"/>
      <c r="N74" s="1"/>
      <c r="O74" s="187"/>
      <c r="P74" s="187"/>
      <c r="Q74" s="1"/>
      <c r="R74" s="1"/>
      <c r="S74" s="1"/>
      <c r="T74" s="1"/>
      <c r="U74" s="1"/>
      <c r="V74" s="1"/>
      <c r="W74" s="1"/>
      <c r="X74" s="1"/>
      <c r="Y74" s="1"/>
      <c r="Z74" s="1"/>
      <c r="AA74" s="6"/>
      <c r="AB74" s="6"/>
      <c r="AC74" s="189"/>
      <c r="AD74" s="189"/>
      <c r="AE74" s="1"/>
      <c r="AF74" s="189"/>
      <c r="AG74" s="189"/>
      <c r="AH74" s="189"/>
      <c r="AI74" s="189"/>
      <c r="AJ74" s="189"/>
      <c r="AK74" s="189"/>
      <c r="AL74" s="189"/>
      <c r="AM74" s="189"/>
      <c r="AN74" s="1"/>
      <c r="AO74" s="1"/>
      <c r="AP74" s="1"/>
      <c r="AQ74" s="191"/>
      <c r="AR74" s="1"/>
      <c r="AS74" s="1"/>
      <c r="AT74" s="192"/>
      <c r="AU74" s="1"/>
      <c r="AV74" s="1"/>
      <c r="AW74" s="1"/>
      <c r="AX74" s="191"/>
      <c r="AY74" s="1"/>
      <c r="AZ74" s="1"/>
      <c r="BA74" s="1"/>
      <c r="BB74" s="1"/>
      <c r="BC74" s="193"/>
      <c r="BD74" s="1"/>
      <c r="BE74" s="1"/>
      <c r="BF74" s="1"/>
      <c r="BG74" s="1"/>
      <c r="BH74" s="1"/>
      <c r="BI74" s="1"/>
      <c r="BJ74" s="1"/>
      <c r="BK74" s="1"/>
      <c r="BL74" s="1"/>
      <c r="BM74" s="1"/>
      <c r="BN74" s="1"/>
      <c r="BO74" s="1"/>
      <c r="BP74" s="1"/>
      <c r="BQ74" s="1"/>
      <c r="BR74" s="1"/>
      <c r="BS74" s="1"/>
      <c r="BT74" s="1"/>
      <c r="BU74" s="1"/>
      <c r="BV74" s="1"/>
      <c r="BW74" s="1"/>
      <c r="BX74" s="1"/>
      <c r="BY74" s="1"/>
      <c r="BZ74" s="1"/>
      <c r="CA74" s="1"/>
      <c r="CB74" s="1"/>
      <c r="CC74" s="1"/>
      <c r="CD74" s="1"/>
      <c r="CE74" s="1"/>
      <c r="CF74" s="1"/>
      <c r="CG74" s="1"/>
      <c r="CH74" s="1"/>
      <c r="CI74" s="1"/>
      <c r="CJ74" s="1"/>
    </row>
    <row r="75" spans="1:88">
      <c r="A75" s="1"/>
      <c r="B75" s="187"/>
      <c r="C75" s="1"/>
      <c r="D75" s="1"/>
      <c r="E75" s="1"/>
      <c r="F75" s="1"/>
      <c r="G75" s="1"/>
      <c r="H75" s="1"/>
      <c r="I75" s="1"/>
      <c r="J75" s="1"/>
      <c r="K75" s="1"/>
      <c r="L75" s="1"/>
      <c r="M75" s="188"/>
      <c r="N75" s="1"/>
      <c r="O75" s="187"/>
      <c r="P75" s="187"/>
      <c r="Q75" s="1"/>
      <c r="R75" s="1"/>
      <c r="S75" s="1"/>
      <c r="T75" s="1"/>
      <c r="U75" s="1"/>
      <c r="V75" s="1"/>
      <c r="W75" s="1"/>
      <c r="X75" s="1"/>
      <c r="Y75" s="1"/>
      <c r="Z75" s="1"/>
      <c r="AA75" s="6"/>
      <c r="AB75" s="6"/>
      <c r="AC75" s="189"/>
      <c r="AD75" s="189"/>
      <c r="AE75" s="1"/>
      <c r="AF75" s="189"/>
      <c r="AG75" s="189"/>
      <c r="AH75" s="189"/>
      <c r="AI75" s="189"/>
      <c r="AJ75" s="189"/>
      <c r="AK75" s="189"/>
      <c r="AL75" s="189"/>
      <c r="AM75" s="189"/>
      <c r="AN75" s="1"/>
      <c r="AO75" s="1"/>
      <c r="AP75" s="1"/>
      <c r="AQ75" s="191"/>
      <c r="AR75" s="1"/>
      <c r="AS75" s="1"/>
      <c r="AT75" s="192"/>
      <c r="AU75" s="1"/>
      <c r="AV75" s="1"/>
      <c r="AW75" s="1"/>
      <c r="AX75" s="191"/>
      <c r="AY75" s="1"/>
      <c r="AZ75" s="1"/>
      <c r="BA75" s="1"/>
      <c r="BB75" s="1"/>
      <c r="BC75" s="193"/>
      <c r="BD75" s="1"/>
      <c r="BE75" s="1"/>
      <c r="BF75" s="1"/>
      <c r="BG75" s="1"/>
      <c r="BH75" s="1"/>
      <c r="BI75" s="1"/>
      <c r="BJ75" s="1"/>
      <c r="BK75" s="1"/>
      <c r="BL75" s="1"/>
      <c r="BM75" s="1"/>
      <c r="BN75" s="1"/>
      <c r="BO75" s="1"/>
      <c r="BP75" s="1"/>
      <c r="BQ75" s="1"/>
      <c r="BR75" s="1"/>
      <c r="BS75" s="1"/>
      <c r="BT75" s="1"/>
      <c r="BU75" s="1"/>
      <c r="BV75" s="1"/>
      <c r="BW75" s="1"/>
      <c r="BX75" s="1"/>
      <c r="BY75" s="1"/>
      <c r="BZ75" s="1"/>
      <c r="CA75" s="1"/>
      <c r="CB75" s="1"/>
      <c r="CC75" s="1"/>
      <c r="CD75" s="1"/>
      <c r="CE75" s="1"/>
      <c r="CF75" s="1"/>
      <c r="CG75" s="1"/>
      <c r="CH75" s="1"/>
      <c r="CI75" s="1"/>
      <c r="CJ75" s="1"/>
    </row>
    <row r="76" spans="1:88">
      <c r="A76" s="1"/>
      <c r="B76" s="187"/>
      <c r="C76" s="1"/>
      <c r="D76" s="1"/>
      <c r="E76" s="1"/>
      <c r="F76" s="1"/>
      <c r="G76" s="1"/>
      <c r="H76" s="1"/>
      <c r="I76" s="1"/>
      <c r="J76" s="1"/>
      <c r="K76" s="1"/>
      <c r="L76" s="1"/>
      <c r="M76" s="188"/>
      <c r="N76" s="1"/>
      <c r="O76" s="187"/>
      <c r="P76" s="187"/>
      <c r="Q76" s="1"/>
      <c r="R76" s="1"/>
      <c r="S76" s="1"/>
      <c r="T76" s="1"/>
      <c r="U76" s="1"/>
      <c r="V76" s="1"/>
      <c r="W76" s="1"/>
      <c r="X76" s="1"/>
      <c r="Y76" s="1"/>
      <c r="Z76" s="1"/>
      <c r="AA76" s="6"/>
      <c r="AB76" s="6"/>
      <c r="AC76" s="189"/>
      <c r="AD76" s="189"/>
      <c r="AE76" s="1"/>
      <c r="AF76" s="189"/>
      <c r="AG76" s="189"/>
      <c r="AH76" s="189"/>
      <c r="AI76" s="189"/>
      <c r="AJ76" s="189"/>
      <c r="AK76" s="189"/>
      <c r="AL76" s="189"/>
      <c r="AM76" s="189"/>
      <c r="AN76" s="1"/>
      <c r="AO76" s="1"/>
      <c r="AP76" s="1"/>
      <c r="AQ76" s="191"/>
      <c r="AR76" s="1"/>
      <c r="AS76" s="1"/>
      <c r="AT76" s="192"/>
      <c r="AU76" s="1"/>
      <c r="AV76" s="1"/>
      <c r="AW76" s="1"/>
      <c r="AX76" s="191"/>
      <c r="AY76" s="1"/>
      <c r="AZ76" s="1"/>
      <c r="BA76" s="1"/>
      <c r="BB76" s="1"/>
      <c r="BC76" s="193"/>
      <c r="BD76" s="1"/>
      <c r="BE76" s="1"/>
      <c r="BF76" s="1"/>
      <c r="BG76" s="1"/>
      <c r="BH76" s="1"/>
      <c r="BI76" s="1"/>
      <c r="BJ76" s="1"/>
      <c r="BK76" s="1"/>
      <c r="BL76" s="1"/>
      <c r="BM76" s="1"/>
      <c r="BN76" s="1"/>
      <c r="BO76" s="1"/>
      <c r="BP76" s="1"/>
      <c r="BQ76" s="1"/>
      <c r="BR76" s="1"/>
      <c r="BS76" s="1"/>
      <c r="BT76" s="1"/>
      <c r="BU76" s="1"/>
      <c r="BV76" s="1"/>
      <c r="BW76" s="1"/>
      <c r="BX76" s="1"/>
      <c r="BY76" s="1"/>
      <c r="BZ76" s="1"/>
      <c r="CA76" s="1"/>
      <c r="CB76" s="1"/>
      <c r="CC76" s="1"/>
      <c r="CD76" s="1"/>
      <c r="CE76" s="1"/>
      <c r="CF76" s="1"/>
      <c r="CG76" s="1"/>
      <c r="CH76" s="1"/>
      <c r="CI76" s="1"/>
      <c r="CJ76" s="1"/>
    </row>
    <row r="77" spans="1:88">
      <c r="A77" s="1"/>
      <c r="B77" s="187"/>
      <c r="C77" s="1"/>
      <c r="D77" s="1"/>
      <c r="E77" s="1"/>
      <c r="F77" s="1"/>
      <c r="G77" s="1"/>
      <c r="H77" s="1"/>
      <c r="I77" s="1"/>
      <c r="J77" s="1"/>
      <c r="K77" s="1"/>
      <c r="L77" s="1"/>
      <c r="M77" s="188"/>
      <c r="N77" s="1"/>
      <c r="O77" s="187"/>
      <c r="P77" s="187"/>
      <c r="Q77" s="1"/>
      <c r="R77" s="1"/>
      <c r="S77" s="1"/>
      <c r="T77" s="1"/>
      <c r="U77" s="1"/>
      <c r="V77" s="1"/>
      <c r="W77" s="1"/>
      <c r="X77" s="1"/>
      <c r="Y77" s="1"/>
      <c r="Z77" s="1"/>
      <c r="AA77" s="6"/>
      <c r="AB77" s="6"/>
      <c r="AC77" s="189"/>
      <c r="AD77" s="189"/>
      <c r="AE77" s="1"/>
      <c r="AF77" s="189"/>
      <c r="AG77" s="189"/>
      <c r="AH77" s="189"/>
      <c r="AI77" s="189"/>
      <c r="AJ77" s="189"/>
      <c r="AK77" s="189"/>
      <c r="AL77" s="189"/>
      <c r="AM77" s="189"/>
      <c r="AN77" s="1"/>
      <c r="AO77" s="1"/>
      <c r="AP77" s="1"/>
      <c r="AQ77" s="191"/>
      <c r="AR77" s="1"/>
      <c r="AS77" s="1"/>
      <c r="AT77" s="192"/>
      <c r="AU77" s="1"/>
      <c r="AV77" s="1"/>
      <c r="AW77" s="1"/>
      <c r="AX77" s="191"/>
      <c r="AY77" s="1"/>
      <c r="AZ77" s="1"/>
      <c r="BA77" s="1"/>
      <c r="BB77" s="1"/>
      <c r="BC77" s="193"/>
      <c r="BD77" s="1"/>
      <c r="BE77" s="1"/>
      <c r="BF77" s="1"/>
      <c r="BG77" s="1"/>
      <c r="BH77" s="1"/>
      <c r="BI77" s="1"/>
      <c r="BJ77" s="1"/>
      <c r="BK77" s="1"/>
      <c r="BL77" s="1"/>
      <c r="BM77" s="1"/>
      <c r="BN77" s="1"/>
      <c r="BO77" s="1"/>
      <c r="BP77" s="1"/>
      <c r="BQ77" s="1"/>
      <c r="BR77" s="1"/>
      <c r="BS77" s="1"/>
      <c r="BT77" s="1"/>
      <c r="BU77" s="1"/>
      <c r="BV77" s="1"/>
      <c r="BW77" s="1"/>
      <c r="BX77" s="1"/>
      <c r="BY77" s="1"/>
      <c r="BZ77" s="1"/>
      <c r="CA77" s="1"/>
      <c r="CB77" s="1"/>
      <c r="CC77" s="1"/>
      <c r="CD77" s="1"/>
      <c r="CE77" s="1"/>
      <c r="CF77" s="1"/>
      <c r="CG77" s="1"/>
      <c r="CH77" s="1"/>
      <c r="CI77" s="1"/>
      <c r="CJ77" s="1"/>
    </row>
    <row r="78" spans="1:88">
      <c r="A78" s="1"/>
      <c r="B78" s="187"/>
      <c r="C78" s="1"/>
      <c r="D78" s="1"/>
      <c r="E78" s="1"/>
      <c r="F78" s="1"/>
      <c r="G78" s="1"/>
      <c r="H78" s="1"/>
      <c r="I78" s="1"/>
      <c r="J78" s="1"/>
      <c r="K78" s="1"/>
      <c r="L78" s="1"/>
      <c r="M78" s="188"/>
      <c r="N78" s="1"/>
      <c r="O78" s="187"/>
      <c r="P78" s="187"/>
      <c r="Q78" s="1"/>
      <c r="R78" s="1"/>
      <c r="S78" s="1"/>
      <c r="T78" s="1"/>
      <c r="U78" s="1"/>
      <c r="V78" s="1"/>
      <c r="W78" s="1"/>
      <c r="X78" s="1"/>
      <c r="Y78" s="1"/>
      <c r="Z78" s="1"/>
      <c r="AA78" s="6"/>
      <c r="AB78" s="6"/>
      <c r="AC78" s="189"/>
      <c r="AD78" s="189"/>
      <c r="AE78" s="1"/>
      <c r="AF78" s="189"/>
      <c r="AG78" s="189"/>
      <c r="AH78" s="189"/>
      <c r="AI78" s="189"/>
      <c r="AJ78" s="189"/>
      <c r="AK78" s="189"/>
      <c r="AL78" s="189"/>
      <c r="AM78" s="189"/>
      <c r="AN78" s="1"/>
      <c r="AO78" s="1"/>
      <c r="AP78" s="1"/>
      <c r="AQ78" s="191"/>
      <c r="AR78" s="1"/>
      <c r="AS78" s="1"/>
      <c r="AT78" s="192"/>
      <c r="AU78" s="1"/>
      <c r="AV78" s="1"/>
      <c r="AW78" s="1"/>
      <c r="AX78" s="191"/>
      <c r="AY78" s="1"/>
      <c r="AZ78" s="1"/>
      <c r="BA78" s="1"/>
      <c r="BB78" s="1"/>
      <c r="BC78" s="193"/>
      <c r="BD78" s="1"/>
      <c r="BE78" s="1"/>
      <c r="BF78" s="1"/>
      <c r="BG78" s="1"/>
      <c r="BH78" s="1"/>
      <c r="BI78" s="1"/>
      <c r="BJ78" s="1"/>
      <c r="BK78" s="1"/>
      <c r="BL78" s="1"/>
      <c r="BM78" s="1"/>
      <c r="BN78" s="1"/>
      <c r="BO78" s="1"/>
      <c r="BP78" s="1"/>
      <c r="BQ78" s="1"/>
      <c r="BR78" s="1"/>
      <c r="BS78" s="1"/>
      <c r="BT78" s="1"/>
      <c r="BU78" s="1"/>
      <c r="BV78" s="1"/>
      <c r="BW78" s="1"/>
      <c r="BX78" s="1"/>
      <c r="BY78" s="1"/>
      <c r="BZ78" s="1"/>
      <c r="CA78" s="1"/>
      <c r="CB78" s="1"/>
      <c r="CC78" s="1"/>
      <c r="CD78" s="1"/>
      <c r="CE78" s="1"/>
      <c r="CF78" s="1"/>
      <c r="CG78" s="1"/>
      <c r="CH78" s="1"/>
      <c r="CI78" s="1"/>
      <c r="CJ78" s="1"/>
    </row>
    <row r="79" spans="1:88">
      <c r="A79" s="1"/>
      <c r="B79" s="187"/>
      <c r="C79" s="1"/>
      <c r="D79" s="1"/>
      <c r="E79" s="1"/>
      <c r="F79" s="1"/>
      <c r="G79" s="1"/>
      <c r="H79" s="1"/>
      <c r="I79" s="1"/>
      <c r="J79" s="1"/>
      <c r="K79" s="1"/>
      <c r="L79" s="1"/>
      <c r="M79" s="188"/>
      <c r="N79" s="1"/>
      <c r="O79" s="187"/>
      <c r="P79" s="187"/>
      <c r="Q79" s="1"/>
      <c r="R79" s="1"/>
      <c r="S79" s="1"/>
      <c r="T79" s="1"/>
      <c r="U79" s="1"/>
      <c r="V79" s="1"/>
      <c r="W79" s="1"/>
      <c r="X79" s="1"/>
      <c r="Y79" s="1"/>
      <c r="Z79" s="1"/>
      <c r="AA79" s="6"/>
      <c r="AB79" s="6"/>
      <c r="AC79" s="189"/>
      <c r="AD79" s="189"/>
      <c r="AE79" s="1"/>
      <c r="AF79" s="189"/>
      <c r="AG79" s="189"/>
      <c r="AH79" s="189"/>
      <c r="AI79" s="189"/>
      <c r="AJ79" s="189"/>
      <c r="AK79" s="189"/>
      <c r="AL79" s="189"/>
      <c r="AM79" s="189"/>
      <c r="AN79" s="1"/>
      <c r="AO79" s="1"/>
      <c r="AP79" s="1"/>
      <c r="AQ79" s="191"/>
      <c r="AR79" s="1"/>
      <c r="AS79" s="1"/>
      <c r="AT79" s="192"/>
      <c r="AU79" s="1"/>
      <c r="AV79" s="1"/>
      <c r="AW79" s="1"/>
      <c r="AX79" s="191"/>
      <c r="AY79" s="1"/>
      <c r="AZ79" s="1"/>
      <c r="BA79" s="1"/>
      <c r="BB79" s="1"/>
      <c r="BC79" s="193"/>
      <c r="BD79" s="1"/>
      <c r="BE79" s="1"/>
      <c r="BF79" s="1"/>
      <c r="BG79" s="1"/>
      <c r="BH79" s="1"/>
      <c r="BI79" s="1"/>
      <c r="BJ79" s="1"/>
      <c r="BK79" s="1"/>
      <c r="BL79" s="1"/>
      <c r="BM79" s="1"/>
      <c r="BN79" s="1"/>
      <c r="BO79" s="1"/>
      <c r="BP79" s="1"/>
      <c r="BQ79" s="1"/>
      <c r="BR79" s="1"/>
      <c r="BS79" s="1"/>
      <c r="BT79" s="1"/>
      <c r="BU79" s="1"/>
      <c r="BV79" s="1"/>
      <c r="BW79" s="1"/>
      <c r="BX79" s="1"/>
      <c r="BY79" s="1"/>
      <c r="BZ79" s="1"/>
      <c r="CA79" s="1"/>
      <c r="CB79" s="1"/>
      <c r="CC79" s="1"/>
      <c r="CD79" s="1"/>
      <c r="CE79" s="1"/>
      <c r="CF79" s="1"/>
      <c r="CG79" s="1"/>
      <c r="CH79" s="1"/>
      <c r="CI79" s="1"/>
      <c r="CJ79" s="1"/>
    </row>
    <row r="80" spans="1:88">
      <c r="A80" s="1"/>
      <c r="B80" s="187"/>
      <c r="C80" s="1"/>
      <c r="D80" s="1"/>
      <c r="E80" s="1"/>
      <c r="F80" s="1"/>
      <c r="G80" s="1"/>
      <c r="H80" s="1"/>
      <c r="I80" s="1"/>
      <c r="J80" s="1"/>
      <c r="K80" s="1"/>
      <c r="L80" s="1"/>
      <c r="M80" s="188"/>
      <c r="N80" s="1"/>
      <c r="O80" s="187"/>
      <c r="P80" s="187"/>
      <c r="Q80" s="1"/>
      <c r="R80" s="1"/>
      <c r="S80" s="1"/>
      <c r="T80" s="1"/>
      <c r="U80" s="1"/>
      <c r="V80" s="1"/>
      <c r="W80" s="1"/>
      <c r="X80" s="1"/>
      <c r="Y80" s="1"/>
      <c r="Z80" s="1"/>
      <c r="AA80" s="6"/>
      <c r="AB80" s="6"/>
      <c r="AC80" s="189"/>
      <c r="AD80" s="189"/>
      <c r="AE80" s="1"/>
      <c r="AF80" s="189"/>
      <c r="AG80" s="189"/>
      <c r="AH80" s="189"/>
      <c r="AI80" s="189"/>
      <c r="AJ80" s="189"/>
      <c r="AK80" s="189"/>
      <c r="AL80" s="189"/>
      <c r="AM80" s="189"/>
      <c r="AN80" s="1"/>
      <c r="AO80" s="1"/>
      <c r="AP80" s="1"/>
      <c r="AQ80" s="191"/>
      <c r="AR80" s="1"/>
      <c r="AS80" s="1"/>
      <c r="AT80" s="192"/>
      <c r="AU80" s="1"/>
      <c r="AV80" s="1"/>
      <c r="AW80" s="1"/>
      <c r="AX80" s="191"/>
      <c r="AY80" s="1"/>
      <c r="AZ80" s="1"/>
      <c r="BA80" s="1"/>
      <c r="BB80" s="1"/>
      <c r="BC80" s="193"/>
      <c r="BD80" s="1"/>
      <c r="BE80" s="1"/>
      <c r="BF80" s="1"/>
      <c r="BG80" s="1"/>
      <c r="BH80" s="1"/>
      <c r="BI80" s="1"/>
      <c r="BJ80" s="1"/>
      <c r="BK80" s="1"/>
      <c r="BL80" s="1"/>
      <c r="BM80" s="1"/>
      <c r="BN80" s="1"/>
      <c r="BO80" s="1"/>
      <c r="BP80" s="1"/>
      <c r="BQ80" s="1"/>
      <c r="BR80" s="1"/>
      <c r="BS80" s="1"/>
      <c r="BT80" s="1"/>
      <c r="BU80" s="1"/>
      <c r="BV80" s="1"/>
      <c r="BW80" s="1"/>
      <c r="BX80" s="1"/>
      <c r="BY80" s="1"/>
      <c r="BZ80" s="1"/>
      <c r="CA80" s="1"/>
      <c r="CB80" s="1"/>
      <c r="CC80" s="1"/>
      <c r="CD80" s="1"/>
      <c r="CE80" s="1"/>
      <c r="CF80" s="1"/>
      <c r="CG80" s="1"/>
      <c r="CH80" s="1"/>
      <c r="CI80" s="1"/>
      <c r="CJ80" s="1"/>
    </row>
    <row r="81" spans="1:88">
      <c r="A81" s="1"/>
      <c r="B81" s="187"/>
      <c r="C81" s="1"/>
      <c r="D81" s="1"/>
      <c r="E81" s="1"/>
      <c r="F81" s="1"/>
      <c r="G81" s="1"/>
      <c r="H81" s="1"/>
      <c r="I81" s="1"/>
      <c r="J81" s="1"/>
      <c r="K81" s="1"/>
      <c r="L81" s="1"/>
      <c r="M81" s="188"/>
      <c r="N81" s="1"/>
      <c r="O81" s="187"/>
      <c r="P81" s="187"/>
      <c r="Q81" s="1"/>
      <c r="R81" s="1"/>
      <c r="S81" s="1"/>
      <c r="T81" s="1"/>
      <c r="U81" s="1"/>
      <c r="V81" s="1"/>
      <c r="W81" s="1"/>
      <c r="X81" s="1"/>
      <c r="Y81" s="1"/>
      <c r="Z81" s="1"/>
      <c r="AA81" s="6"/>
      <c r="AB81" s="6"/>
      <c r="AC81" s="189"/>
      <c r="AD81" s="189"/>
      <c r="AE81" s="1"/>
      <c r="AF81" s="189"/>
      <c r="AG81" s="189"/>
      <c r="AH81" s="189"/>
      <c r="AI81" s="189"/>
      <c r="AJ81" s="189"/>
      <c r="AK81" s="189"/>
      <c r="AL81" s="189"/>
      <c r="AM81" s="189"/>
      <c r="AN81" s="1"/>
      <c r="AO81" s="1"/>
      <c r="AP81" s="1"/>
      <c r="AQ81" s="191"/>
      <c r="AR81" s="1"/>
      <c r="AS81" s="1"/>
      <c r="AT81" s="192"/>
      <c r="AU81" s="1"/>
      <c r="AV81" s="1"/>
      <c r="AW81" s="1"/>
      <c r="AX81" s="191"/>
      <c r="AY81" s="1"/>
      <c r="AZ81" s="1"/>
      <c r="BA81" s="1"/>
      <c r="BB81" s="1"/>
      <c r="BC81" s="193"/>
      <c r="BD81" s="1"/>
      <c r="BE81" s="1"/>
      <c r="BF81" s="1"/>
      <c r="BG81" s="1"/>
      <c r="BH81" s="1"/>
      <c r="BI81" s="1"/>
      <c r="BJ81" s="1"/>
      <c r="BK81" s="1"/>
      <c r="BL81" s="1"/>
      <c r="BM81" s="1"/>
      <c r="BN81" s="1"/>
      <c r="BO81" s="1"/>
      <c r="BP81" s="1"/>
      <c r="BQ81" s="1"/>
      <c r="BR81" s="1"/>
      <c r="BS81" s="1"/>
      <c r="BT81" s="1"/>
      <c r="BU81" s="1"/>
      <c r="BV81" s="1"/>
      <c r="BW81" s="1"/>
      <c r="BX81" s="1"/>
      <c r="BY81" s="1"/>
      <c r="BZ81" s="1"/>
      <c r="CA81" s="1"/>
      <c r="CB81" s="1"/>
      <c r="CC81" s="1"/>
      <c r="CD81" s="1"/>
      <c r="CE81" s="1"/>
      <c r="CF81" s="1"/>
      <c r="CG81" s="1"/>
      <c r="CH81" s="1"/>
      <c r="CI81" s="1"/>
      <c r="CJ81" s="1"/>
    </row>
    <row r="82" spans="1:88">
      <c r="A82" s="1"/>
      <c r="B82" s="187"/>
      <c r="C82" s="1"/>
      <c r="D82" s="1"/>
      <c r="E82" s="1"/>
      <c r="F82" s="1"/>
      <c r="G82" s="1"/>
      <c r="H82" s="1"/>
      <c r="I82" s="1"/>
      <c r="J82" s="1"/>
      <c r="K82" s="1"/>
      <c r="L82" s="1"/>
      <c r="M82" s="188"/>
      <c r="N82" s="1"/>
      <c r="O82" s="187"/>
      <c r="P82" s="187"/>
      <c r="Q82" s="1"/>
      <c r="R82" s="1"/>
      <c r="S82" s="1"/>
      <c r="T82" s="1"/>
      <c r="U82" s="1"/>
      <c r="V82" s="1"/>
      <c r="W82" s="1"/>
      <c r="X82" s="1"/>
      <c r="Y82" s="1"/>
      <c r="Z82" s="1"/>
      <c r="AA82" s="6"/>
      <c r="AB82" s="6"/>
      <c r="AC82" s="1"/>
      <c r="AD82" s="1"/>
      <c r="AE82" s="1"/>
      <c r="AF82" s="1"/>
      <c r="AG82" s="1"/>
      <c r="AH82" s="1"/>
      <c r="AI82" s="1"/>
      <c r="AJ82" s="1"/>
      <c r="AK82" s="1"/>
      <c r="AL82" s="1"/>
      <c r="AM82" s="1"/>
      <c r="AN82" s="1"/>
      <c r="AO82" s="1"/>
      <c r="AP82" s="1"/>
      <c r="AQ82" s="1"/>
      <c r="AR82" s="1"/>
      <c r="AS82" s="1"/>
      <c r="AT82" s="192"/>
      <c r="AU82" s="1"/>
      <c r="AV82" s="1"/>
      <c r="AW82" s="1"/>
      <c r="AX82" s="1"/>
      <c r="AY82" s="1"/>
      <c r="AZ82" s="1"/>
      <c r="BA82" s="1"/>
      <c r="BB82" s="1"/>
      <c r="BC82" s="193"/>
      <c r="BD82" s="1"/>
      <c r="BE82" s="1"/>
      <c r="BF82" s="1"/>
      <c r="BG82" s="1"/>
      <c r="BH82" s="1"/>
      <c r="BI82" s="1"/>
      <c r="BJ82" s="1"/>
      <c r="BK82" s="1"/>
      <c r="BL82" s="1"/>
      <c r="BM82" s="1"/>
      <c r="BN82" s="1"/>
      <c r="BO82" s="1"/>
      <c r="BP82" s="1"/>
      <c r="BQ82" s="1"/>
      <c r="BR82" s="1"/>
      <c r="BS82" s="1"/>
      <c r="BT82" s="1"/>
      <c r="BU82" s="1"/>
      <c r="BV82" s="1"/>
      <c r="BW82" s="1"/>
      <c r="BX82" s="1"/>
      <c r="BY82" s="1"/>
      <c r="BZ82" s="1"/>
      <c r="CA82" s="1"/>
      <c r="CB82" s="1"/>
      <c r="CC82" s="1"/>
      <c r="CD82" s="1"/>
      <c r="CE82" s="1"/>
      <c r="CF82" s="1"/>
      <c r="CG82" s="1"/>
      <c r="CH82" s="1"/>
      <c r="CI82" s="1"/>
      <c r="CJ82" s="1"/>
    </row>
    <row r="83" spans="1:88" ht="15" customHeight="1">
      <c r="A83" s="1"/>
      <c r="B83" s="187"/>
      <c r="C83" s="1"/>
      <c r="D83" s="1"/>
      <c r="E83" s="1"/>
      <c r="F83" s="1"/>
      <c r="G83" s="1"/>
      <c r="H83" s="1"/>
      <c r="I83" s="1"/>
      <c r="J83" s="1"/>
      <c r="K83" s="1"/>
      <c r="L83" s="1"/>
      <c r="M83" s="188"/>
      <c r="N83" s="1"/>
      <c r="O83" s="187"/>
      <c r="P83" s="187"/>
      <c r="Q83" s="1"/>
      <c r="R83" s="1"/>
      <c r="S83" s="1"/>
      <c r="T83" s="1"/>
      <c r="U83" s="1"/>
      <c r="V83" s="1"/>
      <c r="W83" s="1"/>
      <c r="X83" s="1"/>
      <c r="Y83" s="1"/>
      <c r="Z83" s="1"/>
      <c r="AA83" s="6"/>
      <c r="AB83" s="6"/>
      <c r="AC83" s="1"/>
      <c r="AD83" s="1"/>
      <c r="AE83" s="1"/>
      <c r="AF83" s="1"/>
      <c r="AG83" s="1"/>
      <c r="AH83" s="1"/>
      <c r="AI83" s="1"/>
      <c r="AJ83" s="1"/>
      <c r="AK83" s="1"/>
      <c r="AL83" s="1"/>
      <c r="AM83" s="1"/>
      <c r="AN83" s="1"/>
      <c r="AO83" s="1"/>
      <c r="AP83" s="1"/>
      <c r="AQ83" s="1"/>
      <c r="AR83" s="1"/>
      <c r="AS83" s="1"/>
      <c r="AT83" s="192"/>
      <c r="AU83" s="1"/>
      <c r="AV83" s="1"/>
      <c r="AW83" s="1"/>
      <c r="AX83" s="1"/>
      <c r="AY83" s="1"/>
      <c r="AZ83" s="1"/>
      <c r="BA83" s="1"/>
      <c r="BB83" s="1"/>
      <c r="BC83" s="193"/>
      <c r="BD83" s="1"/>
      <c r="BE83" s="1"/>
      <c r="BF83" s="1"/>
      <c r="BG83" s="1"/>
      <c r="BH83" s="1"/>
      <c r="BI83" s="1"/>
      <c r="BJ83" s="1"/>
      <c r="BK83" s="1"/>
      <c r="BL83" s="1"/>
      <c r="BM83" s="1"/>
      <c r="BN83" s="1"/>
      <c r="BO83" s="1"/>
      <c r="BP83" s="1"/>
      <c r="BQ83" s="1"/>
      <c r="BR83" s="1"/>
      <c r="BS83" s="1"/>
      <c r="BT83" s="1"/>
      <c r="BU83" s="1"/>
      <c r="BV83" s="1"/>
      <c r="BW83" s="1"/>
      <c r="BX83" s="1"/>
      <c r="BY83" s="1"/>
      <c r="BZ83" s="1"/>
      <c r="CA83" s="1"/>
      <c r="CB83" s="1"/>
      <c r="CC83" s="1"/>
      <c r="CD83" s="1"/>
      <c r="CE83" s="1"/>
      <c r="CF83" s="1"/>
      <c r="CG83" s="1"/>
      <c r="CH83" s="1"/>
      <c r="CI83" s="1"/>
      <c r="CJ83" s="1"/>
    </row>
    <row r="84" spans="1:88">
      <c r="A84" s="1"/>
      <c r="B84" s="187"/>
      <c r="C84" s="1"/>
      <c r="D84" s="1"/>
      <c r="E84" s="1"/>
      <c r="F84" s="1"/>
      <c r="G84" s="1"/>
      <c r="H84" s="1"/>
      <c r="I84" s="1"/>
      <c r="J84" s="1"/>
      <c r="K84" s="1"/>
      <c r="L84" s="1"/>
      <c r="M84" s="188"/>
      <c r="N84" s="1"/>
      <c r="O84" s="187"/>
      <c r="P84" s="187"/>
      <c r="Q84" s="1"/>
      <c r="R84" s="1"/>
      <c r="S84" s="1"/>
      <c r="T84" s="1"/>
      <c r="U84" s="1"/>
      <c r="V84" s="1"/>
      <c r="W84" s="1"/>
      <c r="X84" s="1"/>
      <c r="Y84" s="1"/>
      <c r="Z84" s="1"/>
      <c r="AA84" s="6"/>
      <c r="AB84" s="6"/>
      <c r="AC84" s="1"/>
      <c r="AD84" s="1"/>
      <c r="AE84" s="1"/>
      <c r="AF84" s="1"/>
      <c r="AG84" s="1"/>
      <c r="AH84" s="1"/>
      <c r="AI84" s="1"/>
      <c r="AJ84" s="1"/>
      <c r="AK84" s="1"/>
      <c r="AL84" s="1"/>
      <c r="AM84" s="1"/>
      <c r="AN84" s="1"/>
      <c r="AO84" s="1"/>
      <c r="AP84" s="1"/>
      <c r="AQ84" s="1"/>
      <c r="AR84" s="1"/>
      <c r="AS84" s="1"/>
      <c r="AT84" s="192"/>
      <c r="AU84" s="1"/>
      <c r="AV84" s="1"/>
      <c r="AW84" s="1"/>
      <c r="AX84" s="1"/>
      <c r="AY84" s="1"/>
      <c r="AZ84" s="1"/>
      <c r="BA84" s="1"/>
      <c r="BB84" s="1"/>
      <c r="BC84" s="193"/>
      <c r="BD84" s="1"/>
      <c r="BE84" s="1"/>
      <c r="BF84" s="1"/>
      <c r="BG84" s="1"/>
      <c r="BH84" s="1"/>
      <c r="BI84" s="1"/>
      <c r="BJ84" s="1"/>
      <c r="BK84" s="1"/>
      <c r="BL84" s="1"/>
      <c r="BM84" s="1"/>
      <c r="BN84" s="1"/>
      <c r="BO84" s="1"/>
      <c r="BP84" s="1"/>
      <c r="BQ84" s="1"/>
      <c r="BR84" s="1"/>
      <c r="BS84" s="1"/>
      <c r="BT84" s="1"/>
      <c r="BU84" s="1"/>
      <c r="BV84" s="1"/>
      <c r="BW84" s="1"/>
      <c r="BX84" s="1"/>
      <c r="BY84" s="1"/>
      <c r="BZ84" s="1"/>
      <c r="CA84" s="1"/>
      <c r="CB84" s="1"/>
      <c r="CC84" s="1"/>
      <c r="CD84" s="1"/>
      <c r="CE84" s="1"/>
      <c r="CF84" s="1"/>
      <c r="CG84" s="1"/>
      <c r="CH84" s="1"/>
      <c r="CI84" s="1"/>
      <c r="CJ84" s="1"/>
    </row>
    <row r="85" spans="1:88">
      <c r="A85" s="1"/>
      <c r="B85" s="187"/>
      <c r="C85" s="1"/>
      <c r="D85" s="1"/>
      <c r="E85" s="1"/>
      <c r="F85" s="1"/>
      <c r="G85" s="1"/>
      <c r="H85" s="1"/>
      <c r="I85" s="1"/>
      <c r="J85" s="1"/>
      <c r="K85" s="1"/>
      <c r="L85" s="1"/>
      <c r="M85" s="188"/>
      <c r="N85" s="1"/>
      <c r="O85" s="187"/>
      <c r="P85" s="187"/>
      <c r="Q85" s="1"/>
      <c r="R85" s="1"/>
      <c r="S85" s="1"/>
      <c r="T85" s="1"/>
      <c r="U85" s="1"/>
      <c r="V85" s="1"/>
      <c r="W85" s="1"/>
      <c r="X85" s="1"/>
      <c r="Y85" s="1"/>
      <c r="Z85" s="1"/>
      <c r="AA85" s="6"/>
      <c r="AB85" s="6"/>
      <c r="AC85" s="1"/>
      <c r="AD85" s="1"/>
      <c r="AE85" s="1"/>
      <c r="AF85" s="1"/>
      <c r="AG85" s="1"/>
      <c r="AH85" s="1"/>
      <c r="AI85" s="1"/>
      <c r="AJ85" s="1"/>
      <c r="AK85" s="1"/>
      <c r="AL85" s="1"/>
      <c r="AM85" s="1"/>
      <c r="AN85" s="1"/>
      <c r="AO85" s="1"/>
      <c r="AP85" s="1"/>
      <c r="AQ85" s="1"/>
      <c r="AR85" s="1"/>
      <c r="AS85" s="1"/>
      <c r="AT85" s="192"/>
      <c r="AU85" s="1"/>
      <c r="AV85" s="1"/>
      <c r="AW85" s="1"/>
      <c r="AX85" s="1"/>
      <c r="AY85" s="1"/>
      <c r="AZ85" s="1"/>
      <c r="BA85" s="1"/>
      <c r="BB85" s="1"/>
      <c r="BC85" s="193"/>
      <c r="BD85" s="1"/>
      <c r="BE85" s="1"/>
      <c r="BF85" s="1"/>
      <c r="BG85" s="1"/>
      <c r="BH85" s="1"/>
      <c r="BI85" s="1"/>
      <c r="BJ85" s="1"/>
      <c r="BK85" s="1"/>
      <c r="BL85" s="1"/>
      <c r="BM85" s="1"/>
      <c r="BN85" s="1"/>
      <c r="BO85" s="1"/>
      <c r="BP85" s="1"/>
      <c r="BQ85" s="1"/>
      <c r="BR85" s="1"/>
      <c r="BS85" s="1"/>
      <c r="BT85" s="1"/>
      <c r="BU85" s="1"/>
      <c r="BV85" s="1"/>
      <c r="BW85" s="1"/>
      <c r="BX85" s="1"/>
      <c r="BY85" s="1"/>
      <c r="BZ85" s="1"/>
      <c r="CA85" s="1"/>
      <c r="CB85" s="1"/>
      <c r="CC85" s="1"/>
      <c r="CD85" s="1"/>
      <c r="CE85" s="1"/>
      <c r="CF85" s="1"/>
      <c r="CG85" s="1"/>
      <c r="CH85" s="1"/>
      <c r="CI85" s="1"/>
      <c r="CJ85" s="1"/>
    </row>
    <row r="86" spans="1:88">
      <c r="A86" s="1"/>
      <c r="B86" s="187"/>
      <c r="C86" s="1"/>
      <c r="D86" s="1"/>
      <c r="E86" s="1"/>
      <c r="F86" s="1"/>
      <c r="G86" s="1"/>
      <c r="H86" s="1"/>
      <c r="I86" s="1"/>
      <c r="J86" s="1"/>
      <c r="K86" s="1"/>
      <c r="L86" s="1"/>
      <c r="M86" s="188"/>
      <c r="N86" s="1"/>
      <c r="O86" s="187"/>
      <c r="P86" s="187"/>
      <c r="Q86" s="1"/>
      <c r="R86" s="1"/>
      <c r="S86" s="1"/>
      <c r="T86" s="1"/>
      <c r="U86" s="1"/>
      <c r="V86" s="1"/>
      <c r="W86" s="1"/>
      <c r="X86" s="1"/>
      <c r="Y86" s="1"/>
      <c r="Z86" s="1"/>
      <c r="AA86" s="6"/>
      <c r="AB86" s="6"/>
      <c r="AC86" s="1"/>
      <c r="AD86" s="1"/>
      <c r="AE86" s="1"/>
      <c r="AF86" s="1"/>
      <c r="AG86" s="1"/>
      <c r="AH86" s="1"/>
      <c r="AI86" s="1"/>
      <c r="AJ86" s="1"/>
      <c r="AK86" s="1"/>
      <c r="AL86" s="1"/>
      <c r="AM86" s="1"/>
      <c r="AN86" s="1"/>
      <c r="AO86" s="1"/>
      <c r="AP86" s="1"/>
      <c r="AQ86" s="1"/>
      <c r="AR86" s="1"/>
      <c r="AS86" s="1"/>
      <c r="AT86" s="192"/>
      <c r="AU86" s="1"/>
      <c r="AV86" s="1"/>
      <c r="AW86" s="1"/>
      <c r="AX86" s="1"/>
      <c r="AY86" s="1"/>
      <c r="AZ86" s="1"/>
      <c r="BA86" s="1"/>
      <c r="BB86" s="1"/>
      <c r="BC86" s="193"/>
      <c r="BD86" s="1"/>
      <c r="BE86" s="1"/>
      <c r="BF86" s="1"/>
      <c r="BG86" s="1"/>
      <c r="BH86" s="1"/>
      <c r="BI86" s="1"/>
      <c r="BJ86" s="1"/>
      <c r="BK86" s="1"/>
      <c r="BL86" s="1"/>
      <c r="BM86" s="1"/>
      <c r="BN86" s="1"/>
      <c r="BO86" s="1"/>
      <c r="BP86" s="1"/>
      <c r="BQ86" s="1"/>
      <c r="BR86" s="1"/>
      <c r="BS86" s="1"/>
      <c r="BT86" s="1"/>
      <c r="BU86" s="1"/>
      <c r="BV86" s="1"/>
      <c r="BW86" s="1"/>
      <c r="BX86" s="1"/>
      <c r="BY86" s="1"/>
      <c r="BZ86" s="1"/>
      <c r="CA86" s="1"/>
      <c r="CB86" s="1"/>
      <c r="CC86" s="1"/>
      <c r="CD86" s="1"/>
      <c r="CE86" s="1"/>
      <c r="CF86" s="1"/>
      <c r="CG86" s="1"/>
      <c r="CH86" s="1"/>
      <c r="CI86" s="1"/>
      <c r="CJ86" s="1"/>
    </row>
    <row r="87" spans="1:88">
      <c r="A87" s="1"/>
      <c r="B87" s="187"/>
      <c r="C87" s="1"/>
      <c r="D87" s="1"/>
      <c r="E87" s="1"/>
      <c r="F87" s="1"/>
      <c r="G87" s="1"/>
      <c r="H87" s="1"/>
      <c r="I87" s="1"/>
      <c r="J87" s="1"/>
      <c r="K87" s="1"/>
      <c r="L87" s="1"/>
      <c r="M87" s="188"/>
      <c r="N87" s="1"/>
      <c r="O87" s="187"/>
      <c r="P87" s="187"/>
      <c r="Q87" s="1"/>
      <c r="R87" s="1"/>
      <c r="S87" s="1"/>
      <c r="T87" s="1"/>
      <c r="U87" s="1"/>
      <c r="V87" s="1"/>
      <c r="W87" s="1"/>
      <c r="X87" s="1"/>
      <c r="Y87" s="1"/>
      <c r="Z87" s="1"/>
      <c r="AA87" s="6"/>
      <c r="AB87" s="6"/>
      <c r="AC87" s="1"/>
      <c r="AD87" s="1"/>
      <c r="AE87" s="1"/>
      <c r="AF87" s="1"/>
      <c r="AG87" s="1"/>
      <c r="AH87" s="1"/>
      <c r="AI87" s="1"/>
      <c r="AJ87" s="1"/>
      <c r="AK87" s="1"/>
      <c r="AL87" s="1"/>
      <c r="AM87" s="1"/>
      <c r="AN87" s="1"/>
      <c r="AO87" s="1"/>
      <c r="AP87" s="1"/>
      <c r="AQ87" s="1"/>
      <c r="AR87" s="1"/>
      <c r="AS87" s="1"/>
      <c r="AT87" s="192"/>
      <c r="AU87" s="1"/>
      <c r="AV87" s="1"/>
      <c r="AW87" s="1"/>
      <c r="AX87" s="1"/>
      <c r="AY87" s="1"/>
      <c r="AZ87" s="1"/>
      <c r="BA87" s="1"/>
      <c r="BB87" s="1"/>
      <c r="BC87" s="193"/>
      <c r="BD87" s="1"/>
      <c r="BE87" s="1"/>
      <c r="BF87" s="1"/>
      <c r="BG87" s="1"/>
      <c r="BH87" s="1"/>
      <c r="BI87" s="1"/>
      <c r="BJ87" s="1"/>
      <c r="BK87" s="1"/>
      <c r="BL87" s="1"/>
      <c r="BM87" s="1"/>
      <c r="BN87" s="1"/>
      <c r="BO87" s="1"/>
      <c r="BP87" s="1"/>
      <c r="BQ87" s="1"/>
      <c r="BR87" s="1"/>
      <c r="BS87" s="1"/>
      <c r="BT87" s="1"/>
      <c r="BU87" s="1"/>
      <c r="BV87" s="1"/>
      <c r="BW87" s="1"/>
      <c r="BX87" s="1"/>
      <c r="BY87" s="1"/>
      <c r="BZ87" s="1"/>
      <c r="CA87" s="1"/>
      <c r="CB87" s="1"/>
      <c r="CC87" s="1"/>
      <c r="CD87" s="1"/>
      <c r="CE87" s="1"/>
      <c r="CF87" s="1"/>
      <c r="CG87" s="1"/>
      <c r="CH87" s="1"/>
      <c r="CI87" s="1"/>
      <c r="CJ87" s="1"/>
    </row>
    <row r="88" spans="1:88">
      <c r="A88" s="1"/>
      <c r="B88" s="187"/>
      <c r="C88" s="1"/>
      <c r="D88" s="1"/>
      <c r="E88" s="1"/>
      <c r="F88" s="1"/>
      <c r="G88" s="1"/>
      <c r="H88" s="1"/>
      <c r="I88" s="1"/>
      <c r="J88" s="1"/>
      <c r="K88" s="1"/>
      <c r="L88" s="1"/>
      <c r="M88" s="188"/>
      <c r="N88" s="1"/>
      <c r="O88" s="187"/>
      <c r="P88" s="187"/>
      <c r="Q88" s="1"/>
      <c r="R88" s="1"/>
      <c r="S88" s="1"/>
      <c r="T88" s="1"/>
      <c r="U88" s="1"/>
      <c r="V88" s="1"/>
      <c r="W88" s="1"/>
      <c r="X88" s="1"/>
      <c r="Y88" s="1"/>
      <c r="Z88" s="1"/>
      <c r="AA88" s="6"/>
      <c r="AB88" s="6"/>
      <c r="AC88" s="1"/>
      <c r="AD88" s="1"/>
      <c r="AE88" s="1"/>
      <c r="AF88" s="1"/>
      <c r="AG88" s="1"/>
      <c r="AH88" s="1"/>
      <c r="AI88" s="1"/>
      <c r="AJ88" s="1"/>
      <c r="AK88" s="1"/>
      <c r="AL88" s="1"/>
      <c r="AM88" s="1"/>
      <c r="AN88" s="1"/>
      <c r="AO88" s="1"/>
      <c r="AP88" s="1"/>
      <c r="AQ88" s="1"/>
      <c r="AR88" s="1"/>
      <c r="AS88" s="1"/>
      <c r="AT88" s="192"/>
      <c r="AU88" s="1"/>
      <c r="AV88" s="1"/>
      <c r="AW88" s="1"/>
      <c r="AX88" s="1"/>
      <c r="AY88" s="1"/>
      <c r="AZ88" s="1"/>
      <c r="BA88" s="1"/>
      <c r="BB88" s="1"/>
      <c r="BC88" s="193"/>
      <c r="BD88" s="1"/>
      <c r="BE88" s="1"/>
      <c r="BF88" s="1"/>
      <c r="BG88" s="1"/>
      <c r="BH88" s="1"/>
      <c r="BI88" s="1"/>
      <c r="BJ88" s="1"/>
      <c r="BK88" s="1"/>
      <c r="BL88" s="1"/>
      <c r="BM88" s="1"/>
      <c r="BN88" s="1"/>
      <c r="BO88" s="1"/>
      <c r="BP88" s="1"/>
      <c r="BQ88" s="1"/>
      <c r="BR88" s="1"/>
      <c r="BS88" s="1"/>
      <c r="BT88" s="1"/>
      <c r="BU88" s="1"/>
      <c r="BV88" s="1"/>
      <c r="BW88" s="1"/>
      <c r="BX88" s="1"/>
      <c r="BY88" s="1"/>
      <c r="BZ88" s="1"/>
      <c r="CA88" s="1"/>
      <c r="CB88" s="1"/>
      <c r="CC88" s="1"/>
      <c r="CD88" s="1"/>
      <c r="CE88" s="1"/>
      <c r="CF88" s="1"/>
      <c r="CG88" s="1"/>
      <c r="CH88" s="1"/>
      <c r="CI88" s="1"/>
      <c r="CJ88" s="1"/>
    </row>
    <row r="89" spans="1:88">
      <c r="A89" s="1"/>
      <c r="B89" s="187"/>
      <c r="C89" s="1"/>
      <c r="D89" s="1"/>
      <c r="E89" s="1"/>
      <c r="F89" s="1"/>
      <c r="G89" s="1"/>
      <c r="H89" s="1"/>
      <c r="I89" s="1"/>
      <c r="J89" s="1"/>
      <c r="K89" s="1"/>
      <c r="L89" s="1"/>
      <c r="M89" s="188"/>
      <c r="N89" s="1"/>
      <c r="O89" s="187"/>
      <c r="P89" s="187"/>
      <c r="Q89" s="1"/>
      <c r="R89" s="1"/>
      <c r="S89" s="1"/>
      <c r="T89" s="1"/>
      <c r="U89" s="1"/>
      <c r="V89" s="1"/>
      <c r="W89" s="1"/>
      <c r="X89" s="1"/>
      <c r="Y89" s="1"/>
      <c r="Z89" s="1"/>
      <c r="AA89" s="6"/>
      <c r="AB89" s="6"/>
      <c r="AC89" s="1"/>
      <c r="AD89" s="1"/>
      <c r="AE89" s="1"/>
      <c r="AF89" s="1"/>
      <c r="AG89" s="1"/>
      <c r="AH89" s="1"/>
      <c r="AI89" s="1"/>
      <c r="AJ89" s="1"/>
      <c r="AK89" s="1"/>
      <c r="AL89" s="1"/>
      <c r="AM89" s="1"/>
      <c r="AN89" s="1"/>
      <c r="AO89" s="1"/>
      <c r="AP89" s="1"/>
      <c r="AQ89" s="1"/>
      <c r="AR89" s="1"/>
      <c r="AS89" s="1"/>
      <c r="AT89" s="192"/>
      <c r="AU89" s="1"/>
      <c r="AV89" s="1"/>
      <c r="AW89" s="1"/>
      <c r="AX89" s="1"/>
      <c r="AY89" s="1"/>
      <c r="AZ89" s="1"/>
      <c r="BA89" s="1"/>
      <c r="BB89" s="1"/>
      <c r="BC89" s="193"/>
      <c r="BD89" s="1"/>
      <c r="BE89" s="1"/>
      <c r="BF89" s="1"/>
      <c r="BG89" s="1"/>
      <c r="BH89" s="1"/>
      <c r="BI89" s="1"/>
      <c r="BJ89" s="1"/>
      <c r="BK89" s="1"/>
      <c r="BL89" s="1"/>
      <c r="BM89" s="1"/>
      <c r="BN89" s="1"/>
      <c r="BO89" s="1"/>
      <c r="BP89" s="1"/>
      <c r="BQ89" s="1"/>
      <c r="BR89" s="1"/>
      <c r="BS89" s="1"/>
      <c r="BT89" s="1"/>
      <c r="BU89" s="1"/>
      <c r="BV89" s="1"/>
      <c r="BW89" s="1"/>
      <c r="BX89" s="1"/>
      <c r="BY89" s="1"/>
      <c r="BZ89" s="1"/>
      <c r="CA89" s="1"/>
      <c r="CB89" s="1"/>
      <c r="CC89" s="1"/>
      <c r="CD89" s="1"/>
      <c r="CE89" s="1"/>
      <c r="CF89" s="1"/>
      <c r="CG89" s="1"/>
      <c r="CH89" s="1"/>
      <c r="CI89" s="1"/>
      <c r="CJ89" s="1"/>
    </row>
    <row r="90" spans="1:88">
      <c r="A90" s="1"/>
      <c r="B90" s="187"/>
      <c r="C90" s="1"/>
      <c r="D90" s="1"/>
      <c r="E90" s="1"/>
      <c r="F90" s="1"/>
      <c r="G90" s="1"/>
      <c r="H90" s="1"/>
      <c r="I90" s="1"/>
      <c r="J90" s="1"/>
      <c r="K90" s="1"/>
      <c r="L90" s="1"/>
      <c r="M90" s="188"/>
      <c r="N90" s="1"/>
      <c r="O90" s="187"/>
      <c r="P90" s="187"/>
      <c r="Q90" s="1"/>
      <c r="R90" s="1"/>
      <c r="S90" s="1"/>
      <c r="T90" s="1"/>
      <c r="U90" s="1"/>
      <c r="V90" s="1"/>
      <c r="W90" s="1"/>
      <c r="X90" s="1"/>
      <c r="Y90" s="1"/>
      <c r="Z90" s="1"/>
      <c r="AA90" s="6"/>
      <c r="AB90" s="6"/>
      <c r="AC90" s="1"/>
      <c r="AD90" s="1"/>
      <c r="AE90" s="1"/>
      <c r="AF90" s="1"/>
      <c r="AG90" s="1"/>
      <c r="AH90" s="1"/>
      <c r="AI90" s="1"/>
      <c r="AJ90" s="1"/>
      <c r="AK90" s="1"/>
      <c r="AL90" s="1"/>
      <c r="AM90" s="1"/>
      <c r="AN90" s="1"/>
      <c r="AO90" s="1"/>
      <c r="AP90" s="1"/>
      <c r="AQ90" s="1"/>
      <c r="AR90" s="1"/>
      <c r="AS90" s="1"/>
      <c r="AT90" s="192"/>
      <c r="AU90" s="1"/>
      <c r="AV90" s="1"/>
      <c r="AW90" s="1"/>
      <c r="AX90" s="1"/>
      <c r="AY90" s="1"/>
      <c r="AZ90" s="1"/>
      <c r="BA90" s="1"/>
      <c r="BB90" s="1"/>
      <c r="BC90" s="193"/>
      <c r="BD90" s="1"/>
      <c r="BE90" s="1"/>
      <c r="BF90" s="1"/>
      <c r="BG90" s="1"/>
      <c r="BH90" s="1"/>
      <c r="BI90" s="1"/>
      <c r="BJ90" s="1"/>
      <c r="BK90" s="1"/>
      <c r="BL90" s="1"/>
      <c r="BM90" s="1"/>
      <c r="BN90" s="1"/>
      <c r="BO90" s="1"/>
      <c r="BP90" s="1"/>
      <c r="BQ90" s="1"/>
      <c r="BR90" s="1"/>
      <c r="BS90" s="1"/>
      <c r="BT90" s="1"/>
      <c r="BU90" s="1"/>
      <c r="BV90" s="1"/>
      <c r="BW90" s="1"/>
      <c r="BX90" s="1"/>
      <c r="BY90" s="1"/>
      <c r="BZ90" s="1"/>
      <c r="CA90" s="1"/>
      <c r="CB90" s="1"/>
      <c r="CC90" s="1"/>
      <c r="CD90" s="1"/>
      <c r="CE90" s="1"/>
      <c r="CF90" s="1"/>
      <c r="CG90" s="1"/>
      <c r="CH90" s="1"/>
      <c r="CI90" s="1"/>
      <c r="CJ90" s="1"/>
    </row>
    <row r="91" spans="1:88">
      <c r="A91" s="1"/>
      <c r="B91" s="187"/>
      <c r="C91" s="1"/>
      <c r="D91" s="1"/>
      <c r="E91" s="1"/>
      <c r="F91" s="1"/>
      <c r="G91" s="1"/>
      <c r="H91" s="1"/>
      <c r="I91" s="1"/>
      <c r="J91" s="1"/>
      <c r="K91" s="1"/>
      <c r="L91" s="1"/>
      <c r="M91" s="188"/>
      <c r="N91" s="1"/>
      <c r="O91" s="187"/>
      <c r="P91" s="187"/>
      <c r="Q91" s="1"/>
      <c r="R91" s="1"/>
      <c r="S91" s="1"/>
      <c r="T91" s="1"/>
      <c r="U91" s="1"/>
      <c r="V91" s="1"/>
      <c r="W91" s="1"/>
      <c r="X91" s="1"/>
      <c r="Y91" s="1"/>
      <c r="Z91" s="1"/>
      <c r="AA91" s="6"/>
      <c r="AB91" s="6"/>
      <c r="AC91" s="1"/>
      <c r="AD91" s="1"/>
      <c r="AE91" s="1"/>
      <c r="AF91" s="1"/>
      <c r="AG91" s="1"/>
      <c r="AH91" s="1"/>
      <c r="AI91" s="1"/>
      <c r="AJ91" s="1"/>
      <c r="AK91" s="1"/>
      <c r="AL91" s="1"/>
      <c r="AM91" s="1"/>
      <c r="AN91" s="1"/>
      <c r="AO91" s="1"/>
      <c r="AP91" s="1"/>
      <c r="AQ91" s="1"/>
      <c r="AR91" s="1"/>
      <c r="AS91" s="1"/>
      <c r="AT91" s="192"/>
      <c r="AU91" s="1"/>
      <c r="AV91" s="1"/>
      <c r="AW91" s="1"/>
      <c r="AX91" s="1"/>
      <c r="AY91" s="1"/>
      <c r="AZ91" s="1"/>
      <c r="BA91" s="1"/>
      <c r="BB91" s="1"/>
      <c r="BC91" s="193"/>
      <c r="BD91" s="1"/>
      <c r="BE91" s="1"/>
      <c r="BF91" s="1"/>
      <c r="BG91" s="1"/>
      <c r="BH91" s="1"/>
      <c r="BI91" s="1"/>
      <c r="BJ91" s="1"/>
      <c r="BK91" s="1"/>
      <c r="BL91" s="1"/>
      <c r="BM91" s="1"/>
      <c r="BN91" s="1"/>
      <c r="BO91" s="1"/>
      <c r="BP91" s="1"/>
      <c r="BQ91" s="1"/>
      <c r="BR91" s="1"/>
      <c r="BS91" s="1"/>
      <c r="BT91" s="1"/>
      <c r="BU91" s="1"/>
      <c r="BV91" s="1"/>
      <c r="BW91" s="1"/>
      <c r="BX91" s="1"/>
      <c r="BY91" s="1"/>
      <c r="BZ91" s="1"/>
      <c r="CA91" s="1"/>
      <c r="CB91" s="1"/>
      <c r="CC91" s="1"/>
      <c r="CD91" s="1"/>
      <c r="CE91" s="1"/>
      <c r="CF91" s="1"/>
      <c r="CG91" s="1"/>
      <c r="CH91" s="1"/>
      <c r="CI91" s="1"/>
      <c r="CJ91" s="1"/>
    </row>
    <row r="92" spans="1:88">
      <c r="A92" s="1"/>
      <c r="B92" s="187"/>
      <c r="C92" s="1"/>
      <c r="D92" s="1"/>
      <c r="E92" s="1"/>
      <c r="F92" s="1"/>
      <c r="G92" s="1"/>
      <c r="H92" s="1"/>
      <c r="I92" s="1"/>
      <c r="J92" s="1"/>
      <c r="K92" s="1"/>
      <c r="L92" s="1"/>
      <c r="M92" s="188"/>
      <c r="N92" s="1"/>
      <c r="O92" s="1"/>
      <c r="P92" s="1"/>
      <c r="Q92" s="1"/>
      <c r="R92" s="1"/>
      <c r="S92" s="1"/>
      <c r="T92" s="1"/>
      <c r="U92" s="1"/>
      <c r="V92" s="1"/>
      <c r="W92" s="1"/>
      <c r="X92" s="1"/>
      <c r="Y92" s="1"/>
      <c r="Z92" s="1"/>
      <c r="AA92" s="6"/>
      <c r="AB92" s="6"/>
      <c r="AC92" s="1"/>
      <c r="AD92" s="1"/>
      <c r="AE92" s="1"/>
      <c r="AF92" s="1"/>
      <c r="AG92" s="1"/>
      <c r="AH92" s="1"/>
      <c r="AI92" s="1"/>
      <c r="AJ92" s="1"/>
      <c r="AK92" s="1"/>
      <c r="AL92" s="1"/>
      <c r="AM92" s="1"/>
      <c r="AN92" s="1"/>
      <c r="AO92" s="1"/>
      <c r="AP92" s="1"/>
      <c r="AQ92" s="1"/>
      <c r="AR92" s="1"/>
      <c r="AS92" s="1"/>
      <c r="AT92" s="192"/>
      <c r="AU92" s="1"/>
      <c r="AV92" s="1"/>
      <c r="AW92" s="1"/>
      <c r="AX92" s="1"/>
      <c r="AY92" s="1"/>
      <c r="AZ92" s="1"/>
      <c r="BA92" s="1"/>
      <c r="BB92" s="1"/>
      <c r="BC92" s="193"/>
      <c r="BD92" s="1"/>
      <c r="BE92" s="1"/>
      <c r="BF92" s="1"/>
      <c r="BG92" s="1"/>
      <c r="BH92" s="1"/>
      <c r="BI92" s="1"/>
      <c r="BJ92" s="1"/>
      <c r="BK92" s="1"/>
      <c r="BL92" s="1"/>
      <c r="BM92" s="1"/>
      <c r="BN92" s="1"/>
      <c r="BO92" s="1"/>
      <c r="BP92" s="1"/>
      <c r="BQ92" s="1"/>
      <c r="BR92" s="1"/>
      <c r="BS92" s="1"/>
      <c r="BT92" s="1"/>
      <c r="BU92" s="1"/>
      <c r="BV92" s="1"/>
      <c r="BW92" s="1"/>
      <c r="BX92" s="1"/>
      <c r="BY92" s="1"/>
      <c r="BZ92" s="1"/>
      <c r="CA92" s="1"/>
      <c r="CB92" s="1"/>
      <c r="CC92" s="1"/>
      <c r="CD92" s="1"/>
      <c r="CE92" s="1"/>
      <c r="CF92" s="1"/>
      <c r="CG92" s="1"/>
      <c r="CH92" s="1"/>
      <c r="CI92" s="1"/>
      <c r="CJ92" s="1"/>
    </row>
    <row r="93" spans="1:88">
      <c r="A93" s="1"/>
      <c r="B93" s="187"/>
      <c r="C93" s="1"/>
      <c r="D93" s="1"/>
      <c r="E93" s="1"/>
      <c r="F93" s="1"/>
      <c r="G93" s="1"/>
      <c r="H93" s="1"/>
      <c r="I93" s="1"/>
      <c r="J93" s="1"/>
      <c r="K93" s="1"/>
      <c r="L93" s="1"/>
      <c r="M93" s="188"/>
      <c r="N93" s="1"/>
      <c r="O93" s="1"/>
      <c r="P93" s="1"/>
      <c r="Q93" s="1"/>
      <c r="R93" s="1"/>
      <c r="S93" s="1"/>
      <c r="T93" s="1"/>
      <c r="U93" s="1"/>
      <c r="V93" s="1"/>
      <c r="W93" s="1"/>
      <c r="X93" s="1"/>
      <c r="Y93" s="1"/>
      <c r="Z93" s="1"/>
      <c r="AA93" s="6"/>
      <c r="AB93" s="6"/>
      <c r="AC93" s="1"/>
      <c r="AD93" s="1"/>
      <c r="AE93" s="1"/>
      <c r="AF93" s="1"/>
      <c r="AG93" s="1"/>
      <c r="AH93" s="1"/>
      <c r="AI93" s="1"/>
      <c r="AJ93" s="1"/>
      <c r="AK93" s="1"/>
      <c r="AL93" s="1"/>
      <c r="AM93" s="1"/>
      <c r="AN93" s="1"/>
      <c r="AO93" s="1"/>
      <c r="AP93" s="1"/>
      <c r="AQ93" s="1"/>
      <c r="AR93" s="1"/>
      <c r="AS93" s="1"/>
      <c r="AT93" s="192"/>
      <c r="AU93" s="1"/>
      <c r="AV93" s="1"/>
      <c r="AW93" s="1"/>
      <c r="AX93" s="1"/>
      <c r="AY93" s="1"/>
      <c r="AZ93" s="1"/>
      <c r="BA93" s="1"/>
      <c r="BB93" s="1"/>
      <c r="BC93" s="193"/>
      <c r="BD93" s="1"/>
      <c r="BE93" s="1"/>
      <c r="BF93" s="1"/>
      <c r="BG93" s="1"/>
      <c r="BH93" s="1"/>
      <c r="BI93" s="1"/>
      <c r="BJ93" s="1"/>
      <c r="BK93" s="1"/>
      <c r="BL93" s="1"/>
      <c r="BM93" s="1"/>
      <c r="BN93" s="1"/>
      <c r="BO93" s="1"/>
      <c r="BP93" s="1"/>
      <c r="BQ93" s="1"/>
      <c r="BR93" s="1"/>
      <c r="BS93" s="1"/>
      <c r="BT93" s="1"/>
      <c r="BU93" s="1"/>
      <c r="BV93" s="1"/>
      <c r="BW93" s="1"/>
      <c r="BX93" s="1"/>
      <c r="BY93" s="1"/>
      <c r="BZ93" s="1"/>
      <c r="CA93" s="1"/>
      <c r="CB93" s="1"/>
      <c r="CC93" s="1"/>
      <c r="CD93" s="1"/>
      <c r="CE93" s="1"/>
      <c r="CF93" s="1"/>
      <c r="CG93" s="1"/>
      <c r="CH93" s="1"/>
      <c r="CI93" s="1"/>
      <c r="CJ93" s="1"/>
    </row>
    <row r="94" spans="1:88">
      <c r="A94" s="1"/>
      <c r="B94" s="187"/>
      <c r="C94" s="1"/>
      <c r="D94" s="1"/>
      <c r="E94" s="1"/>
      <c r="F94" s="1"/>
      <c r="G94" s="1"/>
      <c r="H94" s="1"/>
      <c r="I94" s="1"/>
      <c r="J94" s="1"/>
      <c r="K94" s="1"/>
      <c r="L94" s="1"/>
      <c r="M94" s="188"/>
      <c r="N94" s="1"/>
      <c r="O94" s="1"/>
      <c r="P94" s="1"/>
      <c r="Q94" s="1"/>
      <c r="R94" s="1"/>
      <c r="S94" s="1"/>
      <c r="T94" s="1"/>
      <c r="U94" s="1"/>
      <c r="V94" s="1"/>
      <c r="W94" s="1"/>
      <c r="X94" s="1"/>
      <c r="Y94" s="1"/>
      <c r="Z94" s="1"/>
      <c r="AA94" s="6"/>
      <c r="AB94" s="6"/>
      <c r="AC94" s="1"/>
      <c r="AD94" s="1"/>
      <c r="AE94" s="1"/>
      <c r="AF94" s="1"/>
      <c r="AG94" s="1"/>
      <c r="AH94" s="1"/>
      <c r="AI94" s="1"/>
      <c r="AJ94" s="1"/>
      <c r="AK94" s="1"/>
      <c r="AL94" s="1"/>
      <c r="AM94" s="1"/>
      <c r="AN94" s="1"/>
      <c r="AO94" s="1"/>
      <c r="AP94" s="1"/>
      <c r="AQ94" s="1"/>
      <c r="AR94" s="1"/>
      <c r="AS94" s="1"/>
      <c r="AT94" s="192"/>
      <c r="AU94" s="1"/>
      <c r="AV94" s="1"/>
      <c r="AW94" s="1"/>
      <c r="AX94" s="1"/>
      <c r="AY94" s="1"/>
      <c r="AZ94" s="1"/>
      <c r="BA94" s="1"/>
      <c r="BB94" s="1"/>
      <c r="BC94" s="193"/>
      <c r="BD94" s="1"/>
      <c r="BE94" s="1"/>
      <c r="BF94" s="1"/>
      <c r="BG94" s="1"/>
      <c r="BH94" s="1"/>
      <c r="BI94" s="1"/>
      <c r="BJ94" s="1"/>
      <c r="BK94" s="1"/>
      <c r="BL94" s="1"/>
      <c r="BM94" s="1"/>
      <c r="BN94" s="1"/>
      <c r="BO94" s="1"/>
      <c r="BP94" s="1"/>
      <c r="BQ94" s="1"/>
      <c r="BR94" s="1"/>
      <c r="BS94" s="1"/>
      <c r="BT94" s="1"/>
      <c r="BU94" s="1"/>
      <c r="BV94" s="1"/>
      <c r="BW94" s="1"/>
      <c r="BX94" s="1"/>
      <c r="BY94" s="1"/>
      <c r="BZ94" s="1"/>
      <c r="CA94" s="1"/>
      <c r="CB94" s="1"/>
      <c r="CC94" s="1"/>
      <c r="CD94" s="1"/>
      <c r="CE94" s="1"/>
      <c r="CF94" s="1"/>
      <c r="CG94" s="1"/>
      <c r="CH94" s="1"/>
      <c r="CI94" s="1"/>
      <c r="CJ94" s="1"/>
    </row>
    <row r="95" spans="1:88">
      <c r="A95" s="1"/>
      <c r="B95" s="187"/>
      <c r="C95" s="1"/>
      <c r="D95" s="1"/>
      <c r="E95" s="1"/>
      <c r="F95" s="1"/>
      <c r="G95" s="1"/>
      <c r="H95" s="1"/>
      <c r="I95" s="1"/>
      <c r="J95" s="1"/>
      <c r="K95" s="1"/>
      <c r="L95" s="1"/>
      <c r="M95" s="188"/>
      <c r="N95" s="1"/>
      <c r="O95" s="1"/>
      <c r="P95" s="1"/>
      <c r="Q95" s="1"/>
      <c r="R95" s="1"/>
      <c r="S95" s="1"/>
      <c r="T95" s="1"/>
      <c r="U95" s="1"/>
      <c r="V95" s="1"/>
      <c r="W95" s="1"/>
      <c r="X95" s="1"/>
      <c r="Y95" s="1"/>
      <c r="Z95" s="1"/>
      <c r="AA95" s="6"/>
      <c r="AB95" s="6"/>
      <c r="AC95" s="1"/>
      <c r="AD95" s="1"/>
      <c r="AE95" s="1"/>
      <c r="AF95" s="1"/>
      <c r="AG95" s="1"/>
      <c r="AH95" s="1"/>
      <c r="AI95" s="1"/>
      <c r="AJ95" s="1"/>
      <c r="AK95" s="1"/>
      <c r="AL95" s="1"/>
      <c r="AM95" s="1"/>
      <c r="AN95" s="1"/>
      <c r="AO95" s="1"/>
      <c r="AP95" s="1"/>
      <c r="AQ95" s="1"/>
      <c r="AR95" s="1"/>
      <c r="AS95" s="1"/>
      <c r="AT95" s="192"/>
      <c r="AU95" s="1"/>
      <c r="AV95" s="1"/>
      <c r="AW95" s="1"/>
      <c r="AX95" s="1"/>
      <c r="AY95" s="1"/>
      <c r="AZ95" s="1"/>
      <c r="BA95" s="1"/>
      <c r="BB95" s="1"/>
      <c r="BC95" s="193"/>
      <c r="BD95" s="1"/>
      <c r="BE95" s="1"/>
      <c r="BF95" s="1"/>
      <c r="BG95" s="1"/>
      <c r="BH95" s="1"/>
      <c r="BI95" s="1"/>
      <c r="BJ95" s="1"/>
      <c r="BK95" s="1"/>
      <c r="BL95" s="1"/>
      <c r="BM95" s="1"/>
      <c r="BN95" s="1"/>
      <c r="BO95" s="1"/>
      <c r="BP95" s="1"/>
      <c r="BQ95" s="1"/>
      <c r="BR95" s="1"/>
      <c r="BS95" s="1"/>
      <c r="BT95" s="1"/>
      <c r="BU95" s="1"/>
      <c r="BV95" s="1"/>
      <c r="BW95" s="1"/>
      <c r="BX95" s="1"/>
      <c r="BY95" s="1"/>
      <c r="BZ95" s="1"/>
      <c r="CA95" s="1"/>
      <c r="CB95" s="1"/>
      <c r="CC95" s="1"/>
      <c r="CD95" s="1"/>
      <c r="CE95" s="1"/>
      <c r="CF95" s="1"/>
      <c r="CG95" s="1"/>
      <c r="CH95" s="1"/>
      <c r="CI95" s="1"/>
      <c r="CJ95" s="1"/>
    </row>
    <row r="96" spans="1:88">
      <c r="A96" s="1"/>
      <c r="B96" s="187"/>
      <c r="C96" s="1"/>
      <c r="D96" s="1"/>
      <c r="E96" s="1"/>
      <c r="F96" s="1"/>
      <c r="G96" s="1"/>
      <c r="H96" s="1"/>
      <c r="I96" s="1"/>
      <c r="J96" s="1"/>
      <c r="K96" s="1"/>
      <c r="L96" s="1"/>
      <c r="M96" s="188"/>
      <c r="N96" s="1"/>
      <c r="O96" s="1"/>
      <c r="P96" s="1"/>
      <c r="Q96" s="1"/>
      <c r="R96" s="1"/>
      <c r="S96" s="1"/>
      <c r="T96" s="1"/>
      <c r="U96" s="1"/>
      <c r="V96" s="1"/>
      <c r="W96" s="1"/>
      <c r="X96" s="1"/>
      <c r="Y96" s="1"/>
      <c r="Z96" s="1"/>
      <c r="AA96" s="6"/>
      <c r="AB96" s="6"/>
      <c r="AC96" s="1"/>
      <c r="AD96" s="1"/>
      <c r="AE96" s="1"/>
      <c r="AF96" s="1"/>
      <c r="AG96" s="1"/>
      <c r="AH96" s="1"/>
      <c r="AI96" s="1"/>
      <c r="AJ96" s="1"/>
      <c r="AK96" s="1"/>
      <c r="AL96" s="1"/>
      <c r="AM96" s="1"/>
      <c r="AN96" s="1"/>
      <c r="AO96" s="1"/>
      <c r="AP96" s="1"/>
      <c r="AQ96" s="1"/>
      <c r="AR96" s="1"/>
      <c r="AS96" s="1"/>
      <c r="AT96" s="192"/>
      <c r="AU96" s="1"/>
      <c r="AV96" s="1"/>
      <c r="AW96" s="1"/>
      <c r="AX96" s="1"/>
      <c r="AY96" s="1"/>
      <c r="AZ96" s="1"/>
      <c r="BA96" s="1"/>
      <c r="BB96" s="1"/>
      <c r="BC96" s="193"/>
      <c r="BD96" s="1"/>
      <c r="BE96" s="1"/>
      <c r="BF96" s="1"/>
      <c r="BG96" s="1"/>
      <c r="BH96" s="1"/>
      <c r="BI96" s="1"/>
      <c r="BJ96" s="1"/>
      <c r="BK96" s="1"/>
      <c r="BL96" s="1"/>
      <c r="BM96" s="1"/>
      <c r="BN96" s="1"/>
      <c r="BO96" s="1"/>
      <c r="BP96" s="1"/>
      <c r="BQ96" s="1"/>
      <c r="BR96" s="1"/>
      <c r="BS96" s="1"/>
      <c r="BT96" s="1"/>
      <c r="BU96" s="1"/>
      <c r="BV96" s="1"/>
      <c r="BW96" s="1"/>
      <c r="BX96" s="1"/>
      <c r="BY96" s="1"/>
      <c r="BZ96" s="1"/>
      <c r="CA96" s="1"/>
      <c r="CB96" s="1"/>
      <c r="CC96" s="1"/>
      <c r="CD96" s="1"/>
      <c r="CE96" s="1"/>
      <c r="CF96" s="1"/>
      <c r="CG96" s="1"/>
      <c r="CH96" s="1"/>
      <c r="CI96" s="1"/>
      <c r="CJ96" s="1"/>
    </row>
    <row r="97" spans="1:88">
      <c r="A97" s="1"/>
      <c r="B97" s="187"/>
      <c r="C97" s="1"/>
      <c r="D97" s="1"/>
      <c r="E97" s="1"/>
      <c r="F97" s="1"/>
      <c r="G97" s="1"/>
      <c r="H97" s="1"/>
      <c r="I97" s="1"/>
      <c r="J97" s="1"/>
      <c r="K97" s="1"/>
      <c r="L97" s="1"/>
      <c r="M97" s="188"/>
      <c r="N97" s="1"/>
      <c r="O97" s="1"/>
      <c r="P97" s="1"/>
      <c r="Q97" s="1"/>
      <c r="R97" s="1"/>
      <c r="S97" s="1"/>
      <c r="T97" s="1"/>
      <c r="U97" s="1"/>
      <c r="V97" s="1"/>
      <c r="W97" s="1"/>
      <c r="X97" s="1"/>
      <c r="Y97" s="1"/>
      <c r="Z97" s="1"/>
      <c r="AA97" s="6"/>
      <c r="AB97" s="6"/>
      <c r="AC97" s="1"/>
      <c r="AD97" s="1"/>
      <c r="AE97" s="1"/>
      <c r="AF97" s="1"/>
      <c r="AG97" s="1"/>
      <c r="AH97" s="1"/>
      <c r="AI97" s="1"/>
      <c r="AJ97" s="1"/>
      <c r="AK97" s="1"/>
      <c r="AL97" s="1"/>
      <c r="AM97" s="1"/>
      <c r="AN97" s="1"/>
      <c r="AO97" s="1"/>
      <c r="AP97" s="1"/>
      <c r="AQ97" s="1"/>
      <c r="AR97" s="1"/>
      <c r="AS97" s="1"/>
      <c r="AT97" s="192"/>
      <c r="AU97" s="1"/>
      <c r="AV97" s="1"/>
      <c r="AW97" s="1"/>
      <c r="AX97" s="1"/>
      <c r="AY97" s="1"/>
      <c r="AZ97" s="1"/>
      <c r="BA97" s="1"/>
      <c r="BB97" s="1"/>
      <c r="BC97" s="193"/>
      <c r="BD97" s="1"/>
      <c r="BE97" s="1"/>
      <c r="BF97" s="1"/>
      <c r="BG97" s="1"/>
      <c r="BH97" s="1"/>
      <c r="BI97" s="1"/>
      <c r="BJ97" s="1"/>
      <c r="BK97" s="1"/>
      <c r="BL97" s="1"/>
      <c r="BM97" s="1"/>
      <c r="BN97" s="1"/>
      <c r="BO97" s="1"/>
      <c r="BP97" s="1"/>
      <c r="BQ97" s="1"/>
      <c r="BR97" s="1"/>
      <c r="BS97" s="1"/>
      <c r="BT97" s="1"/>
      <c r="BU97" s="1"/>
      <c r="BV97" s="1"/>
      <c r="BW97" s="1"/>
      <c r="BX97" s="1"/>
      <c r="BY97" s="1"/>
      <c r="BZ97" s="1"/>
      <c r="CA97" s="1"/>
      <c r="CB97" s="1"/>
      <c r="CC97" s="1"/>
      <c r="CD97" s="1"/>
      <c r="CE97" s="1"/>
      <c r="CF97" s="1"/>
      <c r="CG97" s="1"/>
      <c r="CH97" s="1"/>
      <c r="CI97" s="1"/>
      <c r="CJ97" s="1"/>
    </row>
    <row r="98" spans="1:88">
      <c r="A98" s="1"/>
      <c r="B98" s="187"/>
      <c r="C98" s="1"/>
      <c r="D98" s="1"/>
      <c r="E98" s="1"/>
      <c r="F98" s="1"/>
      <c r="G98" s="1"/>
      <c r="H98" s="1"/>
      <c r="I98" s="1"/>
      <c r="J98" s="1"/>
      <c r="K98" s="1"/>
      <c r="L98" s="1"/>
      <c r="M98" s="188"/>
      <c r="N98" s="1"/>
      <c r="O98" s="1"/>
      <c r="P98" s="1"/>
      <c r="Q98" s="1"/>
      <c r="R98" s="1"/>
      <c r="S98" s="1"/>
      <c r="T98" s="1"/>
      <c r="U98" s="1"/>
      <c r="V98" s="1"/>
      <c r="W98" s="1"/>
      <c r="X98" s="1"/>
      <c r="Y98" s="1"/>
      <c r="Z98" s="1"/>
      <c r="AA98" s="6"/>
      <c r="AB98" s="6"/>
      <c r="AC98" s="1"/>
      <c r="AD98" s="1"/>
      <c r="AE98" s="1"/>
      <c r="AF98" s="1"/>
      <c r="AG98" s="1"/>
      <c r="AH98" s="1"/>
      <c r="AI98" s="1"/>
      <c r="AJ98" s="1"/>
      <c r="AK98" s="1"/>
      <c r="AL98" s="1"/>
      <c r="AM98" s="1"/>
      <c r="AN98" s="1"/>
      <c r="AO98" s="1"/>
      <c r="AP98" s="1"/>
      <c r="AQ98" s="1"/>
      <c r="AR98" s="1"/>
      <c r="AS98" s="1"/>
      <c r="AT98" s="192"/>
      <c r="AU98" s="1"/>
      <c r="AV98" s="1"/>
      <c r="AW98" s="1"/>
      <c r="AX98" s="1"/>
      <c r="AY98" s="1"/>
      <c r="AZ98" s="1"/>
      <c r="BA98" s="1"/>
      <c r="BB98" s="1"/>
      <c r="BC98" s="193"/>
      <c r="BD98" s="1"/>
      <c r="BE98" s="1"/>
      <c r="BF98" s="1"/>
      <c r="BG98" s="1"/>
      <c r="BH98" s="1"/>
      <c r="BI98" s="1"/>
      <c r="BJ98" s="1"/>
      <c r="BK98" s="1"/>
      <c r="BL98" s="1"/>
      <c r="BM98" s="1"/>
      <c r="BN98" s="1"/>
      <c r="BO98" s="1"/>
      <c r="BP98" s="1"/>
      <c r="BQ98" s="1"/>
      <c r="BR98" s="1"/>
      <c r="BS98" s="1"/>
      <c r="BT98" s="1"/>
      <c r="BU98" s="1"/>
      <c r="BV98" s="1"/>
      <c r="BW98" s="1"/>
      <c r="BX98" s="1"/>
      <c r="BY98" s="1"/>
      <c r="BZ98" s="1"/>
      <c r="CA98" s="1"/>
      <c r="CB98" s="1"/>
      <c r="CC98" s="1"/>
      <c r="CD98" s="1"/>
      <c r="CE98" s="1"/>
      <c r="CF98" s="1"/>
      <c r="CG98" s="1"/>
      <c r="CH98" s="1"/>
      <c r="CI98" s="1"/>
      <c r="CJ98" s="1"/>
    </row>
    <row r="99" spans="1:88">
      <c r="A99" s="1"/>
      <c r="B99" s="1"/>
      <c r="C99" s="1"/>
      <c r="D99" s="1"/>
      <c r="E99" s="1"/>
      <c r="F99" s="1"/>
      <c r="G99" s="1"/>
      <c r="H99" s="1"/>
      <c r="I99" s="1"/>
      <c r="J99" s="1"/>
      <c r="K99" s="1"/>
      <c r="L99" s="1"/>
      <c r="M99" s="188"/>
      <c r="N99" s="1"/>
      <c r="O99" s="1"/>
      <c r="P99" s="1"/>
      <c r="Q99" s="1"/>
      <c r="R99" s="1"/>
      <c r="S99" s="1"/>
      <c r="T99" s="1"/>
      <c r="U99" s="1"/>
      <c r="V99" s="1"/>
      <c r="W99" s="1"/>
      <c r="X99" s="1"/>
      <c r="Y99" s="1"/>
      <c r="Z99" s="1"/>
      <c r="AA99" s="6"/>
      <c r="AB99" s="6"/>
      <c r="AC99" s="1"/>
      <c r="AD99" s="1"/>
      <c r="AE99" s="1"/>
      <c r="AF99" s="1"/>
      <c r="AG99" s="1"/>
      <c r="AH99" s="1"/>
      <c r="AI99" s="1"/>
      <c r="AJ99" s="1"/>
      <c r="AK99" s="1"/>
      <c r="AL99" s="1"/>
      <c r="AM99" s="1"/>
      <c r="AN99" s="1"/>
      <c r="AO99" s="1"/>
      <c r="AP99" s="1"/>
      <c r="AQ99" s="1"/>
      <c r="AR99" s="1"/>
      <c r="AS99" s="1"/>
      <c r="AT99" s="192"/>
      <c r="AU99" s="1"/>
      <c r="AV99" s="1"/>
      <c r="AW99" s="1"/>
      <c r="AX99" s="1"/>
      <c r="AY99" s="1"/>
      <c r="AZ99" s="1"/>
      <c r="BA99" s="1"/>
      <c r="BB99" s="1"/>
      <c r="BC99" s="193"/>
      <c r="BD99" s="1"/>
      <c r="BE99" s="1"/>
      <c r="BF99" s="1"/>
      <c r="BG99" s="1"/>
      <c r="BH99" s="1"/>
      <c r="BI99" s="1"/>
      <c r="BJ99" s="1"/>
      <c r="BK99" s="1"/>
      <c r="BL99" s="1"/>
      <c r="BM99" s="1"/>
      <c r="BN99" s="1"/>
      <c r="BO99" s="1"/>
      <c r="BP99" s="1"/>
      <c r="BQ99" s="1"/>
      <c r="BR99" s="1"/>
      <c r="BS99" s="1"/>
      <c r="BT99" s="1"/>
      <c r="BU99" s="1"/>
      <c r="BV99" s="1"/>
      <c r="BW99" s="1"/>
      <c r="BX99" s="1"/>
      <c r="BY99" s="1"/>
      <c r="BZ99" s="1"/>
      <c r="CA99" s="1"/>
      <c r="CB99" s="1"/>
      <c r="CC99" s="1"/>
      <c r="CD99" s="1"/>
      <c r="CE99" s="1"/>
      <c r="CF99" s="1"/>
      <c r="CG99" s="1"/>
      <c r="CH99" s="1"/>
      <c r="CI99" s="1"/>
      <c r="CJ99" s="1"/>
    </row>
    <row r="100" spans="1:88">
      <c r="A100" s="1"/>
      <c r="B100" s="1"/>
      <c r="C100" s="1"/>
      <c r="D100" s="1"/>
      <c r="E100" s="1"/>
      <c r="F100" s="1"/>
      <c r="G100" s="1"/>
      <c r="H100" s="1"/>
      <c r="I100" s="1"/>
      <c r="J100" s="1"/>
      <c r="K100" s="1"/>
      <c r="L100" s="1"/>
      <c r="M100" s="188"/>
      <c r="N100" s="1"/>
      <c r="O100" s="1"/>
      <c r="P100" s="1"/>
      <c r="Q100" s="1"/>
      <c r="R100" s="1"/>
      <c r="S100" s="1"/>
      <c r="T100" s="1"/>
      <c r="U100" s="1"/>
      <c r="V100" s="1"/>
      <c r="W100" s="1"/>
      <c r="X100" s="1"/>
      <c r="Y100" s="1"/>
      <c r="Z100" s="1"/>
      <c r="AA100" s="6"/>
      <c r="AB100" s="6"/>
      <c r="AC100" s="1"/>
      <c r="AD100" s="1"/>
      <c r="AE100" s="1"/>
      <c r="AF100" s="1"/>
      <c r="AG100" s="1"/>
      <c r="AH100" s="1"/>
      <c r="AI100" s="1"/>
      <c r="AJ100" s="1"/>
      <c r="AK100" s="1"/>
      <c r="AL100" s="1"/>
      <c r="AM100" s="1"/>
      <c r="AN100" s="1"/>
      <c r="AO100" s="1"/>
      <c r="AP100" s="1"/>
      <c r="AQ100" s="1"/>
      <c r="AR100" s="1"/>
      <c r="AS100" s="1"/>
      <c r="AT100" s="192"/>
      <c r="AU100" s="1"/>
      <c r="AV100" s="1"/>
      <c r="AW100" s="1"/>
      <c r="AX100" s="1"/>
      <c r="AY100" s="1"/>
      <c r="AZ100" s="1"/>
      <c r="BA100" s="1"/>
      <c r="BB100" s="1"/>
      <c r="BC100" s="193"/>
      <c r="BD100" s="1"/>
      <c r="BE100" s="1"/>
      <c r="BF100" s="1"/>
      <c r="BG100" s="1"/>
      <c r="BH100" s="1"/>
      <c r="BI100" s="1"/>
      <c r="BJ100" s="1"/>
      <c r="BK100" s="1"/>
      <c r="BL100" s="1"/>
      <c r="BM100" s="1"/>
      <c r="BN100" s="1"/>
      <c r="BO100" s="1"/>
      <c r="BP100" s="1"/>
      <c r="BQ100" s="1"/>
      <c r="BR100" s="1"/>
      <c r="BS100" s="1"/>
      <c r="BT100" s="1"/>
      <c r="BU100" s="1"/>
      <c r="BV100" s="1"/>
      <c r="BW100" s="1"/>
      <c r="BX100" s="1"/>
      <c r="BY100" s="1"/>
      <c r="BZ100" s="1"/>
      <c r="CA100" s="1"/>
      <c r="CB100" s="1"/>
      <c r="CC100" s="1"/>
      <c r="CD100" s="1"/>
      <c r="CE100" s="1"/>
      <c r="CF100" s="1"/>
      <c r="CG100" s="1"/>
      <c r="CH100" s="1"/>
      <c r="CI100" s="1"/>
      <c r="CJ100" s="1"/>
    </row>
    <row r="101" spans="1:88">
      <c r="A101" s="1"/>
      <c r="B101" s="1"/>
      <c r="C101" s="1"/>
      <c r="D101" s="1"/>
      <c r="E101" s="1"/>
      <c r="F101" s="1"/>
      <c r="G101" s="1"/>
      <c r="H101" s="1"/>
      <c r="I101" s="1"/>
      <c r="J101" s="1"/>
      <c r="K101" s="1"/>
      <c r="L101" s="1"/>
      <c r="M101" s="188"/>
      <c r="N101" s="1"/>
      <c r="O101" s="1"/>
      <c r="P101" s="1"/>
      <c r="Q101" s="1"/>
      <c r="R101" s="1"/>
      <c r="S101" s="1"/>
      <c r="T101" s="1"/>
      <c r="U101" s="1"/>
      <c r="V101" s="1"/>
      <c r="W101" s="1"/>
      <c r="X101" s="1"/>
      <c r="Y101" s="1"/>
      <c r="Z101" s="1"/>
      <c r="AA101" s="6"/>
      <c r="AB101" s="6"/>
      <c r="AC101" s="1"/>
      <c r="AD101" s="1"/>
      <c r="AE101" s="1"/>
      <c r="AF101" s="1"/>
      <c r="AG101" s="1"/>
      <c r="AH101" s="1"/>
      <c r="AI101" s="1"/>
      <c r="AJ101" s="1"/>
      <c r="AK101" s="1"/>
      <c r="AL101" s="1"/>
      <c r="AM101" s="1"/>
      <c r="AN101" s="1"/>
      <c r="AO101" s="1"/>
      <c r="AP101" s="1"/>
      <c r="AQ101" s="1"/>
      <c r="AR101" s="1"/>
      <c r="AS101" s="1"/>
      <c r="AT101" s="192"/>
      <c r="AU101" s="1"/>
      <c r="AV101" s="1"/>
      <c r="AW101" s="1"/>
      <c r="AX101" s="1"/>
      <c r="AY101" s="1"/>
      <c r="AZ101" s="1"/>
      <c r="BA101" s="1"/>
      <c r="BB101" s="1"/>
      <c r="BC101" s="193"/>
      <c r="BD101" s="1"/>
      <c r="BE101" s="1"/>
      <c r="BF101" s="1"/>
      <c r="BG101" s="1"/>
      <c r="BH101" s="1"/>
      <c r="BI101" s="1"/>
      <c r="BJ101" s="1"/>
      <c r="BK101" s="1"/>
      <c r="BL101" s="1"/>
      <c r="BM101" s="1"/>
      <c r="BN101" s="1"/>
      <c r="BO101" s="1"/>
      <c r="BP101" s="1"/>
      <c r="BQ101" s="1"/>
      <c r="BR101" s="1"/>
      <c r="BS101" s="1"/>
      <c r="BT101" s="1"/>
      <c r="BU101" s="1"/>
      <c r="BV101" s="1"/>
      <c r="BW101" s="1"/>
      <c r="BX101" s="1"/>
      <c r="BY101" s="1"/>
      <c r="BZ101" s="1"/>
      <c r="CA101" s="1"/>
      <c r="CB101" s="1"/>
      <c r="CC101" s="1"/>
      <c r="CD101" s="1"/>
      <c r="CE101" s="1"/>
      <c r="CF101" s="1"/>
      <c r="CG101" s="1"/>
      <c r="CH101" s="1"/>
      <c r="CI101" s="1"/>
      <c r="CJ101" s="1"/>
    </row>
    <row r="102" spans="1:88">
      <c r="A102" s="1"/>
      <c r="B102" s="1"/>
      <c r="C102" s="1"/>
      <c r="D102" s="1"/>
      <c r="E102" s="1"/>
      <c r="F102" s="1"/>
      <c r="G102" s="1"/>
      <c r="H102" s="1"/>
      <c r="I102" s="1"/>
      <c r="J102" s="1"/>
      <c r="K102" s="1"/>
      <c r="L102" s="1"/>
      <c r="M102" s="188"/>
      <c r="N102" s="1"/>
      <c r="O102" s="1"/>
      <c r="P102" s="1"/>
      <c r="Q102" s="1"/>
      <c r="R102" s="1"/>
      <c r="S102" s="1"/>
      <c r="T102" s="1"/>
      <c r="U102" s="1"/>
      <c r="V102" s="1"/>
      <c r="W102" s="1"/>
      <c r="X102" s="1"/>
      <c r="Y102" s="1"/>
      <c r="Z102" s="1"/>
      <c r="AA102" s="6"/>
      <c r="AB102" s="6"/>
      <c r="AC102" s="1"/>
      <c r="AD102" s="1"/>
      <c r="AE102" s="1"/>
      <c r="AF102" s="1"/>
      <c r="AG102" s="1"/>
      <c r="AH102" s="1"/>
      <c r="AI102" s="1"/>
      <c r="AJ102" s="1"/>
      <c r="AK102" s="1"/>
      <c r="AL102" s="1"/>
      <c r="AM102" s="1"/>
      <c r="AN102" s="1"/>
      <c r="AO102" s="1"/>
      <c r="AP102" s="1"/>
      <c r="AQ102" s="1"/>
      <c r="AR102" s="1"/>
      <c r="AS102" s="1"/>
      <c r="AT102" s="192"/>
      <c r="AU102" s="1"/>
      <c r="AV102" s="1"/>
      <c r="AW102" s="1"/>
      <c r="AX102" s="1"/>
      <c r="AY102" s="1"/>
      <c r="AZ102" s="1"/>
      <c r="BA102" s="1"/>
      <c r="BB102" s="1"/>
      <c r="BC102" s="193"/>
      <c r="BD102" s="1"/>
      <c r="BE102" s="1"/>
      <c r="BF102" s="1"/>
      <c r="BG102" s="1"/>
      <c r="BH102" s="1"/>
      <c r="BI102" s="1"/>
      <c r="BJ102" s="1"/>
      <c r="BK102" s="1"/>
      <c r="BL102" s="1"/>
      <c r="BM102" s="1"/>
      <c r="BN102" s="1"/>
      <c r="BO102" s="1"/>
      <c r="BP102" s="1"/>
      <c r="BQ102" s="1"/>
      <c r="BR102" s="1"/>
      <c r="BS102" s="1"/>
      <c r="BT102" s="1"/>
      <c r="BU102" s="1"/>
      <c r="BV102" s="1"/>
      <c r="BW102" s="1"/>
      <c r="BX102" s="1"/>
      <c r="BY102" s="1"/>
      <c r="BZ102" s="1"/>
      <c r="CA102" s="1"/>
      <c r="CB102" s="1"/>
      <c r="CC102" s="1"/>
      <c r="CD102" s="1"/>
      <c r="CE102" s="1"/>
      <c r="CF102" s="1"/>
      <c r="CG102" s="1"/>
      <c r="CH102" s="1"/>
      <c r="CI102" s="1"/>
      <c r="CJ102" s="1"/>
    </row>
    <row r="103" spans="1:88">
      <c r="A103" s="1"/>
      <c r="B103" s="1"/>
      <c r="C103" s="1"/>
      <c r="D103" s="1"/>
      <c r="E103" s="1"/>
      <c r="F103" s="1"/>
      <c r="G103" s="1"/>
      <c r="H103" s="1"/>
      <c r="I103" s="1"/>
      <c r="J103" s="1"/>
      <c r="K103" s="1"/>
      <c r="L103" s="1"/>
      <c r="M103" s="188"/>
      <c r="N103" s="1"/>
      <c r="O103" s="1"/>
      <c r="P103" s="1"/>
      <c r="Q103" s="1"/>
      <c r="R103" s="1"/>
      <c r="S103" s="1"/>
      <c r="T103" s="1"/>
      <c r="U103" s="1"/>
      <c r="V103" s="1"/>
      <c r="W103" s="1"/>
      <c r="X103" s="1"/>
      <c r="Y103" s="1"/>
      <c r="Z103" s="1"/>
      <c r="AA103" s="6"/>
      <c r="AB103" s="6"/>
      <c r="AC103" s="1"/>
      <c r="AD103" s="1"/>
      <c r="AE103" s="1"/>
      <c r="AF103" s="1"/>
      <c r="AG103" s="1"/>
      <c r="AH103" s="1"/>
      <c r="AI103" s="1"/>
      <c r="AJ103" s="1"/>
      <c r="AK103" s="1"/>
      <c r="AL103" s="1"/>
      <c r="AM103" s="1"/>
      <c r="AN103" s="1"/>
      <c r="AO103" s="1"/>
      <c r="AP103" s="1"/>
      <c r="AQ103" s="1"/>
      <c r="AR103" s="1"/>
      <c r="AS103" s="1"/>
      <c r="AT103" s="192"/>
      <c r="AU103" s="1"/>
      <c r="AV103" s="1"/>
      <c r="AW103" s="1"/>
      <c r="AX103" s="1"/>
      <c r="AY103" s="1"/>
      <c r="AZ103" s="1"/>
      <c r="BA103" s="1"/>
      <c r="BB103" s="1"/>
      <c r="BC103" s="193"/>
      <c r="BD103" s="1"/>
      <c r="BE103" s="1"/>
      <c r="BF103" s="1"/>
      <c r="BG103" s="1"/>
      <c r="BH103" s="1"/>
      <c r="BI103" s="1"/>
      <c r="BJ103" s="1"/>
      <c r="BK103" s="1"/>
      <c r="BL103" s="1"/>
      <c r="BM103" s="1"/>
      <c r="BN103" s="1"/>
      <c r="BO103" s="1"/>
      <c r="BP103" s="1"/>
      <c r="BQ103" s="1"/>
      <c r="BR103" s="1"/>
      <c r="BS103" s="1"/>
      <c r="BT103" s="1"/>
      <c r="BU103" s="1"/>
      <c r="BV103" s="1"/>
      <c r="BW103" s="1"/>
      <c r="BX103" s="1"/>
      <c r="BY103" s="1"/>
      <c r="BZ103" s="1"/>
      <c r="CA103" s="1"/>
      <c r="CB103" s="1"/>
      <c r="CC103" s="1"/>
      <c r="CD103" s="1"/>
      <c r="CE103" s="1"/>
      <c r="CF103" s="1"/>
      <c r="CG103" s="1"/>
      <c r="CH103" s="1"/>
      <c r="CI103" s="1"/>
      <c r="CJ103" s="1"/>
    </row>
    <row r="104" spans="1:88">
      <c r="A104" s="1"/>
      <c r="B104" s="1"/>
      <c r="C104" s="1"/>
      <c r="D104" s="1"/>
      <c r="E104" s="1"/>
      <c r="F104" s="1"/>
      <c r="G104" s="1"/>
      <c r="H104" s="1"/>
      <c r="I104" s="1"/>
      <c r="J104" s="1"/>
      <c r="K104" s="1"/>
      <c r="L104" s="1"/>
      <c r="M104" s="188"/>
      <c r="N104" s="1"/>
      <c r="O104" s="1"/>
      <c r="P104" s="1"/>
      <c r="Q104" s="1"/>
      <c r="R104" s="1"/>
      <c r="S104" s="1"/>
      <c r="T104" s="1"/>
      <c r="U104" s="1"/>
      <c r="V104" s="1"/>
      <c r="W104" s="1"/>
      <c r="X104" s="1"/>
      <c r="Y104" s="1"/>
      <c r="Z104" s="1"/>
      <c r="AA104" s="6"/>
      <c r="AB104" s="6"/>
      <c r="AC104" s="1"/>
      <c r="AD104" s="1"/>
      <c r="AE104" s="1"/>
      <c r="AF104" s="1"/>
      <c r="AG104" s="1"/>
      <c r="AH104" s="1"/>
      <c r="AI104" s="1"/>
      <c r="AJ104" s="1"/>
      <c r="AK104" s="1"/>
      <c r="AL104" s="1"/>
      <c r="AM104" s="1"/>
      <c r="AN104" s="1"/>
      <c r="AO104" s="1"/>
      <c r="AP104" s="1"/>
      <c r="AQ104" s="1"/>
      <c r="AR104" s="1"/>
      <c r="AS104" s="1"/>
      <c r="AT104" s="192"/>
      <c r="AU104" s="1"/>
      <c r="AV104" s="1"/>
      <c r="AW104" s="1"/>
      <c r="AX104" s="1"/>
      <c r="AY104" s="1"/>
      <c r="AZ104" s="1"/>
      <c r="BA104" s="1"/>
      <c r="BB104" s="1"/>
      <c r="BC104" s="193"/>
      <c r="BD104" s="1"/>
      <c r="BE104" s="1"/>
      <c r="BF104" s="1"/>
      <c r="BG104" s="1"/>
      <c r="BH104" s="1"/>
      <c r="BI104" s="1"/>
      <c r="BJ104" s="1"/>
      <c r="BK104" s="1"/>
      <c r="BL104" s="1"/>
      <c r="BM104" s="1"/>
      <c r="BN104" s="1"/>
      <c r="BO104" s="1"/>
      <c r="BP104" s="1"/>
      <c r="BQ104" s="1"/>
      <c r="BR104" s="1"/>
      <c r="BS104" s="1"/>
      <c r="BT104" s="1"/>
      <c r="BU104" s="1"/>
      <c r="BV104" s="1"/>
      <c r="BW104" s="1"/>
      <c r="BX104" s="1"/>
      <c r="BY104" s="1"/>
      <c r="BZ104" s="1"/>
      <c r="CA104" s="1"/>
      <c r="CB104" s="1"/>
      <c r="CC104" s="1"/>
      <c r="CD104" s="1"/>
      <c r="CE104" s="1"/>
      <c r="CF104" s="1"/>
      <c r="CG104" s="1"/>
      <c r="CH104" s="1"/>
      <c r="CI104" s="1"/>
      <c r="CJ104" s="1"/>
    </row>
    <row r="105" spans="1:88">
      <c r="A105" s="1"/>
      <c r="B105" s="1"/>
      <c r="C105" s="1"/>
      <c r="D105" s="1"/>
      <c r="E105" s="1"/>
      <c r="F105" s="1"/>
      <c r="G105" s="1"/>
      <c r="H105" s="1"/>
      <c r="I105" s="1"/>
      <c r="J105" s="1"/>
      <c r="K105" s="1"/>
      <c r="L105" s="1"/>
      <c r="M105" s="188"/>
      <c r="N105" s="1"/>
      <c r="O105" s="1"/>
      <c r="P105" s="1"/>
      <c r="Q105" s="1"/>
      <c r="R105" s="1"/>
      <c r="S105" s="1"/>
      <c r="T105" s="1"/>
      <c r="U105" s="1"/>
      <c r="V105" s="1"/>
      <c r="W105" s="1"/>
      <c r="X105" s="1"/>
      <c r="Y105" s="1"/>
      <c r="Z105" s="1"/>
      <c r="AA105" s="6"/>
      <c r="AB105" s="6"/>
      <c r="AC105" s="1"/>
      <c r="AD105" s="1"/>
      <c r="AE105" s="1"/>
      <c r="AF105" s="1"/>
      <c r="AG105" s="1"/>
      <c r="AH105" s="1"/>
      <c r="AI105" s="1"/>
      <c r="AJ105" s="1"/>
      <c r="AK105" s="1"/>
      <c r="AL105" s="1"/>
      <c r="AM105" s="1"/>
      <c r="AN105" s="1"/>
      <c r="AO105" s="1"/>
      <c r="AP105" s="1"/>
      <c r="AQ105" s="1"/>
      <c r="AR105" s="1"/>
      <c r="AS105" s="1"/>
      <c r="AT105" s="192"/>
      <c r="AU105" s="1"/>
      <c r="AV105" s="1"/>
      <c r="AW105" s="1"/>
      <c r="AX105" s="1"/>
      <c r="AY105" s="1"/>
      <c r="AZ105" s="1"/>
      <c r="BA105" s="1"/>
      <c r="BB105" s="1"/>
      <c r="BC105" s="193"/>
      <c r="BD105" s="1"/>
      <c r="BE105" s="1"/>
      <c r="BF105" s="1"/>
      <c r="BG105" s="1"/>
      <c r="BH105" s="1"/>
      <c r="BI105" s="1"/>
      <c r="BJ105" s="1"/>
      <c r="BK105" s="1"/>
      <c r="BL105" s="1"/>
      <c r="BM105" s="1"/>
      <c r="BN105" s="1"/>
      <c r="BO105" s="1"/>
      <c r="BP105" s="1"/>
      <c r="BQ105" s="1"/>
      <c r="BR105" s="1"/>
      <c r="BS105" s="1"/>
      <c r="BT105" s="1"/>
      <c r="BU105" s="1"/>
      <c r="BV105" s="1"/>
      <c r="BW105" s="1"/>
      <c r="BX105" s="1"/>
      <c r="BY105" s="1"/>
      <c r="BZ105" s="1"/>
      <c r="CA105" s="1"/>
      <c r="CB105" s="1"/>
      <c r="CC105" s="1"/>
      <c r="CD105" s="1"/>
      <c r="CE105" s="1"/>
      <c r="CF105" s="1"/>
      <c r="CG105" s="1"/>
      <c r="CH105" s="1"/>
      <c r="CI105" s="1"/>
      <c r="CJ105" s="1"/>
    </row>
    <row r="106" spans="1:88">
      <c r="A106" s="1"/>
      <c r="B106" s="1"/>
      <c r="C106" s="1"/>
      <c r="D106" s="1"/>
      <c r="E106" s="1"/>
      <c r="F106" s="1"/>
      <c r="G106" s="1"/>
      <c r="H106" s="1"/>
      <c r="I106" s="1"/>
      <c r="J106" s="1"/>
      <c r="K106" s="1"/>
      <c r="L106" s="1"/>
      <c r="M106" s="188"/>
      <c r="N106" s="1"/>
      <c r="O106" s="1"/>
      <c r="P106" s="1"/>
      <c r="Q106" s="1"/>
      <c r="R106" s="1"/>
      <c r="S106" s="1"/>
      <c r="T106" s="1"/>
      <c r="U106" s="1"/>
      <c r="V106" s="1"/>
      <c r="W106" s="1"/>
      <c r="X106" s="1"/>
      <c r="Y106" s="1"/>
      <c r="Z106" s="1"/>
      <c r="AA106" s="6"/>
      <c r="AB106" s="6"/>
      <c r="AC106" s="1"/>
      <c r="AD106" s="1"/>
      <c r="AE106" s="1"/>
      <c r="AF106" s="1"/>
      <c r="AG106" s="1"/>
      <c r="AH106" s="1"/>
      <c r="AI106" s="1"/>
      <c r="AJ106" s="1"/>
      <c r="AK106" s="1"/>
      <c r="AL106" s="1"/>
      <c r="AM106" s="1"/>
      <c r="AN106" s="1"/>
      <c r="AO106" s="1"/>
      <c r="AP106" s="1"/>
      <c r="AQ106" s="1"/>
      <c r="AR106" s="1"/>
      <c r="AS106" s="1"/>
      <c r="AT106" s="192"/>
      <c r="AU106" s="1"/>
      <c r="AV106" s="1"/>
      <c r="AW106" s="1"/>
      <c r="AX106" s="1"/>
      <c r="AY106" s="1"/>
      <c r="AZ106" s="1"/>
      <c r="BA106" s="1"/>
      <c r="BB106" s="1"/>
      <c r="BC106" s="193"/>
      <c r="BD106" s="1"/>
      <c r="BE106" s="1"/>
      <c r="BF106" s="1"/>
      <c r="BG106" s="1"/>
      <c r="BH106" s="1"/>
      <c r="BI106" s="1"/>
      <c r="BJ106" s="1"/>
      <c r="BK106" s="1"/>
      <c r="BL106" s="1"/>
      <c r="BM106" s="1"/>
      <c r="BN106" s="1"/>
      <c r="BO106" s="1"/>
      <c r="BP106" s="1"/>
      <c r="BQ106" s="1"/>
      <c r="BR106" s="1"/>
      <c r="BS106" s="1"/>
      <c r="BT106" s="1"/>
      <c r="BU106" s="1"/>
      <c r="BV106" s="1"/>
      <c r="BW106" s="1"/>
      <c r="BX106" s="1"/>
      <c r="BY106" s="1"/>
      <c r="BZ106" s="1"/>
      <c r="CA106" s="1"/>
      <c r="CB106" s="1"/>
      <c r="CC106" s="1"/>
      <c r="CD106" s="1"/>
      <c r="CE106" s="1"/>
      <c r="CF106" s="1"/>
      <c r="CG106" s="1"/>
      <c r="CH106" s="1"/>
      <c r="CI106" s="1"/>
      <c r="CJ106" s="1"/>
    </row>
    <row r="107" spans="1:88">
      <c r="A107" s="1"/>
      <c r="B107" s="1"/>
      <c r="C107" s="1"/>
      <c r="D107" s="1"/>
      <c r="E107" s="1"/>
      <c r="F107" s="1"/>
      <c r="G107" s="1"/>
      <c r="H107" s="1"/>
      <c r="I107" s="1"/>
      <c r="J107" s="1"/>
      <c r="K107" s="1"/>
      <c r="L107" s="1"/>
      <c r="M107" s="188"/>
      <c r="N107" s="1"/>
      <c r="O107" s="1"/>
      <c r="P107" s="1"/>
      <c r="Q107" s="1"/>
      <c r="R107" s="1"/>
      <c r="S107" s="1"/>
      <c r="T107" s="1"/>
      <c r="U107" s="1"/>
      <c r="V107" s="1"/>
      <c r="W107" s="1"/>
      <c r="X107" s="1"/>
      <c r="Y107" s="1"/>
      <c r="Z107" s="1"/>
      <c r="AA107" s="6"/>
      <c r="AB107" s="6"/>
      <c r="AC107" s="1"/>
      <c r="AD107" s="1"/>
      <c r="AE107" s="1"/>
      <c r="AF107" s="1"/>
      <c r="AG107" s="1"/>
      <c r="AH107" s="1"/>
      <c r="AI107" s="1"/>
      <c r="AJ107" s="1"/>
      <c r="AK107" s="1"/>
      <c r="AL107" s="1"/>
      <c r="AM107" s="1"/>
      <c r="AN107" s="1"/>
      <c r="AO107" s="1"/>
      <c r="AP107" s="1"/>
      <c r="AQ107" s="1"/>
      <c r="AR107" s="1"/>
      <c r="AS107" s="1"/>
      <c r="AT107" s="192"/>
      <c r="AU107" s="1"/>
      <c r="AV107" s="1"/>
      <c r="AW107" s="1"/>
      <c r="AX107" s="1"/>
      <c r="AY107" s="1"/>
      <c r="AZ107" s="1"/>
      <c r="BA107" s="1"/>
      <c r="BB107" s="1"/>
      <c r="BC107" s="193"/>
      <c r="BD107" s="1"/>
      <c r="BE107" s="1"/>
      <c r="BF107" s="1"/>
      <c r="BG107" s="1"/>
      <c r="BH107" s="1"/>
      <c r="BI107" s="1"/>
      <c r="BJ107" s="1"/>
      <c r="BK107" s="1"/>
      <c r="BL107" s="1"/>
      <c r="BM107" s="1"/>
      <c r="BN107" s="1"/>
      <c r="BO107" s="1"/>
      <c r="BP107" s="1"/>
      <c r="BQ107" s="1"/>
      <c r="BR107" s="1"/>
      <c r="BS107" s="1"/>
      <c r="BT107" s="1"/>
      <c r="BU107" s="1"/>
      <c r="BV107" s="1"/>
      <c r="BW107" s="1"/>
      <c r="BX107" s="1"/>
      <c r="BY107" s="1"/>
      <c r="BZ107" s="1"/>
      <c r="CA107" s="1"/>
      <c r="CB107" s="1"/>
      <c r="CC107" s="1"/>
      <c r="CD107" s="1"/>
      <c r="CE107" s="1"/>
      <c r="CF107" s="1"/>
      <c r="CG107" s="1"/>
      <c r="CH107" s="1"/>
      <c r="CI107" s="1"/>
      <c r="CJ107" s="1"/>
    </row>
    <row r="108" spans="1:88">
      <c r="A108" s="1"/>
      <c r="B108" s="1"/>
      <c r="C108" s="1"/>
      <c r="D108" s="1"/>
      <c r="E108" s="1"/>
      <c r="F108" s="1"/>
      <c r="G108" s="1"/>
      <c r="H108" s="1"/>
      <c r="I108" s="1"/>
      <c r="J108" s="1"/>
      <c r="K108" s="1"/>
      <c r="L108" s="1"/>
      <c r="M108" s="188"/>
      <c r="N108" s="1"/>
      <c r="O108" s="1"/>
      <c r="P108" s="1"/>
      <c r="Q108" s="1"/>
      <c r="R108" s="1"/>
      <c r="S108" s="1"/>
      <c r="T108" s="1"/>
      <c r="U108" s="1"/>
      <c r="V108" s="1"/>
      <c r="W108" s="1"/>
      <c r="X108" s="1"/>
      <c r="Y108" s="1"/>
      <c r="Z108" s="1"/>
      <c r="AA108" s="6"/>
      <c r="AB108" s="6"/>
      <c r="AC108" s="1"/>
      <c r="AD108" s="1"/>
      <c r="AE108" s="1"/>
      <c r="AF108" s="1"/>
      <c r="AG108" s="1"/>
      <c r="AH108" s="1"/>
      <c r="AI108" s="1"/>
      <c r="AJ108" s="1"/>
      <c r="AK108" s="1"/>
      <c r="AL108" s="1"/>
      <c r="AM108" s="1"/>
      <c r="AN108" s="1"/>
      <c r="AO108" s="1"/>
      <c r="AP108" s="1"/>
      <c r="AQ108" s="1"/>
      <c r="AR108" s="1"/>
      <c r="AS108" s="1"/>
      <c r="AT108" s="192"/>
      <c r="AU108" s="1"/>
      <c r="AV108" s="1"/>
      <c r="AW108" s="1"/>
      <c r="AX108" s="1"/>
      <c r="AY108" s="1"/>
      <c r="AZ108" s="1"/>
      <c r="BA108" s="1"/>
      <c r="BB108" s="1"/>
      <c r="BC108" s="193"/>
      <c r="BD108" s="1"/>
      <c r="BE108" s="1"/>
      <c r="BF108" s="1"/>
      <c r="BG108" s="1"/>
      <c r="BH108" s="1"/>
      <c r="BI108" s="1"/>
      <c r="BJ108" s="1"/>
      <c r="BK108" s="1"/>
      <c r="BL108" s="1"/>
      <c r="BM108" s="1"/>
      <c r="BN108" s="1"/>
      <c r="BO108" s="1"/>
      <c r="BP108" s="1"/>
      <c r="BQ108" s="1"/>
      <c r="BR108" s="1"/>
      <c r="BS108" s="1"/>
      <c r="BT108" s="1"/>
      <c r="BU108" s="1"/>
      <c r="BV108" s="1"/>
      <c r="BW108" s="1"/>
      <c r="BX108" s="1"/>
      <c r="BY108" s="1"/>
      <c r="BZ108" s="1"/>
      <c r="CA108" s="1"/>
      <c r="CB108" s="1"/>
      <c r="CC108" s="1"/>
      <c r="CD108" s="1"/>
      <c r="CE108" s="1"/>
      <c r="CF108" s="1"/>
      <c r="CG108" s="1"/>
      <c r="CH108" s="1"/>
      <c r="CI108" s="1"/>
      <c r="CJ108" s="1"/>
    </row>
    <row r="109" spans="1:88">
      <c r="A109" s="1"/>
      <c r="B109" s="1"/>
      <c r="C109" s="1"/>
      <c r="D109" s="1"/>
      <c r="E109" s="1"/>
      <c r="F109" s="1"/>
      <c r="G109" s="1"/>
      <c r="H109" s="1"/>
      <c r="I109" s="1"/>
      <c r="J109" s="1"/>
      <c r="K109" s="1"/>
      <c r="L109" s="1"/>
      <c r="M109" s="188"/>
      <c r="N109" s="1"/>
      <c r="O109" s="1"/>
      <c r="P109" s="1"/>
      <c r="Q109" s="1"/>
      <c r="R109" s="1"/>
      <c r="S109" s="1"/>
      <c r="T109" s="1"/>
      <c r="U109" s="1"/>
      <c r="V109" s="1"/>
      <c r="W109" s="1"/>
      <c r="X109" s="1"/>
      <c r="Y109" s="1"/>
      <c r="Z109" s="1"/>
      <c r="AA109" s="6"/>
      <c r="AB109" s="6"/>
      <c r="AC109" s="1"/>
      <c r="AD109" s="1"/>
      <c r="AE109" s="1"/>
      <c r="AF109" s="1"/>
      <c r="AG109" s="1"/>
      <c r="AH109" s="1"/>
      <c r="AI109" s="1"/>
      <c r="AJ109" s="1"/>
      <c r="AK109" s="1"/>
      <c r="AL109" s="1"/>
      <c r="AM109" s="1"/>
      <c r="AN109" s="1"/>
      <c r="AO109" s="1"/>
      <c r="AP109" s="1"/>
      <c r="AQ109" s="1"/>
      <c r="AR109" s="1"/>
      <c r="AS109" s="1"/>
      <c r="AT109" s="192"/>
      <c r="AU109" s="1"/>
      <c r="AV109" s="1"/>
      <c r="AW109" s="1"/>
      <c r="AX109" s="1"/>
      <c r="AY109" s="1"/>
      <c r="AZ109" s="1"/>
      <c r="BA109" s="1"/>
      <c r="BB109" s="1"/>
      <c r="BC109" s="193"/>
      <c r="BD109" s="1"/>
      <c r="BE109" s="1"/>
      <c r="BF109" s="1"/>
      <c r="BG109" s="1"/>
      <c r="BH109" s="1"/>
      <c r="BI109" s="1"/>
      <c r="BJ109" s="1"/>
      <c r="BK109" s="1"/>
      <c r="BL109" s="1"/>
      <c r="BM109" s="1"/>
      <c r="BN109" s="1"/>
      <c r="BO109" s="1"/>
      <c r="BP109" s="1"/>
      <c r="BQ109" s="1"/>
      <c r="BR109" s="1"/>
      <c r="BS109" s="1"/>
      <c r="BT109" s="1"/>
      <c r="BU109" s="1"/>
      <c r="BV109" s="1"/>
      <c r="BW109" s="1"/>
      <c r="BX109" s="1"/>
      <c r="BY109" s="1"/>
      <c r="BZ109" s="1"/>
      <c r="CA109" s="1"/>
      <c r="CB109" s="1"/>
      <c r="CC109" s="1"/>
      <c r="CD109" s="1"/>
      <c r="CE109" s="1"/>
      <c r="CF109" s="1"/>
      <c r="CG109" s="1"/>
      <c r="CH109" s="1"/>
      <c r="CI109" s="1"/>
      <c r="CJ109" s="1"/>
    </row>
    <row r="110" spans="1:88">
      <c r="A110" s="1"/>
      <c r="B110" s="1"/>
      <c r="C110" s="1"/>
      <c r="D110" s="1"/>
      <c r="E110" s="1"/>
      <c r="F110" s="1"/>
      <c r="G110" s="1"/>
      <c r="H110" s="1"/>
      <c r="I110" s="1"/>
      <c r="J110" s="1"/>
      <c r="K110" s="1"/>
      <c r="L110" s="1"/>
      <c r="M110" s="188"/>
      <c r="N110" s="1"/>
      <c r="O110" s="1"/>
      <c r="P110" s="1"/>
      <c r="Q110" s="1"/>
      <c r="R110" s="1"/>
      <c r="S110" s="1"/>
      <c r="T110" s="1"/>
      <c r="U110" s="1"/>
      <c r="V110" s="1"/>
      <c r="W110" s="1"/>
      <c r="X110" s="1"/>
      <c r="Y110" s="1"/>
      <c r="Z110" s="1"/>
      <c r="AA110" s="6"/>
      <c r="AB110" s="6"/>
      <c r="AC110" s="1"/>
      <c r="AD110" s="1"/>
      <c r="AE110" s="1"/>
      <c r="AF110" s="1"/>
      <c r="AG110" s="1"/>
      <c r="AH110" s="1"/>
      <c r="AI110" s="1"/>
      <c r="AJ110" s="1"/>
      <c r="AK110" s="1"/>
      <c r="AL110" s="1"/>
      <c r="AM110" s="1"/>
      <c r="AN110" s="1"/>
      <c r="AO110" s="1"/>
      <c r="AP110" s="1"/>
      <c r="AQ110" s="1"/>
      <c r="AR110" s="1"/>
      <c r="AS110" s="1"/>
      <c r="AT110" s="192"/>
      <c r="AU110" s="1"/>
      <c r="AV110" s="1"/>
      <c r="AW110" s="1"/>
      <c r="AX110" s="1"/>
      <c r="AY110" s="1"/>
      <c r="AZ110" s="1"/>
      <c r="BA110" s="1"/>
      <c r="BB110" s="1"/>
      <c r="BC110" s="193"/>
      <c r="BD110" s="1"/>
      <c r="BE110" s="1"/>
      <c r="BF110" s="1"/>
      <c r="BG110" s="1"/>
      <c r="BH110" s="1"/>
      <c r="BI110" s="1"/>
      <c r="BJ110" s="1"/>
      <c r="BK110" s="1"/>
      <c r="BL110" s="1"/>
      <c r="BM110" s="1"/>
      <c r="BN110" s="1"/>
      <c r="BO110" s="1"/>
      <c r="BP110" s="1"/>
      <c r="BQ110" s="1"/>
      <c r="BR110" s="1"/>
      <c r="BS110" s="1"/>
      <c r="BT110" s="1"/>
      <c r="BU110" s="1"/>
      <c r="BV110" s="1"/>
      <c r="BW110" s="1"/>
      <c r="BX110" s="1"/>
      <c r="BY110" s="1"/>
      <c r="BZ110" s="1"/>
      <c r="CA110" s="1"/>
      <c r="CB110" s="1"/>
      <c r="CC110" s="1"/>
      <c r="CD110" s="1"/>
      <c r="CE110" s="1"/>
      <c r="CF110" s="1"/>
      <c r="CG110" s="1"/>
      <c r="CH110" s="1"/>
      <c r="CI110" s="1"/>
      <c r="CJ110" s="1"/>
    </row>
    <row r="111" spans="1:88">
      <c r="A111" s="1"/>
      <c r="B111" s="1"/>
      <c r="C111" s="1"/>
      <c r="D111" s="1"/>
      <c r="E111" s="1"/>
      <c r="F111" s="1"/>
      <c r="G111" s="1"/>
      <c r="H111" s="1"/>
      <c r="I111" s="1"/>
      <c r="J111" s="1"/>
      <c r="K111" s="1"/>
      <c r="L111" s="1"/>
      <c r="M111" s="188"/>
      <c r="N111" s="1"/>
      <c r="O111" s="1"/>
      <c r="P111" s="1"/>
      <c r="Q111" s="1"/>
      <c r="R111" s="1"/>
      <c r="S111" s="1"/>
      <c r="T111" s="1"/>
      <c r="U111" s="1"/>
      <c r="V111" s="1"/>
      <c r="W111" s="1"/>
      <c r="X111" s="1"/>
      <c r="Y111" s="1"/>
      <c r="Z111" s="1"/>
      <c r="AA111" s="6"/>
      <c r="AB111" s="6"/>
      <c r="AC111" s="1"/>
      <c r="AD111" s="1"/>
      <c r="AE111" s="1"/>
      <c r="AF111" s="1"/>
      <c r="AG111" s="1"/>
      <c r="AH111" s="1"/>
      <c r="AI111" s="1"/>
      <c r="AJ111" s="1"/>
      <c r="AK111" s="1"/>
      <c r="AL111" s="1"/>
      <c r="AM111" s="1"/>
      <c r="AN111" s="1"/>
      <c r="AO111" s="1"/>
      <c r="AP111" s="1"/>
      <c r="AQ111" s="1"/>
      <c r="AR111" s="1"/>
      <c r="AS111" s="1"/>
      <c r="AT111" s="192"/>
      <c r="AU111" s="1"/>
      <c r="AV111" s="1"/>
      <c r="AW111" s="1"/>
      <c r="AX111" s="1"/>
      <c r="AY111" s="1"/>
      <c r="AZ111" s="1"/>
      <c r="BA111" s="1"/>
      <c r="BB111" s="1"/>
      <c r="BC111" s="193"/>
      <c r="BD111" s="1"/>
      <c r="BE111" s="1"/>
      <c r="BF111" s="1"/>
      <c r="BG111" s="1"/>
      <c r="BH111" s="1"/>
      <c r="BI111" s="1"/>
      <c r="BJ111" s="1"/>
      <c r="BK111" s="1"/>
      <c r="BL111" s="1"/>
      <c r="BM111" s="1"/>
      <c r="BN111" s="1"/>
      <c r="BO111" s="1"/>
      <c r="BP111" s="1"/>
      <c r="BQ111" s="1"/>
      <c r="BR111" s="1"/>
      <c r="BS111" s="1"/>
      <c r="BT111" s="1"/>
      <c r="BU111" s="1"/>
      <c r="BV111" s="1"/>
      <c r="BW111" s="1"/>
      <c r="BX111" s="1"/>
      <c r="BY111" s="1"/>
      <c r="BZ111" s="1"/>
      <c r="CA111" s="1"/>
      <c r="CB111" s="1"/>
      <c r="CC111" s="1"/>
      <c r="CD111" s="1"/>
      <c r="CE111" s="1"/>
      <c r="CF111" s="1"/>
      <c r="CG111" s="1"/>
      <c r="CH111" s="1"/>
      <c r="CI111" s="1"/>
      <c r="CJ111" s="1"/>
    </row>
    <row r="112" spans="1:88">
      <c r="A112" s="1"/>
      <c r="B112" s="1"/>
      <c r="C112" s="1"/>
      <c r="D112" s="1"/>
      <c r="E112" s="1"/>
      <c r="F112" s="1"/>
      <c r="G112" s="1"/>
      <c r="H112" s="1"/>
      <c r="I112" s="1"/>
      <c r="J112" s="1"/>
      <c r="K112" s="1"/>
      <c r="L112" s="1"/>
      <c r="M112" s="188"/>
      <c r="N112" s="1"/>
      <c r="O112" s="1"/>
      <c r="P112" s="1"/>
      <c r="Q112" s="1"/>
      <c r="R112" s="1"/>
      <c r="S112" s="1"/>
      <c r="T112" s="1"/>
      <c r="U112" s="1"/>
      <c r="V112" s="1"/>
      <c r="W112" s="1"/>
      <c r="X112" s="1"/>
      <c r="Y112" s="1"/>
      <c r="Z112" s="1"/>
      <c r="AA112" s="6"/>
      <c r="AB112" s="6"/>
      <c r="AC112" s="1"/>
      <c r="AD112" s="1"/>
      <c r="AE112" s="1"/>
      <c r="AF112" s="1"/>
      <c r="AG112" s="1"/>
      <c r="AH112" s="1"/>
      <c r="AI112" s="1"/>
      <c r="AJ112" s="1"/>
      <c r="AK112" s="1"/>
      <c r="AL112" s="1"/>
      <c r="AM112" s="1"/>
      <c r="AN112" s="1"/>
      <c r="AO112" s="1"/>
      <c r="AP112" s="1"/>
      <c r="AQ112" s="1"/>
      <c r="AR112" s="1"/>
      <c r="AS112" s="1"/>
      <c r="AT112" s="192"/>
      <c r="AU112" s="1"/>
      <c r="AV112" s="1"/>
      <c r="AW112" s="1"/>
      <c r="AX112" s="1"/>
      <c r="AY112" s="1"/>
      <c r="AZ112" s="1"/>
      <c r="BA112" s="1"/>
      <c r="BB112" s="1"/>
      <c r="BC112" s="193"/>
      <c r="BD112" s="1"/>
      <c r="BE112" s="1"/>
      <c r="BF112" s="1"/>
      <c r="BG112" s="1"/>
      <c r="BH112" s="1"/>
      <c r="BI112" s="1"/>
      <c r="BJ112" s="1"/>
      <c r="BK112" s="1"/>
      <c r="BL112" s="1"/>
      <c r="BM112" s="1"/>
      <c r="BN112" s="1"/>
      <c r="BO112" s="1"/>
      <c r="BP112" s="1"/>
      <c r="BQ112" s="1"/>
      <c r="BR112" s="1"/>
      <c r="BS112" s="1"/>
      <c r="BT112" s="1"/>
      <c r="BU112" s="1"/>
      <c r="BV112" s="1"/>
      <c r="BW112" s="1"/>
      <c r="BX112" s="1"/>
      <c r="BY112" s="1"/>
      <c r="BZ112" s="1"/>
      <c r="CA112" s="1"/>
      <c r="CB112" s="1"/>
      <c r="CC112" s="1"/>
      <c r="CD112" s="1"/>
      <c r="CE112" s="1"/>
      <c r="CF112" s="1"/>
      <c r="CG112" s="1"/>
      <c r="CH112" s="1"/>
      <c r="CI112" s="1"/>
      <c r="CJ112" s="1"/>
    </row>
    <row r="113" spans="1:88">
      <c r="A113" s="1"/>
      <c r="B113" s="1"/>
      <c r="C113" s="1"/>
      <c r="D113" s="1"/>
      <c r="E113" s="1"/>
      <c r="F113" s="1"/>
      <c r="G113" s="1"/>
      <c r="H113" s="1"/>
      <c r="I113" s="1"/>
      <c r="J113" s="1"/>
      <c r="K113" s="1"/>
      <c r="L113" s="1"/>
      <c r="M113" s="188"/>
      <c r="N113" s="1"/>
      <c r="O113" s="1"/>
      <c r="P113" s="1"/>
      <c r="Q113" s="1"/>
      <c r="R113" s="1"/>
      <c r="S113" s="1"/>
      <c r="T113" s="1"/>
      <c r="U113" s="1"/>
      <c r="V113" s="1"/>
      <c r="W113" s="1"/>
      <c r="X113" s="1"/>
      <c r="Y113" s="1"/>
      <c r="Z113" s="1"/>
      <c r="AA113" s="6"/>
      <c r="AB113" s="6"/>
      <c r="AC113" s="1"/>
      <c r="AD113" s="1"/>
      <c r="AE113" s="1"/>
      <c r="AF113" s="1"/>
      <c r="AG113" s="1"/>
      <c r="AH113" s="1"/>
      <c r="AI113" s="1"/>
      <c r="AJ113" s="1"/>
      <c r="AK113" s="1"/>
      <c r="AL113" s="1"/>
      <c r="AM113" s="1"/>
      <c r="AN113" s="1"/>
      <c r="AO113" s="1"/>
      <c r="AP113" s="1"/>
      <c r="AQ113" s="1"/>
      <c r="AR113" s="1"/>
      <c r="AS113" s="1"/>
      <c r="AT113" s="192"/>
      <c r="AU113" s="1"/>
      <c r="AV113" s="1"/>
      <c r="AW113" s="1"/>
      <c r="AX113" s="1"/>
      <c r="AY113" s="1"/>
      <c r="AZ113" s="1"/>
      <c r="BA113" s="1"/>
      <c r="BB113" s="1"/>
      <c r="BC113" s="193"/>
      <c r="BD113" s="1"/>
      <c r="BE113" s="1"/>
      <c r="BF113" s="1"/>
      <c r="BG113" s="1"/>
      <c r="BH113" s="1"/>
      <c r="BI113" s="1"/>
      <c r="BJ113" s="1"/>
      <c r="BK113" s="1"/>
      <c r="BL113" s="1"/>
      <c r="BM113" s="1"/>
      <c r="BN113" s="1"/>
      <c r="BO113" s="1"/>
      <c r="BP113" s="1"/>
      <c r="BQ113" s="1"/>
      <c r="BR113" s="1"/>
      <c r="BS113" s="1"/>
      <c r="BT113" s="1"/>
      <c r="BU113" s="1"/>
      <c r="BV113" s="1"/>
      <c r="BW113" s="1"/>
      <c r="BX113" s="1"/>
      <c r="BY113" s="1"/>
      <c r="BZ113" s="1"/>
      <c r="CA113" s="1"/>
      <c r="CB113" s="1"/>
      <c r="CC113" s="1"/>
      <c r="CD113" s="1"/>
      <c r="CE113" s="1"/>
      <c r="CF113" s="1"/>
      <c r="CG113" s="1"/>
      <c r="CH113" s="1"/>
      <c r="CI113" s="1"/>
      <c r="CJ113" s="1"/>
    </row>
    <row r="114" spans="1:88">
      <c r="A114" s="1"/>
      <c r="B114" s="1"/>
      <c r="C114" s="1"/>
      <c r="D114" s="1"/>
      <c r="E114" s="1"/>
      <c r="F114" s="1"/>
      <c r="G114" s="1"/>
      <c r="H114" s="1"/>
      <c r="I114" s="1"/>
      <c r="J114" s="1"/>
      <c r="K114" s="1"/>
      <c r="L114" s="1"/>
      <c r="M114" s="188"/>
      <c r="N114" s="1"/>
      <c r="O114" s="1"/>
      <c r="P114" s="1"/>
      <c r="Q114" s="1"/>
      <c r="R114" s="1"/>
      <c r="S114" s="1"/>
      <c r="T114" s="1"/>
      <c r="U114" s="1"/>
      <c r="V114" s="1"/>
      <c r="W114" s="1"/>
      <c r="X114" s="1"/>
      <c r="Y114" s="1"/>
      <c r="Z114" s="1"/>
      <c r="AA114" s="6"/>
      <c r="AB114" s="6"/>
      <c r="AC114" s="1"/>
      <c r="AD114" s="1"/>
      <c r="AE114" s="1"/>
      <c r="AF114" s="1"/>
      <c r="AG114" s="1"/>
      <c r="AH114" s="1"/>
      <c r="AI114" s="1"/>
      <c r="AJ114" s="1"/>
      <c r="AK114" s="1"/>
      <c r="AL114" s="1"/>
      <c r="AM114" s="1"/>
      <c r="AN114" s="1"/>
      <c r="AO114" s="1"/>
      <c r="AP114" s="1"/>
      <c r="AQ114" s="1"/>
      <c r="AR114" s="1"/>
      <c r="AS114" s="1"/>
      <c r="AT114" s="192"/>
      <c r="AU114" s="1"/>
      <c r="AV114" s="1"/>
      <c r="AW114" s="1"/>
      <c r="AX114" s="1"/>
      <c r="AY114" s="1"/>
      <c r="AZ114" s="1"/>
      <c r="BA114" s="1"/>
      <c r="BB114" s="1"/>
      <c r="BC114" s="193"/>
      <c r="BD114" s="1"/>
      <c r="BE114" s="1"/>
      <c r="BF114" s="1"/>
      <c r="BG114" s="1"/>
      <c r="BH114" s="1"/>
      <c r="BI114" s="1"/>
      <c r="BJ114" s="1"/>
      <c r="BK114" s="1"/>
      <c r="BL114" s="1"/>
      <c r="BM114" s="1"/>
      <c r="BN114" s="1"/>
      <c r="BO114" s="1"/>
      <c r="BP114" s="1"/>
      <c r="BQ114" s="1"/>
      <c r="BR114" s="1"/>
      <c r="BS114" s="1"/>
      <c r="BT114" s="1"/>
      <c r="BU114" s="1"/>
      <c r="BV114" s="1"/>
      <c r="BW114" s="1"/>
      <c r="BX114" s="1"/>
      <c r="BY114" s="1"/>
      <c r="BZ114" s="1"/>
      <c r="CA114" s="1"/>
      <c r="CB114" s="1"/>
      <c r="CC114" s="1"/>
      <c r="CD114" s="1"/>
      <c r="CE114" s="1"/>
      <c r="CF114" s="1"/>
      <c r="CG114" s="1"/>
      <c r="CH114" s="1"/>
      <c r="CI114" s="1"/>
      <c r="CJ114" s="1"/>
    </row>
    <row r="115" spans="1:88">
      <c r="A115" s="1"/>
      <c r="B115" s="1"/>
      <c r="C115" s="1"/>
      <c r="D115" s="1"/>
      <c r="E115" s="1"/>
      <c r="F115" s="1"/>
      <c r="G115" s="1"/>
      <c r="H115" s="1"/>
      <c r="I115" s="1"/>
      <c r="J115" s="1"/>
      <c r="K115" s="1"/>
      <c r="L115" s="1"/>
      <c r="M115" s="188"/>
      <c r="N115" s="1"/>
      <c r="O115" s="1"/>
      <c r="P115" s="1"/>
      <c r="Q115" s="1"/>
      <c r="R115" s="1"/>
      <c r="S115" s="1"/>
      <c r="T115" s="1"/>
      <c r="U115" s="1"/>
      <c r="V115" s="1"/>
      <c r="W115" s="1"/>
      <c r="X115" s="1"/>
      <c r="Y115" s="1"/>
      <c r="Z115" s="1"/>
      <c r="AA115" s="6"/>
      <c r="AB115" s="6"/>
      <c r="AC115" s="1"/>
      <c r="AD115" s="1"/>
      <c r="AE115" s="1"/>
      <c r="AF115" s="1"/>
      <c r="AG115" s="1"/>
      <c r="AH115" s="1"/>
      <c r="AI115" s="1"/>
      <c r="AJ115" s="1"/>
      <c r="AK115" s="1"/>
      <c r="AL115" s="1"/>
      <c r="AM115" s="1"/>
      <c r="AN115" s="1"/>
      <c r="AO115" s="1"/>
      <c r="AP115" s="1"/>
      <c r="AQ115" s="1"/>
      <c r="AR115" s="1"/>
      <c r="AS115" s="1"/>
      <c r="AT115" s="192"/>
      <c r="AU115" s="1"/>
      <c r="AV115" s="1"/>
      <c r="AW115" s="1"/>
      <c r="AX115" s="1"/>
      <c r="AY115" s="1"/>
      <c r="AZ115" s="1"/>
      <c r="BA115" s="1"/>
      <c r="BB115" s="1"/>
      <c r="BC115" s="193"/>
      <c r="BD115" s="1"/>
      <c r="BE115" s="1"/>
      <c r="BF115" s="1"/>
      <c r="BG115" s="1"/>
      <c r="BH115" s="1"/>
      <c r="BI115" s="1"/>
      <c r="BJ115" s="1"/>
      <c r="BK115" s="1"/>
      <c r="BL115" s="1"/>
      <c r="BM115" s="1"/>
      <c r="BN115" s="1"/>
      <c r="BO115" s="1"/>
      <c r="BP115" s="1"/>
      <c r="BQ115" s="1"/>
      <c r="BR115" s="1"/>
      <c r="BS115" s="1"/>
      <c r="BT115" s="1"/>
      <c r="BU115" s="1"/>
      <c r="BV115" s="1"/>
      <c r="BW115" s="1"/>
      <c r="BX115" s="1"/>
      <c r="BY115" s="1"/>
      <c r="BZ115" s="1"/>
      <c r="CA115" s="1"/>
      <c r="CB115" s="1"/>
      <c r="CC115" s="1"/>
      <c r="CD115" s="1"/>
      <c r="CE115" s="1"/>
      <c r="CF115" s="1"/>
      <c r="CG115" s="1"/>
      <c r="CH115" s="1"/>
      <c r="CI115" s="1"/>
      <c r="CJ115" s="1"/>
    </row>
    <row r="116" spans="1:88">
      <c r="A116" s="1"/>
      <c r="B116" s="1"/>
      <c r="C116" s="1"/>
      <c r="D116" s="1"/>
      <c r="E116" s="1"/>
      <c r="F116" s="1"/>
      <c r="G116" s="1"/>
      <c r="H116" s="1"/>
      <c r="I116" s="1"/>
      <c r="J116" s="1"/>
      <c r="K116" s="1"/>
      <c r="L116" s="1"/>
      <c r="M116" s="188"/>
      <c r="N116" s="1"/>
      <c r="O116" s="1"/>
      <c r="P116" s="1"/>
      <c r="Q116" s="1"/>
      <c r="R116" s="1"/>
      <c r="S116" s="1"/>
      <c r="T116" s="1"/>
      <c r="U116" s="1"/>
      <c r="V116" s="1"/>
      <c r="W116" s="1"/>
      <c r="X116" s="1"/>
      <c r="Y116" s="1"/>
      <c r="Z116" s="1"/>
      <c r="AA116" s="6"/>
      <c r="AB116" s="6"/>
      <c r="AC116" s="1"/>
      <c r="AD116" s="1"/>
      <c r="AE116" s="1"/>
      <c r="AF116" s="1"/>
      <c r="AG116" s="1"/>
      <c r="AH116" s="1"/>
      <c r="AI116" s="1"/>
      <c r="AJ116" s="1"/>
      <c r="AK116" s="1"/>
      <c r="AL116" s="1"/>
      <c r="AM116" s="1"/>
      <c r="AN116" s="1"/>
      <c r="AO116" s="1"/>
      <c r="AP116" s="1"/>
      <c r="AQ116" s="1"/>
      <c r="AR116" s="1"/>
      <c r="AS116" s="1"/>
      <c r="AT116" s="192"/>
      <c r="AU116" s="1"/>
      <c r="AV116" s="1"/>
      <c r="AW116" s="1"/>
      <c r="AX116" s="1"/>
      <c r="AY116" s="1"/>
      <c r="AZ116" s="1"/>
      <c r="BA116" s="1"/>
      <c r="BB116" s="1"/>
      <c r="BC116" s="193"/>
      <c r="BD116" s="1"/>
      <c r="BE116" s="1"/>
      <c r="BF116" s="1"/>
      <c r="BG116" s="1"/>
      <c r="BH116" s="1"/>
      <c r="BI116" s="1"/>
      <c r="BJ116" s="1"/>
      <c r="BK116" s="1"/>
      <c r="BL116" s="1"/>
      <c r="BM116" s="1"/>
      <c r="BN116" s="1"/>
      <c r="BO116" s="1"/>
      <c r="BP116" s="1"/>
      <c r="BQ116" s="1"/>
      <c r="BR116" s="1"/>
      <c r="BS116" s="1"/>
      <c r="BT116" s="1"/>
      <c r="BU116" s="1"/>
      <c r="BV116" s="1"/>
      <c r="BW116" s="1"/>
      <c r="BX116" s="1"/>
      <c r="BY116" s="1"/>
      <c r="BZ116" s="1"/>
      <c r="CA116" s="1"/>
      <c r="CB116" s="1"/>
      <c r="CC116" s="1"/>
      <c r="CD116" s="1"/>
      <c r="CE116" s="1"/>
      <c r="CF116" s="1"/>
      <c r="CG116" s="1"/>
      <c r="CH116" s="1"/>
      <c r="CI116" s="1"/>
      <c r="CJ116" s="1"/>
    </row>
    <row r="117" spans="1:88">
      <c r="A117" s="1"/>
      <c r="B117" s="1"/>
      <c r="C117" s="1"/>
      <c r="D117" s="1"/>
      <c r="E117" s="1"/>
      <c r="F117" s="1"/>
      <c r="G117" s="1"/>
      <c r="H117" s="1"/>
      <c r="I117" s="1"/>
      <c r="J117" s="1"/>
      <c r="K117" s="1"/>
      <c r="L117" s="1"/>
      <c r="M117" s="188"/>
      <c r="N117" s="1"/>
      <c r="O117" s="1"/>
      <c r="P117" s="1"/>
      <c r="Q117" s="1"/>
      <c r="R117" s="1"/>
      <c r="S117" s="1"/>
      <c r="T117" s="1"/>
      <c r="U117" s="1"/>
      <c r="V117" s="1"/>
      <c r="W117" s="1"/>
      <c r="X117" s="1"/>
      <c r="Y117" s="1"/>
      <c r="Z117" s="1"/>
      <c r="AA117" s="6"/>
      <c r="AB117" s="6"/>
      <c r="AC117" s="1"/>
      <c r="AD117" s="1"/>
      <c r="AE117" s="1"/>
      <c r="AF117" s="1"/>
      <c r="AG117" s="1"/>
      <c r="AH117" s="1"/>
      <c r="AI117" s="1"/>
      <c r="AJ117" s="1"/>
      <c r="AK117" s="1"/>
      <c r="AL117" s="1"/>
      <c r="AM117" s="1"/>
      <c r="AN117" s="1"/>
      <c r="AO117" s="1"/>
      <c r="AP117" s="1"/>
      <c r="AQ117" s="1"/>
      <c r="AR117" s="1"/>
      <c r="AS117" s="1"/>
      <c r="AT117" s="192"/>
      <c r="AU117" s="1"/>
      <c r="AV117" s="1"/>
      <c r="AW117" s="1"/>
      <c r="AX117" s="1"/>
      <c r="AY117" s="1"/>
      <c r="AZ117" s="1"/>
      <c r="BA117" s="1"/>
      <c r="BB117" s="1"/>
      <c r="BC117" s="193"/>
      <c r="BD117" s="1"/>
      <c r="BE117" s="1"/>
      <c r="BF117" s="1"/>
      <c r="BG117" s="1"/>
      <c r="BH117" s="1"/>
      <c r="BI117" s="1"/>
      <c r="BJ117" s="1"/>
      <c r="BK117" s="1"/>
      <c r="BL117" s="1"/>
      <c r="BM117" s="1"/>
      <c r="BN117" s="1"/>
      <c r="BO117" s="1"/>
      <c r="BP117" s="1"/>
      <c r="BQ117" s="1"/>
      <c r="BR117" s="1"/>
      <c r="BS117" s="1"/>
      <c r="BT117" s="1"/>
      <c r="BU117" s="1"/>
      <c r="BV117" s="1"/>
      <c r="BW117" s="1"/>
      <c r="BX117" s="1"/>
      <c r="BY117" s="1"/>
      <c r="BZ117" s="1"/>
      <c r="CA117" s="1"/>
      <c r="CB117" s="1"/>
      <c r="CC117" s="1"/>
      <c r="CD117" s="1"/>
      <c r="CE117" s="1"/>
      <c r="CF117" s="1"/>
      <c r="CG117" s="1"/>
      <c r="CH117" s="1"/>
      <c r="CI117" s="1"/>
      <c r="CJ117" s="1"/>
    </row>
    <row r="118" spans="1:88">
      <c r="A118" s="1"/>
      <c r="B118" s="1"/>
      <c r="C118" s="1"/>
      <c r="D118" s="1"/>
      <c r="E118" s="1"/>
      <c r="F118" s="1"/>
      <c r="G118" s="1"/>
      <c r="H118" s="1"/>
      <c r="I118" s="1"/>
      <c r="J118" s="1"/>
      <c r="K118" s="1"/>
      <c r="L118" s="1"/>
      <c r="M118" s="188"/>
      <c r="N118" s="1"/>
      <c r="O118" s="1"/>
      <c r="P118" s="1"/>
      <c r="Q118" s="1"/>
      <c r="R118" s="1"/>
      <c r="S118" s="1"/>
      <c r="T118" s="1"/>
      <c r="U118" s="1"/>
      <c r="V118" s="1"/>
      <c r="W118" s="1"/>
      <c r="X118" s="1"/>
      <c r="Y118" s="1"/>
      <c r="Z118" s="1"/>
      <c r="AA118" s="6"/>
      <c r="AB118" s="6"/>
      <c r="AC118" s="1"/>
      <c r="AD118" s="1"/>
      <c r="AE118" s="1"/>
      <c r="AF118" s="1"/>
      <c r="AG118" s="1"/>
      <c r="AH118" s="1"/>
      <c r="AI118" s="1"/>
      <c r="AJ118" s="1"/>
      <c r="AK118" s="1"/>
      <c r="AL118" s="1"/>
      <c r="AM118" s="1"/>
      <c r="AN118" s="1"/>
      <c r="AO118" s="1"/>
      <c r="AP118" s="1"/>
      <c r="AQ118" s="1"/>
      <c r="AR118" s="1"/>
      <c r="AS118" s="1"/>
      <c r="AT118" s="192"/>
      <c r="AU118" s="1"/>
      <c r="AV118" s="1"/>
      <c r="AW118" s="1"/>
      <c r="AX118" s="1"/>
      <c r="AY118" s="1"/>
      <c r="AZ118" s="1"/>
      <c r="BA118" s="1"/>
      <c r="BB118" s="1"/>
      <c r="BC118" s="193"/>
      <c r="BD118" s="1"/>
      <c r="BE118" s="1"/>
      <c r="BF118" s="1"/>
      <c r="BG118" s="1"/>
      <c r="BH118" s="1"/>
      <c r="BI118" s="1"/>
      <c r="BJ118" s="1"/>
      <c r="BK118" s="1"/>
      <c r="BL118" s="1"/>
      <c r="BM118" s="1"/>
      <c r="BN118" s="1"/>
      <c r="BO118" s="1"/>
      <c r="BP118" s="1"/>
      <c r="BQ118" s="1"/>
      <c r="BR118" s="1"/>
      <c r="BS118" s="1"/>
      <c r="BT118" s="1"/>
      <c r="BU118" s="1"/>
      <c r="BV118" s="1"/>
      <c r="BW118" s="1"/>
      <c r="BX118" s="1"/>
      <c r="BY118" s="1"/>
      <c r="BZ118" s="1"/>
      <c r="CA118" s="1"/>
      <c r="CB118" s="1"/>
      <c r="CC118" s="1"/>
      <c r="CD118" s="1"/>
      <c r="CE118" s="1"/>
      <c r="CF118" s="1"/>
      <c r="CG118" s="1"/>
      <c r="CH118" s="1"/>
      <c r="CI118" s="1"/>
      <c r="CJ118" s="1"/>
    </row>
    <row r="119" spans="1:88">
      <c r="A119" s="1"/>
      <c r="B119" s="1"/>
      <c r="C119" s="1"/>
      <c r="D119" s="1"/>
      <c r="E119" s="1"/>
      <c r="F119" s="1"/>
      <c r="G119" s="1"/>
      <c r="H119" s="1"/>
      <c r="I119" s="1"/>
      <c r="J119" s="1"/>
      <c r="K119" s="1"/>
      <c r="L119" s="1"/>
      <c r="M119" s="188"/>
      <c r="N119" s="1"/>
      <c r="O119" s="1"/>
      <c r="P119" s="1"/>
      <c r="Q119" s="1"/>
      <c r="R119" s="1"/>
      <c r="S119" s="1"/>
      <c r="T119" s="1"/>
      <c r="U119" s="1"/>
      <c r="V119" s="1"/>
      <c r="W119" s="1"/>
      <c r="X119" s="1"/>
      <c r="Y119" s="1"/>
      <c r="Z119" s="1"/>
      <c r="AA119" s="6"/>
      <c r="AB119" s="6"/>
      <c r="AC119" s="1"/>
      <c r="AD119" s="1"/>
      <c r="AE119" s="1"/>
      <c r="AF119" s="1"/>
      <c r="AG119" s="1"/>
      <c r="AH119" s="1"/>
      <c r="AI119" s="1"/>
      <c r="AJ119" s="1"/>
      <c r="AK119" s="1"/>
      <c r="AL119" s="1"/>
      <c r="AM119" s="1"/>
      <c r="AN119" s="1"/>
      <c r="AO119" s="1"/>
      <c r="AP119" s="1"/>
      <c r="AQ119" s="1"/>
      <c r="AR119" s="1"/>
      <c r="AS119" s="1"/>
      <c r="AT119" s="192"/>
      <c r="AU119" s="1"/>
      <c r="AV119" s="1"/>
      <c r="AW119" s="1"/>
      <c r="AX119" s="1"/>
      <c r="AY119" s="1"/>
      <c r="AZ119" s="1"/>
      <c r="BA119" s="1"/>
      <c r="BB119" s="1"/>
      <c r="BC119" s="193"/>
      <c r="BD119" s="1"/>
      <c r="BE119" s="1"/>
      <c r="BF119" s="1"/>
      <c r="BG119" s="1"/>
      <c r="BH119" s="1"/>
      <c r="BI119" s="1"/>
      <c r="BJ119" s="1"/>
      <c r="BK119" s="1"/>
      <c r="BL119" s="1"/>
      <c r="BM119" s="1"/>
      <c r="BN119" s="1"/>
      <c r="BO119" s="1"/>
      <c r="BP119" s="1"/>
      <c r="BQ119" s="1"/>
      <c r="BR119" s="1"/>
      <c r="BS119" s="1"/>
      <c r="BT119" s="1"/>
      <c r="BU119" s="1"/>
      <c r="BV119" s="1"/>
      <c r="BW119" s="1"/>
      <c r="BX119" s="1"/>
      <c r="BY119" s="1"/>
      <c r="BZ119" s="1"/>
      <c r="CA119" s="1"/>
      <c r="CB119" s="1"/>
      <c r="CC119" s="1"/>
      <c r="CD119" s="1"/>
      <c r="CE119" s="1"/>
      <c r="CF119" s="1"/>
      <c r="CG119" s="1"/>
      <c r="CH119" s="1"/>
      <c r="CI119" s="1"/>
      <c r="CJ119" s="1"/>
    </row>
    <row r="120" spans="1:88">
      <c r="A120" s="1"/>
      <c r="B120" s="1"/>
      <c r="C120" s="1"/>
      <c r="D120" s="1"/>
      <c r="E120" s="1"/>
      <c r="F120" s="1"/>
      <c r="G120" s="1"/>
      <c r="H120" s="1"/>
      <c r="I120" s="1"/>
      <c r="J120" s="1"/>
      <c r="K120" s="1"/>
      <c r="L120" s="1"/>
      <c r="M120" s="188"/>
      <c r="N120" s="1"/>
      <c r="O120" s="1"/>
      <c r="P120" s="1"/>
      <c r="Q120" s="1"/>
      <c r="R120" s="1"/>
      <c r="S120" s="1"/>
      <c r="T120" s="1"/>
      <c r="U120" s="1"/>
      <c r="V120" s="1"/>
      <c r="W120" s="1"/>
      <c r="X120" s="1"/>
      <c r="Y120" s="1"/>
      <c r="Z120" s="1"/>
      <c r="AA120" s="6"/>
      <c r="AB120" s="6"/>
      <c r="AC120" s="1"/>
      <c r="AD120" s="1"/>
      <c r="AE120" s="1"/>
      <c r="AF120" s="1"/>
      <c r="AG120" s="1"/>
      <c r="AH120" s="1"/>
      <c r="AI120" s="1"/>
      <c r="AJ120" s="1"/>
      <c r="AK120" s="1"/>
      <c r="AL120" s="1"/>
      <c r="AM120" s="1"/>
      <c r="AN120" s="1"/>
      <c r="AO120" s="1"/>
      <c r="AP120" s="1"/>
      <c r="AQ120" s="1"/>
      <c r="AR120" s="1"/>
      <c r="AS120" s="1"/>
      <c r="AT120" s="192"/>
      <c r="AU120" s="1"/>
      <c r="AV120" s="1"/>
      <c r="AW120" s="1"/>
      <c r="AX120" s="1"/>
      <c r="AY120" s="1"/>
      <c r="AZ120" s="1"/>
      <c r="BA120" s="1"/>
      <c r="BB120" s="1"/>
      <c r="BC120" s="193"/>
      <c r="BD120" s="1"/>
      <c r="BE120" s="1"/>
      <c r="BF120" s="1"/>
      <c r="BG120" s="1"/>
      <c r="BH120" s="1"/>
      <c r="BI120" s="1"/>
      <c r="BJ120" s="1"/>
      <c r="BK120" s="1"/>
      <c r="BL120" s="1"/>
      <c r="BM120" s="1"/>
      <c r="BN120" s="1"/>
      <c r="BO120" s="1"/>
      <c r="BP120" s="1"/>
      <c r="BQ120" s="1"/>
      <c r="BR120" s="1"/>
      <c r="BS120" s="1"/>
      <c r="BT120" s="1"/>
      <c r="BU120" s="1"/>
      <c r="BV120" s="1"/>
      <c r="BW120" s="1"/>
      <c r="BX120" s="1"/>
      <c r="BY120" s="1"/>
      <c r="BZ120" s="1"/>
      <c r="CA120" s="1"/>
      <c r="CB120" s="1"/>
      <c r="CC120" s="1"/>
      <c r="CD120" s="1"/>
      <c r="CE120" s="1"/>
      <c r="CF120" s="1"/>
      <c r="CG120" s="1"/>
      <c r="CH120" s="1"/>
      <c r="CI120" s="1"/>
      <c r="CJ120" s="1"/>
    </row>
    <row r="121" spans="1:88">
      <c r="A121" s="1"/>
      <c r="B121" s="1"/>
      <c r="C121" s="1"/>
      <c r="D121" s="1"/>
      <c r="E121" s="1"/>
      <c r="F121" s="1"/>
      <c r="G121" s="1"/>
      <c r="H121" s="1"/>
      <c r="I121" s="1"/>
      <c r="J121" s="1"/>
      <c r="K121" s="1"/>
      <c r="L121" s="1"/>
      <c r="M121" s="188"/>
      <c r="N121" s="1"/>
      <c r="O121" s="1"/>
      <c r="P121" s="1"/>
      <c r="Q121" s="1"/>
      <c r="R121" s="1"/>
      <c r="S121" s="1"/>
      <c r="T121" s="1"/>
      <c r="U121" s="1"/>
      <c r="V121" s="1"/>
      <c r="W121" s="1"/>
      <c r="X121" s="1"/>
      <c r="Y121" s="1"/>
      <c r="Z121" s="1"/>
      <c r="AA121" s="6"/>
      <c r="AB121" s="6"/>
      <c r="AC121" s="1"/>
      <c r="AD121" s="1"/>
      <c r="AE121" s="1"/>
      <c r="AF121" s="1"/>
      <c r="AG121" s="1"/>
      <c r="AH121" s="1"/>
      <c r="AI121" s="1"/>
      <c r="AJ121" s="1"/>
      <c r="AK121" s="1"/>
      <c r="AL121" s="1"/>
      <c r="AM121" s="1"/>
      <c r="AN121" s="1"/>
      <c r="AO121" s="1"/>
      <c r="AP121" s="1"/>
      <c r="AQ121" s="1"/>
      <c r="AR121" s="1"/>
      <c r="AS121" s="1"/>
      <c r="AT121" s="192"/>
      <c r="AU121" s="1"/>
      <c r="AV121" s="1"/>
      <c r="AW121" s="1"/>
      <c r="AX121" s="1"/>
      <c r="AY121" s="1"/>
      <c r="AZ121" s="1"/>
      <c r="BA121" s="1"/>
      <c r="BB121" s="1"/>
      <c r="BC121" s="193"/>
      <c r="BD121" s="1"/>
      <c r="BE121" s="1"/>
      <c r="BF121" s="1"/>
      <c r="BG121" s="1"/>
      <c r="BH121" s="1"/>
      <c r="BI121" s="1"/>
      <c r="BJ121" s="1"/>
      <c r="BK121" s="1"/>
      <c r="BL121" s="1"/>
      <c r="BM121" s="1"/>
      <c r="BN121" s="1"/>
      <c r="BO121" s="1"/>
      <c r="BP121" s="1"/>
      <c r="BQ121" s="1"/>
      <c r="BR121" s="1"/>
      <c r="BS121" s="1"/>
      <c r="BT121" s="1"/>
      <c r="BU121" s="1"/>
      <c r="BV121" s="1"/>
      <c r="BW121" s="1"/>
      <c r="BX121" s="1"/>
      <c r="BY121" s="1"/>
      <c r="BZ121" s="1"/>
      <c r="CA121" s="1"/>
      <c r="CB121" s="1"/>
      <c r="CC121" s="1"/>
      <c r="CD121" s="1"/>
      <c r="CE121" s="1"/>
      <c r="CF121" s="1"/>
      <c r="CG121" s="1"/>
      <c r="CH121" s="1"/>
      <c r="CI121" s="1"/>
      <c r="CJ121" s="1"/>
    </row>
    <row r="122" spans="1:88">
      <c r="A122" s="1"/>
      <c r="B122" s="1"/>
      <c r="C122" s="1"/>
      <c r="D122" s="1"/>
      <c r="E122" s="1"/>
      <c r="F122" s="1"/>
      <c r="G122" s="1"/>
      <c r="H122" s="1"/>
      <c r="I122" s="1"/>
      <c r="J122" s="1"/>
      <c r="K122" s="1"/>
      <c r="L122" s="1"/>
      <c r="M122" s="188"/>
      <c r="N122" s="1"/>
      <c r="O122" s="1"/>
      <c r="P122" s="1"/>
      <c r="Q122" s="1"/>
      <c r="R122" s="1"/>
      <c r="S122" s="1"/>
      <c r="T122" s="1"/>
      <c r="U122" s="1"/>
      <c r="V122" s="1"/>
      <c r="W122" s="1"/>
      <c r="X122" s="1"/>
      <c r="Y122" s="1"/>
      <c r="Z122" s="1"/>
      <c r="AA122" s="6"/>
      <c r="AB122" s="6"/>
      <c r="AC122" s="1"/>
      <c r="AD122" s="1"/>
      <c r="AE122" s="1"/>
      <c r="AF122" s="1"/>
      <c r="AG122" s="1"/>
      <c r="AH122" s="1"/>
      <c r="AI122" s="1"/>
      <c r="AJ122" s="1"/>
      <c r="AK122" s="1"/>
      <c r="AL122" s="1"/>
      <c r="AM122" s="1"/>
      <c r="AN122" s="1"/>
      <c r="AO122" s="1"/>
      <c r="AP122" s="1"/>
      <c r="AQ122" s="1"/>
      <c r="AR122" s="1"/>
      <c r="AS122" s="1"/>
      <c r="AT122" s="192"/>
      <c r="AU122" s="1"/>
      <c r="AV122" s="1"/>
      <c r="AW122" s="1"/>
      <c r="AX122" s="1"/>
      <c r="AY122" s="1"/>
      <c r="AZ122" s="1"/>
      <c r="BA122" s="1"/>
      <c r="BB122" s="1"/>
      <c r="BC122" s="193"/>
      <c r="BD122" s="1"/>
      <c r="BE122" s="1"/>
      <c r="BF122" s="1"/>
      <c r="BG122" s="1"/>
      <c r="BH122" s="1"/>
      <c r="BI122" s="1"/>
      <c r="BJ122" s="1"/>
      <c r="BK122" s="1"/>
      <c r="BL122" s="1"/>
      <c r="BM122" s="1"/>
      <c r="BN122" s="1"/>
      <c r="BO122" s="1"/>
      <c r="BP122" s="1"/>
      <c r="BQ122" s="1"/>
      <c r="BR122" s="1"/>
      <c r="BS122" s="1"/>
      <c r="BT122" s="1"/>
      <c r="BU122" s="1"/>
      <c r="BV122" s="1"/>
      <c r="BW122" s="1"/>
      <c r="BX122" s="1"/>
      <c r="BY122" s="1"/>
      <c r="BZ122" s="1"/>
      <c r="CA122" s="1"/>
      <c r="CB122" s="1"/>
      <c r="CC122" s="1"/>
      <c r="CD122" s="1"/>
      <c r="CE122" s="1"/>
      <c r="CF122" s="1"/>
      <c r="CG122" s="1"/>
      <c r="CH122" s="1"/>
      <c r="CI122" s="1"/>
      <c r="CJ122" s="1"/>
    </row>
    <row r="123" spans="1:88">
      <c r="A123" s="1"/>
      <c r="B123" s="1"/>
      <c r="C123" s="1"/>
      <c r="D123" s="1"/>
      <c r="E123" s="1"/>
      <c r="F123" s="1"/>
      <c r="G123" s="1"/>
      <c r="H123" s="1"/>
      <c r="I123" s="1"/>
      <c r="J123" s="1"/>
      <c r="K123" s="1"/>
      <c r="L123" s="1"/>
      <c r="M123" s="188"/>
      <c r="N123" s="1"/>
      <c r="O123" s="1"/>
      <c r="P123" s="1"/>
      <c r="Q123" s="1"/>
      <c r="R123" s="1"/>
      <c r="S123" s="1"/>
      <c r="T123" s="1"/>
      <c r="U123" s="1"/>
      <c r="V123" s="1"/>
      <c r="W123" s="1"/>
      <c r="X123" s="1"/>
      <c r="Y123" s="1"/>
      <c r="Z123" s="1"/>
      <c r="AA123" s="6"/>
      <c r="AB123" s="6"/>
      <c r="AC123" s="1"/>
      <c r="AD123" s="1"/>
      <c r="AE123" s="1"/>
      <c r="AF123" s="1"/>
      <c r="AG123" s="1"/>
      <c r="AH123" s="1"/>
      <c r="AI123" s="1"/>
      <c r="AJ123" s="1"/>
      <c r="AK123" s="1"/>
      <c r="AL123" s="1"/>
      <c r="AM123" s="1"/>
      <c r="AN123" s="1"/>
      <c r="AO123" s="1"/>
      <c r="AP123" s="1"/>
      <c r="AQ123" s="1"/>
      <c r="AR123" s="1"/>
      <c r="AS123" s="1"/>
      <c r="AT123" s="192"/>
      <c r="AU123" s="1"/>
      <c r="AV123" s="1"/>
      <c r="AW123" s="1"/>
      <c r="AX123" s="1"/>
      <c r="AY123" s="1"/>
      <c r="AZ123" s="1"/>
      <c r="BA123" s="1"/>
      <c r="BB123" s="1"/>
      <c r="BC123" s="193"/>
      <c r="BD123" s="1"/>
      <c r="BE123" s="1"/>
      <c r="BF123" s="1"/>
      <c r="BG123" s="1"/>
      <c r="BH123" s="1"/>
      <c r="BI123" s="1"/>
      <c r="BJ123" s="1"/>
      <c r="BK123" s="1"/>
      <c r="BL123" s="1"/>
      <c r="BM123" s="1"/>
      <c r="BN123" s="1"/>
      <c r="BO123" s="1"/>
      <c r="BP123" s="1"/>
      <c r="BQ123" s="1"/>
      <c r="BR123" s="1"/>
      <c r="BS123" s="1"/>
      <c r="BT123" s="1"/>
      <c r="BU123" s="1"/>
      <c r="BV123" s="1"/>
      <c r="BW123" s="1"/>
      <c r="BX123" s="1"/>
      <c r="BY123" s="1"/>
      <c r="BZ123" s="1"/>
      <c r="CA123" s="1"/>
      <c r="CB123" s="1"/>
      <c r="CC123" s="1"/>
      <c r="CD123" s="1"/>
      <c r="CE123" s="1"/>
      <c r="CF123" s="1"/>
      <c r="CG123" s="1"/>
      <c r="CH123" s="1"/>
      <c r="CI123" s="1"/>
      <c r="CJ123" s="1"/>
    </row>
    <row r="124" spans="1:88">
      <c r="A124" s="1"/>
      <c r="B124" s="1"/>
      <c r="C124" s="1"/>
      <c r="D124" s="1"/>
      <c r="E124" s="1"/>
      <c r="F124" s="1"/>
      <c r="G124" s="1"/>
      <c r="H124" s="1"/>
      <c r="I124" s="1"/>
      <c r="J124" s="1"/>
      <c r="K124" s="1"/>
      <c r="L124" s="1"/>
      <c r="M124" s="188"/>
      <c r="N124" s="1"/>
      <c r="O124" s="1"/>
      <c r="P124" s="1"/>
      <c r="Q124" s="1"/>
      <c r="R124" s="1"/>
      <c r="S124" s="1"/>
      <c r="T124" s="1"/>
      <c r="U124" s="1"/>
      <c r="V124" s="1"/>
      <c r="W124" s="1"/>
      <c r="X124" s="1"/>
      <c r="Y124" s="1"/>
      <c r="Z124" s="1"/>
      <c r="AA124" s="6"/>
      <c r="AB124" s="6"/>
      <c r="AC124" s="1"/>
      <c r="AD124" s="1"/>
      <c r="AE124" s="1"/>
      <c r="AF124" s="1"/>
      <c r="AG124" s="1"/>
      <c r="AH124" s="1"/>
      <c r="AI124" s="1"/>
      <c r="AJ124" s="1"/>
      <c r="AK124" s="1"/>
      <c r="AL124" s="1"/>
      <c r="AM124" s="1"/>
      <c r="AN124" s="1"/>
      <c r="AO124" s="1"/>
      <c r="AP124" s="1"/>
      <c r="AQ124" s="1"/>
      <c r="AR124" s="1"/>
      <c r="AS124" s="1"/>
      <c r="AT124" s="192"/>
      <c r="AU124" s="1"/>
      <c r="AV124" s="1"/>
      <c r="AW124" s="1"/>
      <c r="AX124" s="1"/>
      <c r="AY124" s="1"/>
      <c r="AZ124" s="1"/>
      <c r="BA124" s="1"/>
      <c r="BB124" s="1"/>
      <c r="BC124" s="193"/>
      <c r="BD124" s="1"/>
      <c r="BE124" s="1"/>
      <c r="BF124" s="1"/>
      <c r="BG124" s="1"/>
      <c r="BH124" s="1"/>
      <c r="BI124" s="1"/>
      <c r="BJ124" s="1"/>
      <c r="BK124" s="1"/>
      <c r="BL124" s="1"/>
      <c r="BM124" s="1"/>
      <c r="BN124" s="1"/>
      <c r="BO124" s="1"/>
      <c r="BP124" s="1"/>
      <c r="BQ124" s="1"/>
      <c r="BR124" s="1"/>
      <c r="BS124" s="1"/>
      <c r="BT124" s="1"/>
      <c r="BU124" s="1"/>
      <c r="BV124" s="1"/>
      <c r="BW124" s="1"/>
      <c r="BX124" s="1"/>
      <c r="BY124" s="1"/>
      <c r="BZ124" s="1"/>
      <c r="CA124" s="1"/>
      <c r="CB124" s="1"/>
      <c r="CC124" s="1"/>
      <c r="CD124" s="1"/>
      <c r="CE124" s="1"/>
      <c r="CF124" s="1"/>
      <c r="CG124" s="1"/>
      <c r="CH124" s="1"/>
      <c r="CI124" s="1"/>
      <c r="CJ124" s="1"/>
    </row>
    <row r="125" spans="1:88">
      <c r="A125" s="1"/>
      <c r="B125" s="1"/>
      <c r="C125" s="1"/>
      <c r="D125" s="1"/>
      <c r="E125" s="1"/>
      <c r="F125" s="1"/>
      <c r="G125" s="1"/>
      <c r="H125" s="1"/>
      <c r="I125" s="1"/>
      <c r="J125" s="1"/>
      <c r="K125" s="1"/>
      <c r="L125" s="1"/>
      <c r="M125" s="188"/>
      <c r="N125" s="1"/>
      <c r="O125" s="1"/>
      <c r="P125" s="1"/>
      <c r="Q125" s="1"/>
      <c r="R125" s="1"/>
      <c r="S125" s="1"/>
      <c r="T125" s="1"/>
      <c r="U125" s="1"/>
      <c r="V125" s="1"/>
      <c r="W125" s="1"/>
      <c r="X125" s="1"/>
      <c r="Y125" s="1"/>
      <c r="Z125" s="1"/>
      <c r="AA125" s="6"/>
      <c r="AB125" s="6"/>
      <c r="AC125" s="1"/>
      <c r="AD125" s="1"/>
      <c r="AE125" s="1"/>
      <c r="AF125" s="1"/>
      <c r="AG125" s="1"/>
      <c r="AH125" s="1"/>
      <c r="AI125" s="1"/>
      <c r="AJ125" s="1"/>
      <c r="AK125" s="1"/>
      <c r="AL125" s="1"/>
      <c r="AM125" s="1"/>
      <c r="AN125" s="1"/>
      <c r="AO125" s="1"/>
      <c r="AP125" s="1"/>
      <c r="AQ125" s="1"/>
      <c r="AR125" s="1"/>
      <c r="AS125" s="1"/>
      <c r="AT125" s="192"/>
      <c r="AU125" s="1"/>
      <c r="AV125" s="1"/>
      <c r="AW125" s="1"/>
      <c r="AX125" s="1"/>
      <c r="AY125" s="1"/>
      <c r="AZ125" s="1"/>
      <c r="BA125" s="1"/>
      <c r="BB125" s="1"/>
      <c r="BC125" s="193"/>
      <c r="BD125" s="1"/>
      <c r="BE125" s="1"/>
      <c r="BF125" s="1"/>
      <c r="BG125" s="1"/>
      <c r="BH125" s="1"/>
      <c r="BI125" s="1"/>
      <c r="BJ125" s="1"/>
      <c r="BK125" s="1"/>
      <c r="BL125" s="1"/>
      <c r="BM125" s="1"/>
      <c r="BN125" s="1"/>
      <c r="BO125" s="1"/>
      <c r="BP125" s="1"/>
      <c r="BQ125" s="1"/>
      <c r="BR125" s="1"/>
      <c r="BS125" s="1"/>
      <c r="BT125" s="1"/>
      <c r="BU125" s="1"/>
      <c r="BV125" s="1"/>
      <c r="BW125" s="1"/>
      <c r="BX125" s="1"/>
      <c r="BY125" s="1"/>
      <c r="BZ125" s="1"/>
      <c r="CA125" s="1"/>
      <c r="CB125" s="1"/>
      <c r="CC125" s="1"/>
      <c r="CD125" s="1"/>
      <c r="CE125" s="1"/>
      <c r="CF125" s="1"/>
      <c r="CG125" s="1"/>
      <c r="CH125" s="1"/>
      <c r="CI125" s="1"/>
      <c r="CJ125" s="1"/>
    </row>
    <row r="126" spans="1:88">
      <c r="A126" s="1"/>
      <c r="B126" s="1"/>
      <c r="C126" s="1"/>
      <c r="D126" s="1"/>
      <c r="E126" s="1"/>
      <c r="F126" s="1"/>
      <c r="G126" s="1"/>
      <c r="H126" s="1"/>
      <c r="I126" s="1"/>
      <c r="J126" s="1"/>
      <c r="K126" s="1"/>
      <c r="L126" s="1"/>
      <c r="M126" s="188"/>
      <c r="N126" s="1"/>
      <c r="O126" s="1"/>
      <c r="P126" s="1"/>
      <c r="Q126" s="1"/>
      <c r="R126" s="1"/>
      <c r="S126" s="1"/>
      <c r="T126" s="1"/>
      <c r="U126" s="1"/>
      <c r="V126" s="1"/>
      <c r="W126" s="1"/>
      <c r="X126" s="1"/>
      <c r="Y126" s="1"/>
      <c r="Z126" s="1"/>
      <c r="AA126" s="6"/>
      <c r="AB126" s="6"/>
      <c r="AC126" s="1"/>
      <c r="AD126" s="1"/>
      <c r="AE126" s="1"/>
      <c r="AF126" s="1"/>
      <c r="AG126" s="1"/>
      <c r="AH126" s="1"/>
      <c r="AI126" s="1"/>
      <c r="AJ126" s="1"/>
      <c r="AK126" s="1"/>
      <c r="AL126" s="1"/>
      <c r="AM126" s="1"/>
      <c r="AN126" s="1"/>
      <c r="AO126" s="1"/>
      <c r="AP126" s="1"/>
      <c r="AQ126" s="1"/>
      <c r="AR126" s="1"/>
      <c r="AS126" s="1"/>
      <c r="AT126" s="192"/>
      <c r="AU126" s="1"/>
      <c r="AV126" s="1"/>
      <c r="AW126" s="1"/>
      <c r="AX126" s="1"/>
      <c r="AY126" s="1"/>
      <c r="AZ126" s="1"/>
      <c r="BA126" s="1"/>
      <c r="BB126" s="1"/>
      <c r="BC126" s="193"/>
      <c r="BD126" s="1"/>
      <c r="BE126" s="1"/>
      <c r="BF126" s="1"/>
      <c r="BG126" s="1"/>
      <c r="BH126" s="1"/>
      <c r="BI126" s="1"/>
      <c r="BJ126" s="1"/>
      <c r="BK126" s="1"/>
      <c r="BL126" s="1"/>
      <c r="BM126" s="1"/>
      <c r="BN126" s="1"/>
      <c r="BO126" s="1"/>
      <c r="BP126" s="1"/>
      <c r="BQ126" s="1"/>
      <c r="BR126" s="1"/>
      <c r="BS126" s="1"/>
      <c r="BT126" s="1"/>
      <c r="BU126" s="1"/>
      <c r="BV126" s="1"/>
      <c r="BW126" s="1"/>
      <c r="BX126" s="1"/>
      <c r="BY126" s="1"/>
      <c r="BZ126" s="1"/>
      <c r="CA126" s="1"/>
      <c r="CB126" s="1"/>
      <c r="CC126" s="1"/>
      <c r="CD126" s="1"/>
      <c r="CE126" s="1"/>
      <c r="CF126" s="1"/>
      <c r="CG126" s="1"/>
      <c r="CH126" s="1"/>
      <c r="CI126" s="1"/>
      <c r="CJ126" s="1"/>
    </row>
    <row r="127" spans="1:88">
      <c r="A127" s="1"/>
      <c r="B127" s="1"/>
      <c r="C127" s="1"/>
      <c r="D127" s="1"/>
      <c r="E127" s="1"/>
      <c r="F127" s="1"/>
      <c r="G127" s="1"/>
      <c r="H127" s="1"/>
      <c r="I127" s="1"/>
      <c r="J127" s="1"/>
      <c r="K127" s="1"/>
      <c r="L127" s="1"/>
      <c r="M127" s="188"/>
      <c r="N127" s="1"/>
      <c r="O127" s="1"/>
      <c r="P127" s="1"/>
      <c r="Q127" s="1"/>
      <c r="R127" s="1"/>
      <c r="S127" s="1"/>
      <c r="T127" s="1"/>
      <c r="U127" s="1"/>
      <c r="V127" s="1"/>
      <c r="W127" s="1"/>
      <c r="X127" s="1"/>
      <c r="Y127" s="1"/>
      <c r="Z127" s="1"/>
      <c r="AA127" s="6"/>
      <c r="AB127" s="6"/>
      <c r="AC127" s="1"/>
      <c r="AD127" s="1"/>
      <c r="AE127" s="1"/>
      <c r="AF127" s="1"/>
      <c r="AG127" s="1"/>
      <c r="AH127" s="1"/>
      <c r="AI127" s="1"/>
      <c r="AJ127" s="1"/>
      <c r="AK127" s="1"/>
      <c r="AL127" s="1"/>
      <c r="AM127" s="1"/>
      <c r="AN127" s="1"/>
      <c r="AO127" s="1"/>
      <c r="AP127" s="1"/>
      <c r="AQ127" s="1"/>
      <c r="AR127" s="1"/>
      <c r="AS127" s="1"/>
      <c r="AT127" s="192"/>
      <c r="AU127" s="1"/>
      <c r="AV127" s="1"/>
      <c r="AW127" s="1"/>
      <c r="AX127" s="1"/>
      <c r="AY127" s="1"/>
      <c r="AZ127" s="1"/>
      <c r="BA127" s="1"/>
      <c r="BB127" s="1"/>
      <c r="BC127" s="193"/>
      <c r="BD127" s="1"/>
      <c r="BE127" s="1"/>
      <c r="BF127" s="1"/>
      <c r="BG127" s="1"/>
      <c r="BH127" s="1"/>
      <c r="BI127" s="1"/>
      <c r="BJ127" s="1"/>
      <c r="BK127" s="1"/>
      <c r="BL127" s="1"/>
      <c r="BM127" s="1"/>
      <c r="BN127" s="1"/>
      <c r="BO127" s="1"/>
      <c r="BP127" s="1"/>
      <c r="BQ127" s="1"/>
      <c r="BR127" s="1"/>
      <c r="BS127" s="1"/>
      <c r="BT127" s="1"/>
      <c r="BU127" s="1"/>
      <c r="BV127" s="1"/>
      <c r="BW127" s="1"/>
      <c r="BX127" s="1"/>
      <c r="BY127" s="1"/>
      <c r="BZ127" s="1"/>
      <c r="CA127" s="1"/>
      <c r="CB127" s="1"/>
      <c r="CC127" s="1"/>
      <c r="CD127" s="1"/>
      <c r="CE127" s="1"/>
      <c r="CF127" s="1"/>
      <c r="CG127" s="1"/>
      <c r="CH127" s="1"/>
      <c r="CI127" s="1"/>
      <c r="CJ127" s="1"/>
    </row>
    <row r="128" spans="1:88">
      <c r="A128" s="1"/>
      <c r="B128" s="1"/>
      <c r="C128" s="1"/>
      <c r="D128" s="1"/>
      <c r="E128" s="1"/>
      <c r="F128" s="1"/>
      <c r="G128" s="1"/>
      <c r="H128" s="1"/>
      <c r="I128" s="1"/>
      <c r="J128" s="1"/>
      <c r="K128" s="1"/>
      <c r="L128" s="1"/>
      <c r="M128" s="188"/>
      <c r="N128" s="1"/>
      <c r="O128" s="1"/>
      <c r="P128" s="1"/>
      <c r="Q128" s="1"/>
      <c r="R128" s="1"/>
      <c r="S128" s="1"/>
      <c r="T128" s="1"/>
      <c r="U128" s="1"/>
      <c r="V128" s="1"/>
      <c r="W128" s="1"/>
      <c r="X128" s="1"/>
      <c r="Y128" s="1"/>
      <c r="Z128" s="1"/>
      <c r="AA128" s="6"/>
      <c r="AB128" s="6"/>
      <c r="AC128" s="1"/>
      <c r="AD128" s="1"/>
      <c r="AE128" s="1"/>
      <c r="AF128" s="1"/>
      <c r="AG128" s="1"/>
      <c r="AH128" s="1"/>
      <c r="AI128" s="1"/>
      <c r="AJ128" s="1"/>
      <c r="AK128" s="1"/>
      <c r="AL128" s="1"/>
      <c r="AM128" s="1"/>
      <c r="AN128" s="1"/>
      <c r="AO128" s="1"/>
      <c r="AP128" s="1"/>
      <c r="AQ128" s="1"/>
      <c r="AR128" s="1"/>
      <c r="AS128" s="1"/>
      <c r="AT128" s="192"/>
      <c r="AU128" s="1"/>
      <c r="AV128" s="1"/>
      <c r="AW128" s="1"/>
      <c r="AX128" s="1"/>
      <c r="AY128" s="1"/>
      <c r="AZ128" s="1"/>
      <c r="BA128" s="1"/>
      <c r="BB128" s="1"/>
      <c r="BC128" s="193"/>
      <c r="BD128" s="1"/>
      <c r="BE128" s="1"/>
      <c r="BF128" s="1"/>
      <c r="BG128" s="1"/>
      <c r="BH128" s="1"/>
      <c r="BI128" s="1"/>
      <c r="BJ128" s="1"/>
      <c r="BK128" s="1"/>
      <c r="BL128" s="1"/>
      <c r="BM128" s="1"/>
      <c r="BN128" s="1"/>
      <c r="BO128" s="1"/>
      <c r="BP128" s="1"/>
      <c r="BQ128" s="1"/>
      <c r="BR128" s="1"/>
      <c r="BS128" s="1"/>
      <c r="BT128" s="1"/>
      <c r="BU128" s="1"/>
      <c r="BV128" s="1"/>
      <c r="BW128" s="1"/>
      <c r="BX128" s="1"/>
      <c r="BY128" s="1"/>
      <c r="BZ128" s="1"/>
      <c r="CA128" s="1"/>
      <c r="CB128" s="1"/>
      <c r="CC128" s="1"/>
      <c r="CD128" s="1"/>
      <c r="CE128" s="1"/>
      <c r="CF128" s="1"/>
      <c r="CG128" s="1"/>
      <c r="CH128" s="1"/>
      <c r="CI128" s="1"/>
      <c r="CJ128" s="1"/>
    </row>
    <row r="129" spans="1:88">
      <c r="A129" s="1"/>
      <c r="B129" s="1"/>
      <c r="C129" s="1"/>
      <c r="D129" s="1"/>
      <c r="E129" s="1"/>
      <c r="F129" s="1"/>
      <c r="G129" s="1"/>
      <c r="H129" s="1"/>
      <c r="I129" s="1"/>
      <c r="J129" s="1"/>
      <c r="K129" s="1"/>
      <c r="L129" s="1"/>
      <c r="M129" s="188"/>
      <c r="N129" s="1"/>
      <c r="O129" s="1"/>
      <c r="P129" s="1"/>
      <c r="Q129" s="1"/>
      <c r="R129" s="1"/>
      <c r="S129" s="1"/>
      <c r="T129" s="1"/>
      <c r="U129" s="1"/>
      <c r="V129" s="1"/>
      <c r="W129" s="1"/>
      <c r="X129" s="1"/>
      <c r="Y129" s="1"/>
      <c r="Z129" s="1"/>
      <c r="AA129" s="6"/>
      <c r="AB129" s="6"/>
      <c r="AC129" s="1"/>
      <c r="AD129" s="1"/>
      <c r="AE129" s="1"/>
      <c r="AF129" s="1"/>
      <c r="AG129" s="1"/>
      <c r="AH129" s="1"/>
      <c r="AI129" s="1"/>
      <c r="AJ129" s="1"/>
      <c r="AK129" s="1"/>
      <c r="AL129" s="1"/>
      <c r="AM129" s="1"/>
      <c r="AN129" s="1"/>
      <c r="AO129" s="1"/>
      <c r="AP129" s="1"/>
      <c r="AQ129" s="1"/>
      <c r="AR129" s="1"/>
      <c r="AS129" s="1"/>
      <c r="AT129" s="192"/>
      <c r="AU129" s="1"/>
      <c r="AV129" s="1"/>
      <c r="AW129" s="1"/>
      <c r="AX129" s="1"/>
      <c r="AY129" s="1"/>
      <c r="AZ129" s="1"/>
      <c r="BA129" s="1"/>
      <c r="BB129" s="1"/>
      <c r="BC129" s="193"/>
      <c r="BD129" s="1"/>
      <c r="BE129" s="1"/>
      <c r="BF129" s="1"/>
      <c r="BG129" s="1"/>
      <c r="BH129" s="1"/>
      <c r="BI129" s="1"/>
      <c r="BJ129" s="1"/>
      <c r="BK129" s="1"/>
      <c r="BL129" s="1"/>
      <c r="BM129" s="1"/>
      <c r="BN129" s="1"/>
      <c r="BO129" s="1"/>
      <c r="BP129" s="1"/>
      <c r="BQ129" s="1"/>
      <c r="BR129" s="1"/>
      <c r="BS129" s="1"/>
      <c r="BT129" s="1"/>
      <c r="BU129" s="1"/>
      <c r="BV129" s="1"/>
      <c r="BW129" s="1"/>
      <c r="BX129" s="1"/>
      <c r="BY129" s="1"/>
      <c r="BZ129" s="1"/>
      <c r="CA129" s="1"/>
      <c r="CB129" s="1"/>
      <c r="CC129" s="1"/>
      <c r="CD129" s="1"/>
      <c r="CE129" s="1"/>
      <c r="CF129" s="1"/>
      <c r="CG129" s="1"/>
      <c r="CH129" s="1"/>
      <c r="CI129" s="1"/>
      <c r="CJ129" s="1"/>
    </row>
    <row r="130" spans="1:88">
      <c r="A130" s="1"/>
      <c r="B130" s="1"/>
      <c r="C130" s="1"/>
      <c r="D130" s="1"/>
      <c r="E130" s="1"/>
      <c r="F130" s="1"/>
      <c r="G130" s="1"/>
      <c r="H130" s="1"/>
      <c r="I130" s="1"/>
      <c r="J130" s="1"/>
      <c r="K130" s="1"/>
      <c r="L130" s="1"/>
      <c r="M130" s="188"/>
      <c r="N130" s="1"/>
      <c r="O130" s="1"/>
      <c r="P130" s="1"/>
      <c r="Q130" s="1"/>
      <c r="R130" s="1"/>
      <c r="S130" s="1"/>
      <c r="T130" s="1"/>
      <c r="U130" s="1"/>
      <c r="V130" s="1"/>
      <c r="W130" s="1"/>
      <c r="X130" s="1"/>
      <c r="Y130" s="1"/>
      <c r="Z130" s="1"/>
      <c r="AA130" s="6"/>
      <c r="AB130" s="6"/>
      <c r="AC130" s="1"/>
      <c r="AD130" s="1"/>
      <c r="AE130" s="1"/>
      <c r="AF130" s="1"/>
      <c r="AG130" s="1"/>
      <c r="AH130" s="1"/>
      <c r="AI130" s="1"/>
      <c r="AJ130" s="1"/>
      <c r="AK130" s="1"/>
      <c r="AL130" s="1"/>
      <c r="AM130" s="1"/>
      <c r="AN130" s="1"/>
      <c r="AO130" s="1"/>
      <c r="AP130" s="1"/>
      <c r="AQ130" s="1"/>
      <c r="AR130" s="1"/>
      <c r="AS130" s="1"/>
      <c r="AT130" s="192"/>
      <c r="AU130" s="1"/>
      <c r="AV130" s="1"/>
      <c r="AW130" s="1"/>
      <c r="AX130" s="1"/>
      <c r="AY130" s="1"/>
      <c r="AZ130" s="1"/>
      <c r="BA130" s="1"/>
      <c r="BB130" s="1"/>
      <c r="BC130" s="193"/>
      <c r="BD130" s="1"/>
      <c r="BE130" s="1"/>
      <c r="BF130" s="1"/>
      <c r="BG130" s="1"/>
      <c r="BH130" s="1"/>
      <c r="BI130" s="1"/>
      <c r="BJ130" s="1"/>
      <c r="BK130" s="1"/>
      <c r="BL130" s="1"/>
      <c r="BM130" s="1"/>
      <c r="BN130" s="1"/>
      <c r="BO130" s="1"/>
      <c r="BP130" s="1"/>
      <c r="BQ130" s="1"/>
      <c r="BR130" s="1"/>
      <c r="BS130" s="1"/>
      <c r="BT130" s="1"/>
      <c r="BU130" s="1"/>
      <c r="BV130" s="1"/>
      <c r="BW130" s="1"/>
      <c r="BX130" s="1"/>
      <c r="BY130" s="1"/>
      <c r="BZ130" s="1"/>
      <c r="CA130" s="1"/>
      <c r="CB130" s="1"/>
      <c r="CC130" s="1"/>
      <c r="CD130" s="1"/>
      <c r="CE130" s="1"/>
      <c r="CF130" s="1"/>
      <c r="CG130" s="1"/>
      <c r="CH130" s="1"/>
      <c r="CI130" s="1"/>
      <c r="CJ130" s="1"/>
    </row>
    <row r="131" spans="1:88">
      <c r="A131" s="1"/>
      <c r="B131" s="1"/>
      <c r="C131" s="1"/>
      <c r="D131" s="1"/>
      <c r="E131" s="1"/>
      <c r="F131" s="1"/>
      <c r="G131" s="1"/>
      <c r="H131" s="1"/>
      <c r="I131" s="1"/>
      <c r="J131" s="1"/>
      <c r="K131" s="1"/>
      <c r="L131" s="1"/>
      <c r="M131" s="188"/>
      <c r="N131" s="1"/>
      <c r="O131" s="1"/>
      <c r="P131" s="1"/>
      <c r="Q131" s="1"/>
      <c r="R131" s="1"/>
      <c r="S131" s="1"/>
      <c r="T131" s="1"/>
      <c r="U131" s="1"/>
      <c r="V131" s="1"/>
      <c r="W131" s="1"/>
      <c r="X131" s="1"/>
      <c r="Y131" s="1"/>
      <c r="Z131" s="1"/>
      <c r="AA131" s="6"/>
      <c r="AB131" s="6"/>
      <c r="AC131" s="1"/>
      <c r="AD131" s="1"/>
      <c r="AE131" s="1"/>
      <c r="AF131" s="1"/>
      <c r="AG131" s="1"/>
      <c r="AH131" s="1"/>
      <c r="AI131" s="1"/>
      <c r="AJ131" s="1"/>
      <c r="AK131" s="1"/>
      <c r="AL131" s="1"/>
      <c r="AM131" s="1"/>
      <c r="AN131" s="1"/>
      <c r="AO131" s="1"/>
      <c r="AP131" s="1"/>
      <c r="AQ131" s="1"/>
      <c r="AR131" s="1"/>
      <c r="AS131" s="1"/>
      <c r="AT131" s="192"/>
      <c r="AU131" s="1"/>
      <c r="AV131" s="1"/>
      <c r="AW131" s="1"/>
      <c r="AX131" s="1"/>
      <c r="AY131" s="1"/>
      <c r="AZ131" s="1"/>
      <c r="BA131" s="1"/>
      <c r="BB131" s="1"/>
      <c r="BC131" s="193"/>
      <c r="BD131" s="1"/>
      <c r="BE131" s="1"/>
      <c r="BF131" s="1"/>
      <c r="BG131" s="1"/>
      <c r="BH131" s="1"/>
      <c r="BI131" s="1"/>
      <c r="BJ131" s="1"/>
      <c r="BK131" s="1"/>
      <c r="BL131" s="1"/>
      <c r="BM131" s="1"/>
      <c r="BN131" s="1"/>
      <c r="BO131" s="1"/>
      <c r="BP131" s="1"/>
      <c r="BQ131" s="1"/>
      <c r="BR131" s="1"/>
      <c r="BS131" s="1"/>
      <c r="BT131" s="1"/>
      <c r="BU131" s="1"/>
      <c r="BV131" s="1"/>
      <c r="BW131" s="1"/>
      <c r="BX131" s="1"/>
      <c r="BY131" s="1"/>
      <c r="BZ131" s="1"/>
      <c r="CA131" s="1"/>
      <c r="CB131" s="1"/>
      <c r="CC131" s="1"/>
      <c r="CD131" s="1"/>
      <c r="CE131" s="1"/>
      <c r="CF131" s="1"/>
      <c r="CG131" s="1"/>
      <c r="CH131" s="1"/>
      <c r="CI131" s="1"/>
      <c r="CJ131" s="1"/>
    </row>
    <row r="132" spans="1:88">
      <c r="A132" s="1"/>
      <c r="B132" s="1"/>
      <c r="C132" s="1"/>
      <c r="D132" s="1"/>
      <c r="E132" s="1"/>
      <c r="F132" s="1"/>
      <c r="G132" s="1"/>
      <c r="H132" s="1"/>
      <c r="I132" s="1"/>
      <c r="J132" s="1"/>
      <c r="K132" s="1"/>
      <c r="L132" s="1"/>
      <c r="M132" s="188"/>
      <c r="N132" s="1"/>
      <c r="O132" s="1"/>
      <c r="P132" s="1"/>
      <c r="Q132" s="1"/>
      <c r="R132" s="1"/>
      <c r="S132" s="1"/>
      <c r="T132" s="1"/>
      <c r="U132" s="1"/>
      <c r="V132" s="1"/>
      <c r="W132" s="1"/>
      <c r="X132" s="1"/>
      <c r="Y132" s="1"/>
      <c r="Z132" s="1"/>
      <c r="AA132" s="6"/>
      <c r="AB132" s="6"/>
      <c r="AC132" s="1"/>
      <c r="AD132" s="1"/>
      <c r="AE132" s="1"/>
      <c r="AF132" s="1"/>
      <c r="AG132" s="1"/>
      <c r="AH132" s="1"/>
      <c r="AI132" s="1"/>
      <c r="AJ132" s="1"/>
      <c r="AK132" s="1"/>
      <c r="AL132" s="1"/>
      <c r="AM132" s="1"/>
      <c r="AN132" s="1"/>
      <c r="AO132" s="1"/>
      <c r="AP132" s="1"/>
      <c r="AQ132" s="1"/>
      <c r="AR132" s="1"/>
      <c r="AS132" s="1"/>
      <c r="AT132" s="192"/>
      <c r="AU132" s="1"/>
      <c r="AV132" s="1"/>
      <c r="AW132" s="1"/>
      <c r="AX132" s="1"/>
      <c r="AY132" s="1"/>
      <c r="AZ132" s="1"/>
      <c r="BA132" s="1"/>
      <c r="BB132" s="1"/>
      <c r="BC132" s="193"/>
      <c r="BD132" s="1"/>
      <c r="BE132" s="1"/>
      <c r="BF132" s="1"/>
      <c r="BG132" s="1"/>
      <c r="BH132" s="1"/>
      <c r="BI132" s="1"/>
      <c r="BJ132" s="1"/>
      <c r="BK132" s="1"/>
      <c r="BL132" s="1"/>
      <c r="BM132" s="1"/>
      <c r="BN132" s="1"/>
      <c r="BO132" s="1"/>
      <c r="BP132" s="1"/>
      <c r="BQ132" s="1"/>
      <c r="BR132" s="1"/>
      <c r="BS132" s="1"/>
      <c r="BT132" s="1"/>
      <c r="BU132" s="1"/>
      <c r="BV132" s="1"/>
      <c r="BW132" s="1"/>
      <c r="BX132" s="1"/>
      <c r="BY132" s="1"/>
      <c r="BZ132" s="1"/>
      <c r="CA132" s="1"/>
      <c r="CB132" s="1"/>
      <c r="CC132" s="1"/>
      <c r="CD132" s="1"/>
      <c r="CE132" s="1"/>
      <c r="CF132" s="1"/>
      <c r="CG132" s="1"/>
      <c r="CH132" s="1"/>
      <c r="CI132" s="1"/>
      <c r="CJ132" s="1"/>
    </row>
    <row r="133" spans="1:88">
      <c r="A133" s="1"/>
      <c r="B133" s="1"/>
      <c r="C133" s="1"/>
      <c r="D133" s="1"/>
      <c r="E133" s="1"/>
      <c r="F133" s="1"/>
      <c r="G133" s="1"/>
      <c r="H133" s="1"/>
      <c r="I133" s="1"/>
      <c r="J133" s="1"/>
      <c r="K133" s="1"/>
      <c r="L133" s="1"/>
      <c r="M133" s="188"/>
      <c r="N133" s="1"/>
      <c r="O133" s="1"/>
      <c r="P133" s="1"/>
      <c r="Q133" s="1"/>
      <c r="R133" s="1"/>
      <c r="S133" s="1"/>
      <c r="T133" s="1"/>
      <c r="U133" s="1"/>
      <c r="V133" s="1"/>
      <c r="W133" s="1"/>
      <c r="X133" s="1"/>
      <c r="Y133" s="1"/>
      <c r="Z133" s="1"/>
      <c r="AA133" s="6"/>
      <c r="AB133" s="6"/>
      <c r="AC133" s="1"/>
      <c r="AD133" s="1"/>
      <c r="AE133" s="1"/>
      <c r="AF133" s="1"/>
      <c r="AG133" s="1"/>
      <c r="AH133" s="1"/>
      <c r="AI133" s="1"/>
      <c r="AJ133" s="1"/>
      <c r="AK133" s="1"/>
      <c r="AL133" s="1"/>
      <c r="AM133" s="1"/>
      <c r="AN133" s="1"/>
      <c r="AO133" s="1"/>
      <c r="AP133" s="1"/>
      <c r="AQ133" s="1"/>
      <c r="AR133" s="1"/>
      <c r="AS133" s="1"/>
      <c r="AT133" s="192"/>
      <c r="AU133" s="1"/>
      <c r="AV133" s="1"/>
      <c r="AW133" s="1"/>
      <c r="AX133" s="1"/>
      <c r="AY133" s="1"/>
      <c r="AZ133" s="1"/>
      <c r="BA133" s="1"/>
      <c r="BB133" s="1"/>
      <c r="BC133" s="193"/>
      <c r="BD133" s="1"/>
      <c r="BE133" s="1"/>
      <c r="BF133" s="1"/>
      <c r="BG133" s="1"/>
      <c r="BH133" s="1"/>
      <c r="BI133" s="1"/>
      <c r="BJ133" s="1"/>
      <c r="BK133" s="1"/>
      <c r="BL133" s="1"/>
      <c r="BM133" s="1"/>
      <c r="BN133" s="1"/>
      <c r="BO133" s="1"/>
      <c r="BP133" s="1"/>
      <c r="BQ133" s="1"/>
      <c r="BR133" s="1"/>
      <c r="BS133" s="1"/>
      <c r="BT133" s="1"/>
      <c r="BU133" s="1"/>
      <c r="BV133" s="1"/>
      <c r="BW133" s="1"/>
      <c r="BX133" s="1"/>
      <c r="BY133" s="1"/>
      <c r="BZ133" s="1"/>
      <c r="CA133" s="1"/>
      <c r="CB133" s="1"/>
      <c r="CC133" s="1"/>
      <c r="CD133" s="1"/>
      <c r="CE133" s="1"/>
      <c r="CF133" s="1"/>
      <c r="CG133" s="1"/>
      <c r="CH133" s="1"/>
      <c r="CI133" s="1"/>
      <c r="CJ133" s="1"/>
    </row>
    <row r="134" spans="1:88">
      <c r="A134" s="1"/>
      <c r="B134" s="1"/>
      <c r="C134" s="1"/>
      <c r="D134" s="1"/>
      <c r="E134" s="1"/>
      <c r="F134" s="1"/>
      <c r="G134" s="1"/>
      <c r="H134" s="1"/>
      <c r="I134" s="1"/>
      <c r="J134" s="1"/>
      <c r="K134" s="1"/>
      <c r="L134" s="1"/>
      <c r="M134" s="188"/>
      <c r="N134" s="1"/>
      <c r="O134" s="1"/>
      <c r="P134" s="1"/>
      <c r="Q134" s="1"/>
      <c r="R134" s="1"/>
      <c r="S134" s="1"/>
      <c r="T134" s="1"/>
      <c r="U134" s="1"/>
      <c r="V134" s="1"/>
      <c r="W134" s="1"/>
      <c r="X134" s="1"/>
      <c r="Y134" s="1"/>
      <c r="Z134" s="1"/>
      <c r="AA134" s="6"/>
      <c r="AB134" s="6"/>
      <c r="AC134" s="1"/>
      <c r="AD134" s="1"/>
      <c r="AE134" s="1"/>
      <c r="AF134" s="1"/>
      <c r="AG134" s="1"/>
      <c r="AH134" s="1"/>
      <c r="AI134" s="1"/>
      <c r="AJ134" s="1"/>
      <c r="AK134" s="1"/>
      <c r="AL134" s="1"/>
      <c r="AM134" s="1"/>
      <c r="AN134" s="1"/>
      <c r="AO134" s="1"/>
      <c r="AP134" s="1"/>
      <c r="AQ134" s="1"/>
      <c r="AR134" s="1"/>
      <c r="AS134" s="1"/>
      <c r="AT134" s="192"/>
      <c r="AU134" s="1"/>
      <c r="AV134" s="1"/>
      <c r="AW134" s="1"/>
      <c r="AX134" s="1"/>
      <c r="AY134" s="1"/>
      <c r="AZ134" s="1"/>
      <c r="BA134" s="1"/>
      <c r="BB134" s="1"/>
      <c r="BC134" s="193"/>
      <c r="BD134" s="1"/>
      <c r="BE134" s="1"/>
      <c r="BF134" s="1"/>
      <c r="BG134" s="1"/>
      <c r="BH134" s="1"/>
      <c r="BI134" s="1"/>
      <c r="BJ134" s="1"/>
      <c r="BK134" s="1"/>
      <c r="BL134" s="1"/>
      <c r="BM134" s="1"/>
      <c r="BN134" s="1"/>
      <c r="BO134" s="1"/>
      <c r="BP134" s="1"/>
      <c r="BQ134" s="1"/>
      <c r="BR134" s="1"/>
      <c r="BS134" s="1"/>
      <c r="BT134" s="1"/>
      <c r="BU134" s="1"/>
      <c r="BV134" s="1"/>
      <c r="BW134" s="1"/>
      <c r="BX134" s="1"/>
      <c r="BY134" s="1"/>
      <c r="BZ134" s="1"/>
      <c r="CA134" s="1"/>
      <c r="CB134" s="1"/>
      <c r="CC134" s="1"/>
      <c r="CD134" s="1"/>
      <c r="CE134" s="1"/>
      <c r="CF134" s="1"/>
      <c r="CG134" s="1"/>
      <c r="CH134" s="1"/>
      <c r="CI134" s="1"/>
      <c r="CJ134" s="1"/>
    </row>
    <row r="135" spans="1:88">
      <c r="A135" s="1"/>
      <c r="B135" s="1"/>
      <c r="C135" s="1"/>
      <c r="D135" s="1"/>
      <c r="E135" s="1"/>
      <c r="F135" s="1"/>
      <c r="G135" s="1"/>
      <c r="H135" s="1"/>
      <c r="I135" s="1"/>
      <c r="J135" s="1"/>
      <c r="K135" s="1"/>
      <c r="L135" s="1"/>
      <c r="M135" s="188"/>
      <c r="N135" s="1"/>
      <c r="O135" s="1"/>
      <c r="P135" s="1"/>
      <c r="Q135" s="1"/>
      <c r="R135" s="1"/>
      <c r="S135" s="1"/>
      <c r="T135" s="1"/>
      <c r="U135" s="1"/>
      <c r="V135" s="1"/>
      <c r="W135" s="1"/>
      <c r="X135" s="1"/>
      <c r="Y135" s="1"/>
      <c r="Z135" s="1"/>
      <c r="AA135" s="6"/>
      <c r="AB135" s="6"/>
      <c r="AC135" s="1"/>
      <c r="AD135" s="1"/>
      <c r="AE135" s="1"/>
      <c r="AF135" s="1"/>
      <c r="AG135" s="1"/>
      <c r="AH135" s="1"/>
      <c r="AI135" s="1"/>
      <c r="AJ135" s="1"/>
      <c r="AK135" s="1"/>
      <c r="AL135" s="1"/>
      <c r="AM135" s="1"/>
      <c r="AN135" s="1"/>
      <c r="AO135" s="1"/>
      <c r="AP135" s="1"/>
      <c r="AQ135" s="1"/>
      <c r="AR135" s="1"/>
      <c r="AS135" s="1"/>
      <c r="AT135" s="192"/>
      <c r="AU135" s="1"/>
      <c r="AV135" s="1"/>
      <c r="AW135" s="1"/>
      <c r="AX135" s="1"/>
      <c r="AY135" s="1"/>
      <c r="AZ135" s="1"/>
      <c r="BA135" s="1"/>
      <c r="BB135" s="1"/>
      <c r="BC135" s="193"/>
      <c r="BD135" s="1"/>
      <c r="BE135" s="1"/>
      <c r="BF135" s="1"/>
      <c r="BG135" s="1"/>
      <c r="BH135" s="1"/>
      <c r="BI135" s="1"/>
      <c r="BJ135" s="1"/>
      <c r="BK135" s="1"/>
      <c r="BL135" s="1"/>
      <c r="BM135" s="1"/>
      <c r="BN135" s="1"/>
      <c r="BO135" s="1"/>
      <c r="BP135" s="1"/>
      <c r="BQ135" s="1"/>
      <c r="BR135" s="1"/>
      <c r="BS135" s="1"/>
      <c r="BT135" s="1"/>
      <c r="BU135" s="1"/>
      <c r="BV135" s="1"/>
      <c r="BW135" s="1"/>
      <c r="BX135" s="1"/>
      <c r="BY135" s="1"/>
      <c r="BZ135" s="1"/>
      <c r="CA135" s="1"/>
      <c r="CB135" s="1"/>
      <c r="CC135" s="1"/>
      <c r="CD135" s="1"/>
      <c r="CE135" s="1"/>
      <c r="CF135" s="1"/>
      <c r="CG135" s="1"/>
      <c r="CH135" s="1"/>
      <c r="CI135" s="1"/>
      <c r="CJ135" s="1"/>
    </row>
    <row r="136" spans="1:88">
      <c r="A136" s="1"/>
      <c r="B136" s="1"/>
      <c r="C136" s="1"/>
      <c r="D136" s="1"/>
      <c r="E136" s="1"/>
      <c r="F136" s="1"/>
      <c r="G136" s="1"/>
      <c r="H136" s="1"/>
      <c r="I136" s="1"/>
      <c r="J136" s="1"/>
      <c r="K136" s="1"/>
      <c r="L136" s="1"/>
      <c r="M136" s="188"/>
      <c r="N136" s="1"/>
      <c r="O136" s="1"/>
      <c r="P136" s="1"/>
      <c r="Q136" s="1"/>
      <c r="R136" s="1"/>
      <c r="S136" s="1"/>
      <c r="T136" s="1"/>
      <c r="U136" s="1"/>
      <c r="V136" s="1"/>
      <c r="W136" s="1"/>
      <c r="X136" s="1"/>
      <c r="Y136" s="1"/>
      <c r="Z136" s="1"/>
      <c r="AA136" s="6"/>
      <c r="AB136" s="6"/>
      <c r="AC136" s="1"/>
      <c r="AD136" s="1"/>
      <c r="AE136" s="1"/>
      <c r="AF136" s="1"/>
      <c r="AG136" s="1"/>
      <c r="AH136" s="1"/>
      <c r="AI136" s="1"/>
      <c r="AJ136" s="1"/>
      <c r="AK136" s="1"/>
      <c r="AL136" s="1"/>
      <c r="AM136" s="1"/>
      <c r="AN136" s="1"/>
      <c r="AO136" s="1"/>
      <c r="AP136" s="1"/>
      <c r="AQ136" s="1"/>
      <c r="AR136" s="1"/>
      <c r="AS136" s="1"/>
      <c r="AT136" s="192"/>
      <c r="AU136" s="1"/>
      <c r="AV136" s="1"/>
      <c r="AW136" s="1"/>
      <c r="AX136" s="1"/>
      <c r="AY136" s="1"/>
      <c r="AZ136" s="1"/>
      <c r="BA136" s="1"/>
      <c r="BB136" s="1"/>
      <c r="BC136" s="193"/>
      <c r="BD136" s="1"/>
      <c r="BE136" s="1"/>
      <c r="BF136" s="1"/>
      <c r="BG136" s="1"/>
      <c r="BH136" s="1"/>
      <c r="BI136" s="1"/>
      <c r="BJ136" s="1"/>
      <c r="BK136" s="1"/>
      <c r="BL136" s="1"/>
      <c r="BM136" s="1"/>
      <c r="BN136" s="1"/>
      <c r="BO136" s="1"/>
      <c r="BP136" s="1"/>
      <c r="BQ136" s="1"/>
      <c r="BR136" s="1"/>
      <c r="BS136" s="1"/>
      <c r="BT136" s="1"/>
      <c r="BU136" s="1"/>
      <c r="BV136" s="1"/>
      <c r="BW136" s="1"/>
      <c r="BX136" s="1"/>
      <c r="BY136" s="1"/>
      <c r="BZ136" s="1"/>
      <c r="CA136" s="1"/>
      <c r="CB136" s="1"/>
      <c r="CC136" s="1"/>
      <c r="CD136" s="1"/>
      <c r="CE136" s="1"/>
      <c r="CF136" s="1"/>
      <c r="CG136" s="1"/>
      <c r="CH136" s="1"/>
      <c r="CI136" s="1"/>
      <c r="CJ136" s="1"/>
    </row>
    <row r="137" spans="1:88">
      <c r="A137" s="1"/>
      <c r="B137" s="1"/>
      <c r="C137" s="1"/>
      <c r="D137" s="1"/>
      <c r="E137" s="1"/>
      <c r="F137" s="1"/>
      <c r="G137" s="1"/>
      <c r="H137" s="1"/>
      <c r="I137" s="1"/>
      <c r="J137" s="1"/>
      <c r="K137" s="1"/>
      <c r="L137" s="1"/>
      <c r="M137" s="188"/>
      <c r="N137" s="1"/>
      <c r="O137" s="1"/>
      <c r="P137" s="1"/>
      <c r="Q137" s="1"/>
      <c r="R137" s="1"/>
      <c r="S137" s="1"/>
      <c r="T137" s="1"/>
      <c r="U137" s="1"/>
      <c r="V137" s="1"/>
      <c r="W137" s="1"/>
      <c r="X137" s="1"/>
      <c r="Y137" s="1"/>
      <c r="Z137" s="1"/>
      <c r="AA137" s="6"/>
      <c r="AB137" s="6"/>
      <c r="AC137" s="1"/>
      <c r="AD137" s="1"/>
      <c r="AE137" s="1"/>
      <c r="AF137" s="1"/>
      <c r="AG137" s="1"/>
      <c r="AH137" s="1"/>
      <c r="AI137" s="1"/>
      <c r="AJ137" s="1"/>
      <c r="AK137" s="1"/>
      <c r="AL137" s="1"/>
      <c r="AM137" s="1"/>
      <c r="AN137" s="1"/>
      <c r="AO137" s="1"/>
      <c r="AP137" s="1"/>
      <c r="AQ137" s="1"/>
      <c r="AR137" s="1"/>
      <c r="AS137" s="1"/>
      <c r="AT137" s="192"/>
      <c r="AU137" s="1"/>
      <c r="AV137" s="1"/>
      <c r="AW137" s="1"/>
      <c r="AX137" s="1"/>
      <c r="AY137" s="1"/>
      <c r="AZ137" s="1"/>
      <c r="BA137" s="1"/>
      <c r="BB137" s="1"/>
      <c r="BC137" s="193"/>
      <c r="BD137" s="1"/>
      <c r="BE137" s="1"/>
      <c r="BF137" s="1"/>
      <c r="BG137" s="1"/>
      <c r="BH137" s="1"/>
      <c r="BI137" s="1"/>
      <c r="BJ137" s="1"/>
      <c r="BK137" s="1"/>
      <c r="BL137" s="1"/>
      <c r="BM137" s="1"/>
      <c r="BN137" s="1"/>
      <c r="BO137" s="1"/>
      <c r="BP137" s="1"/>
      <c r="BQ137" s="1"/>
      <c r="BR137" s="1"/>
      <c r="BS137" s="1"/>
      <c r="BT137" s="1"/>
      <c r="BU137" s="1"/>
      <c r="BV137" s="1"/>
      <c r="BW137" s="1"/>
      <c r="BX137" s="1"/>
      <c r="BY137" s="1"/>
      <c r="BZ137" s="1"/>
      <c r="CA137" s="1"/>
      <c r="CB137" s="1"/>
      <c r="CC137" s="1"/>
      <c r="CD137" s="1"/>
      <c r="CE137" s="1"/>
      <c r="CF137" s="1"/>
      <c r="CG137" s="1"/>
      <c r="CH137" s="1"/>
      <c r="CI137" s="1"/>
      <c r="CJ137" s="1"/>
    </row>
    <row r="138" spans="1:88">
      <c r="A138" s="1"/>
      <c r="B138" s="1"/>
      <c r="C138" s="1"/>
      <c r="D138" s="1"/>
      <c r="E138" s="1"/>
      <c r="F138" s="1"/>
      <c r="G138" s="1"/>
      <c r="H138" s="1"/>
      <c r="I138" s="1"/>
      <c r="J138" s="1"/>
      <c r="K138" s="1"/>
      <c r="L138" s="1"/>
      <c r="M138" s="188"/>
      <c r="N138" s="1"/>
      <c r="O138" s="1"/>
      <c r="P138" s="1"/>
      <c r="Q138" s="1"/>
      <c r="R138" s="1"/>
      <c r="S138" s="1"/>
      <c r="T138" s="1"/>
      <c r="U138" s="1"/>
      <c r="V138" s="1"/>
      <c r="W138" s="1"/>
      <c r="X138" s="1"/>
      <c r="Y138" s="1"/>
      <c r="Z138" s="1"/>
      <c r="AA138" s="6"/>
      <c r="AB138" s="6"/>
      <c r="AC138" s="1"/>
      <c r="AD138" s="1"/>
      <c r="AE138" s="1"/>
      <c r="AF138" s="1"/>
      <c r="AG138" s="1"/>
      <c r="AH138" s="1"/>
      <c r="AI138" s="1"/>
      <c r="AJ138" s="1"/>
      <c r="AK138" s="1"/>
      <c r="AL138" s="1"/>
      <c r="AM138" s="1"/>
      <c r="AN138" s="1"/>
      <c r="AO138" s="1"/>
      <c r="AP138" s="1"/>
      <c r="AQ138" s="1"/>
      <c r="AR138" s="1"/>
      <c r="AS138" s="1"/>
      <c r="AT138" s="192"/>
      <c r="AU138" s="1"/>
      <c r="AV138" s="1"/>
      <c r="AW138" s="1"/>
      <c r="AX138" s="1"/>
      <c r="AY138" s="1"/>
      <c r="AZ138" s="1"/>
      <c r="BA138" s="1"/>
      <c r="BB138" s="1"/>
      <c r="BC138" s="193"/>
      <c r="BD138" s="1"/>
      <c r="BE138" s="1"/>
      <c r="BF138" s="1"/>
      <c r="BG138" s="1"/>
      <c r="BH138" s="1"/>
      <c r="BI138" s="1"/>
      <c r="BJ138" s="1"/>
      <c r="BK138" s="1"/>
      <c r="BL138" s="1"/>
      <c r="BM138" s="1"/>
      <c r="BN138" s="1"/>
      <c r="BO138" s="1"/>
      <c r="BP138" s="1"/>
      <c r="BQ138" s="1"/>
      <c r="BR138" s="1"/>
      <c r="BS138" s="1"/>
      <c r="BT138" s="1"/>
      <c r="BU138" s="1"/>
      <c r="BV138" s="1"/>
      <c r="BW138" s="1"/>
      <c r="BX138" s="1"/>
      <c r="BY138" s="1"/>
      <c r="BZ138" s="1"/>
      <c r="CA138" s="1"/>
      <c r="CB138" s="1"/>
      <c r="CC138" s="1"/>
      <c r="CD138" s="1"/>
      <c r="CE138" s="1"/>
      <c r="CF138" s="1"/>
      <c r="CG138" s="1"/>
      <c r="CH138" s="1"/>
      <c r="CI138" s="1"/>
      <c r="CJ138" s="1"/>
    </row>
    <row r="139" spans="1:88">
      <c r="A139" s="1"/>
      <c r="B139" s="1"/>
      <c r="C139" s="1"/>
      <c r="D139" s="1"/>
      <c r="E139" s="1"/>
      <c r="F139" s="1"/>
      <c r="G139" s="1"/>
      <c r="H139" s="1"/>
      <c r="I139" s="1"/>
      <c r="J139" s="1"/>
      <c r="K139" s="1"/>
      <c r="L139" s="1"/>
      <c r="M139" s="188"/>
      <c r="N139" s="1"/>
      <c r="O139" s="1"/>
      <c r="P139" s="1"/>
      <c r="Q139" s="1"/>
      <c r="R139" s="1"/>
      <c r="S139" s="1"/>
      <c r="T139" s="1"/>
      <c r="U139" s="1"/>
      <c r="V139" s="1"/>
      <c r="W139" s="1"/>
      <c r="X139" s="1"/>
      <c r="Y139" s="1"/>
      <c r="Z139" s="1"/>
      <c r="AA139" s="6"/>
      <c r="AB139" s="6"/>
      <c r="AC139" s="1"/>
      <c r="AD139" s="1"/>
      <c r="AE139" s="1"/>
      <c r="AF139" s="1"/>
      <c r="AG139" s="1"/>
      <c r="AH139" s="1"/>
      <c r="AI139" s="1"/>
      <c r="AJ139" s="1"/>
      <c r="AK139" s="1"/>
      <c r="AL139" s="1"/>
      <c r="AM139" s="1"/>
      <c r="AN139" s="1"/>
      <c r="AO139" s="1"/>
      <c r="AP139" s="1"/>
      <c r="AQ139" s="1"/>
      <c r="AR139" s="1"/>
      <c r="AS139" s="1"/>
      <c r="AT139" s="192"/>
      <c r="AU139" s="1"/>
      <c r="AV139" s="1"/>
      <c r="AW139" s="1"/>
      <c r="AX139" s="1"/>
      <c r="AY139" s="1"/>
      <c r="AZ139" s="1"/>
      <c r="BA139" s="1"/>
      <c r="BB139" s="1"/>
      <c r="BC139" s="193"/>
      <c r="BD139" s="1"/>
      <c r="BE139" s="1"/>
      <c r="BF139" s="1"/>
      <c r="BG139" s="1"/>
      <c r="BH139" s="1"/>
      <c r="BI139" s="1"/>
      <c r="BJ139" s="1"/>
      <c r="BK139" s="1"/>
      <c r="BL139" s="1"/>
      <c r="BM139" s="1"/>
      <c r="BN139" s="1"/>
      <c r="BO139" s="1"/>
      <c r="BP139" s="1"/>
      <c r="BQ139" s="1"/>
      <c r="BR139" s="1"/>
      <c r="BS139" s="1"/>
      <c r="BT139" s="1"/>
      <c r="BU139" s="1"/>
      <c r="BV139" s="1"/>
      <c r="BW139" s="1"/>
      <c r="BX139" s="1"/>
      <c r="BY139" s="1"/>
      <c r="BZ139" s="1"/>
      <c r="CA139" s="1"/>
      <c r="CB139" s="1"/>
      <c r="CC139" s="1"/>
      <c r="CD139" s="1"/>
      <c r="CE139" s="1"/>
      <c r="CF139" s="1"/>
      <c r="CG139" s="1"/>
      <c r="CH139" s="1"/>
      <c r="CI139" s="1"/>
      <c r="CJ139" s="1"/>
    </row>
    <row r="140" spans="1:88">
      <c r="A140" s="1"/>
      <c r="B140" s="1"/>
      <c r="C140" s="1"/>
      <c r="D140" s="1"/>
      <c r="E140" s="1"/>
      <c r="F140" s="1"/>
      <c r="G140" s="1"/>
      <c r="H140" s="1"/>
      <c r="I140" s="1"/>
      <c r="J140" s="1"/>
      <c r="K140" s="1"/>
      <c r="L140" s="1"/>
      <c r="M140" s="188"/>
      <c r="N140" s="1"/>
      <c r="O140" s="1"/>
      <c r="P140" s="1"/>
      <c r="Q140" s="1"/>
      <c r="R140" s="1"/>
      <c r="S140" s="1"/>
      <c r="T140" s="1"/>
      <c r="U140" s="1"/>
      <c r="V140" s="1"/>
      <c r="W140" s="1"/>
      <c r="X140" s="1"/>
      <c r="Y140" s="1"/>
      <c r="Z140" s="1"/>
      <c r="AA140" s="6"/>
      <c r="AB140" s="6"/>
      <c r="AC140" s="1"/>
      <c r="AD140" s="1"/>
      <c r="AE140" s="1"/>
      <c r="AF140" s="1"/>
      <c r="AG140" s="1"/>
      <c r="AH140" s="1"/>
      <c r="AI140" s="1"/>
      <c r="AJ140" s="1"/>
      <c r="AK140" s="1"/>
      <c r="AL140" s="1"/>
      <c r="AM140" s="1"/>
      <c r="AN140" s="1"/>
      <c r="AO140" s="1"/>
      <c r="AP140" s="1"/>
      <c r="AQ140" s="1"/>
      <c r="AR140" s="1"/>
      <c r="AS140" s="1"/>
      <c r="AT140" s="192"/>
      <c r="AU140" s="1"/>
      <c r="AV140" s="1"/>
      <c r="AW140" s="1"/>
      <c r="AX140" s="1"/>
      <c r="AY140" s="1"/>
      <c r="AZ140" s="1"/>
      <c r="BA140" s="1"/>
      <c r="BB140" s="1"/>
      <c r="BC140" s="193"/>
      <c r="BD140" s="1"/>
      <c r="BE140" s="1"/>
      <c r="BF140" s="1"/>
      <c r="BG140" s="1"/>
      <c r="BH140" s="1"/>
      <c r="BI140" s="1"/>
      <c r="BJ140" s="1"/>
      <c r="BK140" s="1"/>
      <c r="BL140" s="1"/>
      <c r="BM140" s="1"/>
      <c r="BN140" s="1"/>
      <c r="BO140" s="1"/>
      <c r="BP140" s="1"/>
      <c r="BQ140" s="1"/>
      <c r="BR140" s="1"/>
      <c r="BS140" s="1"/>
      <c r="BT140" s="1"/>
      <c r="BU140" s="1"/>
      <c r="BV140" s="1"/>
      <c r="BW140" s="1"/>
      <c r="BX140" s="1"/>
      <c r="BY140" s="1"/>
      <c r="BZ140" s="1"/>
      <c r="CA140" s="1"/>
      <c r="CB140" s="1"/>
      <c r="CC140" s="1"/>
      <c r="CD140" s="1"/>
      <c r="CE140" s="1"/>
      <c r="CF140" s="1"/>
      <c r="CG140" s="1"/>
      <c r="CH140" s="1"/>
      <c r="CI140" s="1"/>
      <c r="CJ140" s="1"/>
    </row>
    <row r="141" spans="1:88">
      <c r="A141" s="1"/>
      <c r="B141" s="1"/>
      <c r="C141" s="1"/>
      <c r="D141" s="1"/>
      <c r="E141" s="1"/>
      <c r="F141" s="1"/>
      <c r="G141" s="1"/>
      <c r="H141" s="1"/>
      <c r="I141" s="1"/>
      <c r="J141" s="1"/>
      <c r="K141" s="1"/>
      <c r="L141" s="1"/>
      <c r="M141" s="188"/>
      <c r="N141" s="1"/>
      <c r="O141" s="1"/>
      <c r="P141" s="1"/>
      <c r="Q141" s="1"/>
      <c r="R141" s="1"/>
      <c r="S141" s="1"/>
      <c r="T141" s="1"/>
      <c r="U141" s="1"/>
      <c r="V141" s="1"/>
      <c r="W141" s="1"/>
      <c r="X141" s="1"/>
      <c r="Y141" s="1"/>
      <c r="Z141" s="1"/>
      <c r="AA141" s="6"/>
      <c r="AB141" s="6"/>
      <c r="AC141" s="1"/>
      <c r="AD141" s="1"/>
      <c r="AE141" s="1"/>
      <c r="AF141" s="1"/>
      <c r="AG141" s="1"/>
      <c r="AH141" s="1"/>
      <c r="AI141" s="1"/>
      <c r="AJ141" s="1"/>
      <c r="AK141" s="1"/>
      <c r="AL141" s="1"/>
      <c r="AM141" s="1"/>
      <c r="AN141" s="1"/>
      <c r="AO141" s="1"/>
      <c r="AP141" s="1"/>
      <c r="AQ141" s="1"/>
      <c r="AR141" s="1"/>
      <c r="AS141" s="1"/>
      <c r="AT141" s="192"/>
      <c r="AU141" s="1"/>
      <c r="AV141" s="1"/>
      <c r="AW141" s="1"/>
      <c r="AX141" s="1"/>
      <c r="AY141" s="1"/>
      <c r="AZ141" s="1"/>
      <c r="BA141" s="1"/>
      <c r="BB141" s="1"/>
      <c r="BC141" s="193"/>
      <c r="BD141" s="1"/>
      <c r="BE141" s="1"/>
      <c r="BF141" s="1"/>
      <c r="BG141" s="1"/>
      <c r="BH141" s="1"/>
      <c r="BI141" s="1"/>
      <c r="BJ141" s="1"/>
      <c r="BK141" s="1"/>
      <c r="BL141" s="1"/>
      <c r="BM141" s="1"/>
      <c r="BN141" s="1"/>
      <c r="BO141" s="1"/>
      <c r="BP141" s="1"/>
      <c r="BQ141" s="1"/>
      <c r="BR141" s="1"/>
      <c r="BS141" s="1"/>
      <c r="BT141" s="1"/>
      <c r="BU141" s="1"/>
      <c r="BV141" s="1"/>
      <c r="BW141" s="1"/>
      <c r="BX141" s="1"/>
      <c r="BY141" s="1"/>
      <c r="BZ141" s="1"/>
      <c r="CA141" s="1"/>
      <c r="CB141" s="1"/>
      <c r="CC141" s="1"/>
      <c r="CD141" s="1"/>
      <c r="CE141" s="1"/>
      <c r="CF141" s="1"/>
      <c r="CG141" s="1"/>
      <c r="CH141" s="1"/>
      <c r="CI141" s="1"/>
      <c r="CJ141" s="1"/>
    </row>
    <row r="142" spans="1:88">
      <c r="A142" s="1"/>
      <c r="B142" s="1"/>
      <c r="C142" s="1"/>
      <c r="D142" s="1"/>
      <c r="E142" s="1"/>
      <c r="F142" s="1"/>
      <c r="G142" s="1"/>
      <c r="H142" s="1"/>
      <c r="I142" s="1"/>
      <c r="J142" s="1"/>
      <c r="K142" s="1"/>
      <c r="L142" s="1"/>
      <c r="M142" s="188"/>
      <c r="N142" s="1"/>
      <c r="O142" s="1"/>
      <c r="P142" s="1"/>
      <c r="Q142" s="1"/>
      <c r="R142" s="1"/>
      <c r="S142" s="1"/>
      <c r="T142" s="1"/>
      <c r="U142" s="1"/>
      <c r="V142" s="1"/>
      <c r="W142" s="1"/>
      <c r="X142" s="1"/>
      <c r="Y142" s="1"/>
      <c r="Z142" s="1"/>
      <c r="AA142" s="6"/>
      <c r="AB142" s="6"/>
      <c r="AC142" s="1"/>
      <c r="AD142" s="1"/>
      <c r="AE142" s="1"/>
      <c r="AF142" s="1"/>
      <c r="AG142" s="1"/>
      <c r="AH142" s="1"/>
      <c r="AI142" s="1"/>
      <c r="AJ142" s="1"/>
      <c r="AK142" s="1"/>
      <c r="AL142" s="1"/>
      <c r="AM142" s="1"/>
      <c r="AN142" s="1"/>
      <c r="AO142" s="1"/>
      <c r="AP142" s="1"/>
      <c r="AQ142" s="1"/>
      <c r="AR142" s="1"/>
      <c r="AS142" s="1"/>
      <c r="AT142" s="192"/>
      <c r="AU142" s="1"/>
      <c r="AV142" s="1"/>
      <c r="AW142" s="1"/>
      <c r="AX142" s="1"/>
      <c r="AY142" s="1"/>
      <c r="AZ142" s="1"/>
      <c r="BA142" s="1"/>
      <c r="BB142" s="1"/>
      <c r="BC142" s="193"/>
      <c r="BD142" s="1"/>
      <c r="BE142" s="1"/>
      <c r="BF142" s="1"/>
      <c r="BG142" s="1"/>
      <c r="BH142" s="1"/>
      <c r="BI142" s="1"/>
      <c r="BJ142" s="1"/>
      <c r="BK142" s="1"/>
      <c r="BL142" s="1"/>
      <c r="BM142" s="1"/>
      <c r="BN142" s="1"/>
      <c r="BO142" s="1"/>
      <c r="BP142" s="1"/>
      <c r="BQ142" s="1"/>
      <c r="BR142" s="1"/>
      <c r="BS142" s="1"/>
      <c r="BT142" s="1"/>
      <c r="BU142" s="1"/>
      <c r="BV142" s="1"/>
      <c r="BW142" s="1"/>
      <c r="BX142" s="1"/>
      <c r="BY142" s="1"/>
      <c r="BZ142" s="1"/>
      <c r="CA142" s="1"/>
      <c r="CB142" s="1"/>
      <c r="CC142" s="1"/>
      <c r="CD142" s="1"/>
      <c r="CE142" s="1"/>
      <c r="CF142" s="1"/>
      <c r="CG142" s="1"/>
      <c r="CH142" s="1"/>
      <c r="CI142" s="1"/>
      <c r="CJ142" s="1"/>
    </row>
    <row r="143" spans="1:88">
      <c r="A143" s="1"/>
      <c r="B143" s="1"/>
      <c r="C143" s="1"/>
      <c r="D143" s="1"/>
      <c r="E143" s="1"/>
      <c r="F143" s="1"/>
      <c r="G143" s="1"/>
      <c r="H143" s="1"/>
      <c r="I143" s="1"/>
      <c r="J143" s="1"/>
      <c r="K143" s="1"/>
      <c r="L143" s="1"/>
      <c r="M143" s="188"/>
      <c r="N143" s="1"/>
      <c r="O143" s="1"/>
      <c r="P143" s="1"/>
      <c r="Q143" s="1"/>
      <c r="R143" s="1"/>
      <c r="S143" s="1"/>
      <c r="T143" s="1"/>
      <c r="U143" s="1"/>
      <c r="V143" s="1"/>
      <c r="W143" s="1"/>
      <c r="X143" s="1"/>
      <c r="Y143" s="1"/>
      <c r="Z143" s="1"/>
      <c r="AA143" s="6"/>
      <c r="AB143" s="6"/>
      <c r="AC143" s="1"/>
      <c r="AD143" s="1"/>
      <c r="AE143" s="1"/>
      <c r="AF143" s="1"/>
      <c r="AG143" s="1"/>
      <c r="AH143" s="1"/>
      <c r="AI143" s="1"/>
      <c r="AJ143" s="1"/>
      <c r="AK143" s="1"/>
      <c r="AL143" s="1"/>
      <c r="AM143" s="1"/>
      <c r="AN143" s="1"/>
      <c r="AO143" s="1"/>
      <c r="AP143" s="1"/>
      <c r="AQ143" s="1"/>
      <c r="AR143" s="1"/>
      <c r="AS143" s="1"/>
      <c r="AT143" s="192"/>
      <c r="AU143" s="1"/>
      <c r="AV143" s="1"/>
      <c r="AW143" s="1"/>
      <c r="AX143" s="1"/>
      <c r="AY143" s="1"/>
      <c r="AZ143" s="1"/>
      <c r="BA143" s="1"/>
      <c r="BB143" s="1"/>
      <c r="BC143" s="193"/>
      <c r="BD143" s="1"/>
      <c r="BE143" s="1"/>
      <c r="BF143" s="1"/>
      <c r="BG143" s="1"/>
      <c r="BH143" s="1"/>
      <c r="BI143" s="1"/>
      <c r="BJ143" s="1"/>
      <c r="BK143" s="1"/>
      <c r="BL143" s="1"/>
      <c r="BM143" s="1"/>
      <c r="BN143" s="1"/>
      <c r="BO143" s="1"/>
      <c r="BP143" s="1"/>
      <c r="BQ143" s="1"/>
      <c r="BR143" s="1"/>
      <c r="BS143" s="1"/>
      <c r="BT143" s="1"/>
      <c r="BU143" s="1"/>
      <c r="BV143" s="1"/>
      <c r="BW143" s="1"/>
      <c r="BX143" s="1"/>
      <c r="BY143" s="1"/>
      <c r="BZ143" s="1"/>
      <c r="CA143" s="1"/>
      <c r="CB143" s="1"/>
      <c r="CC143" s="1"/>
      <c r="CD143" s="1"/>
      <c r="CE143" s="1"/>
      <c r="CF143" s="1"/>
      <c r="CG143" s="1"/>
      <c r="CH143" s="1"/>
      <c r="CI143" s="1"/>
      <c r="CJ143" s="1"/>
    </row>
    <row r="144" spans="1:88">
      <c r="A144" s="1"/>
      <c r="B144" s="1"/>
      <c r="C144" s="1"/>
      <c r="D144" s="1"/>
      <c r="E144" s="1"/>
      <c r="F144" s="1"/>
      <c r="G144" s="1"/>
      <c r="H144" s="1"/>
      <c r="I144" s="1"/>
      <c r="J144" s="1"/>
      <c r="K144" s="1"/>
      <c r="L144" s="1"/>
      <c r="M144" s="188"/>
      <c r="N144" s="1"/>
      <c r="O144" s="1"/>
      <c r="P144" s="1"/>
      <c r="Q144" s="1"/>
      <c r="R144" s="1"/>
      <c r="S144" s="1"/>
      <c r="T144" s="1"/>
      <c r="U144" s="1"/>
      <c r="V144" s="1"/>
      <c r="W144" s="1"/>
      <c r="X144" s="1"/>
      <c r="Y144" s="1"/>
      <c r="Z144" s="1"/>
      <c r="AA144" s="6"/>
      <c r="AB144" s="6"/>
      <c r="AC144" s="1"/>
      <c r="AD144" s="1"/>
      <c r="AE144" s="1"/>
      <c r="AF144" s="1"/>
      <c r="AG144" s="1"/>
      <c r="AH144" s="1"/>
      <c r="AI144" s="1"/>
      <c r="AJ144" s="1"/>
      <c r="AK144" s="1"/>
      <c r="AL144" s="1"/>
      <c r="AM144" s="1"/>
      <c r="AN144" s="1"/>
      <c r="AO144" s="1"/>
      <c r="AP144" s="1"/>
      <c r="AQ144" s="1"/>
      <c r="AR144" s="1"/>
      <c r="AS144" s="1"/>
      <c r="AT144" s="192"/>
      <c r="AU144" s="1"/>
      <c r="AV144" s="1"/>
      <c r="AW144" s="1"/>
      <c r="AX144" s="1"/>
      <c r="AY144" s="1"/>
      <c r="AZ144" s="1"/>
      <c r="BA144" s="1"/>
      <c r="BB144" s="1"/>
      <c r="BC144" s="193"/>
      <c r="BD144" s="1"/>
      <c r="BE144" s="1"/>
      <c r="BF144" s="1"/>
      <c r="BG144" s="1"/>
      <c r="BH144" s="1"/>
      <c r="BI144" s="1"/>
      <c r="BJ144" s="1"/>
      <c r="BK144" s="1"/>
      <c r="BL144" s="1"/>
      <c r="BM144" s="1"/>
      <c r="BN144" s="1"/>
      <c r="BO144" s="1"/>
      <c r="BP144" s="1"/>
      <c r="BQ144" s="1"/>
      <c r="BR144" s="1"/>
      <c r="BS144" s="1"/>
      <c r="BT144" s="1"/>
      <c r="BU144" s="1"/>
      <c r="BV144" s="1"/>
      <c r="BW144" s="1"/>
      <c r="BX144" s="1"/>
      <c r="BY144" s="1"/>
      <c r="BZ144" s="1"/>
      <c r="CA144" s="1"/>
      <c r="CB144" s="1"/>
      <c r="CC144" s="1"/>
      <c r="CD144" s="1"/>
      <c r="CE144" s="1"/>
      <c r="CF144" s="1"/>
      <c r="CG144" s="1"/>
      <c r="CH144" s="1"/>
      <c r="CI144" s="1"/>
      <c r="CJ144" s="1"/>
    </row>
    <row r="145" spans="1:88">
      <c r="A145" s="1"/>
      <c r="B145" s="1"/>
      <c r="C145" s="1"/>
      <c r="D145" s="1"/>
      <c r="E145" s="1"/>
      <c r="F145" s="1"/>
      <c r="G145" s="1"/>
      <c r="H145" s="1"/>
      <c r="I145" s="1"/>
      <c r="J145" s="1"/>
      <c r="K145" s="1"/>
      <c r="L145" s="1"/>
      <c r="M145" s="188"/>
      <c r="N145" s="1"/>
      <c r="O145" s="1"/>
      <c r="P145" s="1"/>
      <c r="Q145" s="1"/>
      <c r="R145" s="1"/>
      <c r="S145" s="1"/>
      <c r="T145" s="1"/>
      <c r="U145" s="1"/>
      <c r="V145" s="1"/>
      <c r="W145" s="1"/>
      <c r="X145" s="1"/>
      <c r="Y145" s="1"/>
      <c r="Z145" s="1"/>
      <c r="AA145" s="6"/>
      <c r="AB145" s="6"/>
      <c r="AC145" s="1"/>
      <c r="AD145" s="1"/>
      <c r="AE145" s="1"/>
      <c r="AF145" s="1"/>
      <c r="AG145" s="1"/>
      <c r="AH145" s="1"/>
      <c r="AI145" s="1"/>
      <c r="AJ145" s="1"/>
      <c r="AK145" s="1"/>
      <c r="AL145" s="1"/>
      <c r="AM145" s="1"/>
      <c r="AN145" s="1"/>
      <c r="AO145" s="1"/>
      <c r="AP145" s="1"/>
      <c r="AQ145" s="1"/>
      <c r="AR145" s="1"/>
      <c r="AS145" s="1"/>
      <c r="AT145" s="192"/>
      <c r="AU145" s="1"/>
      <c r="AV145" s="1"/>
      <c r="AW145" s="1"/>
      <c r="AX145" s="1"/>
      <c r="AY145" s="1"/>
      <c r="AZ145" s="1"/>
      <c r="BA145" s="1"/>
      <c r="BB145" s="1"/>
      <c r="BC145" s="193"/>
      <c r="BD145" s="1"/>
      <c r="BE145" s="1"/>
      <c r="BF145" s="1"/>
      <c r="BG145" s="1"/>
      <c r="BH145" s="1"/>
      <c r="BI145" s="1"/>
      <c r="BJ145" s="1"/>
      <c r="BK145" s="1"/>
      <c r="BL145" s="1"/>
      <c r="BM145" s="1"/>
      <c r="BN145" s="1"/>
      <c r="BO145" s="1"/>
      <c r="BP145" s="1"/>
      <c r="BQ145" s="1"/>
      <c r="BR145" s="1"/>
      <c r="BS145" s="1"/>
      <c r="BT145" s="1"/>
      <c r="BU145" s="1"/>
      <c r="BV145" s="1"/>
      <c r="BW145" s="1"/>
      <c r="BX145" s="1"/>
      <c r="BY145" s="1"/>
      <c r="BZ145" s="1"/>
      <c r="CA145" s="1"/>
      <c r="CB145" s="1"/>
      <c r="CC145" s="1"/>
      <c r="CD145" s="1"/>
      <c r="CE145" s="1"/>
      <c r="CF145" s="1"/>
      <c r="CG145" s="1"/>
      <c r="CH145" s="1"/>
      <c r="CI145" s="1"/>
      <c r="CJ145" s="1"/>
    </row>
    <row r="146" spans="1:88">
      <c r="A146" s="1"/>
      <c r="B146" s="1"/>
      <c r="C146" s="1"/>
      <c r="D146" s="1"/>
      <c r="E146" s="1"/>
      <c r="F146" s="1"/>
      <c r="G146" s="1"/>
      <c r="H146" s="1"/>
      <c r="I146" s="1"/>
      <c r="J146" s="1"/>
      <c r="K146" s="1"/>
      <c r="L146" s="1"/>
      <c r="M146" s="188"/>
      <c r="N146" s="1"/>
      <c r="O146" s="1"/>
      <c r="P146" s="1"/>
      <c r="Q146" s="1"/>
      <c r="R146" s="1"/>
      <c r="S146" s="1"/>
      <c r="T146" s="1"/>
      <c r="U146" s="1"/>
      <c r="V146" s="1"/>
      <c r="W146" s="1"/>
      <c r="X146" s="1"/>
      <c r="Y146" s="1"/>
      <c r="Z146" s="1"/>
      <c r="AA146" s="6"/>
      <c r="AB146" s="6"/>
      <c r="AC146" s="1"/>
      <c r="AD146" s="1"/>
      <c r="AE146" s="1"/>
      <c r="AF146" s="1"/>
      <c r="AG146" s="1"/>
      <c r="AH146" s="1"/>
      <c r="AI146" s="1"/>
      <c r="AJ146" s="1"/>
      <c r="AK146" s="1"/>
      <c r="AL146" s="1"/>
      <c r="AM146" s="1"/>
      <c r="AN146" s="1"/>
      <c r="AO146" s="1"/>
      <c r="AP146" s="1"/>
      <c r="AQ146" s="1"/>
      <c r="AR146" s="1"/>
      <c r="AS146" s="1"/>
      <c r="AT146" s="192"/>
      <c r="AU146" s="1"/>
      <c r="AV146" s="1"/>
      <c r="AW146" s="1"/>
      <c r="AX146" s="1"/>
      <c r="AY146" s="1"/>
      <c r="AZ146" s="1"/>
      <c r="BA146" s="1"/>
      <c r="BB146" s="1"/>
      <c r="BC146" s="193"/>
      <c r="BD146" s="1"/>
      <c r="BE146" s="1"/>
      <c r="BF146" s="1"/>
      <c r="BG146" s="1"/>
      <c r="BH146" s="1"/>
      <c r="BI146" s="1"/>
      <c r="BJ146" s="1"/>
      <c r="BK146" s="1"/>
      <c r="BL146" s="1"/>
      <c r="BM146" s="1"/>
      <c r="BN146" s="1"/>
      <c r="BO146" s="1"/>
      <c r="BP146" s="1"/>
      <c r="BQ146" s="1"/>
      <c r="BR146" s="1"/>
      <c r="BS146" s="1"/>
      <c r="BT146" s="1"/>
      <c r="BU146" s="1"/>
      <c r="BV146" s="1"/>
      <c r="BW146" s="1"/>
      <c r="BX146" s="1"/>
      <c r="BY146" s="1"/>
      <c r="BZ146" s="1"/>
      <c r="CA146" s="1"/>
      <c r="CB146" s="1"/>
      <c r="CC146" s="1"/>
      <c r="CD146" s="1"/>
      <c r="CE146" s="1"/>
      <c r="CF146" s="1"/>
      <c r="CG146" s="1"/>
      <c r="CH146" s="1"/>
      <c r="CI146" s="1"/>
      <c r="CJ146" s="1"/>
    </row>
    <row r="147" spans="1:88">
      <c r="A147" s="1"/>
      <c r="B147" s="1"/>
      <c r="C147" s="1"/>
      <c r="D147" s="1"/>
      <c r="E147" s="1"/>
      <c r="F147" s="1"/>
      <c r="G147" s="1"/>
      <c r="H147" s="1"/>
      <c r="I147" s="1"/>
      <c r="J147" s="1"/>
      <c r="K147" s="1"/>
      <c r="L147" s="1"/>
      <c r="M147" s="188"/>
      <c r="N147" s="1"/>
      <c r="O147" s="1"/>
      <c r="P147" s="1"/>
      <c r="Q147" s="1"/>
      <c r="R147" s="1"/>
      <c r="S147" s="1"/>
      <c r="T147" s="1"/>
      <c r="U147" s="1"/>
      <c r="V147" s="1"/>
      <c r="W147" s="1"/>
      <c r="X147" s="1"/>
      <c r="Y147" s="1"/>
      <c r="Z147" s="1"/>
      <c r="AA147" s="6"/>
      <c r="AB147" s="6"/>
      <c r="AC147" s="1"/>
      <c r="AD147" s="1"/>
      <c r="AE147" s="1"/>
      <c r="AF147" s="1"/>
      <c r="AG147" s="1"/>
      <c r="AH147" s="1"/>
      <c r="AI147" s="1"/>
      <c r="AJ147" s="1"/>
      <c r="AK147" s="1"/>
      <c r="AL147" s="1"/>
      <c r="AM147" s="1"/>
      <c r="AN147" s="1"/>
      <c r="AO147" s="1"/>
      <c r="AP147" s="1"/>
      <c r="AQ147" s="1"/>
      <c r="AR147" s="1"/>
      <c r="AS147" s="1"/>
      <c r="AT147" s="192"/>
      <c r="AU147" s="1"/>
      <c r="AV147" s="1"/>
      <c r="AW147" s="1"/>
      <c r="AX147" s="1"/>
      <c r="AY147" s="1"/>
      <c r="AZ147" s="1"/>
      <c r="BA147" s="1"/>
      <c r="BB147" s="1"/>
      <c r="BC147" s="193"/>
      <c r="BD147" s="1"/>
      <c r="BE147" s="1"/>
      <c r="BF147" s="1"/>
      <c r="BG147" s="1"/>
      <c r="BH147" s="1"/>
      <c r="BI147" s="1"/>
      <c r="BJ147" s="1"/>
      <c r="BK147" s="1"/>
      <c r="BL147" s="1"/>
      <c r="BM147" s="1"/>
      <c r="BN147" s="1"/>
      <c r="BO147" s="1"/>
      <c r="BP147" s="1"/>
      <c r="BQ147" s="1"/>
      <c r="BR147" s="1"/>
      <c r="BS147" s="1"/>
      <c r="BT147" s="1"/>
      <c r="BU147" s="1"/>
      <c r="BV147" s="1"/>
      <c r="BW147" s="1"/>
      <c r="BX147" s="1"/>
      <c r="BY147" s="1"/>
      <c r="BZ147" s="1"/>
      <c r="CA147" s="1"/>
      <c r="CB147" s="1"/>
      <c r="CC147" s="1"/>
      <c r="CD147" s="1"/>
      <c r="CE147" s="1"/>
      <c r="CF147" s="1"/>
      <c r="CG147" s="1"/>
      <c r="CH147" s="1"/>
      <c r="CI147" s="1"/>
      <c r="CJ147" s="1"/>
    </row>
    <row r="148" spans="1:88">
      <c r="A148" s="1"/>
      <c r="B148" s="1"/>
      <c r="C148" s="1"/>
      <c r="D148" s="1"/>
      <c r="E148" s="1"/>
      <c r="F148" s="1"/>
      <c r="G148" s="1"/>
      <c r="H148" s="1"/>
      <c r="I148" s="1"/>
      <c r="J148" s="1"/>
      <c r="K148" s="1"/>
      <c r="L148" s="1"/>
      <c r="M148" s="188"/>
      <c r="N148" s="1"/>
      <c r="O148" s="1"/>
      <c r="P148" s="1"/>
      <c r="Q148" s="1"/>
      <c r="R148" s="1"/>
      <c r="S148" s="1"/>
      <c r="T148" s="1"/>
      <c r="U148" s="1"/>
      <c r="V148" s="1"/>
      <c r="W148" s="1"/>
      <c r="X148" s="1"/>
      <c r="Y148" s="1"/>
      <c r="Z148" s="1"/>
      <c r="AA148" s="6"/>
      <c r="AB148" s="6"/>
      <c r="AC148" s="1"/>
      <c r="AD148" s="1"/>
      <c r="AE148" s="1"/>
      <c r="AF148" s="1"/>
      <c r="AG148" s="1"/>
      <c r="AH148" s="1"/>
      <c r="AI148" s="1"/>
      <c r="AJ148" s="1"/>
      <c r="AK148" s="1"/>
      <c r="AL148" s="1"/>
      <c r="AM148" s="1"/>
      <c r="AN148" s="1"/>
      <c r="AO148" s="1"/>
      <c r="AP148" s="1"/>
      <c r="AQ148" s="1"/>
      <c r="AR148" s="1"/>
      <c r="AS148" s="1"/>
      <c r="AT148" s="192"/>
      <c r="AU148" s="1"/>
      <c r="AV148" s="1"/>
      <c r="AW148" s="1"/>
      <c r="AX148" s="1"/>
      <c r="AY148" s="1"/>
      <c r="AZ148" s="1"/>
      <c r="BA148" s="1"/>
      <c r="BB148" s="1"/>
      <c r="BC148" s="193"/>
      <c r="BD148" s="1"/>
      <c r="BE148" s="1"/>
      <c r="BF148" s="1"/>
      <c r="BG148" s="1"/>
      <c r="BH148" s="1"/>
      <c r="BI148" s="1"/>
      <c r="BJ148" s="1"/>
      <c r="BK148" s="1"/>
      <c r="BL148" s="1"/>
      <c r="BM148" s="1"/>
      <c r="BN148" s="1"/>
      <c r="BO148" s="1"/>
      <c r="BP148" s="1"/>
      <c r="BQ148" s="1"/>
      <c r="BR148" s="1"/>
      <c r="BS148" s="1"/>
      <c r="BT148" s="1"/>
      <c r="BU148" s="1"/>
      <c r="BV148" s="1"/>
      <c r="BW148" s="1"/>
      <c r="BX148" s="1"/>
      <c r="BY148" s="1"/>
      <c r="BZ148" s="1"/>
      <c r="CA148" s="1"/>
      <c r="CB148" s="1"/>
      <c r="CC148" s="1"/>
      <c r="CD148" s="1"/>
      <c r="CE148" s="1"/>
      <c r="CF148" s="1"/>
      <c r="CG148" s="1"/>
      <c r="CH148" s="1"/>
      <c r="CI148" s="1"/>
      <c r="CJ148" s="1"/>
    </row>
    <row r="149" spans="1:88">
      <c r="A149" s="1"/>
      <c r="B149" s="1"/>
      <c r="C149" s="1"/>
      <c r="D149" s="1"/>
      <c r="E149" s="1"/>
      <c r="F149" s="1"/>
      <c r="G149" s="1"/>
      <c r="H149" s="1"/>
      <c r="I149" s="1"/>
      <c r="J149" s="1"/>
      <c r="K149" s="1"/>
      <c r="L149" s="1"/>
      <c r="M149" s="188"/>
      <c r="N149" s="1"/>
      <c r="O149" s="1"/>
      <c r="P149" s="1"/>
      <c r="Q149" s="1"/>
      <c r="R149" s="1"/>
      <c r="S149" s="1"/>
      <c r="T149" s="1"/>
      <c r="U149" s="1"/>
      <c r="V149" s="1"/>
      <c r="W149" s="1"/>
      <c r="X149" s="1"/>
      <c r="Y149" s="1"/>
      <c r="Z149" s="1"/>
      <c r="AA149" s="6"/>
      <c r="AB149" s="6"/>
      <c r="AC149" s="1"/>
      <c r="AD149" s="1"/>
      <c r="AE149" s="1"/>
      <c r="AF149" s="1"/>
      <c r="AG149" s="1"/>
      <c r="AH149" s="1"/>
      <c r="AI149" s="1"/>
      <c r="AJ149" s="1"/>
      <c r="AK149" s="1"/>
      <c r="AL149" s="1"/>
      <c r="AM149" s="1"/>
      <c r="AN149" s="1"/>
      <c r="AO149" s="1"/>
      <c r="AP149" s="1"/>
      <c r="AQ149" s="1"/>
      <c r="AR149" s="1"/>
      <c r="AS149" s="1"/>
      <c r="AT149" s="192"/>
      <c r="AU149" s="1"/>
      <c r="AV149" s="1"/>
      <c r="AW149" s="1"/>
      <c r="AX149" s="1"/>
      <c r="AY149" s="1"/>
      <c r="AZ149" s="1"/>
      <c r="BA149" s="1"/>
      <c r="BB149" s="1"/>
      <c r="BC149" s="193"/>
      <c r="BD149" s="1"/>
      <c r="BE149" s="1"/>
      <c r="BF149" s="1"/>
      <c r="BG149" s="1"/>
      <c r="BH149" s="1"/>
      <c r="BI149" s="1"/>
      <c r="BJ149" s="1"/>
      <c r="BK149" s="1"/>
      <c r="BL149" s="1"/>
      <c r="BM149" s="1"/>
      <c r="BN149" s="1"/>
      <c r="BO149" s="1"/>
      <c r="BP149" s="1"/>
      <c r="BQ149" s="1"/>
      <c r="BR149" s="1"/>
      <c r="BS149" s="1"/>
      <c r="BT149" s="1"/>
      <c r="BU149" s="1"/>
      <c r="BV149" s="1"/>
      <c r="BW149" s="1"/>
      <c r="BX149" s="1"/>
      <c r="BY149" s="1"/>
      <c r="BZ149" s="1"/>
      <c r="CA149" s="1"/>
      <c r="CB149" s="1"/>
      <c r="CC149" s="1"/>
      <c r="CD149" s="1"/>
      <c r="CE149" s="1"/>
      <c r="CF149" s="1"/>
      <c r="CG149" s="1"/>
      <c r="CH149" s="1"/>
      <c r="CI149" s="1"/>
      <c r="CJ149" s="1"/>
    </row>
    <row r="150" spans="1:88">
      <c r="A150" s="1"/>
      <c r="B150" s="1"/>
      <c r="C150" s="1"/>
      <c r="D150" s="1"/>
      <c r="E150" s="1"/>
      <c r="F150" s="1"/>
      <c r="G150" s="1"/>
      <c r="H150" s="1"/>
      <c r="I150" s="1"/>
      <c r="J150" s="1"/>
      <c r="K150" s="1"/>
      <c r="L150" s="1"/>
      <c r="M150" s="188"/>
      <c r="N150" s="1"/>
      <c r="O150" s="1"/>
      <c r="P150" s="1"/>
      <c r="Q150" s="1"/>
      <c r="R150" s="1"/>
      <c r="S150" s="1"/>
      <c r="T150" s="1"/>
      <c r="U150" s="1"/>
      <c r="V150" s="1"/>
      <c r="W150" s="1"/>
      <c r="X150" s="1"/>
      <c r="Y150" s="1"/>
      <c r="Z150" s="1"/>
      <c r="AA150" s="6"/>
      <c r="AB150" s="6"/>
      <c r="AC150" s="1"/>
      <c r="AD150" s="1"/>
      <c r="AE150" s="1"/>
      <c r="AF150" s="1"/>
      <c r="AG150" s="1"/>
      <c r="AH150" s="1"/>
      <c r="AI150" s="1"/>
      <c r="AJ150" s="1"/>
      <c r="AK150" s="1"/>
      <c r="AL150" s="1"/>
      <c r="AM150" s="1"/>
      <c r="AN150" s="1"/>
      <c r="AO150" s="1"/>
      <c r="AP150" s="1"/>
      <c r="AQ150" s="1"/>
      <c r="AR150" s="1"/>
      <c r="AS150" s="1"/>
      <c r="AT150" s="192"/>
      <c r="AU150" s="1"/>
      <c r="AV150" s="1"/>
      <c r="AW150" s="1"/>
      <c r="AX150" s="1"/>
      <c r="AY150" s="1"/>
      <c r="AZ150" s="1"/>
      <c r="BA150" s="1"/>
      <c r="BB150" s="1"/>
      <c r="BC150" s="193"/>
      <c r="BD150" s="1"/>
      <c r="BE150" s="1"/>
      <c r="BF150" s="1"/>
      <c r="BG150" s="1"/>
      <c r="BH150" s="1"/>
      <c r="BI150" s="1"/>
      <c r="BJ150" s="1"/>
      <c r="BK150" s="1"/>
      <c r="BL150" s="1"/>
      <c r="BM150" s="1"/>
      <c r="BN150" s="1"/>
      <c r="BO150" s="1"/>
      <c r="BP150" s="1"/>
      <c r="BQ150" s="1"/>
      <c r="BR150" s="1"/>
      <c r="BS150" s="1"/>
      <c r="BT150" s="1"/>
      <c r="BU150" s="1"/>
      <c r="BV150" s="1"/>
      <c r="BW150" s="1"/>
      <c r="BX150" s="1"/>
      <c r="BY150" s="1"/>
      <c r="BZ150" s="1"/>
      <c r="CA150" s="1"/>
      <c r="CB150" s="1"/>
      <c r="CC150" s="1"/>
      <c r="CD150" s="1"/>
      <c r="CE150" s="1"/>
      <c r="CF150" s="1"/>
      <c r="CG150" s="1"/>
      <c r="CH150" s="1"/>
      <c r="CI150" s="1"/>
      <c r="CJ150" s="1"/>
    </row>
    <row r="151" spans="1:88">
      <c r="A151" s="1"/>
      <c r="B151" s="1"/>
      <c r="C151" s="1"/>
      <c r="D151" s="1"/>
      <c r="E151" s="1"/>
      <c r="F151" s="1"/>
      <c r="G151" s="1"/>
      <c r="H151" s="1"/>
      <c r="I151" s="1"/>
      <c r="J151" s="1"/>
      <c r="K151" s="1"/>
      <c r="L151" s="1"/>
      <c r="M151" s="188"/>
      <c r="N151" s="1"/>
      <c r="O151" s="1"/>
      <c r="P151" s="1"/>
      <c r="Q151" s="1"/>
      <c r="R151" s="1"/>
      <c r="S151" s="1"/>
      <c r="T151" s="1"/>
      <c r="U151" s="1"/>
      <c r="V151" s="1"/>
      <c r="W151" s="1"/>
      <c r="X151" s="1"/>
      <c r="Y151" s="1"/>
      <c r="Z151" s="1"/>
      <c r="AA151" s="6"/>
      <c r="AB151" s="6"/>
      <c r="AC151" s="1"/>
      <c r="AD151" s="1"/>
      <c r="AE151" s="1"/>
      <c r="AF151" s="1"/>
      <c r="AG151" s="1"/>
      <c r="AH151" s="1"/>
      <c r="AI151" s="1"/>
      <c r="AJ151" s="1"/>
      <c r="AK151" s="1"/>
      <c r="AL151" s="1"/>
      <c r="AM151" s="1"/>
      <c r="AN151" s="1"/>
      <c r="AO151" s="1"/>
      <c r="AP151" s="1"/>
      <c r="AQ151" s="1"/>
      <c r="AR151" s="1"/>
      <c r="AS151" s="1"/>
      <c r="AT151" s="192"/>
      <c r="AU151" s="1"/>
      <c r="AV151" s="1"/>
      <c r="AW151" s="1"/>
      <c r="AX151" s="1"/>
      <c r="AY151" s="1"/>
      <c r="AZ151" s="1"/>
      <c r="BA151" s="1"/>
      <c r="BB151" s="1"/>
      <c r="BC151" s="193"/>
      <c r="BD151" s="1"/>
      <c r="BE151" s="1"/>
      <c r="BF151" s="1"/>
      <c r="BG151" s="1"/>
      <c r="BH151" s="1"/>
      <c r="BI151" s="1"/>
      <c r="BJ151" s="1"/>
      <c r="BK151" s="1"/>
      <c r="BL151" s="1"/>
      <c r="BM151" s="1"/>
      <c r="BN151" s="1"/>
      <c r="BO151" s="1"/>
      <c r="BP151" s="1"/>
      <c r="BQ151" s="1"/>
      <c r="BR151" s="1"/>
      <c r="BS151" s="1"/>
      <c r="BT151" s="1"/>
      <c r="BU151" s="1"/>
      <c r="BV151" s="1"/>
      <c r="BW151" s="1"/>
      <c r="BX151" s="1"/>
      <c r="BY151" s="1"/>
      <c r="BZ151" s="1"/>
      <c r="CA151" s="1"/>
      <c r="CB151" s="1"/>
      <c r="CC151" s="1"/>
      <c r="CD151" s="1"/>
      <c r="CE151" s="1"/>
      <c r="CF151" s="1"/>
      <c r="CG151" s="1"/>
      <c r="CH151" s="1"/>
      <c r="CI151" s="1"/>
      <c r="CJ151" s="1"/>
    </row>
    <row r="152" spans="1:88">
      <c r="A152" s="1"/>
      <c r="B152" s="1"/>
      <c r="C152" s="1"/>
      <c r="D152" s="1"/>
      <c r="E152" s="1"/>
      <c r="F152" s="1"/>
      <c r="G152" s="1"/>
      <c r="H152" s="1"/>
      <c r="I152" s="1"/>
      <c r="J152" s="1"/>
      <c r="K152" s="1"/>
      <c r="L152" s="1"/>
      <c r="M152" s="188"/>
      <c r="N152" s="1"/>
      <c r="O152" s="1"/>
      <c r="P152" s="1"/>
      <c r="Q152" s="1"/>
      <c r="R152" s="1"/>
      <c r="S152" s="1"/>
      <c r="T152" s="1"/>
      <c r="U152" s="1"/>
      <c r="V152" s="1"/>
      <c r="W152" s="1"/>
      <c r="X152" s="1"/>
      <c r="Y152" s="1"/>
      <c r="Z152" s="1"/>
      <c r="AA152" s="6"/>
      <c r="AB152" s="6"/>
      <c r="AC152" s="1"/>
      <c r="AD152" s="1"/>
      <c r="AE152" s="1"/>
      <c r="AF152" s="1"/>
      <c r="AG152" s="1"/>
      <c r="AH152" s="1"/>
      <c r="AI152" s="1"/>
      <c r="AJ152" s="1"/>
      <c r="AK152" s="1"/>
      <c r="AL152" s="1"/>
      <c r="AM152" s="1"/>
      <c r="AN152" s="1"/>
      <c r="AO152" s="1"/>
      <c r="AP152" s="1"/>
      <c r="AQ152" s="1"/>
      <c r="AR152" s="1"/>
      <c r="AS152" s="1"/>
      <c r="AT152" s="192"/>
      <c r="AU152" s="1"/>
      <c r="AV152" s="1"/>
      <c r="AW152" s="1"/>
      <c r="AX152" s="1"/>
      <c r="AY152" s="1"/>
      <c r="AZ152" s="1"/>
      <c r="BA152" s="1"/>
      <c r="BB152" s="1"/>
      <c r="BC152" s="193"/>
      <c r="BD152" s="1"/>
      <c r="BE152" s="1"/>
      <c r="BF152" s="1"/>
      <c r="BG152" s="1"/>
      <c r="BH152" s="1"/>
      <c r="BI152" s="1"/>
      <c r="BJ152" s="1"/>
      <c r="BK152" s="1"/>
      <c r="BL152" s="1"/>
      <c r="BM152" s="1"/>
      <c r="BN152" s="1"/>
      <c r="BO152" s="1"/>
      <c r="BP152" s="1"/>
      <c r="BQ152" s="1"/>
      <c r="BR152" s="1"/>
      <c r="BS152" s="1"/>
      <c r="BT152" s="1"/>
      <c r="BU152" s="1"/>
      <c r="BV152" s="1"/>
      <c r="BW152" s="1"/>
      <c r="BX152" s="1"/>
      <c r="BY152" s="1"/>
      <c r="BZ152" s="1"/>
      <c r="CA152" s="1"/>
      <c r="CB152" s="1"/>
      <c r="CC152" s="1"/>
      <c r="CD152" s="1"/>
      <c r="CE152" s="1"/>
      <c r="CF152" s="1"/>
      <c r="CG152" s="1"/>
      <c r="CH152" s="1"/>
      <c r="CI152" s="1"/>
      <c r="CJ152" s="1"/>
    </row>
    <row r="153" spans="1:88">
      <c r="A153" s="1"/>
      <c r="B153" s="1"/>
      <c r="C153" s="1"/>
      <c r="D153" s="1"/>
      <c r="E153" s="1"/>
      <c r="F153" s="1"/>
      <c r="G153" s="1"/>
      <c r="H153" s="1"/>
      <c r="I153" s="1"/>
      <c r="J153" s="1"/>
      <c r="K153" s="1"/>
      <c r="L153" s="1"/>
      <c r="M153" s="188"/>
      <c r="N153" s="1"/>
      <c r="O153" s="1"/>
      <c r="P153" s="1"/>
      <c r="Q153" s="1"/>
      <c r="R153" s="1"/>
      <c r="S153" s="1"/>
      <c r="T153" s="1"/>
      <c r="U153" s="1"/>
      <c r="V153" s="1"/>
      <c r="W153" s="1"/>
      <c r="X153" s="1"/>
      <c r="Y153" s="1"/>
      <c r="Z153" s="1"/>
      <c r="AA153" s="6"/>
      <c r="AB153" s="6"/>
      <c r="AC153" s="1"/>
      <c r="AD153" s="1"/>
      <c r="AE153" s="1"/>
      <c r="AF153" s="1"/>
      <c r="AG153" s="1"/>
      <c r="AH153" s="1"/>
      <c r="AI153" s="1"/>
      <c r="AJ153" s="1"/>
      <c r="AK153" s="1"/>
      <c r="AL153" s="1"/>
      <c r="AM153" s="1"/>
      <c r="AN153" s="1"/>
      <c r="AO153" s="1"/>
      <c r="AP153" s="1"/>
      <c r="AQ153" s="1"/>
      <c r="AR153" s="1"/>
      <c r="AS153" s="1"/>
      <c r="AT153" s="192"/>
      <c r="AU153" s="1"/>
      <c r="AV153" s="1"/>
      <c r="AW153" s="1"/>
      <c r="AX153" s="1"/>
      <c r="AY153" s="1"/>
      <c r="AZ153" s="1"/>
      <c r="BA153" s="1"/>
      <c r="BB153" s="1"/>
      <c r="BC153" s="193"/>
      <c r="BD153" s="1"/>
      <c r="BE153" s="1"/>
      <c r="BF153" s="1"/>
      <c r="BG153" s="1"/>
      <c r="BH153" s="1"/>
      <c r="BI153" s="1"/>
      <c r="BJ153" s="1"/>
      <c r="BK153" s="1"/>
      <c r="BL153" s="1"/>
      <c r="BM153" s="1"/>
      <c r="BN153" s="1"/>
      <c r="BO153" s="1"/>
      <c r="BP153" s="1"/>
      <c r="BQ153" s="1"/>
      <c r="BR153" s="1"/>
      <c r="BS153" s="1"/>
      <c r="BT153" s="1"/>
      <c r="BU153" s="1"/>
      <c r="BV153" s="1"/>
      <c r="BW153" s="1"/>
      <c r="BX153" s="1"/>
      <c r="BY153" s="1"/>
      <c r="BZ153" s="1"/>
      <c r="CA153" s="1"/>
      <c r="CB153" s="1"/>
      <c r="CC153" s="1"/>
      <c r="CD153" s="1"/>
      <c r="CE153" s="1"/>
      <c r="CF153" s="1"/>
      <c r="CG153" s="1"/>
      <c r="CH153" s="1"/>
      <c r="CI153" s="1"/>
      <c r="CJ153" s="1"/>
    </row>
    <row r="154" spans="1:88">
      <c r="A154" s="1"/>
      <c r="B154" s="1"/>
      <c r="C154" s="1"/>
      <c r="D154" s="1"/>
      <c r="E154" s="1"/>
      <c r="F154" s="1"/>
      <c r="G154" s="1"/>
      <c r="H154" s="1"/>
      <c r="I154" s="1"/>
      <c r="J154" s="1"/>
      <c r="K154" s="1"/>
      <c r="L154" s="1"/>
      <c r="M154" s="188"/>
      <c r="N154" s="1"/>
      <c r="O154" s="1"/>
      <c r="P154" s="1"/>
      <c r="Q154" s="1"/>
      <c r="R154" s="1"/>
      <c r="S154" s="1"/>
      <c r="T154" s="1"/>
      <c r="U154" s="1"/>
      <c r="V154" s="1"/>
      <c r="W154" s="1"/>
      <c r="X154" s="1"/>
      <c r="Y154" s="1"/>
      <c r="Z154" s="1"/>
      <c r="AA154" s="6"/>
      <c r="AB154" s="6"/>
      <c r="AC154" s="1"/>
      <c r="AD154" s="1"/>
      <c r="AE154" s="1"/>
      <c r="AF154" s="1"/>
      <c r="AG154" s="1"/>
      <c r="AH154" s="1"/>
      <c r="AI154" s="1"/>
      <c r="AJ154" s="1"/>
      <c r="AK154" s="1"/>
      <c r="AL154" s="1"/>
      <c r="AM154" s="1"/>
      <c r="AN154" s="1"/>
      <c r="AO154" s="1"/>
      <c r="AP154" s="1"/>
      <c r="AQ154" s="1"/>
      <c r="AR154" s="1"/>
      <c r="AS154" s="1"/>
      <c r="AT154" s="192"/>
      <c r="AU154" s="1"/>
      <c r="AV154" s="1"/>
      <c r="AW154" s="1"/>
      <c r="AX154" s="1"/>
      <c r="AY154" s="1"/>
      <c r="AZ154" s="1"/>
      <c r="BA154" s="1"/>
      <c r="BB154" s="1"/>
      <c r="BC154" s="193"/>
      <c r="BD154" s="1"/>
      <c r="BE154" s="1"/>
      <c r="BF154" s="1"/>
      <c r="BG154" s="1"/>
      <c r="BH154" s="1"/>
      <c r="BI154" s="1"/>
      <c r="BJ154" s="1"/>
      <c r="BK154" s="1"/>
      <c r="BL154" s="1"/>
      <c r="BM154" s="1"/>
      <c r="BN154" s="1"/>
      <c r="BO154" s="1"/>
      <c r="BP154" s="1"/>
      <c r="BQ154" s="1"/>
      <c r="BR154" s="1"/>
      <c r="BS154" s="1"/>
      <c r="BT154" s="1"/>
      <c r="BU154" s="1"/>
      <c r="BV154" s="1"/>
      <c r="BW154" s="1"/>
      <c r="BX154" s="1"/>
      <c r="BY154" s="1"/>
      <c r="BZ154" s="1"/>
      <c r="CA154" s="1"/>
      <c r="CB154" s="1"/>
      <c r="CC154" s="1"/>
      <c r="CD154" s="1"/>
      <c r="CE154" s="1"/>
      <c r="CF154" s="1"/>
      <c r="CG154" s="1"/>
      <c r="CH154" s="1"/>
      <c r="CI154" s="1"/>
      <c r="CJ154" s="1"/>
    </row>
    <row r="155" spans="1:88">
      <c r="A155" s="1"/>
      <c r="B155" s="1"/>
      <c r="C155" s="1"/>
      <c r="D155" s="1"/>
      <c r="E155" s="1"/>
      <c r="F155" s="1"/>
      <c r="G155" s="1"/>
      <c r="H155" s="1"/>
      <c r="I155" s="1"/>
      <c r="J155" s="1"/>
      <c r="K155" s="1"/>
      <c r="L155" s="1"/>
      <c r="M155" s="188"/>
      <c r="N155" s="1"/>
      <c r="O155" s="1"/>
      <c r="P155" s="1"/>
      <c r="Q155" s="1"/>
      <c r="R155" s="1"/>
      <c r="S155" s="1"/>
      <c r="T155" s="1"/>
      <c r="U155" s="1"/>
      <c r="V155" s="1"/>
      <c r="W155" s="1"/>
      <c r="X155" s="1"/>
      <c r="Y155" s="1"/>
      <c r="Z155" s="1"/>
      <c r="AA155" s="6"/>
      <c r="AB155" s="6"/>
      <c r="AC155" s="1"/>
      <c r="AD155" s="1"/>
      <c r="AE155" s="1"/>
      <c r="AF155" s="1"/>
      <c r="AG155" s="1"/>
      <c r="AH155" s="1"/>
      <c r="AI155" s="1"/>
      <c r="AJ155" s="1"/>
      <c r="AK155" s="1"/>
      <c r="AL155" s="1"/>
      <c r="AM155" s="1"/>
      <c r="AN155" s="1"/>
      <c r="AO155" s="1"/>
      <c r="AP155" s="1"/>
      <c r="AQ155" s="1"/>
      <c r="AR155" s="1"/>
      <c r="AS155" s="1"/>
      <c r="AT155" s="192"/>
      <c r="AU155" s="1"/>
      <c r="AV155" s="1"/>
      <c r="AW155" s="1"/>
      <c r="AX155" s="1"/>
      <c r="AY155" s="1"/>
      <c r="AZ155" s="1"/>
      <c r="BA155" s="1"/>
      <c r="BB155" s="1"/>
      <c r="BC155" s="193"/>
      <c r="BD155" s="1"/>
      <c r="BE155" s="1"/>
      <c r="BF155" s="1"/>
      <c r="BG155" s="1"/>
      <c r="BH155" s="1"/>
      <c r="BI155" s="1"/>
      <c r="BJ155" s="1"/>
      <c r="BK155" s="1"/>
      <c r="BL155" s="1"/>
      <c r="BM155" s="1"/>
      <c r="BN155" s="1"/>
      <c r="BO155" s="1"/>
      <c r="BP155" s="1"/>
      <c r="BQ155" s="1"/>
      <c r="BR155" s="1"/>
      <c r="BS155" s="1"/>
      <c r="BT155" s="1"/>
      <c r="BU155" s="1"/>
      <c r="BV155" s="1"/>
      <c r="BW155" s="1"/>
      <c r="BX155" s="1"/>
      <c r="BY155" s="1"/>
      <c r="BZ155" s="1"/>
      <c r="CA155" s="1"/>
      <c r="CB155" s="1"/>
      <c r="CC155" s="1"/>
      <c r="CD155" s="1"/>
      <c r="CE155" s="1"/>
      <c r="CF155" s="1"/>
      <c r="CG155" s="1"/>
      <c r="CH155" s="1"/>
      <c r="CI155" s="1"/>
      <c r="CJ155" s="1"/>
    </row>
    <row r="156" spans="1:88">
      <c r="A156" s="1"/>
      <c r="B156" s="1"/>
      <c r="C156" s="1"/>
      <c r="D156" s="1"/>
      <c r="E156" s="1"/>
      <c r="F156" s="1"/>
      <c r="G156" s="1"/>
      <c r="H156" s="1"/>
      <c r="I156" s="1"/>
      <c r="J156" s="1"/>
      <c r="K156" s="1"/>
      <c r="L156" s="1"/>
      <c r="M156" s="188"/>
      <c r="N156" s="1"/>
      <c r="O156" s="1"/>
      <c r="P156" s="1"/>
      <c r="Q156" s="1"/>
      <c r="R156" s="1"/>
      <c r="S156" s="1"/>
      <c r="T156" s="1"/>
      <c r="U156" s="1"/>
      <c r="V156" s="1"/>
      <c r="W156" s="1"/>
      <c r="X156" s="1"/>
      <c r="Y156" s="1"/>
      <c r="Z156" s="1"/>
      <c r="AA156" s="6"/>
      <c r="AB156" s="6"/>
      <c r="AC156" s="1"/>
      <c r="AD156" s="1"/>
      <c r="AE156" s="1"/>
      <c r="AF156" s="1"/>
      <c r="AG156" s="1"/>
      <c r="AH156" s="1"/>
      <c r="AI156" s="1"/>
      <c r="AJ156" s="1"/>
      <c r="AK156" s="1"/>
      <c r="AL156" s="1"/>
      <c r="AM156" s="1"/>
      <c r="AN156" s="1"/>
      <c r="AO156" s="1"/>
      <c r="AP156" s="1"/>
      <c r="AQ156" s="1"/>
      <c r="AR156" s="1"/>
      <c r="AS156" s="1"/>
      <c r="AT156" s="192"/>
      <c r="AU156" s="1"/>
      <c r="AV156" s="1"/>
      <c r="AW156" s="1"/>
      <c r="AX156" s="1"/>
      <c r="AY156" s="1"/>
      <c r="AZ156" s="1"/>
      <c r="BA156" s="1"/>
      <c r="BB156" s="1"/>
      <c r="BC156" s="193"/>
      <c r="BD156" s="1"/>
      <c r="BE156" s="1"/>
      <c r="BF156" s="1"/>
      <c r="BG156" s="1"/>
      <c r="BH156" s="1"/>
      <c r="BI156" s="1"/>
      <c r="BJ156" s="1"/>
      <c r="BK156" s="1"/>
      <c r="BL156" s="1"/>
      <c r="BM156" s="1"/>
      <c r="BN156" s="1"/>
      <c r="BO156" s="1"/>
      <c r="BP156" s="1"/>
      <c r="BQ156" s="1"/>
      <c r="BR156" s="1"/>
      <c r="BS156" s="1"/>
      <c r="BT156" s="1"/>
      <c r="BU156" s="1"/>
      <c r="BV156" s="1"/>
      <c r="BW156" s="1"/>
      <c r="BX156" s="1"/>
      <c r="BY156" s="1"/>
      <c r="BZ156" s="1"/>
      <c r="CA156" s="1"/>
      <c r="CB156" s="1"/>
      <c r="CC156" s="1"/>
      <c r="CD156" s="1"/>
      <c r="CE156" s="1"/>
      <c r="CF156" s="1"/>
      <c r="CG156" s="1"/>
      <c r="CH156" s="1"/>
      <c r="CI156" s="1"/>
      <c r="CJ156" s="1"/>
    </row>
    <row r="157" spans="1:88">
      <c r="A157" s="1"/>
      <c r="B157" s="1"/>
      <c r="C157" s="1"/>
      <c r="D157" s="1"/>
      <c r="E157" s="1"/>
      <c r="F157" s="1"/>
      <c r="G157" s="1"/>
      <c r="H157" s="1"/>
      <c r="I157" s="1"/>
      <c r="J157" s="1"/>
      <c r="K157" s="1"/>
      <c r="L157" s="1"/>
      <c r="M157" s="188"/>
      <c r="N157" s="1"/>
      <c r="O157" s="1"/>
      <c r="P157" s="1"/>
      <c r="Q157" s="1"/>
      <c r="R157" s="1"/>
      <c r="S157" s="1"/>
      <c r="T157" s="1"/>
      <c r="U157" s="1"/>
      <c r="V157" s="1"/>
      <c r="W157" s="1"/>
      <c r="X157" s="1"/>
      <c r="Y157" s="1"/>
      <c r="Z157" s="1"/>
      <c r="AA157" s="6"/>
      <c r="AB157" s="6"/>
      <c r="AC157" s="1"/>
      <c r="AD157" s="1"/>
      <c r="AE157" s="1"/>
      <c r="AF157" s="1"/>
      <c r="AG157" s="1"/>
      <c r="AH157" s="1"/>
      <c r="AI157" s="1"/>
      <c r="AJ157" s="1"/>
      <c r="AK157" s="1"/>
      <c r="AL157" s="1"/>
      <c r="AM157" s="1"/>
      <c r="AN157" s="1"/>
      <c r="AO157" s="1"/>
      <c r="AP157" s="1"/>
      <c r="AQ157" s="1"/>
      <c r="AR157" s="1"/>
      <c r="AS157" s="1"/>
      <c r="AT157" s="192"/>
      <c r="AU157" s="1"/>
      <c r="AV157" s="1"/>
      <c r="AW157" s="1"/>
      <c r="AX157" s="1"/>
      <c r="AY157" s="1"/>
      <c r="AZ157" s="1"/>
      <c r="BA157" s="1"/>
      <c r="BB157" s="1"/>
      <c r="BC157" s="193"/>
      <c r="BD157" s="1"/>
      <c r="BE157" s="1"/>
      <c r="BF157" s="1"/>
      <c r="BG157" s="1"/>
      <c r="BH157" s="1"/>
      <c r="BI157" s="1"/>
      <c r="BJ157" s="1"/>
      <c r="BK157" s="1"/>
      <c r="BL157" s="1"/>
      <c r="BM157" s="1"/>
      <c r="BN157" s="1"/>
      <c r="BO157" s="1"/>
      <c r="BP157" s="1"/>
      <c r="BQ157" s="1"/>
      <c r="BR157" s="1"/>
      <c r="BS157" s="1"/>
      <c r="BT157" s="1"/>
      <c r="BU157" s="1"/>
      <c r="BV157" s="1"/>
      <c r="BW157" s="1"/>
      <c r="BX157" s="1"/>
      <c r="BY157" s="1"/>
      <c r="BZ157" s="1"/>
      <c r="CA157" s="1"/>
      <c r="CB157" s="1"/>
      <c r="CC157" s="1"/>
      <c r="CD157" s="1"/>
      <c r="CE157" s="1"/>
      <c r="CF157" s="1"/>
      <c r="CG157" s="1"/>
      <c r="CH157" s="1"/>
      <c r="CI157" s="1"/>
      <c r="CJ157" s="1"/>
    </row>
    <row r="158" spans="1:88">
      <c r="A158" s="1"/>
      <c r="B158" s="1"/>
      <c r="C158" s="1"/>
      <c r="D158" s="1"/>
      <c r="E158" s="1"/>
      <c r="F158" s="1"/>
      <c r="G158" s="1"/>
      <c r="H158" s="1"/>
      <c r="I158" s="1"/>
      <c r="J158" s="1"/>
      <c r="K158" s="1"/>
      <c r="L158" s="1"/>
      <c r="M158" s="188"/>
      <c r="N158" s="1"/>
      <c r="O158" s="1"/>
      <c r="P158" s="1"/>
      <c r="Q158" s="1"/>
      <c r="R158" s="1"/>
      <c r="S158" s="1"/>
      <c r="T158" s="1"/>
      <c r="U158" s="1"/>
      <c r="V158" s="1"/>
      <c r="W158" s="1"/>
      <c r="X158" s="1"/>
      <c r="Y158" s="1"/>
      <c r="Z158" s="1"/>
      <c r="AA158" s="6"/>
      <c r="AB158" s="6"/>
      <c r="AC158" s="1"/>
      <c r="AD158" s="1"/>
      <c r="AE158" s="1"/>
      <c r="AF158" s="1"/>
      <c r="AG158" s="1"/>
      <c r="AH158" s="1"/>
      <c r="AI158" s="1"/>
      <c r="AJ158" s="1"/>
      <c r="AK158" s="1"/>
      <c r="AL158" s="1"/>
      <c r="AM158" s="1"/>
      <c r="AN158" s="1"/>
      <c r="AO158" s="1"/>
      <c r="AP158" s="1"/>
      <c r="AQ158" s="1"/>
      <c r="AR158" s="1"/>
      <c r="AS158" s="1"/>
      <c r="AT158" s="192"/>
      <c r="AU158" s="1"/>
      <c r="AV158" s="1"/>
      <c r="AW158" s="1"/>
      <c r="AX158" s="1"/>
      <c r="AY158" s="1"/>
      <c r="AZ158" s="1"/>
      <c r="BA158" s="1"/>
      <c r="BB158" s="1"/>
      <c r="BC158" s="193"/>
      <c r="BD158" s="1"/>
      <c r="BE158" s="1"/>
      <c r="BF158" s="1"/>
      <c r="BG158" s="1"/>
      <c r="BH158" s="1"/>
      <c r="BI158" s="1"/>
      <c r="BJ158" s="1"/>
      <c r="BK158" s="1"/>
      <c r="BL158" s="1"/>
      <c r="BM158" s="1"/>
      <c r="BN158" s="1"/>
      <c r="BO158" s="1"/>
      <c r="BP158" s="1"/>
      <c r="BQ158" s="1"/>
      <c r="BR158" s="1"/>
      <c r="BS158" s="1"/>
      <c r="BT158" s="1"/>
      <c r="BU158" s="1"/>
      <c r="BV158" s="1"/>
      <c r="BW158" s="1"/>
      <c r="BX158" s="1"/>
      <c r="BY158" s="1"/>
      <c r="BZ158" s="1"/>
      <c r="CA158" s="1"/>
      <c r="CB158" s="1"/>
      <c r="CC158" s="1"/>
      <c r="CD158" s="1"/>
      <c r="CE158" s="1"/>
      <c r="CF158" s="1"/>
      <c r="CG158" s="1"/>
      <c r="CH158" s="1"/>
      <c r="CI158" s="1"/>
      <c r="CJ158" s="1"/>
    </row>
    <row r="159" spans="1:88">
      <c r="A159" s="1"/>
      <c r="B159" s="1"/>
      <c r="C159" s="1"/>
      <c r="D159" s="1"/>
      <c r="E159" s="1"/>
      <c r="F159" s="1"/>
      <c r="G159" s="1"/>
      <c r="H159" s="1"/>
      <c r="I159" s="1"/>
      <c r="J159" s="1"/>
      <c r="K159" s="1"/>
      <c r="L159" s="1"/>
      <c r="M159" s="188"/>
      <c r="N159" s="1"/>
      <c r="O159" s="1"/>
      <c r="P159" s="1"/>
      <c r="Q159" s="1"/>
      <c r="R159" s="1"/>
      <c r="S159" s="1"/>
      <c r="T159" s="1"/>
      <c r="U159" s="1"/>
      <c r="V159" s="1"/>
      <c r="W159" s="1"/>
      <c r="X159" s="1"/>
      <c r="Y159" s="1"/>
      <c r="Z159" s="1"/>
      <c r="AA159" s="6"/>
      <c r="AB159" s="6"/>
      <c r="AC159" s="1"/>
      <c r="AD159" s="1"/>
      <c r="AE159" s="1"/>
      <c r="AF159" s="1"/>
      <c r="AG159" s="1"/>
      <c r="AH159" s="1"/>
      <c r="AI159" s="1"/>
      <c r="AJ159" s="1"/>
      <c r="AK159" s="1"/>
      <c r="AL159" s="1"/>
      <c r="AM159" s="1"/>
      <c r="AN159" s="1"/>
      <c r="AO159" s="1"/>
      <c r="AP159" s="1"/>
      <c r="AQ159" s="1"/>
      <c r="AR159" s="1"/>
      <c r="AS159" s="1"/>
      <c r="AT159" s="192"/>
      <c r="AU159" s="1"/>
      <c r="AV159" s="1"/>
      <c r="AW159" s="1"/>
      <c r="AX159" s="1"/>
      <c r="AY159" s="1"/>
      <c r="AZ159" s="1"/>
      <c r="BA159" s="1"/>
      <c r="BB159" s="1"/>
      <c r="BC159" s="193"/>
      <c r="BD159" s="1"/>
      <c r="BE159" s="1"/>
      <c r="BF159" s="1"/>
      <c r="BG159" s="1"/>
      <c r="BH159" s="1"/>
      <c r="BI159" s="1"/>
      <c r="BJ159" s="1"/>
      <c r="BK159" s="1"/>
      <c r="BL159" s="1"/>
      <c r="BM159" s="1"/>
      <c r="BN159" s="1"/>
      <c r="BO159" s="1"/>
      <c r="BP159" s="1"/>
      <c r="BQ159" s="1"/>
      <c r="BR159" s="1"/>
      <c r="BS159" s="1"/>
      <c r="BT159" s="1"/>
      <c r="BU159" s="1"/>
      <c r="BV159" s="1"/>
      <c r="BW159" s="1"/>
      <c r="BX159" s="1"/>
      <c r="BY159" s="1"/>
      <c r="BZ159" s="1"/>
      <c r="CA159" s="1"/>
      <c r="CB159" s="1"/>
      <c r="CC159" s="1"/>
      <c r="CD159" s="1"/>
      <c r="CE159" s="1"/>
      <c r="CF159" s="1"/>
      <c r="CG159" s="1"/>
      <c r="CH159" s="1"/>
      <c r="CI159" s="1"/>
      <c r="CJ159" s="1"/>
    </row>
    <row r="160" spans="1:88">
      <c r="A160" s="1"/>
      <c r="B160" s="1"/>
      <c r="C160" s="1"/>
      <c r="D160" s="1"/>
      <c r="E160" s="1"/>
      <c r="F160" s="1"/>
      <c r="G160" s="1"/>
      <c r="H160" s="1"/>
      <c r="I160" s="1"/>
      <c r="J160" s="1"/>
      <c r="K160" s="1"/>
      <c r="L160" s="1"/>
      <c r="M160" s="188"/>
      <c r="N160" s="1"/>
      <c r="O160" s="1"/>
      <c r="P160" s="1"/>
      <c r="Q160" s="1"/>
      <c r="R160" s="1"/>
      <c r="S160" s="1"/>
      <c r="T160" s="1"/>
      <c r="U160" s="1"/>
      <c r="V160" s="1"/>
      <c r="W160" s="1"/>
      <c r="X160" s="1"/>
      <c r="Y160" s="1"/>
      <c r="Z160" s="1"/>
      <c r="AA160" s="6"/>
      <c r="AB160" s="6"/>
      <c r="AC160" s="1"/>
      <c r="AD160" s="1"/>
      <c r="AE160" s="1"/>
      <c r="AF160" s="1"/>
      <c r="AG160" s="1"/>
      <c r="AH160" s="1"/>
      <c r="AI160" s="1"/>
      <c r="AJ160" s="1"/>
      <c r="AK160" s="1"/>
      <c r="AL160" s="1"/>
      <c r="AM160" s="1"/>
      <c r="AN160" s="1"/>
      <c r="AO160" s="1"/>
      <c r="AP160" s="1"/>
      <c r="AQ160" s="1"/>
      <c r="AR160" s="1"/>
      <c r="AS160" s="1"/>
      <c r="AT160" s="192"/>
      <c r="AU160" s="1"/>
      <c r="AV160" s="1"/>
      <c r="AW160" s="1"/>
      <c r="AX160" s="1"/>
      <c r="AY160" s="1"/>
      <c r="AZ160" s="1"/>
      <c r="BA160" s="1"/>
      <c r="BB160" s="1"/>
      <c r="BC160" s="193"/>
      <c r="BD160" s="1"/>
      <c r="BE160" s="1"/>
      <c r="BF160" s="1"/>
      <c r="BG160" s="1"/>
      <c r="BH160" s="1"/>
      <c r="BI160" s="1"/>
      <c r="BJ160" s="1"/>
      <c r="BK160" s="1"/>
      <c r="BL160" s="1"/>
      <c r="BM160" s="1"/>
      <c r="BN160" s="1"/>
      <c r="BO160" s="1"/>
      <c r="BP160" s="1"/>
      <c r="BQ160" s="1"/>
      <c r="BR160" s="1"/>
      <c r="BS160" s="1"/>
      <c r="BT160" s="1"/>
      <c r="BU160" s="1"/>
      <c r="BV160" s="1"/>
      <c r="BW160" s="1"/>
      <c r="BX160" s="1"/>
      <c r="BY160" s="1"/>
      <c r="BZ160" s="1"/>
      <c r="CA160" s="1"/>
      <c r="CB160" s="1"/>
      <c r="CC160" s="1"/>
      <c r="CD160" s="1"/>
      <c r="CE160" s="1"/>
      <c r="CF160" s="1"/>
      <c r="CG160" s="1"/>
      <c r="CH160" s="1"/>
      <c r="CI160" s="1"/>
      <c r="CJ160" s="1"/>
    </row>
    <row r="161" spans="1:88">
      <c r="A161" s="1"/>
      <c r="B161" s="1"/>
      <c r="C161" s="1"/>
      <c r="D161" s="1"/>
      <c r="E161" s="1"/>
      <c r="F161" s="1"/>
      <c r="G161" s="1"/>
      <c r="H161" s="1"/>
      <c r="I161" s="1"/>
      <c r="J161" s="1"/>
      <c r="K161" s="1"/>
      <c r="L161" s="1"/>
      <c r="M161" s="188"/>
      <c r="N161" s="1"/>
      <c r="O161" s="1"/>
      <c r="P161" s="1"/>
      <c r="Q161" s="1"/>
      <c r="R161" s="1"/>
      <c r="S161" s="1"/>
      <c r="T161" s="1"/>
      <c r="U161" s="1"/>
      <c r="V161" s="1"/>
      <c r="W161" s="1"/>
      <c r="X161" s="1"/>
      <c r="Y161" s="1"/>
      <c r="Z161" s="1"/>
      <c r="AA161" s="6"/>
      <c r="AB161" s="6"/>
      <c r="AC161" s="1"/>
      <c r="AD161" s="1"/>
      <c r="AE161" s="1"/>
      <c r="AF161" s="1"/>
      <c r="AG161" s="1"/>
      <c r="AH161" s="1"/>
      <c r="AI161" s="1"/>
      <c r="AJ161" s="1"/>
      <c r="AK161" s="1"/>
      <c r="AL161" s="1"/>
      <c r="AM161" s="1"/>
      <c r="AN161" s="1"/>
      <c r="AO161" s="1"/>
      <c r="AP161" s="1"/>
      <c r="AQ161" s="1"/>
      <c r="AR161" s="1"/>
      <c r="AS161" s="1"/>
      <c r="AT161" s="192"/>
      <c r="AU161" s="1"/>
      <c r="AV161" s="1"/>
      <c r="AW161" s="1"/>
      <c r="AX161" s="1"/>
      <c r="AY161" s="1"/>
      <c r="AZ161" s="1"/>
      <c r="BA161" s="1"/>
      <c r="BB161" s="1"/>
      <c r="BC161" s="193"/>
      <c r="BD161" s="1"/>
      <c r="BE161" s="1"/>
      <c r="BF161" s="1"/>
      <c r="BG161" s="1"/>
      <c r="BH161" s="1"/>
      <c r="BI161" s="1"/>
      <c r="BJ161" s="1"/>
      <c r="BK161" s="1"/>
      <c r="BL161" s="1"/>
      <c r="BM161" s="1"/>
      <c r="BN161" s="1"/>
      <c r="BO161" s="1"/>
      <c r="BP161" s="1"/>
      <c r="BQ161" s="1"/>
      <c r="BR161" s="1"/>
      <c r="BS161" s="1"/>
      <c r="BT161" s="1"/>
      <c r="BU161" s="1"/>
      <c r="BV161" s="1"/>
      <c r="BW161" s="1"/>
      <c r="BX161" s="1"/>
      <c r="BY161" s="1"/>
      <c r="BZ161" s="1"/>
      <c r="CA161" s="1"/>
      <c r="CB161" s="1"/>
      <c r="CC161" s="1"/>
      <c r="CD161" s="1"/>
      <c r="CE161" s="1"/>
      <c r="CF161" s="1"/>
      <c r="CG161" s="1"/>
      <c r="CH161" s="1"/>
      <c r="CI161" s="1"/>
      <c r="CJ161" s="1"/>
    </row>
    <row r="162" spans="1:88">
      <c r="A162" s="1"/>
      <c r="B162" s="1"/>
      <c r="C162" s="1"/>
      <c r="D162" s="1"/>
      <c r="E162" s="1"/>
      <c r="F162" s="1"/>
      <c r="G162" s="1"/>
      <c r="H162" s="1"/>
      <c r="I162" s="1"/>
      <c r="J162" s="1"/>
      <c r="K162" s="1"/>
      <c r="L162" s="1"/>
      <c r="M162" s="188"/>
      <c r="N162" s="1"/>
      <c r="O162" s="1"/>
      <c r="P162" s="1"/>
      <c r="Q162" s="1"/>
      <c r="R162" s="1"/>
      <c r="S162" s="1"/>
      <c r="T162" s="1"/>
      <c r="U162" s="1"/>
      <c r="V162" s="1"/>
      <c r="W162" s="1"/>
      <c r="X162" s="1"/>
      <c r="Y162" s="1"/>
      <c r="Z162" s="1"/>
      <c r="AA162" s="6"/>
      <c r="AB162" s="6"/>
      <c r="AC162" s="1"/>
      <c r="AD162" s="1"/>
      <c r="AE162" s="1"/>
      <c r="AF162" s="1"/>
      <c r="AG162" s="1"/>
      <c r="AH162" s="1"/>
      <c r="AI162" s="1"/>
      <c r="AJ162" s="1"/>
      <c r="AK162" s="1"/>
      <c r="AL162" s="1"/>
      <c r="AM162" s="1"/>
      <c r="AN162" s="1"/>
      <c r="AO162" s="1"/>
      <c r="AP162" s="1"/>
      <c r="AQ162" s="1"/>
      <c r="AR162" s="1"/>
      <c r="AS162" s="1"/>
      <c r="AT162" s="192"/>
      <c r="AU162" s="1"/>
      <c r="AV162" s="1"/>
      <c r="AW162" s="1"/>
      <c r="AX162" s="1"/>
      <c r="AY162" s="1"/>
      <c r="AZ162" s="1"/>
      <c r="BA162" s="1"/>
      <c r="BB162" s="1"/>
      <c r="BC162" s="193"/>
      <c r="BD162" s="1"/>
      <c r="BE162" s="1"/>
      <c r="BF162" s="1"/>
      <c r="BG162" s="1"/>
      <c r="BH162" s="1"/>
      <c r="BI162" s="1"/>
      <c r="BJ162" s="1"/>
      <c r="BK162" s="1"/>
      <c r="BL162" s="1"/>
      <c r="BM162" s="1"/>
      <c r="BN162" s="1"/>
      <c r="BO162" s="1"/>
      <c r="BP162" s="1"/>
      <c r="BQ162" s="1"/>
      <c r="BR162" s="1"/>
      <c r="BS162" s="1"/>
      <c r="BT162" s="1"/>
      <c r="BU162" s="1"/>
      <c r="BV162" s="1"/>
      <c r="BW162" s="1"/>
      <c r="BX162" s="1"/>
      <c r="BY162" s="1"/>
      <c r="BZ162" s="1"/>
      <c r="CA162" s="1"/>
      <c r="CB162" s="1"/>
      <c r="CC162" s="1"/>
      <c r="CD162" s="1"/>
      <c r="CE162" s="1"/>
      <c r="CF162" s="1"/>
      <c r="CG162" s="1"/>
      <c r="CH162" s="1"/>
      <c r="CI162" s="1"/>
      <c r="CJ162" s="1"/>
    </row>
    <row r="163" spans="1:88">
      <c r="A163" s="1"/>
      <c r="B163" s="1"/>
      <c r="C163" s="1"/>
      <c r="D163" s="1"/>
      <c r="E163" s="1"/>
      <c r="F163" s="1"/>
      <c r="G163" s="1"/>
      <c r="H163" s="1"/>
      <c r="I163" s="1"/>
      <c r="J163" s="1"/>
      <c r="K163" s="1"/>
      <c r="L163" s="1"/>
      <c r="M163" s="188"/>
      <c r="N163" s="1"/>
      <c r="O163" s="1"/>
      <c r="P163" s="1"/>
      <c r="Q163" s="1"/>
      <c r="R163" s="1"/>
      <c r="S163" s="1"/>
      <c r="T163" s="1"/>
      <c r="U163" s="1"/>
      <c r="V163" s="1"/>
      <c r="W163" s="1"/>
      <c r="X163" s="1"/>
      <c r="Y163" s="1"/>
      <c r="Z163" s="1"/>
      <c r="AA163" s="6"/>
      <c r="AB163" s="6"/>
      <c r="AC163" s="1"/>
      <c r="AD163" s="1"/>
      <c r="AE163" s="1"/>
      <c r="AF163" s="1"/>
      <c r="AG163" s="1"/>
      <c r="AH163" s="1"/>
      <c r="AI163" s="1"/>
      <c r="AJ163" s="1"/>
      <c r="AK163" s="1"/>
      <c r="AL163" s="1"/>
      <c r="AM163" s="1"/>
      <c r="AN163" s="1"/>
      <c r="AO163" s="1"/>
      <c r="AP163" s="1"/>
      <c r="AQ163" s="1"/>
      <c r="AR163" s="1"/>
      <c r="AS163" s="1"/>
      <c r="AT163" s="192"/>
      <c r="AU163" s="1"/>
      <c r="AV163" s="1"/>
      <c r="AW163" s="1"/>
      <c r="AX163" s="1"/>
      <c r="AY163" s="1"/>
      <c r="AZ163" s="1"/>
      <c r="BA163" s="1"/>
      <c r="BB163" s="1"/>
      <c r="BC163" s="193"/>
      <c r="BD163" s="1"/>
      <c r="BE163" s="1"/>
      <c r="BF163" s="1"/>
      <c r="BG163" s="1"/>
      <c r="BH163" s="1"/>
      <c r="BI163" s="1"/>
      <c r="BJ163" s="1"/>
      <c r="BK163" s="1"/>
      <c r="BL163" s="1"/>
      <c r="BM163" s="1"/>
      <c r="BN163" s="1"/>
      <c r="BO163" s="1"/>
      <c r="BP163" s="1"/>
      <c r="BQ163" s="1"/>
      <c r="BR163" s="1"/>
      <c r="BS163" s="1"/>
      <c r="BT163" s="1"/>
      <c r="BU163" s="1"/>
      <c r="BV163" s="1"/>
      <c r="BW163" s="1"/>
      <c r="BX163" s="1"/>
      <c r="BY163" s="1"/>
      <c r="BZ163" s="1"/>
      <c r="CA163" s="1"/>
      <c r="CB163" s="1"/>
      <c r="CC163" s="1"/>
      <c r="CD163" s="1"/>
      <c r="CE163" s="1"/>
      <c r="CF163" s="1"/>
      <c r="CG163" s="1"/>
      <c r="CH163" s="1"/>
      <c r="CI163" s="1"/>
      <c r="CJ163" s="1"/>
    </row>
    <row r="164" spans="1:88">
      <c r="A164" s="1"/>
      <c r="B164" s="1"/>
      <c r="C164" s="1"/>
      <c r="D164" s="1"/>
      <c r="E164" s="1"/>
      <c r="F164" s="1"/>
      <c r="G164" s="1"/>
      <c r="H164" s="1"/>
      <c r="I164" s="1"/>
      <c r="J164" s="1"/>
      <c r="K164" s="1"/>
      <c r="L164" s="1"/>
      <c r="M164" s="188"/>
      <c r="N164" s="1"/>
      <c r="O164" s="1"/>
      <c r="P164" s="1"/>
      <c r="Q164" s="1"/>
      <c r="R164" s="1"/>
      <c r="S164" s="1"/>
      <c r="T164" s="1"/>
      <c r="U164" s="1"/>
      <c r="V164" s="1"/>
      <c r="W164" s="1"/>
      <c r="X164" s="1"/>
      <c r="Y164" s="1"/>
      <c r="Z164" s="1"/>
      <c r="AA164" s="6"/>
      <c r="AB164" s="6"/>
      <c r="AC164" s="1"/>
      <c r="AD164" s="1"/>
      <c r="AE164" s="1"/>
      <c r="AF164" s="1"/>
      <c r="AG164" s="1"/>
      <c r="AH164" s="1"/>
      <c r="AI164" s="1"/>
      <c r="AJ164" s="1"/>
      <c r="AK164" s="1"/>
      <c r="AL164" s="1"/>
      <c r="AM164" s="1"/>
      <c r="AN164" s="1"/>
      <c r="AO164" s="1"/>
      <c r="AP164" s="1"/>
      <c r="AQ164" s="1"/>
      <c r="AR164" s="1"/>
      <c r="AS164" s="1"/>
      <c r="AT164" s="192"/>
      <c r="AU164" s="1"/>
      <c r="AV164" s="1"/>
      <c r="AW164" s="1"/>
      <c r="AX164" s="1"/>
      <c r="AY164" s="1"/>
      <c r="AZ164" s="1"/>
      <c r="BA164" s="1"/>
      <c r="BB164" s="1"/>
      <c r="BC164" s="193"/>
      <c r="BD164" s="1"/>
      <c r="BE164" s="1"/>
      <c r="BF164" s="1"/>
      <c r="BG164" s="1"/>
      <c r="BH164" s="1"/>
      <c r="BI164" s="1"/>
      <c r="BJ164" s="1"/>
      <c r="BK164" s="1"/>
      <c r="BL164" s="1"/>
      <c r="BM164" s="1"/>
      <c r="BN164" s="1"/>
      <c r="BO164" s="1"/>
      <c r="BP164" s="1"/>
      <c r="BQ164" s="1"/>
      <c r="BR164" s="1"/>
      <c r="BS164" s="1"/>
      <c r="BT164" s="1"/>
      <c r="BU164" s="1"/>
      <c r="BV164" s="1"/>
      <c r="BW164" s="1"/>
      <c r="BX164" s="1"/>
      <c r="BY164" s="1"/>
      <c r="BZ164" s="1"/>
      <c r="CA164" s="1"/>
      <c r="CB164" s="1"/>
      <c r="CC164" s="1"/>
      <c r="CD164" s="1"/>
      <c r="CE164" s="1"/>
      <c r="CF164" s="1"/>
      <c r="CG164" s="1"/>
      <c r="CH164" s="1"/>
      <c r="CI164" s="1"/>
      <c r="CJ164" s="1"/>
    </row>
    <row r="165" spans="1:88">
      <c r="A165" s="1"/>
      <c r="B165" s="1"/>
      <c r="C165" s="1"/>
      <c r="D165" s="1"/>
      <c r="E165" s="1"/>
      <c r="F165" s="1"/>
      <c r="G165" s="1"/>
      <c r="H165" s="1"/>
      <c r="I165" s="1"/>
      <c r="J165" s="1"/>
      <c r="K165" s="1"/>
      <c r="L165" s="1"/>
      <c r="M165" s="188"/>
      <c r="N165" s="1"/>
      <c r="O165" s="1"/>
      <c r="P165" s="1"/>
      <c r="Q165" s="1"/>
      <c r="R165" s="1"/>
      <c r="S165" s="1"/>
      <c r="T165" s="1"/>
      <c r="U165" s="1"/>
      <c r="V165" s="1"/>
      <c r="W165" s="1"/>
      <c r="X165" s="1"/>
      <c r="Y165" s="1"/>
      <c r="Z165" s="1"/>
      <c r="AA165" s="6"/>
      <c r="AB165" s="6"/>
      <c r="AC165" s="1"/>
      <c r="AD165" s="1"/>
      <c r="AE165" s="1"/>
      <c r="AF165" s="1"/>
      <c r="AG165" s="1"/>
      <c r="AH165" s="1"/>
      <c r="AI165" s="1"/>
      <c r="AJ165" s="1"/>
      <c r="AK165" s="1"/>
      <c r="AL165" s="1"/>
      <c r="AM165" s="1"/>
      <c r="AN165" s="1"/>
      <c r="AO165" s="1"/>
      <c r="AP165" s="1"/>
      <c r="AQ165" s="1"/>
      <c r="AR165" s="1"/>
      <c r="AS165" s="1"/>
      <c r="AT165" s="192"/>
      <c r="AU165" s="1"/>
      <c r="AV165" s="1"/>
      <c r="AW165" s="1"/>
      <c r="AX165" s="1"/>
      <c r="AY165" s="1"/>
      <c r="AZ165" s="1"/>
      <c r="BA165" s="1"/>
      <c r="BB165" s="1"/>
      <c r="BC165" s="193"/>
      <c r="BD165" s="1"/>
      <c r="BE165" s="1"/>
      <c r="BF165" s="1"/>
      <c r="BG165" s="1"/>
      <c r="BH165" s="1"/>
      <c r="BI165" s="1"/>
      <c r="BJ165" s="1"/>
      <c r="BK165" s="1"/>
      <c r="BL165" s="1"/>
      <c r="BM165" s="1"/>
      <c r="BN165" s="1"/>
      <c r="BO165" s="1"/>
      <c r="BP165" s="1"/>
      <c r="BQ165" s="1"/>
      <c r="BR165" s="1"/>
      <c r="BS165" s="1"/>
      <c r="BT165" s="1"/>
      <c r="BU165" s="1"/>
      <c r="BV165" s="1"/>
      <c r="BW165" s="1"/>
      <c r="BX165" s="1"/>
      <c r="BY165" s="1"/>
      <c r="BZ165" s="1"/>
      <c r="CA165" s="1"/>
      <c r="CB165" s="1"/>
      <c r="CC165" s="1"/>
      <c r="CD165" s="1"/>
      <c r="CE165" s="1"/>
      <c r="CF165" s="1"/>
      <c r="CG165" s="1"/>
      <c r="CH165" s="1"/>
      <c r="CI165" s="1"/>
      <c r="CJ165" s="1"/>
    </row>
    <row r="166" spans="1:88">
      <c r="A166" s="1"/>
      <c r="B166" s="1"/>
      <c r="C166" s="1"/>
      <c r="D166" s="1"/>
      <c r="E166" s="1"/>
      <c r="F166" s="1"/>
      <c r="G166" s="1"/>
      <c r="H166" s="1"/>
      <c r="I166" s="1"/>
      <c r="J166" s="1"/>
      <c r="K166" s="1"/>
      <c r="L166" s="1"/>
      <c r="M166" s="188"/>
      <c r="N166" s="1"/>
      <c r="O166" s="1"/>
      <c r="P166" s="1"/>
      <c r="Q166" s="1"/>
      <c r="R166" s="1"/>
      <c r="S166" s="1"/>
      <c r="T166" s="1"/>
      <c r="U166" s="1"/>
      <c r="V166" s="1"/>
      <c r="W166" s="1"/>
      <c r="X166" s="1"/>
      <c r="Y166" s="1"/>
      <c r="Z166" s="1"/>
      <c r="AA166" s="6"/>
      <c r="AB166" s="6"/>
      <c r="AC166" s="1"/>
      <c r="AD166" s="1"/>
      <c r="AE166" s="1"/>
      <c r="AF166" s="1"/>
      <c r="AG166" s="1"/>
      <c r="AH166" s="1"/>
      <c r="AI166" s="1"/>
      <c r="AJ166" s="1"/>
      <c r="AK166" s="1"/>
      <c r="AL166" s="1"/>
      <c r="AM166" s="1"/>
      <c r="AN166" s="1"/>
      <c r="AO166" s="1"/>
      <c r="AP166" s="1"/>
      <c r="AQ166" s="1"/>
      <c r="AR166" s="1"/>
      <c r="AS166" s="1"/>
      <c r="AT166" s="192"/>
      <c r="AU166" s="1"/>
      <c r="AV166" s="1"/>
      <c r="AW166" s="1"/>
      <c r="AX166" s="1"/>
      <c r="AY166" s="1"/>
      <c r="AZ166" s="1"/>
      <c r="BA166" s="1"/>
      <c r="BB166" s="1"/>
      <c r="BC166" s="193"/>
      <c r="BD166" s="1"/>
      <c r="BE166" s="1"/>
      <c r="BF166" s="1"/>
      <c r="BG166" s="1"/>
      <c r="BH166" s="1"/>
      <c r="BI166" s="1"/>
      <c r="BJ166" s="1"/>
      <c r="BK166" s="1"/>
      <c r="BL166" s="1"/>
      <c r="BM166" s="1"/>
      <c r="BN166" s="1"/>
      <c r="BO166" s="1"/>
      <c r="BP166" s="1"/>
      <c r="BQ166" s="1"/>
      <c r="BR166" s="1"/>
      <c r="BS166" s="1"/>
      <c r="BT166" s="1"/>
      <c r="BU166" s="1"/>
      <c r="BV166" s="1"/>
      <c r="BW166" s="1"/>
      <c r="BX166" s="1"/>
      <c r="BY166" s="1"/>
      <c r="BZ166" s="1"/>
      <c r="CA166" s="1"/>
      <c r="CB166" s="1"/>
      <c r="CC166" s="1"/>
      <c r="CD166" s="1"/>
      <c r="CE166" s="1"/>
      <c r="CF166" s="1"/>
      <c r="CG166" s="1"/>
      <c r="CH166" s="1"/>
      <c r="CI166" s="1"/>
      <c r="CJ166" s="1"/>
    </row>
    <row r="167" spans="1:88">
      <c r="A167" s="1"/>
      <c r="B167" s="1"/>
      <c r="C167" s="1"/>
      <c r="D167" s="1"/>
      <c r="E167" s="1"/>
      <c r="F167" s="1"/>
      <c r="G167" s="1"/>
      <c r="H167" s="1"/>
      <c r="I167" s="1"/>
      <c r="J167" s="1"/>
      <c r="K167" s="1"/>
      <c r="L167" s="1"/>
      <c r="M167" s="188"/>
      <c r="N167" s="1"/>
      <c r="O167" s="1"/>
      <c r="P167" s="1"/>
      <c r="Q167" s="1"/>
      <c r="R167" s="1"/>
      <c r="S167" s="1"/>
      <c r="T167" s="1"/>
      <c r="U167" s="1"/>
      <c r="V167" s="1"/>
      <c r="W167" s="1"/>
      <c r="X167" s="1"/>
      <c r="Y167" s="1"/>
      <c r="Z167" s="1"/>
      <c r="AA167" s="6"/>
      <c r="AB167" s="6"/>
      <c r="AC167" s="1"/>
      <c r="AD167" s="1"/>
      <c r="AE167" s="1"/>
      <c r="AF167" s="1"/>
      <c r="AG167" s="1"/>
      <c r="AH167" s="1"/>
      <c r="AI167" s="1"/>
      <c r="AJ167" s="1"/>
      <c r="AK167" s="1"/>
      <c r="AL167" s="1"/>
      <c r="AM167" s="1"/>
      <c r="AN167" s="1"/>
      <c r="AO167" s="1"/>
      <c r="AP167" s="1"/>
      <c r="AQ167" s="1"/>
      <c r="AR167" s="1"/>
      <c r="AS167" s="1"/>
      <c r="AT167" s="192"/>
      <c r="AU167" s="1"/>
      <c r="AV167" s="1"/>
      <c r="AW167" s="1"/>
      <c r="AX167" s="1"/>
      <c r="AY167" s="1"/>
      <c r="AZ167" s="1"/>
      <c r="BA167" s="1"/>
      <c r="BB167" s="1"/>
      <c r="BC167" s="193"/>
      <c r="BD167" s="1"/>
      <c r="BE167" s="1"/>
      <c r="BF167" s="1"/>
      <c r="BG167" s="1"/>
      <c r="BH167" s="1"/>
      <c r="BI167" s="1"/>
      <c r="BJ167" s="1"/>
      <c r="BK167" s="1"/>
      <c r="BL167" s="1"/>
      <c r="BM167" s="1"/>
      <c r="BN167" s="1"/>
      <c r="BO167" s="1"/>
      <c r="BP167" s="1"/>
      <c r="BQ167" s="1"/>
      <c r="BR167" s="1"/>
      <c r="BS167" s="1"/>
      <c r="BT167" s="1"/>
      <c r="BU167" s="1"/>
      <c r="BV167" s="1"/>
      <c r="BW167" s="1"/>
      <c r="BX167" s="1"/>
      <c r="BY167" s="1"/>
      <c r="BZ167" s="1"/>
      <c r="CA167" s="1"/>
      <c r="CB167" s="1"/>
      <c r="CC167" s="1"/>
      <c r="CD167" s="1"/>
      <c r="CE167" s="1"/>
      <c r="CF167" s="1"/>
      <c r="CG167" s="1"/>
      <c r="CH167" s="1"/>
      <c r="CI167" s="1"/>
      <c r="CJ167" s="1"/>
    </row>
    <row r="168" spans="1:88">
      <c r="A168" s="1"/>
      <c r="B168" s="1"/>
      <c r="C168" s="1"/>
      <c r="D168" s="1"/>
      <c r="E168" s="1"/>
      <c r="F168" s="1"/>
      <c r="G168" s="1"/>
      <c r="H168" s="1"/>
      <c r="I168" s="1"/>
      <c r="J168" s="1"/>
      <c r="K168" s="1"/>
      <c r="L168" s="1"/>
      <c r="M168" s="188"/>
      <c r="N168" s="1"/>
      <c r="O168" s="1"/>
      <c r="P168" s="1"/>
      <c r="Q168" s="1"/>
      <c r="R168" s="1"/>
      <c r="S168" s="1"/>
      <c r="T168" s="1"/>
      <c r="U168" s="1"/>
      <c r="V168" s="1"/>
      <c r="W168" s="1"/>
      <c r="X168" s="1"/>
      <c r="Y168" s="1"/>
      <c r="Z168" s="1"/>
      <c r="AA168" s="6"/>
      <c r="AB168" s="6"/>
      <c r="AC168" s="1"/>
      <c r="AD168" s="1"/>
      <c r="AE168" s="1"/>
      <c r="AF168" s="1"/>
      <c r="AG168" s="1"/>
      <c r="AH168" s="1"/>
      <c r="AI168" s="1"/>
      <c r="AJ168" s="1"/>
      <c r="AK168" s="1"/>
      <c r="AL168" s="1"/>
      <c r="AM168" s="1"/>
      <c r="AN168" s="1"/>
      <c r="AO168" s="1"/>
      <c r="AP168" s="1"/>
      <c r="AQ168" s="1"/>
      <c r="AR168" s="1"/>
      <c r="AS168" s="1"/>
      <c r="AT168" s="192"/>
      <c r="AU168" s="1"/>
      <c r="AV168" s="1"/>
      <c r="AW168" s="1"/>
      <c r="AX168" s="1"/>
      <c r="AY168" s="1"/>
      <c r="AZ168" s="1"/>
      <c r="BA168" s="1"/>
      <c r="BB168" s="1"/>
      <c r="BC168" s="193"/>
      <c r="BD168" s="1"/>
      <c r="BE168" s="1"/>
      <c r="BF168" s="1"/>
      <c r="BG168" s="1"/>
      <c r="BH168" s="1"/>
      <c r="BI168" s="1"/>
      <c r="BJ168" s="1"/>
      <c r="BK168" s="1"/>
      <c r="BL168" s="1"/>
      <c r="BM168" s="1"/>
      <c r="BN168" s="1"/>
      <c r="BO168" s="1"/>
      <c r="BP168" s="1"/>
      <c r="BQ168" s="1"/>
      <c r="BR168" s="1"/>
      <c r="BS168" s="1"/>
      <c r="BT168" s="1"/>
      <c r="BU168" s="1"/>
      <c r="BV168" s="1"/>
      <c r="BW168" s="1"/>
      <c r="BX168" s="1"/>
      <c r="BY168" s="1"/>
      <c r="BZ168" s="1"/>
      <c r="CA168" s="1"/>
      <c r="CB168" s="1"/>
      <c r="CC168" s="1"/>
      <c r="CD168" s="1"/>
      <c r="CE168" s="1"/>
      <c r="CF168" s="1"/>
      <c r="CG168" s="1"/>
      <c r="CH168" s="1"/>
      <c r="CI168" s="1"/>
      <c r="CJ168" s="1"/>
    </row>
    <row r="169" spans="1:88">
      <c r="A169" s="1"/>
      <c r="B169" s="1"/>
      <c r="C169" s="1"/>
      <c r="D169" s="1"/>
      <c r="E169" s="1"/>
      <c r="F169" s="1"/>
      <c r="G169" s="1"/>
      <c r="H169" s="1"/>
      <c r="I169" s="1"/>
      <c r="J169" s="1"/>
      <c r="K169" s="1"/>
      <c r="L169" s="1"/>
      <c r="M169" s="188"/>
      <c r="N169" s="1"/>
      <c r="O169" s="1"/>
      <c r="P169" s="1"/>
      <c r="Q169" s="1"/>
      <c r="R169" s="1"/>
      <c r="S169" s="1"/>
      <c r="T169" s="1"/>
      <c r="U169" s="1"/>
      <c r="V169" s="1"/>
      <c r="W169" s="1"/>
      <c r="X169" s="1"/>
      <c r="Y169" s="1"/>
      <c r="Z169" s="1"/>
      <c r="AA169" s="6"/>
      <c r="AB169" s="6"/>
      <c r="AC169" s="1"/>
      <c r="AD169" s="1"/>
      <c r="AE169" s="1"/>
      <c r="AF169" s="1"/>
      <c r="AG169" s="1"/>
      <c r="AH169" s="1"/>
      <c r="AI169" s="1"/>
      <c r="AJ169" s="1"/>
      <c r="AK169" s="1"/>
      <c r="AL169" s="1"/>
      <c r="AM169" s="1"/>
      <c r="AN169" s="1"/>
      <c r="AO169" s="1"/>
      <c r="AP169" s="1"/>
      <c r="AQ169" s="1"/>
      <c r="AR169" s="1"/>
      <c r="AS169" s="1"/>
      <c r="AT169" s="192"/>
      <c r="AU169" s="1"/>
      <c r="AV169" s="1"/>
      <c r="AW169" s="1"/>
      <c r="AX169" s="1"/>
      <c r="AY169" s="1"/>
      <c r="AZ169" s="1"/>
      <c r="BA169" s="1"/>
      <c r="BB169" s="1"/>
      <c r="BC169" s="193"/>
      <c r="BD169" s="1"/>
      <c r="BE169" s="1"/>
      <c r="BF169" s="1"/>
      <c r="BG169" s="1"/>
      <c r="BH169" s="1"/>
      <c r="BI169" s="1"/>
      <c r="BJ169" s="1"/>
      <c r="BK169" s="1"/>
      <c r="BL169" s="1"/>
      <c r="BM169" s="1"/>
      <c r="BN169" s="1"/>
      <c r="BO169" s="1"/>
      <c r="BP169" s="1"/>
      <c r="BQ169" s="1"/>
      <c r="BR169" s="1"/>
      <c r="BS169" s="1"/>
      <c r="BT169" s="1"/>
      <c r="BU169" s="1"/>
      <c r="BV169" s="1"/>
      <c r="BW169" s="1"/>
      <c r="BX169" s="1"/>
      <c r="BY169" s="1"/>
      <c r="BZ169" s="1"/>
      <c r="CA169" s="1"/>
      <c r="CB169" s="1"/>
      <c r="CC169" s="1"/>
      <c r="CD169" s="1"/>
      <c r="CE169" s="1"/>
      <c r="CF169" s="1"/>
      <c r="CG169" s="1"/>
      <c r="CH169" s="1"/>
      <c r="CI169" s="1"/>
      <c r="CJ169" s="1"/>
    </row>
    <row r="170" spans="1:88">
      <c r="A170" s="1"/>
      <c r="B170" s="1"/>
      <c r="C170" s="1"/>
      <c r="D170" s="1"/>
      <c r="E170" s="1"/>
      <c r="F170" s="1"/>
      <c r="G170" s="1"/>
      <c r="H170" s="1"/>
      <c r="I170" s="1"/>
      <c r="J170" s="1"/>
      <c r="K170" s="1"/>
      <c r="L170" s="1"/>
      <c r="M170" s="188"/>
      <c r="N170" s="1"/>
      <c r="O170" s="1"/>
      <c r="P170" s="1"/>
      <c r="Q170" s="1"/>
      <c r="R170" s="1"/>
      <c r="S170" s="1"/>
      <c r="T170" s="1"/>
      <c r="U170" s="1"/>
      <c r="V170" s="1"/>
      <c r="W170" s="1"/>
      <c r="X170" s="1"/>
      <c r="Y170" s="1"/>
      <c r="Z170" s="1"/>
      <c r="AA170" s="6"/>
      <c r="AB170" s="6"/>
      <c r="AC170" s="1"/>
      <c r="AD170" s="1"/>
      <c r="AE170" s="1"/>
      <c r="AF170" s="1"/>
      <c r="AG170" s="1"/>
      <c r="AH170" s="1"/>
      <c r="AI170" s="1"/>
      <c r="AJ170" s="1"/>
      <c r="AK170" s="1"/>
      <c r="AL170" s="1"/>
      <c r="AM170" s="1"/>
      <c r="AN170" s="1"/>
      <c r="AO170" s="1"/>
      <c r="AP170" s="1"/>
      <c r="AQ170" s="1"/>
      <c r="AR170" s="1"/>
      <c r="AS170" s="1"/>
      <c r="AT170" s="192"/>
      <c r="AU170" s="1"/>
      <c r="AV170" s="1"/>
      <c r="AW170" s="1"/>
      <c r="AX170" s="1"/>
      <c r="AY170" s="1"/>
      <c r="AZ170" s="1"/>
      <c r="BA170" s="1"/>
      <c r="BB170" s="1"/>
      <c r="BC170" s="193"/>
      <c r="BD170" s="1"/>
      <c r="BE170" s="1"/>
      <c r="BF170" s="1"/>
      <c r="BG170" s="1"/>
      <c r="BH170" s="1"/>
      <c r="BI170" s="1"/>
      <c r="BJ170" s="1"/>
      <c r="BK170" s="1"/>
      <c r="BL170" s="1"/>
      <c r="BM170" s="1"/>
      <c r="BN170" s="1"/>
      <c r="BO170" s="1"/>
      <c r="BP170" s="1"/>
      <c r="BQ170" s="1"/>
      <c r="BR170" s="1"/>
      <c r="BS170" s="1"/>
      <c r="BT170" s="1"/>
      <c r="BU170" s="1"/>
      <c r="BV170" s="1"/>
      <c r="BW170" s="1"/>
      <c r="BX170" s="1"/>
      <c r="BY170" s="1"/>
      <c r="BZ170" s="1"/>
      <c r="CA170" s="1"/>
      <c r="CB170" s="1"/>
      <c r="CC170" s="1"/>
      <c r="CD170" s="1"/>
      <c r="CE170" s="1"/>
      <c r="CF170" s="1"/>
      <c r="CG170" s="1"/>
      <c r="CH170" s="1"/>
      <c r="CI170" s="1"/>
      <c r="CJ170" s="1"/>
    </row>
    <row r="171" spans="1:88">
      <c r="A171" s="1"/>
      <c r="B171" s="1"/>
      <c r="C171" s="1"/>
      <c r="D171" s="1"/>
      <c r="E171" s="1"/>
      <c r="F171" s="1"/>
      <c r="G171" s="1"/>
      <c r="H171" s="1"/>
      <c r="I171" s="1"/>
      <c r="J171" s="1"/>
      <c r="K171" s="1"/>
      <c r="L171" s="1"/>
      <c r="M171" s="188"/>
      <c r="N171" s="1"/>
      <c r="O171" s="1"/>
      <c r="P171" s="1"/>
      <c r="Q171" s="1"/>
      <c r="R171" s="1"/>
      <c r="S171" s="1"/>
      <c r="T171" s="1"/>
      <c r="U171" s="1"/>
      <c r="V171" s="1"/>
      <c r="W171" s="1"/>
      <c r="X171" s="1"/>
      <c r="Y171" s="1"/>
      <c r="Z171" s="1"/>
      <c r="AA171" s="6"/>
      <c r="AB171" s="6"/>
      <c r="AC171" s="1"/>
      <c r="AD171" s="1"/>
      <c r="AE171" s="1"/>
      <c r="AF171" s="1"/>
      <c r="AG171" s="1"/>
      <c r="AH171" s="1"/>
      <c r="AI171" s="1"/>
      <c r="AJ171" s="1"/>
      <c r="AK171" s="1"/>
      <c r="AL171" s="1"/>
      <c r="AM171" s="1"/>
      <c r="AN171" s="1"/>
      <c r="AO171" s="1"/>
      <c r="AP171" s="1"/>
      <c r="AQ171" s="1"/>
      <c r="AR171" s="1"/>
      <c r="AS171" s="1"/>
      <c r="AT171" s="192"/>
      <c r="AU171" s="1"/>
      <c r="AV171" s="1"/>
      <c r="AW171" s="1"/>
      <c r="AX171" s="1"/>
      <c r="AY171" s="1"/>
      <c r="AZ171" s="1"/>
      <c r="BA171" s="1"/>
      <c r="BB171" s="1"/>
      <c r="BC171" s="193"/>
      <c r="BD171" s="1"/>
      <c r="BE171" s="1"/>
      <c r="BF171" s="1"/>
      <c r="BG171" s="1"/>
      <c r="BH171" s="1"/>
      <c r="BI171" s="1"/>
      <c r="BJ171" s="1"/>
      <c r="BK171" s="1"/>
      <c r="BL171" s="1"/>
      <c r="BM171" s="1"/>
      <c r="BN171" s="1"/>
      <c r="BO171" s="1"/>
      <c r="BP171" s="1"/>
      <c r="BQ171" s="1"/>
      <c r="BR171" s="1"/>
      <c r="BS171" s="1"/>
      <c r="BT171" s="1"/>
      <c r="BU171" s="1"/>
      <c r="BV171" s="1"/>
      <c r="BW171" s="1"/>
      <c r="BX171" s="1"/>
      <c r="BY171" s="1"/>
      <c r="BZ171" s="1"/>
      <c r="CA171" s="1"/>
      <c r="CB171" s="1"/>
      <c r="CC171" s="1"/>
      <c r="CD171" s="1"/>
      <c r="CE171" s="1"/>
      <c r="CF171" s="1"/>
      <c r="CG171" s="1"/>
      <c r="CH171" s="1"/>
      <c r="CI171" s="1"/>
      <c r="CJ171" s="1"/>
    </row>
    <row r="172" spans="1:88">
      <c r="A172" s="1"/>
      <c r="B172" s="1"/>
      <c r="C172" s="1"/>
      <c r="D172" s="1"/>
      <c r="E172" s="1"/>
      <c r="F172" s="1"/>
      <c r="G172" s="1"/>
      <c r="H172" s="1"/>
      <c r="I172" s="1"/>
      <c r="J172" s="1"/>
      <c r="K172" s="1"/>
      <c r="L172" s="1"/>
      <c r="M172" s="188"/>
      <c r="N172" s="1"/>
      <c r="O172" s="1"/>
      <c r="P172" s="1"/>
      <c r="Q172" s="1"/>
      <c r="R172" s="1"/>
      <c r="S172" s="1"/>
      <c r="T172" s="1"/>
      <c r="U172" s="1"/>
      <c r="V172" s="1"/>
      <c r="W172" s="1"/>
      <c r="X172" s="1"/>
      <c r="Y172" s="1"/>
      <c r="Z172" s="1"/>
      <c r="AA172" s="6"/>
      <c r="AB172" s="6"/>
      <c r="AC172" s="1"/>
      <c r="AD172" s="1"/>
      <c r="AE172" s="1"/>
      <c r="AF172" s="1"/>
      <c r="AG172" s="1"/>
      <c r="AH172" s="1"/>
      <c r="AI172" s="1"/>
      <c r="AJ172" s="1"/>
      <c r="AK172" s="1"/>
      <c r="AL172" s="1"/>
      <c r="AM172" s="1"/>
      <c r="AN172" s="1"/>
      <c r="AO172" s="1"/>
      <c r="AP172" s="1"/>
      <c r="AQ172" s="1"/>
      <c r="AR172" s="1"/>
      <c r="AS172" s="1"/>
      <c r="AT172" s="192"/>
      <c r="AU172" s="1"/>
      <c r="AV172" s="1"/>
      <c r="AW172" s="1"/>
      <c r="AX172" s="1"/>
      <c r="AY172" s="1"/>
      <c r="AZ172" s="1"/>
      <c r="BA172" s="1"/>
      <c r="BB172" s="1"/>
      <c r="BC172" s="193"/>
      <c r="BD172" s="1"/>
      <c r="BE172" s="1"/>
      <c r="BF172" s="1"/>
      <c r="BG172" s="1"/>
      <c r="BH172" s="1"/>
      <c r="BI172" s="1"/>
      <c r="BJ172" s="1"/>
      <c r="BK172" s="1"/>
      <c r="BL172" s="1"/>
      <c r="BM172" s="1"/>
      <c r="BN172" s="1"/>
      <c r="BO172" s="1"/>
      <c r="BP172" s="1"/>
      <c r="BQ172" s="1"/>
      <c r="BR172" s="1"/>
      <c r="BS172" s="1"/>
      <c r="BT172" s="1"/>
      <c r="BU172" s="1"/>
      <c r="BV172" s="1"/>
      <c r="BW172" s="1"/>
      <c r="BX172" s="1"/>
      <c r="BY172" s="1"/>
      <c r="BZ172" s="1"/>
      <c r="CA172" s="1"/>
      <c r="CB172" s="1"/>
      <c r="CC172" s="1"/>
      <c r="CD172" s="1"/>
      <c r="CE172" s="1"/>
      <c r="CF172" s="1"/>
      <c r="CG172" s="1"/>
      <c r="CH172" s="1"/>
      <c r="CI172" s="1"/>
      <c r="CJ172" s="1"/>
    </row>
    <row r="173" spans="1:88">
      <c r="A173" s="1"/>
      <c r="B173" s="1"/>
      <c r="C173" s="1"/>
      <c r="D173" s="1"/>
      <c r="E173" s="1"/>
      <c r="F173" s="1"/>
      <c r="G173" s="1"/>
      <c r="H173" s="1"/>
      <c r="I173" s="1"/>
      <c r="J173" s="1"/>
      <c r="K173" s="1"/>
      <c r="L173" s="1"/>
      <c r="M173" s="188"/>
      <c r="N173" s="1"/>
      <c r="O173" s="1"/>
      <c r="P173" s="1"/>
      <c r="Q173" s="1"/>
      <c r="R173" s="1"/>
      <c r="S173" s="1"/>
      <c r="T173" s="1"/>
      <c r="U173" s="1"/>
      <c r="V173" s="1"/>
      <c r="W173" s="1"/>
      <c r="X173" s="1"/>
      <c r="Y173" s="1"/>
      <c r="Z173" s="1"/>
      <c r="AA173" s="6"/>
      <c r="AB173" s="6"/>
      <c r="AC173" s="1"/>
      <c r="AD173" s="1"/>
      <c r="AE173" s="1"/>
      <c r="AF173" s="1"/>
      <c r="AG173" s="1"/>
      <c r="AH173" s="1"/>
      <c r="AI173" s="1"/>
      <c r="AJ173" s="1"/>
      <c r="AK173" s="1"/>
      <c r="AL173" s="1"/>
      <c r="AM173" s="1"/>
      <c r="AN173" s="1"/>
      <c r="AO173" s="1"/>
      <c r="AP173" s="1"/>
      <c r="AQ173" s="1"/>
      <c r="AR173" s="1"/>
      <c r="AS173" s="1"/>
      <c r="AT173" s="192"/>
      <c r="AU173" s="1"/>
      <c r="AV173" s="1"/>
      <c r="AW173" s="1"/>
      <c r="AX173" s="1"/>
      <c r="AY173" s="1"/>
      <c r="AZ173" s="1"/>
      <c r="BA173" s="1"/>
      <c r="BB173" s="1"/>
      <c r="BC173" s="193"/>
      <c r="BD173" s="1"/>
      <c r="BE173" s="1"/>
      <c r="BF173" s="1"/>
      <c r="BG173" s="1"/>
      <c r="BH173" s="1"/>
      <c r="BI173" s="1"/>
      <c r="BJ173" s="1"/>
      <c r="BK173" s="1"/>
      <c r="BL173" s="1"/>
      <c r="BM173" s="1"/>
      <c r="BN173" s="1"/>
      <c r="BO173" s="1"/>
      <c r="BP173" s="1"/>
      <c r="BQ173" s="1"/>
      <c r="BR173" s="1"/>
      <c r="BS173" s="1"/>
      <c r="BT173" s="1"/>
      <c r="BU173" s="1"/>
      <c r="BV173" s="1"/>
      <c r="BW173" s="1"/>
      <c r="BX173" s="1"/>
      <c r="BY173" s="1"/>
      <c r="BZ173" s="1"/>
      <c r="CA173" s="1"/>
      <c r="CB173" s="1"/>
      <c r="CC173" s="1"/>
      <c r="CD173" s="1"/>
      <c r="CE173" s="1"/>
      <c r="CF173" s="1"/>
      <c r="CG173" s="1"/>
      <c r="CH173" s="1"/>
      <c r="CI173" s="1"/>
      <c r="CJ173" s="1"/>
    </row>
    <row r="174" spans="1:88">
      <c r="A174" s="1"/>
      <c r="B174" s="1"/>
      <c r="C174" s="1"/>
      <c r="D174" s="1"/>
      <c r="E174" s="1"/>
      <c r="F174" s="1"/>
      <c r="G174" s="1"/>
      <c r="H174" s="1"/>
      <c r="I174" s="1"/>
      <c r="J174" s="1"/>
      <c r="K174" s="1"/>
      <c r="L174" s="1"/>
      <c r="M174" s="188"/>
      <c r="N174" s="1"/>
      <c r="O174" s="1"/>
      <c r="P174" s="1"/>
      <c r="Q174" s="1"/>
      <c r="R174" s="1"/>
      <c r="S174" s="1"/>
      <c r="T174" s="1"/>
      <c r="U174" s="1"/>
      <c r="V174" s="1"/>
      <c r="W174" s="1"/>
      <c r="X174" s="1"/>
      <c r="Y174" s="1"/>
      <c r="Z174" s="1"/>
      <c r="AA174" s="6"/>
      <c r="AB174" s="6"/>
      <c r="AC174" s="1"/>
      <c r="AD174" s="1"/>
      <c r="AE174" s="1"/>
      <c r="AF174" s="1"/>
      <c r="AG174" s="1"/>
      <c r="AH174" s="1"/>
      <c r="AI174" s="1"/>
      <c r="AJ174" s="1"/>
      <c r="AK174" s="1"/>
      <c r="AL174" s="1"/>
      <c r="AM174" s="1"/>
      <c r="AN174" s="1"/>
      <c r="AO174" s="1"/>
      <c r="AP174" s="1"/>
      <c r="AQ174" s="1"/>
      <c r="AR174" s="1"/>
      <c r="AS174" s="1"/>
      <c r="AT174" s="192"/>
      <c r="AU174" s="1"/>
      <c r="AV174" s="1"/>
      <c r="AW174" s="1"/>
      <c r="AX174" s="1"/>
      <c r="AY174" s="1"/>
      <c r="AZ174" s="1"/>
      <c r="BA174" s="1"/>
      <c r="BB174" s="1"/>
      <c r="BC174" s="193"/>
      <c r="BD174" s="1"/>
      <c r="BE174" s="1"/>
      <c r="BF174" s="1"/>
      <c r="BG174" s="1"/>
      <c r="BH174" s="1"/>
      <c r="BI174" s="1"/>
      <c r="BJ174" s="1"/>
      <c r="BK174" s="1"/>
      <c r="BL174" s="1"/>
      <c r="BM174" s="1"/>
      <c r="BN174" s="1"/>
      <c r="BO174" s="1"/>
      <c r="BP174" s="1"/>
      <c r="BQ174" s="1"/>
      <c r="BR174" s="1"/>
      <c r="BS174" s="1"/>
      <c r="BT174" s="1"/>
      <c r="BU174" s="1"/>
      <c r="BV174" s="1"/>
      <c r="BW174" s="1"/>
      <c r="BX174" s="1"/>
      <c r="BY174" s="1"/>
      <c r="BZ174" s="1"/>
      <c r="CA174" s="1"/>
      <c r="CB174" s="1"/>
      <c r="CC174" s="1"/>
      <c r="CD174" s="1"/>
      <c r="CE174" s="1"/>
      <c r="CF174" s="1"/>
      <c r="CG174" s="1"/>
      <c r="CH174" s="1"/>
      <c r="CI174" s="1"/>
      <c r="CJ174" s="1"/>
    </row>
    <row r="175" spans="1:88">
      <c r="A175" s="1"/>
      <c r="B175" s="1"/>
      <c r="C175" s="1"/>
      <c r="D175" s="1"/>
      <c r="E175" s="1"/>
      <c r="F175" s="1"/>
      <c r="G175" s="1"/>
      <c r="H175" s="1"/>
      <c r="I175" s="1"/>
      <c r="J175" s="1"/>
      <c r="K175" s="1"/>
      <c r="L175" s="1"/>
      <c r="M175" s="188"/>
      <c r="N175" s="1"/>
      <c r="O175" s="1"/>
      <c r="P175" s="1"/>
      <c r="Q175" s="1"/>
      <c r="R175" s="1"/>
      <c r="S175" s="1"/>
      <c r="T175" s="1"/>
      <c r="U175" s="1"/>
      <c r="V175" s="1"/>
      <c r="W175" s="1"/>
      <c r="X175" s="1"/>
      <c r="Y175" s="1"/>
      <c r="Z175" s="1"/>
      <c r="AA175" s="6"/>
      <c r="AB175" s="6"/>
      <c r="AC175" s="1"/>
      <c r="AD175" s="1"/>
      <c r="AE175" s="1"/>
      <c r="AF175" s="1"/>
      <c r="AG175" s="1"/>
      <c r="AH175" s="1"/>
      <c r="AI175" s="1"/>
      <c r="AJ175" s="1"/>
      <c r="AK175" s="1"/>
      <c r="AL175" s="1"/>
      <c r="AM175" s="1"/>
      <c r="AN175" s="1"/>
      <c r="AO175" s="1"/>
      <c r="AP175" s="1"/>
      <c r="AQ175" s="1"/>
      <c r="AR175" s="1"/>
      <c r="AS175" s="1"/>
      <c r="AT175" s="192"/>
      <c r="AU175" s="1"/>
      <c r="AV175" s="1"/>
      <c r="AW175" s="1"/>
      <c r="AX175" s="1"/>
      <c r="AY175" s="1"/>
      <c r="AZ175" s="1"/>
      <c r="BA175" s="1"/>
      <c r="BB175" s="1"/>
      <c r="BC175" s="193"/>
      <c r="BD175" s="1"/>
      <c r="BE175" s="1"/>
      <c r="BF175" s="1"/>
      <c r="BG175" s="1"/>
      <c r="BH175" s="1"/>
      <c r="BI175" s="1"/>
      <c r="BJ175" s="1"/>
      <c r="BK175" s="1"/>
      <c r="BL175" s="1"/>
      <c r="BM175" s="1"/>
      <c r="BN175" s="1"/>
      <c r="BO175" s="1"/>
      <c r="BP175" s="1"/>
      <c r="BQ175" s="1"/>
      <c r="BR175" s="1"/>
      <c r="BS175" s="1"/>
      <c r="BT175" s="1"/>
      <c r="BU175" s="1"/>
      <c r="BV175" s="1"/>
      <c r="BW175" s="1"/>
      <c r="BX175" s="1"/>
      <c r="BY175" s="1"/>
      <c r="BZ175" s="1"/>
      <c r="CA175" s="1"/>
      <c r="CB175" s="1"/>
      <c r="CC175" s="1"/>
      <c r="CD175" s="1"/>
      <c r="CE175" s="1"/>
      <c r="CF175" s="1"/>
      <c r="CG175" s="1"/>
      <c r="CH175" s="1"/>
      <c r="CI175" s="1"/>
      <c r="CJ175" s="1"/>
    </row>
    <row r="176" spans="1:88">
      <c r="A176" s="1"/>
      <c r="B176" s="1"/>
      <c r="C176" s="1"/>
      <c r="D176" s="1"/>
      <c r="E176" s="1"/>
      <c r="F176" s="1"/>
      <c r="G176" s="1"/>
      <c r="H176" s="1"/>
      <c r="I176" s="1"/>
      <c r="J176" s="1"/>
      <c r="K176" s="1"/>
      <c r="L176" s="1"/>
      <c r="M176" s="188"/>
      <c r="N176" s="1"/>
      <c r="O176" s="1"/>
      <c r="P176" s="1"/>
      <c r="Q176" s="1"/>
      <c r="R176" s="1"/>
      <c r="S176" s="1"/>
      <c r="T176" s="1"/>
      <c r="U176" s="1"/>
      <c r="V176" s="1"/>
      <c r="W176" s="1"/>
      <c r="X176" s="1"/>
      <c r="Y176" s="1"/>
      <c r="Z176" s="1"/>
      <c r="AA176" s="6"/>
      <c r="AB176" s="6"/>
      <c r="AC176" s="1"/>
      <c r="AD176" s="1"/>
      <c r="AE176" s="1"/>
      <c r="AF176" s="1"/>
      <c r="AG176" s="1"/>
      <c r="AH176" s="1"/>
      <c r="AI176" s="1"/>
      <c r="AJ176" s="1"/>
      <c r="AK176" s="1"/>
      <c r="AL176" s="1"/>
      <c r="AM176" s="1"/>
      <c r="AN176" s="1"/>
      <c r="AO176" s="1"/>
      <c r="AP176" s="1"/>
      <c r="AQ176" s="1"/>
      <c r="AR176" s="1"/>
      <c r="AS176" s="1"/>
      <c r="AT176" s="192"/>
      <c r="AU176" s="1"/>
      <c r="AV176" s="1"/>
      <c r="AW176" s="1"/>
      <c r="AX176" s="1"/>
      <c r="AY176" s="1"/>
      <c r="AZ176" s="1"/>
      <c r="BA176" s="1"/>
      <c r="BB176" s="1"/>
      <c r="BC176" s="193"/>
      <c r="BD176" s="1"/>
      <c r="BE176" s="1"/>
      <c r="BF176" s="1"/>
      <c r="BG176" s="1"/>
      <c r="BH176" s="1"/>
      <c r="BI176" s="1"/>
      <c r="BJ176" s="1"/>
      <c r="BK176" s="1"/>
      <c r="BL176" s="1"/>
      <c r="BM176" s="1"/>
      <c r="BN176" s="1"/>
      <c r="BO176" s="1"/>
      <c r="BP176" s="1"/>
      <c r="BQ176" s="1"/>
      <c r="BR176" s="1"/>
      <c r="BS176" s="1"/>
      <c r="BT176" s="1"/>
      <c r="BU176" s="1"/>
      <c r="BV176" s="1"/>
      <c r="BW176" s="1"/>
      <c r="BX176" s="1"/>
      <c r="BY176" s="1"/>
      <c r="BZ176" s="1"/>
      <c r="CA176" s="1"/>
      <c r="CB176" s="1"/>
      <c r="CC176" s="1"/>
      <c r="CD176" s="1"/>
      <c r="CE176" s="1"/>
      <c r="CF176" s="1"/>
      <c r="CG176" s="1"/>
      <c r="CH176" s="1"/>
      <c r="CI176" s="1"/>
      <c r="CJ176" s="1"/>
    </row>
    <row r="177" spans="1:88">
      <c r="A177" s="1"/>
      <c r="B177" s="1"/>
      <c r="C177" s="1"/>
      <c r="D177" s="1"/>
      <c r="E177" s="1"/>
      <c r="F177" s="1"/>
      <c r="G177" s="1"/>
      <c r="H177" s="1"/>
      <c r="I177" s="1"/>
      <c r="J177" s="1"/>
      <c r="K177" s="1"/>
      <c r="L177" s="1"/>
      <c r="M177" s="188"/>
      <c r="N177" s="1"/>
      <c r="O177" s="1"/>
      <c r="P177" s="1"/>
      <c r="Q177" s="1"/>
      <c r="R177" s="1"/>
      <c r="S177" s="1"/>
      <c r="T177" s="1"/>
      <c r="U177" s="1"/>
      <c r="V177" s="1"/>
      <c r="W177" s="1"/>
      <c r="X177" s="1"/>
      <c r="Y177" s="1"/>
      <c r="Z177" s="1"/>
      <c r="AA177" s="6"/>
      <c r="AB177" s="6"/>
      <c r="AC177" s="1"/>
      <c r="AD177" s="1"/>
      <c r="AE177" s="1"/>
      <c r="AF177" s="1"/>
      <c r="AG177" s="1"/>
      <c r="AH177" s="1"/>
      <c r="AI177" s="1"/>
      <c r="AJ177" s="1"/>
      <c r="AK177" s="1"/>
      <c r="AL177" s="1"/>
      <c r="AM177" s="1"/>
      <c r="AN177" s="1"/>
      <c r="AO177" s="1"/>
      <c r="AP177" s="1"/>
      <c r="AQ177" s="1"/>
      <c r="AR177" s="1"/>
      <c r="AS177" s="1"/>
      <c r="AT177" s="192"/>
      <c r="AU177" s="1"/>
      <c r="AV177" s="1"/>
      <c r="AW177" s="1"/>
      <c r="AX177" s="1"/>
      <c r="AY177" s="1"/>
      <c r="AZ177" s="1"/>
      <c r="BA177" s="1"/>
      <c r="BB177" s="1"/>
      <c r="BC177" s="193"/>
      <c r="BD177" s="1"/>
      <c r="BE177" s="1"/>
      <c r="BF177" s="1"/>
      <c r="BG177" s="1"/>
      <c r="BH177" s="1"/>
      <c r="BI177" s="1"/>
      <c r="BJ177" s="1"/>
      <c r="BK177" s="1"/>
      <c r="BL177" s="1"/>
      <c r="BM177" s="1"/>
      <c r="BN177" s="1"/>
      <c r="BO177" s="1"/>
      <c r="BP177" s="1"/>
      <c r="BQ177" s="1"/>
      <c r="BR177" s="1"/>
      <c r="BS177" s="1"/>
      <c r="BT177" s="1"/>
      <c r="BU177" s="1"/>
      <c r="BV177" s="1"/>
      <c r="BW177" s="1"/>
      <c r="BX177" s="1"/>
      <c r="BY177" s="1"/>
      <c r="BZ177" s="1"/>
      <c r="CA177" s="1"/>
      <c r="CB177" s="1"/>
      <c r="CC177" s="1"/>
      <c r="CD177" s="1"/>
      <c r="CE177" s="1"/>
      <c r="CF177" s="1"/>
      <c r="CG177" s="1"/>
      <c r="CH177" s="1"/>
      <c r="CI177" s="1"/>
      <c r="CJ177" s="1"/>
    </row>
    <row r="178" spans="1:88">
      <c r="A178" s="1"/>
      <c r="B178" s="1"/>
      <c r="C178" s="1"/>
      <c r="D178" s="1"/>
      <c r="E178" s="1"/>
      <c r="F178" s="1"/>
      <c r="G178" s="1"/>
      <c r="H178" s="1"/>
      <c r="I178" s="1"/>
      <c r="J178" s="1"/>
      <c r="K178" s="1"/>
      <c r="L178" s="1"/>
      <c r="M178" s="188"/>
      <c r="N178" s="1"/>
      <c r="O178" s="1"/>
      <c r="P178" s="1"/>
      <c r="Q178" s="1"/>
      <c r="R178" s="1"/>
      <c r="S178" s="1"/>
      <c r="T178" s="1"/>
      <c r="U178" s="1"/>
      <c r="V178" s="1"/>
      <c r="W178" s="1"/>
      <c r="X178" s="1"/>
      <c r="Y178" s="1"/>
      <c r="Z178" s="1"/>
      <c r="AA178" s="6"/>
      <c r="AB178" s="6"/>
      <c r="AC178" s="1"/>
      <c r="AD178" s="1"/>
      <c r="AE178" s="1"/>
      <c r="AF178" s="1"/>
      <c r="AG178" s="1"/>
      <c r="AH178" s="1"/>
      <c r="AI178" s="1"/>
      <c r="AJ178" s="1"/>
      <c r="AK178" s="1"/>
      <c r="AL178" s="1"/>
      <c r="AM178" s="1"/>
      <c r="AN178" s="1"/>
      <c r="AO178" s="1"/>
      <c r="AP178" s="1"/>
      <c r="AQ178" s="1"/>
      <c r="AR178" s="1"/>
      <c r="AS178" s="1"/>
      <c r="AT178" s="192"/>
      <c r="AU178" s="1"/>
      <c r="AV178" s="1"/>
      <c r="AW178" s="1"/>
      <c r="AX178" s="1"/>
      <c r="AY178" s="1"/>
      <c r="AZ178" s="1"/>
      <c r="BA178" s="1"/>
      <c r="BB178" s="1"/>
      <c r="BC178" s="193"/>
      <c r="BD178" s="1"/>
      <c r="BE178" s="1"/>
      <c r="BF178" s="1"/>
      <c r="BG178" s="1"/>
      <c r="BH178" s="1"/>
      <c r="BI178" s="1"/>
      <c r="BJ178" s="1"/>
      <c r="BK178" s="1"/>
      <c r="BL178" s="1"/>
      <c r="BM178" s="1"/>
      <c r="BN178" s="1"/>
      <c r="BO178" s="1"/>
      <c r="BP178" s="1"/>
      <c r="BQ178" s="1"/>
      <c r="BR178" s="1"/>
      <c r="BS178" s="1"/>
      <c r="BT178" s="1"/>
      <c r="BU178" s="1"/>
      <c r="BV178" s="1"/>
      <c r="BW178" s="1"/>
      <c r="BX178" s="1"/>
      <c r="BY178" s="1"/>
      <c r="BZ178" s="1"/>
      <c r="CA178" s="1"/>
      <c r="CB178" s="1"/>
      <c r="CC178" s="1"/>
      <c r="CD178" s="1"/>
      <c r="CE178" s="1"/>
      <c r="CF178" s="1"/>
      <c r="CG178" s="1"/>
      <c r="CH178" s="1"/>
      <c r="CI178" s="1"/>
      <c r="CJ178" s="1"/>
    </row>
    <row r="179" spans="1:88">
      <c r="A179" s="1"/>
      <c r="B179" s="1"/>
      <c r="C179" s="1"/>
      <c r="D179" s="1"/>
      <c r="E179" s="1"/>
      <c r="F179" s="1"/>
      <c r="G179" s="1"/>
      <c r="H179" s="1"/>
      <c r="I179" s="1"/>
      <c r="J179" s="1"/>
      <c r="K179" s="1"/>
      <c r="L179" s="1"/>
      <c r="M179" s="188"/>
      <c r="N179" s="1"/>
      <c r="O179" s="1"/>
      <c r="P179" s="1"/>
      <c r="Q179" s="1"/>
      <c r="R179" s="1"/>
      <c r="S179" s="1"/>
      <c r="T179" s="1"/>
      <c r="U179" s="1"/>
      <c r="V179" s="1"/>
      <c r="W179" s="1"/>
      <c r="X179" s="1"/>
      <c r="Y179" s="1"/>
      <c r="Z179" s="1"/>
      <c r="AA179" s="6"/>
      <c r="AB179" s="6"/>
      <c r="AC179" s="1"/>
      <c r="AD179" s="1"/>
      <c r="AE179" s="1"/>
      <c r="AF179" s="1"/>
      <c r="AG179" s="1"/>
      <c r="AH179" s="1"/>
      <c r="AI179" s="1"/>
      <c r="AJ179" s="1"/>
      <c r="AK179" s="1"/>
      <c r="AL179" s="1"/>
      <c r="AM179" s="1"/>
      <c r="AN179" s="1"/>
      <c r="AO179" s="1"/>
      <c r="AP179" s="1"/>
      <c r="AQ179" s="1"/>
      <c r="AR179" s="1"/>
      <c r="AS179" s="1"/>
      <c r="AT179" s="192"/>
      <c r="AU179" s="1"/>
      <c r="AV179" s="1"/>
      <c r="AW179" s="1"/>
      <c r="AX179" s="1"/>
      <c r="AY179" s="1"/>
      <c r="AZ179" s="1"/>
      <c r="BA179" s="1"/>
      <c r="BB179" s="1"/>
      <c r="BC179" s="193"/>
      <c r="BD179" s="1"/>
      <c r="BE179" s="1"/>
      <c r="BF179" s="1"/>
      <c r="BG179" s="1"/>
      <c r="BH179" s="1"/>
      <c r="BI179" s="1"/>
      <c r="BJ179" s="1"/>
      <c r="BK179" s="1"/>
      <c r="BL179" s="1"/>
      <c r="BM179" s="1"/>
      <c r="BN179" s="1"/>
      <c r="BO179" s="1"/>
      <c r="BP179" s="1"/>
      <c r="BQ179" s="1"/>
      <c r="BR179" s="1"/>
      <c r="BS179" s="1"/>
      <c r="BT179" s="1"/>
      <c r="BU179" s="1"/>
      <c r="BV179" s="1"/>
      <c r="BW179" s="1"/>
      <c r="BX179" s="1"/>
      <c r="BY179" s="1"/>
      <c r="BZ179" s="1"/>
      <c r="CA179" s="1"/>
      <c r="CB179" s="1"/>
      <c r="CC179" s="1"/>
      <c r="CD179" s="1"/>
      <c r="CE179" s="1"/>
      <c r="CF179" s="1"/>
      <c r="CG179" s="1"/>
      <c r="CH179" s="1"/>
      <c r="CI179" s="1"/>
      <c r="CJ179" s="1"/>
    </row>
    <row r="180" spans="1:88">
      <c r="A180" s="1"/>
      <c r="B180" s="1"/>
      <c r="C180" s="1"/>
      <c r="D180" s="1"/>
      <c r="E180" s="1"/>
      <c r="F180" s="1"/>
      <c r="G180" s="1"/>
      <c r="H180" s="1"/>
      <c r="I180" s="1"/>
      <c r="J180" s="1"/>
      <c r="K180" s="1"/>
      <c r="L180" s="1"/>
      <c r="M180" s="188"/>
      <c r="N180" s="1"/>
      <c r="O180" s="1"/>
      <c r="P180" s="1"/>
      <c r="Q180" s="1"/>
      <c r="R180" s="1"/>
      <c r="S180" s="1"/>
      <c r="T180" s="1"/>
      <c r="U180" s="1"/>
      <c r="V180" s="1"/>
      <c r="W180" s="1"/>
      <c r="X180" s="1"/>
      <c r="Y180" s="1"/>
      <c r="Z180" s="1"/>
      <c r="AA180" s="6"/>
      <c r="AB180" s="6"/>
      <c r="AC180" s="1"/>
      <c r="AD180" s="1"/>
      <c r="AE180" s="1"/>
      <c r="AF180" s="1"/>
      <c r="AG180" s="1"/>
      <c r="AH180" s="1"/>
      <c r="AI180" s="1"/>
      <c r="AJ180" s="1"/>
      <c r="AK180" s="1"/>
      <c r="AL180" s="1"/>
      <c r="AM180" s="1"/>
      <c r="AN180" s="1"/>
      <c r="AO180" s="1"/>
      <c r="AP180" s="1"/>
      <c r="AQ180" s="1"/>
      <c r="AR180" s="1"/>
      <c r="AS180" s="1"/>
      <c r="AT180" s="192"/>
      <c r="AU180" s="1"/>
      <c r="AV180" s="1"/>
      <c r="AW180" s="1"/>
      <c r="AX180" s="1"/>
      <c r="AY180" s="1"/>
      <c r="AZ180" s="1"/>
      <c r="BA180" s="1"/>
      <c r="BB180" s="1"/>
      <c r="BC180" s="193"/>
      <c r="BD180" s="1"/>
      <c r="BE180" s="1"/>
      <c r="BF180" s="1"/>
      <c r="BG180" s="1"/>
      <c r="BH180" s="1"/>
      <c r="BI180" s="1"/>
      <c r="BJ180" s="1"/>
      <c r="BK180" s="1"/>
      <c r="BL180" s="1"/>
      <c r="BM180" s="1"/>
      <c r="BN180" s="1"/>
      <c r="BO180" s="1"/>
      <c r="BP180" s="1"/>
      <c r="BQ180" s="1"/>
      <c r="BR180" s="1"/>
      <c r="BS180" s="1"/>
      <c r="BT180" s="1"/>
      <c r="BU180" s="1"/>
      <c r="BV180" s="1"/>
      <c r="BW180" s="1"/>
      <c r="BX180" s="1"/>
      <c r="BY180" s="1"/>
      <c r="BZ180" s="1"/>
      <c r="CA180" s="1"/>
      <c r="CB180" s="1"/>
      <c r="CC180" s="1"/>
      <c r="CD180" s="1"/>
      <c r="CE180" s="1"/>
      <c r="CF180" s="1"/>
      <c r="CG180" s="1"/>
      <c r="CH180" s="1"/>
      <c r="CI180" s="1"/>
      <c r="CJ180" s="1"/>
    </row>
    <row r="181" spans="1:88">
      <c r="A181" s="1"/>
      <c r="B181" s="1"/>
      <c r="C181" s="1"/>
      <c r="D181" s="1"/>
      <c r="E181" s="1"/>
      <c r="F181" s="1"/>
      <c r="G181" s="1"/>
      <c r="H181" s="1"/>
      <c r="I181" s="1"/>
      <c r="J181" s="1"/>
      <c r="K181" s="1"/>
      <c r="L181" s="1"/>
      <c r="M181" s="188"/>
      <c r="N181" s="1"/>
      <c r="O181" s="1"/>
      <c r="P181" s="1"/>
      <c r="Q181" s="1"/>
      <c r="R181" s="1"/>
      <c r="S181" s="1"/>
      <c r="T181" s="1"/>
      <c r="U181" s="1"/>
      <c r="V181" s="1"/>
      <c r="W181" s="1"/>
      <c r="X181" s="1"/>
      <c r="Y181" s="1"/>
      <c r="Z181" s="1"/>
      <c r="AA181" s="6"/>
      <c r="AB181" s="6"/>
      <c r="AC181" s="1"/>
      <c r="AD181" s="1"/>
      <c r="AE181" s="1"/>
      <c r="AF181" s="1"/>
      <c r="AG181" s="1"/>
      <c r="AH181" s="1"/>
      <c r="AI181" s="1"/>
      <c r="AJ181" s="1"/>
      <c r="AK181" s="1"/>
      <c r="AL181" s="1"/>
      <c r="AM181" s="1"/>
      <c r="AN181" s="1"/>
      <c r="AO181" s="1"/>
      <c r="AP181" s="1"/>
      <c r="AQ181" s="1"/>
      <c r="AR181" s="1"/>
      <c r="AS181" s="1"/>
      <c r="AT181" s="192"/>
      <c r="AU181" s="1"/>
      <c r="AV181" s="1"/>
      <c r="AW181" s="1"/>
      <c r="AX181" s="1"/>
      <c r="AY181" s="1"/>
      <c r="AZ181" s="1"/>
      <c r="BA181" s="1"/>
      <c r="BB181" s="1"/>
      <c r="BC181" s="193"/>
      <c r="BD181" s="1"/>
      <c r="BE181" s="1"/>
      <c r="BF181" s="1"/>
      <c r="BG181" s="1"/>
      <c r="BH181" s="1"/>
      <c r="BI181" s="1"/>
      <c r="BJ181" s="1"/>
      <c r="BK181" s="1"/>
      <c r="BL181" s="1"/>
      <c r="BM181" s="1"/>
      <c r="BN181" s="1"/>
      <c r="BO181" s="1"/>
      <c r="BP181" s="1"/>
      <c r="BQ181" s="1"/>
      <c r="BR181" s="1"/>
      <c r="BS181" s="1"/>
      <c r="BT181" s="1"/>
      <c r="BU181" s="1"/>
      <c r="BV181" s="1"/>
      <c r="BW181" s="1"/>
      <c r="BX181" s="1"/>
      <c r="BY181" s="1"/>
      <c r="BZ181" s="1"/>
      <c r="CA181" s="1"/>
      <c r="CB181" s="1"/>
      <c r="CC181" s="1"/>
      <c r="CD181" s="1"/>
      <c r="CE181" s="1"/>
      <c r="CF181" s="1"/>
      <c r="CG181" s="1"/>
      <c r="CH181" s="1"/>
      <c r="CI181" s="1"/>
      <c r="CJ181" s="1"/>
    </row>
    <row r="182" spans="1:88">
      <c r="A182" s="1"/>
      <c r="B182" s="1"/>
      <c r="C182" s="1"/>
      <c r="D182" s="1"/>
      <c r="E182" s="1"/>
      <c r="F182" s="1"/>
      <c r="G182" s="1"/>
      <c r="H182" s="1"/>
      <c r="I182" s="1"/>
      <c r="J182" s="1"/>
      <c r="K182" s="1"/>
      <c r="L182" s="1"/>
      <c r="M182" s="188"/>
      <c r="N182" s="1"/>
      <c r="O182" s="1"/>
      <c r="P182" s="1"/>
      <c r="Q182" s="1"/>
      <c r="R182" s="1"/>
      <c r="S182" s="1"/>
      <c r="T182" s="1"/>
      <c r="U182" s="1"/>
      <c r="V182" s="1"/>
      <c r="W182" s="1"/>
      <c r="X182" s="1"/>
      <c r="Y182" s="1"/>
      <c r="Z182" s="1"/>
      <c r="AA182" s="6"/>
      <c r="AB182" s="6"/>
      <c r="AC182" s="1"/>
      <c r="AD182" s="1"/>
      <c r="AE182" s="1"/>
      <c r="AF182" s="1"/>
      <c r="AG182" s="1"/>
      <c r="AH182" s="1"/>
      <c r="AI182" s="1"/>
      <c r="AJ182" s="1"/>
      <c r="AK182" s="1"/>
      <c r="AL182" s="1"/>
      <c r="AM182" s="1"/>
      <c r="AN182" s="1"/>
      <c r="AO182" s="1"/>
      <c r="AP182" s="1"/>
      <c r="AQ182" s="1"/>
      <c r="AR182" s="1"/>
      <c r="AS182" s="1"/>
      <c r="AT182" s="192"/>
      <c r="AU182" s="1"/>
      <c r="AV182" s="1"/>
      <c r="AW182" s="1"/>
      <c r="AX182" s="1"/>
      <c r="AY182" s="1"/>
      <c r="AZ182" s="1"/>
      <c r="BA182" s="1"/>
      <c r="BB182" s="1"/>
      <c r="BC182" s="193"/>
      <c r="BD182" s="1"/>
      <c r="BE182" s="1"/>
      <c r="BF182" s="1"/>
      <c r="BG182" s="1"/>
      <c r="BH182" s="1"/>
      <c r="BI182" s="1"/>
      <c r="BJ182" s="1"/>
      <c r="BK182" s="1"/>
      <c r="BL182" s="1"/>
      <c r="BM182" s="1"/>
      <c r="BN182" s="1"/>
      <c r="BO182" s="1"/>
      <c r="BP182" s="1"/>
      <c r="BQ182" s="1"/>
      <c r="BR182" s="1"/>
      <c r="BS182" s="1"/>
      <c r="BT182" s="1"/>
      <c r="BU182" s="1"/>
      <c r="BV182" s="1"/>
      <c r="BW182" s="1"/>
      <c r="BX182" s="1"/>
      <c r="BY182" s="1"/>
      <c r="BZ182" s="1"/>
      <c r="CA182" s="1"/>
      <c r="CB182" s="1"/>
      <c r="CC182" s="1"/>
      <c r="CD182" s="1"/>
      <c r="CE182" s="1"/>
      <c r="CF182" s="1"/>
      <c r="CG182" s="1"/>
      <c r="CH182" s="1"/>
      <c r="CI182" s="1"/>
      <c r="CJ182" s="1"/>
    </row>
    <row r="183" spans="1:88">
      <c r="A183" s="1"/>
      <c r="B183" s="1"/>
      <c r="C183" s="1"/>
      <c r="D183" s="1"/>
      <c r="E183" s="1"/>
      <c r="F183" s="1"/>
      <c r="G183" s="1"/>
      <c r="H183" s="1"/>
      <c r="I183" s="1"/>
      <c r="J183" s="1"/>
      <c r="K183" s="1"/>
      <c r="L183" s="1"/>
      <c r="M183" s="188"/>
      <c r="N183" s="1"/>
      <c r="O183" s="1"/>
      <c r="P183" s="1"/>
      <c r="Q183" s="1"/>
      <c r="R183" s="1"/>
      <c r="S183" s="1"/>
      <c r="T183" s="1"/>
      <c r="U183" s="1"/>
      <c r="V183" s="1"/>
      <c r="W183" s="1"/>
      <c r="X183" s="1"/>
      <c r="Y183" s="1"/>
      <c r="Z183" s="1"/>
      <c r="AA183" s="6"/>
      <c r="AB183" s="6"/>
      <c r="AC183" s="1"/>
      <c r="AD183" s="1"/>
      <c r="AE183" s="1"/>
      <c r="AF183" s="1"/>
      <c r="AG183" s="1"/>
      <c r="AH183" s="1"/>
      <c r="AI183" s="1"/>
      <c r="AJ183" s="1"/>
      <c r="AK183" s="1"/>
      <c r="AL183" s="1"/>
      <c r="AM183" s="1"/>
      <c r="AN183" s="1"/>
      <c r="AO183" s="1"/>
      <c r="AP183" s="1"/>
      <c r="AQ183" s="1"/>
      <c r="AR183" s="1"/>
      <c r="AS183" s="1"/>
      <c r="AT183" s="192"/>
      <c r="AU183" s="1"/>
      <c r="AV183" s="1"/>
      <c r="AW183" s="1"/>
      <c r="AX183" s="1"/>
      <c r="AY183" s="1"/>
      <c r="AZ183" s="1"/>
      <c r="BA183" s="1"/>
      <c r="BB183" s="1"/>
      <c r="BC183" s="193"/>
      <c r="BD183" s="1"/>
      <c r="BE183" s="1"/>
      <c r="BF183" s="1"/>
      <c r="BG183" s="1"/>
      <c r="BH183" s="1"/>
      <c r="BI183" s="1"/>
      <c r="BJ183" s="1"/>
      <c r="BK183" s="1"/>
      <c r="BL183" s="1"/>
      <c r="BM183" s="1"/>
      <c r="BN183" s="1"/>
      <c r="BO183" s="1"/>
      <c r="BP183" s="1"/>
      <c r="BQ183" s="1"/>
      <c r="BR183" s="1"/>
      <c r="BS183" s="1"/>
      <c r="BT183" s="1"/>
      <c r="BU183" s="1"/>
      <c r="BV183" s="1"/>
      <c r="BW183" s="1"/>
      <c r="BX183" s="1"/>
      <c r="BY183" s="1"/>
      <c r="BZ183" s="1"/>
      <c r="CA183" s="1"/>
      <c r="CB183" s="1"/>
      <c r="CC183" s="1"/>
      <c r="CD183" s="1"/>
      <c r="CE183" s="1"/>
      <c r="CF183" s="1"/>
      <c r="CG183" s="1"/>
      <c r="CH183" s="1"/>
      <c r="CI183" s="1"/>
      <c r="CJ183" s="1"/>
    </row>
    <row r="184" spans="1:88">
      <c r="A184" s="1"/>
      <c r="B184" s="1"/>
      <c r="C184" s="1"/>
      <c r="D184" s="1"/>
      <c r="E184" s="1"/>
      <c r="F184" s="1"/>
      <c r="G184" s="1"/>
      <c r="H184" s="1"/>
      <c r="I184" s="1"/>
      <c r="J184" s="1"/>
      <c r="K184" s="1"/>
      <c r="L184" s="1"/>
      <c r="M184" s="188"/>
      <c r="N184" s="1"/>
      <c r="O184" s="1"/>
      <c r="P184" s="1"/>
      <c r="Q184" s="1"/>
      <c r="R184" s="1"/>
      <c r="S184" s="1"/>
      <c r="T184" s="1"/>
      <c r="U184" s="1"/>
      <c r="V184" s="1"/>
      <c r="W184" s="1"/>
      <c r="X184" s="1"/>
      <c r="Y184" s="1"/>
      <c r="Z184" s="1"/>
      <c r="AA184" s="6"/>
      <c r="AB184" s="6"/>
      <c r="AC184" s="1"/>
      <c r="AD184" s="1"/>
      <c r="AE184" s="1"/>
      <c r="AF184" s="1"/>
      <c r="AG184" s="1"/>
      <c r="AH184" s="1"/>
      <c r="AI184" s="1"/>
      <c r="AJ184" s="1"/>
      <c r="AK184" s="1"/>
      <c r="AL184" s="1"/>
      <c r="AM184" s="1"/>
      <c r="AN184" s="1"/>
      <c r="AO184" s="1"/>
      <c r="AP184" s="1"/>
      <c r="AQ184" s="1"/>
      <c r="AR184" s="1"/>
      <c r="AS184" s="1"/>
      <c r="AT184" s="192"/>
      <c r="AU184" s="1"/>
      <c r="AV184" s="1"/>
      <c r="AW184" s="1"/>
      <c r="AX184" s="1"/>
      <c r="AY184" s="1"/>
      <c r="AZ184" s="1"/>
      <c r="BA184" s="1"/>
      <c r="BB184" s="1"/>
      <c r="BC184" s="193"/>
      <c r="BD184" s="1"/>
      <c r="BE184" s="1"/>
      <c r="BF184" s="1"/>
      <c r="BG184" s="1"/>
      <c r="BH184" s="1"/>
      <c r="BI184" s="1"/>
      <c r="BJ184" s="1"/>
      <c r="BK184" s="1"/>
      <c r="BL184" s="1"/>
      <c r="BM184" s="1"/>
      <c r="BN184" s="1"/>
      <c r="BO184" s="1"/>
      <c r="BP184" s="1"/>
      <c r="BQ184" s="1"/>
      <c r="BR184" s="1"/>
      <c r="BS184" s="1"/>
      <c r="BT184" s="1"/>
      <c r="BU184" s="1"/>
      <c r="BV184" s="1"/>
      <c r="BW184" s="1"/>
      <c r="BX184" s="1"/>
      <c r="BY184" s="1"/>
      <c r="BZ184" s="1"/>
      <c r="CA184" s="1"/>
      <c r="CB184" s="1"/>
      <c r="CC184" s="1"/>
      <c r="CD184" s="1"/>
      <c r="CE184" s="1"/>
      <c r="CF184" s="1"/>
      <c r="CG184" s="1"/>
      <c r="CH184" s="1"/>
      <c r="CI184" s="1"/>
      <c r="CJ184" s="1"/>
    </row>
    <row r="185" spans="1:88">
      <c r="A185" s="1"/>
      <c r="B185" s="1"/>
      <c r="C185" s="1"/>
      <c r="D185" s="1"/>
      <c r="E185" s="1"/>
      <c r="F185" s="1"/>
      <c r="G185" s="1"/>
      <c r="H185" s="1"/>
      <c r="I185" s="1"/>
      <c r="J185" s="1"/>
      <c r="K185" s="1"/>
      <c r="L185" s="1"/>
      <c r="M185" s="188"/>
      <c r="N185" s="1"/>
      <c r="O185" s="1"/>
      <c r="P185" s="1"/>
      <c r="Q185" s="1"/>
      <c r="R185" s="1"/>
      <c r="S185" s="1"/>
      <c r="T185" s="1"/>
      <c r="U185" s="1"/>
      <c r="V185" s="1"/>
      <c r="W185" s="1"/>
      <c r="X185" s="1"/>
      <c r="Y185" s="1"/>
      <c r="Z185" s="1"/>
      <c r="AA185" s="6"/>
      <c r="AB185" s="6"/>
      <c r="AC185" s="1"/>
      <c r="AD185" s="1"/>
      <c r="AE185" s="1"/>
      <c r="AF185" s="1"/>
      <c r="AG185" s="1"/>
      <c r="AH185" s="1"/>
      <c r="AI185" s="1"/>
      <c r="AJ185" s="1"/>
      <c r="AK185" s="1"/>
      <c r="AL185" s="1"/>
      <c r="AM185" s="1"/>
      <c r="AN185" s="1"/>
      <c r="AO185" s="1"/>
      <c r="AP185" s="1"/>
      <c r="AQ185" s="1"/>
      <c r="AR185" s="1"/>
      <c r="AS185" s="1"/>
      <c r="AT185" s="192"/>
      <c r="AU185" s="1"/>
      <c r="AV185" s="1"/>
      <c r="AW185" s="1"/>
      <c r="AX185" s="1"/>
      <c r="AY185" s="1"/>
      <c r="AZ185" s="1"/>
      <c r="BA185" s="1"/>
      <c r="BB185" s="1"/>
      <c r="BC185" s="193"/>
      <c r="BD185" s="1"/>
      <c r="BE185" s="1"/>
      <c r="BF185" s="1"/>
      <c r="BG185" s="1"/>
      <c r="BH185" s="1"/>
      <c r="BI185" s="1"/>
      <c r="BJ185" s="1"/>
      <c r="BK185" s="1"/>
      <c r="BL185" s="1"/>
      <c r="BM185" s="1"/>
      <c r="BN185" s="1"/>
      <c r="BO185" s="1"/>
      <c r="BP185" s="1"/>
      <c r="BQ185" s="1"/>
      <c r="BR185" s="1"/>
      <c r="BS185" s="1"/>
      <c r="BT185" s="1"/>
      <c r="BU185" s="1"/>
      <c r="BV185" s="1"/>
      <c r="BW185" s="1"/>
      <c r="BX185" s="1"/>
      <c r="BY185" s="1"/>
      <c r="BZ185" s="1"/>
      <c r="CA185" s="1"/>
      <c r="CB185" s="1"/>
      <c r="CC185" s="1"/>
      <c r="CD185" s="1"/>
      <c r="CE185" s="1"/>
      <c r="CF185" s="1"/>
      <c r="CG185" s="1"/>
      <c r="CH185" s="1"/>
      <c r="CI185" s="1"/>
      <c r="CJ185" s="1"/>
    </row>
    <row r="186" spans="1:88">
      <c r="A186" s="1"/>
      <c r="B186" s="1"/>
      <c r="C186" s="1"/>
      <c r="D186" s="1"/>
      <c r="E186" s="1"/>
      <c r="F186" s="1"/>
      <c r="G186" s="1"/>
      <c r="H186" s="1"/>
      <c r="I186" s="1"/>
      <c r="J186" s="1"/>
      <c r="K186" s="1"/>
      <c r="L186" s="1"/>
      <c r="M186" s="188"/>
      <c r="N186" s="1"/>
      <c r="O186" s="1"/>
      <c r="P186" s="1"/>
      <c r="Q186" s="1"/>
      <c r="R186" s="1"/>
      <c r="S186" s="1"/>
      <c r="T186" s="1"/>
      <c r="U186" s="1"/>
      <c r="V186" s="1"/>
      <c r="W186" s="1"/>
      <c r="X186" s="1"/>
      <c r="Y186" s="1"/>
      <c r="Z186" s="1"/>
      <c r="AA186" s="6"/>
      <c r="AB186" s="6"/>
      <c r="AC186" s="1"/>
      <c r="AD186" s="1"/>
      <c r="AE186" s="1"/>
      <c r="AF186" s="1"/>
      <c r="AG186" s="1"/>
      <c r="AH186" s="1"/>
      <c r="AI186" s="1"/>
      <c r="AJ186" s="1"/>
      <c r="AK186" s="1"/>
      <c r="AL186" s="1"/>
      <c r="AM186" s="1"/>
      <c r="AN186" s="1"/>
      <c r="AO186" s="1"/>
      <c r="AP186" s="1"/>
      <c r="AQ186" s="1"/>
      <c r="AR186" s="1"/>
      <c r="AS186" s="1"/>
      <c r="AT186" s="192"/>
      <c r="AU186" s="1"/>
      <c r="AV186" s="1"/>
      <c r="AW186" s="1"/>
      <c r="AX186" s="1"/>
      <c r="AY186" s="1"/>
      <c r="AZ186" s="1"/>
      <c r="BA186" s="1"/>
      <c r="BB186" s="1"/>
      <c r="BC186" s="193"/>
      <c r="BD186" s="1"/>
      <c r="BE186" s="1"/>
      <c r="BF186" s="1"/>
      <c r="BG186" s="1"/>
      <c r="BH186" s="1"/>
      <c r="BI186" s="1"/>
      <c r="BJ186" s="1"/>
      <c r="BK186" s="1"/>
      <c r="BL186" s="1"/>
      <c r="BM186" s="1"/>
      <c r="BN186" s="1"/>
      <c r="BO186" s="1"/>
      <c r="BP186" s="1"/>
      <c r="BQ186" s="1"/>
      <c r="BR186" s="1"/>
      <c r="BS186" s="1"/>
      <c r="BT186" s="1"/>
      <c r="BU186" s="1"/>
      <c r="BV186" s="1"/>
      <c r="BW186" s="1"/>
      <c r="BX186" s="1"/>
      <c r="BY186" s="1"/>
      <c r="BZ186" s="1"/>
      <c r="CA186" s="1"/>
      <c r="CB186" s="1"/>
      <c r="CC186" s="1"/>
      <c r="CD186" s="1"/>
      <c r="CE186" s="1"/>
      <c r="CF186" s="1"/>
      <c r="CG186" s="1"/>
      <c r="CH186" s="1"/>
      <c r="CI186" s="1"/>
      <c r="CJ186" s="1"/>
    </row>
    <row r="187" spans="1:88">
      <c r="A187" s="1"/>
      <c r="B187" s="1"/>
      <c r="C187" s="1"/>
      <c r="D187" s="1"/>
      <c r="E187" s="1"/>
      <c r="F187" s="1"/>
      <c r="G187" s="1"/>
      <c r="H187" s="1"/>
      <c r="I187" s="1"/>
      <c r="J187" s="1"/>
      <c r="K187" s="1"/>
      <c r="L187" s="1"/>
      <c r="M187" s="188"/>
      <c r="N187" s="1"/>
      <c r="O187" s="1"/>
      <c r="P187" s="1"/>
      <c r="Q187" s="1"/>
      <c r="R187" s="1"/>
      <c r="S187" s="1"/>
      <c r="T187" s="1"/>
      <c r="U187" s="1"/>
      <c r="V187" s="1"/>
      <c r="W187" s="1"/>
      <c r="X187" s="1"/>
      <c r="Y187" s="1"/>
      <c r="Z187" s="1"/>
      <c r="AA187" s="6"/>
      <c r="AB187" s="6"/>
      <c r="AC187" s="1"/>
      <c r="AD187" s="1"/>
      <c r="AE187" s="1"/>
      <c r="AF187" s="1"/>
      <c r="AG187" s="1"/>
      <c r="AH187" s="1"/>
      <c r="AI187" s="1"/>
      <c r="AJ187" s="1"/>
      <c r="AK187" s="1"/>
      <c r="AL187" s="1"/>
      <c r="AM187" s="1"/>
      <c r="AN187" s="1"/>
      <c r="AO187" s="1"/>
      <c r="AP187" s="1"/>
      <c r="AQ187" s="1"/>
      <c r="AR187" s="1"/>
      <c r="AS187" s="1"/>
      <c r="AT187" s="192"/>
      <c r="AU187" s="1"/>
      <c r="AV187" s="1"/>
      <c r="AW187" s="1"/>
      <c r="AX187" s="1"/>
      <c r="AY187" s="1"/>
      <c r="AZ187" s="1"/>
      <c r="BA187" s="1"/>
      <c r="BB187" s="1"/>
      <c r="BC187" s="193"/>
      <c r="BD187" s="1"/>
      <c r="BE187" s="1"/>
      <c r="BF187" s="1"/>
      <c r="BG187" s="1"/>
      <c r="BH187" s="1"/>
      <c r="BI187" s="1"/>
      <c r="BJ187" s="1"/>
      <c r="BK187" s="1"/>
      <c r="BL187" s="1"/>
      <c r="BM187" s="1"/>
      <c r="BN187" s="1"/>
      <c r="BO187" s="1"/>
      <c r="BP187" s="1"/>
      <c r="BQ187" s="1"/>
      <c r="BR187" s="1"/>
      <c r="BS187" s="1"/>
      <c r="BT187" s="1"/>
      <c r="BU187" s="1"/>
      <c r="BV187" s="1"/>
      <c r="BW187" s="1"/>
      <c r="BX187" s="1"/>
      <c r="BY187" s="1"/>
      <c r="BZ187" s="1"/>
      <c r="CA187" s="1"/>
      <c r="CB187" s="1"/>
      <c r="CC187" s="1"/>
      <c r="CD187" s="1"/>
      <c r="CE187" s="1"/>
      <c r="CF187" s="1"/>
      <c r="CG187" s="1"/>
      <c r="CH187" s="1"/>
      <c r="CI187" s="1"/>
      <c r="CJ187" s="1"/>
    </row>
    <row r="188" spans="1:88">
      <c r="A188" s="1"/>
      <c r="B188" s="1"/>
      <c r="C188" s="1"/>
      <c r="D188" s="1"/>
      <c r="E188" s="1"/>
      <c r="F188" s="1"/>
      <c r="G188" s="1"/>
      <c r="H188" s="1"/>
      <c r="I188" s="1"/>
      <c r="J188" s="1"/>
      <c r="K188" s="1"/>
      <c r="L188" s="1"/>
      <c r="M188" s="188"/>
      <c r="N188" s="1"/>
      <c r="O188" s="1"/>
      <c r="P188" s="1"/>
      <c r="Q188" s="1"/>
      <c r="R188" s="1"/>
      <c r="S188" s="1"/>
      <c r="T188" s="1"/>
      <c r="U188" s="1"/>
      <c r="V188" s="1"/>
      <c r="W188" s="1"/>
      <c r="X188" s="1"/>
      <c r="Y188" s="1"/>
      <c r="Z188" s="1"/>
      <c r="AA188" s="6"/>
      <c r="AB188" s="6"/>
      <c r="AC188" s="1"/>
      <c r="AD188" s="1"/>
      <c r="AE188" s="1"/>
      <c r="AF188" s="1"/>
      <c r="AG188" s="1"/>
      <c r="AH188" s="1"/>
      <c r="AI188" s="1"/>
      <c r="AJ188" s="1"/>
      <c r="AK188" s="1"/>
      <c r="AL188" s="1"/>
      <c r="AM188" s="1"/>
      <c r="AN188" s="1"/>
      <c r="AO188" s="1"/>
      <c r="AP188" s="1"/>
      <c r="AQ188" s="1"/>
      <c r="AR188" s="1"/>
      <c r="AS188" s="1"/>
      <c r="AT188" s="192"/>
      <c r="AU188" s="1"/>
      <c r="AV188" s="1"/>
      <c r="AW188" s="1"/>
      <c r="AX188" s="1"/>
      <c r="AY188" s="1"/>
      <c r="AZ188" s="1"/>
      <c r="BA188" s="1"/>
      <c r="BB188" s="1"/>
      <c r="BC188" s="193"/>
      <c r="BD188" s="1"/>
      <c r="BE188" s="1"/>
      <c r="BF188" s="1"/>
      <c r="BG188" s="1"/>
      <c r="BH188" s="1"/>
      <c r="BI188" s="1"/>
      <c r="BJ188" s="1"/>
      <c r="BK188" s="1"/>
      <c r="BL188" s="1"/>
      <c r="BM188" s="1"/>
      <c r="BN188" s="1"/>
      <c r="BO188" s="1"/>
      <c r="BP188" s="1"/>
      <c r="BQ188" s="1"/>
      <c r="BR188" s="1"/>
      <c r="BS188" s="1"/>
      <c r="BT188" s="1"/>
      <c r="BU188" s="1"/>
      <c r="BV188" s="1"/>
      <c r="BW188" s="1"/>
      <c r="BX188" s="1"/>
      <c r="BY188" s="1"/>
      <c r="BZ188" s="1"/>
      <c r="CA188" s="1"/>
      <c r="CB188" s="1"/>
      <c r="CC188" s="1"/>
      <c r="CD188" s="1"/>
      <c r="CE188" s="1"/>
      <c r="CF188" s="1"/>
      <c r="CG188" s="1"/>
      <c r="CH188" s="1"/>
      <c r="CI188" s="1"/>
      <c r="CJ188" s="1"/>
    </row>
    <row r="189" spans="1:88">
      <c r="A189" s="1"/>
      <c r="B189" s="1"/>
      <c r="C189" s="1"/>
      <c r="D189" s="1"/>
      <c r="E189" s="1"/>
      <c r="F189" s="1"/>
      <c r="G189" s="1"/>
      <c r="H189" s="1"/>
      <c r="I189" s="1"/>
      <c r="J189" s="1"/>
      <c r="K189" s="1"/>
      <c r="L189" s="1"/>
      <c r="M189" s="188"/>
      <c r="N189" s="1"/>
      <c r="O189" s="1"/>
      <c r="P189" s="1"/>
      <c r="Q189" s="1"/>
      <c r="R189" s="1"/>
      <c r="S189" s="1"/>
      <c r="T189" s="1"/>
      <c r="U189" s="1"/>
      <c r="V189" s="1"/>
      <c r="W189" s="1"/>
      <c r="X189" s="1"/>
      <c r="Y189" s="1"/>
      <c r="Z189" s="1"/>
      <c r="AA189" s="6"/>
      <c r="AB189" s="6"/>
      <c r="AC189" s="1"/>
      <c r="AD189" s="1"/>
      <c r="AE189" s="1"/>
      <c r="AF189" s="1"/>
      <c r="AG189" s="1"/>
      <c r="AH189" s="1"/>
      <c r="AI189" s="1"/>
      <c r="AJ189" s="1"/>
      <c r="AK189" s="1"/>
      <c r="AL189" s="1"/>
      <c r="AM189" s="1"/>
      <c r="AN189" s="1"/>
      <c r="AO189" s="1"/>
      <c r="AP189" s="1"/>
      <c r="AQ189" s="1"/>
      <c r="AR189" s="1"/>
      <c r="AS189" s="1"/>
      <c r="AT189" s="192"/>
      <c r="AU189" s="1"/>
      <c r="AV189" s="1"/>
      <c r="AW189" s="1"/>
      <c r="AX189" s="1"/>
      <c r="AY189" s="1"/>
      <c r="AZ189" s="1"/>
      <c r="BA189" s="1"/>
      <c r="BB189" s="1"/>
      <c r="BC189" s="193"/>
      <c r="BD189" s="1"/>
      <c r="BE189" s="1"/>
      <c r="BF189" s="1"/>
      <c r="BG189" s="1"/>
      <c r="BH189" s="1"/>
      <c r="BI189" s="1"/>
      <c r="BJ189" s="1"/>
      <c r="BK189" s="1"/>
      <c r="BL189" s="1"/>
      <c r="BM189" s="1"/>
      <c r="BN189" s="1"/>
      <c r="BO189" s="1"/>
      <c r="BP189" s="1"/>
      <c r="BQ189" s="1"/>
      <c r="BR189" s="1"/>
      <c r="BS189" s="1"/>
      <c r="BT189" s="1"/>
      <c r="BU189" s="1"/>
      <c r="BV189" s="1"/>
      <c r="BW189" s="1"/>
      <c r="BX189" s="1"/>
      <c r="BY189" s="1"/>
      <c r="BZ189" s="1"/>
      <c r="CA189" s="1"/>
      <c r="CB189" s="1"/>
      <c r="CC189" s="1"/>
      <c r="CD189" s="1"/>
      <c r="CE189" s="1"/>
      <c r="CF189" s="1"/>
      <c r="CG189" s="1"/>
      <c r="CH189" s="1"/>
      <c r="CI189" s="1"/>
      <c r="CJ189" s="1"/>
    </row>
    <row r="190" spans="1:88">
      <c r="A190" s="1"/>
      <c r="B190" s="1"/>
      <c r="C190" s="1"/>
      <c r="D190" s="1"/>
      <c r="E190" s="1"/>
      <c r="F190" s="1"/>
      <c r="G190" s="1"/>
      <c r="H190" s="1"/>
      <c r="I190" s="1"/>
      <c r="J190" s="1"/>
      <c r="K190" s="1"/>
      <c r="L190" s="1"/>
      <c r="M190" s="188"/>
      <c r="N190" s="1"/>
      <c r="O190" s="1"/>
      <c r="P190" s="1"/>
      <c r="Q190" s="1"/>
      <c r="R190" s="1"/>
      <c r="S190" s="1"/>
      <c r="T190" s="1"/>
      <c r="U190" s="1"/>
      <c r="V190" s="1"/>
      <c r="W190" s="1"/>
      <c r="X190" s="1"/>
      <c r="Y190" s="1"/>
      <c r="Z190" s="1"/>
      <c r="AA190" s="6"/>
      <c r="AB190" s="6"/>
      <c r="AC190" s="1"/>
      <c r="AD190" s="1"/>
      <c r="AE190" s="1"/>
      <c r="AF190" s="1"/>
      <c r="AG190" s="1"/>
      <c r="AH190" s="1"/>
      <c r="AI190" s="1"/>
      <c r="AJ190" s="1"/>
      <c r="AK190" s="1"/>
      <c r="AL190" s="1"/>
      <c r="AM190" s="1"/>
      <c r="AN190" s="1"/>
      <c r="AO190" s="1"/>
      <c r="AP190" s="1"/>
      <c r="AQ190" s="1"/>
      <c r="AR190" s="1"/>
      <c r="AS190" s="1"/>
      <c r="AT190" s="192"/>
      <c r="AU190" s="1"/>
      <c r="AV190" s="1"/>
      <c r="AW190" s="1"/>
      <c r="AX190" s="1"/>
      <c r="AY190" s="1"/>
      <c r="AZ190" s="1"/>
      <c r="BA190" s="1"/>
      <c r="BB190" s="1"/>
      <c r="BC190" s="193"/>
      <c r="BD190" s="1"/>
      <c r="BE190" s="1"/>
      <c r="BF190" s="1"/>
      <c r="BG190" s="1"/>
      <c r="BH190" s="1"/>
      <c r="BI190" s="1"/>
      <c r="BJ190" s="1"/>
      <c r="BK190" s="1"/>
      <c r="BL190" s="1"/>
      <c r="BM190" s="1"/>
      <c r="BN190" s="1"/>
      <c r="BO190" s="1"/>
      <c r="BP190" s="1"/>
      <c r="BQ190" s="1"/>
      <c r="BR190" s="1"/>
      <c r="BS190" s="1"/>
      <c r="BT190" s="1"/>
      <c r="BU190" s="1"/>
      <c r="BV190" s="1"/>
      <c r="BW190" s="1"/>
      <c r="BX190" s="1"/>
      <c r="BY190" s="1"/>
      <c r="BZ190" s="1"/>
      <c r="CA190" s="1"/>
      <c r="CB190" s="1"/>
      <c r="CC190" s="1"/>
      <c r="CD190" s="1"/>
      <c r="CE190" s="1"/>
      <c r="CF190" s="1"/>
      <c r="CG190" s="1"/>
      <c r="CH190" s="1"/>
      <c r="CI190" s="1"/>
      <c r="CJ190" s="1"/>
    </row>
    <row r="191" spans="1:88">
      <c r="A191" s="1"/>
      <c r="B191" s="1"/>
      <c r="C191" s="1"/>
      <c r="D191" s="1"/>
      <c r="E191" s="1"/>
      <c r="F191" s="1"/>
      <c r="G191" s="1"/>
      <c r="H191" s="1"/>
      <c r="I191" s="1"/>
      <c r="J191" s="1"/>
      <c r="K191" s="1"/>
      <c r="L191" s="1"/>
      <c r="M191" s="188"/>
      <c r="N191" s="1"/>
      <c r="O191" s="1"/>
      <c r="P191" s="1"/>
      <c r="Q191" s="1"/>
      <c r="R191" s="1"/>
      <c r="S191" s="1"/>
      <c r="T191" s="1"/>
      <c r="U191" s="1"/>
      <c r="V191" s="1"/>
      <c r="W191" s="1"/>
      <c r="X191" s="1"/>
      <c r="Y191" s="1"/>
      <c r="Z191" s="1"/>
      <c r="AA191" s="6"/>
      <c r="AB191" s="6"/>
      <c r="AC191" s="1"/>
      <c r="AD191" s="1"/>
      <c r="AE191" s="1"/>
      <c r="AF191" s="1"/>
      <c r="AG191" s="1"/>
      <c r="AH191" s="1"/>
      <c r="AI191" s="1"/>
      <c r="AJ191" s="1"/>
      <c r="AK191" s="1"/>
      <c r="AL191" s="1"/>
      <c r="AM191" s="1"/>
      <c r="AN191" s="1"/>
      <c r="AO191" s="1"/>
      <c r="AP191" s="1"/>
      <c r="AQ191" s="1"/>
      <c r="AR191" s="1"/>
      <c r="AS191" s="1"/>
      <c r="AT191" s="192"/>
      <c r="AU191" s="1"/>
      <c r="AV191" s="1"/>
      <c r="AW191" s="1"/>
      <c r="AX191" s="1"/>
      <c r="AY191" s="1"/>
      <c r="AZ191" s="1"/>
      <c r="BA191" s="1"/>
      <c r="BB191" s="1"/>
      <c r="BC191" s="193"/>
      <c r="BD191" s="1"/>
      <c r="BE191" s="1"/>
      <c r="BF191" s="1"/>
      <c r="BG191" s="1"/>
      <c r="BH191" s="1"/>
      <c r="BI191" s="1"/>
      <c r="BJ191" s="1"/>
      <c r="BK191" s="1"/>
      <c r="BL191" s="1"/>
      <c r="BM191" s="1"/>
      <c r="BN191" s="1"/>
      <c r="BO191" s="1"/>
      <c r="BP191" s="1"/>
      <c r="BQ191" s="1"/>
      <c r="BR191" s="1"/>
      <c r="BS191" s="1"/>
      <c r="BT191" s="1"/>
      <c r="BU191" s="1"/>
      <c r="BV191" s="1"/>
      <c r="BW191" s="1"/>
      <c r="BX191" s="1"/>
      <c r="BY191" s="1"/>
      <c r="BZ191" s="1"/>
      <c r="CA191" s="1"/>
      <c r="CB191" s="1"/>
      <c r="CC191" s="1"/>
      <c r="CD191" s="1"/>
      <c r="CE191" s="1"/>
      <c r="CF191" s="1"/>
      <c r="CG191" s="1"/>
      <c r="CH191" s="1"/>
      <c r="CI191" s="1"/>
      <c r="CJ191" s="1"/>
    </row>
    <row r="192" spans="1:88">
      <c r="A192" s="1"/>
      <c r="B192" s="1"/>
      <c r="C192" s="1"/>
      <c r="D192" s="1"/>
      <c r="E192" s="1"/>
      <c r="F192" s="1"/>
      <c r="G192" s="1"/>
      <c r="H192" s="1"/>
      <c r="I192" s="1"/>
      <c r="J192" s="1"/>
      <c r="K192" s="1"/>
      <c r="L192" s="1"/>
      <c r="M192" s="188"/>
      <c r="N192" s="1"/>
      <c r="O192" s="1"/>
      <c r="P192" s="1"/>
      <c r="Q192" s="1"/>
      <c r="R192" s="1"/>
      <c r="S192" s="1"/>
      <c r="T192" s="1"/>
      <c r="U192" s="1"/>
      <c r="V192" s="1"/>
      <c r="W192" s="1"/>
      <c r="X192" s="1"/>
      <c r="Y192" s="1"/>
      <c r="Z192" s="1"/>
      <c r="AA192" s="6"/>
      <c r="AB192" s="6"/>
      <c r="AC192" s="1"/>
      <c r="AD192" s="1"/>
      <c r="AE192" s="1"/>
      <c r="AF192" s="1"/>
      <c r="AG192" s="1"/>
      <c r="AH192" s="1"/>
      <c r="AI192" s="1"/>
      <c r="AJ192" s="1"/>
      <c r="AK192" s="1"/>
      <c r="AL192" s="1"/>
      <c r="AM192" s="1"/>
      <c r="AN192" s="1"/>
      <c r="AO192" s="1"/>
      <c r="AP192" s="1"/>
      <c r="AQ192" s="1"/>
      <c r="AR192" s="1"/>
      <c r="AS192" s="1"/>
      <c r="AT192" s="192"/>
      <c r="AU192" s="1"/>
      <c r="AV192" s="1"/>
      <c r="AW192" s="1"/>
      <c r="AX192" s="1"/>
      <c r="AY192" s="1"/>
      <c r="AZ192" s="1"/>
      <c r="BA192" s="1"/>
      <c r="BB192" s="1"/>
      <c r="BC192" s="193"/>
      <c r="BD192" s="1"/>
      <c r="BE192" s="1"/>
      <c r="BF192" s="1"/>
      <c r="BG192" s="1"/>
      <c r="BH192" s="1"/>
      <c r="BI192" s="1"/>
      <c r="BJ192" s="1"/>
      <c r="BK192" s="1"/>
      <c r="BL192" s="1"/>
      <c r="BM192" s="1"/>
      <c r="BN192" s="1"/>
      <c r="BO192" s="1"/>
      <c r="BP192" s="1"/>
      <c r="BQ192" s="1"/>
      <c r="BR192" s="1"/>
      <c r="BS192" s="1"/>
      <c r="BT192" s="1"/>
      <c r="BU192" s="1"/>
      <c r="BV192" s="1"/>
      <c r="BW192" s="1"/>
      <c r="BX192" s="1"/>
      <c r="BY192" s="1"/>
      <c r="BZ192" s="1"/>
      <c r="CA192" s="1"/>
      <c r="CB192" s="1"/>
      <c r="CC192" s="1"/>
      <c r="CD192" s="1"/>
      <c r="CE192" s="1"/>
      <c r="CF192" s="1"/>
      <c r="CG192" s="1"/>
      <c r="CH192" s="1"/>
      <c r="CI192" s="1"/>
      <c r="CJ192" s="1"/>
    </row>
    <row r="193" spans="1:88">
      <c r="A193" s="1"/>
      <c r="B193" s="1"/>
      <c r="C193" s="1"/>
      <c r="D193" s="1"/>
      <c r="E193" s="1"/>
      <c r="F193" s="1"/>
      <c r="G193" s="1"/>
      <c r="H193" s="1"/>
      <c r="I193" s="1"/>
      <c r="J193" s="1"/>
      <c r="K193" s="1"/>
      <c r="L193" s="1"/>
      <c r="M193" s="188"/>
      <c r="N193" s="1"/>
      <c r="O193" s="1"/>
      <c r="P193" s="1"/>
      <c r="Q193" s="1"/>
      <c r="R193" s="1"/>
      <c r="S193" s="1"/>
      <c r="T193" s="1"/>
      <c r="U193" s="1"/>
      <c r="V193" s="1"/>
      <c r="W193" s="1"/>
      <c r="X193" s="1"/>
      <c r="Y193" s="1"/>
      <c r="Z193" s="1"/>
      <c r="AA193" s="6"/>
      <c r="AB193" s="6"/>
      <c r="AC193" s="1"/>
      <c r="AD193" s="1"/>
      <c r="AE193" s="1"/>
      <c r="AF193" s="1"/>
      <c r="AG193" s="1"/>
      <c r="AH193" s="1"/>
      <c r="AI193" s="1"/>
      <c r="AJ193" s="1"/>
      <c r="AK193" s="1"/>
      <c r="AL193" s="1"/>
      <c r="AM193" s="1"/>
      <c r="AN193" s="1"/>
      <c r="AO193" s="1"/>
      <c r="AP193" s="1"/>
      <c r="AQ193" s="1"/>
      <c r="AR193" s="1"/>
      <c r="AS193" s="1"/>
      <c r="AT193" s="192"/>
      <c r="AU193" s="1"/>
      <c r="AV193" s="1"/>
      <c r="AW193" s="1"/>
      <c r="AX193" s="1"/>
      <c r="AY193" s="1"/>
      <c r="AZ193" s="1"/>
      <c r="BA193" s="1"/>
      <c r="BB193" s="1"/>
      <c r="BC193" s="193"/>
      <c r="BD193" s="1"/>
      <c r="BE193" s="1"/>
      <c r="BF193" s="1"/>
      <c r="BG193" s="1"/>
      <c r="BH193" s="1"/>
      <c r="BI193" s="1"/>
      <c r="BJ193" s="1"/>
      <c r="BK193" s="1"/>
      <c r="BL193" s="1"/>
      <c r="BM193" s="1"/>
      <c r="BN193" s="1"/>
      <c r="BO193" s="1"/>
      <c r="BP193" s="1"/>
      <c r="BQ193" s="1"/>
      <c r="BR193" s="1"/>
      <c r="BS193" s="1"/>
      <c r="BT193" s="1"/>
      <c r="BU193" s="1"/>
      <c r="BV193" s="1"/>
      <c r="BW193" s="1"/>
      <c r="BX193" s="1"/>
      <c r="BY193" s="1"/>
      <c r="BZ193" s="1"/>
      <c r="CA193" s="1"/>
      <c r="CB193" s="1"/>
      <c r="CC193" s="1"/>
      <c r="CD193" s="1"/>
      <c r="CE193" s="1"/>
      <c r="CF193" s="1"/>
      <c r="CG193" s="1"/>
      <c r="CH193" s="1"/>
      <c r="CI193" s="1"/>
      <c r="CJ193" s="1"/>
    </row>
    <row r="194" spans="1:88">
      <c r="A194" s="1"/>
      <c r="B194" s="1"/>
      <c r="C194" s="1"/>
      <c r="D194" s="1"/>
      <c r="E194" s="1"/>
      <c r="F194" s="1"/>
      <c r="G194" s="1"/>
      <c r="H194" s="1"/>
      <c r="I194" s="1"/>
      <c r="J194" s="1"/>
      <c r="K194" s="1"/>
      <c r="L194" s="1"/>
      <c r="M194" s="188"/>
      <c r="N194" s="1"/>
      <c r="O194" s="1"/>
      <c r="P194" s="1"/>
      <c r="Q194" s="1"/>
      <c r="R194" s="1"/>
      <c r="S194" s="1"/>
      <c r="T194" s="1"/>
      <c r="U194" s="1"/>
      <c r="V194" s="1"/>
      <c r="W194" s="1"/>
      <c r="X194" s="1"/>
      <c r="Y194" s="1"/>
      <c r="Z194" s="1"/>
      <c r="AA194" s="6"/>
      <c r="AB194" s="6"/>
      <c r="AC194" s="1"/>
      <c r="AD194" s="1"/>
      <c r="AE194" s="1"/>
      <c r="AF194" s="1"/>
      <c r="AG194" s="1"/>
      <c r="AH194" s="1"/>
      <c r="AI194" s="1"/>
      <c r="AJ194" s="1"/>
      <c r="AK194" s="1"/>
      <c r="AL194" s="1"/>
      <c r="AM194" s="1"/>
      <c r="AN194" s="1"/>
      <c r="AO194" s="1"/>
      <c r="AP194" s="1"/>
      <c r="AQ194" s="1"/>
      <c r="AR194" s="1"/>
      <c r="AS194" s="1"/>
      <c r="AT194" s="192"/>
      <c r="AU194" s="1"/>
      <c r="AV194" s="1"/>
      <c r="AW194" s="1"/>
      <c r="AX194" s="1"/>
      <c r="AY194" s="1"/>
      <c r="AZ194" s="1"/>
      <c r="BA194" s="1"/>
      <c r="BB194" s="1"/>
      <c r="BC194" s="193"/>
      <c r="BD194" s="1"/>
      <c r="BE194" s="1"/>
      <c r="BF194" s="1"/>
      <c r="BG194" s="1"/>
      <c r="BH194" s="1"/>
      <c r="BI194" s="1"/>
      <c r="BJ194" s="1"/>
      <c r="BK194" s="1"/>
      <c r="BL194" s="1"/>
      <c r="BM194" s="1"/>
      <c r="BN194" s="1"/>
      <c r="BO194" s="1"/>
      <c r="BP194" s="1"/>
      <c r="BQ194" s="1"/>
      <c r="BR194" s="1"/>
      <c r="BS194" s="1"/>
      <c r="BT194" s="1"/>
      <c r="BU194" s="1"/>
      <c r="BV194" s="1"/>
      <c r="BW194" s="1"/>
      <c r="BX194" s="1"/>
      <c r="BY194" s="1"/>
      <c r="BZ194" s="1"/>
      <c r="CA194" s="1"/>
      <c r="CB194" s="1"/>
      <c r="CC194" s="1"/>
      <c r="CD194" s="1"/>
      <c r="CE194" s="1"/>
      <c r="CF194" s="1"/>
      <c r="CG194" s="1"/>
      <c r="CH194" s="1"/>
      <c r="CI194" s="1"/>
      <c r="CJ194" s="1"/>
    </row>
    <row r="195" spans="1:88">
      <c r="A195" s="1"/>
      <c r="B195" s="1"/>
      <c r="C195" s="1"/>
      <c r="D195" s="1"/>
      <c r="E195" s="1"/>
      <c r="F195" s="1"/>
      <c r="G195" s="1"/>
      <c r="H195" s="1"/>
      <c r="I195" s="1"/>
      <c r="J195" s="1"/>
      <c r="K195" s="1"/>
      <c r="L195" s="1"/>
      <c r="M195" s="188"/>
      <c r="N195" s="1"/>
      <c r="O195" s="1"/>
      <c r="P195" s="1"/>
      <c r="Q195" s="1"/>
      <c r="R195" s="1"/>
      <c r="S195" s="1"/>
      <c r="T195" s="1"/>
      <c r="U195" s="1"/>
      <c r="V195" s="1"/>
      <c r="W195" s="1"/>
      <c r="X195" s="1"/>
      <c r="Y195" s="1"/>
      <c r="Z195" s="1"/>
      <c r="AA195" s="6"/>
      <c r="AB195" s="6"/>
      <c r="AC195" s="1"/>
      <c r="AD195" s="1"/>
      <c r="AE195" s="1"/>
      <c r="AF195" s="1"/>
      <c r="AG195" s="1"/>
      <c r="AH195" s="1"/>
      <c r="AI195" s="1"/>
      <c r="AJ195" s="1"/>
      <c r="AK195" s="1"/>
      <c r="AL195" s="1"/>
      <c r="AM195" s="1"/>
      <c r="AN195" s="1"/>
      <c r="AO195" s="1"/>
      <c r="AP195" s="1"/>
      <c r="AQ195" s="1"/>
      <c r="AR195" s="1"/>
      <c r="AS195" s="1"/>
      <c r="AT195" s="192"/>
      <c r="AU195" s="1"/>
      <c r="AV195" s="1"/>
      <c r="AW195" s="1"/>
      <c r="AX195" s="1"/>
      <c r="AY195" s="1"/>
      <c r="AZ195" s="1"/>
      <c r="BA195" s="1"/>
      <c r="BB195" s="1"/>
      <c r="BC195" s="193"/>
      <c r="BD195" s="1"/>
      <c r="BE195" s="1"/>
      <c r="BF195" s="1"/>
      <c r="BG195" s="1"/>
      <c r="BH195" s="1"/>
      <c r="BI195" s="1"/>
      <c r="BJ195" s="1"/>
      <c r="BK195" s="1"/>
      <c r="BL195" s="1"/>
      <c r="BM195" s="1"/>
      <c r="BN195" s="1"/>
      <c r="BO195" s="1"/>
      <c r="BP195" s="1"/>
      <c r="BQ195" s="1"/>
      <c r="BR195" s="1"/>
      <c r="BS195" s="1"/>
      <c r="BT195" s="1"/>
      <c r="BU195" s="1"/>
      <c r="BV195" s="1"/>
      <c r="BW195" s="1"/>
      <c r="BX195" s="1"/>
      <c r="BY195" s="1"/>
      <c r="BZ195" s="1"/>
      <c r="CA195" s="1"/>
      <c r="CB195" s="1"/>
      <c r="CC195" s="1"/>
      <c r="CD195" s="1"/>
      <c r="CE195" s="1"/>
      <c r="CF195" s="1"/>
      <c r="CG195" s="1"/>
      <c r="CH195" s="1"/>
      <c r="CI195" s="1"/>
      <c r="CJ195" s="1"/>
    </row>
    <row r="196" spans="1:88">
      <c r="A196" s="1"/>
      <c r="B196" s="1"/>
      <c r="C196" s="1"/>
      <c r="D196" s="1"/>
      <c r="E196" s="1"/>
      <c r="F196" s="1"/>
      <c r="G196" s="1"/>
      <c r="H196" s="1"/>
      <c r="I196" s="1"/>
      <c r="J196" s="1"/>
      <c r="K196" s="1"/>
      <c r="L196" s="1"/>
      <c r="M196" s="188"/>
      <c r="N196" s="1"/>
      <c r="O196" s="1"/>
      <c r="P196" s="1"/>
      <c r="Q196" s="1"/>
      <c r="R196" s="1"/>
      <c r="S196" s="1"/>
      <c r="T196" s="1"/>
      <c r="U196" s="1"/>
      <c r="V196" s="1"/>
      <c r="W196" s="1"/>
      <c r="X196" s="1"/>
      <c r="Y196" s="1"/>
      <c r="Z196" s="1"/>
      <c r="AA196" s="6"/>
      <c r="AB196" s="6"/>
      <c r="AC196" s="1"/>
      <c r="AD196" s="1"/>
      <c r="AE196" s="1"/>
      <c r="AF196" s="1"/>
      <c r="AG196" s="1"/>
      <c r="AH196" s="1"/>
      <c r="AI196" s="1"/>
      <c r="AJ196" s="1"/>
      <c r="AK196" s="1"/>
      <c r="AL196" s="1"/>
      <c r="AM196" s="1"/>
      <c r="AN196" s="1"/>
      <c r="AO196" s="1"/>
      <c r="AP196" s="1"/>
      <c r="AQ196" s="1"/>
      <c r="AR196" s="1"/>
      <c r="AS196" s="1"/>
      <c r="AT196" s="192"/>
      <c r="AU196" s="1"/>
      <c r="AV196" s="1"/>
      <c r="AW196" s="1"/>
      <c r="AX196" s="1"/>
      <c r="AY196" s="1"/>
      <c r="AZ196" s="1"/>
      <c r="BA196" s="1"/>
      <c r="BB196" s="1"/>
      <c r="BC196" s="193"/>
      <c r="BD196" s="1"/>
      <c r="BE196" s="1"/>
      <c r="BF196" s="1"/>
      <c r="BG196" s="1"/>
      <c r="BH196" s="1"/>
      <c r="BI196" s="1"/>
      <c r="BJ196" s="1"/>
      <c r="BK196" s="1"/>
      <c r="BL196" s="1"/>
      <c r="BM196" s="1"/>
      <c r="BN196" s="1"/>
      <c r="BO196" s="1"/>
      <c r="BP196" s="1"/>
      <c r="BQ196" s="1"/>
      <c r="BR196" s="1"/>
      <c r="BS196" s="1"/>
      <c r="BT196" s="1"/>
      <c r="BU196" s="1"/>
      <c r="BV196" s="1"/>
      <c r="BW196" s="1"/>
      <c r="BX196" s="1"/>
      <c r="BY196" s="1"/>
      <c r="BZ196" s="1"/>
      <c r="CA196" s="1"/>
      <c r="CB196" s="1"/>
      <c r="CC196" s="1"/>
      <c r="CD196" s="1"/>
      <c r="CE196" s="1"/>
      <c r="CF196" s="1"/>
      <c r="CG196" s="1"/>
      <c r="CH196" s="1"/>
      <c r="CI196" s="1"/>
      <c r="CJ196" s="1"/>
    </row>
    <row r="197" spans="1:88">
      <c r="A197" s="1"/>
      <c r="B197" s="1"/>
      <c r="C197" s="1"/>
      <c r="D197" s="1"/>
      <c r="E197" s="1"/>
      <c r="F197" s="1"/>
      <c r="G197" s="1"/>
      <c r="H197" s="1"/>
      <c r="I197" s="1"/>
      <c r="J197" s="1"/>
      <c r="K197" s="1"/>
      <c r="L197" s="1"/>
      <c r="M197" s="188"/>
      <c r="N197" s="1"/>
      <c r="O197" s="1"/>
      <c r="P197" s="1"/>
      <c r="Q197" s="1"/>
      <c r="R197" s="1"/>
      <c r="S197" s="1"/>
      <c r="T197" s="1"/>
      <c r="U197" s="1"/>
      <c r="V197" s="1"/>
      <c r="W197" s="1"/>
      <c r="X197" s="1"/>
      <c r="Y197" s="1"/>
      <c r="Z197" s="1"/>
      <c r="AA197" s="6"/>
      <c r="AB197" s="6"/>
      <c r="AC197" s="1"/>
      <c r="AD197" s="1"/>
      <c r="AE197" s="1"/>
      <c r="AF197" s="1"/>
      <c r="AG197" s="1"/>
      <c r="AH197" s="1"/>
      <c r="AI197" s="1"/>
      <c r="AJ197" s="1"/>
      <c r="AK197" s="1"/>
      <c r="AL197" s="1"/>
      <c r="AM197" s="1"/>
      <c r="AN197" s="1"/>
      <c r="AO197" s="1"/>
      <c r="AP197" s="1"/>
      <c r="AQ197" s="1"/>
      <c r="AR197" s="1"/>
      <c r="AS197" s="1"/>
      <c r="AT197" s="192"/>
      <c r="AU197" s="1"/>
      <c r="AV197" s="1"/>
      <c r="AW197" s="1"/>
      <c r="AX197" s="1"/>
      <c r="AY197" s="1"/>
      <c r="AZ197" s="1"/>
      <c r="BA197" s="1"/>
      <c r="BB197" s="1"/>
      <c r="BC197" s="193"/>
      <c r="BD197" s="1"/>
      <c r="BE197" s="1"/>
      <c r="BF197" s="1"/>
      <c r="BG197" s="1"/>
      <c r="BH197" s="1"/>
      <c r="BI197" s="1"/>
      <c r="BJ197" s="1"/>
      <c r="BK197" s="1"/>
      <c r="BL197" s="1"/>
      <c r="BM197" s="1"/>
      <c r="BN197" s="1"/>
      <c r="BO197" s="1"/>
      <c r="BP197" s="1"/>
      <c r="BQ197" s="1"/>
      <c r="BR197" s="1"/>
      <c r="BS197" s="1"/>
      <c r="BT197" s="1"/>
      <c r="BU197" s="1"/>
      <c r="BV197" s="1"/>
      <c r="BW197" s="1"/>
      <c r="BX197" s="1"/>
      <c r="BY197" s="1"/>
      <c r="BZ197" s="1"/>
      <c r="CA197" s="1"/>
      <c r="CB197" s="1"/>
      <c r="CC197" s="1"/>
      <c r="CD197" s="1"/>
      <c r="CE197" s="1"/>
      <c r="CF197" s="1"/>
      <c r="CG197" s="1"/>
      <c r="CH197" s="1"/>
      <c r="CI197" s="1"/>
      <c r="CJ197" s="1"/>
    </row>
    <row r="198" spans="1:88">
      <c r="A198" s="1"/>
      <c r="B198" s="1"/>
      <c r="C198" s="1"/>
      <c r="D198" s="1"/>
      <c r="E198" s="1"/>
      <c r="F198" s="1"/>
      <c r="G198" s="1"/>
      <c r="H198" s="1"/>
      <c r="I198" s="1"/>
      <c r="J198" s="1"/>
      <c r="K198" s="1"/>
      <c r="L198" s="1"/>
      <c r="M198" s="188"/>
      <c r="N198" s="1"/>
      <c r="O198" s="1"/>
      <c r="P198" s="1"/>
      <c r="Q198" s="1"/>
      <c r="R198" s="1"/>
      <c r="S198" s="1"/>
      <c r="T198" s="1"/>
      <c r="U198" s="1"/>
      <c r="V198" s="1"/>
      <c r="W198" s="1"/>
      <c r="X198" s="1"/>
      <c r="Y198" s="1"/>
      <c r="Z198" s="1"/>
      <c r="AA198" s="6"/>
      <c r="AB198" s="6"/>
      <c r="AC198" s="1"/>
      <c r="AD198" s="1"/>
      <c r="AE198" s="1"/>
      <c r="AF198" s="1"/>
      <c r="AG198" s="1"/>
      <c r="AH198" s="1"/>
      <c r="AI198" s="1"/>
      <c r="AJ198" s="1"/>
      <c r="AK198" s="1"/>
      <c r="AL198" s="1"/>
      <c r="AM198" s="1"/>
      <c r="AN198" s="1"/>
      <c r="AO198" s="1"/>
      <c r="AP198" s="1"/>
      <c r="AQ198" s="1"/>
      <c r="AR198" s="1"/>
      <c r="AS198" s="1"/>
      <c r="AT198" s="192"/>
      <c r="AU198" s="1"/>
      <c r="AV198" s="1"/>
      <c r="AW198" s="1"/>
      <c r="AX198" s="1"/>
      <c r="AY198" s="1"/>
      <c r="AZ198" s="1"/>
      <c r="BA198" s="1"/>
      <c r="BB198" s="1"/>
      <c r="BC198" s="193"/>
      <c r="BD198" s="1"/>
      <c r="BE198" s="1"/>
      <c r="BF198" s="1"/>
      <c r="BG198" s="1"/>
      <c r="BH198" s="1"/>
      <c r="BI198" s="1"/>
      <c r="BJ198" s="1"/>
      <c r="BK198" s="1"/>
      <c r="BL198" s="1"/>
      <c r="BM198" s="1"/>
      <c r="BN198" s="1"/>
      <c r="BO198" s="1"/>
      <c r="BP198" s="1"/>
      <c r="BQ198" s="1"/>
      <c r="BR198" s="1"/>
      <c r="BS198" s="1"/>
      <c r="BT198" s="1"/>
      <c r="BU198" s="1"/>
      <c r="BV198" s="1"/>
      <c r="BW198" s="1"/>
      <c r="BX198" s="1"/>
      <c r="BY198" s="1"/>
      <c r="BZ198" s="1"/>
      <c r="CA198" s="1"/>
      <c r="CB198" s="1"/>
      <c r="CC198" s="1"/>
      <c r="CD198" s="1"/>
      <c r="CE198" s="1"/>
      <c r="CF198" s="1"/>
      <c r="CG198" s="1"/>
      <c r="CH198" s="1"/>
      <c r="CI198" s="1"/>
      <c r="CJ198" s="1"/>
    </row>
    <row r="199" spans="1:88">
      <c r="A199" s="1"/>
      <c r="B199" s="1"/>
      <c r="C199" s="1"/>
      <c r="D199" s="1"/>
      <c r="E199" s="1"/>
      <c r="F199" s="1"/>
      <c r="G199" s="1"/>
      <c r="H199" s="1"/>
      <c r="I199" s="1"/>
      <c r="J199" s="1"/>
      <c r="K199" s="1"/>
      <c r="L199" s="1"/>
      <c r="M199" s="188"/>
      <c r="N199" s="1"/>
      <c r="O199" s="1"/>
      <c r="P199" s="1"/>
      <c r="Q199" s="1"/>
      <c r="R199" s="1"/>
      <c r="S199" s="1"/>
      <c r="T199" s="1"/>
      <c r="U199" s="1"/>
      <c r="V199" s="1"/>
      <c r="W199" s="1"/>
      <c r="X199" s="1"/>
      <c r="Y199" s="1"/>
      <c r="Z199" s="1"/>
      <c r="AA199" s="6"/>
      <c r="AB199" s="6"/>
      <c r="AC199" s="1"/>
      <c r="AD199" s="1"/>
      <c r="AE199" s="1"/>
      <c r="AF199" s="1"/>
      <c r="AG199" s="1"/>
      <c r="AH199" s="1"/>
      <c r="AI199" s="1"/>
      <c r="AJ199" s="1"/>
      <c r="AK199" s="1"/>
      <c r="AL199" s="1"/>
      <c r="AM199" s="1"/>
      <c r="AN199" s="1"/>
      <c r="AO199" s="1"/>
      <c r="AP199" s="1"/>
      <c r="AQ199" s="1"/>
      <c r="AR199" s="1"/>
      <c r="AS199" s="1"/>
      <c r="AT199" s="192"/>
      <c r="AU199" s="1"/>
      <c r="AV199" s="1"/>
      <c r="AW199" s="1"/>
      <c r="AX199" s="1"/>
      <c r="AY199" s="1"/>
      <c r="AZ199" s="1"/>
      <c r="BA199" s="1"/>
      <c r="BB199" s="1"/>
      <c r="BC199" s="193"/>
      <c r="BD199" s="1"/>
      <c r="BE199" s="1"/>
      <c r="BF199" s="1"/>
      <c r="BG199" s="1"/>
      <c r="BH199" s="1"/>
      <c r="BI199" s="1"/>
      <c r="BJ199" s="1"/>
      <c r="BK199" s="1"/>
      <c r="BL199" s="1"/>
      <c r="BM199" s="1"/>
      <c r="BN199" s="1"/>
      <c r="BO199" s="1"/>
      <c r="BP199" s="1"/>
      <c r="BQ199" s="1"/>
      <c r="BR199" s="1"/>
      <c r="BS199" s="1"/>
      <c r="BT199" s="1"/>
      <c r="BU199" s="1"/>
      <c r="BV199" s="1"/>
      <c r="BW199" s="1"/>
      <c r="BX199" s="1"/>
      <c r="BY199" s="1"/>
      <c r="BZ199" s="1"/>
      <c r="CA199" s="1"/>
      <c r="CB199" s="1"/>
      <c r="CC199" s="1"/>
      <c r="CD199" s="1"/>
      <c r="CE199" s="1"/>
      <c r="CF199" s="1"/>
      <c r="CG199" s="1"/>
      <c r="CH199" s="1"/>
      <c r="CI199" s="1"/>
      <c r="CJ199" s="1"/>
    </row>
    <row r="200" spans="1:88">
      <c r="A200" s="1"/>
      <c r="B200" s="1"/>
      <c r="C200" s="1"/>
      <c r="D200" s="1"/>
      <c r="E200" s="1"/>
      <c r="F200" s="1"/>
      <c r="G200" s="1"/>
      <c r="H200" s="1"/>
      <c r="I200" s="1"/>
      <c r="J200" s="1"/>
      <c r="K200" s="1"/>
      <c r="L200" s="1"/>
      <c r="M200" s="188"/>
      <c r="N200" s="1"/>
      <c r="O200" s="1"/>
      <c r="P200" s="1"/>
      <c r="Q200" s="1"/>
      <c r="R200" s="1"/>
      <c r="S200" s="1"/>
      <c r="T200" s="1"/>
      <c r="U200" s="1"/>
      <c r="V200" s="1"/>
      <c r="W200" s="1"/>
      <c r="X200" s="1"/>
      <c r="Y200" s="1"/>
      <c r="Z200" s="1"/>
      <c r="AA200" s="6"/>
      <c r="AB200" s="6"/>
      <c r="AC200" s="1"/>
      <c r="AD200" s="1"/>
      <c r="AE200" s="1"/>
      <c r="AF200" s="1"/>
      <c r="AG200" s="1"/>
      <c r="AH200" s="1"/>
      <c r="AI200" s="1"/>
      <c r="AJ200" s="1"/>
      <c r="AK200" s="1"/>
      <c r="AL200" s="1"/>
      <c r="AM200" s="1"/>
      <c r="AN200" s="1"/>
      <c r="AO200" s="1"/>
      <c r="AP200" s="1"/>
      <c r="AQ200" s="1"/>
      <c r="AR200" s="1"/>
      <c r="AS200" s="1"/>
      <c r="AT200" s="192"/>
      <c r="AU200" s="1"/>
      <c r="AV200" s="1"/>
      <c r="AW200" s="1"/>
      <c r="AX200" s="1"/>
      <c r="AY200" s="1"/>
      <c r="AZ200" s="1"/>
      <c r="BA200" s="1"/>
      <c r="BB200" s="1"/>
      <c r="BC200" s="193"/>
      <c r="BD200" s="1"/>
      <c r="BE200" s="1"/>
      <c r="BF200" s="1"/>
      <c r="BG200" s="1"/>
      <c r="BH200" s="1"/>
      <c r="BI200" s="1"/>
      <c r="BJ200" s="1"/>
      <c r="BK200" s="1"/>
      <c r="BL200" s="1"/>
      <c r="BM200" s="1"/>
      <c r="BN200" s="1"/>
      <c r="BO200" s="1"/>
      <c r="BP200" s="1"/>
      <c r="BQ200" s="1"/>
      <c r="BR200" s="1"/>
      <c r="BS200" s="1"/>
      <c r="BT200" s="1"/>
      <c r="BU200" s="1"/>
      <c r="BV200" s="1"/>
      <c r="BW200" s="1"/>
      <c r="BX200" s="1"/>
      <c r="BY200" s="1"/>
      <c r="BZ200" s="1"/>
      <c r="CA200" s="1"/>
      <c r="CB200" s="1"/>
      <c r="CC200" s="1"/>
      <c r="CD200" s="1"/>
      <c r="CE200" s="1"/>
      <c r="CF200" s="1"/>
      <c r="CG200" s="1"/>
      <c r="CH200" s="1"/>
      <c r="CI200" s="1"/>
      <c r="CJ200" s="1"/>
    </row>
    <row r="201" spans="1:88">
      <c r="A201" s="1"/>
      <c r="B201" s="1"/>
      <c r="C201" s="1"/>
      <c r="D201" s="1"/>
      <c r="E201" s="1"/>
      <c r="F201" s="1"/>
      <c r="G201" s="1"/>
      <c r="H201" s="1"/>
      <c r="I201" s="1"/>
      <c r="J201" s="1"/>
      <c r="K201" s="1"/>
      <c r="L201" s="1"/>
      <c r="M201" s="188"/>
      <c r="N201" s="1"/>
      <c r="O201" s="1"/>
      <c r="P201" s="1"/>
      <c r="Q201" s="1"/>
      <c r="R201" s="1"/>
      <c r="S201" s="1"/>
      <c r="T201" s="1"/>
      <c r="U201" s="1"/>
      <c r="V201" s="1"/>
      <c r="W201" s="1"/>
      <c r="X201" s="1"/>
      <c r="Y201" s="1"/>
      <c r="Z201" s="1"/>
      <c r="AA201" s="6"/>
      <c r="AB201" s="6"/>
      <c r="AC201" s="1"/>
      <c r="AD201" s="1"/>
      <c r="AE201" s="1"/>
      <c r="AF201" s="1"/>
      <c r="AG201" s="1"/>
      <c r="AH201" s="1"/>
      <c r="AI201" s="1"/>
      <c r="AJ201" s="1"/>
      <c r="AK201" s="1"/>
      <c r="AL201" s="1"/>
      <c r="AM201" s="1"/>
      <c r="AN201" s="1"/>
      <c r="AO201" s="1"/>
      <c r="AP201" s="1"/>
      <c r="AQ201" s="1"/>
      <c r="AR201" s="1"/>
      <c r="AS201" s="1"/>
      <c r="AT201" s="192"/>
      <c r="AU201" s="1"/>
      <c r="AV201" s="1"/>
      <c r="AW201" s="1"/>
      <c r="AX201" s="1"/>
      <c r="AY201" s="1"/>
      <c r="AZ201" s="1"/>
      <c r="BA201" s="1"/>
      <c r="BB201" s="1"/>
      <c r="BC201" s="193"/>
      <c r="BD201" s="1"/>
      <c r="BE201" s="1"/>
      <c r="BF201" s="1"/>
      <c r="BG201" s="1"/>
      <c r="BH201" s="1"/>
      <c r="BI201" s="1"/>
      <c r="BJ201" s="1"/>
      <c r="BK201" s="1"/>
      <c r="BL201" s="1"/>
      <c r="BM201" s="1"/>
      <c r="BN201" s="1"/>
      <c r="BO201" s="1"/>
      <c r="BP201" s="1"/>
      <c r="BQ201" s="1"/>
      <c r="BR201" s="1"/>
      <c r="BS201" s="1"/>
      <c r="BT201" s="1"/>
      <c r="BU201" s="1"/>
      <c r="BV201" s="1"/>
      <c r="BW201" s="1"/>
      <c r="BX201" s="1"/>
      <c r="BY201" s="1"/>
      <c r="BZ201" s="1"/>
      <c r="CA201" s="1"/>
      <c r="CB201" s="1"/>
      <c r="CC201" s="1"/>
      <c r="CD201" s="1"/>
      <c r="CE201" s="1"/>
      <c r="CF201" s="1"/>
      <c r="CG201" s="1"/>
      <c r="CH201" s="1"/>
      <c r="CI201" s="1"/>
      <c r="CJ201" s="1"/>
    </row>
    <row r="202" spans="1:88">
      <c r="A202" s="1"/>
      <c r="B202" s="1"/>
      <c r="C202" s="1"/>
      <c r="D202" s="1"/>
      <c r="E202" s="1"/>
      <c r="F202" s="1"/>
      <c r="G202" s="1"/>
      <c r="H202" s="1"/>
      <c r="I202" s="1"/>
      <c r="J202" s="1"/>
      <c r="K202" s="1"/>
      <c r="L202" s="1"/>
      <c r="M202" s="188"/>
      <c r="N202" s="1"/>
      <c r="O202" s="1"/>
      <c r="P202" s="1"/>
      <c r="Q202" s="1"/>
      <c r="R202" s="1"/>
      <c r="S202" s="1"/>
      <c r="T202" s="1"/>
      <c r="U202" s="1"/>
      <c r="V202" s="1"/>
      <c r="W202" s="1"/>
      <c r="X202" s="1"/>
      <c r="Y202" s="1"/>
      <c r="Z202" s="1"/>
      <c r="AA202" s="6"/>
      <c r="AB202" s="6"/>
      <c r="AC202" s="1"/>
      <c r="AD202" s="1"/>
      <c r="AE202" s="1"/>
      <c r="AF202" s="1"/>
      <c r="AG202" s="1"/>
      <c r="AH202" s="1"/>
      <c r="AI202" s="1"/>
      <c r="AJ202" s="1"/>
      <c r="AK202" s="1"/>
      <c r="AL202" s="1"/>
      <c r="AM202" s="1"/>
      <c r="AN202" s="1"/>
      <c r="AO202" s="1"/>
      <c r="AP202" s="1"/>
      <c r="AQ202" s="1"/>
      <c r="AR202" s="1"/>
      <c r="AS202" s="1"/>
      <c r="AT202" s="192"/>
      <c r="AU202" s="1"/>
      <c r="AV202" s="1"/>
      <c r="AW202" s="1"/>
      <c r="AX202" s="1"/>
      <c r="AY202" s="1"/>
      <c r="AZ202" s="1"/>
      <c r="BA202" s="1"/>
      <c r="BB202" s="1"/>
      <c r="BC202" s="193"/>
      <c r="BD202" s="1"/>
      <c r="BE202" s="1"/>
      <c r="BF202" s="1"/>
      <c r="BG202" s="1"/>
      <c r="BH202" s="1"/>
      <c r="BI202" s="1"/>
      <c r="BJ202" s="1"/>
      <c r="BK202" s="1"/>
      <c r="BL202" s="1"/>
      <c r="BM202" s="1"/>
      <c r="BN202" s="1"/>
      <c r="BO202" s="1"/>
      <c r="BP202" s="1"/>
      <c r="BQ202" s="1"/>
      <c r="BR202" s="1"/>
      <c r="BS202" s="1"/>
      <c r="BT202" s="1"/>
      <c r="BU202" s="1"/>
      <c r="BV202" s="1"/>
      <c r="BW202" s="1"/>
      <c r="BX202" s="1"/>
      <c r="BY202" s="1"/>
      <c r="BZ202" s="1"/>
      <c r="CA202" s="1"/>
      <c r="CB202" s="1"/>
      <c r="CC202" s="1"/>
      <c r="CD202" s="1"/>
      <c r="CE202" s="1"/>
      <c r="CF202" s="1"/>
      <c r="CG202" s="1"/>
      <c r="CH202" s="1"/>
      <c r="CI202" s="1"/>
      <c r="CJ202" s="1"/>
    </row>
    <row r="203" spans="1:88">
      <c r="A203" s="1"/>
      <c r="B203" s="1"/>
      <c r="C203" s="1"/>
      <c r="D203" s="1"/>
      <c r="E203" s="1"/>
      <c r="F203" s="1"/>
      <c r="G203" s="1"/>
      <c r="H203" s="1"/>
      <c r="I203" s="1"/>
      <c r="J203" s="1"/>
      <c r="K203" s="1"/>
      <c r="L203" s="1"/>
      <c r="M203" s="188"/>
      <c r="N203" s="1"/>
      <c r="O203" s="1"/>
      <c r="P203" s="1"/>
      <c r="Q203" s="1"/>
      <c r="R203" s="1"/>
      <c r="S203" s="1"/>
      <c r="T203" s="1"/>
      <c r="U203" s="1"/>
      <c r="V203" s="1"/>
      <c r="W203" s="1"/>
      <c r="X203" s="1"/>
      <c r="Y203" s="1"/>
      <c r="Z203" s="1"/>
      <c r="AA203" s="6"/>
      <c r="AB203" s="6"/>
      <c r="AC203" s="1"/>
      <c r="AD203" s="1"/>
      <c r="AE203" s="1"/>
      <c r="AF203" s="1"/>
      <c r="AG203" s="1"/>
      <c r="AH203" s="1"/>
      <c r="AI203" s="1"/>
      <c r="AJ203" s="1"/>
      <c r="AK203" s="1"/>
      <c r="AL203" s="1"/>
      <c r="AM203" s="1"/>
      <c r="AN203" s="1"/>
      <c r="AO203" s="1"/>
      <c r="AP203" s="1"/>
      <c r="AQ203" s="1"/>
      <c r="AR203" s="1"/>
      <c r="AS203" s="1"/>
      <c r="AT203" s="192"/>
      <c r="AU203" s="1"/>
      <c r="AV203" s="1"/>
      <c r="AW203" s="1"/>
      <c r="AX203" s="1"/>
      <c r="AY203" s="1"/>
      <c r="AZ203" s="1"/>
      <c r="BA203" s="1"/>
      <c r="BB203" s="1"/>
      <c r="BC203" s="193"/>
      <c r="BD203" s="1"/>
      <c r="BE203" s="1"/>
      <c r="BF203" s="1"/>
      <c r="BG203" s="1"/>
      <c r="BH203" s="1"/>
      <c r="BI203" s="1"/>
      <c r="BJ203" s="1"/>
      <c r="BK203" s="1"/>
      <c r="BL203" s="1"/>
      <c r="BM203" s="1"/>
      <c r="BN203" s="1"/>
      <c r="BO203" s="1"/>
      <c r="BP203" s="1"/>
      <c r="BQ203" s="1"/>
      <c r="BR203" s="1"/>
      <c r="BS203" s="1"/>
      <c r="BT203" s="1"/>
      <c r="BU203" s="1"/>
      <c r="BV203" s="1"/>
      <c r="BW203" s="1"/>
      <c r="BX203" s="1"/>
      <c r="BY203" s="1"/>
      <c r="BZ203" s="1"/>
      <c r="CA203" s="1"/>
      <c r="CB203" s="1"/>
      <c r="CC203" s="1"/>
      <c r="CD203" s="1"/>
      <c r="CE203" s="1"/>
      <c r="CF203" s="1"/>
      <c r="CG203" s="1"/>
      <c r="CH203" s="1"/>
      <c r="CI203" s="1"/>
      <c r="CJ203" s="1"/>
    </row>
    <row r="204" spans="1:88">
      <c r="A204" s="1"/>
      <c r="B204" s="1"/>
      <c r="C204" s="1"/>
      <c r="D204" s="1"/>
      <c r="E204" s="1"/>
      <c r="F204" s="1"/>
      <c r="G204" s="1"/>
      <c r="H204" s="1"/>
      <c r="I204" s="1"/>
      <c r="J204" s="1"/>
      <c r="K204" s="1"/>
      <c r="L204" s="1"/>
      <c r="M204" s="188"/>
      <c r="N204" s="1"/>
      <c r="O204" s="1"/>
      <c r="P204" s="1"/>
      <c r="Q204" s="1"/>
      <c r="R204" s="1"/>
      <c r="S204" s="1"/>
      <c r="T204" s="1"/>
      <c r="U204" s="1"/>
      <c r="V204" s="1"/>
      <c r="W204" s="1"/>
      <c r="X204" s="1"/>
      <c r="Y204" s="1"/>
      <c r="Z204" s="1"/>
      <c r="AA204" s="6"/>
      <c r="AB204" s="6"/>
      <c r="AC204" s="1"/>
      <c r="AD204" s="1"/>
      <c r="AE204" s="1"/>
      <c r="AF204" s="1"/>
      <c r="AG204" s="1"/>
      <c r="AH204" s="1"/>
      <c r="AI204" s="1"/>
      <c r="AJ204" s="1"/>
      <c r="AK204" s="1"/>
      <c r="AL204" s="1"/>
      <c r="AM204" s="1"/>
      <c r="AN204" s="1"/>
      <c r="AO204" s="1"/>
      <c r="AP204" s="1"/>
      <c r="AQ204" s="1"/>
      <c r="AR204" s="1"/>
      <c r="AS204" s="1"/>
      <c r="AT204" s="192"/>
      <c r="AU204" s="1"/>
      <c r="AV204" s="1"/>
      <c r="AW204" s="1"/>
      <c r="AX204" s="1"/>
      <c r="AY204" s="1"/>
      <c r="AZ204" s="1"/>
      <c r="BA204" s="1"/>
      <c r="BB204" s="1"/>
      <c r="BC204" s="193"/>
      <c r="BD204" s="1"/>
      <c r="BE204" s="1"/>
      <c r="BF204" s="1"/>
      <c r="BG204" s="1"/>
      <c r="BH204" s="1"/>
      <c r="BI204" s="1"/>
      <c r="BJ204" s="1"/>
      <c r="BK204" s="1"/>
      <c r="BL204" s="1"/>
      <c r="BM204" s="1"/>
      <c r="BN204" s="1"/>
      <c r="BO204" s="1"/>
      <c r="BP204" s="1"/>
      <c r="BQ204" s="1"/>
      <c r="BR204" s="1"/>
      <c r="BS204" s="1"/>
      <c r="BT204" s="1"/>
      <c r="BU204" s="1"/>
      <c r="BV204" s="1"/>
      <c r="BW204" s="1"/>
      <c r="BX204" s="1"/>
      <c r="BY204" s="1"/>
      <c r="BZ204" s="1"/>
      <c r="CA204" s="1"/>
      <c r="CB204" s="1"/>
      <c r="CC204" s="1"/>
      <c r="CD204" s="1"/>
      <c r="CE204" s="1"/>
      <c r="CF204" s="1"/>
      <c r="CG204" s="1"/>
      <c r="CH204" s="1"/>
      <c r="CI204" s="1"/>
      <c r="CJ204" s="1"/>
    </row>
    <row r="205" spans="1:88">
      <c r="A205" s="1"/>
      <c r="B205" s="1"/>
      <c r="C205" s="1"/>
      <c r="D205" s="1"/>
      <c r="E205" s="1"/>
      <c r="F205" s="1"/>
      <c r="G205" s="1"/>
      <c r="H205" s="1"/>
      <c r="I205" s="1"/>
      <c r="J205" s="1"/>
      <c r="K205" s="1"/>
      <c r="L205" s="1"/>
      <c r="M205" s="188"/>
      <c r="N205" s="1"/>
      <c r="O205" s="1"/>
      <c r="P205" s="1"/>
      <c r="Q205" s="1"/>
      <c r="R205" s="1"/>
      <c r="S205" s="1"/>
      <c r="T205" s="1"/>
      <c r="U205" s="1"/>
      <c r="V205" s="1"/>
      <c r="W205" s="1"/>
      <c r="X205" s="1"/>
      <c r="Y205" s="1"/>
      <c r="Z205" s="1"/>
      <c r="AA205" s="6"/>
      <c r="AB205" s="6"/>
      <c r="AC205" s="1"/>
      <c r="AD205" s="1"/>
      <c r="AE205" s="1"/>
      <c r="AF205" s="1"/>
      <c r="AG205" s="1"/>
      <c r="AH205" s="1"/>
      <c r="AI205" s="1"/>
      <c r="AJ205" s="1"/>
      <c r="AK205" s="1"/>
      <c r="AL205" s="1"/>
      <c r="AM205" s="1"/>
      <c r="AN205" s="1"/>
      <c r="AO205" s="1"/>
      <c r="AP205" s="1"/>
      <c r="AQ205" s="1"/>
      <c r="AR205" s="1"/>
      <c r="AS205" s="1"/>
      <c r="AT205" s="192"/>
      <c r="AU205" s="1"/>
      <c r="AV205" s="1"/>
      <c r="AW205" s="1"/>
      <c r="AX205" s="1"/>
      <c r="AY205" s="1"/>
      <c r="AZ205" s="1"/>
      <c r="BA205" s="1"/>
      <c r="BB205" s="1"/>
      <c r="BC205" s="193"/>
      <c r="BD205" s="1"/>
      <c r="BE205" s="1"/>
      <c r="BF205" s="1"/>
      <c r="BG205" s="1"/>
      <c r="BH205" s="1"/>
      <c r="BI205" s="1"/>
      <c r="BJ205" s="1"/>
      <c r="BK205" s="1"/>
      <c r="BL205" s="1"/>
      <c r="BM205" s="1"/>
      <c r="BN205" s="1"/>
      <c r="BO205" s="1"/>
      <c r="BP205" s="1"/>
      <c r="BQ205" s="1"/>
      <c r="BR205" s="1"/>
      <c r="BS205" s="1"/>
      <c r="BT205" s="1"/>
      <c r="BU205" s="1"/>
      <c r="BV205" s="1"/>
      <c r="BW205" s="1"/>
      <c r="BX205" s="1"/>
      <c r="BY205" s="1"/>
      <c r="BZ205" s="1"/>
      <c r="CA205" s="1"/>
      <c r="CB205" s="1"/>
      <c r="CC205" s="1"/>
      <c r="CD205" s="1"/>
      <c r="CE205" s="1"/>
      <c r="CF205" s="1"/>
      <c r="CG205" s="1"/>
      <c r="CH205" s="1"/>
      <c r="CI205" s="1"/>
      <c r="CJ205" s="1"/>
    </row>
    <row r="206" spans="1:88">
      <c r="A206" s="1"/>
      <c r="B206" s="1"/>
      <c r="C206" s="1"/>
      <c r="D206" s="1"/>
      <c r="E206" s="1"/>
      <c r="F206" s="1"/>
      <c r="G206" s="1"/>
      <c r="H206" s="1"/>
      <c r="I206" s="1"/>
      <c r="J206" s="1"/>
      <c r="K206" s="1"/>
      <c r="L206" s="1"/>
      <c r="M206" s="188"/>
      <c r="N206" s="1"/>
      <c r="O206" s="1"/>
      <c r="P206" s="1"/>
      <c r="Q206" s="1"/>
      <c r="R206" s="1"/>
      <c r="S206" s="1"/>
      <c r="T206" s="1"/>
      <c r="U206" s="1"/>
      <c r="V206" s="1"/>
      <c r="W206" s="1"/>
      <c r="X206" s="1"/>
      <c r="Y206" s="1"/>
      <c r="Z206" s="1"/>
      <c r="AA206" s="6"/>
      <c r="AB206" s="6"/>
      <c r="AC206" s="1"/>
      <c r="AD206" s="1"/>
      <c r="AE206" s="1"/>
      <c r="AF206" s="1"/>
      <c r="AG206" s="1"/>
      <c r="AH206" s="1"/>
      <c r="AI206" s="1"/>
      <c r="AJ206" s="1"/>
      <c r="AK206" s="1"/>
      <c r="AL206" s="1"/>
      <c r="AM206" s="1"/>
      <c r="AN206" s="1"/>
      <c r="AO206" s="1"/>
      <c r="AP206" s="1"/>
      <c r="AQ206" s="1"/>
      <c r="AR206" s="1"/>
      <c r="AS206" s="1"/>
      <c r="AT206" s="192"/>
      <c r="AU206" s="1"/>
      <c r="AV206" s="1"/>
      <c r="AW206" s="1"/>
      <c r="AX206" s="1"/>
      <c r="AY206" s="1"/>
      <c r="AZ206" s="1"/>
      <c r="BA206" s="1"/>
      <c r="BB206" s="1"/>
      <c r="BC206" s="193"/>
      <c r="BD206" s="1"/>
      <c r="BE206" s="1"/>
      <c r="BF206" s="1"/>
      <c r="BG206" s="1"/>
      <c r="BH206" s="1"/>
      <c r="BI206" s="1"/>
      <c r="BJ206" s="1"/>
      <c r="BK206" s="1"/>
      <c r="BL206" s="1"/>
      <c r="BM206" s="1"/>
      <c r="BN206" s="1"/>
      <c r="BO206" s="1"/>
      <c r="BP206" s="1"/>
      <c r="BQ206" s="1"/>
      <c r="BR206" s="1"/>
      <c r="BS206" s="1"/>
      <c r="BT206" s="1"/>
      <c r="BU206" s="1"/>
      <c r="BV206" s="1"/>
      <c r="BW206" s="1"/>
      <c r="BX206" s="1"/>
      <c r="BY206" s="1"/>
      <c r="BZ206" s="1"/>
      <c r="CA206" s="1"/>
      <c r="CB206" s="1"/>
      <c r="CC206" s="1"/>
      <c r="CD206" s="1"/>
      <c r="CE206" s="1"/>
      <c r="CF206" s="1"/>
      <c r="CG206" s="1"/>
      <c r="CH206" s="1"/>
      <c r="CI206" s="1"/>
      <c r="CJ206" s="1"/>
    </row>
    <row r="207" spans="1:88">
      <c r="A207" s="1"/>
      <c r="B207" s="1"/>
      <c r="C207" s="1"/>
      <c r="D207" s="1"/>
      <c r="E207" s="1"/>
      <c r="F207" s="1"/>
      <c r="G207" s="1"/>
      <c r="H207" s="1"/>
      <c r="I207" s="1"/>
      <c r="J207" s="1"/>
      <c r="K207" s="1"/>
      <c r="L207" s="1"/>
      <c r="M207" s="188"/>
      <c r="N207" s="1"/>
      <c r="O207" s="1"/>
      <c r="P207" s="1"/>
      <c r="Q207" s="1"/>
      <c r="R207" s="1"/>
      <c r="S207" s="1"/>
      <c r="T207" s="1"/>
      <c r="U207" s="1"/>
      <c r="V207" s="1"/>
      <c r="W207" s="1"/>
      <c r="X207" s="1"/>
      <c r="Y207" s="1"/>
      <c r="Z207" s="1"/>
      <c r="AA207" s="6"/>
      <c r="AB207" s="6"/>
      <c r="AC207" s="1"/>
      <c r="AD207" s="1"/>
      <c r="AE207" s="1"/>
      <c r="AF207" s="1"/>
      <c r="AG207" s="1"/>
      <c r="AH207" s="1"/>
      <c r="AI207" s="1"/>
      <c r="AJ207" s="1"/>
      <c r="AK207" s="1"/>
      <c r="AL207" s="1"/>
      <c r="AM207" s="1"/>
      <c r="AN207" s="1"/>
      <c r="AO207" s="1"/>
      <c r="AP207" s="1"/>
      <c r="AQ207" s="1"/>
      <c r="AR207" s="1"/>
      <c r="AS207" s="1"/>
      <c r="AT207" s="192"/>
      <c r="AU207" s="1"/>
      <c r="AV207" s="1"/>
      <c r="AW207" s="1"/>
      <c r="AX207" s="1"/>
      <c r="AY207" s="1"/>
      <c r="AZ207" s="1"/>
      <c r="BA207" s="1"/>
      <c r="BB207" s="1"/>
      <c r="BC207" s="193"/>
      <c r="BD207" s="1"/>
      <c r="BE207" s="1"/>
      <c r="BF207" s="1"/>
      <c r="BG207" s="1"/>
      <c r="BH207" s="1"/>
      <c r="BI207" s="1"/>
      <c r="BJ207" s="1"/>
      <c r="BK207" s="1"/>
      <c r="BL207" s="1"/>
      <c r="BM207" s="1"/>
      <c r="BN207" s="1"/>
      <c r="BO207" s="1"/>
      <c r="BP207" s="1"/>
      <c r="BQ207" s="1"/>
      <c r="BR207" s="1"/>
      <c r="BS207" s="1"/>
      <c r="BT207" s="1"/>
      <c r="BU207" s="1"/>
      <c r="BV207" s="1"/>
      <c r="BW207" s="1"/>
      <c r="BX207" s="1"/>
      <c r="BY207" s="1"/>
      <c r="BZ207" s="1"/>
      <c r="CA207" s="1"/>
      <c r="CB207" s="1"/>
      <c r="CC207" s="1"/>
      <c r="CD207" s="1"/>
      <c r="CE207" s="1"/>
      <c r="CF207" s="1"/>
      <c r="CG207" s="1"/>
      <c r="CH207" s="1"/>
      <c r="CI207" s="1"/>
      <c r="CJ207" s="1"/>
    </row>
    <row r="208" spans="1:88">
      <c r="A208" s="1"/>
      <c r="B208" s="1"/>
      <c r="C208" s="1"/>
      <c r="D208" s="1"/>
      <c r="E208" s="1"/>
      <c r="F208" s="1"/>
      <c r="G208" s="1"/>
      <c r="H208" s="1"/>
      <c r="I208" s="1"/>
      <c r="J208" s="1"/>
      <c r="K208" s="1"/>
      <c r="L208" s="1"/>
      <c r="M208" s="188"/>
      <c r="N208" s="1"/>
      <c r="O208" s="1"/>
      <c r="P208" s="1"/>
      <c r="Q208" s="1"/>
      <c r="R208" s="1"/>
      <c r="S208" s="1"/>
      <c r="T208" s="1"/>
      <c r="U208" s="1"/>
      <c r="V208" s="1"/>
      <c r="W208" s="1"/>
      <c r="X208" s="1"/>
      <c r="Y208" s="1"/>
      <c r="Z208" s="1"/>
      <c r="AA208" s="6"/>
      <c r="AB208" s="6"/>
      <c r="AC208" s="1"/>
      <c r="AD208" s="1"/>
      <c r="AE208" s="1"/>
      <c r="AF208" s="1"/>
      <c r="AG208" s="1"/>
      <c r="AH208" s="1"/>
      <c r="AI208" s="1"/>
      <c r="AJ208" s="1"/>
      <c r="AK208" s="1"/>
      <c r="AL208" s="1"/>
      <c r="AM208" s="1"/>
      <c r="AN208" s="1"/>
      <c r="AO208" s="1"/>
      <c r="AP208" s="1"/>
      <c r="AQ208" s="1"/>
      <c r="AR208" s="1"/>
      <c r="AS208" s="1"/>
      <c r="AT208" s="192"/>
      <c r="AU208" s="1"/>
      <c r="AV208" s="1"/>
      <c r="AW208" s="1"/>
      <c r="AX208" s="1"/>
      <c r="AY208" s="1"/>
      <c r="AZ208" s="1"/>
      <c r="BA208" s="1"/>
      <c r="BB208" s="1"/>
      <c r="BC208" s="193"/>
      <c r="BD208" s="1"/>
      <c r="BE208" s="1"/>
      <c r="BF208" s="1"/>
      <c r="BG208" s="1"/>
      <c r="BH208" s="1"/>
      <c r="BI208" s="1"/>
      <c r="BJ208" s="1"/>
      <c r="BK208" s="1"/>
      <c r="BL208" s="1"/>
      <c r="BM208" s="1"/>
      <c r="BN208" s="1"/>
      <c r="BO208" s="1"/>
      <c r="BP208" s="1"/>
      <c r="BQ208" s="1"/>
      <c r="BR208" s="1"/>
      <c r="BS208" s="1"/>
      <c r="BT208" s="1"/>
      <c r="BU208" s="1"/>
      <c r="BV208" s="1"/>
      <c r="BW208" s="1"/>
      <c r="BX208" s="1"/>
      <c r="BY208" s="1"/>
      <c r="BZ208" s="1"/>
      <c r="CA208" s="1"/>
      <c r="CB208" s="1"/>
      <c r="CC208" s="1"/>
      <c r="CD208" s="1"/>
      <c r="CE208" s="1"/>
      <c r="CF208" s="1"/>
      <c r="CG208" s="1"/>
      <c r="CH208" s="1"/>
      <c r="CI208" s="1"/>
      <c r="CJ208" s="1"/>
    </row>
    <row r="209" spans="1:88">
      <c r="A209" s="1"/>
      <c r="B209" s="1"/>
      <c r="C209" s="1"/>
      <c r="D209" s="1"/>
      <c r="E209" s="1"/>
      <c r="F209" s="1"/>
      <c r="G209" s="1"/>
      <c r="H209" s="1"/>
      <c r="I209" s="1"/>
      <c r="J209" s="1"/>
      <c r="K209" s="1"/>
      <c r="L209" s="1"/>
      <c r="M209" s="188"/>
      <c r="N209" s="1"/>
      <c r="O209" s="1"/>
      <c r="P209" s="1"/>
      <c r="Q209" s="1"/>
      <c r="R209" s="1"/>
      <c r="S209" s="1"/>
      <c r="T209" s="1"/>
      <c r="U209" s="1"/>
      <c r="V209" s="1"/>
      <c r="W209" s="1"/>
      <c r="X209" s="1"/>
      <c r="Y209" s="1"/>
      <c r="Z209" s="1"/>
      <c r="AA209" s="6"/>
      <c r="AB209" s="6"/>
      <c r="AC209" s="1"/>
      <c r="AD209" s="1"/>
      <c r="AE209" s="1"/>
      <c r="AF209" s="1"/>
      <c r="AG209" s="1"/>
      <c r="AH209" s="1"/>
      <c r="AI209" s="1"/>
      <c r="AJ209" s="1"/>
      <c r="AK209" s="1"/>
      <c r="AL209" s="1"/>
      <c r="AM209" s="1"/>
      <c r="AN209" s="1"/>
      <c r="AO209" s="1"/>
      <c r="AP209" s="1"/>
      <c r="AQ209" s="1"/>
      <c r="AR209" s="1"/>
      <c r="AS209" s="1"/>
      <c r="AT209" s="192"/>
      <c r="AU209" s="1"/>
      <c r="AV209" s="1"/>
      <c r="AW209" s="1"/>
      <c r="AX209" s="1"/>
      <c r="AY209" s="1"/>
      <c r="AZ209" s="1"/>
      <c r="BA209" s="1"/>
      <c r="BB209" s="1"/>
      <c r="BC209" s="193"/>
      <c r="BD209" s="1"/>
      <c r="BE209" s="1"/>
      <c r="BF209" s="1"/>
      <c r="BG209" s="1"/>
      <c r="BH209" s="1"/>
      <c r="BI209" s="1"/>
      <c r="BJ209" s="1"/>
      <c r="BK209" s="1"/>
      <c r="BL209" s="1"/>
      <c r="BM209" s="1"/>
      <c r="BN209" s="1"/>
      <c r="BO209" s="1"/>
      <c r="BP209" s="1"/>
      <c r="BQ209" s="1"/>
      <c r="BR209" s="1"/>
      <c r="BS209" s="1"/>
      <c r="BT209" s="1"/>
      <c r="BU209" s="1"/>
      <c r="BV209" s="1"/>
      <c r="BW209" s="1"/>
      <c r="BX209" s="1"/>
      <c r="BY209" s="1"/>
      <c r="BZ209" s="1"/>
      <c r="CA209" s="1"/>
      <c r="CB209" s="1"/>
      <c r="CC209" s="1"/>
      <c r="CD209" s="1"/>
      <c r="CE209" s="1"/>
      <c r="CF209" s="1"/>
      <c r="CG209" s="1"/>
      <c r="CH209" s="1"/>
      <c r="CI209" s="1"/>
      <c r="CJ209" s="1"/>
    </row>
    <row r="210" spans="1:88">
      <c r="A210" s="1"/>
      <c r="B210" s="1"/>
      <c r="C210" s="1"/>
      <c r="D210" s="1"/>
      <c r="E210" s="1"/>
      <c r="F210" s="1"/>
      <c r="G210" s="1"/>
      <c r="H210" s="1"/>
      <c r="I210" s="1"/>
      <c r="J210" s="1"/>
      <c r="K210" s="1"/>
      <c r="L210" s="1"/>
      <c r="M210" s="188"/>
      <c r="N210" s="1"/>
      <c r="O210" s="1"/>
      <c r="P210" s="1"/>
      <c r="Q210" s="1"/>
      <c r="R210" s="1"/>
      <c r="S210" s="1"/>
      <c r="T210" s="1"/>
      <c r="U210" s="1"/>
      <c r="V210" s="1"/>
      <c r="W210" s="1"/>
      <c r="X210" s="1"/>
      <c r="Y210" s="1"/>
      <c r="Z210" s="1"/>
      <c r="AA210" s="6"/>
      <c r="AB210" s="6"/>
      <c r="AC210" s="1"/>
      <c r="AD210" s="1"/>
      <c r="AE210" s="1"/>
      <c r="AF210" s="1"/>
      <c r="AG210" s="1"/>
      <c r="AH210" s="1"/>
      <c r="AI210" s="1"/>
      <c r="AJ210" s="1"/>
      <c r="AK210" s="1"/>
      <c r="AL210" s="1"/>
      <c r="AM210" s="1"/>
      <c r="AN210" s="1"/>
      <c r="AO210" s="1"/>
      <c r="AP210" s="1"/>
      <c r="AQ210" s="1"/>
      <c r="AR210" s="1"/>
      <c r="AS210" s="1"/>
      <c r="AT210" s="192"/>
      <c r="AU210" s="1"/>
      <c r="AV210" s="1"/>
      <c r="AW210" s="1"/>
      <c r="AX210" s="1"/>
      <c r="AY210" s="1"/>
      <c r="AZ210" s="1"/>
      <c r="BA210" s="1"/>
      <c r="BB210" s="1"/>
      <c r="BC210" s="193"/>
      <c r="BD210" s="1"/>
      <c r="BE210" s="1"/>
      <c r="BF210" s="1"/>
      <c r="BG210" s="1"/>
      <c r="BH210" s="1"/>
      <c r="BI210" s="1"/>
      <c r="BJ210" s="1"/>
      <c r="BK210" s="1"/>
      <c r="BL210" s="1"/>
      <c r="BM210" s="1"/>
      <c r="BN210" s="1"/>
      <c r="BO210" s="1"/>
      <c r="BP210" s="1"/>
      <c r="BQ210" s="1"/>
      <c r="BR210" s="1"/>
      <c r="BS210" s="1"/>
      <c r="BT210" s="1"/>
      <c r="BU210" s="1"/>
      <c r="BV210" s="1"/>
      <c r="BW210" s="1"/>
      <c r="BX210" s="1"/>
      <c r="BY210" s="1"/>
      <c r="BZ210" s="1"/>
      <c r="CA210" s="1"/>
      <c r="CB210" s="1"/>
      <c r="CC210" s="1"/>
      <c r="CD210" s="1"/>
      <c r="CE210" s="1"/>
      <c r="CF210" s="1"/>
      <c r="CG210" s="1"/>
      <c r="CH210" s="1"/>
      <c r="CI210" s="1"/>
      <c r="CJ210" s="1"/>
    </row>
    <row r="211" spans="1:88">
      <c r="A211" s="1"/>
      <c r="B211" s="1"/>
      <c r="C211" s="1"/>
      <c r="D211" s="1"/>
      <c r="E211" s="1"/>
      <c r="F211" s="1"/>
      <c r="G211" s="1"/>
      <c r="H211" s="1"/>
      <c r="I211" s="1"/>
      <c r="J211" s="1"/>
      <c r="K211" s="1"/>
      <c r="L211" s="1"/>
      <c r="M211" s="188"/>
      <c r="N211" s="1"/>
      <c r="O211" s="1"/>
      <c r="P211" s="1"/>
      <c r="Q211" s="1"/>
      <c r="R211" s="1"/>
      <c r="S211" s="1"/>
      <c r="T211" s="1"/>
      <c r="U211" s="1"/>
      <c r="V211" s="1"/>
      <c r="W211" s="1"/>
      <c r="X211" s="1"/>
      <c r="Y211" s="1"/>
      <c r="Z211" s="1"/>
      <c r="AA211" s="6"/>
      <c r="AB211" s="6"/>
      <c r="AC211" s="1"/>
      <c r="AD211" s="1"/>
      <c r="AE211" s="1"/>
      <c r="AF211" s="1"/>
      <c r="AG211" s="1"/>
      <c r="AH211" s="1"/>
      <c r="AI211" s="1"/>
      <c r="AJ211" s="1"/>
      <c r="AK211" s="1"/>
      <c r="AL211" s="1"/>
      <c r="AM211" s="1"/>
      <c r="AN211" s="1"/>
      <c r="AO211" s="1"/>
      <c r="AP211" s="1"/>
      <c r="AQ211" s="1"/>
      <c r="AR211" s="1"/>
      <c r="AS211" s="1"/>
      <c r="AT211" s="192"/>
      <c r="AU211" s="1"/>
      <c r="AV211" s="1"/>
      <c r="AW211" s="1"/>
      <c r="AX211" s="1"/>
      <c r="AY211" s="1"/>
      <c r="AZ211" s="1"/>
      <c r="BA211" s="1"/>
      <c r="BB211" s="1"/>
      <c r="BC211" s="193"/>
      <c r="BD211" s="1"/>
      <c r="BE211" s="1"/>
      <c r="BF211" s="1"/>
      <c r="BG211" s="1"/>
      <c r="BH211" s="1"/>
      <c r="BI211" s="1"/>
      <c r="BJ211" s="1"/>
      <c r="BK211" s="1"/>
      <c r="BL211" s="1"/>
      <c r="BM211" s="1"/>
      <c r="BN211" s="1"/>
      <c r="BO211" s="1"/>
      <c r="BP211" s="1"/>
      <c r="BQ211" s="1"/>
      <c r="BR211" s="1"/>
      <c r="BS211" s="1"/>
      <c r="BT211" s="1"/>
      <c r="BU211" s="1"/>
      <c r="BV211" s="1"/>
      <c r="BW211" s="1"/>
      <c r="BX211" s="1"/>
      <c r="BY211" s="1"/>
      <c r="BZ211" s="1"/>
      <c r="CA211" s="1"/>
      <c r="CB211" s="1"/>
      <c r="CC211" s="1"/>
      <c r="CD211" s="1"/>
      <c r="CE211" s="1"/>
      <c r="CF211" s="1"/>
      <c r="CG211" s="1"/>
      <c r="CH211" s="1"/>
      <c r="CI211" s="1"/>
      <c r="CJ211" s="1"/>
    </row>
    <row r="212" spans="1:88">
      <c r="A212" s="1"/>
      <c r="B212" s="1"/>
      <c r="C212" s="1"/>
      <c r="D212" s="1"/>
      <c r="E212" s="1"/>
      <c r="F212" s="1"/>
      <c r="G212" s="1"/>
      <c r="H212" s="1"/>
      <c r="I212" s="1"/>
      <c r="J212" s="1"/>
      <c r="K212" s="1"/>
      <c r="L212" s="1"/>
      <c r="M212" s="188"/>
      <c r="N212" s="1"/>
      <c r="O212" s="1"/>
      <c r="P212" s="1"/>
      <c r="Q212" s="1"/>
      <c r="R212" s="1"/>
      <c r="S212" s="1"/>
      <c r="T212" s="1"/>
      <c r="U212" s="1"/>
      <c r="V212" s="1"/>
      <c r="W212" s="1"/>
      <c r="X212" s="1"/>
      <c r="Y212" s="1"/>
      <c r="Z212" s="1"/>
      <c r="AA212" s="6"/>
      <c r="AB212" s="6"/>
      <c r="AC212" s="1"/>
      <c r="AD212" s="1"/>
      <c r="AE212" s="1"/>
      <c r="AF212" s="1"/>
      <c r="AG212" s="1"/>
      <c r="AH212" s="1"/>
      <c r="AI212" s="1"/>
      <c r="AJ212" s="1"/>
      <c r="AK212" s="1"/>
      <c r="AL212" s="1"/>
      <c r="AM212" s="1"/>
      <c r="AN212" s="1"/>
      <c r="AO212" s="1"/>
      <c r="AP212" s="1"/>
      <c r="AQ212" s="1"/>
      <c r="AR212" s="1"/>
      <c r="AS212" s="1"/>
      <c r="AT212" s="192"/>
      <c r="AU212" s="1"/>
      <c r="AV212" s="1"/>
      <c r="AW212" s="1"/>
      <c r="AX212" s="1"/>
      <c r="AY212" s="1"/>
      <c r="AZ212" s="1"/>
      <c r="BA212" s="1"/>
      <c r="BB212" s="1"/>
      <c r="BC212" s="193"/>
      <c r="BD212" s="1"/>
      <c r="BE212" s="1"/>
      <c r="BF212" s="1"/>
      <c r="BG212" s="1"/>
      <c r="BH212" s="1"/>
      <c r="BI212" s="1"/>
      <c r="BJ212" s="1"/>
      <c r="BK212" s="1"/>
      <c r="BL212" s="1"/>
      <c r="BM212" s="1"/>
      <c r="BN212" s="1"/>
      <c r="BO212" s="1"/>
      <c r="BP212" s="1"/>
      <c r="BQ212" s="1"/>
      <c r="BR212" s="1"/>
      <c r="BS212" s="1"/>
      <c r="BT212" s="1"/>
      <c r="BU212" s="1"/>
      <c r="BV212" s="1"/>
      <c r="BW212" s="1"/>
      <c r="BX212" s="1"/>
      <c r="BY212" s="1"/>
      <c r="BZ212" s="1"/>
      <c r="CA212" s="1"/>
      <c r="CB212" s="1"/>
      <c r="CC212" s="1"/>
      <c r="CD212" s="1"/>
      <c r="CE212" s="1"/>
      <c r="CF212" s="1"/>
      <c r="CG212" s="1"/>
      <c r="CH212" s="1"/>
      <c r="CI212" s="1"/>
      <c r="CJ212" s="1"/>
    </row>
    <row r="213" spans="1:88">
      <c r="A213" s="1"/>
      <c r="B213" s="1"/>
      <c r="C213" s="1"/>
      <c r="D213" s="1"/>
      <c r="E213" s="1"/>
      <c r="F213" s="1"/>
      <c r="G213" s="1"/>
      <c r="H213" s="1"/>
      <c r="I213" s="1"/>
      <c r="J213" s="1"/>
      <c r="K213" s="1"/>
      <c r="L213" s="1"/>
      <c r="M213" s="188"/>
      <c r="N213" s="1"/>
      <c r="O213" s="1"/>
      <c r="P213" s="1"/>
      <c r="Q213" s="1"/>
      <c r="R213" s="1"/>
      <c r="S213" s="1"/>
      <c r="T213" s="1"/>
      <c r="U213" s="1"/>
      <c r="V213" s="1"/>
      <c r="W213" s="1"/>
      <c r="X213" s="1"/>
      <c r="Y213" s="1"/>
      <c r="Z213" s="1"/>
      <c r="AA213" s="6"/>
      <c r="AB213" s="6"/>
      <c r="AC213" s="1"/>
      <c r="AD213" s="1"/>
      <c r="AE213" s="1"/>
      <c r="AF213" s="1"/>
      <c r="AG213" s="1"/>
      <c r="AH213" s="1"/>
      <c r="AI213" s="1"/>
      <c r="AJ213" s="1"/>
      <c r="AK213" s="1"/>
      <c r="AL213" s="1"/>
      <c r="AM213" s="1"/>
      <c r="AN213" s="1"/>
      <c r="AO213" s="1"/>
      <c r="AP213" s="1"/>
      <c r="AQ213" s="1"/>
      <c r="AR213" s="1"/>
      <c r="AS213" s="1"/>
      <c r="AT213" s="192"/>
      <c r="AU213" s="1"/>
      <c r="AV213" s="1"/>
      <c r="AW213" s="1"/>
      <c r="AX213" s="1"/>
      <c r="AY213" s="1"/>
      <c r="AZ213" s="1"/>
      <c r="BA213" s="1"/>
      <c r="BB213" s="1"/>
      <c r="BC213" s="193"/>
      <c r="BD213" s="1"/>
      <c r="BE213" s="1"/>
      <c r="BF213" s="1"/>
      <c r="BG213" s="1"/>
      <c r="BH213" s="1"/>
      <c r="BI213" s="1"/>
      <c r="BJ213" s="1"/>
      <c r="BK213" s="1"/>
      <c r="BL213" s="1"/>
      <c r="BM213" s="1"/>
      <c r="BN213" s="1"/>
      <c r="BO213" s="1"/>
      <c r="BP213" s="1"/>
      <c r="BQ213" s="1"/>
      <c r="BR213" s="1"/>
      <c r="BS213" s="1"/>
      <c r="BT213" s="1"/>
      <c r="BU213" s="1"/>
      <c r="BV213" s="1"/>
      <c r="BW213" s="1"/>
      <c r="BX213" s="1"/>
      <c r="BY213" s="1"/>
      <c r="BZ213" s="1"/>
      <c r="CA213" s="1"/>
      <c r="CB213" s="1"/>
      <c r="CC213" s="1"/>
      <c r="CD213" s="1"/>
      <c r="CE213" s="1"/>
      <c r="CF213" s="1"/>
      <c r="CG213" s="1"/>
      <c r="CH213" s="1"/>
      <c r="CI213" s="1"/>
      <c r="CJ213" s="1"/>
    </row>
    <row r="214" spans="1:88">
      <c r="A214" s="1"/>
      <c r="B214" s="1"/>
      <c r="C214" s="1"/>
      <c r="D214" s="1"/>
      <c r="E214" s="1"/>
      <c r="F214" s="1"/>
      <c r="G214" s="1"/>
      <c r="H214" s="1"/>
      <c r="I214" s="1"/>
      <c r="J214" s="1"/>
      <c r="K214" s="1"/>
      <c r="L214" s="1"/>
      <c r="M214" s="188"/>
      <c r="N214" s="1"/>
      <c r="O214" s="1"/>
      <c r="P214" s="1"/>
      <c r="Q214" s="1"/>
      <c r="R214" s="1"/>
      <c r="S214" s="1"/>
      <c r="T214" s="1"/>
      <c r="U214" s="1"/>
      <c r="V214" s="1"/>
      <c r="W214" s="1"/>
      <c r="X214" s="1"/>
      <c r="Y214" s="1"/>
      <c r="Z214" s="1"/>
      <c r="AA214" s="6"/>
      <c r="AB214" s="6"/>
      <c r="AC214" s="1"/>
      <c r="AD214" s="1"/>
      <c r="AE214" s="1"/>
      <c r="AF214" s="1"/>
      <c r="AG214" s="1"/>
      <c r="AH214" s="1"/>
      <c r="AI214" s="1"/>
      <c r="AJ214" s="1"/>
      <c r="AK214" s="1"/>
      <c r="AL214" s="1"/>
      <c r="AM214" s="1"/>
      <c r="AN214" s="1"/>
      <c r="AO214" s="1"/>
      <c r="AP214" s="1"/>
      <c r="AQ214" s="1"/>
      <c r="AR214" s="1"/>
      <c r="AS214" s="1"/>
      <c r="AT214" s="192"/>
      <c r="AU214" s="1"/>
      <c r="AV214" s="1"/>
      <c r="AW214" s="1"/>
      <c r="AX214" s="1"/>
      <c r="AY214" s="1"/>
      <c r="AZ214" s="1"/>
      <c r="BA214" s="1"/>
      <c r="BB214" s="1"/>
      <c r="BC214" s="193"/>
      <c r="BD214" s="1"/>
      <c r="BE214" s="1"/>
      <c r="BF214" s="1"/>
      <c r="BG214" s="1"/>
      <c r="BH214" s="1"/>
      <c r="BI214" s="1"/>
      <c r="BJ214" s="1"/>
      <c r="BK214" s="1"/>
      <c r="BL214" s="1"/>
      <c r="BM214" s="1"/>
      <c r="BN214" s="1"/>
      <c r="BO214" s="1"/>
      <c r="BP214" s="1"/>
      <c r="BQ214" s="1"/>
      <c r="BR214" s="1"/>
      <c r="BS214" s="1"/>
      <c r="BT214" s="1"/>
      <c r="BU214" s="1"/>
      <c r="BV214" s="1"/>
      <c r="BW214" s="1"/>
      <c r="BX214" s="1"/>
      <c r="BY214" s="1"/>
      <c r="BZ214" s="1"/>
      <c r="CA214" s="1"/>
      <c r="CB214" s="1"/>
      <c r="CC214" s="1"/>
      <c r="CD214" s="1"/>
      <c r="CE214" s="1"/>
      <c r="CF214" s="1"/>
      <c r="CG214" s="1"/>
      <c r="CH214" s="1"/>
      <c r="CI214" s="1"/>
      <c r="CJ214" s="1"/>
    </row>
    <row r="215" spans="1:88">
      <c r="A215" s="1"/>
      <c r="B215" s="1"/>
      <c r="C215" s="1"/>
      <c r="D215" s="1"/>
      <c r="E215" s="1"/>
      <c r="F215" s="1"/>
      <c r="G215" s="1"/>
      <c r="H215" s="1"/>
      <c r="I215" s="1"/>
      <c r="J215" s="1"/>
      <c r="K215" s="1"/>
      <c r="L215" s="1"/>
      <c r="M215" s="188"/>
      <c r="N215" s="1"/>
      <c r="O215" s="1"/>
      <c r="P215" s="1"/>
      <c r="Q215" s="1"/>
      <c r="R215" s="1"/>
      <c r="S215" s="1"/>
      <c r="T215" s="1"/>
      <c r="U215" s="1"/>
      <c r="V215" s="1"/>
      <c r="W215" s="1"/>
      <c r="X215" s="1"/>
      <c r="Y215" s="1"/>
      <c r="Z215" s="1"/>
      <c r="AA215" s="6"/>
      <c r="AB215" s="6"/>
      <c r="AC215" s="1"/>
      <c r="AD215" s="1"/>
      <c r="AE215" s="1"/>
      <c r="AF215" s="1"/>
      <c r="AG215" s="1"/>
      <c r="AH215" s="1"/>
      <c r="AI215" s="1"/>
      <c r="AJ215" s="1"/>
      <c r="AK215" s="1"/>
      <c r="AL215" s="1"/>
      <c r="AM215" s="1"/>
      <c r="AN215" s="1"/>
      <c r="AO215" s="1"/>
      <c r="AP215" s="1"/>
      <c r="AQ215" s="1"/>
      <c r="AR215" s="1"/>
      <c r="AS215" s="1"/>
      <c r="AT215" s="192"/>
      <c r="AU215" s="1"/>
      <c r="AV215" s="1"/>
      <c r="AW215" s="1"/>
      <c r="AX215" s="1"/>
      <c r="AY215" s="1"/>
      <c r="AZ215" s="1"/>
      <c r="BA215" s="1"/>
      <c r="BB215" s="1"/>
      <c r="BC215" s="193"/>
      <c r="BD215" s="1"/>
      <c r="BE215" s="1"/>
      <c r="BF215" s="1"/>
      <c r="BG215" s="1"/>
      <c r="BH215" s="1"/>
      <c r="BI215" s="1"/>
      <c r="BJ215" s="1"/>
      <c r="BK215" s="1"/>
      <c r="BL215" s="1"/>
      <c r="BM215" s="1"/>
      <c r="BN215" s="1"/>
      <c r="BO215" s="1"/>
      <c r="BP215" s="1"/>
      <c r="BQ215" s="1"/>
      <c r="BR215" s="1"/>
      <c r="BS215" s="1"/>
      <c r="BT215" s="1"/>
      <c r="BU215" s="1"/>
      <c r="BV215" s="1"/>
      <c r="BW215" s="1"/>
      <c r="BX215" s="1"/>
      <c r="BY215" s="1"/>
      <c r="BZ215" s="1"/>
      <c r="CA215" s="1"/>
      <c r="CB215" s="1"/>
      <c r="CC215" s="1"/>
      <c r="CD215" s="1"/>
      <c r="CE215" s="1"/>
      <c r="CF215" s="1"/>
      <c r="CG215" s="1"/>
      <c r="CH215" s="1"/>
      <c r="CI215" s="1"/>
      <c r="CJ215" s="1"/>
    </row>
    <row r="216" spans="1:88">
      <c r="A216" s="1"/>
      <c r="B216" s="1"/>
      <c r="C216" s="1"/>
      <c r="D216" s="1"/>
      <c r="E216" s="1"/>
      <c r="F216" s="1"/>
      <c r="G216" s="1"/>
      <c r="H216" s="1"/>
      <c r="I216" s="1"/>
      <c r="J216" s="1"/>
      <c r="K216" s="1"/>
      <c r="L216" s="1"/>
      <c r="M216" s="188"/>
      <c r="N216" s="1"/>
      <c r="O216" s="1"/>
      <c r="P216" s="1"/>
      <c r="Q216" s="1"/>
      <c r="R216" s="1"/>
      <c r="S216" s="1"/>
      <c r="T216" s="1"/>
      <c r="U216" s="1"/>
      <c r="V216" s="1"/>
      <c r="W216" s="1"/>
      <c r="X216" s="1"/>
      <c r="Y216" s="1"/>
      <c r="Z216" s="1"/>
      <c r="AA216" s="6"/>
      <c r="AB216" s="6"/>
      <c r="AC216" s="1"/>
      <c r="AD216" s="1"/>
      <c r="AE216" s="1"/>
      <c r="AF216" s="1"/>
      <c r="AG216" s="1"/>
      <c r="AH216" s="1"/>
      <c r="AI216" s="1"/>
      <c r="AJ216" s="1"/>
      <c r="AK216" s="1"/>
      <c r="AL216" s="1"/>
      <c r="AM216" s="1"/>
      <c r="AN216" s="1"/>
      <c r="AO216" s="1"/>
      <c r="AP216" s="1"/>
      <c r="AQ216" s="1"/>
      <c r="AR216" s="1"/>
      <c r="AS216" s="1"/>
      <c r="AT216" s="192"/>
      <c r="AU216" s="1"/>
      <c r="AV216" s="1"/>
      <c r="AW216" s="1"/>
      <c r="AX216" s="1"/>
      <c r="AY216" s="1"/>
      <c r="AZ216" s="1"/>
      <c r="BA216" s="1"/>
      <c r="BB216" s="1"/>
      <c r="BC216" s="193"/>
      <c r="BD216" s="1"/>
      <c r="BE216" s="1"/>
      <c r="BF216" s="1"/>
      <c r="BG216" s="1"/>
      <c r="BH216" s="1"/>
      <c r="BI216" s="1"/>
      <c r="BJ216" s="1"/>
      <c r="BK216" s="1"/>
      <c r="BL216" s="1"/>
      <c r="BM216" s="1"/>
      <c r="BN216" s="1"/>
      <c r="BO216" s="1"/>
      <c r="BP216" s="1"/>
      <c r="BQ216" s="1"/>
      <c r="BR216" s="1"/>
      <c r="BS216" s="1"/>
      <c r="BT216" s="1"/>
      <c r="BU216" s="1"/>
      <c r="BV216" s="1"/>
      <c r="BW216" s="1"/>
      <c r="BX216" s="1"/>
      <c r="BY216" s="1"/>
      <c r="BZ216" s="1"/>
      <c r="CA216" s="1"/>
      <c r="CB216" s="1"/>
      <c r="CC216" s="1"/>
      <c r="CD216" s="1"/>
      <c r="CE216" s="1"/>
      <c r="CF216" s="1"/>
      <c r="CG216" s="1"/>
      <c r="CH216" s="1"/>
      <c r="CI216" s="1"/>
      <c r="CJ216" s="1"/>
    </row>
    <row r="217" spans="1:88">
      <c r="A217" s="1"/>
      <c r="B217" s="1"/>
      <c r="C217" s="1"/>
      <c r="D217" s="1"/>
      <c r="E217" s="1"/>
      <c r="F217" s="1"/>
      <c r="G217" s="1"/>
      <c r="H217" s="1"/>
      <c r="I217" s="1"/>
      <c r="J217" s="1"/>
      <c r="K217" s="1"/>
      <c r="L217" s="1"/>
      <c r="M217" s="188"/>
      <c r="N217" s="1"/>
      <c r="O217" s="1"/>
      <c r="P217" s="1"/>
      <c r="Q217" s="1"/>
      <c r="R217" s="1"/>
      <c r="S217" s="1"/>
      <c r="T217" s="1"/>
      <c r="U217" s="1"/>
      <c r="V217" s="1"/>
      <c r="W217" s="1"/>
      <c r="X217" s="1"/>
      <c r="Y217" s="1"/>
      <c r="Z217" s="1"/>
      <c r="AA217" s="6"/>
      <c r="AB217" s="6"/>
      <c r="AC217" s="1"/>
      <c r="AD217" s="1"/>
      <c r="AE217" s="1"/>
      <c r="AF217" s="1"/>
      <c r="AG217" s="1"/>
      <c r="AH217" s="1"/>
      <c r="AI217" s="1"/>
      <c r="AJ217" s="1"/>
      <c r="AK217" s="1"/>
      <c r="AL217" s="1"/>
      <c r="AM217" s="1"/>
      <c r="AN217" s="1"/>
      <c r="AO217" s="1"/>
      <c r="AP217" s="1"/>
      <c r="AQ217" s="1"/>
      <c r="AR217" s="1"/>
      <c r="AS217" s="1"/>
      <c r="AT217" s="192"/>
      <c r="AU217" s="1"/>
      <c r="AV217" s="1"/>
      <c r="AW217" s="1"/>
      <c r="AX217" s="1"/>
      <c r="AY217" s="1"/>
      <c r="AZ217" s="1"/>
      <c r="BA217" s="1"/>
      <c r="BB217" s="1"/>
      <c r="BC217" s="193"/>
      <c r="BD217" s="1"/>
      <c r="BE217" s="1"/>
      <c r="BF217" s="1"/>
      <c r="BG217" s="1"/>
      <c r="BH217" s="1"/>
      <c r="BI217" s="1"/>
      <c r="BJ217" s="1"/>
      <c r="BK217" s="1"/>
      <c r="BL217" s="1"/>
      <c r="BM217" s="1"/>
      <c r="BN217" s="1"/>
      <c r="BO217" s="1"/>
      <c r="BP217" s="1"/>
      <c r="BQ217" s="1"/>
      <c r="BR217" s="1"/>
      <c r="BS217" s="1"/>
      <c r="BT217" s="1"/>
      <c r="BU217" s="1"/>
      <c r="BV217" s="1"/>
      <c r="BW217" s="1"/>
      <c r="BX217" s="1"/>
      <c r="BY217" s="1"/>
      <c r="BZ217" s="1"/>
      <c r="CA217" s="1"/>
      <c r="CB217" s="1"/>
      <c r="CC217" s="1"/>
      <c r="CD217" s="1"/>
      <c r="CE217" s="1"/>
      <c r="CF217" s="1"/>
      <c r="CG217" s="1"/>
      <c r="CH217" s="1"/>
      <c r="CI217" s="1"/>
      <c r="CJ217" s="1"/>
    </row>
    <row r="218" spans="1:88">
      <c r="A218" s="1"/>
      <c r="B218" s="1"/>
      <c r="C218" s="1"/>
      <c r="D218" s="1"/>
      <c r="E218" s="1"/>
      <c r="F218" s="1"/>
      <c r="G218" s="1"/>
      <c r="H218" s="1"/>
      <c r="I218" s="1"/>
      <c r="J218" s="1"/>
      <c r="K218" s="1"/>
      <c r="L218" s="1"/>
      <c r="M218" s="188"/>
      <c r="N218" s="1"/>
      <c r="O218" s="1"/>
      <c r="P218" s="1"/>
      <c r="Q218" s="1"/>
      <c r="R218" s="1"/>
      <c r="S218" s="1"/>
      <c r="T218" s="1"/>
      <c r="U218" s="1"/>
      <c r="V218" s="1"/>
      <c r="W218" s="1"/>
      <c r="X218" s="1"/>
      <c r="Y218" s="1"/>
      <c r="Z218" s="1"/>
      <c r="AA218" s="6"/>
      <c r="AB218" s="6"/>
      <c r="AC218" s="1"/>
      <c r="AD218" s="1"/>
      <c r="AE218" s="1"/>
      <c r="AF218" s="1"/>
      <c r="AG218" s="1"/>
      <c r="AH218" s="1"/>
      <c r="AI218" s="1"/>
      <c r="AJ218" s="1"/>
      <c r="AK218" s="1"/>
      <c r="AL218" s="1"/>
      <c r="AM218" s="1"/>
      <c r="AN218" s="1"/>
      <c r="AO218" s="1"/>
      <c r="AP218" s="1"/>
      <c r="AQ218" s="1"/>
      <c r="AR218" s="1"/>
      <c r="AS218" s="1"/>
      <c r="AT218" s="192"/>
      <c r="AU218" s="1"/>
      <c r="AV218" s="1"/>
      <c r="AW218" s="1"/>
      <c r="AX218" s="1"/>
      <c r="AY218" s="1"/>
      <c r="AZ218" s="1"/>
      <c r="BA218" s="1"/>
      <c r="BB218" s="1"/>
      <c r="BC218" s="193"/>
      <c r="BD218" s="1"/>
      <c r="BE218" s="1"/>
      <c r="BF218" s="1"/>
      <c r="BG218" s="1"/>
      <c r="BH218" s="1"/>
      <c r="BI218" s="1"/>
      <c r="BJ218" s="1"/>
      <c r="BK218" s="1"/>
      <c r="BL218" s="1"/>
      <c r="BM218" s="1"/>
      <c r="BN218" s="1"/>
      <c r="BO218" s="1"/>
      <c r="BP218" s="1"/>
      <c r="BQ218" s="1"/>
      <c r="BR218" s="1"/>
      <c r="BS218" s="1"/>
      <c r="BT218" s="1"/>
      <c r="BU218" s="1"/>
      <c r="BV218" s="1"/>
      <c r="BW218" s="1"/>
      <c r="BX218" s="1"/>
      <c r="BY218" s="1"/>
      <c r="BZ218" s="1"/>
      <c r="CA218" s="1"/>
      <c r="CB218" s="1"/>
      <c r="CC218" s="1"/>
      <c r="CD218" s="1"/>
      <c r="CE218" s="1"/>
      <c r="CF218" s="1"/>
      <c r="CG218" s="1"/>
      <c r="CH218" s="1"/>
      <c r="CI218" s="1"/>
      <c r="CJ218" s="1"/>
    </row>
    <row r="219" spans="1:88">
      <c r="A219" s="1"/>
      <c r="B219" s="1"/>
      <c r="C219" s="1"/>
      <c r="D219" s="1"/>
      <c r="E219" s="1"/>
      <c r="F219" s="1"/>
      <c r="G219" s="1"/>
      <c r="H219" s="1"/>
      <c r="I219" s="1"/>
      <c r="J219" s="1"/>
      <c r="K219" s="1"/>
      <c r="L219" s="1"/>
      <c r="M219" s="188"/>
      <c r="N219" s="1"/>
      <c r="O219" s="1"/>
      <c r="P219" s="1"/>
      <c r="Q219" s="1"/>
      <c r="R219" s="1"/>
      <c r="S219" s="1"/>
      <c r="T219" s="1"/>
      <c r="U219" s="1"/>
      <c r="V219" s="1"/>
      <c r="W219" s="1"/>
      <c r="X219" s="1"/>
      <c r="Y219" s="1"/>
      <c r="Z219" s="1"/>
      <c r="AA219" s="6"/>
      <c r="AB219" s="6"/>
      <c r="AC219" s="1"/>
      <c r="AD219" s="1"/>
      <c r="AE219" s="1"/>
      <c r="AF219" s="1"/>
      <c r="AG219" s="1"/>
      <c r="AH219" s="1"/>
      <c r="AI219" s="1"/>
      <c r="AJ219" s="1"/>
      <c r="AK219" s="1"/>
      <c r="AL219" s="1"/>
      <c r="AM219" s="1"/>
      <c r="AN219" s="1"/>
      <c r="AO219" s="1"/>
      <c r="AP219" s="1"/>
      <c r="AQ219" s="1"/>
      <c r="AR219" s="1"/>
      <c r="AS219" s="1"/>
      <c r="AT219" s="192"/>
      <c r="AU219" s="1"/>
      <c r="AV219" s="1"/>
      <c r="AW219" s="1"/>
      <c r="AX219" s="1"/>
      <c r="AY219" s="1"/>
      <c r="AZ219" s="1"/>
      <c r="BA219" s="1"/>
      <c r="BB219" s="1"/>
      <c r="BC219" s="193"/>
      <c r="BD219" s="1"/>
      <c r="BE219" s="1"/>
      <c r="BF219" s="1"/>
      <c r="BG219" s="1"/>
      <c r="BH219" s="1"/>
      <c r="BI219" s="1"/>
      <c r="BJ219" s="1"/>
      <c r="BK219" s="1"/>
      <c r="BL219" s="1"/>
      <c r="BM219" s="1"/>
      <c r="BN219" s="1"/>
      <c r="BO219" s="1"/>
      <c r="BP219" s="1"/>
      <c r="BQ219" s="1"/>
      <c r="BR219" s="1"/>
      <c r="BS219" s="1"/>
      <c r="BT219" s="1"/>
      <c r="BU219" s="1"/>
      <c r="BV219" s="1"/>
      <c r="BW219" s="1"/>
      <c r="BX219" s="1"/>
      <c r="BY219" s="1"/>
      <c r="BZ219" s="1"/>
      <c r="CA219" s="1"/>
      <c r="CB219" s="1"/>
      <c r="CC219" s="1"/>
      <c r="CD219" s="1"/>
      <c r="CE219" s="1"/>
      <c r="CF219" s="1"/>
      <c r="CG219" s="1"/>
      <c r="CH219" s="1"/>
      <c r="CI219" s="1"/>
      <c r="CJ219" s="1"/>
    </row>
    <row r="220" spans="1:88">
      <c r="A220" s="1"/>
      <c r="B220" s="1"/>
      <c r="C220" s="1"/>
      <c r="D220" s="1"/>
      <c r="E220" s="1"/>
      <c r="F220" s="1"/>
      <c r="G220" s="1"/>
      <c r="H220" s="1"/>
      <c r="I220" s="1"/>
      <c r="J220" s="1"/>
      <c r="K220" s="1"/>
      <c r="L220" s="1"/>
      <c r="M220" s="188"/>
      <c r="N220" s="1"/>
      <c r="O220" s="1"/>
      <c r="P220" s="1"/>
      <c r="Q220" s="1"/>
      <c r="R220" s="1"/>
      <c r="S220" s="1"/>
      <c r="T220" s="1"/>
      <c r="U220" s="1"/>
      <c r="V220" s="1"/>
      <c r="W220" s="1"/>
      <c r="X220" s="1"/>
      <c r="Y220" s="1"/>
      <c r="Z220" s="1"/>
      <c r="AA220" s="6"/>
      <c r="AB220" s="6"/>
      <c r="AC220" s="1"/>
      <c r="AD220" s="1"/>
      <c r="AE220" s="1"/>
      <c r="AF220" s="1"/>
      <c r="AG220" s="1"/>
      <c r="AH220" s="1"/>
      <c r="AI220" s="1"/>
      <c r="AJ220" s="1"/>
      <c r="AK220" s="1"/>
      <c r="AL220" s="1"/>
      <c r="AM220" s="1"/>
      <c r="AN220" s="1"/>
      <c r="AO220" s="1"/>
      <c r="AP220" s="1"/>
      <c r="AQ220" s="1"/>
      <c r="AR220" s="1"/>
      <c r="AS220" s="1"/>
      <c r="AT220" s="192"/>
      <c r="AU220" s="1"/>
      <c r="AV220" s="1"/>
      <c r="AW220" s="1"/>
      <c r="AX220" s="1"/>
      <c r="AY220" s="1"/>
      <c r="AZ220" s="1"/>
      <c r="BA220" s="1"/>
      <c r="BB220" s="1"/>
      <c r="BC220" s="193"/>
      <c r="BD220" s="1"/>
      <c r="BE220" s="1"/>
      <c r="BF220" s="1"/>
      <c r="BG220" s="1"/>
      <c r="BH220" s="1"/>
      <c r="BI220" s="1"/>
      <c r="BJ220" s="1"/>
      <c r="BK220" s="1"/>
      <c r="BL220" s="1"/>
      <c r="BM220" s="1"/>
      <c r="BN220" s="1"/>
      <c r="BO220" s="1"/>
      <c r="BP220" s="1"/>
      <c r="BQ220" s="1"/>
      <c r="BR220" s="1"/>
      <c r="BS220" s="1"/>
      <c r="BT220" s="1"/>
      <c r="BU220" s="1"/>
      <c r="BV220" s="1"/>
      <c r="BW220" s="1"/>
      <c r="BX220" s="1"/>
      <c r="BY220" s="1"/>
      <c r="BZ220" s="1"/>
      <c r="CA220" s="1"/>
      <c r="CB220" s="1"/>
      <c r="CC220" s="1"/>
      <c r="CD220" s="1"/>
      <c r="CE220" s="1"/>
      <c r="CF220" s="1"/>
      <c r="CG220" s="1"/>
      <c r="CH220" s="1"/>
      <c r="CI220" s="1"/>
      <c r="CJ220" s="1"/>
    </row>
    <row r="221" spans="1:88">
      <c r="A221" s="1"/>
      <c r="B221" s="1"/>
      <c r="C221" s="1"/>
      <c r="D221" s="1"/>
      <c r="E221" s="1"/>
      <c r="F221" s="1"/>
      <c r="G221" s="1"/>
      <c r="H221" s="1"/>
      <c r="I221" s="1"/>
      <c r="J221" s="1"/>
      <c r="K221" s="1"/>
      <c r="L221" s="1"/>
      <c r="M221" s="188"/>
      <c r="N221" s="1"/>
      <c r="O221" s="1"/>
      <c r="P221" s="1"/>
      <c r="Q221" s="1"/>
      <c r="R221" s="1"/>
      <c r="S221" s="1"/>
      <c r="T221" s="1"/>
      <c r="U221" s="1"/>
      <c r="V221" s="1"/>
      <c r="W221" s="1"/>
      <c r="X221" s="1"/>
      <c r="Y221" s="1"/>
      <c r="Z221" s="1"/>
      <c r="AA221" s="6"/>
      <c r="AB221" s="6"/>
      <c r="AC221" s="1"/>
      <c r="AD221" s="1"/>
      <c r="AE221" s="1"/>
      <c r="AF221" s="1"/>
      <c r="AG221" s="1"/>
      <c r="AH221" s="1"/>
      <c r="AI221" s="1"/>
      <c r="AJ221" s="1"/>
      <c r="AK221" s="1"/>
      <c r="AL221" s="1"/>
      <c r="AM221" s="1"/>
      <c r="AN221" s="1"/>
      <c r="AO221" s="1"/>
      <c r="AP221" s="1"/>
      <c r="AQ221" s="1"/>
      <c r="AR221" s="1"/>
      <c r="AS221" s="1"/>
      <c r="AT221" s="192"/>
      <c r="AU221" s="1"/>
      <c r="AV221" s="1"/>
      <c r="AW221" s="1"/>
      <c r="AX221" s="1"/>
      <c r="AY221" s="1"/>
      <c r="AZ221" s="1"/>
      <c r="BA221" s="1"/>
      <c r="BB221" s="1"/>
      <c r="BC221" s="193"/>
      <c r="BD221" s="1"/>
      <c r="BE221" s="1"/>
      <c r="BF221" s="1"/>
      <c r="BG221" s="1"/>
      <c r="BH221" s="1"/>
      <c r="BI221" s="1"/>
      <c r="BJ221" s="1"/>
      <c r="BK221" s="1"/>
      <c r="BL221" s="1"/>
      <c r="BM221" s="1"/>
      <c r="BN221" s="1"/>
      <c r="BO221" s="1"/>
      <c r="BP221" s="1"/>
      <c r="BQ221" s="1"/>
      <c r="BR221" s="1"/>
      <c r="BS221" s="1"/>
      <c r="BT221" s="1"/>
      <c r="BU221" s="1"/>
      <c r="BV221" s="1"/>
      <c r="BW221" s="1"/>
      <c r="BX221" s="1"/>
      <c r="BY221" s="1"/>
      <c r="BZ221" s="1"/>
      <c r="CA221" s="1"/>
      <c r="CB221" s="1"/>
      <c r="CC221" s="1"/>
      <c r="CD221" s="1"/>
      <c r="CE221" s="1"/>
      <c r="CF221" s="1"/>
      <c r="CG221" s="1"/>
      <c r="CH221" s="1"/>
      <c r="CI221" s="1"/>
      <c r="CJ221" s="1"/>
    </row>
    <row r="222" spans="1:88">
      <c r="A222" s="1"/>
      <c r="B222" s="1"/>
      <c r="C222" s="1"/>
      <c r="D222" s="1"/>
      <c r="E222" s="1"/>
      <c r="F222" s="1"/>
      <c r="G222" s="1"/>
      <c r="H222" s="1"/>
      <c r="I222" s="1"/>
      <c r="J222" s="1"/>
      <c r="K222" s="1"/>
      <c r="L222" s="1"/>
      <c r="M222" s="188"/>
      <c r="N222" s="1"/>
      <c r="O222" s="1"/>
      <c r="P222" s="1"/>
      <c r="Q222" s="1"/>
      <c r="R222" s="1"/>
      <c r="S222" s="1"/>
      <c r="T222" s="1"/>
      <c r="U222" s="1"/>
      <c r="V222" s="1"/>
      <c r="W222" s="1"/>
      <c r="X222" s="1"/>
      <c r="Y222" s="1"/>
      <c r="Z222" s="1"/>
      <c r="AA222" s="6"/>
      <c r="AB222" s="6"/>
      <c r="AC222" s="1"/>
      <c r="AD222" s="1"/>
      <c r="AE222" s="1"/>
      <c r="AF222" s="1"/>
      <c r="AG222" s="1"/>
      <c r="AH222" s="1"/>
      <c r="AI222" s="1"/>
      <c r="AJ222" s="1"/>
      <c r="AK222" s="1"/>
      <c r="AL222" s="1"/>
      <c r="AM222" s="1"/>
      <c r="AN222" s="1"/>
      <c r="AO222" s="1"/>
      <c r="AP222" s="1"/>
      <c r="AQ222" s="1"/>
      <c r="AR222" s="1"/>
      <c r="AS222" s="1"/>
      <c r="AT222" s="192"/>
      <c r="AU222" s="1"/>
      <c r="AV222" s="1"/>
      <c r="AW222" s="1"/>
      <c r="AX222" s="1"/>
      <c r="AY222" s="1"/>
      <c r="AZ222" s="1"/>
      <c r="BA222" s="1"/>
      <c r="BB222" s="1"/>
      <c r="BC222" s="193"/>
      <c r="BD222" s="1"/>
      <c r="BE222" s="1"/>
      <c r="BF222" s="1"/>
      <c r="BG222" s="1"/>
      <c r="BH222" s="1"/>
      <c r="BI222" s="1"/>
      <c r="BJ222" s="1"/>
      <c r="BK222" s="1"/>
      <c r="BL222" s="1"/>
      <c r="BM222" s="1"/>
      <c r="BN222" s="1"/>
      <c r="BO222" s="1"/>
      <c r="BP222" s="1"/>
      <c r="BQ222" s="1"/>
      <c r="BR222" s="1"/>
      <c r="BS222" s="1"/>
      <c r="BT222" s="1"/>
      <c r="BU222" s="1"/>
      <c r="BV222" s="1"/>
      <c r="BW222" s="1"/>
      <c r="BX222" s="1"/>
      <c r="BY222" s="1"/>
      <c r="BZ222" s="1"/>
      <c r="CA222" s="1"/>
      <c r="CB222" s="1"/>
      <c r="CC222" s="1"/>
      <c r="CD222" s="1"/>
      <c r="CE222" s="1"/>
      <c r="CF222" s="1"/>
      <c r="CG222" s="1"/>
      <c r="CH222" s="1"/>
      <c r="CI222" s="1"/>
      <c r="CJ222" s="1"/>
    </row>
    <row r="223" spans="1:88">
      <c r="A223" s="1"/>
      <c r="B223" s="1"/>
      <c r="C223" s="1"/>
      <c r="D223" s="1"/>
      <c r="E223" s="1"/>
      <c r="F223" s="1"/>
      <c r="G223" s="1"/>
      <c r="H223" s="1"/>
      <c r="I223" s="1"/>
      <c r="J223" s="1"/>
      <c r="K223" s="1"/>
      <c r="L223" s="1"/>
      <c r="M223" s="188"/>
      <c r="N223" s="1"/>
      <c r="O223" s="1"/>
      <c r="P223" s="1"/>
      <c r="Q223" s="1"/>
      <c r="R223" s="1"/>
      <c r="S223" s="1"/>
      <c r="T223" s="1"/>
      <c r="U223" s="1"/>
      <c r="V223" s="1"/>
      <c r="W223" s="1"/>
      <c r="X223" s="1"/>
      <c r="Y223" s="1"/>
      <c r="Z223" s="1"/>
      <c r="AA223" s="6"/>
      <c r="AB223" s="6"/>
      <c r="AC223" s="1"/>
      <c r="AD223" s="1"/>
      <c r="AE223" s="1"/>
      <c r="AF223" s="1"/>
      <c r="AG223" s="1"/>
      <c r="AH223" s="1"/>
      <c r="AI223" s="1"/>
      <c r="AJ223" s="1"/>
      <c r="AK223" s="1"/>
      <c r="AL223" s="1"/>
      <c r="AM223" s="1"/>
      <c r="AN223" s="1"/>
      <c r="AO223" s="1"/>
      <c r="AP223" s="1"/>
      <c r="AQ223" s="1"/>
      <c r="AR223" s="1"/>
      <c r="AS223" s="1"/>
      <c r="AT223" s="192"/>
      <c r="AU223" s="1"/>
      <c r="AV223" s="1"/>
      <c r="AW223" s="1"/>
      <c r="AX223" s="1"/>
      <c r="AY223" s="1"/>
      <c r="AZ223" s="1"/>
      <c r="BA223" s="1"/>
      <c r="BB223" s="1"/>
      <c r="BC223" s="193"/>
      <c r="BD223" s="1"/>
      <c r="BE223" s="1"/>
      <c r="BF223" s="1"/>
      <c r="BG223" s="1"/>
      <c r="BH223" s="1"/>
      <c r="BI223" s="1"/>
      <c r="BJ223" s="1"/>
      <c r="BK223" s="1"/>
      <c r="BL223" s="1"/>
      <c r="BM223" s="1"/>
      <c r="BN223" s="1"/>
      <c r="BO223" s="1"/>
      <c r="BP223" s="1"/>
      <c r="BQ223" s="1"/>
      <c r="BR223" s="1"/>
      <c r="BS223" s="1"/>
      <c r="BT223" s="1"/>
      <c r="BU223" s="1"/>
      <c r="BV223" s="1"/>
      <c r="BW223" s="1"/>
      <c r="BX223" s="1"/>
      <c r="BY223" s="1"/>
      <c r="BZ223" s="1"/>
      <c r="CA223" s="1"/>
      <c r="CB223" s="1"/>
      <c r="CC223" s="1"/>
      <c r="CD223" s="1"/>
      <c r="CE223" s="1"/>
      <c r="CF223" s="1"/>
      <c r="CG223" s="1"/>
      <c r="CH223" s="1"/>
      <c r="CI223" s="1"/>
      <c r="CJ223" s="1"/>
    </row>
    <row r="224" spans="1:88">
      <c r="A224" s="1"/>
      <c r="B224" s="1"/>
      <c r="C224" s="1"/>
      <c r="D224" s="1"/>
      <c r="E224" s="1"/>
      <c r="F224" s="1"/>
      <c r="G224" s="1"/>
      <c r="H224" s="1"/>
      <c r="I224" s="1"/>
      <c r="J224" s="1"/>
      <c r="K224" s="1"/>
      <c r="L224" s="1"/>
      <c r="M224" s="188"/>
      <c r="N224" s="1"/>
      <c r="O224" s="1"/>
      <c r="P224" s="1"/>
      <c r="Q224" s="1"/>
      <c r="R224" s="1"/>
      <c r="S224" s="1"/>
      <c r="T224" s="1"/>
      <c r="U224" s="1"/>
      <c r="V224" s="1"/>
      <c r="W224" s="1"/>
      <c r="X224" s="1"/>
      <c r="Y224" s="1"/>
      <c r="Z224" s="1"/>
      <c r="AA224" s="6"/>
      <c r="AB224" s="6"/>
      <c r="AC224" s="1"/>
      <c r="AD224" s="1"/>
      <c r="AE224" s="1"/>
      <c r="AF224" s="1"/>
      <c r="AG224" s="1"/>
      <c r="AH224" s="1"/>
      <c r="AI224" s="1"/>
      <c r="AJ224" s="1"/>
      <c r="AK224" s="1"/>
      <c r="AL224" s="1"/>
      <c r="AM224" s="1"/>
      <c r="AN224" s="1"/>
      <c r="AO224" s="1"/>
      <c r="AP224" s="1"/>
      <c r="AQ224" s="1"/>
      <c r="AR224" s="1"/>
      <c r="AS224" s="1"/>
      <c r="AT224" s="192"/>
      <c r="AU224" s="1"/>
      <c r="AV224" s="1"/>
      <c r="AW224" s="1"/>
      <c r="AX224" s="1"/>
      <c r="AY224" s="1"/>
      <c r="AZ224" s="1"/>
      <c r="BA224" s="1"/>
      <c r="BB224" s="1"/>
      <c r="BC224" s="193"/>
      <c r="BD224" s="1"/>
      <c r="BE224" s="1"/>
      <c r="BF224" s="1"/>
      <c r="BG224" s="1"/>
      <c r="BH224" s="1"/>
      <c r="BI224" s="1"/>
      <c r="BJ224" s="1"/>
      <c r="BK224" s="1"/>
      <c r="BL224" s="1"/>
      <c r="BM224" s="1"/>
      <c r="BN224" s="1"/>
      <c r="BO224" s="1"/>
      <c r="BP224" s="1"/>
      <c r="BQ224" s="1"/>
      <c r="BR224" s="1"/>
      <c r="BS224" s="1"/>
      <c r="BT224" s="1"/>
      <c r="BU224" s="1"/>
      <c r="BV224" s="1"/>
      <c r="BW224" s="1"/>
      <c r="BX224" s="1"/>
      <c r="BY224" s="1"/>
      <c r="BZ224" s="1"/>
      <c r="CA224" s="1"/>
      <c r="CB224" s="1"/>
      <c r="CC224" s="1"/>
      <c r="CD224" s="1"/>
      <c r="CE224" s="1"/>
      <c r="CF224" s="1"/>
      <c r="CG224" s="1"/>
      <c r="CH224" s="1"/>
      <c r="CI224" s="1"/>
      <c r="CJ224" s="1"/>
    </row>
    <row r="225" spans="1:88">
      <c r="A225" s="1"/>
      <c r="B225" s="1"/>
      <c r="C225" s="1"/>
      <c r="D225" s="1"/>
      <c r="E225" s="1"/>
      <c r="F225" s="1"/>
      <c r="G225" s="1"/>
      <c r="H225" s="1"/>
      <c r="I225" s="1"/>
      <c r="J225" s="1"/>
      <c r="K225" s="1"/>
      <c r="L225" s="1"/>
      <c r="M225" s="188"/>
      <c r="N225" s="1"/>
      <c r="O225" s="1"/>
      <c r="P225" s="1"/>
      <c r="Q225" s="1"/>
      <c r="R225" s="1"/>
      <c r="S225" s="1"/>
      <c r="T225" s="1"/>
      <c r="U225" s="1"/>
      <c r="V225" s="1"/>
      <c r="W225" s="1"/>
      <c r="X225" s="1"/>
      <c r="Y225" s="1"/>
      <c r="Z225" s="1"/>
      <c r="AA225" s="6"/>
      <c r="AB225" s="6"/>
      <c r="AC225" s="1"/>
      <c r="AD225" s="1"/>
      <c r="AE225" s="1"/>
      <c r="AF225" s="1"/>
      <c r="AG225" s="1"/>
      <c r="AH225" s="1"/>
      <c r="AI225" s="1"/>
      <c r="AJ225" s="1"/>
      <c r="AK225" s="1"/>
      <c r="AL225" s="1"/>
      <c r="AM225" s="1"/>
      <c r="AN225" s="1"/>
      <c r="AO225" s="1"/>
      <c r="AP225" s="1"/>
      <c r="AQ225" s="1"/>
      <c r="AR225" s="1"/>
      <c r="AS225" s="1"/>
      <c r="AT225" s="192"/>
      <c r="AU225" s="1"/>
      <c r="AV225" s="1"/>
      <c r="AW225" s="1"/>
      <c r="AX225" s="1"/>
      <c r="AY225" s="1"/>
      <c r="AZ225" s="1"/>
      <c r="BA225" s="1"/>
      <c r="BB225" s="1"/>
      <c r="BC225" s="193"/>
      <c r="BD225" s="1"/>
      <c r="BE225" s="1"/>
      <c r="BF225" s="1"/>
      <c r="BG225" s="1"/>
      <c r="BH225" s="1"/>
      <c r="BI225" s="1"/>
      <c r="BJ225" s="1"/>
      <c r="BK225" s="1"/>
      <c r="BL225" s="1"/>
      <c r="BM225" s="1"/>
      <c r="BN225" s="1"/>
      <c r="BO225" s="1"/>
      <c r="BP225" s="1"/>
      <c r="BQ225" s="1"/>
      <c r="BR225" s="1"/>
      <c r="BS225" s="1"/>
      <c r="BT225" s="1"/>
      <c r="BU225" s="1"/>
      <c r="BV225" s="1"/>
      <c r="BW225" s="1"/>
      <c r="BX225" s="1"/>
      <c r="BY225" s="1"/>
      <c r="BZ225" s="1"/>
      <c r="CA225" s="1"/>
      <c r="CB225" s="1"/>
      <c r="CC225" s="1"/>
      <c r="CD225" s="1"/>
      <c r="CE225" s="1"/>
      <c r="CF225" s="1"/>
      <c r="CG225" s="1"/>
      <c r="CH225" s="1"/>
      <c r="CI225" s="1"/>
      <c r="CJ225" s="1"/>
    </row>
    <row r="226" spans="1:88">
      <c r="A226" s="1"/>
      <c r="B226" s="1"/>
      <c r="C226" s="1"/>
      <c r="D226" s="1"/>
      <c r="E226" s="1"/>
      <c r="F226" s="1"/>
      <c r="G226" s="1"/>
      <c r="H226" s="1"/>
      <c r="I226" s="1"/>
      <c r="J226" s="1"/>
      <c r="K226" s="1"/>
      <c r="L226" s="1"/>
      <c r="M226" s="188"/>
      <c r="N226" s="1"/>
      <c r="O226" s="1"/>
      <c r="P226" s="1"/>
      <c r="Q226" s="1"/>
      <c r="R226" s="1"/>
      <c r="S226" s="1"/>
      <c r="T226" s="1"/>
      <c r="U226" s="1"/>
      <c r="V226" s="1"/>
      <c r="W226" s="1"/>
      <c r="X226" s="1"/>
      <c r="Y226" s="1"/>
      <c r="Z226" s="1"/>
      <c r="AA226" s="6"/>
      <c r="AB226" s="6"/>
      <c r="AC226" s="1"/>
      <c r="AD226" s="1"/>
      <c r="AE226" s="1"/>
      <c r="AF226" s="1"/>
      <c r="AG226" s="1"/>
      <c r="AH226" s="1"/>
      <c r="AI226" s="1"/>
      <c r="AJ226" s="1"/>
      <c r="AK226" s="1"/>
      <c r="AL226" s="1"/>
      <c r="AM226" s="1"/>
      <c r="AN226" s="1"/>
      <c r="AO226" s="1"/>
      <c r="AP226" s="1"/>
      <c r="AQ226" s="1"/>
      <c r="AR226" s="1"/>
      <c r="AS226" s="1"/>
      <c r="AT226" s="192"/>
      <c r="AU226" s="1"/>
      <c r="AV226" s="1"/>
      <c r="AW226" s="1"/>
      <c r="AX226" s="1"/>
      <c r="AY226" s="1"/>
      <c r="AZ226" s="1"/>
      <c r="BA226" s="1"/>
      <c r="BB226" s="1"/>
      <c r="BC226" s="193"/>
      <c r="BD226" s="1"/>
      <c r="BE226" s="1"/>
      <c r="BF226" s="1"/>
      <c r="BG226" s="1"/>
      <c r="BH226" s="1"/>
      <c r="BI226" s="1"/>
      <c r="BJ226" s="1"/>
      <c r="BK226" s="1"/>
      <c r="BL226" s="1"/>
      <c r="BM226" s="1"/>
      <c r="BN226" s="1"/>
      <c r="BO226" s="1"/>
      <c r="BP226" s="1"/>
      <c r="BQ226" s="1"/>
      <c r="BR226" s="1"/>
      <c r="BS226" s="1"/>
      <c r="BT226" s="1"/>
      <c r="BU226" s="1"/>
      <c r="BV226" s="1"/>
      <c r="BW226" s="1"/>
      <c r="BX226" s="1"/>
      <c r="BY226" s="1"/>
      <c r="BZ226" s="1"/>
      <c r="CA226" s="1"/>
      <c r="CB226" s="1"/>
      <c r="CC226" s="1"/>
      <c r="CD226" s="1"/>
      <c r="CE226" s="1"/>
      <c r="CF226" s="1"/>
      <c r="CG226" s="1"/>
      <c r="CH226" s="1"/>
      <c r="CI226" s="1"/>
      <c r="CJ226" s="1"/>
    </row>
    <row r="227" spans="1:88">
      <c r="A227" s="1"/>
      <c r="B227" s="1"/>
      <c r="C227" s="1"/>
      <c r="D227" s="1"/>
      <c r="E227" s="1"/>
      <c r="F227" s="1"/>
      <c r="G227" s="1"/>
      <c r="H227" s="1"/>
      <c r="I227" s="1"/>
      <c r="J227" s="1"/>
      <c r="K227" s="1"/>
      <c r="L227" s="1"/>
      <c r="M227" s="188"/>
      <c r="N227" s="1"/>
      <c r="O227" s="1"/>
      <c r="P227" s="1"/>
      <c r="Q227" s="1"/>
      <c r="R227" s="1"/>
      <c r="S227" s="1"/>
      <c r="T227" s="1"/>
      <c r="U227" s="1"/>
      <c r="V227" s="1"/>
      <c r="W227" s="1"/>
      <c r="X227" s="1"/>
      <c r="Y227" s="1"/>
      <c r="Z227" s="1"/>
      <c r="AA227" s="6"/>
      <c r="AB227" s="6"/>
      <c r="AC227" s="1"/>
      <c r="AD227" s="1"/>
      <c r="AE227" s="1"/>
      <c r="AF227" s="1"/>
      <c r="AG227" s="1"/>
      <c r="AH227" s="1"/>
      <c r="AI227" s="1"/>
      <c r="AJ227" s="1"/>
      <c r="AK227" s="1"/>
      <c r="AL227" s="1"/>
      <c r="AM227" s="1"/>
      <c r="AN227" s="1"/>
      <c r="AO227" s="1"/>
      <c r="AP227" s="1"/>
      <c r="AQ227" s="1"/>
      <c r="AR227" s="1"/>
      <c r="AS227" s="1"/>
      <c r="AT227" s="192"/>
      <c r="AU227" s="1"/>
      <c r="AV227" s="1"/>
      <c r="AW227" s="1"/>
      <c r="AX227" s="1"/>
      <c r="AY227" s="1"/>
      <c r="AZ227" s="1"/>
      <c r="BA227" s="1"/>
      <c r="BB227" s="1"/>
      <c r="BC227" s="193"/>
      <c r="BD227" s="1"/>
      <c r="BE227" s="1"/>
      <c r="BF227" s="1"/>
      <c r="BG227" s="1"/>
      <c r="BH227" s="1"/>
      <c r="BI227" s="1"/>
      <c r="BJ227" s="1"/>
      <c r="BK227" s="1"/>
      <c r="BL227" s="1"/>
      <c r="BM227" s="1"/>
      <c r="BN227" s="1"/>
      <c r="BO227" s="1"/>
      <c r="BP227" s="1"/>
      <c r="BQ227" s="1"/>
      <c r="BR227" s="1"/>
      <c r="BS227" s="1"/>
      <c r="BT227" s="1"/>
      <c r="BU227" s="1"/>
      <c r="BV227" s="1"/>
      <c r="BW227" s="1"/>
      <c r="BX227" s="1"/>
      <c r="BY227" s="1"/>
      <c r="BZ227" s="1"/>
      <c r="CA227" s="1"/>
      <c r="CB227" s="1"/>
      <c r="CC227" s="1"/>
      <c r="CD227" s="1"/>
      <c r="CE227" s="1"/>
      <c r="CF227" s="1"/>
      <c r="CG227" s="1"/>
      <c r="CH227" s="1"/>
      <c r="CI227" s="1"/>
      <c r="CJ227" s="1"/>
    </row>
    <row r="228" spans="1:88">
      <c r="A228" s="1"/>
      <c r="B228" s="1"/>
      <c r="C228" s="1"/>
      <c r="D228" s="1"/>
      <c r="E228" s="1"/>
      <c r="F228" s="1"/>
      <c r="G228" s="1"/>
      <c r="H228" s="1"/>
      <c r="I228" s="1"/>
      <c r="J228" s="1"/>
      <c r="K228" s="1"/>
      <c r="L228" s="1"/>
      <c r="M228" s="188"/>
      <c r="N228" s="1"/>
      <c r="O228" s="1"/>
      <c r="P228" s="1"/>
      <c r="Q228" s="1"/>
      <c r="R228" s="1"/>
      <c r="S228" s="1"/>
      <c r="T228" s="1"/>
      <c r="U228" s="1"/>
      <c r="V228" s="1"/>
      <c r="W228" s="1"/>
      <c r="X228" s="1"/>
      <c r="Y228" s="1"/>
      <c r="Z228" s="1"/>
      <c r="AA228" s="6"/>
      <c r="AB228" s="6"/>
      <c r="AC228" s="1"/>
      <c r="AD228" s="1"/>
      <c r="AE228" s="1"/>
      <c r="AF228" s="1"/>
      <c r="AG228" s="1"/>
      <c r="AH228" s="1"/>
      <c r="AI228" s="1"/>
      <c r="AJ228" s="1"/>
      <c r="AK228" s="1"/>
      <c r="AL228" s="1"/>
      <c r="AM228" s="1"/>
      <c r="AN228" s="1"/>
      <c r="AO228" s="1"/>
      <c r="AP228" s="1"/>
      <c r="AQ228" s="1"/>
      <c r="AR228" s="1"/>
      <c r="AS228" s="1"/>
      <c r="AT228" s="192"/>
      <c r="AU228" s="1"/>
      <c r="AV228" s="1"/>
      <c r="AW228" s="1"/>
      <c r="AX228" s="1"/>
      <c r="AY228" s="1"/>
      <c r="AZ228" s="1"/>
      <c r="BA228" s="1"/>
      <c r="BB228" s="1"/>
      <c r="BC228" s="193"/>
      <c r="BD228" s="1"/>
      <c r="BE228" s="1"/>
      <c r="BF228" s="1"/>
      <c r="BG228" s="1"/>
      <c r="BH228" s="1"/>
      <c r="BI228" s="1"/>
      <c r="BJ228" s="1"/>
      <c r="BK228" s="1"/>
      <c r="BL228" s="1"/>
      <c r="BM228" s="1"/>
      <c r="BN228" s="1"/>
      <c r="BO228" s="1"/>
      <c r="BP228" s="1"/>
      <c r="BQ228" s="1"/>
      <c r="BR228" s="1"/>
      <c r="BS228" s="1"/>
      <c r="BT228" s="1"/>
      <c r="BU228" s="1"/>
      <c r="BV228" s="1"/>
      <c r="BW228" s="1"/>
      <c r="BX228" s="1"/>
      <c r="BY228" s="1"/>
      <c r="BZ228" s="1"/>
      <c r="CA228" s="1"/>
      <c r="CB228" s="1"/>
      <c r="CC228" s="1"/>
      <c r="CD228" s="1"/>
      <c r="CE228" s="1"/>
      <c r="CF228" s="1"/>
      <c r="CG228" s="1"/>
      <c r="CH228" s="1"/>
      <c r="CI228" s="1"/>
      <c r="CJ228" s="1"/>
    </row>
    <row r="229" spans="1:88">
      <c r="A229" s="1"/>
      <c r="B229" s="1"/>
      <c r="C229" s="1"/>
      <c r="D229" s="1"/>
      <c r="E229" s="1"/>
      <c r="F229" s="1"/>
      <c r="G229" s="1"/>
      <c r="H229" s="1"/>
      <c r="I229" s="1"/>
      <c r="J229" s="1"/>
      <c r="K229" s="1"/>
      <c r="L229" s="1"/>
      <c r="M229" s="188"/>
      <c r="N229" s="1"/>
      <c r="O229" s="1"/>
      <c r="P229" s="1"/>
      <c r="Q229" s="1"/>
      <c r="R229" s="1"/>
      <c r="S229" s="1"/>
      <c r="T229" s="1"/>
      <c r="U229" s="1"/>
      <c r="V229" s="1"/>
      <c r="W229" s="1"/>
      <c r="X229" s="1"/>
      <c r="Y229" s="1"/>
      <c r="Z229" s="1"/>
      <c r="AA229" s="6"/>
      <c r="AB229" s="6"/>
      <c r="AC229" s="1"/>
      <c r="AD229" s="1"/>
      <c r="AE229" s="1"/>
      <c r="AF229" s="1"/>
      <c r="AG229" s="1"/>
      <c r="AH229" s="1"/>
      <c r="AI229" s="1"/>
      <c r="AJ229" s="1"/>
      <c r="AK229" s="1"/>
      <c r="AL229" s="1"/>
      <c r="AM229" s="1"/>
      <c r="AN229" s="1"/>
      <c r="AO229" s="1"/>
      <c r="AP229" s="1"/>
      <c r="AQ229" s="1"/>
      <c r="AR229" s="1"/>
      <c r="AS229" s="1"/>
      <c r="AT229" s="192"/>
      <c r="AU229" s="1"/>
      <c r="AV229" s="1"/>
      <c r="AW229" s="1"/>
      <c r="AX229" s="1"/>
      <c r="AY229" s="1"/>
      <c r="AZ229" s="1"/>
      <c r="BA229" s="1"/>
      <c r="BB229" s="1"/>
      <c r="BC229" s="193"/>
      <c r="BD229" s="1"/>
      <c r="BE229" s="1"/>
      <c r="BF229" s="1"/>
      <c r="BG229" s="1"/>
      <c r="BH229" s="1"/>
      <c r="BI229" s="1"/>
      <c r="BJ229" s="1"/>
      <c r="BK229" s="1"/>
      <c r="BL229" s="1"/>
      <c r="BM229" s="1"/>
      <c r="BN229" s="1"/>
      <c r="BO229" s="1"/>
      <c r="BP229" s="1"/>
      <c r="BQ229" s="1"/>
      <c r="BR229" s="1"/>
      <c r="BS229" s="1"/>
      <c r="BT229" s="1"/>
      <c r="BU229" s="1"/>
      <c r="BV229" s="1"/>
      <c r="BW229" s="1"/>
      <c r="BX229" s="1"/>
      <c r="BY229" s="1"/>
      <c r="BZ229" s="1"/>
      <c r="CA229" s="1"/>
      <c r="CB229" s="1"/>
      <c r="CC229" s="1"/>
      <c r="CD229" s="1"/>
      <c r="CE229" s="1"/>
      <c r="CF229" s="1"/>
      <c r="CG229" s="1"/>
      <c r="CH229" s="1"/>
      <c r="CI229" s="1"/>
      <c r="CJ229" s="1"/>
    </row>
    <row r="230" spans="1:88">
      <c r="A230" s="1"/>
      <c r="B230" s="1"/>
      <c r="C230" s="1"/>
      <c r="D230" s="1"/>
      <c r="E230" s="1"/>
      <c r="F230" s="1"/>
      <c r="G230" s="1"/>
      <c r="H230" s="1"/>
      <c r="I230" s="1"/>
      <c r="J230" s="1"/>
      <c r="K230" s="1"/>
      <c r="L230" s="1"/>
      <c r="M230" s="188"/>
      <c r="N230" s="1"/>
      <c r="O230" s="1"/>
      <c r="P230" s="1"/>
      <c r="Q230" s="1"/>
      <c r="R230" s="1"/>
      <c r="S230" s="1"/>
      <c r="T230" s="1"/>
      <c r="U230" s="1"/>
      <c r="V230" s="1"/>
      <c r="W230" s="1"/>
      <c r="X230" s="1"/>
      <c r="Y230" s="1"/>
      <c r="Z230" s="1"/>
      <c r="AA230" s="6"/>
      <c r="AB230" s="6"/>
      <c r="AC230" s="1"/>
      <c r="AD230" s="1"/>
      <c r="AE230" s="1"/>
      <c r="AF230" s="1"/>
      <c r="AG230" s="1"/>
      <c r="AH230" s="1"/>
      <c r="AI230" s="1"/>
      <c r="AJ230" s="1"/>
      <c r="AK230" s="1"/>
      <c r="AL230" s="1"/>
      <c r="AM230" s="1"/>
      <c r="AN230" s="1"/>
      <c r="AO230" s="1"/>
      <c r="AP230" s="1"/>
      <c r="AQ230" s="1"/>
      <c r="AR230" s="1"/>
      <c r="AS230" s="1"/>
      <c r="AT230" s="192"/>
      <c r="AU230" s="1"/>
      <c r="AV230" s="1"/>
      <c r="AW230" s="1"/>
      <c r="AX230" s="1"/>
      <c r="AY230" s="1"/>
      <c r="AZ230" s="1"/>
      <c r="BA230" s="1"/>
      <c r="BB230" s="1"/>
      <c r="BC230" s="193"/>
      <c r="BD230" s="1"/>
      <c r="BE230" s="1"/>
      <c r="BF230" s="1"/>
      <c r="BG230" s="1"/>
      <c r="BH230" s="1"/>
      <c r="BI230" s="1"/>
      <c r="BJ230" s="1"/>
      <c r="BK230" s="1"/>
      <c r="BL230" s="1"/>
      <c r="BM230" s="1"/>
      <c r="BN230" s="1"/>
      <c r="BO230" s="1"/>
      <c r="BP230" s="1"/>
      <c r="BQ230" s="1"/>
      <c r="BR230" s="1"/>
      <c r="BS230" s="1"/>
      <c r="BT230" s="1"/>
      <c r="BU230" s="1"/>
      <c r="BV230" s="1"/>
      <c r="BW230" s="1"/>
      <c r="BX230" s="1"/>
      <c r="BY230" s="1"/>
      <c r="BZ230" s="1"/>
      <c r="CA230" s="1"/>
      <c r="CB230" s="1"/>
      <c r="CC230" s="1"/>
      <c r="CD230" s="1"/>
      <c r="CE230" s="1"/>
      <c r="CF230" s="1"/>
      <c r="CG230" s="1"/>
      <c r="CH230" s="1"/>
      <c r="CI230" s="1"/>
      <c r="CJ230" s="1"/>
    </row>
    <row r="231" spans="1:88">
      <c r="A231" s="1"/>
      <c r="B231" s="1"/>
      <c r="C231" s="1"/>
      <c r="D231" s="1"/>
      <c r="E231" s="1"/>
      <c r="F231" s="1"/>
      <c r="G231" s="1"/>
      <c r="H231" s="1"/>
      <c r="I231" s="1"/>
      <c r="J231" s="1"/>
      <c r="K231" s="1"/>
      <c r="L231" s="1"/>
      <c r="M231" s="188"/>
      <c r="N231" s="1"/>
      <c r="O231" s="1"/>
      <c r="P231" s="1"/>
      <c r="Q231" s="1"/>
      <c r="R231" s="1"/>
      <c r="S231" s="1"/>
      <c r="T231" s="1"/>
      <c r="U231" s="1"/>
      <c r="V231" s="1"/>
      <c r="W231" s="1"/>
      <c r="X231" s="1"/>
      <c r="Y231" s="1"/>
      <c r="Z231" s="1"/>
      <c r="AA231" s="6"/>
      <c r="AB231" s="6"/>
      <c r="AC231" s="1"/>
      <c r="AD231" s="1"/>
      <c r="AE231" s="1"/>
      <c r="AF231" s="1"/>
      <c r="AG231" s="1"/>
      <c r="AH231" s="1"/>
      <c r="AI231" s="1"/>
      <c r="AJ231" s="1"/>
      <c r="AK231" s="1"/>
      <c r="AL231" s="1"/>
      <c r="AM231" s="1"/>
      <c r="AN231" s="1"/>
      <c r="AO231" s="1"/>
      <c r="AP231" s="1"/>
      <c r="AQ231" s="1"/>
      <c r="AR231" s="1"/>
      <c r="AS231" s="1"/>
      <c r="AT231" s="192"/>
      <c r="AU231" s="1"/>
      <c r="AV231" s="1"/>
      <c r="AW231" s="1"/>
      <c r="AX231" s="1"/>
      <c r="AY231" s="1"/>
      <c r="AZ231" s="1"/>
      <c r="BA231" s="1"/>
      <c r="BB231" s="1"/>
      <c r="BC231" s="193"/>
      <c r="BD231" s="1"/>
      <c r="BE231" s="1"/>
      <c r="BF231" s="1"/>
      <c r="BG231" s="1"/>
      <c r="BH231" s="1"/>
      <c r="BI231" s="1"/>
      <c r="BJ231" s="1"/>
      <c r="BK231" s="1"/>
      <c r="BL231" s="1"/>
      <c r="BM231" s="1"/>
      <c r="BN231" s="1"/>
      <c r="BO231" s="1"/>
      <c r="BP231" s="1"/>
      <c r="BQ231" s="1"/>
      <c r="BR231" s="1"/>
      <c r="BS231" s="1"/>
      <c r="BT231" s="1"/>
      <c r="BU231" s="1"/>
      <c r="BV231" s="1"/>
      <c r="BW231" s="1"/>
      <c r="BX231" s="1"/>
      <c r="BY231" s="1"/>
      <c r="BZ231" s="1"/>
      <c r="CA231" s="1"/>
      <c r="CB231" s="1"/>
      <c r="CC231" s="1"/>
      <c r="CD231" s="1"/>
      <c r="CE231" s="1"/>
      <c r="CF231" s="1"/>
      <c r="CG231" s="1"/>
      <c r="CH231" s="1"/>
      <c r="CI231" s="1"/>
      <c r="CJ231" s="1"/>
    </row>
    <row r="232" spans="1:88">
      <c r="A232" s="1"/>
      <c r="B232" s="1"/>
      <c r="C232" s="1"/>
      <c r="D232" s="1"/>
      <c r="E232" s="1"/>
      <c r="F232" s="1"/>
      <c r="G232" s="1"/>
      <c r="H232" s="1"/>
      <c r="I232" s="1"/>
      <c r="J232" s="1"/>
      <c r="K232" s="1"/>
      <c r="L232" s="1"/>
      <c r="M232" s="188"/>
      <c r="N232" s="1"/>
      <c r="O232" s="1"/>
      <c r="P232" s="1"/>
      <c r="Q232" s="1"/>
      <c r="R232" s="1"/>
      <c r="S232" s="1"/>
      <c r="T232" s="1"/>
      <c r="U232" s="1"/>
      <c r="V232" s="1"/>
      <c r="W232" s="1"/>
      <c r="X232" s="1"/>
      <c r="Y232" s="1"/>
      <c r="Z232" s="1"/>
      <c r="AA232" s="6"/>
      <c r="AB232" s="6"/>
      <c r="AC232" s="1"/>
      <c r="AD232" s="1"/>
      <c r="AE232" s="1"/>
      <c r="AF232" s="1"/>
      <c r="AG232" s="1"/>
      <c r="AH232" s="1"/>
      <c r="AI232" s="1"/>
      <c r="AJ232" s="1"/>
      <c r="AK232" s="1"/>
      <c r="AL232" s="1"/>
      <c r="AM232" s="1"/>
      <c r="AN232" s="1"/>
      <c r="AO232" s="1"/>
      <c r="AP232" s="1"/>
      <c r="AQ232" s="1"/>
      <c r="AR232" s="1"/>
      <c r="AS232" s="1"/>
      <c r="AT232" s="192"/>
      <c r="AU232" s="1"/>
      <c r="AV232" s="1"/>
      <c r="AW232" s="1"/>
      <c r="AX232" s="1"/>
      <c r="AY232" s="1"/>
      <c r="AZ232" s="1"/>
      <c r="BA232" s="1"/>
      <c r="BB232" s="1"/>
      <c r="BC232" s="193"/>
      <c r="BD232" s="1"/>
      <c r="BE232" s="1"/>
      <c r="BF232" s="1"/>
      <c r="BG232" s="1"/>
      <c r="BH232" s="1"/>
      <c r="BI232" s="1"/>
      <c r="BJ232" s="1"/>
      <c r="BK232" s="1"/>
      <c r="BL232" s="1"/>
      <c r="BM232" s="1"/>
      <c r="BN232" s="1"/>
      <c r="BO232" s="1"/>
      <c r="BP232" s="1"/>
      <c r="BQ232" s="1"/>
      <c r="BR232" s="1"/>
      <c r="BS232" s="1"/>
      <c r="BT232" s="1"/>
      <c r="BU232" s="1"/>
      <c r="BV232" s="1"/>
      <c r="BW232" s="1"/>
      <c r="BX232" s="1"/>
      <c r="BY232" s="1"/>
      <c r="BZ232" s="1"/>
      <c r="CA232" s="1"/>
      <c r="CB232" s="1"/>
      <c r="CC232" s="1"/>
      <c r="CD232" s="1"/>
      <c r="CE232" s="1"/>
      <c r="CF232" s="1"/>
      <c r="CG232" s="1"/>
      <c r="CH232" s="1"/>
      <c r="CI232" s="1"/>
      <c r="CJ232" s="1"/>
    </row>
    <row r="233" spans="1:88">
      <c r="A233" s="1"/>
      <c r="B233" s="1"/>
      <c r="C233" s="1"/>
      <c r="D233" s="1"/>
      <c r="E233" s="1"/>
      <c r="F233" s="1"/>
      <c r="G233" s="1"/>
      <c r="H233" s="1"/>
      <c r="I233" s="1"/>
      <c r="J233" s="1"/>
      <c r="K233" s="1"/>
      <c r="L233" s="1"/>
      <c r="M233" s="188"/>
      <c r="N233" s="1"/>
      <c r="O233" s="1"/>
      <c r="P233" s="1"/>
      <c r="Q233" s="1"/>
      <c r="R233" s="1"/>
      <c r="S233" s="1"/>
      <c r="T233" s="1"/>
      <c r="U233" s="1"/>
      <c r="V233" s="1"/>
      <c r="W233" s="1"/>
      <c r="X233" s="1"/>
      <c r="Y233" s="1"/>
      <c r="Z233" s="1"/>
      <c r="AA233" s="6"/>
      <c r="AB233" s="6"/>
      <c r="AC233" s="1"/>
      <c r="AD233" s="1"/>
      <c r="AE233" s="1"/>
      <c r="AF233" s="1"/>
      <c r="AG233" s="1"/>
      <c r="AH233" s="1"/>
      <c r="AI233" s="1"/>
      <c r="AJ233" s="1"/>
      <c r="AK233" s="1"/>
      <c r="AL233" s="1"/>
      <c r="AM233" s="1"/>
      <c r="AN233" s="1"/>
      <c r="AO233" s="1"/>
      <c r="AP233" s="1"/>
      <c r="AQ233" s="1"/>
      <c r="AR233" s="1"/>
      <c r="AS233" s="1"/>
      <c r="AT233" s="192"/>
      <c r="AU233" s="1"/>
      <c r="AV233" s="1"/>
      <c r="AW233" s="1"/>
      <c r="AX233" s="1"/>
      <c r="AY233" s="1"/>
      <c r="AZ233" s="1"/>
      <c r="BA233" s="1"/>
      <c r="BB233" s="1"/>
      <c r="BC233" s="193"/>
      <c r="BD233" s="1"/>
      <c r="BE233" s="1"/>
      <c r="BF233" s="1"/>
      <c r="BG233" s="1"/>
      <c r="BH233" s="1"/>
      <c r="BI233" s="1"/>
      <c r="BJ233" s="1"/>
      <c r="BK233" s="1"/>
      <c r="BL233" s="1"/>
      <c r="BM233" s="1"/>
      <c r="BN233" s="1"/>
      <c r="BO233" s="1"/>
      <c r="BP233" s="1"/>
      <c r="BQ233" s="1"/>
      <c r="BR233" s="1"/>
      <c r="BS233" s="1"/>
      <c r="BT233" s="1"/>
      <c r="BU233" s="1"/>
      <c r="BV233" s="1"/>
      <c r="BW233" s="1"/>
      <c r="BX233" s="1"/>
      <c r="BY233" s="1"/>
      <c r="BZ233" s="1"/>
      <c r="CA233" s="1"/>
      <c r="CB233" s="1"/>
      <c r="CC233" s="1"/>
      <c r="CD233" s="1"/>
      <c r="CE233" s="1"/>
      <c r="CF233" s="1"/>
      <c r="CG233" s="1"/>
      <c r="CH233" s="1"/>
      <c r="CI233" s="1"/>
      <c r="CJ233" s="1"/>
    </row>
    <row r="234" spans="1:88">
      <c r="A234" s="1"/>
      <c r="B234" s="1"/>
      <c r="C234" s="1"/>
      <c r="D234" s="1"/>
      <c r="E234" s="1"/>
      <c r="F234" s="1"/>
      <c r="G234" s="1"/>
      <c r="H234" s="1"/>
      <c r="I234" s="1"/>
      <c r="J234" s="1"/>
      <c r="K234" s="1"/>
      <c r="L234" s="1"/>
      <c r="M234" s="188"/>
      <c r="N234" s="1"/>
      <c r="O234" s="1"/>
      <c r="P234" s="1"/>
      <c r="Q234" s="1"/>
      <c r="R234" s="1"/>
      <c r="S234" s="1"/>
      <c r="T234" s="1"/>
      <c r="U234" s="1"/>
      <c r="V234" s="1"/>
      <c r="W234" s="1"/>
      <c r="X234" s="1"/>
      <c r="Y234" s="1"/>
      <c r="Z234" s="1"/>
      <c r="AA234" s="6"/>
      <c r="AB234" s="6"/>
      <c r="AC234" s="1"/>
      <c r="AD234" s="1"/>
      <c r="AE234" s="1"/>
      <c r="AF234" s="1"/>
      <c r="AG234" s="1"/>
      <c r="AH234" s="1"/>
      <c r="AI234" s="1"/>
      <c r="AJ234" s="1"/>
      <c r="AK234" s="1"/>
      <c r="AL234" s="1"/>
      <c r="AM234" s="1"/>
      <c r="AN234" s="1"/>
      <c r="AO234" s="1"/>
      <c r="AP234" s="1"/>
      <c r="AQ234" s="1"/>
      <c r="AR234" s="1"/>
      <c r="AS234" s="1"/>
      <c r="AT234" s="192"/>
      <c r="AU234" s="1"/>
      <c r="AV234" s="1"/>
      <c r="AW234" s="1"/>
      <c r="AX234" s="1"/>
      <c r="AY234" s="1"/>
      <c r="AZ234" s="1"/>
      <c r="BA234" s="1"/>
      <c r="BB234" s="1"/>
      <c r="BC234" s="193"/>
      <c r="BD234" s="1"/>
      <c r="BE234" s="1"/>
      <c r="BF234" s="1"/>
      <c r="BG234" s="1"/>
      <c r="BH234" s="1"/>
      <c r="BI234" s="1"/>
      <c r="BJ234" s="1"/>
      <c r="BK234" s="1"/>
      <c r="BL234" s="1"/>
      <c r="BM234" s="1"/>
      <c r="BN234" s="1"/>
      <c r="BO234" s="1"/>
      <c r="BP234" s="1"/>
      <c r="BQ234" s="1"/>
      <c r="BR234" s="1"/>
      <c r="BS234" s="1"/>
      <c r="BT234" s="1"/>
      <c r="BU234" s="1"/>
      <c r="BV234" s="1"/>
      <c r="BW234" s="1"/>
      <c r="BX234" s="1"/>
      <c r="BY234" s="1"/>
      <c r="BZ234" s="1"/>
      <c r="CA234" s="1"/>
      <c r="CB234" s="1"/>
      <c r="CC234" s="1"/>
      <c r="CD234" s="1"/>
      <c r="CE234" s="1"/>
      <c r="CF234" s="1"/>
      <c r="CG234" s="1"/>
      <c r="CH234" s="1"/>
      <c r="CI234" s="1"/>
      <c r="CJ234" s="1"/>
    </row>
    <row r="235" spans="1:88">
      <c r="A235" s="1"/>
      <c r="B235" s="1"/>
      <c r="C235" s="1"/>
      <c r="D235" s="1"/>
      <c r="E235" s="1"/>
      <c r="F235" s="1"/>
      <c r="G235" s="1"/>
      <c r="H235" s="1"/>
      <c r="I235" s="1"/>
      <c r="J235" s="1"/>
      <c r="K235" s="1"/>
      <c r="L235" s="1"/>
      <c r="M235" s="188"/>
      <c r="N235" s="1"/>
      <c r="O235" s="1"/>
      <c r="P235" s="1"/>
      <c r="Q235" s="1"/>
      <c r="R235" s="1"/>
      <c r="S235" s="1"/>
      <c r="T235" s="1"/>
      <c r="U235" s="1"/>
      <c r="V235" s="1"/>
      <c r="W235" s="1"/>
      <c r="X235" s="1"/>
      <c r="Y235" s="1"/>
      <c r="Z235" s="1"/>
      <c r="AA235" s="6"/>
      <c r="AB235" s="6"/>
      <c r="AC235" s="1"/>
      <c r="AD235" s="1"/>
      <c r="AE235" s="1"/>
      <c r="AF235" s="1"/>
      <c r="AG235" s="1"/>
      <c r="AH235" s="1"/>
      <c r="AI235" s="1"/>
      <c r="AJ235" s="1"/>
      <c r="AK235" s="1"/>
      <c r="AL235" s="1"/>
      <c r="AM235" s="1"/>
      <c r="AN235" s="1"/>
      <c r="AO235" s="1"/>
      <c r="AP235" s="1"/>
      <c r="AQ235" s="1"/>
      <c r="AR235" s="1"/>
      <c r="AS235" s="1"/>
      <c r="AT235" s="192"/>
      <c r="AU235" s="1"/>
      <c r="AV235" s="1"/>
      <c r="AW235" s="1"/>
      <c r="AX235" s="1"/>
      <c r="AY235" s="1"/>
      <c r="AZ235" s="1"/>
      <c r="BA235" s="1"/>
      <c r="BB235" s="1"/>
      <c r="BC235" s="193"/>
      <c r="BD235" s="1"/>
      <c r="BE235" s="1"/>
      <c r="BF235" s="1"/>
      <c r="BG235" s="1"/>
      <c r="BH235" s="1"/>
      <c r="BI235" s="1"/>
      <c r="BJ235" s="1"/>
      <c r="BK235" s="1"/>
      <c r="BL235" s="1"/>
      <c r="BM235" s="1"/>
      <c r="BN235" s="1"/>
      <c r="BO235" s="1"/>
      <c r="BP235" s="1"/>
      <c r="BQ235" s="1"/>
      <c r="BR235" s="1"/>
      <c r="BS235" s="1"/>
      <c r="BT235" s="1"/>
      <c r="BU235" s="1"/>
      <c r="BV235" s="1"/>
      <c r="BW235" s="1"/>
      <c r="BX235" s="1"/>
      <c r="BY235" s="1"/>
      <c r="BZ235" s="1"/>
      <c r="CA235" s="1"/>
      <c r="CB235" s="1"/>
      <c r="CC235" s="1"/>
      <c r="CD235" s="1"/>
      <c r="CE235" s="1"/>
      <c r="CF235" s="1"/>
      <c r="CG235" s="1"/>
      <c r="CH235" s="1"/>
      <c r="CI235" s="1"/>
      <c r="CJ235" s="1"/>
    </row>
    <row r="236" spans="1:88">
      <c r="A236" s="1"/>
      <c r="B236" s="1"/>
      <c r="C236" s="1"/>
      <c r="D236" s="1"/>
      <c r="E236" s="1"/>
      <c r="F236" s="1"/>
      <c r="G236" s="1"/>
      <c r="H236" s="1"/>
      <c r="I236" s="1"/>
      <c r="J236" s="1"/>
      <c r="K236" s="1"/>
      <c r="L236" s="1"/>
      <c r="M236" s="188"/>
      <c r="N236" s="1"/>
      <c r="O236" s="1"/>
      <c r="P236" s="1"/>
      <c r="Q236" s="1"/>
      <c r="R236" s="1"/>
      <c r="S236" s="1"/>
      <c r="T236" s="1"/>
      <c r="U236" s="1"/>
      <c r="V236" s="1"/>
      <c r="W236" s="1"/>
      <c r="X236" s="1"/>
      <c r="Y236" s="1"/>
      <c r="Z236" s="1"/>
      <c r="AA236" s="6"/>
      <c r="AB236" s="6"/>
      <c r="AC236" s="1"/>
      <c r="AD236" s="1"/>
      <c r="AE236" s="1"/>
      <c r="AF236" s="1"/>
      <c r="AG236" s="1"/>
      <c r="AH236" s="1"/>
      <c r="AI236" s="1"/>
      <c r="AJ236" s="1"/>
      <c r="AK236" s="1"/>
      <c r="AL236" s="1"/>
      <c r="AM236" s="1"/>
      <c r="AN236" s="1"/>
      <c r="AO236" s="1"/>
      <c r="AP236" s="1"/>
      <c r="AQ236" s="1"/>
      <c r="AR236" s="1"/>
      <c r="AS236" s="1"/>
      <c r="AT236" s="192"/>
      <c r="AU236" s="1"/>
      <c r="AV236" s="1"/>
      <c r="AW236" s="1"/>
      <c r="AX236" s="1"/>
      <c r="AY236" s="1"/>
      <c r="AZ236" s="1"/>
      <c r="BA236" s="1"/>
      <c r="BB236" s="1"/>
      <c r="BC236" s="193"/>
      <c r="BD236" s="1"/>
      <c r="BE236" s="1"/>
      <c r="BF236" s="1"/>
      <c r="BG236" s="1"/>
      <c r="BH236" s="1"/>
      <c r="BI236" s="1"/>
      <c r="BJ236" s="1"/>
      <c r="BK236" s="1"/>
      <c r="BL236" s="1"/>
      <c r="BM236" s="1"/>
      <c r="BN236" s="1"/>
      <c r="BO236" s="1"/>
      <c r="BP236" s="1"/>
      <c r="BQ236" s="1"/>
      <c r="BR236" s="1"/>
      <c r="BS236" s="1"/>
      <c r="BT236" s="1"/>
      <c r="BU236" s="1"/>
      <c r="BV236" s="1"/>
      <c r="BW236" s="1"/>
      <c r="BX236" s="1"/>
      <c r="BY236" s="1"/>
      <c r="BZ236" s="1"/>
      <c r="CA236" s="1"/>
      <c r="CB236" s="1"/>
      <c r="CC236" s="1"/>
      <c r="CD236" s="1"/>
      <c r="CE236" s="1"/>
      <c r="CF236" s="1"/>
      <c r="CG236" s="1"/>
      <c r="CH236" s="1"/>
      <c r="CI236" s="1"/>
      <c r="CJ236" s="1"/>
    </row>
    <row r="237" spans="1:88">
      <c r="A237" s="1"/>
      <c r="B237" s="1"/>
      <c r="C237" s="1"/>
      <c r="D237" s="1"/>
      <c r="E237" s="1"/>
      <c r="F237" s="1"/>
      <c r="G237" s="1"/>
      <c r="H237" s="1"/>
      <c r="I237" s="1"/>
      <c r="J237" s="1"/>
      <c r="K237" s="1"/>
      <c r="L237" s="1"/>
      <c r="M237" s="188"/>
      <c r="N237" s="1"/>
      <c r="O237" s="1"/>
      <c r="P237" s="1"/>
      <c r="Q237" s="1"/>
      <c r="R237" s="1"/>
      <c r="S237" s="1"/>
      <c r="T237" s="1"/>
      <c r="U237" s="1"/>
      <c r="V237" s="1"/>
      <c r="W237" s="1"/>
      <c r="X237" s="1"/>
      <c r="Y237" s="1"/>
      <c r="Z237" s="1"/>
      <c r="AA237" s="6"/>
      <c r="AB237" s="6"/>
      <c r="AC237" s="1"/>
      <c r="AD237" s="1"/>
      <c r="AE237" s="1"/>
      <c r="AF237" s="1"/>
      <c r="AG237" s="1"/>
      <c r="AH237" s="1"/>
      <c r="AI237" s="1"/>
      <c r="AJ237" s="1"/>
      <c r="AK237" s="1"/>
      <c r="AL237" s="1"/>
      <c r="AM237" s="1"/>
      <c r="AN237" s="1"/>
      <c r="AO237" s="1"/>
      <c r="AP237" s="1"/>
      <c r="AQ237" s="1"/>
      <c r="AR237" s="1"/>
      <c r="AS237" s="1"/>
      <c r="AT237" s="192"/>
      <c r="AU237" s="1"/>
      <c r="AV237" s="1"/>
      <c r="AW237" s="1"/>
      <c r="AX237" s="1"/>
      <c r="AY237" s="1"/>
      <c r="AZ237" s="1"/>
      <c r="BA237" s="1"/>
      <c r="BB237" s="1"/>
      <c r="BC237" s="193"/>
      <c r="BD237" s="1"/>
      <c r="BE237" s="1"/>
      <c r="BF237" s="1"/>
      <c r="BG237" s="1"/>
      <c r="BH237" s="1"/>
      <c r="BI237" s="1"/>
      <c r="BJ237" s="1"/>
      <c r="BK237" s="1"/>
      <c r="BL237" s="1"/>
      <c r="BM237" s="1"/>
      <c r="BN237" s="1"/>
      <c r="BO237" s="1"/>
      <c r="BP237" s="1"/>
      <c r="BQ237" s="1"/>
      <c r="BR237" s="1"/>
      <c r="BS237" s="1"/>
      <c r="BT237" s="1"/>
      <c r="BU237" s="1"/>
      <c r="BV237" s="1"/>
      <c r="BW237" s="1"/>
      <c r="BX237" s="1"/>
      <c r="BY237" s="1"/>
      <c r="BZ237" s="1"/>
      <c r="CA237" s="1"/>
      <c r="CB237" s="1"/>
      <c r="CC237" s="1"/>
      <c r="CD237" s="1"/>
      <c r="CE237" s="1"/>
      <c r="CF237" s="1"/>
      <c r="CG237" s="1"/>
      <c r="CH237" s="1"/>
      <c r="CI237" s="1"/>
      <c r="CJ237" s="1"/>
    </row>
    <row r="238" spans="1:88">
      <c r="A238" s="1"/>
      <c r="B238" s="1"/>
      <c r="C238" s="1"/>
      <c r="D238" s="1"/>
      <c r="E238" s="1"/>
      <c r="F238" s="1"/>
      <c r="G238" s="1"/>
      <c r="H238" s="1"/>
      <c r="I238" s="1"/>
      <c r="J238" s="1"/>
      <c r="K238" s="1"/>
      <c r="L238" s="1"/>
      <c r="M238" s="188"/>
      <c r="N238" s="1"/>
      <c r="O238" s="1"/>
      <c r="P238" s="1"/>
      <c r="Q238" s="1"/>
      <c r="R238" s="1"/>
      <c r="S238" s="1"/>
      <c r="T238" s="1"/>
      <c r="U238" s="1"/>
      <c r="V238" s="1"/>
      <c r="W238" s="1"/>
      <c r="X238" s="1"/>
      <c r="Y238" s="1"/>
      <c r="Z238" s="1"/>
      <c r="AA238" s="6"/>
      <c r="AB238" s="6"/>
      <c r="AC238" s="1"/>
      <c r="AD238" s="1"/>
      <c r="AE238" s="1"/>
      <c r="AF238" s="1"/>
      <c r="AG238" s="1"/>
      <c r="AH238" s="1"/>
      <c r="AI238" s="1"/>
      <c r="AJ238" s="1"/>
      <c r="AK238" s="1"/>
      <c r="AL238" s="1"/>
      <c r="AM238" s="1"/>
      <c r="AN238" s="1"/>
      <c r="AO238" s="1"/>
      <c r="AP238" s="1"/>
      <c r="AQ238" s="1"/>
      <c r="AR238" s="1"/>
      <c r="AS238" s="1"/>
      <c r="AT238" s="192"/>
      <c r="AU238" s="1"/>
      <c r="AV238" s="1"/>
      <c r="AW238" s="1"/>
      <c r="AX238" s="1"/>
      <c r="AY238" s="1"/>
      <c r="AZ238" s="1"/>
      <c r="BA238" s="1"/>
      <c r="BB238" s="1"/>
      <c r="BC238" s="193"/>
      <c r="BD238" s="1"/>
      <c r="BE238" s="1"/>
      <c r="BF238" s="1"/>
      <c r="BG238" s="1"/>
      <c r="BH238" s="1"/>
      <c r="BI238" s="1"/>
      <c r="BJ238" s="1"/>
      <c r="BK238" s="1"/>
      <c r="BL238" s="1"/>
      <c r="BM238" s="1"/>
      <c r="BN238" s="1"/>
      <c r="BO238" s="1"/>
      <c r="BP238" s="1"/>
      <c r="BQ238" s="1"/>
      <c r="BR238" s="1"/>
      <c r="BS238" s="1"/>
      <c r="BT238" s="1"/>
      <c r="BU238" s="1"/>
      <c r="BV238" s="1"/>
      <c r="BW238" s="1"/>
      <c r="BX238" s="1"/>
      <c r="BY238" s="1"/>
      <c r="BZ238" s="1"/>
      <c r="CA238" s="1"/>
      <c r="CB238" s="1"/>
      <c r="CC238" s="1"/>
      <c r="CD238" s="1"/>
      <c r="CE238" s="1"/>
      <c r="CF238" s="1"/>
      <c r="CG238" s="1"/>
      <c r="CH238" s="1"/>
      <c r="CI238" s="1"/>
      <c r="CJ238" s="1"/>
    </row>
    <row r="239" spans="1:88">
      <c r="A239" s="1"/>
      <c r="B239" s="1"/>
      <c r="C239" s="1"/>
      <c r="D239" s="1"/>
      <c r="E239" s="1"/>
      <c r="F239" s="1"/>
      <c r="G239" s="1"/>
      <c r="H239" s="1"/>
      <c r="I239" s="1"/>
      <c r="J239" s="1"/>
      <c r="K239" s="1"/>
      <c r="L239" s="1"/>
      <c r="M239" s="188"/>
      <c r="N239" s="1"/>
      <c r="O239" s="1"/>
      <c r="P239" s="1"/>
      <c r="Q239" s="1"/>
      <c r="R239" s="1"/>
      <c r="S239" s="1"/>
      <c r="T239" s="1"/>
      <c r="U239" s="1"/>
      <c r="V239" s="1"/>
      <c r="W239" s="1"/>
      <c r="X239" s="1"/>
      <c r="Y239" s="1"/>
      <c r="Z239" s="1"/>
      <c r="AA239" s="6"/>
      <c r="AB239" s="6"/>
      <c r="AC239" s="1"/>
      <c r="AD239" s="1"/>
      <c r="AE239" s="1"/>
      <c r="AF239" s="1"/>
      <c r="AG239" s="1"/>
      <c r="AH239" s="1"/>
      <c r="AI239" s="1"/>
      <c r="AJ239" s="1"/>
      <c r="AK239" s="1"/>
      <c r="AL239" s="1"/>
      <c r="AM239" s="1"/>
      <c r="AN239" s="1"/>
      <c r="AO239" s="1"/>
      <c r="AP239" s="1"/>
      <c r="AQ239" s="1"/>
      <c r="AR239" s="1"/>
      <c r="AS239" s="1"/>
      <c r="AT239" s="192"/>
      <c r="AU239" s="1"/>
      <c r="AV239" s="1"/>
      <c r="AW239" s="1"/>
      <c r="AX239" s="1"/>
      <c r="AY239" s="1"/>
      <c r="AZ239" s="1"/>
      <c r="BA239" s="1"/>
      <c r="BB239" s="1"/>
      <c r="BC239" s="193"/>
      <c r="BD239" s="1"/>
      <c r="BE239" s="1"/>
      <c r="BF239" s="1"/>
      <c r="BG239" s="1"/>
      <c r="BH239" s="1"/>
      <c r="BI239" s="1"/>
      <c r="BJ239" s="1"/>
      <c r="BK239" s="1"/>
      <c r="BL239" s="1"/>
      <c r="BM239" s="1"/>
      <c r="BN239" s="1"/>
      <c r="BO239" s="1"/>
      <c r="BP239" s="1"/>
      <c r="BQ239" s="1"/>
      <c r="BR239" s="1"/>
      <c r="BS239" s="1"/>
      <c r="BT239" s="1"/>
      <c r="BU239" s="1"/>
      <c r="BV239" s="1"/>
      <c r="BW239" s="1"/>
      <c r="BX239" s="1"/>
      <c r="BY239" s="1"/>
      <c r="BZ239" s="1"/>
      <c r="CA239" s="1"/>
      <c r="CB239" s="1"/>
      <c r="CC239" s="1"/>
      <c r="CD239" s="1"/>
      <c r="CE239" s="1"/>
      <c r="CF239" s="1"/>
      <c r="CG239" s="1"/>
      <c r="CH239" s="1"/>
      <c r="CI239" s="1"/>
      <c r="CJ239" s="1"/>
    </row>
    <row r="240" spans="1:88">
      <c r="A240" s="1"/>
      <c r="B240" s="1"/>
      <c r="C240" s="1"/>
      <c r="D240" s="1"/>
      <c r="E240" s="1"/>
      <c r="F240" s="1"/>
      <c r="G240" s="1"/>
      <c r="H240" s="1"/>
      <c r="I240" s="1"/>
      <c r="J240" s="1"/>
      <c r="K240" s="1"/>
      <c r="L240" s="1"/>
      <c r="M240" s="188"/>
      <c r="N240" s="1"/>
      <c r="O240" s="1"/>
      <c r="P240" s="1"/>
      <c r="Q240" s="1"/>
      <c r="R240" s="1"/>
      <c r="S240" s="1"/>
      <c r="T240" s="1"/>
      <c r="U240" s="1"/>
      <c r="V240" s="1"/>
      <c r="W240" s="1"/>
      <c r="X240" s="1"/>
      <c r="Y240" s="1"/>
      <c r="Z240" s="1"/>
      <c r="AA240" s="6"/>
      <c r="AB240" s="6"/>
      <c r="AC240" s="1"/>
      <c r="AD240" s="1"/>
      <c r="AE240" s="1"/>
      <c r="AF240" s="1"/>
      <c r="AG240" s="1"/>
      <c r="AH240" s="1"/>
      <c r="AI240" s="1"/>
      <c r="AJ240" s="1"/>
      <c r="AK240" s="1"/>
      <c r="AL240" s="1"/>
      <c r="AM240" s="1"/>
      <c r="AN240" s="1"/>
      <c r="AO240" s="1"/>
      <c r="AP240" s="1"/>
      <c r="AQ240" s="1"/>
      <c r="AR240" s="1"/>
      <c r="AS240" s="1"/>
      <c r="AT240" s="192"/>
      <c r="AU240" s="1"/>
      <c r="AV240" s="1"/>
      <c r="AW240" s="1"/>
      <c r="AX240" s="1"/>
      <c r="AY240" s="1"/>
      <c r="AZ240" s="1"/>
      <c r="BA240" s="1"/>
      <c r="BB240" s="1"/>
      <c r="BC240" s="193"/>
      <c r="BD240" s="1"/>
      <c r="BE240" s="1"/>
      <c r="BF240" s="1"/>
      <c r="BG240" s="1"/>
      <c r="BH240" s="1"/>
      <c r="BI240" s="1"/>
      <c r="BJ240" s="1"/>
      <c r="BK240" s="1"/>
      <c r="BL240" s="1"/>
      <c r="BM240" s="1"/>
      <c r="BN240" s="1"/>
      <c r="BO240" s="1"/>
      <c r="BP240" s="1"/>
      <c r="BQ240" s="1"/>
      <c r="BR240" s="1"/>
      <c r="BS240" s="1"/>
      <c r="BT240" s="1"/>
      <c r="BU240" s="1"/>
      <c r="BV240" s="1"/>
      <c r="BW240" s="1"/>
      <c r="BX240" s="1"/>
      <c r="BY240" s="1"/>
      <c r="BZ240" s="1"/>
      <c r="CA240" s="1"/>
      <c r="CB240" s="1"/>
      <c r="CC240" s="1"/>
      <c r="CD240" s="1"/>
      <c r="CE240" s="1"/>
      <c r="CF240" s="1"/>
      <c r="CG240" s="1"/>
      <c r="CH240" s="1"/>
      <c r="CI240" s="1"/>
      <c r="CJ240" s="1"/>
    </row>
    <row r="241" spans="1:88">
      <c r="A241" s="1"/>
      <c r="B241" s="1"/>
      <c r="C241" s="1"/>
      <c r="D241" s="1"/>
      <c r="E241" s="1"/>
      <c r="F241" s="1"/>
      <c r="G241" s="1"/>
      <c r="H241" s="1"/>
      <c r="I241" s="1"/>
      <c r="J241" s="1"/>
      <c r="K241" s="1"/>
      <c r="L241" s="1"/>
      <c r="M241" s="188"/>
      <c r="N241" s="1"/>
      <c r="O241" s="1"/>
      <c r="P241" s="1"/>
      <c r="Q241" s="1"/>
      <c r="R241" s="1"/>
      <c r="S241" s="1"/>
      <c r="T241" s="1"/>
      <c r="U241" s="1"/>
      <c r="V241" s="1"/>
      <c r="W241" s="1"/>
      <c r="X241" s="1"/>
      <c r="Y241" s="1"/>
      <c r="Z241" s="1"/>
      <c r="AA241" s="6"/>
      <c r="AB241" s="6"/>
      <c r="AC241" s="1"/>
      <c r="AD241" s="1"/>
      <c r="AE241" s="1"/>
      <c r="AF241" s="1"/>
      <c r="AG241" s="1"/>
      <c r="AH241" s="1"/>
      <c r="AI241" s="1"/>
      <c r="AJ241" s="1"/>
      <c r="AK241" s="1"/>
      <c r="AL241" s="1"/>
      <c r="AM241" s="1"/>
      <c r="AN241" s="1"/>
      <c r="AO241" s="1"/>
      <c r="AP241" s="1"/>
      <c r="AQ241" s="1"/>
      <c r="AR241" s="1"/>
      <c r="AS241" s="1"/>
      <c r="AT241" s="192"/>
      <c r="AU241" s="1"/>
      <c r="AV241" s="1"/>
      <c r="AW241" s="1"/>
      <c r="AX241" s="1"/>
      <c r="AY241" s="1"/>
      <c r="AZ241" s="1"/>
      <c r="BA241" s="1"/>
      <c r="BB241" s="1"/>
      <c r="BC241" s="193"/>
      <c r="BD241" s="1"/>
      <c r="BE241" s="1"/>
      <c r="BF241" s="1"/>
      <c r="BG241" s="1"/>
      <c r="BH241" s="1"/>
      <c r="BI241" s="1"/>
      <c r="BJ241" s="1"/>
      <c r="BK241" s="1"/>
      <c r="BL241" s="1"/>
      <c r="BM241" s="1"/>
      <c r="BN241" s="1"/>
      <c r="BO241" s="1"/>
      <c r="BP241" s="1"/>
      <c r="BQ241" s="1"/>
      <c r="BR241" s="1"/>
      <c r="BS241" s="1"/>
      <c r="BT241" s="1"/>
      <c r="BU241" s="1"/>
      <c r="BV241" s="1"/>
      <c r="BW241" s="1"/>
      <c r="BX241" s="1"/>
      <c r="BY241" s="1"/>
      <c r="BZ241" s="1"/>
      <c r="CA241" s="1"/>
      <c r="CB241" s="1"/>
      <c r="CC241" s="1"/>
      <c r="CD241" s="1"/>
      <c r="CE241" s="1"/>
      <c r="CF241" s="1"/>
      <c r="CG241" s="1"/>
      <c r="CH241" s="1"/>
      <c r="CI241" s="1"/>
      <c r="CJ241" s="1"/>
    </row>
    <row r="242" spans="1:88">
      <c r="A242" s="1"/>
      <c r="B242" s="1"/>
      <c r="C242" s="1"/>
      <c r="D242" s="1"/>
      <c r="E242" s="1"/>
      <c r="F242" s="1"/>
      <c r="G242" s="1"/>
      <c r="H242" s="1"/>
      <c r="I242" s="1"/>
      <c r="J242" s="1"/>
      <c r="K242" s="1"/>
      <c r="L242" s="1"/>
      <c r="M242" s="188"/>
      <c r="N242" s="1"/>
      <c r="O242" s="1"/>
      <c r="P242" s="1"/>
      <c r="Q242" s="1"/>
      <c r="R242" s="1"/>
      <c r="S242" s="1"/>
      <c r="T242" s="1"/>
      <c r="U242" s="1"/>
      <c r="V242" s="1"/>
      <c r="W242" s="1"/>
      <c r="X242" s="1"/>
      <c r="Y242" s="1"/>
      <c r="Z242" s="1"/>
      <c r="AA242" s="6"/>
      <c r="AB242" s="6"/>
      <c r="AC242" s="1"/>
      <c r="AD242" s="1"/>
      <c r="AE242" s="1"/>
      <c r="AF242" s="1"/>
      <c r="AG242" s="1"/>
      <c r="AH242" s="1"/>
      <c r="AI242" s="1"/>
      <c r="AJ242" s="1"/>
      <c r="AK242" s="1"/>
      <c r="AL242" s="1"/>
      <c r="AM242" s="1"/>
      <c r="AN242" s="1"/>
      <c r="AO242" s="1"/>
      <c r="AP242" s="1"/>
      <c r="AQ242" s="1"/>
      <c r="AR242" s="1"/>
      <c r="AS242" s="1"/>
      <c r="AT242" s="192"/>
      <c r="AU242" s="1"/>
      <c r="AV242" s="1"/>
      <c r="AW242" s="1"/>
      <c r="AX242" s="1"/>
      <c r="AY242" s="1"/>
      <c r="AZ242" s="1"/>
      <c r="BA242" s="1"/>
      <c r="BB242" s="1"/>
      <c r="BC242" s="193"/>
      <c r="BD242" s="1"/>
      <c r="BE242" s="1"/>
      <c r="BF242" s="1"/>
      <c r="BG242" s="1"/>
      <c r="BH242" s="1"/>
      <c r="BI242" s="1"/>
      <c r="BJ242" s="1"/>
      <c r="BK242" s="1"/>
      <c r="BL242" s="1"/>
      <c r="BM242" s="1"/>
      <c r="BN242" s="1"/>
      <c r="BO242" s="1"/>
      <c r="BP242" s="1"/>
      <c r="BQ242" s="1"/>
      <c r="BR242" s="1"/>
      <c r="BS242" s="1"/>
      <c r="BT242" s="1"/>
      <c r="BU242" s="1"/>
      <c r="BV242" s="1"/>
      <c r="BW242" s="1"/>
      <c r="BX242" s="1"/>
      <c r="BY242" s="1"/>
      <c r="BZ242" s="1"/>
      <c r="CA242" s="1"/>
      <c r="CB242" s="1"/>
      <c r="CC242" s="1"/>
      <c r="CD242" s="1"/>
      <c r="CE242" s="1"/>
      <c r="CF242" s="1"/>
      <c r="CG242" s="1"/>
      <c r="CH242" s="1"/>
      <c r="CI242" s="1"/>
      <c r="CJ242" s="1"/>
    </row>
    <row r="243" spans="1:88">
      <c r="A243" s="1"/>
      <c r="B243" s="1"/>
      <c r="C243" s="1"/>
      <c r="D243" s="1"/>
      <c r="E243" s="1"/>
      <c r="F243" s="1"/>
      <c r="G243" s="1"/>
      <c r="H243" s="1"/>
      <c r="I243" s="1"/>
      <c r="J243" s="1"/>
      <c r="K243" s="1"/>
      <c r="L243" s="1"/>
      <c r="M243" s="188"/>
      <c r="N243" s="1"/>
      <c r="O243" s="1"/>
      <c r="P243" s="1"/>
      <c r="Q243" s="1"/>
      <c r="R243" s="1"/>
      <c r="S243" s="1"/>
      <c r="T243" s="1"/>
      <c r="U243" s="1"/>
      <c r="V243" s="1"/>
      <c r="W243" s="1"/>
      <c r="X243" s="1"/>
      <c r="Y243" s="1"/>
      <c r="Z243" s="1"/>
      <c r="AA243" s="6"/>
      <c r="AB243" s="6"/>
      <c r="AC243" s="1"/>
      <c r="AD243" s="1"/>
      <c r="AE243" s="1"/>
      <c r="AF243" s="1"/>
      <c r="AG243" s="1"/>
      <c r="AH243" s="1"/>
      <c r="AI243" s="1"/>
      <c r="AJ243" s="1"/>
      <c r="AK243" s="1"/>
      <c r="AL243" s="1"/>
      <c r="AM243" s="1"/>
      <c r="AN243" s="1"/>
      <c r="AO243" s="1"/>
      <c r="AP243" s="1"/>
      <c r="AQ243" s="1"/>
      <c r="AR243" s="1"/>
      <c r="AS243" s="1"/>
      <c r="AT243" s="192"/>
      <c r="AU243" s="1"/>
      <c r="AV243" s="1"/>
      <c r="AW243" s="1"/>
      <c r="AX243" s="1"/>
      <c r="AY243" s="1"/>
      <c r="AZ243" s="1"/>
      <c r="BA243" s="1"/>
      <c r="BB243" s="1"/>
      <c r="BC243" s="193"/>
      <c r="BD243" s="1"/>
      <c r="BE243" s="1"/>
      <c r="BF243" s="1"/>
      <c r="BG243" s="1"/>
      <c r="BH243" s="1"/>
      <c r="BI243" s="1"/>
      <c r="BJ243" s="1"/>
      <c r="BK243" s="1"/>
      <c r="BL243" s="1"/>
      <c r="BM243" s="1"/>
      <c r="BN243" s="1"/>
      <c r="BO243" s="1"/>
      <c r="BP243" s="1"/>
      <c r="BQ243" s="1"/>
      <c r="BR243" s="1"/>
      <c r="BS243" s="1"/>
      <c r="BT243" s="1"/>
      <c r="BU243" s="1"/>
      <c r="BV243" s="1"/>
      <c r="BW243" s="1"/>
      <c r="BX243" s="1"/>
      <c r="BY243" s="1"/>
      <c r="BZ243" s="1"/>
      <c r="CA243" s="1"/>
      <c r="CB243" s="1"/>
      <c r="CC243" s="1"/>
      <c r="CD243" s="1"/>
      <c r="CE243" s="1"/>
      <c r="CF243" s="1"/>
      <c r="CG243" s="1"/>
      <c r="CH243" s="1"/>
      <c r="CI243" s="1"/>
      <c r="CJ243" s="1"/>
    </row>
    <row r="244" spans="1:88">
      <c r="A244" s="1"/>
      <c r="B244" s="1"/>
      <c r="C244" s="1"/>
      <c r="D244" s="1"/>
      <c r="E244" s="1"/>
      <c r="F244" s="1"/>
      <c r="G244" s="1"/>
      <c r="H244" s="1"/>
      <c r="I244" s="1"/>
      <c r="J244" s="1"/>
      <c r="K244" s="1"/>
      <c r="L244" s="1"/>
      <c r="M244" s="188"/>
      <c r="N244" s="1"/>
      <c r="O244" s="1"/>
      <c r="P244" s="1"/>
      <c r="Q244" s="1"/>
      <c r="R244" s="1"/>
      <c r="S244" s="1"/>
      <c r="T244" s="1"/>
      <c r="U244" s="1"/>
      <c r="V244" s="1"/>
      <c r="W244" s="1"/>
      <c r="X244" s="1"/>
      <c r="Y244" s="1"/>
      <c r="Z244" s="1"/>
      <c r="AA244" s="6"/>
      <c r="AB244" s="6"/>
      <c r="AC244" s="1"/>
      <c r="AD244" s="1"/>
      <c r="AE244" s="1"/>
      <c r="AF244" s="1"/>
      <c r="AG244" s="1"/>
      <c r="AH244" s="1"/>
      <c r="AI244" s="1"/>
      <c r="AJ244" s="1"/>
      <c r="AK244" s="1"/>
      <c r="AL244" s="1"/>
      <c r="AM244" s="1"/>
      <c r="AN244" s="1"/>
      <c r="AO244" s="1"/>
      <c r="AP244" s="1"/>
      <c r="AQ244" s="1"/>
      <c r="AR244" s="1"/>
      <c r="AS244" s="1"/>
      <c r="AT244" s="192"/>
      <c r="AU244" s="1"/>
      <c r="AV244" s="1"/>
      <c r="AW244" s="1"/>
      <c r="AX244" s="1"/>
      <c r="AY244" s="1"/>
      <c r="AZ244" s="1"/>
      <c r="BA244" s="1"/>
      <c r="BB244" s="1"/>
      <c r="BC244" s="193"/>
      <c r="BD244" s="1"/>
      <c r="BE244" s="1"/>
      <c r="BF244" s="1"/>
      <c r="BG244" s="1"/>
      <c r="BH244" s="1"/>
      <c r="BI244" s="1"/>
      <c r="BJ244" s="1"/>
      <c r="BK244" s="1"/>
      <c r="BL244" s="1"/>
      <c r="BM244" s="1"/>
      <c r="BN244" s="1"/>
      <c r="BO244" s="1"/>
      <c r="BP244" s="1"/>
      <c r="BQ244" s="1"/>
      <c r="BR244" s="1"/>
      <c r="BS244" s="1"/>
      <c r="BT244" s="1"/>
      <c r="BU244" s="1"/>
      <c r="BV244" s="1"/>
      <c r="BW244" s="1"/>
      <c r="BX244" s="1"/>
      <c r="BY244" s="1"/>
      <c r="BZ244" s="1"/>
      <c r="CA244" s="1"/>
      <c r="CB244" s="1"/>
      <c r="CC244" s="1"/>
      <c r="CD244" s="1"/>
      <c r="CE244" s="1"/>
      <c r="CF244" s="1"/>
      <c r="CG244" s="1"/>
      <c r="CH244" s="1"/>
      <c r="CI244" s="1"/>
      <c r="CJ244" s="1"/>
    </row>
    <row r="245" spans="1:88">
      <c r="A245" s="1"/>
      <c r="B245" s="1"/>
      <c r="C245" s="1"/>
      <c r="D245" s="1"/>
      <c r="E245" s="1"/>
      <c r="F245" s="1"/>
      <c r="G245" s="1"/>
      <c r="H245" s="1"/>
      <c r="I245" s="1"/>
      <c r="J245" s="1"/>
      <c r="K245" s="1"/>
      <c r="L245" s="1"/>
      <c r="M245" s="188"/>
      <c r="N245" s="1"/>
      <c r="O245" s="1"/>
      <c r="P245" s="1"/>
      <c r="Q245" s="1"/>
      <c r="R245" s="1"/>
      <c r="S245" s="1"/>
      <c r="T245" s="1"/>
      <c r="U245" s="1"/>
      <c r="V245" s="1"/>
      <c r="W245" s="1"/>
      <c r="X245" s="1"/>
      <c r="Y245" s="1"/>
      <c r="Z245" s="1"/>
      <c r="AA245" s="6"/>
      <c r="AB245" s="6"/>
      <c r="AC245" s="1"/>
      <c r="AD245" s="1"/>
      <c r="AE245" s="1"/>
      <c r="AF245" s="1"/>
      <c r="AG245" s="1"/>
      <c r="AH245" s="1"/>
      <c r="AI245" s="1"/>
      <c r="AJ245" s="1"/>
      <c r="AK245" s="1"/>
      <c r="AL245" s="1"/>
      <c r="AM245" s="1"/>
      <c r="AN245" s="1"/>
      <c r="AO245" s="1"/>
      <c r="AP245" s="1"/>
      <c r="AQ245" s="1"/>
      <c r="AR245" s="1"/>
      <c r="AS245" s="1"/>
      <c r="AT245" s="192"/>
      <c r="AU245" s="1"/>
      <c r="AV245" s="1"/>
      <c r="AW245" s="1"/>
      <c r="AX245" s="1"/>
      <c r="AY245" s="1"/>
      <c r="AZ245" s="1"/>
      <c r="BA245" s="1"/>
      <c r="BB245" s="1"/>
      <c r="BC245" s="193"/>
      <c r="BD245" s="1"/>
      <c r="BE245" s="1"/>
      <c r="BF245" s="1"/>
      <c r="BG245" s="1"/>
      <c r="BH245" s="1"/>
      <c r="BI245" s="1"/>
      <c r="BJ245" s="1"/>
      <c r="BK245" s="1"/>
      <c r="BL245" s="1"/>
      <c r="BM245" s="1"/>
      <c r="BN245" s="1"/>
      <c r="BO245" s="1"/>
      <c r="BP245" s="1"/>
      <c r="BQ245" s="1"/>
      <c r="BR245" s="1"/>
      <c r="BS245" s="1"/>
      <c r="BT245" s="1"/>
      <c r="BU245" s="1"/>
      <c r="BV245" s="1"/>
      <c r="BW245" s="1"/>
      <c r="BX245" s="1"/>
      <c r="BY245" s="1"/>
      <c r="BZ245" s="1"/>
      <c r="CA245" s="1"/>
      <c r="CB245" s="1"/>
      <c r="CC245" s="1"/>
      <c r="CD245" s="1"/>
      <c r="CE245" s="1"/>
      <c r="CF245" s="1"/>
      <c r="CG245" s="1"/>
      <c r="CH245" s="1"/>
      <c r="CI245" s="1"/>
      <c r="CJ245" s="1"/>
    </row>
    <row r="246" spans="1:88">
      <c r="A246" s="1"/>
      <c r="B246" s="1"/>
      <c r="C246" s="1"/>
      <c r="D246" s="1"/>
      <c r="E246" s="1"/>
      <c r="F246" s="1"/>
      <c r="G246" s="1"/>
      <c r="H246" s="1"/>
      <c r="I246" s="1"/>
      <c r="J246" s="1"/>
      <c r="K246" s="1"/>
      <c r="L246" s="1"/>
      <c r="M246" s="188"/>
      <c r="N246" s="1"/>
      <c r="O246" s="1"/>
      <c r="P246" s="1"/>
      <c r="Q246" s="1"/>
      <c r="R246" s="1"/>
      <c r="S246" s="1"/>
      <c r="T246" s="1"/>
      <c r="U246" s="1"/>
      <c r="V246" s="1"/>
      <c r="W246" s="1"/>
      <c r="X246" s="1"/>
      <c r="Y246" s="1"/>
      <c r="Z246" s="1"/>
      <c r="AA246" s="6"/>
      <c r="AB246" s="6"/>
      <c r="AC246" s="1"/>
      <c r="AD246" s="1"/>
      <c r="AE246" s="1"/>
      <c r="AF246" s="1"/>
      <c r="AG246" s="1"/>
      <c r="AH246" s="1"/>
      <c r="AI246" s="1"/>
      <c r="AJ246" s="1"/>
      <c r="AK246" s="1"/>
      <c r="AL246" s="1"/>
      <c r="AM246" s="1"/>
      <c r="AN246" s="1"/>
      <c r="AO246" s="1"/>
      <c r="AP246" s="1"/>
      <c r="AQ246" s="1"/>
      <c r="AR246" s="1"/>
      <c r="AS246" s="1"/>
      <c r="AT246" s="192"/>
      <c r="AU246" s="1"/>
      <c r="AV246" s="1"/>
      <c r="AW246" s="1"/>
      <c r="AX246" s="1"/>
      <c r="AY246" s="1"/>
      <c r="AZ246" s="1"/>
      <c r="BA246" s="1"/>
      <c r="BB246" s="1"/>
      <c r="BC246" s="193"/>
      <c r="BD246" s="1"/>
      <c r="BE246" s="1"/>
      <c r="BF246" s="1"/>
      <c r="BG246" s="1"/>
      <c r="BH246" s="1"/>
      <c r="BI246" s="1"/>
      <c r="BJ246" s="1"/>
      <c r="BK246" s="1"/>
      <c r="BL246" s="1"/>
      <c r="BM246" s="1"/>
      <c r="BN246" s="1"/>
      <c r="BO246" s="1"/>
      <c r="BP246" s="1"/>
      <c r="BQ246" s="1"/>
      <c r="BR246" s="1"/>
      <c r="BS246" s="1"/>
      <c r="BT246" s="1"/>
      <c r="BU246" s="1"/>
      <c r="BV246" s="1"/>
      <c r="BW246" s="1"/>
      <c r="BX246" s="1"/>
      <c r="BY246" s="1"/>
      <c r="BZ246" s="1"/>
      <c r="CA246" s="1"/>
      <c r="CB246" s="1"/>
      <c r="CC246" s="1"/>
      <c r="CD246" s="1"/>
      <c r="CE246" s="1"/>
      <c r="CF246" s="1"/>
      <c r="CG246" s="1"/>
      <c r="CH246" s="1"/>
      <c r="CI246" s="1"/>
      <c r="CJ246" s="1"/>
    </row>
    <row r="247" spans="1:88">
      <c r="A247" s="1"/>
      <c r="B247" s="1"/>
      <c r="C247" s="1"/>
      <c r="D247" s="1"/>
      <c r="E247" s="1"/>
      <c r="F247" s="1"/>
      <c r="G247" s="1"/>
      <c r="H247" s="1"/>
      <c r="I247" s="1"/>
      <c r="J247" s="1"/>
      <c r="K247" s="1"/>
      <c r="L247" s="1"/>
      <c r="M247" s="188"/>
      <c r="N247" s="1"/>
      <c r="O247" s="1"/>
      <c r="P247" s="1"/>
      <c r="Q247" s="1"/>
      <c r="R247" s="1"/>
      <c r="S247" s="1"/>
      <c r="T247" s="1"/>
      <c r="U247" s="1"/>
      <c r="V247" s="1"/>
      <c r="W247" s="1"/>
      <c r="X247" s="1"/>
      <c r="Y247" s="1"/>
      <c r="Z247" s="1"/>
      <c r="AA247" s="6"/>
      <c r="AB247" s="6"/>
      <c r="AC247" s="1"/>
      <c r="AD247" s="1"/>
      <c r="AE247" s="1"/>
      <c r="AF247" s="1"/>
      <c r="AG247" s="1"/>
      <c r="AH247" s="1"/>
      <c r="AI247" s="1"/>
      <c r="AJ247" s="1"/>
      <c r="AK247" s="1"/>
      <c r="AL247" s="1"/>
      <c r="AM247" s="1"/>
      <c r="AN247" s="1"/>
      <c r="AO247" s="1"/>
      <c r="AP247" s="1"/>
      <c r="AQ247" s="1"/>
      <c r="AR247" s="1"/>
      <c r="AS247" s="1"/>
      <c r="AT247" s="192"/>
      <c r="AU247" s="1"/>
      <c r="AV247" s="1"/>
      <c r="AW247" s="1"/>
      <c r="AX247" s="1"/>
      <c r="AY247" s="1"/>
      <c r="AZ247" s="1"/>
      <c r="BA247" s="1"/>
      <c r="BB247" s="1"/>
      <c r="BC247" s="193"/>
      <c r="BD247" s="1"/>
      <c r="BE247" s="1"/>
      <c r="BF247" s="1"/>
      <c r="BG247" s="1"/>
      <c r="BH247" s="1"/>
      <c r="BI247" s="1"/>
      <c r="BJ247" s="1"/>
      <c r="BK247" s="1"/>
      <c r="BL247" s="1"/>
      <c r="BM247" s="1"/>
      <c r="BN247" s="1"/>
      <c r="BO247" s="1"/>
      <c r="BP247" s="1"/>
      <c r="BQ247" s="1"/>
      <c r="BR247" s="1"/>
      <c r="BS247" s="1"/>
      <c r="BT247" s="1"/>
      <c r="BU247" s="1"/>
      <c r="BV247" s="1"/>
      <c r="BW247" s="1"/>
      <c r="BX247" s="1"/>
      <c r="BY247" s="1"/>
      <c r="BZ247" s="1"/>
      <c r="CA247" s="1"/>
      <c r="CB247" s="1"/>
      <c r="CC247" s="1"/>
      <c r="CD247" s="1"/>
      <c r="CE247" s="1"/>
      <c r="CF247" s="1"/>
      <c r="CG247" s="1"/>
      <c r="CH247" s="1"/>
      <c r="CI247" s="1"/>
      <c r="CJ247" s="1"/>
    </row>
    <row r="248" spans="1:88">
      <c r="A248" s="1"/>
      <c r="B248" s="1"/>
      <c r="C248" s="1"/>
      <c r="D248" s="1"/>
      <c r="E248" s="1"/>
      <c r="F248" s="1"/>
      <c r="G248" s="1"/>
      <c r="H248" s="1"/>
      <c r="I248" s="1"/>
      <c r="J248" s="1"/>
      <c r="K248" s="1"/>
      <c r="L248" s="1"/>
      <c r="M248" s="188"/>
      <c r="N248" s="1"/>
      <c r="O248" s="1"/>
      <c r="P248" s="1"/>
      <c r="Q248" s="1"/>
      <c r="R248" s="1"/>
      <c r="S248" s="1"/>
      <c r="T248" s="1"/>
      <c r="U248" s="1"/>
      <c r="V248" s="1"/>
      <c r="W248" s="1"/>
      <c r="X248" s="1"/>
      <c r="Y248" s="1"/>
      <c r="Z248" s="1"/>
      <c r="AA248" s="6"/>
      <c r="AB248" s="6"/>
      <c r="AC248" s="1"/>
      <c r="AD248" s="1"/>
      <c r="AE248" s="1"/>
      <c r="AF248" s="1"/>
      <c r="AG248" s="1"/>
      <c r="AH248" s="1"/>
      <c r="AI248" s="1"/>
      <c r="AJ248" s="1"/>
      <c r="AK248" s="1"/>
      <c r="AL248" s="1"/>
      <c r="AM248" s="1"/>
      <c r="AN248" s="1"/>
      <c r="AO248" s="1"/>
      <c r="AP248" s="1"/>
      <c r="AQ248" s="1"/>
      <c r="AR248" s="1"/>
      <c r="AS248" s="1"/>
      <c r="AT248" s="192"/>
      <c r="AU248" s="1"/>
      <c r="AV248" s="1"/>
      <c r="AW248" s="1"/>
      <c r="AX248" s="1"/>
      <c r="AY248" s="1"/>
      <c r="AZ248" s="1"/>
      <c r="BA248" s="1"/>
      <c r="BB248" s="1"/>
      <c r="BC248" s="193"/>
      <c r="BD248" s="1"/>
      <c r="BE248" s="1"/>
      <c r="BF248" s="1"/>
      <c r="BG248" s="1"/>
      <c r="BH248" s="1"/>
      <c r="BI248" s="1"/>
      <c r="BJ248" s="1"/>
      <c r="BK248" s="1"/>
      <c r="BL248" s="1"/>
      <c r="BM248" s="1"/>
      <c r="BN248" s="1"/>
      <c r="BO248" s="1"/>
      <c r="BP248" s="1"/>
      <c r="BQ248" s="1"/>
      <c r="BR248" s="1"/>
      <c r="BS248" s="1"/>
      <c r="BT248" s="1"/>
      <c r="BU248" s="1"/>
      <c r="BV248" s="1"/>
      <c r="BW248" s="1"/>
      <c r="BX248" s="1"/>
      <c r="BY248" s="1"/>
      <c r="BZ248" s="1"/>
      <c r="CA248" s="1"/>
      <c r="CB248" s="1"/>
      <c r="CC248" s="1"/>
      <c r="CD248" s="1"/>
      <c r="CE248" s="1"/>
      <c r="CF248" s="1"/>
      <c r="CG248" s="1"/>
      <c r="CH248" s="1"/>
      <c r="CI248" s="1"/>
      <c r="CJ248" s="1"/>
    </row>
    <row r="249" spans="1:88">
      <c r="A249" s="1"/>
      <c r="B249" s="1"/>
      <c r="C249" s="1"/>
      <c r="D249" s="1"/>
      <c r="E249" s="1"/>
      <c r="F249" s="1"/>
      <c r="G249" s="1"/>
      <c r="H249" s="1"/>
      <c r="I249" s="1"/>
      <c r="J249" s="1"/>
      <c r="K249" s="1"/>
      <c r="L249" s="1"/>
      <c r="M249" s="188"/>
      <c r="N249" s="1"/>
      <c r="O249" s="1"/>
      <c r="P249" s="1"/>
      <c r="Q249" s="1"/>
      <c r="R249" s="1"/>
      <c r="S249" s="1"/>
      <c r="T249" s="1"/>
      <c r="U249" s="1"/>
      <c r="V249" s="1"/>
      <c r="W249" s="1"/>
      <c r="X249" s="1"/>
      <c r="Y249" s="1"/>
      <c r="Z249" s="1"/>
      <c r="AA249" s="6"/>
      <c r="AB249" s="6"/>
      <c r="AC249" s="1"/>
      <c r="AD249" s="1"/>
      <c r="AE249" s="1"/>
      <c r="AF249" s="1"/>
      <c r="AG249" s="1"/>
      <c r="AH249" s="1"/>
      <c r="AI249" s="1"/>
      <c r="AJ249" s="1"/>
      <c r="AK249" s="1"/>
      <c r="AL249" s="1"/>
      <c r="AM249" s="1"/>
      <c r="AN249" s="1"/>
      <c r="AO249" s="1"/>
      <c r="AP249" s="1"/>
      <c r="AQ249" s="1"/>
      <c r="AR249" s="1"/>
      <c r="AS249" s="1"/>
      <c r="AT249" s="192"/>
      <c r="AU249" s="1"/>
      <c r="AV249" s="1"/>
      <c r="AW249" s="1"/>
      <c r="AX249" s="1"/>
      <c r="AY249" s="1"/>
      <c r="AZ249" s="1"/>
      <c r="BA249" s="1"/>
      <c r="BB249" s="1"/>
      <c r="BC249" s="193"/>
      <c r="BD249" s="1"/>
      <c r="BE249" s="1"/>
      <c r="BF249" s="1"/>
      <c r="BG249" s="1"/>
      <c r="BH249" s="1"/>
      <c r="BI249" s="1"/>
      <c r="BJ249" s="1"/>
      <c r="BK249" s="1"/>
      <c r="BL249" s="1"/>
      <c r="BM249" s="1"/>
      <c r="BN249" s="1"/>
      <c r="BO249" s="1"/>
      <c r="BP249" s="1"/>
      <c r="BQ249" s="1"/>
      <c r="BR249" s="1"/>
      <c r="BS249" s="1"/>
      <c r="BT249" s="1"/>
      <c r="BU249" s="1"/>
      <c r="BV249" s="1"/>
      <c r="BW249" s="1"/>
      <c r="BX249" s="1"/>
      <c r="BY249" s="1"/>
      <c r="BZ249" s="1"/>
      <c r="CA249" s="1"/>
      <c r="CB249" s="1"/>
      <c r="CC249" s="1"/>
      <c r="CD249" s="1"/>
      <c r="CE249" s="1"/>
      <c r="CF249" s="1"/>
      <c r="CG249" s="1"/>
      <c r="CH249" s="1"/>
      <c r="CI249" s="1"/>
      <c r="CJ249" s="1"/>
    </row>
    <row r="250" spans="1:88">
      <c r="A250" s="1"/>
      <c r="B250" s="1"/>
      <c r="C250" s="1"/>
      <c r="D250" s="1"/>
      <c r="E250" s="1"/>
      <c r="F250" s="1"/>
      <c r="G250" s="1"/>
      <c r="H250" s="1"/>
      <c r="I250" s="1"/>
      <c r="J250" s="1"/>
      <c r="K250" s="1"/>
      <c r="L250" s="1"/>
      <c r="M250" s="188"/>
      <c r="N250" s="1"/>
      <c r="O250" s="1"/>
      <c r="P250" s="1"/>
      <c r="Q250" s="1"/>
      <c r="R250" s="1"/>
      <c r="S250" s="1"/>
      <c r="T250" s="1"/>
      <c r="U250" s="1"/>
      <c r="V250" s="1"/>
      <c r="W250" s="1"/>
      <c r="X250" s="1"/>
      <c r="Y250" s="1"/>
      <c r="Z250" s="1"/>
      <c r="AA250" s="6"/>
      <c r="AB250" s="6"/>
      <c r="AC250" s="1"/>
      <c r="AD250" s="1"/>
      <c r="AE250" s="1"/>
      <c r="AF250" s="1"/>
      <c r="AG250" s="1"/>
      <c r="AH250" s="1"/>
      <c r="AI250" s="1"/>
      <c r="AJ250" s="1"/>
      <c r="AK250" s="1"/>
      <c r="AL250" s="1"/>
      <c r="AM250" s="1"/>
      <c r="AN250" s="1"/>
      <c r="AO250" s="1"/>
      <c r="AP250" s="1"/>
      <c r="AQ250" s="1"/>
      <c r="AR250" s="1"/>
      <c r="AS250" s="1"/>
      <c r="AT250" s="192"/>
      <c r="AU250" s="1"/>
      <c r="AV250" s="1"/>
      <c r="AW250" s="1"/>
      <c r="AX250" s="1"/>
      <c r="AY250" s="1"/>
      <c r="AZ250" s="1"/>
      <c r="BA250" s="1"/>
      <c r="BB250" s="1"/>
      <c r="BC250" s="193"/>
      <c r="BD250" s="1"/>
      <c r="BE250" s="1"/>
      <c r="BF250" s="1"/>
      <c r="BG250" s="1"/>
      <c r="BH250" s="1"/>
      <c r="BI250" s="1"/>
      <c r="BJ250" s="1"/>
      <c r="BK250" s="1"/>
      <c r="BL250" s="1"/>
      <c r="BM250" s="1"/>
      <c r="BN250" s="1"/>
      <c r="BO250" s="1"/>
      <c r="BP250" s="1"/>
      <c r="BQ250" s="1"/>
      <c r="BR250" s="1"/>
      <c r="BS250" s="1"/>
      <c r="BT250" s="1"/>
      <c r="BU250" s="1"/>
      <c r="BV250" s="1"/>
      <c r="BW250" s="1"/>
      <c r="BX250" s="1"/>
      <c r="BY250" s="1"/>
      <c r="BZ250" s="1"/>
      <c r="CA250" s="1"/>
      <c r="CB250" s="1"/>
      <c r="CC250" s="1"/>
      <c r="CD250" s="1"/>
      <c r="CE250" s="1"/>
      <c r="CF250" s="1"/>
      <c r="CG250" s="1"/>
      <c r="CH250" s="1"/>
      <c r="CI250" s="1"/>
      <c r="CJ250" s="1"/>
    </row>
    <row r="251" spans="1:88">
      <c r="A251" s="1"/>
      <c r="B251" s="1"/>
      <c r="C251" s="1"/>
      <c r="D251" s="1"/>
      <c r="E251" s="1"/>
      <c r="F251" s="1"/>
      <c r="G251" s="1"/>
      <c r="H251" s="1"/>
      <c r="I251" s="1"/>
      <c r="J251" s="1"/>
      <c r="K251" s="1"/>
      <c r="L251" s="1"/>
      <c r="M251" s="188"/>
      <c r="N251" s="1"/>
      <c r="O251" s="1"/>
      <c r="P251" s="1"/>
      <c r="Q251" s="1"/>
      <c r="R251" s="1"/>
      <c r="S251" s="1"/>
      <c r="T251" s="1"/>
      <c r="U251" s="1"/>
      <c r="V251" s="1"/>
      <c r="W251" s="1"/>
      <c r="X251" s="1"/>
      <c r="Y251" s="1"/>
      <c r="Z251" s="1"/>
      <c r="AA251" s="6"/>
      <c r="AB251" s="6"/>
      <c r="AC251" s="1"/>
      <c r="AD251" s="1"/>
      <c r="AE251" s="1"/>
      <c r="AF251" s="1"/>
      <c r="AG251" s="1"/>
      <c r="AH251" s="1"/>
      <c r="AI251" s="1"/>
      <c r="AJ251" s="1"/>
      <c r="AK251" s="1"/>
      <c r="AL251" s="1"/>
      <c r="AM251" s="1"/>
      <c r="AN251" s="1"/>
      <c r="AO251" s="1"/>
      <c r="AP251" s="1"/>
      <c r="AQ251" s="1"/>
      <c r="AR251" s="1"/>
      <c r="AS251" s="1"/>
      <c r="AT251" s="192"/>
      <c r="AU251" s="1"/>
      <c r="AV251" s="1"/>
      <c r="AW251" s="1"/>
      <c r="AX251" s="1"/>
      <c r="AY251" s="1"/>
      <c r="AZ251" s="1"/>
      <c r="BA251" s="1"/>
      <c r="BB251" s="1"/>
      <c r="BC251" s="193"/>
      <c r="BD251" s="1"/>
      <c r="BE251" s="1"/>
      <c r="BF251" s="1"/>
      <c r="BG251" s="1"/>
      <c r="BH251" s="1"/>
      <c r="BI251" s="1"/>
      <c r="BJ251" s="1"/>
      <c r="BK251" s="1"/>
      <c r="BL251" s="1"/>
      <c r="BM251" s="1"/>
      <c r="BN251" s="1"/>
      <c r="BO251" s="1"/>
      <c r="BP251" s="1"/>
      <c r="BQ251" s="1"/>
      <c r="BR251" s="1"/>
      <c r="BS251" s="1"/>
      <c r="BT251" s="1"/>
      <c r="BU251" s="1"/>
      <c r="BV251" s="1"/>
      <c r="BW251" s="1"/>
      <c r="BX251" s="1"/>
      <c r="BY251" s="1"/>
      <c r="BZ251" s="1"/>
      <c r="CA251" s="1"/>
      <c r="CB251" s="1"/>
      <c r="CC251" s="1"/>
      <c r="CD251" s="1"/>
      <c r="CE251" s="1"/>
      <c r="CF251" s="1"/>
      <c r="CG251" s="1"/>
      <c r="CH251" s="1"/>
      <c r="CI251" s="1"/>
      <c r="CJ251" s="1"/>
    </row>
    <row r="252" spans="1:88">
      <c r="A252" s="1"/>
      <c r="B252" s="1"/>
      <c r="C252" s="1"/>
      <c r="D252" s="1"/>
      <c r="E252" s="1"/>
      <c r="F252" s="1"/>
      <c r="G252" s="1"/>
      <c r="H252" s="1"/>
      <c r="I252" s="1"/>
      <c r="J252" s="1"/>
      <c r="K252" s="1"/>
      <c r="L252" s="1"/>
      <c r="M252" s="188"/>
      <c r="N252" s="1"/>
      <c r="O252" s="1"/>
      <c r="P252" s="1"/>
      <c r="Q252" s="1"/>
      <c r="R252" s="1"/>
      <c r="S252" s="1"/>
      <c r="T252" s="1"/>
      <c r="U252" s="1"/>
      <c r="V252" s="1"/>
      <c r="W252" s="1"/>
      <c r="X252" s="1"/>
      <c r="Y252" s="1"/>
      <c r="Z252" s="1"/>
      <c r="AA252" s="6"/>
      <c r="AB252" s="6"/>
      <c r="AC252" s="1"/>
      <c r="AD252" s="1"/>
      <c r="AE252" s="1"/>
      <c r="AF252" s="1"/>
      <c r="AG252" s="1"/>
      <c r="AH252" s="1"/>
      <c r="AI252" s="1"/>
      <c r="AJ252" s="1"/>
      <c r="AK252" s="1"/>
      <c r="AL252" s="1"/>
      <c r="AM252" s="1"/>
      <c r="AN252" s="1"/>
      <c r="AO252" s="1"/>
      <c r="AP252" s="1"/>
      <c r="AQ252" s="1"/>
      <c r="AR252" s="1"/>
      <c r="AS252" s="1"/>
      <c r="AT252" s="192"/>
      <c r="AU252" s="1"/>
      <c r="AV252" s="1"/>
      <c r="AW252" s="1"/>
      <c r="AX252" s="1"/>
      <c r="AY252" s="1"/>
      <c r="AZ252" s="1"/>
      <c r="BA252" s="1"/>
      <c r="BB252" s="1"/>
      <c r="BC252" s="193"/>
      <c r="BD252" s="1"/>
      <c r="BE252" s="1"/>
      <c r="BF252" s="1"/>
      <c r="BG252" s="1"/>
      <c r="BH252" s="1"/>
      <c r="BI252" s="1"/>
      <c r="BJ252" s="1"/>
      <c r="BK252" s="1"/>
      <c r="BL252" s="1"/>
      <c r="BM252" s="1"/>
      <c r="BN252" s="1"/>
      <c r="BO252" s="1"/>
      <c r="BP252" s="1"/>
      <c r="BQ252" s="1"/>
      <c r="BR252" s="1"/>
      <c r="BS252" s="1"/>
      <c r="BT252" s="1"/>
      <c r="BU252" s="1"/>
      <c r="BV252" s="1"/>
      <c r="BW252" s="1"/>
      <c r="BX252" s="1"/>
      <c r="BY252" s="1"/>
      <c r="BZ252" s="1"/>
      <c r="CA252" s="1"/>
      <c r="CB252" s="1"/>
      <c r="CC252" s="1"/>
      <c r="CD252" s="1"/>
      <c r="CE252" s="1"/>
      <c r="CF252" s="1"/>
      <c r="CG252" s="1"/>
      <c r="CH252" s="1"/>
      <c r="CI252" s="1"/>
      <c r="CJ252" s="1"/>
    </row>
    <row r="253" spans="1:88">
      <c r="A253" s="1"/>
      <c r="B253" s="1"/>
      <c r="C253" s="1"/>
      <c r="D253" s="1"/>
      <c r="E253" s="1"/>
      <c r="F253" s="1"/>
      <c r="G253" s="1"/>
      <c r="H253" s="1"/>
      <c r="I253" s="1"/>
      <c r="J253" s="1"/>
      <c r="K253" s="1"/>
      <c r="L253" s="1"/>
      <c r="M253" s="188"/>
      <c r="N253" s="1"/>
      <c r="O253" s="1"/>
      <c r="P253" s="1"/>
      <c r="Q253" s="1"/>
      <c r="R253" s="1"/>
      <c r="S253" s="1"/>
      <c r="T253" s="1"/>
      <c r="U253" s="1"/>
      <c r="V253" s="1"/>
      <c r="W253" s="1"/>
      <c r="X253" s="1"/>
      <c r="Y253" s="1"/>
      <c r="Z253" s="1"/>
      <c r="AA253" s="6"/>
      <c r="AB253" s="6"/>
      <c r="AC253" s="1"/>
      <c r="AD253" s="1"/>
      <c r="AE253" s="1"/>
      <c r="AF253" s="1"/>
      <c r="AG253" s="1"/>
      <c r="AH253" s="1"/>
      <c r="AI253" s="1"/>
      <c r="AJ253" s="1"/>
      <c r="AK253" s="1"/>
      <c r="AL253" s="1"/>
      <c r="AM253" s="1"/>
      <c r="AN253" s="1"/>
      <c r="AO253" s="1"/>
      <c r="AP253" s="1"/>
      <c r="AQ253" s="1"/>
      <c r="AR253" s="1"/>
      <c r="AS253" s="1"/>
      <c r="AT253" s="192"/>
      <c r="AU253" s="1"/>
      <c r="AV253" s="1"/>
      <c r="AW253" s="1"/>
      <c r="AX253" s="1"/>
      <c r="AY253" s="1"/>
      <c r="AZ253" s="1"/>
      <c r="BA253" s="1"/>
      <c r="BB253" s="1"/>
      <c r="BC253" s="193"/>
      <c r="BD253" s="1"/>
      <c r="BE253" s="1"/>
      <c r="BF253" s="1"/>
      <c r="BG253" s="1"/>
      <c r="BH253" s="1"/>
      <c r="BI253" s="1"/>
      <c r="BJ253" s="1"/>
      <c r="BK253" s="1"/>
      <c r="BL253" s="1"/>
      <c r="BM253" s="1"/>
      <c r="BN253" s="1"/>
      <c r="BO253" s="1"/>
      <c r="BP253" s="1"/>
      <c r="BQ253" s="1"/>
      <c r="BR253" s="1"/>
      <c r="BS253" s="1"/>
      <c r="BT253" s="1"/>
      <c r="BU253" s="1"/>
      <c r="BV253" s="1"/>
      <c r="BW253" s="1"/>
      <c r="BX253" s="1"/>
      <c r="BY253" s="1"/>
      <c r="BZ253" s="1"/>
      <c r="CA253" s="1"/>
      <c r="CB253" s="1"/>
      <c r="CC253" s="1"/>
      <c r="CD253" s="1"/>
      <c r="CE253" s="1"/>
      <c r="CF253" s="1"/>
      <c r="CG253" s="1"/>
      <c r="CH253" s="1"/>
      <c r="CI253" s="1"/>
      <c r="CJ253" s="1"/>
    </row>
    <row r="254" spans="1:88">
      <c r="A254" s="1"/>
      <c r="B254" s="1"/>
      <c r="C254" s="1"/>
      <c r="D254" s="1"/>
      <c r="E254" s="1"/>
      <c r="F254" s="1"/>
      <c r="G254" s="1"/>
      <c r="H254" s="1"/>
      <c r="I254" s="1"/>
      <c r="J254" s="1"/>
      <c r="K254" s="1"/>
      <c r="L254" s="1"/>
      <c r="M254" s="188"/>
      <c r="N254" s="1"/>
      <c r="O254" s="1"/>
      <c r="P254" s="1"/>
      <c r="Q254" s="1"/>
      <c r="R254" s="1"/>
      <c r="S254" s="1"/>
      <c r="T254" s="1"/>
      <c r="U254" s="1"/>
      <c r="V254" s="1"/>
      <c r="W254" s="1"/>
      <c r="X254" s="1"/>
      <c r="Y254" s="1"/>
      <c r="Z254" s="1"/>
      <c r="AA254" s="6"/>
      <c r="AB254" s="6"/>
      <c r="AC254" s="1"/>
      <c r="AD254" s="1"/>
      <c r="AE254" s="1"/>
      <c r="AF254" s="1"/>
      <c r="AG254" s="1"/>
      <c r="AH254" s="1"/>
      <c r="AI254" s="1"/>
      <c r="AJ254" s="1"/>
      <c r="AK254" s="1"/>
      <c r="AL254" s="1"/>
      <c r="AM254" s="1"/>
      <c r="AN254" s="1"/>
      <c r="AO254" s="1"/>
      <c r="AP254" s="1"/>
      <c r="AQ254" s="1"/>
      <c r="AR254" s="1"/>
      <c r="AS254" s="1"/>
      <c r="AT254" s="192"/>
      <c r="AU254" s="1"/>
      <c r="AV254" s="1"/>
      <c r="AW254" s="1"/>
      <c r="AX254" s="1"/>
      <c r="AY254" s="1"/>
      <c r="AZ254" s="1"/>
      <c r="BA254" s="1"/>
      <c r="BB254" s="1"/>
      <c r="BC254" s="193"/>
      <c r="BD254" s="1"/>
      <c r="BE254" s="1"/>
      <c r="BF254" s="1"/>
      <c r="BG254" s="1"/>
      <c r="BH254" s="1"/>
      <c r="BI254" s="1"/>
      <c r="BJ254" s="1"/>
      <c r="BK254" s="1"/>
      <c r="BL254" s="1"/>
      <c r="BM254" s="1"/>
      <c r="BN254" s="1"/>
      <c r="BO254" s="1"/>
      <c r="BP254" s="1"/>
      <c r="BQ254" s="1"/>
      <c r="BR254" s="1"/>
      <c r="BS254" s="1"/>
      <c r="BT254" s="1"/>
      <c r="BU254" s="1"/>
      <c r="BV254" s="1"/>
      <c r="BW254" s="1"/>
      <c r="BX254" s="1"/>
      <c r="BY254" s="1"/>
      <c r="BZ254" s="1"/>
      <c r="CA254" s="1"/>
      <c r="CB254" s="1"/>
      <c r="CC254" s="1"/>
      <c r="CD254" s="1"/>
      <c r="CE254" s="1"/>
      <c r="CF254" s="1"/>
      <c r="CG254" s="1"/>
      <c r="CH254" s="1"/>
      <c r="CI254" s="1"/>
      <c r="CJ254" s="1"/>
    </row>
    <row r="255" spans="1:88">
      <c r="A255" s="1"/>
      <c r="B255" s="1"/>
      <c r="C255" s="1"/>
      <c r="D255" s="1"/>
      <c r="E255" s="1"/>
      <c r="F255" s="1"/>
      <c r="G255" s="1"/>
      <c r="H255" s="1"/>
      <c r="I255" s="1"/>
      <c r="J255" s="1"/>
      <c r="K255" s="1"/>
      <c r="L255" s="1"/>
      <c r="M255" s="188"/>
      <c r="N255" s="1"/>
      <c r="O255" s="1"/>
      <c r="P255" s="1"/>
      <c r="Q255" s="1"/>
      <c r="R255" s="1"/>
      <c r="S255" s="1"/>
      <c r="T255" s="1"/>
      <c r="U255" s="1"/>
      <c r="V255" s="1"/>
      <c r="W255" s="1"/>
      <c r="X255" s="1"/>
      <c r="Y255" s="1"/>
      <c r="Z255" s="1"/>
      <c r="AA255" s="6"/>
      <c r="AB255" s="6"/>
      <c r="AC255" s="1"/>
      <c r="AD255" s="1"/>
      <c r="AE255" s="1"/>
      <c r="AF255" s="1"/>
      <c r="AG255" s="1"/>
      <c r="AH255" s="1"/>
      <c r="AI255" s="1"/>
      <c r="AJ255" s="1"/>
      <c r="AK255" s="1"/>
      <c r="AL255" s="1"/>
      <c r="AM255" s="1"/>
      <c r="AN255" s="1"/>
      <c r="AO255" s="1"/>
      <c r="AP255" s="1"/>
      <c r="AQ255" s="1"/>
      <c r="AR255" s="1"/>
      <c r="AS255" s="1"/>
      <c r="AT255" s="192"/>
      <c r="AU255" s="1"/>
      <c r="AV255" s="1"/>
      <c r="AW255" s="1"/>
      <c r="AX255" s="1"/>
      <c r="AY255" s="1"/>
      <c r="AZ255" s="1"/>
      <c r="BA255" s="1"/>
      <c r="BB255" s="1"/>
      <c r="BC255" s="193"/>
      <c r="BD255" s="1"/>
      <c r="BE255" s="1"/>
      <c r="BF255" s="1"/>
      <c r="BG255" s="1"/>
      <c r="BH255" s="1"/>
      <c r="BI255" s="1"/>
      <c r="BJ255" s="1"/>
      <c r="BK255" s="1"/>
      <c r="BL255" s="1"/>
      <c r="BM255" s="1"/>
      <c r="BN255" s="1"/>
      <c r="BO255" s="1"/>
      <c r="BP255" s="1"/>
      <c r="BQ255" s="1"/>
      <c r="BR255" s="1"/>
      <c r="BS255" s="1"/>
      <c r="BT255" s="1"/>
      <c r="BU255" s="1"/>
      <c r="BV255" s="1"/>
      <c r="BW255" s="1"/>
      <c r="BX255" s="1"/>
      <c r="BY255" s="1"/>
      <c r="BZ255" s="1"/>
      <c r="CA255" s="1"/>
      <c r="CB255" s="1"/>
      <c r="CC255" s="1"/>
      <c r="CD255" s="1"/>
      <c r="CE255" s="1"/>
      <c r="CF255" s="1"/>
      <c r="CG255" s="1"/>
      <c r="CH255" s="1"/>
      <c r="CI255" s="1"/>
      <c r="CJ255" s="1"/>
    </row>
    <row r="256" spans="1:88">
      <c r="A256" s="1"/>
      <c r="B256" s="1"/>
      <c r="C256" s="1"/>
      <c r="D256" s="1"/>
      <c r="E256" s="1"/>
      <c r="F256" s="1"/>
      <c r="G256" s="1"/>
      <c r="H256" s="1"/>
      <c r="I256" s="1"/>
      <c r="J256" s="1"/>
      <c r="K256" s="1"/>
      <c r="L256" s="1"/>
      <c r="M256" s="188"/>
      <c r="N256" s="1"/>
      <c r="O256" s="1"/>
      <c r="P256" s="1"/>
      <c r="Q256" s="1"/>
      <c r="R256" s="1"/>
      <c r="S256" s="1"/>
      <c r="T256" s="1"/>
      <c r="U256" s="1"/>
      <c r="V256" s="1"/>
      <c r="W256" s="1"/>
      <c r="X256" s="1"/>
      <c r="Y256" s="1"/>
      <c r="Z256" s="1"/>
      <c r="AA256" s="6"/>
      <c r="AB256" s="6"/>
      <c r="AC256" s="1"/>
      <c r="AD256" s="1"/>
      <c r="AE256" s="1"/>
      <c r="AF256" s="1"/>
      <c r="AG256" s="1"/>
      <c r="AH256" s="1"/>
      <c r="AI256" s="1"/>
      <c r="AJ256" s="1"/>
      <c r="AK256" s="1"/>
      <c r="AL256" s="1"/>
      <c r="AM256" s="1"/>
      <c r="AN256" s="1"/>
      <c r="AO256" s="1"/>
      <c r="AP256" s="1"/>
      <c r="AQ256" s="1"/>
      <c r="AR256" s="1"/>
      <c r="AS256" s="1"/>
      <c r="AT256" s="192"/>
      <c r="AU256" s="1"/>
      <c r="AV256" s="1"/>
      <c r="AW256" s="1"/>
      <c r="AX256" s="1"/>
      <c r="AY256" s="1"/>
      <c r="AZ256" s="1"/>
      <c r="BA256" s="1"/>
      <c r="BB256" s="1"/>
      <c r="BC256" s="193"/>
      <c r="BD256" s="1"/>
      <c r="BE256" s="1"/>
      <c r="BF256" s="1"/>
      <c r="BG256" s="1"/>
      <c r="BH256" s="1"/>
      <c r="BI256" s="1"/>
      <c r="BJ256" s="1"/>
      <c r="BK256" s="1"/>
      <c r="BL256" s="1"/>
      <c r="BM256" s="1"/>
      <c r="BN256" s="1"/>
      <c r="BO256" s="1"/>
      <c r="BP256" s="1"/>
      <c r="BQ256" s="1"/>
      <c r="BR256" s="1"/>
      <c r="BS256" s="1"/>
      <c r="BT256" s="1"/>
      <c r="BU256" s="1"/>
      <c r="BV256" s="1"/>
      <c r="BW256" s="1"/>
      <c r="BX256" s="1"/>
      <c r="BY256" s="1"/>
      <c r="BZ256" s="1"/>
      <c r="CA256" s="1"/>
      <c r="CB256" s="1"/>
      <c r="CC256" s="1"/>
      <c r="CD256" s="1"/>
      <c r="CE256" s="1"/>
      <c r="CF256" s="1"/>
      <c r="CG256" s="1"/>
      <c r="CH256" s="1"/>
      <c r="CI256" s="1"/>
      <c r="CJ256" s="1"/>
    </row>
    <row r="257" spans="1:88">
      <c r="A257" s="1"/>
      <c r="B257" s="1"/>
      <c r="C257" s="1"/>
      <c r="D257" s="1"/>
      <c r="E257" s="1"/>
      <c r="F257" s="1"/>
      <c r="G257" s="1"/>
      <c r="H257" s="1"/>
      <c r="I257" s="1"/>
      <c r="J257" s="1"/>
      <c r="K257" s="1"/>
      <c r="L257" s="1"/>
      <c r="M257" s="188"/>
      <c r="N257" s="1"/>
      <c r="O257" s="1"/>
      <c r="P257" s="1"/>
      <c r="Q257" s="1"/>
      <c r="R257" s="1"/>
      <c r="S257" s="1"/>
      <c r="T257" s="1"/>
      <c r="U257" s="1"/>
      <c r="V257" s="1"/>
      <c r="W257" s="1"/>
      <c r="X257" s="1"/>
      <c r="Y257" s="1"/>
      <c r="Z257" s="1"/>
      <c r="AA257" s="6"/>
      <c r="AB257" s="6"/>
      <c r="AC257" s="1"/>
      <c r="AD257" s="1"/>
      <c r="AE257" s="1"/>
      <c r="AF257" s="1"/>
      <c r="AG257" s="1"/>
      <c r="AH257" s="1"/>
      <c r="AI257" s="1"/>
      <c r="AJ257" s="1"/>
      <c r="AK257" s="1"/>
      <c r="AL257" s="1"/>
      <c r="AM257" s="1"/>
      <c r="AN257" s="1"/>
      <c r="AO257" s="1"/>
      <c r="AP257" s="1"/>
      <c r="AQ257" s="1"/>
      <c r="AR257" s="1"/>
      <c r="AS257" s="1"/>
      <c r="AT257" s="192"/>
      <c r="AU257" s="1"/>
      <c r="AV257" s="1"/>
      <c r="AW257" s="1"/>
      <c r="AX257" s="1"/>
      <c r="AY257" s="1"/>
      <c r="AZ257" s="1"/>
      <c r="BA257" s="1"/>
      <c r="BB257" s="1"/>
      <c r="BC257" s="193"/>
      <c r="BD257" s="1"/>
      <c r="BE257" s="1"/>
      <c r="BF257" s="1"/>
      <c r="BG257" s="1"/>
      <c r="BH257" s="1"/>
      <c r="BI257" s="1"/>
      <c r="BJ257" s="1"/>
      <c r="BK257" s="1"/>
      <c r="BL257" s="1"/>
      <c r="BM257" s="1"/>
      <c r="BN257" s="1"/>
      <c r="BO257" s="1"/>
      <c r="BP257" s="1"/>
      <c r="BQ257" s="1"/>
      <c r="BR257" s="1"/>
      <c r="BS257" s="1"/>
      <c r="BT257" s="1"/>
      <c r="BU257" s="1"/>
      <c r="BV257" s="1"/>
      <c r="BW257" s="1"/>
      <c r="BX257" s="1"/>
      <c r="BY257" s="1"/>
      <c r="BZ257" s="1"/>
      <c r="CA257" s="1"/>
      <c r="CB257" s="1"/>
      <c r="CC257" s="1"/>
      <c r="CD257" s="1"/>
      <c r="CE257" s="1"/>
      <c r="CF257" s="1"/>
      <c r="CG257" s="1"/>
      <c r="CH257" s="1"/>
      <c r="CI257" s="1"/>
      <c r="CJ257" s="1"/>
    </row>
    <row r="258" spans="1:88">
      <c r="A258" s="1"/>
      <c r="B258" s="1"/>
      <c r="C258" s="1"/>
      <c r="D258" s="1"/>
      <c r="E258" s="1"/>
      <c r="F258" s="1"/>
      <c r="G258" s="1"/>
      <c r="H258" s="1"/>
      <c r="I258" s="1"/>
      <c r="J258" s="1"/>
      <c r="K258" s="1"/>
      <c r="L258" s="1"/>
      <c r="M258" s="188"/>
      <c r="N258" s="1"/>
      <c r="O258" s="1"/>
      <c r="P258" s="1"/>
      <c r="Q258" s="1"/>
      <c r="R258" s="1"/>
      <c r="S258" s="1"/>
      <c r="T258" s="1"/>
      <c r="U258" s="1"/>
      <c r="V258" s="1"/>
      <c r="W258" s="1"/>
      <c r="X258" s="1"/>
      <c r="Y258" s="1"/>
      <c r="Z258" s="1"/>
      <c r="AA258" s="6"/>
      <c r="AB258" s="6"/>
      <c r="AC258" s="1"/>
      <c r="AD258" s="1"/>
      <c r="AE258" s="1"/>
      <c r="AF258" s="1"/>
      <c r="AG258" s="1"/>
      <c r="AH258" s="1"/>
      <c r="AI258" s="1"/>
      <c r="AJ258" s="1"/>
      <c r="AK258" s="1"/>
      <c r="AL258" s="1"/>
      <c r="AM258" s="1"/>
      <c r="AN258" s="1"/>
      <c r="AO258" s="1"/>
      <c r="AP258" s="1"/>
      <c r="AQ258" s="1"/>
      <c r="AR258" s="1"/>
      <c r="AS258" s="1"/>
      <c r="AT258" s="192"/>
      <c r="AU258" s="1"/>
      <c r="AV258" s="1"/>
      <c r="AW258" s="1"/>
      <c r="AX258" s="1"/>
      <c r="AY258" s="1"/>
      <c r="AZ258" s="1"/>
      <c r="BA258" s="1"/>
      <c r="BB258" s="1"/>
      <c r="BC258" s="193"/>
      <c r="BD258" s="1"/>
      <c r="BE258" s="1"/>
      <c r="BF258" s="1"/>
      <c r="BG258" s="1"/>
      <c r="BH258" s="1"/>
      <c r="BI258" s="1"/>
      <c r="BJ258" s="1"/>
      <c r="BK258" s="1"/>
      <c r="BL258" s="1"/>
      <c r="BM258" s="1"/>
      <c r="BN258" s="1"/>
      <c r="BO258" s="1"/>
      <c r="BP258" s="1"/>
      <c r="BQ258" s="1"/>
      <c r="BR258" s="1"/>
      <c r="BS258" s="1"/>
      <c r="BT258" s="1"/>
      <c r="BU258" s="1"/>
      <c r="BV258" s="1"/>
      <c r="BW258" s="1"/>
      <c r="BX258" s="1"/>
      <c r="BY258" s="1"/>
      <c r="BZ258" s="1"/>
      <c r="CA258" s="1"/>
      <c r="CB258" s="1"/>
      <c r="CC258" s="1"/>
      <c r="CD258" s="1"/>
      <c r="CE258" s="1"/>
      <c r="CF258" s="1"/>
      <c r="CG258" s="1"/>
      <c r="CH258" s="1"/>
      <c r="CI258" s="1"/>
      <c r="CJ258" s="1"/>
    </row>
    <row r="259" spans="1:88">
      <c r="A259" s="1"/>
      <c r="B259" s="1"/>
      <c r="C259" s="1"/>
      <c r="D259" s="1"/>
      <c r="E259" s="1"/>
      <c r="F259" s="1"/>
      <c r="G259" s="1"/>
      <c r="H259" s="1"/>
      <c r="I259" s="1"/>
      <c r="J259" s="1"/>
      <c r="K259" s="1"/>
      <c r="L259" s="1"/>
      <c r="M259" s="188"/>
      <c r="N259" s="1"/>
      <c r="O259" s="1"/>
      <c r="P259" s="1"/>
      <c r="Q259" s="1"/>
      <c r="R259" s="1"/>
      <c r="S259" s="1"/>
      <c r="T259" s="1"/>
      <c r="U259" s="1"/>
      <c r="V259" s="1"/>
      <c r="W259" s="1"/>
      <c r="X259" s="1"/>
      <c r="Y259" s="1"/>
      <c r="Z259" s="1"/>
      <c r="AA259" s="6"/>
      <c r="AB259" s="6"/>
      <c r="AC259" s="1"/>
      <c r="AD259" s="1"/>
      <c r="AE259" s="1"/>
      <c r="AF259" s="1"/>
      <c r="AG259" s="1"/>
      <c r="AH259" s="1"/>
      <c r="AI259" s="1"/>
      <c r="AJ259" s="1"/>
      <c r="AK259" s="1"/>
      <c r="AL259" s="1"/>
      <c r="AM259" s="1"/>
      <c r="AN259" s="1"/>
      <c r="AO259" s="1"/>
      <c r="AP259" s="1"/>
      <c r="AQ259" s="1"/>
      <c r="AR259" s="1"/>
      <c r="AS259" s="1"/>
      <c r="AT259" s="192"/>
      <c r="AU259" s="1"/>
      <c r="AV259" s="1"/>
      <c r="AW259" s="1"/>
      <c r="AX259" s="1"/>
      <c r="AY259" s="1"/>
      <c r="AZ259" s="1"/>
      <c r="BA259" s="1"/>
      <c r="BB259" s="1"/>
      <c r="BC259" s="193"/>
      <c r="BD259" s="1"/>
      <c r="BE259" s="1"/>
      <c r="BF259" s="1"/>
      <c r="BG259" s="1"/>
      <c r="BH259" s="1"/>
      <c r="BI259" s="1"/>
      <c r="BJ259" s="1"/>
      <c r="BK259" s="1"/>
      <c r="BL259" s="1"/>
      <c r="BM259" s="1"/>
      <c r="BN259" s="1"/>
      <c r="BO259" s="1"/>
      <c r="BP259" s="1"/>
      <c r="BQ259" s="1"/>
      <c r="BR259" s="1"/>
      <c r="BS259" s="1"/>
      <c r="BT259" s="1"/>
      <c r="BU259" s="1"/>
      <c r="BV259" s="1"/>
      <c r="BW259" s="1"/>
      <c r="BX259" s="1"/>
      <c r="BY259" s="1"/>
      <c r="BZ259" s="1"/>
      <c r="CA259" s="1"/>
      <c r="CB259" s="1"/>
      <c r="CC259" s="1"/>
      <c r="CD259" s="1"/>
      <c r="CE259" s="1"/>
      <c r="CF259" s="1"/>
      <c r="CG259" s="1"/>
      <c r="CH259" s="1"/>
      <c r="CI259" s="1"/>
      <c r="CJ259" s="1"/>
    </row>
    <row r="260" spans="1:88">
      <c r="A260" s="1"/>
      <c r="B260" s="1"/>
      <c r="C260" s="1"/>
      <c r="D260" s="1"/>
      <c r="E260" s="1"/>
      <c r="F260" s="1"/>
      <c r="G260" s="1"/>
      <c r="H260" s="1"/>
      <c r="I260" s="1"/>
      <c r="J260" s="1"/>
      <c r="K260" s="1"/>
      <c r="L260" s="1"/>
      <c r="M260" s="188"/>
      <c r="N260" s="1"/>
      <c r="O260" s="1"/>
      <c r="P260" s="1"/>
      <c r="Q260" s="1"/>
      <c r="R260" s="1"/>
      <c r="S260" s="1"/>
      <c r="T260" s="1"/>
      <c r="U260" s="1"/>
      <c r="V260" s="1"/>
      <c r="W260" s="1"/>
      <c r="X260" s="1"/>
      <c r="Y260" s="1"/>
      <c r="Z260" s="1"/>
      <c r="AA260" s="6"/>
      <c r="AB260" s="6"/>
      <c r="AC260" s="1"/>
      <c r="AD260" s="1"/>
      <c r="AE260" s="1"/>
      <c r="AF260" s="1"/>
      <c r="AG260" s="1"/>
      <c r="AH260" s="1"/>
      <c r="AI260" s="1"/>
      <c r="AJ260" s="1"/>
      <c r="AK260" s="1"/>
      <c r="AL260" s="1"/>
      <c r="AM260" s="1"/>
      <c r="AN260" s="1"/>
      <c r="AO260" s="1"/>
      <c r="AP260" s="1"/>
      <c r="AQ260" s="1"/>
      <c r="AR260" s="1"/>
      <c r="AS260" s="1"/>
      <c r="AT260" s="192"/>
      <c r="AU260" s="1"/>
      <c r="AV260" s="1"/>
      <c r="AW260" s="1"/>
      <c r="AX260" s="1"/>
      <c r="AY260" s="1"/>
      <c r="AZ260" s="1"/>
      <c r="BA260" s="1"/>
      <c r="BB260" s="1"/>
      <c r="BC260" s="193"/>
      <c r="BD260" s="1"/>
      <c r="BE260" s="1"/>
      <c r="BF260" s="1"/>
      <c r="BG260" s="1"/>
      <c r="BH260" s="1"/>
      <c r="BI260" s="1"/>
      <c r="BJ260" s="1"/>
      <c r="BK260" s="1"/>
      <c r="BL260" s="1"/>
      <c r="BM260" s="1"/>
      <c r="BN260" s="1"/>
      <c r="BO260" s="1"/>
      <c r="BP260" s="1"/>
      <c r="BQ260" s="1"/>
      <c r="BR260" s="1"/>
      <c r="BS260" s="1"/>
      <c r="BT260" s="1"/>
      <c r="BU260" s="1"/>
      <c r="BV260" s="1"/>
      <c r="BW260" s="1"/>
      <c r="BX260" s="1"/>
      <c r="BY260" s="1"/>
      <c r="BZ260" s="1"/>
      <c r="CA260" s="1"/>
      <c r="CB260" s="1"/>
      <c r="CC260" s="1"/>
      <c r="CD260" s="1"/>
      <c r="CE260" s="1"/>
      <c r="CF260" s="1"/>
      <c r="CG260" s="1"/>
      <c r="CH260" s="1"/>
      <c r="CI260" s="1"/>
      <c r="CJ260" s="1"/>
    </row>
    <row r="261" spans="1:88">
      <c r="A261" s="1"/>
      <c r="B261" s="1"/>
      <c r="C261" s="1"/>
      <c r="D261" s="1"/>
      <c r="E261" s="1"/>
      <c r="F261" s="1"/>
      <c r="G261" s="1"/>
      <c r="H261" s="1"/>
      <c r="I261" s="1"/>
      <c r="J261" s="1"/>
      <c r="K261" s="1"/>
      <c r="L261" s="1"/>
      <c r="M261" s="188"/>
      <c r="N261" s="1"/>
      <c r="O261" s="1"/>
      <c r="P261" s="1"/>
      <c r="Q261" s="1"/>
      <c r="R261" s="1"/>
      <c r="S261" s="1"/>
      <c r="T261" s="1"/>
      <c r="U261" s="1"/>
      <c r="V261" s="1"/>
      <c r="W261" s="1"/>
      <c r="X261" s="1"/>
      <c r="Y261" s="1"/>
      <c r="Z261" s="1"/>
      <c r="AA261" s="6"/>
      <c r="AB261" s="6"/>
      <c r="AC261" s="1"/>
      <c r="AD261" s="1"/>
      <c r="AE261" s="1"/>
      <c r="AF261" s="1"/>
      <c r="AG261" s="1"/>
      <c r="AH261" s="1"/>
      <c r="AI261" s="1"/>
      <c r="AJ261" s="1"/>
      <c r="AK261" s="1"/>
      <c r="AL261" s="1"/>
      <c r="AM261" s="1"/>
      <c r="AN261" s="1"/>
      <c r="AO261" s="1"/>
      <c r="AP261" s="1"/>
      <c r="AQ261" s="1"/>
      <c r="AR261" s="1"/>
      <c r="AS261" s="1"/>
      <c r="AT261" s="192"/>
      <c r="AU261" s="1"/>
      <c r="AV261" s="1"/>
      <c r="AW261" s="1"/>
      <c r="AX261" s="1"/>
      <c r="AY261" s="1"/>
      <c r="AZ261" s="1"/>
      <c r="BA261" s="1"/>
      <c r="BB261" s="1"/>
      <c r="BC261" s="193"/>
      <c r="BD261" s="1"/>
      <c r="BE261" s="1"/>
      <c r="BF261" s="1"/>
      <c r="BG261" s="1"/>
      <c r="BH261" s="1"/>
      <c r="BI261" s="1"/>
      <c r="BJ261" s="1"/>
      <c r="BK261" s="1"/>
      <c r="BL261" s="1"/>
      <c r="BM261" s="1"/>
      <c r="BN261" s="1"/>
      <c r="BO261" s="1"/>
      <c r="BP261" s="1"/>
      <c r="BQ261" s="1"/>
      <c r="BR261" s="1"/>
      <c r="BS261" s="1"/>
      <c r="BT261" s="1"/>
      <c r="BU261" s="1"/>
      <c r="BV261" s="1"/>
      <c r="BW261" s="1"/>
      <c r="BX261" s="1"/>
      <c r="BY261" s="1"/>
      <c r="BZ261" s="1"/>
      <c r="CA261" s="1"/>
      <c r="CB261" s="1"/>
      <c r="CC261" s="1"/>
      <c r="CD261" s="1"/>
      <c r="CE261" s="1"/>
      <c r="CF261" s="1"/>
      <c r="CG261" s="1"/>
      <c r="CH261" s="1"/>
      <c r="CI261" s="1"/>
      <c r="CJ261" s="1"/>
    </row>
    <row r="262" spans="1:88">
      <c r="A262" s="1"/>
      <c r="B262" s="1"/>
      <c r="C262" s="1"/>
      <c r="D262" s="1"/>
      <c r="E262" s="1"/>
      <c r="F262" s="1"/>
      <c r="G262" s="1"/>
      <c r="H262" s="1"/>
      <c r="I262" s="1"/>
      <c r="J262" s="1"/>
      <c r="K262" s="1"/>
      <c r="L262" s="1"/>
      <c r="M262" s="188"/>
      <c r="N262" s="1"/>
      <c r="O262" s="1"/>
      <c r="P262" s="1"/>
      <c r="Q262" s="1"/>
      <c r="R262" s="1"/>
      <c r="S262" s="1"/>
      <c r="T262" s="1"/>
      <c r="U262" s="1"/>
      <c r="V262" s="1"/>
      <c r="W262" s="1"/>
      <c r="X262" s="1"/>
      <c r="Y262" s="1"/>
      <c r="Z262" s="1"/>
      <c r="AA262" s="6"/>
      <c r="AB262" s="6"/>
      <c r="AC262" s="1"/>
      <c r="AD262" s="1"/>
      <c r="AE262" s="1"/>
      <c r="AF262" s="1"/>
      <c r="AG262" s="1"/>
      <c r="AH262" s="1"/>
      <c r="AI262" s="1"/>
      <c r="AJ262" s="1"/>
      <c r="AK262" s="1"/>
      <c r="AL262" s="1"/>
      <c r="AM262" s="1"/>
      <c r="AN262" s="1"/>
      <c r="AO262" s="1"/>
      <c r="AP262" s="1"/>
      <c r="AQ262" s="1"/>
      <c r="AR262" s="1"/>
      <c r="AS262" s="1"/>
      <c r="AT262" s="192"/>
      <c r="AU262" s="1"/>
      <c r="AV262" s="1"/>
      <c r="AW262" s="1"/>
      <c r="AX262" s="1"/>
      <c r="AY262" s="1"/>
      <c r="AZ262" s="1"/>
      <c r="BA262" s="1"/>
      <c r="BB262" s="1"/>
      <c r="BC262" s="193"/>
      <c r="BD262" s="1"/>
      <c r="BE262" s="1"/>
      <c r="BF262" s="1"/>
      <c r="BG262" s="1"/>
      <c r="BH262" s="1"/>
      <c r="BI262" s="1"/>
      <c r="BJ262" s="1"/>
      <c r="BK262" s="1"/>
      <c r="BL262" s="1"/>
      <c r="BM262" s="1"/>
      <c r="BN262" s="1"/>
      <c r="BO262" s="1"/>
      <c r="BP262" s="1"/>
      <c r="BQ262" s="1"/>
      <c r="BR262" s="1"/>
      <c r="BS262" s="1"/>
      <c r="BT262" s="1"/>
      <c r="BU262" s="1"/>
      <c r="BV262" s="1"/>
      <c r="BW262" s="1"/>
      <c r="BX262" s="1"/>
      <c r="BY262" s="1"/>
      <c r="BZ262" s="1"/>
      <c r="CA262" s="1"/>
      <c r="CB262" s="1"/>
      <c r="CC262" s="1"/>
      <c r="CD262" s="1"/>
      <c r="CE262" s="1"/>
      <c r="CF262" s="1"/>
      <c r="CG262" s="1"/>
      <c r="CH262" s="1"/>
      <c r="CI262" s="1"/>
      <c r="CJ262" s="1"/>
    </row>
    <row r="263" spans="1:88">
      <c r="A263" s="1"/>
      <c r="B263" s="1"/>
      <c r="C263" s="1"/>
      <c r="D263" s="1"/>
      <c r="E263" s="1"/>
      <c r="F263" s="1"/>
      <c r="G263" s="1"/>
      <c r="H263" s="1"/>
      <c r="I263" s="1"/>
      <c r="J263" s="1"/>
      <c r="K263" s="1"/>
      <c r="L263" s="1"/>
      <c r="M263" s="188"/>
      <c r="N263" s="1"/>
      <c r="O263" s="1"/>
      <c r="P263" s="1"/>
      <c r="Q263" s="1"/>
      <c r="R263" s="1"/>
      <c r="S263" s="1"/>
      <c r="T263" s="1"/>
      <c r="U263" s="1"/>
      <c r="V263" s="1"/>
      <c r="W263" s="1"/>
      <c r="X263" s="1"/>
      <c r="Y263" s="1"/>
      <c r="Z263" s="1"/>
      <c r="AA263" s="6"/>
      <c r="AB263" s="6"/>
      <c r="AC263" s="1"/>
      <c r="AD263" s="1"/>
      <c r="AE263" s="1"/>
      <c r="AF263" s="1"/>
      <c r="AG263" s="1"/>
      <c r="AH263" s="1"/>
      <c r="AI263" s="1"/>
      <c r="AJ263" s="1"/>
      <c r="AK263" s="1"/>
      <c r="AL263" s="1"/>
      <c r="AM263" s="1"/>
      <c r="AN263" s="1"/>
      <c r="AO263" s="1"/>
      <c r="AP263" s="1"/>
      <c r="AQ263" s="1"/>
      <c r="AR263" s="1"/>
      <c r="AS263" s="1"/>
      <c r="AT263" s="192"/>
      <c r="AU263" s="1"/>
      <c r="AV263" s="1"/>
      <c r="AW263" s="1"/>
      <c r="AX263" s="1"/>
      <c r="AY263" s="1"/>
      <c r="AZ263" s="1"/>
      <c r="BA263" s="1"/>
      <c r="BB263" s="1"/>
      <c r="BC263" s="193"/>
      <c r="BD263" s="1"/>
      <c r="BE263" s="1"/>
      <c r="BF263" s="1"/>
      <c r="BG263" s="1"/>
      <c r="BH263" s="1"/>
      <c r="BI263" s="1"/>
      <c r="BJ263" s="1"/>
      <c r="BK263" s="1"/>
      <c r="BL263" s="1"/>
      <c r="BM263" s="1"/>
      <c r="BN263" s="1"/>
      <c r="BO263" s="1"/>
      <c r="BP263" s="1"/>
      <c r="BQ263" s="1"/>
      <c r="BR263" s="1"/>
      <c r="BS263" s="1"/>
      <c r="BT263" s="1"/>
      <c r="BU263" s="1"/>
      <c r="BV263" s="1"/>
      <c r="BW263" s="1"/>
      <c r="BX263" s="1"/>
      <c r="BY263" s="1"/>
      <c r="BZ263" s="1"/>
      <c r="CA263" s="1"/>
      <c r="CB263" s="1"/>
      <c r="CC263" s="1"/>
      <c r="CD263" s="1"/>
      <c r="CE263" s="1"/>
      <c r="CF263" s="1"/>
      <c r="CG263" s="1"/>
      <c r="CH263" s="1"/>
      <c r="CI263" s="1"/>
      <c r="CJ263" s="1"/>
    </row>
    <row r="264" spans="1:88">
      <c r="A264" s="1"/>
      <c r="B264" s="1"/>
      <c r="C264" s="1"/>
      <c r="D264" s="1"/>
      <c r="E264" s="1"/>
      <c r="F264" s="1"/>
      <c r="G264" s="1"/>
      <c r="H264" s="1"/>
      <c r="I264" s="1"/>
      <c r="J264" s="1"/>
      <c r="K264" s="1"/>
      <c r="L264" s="1"/>
      <c r="M264" s="188"/>
      <c r="N264" s="1"/>
      <c r="O264" s="1"/>
      <c r="P264" s="1"/>
      <c r="Q264" s="1"/>
      <c r="R264" s="1"/>
      <c r="S264" s="1"/>
      <c r="T264" s="1"/>
      <c r="U264" s="1"/>
      <c r="V264" s="1"/>
      <c r="W264" s="1"/>
      <c r="X264" s="1"/>
      <c r="Y264" s="1"/>
      <c r="Z264" s="1"/>
      <c r="AA264" s="6"/>
      <c r="AB264" s="6"/>
      <c r="AC264" s="1"/>
      <c r="AD264" s="1"/>
      <c r="AE264" s="1"/>
      <c r="AF264" s="1"/>
      <c r="AG264" s="1"/>
      <c r="AH264" s="1"/>
      <c r="AI264" s="1"/>
      <c r="AJ264" s="1"/>
      <c r="AK264" s="1"/>
      <c r="AL264" s="1"/>
      <c r="AM264" s="1"/>
      <c r="AN264" s="1"/>
      <c r="AO264" s="1"/>
      <c r="AP264" s="1"/>
      <c r="AQ264" s="1"/>
      <c r="AR264" s="1"/>
      <c r="AS264" s="1"/>
      <c r="AT264" s="192"/>
      <c r="AU264" s="1"/>
      <c r="AV264" s="1"/>
      <c r="AW264" s="1"/>
      <c r="AX264" s="1"/>
      <c r="AY264" s="1"/>
      <c r="AZ264" s="1"/>
      <c r="BA264" s="1"/>
      <c r="BB264" s="1"/>
      <c r="BC264" s="193"/>
      <c r="BD264" s="1"/>
      <c r="BE264" s="1"/>
      <c r="BF264" s="1"/>
      <c r="BG264" s="1"/>
      <c r="BH264" s="1"/>
      <c r="BI264" s="1"/>
      <c r="BJ264" s="1"/>
      <c r="BK264" s="1"/>
      <c r="BL264" s="1"/>
      <c r="BM264" s="1"/>
      <c r="BN264" s="1"/>
      <c r="BO264" s="1"/>
      <c r="BP264" s="1"/>
      <c r="BQ264" s="1"/>
      <c r="BR264" s="1"/>
      <c r="BS264" s="1"/>
      <c r="BT264" s="1"/>
      <c r="BU264" s="1"/>
      <c r="BV264" s="1"/>
      <c r="BW264" s="1"/>
      <c r="BX264" s="1"/>
      <c r="BY264" s="1"/>
      <c r="BZ264" s="1"/>
      <c r="CA264" s="1"/>
      <c r="CB264" s="1"/>
      <c r="CC264" s="1"/>
      <c r="CD264" s="1"/>
      <c r="CE264" s="1"/>
      <c r="CF264" s="1"/>
      <c r="CG264" s="1"/>
      <c r="CH264" s="1"/>
      <c r="CI264" s="1"/>
      <c r="CJ264" s="1"/>
    </row>
    <row r="265" spans="1:88">
      <c r="A265" s="1"/>
      <c r="B265" s="1"/>
      <c r="C265" s="1"/>
      <c r="D265" s="1"/>
      <c r="E265" s="1"/>
      <c r="F265" s="1"/>
      <c r="G265" s="1"/>
      <c r="H265" s="1"/>
      <c r="I265" s="1"/>
      <c r="J265" s="1"/>
      <c r="K265" s="1"/>
      <c r="L265" s="1"/>
      <c r="M265" s="188"/>
      <c r="N265" s="1"/>
      <c r="O265" s="1"/>
      <c r="P265" s="1"/>
      <c r="Q265" s="1"/>
      <c r="R265" s="1"/>
      <c r="S265" s="1"/>
      <c r="T265" s="1"/>
      <c r="U265" s="1"/>
      <c r="V265" s="1"/>
      <c r="W265" s="1"/>
      <c r="X265" s="1"/>
      <c r="Y265" s="1"/>
      <c r="Z265" s="1"/>
      <c r="AA265" s="6"/>
      <c r="AB265" s="6"/>
      <c r="AC265" s="1"/>
      <c r="AD265" s="1"/>
      <c r="AE265" s="1"/>
      <c r="AF265" s="1"/>
      <c r="AG265" s="1"/>
      <c r="AH265" s="1"/>
      <c r="AI265" s="1"/>
      <c r="AJ265" s="1"/>
      <c r="AK265" s="1"/>
      <c r="AL265" s="1"/>
      <c r="AM265" s="1"/>
      <c r="AN265" s="1"/>
      <c r="AO265" s="1"/>
      <c r="AP265" s="1"/>
      <c r="AQ265" s="1"/>
      <c r="AR265" s="1"/>
      <c r="AS265" s="1"/>
      <c r="AT265" s="192"/>
      <c r="AU265" s="1"/>
      <c r="AV265" s="1"/>
      <c r="AW265" s="1"/>
      <c r="AX265" s="1"/>
      <c r="AY265" s="1"/>
      <c r="AZ265" s="1"/>
      <c r="BA265" s="1"/>
      <c r="BB265" s="1"/>
      <c r="BC265" s="193"/>
      <c r="BD265" s="1"/>
      <c r="BE265" s="1"/>
      <c r="BF265" s="1"/>
      <c r="BG265" s="1"/>
      <c r="BH265" s="1"/>
      <c r="BI265" s="1"/>
      <c r="BJ265" s="1"/>
      <c r="BK265" s="1"/>
      <c r="BL265" s="1"/>
      <c r="BM265" s="1"/>
      <c r="BN265" s="1"/>
      <c r="BO265" s="1"/>
      <c r="BP265" s="1"/>
      <c r="BQ265" s="1"/>
      <c r="BR265" s="1"/>
      <c r="BS265" s="1"/>
      <c r="BT265" s="1"/>
      <c r="BU265" s="1"/>
      <c r="BV265" s="1"/>
      <c r="BW265" s="1"/>
      <c r="BX265" s="1"/>
      <c r="BY265" s="1"/>
      <c r="BZ265" s="1"/>
      <c r="CA265" s="1"/>
      <c r="CB265" s="1"/>
      <c r="CC265" s="1"/>
      <c r="CD265" s="1"/>
      <c r="CE265" s="1"/>
      <c r="CF265" s="1"/>
      <c r="CG265" s="1"/>
      <c r="CH265" s="1"/>
      <c r="CI265" s="1"/>
      <c r="CJ265" s="1"/>
    </row>
    <row r="266" spans="1:88">
      <c r="A266" s="1"/>
      <c r="B266" s="1"/>
      <c r="C266" s="1"/>
      <c r="D266" s="1"/>
      <c r="E266" s="1"/>
      <c r="F266" s="1"/>
      <c r="G266" s="1"/>
      <c r="H266" s="1"/>
      <c r="I266" s="1"/>
      <c r="J266" s="1"/>
      <c r="K266" s="1"/>
      <c r="L266" s="1"/>
      <c r="M266" s="188"/>
      <c r="N266" s="1"/>
      <c r="O266" s="1"/>
      <c r="P266" s="1"/>
      <c r="Q266" s="1"/>
      <c r="R266" s="1"/>
      <c r="S266" s="1"/>
      <c r="T266" s="1"/>
      <c r="U266" s="1"/>
      <c r="V266" s="1"/>
      <c r="W266" s="1"/>
      <c r="X266" s="1"/>
      <c r="Y266" s="1"/>
      <c r="Z266" s="1"/>
      <c r="AA266" s="6"/>
      <c r="AB266" s="6"/>
      <c r="AC266" s="1"/>
      <c r="AD266" s="1"/>
      <c r="AE266" s="1"/>
      <c r="AF266" s="1"/>
      <c r="AG266" s="1"/>
      <c r="AH266" s="1"/>
      <c r="AI266" s="1"/>
      <c r="AJ266" s="1"/>
      <c r="AK266" s="1"/>
      <c r="AL266" s="1"/>
      <c r="AM266" s="1"/>
      <c r="AN266" s="1"/>
      <c r="AO266" s="1"/>
      <c r="AP266" s="1"/>
      <c r="AQ266" s="1"/>
      <c r="AR266" s="1"/>
      <c r="AS266" s="1"/>
      <c r="AT266" s="192"/>
      <c r="AU266" s="1"/>
      <c r="AV266" s="1"/>
      <c r="AW266" s="1"/>
      <c r="AX266" s="1"/>
      <c r="AY266" s="1"/>
      <c r="AZ266" s="1"/>
      <c r="BA266" s="1"/>
      <c r="BB266" s="1"/>
      <c r="BC266" s="193"/>
      <c r="BD266" s="1"/>
      <c r="BE266" s="1"/>
      <c r="BF266" s="1"/>
      <c r="BG266" s="1"/>
      <c r="BH266" s="1"/>
      <c r="BI266" s="1"/>
      <c r="BJ266" s="1"/>
      <c r="BK266" s="1"/>
      <c r="BL266" s="1"/>
      <c r="BM266" s="1"/>
      <c r="BN266" s="1"/>
      <c r="BO266" s="1"/>
      <c r="BP266" s="1"/>
      <c r="BQ266" s="1"/>
      <c r="BR266" s="1"/>
      <c r="BS266" s="1"/>
      <c r="BT266" s="1"/>
      <c r="BU266" s="1"/>
      <c r="BV266" s="1"/>
      <c r="BW266" s="1"/>
      <c r="BX266" s="1"/>
      <c r="BY266" s="1"/>
      <c r="BZ266" s="1"/>
      <c r="CA266" s="1"/>
      <c r="CB266" s="1"/>
      <c r="CC266" s="1"/>
      <c r="CD266" s="1"/>
      <c r="CE266" s="1"/>
      <c r="CF266" s="1"/>
      <c r="CG266" s="1"/>
      <c r="CH266" s="1"/>
      <c r="CI266" s="1"/>
      <c r="CJ266" s="1"/>
    </row>
    <row r="267" spans="1:88">
      <c r="A267" s="1"/>
      <c r="B267" s="1"/>
      <c r="C267" s="1"/>
      <c r="D267" s="1"/>
      <c r="E267" s="1"/>
      <c r="F267" s="1"/>
      <c r="G267" s="1"/>
      <c r="H267" s="1"/>
      <c r="I267" s="1"/>
      <c r="J267" s="1"/>
      <c r="K267" s="1"/>
      <c r="L267" s="1"/>
      <c r="M267" s="188"/>
      <c r="N267" s="1"/>
      <c r="O267" s="1"/>
      <c r="P267" s="1"/>
      <c r="Q267" s="1"/>
      <c r="R267" s="1"/>
      <c r="S267" s="1"/>
      <c r="T267" s="1"/>
      <c r="U267" s="1"/>
      <c r="V267" s="1"/>
      <c r="W267" s="1"/>
      <c r="X267" s="1"/>
      <c r="Y267" s="1"/>
      <c r="Z267" s="1"/>
      <c r="AA267" s="6"/>
      <c r="AB267" s="6"/>
      <c r="AC267" s="1"/>
      <c r="AD267" s="1"/>
      <c r="AE267" s="1"/>
      <c r="AF267" s="1"/>
      <c r="AG267" s="1"/>
      <c r="AH267" s="1"/>
      <c r="AI267" s="1"/>
      <c r="AJ267" s="1"/>
      <c r="AK267" s="1"/>
      <c r="AL267" s="1"/>
      <c r="AM267" s="1"/>
      <c r="AN267" s="1"/>
      <c r="AO267" s="1"/>
      <c r="AP267" s="1"/>
      <c r="AQ267" s="1"/>
      <c r="AR267" s="1"/>
      <c r="AS267" s="1"/>
      <c r="AT267" s="192"/>
      <c r="AU267" s="1"/>
      <c r="AV267" s="1"/>
      <c r="AW267" s="1"/>
      <c r="AX267" s="1"/>
      <c r="AY267" s="1"/>
      <c r="AZ267" s="1"/>
      <c r="BA267" s="1"/>
      <c r="BB267" s="1"/>
      <c r="BC267" s="193"/>
      <c r="BD267" s="1"/>
      <c r="BE267" s="1"/>
      <c r="BF267" s="1"/>
      <c r="BG267" s="1"/>
      <c r="BH267" s="1"/>
      <c r="BI267" s="1"/>
      <c r="BJ267" s="1"/>
      <c r="BK267" s="1"/>
      <c r="BL267" s="1"/>
      <c r="BM267" s="1"/>
      <c r="BN267" s="1"/>
      <c r="BO267" s="1"/>
      <c r="BP267" s="1"/>
      <c r="BQ267" s="1"/>
      <c r="BR267" s="1"/>
      <c r="BS267" s="1"/>
      <c r="BT267" s="1"/>
      <c r="BU267" s="1"/>
      <c r="BV267" s="1"/>
      <c r="BW267" s="1"/>
      <c r="BX267" s="1"/>
      <c r="BY267" s="1"/>
      <c r="BZ267" s="1"/>
      <c r="CA267" s="1"/>
      <c r="CB267" s="1"/>
      <c r="CC267" s="1"/>
      <c r="CD267" s="1"/>
      <c r="CE267" s="1"/>
      <c r="CF267" s="1"/>
      <c r="CG267" s="1"/>
      <c r="CH267" s="1"/>
      <c r="CI267" s="1"/>
      <c r="CJ267" s="1"/>
    </row>
    <row r="268" spans="1:88">
      <c r="A268" s="1"/>
      <c r="B268" s="1"/>
      <c r="C268" s="1"/>
      <c r="D268" s="1"/>
      <c r="E268" s="1"/>
      <c r="F268" s="1"/>
      <c r="G268" s="1"/>
      <c r="H268" s="1"/>
      <c r="I268" s="1"/>
      <c r="J268" s="1"/>
      <c r="K268" s="1"/>
      <c r="L268" s="1"/>
      <c r="M268" s="188"/>
      <c r="N268" s="1"/>
      <c r="O268" s="1"/>
      <c r="P268" s="1"/>
      <c r="Q268" s="1"/>
      <c r="R268" s="1"/>
      <c r="S268" s="1"/>
      <c r="T268" s="1"/>
      <c r="U268" s="1"/>
      <c r="V268" s="1"/>
      <c r="W268" s="1"/>
      <c r="X268" s="1"/>
      <c r="Y268" s="1"/>
      <c r="Z268" s="1"/>
      <c r="AA268" s="6"/>
      <c r="AB268" s="6"/>
      <c r="AC268" s="1"/>
      <c r="AD268" s="1"/>
      <c r="AE268" s="1"/>
      <c r="AF268" s="1"/>
      <c r="AG268" s="1"/>
      <c r="AH268" s="1"/>
      <c r="AI268" s="1"/>
      <c r="AJ268" s="1"/>
      <c r="AK268" s="1"/>
      <c r="AL268" s="1"/>
      <c r="AM268" s="1"/>
      <c r="AN268" s="1"/>
      <c r="AO268" s="1"/>
      <c r="AP268" s="1"/>
      <c r="AQ268" s="1"/>
      <c r="AR268" s="1"/>
      <c r="AS268" s="1"/>
      <c r="AT268" s="192"/>
      <c r="AU268" s="1"/>
      <c r="AV268" s="1"/>
      <c r="AW268" s="1"/>
      <c r="AX268" s="1"/>
      <c r="AY268" s="1"/>
      <c r="AZ268" s="1"/>
      <c r="BA268" s="1"/>
      <c r="BB268" s="1"/>
      <c r="BC268" s="193"/>
      <c r="BD268" s="1"/>
      <c r="BE268" s="1"/>
      <c r="BF268" s="1"/>
      <c r="BG268" s="1"/>
      <c r="BH268" s="1"/>
      <c r="BI268" s="1"/>
      <c r="BJ268" s="1"/>
      <c r="BK268" s="1"/>
      <c r="BL268" s="1"/>
      <c r="BM268" s="1"/>
      <c r="BN268" s="1"/>
      <c r="BO268" s="1"/>
      <c r="BP268" s="1"/>
      <c r="BQ268" s="1"/>
      <c r="BR268" s="1"/>
      <c r="BS268" s="1"/>
      <c r="BT268" s="1"/>
      <c r="BU268" s="1"/>
      <c r="BV268" s="1"/>
      <c r="BW268" s="1"/>
      <c r="BX268" s="1"/>
      <c r="BY268" s="1"/>
      <c r="BZ268" s="1"/>
      <c r="CA268" s="1"/>
      <c r="CB268" s="1"/>
      <c r="CC268" s="1"/>
      <c r="CD268" s="1"/>
      <c r="CE268" s="1"/>
      <c r="CF268" s="1"/>
      <c r="CG268" s="1"/>
      <c r="CH268" s="1"/>
      <c r="CI268" s="1"/>
      <c r="CJ268" s="1"/>
    </row>
    <row r="269" spans="1:88">
      <c r="A269" s="1"/>
      <c r="B269" s="1"/>
      <c r="C269" s="1"/>
      <c r="D269" s="1"/>
      <c r="E269" s="1"/>
      <c r="F269" s="1"/>
      <c r="G269" s="1"/>
      <c r="H269" s="1"/>
      <c r="I269" s="1"/>
      <c r="J269" s="1"/>
      <c r="K269" s="1"/>
      <c r="L269" s="1"/>
      <c r="M269" s="188"/>
      <c r="N269" s="1"/>
      <c r="O269" s="1"/>
      <c r="P269" s="1"/>
      <c r="Q269" s="1"/>
      <c r="R269" s="1"/>
      <c r="S269" s="1"/>
      <c r="T269" s="1"/>
      <c r="U269" s="1"/>
      <c r="V269" s="1"/>
      <c r="W269" s="1"/>
      <c r="X269" s="1"/>
      <c r="Y269" s="1"/>
      <c r="Z269" s="1"/>
      <c r="AA269" s="6"/>
      <c r="AB269" s="6"/>
      <c r="AC269" s="1"/>
      <c r="AD269" s="1"/>
      <c r="AE269" s="1"/>
      <c r="AF269" s="1"/>
      <c r="AG269" s="1"/>
      <c r="AH269" s="1"/>
      <c r="AI269" s="1"/>
      <c r="AJ269" s="1"/>
      <c r="AK269" s="1"/>
      <c r="AL269" s="1"/>
      <c r="AM269" s="1"/>
      <c r="AN269" s="1"/>
      <c r="AO269" s="1"/>
      <c r="AP269" s="1"/>
      <c r="AQ269" s="1"/>
      <c r="AR269" s="1"/>
      <c r="AS269" s="1"/>
      <c r="AT269" s="192"/>
      <c r="AU269" s="1"/>
      <c r="AV269" s="1"/>
      <c r="AW269" s="1"/>
      <c r="AX269" s="1"/>
      <c r="AY269" s="1"/>
      <c r="AZ269" s="1"/>
      <c r="BA269" s="1"/>
      <c r="BB269" s="1"/>
      <c r="BC269" s="193"/>
      <c r="BD269" s="1"/>
      <c r="BE269" s="1"/>
      <c r="BF269" s="1"/>
      <c r="BG269" s="1"/>
      <c r="BH269" s="1"/>
      <c r="BI269" s="1"/>
      <c r="BJ269" s="1"/>
      <c r="BK269" s="1"/>
      <c r="BL269" s="1"/>
      <c r="BM269" s="1"/>
      <c r="BN269" s="1"/>
      <c r="BO269" s="1"/>
      <c r="BP269" s="1"/>
      <c r="BQ269" s="1"/>
      <c r="BR269" s="1"/>
      <c r="BS269" s="1"/>
      <c r="BT269" s="1"/>
      <c r="BU269" s="1"/>
      <c r="BV269" s="1"/>
      <c r="BW269" s="1"/>
      <c r="BX269" s="1"/>
      <c r="BY269" s="1"/>
      <c r="BZ269" s="1"/>
      <c r="CA269" s="1"/>
      <c r="CB269" s="1"/>
      <c r="CC269" s="1"/>
      <c r="CD269" s="1"/>
      <c r="CE269" s="1"/>
      <c r="CF269" s="1"/>
      <c r="CG269" s="1"/>
      <c r="CH269" s="1"/>
      <c r="CI269" s="1"/>
      <c r="CJ269" s="1"/>
    </row>
    <row r="270" spans="1:88">
      <c r="A270" s="1"/>
      <c r="B270" s="1"/>
      <c r="C270" s="1"/>
      <c r="D270" s="1"/>
      <c r="E270" s="1"/>
      <c r="F270" s="1"/>
      <c r="G270" s="1"/>
      <c r="H270" s="1"/>
      <c r="I270" s="1"/>
      <c r="J270" s="1"/>
      <c r="K270" s="1"/>
      <c r="L270" s="1"/>
      <c r="M270" s="188"/>
      <c r="N270" s="1"/>
      <c r="O270" s="1"/>
      <c r="P270" s="1"/>
      <c r="Q270" s="1"/>
      <c r="R270" s="1"/>
      <c r="S270" s="1"/>
      <c r="T270" s="1"/>
      <c r="U270" s="1"/>
      <c r="V270" s="1"/>
      <c r="W270" s="1"/>
      <c r="X270" s="1"/>
      <c r="Y270" s="1"/>
      <c r="Z270" s="1"/>
      <c r="AA270" s="6"/>
      <c r="AB270" s="6"/>
      <c r="AC270" s="1"/>
      <c r="AD270" s="1"/>
      <c r="AE270" s="1"/>
      <c r="AF270" s="1"/>
      <c r="AG270" s="1"/>
      <c r="AH270" s="1"/>
      <c r="AI270" s="1"/>
      <c r="AJ270" s="1"/>
      <c r="AK270" s="1"/>
      <c r="AL270" s="1"/>
      <c r="AM270" s="1"/>
      <c r="AN270" s="1"/>
      <c r="AO270" s="1"/>
      <c r="AP270" s="1"/>
      <c r="AQ270" s="1"/>
      <c r="AR270" s="1"/>
      <c r="AS270" s="1"/>
      <c r="AT270" s="192"/>
      <c r="AU270" s="1"/>
      <c r="AV270" s="1"/>
      <c r="AW270" s="1"/>
      <c r="AX270" s="1"/>
      <c r="AY270" s="1"/>
      <c r="AZ270" s="1"/>
      <c r="BA270" s="1"/>
      <c r="BB270" s="1"/>
      <c r="BC270" s="193"/>
      <c r="BD270" s="1"/>
      <c r="BE270" s="1"/>
      <c r="BF270" s="1"/>
      <c r="BG270" s="1"/>
      <c r="BH270" s="1"/>
      <c r="BI270" s="1"/>
      <c r="BJ270" s="1"/>
      <c r="BK270" s="1"/>
      <c r="BL270" s="1"/>
      <c r="BM270" s="1"/>
      <c r="BN270" s="1"/>
      <c r="BO270" s="1"/>
      <c r="BP270" s="1"/>
      <c r="BQ270" s="1"/>
      <c r="BR270" s="1"/>
      <c r="BS270" s="1"/>
      <c r="BT270" s="1"/>
      <c r="BU270" s="1"/>
      <c r="BV270" s="1"/>
      <c r="BW270" s="1"/>
      <c r="BX270" s="1"/>
      <c r="BY270" s="1"/>
      <c r="BZ270" s="1"/>
      <c r="CA270" s="1"/>
      <c r="CB270" s="1"/>
      <c r="CC270" s="1"/>
      <c r="CD270" s="1"/>
      <c r="CE270" s="1"/>
      <c r="CF270" s="1"/>
      <c r="CG270" s="1"/>
      <c r="CH270" s="1"/>
      <c r="CI270" s="1"/>
      <c r="CJ270" s="1"/>
    </row>
    <row r="271" spans="1:88">
      <c r="A271" s="1"/>
      <c r="B271" s="1"/>
      <c r="C271" s="1"/>
      <c r="D271" s="1"/>
      <c r="E271" s="1"/>
      <c r="F271" s="1"/>
      <c r="G271" s="1"/>
      <c r="H271" s="1"/>
      <c r="I271" s="1"/>
      <c r="J271" s="1"/>
      <c r="K271" s="1"/>
      <c r="L271" s="1"/>
      <c r="M271" s="188"/>
      <c r="N271" s="1"/>
      <c r="O271" s="1"/>
      <c r="P271" s="1"/>
      <c r="Q271" s="1"/>
      <c r="R271" s="1"/>
      <c r="S271" s="1"/>
      <c r="T271" s="1"/>
      <c r="U271" s="1"/>
      <c r="V271" s="1"/>
      <c r="W271" s="1"/>
      <c r="X271" s="1"/>
      <c r="Y271" s="1"/>
      <c r="Z271" s="1"/>
      <c r="AA271" s="6"/>
      <c r="AB271" s="6"/>
      <c r="AC271" s="1"/>
      <c r="AD271" s="1"/>
      <c r="AE271" s="1"/>
      <c r="AF271" s="1"/>
      <c r="AG271" s="1"/>
      <c r="AH271" s="1"/>
      <c r="AI271" s="1"/>
      <c r="AJ271" s="1"/>
      <c r="AK271" s="1"/>
      <c r="AL271" s="1"/>
      <c r="AM271" s="1"/>
      <c r="AN271" s="1"/>
      <c r="AO271" s="1"/>
      <c r="AP271" s="1"/>
      <c r="AQ271" s="1"/>
      <c r="AR271" s="1"/>
      <c r="AS271" s="1"/>
      <c r="AT271" s="192"/>
      <c r="AU271" s="1"/>
      <c r="AV271" s="1"/>
      <c r="AW271" s="1"/>
      <c r="AX271" s="1"/>
      <c r="AY271" s="1"/>
      <c r="AZ271" s="1"/>
      <c r="BA271" s="1"/>
      <c r="BB271" s="1"/>
      <c r="BC271" s="193"/>
      <c r="BD271" s="1"/>
      <c r="BE271" s="1"/>
      <c r="BF271" s="1"/>
      <c r="BG271" s="1"/>
      <c r="BH271" s="1"/>
      <c r="BI271" s="1"/>
      <c r="BJ271" s="1"/>
      <c r="BK271" s="1"/>
      <c r="BL271" s="1"/>
      <c r="BM271" s="1"/>
      <c r="BN271" s="1"/>
      <c r="BO271" s="1"/>
      <c r="BP271" s="1"/>
      <c r="BQ271" s="1"/>
      <c r="BR271" s="1"/>
      <c r="BS271" s="1"/>
      <c r="BT271" s="1"/>
      <c r="BU271" s="1"/>
      <c r="BV271" s="1"/>
      <c r="BW271" s="1"/>
      <c r="BX271" s="1"/>
      <c r="BY271" s="1"/>
      <c r="BZ271" s="1"/>
      <c r="CA271" s="1"/>
      <c r="CB271" s="1"/>
      <c r="CC271" s="1"/>
      <c r="CD271" s="1"/>
      <c r="CE271" s="1"/>
      <c r="CF271" s="1"/>
      <c r="CG271" s="1"/>
      <c r="CH271" s="1"/>
      <c r="CI271" s="1"/>
      <c r="CJ271" s="1"/>
    </row>
    <row r="272" spans="1:88">
      <c r="A272" s="1"/>
      <c r="B272" s="1"/>
      <c r="C272" s="1"/>
      <c r="D272" s="1"/>
      <c r="E272" s="1"/>
      <c r="F272" s="1"/>
      <c r="G272" s="1"/>
      <c r="H272" s="1"/>
      <c r="I272" s="1"/>
      <c r="J272" s="1"/>
      <c r="K272" s="1"/>
      <c r="L272" s="1"/>
      <c r="M272" s="188"/>
      <c r="N272" s="1"/>
      <c r="O272" s="1"/>
      <c r="P272" s="1"/>
      <c r="Q272" s="1"/>
      <c r="R272" s="1"/>
      <c r="S272" s="1"/>
      <c r="T272" s="1"/>
      <c r="U272" s="1"/>
      <c r="V272" s="1"/>
      <c r="W272" s="1"/>
      <c r="X272" s="1"/>
      <c r="Y272" s="1"/>
      <c r="Z272" s="1"/>
      <c r="AA272" s="6"/>
      <c r="AB272" s="6"/>
      <c r="AC272" s="1"/>
      <c r="AD272" s="1"/>
      <c r="AE272" s="1"/>
      <c r="AF272" s="1"/>
      <c r="AG272" s="1"/>
      <c r="AH272" s="1"/>
      <c r="AI272" s="1"/>
      <c r="AJ272" s="1"/>
      <c r="AK272" s="1"/>
      <c r="AL272" s="1"/>
      <c r="AM272" s="1"/>
      <c r="AN272" s="1"/>
      <c r="AO272" s="1"/>
      <c r="AP272" s="1"/>
      <c r="AQ272" s="1"/>
      <c r="AR272" s="1"/>
      <c r="AS272" s="1"/>
      <c r="AT272" s="192"/>
      <c r="AU272" s="1"/>
      <c r="AV272" s="1"/>
      <c r="AW272" s="1"/>
      <c r="AX272" s="1"/>
      <c r="AY272" s="1"/>
      <c r="AZ272" s="1"/>
      <c r="BA272" s="1"/>
      <c r="BB272" s="1"/>
      <c r="BC272" s="193"/>
      <c r="BD272" s="1"/>
      <c r="BE272" s="1"/>
      <c r="BF272" s="1"/>
      <c r="BG272" s="1"/>
      <c r="BH272" s="1"/>
      <c r="BI272" s="1"/>
      <c r="BJ272" s="1"/>
      <c r="BK272" s="1"/>
      <c r="BL272" s="1"/>
      <c r="BM272" s="1"/>
      <c r="BN272" s="1"/>
      <c r="BO272" s="1"/>
      <c r="BP272" s="1"/>
      <c r="BQ272" s="1"/>
      <c r="BR272" s="1"/>
      <c r="BS272" s="1"/>
      <c r="BT272" s="1"/>
      <c r="BU272" s="1"/>
      <c r="BV272" s="1"/>
      <c r="BW272" s="1"/>
      <c r="BX272" s="1"/>
      <c r="BY272" s="1"/>
      <c r="BZ272" s="1"/>
      <c r="CA272" s="1"/>
      <c r="CB272" s="1"/>
      <c r="CC272" s="1"/>
      <c r="CD272" s="1"/>
      <c r="CE272" s="1"/>
      <c r="CF272" s="1"/>
      <c r="CG272" s="1"/>
      <c r="CH272" s="1"/>
      <c r="CI272" s="1"/>
      <c r="CJ272" s="1"/>
    </row>
    <row r="273" spans="1:88">
      <c r="A273" s="1"/>
      <c r="B273" s="1"/>
      <c r="C273" s="1"/>
      <c r="D273" s="1"/>
      <c r="E273" s="1"/>
      <c r="F273" s="1"/>
      <c r="G273" s="1"/>
      <c r="H273" s="1"/>
      <c r="I273" s="1"/>
      <c r="J273" s="1"/>
      <c r="K273" s="1"/>
      <c r="L273" s="1"/>
      <c r="M273" s="188"/>
      <c r="N273" s="1"/>
      <c r="O273" s="1"/>
      <c r="P273" s="1"/>
      <c r="Q273" s="1"/>
      <c r="R273" s="1"/>
      <c r="S273" s="1"/>
      <c r="T273" s="1"/>
      <c r="U273" s="1"/>
      <c r="V273" s="1"/>
      <c r="W273" s="1"/>
      <c r="X273" s="1"/>
      <c r="Y273" s="1"/>
      <c r="Z273" s="1"/>
      <c r="AA273" s="6"/>
      <c r="AB273" s="6"/>
      <c r="AC273" s="1"/>
      <c r="AD273" s="1"/>
      <c r="AE273" s="1"/>
      <c r="AF273" s="1"/>
      <c r="AG273" s="1"/>
      <c r="AH273" s="1"/>
      <c r="AI273" s="1"/>
      <c r="AJ273" s="1"/>
      <c r="AK273" s="1"/>
      <c r="AL273" s="1"/>
      <c r="AM273" s="1"/>
      <c r="AN273" s="1"/>
      <c r="AO273" s="1"/>
      <c r="AP273" s="1"/>
      <c r="AQ273" s="1"/>
      <c r="AR273" s="1"/>
      <c r="AS273" s="1"/>
      <c r="AT273" s="192"/>
      <c r="AU273" s="1"/>
      <c r="AV273" s="1"/>
      <c r="AW273" s="1"/>
      <c r="AX273" s="1"/>
      <c r="AY273" s="1"/>
      <c r="AZ273" s="1"/>
      <c r="BA273" s="1"/>
      <c r="BB273" s="1"/>
      <c r="BC273" s="193"/>
      <c r="BD273" s="1"/>
      <c r="BE273" s="1"/>
      <c r="BF273" s="1"/>
      <c r="BG273" s="1"/>
      <c r="BH273" s="1"/>
      <c r="BI273" s="1"/>
      <c r="BJ273" s="1"/>
      <c r="BK273" s="1"/>
      <c r="BL273" s="1"/>
      <c r="BM273" s="1"/>
      <c r="BN273" s="1"/>
      <c r="BO273" s="1"/>
      <c r="BP273" s="1"/>
      <c r="BQ273" s="1"/>
      <c r="BR273" s="1"/>
      <c r="BS273" s="1"/>
      <c r="BT273" s="1"/>
      <c r="BU273" s="1"/>
      <c r="BV273" s="1"/>
      <c r="BW273" s="1"/>
      <c r="BX273" s="1"/>
      <c r="BY273" s="1"/>
      <c r="BZ273" s="1"/>
      <c r="CA273" s="1"/>
      <c r="CB273" s="1"/>
      <c r="CC273" s="1"/>
      <c r="CD273" s="1"/>
      <c r="CE273" s="1"/>
      <c r="CF273" s="1"/>
      <c r="CG273" s="1"/>
      <c r="CH273" s="1"/>
      <c r="CI273" s="1"/>
      <c r="CJ273" s="1"/>
    </row>
    <row r="274" spans="1:88">
      <c r="A274" s="1"/>
      <c r="B274" s="1"/>
      <c r="C274" s="1"/>
      <c r="D274" s="1"/>
      <c r="E274" s="1"/>
      <c r="F274" s="1"/>
      <c r="G274" s="1"/>
      <c r="H274" s="1"/>
      <c r="I274" s="1"/>
      <c r="J274" s="1"/>
      <c r="K274" s="1"/>
      <c r="L274" s="1"/>
      <c r="M274" s="188"/>
      <c r="N274" s="1"/>
      <c r="O274" s="1"/>
      <c r="P274" s="1"/>
      <c r="Q274" s="1"/>
      <c r="R274" s="1"/>
      <c r="S274" s="1"/>
      <c r="T274" s="1"/>
      <c r="U274" s="1"/>
      <c r="V274" s="1"/>
      <c r="W274" s="1"/>
      <c r="X274" s="1"/>
      <c r="Y274" s="1"/>
      <c r="Z274" s="1"/>
      <c r="AA274" s="6"/>
      <c r="AB274" s="6"/>
      <c r="AC274" s="1"/>
      <c r="AD274" s="1"/>
      <c r="AE274" s="1"/>
      <c r="AF274" s="1"/>
      <c r="AG274" s="1"/>
      <c r="AH274" s="1"/>
      <c r="AI274" s="1"/>
      <c r="AJ274" s="1"/>
      <c r="AK274" s="1"/>
      <c r="AL274" s="1"/>
      <c r="AM274" s="1"/>
      <c r="AN274" s="1"/>
      <c r="AO274" s="1"/>
      <c r="AP274" s="1"/>
      <c r="AQ274" s="1"/>
      <c r="AR274" s="1"/>
      <c r="AS274" s="1"/>
      <c r="AT274" s="192"/>
      <c r="AU274" s="1"/>
      <c r="AV274" s="1"/>
      <c r="AW274" s="1"/>
      <c r="AX274" s="1"/>
      <c r="AY274" s="1"/>
      <c r="AZ274" s="1"/>
      <c r="BA274" s="1"/>
      <c r="BB274" s="1"/>
      <c r="BC274" s="193"/>
      <c r="BD274" s="1"/>
      <c r="BE274" s="1"/>
      <c r="BF274" s="1"/>
      <c r="BG274" s="1"/>
      <c r="BH274" s="1"/>
      <c r="BI274" s="1"/>
      <c r="BJ274" s="1"/>
      <c r="BK274" s="1"/>
      <c r="BL274" s="1"/>
      <c r="BM274" s="1"/>
      <c r="BN274" s="1"/>
      <c r="BO274" s="1"/>
      <c r="BP274" s="1"/>
      <c r="BQ274" s="1"/>
      <c r="BR274" s="1"/>
      <c r="BS274" s="1"/>
      <c r="BT274" s="1"/>
      <c r="BU274" s="1"/>
      <c r="BV274" s="1"/>
      <c r="BW274" s="1"/>
      <c r="BX274" s="1"/>
      <c r="BY274" s="1"/>
      <c r="BZ274" s="1"/>
      <c r="CA274" s="1"/>
      <c r="CB274" s="1"/>
      <c r="CC274" s="1"/>
      <c r="CD274" s="1"/>
      <c r="CE274" s="1"/>
      <c r="CF274" s="1"/>
      <c r="CG274" s="1"/>
      <c r="CH274" s="1"/>
      <c r="CI274" s="1"/>
      <c r="CJ274" s="1"/>
    </row>
    <row r="275" spans="1:88">
      <c r="A275" s="1"/>
      <c r="B275" s="1"/>
      <c r="C275" s="1"/>
      <c r="D275" s="1"/>
      <c r="E275" s="1"/>
      <c r="F275" s="1"/>
      <c r="G275" s="1"/>
      <c r="H275" s="1"/>
      <c r="I275" s="1"/>
      <c r="J275" s="1"/>
      <c r="K275" s="1"/>
      <c r="L275" s="1"/>
      <c r="M275" s="188"/>
      <c r="N275" s="1"/>
      <c r="O275" s="1"/>
      <c r="P275" s="1"/>
      <c r="Q275" s="1"/>
      <c r="R275" s="1"/>
      <c r="S275" s="1"/>
      <c r="T275" s="1"/>
      <c r="U275" s="1"/>
      <c r="V275" s="1"/>
      <c r="W275" s="1"/>
      <c r="X275" s="1"/>
      <c r="Y275" s="1"/>
      <c r="Z275" s="1"/>
      <c r="AA275" s="6"/>
      <c r="AB275" s="6"/>
      <c r="AC275" s="1"/>
      <c r="AD275" s="1"/>
      <c r="AE275" s="1"/>
      <c r="AF275" s="1"/>
      <c r="AG275" s="1"/>
      <c r="AH275" s="1"/>
      <c r="AI275" s="1"/>
      <c r="AJ275" s="1"/>
      <c r="AK275" s="1"/>
      <c r="AL275" s="1"/>
      <c r="AM275" s="1"/>
      <c r="AN275" s="1"/>
      <c r="AO275" s="1"/>
      <c r="AP275" s="1"/>
      <c r="AQ275" s="1"/>
      <c r="AR275" s="1"/>
      <c r="AS275" s="1"/>
      <c r="AT275" s="192"/>
      <c r="AU275" s="1"/>
      <c r="AV275" s="1"/>
      <c r="AW275" s="1"/>
      <c r="AX275" s="1"/>
      <c r="AY275" s="1"/>
      <c r="AZ275" s="1"/>
      <c r="BA275" s="1"/>
      <c r="BB275" s="1"/>
      <c r="BC275" s="193"/>
      <c r="BD275" s="1"/>
      <c r="BE275" s="1"/>
      <c r="BF275" s="1"/>
      <c r="BG275" s="1"/>
      <c r="BH275" s="1"/>
      <c r="BI275" s="1"/>
      <c r="BJ275" s="1"/>
      <c r="BK275" s="1"/>
      <c r="BL275" s="1"/>
      <c r="BM275" s="1"/>
      <c r="BN275" s="1"/>
      <c r="BO275" s="1"/>
      <c r="BP275" s="1"/>
      <c r="BQ275" s="1"/>
      <c r="BR275" s="1"/>
      <c r="BS275" s="1"/>
      <c r="BT275" s="1"/>
      <c r="BU275" s="1"/>
      <c r="BV275" s="1"/>
      <c r="BW275" s="1"/>
      <c r="BX275" s="1"/>
      <c r="BY275" s="1"/>
      <c r="BZ275" s="1"/>
      <c r="CA275" s="1"/>
      <c r="CB275" s="1"/>
      <c r="CC275" s="1"/>
      <c r="CD275" s="1"/>
      <c r="CE275" s="1"/>
      <c r="CF275" s="1"/>
      <c r="CG275" s="1"/>
      <c r="CH275" s="1"/>
      <c r="CI275" s="1"/>
      <c r="CJ275" s="1"/>
    </row>
    <row r="276" spans="1:88">
      <c r="A276" s="1"/>
      <c r="B276" s="1"/>
      <c r="C276" s="1"/>
      <c r="D276" s="1"/>
      <c r="E276" s="1"/>
      <c r="F276" s="1"/>
      <c r="G276" s="1"/>
      <c r="H276" s="1"/>
      <c r="I276" s="1"/>
      <c r="J276" s="1"/>
      <c r="K276" s="1"/>
      <c r="L276" s="1"/>
      <c r="M276" s="188"/>
      <c r="N276" s="1"/>
      <c r="O276" s="1"/>
      <c r="P276" s="1"/>
      <c r="Q276" s="1"/>
      <c r="R276" s="1"/>
      <c r="S276" s="1"/>
      <c r="T276" s="1"/>
      <c r="U276" s="1"/>
      <c r="V276" s="1"/>
      <c r="W276" s="1"/>
      <c r="X276" s="1"/>
      <c r="Y276" s="1"/>
      <c r="Z276" s="1"/>
      <c r="AA276" s="6"/>
      <c r="AB276" s="6"/>
      <c r="AC276" s="1"/>
      <c r="AD276" s="1"/>
      <c r="AE276" s="1"/>
      <c r="AF276" s="1"/>
      <c r="AG276" s="1"/>
      <c r="AH276" s="1"/>
      <c r="AI276" s="1"/>
      <c r="AJ276" s="1"/>
      <c r="AK276" s="1"/>
      <c r="AL276" s="1"/>
      <c r="AM276" s="1"/>
      <c r="AN276" s="1"/>
      <c r="AO276" s="1"/>
      <c r="AP276" s="1"/>
      <c r="AQ276" s="1"/>
      <c r="AR276" s="1"/>
      <c r="AS276" s="1"/>
      <c r="AT276" s="192"/>
      <c r="AU276" s="1"/>
      <c r="AV276" s="1"/>
      <c r="AW276" s="1"/>
      <c r="AX276" s="1"/>
      <c r="AY276" s="1"/>
      <c r="AZ276" s="1"/>
      <c r="BA276" s="1"/>
      <c r="BB276" s="1"/>
      <c r="BC276" s="193"/>
      <c r="BD276" s="1"/>
      <c r="BE276" s="1"/>
      <c r="BF276" s="1"/>
      <c r="BG276" s="1"/>
      <c r="BH276" s="1"/>
      <c r="BI276" s="1"/>
      <c r="BJ276" s="1"/>
      <c r="BK276" s="1"/>
      <c r="BL276" s="1"/>
      <c r="BM276" s="1"/>
      <c r="BN276" s="1"/>
      <c r="BO276" s="1"/>
      <c r="BP276" s="1"/>
      <c r="BQ276" s="1"/>
      <c r="BR276" s="1"/>
      <c r="BS276" s="1"/>
      <c r="BT276" s="1"/>
      <c r="BU276" s="1"/>
      <c r="BV276" s="1"/>
      <c r="BW276" s="1"/>
      <c r="BX276" s="1"/>
      <c r="BY276" s="1"/>
      <c r="BZ276" s="1"/>
      <c r="CA276" s="1"/>
      <c r="CB276" s="1"/>
      <c r="CC276" s="1"/>
      <c r="CD276" s="1"/>
      <c r="CE276" s="1"/>
      <c r="CF276" s="1"/>
      <c r="CG276" s="1"/>
      <c r="CH276" s="1"/>
      <c r="CI276" s="1"/>
      <c r="CJ276" s="1"/>
    </row>
    <row r="277" spans="1:88">
      <c r="A277" s="1"/>
      <c r="B277" s="1"/>
      <c r="C277" s="1"/>
      <c r="D277" s="1"/>
      <c r="E277" s="1"/>
      <c r="F277" s="1"/>
      <c r="G277" s="1"/>
      <c r="H277" s="1"/>
      <c r="I277" s="1"/>
      <c r="J277" s="1"/>
      <c r="K277" s="1"/>
      <c r="L277" s="1"/>
      <c r="M277" s="188"/>
      <c r="N277" s="1"/>
      <c r="O277" s="1"/>
      <c r="P277" s="1"/>
      <c r="Q277" s="1"/>
      <c r="R277" s="1"/>
      <c r="S277" s="1"/>
      <c r="T277" s="1"/>
      <c r="U277" s="1"/>
      <c r="V277" s="1"/>
      <c r="W277" s="1"/>
      <c r="X277" s="1"/>
      <c r="Y277" s="1"/>
      <c r="Z277" s="1"/>
      <c r="AA277" s="6"/>
      <c r="AB277" s="6"/>
      <c r="AC277" s="1"/>
      <c r="AD277" s="1"/>
      <c r="AE277" s="1"/>
      <c r="AF277" s="1"/>
      <c r="AG277" s="1"/>
      <c r="AH277" s="1"/>
      <c r="AI277" s="1"/>
      <c r="AJ277" s="1"/>
      <c r="AK277" s="1"/>
      <c r="AL277" s="1"/>
      <c r="AM277" s="1"/>
      <c r="AN277" s="1"/>
      <c r="AO277" s="1"/>
      <c r="AP277" s="1"/>
      <c r="AQ277" s="1"/>
      <c r="AR277" s="1"/>
      <c r="AS277" s="1"/>
      <c r="AT277" s="192"/>
      <c r="AU277" s="1"/>
      <c r="AV277" s="1"/>
      <c r="AW277" s="1"/>
      <c r="AX277" s="1"/>
      <c r="AY277" s="1"/>
      <c r="AZ277" s="1"/>
      <c r="BA277" s="1"/>
      <c r="BB277" s="1"/>
      <c r="BC277" s="193"/>
      <c r="BD277" s="1"/>
      <c r="BE277" s="1"/>
      <c r="BF277" s="1"/>
      <c r="BG277" s="1"/>
      <c r="BH277" s="1"/>
      <c r="BI277" s="1"/>
      <c r="BJ277" s="1"/>
      <c r="BK277" s="1"/>
      <c r="BL277" s="1"/>
      <c r="BM277" s="1"/>
      <c r="BN277" s="1"/>
      <c r="BO277" s="1"/>
      <c r="BP277" s="1"/>
      <c r="BQ277" s="1"/>
      <c r="BR277" s="1"/>
      <c r="BS277" s="1"/>
      <c r="BT277" s="1"/>
      <c r="BU277" s="1"/>
      <c r="BV277" s="1"/>
      <c r="BW277" s="1"/>
      <c r="BX277" s="1"/>
      <c r="BY277" s="1"/>
      <c r="BZ277" s="1"/>
      <c r="CA277" s="1"/>
      <c r="CB277" s="1"/>
      <c r="CC277" s="1"/>
      <c r="CD277" s="1"/>
      <c r="CE277" s="1"/>
      <c r="CF277" s="1"/>
      <c r="CG277" s="1"/>
      <c r="CH277" s="1"/>
      <c r="CI277" s="1"/>
      <c r="CJ277" s="1"/>
    </row>
    <row r="278" spans="1:88">
      <c r="A278" s="1"/>
      <c r="B278" s="1"/>
      <c r="C278" s="1"/>
      <c r="D278" s="1"/>
      <c r="E278" s="1"/>
      <c r="F278" s="1"/>
      <c r="G278" s="1"/>
      <c r="H278" s="1"/>
      <c r="I278" s="1"/>
      <c r="J278" s="1"/>
      <c r="K278" s="1"/>
      <c r="L278" s="1"/>
      <c r="M278" s="188"/>
      <c r="N278" s="1"/>
      <c r="O278" s="1"/>
      <c r="P278" s="1"/>
      <c r="Q278" s="1"/>
      <c r="R278" s="1"/>
      <c r="S278" s="1"/>
      <c r="T278" s="1"/>
      <c r="U278" s="1"/>
      <c r="V278" s="1"/>
      <c r="W278" s="1"/>
      <c r="X278" s="1"/>
      <c r="Y278" s="1"/>
      <c r="Z278" s="1"/>
      <c r="AA278" s="6"/>
      <c r="AB278" s="6"/>
      <c r="AC278" s="1"/>
      <c r="AD278" s="1"/>
      <c r="AE278" s="1"/>
      <c r="AF278" s="1"/>
      <c r="AG278" s="1"/>
      <c r="AH278" s="1"/>
      <c r="AI278" s="1"/>
      <c r="AJ278" s="1"/>
      <c r="AK278" s="1"/>
      <c r="AL278" s="1"/>
      <c r="AM278" s="1"/>
      <c r="AN278" s="1"/>
      <c r="AO278" s="1"/>
      <c r="AP278" s="1"/>
      <c r="AQ278" s="1"/>
      <c r="AR278" s="1"/>
      <c r="AS278" s="1"/>
      <c r="AT278" s="192"/>
      <c r="AU278" s="1"/>
      <c r="AV278" s="1"/>
      <c r="AW278" s="1"/>
      <c r="AX278" s="1"/>
      <c r="AY278" s="1"/>
      <c r="AZ278" s="1"/>
      <c r="BA278" s="1"/>
      <c r="BB278" s="1"/>
      <c r="BC278" s="193"/>
      <c r="BD278" s="1"/>
      <c r="BE278" s="1"/>
      <c r="BF278" s="1"/>
      <c r="BG278" s="1"/>
      <c r="BH278" s="1"/>
      <c r="BI278" s="1"/>
      <c r="BJ278" s="1"/>
      <c r="BK278" s="1"/>
      <c r="BL278" s="1"/>
      <c r="BM278" s="1"/>
      <c r="BN278" s="1"/>
      <c r="BO278" s="1"/>
      <c r="BP278" s="1"/>
      <c r="BQ278" s="1"/>
      <c r="BR278" s="1"/>
      <c r="BS278" s="1"/>
      <c r="BT278" s="1"/>
      <c r="BU278" s="1"/>
      <c r="BV278" s="1"/>
      <c r="BW278" s="1"/>
      <c r="BX278" s="1"/>
      <c r="BY278" s="1"/>
      <c r="BZ278" s="1"/>
      <c r="CA278" s="1"/>
      <c r="CB278" s="1"/>
      <c r="CC278" s="1"/>
      <c r="CD278" s="1"/>
      <c r="CE278" s="1"/>
      <c r="CF278" s="1"/>
      <c r="CG278" s="1"/>
      <c r="CH278" s="1"/>
      <c r="CI278" s="1"/>
      <c r="CJ278" s="1"/>
    </row>
    <row r="279" spans="1:88">
      <c r="A279" s="1"/>
      <c r="B279" s="1"/>
      <c r="C279" s="1"/>
      <c r="D279" s="1"/>
      <c r="E279" s="1"/>
      <c r="F279" s="1"/>
      <c r="G279" s="1"/>
      <c r="H279" s="1"/>
      <c r="I279" s="1"/>
      <c r="J279" s="1"/>
      <c r="K279" s="1"/>
      <c r="L279" s="1"/>
      <c r="M279" s="188"/>
      <c r="N279" s="1"/>
      <c r="O279" s="1"/>
      <c r="P279" s="1"/>
      <c r="Q279" s="1"/>
      <c r="R279" s="1"/>
      <c r="S279" s="1"/>
      <c r="T279" s="1"/>
      <c r="U279" s="1"/>
      <c r="V279" s="1"/>
      <c r="W279" s="1"/>
      <c r="X279" s="1"/>
      <c r="Y279" s="1"/>
      <c r="Z279" s="1"/>
      <c r="AA279" s="6"/>
      <c r="AB279" s="6"/>
      <c r="AC279" s="1"/>
      <c r="AD279" s="1"/>
      <c r="AE279" s="1"/>
      <c r="AF279" s="1"/>
      <c r="AG279" s="1"/>
      <c r="AH279" s="1"/>
      <c r="AI279" s="1"/>
      <c r="AJ279" s="1"/>
      <c r="AK279" s="1"/>
      <c r="AL279" s="1"/>
      <c r="AM279" s="1"/>
      <c r="AN279" s="1"/>
      <c r="AO279" s="1"/>
      <c r="AP279" s="1"/>
      <c r="AQ279" s="1"/>
      <c r="AR279" s="1"/>
      <c r="AS279" s="1"/>
      <c r="AT279" s="192"/>
      <c r="AU279" s="1"/>
      <c r="AV279" s="1"/>
      <c r="AW279" s="1"/>
      <c r="AX279" s="1"/>
      <c r="AY279" s="1"/>
      <c r="AZ279" s="1"/>
      <c r="BA279" s="1"/>
      <c r="BB279" s="1"/>
      <c r="BC279" s="193"/>
      <c r="BD279" s="1"/>
      <c r="BE279" s="1"/>
      <c r="BF279" s="1"/>
      <c r="BG279" s="1"/>
      <c r="BH279" s="1"/>
      <c r="BI279" s="1"/>
      <c r="BJ279" s="1"/>
      <c r="BK279" s="1"/>
      <c r="BL279" s="1"/>
      <c r="BM279" s="1"/>
      <c r="BN279" s="1"/>
      <c r="BO279" s="1"/>
      <c r="BP279" s="1"/>
      <c r="BQ279" s="1"/>
      <c r="BR279" s="1"/>
      <c r="BS279" s="1"/>
      <c r="BT279" s="1"/>
      <c r="BU279" s="1"/>
      <c r="BV279" s="1"/>
      <c r="BW279" s="1"/>
      <c r="BX279" s="1"/>
      <c r="BY279" s="1"/>
      <c r="BZ279" s="1"/>
      <c r="CA279" s="1"/>
      <c r="CB279" s="1"/>
      <c r="CC279" s="1"/>
      <c r="CD279" s="1"/>
      <c r="CE279" s="1"/>
      <c r="CF279" s="1"/>
      <c r="CG279" s="1"/>
      <c r="CH279" s="1"/>
      <c r="CI279" s="1"/>
      <c r="CJ279" s="1"/>
    </row>
    <row r="280" spans="1:88">
      <c r="A280" s="1"/>
      <c r="B280" s="1"/>
      <c r="C280" s="1"/>
      <c r="D280" s="1"/>
      <c r="E280" s="1"/>
      <c r="F280" s="1"/>
      <c r="G280" s="1"/>
      <c r="H280" s="1"/>
      <c r="I280" s="1"/>
      <c r="J280" s="1"/>
      <c r="K280" s="1"/>
      <c r="L280" s="1"/>
      <c r="M280" s="188"/>
      <c r="N280" s="1"/>
      <c r="O280" s="1"/>
      <c r="P280" s="1"/>
      <c r="Q280" s="1"/>
      <c r="R280" s="1"/>
      <c r="S280" s="1"/>
      <c r="T280" s="1"/>
      <c r="U280" s="1"/>
      <c r="V280" s="1"/>
      <c r="W280" s="1"/>
      <c r="X280" s="1"/>
      <c r="Y280" s="1"/>
      <c r="Z280" s="1"/>
      <c r="AA280" s="6"/>
      <c r="AB280" s="6"/>
      <c r="AC280" s="1"/>
      <c r="AD280" s="1"/>
      <c r="AE280" s="1"/>
      <c r="AF280" s="1"/>
      <c r="AG280" s="1"/>
      <c r="AH280" s="1"/>
      <c r="AI280" s="1"/>
      <c r="AJ280" s="1"/>
      <c r="AK280" s="1"/>
      <c r="AL280" s="1"/>
      <c r="AM280" s="1"/>
      <c r="AN280" s="1"/>
      <c r="AO280" s="1"/>
      <c r="AP280" s="1"/>
      <c r="AQ280" s="1"/>
      <c r="AR280" s="1"/>
      <c r="AS280" s="1"/>
      <c r="AT280" s="192"/>
      <c r="AU280" s="1"/>
      <c r="AV280" s="1"/>
      <c r="AW280" s="1"/>
      <c r="AX280" s="1"/>
      <c r="AY280" s="1"/>
      <c r="AZ280" s="1"/>
      <c r="BA280" s="1"/>
      <c r="BB280" s="1"/>
      <c r="BC280" s="193"/>
      <c r="BD280" s="1"/>
      <c r="BE280" s="1"/>
      <c r="BF280" s="1"/>
      <c r="BG280" s="1"/>
      <c r="BH280" s="1"/>
      <c r="BI280" s="1"/>
      <c r="BJ280" s="1"/>
      <c r="BK280" s="1"/>
      <c r="BL280" s="1"/>
      <c r="BM280" s="1"/>
      <c r="BN280" s="1"/>
      <c r="BO280" s="1"/>
      <c r="BP280" s="1"/>
      <c r="BQ280" s="1"/>
      <c r="BR280" s="1"/>
      <c r="BS280" s="1"/>
      <c r="BT280" s="1"/>
      <c r="BU280" s="1"/>
      <c r="BV280" s="1"/>
      <c r="BW280" s="1"/>
      <c r="BX280" s="1"/>
      <c r="BY280" s="1"/>
      <c r="BZ280" s="1"/>
      <c r="CA280" s="1"/>
      <c r="CB280" s="1"/>
      <c r="CC280" s="1"/>
      <c r="CD280" s="1"/>
      <c r="CE280" s="1"/>
      <c r="CF280" s="1"/>
      <c r="CG280" s="1"/>
      <c r="CH280" s="1"/>
      <c r="CI280" s="1"/>
      <c r="CJ280" s="1"/>
    </row>
    <row r="281" spans="1:88">
      <c r="A281" s="1"/>
      <c r="B281" s="1"/>
      <c r="C281" s="1"/>
      <c r="D281" s="1"/>
      <c r="E281" s="1"/>
      <c r="F281" s="1"/>
      <c r="G281" s="1"/>
      <c r="H281" s="1"/>
      <c r="I281" s="1"/>
      <c r="J281" s="1"/>
      <c r="K281" s="1"/>
      <c r="L281" s="1"/>
      <c r="M281" s="188"/>
      <c r="N281" s="1"/>
      <c r="O281" s="1"/>
      <c r="P281" s="1"/>
      <c r="Q281" s="1"/>
      <c r="R281" s="1"/>
      <c r="S281" s="1"/>
      <c r="T281" s="1"/>
      <c r="U281" s="1"/>
      <c r="V281" s="1"/>
      <c r="W281" s="1"/>
      <c r="X281" s="1"/>
      <c r="Y281" s="1"/>
      <c r="Z281" s="1"/>
      <c r="AA281" s="6"/>
      <c r="AB281" s="6"/>
      <c r="AC281" s="1"/>
      <c r="AD281" s="1"/>
      <c r="AE281" s="1"/>
      <c r="AF281" s="1"/>
      <c r="AG281" s="1"/>
      <c r="AH281" s="1"/>
      <c r="AI281" s="1"/>
      <c r="AJ281" s="1"/>
      <c r="AK281" s="1"/>
      <c r="AL281" s="1"/>
      <c r="AM281" s="1"/>
      <c r="AN281" s="1"/>
      <c r="AO281" s="1"/>
      <c r="AP281" s="1"/>
      <c r="AQ281" s="1"/>
      <c r="AR281" s="1"/>
      <c r="AS281" s="1"/>
      <c r="AT281" s="192"/>
      <c r="AU281" s="1"/>
      <c r="AV281" s="1"/>
      <c r="AW281" s="1"/>
      <c r="AX281" s="1"/>
      <c r="AY281" s="1"/>
      <c r="AZ281" s="1"/>
      <c r="BA281" s="1"/>
      <c r="BB281" s="1"/>
      <c r="BC281" s="193"/>
      <c r="BD281" s="1"/>
      <c r="BE281" s="1"/>
      <c r="BF281" s="1"/>
      <c r="BG281" s="1"/>
      <c r="BH281" s="1"/>
      <c r="BI281" s="1"/>
      <c r="BJ281" s="1"/>
      <c r="BK281" s="1"/>
      <c r="BL281" s="1"/>
      <c r="BM281" s="1"/>
      <c r="BN281" s="1"/>
      <c r="BO281" s="1"/>
      <c r="BP281" s="1"/>
      <c r="BQ281" s="1"/>
      <c r="BR281" s="1"/>
      <c r="BS281" s="1"/>
      <c r="BT281" s="1"/>
      <c r="BU281" s="1"/>
      <c r="BV281" s="1"/>
      <c r="BW281" s="1"/>
      <c r="BX281" s="1"/>
      <c r="BY281" s="1"/>
      <c r="BZ281" s="1"/>
      <c r="CA281" s="1"/>
      <c r="CB281" s="1"/>
      <c r="CC281" s="1"/>
      <c r="CD281" s="1"/>
      <c r="CE281" s="1"/>
      <c r="CF281" s="1"/>
      <c r="CG281" s="1"/>
      <c r="CH281" s="1"/>
      <c r="CI281" s="1"/>
      <c r="CJ281" s="1"/>
    </row>
    <row r="282" spans="1:88">
      <c r="A282" s="1"/>
      <c r="B282" s="1"/>
      <c r="C282" s="1"/>
      <c r="D282" s="1"/>
      <c r="E282" s="1"/>
      <c r="F282" s="1"/>
      <c r="G282" s="1"/>
      <c r="H282" s="1"/>
      <c r="I282" s="1"/>
      <c r="J282" s="1"/>
      <c r="K282" s="1"/>
      <c r="L282" s="1"/>
      <c r="M282" s="188"/>
      <c r="N282" s="1"/>
      <c r="O282" s="1"/>
      <c r="P282" s="1"/>
      <c r="Q282" s="1"/>
      <c r="R282" s="1"/>
      <c r="S282" s="1"/>
      <c r="T282" s="1"/>
      <c r="U282" s="1"/>
      <c r="V282" s="1"/>
      <c r="W282" s="1"/>
      <c r="X282" s="1"/>
      <c r="Y282" s="1"/>
      <c r="Z282" s="1"/>
      <c r="AA282" s="6"/>
      <c r="AB282" s="6"/>
      <c r="AC282" s="1"/>
      <c r="AD282" s="1"/>
      <c r="AE282" s="1"/>
      <c r="AF282" s="1"/>
      <c r="AG282" s="1"/>
      <c r="AH282" s="1"/>
      <c r="AI282" s="1"/>
      <c r="AJ282" s="1"/>
      <c r="AK282" s="1"/>
      <c r="AL282" s="1"/>
      <c r="AM282" s="1"/>
      <c r="AN282" s="1"/>
      <c r="AO282" s="1"/>
      <c r="AP282" s="1"/>
      <c r="AQ282" s="1"/>
      <c r="AR282" s="1"/>
      <c r="AS282" s="1"/>
      <c r="AT282" s="192"/>
      <c r="AU282" s="1"/>
      <c r="AV282" s="1"/>
      <c r="AW282" s="1"/>
      <c r="AX282" s="1"/>
      <c r="AY282" s="1"/>
      <c r="AZ282" s="1"/>
      <c r="BA282" s="1"/>
      <c r="BB282" s="1"/>
      <c r="BC282" s="193"/>
      <c r="BD282" s="1"/>
      <c r="BE282" s="1"/>
      <c r="BF282" s="1"/>
      <c r="BG282" s="1"/>
      <c r="BH282" s="1"/>
      <c r="BI282" s="1"/>
      <c r="BJ282" s="1"/>
      <c r="BK282" s="1"/>
      <c r="BL282" s="1"/>
      <c r="BM282" s="1"/>
      <c r="BN282" s="1"/>
      <c r="BO282" s="1"/>
      <c r="BP282" s="1"/>
      <c r="BQ282" s="1"/>
      <c r="BR282" s="1"/>
      <c r="BS282" s="1"/>
      <c r="BT282" s="1"/>
      <c r="BU282" s="1"/>
      <c r="BV282" s="1"/>
      <c r="BW282" s="1"/>
      <c r="BX282" s="1"/>
      <c r="BY282" s="1"/>
      <c r="BZ282" s="1"/>
      <c r="CA282" s="1"/>
      <c r="CB282" s="1"/>
      <c r="CC282" s="1"/>
      <c r="CD282" s="1"/>
      <c r="CE282" s="1"/>
      <c r="CF282" s="1"/>
      <c r="CG282" s="1"/>
      <c r="CH282" s="1"/>
      <c r="CI282" s="1"/>
      <c r="CJ282" s="1"/>
    </row>
    <row r="283" spans="1:88">
      <c r="A283" s="1"/>
      <c r="B283" s="1"/>
      <c r="C283" s="1"/>
      <c r="D283" s="1"/>
      <c r="E283" s="1"/>
      <c r="F283" s="1"/>
      <c r="G283" s="1"/>
      <c r="H283" s="1"/>
      <c r="I283" s="1"/>
      <c r="J283" s="1"/>
      <c r="K283" s="1"/>
      <c r="L283" s="1"/>
      <c r="M283" s="188"/>
      <c r="N283" s="1"/>
      <c r="O283" s="1"/>
      <c r="P283" s="1"/>
      <c r="Q283" s="1"/>
      <c r="R283" s="1"/>
      <c r="S283" s="1"/>
      <c r="T283" s="1"/>
      <c r="U283" s="1"/>
      <c r="V283" s="1"/>
      <c r="W283" s="1"/>
      <c r="X283" s="1"/>
      <c r="Y283" s="1"/>
      <c r="Z283" s="1"/>
      <c r="AA283" s="6"/>
      <c r="AB283" s="6"/>
      <c r="AC283" s="1"/>
      <c r="AD283" s="1"/>
      <c r="AE283" s="1"/>
      <c r="AF283" s="1"/>
      <c r="AG283" s="1"/>
      <c r="AH283" s="1"/>
      <c r="AI283" s="1"/>
      <c r="AJ283" s="1"/>
      <c r="AK283" s="1"/>
      <c r="AL283" s="1"/>
      <c r="AM283" s="1"/>
      <c r="AN283" s="1"/>
      <c r="AO283" s="1"/>
      <c r="AP283" s="1"/>
      <c r="AQ283" s="1"/>
      <c r="AR283" s="1"/>
      <c r="AS283" s="1"/>
      <c r="AT283" s="192"/>
      <c r="AU283" s="1"/>
      <c r="AV283" s="1"/>
      <c r="AW283" s="1"/>
      <c r="AX283" s="1"/>
      <c r="AY283" s="1"/>
      <c r="AZ283" s="1"/>
      <c r="BA283" s="1"/>
      <c r="BB283" s="1"/>
      <c r="BC283" s="193"/>
      <c r="BD283" s="1"/>
      <c r="BE283" s="1"/>
      <c r="BF283" s="1"/>
      <c r="BG283" s="1"/>
      <c r="BH283" s="1"/>
      <c r="BI283" s="1"/>
      <c r="BJ283" s="1"/>
      <c r="BK283" s="1"/>
      <c r="BL283" s="1"/>
      <c r="BM283" s="1"/>
      <c r="BN283" s="1"/>
      <c r="BO283" s="1"/>
      <c r="BP283" s="1"/>
      <c r="BQ283" s="1"/>
      <c r="BR283" s="1"/>
      <c r="BS283" s="1"/>
      <c r="BT283" s="1"/>
      <c r="BU283" s="1"/>
      <c r="BV283" s="1"/>
      <c r="BW283" s="1"/>
      <c r="BX283" s="1"/>
      <c r="BY283" s="1"/>
      <c r="BZ283" s="1"/>
      <c r="CA283" s="1"/>
      <c r="CB283" s="1"/>
      <c r="CC283" s="1"/>
      <c r="CD283" s="1"/>
      <c r="CE283" s="1"/>
      <c r="CF283" s="1"/>
      <c r="CG283" s="1"/>
      <c r="CH283" s="1"/>
      <c r="CI283" s="1"/>
      <c r="CJ283" s="1"/>
    </row>
    <row r="284" spans="1:88">
      <c r="A284" s="1"/>
      <c r="B284" s="1"/>
      <c r="C284" s="1"/>
      <c r="D284" s="1"/>
      <c r="E284" s="1"/>
      <c r="F284" s="1"/>
      <c r="G284" s="1"/>
      <c r="H284" s="1"/>
      <c r="I284" s="1"/>
      <c r="J284" s="1"/>
      <c r="K284" s="1"/>
      <c r="L284" s="1"/>
      <c r="M284" s="188"/>
      <c r="N284" s="1"/>
      <c r="O284" s="1"/>
      <c r="P284" s="1"/>
      <c r="Q284" s="1"/>
      <c r="R284" s="1"/>
      <c r="S284" s="1"/>
      <c r="T284" s="1"/>
      <c r="U284" s="1"/>
      <c r="V284" s="1"/>
      <c r="W284" s="1"/>
      <c r="X284" s="1"/>
      <c r="Y284" s="1"/>
      <c r="Z284" s="1"/>
      <c r="AA284" s="6"/>
      <c r="AB284" s="6"/>
      <c r="AC284" s="1"/>
      <c r="AD284" s="1"/>
      <c r="AE284" s="1"/>
      <c r="AF284" s="1"/>
      <c r="AG284" s="1"/>
      <c r="AH284" s="1"/>
      <c r="AI284" s="1"/>
      <c r="AJ284" s="1"/>
      <c r="AK284" s="1"/>
      <c r="AL284" s="1"/>
      <c r="AM284" s="1"/>
      <c r="AN284" s="1"/>
      <c r="AO284" s="1"/>
      <c r="AP284" s="1"/>
      <c r="AQ284" s="1"/>
      <c r="AR284" s="1"/>
      <c r="AS284" s="1"/>
      <c r="AT284" s="192"/>
      <c r="AU284" s="1"/>
      <c r="AV284" s="1"/>
      <c r="AW284" s="1"/>
      <c r="AX284" s="1"/>
      <c r="AY284" s="1"/>
      <c r="AZ284" s="1"/>
      <c r="BA284" s="1"/>
      <c r="BB284" s="1"/>
      <c r="BC284" s="193"/>
      <c r="BD284" s="1"/>
      <c r="BE284" s="1"/>
      <c r="BF284" s="1"/>
      <c r="BG284" s="1"/>
      <c r="BH284" s="1"/>
      <c r="BI284" s="1"/>
      <c r="BJ284" s="1"/>
      <c r="BK284" s="1"/>
      <c r="BL284" s="1"/>
      <c r="BM284" s="1"/>
      <c r="BN284" s="1"/>
      <c r="BO284" s="1"/>
      <c r="BP284" s="1"/>
      <c r="BQ284" s="1"/>
      <c r="BR284" s="1"/>
      <c r="BS284" s="1"/>
      <c r="BT284" s="1"/>
      <c r="BU284" s="1"/>
      <c r="BV284" s="1"/>
      <c r="BW284" s="1"/>
      <c r="BX284" s="1"/>
      <c r="BY284" s="1"/>
      <c r="BZ284" s="1"/>
      <c r="CA284" s="1"/>
      <c r="CB284" s="1"/>
      <c r="CC284" s="1"/>
      <c r="CD284" s="1"/>
      <c r="CE284" s="1"/>
      <c r="CF284" s="1"/>
      <c r="CG284" s="1"/>
      <c r="CH284" s="1"/>
      <c r="CI284" s="1"/>
      <c r="CJ284" s="1"/>
    </row>
    <row r="285" spans="1:88">
      <c r="A285" s="1"/>
      <c r="B285" s="1"/>
      <c r="C285" s="1"/>
      <c r="D285" s="1"/>
      <c r="E285" s="1"/>
      <c r="F285" s="1"/>
      <c r="G285" s="1"/>
      <c r="H285" s="1"/>
      <c r="I285" s="1"/>
      <c r="J285" s="1"/>
      <c r="K285" s="1"/>
      <c r="L285" s="1"/>
      <c r="M285" s="188"/>
      <c r="N285" s="1"/>
      <c r="O285" s="1"/>
      <c r="P285" s="1"/>
      <c r="Q285" s="1"/>
      <c r="R285" s="1"/>
      <c r="S285" s="1"/>
      <c r="T285" s="1"/>
      <c r="U285" s="1"/>
      <c r="V285" s="1"/>
      <c r="W285" s="1"/>
      <c r="X285" s="1"/>
      <c r="Y285" s="1"/>
      <c r="Z285" s="1"/>
      <c r="AA285" s="6"/>
      <c r="AB285" s="6"/>
      <c r="AC285" s="1"/>
      <c r="AD285" s="1"/>
      <c r="AE285" s="1"/>
      <c r="AF285" s="1"/>
      <c r="AG285" s="1"/>
      <c r="AH285" s="1"/>
      <c r="AI285" s="1"/>
      <c r="AJ285" s="1"/>
      <c r="AK285" s="1"/>
      <c r="AL285" s="1"/>
      <c r="AM285" s="1"/>
      <c r="AN285" s="1"/>
      <c r="AO285" s="1"/>
      <c r="AP285" s="1"/>
      <c r="AQ285" s="1"/>
      <c r="AR285" s="1"/>
      <c r="AS285" s="1"/>
      <c r="AT285" s="192"/>
      <c r="AU285" s="1"/>
      <c r="AV285" s="1"/>
      <c r="AW285" s="1"/>
      <c r="AX285" s="1"/>
      <c r="AY285" s="1"/>
      <c r="AZ285" s="1"/>
      <c r="BA285" s="1"/>
      <c r="BB285" s="1"/>
      <c r="BC285" s="193"/>
      <c r="BD285" s="1"/>
      <c r="BE285" s="1"/>
      <c r="BF285" s="1"/>
      <c r="BG285" s="1"/>
      <c r="BH285" s="1"/>
      <c r="BI285" s="1"/>
      <c r="BJ285" s="1"/>
      <c r="BK285" s="1"/>
      <c r="BL285" s="1"/>
      <c r="BM285" s="1"/>
      <c r="BN285" s="1"/>
      <c r="BO285" s="1"/>
      <c r="BP285" s="1"/>
      <c r="BQ285" s="1"/>
      <c r="BR285" s="1"/>
      <c r="BS285" s="1"/>
      <c r="BT285" s="1"/>
      <c r="BU285" s="1"/>
      <c r="BV285" s="1"/>
      <c r="BW285" s="1"/>
      <c r="BX285" s="1"/>
      <c r="BY285" s="1"/>
      <c r="BZ285" s="1"/>
      <c r="CA285" s="1"/>
      <c r="CB285" s="1"/>
      <c r="CC285" s="1"/>
      <c r="CD285" s="1"/>
      <c r="CE285" s="1"/>
      <c r="CF285" s="1"/>
      <c r="CG285" s="1"/>
      <c r="CH285" s="1"/>
      <c r="CI285" s="1"/>
      <c r="CJ285" s="1"/>
    </row>
    <row r="286" spans="1:88">
      <c r="A286" s="1"/>
      <c r="B286" s="1"/>
      <c r="C286" s="1"/>
      <c r="D286" s="1"/>
      <c r="E286" s="1"/>
      <c r="F286" s="1"/>
      <c r="G286" s="1"/>
      <c r="H286" s="1"/>
      <c r="I286" s="1"/>
      <c r="J286" s="1"/>
      <c r="K286" s="1"/>
      <c r="L286" s="1"/>
      <c r="M286" s="188"/>
      <c r="N286" s="1"/>
      <c r="O286" s="1"/>
      <c r="P286" s="1"/>
      <c r="Q286" s="1"/>
      <c r="R286" s="1"/>
      <c r="S286" s="1"/>
      <c r="T286" s="1"/>
      <c r="U286" s="1"/>
      <c r="V286" s="1"/>
      <c r="W286" s="1"/>
      <c r="X286" s="1"/>
      <c r="Y286" s="1"/>
      <c r="Z286" s="1"/>
      <c r="AA286" s="6"/>
      <c r="AB286" s="6"/>
      <c r="AC286" s="1"/>
      <c r="AD286" s="1"/>
      <c r="AE286" s="1"/>
      <c r="AF286" s="1"/>
      <c r="AG286" s="1"/>
      <c r="AH286" s="1"/>
      <c r="AI286" s="1"/>
      <c r="AJ286" s="1"/>
      <c r="AK286" s="1"/>
      <c r="AL286" s="1"/>
      <c r="AM286" s="1"/>
      <c r="AN286" s="1"/>
      <c r="AO286" s="1"/>
      <c r="AP286" s="1"/>
      <c r="AQ286" s="1"/>
      <c r="AR286" s="1"/>
      <c r="AS286" s="1"/>
      <c r="AT286" s="192"/>
      <c r="AU286" s="1"/>
      <c r="AV286" s="1"/>
      <c r="AW286" s="1"/>
      <c r="AX286" s="1"/>
      <c r="AY286" s="1"/>
      <c r="AZ286" s="1"/>
      <c r="BA286" s="1"/>
      <c r="BB286" s="1"/>
      <c r="BC286" s="193"/>
      <c r="BD286" s="1"/>
      <c r="BE286" s="1"/>
      <c r="BF286" s="1"/>
      <c r="BG286" s="1"/>
      <c r="BH286" s="1"/>
      <c r="BI286" s="1"/>
      <c r="BJ286" s="1"/>
      <c r="BK286" s="1"/>
      <c r="BL286" s="1"/>
      <c r="BM286" s="1"/>
      <c r="BN286" s="1"/>
      <c r="BO286" s="1"/>
      <c r="BP286" s="1"/>
      <c r="BQ286" s="1"/>
      <c r="BR286" s="1"/>
      <c r="BS286" s="1"/>
      <c r="BT286" s="1"/>
      <c r="BU286" s="1"/>
      <c r="BV286" s="1"/>
      <c r="BW286" s="1"/>
      <c r="BX286" s="1"/>
      <c r="BY286" s="1"/>
      <c r="BZ286" s="1"/>
      <c r="CA286" s="1"/>
      <c r="CB286" s="1"/>
      <c r="CC286" s="1"/>
      <c r="CD286" s="1"/>
      <c r="CE286" s="1"/>
      <c r="CF286" s="1"/>
      <c r="CG286" s="1"/>
      <c r="CH286" s="1"/>
      <c r="CI286" s="1"/>
      <c r="CJ286" s="1"/>
    </row>
    <row r="287" spans="1:88">
      <c r="A287" s="1"/>
      <c r="B287" s="1"/>
      <c r="C287" s="1"/>
      <c r="D287" s="1"/>
      <c r="E287" s="1"/>
      <c r="F287" s="1"/>
      <c r="G287" s="1"/>
      <c r="H287" s="1"/>
      <c r="I287" s="1"/>
      <c r="J287" s="1"/>
      <c r="K287" s="1"/>
      <c r="L287" s="1"/>
      <c r="M287" s="188"/>
      <c r="N287" s="1"/>
      <c r="O287" s="1"/>
      <c r="P287" s="1"/>
      <c r="Q287" s="1"/>
      <c r="R287" s="1"/>
      <c r="S287" s="1"/>
      <c r="T287" s="1"/>
      <c r="U287" s="1"/>
      <c r="V287" s="1"/>
      <c r="W287" s="1"/>
      <c r="X287" s="1"/>
      <c r="Y287" s="1"/>
      <c r="Z287" s="1"/>
      <c r="AA287" s="6"/>
      <c r="AB287" s="6"/>
      <c r="AC287" s="1"/>
      <c r="AD287" s="1"/>
      <c r="AE287" s="1"/>
      <c r="AF287" s="1"/>
      <c r="AG287" s="1"/>
      <c r="AH287" s="1"/>
      <c r="AI287" s="1"/>
      <c r="AJ287" s="1"/>
      <c r="AK287" s="1"/>
      <c r="AL287" s="1"/>
      <c r="AM287" s="1"/>
      <c r="AN287" s="1"/>
      <c r="AO287" s="1"/>
      <c r="AP287" s="1"/>
      <c r="AQ287" s="1"/>
      <c r="AR287" s="1"/>
      <c r="AS287" s="1"/>
      <c r="AT287" s="192"/>
      <c r="AU287" s="1"/>
      <c r="AV287" s="1"/>
      <c r="AW287" s="1"/>
      <c r="AX287" s="1"/>
      <c r="AY287" s="1"/>
      <c r="AZ287" s="1"/>
      <c r="BA287" s="1"/>
      <c r="BB287" s="1"/>
      <c r="BC287" s="193"/>
      <c r="BD287" s="1"/>
      <c r="BE287" s="1"/>
      <c r="BF287" s="1"/>
      <c r="BG287" s="1"/>
      <c r="BH287" s="1"/>
      <c r="BI287" s="1"/>
      <c r="BJ287" s="1"/>
      <c r="BK287" s="1"/>
      <c r="BL287" s="1"/>
      <c r="BM287" s="1"/>
      <c r="BN287" s="1"/>
      <c r="BO287" s="1"/>
      <c r="BP287" s="1"/>
      <c r="BQ287" s="1"/>
      <c r="BR287" s="1"/>
      <c r="BS287" s="1"/>
      <c r="BT287" s="1"/>
      <c r="BU287" s="1"/>
      <c r="BV287" s="1"/>
      <c r="BW287" s="1"/>
      <c r="BX287" s="1"/>
      <c r="BY287" s="1"/>
      <c r="BZ287" s="1"/>
      <c r="CA287" s="1"/>
      <c r="CB287" s="1"/>
      <c r="CC287" s="1"/>
      <c r="CD287" s="1"/>
      <c r="CE287" s="1"/>
      <c r="CF287" s="1"/>
      <c r="CG287" s="1"/>
      <c r="CH287" s="1"/>
      <c r="CI287" s="1"/>
      <c r="CJ287" s="1"/>
    </row>
    <row r="288" spans="1:88">
      <c r="A288" s="1"/>
      <c r="B288" s="1"/>
      <c r="C288" s="1"/>
      <c r="D288" s="1"/>
      <c r="E288" s="1"/>
      <c r="F288" s="1"/>
      <c r="G288" s="1"/>
      <c r="H288" s="1"/>
      <c r="I288" s="1"/>
      <c r="J288" s="1"/>
      <c r="K288" s="1"/>
      <c r="L288" s="1"/>
      <c r="M288" s="188"/>
      <c r="N288" s="1"/>
      <c r="O288" s="1"/>
      <c r="P288" s="1"/>
      <c r="Q288" s="1"/>
      <c r="R288" s="1"/>
      <c r="S288" s="1"/>
      <c r="T288" s="1"/>
      <c r="U288" s="1"/>
      <c r="V288" s="1"/>
      <c r="W288" s="1"/>
      <c r="X288" s="1"/>
      <c r="Y288" s="1"/>
      <c r="Z288" s="1"/>
      <c r="AA288" s="6"/>
      <c r="AB288" s="6"/>
      <c r="AC288" s="1"/>
      <c r="AD288" s="1"/>
      <c r="AE288" s="1"/>
      <c r="AF288" s="1"/>
      <c r="AG288" s="1"/>
      <c r="AH288" s="1"/>
      <c r="AI288" s="1"/>
      <c r="AJ288" s="1"/>
      <c r="AK288" s="1"/>
      <c r="AL288" s="1"/>
      <c r="AM288" s="1"/>
      <c r="AN288" s="1"/>
      <c r="AO288" s="1"/>
      <c r="AP288" s="1"/>
      <c r="AQ288" s="1"/>
      <c r="AR288" s="1"/>
      <c r="AS288" s="1"/>
      <c r="AT288" s="192"/>
      <c r="AU288" s="1"/>
      <c r="AV288" s="1"/>
      <c r="AW288" s="1"/>
      <c r="AX288" s="1"/>
      <c r="AY288" s="1"/>
      <c r="AZ288" s="1"/>
      <c r="BA288" s="1"/>
      <c r="BB288" s="1"/>
      <c r="BC288" s="193"/>
      <c r="BD288" s="1"/>
      <c r="BE288" s="1"/>
      <c r="BF288" s="1"/>
      <c r="BG288" s="1"/>
      <c r="BH288" s="1"/>
      <c r="BI288" s="1"/>
      <c r="BJ288" s="1"/>
      <c r="BK288" s="1"/>
      <c r="BL288" s="1"/>
      <c r="BM288" s="1"/>
      <c r="BN288" s="1"/>
      <c r="BO288" s="1"/>
      <c r="BP288" s="1"/>
      <c r="BQ288" s="1"/>
      <c r="BR288" s="1"/>
      <c r="BS288" s="1"/>
      <c r="BT288" s="1"/>
      <c r="BU288" s="1"/>
      <c r="BV288" s="1"/>
      <c r="BW288" s="1"/>
      <c r="BX288" s="1"/>
      <c r="BY288" s="1"/>
      <c r="BZ288" s="1"/>
      <c r="CA288" s="1"/>
      <c r="CB288" s="1"/>
      <c r="CC288" s="1"/>
      <c r="CD288" s="1"/>
      <c r="CE288" s="1"/>
      <c r="CF288" s="1"/>
      <c r="CG288" s="1"/>
      <c r="CH288" s="1"/>
      <c r="CI288" s="1"/>
      <c r="CJ288" s="1"/>
    </row>
    <row r="289" spans="1:88">
      <c r="A289" s="1"/>
      <c r="B289" s="1"/>
      <c r="C289" s="1"/>
      <c r="D289" s="1"/>
      <c r="E289" s="1"/>
      <c r="F289" s="1"/>
      <c r="G289" s="1"/>
      <c r="H289" s="1"/>
      <c r="I289" s="1"/>
      <c r="J289" s="1"/>
      <c r="K289" s="1"/>
      <c r="L289" s="1"/>
      <c r="M289" s="188"/>
      <c r="N289" s="1"/>
      <c r="O289" s="1"/>
      <c r="P289" s="1"/>
      <c r="Q289" s="1"/>
      <c r="R289" s="1"/>
      <c r="S289" s="1"/>
      <c r="T289" s="1"/>
      <c r="U289" s="1"/>
      <c r="V289" s="1"/>
      <c r="W289" s="1"/>
      <c r="X289" s="1"/>
      <c r="Y289" s="1"/>
      <c r="Z289" s="1"/>
      <c r="AA289" s="6"/>
      <c r="AB289" s="6"/>
      <c r="AC289" s="1"/>
      <c r="AD289" s="1"/>
      <c r="AE289" s="1"/>
      <c r="AF289" s="1"/>
      <c r="AG289" s="1"/>
      <c r="AH289" s="1"/>
      <c r="AI289" s="1"/>
      <c r="AJ289" s="1"/>
      <c r="AK289" s="1"/>
      <c r="AL289" s="1"/>
      <c r="AM289" s="1"/>
      <c r="AN289" s="1"/>
      <c r="AO289" s="1"/>
      <c r="AP289" s="1"/>
      <c r="AQ289" s="1"/>
      <c r="AR289" s="1"/>
      <c r="AS289" s="1"/>
      <c r="AT289" s="192"/>
      <c r="AU289" s="1"/>
      <c r="AV289" s="1"/>
      <c r="AW289" s="1"/>
      <c r="AX289" s="1"/>
      <c r="AY289" s="1"/>
      <c r="AZ289" s="1"/>
      <c r="BA289" s="1"/>
      <c r="BB289" s="1"/>
      <c r="BC289" s="193"/>
      <c r="BD289" s="1"/>
      <c r="BE289" s="1"/>
      <c r="BF289" s="1"/>
      <c r="BG289" s="1"/>
      <c r="BH289" s="1"/>
      <c r="BI289" s="1"/>
      <c r="BJ289" s="1"/>
      <c r="BK289" s="1"/>
      <c r="BL289" s="1"/>
      <c r="BM289" s="1"/>
      <c r="BN289" s="1"/>
      <c r="BO289" s="1"/>
      <c r="BP289" s="1"/>
      <c r="BQ289" s="1"/>
      <c r="BR289" s="1"/>
      <c r="BS289" s="1"/>
      <c r="BT289" s="1"/>
      <c r="BU289" s="1"/>
      <c r="BV289" s="1"/>
      <c r="BW289" s="1"/>
      <c r="BX289" s="1"/>
      <c r="BY289" s="1"/>
      <c r="BZ289" s="1"/>
      <c r="CA289" s="1"/>
      <c r="CB289" s="1"/>
      <c r="CC289" s="1"/>
      <c r="CD289" s="1"/>
      <c r="CE289" s="1"/>
      <c r="CF289" s="1"/>
      <c r="CG289" s="1"/>
      <c r="CH289" s="1"/>
      <c r="CI289" s="1"/>
      <c r="CJ289" s="1"/>
    </row>
    <row r="290" spans="1:88">
      <c r="A290" s="1"/>
      <c r="B290" s="1"/>
      <c r="C290" s="1"/>
      <c r="D290" s="1"/>
      <c r="E290" s="1"/>
      <c r="F290" s="1"/>
      <c r="G290" s="1"/>
      <c r="H290" s="1"/>
      <c r="I290" s="1"/>
      <c r="J290" s="1"/>
      <c r="K290" s="1"/>
      <c r="L290" s="1"/>
      <c r="M290" s="188"/>
      <c r="N290" s="1"/>
      <c r="O290" s="1"/>
      <c r="P290" s="1"/>
      <c r="Q290" s="1"/>
      <c r="R290" s="1"/>
      <c r="S290" s="1"/>
      <c r="T290" s="1"/>
      <c r="U290" s="1"/>
      <c r="V290" s="1"/>
      <c r="W290" s="1"/>
      <c r="X290" s="1"/>
      <c r="Y290" s="1"/>
      <c r="Z290" s="1"/>
      <c r="AA290" s="6"/>
      <c r="AB290" s="6"/>
      <c r="AC290" s="1"/>
      <c r="AD290" s="1"/>
      <c r="AE290" s="1"/>
      <c r="AF290" s="1"/>
      <c r="AG290" s="1"/>
      <c r="AH290" s="1"/>
      <c r="AI290" s="1"/>
      <c r="AJ290" s="1"/>
      <c r="AK290" s="1"/>
      <c r="AL290" s="1"/>
      <c r="AM290" s="1"/>
      <c r="AN290" s="1"/>
      <c r="AO290" s="1"/>
      <c r="AP290" s="1"/>
      <c r="AQ290" s="1"/>
      <c r="AR290" s="1"/>
      <c r="AS290" s="1"/>
      <c r="AT290" s="192"/>
      <c r="AU290" s="1"/>
      <c r="AV290" s="1"/>
      <c r="AW290" s="1"/>
      <c r="AX290" s="1"/>
      <c r="AY290" s="1"/>
      <c r="AZ290" s="1"/>
      <c r="BA290" s="1"/>
      <c r="BB290" s="1"/>
      <c r="BC290" s="193"/>
      <c r="BD290" s="1"/>
      <c r="BE290" s="1"/>
      <c r="BF290" s="1"/>
      <c r="BG290" s="1"/>
      <c r="BH290" s="1"/>
      <c r="BI290" s="1"/>
      <c r="BJ290" s="1"/>
      <c r="BK290" s="1"/>
      <c r="BL290" s="1"/>
      <c r="BM290" s="1"/>
      <c r="BN290" s="1"/>
      <c r="BO290" s="1"/>
      <c r="BP290" s="1"/>
      <c r="BQ290" s="1"/>
      <c r="BR290" s="1"/>
      <c r="BS290" s="1"/>
      <c r="BT290" s="1"/>
      <c r="BU290" s="1"/>
      <c r="BV290" s="1"/>
      <c r="BW290" s="1"/>
      <c r="BX290" s="1"/>
      <c r="BY290" s="1"/>
      <c r="BZ290" s="1"/>
      <c r="CA290" s="1"/>
      <c r="CB290" s="1"/>
      <c r="CC290" s="1"/>
      <c r="CD290" s="1"/>
      <c r="CE290" s="1"/>
      <c r="CF290" s="1"/>
      <c r="CG290" s="1"/>
      <c r="CH290" s="1"/>
      <c r="CI290" s="1"/>
      <c r="CJ290" s="1"/>
    </row>
    <row r="291" spans="1:88">
      <c r="A291" s="1"/>
      <c r="B291" s="1"/>
      <c r="C291" s="1"/>
      <c r="D291" s="1"/>
      <c r="E291" s="1"/>
      <c r="F291" s="1"/>
      <c r="G291" s="1"/>
      <c r="H291" s="1"/>
      <c r="I291" s="1"/>
      <c r="J291" s="1"/>
      <c r="K291" s="1"/>
      <c r="L291" s="1"/>
      <c r="M291" s="188"/>
      <c r="N291" s="1"/>
      <c r="O291" s="1"/>
      <c r="P291" s="1"/>
      <c r="Q291" s="1"/>
      <c r="R291" s="1"/>
      <c r="S291" s="1"/>
      <c r="T291" s="1"/>
      <c r="U291" s="1"/>
      <c r="V291" s="1"/>
      <c r="W291" s="1"/>
      <c r="X291" s="1"/>
      <c r="Y291" s="1"/>
      <c r="Z291" s="1"/>
      <c r="AA291" s="6"/>
      <c r="AB291" s="6"/>
      <c r="AC291" s="1"/>
      <c r="AD291" s="1"/>
      <c r="AE291" s="1"/>
      <c r="AF291" s="1"/>
      <c r="AG291" s="1"/>
      <c r="AH291" s="1"/>
      <c r="AI291" s="1"/>
      <c r="AJ291" s="1"/>
      <c r="AK291" s="1"/>
      <c r="AL291" s="1"/>
      <c r="AM291" s="1"/>
      <c r="AN291" s="1"/>
      <c r="AO291" s="1"/>
      <c r="AP291" s="1"/>
      <c r="AQ291" s="1"/>
      <c r="AR291" s="1"/>
      <c r="AS291" s="1"/>
      <c r="AT291" s="192"/>
      <c r="AU291" s="1"/>
      <c r="AV291" s="1"/>
      <c r="AW291" s="1"/>
      <c r="AX291" s="1"/>
      <c r="AY291" s="1"/>
      <c r="AZ291" s="1"/>
      <c r="BA291" s="1"/>
      <c r="BB291" s="1"/>
      <c r="BC291" s="193"/>
      <c r="BD291" s="1"/>
      <c r="BE291" s="1"/>
      <c r="BF291" s="1"/>
      <c r="BG291" s="1"/>
      <c r="BH291" s="1"/>
      <c r="BI291" s="1"/>
      <c r="BJ291" s="1"/>
      <c r="BK291" s="1"/>
      <c r="BL291" s="1"/>
      <c r="BM291" s="1"/>
      <c r="BN291" s="1"/>
      <c r="BO291" s="1"/>
      <c r="BP291" s="1"/>
      <c r="BQ291" s="1"/>
      <c r="BR291" s="1"/>
      <c r="BS291" s="1"/>
      <c r="BT291" s="1"/>
      <c r="BU291" s="1"/>
      <c r="BV291" s="1"/>
      <c r="BW291" s="1"/>
      <c r="BX291" s="1"/>
      <c r="BY291" s="1"/>
      <c r="BZ291" s="1"/>
      <c r="CA291" s="1"/>
      <c r="CB291" s="1"/>
      <c r="CC291" s="1"/>
      <c r="CD291" s="1"/>
      <c r="CE291" s="1"/>
      <c r="CF291" s="1"/>
      <c r="CG291" s="1"/>
      <c r="CH291" s="1"/>
      <c r="CI291" s="1"/>
      <c r="CJ291" s="1"/>
    </row>
    <row r="292" spans="1:88">
      <c r="A292" s="1"/>
      <c r="B292" s="1"/>
      <c r="C292" s="1"/>
      <c r="D292" s="1"/>
      <c r="E292" s="1"/>
      <c r="F292" s="1"/>
      <c r="G292" s="1"/>
      <c r="H292" s="1"/>
      <c r="I292" s="1"/>
      <c r="J292" s="1"/>
      <c r="K292" s="1"/>
      <c r="L292" s="1"/>
      <c r="M292" s="188"/>
      <c r="N292" s="1"/>
      <c r="O292" s="1"/>
      <c r="P292" s="1"/>
      <c r="Q292" s="1"/>
      <c r="R292" s="1"/>
      <c r="S292" s="1"/>
      <c r="T292" s="1"/>
      <c r="U292" s="1"/>
      <c r="V292" s="1"/>
      <c r="W292" s="1"/>
      <c r="X292" s="1"/>
      <c r="Y292" s="1"/>
      <c r="Z292" s="1"/>
      <c r="AA292" s="6"/>
      <c r="AB292" s="6"/>
      <c r="AC292" s="1"/>
      <c r="AD292" s="1"/>
      <c r="AE292" s="1"/>
      <c r="AF292" s="1"/>
      <c r="AG292" s="1"/>
      <c r="AH292" s="1"/>
      <c r="AI292" s="1"/>
      <c r="AJ292" s="1"/>
      <c r="AK292" s="1"/>
      <c r="AL292" s="1"/>
      <c r="AM292" s="1"/>
      <c r="AN292" s="1"/>
      <c r="AO292" s="1"/>
      <c r="AP292" s="1"/>
      <c r="AQ292" s="1"/>
      <c r="AR292" s="1"/>
      <c r="AS292" s="1"/>
      <c r="AT292" s="192"/>
      <c r="AU292" s="1"/>
      <c r="AV292" s="1"/>
      <c r="AW292" s="1"/>
      <c r="AX292" s="1"/>
      <c r="AY292" s="1"/>
      <c r="AZ292" s="1"/>
      <c r="BA292" s="1"/>
      <c r="BB292" s="1"/>
      <c r="BC292" s="193"/>
      <c r="BD292" s="1"/>
      <c r="BE292" s="1"/>
      <c r="BF292" s="1"/>
      <c r="BG292" s="1"/>
      <c r="BH292" s="1"/>
      <c r="BI292" s="1"/>
      <c r="BJ292" s="1"/>
      <c r="BK292" s="1"/>
      <c r="BL292" s="1"/>
      <c r="BM292" s="1"/>
      <c r="BN292" s="1"/>
      <c r="BO292" s="1"/>
      <c r="BP292" s="1"/>
      <c r="BQ292" s="1"/>
      <c r="BR292" s="1"/>
      <c r="BS292" s="1"/>
      <c r="BT292" s="1"/>
      <c r="BU292" s="1"/>
      <c r="BV292" s="1"/>
      <c r="BW292" s="1"/>
      <c r="BX292" s="1"/>
      <c r="BY292" s="1"/>
      <c r="BZ292" s="1"/>
      <c r="CA292" s="1"/>
      <c r="CB292" s="1"/>
      <c r="CC292" s="1"/>
      <c r="CD292" s="1"/>
      <c r="CE292" s="1"/>
      <c r="CF292" s="1"/>
      <c r="CG292" s="1"/>
      <c r="CH292" s="1"/>
      <c r="CI292" s="1"/>
      <c r="CJ292" s="1"/>
    </row>
    <row r="293" spans="1:88">
      <c r="A293" s="1"/>
      <c r="B293" s="1"/>
      <c r="C293" s="1"/>
      <c r="D293" s="1"/>
      <c r="E293" s="1"/>
      <c r="F293" s="1"/>
      <c r="G293" s="1"/>
      <c r="H293" s="1"/>
      <c r="I293" s="1"/>
      <c r="J293" s="1"/>
      <c r="K293" s="1"/>
      <c r="L293" s="1"/>
      <c r="M293" s="188"/>
      <c r="N293" s="1"/>
      <c r="O293" s="1"/>
      <c r="P293" s="1"/>
      <c r="Q293" s="1"/>
      <c r="R293" s="1"/>
      <c r="S293" s="1"/>
      <c r="T293" s="1"/>
      <c r="U293" s="1"/>
      <c r="V293" s="1"/>
      <c r="W293" s="1"/>
      <c r="X293" s="1"/>
      <c r="Y293" s="1"/>
      <c r="Z293" s="1"/>
      <c r="AA293" s="6"/>
      <c r="AB293" s="6"/>
      <c r="AC293" s="1"/>
      <c r="AD293" s="1"/>
      <c r="AE293" s="1"/>
      <c r="AF293" s="1"/>
      <c r="AG293" s="1"/>
      <c r="AH293" s="1"/>
      <c r="AI293" s="1"/>
      <c r="AJ293" s="1"/>
      <c r="AK293" s="1"/>
      <c r="AL293" s="1"/>
      <c r="AM293" s="1"/>
      <c r="AN293" s="1"/>
      <c r="AO293" s="1"/>
      <c r="AP293" s="1"/>
      <c r="AQ293" s="1"/>
      <c r="AR293" s="1"/>
      <c r="AS293" s="1"/>
      <c r="AT293" s="192"/>
      <c r="AU293" s="1"/>
      <c r="AV293" s="1"/>
      <c r="AW293" s="1"/>
      <c r="AX293" s="1"/>
      <c r="AY293" s="1"/>
      <c r="AZ293" s="1"/>
      <c r="BA293" s="1"/>
      <c r="BB293" s="1"/>
      <c r="BC293" s="193"/>
      <c r="BD293" s="1"/>
      <c r="BE293" s="1"/>
      <c r="BF293" s="1"/>
      <c r="BG293" s="1"/>
      <c r="BH293" s="1"/>
      <c r="BI293" s="1"/>
      <c r="BJ293" s="1"/>
      <c r="BK293" s="1"/>
      <c r="BL293" s="1"/>
      <c r="BM293" s="1"/>
      <c r="BN293" s="1"/>
      <c r="BO293" s="1"/>
      <c r="BP293" s="1"/>
      <c r="BQ293" s="1"/>
      <c r="BR293" s="1"/>
      <c r="BS293" s="1"/>
      <c r="BT293" s="1"/>
      <c r="BU293" s="1"/>
      <c r="BV293" s="1"/>
      <c r="BW293" s="1"/>
      <c r="BX293" s="1"/>
      <c r="BY293" s="1"/>
      <c r="BZ293" s="1"/>
      <c r="CA293" s="1"/>
      <c r="CB293" s="1"/>
      <c r="CC293" s="1"/>
      <c r="CD293" s="1"/>
      <c r="CE293" s="1"/>
      <c r="CF293" s="1"/>
      <c r="CG293" s="1"/>
      <c r="CH293" s="1"/>
      <c r="CI293" s="1"/>
      <c r="CJ293" s="1"/>
    </row>
    <row r="294" spans="1:88">
      <c r="A294" s="1"/>
      <c r="B294" s="1"/>
      <c r="C294" s="1"/>
      <c r="D294" s="1"/>
      <c r="E294" s="1"/>
      <c r="F294" s="1"/>
      <c r="G294" s="1"/>
      <c r="H294" s="1"/>
      <c r="I294" s="1"/>
      <c r="J294" s="1"/>
      <c r="K294" s="1"/>
      <c r="L294" s="1"/>
      <c r="M294" s="188"/>
      <c r="N294" s="1"/>
      <c r="O294" s="1"/>
      <c r="P294" s="1"/>
      <c r="Q294" s="1"/>
      <c r="R294" s="1"/>
      <c r="S294" s="1"/>
      <c r="T294" s="1"/>
      <c r="U294" s="1"/>
      <c r="V294" s="1"/>
      <c r="W294" s="1"/>
      <c r="X294" s="1"/>
      <c r="Y294" s="1"/>
      <c r="Z294" s="1"/>
      <c r="AA294" s="6"/>
      <c r="AB294" s="6"/>
      <c r="AC294" s="1"/>
      <c r="AD294" s="1"/>
      <c r="AE294" s="1"/>
      <c r="AF294" s="1"/>
      <c r="AG294" s="1"/>
      <c r="AH294" s="1"/>
      <c r="AI294" s="1"/>
      <c r="AJ294" s="1"/>
      <c r="AK294" s="1"/>
      <c r="AL294" s="1"/>
      <c r="AM294" s="1"/>
      <c r="AN294" s="1"/>
      <c r="AO294" s="1"/>
      <c r="AP294" s="1"/>
      <c r="AQ294" s="1"/>
      <c r="AR294" s="1"/>
      <c r="AS294" s="1"/>
      <c r="AT294" s="192"/>
      <c r="AU294" s="1"/>
      <c r="AV294" s="1"/>
      <c r="AW294" s="1"/>
      <c r="AX294" s="1"/>
      <c r="AY294" s="1"/>
      <c r="AZ294" s="1"/>
      <c r="BA294" s="1"/>
      <c r="BB294" s="1"/>
      <c r="BC294" s="193"/>
      <c r="BD294" s="1"/>
      <c r="BE294" s="1"/>
      <c r="BF294" s="1"/>
      <c r="BG294" s="1"/>
      <c r="BH294" s="1"/>
      <c r="BI294" s="1"/>
      <c r="BJ294" s="1"/>
      <c r="BK294" s="1"/>
      <c r="BL294" s="1"/>
      <c r="BM294" s="1"/>
      <c r="BN294" s="1"/>
      <c r="BO294" s="1"/>
      <c r="BP294" s="1"/>
      <c r="BQ294" s="1"/>
      <c r="BR294" s="1"/>
      <c r="BS294" s="1"/>
      <c r="BT294" s="1"/>
      <c r="BU294" s="1"/>
      <c r="BV294" s="1"/>
      <c r="BW294" s="1"/>
      <c r="BX294" s="1"/>
      <c r="BY294" s="1"/>
      <c r="BZ294" s="1"/>
      <c r="CA294" s="1"/>
      <c r="CB294" s="1"/>
      <c r="CC294" s="1"/>
      <c r="CD294" s="1"/>
      <c r="CE294" s="1"/>
      <c r="CF294" s="1"/>
      <c r="CG294" s="1"/>
      <c r="CH294" s="1"/>
      <c r="CI294" s="1"/>
      <c r="CJ294" s="1"/>
    </row>
    <row r="295" spans="1:88">
      <c r="A295" s="1"/>
      <c r="B295" s="1"/>
      <c r="C295" s="1"/>
      <c r="D295" s="1"/>
      <c r="E295" s="1"/>
      <c r="F295" s="1"/>
      <c r="G295" s="1"/>
      <c r="H295" s="1"/>
      <c r="I295" s="1"/>
      <c r="J295" s="1"/>
      <c r="K295" s="1"/>
      <c r="L295" s="1"/>
      <c r="M295" s="188"/>
      <c r="N295" s="1"/>
      <c r="O295" s="1"/>
      <c r="P295" s="1"/>
      <c r="Q295" s="1"/>
      <c r="R295" s="1"/>
      <c r="S295" s="1"/>
      <c r="T295" s="1"/>
      <c r="U295" s="1"/>
      <c r="V295" s="1"/>
      <c r="W295" s="1"/>
      <c r="X295" s="1"/>
      <c r="Y295" s="1"/>
      <c r="Z295" s="1"/>
      <c r="AA295" s="6"/>
      <c r="AB295" s="6"/>
      <c r="AC295" s="1"/>
      <c r="AD295" s="1"/>
      <c r="AE295" s="1"/>
      <c r="AF295" s="1"/>
      <c r="AG295" s="1"/>
      <c r="AH295" s="1"/>
      <c r="AI295" s="1"/>
      <c r="AJ295" s="1"/>
      <c r="AK295" s="1"/>
      <c r="AL295" s="1"/>
      <c r="AM295" s="1"/>
      <c r="AN295" s="1"/>
      <c r="AO295" s="1"/>
      <c r="AP295" s="1"/>
      <c r="AQ295" s="1"/>
      <c r="AR295" s="1"/>
      <c r="AS295" s="1"/>
      <c r="AT295" s="192"/>
      <c r="AU295" s="1"/>
      <c r="AV295" s="1"/>
      <c r="AW295" s="1"/>
      <c r="AX295" s="1"/>
      <c r="AY295" s="1"/>
      <c r="AZ295" s="1"/>
      <c r="BA295" s="1"/>
      <c r="BB295" s="1"/>
      <c r="BC295" s="193"/>
      <c r="BD295" s="1"/>
      <c r="BE295" s="1"/>
      <c r="BF295" s="1"/>
      <c r="BG295" s="1"/>
      <c r="BH295" s="1"/>
      <c r="BI295" s="1"/>
      <c r="BJ295" s="1"/>
      <c r="BK295" s="1"/>
      <c r="BL295" s="1"/>
      <c r="BM295" s="1"/>
      <c r="BN295" s="1"/>
      <c r="BO295" s="1"/>
      <c r="BP295" s="1"/>
      <c r="BQ295" s="1"/>
      <c r="BR295" s="1"/>
      <c r="BS295" s="1"/>
      <c r="BT295" s="1"/>
      <c r="BU295" s="1"/>
      <c r="BV295" s="1"/>
      <c r="BW295" s="1"/>
      <c r="BX295" s="1"/>
      <c r="BY295" s="1"/>
      <c r="BZ295" s="1"/>
      <c r="CA295" s="1"/>
      <c r="CB295" s="1"/>
      <c r="CC295" s="1"/>
      <c r="CD295" s="1"/>
      <c r="CE295" s="1"/>
      <c r="CF295" s="1"/>
      <c r="CG295" s="1"/>
      <c r="CH295" s="1"/>
      <c r="CI295" s="1"/>
      <c r="CJ295" s="1"/>
    </row>
    <row r="296" spans="1:88">
      <c r="A296" s="1"/>
      <c r="B296" s="1"/>
      <c r="C296" s="1"/>
      <c r="D296" s="1"/>
      <c r="E296" s="1"/>
      <c r="F296" s="1"/>
      <c r="G296" s="1"/>
      <c r="H296" s="1"/>
      <c r="I296" s="1"/>
      <c r="J296" s="1"/>
      <c r="K296" s="1"/>
      <c r="L296" s="1"/>
      <c r="M296" s="188"/>
      <c r="N296" s="1"/>
      <c r="O296" s="1"/>
      <c r="P296" s="1"/>
      <c r="Q296" s="1"/>
      <c r="R296" s="1"/>
      <c r="S296" s="1"/>
      <c r="T296" s="1"/>
      <c r="U296" s="1"/>
      <c r="V296" s="1"/>
      <c r="W296" s="1"/>
      <c r="X296" s="1"/>
      <c r="Y296" s="1"/>
      <c r="Z296" s="1"/>
      <c r="AA296" s="6"/>
      <c r="AB296" s="6"/>
      <c r="AC296" s="1"/>
      <c r="AD296" s="1"/>
      <c r="AE296" s="1"/>
      <c r="AF296" s="1"/>
      <c r="AG296" s="1"/>
      <c r="AH296" s="1"/>
      <c r="AI296" s="1"/>
      <c r="AJ296" s="1"/>
      <c r="AK296" s="1"/>
      <c r="AL296" s="1"/>
      <c r="AM296" s="1"/>
      <c r="AN296" s="1"/>
      <c r="AO296" s="1"/>
      <c r="AP296" s="1"/>
      <c r="AQ296" s="1"/>
      <c r="AR296" s="1"/>
      <c r="AS296" s="1"/>
      <c r="AT296" s="192"/>
      <c r="AU296" s="1"/>
      <c r="AV296" s="1"/>
      <c r="AW296" s="1"/>
      <c r="AX296" s="1"/>
      <c r="AY296" s="1"/>
      <c r="AZ296" s="1"/>
      <c r="BA296" s="1"/>
      <c r="BB296" s="1"/>
      <c r="BC296" s="193"/>
      <c r="BD296" s="1"/>
      <c r="BE296" s="1"/>
      <c r="BF296" s="1"/>
      <c r="BG296" s="1"/>
      <c r="BH296" s="1"/>
      <c r="BI296" s="1"/>
      <c r="BJ296" s="1"/>
      <c r="BK296" s="1"/>
      <c r="BL296" s="1"/>
      <c r="BM296" s="1"/>
      <c r="BN296" s="1"/>
      <c r="BO296" s="1"/>
      <c r="BP296" s="1"/>
      <c r="BQ296" s="1"/>
      <c r="BR296" s="1"/>
      <c r="BS296" s="1"/>
      <c r="BT296" s="1"/>
      <c r="BU296" s="1"/>
      <c r="BV296" s="1"/>
      <c r="BW296" s="1"/>
      <c r="BX296" s="1"/>
      <c r="BY296" s="1"/>
      <c r="BZ296" s="1"/>
      <c r="CA296" s="1"/>
      <c r="CB296" s="1"/>
      <c r="CC296" s="1"/>
      <c r="CD296" s="1"/>
      <c r="CE296" s="1"/>
      <c r="CF296" s="1"/>
      <c r="CG296" s="1"/>
      <c r="CH296" s="1"/>
      <c r="CI296" s="1"/>
      <c r="CJ296" s="1"/>
    </row>
    <row r="297" spans="1:88">
      <c r="A297" s="1"/>
      <c r="B297" s="1"/>
      <c r="C297" s="1"/>
      <c r="D297" s="1"/>
      <c r="E297" s="1"/>
      <c r="F297" s="1"/>
      <c r="G297" s="1"/>
      <c r="H297" s="1"/>
      <c r="I297" s="1"/>
      <c r="J297" s="1"/>
      <c r="K297" s="1"/>
      <c r="L297" s="1"/>
      <c r="M297" s="188"/>
      <c r="N297" s="1"/>
      <c r="O297" s="1"/>
      <c r="P297" s="1"/>
      <c r="Q297" s="1"/>
      <c r="R297" s="1"/>
      <c r="S297" s="1"/>
      <c r="T297" s="1"/>
      <c r="U297" s="1"/>
      <c r="V297" s="1"/>
      <c r="W297" s="1"/>
      <c r="X297" s="1"/>
      <c r="Y297" s="1"/>
      <c r="Z297" s="1"/>
      <c r="AA297" s="6"/>
      <c r="AB297" s="6"/>
      <c r="AC297" s="1"/>
      <c r="AD297" s="1"/>
      <c r="AE297" s="1"/>
      <c r="AF297" s="1"/>
      <c r="AG297" s="1"/>
      <c r="AH297" s="1"/>
      <c r="AI297" s="1"/>
      <c r="AJ297" s="1"/>
      <c r="AK297" s="1"/>
      <c r="AL297" s="1"/>
      <c r="AM297" s="1"/>
      <c r="AN297" s="1"/>
      <c r="AO297" s="1"/>
      <c r="AP297" s="1"/>
      <c r="AQ297" s="1"/>
      <c r="AR297" s="1"/>
      <c r="AS297" s="1"/>
      <c r="AT297" s="192"/>
      <c r="AU297" s="1"/>
      <c r="AV297" s="1"/>
      <c r="AW297" s="1"/>
      <c r="AX297" s="1"/>
      <c r="AY297" s="1"/>
      <c r="AZ297" s="1"/>
      <c r="BA297" s="1"/>
      <c r="BB297" s="1"/>
      <c r="BC297" s="193"/>
      <c r="BD297" s="1"/>
      <c r="BE297" s="1"/>
      <c r="BF297" s="1"/>
      <c r="BG297" s="1"/>
      <c r="BH297" s="1"/>
      <c r="BI297" s="1"/>
      <c r="BJ297" s="1"/>
      <c r="BK297" s="1"/>
      <c r="BL297" s="1"/>
      <c r="BM297" s="1"/>
      <c r="BN297" s="1"/>
      <c r="BO297" s="1"/>
      <c r="BP297" s="1"/>
      <c r="BQ297" s="1"/>
      <c r="BR297" s="1"/>
      <c r="BS297" s="1"/>
      <c r="BT297" s="1"/>
      <c r="BU297" s="1"/>
      <c r="BV297" s="1"/>
      <c r="BW297" s="1"/>
      <c r="BX297" s="1"/>
      <c r="BY297" s="1"/>
      <c r="BZ297" s="1"/>
      <c r="CA297" s="1"/>
      <c r="CB297" s="1"/>
      <c r="CC297" s="1"/>
      <c r="CD297" s="1"/>
      <c r="CE297" s="1"/>
      <c r="CF297" s="1"/>
      <c r="CG297" s="1"/>
      <c r="CH297" s="1"/>
      <c r="CI297" s="1"/>
      <c r="CJ297" s="1"/>
    </row>
    <row r="298" spans="1:88">
      <c r="A298" s="1"/>
      <c r="B298" s="1"/>
      <c r="C298" s="1"/>
      <c r="D298" s="1"/>
      <c r="E298" s="1"/>
      <c r="F298" s="1"/>
      <c r="G298" s="1"/>
      <c r="H298" s="1"/>
      <c r="I298" s="1"/>
      <c r="J298" s="1"/>
      <c r="K298" s="1"/>
      <c r="L298" s="1"/>
      <c r="M298" s="188"/>
      <c r="N298" s="1"/>
      <c r="O298" s="1"/>
      <c r="P298" s="1"/>
      <c r="Q298" s="1"/>
      <c r="R298" s="1"/>
      <c r="S298" s="1"/>
      <c r="T298" s="1"/>
      <c r="U298" s="1"/>
      <c r="V298" s="1"/>
      <c r="W298" s="1"/>
      <c r="X298" s="1"/>
      <c r="Y298" s="1"/>
      <c r="Z298" s="1"/>
      <c r="AA298" s="6"/>
      <c r="AB298" s="6"/>
      <c r="AC298" s="1"/>
      <c r="AD298" s="1"/>
      <c r="AE298" s="1"/>
      <c r="AF298" s="1"/>
      <c r="AG298" s="1"/>
      <c r="AH298" s="1"/>
      <c r="AI298" s="1"/>
      <c r="AJ298" s="1"/>
      <c r="AK298" s="1"/>
      <c r="AL298" s="1"/>
      <c r="AM298" s="1"/>
      <c r="AN298" s="1"/>
      <c r="AO298" s="1"/>
      <c r="AP298" s="1"/>
      <c r="AQ298" s="1"/>
      <c r="AR298" s="1"/>
      <c r="AS298" s="1"/>
      <c r="AT298" s="192"/>
      <c r="AU298" s="1"/>
      <c r="AV298" s="1"/>
      <c r="AW298" s="1"/>
      <c r="AX298" s="1"/>
      <c r="AY298" s="1"/>
      <c r="AZ298" s="1"/>
      <c r="BA298" s="1"/>
      <c r="BB298" s="1"/>
      <c r="BC298" s="193"/>
      <c r="BD298" s="1"/>
      <c r="BE298" s="1"/>
      <c r="BF298" s="1"/>
      <c r="BG298" s="1"/>
      <c r="BH298" s="1"/>
      <c r="BI298" s="1"/>
      <c r="BJ298" s="1"/>
      <c r="BK298" s="1"/>
      <c r="BL298" s="1"/>
      <c r="BM298" s="1"/>
      <c r="BN298" s="1"/>
      <c r="BO298" s="1"/>
      <c r="BP298" s="1"/>
      <c r="BQ298" s="1"/>
      <c r="BR298" s="1"/>
      <c r="BS298" s="1"/>
      <c r="BT298" s="1"/>
      <c r="BU298" s="1"/>
      <c r="BV298" s="1"/>
      <c r="BW298" s="1"/>
      <c r="BX298" s="1"/>
      <c r="BY298" s="1"/>
      <c r="BZ298" s="1"/>
      <c r="CA298" s="1"/>
      <c r="CB298" s="1"/>
      <c r="CC298" s="1"/>
      <c r="CD298" s="1"/>
      <c r="CE298" s="1"/>
      <c r="CF298" s="1"/>
      <c r="CG298" s="1"/>
      <c r="CH298" s="1"/>
      <c r="CI298" s="1"/>
      <c r="CJ298" s="1"/>
    </row>
    <row r="299" spans="1:88">
      <c r="A299" s="1"/>
      <c r="B299" s="1"/>
      <c r="C299" s="1"/>
      <c r="D299" s="1"/>
      <c r="E299" s="1"/>
      <c r="F299" s="1"/>
      <c r="G299" s="1"/>
      <c r="H299" s="1"/>
      <c r="I299" s="1"/>
      <c r="J299" s="1"/>
      <c r="K299" s="1"/>
      <c r="L299" s="1"/>
      <c r="M299" s="188"/>
      <c r="N299" s="1"/>
      <c r="O299" s="1"/>
      <c r="P299" s="1"/>
      <c r="Q299" s="1"/>
      <c r="R299" s="1"/>
      <c r="S299" s="1"/>
      <c r="T299" s="1"/>
      <c r="U299" s="1"/>
      <c r="V299" s="1"/>
      <c r="W299" s="1"/>
      <c r="X299" s="1"/>
      <c r="Y299" s="1"/>
      <c r="Z299" s="1"/>
      <c r="AA299" s="6"/>
      <c r="AB299" s="6"/>
      <c r="AC299" s="1"/>
      <c r="AD299" s="1"/>
      <c r="AE299" s="1"/>
      <c r="AF299" s="1"/>
      <c r="AG299" s="1"/>
      <c r="AH299" s="1"/>
      <c r="AI299" s="1"/>
      <c r="AJ299" s="1"/>
      <c r="AK299" s="1"/>
      <c r="AL299" s="1"/>
      <c r="AM299" s="1"/>
      <c r="AN299" s="1"/>
      <c r="AO299" s="1"/>
      <c r="AP299" s="1"/>
      <c r="AQ299" s="1"/>
      <c r="AR299" s="1"/>
      <c r="AS299" s="1"/>
      <c r="AT299" s="192"/>
      <c r="AU299" s="1"/>
      <c r="AV299" s="1"/>
      <c r="AW299" s="1"/>
      <c r="AX299" s="1"/>
      <c r="AY299" s="1"/>
      <c r="AZ299" s="1"/>
      <c r="BA299" s="1"/>
      <c r="BB299" s="1"/>
      <c r="BC299" s="193"/>
      <c r="BD299" s="1"/>
      <c r="BE299" s="1"/>
      <c r="BF299" s="1"/>
      <c r="BG299" s="1"/>
      <c r="BH299" s="1"/>
      <c r="BI299" s="1"/>
      <c r="BJ299" s="1"/>
      <c r="BK299" s="1"/>
      <c r="BL299" s="1"/>
      <c r="BM299" s="1"/>
      <c r="BN299" s="1"/>
      <c r="BO299" s="1"/>
      <c r="BP299" s="1"/>
      <c r="BQ299" s="1"/>
      <c r="BR299" s="1"/>
      <c r="BS299" s="1"/>
      <c r="BT299" s="1"/>
      <c r="BU299" s="1"/>
      <c r="BV299" s="1"/>
      <c r="BW299" s="1"/>
      <c r="BX299" s="1"/>
      <c r="BY299" s="1"/>
      <c r="BZ299" s="1"/>
      <c r="CA299" s="1"/>
      <c r="CB299" s="1"/>
      <c r="CC299" s="1"/>
      <c r="CD299" s="1"/>
      <c r="CE299" s="1"/>
      <c r="CF299" s="1"/>
      <c r="CG299" s="1"/>
      <c r="CH299" s="1"/>
      <c r="CI299" s="1"/>
      <c r="CJ299" s="1"/>
    </row>
    <row r="300" spans="1:88">
      <c r="A300" s="1"/>
      <c r="B300" s="1"/>
      <c r="C300" s="1"/>
      <c r="D300" s="1"/>
      <c r="E300" s="1"/>
      <c r="F300" s="1"/>
      <c r="G300" s="1"/>
      <c r="H300" s="1"/>
      <c r="I300" s="1"/>
      <c r="J300" s="1"/>
      <c r="K300" s="1"/>
      <c r="L300" s="1"/>
      <c r="M300" s="188"/>
      <c r="N300" s="1"/>
      <c r="O300" s="1"/>
      <c r="P300" s="1"/>
      <c r="Q300" s="1"/>
      <c r="R300" s="1"/>
      <c r="S300" s="1"/>
      <c r="T300" s="1"/>
      <c r="U300" s="1"/>
      <c r="V300" s="1"/>
      <c r="W300" s="1"/>
      <c r="X300" s="1"/>
      <c r="Y300" s="1"/>
      <c r="Z300" s="1"/>
      <c r="AA300" s="6"/>
      <c r="AB300" s="6"/>
      <c r="AC300" s="1"/>
      <c r="AD300" s="1"/>
      <c r="AE300" s="1"/>
      <c r="AF300" s="1"/>
      <c r="AG300" s="1"/>
      <c r="AH300" s="1"/>
      <c r="AI300" s="1"/>
      <c r="AJ300" s="1"/>
      <c r="AK300" s="1"/>
      <c r="AL300" s="1"/>
      <c r="AM300" s="1"/>
      <c r="AN300" s="1"/>
      <c r="AO300" s="1"/>
      <c r="AP300" s="1"/>
      <c r="AQ300" s="1"/>
      <c r="AR300" s="1"/>
      <c r="AS300" s="1"/>
      <c r="AT300" s="192"/>
      <c r="AU300" s="1"/>
      <c r="AV300" s="1"/>
      <c r="AW300" s="1"/>
      <c r="AX300" s="1"/>
      <c r="AY300" s="1"/>
      <c r="AZ300" s="1"/>
      <c r="BA300" s="1"/>
      <c r="BB300" s="1"/>
      <c r="BC300" s="193"/>
      <c r="BD300" s="1"/>
      <c r="BE300" s="1"/>
      <c r="BF300" s="1"/>
      <c r="BG300" s="1"/>
      <c r="BH300" s="1"/>
      <c r="BI300" s="1"/>
      <c r="BJ300" s="1"/>
      <c r="BK300" s="1"/>
      <c r="BL300" s="1"/>
      <c r="BM300" s="1"/>
      <c r="BN300" s="1"/>
      <c r="BO300" s="1"/>
      <c r="BP300" s="1"/>
      <c r="BQ300" s="1"/>
      <c r="BR300" s="1"/>
      <c r="BS300" s="1"/>
      <c r="BT300" s="1"/>
      <c r="BU300" s="1"/>
      <c r="BV300" s="1"/>
      <c r="BW300" s="1"/>
      <c r="BX300" s="1"/>
      <c r="BY300" s="1"/>
      <c r="BZ300" s="1"/>
      <c r="CA300" s="1"/>
      <c r="CB300" s="1"/>
      <c r="CC300" s="1"/>
      <c r="CD300" s="1"/>
      <c r="CE300" s="1"/>
      <c r="CF300" s="1"/>
      <c r="CG300" s="1"/>
      <c r="CH300" s="1"/>
      <c r="CI300" s="1"/>
      <c r="CJ300" s="1"/>
    </row>
    <row r="301" spans="1:88">
      <c r="A301" s="1"/>
      <c r="B301" s="1"/>
      <c r="C301" s="1"/>
      <c r="D301" s="1"/>
      <c r="E301" s="1"/>
      <c r="F301" s="1"/>
      <c r="G301" s="1"/>
      <c r="H301" s="1"/>
      <c r="I301" s="1"/>
      <c r="J301" s="1"/>
      <c r="K301" s="1"/>
      <c r="L301" s="1"/>
      <c r="M301" s="188"/>
      <c r="N301" s="1"/>
      <c r="O301" s="1"/>
      <c r="P301" s="1"/>
      <c r="Q301" s="1"/>
      <c r="R301" s="1"/>
      <c r="S301" s="1"/>
      <c r="T301" s="1"/>
      <c r="U301" s="1"/>
      <c r="V301" s="1"/>
      <c r="W301" s="1"/>
      <c r="X301" s="1"/>
      <c r="Y301" s="1"/>
      <c r="Z301" s="1"/>
      <c r="AA301" s="6"/>
      <c r="AB301" s="6"/>
      <c r="AC301" s="1"/>
      <c r="AD301" s="1"/>
      <c r="AE301" s="1"/>
      <c r="AF301" s="1"/>
      <c r="AG301" s="1"/>
      <c r="AH301" s="1"/>
      <c r="AI301" s="1"/>
      <c r="AJ301" s="1"/>
      <c r="AK301" s="1"/>
      <c r="AL301" s="1"/>
      <c r="AM301" s="1"/>
      <c r="AN301" s="1"/>
      <c r="AO301" s="1"/>
      <c r="AP301" s="1"/>
      <c r="AQ301" s="1"/>
      <c r="AR301" s="1"/>
      <c r="AS301" s="1"/>
      <c r="AT301" s="192"/>
      <c r="AU301" s="1"/>
      <c r="AV301" s="1"/>
      <c r="AW301" s="1"/>
      <c r="AX301" s="1"/>
      <c r="AY301" s="1"/>
      <c r="AZ301" s="1"/>
      <c r="BA301" s="1"/>
      <c r="BB301" s="1"/>
      <c r="BC301" s="193"/>
      <c r="BD301" s="1"/>
      <c r="BE301" s="1"/>
      <c r="BF301" s="1"/>
      <c r="BG301" s="1"/>
      <c r="BH301" s="1"/>
      <c r="BI301" s="1"/>
      <c r="BJ301" s="1"/>
      <c r="BK301" s="1"/>
      <c r="BL301" s="1"/>
      <c r="BM301" s="1"/>
      <c r="BN301" s="1"/>
      <c r="BO301" s="1"/>
      <c r="BP301" s="1"/>
      <c r="BQ301" s="1"/>
      <c r="BR301" s="1"/>
      <c r="BS301" s="1"/>
      <c r="BT301" s="1"/>
      <c r="BU301" s="1"/>
      <c r="BV301" s="1"/>
      <c r="BW301" s="1"/>
      <c r="BX301" s="1"/>
      <c r="BY301" s="1"/>
      <c r="BZ301" s="1"/>
      <c r="CA301" s="1"/>
      <c r="CB301" s="1"/>
      <c r="CC301" s="1"/>
      <c r="CD301" s="1"/>
      <c r="CE301" s="1"/>
      <c r="CF301" s="1"/>
      <c r="CG301" s="1"/>
      <c r="CH301" s="1"/>
      <c r="CI301" s="1"/>
      <c r="CJ301" s="1"/>
    </row>
    <row r="302" spans="1:88">
      <c r="A302" s="1"/>
      <c r="B302" s="1"/>
      <c r="C302" s="1"/>
      <c r="D302" s="1"/>
      <c r="E302" s="1"/>
      <c r="F302" s="1"/>
      <c r="G302" s="1"/>
      <c r="H302" s="1"/>
      <c r="I302" s="1"/>
      <c r="J302" s="1"/>
      <c r="K302" s="1"/>
      <c r="L302" s="1"/>
      <c r="M302" s="188"/>
      <c r="N302" s="1"/>
      <c r="O302" s="1"/>
      <c r="P302" s="1"/>
      <c r="Q302" s="1"/>
      <c r="R302" s="1"/>
      <c r="S302" s="1"/>
      <c r="T302" s="1"/>
      <c r="U302" s="1"/>
      <c r="V302" s="1"/>
      <c r="W302" s="1"/>
      <c r="X302" s="1"/>
      <c r="Y302" s="1"/>
      <c r="Z302" s="1"/>
      <c r="AA302" s="6"/>
      <c r="AB302" s="6"/>
      <c r="AC302" s="1"/>
      <c r="AD302" s="1"/>
      <c r="AE302" s="1"/>
      <c r="AF302" s="1"/>
      <c r="AG302" s="1"/>
      <c r="AH302" s="1"/>
      <c r="AI302" s="1"/>
      <c r="AJ302" s="1"/>
      <c r="AK302" s="1"/>
      <c r="AL302" s="1"/>
      <c r="AM302" s="1"/>
      <c r="AN302" s="1"/>
      <c r="AO302" s="1"/>
      <c r="AP302" s="1"/>
      <c r="AQ302" s="1"/>
      <c r="AR302" s="1"/>
      <c r="AS302" s="1"/>
      <c r="AT302" s="192"/>
      <c r="AU302" s="1"/>
      <c r="AV302" s="1"/>
      <c r="AW302" s="1"/>
      <c r="AX302" s="1"/>
      <c r="AY302" s="1"/>
      <c r="AZ302" s="1"/>
      <c r="BA302" s="1"/>
      <c r="BB302" s="1"/>
      <c r="BC302" s="193"/>
      <c r="BD302" s="1"/>
      <c r="BE302" s="1"/>
      <c r="BF302" s="1"/>
      <c r="BG302" s="1"/>
      <c r="BH302" s="1"/>
      <c r="BI302" s="1"/>
      <c r="BJ302" s="1"/>
      <c r="BK302" s="1"/>
      <c r="BL302" s="1"/>
      <c r="BM302" s="1"/>
      <c r="BN302" s="1"/>
      <c r="BO302" s="1"/>
      <c r="BP302" s="1"/>
      <c r="BQ302" s="1"/>
      <c r="BR302" s="1"/>
      <c r="BS302" s="1"/>
      <c r="BT302" s="1"/>
      <c r="BU302" s="1"/>
      <c r="BV302" s="1"/>
      <c r="BW302" s="1"/>
      <c r="BX302" s="1"/>
      <c r="BY302" s="1"/>
      <c r="BZ302" s="1"/>
      <c r="CA302" s="1"/>
      <c r="CB302" s="1"/>
      <c r="CC302" s="1"/>
      <c r="CD302" s="1"/>
      <c r="CE302" s="1"/>
      <c r="CF302" s="1"/>
      <c r="CG302" s="1"/>
      <c r="CH302" s="1"/>
      <c r="CI302" s="1"/>
      <c r="CJ302" s="1"/>
    </row>
    <row r="303" spans="1:88">
      <c r="A303" s="1"/>
      <c r="B303" s="1"/>
      <c r="C303" s="1"/>
      <c r="D303" s="1"/>
      <c r="E303" s="1"/>
      <c r="F303" s="1"/>
      <c r="G303" s="1"/>
      <c r="H303" s="1"/>
      <c r="I303" s="1"/>
      <c r="J303" s="1"/>
      <c r="K303" s="1"/>
      <c r="L303" s="1"/>
      <c r="M303" s="188"/>
      <c r="N303" s="1"/>
      <c r="O303" s="1"/>
      <c r="P303" s="1"/>
      <c r="Q303" s="1"/>
      <c r="R303" s="1"/>
      <c r="S303" s="1"/>
      <c r="T303" s="1"/>
      <c r="U303" s="1"/>
      <c r="V303" s="1"/>
      <c r="W303" s="1"/>
      <c r="X303" s="1"/>
      <c r="Y303" s="1"/>
      <c r="Z303" s="1"/>
      <c r="AA303" s="6"/>
      <c r="AB303" s="6"/>
      <c r="AC303" s="1"/>
      <c r="AD303" s="1"/>
      <c r="AE303" s="1"/>
      <c r="AF303" s="1"/>
      <c r="AG303" s="1"/>
      <c r="AH303" s="1"/>
      <c r="AI303" s="1"/>
      <c r="AJ303" s="1"/>
      <c r="AK303" s="1"/>
      <c r="AL303" s="1"/>
      <c r="AM303" s="1"/>
      <c r="AN303" s="1"/>
      <c r="AO303" s="1"/>
      <c r="AP303" s="1"/>
      <c r="AQ303" s="1"/>
      <c r="AR303" s="1"/>
      <c r="AS303" s="1"/>
      <c r="AT303" s="192"/>
      <c r="AU303" s="1"/>
      <c r="AV303" s="1"/>
      <c r="AW303" s="1"/>
      <c r="AX303" s="1"/>
      <c r="AY303" s="1"/>
      <c r="AZ303" s="1"/>
      <c r="BA303" s="1"/>
      <c r="BB303" s="1"/>
      <c r="BC303" s="193"/>
      <c r="BD303" s="1"/>
      <c r="BE303" s="1"/>
      <c r="BF303" s="1"/>
      <c r="BG303" s="1"/>
      <c r="BH303" s="1"/>
      <c r="BI303" s="1"/>
      <c r="BJ303" s="1"/>
      <c r="BK303" s="1"/>
      <c r="BL303" s="1"/>
      <c r="BM303" s="1"/>
      <c r="BN303" s="1"/>
      <c r="BO303" s="1"/>
      <c r="BP303" s="1"/>
      <c r="BQ303" s="1"/>
      <c r="BR303" s="1"/>
      <c r="BS303" s="1"/>
      <c r="BT303" s="1"/>
      <c r="BU303" s="1"/>
      <c r="BV303" s="1"/>
      <c r="BW303" s="1"/>
      <c r="BX303" s="1"/>
      <c r="BY303" s="1"/>
      <c r="BZ303" s="1"/>
      <c r="CA303" s="1"/>
      <c r="CB303" s="1"/>
      <c r="CC303" s="1"/>
      <c r="CD303" s="1"/>
      <c r="CE303" s="1"/>
      <c r="CF303" s="1"/>
      <c r="CG303" s="1"/>
      <c r="CH303" s="1"/>
      <c r="CI303" s="1"/>
      <c r="CJ303" s="1"/>
    </row>
    <row r="304" spans="1:88">
      <c r="A304" s="1"/>
      <c r="B304" s="1"/>
      <c r="C304" s="1"/>
      <c r="D304" s="1"/>
      <c r="E304" s="1"/>
      <c r="F304" s="1"/>
      <c r="G304" s="1"/>
      <c r="H304" s="1"/>
      <c r="I304" s="1"/>
      <c r="J304" s="1"/>
      <c r="K304" s="1"/>
      <c r="L304" s="1"/>
      <c r="M304" s="188"/>
      <c r="N304" s="1"/>
      <c r="O304" s="1"/>
      <c r="P304" s="1"/>
      <c r="Q304" s="1"/>
      <c r="R304" s="1"/>
      <c r="S304" s="1"/>
      <c r="T304" s="1"/>
      <c r="U304" s="1"/>
      <c r="V304" s="1"/>
      <c r="W304" s="1"/>
      <c r="X304" s="1"/>
      <c r="Y304" s="1"/>
      <c r="Z304" s="1"/>
      <c r="AA304" s="6"/>
      <c r="AB304" s="6"/>
      <c r="AC304" s="1"/>
      <c r="AD304" s="1"/>
      <c r="AE304" s="1"/>
      <c r="AF304" s="1"/>
      <c r="AG304" s="1"/>
      <c r="AH304" s="1"/>
      <c r="AI304" s="1"/>
      <c r="AJ304" s="1"/>
      <c r="AK304" s="1"/>
      <c r="AL304" s="1"/>
      <c r="AM304" s="1"/>
      <c r="AN304" s="1"/>
      <c r="AO304" s="1"/>
      <c r="AP304" s="1"/>
      <c r="AQ304" s="1"/>
      <c r="AR304" s="1"/>
      <c r="AS304" s="1"/>
      <c r="AT304" s="192"/>
      <c r="AU304" s="1"/>
      <c r="AV304" s="1"/>
      <c r="AW304" s="1"/>
      <c r="AX304" s="1"/>
      <c r="AY304" s="1"/>
      <c r="AZ304" s="1"/>
      <c r="BA304" s="1"/>
      <c r="BB304" s="1"/>
      <c r="BC304" s="193"/>
      <c r="BD304" s="1"/>
      <c r="BE304" s="1"/>
      <c r="BF304" s="1"/>
      <c r="BG304" s="1"/>
      <c r="BH304" s="1"/>
      <c r="BI304" s="1"/>
      <c r="BJ304" s="1"/>
      <c r="BK304" s="1"/>
      <c r="BL304" s="1"/>
      <c r="BM304" s="1"/>
      <c r="BN304" s="1"/>
      <c r="BO304" s="1"/>
      <c r="BP304" s="1"/>
      <c r="BQ304" s="1"/>
      <c r="BR304" s="1"/>
      <c r="BS304" s="1"/>
      <c r="BT304" s="1"/>
      <c r="BU304" s="1"/>
      <c r="BV304" s="1"/>
      <c r="BW304" s="1"/>
      <c r="BX304" s="1"/>
      <c r="BY304" s="1"/>
      <c r="BZ304" s="1"/>
      <c r="CA304" s="1"/>
      <c r="CB304" s="1"/>
      <c r="CC304" s="1"/>
      <c r="CD304" s="1"/>
      <c r="CE304" s="1"/>
      <c r="CF304" s="1"/>
      <c r="CG304" s="1"/>
      <c r="CH304" s="1"/>
      <c r="CI304" s="1"/>
      <c r="CJ304" s="1"/>
    </row>
    <row r="305" spans="1:88">
      <c r="A305" s="1"/>
      <c r="B305" s="1"/>
      <c r="C305" s="1"/>
      <c r="D305" s="1"/>
      <c r="E305" s="1"/>
      <c r="F305" s="1"/>
      <c r="G305" s="1"/>
      <c r="H305" s="1"/>
      <c r="I305" s="1"/>
      <c r="J305" s="1"/>
      <c r="K305" s="1"/>
      <c r="L305" s="1"/>
      <c r="M305" s="188"/>
      <c r="N305" s="1"/>
      <c r="O305" s="1"/>
      <c r="P305" s="1"/>
      <c r="Q305" s="1"/>
      <c r="R305" s="1"/>
      <c r="S305" s="1"/>
      <c r="T305" s="1"/>
      <c r="U305" s="1"/>
      <c r="V305" s="1"/>
      <c r="W305" s="1"/>
      <c r="X305" s="1"/>
      <c r="Y305" s="1"/>
      <c r="Z305" s="1"/>
      <c r="AA305" s="6"/>
      <c r="AB305" s="6"/>
      <c r="AC305" s="1"/>
      <c r="AD305" s="1"/>
      <c r="AE305" s="1"/>
      <c r="AF305" s="1"/>
      <c r="AG305" s="1"/>
      <c r="AH305" s="1"/>
      <c r="AI305" s="1"/>
      <c r="AJ305" s="1"/>
      <c r="AK305" s="1"/>
      <c r="AL305" s="1"/>
      <c r="AM305" s="1"/>
      <c r="AN305" s="1"/>
      <c r="AO305" s="1"/>
      <c r="AP305" s="1"/>
      <c r="AQ305" s="1"/>
      <c r="AR305" s="1"/>
      <c r="AS305" s="1"/>
      <c r="AT305" s="192"/>
      <c r="AU305" s="1"/>
      <c r="AV305" s="1"/>
      <c r="AW305" s="1"/>
      <c r="AX305" s="1"/>
      <c r="AY305" s="1"/>
      <c r="AZ305" s="1"/>
      <c r="BA305" s="1"/>
      <c r="BB305" s="1"/>
      <c r="BC305" s="193"/>
      <c r="BD305" s="1"/>
      <c r="BE305" s="1"/>
      <c r="BF305" s="1"/>
      <c r="BG305" s="1"/>
      <c r="BH305" s="1"/>
      <c r="BI305" s="1"/>
      <c r="BJ305" s="1"/>
      <c r="BK305" s="1"/>
      <c r="BL305" s="1"/>
      <c r="BM305" s="1"/>
      <c r="BN305" s="1"/>
      <c r="BO305" s="1"/>
      <c r="BP305" s="1"/>
      <c r="BQ305" s="1"/>
      <c r="BR305" s="1"/>
      <c r="BS305" s="1"/>
      <c r="BT305" s="1"/>
      <c r="BU305" s="1"/>
      <c r="BV305" s="1"/>
      <c r="BW305" s="1"/>
      <c r="BX305" s="1"/>
      <c r="BY305" s="1"/>
      <c r="BZ305" s="1"/>
      <c r="CA305" s="1"/>
      <c r="CB305" s="1"/>
      <c r="CC305" s="1"/>
      <c r="CD305" s="1"/>
      <c r="CE305" s="1"/>
      <c r="CF305" s="1"/>
      <c r="CG305" s="1"/>
      <c r="CH305" s="1"/>
      <c r="CI305" s="1"/>
      <c r="CJ305" s="1"/>
    </row>
    <row r="306" spans="1:88">
      <c r="A306" s="1"/>
      <c r="B306" s="1"/>
      <c r="C306" s="1"/>
      <c r="D306" s="1"/>
      <c r="E306" s="1"/>
      <c r="F306" s="1"/>
      <c r="G306" s="1"/>
      <c r="H306" s="1"/>
      <c r="I306" s="1"/>
      <c r="J306" s="1"/>
      <c r="K306" s="1"/>
      <c r="L306" s="1"/>
      <c r="M306" s="188"/>
      <c r="N306" s="1"/>
      <c r="O306" s="1"/>
      <c r="P306" s="1"/>
      <c r="Q306" s="1"/>
      <c r="R306" s="1"/>
      <c r="S306" s="1"/>
      <c r="T306" s="1"/>
      <c r="U306" s="1"/>
      <c r="V306" s="1"/>
      <c r="W306" s="1"/>
      <c r="X306" s="1"/>
      <c r="Y306" s="1"/>
      <c r="Z306" s="1"/>
      <c r="AA306" s="6"/>
      <c r="AB306" s="6"/>
      <c r="AC306" s="1"/>
      <c r="AD306" s="1"/>
      <c r="AE306" s="1"/>
      <c r="AF306" s="1"/>
      <c r="AG306" s="1"/>
      <c r="AH306" s="1"/>
      <c r="AI306" s="1"/>
      <c r="AJ306" s="1"/>
      <c r="AK306" s="1"/>
      <c r="AL306" s="1"/>
      <c r="AM306" s="1"/>
      <c r="AN306" s="1"/>
      <c r="AO306" s="1"/>
      <c r="AP306" s="1"/>
      <c r="AQ306" s="1"/>
      <c r="AR306" s="1"/>
      <c r="AS306" s="1"/>
      <c r="AT306" s="192"/>
      <c r="AU306" s="1"/>
      <c r="AV306" s="1"/>
      <c r="AW306" s="1"/>
      <c r="AX306" s="1"/>
      <c r="AY306" s="1"/>
      <c r="AZ306" s="1"/>
      <c r="BA306" s="1"/>
      <c r="BB306" s="1"/>
      <c r="BC306" s="193"/>
      <c r="BD306" s="1"/>
      <c r="BE306" s="1"/>
      <c r="BF306" s="1"/>
      <c r="BG306" s="1"/>
      <c r="BH306" s="1"/>
      <c r="BI306" s="1"/>
      <c r="BJ306" s="1"/>
      <c r="BK306" s="1"/>
      <c r="BL306" s="1"/>
      <c r="BM306" s="1"/>
      <c r="BN306" s="1"/>
      <c r="BO306" s="1"/>
      <c r="BP306" s="1"/>
      <c r="BQ306" s="1"/>
      <c r="BR306" s="1"/>
      <c r="BS306" s="1"/>
      <c r="BT306" s="1"/>
      <c r="BU306" s="1"/>
      <c r="BV306" s="1"/>
      <c r="BW306" s="1"/>
      <c r="BX306" s="1"/>
      <c r="BY306" s="1"/>
      <c r="BZ306" s="1"/>
      <c r="CA306" s="1"/>
      <c r="CB306" s="1"/>
      <c r="CC306" s="1"/>
      <c r="CD306" s="1"/>
      <c r="CE306" s="1"/>
      <c r="CF306" s="1"/>
      <c r="CG306" s="1"/>
      <c r="CH306" s="1"/>
      <c r="CI306" s="1"/>
      <c r="CJ306" s="1"/>
    </row>
    <row r="307" spans="1:88">
      <c r="A307" s="1"/>
      <c r="B307" s="1"/>
      <c r="C307" s="1"/>
      <c r="D307" s="1"/>
      <c r="E307" s="1"/>
      <c r="F307" s="1"/>
      <c r="G307" s="1"/>
      <c r="H307" s="1"/>
      <c r="I307" s="1"/>
      <c r="J307" s="1"/>
      <c r="K307" s="1"/>
      <c r="L307" s="1"/>
      <c r="M307" s="188"/>
      <c r="N307" s="1"/>
      <c r="O307" s="1"/>
      <c r="P307" s="1"/>
      <c r="Q307" s="1"/>
      <c r="R307" s="1"/>
      <c r="S307" s="1"/>
      <c r="T307" s="1"/>
      <c r="U307" s="1"/>
      <c r="V307" s="1"/>
      <c r="W307" s="1"/>
      <c r="X307" s="1"/>
      <c r="Y307" s="1"/>
      <c r="Z307" s="1"/>
      <c r="AA307" s="6"/>
      <c r="AB307" s="6"/>
      <c r="AC307" s="1"/>
      <c r="AD307" s="1"/>
      <c r="AE307" s="1"/>
      <c r="AF307" s="1"/>
      <c r="AG307" s="1"/>
      <c r="AH307" s="1"/>
      <c r="AI307" s="1"/>
      <c r="AJ307" s="1"/>
      <c r="AK307" s="1"/>
      <c r="AL307" s="1"/>
      <c r="AM307" s="1"/>
      <c r="AN307" s="1"/>
      <c r="AO307" s="1"/>
      <c r="AP307" s="1"/>
      <c r="AQ307" s="1"/>
      <c r="AR307" s="1"/>
      <c r="AS307" s="1"/>
      <c r="AT307" s="192"/>
      <c r="AU307" s="1"/>
      <c r="AV307" s="1"/>
      <c r="AW307" s="1"/>
      <c r="AX307" s="1"/>
      <c r="AY307" s="1"/>
      <c r="AZ307" s="1"/>
      <c r="BA307" s="1"/>
      <c r="BB307" s="1"/>
      <c r="BC307" s="193"/>
      <c r="BD307" s="1"/>
      <c r="BE307" s="1"/>
      <c r="BF307" s="1"/>
      <c r="BG307" s="1"/>
      <c r="BH307" s="1"/>
      <c r="BI307" s="1"/>
      <c r="BJ307" s="1"/>
      <c r="BK307" s="1"/>
      <c r="BL307" s="1"/>
      <c r="BM307" s="1"/>
      <c r="BN307" s="1"/>
      <c r="BO307" s="1"/>
      <c r="BP307" s="1"/>
      <c r="BQ307" s="1"/>
      <c r="BR307" s="1"/>
      <c r="BS307" s="1"/>
      <c r="BT307" s="1"/>
      <c r="BU307" s="1"/>
      <c r="BV307" s="1"/>
      <c r="BW307" s="1"/>
      <c r="BX307" s="1"/>
      <c r="BY307" s="1"/>
      <c r="BZ307" s="1"/>
      <c r="CA307" s="1"/>
      <c r="CB307" s="1"/>
      <c r="CC307" s="1"/>
      <c r="CD307" s="1"/>
      <c r="CE307" s="1"/>
      <c r="CF307" s="1"/>
      <c r="CG307" s="1"/>
      <c r="CH307" s="1"/>
      <c r="CI307" s="1"/>
      <c r="CJ307" s="1"/>
    </row>
    <row r="308" spans="1:88">
      <c r="A308" s="1"/>
      <c r="B308" s="1"/>
      <c r="C308" s="1"/>
      <c r="D308" s="1"/>
      <c r="E308" s="1"/>
      <c r="F308" s="1"/>
      <c r="G308" s="1"/>
      <c r="H308" s="1"/>
      <c r="I308" s="1"/>
      <c r="J308" s="1"/>
      <c r="K308" s="1"/>
      <c r="L308" s="1"/>
      <c r="M308" s="188"/>
      <c r="N308" s="1"/>
      <c r="O308" s="1"/>
      <c r="P308" s="1"/>
      <c r="Q308" s="1"/>
      <c r="R308" s="1"/>
      <c r="S308" s="1"/>
      <c r="T308" s="1"/>
      <c r="U308" s="1"/>
      <c r="V308" s="1"/>
      <c r="W308" s="1"/>
      <c r="X308" s="1"/>
      <c r="Y308" s="1"/>
      <c r="Z308" s="1"/>
      <c r="AA308" s="6"/>
      <c r="AB308" s="6"/>
      <c r="AC308" s="1"/>
      <c r="AD308" s="1"/>
      <c r="AE308" s="1"/>
      <c r="AF308" s="1"/>
      <c r="AG308" s="1"/>
      <c r="AH308" s="1"/>
      <c r="AI308" s="1"/>
      <c r="AJ308" s="1"/>
      <c r="AK308" s="1"/>
      <c r="AL308" s="1"/>
      <c r="AM308" s="1"/>
      <c r="AN308" s="1"/>
      <c r="AO308" s="1"/>
      <c r="AP308" s="1"/>
      <c r="AQ308" s="1"/>
      <c r="AR308" s="1"/>
      <c r="AS308" s="1"/>
      <c r="AT308" s="192"/>
      <c r="AU308" s="1"/>
      <c r="AV308" s="1"/>
      <c r="AW308" s="1"/>
      <c r="AX308" s="1"/>
      <c r="AY308" s="1"/>
      <c r="AZ308" s="1"/>
      <c r="BA308" s="1"/>
      <c r="BB308" s="1"/>
      <c r="BC308" s="193"/>
      <c r="BD308" s="1"/>
      <c r="BE308" s="1"/>
      <c r="BF308" s="1"/>
      <c r="BG308" s="1"/>
      <c r="BH308" s="1"/>
      <c r="BI308" s="1"/>
      <c r="BJ308" s="1"/>
      <c r="BK308" s="1"/>
      <c r="BL308" s="1"/>
      <c r="BM308" s="1"/>
      <c r="BN308" s="1"/>
      <c r="BO308" s="1"/>
      <c r="BP308" s="1"/>
      <c r="BQ308" s="1"/>
      <c r="BR308" s="1"/>
      <c r="BS308" s="1"/>
      <c r="BT308" s="1"/>
      <c r="BU308" s="1"/>
      <c r="BV308" s="1"/>
      <c r="BW308" s="1"/>
      <c r="BX308" s="1"/>
      <c r="BY308" s="1"/>
      <c r="BZ308" s="1"/>
      <c r="CA308" s="1"/>
      <c r="CB308" s="1"/>
      <c r="CC308" s="1"/>
      <c r="CD308" s="1"/>
      <c r="CE308" s="1"/>
      <c r="CF308" s="1"/>
      <c r="CG308" s="1"/>
      <c r="CH308" s="1"/>
      <c r="CI308" s="1"/>
      <c r="CJ308" s="1"/>
    </row>
    <row r="309" spans="1:88">
      <c r="A309" s="1"/>
      <c r="B309" s="1"/>
      <c r="C309" s="1"/>
      <c r="D309" s="1"/>
      <c r="E309" s="1"/>
      <c r="F309" s="1"/>
      <c r="G309" s="1"/>
      <c r="H309" s="1"/>
      <c r="I309" s="1"/>
      <c r="J309" s="1"/>
      <c r="K309" s="1"/>
      <c r="L309" s="1"/>
      <c r="M309" s="188"/>
      <c r="N309" s="1"/>
      <c r="O309" s="1"/>
      <c r="P309" s="1"/>
      <c r="Q309" s="1"/>
      <c r="R309" s="1"/>
      <c r="S309" s="1"/>
      <c r="T309" s="1"/>
      <c r="U309" s="1"/>
      <c r="V309" s="1"/>
      <c r="W309" s="1"/>
      <c r="X309" s="1"/>
      <c r="Y309" s="1"/>
      <c r="Z309" s="1"/>
      <c r="AA309" s="6"/>
      <c r="AB309" s="6"/>
      <c r="AC309" s="1"/>
      <c r="AD309" s="1"/>
      <c r="AE309" s="1"/>
      <c r="AF309" s="1"/>
      <c r="AG309" s="1"/>
      <c r="AH309" s="1"/>
      <c r="AI309" s="1"/>
      <c r="AJ309" s="1"/>
      <c r="AK309" s="1"/>
      <c r="AL309" s="1"/>
      <c r="AM309" s="1"/>
      <c r="AN309" s="1"/>
      <c r="AO309" s="1"/>
      <c r="AP309" s="1"/>
      <c r="AQ309" s="1"/>
      <c r="AR309" s="1"/>
      <c r="AS309" s="1"/>
      <c r="AT309" s="192"/>
      <c r="AU309" s="1"/>
      <c r="AV309" s="1"/>
      <c r="AW309" s="1"/>
      <c r="AX309" s="1"/>
      <c r="AY309" s="1"/>
      <c r="AZ309" s="1"/>
      <c r="BA309" s="1"/>
      <c r="BB309" s="1"/>
      <c r="BC309" s="193"/>
      <c r="BD309" s="1"/>
      <c r="BE309" s="1"/>
      <c r="BF309" s="1"/>
      <c r="BG309" s="1"/>
      <c r="BH309" s="1"/>
      <c r="BI309" s="1"/>
      <c r="BJ309" s="1"/>
      <c r="BK309" s="1"/>
      <c r="BL309" s="1"/>
      <c r="BM309" s="1"/>
      <c r="BN309" s="1"/>
      <c r="BO309" s="1"/>
      <c r="BP309" s="1"/>
      <c r="BQ309" s="1"/>
      <c r="BR309" s="1"/>
      <c r="BS309" s="1"/>
      <c r="BT309" s="1"/>
      <c r="BU309" s="1"/>
      <c r="BV309" s="1"/>
      <c r="BW309" s="1"/>
      <c r="BX309" s="1"/>
      <c r="BY309" s="1"/>
      <c r="BZ309" s="1"/>
      <c r="CA309" s="1"/>
      <c r="CB309" s="1"/>
      <c r="CC309" s="1"/>
      <c r="CD309" s="1"/>
      <c r="CE309" s="1"/>
      <c r="CF309" s="1"/>
      <c r="CG309" s="1"/>
      <c r="CH309" s="1"/>
      <c r="CI309" s="1"/>
      <c r="CJ309" s="1"/>
    </row>
    <row r="310" spans="1:88">
      <c r="A310" s="1"/>
      <c r="B310" s="1"/>
      <c r="C310" s="1"/>
      <c r="D310" s="1"/>
      <c r="E310" s="1"/>
      <c r="F310" s="1"/>
      <c r="G310" s="1"/>
      <c r="H310" s="1"/>
      <c r="I310" s="1"/>
      <c r="J310" s="1"/>
      <c r="K310" s="1"/>
      <c r="L310" s="1"/>
      <c r="M310" s="188"/>
      <c r="N310" s="1"/>
      <c r="O310" s="1"/>
      <c r="P310" s="1"/>
      <c r="Q310" s="1"/>
      <c r="R310" s="1"/>
      <c r="S310" s="1"/>
      <c r="T310" s="1"/>
      <c r="U310" s="1"/>
      <c r="V310" s="1"/>
      <c r="W310" s="1"/>
      <c r="X310" s="1"/>
      <c r="Y310" s="1"/>
      <c r="Z310" s="1"/>
      <c r="AA310" s="6"/>
      <c r="AB310" s="6"/>
      <c r="AC310" s="1"/>
      <c r="AD310" s="1"/>
      <c r="AE310" s="1"/>
      <c r="AF310" s="1"/>
      <c r="AG310" s="1"/>
      <c r="AH310" s="1"/>
      <c r="AI310" s="1"/>
      <c r="AJ310" s="1"/>
      <c r="AK310" s="1"/>
      <c r="AL310" s="1"/>
      <c r="AM310" s="1"/>
      <c r="AN310" s="1"/>
      <c r="AO310" s="1"/>
      <c r="AP310" s="1"/>
      <c r="AQ310" s="1"/>
      <c r="AR310" s="1"/>
      <c r="AS310" s="1"/>
      <c r="AT310" s="192"/>
      <c r="AU310" s="1"/>
      <c r="AV310" s="1"/>
      <c r="AW310" s="1"/>
      <c r="AX310" s="1"/>
      <c r="AY310" s="1"/>
      <c r="AZ310" s="1"/>
      <c r="BA310" s="1"/>
      <c r="BB310" s="1"/>
      <c r="BC310" s="193"/>
      <c r="BD310" s="1"/>
      <c r="BE310" s="1"/>
      <c r="BF310" s="1"/>
      <c r="BG310" s="1"/>
      <c r="BH310" s="1"/>
      <c r="BI310" s="1"/>
      <c r="BJ310" s="1"/>
      <c r="BK310" s="1"/>
      <c r="BL310" s="1"/>
      <c r="BM310" s="1"/>
      <c r="BN310" s="1"/>
      <c r="BO310" s="1"/>
      <c r="BP310" s="1"/>
      <c r="BQ310" s="1"/>
      <c r="BR310" s="1"/>
      <c r="BS310" s="1"/>
      <c r="BT310" s="1"/>
      <c r="BU310" s="1"/>
      <c r="BV310" s="1"/>
      <c r="BW310" s="1"/>
      <c r="BX310" s="1"/>
      <c r="BY310" s="1"/>
      <c r="BZ310" s="1"/>
      <c r="CA310" s="1"/>
      <c r="CB310" s="1"/>
      <c r="CC310" s="1"/>
      <c r="CD310" s="1"/>
      <c r="CE310" s="1"/>
      <c r="CF310" s="1"/>
      <c r="CG310" s="1"/>
      <c r="CH310" s="1"/>
      <c r="CI310" s="1"/>
      <c r="CJ310" s="1"/>
    </row>
    <row r="311" spans="1:88">
      <c r="A311" s="1"/>
      <c r="B311" s="1"/>
      <c r="C311" s="1"/>
      <c r="D311" s="1"/>
      <c r="E311" s="1"/>
      <c r="F311" s="1"/>
      <c r="G311" s="1"/>
      <c r="H311" s="1"/>
      <c r="I311" s="1"/>
      <c r="J311" s="1"/>
      <c r="K311" s="1"/>
      <c r="L311" s="1"/>
      <c r="M311" s="188"/>
      <c r="N311" s="1"/>
      <c r="O311" s="1"/>
      <c r="P311" s="1"/>
      <c r="Q311" s="1"/>
      <c r="R311" s="1"/>
      <c r="S311" s="1"/>
      <c r="T311" s="1"/>
      <c r="U311" s="1"/>
      <c r="V311" s="1"/>
      <c r="W311" s="1"/>
      <c r="X311" s="1"/>
      <c r="Y311" s="1"/>
      <c r="Z311" s="1"/>
      <c r="AA311" s="6"/>
      <c r="AB311" s="6"/>
      <c r="AC311" s="1"/>
      <c r="AD311" s="1"/>
      <c r="AE311" s="1"/>
      <c r="AF311" s="1"/>
      <c r="AG311" s="1"/>
      <c r="AH311" s="1"/>
      <c r="AI311" s="1"/>
      <c r="AJ311" s="1"/>
      <c r="AK311" s="1"/>
      <c r="AL311" s="1"/>
      <c r="AM311" s="1"/>
      <c r="AN311" s="1"/>
      <c r="AO311" s="1"/>
      <c r="AP311" s="1"/>
      <c r="AQ311" s="1"/>
      <c r="AR311" s="1"/>
      <c r="AS311" s="1"/>
      <c r="AT311" s="192"/>
      <c r="AU311" s="1"/>
      <c r="AV311" s="1"/>
      <c r="AW311" s="1"/>
      <c r="AX311" s="1"/>
      <c r="AY311" s="1"/>
      <c r="AZ311" s="1"/>
      <c r="BA311" s="1"/>
      <c r="BB311" s="1"/>
      <c r="BC311" s="193"/>
      <c r="BD311" s="1"/>
      <c r="BE311" s="1"/>
      <c r="BF311" s="1"/>
      <c r="BG311" s="1"/>
      <c r="BH311" s="1"/>
      <c r="BI311" s="1"/>
      <c r="BJ311" s="1"/>
      <c r="BK311" s="1"/>
      <c r="BL311" s="1"/>
      <c r="BM311" s="1"/>
      <c r="BN311" s="1"/>
      <c r="BO311" s="1"/>
      <c r="BP311" s="1"/>
      <c r="BQ311" s="1"/>
      <c r="BR311" s="1"/>
      <c r="BS311" s="1"/>
      <c r="BT311" s="1"/>
      <c r="BU311" s="1"/>
      <c r="BV311" s="1"/>
      <c r="BW311" s="1"/>
      <c r="BX311" s="1"/>
      <c r="BY311" s="1"/>
      <c r="BZ311" s="1"/>
      <c r="CA311" s="1"/>
      <c r="CB311" s="1"/>
      <c r="CC311" s="1"/>
      <c r="CD311" s="1"/>
      <c r="CE311" s="1"/>
      <c r="CF311" s="1"/>
      <c r="CG311" s="1"/>
      <c r="CH311" s="1"/>
      <c r="CI311" s="1"/>
      <c r="CJ311" s="1"/>
    </row>
    <row r="312" spans="1:88">
      <c r="A312" s="1"/>
      <c r="B312" s="1"/>
      <c r="C312" s="1"/>
      <c r="D312" s="1"/>
      <c r="E312" s="1"/>
      <c r="F312" s="1"/>
      <c r="G312" s="1"/>
      <c r="H312" s="1"/>
      <c r="I312" s="1"/>
      <c r="J312" s="1"/>
      <c r="K312" s="1"/>
      <c r="L312" s="1"/>
      <c r="M312" s="188"/>
      <c r="N312" s="1"/>
      <c r="O312" s="1"/>
      <c r="P312" s="1"/>
      <c r="Q312" s="1"/>
      <c r="R312" s="1"/>
      <c r="S312" s="1"/>
      <c r="T312" s="1"/>
      <c r="U312" s="1"/>
      <c r="V312" s="1"/>
      <c r="W312" s="1"/>
      <c r="X312" s="1"/>
      <c r="Y312" s="1"/>
      <c r="Z312" s="1"/>
      <c r="AA312" s="6"/>
      <c r="AB312" s="6"/>
      <c r="AC312" s="1"/>
      <c r="AD312" s="1"/>
      <c r="AE312" s="1"/>
      <c r="AF312" s="1"/>
      <c r="AG312" s="1"/>
      <c r="AH312" s="1"/>
      <c r="AI312" s="1"/>
      <c r="AJ312" s="1"/>
      <c r="AK312" s="1"/>
      <c r="AL312" s="1"/>
      <c r="AM312" s="1"/>
      <c r="AN312" s="1"/>
      <c r="AO312" s="1"/>
      <c r="AP312" s="1"/>
      <c r="AQ312" s="1"/>
      <c r="AR312" s="1"/>
      <c r="AS312" s="1"/>
      <c r="AT312" s="192"/>
      <c r="AU312" s="1"/>
      <c r="AV312" s="1"/>
      <c r="AW312" s="1"/>
      <c r="AX312" s="1"/>
      <c r="AY312" s="1"/>
      <c r="AZ312" s="1"/>
      <c r="BA312" s="1"/>
      <c r="BB312" s="1"/>
      <c r="BC312" s="193"/>
      <c r="BD312" s="1"/>
      <c r="BE312" s="1"/>
      <c r="BF312" s="1"/>
      <c r="BG312" s="1"/>
      <c r="BH312" s="1"/>
      <c r="BI312" s="1"/>
      <c r="BJ312" s="1"/>
      <c r="BK312" s="1"/>
      <c r="BL312" s="1"/>
      <c r="BM312" s="1"/>
      <c r="BN312" s="1"/>
      <c r="BO312" s="1"/>
      <c r="BP312" s="1"/>
      <c r="BQ312" s="1"/>
      <c r="BR312" s="1"/>
      <c r="BS312" s="1"/>
      <c r="BT312" s="1"/>
      <c r="BU312" s="1"/>
      <c r="BV312" s="1"/>
      <c r="BW312" s="1"/>
      <c r="BX312" s="1"/>
      <c r="BY312" s="1"/>
      <c r="BZ312" s="1"/>
      <c r="CA312" s="1"/>
      <c r="CB312" s="1"/>
      <c r="CC312" s="1"/>
      <c r="CD312" s="1"/>
      <c r="CE312" s="1"/>
      <c r="CF312" s="1"/>
      <c r="CG312" s="1"/>
      <c r="CH312" s="1"/>
      <c r="CI312" s="1"/>
      <c r="CJ312" s="1"/>
    </row>
    <row r="313" spans="1:88">
      <c r="A313" s="1"/>
      <c r="B313" s="1"/>
      <c r="C313" s="1"/>
      <c r="D313" s="1"/>
      <c r="E313" s="1"/>
      <c r="F313" s="1"/>
      <c r="G313" s="1"/>
      <c r="H313" s="1"/>
      <c r="I313" s="1"/>
      <c r="J313" s="1"/>
      <c r="K313" s="1"/>
      <c r="L313" s="1"/>
      <c r="M313" s="188"/>
      <c r="N313" s="1"/>
      <c r="O313" s="1"/>
      <c r="P313" s="1"/>
      <c r="Q313" s="1"/>
      <c r="R313" s="1"/>
      <c r="S313" s="1"/>
      <c r="T313" s="1"/>
      <c r="U313" s="1"/>
      <c r="V313" s="1"/>
      <c r="W313" s="1"/>
      <c r="X313" s="1"/>
      <c r="Y313" s="1"/>
      <c r="Z313" s="1"/>
      <c r="AA313" s="6"/>
      <c r="AB313" s="6"/>
      <c r="AC313" s="1"/>
      <c r="AD313" s="1"/>
      <c r="AE313" s="1"/>
      <c r="AF313" s="1"/>
      <c r="AG313" s="1"/>
      <c r="AH313" s="1"/>
      <c r="AI313" s="1"/>
      <c r="AJ313" s="1"/>
      <c r="AK313" s="1"/>
      <c r="AL313" s="1"/>
      <c r="AM313" s="1"/>
      <c r="AN313" s="1"/>
      <c r="AO313" s="1"/>
      <c r="AP313" s="1"/>
      <c r="AQ313" s="1"/>
      <c r="AR313" s="1"/>
      <c r="AS313" s="1"/>
      <c r="AT313" s="192"/>
      <c r="AU313" s="1"/>
      <c r="AV313" s="1"/>
      <c r="AW313" s="1"/>
      <c r="AX313" s="1"/>
      <c r="AY313" s="1"/>
      <c r="AZ313" s="1"/>
      <c r="BA313" s="1"/>
      <c r="BB313" s="1"/>
      <c r="BC313" s="193"/>
      <c r="BD313" s="1"/>
      <c r="BE313" s="1"/>
      <c r="BF313" s="1"/>
      <c r="BG313" s="1"/>
      <c r="BH313" s="1"/>
      <c r="BI313" s="1"/>
      <c r="BJ313" s="1"/>
      <c r="BK313" s="1"/>
      <c r="BL313" s="1"/>
      <c r="BM313" s="1"/>
      <c r="BN313" s="1"/>
      <c r="BO313" s="1"/>
      <c r="BP313" s="1"/>
      <c r="BQ313" s="1"/>
      <c r="BR313" s="1"/>
      <c r="BS313" s="1"/>
      <c r="BT313" s="1"/>
      <c r="BU313" s="1"/>
      <c r="BV313" s="1"/>
      <c r="BW313" s="1"/>
      <c r="BX313" s="1"/>
      <c r="BY313" s="1"/>
      <c r="BZ313" s="1"/>
      <c r="CA313" s="1"/>
      <c r="CB313" s="1"/>
      <c r="CC313" s="1"/>
      <c r="CD313" s="1"/>
      <c r="CE313" s="1"/>
      <c r="CF313" s="1"/>
      <c r="CG313" s="1"/>
      <c r="CH313" s="1"/>
      <c r="CI313" s="1"/>
      <c r="CJ313" s="1"/>
    </row>
    <row r="314" spans="1:88">
      <c r="A314" s="1"/>
      <c r="B314" s="1"/>
      <c r="C314" s="1"/>
      <c r="D314" s="1"/>
      <c r="E314" s="1"/>
      <c r="F314" s="1"/>
      <c r="G314" s="1"/>
      <c r="H314" s="1"/>
      <c r="I314" s="1"/>
      <c r="J314" s="1"/>
      <c r="K314" s="1"/>
      <c r="L314" s="1"/>
      <c r="M314" s="188"/>
      <c r="N314" s="1"/>
      <c r="O314" s="1"/>
      <c r="P314" s="1"/>
      <c r="Q314" s="1"/>
      <c r="R314" s="1"/>
      <c r="S314" s="1"/>
      <c r="T314" s="1"/>
      <c r="U314" s="1"/>
      <c r="V314" s="1"/>
      <c r="W314" s="1"/>
      <c r="X314" s="1"/>
      <c r="Y314" s="1"/>
      <c r="Z314" s="1"/>
      <c r="AA314" s="6"/>
      <c r="AB314" s="6"/>
      <c r="AC314" s="1"/>
      <c r="AD314" s="1"/>
      <c r="AE314" s="1"/>
      <c r="AF314" s="1"/>
      <c r="AG314" s="1"/>
      <c r="AH314" s="1"/>
      <c r="AI314" s="1"/>
      <c r="AJ314" s="1"/>
      <c r="AK314" s="1"/>
      <c r="AL314" s="1"/>
      <c r="AM314" s="1"/>
      <c r="AN314" s="1"/>
      <c r="AO314" s="1"/>
      <c r="AP314" s="1"/>
      <c r="AQ314" s="1"/>
      <c r="AR314" s="1"/>
      <c r="AS314" s="1"/>
      <c r="AT314" s="192"/>
      <c r="AU314" s="1"/>
      <c r="AV314" s="1"/>
      <c r="AW314" s="1"/>
      <c r="AX314" s="1"/>
      <c r="AY314" s="1"/>
      <c r="AZ314" s="1"/>
      <c r="BA314" s="1"/>
      <c r="BB314" s="1"/>
      <c r="BC314" s="193"/>
      <c r="BD314" s="1"/>
      <c r="BE314" s="1"/>
      <c r="BF314" s="1"/>
      <c r="BG314" s="1"/>
      <c r="BH314" s="1"/>
      <c r="BI314" s="1"/>
      <c r="BJ314" s="1"/>
      <c r="BK314" s="1"/>
      <c r="BL314" s="1"/>
      <c r="BM314" s="1"/>
      <c r="BN314" s="1"/>
      <c r="BO314" s="1"/>
      <c r="BP314" s="1"/>
      <c r="BQ314" s="1"/>
      <c r="BR314" s="1"/>
      <c r="BS314" s="1"/>
      <c r="BT314" s="1"/>
      <c r="BU314" s="1"/>
      <c r="BV314" s="1"/>
      <c r="BW314" s="1"/>
      <c r="BX314" s="1"/>
      <c r="BY314" s="1"/>
      <c r="BZ314" s="1"/>
      <c r="CA314" s="1"/>
      <c r="CB314" s="1"/>
      <c r="CC314" s="1"/>
      <c r="CD314" s="1"/>
      <c r="CE314" s="1"/>
      <c r="CF314" s="1"/>
      <c r="CG314" s="1"/>
      <c r="CH314" s="1"/>
      <c r="CI314" s="1"/>
      <c r="CJ314" s="1"/>
    </row>
    <row r="315" spans="1:88">
      <c r="A315" s="1"/>
      <c r="B315" s="1"/>
      <c r="C315" s="1"/>
      <c r="D315" s="1"/>
      <c r="E315" s="1"/>
      <c r="F315" s="1"/>
      <c r="G315" s="1"/>
      <c r="H315" s="1"/>
      <c r="I315" s="1"/>
      <c r="J315" s="1"/>
      <c r="K315" s="1"/>
      <c r="L315" s="1"/>
      <c r="M315" s="188"/>
      <c r="N315" s="1"/>
      <c r="O315" s="1"/>
      <c r="P315" s="1"/>
      <c r="Q315" s="1"/>
      <c r="R315" s="1"/>
      <c r="S315" s="1"/>
      <c r="T315" s="1"/>
      <c r="U315" s="1"/>
      <c r="V315" s="1"/>
      <c r="W315" s="1"/>
      <c r="X315" s="1"/>
      <c r="Y315" s="1"/>
      <c r="Z315" s="1"/>
      <c r="AA315" s="6"/>
      <c r="AB315" s="6"/>
      <c r="AC315" s="1"/>
      <c r="AD315" s="1"/>
      <c r="AE315" s="1"/>
      <c r="AF315" s="1"/>
      <c r="AG315" s="1"/>
      <c r="AH315" s="1"/>
      <c r="AI315" s="1"/>
      <c r="AJ315" s="1"/>
      <c r="AK315" s="1"/>
      <c r="AL315" s="1"/>
      <c r="AM315" s="1"/>
      <c r="AN315" s="1"/>
      <c r="AO315" s="1"/>
      <c r="AP315" s="1"/>
      <c r="AQ315" s="1"/>
      <c r="AR315" s="1"/>
      <c r="AS315" s="1"/>
      <c r="AT315" s="192"/>
      <c r="AU315" s="1"/>
      <c r="AV315" s="1"/>
      <c r="AW315" s="1"/>
      <c r="AX315" s="1"/>
      <c r="AY315" s="1"/>
      <c r="AZ315" s="1"/>
      <c r="BA315" s="1"/>
      <c r="BB315" s="1"/>
      <c r="BC315" s="193"/>
      <c r="BD315" s="1"/>
      <c r="BE315" s="1"/>
      <c r="BF315" s="1"/>
      <c r="BG315" s="1"/>
      <c r="BH315" s="1"/>
      <c r="BI315" s="1"/>
      <c r="BJ315" s="1"/>
      <c r="BK315" s="1"/>
      <c r="BL315" s="1"/>
      <c r="BM315" s="1"/>
      <c r="BN315" s="1"/>
      <c r="BO315" s="1"/>
      <c r="BP315" s="1"/>
      <c r="BQ315" s="1"/>
      <c r="BR315" s="1"/>
      <c r="BS315" s="1"/>
      <c r="BT315" s="1"/>
      <c r="BU315" s="1"/>
      <c r="BV315" s="1"/>
      <c r="BW315" s="1"/>
      <c r="BX315" s="1"/>
      <c r="BY315" s="1"/>
      <c r="BZ315" s="1"/>
      <c r="CA315" s="1"/>
      <c r="CB315" s="1"/>
      <c r="CC315" s="1"/>
      <c r="CD315" s="1"/>
      <c r="CE315" s="1"/>
      <c r="CF315" s="1"/>
      <c r="CG315" s="1"/>
      <c r="CH315" s="1"/>
      <c r="CI315" s="1"/>
      <c r="CJ315" s="1"/>
    </row>
    <row r="316" spans="1:88">
      <c r="A316" s="1"/>
      <c r="B316" s="1"/>
      <c r="C316" s="1"/>
      <c r="D316" s="1"/>
      <c r="E316" s="1"/>
      <c r="F316" s="1"/>
      <c r="G316" s="1"/>
      <c r="H316" s="1"/>
      <c r="I316" s="1"/>
      <c r="J316" s="1"/>
      <c r="K316" s="1"/>
      <c r="L316" s="1"/>
      <c r="M316" s="188"/>
      <c r="N316" s="1"/>
      <c r="O316" s="1"/>
      <c r="P316" s="1"/>
      <c r="Q316" s="1"/>
      <c r="R316" s="1"/>
      <c r="S316" s="1"/>
      <c r="T316" s="1"/>
      <c r="U316" s="1"/>
      <c r="V316" s="1"/>
      <c r="W316" s="1"/>
      <c r="X316" s="1"/>
      <c r="Y316" s="1"/>
      <c r="Z316" s="1"/>
      <c r="AA316" s="6"/>
      <c r="AB316" s="6"/>
      <c r="AC316" s="1"/>
      <c r="AD316" s="1"/>
      <c r="AE316" s="1"/>
      <c r="AF316" s="1"/>
      <c r="AG316" s="1"/>
      <c r="AH316" s="1"/>
      <c r="AI316" s="1"/>
      <c r="AJ316" s="1"/>
      <c r="AK316" s="1"/>
      <c r="AL316" s="1"/>
      <c r="AM316" s="1"/>
      <c r="AN316" s="1"/>
      <c r="AO316" s="1"/>
      <c r="AP316" s="1"/>
      <c r="AQ316" s="1"/>
      <c r="AR316" s="1"/>
      <c r="AS316" s="1"/>
      <c r="AT316" s="192"/>
      <c r="AU316" s="1"/>
      <c r="AV316" s="1"/>
      <c r="AW316" s="1"/>
      <c r="AX316" s="1"/>
      <c r="AY316" s="1"/>
      <c r="AZ316" s="1"/>
      <c r="BA316" s="1"/>
      <c r="BB316" s="1"/>
      <c r="BC316" s="193"/>
      <c r="BD316" s="1"/>
      <c r="BE316" s="1"/>
      <c r="BF316" s="1"/>
      <c r="BG316" s="1"/>
      <c r="BH316" s="1"/>
      <c r="BI316" s="1"/>
      <c r="BJ316" s="1"/>
      <c r="BK316" s="1"/>
      <c r="BL316" s="1"/>
      <c r="BM316" s="1"/>
      <c r="BN316" s="1"/>
      <c r="BO316" s="1"/>
      <c r="BP316" s="1"/>
      <c r="BQ316" s="1"/>
      <c r="BR316" s="1"/>
      <c r="BS316" s="1"/>
      <c r="BT316" s="1"/>
      <c r="BU316" s="1"/>
      <c r="BV316" s="1"/>
      <c r="BW316" s="1"/>
      <c r="BX316" s="1"/>
      <c r="BY316" s="1"/>
      <c r="BZ316" s="1"/>
      <c r="CA316" s="1"/>
      <c r="CB316" s="1"/>
      <c r="CC316" s="1"/>
      <c r="CD316" s="1"/>
      <c r="CE316" s="1"/>
      <c r="CF316" s="1"/>
      <c r="CG316" s="1"/>
      <c r="CH316" s="1"/>
      <c r="CI316" s="1"/>
      <c r="CJ316" s="1"/>
    </row>
    <row r="317" spans="1:88">
      <c r="A317" s="1"/>
      <c r="B317" s="1"/>
      <c r="C317" s="1"/>
      <c r="D317" s="1"/>
      <c r="E317" s="1"/>
      <c r="F317" s="1"/>
      <c r="G317" s="1"/>
      <c r="H317" s="1"/>
      <c r="I317" s="1"/>
      <c r="J317" s="1"/>
      <c r="K317" s="1"/>
      <c r="L317" s="1"/>
      <c r="M317" s="188"/>
      <c r="N317" s="1"/>
      <c r="O317" s="1"/>
      <c r="P317" s="1"/>
      <c r="Q317" s="1"/>
      <c r="R317" s="1"/>
      <c r="S317" s="1"/>
      <c r="T317" s="1"/>
      <c r="U317" s="1"/>
      <c r="V317" s="1"/>
      <c r="W317" s="1"/>
      <c r="X317" s="1"/>
      <c r="Y317" s="1"/>
      <c r="Z317" s="1"/>
      <c r="AA317" s="6"/>
      <c r="AB317" s="6"/>
      <c r="AC317" s="1"/>
      <c r="AD317" s="1"/>
      <c r="AE317" s="1"/>
      <c r="AF317" s="1"/>
      <c r="AG317" s="1"/>
      <c r="AH317" s="1"/>
      <c r="AI317" s="1"/>
      <c r="AJ317" s="1"/>
      <c r="AK317" s="1"/>
      <c r="AL317" s="1"/>
      <c r="AM317" s="1"/>
      <c r="AN317" s="1"/>
      <c r="AO317" s="1"/>
      <c r="AP317" s="1"/>
      <c r="AQ317" s="1"/>
      <c r="AR317" s="1"/>
      <c r="AS317" s="1"/>
      <c r="AT317" s="192"/>
      <c r="AU317" s="1"/>
      <c r="AV317" s="1"/>
      <c r="AW317" s="1"/>
      <c r="AX317" s="1"/>
      <c r="AY317" s="1"/>
      <c r="AZ317" s="1"/>
      <c r="BA317" s="1"/>
      <c r="BB317" s="1"/>
      <c r="BC317" s="193"/>
      <c r="BD317" s="1"/>
      <c r="BE317" s="1"/>
      <c r="BF317" s="1"/>
      <c r="BG317" s="1"/>
      <c r="BH317" s="1"/>
      <c r="BI317" s="1"/>
      <c r="BJ317" s="1"/>
      <c r="BK317" s="1"/>
      <c r="BL317" s="1"/>
      <c r="BM317" s="1"/>
      <c r="BN317" s="1"/>
      <c r="BO317" s="1"/>
      <c r="BP317" s="1"/>
      <c r="BQ317" s="1"/>
      <c r="BR317" s="1"/>
      <c r="BS317" s="1"/>
      <c r="BT317" s="1"/>
      <c r="BU317" s="1"/>
      <c r="BV317" s="1"/>
      <c r="BW317" s="1"/>
      <c r="BX317" s="1"/>
      <c r="BY317" s="1"/>
      <c r="BZ317" s="1"/>
      <c r="CA317" s="1"/>
      <c r="CB317" s="1"/>
      <c r="CC317" s="1"/>
      <c r="CD317" s="1"/>
      <c r="CE317" s="1"/>
      <c r="CF317" s="1"/>
      <c r="CG317" s="1"/>
      <c r="CH317" s="1"/>
      <c r="CI317" s="1"/>
      <c r="CJ317" s="1"/>
    </row>
    <row r="318" spans="1:88">
      <c r="A318" s="1"/>
      <c r="B318" s="1"/>
      <c r="C318" s="1"/>
      <c r="D318" s="1"/>
      <c r="E318" s="1"/>
      <c r="F318" s="1"/>
      <c r="G318" s="1"/>
      <c r="H318" s="1"/>
      <c r="I318" s="1"/>
      <c r="J318" s="1"/>
      <c r="K318" s="1"/>
      <c r="L318" s="1"/>
      <c r="M318" s="188"/>
      <c r="N318" s="1"/>
      <c r="O318" s="1"/>
      <c r="P318" s="1"/>
      <c r="Q318" s="1"/>
      <c r="R318" s="1"/>
      <c r="S318" s="1"/>
      <c r="T318" s="1"/>
      <c r="U318" s="1"/>
      <c r="V318" s="1"/>
      <c r="W318" s="1"/>
      <c r="X318" s="1"/>
      <c r="Y318" s="1"/>
      <c r="Z318" s="1"/>
      <c r="AA318" s="6"/>
      <c r="AB318" s="6"/>
      <c r="AC318" s="1"/>
      <c r="AD318" s="1"/>
      <c r="AE318" s="1"/>
      <c r="AF318" s="1"/>
      <c r="AG318" s="1"/>
      <c r="AH318" s="1"/>
      <c r="AI318" s="1"/>
      <c r="AJ318" s="1"/>
      <c r="AK318" s="1"/>
      <c r="AL318" s="1"/>
      <c r="AM318" s="1"/>
      <c r="AN318" s="1"/>
      <c r="AO318" s="1"/>
      <c r="AP318" s="1"/>
      <c r="AQ318" s="1"/>
      <c r="AR318" s="1"/>
      <c r="AS318" s="1"/>
      <c r="AT318" s="192"/>
      <c r="AU318" s="1"/>
      <c r="AV318" s="1"/>
      <c r="AW318" s="1"/>
      <c r="AX318" s="1"/>
      <c r="AY318" s="1"/>
      <c r="AZ318" s="1"/>
      <c r="BA318" s="1"/>
      <c r="BB318" s="1"/>
      <c r="BC318" s="193"/>
      <c r="BD318" s="1"/>
      <c r="BE318" s="1"/>
      <c r="BF318" s="1"/>
      <c r="BG318" s="1"/>
      <c r="BH318" s="1"/>
      <c r="BI318" s="1"/>
      <c r="BJ318" s="1"/>
      <c r="BK318" s="1"/>
      <c r="BL318" s="1"/>
      <c r="BM318" s="1"/>
      <c r="BN318" s="1"/>
      <c r="BO318" s="1"/>
      <c r="BP318" s="1"/>
      <c r="BQ318" s="1"/>
      <c r="BR318" s="1"/>
      <c r="BS318" s="1"/>
      <c r="BT318" s="1"/>
      <c r="BU318" s="1"/>
      <c r="BV318" s="1"/>
      <c r="BW318" s="1"/>
      <c r="BX318" s="1"/>
      <c r="BY318" s="1"/>
      <c r="BZ318" s="1"/>
      <c r="CA318" s="1"/>
      <c r="CB318" s="1"/>
      <c r="CC318" s="1"/>
      <c r="CD318" s="1"/>
      <c r="CE318" s="1"/>
      <c r="CF318" s="1"/>
      <c r="CG318" s="1"/>
      <c r="CH318" s="1"/>
      <c r="CI318" s="1"/>
      <c r="CJ318" s="1"/>
    </row>
    <row r="319" spans="1:88">
      <c r="A319" s="1"/>
      <c r="B319" s="1"/>
      <c r="C319" s="1"/>
      <c r="D319" s="1"/>
      <c r="E319" s="1"/>
      <c r="F319" s="1"/>
      <c r="G319" s="1"/>
      <c r="H319" s="1"/>
      <c r="I319" s="1"/>
      <c r="J319" s="1"/>
      <c r="K319" s="1"/>
      <c r="L319" s="1"/>
      <c r="M319" s="188"/>
      <c r="N319" s="1"/>
      <c r="O319" s="1"/>
      <c r="P319" s="1"/>
      <c r="Q319" s="1"/>
      <c r="R319" s="1"/>
      <c r="S319" s="1"/>
      <c r="T319" s="1"/>
      <c r="U319" s="1"/>
      <c r="V319" s="1"/>
      <c r="W319" s="1"/>
      <c r="X319" s="1"/>
      <c r="Y319" s="1"/>
      <c r="Z319" s="1"/>
      <c r="AA319" s="6"/>
      <c r="AB319" s="6"/>
      <c r="AC319" s="1"/>
      <c r="AD319" s="1"/>
      <c r="AE319" s="1"/>
      <c r="AF319" s="1"/>
      <c r="AG319" s="1"/>
      <c r="AH319" s="1"/>
      <c r="AI319" s="1"/>
      <c r="AJ319" s="1"/>
      <c r="AK319" s="1"/>
      <c r="AL319" s="1"/>
      <c r="AM319" s="1"/>
      <c r="AN319" s="1"/>
      <c r="AO319" s="1"/>
      <c r="AP319" s="1"/>
      <c r="AQ319" s="1"/>
      <c r="AR319" s="1"/>
      <c r="AS319" s="1"/>
      <c r="AT319" s="192"/>
      <c r="AU319" s="1"/>
      <c r="AV319" s="1"/>
      <c r="AW319" s="1"/>
      <c r="AX319" s="1"/>
      <c r="AY319" s="1"/>
      <c r="AZ319" s="1"/>
      <c r="BA319" s="1"/>
      <c r="BB319" s="1"/>
      <c r="BC319" s="193"/>
      <c r="BD319" s="1"/>
      <c r="BE319" s="1"/>
      <c r="BF319" s="1"/>
      <c r="BG319" s="1"/>
      <c r="BH319" s="1"/>
      <c r="BI319" s="1"/>
      <c r="BJ319" s="1"/>
      <c r="BK319" s="1"/>
      <c r="BL319" s="1"/>
      <c r="BM319" s="1"/>
      <c r="BN319" s="1"/>
      <c r="BO319" s="1"/>
      <c r="BP319" s="1"/>
      <c r="BQ319" s="1"/>
      <c r="BR319" s="1"/>
      <c r="BS319" s="1"/>
      <c r="BT319" s="1"/>
      <c r="BU319" s="1"/>
      <c r="BV319" s="1"/>
      <c r="BW319" s="1"/>
      <c r="BX319" s="1"/>
      <c r="BY319" s="1"/>
      <c r="BZ319" s="1"/>
      <c r="CA319" s="1"/>
      <c r="CB319" s="1"/>
      <c r="CC319" s="1"/>
      <c r="CD319" s="1"/>
      <c r="CE319" s="1"/>
      <c r="CF319" s="1"/>
      <c r="CG319" s="1"/>
      <c r="CH319" s="1"/>
      <c r="CI319" s="1"/>
      <c r="CJ319" s="1"/>
    </row>
    <row r="320" spans="1:88">
      <c r="A320" s="1"/>
      <c r="B320" s="1"/>
      <c r="C320" s="1"/>
      <c r="D320" s="1"/>
      <c r="E320" s="1"/>
      <c r="F320" s="1"/>
      <c r="G320" s="1"/>
      <c r="H320" s="1"/>
      <c r="I320" s="1"/>
      <c r="J320" s="1"/>
      <c r="K320" s="1"/>
      <c r="L320" s="1"/>
      <c r="M320" s="188"/>
      <c r="N320" s="1"/>
      <c r="O320" s="1"/>
      <c r="P320" s="1"/>
      <c r="Q320" s="1"/>
      <c r="R320" s="1"/>
      <c r="S320" s="1"/>
      <c r="T320" s="1"/>
      <c r="U320" s="1"/>
      <c r="V320" s="1"/>
      <c r="W320" s="1"/>
      <c r="X320" s="1"/>
      <c r="Y320" s="1"/>
      <c r="Z320" s="1"/>
      <c r="AA320" s="6"/>
      <c r="AB320" s="6"/>
      <c r="AC320" s="1"/>
      <c r="AD320" s="1"/>
      <c r="AE320" s="1"/>
      <c r="AF320" s="1"/>
      <c r="AG320" s="1"/>
      <c r="AH320" s="1"/>
      <c r="AI320" s="1"/>
      <c r="AJ320" s="1"/>
      <c r="AK320" s="1"/>
      <c r="AL320" s="1"/>
      <c r="AM320" s="1"/>
      <c r="AN320" s="1"/>
      <c r="AO320" s="1"/>
      <c r="AP320" s="1"/>
      <c r="AQ320" s="1"/>
      <c r="AR320" s="1"/>
      <c r="AS320" s="1"/>
      <c r="AT320" s="192"/>
      <c r="AU320" s="1"/>
      <c r="AV320" s="1"/>
      <c r="AW320" s="1"/>
      <c r="AX320" s="1"/>
      <c r="AY320" s="1"/>
      <c r="AZ320" s="1"/>
      <c r="BA320" s="1"/>
      <c r="BB320" s="1"/>
      <c r="BC320" s="193"/>
      <c r="BD320" s="1"/>
      <c r="BE320" s="1"/>
      <c r="BF320" s="1"/>
      <c r="BG320" s="1"/>
      <c r="BH320" s="1"/>
      <c r="BI320" s="1"/>
      <c r="BJ320" s="1"/>
      <c r="BK320" s="1"/>
      <c r="BL320" s="1"/>
      <c r="BM320" s="1"/>
      <c r="BN320" s="1"/>
      <c r="BO320" s="1"/>
      <c r="BP320" s="1"/>
      <c r="BQ320" s="1"/>
      <c r="BR320" s="1"/>
      <c r="BS320" s="1"/>
      <c r="BT320" s="1"/>
      <c r="BU320" s="1"/>
      <c r="BV320" s="1"/>
      <c r="BW320" s="1"/>
      <c r="BX320" s="1"/>
      <c r="BY320" s="1"/>
      <c r="BZ320" s="1"/>
      <c r="CA320" s="1"/>
      <c r="CB320" s="1"/>
      <c r="CC320" s="1"/>
      <c r="CD320" s="1"/>
      <c r="CE320" s="1"/>
      <c r="CF320" s="1"/>
      <c r="CG320" s="1"/>
      <c r="CH320" s="1"/>
      <c r="CI320" s="1"/>
      <c r="CJ320" s="1"/>
    </row>
    <row r="321" spans="1:88">
      <c r="A321" s="1"/>
      <c r="B321" s="1"/>
      <c r="C321" s="1"/>
      <c r="D321" s="1"/>
      <c r="E321" s="1"/>
      <c r="F321" s="1"/>
      <c r="G321" s="1"/>
      <c r="H321" s="1"/>
      <c r="I321" s="1"/>
      <c r="J321" s="1"/>
      <c r="K321" s="1"/>
      <c r="L321" s="1"/>
      <c r="M321" s="188"/>
      <c r="N321" s="1"/>
      <c r="O321" s="1"/>
      <c r="P321" s="1"/>
      <c r="Q321" s="1"/>
      <c r="R321" s="1"/>
      <c r="S321" s="1"/>
      <c r="T321" s="1"/>
      <c r="U321" s="1"/>
      <c r="V321" s="1"/>
      <c r="W321" s="1"/>
      <c r="X321" s="1"/>
      <c r="Y321" s="1"/>
      <c r="Z321" s="1"/>
      <c r="AA321" s="6"/>
      <c r="AB321" s="6"/>
      <c r="AC321" s="1"/>
      <c r="AD321" s="1"/>
      <c r="AE321" s="1"/>
      <c r="AF321" s="1"/>
      <c r="AG321" s="1"/>
      <c r="AH321" s="1"/>
      <c r="AI321" s="1"/>
      <c r="AJ321" s="1"/>
      <c r="AK321" s="1"/>
      <c r="AL321" s="1"/>
      <c r="AM321" s="1"/>
      <c r="AN321" s="1"/>
      <c r="AO321" s="1"/>
      <c r="AP321" s="1"/>
      <c r="AQ321" s="1"/>
      <c r="AR321" s="1"/>
      <c r="AS321" s="1"/>
      <c r="AT321" s="192"/>
      <c r="AU321" s="1"/>
      <c r="AV321" s="1"/>
      <c r="AW321" s="1"/>
      <c r="AX321" s="1"/>
      <c r="AY321" s="1"/>
      <c r="AZ321" s="1"/>
      <c r="BA321" s="1"/>
      <c r="BB321" s="1"/>
      <c r="BC321" s="193"/>
      <c r="BD321" s="1"/>
      <c r="BE321" s="1"/>
      <c r="BF321" s="1"/>
      <c r="BG321" s="1"/>
      <c r="BH321" s="1"/>
      <c r="BI321" s="1"/>
      <c r="BJ321" s="1"/>
      <c r="BK321" s="1"/>
      <c r="BL321" s="1"/>
      <c r="BM321" s="1"/>
      <c r="BN321" s="1"/>
      <c r="BO321" s="1"/>
      <c r="BP321" s="1"/>
      <c r="BQ321" s="1"/>
      <c r="BR321" s="1"/>
      <c r="BS321" s="1"/>
      <c r="BT321" s="1"/>
      <c r="BU321" s="1"/>
      <c r="BV321" s="1"/>
      <c r="BW321" s="1"/>
      <c r="BX321" s="1"/>
      <c r="BY321" s="1"/>
      <c r="BZ321" s="1"/>
      <c r="CA321" s="1"/>
      <c r="CB321" s="1"/>
      <c r="CC321" s="1"/>
      <c r="CD321" s="1"/>
      <c r="CE321" s="1"/>
      <c r="CF321" s="1"/>
      <c r="CG321" s="1"/>
      <c r="CH321" s="1"/>
      <c r="CI321" s="1"/>
      <c r="CJ321" s="1"/>
    </row>
    <row r="322" spans="1:88">
      <c r="A322" s="1"/>
      <c r="B322" s="1"/>
      <c r="C322" s="1"/>
      <c r="D322" s="1"/>
      <c r="E322" s="1"/>
      <c r="F322" s="1"/>
      <c r="G322" s="1"/>
      <c r="H322" s="1"/>
      <c r="I322" s="1"/>
      <c r="J322" s="1"/>
      <c r="K322" s="1"/>
      <c r="L322" s="1"/>
      <c r="M322" s="188"/>
      <c r="N322" s="1"/>
      <c r="O322" s="1"/>
      <c r="P322" s="1"/>
      <c r="Q322" s="1"/>
      <c r="R322" s="1"/>
      <c r="S322" s="1"/>
      <c r="T322" s="1"/>
      <c r="U322" s="1"/>
      <c r="V322" s="1"/>
      <c r="W322" s="1"/>
      <c r="X322" s="1"/>
      <c r="Y322" s="1"/>
      <c r="Z322" s="1"/>
      <c r="AA322" s="6"/>
      <c r="AB322" s="6"/>
      <c r="AC322" s="1"/>
      <c r="AD322" s="1"/>
      <c r="AE322" s="1"/>
      <c r="AF322" s="1"/>
      <c r="AG322" s="1"/>
      <c r="AH322" s="1"/>
      <c r="AI322" s="1"/>
      <c r="AJ322" s="1"/>
      <c r="AK322" s="1"/>
      <c r="AL322" s="1"/>
      <c r="AM322" s="1"/>
      <c r="AN322" s="1"/>
      <c r="AO322" s="1"/>
      <c r="AP322" s="1"/>
      <c r="AQ322" s="1"/>
      <c r="AR322" s="1"/>
      <c r="AS322" s="1"/>
      <c r="AT322" s="192"/>
      <c r="AU322" s="1"/>
      <c r="AV322" s="1"/>
      <c r="AW322" s="1"/>
      <c r="AX322" s="1"/>
      <c r="AY322" s="1"/>
      <c r="AZ322" s="1"/>
      <c r="BA322" s="1"/>
      <c r="BB322" s="1"/>
      <c r="BC322" s="193"/>
      <c r="BD322" s="1"/>
      <c r="BE322" s="1"/>
      <c r="BF322" s="1"/>
      <c r="BG322" s="1"/>
      <c r="BH322" s="1"/>
      <c r="BI322" s="1"/>
      <c r="BJ322" s="1"/>
      <c r="BK322" s="1"/>
      <c r="BL322" s="1"/>
      <c r="BM322" s="1"/>
      <c r="BN322" s="1"/>
      <c r="BO322" s="1"/>
      <c r="BP322" s="1"/>
      <c r="BQ322" s="1"/>
      <c r="BR322" s="1"/>
      <c r="BS322" s="1"/>
      <c r="BT322" s="1"/>
      <c r="BU322" s="1"/>
      <c r="BV322" s="1"/>
      <c r="BW322" s="1"/>
      <c r="BX322" s="1"/>
      <c r="BY322" s="1"/>
      <c r="BZ322" s="1"/>
      <c r="CA322" s="1"/>
      <c r="CB322" s="1"/>
      <c r="CC322" s="1"/>
      <c r="CD322" s="1"/>
      <c r="CE322" s="1"/>
      <c r="CF322" s="1"/>
      <c r="CG322" s="1"/>
      <c r="CH322" s="1"/>
      <c r="CI322" s="1"/>
      <c r="CJ322" s="1"/>
    </row>
    <row r="323" spans="1:88">
      <c r="A323" s="1"/>
      <c r="B323" s="1"/>
      <c r="C323" s="1"/>
      <c r="D323" s="1"/>
      <c r="E323" s="1"/>
      <c r="F323" s="1"/>
      <c r="G323" s="1"/>
      <c r="H323" s="1"/>
      <c r="I323" s="1"/>
      <c r="J323" s="1"/>
      <c r="K323" s="1"/>
      <c r="L323" s="1"/>
      <c r="M323" s="188"/>
      <c r="N323" s="1"/>
      <c r="O323" s="1"/>
      <c r="P323" s="1"/>
      <c r="Q323" s="1"/>
      <c r="R323" s="1"/>
      <c r="S323" s="1"/>
      <c r="T323" s="1"/>
      <c r="U323" s="1"/>
      <c r="V323" s="1"/>
      <c r="W323" s="1"/>
      <c r="X323" s="1"/>
      <c r="Y323" s="1"/>
      <c r="Z323" s="1"/>
      <c r="AA323" s="6"/>
      <c r="AB323" s="6"/>
      <c r="AC323" s="1"/>
      <c r="AD323" s="1"/>
      <c r="AE323" s="1"/>
      <c r="AF323" s="1"/>
      <c r="AG323" s="1"/>
      <c r="AH323" s="1"/>
      <c r="AI323" s="1"/>
      <c r="AJ323" s="1"/>
      <c r="AK323" s="1"/>
      <c r="AL323" s="1"/>
      <c r="AM323" s="1"/>
      <c r="AN323" s="1"/>
      <c r="AO323" s="1"/>
      <c r="AP323" s="1"/>
      <c r="AQ323" s="1"/>
      <c r="AR323" s="1"/>
      <c r="AS323" s="1"/>
      <c r="AT323" s="192"/>
      <c r="AU323" s="1"/>
      <c r="AV323" s="1"/>
      <c r="AW323" s="1"/>
      <c r="AX323" s="1"/>
      <c r="AY323" s="1"/>
      <c r="AZ323" s="1"/>
      <c r="BA323" s="1"/>
      <c r="BB323" s="1"/>
      <c r="BC323" s="193"/>
      <c r="BD323" s="1"/>
      <c r="BE323" s="1"/>
      <c r="BF323" s="1"/>
      <c r="BG323" s="1"/>
      <c r="BH323" s="1"/>
      <c r="BI323" s="1"/>
      <c r="BJ323" s="1"/>
      <c r="BK323" s="1"/>
      <c r="BL323" s="1"/>
      <c r="BM323" s="1"/>
      <c r="BN323" s="1"/>
      <c r="BO323" s="1"/>
      <c r="BP323" s="1"/>
      <c r="BQ323" s="1"/>
      <c r="BR323" s="1"/>
      <c r="BS323" s="1"/>
      <c r="BT323" s="1"/>
      <c r="BU323" s="1"/>
      <c r="BV323" s="1"/>
      <c r="BW323" s="1"/>
      <c r="BX323" s="1"/>
      <c r="BY323" s="1"/>
      <c r="BZ323" s="1"/>
      <c r="CA323" s="1"/>
      <c r="CB323" s="1"/>
      <c r="CC323" s="1"/>
      <c r="CD323" s="1"/>
      <c r="CE323" s="1"/>
      <c r="CF323" s="1"/>
      <c r="CG323" s="1"/>
      <c r="CH323" s="1"/>
      <c r="CI323" s="1"/>
      <c r="CJ323" s="1"/>
    </row>
    <row r="324" spans="1:88">
      <c r="A324" s="1"/>
      <c r="B324" s="1"/>
      <c r="C324" s="1"/>
      <c r="D324" s="1"/>
      <c r="E324" s="1"/>
      <c r="F324" s="1"/>
      <c r="G324" s="1"/>
      <c r="H324" s="1"/>
      <c r="I324" s="1"/>
      <c r="J324" s="1"/>
      <c r="K324" s="1"/>
      <c r="L324" s="1"/>
      <c r="M324" s="188"/>
      <c r="N324" s="1"/>
      <c r="O324" s="1"/>
      <c r="P324" s="1"/>
      <c r="Q324" s="1"/>
      <c r="R324" s="1"/>
      <c r="S324" s="1"/>
      <c r="T324" s="1"/>
      <c r="U324" s="1"/>
      <c r="V324" s="1"/>
      <c r="W324" s="1"/>
      <c r="X324" s="1"/>
      <c r="Y324" s="1"/>
      <c r="Z324" s="1"/>
      <c r="AA324" s="6"/>
      <c r="AB324" s="6"/>
      <c r="AC324" s="1"/>
      <c r="AD324" s="1"/>
      <c r="AE324" s="1"/>
      <c r="AF324" s="1"/>
      <c r="AG324" s="1"/>
      <c r="AH324" s="1"/>
      <c r="AI324" s="1"/>
      <c r="AJ324" s="1"/>
      <c r="AK324" s="1"/>
      <c r="AL324" s="1"/>
      <c r="AM324" s="1"/>
      <c r="AN324" s="1"/>
      <c r="AO324" s="1"/>
      <c r="AP324" s="1"/>
      <c r="AQ324" s="1"/>
      <c r="AR324" s="1"/>
      <c r="AS324" s="1"/>
      <c r="AT324" s="192"/>
      <c r="AU324" s="1"/>
      <c r="AV324" s="1"/>
      <c r="AW324" s="1"/>
      <c r="AX324" s="1"/>
      <c r="AY324" s="1"/>
      <c r="AZ324" s="1"/>
      <c r="BA324" s="1"/>
      <c r="BB324" s="1"/>
      <c r="BC324" s="193"/>
      <c r="BD324" s="1"/>
      <c r="BE324" s="1"/>
      <c r="BF324" s="1"/>
      <c r="BG324" s="1"/>
      <c r="BH324" s="1"/>
      <c r="BI324" s="1"/>
      <c r="BJ324" s="1"/>
      <c r="BK324" s="1"/>
      <c r="BL324" s="1"/>
      <c r="BM324" s="1"/>
      <c r="BN324" s="1"/>
      <c r="BO324" s="1"/>
      <c r="BP324" s="1"/>
      <c r="BQ324" s="1"/>
      <c r="BR324" s="1"/>
      <c r="BS324" s="1"/>
      <c r="BT324" s="1"/>
      <c r="BU324" s="1"/>
      <c r="BV324" s="1"/>
      <c r="BW324" s="1"/>
      <c r="BX324" s="1"/>
      <c r="BY324" s="1"/>
      <c r="BZ324" s="1"/>
      <c r="CA324" s="1"/>
      <c r="CB324" s="1"/>
      <c r="CC324" s="1"/>
      <c r="CD324" s="1"/>
      <c r="CE324" s="1"/>
      <c r="CF324" s="1"/>
      <c r="CG324" s="1"/>
      <c r="CH324" s="1"/>
      <c r="CI324" s="1"/>
      <c r="CJ324" s="1"/>
    </row>
    <row r="325" spans="1:88">
      <c r="A325" s="1"/>
      <c r="B325" s="1"/>
      <c r="C325" s="1"/>
      <c r="D325" s="1"/>
      <c r="E325" s="1"/>
      <c r="F325" s="1"/>
      <c r="G325" s="1"/>
      <c r="H325" s="1"/>
      <c r="I325" s="1"/>
      <c r="J325" s="1"/>
      <c r="K325" s="1"/>
      <c r="L325" s="1"/>
      <c r="M325" s="188"/>
      <c r="N325" s="1"/>
      <c r="O325" s="1"/>
      <c r="P325" s="1"/>
      <c r="Q325" s="1"/>
      <c r="R325" s="1"/>
      <c r="S325" s="1"/>
      <c r="T325" s="1"/>
      <c r="U325" s="1"/>
      <c r="V325" s="1"/>
      <c r="W325" s="1"/>
      <c r="X325" s="1"/>
      <c r="Y325" s="1"/>
      <c r="Z325" s="1"/>
      <c r="AA325" s="6"/>
      <c r="AB325" s="6"/>
      <c r="AC325" s="1"/>
      <c r="AD325" s="1"/>
      <c r="AE325" s="1"/>
      <c r="AF325" s="1"/>
      <c r="AG325" s="1"/>
      <c r="AH325" s="1"/>
      <c r="AI325" s="1"/>
      <c r="AJ325" s="1"/>
      <c r="AK325" s="1"/>
      <c r="AL325" s="1"/>
      <c r="AM325" s="1"/>
      <c r="AN325" s="1"/>
      <c r="AO325" s="1"/>
      <c r="AP325" s="1"/>
      <c r="AQ325" s="1"/>
      <c r="AR325" s="1"/>
      <c r="AS325" s="1"/>
      <c r="AT325" s="192"/>
      <c r="AU325" s="1"/>
      <c r="AV325" s="1"/>
      <c r="AW325" s="1"/>
      <c r="AX325" s="1"/>
      <c r="AY325" s="1"/>
      <c r="AZ325" s="1"/>
      <c r="BA325" s="1"/>
      <c r="BB325" s="1"/>
      <c r="BC325" s="193"/>
      <c r="BD325" s="1"/>
      <c r="BE325" s="1"/>
      <c r="BF325" s="1"/>
      <c r="BG325" s="1"/>
      <c r="BH325" s="1"/>
      <c r="BI325" s="1"/>
      <c r="BJ325" s="1"/>
      <c r="BK325" s="1"/>
      <c r="BL325" s="1"/>
      <c r="BM325" s="1"/>
      <c r="BN325" s="1"/>
      <c r="BO325" s="1"/>
      <c r="BP325" s="1"/>
      <c r="BQ325" s="1"/>
      <c r="BR325" s="1"/>
      <c r="BS325" s="1"/>
      <c r="BT325" s="1"/>
      <c r="BU325" s="1"/>
      <c r="BV325" s="1"/>
      <c r="BW325" s="1"/>
      <c r="BX325" s="1"/>
      <c r="BY325" s="1"/>
      <c r="BZ325" s="1"/>
      <c r="CA325" s="1"/>
      <c r="CB325" s="1"/>
      <c r="CC325" s="1"/>
      <c r="CD325" s="1"/>
      <c r="CE325" s="1"/>
      <c r="CF325" s="1"/>
      <c r="CG325" s="1"/>
      <c r="CH325" s="1"/>
      <c r="CI325" s="1"/>
      <c r="CJ325" s="1"/>
    </row>
    <row r="326" spans="1:88">
      <c r="A326" s="1"/>
      <c r="B326" s="1"/>
      <c r="C326" s="1"/>
      <c r="D326" s="1"/>
      <c r="E326" s="1"/>
      <c r="F326" s="1"/>
      <c r="G326" s="1"/>
      <c r="H326" s="1"/>
      <c r="I326" s="1"/>
      <c r="J326" s="1"/>
      <c r="K326" s="1"/>
      <c r="L326" s="1"/>
      <c r="M326" s="188"/>
      <c r="N326" s="1"/>
      <c r="O326" s="1"/>
      <c r="P326" s="1"/>
      <c r="Q326" s="1"/>
      <c r="R326" s="1"/>
      <c r="S326" s="1"/>
      <c r="T326" s="1"/>
      <c r="U326" s="1"/>
      <c r="V326" s="1"/>
      <c r="W326" s="1"/>
      <c r="X326" s="1"/>
      <c r="Y326" s="1"/>
      <c r="Z326" s="1"/>
      <c r="AA326" s="6"/>
      <c r="AB326" s="6"/>
      <c r="AC326" s="1"/>
      <c r="AD326" s="1"/>
      <c r="AE326" s="1"/>
      <c r="AF326" s="1"/>
      <c r="AG326" s="1"/>
      <c r="AH326" s="1"/>
      <c r="AI326" s="1"/>
      <c r="AJ326" s="1"/>
      <c r="AK326" s="1"/>
      <c r="AL326" s="1"/>
      <c r="AM326" s="1"/>
      <c r="AN326" s="1"/>
      <c r="AO326" s="1"/>
      <c r="AP326" s="1"/>
      <c r="AQ326" s="1"/>
      <c r="AR326" s="1"/>
      <c r="AS326" s="1"/>
      <c r="AT326" s="192"/>
      <c r="AU326" s="1"/>
      <c r="AV326" s="1"/>
      <c r="AW326" s="1"/>
      <c r="AX326" s="1"/>
      <c r="AY326" s="1"/>
      <c r="AZ326" s="1"/>
      <c r="BA326" s="1"/>
      <c r="BB326" s="1"/>
      <c r="BC326" s="193"/>
      <c r="BD326" s="1"/>
      <c r="BE326" s="1"/>
      <c r="BF326" s="1"/>
      <c r="BG326" s="1"/>
      <c r="BH326" s="1"/>
      <c r="BI326" s="1"/>
      <c r="BJ326" s="1"/>
      <c r="BK326" s="1"/>
      <c r="BL326" s="1"/>
      <c r="BM326" s="1"/>
      <c r="BN326" s="1"/>
      <c r="BO326" s="1"/>
      <c r="BP326" s="1"/>
      <c r="BQ326" s="1"/>
      <c r="BR326" s="1"/>
      <c r="BS326" s="1"/>
      <c r="BT326" s="1"/>
      <c r="BU326" s="1"/>
      <c r="BV326" s="1"/>
      <c r="BW326" s="1"/>
      <c r="BX326" s="1"/>
      <c r="BY326" s="1"/>
      <c r="BZ326" s="1"/>
      <c r="CA326" s="1"/>
      <c r="CB326" s="1"/>
      <c r="CC326" s="1"/>
      <c r="CD326" s="1"/>
      <c r="CE326" s="1"/>
      <c r="CF326" s="1"/>
      <c r="CG326" s="1"/>
      <c r="CH326" s="1"/>
      <c r="CI326" s="1"/>
      <c r="CJ326" s="1"/>
    </row>
    <row r="327" spans="1:88">
      <c r="A327" s="1"/>
      <c r="B327" s="1"/>
      <c r="C327" s="1"/>
      <c r="D327" s="1"/>
      <c r="E327" s="1"/>
      <c r="F327" s="1"/>
      <c r="G327" s="1"/>
      <c r="H327" s="1"/>
      <c r="I327" s="1"/>
      <c r="J327" s="1"/>
      <c r="K327" s="1"/>
      <c r="L327" s="1"/>
      <c r="M327" s="188"/>
      <c r="N327" s="1"/>
      <c r="O327" s="1"/>
      <c r="P327" s="1"/>
      <c r="Q327" s="1"/>
      <c r="R327" s="1"/>
      <c r="S327" s="1"/>
      <c r="T327" s="1"/>
      <c r="U327" s="1"/>
      <c r="V327" s="1"/>
      <c r="W327" s="1"/>
      <c r="X327" s="1"/>
      <c r="Y327" s="1"/>
      <c r="Z327" s="1"/>
      <c r="AA327" s="6"/>
      <c r="AB327" s="6"/>
      <c r="AC327" s="1"/>
      <c r="AD327" s="1"/>
      <c r="AE327" s="1"/>
      <c r="AF327" s="1"/>
      <c r="AG327" s="1"/>
      <c r="AH327" s="1"/>
      <c r="AI327" s="1"/>
      <c r="AJ327" s="1"/>
      <c r="AK327" s="1"/>
      <c r="AL327" s="1"/>
      <c r="AM327" s="1"/>
      <c r="AN327" s="1"/>
      <c r="AO327" s="1"/>
      <c r="AP327" s="1"/>
      <c r="AQ327" s="1"/>
      <c r="AR327" s="1"/>
      <c r="AS327" s="1"/>
      <c r="AT327" s="192"/>
      <c r="AU327" s="1"/>
      <c r="AV327" s="1"/>
      <c r="AW327" s="1"/>
      <c r="AX327" s="1"/>
      <c r="AY327" s="1"/>
      <c r="AZ327" s="1"/>
      <c r="BA327" s="1"/>
      <c r="BB327" s="1"/>
      <c r="BC327" s="193"/>
      <c r="BD327" s="1"/>
      <c r="BE327" s="1"/>
      <c r="BF327" s="1"/>
      <c r="BG327" s="1"/>
      <c r="BH327" s="1"/>
      <c r="BI327" s="1"/>
      <c r="BJ327" s="1"/>
      <c r="BK327" s="1"/>
      <c r="BL327" s="1"/>
      <c r="BM327" s="1"/>
      <c r="BN327" s="1"/>
      <c r="BO327" s="1"/>
      <c r="BP327" s="1"/>
      <c r="BQ327" s="1"/>
      <c r="BR327" s="1"/>
      <c r="BS327" s="1"/>
      <c r="BT327" s="1"/>
      <c r="BU327" s="1"/>
      <c r="BV327" s="1"/>
      <c r="BW327" s="1"/>
      <c r="BX327" s="1"/>
      <c r="BY327" s="1"/>
      <c r="BZ327" s="1"/>
      <c r="CA327" s="1"/>
      <c r="CB327" s="1"/>
      <c r="CC327" s="1"/>
      <c r="CD327" s="1"/>
      <c r="CE327" s="1"/>
      <c r="CF327" s="1"/>
      <c r="CG327" s="1"/>
      <c r="CH327" s="1"/>
      <c r="CI327" s="1"/>
      <c r="CJ327" s="1"/>
    </row>
    <row r="328" spans="1:88">
      <c r="A328" s="1"/>
      <c r="B328" s="1"/>
      <c r="C328" s="1"/>
      <c r="D328" s="1"/>
      <c r="E328" s="1"/>
      <c r="F328" s="1"/>
      <c r="G328" s="1"/>
      <c r="H328" s="1"/>
      <c r="I328" s="1"/>
      <c r="J328" s="1"/>
      <c r="K328" s="1"/>
      <c r="L328" s="1"/>
      <c r="M328" s="188"/>
      <c r="N328" s="1"/>
      <c r="O328" s="1"/>
      <c r="P328" s="1"/>
      <c r="Q328" s="1"/>
      <c r="R328" s="1"/>
      <c r="S328" s="1"/>
      <c r="T328" s="1"/>
      <c r="U328" s="1"/>
      <c r="V328" s="1"/>
      <c r="W328" s="1"/>
      <c r="X328" s="1"/>
      <c r="Y328" s="1"/>
      <c r="Z328" s="1"/>
      <c r="AA328" s="6"/>
      <c r="AB328" s="6"/>
      <c r="AC328" s="1"/>
      <c r="AD328" s="1"/>
      <c r="AE328" s="1"/>
      <c r="AF328" s="1"/>
      <c r="AG328" s="1"/>
      <c r="AH328" s="1"/>
      <c r="AI328" s="1"/>
      <c r="AJ328" s="1"/>
      <c r="AK328" s="1"/>
      <c r="AL328" s="1"/>
      <c r="AM328" s="1"/>
      <c r="AN328" s="1"/>
      <c r="AO328" s="1"/>
      <c r="AP328" s="1"/>
      <c r="AQ328" s="1"/>
      <c r="AR328" s="1"/>
      <c r="AS328" s="1"/>
      <c r="AT328" s="192"/>
      <c r="AU328" s="1"/>
      <c r="AV328" s="1"/>
      <c r="AW328" s="1"/>
      <c r="AX328" s="1"/>
      <c r="AY328" s="1"/>
      <c r="AZ328" s="1"/>
      <c r="BA328" s="1"/>
      <c r="BB328" s="1"/>
      <c r="BC328" s="193"/>
      <c r="BD328" s="1"/>
      <c r="BE328" s="1"/>
      <c r="BF328" s="1"/>
      <c r="BG328" s="1"/>
      <c r="BH328" s="1"/>
      <c r="BI328" s="1"/>
      <c r="BJ328" s="1"/>
      <c r="BK328" s="1"/>
      <c r="BL328" s="1"/>
      <c r="BM328" s="1"/>
      <c r="BN328" s="1"/>
      <c r="BO328" s="1"/>
      <c r="BP328" s="1"/>
      <c r="BQ328" s="1"/>
      <c r="BR328" s="1"/>
      <c r="BS328" s="1"/>
      <c r="BT328" s="1"/>
      <c r="BU328" s="1"/>
      <c r="BV328" s="1"/>
      <c r="BW328" s="1"/>
      <c r="BX328" s="1"/>
      <c r="BY328" s="1"/>
      <c r="BZ328" s="1"/>
      <c r="CA328" s="1"/>
      <c r="CB328" s="1"/>
      <c r="CC328" s="1"/>
      <c r="CD328" s="1"/>
      <c r="CE328" s="1"/>
      <c r="CF328" s="1"/>
      <c r="CG328" s="1"/>
      <c r="CH328" s="1"/>
      <c r="CI328" s="1"/>
      <c r="CJ328" s="1"/>
    </row>
    <row r="329" spans="1:88">
      <c r="A329" s="1"/>
      <c r="B329" s="1"/>
      <c r="C329" s="1"/>
      <c r="D329" s="1"/>
      <c r="E329" s="1"/>
      <c r="F329" s="1"/>
      <c r="G329" s="1"/>
      <c r="H329" s="1"/>
      <c r="I329" s="1"/>
      <c r="J329" s="1"/>
      <c r="K329" s="1"/>
      <c r="L329" s="1"/>
      <c r="M329" s="188"/>
      <c r="N329" s="1"/>
      <c r="O329" s="1"/>
      <c r="P329" s="1"/>
      <c r="Q329" s="1"/>
      <c r="R329" s="1"/>
      <c r="S329" s="1"/>
      <c r="T329" s="1"/>
      <c r="U329" s="1"/>
      <c r="V329" s="1"/>
      <c r="W329" s="1"/>
      <c r="X329" s="1"/>
      <c r="Y329" s="1"/>
      <c r="Z329" s="1"/>
      <c r="AA329" s="6"/>
      <c r="AB329" s="6"/>
      <c r="AC329" s="1"/>
      <c r="AD329" s="1"/>
      <c r="AE329" s="1"/>
      <c r="AF329" s="1"/>
      <c r="AG329" s="1"/>
      <c r="AH329" s="1"/>
      <c r="AI329" s="1"/>
      <c r="AJ329" s="1"/>
      <c r="AK329" s="1"/>
      <c r="AL329" s="1"/>
      <c r="AM329" s="1"/>
      <c r="AN329" s="1"/>
      <c r="AO329" s="1"/>
      <c r="AP329" s="1"/>
      <c r="AQ329" s="1"/>
      <c r="AR329" s="1"/>
      <c r="AS329" s="1"/>
      <c r="AT329" s="192"/>
      <c r="AU329" s="1"/>
      <c r="AV329" s="1"/>
      <c r="AW329" s="1"/>
      <c r="AX329" s="1"/>
      <c r="AY329" s="1"/>
      <c r="AZ329" s="1"/>
      <c r="BA329" s="1"/>
      <c r="BB329" s="1"/>
      <c r="BC329" s="193"/>
      <c r="BD329" s="1"/>
      <c r="BE329" s="1"/>
      <c r="BF329" s="1"/>
      <c r="BG329" s="1"/>
      <c r="BH329" s="1"/>
      <c r="BI329" s="1"/>
      <c r="BJ329" s="1"/>
      <c r="BK329" s="1"/>
      <c r="BL329" s="1"/>
      <c r="BM329" s="1"/>
      <c r="BN329" s="1"/>
      <c r="BO329" s="1"/>
      <c r="BP329" s="1"/>
      <c r="BQ329" s="1"/>
      <c r="BR329" s="1"/>
      <c r="BS329" s="1"/>
      <c r="BT329" s="1"/>
      <c r="BU329" s="1"/>
      <c r="BV329" s="1"/>
      <c r="BW329" s="1"/>
      <c r="BX329" s="1"/>
      <c r="BY329" s="1"/>
      <c r="BZ329" s="1"/>
      <c r="CA329" s="1"/>
      <c r="CB329" s="1"/>
      <c r="CC329" s="1"/>
      <c r="CD329" s="1"/>
      <c r="CE329" s="1"/>
      <c r="CF329" s="1"/>
      <c r="CG329" s="1"/>
      <c r="CH329" s="1"/>
      <c r="CI329" s="1"/>
      <c r="CJ329" s="1"/>
    </row>
    <row r="330" spans="1:88">
      <c r="A330" s="1"/>
      <c r="B330" s="1"/>
      <c r="C330" s="1"/>
      <c r="D330" s="1"/>
      <c r="E330" s="1"/>
      <c r="F330" s="1"/>
      <c r="G330" s="1"/>
      <c r="H330" s="1"/>
      <c r="I330" s="1"/>
      <c r="J330" s="1"/>
      <c r="K330" s="1"/>
      <c r="L330" s="1"/>
      <c r="M330" s="188"/>
      <c r="N330" s="1"/>
      <c r="O330" s="1"/>
      <c r="P330" s="1"/>
      <c r="Q330" s="1"/>
      <c r="R330" s="1"/>
      <c r="S330" s="1"/>
      <c r="T330" s="1"/>
      <c r="U330" s="1"/>
      <c r="V330" s="1"/>
      <c r="W330" s="1"/>
      <c r="X330" s="1"/>
      <c r="Y330" s="1"/>
      <c r="Z330" s="1"/>
      <c r="AA330" s="6"/>
      <c r="AB330" s="6"/>
      <c r="AC330" s="1"/>
      <c r="AD330" s="1"/>
      <c r="AE330" s="1"/>
      <c r="AF330" s="1"/>
      <c r="AG330" s="1"/>
      <c r="AH330" s="1"/>
      <c r="AI330" s="1"/>
      <c r="AJ330" s="1"/>
      <c r="AK330" s="1"/>
      <c r="AL330" s="1"/>
      <c r="AM330" s="1"/>
      <c r="AN330" s="1"/>
      <c r="AO330" s="1"/>
      <c r="AP330" s="1"/>
      <c r="AQ330" s="1"/>
      <c r="AR330" s="1"/>
      <c r="AS330" s="1"/>
      <c r="AT330" s="192"/>
      <c r="AU330" s="1"/>
      <c r="AV330" s="1"/>
      <c r="AW330" s="1"/>
      <c r="AX330" s="1"/>
      <c r="AY330" s="1"/>
      <c r="AZ330" s="1"/>
      <c r="BA330" s="1"/>
      <c r="BB330" s="1"/>
      <c r="BC330" s="193"/>
      <c r="BD330" s="1"/>
      <c r="BE330" s="1"/>
      <c r="BF330" s="1"/>
      <c r="BG330" s="1"/>
      <c r="BH330" s="1"/>
      <c r="BI330" s="1"/>
      <c r="BJ330" s="1"/>
      <c r="BK330" s="1"/>
      <c r="BL330" s="1"/>
      <c r="BM330" s="1"/>
      <c r="BN330" s="1"/>
      <c r="BO330" s="1"/>
      <c r="BP330" s="1"/>
      <c r="BQ330" s="1"/>
      <c r="BR330" s="1"/>
      <c r="BS330" s="1"/>
      <c r="BT330" s="1"/>
      <c r="BU330" s="1"/>
      <c r="BV330" s="1"/>
      <c r="BW330" s="1"/>
      <c r="BX330" s="1"/>
      <c r="BY330" s="1"/>
      <c r="BZ330" s="1"/>
      <c r="CA330" s="1"/>
      <c r="CB330" s="1"/>
      <c r="CC330" s="1"/>
      <c r="CD330" s="1"/>
      <c r="CE330" s="1"/>
      <c r="CF330" s="1"/>
      <c r="CG330" s="1"/>
      <c r="CH330" s="1"/>
      <c r="CI330" s="1"/>
      <c r="CJ330" s="1"/>
    </row>
    <row r="331" spans="1:88">
      <c r="A331" s="1"/>
      <c r="B331" s="1"/>
      <c r="C331" s="1"/>
      <c r="D331" s="1"/>
      <c r="E331" s="1"/>
      <c r="F331" s="1"/>
      <c r="G331" s="1"/>
      <c r="H331" s="1"/>
      <c r="I331" s="1"/>
      <c r="J331" s="1"/>
      <c r="K331" s="1"/>
      <c r="L331" s="1"/>
      <c r="M331" s="188"/>
      <c r="N331" s="1"/>
      <c r="O331" s="1"/>
      <c r="P331" s="1"/>
      <c r="Q331" s="1"/>
      <c r="R331" s="1"/>
      <c r="S331" s="1"/>
      <c r="T331" s="1"/>
      <c r="U331" s="1"/>
      <c r="V331" s="1"/>
      <c r="W331" s="1"/>
      <c r="X331" s="1"/>
      <c r="Y331" s="1"/>
      <c r="Z331" s="1"/>
      <c r="AA331" s="6"/>
      <c r="AB331" s="6"/>
      <c r="AC331" s="1"/>
      <c r="AD331" s="1"/>
      <c r="AE331" s="1"/>
      <c r="AF331" s="1"/>
      <c r="AG331" s="1"/>
      <c r="AH331" s="1"/>
      <c r="AI331" s="1"/>
      <c r="AJ331" s="1"/>
      <c r="AK331" s="1"/>
      <c r="AL331" s="1"/>
      <c r="AM331" s="1"/>
      <c r="AN331" s="1"/>
      <c r="AO331" s="1"/>
      <c r="AP331" s="1"/>
      <c r="AQ331" s="1"/>
      <c r="AR331" s="1"/>
      <c r="AS331" s="1"/>
      <c r="AT331" s="192"/>
      <c r="AU331" s="1"/>
      <c r="AV331" s="1"/>
      <c r="AW331" s="1"/>
      <c r="AX331" s="1"/>
      <c r="AY331" s="1"/>
      <c r="AZ331" s="1"/>
      <c r="BA331" s="1"/>
      <c r="BB331" s="1"/>
      <c r="BC331" s="193"/>
      <c r="BD331" s="1"/>
      <c r="BE331" s="1"/>
      <c r="BF331" s="1"/>
      <c r="BG331" s="1"/>
      <c r="BH331" s="1"/>
      <c r="BI331" s="1"/>
      <c r="BJ331" s="1"/>
      <c r="BK331" s="1"/>
      <c r="BL331" s="1"/>
      <c r="BM331" s="1"/>
      <c r="BN331" s="1"/>
      <c r="BO331" s="1"/>
      <c r="BP331" s="1"/>
      <c r="BQ331" s="1"/>
      <c r="BR331" s="1"/>
      <c r="BS331" s="1"/>
      <c r="BT331" s="1"/>
      <c r="BU331" s="1"/>
      <c r="BV331" s="1"/>
      <c r="BW331" s="1"/>
      <c r="BX331" s="1"/>
      <c r="BY331" s="1"/>
      <c r="BZ331" s="1"/>
      <c r="CA331" s="1"/>
      <c r="CB331" s="1"/>
      <c r="CC331" s="1"/>
      <c r="CD331" s="1"/>
      <c r="CE331" s="1"/>
      <c r="CF331" s="1"/>
      <c r="CG331" s="1"/>
      <c r="CH331" s="1"/>
      <c r="CI331" s="1"/>
      <c r="CJ331" s="1"/>
    </row>
    <row r="332" spans="1:88">
      <c r="A332" s="1"/>
      <c r="B332" s="1"/>
      <c r="C332" s="1"/>
      <c r="D332" s="1"/>
      <c r="E332" s="1"/>
      <c r="F332" s="1"/>
      <c r="G332" s="1"/>
      <c r="H332" s="1"/>
      <c r="I332" s="1"/>
      <c r="J332" s="1"/>
      <c r="K332" s="1"/>
      <c r="L332" s="1"/>
      <c r="M332" s="188"/>
      <c r="N332" s="1"/>
      <c r="O332" s="1"/>
      <c r="P332" s="1"/>
      <c r="Q332" s="1"/>
      <c r="R332" s="1"/>
      <c r="S332" s="1"/>
      <c r="T332" s="1"/>
      <c r="U332" s="1"/>
      <c r="V332" s="1"/>
      <c r="W332" s="1"/>
      <c r="X332" s="1"/>
      <c r="Y332" s="1"/>
      <c r="Z332" s="1"/>
      <c r="AA332" s="6"/>
      <c r="AB332" s="6"/>
      <c r="AC332" s="1"/>
      <c r="AD332" s="1"/>
      <c r="AE332" s="1"/>
      <c r="AF332" s="1"/>
      <c r="AG332" s="1"/>
      <c r="AH332" s="1"/>
      <c r="AI332" s="1"/>
      <c r="AJ332" s="1"/>
      <c r="AK332" s="1"/>
      <c r="AL332" s="1"/>
      <c r="AM332" s="1"/>
      <c r="AN332" s="1"/>
      <c r="AO332" s="1"/>
      <c r="AP332" s="1"/>
      <c r="AQ332" s="1"/>
      <c r="AR332" s="1"/>
      <c r="AS332" s="1"/>
      <c r="AT332" s="192"/>
      <c r="AU332" s="1"/>
      <c r="AV332" s="1"/>
      <c r="AW332" s="1"/>
      <c r="AX332" s="1"/>
      <c r="AY332" s="1"/>
      <c r="AZ332" s="1"/>
      <c r="BA332" s="1"/>
      <c r="BB332" s="1"/>
      <c r="BC332" s="193"/>
      <c r="BD332" s="1"/>
      <c r="BE332" s="1"/>
      <c r="BF332" s="1"/>
      <c r="BG332" s="1"/>
      <c r="BH332" s="1"/>
      <c r="BI332" s="1"/>
      <c r="BJ332" s="1"/>
      <c r="BK332" s="1"/>
      <c r="BL332" s="1"/>
      <c r="BM332" s="1"/>
      <c r="BN332" s="1"/>
      <c r="BO332" s="1"/>
      <c r="BP332" s="1"/>
      <c r="BQ332" s="1"/>
      <c r="BR332" s="1"/>
      <c r="BS332" s="1"/>
      <c r="BT332" s="1"/>
      <c r="BU332" s="1"/>
      <c r="BV332" s="1"/>
      <c r="BW332" s="1"/>
      <c r="BX332" s="1"/>
      <c r="BY332" s="1"/>
      <c r="BZ332" s="1"/>
      <c r="CA332" s="1"/>
      <c r="CB332" s="1"/>
      <c r="CC332" s="1"/>
      <c r="CD332" s="1"/>
      <c r="CE332" s="1"/>
      <c r="CF332" s="1"/>
      <c r="CG332" s="1"/>
      <c r="CH332" s="1"/>
      <c r="CI332" s="1"/>
      <c r="CJ332" s="1"/>
    </row>
    <row r="333" spans="1:88">
      <c r="A333" s="1"/>
      <c r="B333" s="1"/>
      <c r="C333" s="1"/>
      <c r="D333" s="1"/>
      <c r="E333" s="1"/>
      <c r="F333" s="1"/>
      <c r="G333" s="1"/>
      <c r="H333" s="1"/>
      <c r="I333" s="1"/>
      <c r="J333" s="1"/>
      <c r="K333" s="1"/>
      <c r="L333" s="1"/>
      <c r="M333" s="188"/>
      <c r="N333" s="1"/>
      <c r="O333" s="1"/>
      <c r="P333" s="1"/>
      <c r="Q333" s="1"/>
      <c r="R333" s="1"/>
      <c r="S333" s="1"/>
      <c r="T333" s="1"/>
      <c r="U333" s="1"/>
      <c r="V333" s="1"/>
      <c r="W333" s="1"/>
      <c r="X333" s="1"/>
      <c r="Y333" s="1"/>
      <c r="Z333" s="1"/>
      <c r="AA333" s="6"/>
      <c r="AB333" s="6"/>
      <c r="AC333" s="1"/>
      <c r="AD333" s="1"/>
      <c r="AE333" s="1"/>
      <c r="AF333" s="1"/>
      <c r="AG333" s="1"/>
      <c r="AH333" s="1"/>
      <c r="AI333" s="1"/>
      <c r="AJ333" s="1"/>
      <c r="AK333" s="1"/>
      <c r="AL333" s="1"/>
      <c r="AM333" s="1"/>
      <c r="AN333" s="1"/>
      <c r="AO333" s="1"/>
      <c r="AP333" s="1"/>
      <c r="AQ333" s="1"/>
      <c r="AR333" s="1"/>
      <c r="AS333" s="1"/>
      <c r="AT333" s="192"/>
      <c r="AU333" s="1"/>
      <c r="AV333" s="1"/>
      <c r="AW333" s="1"/>
      <c r="AX333" s="1"/>
      <c r="AY333" s="1"/>
      <c r="AZ333" s="1"/>
      <c r="BA333" s="1"/>
      <c r="BB333" s="1"/>
      <c r="BC333" s="193"/>
      <c r="BD333" s="1"/>
      <c r="BE333" s="1"/>
      <c r="BF333" s="1"/>
      <c r="BG333" s="1"/>
      <c r="BH333" s="1"/>
      <c r="BI333" s="1"/>
      <c r="BJ333" s="1"/>
      <c r="BK333" s="1"/>
      <c r="BL333" s="1"/>
      <c r="BM333" s="1"/>
      <c r="BN333" s="1"/>
      <c r="BO333" s="1"/>
      <c r="BP333" s="1"/>
      <c r="BQ333" s="1"/>
      <c r="BR333" s="1"/>
      <c r="BS333" s="1"/>
      <c r="BT333" s="1"/>
      <c r="BU333" s="1"/>
      <c r="BV333" s="1"/>
      <c r="BW333" s="1"/>
      <c r="BX333" s="1"/>
      <c r="BY333" s="1"/>
      <c r="BZ333" s="1"/>
      <c r="CA333" s="1"/>
      <c r="CB333" s="1"/>
      <c r="CC333" s="1"/>
      <c r="CD333" s="1"/>
      <c r="CE333" s="1"/>
      <c r="CF333" s="1"/>
      <c r="CG333" s="1"/>
      <c r="CH333" s="1"/>
      <c r="CI333" s="1"/>
      <c r="CJ333" s="1"/>
    </row>
    <row r="334" spans="1:88">
      <c r="A334" s="1"/>
      <c r="B334" s="1"/>
      <c r="C334" s="1"/>
      <c r="D334" s="1"/>
      <c r="E334" s="1"/>
      <c r="F334" s="1"/>
      <c r="G334" s="1"/>
      <c r="H334" s="1"/>
      <c r="I334" s="1"/>
      <c r="J334" s="1"/>
      <c r="K334" s="1"/>
      <c r="L334" s="1"/>
      <c r="M334" s="188"/>
      <c r="N334" s="1"/>
      <c r="O334" s="1"/>
      <c r="P334" s="1"/>
      <c r="Q334" s="1"/>
      <c r="R334" s="1"/>
      <c r="S334" s="1"/>
      <c r="T334" s="1"/>
      <c r="U334" s="1"/>
      <c r="V334" s="1"/>
      <c r="W334" s="1"/>
      <c r="X334" s="1"/>
      <c r="Y334" s="1"/>
      <c r="Z334" s="1"/>
      <c r="AA334" s="6"/>
      <c r="AB334" s="6"/>
      <c r="AC334" s="1"/>
      <c r="AD334" s="1"/>
      <c r="AE334" s="1"/>
      <c r="AF334" s="1"/>
      <c r="AG334" s="1"/>
      <c r="AH334" s="1"/>
      <c r="AI334" s="1"/>
      <c r="AJ334" s="1"/>
      <c r="AK334" s="1"/>
      <c r="AL334" s="1"/>
      <c r="AM334" s="1"/>
      <c r="AN334" s="1"/>
      <c r="AO334" s="1"/>
      <c r="AP334" s="1"/>
      <c r="AQ334" s="1"/>
      <c r="AR334" s="1"/>
      <c r="AS334" s="1"/>
      <c r="AT334" s="192"/>
      <c r="AU334" s="1"/>
      <c r="AV334" s="1"/>
      <c r="AW334" s="1"/>
      <c r="AX334" s="1"/>
      <c r="AY334" s="1"/>
      <c r="AZ334" s="1"/>
      <c r="BA334" s="1"/>
      <c r="BB334" s="1"/>
      <c r="BC334" s="193"/>
      <c r="BD334" s="1"/>
      <c r="BE334" s="1"/>
      <c r="BF334" s="1"/>
      <c r="BG334" s="1"/>
      <c r="BH334" s="1"/>
      <c r="BI334" s="1"/>
      <c r="BJ334" s="1"/>
      <c r="BK334" s="1"/>
      <c r="BL334" s="1"/>
      <c r="BM334" s="1"/>
      <c r="BN334" s="1"/>
      <c r="BO334" s="1"/>
      <c r="BP334" s="1"/>
      <c r="BQ334" s="1"/>
      <c r="BR334" s="1"/>
      <c r="BS334" s="1"/>
      <c r="BT334" s="1"/>
      <c r="BU334" s="1"/>
      <c r="BV334" s="1"/>
      <c r="BW334" s="1"/>
      <c r="BX334" s="1"/>
      <c r="BY334" s="1"/>
      <c r="BZ334" s="1"/>
      <c r="CA334" s="1"/>
      <c r="CB334" s="1"/>
      <c r="CC334" s="1"/>
      <c r="CD334" s="1"/>
      <c r="CE334" s="1"/>
      <c r="CF334" s="1"/>
      <c r="CG334" s="1"/>
      <c r="CH334" s="1"/>
      <c r="CI334" s="1"/>
      <c r="CJ334" s="1"/>
    </row>
    <row r="335" spans="1:88">
      <c r="A335" s="1"/>
      <c r="B335" s="1"/>
      <c r="C335" s="1"/>
      <c r="D335" s="1"/>
      <c r="E335" s="1"/>
      <c r="F335" s="1"/>
      <c r="G335" s="1"/>
      <c r="H335" s="1"/>
      <c r="I335" s="1"/>
      <c r="J335" s="1"/>
      <c r="K335" s="1"/>
      <c r="L335" s="1"/>
      <c r="M335" s="188"/>
      <c r="N335" s="1"/>
      <c r="O335" s="1"/>
      <c r="P335" s="1"/>
      <c r="Q335" s="1"/>
      <c r="R335" s="1"/>
      <c r="S335" s="1"/>
      <c r="T335" s="1"/>
      <c r="U335" s="1"/>
      <c r="V335" s="1"/>
      <c r="W335" s="1"/>
      <c r="X335" s="1"/>
      <c r="Y335" s="1"/>
      <c r="Z335" s="1"/>
      <c r="AA335" s="6"/>
      <c r="AB335" s="6"/>
      <c r="AC335" s="1"/>
      <c r="AD335" s="1"/>
      <c r="AE335" s="1"/>
      <c r="AF335" s="1"/>
      <c r="AG335" s="1"/>
      <c r="AH335" s="1"/>
      <c r="AI335" s="1"/>
      <c r="AJ335" s="1"/>
      <c r="AK335" s="1"/>
      <c r="AL335" s="1"/>
      <c r="AM335" s="1"/>
      <c r="AN335" s="1"/>
      <c r="AO335" s="1"/>
      <c r="AP335" s="1"/>
      <c r="AQ335" s="1"/>
      <c r="AR335" s="1"/>
      <c r="AS335" s="1"/>
      <c r="AT335" s="192"/>
      <c r="AU335" s="1"/>
      <c r="AV335" s="1"/>
      <c r="AW335" s="1"/>
      <c r="AX335" s="1"/>
      <c r="AY335" s="1"/>
      <c r="AZ335" s="1"/>
      <c r="BA335" s="1"/>
      <c r="BB335" s="1"/>
      <c r="BC335" s="193"/>
      <c r="BD335" s="1"/>
      <c r="BE335" s="1"/>
      <c r="BF335" s="1"/>
      <c r="BG335" s="1"/>
      <c r="BH335" s="1"/>
      <c r="BI335" s="1"/>
      <c r="BJ335" s="1"/>
      <c r="BK335" s="1"/>
      <c r="BL335" s="1"/>
      <c r="BM335" s="1"/>
      <c r="BN335" s="1"/>
      <c r="BO335" s="1"/>
      <c r="BP335" s="1"/>
      <c r="BQ335" s="1"/>
      <c r="BR335" s="1"/>
      <c r="BS335" s="1"/>
      <c r="BT335" s="1"/>
      <c r="BU335" s="1"/>
      <c r="BV335" s="1"/>
      <c r="BW335" s="1"/>
      <c r="BX335" s="1"/>
      <c r="BY335" s="1"/>
      <c r="BZ335" s="1"/>
      <c r="CA335" s="1"/>
      <c r="CB335" s="1"/>
      <c r="CC335" s="1"/>
      <c r="CD335" s="1"/>
      <c r="CE335" s="1"/>
      <c r="CF335" s="1"/>
      <c r="CG335" s="1"/>
      <c r="CH335" s="1"/>
      <c r="CI335" s="1"/>
      <c r="CJ335" s="1"/>
    </row>
    <row r="336" spans="1:88">
      <c r="A336" s="1"/>
      <c r="B336" s="1"/>
      <c r="C336" s="1"/>
      <c r="D336" s="1"/>
      <c r="E336" s="1"/>
      <c r="F336" s="1"/>
      <c r="G336" s="1"/>
      <c r="H336" s="1"/>
      <c r="I336" s="1"/>
      <c r="J336" s="1"/>
      <c r="K336" s="1"/>
      <c r="L336" s="1"/>
      <c r="M336" s="188"/>
      <c r="N336" s="1"/>
      <c r="O336" s="1"/>
      <c r="P336" s="1"/>
      <c r="Q336" s="1"/>
      <c r="R336" s="1"/>
      <c r="S336" s="1"/>
      <c r="T336" s="1"/>
      <c r="U336" s="1"/>
      <c r="V336" s="1"/>
      <c r="W336" s="1"/>
      <c r="X336" s="1"/>
      <c r="Y336" s="1"/>
      <c r="Z336" s="1"/>
      <c r="AA336" s="6"/>
      <c r="AB336" s="6"/>
      <c r="AC336" s="1"/>
      <c r="AD336" s="1"/>
      <c r="AE336" s="1"/>
      <c r="AF336" s="1"/>
      <c r="AG336" s="1"/>
      <c r="AH336" s="1"/>
      <c r="AI336" s="1"/>
      <c r="AJ336" s="1"/>
      <c r="AK336" s="1"/>
      <c r="AL336" s="1"/>
      <c r="AM336" s="1"/>
      <c r="AN336" s="1"/>
      <c r="AO336" s="1"/>
      <c r="AP336" s="1"/>
      <c r="AQ336" s="1"/>
      <c r="AR336" s="1"/>
      <c r="AS336" s="1"/>
      <c r="AT336" s="192"/>
      <c r="AU336" s="1"/>
      <c r="AV336" s="1"/>
      <c r="AW336" s="1"/>
      <c r="AX336" s="1"/>
      <c r="AY336" s="1"/>
      <c r="AZ336" s="1"/>
      <c r="BA336" s="1"/>
      <c r="BB336" s="1"/>
      <c r="BC336" s="193"/>
      <c r="BD336" s="1"/>
      <c r="BE336" s="1"/>
      <c r="BF336" s="1"/>
      <c r="BG336" s="1"/>
      <c r="BH336" s="1"/>
      <c r="BI336" s="1"/>
      <c r="BJ336" s="1"/>
      <c r="BK336" s="1"/>
      <c r="BL336" s="1"/>
      <c r="BM336" s="1"/>
      <c r="BN336" s="1"/>
      <c r="BO336" s="1"/>
      <c r="BP336" s="1"/>
      <c r="BQ336" s="1"/>
      <c r="BR336" s="1"/>
      <c r="BS336" s="1"/>
      <c r="BT336" s="1"/>
      <c r="BU336" s="1"/>
      <c r="BV336" s="1"/>
      <c r="BW336" s="1"/>
      <c r="BX336" s="1"/>
      <c r="BY336" s="1"/>
      <c r="BZ336" s="1"/>
      <c r="CA336" s="1"/>
      <c r="CB336" s="1"/>
      <c r="CC336" s="1"/>
      <c r="CD336" s="1"/>
      <c r="CE336" s="1"/>
      <c r="CF336" s="1"/>
      <c r="CG336" s="1"/>
      <c r="CH336" s="1"/>
      <c r="CI336" s="1"/>
      <c r="CJ336" s="1"/>
    </row>
    <row r="337" spans="1:88">
      <c r="A337" s="1"/>
      <c r="B337" s="1"/>
      <c r="C337" s="1"/>
      <c r="D337" s="1"/>
      <c r="E337" s="1"/>
      <c r="F337" s="1"/>
      <c r="G337" s="1"/>
      <c r="H337" s="1"/>
      <c r="I337" s="1"/>
      <c r="J337" s="1"/>
      <c r="K337" s="1"/>
      <c r="L337" s="1"/>
      <c r="M337" s="188"/>
      <c r="N337" s="1"/>
      <c r="O337" s="1"/>
      <c r="P337" s="1"/>
      <c r="Q337" s="1"/>
      <c r="R337" s="1"/>
      <c r="S337" s="1"/>
      <c r="T337" s="1"/>
      <c r="U337" s="1"/>
      <c r="V337" s="1"/>
      <c r="W337" s="1"/>
      <c r="X337" s="1"/>
      <c r="Y337" s="1"/>
      <c r="Z337" s="1"/>
      <c r="AA337" s="6"/>
      <c r="AB337" s="6"/>
      <c r="AC337" s="1"/>
      <c r="AD337" s="1"/>
      <c r="AE337" s="1"/>
      <c r="AF337" s="1"/>
      <c r="AG337" s="1"/>
      <c r="AH337" s="1"/>
      <c r="AI337" s="1"/>
      <c r="AJ337" s="1"/>
      <c r="AK337" s="1"/>
      <c r="AL337" s="1"/>
      <c r="AM337" s="1"/>
      <c r="AN337" s="1"/>
      <c r="AO337" s="1"/>
      <c r="AP337" s="1"/>
      <c r="AQ337" s="1"/>
      <c r="AR337" s="1"/>
      <c r="AS337" s="1"/>
      <c r="AT337" s="192"/>
      <c r="AU337" s="1"/>
      <c r="AV337" s="1"/>
      <c r="AW337" s="1"/>
      <c r="AX337" s="1"/>
      <c r="AY337" s="1"/>
      <c r="AZ337" s="1"/>
      <c r="BA337" s="1"/>
      <c r="BB337" s="1"/>
      <c r="BC337" s="193"/>
      <c r="BD337" s="1"/>
      <c r="BE337" s="1"/>
      <c r="BF337" s="1"/>
      <c r="BG337" s="1"/>
      <c r="BH337" s="1"/>
      <c r="BI337" s="1"/>
      <c r="BJ337" s="1"/>
      <c r="BK337" s="1"/>
      <c r="BL337" s="1"/>
      <c r="BM337" s="1"/>
      <c r="BN337" s="1"/>
      <c r="BO337" s="1"/>
      <c r="BP337" s="1"/>
      <c r="BQ337" s="1"/>
      <c r="BR337" s="1"/>
      <c r="BS337" s="1"/>
      <c r="BT337" s="1"/>
      <c r="BU337" s="1"/>
      <c r="BV337" s="1"/>
      <c r="BW337" s="1"/>
      <c r="BX337" s="1"/>
      <c r="BY337" s="1"/>
      <c r="BZ337" s="1"/>
      <c r="CA337" s="1"/>
      <c r="CB337" s="1"/>
      <c r="CC337" s="1"/>
      <c r="CD337" s="1"/>
      <c r="CE337" s="1"/>
      <c r="CF337" s="1"/>
      <c r="CG337" s="1"/>
      <c r="CH337" s="1"/>
      <c r="CI337" s="1"/>
      <c r="CJ337" s="1"/>
    </row>
    <row r="338" spans="1:88">
      <c r="A338" s="1"/>
      <c r="B338" s="1"/>
      <c r="C338" s="1"/>
      <c r="D338" s="1"/>
      <c r="E338" s="1"/>
      <c r="F338" s="1"/>
      <c r="G338" s="1"/>
      <c r="H338" s="1"/>
      <c r="I338" s="1"/>
      <c r="J338" s="1"/>
      <c r="K338" s="1"/>
      <c r="L338" s="1"/>
      <c r="M338" s="188"/>
      <c r="N338" s="1"/>
      <c r="O338" s="1"/>
      <c r="P338" s="1"/>
      <c r="Q338" s="1"/>
      <c r="R338" s="1"/>
      <c r="S338" s="1"/>
      <c r="T338" s="1"/>
      <c r="U338" s="1"/>
      <c r="V338" s="1"/>
      <c r="W338" s="1"/>
      <c r="X338" s="1"/>
      <c r="Y338" s="1"/>
      <c r="Z338" s="1"/>
      <c r="AA338" s="6"/>
      <c r="AB338" s="6"/>
      <c r="AC338" s="1"/>
      <c r="AD338" s="1"/>
      <c r="AE338" s="1"/>
      <c r="AF338" s="1"/>
      <c r="AG338" s="1"/>
      <c r="AH338" s="1"/>
      <c r="AI338" s="1"/>
      <c r="AJ338" s="1"/>
      <c r="AK338" s="1"/>
      <c r="AL338" s="1"/>
      <c r="AM338" s="1"/>
      <c r="AN338" s="1"/>
      <c r="AO338" s="1"/>
      <c r="AP338" s="1"/>
      <c r="AQ338" s="1"/>
      <c r="AR338" s="1"/>
      <c r="AS338" s="1"/>
      <c r="AT338" s="192"/>
      <c r="AU338" s="1"/>
      <c r="AV338" s="1"/>
      <c r="AW338" s="1"/>
      <c r="AX338" s="1"/>
      <c r="AY338" s="1"/>
      <c r="AZ338" s="1"/>
      <c r="BA338" s="1"/>
      <c r="BB338" s="1"/>
      <c r="BC338" s="193"/>
      <c r="BD338" s="1"/>
      <c r="BE338" s="1"/>
      <c r="BF338" s="1"/>
      <c r="BG338" s="1"/>
      <c r="BH338" s="1"/>
      <c r="BI338" s="1"/>
      <c r="BJ338" s="1"/>
      <c r="BK338" s="1"/>
      <c r="BL338" s="1"/>
      <c r="BM338" s="1"/>
      <c r="BN338" s="1"/>
      <c r="BO338" s="1"/>
      <c r="BP338" s="1"/>
      <c r="BQ338" s="1"/>
      <c r="BR338" s="1"/>
      <c r="BS338" s="1"/>
      <c r="BT338" s="1"/>
      <c r="BU338" s="1"/>
      <c r="BV338" s="1"/>
      <c r="BW338" s="1"/>
      <c r="BX338" s="1"/>
      <c r="BY338" s="1"/>
      <c r="BZ338" s="1"/>
      <c r="CA338" s="1"/>
      <c r="CB338" s="1"/>
      <c r="CC338" s="1"/>
      <c r="CD338" s="1"/>
      <c r="CE338" s="1"/>
      <c r="CF338" s="1"/>
      <c r="CG338" s="1"/>
      <c r="CH338" s="1"/>
      <c r="CI338" s="1"/>
      <c r="CJ338" s="1"/>
    </row>
    <row r="339" spans="1:88">
      <c r="A339" s="1"/>
      <c r="B339" s="1"/>
      <c r="C339" s="1"/>
      <c r="D339" s="1"/>
      <c r="E339" s="1"/>
      <c r="F339" s="1"/>
      <c r="G339" s="1"/>
      <c r="H339" s="1"/>
      <c r="I339" s="1"/>
      <c r="J339" s="1"/>
      <c r="K339" s="1"/>
      <c r="L339" s="1"/>
      <c r="M339" s="188"/>
      <c r="N339" s="1"/>
      <c r="O339" s="1"/>
      <c r="P339" s="1"/>
      <c r="Q339" s="1"/>
      <c r="R339" s="1"/>
      <c r="S339" s="1"/>
      <c r="T339" s="1"/>
      <c r="U339" s="1"/>
      <c r="V339" s="1"/>
      <c r="W339" s="1"/>
      <c r="X339" s="1"/>
      <c r="Y339" s="1"/>
      <c r="Z339" s="1"/>
      <c r="AA339" s="6"/>
      <c r="AB339" s="6"/>
      <c r="AC339" s="1"/>
      <c r="AD339" s="1"/>
      <c r="AE339" s="1"/>
      <c r="AF339" s="1"/>
      <c r="AG339" s="1"/>
      <c r="AH339" s="1"/>
      <c r="AI339" s="1"/>
      <c r="AJ339" s="1"/>
      <c r="AK339" s="1"/>
      <c r="AL339" s="1"/>
      <c r="AM339" s="1"/>
      <c r="AN339" s="1"/>
      <c r="AO339" s="1"/>
      <c r="AP339" s="1"/>
      <c r="AQ339" s="1"/>
      <c r="AR339" s="1"/>
      <c r="AS339" s="1"/>
      <c r="AT339" s="192"/>
      <c r="AU339" s="1"/>
      <c r="AV339" s="1"/>
      <c r="AW339" s="1"/>
      <c r="AX339" s="1"/>
      <c r="AY339" s="1"/>
      <c r="AZ339" s="1"/>
      <c r="BA339" s="1"/>
      <c r="BB339" s="1"/>
      <c r="BC339" s="193"/>
      <c r="BD339" s="1"/>
      <c r="BE339" s="1"/>
      <c r="BF339" s="1"/>
      <c r="BG339" s="1"/>
      <c r="BH339" s="1"/>
      <c r="BI339" s="1"/>
      <c r="BJ339" s="1"/>
      <c r="BK339" s="1"/>
      <c r="BL339" s="1"/>
      <c r="BM339" s="1"/>
      <c r="BN339" s="1"/>
      <c r="BO339" s="1"/>
      <c r="BP339" s="1"/>
      <c r="BQ339" s="1"/>
      <c r="BR339" s="1"/>
      <c r="BS339" s="1"/>
      <c r="BT339" s="1"/>
      <c r="BU339" s="1"/>
      <c r="BV339" s="1"/>
      <c r="BW339" s="1"/>
      <c r="BX339" s="1"/>
      <c r="BY339" s="1"/>
      <c r="BZ339" s="1"/>
      <c r="CA339" s="1"/>
      <c r="CB339" s="1"/>
      <c r="CC339" s="1"/>
      <c r="CD339" s="1"/>
      <c r="CE339" s="1"/>
      <c r="CF339" s="1"/>
      <c r="CG339" s="1"/>
      <c r="CH339" s="1"/>
      <c r="CI339" s="1"/>
      <c r="CJ339" s="1"/>
    </row>
    <row r="340" spans="1:88">
      <c r="A340" s="1"/>
      <c r="B340" s="1"/>
      <c r="C340" s="1"/>
      <c r="D340" s="1"/>
      <c r="E340" s="1"/>
      <c r="F340" s="1"/>
      <c r="G340" s="1"/>
      <c r="H340" s="1"/>
      <c r="I340" s="1"/>
      <c r="J340" s="1"/>
      <c r="K340" s="1"/>
      <c r="L340" s="1"/>
      <c r="M340" s="188"/>
      <c r="N340" s="1"/>
      <c r="O340" s="1"/>
      <c r="P340" s="1"/>
      <c r="Q340" s="1"/>
      <c r="R340" s="1"/>
      <c r="S340" s="1"/>
      <c r="T340" s="1"/>
      <c r="U340" s="1"/>
      <c r="V340" s="1"/>
      <c r="W340" s="1"/>
      <c r="X340" s="1"/>
      <c r="Y340" s="1"/>
      <c r="Z340" s="1"/>
      <c r="AA340" s="6"/>
      <c r="AB340" s="6"/>
      <c r="AC340" s="1"/>
      <c r="AD340" s="1"/>
      <c r="AE340" s="1"/>
      <c r="AF340" s="1"/>
      <c r="AG340" s="1"/>
      <c r="AH340" s="1"/>
      <c r="AI340" s="1"/>
      <c r="AJ340" s="1"/>
      <c r="AK340" s="1"/>
      <c r="AL340" s="1"/>
      <c r="AM340" s="1"/>
      <c r="AN340" s="1"/>
      <c r="AO340" s="1"/>
      <c r="AP340" s="1"/>
      <c r="AQ340" s="1"/>
      <c r="AR340" s="1"/>
      <c r="AS340" s="1"/>
      <c r="AT340" s="192"/>
      <c r="AU340" s="1"/>
      <c r="AV340" s="1"/>
      <c r="AW340" s="1"/>
      <c r="AX340" s="1"/>
      <c r="AY340" s="1"/>
      <c r="AZ340" s="1"/>
      <c r="BA340" s="1"/>
      <c r="BB340" s="1"/>
      <c r="BC340" s="193"/>
      <c r="BD340" s="1"/>
      <c r="BE340" s="1"/>
      <c r="BF340" s="1"/>
      <c r="BG340" s="1"/>
      <c r="BH340" s="1"/>
      <c r="BI340" s="1"/>
      <c r="BJ340" s="1"/>
      <c r="BK340" s="1"/>
      <c r="BL340" s="1"/>
      <c r="BM340" s="1"/>
      <c r="BN340" s="1"/>
      <c r="BO340" s="1"/>
      <c r="BP340" s="1"/>
      <c r="BQ340" s="1"/>
      <c r="BR340" s="1"/>
      <c r="BS340" s="1"/>
      <c r="BT340" s="1"/>
      <c r="BU340" s="1"/>
      <c r="BV340" s="1"/>
      <c r="BW340" s="1"/>
      <c r="BX340" s="1"/>
      <c r="BY340" s="1"/>
      <c r="BZ340" s="1"/>
      <c r="CA340" s="1"/>
      <c r="CB340" s="1"/>
      <c r="CC340" s="1"/>
      <c r="CD340" s="1"/>
      <c r="CE340" s="1"/>
      <c r="CF340" s="1"/>
      <c r="CG340" s="1"/>
      <c r="CH340" s="1"/>
      <c r="CI340" s="1"/>
      <c r="CJ340" s="1"/>
    </row>
    <row r="341" spans="1:88">
      <c r="A341" s="1"/>
      <c r="B341" s="1"/>
      <c r="C341" s="1"/>
      <c r="D341" s="1"/>
      <c r="E341" s="1"/>
      <c r="F341" s="1"/>
      <c r="G341" s="1"/>
      <c r="H341" s="1"/>
      <c r="I341" s="1"/>
      <c r="J341" s="1"/>
      <c r="K341" s="1"/>
      <c r="L341" s="1"/>
      <c r="M341" s="188"/>
      <c r="N341" s="1"/>
      <c r="O341" s="1"/>
      <c r="P341" s="1"/>
      <c r="Q341" s="1"/>
      <c r="R341" s="1"/>
      <c r="S341" s="1"/>
      <c r="T341" s="1"/>
      <c r="U341" s="1"/>
      <c r="V341" s="1"/>
      <c r="W341" s="1"/>
      <c r="X341" s="1"/>
      <c r="Y341" s="1"/>
      <c r="Z341" s="1"/>
      <c r="AA341" s="6"/>
      <c r="AB341" s="6"/>
      <c r="AC341" s="1"/>
      <c r="AD341" s="1"/>
      <c r="AE341" s="1"/>
      <c r="AF341" s="1"/>
      <c r="AG341" s="1"/>
      <c r="AH341" s="1"/>
      <c r="AI341" s="1"/>
      <c r="AJ341" s="1"/>
      <c r="AK341" s="1"/>
      <c r="AL341" s="1"/>
      <c r="AM341" s="1"/>
      <c r="AN341" s="1"/>
      <c r="AO341" s="1"/>
      <c r="AP341" s="1"/>
      <c r="AQ341" s="1"/>
      <c r="AR341" s="1"/>
      <c r="AS341" s="1"/>
      <c r="AT341" s="192"/>
      <c r="AU341" s="1"/>
      <c r="AV341" s="1"/>
      <c r="AW341" s="1"/>
      <c r="AX341" s="1"/>
      <c r="AY341" s="1"/>
      <c r="AZ341" s="1"/>
      <c r="BA341" s="1"/>
      <c r="BB341" s="1"/>
      <c r="BC341" s="193"/>
      <c r="BD341" s="1"/>
      <c r="BE341" s="1"/>
      <c r="BF341" s="1"/>
      <c r="BG341" s="1"/>
      <c r="BH341" s="1"/>
      <c r="BI341" s="1"/>
      <c r="BJ341" s="1"/>
      <c r="BK341" s="1"/>
      <c r="BL341" s="1"/>
      <c r="BM341" s="1"/>
      <c r="BN341" s="1"/>
      <c r="BO341" s="1"/>
      <c r="BP341" s="1"/>
      <c r="BQ341" s="1"/>
      <c r="BR341" s="1"/>
      <c r="BS341" s="1"/>
      <c r="BT341" s="1"/>
      <c r="BU341" s="1"/>
      <c r="BV341" s="1"/>
      <c r="BW341" s="1"/>
      <c r="BX341" s="1"/>
      <c r="BY341" s="1"/>
      <c r="BZ341" s="1"/>
      <c r="CA341" s="1"/>
      <c r="CB341" s="1"/>
      <c r="CC341" s="1"/>
      <c r="CD341" s="1"/>
      <c r="CE341" s="1"/>
      <c r="CF341" s="1"/>
      <c r="CG341" s="1"/>
      <c r="CH341" s="1"/>
      <c r="CI341" s="1"/>
      <c r="CJ341" s="1"/>
    </row>
    <row r="342" spans="1:88">
      <c r="A342" s="1"/>
      <c r="B342" s="1"/>
      <c r="C342" s="1"/>
      <c r="D342" s="1"/>
      <c r="E342" s="1"/>
      <c r="F342" s="1"/>
      <c r="G342" s="1"/>
      <c r="H342" s="1"/>
      <c r="I342" s="1"/>
      <c r="J342" s="1"/>
      <c r="K342" s="1"/>
      <c r="L342" s="1"/>
      <c r="M342" s="188"/>
      <c r="N342" s="1"/>
      <c r="O342" s="1"/>
      <c r="P342" s="1"/>
      <c r="Q342" s="1"/>
      <c r="R342" s="1"/>
      <c r="S342" s="1"/>
      <c r="T342" s="1"/>
      <c r="U342" s="1"/>
      <c r="V342" s="1"/>
      <c r="W342" s="1"/>
      <c r="X342" s="1"/>
      <c r="Y342" s="1"/>
      <c r="Z342" s="1"/>
      <c r="AA342" s="6"/>
      <c r="AB342" s="6"/>
      <c r="AC342" s="1"/>
      <c r="AD342" s="1"/>
      <c r="AE342" s="1"/>
      <c r="AF342" s="1"/>
      <c r="AG342" s="1"/>
      <c r="AH342" s="1"/>
      <c r="AI342" s="1"/>
      <c r="AJ342" s="1"/>
      <c r="AK342" s="1"/>
      <c r="AL342" s="1"/>
      <c r="AM342" s="1"/>
      <c r="AN342" s="1"/>
      <c r="AO342" s="1"/>
      <c r="AP342" s="1"/>
      <c r="AQ342" s="1"/>
      <c r="AR342" s="1"/>
      <c r="AS342" s="1"/>
      <c r="AT342" s="192"/>
      <c r="AU342" s="1"/>
      <c r="AV342" s="1"/>
      <c r="AW342" s="1"/>
      <c r="AX342" s="1"/>
      <c r="AY342" s="1"/>
      <c r="AZ342" s="1"/>
      <c r="BA342" s="1"/>
      <c r="BB342" s="1"/>
      <c r="BC342" s="193"/>
      <c r="BD342" s="1"/>
      <c r="BE342" s="1"/>
      <c r="BF342" s="1"/>
      <c r="BG342" s="1"/>
      <c r="BH342" s="1"/>
      <c r="BI342" s="1"/>
      <c r="BJ342" s="1"/>
      <c r="BK342" s="1"/>
      <c r="BL342" s="1"/>
      <c r="BM342" s="1"/>
      <c r="BN342" s="1"/>
      <c r="BO342" s="1"/>
      <c r="BP342" s="1"/>
      <c r="BQ342" s="1"/>
      <c r="BR342" s="1"/>
      <c r="BS342" s="1"/>
      <c r="BT342" s="1"/>
      <c r="BU342" s="1"/>
      <c r="BV342" s="1"/>
      <c r="BW342" s="1"/>
      <c r="BX342" s="1"/>
      <c r="BY342" s="1"/>
      <c r="BZ342" s="1"/>
      <c r="CA342" s="1"/>
      <c r="CB342" s="1"/>
      <c r="CC342" s="1"/>
      <c r="CD342" s="1"/>
      <c r="CE342" s="1"/>
      <c r="CF342" s="1"/>
      <c r="CG342" s="1"/>
      <c r="CH342" s="1"/>
      <c r="CI342" s="1"/>
      <c r="CJ342" s="1"/>
    </row>
    <row r="343" spans="1:88">
      <c r="A343" s="1"/>
      <c r="B343" s="1"/>
      <c r="C343" s="1"/>
      <c r="D343" s="1"/>
      <c r="E343" s="1"/>
      <c r="F343" s="1"/>
      <c r="G343" s="1"/>
      <c r="H343" s="1"/>
      <c r="I343" s="1"/>
      <c r="J343" s="1"/>
      <c r="K343" s="1"/>
      <c r="L343" s="1"/>
      <c r="M343" s="188"/>
      <c r="N343" s="1"/>
      <c r="O343" s="1"/>
      <c r="P343" s="1"/>
      <c r="Q343" s="1"/>
      <c r="R343" s="1"/>
      <c r="S343" s="1"/>
      <c r="T343" s="1"/>
      <c r="U343" s="1"/>
      <c r="V343" s="1"/>
      <c r="W343" s="1"/>
      <c r="X343" s="1"/>
      <c r="Y343" s="1"/>
      <c r="Z343" s="1"/>
      <c r="AA343" s="6"/>
      <c r="AB343" s="6"/>
      <c r="AC343" s="1"/>
      <c r="AD343" s="1"/>
      <c r="AE343" s="1"/>
      <c r="AF343" s="1"/>
      <c r="AG343" s="1"/>
      <c r="AH343" s="1"/>
      <c r="AI343" s="1"/>
      <c r="AJ343" s="1"/>
      <c r="AK343" s="1"/>
      <c r="AL343" s="1"/>
      <c r="AM343" s="1"/>
      <c r="AN343" s="1"/>
      <c r="AO343" s="1"/>
      <c r="AP343" s="1"/>
      <c r="AQ343" s="1"/>
      <c r="AR343" s="1"/>
      <c r="AS343" s="1"/>
      <c r="AT343" s="192"/>
      <c r="AU343" s="1"/>
      <c r="AV343" s="1"/>
      <c r="AW343" s="1"/>
      <c r="AX343" s="1"/>
      <c r="AY343" s="1"/>
      <c r="AZ343" s="1"/>
      <c r="BA343" s="1"/>
      <c r="BB343" s="1"/>
      <c r="BC343" s="193"/>
      <c r="BD343" s="1"/>
      <c r="BE343" s="1"/>
      <c r="BF343" s="1"/>
      <c r="BG343" s="1"/>
      <c r="BH343" s="1"/>
      <c r="BI343" s="1"/>
      <c r="BJ343" s="1"/>
      <c r="BK343" s="1"/>
      <c r="BL343" s="1"/>
      <c r="BM343" s="1"/>
      <c r="BN343" s="1"/>
      <c r="BO343" s="1"/>
      <c r="BP343" s="1"/>
      <c r="BQ343" s="1"/>
      <c r="BR343" s="1"/>
      <c r="BS343" s="1"/>
      <c r="BT343" s="1"/>
      <c r="BU343" s="1"/>
      <c r="BV343" s="1"/>
      <c r="BW343" s="1"/>
      <c r="BX343" s="1"/>
      <c r="BY343" s="1"/>
      <c r="BZ343" s="1"/>
      <c r="CA343" s="1"/>
      <c r="CB343" s="1"/>
      <c r="CC343" s="1"/>
      <c r="CD343" s="1"/>
      <c r="CE343" s="1"/>
      <c r="CF343" s="1"/>
      <c r="CG343" s="1"/>
      <c r="CH343" s="1"/>
      <c r="CI343" s="1"/>
      <c r="CJ343" s="1"/>
    </row>
    <row r="344" spans="1:88">
      <c r="A344" s="1"/>
      <c r="B344" s="1"/>
      <c r="C344" s="1"/>
      <c r="D344" s="1"/>
      <c r="E344" s="1"/>
      <c r="F344" s="1"/>
      <c r="G344" s="1"/>
      <c r="H344" s="1"/>
      <c r="I344" s="1"/>
      <c r="J344" s="1"/>
      <c r="K344" s="1"/>
      <c r="L344" s="1"/>
      <c r="M344" s="188"/>
      <c r="N344" s="1"/>
      <c r="O344" s="1"/>
      <c r="P344" s="1"/>
      <c r="Q344" s="1"/>
      <c r="R344" s="1"/>
      <c r="S344" s="1"/>
      <c r="T344" s="1"/>
      <c r="U344" s="1"/>
      <c r="V344" s="1"/>
      <c r="W344" s="1"/>
      <c r="X344" s="1"/>
      <c r="Y344" s="1"/>
      <c r="Z344" s="1"/>
      <c r="AA344" s="6"/>
      <c r="AB344" s="6"/>
      <c r="AC344" s="1"/>
      <c r="AD344" s="1"/>
      <c r="AE344" s="1"/>
      <c r="AF344" s="1"/>
      <c r="AG344" s="1"/>
      <c r="AH344" s="1"/>
      <c r="AI344" s="1"/>
      <c r="AJ344" s="1"/>
      <c r="AK344" s="1"/>
      <c r="AL344" s="1"/>
      <c r="AM344" s="1"/>
      <c r="AN344" s="1"/>
      <c r="AO344" s="1"/>
      <c r="AP344" s="1"/>
      <c r="AQ344" s="1"/>
      <c r="AR344" s="1"/>
      <c r="AS344" s="1"/>
      <c r="AT344" s="192"/>
      <c r="AU344" s="1"/>
      <c r="AV344" s="1"/>
      <c r="AW344" s="1"/>
      <c r="AX344" s="1"/>
      <c r="AY344" s="1"/>
      <c r="AZ344" s="1"/>
      <c r="BA344" s="1"/>
      <c r="BB344" s="1"/>
      <c r="BC344" s="193"/>
      <c r="BD344" s="1"/>
      <c r="BE344" s="1"/>
      <c r="BF344" s="1"/>
      <c r="BG344" s="1"/>
      <c r="BH344" s="1"/>
      <c r="BI344" s="1"/>
      <c r="BJ344" s="1"/>
      <c r="BK344" s="1"/>
      <c r="BL344" s="1"/>
      <c r="BM344" s="1"/>
      <c r="BN344" s="1"/>
      <c r="BO344" s="1"/>
      <c r="BP344" s="1"/>
      <c r="BQ344" s="1"/>
      <c r="BR344" s="1"/>
      <c r="BS344" s="1"/>
      <c r="BT344" s="1"/>
      <c r="BU344" s="1"/>
      <c r="BV344" s="1"/>
      <c r="BW344" s="1"/>
      <c r="BX344" s="1"/>
      <c r="BY344" s="1"/>
      <c r="BZ344" s="1"/>
      <c r="CA344" s="1"/>
      <c r="CB344" s="1"/>
      <c r="CC344" s="1"/>
      <c r="CD344" s="1"/>
      <c r="CE344" s="1"/>
      <c r="CF344" s="1"/>
      <c r="CG344" s="1"/>
      <c r="CH344" s="1"/>
      <c r="CI344" s="1"/>
      <c r="CJ344" s="1"/>
    </row>
    <row r="345" spans="1:88">
      <c r="BD345" s="1"/>
      <c r="BE345" s="1"/>
      <c r="BF345" s="1"/>
      <c r="BG345" s="1"/>
      <c r="BH345" s="1"/>
      <c r="BI345" s="1"/>
      <c r="BJ345" s="1"/>
      <c r="BK345" s="1"/>
      <c r="BL345" s="1"/>
      <c r="BM345" s="1"/>
      <c r="BN345" s="1"/>
      <c r="BO345" s="1"/>
      <c r="BP345" s="1"/>
      <c r="BQ345" s="1"/>
      <c r="BR345" s="1"/>
      <c r="BS345" s="1"/>
      <c r="BT345" s="1"/>
      <c r="BU345" s="1"/>
      <c r="BV345" s="1"/>
      <c r="BW345" s="1"/>
      <c r="BX345" s="1"/>
      <c r="BY345" s="1"/>
      <c r="BZ345" s="1"/>
      <c r="CA345" s="1"/>
      <c r="CB345" s="1"/>
      <c r="CC345" s="1"/>
      <c r="CD345" s="1"/>
      <c r="CE345" s="1"/>
      <c r="CF345" s="1"/>
      <c r="CG345" s="1"/>
      <c r="CH345" s="1"/>
      <c r="CI345" s="1"/>
      <c r="CJ345" s="1"/>
    </row>
    <row r="346" spans="1:88">
      <c r="BD346" s="1"/>
      <c r="BE346" s="1"/>
      <c r="BF346" s="1"/>
      <c r="BG346" s="1"/>
      <c r="BH346" s="1"/>
      <c r="BI346" s="1"/>
      <c r="BJ346" s="1"/>
      <c r="BK346" s="1"/>
      <c r="BL346" s="1"/>
      <c r="BM346" s="1"/>
      <c r="BN346" s="1"/>
      <c r="BO346" s="1"/>
      <c r="BP346" s="1"/>
      <c r="BQ346" s="1"/>
      <c r="BR346" s="1"/>
      <c r="BS346" s="1"/>
      <c r="BT346" s="1"/>
      <c r="BU346" s="1"/>
      <c r="BV346" s="1"/>
      <c r="BW346" s="1"/>
      <c r="BX346" s="1"/>
      <c r="BY346" s="1"/>
      <c r="BZ346" s="1"/>
      <c r="CA346" s="1"/>
      <c r="CB346" s="1"/>
      <c r="CC346" s="1"/>
      <c r="CD346" s="1"/>
      <c r="CE346" s="1"/>
      <c r="CF346" s="1"/>
      <c r="CG346" s="1"/>
      <c r="CH346" s="1"/>
      <c r="CI346" s="1"/>
      <c r="CJ346" s="1"/>
    </row>
  </sheetData>
  <customSheetViews>
    <customSheetView guid="{573B1EBC-53FE-1442-8682-6C6D66DDE744}" scale="50">
      <pane ySplit="3.032258064516129" topLeftCell="A17" activePane="bottomLeft" state="frozenSplit"/>
      <selection pane="bottomLeft" activeCell="D19" sqref="D19"/>
      <pageSetup paperSize="9" orientation="portrait" horizontalDpi="4294967292" verticalDpi="4294967292"/>
    </customSheetView>
  </customSheetViews>
  <mergeCells count="13">
    <mergeCell ref="A1:B1"/>
    <mergeCell ref="C1:T1"/>
    <mergeCell ref="X1:AB1"/>
    <mergeCell ref="AQ2:AV2"/>
    <mergeCell ref="AX2:AY2"/>
    <mergeCell ref="AZ2:BC2"/>
    <mergeCell ref="BH2:BK2"/>
    <mergeCell ref="A2:B2"/>
    <mergeCell ref="C2:E2"/>
    <mergeCell ref="F2:P2"/>
    <mergeCell ref="R2:AB2"/>
    <mergeCell ref="AC2:AP2"/>
    <mergeCell ref="AW2:AW3"/>
  </mergeCells>
  <dataValidations count="23">
    <dataValidation showInputMessage="1" showErrorMessage="1" sqref="D21:D106 AV21:AV1048576"/>
    <dataValidation type="list" showInputMessage="1" showErrorMessage="1" sqref="L21:L45 AO21:AO24">
      <formula1>#REF!</formula1>
    </dataValidation>
    <dataValidation type="list" showInputMessage="1" showErrorMessage="1" sqref="R21:R25">
      <formula1>#REF!</formula1>
    </dataValidation>
    <dataValidation type="list" showInputMessage="1" showErrorMessage="1" sqref="T21:T29">
      <formula1>#REF!</formula1>
    </dataValidation>
    <dataValidation type="list" showInputMessage="1" showErrorMessage="1" sqref="N21:N45">
      <formula1>#REF!</formula1>
    </dataValidation>
    <dataValidation type="list" showInputMessage="1" showErrorMessage="1" sqref="AQ21">
      <formula1>#REF!</formula1>
    </dataValidation>
    <dataValidation type="list" showInputMessage="1" showErrorMessage="1" sqref="A21:A45">
      <formula1>#REF!</formula1>
    </dataValidation>
    <dataValidation type="list" allowBlank="1" showInputMessage="1" showErrorMessage="1" sqref="U21:U29">
      <formula1>#REF!</formula1>
    </dataValidation>
    <dataValidation type="list" allowBlank="1" showInputMessage="1" showErrorMessage="1" sqref="V21:V31">
      <formula1>#REF!</formula1>
    </dataValidation>
    <dataValidation type="list" allowBlank="1" showInputMessage="1" showErrorMessage="1" sqref="F21:F47">
      <formula1>#REF!</formula1>
    </dataValidation>
    <dataValidation type="list" showInputMessage="1" showErrorMessage="1" sqref="AU21:AU22">
      <formula1>#REF!</formula1>
    </dataValidation>
    <dataValidation type="list" showInputMessage="1" showErrorMessage="1" sqref="AN21:AN26">
      <formula1>#REF!</formula1>
    </dataValidation>
    <dataValidation type="list" showInputMessage="1" showErrorMessage="1" sqref="E21:E45">
      <formula1>#REF!</formula1>
    </dataValidation>
    <dataValidation type="list" showInputMessage="1" showErrorMessage="1" sqref="C39:C45">
      <formula1>#REF!</formula1>
    </dataValidation>
    <dataValidation type="list" showInputMessage="1" showErrorMessage="1" sqref="C32:C33">
      <formula1>#REF!</formula1>
    </dataValidation>
    <dataValidation type="list" showInputMessage="1" showErrorMessage="1" sqref="C21">
      <formula1>#REF!</formula1>
    </dataValidation>
    <dataValidation type="list" showInputMessage="1" showErrorMessage="1" sqref="C22">
      <formula1>#REF!</formula1>
    </dataValidation>
    <dataValidation type="list" showInputMessage="1" showErrorMessage="1" sqref="C23">
      <formula1>#REF!</formula1>
    </dataValidation>
    <dataValidation type="list" showInputMessage="1" showErrorMessage="1" sqref="C24:C25">
      <formula1>#REF!</formula1>
    </dataValidation>
    <dataValidation type="list" showInputMessage="1" showErrorMessage="1" sqref="C27:C30">
      <formula1>#REF!</formula1>
    </dataValidation>
    <dataValidation type="list" showInputMessage="1" showErrorMessage="1" sqref="C31">
      <formula1>#REF!</formula1>
    </dataValidation>
    <dataValidation type="list" showInputMessage="1" showErrorMessage="1" sqref="C34:C38">
      <formula1>#REF!</formula1>
    </dataValidation>
    <dataValidation type="list" showInputMessage="1" showErrorMessage="1" sqref="C26">
      <formula1>#REF!</formula1>
    </dataValidation>
  </dataValidations>
  <pageMargins left="0.75" right="0.75" top="1" bottom="1" header="0.5" footer="0.5"/>
  <pageSetup paperSize="9" orientation="portrait" horizontalDpi="4294967292" verticalDpi="4294967292"/>
  <drawing r:id="rId1"/>
  <extLst>
    <ext xmlns:mx="http://schemas.microsoft.com/office/mac/excel/2008/main" uri="{64002731-A6B0-56B0-2670-7721B7C09600}">
      <mx:PLV Mode="0" OnePage="0" WScale="0"/>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tabColor theme="3" tint="0.79998168889431442"/>
  </sheetPr>
  <dimension ref="A1:DHJ590"/>
  <sheetViews>
    <sheetView zoomScale="25" zoomScaleNormal="25" zoomScalePageLayoutView="25" workbookViewId="0">
      <pane ySplit="3" topLeftCell="A4" activePane="bottomLeft" state="frozen"/>
      <selection activeCell="Y13" sqref="Y13"/>
      <selection pane="bottomLeft" sqref="A1:B1"/>
    </sheetView>
  </sheetViews>
  <sheetFormatPr baseColWidth="10" defaultRowHeight="15" x14ac:dyDescent="0"/>
  <cols>
    <col min="1" max="12" width="18.83203125" style="41" customWidth="1"/>
    <col min="13" max="13" width="18.83203125" style="75" customWidth="1"/>
    <col min="14" max="24" width="18.83203125" style="41" customWidth="1"/>
    <col min="25" max="25" width="37.83203125" style="41" customWidth="1"/>
    <col min="26" max="26" width="18.83203125" style="41" customWidth="1"/>
    <col min="27" max="28" width="18.83203125" style="46" customWidth="1"/>
    <col min="29" max="29" width="37.83203125" style="41" customWidth="1"/>
    <col min="30" max="38" width="18.83203125" style="41" customWidth="1"/>
    <col min="39" max="39" width="37.83203125" style="41" customWidth="1"/>
    <col min="40" max="41" width="18.83203125" style="41" customWidth="1"/>
    <col min="42" max="42" width="37.83203125" style="41" customWidth="1"/>
    <col min="43" max="43" width="23.6640625" style="41" customWidth="1"/>
    <col min="44" max="45" width="18.83203125" style="41" customWidth="1"/>
    <col min="46" max="46" width="18.83203125" style="47" customWidth="1"/>
    <col min="47" max="47" width="18.83203125" style="41" customWidth="1"/>
    <col min="48" max="48" width="37.83203125" style="41" customWidth="1"/>
    <col min="49" max="49" width="94.5" style="41" customWidth="1"/>
    <col min="50" max="52" width="18.83203125" style="41" customWidth="1"/>
    <col min="53" max="53" width="45" style="41" customWidth="1"/>
    <col min="54" max="54" width="18.83203125" style="41" customWidth="1"/>
    <col min="55" max="55" width="18.83203125" style="45" customWidth="1"/>
    <col min="56" max="2922" width="10.83203125" style="19"/>
    <col min="2923" max="16384" width="10.83203125" style="41"/>
  </cols>
  <sheetData>
    <row r="1" spans="1:2922" s="160" customFormat="1" ht="204" customHeight="1" thickBot="1">
      <c r="A1" s="210" t="s">
        <v>2125</v>
      </c>
      <c r="B1" s="211"/>
      <c r="C1" s="212" t="s">
        <v>2146</v>
      </c>
      <c r="D1" s="212"/>
      <c r="E1" s="212"/>
      <c r="F1" s="212"/>
      <c r="G1" s="212"/>
      <c r="H1" s="212"/>
      <c r="I1" s="212"/>
      <c r="J1" s="212"/>
      <c r="K1" s="212"/>
      <c r="L1" s="212"/>
      <c r="M1" s="212"/>
      <c r="N1" s="212"/>
      <c r="O1" s="212"/>
      <c r="P1" s="212"/>
      <c r="Q1" s="212"/>
      <c r="R1" s="212"/>
      <c r="S1" s="212"/>
      <c r="T1" s="212"/>
      <c r="U1" s="157"/>
      <c r="V1" s="157"/>
      <c r="W1" s="157"/>
      <c r="X1" s="213" t="s">
        <v>2126</v>
      </c>
      <c r="Y1" s="213"/>
      <c r="Z1" s="213"/>
      <c r="AA1" s="213"/>
      <c r="AB1" s="213"/>
      <c r="AC1" s="158"/>
      <c r="AD1" s="158"/>
      <c r="AE1" s="158"/>
      <c r="AF1" s="158"/>
      <c r="AG1" s="158"/>
      <c r="AH1" s="158"/>
      <c r="AI1" s="158"/>
      <c r="AJ1" s="158"/>
      <c r="AK1" s="158"/>
      <c r="AL1" s="158"/>
      <c r="AM1" s="158"/>
      <c r="AN1" s="158"/>
      <c r="AO1" s="158"/>
      <c r="AP1" s="158"/>
      <c r="AQ1" s="158"/>
      <c r="AR1" s="158"/>
      <c r="AS1" s="158"/>
      <c r="AT1" s="158"/>
      <c r="AU1" s="158"/>
      <c r="AV1" s="158"/>
      <c r="AW1" s="158"/>
      <c r="AX1" s="158"/>
      <c r="AY1" s="158"/>
      <c r="AZ1" s="158"/>
      <c r="BA1" s="158"/>
      <c r="BB1" s="158"/>
      <c r="BC1" s="158"/>
      <c r="BD1" s="159"/>
      <c r="BE1" s="159"/>
      <c r="BF1" s="159"/>
      <c r="BG1" s="159"/>
      <c r="BH1" s="159"/>
      <c r="BI1" s="159"/>
      <c r="BJ1" s="159"/>
      <c r="BK1" s="159"/>
      <c r="BL1" s="159"/>
      <c r="BM1" s="159"/>
      <c r="BN1" s="159"/>
      <c r="BO1" s="159"/>
      <c r="BP1" s="159"/>
      <c r="BQ1" s="159"/>
      <c r="BR1" s="159"/>
      <c r="BS1" s="159"/>
      <c r="BT1" s="159"/>
      <c r="BU1" s="159"/>
      <c r="BV1" s="159"/>
      <c r="BW1" s="159"/>
      <c r="BX1" s="159"/>
      <c r="BY1" s="159"/>
      <c r="BZ1" s="159"/>
      <c r="CA1" s="159"/>
      <c r="CB1" s="159"/>
      <c r="CC1" s="159"/>
      <c r="CD1" s="159"/>
      <c r="CE1" s="159"/>
      <c r="CF1" s="159"/>
      <c r="CG1" s="159"/>
      <c r="CH1" s="159"/>
      <c r="CI1" s="159"/>
      <c r="CJ1" s="159"/>
      <c r="CK1" s="159"/>
      <c r="CL1" s="159"/>
      <c r="CM1" s="159"/>
      <c r="CN1" s="159"/>
      <c r="CO1" s="159"/>
      <c r="CP1" s="159"/>
      <c r="CQ1" s="159"/>
      <c r="CR1" s="159"/>
      <c r="CS1" s="159"/>
      <c r="CT1" s="159"/>
      <c r="CU1" s="159"/>
      <c r="CV1" s="159"/>
      <c r="CW1" s="159"/>
      <c r="CX1" s="159"/>
      <c r="CY1" s="159"/>
      <c r="CZ1" s="159"/>
      <c r="DA1" s="159"/>
      <c r="DB1" s="159"/>
      <c r="DC1" s="159"/>
      <c r="DD1" s="159"/>
      <c r="DE1" s="159"/>
      <c r="DF1" s="159"/>
      <c r="DG1" s="159"/>
      <c r="DH1" s="159"/>
      <c r="DI1" s="159"/>
      <c r="DJ1" s="159"/>
      <c r="DK1" s="159"/>
      <c r="DL1" s="159"/>
      <c r="DM1" s="159"/>
      <c r="DN1" s="159"/>
      <c r="DO1" s="159"/>
      <c r="DP1" s="159"/>
      <c r="DQ1" s="159"/>
      <c r="DR1" s="159"/>
      <c r="DS1" s="159"/>
      <c r="DT1" s="159"/>
      <c r="DU1" s="159"/>
      <c r="DV1" s="159"/>
      <c r="DW1" s="159"/>
      <c r="DX1" s="159"/>
      <c r="DY1" s="159"/>
      <c r="DZ1" s="159"/>
      <c r="EA1" s="159"/>
      <c r="EB1" s="159"/>
      <c r="EC1" s="159"/>
      <c r="ED1" s="159"/>
      <c r="EE1" s="159"/>
      <c r="EF1" s="159"/>
      <c r="EG1" s="159"/>
      <c r="EH1" s="159"/>
      <c r="EI1" s="159"/>
      <c r="EJ1" s="159"/>
      <c r="EK1" s="159"/>
      <c r="EL1" s="159"/>
      <c r="EM1" s="159"/>
      <c r="EN1" s="159"/>
      <c r="EO1" s="159"/>
      <c r="EP1" s="159"/>
      <c r="EQ1" s="159"/>
      <c r="ER1" s="159"/>
      <c r="ES1" s="159"/>
      <c r="ET1" s="159"/>
      <c r="EU1" s="159"/>
      <c r="EV1" s="159"/>
      <c r="EW1" s="159"/>
      <c r="EX1" s="159"/>
      <c r="EY1" s="159"/>
      <c r="EZ1" s="159"/>
      <c r="FA1" s="159"/>
      <c r="FB1" s="159"/>
      <c r="FC1" s="159"/>
      <c r="FD1" s="159"/>
      <c r="FE1" s="159"/>
      <c r="FF1" s="159"/>
      <c r="FG1" s="159"/>
      <c r="FH1" s="159"/>
      <c r="FI1" s="159"/>
      <c r="FJ1" s="159"/>
      <c r="FK1" s="159"/>
      <c r="FL1" s="159"/>
      <c r="FM1" s="159"/>
      <c r="FN1" s="159"/>
      <c r="FO1" s="159"/>
      <c r="FP1" s="159"/>
      <c r="FQ1" s="159"/>
      <c r="FR1" s="159"/>
      <c r="FS1" s="159"/>
      <c r="FT1" s="159"/>
      <c r="FU1" s="159"/>
      <c r="FV1" s="159"/>
      <c r="FW1" s="159"/>
      <c r="FX1" s="159"/>
      <c r="FY1" s="159"/>
      <c r="FZ1" s="159"/>
      <c r="GA1" s="159"/>
      <c r="GB1" s="159"/>
      <c r="GC1" s="159"/>
      <c r="GD1" s="159"/>
      <c r="GE1" s="159"/>
      <c r="GF1" s="159"/>
      <c r="GG1" s="159"/>
      <c r="GH1" s="159"/>
      <c r="GI1" s="159"/>
      <c r="GJ1" s="159"/>
      <c r="GK1" s="159"/>
      <c r="GL1" s="159"/>
      <c r="GM1" s="159"/>
      <c r="GN1" s="159"/>
      <c r="GO1" s="159"/>
      <c r="GP1" s="159"/>
      <c r="GQ1" s="159"/>
      <c r="GR1" s="159"/>
      <c r="GS1" s="159"/>
      <c r="GT1" s="159"/>
      <c r="GU1" s="159"/>
      <c r="GV1" s="159"/>
      <c r="GW1" s="159"/>
      <c r="GX1" s="159"/>
      <c r="GY1" s="159"/>
      <c r="GZ1" s="159"/>
      <c r="HA1" s="159"/>
      <c r="HB1" s="159"/>
      <c r="HC1" s="159"/>
      <c r="HD1" s="159"/>
      <c r="HE1" s="159"/>
      <c r="HF1" s="159"/>
      <c r="HG1" s="159"/>
      <c r="HH1" s="159"/>
      <c r="HI1" s="159"/>
      <c r="HJ1" s="159"/>
      <c r="HK1" s="159"/>
      <c r="HL1" s="159"/>
      <c r="HM1" s="159"/>
      <c r="HN1" s="159"/>
      <c r="HO1" s="159"/>
      <c r="HP1" s="159"/>
      <c r="HQ1" s="159"/>
      <c r="HR1" s="159"/>
      <c r="HS1" s="159"/>
      <c r="HT1" s="159"/>
      <c r="HU1" s="159"/>
      <c r="HV1" s="159"/>
      <c r="HW1" s="159"/>
      <c r="HX1" s="159"/>
      <c r="HY1" s="159"/>
      <c r="HZ1" s="159"/>
      <c r="IA1" s="159"/>
      <c r="IB1" s="159"/>
      <c r="IC1" s="159"/>
      <c r="ID1" s="159"/>
      <c r="IE1" s="159"/>
      <c r="IF1" s="159"/>
      <c r="IG1" s="159"/>
      <c r="IH1" s="159"/>
      <c r="II1" s="159"/>
      <c r="IJ1" s="159"/>
      <c r="IK1" s="159"/>
      <c r="IL1" s="159"/>
      <c r="IM1" s="159"/>
      <c r="IN1" s="159"/>
      <c r="IO1" s="159"/>
      <c r="IP1" s="159"/>
      <c r="IQ1" s="159"/>
      <c r="IR1" s="159"/>
      <c r="IS1" s="159"/>
      <c r="IT1" s="159"/>
      <c r="IU1" s="159"/>
      <c r="IV1" s="159"/>
      <c r="IW1" s="159"/>
      <c r="IX1" s="159"/>
      <c r="IY1" s="159"/>
      <c r="IZ1" s="159"/>
      <c r="JA1" s="159"/>
      <c r="JB1" s="159"/>
      <c r="JC1" s="159"/>
      <c r="JD1" s="159"/>
      <c r="JE1" s="159"/>
      <c r="JF1" s="159"/>
      <c r="JG1" s="159"/>
      <c r="JH1" s="159"/>
      <c r="JI1" s="159"/>
      <c r="JJ1" s="159"/>
      <c r="JK1" s="159"/>
      <c r="JL1" s="159"/>
      <c r="JM1" s="159"/>
      <c r="JN1" s="159"/>
      <c r="JO1" s="159"/>
      <c r="JP1" s="159"/>
      <c r="JQ1" s="159"/>
      <c r="JR1" s="159"/>
      <c r="JS1" s="159"/>
      <c r="JT1" s="159"/>
      <c r="JU1" s="159"/>
      <c r="JV1" s="159"/>
      <c r="JW1" s="159"/>
      <c r="JX1" s="159"/>
      <c r="JY1" s="159"/>
      <c r="JZ1" s="159"/>
      <c r="KA1" s="159"/>
      <c r="KB1" s="159"/>
      <c r="KC1" s="159"/>
      <c r="KD1" s="159"/>
      <c r="KE1" s="159"/>
      <c r="KF1" s="159"/>
      <c r="KG1" s="159"/>
      <c r="KH1" s="159"/>
      <c r="KI1" s="159"/>
      <c r="KJ1" s="159"/>
      <c r="KK1" s="159"/>
      <c r="KL1" s="159"/>
      <c r="KM1" s="159"/>
      <c r="KN1" s="159"/>
      <c r="KO1" s="159"/>
      <c r="KP1" s="159"/>
      <c r="KQ1" s="159"/>
      <c r="KR1" s="159"/>
      <c r="KS1" s="159"/>
      <c r="KT1" s="159"/>
      <c r="KU1" s="159"/>
      <c r="KV1" s="159"/>
      <c r="KW1" s="159"/>
      <c r="KX1" s="159"/>
      <c r="KY1" s="159"/>
      <c r="KZ1" s="159"/>
      <c r="LA1" s="159"/>
      <c r="LB1" s="159"/>
      <c r="LC1" s="159"/>
      <c r="LD1" s="159"/>
      <c r="LE1" s="159"/>
      <c r="LF1" s="159"/>
      <c r="LG1" s="159"/>
      <c r="LH1" s="159"/>
      <c r="LI1" s="159"/>
      <c r="LJ1" s="159"/>
      <c r="LK1" s="159"/>
      <c r="LL1" s="159"/>
      <c r="LM1" s="159"/>
      <c r="LN1" s="159"/>
      <c r="LO1" s="159"/>
      <c r="LP1" s="159"/>
      <c r="LQ1" s="159"/>
      <c r="LR1" s="159"/>
      <c r="LS1" s="159"/>
      <c r="LT1" s="159"/>
      <c r="LU1" s="159"/>
      <c r="LV1" s="159"/>
      <c r="LW1" s="159"/>
      <c r="LX1" s="159"/>
      <c r="LY1" s="159"/>
      <c r="LZ1" s="159"/>
      <c r="MA1" s="159"/>
      <c r="MB1" s="159"/>
      <c r="MC1" s="159"/>
      <c r="MD1" s="159"/>
      <c r="ME1" s="159"/>
      <c r="MF1" s="159"/>
      <c r="MG1" s="159"/>
      <c r="MH1" s="159"/>
      <c r="MI1" s="159"/>
      <c r="MJ1" s="159"/>
      <c r="MK1" s="159"/>
      <c r="ML1" s="159"/>
      <c r="MM1" s="159"/>
      <c r="MN1" s="159"/>
      <c r="MO1" s="159"/>
      <c r="MP1" s="159"/>
      <c r="MQ1" s="159"/>
      <c r="MR1" s="159"/>
      <c r="MS1" s="159"/>
      <c r="MT1" s="159"/>
      <c r="MU1" s="159"/>
      <c r="MV1" s="159"/>
      <c r="MW1" s="159"/>
      <c r="MX1" s="159"/>
      <c r="MY1" s="159"/>
      <c r="MZ1" s="159"/>
      <c r="NA1" s="159"/>
      <c r="NB1" s="159"/>
      <c r="NC1" s="159"/>
      <c r="ND1" s="159"/>
      <c r="NE1" s="159"/>
      <c r="NF1" s="159"/>
      <c r="NG1" s="159"/>
      <c r="NH1" s="159"/>
      <c r="NI1" s="159"/>
      <c r="NJ1" s="159"/>
      <c r="NK1" s="159"/>
      <c r="NL1" s="159"/>
      <c r="NM1" s="159"/>
      <c r="NN1" s="159"/>
      <c r="NO1" s="159"/>
      <c r="NP1" s="159"/>
      <c r="NQ1" s="159"/>
      <c r="NR1" s="159"/>
      <c r="NS1" s="159"/>
      <c r="NT1" s="159"/>
      <c r="NU1" s="159"/>
      <c r="NV1" s="159"/>
      <c r="NW1" s="159"/>
      <c r="NX1" s="159"/>
      <c r="NY1" s="159"/>
      <c r="NZ1" s="159"/>
      <c r="OA1" s="159"/>
      <c r="OB1" s="159"/>
      <c r="OC1" s="159"/>
      <c r="OD1" s="159"/>
      <c r="OE1" s="159"/>
      <c r="OF1" s="159"/>
      <c r="OG1" s="159"/>
      <c r="OH1" s="159"/>
      <c r="OI1" s="159"/>
      <c r="OJ1" s="159"/>
      <c r="OK1" s="159"/>
      <c r="OL1" s="159"/>
      <c r="OM1" s="159"/>
      <c r="ON1" s="159"/>
      <c r="OO1" s="159"/>
      <c r="OP1" s="159"/>
      <c r="OQ1" s="159"/>
      <c r="OR1" s="159"/>
      <c r="OS1" s="159"/>
      <c r="OT1" s="159"/>
      <c r="OU1" s="159"/>
      <c r="OV1" s="159"/>
      <c r="OW1" s="159"/>
      <c r="OX1" s="159"/>
      <c r="OY1" s="159"/>
      <c r="OZ1" s="159"/>
      <c r="PA1" s="159"/>
      <c r="PB1" s="159"/>
      <c r="PC1" s="159"/>
      <c r="PD1" s="159"/>
      <c r="PE1" s="159"/>
      <c r="PF1" s="159"/>
      <c r="PG1" s="159"/>
      <c r="PH1" s="159"/>
      <c r="PI1" s="159"/>
      <c r="PJ1" s="159"/>
      <c r="PK1" s="159"/>
      <c r="PL1" s="159"/>
      <c r="PM1" s="159"/>
      <c r="PN1" s="159"/>
      <c r="PO1" s="159"/>
      <c r="PP1" s="159"/>
      <c r="PQ1" s="159"/>
      <c r="PR1" s="159"/>
      <c r="PS1" s="159"/>
      <c r="PT1" s="159"/>
      <c r="PU1" s="159"/>
      <c r="PV1" s="159"/>
      <c r="PW1" s="159"/>
      <c r="PX1" s="159"/>
      <c r="PY1" s="159"/>
      <c r="PZ1" s="159"/>
      <c r="QA1" s="159"/>
      <c r="QB1" s="159"/>
      <c r="QC1" s="159"/>
      <c r="QD1" s="159"/>
      <c r="QE1" s="159"/>
      <c r="QF1" s="159"/>
      <c r="QG1" s="159"/>
      <c r="QH1" s="159"/>
      <c r="QI1" s="159"/>
      <c r="QJ1" s="159"/>
      <c r="QK1" s="159"/>
      <c r="QL1" s="159"/>
      <c r="QM1" s="159"/>
      <c r="QN1" s="159"/>
      <c r="QO1" s="159"/>
      <c r="QP1" s="159"/>
      <c r="QQ1" s="159"/>
      <c r="QR1" s="159"/>
      <c r="QS1" s="159"/>
      <c r="QT1" s="159"/>
      <c r="QU1" s="159"/>
      <c r="QV1" s="159"/>
      <c r="QW1" s="159"/>
      <c r="QX1" s="159"/>
      <c r="QY1" s="159"/>
      <c r="QZ1" s="159"/>
      <c r="RA1" s="159"/>
      <c r="RB1" s="159"/>
      <c r="RC1" s="159"/>
      <c r="RD1" s="159"/>
      <c r="RE1" s="159"/>
      <c r="RF1" s="159"/>
      <c r="RG1" s="159"/>
      <c r="RH1" s="159"/>
      <c r="RI1" s="159"/>
      <c r="RJ1" s="159"/>
      <c r="RK1" s="159"/>
      <c r="RL1" s="159"/>
      <c r="RM1" s="159"/>
      <c r="RN1" s="159"/>
      <c r="RO1" s="159"/>
      <c r="RP1" s="159"/>
      <c r="RQ1" s="159"/>
      <c r="RR1" s="159"/>
      <c r="RS1" s="159"/>
      <c r="RT1" s="159"/>
      <c r="RU1" s="159"/>
      <c r="RV1" s="159"/>
      <c r="RW1" s="159"/>
      <c r="RX1" s="159"/>
      <c r="RY1" s="159"/>
      <c r="RZ1" s="159"/>
      <c r="SA1" s="159"/>
      <c r="SB1" s="159"/>
      <c r="SC1" s="159"/>
      <c r="SD1" s="159"/>
      <c r="SE1" s="159"/>
      <c r="SF1" s="159"/>
      <c r="SG1" s="159"/>
      <c r="SH1" s="159"/>
      <c r="SI1" s="159"/>
      <c r="SJ1" s="159"/>
      <c r="SK1" s="159"/>
      <c r="SL1" s="159"/>
      <c r="SM1" s="159"/>
      <c r="SN1" s="159"/>
      <c r="SO1" s="159"/>
      <c r="SP1" s="159"/>
      <c r="SQ1" s="159"/>
      <c r="SR1" s="159"/>
      <c r="SS1" s="159"/>
      <c r="ST1" s="159"/>
      <c r="SU1" s="159"/>
      <c r="SV1" s="159"/>
      <c r="SW1" s="159"/>
      <c r="SX1" s="159"/>
      <c r="SY1" s="159"/>
      <c r="SZ1" s="159"/>
      <c r="TA1" s="159"/>
      <c r="TB1" s="159"/>
      <c r="TC1" s="159"/>
      <c r="TD1" s="159"/>
      <c r="TE1" s="159"/>
      <c r="TF1" s="159"/>
      <c r="TG1" s="159"/>
      <c r="TH1" s="159"/>
      <c r="TI1" s="159"/>
      <c r="TJ1" s="159"/>
      <c r="TK1" s="159"/>
      <c r="TL1" s="159"/>
      <c r="TM1" s="159"/>
      <c r="TN1" s="159"/>
      <c r="TO1" s="159"/>
      <c r="TP1" s="159"/>
      <c r="TQ1" s="159"/>
      <c r="TR1" s="159"/>
      <c r="TS1" s="159"/>
      <c r="TT1" s="159"/>
      <c r="TU1" s="159"/>
      <c r="TV1" s="159"/>
      <c r="TW1" s="159"/>
      <c r="TX1" s="159"/>
      <c r="TY1" s="159"/>
      <c r="TZ1" s="159"/>
      <c r="UA1" s="159"/>
      <c r="UB1" s="159"/>
      <c r="UC1" s="159"/>
      <c r="UD1" s="159"/>
      <c r="UE1" s="159"/>
      <c r="UF1" s="159"/>
      <c r="UG1" s="159"/>
      <c r="UH1" s="159"/>
      <c r="UI1" s="159"/>
      <c r="UJ1" s="159"/>
      <c r="UK1" s="159"/>
      <c r="UL1" s="159"/>
      <c r="UM1" s="159"/>
      <c r="UN1" s="159"/>
      <c r="UO1" s="159"/>
      <c r="UP1" s="159"/>
      <c r="UQ1" s="159"/>
      <c r="UR1" s="159"/>
      <c r="US1" s="159"/>
      <c r="UT1" s="159"/>
      <c r="UU1" s="159"/>
      <c r="UV1" s="159"/>
      <c r="UW1" s="159"/>
      <c r="UX1" s="159"/>
      <c r="UY1" s="159"/>
      <c r="UZ1" s="159"/>
      <c r="VA1" s="159"/>
      <c r="VB1" s="159"/>
      <c r="VC1" s="159"/>
      <c r="VD1" s="159"/>
      <c r="VE1" s="159"/>
      <c r="VF1" s="159"/>
      <c r="VG1" s="159"/>
      <c r="VH1" s="159"/>
      <c r="VI1" s="159"/>
      <c r="VJ1" s="159"/>
      <c r="VK1" s="159"/>
      <c r="VL1" s="159"/>
      <c r="VM1" s="159"/>
      <c r="VN1" s="159"/>
      <c r="VO1" s="159"/>
      <c r="VP1" s="159"/>
      <c r="VQ1" s="159"/>
      <c r="VR1" s="159"/>
      <c r="VS1" s="159"/>
      <c r="VT1" s="159"/>
      <c r="VU1" s="159"/>
      <c r="VV1" s="159"/>
      <c r="VW1" s="159"/>
      <c r="VX1" s="159"/>
      <c r="VY1" s="159"/>
      <c r="VZ1" s="159"/>
      <c r="WA1" s="159"/>
      <c r="WB1" s="159"/>
      <c r="WC1" s="159"/>
      <c r="WD1" s="159"/>
      <c r="WE1" s="159"/>
      <c r="WF1" s="159"/>
      <c r="WG1" s="159"/>
      <c r="WH1" s="159"/>
      <c r="WI1" s="159"/>
      <c r="WJ1" s="159"/>
      <c r="WK1" s="159"/>
      <c r="WL1" s="159"/>
      <c r="WM1" s="159"/>
      <c r="WN1" s="159"/>
      <c r="WO1" s="159"/>
      <c r="WP1" s="159"/>
      <c r="WQ1" s="159"/>
      <c r="WR1" s="159"/>
      <c r="WS1" s="159"/>
      <c r="WT1" s="159"/>
      <c r="WU1" s="159"/>
      <c r="WV1" s="159"/>
      <c r="WW1" s="159"/>
      <c r="WX1" s="159"/>
      <c r="WY1" s="159"/>
      <c r="WZ1" s="159"/>
      <c r="XA1" s="159"/>
      <c r="XB1" s="159"/>
      <c r="XC1" s="159"/>
      <c r="XD1" s="159"/>
      <c r="XE1" s="159"/>
      <c r="XF1" s="159"/>
      <c r="XG1" s="159"/>
      <c r="XH1" s="159"/>
      <c r="XI1" s="159"/>
      <c r="XJ1" s="159"/>
      <c r="XK1" s="159"/>
      <c r="XL1" s="159"/>
      <c r="XM1" s="159"/>
      <c r="XN1" s="159"/>
      <c r="XO1" s="159"/>
      <c r="XP1" s="159"/>
      <c r="XQ1" s="159"/>
      <c r="XR1" s="159"/>
      <c r="XS1" s="159"/>
      <c r="XT1" s="159"/>
      <c r="XU1" s="159"/>
      <c r="XV1" s="159"/>
      <c r="XW1" s="159"/>
      <c r="XX1" s="159"/>
      <c r="XY1" s="159"/>
      <c r="XZ1" s="159"/>
      <c r="YA1" s="159"/>
      <c r="YB1" s="159"/>
      <c r="YC1" s="159"/>
      <c r="YD1" s="159"/>
      <c r="YE1" s="159"/>
      <c r="YF1" s="159"/>
      <c r="YG1" s="159"/>
      <c r="YH1" s="159"/>
      <c r="YI1" s="159"/>
      <c r="YJ1" s="159"/>
      <c r="YK1" s="159"/>
      <c r="YL1" s="159"/>
      <c r="YM1" s="159"/>
      <c r="YN1" s="159"/>
      <c r="YO1" s="159"/>
      <c r="YP1" s="159"/>
      <c r="YQ1" s="159"/>
      <c r="YR1" s="159"/>
      <c r="YS1" s="159"/>
      <c r="YT1" s="159"/>
      <c r="YU1" s="159"/>
      <c r="YV1" s="159"/>
      <c r="YW1" s="159"/>
      <c r="YX1" s="159"/>
      <c r="YY1" s="159"/>
      <c r="YZ1" s="159"/>
      <c r="ZA1" s="159"/>
      <c r="ZB1" s="159"/>
      <c r="ZC1" s="159"/>
      <c r="ZD1" s="159"/>
      <c r="ZE1" s="159"/>
      <c r="ZF1" s="159"/>
      <c r="ZG1" s="159"/>
      <c r="ZH1" s="159"/>
      <c r="ZI1" s="159"/>
      <c r="ZJ1" s="159"/>
      <c r="ZK1" s="159"/>
      <c r="ZL1" s="159"/>
      <c r="ZM1" s="159"/>
      <c r="ZN1" s="159"/>
      <c r="ZO1" s="159"/>
      <c r="ZP1" s="159"/>
      <c r="ZQ1" s="159"/>
      <c r="ZR1" s="159"/>
      <c r="ZS1" s="159"/>
      <c r="ZT1" s="159"/>
      <c r="ZU1" s="159"/>
      <c r="ZV1" s="159"/>
      <c r="ZW1" s="159"/>
      <c r="ZX1" s="159"/>
      <c r="ZY1" s="159"/>
      <c r="ZZ1" s="159"/>
      <c r="AAA1" s="159"/>
      <c r="AAB1" s="159"/>
      <c r="AAC1" s="159"/>
      <c r="AAD1" s="159"/>
      <c r="AAE1" s="159"/>
      <c r="AAF1" s="159"/>
      <c r="AAG1" s="159"/>
      <c r="AAH1" s="159"/>
      <c r="AAI1" s="159"/>
      <c r="AAJ1" s="159"/>
      <c r="AAK1" s="159"/>
      <c r="AAL1" s="159"/>
      <c r="AAM1" s="159"/>
      <c r="AAN1" s="159"/>
      <c r="AAO1" s="159"/>
      <c r="AAP1" s="159"/>
      <c r="AAQ1" s="159"/>
      <c r="AAR1" s="159"/>
      <c r="AAS1" s="159"/>
      <c r="AAT1" s="159"/>
      <c r="AAU1" s="159"/>
      <c r="AAV1" s="159"/>
      <c r="AAW1" s="159"/>
      <c r="AAX1" s="159"/>
      <c r="AAY1" s="159"/>
      <c r="AAZ1" s="159"/>
      <c r="ABA1" s="159"/>
      <c r="ABB1" s="159"/>
      <c r="ABC1" s="159"/>
      <c r="ABD1" s="159"/>
      <c r="ABE1" s="159"/>
      <c r="ABF1" s="159"/>
      <c r="ABG1" s="159"/>
      <c r="ABH1" s="159"/>
      <c r="ABI1" s="159"/>
      <c r="ABJ1" s="159"/>
      <c r="ABK1" s="159"/>
      <c r="ABL1" s="159"/>
      <c r="ABM1" s="159"/>
      <c r="ABN1" s="159"/>
      <c r="ABO1" s="159"/>
      <c r="ABP1" s="159"/>
      <c r="ABQ1" s="159"/>
      <c r="ABR1" s="159"/>
      <c r="ABS1" s="159"/>
      <c r="ABT1" s="159"/>
      <c r="ABU1" s="159"/>
      <c r="ABV1" s="159"/>
      <c r="ABW1" s="159"/>
      <c r="ABX1" s="159"/>
      <c r="ABY1" s="159"/>
      <c r="ABZ1" s="159"/>
      <c r="ACA1" s="159"/>
      <c r="ACB1" s="159"/>
      <c r="ACC1" s="159"/>
      <c r="ACD1" s="159"/>
      <c r="ACE1" s="159"/>
      <c r="ACF1" s="159"/>
      <c r="ACG1" s="159"/>
      <c r="ACH1" s="159"/>
      <c r="ACI1" s="159"/>
      <c r="ACJ1" s="159"/>
      <c r="ACK1" s="159"/>
      <c r="ACL1" s="159"/>
      <c r="ACM1" s="159"/>
      <c r="ACN1" s="159"/>
      <c r="ACO1" s="159"/>
      <c r="ACP1" s="159"/>
      <c r="ACQ1" s="159"/>
      <c r="ACR1" s="159"/>
      <c r="ACS1" s="159"/>
      <c r="ACT1" s="159"/>
      <c r="ACU1" s="159"/>
      <c r="ACV1" s="159"/>
      <c r="ACW1" s="159"/>
      <c r="ACX1" s="159"/>
      <c r="ACY1" s="159"/>
      <c r="ACZ1" s="159"/>
      <c r="ADA1" s="159"/>
      <c r="ADB1" s="159"/>
      <c r="ADC1" s="159"/>
      <c r="ADD1" s="159"/>
      <c r="ADE1" s="159"/>
      <c r="ADF1" s="159"/>
      <c r="ADG1" s="159"/>
      <c r="ADH1" s="159"/>
      <c r="ADI1" s="159"/>
      <c r="ADJ1" s="159"/>
      <c r="ADK1" s="159"/>
      <c r="ADL1" s="159"/>
      <c r="ADM1" s="159"/>
      <c r="ADN1" s="159"/>
      <c r="ADO1" s="159"/>
      <c r="ADP1" s="159"/>
      <c r="ADQ1" s="159"/>
      <c r="ADR1" s="159"/>
      <c r="ADS1" s="159"/>
      <c r="ADT1" s="159"/>
      <c r="ADU1" s="159"/>
      <c r="ADV1" s="159"/>
      <c r="ADW1" s="159"/>
      <c r="ADX1" s="159"/>
      <c r="ADY1" s="159"/>
      <c r="ADZ1" s="159"/>
      <c r="AEA1" s="159"/>
      <c r="AEB1" s="159"/>
      <c r="AEC1" s="159"/>
      <c r="AED1" s="159"/>
      <c r="AEE1" s="159"/>
      <c r="AEF1" s="159"/>
      <c r="AEG1" s="159"/>
      <c r="AEH1" s="159"/>
      <c r="AEI1" s="159"/>
      <c r="AEJ1" s="159"/>
      <c r="AEK1" s="159"/>
      <c r="AEL1" s="159"/>
      <c r="AEM1" s="159"/>
      <c r="AEN1" s="159"/>
      <c r="AEO1" s="159"/>
      <c r="AEP1" s="159"/>
      <c r="AEQ1" s="159"/>
      <c r="AER1" s="159"/>
      <c r="AES1" s="159"/>
      <c r="AET1" s="159"/>
      <c r="AEU1" s="159"/>
      <c r="AEV1" s="159"/>
      <c r="AEW1" s="159"/>
      <c r="AEX1" s="159"/>
      <c r="AEY1" s="159"/>
      <c r="AEZ1" s="159"/>
      <c r="AFA1" s="159"/>
      <c r="AFB1" s="159"/>
      <c r="AFC1" s="159"/>
      <c r="AFD1" s="159"/>
      <c r="AFE1" s="159"/>
      <c r="AFF1" s="159"/>
      <c r="AFG1" s="159"/>
      <c r="AFH1" s="159"/>
      <c r="AFI1" s="159"/>
      <c r="AFJ1" s="159"/>
      <c r="AFK1" s="159"/>
      <c r="AFL1" s="159"/>
      <c r="AFM1" s="159"/>
      <c r="AFN1" s="159"/>
      <c r="AFO1" s="159"/>
      <c r="AFP1" s="159"/>
      <c r="AFQ1" s="159"/>
      <c r="AFR1" s="159"/>
      <c r="AFS1" s="159"/>
      <c r="AFT1" s="159"/>
      <c r="AFU1" s="159"/>
      <c r="AFV1" s="159"/>
      <c r="AFW1" s="159"/>
      <c r="AFX1" s="159"/>
      <c r="AFY1" s="159"/>
      <c r="AFZ1" s="159"/>
      <c r="AGA1" s="159"/>
      <c r="AGB1" s="159"/>
      <c r="AGC1" s="159"/>
      <c r="AGD1" s="159"/>
      <c r="AGE1" s="159"/>
      <c r="AGF1" s="159"/>
      <c r="AGG1" s="159"/>
      <c r="AGH1" s="159"/>
      <c r="AGI1" s="159"/>
      <c r="AGJ1" s="159"/>
      <c r="AGK1" s="159"/>
      <c r="AGL1" s="159"/>
      <c r="AGM1" s="159"/>
      <c r="AGN1" s="159"/>
      <c r="AGO1" s="159"/>
      <c r="AGP1" s="159"/>
      <c r="AGQ1" s="159"/>
      <c r="AGR1" s="159"/>
      <c r="AGS1" s="159"/>
      <c r="AGT1" s="159"/>
      <c r="AGU1" s="159"/>
      <c r="AGV1" s="159"/>
      <c r="AGW1" s="159"/>
      <c r="AGX1" s="159"/>
      <c r="AGY1" s="159"/>
      <c r="AGZ1" s="159"/>
      <c r="AHA1" s="159"/>
      <c r="AHB1" s="159"/>
      <c r="AHC1" s="159"/>
      <c r="AHD1" s="159"/>
      <c r="AHE1" s="159"/>
      <c r="AHF1" s="159"/>
      <c r="AHG1" s="159"/>
      <c r="AHH1" s="159"/>
      <c r="AHI1" s="159"/>
      <c r="AHJ1" s="159"/>
      <c r="AHK1" s="159"/>
      <c r="AHL1" s="159"/>
      <c r="AHM1" s="159"/>
      <c r="AHN1" s="159"/>
      <c r="AHO1" s="159"/>
      <c r="AHP1" s="159"/>
      <c r="AHQ1" s="159"/>
      <c r="AHR1" s="159"/>
      <c r="AHS1" s="159"/>
      <c r="AHT1" s="159"/>
      <c r="AHU1" s="159"/>
      <c r="AHV1" s="159"/>
      <c r="AHW1" s="159"/>
      <c r="AHX1" s="159"/>
      <c r="AHY1" s="159"/>
      <c r="AHZ1" s="159"/>
      <c r="AIA1" s="159"/>
      <c r="AIB1" s="159"/>
      <c r="AIC1" s="159"/>
      <c r="AID1" s="159"/>
      <c r="AIE1" s="159"/>
      <c r="AIF1" s="159"/>
      <c r="AIG1" s="159"/>
      <c r="AIH1" s="159"/>
      <c r="AII1" s="159"/>
      <c r="AIJ1" s="159"/>
      <c r="AIK1" s="159"/>
      <c r="AIL1" s="159"/>
      <c r="AIM1" s="159"/>
      <c r="AIN1" s="159"/>
      <c r="AIO1" s="159"/>
      <c r="AIP1" s="159"/>
      <c r="AIQ1" s="159"/>
      <c r="AIR1" s="159"/>
      <c r="AIS1" s="159"/>
      <c r="AIT1" s="159"/>
      <c r="AIU1" s="159"/>
      <c r="AIV1" s="159"/>
      <c r="AIW1" s="159"/>
      <c r="AIX1" s="159"/>
      <c r="AIY1" s="159"/>
      <c r="AIZ1" s="159"/>
      <c r="AJA1" s="159"/>
      <c r="AJB1" s="159"/>
      <c r="AJC1" s="159"/>
      <c r="AJD1" s="159"/>
      <c r="AJE1" s="159"/>
      <c r="AJF1" s="159"/>
      <c r="AJG1" s="159"/>
      <c r="AJH1" s="159"/>
      <c r="AJI1" s="159"/>
      <c r="AJJ1" s="159"/>
      <c r="AJK1" s="159"/>
      <c r="AJL1" s="159"/>
      <c r="AJM1" s="159"/>
      <c r="AJN1" s="159"/>
      <c r="AJO1" s="159"/>
      <c r="AJP1" s="159"/>
      <c r="AJQ1" s="159"/>
      <c r="AJR1" s="159"/>
      <c r="AJS1" s="159"/>
      <c r="AJT1" s="159"/>
      <c r="AJU1" s="159"/>
      <c r="AJV1" s="159"/>
      <c r="AJW1" s="159"/>
      <c r="AJX1" s="159"/>
      <c r="AJY1" s="159"/>
      <c r="AJZ1" s="159"/>
      <c r="AKA1" s="159"/>
      <c r="AKB1" s="159"/>
      <c r="AKC1" s="159"/>
      <c r="AKD1" s="159"/>
      <c r="AKE1" s="159"/>
      <c r="AKF1" s="159"/>
      <c r="AKG1" s="159"/>
      <c r="AKH1" s="159"/>
      <c r="AKI1" s="159"/>
      <c r="AKJ1" s="159"/>
      <c r="AKK1" s="159"/>
      <c r="AKL1" s="159"/>
      <c r="AKM1" s="159"/>
      <c r="AKN1" s="159"/>
      <c r="AKO1" s="159"/>
      <c r="AKP1" s="159"/>
      <c r="AKQ1" s="159"/>
      <c r="AKR1" s="159"/>
      <c r="AKS1" s="159"/>
      <c r="AKT1" s="159"/>
      <c r="AKU1" s="159"/>
      <c r="AKV1" s="159"/>
      <c r="AKW1" s="159"/>
      <c r="AKX1" s="159"/>
      <c r="AKY1" s="159"/>
      <c r="AKZ1" s="159"/>
      <c r="ALA1" s="159"/>
      <c r="ALB1" s="159"/>
      <c r="ALC1" s="159"/>
      <c r="ALD1" s="159"/>
      <c r="ALE1" s="159"/>
      <c r="ALF1" s="159"/>
      <c r="ALG1" s="159"/>
      <c r="ALH1" s="159"/>
      <c r="ALI1" s="159"/>
      <c r="ALJ1" s="159"/>
      <c r="ALK1" s="159"/>
      <c r="ALL1" s="159"/>
      <c r="ALM1" s="159"/>
      <c r="ALN1" s="159"/>
      <c r="ALO1" s="159"/>
      <c r="ALP1" s="159"/>
      <c r="ALQ1" s="159"/>
      <c r="ALR1" s="159"/>
      <c r="ALS1" s="159"/>
      <c r="ALT1" s="159"/>
      <c r="ALU1" s="159"/>
      <c r="ALV1" s="159"/>
      <c r="ALW1" s="159"/>
      <c r="ALX1" s="159"/>
      <c r="ALY1" s="159"/>
      <c r="ALZ1" s="159"/>
      <c r="AMA1" s="159"/>
      <c r="AMB1" s="159"/>
      <c r="AMC1" s="159"/>
      <c r="AMD1" s="159"/>
      <c r="AME1" s="159"/>
      <c r="AMF1" s="159"/>
      <c r="AMG1" s="159"/>
      <c r="AMH1" s="159"/>
      <c r="AMI1" s="159"/>
      <c r="AMJ1" s="159"/>
      <c r="AMK1" s="159"/>
      <c r="AML1" s="159"/>
      <c r="AMM1" s="159"/>
      <c r="AMN1" s="159"/>
      <c r="AMO1" s="159"/>
      <c r="AMP1" s="159"/>
      <c r="AMQ1" s="159"/>
      <c r="AMR1" s="159"/>
      <c r="AMS1" s="159"/>
      <c r="AMT1" s="159"/>
      <c r="AMU1" s="159"/>
      <c r="AMV1" s="159"/>
      <c r="AMW1" s="159"/>
      <c r="AMX1" s="159"/>
      <c r="AMY1" s="159"/>
      <c r="AMZ1" s="159"/>
      <c r="ANA1" s="159"/>
      <c r="ANB1" s="159"/>
      <c r="ANC1" s="159"/>
      <c r="AND1" s="159"/>
      <c r="ANE1" s="159"/>
      <c r="ANF1" s="159"/>
      <c r="ANG1" s="159"/>
      <c r="ANH1" s="159"/>
      <c r="ANI1" s="159"/>
      <c r="ANJ1" s="159"/>
      <c r="ANK1" s="159"/>
      <c r="ANL1" s="159"/>
      <c r="ANM1" s="159"/>
      <c r="ANN1" s="159"/>
      <c r="ANO1" s="159"/>
      <c r="ANP1" s="159"/>
      <c r="ANQ1" s="159"/>
      <c r="ANR1" s="159"/>
      <c r="ANS1" s="159"/>
      <c r="ANT1" s="159"/>
      <c r="ANU1" s="159"/>
      <c r="ANV1" s="159"/>
      <c r="ANW1" s="159"/>
      <c r="ANX1" s="159"/>
      <c r="ANY1" s="159"/>
      <c r="ANZ1" s="159"/>
      <c r="AOA1" s="159"/>
      <c r="AOB1" s="159"/>
      <c r="AOC1" s="159"/>
      <c r="AOD1" s="159"/>
      <c r="AOE1" s="159"/>
      <c r="AOF1" s="159"/>
      <c r="AOG1" s="159"/>
      <c r="AOH1" s="159"/>
      <c r="AOI1" s="159"/>
      <c r="AOJ1" s="159"/>
      <c r="AOK1" s="159"/>
      <c r="AOL1" s="159"/>
      <c r="AOM1" s="159"/>
      <c r="AON1" s="159"/>
      <c r="AOO1" s="159"/>
      <c r="AOP1" s="159"/>
      <c r="AOQ1" s="159"/>
      <c r="AOR1" s="159"/>
      <c r="AOS1" s="159"/>
      <c r="AOT1" s="159"/>
      <c r="AOU1" s="159"/>
      <c r="AOV1" s="159"/>
      <c r="AOW1" s="159"/>
      <c r="AOX1" s="159"/>
      <c r="AOY1" s="159"/>
      <c r="AOZ1" s="159"/>
      <c r="APA1" s="159"/>
      <c r="APB1" s="159"/>
      <c r="APC1" s="159"/>
      <c r="APD1" s="159"/>
      <c r="APE1" s="159"/>
      <c r="APF1" s="159"/>
      <c r="APG1" s="159"/>
      <c r="APH1" s="159"/>
      <c r="API1" s="159"/>
      <c r="APJ1" s="159"/>
      <c r="APK1" s="159"/>
      <c r="APL1" s="159"/>
      <c r="APM1" s="159"/>
      <c r="APN1" s="159"/>
      <c r="APO1" s="159"/>
      <c r="APP1" s="159"/>
      <c r="APQ1" s="159"/>
      <c r="APR1" s="159"/>
      <c r="APS1" s="159"/>
      <c r="APT1" s="159"/>
      <c r="APU1" s="159"/>
      <c r="APV1" s="159"/>
      <c r="APW1" s="159"/>
      <c r="APX1" s="159"/>
      <c r="APY1" s="159"/>
      <c r="APZ1" s="159"/>
      <c r="AQA1" s="159"/>
      <c r="AQB1" s="159"/>
      <c r="AQC1" s="159"/>
      <c r="AQD1" s="159"/>
      <c r="AQE1" s="159"/>
      <c r="AQF1" s="159"/>
      <c r="AQG1" s="159"/>
      <c r="AQH1" s="159"/>
      <c r="AQI1" s="159"/>
      <c r="AQJ1" s="159"/>
      <c r="AQK1" s="159"/>
      <c r="AQL1" s="159"/>
      <c r="AQM1" s="159"/>
      <c r="AQN1" s="159"/>
      <c r="AQO1" s="159"/>
      <c r="AQP1" s="159"/>
      <c r="AQQ1" s="159"/>
      <c r="AQR1" s="159"/>
      <c r="AQS1" s="159"/>
      <c r="AQT1" s="159"/>
      <c r="AQU1" s="159"/>
      <c r="AQV1" s="159"/>
      <c r="AQW1" s="159"/>
      <c r="AQX1" s="159"/>
      <c r="AQY1" s="159"/>
      <c r="AQZ1" s="159"/>
      <c r="ARA1" s="159"/>
      <c r="ARB1" s="159"/>
      <c r="ARC1" s="159"/>
      <c r="ARD1" s="159"/>
      <c r="ARE1" s="159"/>
      <c r="ARF1" s="159"/>
      <c r="ARG1" s="159"/>
      <c r="ARH1" s="159"/>
      <c r="ARI1" s="159"/>
      <c r="ARJ1" s="159"/>
      <c r="ARK1" s="159"/>
      <c r="ARL1" s="159"/>
      <c r="ARM1" s="159"/>
      <c r="ARN1" s="159"/>
      <c r="ARO1" s="159"/>
      <c r="ARP1" s="159"/>
      <c r="ARQ1" s="159"/>
      <c r="ARR1" s="159"/>
      <c r="ARS1" s="159"/>
      <c r="ART1" s="159"/>
      <c r="ARU1" s="159"/>
      <c r="ARV1" s="159"/>
      <c r="ARW1" s="159"/>
      <c r="ARX1" s="159"/>
      <c r="ARY1" s="159"/>
      <c r="ARZ1" s="159"/>
      <c r="ASA1" s="159"/>
      <c r="ASB1" s="159"/>
      <c r="ASC1" s="159"/>
      <c r="ASD1" s="159"/>
      <c r="ASE1" s="159"/>
      <c r="ASF1" s="159"/>
      <c r="ASG1" s="159"/>
      <c r="ASH1" s="159"/>
      <c r="ASI1" s="159"/>
      <c r="ASJ1" s="159"/>
      <c r="ASK1" s="159"/>
      <c r="ASL1" s="159"/>
      <c r="ASM1" s="159"/>
      <c r="ASN1" s="159"/>
      <c r="ASO1" s="159"/>
      <c r="ASP1" s="159"/>
      <c r="ASQ1" s="159"/>
      <c r="ASR1" s="159"/>
      <c r="ASS1" s="159"/>
      <c r="AST1" s="159"/>
      <c r="ASU1" s="159"/>
      <c r="ASV1" s="159"/>
      <c r="ASW1" s="159"/>
      <c r="ASX1" s="159"/>
      <c r="ASY1" s="159"/>
      <c r="ASZ1" s="159"/>
      <c r="ATA1" s="159"/>
      <c r="ATB1" s="159"/>
      <c r="ATC1" s="159"/>
      <c r="ATD1" s="159"/>
      <c r="ATE1" s="159"/>
      <c r="ATF1" s="159"/>
      <c r="ATG1" s="159"/>
      <c r="ATH1" s="159"/>
      <c r="ATI1" s="159"/>
      <c r="ATJ1" s="159"/>
      <c r="ATK1" s="159"/>
      <c r="ATL1" s="159"/>
      <c r="ATM1" s="159"/>
      <c r="ATN1" s="159"/>
      <c r="ATO1" s="159"/>
      <c r="ATP1" s="159"/>
      <c r="ATQ1" s="159"/>
      <c r="ATR1" s="159"/>
      <c r="ATS1" s="159"/>
      <c r="ATT1" s="159"/>
      <c r="ATU1" s="159"/>
      <c r="ATV1" s="159"/>
      <c r="ATW1" s="159"/>
      <c r="ATX1" s="159"/>
      <c r="ATY1" s="159"/>
      <c r="ATZ1" s="159"/>
      <c r="AUA1" s="159"/>
      <c r="AUB1" s="159"/>
      <c r="AUC1" s="159"/>
      <c r="AUD1" s="159"/>
      <c r="AUE1" s="159"/>
      <c r="AUF1" s="159"/>
      <c r="AUG1" s="159"/>
      <c r="AUH1" s="159"/>
      <c r="AUI1" s="159"/>
      <c r="AUJ1" s="159"/>
      <c r="AUK1" s="159"/>
      <c r="AUL1" s="159"/>
      <c r="AUM1" s="159"/>
      <c r="AUN1" s="159"/>
      <c r="AUO1" s="159"/>
      <c r="AUP1" s="159"/>
      <c r="AUQ1" s="159"/>
      <c r="AUR1" s="159"/>
      <c r="AUS1" s="159"/>
      <c r="AUT1" s="159"/>
      <c r="AUU1" s="159"/>
      <c r="AUV1" s="159"/>
      <c r="AUW1" s="159"/>
      <c r="AUX1" s="159"/>
      <c r="AUY1" s="159"/>
      <c r="AUZ1" s="159"/>
      <c r="AVA1" s="159"/>
      <c r="AVB1" s="159"/>
      <c r="AVC1" s="159"/>
      <c r="AVD1" s="159"/>
      <c r="AVE1" s="159"/>
      <c r="AVF1" s="159"/>
      <c r="AVG1" s="159"/>
      <c r="AVH1" s="159"/>
      <c r="AVI1" s="159"/>
      <c r="AVJ1" s="159"/>
      <c r="AVK1" s="159"/>
      <c r="AVL1" s="159"/>
      <c r="AVM1" s="159"/>
      <c r="AVN1" s="159"/>
      <c r="AVO1" s="159"/>
      <c r="AVP1" s="159"/>
      <c r="AVQ1" s="159"/>
      <c r="AVR1" s="159"/>
      <c r="AVS1" s="159"/>
      <c r="AVT1" s="159"/>
      <c r="AVU1" s="159"/>
      <c r="AVV1" s="159"/>
      <c r="AVW1" s="159"/>
      <c r="AVX1" s="159"/>
      <c r="AVY1" s="159"/>
      <c r="AVZ1" s="159"/>
      <c r="AWA1" s="159"/>
      <c r="AWB1" s="159"/>
      <c r="AWC1" s="159"/>
      <c r="AWD1" s="159"/>
      <c r="AWE1" s="159"/>
      <c r="AWF1" s="159"/>
      <c r="AWG1" s="159"/>
      <c r="AWH1" s="159"/>
      <c r="AWI1" s="159"/>
      <c r="AWJ1" s="159"/>
      <c r="AWK1" s="159"/>
      <c r="AWL1" s="159"/>
      <c r="AWM1" s="159"/>
      <c r="AWN1" s="159"/>
      <c r="AWO1" s="159"/>
      <c r="AWP1" s="159"/>
      <c r="AWQ1" s="159"/>
      <c r="AWR1" s="159"/>
      <c r="AWS1" s="159"/>
      <c r="AWT1" s="159"/>
      <c r="AWU1" s="159"/>
      <c r="AWV1" s="159"/>
      <c r="AWW1" s="159"/>
      <c r="AWX1" s="159"/>
      <c r="AWY1" s="159"/>
      <c r="AWZ1" s="159"/>
      <c r="AXA1" s="159"/>
      <c r="AXB1" s="159"/>
      <c r="AXC1" s="159"/>
      <c r="AXD1" s="159"/>
      <c r="AXE1" s="159"/>
      <c r="AXF1" s="159"/>
      <c r="AXG1" s="159"/>
      <c r="AXH1" s="159"/>
      <c r="AXI1" s="159"/>
      <c r="AXJ1" s="159"/>
      <c r="AXK1" s="159"/>
      <c r="AXL1" s="159"/>
      <c r="AXM1" s="159"/>
      <c r="AXN1" s="159"/>
      <c r="AXO1" s="159"/>
      <c r="AXP1" s="159"/>
      <c r="AXQ1" s="159"/>
      <c r="AXR1" s="159"/>
      <c r="AXS1" s="159"/>
      <c r="AXT1" s="159"/>
      <c r="AXU1" s="159"/>
      <c r="AXV1" s="159"/>
      <c r="AXW1" s="159"/>
      <c r="AXX1" s="159"/>
      <c r="AXY1" s="159"/>
      <c r="AXZ1" s="159"/>
      <c r="AYA1" s="159"/>
      <c r="AYB1" s="159"/>
      <c r="AYC1" s="159"/>
      <c r="AYD1" s="159"/>
      <c r="AYE1" s="159"/>
      <c r="AYF1" s="159"/>
      <c r="AYG1" s="159"/>
      <c r="AYH1" s="159"/>
      <c r="AYI1" s="159"/>
      <c r="AYJ1" s="159"/>
      <c r="AYK1" s="159"/>
      <c r="AYL1" s="159"/>
      <c r="AYM1" s="159"/>
      <c r="AYN1" s="159"/>
      <c r="AYO1" s="159"/>
      <c r="AYP1" s="159"/>
      <c r="AYQ1" s="159"/>
      <c r="AYR1" s="159"/>
      <c r="AYS1" s="159"/>
      <c r="AYT1" s="159"/>
      <c r="AYU1" s="159"/>
      <c r="AYV1" s="159"/>
      <c r="AYW1" s="159"/>
      <c r="AYX1" s="159"/>
      <c r="AYY1" s="159"/>
      <c r="AYZ1" s="159"/>
      <c r="AZA1" s="159"/>
      <c r="AZB1" s="159"/>
      <c r="AZC1" s="159"/>
      <c r="AZD1" s="159"/>
      <c r="AZE1" s="159"/>
      <c r="AZF1" s="159"/>
      <c r="AZG1" s="159"/>
      <c r="AZH1" s="159"/>
      <c r="AZI1" s="159"/>
      <c r="AZJ1" s="159"/>
      <c r="AZK1" s="159"/>
      <c r="AZL1" s="159"/>
      <c r="AZM1" s="159"/>
      <c r="AZN1" s="159"/>
      <c r="AZO1" s="159"/>
      <c r="AZP1" s="159"/>
      <c r="AZQ1" s="159"/>
      <c r="AZR1" s="159"/>
      <c r="AZS1" s="159"/>
      <c r="AZT1" s="159"/>
      <c r="AZU1" s="159"/>
      <c r="AZV1" s="159"/>
      <c r="AZW1" s="159"/>
      <c r="AZX1" s="159"/>
      <c r="AZY1" s="159"/>
      <c r="AZZ1" s="159"/>
      <c r="BAA1" s="159"/>
      <c r="BAB1" s="159"/>
      <c r="BAC1" s="159"/>
      <c r="BAD1" s="159"/>
      <c r="BAE1" s="159"/>
      <c r="BAF1" s="159"/>
      <c r="BAG1" s="159"/>
      <c r="BAH1" s="159"/>
      <c r="BAI1" s="159"/>
      <c r="BAJ1" s="159"/>
      <c r="BAK1" s="159"/>
      <c r="BAL1" s="159"/>
      <c r="BAM1" s="159"/>
      <c r="BAN1" s="159"/>
      <c r="BAO1" s="159"/>
      <c r="BAP1" s="159"/>
      <c r="BAQ1" s="159"/>
      <c r="BAR1" s="159"/>
      <c r="BAS1" s="159"/>
      <c r="BAT1" s="159"/>
      <c r="BAU1" s="159"/>
      <c r="BAV1" s="159"/>
      <c r="BAW1" s="159"/>
      <c r="BAX1" s="159"/>
      <c r="BAY1" s="159"/>
      <c r="BAZ1" s="159"/>
      <c r="BBA1" s="159"/>
      <c r="BBB1" s="159"/>
      <c r="BBC1" s="159"/>
      <c r="BBD1" s="159"/>
      <c r="BBE1" s="159"/>
      <c r="BBF1" s="159"/>
      <c r="BBG1" s="159"/>
      <c r="BBH1" s="159"/>
      <c r="BBI1" s="159"/>
      <c r="BBJ1" s="159"/>
      <c r="BBK1" s="159"/>
      <c r="BBL1" s="159"/>
      <c r="BBM1" s="159"/>
      <c r="BBN1" s="159"/>
      <c r="BBO1" s="159"/>
      <c r="BBP1" s="159"/>
      <c r="BBQ1" s="159"/>
      <c r="BBR1" s="159"/>
      <c r="BBS1" s="159"/>
      <c r="BBT1" s="159"/>
      <c r="BBU1" s="159"/>
      <c r="BBV1" s="159"/>
      <c r="BBW1" s="159"/>
      <c r="BBX1" s="159"/>
      <c r="BBY1" s="159"/>
      <c r="BBZ1" s="159"/>
      <c r="BCA1" s="159"/>
      <c r="BCB1" s="159"/>
      <c r="BCC1" s="159"/>
      <c r="BCD1" s="159"/>
      <c r="BCE1" s="159"/>
      <c r="BCF1" s="159"/>
      <c r="BCG1" s="159"/>
      <c r="BCH1" s="159"/>
      <c r="BCI1" s="159"/>
      <c r="BCJ1" s="159"/>
      <c r="BCK1" s="159"/>
      <c r="BCL1" s="159"/>
      <c r="BCM1" s="159"/>
      <c r="BCN1" s="159"/>
      <c r="BCO1" s="159"/>
      <c r="BCP1" s="159"/>
      <c r="BCQ1" s="159"/>
      <c r="BCR1" s="159"/>
      <c r="BCS1" s="159"/>
      <c r="BCT1" s="159"/>
      <c r="BCU1" s="159"/>
      <c r="BCV1" s="159"/>
      <c r="BCW1" s="159"/>
      <c r="BCX1" s="159"/>
      <c r="BCY1" s="159"/>
      <c r="BCZ1" s="159"/>
      <c r="BDA1" s="159"/>
      <c r="BDB1" s="159"/>
      <c r="BDC1" s="159"/>
      <c r="BDD1" s="159"/>
      <c r="BDE1" s="159"/>
      <c r="BDF1" s="159"/>
      <c r="BDG1" s="159"/>
      <c r="BDH1" s="159"/>
      <c r="BDI1" s="159"/>
      <c r="BDJ1" s="159"/>
      <c r="BDK1" s="159"/>
      <c r="BDL1" s="159"/>
      <c r="BDM1" s="159"/>
      <c r="BDN1" s="159"/>
      <c r="BDO1" s="159"/>
      <c r="BDP1" s="159"/>
      <c r="BDQ1" s="159"/>
      <c r="BDR1" s="159"/>
      <c r="BDS1" s="159"/>
      <c r="BDT1" s="159"/>
      <c r="BDU1" s="159"/>
      <c r="BDV1" s="159"/>
      <c r="BDW1" s="159"/>
      <c r="BDX1" s="159"/>
      <c r="BDY1" s="159"/>
      <c r="BDZ1" s="159"/>
      <c r="BEA1" s="159"/>
      <c r="BEB1" s="159"/>
      <c r="BEC1" s="159"/>
      <c r="BED1" s="159"/>
      <c r="BEE1" s="159"/>
      <c r="BEF1" s="159"/>
      <c r="BEG1" s="159"/>
      <c r="BEH1" s="159"/>
      <c r="BEI1" s="159"/>
      <c r="BEJ1" s="159"/>
      <c r="BEK1" s="159"/>
      <c r="BEL1" s="159"/>
      <c r="BEM1" s="159"/>
      <c r="BEN1" s="159"/>
      <c r="BEO1" s="159"/>
      <c r="BEP1" s="159"/>
      <c r="BEQ1" s="159"/>
      <c r="BER1" s="159"/>
      <c r="BES1" s="159"/>
      <c r="BET1" s="159"/>
      <c r="BEU1" s="159"/>
      <c r="BEV1" s="159"/>
      <c r="BEW1" s="159"/>
      <c r="BEX1" s="159"/>
      <c r="BEY1" s="159"/>
      <c r="BEZ1" s="159"/>
      <c r="BFA1" s="159"/>
      <c r="BFB1" s="159"/>
      <c r="BFC1" s="159"/>
      <c r="BFD1" s="159"/>
      <c r="BFE1" s="159"/>
      <c r="BFF1" s="159"/>
      <c r="BFG1" s="159"/>
      <c r="BFH1" s="159"/>
      <c r="BFI1" s="159"/>
      <c r="BFJ1" s="159"/>
      <c r="BFK1" s="159"/>
      <c r="BFL1" s="159"/>
      <c r="BFM1" s="159"/>
      <c r="BFN1" s="159"/>
      <c r="BFO1" s="159"/>
      <c r="BFP1" s="159"/>
      <c r="BFQ1" s="159"/>
      <c r="BFR1" s="159"/>
      <c r="BFS1" s="159"/>
      <c r="BFT1" s="159"/>
      <c r="BFU1" s="159"/>
      <c r="BFV1" s="159"/>
      <c r="BFW1" s="159"/>
      <c r="BFX1" s="159"/>
      <c r="BFY1" s="159"/>
      <c r="BFZ1" s="159"/>
      <c r="BGA1" s="159"/>
      <c r="BGB1" s="159"/>
      <c r="BGC1" s="159"/>
      <c r="BGD1" s="159"/>
      <c r="BGE1" s="159"/>
      <c r="BGF1" s="159"/>
      <c r="BGG1" s="159"/>
      <c r="BGH1" s="159"/>
      <c r="BGI1" s="159"/>
      <c r="BGJ1" s="159"/>
      <c r="BGK1" s="159"/>
      <c r="BGL1" s="159"/>
      <c r="BGM1" s="159"/>
      <c r="BGN1" s="159"/>
      <c r="BGO1" s="159"/>
      <c r="BGP1" s="159"/>
      <c r="BGQ1" s="159"/>
      <c r="BGR1" s="159"/>
      <c r="BGS1" s="159"/>
      <c r="BGT1" s="159"/>
      <c r="BGU1" s="159"/>
      <c r="BGV1" s="159"/>
      <c r="BGW1" s="159"/>
      <c r="BGX1" s="159"/>
      <c r="BGY1" s="159"/>
      <c r="BGZ1" s="159"/>
      <c r="BHA1" s="159"/>
      <c r="BHB1" s="159"/>
      <c r="BHC1" s="159"/>
      <c r="BHD1" s="159"/>
      <c r="BHE1" s="159"/>
      <c r="BHF1" s="159"/>
      <c r="BHG1" s="159"/>
      <c r="BHH1" s="159"/>
      <c r="BHI1" s="159"/>
      <c r="BHJ1" s="159"/>
      <c r="BHK1" s="159"/>
      <c r="BHL1" s="159"/>
      <c r="BHM1" s="159"/>
      <c r="BHN1" s="159"/>
      <c r="BHO1" s="159"/>
      <c r="BHP1" s="159"/>
      <c r="BHQ1" s="159"/>
      <c r="BHR1" s="159"/>
      <c r="BHS1" s="159"/>
      <c r="BHT1" s="159"/>
      <c r="BHU1" s="159"/>
      <c r="BHV1" s="159"/>
      <c r="BHW1" s="159"/>
      <c r="BHX1" s="159"/>
      <c r="BHY1" s="159"/>
      <c r="BHZ1" s="159"/>
      <c r="BIA1" s="159"/>
      <c r="BIB1" s="159"/>
      <c r="BIC1" s="159"/>
      <c r="BID1" s="159"/>
      <c r="BIE1" s="159"/>
      <c r="BIF1" s="159"/>
      <c r="BIG1" s="159"/>
      <c r="BIH1" s="159"/>
      <c r="BII1" s="159"/>
      <c r="BIJ1" s="159"/>
      <c r="BIK1" s="159"/>
      <c r="BIL1" s="159"/>
      <c r="BIM1" s="159"/>
      <c r="BIN1" s="159"/>
      <c r="BIO1" s="159"/>
      <c r="BIP1" s="159"/>
      <c r="BIQ1" s="159"/>
      <c r="BIR1" s="159"/>
      <c r="BIS1" s="159"/>
      <c r="BIT1" s="159"/>
      <c r="BIU1" s="159"/>
      <c r="BIV1" s="159"/>
      <c r="BIW1" s="159"/>
      <c r="BIX1" s="159"/>
      <c r="BIY1" s="159"/>
      <c r="BIZ1" s="159"/>
      <c r="BJA1" s="159"/>
      <c r="BJB1" s="159"/>
      <c r="BJC1" s="159"/>
      <c r="BJD1" s="159"/>
      <c r="BJE1" s="159"/>
      <c r="BJF1" s="159"/>
      <c r="BJG1" s="159"/>
      <c r="BJH1" s="159"/>
      <c r="BJI1" s="159"/>
      <c r="BJJ1" s="159"/>
      <c r="BJK1" s="159"/>
      <c r="BJL1" s="159"/>
      <c r="BJM1" s="159"/>
      <c r="BJN1" s="159"/>
      <c r="BJO1" s="159"/>
      <c r="BJP1" s="159"/>
      <c r="BJQ1" s="159"/>
      <c r="BJR1" s="159"/>
      <c r="BJS1" s="159"/>
      <c r="BJT1" s="159"/>
      <c r="BJU1" s="159"/>
      <c r="BJV1" s="159"/>
      <c r="BJW1" s="159"/>
      <c r="BJX1" s="159"/>
      <c r="BJY1" s="159"/>
      <c r="BJZ1" s="159"/>
      <c r="BKA1" s="159"/>
      <c r="BKB1" s="159"/>
      <c r="BKC1" s="159"/>
      <c r="BKD1" s="159"/>
      <c r="BKE1" s="159"/>
      <c r="BKF1" s="159"/>
      <c r="BKG1" s="159"/>
      <c r="BKH1" s="159"/>
      <c r="BKI1" s="159"/>
      <c r="BKJ1" s="159"/>
      <c r="BKK1" s="159"/>
      <c r="BKL1" s="159"/>
      <c r="BKM1" s="159"/>
      <c r="BKN1" s="159"/>
      <c r="BKO1" s="159"/>
      <c r="BKP1" s="159"/>
      <c r="BKQ1" s="159"/>
      <c r="BKR1" s="159"/>
      <c r="BKS1" s="159"/>
      <c r="BKT1" s="159"/>
      <c r="BKU1" s="159"/>
      <c r="BKV1" s="159"/>
      <c r="BKW1" s="159"/>
      <c r="BKX1" s="159"/>
      <c r="BKY1" s="159"/>
      <c r="BKZ1" s="159"/>
      <c r="BLA1" s="159"/>
      <c r="BLB1" s="159"/>
      <c r="BLC1" s="159"/>
      <c r="BLD1" s="159"/>
      <c r="BLE1" s="159"/>
      <c r="BLF1" s="159"/>
      <c r="BLG1" s="159"/>
      <c r="BLH1" s="159"/>
      <c r="BLI1" s="159"/>
      <c r="BLJ1" s="159"/>
      <c r="BLK1" s="159"/>
      <c r="BLL1" s="159"/>
      <c r="BLM1" s="159"/>
      <c r="BLN1" s="159"/>
      <c r="BLO1" s="159"/>
      <c r="BLP1" s="159"/>
      <c r="BLQ1" s="159"/>
      <c r="BLR1" s="159"/>
      <c r="BLS1" s="159"/>
      <c r="BLT1" s="159"/>
      <c r="BLU1" s="159"/>
      <c r="BLV1" s="159"/>
      <c r="BLW1" s="159"/>
      <c r="BLX1" s="159"/>
      <c r="BLY1" s="159"/>
      <c r="BLZ1" s="159"/>
      <c r="BMA1" s="159"/>
      <c r="BMB1" s="159"/>
      <c r="BMC1" s="159"/>
      <c r="BMD1" s="159"/>
      <c r="BME1" s="159"/>
      <c r="BMF1" s="159"/>
      <c r="BMG1" s="159"/>
      <c r="BMH1" s="159"/>
      <c r="BMI1" s="159"/>
      <c r="BMJ1" s="159"/>
      <c r="BMK1" s="159"/>
      <c r="BML1" s="159"/>
      <c r="BMM1" s="159"/>
      <c r="BMN1" s="159"/>
      <c r="BMO1" s="159"/>
      <c r="BMP1" s="159"/>
      <c r="BMQ1" s="159"/>
      <c r="BMR1" s="159"/>
      <c r="BMS1" s="159"/>
      <c r="BMT1" s="159"/>
      <c r="BMU1" s="159"/>
      <c r="BMV1" s="159"/>
      <c r="BMW1" s="159"/>
      <c r="BMX1" s="159"/>
      <c r="BMY1" s="159"/>
      <c r="BMZ1" s="159"/>
      <c r="BNA1" s="159"/>
      <c r="BNB1" s="159"/>
      <c r="BNC1" s="159"/>
      <c r="BND1" s="159"/>
      <c r="BNE1" s="159"/>
      <c r="BNF1" s="159"/>
      <c r="BNG1" s="159"/>
      <c r="BNH1" s="159"/>
      <c r="BNI1" s="159"/>
      <c r="BNJ1" s="159"/>
      <c r="BNK1" s="159"/>
      <c r="BNL1" s="159"/>
      <c r="BNM1" s="159"/>
      <c r="BNN1" s="159"/>
      <c r="BNO1" s="159"/>
      <c r="BNP1" s="159"/>
      <c r="BNQ1" s="159"/>
      <c r="BNR1" s="159"/>
      <c r="BNS1" s="159"/>
      <c r="BNT1" s="159"/>
      <c r="BNU1" s="159"/>
      <c r="BNV1" s="159"/>
      <c r="BNW1" s="159"/>
      <c r="BNX1" s="159"/>
      <c r="BNY1" s="159"/>
      <c r="BNZ1" s="159"/>
      <c r="BOA1" s="159"/>
      <c r="BOB1" s="159"/>
      <c r="BOC1" s="159"/>
      <c r="BOD1" s="159"/>
      <c r="BOE1" s="159"/>
      <c r="BOF1" s="159"/>
      <c r="BOG1" s="159"/>
      <c r="BOH1" s="159"/>
      <c r="BOI1" s="159"/>
      <c r="BOJ1" s="159"/>
      <c r="BOK1" s="159"/>
      <c r="BOL1" s="159"/>
      <c r="BOM1" s="159"/>
      <c r="BON1" s="159"/>
      <c r="BOO1" s="159"/>
      <c r="BOP1" s="159"/>
      <c r="BOQ1" s="159"/>
      <c r="BOR1" s="159"/>
      <c r="BOS1" s="159"/>
      <c r="BOT1" s="159"/>
      <c r="BOU1" s="159"/>
      <c r="BOV1" s="159"/>
      <c r="BOW1" s="159"/>
      <c r="BOX1" s="159"/>
      <c r="BOY1" s="159"/>
      <c r="BOZ1" s="159"/>
      <c r="BPA1" s="159"/>
      <c r="BPB1" s="159"/>
      <c r="BPC1" s="159"/>
      <c r="BPD1" s="159"/>
      <c r="BPE1" s="159"/>
      <c r="BPF1" s="159"/>
      <c r="BPG1" s="159"/>
      <c r="BPH1" s="159"/>
      <c r="BPI1" s="159"/>
      <c r="BPJ1" s="159"/>
      <c r="BPK1" s="159"/>
      <c r="BPL1" s="159"/>
      <c r="BPM1" s="159"/>
      <c r="BPN1" s="159"/>
      <c r="BPO1" s="159"/>
      <c r="BPP1" s="159"/>
      <c r="BPQ1" s="159"/>
      <c r="BPR1" s="159"/>
      <c r="BPS1" s="159"/>
      <c r="BPT1" s="159"/>
      <c r="BPU1" s="159"/>
      <c r="BPV1" s="159"/>
      <c r="BPW1" s="159"/>
      <c r="BPX1" s="159"/>
      <c r="BPY1" s="159"/>
      <c r="BPZ1" s="159"/>
      <c r="BQA1" s="159"/>
      <c r="BQB1" s="159"/>
      <c r="BQC1" s="159"/>
      <c r="BQD1" s="159"/>
      <c r="BQE1" s="159"/>
      <c r="BQF1" s="159"/>
      <c r="BQG1" s="159"/>
      <c r="BQH1" s="159"/>
      <c r="BQI1" s="159"/>
      <c r="BQJ1" s="159"/>
      <c r="BQK1" s="159"/>
      <c r="BQL1" s="159"/>
      <c r="BQM1" s="159"/>
      <c r="BQN1" s="159"/>
      <c r="BQO1" s="159"/>
      <c r="BQP1" s="159"/>
      <c r="BQQ1" s="159"/>
      <c r="BQR1" s="159"/>
      <c r="BQS1" s="159"/>
      <c r="BQT1" s="159"/>
      <c r="BQU1" s="159"/>
      <c r="BQV1" s="159"/>
      <c r="BQW1" s="159"/>
      <c r="BQX1" s="159"/>
      <c r="BQY1" s="159"/>
      <c r="BQZ1" s="159"/>
      <c r="BRA1" s="159"/>
      <c r="BRB1" s="159"/>
      <c r="BRC1" s="159"/>
      <c r="BRD1" s="159"/>
      <c r="BRE1" s="159"/>
      <c r="BRF1" s="159"/>
      <c r="BRG1" s="159"/>
      <c r="BRH1" s="159"/>
      <c r="BRI1" s="159"/>
      <c r="BRJ1" s="159"/>
      <c r="BRK1" s="159"/>
      <c r="BRL1" s="159"/>
      <c r="BRM1" s="159"/>
      <c r="BRN1" s="159"/>
      <c r="BRO1" s="159"/>
      <c r="BRP1" s="159"/>
      <c r="BRQ1" s="159"/>
      <c r="BRR1" s="159"/>
      <c r="BRS1" s="159"/>
      <c r="BRT1" s="159"/>
      <c r="BRU1" s="159"/>
      <c r="BRV1" s="159"/>
      <c r="BRW1" s="159"/>
      <c r="BRX1" s="159"/>
      <c r="BRY1" s="159"/>
      <c r="BRZ1" s="159"/>
      <c r="BSA1" s="159"/>
      <c r="BSB1" s="159"/>
      <c r="BSC1" s="159"/>
      <c r="BSD1" s="159"/>
      <c r="BSE1" s="159"/>
      <c r="BSF1" s="159"/>
      <c r="BSG1" s="159"/>
      <c r="BSH1" s="159"/>
      <c r="BSI1" s="159"/>
      <c r="BSJ1" s="159"/>
      <c r="BSK1" s="159"/>
      <c r="BSL1" s="159"/>
      <c r="BSM1" s="159"/>
      <c r="BSN1" s="159"/>
      <c r="BSO1" s="159"/>
      <c r="BSP1" s="159"/>
      <c r="BSQ1" s="159"/>
      <c r="BSR1" s="159"/>
      <c r="BSS1" s="159"/>
      <c r="BST1" s="159"/>
      <c r="BSU1" s="159"/>
      <c r="BSV1" s="159"/>
      <c r="BSW1" s="159"/>
      <c r="BSX1" s="159"/>
      <c r="BSY1" s="159"/>
      <c r="BSZ1" s="159"/>
      <c r="BTA1" s="159"/>
      <c r="BTB1" s="159"/>
      <c r="BTC1" s="159"/>
      <c r="BTD1" s="159"/>
      <c r="BTE1" s="159"/>
      <c r="BTF1" s="159"/>
      <c r="BTG1" s="159"/>
      <c r="BTH1" s="159"/>
      <c r="BTI1" s="159"/>
      <c r="BTJ1" s="159"/>
      <c r="BTK1" s="159"/>
      <c r="BTL1" s="159"/>
      <c r="BTM1" s="159"/>
      <c r="BTN1" s="159"/>
      <c r="BTO1" s="159"/>
      <c r="BTP1" s="159"/>
      <c r="BTQ1" s="159"/>
      <c r="BTR1" s="159"/>
      <c r="BTS1" s="159"/>
      <c r="BTT1" s="159"/>
      <c r="BTU1" s="159"/>
      <c r="BTV1" s="159"/>
      <c r="BTW1" s="159"/>
      <c r="BTX1" s="159"/>
      <c r="BTY1" s="159"/>
      <c r="BTZ1" s="159"/>
      <c r="BUA1" s="159"/>
      <c r="BUB1" s="159"/>
      <c r="BUC1" s="159"/>
      <c r="BUD1" s="159"/>
      <c r="BUE1" s="159"/>
      <c r="BUF1" s="159"/>
      <c r="BUG1" s="159"/>
      <c r="BUH1" s="159"/>
      <c r="BUI1" s="159"/>
      <c r="BUJ1" s="159"/>
      <c r="BUK1" s="159"/>
      <c r="BUL1" s="159"/>
      <c r="BUM1" s="159"/>
      <c r="BUN1" s="159"/>
      <c r="BUO1" s="159"/>
      <c r="BUP1" s="159"/>
      <c r="BUQ1" s="159"/>
      <c r="BUR1" s="159"/>
      <c r="BUS1" s="159"/>
      <c r="BUT1" s="159"/>
      <c r="BUU1" s="159"/>
      <c r="BUV1" s="159"/>
      <c r="BUW1" s="159"/>
      <c r="BUX1" s="159"/>
      <c r="BUY1" s="159"/>
      <c r="BUZ1" s="159"/>
      <c r="BVA1" s="159"/>
      <c r="BVB1" s="159"/>
      <c r="BVC1" s="159"/>
      <c r="BVD1" s="159"/>
      <c r="BVE1" s="159"/>
      <c r="BVF1" s="159"/>
      <c r="BVG1" s="159"/>
      <c r="BVH1" s="159"/>
      <c r="BVI1" s="159"/>
      <c r="BVJ1" s="159"/>
      <c r="BVK1" s="159"/>
      <c r="BVL1" s="159"/>
      <c r="BVM1" s="159"/>
      <c r="BVN1" s="159"/>
      <c r="BVO1" s="159"/>
      <c r="BVP1" s="159"/>
      <c r="BVQ1" s="159"/>
      <c r="BVR1" s="159"/>
      <c r="BVS1" s="159"/>
      <c r="BVT1" s="159"/>
      <c r="BVU1" s="159"/>
      <c r="BVV1" s="159"/>
      <c r="BVW1" s="159"/>
      <c r="BVX1" s="159"/>
      <c r="BVY1" s="159"/>
      <c r="BVZ1" s="159"/>
      <c r="BWA1" s="159"/>
      <c r="BWB1" s="159"/>
      <c r="BWC1" s="159"/>
      <c r="BWD1" s="159"/>
      <c r="BWE1" s="159"/>
      <c r="BWF1" s="159"/>
      <c r="BWG1" s="159"/>
      <c r="BWH1" s="159"/>
      <c r="BWI1" s="159"/>
      <c r="BWJ1" s="159"/>
      <c r="BWK1" s="159"/>
      <c r="BWL1" s="159"/>
      <c r="BWM1" s="159"/>
      <c r="BWN1" s="159"/>
      <c r="BWO1" s="159"/>
      <c r="BWP1" s="159"/>
      <c r="BWQ1" s="159"/>
      <c r="BWR1" s="159"/>
      <c r="BWS1" s="159"/>
      <c r="BWT1" s="159"/>
      <c r="BWU1" s="159"/>
      <c r="BWV1" s="159"/>
      <c r="BWW1" s="159"/>
      <c r="BWX1" s="159"/>
      <c r="BWY1" s="159"/>
      <c r="BWZ1" s="159"/>
      <c r="BXA1" s="159"/>
      <c r="BXB1" s="159"/>
      <c r="BXC1" s="159"/>
      <c r="BXD1" s="159"/>
      <c r="BXE1" s="159"/>
      <c r="BXF1" s="159"/>
      <c r="BXG1" s="159"/>
      <c r="BXH1" s="159"/>
      <c r="BXI1" s="159"/>
      <c r="BXJ1" s="159"/>
      <c r="BXK1" s="159"/>
      <c r="BXL1" s="159"/>
      <c r="BXM1" s="159"/>
      <c r="BXN1" s="159"/>
      <c r="BXO1" s="159"/>
      <c r="BXP1" s="159"/>
      <c r="BXQ1" s="159"/>
      <c r="BXR1" s="159"/>
      <c r="BXS1" s="159"/>
      <c r="BXT1" s="159"/>
      <c r="BXU1" s="159"/>
      <c r="BXV1" s="159"/>
      <c r="BXW1" s="159"/>
      <c r="BXX1" s="159"/>
      <c r="BXY1" s="159"/>
      <c r="BXZ1" s="159"/>
      <c r="BYA1" s="159"/>
      <c r="BYB1" s="159"/>
      <c r="BYC1" s="159"/>
      <c r="BYD1" s="159"/>
      <c r="BYE1" s="159"/>
      <c r="BYF1" s="159"/>
      <c r="BYG1" s="159"/>
      <c r="BYH1" s="159"/>
      <c r="BYI1" s="159"/>
      <c r="BYJ1" s="159"/>
      <c r="BYK1" s="159"/>
      <c r="BYL1" s="159"/>
      <c r="BYM1" s="159"/>
      <c r="BYN1" s="159"/>
      <c r="BYO1" s="159"/>
      <c r="BYP1" s="159"/>
      <c r="BYQ1" s="159"/>
      <c r="BYR1" s="159"/>
      <c r="BYS1" s="159"/>
      <c r="BYT1" s="159"/>
      <c r="BYU1" s="159"/>
      <c r="BYV1" s="159"/>
      <c r="BYW1" s="159"/>
      <c r="BYX1" s="159"/>
      <c r="BYY1" s="159"/>
      <c r="BYZ1" s="159"/>
      <c r="BZA1" s="159"/>
      <c r="BZB1" s="159"/>
      <c r="BZC1" s="159"/>
      <c r="BZD1" s="159"/>
      <c r="BZE1" s="159"/>
      <c r="BZF1" s="159"/>
      <c r="BZG1" s="159"/>
      <c r="BZH1" s="159"/>
      <c r="BZI1" s="159"/>
      <c r="BZJ1" s="159"/>
      <c r="BZK1" s="159"/>
      <c r="BZL1" s="159"/>
      <c r="BZM1" s="159"/>
      <c r="BZN1" s="159"/>
      <c r="BZO1" s="159"/>
      <c r="BZP1" s="159"/>
      <c r="BZQ1" s="159"/>
      <c r="BZR1" s="159"/>
      <c r="BZS1" s="159"/>
      <c r="BZT1" s="159"/>
      <c r="BZU1" s="159"/>
      <c r="BZV1" s="159"/>
      <c r="BZW1" s="159"/>
      <c r="BZX1" s="159"/>
      <c r="BZY1" s="159"/>
      <c r="BZZ1" s="159"/>
      <c r="CAA1" s="159"/>
      <c r="CAB1" s="159"/>
      <c r="CAC1" s="159"/>
      <c r="CAD1" s="159"/>
      <c r="CAE1" s="159"/>
      <c r="CAF1" s="159"/>
      <c r="CAG1" s="159"/>
      <c r="CAH1" s="159"/>
      <c r="CAI1" s="159"/>
      <c r="CAJ1" s="159"/>
      <c r="CAK1" s="159"/>
      <c r="CAL1" s="159"/>
      <c r="CAM1" s="159"/>
      <c r="CAN1" s="159"/>
      <c r="CAO1" s="159"/>
      <c r="CAP1" s="159"/>
      <c r="CAQ1" s="159"/>
      <c r="CAR1" s="159"/>
      <c r="CAS1" s="159"/>
      <c r="CAT1" s="159"/>
      <c r="CAU1" s="159"/>
      <c r="CAV1" s="159"/>
      <c r="CAW1" s="159"/>
      <c r="CAX1" s="159"/>
      <c r="CAY1" s="159"/>
      <c r="CAZ1" s="159"/>
      <c r="CBA1" s="159"/>
      <c r="CBB1" s="159"/>
      <c r="CBC1" s="159"/>
      <c r="CBD1" s="159"/>
      <c r="CBE1" s="159"/>
      <c r="CBF1" s="159"/>
      <c r="CBG1" s="159"/>
      <c r="CBH1" s="159"/>
      <c r="CBI1" s="159"/>
      <c r="CBJ1" s="159"/>
      <c r="CBK1" s="159"/>
      <c r="CBL1" s="159"/>
      <c r="CBM1" s="159"/>
      <c r="CBN1" s="159"/>
      <c r="CBO1" s="159"/>
      <c r="CBP1" s="159"/>
      <c r="CBQ1" s="159"/>
      <c r="CBR1" s="159"/>
      <c r="CBS1" s="159"/>
      <c r="CBT1" s="159"/>
      <c r="CBU1" s="159"/>
      <c r="CBV1" s="159"/>
      <c r="CBW1" s="159"/>
      <c r="CBX1" s="159"/>
      <c r="CBY1" s="159"/>
      <c r="CBZ1" s="159"/>
      <c r="CCA1" s="159"/>
      <c r="CCB1" s="159"/>
      <c r="CCC1" s="159"/>
      <c r="CCD1" s="159"/>
      <c r="CCE1" s="159"/>
      <c r="CCF1" s="159"/>
      <c r="CCG1" s="159"/>
      <c r="CCH1" s="159"/>
      <c r="CCI1" s="159"/>
      <c r="CCJ1" s="159"/>
      <c r="CCK1" s="159"/>
      <c r="CCL1" s="159"/>
      <c r="CCM1" s="159"/>
      <c r="CCN1" s="159"/>
      <c r="CCO1" s="159"/>
      <c r="CCP1" s="159"/>
      <c r="CCQ1" s="159"/>
      <c r="CCR1" s="159"/>
      <c r="CCS1" s="159"/>
      <c r="CCT1" s="159"/>
      <c r="CCU1" s="159"/>
      <c r="CCV1" s="159"/>
      <c r="CCW1" s="159"/>
      <c r="CCX1" s="159"/>
      <c r="CCY1" s="159"/>
      <c r="CCZ1" s="159"/>
      <c r="CDA1" s="159"/>
      <c r="CDB1" s="159"/>
      <c r="CDC1" s="159"/>
      <c r="CDD1" s="159"/>
      <c r="CDE1" s="159"/>
      <c r="CDF1" s="159"/>
      <c r="CDG1" s="159"/>
      <c r="CDH1" s="159"/>
      <c r="CDI1" s="159"/>
      <c r="CDJ1" s="159"/>
      <c r="CDK1" s="159"/>
      <c r="CDL1" s="159"/>
      <c r="CDM1" s="159"/>
      <c r="CDN1" s="159"/>
      <c r="CDO1" s="159"/>
      <c r="CDP1" s="159"/>
      <c r="CDQ1" s="159"/>
      <c r="CDR1" s="159"/>
      <c r="CDS1" s="159"/>
      <c r="CDT1" s="159"/>
      <c r="CDU1" s="159"/>
      <c r="CDV1" s="159"/>
      <c r="CDW1" s="159"/>
      <c r="CDX1" s="159"/>
      <c r="CDY1" s="159"/>
      <c r="CDZ1" s="159"/>
      <c r="CEA1" s="159"/>
      <c r="CEB1" s="159"/>
      <c r="CEC1" s="159"/>
      <c r="CED1" s="159"/>
      <c r="CEE1" s="159"/>
      <c r="CEF1" s="159"/>
      <c r="CEG1" s="159"/>
      <c r="CEH1" s="159"/>
      <c r="CEI1" s="159"/>
      <c r="CEJ1" s="159"/>
      <c r="CEK1" s="159"/>
      <c r="CEL1" s="159"/>
      <c r="CEM1" s="159"/>
      <c r="CEN1" s="159"/>
      <c r="CEO1" s="159"/>
      <c r="CEP1" s="159"/>
      <c r="CEQ1" s="159"/>
      <c r="CER1" s="159"/>
      <c r="CES1" s="159"/>
      <c r="CET1" s="159"/>
      <c r="CEU1" s="159"/>
      <c r="CEV1" s="159"/>
      <c r="CEW1" s="159"/>
      <c r="CEX1" s="159"/>
      <c r="CEY1" s="159"/>
      <c r="CEZ1" s="159"/>
      <c r="CFA1" s="159"/>
      <c r="CFB1" s="159"/>
      <c r="CFC1" s="159"/>
      <c r="CFD1" s="159"/>
      <c r="CFE1" s="159"/>
      <c r="CFF1" s="159"/>
      <c r="CFG1" s="159"/>
      <c r="CFH1" s="159"/>
      <c r="CFI1" s="159"/>
      <c r="CFJ1" s="159"/>
      <c r="CFK1" s="159"/>
      <c r="CFL1" s="159"/>
      <c r="CFM1" s="159"/>
      <c r="CFN1" s="159"/>
      <c r="CFO1" s="159"/>
      <c r="CFP1" s="159"/>
      <c r="CFQ1" s="159"/>
      <c r="CFR1" s="159"/>
      <c r="CFS1" s="159"/>
      <c r="CFT1" s="159"/>
      <c r="CFU1" s="159"/>
      <c r="CFV1" s="159"/>
      <c r="CFW1" s="159"/>
      <c r="CFX1" s="159"/>
      <c r="CFY1" s="159"/>
      <c r="CFZ1" s="159"/>
      <c r="CGA1" s="159"/>
      <c r="CGB1" s="159"/>
      <c r="CGC1" s="159"/>
      <c r="CGD1" s="159"/>
      <c r="CGE1" s="159"/>
      <c r="CGF1" s="159"/>
      <c r="CGG1" s="159"/>
      <c r="CGH1" s="159"/>
      <c r="CGI1" s="159"/>
      <c r="CGJ1" s="159"/>
      <c r="CGK1" s="159"/>
      <c r="CGL1" s="159"/>
      <c r="CGM1" s="159"/>
      <c r="CGN1" s="159"/>
      <c r="CGO1" s="159"/>
      <c r="CGP1" s="159"/>
      <c r="CGQ1" s="159"/>
      <c r="CGR1" s="159"/>
      <c r="CGS1" s="159"/>
      <c r="CGT1" s="159"/>
      <c r="CGU1" s="159"/>
      <c r="CGV1" s="159"/>
      <c r="CGW1" s="159"/>
      <c r="CGX1" s="159"/>
      <c r="CGY1" s="159"/>
      <c r="CGZ1" s="159"/>
      <c r="CHA1" s="159"/>
      <c r="CHB1" s="159"/>
      <c r="CHC1" s="159"/>
      <c r="CHD1" s="159"/>
      <c r="CHE1" s="159"/>
      <c r="CHF1" s="159"/>
      <c r="CHG1" s="159"/>
      <c r="CHH1" s="159"/>
      <c r="CHI1" s="159"/>
      <c r="CHJ1" s="159"/>
      <c r="CHK1" s="159"/>
      <c r="CHL1" s="159"/>
      <c r="CHM1" s="159"/>
      <c r="CHN1" s="159"/>
      <c r="CHO1" s="159"/>
      <c r="CHP1" s="159"/>
      <c r="CHQ1" s="159"/>
      <c r="CHR1" s="159"/>
      <c r="CHS1" s="159"/>
      <c r="CHT1" s="159"/>
      <c r="CHU1" s="159"/>
      <c r="CHV1" s="159"/>
      <c r="CHW1" s="159"/>
      <c r="CHX1" s="159"/>
      <c r="CHY1" s="159"/>
      <c r="CHZ1" s="159"/>
      <c r="CIA1" s="159"/>
      <c r="CIB1" s="159"/>
      <c r="CIC1" s="159"/>
      <c r="CID1" s="159"/>
      <c r="CIE1" s="159"/>
      <c r="CIF1" s="159"/>
      <c r="CIG1" s="159"/>
      <c r="CIH1" s="159"/>
      <c r="CII1" s="159"/>
      <c r="CIJ1" s="159"/>
      <c r="CIK1" s="159"/>
      <c r="CIL1" s="159"/>
      <c r="CIM1" s="159"/>
      <c r="CIN1" s="159"/>
      <c r="CIO1" s="159"/>
      <c r="CIP1" s="159"/>
      <c r="CIQ1" s="159"/>
      <c r="CIR1" s="159"/>
      <c r="CIS1" s="159"/>
      <c r="CIT1" s="159"/>
      <c r="CIU1" s="159"/>
      <c r="CIV1" s="159"/>
      <c r="CIW1" s="159"/>
      <c r="CIX1" s="159"/>
      <c r="CIY1" s="159"/>
      <c r="CIZ1" s="159"/>
      <c r="CJA1" s="159"/>
      <c r="CJB1" s="159"/>
      <c r="CJC1" s="159"/>
      <c r="CJD1" s="159"/>
      <c r="CJE1" s="159"/>
      <c r="CJF1" s="159"/>
      <c r="CJG1" s="159"/>
      <c r="CJH1" s="159"/>
      <c r="CJI1" s="159"/>
      <c r="CJJ1" s="159"/>
      <c r="CJK1" s="159"/>
      <c r="CJL1" s="159"/>
      <c r="CJM1" s="159"/>
      <c r="CJN1" s="159"/>
      <c r="CJO1" s="159"/>
      <c r="CJP1" s="159"/>
      <c r="CJQ1" s="159"/>
      <c r="CJR1" s="159"/>
      <c r="CJS1" s="159"/>
      <c r="CJT1" s="159"/>
      <c r="CJU1" s="159"/>
      <c r="CJV1" s="159"/>
      <c r="CJW1" s="159"/>
      <c r="CJX1" s="159"/>
      <c r="CJY1" s="159"/>
      <c r="CJZ1" s="159"/>
      <c r="CKA1" s="159"/>
      <c r="CKB1" s="159"/>
      <c r="CKC1" s="159"/>
      <c r="CKD1" s="159"/>
      <c r="CKE1" s="159"/>
      <c r="CKF1" s="159"/>
      <c r="CKG1" s="159"/>
      <c r="CKH1" s="159"/>
      <c r="CKI1" s="159"/>
      <c r="CKJ1" s="159"/>
      <c r="CKK1" s="159"/>
      <c r="CKL1" s="159"/>
      <c r="CKM1" s="159"/>
      <c r="CKN1" s="159"/>
      <c r="CKO1" s="159"/>
      <c r="CKP1" s="159"/>
      <c r="CKQ1" s="159"/>
      <c r="CKR1" s="159"/>
      <c r="CKS1" s="159"/>
      <c r="CKT1" s="159"/>
      <c r="CKU1" s="159"/>
      <c r="CKV1" s="159"/>
      <c r="CKW1" s="159"/>
      <c r="CKX1" s="159"/>
      <c r="CKY1" s="159"/>
      <c r="CKZ1" s="159"/>
      <c r="CLA1" s="159"/>
      <c r="CLB1" s="159"/>
      <c r="CLC1" s="159"/>
      <c r="CLD1" s="159"/>
      <c r="CLE1" s="159"/>
      <c r="CLF1" s="159"/>
      <c r="CLG1" s="159"/>
      <c r="CLH1" s="159"/>
      <c r="CLI1" s="159"/>
      <c r="CLJ1" s="159"/>
      <c r="CLK1" s="159"/>
      <c r="CLL1" s="159"/>
      <c r="CLM1" s="159"/>
      <c r="CLN1" s="159"/>
      <c r="CLO1" s="159"/>
      <c r="CLP1" s="159"/>
      <c r="CLQ1" s="159"/>
      <c r="CLR1" s="159"/>
      <c r="CLS1" s="159"/>
      <c r="CLT1" s="159"/>
      <c r="CLU1" s="159"/>
      <c r="CLV1" s="159"/>
      <c r="CLW1" s="159"/>
      <c r="CLX1" s="159"/>
      <c r="CLY1" s="159"/>
      <c r="CLZ1" s="159"/>
      <c r="CMA1" s="159"/>
      <c r="CMB1" s="159"/>
      <c r="CMC1" s="159"/>
      <c r="CMD1" s="159"/>
      <c r="CME1" s="159"/>
      <c r="CMF1" s="159"/>
      <c r="CMG1" s="159"/>
      <c r="CMH1" s="159"/>
      <c r="CMI1" s="159"/>
      <c r="CMJ1" s="159"/>
      <c r="CMK1" s="159"/>
      <c r="CML1" s="159"/>
      <c r="CMM1" s="159"/>
      <c r="CMN1" s="159"/>
      <c r="CMO1" s="159"/>
      <c r="CMP1" s="159"/>
      <c r="CMQ1" s="159"/>
      <c r="CMR1" s="159"/>
      <c r="CMS1" s="159"/>
      <c r="CMT1" s="159"/>
      <c r="CMU1" s="159"/>
      <c r="CMV1" s="159"/>
      <c r="CMW1" s="159"/>
      <c r="CMX1" s="159"/>
      <c r="CMY1" s="159"/>
      <c r="CMZ1" s="159"/>
      <c r="CNA1" s="159"/>
      <c r="CNB1" s="159"/>
      <c r="CNC1" s="159"/>
      <c r="CND1" s="159"/>
      <c r="CNE1" s="159"/>
      <c r="CNF1" s="159"/>
      <c r="CNG1" s="159"/>
      <c r="CNH1" s="159"/>
      <c r="CNI1" s="159"/>
      <c r="CNJ1" s="159"/>
      <c r="CNK1" s="159"/>
      <c r="CNL1" s="159"/>
      <c r="CNM1" s="159"/>
      <c r="CNN1" s="159"/>
      <c r="CNO1" s="159"/>
      <c r="CNP1" s="159"/>
      <c r="CNQ1" s="159"/>
      <c r="CNR1" s="159"/>
      <c r="CNS1" s="159"/>
      <c r="CNT1" s="159"/>
      <c r="CNU1" s="159"/>
      <c r="CNV1" s="159"/>
      <c r="CNW1" s="159"/>
      <c r="CNX1" s="159"/>
      <c r="CNY1" s="159"/>
      <c r="CNZ1" s="159"/>
      <c r="COA1" s="159"/>
      <c r="COB1" s="159"/>
      <c r="COC1" s="159"/>
      <c r="COD1" s="159"/>
      <c r="COE1" s="159"/>
      <c r="COF1" s="159"/>
      <c r="COG1" s="159"/>
      <c r="COH1" s="159"/>
      <c r="COI1" s="159"/>
      <c r="COJ1" s="159"/>
      <c r="COK1" s="159"/>
      <c r="COL1" s="159"/>
      <c r="COM1" s="159"/>
      <c r="CON1" s="159"/>
      <c r="COO1" s="159"/>
      <c r="COP1" s="159"/>
      <c r="COQ1" s="159"/>
      <c r="COR1" s="159"/>
      <c r="COS1" s="159"/>
      <c r="COT1" s="159"/>
      <c r="COU1" s="159"/>
      <c r="COV1" s="159"/>
      <c r="COW1" s="159"/>
      <c r="COX1" s="159"/>
      <c r="COY1" s="159"/>
      <c r="COZ1" s="159"/>
      <c r="CPA1" s="159"/>
      <c r="CPB1" s="159"/>
      <c r="CPC1" s="159"/>
      <c r="CPD1" s="159"/>
      <c r="CPE1" s="159"/>
      <c r="CPF1" s="159"/>
      <c r="CPG1" s="159"/>
      <c r="CPH1" s="159"/>
      <c r="CPI1" s="159"/>
      <c r="CPJ1" s="159"/>
      <c r="CPK1" s="159"/>
      <c r="CPL1" s="159"/>
      <c r="CPM1" s="159"/>
      <c r="CPN1" s="159"/>
      <c r="CPO1" s="159"/>
      <c r="CPP1" s="159"/>
      <c r="CPQ1" s="159"/>
      <c r="CPR1" s="159"/>
      <c r="CPS1" s="159"/>
      <c r="CPT1" s="159"/>
      <c r="CPU1" s="159"/>
      <c r="CPV1" s="159"/>
      <c r="CPW1" s="159"/>
      <c r="CPX1" s="159"/>
      <c r="CPY1" s="159"/>
      <c r="CPZ1" s="159"/>
      <c r="CQA1" s="159"/>
      <c r="CQB1" s="159"/>
      <c r="CQC1" s="159"/>
      <c r="CQD1" s="159"/>
      <c r="CQE1" s="159"/>
      <c r="CQF1" s="159"/>
      <c r="CQG1" s="159"/>
      <c r="CQH1" s="159"/>
      <c r="CQI1" s="159"/>
      <c r="CQJ1" s="159"/>
      <c r="CQK1" s="159"/>
      <c r="CQL1" s="159"/>
      <c r="CQM1" s="159"/>
      <c r="CQN1" s="159"/>
      <c r="CQO1" s="159"/>
      <c r="CQP1" s="159"/>
      <c r="CQQ1" s="159"/>
      <c r="CQR1" s="159"/>
      <c r="CQS1" s="159"/>
      <c r="CQT1" s="159"/>
      <c r="CQU1" s="159"/>
      <c r="CQV1" s="159"/>
      <c r="CQW1" s="159"/>
      <c r="CQX1" s="159"/>
      <c r="CQY1" s="159"/>
      <c r="CQZ1" s="159"/>
      <c r="CRA1" s="159"/>
      <c r="CRB1" s="159"/>
      <c r="CRC1" s="159"/>
      <c r="CRD1" s="159"/>
      <c r="CRE1" s="159"/>
      <c r="CRF1" s="159"/>
      <c r="CRG1" s="159"/>
      <c r="CRH1" s="159"/>
      <c r="CRI1" s="159"/>
      <c r="CRJ1" s="159"/>
      <c r="CRK1" s="159"/>
      <c r="CRL1" s="159"/>
      <c r="CRM1" s="159"/>
      <c r="CRN1" s="159"/>
      <c r="CRO1" s="159"/>
      <c r="CRP1" s="159"/>
      <c r="CRQ1" s="159"/>
      <c r="CRR1" s="159"/>
      <c r="CRS1" s="159"/>
      <c r="CRT1" s="159"/>
      <c r="CRU1" s="159"/>
      <c r="CRV1" s="159"/>
      <c r="CRW1" s="159"/>
      <c r="CRX1" s="159"/>
      <c r="CRY1" s="159"/>
      <c r="CRZ1" s="159"/>
      <c r="CSA1" s="159"/>
      <c r="CSB1" s="159"/>
      <c r="CSC1" s="159"/>
      <c r="CSD1" s="159"/>
      <c r="CSE1" s="159"/>
      <c r="CSF1" s="159"/>
      <c r="CSG1" s="159"/>
      <c r="CSH1" s="159"/>
      <c r="CSI1" s="159"/>
      <c r="CSJ1" s="159"/>
      <c r="CSK1" s="159"/>
      <c r="CSL1" s="159"/>
      <c r="CSM1" s="159"/>
      <c r="CSN1" s="159"/>
      <c r="CSO1" s="159"/>
      <c r="CSP1" s="159"/>
      <c r="CSQ1" s="159"/>
      <c r="CSR1" s="159"/>
      <c r="CSS1" s="159"/>
      <c r="CST1" s="159"/>
      <c r="CSU1" s="159"/>
      <c r="CSV1" s="159"/>
      <c r="CSW1" s="159"/>
      <c r="CSX1" s="159"/>
      <c r="CSY1" s="159"/>
      <c r="CSZ1" s="159"/>
      <c r="CTA1" s="159"/>
      <c r="CTB1" s="159"/>
      <c r="CTC1" s="159"/>
      <c r="CTD1" s="159"/>
      <c r="CTE1" s="159"/>
      <c r="CTF1" s="159"/>
      <c r="CTG1" s="159"/>
      <c r="CTH1" s="159"/>
      <c r="CTI1" s="159"/>
      <c r="CTJ1" s="159"/>
      <c r="CTK1" s="159"/>
      <c r="CTL1" s="159"/>
      <c r="CTM1" s="159"/>
      <c r="CTN1" s="159"/>
      <c r="CTO1" s="159"/>
      <c r="CTP1" s="159"/>
      <c r="CTQ1" s="159"/>
      <c r="CTR1" s="159"/>
      <c r="CTS1" s="159"/>
      <c r="CTT1" s="159"/>
      <c r="CTU1" s="159"/>
      <c r="CTV1" s="159"/>
      <c r="CTW1" s="159"/>
      <c r="CTX1" s="159"/>
      <c r="CTY1" s="159"/>
      <c r="CTZ1" s="159"/>
      <c r="CUA1" s="159"/>
      <c r="CUB1" s="159"/>
      <c r="CUC1" s="159"/>
      <c r="CUD1" s="159"/>
      <c r="CUE1" s="159"/>
      <c r="CUF1" s="159"/>
      <c r="CUG1" s="159"/>
      <c r="CUH1" s="159"/>
      <c r="CUI1" s="159"/>
      <c r="CUJ1" s="159"/>
      <c r="CUK1" s="159"/>
      <c r="CUL1" s="159"/>
      <c r="CUM1" s="159"/>
      <c r="CUN1" s="159"/>
      <c r="CUO1" s="159"/>
      <c r="CUP1" s="159"/>
      <c r="CUQ1" s="159"/>
      <c r="CUR1" s="159"/>
      <c r="CUS1" s="159"/>
      <c r="CUT1" s="159"/>
      <c r="CUU1" s="159"/>
      <c r="CUV1" s="159"/>
      <c r="CUW1" s="159"/>
      <c r="CUX1" s="159"/>
      <c r="CUY1" s="159"/>
      <c r="CUZ1" s="159"/>
      <c r="CVA1" s="159"/>
      <c r="CVB1" s="159"/>
      <c r="CVC1" s="159"/>
      <c r="CVD1" s="159"/>
      <c r="CVE1" s="159"/>
      <c r="CVF1" s="159"/>
      <c r="CVG1" s="159"/>
      <c r="CVH1" s="159"/>
      <c r="CVI1" s="159"/>
      <c r="CVJ1" s="159"/>
      <c r="CVK1" s="159"/>
      <c r="CVL1" s="159"/>
      <c r="CVM1" s="159"/>
      <c r="CVN1" s="159"/>
      <c r="CVO1" s="159"/>
      <c r="CVP1" s="159"/>
      <c r="CVQ1" s="159"/>
      <c r="CVR1" s="159"/>
      <c r="CVS1" s="159"/>
      <c r="CVT1" s="159"/>
      <c r="CVU1" s="159"/>
      <c r="CVV1" s="159"/>
      <c r="CVW1" s="159"/>
      <c r="CVX1" s="159"/>
      <c r="CVY1" s="159"/>
      <c r="CVZ1" s="159"/>
      <c r="CWA1" s="159"/>
      <c r="CWB1" s="159"/>
      <c r="CWC1" s="159"/>
      <c r="CWD1" s="159"/>
      <c r="CWE1" s="159"/>
      <c r="CWF1" s="159"/>
      <c r="CWG1" s="159"/>
      <c r="CWH1" s="159"/>
      <c r="CWI1" s="159"/>
      <c r="CWJ1" s="159"/>
      <c r="CWK1" s="159"/>
      <c r="CWL1" s="159"/>
      <c r="CWM1" s="159"/>
      <c r="CWN1" s="159"/>
      <c r="CWO1" s="159"/>
      <c r="CWP1" s="159"/>
      <c r="CWQ1" s="159"/>
      <c r="CWR1" s="159"/>
      <c r="CWS1" s="159"/>
      <c r="CWT1" s="159"/>
      <c r="CWU1" s="159"/>
      <c r="CWV1" s="159"/>
      <c r="CWW1" s="159"/>
      <c r="CWX1" s="159"/>
      <c r="CWY1" s="159"/>
      <c r="CWZ1" s="159"/>
      <c r="CXA1" s="159"/>
      <c r="CXB1" s="159"/>
      <c r="CXC1" s="159"/>
      <c r="CXD1" s="159"/>
      <c r="CXE1" s="159"/>
      <c r="CXF1" s="159"/>
      <c r="CXG1" s="159"/>
      <c r="CXH1" s="159"/>
      <c r="CXI1" s="159"/>
      <c r="CXJ1" s="159"/>
      <c r="CXK1" s="159"/>
      <c r="CXL1" s="159"/>
      <c r="CXM1" s="159"/>
      <c r="CXN1" s="159"/>
      <c r="CXO1" s="159"/>
      <c r="CXP1" s="159"/>
      <c r="CXQ1" s="159"/>
      <c r="CXR1" s="159"/>
      <c r="CXS1" s="159"/>
      <c r="CXT1" s="159"/>
      <c r="CXU1" s="159"/>
      <c r="CXV1" s="159"/>
      <c r="CXW1" s="159"/>
      <c r="CXX1" s="159"/>
      <c r="CXY1" s="159"/>
      <c r="CXZ1" s="159"/>
      <c r="CYA1" s="159"/>
      <c r="CYB1" s="159"/>
      <c r="CYC1" s="159"/>
      <c r="CYD1" s="159"/>
      <c r="CYE1" s="159"/>
      <c r="CYF1" s="159"/>
      <c r="CYG1" s="159"/>
      <c r="CYH1" s="159"/>
      <c r="CYI1" s="159"/>
      <c r="CYJ1" s="159"/>
      <c r="CYK1" s="159"/>
      <c r="CYL1" s="159"/>
      <c r="CYM1" s="159"/>
      <c r="CYN1" s="159"/>
      <c r="CYO1" s="159"/>
      <c r="CYP1" s="159"/>
      <c r="CYQ1" s="159"/>
      <c r="CYR1" s="159"/>
      <c r="CYS1" s="159"/>
      <c r="CYT1" s="159"/>
      <c r="CYU1" s="159"/>
      <c r="CYV1" s="159"/>
      <c r="CYW1" s="159"/>
      <c r="CYX1" s="159"/>
      <c r="CYY1" s="159"/>
      <c r="CYZ1" s="159"/>
      <c r="CZA1" s="159"/>
      <c r="CZB1" s="159"/>
      <c r="CZC1" s="159"/>
      <c r="CZD1" s="159"/>
      <c r="CZE1" s="159"/>
      <c r="CZF1" s="159"/>
      <c r="CZG1" s="159"/>
      <c r="CZH1" s="159"/>
      <c r="CZI1" s="159"/>
      <c r="CZJ1" s="159"/>
      <c r="CZK1" s="159"/>
      <c r="CZL1" s="159"/>
      <c r="CZM1" s="159"/>
      <c r="CZN1" s="159"/>
      <c r="CZO1" s="159"/>
      <c r="CZP1" s="159"/>
      <c r="CZQ1" s="159"/>
      <c r="CZR1" s="159"/>
      <c r="CZS1" s="159"/>
      <c r="CZT1" s="159"/>
      <c r="CZU1" s="159"/>
      <c r="CZV1" s="159"/>
      <c r="CZW1" s="159"/>
      <c r="CZX1" s="159"/>
      <c r="CZY1" s="159"/>
      <c r="CZZ1" s="159"/>
      <c r="DAA1" s="159"/>
      <c r="DAB1" s="159"/>
      <c r="DAC1" s="159"/>
      <c r="DAD1" s="159"/>
      <c r="DAE1" s="159"/>
      <c r="DAF1" s="159"/>
      <c r="DAG1" s="159"/>
      <c r="DAH1" s="159"/>
      <c r="DAI1" s="159"/>
      <c r="DAJ1" s="159"/>
      <c r="DAK1" s="159"/>
      <c r="DAL1" s="159"/>
      <c r="DAM1" s="159"/>
      <c r="DAN1" s="159"/>
      <c r="DAO1" s="159"/>
      <c r="DAP1" s="159"/>
      <c r="DAQ1" s="159"/>
      <c r="DAR1" s="159"/>
      <c r="DAS1" s="159"/>
      <c r="DAT1" s="159"/>
      <c r="DAU1" s="159"/>
      <c r="DAV1" s="159"/>
      <c r="DAW1" s="159"/>
      <c r="DAX1" s="159"/>
      <c r="DAY1" s="159"/>
      <c r="DAZ1" s="159"/>
      <c r="DBA1" s="159"/>
      <c r="DBB1" s="159"/>
      <c r="DBC1" s="159"/>
      <c r="DBD1" s="159"/>
      <c r="DBE1" s="159"/>
      <c r="DBF1" s="159"/>
      <c r="DBG1" s="159"/>
      <c r="DBH1" s="159"/>
      <c r="DBI1" s="159"/>
      <c r="DBJ1" s="159"/>
      <c r="DBK1" s="159"/>
      <c r="DBL1" s="159"/>
      <c r="DBM1" s="159"/>
      <c r="DBN1" s="159"/>
      <c r="DBO1" s="159"/>
      <c r="DBP1" s="159"/>
      <c r="DBQ1" s="159"/>
      <c r="DBR1" s="159"/>
      <c r="DBS1" s="159"/>
      <c r="DBT1" s="159"/>
      <c r="DBU1" s="159"/>
      <c r="DBV1" s="159"/>
      <c r="DBW1" s="159"/>
      <c r="DBX1" s="159"/>
      <c r="DBY1" s="159"/>
      <c r="DBZ1" s="159"/>
      <c r="DCA1" s="159"/>
      <c r="DCB1" s="159"/>
      <c r="DCC1" s="159"/>
      <c r="DCD1" s="159"/>
      <c r="DCE1" s="159"/>
      <c r="DCF1" s="159"/>
      <c r="DCG1" s="159"/>
      <c r="DCH1" s="159"/>
      <c r="DCI1" s="159"/>
      <c r="DCJ1" s="159"/>
      <c r="DCK1" s="159"/>
      <c r="DCL1" s="159"/>
      <c r="DCM1" s="159"/>
      <c r="DCN1" s="159"/>
      <c r="DCO1" s="159"/>
      <c r="DCP1" s="159"/>
      <c r="DCQ1" s="159"/>
      <c r="DCR1" s="159"/>
      <c r="DCS1" s="159"/>
      <c r="DCT1" s="159"/>
      <c r="DCU1" s="159"/>
      <c r="DCV1" s="159"/>
      <c r="DCW1" s="159"/>
      <c r="DCX1" s="159"/>
      <c r="DCY1" s="159"/>
      <c r="DCZ1" s="159"/>
      <c r="DDA1" s="159"/>
      <c r="DDB1" s="159"/>
      <c r="DDC1" s="159"/>
      <c r="DDD1" s="159"/>
      <c r="DDE1" s="159"/>
      <c r="DDF1" s="159"/>
      <c r="DDG1" s="159"/>
      <c r="DDH1" s="159"/>
      <c r="DDI1" s="159"/>
      <c r="DDJ1" s="159"/>
      <c r="DDK1" s="159"/>
      <c r="DDL1" s="159"/>
      <c r="DDM1" s="159"/>
      <c r="DDN1" s="159"/>
      <c r="DDO1" s="159"/>
      <c r="DDP1" s="159"/>
      <c r="DDQ1" s="159"/>
      <c r="DDR1" s="159"/>
      <c r="DDS1" s="159"/>
      <c r="DDT1" s="159"/>
      <c r="DDU1" s="159"/>
      <c r="DDV1" s="159"/>
      <c r="DDW1" s="159"/>
      <c r="DDX1" s="159"/>
      <c r="DDY1" s="159"/>
      <c r="DDZ1" s="159"/>
      <c r="DEA1" s="159"/>
      <c r="DEB1" s="159"/>
      <c r="DEC1" s="159"/>
      <c r="DED1" s="159"/>
      <c r="DEE1" s="159"/>
      <c r="DEF1" s="159"/>
      <c r="DEG1" s="159"/>
      <c r="DEH1" s="159"/>
      <c r="DEI1" s="159"/>
      <c r="DEJ1" s="159"/>
      <c r="DEK1" s="159"/>
      <c r="DEL1" s="159"/>
      <c r="DEM1" s="159"/>
      <c r="DEN1" s="159"/>
      <c r="DEO1" s="159"/>
      <c r="DEP1" s="159"/>
      <c r="DEQ1" s="159"/>
      <c r="DER1" s="159"/>
      <c r="DES1" s="159"/>
      <c r="DET1" s="159"/>
      <c r="DEU1" s="159"/>
      <c r="DEV1" s="159"/>
      <c r="DEW1" s="159"/>
      <c r="DEX1" s="159"/>
      <c r="DEY1" s="159"/>
      <c r="DEZ1" s="159"/>
      <c r="DFA1" s="159"/>
      <c r="DFB1" s="159"/>
      <c r="DFC1" s="159"/>
      <c r="DFD1" s="159"/>
      <c r="DFE1" s="159"/>
      <c r="DFF1" s="159"/>
      <c r="DFG1" s="159"/>
      <c r="DFH1" s="159"/>
      <c r="DFI1" s="159"/>
      <c r="DFJ1" s="159"/>
      <c r="DFK1" s="159"/>
      <c r="DFL1" s="159"/>
      <c r="DFM1" s="159"/>
      <c r="DFN1" s="159"/>
      <c r="DFO1" s="159"/>
      <c r="DFP1" s="159"/>
      <c r="DFQ1" s="159"/>
      <c r="DFR1" s="159"/>
      <c r="DFS1" s="159"/>
      <c r="DFT1" s="159"/>
      <c r="DFU1" s="159"/>
      <c r="DFV1" s="159"/>
      <c r="DFW1" s="159"/>
      <c r="DFX1" s="159"/>
      <c r="DFY1" s="159"/>
      <c r="DFZ1" s="159"/>
      <c r="DGA1" s="159"/>
      <c r="DGB1" s="159"/>
      <c r="DGC1" s="159"/>
      <c r="DGD1" s="159"/>
      <c r="DGE1" s="159"/>
      <c r="DGF1" s="159"/>
      <c r="DGG1" s="159"/>
      <c r="DGH1" s="159"/>
      <c r="DGI1" s="159"/>
      <c r="DGJ1" s="159"/>
      <c r="DGK1" s="159"/>
      <c r="DGL1" s="159"/>
      <c r="DGM1" s="159"/>
      <c r="DGN1" s="159"/>
      <c r="DGO1" s="159"/>
      <c r="DGP1" s="159"/>
      <c r="DGQ1" s="159"/>
      <c r="DGR1" s="159"/>
      <c r="DGS1" s="159"/>
      <c r="DGT1" s="159"/>
      <c r="DGU1" s="159"/>
      <c r="DGV1" s="159"/>
      <c r="DGW1" s="159"/>
      <c r="DGX1" s="159"/>
      <c r="DGY1" s="159"/>
      <c r="DGZ1" s="159"/>
      <c r="DHA1" s="159"/>
      <c r="DHB1" s="159"/>
    </row>
    <row r="2" spans="1:2922" s="156" customFormat="1" ht="41" customHeight="1">
      <c r="A2" s="201" t="s">
        <v>117</v>
      </c>
      <c r="B2" s="203"/>
      <c r="C2" s="201" t="s">
        <v>118</v>
      </c>
      <c r="D2" s="202"/>
      <c r="E2" s="203"/>
      <c r="F2" s="205" t="s">
        <v>119</v>
      </c>
      <c r="G2" s="206"/>
      <c r="H2" s="206"/>
      <c r="I2" s="206"/>
      <c r="J2" s="206"/>
      <c r="K2" s="206"/>
      <c r="L2" s="206"/>
      <c r="M2" s="206"/>
      <c r="N2" s="206"/>
      <c r="O2" s="206"/>
      <c r="P2" s="207"/>
      <c r="Q2" s="122" t="s">
        <v>2118</v>
      </c>
      <c r="R2" s="201" t="s">
        <v>120</v>
      </c>
      <c r="S2" s="202"/>
      <c r="T2" s="202"/>
      <c r="U2" s="202"/>
      <c r="V2" s="202"/>
      <c r="W2" s="202"/>
      <c r="X2" s="202"/>
      <c r="Y2" s="202"/>
      <c r="Z2" s="202"/>
      <c r="AA2" s="202"/>
      <c r="AB2" s="203"/>
      <c r="AC2" s="201" t="s">
        <v>121</v>
      </c>
      <c r="AD2" s="202"/>
      <c r="AE2" s="202"/>
      <c r="AF2" s="202"/>
      <c r="AG2" s="202"/>
      <c r="AH2" s="202"/>
      <c r="AI2" s="202"/>
      <c r="AJ2" s="202"/>
      <c r="AK2" s="202"/>
      <c r="AL2" s="202"/>
      <c r="AM2" s="202"/>
      <c r="AN2" s="202"/>
      <c r="AO2" s="202"/>
      <c r="AP2" s="203"/>
      <c r="AQ2" s="201" t="s">
        <v>17</v>
      </c>
      <c r="AR2" s="202"/>
      <c r="AS2" s="202"/>
      <c r="AT2" s="202"/>
      <c r="AU2" s="202"/>
      <c r="AV2" s="203"/>
      <c r="AW2" s="208" t="s">
        <v>1586</v>
      </c>
      <c r="AX2" s="201" t="s">
        <v>18</v>
      </c>
      <c r="AY2" s="203"/>
      <c r="AZ2" s="201" t="s">
        <v>2119</v>
      </c>
      <c r="BA2" s="202"/>
      <c r="BB2" s="202"/>
      <c r="BC2" s="203"/>
      <c r="BD2" s="183"/>
      <c r="BE2" s="183"/>
      <c r="BF2" s="183"/>
      <c r="BG2" s="183"/>
      <c r="BH2" s="204"/>
      <c r="BI2" s="204"/>
      <c r="BJ2" s="204"/>
      <c r="BK2" s="204"/>
      <c r="BL2" s="183"/>
      <c r="BM2" s="183"/>
      <c r="BN2" s="183"/>
      <c r="BO2" s="183"/>
      <c r="BP2" s="183"/>
      <c r="BQ2" s="183"/>
      <c r="BR2" s="183"/>
      <c r="BS2" s="183"/>
      <c r="BT2" s="183"/>
      <c r="BU2" s="183"/>
      <c r="BV2" s="183"/>
      <c r="BW2" s="183"/>
      <c r="BX2" s="183"/>
      <c r="BY2" s="183"/>
      <c r="BZ2" s="183"/>
      <c r="CA2" s="183"/>
      <c r="CB2" s="183"/>
      <c r="CC2" s="183"/>
      <c r="CD2" s="183"/>
      <c r="CE2" s="183"/>
      <c r="CF2" s="183"/>
      <c r="CG2" s="183"/>
      <c r="CH2" s="183"/>
      <c r="CI2" s="183"/>
      <c r="CJ2" s="183"/>
      <c r="CK2" s="179"/>
      <c r="CL2" s="179"/>
      <c r="CM2" s="179"/>
      <c r="CN2" s="179"/>
      <c r="CO2" s="179"/>
      <c r="CP2" s="179"/>
      <c r="CQ2" s="179"/>
      <c r="CR2" s="179"/>
      <c r="CS2" s="179"/>
      <c r="CT2" s="179"/>
      <c r="CU2" s="179"/>
      <c r="CV2" s="179"/>
      <c r="CW2" s="179"/>
      <c r="CX2" s="179"/>
      <c r="CY2" s="179"/>
      <c r="CZ2" s="179"/>
      <c r="DA2" s="179"/>
      <c r="DB2" s="179"/>
      <c r="DC2" s="179"/>
      <c r="DD2" s="179"/>
      <c r="DE2" s="179"/>
      <c r="DF2" s="179"/>
      <c r="DG2" s="179"/>
      <c r="DH2" s="179"/>
      <c r="DI2" s="179"/>
      <c r="DJ2" s="179"/>
      <c r="DK2" s="179"/>
      <c r="DL2" s="179"/>
      <c r="DM2" s="179"/>
      <c r="DN2" s="179"/>
      <c r="DO2" s="179"/>
      <c r="DP2" s="179"/>
      <c r="DQ2" s="179"/>
      <c r="DR2" s="179"/>
      <c r="DS2" s="179"/>
      <c r="DT2" s="179"/>
      <c r="DU2" s="179"/>
      <c r="DV2" s="179"/>
      <c r="DW2" s="179"/>
      <c r="DX2" s="179"/>
      <c r="DY2" s="179"/>
      <c r="DZ2" s="179"/>
      <c r="EA2" s="179"/>
      <c r="EB2" s="179"/>
      <c r="EC2" s="179"/>
      <c r="ED2" s="179"/>
      <c r="EE2" s="179"/>
      <c r="EF2" s="179"/>
      <c r="EG2" s="179"/>
      <c r="EH2" s="179"/>
      <c r="EI2" s="179"/>
      <c r="EJ2" s="179"/>
      <c r="EK2" s="179"/>
      <c r="EL2" s="179"/>
      <c r="EM2" s="179"/>
      <c r="EN2" s="179"/>
      <c r="EO2" s="179"/>
      <c r="EP2" s="179"/>
      <c r="EQ2" s="179"/>
      <c r="ER2" s="179"/>
      <c r="ES2" s="179"/>
      <c r="ET2" s="179"/>
      <c r="EU2" s="179"/>
      <c r="EV2" s="179"/>
      <c r="EW2" s="179"/>
      <c r="EX2" s="179"/>
      <c r="EY2" s="179"/>
      <c r="EZ2" s="179"/>
      <c r="FA2" s="179"/>
      <c r="FB2" s="179"/>
      <c r="FC2" s="179"/>
      <c r="FD2" s="179"/>
      <c r="FE2" s="179"/>
      <c r="FF2" s="179"/>
      <c r="FG2" s="179"/>
      <c r="FH2" s="179"/>
      <c r="FI2" s="179"/>
      <c r="FJ2" s="179"/>
      <c r="FK2" s="179"/>
      <c r="FL2" s="179"/>
      <c r="FM2" s="179"/>
      <c r="FN2" s="179"/>
      <c r="FO2" s="179"/>
      <c r="FP2" s="179"/>
      <c r="FQ2" s="179"/>
      <c r="FR2" s="179"/>
      <c r="FS2" s="179"/>
      <c r="FT2" s="179"/>
      <c r="FU2" s="179"/>
      <c r="FV2" s="179"/>
      <c r="FW2" s="179"/>
      <c r="FX2" s="179"/>
      <c r="FY2" s="179"/>
      <c r="FZ2" s="179"/>
      <c r="GA2" s="179"/>
      <c r="GB2" s="179"/>
      <c r="GC2" s="179"/>
      <c r="GD2" s="179"/>
      <c r="GE2" s="179"/>
      <c r="GF2" s="179"/>
      <c r="GG2" s="179"/>
      <c r="GH2" s="179"/>
      <c r="GI2" s="179"/>
      <c r="GJ2" s="179"/>
      <c r="GK2" s="179"/>
      <c r="GL2" s="179"/>
      <c r="GM2" s="179"/>
      <c r="GN2" s="179"/>
      <c r="GO2" s="179"/>
      <c r="GP2" s="179"/>
      <c r="GQ2" s="179"/>
      <c r="GR2" s="179"/>
      <c r="GS2" s="179"/>
      <c r="GT2" s="179"/>
      <c r="GU2" s="179"/>
      <c r="GV2" s="179"/>
      <c r="GW2" s="179"/>
      <c r="GX2" s="179"/>
      <c r="GY2" s="179"/>
      <c r="GZ2" s="179"/>
      <c r="HA2" s="179"/>
      <c r="HB2" s="179"/>
      <c r="HC2" s="179"/>
      <c r="HD2" s="179"/>
      <c r="HE2" s="179"/>
      <c r="HF2" s="179"/>
      <c r="HG2" s="179"/>
      <c r="HH2" s="179"/>
      <c r="HI2" s="179"/>
      <c r="HJ2" s="179"/>
      <c r="HK2" s="179"/>
      <c r="HL2" s="179"/>
      <c r="HM2" s="179"/>
      <c r="HN2" s="179"/>
      <c r="HO2" s="179"/>
      <c r="HP2" s="179"/>
      <c r="HQ2" s="179"/>
      <c r="HR2" s="179"/>
      <c r="HS2" s="179"/>
      <c r="HT2" s="179"/>
      <c r="HU2" s="179"/>
      <c r="HV2" s="179"/>
      <c r="HW2" s="179"/>
      <c r="HX2" s="179"/>
      <c r="HY2" s="179"/>
      <c r="HZ2" s="179"/>
      <c r="IA2" s="179"/>
      <c r="IB2" s="179"/>
      <c r="IC2" s="179"/>
      <c r="ID2" s="179"/>
      <c r="IE2" s="179"/>
      <c r="IF2" s="179"/>
      <c r="IG2" s="179"/>
      <c r="IH2" s="179"/>
      <c r="II2" s="179"/>
      <c r="IJ2" s="179"/>
      <c r="IK2" s="179"/>
      <c r="IL2" s="179"/>
      <c r="IM2" s="179"/>
      <c r="IN2" s="179"/>
      <c r="IO2" s="179"/>
      <c r="IP2" s="179"/>
      <c r="IQ2" s="179"/>
      <c r="IR2" s="179"/>
      <c r="IS2" s="179"/>
      <c r="IT2" s="179"/>
      <c r="IU2" s="179"/>
      <c r="IV2" s="179"/>
      <c r="IW2" s="179"/>
      <c r="IX2" s="179"/>
      <c r="IY2" s="179"/>
      <c r="IZ2" s="179"/>
      <c r="JA2" s="179"/>
      <c r="JB2" s="179"/>
      <c r="JC2" s="179"/>
      <c r="JD2" s="179"/>
      <c r="JE2" s="179"/>
      <c r="JF2" s="179"/>
      <c r="JG2" s="179"/>
      <c r="JH2" s="179"/>
      <c r="JI2" s="179"/>
      <c r="JJ2" s="179"/>
      <c r="JK2" s="179"/>
      <c r="JL2" s="179"/>
      <c r="JM2" s="179"/>
      <c r="JN2" s="155"/>
      <c r="JO2" s="155"/>
      <c r="JP2" s="155"/>
      <c r="JQ2" s="155"/>
      <c r="JR2" s="155"/>
      <c r="JS2" s="155"/>
      <c r="JT2" s="155"/>
      <c r="JU2" s="155"/>
      <c r="JV2" s="155"/>
      <c r="JW2" s="155"/>
      <c r="JX2" s="155"/>
      <c r="JY2" s="155"/>
      <c r="JZ2" s="155"/>
      <c r="KA2" s="155"/>
      <c r="KB2" s="155"/>
      <c r="KC2" s="155"/>
      <c r="KD2" s="155"/>
      <c r="KE2" s="155"/>
      <c r="KF2" s="155"/>
      <c r="KG2" s="155"/>
      <c r="KH2" s="155"/>
      <c r="KI2" s="155"/>
      <c r="KJ2" s="155"/>
      <c r="KK2" s="155"/>
      <c r="KL2" s="155"/>
      <c r="KM2" s="155"/>
      <c r="KN2" s="155"/>
      <c r="KO2" s="155"/>
      <c r="KP2" s="155"/>
      <c r="KQ2" s="155"/>
      <c r="KR2" s="155"/>
      <c r="KS2" s="155"/>
      <c r="KT2" s="155"/>
      <c r="KU2" s="155"/>
      <c r="KV2" s="155"/>
      <c r="KW2" s="155"/>
      <c r="KX2" s="155"/>
      <c r="KY2" s="155"/>
      <c r="KZ2" s="155"/>
      <c r="LA2" s="155"/>
      <c r="LB2" s="155"/>
      <c r="LC2" s="155"/>
      <c r="LD2" s="155"/>
      <c r="LE2" s="155"/>
      <c r="LF2" s="155"/>
      <c r="LG2" s="155"/>
      <c r="LH2" s="155"/>
      <c r="LI2" s="155"/>
      <c r="LJ2" s="155"/>
      <c r="LK2" s="155"/>
      <c r="LL2" s="155"/>
      <c r="LM2" s="155"/>
      <c r="LN2" s="155"/>
      <c r="LO2" s="155"/>
      <c r="LP2" s="155"/>
      <c r="LQ2" s="155"/>
      <c r="LR2" s="155"/>
      <c r="LS2" s="155"/>
      <c r="LT2" s="155"/>
      <c r="LU2" s="155"/>
      <c r="LV2" s="155"/>
      <c r="LW2" s="155"/>
      <c r="LX2" s="155"/>
      <c r="LY2" s="155"/>
      <c r="LZ2" s="155"/>
      <c r="MA2" s="155"/>
      <c r="MB2" s="155"/>
      <c r="MC2" s="155"/>
      <c r="MD2" s="155"/>
      <c r="ME2" s="155"/>
      <c r="MF2" s="155"/>
      <c r="MG2" s="155"/>
      <c r="MH2" s="155"/>
      <c r="MI2" s="155"/>
      <c r="MJ2" s="155"/>
      <c r="MK2" s="155"/>
      <c r="ML2" s="155"/>
      <c r="MM2" s="155"/>
      <c r="MN2" s="155"/>
      <c r="MO2" s="155"/>
      <c r="MP2" s="155"/>
      <c r="MQ2" s="155"/>
      <c r="MR2" s="155"/>
      <c r="MS2" s="155"/>
      <c r="MT2" s="155"/>
      <c r="MU2" s="155"/>
      <c r="MV2" s="155"/>
      <c r="MW2" s="155"/>
      <c r="MX2" s="155"/>
      <c r="MY2" s="155"/>
      <c r="MZ2" s="155"/>
      <c r="NA2" s="155"/>
      <c r="NB2" s="155"/>
      <c r="NC2" s="155"/>
      <c r="ND2" s="155"/>
      <c r="NE2" s="155"/>
      <c r="NF2" s="155"/>
      <c r="NG2" s="155"/>
      <c r="NH2" s="155"/>
      <c r="NI2" s="155"/>
      <c r="NJ2" s="155"/>
      <c r="NK2" s="155"/>
      <c r="NL2" s="155"/>
      <c r="NM2" s="155"/>
      <c r="NN2" s="155"/>
      <c r="NO2" s="155"/>
      <c r="NP2" s="155"/>
      <c r="NQ2" s="155"/>
      <c r="NR2" s="155"/>
      <c r="NS2" s="155"/>
      <c r="NT2" s="155"/>
      <c r="NU2" s="155"/>
      <c r="NV2" s="155"/>
      <c r="NW2" s="155"/>
      <c r="NX2" s="155"/>
      <c r="NY2" s="155"/>
      <c r="NZ2" s="155"/>
      <c r="OA2" s="155"/>
      <c r="OB2" s="155"/>
      <c r="OC2" s="155"/>
      <c r="OD2" s="155"/>
      <c r="OE2" s="155"/>
      <c r="OF2" s="155"/>
      <c r="OG2" s="155"/>
      <c r="OH2" s="155"/>
      <c r="OI2" s="155"/>
      <c r="OJ2" s="155"/>
      <c r="OK2" s="155"/>
      <c r="OL2" s="155"/>
      <c r="OM2" s="155"/>
      <c r="ON2" s="155"/>
      <c r="OO2" s="155"/>
      <c r="OP2" s="155"/>
      <c r="OQ2" s="155"/>
      <c r="OR2" s="155"/>
      <c r="OS2" s="155"/>
      <c r="OT2" s="155"/>
      <c r="OU2" s="155"/>
      <c r="OV2" s="155"/>
      <c r="OW2" s="155"/>
      <c r="OX2" s="155"/>
      <c r="OY2" s="155"/>
      <c r="OZ2" s="155"/>
      <c r="PA2" s="155"/>
      <c r="PB2" s="155"/>
      <c r="PC2" s="155"/>
      <c r="PD2" s="155"/>
      <c r="PE2" s="155"/>
      <c r="PF2" s="155"/>
      <c r="PG2" s="155"/>
      <c r="PH2" s="155"/>
      <c r="PI2" s="155"/>
      <c r="PJ2" s="155"/>
      <c r="PK2" s="155"/>
      <c r="PL2" s="155"/>
      <c r="PM2" s="155"/>
      <c r="PN2" s="155"/>
      <c r="PO2" s="155"/>
      <c r="PP2" s="155"/>
      <c r="PQ2" s="155"/>
      <c r="PR2" s="155"/>
      <c r="PS2" s="155"/>
      <c r="PT2" s="155"/>
      <c r="PU2" s="155"/>
      <c r="PV2" s="155"/>
      <c r="PW2" s="155"/>
      <c r="PX2" s="155"/>
      <c r="PY2" s="155"/>
      <c r="PZ2" s="155"/>
      <c r="QA2" s="155"/>
      <c r="QB2" s="155"/>
      <c r="QC2" s="155"/>
      <c r="QD2" s="155"/>
      <c r="QE2" s="155"/>
      <c r="QF2" s="155"/>
      <c r="QG2" s="155"/>
      <c r="QH2" s="155"/>
      <c r="QI2" s="155"/>
      <c r="QJ2" s="155"/>
      <c r="QK2" s="155"/>
      <c r="QL2" s="155"/>
      <c r="QM2" s="155"/>
      <c r="QN2" s="155"/>
      <c r="QO2" s="155"/>
      <c r="QP2" s="155"/>
      <c r="QQ2" s="155"/>
      <c r="QR2" s="155"/>
      <c r="QS2" s="155"/>
      <c r="QT2" s="155"/>
      <c r="QU2" s="155"/>
      <c r="QV2" s="155"/>
      <c r="QW2" s="155"/>
      <c r="QX2" s="155"/>
      <c r="QY2" s="155"/>
      <c r="QZ2" s="155"/>
      <c r="RA2" s="155"/>
      <c r="RB2" s="155"/>
      <c r="RC2" s="155"/>
      <c r="RD2" s="155"/>
      <c r="RE2" s="155"/>
      <c r="RF2" s="155"/>
      <c r="RG2" s="155"/>
      <c r="RH2" s="155"/>
      <c r="RI2" s="155"/>
      <c r="RJ2" s="155"/>
      <c r="RK2" s="155"/>
      <c r="RL2" s="155"/>
      <c r="RM2" s="155"/>
      <c r="RN2" s="155"/>
      <c r="RO2" s="155"/>
      <c r="RP2" s="155"/>
      <c r="RQ2" s="155"/>
      <c r="RR2" s="155"/>
      <c r="RS2" s="155"/>
      <c r="RT2" s="155"/>
      <c r="RU2" s="155"/>
      <c r="RV2" s="155"/>
      <c r="RW2" s="155"/>
      <c r="RX2" s="155"/>
      <c r="RY2" s="155"/>
      <c r="RZ2" s="155"/>
      <c r="SA2" s="155"/>
      <c r="SB2" s="155"/>
      <c r="SC2" s="155"/>
      <c r="SD2" s="155"/>
      <c r="SE2" s="155"/>
      <c r="SF2" s="155"/>
      <c r="SG2" s="155"/>
      <c r="SH2" s="155"/>
      <c r="SI2" s="155"/>
      <c r="SJ2" s="155"/>
      <c r="SK2" s="155"/>
      <c r="SL2" s="155"/>
      <c r="SM2" s="155"/>
      <c r="SN2" s="155"/>
      <c r="SO2" s="155"/>
      <c r="SP2" s="155"/>
      <c r="SQ2" s="155"/>
      <c r="SR2" s="155"/>
      <c r="SS2" s="155"/>
      <c r="ST2" s="155"/>
      <c r="SU2" s="155"/>
      <c r="SV2" s="155"/>
      <c r="SW2" s="155"/>
      <c r="SX2" s="155"/>
      <c r="SY2" s="155"/>
      <c r="SZ2" s="155"/>
      <c r="TA2" s="155"/>
      <c r="TB2" s="155"/>
      <c r="TC2" s="155"/>
      <c r="TD2" s="155"/>
      <c r="TE2" s="155"/>
      <c r="TF2" s="155"/>
      <c r="TG2" s="155"/>
      <c r="TH2" s="155"/>
      <c r="TI2" s="155"/>
      <c r="TJ2" s="155"/>
      <c r="TK2" s="155"/>
      <c r="TL2" s="155"/>
      <c r="TM2" s="155"/>
      <c r="TN2" s="155"/>
      <c r="TO2" s="155"/>
      <c r="TP2" s="155"/>
      <c r="TQ2" s="155"/>
      <c r="TR2" s="155"/>
      <c r="TS2" s="155"/>
      <c r="TT2" s="155"/>
      <c r="TU2" s="155"/>
      <c r="TV2" s="155"/>
      <c r="TW2" s="155"/>
      <c r="TX2" s="155"/>
      <c r="TY2" s="155"/>
      <c r="TZ2" s="155"/>
      <c r="UA2" s="155"/>
      <c r="UB2" s="155"/>
      <c r="UC2" s="155"/>
      <c r="UD2" s="155"/>
      <c r="UE2" s="155"/>
      <c r="UF2" s="155"/>
      <c r="UG2" s="155"/>
      <c r="UH2" s="155"/>
      <c r="UI2" s="155"/>
      <c r="UJ2" s="155"/>
      <c r="UK2" s="155"/>
      <c r="UL2" s="155"/>
      <c r="UM2" s="155"/>
      <c r="UN2" s="155"/>
      <c r="UO2" s="155"/>
      <c r="UP2" s="155"/>
      <c r="UQ2" s="155"/>
      <c r="UR2" s="155"/>
      <c r="US2" s="155"/>
      <c r="UT2" s="155"/>
      <c r="UU2" s="155"/>
      <c r="UV2" s="155"/>
      <c r="UW2" s="155"/>
      <c r="UX2" s="155"/>
      <c r="UY2" s="155"/>
      <c r="UZ2" s="155"/>
      <c r="VA2" s="155"/>
      <c r="VB2" s="155"/>
      <c r="VC2" s="155"/>
      <c r="VD2" s="155"/>
      <c r="VE2" s="155"/>
      <c r="VF2" s="155"/>
      <c r="VG2" s="155"/>
      <c r="VH2" s="155"/>
      <c r="VI2" s="155"/>
      <c r="VJ2" s="155"/>
      <c r="VK2" s="155"/>
      <c r="VL2" s="155"/>
      <c r="VM2" s="155"/>
      <c r="VN2" s="155"/>
      <c r="VO2" s="155"/>
      <c r="VP2" s="155"/>
      <c r="VQ2" s="155"/>
      <c r="VR2" s="155"/>
      <c r="VS2" s="155"/>
      <c r="VT2" s="155"/>
      <c r="VU2" s="155"/>
      <c r="VV2" s="155"/>
      <c r="VW2" s="155"/>
      <c r="VX2" s="155"/>
      <c r="VY2" s="155"/>
      <c r="VZ2" s="155"/>
      <c r="WA2" s="155"/>
      <c r="WB2" s="155"/>
      <c r="WC2" s="155"/>
      <c r="WD2" s="155"/>
      <c r="WE2" s="155"/>
      <c r="WF2" s="155"/>
      <c r="WG2" s="155"/>
      <c r="WH2" s="155"/>
      <c r="WI2" s="155"/>
      <c r="WJ2" s="155"/>
      <c r="WK2" s="155"/>
      <c r="WL2" s="155"/>
      <c r="WM2" s="155"/>
      <c r="WN2" s="155"/>
      <c r="WO2" s="155"/>
      <c r="WP2" s="155"/>
      <c r="WQ2" s="155"/>
      <c r="WR2" s="155"/>
      <c r="WS2" s="155"/>
      <c r="WT2" s="155"/>
      <c r="WU2" s="155"/>
      <c r="WV2" s="155"/>
      <c r="WW2" s="155"/>
      <c r="WX2" s="155"/>
      <c r="WY2" s="155"/>
      <c r="WZ2" s="155"/>
      <c r="XA2" s="155"/>
      <c r="XB2" s="155"/>
      <c r="XC2" s="155"/>
      <c r="XD2" s="155"/>
      <c r="XE2" s="155"/>
      <c r="XF2" s="155"/>
      <c r="XG2" s="155"/>
      <c r="XH2" s="155"/>
      <c r="XI2" s="155"/>
      <c r="XJ2" s="155"/>
      <c r="XK2" s="155"/>
      <c r="XL2" s="155"/>
      <c r="XM2" s="155"/>
      <c r="XN2" s="155"/>
      <c r="XO2" s="155"/>
      <c r="XP2" s="155"/>
      <c r="XQ2" s="155"/>
      <c r="XR2" s="155"/>
      <c r="XS2" s="155"/>
      <c r="XT2" s="155"/>
      <c r="XU2" s="155"/>
      <c r="XV2" s="155"/>
      <c r="XW2" s="155"/>
      <c r="XX2" s="155"/>
      <c r="XY2" s="155"/>
      <c r="XZ2" s="155"/>
      <c r="YA2" s="155"/>
      <c r="YB2" s="155"/>
      <c r="YC2" s="155"/>
      <c r="YD2" s="155"/>
      <c r="YE2" s="155"/>
      <c r="YF2" s="155"/>
      <c r="YG2" s="155"/>
      <c r="YH2" s="155"/>
      <c r="YI2" s="155"/>
      <c r="YJ2" s="155"/>
      <c r="YK2" s="155"/>
      <c r="YL2" s="155"/>
      <c r="YM2" s="155"/>
      <c r="YN2" s="155"/>
      <c r="YO2" s="155"/>
      <c r="YP2" s="155"/>
      <c r="YQ2" s="155"/>
      <c r="YR2" s="155"/>
      <c r="YS2" s="155"/>
      <c r="YT2" s="155"/>
      <c r="YU2" s="155"/>
      <c r="YV2" s="155"/>
      <c r="YW2" s="155"/>
      <c r="YX2" s="155"/>
      <c r="YY2" s="155"/>
      <c r="YZ2" s="155"/>
      <c r="ZA2" s="155"/>
      <c r="ZB2" s="155"/>
      <c r="ZC2" s="155"/>
      <c r="ZD2" s="155"/>
      <c r="ZE2" s="155"/>
      <c r="ZF2" s="155"/>
      <c r="ZG2" s="155"/>
      <c r="ZH2" s="155"/>
      <c r="ZI2" s="155"/>
      <c r="ZJ2" s="155"/>
      <c r="ZK2" s="155"/>
      <c r="ZL2" s="155"/>
      <c r="ZM2" s="155"/>
      <c r="ZN2" s="155"/>
      <c r="ZO2" s="155"/>
      <c r="ZP2" s="155"/>
      <c r="ZQ2" s="155"/>
      <c r="ZR2" s="155"/>
      <c r="ZS2" s="155"/>
      <c r="ZT2" s="155"/>
      <c r="ZU2" s="155"/>
      <c r="ZV2" s="155"/>
      <c r="ZW2" s="155"/>
      <c r="ZX2" s="155"/>
      <c r="ZY2" s="155"/>
      <c r="ZZ2" s="155"/>
      <c r="AAA2" s="155"/>
      <c r="AAB2" s="155"/>
      <c r="AAC2" s="155"/>
      <c r="AAD2" s="155"/>
      <c r="AAE2" s="155"/>
      <c r="AAF2" s="155"/>
      <c r="AAG2" s="155"/>
      <c r="AAH2" s="155"/>
      <c r="AAI2" s="155"/>
      <c r="AAJ2" s="155"/>
      <c r="AAK2" s="155"/>
      <c r="AAL2" s="155"/>
      <c r="AAM2" s="155"/>
      <c r="AAN2" s="155"/>
      <c r="AAO2" s="155"/>
      <c r="AAP2" s="155"/>
      <c r="AAQ2" s="155"/>
      <c r="AAR2" s="155"/>
      <c r="AAS2" s="155"/>
      <c r="AAT2" s="155"/>
      <c r="AAU2" s="155"/>
      <c r="AAV2" s="155"/>
      <c r="AAW2" s="155"/>
      <c r="AAX2" s="155"/>
      <c r="AAY2" s="155"/>
      <c r="AAZ2" s="155"/>
      <c r="ABA2" s="155"/>
      <c r="ABB2" s="155"/>
      <c r="ABC2" s="155"/>
      <c r="ABD2" s="155"/>
      <c r="ABE2" s="155"/>
      <c r="ABF2" s="155"/>
      <c r="ABG2" s="155"/>
      <c r="ABH2" s="155"/>
      <c r="ABI2" s="155"/>
      <c r="ABJ2" s="155"/>
      <c r="ABK2" s="155"/>
      <c r="ABL2" s="155"/>
      <c r="ABM2" s="155"/>
      <c r="ABN2" s="155"/>
      <c r="ABO2" s="155"/>
      <c r="ABP2" s="155"/>
      <c r="ABQ2" s="155"/>
      <c r="ABR2" s="155"/>
      <c r="ABS2" s="155"/>
      <c r="ABT2" s="155"/>
      <c r="ABU2" s="155"/>
      <c r="ABV2" s="155"/>
      <c r="ABW2" s="155"/>
      <c r="ABX2" s="155"/>
      <c r="ABY2" s="155"/>
      <c r="ABZ2" s="155"/>
      <c r="ACA2" s="155"/>
      <c r="ACB2" s="155"/>
      <c r="ACC2" s="155"/>
      <c r="ACD2" s="155"/>
      <c r="ACE2" s="155"/>
      <c r="ACF2" s="155"/>
      <c r="ACG2" s="155"/>
      <c r="ACH2" s="155"/>
      <c r="ACI2" s="155"/>
      <c r="ACJ2" s="155"/>
      <c r="ACK2" s="155"/>
      <c r="ACL2" s="155"/>
      <c r="ACM2" s="155"/>
      <c r="ACN2" s="155"/>
      <c r="ACO2" s="155"/>
      <c r="ACP2" s="155"/>
      <c r="ACQ2" s="155"/>
      <c r="ACR2" s="155"/>
      <c r="ACS2" s="155"/>
      <c r="ACT2" s="155"/>
      <c r="ACU2" s="155"/>
      <c r="ACV2" s="155"/>
      <c r="ACW2" s="155"/>
      <c r="ACX2" s="155"/>
      <c r="ACY2" s="155"/>
      <c r="ACZ2" s="155"/>
      <c r="ADA2" s="155"/>
      <c r="ADB2" s="155"/>
      <c r="ADC2" s="155"/>
      <c r="ADD2" s="155"/>
      <c r="ADE2" s="155"/>
      <c r="ADF2" s="155"/>
      <c r="ADG2" s="155"/>
      <c r="ADH2" s="155"/>
      <c r="ADI2" s="155"/>
      <c r="ADJ2" s="155"/>
      <c r="ADK2" s="155"/>
      <c r="ADL2" s="155"/>
      <c r="ADM2" s="155"/>
      <c r="ADN2" s="155"/>
      <c r="ADO2" s="155"/>
      <c r="ADP2" s="155"/>
      <c r="ADQ2" s="155"/>
      <c r="ADR2" s="155"/>
      <c r="ADS2" s="155"/>
      <c r="ADT2" s="155"/>
      <c r="ADU2" s="155"/>
      <c r="ADV2" s="155"/>
      <c r="ADW2" s="155"/>
      <c r="ADX2" s="155"/>
      <c r="ADY2" s="155"/>
      <c r="ADZ2" s="155"/>
      <c r="AEA2" s="155"/>
      <c r="AEB2" s="155"/>
      <c r="AEC2" s="155"/>
      <c r="AED2" s="155"/>
      <c r="AEE2" s="155"/>
      <c r="AEF2" s="155"/>
      <c r="AEG2" s="155"/>
      <c r="AEH2" s="155"/>
      <c r="AEI2" s="155"/>
      <c r="AEJ2" s="155"/>
      <c r="AEK2" s="155"/>
      <c r="AEL2" s="155"/>
      <c r="AEM2" s="155"/>
      <c r="AEN2" s="155"/>
      <c r="AEO2" s="155"/>
      <c r="AEP2" s="155"/>
      <c r="AEQ2" s="155"/>
      <c r="AER2" s="155"/>
      <c r="AES2" s="155"/>
      <c r="AET2" s="155"/>
      <c r="AEU2" s="155"/>
      <c r="AEV2" s="155"/>
      <c r="AEW2" s="155"/>
      <c r="AEX2" s="155"/>
      <c r="AEY2" s="155"/>
      <c r="AEZ2" s="155"/>
      <c r="AFA2" s="155"/>
      <c r="AFB2" s="155"/>
      <c r="AFC2" s="155"/>
      <c r="AFD2" s="155"/>
      <c r="AFE2" s="155"/>
      <c r="AFF2" s="155"/>
      <c r="AFG2" s="155"/>
      <c r="AFH2" s="155"/>
      <c r="AFI2" s="155"/>
      <c r="AFJ2" s="155"/>
      <c r="AFK2" s="155"/>
      <c r="AFL2" s="155"/>
      <c r="AFM2" s="155"/>
      <c r="AFN2" s="155"/>
      <c r="AFO2" s="155"/>
      <c r="AFP2" s="155"/>
      <c r="AFQ2" s="155"/>
      <c r="AFR2" s="155"/>
      <c r="AFS2" s="155"/>
      <c r="AFT2" s="155"/>
      <c r="AFU2" s="155"/>
      <c r="AFV2" s="155"/>
      <c r="AFW2" s="155"/>
      <c r="AFX2" s="155"/>
      <c r="AFY2" s="155"/>
      <c r="AFZ2" s="155"/>
      <c r="AGA2" s="155"/>
      <c r="AGB2" s="155"/>
      <c r="AGC2" s="155"/>
      <c r="AGD2" s="155"/>
      <c r="AGE2" s="155"/>
      <c r="AGF2" s="155"/>
      <c r="AGG2" s="155"/>
      <c r="AGH2" s="155"/>
      <c r="AGI2" s="155"/>
      <c r="AGJ2" s="155"/>
      <c r="AGK2" s="155"/>
      <c r="AGL2" s="155"/>
      <c r="AGM2" s="155"/>
      <c r="AGN2" s="155"/>
      <c r="AGO2" s="155"/>
      <c r="AGP2" s="155"/>
      <c r="AGQ2" s="155"/>
      <c r="AGR2" s="155"/>
      <c r="AGS2" s="155"/>
      <c r="AGT2" s="155"/>
      <c r="AGU2" s="155"/>
      <c r="AGV2" s="155"/>
      <c r="AGW2" s="155"/>
      <c r="AGX2" s="155"/>
      <c r="AGY2" s="155"/>
      <c r="AGZ2" s="155"/>
      <c r="AHA2" s="155"/>
      <c r="AHB2" s="155"/>
      <c r="AHC2" s="155"/>
      <c r="AHD2" s="155"/>
      <c r="AHE2" s="155"/>
      <c r="AHF2" s="155"/>
      <c r="AHG2" s="155"/>
      <c r="AHH2" s="155"/>
      <c r="AHI2" s="155"/>
      <c r="AHJ2" s="155"/>
      <c r="AHK2" s="155"/>
      <c r="AHL2" s="155"/>
      <c r="AHM2" s="155"/>
      <c r="AHN2" s="155"/>
      <c r="AHO2" s="155"/>
      <c r="AHP2" s="155"/>
      <c r="AHQ2" s="155"/>
      <c r="AHR2" s="155"/>
      <c r="AHS2" s="155"/>
      <c r="AHT2" s="155"/>
      <c r="AHU2" s="155"/>
      <c r="AHV2" s="155"/>
      <c r="AHW2" s="155"/>
      <c r="AHX2" s="155"/>
      <c r="AHY2" s="155"/>
      <c r="AHZ2" s="155"/>
      <c r="AIA2" s="155"/>
      <c r="AIB2" s="155"/>
      <c r="AIC2" s="155"/>
      <c r="AID2" s="155"/>
      <c r="AIE2" s="155"/>
      <c r="AIF2" s="155"/>
      <c r="AIG2" s="155"/>
      <c r="AIH2" s="155"/>
      <c r="AII2" s="155"/>
      <c r="AIJ2" s="155"/>
      <c r="AIK2" s="155"/>
      <c r="AIL2" s="155"/>
      <c r="AIM2" s="155"/>
      <c r="AIN2" s="155"/>
      <c r="AIO2" s="155"/>
      <c r="AIP2" s="155"/>
      <c r="AIQ2" s="155"/>
      <c r="AIR2" s="155"/>
      <c r="AIS2" s="155"/>
      <c r="AIT2" s="155"/>
      <c r="AIU2" s="155"/>
      <c r="AIV2" s="155"/>
      <c r="AIW2" s="155"/>
      <c r="AIX2" s="155"/>
      <c r="AIY2" s="155"/>
      <c r="AIZ2" s="155"/>
      <c r="AJA2" s="155"/>
      <c r="AJB2" s="155"/>
      <c r="AJC2" s="155"/>
      <c r="AJD2" s="155"/>
      <c r="AJE2" s="155"/>
      <c r="AJF2" s="155"/>
      <c r="AJG2" s="155"/>
      <c r="AJH2" s="155"/>
      <c r="AJI2" s="155"/>
      <c r="AJJ2" s="155"/>
      <c r="AJK2" s="155"/>
      <c r="AJL2" s="155"/>
      <c r="AJM2" s="155"/>
      <c r="AJN2" s="155"/>
      <c r="AJO2" s="155"/>
      <c r="AJP2" s="155"/>
      <c r="AJQ2" s="155"/>
      <c r="AJR2" s="155"/>
      <c r="AJS2" s="155"/>
      <c r="AJT2" s="155"/>
      <c r="AJU2" s="155"/>
      <c r="AJV2" s="155"/>
      <c r="AJW2" s="155"/>
      <c r="AJX2" s="155"/>
      <c r="AJY2" s="155"/>
      <c r="AJZ2" s="155"/>
      <c r="AKA2" s="155"/>
      <c r="AKB2" s="155"/>
      <c r="AKC2" s="155"/>
      <c r="AKD2" s="155"/>
      <c r="AKE2" s="155"/>
      <c r="AKF2" s="155"/>
      <c r="AKG2" s="155"/>
      <c r="AKH2" s="155"/>
      <c r="AKI2" s="155"/>
      <c r="AKJ2" s="155"/>
      <c r="AKK2" s="155"/>
      <c r="AKL2" s="155"/>
      <c r="AKM2" s="155"/>
      <c r="AKN2" s="155"/>
      <c r="AKO2" s="155"/>
      <c r="AKP2" s="155"/>
      <c r="AKQ2" s="155"/>
      <c r="AKR2" s="155"/>
      <c r="AKS2" s="155"/>
      <c r="AKT2" s="155"/>
      <c r="AKU2" s="155"/>
      <c r="AKV2" s="155"/>
      <c r="AKW2" s="155"/>
      <c r="AKX2" s="155"/>
      <c r="AKY2" s="155"/>
      <c r="AKZ2" s="155"/>
      <c r="ALA2" s="155"/>
      <c r="ALB2" s="155"/>
      <c r="ALC2" s="155"/>
      <c r="ALD2" s="155"/>
      <c r="ALE2" s="155"/>
      <c r="ALF2" s="155"/>
      <c r="ALG2" s="155"/>
      <c r="ALH2" s="155"/>
      <c r="ALI2" s="155"/>
      <c r="ALJ2" s="155"/>
      <c r="ALK2" s="155"/>
      <c r="ALL2" s="155"/>
      <c r="ALM2" s="155"/>
      <c r="ALN2" s="155"/>
      <c r="ALO2" s="155"/>
      <c r="ALP2" s="155"/>
      <c r="ALQ2" s="155"/>
      <c r="ALR2" s="155"/>
      <c r="ALS2" s="155"/>
      <c r="ALT2" s="155"/>
      <c r="ALU2" s="155"/>
      <c r="ALV2" s="155"/>
      <c r="ALW2" s="155"/>
      <c r="ALX2" s="155"/>
      <c r="ALY2" s="155"/>
      <c r="ALZ2" s="155"/>
      <c r="AMA2" s="155"/>
      <c r="AMB2" s="155"/>
      <c r="AMC2" s="155"/>
      <c r="AMD2" s="155"/>
      <c r="AME2" s="155"/>
      <c r="AMF2" s="155"/>
      <c r="AMG2" s="155"/>
      <c r="AMH2" s="155"/>
      <c r="AMI2" s="155"/>
      <c r="AMJ2" s="155"/>
      <c r="AMK2" s="155"/>
      <c r="AML2" s="155"/>
      <c r="AMM2" s="155"/>
      <c r="AMN2" s="155"/>
      <c r="AMO2" s="155"/>
      <c r="AMP2" s="155"/>
      <c r="AMQ2" s="155"/>
      <c r="AMR2" s="155"/>
      <c r="AMS2" s="155"/>
      <c r="AMT2" s="155"/>
      <c r="AMU2" s="155"/>
      <c r="AMV2" s="155"/>
      <c r="AMW2" s="155"/>
      <c r="AMX2" s="155"/>
      <c r="AMY2" s="155"/>
      <c r="AMZ2" s="155"/>
      <c r="ANA2" s="155"/>
      <c r="ANB2" s="155"/>
      <c r="ANC2" s="155"/>
      <c r="AND2" s="155"/>
      <c r="ANE2" s="155"/>
      <c r="ANF2" s="155"/>
      <c r="ANG2" s="155"/>
      <c r="ANH2" s="155"/>
      <c r="ANI2" s="155"/>
      <c r="ANJ2" s="155"/>
      <c r="ANK2" s="155"/>
      <c r="ANL2" s="155"/>
      <c r="ANM2" s="155"/>
      <c r="ANN2" s="155"/>
      <c r="ANO2" s="155"/>
      <c r="ANP2" s="155"/>
      <c r="ANQ2" s="155"/>
      <c r="ANR2" s="155"/>
      <c r="ANS2" s="155"/>
      <c r="ANT2" s="155"/>
      <c r="ANU2" s="155"/>
      <c r="ANV2" s="155"/>
      <c r="ANW2" s="155"/>
      <c r="ANX2" s="155"/>
      <c r="ANY2" s="155"/>
      <c r="ANZ2" s="155"/>
      <c r="AOA2" s="155"/>
      <c r="AOB2" s="155"/>
      <c r="AOC2" s="155"/>
      <c r="AOD2" s="155"/>
      <c r="AOE2" s="155"/>
      <c r="AOF2" s="155"/>
      <c r="AOG2" s="155"/>
      <c r="AOH2" s="155"/>
      <c r="AOI2" s="155"/>
      <c r="AOJ2" s="155"/>
      <c r="AOK2" s="155"/>
      <c r="AOL2" s="155"/>
      <c r="AOM2" s="155"/>
      <c r="AON2" s="155"/>
      <c r="AOO2" s="155"/>
      <c r="AOP2" s="155"/>
      <c r="AOQ2" s="155"/>
      <c r="AOR2" s="155"/>
      <c r="AOS2" s="155"/>
      <c r="AOT2" s="155"/>
      <c r="AOU2" s="155"/>
      <c r="AOV2" s="155"/>
      <c r="AOW2" s="155"/>
      <c r="AOX2" s="155"/>
      <c r="AOY2" s="155"/>
      <c r="AOZ2" s="155"/>
      <c r="APA2" s="155"/>
      <c r="APB2" s="155"/>
      <c r="APC2" s="155"/>
      <c r="APD2" s="155"/>
      <c r="APE2" s="155"/>
      <c r="APF2" s="155"/>
      <c r="APG2" s="155"/>
      <c r="APH2" s="155"/>
      <c r="API2" s="155"/>
      <c r="APJ2" s="155"/>
      <c r="APK2" s="155"/>
      <c r="APL2" s="155"/>
      <c r="APM2" s="155"/>
      <c r="APN2" s="155"/>
      <c r="APO2" s="155"/>
      <c r="APP2" s="155"/>
      <c r="APQ2" s="155"/>
      <c r="APR2" s="155"/>
      <c r="APS2" s="155"/>
      <c r="APT2" s="155"/>
      <c r="APU2" s="155"/>
      <c r="APV2" s="155"/>
      <c r="APW2" s="155"/>
      <c r="APX2" s="155"/>
      <c r="APY2" s="155"/>
      <c r="APZ2" s="155"/>
      <c r="AQA2" s="155"/>
      <c r="AQB2" s="155"/>
      <c r="AQC2" s="155"/>
      <c r="AQD2" s="155"/>
      <c r="AQE2" s="155"/>
      <c r="AQF2" s="155"/>
      <c r="AQG2" s="155"/>
      <c r="AQH2" s="155"/>
      <c r="AQI2" s="155"/>
      <c r="AQJ2" s="155"/>
      <c r="AQK2" s="155"/>
      <c r="AQL2" s="155"/>
      <c r="AQM2" s="155"/>
      <c r="AQN2" s="155"/>
      <c r="AQO2" s="155"/>
      <c r="AQP2" s="155"/>
      <c r="AQQ2" s="155"/>
      <c r="AQR2" s="155"/>
      <c r="AQS2" s="155"/>
      <c r="AQT2" s="155"/>
      <c r="AQU2" s="155"/>
      <c r="AQV2" s="155"/>
      <c r="AQW2" s="155"/>
      <c r="AQX2" s="155"/>
      <c r="AQY2" s="155"/>
      <c r="AQZ2" s="155"/>
      <c r="ARA2" s="155"/>
      <c r="ARB2" s="155"/>
      <c r="ARC2" s="155"/>
      <c r="ARD2" s="155"/>
      <c r="ARE2" s="155"/>
      <c r="ARF2" s="155"/>
      <c r="ARG2" s="155"/>
      <c r="ARH2" s="155"/>
      <c r="ARI2" s="155"/>
      <c r="ARJ2" s="155"/>
      <c r="ARK2" s="155"/>
      <c r="ARL2" s="155"/>
      <c r="ARM2" s="155"/>
      <c r="ARN2" s="155"/>
      <c r="ARO2" s="155"/>
      <c r="ARP2" s="155"/>
      <c r="ARQ2" s="155"/>
      <c r="ARR2" s="155"/>
      <c r="ARS2" s="155"/>
      <c r="ART2" s="155"/>
      <c r="ARU2" s="155"/>
      <c r="ARV2" s="155"/>
      <c r="ARW2" s="155"/>
      <c r="ARX2" s="155"/>
      <c r="ARY2" s="155"/>
      <c r="ARZ2" s="155"/>
      <c r="ASA2" s="155"/>
      <c r="ASB2" s="155"/>
      <c r="ASC2" s="155"/>
      <c r="ASD2" s="155"/>
      <c r="ASE2" s="155"/>
      <c r="ASF2" s="155"/>
      <c r="ASG2" s="155"/>
      <c r="ASH2" s="155"/>
      <c r="ASI2" s="155"/>
      <c r="ASJ2" s="155"/>
      <c r="ASK2" s="155"/>
      <c r="ASL2" s="155"/>
      <c r="ASM2" s="155"/>
      <c r="ASN2" s="155"/>
      <c r="ASO2" s="155"/>
      <c r="ASP2" s="155"/>
      <c r="ASQ2" s="155"/>
      <c r="ASR2" s="155"/>
      <c r="ASS2" s="155"/>
      <c r="AST2" s="155"/>
      <c r="ASU2" s="155"/>
      <c r="ASV2" s="155"/>
      <c r="ASW2" s="155"/>
      <c r="ASX2" s="155"/>
      <c r="ASY2" s="155"/>
      <c r="ASZ2" s="155"/>
      <c r="ATA2" s="155"/>
      <c r="ATB2" s="155"/>
      <c r="ATC2" s="155"/>
      <c r="ATD2" s="155"/>
      <c r="ATE2" s="155"/>
      <c r="ATF2" s="155"/>
      <c r="ATG2" s="155"/>
      <c r="ATH2" s="155"/>
      <c r="ATI2" s="155"/>
      <c r="ATJ2" s="155"/>
      <c r="ATK2" s="155"/>
      <c r="ATL2" s="155"/>
      <c r="ATM2" s="155"/>
      <c r="ATN2" s="155"/>
      <c r="ATO2" s="155"/>
      <c r="ATP2" s="155"/>
      <c r="ATQ2" s="155"/>
      <c r="ATR2" s="155"/>
      <c r="ATS2" s="155"/>
      <c r="ATT2" s="155"/>
      <c r="ATU2" s="155"/>
      <c r="ATV2" s="155"/>
      <c r="ATW2" s="155"/>
      <c r="ATX2" s="155"/>
      <c r="ATY2" s="155"/>
      <c r="ATZ2" s="155"/>
      <c r="AUA2" s="155"/>
      <c r="AUB2" s="155"/>
      <c r="AUC2" s="155"/>
      <c r="AUD2" s="155"/>
      <c r="AUE2" s="155"/>
      <c r="AUF2" s="155"/>
      <c r="AUG2" s="155"/>
      <c r="AUH2" s="155"/>
      <c r="AUI2" s="155"/>
      <c r="AUJ2" s="155"/>
      <c r="AUK2" s="155"/>
      <c r="AUL2" s="155"/>
      <c r="AUM2" s="155"/>
      <c r="AUN2" s="155"/>
      <c r="AUO2" s="155"/>
      <c r="AUP2" s="155"/>
      <c r="AUQ2" s="155"/>
      <c r="AUR2" s="155"/>
      <c r="AUS2" s="155"/>
      <c r="AUT2" s="155"/>
      <c r="AUU2" s="155"/>
      <c r="AUV2" s="155"/>
      <c r="AUW2" s="155"/>
      <c r="AUX2" s="155"/>
      <c r="AUY2" s="155"/>
      <c r="AUZ2" s="155"/>
      <c r="AVA2" s="155"/>
      <c r="AVB2" s="155"/>
      <c r="AVC2" s="155"/>
      <c r="AVD2" s="155"/>
      <c r="AVE2" s="155"/>
      <c r="AVF2" s="155"/>
      <c r="AVG2" s="155"/>
      <c r="AVH2" s="155"/>
      <c r="AVI2" s="155"/>
      <c r="AVJ2" s="155"/>
      <c r="AVK2" s="155"/>
      <c r="AVL2" s="155"/>
      <c r="AVM2" s="155"/>
      <c r="AVN2" s="155"/>
      <c r="AVO2" s="155"/>
      <c r="AVP2" s="155"/>
      <c r="AVQ2" s="155"/>
      <c r="AVR2" s="155"/>
      <c r="AVS2" s="155"/>
      <c r="AVT2" s="155"/>
      <c r="AVU2" s="155"/>
      <c r="AVV2" s="155"/>
      <c r="AVW2" s="155"/>
      <c r="AVX2" s="155"/>
      <c r="AVY2" s="155"/>
      <c r="AVZ2" s="155"/>
      <c r="AWA2" s="155"/>
      <c r="AWB2" s="155"/>
      <c r="AWC2" s="155"/>
      <c r="AWD2" s="155"/>
      <c r="AWE2" s="155"/>
      <c r="AWF2" s="155"/>
      <c r="AWG2" s="155"/>
      <c r="AWH2" s="155"/>
      <c r="AWI2" s="155"/>
      <c r="AWJ2" s="155"/>
      <c r="AWK2" s="155"/>
      <c r="AWL2" s="155"/>
      <c r="AWM2" s="155"/>
      <c r="AWN2" s="155"/>
      <c r="AWO2" s="155"/>
      <c r="AWP2" s="155"/>
      <c r="AWQ2" s="155"/>
      <c r="AWR2" s="155"/>
      <c r="AWS2" s="155"/>
      <c r="AWT2" s="155"/>
      <c r="AWU2" s="155"/>
      <c r="AWV2" s="155"/>
      <c r="AWW2" s="155"/>
      <c r="AWX2" s="155"/>
      <c r="AWY2" s="155"/>
      <c r="AWZ2" s="155"/>
      <c r="AXA2" s="155"/>
      <c r="AXB2" s="155"/>
      <c r="AXC2" s="155"/>
      <c r="AXD2" s="155"/>
      <c r="AXE2" s="155"/>
      <c r="AXF2" s="155"/>
      <c r="AXG2" s="155"/>
      <c r="AXH2" s="155"/>
      <c r="AXI2" s="155"/>
      <c r="AXJ2" s="155"/>
      <c r="AXK2" s="155"/>
      <c r="AXL2" s="155"/>
      <c r="AXM2" s="155"/>
      <c r="AXN2" s="155"/>
      <c r="AXO2" s="155"/>
      <c r="AXP2" s="155"/>
      <c r="AXQ2" s="155"/>
      <c r="AXR2" s="155"/>
      <c r="AXS2" s="155"/>
      <c r="AXT2" s="155"/>
      <c r="AXU2" s="155"/>
      <c r="AXV2" s="155"/>
      <c r="AXW2" s="155"/>
      <c r="AXX2" s="155"/>
      <c r="AXY2" s="155"/>
      <c r="AXZ2" s="155"/>
      <c r="AYA2" s="155"/>
      <c r="AYB2" s="155"/>
      <c r="AYC2" s="155"/>
      <c r="AYD2" s="155"/>
      <c r="AYE2" s="155"/>
      <c r="AYF2" s="155"/>
      <c r="AYG2" s="155"/>
      <c r="AYH2" s="155"/>
      <c r="AYI2" s="155"/>
      <c r="AYJ2" s="155"/>
      <c r="AYK2" s="155"/>
      <c r="AYL2" s="155"/>
      <c r="AYM2" s="155"/>
      <c r="AYN2" s="155"/>
      <c r="AYO2" s="155"/>
      <c r="AYP2" s="155"/>
      <c r="AYQ2" s="155"/>
      <c r="AYR2" s="155"/>
      <c r="AYS2" s="155"/>
      <c r="AYT2" s="155"/>
      <c r="AYU2" s="155"/>
      <c r="AYV2" s="155"/>
      <c r="AYW2" s="155"/>
      <c r="AYX2" s="155"/>
      <c r="AYY2" s="155"/>
      <c r="AYZ2" s="155"/>
      <c r="AZA2" s="155"/>
      <c r="AZB2" s="155"/>
      <c r="AZC2" s="155"/>
      <c r="AZD2" s="155"/>
      <c r="AZE2" s="155"/>
      <c r="AZF2" s="155"/>
      <c r="AZG2" s="155"/>
      <c r="AZH2" s="155"/>
      <c r="AZI2" s="155"/>
      <c r="AZJ2" s="155"/>
      <c r="AZK2" s="155"/>
      <c r="AZL2" s="155"/>
      <c r="AZM2" s="155"/>
      <c r="AZN2" s="155"/>
      <c r="AZO2" s="155"/>
      <c r="AZP2" s="155"/>
      <c r="AZQ2" s="155"/>
      <c r="AZR2" s="155"/>
      <c r="AZS2" s="155"/>
      <c r="AZT2" s="155"/>
      <c r="AZU2" s="155"/>
      <c r="AZV2" s="155"/>
      <c r="AZW2" s="155"/>
      <c r="AZX2" s="155"/>
      <c r="AZY2" s="155"/>
      <c r="AZZ2" s="155"/>
      <c r="BAA2" s="155"/>
      <c r="BAB2" s="155"/>
      <c r="BAC2" s="155"/>
      <c r="BAD2" s="155"/>
      <c r="BAE2" s="155"/>
      <c r="BAF2" s="155"/>
      <c r="BAG2" s="155"/>
      <c r="BAH2" s="155"/>
      <c r="BAI2" s="155"/>
      <c r="BAJ2" s="155"/>
      <c r="BAK2" s="155"/>
      <c r="BAL2" s="155"/>
      <c r="BAM2" s="155"/>
      <c r="BAN2" s="155"/>
      <c r="BAO2" s="155"/>
      <c r="BAP2" s="155"/>
      <c r="BAQ2" s="155"/>
      <c r="BAR2" s="155"/>
      <c r="BAS2" s="155"/>
      <c r="BAT2" s="155"/>
      <c r="BAU2" s="155"/>
      <c r="BAV2" s="155"/>
      <c r="BAW2" s="155"/>
      <c r="BAX2" s="155"/>
      <c r="BAY2" s="155"/>
      <c r="BAZ2" s="155"/>
      <c r="BBA2" s="155"/>
      <c r="BBB2" s="155"/>
      <c r="BBC2" s="155"/>
      <c r="BBD2" s="155"/>
      <c r="BBE2" s="155"/>
      <c r="BBF2" s="155"/>
      <c r="BBG2" s="155"/>
      <c r="BBH2" s="155"/>
      <c r="BBI2" s="155"/>
      <c r="BBJ2" s="155"/>
      <c r="BBK2" s="155"/>
      <c r="BBL2" s="155"/>
      <c r="BBM2" s="155"/>
      <c r="BBN2" s="155"/>
      <c r="BBO2" s="155"/>
      <c r="BBP2" s="155"/>
      <c r="BBQ2" s="155"/>
      <c r="BBR2" s="155"/>
      <c r="BBS2" s="155"/>
      <c r="BBT2" s="155"/>
      <c r="BBU2" s="155"/>
      <c r="BBV2" s="155"/>
      <c r="BBW2" s="155"/>
      <c r="BBX2" s="155"/>
      <c r="BBY2" s="155"/>
      <c r="BBZ2" s="155"/>
      <c r="BCA2" s="155"/>
      <c r="BCB2" s="155"/>
      <c r="BCC2" s="155"/>
      <c r="BCD2" s="155"/>
      <c r="BCE2" s="155"/>
      <c r="BCF2" s="155"/>
      <c r="BCG2" s="155"/>
      <c r="BCH2" s="155"/>
      <c r="BCI2" s="155"/>
      <c r="BCJ2" s="155"/>
      <c r="BCK2" s="155"/>
      <c r="BCL2" s="155"/>
      <c r="BCM2" s="155"/>
      <c r="BCN2" s="155"/>
      <c r="BCO2" s="155"/>
      <c r="BCP2" s="155"/>
      <c r="BCQ2" s="155"/>
      <c r="BCR2" s="155"/>
      <c r="BCS2" s="155"/>
      <c r="BCT2" s="155"/>
      <c r="BCU2" s="155"/>
      <c r="BCV2" s="155"/>
      <c r="BCW2" s="155"/>
      <c r="BCX2" s="155"/>
      <c r="BCY2" s="155"/>
      <c r="BCZ2" s="155"/>
      <c r="BDA2" s="155"/>
      <c r="BDB2" s="155"/>
      <c r="BDC2" s="155"/>
      <c r="BDD2" s="155"/>
      <c r="BDE2" s="155"/>
      <c r="BDF2" s="155"/>
      <c r="BDG2" s="155"/>
      <c r="BDH2" s="155"/>
      <c r="BDI2" s="155"/>
      <c r="BDJ2" s="155"/>
      <c r="BDK2" s="155"/>
      <c r="BDL2" s="155"/>
      <c r="BDM2" s="155"/>
      <c r="BDN2" s="155"/>
      <c r="BDO2" s="155"/>
      <c r="BDP2" s="155"/>
      <c r="BDQ2" s="155"/>
      <c r="BDR2" s="155"/>
      <c r="BDS2" s="155"/>
      <c r="BDT2" s="155"/>
      <c r="BDU2" s="155"/>
      <c r="BDV2" s="155"/>
      <c r="BDW2" s="155"/>
      <c r="BDX2" s="155"/>
      <c r="BDY2" s="155"/>
      <c r="BDZ2" s="155"/>
      <c r="BEA2" s="155"/>
      <c r="BEB2" s="155"/>
      <c r="BEC2" s="155"/>
      <c r="BED2" s="155"/>
      <c r="BEE2" s="155"/>
      <c r="BEF2" s="155"/>
      <c r="BEG2" s="155"/>
      <c r="BEH2" s="155"/>
      <c r="BEI2" s="155"/>
      <c r="BEJ2" s="155"/>
      <c r="BEK2" s="155"/>
      <c r="BEL2" s="155"/>
      <c r="BEM2" s="155"/>
      <c r="BEN2" s="155"/>
      <c r="BEO2" s="155"/>
      <c r="BEP2" s="155"/>
      <c r="BEQ2" s="155"/>
      <c r="BER2" s="155"/>
      <c r="BES2" s="155"/>
      <c r="BET2" s="155"/>
      <c r="BEU2" s="155"/>
      <c r="BEV2" s="155"/>
      <c r="BEW2" s="155"/>
      <c r="BEX2" s="155"/>
      <c r="BEY2" s="155"/>
      <c r="BEZ2" s="155"/>
      <c r="BFA2" s="155"/>
      <c r="BFB2" s="155"/>
      <c r="BFC2" s="155"/>
      <c r="BFD2" s="155"/>
      <c r="BFE2" s="155"/>
      <c r="BFF2" s="155"/>
      <c r="BFG2" s="155"/>
      <c r="BFH2" s="155"/>
      <c r="BFI2" s="155"/>
      <c r="BFJ2" s="155"/>
      <c r="BFK2" s="155"/>
      <c r="BFL2" s="155"/>
      <c r="BFM2" s="155"/>
      <c r="BFN2" s="155"/>
      <c r="BFO2" s="155"/>
      <c r="BFP2" s="155"/>
      <c r="BFQ2" s="155"/>
      <c r="BFR2" s="155"/>
      <c r="BFS2" s="155"/>
      <c r="BFT2" s="155"/>
      <c r="BFU2" s="155"/>
      <c r="BFV2" s="155"/>
      <c r="BFW2" s="155"/>
      <c r="BFX2" s="155"/>
      <c r="BFY2" s="155"/>
      <c r="BFZ2" s="155"/>
      <c r="BGA2" s="155"/>
      <c r="BGB2" s="155"/>
      <c r="BGC2" s="155"/>
      <c r="BGD2" s="155"/>
      <c r="BGE2" s="155"/>
      <c r="BGF2" s="155"/>
      <c r="BGG2" s="155"/>
      <c r="BGH2" s="155"/>
      <c r="BGI2" s="155"/>
      <c r="BGJ2" s="155"/>
      <c r="BGK2" s="155"/>
      <c r="BGL2" s="155"/>
      <c r="BGM2" s="155"/>
      <c r="BGN2" s="155"/>
      <c r="BGO2" s="155"/>
      <c r="BGP2" s="155"/>
      <c r="BGQ2" s="155"/>
      <c r="BGR2" s="155"/>
      <c r="BGS2" s="155"/>
      <c r="BGT2" s="155"/>
      <c r="BGU2" s="155"/>
      <c r="BGV2" s="155"/>
      <c r="BGW2" s="155"/>
      <c r="BGX2" s="155"/>
      <c r="BGY2" s="155"/>
      <c r="BGZ2" s="155"/>
      <c r="BHA2" s="155"/>
      <c r="BHB2" s="155"/>
      <c r="BHC2" s="155"/>
      <c r="BHD2" s="155"/>
      <c r="BHE2" s="155"/>
      <c r="BHF2" s="155"/>
      <c r="BHG2" s="155"/>
      <c r="BHH2" s="155"/>
      <c r="BHI2" s="155"/>
      <c r="BHJ2" s="155"/>
      <c r="BHK2" s="155"/>
      <c r="BHL2" s="155"/>
      <c r="BHM2" s="155"/>
      <c r="BHN2" s="155"/>
      <c r="BHO2" s="155"/>
      <c r="BHP2" s="155"/>
      <c r="BHQ2" s="155"/>
      <c r="BHR2" s="155"/>
      <c r="BHS2" s="155"/>
      <c r="BHT2" s="155"/>
      <c r="BHU2" s="155"/>
      <c r="BHV2" s="155"/>
      <c r="BHW2" s="155"/>
      <c r="BHX2" s="155"/>
      <c r="BHY2" s="155"/>
      <c r="BHZ2" s="155"/>
      <c r="BIA2" s="155"/>
      <c r="BIB2" s="155"/>
      <c r="BIC2" s="155"/>
      <c r="BID2" s="155"/>
      <c r="BIE2" s="155"/>
      <c r="BIF2" s="155"/>
      <c r="BIG2" s="155"/>
      <c r="BIH2" s="155"/>
      <c r="BII2" s="155"/>
      <c r="BIJ2" s="155"/>
      <c r="BIK2" s="155"/>
      <c r="BIL2" s="155"/>
      <c r="BIM2" s="155"/>
      <c r="BIN2" s="155"/>
      <c r="BIO2" s="155"/>
      <c r="BIP2" s="155"/>
      <c r="BIQ2" s="155"/>
      <c r="BIR2" s="155"/>
      <c r="BIS2" s="155"/>
      <c r="BIT2" s="155"/>
      <c r="BIU2" s="155"/>
      <c r="BIV2" s="155"/>
      <c r="BIW2" s="155"/>
      <c r="BIX2" s="155"/>
      <c r="BIY2" s="155"/>
      <c r="BIZ2" s="155"/>
      <c r="BJA2" s="155"/>
      <c r="BJB2" s="155"/>
      <c r="BJC2" s="155"/>
      <c r="BJD2" s="155"/>
      <c r="BJE2" s="155"/>
      <c r="BJF2" s="155"/>
      <c r="BJG2" s="155"/>
      <c r="BJH2" s="155"/>
      <c r="BJI2" s="155"/>
      <c r="BJJ2" s="155"/>
      <c r="BJK2" s="155"/>
      <c r="BJL2" s="155"/>
      <c r="BJM2" s="155"/>
      <c r="BJN2" s="155"/>
      <c r="BJO2" s="155"/>
      <c r="BJP2" s="155"/>
      <c r="BJQ2" s="155"/>
      <c r="BJR2" s="155"/>
      <c r="BJS2" s="155"/>
      <c r="BJT2" s="155"/>
      <c r="BJU2" s="155"/>
      <c r="BJV2" s="155"/>
      <c r="BJW2" s="155"/>
      <c r="BJX2" s="155"/>
      <c r="BJY2" s="155"/>
      <c r="BJZ2" s="155"/>
      <c r="BKA2" s="155"/>
      <c r="BKB2" s="155"/>
      <c r="BKC2" s="155"/>
      <c r="BKD2" s="155"/>
      <c r="BKE2" s="155"/>
      <c r="BKF2" s="155"/>
      <c r="BKG2" s="155"/>
      <c r="BKH2" s="155"/>
      <c r="BKI2" s="155"/>
      <c r="BKJ2" s="155"/>
      <c r="BKK2" s="155"/>
      <c r="BKL2" s="155"/>
      <c r="BKM2" s="155"/>
      <c r="BKN2" s="155"/>
      <c r="BKO2" s="155"/>
      <c r="BKP2" s="155"/>
      <c r="BKQ2" s="155"/>
      <c r="BKR2" s="155"/>
      <c r="BKS2" s="155"/>
      <c r="BKT2" s="155"/>
      <c r="BKU2" s="155"/>
      <c r="BKV2" s="155"/>
      <c r="BKW2" s="155"/>
      <c r="BKX2" s="155"/>
      <c r="BKY2" s="155"/>
      <c r="BKZ2" s="155"/>
      <c r="BLA2" s="155"/>
      <c r="BLB2" s="155"/>
      <c r="BLC2" s="155"/>
      <c r="BLD2" s="155"/>
      <c r="BLE2" s="155"/>
      <c r="BLF2" s="155"/>
      <c r="BLG2" s="155"/>
      <c r="BLH2" s="155"/>
      <c r="BLI2" s="155"/>
      <c r="BLJ2" s="155"/>
      <c r="BLK2" s="155"/>
      <c r="BLL2" s="155"/>
      <c r="BLM2" s="155"/>
      <c r="BLN2" s="155"/>
      <c r="BLO2" s="155"/>
      <c r="BLP2" s="155"/>
      <c r="BLQ2" s="155"/>
      <c r="BLR2" s="155"/>
      <c r="BLS2" s="155"/>
      <c r="BLT2" s="155"/>
      <c r="BLU2" s="155"/>
      <c r="BLV2" s="155"/>
      <c r="BLW2" s="155"/>
      <c r="BLX2" s="155"/>
      <c r="BLY2" s="155"/>
      <c r="BLZ2" s="155"/>
      <c r="BMA2" s="155"/>
      <c r="BMB2" s="155"/>
      <c r="BMC2" s="155"/>
      <c r="BMD2" s="155"/>
      <c r="BME2" s="155"/>
      <c r="BMF2" s="155"/>
      <c r="BMG2" s="155"/>
      <c r="BMH2" s="155"/>
      <c r="BMI2" s="155"/>
      <c r="BMJ2" s="155"/>
      <c r="BMK2" s="155"/>
      <c r="BML2" s="155"/>
      <c r="BMM2" s="155"/>
      <c r="BMN2" s="155"/>
      <c r="BMO2" s="155"/>
      <c r="BMP2" s="155"/>
      <c r="BMQ2" s="155"/>
      <c r="BMR2" s="155"/>
      <c r="BMS2" s="155"/>
      <c r="BMT2" s="155"/>
      <c r="BMU2" s="155"/>
      <c r="BMV2" s="155"/>
      <c r="BMW2" s="155"/>
      <c r="BMX2" s="155"/>
      <c r="BMY2" s="155"/>
      <c r="BMZ2" s="155"/>
      <c r="BNA2" s="155"/>
      <c r="BNB2" s="155"/>
      <c r="BNC2" s="155"/>
      <c r="BND2" s="155"/>
      <c r="BNE2" s="155"/>
      <c r="BNF2" s="155"/>
      <c r="BNG2" s="155"/>
      <c r="BNH2" s="155"/>
      <c r="BNI2" s="155"/>
      <c r="BNJ2" s="155"/>
      <c r="BNK2" s="155"/>
      <c r="BNL2" s="155"/>
      <c r="BNM2" s="155"/>
      <c r="BNN2" s="155"/>
      <c r="BNO2" s="155"/>
      <c r="BNP2" s="155"/>
      <c r="BNQ2" s="155"/>
      <c r="BNR2" s="155"/>
      <c r="BNS2" s="155"/>
      <c r="BNT2" s="155"/>
      <c r="BNU2" s="155"/>
      <c r="BNV2" s="155"/>
      <c r="BNW2" s="155"/>
      <c r="BNX2" s="155"/>
      <c r="BNY2" s="155"/>
      <c r="BNZ2" s="155"/>
      <c r="BOA2" s="155"/>
      <c r="BOB2" s="155"/>
      <c r="BOC2" s="155"/>
      <c r="BOD2" s="155"/>
      <c r="BOE2" s="155"/>
      <c r="BOF2" s="155"/>
      <c r="BOG2" s="155"/>
      <c r="BOH2" s="155"/>
      <c r="BOI2" s="155"/>
      <c r="BOJ2" s="155"/>
      <c r="BOK2" s="155"/>
      <c r="BOL2" s="155"/>
      <c r="BOM2" s="155"/>
      <c r="BON2" s="155"/>
      <c r="BOO2" s="155"/>
      <c r="BOP2" s="155"/>
      <c r="BOQ2" s="155"/>
      <c r="BOR2" s="155"/>
      <c r="BOS2" s="155"/>
      <c r="BOT2" s="155"/>
      <c r="BOU2" s="155"/>
      <c r="BOV2" s="155"/>
      <c r="BOW2" s="155"/>
      <c r="BOX2" s="155"/>
      <c r="BOY2" s="155"/>
      <c r="BOZ2" s="155"/>
      <c r="BPA2" s="155"/>
      <c r="BPB2" s="155"/>
      <c r="BPC2" s="155"/>
      <c r="BPD2" s="155"/>
      <c r="BPE2" s="155"/>
      <c r="BPF2" s="155"/>
      <c r="BPG2" s="155"/>
      <c r="BPH2" s="155"/>
      <c r="BPI2" s="155"/>
      <c r="BPJ2" s="155"/>
      <c r="BPK2" s="155"/>
      <c r="BPL2" s="155"/>
      <c r="BPM2" s="155"/>
      <c r="BPN2" s="155"/>
      <c r="BPO2" s="155"/>
      <c r="BPP2" s="155"/>
      <c r="BPQ2" s="155"/>
      <c r="BPR2" s="155"/>
      <c r="BPS2" s="155"/>
      <c r="BPT2" s="155"/>
      <c r="BPU2" s="155"/>
      <c r="BPV2" s="155"/>
      <c r="BPW2" s="155"/>
      <c r="BPX2" s="155"/>
      <c r="BPY2" s="155"/>
      <c r="BPZ2" s="155"/>
      <c r="BQA2" s="155"/>
      <c r="BQB2" s="155"/>
      <c r="BQC2" s="155"/>
      <c r="BQD2" s="155"/>
      <c r="BQE2" s="155"/>
      <c r="BQF2" s="155"/>
      <c r="BQG2" s="155"/>
      <c r="BQH2" s="155"/>
      <c r="BQI2" s="155"/>
      <c r="BQJ2" s="155"/>
      <c r="BQK2" s="155"/>
      <c r="BQL2" s="155"/>
      <c r="BQM2" s="155"/>
      <c r="BQN2" s="155"/>
      <c r="BQO2" s="155"/>
      <c r="BQP2" s="155"/>
      <c r="BQQ2" s="155"/>
      <c r="BQR2" s="155"/>
      <c r="BQS2" s="155"/>
      <c r="BQT2" s="155"/>
      <c r="BQU2" s="155"/>
      <c r="BQV2" s="155"/>
      <c r="BQW2" s="155"/>
      <c r="BQX2" s="155"/>
      <c r="BQY2" s="155"/>
      <c r="BQZ2" s="155"/>
      <c r="BRA2" s="155"/>
      <c r="BRB2" s="155"/>
      <c r="BRC2" s="155"/>
      <c r="BRD2" s="155"/>
      <c r="BRE2" s="155"/>
      <c r="BRF2" s="155"/>
      <c r="BRG2" s="155"/>
      <c r="BRH2" s="155"/>
      <c r="BRI2" s="155"/>
      <c r="BRJ2" s="155"/>
      <c r="BRK2" s="155"/>
      <c r="BRL2" s="155"/>
      <c r="BRM2" s="155"/>
      <c r="BRN2" s="155"/>
      <c r="BRO2" s="155"/>
      <c r="BRP2" s="155"/>
      <c r="BRQ2" s="155"/>
      <c r="BRR2" s="155"/>
      <c r="BRS2" s="155"/>
      <c r="BRT2" s="155"/>
      <c r="BRU2" s="155"/>
      <c r="BRV2" s="155"/>
      <c r="BRW2" s="155"/>
      <c r="BRX2" s="155"/>
      <c r="BRY2" s="155"/>
      <c r="BRZ2" s="155"/>
      <c r="BSA2" s="155"/>
      <c r="BSB2" s="155"/>
      <c r="BSC2" s="155"/>
      <c r="BSD2" s="155"/>
      <c r="BSE2" s="155"/>
      <c r="BSF2" s="155"/>
      <c r="BSG2" s="155"/>
      <c r="BSH2" s="155"/>
      <c r="BSI2" s="155"/>
      <c r="BSJ2" s="155"/>
      <c r="BSK2" s="155"/>
      <c r="BSL2" s="155"/>
      <c r="BSM2" s="155"/>
      <c r="BSN2" s="155"/>
      <c r="BSO2" s="155"/>
      <c r="BSP2" s="155"/>
      <c r="BSQ2" s="155"/>
      <c r="BSR2" s="155"/>
      <c r="BSS2" s="155"/>
      <c r="BST2" s="155"/>
      <c r="BSU2" s="155"/>
      <c r="BSV2" s="155"/>
      <c r="BSW2" s="155"/>
      <c r="BSX2" s="155"/>
      <c r="BSY2" s="155"/>
      <c r="BSZ2" s="155"/>
      <c r="BTA2" s="155"/>
      <c r="BTB2" s="155"/>
      <c r="BTC2" s="155"/>
      <c r="BTD2" s="155"/>
      <c r="BTE2" s="155"/>
      <c r="BTF2" s="155"/>
      <c r="BTG2" s="155"/>
      <c r="BTH2" s="155"/>
      <c r="BTI2" s="155"/>
      <c r="BTJ2" s="155"/>
      <c r="BTK2" s="155"/>
      <c r="BTL2" s="155"/>
      <c r="BTM2" s="155"/>
      <c r="BTN2" s="155"/>
      <c r="BTO2" s="155"/>
      <c r="BTP2" s="155"/>
      <c r="BTQ2" s="155"/>
      <c r="BTR2" s="155"/>
      <c r="BTS2" s="155"/>
      <c r="BTT2" s="155"/>
      <c r="BTU2" s="155"/>
      <c r="BTV2" s="155"/>
      <c r="BTW2" s="155"/>
      <c r="BTX2" s="155"/>
      <c r="BTY2" s="155"/>
      <c r="BTZ2" s="155"/>
      <c r="BUA2" s="155"/>
      <c r="BUB2" s="155"/>
      <c r="BUC2" s="155"/>
      <c r="BUD2" s="155"/>
      <c r="BUE2" s="155"/>
      <c r="BUF2" s="155"/>
      <c r="BUG2" s="155"/>
      <c r="BUH2" s="155"/>
      <c r="BUI2" s="155"/>
      <c r="BUJ2" s="155"/>
      <c r="BUK2" s="155"/>
      <c r="BUL2" s="155"/>
      <c r="BUM2" s="155"/>
      <c r="BUN2" s="155"/>
      <c r="BUO2" s="155"/>
      <c r="BUP2" s="155"/>
      <c r="BUQ2" s="155"/>
      <c r="BUR2" s="155"/>
      <c r="BUS2" s="155"/>
      <c r="BUT2" s="155"/>
      <c r="BUU2" s="155"/>
      <c r="BUV2" s="155"/>
      <c r="BUW2" s="155"/>
      <c r="BUX2" s="155"/>
      <c r="BUY2" s="155"/>
      <c r="BUZ2" s="155"/>
      <c r="BVA2" s="155"/>
      <c r="BVB2" s="155"/>
      <c r="BVC2" s="155"/>
      <c r="BVD2" s="155"/>
      <c r="BVE2" s="155"/>
      <c r="BVF2" s="155"/>
      <c r="BVG2" s="155"/>
      <c r="BVH2" s="155"/>
      <c r="BVI2" s="155"/>
      <c r="BVJ2" s="155"/>
      <c r="BVK2" s="155"/>
      <c r="BVL2" s="155"/>
      <c r="BVM2" s="155"/>
      <c r="BVN2" s="155"/>
      <c r="BVO2" s="155"/>
      <c r="BVP2" s="155"/>
      <c r="BVQ2" s="155"/>
      <c r="BVR2" s="155"/>
      <c r="BVS2" s="155"/>
      <c r="BVT2" s="155"/>
      <c r="BVU2" s="155"/>
      <c r="BVV2" s="155"/>
      <c r="BVW2" s="155"/>
      <c r="BVX2" s="155"/>
      <c r="BVY2" s="155"/>
      <c r="BVZ2" s="155"/>
      <c r="BWA2" s="155"/>
      <c r="BWB2" s="155"/>
      <c r="BWC2" s="155"/>
      <c r="BWD2" s="155"/>
      <c r="BWE2" s="155"/>
      <c r="BWF2" s="155"/>
      <c r="BWG2" s="155"/>
      <c r="BWH2" s="155"/>
      <c r="BWI2" s="155"/>
      <c r="BWJ2" s="155"/>
      <c r="BWK2" s="155"/>
      <c r="BWL2" s="155"/>
      <c r="BWM2" s="155"/>
      <c r="BWN2" s="155"/>
      <c r="BWO2" s="155"/>
      <c r="BWP2" s="155"/>
      <c r="BWQ2" s="155"/>
      <c r="BWR2" s="155"/>
      <c r="BWS2" s="155"/>
      <c r="BWT2" s="155"/>
      <c r="BWU2" s="155"/>
      <c r="BWV2" s="155"/>
      <c r="BWW2" s="155"/>
      <c r="BWX2" s="155"/>
      <c r="BWY2" s="155"/>
      <c r="BWZ2" s="155"/>
      <c r="BXA2" s="155"/>
      <c r="BXB2" s="155"/>
      <c r="BXC2" s="155"/>
      <c r="BXD2" s="155"/>
      <c r="BXE2" s="155"/>
      <c r="BXF2" s="155"/>
      <c r="BXG2" s="155"/>
      <c r="BXH2" s="155"/>
      <c r="BXI2" s="155"/>
      <c r="BXJ2" s="155"/>
      <c r="BXK2" s="155"/>
      <c r="BXL2" s="155"/>
      <c r="BXM2" s="155"/>
      <c r="BXN2" s="155"/>
      <c r="BXO2" s="155"/>
      <c r="BXP2" s="155"/>
      <c r="BXQ2" s="155"/>
      <c r="BXR2" s="155"/>
      <c r="BXS2" s="155"/>
      <c r="BXT2" s="155"/>
      <c r="BXU2" s="155"/>
      <c r="BXV2" s="155"/>
      <c r="BXW2" s="155"/>
      <c r="BXX2" s="155"/>
      <c r="BXY2" s="155"/>
      <c r="BXZ2" s="155"/>
      <c r="BYA2" s="155"/>
      <c r="BYB2" s="155"/>
      <c r="BYC2" s="155"/>
      <c r="BYD2" s="155"/>
      <c r="BYE2" s="155"/>
      <c r="BYF2" s="155"/>
      <c r="BYG2" s="155"/>
      <c r="BYH2" s="155"/>
      <c r="BYI2" s="155"/>
      <c r="BYJ2" s="155"/>
      <c r="BYK2" s="155"/>
      <c r="BYL2" s="155"/>
      <c r="BYM2" s="155"/>
      <c r="BYN2" s="155"/>
      <c r="BYO2" s="155"/>
      <c r="BYP2" s="155"/>
      <c r="BYQ2" s="155"/>
      <c r="BYR2" s="155"/>
      <c r="BYS2" s="155"/>
      <c r="BYT2" s="155"/>
      <c r="BYU2" s="155"/>
      <c r="BYV2" s="155"/>
      <c r="BYW2" s="155"/>
      <c r="BYX2" s="155"/>
      <c r="BYY2" s="155"/>
      <c r="BYZ2" s="155"/>
      <c r="BZA2" s="155"/>
      <c r="BZB2" s="155"/>
      <c r="BZC2" s="155"/>
      <c r="BZD2" s="155"/>
      <c r="BZE2" s="155"/>
      <c r="BZF2" s="155"/>
      <c r="BZG2" s="155"/>
      <c r="BZH2" s="155"/>
      <c r="BZI2" s="155"/>
      <c r="BZJ2" s="155"/>
      <c r="BZK2" s="155"/>
      <c r="BZL2" s="155"/>
      <c r="BZM2" s="155"/>
      <c r="BZN2" s="155"/>
      <c r="BZO2" s="155"/>
      <c r="BZP2" s="155"/>
      <c r="BZQ2" s="155"/>
      <c r="BZR2" s="155"/>
      <c r="BZS2" s="155"/>
      <c r="BZT2" s="155"/>
      <c r="BZU2" s="155"/>
      <c r="BZV2" s="155"/>
      <c r="BZW2" s="155"/>
      <c r="BZX2" s="155"/>
      <c r="BZY2" s="155"/>
      <c r="BZZ2" s="155"/>
      <c r="CAA2" s="155"/>
      <c r="CAB2" s="155"/>
      <c r="CAC2" s="155"/>
      <c r="CAD2" s="155"/>
      <c r="CAE2" s="155"/>
      <c r="CAF2" s="155"/>
      <c r="CAG2" s="155"/>
      <c r="CAH2" s="155"/>
      <c r="CAI2" s="155"/>
      <c r="CAJ2" s="155"/>
      <c r="CAK2" s="155"/>
      <c r="CAL2" s="155"/>
      <c r="CAM2" s="155"/>
      <c r="CAN2" s="155"/>
      <c r="CAO2" s="155"/>
      <c r="CAP2" s="155"/>
      <c r="CAQ2" s="155"/>
      <c r="CAR2" s="155"/>
      <c r="CAS2" s="155"/>
      <c r="CAT2" s="155"/>
      <c r="CAU2" s="155"/>
      <c r="CAV2" s="155"/>
      <c r="CAW2" s="155"/>
      <c r="CAX2" s="155"/>
      <c r="CAY2" s="155"/>
      <c r="CAZ2" s="155"/>
      <c r="CBA2" s="155"/>
      <c r="CBB2" s="155"/>
      <c r="CBC2" s="155"/>
      <c r="CBD2" s="155"/>
      <c r="CBE2" s="155"/>
      <c r="CBF2" s="155"/>
      <c r="CBG2" s="155"/>
      <c r="CBH2" s="155"/>
      <c r="CBI2" s="155"/>
      <c r="CBJ2" s="155"/>
      <c r="CBK2" s="155"/>
      <c r="CBL2" s="155"/>
      <c r="CBM2" s="155"/>
      <c r="CBN2" s="155"/>
      <c r="CBO2" s="155"/>
      <c r="CBP2" s="155"/>
      <c r="CBQ2" s="155"/>
      <c r="CBR2" s="155"/>
      <c r="CBS2" s="155"/>
      <c r="CBT2" s="155"/>
      <c r="CBU2" s="155"/>
      <c r="CBV2" s="155"/>
      <c r="CBW2" s="155"/>
      <c r="CBX2" s="155"/>
      <c r="CBY2" s="155"/>
      <c r="CBZ2" s="155"/>
      <c r="CCA2" s="155"/>
      <c r="CCB2" s="155"/>
      <c r="CCC2" s="155"/>
      <c r="CCD2" s="155"/>
      <c r="CCE2" s="155"/>
      <c r="CCF2" s="155"/>
      <c r="CCG2" s="155"/>
      <c r="CCH2" s="155"/>
      <c r="CCI2" s="155"/>
      <c r="CCJ2" s="155"/>
      <c r="CCK2" s="155"/>
      <c r="CCL2" s="155"/>
      <c r="CCM2" s="155"/>
      <c r="CCN2" s="155"/>
      <c r="CCO2" s="155"/>
      <c r="CCP2" s="155"/>
      <c r="CCQ2" s="155"/>
      <c r="CCR2" s="155"/>
      <c r="CCS2" s="155"/>
      <c r="CCT2" s="155"/>
      <c r="CCU2" s="155"/>
      <c r="CCV2" s="155"/>
      <c r="CCW2" s="155"/>
      <c r="CCX2" s="155"/>
      <c r="CCY2" s="155"/>
      <c r="CCZ2" s="155"/>
      <c r="CDA2" s="155"/>
      <c r="CDB2" s="155"/>
      <c r="CDC2" s="155"/>
      <c r="CDD2" s="155"/>
      <c r="CDE2" s="155"/>
      <c r="CDF2" s="155"/>
      <c r="CDG2" s="155"/>
      <c r="CDH2" s="155"/>
      <c r="CDI2" s="155"/>
      <c r="CDJ2" s="155"/>
      <c r="CDK2" s="155"/>
      <c r="CDL2" s="155"/>
      <c r="CDM2" s="155"/>
      <c r="CDN2" s="155"/>
      <c r="CDO2" s="155"/>
      <c r="CDP2" s="155"/>
      <c r="CDQ2" s="155"/>
      <c r="CDR2" s="155"/>
      <c r="CDS2" s="155"/>
      <c r="CDT2" s="155"/>
      <c r="CDU2" s="155"/>
      <c r="CDV2" s="155"/>
      <c r="CDW2" s="155"/>
      <c r="CDX2" s="155"/>
      <c r="CDY2" s="155"/>
      <c r="CDZ2" s="155"/>
      <c r="CEA2" s="155"/>
      <c r="CEB2" s="155"/>
      <c r="CEC2" s="155"/>
      <c r="CED2" s="155"/>
      <c r="CEE2" s="155"/>
      <c r="CEF2" s="155"/>
      <c r="CEG2" s="155"/>
      <c r="CEH2" s="155"/>
      <c r="CEI2" s="155"/>
      <c r="CEJ2" s="155"/>
      <c r="CEK2" s="155"/>
      <c r="CEL2" s="155"/>
      <c r="CEM2" s="155"/>
      <c r="CEN2" s="155"/>
      <c r="CEO2" s="155"/>
      <c r="CEP2" s="155"/>
      <c r="CEQ2" s="155"/>
      <c r="CER2" s="155"/>
      <c r="CES2" s="155"/>
      <c r="CET2" s="155"/>
      <c r="CEU2" s="155"/>
      <c r="CEV2" s="155"/>
      <c r="CEW2" s="155"/>
      <c r="CEX2" s="155"/>
      <c r="CEY2" s="155"/>
      <c r="CEZ2" s="155"/>
      <c r="CFA2" s="155"/>
      <c r="CFB2" s="155"/>
      <c r="CFC2" s="155"/>
      <c r="CFD2" s="155"/>
      <c r="CFE2" s="155"/>
      <c r="CFF2" s="155"/>
      <c r="CFG2" s="155"/>
      <c r="CFH2" s="155"/>
      <c r="CFI2" s="155"/>
      <c r="CFJ2" s="155"/>
      <c r="CFK2" s="155"/>
      <c r="CFL2" s="155"/>
      <c r="CFM2" s="155"/>
      <c r="CFN2" s="155"/>
      <c r="CFO2" s="155"/>
      <c r="CFP2" s="155"/>
      <c r="CFQ2" s="155"/>
      <c r="CFR2" s="155"/>
      <c r="CFS2" s="155"/>
      <c r="CFT2" s="155"/>
      <c r="CFU2" s="155"/>
      <c r="CFV2" s="155"/>
      <c r="CFW2" s="155"/>
      <c r="CFX2" s="155"/>
      <c r="CFY2" s="155"/>
      <c r="CFZ2" s="155"/>
      <c r="CGA2" s="155"/>
      <c r="CGB2" s="155"/>
      <c r="CGC2" s="155"/>
      <c r="CGD2" s="155"/>
      <c r="CGE2" s="155"/>
      <c r="CGF2" s="155"/>
      <c r="CGG2" s="155"/>
      <c r="CGH2" s="155"/>
      <c r="CGI2" s="155"/>
      <c r="CGJ2" s="155"/>
      <c r="CGK2" s="155"/>
      <c r="CGL2" s="155"/>
      <c r="CGM2" s="155"/>
      <c r="CGN2" s="155"/>
      <c r="CGO2" s="155"/>
      <c r="CGP2" s="155"/>
      <c r="CGQ2" s="155"/>
      <c r="CGR2" s="155"/>
      <c r="CGS2" s="155"/>
      <c r="CGT2" s="155"/>
      <c r="CGU2" s="155"/>
      <c r="CGV2" s="155"/>
      <c r="CGW2" s="155"/>
      <c r="CGX2" s="155"/>
      <c r="CGY2" s="155"/>
      <c r="CGZ2" s="155"/>
      <c r="CHA2" s="155"/>
      <c r="CHB2" s="155"/>
      <c r="CHC2" s="155"/>
      <c r="CHD2" s="155"/>
      <c r="CHE2" s="155"/>
      <c r="CHF2" s="155"/>
      <c r="CHG2" s="155"/>
      <c r="CHH2" s="155"/>
      <c r="CHI2" s="155"/>
      <c r="CHJ2" s="155"/>
      <c r="CHK2" s="155"/>
      <c r="CHL2" s="155"/>
      <c r="CHM2" s="155"/>
      <c r="CHN2" s="155"/>
      <c r="CHO2" s="155"/>
      <c r="CHP2" s="155"/>
      <c r="CHQ2" s="155"/>
      <c r="CHR2" s="155"/>
      <c r="CHS2" s="155"/>
      <c r="CHT2" s="155"/>
      <c r="CHU2" s="155"/>
      <c r="CHV2" s="155"/>
      <c r="CHW2" s="155"/>
      <c r="CHX2" s="155"/>
      <c r="CHY2" s="155"/>
      <c r="CHZ2" s="155"/>
      <c r="CIA2" s="155"/>
      <c r="CIB2" s="155"/>
      <c r="CIC2" s="155"/>
      <c r="CID2" s="155"/>
      <c r="CIE2" s="155"/>
      <c r="CIF2" s="155"/>
      <c r="CIG2" s="155"/>
      <c r="CIH2" s="155"/>
      <c r="CII2" s="155"/>
      <c r="CIJ2" s="155"/>
      <c r="CIK2" s="155"/>
      <c r="CIL2" s="155"/>
      <c r="CIM2" s="155"/>
      <c r="CIN2" s="155"/>
      <c r="CIO2" s="155"/>
      <c r="CIP2" s="155"/>
      <c r="CIQ2" s="155"/>
      <c r="CIR2" s="155"/>
      <c r="CIS2" s="155"/>
      <c r="CIT2" s="155"/>
      <c r="CIU2" s="155"/>
      <c r="CIV2" s="155"/>
      <c r="CIW2" s="155"/>
      <c r="CIX2" s="155"/>
      <c r="CIY2" s="155"/>
      <c r="CIZ2" s="155"/>
      <c r="CJA2" s="155"/>
      <c r="CJB2" s="155"/>
      <c r="CJC2" s="155"/>
      <c r="CJD2" s="155"/>
      <c r="CJE2" s="155"/>
      <c r="CJF2" s="155"/>
      <c r="CJG2" s="155"/>
      <c r="CJH2" s="155"/>
      <c r="CJI2" s="155"/>
      <c r="CJJ2" s="155"/>
      <c r="CJK2" s="155"/>
      <c r="CJL2" s="155"/>
      <c r="CJM2" s="155"/>
      <c r="CJN2" s="155"/>
      <c r="CJO2" s="155"/>
      <c r="CJP2" s="155"/>
      <c r="CJQ2" s="155"/>
      <c r="CJR2" s="155"/>
      <c r="CJS2" s="155"/>
      <c r="CJT2" s="155"/>
      <c r="CJU2" s="155"/>
      <c r="CJV2" s="155"/>
      <c r="CJW2" s="155"/>
      <c r="CJX2" s="155"/>
      <c r="CJY2" s="155"/>
      <c r="CJZ2" s="155"/>
      <c r="CKA2" s="155"/>
      <c r="CKB2" s="155"/>
      <c r="CKC2" s="155"/>
      <c r="CKD2" s="155"/>
      <c r="CKE2" s="155"/>
      <c r="CKF2" s="155"/>
      <c r="CKG2" s="155"/>
      <c r="CKH2" s="155"/>
      <c r="CKI2" s="155"/>
      <c r="CKJ2" s="155"/>
      <c r="CKK2" s="155"/>
      <c r="CKL2" s="155"/>
      <c r="CKM2" s="155"/>
      <c r="CKN2" s="155"/>
      <c r="CKO2" s="155"/>
      <c r="CKP2" s="155"/>
      <c r="CKQ2" s="155"/>
      <c r="CKR2" s="155"/>
      <c r="CKS2" s="155"/>
      <c r="CKT2" s="155"/>
      <c r="CKU2" s="155"/>
      <c r="CKV2" s="155"/>
      <c r="CKW2" s="155"/>
      <c r="CKX2" s="155"/>
      <c r="CKY2" s="155"/>
      <c r="CKZ2" s="155"/>
      <c r="CLA2" s="155"/>
      <c r="CLB2" s="155"/>
      <c r="CLC2" s="155"/>
      <c r="CLD2" s="155"/>
      <c r="CLE2" s="155"/>
      <c r="CLF2" s="155"/>
      <c r="CLG2" s="155"/>
      <c r="CLH2" s="155"/>
      <c r="CLI2" s="155"/>
      <c r="CLJ2" s="155"/>
      <c r="CLK2" s="155"/>
      <c r="CLL2" s="155"/>
      <c r="CLM2" s="155"/>
      <c r="CLN2" s="155"/>
      <c r="CLO2" s="155"/>
      <c r="CLP2" s="155"/>
      <c r="CLQ2" s="155"/>
      <c r="CLR2" s="155"/>
      <c r="CLS2" s="155"/>
      <c r="CLT2" s="155"/>
      <c r="CLU2" s="155"/>
      <c r="CLV2" s="155"/>
      <c r="CLW2" s="155"/>
      <c r="CLX2" s="155"/>
      <c r="CLY2" s="155"/>
      <c r="CLZ2" s="155"/>
      <c r="CMA2" s="155"/>
      <c r="CMB2" s="155"/>
      <c r="CMC2" s="155"/>
      <c r="CMD2" s="155"/>
      <c r="CME2" s="155"/>
      <c r="CMF2" s="155"/>
      <c r="CMG2" s="155"/>
      <c r="CMH2" s="155"/>
      <c r="CMI2" s="155"/>
      <c r="CMJ2" s="155"/>
      <c r="CMK2" s="155"/>
      <c r="CML2" s="155"/>
      <c r="CMM2" s="155"/>
      <c r="CMN2" s="155"/>
      <c r="CMO2" s="155"/>
      <c r="CMP2" s="155"/>
      <c r="CMQ2" s="155"/>
      <c r="CMR2" s="155"/>
      <c r="CMS2" s="155"/>
      <c r="CMT2" s="155"/>
      <c r="CMU2" s="155"/>
      <c r="CMV2" s="155"/>
      <c r="CMW2" s="155"/>
      <c r="CMX2" s="155"/>
      <c r="CMY2" s="155"/>
      <c r="CMZ2" s="155"/>
      <c r="CNA2" s="155"/>
      <c r="CNB2" s="155"/>
      <c r="CNC2" s="155"/>
      <c r="CND2" s="155"/>
      <c r="CNE2" s="155"/>
      <c r="CNF2" s="155"/>
      <c r="CNG2" s="155"/>
      <c r="CNH2" s="155"/>
      <c r="CNI2" s="155"/>
      <c r="CNJ2" s="155"/>
      <c r="CNK2" s="155"/>
      <c r="CNL2" s="155"/>
      <c r="CNM2" s="155"/>
      <c r="CNN2" s="155"/>
      <c r="CNO2" s="155"/>
      <c r="CNP2" s="155"/>
      <c r="CNQ2" s="155"/>
      <c r="CNR2" s="155"/>
      <c r="CNS2" s="155"/>
      <c r="CNT2" s="155"/>
      <c r="CNU2" s="155"/>
      <c r="CNV2" s="155"/>
      <c r="CNW2" s="155"/>
      <c r="CNX2" s="155"/>
      <c r="CNY2" s="155"/>
      <c r="CNZ2" s="155"/>
      <c r="COA2" s="155"/>
      <c r="COB2" s="155"/>
      <c r="COC2" s="155"/>
      <c r="COD2" s="155"/>
      <c r="COE2" s="155"/>
      <c r="COF2" s="155"/>
      <c r="COG2" s="155"/>
      <c r="COH2" s="155"/>
      <c r="COI2" s="155"/>
      <c r="COJ2" s="155"/>
      <c r="COK2" s="155"/>
      <c r="COL2" s="155"/>
      <c r="COM2" s="155"/>
      <c r="CON2" s="155"/>
      <c r="COO2" s="155"/>
      <c r="COP2" s="155"/>
      <c r="COQ2" s="155"/>
      <c r="COR2" s="155"/>
      <c r="COS2" s="155"/>
      <c r="COT2" s="155"/>
      <c r="COU2" s="155"/>
      <c r="COV2" s="155"/>
      <c r="COW2" s="155"/>
      <c r="COX2" s="155"/>
      <c r="COY2" s="155"/>
      <c r="COZ2" s="155"/>
      <c r="CPA2" s="155"/>
      <c r="CPB2" s="155"/>
      <c r="CPC2" s="155"/>
      <c r="CPD2" s="155"/>
      <c r="CPE2" s="155"/>
      <c r="CPF2" s="155"/>
      <c r="CPG2" s="155"/>
      <c r="CPH2" s="155"/>
      <c r="CPI2" s="155"/>
      <c r="CPJ2" s="155"/>
      <c r="CPK2" s="155"/>
      <c r="CPL2" s="155"/>
      <c r="CPM2" s="155"/>
      <c r="CPN2" s="155"/>
      <c r="CPO2" s="155"/>
      <c r="CPP2" s="155"/>
      <c r="CPQ2" s="155"/>
      <c r="CPR2" s="155"/>
      <c r="CPS2" s="155"/>
      <c r="CPT2" s="155"/>
      <c r="CPU2" s="155"/>
      <c r="CPV2" s="155"/>
      <c r="CPW2" s="155"/>
      <c r="CPX2" s="155"/>
      <c r="CPY2" s="155"/>
      <c r="CPZ2" s="155"/>
      <c r="CQA2" s="155"/>
      <c r="CQB2" s="155"/>
      <c r="CQC2" s="155"/>
      <c r="CQD2" s="155"/>
      <c r="CQE2" s="155"/>
      <c r="CQF2" s="155"/>
      <c r="CQG2" s="155"/>
      <c r="CQH2" s="155"/>
      <c r="CQI2" s="155"/>
      <c r="CQJ2" s="155"/>
      <c r="CQK2" s="155"/>
      <c r="CQL2" s="155"/>
      <c r="CQM2" s="155"/>
      <c r="CQN2" s="155"/>
      <c r="CQO2" s="155"/>
      <c r="CQP2" s="155"/>
      <c r="CQQ2" s="155"/>
      <c r="CQR2" s="155"/>
      <c r="CQS2" s="155"/>
      <c r="CQT2" s="155"/>
      <c r="CQU2" s="155"/>
      <c r="CQV2" s="155"/>
      <c r="CQW2" s="155"/>
      <c r="CQX2" s="155"/>
      <c r="CQY2" s="155"/>
      <c r="CQZ2" s="155"/>
      <c r="CRA2" s="155"/>
      <c r="CRB2" s="155"/>
      <c r="CRC2" s="155"/>
      <c r="CRD2" s="155"/>
      <c r="CRE2" s="155"/>
      <c r="CRF2" s="155"/>
      <c r="CRG2" s="155"/>
      <c r="CRH2" s="155"/>
      <c r="CRI2" s="155"/>
      <c r="CRJ2" s="155"/>
      <c r="CRK2" s="155"/>
      <c r="CRL2" s="155"/>
      <c r="CRM2" s="155"/>
      <c r="CRN2" s="155"/>
      <c r="CRO2" s="155"/>
      <c r="CRP2" s="155"/>
      <c r="CRQ2" s="155"/>
      <c r="CRR2" s="155"/>
      <c r="CRS2" s="155"/>
      <c r="CRT2" s="155"/>
      <c r="CRU2" s="155"/>
      <c r="CRV2" s="155"/>
      <c r="CRW2" s="155"/>
      <c r="CRX2" s="155"/>
      <c r="CRY2" s="155"/>
      <c r="CRZ2" s="155"/>
      <c r="CSA2" s="155"/>
      <c r="CSB2" s="155"/>
      <c r="CSC2" s="155"/>
      <c r="CSD2" s="155"/>
      <c r="CSE2" s="155"/>
      <c r="CSF2" s="155"/>
      <c r="CSG2" s="155"/>
      <c r="CSH2" s="155"/>
      <c r="CSI2" s="155"/>
      <c r="CSJ2" s="155"/>
      <c r="CSK2" s="155"/>
      <c r="CSL2" s="155"/>
      <c r="CSM2" s="155"/>
      <c r="CSN2" s="155"/>
      <c r="CSO2" s="155"/>
      <c r="CSP2" s="155"/>
      <c r="CSQ2" s="155"/>
      <c r="CSR2" s="155"/>
      <c r="CSS2" s="155"/>
      <c r="CST2" s="155"/>
      <c r="CSU2" s="155"/>
      <c r="CSV2" s="155"/>
      <c r="CSW2" s="155"/>
      <c r="CSX2" s="155"/>
      <c r="CSY2" s="155"/>
      <c r="CSZ2" s="155"/>
      <c r="CTA2" s="155"/>
      <c r="CTB2" s="155"/>
      <c r="CTC2" s="155"/>
      <c r="CTD2" s="155"/>
      <c r="CTE2" s="155"/>
      <c r="CTF2" s="155"/>
      <c r="CTG2" s="155"/>
      <c r="CTH2" s="155"/>
      <c r="CTI2" s="155"/>
      <c r="CTJ2" s="155"/>
      <c r="CTK2" s="155"/>
      <c r="CTL2" s="155"/>
      <c r="CTM2" s="155"/>
      <c r="CTN2" s="155"/>
      <c r="CTO2" s="155"/>
      <c r="CTP2" s="155"/>
      <c r="CTQ2" s="155"/>
      <c r="CTR2" s="155"/>
      <c r="CTS2" s="155"/>
      <c r="CTT2" s="155"/>
      <c r="CTU2" s="155"/>
      <c r="CTV2" s="155"/>
      <c r="CTW2" s="155"/>
      <c r="CTX2" s="155"/>
      <c r="CTY2" s="155"/>
      <c r="CTZ2" s="155"/>
      <c r="CUA2" s="155"/>
      <c r="CUB2" s="155"/>
      <c r="CUC2" s="155"/>
      <c r="CUD2" s="155"/>
      <c r="CUE2" s="155"/>
      <c r="CUF2" s="155"/>
      <c r="CUG2" s="155"/>
      <c r="CUH2" s="155"/>
      <c r="CUI2" s="155"/>
      <c r="CUJ2" s="155"/>
      <c r="CUK2" s="155"/>
      <c r="CUL2" s="155"/>
      <c r="CUM2" s="155"/>
      <c r="CUN2" s="155"/>
      <c r="CUO2" s="155"/>
      <c r="CUP2" s="155"/>
      <c r="CUQ2" s="155"/>
      <c r="CUR2" s="155"/>
      <c r="CUS2" s="155"/>
      <c r="CUT2" s="155"/>
      <c r="CUU2" s="155"/>
      <c r="CUV2" s="155"/>
      <c r="CUW2" s="155"/>
      <c r="CUX2" s="155"/>
      <c r="CUY2" s="155"/>
      <c r="CUZ2" s="155"/>
      <c r="CVA2" s="155"/>
      <c r="CVB2" s="155"/>
      <c r="CVC2" s="155"/>
      <c r="CVD2" s="155"/>
      <c r="CVE2" s="155"/>
      <c r="CVF2" s="155"/>
      <c r="CVG2" s="155"/>
      <c r="CVH2" s="155"/>
      <c r="CVI2" s="155"/>
      <c r="CVJ2" s="155"/>
      <c r="CVK2" s="155"/>
      <c r="CVL2" s="155"/>
      <c r="CVM2" s="155"/>
      <c r="CVN2" s="155"/>
      <c r="CVO2" s="155"/>
      <c r="CVP2" s="155"/>
      <c r="CVQ2" s="155"/>
      <c r="CVR2" s="155"/>
      <c r="CVS2" s="155"/>
      <c r="CVT2" s="155"/>
      <c r="CVU2" s="155"/>
      <c r="CVV2" s="155"/>
      <c r="CVW2" s="155"/>
      <c r="CVX2" s="155"/>
      <c r="CVY2" s="155"/>
      <c r="CVZ2" s="155"/>
      <c r="CWA2" s="155"/>
      <c r="CWB2" s="155"/>
      <c r="CWC2" s="155"/>
      <c r="CWD2" s="155"/>
      <c r="CWE2" s="155"/>
      <c r="CWF2" s="155"/>
      <c r="CWG2" s="155"/>
      <c r="CWH2" s="155"/>
      <c r="CWI2" s="155"/>
      <c r="CWJ2" s="155"/>
      <c r="CWK2" s="155"/>
      <c r="CWL2" s="155"/>
      <c r="CWM2" s="155"/>
      <c r="CWN2" s="155"/>
      <c r="CWO2" s="155"/>
      <c r="CWP2" s="155"/>
      <c r="CWQ2" s="155"/>
      <c r="CWR2" s="155"/>
      <c r="CWS2" s="155"/>
      <c r="CWT2" s="155"/>
      <c r="CWU2" s="155"/>
      <c r="CWV2" s="155"/>
      <c r="CWW2" s="155"/>
      <c r="CWX2" s="155"/>
      <c r="CWY2" s="155"/>
      <c r="CWZ2" s="155"/>
      <c r="CXA2" s="155"/>
      <c r="CXB2" s="155"/>
      <c r="CXC2" s="155"/>
      <c r="CXD2" s="155"/>
      <c r="CXE2" s="155"/>
      <c r="CXF2" s="155"/>
      <c r="CXG2" s="155"/>
      <c r="CXH2" s="155"/>
      <c r="CXI2" s="155"/>
      <c r="CXJ2" s="155"/>
      <c r="CXK2" s="155"/>
      <c r="CXL2" s="155"/>
      <c r="CXM2" s="155"/>
      <c r="CXN2" s="155"/>
      <c r="CXO2" s="155"/>
      <c r="CXP2" s="155"/>
      <c r="CXQ2" s="155"/>
      <c r="CXR2" s="155"/>
      <c r="CXS2" s="155"/>
      <c r="CXT2" s="155"/>
      <c r="CXU2" s="155"/>
      <c r="CXV2" s="155"/>
      <c r="CXW2" s="155"/>
      <c r="CXX2" s="155"/>
      <c r="CXY2" s="155"/>
      <c r="CXZ2" s="155"/>
      <c r="CYA2" s="155"/>
      <c r="CYB2" s="155"/>
      <c r="CYC2" s="155"/>
      <c r="CYD2" s="155"/>
      <c r="CYE2" s="155"/>
      <c r="CYF2" s="155"/>
      <c r="CYG2" s="155"/>
      <c r="CYH2" s="155"/>
      <c r="CYI2" s="155"/>
      <c r="CYJ2" s="155"/>
      <c r="CYK2" s="155"/>
      <c r="CYL2" s="155"/>
      <c r="CYM2" s="155"/>
      <c r="CYN2" s="155"/>
      <c r="CYO2" s="155"/>
      <c r="CYP2" s="155"/>
      <c r="CYQ2" s="155"/>
      <c r="CYR2" s="155"/>
      <c r="CYS2" s="155"/>
      <c r="CYT2" s="155"/>
      <c r="CYU2" s="155"/>
      <c r="CYV2" s="155"/>
      <c r="CYW2" s="155"/>
      <c r="CYX2" s="155"/>
      <c r="CYY2" s="155"/>
      <c r="CYZ2" s="155"/>
      <c r="CZA2" s="155"/>
      <c r="CZB2" s="155"/>
      <c r="CZC2" s="155"/>
      <c r="CZD2" s="155"/>
      <c r="CZE2" s="155"/>
      <c r="CZF2" s="155"/>
      <c r="CZG2" s="155"/>
      <c r="CZH2" s="155"/>
      <c r="CZI2" s="155"/>
      <c r="CZJ2" s="155"/>
      <c r="CZK2" s="155"/>
      <c r="CZL2" s="155"/>
      <c r="CZM2" s="155"/>
      <c r="CZN2" s="155"/>
      <c r="CZO2" s="155"/>
      <c r="CZP2" s="155"/>
      <c r="CZQ2" s="155"/>
      <c r="CZR2" s="155"/>
      <c r="CZS2" s="155"/>
      <c r="CZT2" s="155"/>
      <c r="CZU2" s="155"/>
      <c r="CZV2" s="155"/>
      <c r="CZW2" s="155"/>
      <c r="CZX2" s="155"/>
      <c r="CZY2" s="155"/>
      <c r="CZZ2" s="155"/>
      <c r="DAA2" s="155"/>
      <c r="DAB2" s="155"/>
      <c r="DAC2" s="155"/>
      <c r="DAD2" s="155"/>
      <c r="DAE2" s="155"/>
      <c r="DAF2" s="155"/>
      <c r="DAG2" s="155"/>
      <c r="DAH2" s="155"/>
      <c r="DAI2" s="155"/>
      <c r="DAJ2" s="155"/>
      <c r="DAK2" s="155"/>
      <c r="DAL2" s="155"/>
      <c r="DAM2" s="155"/>
      <c r="DAN2" s="155"/>
      <c r="DAO2" s="155"/>
      <c r="DAP2" s="155"/>
      <c r="DAQ2" s="155"/>
      <c r="DAR2" s="155"/>
      <c r="DAS2" s="155"/>
      <c r="DAT2" s="155"/>
      <c r="DAU2" s="155"/>
      <c r="DAV2" s="155"/>
      <c r="DAW2" s="155"/>
      <c r="DAX2" s="155"/>
      <c r="DAY2" s="155"/>
      <c r="DAZ2" s="155"/>
      <c r="DBA2" s="155"/>
      <c r="DBB2" s="155"/>
      <c r="DBC2" s="155"/>
      <c r="DBD2" s="155"/>
      <c r="DBE2" s="155"/>
      <c r="DBF2" s="155"/>
      <c r="DBG2" s="155"/>
      <c r="DBH2" s="155"/>
      <c r="DBI2" s="155"/>
      <c r="DBJ2" s="155"/>
      <c r="DBK2" s="155"/>
      <c r="DBL2" s="155"/>
      <c r="DBM2" s="155"/>
      <c r="DBN2" s="155"/>
      <c r="DBO2" s="155"/>
      <c r="DBP2" s="155"/>
      <c r="DBQ2" s="155"/>
      <c r="DBR2" s="155"/>
      <c r="DBS2" s="155"/>
      <c r="DBT2" s="155"/>
      <c r="DBU2" s="155"/>
      <c r="DBV2" s="155"/>
      <c r="DBW2" s="155"/>
      <c r="DBX2" s="155"/>
      <c r="DBY2" s="155"/>
      <c r="DBZ2" s="155"/>
      <c r="DCA2" s="155"/>
      <c r="DCB2" s="155"/>
      <c r="DCC2" s="155"/>
      <c r="DCD2" s="155"/>
      <c r="DCE2" s="155"/>
      <c r="DCF2" s="155"/>
      <c r="DCG2" s="155"/>
      <c r="DCH2" s="155"/>
      <c r="DCI2" s="155"/>
      <c r="DCJ2" s="155"/>
      <c r="DCK2" s="155"/>
      <c r="DCL2" s="155"/>
      <c r="DCM2" s="155"/>
      <c r="DCN2" s="155"/>
      <c r="DCO2" s="155"/>
      <c r="DCP2" s="155"/>
      <c r="DCQ2" s="155"/>
      <c r="DCR2" s="155"/>
      <c r="DCS2" s="155"/>
      <c r="DCT2" s="155"/>
      <c r="DCU2" s="155"/>
      <c r="DCV2" s="155"/>
      <c r="DCW2" s="155"/>
      <c r="DCX2" s="155"/>
      <c r="DCY2" s="155"/>
      <c r="DCZ2" s="155"/>
      <c r="DDA2" s="155"/>
      <c r="DDB2" s="155"/>
      <c r="DDC2" s="155"/>
      <c r="DDD2" s="155"/>
      <c r="DDE2" s="155"/>
      <c r="DDF2" s="155"/>
      <c r="DDG2" s="155"/>
      <c r="DDH2" s="155"/>
      <c r="DDI2" s="155"/>
      <c r="DDJ2" s="155"/>
      <c r="DDK2" s="155"/>
      <c r="DDL2" s="155"/>
      <c r="DDM2" s="155"/>
      <c r="DDN2" s="155"/>
      <c r="DDO2" s="155"/>
      <c r="DDP2" s="155"/>
      <c r="DDQ2" s="155"/>
      <c r="DDR2" s="155"/>
      <c r="DDS2" s="155"/>
      <c r="DDT2" s="155"/>
      <c r="DDU2" s="155"/>
      <c r="DDV2" s="155"/>
      <c r="DDW2" s="155"/>
      <c r="DDX2" s="155"/>
      <c r="DDY2" s="155"/>
      <c r="DDZ2" s="155"/>
      <c r="DEA2" s="155"/>
      <c r="DEB2" s="155"/>
      <c r="DEC2" s="155"/>
      <c r="DED2" s="155"/>
      <c r="DEE2" s="155"/>
      <c r="DEF2" s="155"/>
      <c r="DEG2" s="155"/>
      <c r="DEH2" s="155"/>
      <c r="DEI2" s="155"/>
      <c r="DEJ2" s="155"/>
      <c r="DEK2" s="155"/>
      <c r="DEL2" s="155"/>
      <c r="DEM2" s="155"/>
      <c r="DEN2" s="155"/>
      <c r="DEO2" s="155"/>
      <c r="DEP2" s="155"/>
      <c r="DEQ2" s="155"/>
      <c r="DER2" s="155"/>
      <c r="DES2" s="155"/>
      <c r="DET2" s="155"/>
      <c r="DEU2" s="155"/>
      <c r="DEV2" s="155"/>
      <c r="DEW2" s="155"/>
      <c r="DEX2" s="155"/>
      <c r="DEY2" s="155"/>
      <c r="DEZ2" s="155"/>
      <c r="DFA2" s="155"/>
      <c r="DFB2" s="155"/>
      <c r="DFC2" s="155"/>
      <c r="DFD2" s="155"/>
      <c r="DFE2" s="155"/>
      <c r="DFF2" s="155"/>
      <c r="DFG2" s="155"/>
      <c r="DFH2" s="155"/>
      <c r="DFI2" s="155"/>
      <c r="DFJ2" s="155"/>
      <c r="DFK2" s="155"/>
      <c r="DFL2" s="155"/>
      <c r="DFM2" s="155"/>
      <c r="DFN2" s="155"/>
      <c r="DFO2" s="155"/>
      <c r="DFP2" s="155"/>
      <c r="DFQ2" s="155"/>
      <c r="DFR2" s="155"/>
      <c r="DFS2" s="155"/>
      <c r="DFT2" s="155"/>
      <c r="DFU2" s="155"/>
      <c r="DFV2" s="155"/>
      <c r="DFW2" s="155"/>
      <c r="DFX2" s="155"/>
      <c r="DFY2" s="155"/>
      <c r="DFZ2" s="155"/>
      <c r="DGA2" s="155"/>
      <c r="DGB2" s="155"/>
      <c r="DGC2" s="155"/>
      <c r="DGD2" s="155"/>
      <c r="DGE2" s="155"/>
      <c r="DGF2" s="155"/>
      <c r="DGG2" s="155"/>
      <c r="DGH2" s="155"/>
      <c r="DGI2" s="155"/>
      <c r="DGJ2" s="155"/>
      <c r="DGK2" s="155"/>
      <c r="DGL2" s="155"/>
      <c r="DGM2" s="155"/>
      <c r="DGN2" s="155"/>
      <c r="DGO2" s="155"/>
      <c r="DGP2" s="155"/>
      <c r="DGQ2" s="155"/>
      <c r="DGR2" s="155"/>
      <c r="DGS2" s="155"/>
      <c r="DGT2" s="155"/>
      <c r="DGU2" s="155"/>
      <c r="DGV2" s="155"/>
      <c r="DGW2" s="155"/>
      <c r="DGX2" s="155"/>
      <c r="DGY2" s="155"/>
      <c r="DGZ2" s="155"/>
      <c r="DHA2" s="155"/>
      <c r="DHB2" s="155"/>
      <c r="DHC2" s="155"/>
      <c r="DHD2" s="155"/>
      <c r="DHE2" s="155"/>
      <c r="DHF2" s="155"/>
      <c r="DHG2" s="155"/>
      <c r="DHH2" s="155"/>
      <c r="DHI2" s="155"/>
      <c r="DHJ2" s="155"/>
    </row>
    <row r="3" spans="1:2922" s="39" customFormat="1" ht="113" customHeight="1" thickBot="1">
      <c r="A3" s="111" t="s">
        <v>47</v>
      </c>
      <c r="B3" s="120" t="s">
        <v>117</v>
      </c>
      <c r="C3" s="111" t="s">
        <v>0</v>
      </c>
      <c r="D3" s="112" t="s">
        <v>81</v>
      </c>
      <c r="E3" s="120" t="s">
        <v>3</v>
      </c>
      <c r="F3" s="124" t="s">
        <v>1</v>
      </c>
      <c r="G3" s="113" t="s">
        <v>85</v>
      </c>
      <c r="H3" s="113" t="s">
        <v>86</v>
      </c>
      <c r="I3" s="113" t="s">
        <v>90</v>
      </c>
      <c r="J3" s="113" t="s">
        <v>91</v>
      </c>
      <c r="K3" s="113" t="s">
        <v>122</v>
      </c>
      <c r="L3" s="113" t="s">
        <v>87</v>
      </c>
      <c r="M3" s="113" t="s">
        <v>88</v>
      </c>
      <c r="N3" s="113" t="s">
        <v>89</v>
      </c>
      <c r="O3" s="113" t="s">
        <v>40</v>
      </c>
      <c r="P3" s="125" t="s">
        <v>2</v>
      </c>
      <c r="Q3" s="123" t="s">
        <v>41</v>
      </c>
      <c r="R3" s="111" t="s">
        <v>72</v>
      </c>
      <c r="S3" s="112" t="s">
        <v>73</v>
      </c>
      <c r="T3" s="112" t="s">
        <v>42</v>
      </c>
      <c r="U3" s="112" t="s">
        <v>125</v>
      </c>
      <c r="V3" s="112" t="s">
        <v>126</v>
      </c>
      <c r="W3" s="112" t="s">
        <v>43</v>
      </c>
      <c r="X3" s="112" t="s">
        <v>45</v>
      </c>
      <c r="Y3" s="112" t="s">
        <v>84</v>
      </c>
      <c r="Z3" s="112" t="s">
        <v>12</v>
      </c>
      <c r="AA3" s="114" t="s">
        <v>97</v>
      </c>
      <c r="AB3" s="121" t="s">
        <v>92</v>
      </c>
      <c r="AC3" s="111" t="s">
        <v>965</v>
      </c>
      <c r="AD3" s="112" t="s">
        <v>93</v>
      </c>
      <c r="AE3" s="115" t="s">
        <v>2124</v>
      </c>
      <c r="AF3" s="112" t="s">
        <v>26</v>
      </c>
      <c r="AG3" s="112" t="s">
        <v>31</v>
      </c>
      <c r="AH3" s="112" t="s">
        <v>27</v>
      </c>
      <c r="AI3" s="112" t="s">
        <v>28</v>
      </c>
      <c r="AJ3" s="112" t="s">
        <v>39</v>
      </c>
      <c r="AK3" s="112" t="s">
        <v>29</v>
      </c>
      <c r="AL3" s="112" t="s">
        <v>30</v>
      </c>
      <c r="AM3" s="112" t="s">
        <v>13</v>
      </c>
      <c r="AN3" s="112" t="s">
        <v>4</v>
      </c>
      <c r="AO3" s="112" t="s">
        <v>25</v>
      </c>
      <c r="AP3" s="120" t="s">
        <v>225</v>
      </c>
      <c r="AQ3" s="111" t="s">
        <v>98</v>
      </c>
      <c r="AR3" s="112" t="s">
        <v>33</v>
      </c>
      <c r="AS3" s="112" t="s">
        <v>14</v>
      </c>
      <c r="AT3" s="116" t="s">
        <v>15</v>
      </c>
      <c r="AU3" s="112" t="s">
        <v>1284</v>
      </c>
      <c r="AV3" s="120" t="s">
        <v>37</v>
      </c>
      <c r="AW3" s="209"/>
      <c r="AX3" s="118" t="s">
        <v>19</v>
      </c>
      <c r="AY3" s="117" t="s">
        <v>104</v>
      </c>
      <c r="AZ3" s="111" t="s">
        <v>32</v>
      </c>
      <c r="BA3" s="112" t="s">
        <v>20</v>
      </c>
      <c r="BB3" s="112" t="s">
        <v>107</v>
      </c>
      <c r="BC3" s="119" t="s">
        <v>106</v>
      </c>
      <c r="BD3" s="184"/>
      <c r="BE3" s="184"/>
      <c r="BF3" s="184"/>
      <c r="BG3" s="184"/>
      <c r="BH3" s="184"/>
      <c r="BI3" s="184"/>
      <c r="BJ3" s="184"/>
      <c r="BK3" s="184"/>
      <c r="BL3" s="185"/>
      <c r="BM3" s="185"/>
      <c r="BN3" s="185"/>
      <c r="BO3" s="185"/>
      <c r="BP3" s="185"/>
      <c r="BQ3" s="185"/>
      <c r="BR3" s="185"/>
      <c r="BS3" s="185"/>
      <c r="BT3" s="185"/>
      <c r="BU3" s="185"/>
      <c r="BV3" s="185"/>
      <c r="BW3" s="185"/>
      <c r="BX3" s="185"/>
      <c r="BY3" s="185"/>
      <c r="BZ3" s="185"/>
      <c r="CA3" s="185"/>
      <c r="CB3" s="185"/>
      <c r="CC3" s="185"/>
      <c r="CD3" s="185"/>
      <c r="CE3" s="185"/>
      <c r="CF3" s="185"/>
      <c r="CG3" s="185"/>
      <c r="CH3" s="185"/>
      <c r="CI3" s="185"/>
      <c r="CJ3" s="185"/>
      <c r="CK3" s="24"/>
      <c r="CL3" s="24"/>
      <c r="CM3" s="24"/>
      <c r="CN3" s="24"/>
      <c r="CO3" s="24"/>
      <c r="CP3" s="24"/>
      <c r="CQ3" s="24"/>
      <c r="CR3" s="24"/>
      <c r="CS3" s="24"/>
      <c r="CT3" s="24"/>
      <c r="CU3" s="24"/>
      <c r="CV3" s="24"/>
      <c r="CW3" s="24"/>
      <c r="CX3" s="24"/>
      <c r="CY3" s="24"/>
      <c r="CZ3" s="24"/>
      <c r="DA3" s="24"/>
      <c r="DB3" s="24"/>
      <c r="DC3" s="24"/>
      <c r="DD3" s="24"/>
      <c r="DE3" s="24"/>
      <c r="DF3" s="24"/>
      <c r="DG3" s="24"/>
      <c r="DH3" s="24"/>
      <c r="DI3" s="24"/>
      <c r="DJ3" s="24"/>
      <c r="DK3" s="24"/>
      <c r="DL3" s="24"/>
      <c r="DM3" s="24"/>
      <c r="DN3" s="24"/>
      <c r="DO3" s="24"/>
      <c r="DP3" s="24"/>
      <c r="DQ3" s="24"/>
      <c r="DR3" s="24"/>
      <c r="DS3" s="24"/>
      <c r="DT3" s="24"/>
      <c r="DU3" s="24"/>
      <c r="DV3" s="24"/>
      <c r="DW3" s="24"/>
      <c r="DX3" s="24"/>
      <c r="DY3" s="24"/>
      <c r="DZ3" s="24"/>
      <c r="EA3" s="24"/>
      <c r="EB3" s="24"/>
      <c r="EC3" s="24"/>
      <c r="ED3" s="24"/>
      <c r="EE3" s="24"/>
      <c r="EF3" s="24"/>
      <c r="EG3" s="24"/>
      <c r="EH3" s="24"/>
      <c r="EI3" s="24"/>
      <c r="EJ3" s="24"/>
      <c r="EK3" s="24"/>
      <c r="EL3" s="24"/>
      <c r="EM3" s="24"/>
      <c r="EN3" s="24"/>
      <c r="EO3" s="24"/>
      <c r="EP3" s="24"/>
      <c r="EQ3" s="24"/>
      <c r="ER3" s="24"/>
      <c r="ES3" s="24"/>
      <c r="ET3" s="24"/>
      <c r="EU3" s="24"/>
      <c r="EV3" s="24"/>
      <c r="EW3" s="24"/>
      <c r="EX3" s="24"/>
      <c r="EY3" s="24"/>
      <c r="EZ3" s="24"/>
      <c r="FA3" s="24"/>
      <c r="FB3" s="24"/>
      <c r="FC3" s="24"/>
      <c r="FD3" s="24"/>
      <c r="FE3" s="24"/>
      <c r="FF3" s="24"/>
      <c r="FG3" s="24"/>
      <c r="FH3" s="24"/>
      <c r="FI3" s="24"/>
      <c r="FJ3" s="24"/>
      <c r="FK3" s="24"/>
      <c r="FL3" s="24"/>
      <c r="FM3" s="24"/>
      <c r="FN3" s="24"/>
      <c r="FO3" s="24"/>
      <c r="FP3" s="24"/>
      <c r="FQ3" s="24"/>
      <c r="FR3" s="24"/>
      <c r="FS3" s="24"/>
      <c r="FT3" s="24"/>
      <c r="FU3" s="24"/>
      <c r="FV3" s="24"/>
      <c r="FW3" s="24"/>
      <c r="FX3" s="24"/>
      <c r="FY3" s="24"/>
      <c r="FZ3" s="24"/>
      <c r="GA3" s="24"/>
      <c r="GB3" s="24"/>
      <c r="GC3" s="24"/>
      <c r="GD3" s="24"/>
      <c r="GE3" s="24"/>
      <c r="GF3" s="24"/>
      <c r="GG3" s="24"/>
      <c r="GH3" s="24"/>
      <c r="GI3" s="24"/>
      <c r="GJ3" s="24"/>
      <c r="GK3" s="24"/>
      <c r="GL3" s="24"/>
      <c r="GM3" s="24"/>
      <c r="GN3" s="24"/>
      <c r="GO3" s="24"/>
      <c r="GP3" s="24"/>
      <c r="GQ3" s="24"/>
      <c r="GR3" s="24"/>
      <c r="GS3" s="24"/>
      <c r="GT3" s="24"/>
      <c r="GU3" s="24"/>
      <c r="GV3" s="24"/>
      <c r="GW3" s="24"/>
      <c r="GX3" s="24"/>
      <c r="GY3" s="24"/>
      <c r="GZ3" s="24"/>
      <c r="HA3" s="24"/>
      <c r="HB3" s="24"/>
      <c r="HC3" s="24"/>
      <c r="HD3" s="24"/>
      <c r="HE3" s="24"/>
      <c r="HF3" s="24"/>
      <c r="HG3" s="24"/>
      <c r="HH3" s="24"/>
      <c r="HI3" s="24"/>
      <c r="HJ3" s="24"/>
      <c r="HK3" s="24"/>
      <c r="HL3" s="24"/>
      <c r="HM3" s="24"/>
      <c r="HN3" s="24"/>
      <c r="HO3" s="24"/>
      <c r="HP3" s="24"/>
      <c r="HQ3" s="24"/>
      <c r="HR3" s="24"/>
      <c r="HS3" s="24"/>
      <c r="HT3" s="24"/>
      <c r="HU3" s="24"/>
      <c r="HV3" s="24"/>
      <c r="HW3" s="24"/>
      <c r="HX3" s="24"/>
      <c r="HY3" s="24"/>
      <c r="HZ3" s="24"/>
      <c r="IA3" s="24"/>
      <c r="IB3" s="24"/>
      <c r="IC3" s="24"/>
      <c r="ID3" s="24"/>
      <c r="IE3" s="24"/>
      <c r="IF3" s="24"/>
      <c r="IG3" s="24"/>
      <c r="IH3" s="24"/>
      <c r="II3" s="24"/>
      <c r="IJ3" s="24"/>
      <c r="IK3" s="24"/>
      <c r="IL3" s="24"/>
      <c r="IM3" s="24"/>
      <c r="IN3" s="24"/>
      <c r="IO3" s="24"/>
      <c r="IP3" s="24"/>
      <c r="IQ3" s="24"/>
      <c r="IR3" s="24"/>
      <c r="IS3" s="24"/>
      <c r="IT3" s="24"/>
      <c r="IU3" s="24"/>
      <c r="IV3" s="24"/>
      <c r="IW3" s="24"/>
      <c r="IX3" s="24"/>
      <c r="IY3" s="24"/>
      <c r="IZ3" s="24"/>
      <c r="JA3" s="24"/>
      <c r="JB3" s="24"/>
      <c r="JC3" s="24"/>
      <c r="JD3" s="24"/>
      <c r="JE3" s="24"/>
      <c r="JF3" s="24"/>
      <c r="JG3" s="24"/>
      <c r="JH3" s="24"/>
      <c r="JI3" s="24"/>
      <c r="JJ3" s="24"/>
      <c r="JK3" s="24"/>
      <c r="JL3" s="24"/>
      <c r="JM3" s="24"/>
      <c r="JN3" s="24"/>
      <c r="JO3" s="24"/>
      <c r="JP3" s="24"/>
      <c r="JQ3" s="24"/>
      <c r="JR3" s="24"/>
      <c r="JS3" s="24"/>
      <c r="JT3" s="24"/>
      <c r="JU3" s="24"/>
      <c r="JV3" s="24"/>
      <c r="JW3" s="24"/>
      <c r="JX3" s="24"/>
      <c r="JY3" s="24"/>
      <c r="JZ3" s="24"/>
      <c r="KA3" s="24"/>
      <c r="KB3" s="24"/>
      <c r="KC3" s="24"/>
      <c r="KD3" s="24"/>
      <c r="KE3" s="24"/>
      <c r="KF3" s="24"/>
      <c r="KG3" s="24"/>
      <c r="KH3" s="24"/>
      <c r="KI3" s="24"/>
      <c r="KJ3" s="24"/>
      <c r="KK3" s="24"/>
      <c r="KL3" s="24"/>
      <c r="KM3" s="24"/>
      <c r="KN3" s="24"/>
      <c r="KO3" s="24"/>
      <c r="KP3" s="24"/>
      <c r="KQ3" s="24"/>
      <c r="KR3" s="24"/>
      <c r="KS3" s="24"/>
      <c r="KT3" s="24"/>
      <c r="KU3" s="24"/>
      <c r="KV3" s="24"/>
      <c r="KW3" s="24"/>
      <c r="KX3" s="24"/>
      <c r="KY3" s="24"/>
      <c r="KZ3" s="24"/>
      <c r="LA3" s="24"/>
      <c r="LB3" s="24"/>
      <c r="LC3" s="24"/>
      <c r="LD3" s="24"/>
      <c r="LE3" s="24"/>
      <c r="LF3" s="24"/>
      <c r="LG3" s="24"/>
      <c r="LH3" s="24"/>
      <c r="LI3" s="24"/>
      <c r="LJ3" s="24"/>
      <c r="LK3" s="24"/>
      <c r="LL3" s="24"/>
      <c r="LM3" s="24"/>
      <c r="LN3" s="24"/>
      <c r="LO3" s="24"/>
      <c r="LP3" s="24"/>
      <c r="LQ3" s="24"/>
      <c r="LR3" s="24"/>
      <c r="LS3" s="24"/>
      <c r="LT3" s="24"/>
      <c r="LU3" s="24"/>
      <c r="LV3" s="24"/>
      <c r="LW3" s="24"/>
      <c r="LX3" s="24"/>
      <c r="LY3" s="24"/>
      <c r="LZ3" s="24"/>
      <c r="MA3" s="24"/>
      <c r="MB3" s="24"/>
      <c r="MC3" s="24"/>
      <c r="MD3" s="24"/>
      <c r="ME3" s="24"/>
      <c r="MF3" s="24"/>
      <c r="MG3" s="24"/>
      <c r="MH3" s="24"/>
      <c r="MI3" s="24"/>
      <c r="MJ3" s="24"/>
      <c r="MK3" s="24"/>
      <c r="ML3" s="24"/>
      <c r="MM3" s="24"/>
      <c r="MN3" s="24"/>
      <c r="MO3" s="24"/>
      <c r="MP3" s="24"/>
      <c r="MQ3" s="24"/>
      <c r="MR3" s="24"/>
      <c r="MS3" s="24"/>
      <c r="MT3" s="24"/>
      <c r="MU3" s="24"/>
      <c r="MV3" s="24"/>
      <c r="MW3" s="24"/>
      <c r="MX3" s="24"/>
      <c r="MY3" s="24"/>
      <c r="MZ3" s="24"/>
      <c r="NA3" s="24"/>
      <c r="NB3" s="24"/>
      <c r="NC3" s="24"/>
      <c r="ND3" s="24"/>
      <c r="NE3" s="24"/>
      <c r="NF3" s="24"/>
      <c r="NG3" s="24"/>
      <c r="NH3" s="24"/>
      <c r="NI3" s="24"/>
      <c r="NJ3" s="24"/>
      <c r="NK3" s="24"/>
      <c r="NL3" s="24"/>
      <c r="NM3" s="24"/>
      <c r="NN3" s="24"/>
      <c r="NO3" s="24"/>
      <c r="NP3" s="24"/>
      <c r="NQ3" s="24"/>
      <c r="NR3" s="24"/>
      <c r="NS3" s="24"/>
      <c r="NT3" s="24"/>
      <c r="NU3" s="24"/>
      <c r="NV3" s="24"/>
      <c r="NW3" s="24"/>
      <c r="NX3" s="24"/>
      <c r="NY3" s="24"/>
      <c r="NZ3" s="24"/>
      <c r="OA3" s="24"/>
      <c r="OB3" s="24"/>
      <c r="OC3" s="24"/>
      <c r="OD3" s="24"/>
      <c r="OE3" s="24"/>
      <c r="OF3" s="24"/>
      <c r="OG3" s="24"/>
      <c r="OH3" s="24"/>
      <c r="OI3" s="24"/>
      <c r="OJ3" s="24"/>
      <c r="OK3" s="24"/>
      <c r="OL3" s="24"/>
      <c r="OM3" s="24"/>
      <c r="ON3" s="24"/>
      <c r="OO3" s="24"/>
      <c r="OP3" s="24"/>
      <c r="OQ3" s="24"/>
      <c r="OR3" s="24"/>
      <c r="OS3" s="24"/>
      <c r="OT3" s="24"/>
      <c r="OU3" s="24"/>
      <c r="OV3" s="24"/>
      <c r="OW3" s="24"/>
      <c r="OX3" s="24"/>
      <c r="OY3" s="24"/>
      <c r="OZ3" s="24"/>
      <c r="PA3" s="24"/>
      <c r="PB3" s="24"/>
      <c r="PC3" s="24"/>
      <c r="PD3" s="24"/>
      <c r="PE3" s="24"/>
      <c r="PF3" s="24"/>
      <c r="PG3" s="24"/>
      <c r="PH3" s="24"/>
      <c r="PI3" s="24"/>
      <c r="PJ3" s="24"/>
      <c r="PK3" s="24"/>
      <c r="PL3" s="24"/>
      <c r="PM3" s="24"/>
      <c r="PN3" s="24"/>
      <c r="PO3" s="24"/>
      <c r="PP3" s="24"/>
      <c r="PQ3" s="24"/>
      <c r="PR3" s="24"/>
      <c r="PS3" s="24"/>
      <c r="PT3" s="24"/>
      <c r="PU3" s="24"/>
      <c r="PV3" s="24"/>
      <c r="PW3" s="24"/>
      <c r="PX3" s="24"/>
      <c r="PY3" s="24"/>
      <c r="PZ3" s="24"/>
      <c r="QA3" s="24"/>
      <c r="QB3" s="24"/>
      <c r="QC3" s="24"/>
      <c r="QD3" s="24"/>
      <c r="QE3" s="24"/>
      <c r="QF3" s="24"/>
      <c r="QG3" s="24"/>
      <c r="QH3" s="24"/>
      <c r="QI3" s="24"/>
      <c r="QJ3" s="24"/>
      <c r="QK3" s="24"/>
      <c r="QL3" s="24"/>
      <c r="QM3" s="24"/>
      <c r="QN3" s="24"/>
      <c r="QO3" s="24"/>
      <c r="QP3" s="24"/>
      <c r="QQ3" s="24"/>
      <c r="QR3" s="24"/>
      <c r="QS3" s="24"/>
      <c r="QT3" s="24"/>
      <c r="QU3" s="24"/>
      <c r="QV3" s="24"/>
      <c r="QW3" s="24"/>
      <c r="QX3" s="24"/>
      <c r="QY3" s="24"/>
      <c r="QZ3" s="24"/>
      <c r="RA3" s="24"/>
      <c r="RB3" s="24"/>
      <c r="RC3" s="24"/>
      <c r="RD3" s="24"/>
      <c r="RE3" s="24"/>
      <c r="RF3" s="24"/>
      <c r="RG3" s="24"/>
      <c r="RH3" s="24"/>
      <c r="RI3" s="24"/>
      <c r="RJ3" s="24"/>
      <c r="RK3" s="24"/>
      <c r="RL3" s="24"/>
      <c r="RM3" s="24"/>
      <c r="RN3" s="24"/>
      <c r="RO3" s="24"/>
      <c r="RP3" s="24"/>
      <c r="RQ3" s="24"/>
      <c r="RR3" s="24"/>
      <c r="RS3" s="24"/>
      <c r="RT3" s="24"/>
      <c r="RU3" s="24"/>
      <c r="RV3" s="24"/>
      <c r="RW3" s="24"/>
      <c r="RX3" s="24"/>
      <c r="RY3" s="24"/>
      <c r="RZ3" s="24"/>
      <c r="SA3" s="24"/>
      <c r="SB3" s="24"/>
      <c r="SC3" s="24"/>
      <c r="SD3" s="24"/>
      <c r="SE3" s="24"/>
      <c r="SF3" s="24"/>
      <c r="SG3" s="24"/>
      <c r="SH3" s="24"/>
      <c r="SI3" s="24"/>
      <c r="SJ3" s="24"/>
      <c r="SK3" s="24"/>
      <c r="SL3" s="24"/>
      <c r="SM3" s="24"/>
      <c r="SN3" s="24"/>
      <c r="SO3" s="24"/>
      <c r="SP3" s="24"/>
      <c r="SQ3" s="24"/>
      <c r="SR3" s="24"/>
      <c r="SS3" s="24"/>
      <c r="ST3" s="24"/>
      <c r="SU3" s="24"/>
      <c r="SV3" s="24"/>
      <c r="SW3" s="24"/>
      <c r="SX3" s="24"/>
      <c r="SY3" s="24"/>
      <c r="SZ3" s="24"/>
      <c r="TA3" s="24"/>
      <c r="TB3" s="24"/>
      <c r="TC3" s="24"/>
      <c r="TD3" s="24"/>
      <c r="TE3" s="24"/>
      <c r="TF3" s="24"/>
      <c r="TG3" s="24"/>
      <c r="TH3" s="24"/>
      <c r="TI3" s="24"/>
      <c r="TJ3" s="24"/>
      <c r="TK3" s="24"/>
      <c r="TL3" s="24"/>
      <c r="TM3" s="24"/>
      <c r="TN3" s="24"/>
      <c r="TO3" s="24"/>
      <c r="TP3" s="24"/>
      <c r="TQ3" s="24"/>
      <c r="TR3" s="24"/>
      <c r="TS3" s="24"/>
      <c r="TT3" s="24"/>
      <c r="TU3" s="24"/>
      <c r="TV3" s="24"/>
      <c r="TW3" s="24"/>
      <c r="TX3" s="24"/>
      <c r="TY3" s="24"/>
      <c r="TZ3" s="24"/>
      <c r="UA3" s="24"/>
      <c r="UB3" s="24"/>
      <c r="UC3" s="24"/>
      <c r="UD3" s="24"/>
      <c r="UE3" s="24"/>
      <c r="UF3" s="24"/>
      <c r="UG3" s="24"/>
      <c r="UH3" s="24"/>
      <c r="UI3" s="24"/>
      <c r="UJ3" s="24"/>
      <c r="UK3" s="24"/>
      <c r="UL3" s="24"/>
      <c r="UM3" s="24"/>
      <c r="UN3" s="24"/>
      <c r="UO3" s="24"/>
      <c r="UP3" s="24"/>
      <c r="UQ3" s="24"/>
      <c r="UR3" s="24"/>
      <c r="US3" s="24"/>
      <c r="UT3" s="24"/>
      <c r="UU3" s="24"/>
      <c r="UV3" s="24"/>
      <c r="UW3" s="24"/>
      <c r="UX3" s="24"/>
      <c r="UY3" s="24"/>
      <c r="UZ3" s="24"/>
      <c r="VA3" s="24"/>
      <c r="VB3" s="24"/>
      <c r="VC3" s="24"/>
      <c r="VD3" s="24"/>
      <c r="VE3" s="24"/>
      <c r="VF3" s="24"/>
      <c r="VG3" s="24"/>
      <c r="VH3" s="24"/>
      <c r="VI3" s="24"/>
      <c r="VJ3" s="24"/>
      <c r="VK3" s="24"/>
      <c r="VL3" s="24"/>
      <c r="VM3" s="24"/>
      <c r="VN3" s="24"/>
      <c r="VO3" s="24"/>
      <c r="VP3" s="24"/>
      <c r="VQ3" s="24"/>
      <c r="VR3" s="24"/>
      <c r="VS3" s="24"/>
      <c r="VT3" s="24"/>
      <c r="VU3" s="24"/>
      <c r="VV3" s="24"/>
      <c r="VW3" s="24"/>
      <c r="VX3" s="24"/>
      <c r="VY3" s="24"/>
      <c r="VZ3" s="24"/>
      <c r="WA3" s="24"/>
      <c r="WB3" s="24"/>
      <c r="WC3" s="24"/>
      <c r="WD3" s="24"/>
      <c r="WE3" s="24"/>
      <c r="WF3" s="24"/>
      <c r="WG3" s="24"/>
      <c r="WH3" s="24"/>
      <c r="WI3" s="24"/>
      <c r="WJ3" s="24"/>
      <c r="WK3" s="24"/>
      <c r="WL3" s="24"/>
      <c r="WM3" s="24"/>
      <c r="WN3" s="24"/>
      <c r="WO3" s="24"/>
      <c r="WP3" s="24"/>
      <c r="WQ3" s="24"/>
      <c r="WR3" s="24"/>
      <c r="WS3" s="24"/>
      <c r="WT3" s="24"/>
      <c r="WU3" s="24"/>
      <c r="WV3" s="24"/>
      <c r="WW3" s="24"/>
      <c r="WX3" s="24"/>
      <c r="WY3" s="24"/>
      <c r="WZ3" s="24"/>
      <c r="XA3" s="24"/>
      <c r="XB3" s="24"/>
      <c r="XC3" s="24"/>
      <c r="XD3" s="24"/>
      <c r="XE3" s="24"/>
      <c r="XF3" s="24"/>
      <c r="XG3" s="24"/>
      <c r="XH3" s="24"/>
      <c r="XI3" s="24"/>
      <c r="XJ3" s="24"/>
      <c r="XK3" s="24"/>
      <c r="XL3" s="24"/>
      <c r="XM3" s="24"/>
      <c r="XN3" s="24"/>
      <c r="XO3" s="24"/>
      <c r="XP3" s="24"/>
      <c r="XQ3" s="24"/>
      <c r="XR3" s="24"/>
      <c r="XS3" s="24"/>
      <c r="XT3" s="24"/>
      <c r="XU3" s="24"/>
      <c r="XV3" s="24"/>
      <c r="XW3" s="24"/>
      <c r="XX3" s="24"/>
      <c r="XY3" s="24"/>
      <c r="XZ3" s="24"/>
      <c r="YA3" s="24"/>
      <c r="YB3" s="24"/>
      <c r="YC3" s="24"/>
      <c r="YD3" s="24"/>
      <c r="YE3" s="24"/>
      <c r="YF3" s="24"/>
      <c r="YG3" s="24"/>
      <c r="YH3" s="24"/>
      <c r="YI3" s="24"/>
      <c r="YJ3" s="24"/>
      <c r="YK3" s="24"/>
      <c r="YL3" s="24"/>
      <c r="YM3" s="24"/>
      <c r="YN3" s="24"/>
      <c r="YO3" s="24"/>
      <c r="YP3" s="24"/>
      <c r="YQ3" s="24"/>
      <c r="YR3" s="24"/>
      <c r="YS3" s="24"/>
      <c r="YT3" s="24"/>
      <c r="YU3" s="24"/>
      <c r="YV3" s="24"/>
      <c r="YW3" s="24"/>
      <c r="YX3" s="24"/>
      <c r="YY3" s="24"/>
      <c r="YZ3" s="24"/>
      <c r="ZA3" s="24"/>
      <c r="ZB3" s="24"/>
      <c r="ZC3" s="24"/>
      <c r="ZD3" s="24"/>
      <c r="ZE3" s="24"/>
      <c r="ZF3" s="24"/>
      <c r="ZG3" s="24"/>
      <c r="ZH3" s="24"/>
      <c r="ZI3" s="24"/>
      <c r="ZJ3" s="24"/>
      <c r="ZK3" s="24"/>
      <c r="ZL3" s="24"/>
      <c r="ZM3" s="24"/>
      <c r="ZN3" s="24"/>
      <c r="ZO3" s="24"/>
      <c r="ZP3" s="24"/>
      <c r="ZQ3" s="24"/>
      <c r="ZR3" s="24"/>
      <c r="ZS3" s="24"/>
      <c r="ZT3" s="24"/>
      <c r="ZU3" s="24"/>
      <c r="ZV3" s="24"/>
      <c r="ZW3" s="24"/>
      <c r="ZX3" s="24"/>
      <c r="ZY3" s="24"/>
      <c r="ZZ3" s="24"/>
      <c r="AAA3" s="24"/>
      <c r="AAB3" s="24"/>
      <c r="AAC3" s="24"/>
      <c r="AAD3" s="24"/>
      <c r="AAE3" s="24"/>
      <c r="AAF3" s="24"/>
      <c r="AAG3" s="24"/>
      <c r="AAH3" s="24"/>
      <c r="AAI3" s="24"/>
      <c r="AAJ3" s="24"/>
      <c r="AAK3" s="24"/>
      <c r="AAL3" s="24"/>
      <c r="AAM3" s="24"/>
      <c r="AAN3" s="24"/>
      <c r="AAO3" s="24"/>
      <c r="AAP3" s="24"/>
      <c r="AAQ3" s="24"/>
      <c r="AAR3" s="24"/>
      <c r="AAS3" s="24"/>
      <c r="AAT3" s="24"/>
      <c r="AAU3" s="24"/>
      <c r="AAV3" s="24"/>
      <c r="AAW3" s="24"/>
      <c r="AAX3" s="24"/>
      <c r="AAY3" s="24"/>
      <c r="AAZ3" s="24"/>
      <c r="ABA3" s="24"/>
      <c r="ABB3" s="24"/>
      <c r="ABC3" s="24"/>
      <c r="ABD3" s="24"/>
      <c r="ABE3" s="24"/>
      <c r="ABF3" s="24"/>
      <c r="ABG3" s="24"/>
      <c r="ABH3" s="24"/>
      <c r="ABI3" s="24"/>
      <c r="ABJ3" s="24"/>
      <c r="ABK3" s="24"/>
      <c r="ABL3" s="24"/>
      <c r="ABM3" s="24"/>
      <c r="ABN3" s="24"/>
      <c r="ABO3" s="24"/>
      <c r="ABP3" s="24"/>
      <c r="ABQ3" s="24"/>
      <c r="ABR3" s="24"/>
      <c r="ABS3" s="24"/>
      <c r="ABT3" s="24"/>
      <c r="ABU3" s="24"/>
      <c r="ABV3" s="24"/>
      <c r="ABW3" s="24"/>
      <c r="ABX3" s="24"/>
      <c r="ABY3" s="24"/>
      <c r="ABZ3" s="24"/>
      <c r="ACA3" s="24"/>
      <c r="ACB3" s="24"/>
      <c r="ACC3" s="24"/>
      <c r="ACD3" s="24"/>
      <c r="ACE3" s="24"/>
      <c r="ACF3" s="24"/>
      <c r="ACG3" s="24"/>
      <c r="ACH3" s="24"/>
      <c r="ACI3" s="24"/>
      <c r="ACJ3" s="24"/>
      <c r="ACK3" s="24"/>
      <c r="ACL3" s="24"/>
      <c r="ACM3" s="24"/>
      <c r="ACN3" s="24"/>
      <c r="ACO3" s="24"/>
      <c r="ACP3" s="24"/>
      <c r="ACQ3" s="24"/>
      <c r="ACR3" s="24"/>
      <c r="ACS3" s="24"/>
      <c r="ACT3" s="24"/>
      <c r="ACU3" s="24"/>
      <c r="ACV3" s="24"/>
      <c r="ACW3" s="24"/>
      <c r="ACX3" s="24"/>
      <c r="ACY3" s="24"/>
      <c r="ACZ3" s="24"/>
      <c r="ADA3" s="24"/>
      <c r="ADB3" s="24"/>
      <c r="ADC3" s="24"/>
      <c r="ADD3" s="24"/>
      <c r="ADE3" s="24"/>
      <c r="ADF3" s="24"/>
      <c r="ADG3" s="24"/>
      <c r="ADH3" s="24"/>
      <c r="ADI3" s="24"/>
      <c r="ADJ3" s="24"/>
      <c r="ADK3" s="24"/>
      <c r="ADL3" s="24"/>
      <c r="ADM3" s="24"/>
      <c r="ADN3" s="24"/>
      <c r="ADO3" s="24"/>
      <c r="ADP3" s="24"/>
      <c r="ADQ3" s="24"/>
      <c r="ADR3" s="24"/>
      <c r="ADS3" s="24"/>
      <c r="ADT3" s="24"/>
      <c r="ADU3" s="24"/>
      <c r="ADV3" s="24"/>
      <c r="ADW3" s="24"/>
      <c r="ADX3" s="24"/>
      <c r="ADY3" s="24"/>
      <c r="ADZ3" s="24"/>
      <c r="AEA3" s="24"/>
      <c r="AEB3" s="24"/>
      <c r="AEC3" s="24"/>
      <c r="AED3" s="24"/>
      <c r="AEE3" s="24"/>
      <c r="AEF3" s="24"/>
      <c r="AEG3" s="24"/>
      <c r="AEH3" s="24"/>
      <c r="AEI3" s="24"/>
      <c r="AEJ3" s="24"/>
      <c r="AEK3" s="24"/>
      <c r="AEL3" s="24"/>
      <c r="AEM3" s="24"/>
      <c r="AEN3" s="24"/>
      <c r="AEO3" s="24"/>
      <c r="AEP3" s="24"/>
      <c r="AEQ3" s="24"/>
      <c r="AER3" s="24"/>
      <c r="AES3" s="24"/>
      <c r="AET3" s="24"/>
      <c r="AEU3" s="24"/>
      <c r="AEV3" s="24"/>
      <c r="AEW3" s="24"/>
      <c r="AEX3" s="24"/>
      <c r="AEY3" s="24"/>
      <c r="AEZ3" s="24"/>
      <c r="AFA3" s="24"/>
      <c r="AFB3" s="24"/>
      <c r="AFC3" s="24"/>
      <c r="AFD3" s="24"/>
      <c r="AFE3" s="24"/>
      <c r="AFF3" s="24"/>
      <c r="AFG3" s="24"/>
      <c r="AFH3" s="24"/>
      <c r="AFI3" s="24"/>
      <c r="AFJ3" s="24"/>
      <c r="AFK3" s="24"/>
      <c r="AFL3" s="24"/>
      <c r="AFM3" s="24"/>
      <c r="AFN3" s="24"/>
      <c r="AFO3" s="24"/>
      <c r="AFP3" s="24"/>
      <c r="AFQ3" s="24"/>
      <c r="AFR3" s="24"/>
      <c r="AFS3" s="24"/>
      <c r="AFT3" s="24"/>
      <c r="AFU3" s="24"/>
      <c r="AFV3" s="24"/>
      <c r="AFW3" s="24"/>
      <c r="AFX3" s="24"/>
      <c r="AFY3" s="24"/>
      <c r="AFZ3" s="24"/>
      <c r="AGA3" s="24"/>
      <c r="AGB3" s="24"/>
      <c r="AGC3" s="24"/>
      <c r="AGD3" s="24"/>
      <c r="AGE3" s="24"/>
      <c r="AGF3" s="24"/>
      <c r="AGG3" s="24"/>
      <c r="AGH3" s="24"/>
      <c r="AGI3" s="24"/>
      <c r="AGJ3" s="24"/>
      <c r="AGK3" s="24"/>
      <c r="AGL3" s="24"/>
      <c r="AGM3" s="24"/>
      <c r="AGN3" s="24"/>
      <c r="AGO3" s="24"/>
      <c r="AGP3" s="24"/>
      <c r="AGQ3" s="24"/>
      <c r="AGR3" s="24"/>
      <c r="AGS3" s="24"/>
      <c r="AGT3" s="24"/>
      <c r="AGU3" s="24"/>
      <c r="AGV3" s="24"/>
      <c r="AGW3" s="24"/>
      <c r="AGX3" s="24"/>
      <c r="AGY3" s="24"/>
      <c r="AGZ3" s="24"/>
      <c r="AHA3" s="24"/>
      <c r="AHB3" s="24"/>
      <c r="AHC3" s="24"/>
      <c r="AHD3" s="24"/>
      <c r="AHE3" s="24"/>
      <c r="AHF3" s="24"/>
      <c r="AHG3" s="24"/>
      <c r="AHH3" s="24"/>
      <c r="AHI3" s="24"/>
      <c r="AHJ3" s="24"/>
      <c r="AHK3" s="24"/>
      <c r="AHL3" s="24"/>
      <c r="AHM3" s="24"/>
      <c r="AHN3" s="24"/>
      <c r="AHO3" s="24"/>
      <c r="AHP3" s="24"/>
      <c r="AHQ3" s="24"/>
      <c r="AHR3" s="24"/>
      <c r="AHS3" s="24"/>
      <c r="AHT3" s="24"/>
      <c r="AHU3" s="24"/>
      <c r="AHV3" s="24"/>
      <c r="AHW3" s="24"/>
      <c r="AHX3" s="24"/>
      <c r="AHY3" s="24"/>
      <c r="AHZ3" s="24"/>
      <c r="AIA3" s="24"/>
      <c r="AIB3" s="24"/>
      <c r="AIC3" s="24"/>
      <c r="AID3" s="24"/>
      <c r="AIE3" s="24"/>
      <c r="AIF3" s="24"/>
      <c r="AIG3" s="24"/>
      <c r="AIH3" s="24"/>
      <c r="AII3" s="24"/>
      <c r="AIJ3" s="24"/>
      <c r="AIK3" s="24"/>
      <c r="AIL3" s="24"/>
      <c r="AIM3" s="24"/>
      <c r="AIN3" s="24"/>
      <c r="AIO3" s="24"/>
      <c r="AIP3" s="24"/>
      <c r="AIQ3" s="24"/>
      <c r="AIR3" s="24"/>
      <c r="AIS3" s="24"/>
      <c r="AIT3" s="24"/>
      <c r="AIU3" s="24"/>
      <c r="AIV3" s="24"/>
      <c r="AIW3" s="24"/>
      <c r="AIX3" s="24"/>
      <c r="AIY3" s="24"/>
      <c r="AIZ3" s="24"/>
      <c r="AJA3" s="24"/>
      <c r="AJB3" s="24"/>
      <c r="AJC3" s="24"/>
      <c r="AJD3" s="24"/>
      <c r="AJE3" s="24"/>
      <c r="AJF3" s="24"/>
      <c r="AJG3" s="24"/>
      <c r="AJH3" s="24"/>
      <c r="AJI3" s="24"/>
      <c r="AJJ3" s="24"/>
      <c r="AJK3" s="24"/>
      <c r="AJL3" s="24"/>
      <c r="AJM3" s="24"/>
      <c r="AJN3" s="24"/>
      <c r="AJO3" s="24"/>
      <c r="AJP3" s="24"/>
      <c r="AJQ3" s="24"/>
      <c r="AJR3" s="24"/>
      <c r="AJS3" s="24"/>
      <c r="AJT3" s="24"/>
      <c r="AJU3" s="24"/>
      <c r="AJV3" s="24"/>
      <c r="AJW3" s="24"/>
      <c r="AJX3" s="24"/>
      <c r="AJY3" s="24"/>
      <c r="AJZ3" s="24"/>
      <c r="AKA3" s="24"/>
      <c r="AKB3" s="24"/>
      <c r="AKC3" s="24"/>
      <c r="AKD3" s="24"/>
      <c r="AKE3" s="24"/>
      <c r="AKF3" s="24"/>
      <c r="AKG3" s="24"/>
      <c r="AKH3" s="24"/>
      <c r="AKI3" s="24"/>
      <c r="AKJ3" s="24"/>
      <c r="AKK3" s="24"/>
      <c r="AKL3" s="24"/>
      <c r="AKM3" s="24"/>
      <c r="AKN3" s="24"/>
      <c r="AKO3" s="24"/>
      <c r="AKP3" s="24"/>
      <c r="AKQ3" s="24"/>
      <c r="AKR3" s="24"/>
      <c r="AKS3" s="24"/>
      <c r="AKT3" s="24"/>
      <c r="AKU3" s="24"/>
      <c r="AKV3" s="24"/>
      <c r="AKW3" s="24"/>
      <c r="AKX3" s="24"/>
      <c r="AKY3" s="24"/>
      <c r="AKZ3" s="24"/>
      <c r="ALA3" s="24"/>
      <c r="ALB3" s="24"/>
      <c r="ALC3" s="24"/>
      <c r="ALD3" s="24"/>
      <c r="ALE3" s="24"/>
      <c r="ALF3" s="24"/>
      <c r="ALG3" s="24"/>
      <c r="ALH3" s="24"/>
      <c r="ALI3" s="24"/>
      <c r="ALJ3" s="24"/>
      <c r="ALK3" s="24"/>
      <c r="ALL3" s="24"/>
      <c r="ALM3" s="24"/>
      <c r="ALN3" s="24"/>
      <c r="ALO3" s="24"/>
      <c r="ALP3" s="24"/>
      <c r="ALQ3" s="24"/>
      <c r="ALR3" s="24"/>
      <c r="ALS3" s="24"/>
      <c r="ALT3" s="24"/>
      <c r="ALU3" s="24"/>
      <c r="ALV3" s="24"/>
      <c r="ALW3" s="24"/>
      <c r="ALX3" s="24"/>
      <c r="ALY3" s="24"/>
      <c r="ALZ3" s="24"/>
      <c r="AMA3" s="24"/>
      <c r="AMB3" s="24"/>
      <c r="AMC3" s="24"/>
      <c r="AMD3" s="24"/>
      <c r="AME3" s="24"/>
      <c r="AMF3" s="24"/>
      <c r="AMG3" s="24"/>
      <c r="AMH3" s="24"/>
      <c r="AMI3" s="24"/>
      <c r="AMJ3" s="24"/>
      <c r="AMK3" s="24"/>
      <c r="AML3" s="24"/>
      <c r="AMM3" s="24"/>
      <c r="AMN3" s="24"/>
      <c r="AMO3" s="24"/>
      <c r="AMP3" s="24"/>
      <c r="AMQ3" s="24"/>
      <c r="AMR3" s="24"/>
      <c r="AMS3" s="24"/>
      <c r="AMT3" s="24"/>
      <c r="AMU3" s="24"/>
      <c r="AMV3" s="24"/>
      <c r="AMW3" s="24"/>
      <c r="AMX3" s="24"/>
      <c r="AMY3" s="24"/>
      <c r="AMZ3" s="24"/>
      <c r="ANA3" s="24"/>
      <c r="ANB3" s="24"/>
      <c r="ANC3" s="24"/>
      <c r="AND3" s="24"/>
      <c r="ANE3" s="24"/>
      <c r="ANF3" s="24"/>
      <c r="ANG3" s="24"/>
      <c r="ANH3" s="24"/>
      <c r="ANI3" s="24"/>
      <c r="ANJ3" s="24"/>
      <c r="ANK3" s="24"/>
      <c r="ANL3" s="24"/>
      <c r="ANM3" s="24"/>
      <c r="ANN3" s="24"/>
      <c r="ANO3" s="24"/>
      <c r="ANP3" s="24"/>
      <c r="ANQ3" s="24"/>
      <c r="ANR3" s="24"/>
      <c r="ANS3" s="24"/>
      <c r="ANT3" s="24"/>
      <c r="ANU3" s="24"/>
      <c r="ANV3" s="24"/>
      <c r="ANW3" s="24"/>
      <c r="ANX3" s="24"/>
      <c r="ANY3" s="24"/>
      <c r="ANZ3" s="24"/>
      <c r="AOA3" s="24"/>
      <c r="AOB3" s="24"/>
      <c r="AOC3" s="24"/>
      <c r="AOD3" s="24"/>
      <c r="AOE3" s="24"/>
      <c r="AOF3" s="24"/>
      <c r="AOG3" s="24"/>
      <c r="AOH3" s="24"/>
      <c r="AOI3" s="24"/>
      <c r="AOJ3" s="24"/>
      <c r="AOK3" s="24"/>
      <c r="AOL3" s="24"/>
      <c r="AOM3" s="24"/>
      <c r="AON3" s="24"/>
      <c r="AOO3" s="24"/>
      <c r="AOP3" s="24"/>
      <c r="AOQ3" s="24"/>
      <c r="AOR3" s="24"/>
      <c r="AOS3" s="24"/>
      <c r="AOT3" s="24"/>
      <c r="AOU3" s="24"/>
      <c r="AOV3" s="24"/>
      <c r="AOW3" s="24"/>
      <c r="AOX3" s="24"/>
      <c r="AOY3" s="24"/>
      <c r="AOZ3" s="24"/>
      <c r="APA3" s="24"/>
      <c r="APB3" s="24"/>
      <c r="APC3" s="24"/>
      <c r="APD3" s="24"/>
      <c r="APE3" s="24"/>
      <c r="APF3" s="24"/>
      <c r="APG3" s="24"/>
      <c r="APH3" s="24"/>
      <c r="API3" s="24"/>
      <c r="APJ3" s="24"/>
      <c r="APK3" s="24"/>
      <c r="APL3" s="24"/>
      <c r="APM3" s="24"/>
      <c r="APN3" s="24"/>
      <c r="APO3" s="24"/>
      <c r="APP3" s="24"/>
      <c r="APQ3" s="24"/>
      <c r="APR3" s="24"/>
      <c r="APS3" s="24"/>
      <c r="APT3" s="24"/>
      <c r="APU3" s="24"/>
      <c r="APV3" s="24"/>
      <c r="APW3" s="24"/>
      <c r="APX3" s="24"/>
      <c r="APY3" s="24"/>
      <c r="APZ3" s="24"/>
      <c r="AQA3" s="24"/>
      <c r="AQB3" s="24"/>
      <c r="AQC3" s="24"/>
      <c r="AQD3" s="24"/>
      <c r="AQE3" s="24"/>
      <c r="AQF3" s="24"/>
      <c r="AQG3" s="24"/>
      <c r="AQH3" s="24"/>
      <c r="AQI3" s="24"/>
      <c r="AQJ3" s="24"/>
      <c r="AQK3" s="24"/>
      <c r="AQL3" s="24"/>
      <c r="AQM3" s="24"/>
      <c r="AQN3" s="24"/>
      <c r="AQO3" s="24"/>
      <c r="AQP3" s="24"/>
      <c r="AQQ3" s="24"/>
      <c r="AQR3" s="24"/>
      <c r="AQS3" s="24"/>
      <c r="AQT3" s="24"/>
      <c r="AQU3" s="24"/>
      <c r="AQV3" s="24"/>
      <c r="AQW3" s="24"/>
      <c r="AQX3" s="24"/>
      <c r="AQY3" s="24"/>
      <c r="AQZ3" s="24"/>
      <c r="ARA3" s="24"/>
      <c r="ARB3" s="24"/>
      <c r="ARC3" s="24"/>
      <c r="ARD3" s="24"/>
      <c r="ARE3" s="24"/>
      <c r="ARF3" s="24"/>
      <c r="ARG3" s="24"/>
      <c r="ARH3" s="24"/>
      <c r="ARI3" s="24"/>
      <c r="ARJ3" s="24"/>
      <c r="ARK3" s="24"/>
      <c r="ARL3" s="24"/>
      <c r="ARM3" s="24"/>
      <c r="ARN3" s="24"/>
      <c r="ARO3" s="24"/>
      <c r="ARP3" s="24"/>
      <c r="ARQ3" s="24"/>
      <c r="ARR3" s="24"/>
      <c r="ARS3" s="24"/>
      <c r="ART3" s="24"/>
      <c r="ARU3" s="24"/>
      <c r="ARV3" s="24"/>
      <c r="ARW3" s="24"/>
      <c r="ARX3" s="24"/>
      <c r="ARY3" s="24"/>
      <c r="ARZ3" s="24"/>
      <c r="ASA3" s="24"/>
      <c r="ASB3" s="24"/>
      <c r="ASC3" s="24"/>
      <c r="ASD3" s="24"/>
      <c r="ASE3" s="24"/>
      <c r="ASF3" s="24"/>
      <c r="ASG3" s="24"/>
      <c r="ASH3" s="24"/>
      <c r="ASI3" s="24"/>
      <c r="ASJ3" s="24"/>
      <c r="ASK3" s="24"/>
      <c r="ASL3" s="24"/>
      <c r="ASM3" s="24"/>
      <c r="ASN3" s="24"/>
      <c r="ASO3" s="24"/>
      <c r="ASP3" s="24"/>
      <c r="ASQ3" s="24"/>
      <c r="ASR3" s="24"/>
      <c r="ASS3" s="24"/>
      <c r="AST3" s="24"/>
      <c r="ASU3" s="24"/>
      <c r="ASV3" s="24"/>
      <c r="ASW3" s="24"/>
      <c r="ASX3" s="24"/>
      <c r="ASY3" s="24"/>
      <c r="ASZ3" s="24"/>
      <c r="ATA3" s="24"/>
      <c r="ATB3" s="24"/>
      <c r="ATC3" s="24"/>
      <c r="ATD3" s="24"/>
      <c r="ATE3" s="24"/>
      <c r="ATF3" s="24"/>
      <c r="ATG3" s="24"/>
      <c r="ATH3" s="24"/>
      <c r="ATI3" s="24"/>
      <c r="ATJ3" s="24"/>
      <c r="ATK3" s="24"/>
      <c r="ATL3" s="24"/>
      <c r="ATM3" s="24"/>
      <c r="ATN3" s="24"/>
      <c r="ATO3" s="24"/>
      <c r="ATP3" s="24"/>
      <c r="ATQ3" s="24"/>
      <c r="ATR3" s="24"/>
      <c r="ATS3" s="24"/>
      <c r="ATT3" s="24"/>
      <c r="ATU3" s="24"/>
      <c r="ATV3" s="24"/>
      <c r="ATW3" s="24"/>
      <c r="ATX3" s="24"/>
      <c r="ATY3" s="24"/>
      <c r="ATZ3" s="24"/>
      <c r="AUA3" s="24"/>
      <c r="AUB3" s="24"/>
      <c r="AUC3" s="24"/>
      <c r="AUD3" s="24"/>
      <c r="AUE3" s="24"/>
      <c r="AUF3" s="24"/>
      <c r="AUG3" s="24"/>
      <c r="AUH3" s="24"/>
      <c r="AUI3" s="24"/>
      <c r="AUJ3" s="24"/>
      <c r="AUK3" s="24"/>
      <c r="AUL3" s="24"/>
      <c r="AUM3" s="24"/>
      <c r="AUN3" s="24"/>
      <c r="AUO3" s="24"/>
      <c r="AUP3" s="24"/>
      <c r="AUQ3" s="24"/>
      <c r="AUR3" s="24"/>
      <c r="AUS3" s="24"/>
      <c r="AUT3" s="24"/>
      <c r="AUU3" s="24"/>
      <c r="AUV3" s="24"/>
      <c r="AUW3" s="24"/>
      <c r="AUX3" s="24"/>
      <c r="AUY3" s="24"/>
      <c r="AUZ3" s="24"/>
      <c r="AVA3" s="24"/>
      <c r="AVB3" s="24"/>
      <c r="AVC3" s="24"/>
      <c r="AVD3" s="24"/>
      <c r="AVE3" s="24"/>
      <c r="AVF3" s="24"/>
      <c r="AVG3" s="24"/>
      <c r="AVH3" s="24"/>
      <c r="AVI3" s="24"/>
      <c r="AVJ3" s="24"/>
      <c r="AVK3" s="24"/>
      <c r="AVL3" s="24"/>
      <c r="AVM3" s="24"/>
      <c r="AVN3" s="24"/>
      <c r="AVO3" s="24"/>
      <c r="AVP3" s="24"/>
      <c r="AVQ3" s="24"/>
      <c r="AVR3" s="24"/>
      <c r="AVS3" s="24"/>
      <c r="AVT3" s="24"/>
      <c r="AVU3" s="24"/>
      <c r="AVV3" s="24"/>
      <c r="AVW3" s="24"/>
      <c r="AVX3" s="24"/>
      <c r="AVY3" s="24"/>
      <c r="AVZ3" s="24"/>
      <c r="AWA3" s="24"/>
      <c r="AWB3" s="24"/>
      <c r="AWC3" s="24"/>
      <c r="AWD3" s="24"/>
      <c r="AWE3" s="24"/>
      <c r="AWF3" s="24"/>
      <c r="AWG3" s="24"/>
      <c r="AWH3" s="24"/>
      <c r="AWI3" s="24"/>
      <c r="AWJ3" s="24"/>
      <c r="AWK3" s="24"/>
      <c r="AWL3" s="24"/>
      <c r="AWM3" s="24"/>
      <c r="AWN3" s="24"/>
      <c r="AWO3" s="24"/>
      <c r="AWP3" s="24"/>
      <c r="AWQ3" s="24"/>
      <c r="AWR3" s="24"/>
      <c r="AWS3" s="24"/>
      <c r="AWT3" s="24"/>
      <c r="AWU3" s="24"/>
      <c r="AWV3" s="24"/>
      <c r="AWW3" s="24"/>
      <c r="AWX3" s="24"/>
      <c r="AWY3" s="24"/>
      <c r="AWZ3" s="24"/>
      <c r="AXA3" s="24"/>
      <c r="AXB3" s="24"/>
      <c r="AXC3" s="24"/>
      <c r="AXD3" s="24"/>
      <c r="AXE3" s="24"/>
      <c r="AXF3" s="24"/>
      <c r="AXG3" s="24"/>
      <c r="AXH3" s="24"/>
      <c r="AXI3" s="24"/>
      <c r="AXJ3" s="24"/>
      <c r="AXK3" s="24"/>
      <c r="AXL3" s="24"/>
      <c r="AXM3" s="24"/>
      <c r="AXN3" s="24"/>
      <c r="AXO3" s="24"/>
      <c r="AXP3" s="24"/>
      <c r="AXQ3" s="24"/>
      <c r="AXR3" s="24"/>
      <c r="AXS3" s="24"/>
      <c r="AXT3" s="24"/>
      <c r="AXU3" s="24"/>
      <c r="AXV3" s="24"/>
      <c r="AXW3" s="24"/>
      <c r="AXX3" s="24"/>
      <c r="AXY3" s="24"/>
      <c r="AXZ3" s="24"/>
      <c r="AYA3" s="24"/>
      <c r="AYB3" s="24"/>
      <c r="AYC3" s="24"/>
      <c r="AYD3" s="24"/>
      <c r="AYE3" s="24"/>
      <c r="AYF3" s="24"/>
      <c r="AYG3" s="24"/>
      <c r="AYH3" s="24"/>
      <c r="AYI3" s="24"/>
      <c r="AYJ3" s="24"/>
      <c r="AYK3" s="24"/>
      <c r="AYL3" s="24"/>
      <c r="AYM3" s="24"/>
      <c r="AYN3" s="24"/>
      <c r="AYO3" s="24"/>
      <c r="AYP3" s="24"/>
      <c r="AYQ3" s="24"/>
      <c r="AYR3" s="24"/>
      <c r="AYS3" s="24"/>
      <c r="AYT3" s="24"/>
      <c r="AYU3" s="24"/>
      <c r="AYV3" s="24"/>
      <c r="AYW3" s="24"/>
      <c r="AYX3" s="24"/>
      <c r="AYY3" s="24"/>
      <c r="AYZ3" s="24"/>
      <c r="AZA3" s="24"/>
      <c r="AZB3" s="24"/>
      <c r="AZC3" s="24"/>
      <c r="AZD3" s="24"/>
      <c r="AZE3" s="24"/>
      <c r="AZF3" s="24"/>
      <c r="AZG3" s="24"/>
      <c r="AZH3" s="24"/>
      <c r="AZI3" s="24"/>
      <c r="AZJ3" s="24"/>
      <c r="AZK3" s="24"/>
      <c r="AZL3" s="24"/>
      <c r="AZM3" s="24"/>
      <c r="AZN3" s="24"/>
      <c r="AZO3" s="24"/>
      <c r="AZP3" s="24"/>
      <c r="AZQ3" s="24"/>
      <c r="AZR3" s="24"/>
      <c r="AZS3" s="24"/>
      <c r="AZT3" s="24"/>
      <c r="AZU3" s="24"/>
      <c r="AZV3" s="24"/>
      <c r="AZW3" s="24"/>
      <c r="AZX3" s="24"/>
      <c r="AZY3" s="24"/>
      <c r="AZZ3" s="24"/>
      <c r="BAA3" s="24"/>
      <c r="BAB3" s="24"/>
      <c r="BAC3" s="24"/>
      <c r="BAD3" s="24"/>
      <c r="BAE3" s="24"/>
      <c r="BAF3" s="24"/>
      <c r="BAG3" s="24"/>
      <c r="BAH3" s="24"/>
      <c r="BAI3" s="24"/>
      <c r="BAJ3" s="24"/>
      <c r="BAK3" s="24"/>
      <c r="BAL3" s="24"/>
      <c r="BAM3" s="24"/>
      <c r="BAN3" s="24"/>
      <c r="BAO3" s="24"/>
      <c r="BAP3" s="24"/>
      <c r="BAQ3" s="24"/>
      <c r="BAR3" s="24"/>
      <c r="BAS3" s="24"/>
      <c r="BAT3" s="24"/>
      <c r="BAU3" s="24"/>
      <c r="BAV3" s="24"/>
      <c r="BAW3" s="24"/>
      <c r="BAX3" s="24"/>
      <c r="BAY3" s="24"/>
      <c r="BAZ3" s="24"/>
      <c r="BBA3" s="24"/>
      <c r="BBB3" s="24"/>
      <c r="BBC3" s="24"/>
      <c r="BBD3" s="24"/>
      <c r="BBE3" s="24"/>
      <c r="BBF3" s="24"/>
      <c r="BBG3" s="24"/>
      <c r="BBH3" s="24"/>
      <c r="BBI3" s="24"/>
      <c r="BBJ3" s="24"/>
      <c r="BBK3" s="24"/>
      <c r="BBL3" s="24"/>
      <c r="BBM3" s="24"/>
      <c r="BBN3" s="24"/>
      <c r="BBO3" s="24"/>
      <c r="BBP3" s="24"/>
      <c r="BBQ3" s="24"/>
      <c r="BBR3" s="24"/>
      <c r="BBS3" s="24"/>
      <c r="BBT3" s="24"/>
      <c r="BBU3" s="24"/>
      <c r="BBV3" s="24"/>
      <c r="BBW3" s="24"/>
      <c r="BBX3" s="24"/>
      <c r="BBY3" s="24"/>
      <c r="BBZ3" s="24"/>
      <c r="BCA3" s="24"/>
      <c r="BCB3" s="24"/>
      <c r="BCC3" s="24"/>
      <c r="BCD3" s="24"/>
      <c r="BCE3" s="24"/>
      <c r="BCF3" s="24"/>
      <c r="BCG3" s="24"/>
      <c r="BCH3" s="24"/>
      <c r="BCI3" s="24"/>
      <c r="BCJ3" s="24"/>
      <c r="BCK3" s="24"/>
      <c r="BCL3" s="24"/>
      <c r="BCM3" s="24"/>
      <c r="BCN3" s="24"/>
      <c r="BCO3" s="24"/>
      <c r="BCP3" s="24"/>
      <c r="BCQ3" s="24"/>
      <c r="BCR3" s="24"/>
      <c r="BCS3" s="24"/>
      <c r="BCT3" s="24"/>
      <c r="BCU3" s="24"/>
      <c r="BCV3" s="24"/>
      <c r="BCW3" s="24"/>
      <c r="BCX3" s="24"/>
      <c r="BCY3" s="24"/>
      <c r="BCZ3" s="24"/>
      <c r="BDA3" s="24"/>
      <c r="BDB3" s="24"/>
      <c r="BDC3" s="24"/>
      <c r="BDD3" s="24"/>
      <c r="BDE3" s="24"/>
      <c r="BDF3" s="24"/>
      <c r="BDG3" s="24"/>
      <c r="BDH3" s="24"/>
      <c r="BDI3" s="24"/>
      <c r="BDJ3" s="24"/>
      <c r="BDK3" s="24"/>
      <c r="BDL3" s="24"/>
      <c r="BDM3" s="24"/>
      <c r="BDN3" s="24"/>
      <c r="BDO3" s="24"/>
      <c r="BDP3" s="24"/>
      <c r="BDQ3" s="24"/>
      <c r="BDR3" s="24"/>
      <c r="BDS3" s="24"/>
      <c r="BDT3" s="24"/>
      <c r="BDU3" s="24"/>
      <c r="BDV3" s="24"/>
      <c r="BDW3" s="24"/>
      <c r="BDX3" s="24"/>
      <c r="BDY3" s="24"/>
      <c r="BDZ3" s="24"/>
      <c r="BEA3" s="24"/>
      <c r="BEB3" s="24"/>
      <c r="BEC3" s="24"/>
      <c r="BED3" s="24"/>
      <c r="BEE3" s="24"/>
      <c r="BEF3" s="24"/>
      <c r="BEG3" s="24"/>
      <c r="BEH3" s="24"/>
      <c r="BEI3" s="24"/>
      <c r="BEJ3" s="24"/>
      <c r="BEK3" s="24"/>
      <c r="BEL3" s="24"/>
      <c r="BEM3" s="24"/>
      <c r="BEN3" s="24"/>
      <c r="BEO3" s="24"/>
      <c r="BEP3" s="24"/>
      <c r="BEQ3" s="24"/>
      <c r="BER3" s="24"/>
      <c r="BES3" s="24"/>
      <c r="BET3" s="24"/>
      <c r="BEU3" s="24"/>
      <c r="BEV3" s="24"/>
      <c r="BEW3" s="24"/>
      <c r="BEX3" s="24"/>
      <c r="BEY3" s="24"/>
      <c r="BEZ3" s="24"/>
      <c r="BFA3" s="24"/>
      <c r="BFB3" s="24"/>
      <c r="BFC3" s="24"/>
      <c r="BFD3" s="24"/>
      <c r="BFE3" s="24"/>
      <c r="BFF3" s="24"/>
      <c r="BFG3" s="24"/>
      <c r="BFH3" s="24"/>
      <c r="BFI3" s="24"/>
      <c r="BFJ3" s="24"/>
      <c r="BFK3" s="24"/>
      <c r="BFL3" s="24"/>
      <c r="BFM3" s="24"/>
      <c r="BFN3" s="24"/>
      <c r="BFO3" s="24"/>
      <c r="BFP3" s="24"/>
      <c r="BFQ3" s="24"/>
      <c r="BFR3" s="24"/>
      <c r="BFS3" s="24"/>
      <c r="BFT3" s="24"/>
      <c r="BFU3" s="24"/>
      <c r="BFV3" s="24"/>
      <c r="BFW3" s="24"/>
      <c r="BFX3" s="24"/>
      <c r="BFY3" s="24"/>
      <c r="BFZ3" s="24"/>
      <c r="BGA3" s="24"/>
      <c r="BGB3" s="24"/>
      <c r="BGC3" s="24"/>
      <c r="BGD3" s="24"/>
      <c r="BGE3" s="24"/>
      <c r="BGF3" s="24"/>
      <c r="BGG3" s="24"/>
      <c r="BGH3" s="24"/>
      <c r="BGI3" s="24"/>
      <c r="BGJ3" s="24"/>
      <c r="BGK3" s="24"/>
      <c r="BGL3" s="24"/>
      <c r="BGM3" s="24"/>
      <c r="BGN3" s="24"/>
      <c r="BGO3" s="24"/>
      <c r="BGP3" s="24"/>
      <c r="BGQ3" s="24"/>
      <c r="BGR3" s="24"/>
      <c r="BGS3" s="24"/>
      <c r="BGT3" s="24"/>
      <c r="BGU3" s="24"/>
      <c r="BGV3" s="24"/>
      <c r="BGW3" s="24"/>
      <c r="BGX3" s="24"/>
      <c r="BGY3" s="24"/>
      <c r="BGZ3" s="24"/>
      <c r="BHA3" s="24"/>
      <c r="BHB3" s="24"/>
      <c r="BHC3" s="24"/>
      <c r="BHD3" s="24"/>
      <c r="BHE3" s="24"/>
      <c r="BHF3" s="24"/>
      <c r="BHG3" s="24"/>
      <c r="BHH3" s="24"/>
      <c r="BHI3" s="24"/>
      <c r="BHJ3" s="24"/>
      <c r="BHK3" s="24"/>
      <c r="BHL3" s="24"/>
      <c r="BHM3" s="24"/>
      <c r="BHN3" s="24"/>
      <c r="BHO3" s="24"/>
      <c r="BHP3" s="24"/>
      <c r="BHQ3" s="24"/>
      <c r="BHR3" s="24"/>
      <c r="BHS3" s="24"/>
      <c r="BHT3" s="24"/>
      <c r="BHU3" s="24"/>
      <c r="BHV3" s="24"/>
      <c r="BHW3" s="24"/>
      <c r="BHX3" s="24"/>
      <c r="BHY3" s="24"/>
      <c r="BHZ3" s="24"/>
      <c r="BIA3" s="24"/>
      <c r="BIB3" s="24"/>
      <c r="BIC3" s="24"/>
      <c r="BID3" s="24"/>
      <c r="BIE3" s="24"/>
      <c r="BIF3" s="24"/>
      <c r="BIG3" s="24"/>
      <c r="BIH3" s="24"/>
      <c r="BII3" s="24"/>
      <c r="BIJ3" s="24"/>
      <c r="BIK3" s="24"/>
      <c r="BIL3" s="24"/>
      <c r="BIM3" s="24"/>
      <c r="BIN3" s="24"/>
      <c r="BIO3" s="24"/>
      <c r="BIP3" s="24"/>
      <c r="BIQ3" s="24"/>
      <c r="BIR3" s="24"/>
      <c r="BIS3" s="24"/>
      <c r="BIT3" s="24"/>
      <c r="BIU3" s="24"/>
      <c r="BIV3" s="24"/>
      <c r="BIW3" s="24"/>
      <c r="BIX3" s="24"/>
      <c r="BIY3" s="24"/>
      <c r="BIZ3" s="24"/>
      <c r="BJA3" s="24"/>
      <c r="BJB3" s="24"/>
      <c r="BJC3" s="24"/>
      <c r="BJD3" s="24"/>
      <c r="BJE3" s="24"/>
      <c r="BJF3" s="24"/>
      <c r="BJG3" s="24"/>
      <c r="BJH3" s="24"/>
      <c r="BJI3" s="24"/>
      <c r="BJJ3" s="24"/>
      <c r="BJK3" s="24"/>
      <c r="BJL3" s="24"/>
      <c r="BJM3" s="24"/>
      <c r="BJN3" s="24"/>
      <c r="BJO3" s="24"/>
      <c r="BJP3" s="24"/>
      <c r="BJQ3" s="24"/>
      <c r="BJR3" s="24"/>
      <c r="BJS3" s="24"/>
      <c r="BJT3" s="24"/>
      <c r="BJU3" s="24"/>
      <c r="BJV3" s="24"/>
      <c r="BJW3" s="24"/>
      <c r="BJX3" s="24"/>
      <c r="BJY3" s="24"/>
      <c r="BJZ3" s="24"/>
      <c r="BKA3" s="24"/>
      <c r="BKB3" s="24"/>
      <c r="BKC3" s="24"/>
      <c r="BKD3" s="24"/>
      <c r="BKE3" s="24"/>
      <c r="BKF3" s="24"/>
      <c r="BKG3" s="24"/>
      <c r="BKH3" s="24"/>
      <c r="BKI3" s="24"/>
      <c r="BKJ3" s="24"/>
      <c r="BKK3" s="24"/>
      <c r="BKL3" s="24"/>
      <c r="BKM3" s="24"/>
      <c r="BKN3" s="24"/>
      <c r="BKO3" s="24"/>
      <c r="BKP3" s="24"/>
      <c r="BKQ3" s="24"/>
      <c r="BKR3" s="24"/>
      <c r="BKS3" s="24"/>
      <c r="BKT3" s="24"/>
      <c r="BKU3" s="24"/>
      <c r="BKV3" s="24"/>
      <c r="BKW3" s="24"/>
      <c r="BKX3" s="24"/>
      <c r="BKY3" s="24"/>
      <c r="BKZ3" s="24"/>
      <c r="BLA3" s="24"/>
      <c r="BLB3" s="24"/>
      <c r="BLC3" s="24"/>
      <c r="BLD3" s="24"/>
      <c r="BLE3" s="24"/>
      <c r="BLF3" s="24"/>
      <c r="BLG3" s="24"/>
      <c r="BLH3" s="24"/>
      <c r="BLI3" s="24"/>
      <c r="BLJ3" s="24"/>
      <c r="BLK3" s="24"/>
      <c r="BLL3" s="24"/>
      <c r="BLM3" s="24"/>
      <c r="BLN3" s="24"/>
      <c r="BLO3" s="24"/>
      <c r="BLP3" s="24"/>
      <c r="BLQ3" s="24"/>
      <c r="BLR3" s="24"/>
      <c r="BLS3" s="24"/>
      <c r="BLT3" s="24"/>
      <c r="BLU3" s="24"/>
      <c r="BLV3" s="24"/>
      <c r="BLW3" s="24"/>
      <c r="BLX3" s="24"/>
      <c r="BLY3" s="24"/>
      <c r="BLZ3" s="24"/>
      <c r="BMA3" s="24"/>
      <c r="BMB3" s="24"/>
      <c r="BMC3" s="24"/>
      <c r="BMD3" s="24"/>
      <c r="BME3" s="24"/>
      <c r="BMF3" s="24"/>
      <c r="BMG3" s="24"/>
      <c r="BMH3" s="24"/>
      <c r="BMI3" s="24"/>
      <c r="BMJ3" s="24"/>
      <c r="BMK3" s="24"/>
      <c r="BML3" s="24"/>
      <c r="BMM3" s="24"/>
      <c r="BMN3" s="24"/>
      <c r="BMO3" s="24"/>
      <c r="BMP3" s="24"/>
      <c r="BMQ3" s="24"/>
      <c r="BMR3" s="24"/>
      <c r="BMS3" s="24"/>
      <c r="BMT3" s="24"/>
      <c r="BMU3" s="24"/>
      <c r="BMV3" s="24"/>
      <c r="BMW3" s="24"/>
      <c r="BMX3" s="24"/>
      <c r="BMY3" s="24"/>
      <c r="BMZ3" s="24"/>
      <c r="BNA3" s="24"/>
      <c r="BNB3" s="24"/>
      <c r="BNC3" s="24"/>
      <c r="BND3" s="24"/>
      <c r="BNE3" s="24"/>
      <c r="BNF3" s="24"/>
      <c r="BNG3" s="24"/>
      <c r="BNH3" s="24"/>
      <c r="BNI3" s="24"/>
      <c r="BNJ3" s="24"/>
      <c r="BNK3" s="24"/>
      <c r="BNL3" s="24"/>
      <c r="BNM3" s="24"/>
      <c r="BNN3" s="24"/>
      <c r="BNO3" s="24"/>
      <c r="BNP3" s="24"/>
      <c r="BNQ3" s="24"/>
      <c r="BNR3" s="24"/>
      <c r="BNS3" s="24"/>
      <c r="BNT3" s="24"/>
      <c r="BNU3" s="24"/>
      <c r="BNV3" s="24"/>
      <c r="BNW3" s="24"/>
      <c r="BNX3" s="24"/>
      <c r="BNY3" s="24"/>
      <c r="BNZ3" s="24"/>
      <c r="BOA3" s="24"/>
      <c r="BOB3" s="24"/>
      <c r="BOC3" s="24"/>
      <c r="BOD3" s="24"/>
      <c r="BOE3" s="24"/>
      <c r="BOF3" s="24"/>
      <c r="BOG3" s="24"/>
      <c r="BOH3" s="24"/>
      <c r="BOI3" s="24"/>
      <c r="BOJ3" s="24"/>
      <c r="BOK3" s="24"/>
      <c r="BOL3" s="24"/>
      <c r="BOM3" s="24"/>
      <c r="BON3" s="24"/>
      <c r="BOO3" s="24"/>
      <c r="BOP3" s="24"/>
      <c r="BOQ3" s="24"/>
      <c r="BOR3" s="24"/>
      <c r="BOS3" s="24"/>
      <c r="BOT3" s="24"/>
      <c r="BOU3" s="24"/>
      <c r="BOV3" s="24"/>
      <c r="BOW3" s="24"/>
      <c r="BOX3" s="24"/>
      <c r="BOY3" s="24"/>
      <c r="BOZ3" s="24"/>
      <c r="BPA3" s="24"/>
      <c r="BPB3" s="24"/>
      <c r="BPC3" s="24"/>
      <c r="BPD3" s="24"/>
      <c r="BPE3" s="24"/>
      <c r="BPF3" s="24"/>
      <c r="BPG3" s="24"/>
      <c r="BPH3" s="24"/>
      <c r="BPI3" s="24"/>
      <c r="BPJ3" s="24"/>
      <c r="BPK3" s="24"/>
      <c r="BPL3" s="24"/>
      <c r="BPM3" s="24"/>
      <c r="BPN3" s="24"/>
      <c r="BPO3" s="24"/>
      <c r="BPP3" s="24"/>
      <c r="BPQ3" s="24"/>
      <c r="BPR3" s="24"/>
      <c r="BPS3" s="24"/>
      <c r="BPT3" s="24"/>
      <c r="BPU3" s="24"/>
      <c r="BPV3" s="24"/>
      <c r="BPW3" s="24"/>
      <c r="BPX3" s="24"/>
      <c r="BPY3" s="24"/>
      <c r="BPZ3" s="24"/>
      <c r="BQA3" s="24"/>
      <c r="BQB3" s="24"/>
      <c r="BQC3" s="24"/>
      <c r="BQD3" s="24"/>
      <c r="BQE3" s="24"/>
      <c r="BQF3" s="24"/>
      <c r="BQG3" s="24"/>
      <c r="BQH3" s="24"/>
      <c r="BQI3" s="24"/>
      <c r="BQJ3" s="24"/>
      <c r="BQK3" s="24"/>
      <c r="BQL3" s="24"/>
      <c r="BQM3" s="24"/>
      <c r="BQN3" s="24"/>
      <c r="BQO3" s="24"/>
      <c r="BQP3" s="24"/>
      <c r="BQQ3" s="24"/>
      <c r="BQR3" s="24"/>
      <c r="BQS3" s="24"/>
      <c r="BQT3" s="24"/>
      <c r="BQU3" s="24"/>
      <c r="BQV3" s="24"/>
      <c r="BQW3" s="24"/>
      <c r="BQX3" s="24"/>
      <c r="BQY3" s="24"/>
      <c r="BQZ3" s="24"/>
      <c r="BRA3" s="24"/>
      <c r="BRB3" s="24"/>
      <c r="BRC3" s="24"/>
      <c r="BRD3" s="24"/>
      <c r="BRE3" s="24"/>
      <c r="BRF3" s="24"/>
      <c r="BRG3" s="24"/>
      <c r="BRH3" s="24"/>
      <c r="BRI3" s="24"/>
      <c r="BRJ3" s="24"/>
      <c r="BRK3" s="24"/>
      <c r="BRL3" s="24"/>
      <c r="BRM3" s="24"/>
      <c r="BRN3" s="24"/>
      <c r="BRO3" s="24"/>
      <c r="BRP3" s="24"/>
      <c r="BRQ3" s="24"/>
      <c r="BRR3" s="24"/>
      <c r="BRS3" s="24"/>
      <c r="BRT3" s="24"/>
      <c r="BRU3" s="24"/>
      <c r="BRV3" s="24"/>
      <c r="BRW3" s="24"/>
      <c r="BRX3" s="24"/>
      <c r="BRY3" s="24"/>
      <c r="BRZ3" s="24"/>
      <c r="BSA3" s="24"/>
      <c r="BSB3" s="24"/>
      <c r="BSC3" s="24"/>
      <c r="BSD3" s="24"/>
      <c r="BSE3" s="24"/>
      <c r="BSF3" s="24"/>
      <c r="BSG3" s="24"/>
      <c r="BSH3" s="24"/>
      <c r="BSI3" s="24"/>
      <c r="BSJ3" s="24"/>
      <c r="BSK3" s="24"/>
      <c r="BSL3" s="24"/>
      <c r="BSM3" s="24"/>
      <c r="BSN3" s="24"/>
      <c r="BSO3" s="24"/>
      <c r="BSP3" s="24"/>
      <c r="BSQ3" s="24"/>
      <c r="BSR3" s="24"/>
      <c r="BSS3" s="24"/>
      <c r="BST3" s="24"/>
      <c r="BSU3" s="24"/>
      <c r="BSV3" s="24"/>
      <c r="BSW3" s="24"/>
      <c r="BSX3" s="24"/>
      <c r="BSY3" s="24"/>
      <c r="BSZ3" s="24"/>
      <c r="BTA3" s="24"/>
      <c r="BTB3" s="24"/>
      <c r="BTC3" s="24"/>
      <c r="BTD3" s="24"/>
      <c r="BTE3" s="24"/>
      <c r="BTF3" s="24"/>
      <c r="BTG3" s="24"/>
      <c r="BTH3" s="24"/>
      <c r="BTI3" s="24"/>
      <c r="BTJ3" s="24"/>
      <c r="BTK3" s="24"/>
      <c r="BTL3" s="24"/>
      <c r="BTM3" s="24"/>
      <c r="BTN3" s="24"/>
      <c r="BTO3" s="24"/>
      <c r="BTP3" s="24"/>
      <c r="BTQ3" s="24"/>
      <c r="BTR3" s="24"/>
      <c r="BTS3" s="24"/>
      <c r="BTT3" s="24"/>
      <c r="BTU3" s="24"/>
      <c r="BTV3" s="24"/>
      <c r="BTW3" s="24"/>
      <c r="BTX3" s="24"/>
      <c r="BTY3" s="24"/>
      <c r="BTZ3" s="24"/>
      <c r="BUA3" s="24"/>
      <c r="BUB3" s="24"/>
      <c r="BUC3" s="24"/>
      <c r="BUD3" s="24"/>
      <c r="BUE3" s="24"/>
      <c r="BUF3" s="24"/>
      <c r="BUG3" s="24"/>
      <c r="BUH3" s="24"/>
      <c r="BUI3" s="24"/>
      <c r="BUJ3" s="24"/>
      <c r="BUK3" s="24"/>
      <c r="BUL3" s="24"/>
      <c r="BUM3" s="24"/>
      <c r="BUN3" s="24"/>
      <c r="BUO3" s="24"/>
      <c r="BUP3" s="24"/>
      <c r="BUQ3" s="24"/>
      <c r="BUR3" s="24"/>
      <c r="BUS3" s="24"/>
      <c r="BUT3" s="24"/>
      <c r="BUU3" s="24"/>
      <c r="BUV3" s="24"/>
      <c r="BUW3" s="24"/>
      <c r="BUX3" s="24"/>
      <c r="BUY3" s="24"/>
      <c r="BUZ3" s="24"/>
      <c r="BVA3" s="24"/>
      <c r="BVB3" s="24"/>
      <c r="BVC3" s="24"/>
      <c r="BVD3" s="24"/>
      <c r="BVE3" s="24"/>
      <c r="BVF3" s="24"/>
      <c r="BVG3" s="24"/>
      <c r="BVH3" s="24"/>
      <c r="BVI3" s="24"/>
      <c r="BVJ3" s="24"/>
      <c r="BVK3" s="24"/>
      <c r="BVL3" s="24"/>
      <c r="BVM3" s="24"/>
      <c r="BVN3" s="24"/>
      <c r="BVO3" s="24"/>
      <c r="BVP3" s="24"/>
      <c r="BVQ3" s="24"/>
      <c r="BVR3" s="24"/>
      <c r="BVS3" s="24"/>
      <c r="BVT3" s="24"/>
      <c r="BVU3" s="24"/>
      <c r="BVV3" s="24"/>
      <c r="BVW3" s="24"/>
      <c r="BVX3" s="24"/>
      <c r="BVY3" s="24"/>
      <c r="BVZ3" s="24"/>
      <c r="BWA3" s="24"/>
      <c r="BWB3" s="24"/>
      <c r="BWC3" s="24"/>
      <c r="BWD3" s="24"/>
      <c r="BWE3" s="24"/>
      <c r="BWF3" s="24"/>
      <c r="BWG3" s="24"/>
      <c r="BWH3" s="24"/>
      <c r="BWI3" s="24"/>
      <c r="BWJ3" s="24"/>
      <c r="BWK3" s="24"/>
      <c r="BWL3" s="24"/>
      <c r="BWM3" s="24"/>
      <c r="BWN3" s="24"/>
      <c r="BWO3" s="24"/>
      <c r="BWP3" s="24"/>
      <c r="BWQ3" s="24"/>
      <c r="BWR3" s="24"/>
      <c r="BWS3" s="24"/>
      <c r="BWT3" s="24"/>
      <c r="BWU3" s="24"/>
      <c r="BWV3" s="24"/>
      <c r="BWW3" s="24"/>
      <c r="BWX3" s="24"/>
      <c r="BWY3" s="24"/>
      <c r="BWZ3" s="24"/>
      <c r="BXA3" s="24"/>
      <c r="BXB3" s="24"/>
      <c r="BXC3" s="24"/>
      <c r="BXD3" s="24"/>
      <c r="BXE3" s="24"/>
      <c r="BXF3" s="24"/>
      <c r="BXG3" s="24"/>
      <c r="BXH3" s="24"/>
      <c r="BXI3" s="24"/>
      <c r="BXJ3" s="24"/>
      <c r="BXK3" s="24"/>
      <c r="BXL3" s="24"/>
      <c r="BXM3" s="24"/>
      <c r="BXN3" s="24"/>
      <c r="BXO3" s="24"/>
      <c r="BXP3" s="24"/>
      <c r="BXQ3" s="24"/>
      <c r="BXR3" s="24"/>
      <c r="BXS3" s="24"/>
      <c r="BXT3" s="24"/>
      <c r="BXU3" s="24"/>
      <c r="BXV3" s="24"/>
      <c r="BXW3" s="24"/>
      <c r="BXX3" s="24"/>
      <c r="BXY3" s="24"/>
      <c r="BXZ3" s="24"/>
      <c r="BYA3" s="24"/>
      <c r="BYB3" s="24"/>
      <c r="BYC3" s="24"/>
      <c r="BYD3" s="24"/>
      <c r="BYE3" s="24"/>
      <c r="BYF3" s="24"/>
      <c r="BYG3" s="24"/>
      <c r="BYH3" s="24"/>
      <c r="BYI3" s="24"/>
      <c r="BYJ3" s="24"/>
      <c r="BYK3" s="24"/>
      <c r="BYL3" s="24"/>
      <c r="BYM3" s="24"/>
      <c r="BYN3" s="24"/>
      <c r="BYO3" s="24"/>
      <c r="BYP3" s="24"/>
      <c r="BYQ3" s="24"/>
      <c r="BYR3" s="24"/>
      <c r="BYS3" s="24"/>
      <c r="BYT3" s="24"/>
      <c r="BYU3" s="24"/>
      <c r="BYV3" s="24"/>
      <c r="BYW3" s="24"/>
      <c r="BYX3" s="24"/>
      <c r="BYY3" s="24"/>
      <c r="BYZ3" s="24"/>
      <c r="BZA3" s="24"/>
      <c r="BZB3" s="24"/>
      <c r="BZC3" s="24"/>
      <c r="BZD3" s="24"/>
      <c r="BZE3" s="24"/>
      <c r="BZF3" s="24"/>
      <c r="BZG3" s="24"/>
      <c r="BZH3" s="24"/>
      <c r="BZI3" s="24"/>
      <c r="BZJ3" s="24"/>
      <c r="BZK3" s="24"/>
      <c r="BZL3" s="24"/>
      <c r="BZM3" s="24"/>
      <c r="BZN3" s="24"/>
      <c r="BZO3" s="24"/>
      <c r="BZP3" s="24"/>
      <c r="BZQ3" s="24"/>
      <c r="BZR3" s="24"/>
      <c r="BZS3" s="24"/>
      <c r="BZT3" s="24"/>
      <c r="BZU3" s="24"/>
      <c r="BZV3" s="24"/>
      <c r="BZW3" s="24"/>
      <c r="BZX3" s="24"/>
      <c r="BZY3" s="24"/>
      <c r="BZZ3" s="24"/>
      <c r="CAA3" s="24"/>
      <c r="CAB3" s="24"/>
      <c r="CAC3" s="24"/>
      <c r="CAD3" s="24"/>
      <c r="CAE3" s="24"/>
      <c r="CAF3" s="24"/>
      <c r="CAG3" s="24"/>
      <c r="CAH3" s="24"/>
      <c r="CAI3" s="24"/>
      <c r="CAJ3" s="24"/>
      <c r="CAK3" s="24"/>
      <c r="CAL3" s="24"/>
      <c r="CAM3" s="24"/>
      <c r="CAN3" s="24"/>
      <c r="CAO3" s="24"/>
      <c r="CAP3" s="24"/>
      <c r="CAQ3" s="24"/>
      <c r="CAR3" s="24"/>
      <c r="CAS3" s="24"/>
      <c r="CAT3" s="24"/>
      <c r="CAU3" s="24"/>
      <c r="CAV3" s="24"/>
      <c r="CAW3" s="24"/>
      <c r="CAX3" s="24"/>
      <c r="CAY3" s="24"/>
      <c r="CAZ3" s="24"/>
      <c r="CBA3" s="24"/>
      <c r="CBB3" s="24"/>
      <c r="CBC3" s="24"/>
      <c r="CBD3" s="24"/>
      <c r="CBE3" s="24"/>
      <c r="CBF3" s="24"/>
      <c r="CBG3" s="24"/>
      <c r="CBH3" s="24"/>
      <c r="CBI3" s="24"/>
      <c r="CBJ3" s="24"/>
      <c r="CBK3" s="24"/>
      <c r="CBL3" s="24"/>
      <c r="CBM3" s="24"/>
      <c r="CBN3" s="24"/>
      <c r="CBO3" s="24"/>
      <c r="CBP3" s="24"/>
      <c r="CBQ3" s="24"/>
      <c r="CBR3" s="24"/>
      <c r="CBS3" s="24"/>
      <c r="CBT3" s="24"/>
      <c r="CBU3" s="24"/>
      <c r="CBV3" s="24"/>
      <c r="CBW3" s="24"/>
      <c r="CBX3" s="24"/>
      <c r="CBY3" s="24"/>
      <c r="CBZ3" s="24"/>
      <c r="CCA3" s="24"/>
      <c r="CCB3" s="24"/>
      <c r="CCC3" s="24"/>
      <c r="CCD3" s="24"/>
      <c r="CCE3" s="24"/>
      <c r="CCF3" s="24"/>
      <c r="CCG3" s="24"/>
      <c r="CCH3" s="24"/>
      <c r="CCI3" s="24"/>
      <c r="CCJ3" s="24"/>
      <c r="CCK3" s="24"/>
      <c r="CCL3" s="24"/>
      <c r="CCM3" s="24"/>
      <c r="CCN3" s="24"/>
      <c r="CCO3" s="24"/>
      <c r="CCP3" s="24"/>
      <c r="CCQ3" s="24"/>
      <c r="CCR3" s="24"/>
      <c r="CCS3" s="24"/>
      <c r="CCT3" s="24"/>
      <c r="CCU3" s="24"/>
      <c r="CCV3" s="24"/>
      <c r="CCW3" s="24"/>
      <c r="CCX3" s="24"/>
      <c r="CCY3" s="24"/>
      <c r="CCZ3" s="24"/>
      <c r="CDA3" s="24"/>
      <c r="CDB3" s="24"/>
      <c r="CDC3" s="24"/>
      <c r="CDD3" s="24"/>
      <c r="CDE3" s="24"/>
      <c r="CDF3" s="24"/>
      <c r="CDG3" s="24"/>
      <c r="CDH3" s="24"/>
      <c r="CDI3" s="24"/>
      <c r="CDJ3" s="24"/>
      <c r="CDK3" s="24"/>
      <c r="CDL3" s="24"/>
      <c r="CDM3" s="24"/>
      <c r="CDN3" s="24"/>
      <c r="CDO3" s="24"/>
      <c r="CDP3" s="24"/>
      <c r="CDQ3" s="24"/>
      <c r="CDR3" s="24"/>
      <c r="CDS3" s="24"/>
      <c r="CDT3" s="24"/>
      <c r="CDU3" s="24"/>
      <c r="CDV3" s="24"/>
      <c r="CDW3" s="24"/>
      <c r="CDX3" s="24"/>
      <c r="CDY3" s="24"/>
      <c r="CDZ3" s="24"/>
      <c r="CEA3" s="24"/>
      <c r="CEB3" s="24"/>
      <c r="CEC3" s="24"/>
      <c r="CED3" s="24"/>
      <c r="CEE3" s="24"/>
      <c r="CEF3" s="24"/>
      <c r="CEG3" s="24"/>
      <c r="CEH3" s="24"/>
      <c r="CEI3" s="24"/>
      <c r="CEJ3" s="24"/>
      <c r="CEK3" s="24"/>
      <c r="CEL3" s="24"/>
      <c r="CEM3" s="24"/>
      <c r="CEN3" s="24"/>
      <c r="CEO3" s="24"/>
      <c r="CEP3" s="24"/>
      <c r="CEQ3" s="24"/>
      <c r="CER3" s="24"/>
      <c r="CES3" s="24"/>
      <c r="CET3" s="24"/>
      <c r="CEU3" s="24"/>
      <c r="CEV3" s="24"/>
      <c r="CEW3" s="24"/>
      <c r="CEX3" s="24"/>
      <c r="CEY3" s="24"/>
      <c r="CEZ3" s="24"/>
      <c r="CFA3" s="24"/>
      <c r="CFB3" s="24"/>
      <c r="CFC3" s="24"/>
      <c r="CFD3" s="24"/>
      <c r="CFE3" s="24"/>
      <c r="CFF3" s="24"/>
      <c r="CFG3" s="24"/>
      <c r="CFH3" s="24"/>
      <c r="CFI3" s="24"/>
      <c r="CFJ3" s="24"/>
      <c r="CFK3" s="24"/>
      <c r="CFL3" s="24"/>
      <c r="CFM3" s="24"/>
      <c r="CFN3" s="24"/>
      <c r="CFO3" s="24"/>
      <c r="CFP3" s="24"/>
      <c r="CFQ3" s="24"/>
      <c r="CFR3" s="24"/>
      <c r="CFS3" s="24"/>
      <c r="CFT3" s="24"/>
      <c r="CFU3" s="24"/>
      <c r="CFV3" s="24"/>
      <c r="CFW3" s="24"/>
      <c r="CFX3" s="24"/>
      <c r="CFY3" s="24"/>
      <c r="CFZ3" s="24"/>
      <c r="CGA3" s="24"/>
      <c r="CGB3" s="24"/>
      <c r="CGC3" s="24"/>
      <c r="CGD3" s="24"/>
      <c r="CGE3" s="24"/>
      <c r="CGF3" s="24"/>
      <c r="CGG3" s="24"/>
      <c r="CGH3" s="24"/>
      <c r="CGI3" s="24"/>
      <c r="CGJ3" s="24"/>
      <c r="CGK3" s="24"/>
      <c r="CGL3" s="24"/>
      <c r="CGM3" s="24"/>
      <c r="CGN3" s="24"/>
      <c r="CGO3" s="24"/>
      <c r="CGP3" s="24"/>
      <c r="CGQ3" s="24"/>
      <c r="CGR3" s="24"/>
      <c r="CGS3" s="24"/>
      <c r="CGT3" s="24"/>
      <c r="CGU3" s="24"/>
      <c r="CGV3" s="24"/>
      <c r="CGW3" s="24"/>
      <c r="CGX3" s="24"/>
      <c r="CGY3" s="24"/>
      <c r="CGZ3" s="24"/>
      <c r="CHA3" s="24"/>
      <c r="CHB3" s="24"/>
      <c r="CHC3" s="24"/>
      <c r="CHD3" s="24"/>
      <c r="CHE3" s="24"/>
      <c r="CHF3" s="24"/>
      <c r="CHG3" s="24"/>
      <c r="CHH3" s="24"/>
      <c r="CHI3" s="24"/>
      <c r="CHJ3" s="24"/>
      <c r="CHK3" s="24"/>
      <c r="CHL3" s="24"/>
      <c r="CHM3" s="24"/>
      <c r="CHN3" s="24"/>
      <c r="CHO3" s="24"/>
      <c r="CHP3" s="24"/>
      <c r="CHQ3" s="24"/>
      <c r="CHR3" s="24"/>
      <c r="CHS3" s="24"/>
      <c r="CHT3" s="24"/>
      <c r="CHU3" s="24"/>
      <c r="CHV3" s="24"/>
      <c r="CHW3" s="24"/>
      <c r="CHX3" s="24"/>
      <c r="CHY3" s="24"/>
      <c r="CHZ3" s="24"/>
      <c r="CIA3" s="24"/>
      <c r="CIB3" s="24"/>
      <c r="CIC3" s="24"/>
      <c r="CID3" s="24"/>
      <c r="CIE3" s="24"/>
      <c r="CIF3" s="24"/>
      <c r="CIG3" s="24"/>
      <c r="CIH3" s="24"/>
      <c r="CII3" s="24"/>
      <c r="CIJ3" s="24"/>
      <c r="CIK3" s="24"/>
      <c r="CIL3" s="24"/>
      <c r="CIM3" s="24"/>
      <c r="CIN3" s="24"/>
      <c r="CIO3" s="24"/>
      <c r="CIP3" s="24"/>
      <c r="CIQ3" s="24"/>
      <c r="CIR3" s="24"/>
      <c r="CIS3" s="24"/>
      <c r="CIT3" s="24"/>
      <c r="CIU3" s="24"/>
      <c r="CIV3" s="24"/>
      <c r="CIW3" s="24"/>
      <c r="CIX3" s="24"/>
      <c r="CIY3" s="24"/>
      <c r="CIZ3" s="24"/>
      <c r="CJA3" s="24"/>
      <c r="CJB3" s="24"/>
      <c r="CJC3" s="24"/>
      <c r="CJD3" s="24"/>
      <c r="CJE3" s="24"/>
      <c r="CJF3" s="24"/>
      <c r="CJG3" s="24"/>
      <c r="CJH3" s="24"/>
      <c r="CJI3" s="24"/>
      <c r="CJJ3" s="24"/>
      <c r="CJK3" s="24"/>
      <c r="CJL3" s="24"/>
      <c r="CJM3" s="24"/>
      <c r="CJN3" s="24"/>
      <c r="CJO3" s="24"/>
      <c r="CJP3" s="24"/>
      <c r="CJQ3" s="24"/>
      <c r="CJR3" s="24"/>
      <c r="CJS3" s="24"/>
      <c r="CJT3" s="24"/>
      <c r="CJU3" s="24"/>
      <c r="CJV3" s="24"/>
      <c r="CJW3" s="24"/>
      <c r="CJX3" s="24"/>
      <c r="CJY3" s="24"/>
      <c r="CJZ3" s="24"/>
      <c r="CKA3" s="24"/>
      <c r="CKB3" s="24"/>
      <c r="CKC3" s="24"/>
      <c r="CKD3" s="24"/>
      <c r="CKE3" s="24"/>
      <c r="CKF3" s="24"/>
      <c r="CKG3" s="24"/>
      <c r="CKH3" s="24"/>
      <c r="CKI3" s="24"/>
      <c r="CKJ3" s="24"/>
      <c r="CKK3" s="24"/>
      <c r="CKL3" s="24"/>
      <c r="CKM3" s="24"/>
      <c r="CKN3" s="24"/>
      <c r="CKO3" s="24"/>
      <c r="CKP3" s="24"/>
      <c r="CKQ3" s="24"/>
      <c r="CKR3" s="24"/>
      <c r="CKS3" s="24"/>
      <c r="CKT3" s="24"/>
      <c r="CKU3" s="24"/>
      <c r="CKV3" s="24"/>
      <c r="CKW3" s="24"/>
      <c r="CKX3" s="24"/>
      <c r="CKY3" s="24"/>
      <c r="CKZ3" s="24"/>
      <c r="CLA3" s="24"/>
      <c r="CLB3" s="24"/>
      <c r="CLC3" s="24"/>
      <c r="CLD3" s="24"/>
      <c r="CLE3" s="24"/>
      <c r="CLF3" s="24"/>
      <c r="CLG3" s="24"/>
      <c r="CLH3" s="24"/>
      <c r="CLI3" s="24"/>
      <c r="CLJ3" s="24"/>
      <c r="CLK3" s="24"/>
      <c r="CLL3" s="24"/>
      <c r="CLM3" s="24"/>
      <c r="CLN3" s="24"/>
      <c r="CLO3" s="24"/>
      <c r="CLP3" s="24"/>
      <c r="CLQ3" s="24"/>
      <c r="CLR3" s="24"/>
      <c r="CLS3" s="24"/>
      <c r="CLT3" s="24"/>
      <c r="CLU3" s="24"/>
      <c r="CLV3" s="24"/>
      <c r="CLW3" s="24"/>
      <c r="CLX3" s="24"/>
      <c r="CLY3" s="24"/>
      <c r="CLZ3" s="24"/>
      <c r="CMA3" s="24"/>
      <c r="CMB3" s="24"/>
      <c r="CMC3" s="24"/>
      <c r="CMD3" s="24"/>
      <c r="CME3" s="24"/>
      <c r="CMF3" s="24"/>
      <c r="CMG3" s="24"/>
      <c r="CMH3" s="24"/>
      <c r="CMI3" s="24"/>
      <c r="CMJ3" s="24"/>
      <c r="CMK3" s="24"/>
      <c r="CML3" s="24"/>
      <c r="CMM3" s="24"/>
      <c r="CMN3" s="24"/>
      <c r="CMO3" s="24"/>
      <c r="CMP3" s="24"/>
      <c r="CMQ3" s="24"/>
      <c r="CMR3" s="24"/>
      <c r="CMS3" s="24"/>
      <c r="CMT3" s="24"/>
      <c r="CMU3" s="24"/>
      <c r="CMV3" s="24"/>
      <c r="CMW3" s="24"/>
      <c r="CMX3" s="24"/>
      <c r="CMY3" s="24"/>
      <c r="CMZ3" s="24"/>
      <c r="CNA3" s="24"/>
      <c r="CNB3" s="24"/>
      <c r="CNC3" s="24"/>
      <c r="CND3" s="24"/>
      <c r="CNE3" s="24"/>
      <c r="CNF3" s="24"/>
      <c r="CNG3" s="24"/>
      <c r="CNH3" s="24"/>
      <c r="CNI3" s="24"/>
      <c r="CNJ3" s="24"/>
      <c r="CNK3" s="24"/>
      <c r="CNL3" s="24"/>
      <c r="CNM3" s="24"/>
      <c r="CNN3" s="24"/>
      <c r="CNO3" s="24"/>
      <c r="CNP3" s="24"/>
      <c r="CNQ3" s="24"/>
      <c r="CNR3" s="24"/>
      <c r="CNS3" s="24"/>
      <c r="CNT3" s="24"/>
      <c r="CNU3" s="24"/>
      <c r="CNV3" s="24"/>
      <c r="CNW3" s="24"/>
      <c r="CNX3" s="24"/>
      <c r="CNY3" s="24"/>
      <c r="CNZ3" s="24"/>
      <c r="COA3" s="24"/>
      <c r="COB3" s="24"/>
      <c r="COC3" s="24"/>
      <c r="COD3" s="24"/>
      <c r="COE3" s="24"/>
      <c r="COF3" s="24"/>
      <c r="COG3" s="24"/>
      <c r="COH3" s="24"/>
      <c r="COI3" s="24"/>
      <c r="COJ3" s="24"/>
      <c r="COK3" s="24"/>
      <c r="COL3" s="24"/>
      <c r="COM3" s="24"/>
      <c r="CON3" s="24"/>
      <c r="COO3" s="24"/>
      <c r="COP3" s="24"/>
      <c r="COQ3" s="24"/>
      <c r="COR3" s="24"/>
      <c r="COS3" s="24"/>
      <c r="COT3" s="24"/>
      <c r="COU3" s="24"/>
      <c r="COV3" s="24"/>
      <c r="COW3" s="24"/>
      <c r="COX3" s="24"/>
      <c r="COY3" s="24"/>
      <c r="COZ3" s="24"/>
      <c r="CPA3" s="24"/>
      <c r="CPB3" s="24"/>
      <c r="CPC3" s="24"/>
      <c r="CPD3" s="24"/>
      <c r="CPE3" s="24"/>
      <c r="CPF3" s="24"/>
      <c r="CPG3" s="24"/>
      <c r="CPH3" s="24"/>
      <c r="CPI3" s="24"/>
      <c r="CPJ3" s="24"/>
      <c r="CPK3" s="24"/>
      <c r="CPL3" s="24"/>
      <c r="CPM3" s="24"/>
      <c r="CPN3" s="24"/>
      <c r="CPO3" s="24"/>
      <c r="CPP3" s="24"/>
      <c r="CPQ3" s="24"/>
      <c r="CPR3" s="24"/>
      <c r="CPS3" s="24"/>
      <c r="CPT3" s="24"/>
      <c r="CPU3" s="24"/>
      <c r="CPV3" s="24"/>
      <c r="CPW3" s="24"/>
      <c r="CPX3" s="24"/>
      <c r="CPY3" s="24"/>
      <c r="CPZ3" s="24"/>
      <c r="CQA3" s="24"/>
      <c r="CQB3" s="24"/>
      <c r="CQC3" s="24"/>
      <c r="CQD3" s="24"/>
      <c r="CQE3" s="24"/>
      <c r="CQF3" s="24"/>
      <c r="CQG3" s="24"/>
      <c r="CQH3" s="24"/>
      <c r="CQI3" s="24"/>
      <c r="CQJ3" s="24"/>
      <c r="CQK3" s="24"/>
      <c r="CQL3" s="24"/>
      <c r="CQM3" s="24"/>
      <c r="CQN3" s="24"/>
      <c r="CQO3" s="24"/>
      <c r="CQP3" s="24"/>
      <c r="CQQ3" s="24"/>
      <c r="CQR3" s="24"/>
      <c r="CQS3" s="24"/>
      <c r="CQT3" s="24"/>
      <c r="CQU3" s="24"/>
      <c r="CQV3" s="24"/>
      <c r="CQW3" s="24"/>
      <c r="CQX3" s="24"/>
      <c r="CQY3" s="24"/>
      <c r="CQZ3" s="24"/>
      <c r="CRA3" s="24"/>
      <c r="CRB3" s="24"/>
      <c r="CRC3" s="24"/>
      <c r="CRD3" s="24"/>
      <c r="CRE3" s="24"/>
      <c r="CRF3" s="24"/>
      <c r="CRG3" s="24"/>
      <c r="CRH3" s="24"/>
      <c r="CRI3" s="24"/>
      <c r="CRJ3" s="24"/>
      <c r="CRK3" s="24"/>
      <c r="CRL3" s="24"/>
      <c r="CRM3" s="24"/>
      <c r="CRN3" s="24"/>
      <c r="CRO3" s="24"/>
      <c r="CRP3" s="24"/>
      <c r="CRQ3" s="24"/>
      <c r="CRR3" s="24"/>
      <c r="CRS3" s="24"/>
      <c r="CRT3" s="24"/>
      <c r="CRU3" s="24"/>
      <c r="CRV3" s="24"/>
      <c r="CRW3" s="24"/>
      <c r="CRX3" s="24"/>
      <c r="CRY3" s="24"/>
      <c r="CRZ3" s="24"/>
      <c r="CSA3" s="24"/>
      <c r="CSB3" s="24"/>
      <c r="CSC3" s="24"/>
      <c r="CSD3" s="24"/>
      <c r="CSE3" s="24"/>
      <c r="CSF3" s="24"/>
      <c r="CSG3" s="24"/>
      <c r="CSH3" s="24"/>
      <c r="CSI3" s="24"/>
      <c r="CSJ3" s="24"/>
      <c r="CSK3" s="24"/>
      <c r="CSL3" s="24"/>
      <c r="CSM3" s="24"/>
      <c r="CSN3" s="24"/>
      <c r="CSO3" s="24"/>
      <c r="CSP3" s="24"/>
      <c r="CSQ3" s="24"/>
      <c r="CSR3" s="24"/>
      <c r="CSS3" s="24"/>
      <c r="CST3" s="24"/>
      <c r="CSU3" s="24"/>
      <c r="CSV3" s="24"/>
      <c r="CSW3" s="24"/>
      <c r="CSX3" s="24"/>
      <c r="CSY3" s="24"/>
      <c r="CSZ3" s="24"/>
      <c r="CTA3" s="24"/>
      <c r="CTB3" s="24"/>
      <c r="CTC3" s="24"/>
      <c r="CTD3" s="24"/>
      <c r="CTE3" s="24"/>
      <c r="CTF3" s="24"/>
      <c r="CTG3" s="24"/>
      <c r="CTH3" s="24"/>
      <c r="CTI3" s="24"/>
      <c r="CTJ3" s="24"/>
      <c r="CTK3" s="24"/>
      <c r="CTL3" s="24"/>
      <c r="CTM3" s="24"/>
      <c r="CTN3" s="24"/>
      <c r="CTO3" s="24"/>
      <c r="CTP3" s="24"/>
      <c r="CTQ3" s="24"/>
      <c r="CTR3" s="24"/>
      <c r="CTS3" s="24"/>
      <c r="CTT3" s="24"/>
      <c r="CTU3" s="24"/>
      <c r="CTV3" s="24"/>
      <c r="CTW3" s="24"/>
      <c r="CTX3" s="24"/>
      <c r="CTY3" s="24"/>
      <c r="CTZ3" s="24"/>
      <c r="CUA3" s="24"/>
      <c r="CUB3" s="24"/>
      <c r="CUC3" s="24"/>
      <c r="CUD3" s="24"/>
      <c r="CUE3" s="24"/>
      <c r="CUF3" s="24"/>
      <c r="CUG3" s="24"/>
      <c r="CUH3" s="24"/>
      <c r="CUI3" s="24"/>
      <c r="CUJ3" s="24"/>
      <c r="CUK3" s="24"/>
      <c r="CUL3" s="24"/>
      <c r="CUM3" s="24"/>
      <c r="CUN3" s="24"/>
      <c r="CUO3" s="24"/>
      <c r="CUP3" s="24"/>
      <c r="CUQ3" s="24"/>
      <c r="CUR3" s="24"/>
      <c r="CUS3" s="24"/>
      <c r="CUT3" s="24"/>
      <c r="CUU3" s="24"/>
      <c r="CUV3" s="24"/>
      <c r="CUW3" s="24"/>
      <c r="CUX3" s="24"/>
      <c r="CUY3" s="24"/>
      <c r="CUZ3" s="24"/>
      <c r="CVA3" s="24"/>
      <c r="CVB3" s="24"/>
      <c r="CVC3" s="24"/>
      <c r="CVD3" s="24"/>
      <c r="CVE3" s="24"/>
      <c r="CVF3" s="24"/>
      <c r="CVG3" s="24"/>
      <c r="CVH3" s="24"/>
      <c r="CVI3" s="24"/>
      <c r="CVJ3" s="24"/>
      <c r="CVK3" s="24"/>
      <c r="CVL3" s="24"/>
      <c r="CVM3" s="24"/>
      <c r="CVN3" s="24"/>
      <c r="CVO3" s="24"/>
      <c r="CVP3" s="24"/>
      <c r="CVQ3" s="24"/>
      <c r="CVR3" s="24"/>
      <c r="CVS3" s="24"/>
      <c r="CVT3" s="24"/>
      <c r="CVU3" s="24"/>
      <c r="CVV3" s="24"/>
      <c r="CVW3" s="24"/>
      <c r="CVX3" s="24"/>
      <c r="CVY3" s="24"/>
      <c r="CVZ3" s="24"/>
      <c r="CWA3" s="24"/>
      <c r="CWB3" s="24"/>
      <c r="CWC3" s="24"/>
      <c r="CWD3" s="24"/>
      <c r="CWE3" s="24"/>
      <c r="CWF3" s="24"/>
      <c r="CWG3" s="24"/>
      <c r="CWH3" s="24"/>
      <c r="CWI3" s="24"/>
      <c r="CWJ3" s="24"/>
      <c r="CWK3" s="24"/>
      <c r="CWL3" s="24"/>
      <c r="CWM3" s="24"/>
      <c r="CWN3" s="24"/>
      <c r="CWO3" s="24"/>
      <c r="CWP3" s="24"/>
      <c r="CWQ3" s="24"/>
      <c r="CWR3" s="24"/>
      <c r="CWS3" s="24"/>
      <c r="CWT3" s="24"/>
      <c r="CWU3" s="24"/>
      <c r="CWV3" s="24"/>
      <c r="CWW3" s="24"/>
      <c r="CWX3" s="24"/>
      <c r="CWY3" s="24"/>
      <c r="CWZ3" s="24"/>
      <c r="CXA3" s="24"/>
      <c r="CXB3" s="24"/>
      <c r="CXC3" s="24"/>
      <c r="CXD3" s="24"/>
      <c r="CXE3" s="24"/>
      <c r="CXF3" s="24"/>
      <c r="CXG3" s="24"/>
      <c r="CXH3" s="24"/>
      <c r="CXI3" s="24"/>
      <c r="CXJ3" s="24"/>
      <c r="CXK3" s="24"/>
      <c r="CXL3" s="24"/>
      <c r="CXM3" s="24"/>
      <c r="CXN3" s="24"/>
      <c r="CXO3" s="24"/>
      <c r="CXP3" s="24"/>
      <c r="CXQ3" s="24"/>
      <c r="CXR3" s="24"/>
      <c r="CXS3" s="24"/>
      <c r="CXT3" s="24"/>
      <c r="CXU3" s="24"/>
      <c r="CXV3" s="24"/>
      <c r="CXW3" s="24"/>
      <c r="CXX3" s="24"/>
      <c r="CXY3" s="24"/>
      <c r="CXZ3" s="24"/>
      <c r="CYA3" s="24"/>
      <c r="CYB3" s="24"/>
      <c r="CYC3" s="24"/>
      <c r="CYD3" s="24"/>
      <c r="CYE3" s="24"/>
      <c r="CYF3" s="24"/>
      <c r="CYG3" s="24"/>
      <c r="CYH3" s="24"/>
      <c r="CYI3" s="24"/>
      <c r="CYJ3" s="24"/>
      <c r="CYK3" s="24"/>
      <c r="CYL3" s="24"/>
      <c r="CYM3" s="24"/>
      <c r="CYN3" s="24"/>
      <c r="CYO3" s="24"/>
      <c r="CYP3" s="24"/>
      <c r="CYQ3" s="24"/>
      <c r="CYR3" s="24"/>
      <c r="CYS3" s="24"/>
      <c r="CYT3" s="24"/>
      <c r="CYU3" s="24"/>
      <c r="CYV3" s="24"/>
      <c r="CYW3" s="24"/>
      <c r="CYX3" s="24"/>
      <c r="CYY3" s="24"/>
      <c r="CYZ3" s="24"/>
      <c r="CZA3" s="24"/>
      <c r="CZB3" s="24"/>
      <c r="CZC3" s="24"/>
      <c r="CZD3" s="24"/>
      <c r="CZE3" s="24"/>
      <c r="CZF3" s="24"/>
      <c r="CZG3" s="24"/>
      <c r="CZH3" s="24"/>
      <c r="CZI3" s="24"/>
      <c r="CZJ3" s="24"/>
      <c r="CZK3" s="24"/>
      <c r="CZL3" s="24"/>
      <c r="CZM3" s="24"/>
      <c r="CZN3" s="24"/>
      <c r="CZO3" s="24"/>
      <c r="CZP3" s="24"/>
      <c r="CZQ3" s="24"/>
      <c r="CZR3" s="24"/>
      <c r="CZS3" s="24"/>
      <c r="CZT3" s="24"/>
      <c r="CZU3" s="24"/>
      <c r="CZV3" s="24"/>
      <c r="CZW3" s="24"/>
      <c r="CZX3" s="24"/>
      <c r="CZY3" s="24"/>
      <c r="CZZ3" s="24"/>
      <c r="DAA3" s="24"/>
      <c r="DAB3" s="24"/>
      <c r="DAC3" s="24"/>
      <c r="DAD3" s="24"/>
      <c r="DAE3" s="24"/>
      <c r="DAF3" s="24"/>
      <c r="DAG3" s="24"/>
      <c r="DAH3" s="24"/>
      <c r="DAI3" s="24"/>
      <c r="DAJ3" s="24"/>
      <c r="DAK3" s="24"/>
      <c r="DAL3" s="24"/>
      <c r="DAM3" s="24"/>
      <c r="DAN3" s="24"/>
      <c r="DAO3" s="24"/>
      <c r="DAP3" s="24"/>
      <c r="DAQ3" s="24"/>
      <c r="DAR3" s="24"/>
      <c r="DAS3" s="24"/>
      <c r="DAT3" s="24"/>
      <c r="DAU3" s="24"/>
      <c r="DAV3" s="24"/>
      <c r="DAW3" s="24"/>
      <c r="DAX3" s="24"/>
      <c r="DAY3" s="24"/>
      <c r="DAZ3" s="24"/>
      <c r="DBA3" s="24"/>
      <c r="DBB3" s="24"/>
      <c r="DBC3" s="24"/>
      <c r="DBD3" s="24"/>
      <c r="DBE3" s="24"/>
      <c r="DBF3" s="24"/>
      <c r="DBG3" s="24"/>
      <c r="DBH3" s="24"/>
      <c r="DBI3" s="24"/>
      <c r="DBJ3" s="24"/>
      <c r="DBK3" s="24"/>
      <c r="DBL3" s="24"/>
      <c r="DBM3" s="24"/>
      <c r="DBN3" s="24"/>
      <c r="DBO3" s="24"/>
      <c r="DBP3" s="24"/>
      <c r="DBQ3" s="24"/>
      <c r="DBR3" s="24"/>
      <c r="DBS3" s="24"/>
      <c r="DBT3" s="24"/>
      <c r="DBU3" s="24"/>
      <c r="DBV3" s="24"/>
      <c r="DBW3" s="24"/>
      <c r="DBX3" s="24"/>
      <c r="DBY3" s="24"/>
      <c r="DBZ3" s="24"/>
      <c r="DCA3" s="24"/>
      <c r="DCB3" s="24"/>
      <c r="DCC3" s="24"/>
      <c r="DCD3" s="24"/>
      <c r="DCE3" s="24"/>
      <c r="DCF3" s="24"/>
      <c r="DCG3" s="24"/>
      <c r="DCH3" s="24"/>
      <c r="DCI3" s="24"/>
      <c r="DCJ3" s="24"/>
      <c r="DCK3" s="24"/>
      <c r="DCL3" s="24"/>
      <c r="DCM3" s="24"/>
      <c r="DCN3" s="24"/>
      <c r="DCO3" s="24"/>
      <c r="DCP3" s="24"/>
      <c r="DCQ3" s="24"/>
      <c r="DCR3" s="24"/>
      <c r="DCS3" s="24"/>
      <c r="DCT3" s="24"/>
      <c r="DCU3" s="24"/>
      <c r="DCV3" s="24"/>
      <c r="DCW3" s="24"/>
      <c r="DCX3" s="24"/>
      <c r="DCY3" s="24"/>
      <c r="DCZ3" s="24"/>
      <c r="DDA3" s="24"/>
      <c r="DDB3" s="24"/>
      <c r="DDC3" s="24"/>
      <c r="DDD3" s="24"/>
      <c r="DDE3" s="24"/>
      <c r="DDF3" s="24"/>
      <c r="DDG3" s="24"/>
      <c r="DDH3" s="24"/>
      <c r="DDI3" s="24"/>
      <c r="DDJ3" s="24"/>
      <c r="DDK3" s="24"/>
      <c r="DDL3" s="24"/>
      <c r="DDM3" s="24"/>
      <c r="DDN3" s="24"/>
      <c r="DDO3" s="24"/>
      <c r="DDP3" s="24"/>
      <c r="DDQ3" s="24"/>
      <c r="DDR3" s="24"/>
      <c r="DDS3" s="24"/>
      <c r="DDT3" s="24"/>
      <c r="DDU3" s="24"/>
      <c r="DDV3" s="24"/>
      <c r="DDW3" s="24"/>
      <c r="DDX3" s="24"/>
      <c r="DDY3" s="24"/>
      <c r="DDZ3" s="24"/>
      <c r="DEA3" s="24"/>
      <c r="DEB3" s="24"/>
      <c r="DEC3" s="24"/>
      <c r="DED3" s="24"/>
      <c r="DEE3" s="24"/>
      <c r="DEF3" s="24"/>
      <c r="DEG3" s="24"/>
      <c r="DEH3" s="24"/>
      <c r="DEI3" s="24"/>
      <c r="DEJ3" s="24"/>
      <c r="DEK3" s="24"/>
      <c r="DEL3" s="24"/>
      <c r="DEM3" s="24"/>
      <c r="DEN3" s="24"/>
      <c r="DEO3" s="24"/>
      <c r="DEP3" s="24"/>
      <c r="DEQ3" s="24"/>
      <c r="DER3" s="24"/>
      <c r="DES3" s="24"/>
      <c r="DET3" s="24"/>
      <c r="DEU3" s="24"/>
      <c r="DEV3" s="24"/>
      <c r="DEW3" s="24"/>
      <c r="DEX3" s="24"/>
      <c r="DEY3" s="24"/>
      <c r="DEZ3" s="24"/>
      <c r="DFA3" s="24"/>
      <c r="DFB3" s="24"/>
      <c r="DFC3" s="24"/>
      <c r="DFD3" s="24"/>
      <c r="DFE3" s="24"/>
      <c r="DFF3" s="24"/>
      <c r="DFG3" s="24"/>
      <c r="DFH3" s="24"/>
      <c r="DFI3" s="24"/>
      <c r="DFJ3" s="24"/>
      <c r="DFK3" s="24"/>
      <c r="DFL3" s="24"/>
      <c r="DFM3" s="24"/>
      <c r="DFN3" s="24"/>
      <c r="DFO3" s="24"/>
      <c r="DFP3" s="24"/>
      <c r="DFQ3" s="24"/>
      <c r="DFR3" s="24"/>
      <c r="DFS3" s="24"/>
      <c r="DFT3" s="24"/>
      <c r="DFU3" s="24"/>
      <c r="DFV3" s="24"/>
      <c r="DFW3" s="24"/>
      <c r="DFX3" s="24"/>
      <c r="DFY3" s="24"/>
      <c r="DFZ3" s="24"/>
      <c r="DGA3" s="24"/>
      <c r="DGB3" s="24"/>
      <c r="DGC3" s="24"/>
      <c r="DGD3" s="24"/>
      <c r="DGE3" s="24"/>
      <c r="DGF3" s="24"/>
      <c r="DGG3" s="24"/>
      <c r="DGH3" s="24"/>
      <c r="DGI3" s="24"/>
      <c r="DGJ3" s="24"/>
      <c r="DGK3" s="24"/>
      <c r="DGL3" s="24"/>
      <c r="DGM3" s="24"/>
      <c r="DGN3" s="24"/>
      <c r="DGO3" s="24"/>
      <c r="DGP3" s="24"/>
      <c r="DGQ3" s="24"/>
      <c r="DGR3" s="24"/>
      <c r="DGS3" s="24"/>
      <c r="DGT3" s="24"/>
      <c r="DGU3" s="24"/>
      <c r="DGV3" s="24"/>
      <c r="DGW3" s="24"/>
      <c r="DGX3" s="24"/>
      <c r="DGY3" s="24"/>
      <c r="DGZ3" s="24"/>
      <c r="DHA3" s="24"/>
      <c r="DHB3" s="24"/>
      <c r="DHC3" s="24"/>
      <c r="DHD3" s="24"/>
      <c r="DHE3" s="24"/>
      <c r="DHF3" s="24"/>
      <c r="DHG3" s="24"/>
      <c r="DHH3" s="24"/>
      <c r="DHI3" s="24"/>
      <c r="DHJ3" s="24"/>
    </row>
    <row r="4" spans="1:2922" s="40" customFormat="1" ht="227" customHeight="1">
      <c r="A4" s="138" t="s">
        <v>112</v>
      </c>
      <c r="B4" s="139" t="s">
        <v>131</v>
      </c>
      <c r="C4" s="138" t="s">
        <v>49</v>
      </c>
      <c r="D4" s="138" t="s">
        <v>337</v>
      </c>
      <c r="E4" s="138" t="s">
        <v>61</v>
      </c>
      <c r="F4" s="138" t="s">
        <v>1589</v>
      </c>
      <c r="G4" s="138" t="s">
        <v>353</v>
      </c>
      <c r="H4" s="138" t="s">
        <v>357</v>
      </c>
      <c r="I4" s="138" t="s">
        <v>199</v>
      </c>
      <c r="J4" s="138" t="s">
        <v>199</v>
      </c>
      <c r="K4" s="138" t="s">
        <v>199</v>
      </c>
      <c r="L4" s="138" t="s">
        <v>82</v>
      </c>
      <c r="M4" s="145">
        <v>42467</v>
      </c>
      <c r="N4" s="138" t="s">
        <v>94</v>
      </c>
      <c r="O4" s="138">
        <v>-26.682099999999998</v>
      </c>
      <c r="P4" s="138">
        <v>27.937899999999999</v>
      </c>
      <c r="Q4" s="146" t="s">
        <v>1827</v>
      </c>
      <c r="R4" s="138" t="s">
        <v>199</v>
      </c>
      <c r="S4" s="138" t="s">
        <v>80</v>
      </c>
      <c r="T4" s="138" t="s">
        <v>136</v>
      </c>
      <c r="U4" s="138" t="s">
        <v>38</v>
      </c>
      <c r="V4" s="138" t="s">
        <v>129</v>
      </c>
      <c r="W4" s="138" t="s">
        <v>44</v>
      </c>
      <c r="X4" s="138" t="s">
        <v>82</v>
      </c>
      <c r="Y4" s="138" t="s">
        <v>186</v>
      </c>
      <c r="Z4" s="138" t="s">
        <v>186</v>
      </c>
      <c r="AA4" s="139" t="s">
        <v>240</v>
      </c>
      <c r="AB4" s="139" t="s">
        <v>359</v>
      </c>
      <c r="AC4" s="138" t="s">
        <v>1057</v>
      </c>
      <c r="AD4" s="138" t="s">
        <v>199</v>
      </c>
      <c r="AE4" s="138" t="s">
        <v>199</v>
      </c>
      <c r="AF4" s="138" t="s">
        <v>199</v>
      </c>
      <c r="AG4" s="138" t="s">
        <v>199</v>
      </c>
      <c r="AH4" s="138" t="s">
        <v>199</v>
      </c>
      <c r="AI4" s="138" t="s">
        <v>199</v>
      </c>
      <c r="AJ4" s="138" t="s">
        <v>199</v>
      </c>
      <c r="AK4" s="138" t="s">
        <v>199</v>
      </c>
      <c r="AL4" s="138" t="s">
        <v>199</v>
      </c>
      <c r="AM4" s="138" t="s">
        <v>199</v>
      </c>
      <c r="AN4" s="147" t="s">
        <v>22</v>
      </c>
      <c r="AO4" s="138" t="s">
        <v>83</v>
      </c>
      <c r="AP4" s="138" t="s">
        <v>1058</v>
      </c>
      <c r="AQ4" s="80" t="s">
        <v>1632</v>
      </c>
      <c r="AR4" s="138" t="s">
        <v>199</v>
      </c>
      <c r="AS4" s="138" t="s">
        <v>199</v>
      </c>
      <c r="AT4" s="138" t="s">
        <v>199</v>
      </c>
      <c r="AU4" s="148" t="s">
        <v>1590</v>
      </c>
      <c r="AV4" s="149" t="s">
        <v>2113</v>
      </c>
      <c r="AW4" s="150" t="s">
        <v>1661</v>
      </c>
      <c r="AX4" s="138" t="s">
        <v>105</v>
      </c>
      <c r="AY4" s="138" t="s">
        <v>138</v>
      </c>
      <c r="AZ4" s="138" t="s">
        <v>308</v>
      </c>
      <c r="BA4" s="138"/>
      <c r="BB4" s="138" t="s">
        <v>94</v>
      </c>
      <c r="BC4" s="151">
        <v>42467</v>
      </c>
      <c r="BD4" s="186"/>
      <c r="BE4" s="186"/>
      <c r="BF4" s="186"/>
      <c r="BG4" s="186"/>
      <c r="BH4" s="186"/>
      <c r="BI4" s="186"/>
      <c r="BJ4" s="186"/>
      <c r="BK4" s="186"/>
      <c r="BL4" s="1"/>
      <c r="BM4" s="1"/>
      <c r="BN4" s="1"/>
      <c r="BO4" s="1"/>
      <c r="BP4" s="1"/>
      <c r="BQ4" s="1"/>
      <c r="BR4" s="1"/>
      <c r="BS4" s="1"/>
      <c r="BT4" s="1"/>
      <c r="BU4" s="1"/>
      <c r="BV4" s="1"/>
      <c r="BW4" s="1"/>
      <c r="BX4" s="1"/>
      <c r="BY4" s="1"/>
      <c r="BZ4" s="1"/>
      <c r="CA4" s="1"/>
      <c r="CB4" s="1"/>
      <c r="CC4" s="1"/>
      <c r="CD4" s="1"/>
      <c r="CE4" s="1"/>
      <c r="CF4" s="1"/>
      <c r="CG4" s="1"/>
      <c r="CH4" s="1"/>
      <c r="CI4" s="1"/>
      <c r="CJ4" s="1"/>
      <c r="CK4" s="19"/>
      <c r="CL4" s="19"/>
      <c r="CM4" s="19"/>
      <c r="CN4" s="19"/>
      <c r="CO4" s="19"/>
      <c r="CP4" s="19"/>
      <c r="CQ4" s="19"/>
      <c r="CR4" s="19"/>
      <c r="CS4" s="19"/>
      <c r="CT4" s="19"/>
      <c r="CU4" s="19"/>
      <c r="CV4" s="19"/>
      <c r="CW4" s="19"/>
      <c r="CX4" s="19"/>
      <c r="CY4" s="19"/>
      <c r="CZ4" s="19"/>
      <c r="DA4" s="19"/>
      <c r="DB4" s="19"/>
      <c r="DC4" s="19"/>
      <c r="DD4" s="19"/>
      <c r="DE4" s="19"/>
      <c r="DF4" s="19"/>
      <c r="DG4" s="19"/>
      <c r="DH4" s="19"/>
      <c r="DI4" s="19"/>
      <c r="DJ4" s="19"/>
      <c r="DK4" s="19"/>
      <c r="DL4" s="19"/>
      <c r="DM4" s="19"/>
      <c r="DN4" s="19"/>
      <c r="DO4" s="19"/>
      <c r="DP4" s="19"/>
      <c r="DQ4" s="19"/>
      <c r="DR4" s="19"/>
      <c r="DS4" s="19"/>
      <c r="DT4" s="19"/>
      <c r="DU4" s="19"/>
      <c r="DV4" s="19"/>
      <c r="DW4" s="19"/>
      <c r="DX4" s="19"/>
      <c r="DY4" s="19"/>
      <c r="DZ4" s="19"/>
      <c r="EA4" s="19"/>
      <c r="EB4" s="19"/>
      <c r="EC4" s="19"/>
      <c r="ED4" s="19"/>
      <c r="EE4" s="19"/>
      <c r="EF4" s="19"/>
      <c r="EG4" s="19"/>
      <c r="EH4" s="19"/>
      <c r="EI4" s="19"/>
      <c r="EJ4" s="19"/>
      <c r="EK4" s="19"/>
      <c r="EL4" s="19"/>
      <c r="EM4" s="19"/>
      <c r="EN4" s="19"/>
      <c r="EO4" s="19"/>
      <c r="EP4" s="19"/>
      <c r="EQ4" s="19"/>
      <c r="ER4" s="19"/>
      <c r="ES4" s="19"/>
      <c r="ET4" s="19"/>
      <c r="EU4" s="19"/>
      <c r="EV4" s="19"/>
      <c r="EW4" s="19"/>
      <c r="EX4" s="19"/>
      <c r="EY4" s="19"/>
      <c r="EZ4" s="19"/>
      <c r="FA4" s="19"/>
      <c r="FB4" s="19"/>
      <c r="FC4" s="19"/>
      <c r="FD4" s="19"/>
      <c r="FE4" s="19"/>
      <c r="FF4" s="19"/>
      <c r="FG4" s="19"/>
      <c r="FH4" s="19"/>
      <c r="FI4" s="19"/>
      <c r="FJ4" s="19"/>
      <c r="FK4" s="19"/>
      <c r="FL4" s="19"/>
      <c r="FM4" s="19"/>
      <c r="FN4" s="19"/>
      <c r="FO4" s="19"/>
      <c r="FP4" s="19"/>
      <c r="FQ4" s="19"/>
      <c r="FR4" s="19"/>
      <c r="FS4" s="19"/>
      <c r="FT4" s="19"/>
      <c r="FU4" s="19"/>
      <c r="FV4" s="19"/>
      <c r="FW4" s="19"/>
      <c r="FX4" s="19"/>
      <c r="FY4" s="19"/>
      <c r="FZ4" s="19"/>
      <c r="GA4" s="19"/>
      <c r="GB4" s="19"/>
      <c r="GC4" s="19"/>
      <c r="GD4" s="19"/>
      <c r="GE4" s="19"/>
      <c r="GF4" s="19"/>
      <c r="GG4" s="19"/>
      <c r="GH4" s="19"/>
      <c r="GI4" s="19"/>
      <c r="GJ4" s="19"/>
      <c r="GK4" s="19"/>
      <c r="GL4" s="19"/>
      <c r="GM4" s="19"/>
      <c r="GN4" s="19"/>
      <c r="GO4" s="19"/>
      <c r="GP4" s="19"/>
      <c r="GQ4" s="19"/>
      <c r="GR4" s="19"/>
      <c r="GS4" s="19"/>
      <c r="GT4" s="19"/>
      <c r="GU4" s="19"/>
      <c r="GV4" s="19"/>
      <c r="GW4" s="19"/>
      <c r="GX4" s="19"/>
      <c r="GY4" s="19"/>
      <c r="GZ4" s="19"/>
      <c r="HA4" s="19"/>
      <c r="HB4" s="19"/>
      <c r="HC4" s="19"/>
      <c r="HD4" s="19"/>
      <c r="HE4" s="19"/>
      <c r="HF4" s="19"/>
      <c r="HG4" s="19"/>
      <c r="HH4" s="19"/>
      <c r="HI4" s="19"/>
      <c r="HJ4" s="19"/>
      <c r="HK4" s="19"/>
      <c r="HL4" s="19"/>
      <c r="HM4" s="19"/>
      <c r="HN4" s="19"/>
      <c r="HO4" s="19"/>
      <c r="HP4" s="19"/>
      <c r="HQ4" s="19"/>
      <c r="HR4" s="19"/>
      <c r="HS4" s="19"/>
      <c r="HT4" s="19"/>
      <c r="HU4" s="19"/>
      <c r="HV4" s="19"/>
      <c r="HW4" s="19"/>
      <c r="HX4" s="19"/>
      <c r="HY4" s="19"/>
      <c r="HZ4" s="19"/>
      <c r="IA4" s="19"/>
      <c r="IB4" s="19"/>
      <c r="IC4" s="19"/>
      <c r="ID4" s="19"/>
      <c r="IE4" s="19"/>
      <c r="IF4" s="19"/>
      <c r="IG4" s="19"/>
      <c r="IH4" s="19"/>
      <c r="II4" s="19"/>
      <c r="IJ4" s="19"/>
      <c r="IK4" s="19"/>
      <c r="IL4" s="19"/>
      <c r="IM4" s="19"/>
      <c r="IN4" s="19"/>
      <c r="IO4" s="19"/>
      <c r="IP4" s="19"/>
      <c r="IQ4" s="19"/>
      <c r="IR4" s="19"/>
      <c r="IS4" s="19"/>
      <c r="IT4" s="19"/>
      <c r="IU4" s="19"/>
      <c r="IV4" s="19"/>
      <c r="IW4" s="19"/>
      <c r="IX4" s="19"/>
      <c r="IY4" s="19"/>
      <c r="IZ4" s="19"/>
      <c r="JA4" s="19"/>
      <c r="JB4" s="19"/>
      <c r="JC4" s="19"/>
      <c r="JD4" s="19"/>
      <c r="JE4" s="19"/>
      <c r="JF4" s="19"/>
      <c r="JG4" s="19"/>
      <c r="JH4" s="19"/>
      <c r="JI4" s="19"/>
      <c r="JJ4" s="19"/>
      <c r="JK4" s="19"/>
      <c r="JL4" s="19"/>
      <c r="JM4" s="19"/>
      <c r="JN4" s="19"/>
      <c r="JO4" s="19"/>
      <c r="JP4" s="19"/>
      <c r="JQ4" s="19"/>
      <c r="JR4" s="19"/>
      <c r="JS4" s="19"/>
      <c r="JT4" s="19"/>
      <c r="JU4" s="19"/>
      <c r="JV4" s="19"/>
      <c r="JW4" s="19"/>
      <c r="JX4" s="19"/>
      <c r="JY4" s="19"/>
      <c r="JZ4" s="19"/>
      <c r="KA4" s="19"/>
      <c r="KB4" s="19"/>
      <c r="KC4" s="19"/>
      <c r="KD4" s="19"/>
      <c r="KE4" s="19"/>
      <c r="KF4" s="19"/>
      <c r="KG4" s="19"/>
      <c r="KH4" s="19"/>
      <c r="KI4" s="19"/>
      <c r="KJ4" s="19"/>
      <c r="KK4" s="19"/>
      <c r="KL4" s="19"/>
      <c r="KM4" s="19"/>
      <c r="KN4" s="19"/>
      <c r="KO4" s="19"/>
      <c r="KP4" s="19"/>
      <c r="KQ4" s="19"/>
      <c r="KR4" s="19"/>
      <c r="KS4" s="19"/>
      <c r="KT4" s="19"/>
      <c r="KU4" s="19"/>
      <c r="KV4" s="19"/>
      <c r="KW4" s="19"/>
      <c r="KX4" s="19"/>
      <c r="KY4" s="19"/>
      <c r="KZ4" s="19"/>
      <c r="LA4" s="19"/>
      <c r="LB4" s="19"/>
      <c r="LC4" s="19"/>
      <c r="LD4" s="19"/>
      <c r="LE4" s="19"/>
      <c r="LF4" s="19"/>
      <c r="LG4" s="19"/>
      <c r="LH4" s="19"/>
      <c r="LI4" s="19"/>
      <c r="LJ4" s="19"/>
      <c r="LK4" s="19"/>
      <c r="LL4" s="19"/>
      <c r="LM4" s="19"/>
      <c r="LN4" s="19"/>
      <c r="LO4" s="19"/>
      <c r="LP4" s="19"/>
      <c r="LQ4" s="19"/>
      <c r="LR4" s="19"/>
      <c r="LS4" s="19"/>
      <c r="LT4" s="19"/>
      <c r="LU4" s="19"/>
      <c r="LV4" s="19"/>
      <c r="LW4" s="19"/>
      <c r="LX4" s="19"/>
      <c r="LY4" s="19"/>
      <c r="LZ4" s="19"/>
      <c r="MA4" s="19"/>
      <c r="MB4" s="19"/>
      <c r="MC4" s="19"/>
      <c r="MD4" s="19"/>
      <c r="ME4" s="19"/>
      <c r="MF4" s="19"/>
      <c r="MG4" s="19"/>
      <c r="MH4" s="19"/>
      <c r="MI4" s="19"/>
      <c r="MJ4" s="19"/>
      <c r="MK4" s="19"/>
      <c r="ML4" s="19"/>
      <c r="MM4" s="19"/>
      <c r="MN4" s="19"/>
      <c r="MO4" s="19"/>
      <c r="MP4" s="19"/>
      <c r="MQ4" s="19"/>
      <c r="MR4" s="19"/>
      <c r="MS4" s="19"/>
      <c r="MT4" s="19"/>
      <c r="MU4" s="19"/>
      <c r="MV4" s="19"/>
      <c r="MW4" s="19"/>
      <c r="MX4" s="19"/>
      <c r="MY4" s="19"/>
      <c r="MZ4" s="19"/>
      <c r="NA4" s="19"/>
      <c r="NB4" s="19"/>
      <c r="NC4" s="19"/>
      <c r="ND4" s="19"/>
      <c r="NE4" s="19"/>
      <c r="NF4" s="19"/>
      <c r="NG4" s="19"/>
      <c r="NH4" s="19"/>
      <c r="NI4" s="19"/>
      <c r="NJ4" s="19"/>
      <c r="NK4" s="19"/>
      <c r="NL4" s="19"/>
      <c r="NM4" s="19"/>
      <c r="NN4" s="19"/>
      <c r="NO4" s="19"/>
      <c r="NP4" s="19"/>
      <c r="NQ4" s="19"/>
      <c r="NR4" s="19"/>
      <c r="NS4" s="19"/>
      <c r="NT4" s="19"/>
      <c r="NU4" s="19"/>
      <c r="NV4" s="19"/>
      <c r="NW4" s="19"/>
      <c r="NX4" s="19"/>
      <c r="NY4" s="19"/>
      <c r="NZ4" s="19"/>
      <c r="OA4" s="19"/>
      <c r="OB4" s="19"/>
      <c r="OC4" s="19"/>
      <c r="OD4" s="19"/>
      <c r="OE4" s="19"/>
      <c r="OF4" s="19"/>
      <c r="OG4" s="19"/>
      <c r="OH4" s="19"/>
      <c r="OI4" s="19"/>
      <c r="OJ4" s="19"/>
      <c r="OK4" s="19"/>
      <c r="OL4" s="19"/>
      <c r="OM4" s="19"/>
      <c r="ON4" s="19"/>
      <c r="OO4" s="19"/>
      <c r="OP4" s="19"/>
      <c r="OQ4" s="19"/>
      <c r="OR4" s="19"/>
      <c r="OS4" s="19"/>
      <c r="OT4" s="19"/>
      <c r="OU4" s="19"/>
      <c r="OV4" s="19"/>
      <c r="OW4" s="19"/>
      <c r="OX4" s="19"/>
      <c r="OY4" s="19"/>
      <c r="OZ4" s="19"/>
      <c r="PA4" s="19"/>
      <c r="PB4" s="19"/>
      <c r="PC4" s="19"/>
      <c r="PD4" s="19"/>
      <c r="PE4" s="19"/>
      <c r="PF4" s="19"/>
      <c r="PG4" s="19"/>
      <c r="PH4" s="19"/>
      <c r="PI4" s="19"/>
      <c r="PJ4" s="19"/>
      <c r="PK4" s="19"/>
      <c r="PL4" s="19"/>
      <c r="PM4" s="19"/>
      <c r="PN4" s="19"/>
      <c r="PO4" s="19"/>
      <c r="PP4" s="19"/>
      <c r="PQ4" s="19"/>
      <c r="PR4" s="19"/>
      <c r="PS4" s="19"/>
      <c r="PT4" s="19"/>
      <c r="PU4" s="19"/>
      <c r="PV4" s="19"/>
      <c r="PW4" s="19"/>
      <c r="PX4" s="19"/>
      <c r="PY4" s="19"/>
      <c r="PZ4" s="19"/>
      <c r="QA4" s="19"/>
      <c r="QB4" s="19"/>
      <c r="QC4" s="19"/>
      <c r="QD4" s="19"/>
      <c r="QE4" s="19"/>
      <c r="QF4" s="19"/>
      <c r="QG4" s="19"/>
      <c r="QH4" s="19"/>
      <c r="QI4" s="19"/>
      <c r="QJ4" s="19"/>
      <c r="QK4" s="19"/>
      <c r="QL4" s="19"/>
      <c r="QM4" s="19"/>
      <c r="QN4" s="19"/>
      <c r="QO4" s="19"/>
      <c r="QP4" s="19"/>
      <c r="QQ4" s="19"/>
      <c r="QR4" s="19"/>
      <c r="QS4" s="19"/>
      <c r="QT4" s="19"/>
      <c r="QU4" s="19"/>
      <c r="QV4" s="19"/>
      <c r="QW4" s="19"/>
      <c r="QX4" s="19"/>
      <c r="QY4" s="19"/>
      <c r="QZ4" s="19"/>
      <c r="RA4" s="19"/>
      <c r="RB4" s="19"/>
      <c r="RC4" s="19"/>
      <c r="RD4" s="19"/>
      <c r="RE4" s="19"/>
      <c r="RF4" s="19"/>
      <c r="RG4" s="19"/>
      <c r="RH4" s="19"/>
      <c r="RI4" s="19"/>
      <c r="RJ4" s="19"/>
      <c r="RK4" s="19"/>
      <c r="RL4" s="19"/>
      <c r="RM4" s="19"/>
      <c r="RN4" s="19"/>
      <c r="RO4" s="19"/>
      <c r="RP4" s="19"/>
      <c r="RQ4" s="19"/>
      <c r="RR4" s="19"/>
      <c r="RS4" s="19"/>
      <c r="RT4" s="19"/>
      <c r="RU4" s="19"/>
      <c r="RV4" s="19"/>
      <c r="RW4" s="19"/>
      <c r="RX4" s="19"/>
      <c r="RY4" s="19"/>
      <c r="RZ4" s="19"/>
      <c r="SA4" s="19"/>
      <c r="SB4" s="19"/>
      <c r="SC4" s="19"/>
      <c r="SD4" s="19"/>
      <c r="SE4" s="19"/>
      <c r="SF4" s="19"/>
      <c r="SG4" s="19"/>
      <c r="SH4" s="19"/>
      <c r="SI4" s="19"/>
      <c r="SJ4" s="19"/>
      <c r="SK4" s="19"/>
      <c r="SL4" s="19"/>
      <c r="SM4" s="19"/>
      <c r="SN4" s="19"/>
      <c r="SO4" s="19"/>
      <c r="SP4" s="19"/>
      <c r="SQ4" s="19"/>
      <c r="SR4" s="19"/>
      <c r="SS4" s="19"/>
      <c r="ST4" s="19"/>
      <c r="SU4" s="19"/>
      <c r="SV4" s="19"/>
      <c r="SW4" s="19"/>
      <c r="SX4" s="19"/>
      <c r="SY4" s="19"/>
      <c r="SZ4" s="19"/>
      <c r="TA4" s="19"/>
      <c r="TB4" s="19"/>
      <c r="TC4" s="19"/>
      <c r="TD4" s="19"/>
      <c r="TE4" s="19"/>
      <c r="TF4" s="19"/>
      <c r="TG4" s="19"/>
      <c r="TH4" s="19"/>
      <c r="TI4" s="19"/>
      <c r="TJ4" s="19"/>
      <c r="TK4" s="19"/>
      <c r="TL4" s="19"/>
      <c r="TM4" s="19"/>
      <c r="TN4" s="19"/>
      <c r="TO4" s="19"/>
      <c r="TP4" s="19"/>
      <c r="TQ4" s="19"/>
      <c r="TR4" s="19"/>
      <c r="TS4" s="19"/>
      <c r="TT4" s="19"/>
      <c r="TU4" s="19"/>
      <c r="TV4" s="19"/>
      <c r="TW4" s="19"/>
      <c r="TX4" s="19"/>
      <c r="TY4" s="19"/>
      <c r="TZ4" s="19"/>
      <c r="UA4" s="19"/>
      <c r="UB4" s="19"/>
      <c r="UC4" s="19"/>
      <c r="UD4" s="19"/>
      <c r="UE4" s="19"/>
      <c r="UF4" s="19"/>
      <c r="UG4" s="19"/>
      <c r="UH4" s="19"/>
      <c r="UI4" s="19"/>
      <c r="UJ4" s="19"/>
      <c r="UK4" s="19"/>
      <c r="UL4" s="19"/>
      <c r="UM4" s="19"/>
      <c r="UN4" s="19"/>
      <c r="UO4" s="19"/>
      <c r="UP4" s="19"/>
      <c r="UQ4" s="19"/>
      <c r="UR4" s="19"/>
      <c r="US4" s="19"/>
      <c r="UT4" s="19"/>
      <c r="UU4" s="19"/>
      <c r="UV4" s="19"/>
      <c r="UW4" s="19"/>
      <c r="UX4" s="19"/>
      <c r="UY4" s="19"/>
      <c r="UZ4" s="19"/>
      <c r="VA4" s="19"/>
      <c r="VB4" s="19"/>
      <c r="VC4" s="19"/>
      <c r="VD4" s="19"/>
      <c r="VE4" s="19"/>
      <c r="VF4" s="19"/>
      <c r="VG4" s="19"/>
      <c r="VH4" s="19"/>
      <c r="VI4" s="19"/>
      <c r="VJ4" s="19"/>
      <c r="VK4" s="19"/>
      <c r="VL4" s="19"/>
      <c r="VM4" s="19"/>
      <c r="VN4" s="19"/>
      <c r="VO4" s="19"/>
      <c r="VP4" s="19"/>
      <c r="VQ4" s="19"/>
      <c r="VR4" s="19"/>
      <c r="VS4" s="19"/>
      <c r="VT4" s="19"/>
      <c r="VU4" s="19"/>
      <c r="VV4" s="19"/>
      <c r="VW4" s="19"/>
      <c r="VX4" s="19"/>
      <c r="VY4" s="19"/>
      <c r="VZ4" s="19"/>
      <c r="WA4" s="19"/>
      <c r="WB4" s="19"/>
      <c r="WC4" s="19"/>
      <c r="WD4" s="19"/>
      <c r="WE4" s="19"/>
      <c r="WF4" s="19"/>
      <c r="WG4" s="19"/>
      <c r="WH4" s="19"/>
      <c r="WI4" s="19"/>
      <c r="WJ4" s="19"/>
      <c r="WK4" s="19"/>
      <c r="WL4" s="19"/>
      <c r="WM4" s="19"/>
      <c r="WN4" s="19"/>
      <c r="WO4" s="19"/>
      <c r="WP4" s="19"/>
      <c r="WQ4" s="19"/>
      <c r="WR4" s="19"/>
      <c r="WS4" s="19"/>
      <c r="WT4" s="19"/>
      <c r="WU4" s="19"/>
      <c r="WV4" s="19"/>
      <c r="WW4" s="19"/>
      <c r="WX4" s="19"/>
      <c r="WY4" s="19"/>
      <c r="WZ4" s="19"/>
      <c r="XA4" s="19"/>
      <c r="XB4" s="19"/>
      <c r="XC4" s="19"/>
      <c r="XD4" s="19"/>
      <c r="XE4" s="19"/>
      <c r="XF4" s="19"/>
      <c r="XG4" s="19"/>
      <c r="XH4" s="19"/>
      <c r="XI4" s="19"/>
      <c r="XJ4" s="19"/>
      <c r="XK4" s="19"/>
      <c r="XL4" s="19"/>
      <c r="XM4" s="19"/>
      <c r="XN4" s="19"/>
      <c r="XO4" s="19"/>
      <c r="XP4" s="19"/>
      <c r="XQ4" s="19"/>
      <c r="XR4" s="19"/>
      <c r="XS4" s="19"/>
      <c r="XT4" s="19"/>
      <c r="XU4" s="19"/>
      <c r="XV4" s="19"/>
      <c r="XW4" s="19"/>
      <c r="XX4" s="19"/>
      <c r="XY4" s="19"/>
      <c r="XZ4" s="19"/>
      <c r="YA4" s="19"/>
      <c r="YB4" s="19"/>
      <c r="YC4" s="19"/>
      <c r="YD4" s="19"/>
      <c r="YE4" s="19"/>
      <c r="YF4" s="19"/>
      <c r="YG4" s="19"/>
      <c r="YH4" s="19"/>
      <c r="YI4" s="19"/>
      <c r="YJ4" s="19"/>
      <c r="YK4" s="19"/>
      <c r="YL4" s="19"/>
      <c r="YM4" s="19"/>
      <c r="YN4" s="19"/>
      <c r="YO4" s="19"/>
      <c r="YP4" s="19"/>
      <c r="YQ4" s="19"/>
      <c r="YR4" s="19"/>
      <c r="YS4" s="19"/>
      <c r="YT4" s="19"/>
      <c r="YU4" s="19"/>
      <c r="YV4" s="19"/>
      <c r="YW4" s="19"/>
      <c r="YX4" s="19"/>
      <c r="YY4" s="19"/>
      <c r="YZ4" s="19"/>
      <c r="ZA4" s="19"/>
      <c r="ZB4" s="19"/>
      <c r="ZC4" s="19"/>
      <c r="ZD4" s="19"/>
      <c r="ZE4" s="19"/>
      <c r="ZF4" s="19"/>
      <c r="ZG4" s="19"/>
      <c r="ZH4" s="19"/>
      <c r="ZI4" s="19"/>
      <c r="ZJ4" s="19"/>
      <c r="ZK4" s="19"/>
      <c r="ZL4" s="19"/>
      <c r="ZM4" s="19"/>
      <c r="ZN4" s="19"/>
      <c r="ZO4" s="19"/>
      <c r="ZP4" s="19"/>
      <c r="ZQ4" s="19"/>
      <c r="ZR4" s="19"/>
      <c r="ZS4" s="19"/>
      <c r="ZT4" s="19"/>
      <c r="ZU4" s="19"/>
      <c r="ZV4" s="19"/>
      <c r="ZW4" s="19"/>
      <c r="ZX4" s="19"/>
      <c r="ZY4" s="19"/>
      <c r="ZZ4" s="19"/>
      <c r="AAA4" s="19"/>
      <c r="AAB4" s="19"/>
      <c r="AAC4" s="19"/>
      <c r="AAD4" s="19"/>
      <c r="AAE4" s="19"/>
      <c r="AAF4" s="19"/>
      <c r="AAG4" s="19"/>
      <c r="AAH4" s="19"/>
      <c r="AAI4" s="19"/>
      <c r="AAJ4" s="19"/>
      <c r="AAK4" s="19"/>
      <c r="AAL4" s="19"/>
      <c r="AAM4" s="19"/>
      <c r="AAN4" s="19"/>
      <c r="AAO4" s="19"/>
      <c r="AAP4" s="19"/>
      <c r="AAQ4" s="19"/>
      <c r="AAR4" s="19"/>
      <c r="AAS4" s="19"/>
      <c r="AAT4" s="19"/>
      <c r="AAU4" s="19"/>
      <c r="AAV4" s="19"/>
      <c r="AAW4" s="19"/>
      <c r="AAX4" s="19"/>
      <c r="AAY4" s="19"/>
      <c r="AAZ4" s="19"/>
      <c r="ABA4" s="19"/>
      <c r="ABB4" s="19"/>
      <c r="ABC4" s="19"/>
      <c r="ABD4" s="19"/>
      <c r="ABE4" s="19"/>
      <c r="ABF4" s="19"/>
      <c r="ABG4" s="19"/>
      <c r="ABH4" s="19"/>
      <c r="ABI4" s="19"/>
      <c r="ABJ4" s="19"/>
      <c r="ABK4" s="19"/>
      <c r="ABL4" s="19"/>
      <c r="ABM4" s="19"/>
      <c r="ABN4" s="19"/>
      <c r="ABO4" s="19"/>
      <c r="ABP4" s="19"/>
      <c r="ABQ4" s="19"/>
      <c r="ABR4" s="19"/>
      <c r="ABS4" s="19"/>
      <c r="ABT4" s="19"/>
      <c r="ABU4" s="19"/>
      <c r="ABV4" s="19"/>
      <c r="ABW4" s="19"/>
      <c r="ABX4" s="19"/>
      <c r="ABY4" s="19"/>
      <c r="ABZ4" s="19"/>
      <c r="ACA4" s="19"/>
      <c r="ACB4" s="19"/>
      <c r="ACC4" s="19"/>
      <c r="ACD4" s="19"/>
      <c r="ACE4" s="19"/>
      <c r="ACF4" s="19"/>
      <c r="ACG4" s="19"/>
      <c r="ACH4" s="19"/>
      <c r="ACI4" s="19"/>
      <c r="ACJ4" s="19"/>
      <c r="ACK4" s="19"/>
      <c r="ACL4" s="19"/>
      <c r="ACM4" s="19"/>
      <c r="ACN4" s="19"/>
      <c r="ACO4" s="19"/>
      <c r="ACP4" s="19"/>
      <c r="ACQ4" s="19"/>
      <c r="ACR4" s="19"/>
      <c r="ACS4" s="19"/>
      <c r="ACT4" s="19"/>
      <c r="ACU4" s="19"/>
      <c r="ACV4" s="19"/>
      <c r="ACW4" s="19"/>
      <c r="ACX4" s="19"/>
      <c r="ACY4" s="19"/>
      <c r="ACZ4" s="19"/>
      <c r="ADA4" s="19"/>
      <c r="ADB4" s="19"/>
      <c r="ADC4" s="19"/>
      <c r="ADD4" s="19"/>
      <c r="ADE4" s="19"/>
      <c r="ADF4" s="19"/>
      <c r="ADG4" s="19"/>
      <c r="ADH4" s="19"/>
      <c r="ADI4" s="19"/>
      <c r="ADJ4" s="19"/>
      <c r="ADK4" s="19"/>
      <c r="ADL4" s="19"/>
      <c r="ADM4" s="19"/>
      <c r="ADN4" s="19"/>
      <c r="ADO4" s="19"/>
      <c r="ADP4" s="19"/>
      <c r="ADQ4" s="19"/>
      <c r="ADR4" s="19"/>
      <c r="ADS4" s="19"/>
      <c r="ADT4" s="19"/>
      <c r="ADU4" s="19"/>
      <c r="ADV4" s="19"/>
      <c r="ADW4" s="19"/>
      <c r="ADX4" s="19"/>
      <c r="ADY4" s="19"/>
      <c r="ADZ4" s="19"/>
      <c r="AEA4" s="19"/>
      <c r="AEB4" s="19"/>
      <c r="AEC4" s="19"/>
      <c r="AED4" s="19"/>
      <c r="AEE4" s="19"/>
      <c r="AEF4" s="19"/>
      <c r="AEG4" s="19"/>
      <c r="AEH4" s="19"/>
      <c r="AEI4" s="19"/>
      <c r="AEJ4" s="19"/>
      <c r="AEK4" s="19"/>
      <c r="AEL4" s="19"/>
      <c r="AEM4" s="19"/>
      <c r="AEN4" s="19"/>
      <c r="AEO4" s="19"/>
      <c r="AEP4" s="19"/>
      <c r="AEQ4" s="19"/>
      <c r="AER4" s="19"/>
      <c r="AES4" s="19"/>
      <c r="AET4" s="19"/>
      <c r="AEU4" s="19"/>
      <c r="AEV4" s="19"/>
      <c r="AEW4" s="19"/>
      <c r="AEX4" s="19"/>
      <c r="AEY4" s="19"/>
      <c r="AEZ4" s="19"/>
      <c r="AFA4" s="19"/>
      <c r="AFB4" s="19"/>
      <c r="AFC4" s="19"/>
      <c r="AFD4" s="19"/>
      <c r="AFE4" s="19"/>
      <c r="AFF4" s="19"/>
      <c r="AFG4" s="19"/>
      <c r="AFH4" s="19"/>
      <c r="AFI4" s="19"/>
      <c r="AFJ4" s="19"/>
      <c r="AFK4" s="19"/>
      <c r="AFL4" s="19"/>
      <c r="AFM4" s="19"/>
      <c r="AFN4" s="19"/>
      <c r="AFO4" s="19"/>
      <c r="AFP4" s="19"/>
      <c r="AFQ4" s="19"/>
      <c r="AFR4" s="19"/>
      <c r="AFS4" s="19"/>
      <c r="AFT4" s="19"/>
      <c r="AFU4" s="19"/>
      <c r="AFV4" s="19"/>
      <c r="AFW4" s="19"/>
      <c r="AFX4" s="19"/>
      <c r="AFY4" s="19"/>
      <c r="AFZ4" s="19"/>
      <c r="AGA4" s="19"/>
      <c r="AGB4" s="19"/>
      <c r="AGC4" s="19"/>
      <c r="AGD4" s="19"/>
      <c r="AGE4" s="19"/>
      <c r="AGF4" s="19"/>
      <c r="AGG4" s="19"/>
      <c r="AGH4" s="19"/>
      <c r="AGI4" s="19"/>
      <c r="AGJ4" s="19"/>
      <c r="AGK4" s="19"/>
      <c r="AGL4" s="19"/>
      <c r="AGM4" s="19"/>
      <c r="AGN4" s="19"/>
      <c r="AGO4" s="19"/>
      <c r="AGP4" s="19"/>
      <c r="AGQ4" s="19"/>
      <c r="AGR4" s="19"/>
      <c r="AGS4" s="19"/>
      <c r="AGT4" s="19"/>
      <c r="AGU4" s="19"/>
      <c r="AGV4" s="19"/>
      <c r="AGW4" s="19"/>
      <c r="AGX4" s="19"/>
      <c r="AGY4" s="19"/>
      <c r="AGZ4" s="19"/>
      <c r="AHA4" s="19"/>
      <c r="AHB4" s="19"/>
      <c r="AHC4" s="19"/>
      <c r="AHD4" s="19"/>
      <c r="AHE4" s="19"/>
      <c r="AHF4" s="19"/>
      <c r="AHG4" s="19"/>
      <c r="AHH4" s="19"/>
      <c r="AHI4" s="19"/>
      <c r="AHJ4" s="19"/>
      <c r="AHK4" s="19"/>
      <c r="AHL4" s="19"/>
      <c r="AHM4" s="19"/>
      <c r="AHN4" s="19"/>
      <c r="AHO4" s="19"/>
      <c r="AHP4" s="19"/>
      <c r="AHQ4" s="19"/>
      <c r="AHR4" s="19"/>
      <c r="AHS4" s="19"/>
      <c r="AHT4" s="19"/>
      <c r="AHU4" s="19"/>
      <c r="AHV4" s="19"/>
      <c r="AHW4" s="19"/>
      <c r="AHX4" s="19"/>
      <c r="AHY4" s="19"/>
      <c r="AHZ4" s="19"/>
      <c r="AIA4" s="19"/>
      <c r="AIB4" s="19"/>
      <c r="AIC4" s="19"/>
      <c r="AID4" s="19"/>
      <c r="AIE4" s="19"/>
      <c r="AIF4" s="19"/>
      <c r="AIG4" s="19"/>
      <c r="AIH4" s="19"/>
      <c r="AII4" s="19"/>
      <c r="AIJ4" s="19"/>
      <c r="AIK4" s="19"/>
      <c r="AIL4" s="19"/>
      <c r="AIM4" s="19"/>
      <c r="AIN4" s="19"/>
      <c r="AIO4" s="19"/>
      <c r="AIP4" s="19"/>
      <c r="AIQ4" s="19"/>
      <c r="AIR4" s="19"/>
      <c r="AIS4" s="19"/>
      <c r="AIT4" s="19"/>
      <c r="AIU4" s="19"/>
      <c r="AIV4" s="19"/>
      <c r="AIW4" s="19"/>
      <c r="AIX4" s="19"/>
      <c r="AIY4" s="19"/>
      <c r="AIZ4" s="19"/>
      <c r="AJA4" s="19"/>
      <c r="AJB4" s="19"/>
      <c r="AJC4" s="19"/>
      <c r="AJD4" s="19"/>
      <c r="AJE4" s="19"/>
      <c r="AJF4" s="19"/>
      <c r="AJG4" s="19"/>
      <c r="AJH4" s="19"/>
      <c r="AJI4" s="19"/>
      <c r="AJJ4" s="19"/>
      <c r="AJK4" s="19"/>
      <c r="AJL4" s="19"/>
      <c r="AJM4" s="19"/>
      <c r="AJN4" s="19"/>
      <c r="AJO4" s="19"/>
      <c r="AJP4" s="19"/>
      <c r="AJQ4" s="19"/>
      <c r="AJR4" s="19"/>
      <c r="AJS4" s="19"/>
      <c r="AJT4" s="19"/>
      <c r="AJU4" s="19"/>
      <c r="AJV4" s="19"/>
      <c r="AJW4" s="19"/>
      <c r="AJX4" s="19"/>
      <c r="AJY4" s="19"/>
      <c r="AJZ4" s="19"/>
      <c r="AKA4" s="19"/>
      <c r="AKB4" s="19"/>
      <c r="AKC4" s="19"/>
      <c r="AKD4" s="19"/>
      <c r="AKE4" s="19"/>
      <c r="AKF4" s="19"/>
      <c r="AKG4" s="19"/>
      <c r="AKH4" s="19"/>
      <c r="AKI4" s="19"/>
      <c r="AKJ4" s="19"/>
      <c r="AKK4" s="19"/>
      <c r="AKL4" s="19"/>
      <c r="AKM4" s="19"/>
      <c r="AKN4" s="19"/>
      <c r="AKO4" s="19"/>
      <c r="AKP4" s="19"/>
      <c r="AKQ4" s="19"/>
      <c r="AKR4" s="19"/>
      <c r="AKS4" s="19"/>
      <c r="AKT4" s="19"/>
      <c r="AKU4" s="19"/>
      <c r="AKV4" s="19"/>
      <c r="AKW4" s="19"/>
      <c r="AKX4" s="19"/>
      <c r="AKY4" s="19"/>
      <c r="AKZ4" s="19"/>
      <c r="ALA4" s="19"/>
      <c r="ALB4" s="19"/>
      <c r="ALC4" s="19"/>
      <c r="ALD4" s="19"/>
      <c r="ALE4" s="19"/>
      <c r="ALF4" s="19"/>
      <c r="ALG4" s="19"/>
      <c r="ALH4" s="19"/>
      <c r="ALI4" s="19"/>
      <c r="ALJ4" s="19"/>
      <c r="ALK4" s="19"/>
      <c r="ALL4" s="19"/>
      <c r="ALM4" s="19"/>
      <c r="ALN4" s="19"/>
      <c r="ALO4" s="19"/>
      <c r="ALP4" s="19"/>
      <c r="ALQ4" s="19"/>
      <c r="ALR4" s="19"/>
      <c r="ALS4" s="19"/>
      <c r="ALT4" s="19"/>
      <c r="ALU4" s="19"/>
      <c r="ALV4" s="19"/>
      <c r="ALW4" s="19"/>
      <c r="ALX4" s="19"/>
      <c r="ALY4" s="19"/>
      <c r="ALZ4" s="19"/>
      <c r="AMA4" s="19"/>
      <c r="AMB4" s="19"/>
      <c r="AMC4" s="19"/>
      <c r="AMD4" s="19"/>
      <c r="AME4" s="19"/>
      <c r="AMF4" s="19"/>
      <c r="AMG4" s="19"/>
      <c r="AMH4" s="19"/>
      <c r="AMI4" s="19"/>
      <c r="AMJ4" s="19"/>
      <c r="AMK4" s="19"/>
      <c r="AML4" s="19"/>
      <c r="AMM4" s="19"/>
      <c r="AMN4" s="19"/>
      <c r="AMO4" s="19"/>
      <c r="AMP4" s="19"/>
      <c r="AMQ4" s="19"/>
      <c r="AMR4" s="19"/>
      <c r="AMS4" s="19"/>
      <c r="AMT4" s="19"/>
      <c r="AMU4" s="19"/>
      <c r="AMV4" s="19"/>
      <c r="AMW4" s="19"/>
      <c r="AMX4" s="19"/>
      <c r="AMY4" s="19"/>
      <c r="AMZ4" s="19"/>
      <c r="ANA4" s="19"/>
      <c r="ANB4" s="19"/>
      <c r="ANC4" s="19"/>
      <c r="AND4" s="19"/>
      <c r="ANE4" s="19"/>
      <c r="ANF4" s="19"/>
      <c r="ANG4" s="19"/>
      <c r="ANH4" s="19"/>
      <c r="ANI4" s="19"/>
      <c r="ANJ4" s="19"/>
      <c r="ANK4" s="19"/>
      <c r="ANL4" s="19"/>
      <c r="ANM4" s="19"/>
      <c r="ANN4" s="19"/>
      <c r="ANO4" s="19"/>
      <c r="ANP4" s="19"/>
      <c r="ANQ4" s="19"/>
      <c r="ANR4" s="19"/>
      <c r="ANS4" s="19"/>
      <c r="ANT4" s="19"/>
      <c r="ANU4" s="19"/>
      <c r="ANV4" s="19"/>
      <c r="ANW4" s="19"/>
      <c r="ANX4" s="19"/>
      <c r="ANY4" s="19"/>
      <c r="ANZ4" s="19"/>
      <c r="AOA4" s="19"/>
      <c r="AOB4" s="19"/>
      <c r="AOC4" s="19"/>
      <c r="AOD4" s="19"/>
      <c r="AOE4" s="19"/>
      <c r="AOF4" s="19"/>
      <c r="AOG4" s="19"/>
      <c r="AOH4" s="19"/>
      <c r="AOI4" s="19"/>
      <c r="AOJ4" s="19"/>
      <c r="AOK4" s="19"/>
      <c r="AOL4" s="19"/>
      <c r="AOM4" s="19"/>
      <c r="AON4" s="19"/>
      <c r="AOO4" s="19"/>
      <c r="AOP4" s="19"/>
      <c r="AOQ4" s="19"/>
      <c r="AOR4" s="19"/>
      <c r="AOS4" s="19"/>
      <c r="AOT4" s="19"/>
      <c r="AOU4" s="19"/>
      <c r="AOV4" s="19"/>
      <c r="AOW4" s="19"/>
      <c r="AOX4" s="19"/>
      <c r="AOY4" s="19"/>
      <c r="AOZ4" s="19"/>
      <c r="APA4" s="19"/>
      <c r="APB4" s="19"/>
      <c r="APC4" s="19"/>
      <c r="APD4" s="19"/>
      <c r="APE4" s="19"/>
      <c r="APF4" s="19"/>
      <c r="APG4" s="19"/>
      <c r="APH4" s="19"/>
      <c r="API4" s="19"/>
      <c r="APJ4" s="19"/>
      <c r="APK4" s="19"/>
      <c r="APL4" s="19"/>
      <c r="APM4" s="19"/>
      <c r="APN4" s="19"/>
      <c r="APO4" s="19"/>
      <c r="APP4" s="19"/>
      <c r="APQ4" s="19"/>
      <c r="APR4" s="19"/>
      <c r="APS4" s="19"/>
      <c r="APT4" s="19"/>
      <c r="APU4" s="19"/>
      <c r="APV4" s="19"/>
      <c r="APW4" s="19"/>
      <c r="APX4" s="19"/>
      <c r="APY4" s="19"/>
      <c r="APZ4" s="19"/>
      <c r="AQA4" s="19"/>
      <c r="AQB4" s="19"/>
      <c r="AQC4" s="19"/>
      <c r="AQD4" s="19"/>
      <c r="AQE4" s="19"/>
      <c r="AQF4" s="19"/>
      <c r="AQG4" s="19"/>
      <c r="AQH4" s="19"/>
      <c r="AQI4" s="19"/>
      <c r="AQJ4" s="19"/>
      <c r="AQK4" s="19"/>
      <c r="AQL4" s="19"/>
      <c r="AQM4" s="19"/>
      <c r="AQN4" s="19"/>
      <c r="AQO4" s="19"/>
      <c r="AQP4" s="19"/>
      <c r="AQQ4" s="19"/>
      <c r="AQR4" s="19"/>
      <c r="AQS4" s="19"/>
      <c r="AQT4" s="19"/>
      <c r="AQU4" s="19"/>
      <c r="AQV4" s="19"/>
      <c r="AQW4" s="19"/>
      <c r="AQX4" s="19"/>
      <c r="AQY4" s="19"/>
      <c r="AQZ4" s="19"/>
      <c r="ARA4" s="19"/>
      <c r="ARB4" s="19"/>
      <c r="ARC4" s="19"/>
      <c r="ARD4" s="19"/>
      <c r="ARE4" s="19"/>
      <c r="ARF4" s="19"/>
      <c r="ARG4" s="19"/>
      <c r="ARH4" s="19"/>
      <c r="ARI4" s="19"/>
      <c r="ARJ4" s="19"/>
      <c r="ARK4" s="19"/>
      <c r="ARL4" s="19"/>
      <c r="ARM4" s="19"/>
      <c r="ARN4" s="19"/>
      <c r="ARO4" s="19"/>
      <c r="ARP4" s="19"/>
      <c r="ARQ4" s="19"/>
      <c r="ARR4" s="19"/>
      <c r="ARS4" s="19"/>
      <c r="ART4" s="19"/>
      <c r="ARU4" s="19"/>
      <c r="ARV4" s="19"/>
      <c r="ARW4" s="19"/>
      <c r="ARX4" s="19"/>
      <c r="ARY4" s="19"/>
      <c r="ARZ4" s="19"/>
      <c r="ASA4" s="19"/>
      <c r="ASB4" s="19"/>
      <c r="ASC4" s="19"/>
      <c r="ASD4" s="19"/>
      <c r="ASE4" s="19"/>
      <c r="ASF4" s="19"/>
      <c r="ASG4" s="19"/>
      <c r="ASH4" s="19"/>
      <c r="ASI4" s="19"/>
      <c r="ASJ4" s="19"/>
      <c r="ASK4" s="19"/>
      <c r="ASL4" s="19"/>
      <c r="ASM4" s="19"/>
      <c r="ASN4" s="19"/>
      <c r="ASO4" s="19"/>
      <c r="ASP4" s="19"/>
      <c r="ASQ4" s="19"/>
      <c r="ASR4" s="19"/>
      <c r="ASS4" s="19"/>
      <c r="AST4" s="19"/>
      <c r="ASU4" s="19"/>
      <c r="ASV4" s="19"/>
      <c r="ASW4" s="19"/>
      <c r="ASX4" s="19"/>
      <c r="ASY4" s="19"/>
      <c r="ASZ4" s="19"/>
      <c r="ATA4" s="19"/>
      <c r="ATB4" s="19"/>
      <c r="ATC4" s="19"/>
      <c r="ATD4" s="19"/>
      <c r="ATE4" s="19"/>
      <c r="ATF4" s="19"/>
      <c r="ATG4" s="19"/>
      <c r="ATH4" s="19"/>
      <c r="ATI4" s="19"/>
      <c r="ATJ4" s="19"/>
      <c r="ATK4" s="19"/>
      <c r="ATL4" s="19"/>
      <c r="ATM4" s="19"/>
      <c r="ATN4" s="19"/>
      <c r="ATO4" s="19"/>
      <c r="ATP4" s="19"/>
      <c r="ATQ4" s="19"/>
      <c r="ATR4" s="19"/>
      <c r="ATS4" s="19"/>
      <c r="ATT4" s="19"/>
      <c r="ATU4" s="19"/>
      <c r="ATV4" s="19"/>
      <c r="ATW4" s="19"/>
      <c r="ATX4" s="19"/>
      <c r="ATY4" s="19"/>
      <c r="ATZ4" s="19"/>
      <c r="AUA4" s="19"/>
      <c r="AUB4" s="19"/>
      <c r="AUC4" s="19"/>
      <c r="AUD4" s="19"/>
      <c r="AUE4" s="19"/>
      <c r="AUF4" s="19"/>
      <c r="AUG4" s="19"/>
      <c r="AUH4" s="19"/>
      <c r="AUI4" s="19"/>
      <c r="AUJ4" s="19"/>
      <c r="AUK4" s="19"/>
      <c r="AUL4" s="19"/>
      <c r="AUM4" s="19"/>
      <c r="AUN4" s="19"/>
      <c r="AUO4" s="19"/>
      <c r="AUP4" s="19"/>
      <c r="AUQ4" s="19"/>
      <c r="AUR4" s="19"/>
      <c r="AUS4" s="19"/>
      <c r="AUT4" s="19"/>
      <c r="AUU4" s="19"/>
      <c r="AUV4" s="19"/>
      <c r="AUW4" s="19"/>
      <c r="AUX4" s="19"/>
      <c r="AUY4" s="19"/>
      <c r="AUZ4" s="19"/>
      <c r="AVA4" s="19"/>
      <c r="AVB4" s="19"/>
      <c r="AVC4" s="19"/>
      <c r="AVD4" s="19"/>
      <c r="AVE4" s="19"/>
      <c r="AVF4" s="19"/>
      <c r="AVG4" s="19"/>
      <c r="AVH4" s="19"/>
      <c r="AVI4" s="19"/>
      <c r="AVJ4" s="19"/>
      <c r="AVK4" s="19"/>
      <c r="AVL4" s="19"/>
      <c r="AVM4" s="19"/>
      <c r="AVN4" s="19"/>
      <c r="AVO4" s="19"/>
      <c r="AVP4" s="19"/>
      <c r="AVQ4" s="19"/>
      <c r="AVR4" s="19"/>
      <c r="AVS4" s="19"/>
      <c r="AVT4" s="19"/>
      <c r="AVU4" s="19"/>
      <c r="AVV4" s="19"/>
      <c r="AVW4" s="19"/>
      <c r="AVX4" s="19"/>
      <c r="AVY4" s="19"/>
      <c r="AVZ4" s="19"/>
      <c r="AWA4" s="19"/>
      <c r="AWB4" s="19"/>
      <c r="AWC4" s="19"/>
      <c r="AWD4" s="19"/>
      <c r="AWE4" s="19"/>
      <c r="AWF4" s="19"/>
      <c r="AWG4" s="19"/>
      <c r="AWH4" s="19"/>
      <c r="AWI4" s="19"/>
      <c r="AWJ4" s="19"/>
      <c r="AWK4" s="19"/>
      <c r="AWL4" s="19"/>
      <c r="AWM4" s="19"/>
      <c r="AWN4" s="19"/>
      <c r="AWO4" s="19"/>
      <c r="AWP4" s="19"/>
      <c r="AWQ4" s="19"/>
      <c r="AWR4" s="19"/>
      <c r="AWS4" s="19"/>
      <c r="AWT4" s="19"/>
      <c r="AWU4" s="19"/>
      <c r="AWV4" s="19"/>
      <c r="AWW4" s="19"/>
      <c r="AWX4" s="19"/>
      <c r="AWY4" s="19"/>
      <c r="AWZ4" s="19"/>
      <c r="AXA4" s="19"/>
      <c r="AXB4" s="19"/>
      <c r="AXC4" s="19"/>
      <c r="AXD4" s="19"/>
      <c r="AXE4" s="19"/>
      <c r="AXF4" s="19"/>
      <c r="AXG4" s="19"/>
      <c r="AXH4" s="19"/>
      <c r="AXI4" s="19"/>
      <c r="AXJ4" s="19"/>
      <c r="AXK4" s="19"/>
      <c r="AXL4" s="19"/>
      <c r="AXM4" s="19"/>
      <c r="AXN4" s="19"/>
      <c r="AXO4" s="19"/>
      <c r="AXP4" s="19"/>
      <c r="AXQ4" s="19"/>
      <c r="AXR4" s="19"/>
      <c r="AXS4" s="19"/>
      <c r="AXT4" s="19"/>
      <c r="AXU4" s="19"/>
      <c r="AXV4" s="19"/>
      <c r="AXW4" s="19"/>
      <c r="AXX4" s="19"/>
      <c r="AXY4" s="19"/>
      <c r="AXZ4" s="19"/>
      <c r="AYA4" s="19"/>
      <c r="AYB4" s="19"/>
      <c r="AYC4" s="19"/>
      <c r="AYD4" s="19"/>
      <c r="AYE4" s="19"/>
      <c r="AYF4" s="19"/>
      <c r="AYG4" s="19"/>
      <c r="AYH4" s="19"/>
      <c r="AYI4" s="19"/>
      <c r="AYJ4" s="19"/>
      <c r="AYK4" s="19"/>
      <c r="AYL4" s="19"/>
      <c r="AYM4" s="19"/>
      <c r="AYN4" s="19"/>
      <c r="AYO4" s="19"/>
      <c r="AYP4" s="19"/>
      <c r="AYQ4" s="19"/>
      <c r="AYR4" s="19"/>
      <c r="AYS4" s="19"/>
      <c r="AYT4" s="19"/>
      <c r="AYU4" s="19"/>
      <c r="AYV4" s="19"/>
      <c r="AYW4" s="19"/>
      <c r="AYX4" s="19"/>
      <c r="AYY4" s="19"/>
      <c r="AYZ4" s="19"/>
      <c r="AZA4" s="19"/>
      <c r="AZB4" s="19"/>
      <c r="AZC4" s="19"/>
      <c r="AZD4" s="19"/>
      <c r="AZE4" s="19"/>
      <c r="AZF4" s="19"/>
      <c r="AZG4" s="19"/>
      <c r="AZH4" s="19"/>
      <c r="AZI4" s="19"/>
      <c r="AZJ4" s="19"/>
      <c r="AZK4" s="19"/>
      <c r="AZL4" s="19"/>
      <c r="AZM4" s="19"/>
      <c r="AZN4" s="19"/>
      <c r="AZO4" s="19"/>
      <c r="AZP4" s="19"/>
      <c r="AZQ4" s="19"/>
      <c r="AZR4" s="19"/>
      <c r="AZS4" s="19"/>
      <c r="AZT4" s="19"/>
      <c r="AZU4" s="19"/>
      <c r="AZV4" s="19"/>
      <c r="AZW4" s="19"/>
      <c r="AZX4" s="19"/>
      <c r="AZY4" s="19"/>
      <c r="AZZ4" s="19"/>
      <c r="BAA4" s="19"/>
      <c r="BAB4" s="19"/>
      <c r="BAC4" s="19"/>
      <c r="BAD4" s="19"/>
      <c r="BAE4" s="19"/>
      <c r="BAF4" s="19"/>
      <c r="BAG4" s="19"/>
      <c r="BAH4" s="19"/>
      <c r="BAI4" s="19"/>
      <c r="BAJ4" s="19"/>
      <c r="BAK4" s="19"/>
      <c r="BAL4" s="19"/>
      <c r="BAM4" s="19"/>
      <c r="BAN4" s="19"/>
      <c r="BAO4" s="19"/>
      <c r="BAP4" s="19"/>
      <c r="BAQ4" s="19"/>
      <c r="BAR4" s="19"/>
      <c r="BAS4" s="19"/>
      <c r="BAT4" s="19"/>
      <c r="BAU4" s="19"/>
      <c r="BAV4" s="19"/>
      <c r="BAW4" s="19"/>
      <c r="BAX4" s="19"/>
      <c r="BAY4" s="19"/>
      <c r="BAZ4" s="19"/>
      <c r="BBA4" s="19"/>
      <c r="BBB4" s="19"/>
      <c r="BBC4" s="19"/>
      <c r="BBD4" s="19"/>
      <c r="BBE4" s="19"/>
      <c r="BBF4" s="19"/>
      <c r="BBG4" s="19"/>
      <c r="BBH4" s="19"/>
      <c r="BBI4" s="19"/>
      <c r="BBJ4" s="19"/>
      <c r="BBK4" s="19"/>
      <c r="BBL4" s="19"/>
      <c r="BBM4" s="19"/>
      <c r="BBN4" s="19"/>
      <c r="BBO4" s="19"/>
      <c r="BBP4" s="19"/>
      <c r="BBQ4" s="19"/>
      <c r="BBR4" s="19"/>
      <c r="BBS4" s="19"/>
      <c r="BBT4" s="19"/>
      <c r="BBU4" s="19"/>
      <c r="BBV4" s="19"/>
      <c r="BBW4" s="19"/>
      <c r="BBX4" s="19"/>
      <c r="BBY4" s="19"/>
      <c r="BBZ4" s="19"/>
      <c r="BCA4" s="19"/>
      <c r="BCB4" s="19"/>
      <c r="BCC4" s="19"/>
      <c r="BCD4" s="19"/>
      <c r="BCE4" s="19"/>
      <c r="BCF4" s="19"/>
      <c r="BCG4" s="19"/>
      <c r="BCH4" s="19"/>
      <c r="BCI4" s="19"/>
      <c r="BCJ4" s="19"/>
      <c r="BCK4" s="19"/>
      <c r="BCL4" s="19"/>
      <c r="BCM4" s="19"/>
      <c r="BCN4" s="19"/>
      <c r="BCO4" s="19"/>
      <c r="BCP4" s="19"/>
      <c r="BCQ4" s="19"/>
      <c r="BCR4" s="19"/>
      <c r="BCS4" s="19"/>
      <c r="BCT4" s="19"/>
      <c r="BCU4" s="19"/>
      <c r="BCV4" s="19"/>
      <c r="BCW4" s="19"/>
      <c r="BCX4" s="19"/>
      <c r="BCY4" s="19"/>
      <c r="BCZ4" s="19"/>
      <c r="BDA4" s="19"/>
      <c r="BDB4" s="19"/>
      <c r="BDC4" s="19"/>
      <c r="BDD4" s="19"/>
      <c r="BDE4" s="19"/>
      <c r="BDF4" s="19"/>
      <c r="BDG4" s="19"/>
      <c r="BDH4" s="19"/>
      <c r="BDI4" s="19"/>
      <c r="BDJ4" s="19"/>
      <c r="BDK4" s="19"/>
      <c r="BDL4" s="19"/>
      <c r="BDM4" s="19"/>
      <c r="BDN4" s="19"/>
      <c r="BDO4" s="19"/>
      <c r="BDP4" s="19"/>
      <c r="BDQ4" s="19"/>
      <c r="BDR4" s="19"/>
      <c r="BDS4" s="19"/>
      <c r="BDT4" s="19"/>
      <c r="BDU4" s="19"/>
      <c r="BDV4" s="19"/>
      <c r="BDW4" s="19"/>
      <c r="BDX4" s="19"/>
      <c r="BDY4" s="19"/>
      <c r="BDZ4" s="19"/>
      <c r="BEA4" s="19"/>
      <c r="BEB4" s="19"/>
      <c r="BEC4" s="19"/>
      <c r="BED4" s="19"/>
      <c r="BEE4" s="19"/>
      <c r="BEF4" s="19"/>
      <c r="BEG4" s="19"/>
      <c r="BEH4" s="19"/>
      <c r="BEI4" s="19"/>
      <c r="BEJ4" s="19"/>
      <c r="BEK4" s="19"/>
      <c r="BEL4" s="19"/>
      <c r="BEM4" s="19"/>
      <c r="BEN4" s="19"/>
      <c r="BEO4" s="19"/>
      <c r="BEP4" s="19"/>
      <c r="BEQ4" s="19"/>
      <c r="BER4" s="19"/>
      <c r="BES4" s="19"/>
      <c r="BET4" s="19"/>
      <c r="BEU4" s="19"/>
      <c r="BEV4" s="19"/>
      <c r="BEW4" s="19"/>
      <c r="BEX4" s="19"/>
      <c r="BEY4" s="19"/>
      <c r="BEZ4" s="19"/>
      <c r="BFA4" s="19"/>
      <c r="BFB4" s="19"/>
      <c r="BFC4" s="19"/>
      <c r="BFD4" s="19"/>
      <c r="BFE4" s="19"/>
      <c r="BFF4" s="19"/>
      <c r="BFG4" s="19"/>
      <c r="BFH4" s="19"/>
      <c r="BFI4" s="19"/>
      <c r="BFJ4" s="19"/>
      <c r="BFK4" s="19"/>
      <c r="BFL4" s="19"/>
      <c r="BFM4" s="19"/>
      <c r="BFN4" s="19"/>
      <c r="BFO4" s="19"/>
      <c r="BFP4" s="19"/>
      <c r="BFQ4" s="19"/>
      <c r="BFR4" s="19"/>
      <c r="BFS4" s="19"/>
      <c r="BFT4" s="19"/>
      <c r="BFU4" s="19"/>
      <c r="BFV4" s="19"/>
      <c r="BFW4" s="19"/>
      <c r="BFX4" s="19"/>
      <c r="BFY4" s="19"/>
      <c r="BFZ4" s="19"/>
      <c r="BGA4" s="19"/>
      <c r="BGB4" s="19"/>
      <c r="BGC4" s="19"/>
      <c r="BGD4" s="19"/>
      <c r="BGE4" s="19"/>
      <c r="BGF4" s="19"/>
      <c r="BGG4" s="19"/>
      <c r="BGH4" s="19"/>
      <c r="BGI4" s="19"/>
      <c r="BGJ4" s="19"/>
      <c r="BGK4" s="19"/>
      <c r="BGL4" s="19"/>
      <c r="BGM4" s="19"/>
      <c r="BGN4" s="19"/>
      <c r="BGO4" s="19"/>
      <c r="BGP4" s="19"/>
      <c r="BGQ4" s="19"/>
      <c r="BGR4" s="19"/>
      <c r="BGS4" s="19"/>
      <c r="BGT4" s="19"/>
      <c r="BGU4" s="19"/>
      <c r="BGV4" s="19"/>
      <c r="BGW4" s="19"/>
      <c r="BGX4" s="19"/>
      <c r="BGY4" s="19"/>
      <c r="BGZ4" s="19"/>
      <c r="BHA4" s="19"/>
      <c r="BHB4" s="19"/>
      <c r="BHC4" s="19"/>
      <c r="BHD4" s="19"/>
      <c r="BHE4" s="19"/>
      <c r="BHF4" s="19"/>
      <c r="BHG4" s="19"/>
      <c r="BHH4" s="19"/>
      <c r="BHI4" s="19"/>
      <c r="BHJ4" s="19"/>
      <c r="BHK4" s="19"/>
      <c r="BHL4" s="19"/>
      <c r="BHM4" s="19"/>
      <c r="BHN4" s="19"/>
      <c r="BHO4" s="19"/>
      <c r="BHP4" s="19"/>
      <c r="BHQ4" s="19"/>
      <c r="BHR4" s="19"/>
      <c r="BHS4" s="19"/>
      <c r="BHT4" s="19"/>
      <c r="BHU4" s="19"/>
      <c r="BHV4" s="19"/>
      <c r="BHW4" s="19"/>
      <c r="BHX4" s="19"/>
      <c r="BHY4" s="19"/>
      <c r="BHZ4" s="19"/>
      <c r="BIA4" s="19"/>
      <c r="BIB4" s="19"/>
      <c r="BIC4" s="19"/>
      <c r="BID4" s="19"/>
      <c r="BIE4" s="19"/>
      <c r="BIF4" s="19"/>
      <c r="BIG4" s="19"/>
      <c r="BIH4" s="19"/>
      <c r="BII4" s="19"/>
      <c r="BIJ4" s="19"/>
      <c r="BIK4" s="19"/>
      <c r="BIL4" s="19"/>
      <c r="BIM4" s="19"/>
      <c r="BIN4" s="19"/>
      <c r="BIO4" s="19"/>
      <c r="BIP4" s="19"/>
      <c r="BIQ4" s="19"/>
      <c r="BIR4" s="19"/>
      <c r="BIS4" s="19"/>
      <c r="BIT4" s="19"/>
      <c r="BIU4" s="19"/>
      <c r="BIV4" s="19"/>
      <c r="BIW4" s="19"/>
      <c r="BIX4" s="19"/>
      <c r="BIY4" s="19"/>
      <c r="BIZ4" s="19"/>
      <c r="BJA4" s="19"/>
      <c r="BJB4" s="19"/>
      <c r="BJC4" s="19"/>
      <c r="BJD4" s="19"/>
      <c r="BJE4" s="19"/>
      <c r="BJF4" s="19"/>
      <c r="BJG4" s="19"/>
      <c r="BJH4" s="19"/>
      <c r="BJI4" s="19"/>
      <c r="BJJ4" s="19"/>
      <c r="BJK4" s="19"/>
      <c r="BJL4" s="19"/>
      <c r="BJM4" s="19"/>
      <c r="BJN4" s="19"/>
      <c r="BJO4" s="19"/>
      <c r="BJP4" s="19"/>
      <c r="BJQ4" s="19"/>
      <c r="BJR4" s="19"/>
      <c r="BJS4" s="19"/>
      <c r="BJT4" s="19"/>
      <c r="BJU4" s="19"/>
      <c r="BJV4" s="19"/>
      <c r="BJW4" s="19"/>
      <c r="BJX4" s="19"/>
      <c r="BJY4" s="19"/>
      <c r="BJZ4" s="19"/>
      <c r="BKA4" s="19"/>
      <c r="BKB4" s="19"/>
      <c r="BKC4" s="19"/>
      <c r="BKD4" s="19"/>
      <c r="BKE4" s="19"/>
      <c r="BKF4" s="19"/>
      <c r="BKG4" s="19"/>
      <c r="BKH4" s="19"/>
      <c r="BKI4" s="19"/>
      <c r="BKJ4" s="19"/>
      <c r="BKK4" s="19"/>
      <c r="BKL4" s="19"/>
      <c r="BKM4" s="19"/>
      <c r="BKN4" s="19"/>
      <c r="BKO4" s="19"/>
      <c r="BKP4" s="19"/>
      <c r="BKQ4" s="19"/>
      <c r="BKR4" s="19"/>
      <c r="BKS4" s="19"/>
      <c r="BKT4" s="19"/>
      <c r="BKU4" s="19"/>
      <c r="BKV4" s="19"/>
      <c r="BKW4" s="19"/>
      <c r="BKX4" s="19"/>
      <c r="BKY4" s="19"/>
      <c r="BKZ4" s="19"/>
      <c r="BLA4" s="19"/>
      <c r="BLB4" s="19"/>
      <c r="BLC4" s="19"/>
      <c r="BLD4" s="19"/>
      <c r="BLE4" s="19"/>
      <c r="BLF4" s="19"/>
      <c r="BLG4" s="19"/>
      <c r="BLH4" s="19"/>
      <c r="BLI4" s="19"/>
      <c r="BLJ4" s="19"/>
      <c r="BLK4" s="19"/>
      <c r="BLL4" s="19"/>
      <c r="BLM4" s="19"/>
      <c r="BLN4" s="19"/>
      <c r="BLO4" s="19"/>
      <c r="BLP4" s="19"/>
      <c r="BLQ4" s="19"/>
      <c r="BLR4" s="19"/>
      <c r="BLS4" s="19"/>
      <c r="BLT4" s="19"/>
      <c r="BLU4" s="19"/>
      <c r="BLV4" s="19"/>
      <c r="BLW4" s="19"/>
      <c r="BLX4" s="19"/>
      <c r="BLY4" s="19"/>
      <c r="BLZ4" s="19"/>
      <c r="BMA4" s="19"/>
      <c r="BMB4" s="19"/>
      <c r="BMC4" s="19"/>
      <c r="BMD4" s="19"/>
      <c r="BME4" s="19"/>
      <c r="BMF4" s="19"/>
      <c r="BMG4" s="19"/>
      <c r="BMH4" s="19"/>
      <c r="BMI4" s="19"/>
      <c r="BMJ4" s="19"/>
      <c r="BMK4" s="19"/>
      <c r="BML4" s="19"/>
      <c r="BMM4" s="19"/>
      <c r="BMN4" s="19"/>
      <c r="BMO4" s="19"/>
      <c r="BMP4" s="19"/>
      <c r="BMQ4" s="19"/>
      <c r="BMR4" s="19"/>
      <c r="BMS4" s="19"/>
      <c r="BMT4" s="19"/>
      <c r="BMU4" s="19"/>
      <c r="BMV4" s="19"/>
      <c r="BMW4" s="19"/>
      <c r="BMX4" s="19"/>
      <c r="BMY4" s="19"/>
      <c r="BMZ4" s="19"/>
      <c r="BNA4" s="19"/>
      <c r="BNB4" s="19"/>
      <c r="BNC4" s="19"/>
      <c r="BND4" s="19"/>
      <c r="BNE4" s="19"/>
      <c r="BNF4" s="19"/>
      <c r="BNG4" s="19"/>
      <c r="BNH4" s="19"/>
      <c r="BNI4" s="19"/>
      <c r="BNJ4" s="19"/>
      <c r="BNK4" s="19"/>
      <c r="BNL4" s="19"/>
      <c r="BNM4" s="19"/>
      <c r="BNN4" s="19"/>
      <c r="BNO4" s="19"/>
      <c r="BNP4" s="19"/>
      <c r="BNQ4" s="19"/>
      <c r="BNR4" s="19"/>
      <c r="BNS4" s="19"/>
      <c r="BNT4" s="19"/>
      <c r="BNU4" s="19"/>
      <c r="BNV4" s="19"/>
      <c r="BNW4" s="19"/>
      <c r="BNX4" s="19"/>
      <c r="BNY4" s="19"/>
      <c r="BNZ4" s="19"/>
      <c r="BOA4" s="19"/>
      <c r="BOB4" s="19"/>
      <c r="BOC4" s="19"/>
      <c r="BOD4" s="19"/>
      <c r="BOE4" s="19"/>
      <c r="BOF4" s="19"/>
      <c r="BOG4" s="19"/>
      <c r="BOH4" s="19"/>
      <c r="BOI4" s="19"/>
      <c r="BOJ4" s="19"/>
      <c r="BOK4" s="19"/>
      <c r="BOL4" s="19"/>
      <c r="BOM4" s="19"/>
      <c r="BON4" s="19"/>
      <c r="BOO4" s="19"/>
      <c r="BOP4" s="19"/>
      <c r="BOQ4" s="19"/>
      <c r="BOR4" s="19"/>
      <c r="BOS4" s="19"/>
      <c r="BOT4" s="19"/>
      <c r="BOU4" s="19"/>
      <c r="BOV4" s="19"/>
      <c r="BOW4" s="19"/>
      <c r="BOX4" s="19"/>
      <c r="BOY4" s="19"/>
      <c r="BOZ4" s="19"/>
      <c r="BPA4" s="19"/>
      <c r="BPB4" s="19"/>
      <c r="BPC4" s="19"/>
      <c r="BPD4" s="19"/>
      <c r="BPE4" s="19"/>
      <c r="BPF4" s="19"/>
      <c r="BPG4" s="19"/>
      <c r="BPH4" s="19"/>
      <c r="BPI4" s="19"/>
      <c r="BPJ4" s="19"/>
      <c r="BPK4" s="19"/>
      <c r="BPL4" s="19"/>
      <c r="BPM4" s="19"/>
      <c r="BPN4" s="19"/>
      <c r="BPO4" s="19"/>
      <c r="BPP4" s="19"/>
      <c r="BPQ4" s="19"/>
      <c r="BPR4" s="19"/>
      <c r="BPS4" s="19"/>
      <c r="BPT4" s="19"/>
      <c r="BPU4" s="19"/>
      <c r="BPV4" s="19"/>
      <c r="BPW4" s="19"/>
      <c r="BPX4" s="19"/>
      <c r="BPY4" s="19"/>
      <c r="BPZ4" s="19"/>
      <c r="BQA4" s="19"/>
      <c r="BQB4" s="19"/>
      <c r="BQC4" s="19"/>
      <c r="BQD4" s="19"/>
      <c r="BQE4" s="19"/>
      <c r="BQF4" s="19"/>
      <c r="BQG4" s="19"/>
      <c r="BQH4" s="19"/>
      <c r="BQI4" s="19"/>
      <c r="BQJ4" s="19"/>
      <c r="BQK4" s="19"/>
      <c r="BQL4" s="19"/>
      <c r="BQM4" s="19"/>
      <c r="BQN4" s="19"/>
      <c r="BQO4" s="19"/>
      <c r="BQP4" s="19"/>
      <c r="BQQ4" s="19"/>
      <c r="BQR4" s="19"/>
      <c r="BQS4" s="19"/>
      <c r="BQT4" s="19"/>
      <c r="BQU4" s="19"/>
      <c r="BQV4" s="19"/>
      <c r="BQW4" s="19"/>
      <c r="BQX4" s="19"/>
      <c r="BQY4" s="19"/>
      <c r="BQZ4" s="19"/>
      <c r="BRA4" s="19"/>
      <c r="BRB4" s="19"/>
      <c r="BRC4" s="19"/>
      <c r="BRD4" s="19"/>
      <c r="BRE4" s="19"/>
      <c r="BRF4" s="19"/>
      <c r="BRG4" s="19"/>
      <c r="BRH4" s="19"/>
      <c r="BRI4" s="19"/>
      <c r="BRJ4" s="19"/>
      <c r="BRK4" s="19"/>
      <c r="BRL4" s="19"/>
      <c r="BRM4" s="19"/>
      <c r="BRN4" s="19"/>
      <c r="BRO4" s="19"/>
      <c r="BRP4" s="19"/>
      <c r="BRQ4" s="19"/>
      <c r="BRR4" s="19"/>
      <c r="BRS4" s="19"/>
      <c r="BRT4" s="19"/>
      <c r="BRU4" s="19"/>
      <c r="BRV4" s="19"/>
      <c r="BRW4" s="19"/>
      <c r="BRX4" s="19"/>
      <c r="BRY4" s="19"/>
      <c r="BRZ4" s="19"/>
      <c r="BSA4" s="19"/>
      <c r="BSB4" s="19"/>
      <c r="BSC4" s="19"/>
      <c r="BSD4" s="19"/>
      <c r="BSE4" s="19"/>
      <c r="BSF4" s="19"/>
      <c r="BSG4" s="19"/>
      <c r="BSH4" s="19"/>
      <c r="BSI4" s="19"/>
      <c r="BSJ4" s="19"/>
      <c r="BSK4" s="19"/>
      <c r="BSL4" s="19"/>
      <c r="BSM4" s="19"/>
      <c r="BSN4" s="19"/>
      <c r="BSO4" s="19"/>
      <c r="BSP4" s="19"/>
      <c r="BSQ4" s="19"/>
      <c r="BSR4" s="19"/>
      <c r="BSS4" s="19"/>
      <c r="BST4" s="19"/>
      <c r="BSU4" s="19"/>
      <c r="BSV4" s="19"/>
      <c r="BSW4" s="19"/>
      <c r="BSX4" s="19"/>
      <c r="BSY4" s="19"/>
      <c r="BSZ4" s="19"/>
      <c r="BTA4" s="19"/>
      <c r="BTB4" s="19"/>
      <c r="BTC4" s="19"/>
      <c r="BTD4" s="19"/>
      <c r="BTE4" s="19"/>
      <c r="BTF4" s="19"/>
      <c r="BTG4" s="19"/>
      <c r="BTH4" s="19"/>
      <c r="BTI4" s="19"/>
      <c r="BTJ4" s="19"/>
      <c r="BTK4" s="19"/>
      <c r="BTL4" s="19"/>
      <c r="BTM4" s="19"/>
      <c r="BTN4" s="19"/>
      <c r="BTO4" s="19"/>
      <c r="BTP4" s="19"/>
      <c r="BTQ4" s="19"/>
      <c r="BTR4" s="19"/>
      <c r="BTS4" s="19"/>
      <c r="BTT4" s="19"/>
      <c r="BTU4" s="19"/>
      <c r="BTV4" s="19"/>
      <c r="BTW4" s="19"/>
      <c r="BTX4" s="19"/>
      <c r="BTY4" s="19"/>
      <c r="BTZ4" s="19"/>
      <c r="BUA4" s="19"/>
      <c r="BUB4" s="19"/>
      <c r="BUC4" s="19"/>
      <c r="BUD4" s="19"/>
      <c r="BUE4" s="19"/>
      <c r="BUF4" s="19"/>
      <c r="BUG4" s="19"/>
      <c r="BUH4" s="19"/>
      <c r="BUI4" s="19"/>
      <c r="BUJ4" s="19"/>
      <c r="BUK4" s="19"/>
      <c r="BUL4" s="19"/>
      <c r="BUM4" s="19"/>
      <c r="BUN4" s="19"/>
      <c r="BUO4" s="19"/>
      <c r="BUP4" s="19"/>
      <c r="BUQ4" s="19"/>
      <c r="BUR4" s="19"/>
      <c r="BUS4" s="19"/>
      <c r="BUT4" s="19"/>
      <c r="BUU4" s="19"/>
      <c r="BUV4" s="19"/>
      <c r="BUW4" s="19"/>
      <c r="BUX4" s="19"/>
      <c r="BUY4" s="19"/>
      <c r="BUZ4" s="19"/>
      <c r="BVA4" s="19"/>
      <c r="BVB4" s="19"/>
      <c r="BVC4" s="19"/>
      <c r="BVD4" s="19"/>
      <c r="BVE4" s="19"/>
      <c r="BVF4" s="19"/>
      <c r="BVG4" s="19"/>
      <c r="BVH4" s="19"/>
      <c r="BVI4" s="19"/>
      <c r="BVJ4" s="19"/>
      <c r="BVK4" s="19"/>
      <c r="BVL4" s="19"/>
      <c r="BVM4" s="19"/>
      <c r="BVN4" s="19"/>
      <c r="BVO4" s="19"/>
      <c r="BVP4" s="19"/>
      <c r="BVQ4" s="19"/>
      <c r="BVR4" s="19"/>
      <c r="BVS4" s="19"/>
      <c r="BVT4" s="19"/>
      <c r="BVU4" s="19"/>
      <c r="BVV4" s="19"/>
      <c r="BVW4" s="19"/>
      <c r="BVX4" s="19"/>
      <c r="BVY4" s="19"/>
      <c r="BVZ4" s="19"/>
      <c r="BWA4" s="19"/>
      <c r="BWB4" s="19"/>
      <c r="BWC4" s="19"/>
      <c r="BWD4" s="19"/>
      <c r="BWE4" s="19"/>
      <c r="BWF4" s="19"/>
      <c r="BWG4" s="19"/>
      <c r="BWH4" s="19"/>
      <c r="BWI4" s="19"/>
      <c r="BWJ4" s="19"/>
      <c r="BWK4" s="19"/>
      <c r="BWL4" s="19"/>
      <c r="BWM4" s="19"/>
      <c r="BWN4" s="19"/>
      <c r="BWO4" s="19"/>
      <c r="BWP4" s="19"/>
      <c r="BWQ4" s="19"/>
      <c r="BWR4" s="19"/>
      <c r="BWS4" s="19"/>
      <c r="BWT4" s="19"/>
      <c r="BWU4" s="19"/>
      <c r="BWV4" s="19"/>
      <c r="BWW4" s="19"/>
      <c r="BWX4" s="19"/>
      <c r="BWY4" s="19"/>
      <c r="BWZ4" s="19"/>
      <c r="BXA4" s="19"/>
      <c r="BXB4" s="19"/>
      <c r="BXC4" s="19"/>
      <c r="BXD4" s="19"/>
      <c r="BXE4" s="19"/>
      <c r="BXF4" s="19"/>
      <c r="BXG4" s="19"/>
      <c r="BXH4" s="19"/>
      <c r="BXI4" s="19"/>
      <c r="BXJ4" s="19"/>
      <c r="BXK4" s="19"/>
      <c r="BXL4" s="19"/>
      <c r="BXM4" s="19"/>
      <c r="BXN4" s="19"/>
      <c r="BXO4" s="19"/>
      <c r="BXP4" s="19"/>
      <c r="BXQ4" s="19"/>
      <c r="BXR4" s="19"/>
      <c r="BXS4" s="19"/>
      <c r="BXT4" s="19"/>
      <c r="BXU4" s="19"/>
      <c r="BXV4" s="19"/>
      <c r="BXW4" s="19"/>
      <c r="BXX4" s="19"/>
      <c r="BXY4" s="19"/>
      <c r="BXZ4" s="19"/>
      <c r="BYA4" s="19"/>
      <c r="BYB4" s="19"/>
      <c r="BYC4" s="19"/>
      <c r="BYD4" s="19"/>
      <c r="BYE4" s="19"/>
      <c r="BYF4" s="19"/>
      <c r="BYG4" s="19"/>
      <c r="BYH4" s="19"/>
      <c r="BYI4" s="19"/>
      <c r="BYJ4" s="19"/>
      <c r="BYK4" s="19"/>
      <c r="BYL4" s="19"/>
      <c r="BYM4" s="19"/>
      <c r="BYN4" s="19"/>
      <c r="BYO4" s="19"/>
      <c r="BYP4" s="19"/>
      <c r="BYQ4" s="19"/>
      <c r="BYR4" s="19"/>
      <c r="BYS4" s="19"/>
      <c r="BYT4" s="19"/>
      <c r="BYU4" s="19"/>
      <c r="BYV4" s="19"/>
      <c r="BYW4" s="19"/>
      <c r="BYX4" s="19"/>
      <c r="BYY4" s="19"/>
      <c r="BYZ4" s="19"/>
      <c r="BZA4" s="19"/>
      <c r="BZB4" s="19"/>
      <c r="BZC4" s="19"/>
      <c r="BZD4" s="19"/>
      <c r="BZE4" s="19"/>
      <c r="BZF4" s="19"/>
      <c r="BZG4" s="19"/>
      <c r="BZH4" s="19"/>
      <c r="BZI4" s="19"/>
      <c r="BZJ4" s="19"/>
      <c r="BZK4" s="19"/>
      <c r="BZL4" s="19"/>
      <c r="BZM4" s="19"/>
      <c r="BZN4" s="19"/>
      <c r="BZO4" s="19"/>
      <c r="BZP4" s="19"/>
      <c r="BZQ4" s="19"/>
      <c r="BZR4" s="19"/>
      <c r="BZS4" s="19"/>
      <c r="BZT4" s="19"/>
      <c r="BZU4" s="19"/>
      <c r="BZV4" s="19"/>
      <c r="BZW4" s="19"/>
      <c r="BZX4" s="19"/>
      <c r="BZY4" s="19"/>
      <c r="BZZ4" s="19"/>
      <c r="CAA4" s="19"/>
      <c r="CAB4" s="19"/>
      <c r="CAC4" s="19"/>
      <c r="CAD4" s="19"/>
      <c r="CAE4" s="19"/>
      <c r="CAF4" s="19"/>
      <c r="CAG4" s="19"/>
      <c r="CAH4" s="19"/>
      <c r="CAI4" s="19"/>
      <c r="CAJ4" s="19"/>
      <c r="CAK4" s="19"/>
      <c r="CAL4" s="19"/>
      <c r="CAM4" s="19"/>
      <c r="CAN4" s="19"/>
      <c r="CAO4" s="19"/>
      <c r="CAP4" s="19"/>
      <c r="CAQ4" s="19"/>
      <c r="CAR4" s="19"/>
      <c r="CAS4" s="19"/>
      <c r="CAT4" s="19"/>
      <c r="CAU4" s="19"/>
      <c r="CAV4" s="19"/>
      <c r="CAW4" s="19"/>
      <c r="CAX4" s="19"/>
      <c r="CAY4" s="19"/>
      <c r="CAZ4" s="19"/>
      <c r="CBA4" s="19"/>
      <c r="CBB4" s="19"/>
      <c r="CBC4" s="19"/>
      <c r="CBD4" s="19"/>
      <c r="CBE4" s="19"/>
      <c r="CBF4" s="19"/>
      <c r="CBG4" s="19"/>
      <c r="CBH4" s="19"/>
      <c r="CBI4" s="19"/>
      <c r="CBJ4" s="19"/>
      <c r="CBK4" s="19"/>
      <c r="CBL4" s="19"/>
      <c r="CBM4" s="19"/>
      <c r="CBN4" s="19"/>
      <c r="CBO4" s="19"/>
      <c r="CBP4" s="19"/>
      <c r="CBQ4" s="19"/>
      <c r="CBR4" s="19"/>
      <c r="CBS4" s="19"/>
      <c r="CBT4" s="19"/>
      <c r="CBU4" s="19"/>
      <c r="CBV4" s="19"/>
      <c r="CBW4" s="19"/>
      <c r="CBX4" s="19"/>
      <c r="CBY4" s="19"/>
      <c r="CBZ4" s="19"/>
      <c r="CCA4" s="19"/>
      <c r="CCB4" s="19"/>
      <c r="CCC4" s="19"/>
      <c r="CCD4" s="19"/>
      <c r="CCE4" s="19"/>
      <c r="CCF4" s="19"/>
      <c r="CCG4" s="19"/>
      <c r="CCH4" s="19"/>
      <c r="CCI4" s="19"/>
      <c r="CCJ4" s="19"/>
      <c r="CCK4" s="19"/>
      <c r="CCL4" s="19"/>
      <c r="CCM4" s="19"/>
      <c r="CCN4" s="19"/>
      <c r="CCO4" s="19"/>
      <c r="CCP4" s="19"/>
      <c r="CCQ4" s="19"/>
      <c r="CCR4" s="19"/>
      <c r="CCS4" s="19"/>
      <c r="CCT4" s="19"/>
      <c r="CCU4" s="19"/>
      <c r="CCV4" s="19"/>
      <c r="CCW4" s="19"/>
      <c r="CCX4" s="19"/>
      <c r="CCY4" s="19"/>
      <c r="CCZ4" s="19"/>
      <c r="CDA4" s="19"/>
      <c r="CDB4" s="19"/>
      <c r="CDC4" s="19"/>
      <c r="CDD4" s="19"/>
      <c r="CDE4" s="19"/>
      <c r="CDF4" s="19"/>
      <c r="CDG4" s="19"/>
      <c r="CDH4" s="19"/>
      <c r="CDI4" s="19"/>
      <c r="CDJ4" s="19"/>
      <c r="CDK4" s="19"/>
      <c r="CDL4" s="19"/>
      <c r="CDM4" s="19"/>
      <c r="CDN4" s="19"/>
      <c r="CDO4" s="19"/>
      <c r="CDP4" s="19"/>
      <c r="CDQ4" s="19"/>
      <c r="CDR4" s="19"/>
      <c r="CDS4" s="19"/>
      <c r="CDT4" s="19"/>
      <c r="CDU4" s="19"/>
      <c r="CDV4" s="19"/>
      <c r="CDW4" s="19"/>
      <c r="CDX4" s="19"/>
      <c r="CDY4" s="19"/>
      <c r="CDZ4" s="19"/>
      <c r="CEA4" s="19"/>
      <c r="CEB4" s="19"/>
      <c r="CEC4" s="19"/>
      <c r="CED4" s="19"/>
      <c r="CEE4" s="19"/>
      <c r="CEF4" s="19"/>
      <c r="CEG4" s="19"/>
      <c r="CEH4" s="19"/>
      <c r="CEI4" s="19"/>
      <c r="CEJ4" s="19"/>
      <c r="CEK4" s="19"/>
      <c r="CEL4" s="19"/>
      <c r="CEM4" s="19"/>
      <c r="CEN4" s="19"/>
      <c r="CEO4" s="19"/>
      <c r="CEP4" s="19"/>
      <c r="CEQ4" s="19"/>
      <c r="CER4" s="19"/>
      <c r="CES4" s="19"/>
      <c r="CET4" s="19"/>
      <c r="CEU4" s="19"/>
      <c r="CEV4" s="19"/>
      <c r="CEW4" s="19"/>
      <c r="CEX4" s="19"/>
      <c r="CEY4" s="19"/>
      <c r="CEZ4" s="19"/>
      <c r="CFA4" s="19"/>
      <c r="CFB4" s="19"/>
      <c r="CFC4" s="19"/>
      <c r="CFD4" s="19"/>
      <c r="CFE4" s="19"/>
      <c r="CFF4" s="19"/>
      <c r="CFG4" s="19"/>
      <c r="CFH4" s="19"/>
      <c r="CFI4" s="19"/>
      <c r="CFJ4" s="19"/>
      <c r="CFK4" s="19"/>
      <c r="CFL4" s="19"/>
      <c r="CFM4" s="19"/>
      <c r="CFN4" s="19"/>
      <c r="CFO4" s="19"/>
      <c r="CFP4" s="19"/>
      <c r="CFQ4" s="19"/>
      <c r="CFR4" s="19"/>
      <c r="CFS4" s="19"/>
      <c r="CFT4" s="19"/>
      <c r="CFU4" s="19"/>
      <c r="CFV4" s="19"/>
      <c r="CFW4" s="19"/>
      <c r="CFX4" s="19"/>
      <c r="CFY4" s="19"/>
      <c r="CFZ4" s="19"/>
      <c r="CGA4" s="19"/>
      <c r="CGB4" s="19"/>
      <c r="CGC4" s="19"/>
      <c r="CGD4" s="19"/>
      <c r="CGE4" s="19"/>
      <c r="CGF4" s="19"/>
      <c r="CGG4" s="19"/>
      <c r="CGH4" s="19"/>
      <c r="CGI4" s="19"/>
      <c r="CGJ4" s="19"/>
      <c r="CGK4" s="19"/>
      <c r="CGL4" s="19"/>
      <c r="CGM4" s="19"/>
      <c r="CGN4" s="19"/>
      <c r="CGO4" s="19"/>
      <c r="CGP4" s="19"/>
      <c r="CGQ4" s="19"/>
      <c r="CGR4" s="19"/>
      <c r="CGS4" s="19"/>
      <c r="CGT4" s="19"/>
      <c r="CGU4" s="19"/>
      <c r="CGV4" s="19"/>
      <c r="CGW4" s="19"/>
      <c r="CGX4" s="19"/>
      <c r="CGY4" s="19"/>
      <c r="CGZ4" s="19"/>
      <c r="CHA4" s="19"/>
      <c r="CHB4" s="19"/>
      <c r="CHC4" s="19"/>
      <c r="CHD4" s="19"/>
      <c r="CHE4" s="19"/>
      <c r="CHF4" s="19"/>
      <c r="CHG4" s="19"/>
      <c r="CHH4" s="19"/>
      <c r="CHI4" s="19"/>
      <c r="CHJ4" s="19"/>
      <c r="CHK4" s="19"/>
      <c r="CHL4" s="19"/>
      <c r="CHM4" s="19"/>
      <c r="CHN4" s="19"/>
      <c r="CHO4" s="19"/>
      <c r="CHP4" s="19"/>
      <c r="CHQ4" s="19"/>
      <c r="CHR4" s="19"/>
      <c r="CHS4" s="19"/>
      <c r="CHT4" s="19"/>
      <c r="CHU4" s="19"/>
      <c r="CHV4" s="19"/>
      <c r="CHW4" s="19"/>
      <c r="CHX4" s="19"/>
      <c r="CHY4" s="19"/>
      <c r="CHZ4" s="19"/>
      <c r="CIA4" s="19"/>
      <c r="CIB4" s="19"/>
      <c r="CIC4" s="19"/>
      <c r="CID4" s="19"/>
      <c r="CIE4" s="19"/>
      <c r="CIF4" s="19"/>
      <c r="CIG4" s="19"/>
      <c r="CIH4" s="19"/>
      <c r="CII4" s="19"/>
      <c r="CIJ4" s="19"/>
      <c r="CIK4" s="19"/>
      <c r="CIL4" s="19"/>
      <c r="CIM4" s="19"/>
      <c r="CIN4" s="19"/>
      <c r="CIO4" s="19"/>
      <c r="CIP4" s="19"/>
      <c r="CIQ4" s="19"/>
      <c r="CIR4" s="19"/>
      <c r="CIS4" s="19"/>
      <c r="CIT4" s="19"/>
      <c r="CIU4" s="19"/>
      <c r="CIV4" s="19"/>
      <c r="CIW4" s="19"/>
      <c r="CIX4" s="19"/>
      <c r="CIY4" s="19"/>
      <c r="CIZ4" s="19"/>
      <c r="CJA4" s="19"/>
      <c r="CJB4" s="19"/>
      <c r="CJC4" s="19"/>
      <c r="CJD4" s="19"/>
      <c r="CJE4" s="19"/>
      <c r="CJF4" s="19"/>
      <c r="CJG4" s="19"/>
      <c r="CJH4" s="19"/>
      <c r="CJI4" s="19"/>
      <c r="CJJ4" s="19"/>
      <c r="CJK4" s="19"/>
      <c r="CJL4" s="19"/>
      <c r="CJM4" s="19"/>
      <c r="CJN4" s="19"/>
      <c r="CJO4" s="19"/>
      <c r="CJP4" s="19"/>
      <c r="CJQ4" s="19"/>
      <c r="CJR4" s="19"/>
      <c r="CJS4" s="19"/>
      <c r="CJT4" s="19"/>
      <c r="CJU4" s="19"/>
      <c r="CJV4" s="19"/>
      <c r="CJW4" s="19"/>
      <c r="CJX4" s="19"/>
      <c r="CJY4" s="19"/>
      <c r="CJZ4" s="19"/>
      <c r="CKA4" s="19"/>
      <c r="CKB4" s="19"/>
      <c r="CKC4" s="19"/>
      <c r="CKD4" s="19"/>
      <c r="CKE4" s="19"/>
      <c r="CKF4" s="19"/>
      <c r="CKG4" s="19"/>
      <c r="CKH4" s="19"/>
      <c r="CKI4" s="19"/>
      <c r="CKJ4" s="19"/>
      <c r="CKK4" s="19"/>
      <c r="CKL4" s="19"/>
      <c r="CKM4" s="19"/>
      <c r="CKN4" s="19"/>
      <c r="CKO4" s="19"/>
      <c r="CKP4" s="19"/>
      <c r="CKQ4" s="19"/>
      <c r="CKR4" s="19"/>
      <c r="CKS4" s="19"/>
      <c r="CKT4" s="19"/>
      <c r="CKU4" s="19"/>
      <c r="CKV4" s="19"/>
      <c r="CKW4" s="19"/>
      <c r="CKX4" s="19"/>
      <c r="CKY4" s="19"/>
      <c r="CKZ4" s="19"/>
      <c r="CLA4" s="19"/>
      <c r="CLB4" s="19"/>
      <c r="CLC4" s="19"/>
      <c r="CLD4" s="19"/>
      <c r="CLE4" s="19"/>
      <c r="CLF4" s="19"/>
      <c r="CLG4" s="19"/>
      <c r="CLH4" s="19"/>
      <c r="CLI4" s="19"/>
      <c r="CLJ4" s="19"/>
      <c r="CLK4" s="19"/>
      <c r="CLL4" s="19"/>
      <c r="CLM4" s="19"/>
      <c r="CLN4" s="19"/>
      <c r="CLO4" s="19"/>
      <c r="CLP4" s="19"/>
      <c r="CLQ4" s="19"/>
      <c r="CLR4" s="19"/>
      <c r="CLS4" s="19"/>
      <c r="CLT4" s="19"/>
      <c r="CLU4" s="19"/>
      <c r="CLV4" s="19"/>
      <c r="CLW4" s="19"/>
      <c r="CLX4" s="19"/>
      <c r="CLY4" s="19"/>
      <c r="CLZ4" s="19"/>
      <c r="CMA4" s="19"/>
      <c r="CMB4" s="19"/>
      <c r="CMC4" s="19"/>
      <c r="CMD4" s="19"/>
      <c r="CME4" s="19"/>
      <c r="CMF4" s="19"/>
      <c r="CMG4" s="19"/>
      <c r="CMH4" s="19"/>
      <c r="CMI4" s="19"/>
      <c r="CMJ4" s="19"/>
      <c r="CMK4" s="19"/>
      <c r="CML4" s="19"/>
      <c r="CMM4" s="19"/>
      <c r="CMN4" s="19"/>
      <c r="CMO4" s="19"/>
      <c r="CMP4" s="19"/>
      <c r="CMQ4" s="19"/>
      <c r="CMR4" s="19"/>
      <c r="CMS4" s="19"/>
      <c r="CMT4" s="19"/>
      <c r="CMU4" s="19"/>
      <c r="CMV4" s="19"/>
      <c r="CMW4" s="19"/>
      <c r="CMX4" s="19"/>
      <c r="CMY4" s="19"/>
      <c r="CMZ4" s="19"/>
      <c r="CNA4" s="19"/>
      <c r="CNB4" s="19"/>
      <c r="CNC4" s="19"/>
      <c r="CND4" s="19"/>
      <c r="CNE4" s="19"/>
      <c r="CNF4" s="19"/>
      <c r="CNG4" s="19"/>
      <c r="CNH4" s="19"/>
      <c r="CNI4" s="19"/>
      <c r="CNJ4" s="19"/>
      <c r="CNK4" s="19"/>
      <c r="CNL4" s="19"/>
      <c r="CNM4" s="19"/>
      <c r="CNN4" s="19"/>
      <c r="CNO4" s="19"/>
      <c r="CNP4" s="19"/>
      <c r="CNQ4" s="19"/>
      <c r="CNR4" s="19"/>
      <c r="CNS4" s="19"/>
      <c r="CNT4" s="19"/>
      <c r="CNU4" s="19"/>
      <c r="CNV4" s="19"/>
      <c r="CNW4" s="19"/>
      <c r="CNX4" s="19"/>
      <c r="CNY4" s="19"/>
      <c r="CNZ4" s="19"/>
      <c r="COA4" s="19"/>
      <c r="COB4" s="19"/>
      <c r="COC4" s="19"/>
      <c r="COD4" s="19"/>
      <c r="COE4" s="19"/>
      <c r="COF4" s="19"/>
      <c r="COG4" s="19"/>
      <c r="COH4" s="19"/>
      <c r="COI4" s="19"/>
      <c r="COJ4" s="19"/>
      <c r="COK4" s="19"/>
      <c r="COL4" s="19"/>
      <c r="COM4" s="19"/>
      <c r="CON4" s="19"/>
      <c r="COO4" s="19"/>
      <c r="COP4" s="19"/>
      <c r="COQ4" s="19"/>
      <c r="COR4" s="19"/>
      <c r="COS4" s="19"/>
      <c r="COT4" s="19"/>
      <c r="COU4" s="19"/>
      <c r="COV4" s="19"/>
      <c r="COW4" s="19"/>
      <c r="COX4" s="19"/>
      <c r="COY4" s="19"/>
      <c r="COZ4" s="19"/>
      <c r="CPA4" s="19"/>
      <c r="CPB4" s="19"/>
      <c r="CPC4" s="19"/>
      <c r="CPD4" s="19"/>
      <c r="CPE4" s="19"/>
      <c r="CPF4" s="19"/>
      <c r="CPG4" s="19"/>
      <c r="CPH4" s="19"/>
      <c r="CPI4" s="19"/>
      <c r="CPJ4" s="19"/>
      <c r="CPK4" s="19"/>
      <c r="CPL4" s="19"/>
      <c r="CPM4" s="19"/>
      <c r="CPN4" s="19"/>
      <c r="CPO4" s="19"/>
      <c r="CPP4" s="19"/>
      <c r="CPQ4" s="19"/>
      <c r="CPR4" s="19"/>
      <c r="CPS4" s="19"/>
      <c r="CPT4" s="19"/>
      <c r="CPU4" s="19"/>
      <c r="CPV4" s="19"/>
      <c r="CPW4" s="19"/>
      <c r="CPX4" s="19"/>
      <c r="CPY4" s="19"/>
      <c r="CPZ4" s="19"/>
      <c r="CQA4" s="19"/>
      <c r="CQB4" s="19"/>
      <c r="CQC4" s="19"/>
      <c r="CQD4" s="19"/>
      <c r="CQE4" s="19"/>
      <c r="CQF4" s="19"/>
      <c r="CQG4" s="19"/>
      <c r="CQH4" s="19"/>
      <c r="CQI4" s="19"/>
      <c r="CQJ4" s="19"/>
      <c r="CQK4" s="19"/>
      <c r="CQL4" s="19"/>
      <c r="CQM4" s="19"/>
      <c r="CQN4" s="19"/>
      <c r="CQO4" s="19"/>
      <c r="CQP4" s="19"/>
      <c r="CQQ4" s="19"/>
      <c r="CQR4" s="19"/>
      <c r="CQS4" s="19"/>
      <c r="CQT4" s="19"/>
      <c r="CQU4" s="19"/>
      <c r="CQV4" s="19"/>
      <c r="CQW4" s="19"/>
      <c r="CQX4" s="19"/>
      <c r="CQY4" s="19"/>
      <c r="CQZ4" s="19"/>
      <c r="CRA4" s="19"/>
      <c r="CRB4" s="19"/>
      <c r="CRC4" s="19"/>
      <c r="CRD4" s="19"/>
      <c r="CRE4" s="19"/>
      <c r="CRF4" s="19"/>
      <c r="CRG4" s="19"/>
      <c r="CRH4" s="19"/>
      <c r="CRI4" s="19"/>
      <c r="CRJ4" s="19"/>
      <c r="CRK4" s="19"/>
      <c r="CRL4" s="19"/>
      <c r="CRM4" s="19"/>
      <c r="CRN4" s="19"/>
      <c r="CRO4" s="19"/>
      <c r="CRP4" s="19"/>
      <c r="CRQ4" s="19"/>
      <c r="CRR4" s="19"/>
      <c r="CRS4" s="19"/>
      <c r="CRT4" s="19"/>
      <c r="CRU4" s="19"/>
      <c r="CRV4" s="19"/>
      <c r="CRW4" s="19"/>
      <c r="CRX4" s="19"/>
      <c r="CRY4" s="19"/>
      <c r="CRZ4" s="19"/>
      <c r="CSA4" s="19"/>
      <c r="CSB4" s="19"/>
      <c r="CSC4" s="19"/>
      <c r="CSD4" s="19"/>
      <c r="CSE4" s="19"/>
      <c r="CSF4" s="19"/>
      <c r="CSG4" s="19"/>
      <c r="CSH4" s="19"/>
      <c r="CSI4" s="19"/>
      <c r="CSJ4" s="19"/>
      <c r="CSK4" s="19"/>
      <c r="CSL4" s="19"/>
      <c r="CSM4" s="19"/>
      <c r="CSN4" s="19"/>
      <c r="CSO4" s="19"/>
      <c r="CSP4" s="19"/>
      <c r="CSQ4" s="19"/>
      <c r="CSR4" s="19"/>
      <c r="CSS4" s="19"/>
      <c r="CST4" s="19"/>
      <c r="CSU4" s="19"/>
      <c r="CSV4" s="19"/>
      <c r="CSW4" s="19"/>
      <c r="CSX4" s="19"/>
      <c r="CSY4" s="19"/>
      <c r="CSZ4" s="19"/>
      <c r="CTA4" s="19"/>
      <c r="CTB4" s="19"/>
      <c r="CTC4" s="19"/>
      <c r="CTD4" s="19"/>
      <c r="CTE4" s="19"/>
      <c r="CTF4" s="19"/>
      <c r="CTG4" s="19"/>
      <c r="CTH4" s="19"/>
      <c r="CTI4" s="19"/>
      <c r="CTJ4" s="19"/>
      <c r="CTK4" s="19"/>
      <c r="CTL4" s="19"/>
      <c r="CTM4" s="19"/>
      <c r="CTN4" s="19"/>
      <c r="CTO4" s="19"/>
      <c r="CTP4" s="19"/>
      <c r="CTQ4" s="19"/>
      <c r="CTR4" s="19"/>
      <c r="CTS4" s="19"/>
      <c r="CTT4" s="19"/>
      <c r="CTU4" s="19"/>
      <c r="CTV4" s="19"/>
      <c r="CTW4" s="19"/>
      <c r="CTX4" s="19"/>
      <c r="CTY4" s="19"/>
      <c r="CTZ4" s="19"/>
      <c r="CUA4" s="19"/>
      <c r="CUB4" s="19"/>
      <c r="CUC4" s="19"/>
      <c r="CUD4" s="19"/>
      <c r="CUE4" s="19"/>
      <c r="CUF4" s="19"/>
      <c r="CUG4" s="19"/>
      <c r="CUH4" s="19"/>
      <c r="CUI4" s="19"/>
      <c r="CUJ4" s="19"/>
      <c r="CUK4" s="19"/>
      <c r="CUL4" s="19"/>
      <c r="CUM4" s="19"/>
      <c r="CUN4" s="19"/>
      <c r="CUO4" s="19"/>
      <c r="CUP4" s="19"/>
      <c r="CUQ4" s="19"/>
      <c r="CUR4" s="19"/>
      <c r="CUS4" s="19"/>
      <c r="CUT4" s="19"/>
      <c r="CUU4" s="19"/>
      <c r="CUV4" s="19"/>
      <c r="CUW4" s="19"/>
      <c r="CUX4" s="19"/>
      <c r="CUY4" s="19"/>
      <c r="CUZ4" s="19"/>
      <c r="CVA4" s="19"/>
      <c r="CVB4" s="19"/>
      <c r="CVC4" s="19"/>
      <c r="CVD4" s="19"/>
      <c r="CVE4" s="19"/>
      <c r="CVF4" s="19"/>
      <c r="CVG4" s="19"/>
      <c r="CVH4" s="19"/>
      <c r="CVI4" s="19"/>
      <c r="CVJ4" s="19"/>
      <c r="CVK4" s="19"/>
      <c r="CVL4" s="19"/>
      <c r="CVM4" s="19"/>
      <c r="CVN4" s="19"/>
      <c r="CVO4" s="19"/>
      <c r="CVP4" s="19"/>
      <c r="CVQ4" s="19"/>
      <c r="CVR4" s="19"/>
      <c r="CVS4" s="19"/>
      <c r="CVT4" s="19"/>
      <c r="CVU4" s="19"/>
      <c r="CVV4" s="19"/>
      <c r="CVW4" s="19"/>
      <c r="CVX4" s="19"/>
      <c r="CVY4" s="19"/>
      <c r="CVZ4" s="19"/>
      <c r="CWA4" s="19"/>
      <c r="CWB4" s="19"/>
      <c r="CWC4" s="19"/>
      <c r="CWD4" s="19"/>
      <c r="CWE4" s="19"/>
      <c r="CWF4" s="19"/>
      <c r="CWG4" s="19"/>
      <c r="CWH4" s="19"/>
      <c r="CWI4" s="19"/>
      <c r="CWJ4" s="19"/>
      <c r="CWK4" s="19"/>
      <c r="CWL4" s="19"/>
      <c r="CWM4" s="19"/>
      <c r="CWN4" s="19"/>
      <c r="CWO4" s="19"/>
      <c r="CWP4" s="19"/>
      <c r="CWQ4" s="19"/>
      <c r="CWR4" s="19"/>
      <c r="CWS4" s="19"/>
      <c r="CWT4" s="19"/>
      <c r="CWU4" s="19"/>
      <c r="CWV4" s="19"/>
      <c r="CWW4" s="19"/>
      <c r="CWX4" s="19"/>
      <c r="CWY4" s="19"/>
      <c r="CWZ4" s="19"/>
      <c r="CXA4" s="19"/>
      <c r="CXB4" s="19"/>
      <c r="CXC4" s="19"/>
      <c r="CXD4" s="19"/>
      <c r="CXE4" s="19"/>
      <c r="CXF4" s="19"/>
      <c r="CXG4" s="19"/>
      <c r="CXH4" s="19"/>
      <c r="CXI4" s="19"/>
      <c r="CXJ4" s="19"/>
      <c r="CXK4" s="19"/>
      <c r="CXL4" s="19"/>
      <c r="CXM4" s="19"/>
      <c r="CXN4" s="19"/>
      <c r="CXO4" s="19"/>
      <c r="CXP4" s="19"/>
      <c r="CXQ4" s="19"/>
      <c r="CXR4" s="19"/>
      <c r="CXS4" s="19"/>
      <c r="CXT4" s="19"/>
      <c r="CXU4" s="19"/>
      <c r="CXV4" s="19"/>
      <c r="CXW4" s="19"/>
      <c r="CXX4" s="19"/>
      <c r="CXY4" s="19"/>
      <c r="CXZ4" s="19"/>
      <c r="CYA4" s="19"/>
      <c r="CYB4" s="19"/>
      <c r="CYC4" s="19"/>
      <c r="CYD4" s="19"/>
      <c r="CYE4" s="19"/>
      <c r="CYF4" s="19"/>
      <c r="CYG4" s="19"/>
      <c r="CYH4" s="19"/>
      <c r="CYI4" s="19"/>
      <c r="CYJ4" s="19"/>
      <c r="CYK4" s="19"/>
      <c r="CYL4" s="19"/>
      <c r="CYM4" s="19"/>
      <c r="CYN4" s="19"/>
      <c r="CYO4" s="19"/>
      <c r="CYP4" s="19"/>
      <c r="CYQ4" s="19"/>
      <c r="CYR4" s="19"/>
      <c r="CYS4" s="19"/>
      <c r="CYT4" s="19"/>
      <c r="CYU4" s="19"/>
      <c r="CYV4" s="19"/>
      <c r="CYW4" s="19"/>
      <c r="CYX4" s="19"/>
      <c r="CYY4" s="19"/>
      <c r="CYZ4" s="19"/>
      <c r="CZA4" s="19"/>
      <c r="CZB4" s="19"/>
      <c r="CZC4" s="19"/>
      <c r="CZD4" s="19"/>
      <c r="CZE4" s="19"/>
      <c r="CZF4" s="19"/>
      <c r="CZG4" s="19"/>
      <c r="CZH4" s="19"/>
      <c r="CZI4" s="19"/>
      <c r="CZJ4" s="19"/>
      <c r="CZK4" s="19"/>
      <c r="CZL4" s="19"/>
      <c r="CZM4" s="19"/>
      <c r="CZN4" s="19"/>
      <c r="CZO4" s="19"/>
      <c r="CZP4" s="19"/>
      <c r="CZQ4" s="19"/>
      <c r="CZR4" s="19"/>
      <c r="CZS4" s="19"/>
      <c r="CZT4" s="19"/>
      <c r="CZU4" s="19"/>
      <c r="CZV4" s="19"/>
      <c r="CZW4" s="19"/>
      <c r="CZX4" s="19"/>
      <c r="CZY4" s="19"/>
      <c r="CZZ4" s="19"/>
      <c r="DAA4" s="19"/>
      <c r="DAB4" s="19"/>
      <c r="DAC4" s="19"/>
      <c r="DAD4" s="19"/>
      <c r="DAE4" s="19"/>
      <c r="DAF4" s="19"/>
      <c r="DAG4" s="19"/>
      <c r="DAH4" s="19"/>
      <c r="DAI4" s="19"/>
      <c r="DAJ4" s="19"/>
      <c r="DAK4" s="19"/>
      <c r="DAL4" s="19"/>
      <c r="DAM4" s="19"/>
      <c r="DAN4" s="19"/>
      <c r="DAO4" s="19"/>
      <c r="DAP4" s="19"/>
      <c r="DAQ4" s="19"/>
      <c r="DAR4" s="19"/>
      <c r="DAS4" s="19"/>
      <c r="DAT4" s="19"/>
      <c r="DAU4" s="19"/>
      <c r="DAV4" s="19"/>
      <c r="DAW4" s="19"/>
      <c r="DAX4" s="19"/>
      <c r="DAY4" s="19"/>
      <c r="DAZ4" s="19"/>
      <c r="DBA4" s="19"/>
      <c r="DBB4" s="19"/>
      <c r="DBC4" s="19"/>
      <c r="DBD4" s="19"/>
      <c r="DBE4" s="19"/>
      <c r="DBF4" s="19"/>
      <c r="DBG4" s="19"/>
      <c r="DBH4" s="19"/>
      <c r="DBI4" s="19"/>
      <c r="DBJ4" s="19"/>
      <c r="DBK4" s="19"/>
      <c r="DBL4" s="19"/>
      <c r="DBM4" s="19"/>
      <c r="DBN4" s="19"/>
      <c r="DBO4" s="19"/>
      <c r="DBP4" s="19"/>
      <c r="DBQ4" s="19"/>
      <c r="DBR4" s="19"/>
      <c r="DBS4" s="19"/>
      <c r="DBT4" s="19"/>
      <c r="DBU4" s="19"/>
      <c r="DBV4" s="19"/>
      <c r="DBW4" s="19"/>
      <c r="DBX4" s="19"/>
      <c r="DBY4" s="19"/>
      <c r="DBZ4" s="19"/>
      <c r="DCA4" s="19"/>
      <c r="DCB4" s="19"/>
      <c r="DCC4" s="19"/>
      <c r="DCD4" s="19"/>
      <c r="DCE4" s="19"/>
      <c r="DCF4" s="19"/>
      <c r="DCG4" s="19"/>
      <c r="DCH4" s="19"/>
      <c r="DCI4" s="19"/>
      <c r="DCJ4" s="19"/>
      <c r="DCK4" s="19"/>
      <c r="DCL4" s="19"/>
      <c r="DCM4" s="19"/>
      <c r="DCN4" s="19"/>
      <c r="DCO4" s="19"/>
      <c r="DCP4" s="19"/>
      <c r="DCQ4" s="19"/>
      <c r="DCR4" s="19"/>
      <c r="DCS4" s="19"/>
      <c r="DCT4" s="19"/>
      <c r="DCU4" s="19"/>
      <c r="DCV4" s="19"/>
      <c r="DCW4" s="19"/>
      <c r="DCX4" s="19"/>
      <c r="DCY4" s="19"/>
      <c r="DCZ4" s="19"/>
      <c r="DDA4" s="19"/>
      <c r="DDB4" s="19"/>
      <c r="DDC4" s="19"/>
      <c r="DDD4" s="19"/>
      <c r="DDE4" s="19"/>
      <c r="DDF4" s="19"/>
      <c r="DDG4" s="19"/>
      <c r="DDH4" s="19"/>
      <c r="DDI4" s="19"/>
      <c r="DDJ4" s="19"/>
      <c r="DDK4" s="19"/>
      <c r="DDL4" s="19"/>
      <c r="DDM4" s="19"/>
      <c r="DDN4" s="19"/>
      <c r="DDO4" s="19"/>
      <c r="DDP4" s="19"/>
      <c r="DDQ4" s="19"/>
      <c r="DDR4" s="19"/>
      <c r="DDS4" s="19"/>
      <c r="DDT4" s="19"/>
      <c r="DDU4" s="19"/>
      <c r="DDV4" s="19"/>
      <c r="DDW4" s="19"/>
      <c r="DDX4" s="19"/>
      <c r="DDY4" s="19"/>
      <c r="DDZ4" s="19"/>
      <c r="DEA4" s="19"/>
      <c r="DEB4" s="19"/>
      <c r="DEC4" s="19"/>
      <c r="DED4" s="19"/>
      <c r="DEE4" s="19"/>
      <c r="DEF4" s="19"/>
      <c r="DEG4" s="19"/>
      <c r="DEH4" s="19"/>
      <c r="DEI4" s="19"/>
      <c r="DEJ4" s="19"/>
      <c r="DEK4" s="19"/>
      <c r="DEL4" s="19"/>
      <c r="DEM4" s="19"/>
      <c r="DEN4" s="19"/>
      <c r="DEO4" s="19"/>
      <c r="DEP4" s="19"/>
      <c r="DEQ4" s="19"/>
      <c r="DER4" s="19"/>
      <c r="DES4" s="19"/>
      <c r="DET4" s="19"/>
      <c r="DEU4" s="19"/>
      <c r="DEV4" s="19"/>
      <c r="DEW4" s="19"/>
      <c r="DEX4" s="19"/>
      <c r="DEY4" s="19"/>
      <c r="DEZ4" s="19"/>
      <c r="DFA4" s="19"/>
      <c r="DFB4" s="19"/>
      <c r="DFC4" s="19"/>
      <c r="DFD4" s="19"/>
      <c r="DFE4" s="19"/>
      <c r="DFF4" s="19"/>
      <c r="DFG4" s="19"/>
      <c r="DFH4" s="19"/>
      <c r="DFI4" s="19"/>
      <c r="DFJ4" s="19"/>
      <c r="DFK4" s="19"/>
      <c r="DFL4" s="19"/>
      <c r="DFM4" s="19"/>
      <c r="DFN4" s="19"/>
      <c r="DFO4" s="19"/>
      <c r="DFP4" s="19"/>
      <c r="DFQ4" s="19"/>
      <c r="DFR4" s="19"/>
      <c r="DFS4" s="19"/>
      <c r="DFT4" s="19"/>
      <c r="DFU4" s="19"/>
      <c r="DFV4" s="19"/>
      <c r="DFW4" s="19"/>
      <c r="DFX4" s="19"/>
      <c r="DFY4" s="19"/>
      <c r="DFZ4" s="19"/>
      <c r="DGA4" s="19"/>
      <c r="DGB4" s="19"/>
      <c r="DGC4" s="19"/>
      <c r="DGD4" s="19"/>
      <c r="DGE4" s="19"/>
      <c r="DGF4" s="19"/>
      <c r="DGG4" s="19"/>
      <c r="DGH4" s="19"/>
      <c r="DGI4" s="19"/>
      <c r="DGJ4" s="19"/>
      <c r="DGK4" s="19"/>
      <c r="DGL4" s="19"/>
      <c r="DGM4" s="19"/>
      <c r="DGN4" s="19"/>
      <c r="DGO4" s="19"/>
      <c r="DGP4" s="19"/>
      <c r="DGQ4" s="19"/>
      <c r="DGR4" s="19"/>
      <c r="DGS4" s="19"/>
      <c r="DGT4" s="19"/>
      <c r="DGU4" s="19"/>
      <c r="DGV4" s="19"/>
      <c r="DGW4" s="19"/>
      <c r="DGX4" s="19"/>
      <c r="DGY4" s="19"/>
      <c r="DGZ4" s="19"/>
      <c r="DHA4" s="19"/>
      <c r="DHB4" s="19"/>
      <c r="DHC4" s="19"/>
      <c r="DHD4" s="19"/>
      <c r="DHE4" s="19"/>
      <c r="DHF4" s="19"/>
      <c r="DHG4" s="19"/>
      <c r="DHH4" s="19"/>
      <c r="DHI4" s="19"/>
      <c r="DHJ4" s="19"/>
    </row>
    <row r="5" spans="1:2922" ht="227" customHeight="1">
      <c r="A5" s="149" t="s">
        <v>112</v>
      </c>
      <c r="B5" s="139" t="s">
        <v>140</v>
      </c>
      <c r="C5" s="149" t="s">
        <v>49</v>
      </c>
      <c r="D5" s="149" t="s">
        <v>338</v>
      </c>
      <c r="E5" s="138" t="s">
        <v>71</v>
      </c>
      <c r="F5" s="149" t="s">
        <v>103</v>
      </c>
      <c r="G5" s="149" t="s">
        <v>353</v>
      </c>
      <c r="H5" s="138" t="s">
        <v>357</v>
      </c>
      <c r="I5" s="149" t="s">
        <v>358</v>
      </c>
      <c r="J5" s="149">
        <v>1</v>
      </c>
      <c r="K5" s="149" t="s">
        <v>77</v>
      </c>
      <c r="L5" s="138" t="s">
        <v>82</v>
      </c>
      <c r="M5" s="152">
        <v>42467</v>
      </c>
      <c r="N5" s="149" t="s">
        <v>94</v>
      </c>
      <c r="O5" s="138">
        <v>-26.673439999999999</v>
      </c>
      <c r="P5" s="138">
        <v>27.936520000000002</v>
      </c>
      <c r="Q5" s="146" t="s">
        <v>1828</v>
      </c>
      <c r="R5" s="138" t="s">
        <v>80</v>
      </c>
      <c r="S5" s="138" t="s">
        <v>199</v>
      </c>
      <c r="T5" s="138" t="s">
        <v>136</v>
      </c>
      <c r="U5" s="138" t="s">
        <v>124</v>
      </c>
      <c r="V5" s="138" t="s">
        <v>186</v>
      </c>
      <c r="W5" s="138" t="s">
        <v>44</v>
      </c>
      <c r="X5" s="138" t="s">
        <v>82</v>
      </c>
      <c r="Y5" s="138" t="s">
        <v>186</v>
      </c>
      <c r="Z5" s="138" t="s">
        <v>186</v>
      </c>
      <c r="AA5" s="153" t="s">
        <v>307</v>
      </c>
      <c r="AB5" s="153" t="s">
        <v>220</v>
      </c>
      <c r="AC5" s="138" t="s">
        <v>375</v>
      </c>
      <c r="AD5" s="138" t="s">
        <v>34</v>
      </c>
      <c r="AE5" s="138" t="s">
        <v>193</v>
      </c>
      <c r="AF5" s="138" t="s">
        <v>233</v>
      </c>
      <c r="AG5" s="138" t="s">
        <v>77</v>
      </c>
      <c r="AH5" s="138" t="s">
        <v>376</v>
      </c>
      <c r="AI5" s="138" t="s">
        <v>377</v>
      </c>
      <c r="AJ5" s="138" t="s">
        <v>378</v>
      </c>
      <c r="AK5" s="138" t="s">
        <v>379</v>
      </c>
      <c r="AL5" s="138" t="s">
        <v>373</v>
      </c>
      <c r="AM5" s="138" t="s">
        <v>186</v>
      </c>
      <c r="AN5" s="147" t="s">
        <v>24</v>
      </c>
      <c r="AO5" s="138" t="s">
        <v>83</v>
      </c>
      <c r="AP5" s="149" t="s">
        <v>373</v>
      </c>
      <c r="AQ5" s="80" t="s">
        <v>1632</v>
      </c>
      <c r="AR5" s="138" t="s">
        <v>199</v>
      </c>
      <c r="AS5" s="138" t="s">
        <v>199</v>
      </c>
      <c r="AT5" s="138" t="s">
        <v>199</v>
      </c>
      <c r="AU5" s="149" t="s">
        <v>99</v>
      </c>
      <c r="AV5" s="149" t="s">
        <v>2113</v>
      </c>
      <c r="AW5" s="149" t="s">
        <v>1599</v>
      </c>
      <c r="AX5" s="138" t="s">
        <v>105</v>
      </c>
      <c r="AY5" s="149" t="s">
        <v>138</v>
      </c>
      <c r="AZ5" s="149" t="s">
        <v>315</v>
      </c>
      <c r="BA5" s="149"/>
      <c r="BB5" s="149" t="s">
        <v>94</v>
      </c>
      <c r="BC5" s="154">
        <v>42467</v>
      </c>
      <c r="BD5" s="186"/>
      <c r="BE5" s="186"/>
      <c r="BF5" s="186"/>
      <c r="BG5" s="186"/>
      <c r="BH5" s="186"/>
      <c r="BI5" s="186"/>
      <c r="BJ5" s="186"/>
      <c r="BK5" s="186"/>
      <c r="BL5" s="1"/>
      <c r="BM5" s="1"/>
      <c r="BN5" s="1"/>
      <c r="BO5" s="1"/>
      <c r="BP5" s="1"/>
      <c r="BQ5" s="1"/>
      <c r="BR5" s="1"/>
      <c r="BS5" s="1"/>
      <c r="BT5" s="1"/>
      <c r="BU5" s="1"/>
      <c r="BV5" s="1"/>
      <c r="BW5" s="1"/>
      <c r="BX5" s="1"/>
      <c r="BY5" s="1"/>
      <c r="BZ5" s="1"/>
      <c r="CA5" s="1"/>
      <c r="CB5" s="1"/>
      <c r="CC5" s="1"/>
      <c r="CD5" s="1"/>
      <c r="CE5" s="1"/>
      <c r="CF5" s="1"/>
      <c r="CG5" s="1"/>
      <c r="CH5" s="1"/>
      <c r="CI5" s="1"/>
      <c r="CJ5" s="1"/>
    </row>
    <row r="6" spans="1:2922" s="42" customFormat="1" ht="227" customHeight="1">
      <c r="A6" s="138" t="s">
        <v>112</v>
      </c>
      <c r="B6" s="139" t="s">
        <v>141</v>
      </c>
      <c r="C6" s="138" t="s">
        <v>49</v>
      </c>
      <c r="D6" s="149" t="s">
        <v>339</v>
      </c>
      <c r="E6" s="138" t="s">
        <v>71</v>
      </c>
      <c r="F6" s="138" t="s">
        <v>103</v>
      </c>
      <c r="G6" s="138" t="s">
        <v>353</v>
      </c>
      <c r="H6" s="138" t="s">
        <v>357</v>
      </c>
      <c r="I6" s="149" t="s">
        <v>358</v>
      </c>
      <c r="J6" s="138">
        <v>2</v>
      </c>
      <c r="K6" s="149" t="s">
        <v>77</v>
      </c>
      <c r="L6" s="138" t="s">
        <v>82</v>
      </c>
      <c r="M6" s="145">
        <v>42467</v>
      </c>
      <c r="N6" s="138" t="s">
        <v>94</v>
      </c>
      <c r="O6" s="138">
        <v>-26.673583000000001</v>
      </c>
      <c r="P6" s="138">
        <v>27.936506999999999</v>
      </c>
      <c r="Q6" s="146" t="s">
        <v>1829</v>
      </c>
      <c r="R6" s="138" t="s">
        <v>80</v>
      </c>
      <c r="S6" s="138" t="s">
        <v>199</v>
      </c>
      <c r="T6" s="138" t="s">
        <v>136</v>
      </c>
      <c r="U6" s="138" t="s">
        <v>124</v>
      </c>
      <c r="V6" s="138" t="s">
        <v>186</v>
      </c>
      <c r="W6" s="138" t="s">
        <v>44</v>
      </c>
      <c r="X6" s="138" t="s">
        <v>82</v>
      </c>
      <c r="Y6" s="138" t="s">
        <v>186</v>
      </c>
      <c r="Z6" s="138" t="s">
        <v>186</v>
      </c>
      <c r="AA6" s="139" t="s">
        <v>307</v>
      </c>
      <c r="AB6" s="139" t="s">
        <v>220</v>
      </c>
      <c r="AC6" s="138" t="s">
        <v>375</v>
      </c>
      <c r="AD6" s="138" t="s">
        <v>34</v>
      </c>
      <c r="AE6" s="138" t="s">
        <v>193</v>
      </c>
      <c r="AF6" s="138" t="s">
        <v>233</v>
      </c>
      <c r="AG6" s="138" t="s">
        <v>77</v>
      </c>
      <c r="AH6" s="138" t="s">
        <v>376</v>
      </c>
      <c r="AI6" s="138" t="s">
        <v>377</v>
      </c>
      <c r="AJ6" s="138" t="s">
        <v>378</v>
      </c>
      <c r="AK6" s="138" t="s">
        <v>379</v>
      </c>
      <c r="AL6" s="138" t="s">
        <v>373</v>
      </c>
      <c r="AM6" s="138" t="s">
        <v>186</v>
      </c>
      <c r="AN6" s="147" t="s">
        <v>24</v>
      </c>
      <c r="AO6" s="138" t="s">
        <v>83</v>
      </c>
      <c r="AP6" s="138" t="s">
        <v>373</v>
      </c>
      <c r="AQ6" s="80" t="s">
        <v>1632</v>
      </c>
      <c r="AR6" s="138" t="s">
        <v>199</v>
      </c>
      <c r="AS6" s="138" t="s">
        <v>199</v>
      </c>
      <c r="AT6" s="138" t="s">
        <v>199</v>
      </c>
      <c r="AU6" s="138" t="s">
        <v>99</v>
      </c>
      <c r="AV6" s="149" t="s">
        <v>2113</v>
      </c>
      <c r="AW6" s="149" t="s">
        <v>1599</v>
      </c>
      <c r="AX6" s="138" t="s">
        <v>105</v>
      </c>
      <c r="AY6" s="138" t="s">
        <v>138</v>
      </c>
      <c r="AZ6" s="138" t="s">
        <v>316</v>
      </c>
      <c r="BA6" s="138"/>
      <c r="BB6" s="138" t="s">
        <v>94</v>
      </c>
      <c r="BC6" s="151">
        <v>42467</v>
      </c>
      <c r="BD6" s="38"/>
      <c r="BE6" s="38"/>
      <c r="BF6" s="38"/>
      <c r="BG6" s="38"/>
      <c r="BH6" s="38"/>
      <c r="BI6" s="38"/>
      <c r="BJ6" s="38"/>
      <c r="BK6" s="38"/>
      <c r="BL6" s="4"/>
      <c r="BM6" s="4"/>
      <c r="BN6" s="4"/>
      <c r="BO6" s="4"/>
      <c r="BP6" s="4"/>
      <c r="BQ6" s="4"/>
      <c r="BR6" s="4"/>
      <c r="BS6" s="4"/>
      <c r="BT6" s="4"/>
      <c r="BU6" s="4"/>
      <c r="BV6" s="4"/>
      <c r="BW6" s="4"/>
      <c r="BX6" s="4"/>
      <c r="BY6" s="4"/>
      <c r="BZ6" s="4"/>
      <c r="CA6" s="4"/>
      <c r="CB6" s="4"/>
      <c r="CC6" s="4"/>
      <c r="CD6" s="4"/>
      <c r="CE6" s="4"/>
      <c r="CF6" s="4"/>
      <c r="CG6" s="4"/>
      <c r="CH6" s="4"/>
      <c r="CI6" s="4"/>
      <c r="CJ6" s="4"/>
      <c r="CK6" s="27"/>
      <c r="CL6" s="27"/>
      <c r="CM6" s="27"/>
      <c r="CN6" s="27"/>
      <c r="CO6" s="27"/>
      <c r="CP6" s="27"/>
      <c r="CQ6" s="27"/>
      <c r="CR6" s="27"/>
      <c r="CS6" s="27"/>
      <c r="CT6" s="27"/>
      <c r="CU6" s="27"/>
      <c r="CV6" s="27"/>
      <c r="CW6" s="27"/>
      <c r="CX6" s="27"/>
      <c r="CY6" s="27"/>
      <c r="CZ6" s="27"/>
      <c r="DA6" s="27"/>
      <c r="DB6" s="27"/>
      <c r="DC6" s="27"/>
      <c r="DD6" s="27"/>
      <c r="DE6" s="27"/>
      <c r="DF6" s="27"/>
      <c r="DG6" s="27"/>
      <c r="DH6" s="27"/>
      <c r="DI6" s="27"/>
      <c r="DJ6" s="27"/>
      <c r="DK6" s="27"/>
      <c r="DL6" s="27"/>
      <c r="DM6" s="27"/>
      <c r="DN6" s="27"/>
      <c r="DO6" s="27"/>
      <c r="DP6" s="27"/>
      <c r="DQ6" s="27"/>
      <c r="DR6" s="27"/>
      <c r="DS6" s="27"/>
      <c r="DT6" s="27"/>
      <c r="DU6" s="27"/>
      <c r="DV6" s="27"/>
      <c r="DW6" s="27"/>
      <c r="DX6" s="27"/>
      <c r="DY6" s="27"/>
      <c r="DZ6" s="27"/>
      <c r="EA6" s="27"/>
      <c r="EB6" s="27"/>
      <c r="EC6" s="27"/>
      <c r="ED6" s="27"/>
      <c r="EE6" s="27"/>
      <c r="EF6" s="27"/>
      <c r="EG6" s="27"/>
      <c r="EH6" s="27"/>
      <c r="EI6" s="27"/>
      <c r="EJ6" s="27"/>
      <c r="EK6" s="27"/>
      <c r="EL6" s="27"/>
      <c r="EM6" s="27"/>
      <c r="EN6" s="27"/>
      <c r="EO6" s="27"/>
      <c r="EP6" s="27"/>
      <c r="EQ6" s="27"/>
      <c r="ER6" s="27"/>
      <c r="ES6" s="27"/>
      <c r="ET6" s="27"/>
      <c r="EU6" s="27"/>
      <c r="EV6" s="27"/>
      <c r="EW6" s="27"/>
      <c r="EX6" s="27"/>
      <c r="EY6" s="27"/>
      <c r="EZ6" s="27"/>
      <c r="FA6" s="27"/>
      <c r="FB6" s="27"/>
      <c r="FC6" s="27"/>
      <c r="FD6" s="27"/>
      <c r="FE6" s="27"/>
      <c r="FF6" s="27"/>
      <c r="FG6" s="27"/>
      <c r="FH6" s="27"/>
      <c r="FI6" s="27"/>
      <c r="FJ6" s="27"/>
      <c r="FK6" s="27"/>
      <c r="FL6" s="27"/>
      <c r="FM6" s="27"/>
      <c r="FN6" s="27"/>
      <c r="FO6" s="27"/>
      <c r="FP6" s="27"/>
      <c r="FQ6" s="27"/>
      <c r="FR6" s="27"/>
      <c r="FS6" s="27"/>
      <c r="FT6" s="27"/>
      <c r="FU6" s="27"/>
      <c r="FV6" s="27"/>
      <c r="FW6" s="27"/>
      <c r="FX6" s="27"/>
      <c r="FY6" s="27"/>
      <c r="FZ6" s="27"/>
      <c r="GA6" s="27"/>
      <c r="GB6" s="27"/>
      <c r="GC6" s="27"/>
      <c r="GD6" s="27"/>
      <c r="GE6" s="27"/>
      <c r="GF6" s="27"/>
      <c r="GG6" s="27"/>
      <c r="GH6" s="27"/>
      <c r="GI6" s="27"/>
      <c r="GJ6" s="27"/>
      <c r="GK6" s="27"/>
      <c r="GL6" s="27"/>
      <c r="GM6" s="27"/>
      <c r="GN6" s="27"/>
      <c r="GO6" s="27"/>
      <c r="GP6" s="27"/>
      <c r="GQ6" s="27"/>
      <c r="GR6" s="27"/>
      <c r="GS6" s="27"/>
      <c r="GT6" s="27"/>
      <c r="GU6" s="27"/>
      <c r="GV6" s="27"/>
      <c r="GW6" s="27"/>
      <c r="GX6" s="27"/>
      <c r="GY6" s="27"/>
      <c r="GZ6" s="27"/>
      <c r="HA6" s="27"/>
      <c r="HB6" s="27"/>
      <c r="HC6" s="27"/>
      <c r="HD6" s="27"/>
      <c r="HE6" s="27"/>
      <c r="HF6" s="27"/>
      <c r="HG6" s="27"/>
      <c r="HH6" s="27"/>
      <c r="HI6" s="27"/>
      <c r="HJ6" s="27"/>
      <c r="HK6" s="27"/>
      <c r="HL6" s="27"/>
      <c r="HM6" s="27"/>
      <c r="HN6" s="27"/>
      <c r="HO6" s="27"/>
      <c r="HP6" s="27"/>
      <c r="HQ6" s="27"/>
      <c r="HR6" s="27"/>
      <c r="HS6" s="27"/>
      <c r="HT6" s="27"/>
      <c r="HU6" s="27"/>
      <c r="HV6" s="27"/>
      <c r="HW6" s="27"/>
      <c r="HX6" s="27"/>
      <c r="HY6" s="27"/>
      <c r="HZ6" s="27"/>
      <c r="IA6" s="27"/>
      <c r="IB6" s="27"/>
      <c r="IC6" s="27"/>
      <c r="ID6" s="27"/>
      <c r="IE6" s="27"/>
      <c r="IF6" s="27"/>
      <c r="IG6" s="27"/>
      <c r="IH6" s="27"/>
      <c r="II6" s="27"/>
      <c r="IJ6" s="27"/>
      <c r="IK6" s="27"/>
      <c r="IL6" s="27"/>
      <c r="IM6" s="27"/>
      <c r="IN6" s="27"/>
      <c r="IO6" s="27"/>
      <c r="IP6" s="27"/>
      <c r="IQ6" s="27"/>
      <c r="IR6" s="27"/>
      <c r="IS6" s="27"/>
      <c r="IT6" s="27"/>
      <c r="IU6" s="27"/>
      <c r="IV6" s="27"/>
      <c r="IW6" s="27"/>
      <c r="IX6" s="27"/>
      <c r="IY6" s="27"/>
      <c r="IZ6" s="27"/>
      <c r="JA6" s="27"/>
      <c r="JB6" s="27"/>
      <c r="JC6" s="27"/>
      <c r="JD6" s="27"/>
      <c r="JE6" s="27"/>
      <c r="JF6" s="27"/>
      <c r="JG6" s="27"/>
      <c r="JH6" s="27"/>
      <c r="JI6" s="27"/>
      <c r="JJ6" s="27"/>
      <c r="JK6" s="27"/>
      <c r="JL6" s="27"/>
      <c r="JM6" s="27"/>
      <c r="JN6" s="27"/>
      <c r="JO6" s="27"/>
      <c r="JP6" s="27"/>
      <c r="JQ6" s="27"/>
      <c r="JR6" s="27"/>
      <c r="JS6" s="27"/>
      <c r="JT6" s="27"/>
      <c r="JU6" s="27"/>
      <c r="JV6" s="27"/>
      <c r="JW6" s="27"/>
      <c r="JX6" s="27"/>
      <c r="JY6" s="27"/>
      <c r="JZ6" s="27"/>
      <c r="KA6" s="27"/>
      <c r="KB6" s="27"/>
      <c r="KC6" s="27"/>
      <c r="KD6" s="27"/>
      <c r="KE6" s="27"/>
      <c r="KF6" s="27"/>
      <c r="KG6" s="27"/>
      <c r="KH6" s="27"/>
      <c r="KI6" s="27"/>
      <c r="KJ6" s="27"/>
      <c r="KK6" s="27"/>
      <c r="KL6" s="27"/>
      <c r="KM6" s="27"/>
      <c r="KN6" s="27"/>
      <c r="KO6" s="27"/>
      <c r="KP6" s="27"/>
      <c r="KQ6" s="27"/>
      <c r="KR6" s="27"/>
      <c r="KS6" s="27"/>
      <c r="KT6" s="27"/>
      <c r="KU6" s="27"/>
      <c r="KV6" s="27"/>
      <c r="KW6" s="27"/>
      <c r="KX6" s="27"/>
      <c r="KY6" s="27"/>
      <c r="KZ6" s="27"/>
      <c r="LA6" s="27"/>
      <c r="LB6" s="27"/>
      <c r="LC6" s="27"/>
      <c r="LD6" s="27"/>
      <c r="LE6" s="27"/>
      <c r="LF6" s="27"/>
      <c r="LG6" s="27"/>
      <c r="LH6" s="27"/>
      <c r="LI6" s="27"/>
      <c r="LJ6" s="27"/>
      <c r="LK6" s="27"/>
      <c r="LL6" s="27"/>
      <c r="LM6" s="27"/>
      <c r="LN6" s="27"/>
      <c r="LO6" s="27"/>
      <c r="LP6" s="27"/>
      <c r="LQ6" s="27"/>
      <c r="LR6" s="27"/>
      <c r="LS6" s="27"/>
      <c r="LT6" s="27"/>
      <c r="LU6" s="27"/>
      <c r="LV6" s="27"/>
      <c r="LW6" s="27"/>
      <c r="LX6" s="27"/>
      <c r="LY6" s="27"/>
      <c r="LZ6" s="27"/>
      <c r="MA6" s="27"/>
      <c r="MB6" s="27"/>
      <c r="MC6" s="27"/>
      <c r="MD6" s="27"/>
      <c r="ME6" s="27"/>
      <c r="MF6" s="27"/>
      <c r="MG6" s="27"/>
      <c r="MH6" s="27"/>
      <c r="MI6" s="27"/>
      <c r="MJ6" s="27"/>
      <c r="MK6" s="27"/>
      <c r="ML6" s="27"/>
      <c r="MM6" s="27"/>
      <c r="MN6" s="27"/>
      <c r="MO6" s="27"/>
      <c r="MP6" s="27"/>
      <c r="MQ6" s="27"/>
      <c r="MR6" s="27"/>
      <c r="MS6" s="27"/>
      <c r="MT6" s="27"/>
      <c r="MU6" s="27"/>
      <c r="MV6" s="27"/>
      <c r="MW6" s="27"/>
      <c r="MX6" s="27"/>
      <c r="MY6" s="27"/>
      <c r="MZ6" s="27"/>
      <c r="NA6" s="27"/>
      <c r="NB6" s="27"/>
      <c r="NC6" s="27"/>
      <c r="ND6" s="27"/>
      <c r="NE6" s="27"/>
      <c r="NF6" s="27"/>
      <c r="NG6" s="27"/>
      <c r="NH6" s="27"/>
      <c r="NI6" s="27"/>
      <c r="NJ6" s="27"/>
      <c r="NK6" s="27"/>
      <c r="NL6" s="27"/>
      <c r="NM6" s="27"/>
      <c r="NN6" s="27"/>
      <c r="NO6" s="27"/>
      <c r="NP6" s="27"/>
      <c r="NQ6" s="27"/>
      <c r="NR6" s="27"/>
      <c r="NS6" s="27"/>
      <c r="NT6" s="27"/>
      <c r="NU6" s="27"/>
      <c r="NV6" s="27"/>
      <c r="NW6" s="27"/>
      <c r="NX6" s="27"/>
      <c r="NY6" s="27"/>
      <c r="NZ6" s="27"/>
      <c r="OA6" s="27"/>
      <c r="OB6" s="27"/>
      <c r="OC6" s="27"/>
      <c r="OD6" s="27"/>
      <c r="OE6" s="27"/>
      <c r="OF6" s="27"/>
      <c r="OG6" s="27"/>
      <c r="OH6" s="27"/>
      <c r="OI6" s="27"/>
      <c r="OJ6" s="27"/>
      <c r="OK6" s="27"/>
      <c r="OL6" s="27"/>
      <c r="OM6" s="27"/>
      <c r="ON6" s="27"/>
      <c r="OO6" s="27"/>
      <c r="OP6" s="27"/>
      <c r="OQ6" s="27"/>
      <c r="OR6" s="27"/>
      <c r="OS6" s="27"/>
      <c r="OT6" s="27"/>
      <c r="OU6" s="27"/>
      <c r="OV6" s="27"/>
      <c r="OW6" s="27"/>
      <c r="OX6" s="27"/>
      <c r="OY6" s="27"/>
      <c r="OZ6" s="27"/>
      <c r="PA6" s="27"/>
      <c r="PB6" s="27"/>
      <c r="PC6" s="27"/>
      <c r="PD6" s="27"/>
      <c r="PE6" s="27"/>
      <c r="PF6" s="27"/>
      <c r="PG6" s="27"/>
      <c r="PH6" s="27"/>
      <c r="PI6" s="27"/>
      <c r="PJ6" s="27"/>
      <c r="PK6" s="27"/>
      <c r="PL6" s="27"/>
      <c r="PM6" s="27"/>
      <c r="PN6" s="27"/>
      <c r="PO6" s="27"/>
      <c r="PP6" s="27"/>
      <c r="PQ6" s="27"/>
      <c r="PR6" s="27"/>
      <c r="PS6" s="27"/>
      <c r="PT6" s="27"/>
      <c r="PU6" s="27"/>
      <c r="PV6" s="27"/>
      <c r="PW6" s="27"/>
      <c r="PX6" s="27"/>
      <c r="PY6" s="27"/>
      <c r="PZ6" s="27"/>
      <c r="QA6" s="27"/>
      <c r="QB6" s="27"/>
      <c r="QC6" s="27"/>
      <c r="QD6" s="27"/>
      <c r="QE6" s="27"/>
      <c r="QF6" s="27"/>
      <c r="QG6" s="27"/>
      <c r="QH6" s="27"/>
      <c r="QI6" s="27"/>
      <c r="QJ6" s="27"/>
      <c r="QK6" s="27"/>
      <c r="QL6" s="27"/>
      <c r="QM6" s="27"/>
      <c r="QN6" s="27"/>
      <c r="QO6" s="27"/>
      <c r="QP6" s="27"/>
      <c r="QQ6" s="27"/>
      <c r="QR6" s="27"/>
      <c r="QS6" s="27"/>
      <c r="QT6" s="27"/>
      <c r="QU6" s="27"/>
      <c r="QV6" s="27"/>
      <c r="QW6" s="27"/>
      <c r="QX6" s="27"/>
      <c r="QY6" s="27"/>
      <c r="QZ6" s="27"/>
      <c r="RA6" s="27"/>
      <c r="RB6" s="27"/>
      <c r="RC6" s="27"/>
      <c r="RD6" s="27"/>
      <c r="RE6" s="27"/>
      <c r="RF6" s="27"/>
      <c r="RG6" s="27"/>
      <c r="RH6" s="27"/>
      <c r="RI6" s="27"/>
      <c r="RJ6" s="27"/>
      <c r="RK6" s="27"/>
      <c r="RL6" s="27"/>
      <c r="RM6" s="27"/>
      <c r="RN6" s="27"/>
      <c r="RO6" s="27"/>
      <c r="RP6" s="27"/>
      <c r="RQ6" s="27"/>
      <c r="RR6" s="27"/>
      <c r="RS6" s="27"/>
      <c r="RT6" s="27"/>
      <c r="RU6" s="27"/>
      <c r="RV6" s="27"/>
      <c r="RW6" s="27"/>
      <c r="RX6" s="27"/>
      <c r="RY6" s="27"/>
      <c r="RZ6" s="27"/>
      <c r="SA6" s="27"/>
      <c r="SB6" s="27"/>
      <c r="SC6" s="27"/>
      <c r="SD6" s="27"/>
      <c r="SE6" s="27"/>
      <c r="SF6" s="27"/>
      <c r="SG6" s="27"/>
      <c r="SH6" s="27"/>
      <c r="SI6" s="27"/>
      <c r="SJ6" s="27"/>
      <c r="SK6" s="27"/>
      <c r="SL6" s="27"/>
      <c r="SM6" s="27"/>
      <c r="SN6" s="27"/>
      <c r="SO6" s="27"/>
      <c r="SP6" s="27"/>
      <c r="SQ6" s="27"/>
      <c r="SR6" s="27"/>
      <c r="SS6" s="27"/>
      <c r="ST6" s="27"/>
      <c r="SU6" s="27"/>
      <c r="SV6" s="27"/>
      <c r="SW6" s="27"/>
      <c r="SX6" s="27"/>
      <c r="SY6" s="27"/>
      <c r="SZ6" s="27"/>
      <c r="TA6" s="27"/>
      <c r="TB6" s="27"/>
      <c r="TC6" s="27"/>
      <c r="TD6" s="27"/>
      <c r="TE6" s="27"/>
      <c r="TF6" s="27"/>
      <c r="TG6" s="27"/>
      <c r="TH6" s="27"/>
      <c r="TI6" s="27"/>
      <c r="TJ6" s="27"/>
      <c r="TK6" s="27"/>
      <c r="TL6" s="27"/>
      <c r="TM6" s="27"/>
      <c r="TN6" s="27"/>
      <c r="TO6" s="27"/>
      <c r="TP6" s="27"/>
      <c r="TQ6" s="27"/>
      <c r="TR6" s="27"/>
      <c r="TS6" s="27"/>
      <c r="TT6" s="27"/>
      <c r="TU6" s="27"/>
      <c r="TV6" s="27"/>
      <c r="TW6" s="27"/>
      <c r="TX6" s="27"/>
      <c r="TY6" s="27"/>
      <c r="TZ6" s="27"/>
      <c r="UA6" s="27"/>
      <c r="UB6" s="27"/>
      <c r="UC6" s="27"/>
      <c r="UD6" s="27"/>
      <c r="UE6" s="27"/>
      <c r="UF6" s="27"/>
      <c r="UG6" s="27"/>
      <c r="UH6" s="27"/>
      <c r="UI6" s="27"/>
      <c r="UJ6" s="27"/>
      <c r="UK6" s="27"/>
      <c r="UL6" s="27"/>
      <c r="UM6" s="27"/>
      <c r="UN6" s="27"/>
      <c r="UO6" s="27"/>
      <c r="UP6" s="27"/>
      <c r="UQ6" s="27"/>
      <c r="UR6" s="27"/>
      <c r="US6" s="27"/>
      <c r="UT6" s="27"/>
      <c r="UU6" s="27"/>
      <c r="UV6" s="27"/>
      <c r="UW6" s="27"/>
      <c r="UX6" s="27"/>
      <c r="UY6" s="27"/>
      <c r="UZ6" s="27"/>
      <c r="VA6" s="27"/>
      <c r="VB6" s="27"/>
      <c r="VC6" s="27"/>
      <c r="VD6" s="27"/>
      <c r="VE6" s="27"/>
      <c r="VF6" s="27"/>
      <c r="VG6" s="27"/>
      <c r="VH6" s="27"/>
      <c r="VI6" s="27"/>
      <c r="VJ6" s="27"/>
      <c r="VK6" s="27"/>
      <c r="VL6" s="27"/>
      <c r="VM6" s="27"/>
      <c r="VN6" s="27"/>
      <c r="VO6" s="27"/>
      <c r="VP6" s="27"/>
      <c r="VQ6" s="27"/>
      <c r="VR6" s="27"/>
      <c r="VS6" s="27"/>
      <c r="VT6" s="27"/>
      <c r="VU6" s="27"/>
      <c r="VV6" s="27"/>
      <c r="VW6" s="27"/>
      <c r="VX6" s="27"/>
      <c r="VY6" s="27"/>
      <c r="VZ6" s="27"/>
      <c r="WA6" s="27"/>
      <c r="WB6" s="27"/>
      <c r="WC6" s="27"/>
      <c r="WD6" s="27"/>
      <c r="WE6" s="27"/>
      <c r="WF6" s="27"/>
      <c r="WG6" s="27"/>
      <c r="WH6" s="27"/>
      <c r="WI6" s="27"/>
      <c r="WJ6" s="27"/>
      <c r="WK6" s="27"/>
      <c r="WL6" s="27"/>
      <c r="WM6" s="27"/>
      <c r="WN6" s="27"/>
      <c r="WO6" s="27"/>
      <c r="WP6" s="27"/>
      <c r="WQ6" s="27"/>
      <c r="WR6" s="27"/>
      <c r="WS6" s="27"/>
      <c r="WT6" s="27"/>
      <c r="WU6" s="27"/>
      <c r="WV6" s="27"/>
      <c r="WW6" s="27"/>
      <c r="WX6" s="27"/>
      <c r="WY6" s="27"/>
      <c r="WZ6" s="27"/>
      <c r="XA6" s="27"/>
      <c r="XB6" s="27"/>
      <c r="XC6" s="27"/>
      <c r="XD6" s="27"/>
      <c r="XE6" s="27"/>
      <c r="XF6" s="27"/>
      <c r="XG6" s="27"/>
      <c r="XH6" s="27"/>
      <c r="XI6" s="27"/>
      <c r="XJ6" s="27"/>
      <c r="XK6" s="27"/>
      <c r="XL6" s="27"/>
      <c r="XM6" s="27"/>
      <c r="XN6" s="27"/>
      <c r="XO6" s="27"/>
      <c r="XP6" s="27"/>
      <c r="XQ6" s="27"/>
      <c r="XR6" s="27"/>
      <c r="XS6" s="27"/>
      <c r="XT6" s="27"/>
      <c r="XU6" s="27"/>
      <c r="XV6" s="27"/>
      <c r="XW6" s="27"/>
      <c r="XX6" s="27"/>
      <c r="XY6" s="27"/>
      <c r="XZ6" s="27"/>
      <c r="YA6" s="27"/>
      <c r="YB6" s="27"/>
      <c r="YC6" s="27"/>
      <c r="YD6" s="27"/>
      <c r="YE6" s="27"/>
      <c r="YF6" s="27"/>
      <c r="YG6" s="27"/>
      <c r="YH6" s="27"/>
      <c r="YI6" s="27"/>
      <c r="YJ6" s="27"/>
      <c r="YK6" s="27"/>
      <c r="YL6" s="27"/>
      <c r="YM6" s="27"/>
      <c r="YN6" s="27"/>
      <c r="YO6" s="27"/>
      <c r="YP6" s="27"/>
      <c r="YQ6" s="27"/>
      <c r="YR6" s="27"/>
      <c r="YS6" s="27"/>
      <c r="YT6" s="27"/>
      <c r="YU6" s="27"/>
      <c r="YV6" s="27"/>
      <c r="YW6" s="27"/>
      <c r="YX6" s="27"/>
      <c r="YY6" s="27"/>
      <c r="YZ6" s="27"/>
      <c r="ZA6" s="27"/>
      <c r="ZB6" s="27"/>
      <c r="ZC6" s="27"/>
      <c r="ZD6" s="27"/>
      <c r="ZE6" s="27"/>
      <c r="ZF6" s="27"/>
      <c r="ZG6" s="27"/>
      <c r="ZH6" s="27"/>
      <c r="ZI6" s="27"/>
      <c r="ZJ6" s="27"/>
      <c r="ZK6" s="27"/>
      <c r="ZL6" s="27"/>
      <c r="ZM6" s="27"/>
      <c r="ZN6" s="27"/>
      <c r="ZO6" s="27"/>
      <c r="ZP6" s="27"/>
      <c r="ZQ6" s="27"/>
      <c r="ZR6" s="27"/>
      <c r="ZS6" s="27"/>
      <c r="ZT6" s="27"/>
      <c r="ZU6" s="27"/>
      <c r="ZV6" s="27"/>
      <c r="ZW6" s="27"/>
      <c r="ZX6" s="27"/>
      <c r="ZY6" s="27"/>
      <c r="ZZ6" s="27"/>
      <c r="AAA6" s="27"/>
      <c r="AAB6" s="27"/>
      <c r="AAC6" s="27"/>
      <c r="AAD6" s="27"/>
      <c r="AAE6" s="27"/>
      <c r="AAF6" s="27"/>
      <c r="AAG6" s="27"/>
      <c r="AAH6" s="27"/>
      <c r="AAI6" s="27"/>
      <c r="AAJ6" s="27"/>
      <c r="AAK6" s="27"/>
      <c r="AAL6" s="27"/>
      <c r="AAM6" s="27"/>
      <c r="AAN6" s="27"/>
      <c r="AAO6" s="27"/>
      <c r="AAP6" s="27"/>
      <c r="AAQ6" s="27"/>
      <c r="AAR6" s="27"/>
      <c r="AAS6" s="27"/>
      <c r="AAT6" s="27"/>
      <c r="AAU6" s="27"/>
      <c r="AAV6" s="27"/>
      <c r="AAW6" s="27"/>
      <c r="AAX6" s="27"/>
      <c r="AAY6" s="27"/>
      <c r="AAZ6" s="27"/>
      <c r="ABA6" s="27"/>
      <c r="ABB6" s="27"/>
      <c r="ABC6" s="27"/>
      <c r="ABD6" s="27"/>
      <c r="ABE6" s="27"/>
      <c r="ABF6" s="27"/>
      <c r="ABG6" s="27"/>
      <c r="ABH6" s="27"/>
      <c r="ABI6" s="27"/>
      <c r="ABJ6" s="27"/>
      <c r="ABK6" s="27"/>
      <c r="ABL6" s="27"/>
      <c r="ABM6" s="27"/>
      <c r="ABN6" s="27"/>
      <c r="ABO6" s="27"/>
      <c r="ABP6" s="27"/>
      <c r="ABQ6" s="27"/>
      <c r="ABR6" s="27"/>
      <c r="ABS6" s="27"/>
      <c r="ABT6" s="27"/>
      <c r="ABU6" s="27"/>
      <c r="ABV6" s="27"/>
      <c r="ABW6" s="27"/>
      <c r="ABX6" s="27"/>
      <c r="ABY6" s="27"/>
      <c r="ABZ6" s="27"/>
      <c r="ACA6" s="27"/>
      <c r="ACB6" s="27"/>
      <c r="ACC6" s="27"/>
      <c r="ACD6" s="27"/>
      <c r="ACE6" s="27"/>
      <c r="ACF6" s="27"/>
      <c r="ACG6" s="27"/>
      <c r="ACH6" s="27"/>
      <c r="ACI6" s="27"/>
      <c r="ACJ6" s="27"/>
      <c r="ACK6" s="27"/>
      <c r="ACL6" s="27"/>
      <c r="ACM6" s="27"/>
      <c r="ACN6" s="27"/>
      <c r="ACO6" s="27"/>
      <c r="ACP6" s="27"/>
      <c r="ACQ6" s="27"/>
      <c r="ACR6" s="27"/>
      <c r="ACS6" s="27"/>
      <c r="ACT6" s="27"/>
      <c r="ACU6" s="27"/>
      <c r="ACV6" s="27"/>
      <c r="ACW6" s="27"/>
      <c r="ACX6" s="27"/>
      <c r="ACY6" s="27"/>
      <c r="ACZ6" s="27"/>
      <c r="ADA6" s="27"/>
      <c r="ADB6" s="27"/>
      <c r="ADC6" s="27"/>
      <c r="ADD6" s="27"/>
      <c r="ADE6" s="27"/>
      <c r="ADF6" s="27"/>
      <c r="ADG6" s="27"/>
      <c r="ADH6" s="27"/>
      <c r="ADI6" s="27"/>
      <c r="ADJ6" s="27"/>
      <c r="ADK6" s="27"/>
      <c r="ADL6" s="27"/>
      <c r="ADM6" s="27"/>
      <c r="ADN6" s="27"/>
      <c r="ADO6" s="27"/>
      <c r="ADP6" s="27"/>
      <c r="ADQ6" s="27"/>
      <c r="ADR6" s="27"/>
      <c r="ADS6" s="27"/>
      <c r="ADT6" s="27"/>
      <c r="ADU6" s="27"/>
      <c r="ADV6" s="27"/>
      <c r="ADW6" s="27"/>
      <c r="ADX6" s="27"/>
      <c r="ADY6" s="27"/>
      <c r="ADZ6" s="27"/>
      <c r="AEA6" s="27"/>
      <c r="AEB6" s="27"/>
      <c r="AEC6" s="27"/>
      <c r="AED6" s="27"/>
      <c r="AEE6" s="27"/>
      <c r="AEF6" s="27"/>
      <c r="AEG6" s="27"/>
      <c r="AEH6" s="27"/>
      <c r="AEI6" s="27"/>
      <c r="AEJ6" s="27"/>
      <c r="AEK6" s="27"/>
      <c r="AEL6" s="27"/>
      <c r="AEM6" s="27"/>
      <c r="AEN6" s="27"/>
      <c r="AEO6" s="27"/>
      <c r="AEP6" s="27"/>
      <c r="AEQ6" s="27"/>
      <c r="AER6" s="27"/>
      <c r="AES6" s="27"/>
      <c r="AET6" s="27"/>
      <c r="AEU6" s="27"/>
      <c r="AEV6" s="27"/>
      <c r="AEW6" s="27"/>
      <c r="AEX6" s="27"/>
      <c r="AEY6" s="27"/>
      <c r="AEZ6" s="27"/>
      <c r="AFA6" s="27"/>
      <c r="AFB6" s="27"/>
      <c r="AFC6" s="27"/>
      <c r="AFD6" s="27"/>
      <c r="AFE6" s="27"/>
      <c r="AFF6" s="27"/>
      <c r="AFG6" s="27"/>
      <c r="AFH6" s="27"/>
      <c r="AFI6" s="27"/>
      <c r="AFJ6" s="27"/>
      <c r="AFK6" s="27"/>
      <c r="AFL6" s="27"/>
      <c r="AFM6" s="27"/>
      <c r="AFN6" s="27"/>
      <c r="AFO6" s="27"/>
      <c r="AFP6" s="27"/>
      <c r="AFQ6" s="27"/>
      <c r="AFR6" s="27"/>
      <c r="AFS6" s="27"/>
      <c r="AFT6" s="27"/>
      <c r="AFU6" s="27"/>
      <c r="AFV6" s="27"/>
      <c r="AFW6" s="27"/>
      <c r="AFX6" s="27"/>
      <c r="AFY6" s="27"/>
      <c r="AFZ6" s="27"/>
      <c r="AGA6" s="27"/>
      <c r="AGB6" s="27"/>
      <c r="AGC6" s="27"/>
      <c r="AGD6" s="27"/>
      <c r="AGE6" s="27"/>
      <c r="AGF6" s="27"/>
      <c r="AGG6" s="27"/>
      <c r="AGH6" s="27"/>
      <c r="AGI6" s="27"/>
      <c r="AGJ6" s="27"/>
      <c r="AGK6" s="27"/>
      <c r="AGL6" s="27"/>
      <c r="AGM6" s="27"/>
      <c r="AGN6" s="27"/>
      <c r="AGO6" s="27"/>
      <c r="AGP6" s="27"/>
      <c r="AGQ6" s="27"/>
      <c r="AGR6" s="27"/>
      <c r="AGS6" s="27"/>
      <c r="AGT6" s="27"/>
      <c r="AGU6" s="27"/>
      <c r="AGV6" s="27"/>
      <c r="AGW6" s="27"/>
      <c r="AGX6" s="27"/>
      <c r="AGY6" s="27"/>
      <c r="AGZ6" s="27"/>
      <c r="AHA6" s="27"/>
      <c r="AHB6" s="27"/>
      <c r="AHC6" s="27"/>
      <c r="AHD6" s="27"/>
      <c r="AHE6" s="27"/>
      <c r="AHF6" s="27"/>
      <c r="AHG6" s="27"/>
      <c r="AHH6" s="27"/>
      <c r="AHI6" s="27"/>
      <c r="AHJ6" s="27"/>
      <c r="AHK6" s="27"/>
      <c r="AHL6" s="27"/>
      <c r="AHM6" s="27"/>
      <c r="AHN6" s="27"/>
      <c r="AHO6" s="27"/>
      <c r="AHP6" s="27"/>
      <c r="AHQ6" s="27"/>
      <c r="AHR6" s="27"/>
      <c r="AHS6" s="27"/>
      <c r="AHT6" s="27"/>
      <c r="AHU6" s="27"/>
      <c r="AHV6" s="27"/>
      <c r="AHW6" s="27"/>
      <c r="AHX6" s="27"/>
      <c r="AHY6" s="27"/>
      <c r="AHZ6" s="27"/>
      <c r="AIA6" s="27"/>
      <c r="AIB6" s="27"/>
      <c r="AIC6" s="27"/>
      <c r="AID6" s="27"/>
      <c r="AIE6" s="27"/>
      <c r="AIF6" s="27"/>
      <c r="AIG6" s="27"/>
      <c r="AIH6" s="27"/>
      <c r="AII6" s="27"/>
      <c r="AIJ6" s="27"/>
      <c r="AIK6" s="27"/>
      <c r="AIL6" s="27"/>
      <c r="AIM6" s="27"/>
      <c r="AIN6" s="27"/>
      <c r="AIO6" s="27"/>
      <c r="AIP6" s="27"/>
      <c r="AIQ6" s="27"/>
      <c r="AIR6" s="27"/>
      <c r="AIS6" s="27"/>
      <c r="AIT6" s="27"/>
      <c r="AIU6" s="27"/>
      <c r="AIV6" s="27"/>
      <c r="AIW6" s="27"/>
      <c r="AIX6" s="27"/>
      <c r="AIY6" s="27"/>
      <c r="AIZ6" s="27"/>
      <c r="AJA6" s="27"/>
      <c r="AJB6" s="27"/>
      <c r="AJC6" s="27"/>
      <c r="AJD6" s="27"/>
      <c r="AJE6" s="27"/>
      <c r="AJF6" s="27"/>
      <c r="AJG6" s="27"/>
      <c r="AJH6" s="27"/>
      <c r="AJI6" s="27"/>
      <c r="AJJ6" s="27"/>
      <c r="AJK6" s="27"/>
      <c r="AJL6" s="27"/>
      <c r="AJM6" s="27"/>
      <c r="AJN6" s="27"/>
      <c r="AJO6" s="27"/>
      <c r="AJP6" s="27"/>
      <c r="AJQ6" s="27"/>
      <c r="AJR6" s="27"/>
      <c r="AJS6" s="27"/>
      <c r="AJT6" s="27"/>
      <c r="AJU6" s="27"/>
      <c r="AJV6" s="27"/>
      <c r="AJW6" s="27"/>
      <c r="AJX6" s="27"/>
      <c r="AJY6" s="27"/>
      <c r="AJZ6" s="27"/>
      <c r="AKA6" s="27"/>
      <c r="AKB6" s="27"/>
      <c r="AKC6" s="27"/>
      <c r="AKD6" s="27"/>
      <c r="AKE6" s="27"/>
      <c r="AKF6" s="27"/>
      <c r="AKG6" s="27"/>
      <c r="AKH6" s="27"/>
      <c r="AKI6" s="27"/>
      <c r="AKJ6" s="27"/>
      <c r="AKK6" s="27"/>
      <c r="AKL6" s="27"/>
      <c r="AKM6" s="27"/>
      <c r="AKN6" s="27"/>
      <c r="AKO6" s="27"/>
      <c r="AKP6" s="27"/>
      <c r="AKQ6" s="27"/>
      <c r="AKR6" s="27"/>
      <c r="AKS6" s="27"/>
      <c r="AKT6" s="27"/>
      <c r="AKU6" s="27"/>
      <c r="AKV6" s="27"/>
      <c r="AKW6" s="27"/>
      <c r="AKX6" s="27"/>
      <c r="AKY6" s="27"/>
      <c r="AKZ6" s="27"/>
      <c r="ALA6" s="27"/>
      <c r="ALB6" s="27"/>
      <c r="ALC6" s="27"/>
      <c r="ALD6" s="27"/>
      <c r="ALE6" s="27"/>
      <c r="ALF6" s="27"/>
      <c r="ALG6" s="27"/>
      <c r="ALH6" s="27"/>
      <c r="ALI6" s="27"/>
      <c r="ALJ6" s="27"/>
      <c r="ALK6" s="27"/>
      <c r="ALL6" s="27"/>
      <c r="ALM6" s="27"/>
      <c r="ALN6" s="27"/>
      <c r="ALO6" s="27"/>
      <c r="ALP6" s="27"/>
      <c r="ALQ6" s="27"/>
      <c r="ALR6" s="27"/>
      <c r="ALS6" s="27"/>
      <c r="ALT6" s="27"/>
      <c r="ALU6" s="27"/>
      <c r="ALV6" s="27"/>
      <c r="ALW6" s="27"/>
      <c r="ALX6" s="27"/>
      <c r="ALY6" s="27"/>
      <c r="ALZ6" s="27"/>
      <c r="AMA6" s="27"/>
      <c r="AMB6" s="27"/>
      <c r="AMC6" s="27"/>
      <c r="AMD6" s="27"/>
      <c r="AME6" s="27"/>
      <c r="AMF6" s="27"/>
      <c r="AMG6" s="27"/>
      <c r="AMH6" s="27"/>
      <c r="AMI6" s="27"/>
      <c r="AMJ6" s="27"/>
      <c r="AMK6" s="27"/>
      <c r="AML6" s="27"/>
      <c r="AMM6" s="27"/>
      <c r="AMN6" s="27"/>
      <c r="AMO6" s="27"/>
      <c r="AMP6" s="27"/>
      <c r="AMQ6" s="27"/>
      <c r="AMR6" s="27"/>
      <c r="AMS6" s="27"/>
      <c r="AMT6" s="27"/>
      <c r="AMU6" s="27"/>
      <c r="AMV6" s="27"/>
      <c r="AMW6" s="27"/>
      <c r="AMX6" s="27"/>
      <c r="AMY6" s="27"/>
      <c r="AMZ6" s="27"/>
      <c r="ANA6" s="27"/>
      <c r="ANB6" s="27"/>
      <c r="ANC6" s="27"/>
      <c r="AND6" s="27"/>
      <c r="ANE6" s="27"/>
      <c r="ANF6" s="27"/>
      <c r="ANG6" s="27"/>
      <c r="ANH6" s="27"/>
      <c r="ANI6" s="27"/>
      <c r="ANJ6" s="27"/>
      <c r="ANK6" s="27"/>
      <c r="ANL6" s="27"/>
      <c r="ANM6" s="27"/>
      <c r="ANN6" s="27"/>
      <c r="ANO6" s="27"/>
      <c r="ANP6" s="27"/>
      <c r="ANQ6" s="27"/>
      <c r="ANR6" s="27"/>
      <c r="ANS6" s="27"/>
      <c r="ANT6" s="27"/>
      <c r="ANU6" s="27"/>
      <c r="ANV6" s="27"/>
      <c r="ANW6" s="27"/>
      <c r="ANX6" s="27"/>
      <c r="ANY6" s="27"/>
      <c r="ANZ6" s="27"/>
      <c r="AOA6" s="27"/>
      <c r="AOB6" s="27"/>
      <c r="AOC6" s="27"/>
      <c r="AOD6" s="27"/>
      <c r="AOE6" s="27"/>
      <c r="AOF6" s="27"/>
      <c r="AOG6" s="27"/>
      <c r="AOH6" s="27"/>
      <c r="AOI6" s="27"/>
      <c r="AOJ6" s="27"/>
      <c r="AOK6" s="27"/>
      <c r="AOL6" s="27"/>
      <c r="AOM6" s="27"/>
      <c r="AON6" s="27"/>
      <c r="AOO6" s="27"/>
      <c r="AOP6" s="27"/>
      <c r="AOQ6" s="27"/>
      <c r="AOR6" s="27"/>
      <c r="AOS6" s="27"/>
      <c r="AOT6" s="27"/>
      <c r="AOU6" s="27"/>
      <c r="AOV6" s="27"/>
      <c r="AOW6" s="27"/>
      <c r="AOX6" s="27"/>
      <c r="AOY6" s="27"/>
      <c r="AOZ6" s="27"/>
      <c r="APA6" s="27"/>
      <c r="APB6" s="27"/>
      <c r="APC6" s="27"/>
      <c r="APD6" s="27"/>
      <c r="APE6" s="27"/>
      <c r="APF6" s="27"/>
      <c r="APG6" s="27"/>
      <c r="APH6" s="27"/>
      <c r="API6" s="27"/>
      <c r="APJ6" s="27"/>
      <c r="APK6" s="27"/>
      <c r="APL6" s="27"/>
      <c r="APM6" s="27"/>
      <c r="APN6" s="27"/>
      <c r="APO6" s="27"/>
      <c r="APP6" s="27"/>
      <c r="APQ6" s="27"/>
      <c r="APR6" s="27"/>
      <c r="APS6" s="27"/>
      <c r="APT6" s="27"/>
      <c r="APU6" s="27"/>
      <c r="APV6" s="27"/>
      <c r="APW6" s="27"/>
      <c r="APX6" s="27"/>
      <c r="APY6" s="27"/>
      <c r="APZ6" s="27"/>
      <c r="AQA6" s="27"/>
      <c r="AQB6" s="27"/>
      <c r="AQC6" s="27"/>
      <c r="AQD6" s="27"/>
      <c r="AQE6" s="27"/>
      <c r="AQF6" s="27"/>
      <c r="AQG6" s="27"/>
      <c r="AQH6" s="27"/>
      <c r="AQI6" s="27"/>
      <c r="AQJ6" s="27"/>
      <c r="AQK6" s="27"/>
      <c r="AQL6" s="27"/>
      <c r="AQM6" s="27"/>
      <c r="AQN6" s="27"/>
      <c r="AQO6" s="27"/>
      <c r="AQP6" s="27"/>
      <c r="AQQ6" s="27"/>
      <c r="AQR6" s="27"/>
      <c r="AQS6" s="27"/>
      <c r="AQT6" s="27"/>
      <c r="AQU6" s="27"/>
      <c r="AQV6" s="27"/>
      <c r="AQW6" s="27"/>
      <c r="AQX6" s="27"/>
      <c r="AQY6" s="27"/>
      <c r="AQZ6" s="27"/>
      <c r="ARA6" s="27"/>
      <c r="ARB6" s="27"/>
      <c r="ARC6" s="27"/>
      <c r="ARD6" s="27"/>
      <c r="ARE6" s="27"/>
      <c r="ARF6" s="27"/>
      <c r="ARG6" s="27"/>
      <c r="ARH6" s="27"/>
      <c r="ARI6" s="27"/>
      <c r="ARJ6" s="27"/>
      <c r="ARK6" s="27"/>
      <c r="ARL6" s="27"/>
      <c r="ARM6" s="27"/>
      <c r="ARN6" s="27"/>
      <c r="ARO6" s="27"/>
      <c r="ARP6" s="27"/>
      <c r="ARQ6" s="27"/>
      <c r="ARR6" s="27"/>
      <c r="ARS6" s="27"/>
      <c r="ART6" s="27"/>
      <c r="ARU6" s="27"/>
      <c r="ARV6" s="27"/>
      <c r="ARW6" s="27"/>
      <c r="ARX6" s="27"/>
      <c r="ARY6" s="27"/>
      <c r="ARZ6" s="27"/>
      <c r="ASA6" s="27"/>
      <c r="ASB6" s="27"/>
      <c r="ASC6" s="27"/>
      <c r="ASD6" s="27"/>
      <c r="ASE6" s="27"/>
      <c r="ASF6" s="27"/>
      <c r="ASG6" s="27"/>
      <c r="ASH6" s="27"/>
      <c r="ASI6" s="27"/>
      <c r="ASJ6" s="27"/>
      <c r="ASK6" s="27"/>
      <c r="ASL6" s="27"/>
      <c r="ASM6" s="27"/>
      <c r="ASN6" s="27"/>
      <c r="ASO6" s="27"/>
      <c r="ASP6" s="27"/>
      <c r="ASQ6" s="27"/>
      <c r="ASR6" s="27"/>
      <c r="ASS6" s="27"/>
      <c r="AST6" s="27"/>
      <c r="ASU6" s="27"/>
      <c r="ASV6" s="27"/>
      <c r="ASW6" s="27"/>
      <c r="ASX6" s="27"/>
      <c r="ASY6" s="27"/>
      <c r="ASZ6" s="27"/>
      <c r="ATA6" s="27"/>
      <c r="ATB6" s="27"/>
      <c r="ATC6" s="27"/>
      <c r="ATD6" s="27"/>
      <c r="ATE6" s="27"/>
      <c r="ATF6" s="27"/>
      <c r="ATG6" s="27"/>
      <c r="ATH6" s="27"/>
      <c r="ATI6" s="27"/>
      <c r="ATJ6" s="27"/>
      <c r="ATK6" s="27"/>
      <c r="ATL6" s="27"/>
      <c r="ATM6" s="27"/>
      <c r="ATN6" s="27"/>
      <c r="ATO6" s="27"/>
      <c r="ATP6" s="27"/>
      <c r="ATQ6" s="27"/>
      <c r="ATR6" s="27"/>
      <c r="ATS6" s="27"/>
      <c r="ATT6" s="27"/>
      <c r="ATU6" s="27"/>
      <c r="ATV6" s="27"/>
      <c r="ATW6" s="27"/>
      <c r="ATX6" s="27"/>
      <c r="ATY6" s="27"/>
      <c r="ATZ6" s="27"/>
      <c r="AUA6" s="27"/>
      <c r="AUB6" s="27"/>
      <c r="AUC6" s="27"/>
      <c r="AUD6" s="27"/>
      <c r="AUE6" s="27"/>
      <c r="AUF6" s="27"/>
      <c r="AUG6" s="27"/>
      <c r="AUH6" s="27"/>
      <c r="AUI6" s="27"/>
      <c r="AUJ6" s="27"/>
      <c r="AUK6" s="27"/>
      <c r="AUL6" s="27"/>
      <c r="AUM6" s="27"/>
      <c r="AUN6" s="27"/>
      <c r="AUO6" s="27"/>
      <c r="AUP6" s="27"/>
      <c r="AUQ6" s="27"/>
      <c r="AUR6" s="27"/>
      <c r="AUS6" s="27"/>
      <c r="AUT6" s="27"/>
      <c r="AUU6" s="27"/>
      <c r="AUV6" s="27"/>
      <c r="AUW6" s="27"/>
      <c r="AUX6" s="27"/>
      <c r="AUY6" s="27"/>
      <c r="AUZ6" s="27"/>
      <c r="AVA6" s="27"/>
      <c r="AVB6" s="27"/>
      <c r="AVC6" s="27"/>
      <c r="AVD6" s="27"/>
      <c r="AVE6" s="27"/>
      <c r="AVF6" s="27"/>
      <c r="AVG6" s="27"/>
      <c r="AVH6" s="27"/>
      <c r="AVI6" s="27"/>
      <c r="AVJ6" s="27"/>
      <c r="AVK6" s="27"/>
      <c r="AVL6" s="27"/>
      <c r="AVM6" s="27"/>
      <c r="AVN6" s="27"/>
      <c r="AVO6" s="27"/>
      <c r="AVP6" s="27"/>
      <c r="AVQ6" s="27"/>
      <c r="AVR6" s="27"/>
      <c r="AVS6" s="27"/>
      <c r="AVT6" s="27"/>
      <c r="AVU6" s="27"/>
      <c r="AVV6" s="27"/>
      <c r="AVW6" s="27"/>
      <c r="AVX6" s="27"/>
      <c r="AVY6" s="27"/>
      <c r="AVZ6" s="27"/>
      <c r="AWA6" s="27"/>
      <c r="AWB6" s="27"/>
      <c r="AWC6" s="27"/>
      <c r="AWD6" s="27"/>
      <c r="AWE6" s="27"/>
      <c r="AWF6" s="27"/>
      <c r="AWG6" s="27"/>
      <c r="AWH6" s="27"/>
      <c r="AWI6" s="27"/>
      <c r="AWJ6" s="27"/>
      <c r="AWK6" s="27"/>
      <c r="AWL6" s="27"/>
      <c r="AWM6" s="27"/>
      <c r="AWN6" s="27"/>
      <c r="AWO6" s="27"/>
      <c r="AWP6" s="27"/>
      <c r="AWQ6" s="27"/>
      <c r="AWR6" s="27"/>
      <c r="AWS6" s="27"/>
      <c r="AWT6" s="27"/>
      <c r="AWU6" s="27"/>
      <c r="AWV6" s="27"/>
      <c r="AWW6" s="27"/>
      <c r="AWX6" s="27"/>
      <c r="AWY6" s="27"/>
      <c r="AWZ6" s="27"/>
      <c r="AXA6" s="27"/>
      <c r="AXB6" s="27"/>
      <c r="AXC6" s="27"/>
      <c r="AXD6" s="27"/>
      <c r="AXE6" s="27"/>
      <c r="AXF6" s="27"/>
      <c r="AXG6" s="27"/>
      <c r="AXH6" s="27"/>
      <c r="AXI6" s="27"/>
      <c r="AXJ6" s="27"/>
      <c r="AXK6" s="27"/>
      <c r="AXL6" s="27"/>
      <c r="AXM6" s="27"/>
      <c r="AXN6" s="27"/>
      <c r="AXO6" s="27"/>
      <c r="AXP6" s="27"/>
      <c r="AXQ6" s="27"/>
      <c r="AXR6" s="27"/>
      <c r="AXS6" s="27"/>
      <c r="AXT6" s="27"/>
      <c r="AXU6" s="27"/>
      <c r="AXV6" s="27"/>
      <c r="AXW6" s="27"/>
      <c r="AXX6" s="27"/>
      <c r="AXY6" s="27"/>
      <c r="AXZ6" s="27"/>
      <c r="AYA6" s="27"/>
      <c r="AYB6" s="27"/>
      <c r="AYC6" s="27"/>
      <c r="AYD6" s="27"/>
      <c r="AYE6" s="27"/>
      <c r="AYF6" s="27"/>
      <c r="AYG6" s="27"/>
      <c r="AYH6" s="27"/>
      <c r="AYI6" s="27"/>
      <c r="AYJ6" s="27"/>
      <c r="AYK6" s="27"/>
      <c r="AYL6" s="27"/>
      <c r="AYM6" s="27"/>
      <c r="AYN6" s="27"/>
      <c r="AYO6" s="27"/>
      <c r="AYP6" s="27"/>
      <c r="AYQ6" s="27"/>
      <c r="AYR6" s="27"/>
      <c r="AYS6" s="27"/>
      <c r="AYT6" s="27"/>
      <c r="AYU6" s="27"/>
      <c r="AYV6" s="27"/>
      <c r="AYW6" s="27"/>
      <c r="AYX6" s="27"/>
      <c r="AYY6" s="27"/>
      <c r="AYZ6" s="27"/>
      <c r="AZA6" s="27"/>
      <c r="AZB6" s="27"/>
      <c r="AZC6" s="27"/>
      <c r="AZD6" s="27"/>
      <c r="AZE6" s="27"/>
      <c r="AZF6" s="27"/>
      <c r="AZG6" s="27"/>
      <c r="AZH6" s="27"/>
      <c r="AZI6" s="27"/>
      <c r="AZJ6" s="27"/>
      <c r="AZK6" s="27"/>
      <c r="AZL6" s="27"/>
      <c r="AZM6" s="27"/>
      <c r="AZN6" s="27"/>
      <c r="AZO6" s="27"/>
      <c r="AZP6" s="27"/>
      <c r="AZQ6" s="27"/>
      <c r="AZR6" s="27"/>
      <c r="AZS6" s="27"/>
      <c r="AZT6" s="27"/>
      <c r="AZU6" s="27"/>
      <c r="AZV6" s="27"/>
      <c r="AZW6" s="27"/>
      <c r="AZX6" s="27"/>
      <c r="AZY6" s="27"/>
      <c r="AZZ6" s="27"/>
      <c r="BAA6" s="27"/>
      <c r="BAB6" s="27"/>
      <c r="BAC6" s="27"/>
      <c r="BAD6" s="27"/>
      <c r="BAE6" s="27"/>
      <c r="BAF6" s="27"/>
      <c r="BAG6" s="27"/>
      <c r="BAH6" s="27"/>
      <c r="BAI6" s="27"/>
      <c r="BAJ6" s="27"/>
      <c r="BAK6" s="27"/>
      <c r="BAL6" s="27"/>
      <c r="BAM6" s="27"/>
      <c r="BAN6" s="27"/>
      <c r="BAO6" s="27"/>
      <c r="BAP6" s="27"/>
      <c r="BAQ6" s="27"/>
      <c r="BAR6" s="27"/>
      <c r="BAS6" s="27"/>
      <c r="BAT6" s="27"/>
      <c r="BAU6" s="27"/>
      <c r="BAV6" s="27"/>
      <c r="BAW6" s="27"/>
      <c r="BAX6" s="27"/>
      <c r="BAY6" s="27"/>
      <c r="BAZ6" s="27"/>
      <c r="BBA6" s="27"/>
      <c r="BBB6" s="27"/>
      <c r="BBC6" s="27"/>
      <c r="BBD6" s="27"/>
      <c r="BBE6" s="27"/>
      <c r="BBF6" s="27"/>
      <c r="BBG6" s="27"/>
      <c r="BBH6" s="27"/>
      <c r="BBI6" s="27"/>
      <c r="BBJ6" s="27"/>
      <c r="BBK6" s="27"/>
      <c r="BBL6" s="27"/>
      <c r="BBM6" s="27"/>
      <c r="BBN6" s="27"/>
      <c r="BBO6" s="27"/>
      <c r="BBP6" s="27"/>
      <c r="BBQ6" s="27"/>
      <c r="BBR6" s="27"/>
      <c r="BBS6" s="27"/>
      <c r="BBT6" s="27"/>
      <c r="BBU6" s="27"/>
      <c r="BBV6" s="27"/>
      <c r="BBW6" s="27"/>
      <c r="BBX6" s="27"/>
      <c r="BBY6" s="27"/>
      <c r="BBZ6" s="27"/>
      <c r="BCA6" s="27"/>
      <c r="BCB6" s="27"/>
      <c r="BCC6" s="27"/>
      <c r="BCD6" s="27"/>
      <c r="BCE6" s="27"/>
      <c r="BCF6" s="27"/>
      <c r="BCG6" s="27"/>
      <c r="BCH6" s="27"/>
      <c r="BCI6" s="27"/>
      <c r="BCJ6" s="27"/>
      <c r="BCK6" s="27"/>
      <c r="BCL6" s="27"/>
      <c r="BCM6" s="27"/>
      <c r="BCN6" s="27"/>
      <c r="BCO6" s="27"/>
      <c r="BCP6" s="27"/>
      <c r="BCQ6" s="27"/>
      <c r="BCR6" s="27"/>
      <c r="BCS6" s="27"/>
      <c r="BCT6" s="27"/>
      <c r="BCU6" s="27"/>
      <c r="BCV6" s="27"/>
      <c r="BCW6" s="27"/>
      <c r="BCX6" s="27"/>
      <c r="BCY6" s="27"/>
      <c r="BCZ6" s="27"/>
      <c r="BDA6" s="27"/>
      <c r="BDB6" s="27"/>
      <c r="BDC6" s="27"/>
      <c r="BDD6" s="27"/>
      <c r="BDE6" s="27"/>
      <c r="BDF6" s="27"/>
      <c r="BDG6" s="27"/>
      <c r="BDH6" s="27"/>
      <c r="BDI6" s="27"/>
      <c r="BDJ6" s="27"/>
      <c r="BDK6" s="27"/>
      <c r="BDL6" s="27"/>
      <c r="BDM6" s="27"/>
      <c r="BDN6" s="27"/>
      <c r="BDO6" s="27"/>
      <c r="BDP6" s="27"/>
      <c r="BDQ6" s="27"/>
      <c r="BDR6" s="27"/>
      <c r="BDS6" s="27"/>
      <c r="BDT6" s="27"/>
      <c r="BDU6" s="27"/>
      <c r="BDV6" s="27"/>
      <c r="BDW6" s="27"/>
      <c r="BDX6" s="27"/>
      <c r="BDY6" s="27"/>
      <c r="BDZ6" s="27"/>
      <c r="BEA6" s="27"/>
      <c r="BEB6" s="27"/>
      <c r="BEC6" s="27"/>
      <c r="BED6" s="27"/>
      <c r="BEE6" s="27"/>
      <c r="BEF6" s="27"/>
      <c r="BEG6" s="27"/>
      <c r="BEH6" s="27"/>
      <c r="BEI6" s="27"/>
      <c r="BEJ6" s="27"/>
      <c r="BEK6" s="27"/>
      <c r="BEL6" s="27"/>
      <c r="BEM6" s="27"/>
      <c r="BEN6" s="27"/>
      <c r="BEO6" s="27"/>
      <c r="BEP6" s="27"/>
      <c r="BEQ6" s="27"/>
      <c r="BER6" s="27"/>
      <c r="BES6" s="27"/>
      <c r="BET6" s="27"/>
      <c r="BEU6" s="27"/>
      <c r="BEV6" s="27"/>
      <c r="BEW6" s="27"/>
      <c r="BEX6" s="27"/>
      <c r="BEY6" s="27"/>
      <c r="BEZ6" s="27"/>
      <c r="BFA6" s="27"/>
      <c r="BFB6" s="27"/>
      <c r="BFC6" s="27"/>
      <c r="BFD6" s="27"/>
      <c r="BFE6" s="27"/>
      <c r="BFF6" s="27"/>
      <c r="BFG6" s="27"/>
      <c r="BFH6" s="27"/>
      <c r="BFI6" s="27"/>
      <c r="BFJ6" s="27"/>
      <c r="BFK6" s="27"/>
      <c r="BFL6" s="27"/>
      <c r="BFM6" s="27"/>
      <c r="BFN6" s="27"/>
      <c r="BFO6" s="27"/>
      <c r="BFP6" s="27"/>
      <c r="BFQ6" s="27"/>
      <c r="BFR6" s="27"/>
      <c r="BFS6" s="27"/>
      <c r="BFT6" s="27"/>
      <c r="BFU6" s="27"/>
      <c r="BFV6" s="27"/>
      <c r="BFW6" s="27"/>
      <c r="BFX6" s="27"/>
      <c r="BFY6" s="27"/>
      <c r="BFZ6" s="27"/>
      <c r="BGA6" s="27"/>
      <c r="BGB6" s="27"/>
      <c r="BGC6" s="27"/>
      <c r="BGD6" s="27"/>
      <c r="BGE6" s="27"/>
      <c r="BGF6" s="27"/>
      <c r="BGG6" s="27"/>
      <c r="BGH6" s="27"/>
      <c r="BGI6" s="27"/>
      <c r="BGJ6" s="27"/>
      <c r="BGK6" s="27"/>
      <c r="BGL6" s="27"/>
      <c r="BGM6" s="27"/>
      <c r="BGN6" s="27"/>
      <c r="BGO6" s="27"/>
      <c r="BGP6" s="27"/>
      <c r="BGQ6" s="27"/>
      <c r="BGR6" s="27"/>
      <c r="BGS6" s="27"/>
      <c r="BGT6" s="27"/>
      <c r="BGU6" s="27"/>
      <c r="BGV6" s="27"/>
      <c r="BGW6" s="27"/>
      <c r="BGX6" s="27"/>
      <c r="BGY6" s="27"/>
      <c r="BGZ6" s="27"/>
      <c r="BHA6" s="27"/>
      <c r="BHB6" s="27"/>
      <c r="BHC6" s="27"/>
      <c r="BHD6" s="27"/>
      <c r="BHE6" s="27"/>
      <c r="BHF6" s="27"/>
      <c r="BHG6" s="27"/>
      <c r="BHH6" s="27"/>
      <c r="BHI6" s="27"/>
      <c r="BHJ6" s="27"/>
      <c r="BHK6" s="27"/>
      <c r="BHL6" s="27"/>
      <c r="BHM6" s="27"/>
      <c r="BHN6" s="27"/>
      <c r="BHO6" s="27"/>
      <c r="BHP6" s="27"/>
      <c r="BHQ6" s="27"/>
      <c r="BHR6" s="27"/>
      <c r="BHS6" s="27"/>
      <c r="BHT6" s="27"/>
      <c r="BHU6" s="27"/>
      <c r="BHV6" s="27"/>
      <c r="BHW6" s="27"/>
      <c r="BHX6" s="27"/>
      <c r="BHY6" s="27"/>
      <c r="BHZ6" s="27"/>
      <c r="BIA6" s="27"/>
      <c r="BIB6" s="27"/>
      <c r="BIC6" s="27"/>
      <c r="BID6" s="27"/>
      <c r="BIE6" s="27"/>
      <c r="BIF6" s="27"/>
      <c r="BIG6" s="27"/>
      <c r="BIH6" s="27"/>
      <c r="BII6" s="27"/>
      <c r="BIJ6" s="27"/>
      <c r="BIK6" s="27"/>
      <c r="BIL6" s="27"/>
      <c r="BIM6" s="27"/>
      <c r="BIN6" s="27"/>
      <c r="BIO6" s="27"/>
      <c r="BIP6" s="27"/>
      <c r="BIQ6" s="27"/>
      <c r="BIR6" s="27"/>
      <c r="BIS6" s="27"/>
      <c r="BIT6" s="27"/>
      <c r="BIU6" s="27"/>
      <c r="BIV6" s="27"/>
      <c r="BIW6" s="27"/>
      <c r="BIX6" s="27"/>
      <c r="BIY6" s="27"/>
      <c r="BIZ6" s="27"/>
      <c r="BJA6" s="27"/>
      <c r="BJB6" s="27"/>
      <c r="BJC6" s="27"/>
      <c r="BJD6" s="27"/>
      <c r="BJE6" s="27"/>
      <c r="BJF6" s="27"/>
      <c r="BJG6" s="27"/>
      <c r="BJH6" s="27"/>
      <c r="BJI6" s="27"/>
      <c r="BJJ6" s="27"/>
      <c r="BJK6" s="27"/>
      <c r="BJL6" s="27"/>
      <c r="BJM6" s="27"/>
      <c r="BJN6" s="27"/>
      <c r="BJO6" s="27"/>
      <c r="BJP6" s="27"/>
      <c r="BJQ6" s="27"/>
      <c r="BJR6" s="27"/>
      <c r="BJS6" s="27"/>
      <c r="BJT6" s="27"/>
      <c r="BJU6" s="27"/>
      <c r="BJV6" s="27"/>
      <c r="BJW6" s="27"/>
      <c r="BJX6" s="27"/>
      <c r="BJY6" s="27"/>
      <c r="BJZ6" s="27"/>
      <c r="BKA6" s="27"/>
      <c r="BKB6" s="27"/>
      <c r="BKC6" s="27"/>
      <c r="BKD6" s="27"/>
      <c r="BKE6" s="27"/>
      <c r="BKF6" s="27"/>
      <c r="BKG6" s="27"/>
      <c r="BKH6" s="27"/>
      <c r="BKI6" s="27"/>
      <c r="BKJ6" s="27"/>
      <c r="BKK6" s="27"/>
      <c r="BKL6" s="27"/>
      <c r="BKM6" s="27"/>
      <c r="BKN6" s="27"/>
      <c r="BKO6" s="27"/>
      <c r="BKP6" s="27"/>
      <c r="BKQ6" s="27"/>
      <c r="BKR6" s="27"/>
      <c r="BKS6" s="27"/>
      <c r="BKT6" s="27"/>
      <c r="BKU6" s="27"/>
      <c r="BKV6" s="27"/>
      <c r="BKW6" s="27"/>
      <c r="BKX6" s="27"/>
      <c r="BKY6" s="27"/>
      <c r="BKZ6" s="27"/>
      <c r="BLA6" s="27"/>
      <c r="BLB6" s="27"/>
      <c r="BLC6" s="27"/>
      <c r="BLD6" s="27"/>
      <c r="BLE6" s="27"/>
      <c r="BLF6" s="27"/>
      <c r="BLG6" s="27"/>
      <c r="BLH6" s="27"/>
      <c r="BLI6" s="27"/>
      <c r="BLJ6" s="27"/>
      <c r="BLK6" s="27"/>
      <c r="BLL6" s="27"/>
      <c r="BLM6" s="27"/>
      <c r="BLN6" s="27"/>
      <c r="BLO6" s="27"/>
      <c r="BLP6" s="27"/>
      <c r="BLQ6" s="27"/>
      <c r="BLR6" s="27"/>
      <c r="BLS6" s="27"/>
      <c r="BLT6" s="27"/>
      <c r="BLU6" s="27"/>
      <c r="BLV6" s="27"/>
      <c r="BLW6" s="27"/>
      <c r="BLX6" s="27"/>
      <c r="BLY6" s="27"/>
      <c r="BLZ6" s="27"/>
      <c r="BMA6" s="27"/>
      <c r="BMB6" s="27"/>
      <c r="BMC6" s="27"/>
      <c r="BMD6" s="27"/>
      <c r="BME6" s="27"/>
      <c r="BMF6" s="27"/>
      <c r="BMG6" s="27"/>
      <c r="BMH6" s="27"/>
      <c r="BMI6" s="27"/>
      <c r="BMJ6" s="27"/>
      <c r="BMK6" s="27"/>
      <c r="BML6" s="27"/>
      <c r="BMM6" s="27"/>
      <c r="BMN6" s="27"/>
      <c r="BMO6" s="27"/>
      <c r="BMP6" s="27"/>
      <c r="BMQ6" s="27"/>
      <c r="BMR6" s="27"/>
      <c r="BMS6" s="27"/>
      <c r="BMT6" s="27"/>
      <c r="BMU6" s="27"/>
      <c r="BMV6" s="27"/>
      <c r="BMW6" s="27"/>
      <c r="BMX6" s="27"/>
      <c r="BMY6" s="27"/>
      <c r="BMZ6" s="27"/>
      <c r="BNA6" s="27"/>
      <c r="BNB6" s="27"/>
      <c r="BNC6" s="27"/>
      <c r="BND6" s="27"/>
      <c r="BNE6" s="27"/>
      <c r="BNF6" s="27"/>
      <c r="BNG6" s="27"/>
      <c r="BNH6" s="27"/>
      <c r="BNI6" s="27"/>
      <c r="BNJ6" s="27"/>
      <c r="BNK6" s="27"/>
      <c r="BNL6" s="27"/>
      <c r="BNM6" s="27"/>
      <c r="BNN6" s="27"/>
      <c r="BNO6" s="27"/>
      <c r="BNP6" s="27"/>
      <c r="BNQ6" s="27"/>
      <c r="BNR6" s="27"/>
      <c r="BNS6" s="27"/>
      <c r="BNT6" s="27"/>
      <c r="BNU6" s="27"/>
      <c r="BNV6" s="27"/>
      <c r="BNW6" s="27"/>
      <c r="BNX6" s="27"/>
      <c r="BNY6" s="27"/>
      <c r="BNZ6" s="27"/>
      <c r="BOA6" s="27"/>
      <c r="BOB6" s="27"/>
      <c r="BOC6" s="27"/>
      <c r="BOD6" s="27"/>
      <c r="BOE6" s="27"/>
      <c r="BOF6" s="27"/>
      <c r="BOG6" s="27"/>
      <c r="BOH6" s="27"/>
      <c r="BOI6" s="27"/>
      <c r="BOJ6" s="27"/>
      <c r="BOK6" s="27"/>
      <c r="BOL6" s="27"/>
      <c r="BOM6" s="27"/>
      <c r="BON6" s="27"/>
      <c r="BOO6" s="27"/>
      <c r="BOP6" s="27"/>
      <c r="BOQ6" s="27"/>
      <c r="BOR6" s="27"/>
      <c r="BOS6" s="27"/>
      <c r="BOT6" s="27"/>
      <c r="BOU6" s="27"/>
      <c r="BOV6" s="27"/>
      <c r="BOW6" s="27"/>
      <c r="BOX6" s="27"/>
      <c r="BOY6" s="27"/>
      <c r="BOZ6" s="27"/>
      <c r="BPA6" s="27"/>
      <c r="BPB6" s="27"/>
      <c r="BPC6" s="27"/>
      <c r="BPD6" s="27"/>
      <c r="BPE6" s="27"/>
      <c r="BPF6" s="27"/>
      <c r="BPG6" s="27"/>
      <c r="BPH6" s="27"/>
      <c r="BPI6" s="27"/>
      <c r="BPJ6" s="27"/>
      <c r="BPK6" s="27"/>
      <c r="BPL6" s="27"/>
      <c r="BPM6" s="27"/>
      <c r="BPN6" s="27"/>
      <c r="BPO6" s="27"/>
      <c r="BPP6" s="27"/>
      <c r="BPQ6" s="27"/>
      <c r="BPR6" s="27"/>
      <c r="BPS6" s="27"/>
      <c r="BPT6" s="27"/>
      <c r="BPU6" s="27"/>
      <c r="BPV6" s="27"/>
      <c r="BPW6" s="27"/>
      <c r="BPX6" s="27"/>
      <c r="BPY6" s="27"/>
      <c r="BPZ6" s="27"/>
      <c r="BQA6" s="27"/>
      <c r="BQB6" s="27"/>
      <c r="BQC6" s="27"/>
      <c r="BQD6" s="27"/>
      <c r="BQE6" s="27"/>
      <c r="BQF6" s="27"/>
      <c r="BQG6" s="27"/>
      <c r="BQH6" s="27"/>
      <c r="BQI6" s="27"/>
      <c r="BQJ6" s="27"/>
      <c r="BQK6" s="27"/>
      <c r="BQL6" s="27"/>
      <c r="BQM6" s="27"/>
      <c r="BQN6" s="27"/>
      <c r="BQO6" s="27"/>
      <c r="BQP6" s="27"/>
      <c r="BQQ6" s="27"/>
      <c r="BQR6" s="27"/>
      <c r="BQS6" s="27"/>
      <c r="BQT6" s="27"/>
      <c r="BQU6" s="27"/>
      <c r="BQV6" s="27"/>
      <c r="BQW6" s="27"/>
      <c r="BQX6" s="27"/>
      <c r="BQY6" s="27"/>
      <c r="BQZ6" s="27"/>
      <c r="BRA6" s="27"/>
      <c r="BRB6" s="27"/>
      <c r="BRC6" s="27"/>
      <c r="BRD6" s="27"/>
      <c r="BRE6" s="27"/>
      <c r="BRF6" s="27"/>
      <c r="BRG6" s="27"/>
      <c r="BRH6" s="27"/>
      <c r="BRI6" s="27"/>
      <c r="BRJ6" s="27"/>
      <c r="BRK6" s="27"/>
      <c r="BRL6" s="27"/>
      <c r="BRM6" s="27"/>
      <c r="BRN6" s="27"/>
      <c r="BRO6" s="27"/>
      <c r="BRP6" s="27"/>
      <c r="BRQ6" s="27"/>
      <c r="BRR6" s="27"/>
      <c r="BRS6" s="27"/>
      <c r="BRT6" s="27"/>
      <c r="BRU6" s="27"/>
      <c r="BRV6" s="27"/>
      <c r="BRW6" s="27"/>
      <c r="BRX6" s="27"/>
      <c r="BRY6" s="27"/>
      <c r="BRZ6" s="27"/>
      <c r="BSA6" s="27"/>
      <c r="BSB6" s="27"/>
      <c r="BSC6" s="27"/>
      <c r="BSD6" s="27"/>
      <c r="BSE6" s="27"/>
      <c r="BSF6" s="27"/>
      <c r="BSG6" s="27"/>
      <c r="BSH6" s="27"/>
      <c r="BSI6" s="27"/>
      <c r="BSJ6" s="27"/>
      <c r="BSK6" s="27"/>
      <c r="BSL6" s="27"/>
      <c r="BSM6" s="27"/>
      <c r="BSN6" s="27"/>
      <c r="BSO6" s="27"/>
      <c r="BSP6" s="27"/>
      <c r="BSQ6" s="27"/>
      <c r="BSR6" s="27"/>
      <c r="BSS6" s="27"/>
      <c r="BST6" s="27"/>
      <c r="BSU6" s="27"/>
      <c r="BSV6" s="27"/>
      <c r="BSW6" s="27"/>
      <c r="BSX6" s="27"/>
      <c r="BSY6" s="27"/>
      <c r="BSZ6" s="27"/>
      <c r="BTA6" s="27"/>
      <c r="BTB6" s="27"/>
      <c r="BTC6" s="27"/>
      <c r="BTD6" s="27"/>
      <c r="BTE6" s="27"/>
      <c r="BTF6" s="27"/>
      <c r="BTG6" s="27"/>
      <c r="BTH6" s="27"/>
      <c r="BTI6" s="27"/>
      <c r="BTJ6" s="27"/>
      <c r="BTK6" s="27"/>
      <c r="BTL6" s="27"/>
      <c r="BTM6" s="27"/>
      <c r="BTN6" s="27"/>
      <c r="BTO6" s="27"/>
      <c r="BTP6" s="27"/>
      <c r="BTQ6" s="27"/>
      <c r="BTR6" s="27"/>
      <c r="BTS6" s="27"/>
      <c r="BTT6" s="27"/>
      <c r="BTU6" s="27"/>
      <c r="BTV6" s="27"/>
      <c r="BTW6" s="27"/>
      <c r="BTX6" s="27"/>
      <c r="BTY6" s="27"/>
      <c r="BTZ6" s="27"/>
      <c r="BUA6" s="27"/>
      <c r="BUB6" s="27"/>
      <c r="BUC6" s="27"/>
      <c r="BUD6" s="27"/>
      <c r="BUE6" s="27"/>
      <c r="BUF6" s="27"/>
      <c r="BUG6" s="27"/>
      <c r="BUH6" s="27"/>
      <c r="BUI6" s="27"/>
      <c r="BUJ6" s="27"/>
      <c r="BUK6" s="27"/>
      <c r="BUL6" s="27"/>
      <c r="BUM6" s="27"/>
      <c r="BUN6" s="27"/>
      <c r="BUO6" s="27"/>
      <c r="BUP6" s="27"/>
      <c r="BUQ6" s="27"/>
      <c r="BUR6" s="27"/>
      <c r="BUS6" s="27"/>
      <c r="BUT6" s="27"/>
      <c r="BUU6" s="27"/>
      <c r="BUV6" s="27"/>
      <c r="BUW6" s="27"/>
      <c r="BUX6" s="27"/>
      <c r="BUY6" s="27"/>
      <c r="BUZ6" s="27"/>
      <c r="BVA6" s="27"/>
      <c r="BVB6" s="27"/>
      <c r="BVC6" s="27"/>
      <c r="BVD6" s="27"/>
      <c r="BVE6" s="27"/>
      <c r="BVF6" s="27"/>
      <c r="BVG6" s="27"/>
      <c r="BVH6" s="27"/>
      <c r="BVI6" s="27"/>
      <c r="BVJ6" s="27"/>
      <c r="BVK6" s="27"/>
      <c r="BVL6" s="27"/>
      <c r="BVM6" s="27"/>
      <c r="BVN6" s="27"/>
      <c r="BVO6" s="27"/>
      <c r="BVP6" s="27"/>
      <c r="BVQ6" s="27"/>
      <c r="BVR6" s="27"/>
      <c r="BVS6" s="27"/>
      <c r="BVT6" s="27"/>
      <c r="BVU6" s="27"/>
      <c r="BVV6" s="27"/>
      <c r="BVW6" s="27"/>
      <c r="BVX6" s="27"/>
      <c r="BVY6" s="27"/>
      <c r="BVZ6" s="27"/>
      <c r="BWA6" s="27"/>
      <c r="BWB6" s="27"/>
      <c r="BWC6" s="27"/>
      <c r="BWD6" s="27"/>
      <c r="BWE6" s="27"/>
      <c r="BWF6" s="27"/>
      <c r="BWG6" s="27"/>
      <c r="BWH6" s="27"/>
      <c r="BWI6" s="27"/>
      <c r="BWJ6" s="27"/>
      <c r="BWK6" s="27"/>
      <c r="BWL6" s="27"/>
      <c r="BWM6" s="27"/>
      <c r="BWN6" s="27"/>
      <c r="BWO6" s="27"/>
      <c r="BWP6" s="27"/>
      <c r="BWQ6" s="27"/>
      <c r="BWR6" s="27"/>
      <c r="BWS6" s="27"/>
      <c r="BWT6" s="27"/>
      <c r="BWU6" s="27"/>
      <c r="BWV6" s="27"/>
      <c r="BWW6" s="27"/>
      <c r="BWX6" s="27"/>
      <c r="BWY6" s="27"/>
      <c r="BWZ6" s="27"/>
      <c r="BXA6" s="27"/>
      <c r="BXB6" s="27"/>
      <c r="BXC6" s="27"/>
      <c r="BXD6" s="27"/>
      <c r="BXE6" s="27"/>
      <c r="BXF6" s="27"/>
      <c r="BXG6" s="27"/>
      <c r="BXH6" s="27"/>
      <c r="BXI6" s="27"/>
      <c r="BXJ6" s="27"/>
      <c r="BXK6" s="27"/>
      <c r="BXL6" s="27"/>
      <c r="BXM6" s="27"/>
      <c r="BXN6" s="27"/>
      <c r="BXO6" s="27"/>
      <c r="BXP6" s="27"/>
      <c r="BXQ6" s="27"/>
      <c r="BXR6" s="27"/>
      <c r="BXS6" s="27"/>
      <c r="BXT6" s="27"/>
      <c r="BXU6" s="27"/>
      <c r="BXV6" s="27"/>
      <c r="BXW6" s="27"/>
      <c r="BXX6" s="27"/>
      <c r="BXY6" s="27"/>
      <c r="BXZ6" s="27"/>
      <c r="BYA6" s="27"/>
      <c r="BYB6" s="27"/>
      <c r="BYC6" s="27"/>
      <c r="BYD6" s="27"/>
      <c r="BYE6" s="27"/>
      <c r="BYF6" s="27"/>
      <c r="BYG6" s="27"/>
      <c r="BYH6" s="27"/>
      <c r="BYI6" s="27"/>
      <c r="BYJ6" s="27"/>
      <c r="BYK6" s="27"/>
      <c r="BYL6" s="27"/>
      <c r="BYM6" s="27"/>
      <c r="BYN6" s="27"/>
      <c r="BYO6" s="27"/>
      <c r="BYP6" s="27"/>
      <c r="BYQ6" s="27"/>
      <c r="BYR6" s="27"/>
      <c r="BYS6" s="27"/>
      <c r="BYT6" s="27"/>
      <c r="BYU6" s="27"/>
      <c r="BYV6" s="27"/>
      <c r="BYW6" s="27"/>
      <c r="BYX6" s="27"/>
      <c r="BYY6" s="27"/>
      <c r="BYZ6" s="27"/>
      <c r="BZA6" s="27"/>
      <c r="BZB6" s="27"/>
      <c r="BZC6" s="27"/>
      <c r="BZD6" s="27"/>
      <c r="BZE6" s="27"/>
      <c r="BZF6" s="27"/>
      <c r="BZG6" s="27"/>
      <c r="BZH6" s="27"/>
      <c r="BZI6" s="27"/>
      <c r="BZJ6" s="27"/>
      <c r="BZK6" s="27"/>
      <c r="BZL6" s="27"/>
      <c r="BZM6" s="27"/>
      <c r="BZN6" s="27"/>
      <c r="BZO6" s="27"/>
      <c r="BZP6" s="27"/>
      <c r="BZQ6" s="27"/>
      <c r="BZR6" s="27"/>
      <c r="BZS6" s="27"/>
      <c r="BZT6" s="27"/>
      <c r="BZU6" s="27"/>
      <c r="BZV6" s="27"/>
      <c r="BZW6" s="27"/>
      <c r="BZX6" s="27"/>
      <c r="BZY6" s="27"/>
      <c r="BZZ6" s="27"/>
      <c r="CAA6" s="27"/>
      <c r="CAB6" s="27"/>
      <c r="CAC6" s="27"/>
      <c r="CAD6" s="27"/>
      <c r="CAE6" s="27"/>
      <c r="CAF6" s="27"/>
      <c r="CAG6" s="27"/>
      <c r="CAH6" s="27"/>
      <c r="CAI6" s="27"/>
      <c r="CAJ6" s="27"/>
      <c r="CAK6" s="27"/>
      <c r="CAL6" s="27"/>
      <c r="CAM6" s="27"/>
      <c r="CAN6" s="27"/>
      <c r="CAO6" s="27"/>
      <c r="CAP6" s="27"/>
      <c r="CAQ6" s="27"/>
      <c r="CAR6" s="27"/>
      <c r="CAS6" s="27"/>
      <c r="CAT6" s="27"/>
      <c r="CAU6" s="27"/>
      <c r="CAV6" s="27"/>
      <c r="CAW6" s="27"/>
      <c r="CAX6" s="27"/>
      <c r="CAY6" s="27"/>
      <c r="CAZ6" s="27"/>
      <c r="CBA6" s="27"/>
      <c r="CBB6" s="27"/>
      <c r="CBC6" s="27"/>
      <c r="CBD6" s="27"/>
      <c r="CBE6" s="27"/>
      <c r="CBF6" s="27"/>
      <c r="CBG6" s="27"/>
      <c r="CBH6" s="27"/>
      <c r="CBI6" s="27"/>
      <c r="CBJ6" s="27"/>
      <c r="CBK6" s="27"/>
      <c r="CBL6" s="27"/>
      <c r="CBM6" s="27"/>
      <c r="CBN6" s="27"/>
      <c r="CBO6" s="27"/>
      <c r="CBP6" s="27"/>
      <c r="CBQ6" s="27"/>
      <c r="CBR6" s="27"/>
      <c r="CBS6" s="27"/>
      <c r="CBT6" s="27"/>
      <c r="CBU6" s="27"/>
      <c r="CBV6" s="27"/>
      <c r="CBW6" s="27"/>
      <c r="CBX6" s="27"/>
      <c r="CBY6" s="27"/>
      <c r="CBZ6" s="27"/>
      <c r="CCA6" s="27"/>
      <c r="CCB6" s="27"/>
      <c r="CCC6" s="27"/>
      <c r="CCD6" s="27"/>
      <c r="CCE6" s="27"/>
      <c r="CCF6" s="27"/>
      <c r="CCG6" s="27"/>
      <c r="CCH6" s="27"/>
      <c r="CCI6" s="27"/>
      <c r="CCJ6" s="27"/>
      <c r="CCK6" s="27"/>
      <c r="CCL6" s="27"/>
      <c r="CCM6" s="27"/>
      <c r="CCN6" s="27"/>
      <c r="CCO6" s="27"/>
      <c r="CCP6" s="27"/>
      <c r="CCQ6" s="27"/>
      <c r="CCR6" s="27"/>
      <c r="CCS6" s="27"/>
      <c r="CCT6" s="27"/>
      <c r="CCU6" s="27"/>
      <c r="CCV6" s="27"/>
      <c r="CCW6" s="27"/>
      <c r="CCX6" s="27"/>
      <c r="CCY6" s="27"/>
      <c r="CCZ6" s="27"/>
      <c r="CDA6" s="27"/>
      <c r="CDB6" s="27"/>
      <c r="CDC6" s="27"/>
      <c r="CDD6" s="27"/>
      <c r="CDE6" s="27"/>
      <c r="CDF6" s="27"/>
      <c r="CDG6" s="27"/>
      <c r="CDH6" s="27"/>
      <c r="CDI6" s="27"/>
      <c r="CDJ6" s="27"/>
      <c r="CDK6" s="27"/>
      <c r="CDL6" s="27"/>
      <c r="CDM6" s="27"/>
      <c r="CDN6" s="27"/>
      <c r="CDO6" s="27"/>
      <c r="CDP6" s="27"/>
      <c r="CDQ6" s="27"/>
      <c r="CDR6" s="27"/>
      <c r="CDS6" s="27"/>
      <c r="CDT6" s="27"/>
      <c r="CDU6" s="27"/>
      <c r="CDV6" s="27"/>
      <c r="CDW6" s="27"/>
      <c r="CDX6" s="27"/>
      <c r="CDY6" s="27"/>
      <c r="CDZ6" s="27"/>
      <c r="CEA6" s="27"/>
      <c r="CEB6" s="27"/>
      <c r="CEC6" s="27"/>
      <c r="CED6" s="27"/>
      <c r="CEE6" s="27"/>
      <c r="CEF6" s="27"/>
      <c r="CEG6" s="27"/>
      <c r="CEH6" s="27"/>
      <c r="CEI6" s="27"/>
      <c r="CEJ6" s="27"/>
      <c r="CEK6" s="27"/>
      <c r="CEL6" s="27"/>
      <c r="CEM6" s="27"/>
      <c r="CEN6" s="27"/>
      <c r="CEO6" s="27"/>
      <c r="CEP6" s="27"/>
      <c r="CEQ6" s="27"/>
      <c r="CER6" s="27"/>
      <c r="CES6" s="27"/>
      <c r="CET6" s="27"/>
      <c r="CEU6" s="27"/>
      <c r="CEV6" s="27"/>
      <c r="CEW6" s="27"/>
      <c r="CEX6" s="27"/>
      <c r="CEY6" s="27"/>
      <c r="CEZ6" s="27"/>
      <c r="CFA6" s="27"/>
      <c r="CFB6" s="27"/>
      <c r="CFC6" s="27"/>
      <c r="CFD6" s="27"/>
      <c r="CFE6" s="27"/>
      <c r="CFF6" s="27"/>
      <c r="CFG6" s="27"/>
      <c r="CFH6" s="27"/>
      <c r="CFI6" s="27"/>
      <c r="CFJ6" s="27"/>
      <c r="CFK6" s="27"/>
      <c r="CFL6" s="27"/>
      <c r="CFM6" s="27"/>
      <c r="CFN6" s="27"/>
      <c r="CFO6" s="27"/>
      <c r="CFP6" s="27"/>
      <c r="CFQ6" s="27"/>
      <c r="CFR6" s="27"/>
      <c r="CFS6" s="27"/>
      <c r="CFT6" s="27"/>
      <c r="CFU6" s="27"/>
      <c r="CFV6" s="27"/>
      <c r="CFW6" s="27"/>
      <c r="CFX6" s="27"/>
      <c r="CFY6" s="27"/>
      <c r="CFZ6" s="27"/>
      <c r="CGA6" s="27"/>
      <c r="CGB6" s="27"/>
      <c r="CGC6" s="27"/>
      <c r="CGD6" s="27"/>
      <c r="CGE6" s="27"/>
      <c r="CGF6" s="27"/>
      <c r="CGG6" s="27"/>
      <c r="CGH6" s="27"/>
      <c r="CGI6" s="27"/>
      <c r="CGJ6" s="27"/>
      <c r="CGK6" s="27"/>
      <c r="CGL6" s="27"/>
      <c r="CGM6" s="27"/>
      <c r="CGN6" s="27"/>
      <c r="CGO6" s="27"/>
      <c r="CGP6" s="27"/>
      <c r="CGQ6" s="27"/>
      <c r="CGR6" s="27"/>
      <c r="CGS6" s="27"/>
      <c r="CGT6" s="27"/>
      <c r="CGU6" s="27"/>
      <c r="CGV6" s="27"/>
      <c r="CGW6" s="27"/>
      <c r="CGX6" s="27"/>
      <c r="CGY6" s="27"/>
      <c r="CGZ6" s="27"/>
      <c r="CHA6" s="27"/>
      <c r="CHB6" s="27"/>
      <c r="CHC6" s="27"/>
      <c r="CHD6" s="27"/>
      <c r="CHE6" s="27"/>
      <c r="CHF6" s="27"/>
      <c r="CHG6" s="27"/>
      <c r="CHH6" s="27"/>
      <c r="CHI6" s="27"/>
      <c r="CHJ6" s="27"/>
      <c r="CHK6" s="27"/>
      <c r="CHL6" s="27"/>
      <c r="CHM6" s="27"/>
      <c r="CHN6" s="27"/>
      <c r="CHO6" s="27"/>
      <c r="CHP6" s="27"/>
      <c r="CHQ6" s="27"/>
      <c r="CHR6" s="27"/>
      <c r="CHS6" s="27"/>
      <c r="CHT6" s="27"/>
      <c r="CHU6" s="27"/>
      <c r="CHV6" s="27"/>
      <c r="CHW6" s="27"/>
      <c r="CHX6" s="27"/>
      <c r="CHY6" s="27"/>
      <c r="CHZ6" s="27"/>
      <c r="CIA6" s="27"/>
      <c r="CIB6" s="27"/>
      <c r="CIC6" s="27"/>
      <c r="CID6" s="27"/>
      <c r="CIE6" s="27"/>
      <c r="CIF6" s="27"/>
      <c r="CIG6" s="27"/>
      <c r="CIH6" s="27"/>
      <c r="CII6" s="27"/>
      <c r="CIJ6" s="27"/>
      <c r="CIK6" s="27"/>
      <c r="CIL6" s="27"/>
      <c r="CIM6" s="27"/>
      <c r="CIN6" s="27"/>
      <c r="CIO6" s="27"/>
      <c r="CIP6" s="27"/>
      <c r="CIQ6" s="27"/>
      <c r="CIR6" s="27"/>
      <c r="CIS6" s="27"/>
      <c r="CIT6" s="27"/>
      <c r="CIU6" s="27"/>
      <c r="CIV6" s="27"/>
      <c r="CIW6" s="27"/>
      <c r="CIX6" s="27"/>
      <c r="CIY6" s="27"/>
      <c r="CIZ6" s="27"/>
      <c r="CJA6" s="27"/>
      <c r="CJB6" s="27"/>
      <c r="CJC6" s="27"/>
      <c r="CJD6" s="27"/>
      <c r="CJE6" s="27"/>
      <c r="CJF6" s="27"/>
      <c r="CJG6" s="27"/>
      <c r="CJH6" s="27"/>
      <c r="CJI6" s="27"/>
      <c r="CJJ6" s="27"/>
      <c r="CJK6" s="27"/>
      <c r="CJL6" s="27"/>
      <c r="CJM6" s="27"/>
      <c r="CJN6" s="27"/>
      <c r="CJO6" s="27"/>
      <c r="CJP6" s="27"/>
      <c r="CJQ6" s="27"/>
      <c r="CJR6" s="27"/>
      <c r="CJS6" s="27"/>
      <c r="CJT6" s="27"/>
      <c r="CJU6" s="27"/>
      <c r="CJV6" s="27"/>
      <c r="CJW6" s="27"/>
      <c r="CJX6" s="27"/>
      <c r="CJY6" s="27"/>
      <c r="CJZ6" s="27"/>
      <c r="CKA6" s="27"/>
      <c r="CKB6" s="27"/>
      <c r="CKC6" s="27"/>
      <c r="CKD6" s="27"/>
      <c r="CKE6" s="27"/>
      <c r="CKF6" s="27"/>
      <c r="CKG6" s="27"/>
      <c r="CKH6" s="27"/>
      <c r="CKI6" s="27"/>
      <c r="CKJ6" s="27"/>
      <c r="CKK6" s="27"/>
      <c r="CKL6" s="27"/>
      <c r="CKM6" s="27"/>
      <c r="CKN6" s="27"/>
      <c r="CKO6" s="27"/>
      <c r="CKP6" s="27"/>
      <c r="CKQ6" s="27"/>
      <c r="CKR6" s="27"/>
      <c r="CKS6" s="27"/>
      <c r="CKT6" s="27"/>
      <c r="CKU6" s="27"/>
      <c r="CKV6" s="27"/>
      <c r="CKW6" s="27"/>
      <c r="CKX6" s="27"/>
      <c r="CKY6" s="27"/>
      <c r="CKZ6" s="27"/>
      <c r="CLA6" s="27"/>
      <c r="CLB6" s="27"/>
      <c r="CLC6" s="27"/>
      <c r="CLD6" s="27"/>
      <c r="CLE6" s="27"/>
      <c r="CLF6" s="27"/>
      <c r="CLG6" s="27"/>
      <c r="CLH6" s="27"/>
      <c r="CLI6" s="27"/>
      <c r="CLJ6" s="27"/>
      <c r="CLK6" s="27"/>
      <c r="CLL6" s="27"/>
      <c r="CLM6" s="27"/>
      <c r="CLN6" s="27"/>
      <c r="CLO6" s="27"/>
      <c r="CLP6" s="27"/>
      <c r="CLQ6" s="27"/>
      <c r="CLR6" s="27"/>
      <c r="CLS6" s="27"/>
      <c r="CLT6" s="27"/>
      <c r="CLU6" s="27"/>
      <c r="CLV6" s="27"/>
      <c r="CLW6" s="27"/>
      <c r="CLX6" s="27"/>
      <c r="CLY6" s="27"/>
      <c r="CLZ6" s="27"/>
      <c r="CMA6" s="27"/>
      <c r="CMB6" s="27"/>
      <c r="CMC6" s="27"/>
      <c r="CMD6" s="27"/>
      <c r="CME6" s="27"/>
      <c r="CMF6" s="27"/>
      <c r="CMG6" s="27"/>
      <c r="CMH6" s="27"/>
      <c r="CMI6" s="27"/>
      <c r="CMJ6" s="27"/>
      <c r="CMK6" s="27"/>
      <c r="CML6" s="27"/>
      <c r="CMM6" s="27"/>
      <c r="CMN6" s="27"/>
      <c r="CMO6" s="27"/>
      <c r="CMP6" s="27"/>
      <c r="CMQ6" s="27"/>
      <c r="CMR6" s="27"/>
      <c r="CMS6" s="27"/>
      <c r="CMT6" s="27"/>
      <c r="CMU6" s="27"/>
      <c r="CMV6" s="27"/>
      <c r="CMW6" s="27"/>
      <c r="CMX6" s="27"/>
      <c r="CMY6" s="27"/>
      <c r="CMZ6" s="27"/>
      <c r="CNA6" s="27"/>
      <c r="CNB6" s="27"/>
      <c r="CNC6" s="27"/>
      <c r="CND6" s="27"/>
      <c r="CNE6" s="27"/>
      <c r="CNF6" s="27"/>
      <c r="CNG6" s="27"/>
      <c r="CNH6" s="27"/>
      <c r="CNI6" s="27"/>
      <c r="CNJ6" s="27"/>
      <c r="CNK6" s="27"/>
      <c r="CNL6" s="27"/>
      <c r="CNM6" s="27"/>
      <c r="CNN6" s="27"/>
      <c r="CNO6" s="27"/>
      <c r="CNP6" s="27"/>
      <c r="CNQ6" s="27"/>
      <c r="CNR6" s="27"/>
      <c r="CNS6" s="27"/>
      <c r="CNT6" s="27"/>
      <c r="CNU6" s="27"/>
      <c r="CNV6" s="27"/>
      <c r="CNW6" s="27"/>
      <c r="CNX6" s="27"/>
      <c r="CNY6" s="27"/>
      <c r="CNZ6" s="27"/>
      <c r="COA6" s="27"/>
      <c r="COB6" s="27"/>
      <c r="COC6" s="27"/>
      <c r="COD6" s="27"/>
      <c r="COE6" s="27"/>
      <c r="COF6" s="27"/>
      <c r="COG6" s="27"/>
      <c r="COH6" s="27"/>
      <c r="COI6" s="27"/>
      <c r="COJ6" s="27"/>
      <c r="COK6" s="27"/>
      <c r="COL6" s="27"/>
      <c r="COM6" s="27"/>
      <c r="CON6" s="27"/>
      <c r="COO6" s="27"/>
      <c r="COP6" s="27"/>
      <c r="COQ6" s="27"/>
      <c r="COR6" s="27"/>
      <c r="COS6" s="27"/>
      <c r="COT6" s="27"/>
      <c r="COU6" s="27"/>
      <c r="COV6" s="27"/>
      <c r="COW6" s="27"/>
      <c r="COX6" s="27"/>
      <c r="COY6" s="27"/>
      <c r="COZ6" s="27"/>
      <c r="CPA6" s="27"/>
      <c r="CPB6" s="27"/>
      <c r="CPC6" s="27"/>
      <c r="CPD6" s="27"/>
      <c r="CPE6" s="27"/>
      <c r="CPF6" s="27"/>
      <c r="CPG6" s="27"/>
      <c r="CPH6" s="27"/>
      <c r="CPI6" s="27"/>
      <c r="CPJ6" s="27"/>
      <c r="CPK6" s="27"/>
      <c r="CPL6" s="27"/>
      <c r="CPM6" s="27"/>
      <c r="CPN6" s="27"/>
      <c r="CPO6" s="27"/>
      <c r="CPP6" s="27"/>
      <c r="CPQ6" s="27"/>
      <c r="CPR6" s="27"/>
      <c r="CPS6" s="27"/>
      <c r="CPT6" s="27"/>
      <c r="CPU6" s="27"/>
      <c r="CPV6" s="27"/>
      <c r="CPW6" s="27"/>
      <c r="CPX6" s="27"/>
      <c r="CPY6" s="27"/>
      <c r="CPZ6" s="27"/>
      <c r="CQA6" s="27"/>
      <c r="CQB6" s="27"/>
      <c r="CQC6" s="27"/>
      <c r="CQD6" s="27"/>
      <c r="CQE6" s="27"/>
      <c r="CQF6" s="27"/>
      <c r="CQG6" s="27"/>
      <c r="CQH6" s="27"/>
      <c r="CQI6" s="27"/>
      <c r="CQJ6" s="27"/>
      <c r="CQK6" s="27"/>
      <c r="CQL6" s="27"/>
      <c r="CQM6" s="27"/>
      <c r="CQN6" s="27"/>
      <c r="CQO6" s="27"/>
      <c r="CQP6" s="27"/>
      <c r="CQQ6" s="27"/>
      <c r="CQR6" s="27"/>
      <c r="CQS6" s="27"/>
      <c r="CQT6" s="27"/>
      <c r="CQU6" s="27"/>
      <c r="CQV6" s="27"/>
      <c r="CQW6" s="27"/>
      <c r="CQX6" s="27"/>
      <c r="CQY6" s="27"/>
      <c r="CQZ6" s="27"/>
      <c r="CRA6" s="27"/>
      <c r="CRB6" s="27"/>
      <c r="CRC6" s="27"/>
      <c r="CRD6" s="27"/>
      <c r="CRE6" s="27"/>
      <c r="CRF6" s="27"/>
      <c r="CRG6" s="27"/>
      <c r="CRH6" s="27"/>
      <c r="CRI6" s="27"/>
      <c r="CRJ6" s="27"/>
      <c r="CRK6" s="27"/>
      <c r="CRL6" s="27"/>
      <c r="CRM6" s="27"/>
      <c r="CRN6" s="27"/>
      <c r="CRO6" s="27"/>
      <c r="CRP6" s="27"/>
      <c r="CRQ6" s="27"/>
      <c r="CRR6" s="27"/>
      <c r="CRS6" s="27"/>
      <c r="CRT6" s="27"/>
      <c r="CRU6" s="27"/>
      <c r="CRV6" s="27"/>
      <c r="CRW6" s="27"/>
      <c r="CRX6" s="27"/>
      <c r="CRY6" s="27"/>
      <c r="CRZ6" s="27"/>
      <c r="CSA6" s="27"/>
      <c r="CSB6" s="27"/>
      <c r="CSC6" s="27"/>
      <c r="CSD6" s="27"/>
      <c r="CSE6" s="27"/>
      <c r="CSF6" s="27"/>
      <c r="CSG6" s="27"/>
      <c r="CSH6" s="27"/>
      <c r="CSI6" s="27"/>
      <c r="CSJ6" s="27"/>
      <c r="CSK6" s="27"/>
      <c r="CSL6" s="27"/>
      <c r="CSM6" s="27"/>
      <c r="CSN6" s="27"/>
      <c r="CSO6" s="27"/>
      <c r="CSP6" s="27"/>
      <c r="CSQ6" s="27"/>
      <c r="CSR6" s="27"/>
      <c r="CSS6" s="27"/>
      <c r="CST6" s="27"/>
      <c r="CSU6" s="27"/>
      <c r="CSV6" s="27"/>
      <c r="CSW6" s="27"/>
      <c r="CSX6" s="27"/>
      <c r="CSY6" s="27"/>
      <c r="CSZ6" s="27"/>
      <c r="CTA6" s="27"/>
      <c r="CTB6" s="27"/>
      <c r="CTC6" s="27"/>
      <c r="CTD6" s="27"/>
      <c r="CTE6" s="27"/>
      <c r="CTF6" s="27"/>
      <c r="CTG6" s="27"/>
      <c r="CTH6" s="27"/>
      <c r="CTI6" s="27"/>
      <c r="CTJ6" s="27"/>
      <c r="CTK6" s="27"/>
      <c r="CTL6" s="27"/>
      <c r="CTM6" s="27"/>
      <c r="CTN6" s="27"/>
      <c r="CTO6" s="27"/>
      <c r="CTP6" s="27"/>
      <c r="CTQ6" s="27"/>
      <c r="CTR6" s="27"/>
      <c r="CTS6" s="27"/>
      <c r="CTT6" s="27"/>
      <c r="CTU6" s="27"/>
      <c r="CTV6" s="27"/>
      <c r="CTW6" s="27"/>
      <c r="CTX6" s="27"/>
      <c r="CTY6" s="27"/>
      <c r="CTZ6" s="27"/>
      <c r="CUA6" s="27"/>
      <c r="CUB6" s="27"/>
      <c r="CUC6" s="27"/>
      <c r="CUD6" s="27"/>
      <c r="CUE6" s="27"/>
      <c r="CUF6" s="27"/>
      <c r="CUG6" s="27"/>
      <c r="CUH6" s="27"/>
      <c r="CUI6" s="27"/>
      <c r="CUJ6" s="27"/>
      <c r="CUK6" s="27"/>
      <c r="CUL6" s="27"/>
      <c r="CUM6" s="27"/>
      <c r="CUN6" s="27"/>
      <c r="CUO6" s="27"/>
      <c r="CUP6" s="27"/>
      <c r="CUQ6" s="27"/>
      <c r="CUR6" s="27"/>
      <c r="CUS6" s="27"/>
      <c r="CUT6" s="27"/>
      <c r="CUU6" s="27"/>
      <c r="CUV6" s="27"/>
      <c r="CUW6" s="27"/>
      <c r="CUX6" s="27"/>
      <c r="CUY6" s="27"/>
      <c r="CUZ6" s="27"/>
      <c r="CVA6" s="27"/>
      <c r="CVB6" s="27"/>
      <c r="CVC6" s="27"/>
      <c r="CVD6" s="27"/>
      <c r="CVE6" s="27"/>
      <c r="CVF6" s="27"/>
      <c r="CVG6" s="27"/>
      <c r="CVH6" s="27"/>
      <c r="CVI6" s="27"/>
      <c r="CVJ6" s="27"/>
      <c r="CVK6" s="27"/>
      <c r="CVL6" s="27"/>
      <c r="CVM6" s="27"/>
      <c r="CVN6" s="27"/>
      <c r="CVO6" s="27"/>
      <c r="CVP6" s="27"/>
      <c r="CVQ6" s="27"/>
      <c r="CVR6" s="27"/>
      <c r="CVS6" s="27"/>
      <c r="CVT6" s="27"/>
      <c r="CVU6" s="27"/>
      <c r="CVV6" s="27"/>
      <c r="CVW6" s="27"/>
      <c r="CVX6" s="27"/>
      <c r="CVY6" s="27"/>
      <c r="CVZ6" s="27"/>
      <c r="CWA6" s="27"/>
      <c r="CWB6" s="27"/>
      <c r="CWC6" s="27"/>
      <c r="CWD6" s="27"/>
      <c r="CWE6" s="27"/>
      <c r="CWF6" s="27"/>
      <c r="CWG6" s="27"/>
      <c r="CWH6" s="27"/>
      <c r="CWI6" s="27"/>
      <c r="CWJ6" s="27"/>
      <c r="CWK6" s="27"/>
      <c r="CWL6" s="27"/>
      <c r="CWM6" s="27"/>
      <c r="CWN6" s="27"/>
      <c r="CWO6" s="27"/>
      <c r="CWP6" s="27"/>
      <c r="CWQ6" s="27"/>
      <c r="CWR6" s="27"/>
      <c r="CWS6" s="27"/>
      <c r="CWT6" s="27"/>
      <c r="CWU6" s="27"/>
      <c r="CWV6" s="27"/>
      <c r="CWW6" s="27"/>
      <c r="CWX6" s="27"/>
      <c r="CWY6" s="27"/>
      <c r="CWZ6" s="27"/>
      <c r="CXA6" s="27"/>
      <c r="CXB6" s="27"/>
      <c r="CXC6" s="27"/>
      <c r="CXD6" s="27"/>
      <c r="CXE6" s="27"/>
      <c r="CXF6" s="27"/>
      <c r="CXG6" s="27"/>
      <c r="CXH6" s="27"/>
      <c r="CXI6" s="27"/>
      <c r="CXJ6" s="27"/>
      <c r="CXK6" s="27"/>
      <c r="CXL6" s="27"/>
      <c r="CXM6" s="27"/>
      <c r="CXN6" s="27"/>
      <c r="CXO6" s="27"/>
      <c r="CXP6" s="27"/>
      <c r="CXQ6" s="27"/>
      <c r="CXR6" s="27"/>
      <c r="CXS6" s="27"/>
      <c r="CXT6" s="27"/>
      <c r="CXU6" s="27"/>
      <c r="CXV6" s="27"/>
      <c r="CXW6" s="27"/>
      <c r="CXX6" s="27"/>
      <c r="CXY6" s="27"/>
      <c r="CXZ6" s="27"/>
      <c r="CYA6" s="27"/>
      <c r="CYB6" s="27"/>
      <c r="CYC6" s="27"/>
      <c r="CYD6" s="27"/>
      <c r="CYE6" s="27"/>
      <c r="CYF6" s="27"/>
      <c r="CYG6" s="27"/>
      <c r="CYH6" s="27"/>
      <c r="CYI6" s="27"/>
      <c r="CYJ6" s="27"/>
      <c r="CYK6" s="27"/>
      <c r="CYL6" s="27"/>
      <c r="CYM6" s="27"/>
      <c r="CYN6" s="27"/>
      <c r="CYO6" s="27"/>
      <c r="CYP6" s="27"/>
      <c r="CYQ6" s="27"/>
      <c r="CYR6" s="27"/>
      <c r="CYS6" s="27"/>
      <c r="CYT6" s="27"/>
      <c r="CYU6" s="27"/>
      <c r="CYV6" s="27"/>
      <c r="CYW6" s="27"/>
      <c r="CYX6" s="27"/>
      <c r="CYY6" s="27"/>
      <c r="CYZ6" s="27"/>
      <c r="CZA6" s="27"/>
      <c r="CZB6" s="27"/>
      <c r="CZC6" s="27"/>
      <c r="CZD6" s="27"/>
      <c r="CZE6" s="27"/>
      <c r="CZF6" s="27"/>
      <c r="CZG6" s="27"/>
      <c r="CZH6" s="27"/>
      <c r="CZI6" s="27"/>
      <c r="CZJ6" s="27"/>
      <c r="CZK6" s="27"/>
      <c r="CZL6" s="27"/>
      <c r="CZM6" s="27"/>
      <c r="CZN6" s="27"/>
      <c r="CZO6" s="27"/>
      <c r="CZP6" s="27"/>
      <c r="CZQ6" s="27"/>
      <c r="CZR6" s="27"/>
      <c r="CZS6" s="27"/>
      <c r="CZT6" s="27"/>
      <c r="CZU6" s="27"/>
      <c r="CZV6" s="27"/>
      <c r="CZW6" s="27"/>
      <c r="CZX6" s="27"/>
      <c r="CZY6" s="27"/>
      <c r="CZZ6" s="27"/>
      <c r="DAA6" s="27"/>
      <c r="DAB6" s="27"/>
      <c r="DAC6" s="27"/>
      <c r="DAD6" s="27"/>
      <c r="DAE6" s="27"/>
      <c r="DAF6" s="27"/>
      <c r="DAG6" s="27"/>
      <c r="DAH6" s="27"/>
      <c r="DAI6" s="27"/>
      <c r="DAJ6" s="27"/>
      <c r="DAK6" s="27"/>
      <c r="DAL6" s="27"/>
      <c r="DAM6" s="27"/>
      <c r="DAN6" s="27"/>
      <c r="DAO6" s="27"/>
      <c r="DAP6" s="27"/>
      <c r="DAQ6" s="27"/>
      <c r="DAR6" s="27"/>
      <c r="DAS6" s="27"/>
      <c r="DAT6" s="27"/>
      <c r="DAU6" s="27"/>
      <c r="DAV6" s="27"/>
      <c r="DAW6" s="27"/>
      <c r="DAX6" s="27"/>
      <c r="DAY6" s="27"/>
      <c r="DAZ6" s="27"/>
      <c r="DBA6" s="27"/>
      <c r="DBB6" s="27"/>
      <c r="DBC6" s="27"/>
      <c r="DBD6" s="27"/>
      <c r="DBE6" s="27"/>
      <c r="DBF6" s="27"/>
      <c r="DBG6" s="27"/>
      <c r="DBH6" s="27"/>
      <c r="DBI6" s="27"/>
      <c r="DBJ6" s="27"/>
      <c r="DBK6" s="27"/>
      <c r="DBL6" s="27"/>
      <c r="DBM6" s="27"/>
      <c r="DBN6" s="27"/>
      <c r="DBO6" s="27"/>
      <c r="DBP6" s="27"/>
      <c r="DBQ6" s="27"/>
      <c r="DBR6" s="27"/>
      <c r="DBS6" s="27"/>
      <c r="DBT6" s="27"/>
      <c r="DBU6" s="27"/>
      <c r="DBV6" s="27"/>
      <c r="DBW6" s="27"/>
      <c r="DBX6" s="27"/>
      <c r="DBY6" s="27"/>
      <c r="DBZ6" s="27"/>
      <c r="DCA6" s="27"/>
      <c r="DCB6" s="27"/>
      <c r="DCC6" s="27"/>
      <c r="DCD6" s="27"/>
      <c r="DCE6" s="27"/>
      <c r="DCF6" s="27"/>
      <c r="DCG6" s="27"/>
      <c r="DCH6" s="27"/>
      <c r="DCI6" s="27"/>
      <c r="DCJ6" s="27"/>
      <c r="DCK6" s="27"/>
      <c r="DCL6" s="27"/>
      <c r="DCM6" s="27"/>
      <c r="DCN6" s="27"/>
      <c r="DCO6" s="27"/>
      <c r="DCP6" s="27"/>
      <c r="DCQ6" s="27"/>
      <c r="DCR6" s="27"/>
      <c r="DCS6" s="27"/>
      <c r="DCT6" s="27"/>
      <c r="DCU6" s="27"/>
      <c r="DCV6" s="27"/>
      <c r="DCW6" s="27"/>
      <c r="DCX6" s="27"/>
      <c r="DCY6" s="27"/>
      <c r="DCZ6" s="27"/>
      <c r="DDA6" s="27"/>
      <c r="DDB6" s="27"/>
      <c r="DDC6" s="27"/>
      <c r="DDD6" s="27"/>
      <c r="DDE6" s="27"/>
      <c r="DDF6" s="27"/>
      <c r="DDG6" s="27"/>
      <c r="DDH6" s="27"/>
      <c r="DDI6" s="27"/>
      <c r="DDJ6" s="27"/>
      <c r="DDK6" s="27"/>
      <c r="DDL6" s="27"/>
      <c r="DDM6" s="27"/>
      <c r="DDN6" s="27"/>
      <c r="DDO6" s="27"/>
      <c r="DDP6" s="27"/>
      <c r="DDQ6" s="27"/>
      <c r="DDR6" s="27"/>
      <c r="DDS6" s="27"/>
      <c r="DDT6" s="27"/>
      <c r="DDU6" s="27"/>
      <c r="DDV6" s="27"/>
      <c r="DDW6" s="27"/>
      <c r="DDX6" s="27"/>
      <c r="DDY6" s="27"/>
      <c r="DDZ6" s="27"/>
      <c r="DEA6" s="27"/>
      <c r="DEB6" s="27"/>
      <c r="DEC6" s="27"/>
      <c r="DED6" s="27"/>
      <c r="DEE6" s="27"/>
      <c r="DEF6" s="27"/>
      <c r="DEG6" s="27"/>
      <c r="DEH6" s="27"/>
      <c r="DEI6" s="27"/>
      <c r="DEJ6" s="27"/>
      <c r="DEK6" s="27"/>
      <c r="DEL6" s="27"/>
      <c r="DEM6" s="27"/>
      <c r="DEN6" s="27"/>
      <c r="DEO6" s="27"/>
      <c r="DEP6" s="27"/>
      <c r="DEQ6" s="27"/>
      <c r="DER6" s="27"/>
      <c r="DES6" s="27"/>
      <c r="DET6" s="27"/>
      <c r="DEU6" s="27"/>
      <c r="DEV6" s="27"/>
      <c r="DEW6" s="27"/>
      <c r="DEX6" s="27"/>
      <c r="DEY6" s="27"/>
      <c r="DEZ6" s="27"/>
      <c r="DFA6" s="27"/>
      <c r="DFB6" s="27"/>
      <c r="DFC6" s="27"/>
      <c r="DFD6" s="27"/>
      <c r="DFE6" s="27"/>
      <c r="DFF6" s="27"/>
      <c r="DFG6" s="27"/>
      <c r="DFH6" s="27"/>
      <c r="DFI6" s="27"/>
      <c r="DFJ6" s="27"/>
      <c r="DFK6" s="27"/>
      <c r="DFL6" s="27"/>
      <c r="DFM6" s="27"/>
      <c r="DFN6" s="27"/>
      <c r="DFO6" s="27"/>
      <c r="DFP6" s="27"/>
      <c r="DFQ6" s="27"/>
      <c r="DFR6" s="27"/>
      <c r="DFS6" s="27"/>
      <c r="DFT6" s="27"/>
      <c r="DFU6" s="27"/>
      <c r="DFV6" s="27"/>
      <c r="DFW6" s="27"/>
      <c r="DFX6" s="27"/>
      <c r="DFY6" s="27"/>
      <c r="DFZ6" s="27"/>
      <c r="DGA6" s="27"/>
      <c r="DGB6" s="27"/>
      <c r="DGC6" s="27"/>
      <c r="DGD6" s="27"/>
      <c r="DGE6" s="27"/>
      <c r="DGF6" s="27"/>
      <c r="DGG6" s="27"/>
      <c r="DGH6" s="27"/>
      <c r="DGI6" s="27"/>
      <c r="DGJ6" s="27"/>
      <c r="DGK6" s="27"/>
      <c r="DGL6" s="27"/>
      <c r="DGM6" s="27"/>
      <c r="DGN6" s="27"/>
      <c r="DGO6" s="27"/>
      <c r="DGP6" s="27"/>
      <c r="DGQ6" s="27"/>
      <c r="DGR6" s="27"/>
      <c r="DGS6" s="27"/>
      <c r="DGT6" s="27"/>
      <c r="DGU6" s="27"/>
      <c r="DGV6" s="27"/>
      <c r="DGW6" s="27"/>
      <c r="DGX6" s="27"/>
      <c r="DGY6" s="27"/>
      <c r="DGZ6" s="27"/>
      <c r="DHA6" s="27"/>
      <c r="DHB6" s="27"/>
      <c r="DHC6" s="27"/>
      <c r="DHD6" s="27"/>
      <c r="DHE6" s="27"/>
      <c r="DHF6" s="27"/>
      <c r="DHG6" s="27"/>
      <c r="DHH6" s="27"/>
      <c r="DHI6" s="27"/>
      <c r="DHJ6" s="27"/>
    </row>
    <row r="7" spans="1:2922" s="42" customFormat="1" ht="227" customHeight="1">
      <c r="A7" s="149" t="s">
        <v>112</v>
      </c>
      <c r="B7" s="139" t="s">
        <v>142</v>
      </c>
      <c r="C7" s="149" t="s">
        <v>49</v>
      </c>
      <c r="D7" s="149" t="s">
        <v>340</v>
      </c>
      <c r="E7" s="138" t="s">
        <v>71</v>
      </c>
      <c r="F7" s="149" t="s">
        <v>103</v>
      </c>
      <c r="G7" s="149" t="s">
        <v>353</v>
      </c>
      <c r="H7" s="138" t="s">
        <v>357</v>
      </c>
      <c r="I7" s="149" t="s">
        <v>358</v>
      </c>
      <c r="J7" s="149">
        <v>3</v>
      </c>
      <c r="K7" s="149" t="s">
        <v>77</v>
      </c>
      <c r="L7" s="138" t="s">
        <v>82</v>
      </c>
      <c r="M7" s="152">
        <v>42467</v>
      </c>
      <c r="N7" s="149" t="s">
        <v>94</v>
      </c>
      <c r="O7" s="138">
        <v>-26.673684000000002</v>
      </c>
      <c r="P7" s="138">
        <v>27.936471999999998</v>
      </c>
      <c r="Q7" s="146" t="s">
        <v>1830</v>
      </c>
      <c r="R7" s="138" t="s">
        <v>80</v>
      </c>
      <c r="S7" s="138" t="s">
        <v>199</v>
      </c>
      <c r="T7" s="138" t="s">
        <v>136</v>
      </c>
      <c r="U7" s="138" t="s">
        <v>124</v>
      </c>
      <c r="V7" s="138" t="s">
        <v>186</v>
      </c>
      <c r="W7" s="138" t="s">
        <v>44</v>
      </c>
      <c r="X7" s="138" t="s">
        <v>82</v>
      </c>
      <c r="Y7" s="138" t="s">
        <v>186</v>
      </c>
      <c r="Z7" s="138" t="s">
        <v>186</v>
      </c>
      <c r="AA7" s="153" t="s">
        <v>307</v>
      </c>
      <c r="AB7" s="153" t="s">
        <v>220</v>
      </c>
      <c r="AC7" s="138" t="s">
        <v>375</v>
      </c>
      <c r="AD7" s="138" t="s">
        <v>34</v>
      </c>
      <c r="AE7" s="138" t="s">
        <v>193</v>
      </c>
      <c r="AF7" s="138" t="s">
        <v>233</v>
      </c>
      <c r="AG7" s="138" t="s">
        <v>77</v>
      </c>
      <c r="AH7" s="138" t="s">
        <v>376</v>
      </c>
      <c r="AI7" s="138" t="s">
        <v>377</v>
      </c>
      <c r="AJ7" s="138" t="s">
        <v>378</v>
      </c>
      <c r="AK7" s="138" t="s">
        <v>379</v>
      </c>
      <c r="AL7" s="138" t="s">
        <v>373</v>
      </c>
      <c r="AM7" s="138" t="s">
        <v>186</v>
      </c>
      <c r="AN7" s="147" t="s">
        <v>24</v>
      </c>
      <c r="AO7" s="138" t="s">
        <v>83</v>
      </c>
      <c r="AP7" s="149" t="s">
        <v>373</v>
      </c>
      <c r="AQ7" s="80" t="s">
        <v>1632</v>
      </c>
      <c r="AR7" s="138" t="s">
        <v>199</v>
      </c>
      <c r="AS7" s="138" t="s">
        <v>199</v>
      </c>
      <c r="AT7" s="138" t="s">
        <v>199</v>
      </c>
      <c r="AU7" s="149" t="s">
        <v>99</v>
      </c>
      <c r="AV7" s="149" t="s">
        <v>2113</v>
      </c>
      <c r="AW7" s="149" t="s">
        <v>1599</v>
      </c>
      <c r="AX7" s="138" t="s">
        <v>105</v>
      </c>
      <c r="AY7" s="149" t="s">
        <v>138</v>
      </c>
      <c r="AZ7" s="149" t="s">
        <v>317</v>
      </c>
      <c r="BA7" s="149"/>
      <c r="BB7" s="149" t="s">
        <v>94</v>
      </c>
      <c r="BC7" s="154">
        <v>42467</v>
      </c>
      <c r="BD7" s="38"/>
      <c r="BE7" s="38"/>
      <c r="BF7" s="38"/>
      <c r="BG7" s="38"/>
      <c r="BH7" s="38"/>
      <c r="BI7" s="38"/>
      <c r="BJ7" s="38"/>
      <c r="BK7" s="38"/>
      <c r="BL7" s="4"/>
      <c r="BM7" s="4"/>
      <c r="BN7" s="4"/>
      <c r="BO7" s="4"/>
      <c r="BP7" s="4"/>
      <c r="BQ7" s="4"/>
      <c r="BR7" s="4"/>
      <c r="BS7" s="4"/>
      <c r="BT7" s="4"/>
      <c r="BU7" s="4"/>
      <c r="BV7" s="4"/>
      <c r="BW7" s="4"/>
      <c r="BX7" s="4"/>
      <c r="BY7" s="4"/>
      <c r="BZ7" s="4"/>
      <c r="CA7" s="4"/>
      <c r="CB7" s="4"/>
      <c r="CC7" s="4"/>
      <c r="CD7" s="4"/>
      <c r="CE7" s="4"/>
      <c r="CF7" s="4"/>
      <c r="CG7" s="4"/>
      <c r="CH7" s="4"/>
      <c r="CI7" s="4"/>
      <c r="CJ7" s="4"/>
      <c r="CK7" s="27"/>
      <c r="CL7" s="27"/>
      <c r="CM7" s="27"/>
      <c r="CN7" s="27"/>
      <c r="CO7" s="27"/>
      <c r="CP7" s="27"/>
      <c r="CQ7" s="27"/>
      <c r="CR7" s="27"/>
      <c r="CS7" s="27"/>
      <c r="CT7" s="27"/>
      <c r="CU7" s="27"/>
      <c r="CV7" s="27"/>
      <c r="CW7" s="27"/>
      <c r="CX7" s="27"/>
      <c r="CY7" s="27"/>
      <c r="CZ7" s="27"/>
      <c r="DA7" s="27"/>
      <c r="DB7" s="27"/>
      <c r="DC7" s="27"/>
      <c r="DD7" s="27"/>
      <c r="DE7" s="27"/>
      <c r="DF7" s="27"/>
      <c r="DG7" s="27"/>
      <c r="DH7" s="27"/>
      <c r="DI7" s="27"/>
      <c r="DJ7" s="27"/>
      <c r="DK7" s="27"/>
      <c r="DL7" s="27"/>
      <c r="DM7" s="27"/>
      <c r="DN7" s="27"/>
      <c r="DO7" s="27"/>
      <c r="DP7" s="27"/>
      <c r="DQ7" s="27"/>
      <c r="DR7" s="27"/>
      <c r="DS7" s="27"/>
      <c r="DT7" s="27"/>
      <c r="DU7" s="27"/>
      <c r="DV7" s="27"/>
      <c r="DW7" s="27"/>
      <c r="DX7" s="27"/>
      <c r="DY7" s="27"/>
      <c r="DZ7" s="27"/>
      <c r="EA7" s="27"/>
      <c r="EB7" s="27"/>
      <c r="EC7" s="27"/>
      <c r="ED7" s="27"/>
      <c r="EE7" s="27"/>
      <c r="EF7" s="27"/>
      <c r="EG7" s="27"/>
      <c r="EH7" s="27"/>
      <c r="EI7" s="27"/>
      <c r="EJ7" s="27"/>
      <c r="EK7" s="27"/>
      <c r="EL7" s="27"/>
      <c r="EM7" s="27"/>
      <c r="EN7" s="27"/>
      <c r="EO7" s="27"/>
      <c r="EP7" s="27"/>
      <c r="EQ7" s="27"/>
      <c r="ER7" s="27"/>
      <c r="ES7" s="27"/>
      <c r="ET7" s="27"/>
      <c r="EU7" s="27"/>
      <c r="EV7" s="27"/>
      <c r="EW7" s="27"/>
      <c r="EX7" s="27"/>
      <c r="EY7" s="27"/>
      <c r="EZ7" s="27"/>
      <c r="FA7" s="27"/>
      <c r="FB7" s="27"/>
      <c r="FC7" s="27"/>
      <c r="FD7" s="27"/>
      <c r="FE7" s="27"/>
      <c r="FF7" s="27"/>
      <c r="FG7" s="27"/>
      <c r="FH7" s="27"/>
      <c r="FI7" s="27"/>
      <c r="FJ7" s="27"/>
      <c r="FK7" s="27"/>
      <c r="FL7" s="27"/>
      <c r="FM7" s="27"/>
      <c r="FN7" s="27"/>
      <c r="FO7" s="27"/>
      <c r="FP7" s="27"/>
      <c r="FQ7" s="27"/>
      <c r="FR7" s="27"/>
      <c r="FS7" s="27"/>
      <c r="FT7" s="27"/>
      <c r="FU7" s="27"/>
      <c r="FV7" s="27"/>
      <c r="FW7" s="27"/>
      <c r="FX7" s="27"/>
      <c r="FY7" s="27"/>
      <c r="FZ7" s="27"/>
      <c r="GA7" s="27"/>
      <c r="GB7" s="27"/>
      <c r="GC7" s="27"/>
      <c r="GD7" s="27"/>
      <c r="GE7" s="27"/>
      <c r="GF7" s="27"/>
      <c r="GG7" s="27"/>
      <c r="GH7" s="27"/>
      <c r="GI7" s="27"/>
      <c r="GJ7" s="27"/>
      <c r="GK7" s="27"/>
      <c r="GL7" s="27"/>
      <c r="GM7" s="27"/>
      <c r="GN7" s="27"/>
      <c r="GO7" s="27"/>
      <c r="GP7" s="27"/>
      <c r="GQ7" s="27"/>
      <c r="GR7" s="27"/>
      <c r="GS7" s="27"/>
      <c r="GT7" s="27"/>
      <c r="GU7" s="27"/>
      <c r="GV7" s="27"/>
      <c r="GW7" s="27"/>
      <c r="GX7" s="27"/>
      <c r="GY7" s="27"/>
      <c r="GZ7" s="27"/>
      <c r="HA7" s="27"/>
      <c r="HB7" s="27"/>
      <c r="HC7" s="27"/>
      <c r="HD7" s="27"/>
      <c r="HE7" s="27"/>
      <c r="HF7" s="27"/>
      <c r="HG7" s="27"/>
      <c r="HH7" s="27"/>
      <c r="HI7" s="27"/>
      <c r="HJ7" s="27"/>
      <c r="HK7" s="27"/>
      <c r="HL7" s="27"/>
      <c r="HM7" s="27"/>
      <c r="HN7" s="27"/>
      <c r="HO7" s="27"/>
      <c r="HP7" s="27"/>
      <c r="HQ7" s="27"/>
      <c r="HR7" s="27"/>
      <c r="HS7" s="27"/>
      <c r="HT7" s="27"/>
      <c r="HU7" s="27"/>
      <c r="HV7" s="27"/>
      <c r="HW7" s="27"/>
      <c r="HX7" s="27"/>
      <c r="HY7" s="27"/>
      <c r="HZ7" s="27"/>
      <c r="IA7" s="27"/>
      <c r="IB7" s="27"/>
      <c r="IC7" s="27"/>
      <c r="ID7" s="27"/>
      <c r="IE7" s="27"/>
      <c r="IF7" s="27"/>
      <c r="IG7" s="27"/>
      <c r="IH7" s="27"/>
      <c r="II7" s="27"/>
      <c r="IJ7" s="27"/>
      <c r="IK7" s="27"/>
      <c r="IL7" s="27"/>
      <c r="IM7" s="27"/>
      <c r="IN7" s="27"/>
      <c r="IO7" s="27"/>
      <c r="IP7" s="27"/>
      <c r="IQ7" s="27"/>
      <c r="IR7" s="27"/>
      <c r="IS7" s="27"/>
      <c r="IT7" s="27"/>
      <c r="IU7" s="27"/>
      <c r="IV7" s="27"/>
      <c r="IW7" s="27"/>
      <c r="IX7" s="27"/>
      <c r="IY7" s="27"/>
      <c r="IZ7" s="27"/>
      <c r="JA7" s="27"/>
      <c r="JB7" s="27"/>
      <c r="JC7" s="27"/>
      <c r="JD7" s="27"/>
      <c r="JE7" s="27"/>
      <c r="JF7" s="27"/>
      <c r="JG7" s="27"/>
      <c r="JH7" s="27"/>
      <c r="JI7" s="27"/>
      <c r="JJ7" s="27"/>
      <c r="JK7" s="27"/>
      <c r="JL7" s="27"/>
      <c r="JM7" s="27"/>
      <c r="JN7" s="27"/>
      <c r="JO7" s="27"/>
      <c r="JP7" s="27"/>
      <c r="JQ7" s="27"/>
      <c r="JR7" s="27"/>
      <c r="JS7" s="27"/>
      <c r="JT7" s="27"/>
      <c r="JU7" s="27"/>
      <c r="JV7" s="27"/>
      <c r="JW7" s="27"/>
      <c r="JX7" s="27"/>
      <c r="JY7" s="27"/>
      <c r="JZ7" s="27"/>
      <c r="KA7" s="27"/>
      <c r="KB7" s="27"/>
      <c r="KC7" s="27"/>
      <c r="KD7" s="27"/>
      <c r="KE7" s="27"/>
      <c r="KF7" s="27"/>
      <c r="KG7" s="27"/>
      <c r="KH7" s="27"/>
      <c r="KI7" s="27"/>
      <c r="KJ7" s="27"/>
      <c r="KK7" s="27"/>
      <c r="KL7" s="27"/>
      <c r="KM7" s="27"/>
      <c r="KN7" s="27"/>
      <c r="KO7" s="27"/>
      <c r="KP7" s="27"/>
      <c r="KQ7" s="27"/>
      <c r="KR7" s="27"/>
      <c r="KS7" s="27"/>
      <c r="KT7" s="27"/>
      <c r="KU7" s="27"/>
      <c r="KV7" s="27"/>
      <c r="KW7" s="27"/>
      <c r="KX7" s="27"/>
      <c r="KY7" s="27"/>
      <c r="KZ7" s="27"/>
      <c r="LA7" s="27"/>
      <c r="LB7" s="27"/>
      <c r="LC7" s="27"/>
      <c r="LD7" s="27"/>
      <c r="LE7" s="27"/>
      <c r="LF7" s="27"/>
      <c r="LG7" s="27"/>
      <c r="LH7" s="27"/>
      <c r="LI7" s="27"/>
      <c r="LJ7" s="27"/>
      <c r="LK7" s="27"/>
      <c r="LL7" s="27"/>
      <c r="LM7" s="27"/>
      <c r="LN7" s="27"/>
      <c r="LO7" s="27"/>
      <c r="LP7" s="27"/>
      <c r="LQ7" s="27"/>
      <c r="LR7" s="27"/>
      <c r="LS7" s="27"/>
      <c r="LT7" s="27"/>
      <c r="LU7" s="27"/>
      <c r="LV7" s="27"/>
      <c r="LW7" s="27"/>
      <c r="LX7" s="27"/>
      <c r="LY7" s="27"/>
      <c r="LZ7" s="27"/>
      <c r="MA7" s="27"/>
      <c r="MB7" s="27"/>
      <c r="MC7" s="27"/>
      <c r="MD7" s="27"/>
      <c r="ME7" s="27"/>
      <c r="MF7" s="27"/>
      <c r="MG7" s="27"/>
      <c r="MH7" s="27"/>
      <c r="MI7" s="27"/>
      <c r="MJ7" s="27"/>
      <c r="MK7" s="27"/>
      <c r="ML7" s="27"/>
      <c r="MM7" s="27"/>
      <c r="MN7" s="27"/>
      <c r="MO7" s="27"/>
      <c r="MP7" s="27"/>
      <c r="MQ7" s="27"/>
      <c r="MR7" s="27"/>
      <c r="MS7" s="27"/>
      <c r="MT7" s="27"/>
      <c r="MU7" s="27"/>
      <c r="MV7" s="27"/>
      <c r="MW7" s="27"/>
      <c r="MX7" s="27"/>
      <c r="MY7" s="27"/>
      <c r="MZ7" s="27"/>
      <c r="NA7" s="27"/>
      <c r="NB7" s="27"/>
      <c r="NC7" s="27"/>
      <c r="ND7" s="27"/>
      <c r="NE7" s="27"/>
      <c r="NF7" s="27"/>
      <c r="NG7" s="27"/>
      <c r="NH7" s="27"/>
      <c r="NI7" s="27"/>
      <c r="NJ7" s="27"/>
      <c r="NK7" s="27"/>
      <c r="NL7" s="27"/>
      <c r="NM7" s="27"/>
      <c r="NN7" s="27"/>
      <c r="NO7" s="27"/>
      <c r="NP7" s="27"/>
      <c r="NQ7" s="27"/>
      <c r="NR7" s="27"/>
      <c r="NS7" s="27"/>
      <c r="NT7" s="27"/>
      <c r="NU7" s="27"/>
      <c r="NV7" s="27"/>
      <c r="NW7" s="27"/>
      <c r="NX7" s="27"/>
      <c r="NY7" s="27"/>
      <c r="NZ7" s="27"/>
      <c r="OA7" s="27"/>
      <c r="OB7" s="27"/>
      <c r="OC7" s="27"/>
      <c r="OD7" s="27"/>
      <c r="OE7" s="27"/>
      <c r="OF7" s="27"/>
      <c r="OG7" s="27"/>
      <c r="OH7" s="27"/>
      <c r="OI7" s="27"/>
      <c r="OJ7" s="27"/>
      <c r="OK7" s="27"/>
      <c r="OL7" s="27"/>
      <c r="OM7" s="27"/>
      <c r="ON7" s="27"/>
      <c r="OO7" s="27"/>
      <c r="OP7" s="27"/>
      <c r="OQ7" s="27"/>
      <c r="OR7" s="27"/>
      <c r="OS7" s="27"/>
      <c r="OT7" s="27"/>
      <c r="OU7" s="27"/>
      <c r="OV7" s="27"/>
      <c r="OW7" s="27"/>
      <c r="OX7" s="27"/>
      <c r="OY7" s="27"/>
      <c r="OZ7" s="27"/>
      <c r="PA7" s="27"/>
      <c r="PB7" s="27"/>
      <c r="PC7" s="27"/>
      <c r="PD7" s="27"/>
      <c r="PE7" s="27"/>
      <c r="PF7" s="27"/>
      <c r="PG7" s="27"/>
      <c r="PH7" s="27"/>
      <c r="PI7" s="27"/>
      <c r="PJ7" s="27"/>
      <c r="PK7" s="27"/>
      <c r="PL7" s="27"/>
      <c r="PM7" s="27"/>
      <c r="PN7" s="27"/>
      <c r="PO7" s="27"/>
      <c r="PP7" s="27"/>
      <c r="PQ7" s="27"/>
      <c r="PR7" s="27"/>
      <c r="PS7" s="27"/>
      <c r="PT7" s="27"/>
      <c r="PU7" s="27"/>
      <c r="PV7" s="27"/>
      <c r="PW7" s="27"/>
      <c r="PX7" s="27"/>
      <c r="PY7" s="27"/>
      <c r="PZ7" s="27"/>
      <c r="QA7" s="27"/>
      <c r="QB7" s="27"/>
      <c r="QC7" s="27"/>
      <c r="QD7" s="27"/>
      <c r="QE7" s="27"/>
      <c r="QF7" s="27"/>
      <c r="QG7" s="27"/>
      <c r="QH7" s="27"/>
      <c r="QI7" s="27"/>
      <c r="QJ7" s="27"/>
      <c r="QK7" s="27"/>
      <c r="QL7" s="27"/>
      <c r="QM7" s="27"/>
      <c r="QN7" s="27"/>
      <c r="QO7" s="27"/>
      <c r="QP7" s="27"/>
      <c r="QQ7" s="27"/>
      <c r="QR7" s="27"/>
      <c r="QS7" s="27"/>
      <c r="QT7" s="27"/>
      <c r="QU7" s="27"/>
      <c r="QV7" s="27"/>
      <c r="QW7" s="27"/>
      <c r="QX7" s="27"/>
      <c r="QY7" s="27"/>
      <c r="QZ7" s="27"/>
      <c r="RA7" s="27"/>
      <c r="RB7" s="27"/>
      <c r="RC7" s="27"/>
      <c r="RD7" s="27"/>
      <c r="RE7" s="27"/>
      <c r="RF7" s="27"/>
      <c r="RG7" s="27"/>
      <c r="RH7" s="27"/>
      <c r="RI7" s="27"/>
      <c r="RJ7" s="27"/>
      <c r="RK7" s="27"/>
      <c r="RL7" s="27"/>
      <c r="RM7" s="27"/>
      <c r="RN7" s="27"/>
      <c r="RO7" s="27"/>
      <c r="RP7" s="27"/>
      <c r="RQ7" s="27"/>
      <c r="RR7" s="27"/>
      <c r="RS7" s="27"/>
      <c r="RT7" s="27"/>
      <c r="RU7" s="27"/>
      <c r="RV7" s="27"/>
      <c r="RW7" s="27"/>
      <c r="RX7" s="27"/>
      <c r="RY7" s="27"/>
      <c r="RZ7" s="27"/>
      <c r="SA7" s="27"/>
      <c r="SB7" s="27"/>
      <c r="SC7" s="27"/>
      <c r="SD7" s="27"/>
      <c r="SE7" s="27"/>
      <c r="SF7" s="27"/>
      <c r="SG7" s="27"/>
      <c r="SH7" s="27"/>
      <c r="SI7" s="27"/>
      <c r="SJ7" s="27"/>
      <c r="SK7" s="27"/>
      <c r="SL7" s="27"/>
      <c r="SM7" s="27"/>
      <c r="SN7" s="27"/>
      <c r="SO7" s="27"/>
      <c r="SP7" s="27"/>
      <c r="SQ7" s="27"/>
      <c r="SR7" s="27"/>
      <c r="SS7" s="27"/>
      <c r="ST7" s="27"/>
      <c r="SU7" s="27"/>
      <c r="SV7" s="27"/>
      <c r="SW7" s="27"/>
      <c r="SX7" s="27"/>
      <c r="SY7" s="27"/>
      <c r="SZ7" s="27"/>
      <c r="TA7" s="27"/>
      <c r="TB7" s="27"/>
      <c r="TC7" s="27"/>
      <c r="TD7" s="27"/>
      <c r="TE7" s="27"/>
      <c r="TF7" s="27"/>
      <c r="TG7" s="27"/>
      <c r="TH7" s="27"/>
      <c r="TI7" s="27"/>
      <c r="TJ7" s="27"/>
      <c r="TK7" s="27"/>
      <c r="TL7" s="27"/>
      <c r="TM7" s="27"/>
      <c r="TN7" s="27"/>
      <c r="TO7" s="27"/>
      <c r="TP7" s="27"/>
      <c r="TQ7" s="27"/>
      <c r="TR7" s="27"/>
      <c r="TS7" s="27"/>
      <c r="TT7" s="27"/>
      <c r="TU7" s="27"/>
      <c r="TV7" s="27"/>
      <c r="TW7" s="27"/>
      <c r="TX7" s="27"/>
      <c r="TY7" s="27"/>
      <c r="TZ7" s="27"/>
      <c r="UA7" s="27"/>
      <c r="UB7" s="27"/>
      <c r="UC7" s="27"/>
      <c r="UD7" s="27"/>
      <c r="UE7" s="27"/>
      <c r="UF7" s="27"/>
      <c r="UG7" s="27"/>
      <c r="UH7" s="27"/>
      <c r="UI7" s="27"/>
      <c r="UJ7" s="27"/>
      <c r="UK7" s="27"/>
      <c r="UL7" s="27"/>
      <c r="UM7" s="27"/>
      <c r="UN7" s="27"/>
      <c r="UO7" s="27"/>
      <c r="UP7" s="27"/>
      <c r="UQ7" s="27"/>
      <c r="UR7" s="27"/>
      <c r="US7" s="27"/>
      <c r="UT7" s="27"/>
      <c r="UU7" s="27"/>
      <c r="UV7" s="27"/>
      <c r="UW7" s="27"/>
      <c r="UX7" s="27"/>
      <c r="UY7" s="27"/>
      <c r="UZ7" s="27"/>
      <c r="VA7" s="27"/>
      <c r="VB7" s="27"/>
      <c r="VC7" s="27"/>
      <c r="VD7" s="27"/>
      <c r="VE7" s="27"/>
      <c r="VF7" s="27"/>
      <c r="VG7" s="27"/>
      <c r="VH7" s="27"/>
      <c r="VI7" s="27"/>
      <c r="VJ7" s="27"/>
      <c r="VK7" s="27"/>
      <c r="VL7" s="27"/>
      <c r="VM7" s="27"/>
      <c r="VN7" s="27"/>
      <c r="VO7" s="27"/>
      <c r="VP7" s="27"/>
      <c r="VQ7" s="27"/>
      <c r="VR7" s="27"/>
      <c r="VS7" s="27"/>
      <c r="VT7" s="27"/>
      <c r="VU7" s="27"/>
      <c r="VV7" s="27"/>
      <c r="VW7" s="27"/>
      <c r="VX7" s="27"/>
      <c r="VY7" s="27"/>
      <c r="VZ7" s="27"/>
      <c r="WA7" s="27"/>
      <c r="WB7" s="27"/>
      <c r="WC7" s="27"/>
      <c r="WD7" s="27"/>
      <c r="WE7" s="27"/>
      <c r="WF7" s="27"/>
      <c r="WG7" s="27"/>
      <c r="WH7" s="27"/>
      <c r="WI7" s="27"/>
      <c r="WJ7" s="27"/>
      <c r="WK7" s="27"/>
      <c r="WL7" s="27"/>
      <c r="WM7" s="27"/>
      <c r="WN7" s="27"/>
      <c r="WO7" s="27"/>
      <c r="WP7" s="27"/>
      <c r="WQ7" s="27"/>
      <c r="WR7" s="27"/>
      <c r="WS7" s="27"/>
      <c r="WT7" s="27"/>
      <c r="WU7" s="27"/>
      <c r="WV7" s="27"/>
      <c r="WW7" s="27"/>
      <c r="WX7" s="27"/>
      <c r="WY7" s="27"/>
      <c r="WZ7" s="27"/>
      <c r="XA7" s="27"/>
      <c r="XB7" s="27"/>
      <c r="XC7" s="27"/>
      <c r="XD7" s="27"/>
      <c r="XE7" s="27"/>
      <c r="XF7" s="27"/>
      <c r="XG7" s="27"/>
      <c r="XH7" s="27"/>
      <c r="XI7" s="27"/>
      <c r="XJ7" s="27"/>
      <c r="XK7" s="27"/>
      <c r="XL7" s="27"/>
      <c r="XM7" s="27"/>
      <c r="XN7" s="27"/>
      <c r="XO7" s="27"/>
      <c r="XP7" s="27"/>
      <c r="XQ7" s="27"/>
      <c r="XR7" s="27"/>
      <c r="XS7" s="27"/>
      <c r="XT7" s="27"/>
      <c r="XU7" s="27"/>
      <c r="XV7" s="27"/>
      <c r="XW7" s="27"/>
      <c r="XX7" s="27"/>
      <c r="XY7" s="27"/>
      <c r="XZ7" s="27"/>
      <c r="YA7" s="27"/>
      <c r="YB7" s="27"/>
      <c r="YC7" s="27"/>
      <c r="YD7" s="27"/>
      <c r="YE7" s="27"/>
      <c r="YF7" s="27"/>
      <c r="YG7" s="27"/>
      <c r="YH7" s="27"/>
      <c r="YI7" s="27"/>
      <c r="YJ7" s="27"/>
      <c r="YK7" s="27"/>
      <c r="YL7" s="27"/>
      <c r="YM7" s="27"/>
      <c r="YN7" s="27"/>
      <c r="YO7" s="27"/>
      <c r="YP7" s="27"/>
      <c r="YQ7" s="27"/>
      <c r="YR7" s="27"/>
      <c r="YS7" s="27"/>
      <c r="YT7" s="27"/>
      <c r="YU7" s="27"/>
      <c r="YV7" s="27"/>
      <c r="YW7" s="27"/>
      <c r="YX7" s="27"/>
      <c r="YY7" s="27"/>
      <c r="YZ7" s="27"/>
      <c r="ZA7" s="27"/>
      <c r="ZB7" s="27"/>
      <c r="ZC7" s="27"/>
      <c r="ZD7" s="27"/>
      <c r="ZE7" s="27"/>
      <c r="ZF7" s="27"/>
      <c r="ZG7" s="27"/>
      <c r="ZH7" s="27"/>
      <c r="ZI7" s="27"/>
      <c r="ZJ7" s="27"/>
      <c r="ZK7" s="27"/>
      <c r="ZL7" s="27"/>
      <c r="ZM7" s="27"/>
      <c r="ZN7" s="27"/>
      <c r="ZO7" s="27"/>
      <c r="ZP7" s="27"/>
      <c r="ZQ7" s="27"/>
      <c r="ZR7" s="27"/>
      <c r="ZS7" s="27"/>
      <c r="ZT7" s="27"/>
      <c r="ZU7" s="27"/>
      <c r="ZV7" s="27"/>
      <c r="ZW7" s="27"/>
      <c r="ZX7" s="27"/>
      <c r="ZY7" s="27"/>
      <c r="ZZ7" s="27"/>
      <c r="AAA7" s="27"/>
      <c r="AAB7" s="27"/>
      <c r="AAC7" s="27"/>
      <c r="AAD7" s="27"/>
      <c r="AAE7" s="27"/>
      <c r="AAF7" s="27"/>
      <c r="AAG7" s="27"/>
      <c r="AAH7" s="27"/>
      <c r="AAI7" s="27"/>
      <c r="AAJ7" s="27"/>
      <c r="AAK7" s="27"/>
      <c r="AAL7" s="27"/>
      <c r="AAM7" s="27"/>
      <c r="AAN7" s="27"/>
      <c r="AAO7" s="27"/>
      <c r="AAP7" s="27"/>
      <c r="AAQ7" s="27"/>
      <c r="AAR7" s="27"/>
      <c r="AAS7" s="27"/>
      <c r="AAT7" s="27"/>
      <c r="AAU7" s="27"/>
      <c r="AAV7" s="27"/>
      <c r="AAW7" s="27"/>
      <c r="AAX7" s="27"/>
      <c r="AAY7" s="27"/>
      <c r="AAZ7" s="27"/>
      <c r="ABA7" s="27"/>
      <c r="ABB7" s="27"/>
      <c r="ABC7" s="27"/>
      <c r="ABD7" s="27"/>
      <c r="ABE7" s="27"/>
      <c r="ABF7" s="27"/>
      <c r="ABG7" s="27"/>
      <c r="ABH7" s="27"/>
      <c r="ABI7" s="27"/>
      <c r="ABJ7" s="27"/>
      <c r="ABK7" s="27"/>
      <c r="ABL7" s="27"/>
      <c r="ABM7" s="27"/>
      <c r="ABN7" s="27"/>
      <c r="ABO7" s="27"/>
      <c r="ABP7" s="27"/>
      <c r="ABQ7" s="27"/>
      <c r="ABR7" s="27"/>
      <c r="ABS7" s="27"/>
      <c r="ABT7" s="27"/>
      <c r="ABU7" s="27"/>
      <c r="ABV7" s="27"/>
      <c r="ABW7" s="27"/>
      <c r="ABX7" s="27"/>
      <c r="ABY7" s="27"/>
      <c r="ABZ7" s="27"/>
      <c r="ACA7" s="27"/>
      <c r="ACB7" s="27"/>
      <c r="ACC7" s="27"/>
      <c r="ACD7" s="27"/>
      <c r="ACE7" s="27"/>
      <c r="ACF7" s="27"/>
      <c r="ACG7" s="27"/>
      <c r="ACH7" s="27"/>
      <c r="ACI7" s="27"/>
      <c r="ACJ7" s="27"/>
      <c r="ACK7" s="27"/>
      <c r="ACL7" s="27"/>
      <c r="ACM7" s="27"/>
      <c r="ACN7" s="27"/>
      <c r="ACO7" s="27"/>
      <c r="ACP7" s="27"/>
      <c r="ACQ7" s="27"/>
      <c r="ACR7" s="27"/>
      <c r="ACS7" s="27"/>
      <c r="ACT7" s="27"/>
      <c r="ACU7" s="27"/>
      <c r="ACV7" s="27"/>
      <c r="ACW7" s="27"/>
      <c r="ACX7" s="27"/>
      <c r="ACY7" s="27"/>
      <c r="ACZ7" s="27"/>
      <c r="ADA7" s="27"/>
      <c r="ADB7" s="27"/>
      <c r="ADC7" s="27"/>
      <c r="ADD7" s="27"/>
      <c r="ADE7" s="27"/>
      <c r="ADF7" s="27"/>
      <c r="ADG7" s="27"/>
      <c r="ADH7" s="27"/>
      <c r="ADI7" s="27"/>
      <c r="ADJ7" s="27"/>
      <c r="ADK7" s="27"/>
      <c r="ADL7" s="27"/>
      <c r="ADM7" s="27"/>
      <c r="ADN7" s="27"/>
      <c r="ADO7" s="27"/>
      <c r="ADP7" s="27"/>
      <c r="ADQ7" s="27"/>
      <c r="ADR7" s="27"/>
      <c r="ADS7" s="27"/>
      <c r="ADT7" s="27"/>
      <c r="ADU7" s="27"/>
      <c r="ADV7" s="27"/>
      <c r="ADW7" s="27"/>
      <c r="ADX7" s="27"/>
      <c r="ADY7" s="27"/>
      <c r="ADZ7" s="27"/>
      <c r="AEA7" s="27"/>
      <c r="AEB7" s="27"/>
      <c r="AEC7" s="27"/>
      <c r="AED7" s="27"/>
      <c r="AEE7" s="27"/>
      <c r="AEF7" s="27"/>
      <c r="AEG7" s="27"/>
      <c r="AEH7" s="27"/>
      <c r="AEI7" s="27"/>
      <c r="AEJ7" s="27"/>
      <c r="AEK7" s="27"/>
      <c r="AEL7" s="27"/>
      <c r="AEM7" s="27"/>
      <c r="AEN7" s="27"/>
      <c r="AEO7" s="27"/>
      <c r="AEP7" s="27"/>
      <c r="AEQ7" s="27"/>
      <c r="AER7" s="27"/>
      <c r="AES7" s="27"/>
      <c r="AET7" s="27"/>
      <c r="AEU7" s="27"/>
      <c r="AEV7" s="27"/>
      <c r="AEW7" s="27"/>
      <c r="AEX7" s="27"/>
      <c r="AEY7" s="27"/>
      <c r="AEZ7" s="27"/>
      <c r="AFA7" s="27"/>
      <c r="AFB7" s="27"/>
      <c r="AFC7" s="27"/>
      <c r="AFD7" s="27"/>
      <c r="AFE7" s="27"/>
      <c r="AFF7" s="27"/>
      <c r="AFG7" s="27"/>
      <c r="AFH7" s="27"/>
      <c r="AFI7" s="27"/>
      <c r="AFJ7" s="27"/>
      <c r="AFK7" s="27"/>
      <c r="AFL7" s="27"/>
      <c r="AFM7" s="27"/>
      <c r="AFN7" s="27"/>
      <c r="AFO7" s="27"/>
      <c r="AFP7" s="27"/>
      <c r="AFQ7" s="27"/>
      <c r="AFR7" s="27"/>
      <c r="AFS7" s="27"/>
      <c r="AFT7" s="27"/>
      <c r="AFU7" s="27"/>
      <c r="AFV7" s="27"/>
      <c r="AFW7" s="27"/>
      <c r="AFX7" s="27"/>
      <c r="AFY7" s="27"/>
      <c r="AFZ7" s="27"/>
      <c r="AGA7" s="27"/>
      <c r="AGB7" s="27"/>
      <c r="AGC7" s="27"/>
      <c r="AGD7" s="27"/>
      <c r="AGE7" s="27"/>
      <c r="AGF7" s="27"/>
      <c r="AGG7" s="27"/>
      <c r="AGH7" s="27"/>
      <c r="AGI7" s="27"/>
      <c r="AGJ7" s="27"/>
      <c r="AGK7" s="27"/>
      <c r="AGL7" s="27"/>
      <c r="AGM7" s="27"/>
      <c r="AGN7" s="27"/>
      <c r="AGO7" s="27"/>
      <c r="AGP7" s="27"/>
      <c r="AGQ7" s="27"/>
      <c r="AGR7" s="27"/>
      <c r="AGS7" s="27"/>
      <c r="AGT7" s="27"/>
      <c r="AGU7" s="27"/>
      <c r="AGV7" s="27"/>
      <c r="AGW7" s="27"/>
      <c r="AGX7" s="27"/>
      <c r="AGY7" s="27"/>
      <c r="AGZ7" s="27"/>
      <c r="AHA7" s="27"/>
      <c r="AHB7" s="27"/>
      <c r="AHC7" s="27"/>
      <c r="AHD7" s="27"/>
      <c r="AHE7" s="27"/>
      <c r="AHF7" s="27"/>
      <c r="AHG7" s="27"/>
      <c r="AHH7" s="27"/>
      <c r="AHI7" s="27"/>
      <c r="AHJ7" s="27"/>
      <c r="AHK7" s="27"/>
      <c r="AHL7" s="27"/>
      <c r="AHM7" s="27"/>
      <c r="AHN7" s="27"/>
      <c r="AHO7" s="27"/>
      <c r="AHP7" s="27"/>
      <c r="AHQ7" s="27"/>
      <c r="AHR7" s="27"/>
      <c r="AHS7" s="27"/>
      <c r="AHT7" s="27"/>
      <c r="AHU7" s="27"/>
      <c r="AHV7" s="27"/>
      <c r="AHW7" s="27"/>
      <c r="AHX7" s="27"/>
      <c r="AHY7" s="27"/>
      <c r="AHZ7" s="27"/>
      <c r="AIA7" s="27"/>
      <c r="AIB7" s="27"/>
      <c r="AIC7" s="27"/>
      <c r="AID7" s="27"/>
      <c r="AIE7" s="27"/>
      <c r="AIF7" s="27"/>
      <c r="AIG7" s="27"/>
      <c r="AIH7" s="27"/>
      <c r="AII7" s="27"/>
      <c r="AIJ7" s="27"/>
      <c r="AIK7" s="27"/>
      <c r="AIL7" s="27"/>
      <c r="AIM7" s="27"/>
      <c r="AIN7" s="27"/>
      <c r="AIO7" s="27"/>
      <c r="AIP7" s="27"/>
      <c r="AIQ7" s="27"/>
      <c r="AIR7" s="27"/>
      <c r="AIS7" s="27"/>
      <c r="AIT7" s="27"/>
      <c r="AIU7" s="27"/>
      <c r="AIV7" s="27"/>
      <c r="AIW7" s="27"/>
      <c r="AIX7" s="27"/>
      <c r="AIY7" s="27"/>
      <c r="AIZ7" s="27"/>
      <c r="AJA7" s="27"/>
      <c r="AJB7" s="27"/>
      <c r="AJC7" s="27"/>
      <c r="AJD7" s="27"/>
      <c r="AJE7" s="27"/>
      <c r="AJF7" s="27"/>
      <c r="AJG7" s="27"/>
      <c r="AJH7" s="27"/>
      <c r="AJI7" s="27"/>
      <c r="AJJ7" s="27"/>
      <c r="AJK7" s="27"/>
      <c r="AJL7" s="27"/>
      <c r="AJM7" s="27"/>
      <c r="AJN7" s="27"/>
      <c r="AJO7" s="27"/>
      <c r="AJP7" s="27"/>
      <c r="AJQ7" s="27"/>
      <c r="AJR7" s="27"/>
      <c r="AJS7" s="27"/>
      <c r="AJT7" s="27"/>
      <c r="AJU7" s="27"/>
      <c r="AJV7" s="27"/>
      <c r="AJW7" s="27"/>
      <c r="AJX7" s="27"/>
      <c r="AJY7" s="27"/>
      <c r="AJZ7" s="27"/>
      <c r="AKA7" s="27"/>
      <c r="AKB7" s="27"/>
      <c r="AKC7" s="27"/>
      <c r="AKD7" s="27"/>
      <c r="AKE7" s="27"/>
      <c r="AKF7" s="27"/>
      <c r="AKG7" s="27"/>
      <c r="AKH7" s="27"/>
      <c r="AKI7" s="27"/>
      <c r="AKJ7" s="27"/>
      <c r="AKK7" s="27"/>
      <c r="AKL7" s="27"/>
      <c r="AKM7" s="27"/>
      <c r="AKN7" s="27"/>
      <c r="AKO7" s="27"/>
      <c r="AKP7" s="27"/>
      <c r="AKQ7" s="27"/>
      <c r="AKR7" s="27"/>
      <c r="AKS7" s="27"/>
      <c r="AKT7" s="27"/>
      <c r="AKU7" s="27"/>
      <c r="AKV7" s="27"/>
      <c r="AKW7" s="27"/>
      <c r="AKX7" s="27"/>
      <c r="AKY7" s="27"/>
      <c r="AKZ7" s="27"/>
      <c r="ALA7" s="27"/>
      <c r="ALB7" s="27"/>
      <c r="ALC7" s="27"/>
      <c r="ALD7" s="27"/>
      <c r="ALE7" s="27"/>
      <c r="ALF7" s="27"/>
      <c r="ALG7" s="27"/>
      <c r="ALH7" s="27"/>
      <c r="ALI7" s="27"/>
      <c r="ALJ7" s="27"/>
      <c r="ALK7" s="27"/>
      <c r="ALL7" s="27"/>
      <c r="ALM7" s="27"/>
      <c r="ALN7" s="27"/>
      <c r="ALO7" s="27"/>
      <c r="ALP7" s="27"/>
      <c r="ALQ7" s="27"/>
      <c r="ALR7" s="27"/>
      <c r="ALS7" s="27"/>
      <c r="ALT7" s="27"/>
      <c r="ALU7" s="27"/>
      <c r="ALV7" s="27"/>
      <c r="ALW7" s="27"/>
      <c r="ALX7" s="27"/>
      <c r="ALY7" s="27"/>
      <c r="ALZ7" s="27"/>
      <c r="AMA7" s="27"/>
      <c r="AMB7" s="27"/>
      <c r="AMC7" s="27"/>
      <c r="AMD7" s="27"/>
      <c r="AME7" s="27"/>
      <c r="AMF7" s="27"/>
      <c r="AMG7" s="27"/>
      <c r="AMH7" s="27"/>
      <c r="AMI7" s="27"/>
      <c r="AMJ7" s="27"/>
      <c r="AMK7" s="27"/>
      <c r="AML7" s="27"/>
      <c r="AMM7" s="27"/>
      <c r="AMN7" s="27"/>
      <c r="AMO7" s="27"/>
      <c r="AMP7" s="27"/>
      <c r="AMQ7" s="27"/>
      <c r="AMR7" s="27"/>
      <c r="AMS7" s="27"/>
      <c r="AMT7" s="27"/>
      <c r="AMU7" s="27"/>
      <c r="AMV7" s="27"/>
      <c r="AMW7" s="27"/>
      <c r="AMX7" s="27"/>
      <c r="AMY7" s="27"/>
      <c r="AMZ7" s="27"/>
      <c r="ANA7" s="27"/>
      <c r="ANB7" s="27"/>
      <c r="ANC7" s="27"/>
      <c r="AND7" s="27"/>
      <c r="ANE7" s="27"/>
      <c r="ANF7" s="27"/>
      <c r="ANG7" s="27"/>
      <c r="ANH7" s="27"/>
      <c r="ANI7" s="27"/>
      <c r="ANJ7" s="27"/>
      <c r="ANK7" s="27"/>
      <c r="ANL7" s="27"/>
      <c r="ANM7" s="27"/>
      <c r="ANN7" s="27"/>
      <c r="ANO7" s="27"/>
      <c r="ANP7" s="27"/>
      <c r="ANQ7" s="27"/>
      <c r="ANR7" s="27"/>
      <c r="ANS7" s="27"/>
      <c r="ANT7" s="27"/>
      <c r="ANU7" s="27"/>
      <c r="ANV7" s="27"/>
      <c r="ANW7" s="27"/>
      <c r="ANX7" s="27"/>
      <c r="ANY7" s="27"/>
      <c r="ANZ7" s="27"/>
      <c r="AOA7" s="27"/>
      <c r="AOB7" s="27"/>
      <c r="AOC7" s="27"/>
      <c r="AOD7" s="27"/>
      <c r="AOE7" s="27"/>
      <c r="AOF7" s="27"/>
      <c r="AOG7" s="27"/>
      <c r="AOH7" s="27"/>
      <c r="AOI7" s="27"/>
      <c r="AOJ7" s="27"/>
      <c r="AOK7" s="27"/>
      <c r="AOL7" s="27"/>
      <c r="AOM7" s="27"/>
      <c r="AON7" s="27"/>
      <c r="AOO7" s="27"/>
      <c r="AOP7" s="27"/>
      <c r="AOQ7" s="27"/>
      <c r="AOR7" s="27"/>
      <c r="AOS7" s="27"/>
      <c r="AOT7" s="27"/>
      <c r="AOU7" s="27"/>
      <c r="AOV7" s="27"/>
      <c r="AOW7" s="27"/>
      <c r="AOX7" s="27"/>
      <c r="AOY7" s="27"/>
      <c r="AOZ7" s="27"/>
      <c r="APA7" s="27"/>
      <c r="APB7" s="27"/>
      <c r="APC7" s="27"/>
      <c r="APD7" s="27"/>
      <c r="APE7" s="27"/>
      <c r="APF7" s="27"/>
      <c r="APG7" s="27"/>
      <c r="APH7" s="27"/>
      <c r="API7" s="27"/>
      <c r="APJ7" s="27"/>
      <c r="APK7" s="27"/>
      <c r="APL7" s="27"/>
      <c r="APM7" s="27"/>
      <c r="APN7" s="27"/>
      <c r="APO7" s="27"/>
      <c r="APP7" s="27"/>
      <c r="APQ7" s="27"/>
      <c r="APR7" s="27"/>
      <c r="APS7" s="27"/>
      <c r="APT7" s="27"/>
      <c r="APU7" s="27"/>
      <c r="APV7" s="27"/>
      <c r="APW7" s="27"/>
      <c r="APX7" s="27"/>
      <c r="APY7" s="27"/>
      <c r="APZ7" s="27"/>
      <c r="AQA7" s="27"/>
      <c r="AQB7" s="27"/>
      <c r="AQC7" s="27"/>
      <c r="AQD7" s="27"/>
      <c r="AQE7" s="27"/>
      <c r="AQF7" s="27"/>
      <c r="AQG7" s="27"/>
      <c r="AQH7" s="27"/>
      <c r="AQI7" s="27"/>
      <c r="AQJ7" s="27"/>
      <c r="AQK7" s="27"/>
      <c r="AQL7" s="27"/>
      <c r="AQM7" s="27"/>
      <c r="AQN7" s="27"/>
      <c r="AQO7" s="27"/>
      <c r="AQP7" s="27"/>
      <c r="AQQ7" s="27"/>
      <c r="AQR7" s="27"/>
      <c r="AQS7" s="27"/>
      <c r="AQT7" s="27"/>
      <c r="AQU7" s="27"/>
      <c r="AQV7" s="27"/>
      <c r="AQW7" s="27"/>
      <c r="AQX7" s="27"/>
      <c r="AQY7" s="27"/>
      <c r="AQZ7" s="27"/>
      <c r="ARA7" s="27"/>
      <c r="ARB7" s="27"/>
      <c r="ARC7" s="27"/>
      <c r="ARD7" s="27"/>
      <c r="ARE7" s="27"/>
      <c r="ARF7" s="27"/>
      <c r="ARG7" s="27"/>
      <c r="ARH7" s="27"/>
      <c r="ARI7" s="27"/>
      <c r="ARJ7" s="27"/>
      <c r="ARK7" s="27"/>
      <c r="ARL7" s="27"/>
      <c r="ARM7" s="27"/>
      <c r="ARN7" s="27"/>
      <c r="ARO7" s="27"/>
      <c r="ARP7" s="27"/>
      <c r="ARQ7" s="27"/>
      <c r="ARR7" s="27"/>
      <c r="ARS7" s="27"/>
      <c r="ART7" s="27"/>
      <c r="ARU7" s="27"/>
      <c r="ARV7" s="27"/>
      <c r="ARW7" s="27"/>
      <c r="ARX7" s="27"/>
      <c r="ARY7" s="27"/>
      <c r="ARZ7" s="27"/>
      <c r="ASA7" s="27"/>
      <c r="ASB7" s="27"/>
      <c r="ASC7" s="27"/>
      <c r="ASD7" s="27"/>
      <c r="ASE7" s="27"/>
      <c r="ASF7" s="27"/>
      <c r="ASG7" s="27"/>
      <c r="ASH7" s="27"/>
      <c r="ASI7" s="27"/>
      <c r="ASJ7" s="27"/>
      <c r="ASK7" s="27"/>
      <c r="ASL7" s="27"/>
      <c r="ASM7" s="27"/>
      <c r="ASN7" s="27"/>
      <c r="ASO7" s="27"/>
      <c r="ASP7" s="27"/>
      <c r="ASQ7" s="27"/>
      <c r="ASR7" s="27"/>
      <c r="ASS7" s="27"/>
      <c r="AST7" s="27"/>
      <c r="ASU7" s="27"/>
      <c r="ASV7" s="27"/>
      <c r="ASW7" s="27"/>
      <c r="ASX7" s="27"/>
      <c r="ASY7" s="27"/>
      <c r="ASZ7" s="27"/>
      <c r="ATA7" s="27"/>
      <c r="ATB7" s="27"/>
      <c r="ATC7" s="27"/>
      <c r="ATD7" s="27"/>
      <c r="ATE7" s="27"/>
      <c r="ATF7" s="27"/>
      <c r="ATG7" s="27"/>
      <c r="ATH7" s="27"/>
      <c r="ATI7" s="27"/>
      <c r="ATJ7" s="27"/>
      <c r="ATK7" s="27"/>
      <c r="ATL7" s="27"/>
      <c r="ATM7" s="27"/>
      <c r="ATN7" s="27"/>
      <c r="ATO7" s="27"/>
      <c r="ATP7" s="27"/>
      <c r="ATQ7" s="27"/>
      <c r="ATR7" s="27"/>
      <c r="ATS7" s="27"/>
      <c r="ATT7" s="27"/>
      <c r="ATU7" s="27"/>
      <c r="ATV7" s="27"/>
      <c r="ATW7" s="27"/>
      <c r="ATX7" s="27"/>
      <c r="ATY7" s="27"/>
      <c r="ATZ7" s="27"/>
      <c r="AUA7" s="27"/>
      <c r="AUB7" s="27"/>
      <c r="AUC7" s="27"/>
      <c r="AUD7" s="27"/>
      <c r="AUE7" s="27"/>
      <c r="AUF7" s="27"/>
      <c r="AUG7" s="27"/>
      <c r="AUH7" s="27"/>
      <c r="AUI7" s="27"/>
      <c r="AUJ7" s="27"/>
      <c r="AUK7" s="27"/>
      <c r="AUL7" s="27"/>
      <c r="AUM7" s="27"/>
      <c r="AUN7" s="27"/>
      <c r="AUO7" s="27"/>
      <c r="AUP7" s="27"/>
      <c r="AUQ7" s="27"/>
      <c r="AUR7" s="27"/>
      <c r="AUS7" s="27"/>
      <c r="AUT7" s="27"/>
      <c r="AUU7" s="27"/>
      <c r="AUV7" s="27"/>
      <c r="AUW7" s="27"/>
      <c r="AUX7" s="27"/>
      <c r="AUY7" s="27"/>
      <c r="AUZ7" s="27"/>
      <c r="AVA7" s="27"/>
      <c r="AVB7" s="27"/>
      <c r="AVC7" s="27"/>
      <c r="AVD7" s="27"/>
      <c r="AVE7" s="27"/>
      <c r="AVF7" s="27"/>
      <c r="AVG7" s="27"/>
      <c r="AVH7" s="27"/>
      <c r="AVI7" s="27"/>
      <c r="AVJ7" s="27"/>
      <c r="AVK7" s="27"/>
      <c r="AVL7" s="27"/>
      <c r="AVM7" s="27"/>
      <c r="AVN7" s="27"/>
      <c r="AVO7" s="27"/>
      <c r="AVP7" s="27"/>
      <c r="AVQ7" s="27"/>
      <c r="AVR7" s="27"/>
      <c r="AVS7" s="27"/>
      <c r="AVT7" s="27"/>
      <c r="AVU7" s="27"/>
      <c r="AVV7" s="27"/>
      <c r="AVW7" s="27"/>
      <c r="AVX7" s="27"/>
      <c r="AVY7" s="27"/>
      <c r="AVZ7" s="27"/>
      <c r="AWA7" s="27"/>
      <c r="AWB7" s="27"/>
      <c r="AWC7" s="27"/>
      <c r="AWD7" s="27"/>
      <c r="AWE7" s="27"/>
      <c r="AWF7" s="27"/>
      <c r="AWG7" s="27"/>
      <c r="AWH7" s="27"/>
      <c r="AWI7" s="27"/>
      <c r="AWJ7" s="27"/>
      <c r="AWK7" s="27"/>
      <c r="AWL7" s="27"/>
      <c r="AWM7" s="27"/>
      <c r="AWN7" s="27"/>
      <c r="AWO7" s="27"/>
      <c r="AWP7" s="27"/>
      <c r="AWQ7" s="27"/>
      <c r="AWR7" s="27"/>
      <c r="AWS7" s="27"/>
      <c r="AWT7" s="27"/>
      <c r="AWU7" s="27"/>
      <c r="AWV7" s="27"/>
      <c r="AWW7" s="27"/>
      <c r="AWX7" s="27"/>
      <c r="AWY7" s="27"/>
      <c r="AWZ7" s="27"/>
      <c r="AXA7" s="27"/>
      <c r="AXB7" s="27"/>
      <c r="AXC7" s="27"/>
      <c r="AXD7" s="27"/>
      <c r="AXE7" s="27"/>
      <c r="AXF7" s="27"/>
      <c r="AXG7" s="27"/>
      <c r="AXH7" s="27"/>
      <c r="AXI7" s="27"/>
      <c r="AXJ7" s="27"/>
      <c r="AXK7" s="27"/>
      <c r="AXL7" s="27"/>
      <c r="AXM7" s="27"/>
      <c r="AXN7" s="27"/>
      <c r="AXO7" s="27"/>
      <c r="AXP7" s="27"/>
      <c r="AXQ7" s="27"/>
      <c r="AXR7" s="27"/>
      <c r="AXS7" s="27"/>
      <c r="AXT7" s="27"/>
      <c r="AXU7" s="27"/>
      <c r="AXV7" s="27"/>
      <c r="AXW7" s="27"/>
      <c r="AXX7" s="27"/>
      <c r="AXY7" s="27"/>
      <c r="AXZ7" s="27"/>
      <c r="AYA7" s="27"/>
      <c r="AYB7" s="27"/>
      <c r="AYC7" s="27"/>
      <c r="AYD7" s="27"/>
      <c r="AYE7" s="27"/>
      <c r="AYF7" s="27"/>
      <c r="AYG7" s="27"/>
      <c r="AYH7" s="27"/>
      <c r="AYI7" s="27"/>
      <c r="AYJ7" s="27"/>
      <c r="AYK7" s="27"/>
      <c r="AYL7" s="27"/>
      <c r="AYM7" s="27"/>
      <c r="AYN7" s="27"/>
      <c r="AYO7" s="27"/>
      <c r="AYP7" s="27"/>
      <c r="AYQ7" s="27"/>
      <c r="AYR7" s="27"/>
      <c r="AYS7" s="27"/>
      <c r="AYT7" s="27"/>
      <c r="AYU7" s="27"/>
      <c r="AYV7" s="27"/>
      <c r="AYW7" s="27"/>
      <c r="AYX7" s="27"/>
      <c r="AYY7" s="27"/>
      <c r="AYZ7" s="27"/>
      <c r="AZA7" s="27"/>
      <c r="AZB7" s="27"/>
      <c r="AZC7" s="27"/>
      <c r="AZD7" s="27"/>
      <c r="AZE7" s="27"/>
      <c r="AZF7" s="27"/>
      <c r="AZG7" s="27"/>
      <c r="AZH7" s="27"/>
      <c r="AZI7" s="27"/>
      <c r="AZJ7" s="27"/>
      <c r="AZK7" s="27"/>
      <c r="AZL7" s="27"/>
      <c r="AZM7" s="27"/>
      <c r="AZN7" s="27"/>
      <c r="AZO7" s="27"/>
      <c r="AZP7" s="27"/>
      <c r="AZQ7" s="27"/>
      <c r="AZR7" s="27"/>
      <c r="AZS7" s="27"/>
      <c r="AZT7" s="27"/>
      <c r="AZU7" s="27"/>
      <c r="AZV7" s="27"/>
      <c r="AZW7" s="27"/>
      <c r="AZX7" s="27"/>
      <c r="AZY7" s="27"/>
      <c r="AZZ7" s="27"/>
      <c r="BAA7" s="27"/>
      <c r="BAB7" s="27"/>
      <c r="BAC7" s="27"/>
      <c r="BAD7" s="27"/>
      <c r="BAE7" s="27"/>
      <c r="BAF7" s="27"/>
      <c r="BAG7" s="27"/>
      <c r="BAH7" s="27"/>
      <c r="BAI7" s="27"/>
      <c r="BAJ7" s="27"/>
      <c r="BAK7" s="27"/>
      <c r="BAL7" s="27"/>
      <c r="BAM7" s="27"/>
      <c r="BAN7" s="27"/>
      <c r="BAO7" s="27"/>
      <c r="BAP7" s="27"/>
      <c r="BAQ7" s="27"/>
      <c r="BAR7" s="27"/>
      <c r="BAS7" s="27"/>
      <c r="BAT7" s="27"/>
      <c r="BAU7" s="27"/>
      <c r="BAV7" s="27"/>
      <c r="BAW7" s="27"/>
      <c r="BAX7" s="27"/>
      <c r="BAY7" s="27"/>
      <c r="BAZ7" s="27"/>
      <c r="BBA7" s="27"/>
      <c r="BBB7" s="27"/>
      <c r="BBC7" s="27"/>
      <c r="BBD7" s="27"/>
      <c r="BBE7" s="27"/>
      <c r="BBF7" s="27"/>
      <c r="BBG7" s="27"/>
      <c r="BBH7" s="27"/>
      <c r="BBI7" s="27"/>
      <c r="BBJ7" s="27"/>
      <c r="BBK7" s="27"/>
      <c r="BBL7" s="27"/>
      <c r="BBM7" s="27"/>
      <c r="BBN7" s="27"/>
      <c r="BBO7" s="27"/>
      <c r="BBP7" s="27"/>
      <c r="BBQ7" s="27"/>
      <c r="BBR7" s="27"/>
      <c r="BBS7" s="27"/>
      <c r="BBT7" s="27"/>
      <c r="BBU7" s="27"/>
      <c r="BBV7" s="27"/>
      <c r="BBW7" s="27"/>
      <c r="BBX7" s="27"/>
      <c r="BBY7" s="27"/>
      <c r="BBZ7" s="27"/>
      <c r="BCA7" s="27"/>
      <c r="BCB7" s="27"/>
      <c r="BCC7" s="27"/>
      <c r="BCD7" s="27"/>
      <c r="BCE7" s="27"/>
      <c r="BCF7" s="27"/>
      <c r="BCG7" s="27"/>
      <c r="BCH7" s="27"/>
      <c r="BCI7" s="27"/>
      <c r="BCJ7" s="27"/>
      <c r="BCK7" s="27"/>
      <c r="BCL7" s="27"/>
      <c r="BCM7" s="27"/>
      <c r="BCN7" s="27"/>
      <c r="BCO7" s="27"/>
      <c r="BCP7" s="27"/>
      <c r="BCQ7" s="27"/>
      <c r="BCR7" s="27"/>
      <c r="BCS7" s="27"/>
      <c r="BCT7" s="27"/>
      <c r="BCU7" s="27"/>
      <c r="BCV7" s="27"/>
      <c r="BCW7" s="27"/>
      <c r="BCX7" s="27"/>
      <c r="BCY7" s="27"/>
      <c r="BCZ7" s="27"/>
      <c r="BDA7" s="27"/>
      <c r="BDB7" s="27"/>
      <c r="BDC7" s="27"/>
      <c r="BDD7" s="27"/>
      <c r="BDE7" s="27"/>
      <c r="BDF7" s="27"/>
      <c r="BDG7" s="27"/>
      <c r="BDH7" s="27"/>
      <c r="BDI7" s="27"/>
      <c r="BDJ7" s="27"/>
      <c r="BDK7" s="27"/>
      <c r="BDL7" s="27"/>
      <c r="BDM7" s="27"/>
      <c r="BDN7" s="27"/>
      <c r="BDO7" s="27"/>
      <c r="BDP7" s="27"/>
      <c r="BDQ7" s="27"/>
      <c r="BDR7" s="27"/>
      <c r="BDS7" s="27"/>
      <c r="BDT7" s="27"/>
      <c r="BDU7" s="27"/>
      <c r="BDV7" s="27"/>
      <c r="BDW7" s="27"/>
      <c r="BDX7" s="27"/>
      <c r="BDY7" s="27"/>
      <c r="BDZ7" s="27"/>
      <c r="BEA7" s="27"/>
      <c r="BEB7" s="27"/>
      <c r="BEC7" s="27"/>
      <c r="BED7" s="27"/>
      <c r="BEE7" s="27"/>
      <c r="BEF7" s="27"/>
      <c r="BEG7" s="27"/>
      <c r="BEH7" s="27"/>
      <c r="BEI7" s="27"/>
      <c r="BEJ7" s="27"/>
      <c r="BEK7" s="27"/>
      <c r="BEL7" s="27"/>
      <c r="BEM7" s="27"/>
      <c r="BEN7" s="27"/>
      <c r="BEO7" s="27"/>
      <c r="BEP7" s="27"/>
      <c r="BEQ7" s="27"/>
      <c r="BER7" s="27"/>
      <c r="BES7" s="27"/>
      <c r="BET7" s="27"/>
      <c r="BEU7" s="27"/>
      <c r="BEV7" s="27"/>
      <c r="BEW7" s="27"/>
      <c r="BEX7" s="27"/>
      <c r="BEY7" s="27"/>
      <c r="BEZ7" s="27"/>
      <c r="BFA7" s="27"/>
      <c r="BFB7" s="27"/>
      <c r="BFC7" s="27"/>
      <c r="BFD7" s="27"/>
      <c r="BFE7" s="27"/>
      <c r="BFF7" s="27"/>
      <c r="BFG7" s="27"/>
      <c r="BFH7" s="27"/>
      <c r="BFI7" s="27"/>
      <c r="BFJ7" s="27"/>
      <c r="BFK7" s="27"/>
      <c r="BFL7" s="27"/>
      <c r="BFM7" s="27"/>
      <c r="BFN7" s="27"/>
      <c r="BFO7" s="27"/>
      <c r="BFP7" s="27"/>
      <c r="BFQ7" s="27"/>
      <c r="BFR7" s="27"/>
      <c r="BFS7" s="27"/>
      <c r="BFT7" s="27"/>
      <c r="BFU7" s="27"/>
      <c r="BFV7" s="27"/>
      <c r="BFW7" s="27"/>
      <c r="BFX7" s="27"/>
      <c r="BFY7" s="27"/>
      <c r="BFZ7" s="27"/>
      <c r="BGA7" s="27"/>
      <c r="BGB7" s="27"/>
      <c r="BGC7" s="27"/>
      <c r="BGD7" s="27"/>
      <c r="BGE7" s="27"/>
      <c r="BGF7" s="27"/>
      <c r="BGG7" s="27"/>
      <c r="BGH7" s="27"/>
      <c r="BGI7" s="27"/>
      <c r="BGJ7" s="27"/>
      <c r="BGK7" s="27"/>
      <c r="BGL7" s="27"/>
      <c r="BGM7" s="27"/>
      <c r="BGN7" s="27"/>
      <c r="BGO7" s="27"/>
      <c r="BGP7" s="27"/>
      <c r="BGQ7" s="27"/>
      <c r="BGR7" s="27"/>
      <c r="BGS7" s="27"/>
      <c r="BGT7" s="27"/>
      <c r="BGU7" s="27"/>
      <c r="BGV7" s="27"/>
      <c r="BGW7" s="27"/>
      <c r="BGX7" s="27"/>
      <c r="BGY7" s="27"/>
      <c r="BGZ7" s="27"/>
      <c r="BHA7" s="27"/>
      <c r="BHB7" s="27"/>
      <c r="BHC7" s="27"/>
      <c r="BHD7" s="27"/>
      <c r="BHE7" s="27"/>
      <c r="BHF7" s="27"/>
      <c r="BHG7" s="27"/>
      <c r="BHH7" s="27"/>
      <c r="BHI7" s="27"/>
      <c r="BHJ7" s="27"/>
      <c r="BHK7" s="27"/>
      <c r="BHL7" s="27"/>
      <c r="BHM7" s="27"/>
      <c r="BHN7" s="27"/>
      <c r="BHO7" s="27"/>
      <c r="BHP7" s="27"/>
      <c r="BHQ7" s="27"/>
      <c r="BHR7" s="27"/>
      <c r="BHS7" s="27"/>
      <c r="BHT7" s="27"/>
      <c r="BHU7" s="27"/>
      <c r="BHV7" s="27"/>
      <c r="BHW7" s="27"/>
      <c r="BHX7" s="27"/>
      <c r="BHY7" s="27"/>
      <c r="BHZ7" s="27"/>
      <c r="BIA7" s="27"/>
      <c r="BIB7" s="27"/>
      <c r="BIC7" s="27"/>
      <c r="BID7" s="27"/>
      <c r="BIE7" s="27"/>
      <c r="BIF7" s="27"/>
      <c r="BIG7" s="27"/>
      <c r="BIH7" s="27"/>
      <c r="BII7" s="27"/>
      <c r="BIJ7" s="27"/>
      <c r="BIK7" s="27"/>
      <c r="BIL7" s="27"/>
      <c r="BIM7" s="27"/>
      <c r="BIN7" s="27"/>
      <c r="BIO7" s="27"/>
      <c r="BIP7" s="27"/>
      <c r="BIQ7" s="27"/>
      <c r="BIR7" s="27"/>
      <c r="BIS7" s="27"/>
      <c r="BIT7" s="27"/>
      <c r="BIU7" s="27"/>
      <c r="BIV7" s="27"/>
      <c r="BIW7" s="27"/>
      <c r="BIX7" s="27"/>
      <c r="BIY7" s="27"/>
      <c r="BIZ7" s="27"/>
      <c r="BJA7" s="27"/>
      <c r="BJB7" s="27"/>
      <c r="BJC7" s="27"/>
      <c r="BJD7" s="27"/>
      <c r="BJE7" s="27"/>
      <c r="BJF7" s="27"/>
      <c r="BJG7" s="27"/>
      <c r="BJH7" s="27"/>
      <c r="BJI7" s="27"/>
      <c r="BJJ7" s="27"/>
      <c r="BJK7" s="27"/>
      <c r="BJL7" s="27"/>
      <c r="BJM7" s="27"/>
      <c r="BJN7" s="27"/>
      <c r="BJO7" s="27"/>
      <c r="BJP7" s="27"/>
      <c r="BJQ7" s="27"/>
      <c r="BJR7" s="27"/>
      <c r="BJS7" s="27"/>
      <c r="BJT7" s="27"/>
      <c r="BJU7" s="27"/>
      <c r="BJV7" s="27"/>
      <c r="BJW7" s="27"/>
      <c r="BJX7" s="27"/>
      <c r="BJY7" s="27"/>
      <c r="BJZ7" s="27"/>
      <c r="BKA7" s="27"/>
      <c r="BKB7" s="27"/>
      <c r="BKC7" s="27"/>
      <c r="BKD7" s="27"/>
      <c r="BKE7" s="27"/>
      <c r="BKF7" s="27"/>
      <c r="BKG7" s="27"/>
      <c r="BKH7" s="27"/>
      <c r="BKI7" s="27"/>
      <c r="BKJ7" s="27"/>
      <c r="BKK7" s="27"/>
      <c r="BKL7" s="27"/>
      <c r="BKM7" s="27"/>
      <c r="BKN7" s="27"/>
      <c r="BKO7" s="27"/>
      <c r="BKP7" s="27"/>
      <c r="BKQ7" s="27"/>
      <c r="BKR7" s="27"/>
      <c r="BKS7" s="27"/>
      <c r="BKT7" s="27"/>
      <c r="BKU7" s="27"/>
      <c r="BKV7" s="27"/>
      <c r="BKW7" s="27"/>
      <c r="BKX7" s="27"/>
      <c r="BKY7" s="27"/>
      <c r="BKZ7" s="27"/>
      <c r="BLA7" s="27"/>
      <c r="BLB7" s="27"/>
      <c r="BLC7" s="27"/>
      <c r="BLD7" s="27"/>
      <c r="BLE7" s="27"/>
      <c r="BLF7" s="27"/>
      <c r="BLG7" s="27"/>
      <c r="BLH7" s="27"/>
      <c r="BLI7" s="27"/>
      <c r="BLJ7" s="27"/>
      <c r="BLK7" s="27"/>
      <c r="BLL7" s="27"/>
      <c r="BLM7" s="27"/>
      <c r="BLN7" s="27"/>
      <c r="BLO7" s="27"/>
      <c r="BLP7" s="27"/>
      <c r="BLQ7" s="27"/>
      <c r="BLR7" s="27"/>
      <c r="BLS7" s="27"/>
      <c r="BLT7" s="27"/>
      <c r="BLU7" s="27"/>
      <c r="BLV7" s="27"/>
      <c r="BLW7" s="27"/>
      <c r="BLX7" s="27"/>
      <c r="BLY7" s="27"/>
      <c r="BLZ7" s="27"/>
      <c r="BMA7" s="27"/>
      <c r="BMB7" s="27"/>
      <c r="BMC7" s="27"/>
      <c r="BMD7" s="27"/>
      <c r="BME7" s="27"/>
      <c r="BMF7" s="27"/>
      <c r="BMG7" s="27"/>
      <c r="BMH7" s="27"/>
      <c r="BMI7" s="27"/>
      <c r="BMJ7" s="27"/>
      <c r="BMK7" s="27"/>
      <c r="BML7" s="27"/>
      <c r="BMM7" s="27"/>
      <c r="BMN7" s="27"/>
      <c r="BMO7" s="27"/>
      <c r="BMP7" s="27"/>
      <c r="BMQ7" s="27"/>
      <c r="BMR7" s="27"/>
      <c r="BMS7" s="27"/>
      <c r="BMT7" s="27"/>
      <c r="BMU7" s="27"/>
      <c r="BMV7" s="27"/>
      <c r="BMW7" s="27"/>
      <c r="BMX7" s="27"/>
      <c r="BMY7" s="27"/>
      <c r="BMZ7" s="27"/>
      <c r="BNA7" s="27"/>
      <c r="BNB7" s="27"/>
      <c r="BNC7" s="27"/>
      <c r="BND7" s="27"/>
      <c r="BNE7" s="27"/>
      <c r="BNF7" s="27"/>
      <c r="BNG7" s="27"/>
      <c r="BNH7" s="27"/>
      <c r="BNI7" s="27"/>
      <c r="BNJ7" s="27"/>
      <c r="BNK7" s="27"/>
      <c r="BNL7" s="27"/>
      <c r="BNM7" s="27"/>
      <c r="BNN7" s="27"/>
      <c r="BNO7" s="27"/>
      <c r="BNP7" s="27"/>
      <c r="BNQ7" s="27"/>
      <c r="BNR7" s="27"/>
      <c r="BNS7" s="27"/>
      <c r="BNT7" s="27"/>
      <c r="BNU7" s="27"/>
      <c r="BNV7" s="27"/>
      <c r="BNW7" s="27"/>
      <c r="BNX7" s="27"/>
      <c r="BNY7" s="27"/>
      <c r="BNZ7" s="27"/>
      <c r="BOA7" s="27"/>
      <c r="BOB7" s="27"/>
      <c r="BOC7" s="27"/>
      <c r="BOD7" s="27"/>
      <c r="BOE7" s="27"/>
      <c r="BOF7" s="27"/>
      <c r="BOG7" s="27"/>
      <c r="BOH7" s="27"/>
      <c r="BOI7" s="27"/>
      <c r="BOJ7" s="27"/>
      <c r="BOK7" s="27"/>
      <c r="BOL7" s="27"/>
      <c r="BOM7" s="27"/>
      <c r="BON7" s="27"/>
      <c r="BOO7" s="27"/>
      <c r="BOP7" s="27"/>
      <c r="BOQ7" s="27"/>
      <c r="BOR7" s="27"/>
      <c r="BOS7" s="27"/>
      <c r="BOT7" s="27"/>
      <c r="BOU7" s="27"/>
      <c r="BOV7" s="27"/>
      <c r="BOW7" s="27"/>
      <c r="BOX7" s="27"/>
      <c r="BOY7" s="27"/>
      <c r="BOZ7" s="27"/>
      <c r="BPA7" s="27"/>
      <c r="BPB7" s="27"/>
      <c r="BPC7" s="27"/>
      <c r="BPD7" s="27"/>
      <c r="BPE7" s="27"/>
      <c r="BPF7" s="27"/>
      <c r="BPG7" s="27"/>
      <c r="BPH7" s="27"/>
      <c r="BPI7" s="27"/>
      <c r="BPJ7" s="27"/>
      <c r="BPK7" s="27"/>
      <c r="BPL7" s="27"/>
      <c r="BPM7" s="27"/>
      <c r="BPN7" s="27"/>
      <c r="BPO7" s="27"/>
      <c r="BPP7" s="27"/>
      <c r="BPQ7" s="27"/>
      <c r="BPR7" s="27"/>
      <c r="BPS7" s="27"/>
      <c r="BPT7" s="27"/>
      <c r="BPU7" s="27"/>
      <c r="BPV7" s="27"/>
      <c r="BPW7" s="27"/>
      <c r="BPX7" s="27"/>
      <c r="BPY7" s="27"/>
      <c r="BPZ7" s="27"/>
      <c r="BQA7" s="27"/>
      <c r="BQB7" s="27"/>
      <c r="BQC7" s="27"/>
      <c r="BQD7" s="27"/>
      <c r="BQE7" s="27"/>
      <c r="BQF7" s="27"/>
      <c r="BQG7" s="27"/>
      <c r="BQH7" s="27"/>
      <c r="BQI7" s="27"/>
      <c r="BQJ7" s="27"/>
      <c r="BQK7" s="27"/>
      <c r="BQL7" s="27"/>
      <c r="BQM7" s="27"/>
      <c r="BQN7" s="27"/>
      <c r="BQO7" s="27"/>
      <c r="BQP7" s="27"/>
      <c r="BQQ7" s="27"/>
      <c r="BQR7" s="27"/>
      <c r="BQS7" s="27"/>
      <c r="BQT7" s="27"/>
      <c r="BQU7" s="27"/>
      <c r="BQV7" s="27"/>
      <c r="BQW7" s="27"/>
      <c r="BQX7" s="27"/>
      <c r="BQY7" s="27"/>
      <c r="BQZ7" s="27"/>
      <c r="BRA7" s="27"/>
      <c r="BRB7" s="27"/>
      <c r="BRC7" s="27"/>
      <c r="BRD7" s="27"/>
      <c r="BRE7" s="27"/>
      <c r="BRF7" s="27"/>
      <c r="BRG7" s="27"/>
      <c r="BRH7" s="27"/>
      <c r="BRI7" s="27"/>
      <c r="BRJ7" s="27"/>
      <c r="BRK7" s="27"/>
      <c r="BRL7" s="27"/>
      <c r="BRM7" s="27"/>
      <c r="BRN7" s="27"/>
      <c r="BRO7" s="27"/>
      <c r="BRP7" s="27"/>
      <c r="BRQ7" s="27"/>
      <c r="BRR7" s="27"/>
      <c r="BRS7" s="27"/>
      <c r="BRT7" s="27"/>
      <c r="BRU7" s="27"/>
      <c r="BRV7" s="27"/>
      <c r="BRW7" s="27"/>
      <c r="BRX7" s="27"/>
      <c r="BRY7" s="27"/>
      <c r="BRZ7" s="27"/>
      <c r="BSA7" s="27"/>
      <c r="BSB7" s="27"/>
      <c r="BSC7" s="27"/>
      <c r="BSD7" s="27"/>
      <c r="BSE7" s="27"/>
      <c r="BSF7" s="27"/>
      <c r="BSG7" s="27"/>
      <c r="BSH7" s="27"/>
      <c r="BSI7" s="27"/>
      <c r="BSJ7" s="27"/>
      <c r="BSK7" s="27"/>
      <c r="BSL7" s="27"/>
      <c r="BSM7" s="27"/>
      <c r="BSN7" s="27"/>
      <c r="BSO7" s="27"/>
      <c r="BSP7" s="27"/>
      <c r="BSQ7" s="27"/>
      <c r="BSR7" s="27"/>
      <c r="BSS7" s="27"/>
      <c r="BST7" s="27"/>
      <c r="BSU7" s="27"/>
      <c r="BSV7" s="27"/>
      <c r="BSW7" s="27"/>
      <c r="BSX7" s="27"/>
      <c r="BSY7" s="27"/>
      <c r="BSZ7" s="27"/>
      <c r="BTA7" s="27"/>
      <c r="BTB7" s="27"/>
      <c r="BTC7" s="27"/>
      <c r="BTD7" s="27"/>
      <c r="BTE7" s="27"/>
      <c r="BTF7" s="27"/>
      <c r="BTG7" s="27"/>
      <c r="BTH7" s="27"/>
      <c r="BTI7" s="27"/>
      <c r="BTJ7" s="27"/>
      <c r="BTK7" s="27"/>
      <c r="BTL7" s="27"/>
      <c r="BTM7" s="27"/>
      <c r="BTN7" s="27"/>
      <c r="BTO7" s="27"/>
      <c r="BTP7" s="27"/>
      <c r="BTQ7" s="27"/>
      <c r="BTR7" s="27"/>
      <c r="BTS7" s="27"/>
      <c r="BTT7" s="27"/>
      <c r="BTU7" s="27"/>
      <c r="BTV7" s="27"/>
      <c r="BTW7" s="27"/>
      <c r="BTX7" s="27"/>
      <c r="BTY7" s="27"/>
      <c r="BTZ7" s="27"/>
      <c r="BUA7" s="27"/>
      <c r="BUB7" s="27"/>
      <c r="BUC7" s="27"/>
      <c r="BUD7" s="27"/>
      <c r="BUE7" s="27"/>
      <c r="BUF7" s="27"/>
      <c r="BUG7" s="27"/>
      <c r="BUH7" s="27"/>
      <c r="BUI7" s="27"/>
      <c r="BUJ7" s="27"/>
      <c r="BUK7" s="27"/>
      <c r="BUL7" s="27"/>
      <c r="BUM7" s="27"/>
      <c r="BUN7" s="27"/>
      <c r="BUO7" s="27"/>
      <c r="BUP7" s="27"/>
      <c r="BUQ7" s="27"/>
      <c r="BUR7" s="27"/>
      <c r="BUS7" s="27"/>
      <c r="BUT7" s="27"/>
      <c r="BUU7" s="27"/>
      <c r="BUV7" s="27"/>
      <c r="BUW7" s="27"/>
      <c r="BUX7" s="27"/>
      <c r="BUY7" s="27"/>
      <c r="BUZ7" s="27"/>
      <c r="BVA7" s="27"/>
      <c r="BVB7" s="27"/>
      <c r="BVC7" s="27"/>
      <c r="BVD7" s="27"/>
      <c r="BVE7" s="27"/>
      <c r="BVF7" s="27"/>
      <c r="BVG7" s="27"/>
      <c r="BVH7" s="27"/>
      <c r="BVI7" s="27"/>
      <c r="BVJ7" s="27"/>
      <c r="BVK7" s="27"/>
      <c r="BVL7" s="27"/>
      <c r="BVM7" s="27"/>
      <c r="BVN7" s="27"/>
      <c r="BVO7" s="27"/>
      <c r="BVP7" s="27"/>
      <c r="BVQ7" s="27"/>
      <c r="BVR7" s="27"/>
      <c r="BVS7" s="27"/>
      <c r="BVT7" s="27"/>
      <c r="BVU7" s="27"/>
      <c r="BVV7" s="27"/>
      <c r="BVW7" s="27"/>
      <c r="BVX7" s="27"/>
      <c r="BVY7" s="27"/>
      <c r="BVZ7" s="27"/>
      <c r="BWA7" s="27"/>
      <c r="BWB7" s="27"/>
      <c r="BWC7" s="27"/>
      <c r="BWD7" s="27"/>
      <c r="BWE7" s="27"/>
      <c r="BWF7" s="27"/>
      <c r="BWG7" s="27"/>
      <c r="BWH7" s="27"/>
      <c r="BWI7" s="27"/>
      <c r="BWJ7" s="27"/>
      <c r="BWK7" s="27"/>
      <c r="BWL7" s="27"/>
      <c r="BWM7" s="27"/>
      <c r="BWN7" s="27"/>
      <c r="BWO7" s="27"/>
      <c r="BWP7" s="27"/>
      <c r="BWQ7" s="27"/>
      <c r="BWR7" s="27"/>
      <c r="BWS7" s="27"/>
      <c r="BWT7" s="27"/>
      <c r="BWU7" s="27"/>
      <c r="BWV7" s="27"/>
      <c r="BWW7" s="27"/>
      <c r="BWX7" s="27"/>
      <c r="BWY7" s="27"/>
      <c r="BWZ7" s="27"/>
      <c r="BXA7" s="27"/>
      <c r="BXB7" s="27"/>
      <c r="BXC7" s="27"/>
      <c r="BXD7" s="27"/>
      <c r="BXE7" s="27"/>
      <c r="BXF7" s="27"/>
      <c r="BXG7" s="27"/>
      <c r="BXH7" s="27"/>
      <c r="BXI7" s="27"/>
      <c r="BXJ7" s="27"/>
      <c r="BXK7" s="27"/>
      <c r="BXL7" s="27"/>
      <c r="BXM7" s="27"/>
      <c r="BXN7" s="27"/>
      <c r="BXO7" s="27"/>
      <c r="BXP7" s="27"/>
      <c r="BXQ7" s="27"/>
      <c r="BXR7" s="27"/>
      <c r="BXS7" s="27"/>
      <c r="BXT7" s="27"/>
      <c r="BXU7" s="27"/>
      <c r="BXV7" s="27"/>
      <c r="BXW7" s="27"/>
      <c r="BXX7" s="27"/>
      <c r="BXY7" s="27"/>
      <c r="BXZ7" s="27"/>
      <c r="BYA7" s="27"/>
      <c r="BYB7" s="27"/>
      <c r="BYC7" s="27"/>
      <c r="BYD7" s="27"/>
      <c r="BYE7" s="27"/>
      <c r="BYF7" s="27"/>
      <c r="BYG7" s="27"/>
      <c r="BYH7" s="27"/>
      <c r="BYI7" s="27"/>
      <c r="BYJ7" s="27"/>
      <c r="BYK7" s="27"/>
      <c r="BYL7" s="27"/>
      <c r="BYM7" s="27"/>
      <c r="BYN7" s="27"/>
      <c r="BYO7" s="27"/>
      <c r="BYP7" s="27"/>
      <c r="BYQ7" s="27"/>
      <c r="BYR7" s="27"/>
      <c r="BYS7" s="27"/>
      <c r="BYT7" s="27"/>
      <c r="BYU7" s="27"/>
      <c r="BYV7" s="27"/>
      <c r="BYW7" s="27"/>
      <c r="BYX7" s="27"/>
      <c r="BYY7" s="27"/>
      <c r="BYZ7" s="27"/>
      <c r="BZA7" s="27"/>
      <c r="BZB7" s="27"/>
      <c r="BZC7" s="27"/>
      <c r="BZD7" s="27"/>
      <c r="BZE7" s="27"/>
      <c r="BZF7" s="27"/>
      <c r="BZG7" s="27"/>
      <c r="BZH7" s="27"/>
      <c r="BZI7" s="27"/>
      <c r="BZJ7" s="27"/>
      <c r="BZK7" s="27"/>
      <c r="BZL7" s="27"/>
      <c r="BZM7" s="27"/>
      <c r="BZN7" s="27"/>
      <c r="BZO7" s="27"/>
      <c r="BZP7" s="27"/>
      <c r="BZQ7" s="27"/>
      <c r="BZR7" s="27"/>
      <c r="BZS7" s="27"/>
      <c r="BZT7" s="27"/>
      <c r="BZU7" s="27"/>
      <c r="BZV7" s="27"/>
      <c r="BZW7" s="27"/>
      <c r="BZX7" s="27"/>
      <c r="BZY7" s="27"/>
      <c r="BZZ7" s="27"/>
      <c r="CAA7" s="27"/>
      <c r="CAB7" s="27"/>
      <c r="CAC7" s="27"/>
      <c r="CAD7" s="27"/>
      <c r="CAE7" s="27"/>
      <c r="CAF7" s="27"/>
      <c r="CAG7" s="27"/>
      <c r="CAH7" s="27"/>
      <c r="CAI7" s="27"/>
      <c r="CAJ7" s="27"/>
      <c r="CAK7" s="27"/>
      <c r="CAL7" s="27"/>
      <c r="CAM7" s="27"/>
      <c r="CAN7" s="27"/>
      <c r="CAO7" s="27"/>
      <c r="CAP7" s="27"/>
      <c r="CAQ7" s="27"/>
      <c r="CAR7" s="27"/>
      <c r="CAS7" s="27"/>
      <c r="CAT7" s="27"/>
      <c r="CAU7" s="27"/>
      <c r="CAV7" s="27"/>
      <c r="CAW7" s="27"/>
      <c r="CAX7" s="27"/>
      <c r="CAY7" s="27"/>
      <c r="CAZ7" s="27"/>
      <c r="CBA7" s="27"/>
      <c r="CBB7" s="27"/>
      <c r="CBC7" s="27"/>
      <c r="CBD7" s="27"/>
      <c r="CBE7" s="27"/>
      <c r="CBF7" s="27"/>
      <c r="CBG7" s="27"/>
      <c r="CBH7" s="27"/>
      <c r="CBI7" s="27"/>
      <c r="CBJ7" s="27"/>
      <c r="CBK7" s="27"/>
      <c r="CBL7" s="27"/>
      <c r="CBM7" s="27"/>
      <c r="CBN7" s="27"/>
      <c r="CBO7" s="27"/>
      <c r="CBP7" s="27"/>
      <c r="CBQ7" s="27"/>
      <c r="CBR7" s="27"/>
      <c r="CBS7" s="27"/>
      <c r="CBT7" s="27"/>
      <c r="CBU7" s="27"/>
      <c r="CBV7" s="27"/>
      <c r="CBW7" s="27"/>
      <c r="CBX7" s="27"/>
      <c r="CBY7" s="27"/>
      <c r="CBZ7" s="27"/>
      <c r="CCA7" s="27"/>
      <c r="CCB7" s="27"/>
      <c r="CCC7" s="27"/>
      <c r="CCD7" s="27"/>
      <c r="CCE7" s="27"/>
      <c r="CCF7" s="27"/>
      <c r="CCG7" s="27"/>
      <c r="CCH7" s="27"/>
      <c r="CCI7" s="27"/>
      <c r="CCJ7" s="27"/>
      <c r="CCK7" s="27"/>
      <c r="CCL7" s="27"/>
      <c r="CCM7" s="27"/>
      <c r="CCN7" s="27"/>
      <c r="CCO7" s="27"/>
      <c r="CCP7" s="27"/>
      <c r="CCQ7" s="27"/>
      <c r="CCR7" s="27"/>
      <c r="CCS7" s="27"/>
      <c r="CCT7" s="27"/>
      <c r="CCU7" s="27"/>
      <c r="CCV7" s="27"/>
      <c r="CCW7" s="27"/>
      <c r="CCX7" s="27"/>
      <c r="CCY7" s="27"/>
      <c r="CCZ7" s="27"/>
      <c r="CDA7" s="27"/>
      <c r="CDB7" s="27"/>
      <c r="CDC7" s="27"/>
      <c r="CDD7" s="27"/>
      <c r="CDE7" s="27"/>
      <c r="CDF7" s="27"/>
      <c r="CDG7" s="27"/>
      <c r="CDH7" s="27"/>
      <c r="CDI7" s="27"/>
      <c r="CDJ7" s="27"/>
      <c r="CDK7" s="27"/>
      <c r="CDL7" s="27"/>
      <c r="CDM7" s="27"/>
      <c r="CDN7" s="27"/>
      <c r="CDO7" s="27"/>
      <c r="CDP7" s="27"/>
      <c r="CDQ7" s="27"/>
      <c r="CDR7" s="27"/>
      <c r="CDS7" s="27"/>
      <c r="CDT7" s="27"/>
      <c r="CDU7" s="27"/>
      <c r="CDV7" s="27"/>
      <c r="CDW7" s="27"/>
      <c r="CDX7" s="27"/>
      <c r="CDY7" s="27"/>
      <c r="CDZ7" s="27"/>
      <c r="CEA7" s="27"/>
      <c r="CEB7" s="27"/>
      <c r="CEC7" s="27"/>
      <c r="CED7" s="27"/>
      <c r="CEE7" s="27"/>
      <c r="CEF7" s="27"/>
      <c r="CEG7" s="27"/>
      <c r="CEH7" s="27"/>
      <c r="CEI7" s="27"/>
      <c r="CEJ7" s="27"/>
      <c r="CEK7" s="27"/>
      <c r="CEL7" s="27"/>
      <c r="CEM7" s="27"/>
      <c r="CEN7" s="27"/>
      <c r="CEO7" s="27"/>
      <c r="CEP7" s="27"/>
      <c r="CEQ7" s="27"/>
      <c r="CER7" s="27"/>
      <c r="CES7" s="27"/>
      <c r="CET7" s="27"/>
      <c r="CEU7" s="27"/>
      <c r="CEV7" s="27"/>
      <c r="CEW7" s="27"/>
      <c r="CEX7" s="27"/>
      <c r="CEY7" s="27"/>
      <c r="CEZ7" s="27"/>
      <c r="CFA7" s="27"/>
      <c r="CFB7" s="27"/>
      <c r="CFC7" s="27"/>
      <c r="CFD7" s="27"/>
      <c r="CFE7" s="27"/>
      <c r="CFF7" s="27"/>
      <c r="CFG7" s="27"/>
      <c r="CFH7" s="27"/>
      <c r="CFI7" s="27"/>
      <c r="CFJ7" s="27"/>
      <c r="CFK7" s="27"/>
      <c r="CFL7" s="27"/>
      <c r="CFM7" s="27"/>
      <c r="CFN7" s="27"/>
      <c r="CFO7" s="27"/>
      <c r="CFP7" s="27"/>
      <c r="CFQ7" s="27"/>
      <c r="CFR7" s="27"/>
      <c r="CFS7" s="27"/>
      <c r="CFT7" s="27"/>
      <c r="CFU7" s="27"/>
      <c r="CFV7" s="27"/>
      <c r="CFW7" s="27"/>
      <c r="CFX7" s="27"/>
      <c r="CFY7" s="27"/>
      <c r="CFZ7" s="27"/>
      <c r="CGA7" s="27"/>
      <c r="CGB7" s="27"/>
      <c r="CGC7" s="27"/>
      <c r="CGD7" s="27"/>
      <c r="CGE7" s="27"/>
      <c r="CGF7" s="27"/>
      <c r="CGG7" s="27"/>
      <c r="CGH7" s="27"/>
      <c r="CGI7" s="27"/>
      <c r="CGJ7" s="27"/>
      <c r="CGK7" s="27"/>
      <c r="CGL7" s="27"/>
      <c r="CGM7" s="27"/>
      <c r="CGN7" s="27"/>
      <c r="CGO7" s="27"/>
      <c r="CGP7" s="27"/>
      <c r="CGQ7" s="27"/>
      <c r="CGR7" s="27"/>
      <c r="CGS7" s="27"/>
      <c r="CGT7" s="27"/>
      <c r="CGU7" s="27"/>
      <c r="CGV7" s="27"/>
      <c r="CGW7" s="27"/>
      <c r="CGX7" s="27"/>
      <c r="CGY7" s="27"/>
      <c r="CGZ7" s="27"/>
      <c r="CHA7" s="27"/>
      <c r="CHB7" s="27"/>
      <c r="CHC7" s="27"/>
      <c r="CHD7" s="27"/>
      <c r="CHE7" s="27"/>
      <c r="CHF7" s="27"/>
      <c r="CHG7" s="27"/>
      <c r="CHH7" s="27"/>
      <c r="CHI7" s="27"/>
      <c r="CHJ7" s="27"/>
      <c r="CHK7" s="27"/>
      <c r="CHL7" s="27"/>
      <c r="CHM7" s="27"/>
      <c r="CHN7" s="27"/>
      <c r="CHO7" s="27"/>
      <c r="CHP7" s="27"/>
      <c r="CHQ7" s="27"/>
      <c r="CHR7" s="27"/>
      <c r="CHS7" s="27"/>
      <c r="CHT7" s="27"/>
      <c r="CHU7" s="27"/>
      <c r="CHV7" s="27"/>
      <c r="CHW7" s="27"/>
      <c r="CHX7" s="27"/>
      <c r="CHY7" s="27"/>
      <c r="CHZ7" s="27"/>
      <c r="CIA7" s="27"/>
      <c r="CIB7" s="27"/>
      <c r="CIC7" s="27"/>
      <c r="CID7" s="27"/>
      <c r="CIE7" s="27"/>
      <c r="CIF7" s="27"/>
      <c r="CIG7" s="27"/>
      <c r="CIH7" s="27"/>
      <c r="CII7" s="27"/>
      <c r="CIJ7" s="27"/>
      <c r="CIK7" s="27"/>
      <c r="CIL7" s="27"/>
      <c r="CIM7" s="27"/>
      <c r="CIN7" s="27"/>
      <c r="CIO7" s="27"/>
      <c r="CIP7" s="27"/>
      <c r="CIQ7" s="27"/>
      <c r="CIR7" s="27"/>
      <c r="CIS7" s="27"/>
      <c r="CIT7" s="27"/>
      <c r="CIU7" s="27"/>
      <c r="CIV7" s="27"/>
      <c r="CIW7" s="27"/>
      <c r="CIX7" s="27"/>
      <c r="CIY7" s="27"/>
      <c r="CIZ7" s="27"/>
      <c r="CJA7" s="27"/>
      <c r="CJB7" s="27"/>
      <c r="CJC7" s="27"/>
      <c r="CJD7" s="27"/>
      <c r="CJE7" s="27"/>
      <c r="CJF7" s="27"/>
      <c r="CJG7" s="27"/>
      <c r="CJH7" s="27"/>
      <c r="CJI7" s="27"/>
      <c r="CJJ7" s="27"/>
      <c r="CJK7" s="27"/>
      <c r="CJL7" s="27"/>
      <c r="CJM7" s="27"/>
      <c r="CJN7" s="27"/>
      <c r="CJO7" s="27"/>
      <c r="CJP7" s="27"/>
      <c r="CJQ7" s="27"/>
      <c r="CJR7" s="27"/>
      <c r="CJS7" s="27"/>
      <c r="CJT7" s="27"/>
      <c r="CJU7" s="27"/>
      <c r="CJV7" s="27"/>
      <c r="CJW7" s="27"/>
      <c r="CJX7" s="27"/>
      <c r="CJY7" s="27"/>
      <c r="CJZ7" s="27"/>
      <c r="CKA7" s="27"/>
      <c r="CKB7" s="27"/>
      <c r="CKC7" s="27"/>
      <c r="CKD7" s="27"/>
      <c r="CKE7" s="27"/>
      <c r="CKF7" s="27"/>
      <c r="CKG7" s="27"/>
      <c r="CKH7" s="27"/>
      <c r="CKI7" s="27"/>
      <c r="CKJ7" s="27"/>
      <c r="CKK7" s="27"/>
      <c r="CKL7" s="27"/>
      <c r="CKM7" s="27"/>
      <c r="CKN7" s="27"/>
      <c r="CKO7" s="27"/>
      <c r="CKP7" s="27"/>
      <c r="CKQ7" s="27"/>
      <c r="CKR7" s="27"/>
      <c r="CKS7" s="27"/>
      <c r="CKT7" s="27"/>
      <c r="CKU7" s="27"/>
      <c r="CKV7" s="27"/>
      <c r="CKW7" s="27"/>
      <c r="CKX7" s="27"/>
      <c r="CKY7" s="27"/>
      <c r="CKZ7" s="27"/>
      <c r="CLA7" s="27"/>
      <c r="CLB7" s="27"/>
      <c r="CLC7" s="27"/>
      <c r="CLD7" s="27"/>
      <c r="CLE7" s="27"/>
      <c r="CLF7" s="27"/>
      <c r="CLG7" s="27"/>
      <c r="CLH7" s="27"/>
      <c r="CLI7" s="27"/>
      <c r="CLJ7" s="27"/>
      <c r="CLK7" s="27"/>
      <c r="CLL7" s="27"/>
      <c r="CLM7" s="27"/>
      <c r="CLN7" s="27"/>
      <c r="CLO7" s="27"/>
      <c r="CLP7" s="27"/>
      <c r="CLQ7" s="27"/>
      <c r="CLR7" s="27"/>
      <c r="CLS7" s="27"/>
      <c r="CLT7" s="27"/>
      <c r="CLU7" s="27"/>
      <c r="CLV7" s="27"/>
      <c r="CLW7" s="27"/>
      <c r="CLX7" s="27"/>
      <c r="CLY7" s="27"/>
      <c r="CLZ7" s="27"/>
      <c r="CMA7" s="27"/>
      <c r="CMB7" s="27"/>
      <c r="CMC7" s="27"/>
      <c r="CMD7" s="27"/>
      <c r="CME7" s="27"/>
      <c r="CMF7" s="27"/>
      <c r="CMG7" s="27"/>
      <c r="CMH7" s="27"/>
      <c r="CMI7" s="27"/>
      <c r="CMJ7" s="27"/>
      <c r="CMK7" s="27"/>
      <c r="CML7" s="27"/>
      <c r="CMM7" s="27"/>
      <c r="CMN7" s="27"/>
      <c r="CMO7" s="27"/>
      <c r="CMP7" s="27"/>
      <c r="CMQ7" s="27"/>
      <c r="CMR7" s="27"/>
      <c r="CMS7" s="27"/>
      <c r="CMT7" s="27"/>
      <c r="CMU7" s="27"/>
      <c r="CMV7" s="27"/>
      <c r="CMW7" s="27"/>
      <c r="CMX7" s="27"/>
      <c r="CMY7" s="27"/>
      <c r="CMZ7" s="27"/>
      <c r="CNA7" s="27"/>
      <c r="CNB7" s="27"/>
      <c r="CNC7" s="27"/>
      <c r="CND7" s="27"/>
      <c r="CNE7" s="27"/>
      <c r="CNF7" s="27"/>
      <c r="CNG7" s="27"/>
      <c r="CNH7" s="27"/>
      <c r="CNI7" s="27"/>
      <c r="CNJ7" s="27"/>
      <c r="CNK7" s="27"/>
      <c r="CNL7" s="27"/>
      <c r="CNM7" s="27"/>
      <c r="CNN7" s="27"/>
      <c r="CNO7" s="27"/>
      <c r="CNP7" s="27"/>
      <c r="CNQ7" s="27"/>
      <c r="CNR7" s="27"/>
      <c r="CNS7" s="27"/>
      <c r="CNT7" s="27"/>
      <c r="CNU7" s="27"/>
      <c r="CNV7" s="27"/>
      <c r="CNW7" s="27"/>
      <c r="CNX7" s="27"/>
      <c r="CNY7" s="27"/>
      <c r="CNZ7" s="27"/>
      <c r="COA7" s="27"/>
      <c r="COB7" s="27"/>
      <c r="COC7" s="27"/>
      <c r="COD7" s="27"/>
      <c r="COE7" s="27"/>
      <c r="COF7" s="27"/>
      <c r="COG7" s="27"/>
      <c r="COH7" s="27"/>
      <c r="COI7" s="27"/>
      <c r="COJ7" s="27"/>
      <c r="COK7" s="27"/>
      <c r="COL7" s="27"/>
      <c r="COM7" s="27"/>
      <c r="CON7" s="27"/>
      <c r="COO7" s="27"/>
      <c r="COP7" s="27"/>
      <c r="COQ7" s="27"/>
      <c r="COR7" s="27"/>
      <c r="COS7" s="27"/>
      <c r="COT7" s="27"/>
      <c r="COU7" s="27"/>
      <c r="COV7" s="27"/>
      <c r="COW7" s="27"/>
      <c r="COX7" s="27"/>
      <c r="COY7" s="27"/>
      <c r="COZ7" s="27"/>
      <c r="CPA7" s="27"/>
      <c r="CPB7" s="27"/>
      <c r="CPC7" s="27"/>
      <c r="CPD7" s="27"/>
      <c r="CPE7" s="27"/>
      <c r="CPF7" s="27"/>
      <c r="CPG7" s="27"/>
      <c r="CPH7" s="27"/>
      <c r="CPI7" s="27"/>
      <c r="CPJ7" s="27"/>
      <c r="CPK7" s="27"/>
      <c r="CPL7" s="27"/>
      <c r="CPM7" s="27"/>
      <c r="CPN7" s="27"/>
      <c r="CPO7" s="27"/>
      <c r="CPP7" s="27"/>
      <c r="CPQ7" s="27"/>
      <c r="CPR7" s="27"/>
      <c r="CPS7" s="27"/>
      <c r="CPT7" s="27"/>
      <c r="CPU7" s="27"/>
      <c r="CPV7" s="27"/>
      <c r="CPW7" s="27"/>
      <c r="CPX7" s="27"/>
      <c r="CPY7" s="27"/>
      <c r="CPZ7" s="27"/>
      <c r="CQA7" s="27"/>
      <c r="CQB7" s="27"/>
      <c r="CQC7" s="27"/>
      <c r="CQD7" s="27"/>
      <c r="CQE7" s="27"/>
      <c r="CQF7" s="27"/>
      <c r="CQG7" s="27"/>
      <c r="CQH7" s="27"/>
      <c r="CQI7" s="27"/>
      <c r="CQJ7" s="27"/>
      <c r="CQK7" s="27"/>
      <c r="CQL7" s="27"/>
      <c r="CQM7" s="27"/>
      <c r="CQN7" s="27"/>
      <c r="CQO7" s="27"/>
      <c r="CQP7" s="27"/>
      <c r="CQQ7" s="27"/>
      <c r="CQR7" s="27"/>
      <c r="CQS7" s="27"/>
      <c r="CQT7" s="27"/>
      <c r="CQU7" s="27"/>
      <c r="CQV7" s="27"/>
      <c r="CQW7" s="27"/>
      <c r="CQX7" s="27"/>
      <c r="CQY7" s="27"/>
      <c r="CQZ7" s="27"/>
      <c r="CRA7" s="27"/>
      <c r="CRB7" s="27"/>
      <c r="CRC7" s="27"/>
      <c r="CRD7" s="27"/>
      <c r="CRE7" s="27"/>
      <c r="CRF7" s="27"/>
      <c r="CRG7" s="27"/>
      <c r="CRH7" s="27"/>
      <c r="CRI7" s="27"/>
      <c r="CRJ7" s="27"/>
      <c r="CRK7" s="27"/>
      <c r="CRL7" s="27"/>
      <c r="CRM7" s="27"/>
      <c r="CRN7" s="27"/>
      <c r="CRO7" s="27"/>
      <c r="CRP7" s="27"/>
      <c r="CRQ7" s="27"/>
      <c r="CRR7" s="27"/>
      <c r="CRS7" s="27"/>
      <c r="CRT7" s="27"/>
      <c r="CRU7" s="27"/>
      <c r="CRV7" s="27"/>
      <c r="CRW7" s="27"/>
      <c r="CRX7" s="27"/>
      <c r="CRY7" s="27"/>
      <c r="CRZ7" s="27"/>
      <c r="CSA7" s="27"/>
      <c r="CSB7" s="27"/>
      <c r="CSC7" s="27"/>
      <c r="CSD7" s="27"/>
      <c r="CSE7" s="27"/>
      <c r="CSF7" s="27"/>
      <c r="CSG7" s="27"/>
      <c r="CSH7" s="27"/>
      <c r="CSI7" s="27"/>
      <c r="CSJ7" s="27"/>
      <c r="CSK7" s="27"/>
      <c r="CSL7" s="27"/>
      <c r="CSM7" s="27"/>
      <c r="CSN7" s="27"/>
      <c r="CSO7" s="27"/>
      <c r="CSP7" s="27"/>
      <c r="CSQ7" s="27"/>
      <c r="CSR7" s="27"/>
      <c r="CSS7" s="27"/>
      <c r="CST7" s="27"/>
      <c r="CSU7" s="27"/>
      <c r="CSV7" s="27"/>
      <c r="CSW7" s="27"/>
      <c r="CSX7" s="27"/>
      <c r="CSY7" s="27"/>
      <c r="CSZ7" s="27"/>
      <c r="CTA7" s="27"/>
      <c r="CTB7" s="27"/>
      <c r="CTC7" s="27"/>
      <c r="CTD7" s="27"/>
      <c r="CTE7" s="27"/>
      <c r="CTF7" s="27"/>
      <c r="CTG7" s="27"/>
      <c r="CTH7" s="27"/>
      <c r="CTI7" s="27"/>
      <c r="CTJ7" s="27"/>
      <c r="CTK7" s="27"/>
      <c r="CTL7" s="27"/>
      <c r="CTM7" s="27"/>
      <c r="CTN7" s="27"/>
      <c r="CTO7" s="27"/>
      <c r="CTP7" s="27"/>
      <c r="CTQ7" s="27"/>
      <c r="CTR7" s="27"/>
      <c r="CTS7" s="27"/>
      <c r="CTT7" s="27"/>
      <c r="CTU7" s="27"/>
      <c r="CTV7" s="27"/>
      <c r="CTW7" s="27"/>
      <c r="CTX7" s="27"/>
      <c r="CTY7" s="27"/>
      <c r="CTZ7" s="27"/>
      <c r="CUA7" s="27"/>
      <c r="CUB7" s="27"/>
      <c r="CUC7" s="27"/>
      <c r="CUD7" s="27"/>
      <c r="CUE7" s="27"/>
      <c r="CUF7" s="27"/>
      <c r="CUG7" s="27"/>
      <c r="CUH7" s="27"/>
      <c r="CUI7" s="27"/>
      <c r="CUJ7" s="27"/>
      <c r="CUK7" s="27"/>
      <c r="CUL7" s="27"/>
      <c r="CUM7" s="27"/>
      <c r="CUN7" s="27"/>
      <c r="CUO7" s="27"/>
      <c r="CUP7" s="27"/>
      <c r="CUQ7" s="27"/>
      <c r="CUR7" s="27"/>
      <c r="CUS7" s="27"/>
      <c r="CUT7" s="27"/>
      <c r="CUU7" s="27"/>
      <c r="CUV7" s="27"/>
      <c r="CUW7" s="27"/>
      <c r="CUX7" s="27"/>
      <c r="CUY7" s="27"/>
      <c r="CUZ7" s="27"/>
      <c r="CVA7" s="27"/>
      <c r="CVB7" s="27"/>
      <c r="CVC7" s="27"/>
      <c r="CVD7" s="27"/>
      <c r="CVE7" s="27"/>
      <c r="CVF7" s="27"/>
      <c r="CVG7" s="27"/>
      <c r="CVH7" s="27"/>
      <c r="CVI7" s="27"/>
      <c r="CVJ7" s="27"/>
      <c r="CVK7" s="27"/>
      <c r="CVL7" s="27"/>
      <c r="CVM7" s="27"/>
      <c r="CVN7" s="27"/>
      <c r="CVO7" s="27"/>
      <c r="CVP7" s="27"/>
      <c r="CVQ7" s="27"/>
      <c r="CVR7" s="27"/>
      <c r="CVS7" s="27"/>
      <c r="CVT7" s="27"/>
      <c r="CVU7" s="27"/>
      <c r="CVV7" s="27"/>
      <c r="CVW7" s="27"/>
      <c r="CVX7" s="27"/>
      <c r="CVY7" s="27"/>
      <c r="CVZ7" s="27"/>
      <c r="CWA7" s="27"/>
      <c r="CWB7" s="27"/>
      <c r="CWC7" s="27"/>
      <c r="CWD7" s="27"/>
      <c r="CWE7" s="27"/>
      <c r="CWF7" s="27"/>
      <c r="CWG7" s="27"/>
      <c r="CWH7" s="27"/>
      <c r="CWI7" s="27"/>
      <c r="CWJ7" s="27"/>
      <c r="CWK7" s="27"/>
      <c r="CWL7" s="27"/>
      <c r="CWM7" s="27"/>
      <c r="CWN7" s="27"/>
      <c r="CWO7" s="27"/>
      <c r="CWP7" s="27"/>
      <c r="CWQ7" s="27"/>
      <c r="CWR7" s="27"/>
      <c r="CWS7" s="27"/>
      <c r="CWT7" s="27"/>
      <c r="CWU7" s="27"/>
      <c r="CWV7" s="27"/>
      <c r="CWW7" s="27"/>
      <c r="CWX7" s="27"/>
      <c r="CWY7" s="27"/>
      <c r="CWZ7" s="27"/>
      <c r="CXA7" s="27"/>
      <c r="CXB7" s="27"/>
      <c r="CXC7" s="27"/>
      <c r="CXD7" s="27"/>
      <c r="CXE7" s="27"/>
      <c r="CXF7" s="27"/>
      <c r="CXG7" s="27"/>
      <c r="CXH7" s="27"/>
      <c r="CXI7" s="27"/>
      <c r="CXJ7" s="27"/>
      <c r="CXK7" s="27"/>
      <c r="CXL7" s="27"/>
      <c r="CXM7" s="27"/>
      <c r="CXN7" s="27"/>
      <c r="CXO7" s="27"/>
      <c r="CXP7" s="27"/>
      <c r="CXQ7" s="27"/>
      <c r="CXR7" s="27"/>
      <c r="CXS7" s="27"/>
      <c r="CXT7" s="27"/>
      <c r="CXU7" s="27"/>
      <c r="CXV7" s="27"/>
      <c r="CXW7" s="27"/>
      <c r="CXX7" s="27"/>
      <c r="CXY7" s="27"/>
      <c r="CXZ7" s="27"/>
      <c r="CYA7" s="27"/>
      <c r="CYB7" s="27"/>
      <c r="CYC7" s="27"/>
      <c r="CYD7" s="27"/>
      <c r="CYE7" s="27"/>
      <c r="CYF7" s="27"/>
      <c r="CYG7" s="27"/>
      <c r="CYH7" s="27"/>
      <c r="CYI7" s="27"/>
      <c r="CYJ7" s="27"/>
      <c r="CYK7" s="27"/>
      <c r="CYL7" s="27"/>
      <c r="CYM7" s="27"/>
      <c r="CYN7" s="27"/>
      <c r="CYO7" s="27"/>
      <c r="CYP7" s="27"/>
      <c r="CYQ7" s="27"/>
      <c r="CYR7" s="27"/>
      <c r="CYS7" s="27"/>
      <c r="CYT7" s="27"/>
      <c r="CYU7" s="27"/>
      <c r="CYV7" s="27"/>
      <c r="CYW7" s="27"/>
      <c r="CYX7" s="27"/>
      <c r="CYY7" s="27"/>
      <c r="CYZ7" s="27"/>
      <c r="CZA7" s="27"/>
      <c r="CZB7" s="27"/>
      <c r="CZC7" s="27"/>
      <c r="CZD7" s="27"/>
      <c r="CZE7" s="27"/>
      <c r="CZF7" s="27"/>
      <c r="CZG7" s="27"/>
      <c r="CZH7" s="27"/>
      <c r="CZI7" s="27"/>
      <c r="CZJ7" s="27"/>
      <c r="CZK7" s="27"/>
      <c r="CZL7" s="27"/>
      <c r="CZM7" s="27"/>
      <c r="CZN7" s="27"/>
      <c r="CZO7" s="27"/>
      <c r="CZP7" s="27"/>
      <c r="CZQ7" s="27"/>
      <c r="CZR7" s="27"/>
      <c r="CZS7" s="27"/>
      <c r="CZT7" s="27"/>
      <c r="CZU7" s="27"/>
      <c r="CZV7" s="27"/>
      <c r="CZW7" s="27"/>
      <c r="CZX7" s="27"/>
      <c r="CZY7" s="27"/>
      <c r="CZZ7" s="27"/>
      <c r="DAA7" s="27"/>
      <c r="DAB7" s="27"/>
      <c r="DAC7" s="27"/>
      <c r="DAD7" s="27"/>
      <c r="DAE7" s="27"/>
      <c r="DAF7" s="27"/>
      <c r="DAG7" s="27"/>
      <c r="DAH7" s="27"/>
      <c r="DAI7" s="27"/>
      <c r="DAJ7" s="27"/>
      <c r="DAK7" s="27"/>
      <c r="DAL7" s="27"/>
      <c r="DAM7" s="27"/>
      <c r="DAN7" s="27"/>
      <c r="DAO7" s="27"/>
      <c r="DAP7" s="27"/>
      <c r="DAQ7" s="27"/>
      <c r="DAR7" s="27"/>
      <c r="DAS7" s="27"/>
      <c r="DAT7" s="27"/>
      <c r="DAU7" s="27"/>
      <c r="DAV7" s="27"/>
      <c r="DAW7" s="27"/>
      <c r="DAX7" s="27"/>
      <c r="DAY7" s="27"/>
      <c r="DAZ7" s="27"/>
      <c r="DBA7" s="27"/>
      <c r="DBB7" s="27"/>
      <c r="DBC7" s="27"/>
      <c r="DBD7" s="27"/>
      <c r="DBE7" s="27"/>
      <c r="DBF7" s="27"/>
      <c r="DBG7" s="27"/>
      <c r="DBH7" s="27"/>
      <c r="DBI7" s="27"/>
      <c r="DBJ7" s="27"/>
      <c r="DBK7" s="27"/>
      <c r="DBL7" s="27"/>
      <c r="DBM7" s="27"/>
      <c r="DBN7" s="27"/>
      <c r="DBO7" s="27"/>
      <c r="DBP7" s="27"/>
      <c r="DBQ7" s="27"/>
      <c r="DBR7" s="27"/>
      <c r="DBS7" s="27"/>
      <c r="DBT7" s="27"/>
      <c r="DBU7" s="27"/>
      <c r="DBV7" s="27"/>
      <c r="DBW7" s="27"/>
      <c r="DBX7" s="27"/>
      <c r="DBY7" s="27"/>
      <c r="DBZ7" s="27"/>
      <c r="DCA7" s="27"/>
      <c r="DCB7" s="27"/>
      <c r="DCC7" s="27"/>
      <c r="DCD7" s="27"/>
      <c r="DCE7" s="27"/>
      <c r="DCF7" s="27"/>
      <c r="DCG7" s="27"/>
      <c r="DCH7" s="27"/>
      <c r="DCI7" s="27"/>
      <c r="DCJ7" s="27"/>
      <c r="DCK7" s="27"/>
      <c r="DCL7" s="27"/>
      <c r="DCM7" s="27"/>
      <c r="DCN7" s="27"/>
      <c r="DCO7" s="27"/>
      <c r="DCP7" s="27"/>
      <c r="DCQ7" s="27"/>
      <c r="DCR7" s="27"/>
      <c r="DCS7" s="27"/>
      <c r="DCT7" s="27"/>
      <c r="DCU7" s="27"/>
      <c r="DCV7" s="27"/>
      <c r="DCW7" s="27"/>
      <c r="DCX7" s="27"/>
      <c r="DCY7" s="27"/>
      <c r="DCZ7" s="27"/>
      <c r="DDA7" s="27"/>
      <c r="DDB7" s="27"/>
      <c r="DDC7" s="27"/>
      <c r="DDD7" s="27"/>
      <c r="DDE7" s="27"/>
      <c r="DDF7" s="27"/>
      <c r="DDG7" s="27"/>
      <c r="DDH7" s="27"/>
      <c r="DDI7" s="27"/>
      <c r="DDJ7" s="27"/>
      <c r="DDK7" s="27"/>
      <c r="DDL7" s="27"/>
      <c r="DDM7" s="27"/>
      <c r="DDN7" s="27"/>
      <c r="DDO7" s="27"/>
      <c r="DDP7" s="27"/>
      <c r="DDQ7" s="27"/>
      <c r="DDR7" s="27"/>
      <c r="DDS7" s="27"/>
      <c r="DDT7" s="27"/>
      <c r="DDU7" s="27"/>
      <c r="DDV7" s="27"/>
      <c r="DDW7" s="27"/>
      <c r="DDX7" s="27"/>
      <c r="DDY7" s="27"/>
      <c r="DDZ7" s="27"/>
      <c r="DEA7" s="27"/>
      <c r="DEB7" s="27"/>
      <c r="DEC7" s="27"/>
      <c r="DED7" s="27"/>
      <c r="DEE7" s="27"/>
      <c r="DEF7" s="27"/>
      <c r="DEG7" s="27"/>
      <c r="DEH7" s="27"/>
      <c r="DEI7" s="27"/>
      <c r="DEJ7" s="27"/>
      <c r="DEK7" s="27"/>
      <c r="DEL7" s="27"/>
      <c r="DEM7" s="27"/>
      <c r="DEN7" s="27"/>
      <c r="DEO7" s="27"/>
      <c r="DEP7" s="27"/>
      <c r="DEQ7" s="27"/>
      <c r="DER7" s="27"/>
      <c r="DES7" s="27"/>
      <c r="DET7" s="27"/>
      <c r="DEU7" s="27"/>
      <c r="DEV7" s="27"/>
      <c r="DEW7" s="27"/>
      <c r="DEX7" s="27"/>
      <c r="DEY7" s="27"/>
      <c r="DEZ7" s="27"/>
      <c r="DFA7" s="27"/>
      <c r="DFB7" s="27"/>
      <c r="DFC7" s="27"/>
      <c r="DFD7" s="27"/>
      <c r="DFE7" s="27"/>
      <c r="DFF7" s="27"/>
      <c r="DFG7" s="27"/>
      <c r="DFH7" s="27"/>
      <c r="DFI7" s="27"/>
      <c r="DFJ7" s="27"/>
      <c r="DFK7" s="27"/>
      <c r="DFL7" s="27"/>
      <c r="DFM7" s="27"/>
      <c r="DFN7" s="27"/>
      <c r="DFO7" s="27"/>
      <c r="DFP7" s="27"/>
      <c r="DFQ7" s="27"/>
      <c r="DFR7" s="27"/>
      <c r="DFS7" s="27"/>
      <c r="DFT7" s="27"/>
      <c r="DFU7" s="27"/>
      <c r="DFV7" s="27"/>
      <c r="DFW7" s="27"/>
      <c r="DFX7" s="27"/>
      <c r="DFY7" s="27"/>
      <c r="DFZ7" s="27"/>
      <c r="DGA7" s="27"/>
      <c r="DGB7" s="27"/>
      <c r="DGC7" s="27"/>
      <c r="DGD7" s="27"/>
      <c r="DGE7" s="27"/>
      <c r="DGF7" s="27"/>
      <c r="DGG7" s="27"/>
      <c r="DGH7" s="27"/>
      <c r="DGI7" s="27"/>
      <c r="DGJ7" s="27"/>
      <c r="DGK7" s="27"/>
      <c r="DGL7" s="27"/>
      <c r="DGM7" s="27"/>
      <c r="DGN7" s="27"/>
      <c r="DGO7" s="27"/>
      <c r="DGP7" s="27"/>
      <c r="DGQ7" s="27"/>
      <c r="DGR7" s="27"/>
      <c r="DGS7" s="27"/>
      <c r="DGT7" s="27"/>
      <c r="DGU7" s="27"/>
      <c r="DGV7" s="27"/>
      <c r="DGW7" s="27"/>
      <c r="DGX7" s="27"/>
      <c r="DGY7" s="27"/>
      <c r="DGZ7" s="27"/>
      <c r="DHA7" s="27"/>
      <c r="DHB7" s="27"/>
      <c r="DHC7" s="27"/>
      <c r="DHD7" s="27"/>
      <c r="DHE7" s="27"/>
      <c r="DHF7" s="27"/>
      <c r="DHG7" s="27"/>
      <c r="DHH7" s="27"/>
      <c r="DHI7" s="27"/>
      <c r="DHJ7" s="27"/>
    </row>
    <row r="8" spans="1:2922" ht="227" customHeight="1">
      <c r="A8" s="138" t="s">
        <v>112</v>
      </c>
      <c r="B8" s="139" t="s">
        <v>143</v>
      </c>
      <c r="C8" s="138" t="s">
        <v>49</v>
      </c>
      <c r="D8" s="149" t="s">
        <v>341</v>
      </c>
      <c r="E8" s="138" t="s">
        <v>71</v>
      </c>
      <c r="F8" s="138" t="s">
        <v>103</v>
      </c>
      <c r="G8" s="138" t="s">
        <v>353</v>
      </c>
      <c r="H8" s="138" t="s">
        <v>357</v>
      </c>
      <c r="I8" s="149" t="s">
        <v>358</v>
      </c>
      <c r="J8" s="138">
        <v>4</v>
      </c>
      <c r="K8" s="149" t="s">
        <v>77</v>
      </c>
      <c r="L8" s="138" t="s">
        <v>82</v>
      </c>
      <c r="M8" s="145">
        <v>42467</v>
      </c>
      <c r="N8" s="138" t="s">
        <v>94</v>
      </c>
      <c r="O8" s="138">
        <v>-26.673822999999999</v>
      </c>
      <c r="P8" s="138">
        <v>27.936456</v>
      </c>
      <c r="Q8" s="146" t="s">
        <v>1831</v>
      </c>
      <c r="R8" s="138" t="s">
        <v>80</v>
      </c>
      <c r="S8" s="138" t="s">
        <v>199</v>
      </c>
      <c r="T8" s="138" t="s">
        <v>136</v>
      </c>
      <c r="U8" s="138" t="s">
        <v>124</v>
      </c>
      <c r="V8" s="138" t="s">
        <v>186</v>
      </c>
      <c r="W8" s="138" t="s">
        <v>44</v>
      </c>
      <c r="X8" s="138" t="s">
        <v>82</v>
      </c>
      <c r="Y8" s="138" t="s">
        <v>186</v>
      </c>
      <c r="Z8" s="138" t="s">
        <v>186</v>
      </c>
      <c r="AA8" s="139" t="s">
        <v>307</v>
      </c>
      <c r="AB8" s="139" t="s">
        <v>220</v>
      </c>
      <c r="AC8" s="138" t="s">
        <v>375</v>
      </c>
      <c r="AD8" s="138" t="s">
        <v>34</v>
      </c>
      <c r="AE8" s="138" t="s">
        <v>193</v>
      </c>
      <c r="AF8" s="138" t="s">
        <v>233</v>
      </c>
      <c r="AG8" s="138" t="s">
        <v>77</v>
      </c>
      <c r="AH8" s="138" t="s">
        <v>376</v>
      </c>
      <c r="AI8" s="138" t="s">
        <v>377</v>
      </c>
      <c r="AJ8" s="138" t="s">
        <v>378</v>
      </c>
      <c r="AK8" s="138" t="s">
        <v>379</v>
      </c>
      <c r="AL8" s="138" t="s">
        <v>373</v>
      </c>
      <c r="AM8" s="138" t="s">
        <v>186</v>
      </c>
      <c r="AN8" s="147" t="s">
        <v>24</v>
      </c>
      <c r="AO8" s="138" t="s">
        <v>83</v>
      </c>
      <c r="AP8" s="138" t="s">
        <v>373</v>
      </c>
      <c r="AQ8" s="80" t="s">
        <v>1632</v>
      </c>
      <c r="AR8" s="138" t="s">
        <v>199</v>
      </c>
      <c r="AS8" s="138" t="s">
        <v>199</v>
      </c>
      <c r="AT8" s="138" t="s">
        <v>199</v>
      </c>
      <c r="AU8" s="138" t="s">
        <v>99</v>
      </c>
      <c r="AV8" s="149" t="s">
        <v>2113</v>
      </c>
      <c r="AW8" s="149" t="s">
        <v>1599</v>
      </c>
      <c r="AX8" s="138" t="s">
        <v>105</v>
      </c>
      <c r="AY8" s="138" t="s">
        <v>138</v>
      </c>
      <c r="AZ8" s="138" t="s">
        <v>318</v>
      </c>
      <c r="BA8" s="138"/>
      <c r="BB8" s="138" t="s">
        <v>94</v>
      </c>
      <c r="BC8" s="151">
        <v>42467</v>
      </c>
      <c r="BD8" s="186"/>
      <c r="BE8" s="186"/>
      <c r="BF8" s="186"/>
      <c r="BG8" s="186"/>
      <c r="BH8" s="186"/>
      <c r="BI8" s="186"/>
      <c r="BJ8" s="186"/>
      <c r="BK8" s="186"/>
      <c r="BL8" s="1"/>
      <c r="BM8" s="1"/>
      <c r="BN8" s="1"/>
      <c r="BO8" s="1"/>
      <c r="BP8" s="1"/>
      <c r="BQ8" s="1"/>
      <c r="BR8" s="1"/>
      <c r="BS8" s="1"/>
      <c r="BT8" s="1"/>
      <c r="BU8" s="1"/>
      <c r="BV8" s="1"/>
      <c r="BW8" s="1"/>
      <c r="BX8" s="1"/>
      <c r="BY8" s="1"/>
      <c r="BZ8" s="1"/>
      <c r="CA8" s="1"/>
      <c r="CB8" s="1"/>
      <c r="CC8" s="1"/>
      <c r="CD8" s="1"/>
      <c r="CE8" s="1"/>
      <c r="CF8" s="1"/>
      <c r="CG8" s="1"/>
      <c r="CH8" s="1"/>
      <c r="CI8" s="1"/>
      <c r="CJ8" s="1"/>
    </row>
    <row r="9" spans="1:2922" ht="227" customHeight="1">
      <c r="A9" s="149" t="s">
        <v>112</v>
      </c>
      <c r="B9" s="139" t="s">
        <v>144</v>
      </c>
      <c r="C9" s="149" t="s">
        <v>49</v>
      </c>
      <c r="D9" s="149" t="s">
        <v>342</v>
      </c>
      <c r="E9" s="138" t="s">
        <v>71</v>
      </c>
      <c r="F9" s="149" t="s">
        <v>103</v>
      </c>
      <c r="G9" s="149" t="s">
        <v>353</v>
      </c>
      <c r="H9" s="138" t="s">
        <v>357</v>
      </c>
      <c r="I9" s="149" t="s">
        <v>358</v>
      </c>
      <c r="J9" s="149">
        <v>5</v>
      </c>
      <c r="K9" s="149" t="s">
        <v>77</v>
      </c>
      <c r="L9" s="138" t="s">
        <v>82</v>
      </c>
      <c r="M9" s="152">
        <v>42467</v>
      </c>
      <c r="N9" s="149" t="s">
        <v>94</v>
      </c>
      <c r="O9" s="138">
        <v>-26.674503999999999</v>
      </c>
      <c r="P9" s="138">
        <v>27.936287</v>
      </c>
      <c r="Q9" s="146" t="s">
        <v>1832</v>
      </c>
      <c r="R9" s="138" t="s">
        <v>80</v>
      </c>
      <c r="S9" s="138" t="s">
        <v>199</v>
      </c>
      <c r="T9" s="138" t="s">
        <v>136</v>
      </c>
      <c r="U9" s="138" t="s">
        <v>123</v>
      </c>
      <c r="V9" s="138" t="s">
        <v>128</v>
      </c>
      <c r="W9" s="138" t="s">
        <v>44</v>
      </c>
      <c r="X9" s="138" t="s">
        <v>82</v>
      </c>
      <c r="Y9" s="138" t="s">
        <v>186</v>
      </c>
      <c r="Z9" s="138" t="s">
        <v>186</v>
      </c>
      <c r="AA9" s="153" t="s">
        <v>307</v>
      </c>
      <c r="AB9" s="153" t="s">
        <v>220</v>
      </c>
      <c r="AC9" s="138" t="s">
        <v>374</v>
      </c>
      <c r="AD9" s="138" t="s">
        <v>34</v>
      </c>
      <c r="AE9" s="138" t="s">
        <v>193</v>
      </c>
      <c r="AF9" s="138" t="s">
        <v>233</v>
      </c>
      <c r="AG9" s="138" t="s">
        <v>77</v>
      </c>
      <c r="AH9" s="138" t="s">
        <v>206</v>
      </c>
      <c r="AI9" s="138" t="s">
        <v>1059</v>
      </c>
      <c r="AJ9" s="138" t="s">
        <v>223</v>
      </c>
      <c r="AK9" s="138" t="s">
        <v>191</v>
      </c>
      <c r="AL9" s="138" t="s">
        <v>77</v>
      </c>
      <c r="AM9" s="138" t="s">
        <v>514</v>
      </c>
      <c r="AN9" s="147" t="s">
        <v>23</v>
      </c>
      <c r="AO9" s="138" t="s">
        <v>83</v>
      </c>
      <c r="AP9" s="149" t="s">
        <v>1060</v>
      </c>
      <c r="AQ9" s="138" t="s">
        <v>46</v>
      </c>
      <c r="AR9" s="138" t="s">
        <v>199</v>
      </c>
      <c r="AS9" s="138" t="s">
        <v>199</v>
      </c>
      <c r="AT9" s="138" t="s">
        <v>199</v>
      </c>
      <c r="AU9" s="149" t="s">
        <v>99</v>
      </c>
      <c r="AV9" s="149" t="s">
        <v>2113</v>
      </c>
      <c r="AW9" s="149" t="s">
        <v>1662</v>
      </c>
      <c r="AX9" s="138" t="s">
        <v>105</v>
      </c>
      <c r="AY9" s="149" t="s">
        <v>138</v>
      </c>
      <c r="AZ9" s="149" t="s">
        <v>319</v>
      </c>
      <c r="BA9" s="149"/>
      <c r="BB9" s="149" t="s">
        <v>94</v>
      </c>
      <c r="BC9" s="154">
        <v>42467</v>
      </c>
      <c r="BD9" s="186"/>
      <c r="BE9" s="186"/>
      <c r="BF9" s="186"/>
      <c r="BG9" s="186"/>
      <c r="BH9" s="186"/>
      <c r="BI9" s="186"/>
      <c r="BJ9" s="186"/>
      <c r="BK9" s="186"/>
      <c r="BL9" s="1"/>
      <c r="BM9" s="1"/>
      <c r="BN9" s="1"/>
      <c r="BO9" s="1"/>
      <c r="BP9" s="1"/>
      <c r="BQ9" s="1"/>
      <c r="BR9" s="1"/>
      <c r="BS9" s="1"/>
      <c r="BT9" s="1"/>
      <c r="BU9" s="1"/>
      <c r="BV9" s="1"/>
      <c r="BW9" s="1"/>
      <c r="BX9" s="1"/>
      <c r="BY9" s="1"/>
      <c r="BZ9" s="1"/>
      <c r="CA9" s="1"/>
      <c r="CB9" s="1"/>
      <c r="CC9" s="1"/>
      <c r="CD9" s="1"/>
      <c r="CE9" s="1"/>
      <c r="CF9" s="1"/>
      <c r="CG9" s="1"/>
      <c r="CH9" s="1"/>
      <c r="CI9" s="1"/>
      <c r="CJ9" s="1"/>
    </row>
    <row r="10" spans="1:2922" ht="227" customHeight="1">
      <c r="A10" s="149" t="s">
        <v>112</v>
      </c>
      <c r="B10" s="139" t="s">
        <v>145</v>
      </c>
      <c r="C10" s="149" t="s">
        <v>49</v>
      </c>
      <c r="D10" s="149" t="s">
        <v>343</v>
      </c>
      <c r="E10" s="138" t="s">
        <v>71</v>
      </c>
      <c r="F10" s="149" t="s">
        <v>103</v>
      </c>
      <c r="G10" s="149" t="s">
        <v>353</v>
      </c>
      <c r="H10" s="138" t="s">
        <v>357</v>
      </c>
      <c r="I10" s="149" t="s">
        <v>358</v>
      </c>
      <c r="J10" s="138">
        <v>6</v>
      </c>
      <c r="K10" s="149" t="s">
        <v>77</v>
      </c>
      <c r="L10" s="138" t="s">
        <v>82</v>
      </c>
      <c r="M10" s="152">
        <v>42467</v>
      </c>
      <c r="N10" s="149" t="s">
        <v>94</v>
      </c>
      <c r="O10" s="138">
        <v>-26.674605</v>
      </c>
      <c r="P10" s="138">
        <v>27.936271000000001</v>
      </c>
      <c r="Q10" s="146" t="s">
        <v>1833</v>
      </c>
      <c r="R10" s="138" t="s">
        <v>80</v>
      </c>
      <c r="S10" s="138" t="s">
        <v>199</v>
      </c>
      <c r="T10" s="138" t="s">
        <v>136</v>
      </c>
      <c r="U10" s="138" t="s">
        <v>123</v>
      </c>
      <c r="V10" s="138" t="s">
        <v>128</v>
      </c>
      <c r="W10" s="138" t="s">
        <v>44</v>
      </c>
      <c r="X10" s="138" t="s">
        <v>82</v>
      </c>
      <c r="Y10" s="138" t="s">
        <v>186</v>
      </c>
      <c r="Z10" s="138" t="s">
        <v>186</v>
      </c>
      <c r="AA10" s="153" t="s">
        <v>307</v>
      </c>
      <c r="AB10" s="153" t="s">
        <v>220</v>
      </c>
      <c r="AC10" s="138" t="s">
        <v>374</v>
      </c>
      <c r="AD10" s="138" t="s">
        <v>34</v>
      </c>
      <c r="AE10" s="149" t="s">
        <v>193</v>
      </c>
      <c r="AF10" s="138" t="s">
        <v>233</v>
      </c>
      <c r="AG10" s="138" t="s">
        <v>77</v>
      </c>
      <c r="AH10" s="138" t="s">
        <v>206</v>
      </c>
      <c r="AI10" s="138" t="s">
        <v>1059</v>
      </c>
      <c r="AJ10" s="138" t="s">
        <v>223</v>
      </c>
      <c r="AK10" s="138" t="s">
        <v>191</v>
      </c>
      <c r="AL10" s="138" t="s">
        <v>77</v>
      </c>
      <c r="AM10" s="138" t="s">
        <v>514</v>
      </c>
      <c r="AN10" s="147" t="s">
        <v>23</v>
      </c>
      <c r="AO10" s="138" t="s">
        <v>83</v>
      </c>
      <c r="AP10" s="149" t="s">
        <v>512</v>
      </c>
      <c r="AQ10" s="138" t="s">
        <v>46</v>
      </c>
      <c r="AR10" s="138" t="s">
        <v>199</v>
      </c>
      <c r="AS10" s="138" t="s">
        <v>199</v>
      </c>
      <c r="AT10" s="138" t="s">
        <v>199</v>
      </c>
      <c r="AU10" s="149" t="s">
        <v>99</v>
      </c>
      <c r="AV10" s="149" t="s">
        <v>2113</v>
      </c>
      <c r="AW10" s="149" t="s">
        <v>1662</v>
      </c>
      <c r="AX10" s="138" t="s">
        <v>105</v>
      </c>
      <c r="AY10" s="149" t="s">
        <v>138</v>
      </c>
      <c r="AZ10" s="149" t="s">
        <v>320</v>
      </c>
      <c r="BA10" s="149"/>
      <c r="BB10" s="149" t="s">
        <v>94</v>
      </c>
      <c r="BC10" s="154">
        <v>42467</v>
      </c>
      <c r="BD10" s="186"/>
      <c r="BE10" s="186"/>
      <c r="BF10" s="186"/>
      <c r="BG10" s="186"/>
      <c r="BH10" s="186"/>
      <c r="BI10" s="186"/>
      <c r="BJ10" s="186"/>
      <c r="BK10" s="186"/>
      <c r="BL10" s="1"/>
      <c r="BM10" s="1"/>
      <c r="BN10" s="1"/>
      <c r="BO10" s="1"/>
      <c r="BP10" s="1"/>
      <c r="BQ10" s="1"/>
      <c r="BR10" s="1"/>
      <c r="BS10" s="1"/>
      <c r="BT10" s="1"/>
      <c r="BU10" s="1"/>
      <c r="BV10" s="1"/>
      <c r="BW10" s="1"/>
      <c r="BX10" s="1"/>
      <c r="BY10" s="1"/>
      <c r="BZ10" s="1"/>
      <c r="CA10" s="1"/>
      <c r="CB10" s="1"/>
      <c r="CC10" s="1"/>
      <c r="CD10" s="1"/>
      <c r="CE10" s="1"/>
      <c r="CF10" s="1"/>
      <c r="CG10" s="1"/>
      <c r="CH10" s="1"/>
      <c r="CI10" s="1"/>
      <c r="CJ10" s="1"/>
    </row>
    <row r="11" spans="1:2922" ht="227" customHeight="1">
      <c r="A11" s="149" t="s">
        <v>112</v>
      </c>
      <c r="B11" s="139" t="s">
        <v>146</v>
      </c>
      <c r="C11" s="149" t="s">
        <v>49</v>
      </c>
      <c r="D11" s="149" t="s">
        <v>344</v>
      </c>
      <c r="E11" s="138" t="s">
        <v>71</v>
      </c>
      <c r="F11" s="149" t="s">
        <v>103</v>
      </c>
      <c r="G11" s="149" t="s">
        <v>353</v>
      </c>
      <c r="H11" s="138" t="s">
        <v>357</v>
      </c>
      <c r="I11" s="149" t="s">
        <v>358</v>
      </c>
      <c r="J11" s="149">
        <v>7</v>
      </c>
      <c r="K11" s="149" t="s">
        <v>77</v>
      </c>
      <c r="L11" s="138" t="s">
        <v>82</v>
      </c>
      <c r="M11" s="152">
        <v>42467</v>
      </c>
      <c r="N11" s="149" t="s">
        <v>94</v>
      </c>
      <c r="O11" s="138">
        <v>-26.674817999999998</v>
      </c>
      <c r="P11" s="138">
        <v>27.936222999999998</v>
      </c>
      <c r="Q11" s="146" t="s">
        <v>1834</v>
      </c>
      <c r="R11" s="138" t="s">
        <v>80</v>
      </c>
      <c r="S11" s="138" t="s">
        <v>199</v>
      </c>
      <c r="T11" s="138" t="s">
        <v>136</v>
      </c>
      <c r="U11" s="138" t="s">
        <v>123</v>
      </c>
      <c r="V11" s="138" t="s">
        <v>128</v>
      </c>
      <c r="W11" s="138" t="s">
        <v>44</v>
      </c>
      <c r="X11" s="138" t="s">
        <v>82</v>
      </c>
      <c r="Y11" s="138" t="s">
        <v>186</v>
      </c>
      <c r="Z11" s="138" t="s">
        <v>186</v>
      </c>
      <c r="AA11" s="153" t="s">
        <v>307</v>
      </c>
      <c r="AB11" s="153" t="s">
        <v>220</v>
      </c>
      <c r="AC11" s="138" t="s">
        <v>374</v>
      </c>
      <c r="AD11" s="138" t="s">
        <v>34</v>
      </c>
      <c r="AE11" s="149" t="s">
        <v>193</v>
      </c>
      <c r="AF11" s="138" t="s">
        <v>233</v>
      </c>
      <c r="AG11" s="138" t="s">
        <v>77</v>
      </c>
      <c r="AH11" s="138" t="s">
        <v>206</v>
      </c>
      <c r="AI11" s="138" t="s">
        <v>1059</v>
      </c>
      <c r="AJ11" s="138" t="s">
        <v>223</v>
      </c>
      <c r="AK11" s="138" t="s">
        <v>191</v>
      </c>
      <c r="AL11" s="138" t="s">
        <v>77</v>
      </c>
      <c r="AM11" s="138" t="s">
        <v>514</v>
      </c>
      <c r="AN11" s="147" t="s">
        <v>23</v>
      </c>
      <c r="AO11" s="138" t="s">
        <v>83</v>
      </c>
      <c r="AP11" s="149" t="s">
        <v>512</v>
      </c>
      <c r="AQ11" s="138" t="s">
        <v>46</v>
      </c>
      <c r="AR11" s="138" t="s">
        <v>199</v>
      </c>
      <c r="AS11" s="138" t="s">
        <v>199</v>
      </c>
      <c r="AT11" s="138" t="s">
        <v>199</v>
      </c>
      <c r="AU11" s="149" t="s">
        <v>99</v>
      </c>
      <c r="AV11" s="149" t="s">
        <v>2113</v>
      </c>
      <c r="AW11" s="149" t="s">
        <v>1662</v>
      </c>
      <c r="AX11" s="138" t="s">
        <v>105</v>
      </c>
      <c r="AY11" s="149" t="s">
        <v>138</v>
      </c>
      <c r="AZ11" s="149" t="s">
        <v>321</v>
      </c>
      <c r="BA11" s="149"/>
      <c r="BB11" s="149" t="s">
        <v>94</v>
      </c>
      <c r="BC11" s="154">
        <v>42467</v>
      </c>
      <c r="BD11" s="186"/>
      <c r="BE11" s="186"/>
      <c r="BF11" s="186"/>
      <c r="BG11" s="186"/>
      <c r="BH11" s="186"/>
      <c r="BI11" s="186"/>
      <c r="BJ11" s="186"/>
      <c r="BK11" s="186"/>
      <c r="BL11" s="1"/>
      <c r="BM11" s="1"/>
      <c r="BN11" s="1"/>
      <c r="BO11" s="1"/>
      <c r="BP11" s="1"/>
      <c r="BQ11" s="1"/>
      <c r="BR11" s="1"/>
      <c r="BS11" s="1"/>
      <c r="BT11" s="1"/>
      <c r="BU11" s="1"/>
      <c r="BV11" s="1"/>
      <c r="BW11" s="1"/>
      <c r="BX11" s="1"/>
      <c r="BY11" s="1"/>
      <c r="BZ11" s="1"/>
      <c r="CA11" s="1"/>
      <c r="CB11" s="1"/>
      <c r="CC11" s="1"/>
      <c r="CD11" s="1"/>
      <c r="CE11" s="1"/>
      <c r="CF11" s="1"/>
      <c r="CG11" s="1"/>
      <c r="CH11" s="1"/>
      <c r="CI11" s="1"/>
      <c r="CJ11" s="1"/>
    </row>
    <row r="12" spans="1:2922" ht="227" customHeight="1">
      <c r="A12" s="149" t="s">
        <v>112</v>
      </c>
      <c r="B12" s="139" t="s">
        <v>147</v>
      </c>
      <c r="C12" s="149" t="s">
        <v>49</v>
      </c>
      <c r="D12" s="149" t="s">
        <v>345</v>
      </c>
      <c r="E12" s="138" t="s">
        <v>71</v>
      </c>
      <c r="F12" s="149" t="s">
        <v>103</v>
      </c>
      <c r="G12" s="149" t="s">
        <v>353</v>
      </c>
      <c r="H12" s="138" t="s">
        <v>357</v>
      </c>
      <c r="I12" s="149" t="s">
        <v>358</v>
      </c>
      <c r="J12" s="138">
        <v>8</v>
      </c>
      <c r="K12" s="149" t="s">
        <v>77</v>
      </c>
      <c r="L12" s="138" t="s">
        <v>82</v>
      </c>
      <c r="M12" s="152">
        <v>42467</v>
      </c>
      <c r="N12" s="149" t="s">
        <v>94</v>
      </c>
      <c r="O12" s="138">
        <v>-26.674904000000002</v>
      </c>
      <c r="P12" s="138">
        <v>27.936209999999999</v>
      </c>
      <c r="Q12" s="146" t="s">
        <v>1835</v>
      </c>
      <c r="R12" s="138" t="s">
        <v>80</v>
      </c>
      <c r="S12" s="138" t="s">
        <v>199</v>
      </c>
      <c r="T12" s="138" t="s">
        <v>136</v>
      </c>
      <c r="U12" s="138" t="s">
        <v>123</v>
      </c>
      <c r="V12" s="138" t="s">
        <v>128</v>
      </c>
      <c r="W12" s="138" t="s">
        <v>44</v>
      </c>
      <c r="X12" s="138" t="s">
        <v>82</v>
      </c>
      <c r="Y12" s="138" t="s">
        <v>186</v>
      </c>
      <c r="Z12" s="138" t="s">
        <v>186</v>
      </c>
      <c r="AA12" s="153" t="s">
        <v>307</v>
      </c>
      <c r="AB12" s="153" t="s">
        <v>220</v>
      </c>
      <c r="AC12" s="138" t="s">
        <v>374</v>
      </c>
      <c r="AD12" s="138" t="s">
        <v>34</v>
      </c>
      <c r="AE12" s="149" t="s">
        <v>193</v>
      </c>
      <c r="AF12" s="138" t="s">
        <v>233</v>
      </c>
      <c r="AG12" s="138" t="s">
        <v>77</v>
      </c>
      <c r="AH12" s="138" t="s">
        <v>206</v>
      </c>
      <c r="AI12" s="138" t="s">
        <v>1059</v>
      </c>
      <c r="AJ12" s="138" t="s">
        <v>223</v>
      </c>
      <c r="AK12" s="138" t="s">
        <v>191</v>
      </c>
      <c r="AL12" s="138" t="s">
        <v>77</v>
      </c>
      <c r="AM12" s="138" t="s">
        <v>514</v>
      </c>
      <c r="AN12" s="147" t="s">
        <v>23</v>
      </c>
      <c r="AO12" s="138" t="s">
        <v>83</v>
      </c>
      <c r="AP12" s="149" t="s">
        <v>512</v>
      </c>
      <c r="AQ12" s="138" t="s">
        <v>46</v>
      </c>
      <c r="AR12" s="138" t="s">
        <v>199</v>
      </c>
      <c r="AS12" s="138" t="s">
        <v>199</v>
      </c>
      <c r="AT12" s="138" t="s">
        <v>199</v>
      </c>
      <c r="AU12" s="138" t="s">
        <v>77</v>
      </c>
      <c r="AV12" s="149" t="s">
        <v>2113</v>
      </c>
      <c r="AW12" s="149" t="s">
        <v>1662</v>
      </c>
      <c r="AX12" s="147" t="s">
        <v>23</v>
      </c>
      <c r="AY12" s="138" t="s">
        <v>83</v>
      </c>
      <c r="AZ12" s="149" t="s">
        <v>1061</v>
      </c>
      <c r="BA12" s="149"/>
      <c r="BB12" s="149" t="s">
        <v>94</v>
      </c>
      <c r="BC12" s="154">
        <v>42467</v>
      </c>
      <c r="BD12" s="186"/>
      <c r="BE12" s="186"/>
      <c r="BF12" s="186"/>
      <c r="BG12" s="186"/>
      <c r="BH12" s="186"/>
      <c r="BI12" s="186"/>
      <c r="BJ12" s="186"/>
      <c r="BK12" s="186"/>
      <c r="BL12" s="1"/>
      <c r="BM12" s="1"/>
      <c r="BN12" s="1"/>
      <c r="BO12" s="1"/>
      <c r="BP12" s="1"/>
      <c r="BQ12" s="1"/>
      <c r="BR12" s="1"/>
      <c r="BS12" s="1"/>
      <c r="BT12" s="1"/>
      <c r="BU12" s="1"/>
      <c r="BV12" s="1"/>
      <c r="BW12" s="1"/>
      <c r="BX12" s="1"/>
      <c r="BY12" s="1"/>
      <c r="BZ12" s="1"/>
      <c r="CA12" s="1"/>
      <c r="CB12" s="1"/>
      <c r="CC12" s="1"/>
      <c r="CD12" s="1"/>
      <c r="CE12" s="1"/>
      <c r="CF12" s="1"/>
      <c r="CG12" s="1"/>
      <c r="CH12" s="1"/>
      <c r="CI12" s="1"/>
      <c r="CJ12" s="1"/>
    </row>
    <row r="13" spans="1:2922" ht="227" customHeight="1">
      <c r="A13" s="149" t="s">
        <v>112</v>
      </c>
      <c r="B13" s="139" t="s">
        <v>148</v>
      </c>
      <c r="C13" s="149" t="s">
        <v>49</v>
      </c>
      <c r="D13" s="149" t="s">
        <v>346</v>
      </c>
      <c r="E13" s="138" t="s">
        <v>71</v>
      </c>
      <c r="F13" s="149" t="s">
        <v>103</v>
      </c>
      <c r="G13" s="149" t="s">
        <v>353</v>
      </c>
      <c r="H13" s="138" t="s">
        <v>357</v>
      </c>
      <c r="I13" s="149" t="s">
        <v>358</v>
      </c>
      <c r="J13" s="149">
        <v>9</v>
      </c>
      <c r="K13" s="149" t="s">
        <v>77</v>
      </c>
      <c r="L13" s="138" t="s">
        <v>82</v>
      </c>
      <c r="M13" s="152">
        <v>42467</v>
      </c>
      <c r="N13" s="149" t="s">
        <v>94</v>
      </c>
      <c r="O13" s="138">
        <v>-26.675097999999998</v>
      </c>
      <c r="P13" s="138">
        <v>27.936153999999998</v>
      </c>
      <c r="Q13" s="146" t="s">
        <v>1836</v>
      </c>
      <c r="R13" s="138" t="s">
        <v>80</v>
      </c>
      <c r="S13" s="138" t="s">
        <v>199</v>
      </c>
      <c r="T13" s="138" t="s">
        <v>136</v>
      </c>
      <c r="U13" s="138" t="s">
        <v>123</v>
      </c>
      <c r="V13" s="138" t="s">
        <v>128</v>
      </c>
      <c r="W13" s="138" t="s">
        <v>44</v>
      </c>
      <c r="X13" s="138" t="s">
        <v>82</v>
      </c>
      <c r="Y13" s="138" t="s">
        <v>186</v>
      </c>
      <c r="Z13" s="138" t="s">
        <v>186</v>
      </c>
      <c r="AA13" s="153" t="s">
        <v>307</v>
      </c>
      <c r="AB13" s="153" t="s">
        <v>220</v>
      </c>
      <c r="AC13" s="138" t="s">
        <v>516</v>
      </c>
      <c r="AD13" s="138" t="s">
        <v>34</v>
      </c>
      <c r="AE13" s="149" t="s">
        <v>193</v>
      </c>
      <c r="AF13" s="138" t="s">
        <v>233</v>
      </c>
      <c r="AG13" s="138" t="s">
        <v>77</v>
      </c>
      <c r="AH13" s="138" t="s">
        <v>206</v>
      </c>
      <c r="AI13" s="138" t="s">
        <v>1059</v>
      </c>
      <c r="AJ13" s="138" t="s">
        <v>223</v>
      </c>
      <c r="AK13" s="138" t="s">
        <v>191</v>
      </c>
      <c r="AL13" s="138" t="s">
        <v>77</v>
      </c>
      <c r="AM13" s="138" t="s">
        <v>515</v>
      </c>
      <c r="AN13" s="147" t="s">
        <v>23</v>
      </c>
      <c r="AO13" s="138" t="s">
        <v>83</v>
      </c>
      <c r="AP13" s="149" t="s">
        <v>512</v>
      </c>
      <c r="AQ13" s="138" t="s">
        <v>46</v>
      </c>
      <c r="AR13" s="138" t="s">
        <v>199</v>
      </c>
      <c r="AS13" s="138" t="s">
        <v>199</v>
      </c>
      <c r="AT13" s="138" t="s">
        <v>199</v>
      </c>
      <c r="AU13" s="149" t="s">
        <v>99</v>
      </c>
      <c r="AV13" s="149" t="s">
        <v>2113</v>
      </c>
      <c r="AW13" s="149" t="s">
        <v>1663</v>
      </c>
      <c r="AX13" s="138" t="s">
        <v>105</v>
      </c>
      <c r="AY13" s="149" t="s">
        <v>138</v>
      </c>
      <c r="AZ13" s="149" t="s">
        <v>322</v>
      </c>
      <c r="BA13" s="149"/>
      <c r="BB13" s="149" t="s">
        <v>94</v>
      </c>
      <c r="BC13" s="154">
        <v>42467</v>
      </c>
      <c r="BD13" s="186"/>
      <c r="BE13" s="186"/>
      <c r="BF13" s="186"/>
      <c r="BG13" s="186"/>
      <c r="BH13" s="186"/>
      <c r="BI13" s="186"/>
      <c r="BJ13" s="186"/>
      <c r="BK13" s="186"/>
      <c r="BL13" s="1"/>
      <c r="BM13" s="1"/>
      <c r="BN13" s="1"/>
      <c r="BO13" s="1"/>
      <c r="BP13" s="1"/>
      <c r="BQ13" s="1"/>
      <c r="BR13" s="1"/>
      <c r="BS13" s="1"/>
      <c r="BT13" s="1"/>
      <c r="BU13" s="1"/>
      <c r="BV13" s="1"/>
      <c r="BW13" s="1"/>
      <c r="BX13" s="1"/>
      <c r="BY13" s="1"/>
      <c r="BZ13" s="1"/>
      <c r="CA13" s="1"/>
      <c r="CB13" s="1"/>
      <c r="CC13" s="1"/>
      <c r="CD13" s="1"/>
      <c r="CE13" s="1"/>
      <c r="CF13" s="1"/>
      <c r="CG13" s="1"/>
      <c r="CH13" s="1"/>
      <c r="CI13" s="1"/>
      <c r="CJ13" s="1"/>
    </row>
    <row r="14" spans="1:2922" ht="227" customHeight="1">
      <c r="A14" s="149" t="s">
        <v>112</v>
      </c>
      <c r="B14" s="139" t="s">
        <v>149</v>
      </c>
      <c r="C14" s="149" t="s">
        <v>49</v>
      </c>
      <c r="D14" s="149" t="s">
        <v>347</v>
      </c>
      <c r="E14" s="138" t="s">
        <v>71</v>
      </c>
      <c r="F14" s="149" t="s">
        <v>103</v>
      </c>
      <c r="G14" s="149" t="s">
        <v>353</v>
      </c>
      <c r="H14" s="138" t="s">
        <v>357</v>
      </c>
      <c r="I14" s="149" t="s">
        <v>358</v>
      </c>
      <c r="J14" s="138">
        <v>10</v>
      </c>
      <c r="K14" s="149" t="s">
        <v>77</v>
      </c>
      <c r="L14" s="138" t="s">
        <v>82</v>
      </c>
      <c r="M14" s="152">
        <v>42467</v>
      </c>
      <c r="N14" s="149" t="s">
        <v>94</v>
      </c>
      <c r="O14" s="138">
        <v>-26.675198999999999</v>
      </c>
      <c r="P14" s="138">
        <v>27.936138</v>
      </c>
      <c r="Q14" s="146" t="s">
        <v>1837</v>
      </c>
      <c r="R14" s="138" t="s">
        <v>80</v>
      </c>
      <c r="S14" s="138" t="s">
        <v>199</v>
      </c>
      <c r="T14" s="138" t="s">
        <v>136</v>
      </c>
      <c r="U14" s="138" t="s">
        <v>123</v>
      </c>
      <c r="V14" s="138" t="s">
        <v>128</v>
      </c>
      <c r="W14" s="138" t="s">
        <v>44</v>
      </c>
      <c r="X14" s="138" t="s">
        <v>82</v>
      </c>
      <c r="Y14" s="138" t="s">
        <v>186</v>
      </c>
      <c r="Z14" s="138" t="s">
        <v>186</v>
      </c>
      <c r="AA14" s="153" t="s">
        <v>307</v>
      </c>
      <c r="AB14" s="153" t="s">
        <v>220</v>
      </c>
      <c r="AC14" s="138" t="s">
        <v>516</v>
      </c>
      <c r="AD14" s="138" t="s">
        <v>34</v>
      </c>
      <c r="AE14" s="149" t="s">
        <v>193</v>
      </c>
      <c r="AF14" s="138" t="s">
        <v>233</v>
      </c>
      <c r="AG14" s="138" t="s">
        <v>77</v>
      </c>
      <c r="AH14" s="138" t="s">
        <v>206</v>
      </c>
      <c r="AI14" s="138" t="s">
        <v>1059</v>
      </c>
      <c r="AJ14" s="138" t="s">
        <v>223</v>
      </c>
      <c r="AK14" s="138" t="s">
        <v>191</v>
      </c>
      <c r="AL14" s="138" t="s">
        <v>77</v>
      </c>
      <c r="AM14" s="138" t="s">
        <v>515</v>
      </c>
      <c r="AN14" s="147" t="s">
        <v>23</v>
      </c>
      <c r="AO14" s="138" t="s">
        <v>83</v>
      </c>
      <c r="AP14" s="149" t="s">
        <v>512</v>
      </c>
      <c r="AQ14" s="138" t="s">
        <v>46</v>
      </c>
      <c r="AR14" s="138" t="s">
        <v>199</v>
      </c>
      <c r="AS14" s="138" t="s">
        <v>199</v>
      </c>
      <c r="AT14" s="138" t="s">
        <v>199</v>
      </c>
      <c r="AU14" s="149" t="s">
        <v>99</v>
      </c>
      <c r="AV14" s="149" t="s">
        <v>2113</v>
      </c>
      <c r="AW14" s="149" t="s">
        <v>1663</v>
      </c>
      <c r="AX14" s="138" t="s">
        <v>105</v>
      </c>
      <c r="AY14" s="149" t="s">
        <v>138</v>
      </c>
      <c r="AZ14" s="149" t="s">
        <v>323</v>
      </c>
      <c r="BA14" s="149"/>
      <c r="BB14" s="149" t="s">
        <v>94</v>
      </c>
      <c r="BC14" s="154">
        <v>42467</v>
      </c>
      <c r="BD14" s="186"/>
      <c r="BE14" s="186"/>
      <c r="BF14" s="186"/>
      <c r="BG14" s="186"/>
      <c r="BH14" s="186"/>
      <c r="BI14" s="186"/>
      <c r="BJ14" s="186"/>
      <c r="BK14" s="186"/>
      <c r="BL14" s="1"/>
      <c r="BM14" s="1"/>
      <c r="BN14" s="1"/>
      <c r="BO14" s="1"/>
      <c r="BP14" s="1"/>
      <c r="BQ14" s="1"/>
      <c r="BR14" s="1"/>
      <c r="BS14" s="1"/>
      <c r="BT14" s="1"/>
      <c r="BU14" s="1"/>
      <c r="BV14" s="1"/>
      <c r="BW14" s="1"/>
      <c r="BX14" s="1"/>
      <c r="BY14" s="1"/>
      <c r="BZ14" s="1"/>
      <c r="CA14" s="1"/>
      <c r="CB14" s="1"/>
      <c r="CC14" s="1"/>
      <c r="CD14" s="1"/>
      <c r="CE14" s="1"/>
      <c r="CF14" s="1"/>
      <c r="CG14" s="1"/>
      <c r="CH14" s="1"/>
      <c r="CI14" s="1"/>
      <c r="CJ14" s="1"/>
    </row>
    <row r="15" spans="1:2922" ht="227" customHeight="1">
      <c r="A15" s="149" t="s">
        <v>112</v>
      </c>
      <c r="B15" s="139" t="s">
        <v>150</v>
      </c>
      <c r="C15" s="149" t="s">
        <v>49</v>
      </c>
      <c r="D15" s="149" t="s">
        <v>348</v>
      </c>
      <c r="E15" s="138" t="s">
        <v>71</v>
      </c>
      <c r="F15" s="149" t="s">
        <v>103</v>
      </c>
      <c r="G15" s="149" t="s">
        <v>353</v>
      </c>
      <c r="H15" s="138" t="s">
        <v>357</v>
      </c>
      <c r="I15" s="149" t="s">
        <v>358</v>
      </c>
      <c r="J15" s="149">
        <v>11</v>
      </c>
      <c r="K15" s="149" t="s">
        <v>77</v>
      </c>
      <c r="L15" s="138" t="s">
        <v>82</v>
      </c>
      <c r="M15" s="152">
        <v>42467</v>
      </c>
      <c r="N15" s="149" t="s">
        <v>94</v>
      </c>
      <c r="O15" s="138">
        <v>-26.675283</v>
      </c>
      <c r="P15" s="138">
        <v>27.936116999999999</v>
      </c>
      <c r="Q15" s="146" t="s">
        <v>1838</v>
      </c>
      <c r="R15" s="138" t="s">
        <v>80</v>
      </c>
      <c r="S15" s="138" t="s">
        <v>199</v>
      </c>
      <c r="T15" s="138" t="s">
        <v>136</v>
      </c>
      <c r="U15" s="138" t="s">
        <v>123</v>
      </c>
      <c r="V15" s="138" t="s">
        <v>128</v>
      </c>
      <c r="W15" s="138" t="s">
        <v>44</v>
      </c>
      <c r="X15" s="138" t="s">
        <v>82</v>
      </c>
      <c r="Y15" s="138" t="s">
        <v>186</v>
      </c>
      <c r="Z15" s="138" t="s">
        <v>186</v>
      </c>
      <c r="AA15" s="153" t="s">
        <v>307</v>
      </c>
      <c r="AB15" s="153" t="s">
        <v>220</v>
      </c>
      <c r="AC15" s="138" t="s">
        <v>516</v>
      </c>
      <c r="AD15" s="138" t="s">
        <v>34</v>
      </c>
      <c r="AE15" s="149" t="s">
        <v>193</v>
      </c>
      <c r="AF15" s="138" t="s">
        <v>233</v>
      </c>
      <c r="AG15" s="138" t="s">
        <v>77</v>
      </c>
      <c r="AH15" s="138" t="s">
        <v>206</v>
      </c>
      <c r="AI15" s="138" t="s">
        <v>1059</v>
      </c>
      <c r="AJ15" s="138" t="s">
        <v>223</v>
      </c>
      <c r="AK15" s="138" t="s">
        <v>191</v>
      </c>
      <c r="AL15" s="138" t="s">
        <v>77</v>
      </c>
      <c r="AM15" s="138" t="s">
        <v>1062</v>
      </c>
      <c r="AN15" s="147" t="s">
        <v>23</v>
      </c>
      <c r="AO15" s="138" t="s">
        <v>83</v>
      </c>
      <c r="AP15" s="149" t="s">
        <v>512</v>
      </c>
      <c r="AQ15" s="138" t="s">
        <v>46</v>
      </c>
      <c r="AR15" s="138" t="s">
        <v>199</v>
      </c>
      <c r="AS15" s="138" t="s">
        <v>199</v>
      </c>
      <c r="AT15" s="138" t="s">
        <v>199</v>
      </c>
      <c r="AU15" s="149" t="s">
        <v>99</v>
      </c>
      <c r="AV15" s="149" t="s">
        <v>2113</v>
      </c>
      <c r="AW15" s="149" t="s">
        <v>1663</v>
      </c>
      <c r="AX15" s="138" t="s">
        <v>105</v>
      </c>
      <c r="AY15" s="149" t="s">
        <v>138</v>
      </c>
      <c r="AZ15" s="149" t="s">
        <v>324</v>
      </c>
      <c r="BA15" s="149"/>
      <c r="BB15" s="149" t="s">
        <v>94</v>
      </c>
      <c r="BC15" s="154">
        <v>42467</v>
      </c>
      <c r="BD15" s="186"/>
      <c r="BE15" s="186"/>
      <c r="BF15" s="186"/>
      <c r="BG15" s="186"/>
      <c r="BH15" s="186"/>
      <c r="BI15" s="186"/>
      <c r="BJ15" s="186"/>
      <c r="BK15" s="186"/>
      <c r="BL15" s="1"/>
      <c r="BM15" s="1"/>
      <c r="BN15" s="1"/>
      <c r="BO15" s="1"/>
      <c r="BP15" s="1"/>
      <c r="BQ15" s="1"/>
      <c r="BR15" s="1"/>
      <c r="BS15" s="1"/>
      <c r="BT15" s="1"/>
      <c r="BU15" s="1"/>
      <c r="BV15" s="1"/>
      <c r="BW15" s="1"/>
      <c r="BX15" s="1"/>
      <c r="BY15" s="1"/>
      <c r="BZ15" s="1"/>
      <c r="CA15" s="1"/>
      <c r="CB15" s="1"/>
      <c r="CC15" s="1"/>
      <c r="CD15" s="1"/>
      <c r="CE15" s="1"/>
      <c r="CF15" s="1"/>
      <c r="CG15" s="1"/>
      <c r="CH15" s="1"/>
      <c r="CI15" s="1"/>
      <c r="CJ15" s="1"/>
    </row>
    <row r="16" spans="1:2922" ht="227" customHeight="1">
      <c r="A16" s="149" t="s">
        <v>112</v>
      </c>
      <c r="B16" s="139" t="s">
        <v>165</v>
      </c>
      <c r="C16" s="149" t="s">
        <v>49</v>
      </c>
      <c r="D16" s="149" t="s">
        <v>350</v>
      </c>
      <c r="E16" s="138" t="s">
        <v>53</v>
      </c>
      <c r="F16" s="149" t="s">
        <v>103</v>
      </c>
      <c r="G16" s="149" t="s">
        <v>353</v>
      </c>
      <c r="H16" s="138" t="s">
        <v>357</v>
      </c>
      <c r="I16" s="138" t="s">
        <v>199</v>
      </c>
      <c r="J16" s="138" t="s">
        <v>199</v>
      </c>
      <c r="K16" s="138" t="s">
        <v>199</v>
      </c>
      <c r="L16" s="138" t="s">
        <v>83</v>
      </c>
      <c r="M16" s="152">
        <v>42467</v>
      </c>
      <c r="N16" s="149" t="s">
        <v>94</v>
      </c>
      <c r="O16" s="138">
        <v>-26.639869999999998</v>
      </c>
      <c r="P16" s="138">
        <v>27.957038000000001</v>
      </c>
      <c r="Q16" s="146" t="s">
        <v>1839</v>
      </c>
      <c r="R16" s="138" t="s">
        <v>199</v>
      </c>
      <c r="S16" s="138" t="s">
        <v>80</v>
      </c>
      <c r="T16" s="138" t="s">
        <v>136</v>
      </c>
      <c r="U16" s="138" t="s">
        <v>38</v>
      </c>
      <c r="V16" s="138" t="s">
        <v>127</v>
      </c>
      <c r="W16" s="138" t="s">
        <v>44</v>
      </c>
      <c r="X16" s="138" t="s">
        <v>82</v>
      </c>
      <c r="Y16" s="138" t="s">
        <v>186</v>
      </c>
      <c r="Z16" s="138" t="s">
        <v>186</v>
      </c>
      <c r="AA16" s="153" t="s">
        <v>307</v>
      </c>
      <c r="AB16" s="153" t="s">
        <v>220</v>
      </c>
      <c r="AC16" s="138" t="s">
        <v>523</v>
      </c>
      <c r="AD16" s="138" t="s">
        <v>199</v>
      </c>
      <c r="AE16" s="149" t="s">
        <v>199</v>
      </c>
      <c r="AF16" s="149" t="s">
        <v>199</v>
      </c>
      <c r="AG16" s="149" t="s">
        <v>199</v>
      </c>
      <c r="AH16" s="149" t="s">
        <v>199</v>
      </c>
      <c r="AI16" s="149" t="s">
        <v>199</v>
      </c>
      <c r="AJ16" s="149" t="s">
        <v>199</v>
      </c>
      <c r="AK16" s="149" t="s">
        <v>199</v>
      </c>
      <c r="AL16" s="149" t="s">
        <v>199</v>
      </c>
      <c r="AM16" s="149" t="s">
        <v>199</v>
      </c>
      <c r="AN16" s="147" t="s">
        <v>22</v>
      </c>
      <c r="AO16" s="138" t="s">
        <v>83</v>
      </c>
      <c r="AP16" s="149" t="s">
        <v>380</v>
      </c>
      <c r="AQ16" s="138" t="s">
        <v>46</v>
      </c>
      <c r="AR16" s="138" t="s">
        <v>199</v>
      </c>
      <c r="AS16" s="138" t="s">
        <v>199</v>
      </c>
      <c r="AT16" s="138" t="s">
        <v>199</v>
      </c>
      <c r="AU16" s="149" t="s">
        <v>99</v>
      </c>
      <c r="AV16" s="149" t="s">
        <v>2113</v>
      </c>
      <c r="AW16" s="149" t="s">
        <v>1602</v>
      </c>
      <c r="AX16" s="138" t="s">
        <v>105</v>
      </c>
      <c r="AY16" s="149" t="s">
        <v>138</v>
      </c>
      <c r="AZ16" s="149" t="s">
        <v>325</v>
      </c>
      <c r="BA16" s="149"/>
      <c r="BB16" s="149" t="s">
        <v>94</v>
      </c>
      <c r="BC16" s="154">
        <v>42467</v>
      </c>
      <c r="BD16" s="186"/>
      <c r="BE16" s="186"/>
      <c r="BF16" s="186"/>
      <c r="BG16" s="186"/>
      <c r="BH16" s="186"/>
      <c r="BI16" s="186"/>
      <c r="BJ16" s="186"/>
      <c r="BK16" s="186"/>
      <c r="BL16" s="1"/>
      <c r="BM16" s="1"/>
      <c r="BN16" s="1"/>
      <c r="BO16" s="1"/>
      <c r="BP16" s="1"/>
      <c r="BQ16" s="1"/>
      <c r="BR16" s="1"/>
      <c r="BS16" s="1"/>
      <c r="BT16" s="1"/>
      <c r="BU16" s="1"/>
      <c r="BV16" s="1"/>
      <c r="BW16" s="1"/>
      <c r="BX16" s="1"/>
      <c r="BY16" s="1"/>
      <c r="BZ16" s="1"/>
      <c r="CA16" s="1"/>
      <c r="CB16" s="1"/>
      <c r="CC16" s="1"/>
      <c r="CD16" s="1"/>
      <c r="CE16" s="1"/>
      <c r="CF16" s="1"/>
      <c r="CG16" s="1"/>
      <c r="CH16" s="1"/>
      <c r="CI16" s="1"/>
      <c r="CJ16" s="1"/>
    </row>
    <row r="17" spans="1:218" ht="227" customHeight="1">
      <c r="A17" s="149" t="s">
        <v>112</v>
      </c>
      <c r="B17" s="139" t="s">
        <v>166</v>
      </c>
      <c r="C17" s="149" t="s">
        <v>49</v>
      </c>
      <c r="D17" s="149" t="s">
        <v>349</v>
      </c>
      <c r="E17" s="138" t="s">
        <v>56</v>
      </c>
      <c r="F17" s="149" t="s">
        <v>103</v>
      </c>
      <c r="G17" s="149" t="s">
        <v>368</v>
      </c>
      <c r="H17" s="138" t="s">
        <v>357</v>
      </c>
      <c r="I17" s="138" t="s">
        <v>199</v>
      </c>
      <c r="J17" s="138" t="s">
        <v>199</v>
      </c>
      <c r="K17" s="138" t="s">
        <v>199</v>
      </c>
      <c r="L17" s="138" t="s">
        <v>83</v>
      </c>
      <c r="M17" s="152">
        <v>42467</v>
      </c>
      <c r="N17" s="149" t="s">
        <v>94</v>
      </c>
      <c r="O17" s="138">
        <v>-26.619599999999998</v>
      </c>
      <c r="P17" s="138">
        <v>27.972300000000001</v>
      </c>
      <c r="Q17" s="146" t="s">
        <v>1840</v>
      </c>
      <c r="R17" s="138" t="s">
        <v>199</v>
      </c>
      <c r="S17" s="138" t="s">
        <v>80</v>
      </c>
      <c r="T17" s="138" t="s">
        <v>136</v>
      </c>
      <c r="U17" s="138" t="s">
        <v>38</v>
      </c>
      <c r="V17" s="138" t="s">
        <v>127</v>
      </c>
      <c r="W17" s="138" t="s">
        <v>44</v>
      </c>
      <c r="X17" s="138" t="s">
        <v>82</v>
      </c>
      <c r="Y17" s="138" t="s">
        <v>186</v>
      </c>
      <c r="Z17" s="138" t="s">
        <v>186</v>
      </c>
      <c r="AA17" s="153" t="s">
        <v>307</v>
      </c>
      <c r="AB17" s="153" t="s">
        <v>220</v>
      </c>
      <c r="AC17" s="149" t="s">
        <v>241</v>
      </c>
      <c r="AD17" s="138" t="s">
        <v>199</v>
      </c>
      <c r="AE17" s="149" t="s">
        <v>199</v>
      </c>
      <c r="AF17" s="149" t="s">
        <v>199</v>
      </c>
      <c r="AG17" s="149" t="s">
        <v>199</v>
      </c>
      <c r="AH17" s="149" t="s">
        <v>199</v>
      </c>
      <c r="AI17" s="149" t="s">
        <v>199</v>
      </c>
      <c r="AJ17" s="149" t="s">
        <v>199</v>
      </c>
      <c r="AK17" s="149" t="s">
        <v>199</v>
      </c>
      <c r="AL17" s="149" t="s">
        <v>199</v>
      </c>
      <c r="AM17" s="149" t="s">
        <v>199</v>
      </c>
      <c r="AN17" s="147" t="s">
        <v>22</v>
      </c>
      <c r="AO17" s="138" t="s">
        <v>82</v>
      </c>
      <c r="AP17" s="138" t="s">
        <v>199</v>
      </c>
      <c r="AQ17" s="138" t="s">
        <v>46</v>
      </c>
      <c r="AR17" s="138" t="s">
        <v>199</v>
      </c>
      <c r="AS17" s="138" t="s">
        <v>199</v>
      </c>
      <c r="AT17" s="138" t="s">
        <v>199</v>
      </c>
      <c r="AU17" s="149" t="s">
        <v>99</v>
      </c>
      <c r="AV17" s="149" t="s">
        <v>2113</v>
      </c>
      <c r="AW17" s="149" t="s">
        <v>1602</v>
      </c>
      <c r="AX17" s="138" t="s">
        <v>105</v>
      </c>
      <c r="AY17" s="149" t="s">
        <v>138</v>
      </c>
      <c r="AZ17" s="149" t="s">
        <v>326</v>
      </c>
      <c r="BA17" s="149"/>
      <c r="BB17" s="149" t="s">
        <v>94</v>
      </c>
      <c r="BC17" s="154">
        <v>42467</v>
      </c>
      <c r="BD17" s="186"/>
      <c r="BE17" s="186"/>
      <c r="BF17" s="186"/>
      <c r="BG17" s="186"/>
      <c r="BH17" s="186"/>
      <c r="BI17" s="186"/>
      <c r="BJ17" s="186"/>
      <c r="BK17" s="186"/>
      <c r="BL17" s="1"/>
      <c r="BM17" s="1"/>
      <c r="BN17" s="1"/>
      <c r="BO17" s="1"/>
      <c r="BP17" s="1"/>
      <c r="BQ17" s="1"/>
      <c r="BR17" s="1"/>
      <c r="BS17" s="1"/>
      <c r="BT17" s="1"/>
      <c r="BU17" s="1"/>
      <c r="BV17" s="1"/>
      <c r="BW17" s="1"/>
      <c r="BX17" s="1"/>
      <c r="BY17" s="1"/>
      <c r="BZ17" s="1"/>
      <c r="CA17" s="1"/>
      <c r="CB17" s="1"/>
      <c r="CC17" s="1"/>
      <c r="CD17" s="1"/>
      <c r="CE17" s="1"/>
      <c r="CF17" s="1"/>
      <c r="CG17" s="1"/>
      <c r="CH17" s="1"/>
      <c r="CI17" s="1"/>
      <c r="CJ17" s="1"/>
    </row>
    <row r="18" spans="1:218" ht="227" customHeight="1">
      <c r="A18" s="149" t="s">
        <v>112</v>
      </c>
      <c r="B18" s="139" t="s">
        <v>167</v>
      </c>
      <c r="C18" s="149" t="s">
        <v>49</v>
      </c>
      <c r="D18" s="149" t="s">
        <v>354</v>
      </c>
      <c r="E18" s="138" t="s">
        <v>56</v>
      </c>
      <c r="F18" s="149" t="s">
        <v>103</v>
      </c>
      <c r="G18" s="149" t="s">
        <v>368</v>
      </c>
      <c r="H18" s="138" t="s">
        <v>357</v>
      </c>
      <c r="I18" s="138" t="s">
        <v>199</v>
      </c>
      <c r="J18" s="138" t="s">
        <v>199</v>
      </c>
      <c r="K18" s="138" t="s">
        <v>199</v>
      </c>
      <c r="L18" s="138" t="s">
        <v>83</v>
      </c>
      <c r="M18" s="152">
        <v>42467</v>
      </c>
      <c r="N18" s="149" t="s">
        <v>94</v>
      </c>
      <c r="O18" s="138">
        <v>-26.609200000000001</v>
      </c>
      <c r="P18" s="138">
        <v>27.981300000000001</v>
      </c>
      <c r="Q18" s="146" t="s">
        <v>1841</v>
      </c>
      <c r="R18" s="138" t="s">
        <v>199</v>
      </c>
      <c r="S18" s="138" t="s">
        <v>80</v>
      </c>
      <c r="T18" s="138" t="s">
        <v>136</v>
      </c>
      <c r="U18" s="138" t="s">
        <v>38</v>
      </c>
      <c r="V18" s="138" t="s">
        <v>127</v>
      </c>
      <c r="W18" s="138" t="s">
        <v>44</v>
      </c>
      <c r="X18" s="138" t="s">
        <v>82</v>
      </c>
      <c r="Y18" s="138" t="s">
        <v>186</v>
      </c>
      <c r="Z18" s="138" t="s">
        <v>186</v>
      </c>
      <c r="AA18" s="153" t="s">
        <v>307</v>
      </c>
      <c r="AB18" s="153" t="s">
        <v>220</v>
      </c>
      <c r="AC18" s="149" t="s">
        <v>241</v>
      </c>
      <c r="AD18" s="138" t="s">
        <v>199</v>
      </c>
      <c r="AE18" s="149" t="s">
        <v>199</v>
      </c>
      <c r="AF18" s="149" t="s">
        <v>199</v>
      </c>
      <c r="AG18" s="149" t="s">
        <v>199</v>
      </c>
      <c r="AH18" s="149" t="s">
        <v>199</v>
      </c>
      <c r="AI18" s="149" t="s">
        <v>199</v>
      </c>
      <c r="AJ18" s="149" t="s">
        <v>199</v>
      </c>
      <c r="AK18" s="149" t="s">
        <v>199</v>
      </c>
      <c r="AL18" s="149" t="s">
        <v>199</v>
      </c>
      <c r="AM18" s="149" t="s">
        <v>199</v>
      </c>
      <c r="AN18" s="147" t="s">
        <v>22</v>
      </c>
      <c r="AO18" s="138" t="s">
        <v>83</v>
      </c>
      <c r="AP18" s="149" t="s">
        <v>381</v>
      </c>
      <c r="AQ18" s="138" t="s">
        <v>46</v>
      </c>
      <c r="AR18" s="138" t="s">
        <v>199</v>
      </c>
      <c r="AS18" s="138" t="s">
        <v>199</v>
      </c>
      <c r="AT18" s="138" t="s">
        <v>199</v>
      </c>
      <c r="AU18" s="149" t="s">
        <v>99</v>
      </c>
      <c r="AV18" s="149" t="s">
        <v>2113</v>
      </c>
      <c r="AW18" s="149" t="s">
        <v>1602</v>
      </c>
      <c r="AX18" s="138" t="s">
        <v>105</v>
      </c>
      <c r="AY18" s="149" t="s">
        <v>138</v>
      </c>
      <c r="AZ18" s="149" t="s">
        <v>327</v>
      </c>
      <c r="BA18" s="149"/>
      <c r="BB18" s="149" t="s">
        <v>94</v>
      </c>
      <c r="BC18" s="154">
        <v>42467</v>
      </c>
      <c r="BD18" s="186"/>
      <c r="BE18" s="186"/>
      <c r="BF18" s="186"/>
      <c r="BG18" s="186"/>
      <c r="BH18" s="186"/>
      <c r="BI18" s="186"/>
      <c r="BJ18" s="186"/>
      <c r="BK18" s="186"/>
      <c r="BL18" s="1"/>
      <c r="BM18" s="1"/>
      <c r="BN18" s="1"/>
      <c r="BO18" s="1"/>
      <c r="BP18" s="1"/>
      <c r="BQ18" s="1"/>
      <c r="BR18" s="1"/>
      <c r="BS18" s="1"/>
      <c r="BT18" s="1"/>
      <c r="BU18" s="1"/>
      <c r="BV18" s="1"/>
      <c r="BW18" s="1"/>
      <c r="BX18" s="1"/>
      <c r="BY18" s="1"/>
      <c r="BZ18" s="1"/>
      <c r="CA18" s="1"/>
      <c r="CB18" s="1"/>
      <c r="CC18" s="1"/>
      <c r="CD18" s="1"/>
      <c r="CE18" s="1"/>
      <c r="CF18" s="1"/>
      <c r="CG18" s="1"/>
      <c r="CH18" s="1"/>
      <c r="CI18" s="1"/>
      <c r="CJ18" s="1"/>
    </row>
    <row r="19" spans="1:218" ht="227" customHeight="1">
      <c r="A19" s="149" t="s">
        <v>112</v>
      </c>
      <c r="B19" s="139" t="s">
        <v>168</v>
      </c>
      <c r="C19" s="149" t="s">
        <v>49</v>
      </c>
      <c r="D19" s="149" t="s">
        <v>1063</v>
      </c>
      <c r="E19" s="138" t="s">
        <v>58</v>
      </c>
      <c r="F19" s="149" t="s">
        <v>103</v>
      </c>
      <c r="G19" s="149" t="s">
        <v>368</v>
      </c>
      <c r="H19" s="149" t="s">
        <v>370</v>
      </c>
      <c r="I19" s="138" t="s">
        <v>199</v>
      </c>
      <c r="J19" s="138" t="s">
        <v>199</v>
      </c>
      <c r="K19" s="138" t="s">
        <v>199</v>
      </c>
      <c r="L19" s="138" t="s">
        <v>83</v>
      </c>
      <c r="M19" s="152">
        <v>42467</v>
      </c>
      <c r="N19" s="149" t="s">
        <v>94</v>
      </c>
      <c r="O19" s="138">
        <v>-26.541499999999999</v>
      </c>
      <c r="P19" s="138">
        <v>28.0166</v>
      </c>
      <c r="Q19" s="146" t="s">
        <v>1842</v>
      </c>
      <c r="R19" s="138" t="s">
        <v>199</v>
      </c>
      <c r="S19" s="138" t="s">
        <v>80</v>
      </c>
      <c r="T19" s="138" t="s">
        <v>136</v>
      </c>
      <c r="U19" s="138" t="s">
        <v>38</v>
      </c>
      <c r="V19" s="138" t="s">
        <v>186</v>
      </c>
      <c r="W19" s="138" t="s">
        <v>44</v>
      </c>
      <c r="X19" s="138" t="s">
        <v>82</v>
      </c>
      <c r="Y19" s="138" t="s">
        <v>186</v>
      </c>
      <c r="Z19" s="138" t="s">
        <v>186</v>
      </c>
      <c r="AA19" s="153" t="s">
        <v>307</v>
      </c>
      <c r="AB19" s="153" t="s">
        <v>220</v>
      </c>
      <c r="AC19" s="149" t="s">
        <v>1725</v>
      </c>
      <c r="AD19" s="138" t="s">
        <v>199</v>
      </c>
      <c r="AE19" s="149" t="s">
        <v>199</v>
      </c>
      <c r="AF19" s="149" t="s">
        <v>199</v>
      </c>
      <c r="AG19" s="149" t="s">
        <v>199</v>
      </c>
      <c r="AH19" s="149" t="s">
        <v>199</v>
      </c>
      <c r="AI19" s="149" t="s">
        <v>199</v>
      </c>
      <c r="AJ19" s="149" t="s">
        <v>199</v>
      </c>
      <c r="AK19" s="149" t="s">
        <v>199</v>
      </c>
      <c r="AL19" s="149" t="s">
        <v>199</v>
      </c>
      <c r="AM19" s="149" t="s">
        <v>199</v>
      </c>
      <c r="AN19" s="147" t="s">
        <v>24</v>
      </c>
      <c r="AO19" s="138" t="s">
        <v>83</v>
      </c>
      <c r="AP19" s="149" t="s">
        <v>1640</v>
      </c>
      <c r="AQ19" s="80" t="s">
        <v>1632</v>
      </c>
      <c r="AR19" s="138" t="s">
        <v>199</v>
      </c>
      <c r="AS19" s="138" t="s">
        <v>199</v>
      </c>
      <c r="AT19" s="138" t="s">
        <v>199</v>
      </c>
      <c r="AU19" s="149" t="s">
        <v>99</v>
      </c>
      <c r="AV19" s="149" t="s">
        <v>2113</v>
      </c>
      <c r="AW19" s="149" t="s">
        <v>1602</v>
      </c>
      <c r="AX19" s="138" t="s">
        <v>105</v>
      </c>
      <c r="AY19" s="149" t="s">
        <v>138</v>
      </c>
      <c r="AZ19" s="149" t="s">
        <v>328</v>
      </c>
      <c r="BA19" s="149"/>
      <c r="BB19" s="149" t="s">
        <v>94</v>
      </c>
      <c r="BC19" s="154">
        <v>42467</v>
      </c>
      <c r="BD19" s="186"/>
      <c r="BE19" s="186"/>
      <c r="BF19" s="186"/>
      <c r="BG19" s="186"/>
      <c r="BH19" s="186"/>
      <c r="BI19" s="186"/>
      <c r="BJ19" s="186"/>
      <c r="BK19" s="186"/>
      <c r="BL19" s="1"/>
      <c r="BM19" s="1"/>
      <c r="BN19" s="1"/>
      <c r="BO19" s="1"/>
      <c r="BP19" s="1"/>
      <c r="BQ19" s="1"/>
      <c r="BR19" s="1"/>
      <c r="BS19" s="1"/>
      <c r="BT19" s="1"/>
      <c r="BU19" s="1"/>
      <c r="BV19" s="1"/>
      <c r="BW19" s="1"/>
      <c r="BX19" s="1"/>
      <c r="BY19" s="1"/>
      <c r="BZ19" s="1"/>
      <c r="CA19" s="1"/>
      <c r="CB19" s="1"/>
      <c r="CC19" s="1"/>
      <c r="CD19" s="1"/>
      <c r="CE19" s="1"/>
      <c r="CF19" s="1"/>
      <c r="CG19" s="1"/>
      <c r="CH19" s="1"/>
      <c r="CI19" s="1"/>
      <c r="CJ19" s="1"/>
    </row>
    <row r="20" spans="1:218" ht="227" customHeight="1">
      <c r="A20" s="149" t="s">
        <v>112</v>
      </c>
      <c r="B20" s="139" t="s">
        <v>169</v>
      </c>
      <c r="C20" s="149" t="s">
        <v>49</v>
      </c>
      <c r="D20" s="149" t="s">
        <v>1706</v>
      </c>
      <c r="E20" s="138" t="s">
        <v>56</v>
      </c>
      <c r="F20" s="149" t="s">
        <v>103</v>
      </c>
      <c r="G20" s="149" t="s">
        <v>368</v>
      </c>
      <c r="H20" s="149" t="s">
        <v>370</v>
      </c>
      <c r="I20" s="138" t="s">
        <v>199</v>
      </c>
      <c r="J20" s="138" t="s">
        <v>199</v>
      </c>
      <c r="K20" s="138" t="s">
        <v>199</v>
      </c>
      <c r="L20" s="138" t="s">
        <v>83</v>
      </c>
      <c r="M20" s="152">
        <v>42467</v>
      </c>
      <c r="N20" s="149" t="s">
        <v>94</v>
      </c>
      <c r="O20" s="138">
        <v>-26.480799999999999</v>
      </c>
      <c r="P20" s="138">
        <v>28.0657</v>
      </c>
      <c r="Q20" s="146" t="s">
        <v>1843</v>
      </c>
      <c r="R20" s="138" t="s">
        <v>199</v>
      </c>
      <c r="S20" s="138" t="s">
        <v>80</v>
      </c>
      <c r="T20" s="138" t="s">
        <v>136</v>
      </c>
      <c r="U20" s="138" t="s">
        <v>38</v>
      </c>
      <c r="V20" s="138" t="s">
        <v>127</v>
      </c>
      <c r="W20" s="138" t="s">
        <v>44</v>
      </c>
      <c r="X20" s="138" t="s">
        <v>82</v>
      </c>
      <c r="Y20" s="138" t="s">
        <v>186</v>
      </c>
      <c r="Z20" s="138" t="s">
        <v>186</v>
      </c>
      <c r="AA20" s="153" t="s">
        <v>307</v>
      </c>
      <c r="AB20" s="153" t="s">
        <v>220</v>
      </c>
      <c r="AC20" s="149" t="s">
        <v>241</v>
      </c>
      <c r="AD20" s="138" t="s">
        <v>199</v>
      </c>
      <c r="AE20" s="149" t="s">
        <v>199</v>
      </c>
      <c r="AF20" s="149" t="s">
        <v>199</v>
      </c>
      <c r="AG20" s="149" t="s">
        <v>199</v>
      </c>
      <c r="AH20" s="149" t="s">
        <v>199</v>
      </c>
      <c r="AI20" s="149" t="s">
        <v>199</v>
      </c>
      <c r="AJ20" s="149" t="s">
        <v>199</v>
      </c>
      <c r="AK20" s="149" t="s">
        <v>199</v>
      </c>
      <c r="AL20" s="149" t="s">
        <v>199</v>
      </c>
      <c r="AM20" s="149" t="s">
        <v>199</v>
      </c>
      <c r="AN20" s="147" t="s">
        <v>22</v>
      </c>
      <c r="AO20" s="138" t="s">
        <v>83</v>
      </c>
      <c r="AP20" s="149" t="s">
        <v>511</v>
      </c>
      <c r="AQ20" s="138" t="s">
        <v>46</v>
      </c>
      <c r="AR20" s="138" t="s">
        <v>199</v>
      </c>
      <c r="AS20" s="138" t="s">
        <v>199</v>
      </c>
      <c r="AT20" s="138" t="s">
        <v>199</v>
      </c>
      <c r="AU20" s="149" t="s">
        <v>99</v>
      </c>
      <c r="AV20" s="149" t="s">
        <v>2113</v>
      </c>
      <c r="AW20" s="149" t="s">
        <v>1602</v>
      </c>
      <c r="AX20" s="138" t="s">
        <v>105</v>
      </c>
      <c r="AY20" s="149" t="s">
        <v>138</v>
      </c>
      <c r="AZ20" s="149" t="s">
        <v>329</v>
      </c>
      <c r="BA20" s="149"/>
      <c r="BB20" s="149" t="s">
        <v>94</v>
      </c>
      <c r="BC20" s="154">
        <v>42467</v>
      </c>
      <c r="BD20" s="186"/>
      <c r="BE20" s="186"/>
      <c r="BF20" s="186"/>
      <c r="BG20" s="186"/>
      <c r="BH20" s="186"/>
      <c r="BI20" s="186"/>
      <c r="BJ20" s="186"/>
      <c r="BK20" s="186"/>
      <c r="BL20" s="1"/>
      <c r="BM20" s="1"/>
      <c r="BN20" s="1"/>
      <c r="BO20" s="1"/>
      <c r="BP20" s="1"/>
      <c r="BQ20" s="1"/>
      <c r="BR20" s="1"/>
      <c r="BS20" s="1"/>
      <c r="BT20" s="1"/>
      <c r="BU20" s="1"/>
      <c r="BV20" s="1"/>
      <c r="BW20" s="1"/>
      <c r="BX20" s="1"/>
      <c r="BY20" s="1"/>
      <c r="BZ20" s="1"/>
      <c r="CA20" s="1"/>
      <c r="CB20" s="1"/>
      <c r="CC20" s="1"/>
      <c r="CD20" s="1"/>
      <c r="CE20" s="1"/>
      <c r="CF20" s="1"/>
      <c r="CG20" s="1"/>
      <c r="CH20" s="1"/>
      <c r="CI20" s="1"/>
      <c r="CJ20" s="1"/>
    </row>
    <row r="21" spans="1:218" ht="227" customHeight="1">
      <c r="A21" s="149" t="s">
        <v>112</v>
      </c>
      <c r="B21" s="139" t="s">
        <v>170</v>
      </c>
      <c r="C21" s="149" t="s">
        <v>49</v>
      </c>
      <c r="D21" s="149" t="s">
        <v>355</v>
      </c>
      <c r="E21" s="138" t="s">
        <v>56</v>
      </c>
      <c r="F21" s="149" t="s">
        <v>103</v>
      </c>
      <c r="G21" s="149" t="s">
        <v>368</v>
      </c>
      <c r="H21" s="149" t="s">
        <v>371</v>
      </c>
      <c r="I21" s="138" t="s">
        <v>199</v>
      </c>
      <c r="J21" s="138" t="s">
        <v>199</v>
      </c>
      <c r="K21" s="138" t="s">
        <v>199</v>
      </c>
      <c r="L21" s="138" t="s">
        <v>83</v>
      </c>
      <c r="M21" s="152">
        <v>42467</v>
      </c>
      <c r="N21" s="149" t="s">
        <v>94</v>
      </c>
      <c r="O21" s="138">
        <v>-26.470400000000001</v>
      </c>
      <c r="P21" s="138">
        <v>28.070599999999999</v>
      </c>
      <c r="Q21" s="146" t="s">
        <v>1844</v>
      </c>
      <c r="R21" s="138" t="s">
        <v>199</v>
      </c>
      <c r="S21" s="138" t="s">
        <v>80</v>
      </c>
      <c r="T21" s="138" t="s">
        <v>136</v>
      </c>
      <c r="U21" s="138" t="s">
        <v>38</v>
      </c>
      <c r="V21" s="138" t="s">
        <v>127</v>
      </c>
      <c r="W21" s="138" t="s">
        <v>44</v>
      </c>
      <c r="X21" s="138" t="s">
        <v>82</v>
      </c>
      <c r="Y21" s="138" t="s">
        <v>186</v>
      </c>
      <c r="Z21" s="138" t="s">
        <v>186</v>
      </c>
      <c r="AA21" s="153" t="s">
        <v>307</v>
      </c>
      <c r="AB21" s="153" t="s">
        <v>220</v>
      </c>
      <c r="AC21" s="149" t="s">
        <v>241</v>
      </c>
      <c r="AD21" s="138" t="s">
        <v>199</v>
      </c>
      <c r="AE21" s="149" t="s">
        <v>199</v>
      </c>
      <c r="AF21" s="149" t="s">
        <v>199</v>
      </c>
      <c r="AG21" s="149" t="s">
        <v>199</v>
      </c>
      <c r="AH21" s="149" t="s">
        <v>199</v>
      </c>
      <c r="AI21" s="149" t="s">
        <v>199</v>
      </c>
      <c r="AJ21" s="149" t="s">
        <v>199</v>
      </c>
      <c r="AK21" s="149" t="s">
        <v>199</v>
      </c>
      <c r="AL21" s="149" t="s">
        <v>199</v>
      </c>
      <c r="AM21" s="149" t="s">
        <v>199</v>
      </c>
      <c r="AN21" s="147" t="s">
        <v>22</v>
      </c>
      <c r="AO21" s="138" t="s">
        <v>83</v>
      </c>
      <c r="AP21" s="149" t="s">
        <v>186</v>
      </c>
      <c r="AQ21" s="138" t="s">
        <v>46</v>
      </c>
      <c r="AR21" s="138" t="s">
        <v>199</v>
      </c>
      <c r="AS21" s="138" t="s">
        <v>199</v>
      </c>
      <c r="AT21" s="138" t="s">
        <v>199</v>
      </c>
      <c r="AU21" s="149" t="s">
        <v>99</v>
      </c>
      <c r="AV21" s="149" t="s">
        <v>2113</v>
      </c>
      <c r="AW21" s="149" t="s">
        <v>1602</v>
      </c>
      <c r="AX21" s="138" t="s">
        <v>105</v>
      </c>
      <c r="AY21" s="149" t="s">
        <v>138</v>
      </c>
      <c r="AZ21" s="149" t="s">
        <v>330</v>
      </c>
      <c r="BA21" s="149"/>
      <c r="BB21" s="149" t="s">
        <v>94</v>
      </c>
      <c r="BC21" s="154">
        <v>42467</v>
      </c>
      <c r="BD21" s="1"/>
      <c r="BE21" s="1"/>
      <c r="BF21" s="1"/>
      <c r="BG21" s="1"/>
      <c r="BH21" s="1"/>
      <c r="BI21" s="1"/>
      <c r="BJ21" s="1"/>
      <c r="BK21" s="1"/>
      <c r="BL21" s="1"/>
      <c r="BM21" s="1"/>
      <c r="BN21" s="1"/>
      <c r="BO21" s="1"/>
      <c r="BP21" s="1"/>
      <c r="BQ21" s="1"/>
      <c r="BR21" s="1"/>
      <c r="BS21" s="1"/>
      <c r="BT21" s="1"/>
      <c r="BU21" s="1"/>
      <c r="BV21" s="1"/>
      <c r="BW21" s="1"/>
      <c r="BX21" s="1"/>
      <c r="BY21" s="1"/>
      <c r="BZ21" s="1"/>
      <c r="CA21" s="1"/>
      <c r="CB21" s="1"/>
      <c r="CC21" s="1"/>
      <c r="CD21" s="1"/>
      <c r="CE21" s="1"/>
      <c r="CF21" s="1"/>
      <c r="CG21" s="1"/>
      <c r="CH21" s="1"/>
      <c r="CI21" s="1"/>
      <c r="CJ21" s="1"/>
    </row>
    <row r="22" spans="1:218" s="19" customFormat="1" ht="227" customHeight="1">
      <c r="A22" s="149" t="s">
        <v>112</v>
      </c>
      <c r="B22" s="139" t="s">
        <v>309</v>
      </c>
      <c r="C22" s="149" t="s">
        <v>49</v>
      </c>
      <c r="D22" s="149" t="s">
        <v>1064</v>
      </c>
      <c r="E22" s="138" t="s">
        <v>61</v>
      </c>
      <c r="F22" s="149" t="s">
        <v>103</v>
      </c>
      <c r="G22" s="149" t="s">
        <v>368</v>
      </c>
      <c r="H22" s="149" t="s">
        <v>372</v>
      </c>
      <c r="I22" s="138" t="s">
        <v>199</v>
      </c>
      <c r="J22" s="138" t="s">
        <v>199</v>
      </c>
      <c r="K22" s="138" t="s">
        <v>199</v>
      </c>
      <c r="L22" s="138" t="s">
        <v>83</v>
      </c>
      <c r="M22" s="152">
        <v>42467</v>
      </c>
      <c r="N22" s="149" t="s">
        <v>94</v>
      </c>
      <c r="O22" s="138">
        <v>-26.412500000000001</v>
      </c>
      <c r="P22" s="138">
        <v>28.0883</v>
      </c>
      <c r="Q22" s="146" t="s">
        <v>1845</v>
      </c>
      <c r="R22" s="138" t="s">
        <v>199</v>
      </c>
      <c r="S22" s="138" t="s">
        <v>80</v>
      </c>
      <c r="T22" s="138" t="s">
        <v>136</v>
      </c>
      <c r="U22" s="138" t="s">
        <v>38</v>
      </c>
      <c r="V22" s="138" t="s">
        <v>127</v>
      </c>
      <c r="W22" s="138" t="s">
        <v>44</v>
      </c>
      <c r="X22" s="138" t="s">
        <v>82</v>
      </c>
      <c r="Y22" s="138" t="s">
        <v>186</v>
      </c>
      <c r="Z22" s="138" t="s">
        <v>186</v>
      </c>
      <c r="AA22" s="153" t="s">
        <v>307</v>
      </c>
      <c r="AB22" s="153" t="s">
        <v>220</v>
      </c>
      <c r="AC22" s="149" t="s">
        <v>1726</v>
      </c>
      <c r="AD22" s="138" t="s">
        <v>199</v>
      </c>
      <c r="AE22" s="149" t="s">
        <v>199</v>
      </c>
      <c r="AF22" s="149" t="s">
        <v>199</v>
      </c>
      <c r="AG22" s="149" t="s">
        <v>199</v>
      </c>
      <c r="AH22" s="149" t="s">
        <v>199</v>
      </c>
      <c r="AI22" s="149" t="s">
        <v>199</v>
      </c>
      <c r="AJ22" s="149" t="s">
        <v>199</v>
      </c>
      <c r="AK22" s="149" t="s">
        <v>199</v>
      </c>
      <c r="AL22" s="149" t="s">
        <v>199</v>
      </c>
      <c r="AM22" s="149" t="s">
        <v>199</v>
      </c>
      <c r="AN22" s="147" t="s">
        <v>22</v>
      </c>
      <c r="AO22" s="138" t="s">
        <v>83</v>
      </c>
      <c r="AP22" s="149" t="s">
        <v>382</v>
      </c>
      <c r="AQ22" s="138" t="s">
        <v>46</v>
      </c>
      <c r="AR22" s="138" t="s">
        <v>199</v>
      </c>
      <c r="AS22" s="138" t="s">
        <v>199</v>
      </c>
      <c r="AT22" s="138" t="s">
        <v>199</v>
      </c>
      <c r="AU22" s="149" t="s">
        <v>99</v>
      </c>
      <c r="AV22" s="149" t="s">
        <v>2113</v>
      </c>
      <c r="AW22" s="149" t="s">
        <v>1645</v>
      </c>
      <c r="AX22" s="138" t="s">
        <v>105</v>
      </c>
      <c r="AY22" s="149" t="s">
        <v>138</v>
      </c>
      <c r="AZ22" s="149" t="s">
        <v>331</v>
      </c>
      <c r="BA22" s="149"/>
      <c r="BB22" s="149" t="s">
        <v>94</v>
      </c>
      <c r="BC22" s="154">
        <v>42467</v>
      </c>
      <c r="BD22" s="1"/>
      <c r="BE22" s="1"/>
      <c r="BF22" s="1"/>
      <c r="BG22" s="1"/>
      <c r="BH22" s="1"/>
      <c r="BI22" s="1"/>
      <c r="BJ22" s="1"/>
      <c r="BK22" s="1"/>
      <c r="BL22" s="1"/>
      <c r="BM22" s="1"/>
      <c r="BN22" s="1"/>
      <c r="BO22" s="1"/>
      <c r="BP22" s="1"/>
      <c r="BQ22" s="1"/>
      <c r="BR22" s="1"/>
      <c r="BS22" s="1"/>
      <c r="BT22" s="1"/>
      <c r="BU22" s="1"/>
      <c r="BV22" s="1"/>
      <c r="BW22" s="1"/>
      <c r="BX22" s="1"/>
      <c r="BY22" s="1"/>
      <c r="BZ22" s="1"/>
      <c r="CA22" s="1"/>
      <c r="CB22" s="1"/>
      <c r="CC22" s="1"/>
      <c r="CD22" s="1"/>
      <c r="CE22" s="1"/>
      <c r="CF22" s="1"/>
      <c r="CG22" s="1"/>
      <c r="CH22" s="1"/>
      <c r="CI22" s="1"/>
      <c r="CJ22" s="1"/>
    </row>
    <row r="23" spans="1:218" s="19" customFormat="1" ht="227" customHeight="1">
      <c r="A23" s="149" t="s">
        <v>112</v>
      </c>
      <c r="B23" s="139" t="s">
        <v>310</v>
      </c>
      <c r="C23" s="149" t="s">
        <v>49</v>
      </c>
      <c r="D23" s="149" t="s">
        <v>351</v>
      </c>
      <c r="E23" s="138" t="s">
        <v>56</v>
      </c>
      <c r="F23" s="149" t="s">
        <v>103</v>
      </c>
      <c r="G23" s="149" t="s">
        <v>367</v>
      </c>
      <c r="H23" s="149" t="s">
        <v>264</v>
      </c>
      <c r="I23" s="149" t="s">
        <v>369</v>
      </c>
      <c r="J23" s="138" t="s">
        <v>199</v>
      </c>
      <c r="K23" s="138" t="s">
        <v>199</v>
      </c>
      <c r="L23" s="138" t="s">
        <v>82</v>
      </c>
      <c r="M23" s="152">
        <v>42467</v>
      </c>
      <c r="N23" s="149" t="s">
        <v>94</v>
      </c>
      <c r="O23" s="138">
        <v>-26.257200000000001</v>
      </c>
      <c r="P23" s="138">
        <v>28.167000000000002</v>
      </c>
      <c r="Q23" s="146" t="s">
        <v>1846</v>
      </c>
      <c r="R23" s="138" t="s">
        <v>199</v>
      </c>
      <c r="S23" s="138" t="s">
        <v>80</v>
      </c>
      <c r="T23" s="138" t="s">
        <v>76</v>
      </c>
      <c r="U23" s="138" t="s">
        <v>38</v>
      </c>
      <c r="V23" s="138" t="s">
        <v>128</v>
      </c>
      <c r="W23" s="138" t="s">
        <v>44</v>
      </c>
      <c r="X23" s="138" t="s">
        <v>82</v>
      </c>
      <c r="Y23" s="138" t="s">
        <v>186</v>
      </c>
      <c r="Z23" s="138" t="s">
        <v>186</v>
      </c>
      <c r="AA23" s="153" t="s">
        <v>307</v>
      </c>
      <c r="AB23" s="153" t="s">
        <v>220</v>
      </c>
      <c r="AC23" s="149" t="s">
        <v>241</v>
      </c>
      <c r="AD23" s="138" t="s">
        <v>199</v>
      </c>
      <c r="AE23" s="149" t="s">
        <v>199</v>
      </c>
      <c r="AF23" s="149" t="s">
        <v>199</v>
      </c>
      <c r="AG23" s="149" t="s">
        <v>199</v>
      </c>
      <c r="AH23" s="149" t="s">
        <v>199</v>
      </c>
      <c r="AI23" s="149" t="s">
        <v>199</v>
      </c>
      <c r="AJ23" s="149" t="s">
        <v>199</v>
      </c>
      <c r="AK23" s="149" t="s">
        <v>199</v>
      </c>
      <c r="AL23" s="149" t="s">
        <v>199</v>
      </c>
      <c r="AM23" s="149" t="s">
        <v>199</v>
      </c>
      <c r="AN23" s="147" t="s">
        <v>21</v>
      </c>
      <c r="AO23" s="138" t="s">
        <v>83</v>
      </c>
      <c r="AP23" s="149" t="s">
        <v>383</v>
      </c>
      <c r="AQ23" s="80" t="s">
        <v>1632</v>
      </c>
      <c r="AR23" s="138" t="s">
        <v>199</v>
      </c>
      <c r="AS23" s="138" t="s">
        <v>199</v>
      </c>
      <c r="AT23" s="138" t="s">
        <v>199</v>
      </c>
      <c r="AU23" s="149" t="s">
        <v>99</v>
      </c>
      <c r="AV23" s="149" t="s">
        <v>2113</v>
      </c>
      <c r="AW23" s="149" t="s">
        <v>1747</v>
      </c>
      <c r="AX23" s="138" t="s">
        <v>105</v>
      </c>
      <c r="AY23" s="149" t="s">
        <v>138</v>
      </c>
      <c r="AZ23" s="149" t="s">
        <v>332</v>
      </c>
      <c r="BA23" s="149"/>
      <c r="BB23" s="149" t="s">
        <v>94</v>
      </c>
      <c r="BC23" s="154">
        <v>42467</v>
      </c>
      <c r="BD23" s="1"/>
      <c r="BE23" s="1"/>
      <c r="BF23" s="1"/>
      <c r="BG23" s="1"/>
      <c r="BH23" s="1"/>
      <c r="BI23" s="1"/>
      <c r="BJ23" s="1"/>
      <c r="BK23" s="1"/>
      <c r="BL23" s="1"/>
      <c r="BM23" s="1"/>
      <c r="BN23" s="1"/>
      <c r="BO23" s="1"/>
      <c r="BP23" s="1"/>
      <c r="BQ23" s="1"/>
      <c r="BR23" s="1"/>
      <c r="BS23" s="1"/>
      <c r="BT23" s="1"/>
      <c r="BU23" s="1"/>
      <c r="BV23" s="1"/>
      <c r="BW23" s="1"/>
      <c r="BX23" s="1"/>
      <c r="BY23" s="1"/>
      <c r="BZ23" s="1"/>
      <c r="CA23" s="1"/>
      <c r="CB23" s="1"/>
      <c r="CC23" s="1"/>
      <c r="CD23" s="1"/>
      <c r="CE23" s="1"/>
      <c r="CF23" s="1"/>
      <c r="CG23" s="1"/>
      <c r="CH23" s="1"/>
      <c r="CI23" s="1"/>
      <c r="CJ23" s="1"/>
    </row>
    <row r="24" spans="1:218" s="19" customFormat="1" ht="227" customHeight="1">
      <c r="A24" s="149" t="s">
        <v>112</v>
      </c>
      <c r="B24" s="139" t="s">
        <v>311</v>
      </c>
      <c r="C24" s="149" t="s">
        <v>49</v>
      </c>
      <c r="D24" s="149" t="s">
        <v>352</v>
      </c>
      <c r="E24" s="138" t="s">
        <v>56</v>
      </c>
      <c r="F24" s="149" t="s">
        <v>103</v>
      </c>
      <c r="G24" s="149" t="s">
        <v>360</v>
      </c>
      <c r="H24" s="149" t="s">
        <v>364</v>
      </c>
      <c r="I24" s="149" t="s">
        <v>199</v>
      </c>
      <c r="J24" s="149" t="s">
        <v>199</v>
      </c>
      <c r="K24" s="138" t="s">
        <v>199</v>
      </c>
      <c r="L24" s="138" t="s">
        <v>83</v>
      </c>
      <c r="M24" s="152">
        <v>42467</v>
      </c>
      <c r="N24" s="149" t="s">
        <v>94</v>
      </c>
      <c r="O24" s="138">
        <v>-25.919996999999999</v>
      </c>
      <c r="P24" s="138">
        <v>28.230481000000001</v>
      </c>
      <c r="Q24" s="146" t="s">
        <v>1847</v>
      </c>
      <c r="R24" s="138" t="s">
        <v>199</v>
      </c>
      <c r="S24" s="138" t="s">
        <v>519</v>
      </c>
      <c r="T24" s="138" t="s">
        <v>136</v>
      </c>
      <c r="U24" s="138" t="s">
        <v>38</v>
      </c>
      <c r="V24" s="138" t="s">
        <v>127</v>
      </c>
      <c r="W24" s="138" t="s">
        <v>44</v>
      </c>
      <c r="X24" s="138" t="s">
        <v>82</v>
      </c>
      <c r="Y24" s="138" t="s">
        <v>186</v>
      </c>
      <c r="Z24" s="138" t="s">
        <v>186</v>
      </c>
      <c r="AA24" s="153" t="s">
        <v>307</v>
      </c>
      <c r="AB24" s="153" t="s">
        <v>1712</v>
      </c>
      <c r="AC24" s="149" t="s">
        <v>517</v>
      </c>
      <c r="AD24" s="138" t="s">
        <v>199</v>
      </c>
      <c r="AE24" s="149" t="s">
        <v>199</v>
      </c>
      <c r="AF24" s="149" t="s">
        <v>199</v>
      </c>
      <c r="AG24" s="149" t="s">
        <v>199</v>
      </c>
      <c r="AH24" s="149" t="s">
        <v>199</v>
      </c>
      <c r="AI24" s="149" t="s">
        <v>199</v>
      </c>
      <c r="AJ24" s="149" t="s">
        <v>199</v>
      </c>
      <c r="AK24" s="149" t="s">
        <v>199</v>
      </c>
      <c r="AL24" s="149" t="s">
        <v>199</v>
      </c>
      <c r="AM24" s="149" t="s">
        <v>1065</v>
      </c>
      <c r="AN24" s="147" t="s">
        <v>22</v>
      </c>
      <c r="AO24" s="138" t="s">
        <v>83</v>
      </c>
      <c r="AP24" s="149" t="s">
        <v>1066</v>
      </c>
      <c r="AQ24" s="138" t="s">
        <v>46</v>
      </c>
      <c r="AR24" s="138" t="s">
        <v>199</v>
      </c>
      <c r="AS24" s="138" t="s">
        <v>199</v>
      </c>
      <c r="AT24" s="138" t="s">
        <v>199</v>
      </c>
      <c r="AU24" s="149" t="s">
        <v>99</v>
      </c>
      <c r="AV24" s="149" t="s">
        <v>2113</v>
      </c>
      <c r="AW24" s="149" t="s">
        <v>1664</v>
      </c>
      <c r="AX24" s="138" t="s">
        <v>105</v>
      </c>
      <c r="AY24" s="149" t="s">
        <v>138</v>
      </c>
      <c r="AZ24" s="149" t="s">
        <v>333</v>
      </c>
      <c r="BA24" s="149"/>
      <c r="BB24" s="149" t="s">
        <v>94</v>
      </c>
      <c r="BC24" s="154">
        <v>42467</v>
      </c>
      <c r="BD24" s="1"/>
      <c r="BE24" s="1"/>
      <c r="BF24" s="1"/>
      <c r="BG24" s="1"/>
      <c r="BH24" s="1"/>
      <c r="BI24" s="1"/>
      <c r="BJ24" s="1"/>
      <c r="BK24" s="1"/>
      <c r="BL24" s="1"/>
      <c r="BM24" s="1"/>
      <c r="BN24" s="1"/>
      <c r="BO24" s="1"/>
      <c r="BP24" s="1"/>
      <c r="BQ24" s="1"/>
      <c r="BR24" s="1"/>
      <c r="BS24" s="1"/>
      <c r="BT24" s="1"/>
      <c r="BU24" s="1"/>
      <c r="BV24" s="1"/>
      <c r="BW24" s="1"/>
      <c r="BX24" s="1"/>
      <c r="BY24" s="1"/>
      <c r="BZ24" s="1"/>
      <c r="CA24" s="1"/>
      <c r="CB24" s="1"/>
      <c r="CC24" s="1"/>
      <c r="CD24" s="1"/>
      <c r="CE24" s="1"/>
      <c r="CF24" s="1"/>
      <c r="CG24" s="1"/>
      <c r="CH24" s="1"/>
      <c r="CI24" s="1"/>
      <c r="CJ24" s="1"/>
    </row>
    <row r="25" spans="1:218" s="19" customFormat="1" ht="227" customHeight="1">
      <c r="A25" s="149" t="s">
        <v>112</v>
      </c>
      <c r="B25" s="139" t="s">
        <v>312</v>
      </c>
      <c r="C25" s="149" t="s">
        <v>49</v>
      </c>
      <c r="D25" s="149" t="s">
        <v>1665</v>
      </c>
      <c r="E25" s="138" t="s">
        <v>356</v>
      </c>
      <c r="F25" s="149" t="s">
        <v>103</v>
      </c>
      <c r="G25" s="149" t="s">
        <v>360</v>
      </c>
      <c r="H25" s="149" t="s">
        <v>364</v>
      </c>
      <c r="I25" s="149" t="s">
        <v>199</v>
      </c>
      <c r="J25" s="149" t="s">
        <v>199</v>
      </c>
      <c r="K25" s="138" t="s">
        <v>199</v>
      </c>
      <c r="L25" s="138" t="s">
        <v>83</v>
      </c>
      <c r="M25" s="152">
        <v>42467</v>
      </c>
      <c r="N25" s="149" t="s">
        <v>94</v>
      </c>
      <c r="O25" s="138">
        <v>-25.889385000000001</v>
      </c>
      <c r="P25" s="138">
        <v>28.224038</v>
      </c>
      <c r="Q25" s="146" t="s">
        <v>1848</v>
      </c>
      <c r="R25" s="138" t="s">
        <v>199</v>
      </c>
      <c r="S25" s="138" t="s">
        <v>80</v>
      </c>
      <c r="T25" s="138" t="s">
        <v>136</v>
      </c>
      <c r="U25" s="138" t="s">
        <v>38</v>
      </c>
      <c r="V25" s="138" t="s">
        <v>186</v>
      </c>
      <c r="W25" s="138" t="s">
        <v>44</v>
      </c>
      <c r="X25" s="138" t="s">
        <v>82</v>
      </c>
      <c r="Y25" s="138" t="s">
        <v>186</v>
      </c>
      <c r="Z25" s="138" t="s">
        <v>186</v>
      </c>
      <c r="AA25" s="153" t="s">
        <v>307</v>
      </c>
      <c r="AB25" s="153" t="s">
        <v>220</v>
      </c>
      <c r="AC25" s="149" t="s">
        <v>1727</v>
      </c>
      <c r="AD25" s="149" t="s">
        <v>199</v>
      </c>
      <c r="AE25" s="149" t="s">
        <v>199</v>
      </c>
      <c r="AF25" s="149" t="s">
        <v>199</v>
      </c>
      <c r="AG25" s="149" t="s">
        <v>199</v>
      </c>
      <c r="AH25" s="149" t="s">
        <v>199</v>
      </c>
      <c r="AI25" s="149" t="s">
        <v>199</v>
      </c>
      <c r="AJ25" s="149" t="s">
        <v>199</v>
      </c>
      <c r="AK25" s="149" t="s">
        <v>199</v>
      </c>
      <c r="AL25" s="149" t="s">
        <v>199</v>
      </c>
      <c r="AM25" s="149" t="s">
        <v>199</v>
      </c>
      <c r="AN25" s="147" t="s">
        <v>24</v>
      </c>
      <c r="AO25" s="138" t="s">
        <v>83</v>
      </c>
      <c r="AP25" s="149" t="s">
        <v>1067</v>
      </c>
      <c r="AQ25" s="80" t="s">
        <v>1632</v>
      </c>
      <c r="AR25" s="138" t="s">
        <v>199</v>
      </c>
      <c r="AS25" s="138" t="s">
        <v>199</v>
      </c>
      <c r="AT25" s="138" t="s">
        <v>199</v>
      </c>
      <c r="AU25" s="149" t="s">
        <v>99</v>
      </c>
      <c r="AV25" s="149" t="s">
        <v>2116</v>
      </c>
      <c r="AW25" s="149" t="s">
        <v>1602</v>
      </c>
      <c r="AX25" s="138" t="s">
        <v>105</v>
      </c>
      <c r="AY25" s="149" t="s">
        <v>138</v>
      </c>
      <c r="AZ25" s="149" t="s">
        <v>334</v>
      </c>
      <c r="BA25" s="149"/>
      <c r="BB25" s="149" t="s">
        <v>94</v>
      </c>
      <c r="BC25" s="154">
        <v>42467</v>
      </c>
      <c r="BD25" s="1"/>
      <c r="BE25" s="1"/>
      <c r="BF25" s="1"/>
      <c r="BG25" s="1"/>
      <c r="BH25" s="1"/>
      <c r="BI25" s="1"/>
      <c r="BJ25" s="1"/>
      <c r="BK25" s="1"/>
      <c r="BL25" s="1"/>
      <c r="BM25" s="1"/>
      <c r="BN25" s="1"/>
      <c r="BO25" s="1"/>
      <c r="BP25" s="1"/>
      <c r="BQ25" s="1"/>
      <c r="BR25" s="1"/>
      <c r="BS25" s="1"/>
      <c r="BT25" s="1"/>
      <c r="BU25" s="1"/>
      <c r="BV25" s="1"/>
      <c r="BW25" s="1"/>
      <c r="BX25" s="1"/>
      <c r="BY25" s="1"/>
      <c r="BZ25" s="1"/>
      <c r="CA25" s="1"/>
      <c r="CB25" s="1"/>
      <c r="CC25" s="1"/>
      <c r="CD25" s="1"/>
      <c r="CE25" s="1"/>
      <c r="CF25" s="1"/>
      <c r="CG25" s="1"/>
      <c r="CH25" s="1"/>
      <c r="CI25" s="1"/>
      <c r="CJ25" s="1"/>
    </row>
    <row r="26" spans="1:218" s="19" customFormat="1" ht="227" customHeight="1">
      <c r="A26" s="149" t="s">
        <v>112</v>
      </c>
      <c r="B26" s="139" t="s">
        <v>313</v>
      </c>
      <c r="C26" s="149" t="s">
        <v>49</v>
      </c>
      <c r="D26" s="149" t="s">
        <v>520</v>
      </c>
      <c r="E26" s="138" t="s">
        <v>56</v>
      </c>
      <c r="F26" s="149" t="s">
        <v>103</v>
      </c>
      <c r="G26" s="149" t="s">
        <v>360</v>
      </c>
      <c r="H26" s="149" t="s">
        <v>363</v>
      </c>
      <c r="I26" s="149" t="s">
        <v>199</v>
      </c>
      <c r="J26" s="149" t="s">
        <v>199</v>
      </c>
      <c r="K26" s="138" t="s">
        <v>199</v>
      </c>
      <c r="L26" s="138" t="s">
        <v>83</v>
      </c>
      <c r="M26" s="152">
        <v>42467</v>
      </c>
      <c r="N26" s="149" t="s">
        <v>94</v>
      </c>
      <c r="O26" s="138">
        <v>-25.782464000000001</v>
      </c>
      <c r="P26" s="138">
        <v>28.186889000000001</v>
      </c>
      <c r="Q26" s="146" t="s">
        <v>1849</v>
      </c>
      <c r="R26" s="138" t="s">
        <v>199</v>
      </c>
      <c r="S26" s="138" t="s">
        <v>80</v>
      </c>
      <c r="T26" s="138" t="s">
        <v>518</v>
      </c>
      <c r="U26" s="138" t="s">
        <v>38</v>
      </c>
      <c r="V26" s="138" t="s">
        <v>186</v>
      </c>
      <c r="W26" s="138" t="s">
        <v>44</v>
      </c>
      <c r="X26" s="138" t="s">
        <v>83</v>
      </c>
      <c r="Y26" s="138" t="s">
        <v>365</v>
      </c>
      <c r="Z26" s="138" t="s">
        <v>186</v>
      </c>
      <c r="AA26" s="153" t="s">
        <v>307</v>
      </c>
      <c r="AB26" s="153" t="s">
        <v>220</v>
      </c>
      <c r="AC26" s="149" t="s">
        <v>366</v>
      </c>
      <c r="AD26" s="149" t="s">
        <v>199</v>
      </c>
      <c r="AE26" s="149" t="s">
        <v>199</v>
      </c>
      <c r="AF26" s="149" t="s">
        <v>199</v>
      </c>
      <c r="AG26" s="149" t="s">
        <v>199</v>
      </c>
      <c r="AH26" s="149" t="s">
        <v>199</v>
      </c>
      <c r="AI26" s="149" t="s">
        <v>199</v>
      </c>
      <c r="AJ26" s="149" t="s">
        <v>199</v>
      </c>
      <c r="AK26" s="149" t="s">
        <v>199</v>
      </c>
      <c r="AL26" s="149" t="s">
        <v>199</v>
      </c>
      <c r="AM26" s="149" t="s">
        <v>199</v>
      </c>
      <c r="AN26" s="147" t="s">
        <v>22</v>
      </c>
      <c r="AO26" s="138" t="s">
        <v>82</v>
      </c>
      <c r="AP26" s="149" t="s">
        <v>199</v>
      </c>
      <c r="AQ26" s="80" t="s">
        <v>1632</v>
      </c>
      <c r="AR26" s="138" t="s">
        <v>199</v>
      </c>
      <c r="AS26" s="138" t="s">
        <v>199</v>
      </c>
      <c r="AT26" s="138" t="s">
        <v>199</v>
      </c>
      <c r="AU26" s="149" t="s">
        <v>99</v>
      </c>
      <c r="AV26" s="149" t="s">
        <v>2116</v>
      </c>
      <c r="AW26" s="149" t="s">
        <v>1602</v>
      </c>
      <c r="AX26" s="138" t="s">
        <v>105</v>
      </c>
      <c r="AY26" s="149" t="s">
        <v>138</v>
      </c>
      <c r="AZ26" s="149" t="s">
        <v>335</v>
      </c>
      <c r="BA26" s="149"/>
      <c r="BB26" s="149" t="s">
        <v>94</v>
      </c>
      <c r="BC26" s="154">
        <v>42467</v>
      </c>
      <c r="BD26" s="1"/>
      <c r="BE26" s="1"/>
      <c r="BF26" s="1"/>
      <c r="BG26" s="1"/>
      <c r="BH26" s="1"/>
      <c r="BI26" s="1"/>
      <c r="BJ26" s="1"/>
      <c r="BK26" s="1"/>
      <c r="BL26" s="1"/>
      <c r="BM26" s="1"/>
      <c r="BN26" s="1"/>
      <c r="BO26" s="1"/>
      <c r="BP26" s="1"/>
      <c r="BQ26" s="1"/>
      <c r="BR26" s="1"/>
      <c r="BS26" s="1"/>
      <c r="BT26" s="1"/>
      <c r="BU26" s="1"/>
      <c r="BV26" s="1"/>
      <c r="BW26" s="1"/>
      <c r="BX26" s="1"/>
      <c r="BY26" s="1"/>
      <c r="BZ26" s="1"/>
      <c r="CA26" s="1"/>
      <c r="CB26" s="1"/>
      <c r="CC26" s="1"/>
      <c r="CD26" s="1"/>
      <c r="CE26" s="1"/>
      <c r="CF26" s="1"/>
      <c r="CG26" s="1"/>
      <c r="CH26" s="1"/>
      <c r="CI26" s="1"/>
      <c r="CJ26" s="1"/>
    </row>
    <row r="27" spans="1:218" s="19" customFormat="1" ht="227" customHeight="1">
      <c r="A27" s="149" t="s">
        <v>112</v>
      </c>
      <c r="B27" s="139" t="s">
        <v>314</v>
      </c>
      <c r="C27" s="149" t="s">
        <v>49</v>
      </c>
      <c r="D27" s="149" t="s">
        <v>362</v>
      </c>
      <c r="E27" s="138" t="s">
        <v>56</v>
      </c>
      <c r="F27" s="149" t="s">
        <v>103</v>
      </c>
      <c r="G27" s="149" t="s">
        <v>360</v>
      </c>
      <c r="H27" s="149" t="s">
        <v>363</v>
      </c>
      <c r="I27" s="149" t="s">
        <v>361</v>
      </c>
      <c r="J27" s="149" t="s">
        <v>199</v>
      </c>
      <c r="K27" s="138" t="s">
        <v>199</v>
      </c>
      <c r="L27" s="138" t="s">
        <v>82</v>
      </c>
      <c r="M27" s="152">
        <v>42467</v>
      </c>
      <c r="N27" s="149" t="s">
        <v>94</v>
      </c>
      <c r="O27" s="138">
        <v>-25.776693999999999</v>
      </c>
      <c r="P27" s="138">
        <v>28.193593</v>
      </c>
      <c r="Q27" s="146" t="s">
        <v>1850</v>
      </c>
      <c r="R27" s="138" t="s">
        <v>199</v>
      </c>
      <c r="S27" s="138" t="s">
        <v>80</v>
      </c>
      <c r="T27" s="138" t="s">
        <v>136</v>
      </c>
      <c r="U27" s="138" t="s">
        <v>38</v>
      </c>
      <c r="V27" s="138" t="s">
        <v>127</v>
      </c>
      <c r="W27" s="138" t="s">
        <v>44</v>
      </c>
      <c r="X27" s="138" t="s">
        <v>82</v>
      </c>
      <c r="Y27" s="138" t="s">
        <v>186</v>
      </c>
      <c r="Z27" s="138" t="s">
        <v>186</v>
      </c>
      <c r="AA27" s="153" t="s">
        <v>307</v>
      </c>
      <c r="AB27" s="153" t="s">
        <v>220</v>
      </c>
      <c r="AC27" s="149" t="s">
        <v>366</v>
      </c>
      <c r="AD27" s="149" t="s">
        <v>199</v>
      </c>
      <c r="AE27" s="149" t="s">
        <v>199</v>
      </c>
      <c r="AF27" s="149" t="s">
        <v>199</v>
      </c>
      <c r="AG27" s="149" t="s">
        <v>199</v>
      </c>
      <c r="AH27" s="149" t="s">
        <v>199</v>
      </c>
      <c r="AI27" s="149" t="s">
        <v>199</v>
      </c>
      <c r="AJ27" s="149" t="s">
        <v>199</v>
      </c>
      <c r="AK27" s="149" t="s">
        <v>199</v>
      </c>
      <c r="AL27" s="149" t="s">
        <v>199</v>
      </c>
      <c r="AM27" s="149" t="s">
        <v>199</v>
      </c>
      <c r="AN27" s="147" t="s">
        <v>22</v>
      </c>
      <c r="AO27" s="138" t="s">
        <v>82</v>
      </c>
      <c r="AP27" s="149" t="s">
        <v>199</v>
      </c>
      <c r="AQ27" s="138" t="s">
        <v>46</v>
      </c>
      <c r="AR27" s="138" t="s">
        <v>199</v>
      </c>
      <c r="AS27" s="138" t="s">
        <v>199</v>
      </c>
      <c r="AT27" s="138" t="s">
        <v>199</v>
      </c>
      <c r="AU27" s="149" t="s">
        <v>99</v>
      </c>
      <c r="AV27" s="149" t="s">
        <v>2116</v>
      </c>
      <c r="AW27" s="149" t="s">
        <v>1602</v>
      </c>
      <c r="AX27" s="138" t="s">
        <v>105</v>
      </c>
      <c r="AY27" s="149" t="s">
        <v>138</v>
      </c>
      <c r="AZ27" s="149" t="s">
        <v>336</v>
      </c>
      <c r="BA27" s="149"/>
      <c r="BB27" s="149" t="s">
        <v>94</v>
      </c>
      <c r="BC27" s="154">
        <v>42467</v>
      </c>
      <c r="BD27" s="1"/>
      <c r="BE27" s="1"/>
      <c r="BF27" s="1"/>
      <c r="BG27" s="1"/>
      <c r="BH27" s="1"/>
      <c r="BI27" s="1"/>
      <c r="BJ27" s="1"/>
      <c r="BK27" s="1"/>
      <c r="BL27" s="1"/>
      <c r="BM27" s="1"/>
      <c r="BN27" s="1"/>
      <c r="BO27" s="1"/>
      <c r="BP27" s="1"/>
      <c r="BQ27" s="1"/>
      <c r="BR27" s="1"/>
      <c r="BS27" s="1"/>
      <c r="BT27" s="1"/>
      <c r="BU27" s="1"/>
      <c r="BV27" s="1"/>
      <c r="BW27" s="1"/>
      <c r="BX27" s="1"/>
      <c r="BY27" s="1"/>
      <c r="BZ27" s="1"/>
      <c r="CA27" s="1"/>
      <c r="CB27" s="1"/>
      <c r="CC27" s="1"/>
      <c r="CD27" s="1"/>
      <c r="CE27" s="1"/>
      <c r="CF27" s="1"/>
      <c r="CG27" s="1"/>
      <c r="CH27" s="1"/>
      <c r="CI27" s="1"/>
      <c r="CJ27" s="1"/>
    </row>
    <row r="28" spans="1:218" s="19" customFormat="1" ht="170" customHeight="1">
      <c r="A28" s="159"/>
      <c r="B28" s="159"/>
      <c r="C28" s="159"/>
      <c r="D28" s="159"/>
      <c r="E28" s="159"/>
      <c r="F28" s="159"/>
      <c r="G28" s="159"/>
      <c r="H28" s="159"/>
      <c r="I28" s="159"/>
      <c r="J28" s="159"/>
      <c r="K28" s="159"/>
      <c r="L28" s="159"/>
      <c r="M28" s="159"/>
      <c r="N28" s="159"/>
      <c r="O28" s="159"/>
      <c r="P28" s="159"/>
      <c r="Q28" s="159"/>
      <c r="R28" s="159"/>
      <c r="S28" s="159"/>
      <c r="T28" s="159"/>
      <c r="U28" s="159"/>
      <c r="V28" s="159"/>
      <c r="W28" s="159"/>
      <c r="X28" s="159"/>
      <c r="Y28" s="159"/>
      <c r="Z28" s="159"/>
      <c r="AA28" s="159"/>
      <c r="AB28" s="159"/>
      <c r="AC28" s="159"/>
      <c r="AD28" s="159"/>
      <c r="AE28" s="159"/>
      <c r="AF28" s="159"/>
      <c r="AG28" s="159"/>
      <c r="AH28" s="159"/>
      <c r="AI28" s="159"/>
      <c r="AJ28" s="159"/>
      <c r="AK28" s="159"/>
      <c r="AL28" s="159"/>
      <c r="AM28" s="159"/>
      <c r="AN28" s="159"/>
      <c r="AO28" s="159"/>
      <c r="AP28" s="159"/>
      <c r="AQ28" s="159"/>
      <c r="AR28" s="159"/>
      <c r="AS28" s="159"/>
      <c r="AT28" s="159"/>
      <c r="AU28" s="159"/>
      <c r="AV28" s="159"/>
      <c r="AW28" s="159"/>
      <c r="AX28" s="159"/>
      <c r="AY28" s="159"/>
      <c r="AZ28" s="159"/>
      <c r="BA28" s="159"/>
      <c r="BB28" s="159"/>
      <c r="BC28" s="159"/>
      <c r="BD28" s="159"/>
      <c r="BE28" s="159"/>
      <c r="BF28" s="159"/>
      <c r="BG28" s="159"/>
      <c r="BH28" s="159"/>
      <c r="BI28" s="159"/>
      <c r="BJ28" s="159"/>
      <c r="BK28" s="159"/>
      <c r="BL28" s="159"/>
      <c r="BM28" s="159"/>
      <c r="BN28" s="159"/>
      <c r="BO28" s="159"/>
      <c r="BP28" s="159"/>
      <c r="BQ28" s="159"/>
      <c r="BR28" s="159"/>
      <c r="BS28" s="159"/>
      <c r="BT28" s="159"/>
      <c r="BU28" s="159"/>
      <c r="BV28" s="159"/>
      <c r="BW28" s="159"/>
      <c r="BX28" s="159"/>
      <c r="BY28" s="159"/>
      <c r="BZ28" s="159"/>
      <c r="CA28" s="159"/>
      <c r="CB28" s="159"/>
      <c r="CC28" s="159"/>
      <c r="CD28" s="159"/>
      <c r="CE28" s="159"/>
      <c r="CF28" s="159"/>
      <c r="CG28" s="159"/>
      <c r="CH28" s="159"/>
      <c r="CI28" s="159"/>
      <c r="CJ28" s="159"/>
      <c r="CK28" s="159"/>
      <c r="CL28" s="159"/>
      <c r="CM28" s="159"/>
      <c r="CN28" s="159"/>
      <c r="CO28" s="159"/>
      <c r="CP28" s="159"/>
      <c r="CQ28" s="159"/>
      <c r="CR28" s="159"/>
      <c r="CS28" s="159"/>
      <c r="CT28" s="159"/>
      <c r="CU28" s="159"/>
      <c r="CV28" s="159"/>
      <c r="CW28" s="159"/>
      <c r="CX28" s="159"/>
      <c r="CY28" s="159"/>
      <c r="CZ28" s="159"/>
      <c r="DA28" s="159"/>
      <c r="DB28" s="159"/>
      <c r="DC28" s="159"/>
      <c r="DD28" s="159"/>
      <c r="DE28" s="159"/>
      <c r="DF28" s="159"/>
      <c r="DG28" s="159"/>
      <c r="DH28" s="159"/>
      <c r="DI28" s="159"/>
      <c r="DJ28" s="159"/>
      <c r="DK28" s="159"/>
      <c r="DL28" s="159"/>
      <c r="DM28" s="159"/>
      <c r="DN28" s="159"/>
      <c r="DO28" s="159"/>
      <c r="DP28" s="159"/>
      <c r="DQ28" s="159"/>
      <c r="DR28" s="159"/>
      <c r="DS28" s="159"/>
      <c r="DT28" s="159"/>
      <c r="DU28" s="159"/>
      <c r="DV28" s="159"/>
      <c r="DW28" s="159"/>
      <c r="DX28" s="159"/>
      <c r="DY28" s="159"/>
      <c r="DZ28" s="159"/>
      <c r="EA28" s="159"/>
      <c r="EB28" s="159"/>
      <c r="EC28" s="159"/>
      <c r="ED28" s="159"/>
      <c r="EE28" s="159"/>
      <c r="EF28" s="159"/>
      <c r="EG28" s="159"/>
      <c r="EH28" s="159"/>
      <c r="EI28" s="159"/>
      <c r="EJ28" s="159"/>
      <c r="EK28" s="159"/>
      <c r="EL28" s="159"/>
      <c r="EM28" s="159"/>
      <c r="EN28" s="159"/>
      <c r="EO28" s="159"/>
      <c r="EP28" s="159"/>
      <c r="EQ28" s="159"/>
      <c r="ER28" s="159"/>
      <c r="ES28" s="159"/>
      <c r="ET28" s="159"/>
      <c r="EU28" s="159"/>
      <c r="EV28" s="159"/>
      <c r="EW28" s="159"/>
      <c r="EX28" s="159"/>
      <c r="EY28" s="159"/>
      <c r="EZ28" s="159"/>
      <c r="FA28" s="159"/>
      <c r="FB28" s="159"/>
      <c r="FC28" s="159"/>
      <c r="FD28" s="159"/>
      <c r="FE28" s="159"/>
      <c r="FF28" s="159"/>
      <c r="FG28" s="159"/>
      <c r="FH28" s="159"/>
      <c r="FI28" s="159"/>
      <c r="FJ28" s="159"/>
      <c r="FK28" s="159"/>
      <c r="FL28" s="159"/>
      <c r="FM28" s="159"/>
      <c r="FN28" s="159"/>
      <c r="FO28" s="159"/>
      <c r="FP28" s="159"/>
      <c r="FQ28" s="159"/>
      <c r="FR28" s="159"/>
      <c r="FS28" s="159"/>
      <c r="FT28" s="159"/>
      <c r="FU28" s="159"/>
      <c r="FV28" s="159"/>
      <c r="FW28" s="159"/>
      <c r="FX28" s="159"/>
      <c r="FY28" s="159"/>
      <c r="FZ28" s="159"/>
      <c r="GA28" s="159"/>
      <c r="GB28" s="159"/>
      <c r="GC28" s="159"/>
      <c r="GD28" s="159"/>
      <c r="GE28" s="159"/>
      <c r="GF28" s="159"/>
      <c r="GG28" s="159"/>
      <c r="GH28" s="159"/>
      <c r="GI28" s="159"/>
      <c r="GJ28" s="159"/>
      <c r="GK28" s="159"/>
      <c r="GL28" s="159"/>
      <c r="GM28" s="159"/>
      <c r="GN28" s="159"/>
      <c r="GO28" s="159"/>
      <c r="GP28" s="159"/>
      <c r="GQ28" s="159"/>
      <c r="GR28" s="159"/>
      <c r="GS28" s="159"/>
      <c r="GT28" s="159"/>
      <c r="GU28" s="159"/>
      <c r="GV28" s="159"/>
      <c r="GW28" s="159"/>
      <c r="GX28" s="159"/>
      <c r="GY28" s="159"/>
      <c r="GZ28" s="159"/>
      <c r="HA28" s="159"/>
      <c r="HB28" s="159"/>
      <c r="HC28" s="159"/>
      <c r="HD28" s="159"/>
      <c r="HE28" s="159"/>
      <c r="HF28" s="159"/>
      <c r="HG28" s="159"/>
      <c r="HH28" s="159"/>
      <c r="HI28" s="159"/>
      <c r="HJ28" s="159"/>
    </row>
    <row r="29" spans="1:218" s="19" customFormat="1" ht="170" customHeight="1">
      <c r="A29" s="183"/>
      <c r="B29" s="183"/>
      <c r="C29" s="183"/>
      <c r="D29" s="183"/>
      <c r="E29" s="204"/>
      <c r="F29" s="204"/>
      <c r="G29" s="204"/>
      <c r="H29" s="204"/>
      <c r="I29" s="183"/>
      <c r="J29" s="183"/>
      <c r="K29" s="183"/>
      <c r="L29" s="183"/>
      <c r="M29" s="183"/>
      <c r="N29" s="183"/>
      <c r="O29" s="183"/>
      <c r="P29" s="183"/>
      <c r="Q29" s="183"/>
      <c r="R29" s="183"/>
      <c r="S29" s="183"/>
      <c r="T29" s="183"/>
      <c r="U29" s="183"/>
      <c r="V29" s="183"/>
      <c r="W29" s="183"/>
      <c r="X29" s="183"/>
      <c r="Y29" s="183"/>
      <c r="Z29" s="183"/>
      <c r="AA29" s="183"/>
      <c r="AB29" s="183"/>
      <c r="AC29" s="183"/>
      <c r="AD29" s="183"/>
      <c r="AE29" s="183"/>
      <c r="AF29" s="183"/>
      <c r="AG29" s="183"/>
      <c r="AH29" s="179"/>
      <c r="AI29" s="179"/>
      <c r="AJ29" s="179"/>
      <c r="AK29" s="179"/>
      <c r="AL29" s="179"/>
      <c r="AM29" s="179"/>
      <c r="AN29" s="179"/>
      <c r="AO29" s="179"/>
      <c r="AP29" s="179"/>
      <c r="AQ29" s="179"/>
      <c r="AR29" s="179"/>
      <c r="AS29" s="179"/>
      <c r="AT29" s="179"/>
      <c r="AU29" s="179"/>
      <c r="AV29" s="179"/>
      <c r="AW29" s="179"/>
      <c r="AX29" s="179"/>
      <c r="AY29" s="179"/>
      <c r="AZ29" s="179"/>
      <c r="BA29" s="179"/>
      <c r="BB29" s="179"/>
      <c r="BC29" s="179"/>
      <c r="BD29" s="179"/>
      <c r="BE29" s="179"/>
      <c r="BF29" s="179"/>
      <c r="BG29" s="179"/>
      <c r="BH29" s="179"/>
      <c r="BI29" s="179"/>
      <c r="BJ29" s="179"/>
      <c r="BK29" s="179"/>
      <c r="BL29" s="179"/>
      <c r="BM29" s="179"/>
      <c r="BN29" s="179"/>
      <c r="BO29" s="179"/>
      <c r="BP29" s="179"/>
      <c r="BQ29" s="179"/>
      <c r="BR29" s="179"/>
      <c r="BS29" s="179"/>
      <c r="BT29" s="179"/>
      <c r="BU29" s="179"/>
      <c r="BV29" s="179"/>
      <c r="BW29" s="179"/>
      <c r="BX29" s="179"/>
      <c r="BY29" s="179"/>
      <c r="BZ29" s="179"/>
      <c r="CA29" s="179"/>
      <c r="CB29" s="179"/>
      <c r="CC29" s="179"/>
      <c r="CD29" s="179"/>
      <c r="CE29" s="179"/>
      <c r="CF29" s="179"/>
      <c r="CG29" s="179"/>
      <c r="CH29" s="179"/>
      <c r="CI29" s="179"/>
      <c r="CJ29" s="179"/>
      <c r="CK29" s="179"/>
      <c r="CL29" s="179"/>
      <c r="CM29" s="179"/>
      <c r="CN29" s="179"/>
      <c r="CO29" s="179"/>
      <c r="CP29" s="179"/>
      <c r="CQ29" s="179"/>
      <c r="CR29" s="179"/>
      <c r="CS29" s="179"/>
      <c r="CT29" s="179"/>
      <c r="CU29" s="179"/>
      <c r="CV29" s="179"/>
      <c r="CW29" s="179"/>
      <c r="CX29" s="179"/>
      <c r="CY29" s="179"/>
      <c r="CZ29" s="179"/>
      <c r="DA29" s="179"/>
      <c r="DB29" s="179"/>
      <c r="DC29" s="179"/>
      <c r="DD29" s="179"/>
      <c r="DE29" s="179"/>
      <c r="DF29" s="179"/>
      <c r="DG29" s="179"/>
      <c r="DH29" s="179"/>
      <c r="DI29" s="179"/>
      <c r="DJ29" s="179"/>
      <c r="DK29" s="179"/>
      <c r="DL29" s="179"/>
      <c r="DM29" s="179"/>
      <c r="DN29" s="179"/>
      <c r="DO29" s="179"/>
      <c r="DP29" s="179"/>
      <c r="DQ29" s="179"/>
      <c r="DR29" s="179"/>
      <c r="DS29" s="179"/>
      <c r="DT29" s="179"/>
      <c r="DU29" s="179"/>
      <c r="DV29" s="179"/>
      <c r="DW29" s="179"/>
      <c r="DX29" s="179"/>
      <c r="DY29" s="179"/>
      <c r="DZ29" s="179"/>
      <c r="EA29" s="179"/>
      <c r="EB29" s="179"/>
      <c r="EC29" s="179"/>
      <c r="ED29" s="179"/>
      <c r="EE29" s="179"/>
      <c r="EF29" s="179"/>
      <c r="EG29" s="179"/>
      <c r="EH29" s="179"/>
      <c r="EI29" s="179"/>
      <c r="EJ29" s="179"/>
      <c r="EK29" s="179"/>
      <c r="EL29" s="179"/>
      <c r="EM29" s="179"/>
      <c r="EN29" s="179"/>
      <c r="EO29" s="179"/>
      <c r="EP29" s="179"/>
      <c r="EQ29" s="179"/>
      <c r="ER29" s="179"/>
      <c r="ES29" s="179"/>
      <c r="ET29" s="179"/>
      <c r="EU29" s="179"/>
      <c r="EV29" s="179"/>
      <c r="EW29" s="179"/>
      <c r="EX29" s="179"/>
      <c r="EY29" s="179"/>
      <c r="EZ29" s="179"/>
      <c r="FA29" s="179"/>
      <c r="FB29" s="179"/>
      <c r="FC29" s="179"/>
      <c r="FD29" s="179"/>
      <c r="FE29" s="179"/>
      <c r="FF29" s="179"/>
      <c r="FG29" s="179"/>
      <c r="FH29" s="179"/>
      <c r="FI29" s="179"/>
      <c r="FJ29" s="179"/>
      <c r="FK29" s="179"/>
      <c r="FL29" s="179"/>
      <c r="FM29" s="179"/>
      <c r="FN29" s="179"/>
      <c r="FO29" s="179"/>
      <c r="FP29" s="179"/>
      <c r="FQ29" s="179"/>
      <c r="FR29" s="179"/>
      <c r="FS29" s="179"/>
      <c r="FT29" s="179"/>
      <c r="FU29" s="179"/>
      <c r="FV29" s="179"/>
      <c r="FW29" s="179"/>
      <c r="FX29" s="179"/>
      <c r="FY29" s="179"/>
      <c r="FZ29" s="179"/>
      <c r="GA29" s="179"/>
      <c r="GB29" s="179"/>
      <c r="GC29" s="179"/>
      <c r="GD29" s="179"/>
      <c r="GE29" s="179"/>
      <c r="GF29" s="179"/>
      <c r="GG29" s="179"/>
      <c r="GH29" s="179"/>
      <c r="GI29" s="179"/>
      <c r="GJ29" s="179"/>
      <c r="GK29" s="179"/>
      <c r="GL29" s="179"/>
      <c r="GM29" s="179"/>
      <c r="GN29" s="179"/>
      <c r="GO29" s="179"/>
      <c r="GP29" s="179"/>
      <c r="GQ29" s="179"/>
      <c r="GR29" s="179"/>
      <c r="GS29" s="179"/>
      <c r="GT29" s="179"/>
      <c r="GU29" s="179"/>
      <c r="GV29" s="179"/>
      <c r="GW29" s="179"/>
      <c r="GX29" s="179"/>
      <c r="GY29" s="179"/>
      <c r="GZ29" s="179"/>
      <c r="HA29" s="179"/>
      <c r="HB29" s="179"/>
      <c r="HC29" s="179"/>
      <c r="HD29" s="179"/>
      <c r="HE29" s="179"/>
      <c r="HF29" s="179"/>
      <c r="HG29" s="179"/>
      <c r="HH29" s="179"/>
      <c r="HI29" s="179"/>
      <c r="HJ29" s="179"/>
    </row>
    <row r="30" spans="1:218" s="19" customFormat="1" ht="170" customHeight="1">
      <c r="A30" s="184"/>
      <c r="B30" s="184"/>
      <c r="C30" s="184"/>
      <c r="D30" s="184"/>
      <c r="E30" s="184"/>
      <c r="F30" s="184"/>
      <c r="G30" s="184"/>
      <c r="H30" s="184"/>
      <c r="I30" s="185"/>
      <c r="J30" s="185"/>
      <c r="K30" s="185"/>
      <c r="L30" s="185"/>
      <c r="M30" s="185"/>
      <c r="N30" s="185"/>
      <c r="O30" s="185"/>
      <c r="P30" s="185"/>
      <c r="Q30" s="185"/>
      <c r="R30" s="185"/>
      <c r="S30" s="185"/>
      <c r="T30" s="185"/>
      <c r="U30" s="185"/>
      <c r="V30" s="185"/>
      <c r="W30" s="185"/>
      <c r="X30" s="185"/>
      <c r="Y30" s="185"/>
      <c r="Z30" s="185"/>
      <c r="AA30" s="185"/>
      <c r="AB30" s="185"/>
      <c r="AC30" s="185"/>
      <c r="AD30" s="185"/>
      <c r="AE30" s="185"/>
      <c r="AF30" s="185"/>
      <c r="AG30" s="185"/>
      <c r="AH30" s="24"/>
      <c r="AI30" s="24"/>
      <c r="AJ30" s="24"/>
      <c r="AK30" s="24"/>
      <c r="AL30" s="24"/>
      <c r="AM30" s="24"/>
      <c r="AN30" s="24"/>
      <c r="AO30" s="24"/>
      <c r="AP30" s="24"/>
      <c r="AQ30" s="24"/>
      <c r="AR30" s="24"/>
      <c r="AS30" s="24"/>
      <c r="AT30" s="24"/>
      <c r="AU30" s="24"/>
      <c r="AV30" s="24"/>
      <c r="AW30" s="24"/>
      <c r="AX30" s="24"/>
      <c r="AY30" s="24"/>
      <c r="AZ30" s="24"/>
      <c r="BA30" s="24"/>
      <c r="BB30" s="24"/>
      <c r="BC30" s="24"/>
      <c r="BD30" s="24"/>
      <c r="BE30" s="24"/>
      <c r="BF30" s="24"/>
      <c r="BG30" s="24"/>
      <c r="BH30" s="24"/>
      <c r="BI30" s="24"/>
      <c r="BJ30" s="24"/>
      <c r="BK30" s="24"/>
      <c r="BL30" s="24"/>
      <c r="BM30" s="24"/>
      <c r="BN30" s="24"/>
      <c r="BO30" s="24"/>
      <c r="BP30" s="24"/>
      <c r="BQ30" s="24"/>
      <c r="BR30" s="24"/>
      <c r="BS30" s="24"/>
      <c r="BT30" s="24"/>
      <c r="BU30" s="24"/>
      <c r="BV30" s="24"/>
      <c r="BW30" s="24"/>
      <c r="BX30" s="24"/>
      <c r="BY30" s="24"/>
      <c r="BZ30" s="24"/>
      <c r="CA30" s="24"/>
      <c r="CB30" s="24"/>
      <c r="CC30" s="24"/>
      <c r="CD30" s="24"/>
      <c r="CE30" s="24"/>
      <c r="CF30" s="24"/>
      <c r="CG30" s="24"/>
      <c r="CH30" s="24"/>
      <c r="CI30" s="24"/>
      <c r="CJ30" s="24"/>
      <c r="CK30" s="24"/>
      <c r="CL30" s="24"/>
      <c r="CM30" s="24"/>
      <c r="CN30" s="24"/>
      <c r="CO30" s="24"/>
      <c r="CP30" s="24"/>
      <c r="CQ30" s="24"/>
      <c r="CR30" s="24"/>
      <c r="CS30" s="24"/>
      <c r="CT30" s="24"/>
      <c r="CU30" s="24"/>
      <c r="CV30" s="24"/>
      <c r="CW30" s="24"/>
      <c r="CX30" s="24"/>
      <c r="CY30" s="24"/>
      <c r="CZ30" s="24"/>
      <c r="DA30" s="24"/>
      <c r="DB30" s="24"/>
      <c r="DC30" s="24"/>
      <c r="DD30" s="24"/>
      <c r="DE30" s="24"/>
      <c r="DF30" s="24"/>
      <c r="DG30" s="24"/>
      <c r="DH30" s="24"/>
      <c r="DI30" s="24"/>
      <c r="DJ30" s="24"/>
      <c r="DK30" s="24"/>
      <c r="DL30" s="24"/>
      <c r="DM30" s="24"/>
      <c r="DN30" s="24"/>
      <c r="DO30" s="24"/>
      <c r="DP30" s="24"/>
      <c r="DQ30" s="24"/>
      <c r="DR30" s="24"/>
      <c r="DS30" s="24"/>
      <c r="DT30" s="24"/>
      <c r="DU30" s="24"/>
      <c r="DV30" s="24"/>
      <c r="DW30" s="24"/>
      <c r="DX30" s="24"/>
      <c r="DY30" s="24"/>
      <c r="DZ30" s="24"/>
      <c r="EA30" s="24"/>
      <c r="EB30" s="24"/>
      <c r="EC30" s="24"/>
      <c r="ED30" s="24"/>
      <c r="EE30" s="24"/>
      <c r="EF30" s="24"/>
      <c r="EG30" s="24"/>
      <c r="EH30" s="24"/>
      <c r="EI30" s="24"/>
      <c r="EJ30" s="24"/>
      <c r="EK30" s="24"/>
      <c r="EL30" s="24"/>
      <c r="EM30" s="24"/>
      <c r="EN30" s="24"/>
      <c r="EO30" s="24"/>
      <c r="EP30" s="24"/>
      <c r="EQ30" s="24"/>
      <c r="ER30" s="24"/>
      <c r="ES30" s="24"/>
      <c r="ET30" s="24"/>
      <c r="EU30" s="24"/>
      <c r="EV30" s="24"/>
      <c r="EW30" s="24"/>
      <c r="EX30" s="24"/>
      <c r="EY30" s="24"/>
      <c r="EZ30" s="24"/>
      <c r="FA30" s="24"/>
      <c r="FB30" s="24"/>
      <c r="FC30" s="24"/>
      <c r="FD30" s="24"/>
      <c r="FE30" s="24"/>
      <c r="FF30" s="24"/>
      <c r="FG30" s="24"/>
      <c r="FH30" s="24"/>
      <c r="FI30" s="24"/>
      <c r="FJ30" s="24"/>
      <c r="FK30" s="24"/>
      <c r="FL30" s="24"/>
      <c r="FM30" s="24"/>
      <c r="FN30" s="24"/>
      <c r="FO30" s="24"/>
      <c r="FP30" s="24"/>
      <c r="FQ30" s="24"/>
      <c r="FR30" s="24"/>
      <c r="FS30" s="24"/>
      <c r="FT30" s="24"/>
      <c r="FU30" s="24"/>
      <c r="FV30" s="24"/>
      <c r="FW30" s="24"/>
      <c r="FX30" s="24"/>
      <c r="FY30" s="24"/>
      <c r="FZ30" s="24"/>
      <c r="GA30" s="24"/>
      <c r="GB30" s="24"/>
      <c r="GC30" s="24"/>
      <c r="GD30" s="24"/>
      <c r="GE30" s="24"/>
      <c r="GF30" s="24"/>
      <c r="GG30" s="24"/>
      <c r="GH30" s="24"/>
      <c r="GI30" s="24"/>
      <c r="GJ30" s="24"/>
      <c r="GK30" s="24"/>
      <c r="GL30" s="24"/>
      <c r="GM30" s="24"/>
      <c r="GN30" s="24"/>
      <c r="GO30" s="24"/>
      <c r="GP30" s="24"/>
      <c r="GQ30" s="24"/>
      <c r="GR30" s="24"/>
      <c r="GS30" s="24"/>
      <c r="GT30" s="24"/>
      <c r="GU30" s="24"/>
      <c r="GV30" s="24"/>
      <c r="GW30" s="24"/>
      <c r="GX30" s="24"/>
      <c r="GY30" s="24"/>
      <c r="GZ30" s="24"/>
      <c r="HA30" s="24"/>
      <c r="HB30" s="24"/>
      <c r="HC30" s="24"/>
      <c r="HD30" s="24"/>
      <c r="HE30" s="24"/>
      <c r="HF30" s="24"/>
      <c r="HG30" s="24"/>
      <c r="HH30" s="24"/>
      <c r="HI30" s="24"/>
      <c r="HJ30" s="24"/>
    </row>
    <row r="31" spans="1:218" s="19" customFormat="1" ht="170" customHeight="1">
      <c r="A31" s="186"/>
      <c r="B31" s="186"/>
      <c r="C31" s="186"/>
      <c r="D31" s="186"/>
      <c r="E31" s="186"/>
      <c r="F31" s="186"/>
      <c r="G31" s="186"/>
      <c r="H31" s="186"/>
      <c r="I31" s="1"/>
      <c r="J31" s="1"/>
      <c r="K31" s="1"/>
      <c r="L31" s="1"/>
      <c r="M31" s="1"/>
      <c r="N31" s="1"/>
      <c r="O31" s="1"/>
      <c r="P31" s="1"/>
      <c r="Q31" s="1"/>
      <c r="R31" s="1"/>
      <c r="S31" s="1"/>
      <c r="T31" s="1"/>
      <c r="U31" s="1"/>
      <c r="V31" s="1"/>
      <c r="W31" s="1"/>
      <c r="X31" s="1"/>
      <c r="Y31" s="1"/>
      <c r="Z31" s="1"/>
      <c r="AA31" s="1"/>
      <c r="AB31" s="1"/>
      <c r="AC31" s="1"/>
      <c r="AD31" s="1"/>
      <c r="AE31" s="1"/>
      <c r="AF31" s="1"/>
      <c r="AG31" s="1"/>
    </row>
    <row r="32" spans="1:218" s="19" customFormat="1" ht="170" customHeight="1">
      <c r="A32" s="186"/>
      <c r="B32" s="186"/>
      <c r="C32" s="186"/>
      <c r="D32" s="186"/>
      <c r="E32" s="186"/>
      <c r="F32" s="186"/>
      <c r="G32" s="186"/>
      <c r="H32" s="186"/>
      <c r="I32" s="1"/>
      <c r="J32" s="1"/>
      <c r="K32" s="1"/>
      <c r="L32" s="1"/>
      <c r="M32" s="1"/>
      <c r="N32" s="1"/>
      <c r="O32" s="1"/>
      <c r="P32" s="1"/>
      <c r="Q32" s="1"/>
      <c r="R32" s="1"/>
      <c r="S32" s="1"/>
      <c r="T32" s="1"/>
      <c r="U32" s="1"/>
      <c r="V32" s="1"/>
      <c r="W32" s="1"/>
      <c r="X32" s="1"/>
      <c r="Y32" s="1"/>
      <c r="Z32" s="1"/>
      <c r="AA32" s="1"/>
      <c r="AB32" s="1"/>
      <c r="AC32" s="1"/>
      <c r="AD32" s="1"/>
      <c r="AE32" s="1"/>
      <c r="AF32" s="1"/>
      <c r="AG32" s="1"/>
    </row>
    <row r="33" spans="1:218" s="19" customFormat="1" ht="170" customHeight="1">
      <c r="A33" s="38"/>
      <c r="B33" s="38"/>
      <c r="C33" s="38"/>
      <c r="D33" s="38"/>
      <c r="E33" s="38"/>
      <c r="F33" s="38"/>
      <c r="G33" s="38"/>
      <c r="H33" s="38"/>
      <c r="I33" s="4"/>
      <c r="J33" s="4"/>
      <c r="K33" s="4"/>
      <c r="L33" s="4"/>
      <c r="M33" s="4"/>
      <c r="N33" s="4"/>
      <c r="O33" s="4"/>
      <c r="P33" s="4"/>
      <c r="Q33" s="4"/>
      <c r="R33" s="4"/>
      <c r="S33" s="4"/>
      <c r="T33" s="4"/>
      <c r="U33" s="4"/>
      <c r="V33" s="4"/>
      <c r="W33" s="4"/>
      <c r="X33" s="4"/>
      <c r="Y33" s="4"/>
      <c r="Z33" s="4"/>
      <c r="AA33" s="4"/>
      <c r="AB33" s="4"/>
      <c r="AC33" s="4"/>
      <c r="AD33" s="4"/>
      <c r="AE33" s="4"/>
      <c r="AF33" s="4"/>
      <c r="AG33" s="4"/>
      <c r="AH33" s="27"/>
      <c r="AI33" s="27"/>
      <c r="AJ33" s="27"/>
      <c r="AK33" s="27"/>
      <c r="AL33" s="27"/>
      <c r="AM33" s="27"/>
      <c r="AN33" s="27"/>
      <c r="AO33" s="27"/>
      <c r="AP33" s="27"/>
      <c r="AQ33" s="27"/>
      <c r="AR33" s="27"/>
      <c r="AS33" s="27"/>
      <c r="AT33" s="27"/>
      <c r="AU33" s="27"/>
      <c r="AV33" s="27"/>
      <c r="AW33" s="27"/>
      <c r="AX33" s="27"/>
      <c r="AY33" s="27"/>
      <c r="AZ33" s="27"/>
      <c r="BA33" s="27"/>
      <c r="BB33" s="27"/>
      <c r="BC33" s="27"/>
      <c r="BD33" s="27"/>
      <c r="BE33" s="27"/>
      <c r="BF33" s="27"/>
      <c r="BG33" s="27"/>
      <c r="BH33" s="27"/>
      <c r="BI33" s="27"/>
      <c r="BJ33" s="27"/>
      <c r="BK33" s="27"/>
      <c r="BL33" s="27"/>
      <c r="BM33" s="27"/>
      <c r="BN33" s="27"/>
      <c r="BO33" s="27"/>
      <c r="BP33" s="27"/>
      <c r="BQ33" s="27"/>
      <c r="BR33" s="27"/>
      <c r="BS33" s="27"/>
      <c r="BT33" s="27"/>
      <c r="BU33" s="27"/>
      <c r="BV33" s="27"/>
      <c r="BW33" s="27"/>
      <c r="BX33" s="27"/>
      <c r="BY33" s="27"/>
      <c r="BZ33" s="27"/>
      <c r="CA33" s="27"/>
      <c r="CB33" s="27"/>
      <c r="CC33" s="27"/>
      <c r="CD33" s="27"/>
      <c r="CE33" s="27"/>
      <c r="CF33" s="27"/>
      <c r="CG33" s="27"/>
      <c r="CH33" s="27"/>
      <c r="CI33" s="27"/>
      <c r="CJ33" s="27"/>
      <c r="CK33" s="27"/>
      <c r="CL33" s="27"/>
      <c r="CM33" s="27"/>
      <c r="CN33" s="27"/>
      <c r="CO33" s="27"/>
      <c r="CP33" s="27"/>
      <c r="CQ33" s="27"/>
      <c r="CR33" s="27"/>
      <c r="CS33" s="27"/>
      <c r="CT33" s="27"/>
      <c r="CU33" s="27"/>
      <c r="CV33" s="27"/>
      <c r="CW33" s="27"/>
      <c r="CX33" s="27"/>
      <c r="CY33" s="27"/>
      <c r="CZ33" s="27"/>
      <c r="DA33" s="27"/>
      <c r="DB33" s="27"/>
      <c r="DC33" s="27"/>
      <c r="DD33" s="27"/>
      <c r="DE33" s="27"/>
      <c r="DF33" s="27"/>
      <c r="DG33" s="27"/>
      <c r="DH33" s="27"/>
      <c r="DI33" s="27"/>
      <c r="DJ33" s="27"/>
      <c r="DK33" s="27"/>
      <c r="DL33" s="27"/>
      <c r="DM33" s="27"/>
      <c r="DN33" s="27"/>
      <c r="DO33" s="27"/>
      <c r="DP33" s="27"/>
      <c r="DQ33" s="27"/>
      <c r="DR33" s="27"/>
      <c r="DS33" s="27"/>
      <c r="DT33" s="27"/>
      <c r="DU33" s="27"/>
      <c r="DV33" s="27"/>
      <c r="DW33" s="27"/>
      <c r="DX33" s="27"/>
      <c r="DY33" s="27"/>
      <c r="DZ33" s="27"/>
      <c r="EA33" s="27"/>
      <c r="EB33" s="27"/>
      <c r="EC33" s="27"/>
      <c r="ED33" s="27"/>
      <c r="EE33" s="27"/>
      <c r="EF33" s="27"/>
      <c r="EG33" s="27"/>
      <c r="EH33" s="27"/>
      <c r="EI33" s="27"/>
      <c r="EJ33" s="27"/>
      <c r="EK33" s="27"/>
      <c r="EL33" s="27"/>
      <c r="EM33" s="27"/>
      <c r="EN33" s="27"/>
      <c r="EO33" s="27"/>
      <c r="EP33" s="27"/>
      <c r="EQ33" s="27"/>
      <c r="ER33" s="27"/>
      <c r="ES33" s="27"/>
      <c r="ET33" s="27"/>
      <c r="EU33" s="27"/>
      <c r="EV33" s="27"/>
      <c r="EW33" s="27"/>
      <c r="EX33" s="27"/>
      <c r="EY33" s="27"/>
      <c r="EZ33" s="27"/>
      <c r="FA33" s="27"/>
      <c r="FB33" s="27"/>
      <c r="FC33" s="27"/>
      <c r="FD33" s="27"/>
      <c r="FE33" s="27"/>
      <c r="FF33" s="27"/>
      <c r="FG33" s="27"/>
      <c r="FH33" s="27"/>
      <c r="FI33" s="27"/>
      <c r="FJ33" s="27"/>
      <c r="FK33" s="27"/>
      <c r="FL33" s="27"/>
      <c r="FM33" s="27"/>
      <c r="FN33" s="27"/>
      <c r="FO33" s="27"/>
      <c r="FP33" s="27"/>
      <c r="FQ33" s="27"/>
      <c r="FR33" s="27"/>
      <c r="FS33" s="27"/>
      <c r="FT33" s="27"/>
      <c r="FU33" s="27"/>
      <c r="FV33" s="27"/>
      <c r="FW33" s="27"/>
      <c r="FX33" s="27"/>
      <c r="FY33" s="27"/>
      <c r="FZ33" s="27"/>
      <c r="GA33" s="27"/>
      <c r="GB33" s="27"/>
      <c r="GC33" s="27"/>
      <c r="GD33" s="27"/>
      <c r="GE33" s="27"/>
      <c r="GF33" s="27"/>
      <c r="GG33" s="27"/>
      <c r="GH33" s="27"/>
      <c r="GI33" s="27"/>
      <c r="GJ33" s="27"/>
      <c r="GK33" s="27"/>
      <c r="GL33" s="27"/>
      <c r="GM33" s="27"/>
      <c r="GN33" s="27"/>
      <c r="GO33" s="27"/>
      <c r="GP33" s="27"/>
      <c r="GQ33" s="27"/>
      <c r="GR33" s="27"/>
      <c r="GS33" s="27"/>
      <c r="GT33" s="27"/>
      <c r="GU33" s="27"/>
      <c r="GV33" s="27"/>
      <c r="GW33" s="27"/>
      <c r="GX33" s="27"/>
      <c r="GY33" s="27"/>
      <c r="GZ33" s="27"/>
      <c r="HA33" s="27"/>
      <c r="HB33" s="27"/>
      <c r="HC33" s="27"/>
      <c r="HD33" s="27"/>
      <c r="HE33" s="27"/>
      <c r="HF33" s="27"/>
      <c r="HG33" s="27"/>
      <c r="HH33" s="27"/>
      <c r="HI33" s="27"/>
      <c r="HJ33" s="27"/>
    </row>
    <row r="34" spans="1:218" s="19" customFormat="1" ht="170" customHeight="1">
      <c r="A34" s="38"/>
      <c r="B34" s="38"/>
      <c r="C34" s="38"/>
      <c r="D34" s="38"/>
      <c r="E34" s="38"/>
      <c r="F34" s="38"/>
      <c r="G34" s="38"/>
      <c r="H34" s="38"/>
      <c r="I34" s="4"/>
      <c r="J34" s="4"/>
      <c r="K34" s="4"/>
      <c r="L34" s="4"/>
      <c r="M34" s="4"/>
      <c r="N34" s="4"/>
      <c r="O34" s="4"/>
      <c r="P34" s="4"/>
      <c r="Q34" s="4"/>
      <c r="R34" s="4"/>
      <c r="S34" s="4"/>
      <c r="T34" s="4"/>
      <c r="U34" s="4"/>
      <c r="V34" s="4"/>
      <c r="W34" s="4"/>
      <c r="X34" s="4"/>
      <c r="Y34" s="4"/>
      <c r="Z34" s="4"/>
      <c r="AA34" s="4"/>
      <c r="AB34" s="4"/>
      <c r="AC34" s="4"/>
      <c r="AD34" s="4"/>
      <c r="AE34" s="4"/>
      <c r="AF34" s="4"/>
      <c r="AG34" s="4"/>
      <c r="AH34" s="27"/>
      <c r="AI34" s="27"/>
      <c r="AJ34" s="27"/>
      <c r="AK34" s="27"/>
      <c r="AL34" s="27"/>
      <c r="AM34" s="27"/>
      <c r="AN34" s="27"/>
      <c r="AO34" s="27"/>
      <c r="AP34" s="27"/>
      <c r="AQ34" s="27"/>
      <c r="AR34" s="27"/>
      <c r="AS34" s="27"/>
      <c r="AT34" s="27"/>
      <c r="AU34" s="27"/>
      <c r="AV34" s="27"/>
      <c r="AW34" s="27"/>
      <c r="AX34" s="27"/>
      <c r="AY34" s="27"/>
      <c r="AZ34" s="27"/>
      <c r="BA34" s="27"/>
      <c r="BB34" s="27"/>
      <c r="BC34" s="27"/>
      <c r="BD34" s="27"/>
      <c r="BE34" s="27"/>
      <c r="BF34" s="27"/>
      <c r="BG34" s="27"/>
      <c r="BH34" s="27"/>
      <c r="BI34" s="27"/>
      <c r="BJ34" s="27"/>
      <c r="BK34" s="27"/>
      <c r="BL34" s="27"/>
      <c r="BM34" s="27"/>
      <c r="BN34" s="27"/>
      <c r="BO34" s="27"/>
      <c r="BP34" s="27"/>
      <c r="BQ34" s="27"/>
      <c r="BR34" s="27"/>
      <c r="BS34" s="27"/>
      <c r="BT34" s="27"/>
      <c r="BU34" s="27"/>
      <c r="BV34" s="27"/>
      <c r="BW34" s="27"/>
      <c r="BX34" s="27"/>
      <c r="BY34" s="27"/>
      <c r="BZ34" s="27"/>
      <c r="CA34" s="27"/>
      <c r="CB34" s="27"/>
      <c r="CC34" s="27"/>
      <c r="CD34" s="27"/>
      <c r="CE34" s="27"/>
      <c r="CF34" s="27"/>
      <c r="CG34" s="27"/>
      <c r="CH34" s="27"/>
      <c r="CI34" s="27"/>
      <c r="CJ34" s="27"/>
      <c r="CK34" s="27"/>
      <c r="CL34" s="27"/>
      <c r="CM34" s="27"/>
      <c r="CN34" s="27"/>
      <c r="CO34" s="27"/>
      <c r="CP34" s="27"/>
      <c r="CQ34" s="27"/>
      <c r="CR34" s="27"/>
      <c r="CS34" s="27"/>
      <c r="CT34" s="27"/>
      <c r="CU34" s="27"/>
      <c r="CV34" s="27"/>
      <c r="CW34" s="27"/>
      <c r="CX34" s="27"/>
      <c r="CY34" s="27"/>
      <c r="CZ34" s="27"/>
      <c r="DA34" s="27"/>
      <c r="DB34" s="27"/>
      <c r="DC34" s="27"/>
      <c r="DD34" s="27"/>
      <c r="DE34" s="27"/>
      <c r="DF34" s="27"/>
      <c r="DG34" s="27"/>
      <c r="DH34" s="27"/>
      <c r="DI34" s="27"/>
      <c r="DJ34" s="27"/>
      <c r="DK34" s="27"/>
      <c r="DL34" s="27"/>
      <c r="DM34" s="27"/>
      <c r="DN34" s="27"/>
      <c r="DO34" s="27"/>
      <c r="DP34" s="27"/>
      <c r="DQ34" s="27"/>
      <c r="DR34" s="27"/>
      <c r="DS34" s="27"/>
      <c r="DT34" s="27"/>
      <c r="DU34" s="27"/>
      <c r="DV34" s="27"/>
      <c r="DW34" s="27"/>
      <c r="DX34" s="27"/>
      <c r="DY34" s="27"/>
      <c r="DZ34" s="27"/>
      <c r="EA34" s="27"/>
      <c r="EB34" s="27"/>
      <c r="EC34" s="27"/>
      <c r="ED34" s="27"/>
      <c r="EE34" s="27"/>
      <c r="EF34" s="27"/>
      <c r="EG34" s="27"/>
      <c r="EH34" s="27"/>
      <c r="EI34" s="27"/>
      <c r="EJ34" s="27"/>
      <c r="EK34" s="27"/>
      <c r="EL34" s="27"/>
      <c r="EM34" s="27"/>
      <c r="EN34" s="27"/>
      <c r="EO34" s="27"/>
      <c r="EP34" s="27"/>
      <c r="EQ34" s="27"/>
      <c r="ER34" s="27"/>
      <c r="ES34" s="27"/>
      <c r="ET34" s="27"/>
      <c r="EU34" s="27"/>
      <c r="EV34" s="27"/>
      <c r="EW34" s="27"/>
      <c r="EX34" s="27"/>
      <c r="EY34" s="27"/>
      <c r="EZ34" s="27"/>
      <c r="FA34" s="27"/>
      <c r="FB34" s="27"/>
      <c r="FC34" s="27"/>
      <c r="FD34" s="27"/>
      <c r="FE34" s="27"/>
      <c r="FF34" s="27"/>
      <c r="FG34" s="27"/>
      <c r="FH34" s="27"/>
      <c r="FI34" s="27"/>
      <c r="FJ34" s="27"/>
      <c r="FK34" s="27"/>
      <c r="FL34" s="27"/>
      <c r="FM34" s="27"/>
      <c r="FN34" s="27"/>
      <c r="FO34" s="27"/>
      <c r="FP34" s="27"/>
      <c r="FQ34" s="27"/>
      <c r="FR34" s="27"/>
      <c r="FS34" s="27"/>
      <c r="FT34" s="27"/>
      <c r="FU34" s="27"/>
      <c r="FV34" s="27"/>
      <c r="FW34" s="27"/>
      <c r="FX34" s="27"/>
      <c r="FY34" s="27"/>
      <c r="FZ34" s="27"/>
      <c r="GA34" s="27"/>
      <c r="GB34" s="27"/>
      <c r="GC34" s="27"/>
      <c r="GD34" s="27"/>
      <c r="GE34" s="27"/>
      <c r="GF34" s="27"/>
      <c r="GG34" s="27"/>
      <c r="GH34" s="27"/>
      <c r="GI34" s="27"/>
      <c r="GJ34" s="27"/>
      <c r="GK34" s="27"/>
      <c r="GL34" s="27"/>
      <c r="GM34" s="27"/>
      <c r="GN34" s="27"/>
      <c r="GO34" s="27"/>
      <c r="GP34" s="27"/>
      <c r="GQ34" s="27"/>
      <c r="GR34" s="27"/>
      <c r="GS34" s="27"/>
      <c r="GT34" s="27"/>
      <c r="GU34" s="27"/>
      <c r="GV34" s="27"/>
      <c r="GW34" s="27"/>
      <c r="GX34" s="27"/>
      <c r="GY34" s="27"/>
      <c r="GZ34" s="27"/>
      <c r="HA34" s="27"/>
      <c r="HB34" s="27"/>
      <c r="HC34" s="27"/>
      <c r="HD34" s="27"/>
      <c r="HE34" s="27"/>
      <c r="HF34" s="27"/>
      <c r="HG34" s="27"/>
      <c r="HH34" s="27"/>
      <c r="HI34" s="27"/>
      <c r="HJ34" s="27"/>
    </row>
    <row r="35" spans="1:218" s="19" customFormat="1" ht="170" customHeight="1">
      <c r="A35" s="186"/>
      <c r="B35" s="186"/>
      <c r="C35" s="186"/>
      <c r="D35" s="186"/>
      <c r="E35" s="186"/>
      <c r="F35" s="186"/>
      <c r="G35" s="186"/>
      <c r="H35" s="186"/>
      <c r="I35" s="1"/>
      <c r="J35" s="1"/>
      <c r="K35" s="1"/>
      <c r="L35" s="1"/>
      <c r="M35" s="1"/>
      <c r="N35" s="1"/>
      <c r="O35" s="1"/>
      <c r="P35" s="1"/>
      <c r="Q35" s="1"/>
      <c r="R35" s="1"/>
      <c r="S35" s="1"/>
      <c r="T35" s="1"/>
      <c r="U35" s="1"/>
      <c r="V35" s="1"/>
      <c r="W35" s="1"/>
      <c r="X35" s="1"/>
      <c r="Y35" s="1"/>
      <c r="Z35" s="1"/>
      <c r="AA35" s="1"/>
      <c r="AB35" s="1"/>
      <c r="AC35" s="1"/>
      <c r="AD35" s="1"/>
      <c r="AE35" s="1"/>
      <c r="AF35" s="1"/>
      <c r="AG35" s="1"/>
    </row>
    <row r="36" spans="1:218" s="19" customFormat="1" ht="170" customHeight="1">
      <c r="A36" s="186"/>
      <c r="B36" s="186"/>
      <c r="C36" s="186"/>
      <c r="D36" s="186"/>
      <c r="E36" s="186"/>
      <c r="F36" s="186"/>
      <c r="G36" s="186"/>
      <c r="H36" s="186"/>
      <c r="I36" s="1"/>
      <c r="J36" s="1"/>
      <c r="K36" s="1"/>
      <c r="L36" s="1"/>
      <c r="M36" s="1"/>
      <c r="N36" s="1"/>
      <c r="O36" s="1"/>
      <c r="P36" s="1"/>
      <c r="Q36" s="1"/>
      <c r="R36" s="1"/>
      <c r="S36" s="1"/>
      <c r="T36" s="1"/>
      <c r="U36" s="1"/>
      <c r="V36" s="1"/>
      <c r="W36" s="1"/>
      <c r="X36" s="1"/>
      <c r="Y36" s="1"/>
      <c r="Z36" s="1"/>
      <c r="AA36" s="1"/>
      <c r="AB36" s="1"/>
      <c r="AC36" s="1"/>
      <c r="AD36" s="1"/>
      <c r="AE36" s="1"/>
      <c r="AF36" s="1"/>
      <c r="AG36" s="1"/>
    </row>
    <row r="37" spans="1:218" s="19" customFormat="1" ht="170" customHeight="1">
      <c r="A37" s="186"/>
      <c r="B37" s="186"/>
      <c r="C37" s="186"/>
      <c r="D37" s="186"/>
      <c r="E37" s="186"/>
      <c r="F37" s="186"/>
      <c r="G37" s="186"/>
      <c r="H37" s="186"/>
      <c r="I37" s="1"/>
      <c r="J37" s="1"/>
      <c r="K37" s="1"/>
      <c r="L37" s="1"/>
      <c r="M37" s="1"/>
      <c r="N37" s="1"/>
      <c r="O37" s="1"/>
      <c r="P37" s="1"/>
      <c r="Q37" s="1"/>
      <c r="R37" s="1"/>
      <c r="S37" s="1"/>
      <c r="T37" s="1"/>
      <c r="U37" s="1"/>
      <c r="V37" s="1"/>
      <c r="W37" s="1"/>
      <c r="X37" s="1"/>
      <c r="Y37" s="1"/>
      <c r="Z37" s="1"/>
      <c r="AA37" s="1"/>
      <c r="AB37" s="1"/>
      <c r="AC37" s="1"/>
      <c r="AD37" s="1"/>
      <c r="AE37" s="1"/>
      <c r="AF37" s="1"/>
      <c r="AG37" s="1"/>
    </row>
    <row r="38" spans="1:218" s="19" customFormat="1" ht="170" customHeight="1">
      <c r="A38" s="186"/>
      <c r="B38" s="186"/>
      <c r="C38" s="186"/>
      <c r="D38" s="186"/>
      <c r="E38" s="186"/>
      <c r="F38" s="186"/>
      <c r="G38" s="186"/>
      <c r="H38" s="186"/>
      <c r="I38" s="1"/>
      <c r="J38" s="1"/>
      <c r="K38" s="1"/>
      <c r="L38" s="1"/>
      <c r="M38" s="1"/>
      <c r="N38" s="1"/>
      <c r="O38" s="1"/>
      <c r="P38" s="1"/>
      <c r="Q38" s="1"/>
      <c r="R38" s="1"/>
      <c r="S38" s="1"/>
      <c r="T38" s="1"/>
      <c r="U38" s="1"/>
      <c r="V38" s="1"/>
      <c r="W38" s="1"/>
      <c r="X38" s="1"/>
      <c r="Y38" s="1"/>
      <c r="Z38" s="1"/>
      <c r="AA38" s="1"/>
      <c r="AB38" s="1"/>
      <c r="AC38" s="1"/>
      <c r="AD38" s="1"/>
      <c r="AE38" s="1"/>
      <c r="AF38" s="1"/>
      <c r="AG38" s="1"/>
    </row>
    <row r="39" spans="1:218" s="19" customFormat="1" ht="170" customHeight="1">
      <c r="A39" s="186"/>
      <c r="B39" s="186"/>
      <c r="C39" s="186"/>
      <c r="D39" s="186"/>
      <c r="E39" s="186"/>
      <c r="F39" s="186"/>
      <c r="G39" s="186"/>
      <c r="H39" s="186"/>
      <c r="I39" s="1"/>
      <c r="J39" s="1"/>
      <c r="K39" s="1"/>
      <c r="L39" s="1"/>
      <c r="M39" s="1"/>
      <c r="N39" s="1"/>
      <c r="O39" s="1"/>
      <c r="P39" s="1"/>
      <c r="Q39" s="1"/>
      <c r="R39" s="1"/>
      <c r="S39" s="1"/>
      <c r="T39" s="1"/>
      <c r="U39" s="1"/>
      <c r="V39" s="1"/>
      <c r="W39" s="1"/>
      <c r="X39" s="1"/>
      <c r="Y39" s="1"/>
      <c r="Z39" s="1"/>
      <c r="AA39" s="1"/>
      <c r="AB39" s="1"/>
      <c r="AC39" s="1"/>
      <c r="AD39" s="1"/>
      <c r="AE39" s="1"/>
      <c r="AF39" s="1"/>
      <c r="AG39" s="1"/>
    </row>
    <row r="40" spans="1:218" s="19" customFormat="1" ht="170" customHeight="1">
      <c r="A40" s="186"/>
      <c r="B40" s="186"/>
      <c r="C40" s="186"/>
      <c r="D40" s="186"/>
      <c r="E40" s="186"/>
      <c r="F40" s="186"/>
      <c r="G40" s="186"/>
      <c r="H40" s="186"/>
      <c r="I40" s="1"/>
      <c r="J40" s="1"/>
      <c r="K40" s="1"/>
      <c r="L40" s="1"/>
      <c r="M40" s="1"/>
      <c r="N40" s="1"/>
      <c r="O40" s="1"/>
      <c r="P40" s="1"/>
      <c r="Q40" s="1"/>
      <c r="R40" s="1"/>
      <c r="S40" s="1"/>
      <c r="T40" s="1"/>
      <c r="U40" s="1"/>
      <c r="V40" s="1"/>
      <c r="W40" s="1"/>
      <c r="X40" s="1"/>
      <c r="Y40" s="1"/>
      <c r="Z40" s="1"/>
      <c r="AA40" s="1"/>
      <c r="AB40" s="1"/>
      <c r="AC40" s="1"/>
      <c r="AD40" s="1"/>
      <c r="AE40" s="1"/>
      <c r="AF40" s="1"/>
      <c r="AG40" s="1"/>
    </row>
    <row r="41" spans="1:218" s="19" customFormat="1" ht="170" customHeight="1">
      <c r="A41" s="186"/>
      <c r="B41" s="186"/>
      <c r="C41" s="186"/>
      <c r="D41" s="186"/>
      <c r="E41" s="186"/>
      <c r="F41" s="186"/>
      <c r="G41" s="186"/>
      <c r="H41" s="186"/>
      <c r="I41" s="1"/>
      <c r="J41" s="1"/>
      <c r="K41" s="1"/>
      <c r="L41" s="1"/>
      <c r="M41" s="1"/>
      <c r="N41" s="1"/>
      <c r="O41" s="1"/>
      <c r="P41" s="1"/>
      <c r="Q41" s="1"/>
      <c r="R41" s="1"/>
      <c r="S41" s="1"/>
      <c r="T41" s="1"/>
      <c r="U41" s="1"/>
      <c r="V41" s="1"/>
      <c r="W41" s="1"/>
      <c r="X41" s="1"/>
      <c r="Y41" s="1"/>
      <c r="Z41" s="1"/>
      <c r="AA41" s="1"/>
      <c r="AB41" s="1"/>
      <c r="AC41" s="1"/>
      <c r="AD41" s="1"/>
      <c r="AE41" s="1"/>
      <c r="AF41" s="1"/>
      <c r="AG41" s="1"/>
    </row>
    <row r="42" spans="1:218" s="19" customFormat="1" ht="170" customHeight="1">
      <c r="A42" s="186"/>
      <c r="B42" s="186"/>
      <c r="C42" s="186"/>
      <c r="D42" s="186"/>
      <c r="E42" s="186"/>
      <c r="F42" s="186"/>
      <c r="G42" s="186"/>
      <c r="H42" s="186"/>
      <c r="I42" s="1"/>
      <c r="J42" s="1"/>
      <c r="K42" s="1"/>
      <c r="L42" s="1"/>
      <c r="M42" s="1"/>
      <c r="N42" s="1"/>
      <c r="O42" s="1"/>
      <c r="P42" s="1"/>
      <c r="Q42" s="1"/>
      <c r="R42" s="1"/>
      <c r="S42" s="1"/>
      <c r="T42" s="1"/>
      <c r="U42" s="1"/>
      <c r="V42" s="1"/>
      <c r="W42" s="1"/>
      <c r="X42" s="1"/>
      <c r="Y42" s="1"/>
      <c r="Z42" s="1"/>
      <c r="AA42" s="1"/>
      <c r="AB42" s="1"/>
      <c r="AC42" s="1"/>
      <c r="AD42" s="1"/>
      <c r="AE42" s="1"/>
      <c r="AF42" s="1"/>
      <c r="AG42" s="1"/>
    </row>
    <row r="43" spans="1:218" s="19" customFormat="1" ht="170" customHeight="1">
      <c r="A43" s="186"/>
      <c r="B43" s="186"/>
      <c r="C43" s="186"/>
      <c r="D43" s="186"/>
      <c r="E43" s="186"/>
      <c r="F43" s="186"/>
      <c r="G43" s="186"/>
      <c r="H43" s="186"/>
      <c r="I43" s="1"/>
      <c r="J43" s="1"/>
      <c r="K43" s="1"/>
      <c r="L43" s="1"/>
      <c r="M43" s="1"/>
      <c r="N43" s="1"/>
      <c r="O43" s="1"/>
      <c r="P43" s="1"/>
      <c r="Q43" s="1"/>
      <c r="R43" s="1"/>
      <c r="S43" s="1"/>
      <c r="T43" s="1"/>
      <c r="U43" s="1"/>
      <c r="V43" s="1"/>
      <c r="W43" s="1"/>
      <c r="X43" s="1"/>
      <c r="Y43" s="1"/>
      <c r="Z43" s="1"/>
      <c r="AA43" s="1"/>
      <c r="AB43" s="1"/>
      <c r="AC43" s="1"/>
      <c r="AD43" s="1"/>
      <c r="AE43" s="1"/>
      <c r="AF43" s="1"/>
      <c r="AG43" s="1"/>
    </row>
    <row r="44" spans="1:218" s="19" customFormat="1" ht="170" customHeight="1">
      <c r="A44" s="186"/>
      <c r="B44" s="186"/>
      <c r="C44" s="186"/>
      <c r="D44" s="186"/>
      <c r="E44" s="186"/>
      <c r="F44" s="186"/>
      <c r="G44" s="186"/>
      <c r="H44" s="186"/>
      <c r="I44" s="1"/>
      <c r="J44" s="1"/>
      <c r="K44" s="1"/>
      <c r="L44" s="1"/>
      <c r="M44" s="1"/>
      <c r="N44" s="1"/>
      <c r="O44" s="1"/>
      <c r="P44" s="1"/>
      <c r="Q44" s="1"/>
      <c r="R44" s="1"/>
      <c r="S44" s="1"/>
      <c r="T44" s="1"/>
      <c r="U44" s="1"/>
      <c r="V44" s="1"/>
      <c r="W44" s="1"/>
      <c r="X44" s="1"/>
      <c r="Y44" s="1"/>
      <c r="Z44" s="1"/>
      <c r="AA44" s="1"/>
      <c r="AB44" s="1"/>
      <c r="AC44" s="1"/>
      <c r="AD44" s="1"/>
      <c r="AE44" s="1"/>
      <c r="AF44" s="1"/>
      <c r="AG44" s="1"/>
    </row>
    <row r="45" spans="1:218" s="19" customFormat="1" ht="170" customHeight="1">
      <c r="A45" s="186"/>
      <c r="B45" s="186"/>
      <c r="C45" s="186"/>
      <c r="D45" s="186"/>
      <c r="E45" s="186"/>
      <c r="F45" s="186"/>
      <c r="G45" s="186"/>
      <c r="H45" s="186"/>
      <c r="I45" s="1"/>
      <c r="J45" s="1"/>
      <c r="K45" s="1"/>
      <c r="L45" s="1"/>
      <c r="M45" s="1"/>
      <c r="N45" s="1"/>
      <c r="O45" s="1"/>
      <c r="P45" s="1"/>
      <c r="Q45" s="1"/>
      <c r="R45" s="1"/>
      <c r="S45" s="1"/>
      <c r="T45" s="1"/>
      <c r="U45" s="1"/>
      <c r="V45" s="1"/>
      <c r="W45" s="1"/>
      <c r="X45" s="1"/>
      <c r="Y45" s="1"/>
      <c r="Z45" s="1"/>
      <c r="AA45" s="1"/>
      <c r="AB45" s="1"/>
      <c r="AC45" s="1"/>
      <c r="AD45" s="1"/>
      <c r="AE45" s="1"/>
      <c r="AF45" s="1"/>
      <c r="AG45" s="1"/>
    </row>
    <row r="46" spans="1:218" s="19" customFormat="1" ht="170" customHeight="1">
      <c r="A46" s="186"/>
      <c r="B46" s="186"/>
      <c r="C46" s="186"/>
      <c r="D46" s="186"/>
      <c r="E46" s="186"/>
      <c r="F46" s="186"/>
      <c r="G46" s="186"/>
      <c r="H46" s="186"/>
      <c r="I46" s="1"/>
      <c r="J46" s="1"/>
      <c r="K46" s="1"/>
      <c r="L46" s="1"/>
      <c r="M46" s="1"/>
      <c r="N46" s="1"/>
      <c r="O46" s="1"/>
      <c r="P46" s="1"/>
      <c r="Q46" s="1"/>
      <c r="R46" s="1"/>
      <c r="S46" s="1"/>
      <c r="T46" s="1"/>
      <c r="U46" s="1"/>
      <c r="V46" s="1"/>
      <c r="W46" s="1"/>
      <c r="X46" s="1"/>
      <c r="Y46" s="1"/>
      <c r="Z46" s="1"/>
      <c r="AA46" s="1"/>
      <c r="AB46" s="1"/>
      <c r="AC46" s="1"/>
      <c r="AD46" s="1"/>
      <c r="AE46" s="1"/>
      <c r="AF46" s="1"/>
      <c r="AG46" s="1"/>
    </row>
    <row r="47" spans="1:218" s="19" customFormat="1" ht="170" customHeight="1">
      <c r="A47" s="186"/>
      <c r="B47" s="186"/>
      <c r="C47" s="186"/>
      <c r="D47" s="186"/>
      <c r="E47" s="186"/>
      <c r="F47" s="186"/>
      <c r="G47" s="186"/>
      <c r="H47" s="186"/>
      <c r="I47" s="1"/>
      <c r="J47" s="1"/>
      <c r="K47" s="1"/>
      <c r="L47" s="1"/>
      <c r="M47" s="1"/>
      <c r="N47" s="1"/>
      <c r="O47" s="1"/>
      <c r="P47" s="1"/>
      <c r="Q47" s="1"/>
      <c r="R47" s="1"/>
      <c r="S47" s="1"/>
      <c r="T47" s="1"/>
      <c r="U47" s="1"/>
      <c r="V47" s="1"/>
      <c r="W47" s="1"/>
      <c r="X47" s="1"/>
      <c r="Y47" s="1"/>
      <c r="Z47" s="1"/>
      <c r="AA47" s="1"/>
      <c r="AB47" s="1"/>
      <c r="AC47" s="1"/>
      <c r="AD47" s="1"/>
      <c r="AE47" s="1"/>
      <c r="AF47" s="1"/>
      <c r="AG47" s="1"/>
    </row>
    <row r="48" spans="1:218" s="19" customFormat="1" ht="170" customHeight="1">
      <c r="A48" s="1"/>
      <c r="B48" s="1"/>
      <c r="C48" s="1"/>
      <c r="D48" s="1"/>
      <c r="E48" s="1"/>
      <c r="F48" s="1"/>
      <c r="G48" s="1"/>
      <c r="H48" s="1"/>
      <c r="I48" s="1"/>
      <c r="J48" s="1"/>
      <c r="K48" s="1"/>
      <c r="L48" s="1"/>
      <c r="M48" s="1"/>
      <c r="N48" s="1"/>
      <c r="O48" s="1"/>
      <c r="P48" s="1"/>
      <c r="Q48" s="1"/>
      <c r="R48" s="1"/>
      <c r="S48" s="1"/>
      <c r="T48" s="1"/>
      <c r="U48" s="1"/>
      <c r="V48" s="1"/>
      <c r="W48" s="1"/>
      <c r="X48" s="1"/>
      <c r="Y48" s="1"/>
      <c r="Z48" s="1"/>
      <c r="AA48" s="1"/>
      <c r="AB48" s="1"/>
      <c r="AC48" s="1"/>
      <c r="AD48" s="1"/>
      <c r="AE48" s="1"/>
      <c r="AF48" s="1"/>
      <c r="AG48" s="1"/>
    </row>
    <row r="49" spans="1:33" s="19" customFormat="1">
      <c r="A49" s="1"/>
      <c r="B49" s="1"/>
      <c r="C49" s="1"/>
      <c r="D49" s="1"/>
      <c r="E49" s="1"/>
      <c r="F49" s="1"/>
      <c r="G49" s="1"/>
      <c r="H49" s="1"/>
      <c r="I49" s="1"/>
      <c r="J49" s="1"/>
      <c r="K49" s="1"/>
      <c r="L49" s="1"/>
      <c r="M49" s="1"/>
      <c r="N49" s="1"/>
      <c r="O49" s="1"/>
      <c r="P49" s="1"/>
      <c r="Q49" s="1"/>
      <c r="R49" s="1"/>
      <c r="S49" s="1"/>
      <c r="T49" s="1"/>
      <c r="U49" s="1"/>
      <c r="V49" s="1"/>
      <c r="W49" s="1"/>
      <c r="X49" s="1"/>
      <c r="Y49" s="1"/>
      <c r="Z49" s="1"/>
      <c r="AA49" s="1"/>
      <c r="AB49" s="1"/>
      <c r="AC49" s="1"/>
      <c r="AD49" s="1"/>
      <c r="AE49" s="1"/>
      <c r="AF49" s="1"/>
      <c r="AG49" s="1"/>
    </row>
    <row r="50" spans="1:33" s="19" customFormat="1">
      <c r="A50" s="1"/>
      <c r="B50" s="1"/>
      <c r="C50" s="1"/>
      <c r="D50" s="1"/>
      <c r="E50" s="1"/>
      <c r="F50" s="1"/>
      <c r="G50" s="1"/>
      <c r="H50" s="1"/>
      <c r="I50" s="1"/>
      <c r="J50" s="1"/>
      <c r="K50" s="1"/>
      <c r="L50" s="1"/>
      <c r="M50" s="1"/>
      <c r="N50" s="1"/>
      <c r="O50" s="1"/>
      <c r="P50" s="1"/>
      <c r="Q50" s="1"/>
      <c r="R50" s="1"/>
      <c r="S50" s="1"/>
      <c r="T50" s="1"/>
      <c r="U50" s="1"/>
      <c r="V50" s="1"/>
      <c r="W50" s="1"/>
      <c r="X50" s="1"/>
      <c r="Y50" s="1"/>
      <c r="Z50" s="1"/>
      <c r="AA50" s="1"/>
      <c r="AB50" s="1"/>
      <c r="AC50" s="1"/>
      <c r="AD50" s="1"/>
      <c r="AE50" s="1"/>
      <c r="AF50" s="1"/>
      <c r="AG50" s="1"/>
    </row>
    <row r="51" spans="1:33" s="19" customFormat="1">
      <c r="A51" s="1"/>
      <c r="B51" s="1"/>
      <c r="C51" s="1"/>
      <c r="D51" s="1"/>
      <c r="E51" s="1"/>
      <c r="F51" s="1"/>
      <c r="G51" s="1"/>
      <c r="H51" s="1"/>
      <c r="I51" s="1"/>
      <c r="J51" s="1"/>
      <c r="K51" s="1"/>
      <c r="L51" s="1"/>
      <c r="M51" s="1"/>
      <c r="N51" s="1"/>
      <c r="O51" s="1"/>
      <c r="P51" s="1"/>
      <c r="Q51" s="1"/>
      <c r="R51" s="1"/>
      <c r="S51" s="1"/>
      <c r="T51" s="1"/>
      <c r="U51" s="1"/>
      <c r="V51" s="1"/>
      <c r="W51" s="1"/>
      <c r="X51" s="1"/>
      <c r="Y51" s="1"/>
      <c r="Z51" s="1"/>
      <c r="AA51" s="1"/>
      <c r="AB51" s="1"/>
      <c r="AC51" s="1"/>
      <c r="AD51" s="1"/>
      <c r="AE51" s="1"/>
      <c r="AF51" s="1"/>
      <c r="AG51" s="1"/>
    </row>
    <row r="52" spans="1:33" s="19" customFormat="1">
      <c r="A52" s="1"/>
      <c r="B52" s="1"/>
      <c r="C52" s="1"/>
      <c r="D52" s="1"/>
      <c r="E52" s="1"/>
      <c r="F52" s="1"/>
      <c r="G52" s="1"/>
      <c r="H52" s="1"/>
      <c r="I52" s="1"/>
      <c r="J52" s="1"/>
      <c r="K52" s="1"/>
      <c r="L52" s="1"/>
      <c r="M52" s="1"/>
      <c r="N52" s="1"/>
      <c r="O52" s="1"/>
      <c r="P52" s="1"/>
      <c r="Q52" s="1"/>
      <c r="R52" s="1"/>
      <c r="S52" s="1"/>
      <c r="T52" s="1"/>
      <c r="U52" s="1"/>
      <c r="V52" s="1"/>
      <c r="W52" s="1"/>
      <c r="X52" s="1"/>
      <c r="Y52" s="1"/>
      <c r="Z52" s="1"/>
      <c r="AA52" s="1"/>
      <c r="AB52" s="1"/>
      <c r="AC52" s="1"/>
      <c r="AD52" s="1"/>
      <c r="AE52" s="1"/>
      <c r="AF52" s="1"/>
      <c r="AG52" s="1"/>
    </row>
    <row r="53" spans="1:33" s="19" customFormat="1">
      <c r="A53" s="1"/>
      <c r="B53" s="1"/>
      <c r="C53" s="1"/>
      <c r="D53" s="1"/>
      <c r="E53" s="1"/>
      <c r="F53" s="1"/>
      <c r="G53" s="1"/>
      <c r="H53" s="1"/>
      <c r="I53" s="1"/>
      <c r="J53" s="1"/>
      <c r="K53" s="1"/>
      <c r="L53" s="1"/>
      <c r="M53" s="1"/>
      <c r="N53" s="1"/>
      <c r="O53" s="1"/>
      <c r="P53" s="1"/>
      <c r="Q53" s="1"/>
      <c r="R53" s="1"/>
      <c r="S53" s="1"/>
      <c r="T53" s="1"/>
      <c r="U53" s="1"/>
      <c r="V53" s="1"/>
      <c r="W53" s="1"/>
      <c r="X53" s="1"/>
      <c r="Y53" s="1"/>
      <c r="Z53" s="1"/>
      <c r="AA53" s="1"/>
      <c r="AB53" s="1"/>
      <c r="AC53" s="1"/>
      <c r="AD53" s="1"/>
      <c r="AE53" s="1"/>
      <c r="AF53" s="1"/>
      <c r="AG53" s="1"/>
    </row>
    <row r="54" spans="1:33" s="19" customFormat="1">
      <c r="A54" s="1"/>
      <c r="B54" s="1"/>
      <c r="C54" s="1"/>
      <c r="D54" s="1"/>
      <c r="E54" s="1"/>
      <c r="F54" s="1"/>
      <c r="G54" s="1"/>
      <c r="H54" s="1"/>
      <c r="I54" s="1"/>
      <c r="J54" s="1"/>
      <c r="K54" s="1"/>
      <c r="L54" s="1"/>
      <c r="M54" s="1"/>
      <c r="N54" s="1"/>
      <c r="O54" s="1"/>
      <c r="P54" s="1"/>
      <c r="Q54" s="1"/>
      <c r="R54" s="1"/>
      <c r="S54" s="1"/>
      <c r="T54" s="1"/>
      <c r="U54" s="1"/>
      <c r="V54" s="1"/>
      <c r="W54" s="1"/>
      <c r="X54" s="1"/>
      <c r="Y54" s="1"/>
      <c r="Z54" s="1"/>
      <c r="AA54" s="1"/>
      <c r="AB54" s="1"/>
      <c r="AC54" s="1"/>
      <c r="AD54" s="1"/>
      <c r="AE54" s="1"/>
      <c r="AF54" s="1"/>
      <c r="AG54" s="1"/>
    </row>
    <row r="55" spans="1:33" s="19" customFormat="1">
      <c r="A55" s="1"/>
      <c r="B55" s="1"/>
      <c r="C55" s="1"/>
      <c r="D55" s="1"/>
      <c r="E55" s="1"/>
      <c r="F55" s="1"/>
      <c r="G55" s="1"/>
      <c r="H55" s="1"/>
      <c r="I55" s="1"/>
      <c r="J55" s="1"/>
      <c r="K55" s="1"/>
      <c r="L55" s="1"/>
      <c r="M55" s="1"/>
      <c r="N55" s="1"/>
      <c r="O55" s="1"/>
      <c r="P55" s="1"/>
      <c r="Q55" s="1"/>
      <c r="R55" s="1"/>
      <c r="S55" s="1"/>
      <c r="T55" s="1"/>
      <c r="U55" s="1"/>
      <c r="V55" s="1"/>
      <c r="W55" s="1"/>
      <c r="X55" s="1"/>
      <c r="Y55" s="1"/>
      <c r="Z55" s="1"/>
      <c r="AA55" s="1"/>
      <c r="AB55" s="1"/>
      <c r="AC55" s="1"/>
      <c r="AD55" s="1"/>
      <c r="AE55" s="1"/>
      <c r="AF55" s="1"/>
      <c r="AG55" s="1"/>
    </row>
    <row r="56" spans="1:33" s="19" customFormat="1">
      <c r="A56" s="1"/>
      <c r="B56" s="1"/>
      <c r="C56" s="1"/>
      <c r="D56" s="1"/>
      <c r="E56" s="1"/>
      <c r="F56" s="1"/>
      <c r="G56" s="1"/>
      <c r="H56" s="1"/>
      <c r="I56" s="1"/>
      <c r="J56" s="1"/>
      <c r="K56" s="1"/>
      <c r="L56" s="1"/>
      <c r="M56" s="1"/>
      <c r="N56" s="1"/>
      <c r="O56" s="1"/>
      <c r="P56" s="1"/>
      <c r="Q56" s="1"/>
      <c r="R56" s="1"/>
      <c r="S56" s="1"/>
      <c r="T56" s="1"/>
      <c r="U56" s="1"/>
      <c r="V56" s="1"/>
      <c r="W56" s="1"/>
      <c r="X56" s="1"/>
      <c r="Y56" s="1"/>
      <c r="Z56" s="1"/>
      <c r="AA56" s="1"/>
      <c r="AB56" s="1"/>
      <c r="AC56" s="1"/>
      <c r="AD56" s="1"/>
      <c r="AE56" s="1"/>
      <c r="AF56" s="1"/>
      <c r="AG56" s="1"/>
    </row>
    <row r="57" spans="1:33" s="19" customFormat="1">
      <c r="A57" s="1"/>
      <c r="B57" s="1"/>
      <c r="C57" s="1"/>
      <c r="D57" s="1"/>
      <c r="E57" s="1"/>
      <c r="F57" s="1"/>
      <c r="G57" s="1"/>
      <c r="H57" s="1"/>
      <c r="I57" s="1"/>
      <c r="J57" s="1"/>
      <c r="K57" s="1"/>
      <c r="L57" s="1"/>
      <c r="M57" s="1"/>
      <c r="N57" s="1"/>
      <c r="O57" s="1"/>
      <c r="P57" s="1"/>
      <c r="Q57" s="1"/>
      <c r="R57" s="1"/>
      <c r="S57" s="1"/>
      <c r="T57" s="1"/>
      <c r="U57" s="1"/>
      <c r="V57" s="1"/>
      <c r="W57" s="1"/>
      <c r="X57" s="1"/>
      <c r="Y57" s="1"/>
      <c r="Z57" s="1"/>
      <c r="AA57" s="1"/>
      <c r="AB57" s="1"/>
      <c r="AC57" s="1"/>
      <c r="AD57" s="1"/>
      <c r="AE57" s="1"/>
      <c r="AF57" s="1"/>
      <c r="AG57" s="1"/>
    </row>
    <row r="58" spans="1:33" s="19" customFormat="1">
      <c r="A58" s="1"/>
      <c r="B58" s="1"/>
      <c r="C58" s="1"/>
      <c r="D58" s="1"/>
      <c r="E58" s="1"/>
      <c r="F58" s="1"/>
      <c r="G58" s="1"/>
      <c r="H58" s="1"/>
      <c r="I58" s="1"/>
      <c r="J58" s="1"/>
      <c r="K58" s="1"/>
      <c r="L58" s="1"/>
      <c r="M58" s="1"/>
      <c r="N58" s="1"/>
      <c r="O58" s="1"/>
      <c r="P58" s="1"/>
      <c r="Q58" s="1"/>
      <c r="R58" s="1"/>
      <c r="S58" s="1"/>
      <c r="T58" s="1"/>
      <c r="U58" s="1"/>
      <c r="V58" s="1"/>
      <c r="W58" s="1"/>
      <c r="X58" s="1"/>
      <c r="Y58" s="1"/>
      <c r="Z58" s="1"/>
      <c r="AA58" s="1"/>
      <c r="AB58" s="1"/>
      <c r="AC58" s="1"/>
      <c r="AD58" s="1"/>
      <c r="AE58" s="1"/>
      <c r="AF58" s="1"/>
      <c r="AG58" s="1"/>
    </row>
    <row r="59" spans="1:33" s="19" customFormat="1">
      <c r="A59" s="1"/>
      <c r="B59" s="1"/>
      <c r="C59" s="1"/>
      <c r="D59" s="1"/>
      <c r="E59" s="1"/>
      <c r="F59" s="1"/>
      <c r="G59" s="1"/>
      <c r="H59" s="1"/>
      <c r="I59" s="1"/>
      <c r="J59" s="1"/>
      <c r="K59" s="1"/>
      <c r="L59" s="1"/>
      <c r="M59" s="1"/>
      <c r="N59" s="1"/>
      <c r="O59" s="1"/>
      <c r="P59" s="1"/>
      <c r="Q59" s="1"/>
      <c r="R59" s="1"/>
      <c r="S59" s="1"/>
      <c r="T59" s="1"/>
      <c r="U59" s="1"/>
      <c r="V59" s="1"/>
      <c r="W59" s="1"/>
      <c r="X59" s="1"/>
      <c r="Y59" s="1"/>
      <c r="Z59" s="1"/>
      <c r="AA59" s="1"/>
      <c r="AB59" s="1"/>
      <c r="AC59" s="1"/>
      <c r="AD59" s="1"/>
      <c r="AE59" s="1"/>
      <c r="AF59" s="1"/>
      <c r="AG59" s="1"/>
    </row>
    <row r="60" spans="1:33" s="19" customFormat="1">
      <c r="A60" s="1"/>
      <c r="B60" s="1"/>
      <c r="C60" s="1"/>
      <c r="D60" s="1"/>
      <c r="E60" s="1"/>
      <c r="F60" s="1"/>
      <c r="G60" s="1"/>
      <c r="H60" s="1"/>
      <c r="I60" s="1"/>
      <c r="J60" s="1"/>
      <c r="K60" s="1"/>
      <c r="L60" s="1"/>
      <c r="M60" s="1"/>
      <c r="N60" s="1"/>
      <c r="O60" s="1"/>
      <c r="P60" s="1"/>
      <c r="Q60" s="1"/>
      <c r="R60" s="1"/>
      <c r="S60" s="1"/>
      <c r="T60" s="1"/>
      <c r="U60" s="1"/>
      <c r="V60" s="1"/>
      <c r="W60" s="1"/>
      <c r="X60" s="1"/>
      <c r="Y60" s="1"/>
      <c r="Z60" s="1"/>
      <c r="AA60" s="1"/>
      <c r="AB60" s="1"/>
      <c r="AC60" s="1"/>
      <c r="AD60" s="1"/>
      <c r="AE60" s="1"/>
      <c r="AF60" s="1"/>
      <c r="AG60" s="1"/>
    </row>
    <row r="61" spans="1:33" s="19" customFormat="1">
      <c r="A61" s="1"/>
      <c r="B61" s="1"/>
      <c r="C61" s="1"/>
      <c r="D61" s="1"/>
      <c r="E61" s="1"/>
      <c r="F61" s="1"/>
      <c r="G61" s="1"/>
      <c r="H61" s="1"/>
      <c r="I61" s="1"/>
      <c r="J61" s="1"/>
      <c r="K61" s="1"/>
      <c r="L61" s="1"/>
      <c r="M61" s="1"/>
      <c r="N61" s="1"/>
      <c r="O61" s="1"/>
      <c r="P61" s="1"/>
      <c r="Q61" s="1"/>
      <c r="R61" s="1"/>
      <c r="S61" s="1"/>
      <c r="T61" s="1"/>
      <c r="U61" s="1"/>
      <c r="V61" s="1"/>
      <c r="W61" s="1"/>
      <c r="X61" s="1"/>
      <c r="Y61" s="1"/>
      <c r="Z61" s="1"/>
      <c r="AA61" s="1"/>
      <c r="AB61" s="1"/>
      <c r="AC61" s="1"/>
      <c r="AD61" s="1"/>
      <c r="AE61" s="1"/>
      <c r="AF61" s="1"/>
      <c r="AG61" s="1"/>
    </row>
    <row r="62" spans="1:33" s="19" customFormat="1">
      <c r="A62" s="1"/>
      <c r="B62" s="1"/>
      <c r="C62" s="1"/>
      <c r="D62" s="1"/>
      <c r="E62" s="1"/>
      <c r="F62" s="1"/>
      <c r="G62" s="1"/>
      <c r="H62" s="1"/>
      <c r="I62" s="1"/>
      <c r="J62" s="1"/>
      <c r="K62" s="1"/>
      <c r="L62" s="1"/>
      <c r="M62" s="1"/>
      <c r="N62" s="1"/>
      <c r="O62" s="1"/>
      <c r="P62" s="1"/>
      <c r="Q62" s="1"/>
      <c r="R62" s="1"/>
      <c r="S62" s="1"/>
      <c r="T62" s="1"/>
      <c r="U62" s="1"/>
      <c r="V62" s="1"/>
      <c r="W62" s="1"/>
      <c r="X62" s="1"/>
      <c r="Y62" s="1"/>
      <c r="Z62" s="1"/>
      <c r="AA62" s="1"/>
      <c r="AB62" s="1"/>
      <c r="AC62" s="1"/>
      <c r="AD62" s="1"/>
      <c r="AE62" s="1"/>
      <c r="AF62" s="1"/>
      <c r="AG62" s="1"/>
    </row>
    <row r="63" spans="1:33" s="19" customFormat="1">
      <c r="A63" s="1"/>
      <c r="B63" s="1"/>
      <c r="C63" s="1"/>
      <c r="D63" s="1"/>
      <c r="E63" s="1"/>
      <c r="F63" s="1"/>
      <c r="G63" s="1"/>
      <c r="H63" s="1"/>
      <c r="I63" s="1"/>
      <c r="J63" s="1"/>
      <c r="K63" s="1"/>
      <c r="L63" s="1"/>
      <c r="M63" s="1"/>
      <c r="N63" s="1"/>
      <c r="O63" s="1"/>
      <c r="P63" s="1"/>
      <c r="Q63" s="1"/>
      <c r="R63" s="1"/>
      <c r="S63" s="1"/>
      <c r="T63" s="1"/>
      <c r="U63" s="1"/>
      <c r="V63" s="1"/>
      <c r="W63" s="1"/>
      <c r="X63" s="1"/>
      <c r="Y63" s="1"/>
      <c r="Z63" s="1"/>
      <c r="AA63" s="1"/>
      <c r="AB63" s="1"/>
      <c r="AC63" s="1"/>
      <c r="AD63" s="1"/>
      <c r="AE63" s="1"/>
      <c r="AF63" s="1"/>
      <c r="AG63" s="1"/>
    </row>
    <row r="64" spans="1:33" s="19" customFormat="1">
      <c r="A64" s="1"/>
      <c r="B64" s="1"/>
      <c r="C64" s="1"/>
      <c r="D64" s="1"/>
      <c r="E64" s="1"/>
      <c r="F64" s="1"/>
      <c r="G64" s="1"/>
      <c r="H64" s="1"/>
      <c r="I64" s="1"/>
      <c r="J64" s="1"/>
      <c r="K64" s="1"/>
      <c r="L64" s="1"/>
      <c r="M64" s="1"/>
      <c r="N64" s="1"/>
      <c r="O64" s="1"/>
      <c r="P64" s="1"/>
      <c r="Q64" s="1"/>
      <c r="R64" s="1"/>
      <c r="S64" s="1"/>
      <c r="T64" s="1"/>
      <c r="U64" s="1"/>
      <c r="V64" s="1"/>
      <c r="W64" s="1"/>
      <c r="X64" s="1"/>
      <c r="Y64" s="1"/>
      <c r="Z64" s="1"/>
      <c r="AA64" s="1"/>
      <c r="AB64" s="1"/>
      <c r="AC64" s="1"/>
      <c r="AD64" s="1"/>
      <c r="AE64" s="1"/>
      <c r="AF64" s="1"/>
      <c r="AG64" s="1"/>
    </row>
    <row r="65" spans="1:33" s="19" customFormat="1">
      <c r="A65" s="1"/>
      <c r="B65" s="1"/>
      <c r="C65" s="1"/>
      <c r="D65" s="1"/>
      <c r="E65" s="1"/>
      <c r="F65" s="1"/>
      <c r="G65" s="1"/>
      <c r="H65" s="1"/>
      <c r="I65" s="1"/>
      <c r="J65" s="1"/>
      <c r="K65" s="1"/>
      <c r="L65" s="1"/>
      <c r="M65" s="1"/>
      <c r="N65" s="1"/>
      <c r="O65" s="1"/>
      <c r="P65" s="1"/>
      <c r="Q65" s="1"/>
      <c r="R65" s="1"/>
      <c r="S65" s="1"/>
      <c r="T65" s="1"/>
      <c r="U65" s="1"/>
      <c r="V65" s="1"/>
      <c r="W65" s="1"/>
      <c r="X65" s="1"/>
      <c r="Y65" s="1"/>
      <c r="Z65" s="1"/>
      <c r="AA65" s="1"/>
      <c r="AB65" s="1"/>
      <c r="AC65" s="1"/>
      <c r="AD65" s="1"/>
      <c r="AE65" s="1"/>
      <c r="AF65" s="1"/>
      <c r="AG65" s="1"/>
    </row>
    <row r="66" spans="1:33" s="19" customFormat="1">
      <c r="A66" s="1"/>
      <c r="B66" s="1"/>
      <c r="C66" s="1"/>
      <c r="D66" s="1"/>
      <c r="E66" s="1"/>
      <c r="F66" s="1"/>
      <c r="G66" s="1"/>
      <c r="H66" s="1"/>
      <c r="I66" s="1"/>
      <c r="J66" s="1"/>
      <c r="K66" s="1"/>
      <c r="L66" s="1"/>
      <c r="M66" s="1"/>
      <c r="N66" s="1"/>
      <c r="O66" s="1"/>
      <c r="P66" s="1"/>
      <c r="Q66" s="1"/>
      <c r="R66" s="1"/>
      <c r="S66" s="1"/>
      <c r="T66" s="1"/>
      <c r="U66" s="1"/>
      <c r="V66" s="1"/>
      <c r="W66" s="1"/>
      <c r="X66" s="1"/>
      <c r="Y66" s="1"/>
      <c r="Z66" s="1"/>
      <c r="AA66" s="1"/>
      <c r="AB66" s="1"/>
      <c r="AC66" s="1"/>
      <c r="AD66" s="1"/>
      <c r="AE66" s="1"/>
      <c r="AF66" s="1"/>
      <c r="AG66" s="1"/>
    </row>
    <row r="67" spans="1:33" s="19" customFormat="1">
      <c r="A67" s="1"/>
      <c r="B67" s="1"/>
      <c r="C67" s="1"/>
      <c r="D67" s="1"/>
      <c r="E67" s="1"/>
      <c r="F67" s="1"/>
      <c r="G67" s="1"/>
      <c r="H67" s="1"/>
      <c r="I67" s="1"/>
      <c r="J67" s="1"/>
      <c r="K67" s="1"/>
      <c r="L67" s="1"/>
      <c r="M67" s="1"/>
      <c r="N67" s="1"/>
      <c r="O67" s="1"/>
      <c r="P67" s="1"/>
      <c r="Q67" s="1"/>
      <c r="R67" s="1"/>
      <c r="S67" s="1"/>
      <c r="T67" s="1"/>
      <c r="U67" s="1"/>
      <c r="V67" s="1"/>
      <c r="W67" s="1"/>
      <c r="X67" s="1"/>
      <c r="Y67" s="1"/>
      <c r="Z67" s="1"/>
      <c r="AA67" s="1"/>
      <c r="AB67" s="1"/>
      <c r="AC67" s="1"/>
      <c r="AD67" s="1"/>
      <c r="AE67" s="1"/>
      <c r="AF67" s="1"/>
      <c r="AG67" s="1"/>
    </row>
    <row r="68" spans="1:33" s="19" customFormat="1">
      <c r="A68" s="1"/>
      <c r="B68" s="1"/>
      <c r="C68" s="1"/>
      <c r="D68" s="1"/>
      <c r="E68" s="1"/>
      <c r="F68" s="1"/>
      <c r="G68" s="1"/>
      <c r="H68" s="1"/>
      <c r="I68" s="1"/>
      <c r="J68" s="1"/>
      <c r="K68" s="1"/>
      <c r="L68" s="1"/>
      <c r="M68" s="1"/>
      <c r="N68" s="1"/>
      <c r="O68" s="1"/>
      <c r="P68" s="1"/>
      <c r="Q68" s="1"/>
      <c r="R68" s="1"/>
      <c r="S68" s="1"/>
      <c r="T68" s="1"/>
      <c r="U68" s="1"/>
      <c r="V68" s="1"/>
      <c r="W68" s="1"/>
      <c r="X68" s="1"/>
      <c r="Y68" s="1"/>
      <c r="Z68" s="1"/>
      <c r="AA68" s="1"/>
      <c r="AB68" s="1"/>
      <c r="AC68" s="1"/>
      <c r="AD68" s="1"/>
      <c r="AE68" s="1"/>
      <c r="AF68" s="1"/>
      <c r="AG68" s="1"/>
    </row>
    <row r="69" spans="1:33" s="19" customFormat="1">
      <c r="A69" s="1"/>
      <c r="B69" s="1"/>
      <c r="C69" s="1"/>
      <c r="D69" s="1"/>
      <c r="E69" s="1"/>
      <c r="F69" s="1"/>
      <c r="G69" s="1"/>
      <c r="H69" s="1"/>
      <c r="I69" s="1"/>
      <c r="J69" s="1"/>
      <c r="K69" s="1"/>
      <c r="L69" s="1"/>
      <c r="M69" s="1"/>
      <c r="N69" s="1"/>
      <c r="O69" s="1"/>
      <c r="P69" s="1"/>
      <c r="Q69" s="1"/>
      <c r="R69" s="1"/>
      <c r="S69" s="1"/>
      <c r="T69" s="1"/>
      <c r="U69" s="1"/>
      <c r="V69" s="1"/>
      <c r="W69" s="1"/>
      <c r="X69" s="1"/>
      <c r="Y69" s="1"/>
      <c r="Z69" s="1"/>
      <c r="AA69" s="1"/>
      <c r="AB69" s="1"/>
      <c r="AC69" s="1"/>
      <c r="AD69" s="1"/>
      <c r="AE69" s="1"/>
      <c r="AF69" s="1"/>
      <c r="AG69" s="1"/>
    </row>
    <row r="70" spans="1:33" s="19" customFormat="1">
      <c r="A70" s="1"/>
      <c r="B70" s="1"/>
      <c r="C70" s="1"/>
      <c r="D70" s="1"/>
      <c r="E70" s="1"/>
      <c r="F70" s="1"/>
      <c r="G70" s="1"/>
      <c r="H70" s="1"/>
      <c r="I70" s="1"/>
      <c r="J70" s="1"/>
      <c r="K70" s="1"/>
      <c r="L70" s="1"/>
      <c r="M70" s="1"/>
      <c r="N70" s="1"/>
      <c r="O70" s="1"/>
      <c r="P70" s="1"/>
      <c r="Q70" s="1"/>
      <c r="R70" s="1"/>
      <c r="S70" s="1"/>
      <c r="T70" s="1"/>
      <c r="U70" s="1"/>
      <c r="V70" s="1"/>
      <c r="W70" s="1"/>
      <c r="X70" s="1"/>
      <c r="Y70" s="1"/>
      <c r="Z70" s="1"/>
      <c r="AA70" s="1"/>
      <c r="AB70" s="1"/>
      <c r="AC70" s="1"/>
      <c r="AD70" s="1"/>
      <c r="AE70" s="1"/>
      <c r="AF70" s="1"/>
      <c r="AG70" s="1"/>
    </row>
    <row r="71" spans="1:33" s="19" customFormat="1">
      <c r="A71" s="1"/>
      <c r="B71" s="1"/>
      <c r="C71" s="1"/>
      <c r="D71" s="1"/>
      <c r="E71" s="1"/>
      <c r="F71" s="1"/>
      <c r="G71" s="1"/>
      <c r="H71" s="1"/>
      <c r="I71" s="1"/>
      <c r="J71" s="1"/>
      <c r="K71" s="1"/>
      <c r="L71" s="1"/>
      <c r="M71" s="1"/>
      <c r="N71" s="1"/>
      <c r="O71" s="1"/>
      <c r="P71" s="1"/>
      <c r="Q71" s="1"/>
      <c r="R71" s="1"/>
      <c r="S71" s="1"/>
      <c r="T71" s="1"/>
      <c r="U71" s="1"/>
      <c r="V71" s="1"/>
      <c r="W71" s="1"/>
      <c r="X71" s="1"/>
      <c r="Y71" s="1"/>
      <c r="Z71" s="1"/>
      <c r="AA71" s="1"/>
      <c r="AB71" s="1"/>
      <c r="AC71" s="1"/>
      <c r="AD71" s="1"/>
      <c r="AE71" s="1"/>
      <c r="AF71" s="1"/>
      <c r="AG71" s="1"/>
    </row>
    <row r="72" spans="1:33" s="19" customFormat="1">
      <c r="A72" s="1"/>
      <c r="B72" s="1"/>
      <c r="C72" s="1"/>
      <c r="D72" s="1"/>
      <c r="E72" s="1"/>
      <c r="F72" s="1"/>
      <c r="G72" s="1"/>
      <c r="H72" s="1"/>
      <c r="I72" s="1"/>
      <c r="J72" s="1"/>
      <c r="K72" s="1"/>
      <c r="L72" s="1"/>
      <c r="M72" s="1"/>
      <c r="N72" s="1"/>
      <c r="O72" s="1"/>
      <c r="P72" s="1"/>
      <c r="Q72" s="1"/>
      <c r="R72" s="1"/>
      <c r="S72" s="1"/>
      <c r="T72" s="1"/>
      <c r="U72" s="1"/>
      <c r="V72" s="1"/>
      <c r="W72" s="1"/>
      <c r="X72" s="1"/>
      <c r="Y72" s="1"/>
      <c r="Z72" s="1"/>
      <c r="AA72" s="1"/>
      <c r="AB72" s="1"/>
      <c r="AC72" s="1"/>
      <c r="AD72" s="1"/>
      <c r="AE72" s="1"/>
      <c r="AF72" s="1"/>
      <c r="AG72" s="1"/>
    </row>
    <row r="73" spans="1:33" s="19" customFormat="1">
      <c r="A73" s="1"/>
      <c r="B73" s="1"/>
      <c r="C73" s="1"/>
      <c r="D73" s="1"/>
      <c r="E73" s="1"/>
      <c r="F73" s="1"/>
      <c r="G73" s="1"/>
      <c r="H73" s="1"/>
      <c r="I73" s="1"/>
      <c r="J73" s="1"/>
      <c r="K73" s="1"/>
      <c r="L73" s="1"/>
      <c r="M73" s="1"/>
      <c r="N73" s="1"/>
      <c r="O73" s="1"/>
      <c r="P73" s="1"/>
      <c r="Q73" s="1"/>
      <c r="R73" s="1"/>
      <c r="S73" s="1"/>
      <c r="T73" s="1"/>
      <c r="U73" s="1"/>
      <c r="V73" s="1"/>
      <c r="W73" s="1"/>
      <c r="X73" s="1"/>
      <c r="Y73" s="1"/>
      <c r="Z73" s="1"/>
      <c r="AA73" s="1"/>
      <c r="AB73" s="1"/>
      <c r="AC73" s="1"/>
      <c r="AD73" s="1"/>
      <c r="AE73" s="1"/>
      <c r="AF73" s="1"/>
      <c r="AG73" s="1"/>
    </row>
    <row r="74" spans="1:33" s="19" customFormat="1">
      <c r="A74" s="1"/>
      <c r="B74" s="1"/>
      <c r="C74" s="1"/>
      <c r="D74" s="1"/>
      <c r="E74" s="1"/>
      <c r="F74" s="1"/>
      <c r="G74" s="1"/>
      <c r="H74" s="1"/>
      <c r="I74" s="1"/>
      <c r="J74" s="1"/>
      <c r="K74" s="1"/>
      <c r="L74" s="1"/>
      <c r="M74" s="1"/>
      <c r="N74" s="1"/>
      <c r="O74" s="1"/>
      <c r="P74" s="1"/>
      <c r="Q74" s="1"/>
      <c r="R74" s="1"/>
      <c r="S74" s="1"/>
      <c r="T74" s="1"/>
      <c r="U74" s="1"/>
      <c r="V74" s="1"/>
      <c r="W74" s="1"/>
      <c r="X74" s="1"/>
      <c r="Y74" s="1"/>
      <c r="Z74" s="1"/>
      <c r="AA74" s="1"/>
      <c r="AB74" s="1"/>
      <c r="AC74" s="1"/>
      <c r="AD74" s="1"/>
      <c r="AE74" s="1"/>
      <c r="AF74" s="1"/>
      <c r="AG74" s="1"/>
    </row>
    <row r="75" spans="1:33" s="19" customFormat="1">
      <c r="A75" s="1"/>
      <c r="B75" s="1"/>
      <c r="C75" s="1"/>
      <c r="D75" s="1"/>
      <c r="E75" s="1"/>
      <c r="F75" s="1"/>
      <c r="G75" s="1"/>
      <c r="H75" s="1"/>
      <c r="I75" s="1"/>
      <c r="J75" s="1"/>
      <c r="K75" s="1"/>
      <c r="L75" s="1"/>
      <c r="M75" s="1"/>
      <c r="N75" s="1"/>
      <c r="O75" s="1"/>
      <c r="P75" s="1"/>
      <c r="Q75" s="1"/>
      <c r="R75" s="1"/>
      <c r="S75" s="1"/>
      <c r="T75" s="1"/>
      <c r="U75" s="1"/>
      <c r="V75" s="1"/>
      <c r="W75" s="1"/>
      <c r="X75" s="1"/>
      <c r="Y75" s="1"/>
      <c r="Z75" s="1"/>
      <c r="AA75" s="1"/>
      <c r="AB75" s="1"/>
      <c r="AC75" s="1"/>
      <c r="AD75" s="1"/>
      <c r="AE75" s="1"/>
      <c r="AF75" s="1"/>
      <c r="AG75" s="1"/>
    </row>
    <row r="76" spans="1:33" s="19" customFormat="1">
      <c r="A76" s="1"/>
      <c r="B76" s="1"/>
      <c r="C76" s="1"/>
      <c r="D76" s="1"/>
      <c r="E76" s="1"/>
      <c r="F76" s="1"/>
      <c r="G76" s="1"/>
      <c r="H76" s="1"/>
      <c r="I76" s="1"/>
      <c r="J76" s="1"/>
      <c r="K76" s="1"/>
      <c r="L76" s="1"/>
      <c r="M76" s="1"/>
      <c r="N76" s="1"/>
      <c r="O76" s="1"/>
      <c r="P76" s="1"/>
      <c r="Q76" s="1"/>
      <c r="R76" s="1"/>
      <c r="S76" s="1"/>
      <c r="T76" s="1"/>
      <c r="U76" s="1"/>
      <c r="V76" s="1"/>
      <c r="W76" s="1"/>
      <c r="X76" s="1"/>
      <c r="Y76" s="1"/>
      <c r="Z76" s="1"/>
      <c r="AA76" s="1"/>
      <c r="AB76" s="1"/>
      <c r="AC76" s="1"/>
      <c r="AD76" s="1"/>
      <c r="AE76" s="1"/>
      <c r="AF76" s="1"/>
      <c r="AG76" s="1"/>
    </row>
    <row r="77" spans="1:33" s="19" customFormat="1">
      <c r="A77" s="1"/>
      <c r="B77" s="1"/>
      <c r="C77" s="1"/>
      <c r="D77" s="1"/>
      <c r="E77" s="1"/>
      <c r="F77" s="1"/>
      <c r="G77" s="1"/>
      <c r="H77" s="1"/>
      <c r="I77" s="1"/>
      <c r="J77" s="1"/>
      <c r="K77" s="1"/>
      <c r="L77" s="1"/>
      <c r="M77" s="1"/>
      <c r="N77" s="1"/>
      <c r="O77" s="1"/>
      <c r="P77" s="1"/>
      <c r="Q77" s="1"/>
      <c r="R77" s="1"/>
      <c r="S77" s="1"/>
      <c r="T77" s="1"/>
      <c r="U77" s="1"/>
      <c r="V77" s="1"/>
      <c r="W77" s="1"/>
      <c r="X77" s="1"/>
      <c r="Y77" s="1"/>
      <c r="Z77" s="1"/>
      <c r="AA77" s="1"/>
      <c r="AB77" s="1"/>
      <c r="AC77" s="1"/>
      <c r="AD77" s="1"/>
      <c r="AE77" s="1"/>
      <c r="AF77" s="1"/>
      <c r="AG77" s="1"/>
    </row>
    <row r="78" spans="1:33" s="19" customFormat="1">
      <c r="A78" s="1"/>
      <c r="B78" s="1"/>
      <c r="C78" s="1"/>
      <c r="D78" s="1"/>
      <c r="E78" s="1"/>
      <c r="F78" s="1"/>
      <c r="G78" s="1"/>
      <c r="H78" s="1"/>
      <c r="I78" s="1"/>
      <c r="J78" s="1"/>
      <c r="K78" s="1"/>
      <c r="L78" s="1"/>
      <c r="M78" s="1"/>
      <c r="N78" s="1"/>
      <c r="O78" s="1"/>
      <c r="P78" s="1"/>
      <c r="Q78" s="1"/>
      <c r="R78" s="1"/>
      <c r="S78" s="1"/>
      <c r="T78" s="1"/>
      <c r="U78" s="1"/>
      <c r="V78" s="1"/>
      <c r="W78" s="1"/>
      <c r="X78" s="1"/>
      <c r="Y78" s="1"/>
      <c r="Z78" s="1"/>
      <c r="AA78" s="1"/>
      <c r="AB78" s="1"/>
      <c r="AC78" s="1"/>
      <c r="AD78" s="1"/>
      <c r="AE78" s="1"/>
      <c r="AF78" s="1"/>
      <c r="AG78" s="1"/>
    </row>
    <row r="79" spans="1:33" s="19" customFormat="1">
      <c r="A79" s="1"/>
      <c r="B79" s="1"/>
      <c r="C79" s="1"/>
      <c r="D79" s="1"/>
      <c r="E79" s="1"/>
      <c r="F79" s="1"/>
      <c r="G79" s="1"/>
      <c r="H79" s="1"/>
      <c r="I79" s="1"/>
      <c r="J79" s="1"/>
      <c r="K79" s="1"/>
      <c r="L79" s="1"/>
      <c r="M79" s="1"/>
      <c r="N79" s="1"/>
      <c r="O79" s="1"/>
      <c r="P79" s="1"/>
      <c r="Q79" s="1"/>
      <c r="R79" s="1"/>
      <c r="S79" s="1"/>
      <c r="T79" s="1"/>
      <c r="U79" s="1"/>
      <c r="V79" s="1"/>
      <c r="W79" s="1"/>
      <c r="X79" s="1"/>
      <c r="Y79" s="1"/>
      <c r="Z79" s="1"/>
      <c r="AA79" s="1"/>
      <c r="AB79" s="1"/>
      <c r="AC79" s="1"/>
      <c r="AD79" s="1"/>
      <c r="AE79" s="1"/>
      <c r="AF79" s="1"/>
      <c r="AG79" s="1"/>
    </row>
    <row r="80" spans="1:33" s="19" customFormat="1">
      <c r="A80" s="1"/>
      <c r="B80" s="1"/>
      <c r="C80" s="1"/>
      <c r="D80" s="1"/>
      <c r="E80" s="1"/>
      <c r="F80" s="1"/>
      <c r="G80" s="1"/>
      <c r="H80" s="1"/>
      <c r="I80" s="1"/>
      <c r="J80" s="1"/>
      <c r="K80" s="1"/>
      <c r="L80" s="1"/>
      <c r="M80" s="1"/>
      <c r="N80" s="1"/>
      <c r="O80" s="1"/>
      <c r="P80" s="1"/>
      <c r="Q80" s="1"/>
      <c r="R80" s="1"/>
      <c r="S80" s="1"/>
      <c r="T80" s="1"/>
      <c r="U80" s="1"/>
      <c r="V80" s="1"/>
      <c r="W80" s="1"/>
      <c r="X80" s="1"/>
      <c r="Y80" s="1"/>
      <c r="Z80" s="1"/>
      <c r="AA80" s="1"/>
      <c r="AB80" s="1"/>
      <c r="AC80" s="1"/>
      <c r="AD80" s="1"/>
      <c r="AE80" s="1"/>
      <c r="AF80" s="1"/>
      <c r="AG80" s="1"/>
    </row>
    <row r="81" spans="1:55" s="19" customFormat="1">
      <c r="A81" s="1"/>
      <c r="B81" s="1"/>
      <c r="C81" s="1"/>
      <c r="D81" s="1"/>
      <c r="E81" s="1"/>
      <c r="F81" s="1"/>
      <c r="G81" s="1"/>
      <c r="H81" s="1"/>
      <c r="I81" s="1"/>
      <c r="J81" s="1"/>
      <c r="K81" s="1"/>
      <c r="L81" s="1"/>
      <c r="M81" s="1"/>
      <c r="N81" s="1"/>
      <c r="O81" s="1"/>
      <c r="P81" s="1"/>
      <c r="Q81" s="1"/>
      <c r="R81" s="1"/>
      <c r="S81" s="1"/>
      <c r="T81" s="1"/>
      <c r="U81" s="1"/>
      <c r="V81" s="1"/>
      <c r="W81" s="1"/>
      <c r="X81" s="1"/>
      <c r="Y81" s="1"/>
      <c r="Z81" s="1"/>
      <c r="AA81" s="1"/>
      <c r="AB81" s="1"/>
      <c r="AC81" s="1"/>
      <c r="AD81" s="1"/>
      <c r="AE81" s="1"/>
      <c r="AF81" s="1"/>
      <c r="AG81" s="1"/>
    </row>
    <row r="82" spans="1:55" s="19" customFormat="1">
      <c r="A82" s="1"/>
      <c r="B82" s="1"/>
      <c r="C82" s="1"/>
      <c r="D82" s="1"/>
      <c r="E82" s="1"/>
      <c r="F82" s="1"/>
      <c r="G82" s="1"/>
      <c r="H82" s="1"/>
      <c r="I82" s="1"/>
      <c r="J82" s="1"/>
      <c r="K82" s="1"/>
      <c r="L82" s="1"/>
      <c r="M82" s="1"/>
      <c r="N82" s="1"/>
      <c r="O82" s="1"/>
      <c r="P82" s="1"/>
      <c r="Q82" s="1"/>
      <c r="R82" s="1"/>
      <c r="S82" s="1"/>
      <c r="T82" s="1"/>
      <c r="U82" s="1"/>
      <c r="V82" s="1"/>
      <c r="W82" s="1"/>
      <c r="X82" s="1"/>
      <c r="Y82" s="1"/>
      <c r="Z82" s="1"/>
      <c r="AA82" s="1"/>
      <c r="AB82" s="1"/>
      <c r="AC82" s="1"/>
      <c r="AD82" s="1"/>
      <c r="AE82" s="1"/>
      <c r="AF82" s="1"/>
      <c r="AG82" s="1"/>
    </row>
    <row r="83" spans="1:55" s="19" customFormat="1">
      <c r="A83" s="1"/>
      <c r="B83" s="1"/>
      <c r="C83" s="1"/>
      <c r="D83" s="1"/>
      <c r="E83" s="1"/>
      <c r="F83" s="1"/>
      <c r="G83" s="1"/>
      <c r="H83" s="1"/>
      <c r="I83" s="1"/>
      <c r="J83" s="1"/>
      <c r="K83" s="1"/>
      <c r="L83" s="1"/>
      <c r="M83" s="1"/>
      <c r="N83" s="1"/>
      <c r="O83" s="1"/>
      <c r="P83" s="1"/>
      <c r="Q83" s="1"/>
      <c r="R83" s="1"/>
      <c r="S83" s="1"/>
      <c r="T83" s="1"/>
      <c r="U83" s="1"/>
      <c r="V83" s="1"/>
      <c r="W83" s="1"/>
      <c r="X83" s="1"/>
      <c r="Y83" s="1"/>
      <c r="Z83" s="1"/>
      <c r="AA83" s="1"/>
      <c r="AB83" s="1"/>
      <c r="AC83" s="1"/>
      <c r="AD83" s="1"/>
      <c r="AE83" s="1"/>
      <c r="AF83" s="1"/>
      <c r="AG83" s="1"/>
    </row>
    <row r="84" spans="1:55" s="19" customFormat="1" ht="15" customHeight="1">
      <c r="A84" s="1"/>
      <c r="B84" s="1"/>
      <c r="C84" s="1"/>
      <c r="D84" s="1"/>
      <c r="E84" s="1"/>
      <c r="F84" s="1"/>
      <c r="G84" s="1"/>
      <c r="H84" s="1"/>
      <c r="I84" s="1"/>
      <c r="J84" s="1"/>
      <c r="K84" s="1"/>
      <c r="L84" s="1"/>
      <c r="M84" s="1"/>
      <c r="N84" s="1"/>
      <c r="O84" s="1"/>
      <c r="P84" s="1"/>
      <c r="Q84" s="1"/>
      <c r="R84" s="1"/>
      <c r="S84" s="1"/>
      <c r="T84" s="1"/>
      <c r="U84" s="1"/>
      <c r="V84" s="1"/>
      <c r="W84" s="1"/>
      <c r="X84" s="1"/>
      <c r="Y84" s="1"/>
      <c r="Z84" s="1"/>
      <c r="AA84" s="1"/>
      <c r="AB84" s="1"/>
      <c r="AC84" s="1"/>
      <c r="AD84" s="1"/>
      <c r="AE84" s="1"/>
      <c r="AF84" s="1"/>
      <c r="AG84" s="1"/>
    </row>
    <row r="85" spans="1:55">
      <c r="A85" s="1"/>
      <c r="B85" s="1"/>
      <c r="C85" s="1"/>
      <c r="D85" s="1"/>
      <c r="E85" s="1"/>
      <c r="F85" s="1"/>
      <c r="G85" s="1"/>
      <c r="H85" s="1"/>
      <c r="I85" s="1"/>
      <c r="J85" s="1"/>
      <c r="K85" s="1"/>
      <c r="L85" s="1"/>
      <c r="M85" s="1"/>
      <c r="N85" s="1"/>
      <c r="O85" s="1"/>
      <c r="P85" s="1"/>
      <c r="Q85" s="1"/>
      <c r="R85" s="1"/>
      <c r="S85" s="1"/>
      <c r="T85" s="1"/>
      <c r="U85" s="1"/>
      <c r="V85" s="1"/>
      <c r="W85" s="1"/>
      <c r="X85" s="1"/>
      <c r="Y85" s="1"/>
      <c r="Z85" s="1"/>
      <c r="AA85" s="1"/>
      <c r="AB85" s="1"/>
      <c r="AC85" s="1"/>
      <c r="AD85" s="1"/>
      <c r="AE85" s="1"/>
      <c r="AF85" s="1"/>
      <c r="AG85" s="1"/>
      <c r="AH85" s="19"/>
      <c r="AI85" s="19"/>
      <c r="AJ85" s="19"/>
      <c r="AK85" s="19"/>
      <c r="AL85" s="19"/>
      <c r="AM85" s="19"/>
      <c r="AN85" s="19"/>
      <c r="AO85" s="19"/>
      <c r="AP85" s="19"/>
      <c r="AQ85" s="19"/>
      <c r="AR85" s="19"/>
      <c r="AS85" s="19"/>
      <c r="AT85" s="19"/>
      <c r="AU85" s="19"/>
      <c r="AV85" s="19"/>
      <c r="AW85" s="19"/>
      <c r="AX85" s="19"/>
      <c r="AY85" s="19"/>
      <c r="AZ85" s="19"/>
      <c r="BA85" s="19"/>
      <c r="BB85" s="19"/>
      <c r="BC85" s="19"/>
    </row>
    <row r="86" spans="1:55">
      <c r="A86" s="1"/>
      <c r="B86" s="1"/>
      <c r="C86" s="1"/>
      <c r="D86" s="1"/>
      <c r="E86" s="1"/>
      <c r="F86" s="1"/>
      <c r="G86" s="1"/>
      <c r="H86" s="1"/>
      <c r="I86" s="1"/>
      <c r="J86" s="1"/>
      <c r="K86" s="1"/>
      <c r="L86" s="1"/>
      <c r="M86" s="1"/>
      <c r="N86" s="1"/>
      <c r="O86" s="1"/>
      <c r="P86" s="1"/>
      <c r="Q86" s="1"/>
      <c r="R86" s="1"/>
      <c r="S86" s="1"/>
      <c r="T86" s="1"/>
      <c r="U86" s="1"/>
      <c r="V86" s="1"/>
      <c r="W86" s="1"/>
      <c r="X86" s="1"/>
      <c r="Y86" s="1"/>
      <c r="Z86" s="1"/>
      <c r="AA86" s="1"/>
      <c r="AB86" s="1"/>
      <c r="AC86" s="1"/>
      <c r="AD86" s="1"/>
      <c r="AE86" s="1"/>
      <c r="AF86" s="1"/>
      <c r="AG86" s="1"/>
      <c r="AH86" s="19"/>
      <c r="AI86" s="19"/>
      <c r="AJ86" s="19"/>
      <c r="AK86" s="19"/>
      <c r="AL86" s="19"/>
      <c r="AM86" s="19"/>
      <c r="AN86" s="19"/>
      <c r="AO86" s="19"/>
      <c r="AP86" s="19"/>
      <c r="AQ86" s="19"/>
      <c r="AR86" s="19"/>
      <c r="AS86" s="19"/>
      <c r="AT86" s="19"/>
      <c r="AU86" s="19"/>
      <c r="AV86" s="19"/>
      <c r="AW86" s="19"/>
      <c r="AX86" s="19"/>
      <c r="AY86" s="19"/>
      <c r="AZ86" s="19"/>
      <c r="BA86" s="19"/>
      <c r="BB86" s="19"/>
      <c r="BC86" s="19"/>
    </row>
    <row r="87" spans="1:55">
      <c r="A87" s="1"/>
      <c r="B87" s="1"/>
      <c r="C87" s="1"/>
      <c r="D87" s="1"/>
      <c r="E87" s="1"/>
      <c r="F87" s="1"/>
      <c r="G87" s="1"/>
      <c r="H87" s="1"/>
      <c r="I87" s="1"/>
      <c r="J87" s="1"/>
      <c r="K87" s="1"/>
      <c r="L87" s="1"/>
      <c r="M87" s="1"/>
      <c r="N87" s="1"/>
      <c r="O87" s="1"/>
      <c r="P87" s="1"/>
      <c r="Q87" s="1"/>
      <c r="R87" s="1"/>
      <c r="S87" s="1"/>
      <c r="T87" s="1"/>
      <c r="U87" s="1"/>
      <c r="V87" s="1"/>
      <c r="W87" s="1"/>
      <c r="X87" s="1"/>
      <c r="Y87" s="1"/>
      <c r="Z87" s="1"/>
      <c r="AA87" s="1"/>
      <c r="AB87" s="1"/>
      <c r="AC87" s="1"/>
      <c r="AD87" s="1"/>
      <c r="AE87" s="1"/>
      <c r="AF87" s="1"/>
      <c r="AG87" s="1"/>
      <c r="AH87" s="19"/>
      <c r="AI87" s="19"/>
      <c r="AJ87" s="19"/>
      <c r="AK87" s="19"/>
      <c r="AL87" s="19"/>
      <c r="AM87" s="19"/>
      <c r="AN87" s="19"/>
      <c r="AO87" s="19"/>
      <c r="AP87" s="19"/>
      <c r="AQ87" s="19"/>
      <c r="AR87" s="19"/>
      <c r="AS87" s="19"/>
      <c r="AT87" s="19"/>
      <c r="AU87" s="19"/>
      <c r="AV87" s="19"/>
      <c r="AW87" s="19"/>
      <c r="AX87" s="19"/>
      <c r="AY87" s="19"/>
      <c r="AZ87" s="19"/>
      <c r="BA87" s="19"/>
      <c r="BB87" s="19"/>
      <c r="BC87" s="19"/>
    </row>
    <row r="88" spans="1:55">
      <c r="A88" s="1"/>
      <c r="B88" s="1"/>
      <c r="C88" s="1"/>
      <c r="D88" s="1"/>
      <c r="E88" s="1"/>
      <c r="F88" s="1"/>
      <c r="G88" s="1"/>
      <c r="H88" s="1"/>
      <c r="I88" s="1"/>
      <c r="J88" s="1"/>
      <c r="K88" s="1"/>
      <c r="L88" s="1"/>
      <c r="M88" s="1"/>
      <c r="N88" s="1"/>
      <c r="O88" s="1"/>
      <c r="P88" s="1"/>
      <c r="Q88" s="1"/>
      <c r="R88" s="1"/>
      <c r="S88" s="1"/>
      <c r="T88" s="1"/>
      <c r="U88" s="1"/>
      <c r="V88" s="1"/>
      <c r="W88" s="1"/>
      <c r="X88" s="1"/>
      <c r="Y88" s="1"/>
      <c r="Z88" s="1"/>
      <c r="AA88" s="1"/>
      <c r="AB88" s="1"/>
      <c r="AC88" s="1"/>
      <c r="AD88" s="1"/>
      <c r="AE88" s="1"/>
      <c r="AF88" s="1"/>
      <c r="AG88" s="1"/>
      <c r="AH88" s="19"/>
      <c r="AI88" s="19"/>
      <c r="AJ88" s="19"/>
      <c r="AK88" s="19"/>
      <c r="AL88" s="19"/>
      <c r="AM88" s="19"/>
      <c r="AN88" s="19"/>
      <c r="AO88" s="19"/>
      <c r="AP88" s="19"/>
      <c r="AQ88" s="19"/>
      <c r="AR88" s="19"/>
      <c r="AS88" s="19"/>
      <c r="AT88" s="19"/>
      <c r="AU88" s="19"/>
      <c r="AV88" s="19"/>
      <c r="AW88" s="19"/>
      <c r="AX88" s="19"/>
      <c r="AY88" s="19"/>
      <c r="AZ88" s="19"/>
      <c r="BA88" s="19"/>
      <c r="BB88" s="19"/>
      <c r="BC88" s="19"/>
    </row>
    <row r="89" spans="1:55">
      <c r="A89" s="1"/>
      <c r="B89" s="1"/>
      <c r="C89" s="1"/>
      <c r="D89" s="1"/>
      <c r="E89" s="1"/>
      <c r="F89" s="1"/>
      <c r="G89" s="1"/>
      <c r="H89" s="1"/>
      <c r="I89" s="1"/>
      <c r="J89" s="1"/>
      <c r="K89" s="1"/>
      <c r="L89" s="1"/>
      <c r="M89" s="1"/>
      <c r="N89" s="1"/>
      <c r="O89" s="1"/>
      <c r="P89" s="1"/>
      <c r="Q89" s="1"/>
      <c r="R89" s="1"/>
      <c r="S89" s="1"/>
      <c r="T89" s="1"/>
      <c r="U89" s="1"/>
      <c r="V89" s="1"/>
      <c r="W89" s="1"/>
      <c r="X89" s="1"/>
      <c r="Y89" s="1"/>
      <c r="Z89" s="1"/>
      <c r="AA89" s="1"/>
      <c r="AB89" s="1"/>
      <c r="AC89" s="1"/>
      <c r="AD89" s="1"/>
      <c r="AE89" s="1"/>
      <c r="AF89" s="1"/>
      <c r="AG89" s="1"/>
      <c r="AH89" s="19"/>
      <c r="AI89" s="19"/>
      <c r="AJ89" s="19"/>
      <c r="AK89" s="19"/>
      <c r="AL89" s="19"/>
      <c r="AM89" s="19"/>
      <c r="AN89" s="19"/>
      <c r="AO89" s="19"/>
      <c r="AP89" s="19"/>
      <c r="AQ89" s="19"/>
      <c r="AR89" s="19"/>
      <c r="AS89" s="19"/>
      <c r="AT89" s="19"/>
      <c r="AU89" s="19"/>
      <c r="AV89" s="19"/>
      <c r="AW89" s="19"/>
      <c r="AX89" s="19"/>
      <c r="AY89" s="19"/>
      <c r="AZ89" s="19"/>
      <c r="BA89" s="19"/>
      <c r="BB89" s="19"/>
      <c r="BC89" s="19"/>
    </row>
    <row r="90" spans="1:55">
      <c r="A90" s="1"/>
      <c r="B90" s="1"/>
      <c r="C90" s="1"/>
      <c r="D90" s="1"/>
      <c r="E90" s="1"/>
      <c r="F90" s="1"/>
      <c r="G90" s="1"/>
      <c r="H90" s="1"/>
      <c r="I90" s="1"/>
      <c r="J90" s="1"/>
      <c r="K90" s="1"/>
      <c r="L90" s="1"/>
      <c r="M90" s="1"/>
      <c r="N90" s="1"/>
      <c r="O90" s="1"/>
      <c r="P90" s="1"/>
      <c r="Q90" s="1"/>
      <c r="R90" s="1"/>
      <c r="S90" s="1"/>
      <c r="T90" s="1"/>
      <c r="U90" s="1"/>
      <c r="V90" s="1"/>
      <c r="W90" s="1"/>
      <c r="X90" s="1"/>
      <c r="Y90" s="1"/>
      <c r="Z90" s="1"/>
      <c r="AA90" s="1"/>
      <c r="AB90" s="1"/>
      <c r="AC90" s="1"/>
      <c r="AD90" s="1"/>
      <c r="AE90" s="1"/>
      <c r="AF90" s="1"/>
      <c r="AG90" s="1"/>
      <c r="AH90" s="19"/>
      <c r="AI90" s="19"/>
      <c r="AJ90" s="19"/>
      <c r="AK90" s="19"/>
      <c r="AL90" s="19"/>
      <c r="AM90" s="19"/>
      <c r="AN90" s="19"/>
      <c r="AO90" s="19"/>
      <c r="AP90" s="19"/>
      <c r="AQ90" s="19"/>
      <c r="AR90" s="19"/>
      <c r="AS90" s="19"/>
      <c r="AT90" s="19"/>
      <c r="AU90" s="19"/>
      <c r="AV90" s="19"/>
      <c r="AW90" s="19"/>
      <c r="AX90" s="19"/>
      <c r="AY90" s="19"/>
      <c r="AZ90" s="19"/>
      <c r="BA90" s="19"/>
      <c r="BB90" s="19"/>
      <c r="BC90" s="19"/>
    </row>
    <row r="91" spans="1:55">
      <c r="A91" s="1"/>
      <c r="B91" s="1"/>
      <c r="C91" s="1"/>
      <c r="D91" s="1"/>
      <c r="E91" s="1"/>
      <c r="F91" s="1"/>
      <c r="G91" s="1"/>
      <c r="H91" s="1"/>
      <c r="I91" s="1"/>
      <c r="J91" s="1"/>
      <c r="K91" s="1"/>
      <c r="L91" s="1"/>
      <c r="M91" s="1"/>
      <c r="N91" s="1"/>
      <c r="O91" s="1"/>
      <c r="P91" s="1"/>
      <c r="Q91" s="1"/>
      <c r="R91" s="1"/>
      <c r="S91" s="1"/>
      <c r="T91" s="1"/>
      <c r="U91" s="1"/>
      <c r="V91" s="1"/>
      <c r="W91" s="1"/>
      <c r="X91" s="1"/>
      <c r="Y91" s="1"/>
      <c r="Z91" s="1"/>
      <c r="AA91" s="1"/>
      <c r="AB91" s="1"/>
      <c r="AC91" s="1"/>
      <c r="AD91" s="1"/>
      <c r="AE91" s="1"/>
      <c r="AF91" s="1"/>
      <c r="AG91" s="1"/>
      <c r="AH91" s="19"/>
      <c r="AI91" s="19"/>
      <c r="AJ91" s="19"/>
      <c r="AK91" s="19"/>
      <c r="AL91" s="19"/>
      <c r="AM91" s="19"/>
      <c r="AN91" s="19"/>
      <c r="AO91" s="19"/>
      <c r="AP91" s="19"/>
      <c r="AQ91" s="19"/>
      <c r="AR91" s="19"/>
      <c r="AS91" s="19"/>
      <c r="AT91" s="19"/>
      <c r="AU91" s="19"/>
      <c r="AV91" s="19"/>
      <c r="AW91" s="19"/>
      <c r="AX91" s="19"/>
      <c r="AY91" s="19"/>
      <c r="AZ91" s="19"/>
      <c r="BA91" s="19"/>
      <c r="BB91" s="19"/>
      <c r="BC91" s="19"/>
    </row>
    <row r="92" spans="1:55">
      <c r="A92" s="1"/>
      <c r="B92" s="1"/>
      <c r="C92" s="1"/>
      <c r="D92" s="1"/>
      <c r="E92" s="1"/>
      <c r="F92" s="1"/>
      <c r="G92" s="1"/>
      <c r="H92" s="1"/>
      <c r="I92" s="1"/>
      <c r="J92" s="1"/>
      <c r="K92" s="1"/>
      <c r="L92" s="1"/>
      <c r="M92" s="1"/>
      <c r="N92" s="1"/>
      <c r="O92" s="1"/>
      <c r="P92" s="1"/>
      <c r="Q92" s="1"/>
      <c r="R92" s="1"/>
      <c r="S92" s="1"/>
      <c r="T92" s="1"/>
      <c r="U92" s="1"/>
      <c r="V92" s="1"/>
      <c r="W92" s="1"/>
      <c r="X92" s="1"/>
      <c r="Y92" s="1"/>
      <c r="Z92" s="1"/>
      <c r="AA92" s="1"/>
      <c r="AB92" s="1"/>
      <c r="AC92" s="1"/>
      <c r="AD92" s="1"/>
      <c r="AE92" s="1"/>
      <c r="AF92" s="1"/>
      <c r="AG92" s="1"/>
      <c r="AH92" s="19"/>
      <c r="AI92" s="19"/>
      <c r="AJ92" s="19"/>
      <c r="AK92" s="19"/>
      <c r="AL92" s="19"/>
      <c r="AM92" s="19"/>
      <c r="AN92" s="19"/>
      <c r="AO92" s="19"/>
      <c r="AP92" s="19"/>
      <c r="AQ92" s="19"/>
      <c r="AR92" s="19"/>
      <c r="AS92" s="19"/>
      <c r="AT92" s="19"/>
      <c r="AU92" s="19"/>
      <c r="AV92" s="19"/>
      <c r="AW92" s="19"/>
      <c r="AX92" s="19"/>
      <c r="AY92" s="19"/>
      <c r="AZ92" s="19"/>
      <c r="BA92" s="19"/>
      <c r="BB92" s="19"/>
      <c r="BC92" s="19"/>
    </row>
    <row r="93" spans="1:55">
      <c r="A93" s="1"/>
      <c r="B93" s="1"/>
      <c r="C93" s="1"/>
      <c r="D93" s="1"/>
      <c r="E93" s="1"/>
      <c r="F93" s="1"/>
      <c r="G93" s="1"/>
      <c r="H93" s="1"/>
      <c r="I93" s="1"/>
      <c r="J93" s="1"/>
      <c r="K93" s="1"/>
      <c r="L93" s="1"/>
      <c r="M93" s="1"/>
      <c r="N93" s="1"/>
      <c r="O93" s="1"/>
      <c r="P93" s="1"/>
      <c r="Q93" s="1"/>
      <c r="R93" s="1"/>
      <c r="S93" s="1"/>
      <c r="T93" s="1"/>
      <c r="U93" s="1"/>
      <c r="V93" s="1"/>
      <c r="W93" s="1"/>
      <c r="X93" s="1"/>
      <c r="Y93" s="1"/>
      <c r="Z93" s="1"/>
      <c r="AA93" s="1"/>
      <c r="AB93" s="1"/>
      <c r="AC93" s="1"/>
      <c r="AD93" s="1"/>
      <c r="AE93" s="1"/>
      <c r="AF93" s="1"/>
      <c r="AG93" s="1"/>
      <c r="AH93" s="19"/>
      <c r="AI93" s="19"/>
      <c r="AJ93" s="19"/>
      <c r="AK93" s="19"/>
      <c r="AL93" s="19"/>
      <c r="AM93" s="19"/>
      <c r="AN93" s="19"/>
      <c r="AO93" s="19"/>
      <c r="AP93" s="19"/>
      <c r="AQ93" s="19"/>
      <c r="AR93" s="19"/>
      <c r="AS93" s="19"/>
      <c r="AT93" s="19"/>
      <c r="AU93" s="19"/>
      <c r="AV93" s="19"/>
      <c r="AW93" s="19"/>
      <c r="AX93" s="19"/>
      <c r="AY93" s="19"/>
      <c r="AZ93" s="19"/>
      <c r="BA93" s="19"/>
      <c r="BB93" s="19"/>
      <c r="BC93" s="19"/>
    </row>
    <row r="94" spans="1:55">
      <c r="A94" s="1"/>
      <c r="B94" s="1"/>
      <c r="C94" s="1"/>
      <c r="D94" s="1"/>
      <c r="E94" s="1"/>
      <c r="F94" s="1"/>
      <c r="G94" s="1"/>
      <c r="H94" s="1"/>
      <c r="I94" s="1"/>
      <c r="J94" s="1"/>
      <c r="K94" s="1"/>
      <c r="L94" s="1"/>
      <c r="M94" s="1"/>
      <c r="N94" s="1"/>
      <c r="O94" s="1"/>
      <c r="P94" s="1"/>
      <c r="Q94" s="1"/>
      <c r="R94" s="1"/>
      <c r="S94" s="1"/>
      <c r="T94" s="1"/>
      <c r="U94" s="1"/>
      <c r="V94" s="1"/>
      <c r="W94" s="1"/>
      <c r="X94" s="1"/>
      <c r="Y94" s="1"/>
      <c r="Z94" s="1"/>
      <c r="AA94" s="1"/>
      <c r="AB94" s="1"/>
      <c r="AC94" s="1"/>
      <c r="AD94" s="1"/>
      <c r="AE94" s="1"/>
      <c r="AF94" s="1"/>
      <c r="AG94" s="1"/>
      <c r="AH94" s="19"/>
      <c r="AI94" s="19"/>
      <c r="AJ94" s="19"/>
      <c r="AK94" s="19"/>
      <c r="AL94" s="19"/>
      <c r="AM94" s="19"/>
      <c r="AN94" s="19"/>
      <c r="AO94" s="19"/>
      <c r="AP94" s="19"/>
      <c r="AQ94" s="19"/>
      <c r="AR94" s="19"/>
      <c r="AS94" s="19"/>
      <c r="AT94" s="19"/>
      <c r="AU94" s="19"/>
      <c r="AV94" s="19"/>
      <c r="AW94" s="19"/>
      <c r="AX94" s="19"/>
      <c r="AY94" s="19"/>
      <c r="AZ94" s="19"/>
      <c r="BA94" s="19"/>
      <c r="BB94" s="19"/>
      <c r="BC94" s="19"/>
    </row>
    <row r="95" spans="1:55">
      <c r="A95" s="1"/>
      <c r="B95" s="1"/>
      <c r="C95" s="1"/>
      <c r="D95" s="1"/>
      <c r="E95" s="1"/>
      <c r="F95" s="1"/>
      <c r="G95" s="1"/>
      <c r="H95" s="1"/>
      <c r="I95" s="1"/>
      <c r="J95" s="1"/>
      <c r="K95" s="1"/>
      <c r="L95" s="1"/>
      <c r="M95" s="1"/>
      <c r="N95" s="1"/>
      <c r="O95" s="1"/>
      <c r="P95" s="1"/>
      <c r="Q95" s="1"/>
      <c r="R95" s="1"/>
      <c r="S95" s="1"/>
      <c r="T95" s="1"/>
      <c r="U95" s="1"/>
      <c r="V95" s="1"/>
      <c r="W95" s="1"/>
      <c r="X95" s="1"/>
      <c r="Y95" s="1"/>
      <c r="Z95" s="1"/>
      <c r="AA95" s="1"/>
      <c r="AB95" s="1"/>
      <c r="AC95" s="1"/>
      <c r="AD95" s="1"/>
      <c r="AE95" s="1"/>
      <c r="AF95" s="1"/>
      <c r="AG95" s="1"/>
      <c r="AH95" s="19"/>
      <c r="AI95" s="19"/>
      <c r="AJ95" s="19"/>
      <c r="AK95" s="19"/>
      <c r="AL95" s="19"/>
      <c r="AM95" s="19"/>
      <c r="AN95" s="19"/>
      <c r="AO95" s="19"/>
      <c r="AP95" s="19"/>
      <c r="AQ95" s="19"/>
      <c r="AR95" s="19"/>
      <c r="AS95" s="19"/>
      <c r="AT95" s="19"/>
      <c r="AU95" s="19"/>
      <c r="AV95" s="19"/>
      <c r="AW95" s="19"/>
      <c r="AX95" s="19"/>
      <c r="AY95" s="19"/>
      <c r="AZ95" s="19"/>
      <c r="BA95" s="19"/>
      <c r="BB95" s="19"/>
      <c r="BC95" s="19"/>
    </row>
    <row r="96" spans="1:55">
      <c r="A96" s="1"/>
      <c r="B96" s="1"/>
      <c r="C96" s="1"/>
      <c r="D96" s="1"/>
      <c r="E96" s="1"/>
      <c r="F96" s="1"/>
      <c r="G96" s="1"/>
      <c r="H96" s="1"/>
      <c r="I96" s="1"/>
      <c r="J96" s="1"/>
      <c r="K96" s="1"/>
      <c r="L96" s="1"/>
      <c r="M96" s="1"/>
      <c r="N96" s="1"/>
      <c r="O96" s="1"/>
      <c r="P96" s="1"/>
      <c r="Q96" s="1"/>
      <c r="R96" s="1"/>
      <c r="S96" s="1"/>
      <c r="T96" s="1"/>
      <c r="U96" s="1"/>
      <c r="V96" s="1"/>
      <c r="W96" s="1"/>
      <c r="X96" s="1"/>
      <c r="Y96" s="1"/>
      <c r="Z96" s="1"/>
      <c r="AA96" s="1"/>
      <c r="AB96" s="1"/>
      <c r="AC96" s="1"/>
      <c r="AD96" s="1"/>
      <c r="AE96" s="1"/>
      <c r="AF96" s="1"/>
      <c r="AG96" s="1"/>
      <c r="AH96" s="19"/>
      <c r="AI96" s="19"/>
      <c r="AJ96" s="19"/>
      <c r="AK96" s="19"/>
      <c r="AL96" s="19"/>
      <c r="AM96" s="19"/>
      <c r="AN96" s="19"/>
      <c r="AO96" s="19"/>
      <c r="AP96" s="19"/>
      <c r="AQ96" s="19"/>
      <c r="AR96" s="19"/>
      <c r="AS96" s="19"/>
      <c r="AT96" s="19"/>
      <c r="AU96" s="19"/>
      <c r="AV96" s="19"/>
      <c r="AW96" s="19"/>
      <c r="AX96" s="19"/>
      <c r="AY96" s="19"/>
      <c r="AZ96" s="19"/>
      <c r="BA96" s="19"/>
      <c r="BB96" s="19"/>
      <c r="BC96" s="19"/>
    </row>
    <row r="97" spans="1:55">
      <c r="A97" s="1"/>
      <c r="B97" s="1"/>
      <c r="C97" s="1"/>
      <c r="D97" s="1"/>
      <c r="E97" s="1"/>
      <c r="F97" s="1"/>
      <c r="G97" s="1"/>
      <c r="H97" s="1"/>
      <c r="I97" s="1"/>
      <c r="J97" s="1"/>
      <c r="K97" s="1"/>
      <c r="L97" s="1"/>
      <c r="M97" s="1"/>
      <c r="N97" s="1"/>
      <c r="O97" s="1"/>
      <c r="P97" s="1"/>
      <c r="Q97" s="1"/>
      <c r="R97" s="1"/>
      <c r="S97" s="1"/>
      <c r="T97" s="1"/>
      <c r="U97" s="1"/>
      <c r="V97" s="1"/>
      <c r="W97" s="1"/>
      <c r="X97" s="1"/>
      <c r="Y97" s="1"/>
      <c r="Z97" s="1"/>
      <c r="AA97" s="1"/>
      <c r="AB97" s="1"/>
      <c r="AC97" s="1"/>
      <c r="AD97" s="1"/>
      <c r="AE97" s="1"/>
      <c r="AF97" s="1"/>
      <c r="AG97" s="1"/>
      <c r="AH97" s="19"/>
      <c r="AI97" s="19"/>
      <c r="AJ97" s="19"/>
      <c r="AK97" s="19"/>
      <c r="AL97" s="19"/>
      <c r="AM97" s="19"/>
      <c r="AN97" s="19"/>
      <c r="AO97" s="19"/>
      <c r="AP97" s="19"/>
      <c r="AQ97" s="19"/>
      <c r="AR97" s="19"/>
      <c r="AS97" s="19"/>
      <c r="AT97" s="19"/>
      <c r="AU97" s="19"/>
      <c r="AV97" s="19"/>
      <c r="AW97" s="19"/>
      <c r="AX97" s="19"/>
      <c r="AY97" s="19"/>
      <c r="AZ97" s="19"/>
      <c r="BA97" s="19"/>
      <c r="BB97" s="19"/>
      <c r="BC97" s="19"/>
    </row>
    <row r="98" spans="1:55">
      <c r="A98" s="1"/>
      <c r="B98" s="1"/>
      <c r="C98" s="1"/>
      <c r="D98" s="1"/>
      <c r="E98" s="1"/>
      <c r="F98" s="1"/>
      <c r="G98" s="1"/>
      <c r="H98" s="1"/>
      <c r="I98" s="1"/>
      <c r="J98" s="1"/>
      <c r="K98" s="1"/>
      <c r="L98" s="1"/>
      <c r="M98" s="1"/>
      <c r="N98" s="1"/>
      <c r="O98" s="1"/>
      <c r="P98" s="1"/>
      <c r="Q98" s="1"/>
      <c r="R98" s="1"/>
      <c r="S98" s="1"/>
      <c r="T98" s="1"/>
      <c r="U98" s="1"/>
      <c r="V98" s="1"/>
      <c r="W98" s="1"/>
      <c r="X98" s="1"/>
      <c r="Y98" s="1"/>
      <c r="Z98" s="1"/>
      <c r="AA98" s="1"/>
      <c r="AB98" s="1"/>
      <c r="AC98" s="1"/>
      <c r="AD98" s="1"/>
      <c r="AE98" s="1"/>
      <c r="AF98" s="1"/>
      <c r="AG98" s="1"/>
      <c r="AH98" s="19"/>
      <c r="AI98" s="19"/>
      <c r="AJ98" s="19"/>
      <c r="AK98" s="19"/>
      <c r="AL98" s="19"/>
      <c r="AM98" s="19"/>
      <c r="AN98" s="19"/>
      <c r="AO98" s="19"/>
      <c r="AP98" s="19"/>
      <c r="AQ98" s="19"/>
      <c r="AR98" s="19"/>
      <c r="AS98" s="19"/>
      <c r="AT98" s="19"/>
      <c r="AU98" s="19"/>
      <c r="AV98" s="19"/>
      <c r="AW98" s="19"/>
      <c r="AX98" s="19"/>
      <c r="AY98" s="19"/>
      <c r="AZ98" s="19"/>
      <c r="BA98" s="19"/>
      <c r="BB98" s="19"/>
      <c r="BC98" s="19"/>
    </row>
    <row r="99" spans="1:55">
      <c r="A99" s="1"/>
      <c r="B99" s="1"/>
      <c r="C99" s="1"/>
      <c r="D99" s="1"/>
      <c r="E99" s="1"/>
      <c r="F99" s="1"/>
      <c r="G99" s="1"/>
      <c r="H99" s="1"/>
      <c r="I99" s="1"/>
      <c r="J99" s="1"/>
      <c r="K99" s="1"/>
      <c r="L99" s="1"/>
      <c r="M99" s="1"/>
      <c r="N99" s="1"/>
      <c r="O99" s="1"/>
      <c r="P99" s="1"/>
      <c r="Q99" s="1"/>
      <c r="R99" s="1"/>
      <c r="S99" s="1"/>
      <c r="T99" s="1"/>
      <c r="U99" s="1"/>
      <c r="V99" s="1"/>
      <c r="W99" s="1"/>
      <c r="X99" s="1"/>
      <c r="Y99" s="1"/>
      <c r="Z99" s="1"/>
      <c r="AA99" s="1"/>
      <c r="AB99" s="1"/>
      <c r="AC99" s="1"/>
      <c r="AD99" s="1"/>
      <c r="AE99" s="1"/>
      <c r="AF99" s="1"/>
      <c r="AG99" s="1"/>
      <c r="AH99" s="19"/>
      <c r="AI99" s="19"/>
      <c r="AJ99" s="19"/>
      <c r="AK99" s="19"/>
      <c r="AL99" s="19"/>
      <c r="AM99" s="19"/>
      <c r="AN99" s="19"/>
      <c r="AO99" s="19"/>
      <c r="AP99" s="19"/>
      <c r="AQ99" s="19"/>
      <c r="AR99" s="19"/>
      <c r="AS99" s="19"/>
      <c r="AT99" s="19"/>
      <c r="AU99" s="19"/>
      <c r="AV99" s="19"/>
      <c r="AW99" s="19"/>
      <c r="AX99" s="19"/>
      <c r="AY99" s="19"/>
      <c r="AZ99" s="19"/>
      <c r="BA99" s="19"/>
      <c r="BB99" s="19"/>
      <c r="BC99" s="19"/>
    </row>
    <row r="100" spans="1:55">
      <c r="A100" s="1"/>
      <c r="B100" s="1"/>
      <c r="C100" s="1"/>
      <c r="D100" s="1"/>
      <c r="E100" s="1"/>
      <c r="F100" s="1"/>
      <c r="G100" s="1"/>
      <c r="H100" s="1"/>
      <c r="I100" s="1"/>
      <c r="J100" s="1"/>
      <c r="K100" s="1"/>
      <c r="L100" s="1"/>
      <c r="M100" s="1"/>
      <c r="N100" s="1"/>
      <c r="O100" s="1"/>
      <c r="P100" s="1"/>
      <c r="Q100" s="1"/>
      <c r="R100" s="1"/>
      <c r="S100" s="1"/>
      <c r="T100" s="1"/>
      <c r="U100" s="1"/>
      <c r="V100" s="1"/>
      <c r="W100" s="1"/>
      <c r="X100" s="1"/>
      <c r="Y100" s="1"/>
      <c r="Z100" s="1"/>
      <c r="AA100" s="1"/>
      <c r="AB100" s="1"/>
      <c r="AC100" s="1"/>
      <c r="AD100" s="1"/>
      <c r="AE100" s="1"/>
      <c r="AF100" s="1"/>
      <c r="AG100" s="1"/>
      <c r="AH100" s="19"/>
      <c r="AI100" s="19"/>
      <c r="AJ100" s="19"/>
      <c r="AK100" s="19"/>
      <c r="AL100" s="19"/>
      <c r="AM100" s="19"/>
      <c r="AN100" s="19"/>
      <c r="AO100" s="19"/>
      <c r="AP100" s="19"/>
      <c r="AQ100" s="19"/>
      <c r="AR100" s="19"/>
      <c r="AS100" s="19"/>
      <c r="AT100" s="19"/>
      <c r="AU100" s="19"/>
      <c r="AV100" s="19"/>
      <c r="AW100" s="19"/>
      <c r="AX100" s="19"/>
      <c r="AY100" s="19"/>
      <c r="AZ100" s="19"/>
      <c r="BA100" s="19"/>
      <c r="BB100" s="19"/>
      <c r="BC100" s="19"/>
    </row>
    <row r="101" spans="1:55">
      <c r="A101" s="1"/>
      <c r="B101" s="1"/>
      <c r="C101" s="1"/>
      <c r="D101" s="1"/>
      <c r="E101" s="1"/>
      <c r="F101" s="1"/>
      <c r="G101" s="1"/>
      <c r="H101" s="1"/>
      <c r="I101" s="1"/>
      <c r="J101" s="1"/>
      <c r="K101" s="1"/>
      <c r="L101" s="1"/>
      <c r="M101" s="1"/>
      <c r="N101" s="1"/>
      <c r="O101" s="1"/>
      <c r="P101" s="1"/>
      <c r="Q101" s="1"/>
      <c r="R101" s="1"/>
      <c r="S101" s="1"/>
      <c r="T101" s="1"/>
      <c r="U101" s="1"/>
      <c r="V101" s="1"/>
      <c r="W101" s="1"/>
      <c r="X101" s="1"/>
      <c r="Y101" s="1"/>
      <c r="Z101" s="1"/>
      <c r="AA101" s="1"/>
      <c r="AB101" s="1"/>
      <c r="AC101" s="1"/>
      <c r="AD101" s="1"/>
      <c r="AE101" s="1"/>
      <c r="AF101" s="1"/>
      <c r="AG101" s="1"/>
      <c r="AH101" s="19"/>
      <c r="AI101" s="19"/>
      <c r="AJ101" s="19"/>
      <c r="AK101" s="19"/>
      <c r="AL101" s="19"/>
      <c r="AM101" s="19"/>
      <c r="AN101" s="19"/>
      <c r="AO101" s="19"/>
      <c r="AP101" s="19"/>
      <c r="AQ101" s="19"/>
      <c r="AR101" s="19"/>
      <c r="AS101" s="19"/>
      <c r="AT101" s="19"/>
      <c r="AU101" s="19"/>
      <c r="AV101" s="19"/>
      <c r="AW101" s="19"/>
      <c r="AX101" s="19"/>
      <c r="AY101" s="19"/>
      <c r="AZ101" s="19"/>
      <c r="BA101" s="19"/>
      <c r="BB101" s="19"/>
      <c r="BC101" s="19"/>
    </row>
    <row r="102" spans="1:55">
      <c r="A102" s="1"/>
      <c r="B102" s="1"/>
      <c r="C102" s="1"/>
      <c r="D102" s="1"/>
      <c r="E102" s="1"/>
      <c r="F102" s="1"/>
      <c r="G102" s="1"/>
      <c r="H102" s="1"/>
      <c r="I102" s="1"/>
      <c r="J102" s="1"/>
      <c r="K102" s="1"/>
      <c r="L102" s="1"/>
      <c r="M102" s="1"/>
      <c r="N102" s="1"/>
      <c r="O102" s="1"/>
      <c r="P102" s="1"/>
      <c r="Q102" s="1"/>
      <c r="R102" s="1"/>
      <c r="S102" s="1"/>
      <c r="T102" s="1"/>
      <c r="U102" s="1"/>
      <c r="V102" s="1"/>
      <c r="W102" s="1"/>
      <c r="X102" s="1"/>
      <c r="Y102" s="1"/>
      <c r="Z102" s="1"/>
      <c r="AA102" s="1"/>
      <c r="AB102" s="1"/>
      <c r="AC102" s="1"/>
      <c r="AD102" s="1"/>
      <c r="AE102" s="1"/>
      <c r="AF102" s="1"/>
      <c r="AG102" s="1"/>
      <c r="AH102" s="19"/>
      <c r="AI102" s="19"/>
      <c r="AJ102" s="19"/>
      <c r="AK102" s="19"/>
      <c r="AL102" s="19"/>
      <c r="AM102" s="19"/>
      <c r="AN102" s="19"/>
      <c r="AO102" s="19"/>
      <c r="AP102" s="19"/>
      <c r="AQ102" s="19"/>
      <c r="AR102" s="19"/>
      <c r="AS102" s="19"/>
      <c r="AT102" s="19"/>
      <c r="AU102" s="19"/>
      <c r="AV102" s="19"/>
      <c r="AW102" s="19"/>
      <c r="AX102" s="19"/>
      <c r="AY102" s="19"/>
      <c r="AZ102" s="19"/>
      <c r="BA102" s="19"/>
      <c r="BB102" s="19"/>
      <c r="BC102" s="19"/>
    </row>
    <row r="103" spans="1:55">
      <c r="A103" s="1"/>
      <c r="B103" s="1"/>
      <c r="C103" s="1"/>
      <c r="D103" s="1"/>
      <c r="E103" s="1"/>
      <c r="F103" s="1"/>
      <c r="G103" s="1"/>
      <c r="H103" s="1"/>
      <c r="I103" s="1"/>
      <c r="J103" s="1"/>
      <c r="K103" s="1"/>
      <c r="L103" s="1"/>
      <c r="M103" s="1"/>
      <c r="N103" s="1"/>
      <c r="O103" s="1"/>
      <c r="P103" s="1"/>
      <c r="Q103" s="1"/>
      <c r="R103" s="1"/>
      <c r="S103" s="1"/>
      <c r="T103" s="1"/>
      <c r="U103" s="1"/>
      <c r="V103" s="1"/>
      <c r="W103" s="1"/>
      <c r="X103" s="1"/>
      <c r="Y103" s="1"/>
      <c r="Z103" s="1"/>
      <c r="AA103" s="1"/>
      <c r="AB103" s="1"/>
      <c r="AC103" s="1"/>
      <c r="AD103" s="1"/>
      <c r="AE103" s="1"/>
      <c r="AF103" s="1"/>
      <c r="AG103" s="1"/>
      <c r="AH103" s="19"/>
      <c r="AI103" s="19"/>
      <c r="AJ103" s="19"/>
      <c r="AK103" s="19"/>
      <c r="AL103" s="19"/>
      <c r="AM103" s="19"/>
      <c r="AN103" s="19"/>
      <c r="AO103" s="19"/>
      <c r="AP103" s="19"/>
      <c r="AQ103" s="19"/>
      <c r="AR103" s="19"/>
      <c r="AS103" s="19"/>
      <c r="AT103" s="19"/>
      <c r="AU103" s="19"/>
      <c r="AV103" s="19"/>
      <c r="AW103" s="19"/>
      <c r="AX103" s="19"/>
      <c r="AY103" s="19"/>
      <c r="AZ103" s="19"/>
      <c r="BA103" s="19"/>
      <c r="BB103" s="19"/>
      <c r="BC103" s="19"/>
    </row>
    <row r="104" spans="1:55">
      <c r="A104" s="1"/>
      <c r="B104" s="1"/>
      <c r="C104" s="1"/>
      <c r="D104" s="1"/>
      <c r="E104" s="1"/>
      <c r="F104" s="1"/>
      <c r="G104" s="1"/>
      <c r="H104" s="1"/>
      <c r="I104" s="1"/>
      <c r="J104" s="1"/>
      <c r="K104" s="1"/>
      <c r="L104" s="1"/>
      <c r="M104" s="1"/>
      <c r="N104" s="1"/>
      <c r="O104" s="1"/>
      <c r="P104" s="1"/>
      <c r="Q104" s="1"/>
      <c r="R104" s="1"/>
      <c r="S104" s="1"/>
      <c r="T104" s="1"/>
      <c r="U104" s="1"/>
      <c r="V104" s="1"/>
      <c r="W104" s="1"/>
      <c r="X104" s="1"/>
      <c r="Y104" s="1"/>
      <c r="Z104" s="1"/>
      <c r="AA104" s="1"/>
      <c r="AB104" s="1"/>
      <c r="AC104" s="1"/>
      <c r="AD104" s="1"/>
      <c r="AE104" s="1"/>
      <c r="AF104" s="1"/>
      <c r="AG104" s="1"/>
      <c r="AH104" s="19"/>
      <c r="AI104" s="19"/>
      <c r="AJ104" s="19"/>
      <c r="AK104" s="19"/>
      <c r="AL104" s="19"/>
      <c r="AM104" s="19"/>
      <c r="AN104" s="19"/>
      <c r="AO104" s="19"/>
      <c r="AP104" s="19"/>
      <c r="AQ104" s="19"/>
      <c r="AR104" s="19"/>
      <c r="AS104" s="19"/>
      <c r="AT104" s="19"/>
      <c r="AU104" s="19"/>
      <c r="AV104" s="19"/>
      <c r="AW104" s="19"/>
      <c r="AX104" s="19"/>
      <c r="AY104" s="19"/>
      <c r="AZ104" s="19"/>
      <c r="BA104" s="19"/>
      <c r="BB104" s="19"/>
      <c r="BC104" s="19"/>
    </row>
    <row r="105" spans="1:55">
      <c r="A105" s="1"/>
      <c r="B105" s="1"/>
      <c r="C105" s="1"/>
      <c r="D105" s="1"/>
      <c r="E105" s="1"/>
      <c r="F105" s="1"/>
      <c r="G105" s="1"/>
      <c r="H105" s="1"/>
      <c r="I105" s="1"/>
      <c r="J105" s="1"/>
      <c r="K105" s="1"/>
      <c r="L105" s="1"/>
      <c r="M105" s="1"/>
      <c r="N105" s="1"/>
      <c r="O105" s="1"/>
      <c r="P105" s="1"/>
      <c r="Q105" s="1"/>
      <c r="R105" s="1"/>
      <c r="S105" s="1"/>
      <c r="T105" s="1"/>
      <c r="U105" s="1"/>
      <c r="V105" s="1"/>
      <c r="W105" s="1"/>
      <c r="X105" s="1"/>
      <c r="Y105" s="1"/>
      <c r="Z105" s="1"/>
      <c r="AA105" s="1"/>
      <c r="AB105" s="1"/>
      <c r="AC105" s="1"/>
      <c r="AD105" s="1"/>
      <c r="AE105" s="1"/>
      <c r="AF105" s="1"/>
      <c r="AG105" s="1"/>
      <c r="AH105" s="19"/>
      <c r="AI105" s="19"/>
      <c r="AJ105" s="19"/>
      <c r="AK105" s="19"/>
      <c r="AL105" s="19"/>
      <c r="AM105" s="19"/>
      <c r="AN105" s="19"/>
      <c r="AO105" s="19"/>
      <c r="AP105" s="19"/>
      <c r="AQ105" s="19"/>
      <c r="AR105" s="19"/>
      <c r="AS105" s="19"/>
      <c r="AT105" s="19"/>
      <c r="AU105" s="19"/>
      <c r="AV105" s="19"/>
      <c r="AW105" s="19"/>
      <c r="AX105" s="19"/>
      <c r="AY105" s="19"/>
      <c r="AZ105" s="19"/>
      <c r="BA105" s="19"/>
      <c r="BB105" s="19"/>
      <c r="BC105" s="19"/>
    </row>
    <row r="106" spans="1:55">
      <c r="A106" s="1"/>
      <c r="B106" s="1"/>
      <c r="C106" s="1"/>
      <c r="D106" s="1"/>
      <c r="E106" s="1"/>
      <c r="F106" s="1"/>
      <c r="G106" s="1"/>
      <c r="H106" s="1"/>
      <c r="I106" s="1"/>
      <c r="J106" s="1"/>
      <c r="K106" s="1"/>
      <c r="L106" s="1"/>
      <c r="M106" s="1"/>
      <c r="N106" s="1"/>
      <c r="O106" s="1"/>
      <c r="P106" s="1"/>
      <c r="Q106" s="1"/>
      <c r="R106" s="1"/>
      <c r="S106" s="1"/>
      <c r="T106" s="1"/>
      <c r="U106" s="1"/>
      <c r="V106" s="1"/>
      <c r="W106" s="1"/>
      <c r="X106" s="1"/>
      <c r="Y106" s="1"/>
      <c r="Z106" s="1"/>
      <c r="AA106" s="1"/>
      <c r="AB106" s="1"/>
      <c r="AC106" s="1"/>
      <c r="AD106" s="1"/>
      <c r="AE106" s="1"/>
      <c r="AF106" s="1"/>
      <c r="AG106" s="1"/>
      <c r="AH106" s="19"/>
      <c r="AI106" s="19"/>
      <c r="AJ106" s="19"/>
      <c r="AK106" s="19"/>
      <c r="AL106" s="19"/>
      <c r="AM106" s="19"/>
      <c r="AN106" s="19"/>
      <c r="AO106" s="19"/>
      <c r="AP106" s="19"/>
      <c r="AQ106" s="19"/>
      <c r="AR106" s="19"/>
      <c r="AS106" s="19"/>
      <c r="AT106" s="19"/>
      <c r="AU106" s="19"/>
      <c r="AV106" s="19"/>
      <c r="AW106" s="19"/>
      <c r="AX106" s="19"/>
      <c r="AY106" s="19"/>
      <c r="AZ106" s="19"/>
      <c r="BA106" s="19"/>
      <c r="BB106" s="19"/>
      <c r="BC106" s="19"/>
    </row>
    <row r="107" spans="1:55">
      <c r="A107" s="1"/>
      <c r="B107" s="1"/>
      <c r="C107" s="1"/>
      <c r="D107" s="1"/>
      <c r="E107" s="1"/>
      <c r="F107" s="1"/>
      <c r="G107" s="1"/>
      <c r="H107" s="1"/>
      <c r="I107" s="1"/>
      <c r="J107" s="1"/>
      <c r="K107" s="1"/>
      <c r="L107" s="1"/>
      <c r="M107" s="1"/>
      <c r="N107" s="1"/>
      <c r="O107" s="1"/>
      <c r="P107" s="1"/>
      <c r="Q107" s="1"/>
      <c r="R107" s="1"/>
      <c r="S107" s="1"/>
      <c r="T107" s="1"/>
      <c r="U107" s="1"/>
      <c r="V107" s="1"/>
      <c r="W107" s="1"/>
      <c r="X107" s="1"/>
      <c r="Y107" s="1"/>
      <c r="Z107" s="1"/>
      <c r="AA107" s="1"/>
      <c r="AB107" s="1"/>
      <c r="AC107" s="1"/>
      <c r="AD107" s="1"/>
      <c r="AE107" s="1"/>
      <c r="AF107" s="1"/>
      <c r="AG107" s="1"/>
      <c r="AH107" s="19"/>
      <c r="AI107" s="19"/>
      <c r="AJ107" s="19"/>
      <c r="AK107" s="19"/>
      <c r="AL107" s="19"/>
      <c r="AM107" s="19"/>
      <c r="AN107" s="19"/>
      <c r="AO107" s="19"/>
      <c r="AP107" s="19"/>
      <c r="AQ107" s="19"/>
      <c r="AR107" s="19"/>
      <c r="AS107" s="19"/>
      <c r="AT107" s="19"/>
      <c r="AU107" s="19"/>
      <c r="AV107" s="19"/>
      <c r="AW107" s="19"/>
      <c r="AX107" s="19"/>
      <c r="AY107" s="19"/>
      <c r="AZ107" s="19"/>
      <c r="BA107" s="19"/>
      <c r="BB107" s="19"/>
      <c r="BC107" s="19"/>
    </row>
    <row r="108" spans="1:55">
      <c r="A108" s="1"/>
      <c r="B108" s="1"/>
      <c r="C108" s="1"/>
      <c r="D108" s="1"/>
      <c r="E108" s="1"/>
      <c r="F108" s="1"/>
      <c r="G108" s="1"/>
      <c r="H108" s="1"/>
      <c r="I108" s="1"/>
      <c r="J108" s="1"/>
      <c r="K108" s="1"/>
      <c r="L108" s="1"/>
      <c r="M108" s="1"/>
      <c r="N108" s="1"/>
      <c r="O108" s="1"/>
      <c r="P108" s="1"/>
      <c r="Q108" s="1"/>
      <c r="R108" s="1"/>
      <c r="S108" s="1"/>
      <c r="T108" s="1"/>
      <c r="U108" s="1"/>
      <c r="V108" s="1"/>
      <c r="W108" s="1"/>
      <c r="X108" s="1"/>
      <c r="Y108" s="1"/>
      <c r="Z108" s="1"/>
      <c r="AA108" s="1"/>
      <c r="AB108" s="1"/>
      <c r="AC108" s="1"/>
      <c r="AD108" s="1"/>
      <c r="AE108" s="1"/>
      <c r="AF108" s="1"/>
      <c r="AG108" s="1"/>
      <c r="AH108" s="19"/>
      <c r="AI108" s="19"/>
      <c r="AJ108" s="19"/>
      <c r="AK108" s="19"/>
      <c r="AL108" s="19"/>
      <c r="AM108" s="19"/>
      <c r="AN108" s="19"/>
      <c r="AO108" s="19"/>
      <c r="AP108" s="19"/>
      <c r="AQ108" s="19"/>
      <c r="AR108" s="19"/>
      <c r="AS108" s="19"/>
      <c r="AT108" s="19"/>
      <c r="AU108" s="19"/>
      <c r="AV108" s="19"/>
      <c r="AW108" s="19"/>
      <c r="AX108" s="19"/>
      <c r="AY108" s="19"/>
      <c r="AZ108" s="19"/>
      <c r="BA108" s="19"/>
      <c r="BB108" s="19"/>
      <c r="BC108" s="19"/>
    </row>
    <row r="109" spans="1:55">
      <c r="A109" s="1"/>
      <c r="B109" s="1"/>
      <c r="C109" s="1"/>
      <c r="D109" s="1"/>
      <c r="E109" s="1"/>
      <c r="F109" s="1"/>
      <c r="G109" s="1"/>
      <c r="H109" s="1"/>
      <c r="I109" s="1"/>
      <c r="J109" s="1"/>
      <c r="K109" s="1"/>
      <c r="L109" s="1"/>
      <c r="M109" s="1"/>
      <c r="N109" s="1"/>
      <c r="O109" s="1"/>
      <c r="P109" s="1"/>
      <c r="Q109" s="1"/>
      <c r="R109" s="1"/>
      <c r="S109" s="1"/>
      <c r="T109" s="1"/>
      <c r="U109" s="1"/>
      <c r="V109" s="1"/>
      <c r="W109" s="1"/>
      <c r="X109" s="1"/>
      <c r="Y109" s="1"/>
      <c r="Z109" s="1"/>
      <c r="AA109" s="1"/>
      <c r="AB109" s="1"/>
      <c r="AC109" s="1"/>
      <c r="AD109" s="1"/>
      <c r="AE109" s="1"/>
      <c r="AF109" s="1"/>
      <c r="AG109" s="1"/>
      <c r="AH109" s="19"/>
      <c r="AI109" s="19"/>
      <c r="AJ109" s="19"/>
      <c r="AK109" s="19"/>
      <c r="AL109" s="19"/>
      <c r="AM109" s="19"/>
      <c r="AN109" s="19"/>
      <c r="AO109" s="19"/>
      <c r="AP109" s="19"/>
      <c r="AQ109" s="19"/>
      <c r="AR109" s="19"/>
      <c r="AS109" s="19"/>
      <c r="AT109" s="19"/>
      <c r="AU109" s="19"/>
      <c r="AV109" s="19"/>
      <c r="AW109" s="19"/>
      <c r="AX109" s="19"/>
      <c r="AY109" s="19"/>
      <c r="AZ109" s="19"/>
      <c r="BA109" s="19"/>
      <c r="BB109" s="19"/>
      <c r="BC109" s="19"/>
    </row>
    <row r="110" spans="1:55">
      <c r="A110" s="1"/>
      <c r="B110" s="1"/>
      <c r="C110" s="1"/>
      <c r="D110" s="1"/>
      <c r="E110" s="1"/>
      <c r="F110" s="1"/>
      <c r="G110" s="1"/>
      <c r="H110" s="1"/>
      <c r="I110" s="1"/>
      <c r="J110" s="1"/>
      <c r="K110" s="1"/>
      <c r="L110" s="1"/>
      <c r="M110" s="1"/>
      <c r="N110" s="1"/>
      <c r="O110" s="1"/>
      <c r="P110" s="1"/>
      <c r="Q110" s="1"/>
      <c r="R110" s="1"/>
      <c r="S110" s="1"/>
      <c r="T110" s="1"/>
      <c r="U110" s="1"/>
      <c r="V110" s="1"/>
      <c r="W110" s="1"/>
      <c r="X110" s="1"/>
      <c r="Y110" s="1"/>
      <c r="Z110" s="1"/>
      <c r="AA110" s="1"/>
      <c r="AB110" s="1"/>
      <c r="AC110" s="1"/>
      <c r="AD110" s="1"/>
      <c r="AE110" s="1"/>
      <c r="AF110" s="1"/>
      <c r="AG110" s="1"/>
      <c r="AH110" s="19"/>
      <c r="AI110" s="19"/>
      <c r="AJ110" s="19"/>
      <c r="AK110" s="19"/>
      <c r="AL110" s="19"/>
      <c r="AM110" s="19"/>
      <c r="AN110" s="19"/>
      <c r="AO110" s="19"/>
      <c r="AP110" s="19"/>
      <c r="AQ110" s="19"/>
      <c r="AR110" s="19"/>
      <c r="AS110" s="19"/>
      <c r="AT110" s="19"/>
      <c r="AU110" s="19"/>
      <c r="AV110" s="19"/>
      <c r="AW110" s="19"/>
      <c r="AX110" s="19"/>
      <c r="AY110" s="19"/>
      <c r="AZ110" s="19"/>
      <c r="BA110" s="19"/>
      <c r="BB110" s="19"/>
      <c r="BC110" s="19"/>
    </row>
    <row r="111" spans="1:55">
      <c r="A111" s="1"/>
      <c r="B111" s="1"/>
      <c r="C111" s="1"/>
      <c r="D111" s="1"/>
      <c r="E111" s="1"/>
      <c r="F111" s="1"/>
      <c r="G111" s="1"/>
      <c r="H111" s="1"/>
      <c r="I111" s="1"/>
      <c r="J111" s="1"/>
      <c r="K111" s="1"/>
      <c r="L111" s="1"/>
      <c r="M111" s="1"/>
      <c r="N111" s="1"/>
      <c r="O111" s="1"/>
      <c r="P111" s="1"/>
      <c r="Q111" s="1"/>
      <c r="R111" s="1"/>
      <c r="S111" s="1"/>
      <c r="T111" s="1"/>
      <c r="U111" s="1"/>
      <c r="V111" s="1"/>
      <c r="W111" s="1"/>
      <c r="X111" s="1"/>
      <c r="Y111" s="1"/>
      <c r="Z111" s="1"/>
      <c r="AA111" s="1"/>
      <c r="AB111" s="1"/>
      <c r="AC111" s="1"/>
      <c r="AD111" s="1"/>
      <c r="AE111" s="1"/>
      <c r="AF111" s="1"/>
      <c r="AG111" s="1"/>
      <c r="AH111" s="19"/>
      <c r="AI111" s="19"/>
      <c r="AJ111" s="19"/>
      <c r="AK111" s="19"/>
      <c r="AL111" s="19"/>
      <c r="AM111" s="19"/>
      <c r="AN111" s="19"/>
      <c r="AO111" s="19"/>
      <c r="AP111" s="19"/>
      <c r="AQ111" s="19"/>
      <c r="AR111" s="19"/>
      <c r="AS111" s="19"/>
      <c r="AT111" s="19"/>
      <c r="AU111" s="19"/>
      <c r="AV111" s="19"/>
      <c r="AW111" s="19"/>
      <c r="AX111" s="19"/>
      <c r="AY111" s="19"/>
      <c r="AZ111" s="19"/>
      <c r="BA111" s="19"/>
      <c r="BB111" s="19"/>
      <c r="BC111" s="19"/>
    </row>
    <row r="112" spans="1:55">
      <c r="A112" s="1"/>
      <c r="B112" s="1"/>
      <c r="C112" s="1"/>
      <c r="D112" s="1"/>
      <c r="E112" s="1"/>
      <c r="F112" s="1"/>
      <c r="G112" s="1"/>
      <c r="H112" s="1"/>
      <c r="I112" s="1"/>
      <c r="J112" s="1"/>
      <c r="K112" s="1"/>
      <c r="L112" s="1"/>
      <c r="M112" s="1"/>
      <c r="N112" s="1"/>
      <c r="O112" s="1"/>
      <c r="P112" s="1"/>
      <c r="Q112" s="1"/>
      <c r="R112" s="1"/>
      <c r="S112" s="1"/>
      <c r="T112" s="1"/>
      <c r="U112" s="1"/>
      <c r="V112" s="1"/>
      <c r="W112" s="1"/>
      <c r="X112" s="1"/>
      <c r="Y112" s="1"/>
      <c r="Z112" s="1"/>
      <c r="AA112" s="1"/>
      <c r="AB112" s="1"/>
      <c r="AC112" s="1"/>
      <c r="AD112" s="1"/>
      <c r="AE112" s="1"/>
      <c r="AF112" s="1"/>
      <c r="AG112" s="1"/>
      <c r="AH112" s="19"/>
      <c r="AI112" s="19"/>
      <c r="AJ112" s="19"/>
      <c r="AK112" s="19"/>
      <c r="AL112" s="19"/>
      <c r="AM112" s="19"/>
      <c r="AN112" s="19"/>
      <c r="AO112" s="19"/>
      <c r="AP112" s="19"/>
      <c r="AQ112" s="19"/>
      <c r="AR112" s="19"/>
      <c r="AS112" s="19"/>
      <c r="AT112" s="19"/>
      <c r="AU112" s="19"/>
      <c r="AV112" s="19"/>
      <c r="AW112" s="19"/>
      <c r="AX112" s="19"/>
      <c r="AY112" s="19"/>
      <c r="AZ112" s="19"/>
      <c r="BA112" s="19"/>
      <c r="BB112" s="19"/>
      <c r="BC112" s="19"/>
    </row>
    <row r="113" spans="1:55">
      <c r="A113" s="1"/>
      <c r="B113" s="1"/>
      <c r="C113" s="1"/>
      <c r="D113" s="1"/>
      <c r="E113" s="1"/>
      <c r="F113" s="1"/>
      <c r="G113" s="1"/>
      <c r="H113" s="1"/>
      <c r="I113" s="1"/>
      <c r="J113" s="1"/>
      <c r="K113" s="1"/>
      <c r="L113" s="1"/>
      <c r="M113" s="1"/>
      <c r="N113" s="1"/>
      <c r="O113" s="1"/>
      <c r="P113" s="1"/>
      <c r="Q113" s="1"/>
      <c r="R113" s="1"/>
      <c r="S113" s="1"/>
      <c r="T113" s="1"/>
      <c r="U113" s="1"/>
      <c r="V113" s="1"/>
      <c r="W113" s="1"/>
      <c r="X113" s="1"/>
      <c r="Y113" s="1"/>
      <c r="Z113" s="1"/>
      <c r="AA113" s="1"/>
      <c r="AB113" s="1"/>
      <c r="AC113" s="1"/>
      <c r="AD113" s="1"/>
      <c r="AE113" s="1"/>
      <c r="AF113" s="1"/>
      <c r="AG113" s="1"/>
      <c r="AH113" s="19"/>
      <c r="AI113" s="19"/>
      <c r="AJ113" s="19"/>
      <c r="AK113" s="19"/>
      <c r="AL113" s="19"/>
      <c r="AM113" s="19"/>
      <c r="AN113" s="19"/>
      <c r="AO113" s="19"/>
      <c r="AP113" s="19"/>
      <c r="AQ113" s="19"/>
      <c r="AR113" s="19"/>
      <c r="AS113" s="19"/>
      <c r="AT113" s="19"/>
      <c r="AU113" s="19"/>
      <c r="AV113" s="19"/>
      <c r="AW113" s="19"/>
      <c r="AX113" s="19"/>
      <c r="AY113" s="19"/>
      <c r="AZ113" s="19"/>
      <c r="BA113" s="19"/>
      <c r="BB113" s="19"/>
      <c r="BC113" s="19"/>
    </row>
    <row r="114" spans="1:55">
      <c r="A114" s="1"/>
      <c r="B114" s="1"/>
      <c r="C114" s="1"/>
      <c r="D114" s="1"/>
      <c r="E114" s="1"/>
      <c r="F114" s="1"/>
      <c r="G114" s="1"/>
      <c r="H114" s="1"/>
      <c r="I114" s="1"/>
      <c r="J114" s="1"/>
      <c r="K114" s="1"/>
      <c r="L114" s="1"/>
      <c r="M114" s="1"/>
      <c r="N114" s="1"/>
      <c r="O114" s="1"/>
      <c r="P114" s="1"/>
      <c r="Q114" s="1"/>
      <c r="R114" s="1"/>
      <c r="S114" s="1"/>
      <c r="T114" s="1"/>
      <c r="U114" s="1"/>
      <c r="V114" s="1"/>
      <c r="W114" s="1"/>
      <c r="X114" s="1"/>
      <c r="Y114" s="1"/>
      <c r="Z114" s="1"/>
      <c r="AA114" s="1"/>
      <c r="AB114" s="1"/>
      <c r="AC114" s="1"/>
      <c r="AD114" s="1"/>
      <c r="AE114" s="1"/>
      <c r="AF114" s="1"/>
      <c r="AG114" s="1"/>
      <c r="AH114" s="19"/>
      <c r="AI114" s="19"/>
      <c r="AJ114" s="19"/>
      <c r="AK114" s="19"/>
      <c r="AL114" s="19"/>
      <c r="AM114" s="19"/>
      <c r="AN114" s="19"/>
      <c r="AO114" s="19"/>
      <c r="AP114" s="19"/>
      <c r="AQ114" s="19"/>
      <c r="AR114" s="19"/>
      <c r="AS114" s="19"/>
      <c r="AT114" s="19"/>
      <c r="AU114" s="19"/>
      <c r="AV114" s="19"/>
      <c r="AW114" s="19"/>
      <c r="AX114" s="19"/>
      <c r="AY114" s="19"/>
      <c r="AZ114" s="19"/>
      <c r="BA114" s="19"/>
      <c r="BB114" s="19"/>
      <c r="BC114" s="19"/>
    </row>
    <row r="115" spans="1:55">
      <c r="A115" s="1"/>
      <c r="B115" s="1"/>
      <c r="C115" s="1"/>
      <c r="D115" s="1"/>
      <c r="E115" s="1"/>
      <c r="F115" s="1"/>
      <c r="G115" s="1"/>
      <c r="H115" s="1"/>
      <c r="I115" s="1"/>
      <c r="J115" s="1"/>
      <c r="K115" s="1"/>
      <c r="L115" s="1"/>
      <c r="M115" s="1"/>
      <c r="N115" s="1"/>
      <c r="O115" s="1"/>
      <c r="P115" s="1"/>
      <c r="Q115" s="1"/>
      <c r="R115" s="1"/>
      <c r="S115" s="1"/>
      <c r="T115" s="1"/>
      <c r="U115" s="1"/>
      <c r="V115" s="1"/>
      <c r="W115" s="1"/>
      <c r="X115" s="1"/>
      <c r="Y115" s="1"/>
      <c r="Z115" s="1"/>
      <c r="AA115" s="1"/>
      <c r="AB115" s="1"/>
      <c r="AC115" s="1"/>
      <c r="AD115" s="1"/>
      <c r="AE115" s="1"/>
      <c r="AF115" s="1"/>
      <c r="AG115" s="1"/>
      <c r="AH115" s="19"/>
      <c r="AI115" s="19"/>
      <c r="AJ115" s="19"/>
      <c r="AK115" s="19"/>
      <c r="AL115" s="19"/>
      <c r="AM115" s="19"/>
      <c r="AN115" s="19"/>
      <c r="AO115" s="19"/>
      <c r="AP115" s="19"/>
      <c r="AQ115" s="19"/>
      <c r="AR115" s="19"/>
      <c r="AS115" s="19"/>
      <c r="AT115" s="19"/>
      <c r="AU115" s="19"/>
      <c r="AV115" s="19"/>
      <c r="AW115" s="19"/>
      <c r="AX115" s="19"/>
      <c r="AY115" s="19"/>
      <c r="AZ115" s="19"/>
      <c r="BA115" s="19"/>
      <c r="BB115" s="19"/>
      <c r="BC115" s="19"/>
    </row>
    <row r="116" spans="1:55">
      <c r="A116" s="1"/>
      <c r="B116" s="1"/>
      <c r="C116" s="1"/>
      <c r="D116" s="1"/>
      <c r="E116" s="1"/>
      <c r="F116" s="1"/>
      <c r="G116" s="1"/>
      <c r="H116" s="1"/>
      <c r="I116" s="1"/>
      <c r="J116" s="1"/>
      <c r="K116" s="1"/>
      <c r="L116" s="1"/>
      <c r="M116" s="1"/>
      <c r="N116" s="1"/>
      <c r="O116" s="1"/>
      <c r="P116" s="1"/>
      <c r="Q116" s="1"/>
      <c r="R116" s="1"/>
      <c r="S116" s="1"/>
      <c r="T116" s="1"/>
      <c r="U116" s="1"/>
      <c r="V116" s="1"/>
      <c r="W116" s="1"/>
      <c r="X116" s="1"/>
      <c r="Y116" s="1"/>
      <c r="Z116" s="1"/>
      <c r="AA116" s="1"/>
      <c r="AB116" s="1"/>
      <c r="AC116" s="1"/>
      <c r="AD116" s="1"/>
      <c r="AE116" s="1"/>
      <c r="AF116" s="1"/>
      <c r="AG116" s="1"/>
      <c r="AH116" s="19"/>
      <c r="AI116" s="19"/>
      <c r="AJ116" s="19"/>
      <c r="AK116" s="19"/>
      <c r="AL116" s="19"/>
      <c r="AM116" s="19"/>
      <c r="AN116" s="19"/>
      <c r="AO116" s="19"/>
      <c r="AP116" s="19"/>
      <c r="AQ116" s="19"/>
      <c r="AR116" s="19"/>
      <c r="AS116" s="19"/>
      <c r="AT116" s="19"/>
      <c r="AU116" s="19"/>
      <c r="AV116" s="19"/>
      <c r="AW116" s="19"/>
      <c r="AX116" s="19"/>
      <c r="AY116" s="19"/>
      <c r="AZ116" s="19"/>
      <c r="BA116" s="19"/>
      <c r="BB116" s="19"/>
      <c r="BC116" s="19"/>
    </row>
    <row r="117" spans="1:55">
      <c r="A117" s="1"/>
      <c r="B117" s="1"/>
      <c r="C117" s="1"/>
      <c r="D117" s="1"/>
      <c r="E117" s="1"/>
      <c r="F117" s="1"/>
      <c r="G117" s="1"/>
      <c r="H117" s="1"/>
      <c r="I117" s="1"/>
      <c r="J117" s="1"/>
      <c r="K117" s="1"/>
      <c r="L117" s="1"/>
      <c r="M117" s="1"/>
      <c r="N117" s="1"/>
      <c r="O117" s="1"/>
      <c r="P117" s="1"/>
      <c r="Q117" s="1"/>
      <c r="R117" s="1"/>
      <c r="S117" s="1"/>
      <c r="T117" s="1"/>
      <c r="U117" s="1"/>
      <c r="V117" s="1"/>
      <c r="W117" s="1"/>
      <c r="X117" s="1"/>
      <c r="Y117" s="1"/>
      <c r="Z117" s="1"/>
      <c r="AA117" s="1"/>
      <c r="AB117" s="1"/>
      <c r="AC117" s="1"/>
      <c r="AD117" s="1"/>
      <c r="AE117" s="1"/>
      <c r="AF117" s="1"/>
      <c r="AG117" s="1"/>
      <c r="AH117" s="19"/>
      <c r="AI117" s="19"/>
      <c r="AJ117" s="19"/>
      <c r="AK117" s="19"/>
      <c r="AL117" s="19"/>
      <c r="AM117" s="19"/>
      <c r="AN117" s="19"/>
      <c r="AO117" s="19"/>
      <c r="AP117" s="19"/>
      <c r="AQ117" s="19"/>
      <c r="AR117" s="19"/>
      <c r="AS117" s="19"/>
      <c r="AT117" s="19"/>
      <c r="AU117" s="19"/>
      <c r="AV117" s="19"/>
      <c r="AW117" s="19"/>
      <c r="AX117" s="19"/>
      <c r="AY117" s="19"/>
      <c r="AZ117" s="19"/>
      <c r="BA117" s="19"/>
      <c r="BB117" s="19"/>
      <c r="BC117" s="19"/>
    </row>
    <row r="118" spans="1:55">
      <c r="A118" s="1"/>
      <c r="B118" s="1"/>
      <c r="C118" s="1"/>
      <c r="D118" s="1"/>
      <c r="E118" s="1"/>
      <c r="F118" s="1"/>
      <c r="G118" s="1"/>
      <c r="H118" s="1"/>
      <c r="I118" s="1"/>
      <c r="J118" s="1"/>
      <c r="K118" s="1"/>
      <c r="L118" s="1"/>
      <c r="M118" s="1"/>
      <c r="N118" s="1"/>
      <c r="O118" s="1"/>
      <c r="P118" s="1"/>
      <c r="Q118" s="1"/>
      <c r="R118" s="1"/>
      <c r="S118" s="1"/>
      <c r="T118" s="1"/>
      <c r="U118" s="1"/>
      <c r="V118" s="1"/>
      <c r="W118" s="1"/>
      <c r="X118" s="1"/>
      <c r="Y118" s="1"/>
      <c r="Z118" s="1"/>
      <c r="AA118" s="1"/>
      <c r="AB118" s="1"/>
      <c r="AC118" s="1"/>
      <c r="AD118" s="1"/>
      <c r="AE118" s="1"/>
      <c r="AF118" s="1"/>
      <c r="AG118" s="1"/>
      <c r="AH118" s="19"/>
      <c r="AI118" s="19"/>
      <c r="AJ118" s="19"/>
      <c r="AK118" s="19"/>
      <c r="AL118" s="19"/>
      <c r="AM118" s="19"/>
      <c r="AN118" s="19"/>
      <c r="AO118" s="19"/>
      <c r="AP118" s="19"/>
      <c r="AQ118" s="19"/>
      <c r="AR118" s="19"/>
      <c r="AS118" s="19"/>
      <c r="AT118" s="19"/>
      <c r="AU118" s="19"/>
      <c r="AV118" s="19"/>
      <c r="AW118" s="19"/>
      <c r="AX118" s="19"/>
      <c r="AY118" s="19"/>
      <c r="AZ118" s="19"/>
      <c r="BA118" s="19"/>
      <c r="BB118" s="19"/>
      <c r="BC118" s="19"/>
    </row>
    <row r="119" spans="1:55">
      <c r="A119" s="1"/>
      <c r="B119" s="1"/>
      <c r="C119" s="1"/>
      <c r="D119" s="1"/>
      <c r="E119" s="1"/>
      <c r="F119" s="1"/>
      <c r="G119" s="1"/>
      <c r="H119" s="1"/>
      <c r="I119" s="1"/>
      <c r="J119" s="1"/>
      <c r="K119" s="1"/>
      <c r="L119" s="1"/>
      <c r="M119" s="1"/>
      <c r="N119" s="1"/>
      <c r="O119" s="1"/>
      <c r="P119" s="1"/>
      <c r="Q119" s="1"/>
      <c r="R119" s="1"/>
      <c r="S119" s="1"/>
      <c r="T119" s="1"/>
      <c r="U119" s="1"/>
      <c r="V119" s="1"/>
      <c r="W119" s="1"/>
      <c r="X119" s="1"/>
      <c r="Y119" s="1"/>
      <c r="Z119" s="1"/>
      <c r="AA119" s="1"/>
      <c r="AB119" s="1"/>
      <c r="AC119" s="1"/>
      <c r="AD119" s="1"/>
      <c r="AE119" s="1"/>
      <c r="AF119" s="1"/>
      <c r="AG119" s="1"/>
      <c r="AH119" s="19"/>
      <c r="AI119" s="19"/>
      <c r="AJ119" s="19"/>
      <c r="AK119" s="19"/>
      <c r="AL119" s="19"/>
      <c r="AM119" s="19"/>
      <c r="AN119" s="19"/>
      <c r="AO119" s="19"/>
      <c r="AP119" s="19"/>
      <c r="AQ119" s="19"/>
      <c r="AR119" s="19"/>
      <c r="AS119" s="19"/>
      <c r="AT119" s="19"/>
      <c r="AU119" s="19"/>
      <c r="AV119" s="19"/>
      <c r="AW119" s="19"/>
      <c r="AX119" s="19"/>
      <c r="AY119" s="19"/>
      <c r="AZ119" s="19"/>
      <c r="BA119" s="19"/>
      <c r="BB119" s="19"/>
      <c r="BC119" s="19"/>
    </row>
    <row r="120" spans="1:55">
      <c r="A120" s="1"/>
      <c r="B120" s="1"/>
      <c r="C120" s="1"/>
      <c r="D120" s="1"/>
      <c r="E120" s="1"/>
      <c r="F120" s="1"/>
      <c r="G120" s="1"/>
      <c r="H120" s="1"/>
      <c r="I120" s="1"/>
      <c r="J120" s="1"/>
      <c r="K120" s="1"/>
      <c r="L120" s="1"/>
      <c r="M120" s="1"/>
      <c r="N120" s="1"/>
      <c r="O120" s="1"/>
      <c r="P120" s="1"/>
      <c r="Q120" s="1"/>
      <c r="R120" s="1"/>
      <c r="S120" s="1"/>
      <c r="T120" s="1"/>
      <c r="U120" s="1"/>
      <c r="V120" s="1"/>
      <c r="W120" s="1"/>
      <c r="X120" s="1"/>
      <c r="Y120" s="1"/>
      <c r="Z120" s="1"/>
      <c r="AA120" s="1"/>
      <c r="AB120" s="1"/>
      <c r="AC120" s="1"/>
      <c r="AD120" s="1"/>
      <c r="AE120" s="1"/>
      <c r="AF120" s="1"/>
      <c r="AG120" s="1"/>
      <c r="AH120" s="19"/>
      <c r="AI120" s="19"/>
      <c r="AJ120" s="19"/>
      <c r="AK120" s="19"/>
      <c r="AL120" s="19"/>
      <c r="AM120" s="19"/>
      <c r="AN120" s="19"/>
      <c r="AO120" s="19"/>
      <c r="AP120" s="19"/>
      <c r="AQ120" s="19"/>
      <c r="AR120" s="19"/>
      <c r="AS120" s="19"/>
      <c r="AT120" s="19"/>
      <c r="AU120" s="19"/>
      <c r="AV120" s="19"/>
      <c r="AW120" s="19"/>
      <c r="AX120" s="19"/>
      <c r="AY120" s="19"/>
      <c r="AZ120" s="19"/>
      <c r="BA120" s="19"/>
      <c r="BB120" s="19"/>
      <c r="BC120" s="19"/>
    </row>
    <row r="121" spans="1:55">
      <c r="A121" s="1"/>
      <c r="B121" s="1"/>
      <c r="C121" s="1"/>
      <c r="D121" s="1"/>
      <c r="E121" s="1"/>
      <c r="F121" s="1"/>
      <c r="G121" s="1"/>
      <c r="H121" s="1"/>
      <c r="I121" s="1"/>
      <c r="J121" s="1"/>
      <c r="K121" s="1"/>
      <c r="L121" s="1"/>
      <c r="M121" s="1"/>
      <c r="N121" s="1"/>
      <c r="O121" s="1"/>
      <c r="P121" s="1"/>
      <c r="Q121" s="1"/>
      <c r="R121" s="1"/>
      <c r="S121" s="1"/>
      <c r="T121" s="1"/>
      <c r="U121" s="1"/>
      <c r="V121" s="1"/>
      <c r="W121" s="1"/>
      <c r="X121" s="1"/>
      <c r="Y121" s="1"/>
      <c r="Z121" s="1"/>
      <c r="AA121" s="1"/>
      <c r="AB121" s="1"/>
      <c r="AC121" s="1"/>
      <c r="AD121" s="1"/>
      <c r="AE121" s="1"/>
      <c r="AF121" s="1"/>
      <c r="AG121" s="1"/>
      <c r="AH121" s="19"/>
      <c r="AI121" s="19"/>
      <c r="AJ121" s="19"/>
      <c r="AK121" s="19"/>
      <c r="AL121" s="19"/>
      <c r="AM121" s="19"/>
      <c r="AN121" s="19"/>
      <c r="AO121" s="19"/>
      <c r="AP121" s="19"/>
      <c r="AQ121" s="19"/>
      <c r="AR121" s="19"/>
      <c r="AS121" s="19"/>
      <c r="AT121" s="19"/>
      <c r="AU121" s="19"/>
      <c r="AV121" s="19"/>
      <c r="AW121" s="19"/>
      <c r="AX121" s="19"/>
      <c r="AY121" s="19"/>
      <c r="AZ121" s="19"/>
      <c r="BA121" s="19"/>
      <c r="BB121" s="19"/>
      <c r="BC121" s="19"/>
    </row>
    <row r="122" spans="1:55">
      <c r="A122" s="1"/>
      <c r="B122" s="1"/>
      <c r="C122" s="1"/>
      <c r="D122" s="1"/>
      <c r="E122" s="1"/>
      <c r="F122" s="1"/>
      <c r="G122" s="1"/>
      <c r="H122" s="1"/>
      <c r="I122" s="1"/>
      <c r="J122" s="1"/>
      <c r="K122" s="1"/>
      <c r="L122" s="1"/>
      <c r="M122" s="1"/>
      <c r="N122" s="1"/>
      <c r="O122" s="1"/>
      <c r="P122" s="1"/>
      <c r="Q122" s="1"/>
      <c r="R122" s="1"/>
      <c r="S122" s="1"/>
      <c r="T122" s="1"/>
      <c r="U122" s="1"/>
      <c r="V122" s="1"/>
      <c r="W122" s="1"/>
      <c r="X122" s="1"/>
      <c r="Y122" s="1"/>
      <c r="Z122" s="1"/>
      <c r="AA122" s="1"/>
      <c r="AB122" s="1"/>
      <c r="AC122" s="1"/>
      <c r="AD122" s="1"/>
      <c r="AE122" s="1"/>
      <c r="AF122" s="1"/>
      <c r="AG122" s="1"/>
      <c r="AH122" s="19"/>
      <c r="AI122" s="19"/>
      <c r="AJ122" s="19"/>
      <c r="AK122" s="19"/>
      <c r="AL122" s="19"/>
      <c r="AM122" s="19"/>
      <c r="AN122" s="19"/>
      <c r="AO122" s="19"/>
      <c r="AP122" s="19"/>
      <c r="AQ122" s="19"/>
      <c r="AR122" s="19"/>
      <c r="AS122" s="19"/>
      <c r="AT122" s="19"/>
      <c r="AU122" s="19"/>
      <c r="AV122" s="19"/>
      <c r="AW122" s="19"/>
      <c r="AX122" s="19"/>
      <c r="AY122" s="19"/>
      <c r="AZ122" s="19"/>
      <c r="BA122" s="19"/>
      <c r="BB122" s="19"/>
      <c r="BC122" s="19"/>
    </row>
    <row r="123" spans="1:55">
      <c r="A123" s="1"/>
      <c r="B123" s="1"/>
      <c r="C123" s="1"/>
      <c r="D123" s="1"/>
      <c r="E123" s="1"/>
      <c r="F123" s="1"/>
      <c r="G123" s="1"/>
      <c r="H123" s="1"/>
      <c r="I123" s="1"/>
      <c r="J123" s="1"/>
      <c r="K123" s="1"/>
      <c r="L123" s="1"/>
      <c r="M123" s="1"/>
      <c r="N123" s="1"/>
      <c r="O123" s="1"/>
      <c r="P123" s="1"/>
      <c r="Q123" s="1"/>
      <c r="R123" s="1"/>
      <c r="S123" s="1"/>
      <c r="T123" s="1"/>
      <c r="U123" s="1"/>
      <c r="V123" s="1"/>
      <c r="W123" s="1"/>
      <c r="X123" s="1"/>
      <c r="Y123" s="1"/>
      <c r="Z123" s="1"/>
      <c r="AA123" s="1"/>
      <c r="AB123" s="1"/>
      <c r="AC123" s="1"/>
      <c r="AD123" s="1"/>
      <c r="AE123" s="1"/>
      <c r="AF123" s="1"/>
      <c r="AG123" s="1"/>
      <c r="AH123" s="19"/>
      <c r="AI123" s="19"/>
      <c r="AJ123" s="19"/>
      <c r="AK123" s="19"/>
      <c r="AL123" s="19"/>
      <c r="AM123" s="19"/>
      <c r="AN123" s="19"/>
      <c r="AO123" s="19"/>
      <c r="AP123" s="19"/>
      <c r="AQ123" s="19"/>
      <c r="AR123" s="19"/>
      <c r="AS123" s="19"/>
      <c r="AT123" s="19"/>
      <c r="AU123" s="19"/>
      <c r="AV123" s="19"/>
      <c r="AW123" s="19"/>
      <c r="AX123" s="19"/>
      <c r="AY123" s="19"/>
      <c r="AZ123" s="19"/>
      <c r="BA123" s="19"/>
      <c r="BB123" s="19"/>
      <c r="BC123" s="19"/>
    </row>
    <row r="124" spans="1:55">
      <c r="A124" s="1"/>
      <c r="B124" s="1"/>
      <c r="C124" s="1"/>
      <c r="D124" s="1"/>
      <c r="E124" s="1"/>
      <c r="F124" s="1"/>
      <c r="G124" s="1"/>
      <c r="H124" s="1"/>
      <c r="I124" s="1"/>
      <c r="J124" s="1"/>
      <c r="K124" s="1"/>
      <c r="L124" s="1"/>
      <c r="M124" s="1"/>
      <c r="N124" s="1"/>
      <c r="O124" s="1"/>
      <c r="P124" s="1"/>
      <c r="Q124" s="1"/>
      <c r="R124" s="1"/>
      <c r="S124" s="1"/>
      <c r="T124" s="1"/>
      <c r="U124" s="1"/>
      <c r="V124" s="1"/>
      <c r="W124" s="1"/>
      <c r="X124" s="1"/>
      <c r="Y124" s="1"/>
      <c r="Z124" s="1"/>
      <c r="AA124" s="1"/>
      <c r="AB124" s="1"/>
      <c r="AC124" s="1"/>
      <c r="AD124" s="1"/>
      <c r="AE124" s="1"/>
      <c r="AF124" s="1"/>
      <c r="AG124" s="1"/>
      <c r="AH124" s="19"/>
      <c r="AI124" s="19"/>
      <c r="AJ124" s="19"/>
      <c r="AK124" s="19"/>
      <c r="AL124" s="19"/>
      <c r="AM124" s="19"/>
      <c r="AN124" s="19"/>
      <c r="AO124" s="19"/>
      <c r="AP124" s="19"/>
      <c r="AQ124" s="19"/>
      <c r="AR124" s="19"/>
      <c r="AS124" s="19"/>
      <c r="AT124" s="19"/>
      <c r="AU124" s="19"/>
      <c r="AV124" s="19"/>
      <c r="AW124" s="19"/>
      <c r="AX124" s="19"/>
      <c r="AY124" s="19"/>
      <c r="AZ124" s="19"/>
      <c r="BA124" s="19"/>
      <c r="BB124" s="19"/>
      <c r="BC124" s="19"/>
    </row>
    <row r="125" spans="1:55">
      <c r="A125" s="1"/>
      <c r="B125" s="1"/>
      <c r="C125" s="1"/>
      <c r="D125" s="1"/>
      <c r="E125" s="1"/>
      <c r="F125" s="1"/>
      <c r="G125" s="1"/>
      <c r="H125" s="1"/>
      <c r="I125" s="1"/>
      <c r="J125" s="1"/>
      <c r="K125" s="1"/>
      <c r="L125" s="1"/>
      <c r="M125" s="1"/>
      <c r="N125" s="1"/>
      <c r="O125" s="1"/>
      <c r="P125" s="1"/>
      <c r="Q125" s="1"/>
      <c r="R125" s="1"/>
      <c r="S125" s="1"/>
      <c r="T125" s="1"/>
      <c r="U125" s="1"/>
      <c r="V125" s="1"/>
      <c r="W125" s="1"/>
      <c r="X125" s="1"/>
      <c r="Y125" s="1"/>
      <c r="Z125" s="1"/>
      <c r="AA125" s="1"/>
      <c r="AB125" s="1"/>
      <c r="AC125" s="1"/>
      <c r="AD125" s="1"/>
      <c r="AE125" s="1"/>
      <c r="AF125" s="1"/>
      <c r="AG125" s="1"/>
      <c r="AH125" s="19"/>
      <c r="AI125" s="19"/>
      <c r="AJ125" s="19"/>
      <c r="AK125" s="19"/>
      <c r="AL125" s="19"/>
      <c r="AM125" s="19"/>
      <c r="AN125" s="19"/>
      <c r="AO125" s="19"/>
      <c r="AP125" s="19"/>
      <c r="AQ125" s="19"/>
      <c r="AR125" s="19"/>
      <c r="AS125" s="19"/>
      <c r="AT125" s="19"/>
      <c r="AU125" s="19"/>
      <c r="AV125" s="19"/>
      <c r="AW125" s="19"/>
      <c r="AX125" s="19"/>
      <c r="AY125" s="19"/>
      <c r="AZ125" s="19"/>
      <c r="BA125" s="19"/>
      <c r="BB125" s="19"/>
      <c r="BC125" s="19"/>
    </row>
    <row r="126" spans="1:55">
      <c r="A126" s="1"/>
      <c r="B126" s="1"/>
      <c r="C126" s="1"/>
      <c r="D126" s="1"/>
      <c r="E126" s="1"/>
      <c r="F126" s="1"/>
      <c r="G126" s="1"/>
      <c r="H126" s="1"/>
      <c r="I126" s="1"/>
      <c r="J126" s="1"/>
      <c r="K126" s="1"/>
      <c r="L126" s="1"/>
      <c r="M126" s="1"/>
      <c r="N126" s="1"/>
      <c r="O126" s="1"/>
      <c r="P126" s="1"/>
      <c r="Q126" s="1"/>
      <c r="R126" s="1"/>
      <c r="S126" s="1"/>
      <c r="T126" s="1"/>
      <c r="U126" s="1"/>
      <c r="V126" s="1"/>
      <c r="W126" s="1"/>
      <c r="X126" s="1"/>
      <c r="Y126" s="1"/>
      <c r="Z126" s="1"/>
      <c r="AA126" s="1"/>
      <c r="AB126" s="1"/>
      <c r="AC126" s="1"/>
      <c r="AD126" s="1"/>
      <c r="AE126" s="1"/>
      <c r="AF126" s="1"/>
      <c r="AG126" s="1"/>
      <c r="AH126" s="19"/>
      <c r="AI126" s="19"/>
      <c r="AJ126" s="19"/>
      <c r="AK126" s="19"/>
      <c r="AL126" s="19"/>
      <c r="AM126" s="19"/>
      <c r="AN126" s="19"/>
      <c r="AO126" s="19"/>
      <c r="AP126" s="19"/>
      <c r="AQ126" s="19"/>
      <c r="AR126" s="19"/>
      <c r="AS126" s="19"/>
      <c r="AT126" s="19"/>
      <c r="AU126" s="19"/>
      <c r="AV126" s="19"/>
      <c r="AW126" s="19"/>
      <c r="AX126" s="19"/>
      <c r="AY126" s="19"/>
      <c r="AZ126" s="19"/>
      <c r="BA126" s="19"/>
      <c r="BB126" s="19"/>
      <c r="BC126" s="19"/>
    </row>
    <row r="127" spans="1:55">
      <c r="A127" s="1"/>
      <c r="B127" s="1"/>
      <c r="C127" s="1"/>
      <c r="D127" s="1"/>
      <c r="E127" s="1"/>
      <c r="F127" s="1"/>
      <c r="G127" s="1"/>
      <c r="H127" s="1"/>
      <c r="I127" s="1"/>
      <c r="J127" s="1"/>
      <c r="K127" s="1"/>
      <c r="L127" s="1"/>
      <c r="M127" s="1"/>
      <c r="N127" s="1"/>
      <c r="O127" s="1"/>
      <c r="P127" s="1"/>
      <c r="Q127" s="1"/>
      <c r="R127" s="1"/>
      <c r="S127" s="1"/>
      <c r="T127" s="1"/>
      <c r="U127" s="1"/>
      <c r="V127" s="1"/>
      <c r="W127" s="1"/>
      <c r="X127" s="1"/>
      <c r="Y127" s="1"/>
      <c r="Z127" s="1"/>
      <c r="AA127" s="1"/>
      <c r="AB127" s="1"/>
      <c r="AC127" s="1"/>
      <c r="AD127" s="1"/>
      <c r="AE127" s="1"/>
      <c r="AF127" s="1"/>
      <c r="AG127" s="1"/>
      <c r="AH127" s="19"/>
      <c r="AI127" s="19"/>
      <c r="AJ127" s="19"/>
      <c r="AK127" s="19"/>
      <c r="AL127" s="19"/>
      <c r="AM127" s="19"/>
      <c r="AN127" s="19"/>
      <c r="AO127" s="19"/>
      <c r="AP127" s="19"/>
      <c r="AQ127" s="19"/>
      <c r="AR127" s="19"/>
      <c r="AS127" s="19"/>
      <c r="AT127" s="19"/>
      <c r="AU127" s="19"/>
      <c r="AV127" s="19"/>
      <c r="AW127" s="19"/>
      <c r="AX127" s="19"/>
      <c r="AY127" s="19"/>
      <c r="AZ127" s="19"/>
      <c r="BA127" s="19"/>
      <c r="BB127" s="19"/>
      <c r="BC127" s="19"/>
    </row>
    <row r="128" spans="1:55">
      <c r="A128" s="1"/>
      <c r="B128" s="1"/>
      <c r="C128" s="1"/>
      <c r="D128" s="1"/>
      <c r="E128" s="1"/>
      <c r="F128" s="1"/>
      <c r="G128" s="1"/>
      <c r="H128" s="1"/>
      <c r="I128" s="1"/>
      <c r="J128" s="1"/>
      <c r="K128" s="1"/>
      <c r="L128" s="1"/>
      <c r="M128" s="1"/>
      <c r="N128" s="1"/>
      <c r="O128" s="1"/>
      <c r="P128" s="1"/>
      <c r="Q128" s="1"/>
      <c r="R128" s="1"/>
      <c r="S128" s="1"/>
      <c r="T128" s="1"/>
      <c r="U128" s="1"/>
      <c r="V128" s="1"/>
      <c r="W128" s="1"/>
      <c r="X128" s="1"/>
      <c r="Y128" s="1"/>
      <c r="Z128" s="1"/>
      <c r="AA128" s="1"/>
      <c r="AB128" s="1"/>
      <c r="AC128" s="1"/>
      <c r="AD128" s="1"/>
      <c r="AE128" s="1"/>
      <c r="AF128" s="1"/>
      <c r="AG128" s="1"/>
      <c r="AH128" s="19"/>
      <c r="AI128" s="19"/>
      <c r="AJ128" s="19"/>
      <c r="AK128" s="19"/>
      <c r="AL128" s="19"/>
      <c r="AM128" s="19"/>
      <c r="AN128" s="19"/>
      <c r="AO128" s="19"/>
      <c r="AP128" s="19"/>
      <c r="AQ128" s="19"/>
      <c r="AR128" s="19"/>
      <c r="AS128" s="19"/>
      <c r="AT128" s="19"/>
      <c r="AU128" s="19"/>
      <c r="AV128" s="19"/>
      <c r="AW128" s="19"/>
      <c r="AX128" s="19"/>
      <c r="AY128" s="19"/>
      <c r="AZ128" s="19"/>
      <c r="BA128" s="19"/>
      <c r="BB128" s="19"/>
      <c r="BC128" s="19"/>
    </row>
    <row r="129" spans="1:55">
      <c r="A129" s="1"/>
      <c r="B129" s="1"/>
      <c r="C129" s="1"/>
      <c r="D129" s="1"/>
      <c r="E129" s="1"/>
      <c r="F129" s="1"/>
      <c r="G129" s="1"/>
      <c r="H129" s="1"/>
      <c r="I129" s="1"/>
      <c r="J129" s="1"/>
      <c r="K129" s="1"/>
      <c r="L129" s="1"/>
      <c r="M129" s="1"/>
      <c r="N129" s="1"/>
      <c r="O129" s="1"/>
      <c r="P129" s="1"/>
      <c r="Q129" s="1"/>
      <c r="R129" s="1"/>
      <c r="S129" s="1"/>
      <c r="T129" s="1"/>
      <c r="U129" s="1"/>
      <c r="V129" s="1"/>
      <c r="W129" s="1"/>
      <c r="X129" s="1"/>
      <c r="Y129" s="1"/>
      <c r="Z129" s="1"/>
      <c r="AA129" s="1"/>
      <c r="AB129" s="1"/>
      <c r="AC129" s="1"/>
      <c r="AD129" s="1"/>
      <c r="AE129" s="1"/>
      <c r="AF129" s="1"/>
      <c r="AG129" s="1"/>
      <c r="AH129" s="19"/>
      <c r="AI129" s="19"/>
      <c r="AJ129" s="19"/>
      <c r="AK129" s="19"/>
      <c r="AL129" s="19"/>
      <c r="AM129" s="19"/>
      <c r="AN129" s="19"/>
      <c r="AO129" s="19"/>
      <c r="AP129" s="19"/>
      <c r="AQ129" s="19"/>
      <c r="AR129" s="19"/>
      <c r="AS129" s="19"/>
      <c r="AT129" s="19"/>
      <c r="AU129" s="19"/>
      <c r="AV129" s="19"/>
      <c r="AW129" s="19"/>
      <c r="AX129" s="19"/>
      <c r="AY129" s="19"/>
      <c r="AZ129" s="19"/>
      <c r="BA129" s="19"/>
      <c r="BB129" s="19"/>
      <c r="BC129" s="19"/>
    </row>
    <row r="130" spans="1:55">
      <c r="A130" s="1"/>
      <c r="B130" s="1"/>
      <c r="C130" s="1"/>
      <c r="D130" s="1"/>
      <c r="E130" s="1"/>
      <c r="F130" s="1"/>
      <c r="G130" s="1"/>
      <c r="H130" s="1"/>
      <c r="I130" s="1"/>
      <c r="J130" s="1"/>
      <c r="K130" s="1"/>
      <c r="L130" s="1"/>
      <c r="M130" s="1"/>
      <c r="N130" s="1"/>
      <c r="O130" s="1"/>
      <c r="P130" s="1"/>
      <c r="Q130" s="1"/>
      <c r="R130" s="1"/>
      <c r="S130" s="1"/>
      <c r="T130" s="1"/>
      <c r="U130" s="1"/>
      <c r="V130" s="1"/>
      <c r="W130" s="1"/>
      <c r="X130" s="1"/>
      <c r="Y130" s="1"/>
      <c r="Z130" s="1"/>
      <c r="AA130" s="1"/>
      <c r="AB130" s="1"/>
      <c r="AC130" s="1"/>
      <c r="AD130" s="1"/>
      <c r="AE130" s="1"/>
      <c r="AF130" s="1"/>
      <c r="AG130" s="1"/>
      <c r="AH130" s="19"/>
      <c r="AI130" s="19"/>
      <c r="AJ130" s="19"/>
      <c r="AK130" s="19"/>
      <c r="AL130" s="19"/>
      <c r="AM130" s="19"/>
      <c r="AN130" s="19"/>
      <c r="AO130" s="19"/>
      <c r="AP130" s="19"/>
      <c r="AQ130" s="19"/>
      <c r="AR130" s="19"/>
      <c r="AS130" s="19"/>
      <c r="AT130" s="19"/>
      <c r="AU130" s="19"/>
      <c r="AV130" s="19"/>
      <c r="AW130" s="19"/>
      <c r="AX130" s="19"/>
      <c r="AY130" s="19"/>
      <c r="AZ130" s="19"/>
      <c r="BA130" s="19"/>
      <c r="BB130" s="19"/>
      <c r="BC130" s="19"/>
    </row>
    <row r="131" spans="1:55">
      <c r="A131" s="1"/>
      <c r="B131" s="1"/>
      <c r="C131" s="1"/>
      <c r="D131" s="1"/>
      <c r="E131" s="1"/>
      <c r="F131" s="1"/>
      <c r="G131" s="1"/>
      <c r="H131" s="1"/>
      <c r="I131" s="1"/>
      <c r="J131" s="1"/>
      <c r="K131" s="1"/>
      <c r="L131" s="1"/>
      <c r="M131" s="1"/>
      <c r="N131" s="1"/>
      <c r="O131" s="1"/>
      <c r="P131" s="1"/>
      <c r="Q131" s="1"/>
      <c r="R131" s="1"/>
      <c r="S131" s="1"/>
      <c r="T131" s="1"/>
      <c r="U131" s="1"/>
      <c r="V131" s="1"/>
      <c r="W131" s="1"/>
      <c r="X131" s="1"/>
      <c r="Y131" s="1"/>
      <c r="Z131" s="1"/>
      <c r="AA131" s="1"/>
      <c r="AB131" s="1"/>
      <c r="AC131" s="1"/>
      <c r="AD131" s="1"/>
      <c r="AE131" s="1"/>
      <c r="AF131" s="1"/>
      <c r="AG131" s="1"/>
      <c r="AH131" s="19"/>
      <c r="AI131" s="19"/>
      <c r="AJ131" s="19"/>
      <c r="AK131" s="19"/>
      <c r="AL131" s="19"/>
      <c r="AM131" s="19"/>
      <c r="AN131" s="19"/>
      <c r="AO131" s="19"/>
      <c r="AP131" s="19"/>
      <c r="AQ131" s="19"/>
      <c r="AR131" s="19"/>
      <c r="AS131" s="19"/>
      <c r="AT131" s="19"/>
      <c r="AU131" s="19"/>
      <c r="AV131" s="19"/>
      <c r="AW131" s="19"/>
      <c r="AX131" s="19"/>
      <c r="AY131" s="19"/>
      <c r="AZ131" s="19"/>
      <c r="BA131" s="19"/>
      <c r="BB131" s="19"/>
      <c r="BC131" s="19"/>
    </row>
    <row r="132" spans="1:55">
      <c r="A132" s="1"/>
      <c r="B132" s="1"/>
      <c r="C132" s="1"/>
      <c r="D132" s="1"/>
      <c r="E132" s="1"/>
      <c r="F132" s="1"/>
      <c r="G132" s="1"/>
      <c r="H132" s="1"/>
      <c r="I132" s="1"/>
      <c r="J132" s="1"/>
      <c r="K132" s="1"/>
      <c r="L132" s="1"/>
      <c r="M132" s="1"/>
      <c r="N132" s="1"/>
      <c r="O132" s="1"/>
      <c r="P132" s="1"/>
      <c r="Q132" s="1"/>
      <c r="R132" s="1"/>
      <c r="S132" s="1"/>
      <c r="T132" s="1"/>
      <c r="U132" s="1"/>
      <c r="V132" s="1"/>
      <c r="W132" s="1"/>
      <c r="X132" s="1"/>
      <c r="Y132" s="1"/>
      <c r="Z132" s="1"/>
      <c r="AA132" s="1"/>
      <c r="AB132" s="1"/>
      <c r="AC132" s="1"/>
      <c r="AD132" s="1"/>
      <c r="AE132" s="1"/>
      <c r="AF132" s="1"/>
      <c r="AG132" s="1"/>
      <c r="AH132" s="19"/>
      <c r="AI132" s="19"/>
      <c r="AJ132" s="19"/>
      <c r="AK132" s="19"/>
      <c r="AL132" s="19"/>
      <c r="AM132" s="19"/>
      <c r="AN132" s="19"/>
      <c r="AO132" s="19"/>
      <c r="AP132" s="19"/>
      <c r="AQ132" s="19"/>
      <c r="AR132" s="19"/>
      <c r="AS132" s="19"/>
      <c r="AT132" s="19"/>
      <c r="AU132" s="19"/>
      <c r="AV132" s="19"/>
      <c r="AW132" s="19"/>
      <c r="AX132" s="19"/>
      <c r="AY132" s="19"/>
      <c r="AZ132" s="19"/>
      <c r="BA132" s="19"/>
      <c r="BB132" s="19"/>
      <c r="BC132" s="19"/>
    </row>
    <row r="133" spans="1:55">
      <c r="A133" s="1"/>
      <c r="B133" s="1"/>
      <c r="C133" s="1"/>
      <c r="D133" s="1"/>
      <c r="E133" s="1"/>
      <c r="F133" s="1"/>
      <c r="G133" s="1"/>
      <c r="H133" s="1"/>
      <c r="I133" s="1"/>
      <c r="J133" s="1"/>
      <c r="K133" s="1"/>
      <c r="L133" s="1"/>
      <c r="M133" s="1"/>
      <c r="N133" s="1"/>
      <c r="O133" s="1"/>
      <c r="P133" s="1"/>
      <c r="Q133" s="1"/>
      <c r="R133" s="1"/>
      <c r="S133" s="1"/>
      <c r="T133" s="1"/>
      <c r="U133" s="1"/>
      <c r="V133" s="1"/>
      <c r="W133" s="1"/>
      <c r="X133" s="1"/>
      <c r="Y133" s="1"/>
      <c r="Z133" s="1"/>
      <c r="AA133" s="1"/>
      <c r="AB133" s="1"/>
      <c r="AC133" s="1"/>
      <c r="AD133" s="1"/>
      <c r="AE133" s="1"/>
      <c r="AF133" s="1"/>
      <c r="AG133" s="1"/>
      <c r="AH133" s="19"/>
      <c r="AI133" s="19"/>
      <c r="AJ133" s="19"/>
      <c r="AK133" s="19"/>
      <c r="AL133" s="19"/>
      <c r="AM133" s="19"/>
      <c r="AN133" s="19"/>
      <c r="AO133" s="19"/>
      <c r="AP133" s="19"/>
      <c r="AQ133" s="19"/>
      <c r="AR133" s="19"/>
      <c r="AS133" s="19"/>
      <c r="AT133" s="19"/>
      <c r="AU133" s="19"/>
      <c r="AV133" s="19"/>
      <c r="AW133" s="19"/>
      <c r="AX133" s="19"/>
      <c r="AY133" s="19"/>
      <c r="AZ133" s="19"/>
      <c r="BA133" s="19"/>
      <c r="BB133" s="19"/>
      <c r="BC133" s="19"/>
    </row>
    <row r="134" spans="1:55">
      <c r="A134" s="1"/>
      <c r="B134" s="1"/>
      <c r="C134" s="1"/>
      <c r="D134" s="1"/>
      <c r="E134" s="1"/>
      <c r="F134" s="1"/>
      <c r="G134" s="1"/>
      <c r="H134" s="1"/>
      <c r="I134" s="1"/>
      <c r="J134" s="1"/>
      <c r="K134" s="1"/>
      <c r="L134" s="1"/>
      <c r="M134" s="1"/>
      <c r="N134" s="1"/>
      <c r="O134" s="1"/>
      <c r="P134" s="1"/>
      <c r="Q134" s="1"/>
      <c r="R134" s="1"/>
      <c r="S134" s="1"/>
      <c r="T134" s="1"/>
      <c r="U134" s="1"/>
      <c r="V134" s="1"/>
      <c r="W134" s="1"/>
      <c r="X134" s="1"/>
      <c r="Y134" s="1"/>
      <c r="Z134" s="1"/>
      <c r="AA134" s="1"/>
      <c r="AB134" s="1"/>
      <c r="AC134" s="1"/>
      <c r="AD134" s="1"/>
      <c r="AE134" s="1"/>
      <c r="AF134" s="1"/>
      <c r="AG134" s="1"/>
      <c r="AH134" s="19"/>
      <c r="AI134" s="19"/>
      <c r="AJ134" s="19"/>
      <c r="AK134" s="19"/>
      <c r="AL134" s="19"/>
      <c r="AM134" s="19"/>
      <c r="AN134" s="19"/>
      <c r="AO134" s="19"/>
      <c r="AP134" s="19"/>
      <c r="AQ134" s="19"/>
      <c r="AR134" s="19"/>
      <c r="AS134" s="19"/>
      <c r="AT134" s="19"/>
      <c r="AU134" s="19"/>
      <c r="AV134" s="19"/>
      <c r="AW134" s="19"/>
      <c r="AX134" s="19"/>
      <c r="AY134" s="19"/>
      <c r="AZ134" s="19"/>
      <c r="BA134" s="19"/>
      <c r="BB134" s="19"/>
      <c r="BC134" s="19"/>
    </row>
    <row r="135" spans="1:55">
      <c r="A135" s="1"/>
      <c r="B135" s="1"/>
      <c r="C135" s="1"/>
      <c r="D135" s="1"/>
      <c r="E135" s="1"/>
      <c r="F135" s="1"/>
      <c r="G135" s="1"/>
      <c r="H135" s="1"/>
      <c r="I135" s="1"/>
      <c r="J135" s="1"/>
      <c r="K135" s="1"/>
      <c r="L135" s="1"/>
      <c r="M135" s="1"/>
      <c r="N135" s="1"/>
      <c r="O135" s="1"/>
      <c r="P135" s="1"/>
      <c r="Q135" s="1"/>
      <c r="R135" s="1"/>
      <c r="S135" s="1"/>
      <c r="T135" s="1"/>
      <c r="U135" s="1"/>
      <c r="V135" s="1"/>
      <c r="W135" s="1"/>
      <c r="X135" s="1"/>
      <c r="Y135" s="1"/>
      <c r="Z135" s="1"/>
      <c r="AA135" s="1"/>
      <c r="AB135" s="1"/>
      <c r="AC135" s="1"/>
      <c r="AD135" s="1"/>
      <c r="AE135" s="1"/>
      <c r="AF135" s="1"/>
      <c r="AG135" s="1"/>
      <c r="AH135" s="19"/>
      <c r="AI135" s="19"/>
      <c r="AJ135" s="19"/>
      <c r="AK135" s="19"/>
      <c r="AL135" s="19"/>
      <c r="AM135" s="19"/>
      <c r="AN135" s="19"/>
      <c r="AO135" s="19"/>
      <c r="AP135" s="19"/>
      <c r="AQ135" s="19"/>
      <c r="AR135" s="19"/>
      <c r="AS135" s="19"/>
      <c r="AT135" s="19"/>
      <c r="AU135" s="19"/>
      <c r="AV135" s="19"/>
      <c r="AW135" s="19"/>
      <c r="AX135" s="19"/>
      <c r="AY135" s="19"/>
      <c r="AZ135" s="19"/>
      <c r="BA135" s="19"/>
      <c r="BB135" s="19"/>
      <c r="BC135" s="19"/>
    </row>
    <row r="136" spans="1:55">
      <c r="A136" s="1"/>
      <c r="B136" s="1"/>
      <c r="C136" s="1"/>
      <c r="D136" s="1"/>
      <c r="E136" s="1"/>
      <c r="F136" s="1"/>
      <c r="G136" s="1"/>
      <c r="H136" s="1"/>
      <c r="I136" s="1"/>
      <c r="J136" s="1"/>
      <c r="K136" s="1"/>
      <c r="L136" s="1"/>
      <c r="M136" s="1"/>
      <c r="N136" s="1"/>
      <c r="O136" s="1"/>
      <c r="P136" s="1"/>
      <c r="Q136" s="1"/>
      <c r="R136" s="1"/>
      <c r="S136" s="1"/>
      <c r="T136" s="1"/>
      <c r="U136" s="1"/>
      <c r="V136" s="1"/>
      <c r="W136" s="1"/>
      <c r="X136" s="1"/>
      <c r="Y136" s="1"/>
      <c r="Z136" s="1"/>
      <c r="AA136" s="1"/>
      <c r="AB136" s="1"/>
      <c r="AC136" s="1"/>
      <c r="AD136" s="1"/>
      <c r="AE136" s="1"/>
      <c r="AF136" s="1"/>
      <c r="AG136" s="1"/>
      <c r="AH136" s="19"/>
      <c r="AI136" s="19"/>
      <c r="AJ136" s="19"/>
      <c r="AK136" s="19"/>
      <c r="AL136" s="19"/>
      <c r="AM136" s="19"/>
      <c r="AN136" s="19"/>
      <c r="AO136" s="19"/>
      <c r="AP136" s="19"/>
      <c r="AQ136" s="19"/>
      <c r="AR136" s="19"/>
      <c r="AS136" s="19"/>
      <c r="AT136" s="19"/>
      <c r="AU136" s="19"/>
      <c r="AV136" s="19"/>
      <c r="AW136" s="19"/>
      <c r="AX136" s="19"/>
      <c r="AY136" s="19"/>
      <c r="AZ136" s="19"/>
      <c r="BA136" s="19"/>
      <c r="BB136" s="19"/>
      <c r="BC136" s="19"/>
    </row>
    <row r="137" spans="1:55">
      <c r="A137" s="1"/>
      <c r="B137" s="1"/>
      <c r="C137" s="1"/>
      <c r="D137" s="1"/>
      <c r="E137" s="1"/>
      <c r="F137" s="1"/>
      <c r="G137" s="1"/>
      <c r="H137" s="1"/>
      <c r="I137" s="1"/>
      <c r="J137" s="1"/>
      <c r="K137" s="1"/>
      <c r="L137" s="1"/>
      <c r="M137" s="1"/>
      <c r="N137" s="1"/>
      <c r="O137" s="1"/>
      <c r="P137" s="1"/>
      <c r="Q137" s="1"/>
      <c r="R137" s="1"/>
      <c r="S137" s="1"/>
      <c r="T137" s="1"/>
      <c r="U137" s="1"/>
      <c r="V137" s="1"/>
      <c r="W137" s="1"/>
      <c r="X137" s="1"/>
      <c r="Y137" s="1"/>
      <c r="Z137" s="1"/>
      <c r="AA137" s="1"/>
      <c r="AB137" s="1"/>
      <c r="AC137" s="1"/>
      <c r="AD137" s="1"/>
      <c r="AE137" s="1"/>
      <c r="AF137" s="1"/>
      <c r="AG137" s="1"/>
      <c r="AH137" s="19"/>
      <c r="AI137" s="19"/>
      <c r="AJ137" s="19"/>
      <c r="AK137" s="19"/>
      <c r="AL137" s="19"/>
      <c r="AM137" s="19"/>
      <c r="AN137" s="19"/>
      <c r="AO137" s="19"/>
      <c r="AP137" s="19"/>
      <c r="AQ137" s="19"/>
      <c r="AR137" s="19"/>
      <c r="AS137" s="19"/>
      <c r="AT137" s="19"/>
      <c r="AU137" s="19"/>
      <c r="AV137" s="19"/>
      <c r="AW137" s="19"/>
      <c r="AX137" s="19"/>
      <c r="AY137" s="19"/>
      <c r="AZ137" s="19"/>
      <c r="BA137" s="19"/>
      <c r="BB137" s="19"/>
      <c r="BC137" s="19"/>
    </row>
    <row r="138" spans="1:55">
      <c r="A138" s="1"/>
      <c r="B138" s="1"/>
      <c r="C138" s="1"/>
      <c r="D138" s="1"/>
      <c r="E138" s="1"/>
      <c r="F138" s="1"/>
      <c r="G138" s="1"/>
      <c r="H138" s="1"/>
      <c r="I138" s="1"/>
      <c r="J138" s="1"/>
      <c r="K138" s="1"/>
      <c r="L138" s="1"/>
      <c r="M138" s="1"/>
      <c r="N138" s="1"/>
      <c r="O138" s="1"/>
      <c r="P138" s="1"/>
      <c r="Q138" s="1"/>
      <c r="R138" s="1"/>
      <c r="S138" s="1"/>
      <c r="T138" s="1"/>
      <c r="U138" s="1"/>
      <c r="V138" s="1"/>
      <c r="W138" s="1"/>
      <c r="X138" s="1"/>
      <c r="Y138" s="1"/>
      <c r="Z138" s="1"/>
      <c r="AA138" s="1"/>
      <c r="AB138" s="1"/>
      <c r="AC138" s="1"/>
      <c r="AD138" s="1"/>
      <c r="AE138" s="1"/>
      <c r="AF138" s="1"/>
      <c r="AG138" s="1"/>
      <c r="AH138" s="19"/>
      <c r="AI138" s="19"/>
      <c r="AJ138" s="19"/>
      <c r="AK138" s="19"/>
      <c r="AL138" s="19"/>
      <c r="AM138" s="19"/>
      <c r="AN138" s="19"/>
      <c r="AO138" s="19"/>
      <c r="AP138" s="19"/>
      <c r="AQ138" s="19"/>
      <c r="AR138" s="19"/>
      <c r="AS138" s="19"/>
      <c r="AT138" s="19"/>
      <c r="AU138" s="19"/>
      <c r="AV138" s="19"/>
      <c r="AW138" s="19"/>
      <c r="AX138" s="19"/>
      <c r="AY138" s="19"/>
      <c r="AZ138" s="19"/>
      <c r="BA138" s="19"/>
      <c r="BB138" s="19"/>
      <c r="BC138" s="19"/>
    </row>
    <row r="139" spans="1:55">
      <c r="A139" s="1"/>
      <c r="B139" s="1"/>
      <c r="C139" s="1"/>
      <c r="D139" s="1"/>
      <c r="E139" s="1"/>
      <c r="F139" s="1"/>
      <c r="G139" s="1"/>
      <c r="H139" s="1"/>
      <c r="I139" s="1"/>
      <c r="J139" s="1"/>
      <c r="K139" s="1"/>
      <c r="L139" s="1"/>
      <c r="M139" s="1"/>
      <c r="N139" s="1"/>
      <c r="O139" s="1"/>
      <c r="P139" s="1"/>
      <c r="Q139" s="1"/>
      <c r="R139" s="1"/>
      <c r="S139" s="1"/>
      <c r="T139" s="1"/>
      <c r="U139" s="1"/>
      <c r="V139" s="1"/>
      <c r="W139" s="1"/>
      <c r="X139" s="1"/>
      <c r="Y139" s="1"/>
      <c r="Z139" s="1"/>
      <c r="AA139" s="1"/>
      <c r="AB139" s="1"/>
      <c r="AC139" s="1"/>
      <c r="AD139" s="1"/>
      <c r="AE139" s="1"/>
      <c r="AF139" s="1"/>
      <c r="AG139" s="1"/>
      <c r="AH139" s="19"/>
      <c r="AI139" s="19"/>
      <c r="AJ139" s="19"/>
      <c r="AK139" s="19"/>
      <c r="AL139" s="19"/>
      <c r="AM139" s="19"/>
      <c r="AN139" s="19"/>
      <c r="AO139" s="19"/>
      <c r="AP139" s="19"/>
      <c r="AQ139" s="19"/>
      <c r="AR139" s="19"/>
      <c r="AS139" s="19"/>
      <c r="AT139" s="19"/>
      <c r="AU139" s="19"/>
      <c r="AV139" s="19"/>
      <c r="AW139" s="19"/>
      <c r="AX139" s="19"/>
      <c r="AY139" s="19"/>
      <c r="AZ139" s="19"/>
      <c r="BA139" s="19"/>
      <c r="BB139" s="19"/>
      <c r="BC139" s="19"/>
    </row>
    <row r="140" spans="1:55">
      <c r="A140" s="1"/>
      <c r="B140" s="1"/>
      <c r="C140" s="1"/>
      <c r="D140" s="1"/>
      <c r="E140" s="1"/>
      <c r="F140" s="1"/>
      <c r="G140" s="1"/>
      <c r="H140" s="1"/>
      <c r="I140" s="1"/>
      <c r="J140" s="1"/>
      <c r="K140" s="1"/>
      <c r="L140" s="1"/>
      <c r="M140" s="1"/>
      <c r="N140" s="1"/>
      <c r="O140" s="1"/>
      <c r="P140" s="1"/>
      <c r="Q140" s="1"/>
      <c r="R140" s="1"/>
      <c r="S140" s="1"/>
      <c r="T140" s="1"/>
      <c r="U140" s="1"/>
      <c r="V140" s="1"/>
      <c r="W140" s="1"/>
      <c r="X140" s="1"/>
      <c r="Y140" s="1"/>
      <c r="Z140" s="1"/>
      <c r="AA140" s="1"/>
      <c r="AB140" s="1"/>
      <c r="AC140" s="1"/>
      <c r="AD140" s="1"/>
      <c r="AE140" s="1"/>
      <c r="AF140" s="1"/>
      <c r="AG140" s="1"/>
      <c r="AH140" s="19"/>
      <c r="AI140" s="19"/>
      <c r="AJ140" s="19"/>
      <c r="AK140" s="19"/>
      <c r="AL140" s="19"/>
      <c r="AM140" s="19"/>
      <c r="AN140" s="19"/>
      <c r="AO140" s="19"/>
      <c r="AP140" s="19"/>
      <c r="AQ140" s="19"/>
      <c r="AR140" s="19"/>
      <c r="AS140" s="19"/>
      <c r="AT140" s="19"/>
      <c r="AU140" s="19"/>
      <c r="AV140" s="19"/>
      <c r="AW140" s="19"/>
      <c r="AX140" s="19"/>
      <c r="AY140" s="19"/>
      <c r="AZ140" s="19"/>
      <c r="BA140" s="19"/>
      <c r="BB140" s="19"/>
      <c r="BC140" s="19"/>
    </row>
    <row r="141" spans="1:55">
      <c r="A141" s="1"/>
      <c r="B141" s="1"/>
      <c r="C141" s="1"/>
      <c r="D141" s="1"/>
      <c r="E141" s="1"/>
      <c r="F141" s="1"/>
      <c r="G141" s="1"/>
      <c r="H141" s="1"/>
      <c r="I141" s="1"/>
      <c r="J141" s="1"/>
      <c r="K141" s="1"/>
      <c r="L141" s="1"/>
      <c r="M141" s="1"/>
      <c r="N141" s="1"/>
      <c r="O141" s="1"/>
      <c r="P141" s="1"/>
      <c r="Q141" s="1"/>
      <c r="R141" s="1"/>
      <c r="S141" s="1"/>
      <c r="T141" s="1"/>
      <c r="U141" s="1"/>
      <c r="V141" s="1"/>
      <c r="W141" s="1"/>
      <c r="X141" s="1"/>
      <c r="Y141" s="1"/>
      <c r="Z141" s="1"/>
      <c r="AA141" s="1"/>
      <c r="AB141" s="1"/>
      <c r="AC141" s="1"/>
      <c r="AD141" s="1"/>
      <c r="AE141" s="1"/>
      <c r="AF141" s="1"/>
      <c r="AG141" s="1"/>
      <c r="AH141" s="19"/>
      <c r="AI141" s="19"/>
      <c r="AJ141" s="19"/>
      <c r="AK141" s="19"/>
      <c r="AL141" s="19"/>
      <c r="AM141" s="19"/>
      <c r="AN141" s="19"/>
      <c r="AO141" s="19"/>
      <c r="AP141" s="19"/>
      <c r="AQ141" s="19"/>
      <c r="AR141" s="19"/>
      <c r="AS141" s="19"/>
      <c r="AT141" s="19"/>
      <c r="AU141" s="19"/>
      <c r="AV141" s="19"/>
      <c r="AW141" s="19"/>
      <c r="AX141" s="19"/>
      <c r="AY141" s="19"/>
      <c r="AZ141" s="19"/>
      <c r="BA141" s="19"/>
      <c r="BB141" s="19"/>
      <c r="BC141" s="19"/>
    </row>
    <row r="142" spans="1:55">
      <c r="A142" s="1"/>
      <c r="B142" s="1"/>
      <c r="C142" s="1"/>
      <c r="D142" s="1"/>
      <c r="E142" s="1"/>
      <c r="F142" s="1"/>
      <c r="G142" s="1"/>
      <c r="H142" s="1"/>
      <c r="I142" s="1"/>
      <c r="J142" s="1"/>
      <c r="K142" s="1"/>
      <c r="L142" s="1"/>
      <c r="M142" s="1"/>
      <c r="N142" s="1"/>
      <c r="O142" s="1"/>
      <c r="P142" s="1"/>
      <c r="Q142" s="1"/>
      <c r="R142" s="1"/>
      <c r="S142" s="1"/>
      <c r="T142" s="1"/>
      <c r="U142" s="1"/>
      <c r="V142" s="1"/>
      <c r="W142" s="1"/>
      <c r="X142" s="1"/>
      <c r="Y142" s="1"/>
      <c r="Z142" s="1"/>
      <c r="AA142" s="1"/>
      <c r="AB142" s="1"/>
      <c r="AC142" s="1"/>
      <c r="AD142" s="1"/>
      <c r="AE142" s="1"/>
      <c r="AF142" s="1"/>
      <c r="AG142" s="1"/>
      <c r="AH142" s="19"/>
      <c r="AI142" s="19"/>
      <c r="AJ142" s="19"/>
      <c r="AK142" s="19"/>
      <c r="AL142" s="19"/>
      <c r="AM142" s="19"/>
      <c r="AN142" s="19"/>
      <c r="AO142" s="19"/>
      <c r="AP142" s="19"/>
      <c r="AQ142" s="19"/>
      <c r="AR142" s="19"/>
      <c r="AS142" s="19"/>
      <c r="AT142" s="19"/>
      <c r="AU142" s="19"/>
      <c r="AV142" s="19"/>
      <c r="AW142" s="19"/>
      <c r="AX142" s="19"/>
      <c r="AY142" s="19"/>
      <c r="AZ142" s="19"/>
      <c r="BA142" s="19"/>
      <c r="BB142" s="19"/>
      <c r="BC142" s="19"/>
    </row>
    <row r="143" spans="1:55">
      <c r="A143" s="1"/>
      <c r="B143" s="1"/>
      <c r="C143" s="1"/>
      <c r="D143" s="1"/>
      <c r="E143" s="1"/>
      <c r="F143" s="1"/>
      <c r="G143" s="1"/>
      <c r="H143" s="1"/>
      <c r="I143" s="1"/>
      <c r="J143" s="1"/>
      <c r="K143" s="1"/>
      <c r="L143" s="1"/>
      <c r="M143" s="1"/>
      <c r="N143" s="1"/>
      <c r="O143" s="1"/>
      <c r="P143" s="1"/>
      <c r="Q143" s="1"/>
      <c r="R143" s="1"/>
      <c r="S143" s="1"/>
      <c r="T143" s="1"/>
      <c r="U143" s="1"/>
      <c r="V143" s="1"/>
      <c r="W143" s="1"/>
      <c r="X143" s="1"/>
      <c r="Y143" s="1"/>
      <c r="Z143" s="1"/>
      <c r="AA143" s="1"/>
      <c r="AB143" s="1"/>
      <c r="AC143" s="1"/>
      <c r="AD143" s="1"/>
      <c r="AE143" s="1"/>
      <c r="AF143" s="1"/>
      <c r="AG143" s="1"/>
      <c r="AH143" s="19"/>
      <c r="AI143" s="19"/>
      <c r="AJ143" s="19"/>
      <c r="AK143" s="19"/>
      <c r="AL143" s="19"/>
      <c r="AM143" s="19"/>
      <c r="AN143" s="19"/>
      <c r="AO143" s="19"/>
      <c r="AP143" s="19"/>
      <c r="AQ143" s="19"/>
      <c r="AR143" s="19"/>
      <c r="AS143" s="19"/>
      <c r="AT143" s="19"/>
      <c r="AU143" s="19"/>
      <c r="AV143" s="19"/>
      <c r="AW143" s="19"/>
      <c r="AX143" s="19"/>
      <c r="AY143" s="19"/>
      <c r="AZ143" s="19"/>
      <c r="BA143" s="19"/>
      <c r="BB143" s="19"/>
      <c r="BC143" s="19"/>
    </row>
    <row r="144" spans="1:55">
      <c r="A144" s="1"/>
      <c r="B144" s="1"/>
      <c r="C144" s="1"/>
      <c r="D144" s="1"/>
      <c r="E144" s="1"/>
      <c r="F144" s="1"/>
      <c r="G144" s="1"/>
      <c r="H144" s="1"/>
      <c r="I144" s="1"/>
      <c r="J144" s="1"/>
      <c r="K144" s="1"/>
      <c r="L144" s="1"/>
      <c r="M144" s="1"/>
      <c r="N144" s="1"/>
      <c r="O144" s="1"/>
      <c r="P144" s="1"/>
      <c r="Q144" s="1"/>
      <c r="R144" s="1"/>
      <c r="S144" s="1"/>
      <c r="T144" s="1"/>
      <c r="U144" s="1"/>
      <c r="V144" s="1"/>
      <c r="W144" s="1"/>
      <c r="X144" s="1"/>
      <c r="Y144" s="1"/>
      <c r="Z144" s="1"/>
      <c r="AA144" s="1"/>
      <c r="AB144" s="1"/>
      <c r="AC144" s="1"/>
      <c r="AD144" s="1"/>
      <c r="AE144" s="1"/>
      <c r="AF144" s="1"/>
      <c r="AG144" s="1"/>
      <c r="AH144" s="19"/>
      <c r="AI144" s="19"/>
      <c r="AJ144" s="19"/>
      <c r="AK144" s="19"/>
      <c r="AL144" s="19"/>
      <c r="AM144" s="19"/>
      <c r="AN144" s="19"/>
      <c r="AO144" s="19"/>
      <c r="AP144" s="19"/>
      <c r="AQ144" s="19"/>
      <c r="AR144" s="19"/>
      <c r="AS144" s="19"/>
      <c r="AT144" s="19"/>
      <c r="AU144" s="19"/>
      <c r="AV144" s="19"/>
      <c r="AW144" s="19"/>
      <c r="AX144" s="19"/>
      <c r="AY144" s="19"/>
      <c r="AZ144" s="19"/>
      <c r="BA144" s="19"/>
      <c r="BB144" s="19"/>
      <c r="BC144" s="19"/>
    </row>
    <row r="145" spans="1:55">
      <c r="A145" s="1"/>
      <c r="B145" s="1"/>
      <c r="C145" s="1"/>
      <c r="D145" s="1"/>
      <c r="E145" s="1"/>
      <c r="F145" s="1"/>
      <c r="G145" s="1"/>
      <c r="H145" s="1"/>
      <c r="I145" s="1"/>
      <c r="J145" s="1"/>
      <c r="K145" s="1"/>
      <c r="L145" s="1"/>
      <c r="M145" s="1"/>
      <c r="N145" s="1"/>
      <c r="O145" s="1"/>
      <c r="P145" s="1"/>
      <c r="Q145" s="1"/>
      <c r="R145" s="1"/>
      <c r="S145" s="1"/>
      <c r="T145" s="1"/>
      <c r="U145" s="1"/>
      <c r="V145" s="1"/>
      <c r="W145" s="1"/>
      <c r="X145" s="1"/>
      <c r="Y145" s="1"/>
      <c r="Z145" s="1"/>
      <c r="AA145" s="1"/>
      <c r="AB145" s="1"/>
      <c r="AC145" s="1"/>
      <c r="AD145" s="1"/>
      <c r="AE145" s="1"/>
      <c r="AF145" s="1"/>
      <c r="AG145" s="1"/>
      <c r="AH145" s="19"/>
      <c r="AI145" s="19"/>
      <c r="AJ145" s="19"/>
      <c r="AK145" s="19"/>
      <c r="AL145" s="19"/>
      <c r="AM145" s="19"/>
      <c r="AN145" s="19"/>
      <c r="AO145" s="19"/>
      <c r="AP145" s="19"/>
      <c r="AQ145" s="19"/>
      <c r="AR145" s="19"/>
      <c r="AS145" s="19"/>
      <c r="AT145" s="19"/>
      <c r="AU145" s="19"/>
      <c r="AV145" s="19"/>
      <c r="AW145" s="19"/>
      <c r="AX145" s="19"/>
      <c r="AY145" s="19"/>
      <c r="AZ145" s="19"/>
      <c r="BA145" s="19"/>
      <c r="BB145" s="19"/>
      <c r="BC145" s="19"/>
    </row>
    <row r="146" spans="1:55">
      <c r="A146" s="1"/>
      <c r="B146" s="1"/>
      <c r="C146" s="1"/>
      <c r="D146" s="1"/>
      <c r="E146" s="1"/>
      <c r="F146" s="1"/>
      <c r="G146" s="1"/>
      <c r="H146" s="1"/>
      <c r="I146" s="1"/>
      <c r="J146" s="1"/>
      <c r="K146" s="1"/>
      <c r="L146" s="1"/>
      <c r="M146" s="1"/>
      <c r="N146" s="1"/>
      <c r="O146" s="1"/>
      <c r="P146" s="1"/>
      <c r="Q146" s="1"/>
      <c r="R146" s="1"/>
      <c r="S146" s="1"/>
      <c r="T146" s="1"/>
      <c r="U146" s="1"/>
      <c r="V146" s="1"/>
      <c r="W146" s="1"/>
      <c r="X146" s="1"/>
      <c r="Y146" s="1"/>
      <c r="Z146" s="1"/>
      <c r="AA146" s="1"/>
      <c r="AB146" s="1"/>
      <c r="AC146" s="1"/>
      <c r="AD146" s="1"/>
      <c r="AE146" s="1"/>
      <c r="AF146" s="1"/>
      <c r="AG146" s="1"/>
      <c r="AH146" s="19"/>
      <c r="AI146" s="19"/>
      <c r="AJ146" s="19"/>
      <c r="AK146" s="19"/>
      <c r="AL146" s="19"/>
      <c r="AM146" s="19"/>
      <c r="AN146" s="19"/>
      <c r="AO146" s="19"/>
      <c r="AP146" s="19"/>
      <c r="AQ146" s="19"/>
      <c r="AR146" s="19"/>
      <c r="AS146" s="19"/>
      <c r="AT146" s="19"/>
      <c r="AU146" s="19"/>
      <c r="AV146" s="19"/>
      <c r="AW146" s="19"/>
      <c r="AX146" s="19"/>
      <c r="AY146" s="19"/>
      <c r="AZ146" s="19"/>
      <c r="BA146" s="19"/>
      <c r="BB146" s="19"/>
      <c r="BC146" s="19"/>
    </row>
    <row r="147" spans="1:55">
      <c r="A147" s="1"/>
      <c r="B147" s="1"/>
      <c r="C147" s="1"/>
      <c r="D147" s="1"/>
      <c r="E147" s="1"/>
      <c r="F147" s="1"/>
      <c r="G147" s="1"/>
      <c r="H147" s="1"/>
      <c r="I147" s="1"/>
      <c r="J147" s="1"/>
      <c r="K147" s="1"/>
      <c r="L147" s="1"/>
      <c r="M147" s="1"/>
      <c r="N147" s="1"/>
      <c r="O147" s="1"/>
      <c r="P147" s="1"/>
      <c r="Q147" s="1"/>
      <c r="R147" s="1"/>
      <c r="S147" s="1"/>
      <c r="T147" s="1"/>
      <c r="U147" s="1"/>
      <c r="V147" s="1"/>
      <c r="W147" s="1"/>
      <c r="X147" s="1"/>
      <c r="Y147" s="1"/>
      <c r="Z147" s="1"/>
      <c r="AA147" s="1"/>
      <c r="AB147" s="1"/>
      <c r="AC147" s="1"/>
      <c r="AD147" s="1"/>
      <c r="AE147" s="1"/>
      <c r="AF147" s="1"/>
      <c r="AG147" s="1"/>
      <c r="AH147" s="19"/>
      <c r="AI147" s="19"/>
      <c r="AJ147" s="19"/>
      <c r="AK147" s="19"/>
      <c r="AL147" s="19"/>
      <c r="AM147" s="19"/>
      <c r="AN147" s="19"/>
      <c r="AO147" s="19"/>
      <c r="AP147" s="19"/>
      <c r="AQ147" s="19"/>
      <c r="AR147" s="19"/>
      <c r="AS147" s="19"/>
      <c r="AT147" s="19"/>
      <c r="AU147" s="19"/>
      <c r="AV147" s="19"/>
      <c r="AW147" s="19"/>
      <c r="AX147" s="19"/>
      <c r="AY147" s="19"/>
      <c r="AZ147" s="19"/>
      <c r="BA147" s="19"/>
      <c r="BB147" s="19"/>
      <c r="BC147" s="19"/>
    </row>
    <row r="148" spans="1:55">
      <c r="A148" s="1"/>
      <c r="B148" s="1"/>
      <c r="C148" s="1"/>
      <c r="D148" s="1"/>
      <c r="E148" s="1"/>
      <c r="F148" s="1"/>
      <c r="G148" s="1"/>
      <c r="H148" s="1"/>
      <c r="I148" s="1"/>
      <c r="J148" s="1"/>
      <c r="K148" s="1"/>
      <c r="L148" s="1"/>
      <c r="M148" s="1"/>
      <c r="N148" s="1"/>
      <c r="O148" s="1"/>
      <c r="P148" s="1"/>
      <c r="Q148" s="1"/>
      <c r="R148" s="1"/>
      <c r="S148" s="1"/>
      <c r="T148" s="1"/>
      <c r="U148" s="1"/>
      <c r="V148" s="1"/>
      <c r="W148" s="1"/>
      <c r="X148" s="1"/>
      <c r="Y148" s="1"/>
      <c r="Z148" s="1"/>
      <c r="AA148" s="1"/>
      <c r="AB148" s="1"/>
      <c r="AC148" s="1"/>
      <c r="AD148" s="1"/>
      <c r="AE148" s="1"/>
      <c r="AF148" s="1"/>
      <c r="AG148" s="1"/>
      <c r="AH148" s="19"/>
      <c r="AI148" s="19"/>
      <c r="AJ148" s="19"/>
      <c r="AK148" s="19"/>
      <c r="AL148" s="19"/>
      <c r="AM148" s="19"/>
      <c r="AN148" s="19"/>
      <c r="AO148" s="19"/>
      <c r="AP148" s="19"/>
      <c r="AQ148" s="19"/>
      <c r="AR148" s="19"/>
      <c r="AS148" s="19"/>
      <c r="AT148" s="19"/>
      <c r="AU148" s="19"/>
      <c r="AV148" s="19"/>
      <c r="AW148" s="19"/>
      <c r="AX148" s="19"/>
      <c r="AY148" s="19"/>
      <c r="AZ148" s="19"/>
      <c r="BA148" s="19"/>
      <c r="BB148" s="19"/>
      <c r="BC148" s="19"/>
    </row>
    <row r="149" spans="1:55">
      <c r="A149" s="1"/>
      <c r="B149" s="1"/>
      <c r="C149" s="1"/>
      <c r="D149" s="1"/>
      <c r="E149" s="1"/>
      <c r="F149" s="1"/>
      <c r="G149" s="1"/>
      <c r="H149" s="1"/>
      <c r="I149" s="1"/>
      <c r="J149" s="1"/>
      <c r="K149" s="1"/>
      <c r="L149" s="1"/>
      <c r="M149" s="1"/>
      <c r="N149" s="1"/>
      <c r="O149" s="1"/>
      <c r="P149" s="1"/>
      <c r="Q149" s="1"/>
      <c r="R149" s="1"/>
      <c r="S149" s="1"/>
      <c r="T149" s="1"/>
      <c r="U149" s="1"/>
      <c r="V149" s="1"/>
      <c r="W149" s="1"/>
      <c r="X149" s="1"/>
      <c r="Y149" s="1"/>
      <c r="Z149" s="1"/>
      <c r="AA149" s="1"/>
      <c r="AB149" s="1"/>
      <c r="AC149" s="1"/>
      <c r="AD149" s="1"/>
      <c r="AE149" s="1"/>
      <c r="AF149" s="1"/>
      <c r="AG149" s="1"/>
      <c r="AH149" s="19"/>
      <c r="AI149" s="19"/>
      <c r="AJ149" s="19"/>
      <c r="AK149" s="19"/>
      <c r="AL149" s="19"/>
      <c r="AM149" s="19"/>
      <c r="AN149" s="19"/>
      <c r="AO149" s="19"/>
      <c r="AP149" s="19"/>
      <c r="AQ149" s="19"/>
      <c r="AR149" s="19"/>
      <c r="AS149" s="19"/>
      <c r="AT149" s="19"/>
      <c r="AU149" s="19"/>
      <c r="AV149" s="19"/>
      <c r="AW149" s="19"/>
      <c r="AX149" s="19"/>
      <c r="AY149" s="19"/>
      <c r="AZ149" s="19"/>
      <c r="BA149" s="19"/>
      <c r="BB149" s="19"/>
      <c r="BC149" s="19"/>
    </row>
    <row r="150" spans="1:55">
      <c r="A150" s="1"/>
      <c r="B150" s="1"/>
      <c r="C150" s="1"/>
      <c r="D150" s="1"/>
      <c r="E150" s="1"/>
      <c r="F150" s="1"/>
      <c r="G150" s="1"/>
      <c r="H150" s="1"/>
      <c r="I150" s="1"/>
      <c r="J150" s="1"/>
      <c r="K150" s="1"/>
      <c r="L150" s="1"/>
      <c r="M150" s="1"/>
      <c r="N150" s="1"/>
      <c r="O150" s="1"/>
      <c r="P150" s="1"/>
      <c r="Q150" s="1"/>
      <c r="R150" s="1"/>
      <c r="S150" s="1"/>
      <c r="T150" s="1"/>
      <c r="U150" s="1"/>
      <c r="V150" s="1"/>
      <c r="W150" s="1"/>
      <c r="X150" s="1"/>
      <c r="Y150" s="1"/>
      <c r="Z150" s="1"/>
      <c r="AA150" s="1"/>
      <c r="AB150" s="1"/>
      <c r="AC150" s="1"/>
      <c r="AD150" s="1"/>
      <c r="AE150" s="1"/>
      <c r="AF150" s="1"/>
      <c r="AG150" s="1"/>
      <c r="AH150" s="19"/>
      <c r="AI150" s="19"/>
      <c r="AJ150" s="19"/>
      <c r="AK150" s="19"/>
      <c r="AL150" s="19"/>
      <c r="AM150" s="19"/>
      <c r="AN150" s="19"/>
      <c r="AO150" s="19"/>
      <c r="AP150" s="19"/>
      <c r="AQ150" s="19"/>
      <c r="AR150" s="19"/>
      <c r="AS150" s="19"/>
      <c r="AT150" s="19"/>
      <c r="AU150" s="19"/>
      <c r="AV150" s="19"/>
      <c r="AW150" s="19"/>
      <c r="AX150" s="19"/>
      <c r="AY150" s="19"/>
      <c r="AZ150" s="19"/>
      <c r="BA150" s="19"/>
      <c r="BB150" s="19"/>
      <c r="BC150" s="19"/>
    </row>
    <row r="151" spans="1:55">
      <c r="A151" s="1"/>
      <c r="B151" s="1"/>
      <c r="C151" s="1"/>
      <c r="D151" s="1"/>
      <c r="E151" s="1"/>
      <c r="F151" s="1"/>
      <c r="G151" s="1"/>
      <c r="H151" s="1"/>
      <c r="I151" s="1"/>
      <c r="J151" s="1"/>
      <c r="K151" s="1"/>
      <c r="L151" s="1"/>
      <c r="M151" s="1"/>
      <c r="N151" s="1"/>
      <c r="O151" s="1"/>
      <c r="P151" s="1"/>
      <c r="Q151" s="1"/>
      <c r="R151" s="1"/>
      <c r="S151" s="1"/>
      <c r="T151" s="1"/>
      <c r="U151" s="1"/>
      <c r="V151" s="1"/>
      <c r="W151" s="1"/>
      <c r="X151" s="1"/>
      <c r="Y151" s="1"/>
      <c r="Z151" s="1"/>
      <c r="AA151" s="1"/>
      <c r="AB151" s="1"/>
      <c r="AC151" s="1"/>
      <c r="AD151" s="1"/>
      <c r="AE151" s="1"/>
      <c r="AF151" s="1"/>
      <c r="AG151" s="1"/>
      <c r="AH151" s="19"/>
      <c r="AI151" s="19"/>
      <c r="AJ151" s="19"/>
      <c r="AK151" s="19"/>
      <c r="AL151" s="19"/>
      <c r="AM151" s="19"/>
      <c r="AN151" s="19"/>
      <c r="AO151" s="19"/>
      <c r="AP151" s="19"/>
      <c r="AQ151" s="19"/>
      <c r="AR151" s="19"/>
      <c r="AS151" s="19"/>
      <c r="AT151" s="19"/>
      <c r="AU151" s="19"/>
      <c r="AV151" s="19"/>
      <c r="AW151" s="19"/>
      <c r="AX151" s="19"/>
      <c r="AY151" s="19"/>
      <c r="AZ151" s="19"/>
      <c r="BA151" s="19"/>
      <c r="BB151" s="19"/>
      <c r="BC151" s="19"/>
    </row>
    <row r="152" spans="1:55">
      <c r="A152" s="1"/>
      <c r="B152" s="1"/>
      <c r="C152" s="1"/>
      <c r="D152" s="1"/>
      <c r="E152" s="1"/>
      <c r="F152" s="1"/>
      <c r="G152" s="1"/>
      <c r="H152" s="1"/>
      <c r="I152" s="1"/>
      <c r="J152" s="1"/>
      <c r="K152" s="1"/>
      <c r="L152" s="1"/>
      <c r="M152" s="1"/>
      <c r="N152" s="1"/>
      <c r="O152" s="1"/>
      <c r="P152" s="1"/>
      <c r="Q152" s="1"/>
      <c r="R152" s="1"/>
      <c r="S152" s="1"/>
      <c r="T152" s="1"/>
      <c r="U152" s="1"/>
      <c r="V152" s="1"/>
      <c r="W152" s="1"/>
      <c r="X152" s="1"/>
      <c r="Y152" s="1"/>
      <c r="Z152" s="1"/>
      <c r="AA152" s="1"/>
      <c r="AB152" s="1"/>
      <c r="AC152" s="1"/>
      <c r="AD152" s="1"/>
      <c r="AE152" s="1"/>
      <c r="AF152" s="1"/>
      <c r="AG152" s="1"/>
      <c r="AH152" s="19"/>
      <c r="AI152" s="19"/>
      <c r="AJ152" s="19"/>
      <c r="AK152" s="19"/>
      <c r="AL152" s="19"/>
      <c r="AM152" s="19"/>
      <c r="AN152" s="19"/>
      <c r="AO152" s="19"/>
      <c r="AP152" s="19"/>
      <c r="AQ152" s="19"/>
      <c r="AR152" s="19"/>
      <c r="AS152" s="19"/>
      <c r="AT152" s="19"/>
      <c r="AU152" s="19"/>
      <c r="AV152" s="19"/>
      <c r="AW152" s="19"/>
      <c r="AX152" s="19"/>
      <c r="AY152" s="19"/>
      <c r="AZ152" s="19"/>
      <c r="BA152" s="19"/>
      <c r="BB152" s="19"/>
      <c r="BC152" s="19"/>
    </row>
    <row r="153" spans="1:55">
      <c r="A153" s="1"/>
      <c r="B153" s="1"/>
      <c r="C153" s="1"/>
      <c r="D153" s="1"/>
      <c r="E153" s="1"/>
      <c r="F153" s="1"/>
      <c r="G153" s="1"/>
      <c r="H153" s="1"/>
      <c r="I153" s="1"/>
      <c r="J153" s="1"/>
      <c r="K153" s="1"/>
      <c r="L153" s="1"/>
      <c r="M153" s="1"/>
      <c r="N153" s="1"/>
      <c r="O153" s="1"/>
      <c r="P153" s="1"/>
      <c r="Q153" s="1"/>
      <c r="R153" s="1"/>
      <c r="S153" s="1"/>
      <c r="T153" s="1"/>
      <c r="U153" s="1"/>
      <c r="V153" s="1"/>
      <c r="W153" s="1"/>
      <c r="X153" s="1"/>
      <c r="Y153" s="1"/>
      <c r="Z153" s="1"/>
      <c r="AA153" s="1"/>
      <c r="AB153" s="1"/>
      <c r="AC153" s="1"/>
      <c r="AD153" s="1"/>
      <c r="AE153" s="1"/>
      <c r="AF153" s="1"/>
      <c r="AG153" s="1"/>
      <c r="AH153" s="19"/>
      <c r="AI153" s="19"/>
      <c r="AJ153" s="19"/>
      <c r="AK153" s="19"/>
      <c r="AL153" s="19"/>
      <c r="AM153" s="19"/>
      <c r="AN153" s="19"/>
      <c r="AO153" s="19"/>
      <c r="AP153" s="19"/>
      <c r="AQ153" s="19"/>
      <c r="AR153" s="19"/>
      <c r="AS153" s="19"/>
      <c r="AT153" s="19"/>
      <c r="AU153" s="19"/>
      <c r="AV153" s="19"/>
      <c r="AW153" s="19"/>
      <c r="AX153" s="19"/>
      <c r="AY153" s="19"/>
      <c r="AZ153" s="19"/>
      <c r="BA153" s="19"/>
      <c r="BB153" s="19"/>
      <c r="BC153" s="19"/>
    </row>
    <row r="154" spans="1:55">
      <c r="A154" s="1"/>
      <c r="B154" s="1"/>
      <c r="C154" s="1"/>
      <c r="D154" s="1"/>
      <c r="E154" s="1"/>
      <c r="F154" s="1"/>
      <c r="G154" s="1"/>
      <c r="H154" s="1"/>
      <c r="I154" s="1"/>
      <c r="J154" s="1"/>
      <c r="K154" s="1"/>
      <c r="L154" s="1"/>
      <c r="M154" s="1"/>
      <c r="N154" s="1"/>
      <c r="O154" s="1"/>
      <c r="P154" s="1"/>
      <c r="Q154" s="1"/>
      <c r="R154" s="1"/>
      <c r="S154" s="1"/>
      <c r="T154" s="1"/>
      <c r="U154" s="1"/>
      <c r="V154" s="1"/>
      <c r="W154" s="1"/>
      <c r="X154" s="1"/>
      <c r="Y154" s="1"/>
      <c r="Z154" s="1"/>
      <c r="AA154" s="1"/>
      <c r="AB154" s="1"/>
      <c r="AC154" s="1"/>
      <c r="AD154" s="1"/>
      <c r="AE154" s="1"/>
      <c r="AF154" s="1"/>
      <c r="AG154" s="1"/>
      <c r="AH154" s="19"/>
      <c r="AI154" s="19"/>
      <c r="AJ154" s="19"/>
      <c r="AK154" s="19"/>
      <c r="AL154" s="19"/>
      <c r="AM154" s="19"/>
      <c r="AN154" s="19"/>
      <c r="AO154" s="19"/>
      <c r="AP154" s="19"/>
      <c r="AQ154" s="19"/>
      <c r="AR154" s="19"/>
      <c r="AS154" s="19"/>
      <c r="AT154" s="19"/>
      <c r="AU154" s="19"/>
      <c r="AV154" s="19"/>
      <c r="AW154" s="19"/>
      <c r="AX154" s="19"/>
      <c r="AY154" s="19"/>
      <c r="AZ154" s="19"/>
      <c r="BA154" s="19"/>
      <c r="BB154" s="19"/>
      <c r="BC154" s="19"/>
    </row>
    <row r="155" spans="1:55">
      <c r="A155" s="1"/>
      <c r="B155" s="1"/>
      <c r="C155" s="1"/>
      <c r="D155" s="1"/>
      <c r="E155" s="1"/>
      <c r="F155" s="1"/>
      <c r="G155" s="1"/>
      <c r="H155" s="1"/>
      <c r="I155" s="1"/>
      <c r="J155" s="1"/>
      <c r="K155" s="1"/>
      <c r="L155" s="1"/>
      <c r="M155" s="1"/>
      <c r="N155" s="1"/>
      <c r="O155" s="1"/>
      <c r="P155" s="1"/>
      <c r="Q155" s="1"/>
      <c r="R155" s="1"/>
      <c r="S155" s="1"/>
      <c r="T155" s="1"/>
      <c r="U155" s="1"/>
      <c r="V155" s="1"/>
      <c r="W155" s="1"/>
      <c r="X155" s="1"/>
      <c r="Y155" s="1"/>
      <c r="Z155" s="1"/>
      <c r="AA155" s="1"/>
      <c r="AB155" s="1"/>
      <c r="AC155" s="1"/>
      <c r="AD155" s="1"/>
      <c r="AE155" s="1"/>
      <c r="AF155" s="1"/>
      <c r="AG155" s="1"/>
      <c r="AH155" s="19"/>
      <c r="AI155" s="19"/>
      <c r="AJ155" s="19"/>
      <c r="AK155" s="19"/>
      <c r="AL155" s="19"/>
      <c r="AM155" s="19"/>
      <c r="AN155" s="19"/>
      <c r="AO155" s="19"/>
      <c r="AP155" s="19"/>
      <c r="AQ155" s="19"/>
      <c r="AR155" s="19"/>
      <c r="AS155" s="19"/>
      <c r="AT155" s="19"/>
      <c r="AU155" s="19"/>
      <c r="AV155" s="19"/>
      <c r="AW155" s="19"/>
      <c r="AX155" s="19"/>
      <c r="AY155" s="19"/>
      <c r="AZ155" s="19"/>
      <c r="BA155" s="19"/>
      <c r="BB155" s="19"/>
      <c r="BC155" s="19"/>
    </row>
    <row r="156" spans="1:55">
      <c r="A156" s="1"/>
      <c r="B156" s="1"/>
      <c r="C156" s="1"/>
      <c r="D156" s="1"/>
      <c r="E156" s="1"/>
      <c r="F156" s="1"/>
      <c r="G156" s="1"/>
      <c r="H156" s="1"/>
      <c r="I156" s="1"/>
      <c r="J156" s="1"/>
      <c r="K156" s="1"/>
      <c r="L156" s="1"/>
      <c r="M156" s="1"/>
      <c r="N156" s="1"/>
      <c r="O156" s="1"/>
      <c r="P156" s="1"/>
      <c r="Q156" s="1"/>
      <c r="R156" s="1"/>
      <c r="S156" s="1"/>
      <c r="T156" s="1"/>
      <c r="U156" s="1"/>
      <c r="V156" s="1"/>
      <c r="W156" s="1"/>
      <c r="X156" s="1"/>
      <c r="Y156" s="1"/>
      <c r="Z156" s="1"/>
      <c r="AA156" s="1"/>
      <c r="AB156" s="1"/>
      <c r="AC156" s="1"/>
      <c r="AD156" s="1"/>
      <c r="AE156" s="1"/>
      <c r="AF156" s="1"/>
      <c r="AG156" s="1"/>
      <c r="AH156" s="19"/>
      <c r="AI156" s="19"/>
      <c r="AJ156" s="19"/>
      <c r="AK156" s="19"/>
      <c r="AL156" s="19"/>
      <c r="AM156" s="19"/>
      <c r="AN156" s="19"/>
      <c r="AO156" s="19"/>
      <c r="AP156" s="19"/>
      <c r="AQ156" s="19"/>
      <c r="AR156" s="19"/>
      <c r="AS156" s="19"/>
      <c r="AT156" s="19"/>
      <c r="AU156" s="19"/>
      <c r="AV156" s="19"/>
      <c r="AW156" s="19"/>
      <c r="AX156" s="19"/>
      <c r="AY156" s="19"/>
      <c r="AZ156" s="19"/>
      <c r="BA156" s="19"/>
      <c r="BB156" s="19"/>
      <c r="BC156" s="19"/>
    </row>
    <row r="157" spans="1:55">
      <c r="A157" s="1"/>
      <c r="B157" s="1"/>
      <c r="C157" s="1"/>
      <c r="D157" s="1"/>
      <c r="E157" s="1"/>
      <c r="F157" s="1"/>
      <c r="G157" s="1"/>
      <c r="H157" s="1"/>
      <c r="I157" s="1"/>
      <c r="J157" s="1"/>
      <c r="K157" s="1"/>
      <c r="L157" s="1"/>
      <c r="M157" s="1"/>
      <c r="N157" s="1"/>
      <c r="O157" s="1"/>
      <c r="P157" s="1"/>
      <c r="Q157" s="1"/>
      <c r="R157" s="1"/>
      <c r="S157" s="1"/>
      <c r="T157" s="1"/>
      <c r="U157" s="1"/>
      <c r="V157" s="1"/>
      <c r="W157" s="1"/>
      <c r="X157" s="1"/>
      <c r="Y157" s="1"/>
      <c r="Z157" s="1"/>
      <c r="AA157" s="1"/>
      <c r="AB157" s="1"/>
      <c r="AC157" s="1"/>
      <c r="AD157" s="1"/>
      <c r="AE157" s="1"/>
      <c r="AF157" s="1"/>
      <c r="AG157" s="1"/>
      <c r="AH157" s="19"/>
      <c r="AI157" s="19"/>
      <c r="AJ157" s="19"/>
      <c r="AK157" s="19"/>
      <c r="AL157" s="19"/>
      <c r="AM157" s="19"/>
      <c r="AN157" s="19"/>
      <c r="AO157" s="19"/>
      <c r="AP157" s="19"/>
      <c r="AQ157" s="19"/>
      <c r="AR157" s="19"/>
      <c r="AS157" s="19"/>
      <c r="AT157" s="19"/>
      <c r="AU157" s="19"/>
      <c r="AV157" s="19"/>
      <c r="AW157" s="19"/>
      <c r="AX157" s="19"/>
      <c r="AY157" s="19"/>
      <c r="AZ157" s="19"/>
      <c r="BA157" s="19"/>
      <c r="BB157" s="19"/>
      <c r="BC157" s="19"/>
    </row>
    <row r="158" spans="1:55">
      <c r="A158" s="1"/>
      <c r="B158" s="1"/>
      <c r="C158" s="1"/>
      <c r="D158" s="1"/>
      <c r="E158" s="1"/>
      <c r="F158" s="1"/>
      <c r="G158" s="1"/>
      <c r="H158" s="1"/>
      <c r="I158" s="1"/>
      <c r="J158" s="1"/>
      <c r="K158" s="1"/>
      <c r="L158" s="1"/>
      <c r="M158" s="1"/>
      <c r="N158" s="1"/>
      <c r="O158" s="1"/>
      <c r="P158" s="1"/>
      <c r="Q158" s="1"/>
      <c r="R158" s="1"/>
      <c r="S158" s="1"/>
      <c r="T158" s="1"/>
      <c r="U158" s="1"/>
      <c r="V158" s="1"/>
      <c r="W158" s="1"/>
      <c r="X158" s="1"/>
      <c r="Y158" s="1"/>
      <c r="Z158" s="1"/>
      <c r="AA158" s="1"/>
      <c r="AB158" s="1"/>
      <c r="AC158" s="1"/>
      <c r="AD158" s="1"/>
      <c r="AE158" s="1"/>
      <c r="AF158" s="1"/>
      <c r="AG158" s="1"/>
      <c r="AH158" s="19"/>
      <c r="AI158" s="19"/>
      <c r="AJ158" s="19"/>
      <c r="AK158" s="19"/>
      <c r="AL158" s="19"/>
      <c r="AM158" s="19"/>
      <c r="AN158" s="19"/>
      <c r="AO158" s="19"/>
      <c r="AP158" s="19"/>
      <c r="AQ158" s="19"/>
      <c r="AR158" s="19"/>
      <c r="AS158" s="19"/>
      <c r="AT158" s="19"/>
      <c r="AU158" s="19"/>
      <c r="AV158" s="19"/>
      <c r="AW158" s="19"/>
      <c r="AX158" s="19"/>
      <c r="AY158" s="19"/>
      <c r="AZ158" s="19"/>
      <c r="BA158" s="19"/>
      <c r="BB158" s="19"/>
      <c r="BC158" s="19"/>
    </row>
    <row r="159" spans="1:55">
      <c r="A159" s="1"/>
      <c r="B159" s="1"/>
      <c r="C159" s="1"/>
      <c r="D159" s="1"/>
      <c r="E159" s="1"/>
      <c r="F159" s="1"/>
      <c r="G159" s="1"/>
      <c r="H159" s="1"/>
      <c r="I159" s="1"/>
      <c r="J159" s="1"/>
      <c r="K159" s="1"/>
      <c r="L159" s="1"/>
      <c r="M159" s="1"/>
      <c r="N159" s="1"/>
      <c r="O159" s="1"/>
      <c r="P159" s="1"/>
      <c r="Q159" s="1"/>
      <c r="R159" s="1"/>
      <c r="S159" s="1"/>
      <c r="T159" s="1"/>
      <c r="U159" s="1"/>
      <c r="V159" s="1"/>
      <c r="W159" s="1"/>
      <c r="X159" s="1"/>
      <c r="Y159" s="1"/>
      <c r="Z159" s="1"/>
      <c r="AA159" s="1"/>
      <c r="AB159" s="1"/>
      <c r="AC159" s="1"/>
      <c r="AD159" s="1"/>
      <c r="AE159" s="1"/>
      <c r="AF159" s="1"/>
      <c r="AG159" s="1"/>
      <c r="AH159" s="19"/>
      <c r="AI159" s="19"/>
      <c r="AJ159" s="19"/>
      <c r="AK159" s="19"/>
      <c r="AL159" s="19"/>
      <c r="AM159" s="19"/>
      <c r="AN159" s="19"/>
      <c r="AO159" s="19"/>
      <c r="AP159" s="19"/>
      <c r="AQ159" s="19"/>
      <c r="AR159" s="19"/>
      <c r="AS159" s="19"/>
      <c r="AT159" s="19"/>
      <c r="AU159" s="19"/>
      <c r="AV159" s="19"/>
      <c r="AW159" s="19"/>
      <c r="AX159" s="19"/>
      <c r="AY159" s="19"/>
      <c r="AZ159" s="19"/>
      <c r="BA159" s="19"/>
      <c r="BB159" s="19"/>
      <c r="BC159" s="19"/>
    </row>
    <row r="160" spans="1:55">
      <c r="A160" s="1"/>
      <c r="B160" s="1"/>
      <c r="C160" s="1"/>
      <c r="D160" s="1"/>
      <c r="E160" s="1"/>
      <c r="F160" s="1"/>
      <c r="G160" s="1"/>
      <c r="H160" s="1"/>
      <c r="I160" s="1"/>
      <c r="J160" s="1"/>
      <c r="K160" s="1"/>
      <c r="L160" s="1"/>
      <c r="M160" s="1"/>
      <c r="N160" s="1"/>
      <c r="O160" s="1"/>
      <c r="P160" s="1"/>
      <c r="Q160" s="1"/>
      <c r="R160" s="1"/>
      <c r="S160" s="1"/>
      <c r="T160" s="1"/>
      <c r="U160" s="1"/>
      <c r="V160" s="1"/>
      <c r="W160" s="1"/>
      <c r="X160" s="1"/>
      <c r="Y160" s="1"/>
      <c r="Z160" s="1"/>
      <c r="AA160" s="1"/>
      <c r="AB160" s="1"/>
      <c r="AC160" s="1"/>
      <c r="AD160" s="1"/>
      <c r="AE160" s="1"/>
      <c r="AF160" s="1"/>
      <c r="AG160" s="1"/>
      <c r="AH160" s="19"/>
      <c r="AI160" s="19"/>
      <c r="AJ160" s="19"/>
      <c r="AK160" s="19"/>
      <c r="AL160" s="19"/>
      <c r="AM160" s="19"/>
      <c r="AN160" s="19"/>
      <c r="AO160" s="19"/>
      <c r="AP160" s="19"/>
      <c r="AQ160" s="19"/>
      <c r="AR160" s="19"/>
      <c r="AS160" s="19"/>
      <c r="AT160" s="19"/>
      <c r="AU160" s="19"/>
      <c r="AV160" s="19"/>
      <c r="AW160" s="19"/>
      <c r="AX160" s="19"/>
      <c r="AY160" s="19"/>
      <c r="AZ160" s="19"/>
      <c r="BA160" s="19"/>
      <c r="BB160" s="19"/>
      <c r="BC160" s="19"/>
    </row>
    <row r="161" spans="1:55">
      <c r="A161" s="1"/>
      <c r="B161" s="1"/>
      <c r="C161" s="1"/>
      <c r="D161" s="1"/>
      <c r="E161" s="1"/>
      <c r="F161" s="1"/>
      <c r="G161" s="1"/>
      <c r="H161" s="1"/>
      <c r="I161" s="1"/>
      <c r="J161" s="1"/>
      <c r="K161" s="1"/>
      <c r="L161" s="1"/>
      <c r="M161" s="1"/>
      <c r="N161" s="1"/>
      <c r="O161" s="1"/>
      <c r="P161" s="1"/>
      <c r="Q161" s="1"/>
      <c r="R161" s="1"/>
      <c r="S161" s="1"/>
      <c r="T161" s="1"/>
      <c r="U161" s="1"/>
      <c r="V161" s="1"/>
      <c r="W161" s="1"/>
      <c r="X161" s="1"/>
      <c r="Y161" s="1"/>
      <c r="Z161" s="1"/>
      <c r="AA161" s="1"/>
      <c r="AB161" s="1"/>
      <c r="AC161" s="1"/>
      <c r="AD161" s="1"/>
      <c r="AE161" s="1"/>
      <c r="AF161" s="1"/>
      <c r="AG161" s="1"/>
      <c r="AH161" s="19"/>
      <c r="AI161" s="19"/>
      <c r="AJ161" s="19"/>
      <c r="AK161" s="19"/>
      <c r="AL161" s="19"/>
      <c r="AM161" s="19"/>
      <c r="AN161" s="19"/>
      <c r="AO161" s="19"/>
      <c r="AP161" s="19"/>
      <c r="AQ161" s="19"/>
      <c r="AR161" s="19"/>
      <c r="AS161" s="19"/>
      <c r="AT161" s="19"/>
      <c r="AU161" s="19"/>
      <c r="AV161" s="19"/>
      <c r="AW161" s="19"/>
      <c r="AX161" s="19"/>
      <c r="AY161" s="19"/>
      <c r="AZ161" s="19"/>
      <c r="BA161" s="19"/>
      <c r="BB161" s="19"/>
      <c r="BC161" s="19"/>
    </row>
    <row r="162" spans="1:55">
      <c r="A162" s="1"/>
      <c r="B162" s="1"/>
      <c r="C162" s="1"/>
      <c r="D162" s="1"/>
      <c r="E162" s="1"/>
      <c r="F162" s="1"/>
      <c r="G162" s="1"/>
      <c r="H162" s="1"/>
      <c r="I162" s="1"/>
      <c r="J162" s="1"/>
      <c r="K162" s="1"/>
      <c r="L162" s="1"/>
      <c r="M162" s="1"/>
      <c r="N162" s="1"/>
      <c r="O162" s="1"/>
      <c r="P162" s="1"/>
      <c r="Q162" s="1"/>
      <c r="R162" s="1"/>
      <c r="S162" s="1"/>
      <c r="T162" s="1"/>
      <c r="U162" s="1"/>
      <c r="V162" s="1"/>
      <c r="W162" s="1"/>
      <c r="X162" s="1"/>
      <c r="Y162" s="1"/>
      <c r="Z162" s="1"/>
      <c r="AA162" s="1"/>
      <c r="AB162" s="1"/>
      <c r="AC162" s="1"/>
      <c r="AD162" s="1"/>
      <c r="AE162" s="1"/>
      <c r="AF162" s="1"/>
      <c r="AG162" s="1"/>
      <c r="AH162" s="19"/>
      <c r="AI162" s="19"/>
      <c r="AJ162" s="19"/>
      <c r="AK162" s="19"/>
      <c r="AL162" s="19"/>
      <c r="AM162" s="19"/>
      <c r="AN162" s="19"/>
      <c r="AO162" s="19"/>
      <c r="AP162" s="19"/>
      <c r="AQ162" s="19"/>
      <c r="AR162" s="19"/>
      <c r="AS162" s="19"/>
      <c r="AT162" s="19"/>
      <c r="AU162" s="19"/>
      <c r="AV162" s="19"/>
      <c r="AW162" s="19"/>
      <c r="AX162" s="19"/>
      <c r="AY162" s="19"/>
      <c r="AZ162" s="19"/>
      <c r="BA162" s="19"/>
      <c r="BB162" s="19"/>
      <c r="BC162" s="19"/>
    </row>
    <row r="163" spans="1:55">
      <c r="A163" s="1"/>
      <c r="B163" s="1"/>
      <c r="C163" s="1"/>
      <c r="D163" s="1"/>
      <c r="E163" s="1"/>
      <c r="F163" s="1"/>
      <c r="G163" s="1"/>
      <c r="H163" s="1"/>
      <c r="I163" s="1"/>
      <c r="J163" s="1"/>
      <c r="K163" s="1"/>
      <c r="L163" s="1"/>
      <c r="M163" s="1"/>
      <c r="N163" s="1"/>
      <c r="O163" s="1"/>
      <c r="P163" s="1"/>
      <c r="Q163" s="1"/>
      <c r="R163" s="1"/>
      <c r="S163" s="1"/>
      <c r="T163" s="1"/>
      <c r="U163" s="1"/>
      <c r="V163" s="1"/>
      <c r="W163" s="1"/>
      <c r="X163" s="1"/>
      <c r="Y163" s="1"/>
      <c r="Z163" s="1"/>
      <c r="AA163" s="1"/>
      <c r="AB163" s="1"/>
      <c r="AC163" s="1"/>
      <c r="AD163" s="1"/>
      <c r="AE163" s="1"/>
      <c r="AF163" s="1"/>
      <c r="AG163" s="1"/>
      <c r="AH163" s="19"/>
      <c r="AI163" s="19"/>
      <c r="AJ163" s="19"/>
      <c r="AK163" s="19"/>
      <c r="AL163" s="19"/>
      <c r="AM163" s="19"/>
      <c r="AN163" s="19"/>
      <c r="AO163" s="19"/>
      <c r="AP163" s="19"/>
      <c r="AQ163" s="19"/>
      <c r="AR163" s="19"/>
      <c r="AS163" s="19"/>
      <c r="AT163" s="19"/>
      <c r="AU163" s="19"/>
      <c r="AV163" s="19"/>
      <c r="AW163" s="19"/>
      <c r="AX163" s="19"/>
      <c r="AY163" s="19"/>
      <c r="AZ163" s="19"/>
      <c r="BA163" s="19"/>
      <c r="BB163" s="19"/>
      <c r="BC163" s="19"/>
    </row>
    <row r="164" spans="1:55">
      <c r="A164" s="1"/>
      <c r="B164" s="1"/>
      <c r="C164" s="1"/>
      <c r="D164" s="1"/>
      <c r="E164" s="1"/>
      <c r="F164" s="1"/>
      <c r="G164" s="1"/>
      <c r="H164" s="1"/>
      <c r="I164" s="1"/>
      <c r="J164" s="1"/>
      <c r="K164" s="1"/>
      <c r="L164" s="1"/>
      <c r="M164" s="1"/>
      <c r="N164" s="1"/>
      <c r="O164" s="1"/>
      <c r="P164" s="1"/>
      <c r="Q164" s="1"/>
      <c r="R164" s="1"/>
      <c r="S164" s="1"/>
      <c r="T164" s="1"/>
      <c r="U164" s="1"/>
      <c r="V164" s="1"/>
      <c r="W164" s="1"/>
      <c r="X164" s="1"/>
      <c r="Y164" s="1"/>
      <c r="Z164" s="1"/>
      <c r="AA164" s="1"/>
      <c r="AB164" s="1"/>
      <c r="AC164" s="1"/>
      <c r="AD164" s="1"/>
      <c r="AE164" s="1"/>
      <c r="AF164" s="1"/>
      <c r="AG164" s="1"/>
      <c r="AH164" s="19"/>
      <c r="AI164" s="19"/>
      <c r="AJ164" s="19"/>
      <c r="AK164" s="19"/>
      <c r="AL164" s="19"/>
      <c r="AM164" s="19"/>
      <c r="AN164" s="19"/>
      <c r="AO164" s="19"/>
      <c r="AP164" s="19"/>
      <c r="AQ164" s="19"/>
      <c r="AR164" s="19"/>
      <c r="AS164" s="19"/>
      <c r="AT164" s="19"/>
      <c r="AU164" s="19"/>
      <c r="AV164" s="19"/>
      <c r="AW164" s="19"/>
      <c r="AX164" s="19"/>
      <c r="AY164" s="19"/>
      <c r="AZ164" s="19"/>
      <c r="BA164" s="19"/>
      <c r="BB164" s="19"/>
      <c r="BC164" s="19"/>
    </row>
    <row r="165" spans="1:55">
      <c r="A165" s="1"/>
      <c r="B165" s="1"/>
      <c r="C165" s="1"/>
      <c r="D165" s="1"/>
      <c r="E165" s="1"/>
      <c r="F165" s="1"/>
      <c r="G165" s="1"/>
      <c r="H165" s="1"/>
      <c r="I165" s="1"/>
      <c r="J165" s="1"/>
      <c r="K165" s="1"/>
      <c r="L165" s="1"/>
      <c r="M165" s="1"/>
      <c r="N165" s="1"/>
      <c r="O165" s="1"/>
      <c r="P165" s="1"/>
      <c r="Q165" s="1"/>
      <c r="R165" s="1"/>
      <c r="S165" s="1"/>
      <c r="T165" s="1"/>
      <c r="U165" s="1"/>
      <c r="V165" s="1"/>
      <c r="W165" s="1"/>
      <c r="X165" s="1"/>
      <c r="Y165" s="1"/>
      <c r="Z165" s="1"/>
      <c r="AA165" s="1"/>
      <c r="AB165" s="1"/>
      <c r="AC165" s="1"/>
      <c r="AD165" s="1"/>
      <c r="AE165" s="1"/>
      <c r="AF165" s="1"/>
      <c r="AG165" s="1"/>
      <c r="AH165" s="19"/>
      <c r="AI165" s="19"/>
      <c r="AJ165" s="19"/>
      <c r="AK165" s="19"/>
      <c r="AL165" s="19"/>
      <c r="AM165" s="19"/>
      <c r="AN165" s="19"/>
      <c r="AO165" s="19"/>
      <c r="AP165" s="19"/>
      <c r="AQ165" s="19"/>
      <c r="AR165" s="19"/>
      <c r="AS165" s="19"/>
      <c r="AT165" s="19"/>
      <c r="AU165" s="19"/>
      <c r="AV165" s="19"/>
      <c r="AW165" s="19"/>
      <c r="AX165" s="19"/>
      <c r="AY165" s="19"/>
      <c r="AZ165" s="19"/>
      <c r="BA165" s="19"/>
      <c r="BB165" s="19"/>
      <c r="BC165" s="19"/>
    </row>
    <row r="166" spans="1:55">
      <c r="A166" s="1"/>
      <c r="B166" s="1"/>
      <c r="C166" s="1"/>
      <c r="D166" s="1"/>
      <c r="E166" s="1"/>
      <c r="F166" s="1"/>
      <c r="G166" s="1"/>
      <c r="H166" s="1"/>
      <c r="I166" s="1"/>
      <c r="J166" s="1"/>
      <c r="K166" s="1"/>
      <c r="L166" s="1"/>
      <c r="M166" s="1"/>
      <c r="N166" s="1"/>
      <c r="O166" s="1"/>
      <c r="P166" s="1"/>
      <c r="Q166" s="1"/>
      <c r="R166" s="1"/>
      <c r="S166" s="1"/>
      <c r="T166" s="1"/>
      <c r="U166" s="1"/>
      <c r="V166" s="1"/>
      <c r="W166" s="1"/>
      <c r="X166" s="1"/>
      <c r="Y166" s="1"/>
      <c r="Z166" s="1"/>
      <c r="AA166" s="1"/>
      <c r="AB166" s="1"/>
      <c r="AC166" s="1"/>
      <c r="AD166" s="1"/>
      <c r="AE166" s="1"/>
      <c r="AF166" s="1"/>
      <c r="AG166" s="1"/>
      <c r="AH166" s="19"/>
      <c r="AI166" s="19"/>
      <c r="AJ166" s="19"/>
      <c r="AK166" s="19"/>
      <c r="AL166" s="19"/>
      <c r="AM166" s="19"/>
      <c r="AN166" s="19"/>
      <c r="AO166" s="19"/>
      <c r="AP166" s="19"/>
      <c r="AQ166" s="19"/>
      <c r="AR166" s="19"/>
      <c r="AS166" s="19"/>
      <c r="AT166" s="19"/>
      <c r="AU166" s="19"/>
      <c r="AV166" s="19"/>
      <c r="AW166" s="19"/>
      <c r="AX166" s="19"/>
      <c r="AY166" s="19"/>
      <c r="AZ166" s="19"/>
      <c r="BA166" s="19"/>
      <c r="BB166" s="19"/>
      <c r="BC166" s="19"/>
    </row>
    <row r="167" spans="1:55">
      <c r="A167" s="1"/>
      <c r="B167" s="1"/>
      <c r="C167" s="1"/>
      <c r="D167" s="1"/>
      <c r="E167" s="1"/>
      <c r="F167" s="1"/>
      <c r="G167" s="1"/>
      <c r="H167" s="1"/>
      <c r="I167" s="1"/>
      <c r="J167" s="1"/>
      <c r="K167" s="1"/>
      <c r="L167" s="1"/>
      <c r="M167" s="1"/>
      <c r="N167" s="1"/>
      <c r="O167" s="1"/>
      <c r="P167" s="1"/>
      <c r="Q167" s="1"/>
      <c r="R167" s="1"/>
      <c r="S167" s="1"/>
      <c r="T167" s="1"/>
      <c r="U167" s="1"/>
      <c r="V167" s="1"/>
      <c r="W167" s="1"/>
      <c r="X167" s="1"/>
      <c r="Y167" s="1"/>
      <c r="Z167" s="1"/>
      <c r="AA167" s="1"/>
      <c r="AB167" s="1"/>
      <c r="AC167" s="1"/>
      <c r="AD167" s="1"/>
      <c r="AE167" s="1"/>
      <c r="AF167" s="1"/>
      <c r="AG167" s="1"/>
      <c r="AH167" s="19"/>
      <c r="AI167" s="19"/>
      <c r="AJ167" s="19"/>
      <c r="AK167" s="19"/>
      <c r="AL167" s="19"/>
      <c r="AM167" s="19"/>
      <c r="AN167" s="19"/>
      <c r="AO167" s="19"/>
      <c r="AP167" s="19"/>
      <c r="AQ167" s="19"/>
      <c r="AR167" s="19"/>
      <c r="AS167" s="19"/>
      <c r="AT167" s="19"/>
      <c r="AU167" s="19"/>
      <c r="AV167" s="19"/>
      <c r="AW167" s="19"/>
      <c r="AX167" s="19"/>
      <c r="AY167" s="19"/>
      <c r="AZ167" s="19"/>
      <c r="BA167" s="19"/>
      <c r="BB167" s="19"/>
      <c r="BC167" s="19"/>
    </row>
    <row r="168" spans="1:55">
      <c r="A168" s="1"/>
      <c r="B168" s="1"/>
      <c r="C168" s="1"/>
      <c r="D168" s="1"/>
      <c r="E168" s="1"/>
      <c r="F168" s="1"/>
      <c r="G168" s="1"/>
      <c r="H168" s="1"/>
      <c r="I168" s="1"/>
      <c r="J168" s="1"/>
      <c r="K168" s="1"/>
      <c r="L168" s="1"/>
      <c r="M168" s="1"/>
      <c r="N168" s="1"/>
      <c r="O168" s="1"/>
      <c r="P168" s="1"/>
      <c r="Q168" s="1"/>
      <c r="R168" s="1"/>
      <c r="S168" s="1"/>
      <c r="T168" s="1"/>
      <c r="U168" s="1"/>
      <c r="V168" s="1"/>
      <c r="W168" s="1"/>
      <c r="X168" s="1"/>
      <c r="Y168" s="1"/>
      <c r="Z168" s="1"/>
      <c r="AA168" s="1"/>
      <c r="AB168" s="1"/>
      <c r="AC168" s="1"/>
      <c r="AD168" s="1"/>
      <c r="AE168" s="1"/>
      <c r="AF168" s="1"/>
      <c r="AG168" s="1"/>
      <c r="AH168" s="19"/>
      <c r="AI168" s="19"/>
      <c r="AJ168" s="19"/>
      <c r="AK168" s="19"/>
      <c r="AL168" s="19"/>
      <c r="AM168" s="19"/>
      <c r="AN168" s="19"/>
      <c r="AO168" s="19"/>
      <c r="AP168" s="19"/>
      <c r="AQ168" s="19"/>
      <c r="AR168" s="19"/>
      <c r="AS168" s="19"/>
      <c r="AT168" s="19"/>
      <c r="AU168" s="19"/>
      <c r="AV168" s="19"/>
      <c r="AW168" s="19"/>
      <c r="AX168" s="19"/>
      <c r="AY168" s="19"/>
      <c r="AZ168" s="19"/>
      <c r="BA168" s="19"/>
      <c r="BB168" s="19"/>
      <c r="BC168" s="19"/>
    </row>
    <row r="169" spans="1:55">
      <c r="A169" s="1"/>
      <c r="B169" s="1"/>
      <c r="C169" s="1"/>
      <c r="D169" s="1"/>
      <c r="E169" s="1"/>
      <c r="F169" s="1"/>
      <c r="G169" s="1"/>
      <c r="H169" s="1"/>
      <c r="I169" s="1"/>
      <c r="J169" s="1"/>
      <c r="K169" s="1"/>
      <c r="L169" s="1"/>
      <c r="M169" s="1"/>
      <c r="N169" s="1"/>
      <c r="O169" s="1"/>
      <c r="P169" s="1"/>
      <c r="Q169" s="1"/>
      <c r="R169" s="1"/>
      <c r="S169" s="1"/>
      <c r="T169" s="1"/>
      <c r="U169" s="1"/>
      <c r="V169" s="1"/>
      <c r="W169" s="1"/>
      <c r="X169" s="1"/>
      <c r="Y169" s="1"/>
      <c r="Z169" s="1"/>
      <c r="AA169" s="1"/>
      <c r="AB169" s="1"/>
      <c r="AC169" s="1"/>
      <c r="AD169" s="1"/>
      <c r="AE169" s="1"/>
      <c r="AF169" s="1"/>
      <c r="AG169" s="1"/>
      <c r="AH169" s="19"/>
      <c r="AI169" s="19"/>
      <c r="AJ169" s="19"/>
      <c r="AK169" s="19"/>
      <c r="AL169" s="19"/>
      <c r="AM169" s="19"/>
      <c r="AN169" s="19"/>
      <c r="AO169" s="19"/>
      <c r="AP169" s="19"/>
      <c r="AQ169" s="19"/>
      <c r="AR169" s="19"/>
      <c r="AS169" s="19"/>
      <c r="AT169" s="19"/>
      <c r="AU169" s="19"/>
      <c r="AV169" s="19"/>
      <c r="AW169" s="19"/>
      <c r="AX169" s="19"/>
      <c r="AY169" s="19"/>
      <c r="AZ169" s="19"/>
      <c r="BA169" s="19"/>
      <c r="BB169" s="19"/>
      <c r="BC169" s="19"/>
    </row>
    <row r="170" spans="1:55">
      <c r="A170" s="1"/>
      <c r="B170" s="1"/>
      <c r="C170" s="1"/>
      <c r="D170" s="1"/>
      <c r="E170" s="1"/>
      <c r="F170" s="1"/>
      <c r="G170" s="1"/>
      <c r="H170" s="1"/>
      <c r="I170" s="1"/>
      <c r="J170" s="1"/>
      <c r="K170" s="1"/>
      <c r="L170" s="1"/>
      <c r="M170" s="1"/>
      <c r="N170" s="1"/>
      <c r="O170" s="1"/>
      <c r="P170" s="1"/>
      <c r="Q170" s="1"/>
      <c r="R170" s="1"/>
      <c r="S170" s="1"/>
      <c r="T170" s="1"/>
      <c r="U170" s="1"/>
      <c r="V170" s="1"/>
      <c r="W170" s="1"/>
      <c r="X170" s="1"/>
      <c r="Y170" s="1"/>
      <c r="Z170" s="1"/>
      <c r="AA170" s="1"/>
      <c r="AB170" s="1"/>
      <c r="AC170" s="1"/>
      <c r="AD170" s="1"/>
      <c r="AE170" s="1"/>
      <c r="AF170" s="1"/>
      <c r="AG170" s="1"/>
      <c r="AH170" s="19"/>
      <c r="AI170" s="19"/>
      <c r="AJ170" s="19"/>
      <c r="AK170" s="19"/>
      <c r="AL170" s="19"/>
      <c r="AM170" s="19"/>
      <c r="AN170" s="19"/>
      <c r="AO170" s="19"/>
      <c r="AP170" s="19"/>
      <c r="AQ170" s="19"/>
      <c r="AR170" s="19"/>
      <c r="AS170" s="19"/>
      <c r="AT170" s="19"/>
      <c r="AU170" s="19"/>
      <c r="AV170" s="19"/>
      <c r="AW170" s="19"/>
      <c r="AX170" s="19"/>
      <c r="AY170" s="19"/>
      <c r="AZ170" s="19"/>
      <c r="BA170" s="19"/>
      <c r="BB170" s="19"/>
      <c r="BC170" s="19"/>
    </row>
    <row r="171" spans="1:55">
      <c r="A171" s="1"/>
      <c r="B171" s="1"/>
      <c r="C171" s="1"/>
      <c r="D171" s="1"/>
      <c r="E171" s="1"/>
      <c r="F171" s="1"/>
      <c r="G171" s="1"/>
      <c r="H171" s="1"/>
      <c r="I171" s="1"/>
      <c r="J171" s="1"/>
      <c r="K171" s="1"/>
      <c r="L171" s="1"/>
      <c r="M171" s="1"/>
      <c r="N171" s="1"/>
      <c r="O171" s="1"/>
      <c r="P171" s="1"/>
      <c r="Q171" s="1"/>
      <c r="R171" s="1"/>
      <c r="S171" s="1"/>
      <c r="T171" s="1"/>
      <c r="U171" s="1"/>
      <c r="V171" s="1"/>
      <c r="W171" s="1"/>
      <c r="X171" s="1"/>
      <c r="Y171" s="1"/>
      <c r="Z171" s="1"/>
      <c r="AA171" s="1"/>
      <c r="AB171" s="1"/>
      <c r="AC171" s="1"/>
      <c r="AD171" s="1"/>
      <c r="AE171" s="1"/>
      <c r="AF171" s="1"/>
      <c r="AG171" s="1"/>
      <c r="AH171" s="19"/>
      <c r="AI171" s="19"/>
      <c r="AJ171" s="19"/>
      <c r="AK171" s="19"/>
      <c r="AL171" s="19"/>
      <c r="AM171" s="19"/>
      <c r="AN171" s="19"/>
      <c r="AO171" s="19"/>
      <c r="AP171" s="19"/>
      <c r="AQ171" s="19"/>
      <c r="AR171" s="19"/>
      <c r="AS171" s="19"/>
      <c r="AT171" s="19"/>
      <c r="AU171" s="19"/>
      <c r="AV171" s="19"/>
      <c r="AW171" s="19"/>
      <c r="AX171" s="19"/>
      <c r="AY171" s="19"/>
      <c r="AZ171" s="19"/>
      <c r="BA171" s="19"/>
      <c r="BB171" s="19"/>
      <c r="BC171" s="19"/>
    </row>
    <row r="172" spans="1:55">
      <c r="A172" s="1"/>
      <c r="B172" s="1"/>
      <c r="C172" s="1"/>
      <c r="D172" s="1"/>
      <c r="E172" s="1"/>
      <c r="F172" s="1"/>
      <c r="G172" s="1"/>
      <c r="H172" s="1"/>
      <c r="I172" s="1"/>
      <c r="J172" s="1"/>
      <c r="K172" s="1"/>
      <c r="L172" s="1"/>
      <c r="M172" s="1"/>
      <c r="N172" s="1"/>
      <c r="O172" s="1"/>
      <c r="P172" s="1"/>
      <c r="Q172" s="1"/>
      <c r="R172" s="1"/>
      <c r="S172" s="1"/>
      <c r="T172" s="1"/>
      <c r="U172" s="1"/>
      <c r="V172" s="1"/>
      <c r="W172" s="1"/>
      <c r="X172" s="1"/>
      <c r="Y172" s="1"/>
      <c r="Z172" s="1"/>
      <c r="AA172" s="1"/>
      <c r="AB172" s="1"/>
      <c r="AC172" s="1"/>
      <c r="AD172" s="1"/>
      <c r="AE172" s="1"/>
      <c r="AF172" s="1"/>
      <c r="AG172" s="1"/>
      <c r="AH172" s="19"/>
      <c r="AI172" s="19"/>
      <c r="AJ172" s="19"/>
      <c r="AK172" s="19"/>
      <c r="AL172" s="19"/>
      <c r="AM172" s="19"/>
      <c r="AN172" s="19"/>
      <c r="AO172" s="19"/>
      <c r="AP172" s="19"/>
      <c r="AQ172" s="19"/>
      <c r="AR172" s="19"/>
      <c r="AS172" s="19"/>
      <c r="AT172" s="19"/>
      <c r="AU172" s="19"/>
      <c r="AV172" s="19"/>
      <c r="AW172" s="19"/>
      <c r="AX172" s="19"/>
      <c r="AY172" s="19"/>
      <c r="AZ172" s="19"/>
      <c r="BA172" s="19"/>
      <c r="BB172" s="19"/>
      <c r="BC172" s="19"/>
    </row>
    <row r="173" spans="1:55">
      <c r="A173" s="1"/>
      <c r="B173" s="1"/>
      <c r="C173" s="1"/>
      <c r="D173" s="1"/>
      <c r="E173" s="1"/>
      <c r="F173" s="1"/>
      <c r="G173" s="1"/>
      <c r="H173" s="1"/>
      <c r="I173" s="1"/>
      <c r="J173" s="1"/>
      <c r="K173" s="1"/>
      <c r="L173" s="1"/>
      <c r="M173" s="1"/>
      <c r="N173" s="1"/>
      <c r="O173" s="1"/>
      <c r="P173" s="1"/>
      <c r="Q173" s="1"/>
      <c r="R173" s="1"/>
      <c r="S173" s="1"/>
      <c r="T173" s="1"/>
      <c r="U173" s="1"/>
      <c r="V173" s="1"/>
      <c r="W173" s="1"/>
      <c r="X173" s="1"/>
      <c r="Y173" s="1"/>
      <c r="Z173" s="1"/>
      <c r="AA173" s="1"/>
      <c r="AB173" s="1"/>
      <c r="AC173" s="1"/>
      <c r="AD173" s="1"/>
      <c r="AE173" s="1"/>
      <c r="AF173" s="1"/>
      <c r="AG173" s="1"/>
      <c r="AH173" s="19"/>
      <c r="AI173" s="19"/>
      <c r="AJ173" s="19"/>
      <c r="AK173" s="19"/>
      <c r="AL173" s="19"/>
      <c r="AM173" s="19"/>
      <c r="AN173" s="19"/>
      <c r="AO173" s="19"/>
      <c r="AP173" s="19"/>
      <c r="AQ173" s="19"/>
      <c r="AR173" s="19"/>
      <c r="AS173" s="19"/>
      <c r="AT173" s="19"/>
      <c r="AU173" s="19"/>
      <c r="AV173" s="19"/>
      <c r="AW173" s="19"/>
      <c r="AX173" s="19"/>
      <c r="AY173" s="19"/>
      <c r="AZ173" s="19"/>
      <c r="BA173" s="19"/>
      <c r="BB173" s="19"/>
      <c r="BC173" s="19"/>
    </row>
    <row r="174" spans="1:55">
      <c r="A174" s="1"/>
      <c r="B174" s="1"/>
      <c r="C174" s="1"/>
      <c r="D174" s="1"/>
      <c r="E174" s="1"/>
      <c r="F174" s="1"/>
      <c r="G174" s="1"/>
      <c r="H174" s="1"/>
      <c r="I174" s="1"/>
      <c r="J174" s="1"/>
      <c r="K174" s="1"/>
      <c r="L174" s="1"/>
      <c r="M174" s="1"/>
      <c r="N174" s="1"/>
      <c r="O174" s="1"/>
      <c r="P174" s="1"/>
      <c r="Q174" s="1"/>
      <c r="R174" s="1"/>
      <c r="S174" s="1"/>
      <c r="T174" s="1"/>
      <c r="U174" s="1"/>
      <c r="V174" s="1"/>
      <c r="W174" s="1"/>
      <c r="X174" s="1"/>
      <c r="Y174" s="1"/>
      <c r="Z174" s="1"/>
      <c r="AA174" s="1"/>
      <c r="AB174" s="1"/>
      <c r="AC174" s="1"/>
      <c r="AD174" s="1"/>
      <c r="AE174" s="1"/>
      <c r="AF174" s="1"/>
      <c r="AG174" s="1"/>
      <c r="AH174" s="19"/>
      <c r="AI174" s="19"/>
      <c r="AJ174" s="19"/>
      <c r="AK174" s="19"/>
      <c r="AL174" s="19"/>
      <c r="AM174" s="19"/>
      <c r="AN174" s="19"/>
      <c r="AO174" s="19"/>
      <c r="AP174" s="19"/>
      <c r="AQ174" s="19"/>
      <c r="AR174" s="19"/>
      <c r="AS174" s="19"/>
      <c r="AT174" s="19"/>
      <c r="AU174" s="19"/>
      <c r="AV174" s="19"/>
      <c r="AW174" s="19"/>
      <c r="AX174" s="19"/>
      <c r="AY174" s="19"/>
      <c r="AZ174" s="19"/>
      <c r="BA174" s="19"/>
      <c r="BB174" s="19"/>
      <c r="BC174" s="19"/>
    </row>
    <row r="175" spans="1:55">
      <c r="A175" s="1"/>
      <c r="B175" s="1"/>
      <c r="C175" s="1"/>
      <c r="D175" s="1"/>
      <c r="E175" s="1"/>
      <c r="F175" s="1"/>
      <c r="G175" s="1"/>
      <c r="H175" s="1"/>
      <c r="I175" s="1"/>
      <c r="J175" s="1"/>
      <c r="K175" s="1"/>
      <c r="L175" s="1"/>
      <c r="M175" s="1"/>
      <c r="N175" s="1"/>
      <c r="O175" s="1"/>
      <c r="P175" s="1"/>
      <c r="Q175" s="1"/>
      <c r="R175" s="1"/>
      <c r="S175" s="1"/>
      <c r="T175" s="1"/>
      <c r="U175" s="1"/>
      <c r="V175" s="1"/>
      <c r="W175" s="1"/>
      <c r="X175" s="1"/>
      <c r="Y175" s="1"/>
      <c r="Z175" s="1"/>
      <c r="AA175" s="1"/>
      <c r="AB175" s="1"/>
      <c r="AC175" s="1"/>
      <c r="AD175" s="1"/>
      <c r="AE175" s="1"/>
      <c r="AF175" s="1"/>
      <c r="AG175" s="1"/>
      <c r="AH175" s="19"/>
      <c r="AI175" s="19"/>
      <c r="AJ175" s="19"/>
      <c r="AK175" s="19"/>
      <c r="AL175" s="19"/>
      <c r="AM175" s="19"/>
      <c r="AN175" s="19"/>
      <c r="AO175" s="19"/>
      <c r="AP175" s="19"/>
      <c r="AQ175" s="19"/>
      <c r="AR175" s="19"/>
      <c r="AS175" s="19"/>
      <c r="AT175" s="19"/>
      <c r="AU175" s="19"/>
      <c r="AV175" s="19"/>
      <c r="AW175" s="19"/>
      <c r="AX175" s="19"/>
      <c r="AY175" s="19"/>
      <c r="AZ175" s="19"/>
      <c r="BA175" s="19"/>
      <c r="BB175" s="19"/>
      <c r="BC175" s="19"/>
    </row>
    <row r="176" spans="1:55">
      <c r="A176" s="1"/>
      <c r="B176" s="1"/>
      <c r="C176" s="1"/>
      <c r="D176" s="1"/>
      <c r="E176" s="1"/>
      <c r="F176" s="1"/>
      <c r="G176" s="1"/>
      <c r="H176" s="1"/>
      <c r="I176" s="1"/>
      <c r="J176" s="1"/>
      <c r="K176" s="1"/>
      <c r="L176" s="1"/>
      <c r="M176" s="1"/>
      <c r="N176" s="1"/>
      <c r="O176" s="1"/>
      <c r="P176" s="1"/>
      <c r="Q176" s="1"/>
      <c r="R176" s="1"/>
      <c r="S176" s="1"/>
      <c r="T176" s="1"/>
      <c r="U176" s="1"/>
      <c r="V176" s="1"/>
      <c r="W176" s="1"/>
      <c r="X176" s="1"/>
      <c r="Y176" s="1"/>
      <c r="Z176" s="1"/>
      <c r="AA176" s="1"/>
      <c r="AB176" s="1"/>
      <c r="AC176" s="1"/>
      <c r="AD176" s="1"/>
      <c r="AE176" s="1"/>
      <c r="AF176" s="1"/>
      <c r="AG176" s="1"/>
      <c r="AH176" s="19"/>
      <c r="AI176" s="19"/>
      <c r="AJ176" s="19"/>
      <c r="AK176" s="19"/>
      <c r="AL176" s="19"/>
      <c r="AM176" s="19"/>
      <c r="AN176" s="19"/>
      <c r="AO176" s="19"/>
      <c r="AP176" s="19"/>
      <c r="AQ176" s="19"/>
      <c r="AR176" s="19"/>
      <c r="AS176" s="19"/>
      <c r="AT176" s="19"/>
      <c r="AU176" s="19"/>
      <c r="AV176" s="19"/>
      <c r="AW176" s="19"/>
      <c r="AX176" s="19"/>
      <c r="AY176" s="19"/>
      <c r="AZ176" s="19"/>
      <c r="BA176" s="19"/>
      <c r="BB176" s="19"/>
      <c r="BC176" s="19"/>
    </row>
    <row r="177" spans="1:55">
      <c r="A177" s="1"/>
      <c r="B177" s="1"/>
      <c r="C177" s="1"/>
      <c r="D177" s="1"/>
      <c r="E177" s="1"/>
      <c r="F177" s="1"/>
      <c r="G177" s="1"/>
      <c r="H177" s="1"/>
      <c r="I177" s="1"/>
      <c r="J177" s="1"/>
      <c r="K177" s="1"/>
      <c r="L177" s="1"/>
      <c r="M177" s="1"/>
      <c r="N177" s="1"/>
      <c r="O177" s="1"/>
      <c r="P177" s="1"/>
      <c r="Q177" s="1"/>
      <c r="R177" s="1"/>
      <c r="S177" s="1"/>
      <c r="T177" s="1"/>
      <c r="U177" s="1"/>
      <c r="V177" s="1"/>
      <c r="W177" s="1"/>
      <c r="X177" s="1"/>
      <c r="Y177" s="1"/>
      <c r="Z177" s="1"/>
      <c r="AA177" s="1"/>
      <c r="AB177" s="1"/>
      <c r="AC177" s="1"/>
      <c r="AD177" s="1"/>
      <c r="AE177" s="1"/>
      <c r="AF177" s="1"/>
      <c r="AG177" s="1"/>
      <c r="AH177" s="19"/>
      <c r="AI177" s="19"/>
      <c r="AJ177" s="19"/>
      <c r="AK177" s="19"/>
      <c r="AL177" s="19"/>
      <c r="AM177" s="19"/>
      <c r="AN177" s="19"/>
      <c r="AO177" s="19"/>
      <c r="AP177" s="19"/>
      <c r="AQ177" s="19"/>
      <c r="AR177" s="19"/>
      <c r="AS177" s="19"/>
      <c r="AT177" s="19"/>
      <c r="AU177" s="19"/>
      <c r="AV177" s="19"/>
      <c r="AW177" s="19"/>
      <c r="AX177" s="19"/>
      <c r="AY177" s="19"/>
      <c r="AZ177" s="19"/>
      <c r="BA177" s="19"/>
      <c r="BB177" s="19"/>
      <c r="BC177" s="19"/>
    </row>
    <row r="178" spans="1:55">
      <c r="A178" s="1"/>
      <c r="B178" s="1"/>
      <c r="C178" s="1"/>
      <c r="D178" s="1"/>
      <c r="E178" s="1"/>
      <c r="F178" s="1"/>
      <c r="G178" s="1"/>
      <c r="H178" s="1"/>
      <c r="I178" s="1"/>
      <c r="J178" s="1"/>
      <c r="K178" s="1"/>
      <c r="L178" s="1"/>
      <c r="M178" s="1"/>
      <c r="N178" s="1"/>
      <c r="O178" s="1"/>
      <c r="P178" s="1"/>
      <c r="Q178" s="1"/>
      <c r="R178" s="1"/>
      <c r="S178" s="1"/>
      <c r="T178" s="1"/>
      <c r="U178" s="1"/>
      <c r="V178" s="1"/>
      <c r="W178" s="1"/>
      <c r="X178" s="1"/>
      <c r="Y178" s="1"/>
      <c r="Z178" s="1"/>
      <c r="AA178" s="1"/>
      <c r="AB178" s="1"/>
      <c r="AC178" s="1"/>
      <c r="AD178" s="1"/>
      <c r="AE178" s="1"/>
      <c r="AF178" s="1"/>
      <c r="AG178" s="1"/>
      <c r="AH178" s="19"/>
      <c r="AI178" s="19"/>
      <c r="AJ178" s="19"/>
      <c r="AK178" s="19"/>
      <c r="AL178" s="19"/>
      <c r="AM178" s="19"/>
      <c r="AN178" s="19"/>
      <c r="AO178" s="19"/>
      <c r="AP178" s="19"/>
      <c r="AQ178" s="19"/>
      <c r="AR178" s="19"/>
      <c r="AS178" s="19"/>
      <c r="AT178" s="19"/>
      <c r="AU178" s="19"/>
      <c r="AV178" s="19"/>
      <c r="AW178" s="19"/>
      <c r="AX178" s="19"/>
      <c r="AY178" s="19"/>
      <c r="AZ178" s="19"/>
      <c r="BA178" s="19"/>
      <c r="BB178" s="19"/>
      <c r="BC178" s="19"/>
    </row>
    <row r="179" spans="1:55">
      <c r="A179" s="1"/>
      <c r="B179" s="1"/>
      <c r="C179" s="1"/>
      <c r="D179" s="1"/>
      <c r="E179" s="1"/>
      <c r="F179" s="1"/>
      <c r="G179" s="1"/>
      <c r="H179" s="1"/>
      <c r="I179" s="1"/>
      <c r="J179" s="1"/>
      <c r="K179" s="1"/>
      <c r="L179" s="1"/>
      <c r="M179" s="1"/>
      <c r="N179" s="1"/>
      <c r="O179" s="1"/>
      <c r="P179" s="1"/>
      <c r="Q179" s="1"/>
      <c r="R179" s="1"/>
      <c r="S179" s="1"/>
      <c r="T179" s="1"/>
      <c r="U179" s="1"/>
      <c r="V179" s="1"/>
      <c r="W179" s="1"/>
      <c r="X179" s="1"/>
      <c r="Y179" s="1"/>
      <c r="Z179" s="1"/>
      <c r="AA179" s="1"/>
      <c r="AB179" s="1"/>
      <c r="AC179" s="1"/>
      <c r="AD179" s="1"/>
      <c r="AE179" s="1"/>
      <c r="AF179" s="1"/>
      <c r="AG179" s="1"/>
      <c r="AH179" s="19"/>
      <c r="AI179" s="19"/>
      <c r="AJ179" s="19"/>
      <c r="AK179" s="19"/>
      <c r="AL179" s="19"/>
      <c r="AM179" s="19"/>
      <c r="AN179" s="19"/>
      <c r="AO179" s="19"/>
      <c r="AP179" s="19"/>
      <c r="AQ179" s="19"/>
      <c r="AR179" s="19"/>
      <c r="AS179" s="19"/>
      <c r="AT179" s="19"/>
      <c r="AU179" s="19"/>
      <c r="AV179" s="19"/>
      <c r="AW179" s="19"/>
      <c r="AX179" s="19"/>
      <c r="AY179" s="19"/>
      <c r="AZ179" s="19"/>
      <c r="BA179" s="19"/>
      <c r="BB179" s="19"/>
      <c r="BC179" s="19"/>
    </row>
    <row r="180" spans="1:55">
      <c r="A180" s="1"/>
      <c r="B180" s="1"/>
      <c r="C180" s="1"/>
      <c r="D180" s="1"/>
      <c r="E180" s="1"/>
      <c r="F180" s="1"/>
      <c r="G180" s="1"/>
      <c r="H180" s="1"/>
      <c r="I180" s="1"/>
      <c r="J180" s="1"/>
      <c r="K180" s="1"/>
      <c r="L180" s="1"/>
      <c r="M180" s="1"/>
      <c r="N180" s="1"/>
      <c r="O180" s="1"/>
      <c r="P180" s="1"/>
      <c r="Q180" s="1"/>
      <c r="R180" s="1"/>
      <c r="S180" s="1"/>
      <c r="T180" s="1"/>
      <c r="U180" s="1"/>
      <c r="V180" s="1"/>
      <c r="W180" s="1"/>
      <c r="X180" s="1"/>
      <c r="Y180" s="1"/>
      <c r="Z180" s="1"/>
      <c r="AA180" s="1"/>
      <c r="AB180" s="1"/>
      <c r="AC180" s="1"/>
      <c r="AD180" s="1"/>
      <c r="AE180" s="1"/>
      <c r="AF180" s="1"/>
      <c r="AG180" s="1"/>
      <c r="AH180" s="19"/>
      <c r="AI180" s="19"/>
      <c r="AJ180" s="19"/>
      <c r="AK180" s="19"/>
      <c r="AL180" s="19"/>
      <c r="AM180" s="19"/>
      <c r="AN180" s="19"/>
      <c r="AO180" s="19"/>
      <c r="AP180" s="19"/>
      <c r="AQ180" s="19"/>
      <c r="AR180" s="19"/>
      <c r="AS180" s="19"/>
      <c r="AT180" s="19"/>
      <c r="AU180" s="19"/>
      <c r="AV180" s="19"/>
      <c r="AW180" s="19"/>
      <c r="AX180" s="19"/>
      <c r="AY180" s="19"/>
      <c r="AZ180" s="19"/>
      <c r="BA180" s="19"/>
      <c r="BB180" s="19"/>
      <c r="BC180" s="19"/>
    </row>
    <row r="181" spans="1:55">
      <c r="A181" s="1"/>
      <c r="B181" s="1"/>
      <c r="C181" s="1"/>
      <c r="D181" s="1"/>
      <c r="E181" s="1"/>
      <c r="F181" s="1"/>
      <c r="G181" s="1"/>
      <c r="H181" s="1"/>
      <c r="I181" s="1"/>
      <c r="J181" s="1"/>
      <c r="K181" s="1"/>
      <c r="L181" s="1"/>
      <c r="M181" s="1"/>
      <c r="N181" s="1"/>
      <c r="O181" s="1"/>
      <c r="P181" s="1"/>
      <c r="Q181" s="1"/>
      <c r="R181" s="1"/>
      <c r="S181" s="1"/>
      <c r="T181" s="1"/>
      <c r="U181" s="1"/>
      <c r="V181" s="1"/>
      <c r="W181" s="1"/>
      <c r="X181" s="1"/>
      <c r="Y181" s="1"/>
      <c r="Z181" s="1"/>
      <c r="AA181" s="1"/>
      <c r="AB181" s="1"/>
      <c r="AC181" s="1"/>
      <c r="AD181" s="1"/>
      <c r="AE181" s="1"/>
      <c r="AF181" s="1"/>
      <c r="AG181" s="1"/>
      <c r="AH181" s="19"/>
      <c r="AI181" s="19"/>
      <c r="AJ181" s="19"/>
      <c r="AK181" s="19"/>
      <c r="AL181" s="19"/>
      <c r="AM181" s="19"/>
      <c r="AN181" s="19"/>
      <c r="AO181" s="19"/>
      <c r="AP181" s="19"/>
      <c r="AQ181" s="19"/>
      <c r="AR181" s="19"/>
      <c r="AS181" s="19"/>
      <c r="AT181" s="19"/>
      <c r="AU181" s="19"/>
      <c r="AV181" s="19"/>
      <c r="AW181" s="19"/>
      <c r="AX181" s="19"/>
      <c r="AY181" s="19"/>
      <c r="AZ181" s="19"/>
      <c r="BA181" s="19"/>
      <c r="BB181" s="19"/>
      <c r="BC181" s="19"/>
    </row>
    <row r="182" spans="1:55">
      <c r="A182" s="1"/>
      <c r="B182" s="1"/>
      <c r="C182" s="1"/>
      <c r="D182" s="1"/>
      <c r="E182" s="1"/>
      <c r="F182" s="1"/>
      <c r="G182" s="1"/>
      <c r="H182" s="1"/>
      <c r="I182" s="1"/>
      <c r="J182" s="1"/>
      <c r="K182" s="1"/>
      <c r="L182" s="1"/>
      <c r="M182" s="1"/>
      <c r="N182" s="1"/>
      <c r="O182" s="1"/>
      <c r="P182" s="1"/>
      <c r="Q182" s="1"/>
      <c r="R182" s="1"/>
      <c r="S182" s="1"/>
      <c r="T182" s="1"/>
      <c r="U182" s="1"/>
      <c r="V182" s="1"/>
      <c r="W182" s="1"/>
      <c r="X182" s="1"/>
      <c r="Y182" s="1"/>
      <c r="Z182" s="1"/>
      <c r="AA182" s="1"/>
      <c r="AB182" s="1"/>
      <c r="AC182" s="1"/>
      <c r="AD182" s="1"/>
      <c r="AE182" s="1"/>
      <c r="AF182" s="1"/>
      <c r="AG182" s="1"/>
      <c r="AH182" s="19"/>
      <c r="AI182" s="19"/>
      <c r="AJ182" s="19"/>
      <c r="AK182" s="19"/>
      <c r="AL182" s="19"/>
      <c r="AM182" s="19"/>
      <c r="AN182" s="19"/>
      <c r="AO182" s="19"/>
      <c r="AP182" s="19"/>
      <c r="AQ182" s="19"/>
      <c r="AR182" s="19"/>
      <c r="AS182" s="19"/>
      <c r="AT182" s="19"/>
      <c r="AU182" s="19"/>
      <c r="AV182" s="19"/>
      <c r="AW182" s="19"/>
      <c r="AX182" s="19"/>
      <c r="AY182" s="19"/>
      <c r="AZ182" s="19"/>
      <c r="BA182" s="19"/>
      <c r="BB182" s="19"/>
      <c r="BC182" s="19"/>
    </row>
    <row r="183" spans="1:55">
      <c r="A183" s="1"/>
      <c r="B183" s="1"/>
      <c r="C183" s="1"/>
      <c r="D183" s="1"/>
      <c r="E183" s="1"/>
      <c r="F183" s="1"/>
      <c r="G183" s="1"/>
      <c r="H183" s="1"/>
      <c r="I183" s="1"/>
      <c r="J183" s="1"/>
      <c r="K183" s="1"/>
      <c r="L183" s="1"/>
      <c r="M183" s="1"/>
      <c r="N183" s="1"/>
      <c r="O183" s="1"/>
      <c r="P183" s="1"/>
      <c r="Q183" s="1"/>
      <c r="R183" s="1"/>
      <c r="S183" s="1"/>
      <c r="T183" s="1"/>
      <c r="U183" s="1"/>
      <c r="V183" s="1"/>
      <c r="W183" s="1"/>
      <c r="X183" s="1"/>
      <c r="Y183" s="1"/>
      <c r="Z183" s="1"/>
      <c r="AA183" s="1"/>
      <c r="AB183" s="1"/>
      <c r="AC183" s="1"/>
      <c r="AD183" s="1"/>
      <c r="AE183" s="1"/>
      <c r="AF183" s="1"/>
      <c r="AG183" s="1"/>
      <c r="AH183" s="19"/>
      <c r="AI183" s="19"/>
      <c r="AJ183" s="19"/>
      <c r="AK183" s="19"/>
      <c r="AL183" s="19"/>
      <c r="AM183" s="19"/>
      <c r="AN183" s="19"/>
      <c r="AO183" s="19"/>
      <c r="AP183" s="19"/>
      <c r="AQ183" s="19"/>
      <c r="AR183" s="19"/>
      <c r="AS183" s="19"/>
      <c r="AT183" s="19"/>
      <c r="AU183" s="19"/>
      <c r="AV183" s="19"/>
      <c r="AW183" s="19"/>
      <c r="AX183" s="19"/>
      <c r="AY183" s="19"/>
      <c r="AZ183" s="19"/>
      <c r="BA183" s="19"/>
      <c r="BB183" s="19"/>
      <c r="BC183" s="19"/>
    </row>
    <row r="184" spans="1:55">
      <c r="A184" s="1"/>
      <c r="B184" s="1"/>
      <c r="C184" s="1"/>
      <c r="D184" s="1"/>
      <c r="E184" s="1"/>
      <c r="F184" s="1"/>
      <c r="G184" s="1"/>
      <c r="H184" s="1"/>
      <c r="I184" s="1"/>
      <c r="J184" s="1"/>
      <c r="K184" s="1"/>
      <c r="L184" s="1"/>
      <c r="M184" s="1"/>
      <c r="N184" s="1"/>
      <c r="O184" s="1"/>
      <c r="P184" s="1"/>
      <c r="Q184" s="1"/>
      <c r="R184" s="1"/>
      <c r="S184" s="1"/>
      <c r="T184" s="1"/>
      <c r="U184" s="1"/>
      <c r="V184" s="1"/>
      <c r="W184" s="1"/>
      <c r="X184" s="1"/>
      <c r="Y184" s="1"/>
      <c r="Z184" s="1"/>
      <c r="AA184" s="1"/>
      <c r="AB184" s="1"/>
      <c r="AC184" s="1"/>
      <c r="AD184" s="1"/>
      <c r="AE184" s="1"/>
      <c r="AF184" s="1"/>
      <c r="AG184" s="1"/>
      <c r="AH184" s="19"/>
      <c r="AI184" s="19"/>
      <c r="AJ184" s="19"/>
      <c r="AK184" s="19"/>
      <c r="AL184" s="19"/>
      <c r="AM184" s="19"/>
      <c r="AN184" s="19"/>
      <c r="AO184" s="19"/>
      <c r="AP184" s="19"/>
      <c r="AQ184" s="19"/>
      <c r="AR184" s="19"/>
      <c r="AS184" s="19"/>
      <c r="AT184" s="19"/>
      <c r="AU184" s="19"/>
      <c r="AV184" s="19"/>
      <c r="AW184" s="19"/>
      <c r="AX184" s="19"/>
      <c r="AY184" s="19"/>
      <c r="AZ184" s="19"/>
      <c r="BA184" s="19"/>
      <c r="BB184" s="19"/>
      <c r="BC184" s="19"/>
    </row>
    <row r="185" spans="1:55">
      <c r="A185" s="1"/>
      <c r="B185" s="1"/>
      <c r="C185" s="1"/>
      <c r="D185" s="1"/>
      <c r="E185" s="1"/>
      <c r="F185" s="1"/>
      <c r="G185" s="1"/>
      <c r="H185" s="1"/>
      <c r="I185" s="1"/>
      <c r="J185" s="1"/>
      <c r="K185" s="1"/>
      <c r="L185" s="1"/>
      <c r="M185" s="1"/>
      <c r="N185" s="1"/>
      <c r="O185" s="1"/>
      <c r="P185" s="1"/>
      <c r="Q185" s="1"/>
      <c r="R185" s="1"/>
      <c r="S185" s="1"/>
      <c r="T185" s="1"/>
      <c r="U185" s="1"/>
      <c r="V185" s="1"/>
      <c r="W185" s="1"/>
      <c r="X185" s="1"/>
      <c r="Y185" s="1"/>
      <c r="Z185" s="1"/>
      <c r="AA185" s="1"/>
      <c r="AB185" s="1"/>
      <c r="AC185" s="1"/>
      <c r="AD185" s="1"/>
      <c r="AE185" s="1"/>
      <c r="AF185" s="1"/>
      <c r="AG185" s="1"/>
      <c r="AH185" s="19"/>
      <c r="AI185" s="19"/>
      <c r="AJ185" s="19"/>
      <c r="AK185" s="19"/>
      <c r="AL185" s="19"/>
      <c r="AM185" s="19"/>
      <c r="AN185" s="19"/>
      <c r="AO185" s="19"/>
      <c r="AP185" s="19"/>
      <c r="AQ185" s="19"/>
      <c r="AR185" s="19"/>
      <c r="AS185" s="19"/>
      <c r="AT185" s="19"/>
      <c r="AU185" s="19"/>
      <c r="AV185" s="19"/>
      <c r="AW185" s="19"/>
      <c r="AX185" s="19"/>
      <c r="AY185" s="19"/>
      <c r="AZ185" s="19"/>
      <c r="BA185" s="19"/>
      <c r="BB185" s="19"/>
      <c r="BC185" s="19"/>
    </row>
    <row r="186" spans="1:55">
      <c r="A186" s="1"/>
      <c r="B186" s="1"/>
      <c r="C186" s="1"/>
      <c r="D186" s="1"/>
      <c r="E186" s="1"/>
      <c r="F186" s="1"/>
      <c r="G186" s="1"/>
      <c r="H186" s="1"/>
      <c r="I186" s="1"/>
      <c r="J186" s="1"/>
      <c r="K186" s="1"/>
      <c r="L186" s="1"/>
      <c r="M186" s="1"/>
      <c r="N186" s="1"/>
      <c r="O186" s="1"/>
      <c r="P186" s="1"/>
      <c r="Q186" s="1"/>
      <c r="R186" s="1"/>
      <c r="S186" s="1"/>
      <c r="T186" s="1"/>
      <c r="U186" s="1"/>
      <c r="V186" s="1"/>
      <c r="W186" s="1"/>
      <c r="X186" s="1"/>
      <c r="Y186" s="1"/>
      <c r="Z186" s="1"/>
      <c r="AA186" s="1"/>
      <c r="AB186" s="1"/>
      <c r="AC186" s="1"/>
      <c r="AD186" s="1"/>
      <c r="AE186" s="1"/>
      <c r="AF186" s="1"/>
      <c r="AG186" s="1"/>
      <c r="AH186" s="19"/>
      <c r="AI186" s="19"/>
      <c r="AJ186" s="19"/>
      <c r="AK186" s="19"/>
      <c r="AL186" s="19"/>
      <c r="AM186" s="19"/>
      <c r="AN186" s="19"/>
      <c r="AO186" s="19"/>
      <c r="AP186" s="19"/>
      <c r="AQ186" s="19"/>
      <c r="AR186" s="19"/>
      <c r="AS186" s="19"/>
      <c r="AT186" s="19"/>
      <c r="AU186" s="19"/>
      <c r="AV186" s="19"/>
      <c r="AW186" s="19"/>
      <c r="AX186" s="19"/>
      <c r="AY186" s="19"/>
      <c r="AZ186" s="19"/>
      <c r="BA186" s="19"/>
      <c r="BB186" s="19"/>
      <c r="BC186" s="19"/>
    </row>
    <row r="187" spans="1:55">
      <c r="A187" s="1"/>
      <c r="B187" s="1"/>
      <c r="C187" s="1"/>
      <c r="D187" s="1"/>
      <c r="E187" s="1"/>
      <c r="F187" s="1"/>
      <c r="G187" s="1"/>
      <c r="H187" s="1"/>
      <c r="I187" s="1"/>
      <c r="J187" s="1"/>
      <c r="K187" s="1"/>
      <c r="L187" s="1"/>
      <c r="M187" s="1"/>
      <c r="N187" s="1"/>
      <c r="O187" s="1"/>
      <c r="P187" s="1"/>
      <c r="Q187" s="1"/>
      <c r="R187" s="1"/>
      <c r="S187" s="1"/>
      <c r="T187" s="1"/>
      <c r="U187" s="1"/>
      <c r="V187" s="1"/>
      <c r="W187" s="1"/>
      <c r="X187" s="1"/>
      <c r="Y187" s="1"/>
      <c r="Z187" s="1"/>
      <c r="AA187" s="1"/>
      <c r="AB187" s="1"/>
      <c r="AC187" s="1"/>
      <c r="AD187" s="1"/>
      <c r="AE187" s="1"/>
      <c r="AF187" s="1"/>
      <c r="AG187" s="1"/>
      <c r="AH187" s="19"/>
      <c r="AI187" s="19"/>
      <c r="AJ187" s="19"/>
      <c r="AK187" s="19"/>
      <c r="AL187" s="19"/>
      <c r="AM187" s="19"/>
      <c r="AN187" s="19"/>
      <c r="AO187" s="19"/>
      <c r="AP187" s="19"/>
      <c r="AQ187" s="19"/>
      <c r="AR187" s="19"/>
      <c r="AS187" s="19"/>
      <c r="AT187" s="19"/>
      <c r="AU187" s="19"/>
      <c r="AV187" s="19"/>
      <c r="AW187" s="19"/>
      <c r="AX187" s="19"/>
      <c r="AY187" s="19"/>
      <c r="AZ187" s="19"/>
      <c r="BA187" s="19"/>
      <c r="BB187" s="19"/>
      <c r="BC187" s="19"/>
    </row>
    <row r="188" spans="1:55">
      <c r="A188" s="1"/>
      <c r="B188" s="1"/>
      <c r="C188" s="1"/>
      <c r="D188" s="1"/>
      <c r="E188" s="1"/>
      <c r="F188" s="1"/>
      <c r="G188" s="1"/>
      <c r="H188" s="1"/>
      <c r="I188" s="1"/>
      <c r="J188" s="1"/>
      <c r="K188" s="1"/>
      <c r="L188" s="1"/>
      <c r="M188" s="1"/>
      <c r="N188" s="1"/>
      <c r="O188" s="1"/>
      <c r="P188" s="1"/>
      <c r="Q188" s="1"/>
      <c r="R188" s="1"/>
      <c r="S188" s="1"/>
      <c r="T188" s="1"/>
      <c r="U188" s="1"/>
      <c r="V188" s="1"/>
      <c r="W188" s="1"/>
      <c r="X188" s="1"/>
      <c r="Y188" s="1"/>
      <c r="Z188" s="1"/>
      <c r="AA188" s="1"/>
      <c r="AB188" s="1"/>
      <c r="AC188" s="1"/>
      <c r="AD188" s="1"/>
      <c r="AE188" s="1"/>
      <c r="AF188" s="1"/>
      <c r="AG188" s="1"/>
      <c r="AH188" s="19"/>
      <c r="AI188" s="19"/>
      <c r="AJ188" s="19"/>
      <c r="AK188" s="19"/>
      <c r="AL188" s="19"/>
      <c r="AM188" s="19"/>
      <c r="AN188" s="19"/>
      <c r="AO188" s="19"/>
      <c r="AP188" s="19"/>
      <c r="AQ188" s="19"/>
      <c r="AR188" s="19"/>
      <c r="AS188" s="19"/>
      <c r="AT188" s="19"/>
      <c r="AU188" s="19"/>
      <c r="AV188" s="19"/>
      <c r="AW188" s="19"/>
      <c r="AX188" s="19"/>
      <c r="AY188" s="19"/>
      <c r="AZ188" s="19"/>
      <c r="BA188" s="19"/>
      <c r="BB188" s="19"/>
      <c r="BC188" s="19"/>
    </row>
    <row r="189" spans="1:55">
      <c r="A189" s="1"/>
      <c r="B189" s="1"/>
      <c r="C189" s="1"/>
      <c r="D189" s="1"/>
      <c r="E189" s="1"/>
      <c r="F189" s="1"/>
      <c r="G189" s="1"/>
      <c r="H189" s="1"/>
      <c r="I189" s="1"/>
      <c r="J189" s="1"/>
      <c r="K189" s="1"/>
      <c r="L189" s="1"/>
      <c r="M189" s="1"/>
      <c r="N189" s="1"/>
      <c r="O189" s="1"/>
      <c r="P189" s="1"/>
      <c r="Q189" s="1"/>
      <c r="R189" s="1"/>
      <c r="S189" s="1"/>
      <c r="T189" s="1"/>
      <c r="U189" s="1"/>
      <c r="V189" s="1"/>
      <c r="W189" s="1"/>
      <c r="X189" s="1"/>
      <c r="Y189" s="1"/>
      <c r="Z189" s="1"/>
      <c r="AA189" s="1"/>
      <c r="AB189" s="1"/>
      <c r="AC189" s="1"/>
      <c r="AD189" s="1"/>
      <c r="AE189" s="1"/>
      <c r="AF189" s="1"/>
      <c r="AG189" s="1"/>
      <c r="AH189" s="19"/>
      <c r="AI189" s="19"/>
      <c r="AJ189" s="19"/>
      <c r="AK189" s="19"/>
      <c r="AL189" s="19"/>
      <c r="AM189" s="19"/>
      <c r="AN189" s="19"/>
      <c r="AO189" s="19"/>
      <c r="AP189" s="19"/>
      <c r="AQ189" s="19"/>
      <c r="AR189" s="19"/>
      <c r="AS189" s="19"/>
      <c r="AT189" s="19"/>
      <c r="AU189" s="19"/>
      <c r="AV189" s="19"/>
      <c r="AW189" s="19"/>
      <c r="AX189" s="19"/>
      <c r="AY189" s="19"/>
      <c r="AZ189" s="19"/>
      <c r="BA189" s="19"/>
      <c r="BB189" s="19"/>
      <c r="BC189" s="19"/>
    </row>
    <row r="190" spans="1:55">
      <c r="A190" s="1"/>
      <c r="B190" s="1"/>
      <c r="C190" s="1"/>
      <c r="D190" s="1"/>
      <c r="E190" s="1"/>
      <c r="F190" s="1"/>
      <c r="G190" s="1"/>
      <c r="H190" s="1"/>
      <c r="I190" s="1"/>
      <c r="J190" s="1"/>
      <c r="K190" s="1"/>
      <c r="L190" s="1"/>
      <c r="M190" s="1"/>
      <c r="N190" s="1"/>
      <c r="O190" s="1"/>
      <c r="P190" s="1"/>
      <c r="Q190" s="1"/>
      <c r="R190" s="1"/>
      <c r="S190" s="1"/>
      <c r="T190" s="1"/>
      <c r="U190" s="1"/>
      <c r="V190" s="1"/>
      <c r="W190" s="1"/>
      <c r="X190" s="1"/>
      <c r="Y190" s="1"/>
      <c r="Z190" s="1"/>
      <c r="AA190" s="1"/>
      <c r="AB190" s="1"/>
      <c r="AC190" s="1"/>
      <c r="AD190" s="1"/>
      <c r="AE190" s="1"/>
      <c r="AF190" s="1"/>
      <c r="AG190" s="1"/>
      <c r="AH190" s="19"/>
      <c r="AI190" s="19"/>
      <c r="AJ190" s="19"/>
      <c r="AK190" s="19"/>
      <c r="AL190" s="19"/>
      <c r="AM190" s="19"/>
      <c r="AN190" s="19"/>
      <c r="AO190" s="19"/>
      <c r="AP190" s="19"/>
      <c r="AQ190" s="19"/>
      <c r="AR190" s="19"/>
      <c r="AS190" s="19"/>
      <c r="AT190" s="19"/>
      <c r="AU190" s="19"/>
      <c r="AV190" s="19"/>
      <c r="AW190" s="19"/>
      <c r="AX190" s="19"/>
      <c r="AY190" s="19"/>
      <c r="AZ190" s="19"/>
      <c r="BA190" s="19"/>
      <c r="BB190" s="19"/>
      <c r="BC190" s="19"/>
    </row>
    <row r="191" spans="1:55">
      <c r="A191" s="1"/>
      <c r="B191" s="1"/>
      <c r="C191" s="1"/>
      <c r="D191" s="1"/>
      <c r="E191" s="1"/>
      <c r="F191" s="1"/>
      <c r="G191" s="1"/>
      <c r="H191" s="1"/>
      <c r="I191" s="1"/>
      <c r="J191" s="1"/>
      <c r="K191" s="1"/>
      <c r="L191" s="1"/>
      <c r="M191" s="1"/>
      <c r="N191" s="1"/>
      <c r="O191" s="1"/>
      <c r="P191" s="1"/>
      <c r="Q191" s="1"/>
      <c r="R191" s="1"/>
      <c r="S191" s="1"/>
      <c r="T191" s="1"/>
      <c r="U191" s="1"/>
      <c r="V191" s="1"/>
      <c r="W191" s="1"/>
      <c r="X191" s="1"/>
      <c r="Y191" s="1"/>
      <c r="Z191" s="1"/>
      <c r="AA191" s="1"/>
      <c r="AB191" s="1"/>
      <c r="AC191" s="1"/>
      <c r="AD191" s="1"/>
      <c r="AE191" s="1"/>
      <c r="AF191" s="1"/>
      <c r="AG191" s="1"/>
      <c r="AH191" s="19"/>
      <c r="AI191" s="19"/>
      <c r="AJ191" s="19"/>
      <c r="AK191" s="19"/>
      <c r="AL191" s="19"/>
      <c r="AM191" s="19"/>
      <c r="AN191" s="19"/>
      <c r="AO191" s="19"/>
      <c r="AP191" s="19"/>
      <c r="AQ191" s="19"/>
      <c r="AR191" s="19"/>
      <c r="AS191" s="19"/>
      <c r="AT191" s="19"/>
      <c r="AU191" s="19"/>
      <c r="AV191" s="19"/>
      <c r="AW191" s="19"/>
      <c r="AX191" s="19"/>
      <c r="AY191" s="19"/>
      <c r="AZ191" s="19"/>
      <c r="BA191" s="19"/>
      <c r="BB191" s="19"/>
      <c r="BC191" s="19"/>
    </row>
    <row r="192" spans="1:55">
      <c r="A192" s="1"/>
      <c r="B192" s="1"/>
      <c r="C192" s="1"/>
      <c r="D192" s="1"/>
      <c r="E192" s="1"/>
      <c r="F192" s="1"/>
      <c r="G192" s="1"/>
      <c r="H192" s="1"/>
      <c r="I192" s="1"/>
      <c r="J192" s="1"/>
      <c r="K192" s="1"/>
      <c r="L192" s="1"/>
      <c r="M192" s="1"/>
      <c r="N192" s="1"/>
      <c r="O192" s="1"/>
      <c r="P192" s="1"/>
      <c r="Q192" s="1"/>
      <c r="R192" s="1"/>
      <c r="S192" s="1"/>
      <c r="T192" s="1"/>
      <c r="U192" s="1"/>
      <c r="V192" s="1"/>
      <c r="W192" s="1"/>
      <c r="X192" s="1"/>
      <c r="Y192" s="1"/>
      <c r="Z192" s="1"/>
      <c r="AA192" s="1"/>
      <c r="AB192" s="1"/>
      <c r="AC192" s="1"/>
      <c r="AD192" s="1"/>
      <c r="AE192" s="1"/>
      <c r="AF192" s="1"/>
      <c r="AG192" s="1"/>
      <c r="AH192" s="19"/>
      <c r="AI192" s="19"/>
      <c r="AJ192" s="19"/>
      <c r="AK192" s="19"/>
      <c r="AL192" s="19"/>
      <c r="AM192" s="19"/>
      <c r="AN192" s="19"/>
      <c r="AO192" s="19"/>
      <c r="AP192" s="19"/>
      <c r="AQ192" s="19"/>
      <c r="AR192" s="19"/>
      <c r="AS192" s="19"/>
      <c r="AT192" s="19"/>
      <c r="AU192" s="19"/>
      <c r="AV192" s="19"/>
      <c r="AW192" s="19"/>
      <c r="AX192" s="19"/>
      <c r="AY192" s="19"/>
      <c r="AZ192" s="19"/>
      <c r="BA192" s="19"/>
      <c r="BB192" s="19"/>
      <c r="BC192" s="19"/>
    </row>
    <row r="193" spans="1:55">
      <c r="A193" s="1"/>
      <c r="B193" s="1"/>
      <c r="C193" s="1"/>
      <c r="D193" s="1"/>
      <c r="E193" s="1"/>
      <c r="F193" s="1"/>
      <c r="G193" s="1"/>
      <c r="H193" s="1"/>
      <c r="I193" s="1"/>
      <c r="J193" s="1"/>
      <c r="K193" s="1"/>
      <c r="L193" s="1"/>
      <c r="M193" s="1"/>
      <c r="N193" s="1"/>
      <c r="O193" s="1"/>
      <c r="P193" s="1"/>
      <c r="Q193" s="1"/>
      <c r="R193" s="1"/>
      <c r="S193" s="1"/>
      <c r="T193" s="1"/>
      <c r="U193" s="1"/>
      <c r="V193" s="1"/>
      <c r="W193" s="1"/>
      <c r="X193" s="1"/>
      <c r="Y193" s="1"/>
      <c r="Z193" s="1"/>
      <c r="AA193" s="1"/>
      <c r="AB193" s="1"/>
      <c r="AC193" s="1"/>
      <c r="AD193" s="1"/>
      <c r="AE193" s="1"/>
      <c r="AF193" s="1"/>
      <c r="AG193" s="1"/>
      <c r="AH193" s="19"/>
      <c r="AI193" s="19"/>
      <c r="AJ193" s="19"/>
      <c r="AK193" s="19"/>
      <c r="AL193" s="19"/>
      <c r="AM193" s="19"/>
      <c r="AN193" s="19"/>
      <c r="AO193" s="19"/>
      <c r="AP193" s="19"/>
      <c r="AQ193" s="19"/>
      <c r="AR193" s="19"/>
      <c r="AS193" s="19"/>
      <c r="AT193" s="19"/>
      <c r="AU193" s="19"/>
      <c r="AV193" s="19"/>
      <c r="AW193" s="19"/>
      <c r="AX193" s="19"/>
      <c r="AY193" s="19"/>
      <c r="AZ193" s="19"/>
      <c r="BA193" s="19"/>
      <c r="BB193" s="19"/>
      <c r="BC193" s="19"/>
    </row>
    <row r="194" spans="1:55">
      <c r="A194" s="1"/>
      <c r="B194" s="1"/>
      <c r="C194" s="1"/>
      <c r="D194" s="1"/>
      <c r="E194" s="1"/>
      <c r="F194" s="1"/>
      <c r="G194" s="1"/>
      <c r="H194" s="1"/>
      <c r="I194" s="1"/>
      <c r="J194" s="1"/>
      <c r="K194" s="1"/>
      <c r="L194" s="1"/>
      <c r="M194" s="1"/>
      <c r="N194" s="1"/>
      <c r="O194" s="1"/>
      <c r="P194" s="1"/>
      <c r="Q194" s="1"/>
      <c r="R194" s="1"/>
      <c r="S194" s="1"/>
      <c r="T194" s="1"/>
      <c r="U194" s="1"/>
      <c r="V194" s="1"/>
      <c r="W194" s="1"/>
      <c r="X194" s="1"/>
      <c r="Y194" s="1"/>
      <c r="Z194" s="1"/>
      <c r="AA194" s="1"/>
      <c r="AB194" s="1"/>
      <c r="AC194" s="1"/>
      <c r="AD194" s="1"/>
      <c r="AE194" s="1"/>
      <c r="AF194" s="1"/>
      <c r="AG194" s="1"/>
      <c r="AH194" s="19"/>
      <c r="AI194" s="19"/>
      <c r="AJ194" s="19"/>
      <c r="AK194" s="19"/>
      <c r="AL194" s="19"/>
      <c r="AM194" s="19"/>
      <c r="AN194" s="19"/>
      <c r="AO194" s="19"/>
      <c r="AP194" s="19"/>
      <c r="AQ194" s="19"/>
      <c r="AR194" s="19"/>
      <c r="AS194" s="19"/>
      <c r="AT194" s="19"/>
      <c r="AU194" s="19"/>
      <c r="AV194" s="19"/>
      <c r="AW194" s="19"/>
      <c r="AX194" s="19"/>
      <c r="AY194" s="19"/>
      <c r="AZ194" s="19"/>
      <c r="BA194" s="19"/>
      <c r="BB194" s="19"/>
      <c r="BC194" s="19"/>
    </row>
    <row r="195" spans="1:55">
      <c r="A195" s="1"/>
      <c r="B195" s="1"/>
      <c r="C195" s="1"/>
      <c r="D195" s="1"/>
      <c r="E195" s="1"/>
      <c r="F195" s="1"/>
      <c r="G195" s="1"/>
      <c r="H195" s="1"/>
      <c r="I195" s="1"/>
      <c r="J195" s="1"/>
      <c r="K195" s="1"/>
      <c r="L195" s="1"/>
      <c r="M195" s="1"/>
      <c r="N195" s="1"/>
      <c r="O195" s="1"/>
      <c r="P195" s="1"/>
      <c r="Q195" s="1"/>
      <c r="R195" s="1"/>
      <c r="S195" s="1"/>
      <c r="T195" s="1"/>
      <c r="U195" s="1"/>
      <c r="V195" s="1"/>
      <c r="W195" s="1"/>
      <c r="X195" s="1"/>
      <c r="Y195" s="1"/>
      <c r="Z195" s="1"/>
      <c r="AA195" s="1"/>
      <c r="AB195" s="1"/>
      <c r="AC195" s="1"/>
      <c r="AD195" s="1"/>
      <c r="AE195" s="1"/>
      <c r="AF195" s="1"/>
      <c r="AG195" s="1"/>
      <c r="AH195" s="19"/>
      <c r="AI195" s="19"/>
      <c r="AJ195" s="19"/>
      <c r="AK195" s="19"/>
      <c r="AL195" s="19"/>
      <c r="AM195" s="19"/>
      <c r="AN195" s="19"/>
      <c r="AO195" s="19"/>
      <c r="AP195" s="19"/>
      <c r="AQ195" s="19"/>
      <c r="AR195" s="19"/>
      <c r="AS195" s="19"/>
      <c r="AT195" s="19"/>
      <c r="AU195" s="19"/>
      <c r="AV195" s="19"/>
      <c r="AW195" s="19"/>
      <c r="AX195" s="19"/>
      <c r="AY195" s="19"/>
      <c r="AZ195" s="19"/>
      <c r="BA195" s="19"/>
      <c r="BB195" s="19"/>
      <c r="BC195" s="19"/>
    </row>
    <row r="196" spans="1:55">
      <c r="A196" s="1"/>
      <c r="B196" s="1"/>
      <c r="C196" s="1"/>
      <c r="D196" s="1"/>
      <c r="E196" s="1"/>
      <c r="F196" s="1"/>
      <c r="G196" s="1"/>
      <c r="H196" s="1"/>
      <c r="I196" s="1"/>
      <c r="J196" s="1"/>
      <c r="K196" s="1"/>
      <c r="L196" s="1"/>
      <c r="M196" s="1"/>
      <c r="N196" s="1"/>
      <c r="O196" s="1"/>
      <c r="P196" s="1"/>
      <c r="Q196" s="1"/>
      <c r="R196" s="1"/>
      <c r="S196" s="1"/>
      <c r="T196" s="1"/>
      <c r="U196" s="1"/>
      <c r="V196" s="1"/>
      <c r="W196" s="1"/>
      <c r="X196" s="1"/>
      <c r="Y196" s="1"/>
      <c r="Z196" s="1"/>
      <c r="AA196" s="1"/>
      <c r="AB196" s="1"/>
      <c r="AC196" s="1"/>
      <c r="AD196" s="1"/>
      <c r="AE196" s="1"/>
      <c r="AF196" s="1"/>
      <c r="AG196" s="1"/>
      <c r="AH196" s="19"/>
      <c r="AI196" s="19"/>
      <c r="AJ196" s="19"/>
      <c r="AK196" s="19"/>
      <c r="AL196" s="19"/>
      <c r="AM196" s="19"/>
      <c r="AN196" s="19"/>
      <c r="AO196" s="19"/>
      <c r="AP196" s="19"/>
      <c r="AQ196" s="19"/>
      <c r="AR196" s="19"/>
      <c r="AS196" s="19"/>
      <c r="AT196" s="19"/>
      <c r="AU196" s="19"/>
      <c r="AV196" s="19"/>
      <c r="AW196" s="19"/>
      <c r="AX196" s="19"/>
      <c r="AY196" s="19"/>
      <c r="AZ196" s="19"/>
      <c r="BA196" s="19"/>
      <c r="BB196" s="19"/>
      <c r="BC196" s="19"/>
    </row>
    <row r="197" spans="1:55">
      <c r="A197" s="1"/>
      <c r="B197" s="1"/>
      <c r="C197" s="1"/>
      <c r="D197" s="1"/>
      <c r="E197" s="1"/>
      <c r="F197" s="1"/>
      <c r="G197" s="1"/>
      <c r="H197" s="1"/>
      <c r="I197" s="1"/>
      <c r="J197" s="1"/>
      <c r="K197" s="1"/>
      <c r="L197" s="1"/>
      <c r="M197" s="1"/>
      <c r="N197" s="1"/>
      <c r="O197" s="1"/>
      <c r="P197" s="1"/>
      <c r="Q197" s="1"/>
      <c r="R197" s="1"/>
      <c r="S197" s="1"/>
      <c r="T197" s="1"/>
      <c r="U197" s="1"/>
      <c r="V197" s="1"/>
      <c r="W197" s="1"/>
      <c r="X197" s="1"/>
      <c r="Y197" s="1"/>
      <c r="Z197" s="1"/>
      <c r="AA197" s="1"/>
      <c r="AB197" s="1"/>
      <c r="AC197" s="1"/>
      <c r="AD197" s="1"/>
      <c r="AE197" s="1"/>
      <c r="AF197" s="1"/>
      <c r="AG197" s="1"/>
      <c r="AH197" s="19"/>
      <c r="AI197" s="19"/>
      <c r="AJ197" s="19"/>
      <c r="AK197" s="19"/>
      <c r="AL197" s="19"/>
      <c r="AM197" s="19"/>
      <c r="AN197" s="19"/>
      <c r="AO197" s="19"/>
      <c r="AP197" s="19"/>
      <c r="AQ197" s="19"/>
      <c r="AR197" s="19"/>
      <c r="AS197" s="19"/>
      <c r="AT197" s="19"/>
      <c r="AU197" s="19"/>
      <c r="AV197" s="19"/>
      <c r="AW197" s="19"/>
      <c r="AX197" s="19"/>
      <c r="AY197" s="19"/>
      <c r="AZ197" s="19"/>
      <c r="BA197" s="19"/>
      <c r="BB197" s="19"/>
      <c r="BC197" s="19"/>
    </row>
    <row r="198" spans="1:55">
      <c r="A198" s="1"/>
      <c r="B198" s="1"/>
      <c r="C198" s="1"/>
      <c r="D198" s="1"/>
      <c r="E198" s="1"/>
      <c r="F198" s="1"/>
      <c r="G198" s="1"/>
      <c r="H198" s="1"/>
      <c r="I198" s="1"/>
      <c r="J198" s="1"/>
      <c r="K198" s="1"/>
      <c r="L198" s="1"/>
      <c r="M198" s="1"/>
      <c r="N198" s="1"/>
      <c r="O198" s="1"/>
      <c r="P198" s="1"/>
      <c r="Q198" s="1"/>
      <c r="R198" s="1"/>
      <c r="S198" s="1"/>
      <c r="T198" s="1"/>
      <c r="U198" s="1"/>
      <c r="V198" s="1"/>
      <c r="W198" s="1"/>
      <c r="X198" s="1"/>
      <c r="Y198" s="1"/>
      <c r="Z198" s="1"/>
      <c r="AA198" s="1"/>
      <c r="AB198" s="1"/>
      <c r="AC198" s="1"/>
      <c r="AD198" s="1"/>
      <c r="AE198" s="1"/>
      <c r="AF198" s="1"/>
      <c r="AG198" s="1"/>
      <c r="AH198" s="19"/>
      <c r="AI198" s="19"/>
      <c r="AJ198" s="19"/>
      <c r="AK198" s="19"/>
      <c r="AL198" s="19"/>
      <c r="AM198" s="19"/>
      <c r="AN198" s="19"/>
      <c r="AO198" s="19"/>
      <c r="AP198" s="19"/>
      <c r="AQ198" s="19"/>
      <c r="AR198" s="19"/>
      <c r="AS198" s="19"/>
      <c r="AT198" s="19"/>
      <c r="AU198" s="19"/>
      <c r="AV198" s="19"/>
      <c r="AW198" s="19"/>
      <c r="AX198" s="19"/>
      <c r="AY198" s="19"/>
      <c r="AZ198" s="19"/>
      <c r="BA198" s="19"/>
      <c r="BB198" s="19"/>
      <c r="BC198" s="19"/>
    </row>
    <row r="199" spans="1:55">
      <c r="A199" s="1"/>
      <c r="B199" s="1"/>
      <c r="C199" s="1"/>
      <c r="D199" s="1"/>
      <c r="E199" s="1"/>
      <c r="F199" s="1"/>
      <c r="G199" s="1"/>
      <c r="H199" s="1"/>
      <c r="I199" s="1"/>
      <c r="J199" s="1"/>
      <c r="K199" s="1"/>
      <c r="L199" s="1"/>
      <c r="M199" s="1"/>
      <c r="N199" s="1"/>
      <c r="O199" s="1"/>
      <c r="P199" s="1"/>
      <c r="Q199" s="1"/>
      <c r="R199" s="1"/>
      <c r="S199" s="1"/>
      <c r="T199" s="1"/>
      <c r="U199" s="1"/>
      <c r="V199" s="1"/>
      <c r="W199" s="1"/>
      <c r="X199" s="1"/>
      <c r="Y199" s="1"/>
      <c r="Z199" s="1"/>
      <c r="AA199" s="1"/>
      <c r="AB199" s="1"/>
      <c r="AC199" s="1"/>
      <c r="AD199" s="1"/>
      <c r="AE199" s="1"/>
      <c r="AF199" s="1"/>
      <c r="AG199" s="1"/>
      <c r="AH199" s="19"/>
      <c r="AI199" s="19"/>
      <c r="AJ199" s="19"/>
      <c r="AK199" s="19"/>
      <c r="AL199" s="19"/>
      <c r="AM199" s="19"/>
      <c r="AN199" s="19"/>
      <c r="AO199" s="19"/>
      <c r="AP199" s="19"/>
      <c r="AQ199" s="19"/>
      <c r="AR199" s="19"/>
      <c r="AS199" s="19"/>
      <c r="AT199" s="19"/>
      <c r="AU199" s="19"/>
      <c r="AV199" s="19"/>
      <c r="AW199" s="19"/>
      <c r="AX199" s="19"/>
      <c r="AY199" s="19"/>
      <c r="AZ199" s="19"/>
      <c r="BA199" s="19"/>
      <c r="BB199" s="19"/>
      <c r="BC199" s="19"/>
    </row>
    <row r="200" spans="1:55">
      <c r="A200" s="1"/>
      <c r="B200" s="1"/>
      <c r="C200" s="1"/>
      <c r="D200" s="1"/>
      <c r="E200" s="1"/>
      <c r="F200" s="1"/>
      <c r="G200" s="1"/>
      <c r="H200" s="1"/>
      <c r="I200" s="1"/>
      <c r="J200" s="1"/>
      <c r="K200" s="1"/>
      <c r="L200" s="1"/>
      <c r="M200" s="1"/>
      <c r="N200" s="1"/>
      <c r="O200" s="1"/>
      <c r="P200" s="1"/>
      <c r="Q200" s="1"/>
      <c r="R200" s="1"/>
      <c r="S200" s="1"/>
      <c r="T200" s="1"/>
      <c r="U200" s="1"/>
      <c r="V200" s="1"/>
      <c r="W200" s="1"/>
      <c r="X200" s="1"/>
      <c r="Y200" s="1"/>
      <c r="Z200" s="1"/>
      <c r="AA200" s="1"/>
      <c r="AB200" s="1"/>
      <c r="AC200" s="1"/>
      <c r="AD200" s="1"/>
      <c r="AE200" s="1"/>
      <c r="AF200" s="1"/>
      <c r="AG200" s="1"/>
      <c r="AH200" s="19"/>
      <c r="AI200" s="19"/>
      <c r="AJ200" s="19"/>
      <c r="AK200" s="19"/>
      <c r="AL200" s="19"/>
      <c r="AM200" s="19"/>
      <c r="AN200" s="19"/>
      <c r="AO200" s="19"/>
      <c r="AP200" s="19"/>
      <c r="AQ200" s="19"/>
      <c r="AR200" s="19"/>
      <c r="AS200" s="19"/>
      <c r="AT200" s="19"/>
      <c r="AU200" s="19"/>
      <c r="AV200" s="19"/>
      <c r="AW200" s="19"/>
      <c r="AX200" s="19"/>
      <c r="AY200" s="19"/>
      <c r="AZ200" s="19"/>
      <c r="BA200" s="19"/>
      <c r="BB200" s="19"/>
      <c r="BC200" s="19"/>
    </row>
    <row r="201" spans="1:55">
      <c r="A201" s="1"/>
      <c r="B201" s="1"/>
      <c r="C201" s="1"/>
      <c r="D201" s="1"/>
      <c r="E201" s="1"/>
      <c r="F201" s="1"/>
      <c r="G201" s="1"/>
      <c r="H201" s="1"/>
      <c r="I201" s="1"/>
      <c r="J201" s="1"/>
      <c r="K201" s="1"/>
      <c r="L201" s="1"/>
      <c r="M201" s="1"/>
      <c r="N201" s="1"/>
      <c r="O201" s="1"/>
      <c r="P201" s="1"/>
      <c r="Q201" s="1"/>
      <c r="R201" s="1"/>
      <c r="S201" s="1"/>
      <c r="T201" s="1"/>
      <c r="U201" s="1"/>
      <c r="V201" s="1"/>
      <c r="W201" s="1"/>
      <c r="X201" s="1"/>
      <c r="Y201" s="1"/>
      <c r="Z201" s="1"/>
      <c r="AA201" s="1"/>
      <c r="AB201" s="1"/>
      <c r="AC201" s="1"/>
      <c r="AD201" s="1"/>
      <c r="AE201" s="1"/>
      <c r="AF201" s="1"/>
      <c r="AG201" s="1"/>
      <c r="AH201" s="19"/>
      <c r="AI201" s="19"/>
      <c r="AJ201" s="19"/>
      <c r="AK201" s="19"/>
      <c r="AL201" s="19"/>
      <c r="AM201" s="19"/>
      <c r="AN201" s="19"/>
      <c r="AO201" s="19"/>
      <c r="AP201" s="19"/>
      <c r="AQ201" s="19"/>
      <c r="AR201" s="19"/>
      <c r="AS201" s="19"/>
      <c r="AT201" s="19"/>
      <c r="AU201" s="19"/>
      <c r="AV201" s="19"/>
      <c r="AW201" s="19"/>
      <c r="AX201" s="19"/>
      <c r="AY201" s="19"/>
      <c r="AZ201" s="19"/>
      <c r="BA201" s="19"/>
      <c r="BB201" s="19"/>
      <c r="BC201" s="19"/>
    </row>
    <row r="202" spans="1:55">
      <c r="A202" s="1"/>
      <c r="B202" s="1"/>
      <c r="C202" s="1"/>
      <c r="D202" s="1"/>
      <c r="E202" s="1"/>
      <c r="F202" s="1"/>
      <c r="G202" s="1"/>
      <c r="H202" s="1"/>
      <c r="I202" s="1"/>
      <c r="J202" s="1"/>
      <c r="K202" s="1"/>
      <c r="L202" s="1"/>
      <c r="M202" s="1"/>
      <c r="N202" s="1"/>
      <c r="O202" s="1"/>
      <c r="P202" s="1"/>
      <c r="Q202" s="1"/>
      <c r="R202" s="1"/>
      <c r="S202" s="1"/>
      <c r="T202" s="1"/>
      <c r="U202" s="1"/>
      <c r="V202" s="1"/>
      <c r="W202" s="1"/>
      <c r="X202" s="1"/>
      <c r="Y202" s="1"/>
      <c r="Z202" s="1"/>
      <c r="AA202" s="1"/>
      <c r="AB202" s="1"/>
      <c r="AC202" s="1"/>
      <c r="AD202" s="1"/>
      <c r="AE202" s="1"/>
      <c r="AF202" s="1"/>
      <c r="AG202" s="1"/>
      <c r="AH202" s="19"/>
      <c r="AI202" s="19"/>
      <c r="AJ202" s="19"/>
      <c r="AK202" s="19"/>
      <c r="AL202" s="19"/>
      <c r="AM202" s="19"/>
      <c r="AN202" s="19"/>
      <c r="AO202" s="19"/>
      <c r="AP202" s="19"/>
      <c r="AQ202" s="19"/>
      <c r="AR202" s="19"/>
      <c r="AS202" s="19"/>
      <c r="AT202" s="19"/>
      <c r="AU202" s="19"/>
      <c r="AV202" s="19"/>
      <c r="AW202" s="19"/>
      <c r="AX202" s="19"/>
      <c r="AY202" s="19"/>
      <c r="AZ202" s="19"/>
      <c r="BA202" s="19"/>
      <c r="BB202" s="19"/>
      <c r="BC202" s="19"/>
    </row>
    <row r="203" spans="1:55">
      <c r="A203" s="1"/>
      <c r="B203" s="1"/>
      <c r="C203" s="1"/>
      <c r="D203" s="1"/>
      <c r="E203" s="1"/>
      <c r="F203" s="1"/>
      <c r="G203" s="1"/>
      <c r="H203" s="1"/>
      <c r="I203" s="1"/>
      <c r="J203" s="1"/>
      <c r="K203" s="1"/>
      <c r="L203" s="1"/>
      <c r="M203" s="1"/>
      <c r="N203" s="1"/>
      <c r="O203" s="1"/>
      <c r="P203" s="1"/>
      <c r="Q203" s="1"/>
      <c r="R203" s="1"/>
      <c r="S203" s="1"/>
      <c r="T203" s="1"/>
      <c r="U203" s="1"/>
      <c r="V203" s="1"/>
      <c r="W203" s="1"/>
      <c r="X203" s="1"/>
      <c r="Y203" s="1"/>
      <c r="Z203" s="1"/>
      <c r="AA203" s="1"/>
      <c r="AB203" s="1"/>
      <c r="AC203" s="1"/>
      <c r="AD203" s="1"/>
      <c r="AE203" s="1"/>
      <c r="AF203" s="1"/>
      <c r="AG203" s="1"/>
      <c r="AH203" s="19"/>
      <c r="AI203" s="19"/>
      <c r="AJ203" s="19"/>
      <c r="AK203" s="19"/>
      <c r="AL203" s="19"/>
      <c r="AM203" s="19"/>
      <c r="AN203" s="19"/>
      <c r="AO203" s="19"/>
      <c r="AP203" s="19"/>
      <c r="AQ203" s="19"/>
      <c r="AR203" s="19"/>
      <c r="AS203" s="19"/>
      <c r="AT203" s="19"/>
      <c r="AU203" s="19"/>
      <c r="AV203" s="19"/>
      <c r="AW203" s="19"/>
      <c r="AX203" s="19"/>
      <c r="AY203" s="19"/>
      <c r="AZ203" s="19"/>
      <c r="BA203" s="19"/>
      <c r="BB203" s="19"/>
      <c r="BC203" s="19"/>
    </row>
    <row r="204" spans="1:55">
      <c r="A204" s="1"/>
      <c r="B204" s="1"/>
      <c r="C204" s="1"/>
      <c r="D204" s="1"/>
      <c r="E204" s="1"/>
      <c r="F204" s="1"/>
      <c r="G204" s="1"/>
      <c r="H204" s="1"/>
      <c r="I204" s="1"/>
      <c r="J204" s="1"/>
      <c r="K204" s="1"/>
      <c r="L204" s="1"/>
      <c r="M204" s="1"/>
      <c r="N204" s="1"/>
      <c r="O204" s="1"/>
      <c r="P204" s="1"/>
      <c r="Q204" s="1"/>
      <c r="R204" s="1"/>
      <c r="S204" s="1"/>
      <c r="T204" s="1"/>
      <c r="U204" s="1"/>
      <c r="V204" s="1"/>
      <c r="W204" s="1"/>
      <c r="X204" s="1"/>
      <c r="Y204" s="1"/>
      <c r="Z204" s="1"/>
      <c r="AA204" s="1"/>
      <c r="AB204" s="1"/>
      <c r="AC204" s="1"/>
      <c r="AD204" s="1"/>
      <c r="AE204" s="1"/>
      <c r="AF204" s="1"/>
      <c r="AG204" s="1"/>
      <c r="AH204" s="19"/>
      <c r="AI204" s="19"/>
      <c r="AJ204" s="19"/>
      <c r="AK204" s="19"/>
      <c r="AL204" s="19"/>
      <c r="AM204" s="19"/>
      <c r="AN204" s="19"/>
      <c r="AO204" s="19"/>
      <c r="AP204" s="19"/>
      <c r="AQ204" s="19"/>
      <c r="AR204" s="19"/>
      <c r="AS204" s="19"/>
      <c r="AT204" s="19"/>
      <c r="AU204" s="19"/>
      <c r="AV204" s="19"/>
      <c r="AW204" s="19"/>
      <c r="AX204" s="19"/>
      <c r="AY204" s="19"/>
      <c r="AZ204" s="19"/>
      <c r="BA204" s="19"/>
      <c r="BB204" s="19"/>
      <c r="BC204" s="19"/>
    </row>
    <row r="205" spans="1:55">
      <c r="A205" s="1"/>
      <c r="B205" s="1"/>
      <c r="C205" s="1"/>
      <c r="D205" s="1"/>
      <c r="E205" s="1"/>
      <c r="F205" s="1"/>
      <c r="G205" s="1"/>
      <c r="H205" s="1"/>
      <c r="I205" s="1"/>
      <c r="J205" s="1"/>
      <c r="K205" s="1"/>
      <c r="L205" s="1"/>
      <c r="M205" s="1"/>
      <c r="N205" s="1"/>
      <c r="O205" s="1"/>
      <c r="P205" s="1"/>
      <c r="Q205" s="1"/>
      <c r="R205" s="1"/>
      <c r="S205" s="1"/>
      <c r="T205" s="1"/>
      <c r="U205" s="1"/>
      <c r="V205" s="1"/>
      <c r="W205" s="1"/>
      <c r="X205" s="1"/>
      <c r="Y205" s="1"/>
      <c r="Z205" s="1"/>
      <c r="AA205" s="1"/>
      <c r="AB205" s="1"/>
      <c r="AC205" s="1"/>
      <c r="AD205" s="1"/>
      <c r="AE205" s="1"/>
      <c r="AF205" s="1"/>
      <c r="AG205" s="1"/>
      <c r="AH205" s="19"/>
      <c r="AI205" s="19"/>
      <c r="AJ205" s="19"/>
      <c r="AK205" s="19"/>
      <c r="AL205" s="19"/>
      <c r="AM205" s="19"/>
      <c r="AN205" s="19"/>
      <c r="AO205" s="19"/>
      <c r="AP205" s="19"/>
      <c r="AQ205" s="19"/>
      <c r="AR205" s="19"/>
      <c r="AS205" s="19"/>
      <c r="AT205" s="19"/>
      <c r="AU205" s="19"/>
      <c r="AV205" s="19"/>
      <c r="AW205" s="19"/>
      <c r="AX205" s="19"/>
      <c r="AY205" s="19"/>
      <c r="AZ205" s="19"/>
      <c r="BA205" s="19"/>
      <c r="BB205" s="19"/>
      <c r="BC205" s="19"/>
    </row>
    <row r="206" spans="1:55">
      <c r="A206" s="1"/>
      <c r="B206" s="1"/>
      <c r="C206" s="1"/>
      <c r="D206" s="1"/>
      <c r="E206" s="1"/>
      <c r="F206" s="1"/>
      <c r="G206" s="1"/>
      <c r="H206" s="1"/>
      <c r="I206" s="1"/>
      <c r="J206" s="1"/>
      <c r="K206" s="1"/>
      <c r="L206" s="1"/>
      <c r="M206" s="1"/>
      <c r="N206" s="1"/>
      <c r="O206" s="1"/>
      <c r="P206" s="1"/>
      <c r="Q206" s="1"/>
      <c r="R206" s="1"/>
      <c r="S206" s="1"/>
      <c r="T206" s="1"/>
      <c r="U206" s="1"/>
      <c r="V206" s="1"/>
      <c r="W206" s="1"/>
      <c r="X206" s="1"/>
      <c r="Y206" s="1"/>
      <c r="Z206" s="1"/>
      <c r="AA206" s="1"/>
      <c r="AB206" s="1"/>
      <c r="AC206" s="1"/>
      <c r="AD206" s="1"/>
      <c r="AE206" s="1"/>
      <c r="AF206" s="1"/>
      <c r="AG206" s="1"/>
      <c r="AH206" s="19"/>
      <c r="AI206" s="19"/>
      <c r="AJ206" s="19"/>
      <c r="AK206" s="19"/>
      <c r="AL206" s="19"/>
      <c r="AM206" s="19"/>
      <c r="AN206" s="19"/>
      <c r="AO206" s="19"/>
      <c r="AP206" s="19"/>
      <c r="AQ206" s="19"/>
      <c r="AR206" s="19"/>
      <c r="AS206" s="19"/>
      <c r="AT206" s="19"/>
      <c r="AU206" s="19"/>
      <c r="AV206" s="19"/>
      <c r="AW206" s="19"/>
      <c r="AX206" s="19"/>
      <c r="AY206" s="19"/>
      <c r="AZ206" s="19"/>
      <c r="BA206" s="19"/>
      <c r="BB206" s="19"/>
      <c r="BC206" s="19"/>
    </row>
    <row r="207" spans="1:55">
      <c r="A207" s="1"/>
      <c r="B207" s="1"/>
      <c r="C207" s="1"/>
      <c r="D207" s="1"/>
      <c r="E207" s="1"/>
      <c r="F207" s="1"/>
      <c r="G207" s="1"/>
      <c r="H207" s="1"/>
      <c r="I207" s="1"/>
      <c r="J207" s="1"/>
      <c r="K207" s="1"/>
      <c r="L207" s="1"/>
      <c r="M207" s="1"/>
      <c r="N207" s="1"/>
      <c r="O207" s="1"/>
      <c r="P207" s="1"/>
      <c r="Q207" s="1"/>
      <c r="R207" s="1"/>
      <c r="S207" s="1"/>
      <c r="T207" s="1"/>
      <c r="U207" s="1"/>
      <c r="V207" s="1"/>
      <c r="W207" s="1"/>
      <c r="X207" s="1"/>
      <c r="Y207" s="1"/>
      <c r="Z207" s="1"/>
      <c r="AA207" s="1"/>
      <c r="AB207" s="1"/>
      <c r="AC207" s="1"/>
      <c r="AD207" s="1"/>
      <c r="AE207" s="1"/>
      <c r="AF207" s="1"/>
      <c r="AG207" s="1"/>
      <c r="AH207" s="19"/>
      <c r="AI207" s="19"/>
      <c r="AJ207" s="19"/>
      <c r="AK207" s="19"/>
      <c r="AL207" s="19"/>
      <c r="AM207" s="19"/>
      <c r="AN207" s="19"/>
      <c r="AO207" s="19"/>
      <c r="AP207" s="19"/>
      <c r="AQ207" s="19"/>
      <c r="AR207" s="19"/>
      <c r="AS207" s="19"/>
      <c r="AT207" s="19"/>
      <c r="AU207" s="19"/>
      <c r="AV207" s="19"/>
      <c r="AW207" s="19"/>
      <c r="AX207" s="19"/>
      <c r="AY207" s="19"/>
      <c r="AZ207" s="19"/>
      <c r="BA207" s="19"/>
      <c r="BB207" s="19"/>
      <c r="BC207" s="19"/>
    </row>
    <row r="208" spans="1:55">
      <c r="A208" s="1"/>
      <c r="B208" s="1"/>
      <c r="C208" s="1"/>
      <c r="D208" s="1"/>
      <c r="E208" s="1"/>
      <c r="F208" s="1"/>
      <c r="G208" s="1"/>
      <c r="H208" s="1"/>
      <c r="I208" s="1"/>
      <c r="J208" s="1"/>
      <c r="K208" s="1"/>
      <c r="L208" s="1"/>
      <c r="M208" s="1"/>
      <c r="N208" s="1"/>
      <c r="O208" s="1"/>
      <c r="P208" s="1"/>
      <c r="Q208" s="1"/>
      <c r="R208" s="1"/>
      <c r="S208" s="1"/>
      <c r="T208" s="1"/>
      <c r="U208" s="1"/>
      <c r="V208" s="1"/>
      <c r="W208" s="1"/>
      <c r="X208" s="1"/>
      <c r="Y208" s="1"/>
      <c r="Z208" s="1"/>
      <c r="AA208" s="1"/>
      <c r="AB208" s="1"/>
      <c r="AC208" s="1"/>
      <c r="AD208" s="1"/>
      <c r="AE208" s="1"/>
      <c r="AF208" s="1"/>
      <c r="AG208" s="1"/>
      <c r="AH208" s="19"/>
      <c r="AI208" s="19"/>
      <c r="AJ208" s="19"/>
      <c r="AK208" s="19"/>
      <c r="AL208" s="19"/>
      <c r="AM208" s="19"/>
      <c r="AN208" s="19"/>
      <c r="AO208" s="19"/>
      <c r="AP208" s="19"/>
      <c r="AQ208" s="19"/>
      <c r="AR208" s="19"/>
      <c r="AS208" s="19"/>
      <c r="AT208" s="19"/>
      <c r="AU208" s="19"/>
      <c r="AV208" s="19"/>
      <c r="AW208" s="19"/>
      <c r="AX208" s="19"/>
      <c r="AY208" s="19"/>
      <c r="AZ208" s="19"/>
      <c r="BA208" s="19"/>
      <c r="BB208" s="19"/>
      <c r="BC208" s="19"/>
    </row>
    <row r="209" spans="1:55">
      <c r="A209" s="1"/>
      <c r="B209" s="1"/>
      <c r="C209" s="1"/>
      <c r="D209" s="1"/>
      <c r="E209" s="1"/>
      <c r="F209" s="1"/>
      <c r="G209" s="1"/>
      <c r="H209" s="1"/>
      <c r="I209" s="1"/>
      <c r="J209" s="1"/>
      <c r="K209" s="1"/>
      <c r="L209" s="1"/>
      <c r="M209" s="1"/>
      <c r="N209" s="1"/>
      <c r="O209" s="1"/>
      <c r="P209" s="1"/>
      <c r="Q209" s="1"/>
      <c r="R209" s="1"/>
      <c r="S209" s="1"/>
      <c r="T209" s="1"/>
      <c r="U209" s="1"/>
      <c r="V209" s="1"/>
      <c r="W209" s="1"/>
      <c r="X209" s="1"/>
      <c r="Y209" s="1"/>
      <c r="Z209" s="1"/>
      <c r="AA209" s="1"/>
      <c r="AB209" s="1"/>
      <c r="AC209" s="1"/>
      <c r="AD209" s="1"/>
      <c r="AE209" s="1"/>
      <c r="AF209" s="1"/>
      <c r="AG209" s="1"/>
      <c r="AH209" s="19"/>
      <c r="AI209" s="19"/>
      <c r="AJ209" s="19"/>
      <c r="AK209" s="19"/>
      <c r="AL209" s="19"/>
      <c r="AM209" s="19"/>
      <c r="AN209" s="19"/>
      <c r="AO209" s="19"/>
      <c r="AP209" s="19"/>
      <c r="AQ209" s="19"/>
      <c r="AR209" s="19"/>
      <c r="AS209" s="19"/>
      <c r="AT209" s="19"/>
      <c r="AU209" s="19"/>
      <c r="AV209" s="19"/>
      <c r="AW209" s="19"/>
      <c r="AX209" s="19"/>
      <c r="AY209" s="19"/>
      <c r="AZ209" s="19"/>
      <c r="BA209" s="19"/>
      <c r="BB209" s="19"/>
      <c r="BC209" s="19"/>
    </row>
    <row r="210" spans="1:55">
      <c r="A210" s="1"/>
      <c r="B210" s="1"/>
      <c r="C210" s="1"/>
      <c r="D210" s="1"/>
      <c r="E210" s="1"/>
      <c r="F210" s="1"/>
      <c r="G210" s="1"/>
      <c r="H210" s="1"/>
      <c r="I210" s="1"/>
      <c r="J210" s="1"/>
      <c r="K210" s="1"/>
      <c r="L210" s="1"/>
      <c r="M210" s="1"/>
      <c r="N210" s="1"/>
      <c r="O210" s="1"/>
      <c r="P210" s="1"/>
      <c r="Q210" s="1"/>
      <c r="R210" s="1"/>
      <c r="S210" s="1"/>
      <c r="T210" s="1"/>
      <c r="U210" s="1"/>
      <c r="V210" s="1"/>
      <c r="W210" s="1"/>
      <c r="X210" s="1"/>
      <c r="Y210" s="1"/>
      <c r="Z210" s="1"/>
      <c r="AA210" s="1"/>
      <c r="AB210" s="1"/>
      <c r="AC210" s="1"/>
      <c r="AD210" s="1"/>
      <c r="AE210" s="1"/>
      <c r="AF210" s="1"/>
      <c r="AG210" s="1"/>
      <c r="AH210" s="19"/>
      <c r="AI210" s="19"/>
      <c r="AJ210" s="19"/>
      <c r="AK210" s="19"/>
      <c r="AL210" s="19"/>
      <c r="AM210" s="19"/>
      <c r="AN210" s="19"/>
      <c r="AO210" s="19"/>
      <c r="AP210" s="19"/>
      <c r="AQ210" s="19"/>
      <c r="AR210" s="19"/>
      <c r="AS210" s="19"/>
      <c r="AT210" s="19"/>
      <c r="AU210" s="19"/>
      <c r="AV210" s="19"/>
      <c r="AW210" s="19"/>
      <c r="AX210" s="19"/>
      <c r="AY210" s="19"/>
      <c r="AZ210" s="19"/>
      <c r="BA210" s="19"/>
      <c r="BB210" s="19"/>
      <c r="BC210" s="19"/>
    </row>
    <row r="211" spans="1:55">
      <c r="A211" s="1"/>
      <c r="B211" s="1"/>
      <c r="C211" s="1"/>
      <c r="D211" s="1"/>
      <c r="E211" s="1"/>
      <c r="F211" s="1"/>
      <c r="G211" s="1"/>
      <c r="H211" s="1"/>
      <c r="I211" s="1"/>
      <c r="J211" s="1"/>
      <c r="K211" s="1"/>
      <c r="L211" s="1"/>
      <c r="M211" s="1"/>
      <c r="N211" s="1"/>
      <c r="O211" s="1"/>
      <c r="P211" s="1"/>
      <c r="Q211" s="1"/>
      <c r="R211" s="1"/>
      <c r="S211" s="1"/>
      <c r="T211" s="1"/>
      <c r="U211" s="1"/>
      <c r="V211" s="1"/>
      <c r="W211" s="1"/>
      <c r="X211" s="1"/>
      <c r="Y211" s="1"/>
      <c r="Z211" s="1"/>
      <c r="AA211" s="1"/>
      <c r="AB211" s="1"/>
      <c r="AC211" s="1"/>
      <c r="AD211" s="1"/>
      <c r="AE211" s="1"/>
      <c r="AF211" s="1"/>
      <c r="AG211" s="1"/>
      <c r="AH211" s="19"/>
      <c r="AI211" s="19"/>
      <c r="AJ211" s="19"/>
      <c r="AK211" s="19"/>
      <c r="AL211" s="19"/>
      <c r="AM211" s="19"/>
      <c r="AN211" s="19"/>
      <c r="AO211" s="19"/>
      <c r="AP211" s="19"/>
      <c r="AQ211" s="19"/>
      <c r="AR211" s="19"/>
      <c r="AS211" s="19"/>
      <c r="AT211" s="19"/>
      <c r="AU211" s="19"/>
      <c r="AV211" s="19"/>
      <c r="AW211" s="19"/>
      <c r="AX211" s="19"/>
      <c r="AY211" s="19"/>
      <c r="AZ211" s="19"/>
      <c r="BA211" s="19"/>
      <c r="BB211" s="19"/>
      <c r="BC211" s="19"/>
    </row>
    <row r="212" spans="1:55">
      <c r="A212" s="1"/>
      <c r="B212" s="1"/>
      <c r="C212" s="1"/>
      <c r="D212" s="1"/>
      <c r="E212" s="1"/>
      <c r="F212" s="1"/>
      <c r="G212" s="1"/>
      <c r="H212" s="1"/>
      <c r="I212" s="1"/>
      <c r="J212" s="1"/>
      <c r="K212" s="1"/>
      <c r="L212" s="1"/>
      <c r="M212" s="1"/>
      <c r="N212" s="1"/>
      <c r="O212" s="1"/>
      <c r="P212" s="1"/>
      <c r="Q212" s="1"/>
      <c r="R212" s="1"/>
      <c r="S212" s="1"/>
      <c r="T212" s="1"/>
      <c r="U212" s="1"/>
      <c r="V212" s="1"/>
      <c r="W212" s="1"/>
      <c r="X212" s="1"/>
      <c r="Y212" s="1"/>
      <c r="Z212" s="1"/>
      <c r="AA212" s="1"/>
      <c r="AB212" s="1"/>
      <c r="AC212" s="1"/>
      <c r="AD212" s="1"/>
      <c r="AE212" s="1"/>
      <c r="AF212" s="1"/>
      <c r="AG212" s="1"/>
      <c r="AH212" s="19"/>
      <c r="AI212" s="19"/>
      <c r="AJ212" s="19"/>
      <c r="AK212" s="19"/>
      <c r="AL212" s="19"/>
      <c r="AM212" s="19"/>
      <c r="AN212" s="19"/>
      <c r="AO212" s="19"/>
      <c r="AP212" s="19"/>
      <c r="AQ212" s="19"/>
      <c r="AR212" s="19"/>
      <c r="AS212" s="19"/>
      <c r="AT212" s="19"/>
      <c r="AU212" s="19"/>
      <c r="AV212" s="19"/>
      <c r="AW212" s="19"/>
      <c r="AX212" s="19"/>
      <c r="AY212" s="19"/>
      <c r="AZ212" s="19"/>
      <c r="BA212" s="19"/>
      <c r="BB212" s="19"/>
      <c r="BC212" s="19"/>
    </row>
    <row r="213" spans="1:55">
      <c r="A213" s="1"/>
      <c r="B213" s="1"/>
      <c r="C213" s="1"/>
      <c r="D213" s="1"/>
      <c r="E213" s="1"/>
      <c r="F213" s="1"/>
      <c r="G213" s="1"/>
      <c r="H213" s="1"/>
      <c r="I213" s="1"/>
      <c r="J213" s="1"/>
      <c r="K213" s="1"/>
      <c r="L213" s="1"/>
      <c r="M213" s="1"/>
      <c r="N213" s="1"/>
      <c r="O213" s="1"/>
      <c r="P213" s="1"/>
      <c r="Q213" s="1"/>
      <c r="R213" s="1"/>
      <c r="S213" s="1"/>
      <c r="T213" s="1"/>
      <c r="U213" s="1"/>
      <c r="V213" s="1"/>
      <c r="W213" s="1"/>
      <c r="X213" s="1"/>
      <c r="Y213" s="1"/>
      <c r="Z213" s="1"/>
      <c r="AA213" s="1"/>
      <c r="AB213" s="1"/>
      <c r="AC213" s="1"/>
      <c r="AD213" s="1"/>
      <c r="AE213" s="1"/>
      <c r="AF213" s="1"/>
      <c r="AG213" s="1"/>
      <c r="AH213" s="19"/>
      <c r="AI213" s="19"/>
      <c r="AJ213" s="19"/>
      <c r="AK213" s="19"/>
      <c r="AL213" s="19"/>
      <c r="AM213" s="19"/>
      <c r="AN213" s="19"/>
      <c r="AO213" s="19"/>
      <c r="AP213" s="19"/>
      <c r="AQ213" s="19"/>
      <c r="AR213" s="19"/>
      <c r="AS213" s="19"/>
      <c r="AT213" s="19"/>
      <c r="AU213" s="19"/>
      <c r="AV213" s="19"/>
      <c r="AW213" s="19"/>
      <c r="AX213" s="19"/>
      <c r="AY213" s="19"/>
      <c r="AZ213" s="19"/>
      <c r="BA213" s="19"/>
      <c r="BB213" s="19"/>
      <c r="BC213" s="19"/>
    </row>
    <row r="214" spans="1:55">
      <c r="A214" s="1"/>
      <c r="B214" s="1"/>
      <c r="C214" s="1"/>
      <c r="D214" s="1"/>
      <c r="E214" s="1"/>
      <c r="F214" s="1"/>
      <c r="G214" s="1"/>
      <c r="H214" s="1"/>
      <c r="I214" s="1"/>
      <c r="J214" s="1"/>
      <c r="K214" s="1"/>
      <c r="L214" s="1"/>
      <c r="M214" s="1"/>
      <c r="N214" s="1"/>
      <c r="O214" s="1"/>
      <c r="P214" s="1"/>
      <c r="Q214" s="1"/>
      <c r="R214" s="1"/>
      <c r="S214" s="1"/>
      <c r="T214" s="1"/>
      <c r="U214" s="1"/>
      <c r="V214" s="1"/>
      <c r="W214" s="1"/>
      <c r="X214" s="1"/>
      <c r="Y214" s="1"/>
      <c r="Z214" s="1"/>
      <c r="AA214" s="1"/>
      <c r="AB214" s="1"/>
      <c r="AC214" s="1"/>
      <c r="AD214" s="1"/>
      <c r="AE214" s="1"/>
      <c r="AF214" s="1"/>
      <c r="AG214" s="1"/>
      <c r="AH214" s="19"/>
      <c r="AI214" s="19"/>
      <c r="AJ214" s="19"/>
      <c r="AK214" s="19"/>
      <c r="AL214" s="19"/>
      <c r="AM214" s="19"/>
      <c r="AN214" s="19"/>
      <c r="AO214" s="19"/>
      <c r="AP214" s="19"/>
      <c r="AQ214" s="19"/>
      <c r="AR214" s="19"/>
      <c r="AS214" s="19"/>
      <c r="AT214" s="19"/>
      <c r="AU214" s="19"/>
      <c r="AV214" s="19"/>
      <c r="AW214" s="19"/>
      <c r="AX214" s="19"/>
      <c r="AY214" s="19"/>
      <c r="AZ214" s="19"/>
      <c r="BA214" s="19"/>
      <c r="BB214" s="19"/>
      <c r="BC214" s="19"/>
    </row>
    <row r="215" spans="1:55">
      <c r="A215" s="1"/>
      <c r="B215" s="1"/>
      <c r="C215" s="1"/>
      <c r="D215" s="1"/>
      <c r="E215" s="1"/>
      <c r="F215" s="1"/>
      <c r="G215" s="1"/>
      <c r="H215" s="1"/>
      <c r="I215" s="1"/>
      <c r="J215" s="1"/>
      <c r="K215" s="1"/>
      <c r="L215" s="1"/>
      <c r="M215" s="1"/>
      <c r="N215" s="1"/>
      <c r="O215" s="1"/>
      <c r="P215" s="1"/>
      <c r="Q215" s="1"/>
      <c r="R215" s="1"/>
      <c r="S215" s="1"/>
      <c r="T215" s="1"/>
      <c r="U215" s="1"/>
      <c r="V215" s="1"/>
      <c r="W215" s="1"/>
      <c r="X215" s="1"/>
      <c r="Y215" s="1"/>
      <c r="Z215" s="1"/>
      <c r="AA215" s="1"/>
      <c r="AB215" s="1"/>
      <c r="AC215" s="1"/>
      <c r="AD215" s="1"/>
      <c r="AE215" s="1"/>
      <c r="AF215" s="1"/>
      <c r="AG215" s="1"/>
      <c r="AH215" s="19"/>
      <c r="AI215" s="19"/>
      <c r="AJ215" s="19"/>
      <c r="AK215" s="19"/>
      <c r="AL215" s="19"/>
      <c r="AM215" s="19"/>
      <c r="AN215" s="19"/>
      <c r="AO215" s="19"/>
      <c r="AP215" s="19"/>
      <c r="AQ215" s="19"/>
      <c r="AR215" s="19"/>
      <c r="AS215" s="19"/>
      <c r="AT215" s="19"/>
      <c r="AU215" s="19"/>
      <c r="AV215" s="19"/>
      <c r="AW215" s="19"/>
      <c r="AX215" s="19"/>
      <c r="AY215" s="19"/>
      <c r="AZ215" s="19"/>
      <c r="BA215" s="19"/>
      <c r="BB215" s="19"/>
      <c r="BC215" s="19"/>
    </row>
    <row r="216" spans="1:55">
      <c r="A216" s="1"/>
      <c r="B216" s="1"/>
      <c r="C216" s="1"/>
      <c r="D216" s="1"/>
      <c r="E216" s="1"/>
      <c r="F216" s="1"/>
      <c r="G216" s="1"/>
      <c r="H216" s="1"/>
      <c r="I216" s="1"/>
      <c r="J216" s="1"/>
      <c r="K216" s="1"/>
      <c r="L216" s="1"/>
      <c r="M216" s="1"/>
      <c r="N216" s="1"/>
      <c r="O216" s="1"/>
      <c r="P216" s="1"/>
      <c r="Q216" s="1"/>
      <c r="R216" s="1"/>
      <c r="S216" s="1"/>
      <c r="T216" s="1"/>
      <c r="U216" s="1"/>
      <c r="V216" s="1"/>
      <c r="W216" s="1"/>
      <c r="X216" s="1"/>
      <c r="Y216" s="1"/>
      <c r="Z216" s="1"/>
      <c r="AA216" s="1"/>
      <c r="AB216" s="1"/>
      <c r="AC216" s="1"/>
      <c r="AD216" s="1"/>
      <c r="AE216" s="1"/>
      <c r="AF216" s="1"/>
      <c r="AG216" s="1"/>
      <c r="AH216" s="19"/>
      <c r="AI216" s="19"/>
      <c r="AJ216" s="19"/>
      <c r="AK216" s="19"/>
      <c r="AL216" s="19"/>
      <c r="AM216" s="19"/>
      <c r="AN216" s="19"/>
      <c r="AO216" s="19"/>
      <c r="AP216" s="19"/>
      <c r="AQ216" s="19"/>
      <c r="AR216" s="19"/>
      <c r="AS216" s="19"/>
      <c r="AT216" s="19"/>
      <c r="AU216" s="19"/>
      <c r="AV216" s="19"/>
      <c r="AW216" s="19"/>
      <c r="AX216" s="19"/>
      <c r="AY216" s="19"/>
      <c r="AZ216" s="19"/>
      <c r="BA216" s="19"/>
      <c r="BB216" s="19"/>
      <c r="BC216" s="19"/>
    </row>
    <row r="217" spans="1:55">
      <c r="A217" s="1"/>
      <c r="B217" s="1"/>
      <c r="C217" s="1"/>
      <c r="D217" s="1"/>
      <c r="E217" s="1"/>
      <c r="F217" s="1"/>
      <c r="G217" s="1"/>
      <c r="H217" s="1"/>
      <c r="I217" s="1"/>
      <c r="J217" s="1"/>
      <c r="K217" s="1"/>
      <c r="L217" s="1"/>
      <c r="M217" s="1"/>
      <c r="N217" s="1"/>
      <c r="O217" s="1"/>
      <c r="P217" s="1"/>
      <c r="Q217" s="1"/>
      <c r="R217" s="1"/>
      <c r="S217" s="1"/>
      <c r="T217" s="1"/>
      <c r="U217" s="1"/>
      <c r="V217" s="1"/>
      <c r="W217" s="1"/>
      <c r="X217" s="1"/>
      <c r="Y217" s="1"/>
      <c r="Z217" s="1"/>
      <c r="AA217" s="1"/>
      <c r="AB217" s="1"/>
      <c r="AC217" s="1"/>
      <c r="AD217" s="1"/>
      <c r="AE217" s="1"/>
      <c r="AF217" s="1"/>
      <c r="AG217" s="1"/>
      <c r="AH217" s="19"/>
      <c r="AI217" s="19"/>
      <c r="AJ217" s="19"/>
      <c r="AK217" s="19"/>
      <c r="AL217" s="19"/>
      <c r="AM217" s="19"/>
      <c r="AN217" s="19"/>
      <c r="AO217" s="19"/>
      <c r="AP217" s="19"/>
      <c r="AQ217" s="19"/>
      <c r="AR217" s="19"/>
      <c r="AS217" s="19"/>
      <c r="AT217" s="19"/>
      <c r="AU217" s="19"/>
      <c r="AV217" s="19"/>
      <c r="AW217" s="19"/>
      <c r="AX217" s="19"/>
      <c r="AY217" s="19"/>
      <c r="AZ217" s="19"/>
      <c r="BA217" s="19"/>
      <c r="BB217" s="19"/>
      <c r="BC217" s="19"/>
    </row>
    <row r="218" spans="1:55">
      <c r="A218" s="1"/>
      <c r="B218" s="1"/>
      <c r="C218" s="1"/>
      <c r="D218" s="1"/>
      <c r="E218" s="1"/>
      <c r="F218" s="1"/>
      <c r="G218" s="1"/>
      <c r="H218" s="1"/>
      <c r="I218" s="1"/>
      <c r="J218" s="1"/>
      <c r="K218" s="1"/>
      <c r="L218" s="1"/>
      <c r="M218" s="1"/>
      <c r="N218" s="1"/>
      <c r="O218" s="1"/>
      <c r="P218" s="1"/>
      <c r="Q218" s="1"/>
      <c r="R218" s="1"/>
      <c r="S218" s="1"/>
      <c r="T218" s="1"/>
      <c r="U218" s="1"/>
      <c r="V218" s="1"/>
      <c r="W218" s="1"/>
      <c r="X218" s="1"/>
      <c r="Y218" s="1"/>
      <c r="Z218" s="1"/>
      <c r="AA218" s="1"/>
      <c r="AB218" s="1"/>
      <c r="AC218" s="1"/>
      <c r="AD218" s="1"/>
      <c r="AE218" s="1"/>
      <c r="AF218" s="1"/>
      <c r="AG218" s="1"/>
      <c r="AH218" s="19"/>
      <c r="AI218" s="19"/>
      <c r="AJ218" s="19"/>
      <c r="AK218" s="19"/>
      <c r="AL218" s="19"/>
      <c r="AM218" s="19"/>
      <c r="AN218" s="19"/>
      <c r="AO218" s="19"/>
      <c r="AP218" s="19"/>
      <c r="AQ218" s="19"/>
      <c r="AR218" s="19"/>
      <c r="AS218" s="19"/>
      <c r="AT218" s="19"/>
      <c r="AU218" s="19"/>
      <c r="AV218" s="19"/>
      <c r="AW218" s="19"/>
      <c r="AX218" s="19"/>
      <c r="AY218" s="19"/>
      <c r="AZ218" s="19"/>
      <c r="BA218" s="19"/>
      <c r="BB218" s="19"/>
      <c r="BC218" s="19"/>
    </row>
    <row r="219" spans="1:55">
      <c r="A219" s="1"/>
      <c r="B219" s="1"/>
      <c r="C219" s="1"/>
      <c r="D219" s="1"/>
      <c r="E219" s="1"/>
      <c r="F219" s="1"/>
      <c r="G219" s="1"/>
      <c r="H219" s="1"/>
      <c r="I219" s="1"/>
      <c r="J219" s="1"/>
      <c r="K219" s="1"/>
      <c r="L219" s="1"/>
      <c r="M219" s="1"/>
      <c r="N219" s="1"/>
      <c r="O219" s="1"/>
      <c r="P219" s="1"/>
      <c r="Q219" s="1"/>
      <c r="R219" s="1"/>
      <c r="S219" s="1"/>
      <c r="T219" s="1"/>
      <c r="U219" s="1"/>
      <c r="V219" s="1"/>
      <c r="W219" s="1"/>
      <c r="X219" s="1"/>
      <c r="Y219" s="1"/>
      <c r="Z219" s="1"/>
      <c r="AA219" s="1"/>
      <c r="AB219" s="1"/>
      <c r="AC219" s="1"/>
      <c r="AD219" s="1"/>
      <c r="AE219" s="1"/>
      <c r="AF219" s="1"/>
      <c r="AG219" s="1"/>
      <c r="AH219" s="19"/>
      <c r="AI219" s="19"/>
      <c r="AJ219" s="19"/>
      <c r="AK219" s="19"/>
      <c r="AL219" s="19"/>
      <c r="AM219" s="19"/>
      <c r="AN219" s="19"/>
      <c r="AO219" s="19"/>
      <c r="AP219" s="19"/>
      <c r="AQ219" s="19"/>
      <c r="AR219" s="19"/>
      <c r="AS219" s="19"/>
      <c r="AT219" s="19"/>
      <c r="AU219" s="19"/>
      <c r="AV219" s="19"/>
      <c r="AW219" s="19"/>
      <c r="AX219" s="19"/>
      <c r="AY219" s="19"/>
      <c r="AZ219" s="19"/>
      <c r="BA219" s="19"/>
      <c r="BB219" s="19"/>
      <c r="BC219" s="19"/>
    </row>
    <row r="220" spans="1:55">
      <c r="A220" s="1"/>
      <c r="B220" s="1"/>
      <c r="C220" s="1"/>
      <c r="D220" s="1"/>
      <c r="E220" s="1"/>
      <c r="F220" s="1"/>
      <c r="G220" s="1"/>
      <c r="H220" s="1"/>
      <c r="I220" s="1"/>
      <c r="J220" s="1"/>
      <c r="K220" s="1"/>
      <c r="L220" s="1"/>
      <c r="M220" s="1"/>
      <c r="N220" s="1"/>
      <c r="O220" s="1"/>
      <c r="P220" s="1"/>
      <c r="Q220" s="1"/>
      <c r="R220" s="1"/>
      <c r="S220" s="1"/>
      <c r="T220" s="1"/>
      <c r="U220" s="1"/>
      <c r="V220" s="1"/>
      <c r="W220" s="1"/>
      <c r="X220" s="1"/>
      <c r="Y220" s="1"/>
      <c r="Z220" s="1"/>
      <c r="AA220" s="1"/>
      <c r="AB220" s="1"/>
      <c r="AC220" s="1"/>
      <c r="AD220" s="1"/>
      <c r="AE220" s="1"/>
      <c r="AF220" s="1"/>
      <c r="AG220" s="1"/>
      <c r="AH220" s="19"/>
      <c r="AI220" s="19"/>
      <c r="AJ220" s="19"/>
      <c r="AK220" s="19"/>
      <c r="AL220" s="19"/>
      <c r="AM220" s="19"/>
      <c r="AN220" s="19"/>
      <c r="AO220" s="19"/>
      <c r="AP220" s="19"/>
      <c r="AQ220" s="19"/>
      <c r="AR220" s="19"/>
      <c r="AS220" s="19"/>
      <c r="AT220" s="19"/>
      <c r="AU220" s="19"/>
      <c r="AV220" s="19"/>
      <c r="AW220" s="19"/>
      <c r="AX220" s="19"/>
      <c r="AY220" s="19"/>
      <c r="AZ220" s="19"/>
      <c r="BA220" s="19"/>
      <c r="BB220" s="19"/>
      <c r="BC220" s="19"/>
    </row>
    <row r="221" spans="1:55">
      <c r="A221" s="1"/>
      <c r="B221" s="1"/>
      <c r="C221" s="1"/>
      <c r="D221" s="1"/>
      <c r="E221" s="1"/>
      <c r="F221" s="1"/>
      <c r="G221" s="1"/>
      <c r="H221" s="1"/>
      <c r="I221" s="1"/>
      <c r="J221" s="1"/>
      <c r="K221" s="1"/>
      <c r="L221" s="1"/>
      <c r="M221" s="1"/>
      <c r="N221" s="1"/>
      <c r="O221" s="1"/>
      <c r="P221" s="1"/>
      <c r="Q221" s="1"/>
      <c r="R221" s="1"/>
      <c r="S221" s="1"/>
      <c r="T221" s="1"/>
      <c r="U221" s="1"/>
      <c r="V221" s="1"/>
      <c r="W221" s="1"/>
      <c r="X221" s="1"/>
      <c r="Y221" s="1"/>
      <c r="Z221" s="1"/>
      <c r="AA221" s="1"/>
      <c r="AB221" s="1"/>
      <c r="AC221" s="1"/>
      <c r="AD221" s="1"/>
      <c r="AE221" s="1"/>
      <c r="AF221" s="1"/>
      <c r="AG221" s="1"/>
      <c r="AH221" s="19"/>
      <c r="AI221" s="19"/>
      <c r="AJ221" s="19"/>
      <c r="AK221" s="19"/>
      <c r="AL221" s="19"/>
      <c r="AM221" s="19"/>
      <c r="AN221" s="19"/>
      <c r="AO221" s="19"/>
      <c r="AP221" s="19"/>
      <c r="AQ221" s="19"/>
      <c r="AR221" s="19"/>
      <c r="AS221" s="19"/>
      <c r="AT221" s="19"/>
      <c r="AU221" s="19"/>
      <c r="AV221" s="19"/>
      <c r="AW221" s="19"/>
      <c r="AX221" s="19"/>
      <c r="AY221" s="19"/>
      <c r="AZ221" s="19"/>
      <c r="BA221" s="19"/>
      <c r="BB221" s="19"/>
      <c r="BC221" s="19"/>
    </row>
    <row r="222" spans="1:55">
      <c r="A222" s="1"/>
      <c r="B222" s="1"/>
      <c r="C222" s="1"/>
      <c r="D222" s="1"/>
      <c r="E222" s="1"/>
      <c r="F222" s="1"/>
      <c r="G222" s="1"/>
      <c r="H222" s="1"/>
      <c r="I222" s="1"/>
      <c r="J222" s="1"/>
      <c r="K222" s="1"/>
      <c r="L222" s="1"/>
      <c r="M222" s="1"/>
      <c r="N222" s="1"/>
      <c r="O222" s="1"/>
      <c r="P222" s="1"/>
      <c r="Q222" s="1"/>
      <c r="R222" s="1"/>
      <c r="S222" s="1"/>
      <c r="T222" s="1"/>
      <c r="U222" s="1"/>
      <c r="V222" s="1"/>
      <c r="W222" s="1"/>
      <c r="X222" s="1"/>
      <c r="Y222" s="1"/>
      <c r="Z222" s="1"/>
      <c r="AA222" s="1"/>
      <c r="AB222" s="1"/>
      <c r="AC222" s="1"/>
      <c r="AD222" s="1"/>
      <c r="AE222" s="1"/>
      <c r="AF222" s="1"/>
      <c r="AG222" s="1"/>
      <c r="AH222" s="19"/>
      <c r="AI222" s="19"/>
      <c r="AJ222" s="19"/>
      <c r="AK222" s="19"/>
      <c r="AL222" s="19"/>
      <c r="AM222" s="19"/>
      <c r="AN222" s="19"/>
      <c r="AO222" s="19"/>
      <c r="AP222" s="19"/>
      <c r="AQ222" s="19"/>
      <c r="AR222" s="19"/>
      <c r="AS222" s="19"/>
      <c r="AT222" s="19"/>
      <c r="AU222" s="19"/>
      <c r="AV222" s="19"/>
      <c r="AW222" s="19"/>
      <c r="AX222" s="19"/>
      <c r="AY222" s="19"/>
      <c r="AZ222" s="19"/>
      <c r="BA222" s="19"/>
      <c r="BB222" s="19"/>
      <c r="BC222" s="19"/>
    </row>
    <row r="223" spans="1:55">
      <c r="A223" s="1"/>
      <c r="B223" s="1"/>
      <c r="C223" s="1"/>
      <c r="D223" s="1"/>
      <c r="E223" s="1"/>
      <c r="F223" s="1"/>
      <c r="G223" s="1"/>
      <c r="H223" s="1"/>
      <c r="I223" s="1"/>
      <c r="J223" s="1"/>
      <c r="K223" s="1"/>
      <c r="L223" s="1"/>
      <c r="M223" s="1"/>
      <c r="N223" s="1"/>
      <c r="O223" s="1"/>
      <c r="P223" s="1"/>
      <c r="Q223" s="1"/>
      <c r="R223" s="1"/>
      <c r="S223" s="1"/>
      <c r="T223" s="1"/>
      <c r="U223" s="1"/>
      <c r="V223" s="1"/>
      <c r="W223" s="1"/>
      <c r="X223" s="1"/>
      <c r="Y223" s="1"/>
      <c r="Z223" s="1"/>
      <c r="AA223" s="1"/>
      <c r="AB223" s="1"/>
      <c r="AC223" s="1"/>
      <c r="AD223" s="1"/>
      <c r="AE223" s="1"/>
      <c r="AF223" s="1"/>
      <c r="AG223" s="1"/>
      <c r="AH223" s="19"/>
      <c r="AI223" s="19"/>
      <c r="AJ223" s="19"/>
      <c r="AK223" s="19"/>
      <c r="AL223" s="19"/>
      <c r="AM223" s="19"/>
      <c r="AN223" s="19"/>
      <c r="AO223" s="19"/>
      <c r="AP223" s="19"/>
      <c r="AQ223" s="19"/>
      <c r="AR223" s="19"/>
      <c r="AS223" s="19"/>
      <c r="AT223" s="19"/>
      <c r="AU223" s="19"/>
      <c r="AV223" s="19"/>
      <c r="AW223" s="19"/>
      <c r="AX223" s="19"/>
      <c r="AY223" s="19"/>
      <c r="AZ223" s="19"/>
      <c r="BA223" s="19"/>
      <c r="BB223" s="19"/>
      <c r="BC223" s="19"/>
    </row>
    <row r="224" spans="1:55">
      <c r="A224" s="1"/>
      <c r="B224" s="1"/>
      <c r="C224" s="1"/>
      <c r="D224" s="1"/>
      <c r="E224" s="1"/>
      <c r="F224" s="1"/>
      <c r="G224" s="1"/>
      <c r="H224" s="1"/>
      <c r="I224" s="1"/>
      <c r="J224" s="1"/>
      <c r="K224" s="1"/>
      <c r="L224" s="1"/>
      <c r="M224" s="1"/>
      <c r="N224" s="1"/>
      <c r="O224" s="1"/>
      <c r="P224" s="1"/>
      <c r="Q224" s="1"/>
      <c r="R224" s="1"/>
      <c r="S224" s="1"/>
      <c r="T224" s="1"/>
      <c r="U224" s="1"/>
      <c r="V224" s="1"/>
      <c r="W224" s="1"/>
      <c r="X224" s="1"/>
      <c r="Y224" s="1"/>
      <c r="Z224" s="1"/>
      <c r="AA224" s="1"/>
      <c r="AB224" s="1"/>
      <c r="AC224" s="1"/>
      <c r="AD224" s="1"/>
      <c r="AE224" s="1"/>
      <c r="AF224" s="1"/>
      <c r="AG224" s="1"/>
      <c r="AH224" s="19"/>
      <c r="AI224" s="19"/>
      <c r="AJ224" s="19"/>
      <c r="AK224" s="19"/>
      <c r="AL224" s="19"/>
      <c r="AM224" s="19"/>
      <c r="AN224" s="19"/>
      <c r="AO224" s="19"/>
      <c r="AP224" s="19"/>
      <c r="AQ224" s="19"/>
      <c r="AR224" s="19"/>
      <c r="AS224" s="19"/>
      <c r="AT224" s="19"/>
      <c r="AU224" s="19"/>
      <c r="AV224" s="19"/>
      <c r="AW224" s="19"/>
      <c r="AX224" s="19"/>
      <c r="AY224" s="19"/>
      <c r="AZ224" s="19"/>
      <c r="BA224" s="19"/>
      <c r="BB224" s="19"/>
      <c r="BC224" s="19"/>
    </row>
    <row r="225" spans="1:55">
      <c r="A225" s="1"/>
      <c r="B225" s="1"/>
      <c r="C225" s="1"/>
      <c r="D225" s="1"/>
      <c r="E225" s="1"/>
      <c r="F225" s="1"/>
      <c r="G225" s="1"/>
      <c r="H225" s="1"/>
      <c r="I225" s="1"/>
      <c r="J225" s="1"/>
      <c r="K225" s="1"/>
      <c r="L225" s="1"/>
      <c r="M225" s="1"/>
      <c r="N225" s="1"/>
      <c r="O225" s="1"/>
      <c r="P225" s="1"/>
      <c r="Q225" s="1"/>
      <c r="R225" s="1"/>
      <c r="S225" s="1"/>
      <c r="T225" s="1"/>
      <c r="U225" s="1"/>
      <c r="V225" s="1"/>
      <c r="W225" s="1"/>
      <c r="X225" s="1"/>
      <c r="Y225" s="1"/>
      <c r="Z225" s="1"/>
      <c r="AA225" s="1"/>
      <c r="AB225" s="1"/>
      <c r="AC225" s="1"/>
      <c r="AD225" s="1"/>
      <c r="AE225" s="1"/>
      <c r="AF225" s="1"/>
      <c r="AG225" s="1"/>
      <c r="AH225" s="19"/>
      <c r="AI225" s="19"/>
      <c r="AJ225" s="19"/>
      <c r="AK225" s="19"/>
      <c r="AL225" s="19"/>
      <c r="AM225" s="19"/>
      <c r="AN225" s="19"/>
      <c r="AO225" s="19"/>
      <c r="AP225" s="19"/>
      <c r="AQ225" s="19"/>
      <c r="AR225" s="19"/>
      <c r="AS225" s="19"/>
      <c r="AT225" s="19"/>
      <c r="AU225" s="19"/>
      <c r="AV225" s="19"/>
      <c r="AW225" s="19"/>
      <c r="AX225" s="19"/>
      <c r="AY225" s="19"/>
      <c r="AZ225" s="19"/>
      <c r="BA225" s="19"/>
      <c r="BB225" s="19"/>
      <c r="BC225" s="19"/>
    </row>
    <row r="226" spans="1:55">
      <c r="A226" s="1"/>
      <c r="B226" s="1"/>
      <c r="C226" s="1"/>
      <c r="D226" s="1"/>
      <c r="E226" s="1"/>
      <c r="F226" s="1"/>
      <c r="G226" s="1"/>
      <c r="H226" s="1"/>
      <c r="I226" s="1"/>
      <c r="J226" s="1"/>
      <c r="K226" s="1"/>
      <c r="L226" s="1"/>
      <c r="M226" s="1"/>
      <c r="N226" s="1"/>
      <c r="O226" s="1"/>
      <c r="P226" s="1"/>
      <c r="Q226" s="1"/>
      <c r="R226" s="1"/>
      <c r="S226" s="1"/>
      <c r="T226" s="1"/>
      <c r="U226" s="1"/>
      <c r="V226" s="1"/>
      <c r="W226" s="1"/>
      <c r="X226" s="1"/>
      <c r="Y226" s="1"/>
      <c r="Z226" s="1"/>
      <c r="AA226" s="1"/>
      <c r="AB226" s="1"/>
      <c r="AC226" s="1"/>
      <c r="AD226" s="1"/>
      <c r="AE226" s="1"/>
      <c r="AF226" s="1"/>
      <c r="AG226" s="1"/>
      <c r="AH226" s="19"/>
      <c r="AI226" s="19"/>
      <c r="AJ226" s="19"/>
      <c r="AK226" s="19"/>
      <c r="AL226" s="19"/>
      <c r="AM226" s="19"/>
      <c r="AN226" s="19"/>
      <c r="AO226" s="19"/>
      <c r="AP226" s="19"/>
      <c r="AQ226" s="19"/>
      <c r="AR226" s="19"/>
      <c r="AS226" s="19"/>
      <c r="AT226" s="19"/>
      <c r="AU226" s="19"/>
      <c r="AV226" s="19"/>
      <c r="AW226" s="19"/>
      <c r="AX226" s="19"/>
      <c r="AY226" s="19"/>
      <c r="AZ226" s="19"/>
      <c r="BA226" s="19"/>
      <c r="BB226" s="19"/>
      <c r="BC226" s="19"/>
    </row>
    <row r="227" spans="1:55">
      <c r="A227" s="1"/>
      <c r="B227" s="1"/>
      <c r="C227" s="1"/>
      <c r="D227" s="1"/>
      <c r="E227" s="1"/>
      <c r="F227" s="1"/>
      <c r="G227" s="1"/>
      <c r="H227" s="1"/>
      <c r="I227" s="1"/>
      <c r="J227" s="1"/>
      <c r="K227" s="1"/>
      <c r="L227" s="1"/>
      <c r="M227" s="1"/>
      <c r="N227" s="1"/>
      <c r="O227" s="1"/>
      <c r="P227" s="1"/>
      <c r="Q227" s="1"/>
      <c r="R227" s="1"/>
      <c r="S227" s="1"/>
      <c r="T227" s="1"/>
      <c r="U227" s="1"/>
      <c r="V227" s="1"/>
      <c r="W227" s="1"/>
      <c r="X227" s="1"/>
      <c r="Y227" s="1"/>
      <c r="Z227" s="1"/>
      <c r="AA227" s="1"/>
      <c r="AB227" s="1"/>
      <c r="AC227" s="1"/>
      <c r="AD227" s="1"/>
      <c r="AE227" s="1"/>
      <c r="AF227" s="1"/>
      <c r="AG227" s="1"/>
      <c r="AH227" s="19"/>
      <c r="AI227" s="19"/>
      <c r="AJ227" s="19"/>
      <c r="AK227" s="19"/>
      <c r="AL227" s="19"/>
      <c r="AM227" s="19"/>
      <c r="AN227" s="19"/>
      <c r="AO227" s="19"/>
      <c r="AP227" s="19"/>
      <c r="AQ227" s="19"/>
      <c r="AR227" s="19"/>
      <c r="AS227" s="19"/>
      <c r="AT227" s="19"/>
      <c r="AU227" s="19"/>
      <c r="AV227" s="19"/>
      <c r="AW227" s="19"/>
      <c r="AX227" s="19"/>
      <c r="AY227" s="19"/>
      <c r="AZ227" s="19"/>
      <c r="BA227" s="19"/>
      <c r="BB227" s="19"/>
      <c r="BC227" s="19"/>
    </row>
    <row r="228" spans="1:55">
      <c r="A228" s="1"/>
      <c r="B228" s="1"/>
      <c r="C228" s="1"/>
      <c r="D228" s="1"/>
      <c r="E228" s="1"/>
      <c r="F228" s="1"/>
      <c r="G228" s="1"/>
      <c r="H228" s="1"/>
      <c r="I228" s="1"/>
      <c r="J228" s="1"/>
      <c r="K228" s="1"/>
      <c r="L228" s="1"/>
      <c r="M228" s="1"/>
      <c r="N228" s="1"/>
      <c r="O228" s="1"/>
      <c r="P228" s="1"/>
      <c r="Q228" s="1"/>
      <c r="R228" s="1"/>
      <c r="S228" s="1"/>
      <c r="T228" s="1"/>
      <c r="U228" s="1"/>
      <c r="V228" s="1"/>
      <c r="W228" s="1"/>
      <c r="X228" s="1"/>
      <c r="Y228" s="1"/>
      <c r="Z228" s="1"/>
      <c r="AA228" s="1"/>
      <c r="AB228" s="1"/>
      <c r="AC228" s="1"/>
      <c r="AD228" s="1"/>
      <c r="AE228" s="1"/>
      <c r="AF228" s="1"/>
      <c r="AG228" s="1"/>
      <c r="AH228" s="19"/>
      <c r="AI228" s="19"/>
      <c r="AJ228" s="19"/>
      <c r="AK228" s="19"/>
      <c r="AL228" s="19"/>
      <c r="AM228" s="19"/>
      <c r="AN228" s="19"/>
      <c r="AO228" s="19"/>
      <c r="AP228" s="19"/>
      <c r="AQ228" s="19"/>
      <c r="AR228" s="19"/>
      <c r="AS228" s="19"/>
      <c r="AT228" s="19"/>
      <c r="AU228" s="19"/>
      <c r="AV228" s="19"/>
      <c r="AW228" s="19"/>
      <c r="AX228" s="19"/>
      <c r="AY228" s="19"/>
      <c r="AZ228" s="19"/>
      <c r="BA228" s="19"/>
      <c r="BB228" s="19"/>
      <c r="BC228" s="19"/>
    </row>
    <row r="229" spans="1:55">
      <c r="A229" s="1"/>
      <c r="B229" s="1"/>
      <c r="C229" s="1"/>
      <c r="D229" s="1"/>
      <c r="E229" s="1"/>
      <c r="F229" s="1"/>
      <c r="G229" s="1"/>
      <c r="H229" s="1"/>
      <c r="I229" s="1"/>
      <c r="J229" s="1"/>
      <c r="K229" s="1"/>
      <c r="L229" s="1"/>
      <c r="M229" s="1"/>
      <c r="N229" s="1"/>
      <c r="O229" s="1"/>
      <c r="P229" s="1"/>
      <c r="Q229" s="1"/>
      <c r="R229" s="1"/>
      <c r="S229" s="1"/>
      <c r="T229" s="1"/>
      <c r="U229" s="1"/>
      <c r="V229" s="1"/>
      <c r="W229" s="1"/>
      <c r="X229" s="1"/>
      <c r="Y229" s="1"/>
      <c r="Z229" s="1"/>
      <c r="AA229" s="1"/>
      <c r="AB229" s="1"/>
      <c r="AC229" s="1"/>
      <c r="AD229" s="1"/>
      <c r="AE229" s="1"/>
      <c r="AF229" s="1"/>
      <c r="AG229" s="1"/>
      <c r="AH229" s="19"/>
      <c r="AI229" s="19"/>
      <c r="AJ229" s="19"/>
      <c r="AK229" s="19"/>
      <c r="AL229" s="19"/>
      <c r="AM229" s="19"/>
      <c r="AN229" s="19"/>
      <c r="AO229" s="19"/>
      <c r="AP229" s="19"/>
      <c r="AQ229" s="19"/>
      <c r="AR229" s="19"/>
      <c r="AS229" s="19"/>
      <c r="AT229" s="19"/>
      <c r="AU229" s="19"/>
      <c r="AV229" s="19"/>
      <c r="AW229" s="19"/>
      <c r="AX229" s="19"/>
      <c r="AY229" s="19"/>
      <c r="AZ229" s="19"/>
      <c r="BA229" s="19"/>
      <c r="BB229" s="19"/>
      <c r="BC229" s="19"/>
    </row>
    <row r="230" spans="1:55">
      <c r="A230" s="1"/>
      <c r="B230" s="1"/>
      <c r="C230" s="1"/>
      <c r="D230" s="1"/>
      <c r="E230" s="1"/>
      <c r="F230" s="1"/>
      <c r="G230" s="1"/>
      <c r="H230" s="1"/>
      <c r="I230" s="1"/>
      <c r="J230" s="1"/>
      <c r="K230" s="1"/>
      <c r="L230" s="1"/>
      <c r="M230" s="1"/>
      <c r="N230" s="1"/>
      <c r="O230" s="1"/>
      <c r="P230" s="1"/>
      <c r="Q230" s="1"/>
      <c r="R230" s="1"/>
      <c r="S230" s="1"/>
      <c r="T230" s="1"/>
      <c r="U230" s="1"/>
      <c r="V230" s="1"/>
      <c r="W230" s="1"/>
      <c r="X230" s="1"/>
      <c r="Y230" s="1"/>
      <c r="Z230" s="1"/>
      <c r="AA230" s="1"/>
      <c r="AB230" s="1"/>
      <c r="AC230" s="1"/>
      <c r="AD230" s="1"/>
      <c r="AE230" s="1"/>
      <c r="AF230" s="1"/>
      <c r="AG230" s="1"/>
      <c r="AH230" s="19"/>
      <c r="AI230" s="19"/>
      <c r="AJ230" s="19"/>
      <c r="AK230" s="19"/>
      <c r="AL230" s="19"/>
      <c r="AM230" s="19"/>
      <c r="AN230" s="19"/>
      <c r="AO230" s="19"/>
      <c r="AP230" s="19"/>
      <c r="AQ230" s="19"/>
      <c r="AR230" s="19"/>
      <c r="AS230" s="19"/>
      <c r="AT230" s="19"/>
      <c r="AU230" s="19"/>
      <c r="AV230" s="19"/>
      <c r="AW230" s="19"/>
      <c r="AX230" s="19"/>
      <c r="AY230" s="19"/>
      <c r="AZ230" s="19"/>
      <c r="BA230" s="19"/>
      <c r="BB230" s="19"/>
      <c r="BC230" s="19"/>
    </row>
    <row r="231" spans="1:55">
      <c r="A231" s="1"/>
      <c r="B231" s="1"/>
      <c r="C231" s="1"/>
      <c r="D231" s="1"/>
      <c r="E231" s="1"/>
      <c r="F231" s="1"/>
      <c r="G231" s="1"/>
      <c r="H231" s="1"/>
      <c r="I231" s="1"/>
      <c r="J231" s="1"/>
      <c r="K231" s="1"/>
      <c r="L231" s="1"/>
      <c r="M231" s="1"/>
      <c r="N231" s="1"/>
      <c r="O231" s="1"/>
      <c r="P231" s="1"/>
      <c r="Q231" s="1"/>
      <c r="R231" s="1"/>
      <c r="S231" s="1"/>
      <c r="T231" s="1"/>
      <c r="U231" s="1"/>
      <c r="V231" s="1"/>
      <c r="W231" s="1"/>
      <c r="X231" s="1"/>
      <c r="Y231" s="1"/>
      <c r="Z231" s="1"/>
      <c r="AA231" s="1"/>
      <c r="AB231" s="1"/>
      <c r="AC231" s="1"/>
      <c r="AD231" s="1"/>
      <c r="AE231" s="1"/>
      <c r="AF231" s="1"/>
      <c r="AG231" s="1"/>
      <c r="AH231" s="19"/>
      <c r="AI231" s="19"/>
      <c r="AJ231" s="19"/>
      <c r="AK231" s="19"/>
      <c r="AL231" s="19"/>
      <c r="AM231" s="19"/>
      <c r="AN231" s="19"/>
      <c r="AO231" s="19"/>
      <c r="AP231" s="19"/>
      <c r="AQ231" s="19"/>
      <c r="AR231" s="19"/>
      <c r="AS231" s="19"/>
      <c r="AT231" s="19"/>
      <c r="AU231" s="19"/>
      <c r="AV231" s="19"/>
      <c r="AW231" s="19"/>
      <c r="AX231" s="19"/>
      <c r="AY231" s="19"/>
      <c r="AZ231" s="19"/>
      <c r="BA231" s="19"/>
      <c r="BB231" s="19"/>
      <c r="BC231" s="19"/>
    </row>
    <row r="232" spans="1:55">
      <c r="A232" s="1"/>
      <c r="B232" s="1"/>
      <c r="C232" s="1"/>
      <c r="D232" s="1"/>
      <c r="E232" s="1"/>
      <c r="F232" s="1"/>
      <c r="G232" s="1"/>
      <c r="H232" s="1"/>
      <c r="I232" s="1"/>
      <c r="J232" s="1"/>
      <c r="K232" s="1"/>
      <c r="L232" s="1"/>
      <c r="M232" s="1"/>
      <c r="N232" s="1"/>
      <c r="O232" s="1"/>
      <c r="P232" s="1"/>
      <c r="Q232" s="1"/>
      <c r="R232" s="1"/>
      <c r="S232" s="1"/>
      <c r="T232" s="1"/>
      <c r="U232" s="1"/>
      <c r="V232" s="1"/>
      <c r="W232" s="1"/>
      <c r="X232" s="1"/>
      <c r="Y232" s="1"/>
      <c r="Z232" s="1"/>
      <c r="AA232" s="1"/>
      <c r="AB232" s="1"/>
      <c r="AC232" s="1"/>
      <c r="AD232" s="1"/>
      <c r="AE232" s="1"/>
      <c r="AF232" s="1"/>
      <c r="AG232" s="1"/>
      <c r="AH232" s="19"/>
      <c r="AI232" s="19"/>
      <c r="AJ232" s="19"/>
      <c r="AK232" s="19"/>
      <c r="AL232" s="19"/>
      <c r="AM232" s="19"/>
      <c r="AN232" s="19"/>
      <c r="AO232" s="19"/>
      <c r="AP232" s="19"/>
      <c r="AQ232" s="19"/>
      <c r="AR232" s="19"/>
      <c r="AS232" s="19"/>
      <c r="AT232" s="19"/>
      <c r="AU232" s="19"/>
      <c r="AV232" s="19"/>
      <c r="AW232" s="19"/>
      <c r="AX232" s="19"/>
      <c r="AY232" s="19"/>
      <c r="AZ232" s="19"/>
      <c r="BA232" s="19"/>
      <c r="BB232" s="19"/>
      <c r="BC232" s="19"/>
    </row>
    <row r="233" spans="1:55">
      <c r="A233" s="1"/>
      <c r="B233" s="1"/>
      <c r="C233" s="1"/>
      <c r="D233" s="1"/>
      <c r="E233" s="1"/>
      <c r="F233" s="1"/>
      <c r="G233" s="1"/>
      <c r="H233" s="1"/>
      <c r="I233" s="1"/>
      <c r="J233" s="1"/>
      <c r="K233" s="1"/>
      <c r="L233" s="1"/>
      <c r="M233" s="1"/>
      <c r="N233" s="1"/>
      <c r="O233" s="1"/>
      <c r="P233" s="1"/>
      <c r="Q233" s="1"/>
      <c r="R233" s="1"/>
      <c r="S233" s="1"/>
      <c r="T233" s="1"/>
      <c r="U233" s="1"/>
      <c r="V233" s="1"/>
      <c r="W233" s="1"/>
      <c r="X233" s="1"/>
      <c r="Y233" s="1"/>
      <c r="Z233" s="1"/>
      <c r="AA233" s="1"/>
      <c r="AB233" s="1"/>
      <c r="AC233" s="1"/>
      <c r="AD233" s="1"/>
      <c r="AE233" s="1"/>
      <c r="AF233" s="1"/>
      <c r="AG233" s="1"/>
      <c r="AH233" s="19"/>
      <c r="AI233" s="19"/>
      <c r="AJ233" s="19"/>
      <c r="AK233" s="19"/>
      <c r="AL233" s="19"/>
      <c r="AM233" s="19"/>
      <c r="AN233" s="19"/>
      <c r="AO233" s="19"/>
      <c r="AP233" s="19"/>
      <c r="AQ233" s="19"/>
      <c r="AR233" s="19"/>
      <c r="AS233" s="19"/>
      <c r="AT233" s="19"/>
      <c r="AU233" s="19"/>
      <c r="AV233" s="19"/>
      <c r="AW233" s="19"/>
      <c r="AX233" s="19"/>
      <c r="AY233" s="19"/>
      <c r="AZ233" s="19"/>
      <c r="BA233" s="19"/>
      <c r="BB233" s="19"/>
      <c r="BC233" s="19"/>
    </row>
    <row r="234" spans="1:55">
      <c r="A234" s="1"/>
      <c r="B234" s="1"/>
      <c r="C234" s="1"/>
      <c r="D234" s="1"/>
      <c r="E234" s="1"/>
      <c r="F234" s="1"/>
      <c r="G234" s="1"/>
      <c r="H234" s="1"/>
      <c r="I234" s="1"/>
      <c r="J234" s="1"/>
      <c r="K234" s="1"/>
      <c r="L234" s="1"/>
      <c r="M234" s="1"/>
      <c r="N234" s="1"/>
      <c r="O234" s="1"/>
      <c r="P234" s="1"/>
      <c r="Q234" s="1"/>
      <c r="R234" s="1"/>
      <c r="S234" s="1"/>
      <c r="T234" s="1"/>
      <c r="U234" s="1"/>
      <c r="V234" s="1"/>
      <c r="W234" s="1"/>
      <c r="X234" s="1"/>
      <c r="Y234" s="1"/>
      <c r="Z234" s="1"/>
      <c r="AA234" s="1"/>
      <c r="AB234" s="1"/>
      <c r="AC234" s="1"/>
      <c r="AD234" s="1"/>
      <c r="AE234" s="1"/>
      <c r="AF234" s="1"/>
      <c r="AG234" s="1"/>
      <c r="AH234" s="19"/>
      <c r="AI234" s="19"/>
      <c r="AJ234" s="19"/>
      <c r="AK234" s="19"/>
      <c r="AL234" s="19"/>
      <c r="AM234" s="19"/>
      <c r="AN234" s="19"/>
      <c r="AO234" s="19"/>
      <c r="AP234" s="19"/>
      <c r="AQ234" s="19"/>
      <c r="AR234" s="19"/>
      <c r="AS234" s="19"/>
      <c r="AT234" s="19"/>
      <c r="AU234" s="19"/>
      <c r="AV234" s="19"/>
      <c r="AW234" s="19"/>
      <c r="AX234" s="19"/>
      <c r="AY234" s="19"/>
      <c r="AZ234" s="19"/>
      <c r="BA234" s="19"/>
      <c r="BB234" s="19"/>
      <c r="BC234" s="19"/>
    </row>
    <row r="235" spans="1:55">
      <c r="A235" s="1"/>
      <c r="B235" s="1"/>
      <c r="C235" s="1"/>
      <c r="D235" s="1"/>
      <c r="E235" s="1"/>
      <c r="F235" s="1"/>
      <c r="G235" s="1"/>
      <c r="H235" s="1"/>
      <c r="I235" s="1"/>
      <c r="J235" s="1"/>
      <c r="K235" s="1"/>
      <c r="L235" s="1"/>
      <c r="M235" s="1"/>
      <c r="N235" s="1"/>
      <c r="O235" s="1"/>
      <c r="P235" s="1"/>
      <c r="Q235" s="1"/>
      <c r="R235" s="1"/>
      <c r="S235" s="1"/>
      <c r="T235" s="1"/>
      <c r="U235" s="1"/>
      <c r="V235" s="1"/>
      <c r="W235" s="1"/>
      <c r="X235" s="1"/>
      <c r="Y235" s="1"/>
      <c r="Z235" s="1"/>
      <c r="AA235" s="1"/>
      <c r="AB235" s="1"/>
      <c r="AC235" s="1"/>
      <c r="AD235" s="1"/>
      <c r="AE235" s="1"/>
      <c r="AF235" s="1"/>
      <c r="AG235" s="1"/>
      <c r="AH235" s="19"/>
      <c r="AI235" s="19"/>
      <c r="AJ235" s="19"/>
      <c r="AK235" s="19"/>
      <c r="AL235" s="19"/>
      <c r="AM235" s="19"/>
      <c r="AN235" s="19"/>
      <c r="AO235" s="19"/>
      <c r="AP235" s="19"/>
      <c r="AQ235" s="19"/>
      <c r="AR235" s="19"/>
      <c r="AS235" s="19"/>
      <c r="AT235" s="19"/>
      <c r="AU235" s="19"/>
      <c r="AV235" s="19"/>
      <c r="AW235" s="19"/>
      <c r="AX235" s="19"/>
      <c r="AY235" s="19"/>
      <c r="AZ235" s="19"/>
      <c r="BA235" s="19"/>
      <c r="BB235" s="19"/>
      <c r="BC235" s="19"/>
    </row>
    <row r="236" spans="1:55">
      <c r="A236" s="1"/>
      <c r="B236" s="1"/>
      <c r="C236" s="1"/>
      <c r="D236" s="1"/>
      <c r="E236" s="1"/>
      <c r="F236" s="1"/>
      <c r="G236" s="1"/>
      <c r="H236" s="1"/>
      <c r="I236" s="1"/>
      <c r="J236" s="1"/>
      <c r="K236" s="1"/>
      <c r="L236" s="1"/>
      <c r="M236" s="1"/>
      <c r="N236" s="1"/>
      <c r="O236" s="1"/>
      <c r="P236" s="1"/>
      <c r="Q236" s="1"/>
      <c r="R236" s="1"/>
      <c r="S236" s="1"/>
      <c r="T236" s="1"/>
      <c r="U236" s="1"/>
      <c r="V236" s="1"/>
      <c r="W236" s="1"/>
      <c r="X236" s="1"/>
      <c r="Y236" s="1"/>
      <c r="Z236" s="1"/>
      <c r="AA236" s="1"/>
      <c r="AB236" s="1"/>
      <c r="AC236" s="1"/>
      <c r="AD236" s="1"/>
      <c r="AE236" s="1"/>
      <c r="AF236" s="1"/>
      <c r="AG236" s="1"/>
      <c r="AH236" s="19"/>
      <c r="AI236" s="19"/>
      <c r="AJ236" s="19"/>
      <c r="AK236" s="19"/>
      <c r="AL236" s="19"/>
      <c r="AM236" s="19"/>
      <c r="AN236" s="19"/>
      <c r="AO236" s="19"/>
      <c r="AP236" s="19"/>
      <c r="AQ236" s="19"/>
      <c r="AR236" s="19"/>
      <c r="AS236" s="19"/>
      <c r="AT236" s="19"/>
      <c r="AU236" s="19"/>
      <c r="AV236" s="19"/>
      <c r="AW236" s="19"/>
      <c r="AX236" s="19"/>
      <c r="AY236" s="19"/>
      <c r="AZ236" s="19"/>
      <c r="BA236" s="19"/>
      <c r="BB236" s="19"/>
      <c r="BC236" s="19"/>
    </row>
    <row r="237" spans="1:55">
      <c r="A237" s="1"/>
      <c r="B237" s="1"/>
      <c r="C237" s="1"/>
      <c r="D237" s="1"/>
      <c r="E237" s="1"/>
      <c r="F237" s="1"/>
      <c r="G237" s="1"/>
      <c r="H237" s="1"/>
      <c r="I237" s="1"/>
      <c r="J237" s="1"/>
      <c r="K237" s="1"/>
      <c r="L237" s="1"/>
      <c r="M237" s="1"/>
      <c r="N237" s="1"/>
      <c r="O237" s="1"/>
      <c r="P237" s="1"/>
      <c r="Q237" s="1"/>
      <c r="R237" s="1"/>
      <c r="S237" s="1"/>
      <c r="T237" s="1"/>
      <c r="U237" s="1"/>
      <c r="V237" s="1"/>
      <c r="W237" s="1"/>
      <c r="X237" s="1"/>
      <c r="Y237" s="1"/>
      <c r="Z237" s="1"/>
      <c r="AA237" s="1"/>
      <c r="AB237" s="1"/>
      <c r="AC237" s="1"/>
      <c r="AD237" s="1"/>
      <c r="AE237" s="1"/>
      <c r="AF237" s="1"/>
      <c r="AG237" s="1"/>
      <c r="AH237" s="19"/>
      <c r="AI237" s="19"/>
      <c r="AJ237" s="19"/>
      <c r="AK237" s="19"/>
      <c r="AL237" s="19"/>
      <c r="AM237" s="19"/>
      <c r="AN237" s="19"/>
      <c r="AO237" s="19"/>
      <c r="AP237" s="19"/>
      <c r="AQ237" s="19"/>
      <c r="AR237" s="19"/>
      <c r="AS237" s="19"/>
      <c r="AT237" s="19"/>
      <c r="AU237" s="19"/>
      <c r="AV237" s="19"/>
      <c r="AW237" s="19"/>
      <c r="AX237" s="19"/>
      <c r="AY237" s="19"/>
      <c r="AZ237" s="19"/>
      <c r="BA237" s="19"/>
      <c r="BB237" s="19"/>
      <c r="BC237" s="19"/>
    </row>
    <row r="238" spans="1:55">
      <c r="A238" s="1"/>
      <c r="B238" s="1"/>
      <c r="C238" s="1"/>
      <c r="D238" s="1"/>
      <c r="E238" s="1"/>
      <c r="F238" s="1"/>
      <c r="G238" s="1"/>
      <c r="H238" s="1"/>
      <c r="I238" s="1"/>
      <c r="J238" s="1"/>
      <c r="K238" s="1"/>
      <c r="L238" s="1"/>
      <c r="M238" s="1"/>
      <c r="N238" s="1"/>
      <c r="O238" s="1"/>
      <c r="P238" s="1"/>
      <c r="Q238" s="1"/>
      <c r="R238" s="1"/>
      <c r="S238" s="1"/>
      <c r="T238" s="1"/>
      <c r="U238" s="1"/>
      <c r="V238" s="1"/>
      <c r="W238" s="1"/>
      <c r="X238" s="1"/>
      <c r="Y238" s="1"/>
      <c r="Z238" s="1"/>
      <c r="AA238" s="1"/>
      <c r="AB238" s="1"/>
      <c r="AC238" s="1"/>
      <c r="AD238" s="1"/>
      <c r="AE238" s="1"/>
      <c r="AF238" s="1"/>
      <c r="AG238" s="1"/>
      <c r="AH238" s="19"/>
      <c r="AI238" s="19"/>
      <c r="AJ238" s="19"/>
      <c r="AK238" s="19"/>
      <c r="AL238" s="19"/>
      <c r="AM238" s="19"/>
      <c r="AN238" s="19"/>
      <c r="AO238" s="19"/>
      <c r="AP238" s="19"/>
      <c r="AQ238" s="19"/>
      <c r="AR238" s="19"/>
      <c r="AS238" s="19"/>
      <c r="AT238" s="19"/>
      <c r="AU238" s="19"/>
      <c r="AV238" s="19"/>
      <c r="AW238" s="19"/>
      <c r="AX238" s="19"/>
      <c r="AY238" s="19"/>
      <c r="AZ238" s="19"/>
      <c r="BA238" s="19"/>
      <c r="BB238" s="19"/>
      <c r="BC238" s="19"/>
    </row>
    <row r="239" spans="1:55">
      <c r="A239" s="1"/>
      <c r="B239" s="1"/>
      <c r="C239" s="1"/>
      <c r="D239" s="1"/>
      <c r="E239" s="1"/>
      <c r="F239" s="1"/>
      <c r="G239" s="1"/>
      <c r="H239" s="1"/>
      <c r="I239" s="1"/>
      <c r="J239" s="1"/>
      <c r="K239" s="1"/>
      <c r="L239" s="1"/>
      <c r="M239" s="1"/>
      <c r="N239" s="1"/>
      <c r="O239" s="1"/>
      <c r="P239" s="1"/>
      <c r="Q239" s="1"/>
      <c r="R239" s="1"/>
      <c r="S239" s="1"/>
      <c r="T239" s="1"/>
      <c r="U239" s="1"/>
      <c r="V239" s="1"/>
      <c r="W239" s="1"/>
      <c r="X239" s="1"/>
      <c r="Y239" s="1"/>
      <c r="Z239" s="1"/>
      <c r="AA239" s="1"/>
      <c r="AB239" s="1"/>
      <c r="AC239" s="1"/>
      <c r="AD239" s="1"/>
      <c r="AE239" s="1"/>
      <c r="AF239" s="1"/>
      <c r="AG239" s="1"/>
      <c r="AH239" s="19"/>
      <c r="AI239" s="19"/>
      <c r="AJ239" s="19"/>
      <c r="AK239" s="19"/>
      <c r="AL239" s="19"/>
      <c r="AM239" s="19"/>
      <c r="AN239" s="19"/>
      <c r="AO239" s="19"/>
      <c r="AP239" s="19"/>
      <c r="AQ239" s="19"/>
      <c r="AR239" s="19"/>
      <c r="AS239" s="19"/>
      <c r="AT239" s="19"/>
      <c r="AU239" s="19"/>
      <c r="AV239" s="19"/>
      <c r="AW239" s="19"/>
      <c r="AX239" s="19"/>
      <c r="AY239" s="19"/>
      <c r="AZ239" s="19"/>
      <c r="BA239" s="19"/>
      <c r="BB239" s="19"/>
      <c r="BC239" s="19"/>
    </row>
    <row r="240" spans="1:55">
      <c r="A240" s="1"/>
      <c r="B240" s="1"/>
      <c r="C240" s="1"/>
      <c r="D240" s="1"/>
      <c r="E240" s="1"/>
      <c r="F240" s="1"/>
      <c r="G240" s="1"/>
      <c r="H240" s="1"/>
      <c r="I240" s="1"/>
      <c r="J240" s="1"/>
      <c r="K240" s="1"/>
      <c r="L240" s="1"/>
      <c r="M240" s="1"/>
      <c r="N240" s="1"/>
      <c r="O240" s="1"/>
      <c r="P240" s="1"/>
      <c r="Q240" s="1"/>
      <c r="R240" s="1"/>
      <c r="S240" s="1"/>
      <c r="T240" s="1"/>
      <c r="U240" s="1"/>
      <c r="V240" s="1"/>
      <c r="W240" s="1"/>
      <c r="X240" s="1"/>
      <c r="Y240" s="1"/>
      <c r="Z240" s="1"/>
      <c r="AA240" s="1"/>
      <c r="AB240" s="1"/>
      <c r="AC240" s="1"/>
      <c r="AD240" s="1"/>
      <c r="AE240" s="1"/>
      <c r="AF240" s="1"/>
      <c r="AG240" s="1"/>
      <c r="AH240" s="19"/>
      <c r="AI240" s="19"/>
      <c r="AJ240" s="19"/>
      <c r="AK240" s="19"/>
      <c r="AL240" s="19"/>
      <c r="AM240" s="19"/>
      <c r="AN240" s="19"/>
      <c r="AO240" s="19"/>
      <c r="AP240" s="19"/>
      <c r="AQ240" s="19"/>
      <c r="AR240" s="19"/>
      <c r="AS240" s="19"/>
      <c r="AT240" s="19"/>
      <c r="AU240" s="19"/>
      <c r="AV240" s="19"/>
      <c r="AW240" s="19"/>
      <c r="AX240" s="19"/>
      <c r="AY240" s="19"/>
      <c r="AZ240" s="19"/>
      <c r="BA240" s="19"/>
      <c r="BB240" s="19"/>
      <c r="BC240" s="19"/>
    </row>
    <row r="241" spans="1:55">
      <c r="A241" s="1"/>
      <c r="B241" s="1"/>
      <c r="C241" s="1"/>
      <c r="D241" s="1"/>
      <c r="E241" s="1"/>
      <c r="F241" s="1"/>
      <c r="G241" s="1"/>
      <c r="H241" s="1"/>
      <c r="I241" s="1"/>
      <c r="J241" s="1"/>
      <c r="K241" s="1"/>
      <c r="L241" s="1"/>
      <c r="M241" s="1"/>
      <c r="N241" s="1"/>
      <c r="O241" s="1"/>
      <c r="P241" s="1"/>
      <c r="Q241" s="1"/>
      <c r="R241" s="1"/>
      <c r="S241" s="1"/>
      <c r="T241" s="1"/>
      <c r="U241" s="1"/>
      <c r="V241" s="1"/>
      <c r="W241" s="1"/>
      <c r="X241" s="1"/>
      <c r="Y241" s="1"/>
      <c r="Z241" s="1"/>
      <c r="AA241" s="1"/>
      <c r="AB241" s="1"/>
      <c r="AC241" s="1"/>
      <c r="AD241" s="1"/>
      <c r="AE241" s="1"/>
      <c r="AF241" s="1"/>
      <c r="AG241" s="1"/>
      <c r="AH241" s="19"/>
      <c r="AI241" s="19"/>
      <c r="AJ241" s="19"/>
      <c r="AK241" s="19"/>
      <c r="AL241" s="19"/>
      <c r="AM241" s="19"/>
      <c r="AN241" s="19"/>
      <c r="AO241" s="19"/>
      <c r="AP241" s="19"/>
      <c r="AQ241" s="19"/>
      <c r="AR241" s="19"/>
      <c r="AS241" s="19"/>
      <c r="AT241" s="19"/>
      <c r="AU241" s="19"/>
      <c r="AV241" s="19"/>
      <c r="AW241" s="19"/>
      <c r="AX241" s="19"/>
      <c r="AY241" s="19"/>
      <c r="AZ241" s="19"/>
      <c r="BA241" s="19"/>
      <c r="BB241" s="19"/>
      <c r="BC241" s="19"/>
    </row>
    <row r="242" spans="1:55">
      <c r="A242" s="1"/>
      <c r="B242" s="1"/>
      <c r="C242" s="1"/>
      <c r="D242" s="1"/>
      <c r="E242" s="1"/>
      <c r="F242" s="1"/>
      <c r="G242" s="1"/>
      <c r="H242" s="1"/>
      <c r="I242" s="1"/>
      <c r="J242" s="1"/>
      <c r="K242" s="1"/>
      <c r="L242" s="1"/>
      <c r="M242" s="1"/>
      <c r="N242" s="1"/>
      <c r="O242" s="1"/>
      <c r="P242" s="1"/>
      <c r="Q242" s="1"/>
      <c r="R242" s="1"/>
      <c r="S242" s="1"/>
      <c r="T242" s="1"/>
      <c r="U242" s="1"/>
      <c r="V242" s="1"/>
      <c r="W242" s="1"/>
      <c r="X242" s="1"/>
      <c r="Y242" s="1"/>
      <c r="Z242" s="1"/>
      <c r="AA242" s="1"/>
      <c r="AB242" s="1"/>
      <c r="AC242" s="1"/>
      <c r="AD242" s="1"/>
      <c r="AE242" s="1"/>
      <c r="AF242" s="1"/>
      <c r="AG242" s="1"/>
      <c r="AH242" s="19"/>
      <c r="AI242" s="19"/>
      <c r="AJ242" s="19"/>
      <c r="AK242" s="19"/>
      <c r="AL242" s="19"/>
      <c r="AM242" s="19"/>
      <c r="AN242" s="19"/>
      <c r="AO242" s="19"/>
      <c r="AP242" s="19"/>
      <c r="AQ242" s="19"/>
      <c r="AR242" s="19"/>
      <c r="AS242" s="19"/>
      <c r="AT242" s="19"/>
      <c r="AU242" s="19"/>
      <c r="AV242" s="19"/>
      <c r="AW242" s="19"/>
      <c r="AX242" s="19"/>
      <c r="AY242" s="19"/>
      <c r="AZ242" s="19"/>
      <c r="BA242" s="19"/>
      <c r="BB242" s="19"/>
      <c r="BC242" s="19"/>
    </row>
    <row r="243" spans="1:55">
      <c r="A243" s="1"/>
      <c r="B243" s="1"/>
      <c r="C243" s="1"/>
      <c r="D243" s="1"/>
      <c r="E243" s="1"/>
      <c r="F243" s="1"/>
      <c r="G243" s="1"/>
      <c r="H243" s="1"/>
      <c r="I243" s="1"/>
      <c r="J243" s="1"/>
      <c r="K243" s="1"/>
      <c r="L243" s="1"/>
      <c r="M243" s="1"/>
      <c r="N243" s="1"/>
      <c r="O243" s="1"/>
      <c r="P243" s="1"/>
      <c r="Q243" s="1"/>
      <c r="R243" s="1"/>
      <c r="S243" s="1"/>
      <c r="T243" s="1"/>
      <c r="U243" s="1"/>
      <c r="V243" s="1"/>
      <c r="W243" s="1"/>
      <c r="X243" s="1"/>
      <c r="Y243" s="1"/>
      <c r="Z243" s="1"/>
      <c r="AA243" s="1"/>
      <c r="AB243" s="1"/>
      <c r="AC243" s="1"/>
      <c r="AD243" s="1"/>
      <c r="AE243" s="1"/>
      <c r="AF243" s="1"/>
      <c r="AG243" s="1"/>
      <c r="AH243" s="19"/>
      <c r="AI243" s="19"/>
      <c r="AJ243" s="19"/>
      <c r="AK243" s="19"/>
      <c r="AL243" s="19"/>
      <c r="AM243" s="19"/>
      <c r="AN243" s="19"/>
      <c r="AO243" s="19"/>
      <c r="AP243" s="19"/>
      <c r="AQ243" s="19"/>
      <c r="AR243" s="19"/>
      <c r="AS243" s="19"/>
      <c r="AT243" s="19"/>
      <c r="AU243" s="19"/>
      <c r="AV243" s="19"/>
      <c r="AW243" s="19"/>
      <c r="AX243" s="19"/>
      <c r="AY243" s="19"/>
      <c r="AZ243" s="19"/>
      <c r="BA243" s="19"/>
      <c r="BB243" s="19"/>
      <c r="BC243" s="19"/>
    </row>
    <row r="244" spans="1:55">
      <c r="A244" s="1"/>
      <c r="B244" s="1"/>
      <c r="C244" s="1"/>
      <c r="D244" s="1"/>
      <c r="E244" s="1"/>
      <c r="F244" s="1"/>
      <c r="G244" s="1"/>
      <c r="H244" s="1"/>
      <c r="I244" s="1"/>
      <c r="J244" s="1"/>
      <c r="K244" s="1"/>
      <c r="L244" s="1"/>
      <c r="M244" s="1"/>
      <c r="N244" s="1"/>
      <c r="O244" s="1"/>
      <c r="P244" s="1"/>
      <c r="Q244" s="1"/>
      <c r="R244" s="1"/>
      <c r="S244" s="1"/>
      <c r="T244" s="1"/>
      <c r="U244" s="1"/>
      <c r="V244" s="1"/>
      <c r="W244" s="1"/>
      <c r="X244" s="1"/>
      <c r="Y244" s="1"/>
      <c r="Z244" s="1"/>
      <c r="AA244" s="1"/>
      <c r="AB244" s="1"/>
      <c r="AC244" s="1"/>
      <c r="AD244" s="1"/>
      <c r="AE244" s="1"/>
      <c r="AF244" s="1"/>
      <c r="AG244" s="1"/>
      <c r="AH244" s="19"/>
      <c r="AI244" s="19"/>
      <c r="AJ244" s="19"/>
      <c r="AK244" s="19"/>
      <c r="AL244" s="19"/>
      <c r="AM244" s="19"/>
      <c r="AN244" s="19"/>
      <c r="AO244" s="19"/>
      <c r="AP244" s="19"/>
      <c r="AQ244" s="19"/>
      <c r="AR244" s="19"/>
      <c r="AS244" s="19"/>
      <c r="AT244" s="19"/>
      <c r="AU244" s="19"/>
      <c r="AV244" s="19"/>
      <c r="AW244" s="19"/>
      <c r="AX244" s="19"/>
      <c r="AY244" s="19"/>
      <c r="AZ244" s="19"/>
      <c r="BA244" s="19"/>
      <c r="BB244" s="19"/>
      <c r="BC244" s="19"/>
    </row>
    <row r="245" spans="1:55">
      <c r="A245" s="1"/>
      <c r="B245" s="1"/>
      <c r="C245" s="1"/>
      <c r="D245" s="1"/>
      <c r="E245" s="1"/>
      <c r="F245" s="1"/>
      <c r="G245" s="1"/>
      <c r="H245" s="1"/>
      <c r="I245" s="1"/>
      <c r="J245" s="1"/>
      <c r="K245" s="1"/>
      <c r="L245" s="1"/>
      <c r="M245" s="1"/>
      <c r="N245" s="1"/>
      <c r="O245" s="1"/>
      <c r="P245" s="1"/>
      <c r="Q245" s="1"/>
      <c r="R245" s="1"/>
      <c r="S245" s="1"/>
      <c r="T245" s="1"/>
      <c r="U245" s="1"/>
      <c r="V245" s="1"/>
      <c r="W245" s="1"/>
      <c r="X245" s="1"/>
      <c r="Y245" s="1"/>
      <c r="Z245" s="1"/>
      <c r="AA245" s="1"/>
      <c r="AB245" s="1"/>
      <c r="AC245" s="1"/>
      <c r="AD245" s="1"/>
      <c r="AE245" s="1"/>
      <c r="AF245" s="1"/>
      <c r="AG245" s="1"/>
      <c r="AH245" s="19"/>
      <c r="AI245" s="19"/>
      <c r="AJ245" s="19"/>
      <c r="AK245" s="19"/>
      <c r="AL245" s="19"/>
      <c r="AM245" s="19"/>
      <c r="AN245" s="19"/>
      <c r="AO245" s="19"/>
      <c r="AP245" s="19"/>
      <c r="AQ245" s="19"/>
      <c r="AR245" s="19"/>
      <c r="AS245" s="19"/>
      <c r="AT245" s="19"/>
      <c r="AU245" s="19"/>
      <c r="AV245" s="19"/>
      <c r="AW245" s="19"/>
      <c r="AX245" s="19"/>
      <c r="AY245" s="19"/>
      <c r="AZ245" s="19"/>
      <c r="BA245" s="19"/>
      <c r="BB245" s="19"/>
      <c r="BC245" s="19"/>
    </row>
    <row r="246" spans="1:55">
      <c r="A246" s="1"/>
      <c r="B246" s="1"/>
      <c r="C246" s="1"/>
      <c r="D246" s="1"/>
      <c r="E246" s="1"/>
      <c r="F246" s="1"/>
      <c r="G246" s="1"/>
      <c r="H246" s="1"/>
      <c r="I246" s="1"/>
      <c r="J246" s="1"/>
      <c r="K246" s="1"/>
      <c r="L246" s="1"/>
      <c r="M246" s="1"/>
      <c r="N246" s="1"/>
      <c r="O246" s="1"/>
      <c r="P246" s="1"/>
      <c r="Q246" s="1"/>
      <c r="R246" s="1"/>
      <c r="S246" s="1"/>
      <c r="T246" s="1"/>
      <c r="U246" s="1"/>
      <c r="V246" s="1"/>
      <c r="W246" s="1"/>
      <c r="X246" s="1"/>
      <c r="Y246" s="1"/>
      <c r="Z246" s="1"/>
      <c r="AA246" s="1"/>
      <c r="AB246" s="1"/>
      <c r="AC246" s="1"/>
      <c r="AD246" s="1"/>
      <c r="AE246" s="1"/>
      <c r="AF246" s="1"/>
      <c r="AG246" s="1"/>
      <c r="AH246" s="19"/>
      <c r="AI246" s="19"/>
      <c r="AJ246" s="19"/>
      <c r="AK246" s="19"/>
      <c r="AL246" s="19"/>
      <c r="AM246" s="19"/>
      <c r="AN246" s="19"/>
      <c r="AO246" s="19"/>
      <c r="AP246" s="19"/>
      <c r="AQ246" s="19"/>
      <c r="AR246" s="19"/>
      <c r="AS246" s="19"/>
      <c r="AT246" s="19"/>
      <c r="AU246" s="19"/>
      <c r="AV246" s="19"/>
      <c r="AW246" s="19"/>
      <c r="AX246" s="19"/>
      <c r="AY246" s="19"/>
      <c r="AZ246" s="19"/>
      <c r="BA246" s="19"/>
      <c r="BB246" s="19"/>
      <c r="BC246" s="19"/>
    </row>
    <row r="247" spans="1:55">
      <c r="A247" s="1"/>
      <c r="B247" s="1"/>
      <c r="C247" s="1"/>
      <c r="D247" s="1"/>
      <c r="E247" s="1"/>
      <c r="F247" s="1"/>
      <c r="G247" s="1"/>
      <c r="H247" s="1"/>
      <c r="I247" s="1"/>
      <c r="J247" s="1"/>
      <c r="K247" s="1"/>
      <c r="L247" s="1"/>
      <c r="M247" s="1"/>
      <c r="N247" s="1"/>
      <c r="O247" s="1"/>
      <c r="P247" s="1"/>
      <c r="Q247" s="1"/>
      <c r="R247" s="1"/>
      <c r="S247" s="1"/>
      <c r="T247" s="1"/>
      <c r="U247" s="1"/>
      <c r="V247" s="1"/>
      <c r="W247" s="1"/>
      <c r="X247" s="1"/>
      <c r="Y247" s="1"/>
      <c r="Z247" s="1"/>
      <c r="AA247" s="1"/>
      <c r="AB247" s="1"/>
      <c r="AC247" s="1"/>
      <c r="AD247" s="1"/>
      <c r="AE247" s="1"/>
      <c r="AF247" s="1"/>
      <c r="AG247" s="1"/>
      <c r="AH247" s="19"/>
      <c r="AI247" s="19"/>
      <c r="AJ247" s="19"/>
      <c r="AK247" s="19"/>
      <c r="AL247" s="19"/>
      <c r="AM247" s="19"/>
      <c r="AN247" s="19"/>
      <c r="AO247" s="19"/>
      <c r="AP247" s="19"/>
      <c r="AQ247" s="19"/>
      <c r="AR247" s="19"/>
      <c r="AS247" s="19"/>
      <c r="AT247" s="19"/>
      <c r="AU247" s="19"/>
      <c r="AV247" s="19"/>
      <c r="AW247" s="19"/>
      <c r="AX247" s="19"/>
      <c r="AY247" s="19"/>
      <c r="AZ247" s="19"/>
      <c r="BA247" s="19"/>
      <c r="BB247" s="19"/>
      <c r="BC247" s="19"/>
    </row>
    <row r="248" spans="1:55">
      <c r="A248" s="1"/>
      <c r="B248" s="1"/>
      <c r="C248" s="1"/>
      <c r="D248" s="1"/>
      <c r="E248" s="1"/>
      <c r="F248" s="1"/>
      <c r="G248" s="1"/>
      <c r="H248" s="1"/>
      <c r="I248" s="1"/>
      <c r="J248" s="1"/>
      <c r="K248" s="1"/>
      <c r="L248" s="1"/>
      <c r="M248" s="1"/>
      <c r="N248" s="1"/>
      <c r="O248" s="1"/>
      <c r="P248" s="1"/>
      <c r="Q248" s="1"/>
      <c r="R248" s="1"/>
      <c r="S248" s="1"/>
      <c r="T248" s="1"/>
      <c r="U248" s="1"/>
      <c r="V248" s="1"/>
      <c r="W248" s="1"/>
      <c r="X248" s="1"/>
      <c r="Y248" s="1"/>
      <c r="Z248" s="1"/>
      <c r="AA248" s="1"/>
      <c r="AB248" s="1"/>
      <c r="AC248" s="1"/>
      <c r="AD248" s="1"/>
      <c r="AE248" s="1"/>
      <c r="AF248" s="1"/>
      <c r="AG248" s="1"/>
      <c r="AH248" s="19"/>
      <c r="AI248" s="19"/>
      <c r="AJ248" s="19"/>
      <c r="AK248" s="19"/>
      <c r="AL248" s="19"/>
      <c r="AM248" s="19"/>
      <c r="AN248" s="19"/>
      <c r="AO248" s="19"/>
      <c r="AP248" s="19"/>
      <c r="AQ248" s="19"/>
      <c r="AR248" s="19"/>
      <c r="AS248" s="19"/>
      <c r="AT248" s="19"/>
      <c r="AU248" s="19"/>
      <c r="AV248" s="19"/>
      <c r="AW248" s="19"/>
      <c r="AX248" s="19"/>
      <c r="AY248" s="19"/>
      <c r="AZ248" s="19"/>
      <c r="BA248" s="19"/>
      <c r="BB248" s="19"/>
      <c r="BC248" s="19"/>
    </row>
    <row r="249" spans="1:55">
      <c r="A249" s="1"/>
      <c r="B249" s="1"/>
      <c r="C249" s="1"/>
      <c r="D249" s="1"/>
      <c r="E249" s="1"/>
      <c r="F249" s="1"/>
      <c r="G249" s="1"/>
      <c r="H249" s="1"/>
      <c r="I249" s="1"/>
      <c r="J249" s="1"/>
      <c r="K249" s="1"/>
      <c r="L249" s="1"/>
      <c r="M249" s="1"/>
      <c r="N249" s="1"/>
      <c r="O249" s="1"/>
      <c r="P249" s="1"/>
      <c r="Q249" s="1"/>
      <c r="R249" s="1"/>
      <c r="S249" s="1"/>
      <c r="T249" s="1"/>
      <c r="U249" s="1"/>
      <c r="V249" s="1"/>
      <c r="W249" s="1"/>
      <c r="X249" s="1"/>
      <c r="Y249" s="1"/>
      <c r="Z249" s="1"/>
      <c r="AA249" s="1"/>
      <c r="AB249" s="1"/>
      <c r="AC249" s="1"/>
      <c r="AD249" s="1"/>
      <c r="AE249" s="1"/>
      <c r="AF249" s="1"/>
      <c r="AG249" s="1"/>
      <c r="AH249" s="19"/>
      <c r="AI249" s="19"/>
      <c r="AJ249" s="19"/>
      <c r="AK249" s="19"/>
      <c r="AL249" s="19"/>
      <c r="AM249" s="19"/>
      <c r="AN249" s="19"/>
      <c r="AO249" s="19"/>
      <c r="AP249" s="19"/>
      <c r="AQ249" s="19"/>
      <c r="AR249" s="19"/>
      <c r="AS249" s="19"/>
      <c r="AT249" s="19"/>
      <c r="AU249" s="19"/>
      <c r="AV249" s="19"/>
      <c r="AW249" s="19"/>
      <c r="AX249" s="19"/>
      <c r="AY249" s="19"/>
      <c r="AZ249" s="19"/>
      <c r="BA249" s="19"/>
      <c r="BB249" s="19"/>
      <c r="BC249" s="19"/>
    </row>
    <row r="250" spans="1:55">
      <c r="A250" s="1"/>
      <c r="B250" s="1"/>
      <c r="C250" s="1"/>
      <c r="D250" s="1"/>
      <c r="E250" s="1"/>
      <c r="F250" s="1"/>
      <c r="G250" s="1"/>
      <c r="H250" s="1"/>
      <c r="I250" s="1"/>
      <c r="J250" s="1"/>
      <c r="K250" s="1"/>
      <c r="L250" s="1"/>
      <c r="M250" s="1"/>
      <c r="N250" s="1"/>
      <c r="O250" s="1"/>
      <c r="P250" s="1"/>
      <c r="Q250" s="1"/>
      <c r="R250" s="1"/>
      <c r="S250" s="1"/>
      <c r="T250" s="1"/>
      <c r="U250" s="1"/>
      <c r="V250" s="1"/>
      <c r="W250" s="1"/>
      <c r="X250" s="1"/>
      <c r="Y250" s="1"/>
      <c r="Z250" s="1"/>
      <c r="AA250" s="1"/>
      <c r="AB250" s="1"/>
      <c r="AC250" s="1"/>
      <c r="AD250" s="1"/>
      <c r="AE250" s="1"/>
      <c r="AF250" s="1"/>
      <c r="AG250" s="1"/>
      <c r="AH250" s="19"/>
      <c r="AI250" s="19"/>
      <c r="AJ250" s="19"/>
      <c r="AK250" s="19"/>
      <c r="AL250" s="19"/>
      <c r="AM250" s="19"/>
      <c r="AN250" s="19"/>
      <c r="AO250" s="19"/>
      <c r="AP250" s="19"/>
      <c r="AQ250" s="19"/>
      <c r="AR250" s="19"/>
      <c r="AS250" s="19"/>
      <c r="AT250" s="19"/>
      <c r="AU250" s="19"/>
      <c r="AV250" s="19"/>
      <c r="AW250" s="19"/>
      <c r="AX250" s="19"/>
      <c r="AY250" s="19"/>
      <c r="AZ250" s="19"/>
      <c r="BA250" s="19"/>
      <c r="BB250" s="19"/>
      <c r="BC250" s="19"/>
    </row>
    <row r="251" spans="1:55">
      <c r="A251" s="1"/>
      <c r="B251" s="1"/>
      <c r="C251" s="1"/>
      <c r="D251" s="1"/>
      <c r="E251" s="1"/>
      <c r="F251" s="1"/>
      <c r="G251" s="1"/>
      <c r="H251" s="1"/>
      <c r="I251" s="1"/>
      <c r="J251" s="1"/>
      <c r="K251" s="1"/>
      <c r="L251" s="1"/>
      <c r="M251" s="1"/>
      <c r="N251" s="1"/>
      <c r="O251" s="1"/>
      <c r="P251" s="1"/>
      <c r="Q251" s="1"/>
      <c r="R251" s="1"/>
      <c r="S251" s="1"/>
      <c r="T251" s="1"/>
      <c r="U251" s="1"/>
      <c r="V251" s="1"/>
      <c r="W251" s="1"/>
      <c r="X251" s="1"/>
      <c r="Y251" s="1"/>
      <c r="Z251" s="1"/>
      <c r="AA251" s="1"/>
      <c r="AB251" s="1"/>
      <c r="AC251" s="1"/>
      <c r="AD251" s="1"/>
      <c r="AE251" s="1"/>
      <c r="AF251" s="1"/>
      <c r="AG251" s="1"/>
      <c r="AH251" s="19"/>
      <c r="AI251" s="19"/>
      <c r="AJ251" s="19"/>
      <c r="AK251" s="19"/>
      <c r="AL251" s="19"/>
      <c r="AM251" s="19"/>
      <c r="AN251" s="19"/>
      <c r="AO251" s="19"/>
      <c r="AP251" s="19"/>
      <c r="AQ251" s="19"/>
      <c r="AR251" s="19"/>
      <c r="AS251" s="19"/>
      <c r="AT251" s="19"/>
      <c r="AU251" s="19"/>
      <c r="AV251" s="19"/>
      <c r="AW251" s="19"/>
      <c r="AX251" s="19"/>
      <c r="AY251" s="19"/>
      <c r="AZ251" s="19"/>
      <c r="BA251" s="19"/>
      <c r="BB251" s="19"/>
      <c r="BC251" s="19"/>
    </row>
    <row r="252" spans="1:55">
      <c r="A252" s="1"/>
      <c r="B252" s="1"/>
      <c r="C252" s="1"/>
      <c r="D252" s="1"/>
      <c r="E252" s="1"/>
      <c r="F252" s="1"/>
      <c r="G252" s="1"/>
      <c r="H252" s="1"/>
      <c r="I252" s="1"/>
      <c r="J252" s="1"/>
      <c r="K252" s="1"/>
      <c r="L252" s="1"/>
      <c r="M252" s="1"/>
      <c r="N252" s="1"/>
      <c r="O252" s="1"/>
      <c r="P252" s="1"/>
      <c r="Q252" s="1"/>
      <c r="R252" s="1"/>
      <c r="S252" s="1"/>
      <c r="T252" s="1"/>
      <c r="U252" s="1"/>
      <c r="V252" s="1"/>
      <c r="W252" s="1"/>
      <c r="X252" s="1"/>
      <c r="Y252" s="1"/>
      <c r="Z252" s="1"/>
      <c r="AA252" s="1"/>
      <c r="AB252" s="1"/>
      <c r="AC252" s="1"/>
      <c r="AD252" s="1"/>
      <c r="AE252" s="1"/>
      <c r="AF252" s="1"/>
      <c r="AG252" s="1"/>
      <c r="AH252" s="19"/>
      <c r="AI252" s="19"/>
      <c r="AJ252" s="19"/>
      <c r="AK252" s="19"/>
      <c r="AL252" s="19"/>
      <c r="AM252" s="19"/>
      <c r="AN252" s="19"/>
      <c r="AO252" s="19"/>
      <c r="AP252" s="19"/>
      <c r="AQ252" s="19"/>
      <c r="AR252" s="19"/>
      <c r="AS252" s="19"/>
      <c r="AT252" s="19"/>
      <c r="AU252" s="19"/>
      <c r="AV252" s="19"/>
      <c r="AW252" s="19"/>
      <c r="AX252" s="19"/>
      <c r="AY252" s="19"/>
      <c r="AZ252" s="19"/>
      <c r="BA252" s="19"/>
      <c r="BB252" s="19"/>
      <c r="BC252" s="19"/>
    </row>
    <row r="253" spans="1:55">
      <c r="A253" s="1"/>
      <c r="B253" s="1"/>
      <c r="C253" s="1"/>
      <c r="D253" s="1"/>
      <c r="E253" s="1"/>
      <c r="F253" s="1"/>
      <c r="G253" s="1"/>
      <c r="H253" s="1"/>
      <c r="I253" s="1"/>
      <c r="J253" s="1"/>
      <c r="K253" s="1"/>
      <c r="L253" s="1"/>
      <c r="M253" s="1"/>
      <c r="N253" s="1"/>
      <c r="O253" s="1"/>
      <c r="P253" s="1"/>
      <c r="Q253" s="1"/>
      <c r="R253" s="1"/>
      <c r="S253" s="1"/>
      <c r="T253" s="1"/>
      <c r="U253" s="1"/>
      <c r="V253" s="1"/>
      <c r="W253" s="1"/>
      <c r="X253" s="1"/>
      <c r="Y253" s="1"/>
      <c r="Z253" s="1"/>
      <c r="AA253" s="1"/>
      <c r="AB253" s="1"/>
      <c r="AC253" s="1"/>
      <c r="AD253" s="1"/>
      <c r="AE253" s="1"/>
      <c r="AF253" s="1"/>
      <c r="AG253" s="1"/>
      <c r="AH253" s="19"/>
      <c r="AI253" s="19"/>
      <c r="AJ253" s="19"/>
      <c r="AK253" s="19"/>
      <c r="AL253" s="19"/>
      <c r="AM253" s="19"/>
      <c r="AN253" s="19"/>
      <c r="AO253" s="19"/>
      <c r="AP253" s="19"/>
      <c r="AQ253" s="19"/>
      <c r="AR253" s="19"/>
      <c r="AS253" s="19"/>
      <c r="AT253" s="19"/>
      <c r="AU253" s="19"/>
      <c r="AV253" s="19"/>
      <c r="AW253" s="19"/>
      <c r="AX253" s="19"/>
      <c r="AY253" s="19"/>
      <c r="AZ253" s="19"/>
      <c r="BA253" s="19"/>
      <c r="BB253" s="19"/>
      <c r="BC253" s="19"/>
    </row>
    <row r="254" spans="1:55">
      <c r="A254" s="1"/>
      <c r="B254" s="1"/>
      <c r="C254" s="1"/>
      <c r="D254" s="1"/>
      <c r="E254" s="1"/>
      <c r="F254" s="1"/>
      <c r="G254" s="1"/>
      <c r="H254" s="1"/>
      <c r="I254" s="1"/>
      <c r="J254" s="1"/>
      <c r="K254" s="1"/>
      <c r="L254" s="1"/>
      <c r="M254" s="1"/>
      <c r="N254" s="1"/>
      <c r="O254" s="1"/>
      <c r="P254" s="1"/>
      <c r="Q254" s="1"/>
      <c r="R254" s="1"/>
      <c r="S254" s="1"/>
      <c r="T254" s="1"/>
      <c r="U254" s="1"/>
      <c r="V254" s="1"/>
      <c r="W254" s="1"/>
      <c r="X254" s="1"/>
      <c r="Y254" s="1"/>
      <c r="Z254" s="1"/>
      <c r="AA254" s="1"/>
      <c r="AB254" s="1"/>
      <c r="AC254" s="1"/>
      <c r="AD254" s="1"/>
      <c r="AE254" s="1"/>
      <c r="AF254" s="1"/>
      <c r="AG254" s="1"/>
      <c r="AH254" s="19"/>
      <c r="AI254" s="19"/>
      <c r="AJ254" s="19"/>
      <c r="AK254" s="19"/>
      <c r="AL254" s="19"/>
      <c r="AM254" s="19"/>
      <c r="AN254" s="19"/>
      <c r="AO254" s="19"/>
      <c r="AP254" s="19"/>
      <c r="AQ254" s="19"/>
      <c r="AR254" s="19"/>
      <c r="AS254" s="19"/>
      <c r="AT254" s="19"/>
      <c r="AU254" s="19"/>
      <c r="AV254" s="19"/>
      <c r="AW254" s="19"/>
      <c r="AX254" s="19"/>
      <c r="AY254" s="19"/>
      <c r="AZ254" s="19"/>
      <c r="BA254" s="19"/>
      <c r="BB254" s="19"/>
      <c r="BC254" s="19"/>
    </row>
    <row r="255" spans="1:55">
      <c r="A255" s="1"/>
      <c r="B255" s="1"/>
      <c r="C255" s="1"/>
      <c r="D255" s="1"/>
      <c r="E255" s="1"/>
      <c r="F255" s="1"/>
      <c r="G255" s="1"/>
      <c r="H255" s="1"/>
      <c r="I255" s="1"/>
      <c r="J255" s="1"/>
      <c r="K255" s="1"/>
      <c r="L255" s="1"/>
      <c r="M255" s="1"/>
      <c r="N255" s="1"/>
      <c r="O255" s="1"/>
      <c r="P255" s="1"/>
      <c r="Q255" s="1"/>
      <c r="R255" s="1"/>
      <c r="S255" s="1"/>
      <c r="T255" s="1"/>
      <c r="U255" s="1"/>
      <c r="V255" s="1"/>
      <c r="W255" s="1"/>
      <c r="X255" s="1"/>
      <c r="Y255" s="1"/>
      <c r="Z255" s="1"/>
      <c r="AA255" s="1"/>
      <c r="AB255" s="1"/>
      <c r="AC255" s="1"/>
      <c r="AD255" s="1"/>
      <c r="AE255" s="1"/>
      <c r="AF255" s="1"/>
      <c r="AG255" s="1"/>
      <c r="AH255" s="19"/>
      <c r="AI255" s="19"/>
      <c r="AJ255" s="19"/>
      <c r="AK255" s="19"/>
      <c r="AL255" s="19"/>
      <c r="AM255" s="19"/>
      <c r="AN255" s="19"/>
      <c r="AO255" s="19"/>
      <c r="AP255" s="19"/>
      <c r="AQ255" s="19"/>
      <c r="AR255" s="19"/>
      <c r="AS255" s="19"/>
      <c r="AT255" s="19"/>
      <c r="AU255" s="19"/>
      <c r="AV255" s="19"/>
      <c r="AW255" s="19"/>
      <c r="AX255" s="19"/>
      <c r="AY255" s="19"/>
      <c r="AZ255" s="19"/>
      <c r="BA255" s="19"/>
      <c r="BB255" s="19"/>
      <c r="BC255" s="19"/>
    </row>
    <row r="256" spans="1:55">
      <c r="A256" s="1"/>
      <c r="B256" s="1"/>
      <c r="C256" s="1"/>
      <c r="D256" s="1"/>
      <c r="E256" s="1"/>
      <c r="F256" s="1"/>
      <c r="G256" s="1"/>
      <c r="H256" s="1"/>
      <c r="I256" s="1"/>
      <c r="J256" s="1"/>
      <c r="K256" s="1"/>
      <c r="L256" s="1"/>
      <c r="M256" s="1"/>
      <c r="N256" s="1"/>
      <c r="O256" s="1"/>
      <c r="P256" s="1"/>
      <c r="Q256" s="1"/>
      <c r="R256" s="1"/>
      <c r="S256" s="1"/>
      <c r="T256" s="1"/>
      <c r="U256" s="1"/>
      <c r="V256" s="1"/>
      <c r="W256" s="1"/>
      <c r="X256" s="1"/>
      <c r="Y256" s="1"/>
      <c r="Z256" s="1"/>
      <c r="AA256" s="1"/>
      <c r="AB256" s="1"/>
      <c r="AC256" s="1"/>
      <c r="AD256" s="1"/>
      <c r="AE256" s="1"/>
      <c r="AF256" s="1"/>
      <c r="AG256" s="1"/>
      <c r="AH256" s="19"/>
      <c r="AI256" s="19"/>
      <c r="AJ256" s="19"/>
      <c r="AK256" s="19"/>
      <c r="AL256" s="19"/>
      <c r="AM256" s="19"/>
      <c r="AN256" s="19"/>
      <c r="AO256" s="19"/>
      <c r="AP256" s="19"/>
      <c r="AQ256" s="19"/>
      <c r="AR256" s="19"/>
      <c r="AS256" s="19"/>
      <c r="AT256" s="19"/>
      <c r="AU256" s="19"/>
      <c r="AV256" s="19"/>
      <c r="AW256" s="19"/>
      <c r="AX256" s="19"/>
      <c r="AY256" s="19"/>
      <c r="AZ256" s="19"/>
      <c r="BA256" s="19"/>
      <c r="BB256" s="19"/>
      <c r="BC256" s="19"/>
    </row>
    <row r="257" spans="1:55">
      <c r="A257" s="1"/>
      <c r="B257" s="1"/>
      <c r="C257" s="1"/>
      <c r="D257" s="1"/>
      <c r="E257" s="1"/>
      <c r="F257" s="1"/>
      <c r="G257" s="1"/>
      <c r="H257" s="1"/>
      <c r="I257" s="1"/>
      <c r="J257" s="1"/>
      <c r="K257" s="1"/>
      <c r="L257" s="1"/>
      <c r="M257" s="1"/>
      <c r="N257" s="1"/>
      <c r="O257" s="1"/>
      <c r="P257" s="1"/>
      <c r="Q257" s="1"/>
      <c r="R257" s="1"/>
      <c r="S257" s="1"/>
      <c r="T257" s="1"/>
      <c r="U257" s="1"/>
      <c r="V257" s="1"/>
      <c r="W257" s="1"/>
      <c r="X257" s="1"/>
      <c r="Y257" s="1"/>
      <c r="Z257" s="1"/>
      <c r="AA257" s="1"/>
      <c r="AB257" s="1"/>
      <c r="AC257" s="1"/>
      <c r="AD257" s="1"/>
      <c r="AE257" s="1"/>
      <c r="AF257" s="1"/>
      <c r="AG257" s="1"/>
      <c r="AH257" s="19"/>
      <c r="AI257" s="19"/>
      <c r="AJ257" s="19"/>
      <c r="AK257" s="19"/>
      <c r="AL257" s="19"/>
      <c r="AM257" s="19"/>
      <c r="AN257" s="19"/>
      <c r="AO257" s="19"/>
      <c r="AP257" s="19"/>
      <c r="AQ257" s="19"/>
      <c r="AR257" s="19"/>
      <c r="AS257" s="19"/>
      <c r="AT257" s="19"/>
      <c r="AU257" s="19"/>
      <c r="AV257" s="19"/>
      <c r="AW257" s="19"/>
      <c r="AX257" s="19"/>
      <c r="AY257" s="19"/>
      <c r="AZ257" s="19"/>
      <c r="BA257" s="19"/>
      <c r="BB257" s="19"/>
      <c r="BC257" s="19"/>
    </row>
    <row r="258" spans="1:55">
      <c r="A258" s="1"/>
      <c r="B258" s="1"/>
      <c r="C258" s="1"/>
      <c r="D258" s="1"/>
      <c r="E258" s="1"/>
      <c r="F258" s="1"/>
      <c r="G258" s="1"/>
      <c r="H258" s="1"/>
      <c r="I258" s="1"/>
      <c r="J258" s="1"/>
      <c r="K258" s="1"/>
      <c r="L258" s="1"/>
      <c r="M258" s="1"/>
      <c r="N258" s="1"/>
      <c r="O258" s="1"/>
      <c r="P258" s="1"/>
      <c r="Q258" s="1"/>
      <c r="R258" s="1"/>
      <c r="S258" s="1"/>
      <c r="T258" s="1"/>
      <c r="U258" s="1"/>
      <c r="V258" s="1"/>
      <c r="W258" s="1"/>
      <c r="X258" s="1"/>
      <c r="Y258" s="1"/>
      <c r="Z258" s="1"/>
      <c r="AA258" s="1"/>
      <c r="AB258" s="1"/>
      <c r="AC258" s="1"/>
      <c r="AD258" s="1"/>
      <c r="AE258" s="1"/>
      <c r="AF258" s="1"/>
      <c r="AG258" s="1"/>
      <c r="AH258" s="19"/>
      <c r="AI258" s="19"/>
      <c r="AJ258" s="19"/>
      <c r="AK258" s="19"/>
      <c r="AL258" s="19"/>
      <c r="AM258" s="19"/>
      <c r="AN258" s="19"/>
      <c r="AO258" s="19"/>
      <c r="AP258" s="19"/>
      <c r="AQ258" s="19"/>
      <c r="AR258" s="19"/>
      <c r="AS258" s="19"/>
      <c r="AT258" s="19"/>
      <c r="AU258" s="19"/>
      <c r="AV258" s="19"/>
      <c r="AW258" s="19"/>
      <c r="AX258" s="19"/>
      <c r="AY258" s="19"/>
      <c r="AZ258" s="19"/>
      <c r="BA258" s="19"/>
      <c r="BB258" s="19"/>
      <c r="BC258" s="19"/>
    </row>
    <row r="259" spans="1:55">
      <c r="A259" s="1"/>
      <c r="B259" s="1"/>
      <c r="C259" s="1"/>
      <c r="D259" s="1"/>
      <c r="E259" s="1"/>
      <c r="F259" s="1"/>
      <c r="G259" s="1"/>
      <c r="H259" s="1"/>
      <c r="I259" s="1"/>
      <c r="J259" s="1"/>
      <c r="K259" s="1"/>
      <c r="L259" s="1"/>
      <c r="M259" s="1"/>
      <c r="N259" s="1"/>
      <c r="O259" s="1"/>
      <c r="P259" s="1"/>
      <c r="Q259" s="1"/>
      <c r="R259" s="1"/>
      <c r="S259" s="1"/>
      <c r="T259" s="1"/>
      <c r="U259" s="1"/>
      <c r="V259" s="1"/>
      <c r="W259" s="1"/>
      <c r="X259" s="1"/>
      <c r="Y259" s="1"/>
      <c r="Z259" s="1"/>
      <c r="AA259" s="1"/>
      <c r="AB259" s="1"/>
      <c r="AC259" s="1"/>
      <c r="AD259" s="1"/>
      <c r="AE259" s="1"/>
      <c r="AF259" s="1"/>
      <c r="AG259" s="1"/>
      <c r="AH259" s="19"/>
      <c r="AI259" s="19"/>
      <c r="AJ259" s="19"/>
      <c r="AK259" s="19"/>
      <c r="AL259" s="19"/>
      <c r="AM259" s="19"/>
      <c r="AN259" s="19"/>
      <c r="AO259" s="19"/>
      <c r="AP259" s="19"/>
      <c r="AQ259" s="19"/>
      <c r="AR259" s="19"/>
      <c r="AS259" s="19"/>
      <c r="AT259" s="19"/>
      <c r="AU259" s="19"/>
      <c r="AV259" s="19"/>
      <c r="AW259" s="19"/>
      <c r="AX259" s="19"/>
      <c r="AY259" s="19"/>
      <c r="AZ259" s="19"/>
      <c r="BA259" s="19"/>
      <c r="BB259" s="19"/>
      <c r="BC259" s="19"/>
    </row>
    <row r="260" spans="1:55">
      <c r="A260" s="1"/>
      <c r="B260" s="1"/>
      <c r="C260" s="1"/>
      <c r="D260" s="1"/>
      <c r="E260" s="1"/>
      <c r="F260" s="1"/>
      <c r="G260" s="1"/>
      <c r="H260" s="1"/>
      <c r="I260" s="1"/>
      <c r="J260" s="1"/>
      <c r="K260" s="1"/>
      <c r="L260" s="1"/>
      <c r="M260" s="1"/>
      <c r="N260" s="1"/>
      <c r="O260" s="1"/>
      <c r="P260" s="1"/>
      <c r="Q260" s="1"/>
      <c r="R260" s="1"/>
      <c r="S260" s="1"/>
      <c r="T260" s="1"/>
      <c r="U260" s="1"/>
      <c r="V260" s="1"/>
      <c r="W260" s="1"/>
      <c r="X260" s="1"/>
      <c r="Y260" s="1"/>
      <c r="Z260" s="1"/>
      <c r="AA260" s="1"/>
      <c r="AB260" s="1"/>
      <c r="AC260" s="1"/>
      <c r="AD260" s="1"/>
      <c r="AE260" s="1"/>
      <c r="AF260" s="1"/>
      <c r="AG260" s="1"/>
      <c r="AH260" s="19"/>
      <c r="AI260" s="19"/>
      <c r="AJ260" s="19"/>
      <c r="AK260" s="19"/>
      <c r="AL260" s="19"/>
      <c r="AM260" s="19"/>
      <c r="AN260" s="19"/>
      <c r="AO260" s="19"/>
      <c r="AP260" s="19"/>
      <c r="AQ260" s="19"/>
      <c r="AR260" s="19"/>
      <c r="AS260" s="19"/>
      <c r="AT260" s="19"/>
      <c r="AU260" s="19"/>
      <c r="AV260" s="19"/>
      <c r="AW260" s="19"/>
      <c r="AX260" s="19"/>
      <c r="AY260" s="19"/>
      <c r="AZ260" s="19"/>
      <c r="BA260" s="19"/>
      <c r="BB260" s="19"/>
      <c r="BC260" s="19"/>
    </row>
    <row r="261" spans="1:55">
      <c r="A261" s="1"/>
      <c r="B261" s="1"/>
      <c r="C261" s="1"/>
      <c r="D261" s="1"/>
      <c r="E261" s="1"/>
      <c r="F261" s="1"/>
      <c r="G261" s="1"/>
      <c r="H261" s="1"/>
      <c r="I261" s="1"/>
      <c r="J261" s="1"/>
      <c r="K261" s="1"/>
      <c r="L261" s="1"/>
      <c r="M261" s="1"/>
      <c r="N261" s="1"/>
      <c r="O261" s="1"/>
      <c r="P261" s="1"/>
      <c r="Q261" s="1"/>
      <c r="R261" s="1"/>
      <c r="S261" s="1"/>
      <c r="T261" s="1"/>
      <c r="U261" s="1"/>
      <c r="V261" s="1"/>
      <c r="W261" s="1"/>
      <c r="X261" s="1"/>
      <c r="Y261" s="1"/>
      <c r="Z261" s="1"/>
      <c r="AA261" s="1"/>
      <c r="AB261" s="1"/>
      <c r="AC261" s="1"/>
      <c r="AD261" s="1"/>
      <c r="AE261" s="1"/>
      <c r="AF261" s="1"/>
      <c r="AG261" s="1"/>
      <c r="AH261" s="19"/>
      <c r="AI261" s="19"/>
      <c r="AJ261" s="19"/>
      <c r="AK261" s="19"/>
      <c r="AL261" s="19"/>
      <c r="AM261" s="19"/>
      <c r="AN261" s="19"/>
      <c r="AO261" s="19"/>
      <c r="AP261" s="19"/>
      <c r="AQ261" s="19"/>
      <c r="AR261" s="19"/>
      <c r="AS261" s="19"/>
      <c r="AT261" s="19"/>
      <c r="AU261" s="19"/>
      <c r="AV261" s="19"/>
      <c r="AW261" s="19"/>
      <c r="AX261" s="19"/>
      <c r="AY261" s="19"/>
      <c r="AZ261" s="19"/>
      <c r="BA261" s="19"/>
      <c r="BB261" s="19"/>
      <c r="BC261" s="19"/>
    </row>
    <row r="262" spans="1:55">
      <c r="A262" s="1"/>
      <c r="B262" s="1"/>
      <c r="C262" s="1"/>
      <c r="D262" s="1"/>
      <c r="E262" s="1"/>
      <c r="F262" s="1"/>
      <c r="G262" s="1"/>
      <c r="H262" s="1"/>
      <c r="I262" s="1"/>
      <c r="J262" s="1"/>
      <c r="K262" s="1"/>
      <c r="L262" s="1"/>
      <c r="M262" s="1"/>
      <c r="N262" s="1"/>
      <c r="O262" s="1"/>
      <c r="P262" s="1"/>
      <c r="Q262" s="1"/>
      <c r="R262" s="1"/>
      <c r="S262" s="1"/>
      <c r="T262" s="1"/>
      <c r="U262" s="1"/>
      <c r="V262" s="1"/>
      <c r="W262" s="1"/>
      <c r="X262" s="1"/>
      <c r="Y262" s="1"/>
      <c r="Z262" s="1"/>
      <c r="AA262" s="1"/>
      <c r="AB262" s="1"/>
      <c r="AC262" s="1"/>
      <c r="AD262" s="1"/>
      <c r="AE262" s="1"/>
      <c r="AF262" s="1"/>
      <c r="AG262" s="1"/>
      <c r="AH262" s="19"/>
      <c r="AI262" s="19"/>
      <c r="AJ262" s="19"/>
      <c r="AK262" s="19"/>
      <c r="AL262" s="19"/>
      <c r="AM262" s="19"/>
      <c r="AN262" s="19"/>
      <c r="AO262" s="19"/>
      <c r="AP262" s="19"/>
      <c r="AQ262" s="19"/>
      <c r="AR262" s="19"/>
      <c r="AS262" s="19"/>
      <c r="AT262" s="19"/>
      <c r="AU262" s="19"/>
      <c r="AV262" s="19"/>
      <c r="AW262" s="19"/>
      <c r="AX262" s="19"/>
      <c r="AY262" s="19"/>
      <c r="AZ262" s="19"/>
      <c r="BA262" s="19"/>
      <c r="BB262" s="19"/>
      <c r="BC262" s="19"/>
    </row>
    <row r="263" spans="1:55">
      <c r="A263" s="1"/>
      <c r="B263" s="1"/>
      <c r="C263" s="1"/>
      <c r="D263" s="1"/>
      <c r="E263" s="1"/>
      <c r="F263" s="1"/>
      <c r="G263" s="1"/>
      <c r="H263" s="1"/>
      <c r="I263" s="1"/>
      <c r="J263" s="1"/>
      <c r="K263" s="1"/>
      <c r="L263" s="1"/>
      <c r="M263" s="1"/>
      <c r="N263" s="1"/>
      <c r="O263" s="1"/>
      <c r="P263" s="1"/>
      <c r="Q263" s="1"/>
      <c r="R263" s="1"/>
      <c r="S263" s="1"/>
      <c r="T263" s="1"/>
      <c r="U263" s="1"/>
      <c r="V263" s="1"/>
      <c r="W263" s="1"/>
      <c r="X263" s="1"/>
      <c r="Y263" s="1"/>
      <c r="Z263" s="1"/>
      <c r="AA263" s="1"/>
      <c r="AB263" s="1"/>
      <c r="AC263" s="1"/>
      <c r="AD263" s="1"/>
      <c r="AE263" s="1"/>
      <c r="AF263" s="1"/>
      <c r="AG263" s="1"/>
      <c r="AH263" s="19"/>
      <c r="AI263" s="19"/>
      <c r="AJ263" s="19"/>
      <c r="AK263" s="19"/>
      <c r="AL263" s="19"/>
      <c r="AM263" s="19"/>
      <c r="AN263" s="19"/>
      <c r="AO263" s="19"/>
      <c r="AP263" s="19"/>
      <c r="AQ263" s="19"/>
      <c r="AR263" s="19"/>
      <c r="AS263" s="19"/>
      <c r="AT263" s="19"/>
      <c r="AU263" s="19"/>
      <c r="AV263" s="19"/>
      <c r="AW263" s="19"/>
      <c r="AX263" s="19"/>
      <c r="AY263" s="19"/>
      <c r="AZ263" s="19"/>
      <c r="BA263" s="19"/>
      <c r="BB263" s="19"/>
      <c r="BC263" s="19"/>
    </row>
    <row r="264" spans="1:55">
      <c r="A264" s="1"/>
      <c r="B264" s="1"/>
      <c r="C264" s="1"/>
      <c r="D264" s="1"/>
      <c r="E264" s="1"/>
      <c r="F264" s="1"/>
      <c r="G264" s="1"/>
      <c r="H264" s="1"/>
      <c r="I264" s="1"/>
      <c r="J264" s="1"/>
      <c r="K264" s="1"/>
      <c r="L264" s="1"/>
      <c r="M264" s="1"/>
      <c r="N264" s="1"/>
      <c r="O264" s="1"/>
      <c r="P264" s="1"/>
      <c r="Q264" s="1"/>
      <c r="R264" s="1"/>
      <c r="S264" s="1"/>
      <c r="T264" s="1"/>
      <c r="U264" s="1"/>
      <c r="V264" s="1"/>
      <c r="W264" s="1"/>
      <c r="X264" s="1"/>
      <c r="Y264" s="1"/>
      <c r="Z264" s="1"/>
      <c r="AA264" s="1"/>
      <c r="AB264" s="1"/>
      <c r="AC264" s="1"/>
      <c r="AD264" s="1"/>
      <c r="AE264" s="1"/>
      <c r="AF264" s="1"/>
      <c r="AG264" s="1"/>
      <c r="AH264" s="19"/>
      <c r="AI264" s="19"/>
      <c r="AJ264" s="19"/>
      <c r="AK264" s="19"/>
      <c r="AL264" s="19"/>
      <c r="AM264" s="19"/>
      <c r="AN264" s="19"/>
      <c r="AO264" s="19"/>
      <c r="AP264" s="19"/>
      <c r="AQ264" s="19"/>
      <c r="AR264" s="19"/>
      <c r="AS264" s="19"/>
      <c r="AT264" s="19"/>
      <c r="AU264" s="19"/>
      <c r="AV264" s="19"/>
      <c r="AW264" s="19"/>
      <c r="AX264" s="19"/>
      <c r="AY264" s="19"/>
      <c r="AZ264" s="19"/>
      <c r="BA264" s="19"/>
      <c r="BB264" s="19"/>
      <c r="BC264" s="19"/>
    </row>
    <row r="265" spans="1:55">
      <c r="A265" s="1"/>
      <c r="B265" s="1"/>
      <c r="C265" s="1"/>
      <c r="D265" s="1"/>
      <c r="E265" s="1"/>
      <c r="F265" s="1"/>
      <c r="G265" s="1"/>
      <c r="H265" s="1"/>
      <c r="I265" s="1"/>
      <c r="J265" s="1"/>
      <c r="K265" s="1"/>
      <c r="L265" s="1"/>
      <c r="M265" s="1"/>
      <c r="N265" s="1"/>
      <c r="O265" s="1"/>
      <c r="P265" s="1"/>
      <c r="Q265" s="1"/>
      <c r="R265" s="1"/>
      <c r="S265" s="1"/>
      <c r="T265" s="1"/>
      <c r="U265" s="1"/>
      <c r="V265" s="1"/>
      <c r="W265" s="1"/>
      <c r="X265" s="1"/>
      <c r="Y265" s="1"/>
      <c r="Z265" s="1"/>
      <c r="AA265" s="1"/>
      <c r="AB265" s="1"/>
      <c r="AC265" s="1"/>
      <c r="AD265" s="1"/>
      <c r="AE265" s="1"/>
      <c r="AF265" s="1"/>
      <c r="AG265" s="1"/>
      <c r="AH265" s="19"/>
      <c r="AI265" s="19"/>
      <c r="AJ265" s="19"/>
      <c r="AK265" s="19"/>
      <c r="AL265" s="19"/>
      <c r="AM265" s="19"/>
      <c r="AN265" s="19"/>
      <c r="AO265" s="19"/>
      <c r="AP265" s="19"/>
      <c r="AQ265" s="19"/>
      <c r="AR265" s="19"/>
      <c r="AS265" s="19"/>
      <c r="AT265" s="19"/>
      <c r="AU265" s="19"/>
      <c r="AV265" s="19"/>
      <c r="AW265" s="19"/>
      <c r="AX265" s="19"/>
      <c r="AY265" s="19"/>
      <c r="AZ265" s="19"/>
      <c r="BA265" s="19"/>
      <c r="BB265" s="19"/>
      <c r="BC265" s="19"/>
    </row>
    <row r="266" spans="1:55">
      <c r="A266" s="1"/>
      <c r="B266" s="1"/>
      <c r="C266" s="1"/>
      <c r="D266" s="1"/>
      <c r="E266" s="1"/>
      <c r="F266" s="1"/>
      <c r="G266" s="1"/>
      <c r="H266" s="1"/>
      <c r="I266" s="1"/>
      <c r="J266" s="1"/>
      <c r="K266" s="1"/>
      <c r="L266" s="1"/>
      <c r="M266" s="1"/>
      <c r="N266" s="1"/>
      <c r="O266" s="1"/>
      <c r="P266" s="1"/>
      <c r="Q266" s="1"/>
      <c r="R266" s="1"/>
      <c r="S266" s="1"/>
      <c r="T266" s="1"/>
      <c r="U266" s="1"/>
      <c r="V266" s="1"/>
      <c r="W266" s="1"/>
      <c r="X266" s="1"/>
      <c r="Y266" s="1"/>
      <c r="Z266" s="1"/>
      <c r="AA266" s="1"/>
      <c r="AB266" s="1"/>
      <c r="AC266" s="1"/>
      <c r="AD266" s="1"/>
      <c r="AE266" s="1"/>
      <c r="AF266" s="1"/>
      <c r="AG266" s="1"/>
      <c r="AH266" s="19"/>
      <c r="AI266" s="19"/>
      <c r="AJ266" s="19"/>
      <c r="AK266" s="19"/>
      <c r="AL266" s="19"/>
      <c r="AM266" s="19"/>
      <c r="AN266" s="19"/>
      <c r="AO266" s="19"/>
      <c r="AP266" s="19"/>
      <c r="AQ266" s="19"/>
      <c r="AR266" s="19"/>
      <c r="AS266" s="19"/>
      <c r="AT266" s="19"/>
      <c r="AU266" s="19"/>
      <c r="AV266" s="19"/>
      <c r="AW266" s="19"/>
      <c r="AX266" s="19"/>
      <c r="AY266" s="19"/>
      <c r="AZ266" s="19"/>
      <c r="BA266" s="19"/>
      <c r="BB266" s="19"/>
      <c r="BC266" s="19"/>
    </row>
    <row r="267" spans="1:55">
      <c r="A267" s="1"/>
      <c r="B267" s="1"/>
      <c r="C267" s="1"/>
      <c r="D267" s="1"/>
      <c r="E267" s="1"/>
      <c r="F267" s="1"/>
      <c r="G267" s="1"/>
      <c r="H267" s="1"/>
      <c r="I267" s="1"/>
      <c r="J267" s="1"/>
      <c r="K267" s="1"/>
      <c r="L267" s="1"/>
      <c r="M267" s="1"/>
      <c r="N267" s="1"/>
      <c r="O267" s="1"/>
      <c r="P267" s="1"/>
      <c r="Q267" s="1"/>
      <c r="R267" s="1"/>
      <c r="S267" s="1"/>
      <c r="T267" s="1"/>
      <c r="U267" s="1"/>
      <c r="V267" s="1"/>
      <c r="W267" s="1"/>
      <c r="X267" s="1"/>
      <c r="Y267" s="1"/>
      <c r="Z267" s="1"/>
      <c r="AA267" s="1"/>
      <c r="AB267" s="1"/>
      <c r="AC267" s="1"/>
      <c r="AD267" s="1"/>
      <c r="AE267" s="1"/>
      <c r="AF267" s="1"/>
      <c r="AG267" s="1"/>
      <c r="AH267" s="19"/>
      <c r="AI267" s="19"/>
      <c r="AJ267" s="19"/>
      <c r="AK267" s="19"/>
      <c r="AL267" s="19"/>
      <c r="AM267" s="19"/>
      <c r="AN267" s="19"/>
      <c r="AO267" s="19"/>
      <c r="AP267" s="19"/>
      <c r="AQ267" s="19"/>
      <c r="AR267" s="19"/>
      <c r="AS267" s="19"/>
      <c r="AT267" s="19"/>
      <c r="AU267" s="19"/>
      <c r="AV267" s="19"/>
      <c r="AW267" s="19"/>
      <c r="AX267" s="19"/>
      <c r="AY267" s="19"/>
      <c r="AZ267" s="19"/>
      <c r="BA267" s="19"/>
      <c r="BB267" s="19"/>
      <c r="BC267" s="19"/>
    </row>
    <row r="268" spans="1:55">
      <c r="A268" s="1"/>
      <c r="B268" s="1"/>
      <c r="C268" s="1"/>
      <c r="D268" s="1"/>
      <c r="E268" s="1"/>
      <c r="F268" s="1"/>
      <c r="G268" s="1"/>
      <c r="H268" s="1"/>
      <c r="I268" s="1"/>
      <c r="J268" s="1"/>
      <c r="K268" s="1"/>
      <c r="L268" s="1"/>
      <c r="M268" s="1"/>
      <c r="N268" s="1"/>
      <c r="O268" s="1"/>
      <c r="P268" s="1"/>
      <c r="Q268" s="1"/>
      <c r="R268" s="1"/>
      <c r="S268" s="1"/>
      <c r="T268" s="1"/>
      <c r="U268" s="1"/>
      <c r="V268" s="1"/>
      <c r="W268" s="1"/>
      <c r="X268" s="1"/>
      <c r="Y268" s="1"/>
      <c r="Z268" s="1"/>
      <c r="AA268" s="1"/>
      <c r="AB268" s="1"/>
      <c r="AC268" s="1"/>
      <c r="AD268" s="1"/>
      <c r="AE268" s="1"/>
      <c r="AF268" s="1"/>
      <c r="AG268" s="1"/>
      <c r="AH268" s="19"/>
      <c r="AI268" s="19"/>
      <c r="AJ268" s="19"/>
      <c r="AK268" s="19"/>
      <c r="AL268" s="19"/>
      <c r="AM268" s="19"/>
      <c r="AN268" s="19"/>
      <c r="AO268" s="19"/>
      <c r="AP268" s="19"/>
      <c r="AQ268" s="19"/>
      <c r="AR268" s="19"/>
      <c r="AS268" s="19"/>
      <c r="AT268" s="19"/>
      <c r="AU268" s="19"/>
      <c r="AV268" s="19"/>
      <c r="AW268" s="19"/>
      <c r="AX268" s="19"/>
      <c r="AY268" s="19"/>
      <c r="AZ268" s="19"/>
      <c r="BA268" s="19"/>
      <c r="BB268" s="19"/>
      <c r="BC268" s="19"/>
    </row>
    <row r="269" spans="1:55">
      <c r="A269" s="1"/>
      <c r="B269" s="1"/>
      <c r="C269" s="1"/>
      <c r="D269" s="1"/>
      <c r="E269" s="1"/>
      <c r="F269" s="1"/>
      <c r="G269" s="1"/>
      <c r="H269" s="1"/>
      <c r="I269" s="1"/>
      <c r="J269" s="1"/>
      <c r="K269" s="1"/>
      <c r="L269" s="1"/>
      <c r="M269" s="1"/>
      <c r="N269" s="1"/>
      <c r="O269" s="1"/>
      <c r="P269" s="1"/>
      <c r="Q269" s="1"/>
      <c r="R269" s="1"/>
      <c r="S269" s="1"/>
      <c r="T269" s="1"/>
      <c r="U269" s="1"/>
      <c r="V269" s="1"/>
      <c r="W269" s="1"/>
      <c r="X269" s="1"/>
      <c r="Y269" s="1"/>
      <c r="Z269" s="1"/>
      <c r="AA269" s="1"/>
      <c r="AB269" s="1"/>
      <c r="AC269" s="1"/>
      <c r="AD269" s="1"/>
      <c r="AE269" s="1"/>
      <c r="AF269" s="1"/>
      <c r="AG269" s="1"/>
      <c r="AH269" s="19"/>
      <c r="AI269" s="19"/>
      <c r="AJ269" s="19"/>
      <c r="AK269" s="19"/>
      <c r="AL269" s="19"/>
      <c r="AM269" s="19"/>
      <c r="AN269" s="19"/>
      <c r="AO269" s="19"/>
      <c r="AP269" s="19"/>
      <c r="AQ269" s="19"/>
      <c r="AR269" s="19"/>
      <c r="AS269" s="19"/>
      <c r="AT269" s="19"/>
      <c r="AU269" s="19"/>
      <c r="AV269" s="19"/>
      <c r="AW269" s="19"/>
      <c r="AX269" s="19"/>
      <c r="AY269" s="19"/>
      <c r="AZ269" s="19"/>
      <c r="BA269" s="19"/>
      <c r="BB269" s="19"/>
      <c r="BC269" s="19"/>
    </row>
    <row r="270" spans="1:55">
      <c r="A270" s="1"/>
      <c r="B270" s="1"/>
      <c r="C270" s="1"/>
      <c r="D270" s="1"/>
      <c r="E270" s="1"/>
      <c r="F270" s="1"/>
      <c r="G270" s="1"/>
      <c r="H270" s="1"/>
      <c r="I270" s="1"/>
      <c r="J270" s="1"/>
      <c r="K270" s="1"/>
      <c r="L270" s="1"/>
      <c r="M270" s="1"/>
      <c r="N270" s="1"/>
      <c r="O270" s="1"/>
      <c r="P270" s="1"/>
      <c r="Q270" s="1"/>
      <c r="R270" s="1"/>
      <c r="S270" s="1"/>
      <c r="T270" s="1"/>
      <c r="U270" s="1"/>
      <c r="V270" s="1"/>
      <c r="W270" s="1"/>
      <c r="X270" s="1"/>
      <c r="Y270" s="1"/>
      <c r="Z270" s="1"/>
      <c r="AA270" s="1"/>
      <c r="AB270" s="1"/>
      <c r="AC270" s="1"/>
      <c r="AD270" s="1"/>
      <c r="AE270" s="1"/>
      <c r="AF270" s="1"/>
      <c r="AG270" s="1"/>
      <c r="AH270" s="19"/>
      <c r="AI270" s="19"/>
      <c r="AJ270" s="19"/>
      <c r="AK270" s="19"/>
      <c r="AL270" s="19"/>
      <c r="AM270" s="19"/>
      <c r="AN270" s="19"/>
      <c r="AO270" s="19"/>
      <c r="AP270" s="19"/>
      <c r="AQ270" s="19"/>
      <c r="AR270" s="19"/>
      <c r="AS270" s="19"/>
      <c r="AT270" s="19"/>
      <c r="AU270" s="19"/>
      <c r="AV270" s="19"/>
      <c r="AW270" s="19"/>
      <c r="AX270" s="19"/>
      <c r="AY270" s="19"/>
      <c r="AZ270" s="19"/>
      <c r="BA270" s="19"/>
      <c r="BB270" s="19"/>
      <c r="BC270" s="19"/>
    </row>
    <row r="271" spans="1:55">
      <c r="A271" s="1"/>
      <c r="B271" s="1"/>
      <c r="C271" s="1"/>
      <c r="D271" s="1"/>
      <c r="E271" s="1"/>
      <c r="F271" s="1"/>
      <c r="G271" s="1"/>
      <c r="H271" s="1"/>
      <c r="I271" s="1"/>
      <c r="J271" s="1"/>
      <c r="K271" s="1"/>
      <c r="L271" s="1"/>
      <c r="M271" s="1"/>
      <c r="N271" s="1"/>
      <c r="O271" s="1"/>
      <c r="P271" s="1"/>
      <c r="Q271" s="1"/>
      <c r="R271" s="1"/>
      <c r="S271" s="1"/>
      <c r="T271" s="1"/>
      <c r="U271" s="1"/>
      <c r="V271" s="1"/>
      <c r="W271" s="1"/>
      <c r="X271" s="1"/>
      <c r="Y271" s="1"/>
      <c r="Z271" s="1"/>
      <c r="AA271" s="1"/>
      <c r="AB271" s="1"/>
      <c r="AC271" s="1"/>
      <c r="AD271" s="1"/>
      <c r="AE271" s="1"/>
      <c r="AF271" s="1"/>
      <c r="AG271" s="1"/>
      <c r="AH271" s="19"/>
      <c r="AI271" s="19"/>
      <c r="AJ271" s="19"/>
      <c r="AK271" s="19"/>
      <c r="AL271" s="19"/>
      <c r="AM271" s="19"/>
      <c r="AN271" s="19"/>
      <c r="AO271" s="19"/>
      <c r="AP271" s="19"/>
      <c r="AQ271" s="19"/>
      <c r="AR271" s="19"/>
      <c r="AS271" s="19"/>
      <c r="AT271" s="19"/>
      <c r="AU271" s="19"/>
      <c r="AV271" s="19"/>
      <c r="AW271" s="19"/>
      <c r="AX271" s="19"/>
      <c r="AY271" s="19"/>
      <c r="AZ271" s="19"/>
      <c r="BA271" s="19"/>
      <c r="BB271" s="19"/>
      <c r="BC271" s="19"/>
    </row>
    <row r="272" spans="1:55">
      <c r="A272" s="1"/>
      <c r="B272" s="1"/>
      <c r="C272" s="1"/>
      <c r="D272" s="1"/>
      <c r="E272" s="1"/>
      <c r="F272" s="1"/>
      <c r="G272" s="1"/>
      <c r="H272" s="1"/>
      <c r="I272" s="1"/>
      <c r="J272" s="1"/>
      <c r="K272" s="1"/>
      <c r="L272" s="1"/>
      <c r="M272" s="1"/>
      <c r="N272" s="1"/>
      <c r="O272" s="1"/>
      <c r="P272" s="1"/>
      <c r="Q272" s="1"/>
      <c r="R272" s="1"/>
      <c r="S272" s="1"/>
      <c r="T272" s="1"/>
      <c r="U272" s="1"/>
      <c r="V272" s="1"/>
      <c r="W272" s="1"/>
      <c r="X272" s="1"/>
      <c r="Y272" s="1"/>
      <c r="Z272" s="1"/>
      <c r="AA272" s="1"/>
      <c r="AB272" s="1"/>
      <c r="AC272" s="1"/>
      <c r="AD272" s="1"/>
      <c r="AE272" s="1"/>
      <c r="AF272" s="1"/>
      <c r="AG272" s="1"/>
      <c r="AH272" s="19"/>
      <c r="AI272" s="19"/>
      <c r="AJ272" s="19"/>
      <c r="AK272" s="19"/>
      <c r="AL272" s="19"/>
      <c r="AM272" s="19"/>
      <c r="AN272" s="19"/>
      <c r="AO272" s="19"/>
      <c r="AP272" s="19"/>
      <c r="AQ272" s="19"/>
      <c r="AR272" s="19"/>
      <c r="AS272" s="19"/>
      <c r="AT272" s="19"/>
      <c r="AU272" s="19"/>
      <c r="AV272" s="19"/>
      <c r="AW272" s="19"/>
      <c r="AX272" s="19"/>
      <c r="AY272" s="19"/>
      <c r="AZ272" s="19"/>
      <c r="BA272" s="19"/>
      <c r="BB272" s="19"/>
      <c r="BC272" s="19"/>
    </row>
    <row r="273" spans="1:55">
      <c r="A273" s="1"/>
      <c r="B273" s="1"/>
      <c r="C273" s="1"/>
      <c r="D273" s="1"/>
      <c r="E273" s="1"/>
      <c r="F273" s="1"/>
      <c r="G273" s="1"/>
      <c r="H273" s="1"/>
      <c r="I273" s="1"/>
      <c r="J273" s="1"/>
      <c r="K273" s="1"/>
      <c r="L273" s="1"/>
      <c r="M273" s="1"/>
      <c r="N273" s="1"/>
      <c r="O273" s="1"/>
      <c r="P273" s="1"/>
      <c r="Q273" s="1"/>
      <c r="R273" s="1"/>
      <c r="S273" s="1"/>
      <c r="T273" s="1"/>
      <c r="U273" s="1"/>
      <c r="V273" s="1"/>
      <c r="W273" s="1"/>
      <c r="X273" s="1"/>
      <c r="Y273" s="1"/>
      <c r="Z273" s="1"/>
      <c r="AA273" s="1"/>
      <c r="AB273" s="1"/>
      <c r="AC273" s="1"/>
      <c r="AD273" s="1"/>
      <c r="AE273" s="1"/>
      <c r="AF273" s="1"/>
      <c r="AG273" s="1"/>
      <c r="AH273" s="19"/>
      <c r="AI273" s="19"/>
      <c r="AJ273" s="19"/>
      <c r="AK273" s="19"/>
      <c r="AL273" s="19"/>
      <c r="AM273" s="19"/>
      <c r="AN273" s="19"/>
      <c r="AO273" s="19"/>
      <c r="AP273" s="19"/>
      <c r="AQ273" s="19"/>
      <c r="AR273" s="19"/>
      <c r="AS273" s="19"/>
      <c r="AT273" s="19"/>
      <c r="AU273" s="19"/>
      <c r="AV273" s="19"/>
      <c r="AW273" s="19"/>
      <c r="AX273" s="19"/>
      <c r="AY273" s="19"/>
      <c r="AZ273" s="19"/>
      <c r="BA273" s="19"/>
      <c r="BB273" s="19"/>
      <c r="BC273" s="19"/>
    </row>
    <row r="274" spans="1:55">
      <c r="A274" s="1"/>
      <c r="B274" s="1"/>
      <c r="C274" s="1"/>
      <c r="D274" s="1"/>
      <c r="E274" s="1"/>
      <c r="F274" s="1"/>
      <c r="G274" s="1"/>
      <c r="H274" s="1"/>
      <c r="I274" s="1"/>
      <c r="J274" s="1"/>
      <c r="K274" s="1"/>
      <c r="L274" s="1"/>
      <c r="M274" s="1"/>
      <c r="N274" s="1"/>
      <c r="O274" s="1"/>
      <c r="P274" s="1"/>
      <c r="Q274" s="1"/>
      <c r="R274" s="1"/>
      <c r="S274" s="1"/>
      <c r="T274" s="1"/>
      <c r="U274" s="1"/>
      <c r="V274" s="1"/>
      <c r="W274" s="1"/>
      <c r="X274" s="1"/>
      <c r="Y274" s="1"/>
      <c r="Z274" s="1"/>
      <c r="AA274" s="1"/>
      <c r="AB274" s="1"/>
      <c r="AC274" s="1"/>
      <c r="AD274" s="1"/>
      <c r="AE274" s="1"/>
      <c r="AF274" s="1"/>
      <c r="AG274" s="1"/>
      <c r="AH274" s="19"/>
      <c r="AI274" s="19"/>
      <c r="AJ274" s="19"/>
      <c r="AK274" s="19"/>
      <c r="AL274" s="19"/>
      <c r="AM274" s="19"/>
      <c r="AN274" s="19"/>
      <c r="AO274" s="19"/>
      <c r="AP274" s="19"/>
      <c r="AQ274" s="19"/>
      <c r="AR274" s="19"/>
      <c r="AS274" s="19"/>
      <c r="AT274" s="19"/>
      <c r="AU274" s="19"/>
      <c r="AV274" s="19"/>
      <c r="AW274" s="19"/>
      <c r="AX274" s="19"/>
      <c r="AY274" s="19"/>
      <c r="AZ274" s="19"/>
      <c r="BA274" s="19"/>
      <c r="BB274" s="19"/>
      <c r="BC274" s="19"/>
    </row>
    <row r="275" spans="1:55">
      <c r="A275" s="1"/>
      <c r="B275" s="1"/>
      <c r="C275" s="1"/>
      <c r="D275" s="1"/>
      <c r="E275" s="1"/>
      <c r="F275" s="1"/>
      <c r="G275" s="1"/>
      <c r="H275" s="1"/>
      <c r="I275" s="1"/>
      <c r="J275" s="1"/>
      <c r="K275" s="1"/>
      <c r="L275" s="1"/>
      <c r="M275" s="1"/>
      <c r="N275" s="1"/>
      <c r="O275" s="1"/>
      <c r="P275" s="1"/>
      <c r="Q275" s="1"/>
      <c r="R275" s="1"/>
      <c r="S275" s="1"/>
      <c r="T275" s="1"/>
      <c r="U275" s="1"/>
      <c r="V275" s="1"/>
      <c r="W275" s="1"/>
      <c r="X275" s="1"/>
      <c r="Y275" s="1"/>
      <c r="Z275" s="1"/>
      <c r="AA275" s="1"/>
      <c r="AB275" s="1"/>
      <c r="AC275" s="1"/>
      <c r="AD275" s="1"/>
      <c r="AE275" s="1"/>
      <c r="AF275" s="1"/>
      <c r="AG275" s="1"/>
      <c r="AH275" s="19"/>
      <c r="AI275" s="19"/>
      <c r="AJ275" s="19"/>
      <c r="AK275" s="19"/>
      <c r="AL275" s="19"/>
      <c r="AM275" s="19"/>
      <c r="AN275" s="19"/>
      <c r="AO275" s="19"/>
      <c r="AP275" s="19"/>
      <c r="AQ275" s="19"/>
      <c r="AR275" s="19"/>
      <c r="AS275" s="19"/>
      <c r="AT275" s="19"/>
      <c r="AU275" s="19"/>
      <c r="AV275" s="19"/>
      <c r="AW275" s="19"/>
      <c r="AX275" s="19"/>
      <c r="AY275" s="19"/>
      <c r="AZ275" s="19"/>
      <c r="BA275" s="19"/>
      <c r="BB275" s="19"/>
      <c r="BC275" s="19"/>
    </row>
    <row r="276" spans="1:55">
      <c r="A276" s="1"/>
      <c r="B276" s="1"/>
      <c r="C276" s="1"/>
      <c r="D276" s="1"/>
      <c r="E276" s="1"/>
      <c r="F276" s="1"/>
      <c r="G276" s="1"/>
      <c r="H276" s="1"/>
      <c r="I276" s="1"/>
      <c r="J276" s="1"/>
      <c r="K276" s="1"/>
      <c r="L276" s="1"/>
      <c r="M276" s="1"/>
      <c r="N276" s="1"/>
      <c r="O276" s="1"/>
      <c r="P276" s="1"/>
      <c r="Q276" s="1"/>
      <c r="R276" s="1"/>
      <c r="S276" s="1"/>
      <c r="T276" s="1"/>
      <c r="U276" s="1"/>
      <c r="V276" s="1"/>
      <c r="W276" s="1"/>
      <c r="X276" s="1"/>
      <c r="Y276" s="1"/>
      <c r="Z276" s="1"/>
      <c r="AA276" s="1"/>
      <c r="AB276" s="1"/>
      <c r="AC276" s="1"/>
      <c r="AD276" s="1"/>
      <c r="AE276" s="1"/>
      <c r="AF276" s="1"/>
      <c r="AG276" s="1"/>
      <c r="AH276" s="19"/>
      <c r="AI276" s="19"/>
      <c r="AJ276" s="19"/>
      <c r="AK276" s="19"/>
      <c r="AL276" s="19"/>
      <c r="AM276" s="19"/>
      <c r="AN276" s="19"/>
      <c r="AO276" s="19"/>
      <c r="AP276" s="19"/>
      <c r="AQ276" s="19"/>
      <c r="AR276" s="19"/>
      <c r="AS276" s="19"/>
      <c r="AT276" s="19"/>
      <c r="AU276" s="19"/>
      <c r="AV276" s="19"/>
      <c r="AW276" s="19"/>
      <c r="AX276" s="19"/>
      <c r="AY276" s="19"/>
      <c r="AZ276" s="19"/>
      <c r="BA276" s="19"/>
      <c r="BB276" s="19"/>
      <c r="BC276" s="19"/>
    </row>
    <row r="277" spans="1:55">
      <c r="A277" s="1"/>
      <c r="B277" s="1"/>
      <c r="C277" s="1"/>
      <c r="D277" s="1"/>
      <c r="E277" s="1"/>
      <c r="F277" s="1"/>
      <c r="G277" s="1"/>
      <c r="H277" s="1"/>
      <c r="I277" s="1"/>
      <c r="J277" s="1"/>
      <c r="K277" s="1"/>
      <c r="L277" s="1"/>
      <c r="M277" s="1"/>
      <c r="N277" s="1"/>
      <c r="O277" s="1"/>
      <c r="P277" s="1"/>
      <c r="Q277" s="1"/>
      <c r="R277" s="1"/>
      <c r="S277" s="1"/>
      <c r="T277" s="1"/>
      <c r="U277" s="1"/>
      <c r="V277" s="1"/>
      <c r="W277" s="1"/>
      <c r="X277" s="1"/>
      <c r="Y277" s="1"/>
      <c r="Z277" s="1"/>
      <c r="AA277" s="1"/>
      <c r="AB277" s="1"/>
      <c r="AC277" s="1"/>
      <c r="AD277" s="1"/>
      <c r="AE277" s="1"/>
      <c r="AF277" s="1"/>
      <c r="AG277" s="1"/>
      <c r="AH277" s="19"/>
      <c r="AI277" s="19"/>
      <c r="AJ277" s="19"/>
      <c r="AK277" s="19"/>
      <c r="AL277" s="19"/>
      <c r="AM277" s="19"/>
      <c r="AN277" s="19"/>
      <c r="AO277" s="19"/>
      <c r="AP277" s="19"/>
      <c r="AQ277" s="19"/>
      <c r="AR277" s="19"/>
      <c r="AS277" s="19"/>
      <c r="AT277" s="19"/>
      <c r="AU277" s="19"/>
      <c r="AV277" s="19"/>
      <c r="AW277" s="19"/>
      <c r="AX277" s="19"/>
      <c r="AY277" s="19"/>
      <c r="AZ277" s="19"/>
      <c r="BA277" s="19"/>
      <c r="BB277" s="19"/>
      <c r="BC277" s="19"/>
    </row>
    <row r="278" spans="1:55">
      <c r="A278" s="1"/>
      <c r="B278" s="1"/>
      <c r="C278" s="1"/>
      <c r="D278" s="1"/>
      <c r="E278" s="1"/>
      <c r="F278" s="1"/>
      <c r="G278" s="1"/>
      <c r="H278" s="1"/>
      <c r="I278" s="1"/>
      <c r="J278" s="1"/>
      <c r="K278" s="1"/>
      <c r="L278" s="1"/>
      <c r="M278" s="1"/>
      <c r="N278" s="1"/>
      <c r="O278" s="1"/>
      <c r="P278" s="1"/>
      <c r="Q278" s="1"/>
      <c r="R278" s="1"/>
      <c r="S278" s="1"/>
      <c r="T278" s="1"/>
      <c r="U278" s="1"/>
      <c r="V278" s="1"/>
      <c r="W278" s="1"/>
      <c r="X278" s="1"/>
      <c r="Y278" s="1"/>
      <c r="Z278" s="1"/>
      <c r="AA278" s="1"/>
      <c r="AB278" s="1"/>
      <c r="AC278" s="1"/>
      <c r="AD278" s="1"/>
      <c r="AE278" s="1"/>
      <c r="AF278" s="1"/>
      <c r="AG278" s="1"/>
      <c r="AH278" s="19"/>
      <c r="AI278" s="19"/>
      <c r="AJ278" s="19"/>
      <c r="AK278" s="19"/>
      <c r="AL278" s="19"/>
      <c r="AM278" s="19"/>
      <c r="AN278" s="19"/>
      <c r="AO278" s="19"/>
      <c r="AP278" s="19"/>
      <c r="AQ278" s="19"/>
      <c r="AR278" s="19"/>
      <c r="AS278" s="19"/>
      <c r="AT278" s="19"/>
      <c r="AU278" s="19"/>
      <c r="AV278" s="19"/>
      <c r="AW278" s="19"/>
      <c r="AX278" s="19"/>
      <c r="AY278" s="19"/>
      <c r="AZ278" s="19"/>
      <c r="BA278" s="19"/>
      <c r="BB278" s="19"/>
      <c r="BC278" s="19"/>
    </row>
    <row r="279" spans="1:55">
      <c r="A279" s="1"/>
      <c r="B279" s="1"/>
      <c r="C279" s="1"/>
      <c r="D279" s="1"/>
      <c r="E279" s="1"/>
      <c r="F279" s="1"/>
      <c r="G279" s="1"/>
      <c r="H279" s="1"/>
      <c r="I279" s="1"/>
      <c r="J279" s="1"/>
      <c r="K279" s="1"/>
      <c r="L279" s="1"/>
      <c r="M279" s="1"/>
      <c r="N279" s="1"/>
      <c r="O279" s="1"/>
      <c r="P279" s="1"/>
      <c r="Q279" s="1"/>
      <c r="R279" s="1"/>
      <c r="S279" s="1"/>
      <c r="T279" s="1"/>
      <c r="U279" s="1"/>
      <c r="V279" s="1"/>
      <c r="W279" s="1"/>
      <c r="X279" s="1"/>
      <c r="Y279" s="1"/>
      <c r="Z279" s="1"/>
      <c r="AA279" s="1"/>
      <c r="AB279" s="1"/>
      <c r="AC279" s="1"/>
      <c r="AD279" s="1"/>
      <c r="AE279" s="1"/>
      <c r="AF279" s="1"/>
      <c r="AG279" s="1"/>
      <c r="AH279" s="19"/>
      <c r="AI279" s="19"/>
      <c r="AJ279" s="19"/>
      <c r="AK279" s="19"/>
      <c r="AL279" s="19"/>
      <c r="AM279" s="19"/>
      <c r="AN279" s="19"/>
      <c r="AO279" s="19"/>
      <c r="AP279" s="19"/>
      <c r="AQ279" s="19"/>
      <c r="AR279" s="19"/>
      <c r="AS279" s="19"/>
      <c r="AT279" s="19"/>
      <c r="AU279" s="19"/>
      <c r="AV279" s="19"/>
      <c r="AW279" s="19"/>
      <c r="AX279" s="19"/>
      <c r="AY279" s="19"/>
      <c r="AZ279" s="19"/>
      <c r="BA279" s="19"/>
      <c r="BB279" s="19"/>
      <c r="BC279" s="19"/>
    </row>
    <row r="280" spans="1:55">
      <c r="A280" s="1"/>
      <c r="B280" s="1"/>
      <c r="C280" s="1"/>
      <c r="D280" s="1"/>
      <c r="E280" s="1"/>
      <c r="F280" s="1"/>
      <c r="G280" s="1"/>
      <c r="H280" s="1"/>
      <c r="I280" s="1"/>
      <c r="J280" s="1"/>
      <c r="K280" s="1"/>
      <c r="L280" s="1"/>
      <c r="M280" s="1"/>
      <c r="N280" s="1"/>
      <c r="O280" s="1"/>
      <c r="P280" s="1"/>
      <c r="Q280" s="1"/>
      <c r="R280" s="1"/>
      <c r="S280" s="1"/>
      <c r="T280" s="1"/>
      <c r="U280" s="1"/>
      <c r="V280" s="1"/>
      <c r="W280" s="1"/>
      <c r="X280" s="1"/>
      <c r="Y280" s="1"/>
      <c r="Z280" s="1"/>
      <c r="AA280" s="1"/>
      <c r="AB280" s="1"/>
      <c r="AC280" s="1"/>
      <c r="AD280" s="1"/>
      <c r="AE280" s="1"/>
      <c r="AF280" s="1"/>
      <c r="AG280" s="1"/>
      <c r="AH280" s="19"/>
      <c r="AI280" s="19"/>
      <c r="AJ280" s="19"/>
      <c r="AK280" s="19"/>
      <c r="AL280" s="19"/>
      <c r="AM280" s="19"/>
      <c r="AN280" s="19"/>
      <c r="AO280" s="19"/>
      <c r="AP280" s="19"/>
      <c r="AQ280" s="19"/>
      <c r="AR280" s="19"/>
      <c r="AS280" s="19"/>
      <c r="AT280" s="19"/>
      <c r="AU280" s="19"/>
      <c r="AV280" s="19"/>
      <c r="AW280" s="19"/>
      <c r="AX280" s="19"/>
      <c r="AY280" s="19"/>
      <c r="AZ280" s="19"/>
      <c r="BA280" s="19"/>
      <c r="BB280" s="19"/>
      <c r="BC280" s="19"/>
    </row>
    <row r="281" spans="1:55">
      <c r="A281" s="1"/>
      <c r="B281" s="1"/>
      <c r="C281" s="1"/>
      <c r="D281" s="1"/>
      <c r="E281" s="1"/>
      <c r="F281" s="1"/>
      <c r="G281" s="1"/>
      <c r="H281" s="1"/>
      <c r="I281" s="1"/>
      <c r="J281" s="1"/>
      <c r="K281" s="1"/>
      <c r="L281" s="1"/>
      <c r="M281" s="1"/>
      <c r="N281" s="1"/>
      <c r="O281" s="1"/>
      <c r="P281" s="1"/>
      <c r="Q281" s="1"/>
      <c r="R281" s="1"/>
      <c r="S281" s="1"/>
      <c r="T281" s="1"/>
      <c r="U281" s="1"/>
      <c r="V281" s="1"/>
      <c r="W281" s="1"/>
      <c r="X281" s="1"/>
      <c r="Y281" s="1"/>
      <c r="Z281" s="1"/>
      <c r="AA281" s="1"/>
      <c r="AB281" s="1"/>
      <c r="AC281" s="1"/>
      <c r="AD281" s="1"/>
      <c r="AE281" s="1"/>
      <c r="AF281" s="1"/>
      <c r="AG281" s="1"/>
      <c r="AH281" s="19"/>
      <c r="AI281" s="19"/>
      <c r="AJ281" s="19"/>
      <c r="AK281" s="19"/>
      <c r="AL281" s="19"/>
      <c r="AM281" s="19"/>
      <c r="AN281" s="19"/>
      <c r="AO281" s="19"/>
      <c r="AP281" s="19"/>
      <c r="AQ281" s="19"/>
      <c r="AR281" s="19"/>
      <c r="AS281" s="19"/>
      <c r="AT281" s="19"/>
      <c r="AU281" s="19"/>
      <c r="AV281" s="19"/>
      <c r="AW281" s="19"/>
      <c r="AX281" s="19"/>
      <c r="AY281" s="19"/>
      <c r="AZ281" s="19"/>
      <c r="BA281" s="19"/>
      <c r="BB281" s="19"/>
      <c r="BC281" s="19"/>
    </row>
    <row r="282" spans="1:55">
      <c r="A282" s="1"/>
      <c r="B282" s="1"/>
      <c r="C282" s="1"/>
      <c r="D282" s="1"/>
      <c r="E282" s="1"/>
      <c r="F282" s="1"/>
      <c r="G282" s="1"/>
      <c r="H282" s="1"/>
      <c r="I282" s="1"/>
      <c r="J282" s="1"/>
      <c r="K282" s="1"/>
      <c r="L282" s="1"/>
      <c r="M282" s="1"/>
      <c r="N282" s="1"/>
      <c r="O282" s="1"/>
      <c r="P282" s="1"/>
      <c r="Q282" s="1"/>
      <c r="R282" s="1"/>
      <c r="S282" s="1"/>
      <c r="T282" s="1"/>
      <c r="U282" s="1"/>
      <c r="V282" s="1"/>
      <c r="W282" s="1"/>
      <c r="X282" s="1"/>
      <c r="Y282" s="1"/>
      <c r="Z282" s="1"/>
      <c r="AA282" s="1"/>
      <c r="AB282" s="1"/>
      <c r="AC282" s="1"/>
      <c r="AD282" s="1"/>
      <c r="AE282" s="1"/>
      <c r="AF282" s="1"/>
      <c r="AG282" s="1"/>
      <c r="AH282" s="19"/>
      <c r="AI282" s="19"/>
      <c r="AJ282" s="19"/>
      <c r="AK282" s="19"/>
      <c r="AL282" s="19"/>
      <c r="AM282" s="19"/>
      <c r="AN282" s="19"/>
      <c r="AO282" s="19"/>
      <c r="AP282" s="19"/>
      <c r="AQ282" s="19"/>
      <c r="AR282" s="19"/>
      <c r="AS282" s="19"/>
      <c r="AT282" s="19"/>
      <c r="AU282" s="19"/>
      <c r="AV282" s="19"/>
      <c r="AW282" s="19"/>
      <c r="AX282" s="19"/>
      <c r="AY282" s="19"/>
      <c r="AZ282" s="19"/>
      <c r="BA282" s="19"/>
      <c r="BB282" s="19"/>
      <c r="BC282" s="19"/>
    </row>
    <row r="283" spans="1:55">
      <c r="A283" s="1"/>
      <c r="B283" s="1"/>
      <c r="C283" s="1"/>
      <c r="D283" s="1"/>
      <c r="E283" s="1"/>
      <c r="F283" s="1"/>
      <c r="G283" s="1"/>
      <c r="H283" s="1"/>
      <c r="I283" s="1"/>
      <c r="J283" s="1"/>
      <c r="K283" s="1"/>
      <c r="L283" s="1"/>
      <c r="M283" s="1"/>
      <c r="N283" s="1"/>
      <c r="O283" s="1"/>
      <c r="P283" s="1"/>
      <c r="Q283" s="1"/>
      <c r="R283" s="1"/>
      <c r="S283" s="1"/>
      <c r="T283" s="1"/>
      <c r="U283" s="1"/>
      <c r="V283" s="1"/>
      <c r="W283" s="1"/>
      <c r="X283" s="1"/>
      <c r="Y283" s="1"/>
      <c r="Z283" s="1"/>
      <c r="AA283" s="1"/>
      <c r="AB283" s="1"/>
      <c r="AC283" s="1"/>
      <c r="AD283" s="1"/>
      <c r="AE283" s="1"/>
      <c r="AF283" s="1"/>
      <c r="AG283" s="1"/>
      <c r="AH283" s="19"/>
      <c r="AI283" s="19"/>
      <c r="AJ283" s="19"/>
      <c r="AK283" s="19"/>
      <c r="AL283" s="19"/>
      <c r="AM283" s="19"/>
      <c r="AN283" s="19"/>
      <c r="AO283" s="19"/>
      <c r="AP283" s="19"/>
      <c r="AQ283" s="19"/>
      <c r="AR283" s="19"/>
      <c r="AS283" s="19"/>
      <c r="AT283" s="19"/>
      <c r="AU283" s="19"/>
      <c r="AV283" s="19"/>
      <c r="AW283" s="19"/>
      <c r="AX283" s="19"/>
      <c r="AY283" s="19"/>
      <c r="AZ283" s="19"/>
      <c r="BA283" s="19"/>
      <c r="BB283" s="19"/>
      <c r="BC283" s="19"/>
    </row>
    <row r="284" spans="1:55">
      <c r="A284" s="1"/>
      <c r="B284" s="1"/>
      <c r="C284" s="1"/>
      <c r="D284" s="1"/>
      <c r="E284" s="1"/>
      <c r="F284" s="1"/>
      <c r="G284" s="1"/>
      <c r="H284" s="1"/>
      <c r="I284" s="1"/>
      <c r="J284" s="1"/>
      <c r="K284" s="1"/>
      <c r="L284" s="1"/>
      <c r="M284" s="1"/>
      <c r="N284" s="1"/>
      <c r="O284" s="1"/>
      <c r="P284" s="1"/>
      <c r="Q284" s="1"/>
      <c r="R284" s="1"/>
      <c r="S284" s="1"/>
      <c r="T284" s="1"/>
      <c r="U284" s="1"/>
      <c r="V284" s="1"/>
      <c r="W284" s="1"/>
      <c r="X284" s="1"/>
      <c r="Y284" s="1"/>
      <c r="Z284" s="1"/>
      <c r="AA284" s="1"/>
      <c r="AB284" s="1"/>
      <c r="AC284" s="1"/>
      <c r="AD284" s="1"/>
      <c r="AE284" s="1"/>
      <c r="AF284" s="1"/>
      <c r="AG284" s="1"/>
      <c r="AH284" s="19"/>
      <c r="AI284" s="19"/>
      <c r="AJ284" s="19"/>
      <c r="AK284" s="19"/>
      <c r="AL284" s="19"/>
      <c r="AM284" s="19"/>
      <c r="AN284" s="19"/>
      <c r="AO284" s="19"/>
      <c r="AP284" s="19"/>
      <c r="AQ284" s="19"/>
      <c r="AR284" s="19"/>
      <c r="AS284" s="19"/>
      <c r="AT284" s="19"/>
      <c r="AU284" s="19"/>
      <c r="AV284" s="19"/>
      <c r="AW284" s="19"/>
      <c r="AX284" s="19"/>
      <c r="AY284" s="19"/>
      <c r="AZ284" s="19"/>
      <c r="BA284" s="19"/>
      <c r="BB284" s="19"/>
      <c r="BC284" s="19"/>
    </row>
    <row r="285" spans="1:55">
      <c r="A285" s="1"/>
      <c r="B285" s="1"/>
      <c r="C285" s="1"/>
      <c r="D285" s="1"/>
      <c r="E285" s="1"/>
      <c r="F285" s="1"/>
      <c r="G285" s="1"/>
      <c r="H285" s="1"/>
      <c r="I285" s="1"/>
      <c r="J285" s="1"/>
      <c r="K285" s="1"/>
      <c r="L285" s="1"/>
      <c r="M285" s="1"/>
      <c r="N285" s="1"/>
      <c r="O285" s="1"/>
      <c r="P285" s="1"/>
      <c r="Q285" s="1"/>
      <c r="R285" s="1"/>
      <c r="S285" s="1"/>
      <c r="T285" s="1"/>
      <c r="U285" s="1"/>
      <c r="V285" s="1"/>
      <c r="W285" s="1"/>
      <c r="X285" s="1"/>
      <c r="Y285" s="1"/>
      <c r="Z285" s="1"/>
      <c r="AA285" s="1"/>
      <c r="AB285" s="1"/>
      <c r="AC285" s="1"/>
      <c r="AD285" s="1"/>
      <c r="AE285" s="1"/>
      <c r="AF285" s="1"/>
      <c r="AG285" s="1"/>
      <c r="AH285" s="19"/>
      <c r="AI285" s="19"/>
      <c r="AJ285" s="19"/>
      <c r="AK285" s="19"/>
      <c r="AL285" s="19"/>
      <c r="AM285" s="19"/>
      <c r="AN285" s="19"/>
      <c r="AO285" s="19"/>
      <c r="AP285" s="19"/>
      <c r="AQ285" s="19"/>
      <c r="AR285" s="19"/>
      <c r="AS285" s="19"/>
      <c r="AT285" s="19"/>
      <c r="AU285" s="19"/>
      <c r="AV285" s="19"/>
      <c r="AW285" s="19"/>
      <c r="AX285" s="19"/>
      <c r="AY285" s="19"/>
      <c r="AZ285" s="19"/>
      <c r="BA285" s="19"/>
      <c r="BB285" s="19"/>
      <c r="BC285" s="19"/>
    </row>
    <row r="286" spans="1:55">
      <c r="A286" s="1"/>
      <c r="B286" s="1"/>
      <c r="C286" s="1"/>
      <c r="D286" s="1"/>
      <c r="E286" s="1"/>
      <c r="F286" s="1"/>
      <c r="G286" s="1"/>
      <c r="H286" s="1"/>
      <c r="I286" s="1"/>
      <c r="J286" s="1"/>
      <c r="K286" s="1"/>
      <c r="L286" s="1"/>
      <c r="M286" s="1"/>
      <c r="N286" s="1"/>
      <c r="O286" s="1"/>
      <c r="P286" s="1"/>
      <c r="Q286" s="1"/>
      <c r="R286" s="1"/>
      <c r="S286" s="1"/>
      <c r="T286" s="1"/>
      <c r="U286" s="1"/>
      <c r="V286" s="1"/>
      <c r="W286" s="1"/>
      <c r="X286" s="1"/>
      <c r="Y286" s="1"/>
      <c r="Z286" s="1"/>
      <c r="AA286" s="1"/>
      <c r="AB286" s="1"/>
      <c r="AC286" s="1"/>
      <c r="AD286" s="1"/>
      <c r="AE286" s="1"/>
      <c r="AF286" s="1"/>
      <c r="AG286" s="1"/>
      <c r="AH286" s="19"/>
      <c r="AI286" s="19"/>
      <c r="AJ286" s="19"/>
      <c r="AK286" s="19"/>
      <c r="AL286" s="19"/>
      <c r="AM286" s="19"/>
      <c r="AN286" s="19"/>
      <c r="AO286" s="19"/>
      <c r="AP286" s="19"/>
      <c r="AQ286" s="19"/>
      <c r="AR286" s="19"/>
      <c r="AS286" s="19"/>
      <c r="AT286" s="19"/>
      <c r="AU286" s="19"/>
      <c r="AV286" s="19"/>
      <c r="AW286" s="19"/>
      <c r="AX286" s="19"/>
      <c r="AY286" s="19"/>
      <c r="AZ286" s="19"/>
      <c r="BA286" s="19"/>
      <c r="BB286" s="19"/>
      <c r="BC286" s="19"/>
    </row>
    <row r="287" spans="1:55">
      <c r="A287" s="1"/>
      <c r="B287" s="1"/>
      <c r="C287" s="1"/>
      <c r="D287" s="1"/>
      <c r="E287" s="1"/>
      <c r="F287" s="1"/>
      <c r="G287" s="1"/>
      <c r="H287" s="1"/>
      <c r="I287" s="1"/>
      <c r="J287" s="1"/>
      <c r="K287" s="1"/>
      <c r="L287" s="1"/>
      <c r="M287" s="1"/>
      <c r="N287" s="1"/>
      <c r="O287" s="1"/>
      <c r="P287" s="1"/>
      <c r="Q287" s="1"/>
      <c r="R287" s="1"/>
      <c r="S287" s="1"/>
      <c r="T287" s="1"/>
      <c r="U287" s="1"/>
      <c r="V287" s="1"/>
      <c r="W287" s="1"/>
      <c r="X287" s="1"/>
      <c r="Y287" s="1"/>
      <c r="Z287" s="1"/>
      <c r="AA287" s="1"/>
      <c r="AB287" s="1"/>
      <c r="AC287" s="1"/>
      <c r="AD287" s="1"/>
      <c r="AE287" s="1"/>
      <c r="AF287" s="1"/>
      <c r="AG287" s="1"/>
      <c r="AH287" s="19"/>
      <c r="AI287" s="19"/>
      <c r="AJ287" s="19"/>
      <c r="AK287" s="19"/>
      <c r="AL287" s="19"/>
      <c r="AM287" s="19"/>
      <c r="AN287" s="19"/>
      <c r="AO287" s="19"/>
      <c r="AP287" s="19"/>
      <c r="AQ287" s="19"/>
      <c r="AR287" s="19"/>
      <c r="AS287" s="19"/>
      <c r="AT287" s="19"/>
      <c r="AU287" s="19"/>
      <c r="AV287" s="19"/>
      <c r="AW287" s="19"/>
      <c r="AX287" s="19"/>
      <c r="AY287" s="19"/>
      <c r="AZ287" s="19"/>
      <c r="BA287" s="19"/>
      <c r="BB287" s="19"/>
      <c r="BC287" s="19"/>
    </row>
    <row r="288" spans="1:55">
      <c r="A288" s="1"/>
      <c r="B288" s="1"/>
      <c r="C288" s="1"/>
      <c r="D288" s="1"/>
      <c r="E288" s="1"/>
      <c r="F288" s="1"/>
      <c r="G288" s="1"/>
      <c r="H288" s="1"/>
      <c r="I288" s="1"/>
      <c r="J288" s="1"/>
      <c r="K288" s="1"/>
      <c r="L288" s="1"/>
      <c r="M288" s="1"/>
      <c r="N288" s="1"/>
      <c r="O288" s="1"/>
      <c r="P288" s="1"/>
      <c r="Q288" s="1"/>
      <c r="R288" s="1"/>
      <c r="S288" s="1"/>
      <c r="T288" s="1"/>
      <c r="U288" s="1"/>
      <c r="V288" s="1"/>
      <c r="W288" s="1"/>
      <c r="X288" s="1"/>
      <c r="Y288" s="1"/>
      <c r="Z288" s="1"/>
      <c r="AA288" s="1"/>
      <c r="AB288" s="1"/>
      <c r="AC288" s="1"/>
      <c r="AD288" s="1"/>
      <c r="AE288" s="1"/>
      <c r="AF288" s="1"/>
      <c r="AG288" s="1"/>
      <c r="AH288" s="19"/>
      <c r="AI288" s="19"/>
      <c r="AJ288" s="19"/>
      <c r="AK288" s="19"/>
      <c r="AL288" s="19"/>
      <c r="AM288" s="19"/>
      <c r="AN288" s="19"/>
      <c r="AO288" s="19"/>
      <c r="AP288" s="19"/>
      <c r="AQ288" s="19"/>
      <c r="AR288" s="19"/>
      <c r="AS288" s="19"/>
      <c r="AT288" s="19"/>
      <c r="AU288" s="19"/>
      <c r="AV288" s="19"/>
      <c r="AW288" s="19"/>
      <c r="AX288" s="19"/>
      <c r="AY288" s="19"/>
      <c r="AZ288" s="19"/>
      <c r="BA288" s="19"/>
      <c r="BB288" s="19"/>
      <c r="BC288" s="19"/>
    </row>
    <row r="289" spans="1:55">
      <c r="A289" s="1"/>
      <c r="B289" s="1"/>
      <c r="C289" s="1"/>
      <c r="D289" s="1"/>
      <c r="E289" s="1"/>
      <c r="F289" s="1"/>
      <c r="G289" s="1"/>
      <c r="H289" s="1"/>
      <c r="I289" s="1"/>
      <c r="J289" s="1"/>
      <c r="K289" s="1"/>
      <c r="L289" s="1"/>
      <c r="M289" s="1"/>
      <c r="N289" s="1"/>
      <c r="O289" s="1"/>
      <c r="P289" s="1"/>
      <c r="Q289" s="1"/>
      <c r="R289" s="1"/>
      <c r="S289" s="1"/>
      <c r="T289" s="1"/>
      <c r="U289" s="1"/>
      <c r="V289" s="1"/>
      <c r="W289" s="1"/>
      <c r="X289" s="1"/>
      <c r="Y289" s="1"/>
      <c r="Z289" s="1"/>
      <c r="AA289" s="1"/>
      <c r="AB289" s="1"/>
      <c r="AC289" s="1"/>
      <c r="AD289" s="1"/>
      <c r="AE289" s="1"/>
      <c r="AF289" s="1"/>
      <c r="AG289" s="1"/>
      <c r="AH289" s="19"/>
      <c r="AI289" s="19"/>
      <c r="AJ289" s="19"/>
      <c r="AK289" s="19"/>
      <c r="AL289" s="19"/>
      <c r="AM289" s="19"/>
      <c r="AN289" s="19"/>
      <c r="AO289" s="19"/>
      <c r="AP289" s="19"/>
      <c r="AQ289" s="19"/>
      <c r="AR289" s="19"/>
      <c r="AS289" s="19"/>
      <c r="AT289" s="19"/>
      <c r="AU289" s="19"/>
      <c r="AV289" s="19"/>
      <c r="AW289" s="19"/>
      <c r="AX289" s="19"/>
      <c r="AY289" s="19"/>
      <c r="AZ289" s="19"/>
      <c r="BA289" s="19"/>
      <c r="BB289" s="19"/>
      <c r="BC289" s="19"/>
    </row>
    <row r="290" spans="1:55">
      <c r="A290" s="1"/>
      <c r="B290" s="1"/>
      <c r="C290" s="1"/>
      <c r="D290" s="1"/>
      <c r="E290" s="1"/>
      <c r="F290" s="1"/>
      <c r="G290" s="1"/>
      <c r="H290" s="1"/>
      <c r="I290" s="1"/>
      <c r="J290" s="1"/>
      <c r="K290" s="1"/>
      <c r="L290" s="1"/>
      <c r="M290" s="1"/>
      <c r="N290" s="1"/>
      <c r="O290" s="1"/>
      <c r="P290" s="1"/>
      <c r="Q290" s="1"/>
      <c r="R290" s="1"/>
      <c r="S290" s="1"/>
      <c r="T290" s="1"/>
      <c r="U290" s="1"/>
      <c r="V290" s="1"/>
      <c r="W290" s="1"/>
      <c r="X290" s="1"/>
      <c r="Y290" s="1"/>
      <c r="Z290" s="1"/>
      <c r="AA290" s="1"/>
      <c r="AB290" s="1"/>
      <c r="AC290" s="1"/>
      <c r="AD290" s="1"/>
      <c r="AE290" s="1"/>
      <c r="AF290" s="1"/>
      <c r="AG290" s="1"/>
      <c r="AH290" s="19"/>
      <c r="AI290" s="19"/>
      <c r="AJ290" s="19"/>
      <c r="AK290" s="19"/>
      <c r="AL290" s="19"/>
      <c r="AM290" s="19"/>
      <c r="AN290" s="19"/>
      <c r="AO290" s="19"/>
      <c r="AP290" s="19"/>
      <c r="AQ290" s="19"/>
      <c r="AR290" s="19"/>
      <c r="AS290" s="19"/>
      <c r="AT290" s="19"/>
      <c r="AU290" s="19"/>
      <c r="AV290" s="19"/>
      <c r="AW290" s="19"/>
      <c r="AX290" s="19"/>
      <c r="AY290" s="19"/>
      <c r="AZ290" s="19"/>
      <c r="BA290" s="19"/>
      <c r="BB290" s="19"/>
      <c r="BC290" s="19"/>
    </row>
    <row r="291" spans="1:55">
      <c r="A291" s="1"/>
      <c r="B291" s="1"/>
      <c r="C291" s="1"/>
      <c r="D291" s="1"/>
      <c r="E291" s="1"/>
      <c r="F291" s="1"/>
      <c r="G291" s="1"/>
      <c r="H291" s="1"/>
      <c r="I291" s="1"/>
      <c r="J291" s="1"/>
      <c r="K291" s="1"/>
      <c r="L291" s="1"/>
      <c r="M291" s="1"/>
      <c r="N291" s="1"/>
      <c r="O291" s="1"/>
      <c r="P291" s="1"/>
      <c r="Q291" s="1"/>
      <c r="R291" s="1"/>
      <c r="S291" s="1"/>
      <c r="T291" s="1"/>
      <c r="U291" s="1"/>
      <c r="V291" s="1"/>
      <c r="W291" s="1"/>
      <c r="X291" s="1"/>
      <c r="Y291" s="1"/>
      <c r="Z291" s="1"/>
      <c r="AA291" s="1"/>
      <c r="AB291" s="1"/>
      <c r="AC291" s="1"/>
      <c r="AD291" s="1"/>
      <c r="AE291" s="1"/>
      <c r="AF291" s="1"/>
      <c r="AG291" s="1"/>
      <c r="AH291" s="19"/>
      <c r="AI291" s="19"/>
      <c r="AJ291" s="19"/>
      <c r="AK291" s="19"/>
      <c r="AL291" s="19"/>
      <c r="AM291" s="19"/>
      <c r="AN291" s="19"/>
      <c r="AO291" s="19"/>
      <c r="AP291" s="19"/>
      <c r="AQ291" s="19"/>
      <c r="AR291" s="19"/>
      <c r="AS291" s="19"/>
      <c r="AT291" s="19"/>
      <c r="AU291" s="19"/>
      <c r="AV291" s="19"/>
      <c r="AW291" s="19"/>
      <c r="AX291" s="19"/>
      <c r="AY291" s="19"/>
      <c r="AZ291" s="19"/>
      <c r="BA291" s="19"/>
      <c r="BB291" s="19"/>
      <c r="BC291" s="19"/>
    </row>
    <row r="292" spans="1:55">
      <c r="A292" s="1"/>
      <c r="B292" s="1"/>
      <c r="C292" s="1"/>
      <c r="D292" s="1"/>
      <c r="E292" s="1"/>
      <c r="F292" s="1"/>
      <c r="G292" s="1"/>
      <c r="H292" s="1"/>
      <c r="I292" s="1"/>
      <c r="J292" s="1"/>
      <c r="K292" s="1"/>
      <c r="L292" s="1"/>
      <c r="M292" s="1"/>
      <c r="N292" s="1"/>
      <c r="O292" s="1"/>
      <c r="P292" s="1"/>
      <c r="Q292" s="1"/>
      <c r="R292" s="1"/>
      <c r="S292" s="1"/>
      <c r="T292" s="1"/>
      <c r="U292" s="1"/>
      <c r="V292" s="1"/>
      <c r="W292" s="1"/>
      <c r="X292" s="1"/>
      <c r="Y292" s="1"/>
      <c r="Z292" s="1"/>
      <c r="AA292" s="1"/>
      <c r="AB292" s="1"/>
      <c r="AC292" s="1"/>
      <c r="AD292" s="1"/>
      <c r="AE292" s="1"/>
      <c r="AF292" s="1"/>
      <c r="AG292" s="1"/>
      <c r="AH292" s="19"/>
      <c r="AI292" s="19"/>
      <c r="AJ292" s="19"/>
      <c r="AK292" s="19"/>
      <c r="AL292" s="19"/>
      <c r="AM292" s="19"/>
      <c r="AN292" s="19"/>
      <c r="AO292" s="19"/>
      <c r="AP292" s="19"/>
      <c r="AQ292" s="19"/>
      <c r="AR292" s="19"/>
      <c r="AS292" s="19"/>
      <c r="AT292" s="19"/>
      <c r="AU292" s="19"/>
      <c r="AV292" s="19"/>
      <c r="AW292" s="19"/>
      <c r="AX292" s="19"/>
      <c r="AY292" s="19"/>
      <c r="AZ292" s="19"/>
      <c r="BA292" s="19"/>
      <c r="BB292" s="19"/>
      <c r="BC292" s="19"/>
    </row>
    <row r="293" spans="1:55">
      <c r="A293" s="1"/>
      <c r="B293" s="1"/>
      <c r="C293" s="1"/>
      <c r="D293" s="1"/>
      <c r="E293" s="1"/>
      <c r="F293" s="1"/>
      <c r="G293" s="1"/>
      <c r="H293" s="1"/>
      <c r="I293" s="1"/>
      <c r="J293" s="1"/>
      <c r="K293" s="1"/>
      <c r="L293" s="1"/>
      <c r="M293" s="1"/>
      <c r="N293" s="1"/>
      <c r="O293" s="1"/>
      <c r="P293" s="1"/>
      <c r="Q293" s="1"/>
      <c r="R293" s="1"/>
      <c r="S293" s="1"/>
      <c r="T293" s="1"/>
      <c r="U293" s="1"/>
      <c r="V293" s="1"/>
      <c r="W293" s="1"/>
      <c r="X293" s="1"/>
      <c r="Y293" s="1"/>
      <c r="Z293" s="1"/>
      <c r="AA293" s="1"/>
      <c r="AB293" s="1"/>
      <c r="AC293" s="1"/>
      <c r="AD293" s="1"/>
      <c r="AE293" s="1"/>
      <c r="AF293" s="1"/>
      <c r="AG293" s="1"/>
      <c r="AH293" s="19"/>
      <c r="AI293" s="19"/>
      <c r="AJ293" s="19"/>
      <c r="AK293" s="19"/>
      <c r="AL293" s="19"/>
      <c r="AM293" s="19"/>
      <c r="AN293" s="19"/>
      <c r="AO293" s="19"/>
      <c r="AP293" s="19"/>
      <c r="AQ293" s="19"/>
      <c r="AR293" s="19"/>
      <c r="AS293" s="19"/>
      <c r="AT293" s="19"/>
      <c r="AU293" s="19"/>
      <c r="AV293" s="19"/>
      <c r="AW293" s="19"/>
      <c r="AX293" s="19"/>
      <c r="AY293" s="19"/>
      <c r="AZ293" s="19"/>
      <c r="BA293" s="19"/>
      <c r="BB293" s="19"/>
      <c r="BC293" s="19"/>
    </row>
    <row r="294" spans="1:55">
      <c r="A294" s="1"/>
      <c r="B294" s="1"/>
      <c r="C294" s="1"/>
      <c r="D294" s="1"/>
      <c r="E294" s="1"/>
      <c r="F294" s="1"/>
      <c r="G294" s="1"/>
      <c r="H294" s="1"/>
      <c r="I294" s="1"/>
      <c r="J294" s="1"/>
      <c r="K294" s="1"/>
      <c r="L294" s="1"/>
      <c r="M294" s="1"/>
      <c r="N294" s="1"/>
      <c r="O294" s="1"/>
      <c r="P294" s="1"/>
      <c r="Q294" s="1"/>
      <c r="R294" s="1"/>
      <c r="S294" s="1"/>
      <c r="T294" s="1"/>
      <c r="U294" s="1"/>
      <c r="V294" s="1"/>
      <c r="W294" s="1"/>
      <c r="X294" s="1"/>
      <c r="Y294" s="1"/>
      <c r="Z294" s="1"/>
      <c r="AA294" s="1"/>
      <c r="AB294" s="1"/>
      <c r="AC294" s="1"/>
      <c r="AD294" s="1"/>
      <c r="AE294" s="1"/>
      <c r="AF294" s="1"/>
      <c r="AG294" s="1"/>
      <c r="AH294" s="19"/>
      <c r="AI294" s="19"/>
      <c r="AJ294" s="19"/>
      <c r="AK294" s="19"/>
      <c r="AL294" s="19"/>
      <c r="AM294" s="19"/>
      <c r="AN294" s="19"/>
      <c r="AO294" s="19"/>
      <c r="AP294" s="19"/>
      <c r="AQ294" s="19"/>
      <c r="AR294" s="19"/>
      <c r="AS294" s="19"/>
      <c r="AT294" s="19"/>
      <c r="AU294" s="19"/>
      <c r="AV294" s="19"/>
      <c r="AW294" s="19"/>
      <c r="AX294" s="19"/>
      <c r="AY294" s="19"/>
      <c r="AZ294" s="19"/>
      <c r="BA294" s="19"/>
      <c r="BB294" s="19"/>
      <c r="BC294" s="19"/>
    </row>
    <row r="295" spans="1:55">
      <c r="A295" s="1"/>
      <c r="B295" s="1"/>
      <c r="C295" s="1"/>
      <c r="D295" s="1"/>
      <c r="E295" s="1"/>
      <c r="F295" s="1"/>
      <c r="G295" s="1"/>
      <c r="H295" s="1"/>
      <c r="I295" s="1"/>
      <c r="J295" s="1"/>
      <c r="K295" s="1"/>
      <c r="L295" s="1"/>
      <c r="M295" s="1"/>
      <c r="N295" s="1"/>
      <c r="O295" s="1"/>
      <c r="P295" s="1"/>
      <c r="Q295" s="1"/>
      <c r="R295" s="1"/>
      <c r="S295" s="1"/>
      <c r="T295" s="1"/>
      <c r="U295" s="1"/>
      <c r="V295" s="1"/>
      <c r="W295" s="1"/>
      <c r="X295" s="1"/>
      <c r="Y295" s="1"/>
      <c r="Z295" s="1"/>
      <c r="AA295" s="1"/>
      <c r="AB295" s="1"/>
      <c r="AC295" s="1"/>
      <c r="AD295" s="1"/>
      <c r="AE295" s="1"/>
      <c r="AF295" s="1"/>
      <c r="AG295" s="1"/>
      <c r="AH295" s="19"/>
      <c r="AI295" s="19"/>
      <c r="AJ295" s="19"/>
      <c r="AK295" s="19"/>
      <c r="AL295" s="19"/>
      <c r="AM295" s="19"/>
      <c r="AN295" s="19"/>
      <c r="AO295" s="19"/>
      <c r="AP295" s="19"/>
      <c r="AQ295" s="19"/>
      <c r="AR295" s="19"/>
      <c r="AS295" s="19"/>
      <c r="AT295" s="19"/>
      <c r="AU295" s="19"/>
      <c r="AV295" s="19"/>
      <c r="AW295" s="19"/>
      <c r="AX295" s="19"/>
      <c r="AY295" s="19"/>
      <c r="AZ295" s="19"/>
      <c r="BA295" s="19"/>
      <c r="BB295" s="19"/>
      <c r="BC295" s="19"/>
    </row>
    <row r="296" spans="1:55">
      <c r="A296" s="1"/>
      <c r="B296" s="1"/>
      <c r="C296" s="1"/>
      <c r="D296" s="1"/>
      <c r="E296" s="1"/>
      <c r="F296" s="1"/>
      <c r="G296" s="1"/>
      <c r="H296" s="1"/>
      <c r="I296" s="1"/>
      <c r="J296" s="1"/>
      <c r="K296" s="1"/>
      <c r="L296" s="1"/>
      <c r="M296" s="1"/>
      <c r="N296" s="1"/>
      <c r="O296" s="1"/>
      <c r="P296" s="1"/>
      <c r="Q296" s="1"/>
      <c r="R296" s="1"/>
      <c r="S296" s="1"/>
      <c r="T296" s="1"/>
      <c r="U296" s="1"/>
      <c r="V296" s="1"/>
      <c r="W296" s="1"/>
      <c r="X296" s="1"/>
      <c r="Y296" s="1"/>
      <c r="Z296" s="1"/>
      <c r="AA296" s="1"/>
      <c r="AB296" s="1"/>
      <c r="AC296" s="1"/>
      <c r="AD296" s="1"/>
      <c r="AE296" s="1"/>
      <c r="AF296" s="1"/>
      <c r="AG296" s="1"/>
      <c r="AH296" s="19"/>
      <c r="AI296" s="19"/>
      <c r="AJ296" s="19"/>
      <c r="AK296" s="19"/>
      <c r="AL296" s="19"/>
      <c r="AM296" s="19"/>
      <c r="AN296" s="19"/>
      <c r="AO296" s="19"/>
      <c r="AP296" s="19"/>
      <c r="AQ296" s="19"/>
      <c r="AR296" s="19"/>
      <c r="AS296" s="19"/>
      <c r="AT296" s="19"/>
      <c r="AU296" s="19"/>
      <c r="AV296" s="19"/>
      <c r="AW296" s="19"/>
      <c r="AX296" s="19"/>
      <c r="AY296" s="19"/>
      <c r="AZ296" s="19"/>
      <c r="BA296" s="19"/>
      <c r="BB296" s="19"/>
      <c r="BC296" s="19"/>
    </row>
    <row r="297" spans="1:55">
      <c r="A297" s="1"/>
      <c r="B297" s="1"/>
      <c r="C297" s="1"/>
      <c r="D297" s="1"/>
      <c r="E297" s="1"/>
      <c r="F297" s="1"/>
      <c r="G297" s="1"/>
      <c r="H297" s="1"/>
      <c r="I297" s="1"/>
      <c r="J297" s="1"/>
      <c r="K297" s="1"/>
      <c r="L297" s="1"/>
      <c r="M297" s="1"/>
      <c r="N297" s="1"/>
      <c r="O297" s="1"/>
      <c r="P297" s="1"/>
      <c r="Q297" s="1"/>
      <c r="R297" s="1"/>
      <c r="S297" s="1"/>
      <c r="T297" s="1"/>
      <c r="U297" s="1"/>
      <c r="V297" s="1"/>
      <c r="W297" s="1"/>
      <c r="X297" s="1"/>
      <c r="Y297" s="1"/>
      <c r="Z297" s="1"/>
      <c r="AA297" s="1"/>
      <c r="AB297" s="1"/>
      <c r="AC297" s="1"/>
      <c r="AD297" s="1"/>
      <c r="AE297" s="1"/>
      <c r="AF297" s="1"/>
      <c r="AG297" s="1"/>
      <c r="AH297" s="19"/>
      <c r="AI297" s="19"/>
      <c r="AJ297" s="19"/>
      <c r="AK297" s="19"/>
      <c r="AL297" s="19"/>
      <c r="AM297" s="19"/>
      <c r="AN297" s="19"/>
      <c r="AO297" s="19"/>
      <c r="AP297" s="19"/>
      <c r="AQ297" s="19"/>
      <c r="AR297" s="19"/>
      <c r="AS297" s="19"/>
      <c r="AT297" s="19"/>
      <c r="AU297" s="19"/>
      <c r="AV297" s="19"/>
      <c r="AW297" s="19"/>
      <c r="AX297" s="19"/>
      <c r="AY297" s="19"/>
      <c r="AZ297" s="19"/>
      <c r="BA297" s="19"/>
      <c r="BB297" s="19"/>
      <c r="BC297" s="19"/>
    </row>
    <row r="298" spans="1:55">
      <c r="A298" s="1"/>
      <c r="B298" s="1"/>
      <c r="C298" s="1"/>
      <c r="D298" s="1"/>
      <c r="E298" s="1"/>
      <c r="F298" s="1"/>
      <c r="G298" s="1"/>
      <c r="H298" s="1"/>
      <c r="I298" s="1"/>
      <c r="J298" s="1"/>
      <c r="K298" s="1"/>
      <c r="L298" s="1"/>
      <c r="M298" s="1"/>
      <c r="N298" s="1"/>
      <c r="O298" s="1"/>
      <c r="P298" s="1"/>
      <c r="Q298" s="1"/>
      <c r="R298" s="1"/>
      <c r="S298" s="1"/>
      <c r="T298" s="1"/>
      <c r="U298" s="1"/>
      <c r="V298" s="1"/>
      <c r="W298" s="1"/>
      <c r="X298" s="1"/>
      <c r="Y298" s="1"/>
      <c r="Z298" s="1"/>
      <c r="AA298" s="1"/>
      <c r="AB298" s="1"/>
      <c r="AC298" s="1"/>
      <c r="AD298" s="1"/>
      <c r="AE298" s="1"/>
      <c r="AF298" s="1"/>
      <c r="AG298" s="1"/>
      <c r="AH298" s="19"/>
      <c r="AI298" s="19"/>
      <c r="AJ298" s="19"/>
      <c r="AK298" s="19"/>
      <c r="AL298" s="19"/>
      <c r="AM298" s="19"/>
      <c r="AN298" s="19"/>
      <c r="AO298" s="19"/>
      <c r="AP298" s="19"/>
      <c r="AQ298" s="19"/>
      <c r="AR298" s="19"/>
      <c r="AS298" s="19"/>
      <c r="AT298" s="19"/>
      <c r="AU298" s="19"/>
      <c r="AV298" s="19"/>
      <c r="AW298" s="19"/>
      <c r="AX298" s="19"/>
      <c r="AY298" s="19"/>
      <c r="AZ298" s="19"/>
      <c r="BA298" s="19"/>
      <c r="BB298" s="19"/>
      <c r="BC298" s="19"/>
    </row>
    <row r="299" spans="1:55">
      <c r="A299" s="1"/>
      <c r="B299" s="1"/>
      <c r="C299" s="1"/>
      <c r="D299" s="1"/>
      <c r="E299" s="1"/>
      <c r="F299" s="1"/>
      <c r="G299" s="1"/>
      <c r="H299" s="1"/>
      <c r="I299" s="1"/>
      <c r="J299" s="1"/>
      <c r="K299" s="1"/>
      <c r="L299" s="1"/>
      <c r="M299" s="1"/>
      <c r="N299" s="1"/>
      <c r="O299" s="1"/>
      <c r="P299" s="1"/>
      <c r="Q299" s="1"/>
      <c r="R299" s="1"/>
      <c r="S299" s="1"/>
      <c r="T299" s="1"/>
      <c r="U299" s="1"/>
      <c r="V299" s="1"/>
      <c r="W299" s="1"/>
      <c r="X299" s="1"/>
      <c r="Y299" s="1"/>
      <c r="Z299" s="1"/>
      <c r="AA299" s="1"/>
      <c r="AB299" s="1"/>
      <c r="AC299" s="1"/>
      <c r="AD299" s="1"/>
      <c r="AE299" s="1"/>
      <c r="AF299" s="1"/>
      <c r="AG299" s="1"/>
      <c r="AH299" s="19"/>
      <c r="AI299" s="19"/>
      <c r="AJ299" s="19"/>
      <c r="AK299" s="19"/>
      <c r="AL299" s="19"/>
      <c r="AM299" s="19"/>
      <c r="AN299" s="19"/>
      <c r="AO299" s="19"/>
      <c r="AP299" s="19"/>
      <c r="AQ299" s="19"/>
      <c r="AR299" s="19"/>
      <c r="AS299" s="19"/>
      <c r="AT299" s="19"/>
      <c r="AU299" s="19"/>
      <c r="AV299" s="19"/>
      <c r="AW299" s="19"/>
      <c r="AX299" s="19"/>
      <c r="AY299" s="19"/>
      <c r="AZ299" s="19"/>
      <c r="BA299" s="19"/>
      <c r="BB299" s="19"/>
      <c r="BC299" s="19"/>
    </row>
    <row r="300" spans="1:55">
      <c r="A300" s="1"/>
      <c r="B300" s="1"/>
      <c r="C300" s="1"/>
      <c r="D300" s="1"/>
      <c r="E300" s="1"/>
      <c r="F300" s="1"/>
      <c r="G300" s="1"/>
      <c r="H300" s="1"/>
      <c r="I300" s="1"/>
      <c r="J300" s="1"/>
      <c r="K300" s="1"/>
      <c r="L300" s="1"/>
      <c r="M300" s="1"/>
      <c r="N300" s="1"/>
      <c r="O300" s="1"/>
      <c r="P300" s="1"/>
      <c r="Q300" s="1"/>
      <c r="R300" s="1"/>
      <c r="S300" s="1"/>
      <c r="T300" s="1"/>
      <c r="U300" s="1"/>
      <c r="V300" s="1"/>
      <c r="W300" s="1"/>
      <c r="X300" s="1"/>
      <c r="Y300" s="1"/>
      <c r="Z300" s="1"/>
      <c r="AA300" s="1"/>
      <c r="AB300" s="1"/>
      <c r="AC300" s="1"/>
      <c r="AD300" s="1"/>
      <c r="AE300" s="1"/>
      <c r="AF300" s="1"/>
      <c r="AG300" s="1"/>
      <c r="AH300" s="19"/>
      <c r="AI300" s="19"/>
      <c r="AJ300" s="19"/>
      <c r="AK300" s="19"/>
      <c r="AL300" s="19"/>
      <c r="AM300" s="19"/>
      <c r="AN300" s="19"/>
      <c r="AO300" s="19"/>
      <c r="AP300" s="19"/>
      <c r="AQ300" s="19"/>
      <c r="AR300" s="19"/>
      <c r="AS300" s="19"/>
      <c r="AT300" s="19"/>
      <c r="AU300" s="19"/>
      <c r="AV300" s="19"/>
      <c r="AW300" s="19"/>
      <c r="AX300" s="19"/>
      <c r="AY300" s="19"/>
      <c r="AZ300" s="19"/>
      <c r="BA300" s="19"/>
      <c r="BB300" s="19"/>
      <c r="BC300" s="19"/>
    </row>
    <row r="301" spans="1:55">
      <c r="A301" s="1"/>
      <c r="B301" s="1"/>
      <c r="C301" s="1"/>
      <c r="D301" s="1"/>
      <c r="E301" s="1"/>
      <c r="F301" s="1"/>
      <c r="G301" s="1"/>
      <c r="H301" s="1"/>
      <c r="I301" s="1"/>
      <c r="J301" s="1"/>
      <c r="K301" s="1"/>
      <c r="L301" s="1"/>
      <c r="M301" s="1"/>
      <c r="N301" s="1"/>
      <c r="O301" s="1"/>
      <c r="P301" s="1"/>
      <c r="Q301" s="1"/>
      <c r="R301" s="1"/>
      <c r="S301" s="1"/>
      <c r="T301" s="1"/>
      <c r="U301" s="1"/>
      <c r="V301" s="1"/>
      <c r="W301" s="1"/>
      <c r="X301" s="1"/>
      <c r="Y301" s="1"/>
      <c r="Z301" s="1"/>
      <c r="AA301" s="1"/>
      <c r="AB301" s="1"/>
      <c r="AC301" s="1"/>
      <c r="AD301" s="1"/>
      <c r="AE301" s="1"/>
      <c r="AF301" s="1"/>
      <c r="AG301" s="1"/>
      <c r="AH301" s="19"/>
      <c r="AI301" s="19"/>
      <c r="AJ301" s="19"/>
      <c r="AK301" s="19"/>
      <c r="AL301" s="19"/>
      <c r="AM301" s="19"/>
      <c r="AN301" s="19"/>
      <c r="AO301" s="19"/>
      <c r="AP301" s="19"/>
      <c r="AQ301" s="19"/>
      <c r="AR301" s="19"/>
      <c r="AS301" s="19"/>
      <c r="AT301" s="19"/>
      <c r="AU301" s="19"/>
      <c r="AV301" s="19"/>
      <c r="AW301" s="19"/>
      <c r="AX301" s="19"/>
      <c r="AY301" s="19"/>
      <c r="AZ301" s="19"/>
      <c r="BA301" s="19"/>
      <c r="BB301" s="19"/>
      <c r="BC301" s="19"/>
    </row>
    <row r="302" spans="1:55">
      <c r="A302" s="1"/>
      <c r="B302" s="1"/>
      <c r="C302" s="1"/>
      <c r="D302" s="1"/>
      <c r="E302" s="1"/>
      <c r="F302" s="1"/>
      <c r="G302" s="1"/>
      <c r="H302" s="1"/>
      <c r="I302" s="1"/>
      <c r="J302" s="1"/>
      <c r="K302" s="1"/>
      <c r="L302" s="1"/>
      <c r="M302" s="1"/>
      <c r="N302" s="1"/>
      <c r="O302" s="1"/>
      <c r="P302" s="1"/>
      <c r="Q302" s="1"/>
      <c r="R302" s="1"/>
      <c r="S302" s="1"/>
      <c r="T302" s="1"/>
      <c r="U302" s="1"/>
      <c r="V302" s="1"/>
      <c r="W302" s="1"/>
      <c r="X302" s="1"/>
      <c r="Y302" s="1"/>
      <c r="Z302" s="1"/>
      <c r="AA302" s="1"/>
      <c r="AB302" s="1"/>
      <c r="AC302" s="1"/>
      <c r="AD302" s="1"/>
      <c r="AE302" s="1"/>
      <c r="AF302" s="1"/>
      <c r="AG302" s="1"/>
      <c r="AH302" s="19"/>
      <c r="AI302" s="19"/>
      <c r="AJ302" s="19"/>
      <c r="AK302" s="19"/>
      <c r="AL302" s="19"/>
      <c r="AM302" s="19"/>
      <c r="AN302" s="19"/>
      <c r="AO302" s="19"/>
      <c r="AP302" s="19"/>
      <c r="AQ302" s="19"/>
      <c r="AR302" s="19"/>
      <c r="AS302" s="19"/>
      <c r="AT302" s="19"/>
      <c r="AU302" s="19"/>
      <c r="AV302" s="19"/>
      <c r="AW302" s="19"/>
      <c r="AX302" s="19"/>
      <c r="AY302" s="19"/>
      <c r="AZ302" s="19"/>
      <c r="BA302" s="19"/>
      <c r="BB302" s="19"/>
      <c r="BC302" s="19"/>
    </row>
    <row r="303" spans="1:55">
      <c r="A303" s="1"/>
      <c r="B303" s="1"/>
      <c r="C303" s="1"/>
      <c r="D303" s="1"/>
      <c r="E303" s="1"/>
      <c r="F303" s="1"/>
      <c r="G303" s="1"/>
      <c r="H303" s="1"/>
      <c r="I303" s="1"/>
      <c r="J303" s="1"/>
      <c r="K303" s="1"/>
      <c r="L303" s="1"/>
      <c r="M303" s="1"/>
      <c r="N303" s="1"/>
      <c r="O303" s="1"/>
      <c r="P303" s="1"/>
      <c r="Q303" s="1"/>
      <c r="R303" s="1"/>
      <c r="S303" s="1"/>
      <c r="T303" s="1"/>
      <c r="U303" s="1"/>
      <c r="V303" s="1"/>
      <c r="W303" s="1"/>
      <c r="X303" s="1"/>
      <c r="Y303" s="1"/>
      <c r="Z303" s="1"/>
      <c r="AA303" s="1"/>
      <c r="AB303" s="1"/>
      <c r="AC303" s="1"/>
      <c r="AD303" s="1"/>
      <c r="AE303" s="1"/>
      <c r="AF303" s="1"/>
      <c r="AG303" s="1"/>
      <c r="AH303" s="19"/>
      <c r="AI303" s="19"/>
      <c r="AJ303" s="19"/>
      <c r="AK303" s="19"/>
      <c r="AL303" s="19"/>
      <c r="AM303" s="19"/>
      <c r="AN303" s="19"/>
      <c r="AO303" s="19"/>
      <c r="AP303" s="19"/>
      <c r="AQ303" s="19"/>
      <c r="AR303" s="19"/>
      <c r="AS303" s="19"/>
      <c r="AT303" s="19"/>
      <c r="AU303" s="19"/>
      <c r="AV303" s="19"/>
      <c r="AW303" s="19"/>
      <c r="AX303" s="19"/>
      <c r="AY303" s="19"/>
      <c r="AZ303" s="19"/>
      <c r="BA303" s="19"/>
      <c r="BB303" s="19"/>
      <c r="BC303" s="19"/>
    </row>
    <row r="304" spans="1:55">
      <c r="A304" s="1"/>
      <c r="B304" s="1"/>
      <c r="C304" s="1"/>
      <c r="D304" s="1"/>
      <c r="E304" s="1"/>
      <c r="F304" s="1"/>
      <c r="G304" s="1"/>
      <c r="H304" s="1"/>
      <c r="I304" s="1"/>
      <c r="J304" s="1"/>
      <c r="K304" s="1"/>
      <c r="L304" s="1"/>
      <c r="M304" s="1"/>
      <c r="N304" s="1"/>
      <c r="O304" s="1"/>
      <c r="P304" s="1"/>
      <c r="Q304" s="1"/>
      <c r="R304" s="1"/>
      <c r="S304" s="1"/>
      <c r="T304" s="1"/>
      <c r="U304" s="1"/>
      <c r="V304" s="1"/>
      <c r="W304" s="1"/>
      <c r="X304" s="1"/>
      <c r="Y304" s="1"/>
      <c r="Z304" s="1"/>
      <c r="AA304" s="1"/>
      <c r="AB304" s="1"/>
      <c r="AC304" s="1"/>
      <c r="AD304" s="1"/>
      <c r="AE304" s="1"/>
      <c r="AF304" s="1"/>
      <c r="AG304" s="1"/>
      <c r="AH304" s="19"/>
      <c r="AI304" s="19"/>
      <c r="AJ304" s="19"/>
      <c r="AK304" s="19"/>
      <c r="AL304" s="19"/>
      <c r="AM304" s="19"/>
      <c r="AN304" s="19"/>
      <c r="AO304" s="19"/>
      <c r="AP304" s="19"/>
      <c r="AQ304" s="19"/>
      <c r="AR304" s="19"/>
      <c r="AS304" s="19"/>
      <c r="AT304" s="19"/>
      <c r="AU304" s="19"/>
      <c r="AV304" s="19"/>
      <c r="AW304" s="19"/>
      <c r="AX304" s="19"/>
      <c r="AY304" s="19"/>
      <c r="AZ304" s="19"/>
      <c r="BA304" s="19"/>
      <c r="BB304" s="19"/>
      <c r="BC304" s="19"/>
    </row>
    <row r="305" spans="1:55">
      <c r="A305" s="1"/>
      <c r="B305" s="1"/>
      <c r="C305" s="1"/>
      <c r="D305" s="1"/>
      <c r="E305" s="1"/>
      <c r="F305" s="1"/>
      <c r="G305" s="1"/>
      <c r="H305" s="1"/>
      <c r="I305" s="1"/>
      <c r="J305" s="1"/>
      <c r="K305" s="1"/>
      <c r="L305" s="1"/>
      <c r="M305" s="1"/>
      <c r="N305" s="1"/>
      <c r="O305" s="1"/>
      <c r="P305" s="1"/>
      <c r="Q305" s="1"/>
      <c r="R305" s="1"/>
      <c r="S305" s="1"/>
      <c r="T305" s="1"/>
      <c r="U305" s="1"/>
      <c r="V305" s="1"/>
      <c r="W305" s="1"/>
      <c r="X305" s="1"/>
      <c r="Y305" s="1"/>
      <c r="Z305" s="1"/>
      <c r="AA305" s="1"/>
      <c r="AB305" s="1"/>
      <c r="AC305" s="1"/>
      <c r="AD305" s="1"/>
      <c r="AE305" s="1"/>
      <c r="AF305" s="1"/>
      <c r="AG305" s="1"/>
      <c r="AH305" s="19"/>
      <c r="AI305" s="19"/>
      <c r="AJ305" s="19"/>
      <c r="AK305" s="19"/>
      <c r="AL305" s="19"/>
      <c r="AM305" s="19"/>
      <c r="AN305" s="19"/>
      <c r="AO305" s="19"/>
      <c r="AP305" s="19"/>
      <c r="AQ305" s="19"/>
      <c r="AR305" s="19"/>
      <c r="AS305" s="19"/>
      <c r="AT305" s="19"/>
      <c r="AU305" s="19"/>
      <c r="AV305" s="19"/>
      <c r="AW305" s="19"/>
      <c r="AX305" s="19"/>
      <c r="AY305" s="19"/>
      <c r="AZ305" s="19"/>
      <c r="BA305" s="19"/>
      <c r="BB305" s="19"/>
      <c r="BC305" s="19"/>
    </row>
    <row r="306" spans="1:55">
      <c r="A306" s="1"/>
      <c r="B306" s="1"/>
      <c r="C306" s="1"/>
      <c r="D306" s="1"/>
      <c r="E306" s="1"/>
      <c r="F306" s="1"/>
      <c r="G306" s="1"/>
      <c r="H306" s="1"/>
      <c r="I306" s="1"/>
      <c r="J306" s="1"/>
      <c r="K306" s="1"/>
      <c r="L306" s="1"/>
      <c r="M306" s="1"/>
      <c r="N306" s="1"/>
      <c r="O306" s="1"/>
      <c r="P306" s="1"/>
      <c r="Q306" s="1"/>
      <c r="R306" s="1"/>
      <c r="S306" s="1"/>
      <c r="T306" s="1"/>
      <c r="U306" s="1"/>
      <c r="V306" s="1"/>
      <c r="W306" s="1"/>
      <c r="X306" s="1"/>
      <c r="Y306" s="1"/>
      <c r="Z306" s="1"/>
      <c r="AA306" s="1"/>
      <c r="AB306" s="1"/>
      <c r="AC306" s="1"/>
      <c r="AD306" s="1"/>
      <c r="AE306" s="1"/>
      <c r="AF306" s="1"/>
      <c r="AG306" s="1"/>
      <c r="AH306" s="19"/>
      <c r="AI306" s="19"/>
      <c r="AJ306" s="19"/>
      <c r="AK306" s="19"/>
      <c r="AL306" s="19"/>
      <c r="AM306" s="19"/>
      <c r="AN306" s="19"/>
      <c r="AO306" s="19"/>
      <c r="AP306" s="19"/>
      <c r="AQ306" s="19"/>
      <c r="AR306" s="19"/>
      <c r="AS306" s="19"/>
      <c r="AT306" s="19"/>
      <c r="AU306" s="19"/>
      <c r="AV306" s="19"/>
      <c r="AW306" s="19"/>
      <c r="AX306" s="19"/>
      <c r="AY306" s="19"/>
      <c r="AZ306" s="19"/>
      <c r="BA306" s="19"/>
      <c r="BB306" s="19"/>
      <c r="BC306" s="19"/>
    </row>
    <row r="307" spans="1:55">
      <c r="A307" s="1"/>
      <c r="B307" s="1"/>
      <c r="C307" s="1"/>
      <c r="D307" s="1"/>
      <c r="E307" s="1"/>
      <c r="F307" s="1"/>
      <c r="G307" s="1"/>
      <c r="H307" s="1"/>
      <c r="I307" s="1"/>
      <c r="J307" s="1"/>
      <c r="K307" s="1"/>
      <c r="L307" s="1"/>
      <c r="M307" s="1"/>
      <c r="N307" s="1"/>
      <c r="O307" s="1"/>
      <c r="P307" s="1"/>
      <c r="Q307" s="1"/>
      <c r="R307" s="1"/>
      <c r="S307" s="1"/>
      <c r="T307" s="1"/>
      <c r="U307" s="1"/>
      <c r="V307" s="1"/>
      <c r="W307" s="1"/>
      <c r="X307" s="1"/>
      <c r="Y307" s="1"/>
      <c r="Z307" s="1"/>
      <c r="AA307" s="1"/>
      <c r="AB307" s="1"/>
      <c r="AC307" s="1"/>
      <c r="AD307" s="1"/>
      <c r="AE307" s="1"/>
      <c r="AF307" s="1"/>
      <c r="AG307" s="1"/>
      <c r="AH307" s="19"/>
      <c r="AI307" s="19"/>
      <c r="AJ307" s="19"/>
      <c r="AK307" s="19"/>
      <c r="AL307" s="19"/>
      <c r="AM307" s="19"/>
      <c r="AN307" s="19"/>
      <c r="AO307" s="19"/>
      <c r="AP307" s="19"/>
      <c r="AQ307" s="19"/>
      <c r="AR307" s="19"/>
      <c r="AS307" s="19"/>
      <c r="AT307" s="19"/>
      <c r="AU307" s="19"/>
      <c r="AV307" s="19"/>
      <c r="AW307" s="19"/>
      <c r="AX307" s="19"/>
      <c r="AY307" s="19"/>
      <c r="AZ307" s="19"/>
      <c r="BA307" s="19"/>
      <c r="BB307" s="19"/>
      <c r="BC307" s="19"/>
    </row>
    <row r="308" spans="1:55">
      <c r="A308" s="1"/>
      <c r="B308" s="1"/>
      <c r="C308" s="1"/>
      <c r="D308" s="1"/>
      <c r="E308" s="1"/>
      <c r="F308" s="1"/>
      <c r="G308" s="1"/>
      <c r="H308" s="1"/>
      <c r="I308" s="1"/>
      <c r="J308" s="1"/>
      <c r="K308" s="1"/>
      <c r="L308" s="1"/>
      <c r="M308" s="1"/>
      <c r="N308" s="1"/>
      <c r="O308" s="1"/>
      <c r="P308" s="1"/>
      <c r="Q308" s="1"/>
      <c r="R308" s="1"/>
      <c r="S308" s="1"/>
      <c r="T308" s="1"/>
      <c r="U308" s="1"/>
      <c r="V308" s="1"/>
      <c r="W308" s="1"/>
      <c r="X308" s="1"/>
      <c r="Y308" s="1"/>
      <c r="Z308" s="1"/>
      <c r="AA308" s="1"/>
      <c r="AB308" s="1"/>
      <c r="AC308" s="1"/>
      <c r="AD308" s="1"/>
      <c r="AE308" s="1"/>
      <c r="AF308" s="1"/>
      <c r="AG308" s="1"/>
      <c r="AH308" s="19"/>
      <c r="AI308" s="19"/>
      <c r="AJ308" s="19"/>
      <c r="AK308" s="19"/>
      <c r="AL308" s="19"/>
      <c r="AM308" s="19"/>
      <c r="AN308" s="19"/>
      <c r="AO308" s="19"/>
      <c r="AP308" s="19"/>
      <c r="AQ308" s="19"/>
      <c r="AR308" s="19"/>
      <c r="AS308" s="19"/>
      <c r="AT308" s="19"/>
      <c r="AU308" s="19"/>
      <c r="AV308" s="19"/>
      <c r="AW308" s="19"/>
      <c r="AX308" s="19"/>
      <c r="AY308" s="19"/>
      <c r="AZ308" s="19"/>
      <c r="BA308" s="19"/>
      <c r="BB308" s="19"/>
      <c r="BC308" s="19"/>
    </row>
    <row r="309" spans="1:55">
      <c r="A309" s="1"/>
      <c r="B309" s="1"/>
      <c r="C309" s="1"/>
      <c r="D309" s="1"/>
      <c r="E309" s="1"/>
      <c r="F309" s="1"/>
      <c r="G309" s="1"/>
      <c r="H309" s="1"/>
      <c r="I309" s="1"/>
      <c r="J309" s="1"/>
      <c r="K309" s="1"/>
      <c r="L309" s="1"/>
      <c r="M309" s="1"/>
      <c r="N309" s="1"/>
      <c r="O309" s="1"/>
      <c r="P309" s="1"/>
      <c r="Q309" s="1"/>
      <c r="R309" s="1"/>
      <c r="S309" s="1"/>
      <c r="T309" s="1"/>
      <c r="U309" s="1"/>
      <c r="V309" s="1"/>
      <c r="W309" s="1"/>
      <c r="X309" s="1"/>
      <c r="Y309" s="1"/>
      <c r="Z309" s="1"/>
      <c r="AA309" s="1"/>
      <c r="AB309" s="1"/>
      <c r="AC309" s="1"/>
      <c r="AD309" s="1"/>
      <c r="AE309" s="1"/>
      <c r="AF309" s="1"/>
      <c r="AG309" s="1"/>
      <c r="AH309" s="19"/>
      <c r="AI309" s="19"/>
      <c r="AJ309" s="19"/>
      <c r="AK309" s="19"/>
      <c r="AL309" s="19"/>
      <c r="AM309" s="19"/>
      <c r="AN309" s="19"/>
      <c r="AO309" s="19"/>
      <c r="AP309" s="19"/>
      <c r="AQ309" s="19"/>
      <c r="AR309" s="19"/>
      <c r="AS309" s="19"/>
      <c r="AT309" s="19"/>
      <c r="AU309" s="19"/>
      <c r="AV309" s="19"/>
      <c r="AW309" s="19"/>
      <c r="AX309" s="19"/>
      <c r="AY309" s="19"/>
      <c r="AZ309" s="19"/>
      <c r="BA309" s="19"/>
      <c r="BB309" s="19"/>
      <c r="BC309" s="19"/>
    </row>
    <row r="310" spans="1:55">
      <c r="A310" s="1"/>
      <c r="B310" s="1"/>
      <c r="C310" s="1"/>
      <c r="D310" s="1"/>
      <c r="E310" s="1"/>
      <c r="F310" s="1"/>
      <c r="G310" s="1"/>
      <c r="H310" s="1"/>
      <c r="I310" s="1"/>
      <c r="J310" s="1"/>
      <c r="K310" s="1"/>
      <c r="L310" s="1"/>
      <c r="M310" s="1"/>
      <c r="N310" s="1"/>
      <c r="O310" s="1"/>
      <c r="P310" s="1"/>
      <c r="Q310" s="1"/>
      <c r="R310" s="1"/>
      <c r="S310" s="1"/>
      <c r="T310" s="1"/>
      <c r="U310" s="1"/>
      <c r="V310" s="1"/>
      <c r="W310" s="1"/>
      <c r="X310" s="1"/>
      <c r="Y310" s="1"/>
      <c r="Z310" s="1"/>
      <c r="AA310" s="1"/>
      <c r="AB310" s="1"/>
      <c r="AC310" s="1"/>
      <c r="AD310" s="1"/>
      <c r="AE310" s="1"/>
      <c r="AF310" s="1"/>
      <c r="AG310" s="1"/>
      <c r="AH310" s="19"/>
      <c r="AI310" s="19"/>
      <c r="AJ310" s="19"/>
      <c r="AK310" s="19"/>
      <c r="AL310" s="19"/>
      <c r="AM310" s="19"/>
      <c r="AN310" s="19"/>
      <c r="AO310" s="19"/>
      <c r="AP310" s="19"/>
      <c r="AQ310" s="19"/>
      <c r="AR310" s="19"/>
      <c r="AS310" s="19"/>
      <c r="AT310" s="19"/>
      <c r="AU310" s="19"/>
      <c r="AV310" s="19"/>
      <c r="AW310" s="19"/>
      <c r="AX310" s="19"/>
      <c r="AY310" s="19"/>
      <c r="AZ310" s="19"/>
      <c r="BA310" s="19"/>
      <c r="BB310" s="19"/>
      <c r="BC310" s="19"/>
    </row>
    <row r="311" spans="1:55">
      <c r="A311" s="1"/>
      <c r="B311" s="1"/>
      <c r="C311" s="1"/>
      <c r="D311" s="1"/>
      <c r="E311" s="1"/>
      <c r="F311" s="1"/>
      <c r="G311" s="1"/>
      <c r="H311" s="1"/>
      <c r="I311" s="1"/>
      <c r="J311" s="1"/>
      <c r="K311" s="1"/>
      <c r="L311" s="1"/>
      <c r="M311" s="1"/>
      <c r="N311" s="1"/>
      <c r="O311" s="1"/>
      <c r="P311" s="1"/>
      <c r="Q311" s="1"/>
      <c r="R311" s="1"/>
      <c r="S311" s="1"/>
      <c r="T311" s="1"/>
      <c r="U311" s="1"/>
      <c r="V311" s="1"/>
      <c r="W311" s="1"/>
      <c r="X311" s="1"/>
      <c r="Y311" s="1"/>
      <c r="Z311" s="1"/>
      <c r="AA311" s="1"/>
      <c r="AB311" s="1"/>
      <c r="AC311" s="1"/>
      <c r="AD311" s="1"/>
      <c r="AE311" s="1"/>
      <c r="AF311" s="1"/>
      <c r="AG311" s="1"/>
      <c r="AH311" s="19"/>
      <c r="AI311" s="19"/>
      <c r="AJ311" s="19"/>
      <c r="AK311" s="19"/>
      <c r="AL311" s="19"/>
      <c r="AM311" s="19"/>
      <c r="AN311" s="19"/>
      <c r="AO311" s="19"/>
      <c r="AP311" s="19"/>
      <c r="AQ311" s="19"/>
      <c r="AR311" s="19"/>
      <c r="AS311" s="19"/>
      <c r="AT311" s="19"/>
      <c r="AU311" s="19"/>
      <c r="AV311" s="19"/>
      <c r="AW311" s="19"/>
      <c r="AX311" s="19"/>
      <c r="AY311" s="19"/>
      <c r="AZ311" s="19"/>
      <c r="BA311" s="19"/>
      <c r="BB311" s="19"/>
      <c r="BC311" s="19"/>
    </row>
    <row r="312" spans="1:55">
      <c r="A312" s="1"/>
      <c r="B312" s="1"/>
      <c r="C312" s="1"/>
      <c r="D312" s="1"/>
      <c r="E312" s="1"/>
      <c r="F312" s="1"/>
      <c r="G312" s="1"/>
      <c r="H312" s="1"/>
      <c r="I312" s="1"/>
      <c r="J312" s="1"/>
      <c r="K312" s="1"/>
      <c r="L312" s="1"/>
      <c r="M312" s="1"/>
      <c r="N312" s="1"/>
      <c r="O312" s="1"/>
      <c r="P312" s="1"/>
      <c r="Q312" s="1"/>
      <c r="R312" s="1"/>
      <c r="S312" s="1"/>
      <c r="T312" s="1"/>
      <c r="U312" s="1"/>
      <c r="V312" s="1"/>
      <c r="W312" s="1"/>
      <c r="X312" s="1"/>
      <c r="Y312" s="1"/>
      <c r="Z312" s="1"/>
      <c r="AA312" s="1"/>
      <c r="AB312" s="1"/>
      <c r="AC312" s="1"/>
      <c r="AD312" s="1"/>
      <c r="AE312" s="1"/>
      <c r="AF312" s="1"/>
      <c r="AG312" s="1"/>
      <c r="AH312" s="19"/>
      <c r="AI312" s="19"/>
      <c r="AJ312" s="19"/>
      <c r="AK312" s="19"/>
      <c r="AL312" s="19"/>
      <c r="AM312" s="19"/>
      <c r="AN312" s="19"/>
      <c r="AO312" s="19"/>
      <c r="AP312" s="19"/>
      <c r="AQ312" s="19"/>
      <c r="AR312" s="19"/>
      <c r="AS312" s="19"/>
      <c r="AT312" s="19"/>
      <c r="AU312" s="19"/>
      <c r="AV312" s="19"/>
      <c r="AW312" s="19"/>
      <c r="AX312" s="19"/>
      <c r="AY312" s="19"/>
      <c r="AZ312" s="19"/>
      <c r="BA312" s="19"/>
      <c r="BB312" s="19"/>
      <c r="BC312" s="19"/>
    </row>
    <row r="313" spans="1:55">
      <c r="A313" s="1"/>
      <c r="B313" s="1"/>
      <c r="C313" s="1"/>
      <c r="D313" s="1"/>
      <c r="E313" s="1"/>
      <c r="F313" s="1"/>
      <c r="G313" s="1"/>
      <c r="H313" s="1"/>
      <c r="I313" s="1"/>
      <c r="J313" s="1"/>
      <c r="K313" s="1"/>
      <c r="L313" s="1"/>
      <c r="M313" s="1"/>
      <c r="N313" s="1"/>
      <c r="O313" s="1"/>
      <c r="P313" s="1"/>
      <c r="Q313" s="1"/>
      <c r="R313" s="1"/>
      <c r="S313" s="1"/>
      <c r="T313" s="1"/>
      <c r="U313" s="1"/>
      <c r="V313" s="1"/>
      <c r="W313" s="1"/>
      <c r="X313" s="1"/>
      <c r="Y313" s="1"/>
      <c r="Z313" s="1"/>
      <c r="AA313" s="1"/>
      <c r="AB313" s="1"/>
      <c r="AC313" s="1"/>
      <c r="AD313" s="1"/>
      <c r="AE313" s="1"/>
      <c r="AF313" s="1"/>
      <c r="AG313" s="1"/>
      <c r="AH313" s="19"/>
      <c r="AI313" s="19"/>
      <c r="AJ313" s="19"/>
      <c r="AK313" s="19"/>
      <c r="AL313" s="19"/>
      <c r="AM313" s="19"/>
      <c r="AN313" s="19"/>
      <c r="AO313" s="19"/>
      <c r="AP313" s="19"/>
      <c r="AQ313" s="19"/>
      <c r="AR313" s="19"/>
      <c r="AS313" s="19"/>
      <c r="AT313" s="19"/>
      <c r="AU313" s="19"/>
      <c r="AV313" s="19"/>
      <c r="AW313" s="19"/>
      <c r="AX313" s="19"/>
      <c r="AY313" s="19"/>
      <c r="AZ313" s="19"/>
      <c r="BA313" s="19"/>
      <c r="BB313" s="19"/>
      <c r="BC313" s="19"/>
    </row>
    <row r="314" spans="1:55">
      <c r="A314" s="1"/>
      <c r="B314" s="1"/>
      <c r="C314" s="1"/>
      <c r="D314" s="1"/>
      <c r="E314" s="1"/>
      <c r="F314" s="1"/>
      <c r="G314" s="1"/>
      <c r="H314" s="1"/>
      <c r="I314" s="1"/>
      <c r="J314" s="1"/>
      <c r="K314" s="1"/>
      <c r="L314" s="1"/>
      <c r="M314" s="1"/>
      <c r="N314" s="1"/>
      <c r="O314" s="1"/>
      <c r="P314" s="1"/>
      <c r="Q314" s="1"/>
      <c r="R314" s="1"/>
      <c r="S314" s="1"/>
      <c r="T314" s="1"/>
      <c r="U314" s="1"/>
      <c r="V314" s="1"/>
      <c r="W314" s="1"/>
      <c r="X314" s="1"/>
      <c r="Y314" s="1"/>
      <c r="Z314" s="1"/>
      <c r="AA314" s="1"/>
      <c r="AB314" s="1"/>
      <c r="AC314" s="1"/>
      <c r="AD314" s="1"/>
      <c r="AE314" s="1"/>
      <c r="AF314" s="1"/>
      <c r="AG314" s="1"/>
      <c r="AH314" s="19"/>
      <c r="AI314" s="19"/>
      <c r="AJ314" s="19"/>
      <c r="AK314" s="19"/>
      <c r="AL314" s="19"/>
      <c r="AM314" s="19"/>
      <c r="AN314" s="19"/>
      <c r="AO314" s="19"/>
      <c r="AP314" s="19"/>
      <c r="AQ314" s="19"/>
      <c r="AR314" s="19"/>
      <c r="AS314" s="19"/>
      <c r="AT314" s="19"/>
      <c r="AU314" s="19"/>
      <c r="AV314" s="19"/>
      <c r="AW314" s="19"/>
      <c r="AX314" s="19"/>
      <c r="AY314" s="19"/>
      <c r="AZ314" s="19"/>
      <c r="BA314" s="19"/>
      <c r="BB314" s="19"/>
      <c r="BC314" s="19"/>
    </row>
    <row r="315" spans="1:55">
      <c r="A315" s="1"/>
      <c r="B315" s="1"/>
      <c r="C315" s="1"/>
      <c r="D315" s="1"/>
      <c r="E315" s="1"/>
      <c r="F315" s="1"/>
      <c r="G315" s="1"/>
      <c r="H315" s="1"/>
      <c r="I315" s="1"/>
      <c r="J315" s="1"/>
      <c r="K315" s="1"/>
      <c r="L315" s="1"/>
      <c r="M315" s="1"/>
      <c r="N315" s="1"/>
      <c r="O315" s="1"/>
      <c r="P315" s="1"/>
      <c r="Q315" s="1"/>
      <c r="R315" s="1"/>
      <c r="S315" s="1"/>
      <c r="T315" s="1"/>
      <c r="U315" s="1"/>
      <c r="V315" s="1"/>
      <c r="W315" s="1"/>
      <c r="X315" s="1"/>
      <c r="Y315" s="1"/>
      <c r="Z315" s="1"/>
      <c r="AA315" s="1"/>
      <c r="AB315" s="1"/>
      <c r="AC315" s="1"/>
      <c r="AD315" s="1"/>
      <c r="AE315" s="1"/>
      <c r="AF315" s="1"/>
      <c r="AG315" s="1"/>
      <c r="AH315" s="19"/>
      <c r="AI315" s="19"/>
      <c r="AJ315" s="19"/>
      <c r="AK315" s="19"/>
      <c r="AL315" s="19"/>
      <c r="AM315" s="19"/>
      <c r="AN315" s="19"/>
      <c r="AO315" s="19"/>
      <c r="AP315" s="19"/>
      <c r="AQ315" s="19"/>
      <c r="AR315" s="19"/>
      <c r="AS315" s="19"/>
      <c r="AT315" s="19"/>
      <c r="AU315" s="19"/>
      <c r="AV315" s="19"/>
      <c r="AW315" s="19"/>
      <c r="AX315" s="19"/>
      <c r="AY315" s="19"/>
      <c r="AZ315" s="19"/>
      <c r="BA315" s="19"/>
      <c r="BB315" s="19"/>
      <c r="BC315" s="19"/>
    </row>
    <row r="316" spans="1:55">
      <c r="A316" s="1"/>
      <c r="B316" s="1"/>
      <c r="C316" s="1"/>
      <c r="D316" s="1"/>
      <c r="E316" s="1"/>
      <c r="F316" s="1"/>
      <c r="G316" s="1"/>
      <c r="H316" s="1"/>
      <c r="I316" s="1"/>
      <c r="J316" s="1"/>
      <c r="K316" s="1"/>
      <c r="L316" s="1"/>
      <c r="M316" s="1"/>
      <c r="N316" s="1"/>
      <c r="O316" s="1"/>
      <c r="P316" s="1"/>
      <c r="Q316" s="1"/>
      <c r="R316" s="1"/>
      <c r="S316" s="1"/>
      <c r="T316" s="1"/>
      <c r="U316" s="1"/>
      <c r="V316" s="1"/>
      <c r="W316" s="1"/>
      <c r="X316" s="1"/>
      <c r="Y316" s="1"/>
      <c r="Z316" s="1"/>
      <c r="AA316" s="1"/>
      <c r="AB316" s="1"/>
      <c r="AC316" s="1"/>
      <c r="AD316" s="1"/>
      <c r="AE316" s="1"/>
      <c r="AF316" s="1"/>
      <c r="AG316" s="1"/>
      <c r="AH316" s="19"/>
      <c r="AI316" s="19"/>
      <c r="AJ316" s="19"/>
      <c r="AK316" s="19"/>
      <c r="AL316" s="19"/>
      <c r="AM316" s="19"/>
      <c r="AN316" s="19"/>
      <c r="AO316" s="19"/>
      <c r="AP316" s="19"/>
      <c r="AQ316" s="19"/>
      <c r="AR316" s="19"/>
      <c r="AS316" s="19"/>
      <c r="AT316" s="19"/>
      <c r="AU316" s="19"/>
      <c r="AV316" s="19"/>
      <c r="AW316" s="19"/>
      <c r="AX316" s="19"/>
      <c r="AY316" s="19"/>
      <c r="AZ316" s="19"/>
      <c r="BA316" s="19"/>
      <c r="BB316" s="19"/>
      <c r="BC316" s="19"/>
    </row>
    <row r="317" spans="1:55">
      <c r="A317" s="1"/>
      <c r="B317" s="1"/>
      <c r="C317" s="1"/>
      <c r="D317" s="1"/>
      <c r="E317" s="1"/>
      <c r="F317" s="1"/>
      <c r="G317" s="1"/>
      <c r="H317" s="1"/>
      <c r="I317" s="1"/>
      <c r="J317" s="1"/>
      <c r="K317" s="1"/>
      <c r="L317" s="1"/>
      <c r="M317" s="1"/>
      <c r="N317" s="1"/>
      <c r="O317" s="1"/>
      <c r="P317" s="1"/>
      <c r="Q317" s="1"/>
      <c r="R317" s="1"/>
      <c r="S317" s="1"/>
      <c r="T317" s="1"/>
      <c r="U317" s="1"/>
      <c r="V317" s="1"/>
      <c r="W317" s="1"/>
      <c r="X317" s="1"/>
      <c r="Y317" s="1"/>
      <c r="Z317" s="1"/>
      <c r="AA317" s="1"/>
      <c r="AB317" s="1"/>
      <c r="AC317" s="1"/>
      <c r="AD317" s="1"/>
      <c r="AE317" s="1"/>
      <c r="AF317" s="1"/>
      <c r="AG317" s="1"/>
      <c r="AH317" s="19"/>
      <c r="AI317" s="19"/>
      <c r="AJ317" s="19"/>
      <c r="AK317" s="19"/>
      <c r="AL317" s="19"/>
      <c r="AM317" s="19"/>
      <c r="AN317" s="19"/>
      <c r="AO317" s="19"/>
      <c r="AP317" s="19"/>
      <c r="AQ317" s="19"/>
      <c r="AR317" s="19"/>
      <c r="AS317" s="19"/>
      <c r="AT317" s="19"/>
      <c r="AU317" s="19"/>
      <c r="AV317" s="19"/>
      <c r="AW317" s="19"/>
      <c r="AX317" s="19"/>
      <c r="AY317" s="19"/>
      <c r="AZ317" s="19"/>
      <c r="BA317" s="19"/>
      <c r="BB317" s="19"/>
      <c r="BC317" s="19"/>
    </row>
    <row r="318" spans="1:55">
      <c r="A318" s="1"/>
      <c r="B318" s="1"/>
      <c r="C318" s="1"/>
      <c r="D318" s="1"/>
      <c r="E318" s="1"/>
      <c r="F318" s="1"/>
      <c r="G318" s="1"/>
      <c r="H318" s="1"/>
      <c r="I318" s="1"/>
      <c r="J318" s="1"/>
      <c r="K318" s="1"/>
      <c r="L318" s="1"/>
      <c r="M318" s="1"/>
      <c r="N318" s="1"/>
      <c r="O318" s="1"/>
      <c r="P318" s="1"/>
      <c r="Q318" s="1"/>
      <c r="R318" s="1"/>
      <c r="S318" s="1"/>
      <c r="T318" s="1"/>
      <c r="U318" s="1"/>
      <c r="V318" s="1"/>
      <c r="W318" s="1"/>
      <c r="X318" s="1"/>
      <c r="Y318" s="1"/>
      <c r="Z318" s="1"/>
      <c r="AA318" s="1"/>
      <c r="AB318" s="1"/>
      <c r="AC318" s="1"/>
      <c r="AD318" s="1"/>
      <c r="AE318" s="1"/>
      <c r="AF318" s="1"/>
      <c r="AG318" s="1"/>
      <c r="AH318" s="19"/>
      <c r="AI318" s="19"/>
      <c r="AJ318" s="19"/>
      <c r="AK318" s="19"/>
      <c r="AL318" s="19"/>
      <c r="AM318" s="19"/>
      <c r="AN318" s="19"/>
      <c r="AO318" s="19"/>
      <c r="AP318" s="19"/>
      <c r="AQ318" s="19"/>
      <c r="AR318" s="19"/>
      <c r="AS318" s="19"/>
      <c r="AT318" s="19"/>
      <c r="AU318" s="19"/>
      <c r="AV318" s="19"/>
      <c r="AW318" s="19"/>
      <c r="AX318" s="19"/>
      <c r="AY318" s="19"/>
      <c r="AZ318" s="19"/>
      <c r="BA318" s="19"/>
      <c r="BB318" s="19"/>
      <c r="BC318" s="19"/>
    </row>
    <row r="319" spans="1:55">
      <c r="A319" s="1"/>
      <c r="B319" s="1"/>
      <c r="C319" s="1"/>
      <c r="D319" s="1"/>
      <c r="E319" s="1"/>
      <c r="F319" s="1"/>
      <c r="G319" s="1"/>
      <c r="H319" s="1"/>
      <c r="I319" s="1"/>
      <c r="J319" s="1"/>
      <c r="K319" s="1"/>
      <c r="L319" s="1"/>
      <c r="M319" s="1"/>
      <c r="N319" s="1"/>
      <c r="O319" s="1"/>
      <c r="P319" s="1"/>
      <c r="Q319" s="1"/>
      <c r="R319" s="1"/>
      <c r="S319" s="1"/>
      <c r="T319" s="1"/>
      <c r="U319" s="1"/>
      <c r="V319" s="1"/>
      <c r="W319" s="1"/>
      <c r="X319" s="1"/>
      <c r="Y319" s="1"/>
      <c r="Z319" s="1"/>
      <c r="AA319" s="1"/>
      <c r="AB319" s="1"/>
      <c r="AC319" s="1"/>
      <c r="AD319" s="1"/>
      <c r="AE319" s="1"/>
      <c r="AF319" s="1"/>
      <c r="AG319" s="1"/>
      <c r="AH319" s="19"/>
      <c r="AI319" s="19"/>
      <c r="AJ319" s="19"/>
      <c r="AK319" s="19"/>
      <c r="AL319" s="19"/>
      <c r="AM319" s="19"/>
      <c r="AN319" s="19"/>
      <c r="AO319" s="19"/>
      <c r="AP319" s="19"/>
      <c r="AQ319" s="19"/>
      <c r="AR319" s="19"/>
      <c r="AS319" s="19"/>
      <c r="AT319" s="19"/>
      <c r="AU319" s="19"/>
      <c r="AV319" s="19"/>
      <c r="AW319" s="19"/>
      <c r="AX319" s="19"/>
      <c r="AY319" s="19"/>
      <c r="AZ319" s="19"/>
      <c r="BA319" s="19"/>
      <c r="BB319" s="19"/>
      <c r="BC319" s="19"/>
    </row>
    <row r="320" spans="1:55">
      <c r="A320" s="1"/>
      <c r="B320" s="1"/>
      <c r="C320" s="1"/>
      <c r="D320" s="1"/>
      <c r="E320" s="1"/>
      <c r="F320" s="1"/>
      <c r="G320" s="1"/>
      <c r="H320" s="1"/>
      <c r="I320" s="1"/>
      <c r="J320" s="1"/>
      <c r="K320" s="1"/>
      <c r="L320" s="1"/>
      <c r="M320" s="1"/>
      <c r="N320" s="1"/>
      <c r="O320" s="1"/>
      <c r="P320" s="1"/>
      <c r="Q320" s="1"/>
      <c r="R320" s="1"/>
      <c r="S320" s="1"/>
      <c r="T320" s="1"/>
      <c r="U320" s="1"/>
      <c r="V320" s="1"/>
      <c r="W320" s="1"/>
      <c r="X320" s="1"/>
      <c r="Y320" s="1"/>
      <c r="Z320" s="1"/>
      <c r="AA320" s="1"/>
      <c r="AB320" s="1"/>
      <c r="AC320" s="1"/>
      <c r="AD320" s="1"/>
      <c r="AE320" s="1"/>
      <c r="AF320" s="1"/>
      <c r="AG320" s="1"/>
      <c r="AH320" s="19"/>
      <c r="AI320" s="19"/>
      <c r="AJ320" s="19"/>
      <c r="AK320" s="19"/>
      <c r="AL320" s="19"/>
      <c r="AM320" s="19"/>
      <c r="AN320" s="19"/>
      <c r="AO320" s="19"/>
      <c r="AP320" s="19"/>
      <c r="AQ320" s="19"/>
      <c r="AR320" s="19"/>
      <c r="AS320" s="19"/>
      <c r="AT320" s="19"/>
      <c r="AU320" s="19"/>
      <c r="AV320" s="19"/>
      <c r="AW320" s="19"/>
      <c r="AX320" s="19"/>
      <c r="AY320" s="19"/>
      <c r="AZ320" s="19"/>
      <c r="BA320" s="19"/>
      <c r="BB320" s="19"/>
      <c r="BC320" s="19"/>
    </row>
    <row r="321" spans="1:55">
      <c r="A321" s="1"/>
      <c r="B321" s="1"/>
      <c r="C321" s="1"/>
      <c r="D321" s="1"/>
      <c r="E321" s="1"/>
      <c r="F321" s="1"/>
      <c r="G321" s="1"/>
      <c r="H321" s="1"/>
      <c r="I321" s="1"/>
      <c r="J321" s="1"/>
      <c r="K321" s="1"/>
      <c r="L321" s="1"/>
      <c r="M321" s="1"/>
      <c r="N321" s="1"/>
      <c r="O321" s="1"/>
      <c r="P321" s="1"/>
      <c r="Q321" s="1"/>
      <c r="R321" s="1"/>
      <c r="S321" s="1"/>
      <c r="T321" s="1"/>
      <c r="U321" s="1"/>
      <c r="V321" s="1"/>
      <c r="W321" s="1"/>
      <c r="X321" s="1"/>
      <c r="Y321" s="1"/>
      <c r="Z321" s="1"/>
      <c r="AA321" s="1"/>
      <c r="AB321" s="1"/>
      <c r="AC321" s="1"/>
      <c r="AD321" s="1"/>
      <c r="AE321" s="1"/>
      <c r="AF321" s="1"/>
      <c r="AG321" s="1"/>
      <c r="AH321" s="19"/>
      <c r="AI321" s="19"/>
      <c r="AJ321" s="19"/>
      <c r="AK321" s="19"/>
      <c r="AL321" s="19"/>
      <c r="AM321" s="19"/>
      <c r="AN321" s="19"/>
      <c r="AO321" s="19"/>
      <c r="AP321" s="19"/>
      <c r="AQ321" s="19"/>
      <c r="AR321" s="19"/>
      <c r="AS321" s="19"/>
      <c r="AT321" s="19"/>
      <c r="AU321" s="19"/>
      <c r="AV321" s="19"/>
      <c r="AW321" s="19"/>
      <c r="AX321" s="19"/>
      <c r="AY321" s="19"/>
      <c r="AZ321" s="19"/>
      <c r="BA321" s="19"/>
      <c r="BB321" s="19"/>
      <c r="BC321" s="19"/>
    </row>
    <row r="322" spans="1:55">
      <c r="A322" s="1"/>
      <c r="B322" s="1"/>
      <c r="C322" s="1"/>
      <c r="D322" s="1"/>
      <c r="E322" s="1"/>
      <c r="F322" s="1"/>
      <c r="G322" s="1"/>
      <c r="H322" s="1"/>
      <c r="I322" s="1"/>
      <c r="J322" s="1"/>
      <c r="K322" s="1"/>
      <c r="L322" s="1"/>
      <c r="M322" s="1"/>
      <c r="N322" s="1"/>
      <c r="O322" s="1"/>
      <c r="P322" s="1"/>
      <c r="Q322" s="1"/>
      <c r="R322" s="1"/>
      <c r="S322" s="1"/>
      <c r="T322" s="1"/>
      <c r="U322" s="1"/>
      <c r="V322" s="1"/>
      <c r="W322" s="1"/>
      <c r="X322" s="1"/>
      <c r="Y322" s="1"/>
      <c r="Z322" s="1"/>
      <c r="AA322" s="1"/>
      <c r="AB322" s="1"/>
      <c r="AC322" s="1"/>
      <c r="AD322" s="1"/>
      <c r="AE322" s="1"/>
      <c r="AF322" s="1"/>
      <c r="AG322" s="1"/>
      <c r="AH322" s="19"/>
      <c r="AI322" s="19"/>
      <c r="AJ322" s="19"/>
      <c r="AK322" s="19"/>
      <c r="AL322" s="19"/>
      <c r="AM322" s="19"/>
      <c r="AN322" s="19"/>
      <c r="AO322" s="19"/>
      <c r="AP322" s="19"/>
      <c r="AQ322" s="19"/>
      <c r="AR322" s="19"/>
      <c r="AS322" s="19"/>
      <c r="AT322" s="19"/>
      <c r="AU322" s="19"/>
      <c r="AV322" s="19"/>
      <c r="AW322" s="19"/>
      <c r="AX322" s="19"/>
      <c r="AY322" s="19"/>
      <c r="AZ322" s="19"/>
      <c r="BA322" s="19"/>
      <c r="BB322" s="19"/>
      <c r="BC322" s="19"/>
    </row>
    <row r="323" spans="1:55">
      <c r="A323" s="1"/>
      <c r="B323" s="1"/>
      <c r="C323" s="1"/>
      <c r="D323" s="1"/>
      <c r="E323" s="1"/>
      <c r="F323" s="1"/>
      <c r="G323" s="1"/>
      <c r="H323" s="1"/>
      <c r="I323" s="1"/>
      <c r="J323" s="1"/>
      <c r="K323" s="1"/>
      <c r="L323" s="1"/>
      <c r="M323" s="1"/>
      <c r="N323" s="1"/>
      <c r="O323" s="1"/>
      <c r="P323" s="1"/>
      <c r="Q323" s="1"/>
      <c r="R323" s="1"/>
      <c r="S323" s="1"/>
      <c r="T323" s="1"/>
      <c r="U323" s="1"/>
      <c r="V323" s="1"/>
      <c r="W323" s="1"/>
      <c r="X323" s="1"/>
      <c r="Y323" s="1"/>
      <c r="Z323" s="1"/>
      <c r="AA323" s="1"/>
      <c r="AB323" s="1"/>
      <c r="AC323" s="1"/>
      <c r="AD323" s="1"/>
      <c r="AE323" s="1"/>
      <c r="AF323" s="1"/>
      <c r="AG323" s="1"/>
      <c r="AH323" s="19"/>
      <c r="AI323" s="19"/>
      <c r="AJ323" s="19"/>
      <c r="AK323" s="19"/>
      <c r="AL323" s="19"/>
      <c r="AM323" s="19"/>
      <c r="AN323" s="19"/>
      <c r="AO323" s="19"/>
      <c r="AP323" s="19"/>
      <c r="AQ323" s="19"/>
      <c r="AR323" s="19"/>
      <c r="AS323" s="19"/>
      <c r="AT323" s="19"/>
      <c r="AU323" s="19"/>
      <c r="AV323" s="19"/>
      <c r="AW323" s="19"/>
      <c r="AX323" s="19"/>
      <c r="AY323" s="19"/>
      <c r="AZ323" s="19"/>
      <c r="BA323" s="19"/>
      <c r="BB323" s="19"/>
      <c r="BC323" s="19"/>
    </row>
    <row r="324" spans="1:55">
      <c r="A324" s="1"/>
      <c r="B324" s="1"/>
      <c r="C324" s="1"/>
      <c r="D324" s="1"/>
      <c r="E324" s="1"/>
      <c r="F324" s="1"/>
      <c r="G324" s="1"/>
      <c r="H324" s="1"/>
      <c r="I324" s="1"/>
      <c r="J324" s="1"/>
      <c r="K324" s="1"/>
      <c r="L324" s="1"/>
      <c r="M324" s="1"/>
      <c r="N324" s="1"/>
      <c r="O324" s="1"/>
      <c r="P324" s="1"/>
      <c r="Q324" s="1"/>
      <c r="R324" s="1"/>
      <c r="S324" s="1"/>
      <c r="T324" s="1"/>
      <c r="U324" s="1"/>
      <c r="V324" s="1"/>
      <c r="W324" s="1"/>
      <c r="X324" s="1"/>
      <c r="Y324" s="1"/>
      <c r="Z324" s="1"/>
      <c r="AA324" s="1"/>
      <c r="AB324" s="1"/>
      <c r="AC324" s="1"/>
      <c r="AD324" s="1"/>
      <c r="AE324" s="1"/>
      <c r="AF324" s="1"/>
      <c r="AG324" s="1"/>
      <c r="AH324" s="19"/>
      <c r="AI324" s="19"/>
      <c r="AJ324" s="19"/>
      <c r="AK324" s="19"/>
      <c r="AL324" s="19"/>
      <c r="AM324" s="19"/>
      <c r="AN324" s="19"/>
      <c r="AO324" s="19"/>
      <c r="AP324" s="19"/>
      <c r="AQ324" s="19"/>
      <c r="AR324" s="19"/>
      <c r="AS324" s="19"/>
      <c r="AT324" s="19"/>
      <c r="AU324" s="19"/>
      <c r="AV324" s="19"/>
      <c r="AW324" s="19"/>
      <c r="AX324" s="19"/>
      <c r="AY324" s="19"/>
      <c r="AZ324" s="19"/>
      <c r="BA324" s="19"/>
      <c r="BB324" s="19"/>
      <c r="BC324" s="19"/>
    </row>
    <row r="325" spans="1:55">
      <c r="A325" s="1"/>
      <c r="B325" s="1"/>
      <c r="C325" s="1"/>
      <c r="D325" s="1"/>
      <c r="E325" s="1"/>
      <c r="F325" s="1"/>
      <c r="G325" s="1"/>
      <c r="H325" s="1"/>
      <c r="I325" s="1"/>
      <c r="J325" s="1"/>
      <c r="K325" s="1"/>
      <c r="L325" s="1"/>
      <c r="M325" s="1"/>
      <c r="N325" s="1"/>
      <c r="O325" s="1"/>
      <c r="P325" s="1"/>
      <c r="Q325" s="1"/>
      <c r="R325" s="1"/>
      <c r="S325" s="1"/>
      <c r="T325" s="1"/>
      <c r="U325" s="1"/>
      <c r="V325" s="1"/>
      <c r="W325" s="1"/>
      <c r="X325" s="1"/>
      <c r="Y325" s="1"/>
      <c r="Z325" s="1"/>
      <c r="AA325" s="1"/>
      <c r="AB325" s="1"/>
      <c r="AC325" s="1"/>
      <c r="AD325" s="1"/>
      <c r="AE325" s="1"/>
      <c r="AF325" s="1"/>
      <c r="AG325" s="1"/>
      <c r="AH325" s="19"/>
      <c r="AI325" s="19"/>
      <c r="AJ325" s="19"/>
      <c r="AK325" s="19"/>
      <c r="AL325" s="19"/>
      <c r="AM325" s="19"/>
      <c r="AN325" s="19"/>
      <c r="AO325" s="19"/>
      <c r="AP325" s="19"/>
      <c r="AQ325" s="19"/>
      <c r="AR325" s="19"/>
      <c r="AS325" s="19"/>
      <c r="AT325" s="19"/>
      <c r="AU325" s="19"/>
      <c r="AV325" s="19"/>
      <c r="AW325" s="19"/>
      <c r="AX325" s="19"/>
      <c r="AY325" s="19"/>
      <c r="AZ325" s="19"/>
      <c r="BA325" s="19"/>
      <c r="BB325" s="19"/>
      <c r="BC325" s="19"/>
    </row>
    <row r="326" spans="1:55">
      <c r="A326" s="1"/>
      <c r="B326" s="1"/>
      <c r="C326" s="1"/>
      <c r="D326" s="1"/>
      <c r="E326" s="1"/>
      <c r="F326" s="1"/>
      <c r="G326" s="1"/>
      <c r="H326" s="1"/>
      <c r="I326" s="1"/>
      <c r="J326" s="1"/>
      <c r="K326" s="1"/>
      <c r="L326" s="1"/>
      <c r="M326" s="1"/>
      <c r="N326" s="1"/>
      <c r="O326" s="1"/>
      <c r="P326" s="1"/>
      <c r="Q326" s="1"/>
      <c r="R326" s="1"/>
      <c r="S326" s="1"/>
      <c r="T326" s="1"/>
      <c r="U326" s="1"/>
      <c r="V326" s="1"/>
      <c r="W326" s="1"/>
      <c r="X326" s="1"/>
      <c r="Y326" s="1"/>
      <c r="Z326" s="1"/>
      <c r="AA326" s="1"/>
      <c r="AB326" s="1"/>
      <c r="AC326" s="1"/>
      <c r="AD326" s="1"/>
      <c r="AE326" s="1"/>
      <c r="AF326" s="1"/>
      <c r="AG326" s="1"/>
      <c r="AH326" s="19"/>
      <c r="AI326" s="19"/>
      <c r="AJ326" s="19"/>
      <c r="AK326" s="19"/>
      <c r="AL326" s="19"/>
      <c r="AM326" s="19"/>
      <c r="AN326" s="19"/>
      <c r="AO326" s="19"/>
      <c r="AP326" s="19"/>
      <c r="AQ326" s="19"/>
      <c r="AR326" s="19"/>
      <c r="AS326" s="19"/>
      <c r="AT326" s="19"/>
      <c r="AU326" s="19"/>
      <c r="AV326" s="19"/>
      <c r="AW326" s="19"/>
      <c r="AX326" s="19"/>
      <c r="AY326" s="19"/>
      <c r="AZ326" s="19"/>
      <c r="BA326" s="19"/>
      <c r="BB326" s="19"/>
      <c r="BC326" s="19"/>
    </row>
    <row r="327" spans="1:55">
      <c r="A327" s="1"/>
      <c r="B327" s="1"/>
      <c r="C327" s="1"/>
      <c r="D327" s="1"/>
      <c r="E327" s="1"/>
      <c r="F327" s="1"/>
      <c r="G327" s="1"/>
      <c r="H327" s="1"/>
      <c r="I327" s="1"/>
      <c r="J327" s="1"/>
      <c r="K327" s="1"/>
      <c r="L327" s="1"/>
      <c r="M327" s="1"/>
      <c r="N327" s="1"/>
      <c r="O327" s="1"/>
      <c r="P327" s="1"/>
      <c r="Q327" s="1"/>
      <c r="R327" s="1"/>
      <c r="S327" s="1"/>
      <c r="T327" s="1"/>
      <c r="U327" s="1"/>
      <c r="V327" s="1"/>
      <c r="W327" s="1"/>
      <c r="X327" s="1"/>
      <c r="Y327" s="1"/>
      <c r="Z327" s="1"/>
      <c r="AA327" s="1"/>
      <c r="AB327" s="1"/>
      <c r="AC327" s="1"/>
      <c r="AD327" s="1"/>
      <c r="AE327" s="1"/>
      <c r="AF327" s="1"/>
      <c r="AG327" s="1"/>
      <c r="AH327" s="19"/>
      <c r="AI327" s="19"/>
      <c r="AJ327" s="19"/>
      <c r="AK327" s="19"/>
      <c r="AL327" s="19"/>
      <c r="AM327" s="19"/>
      <c r="AN327" s="19"/>
      <c r="AO327" s="19"/>
      <c r="AP327" s="19"/>
      <c r="AQ327" s="19"/>
      <c r="AR327" s="19"/>
      <c r="AS327" s="19"/>
      <c r="AT327" s="19"/>
      <c r="AU327" s="19"/>
      <c r="AV327" s="19"/>
      <c r="AW327" s="19"/>
      <c r="AX327" s="19"/>
      <c r="AY327" s="19"/>
      <c r="AZ327" s="19"/>
      <c r="BA327" s="19"/>
      <c r="BB327" s="19"/>
      <c r="BC327" s="19"/>
    </row>
    <row r="328" spans="1:55">
      <c r="A328" s="1"/>
      <c r="B328" s="1"/>
      <c r="C328" s="1"/>
      <c r="D328" s="1"/>
      <c r="E328" s="1"/>
      <c r="F328" s="1"/>
      <c r="G328" s="1"/>
      <c r="H328" s="1"/>
      <c r="I328" s="1"/>
      <c r="J328" s="1"/>
      <c r="K328" s="1"/>
      <c r="L328" s="1"/>
      <c r="M328" s="1"/>
      <c r="N328" s="1"/>
      <c r="O328" s="1"/>
      <c r="P328" s="1"/>
      <c r="Q328" s="1"/>
      <c r="R328" s="1"/>
      <c r="S328" s="1"/>
      <c r="T328" s="1"/>
      <c r="U328" s="1"/>
      <c r="V328" s="1"/>
      <c r="W328" s="1"/>
      <c r="X328" s="1"/>
      <c r="Y328" s="1"/>
      <c r="Z328" s="1"/>
      <c r="AA328" s="1"/>
      <c r="AB328" s="1"/>
      <c r="AC328" s="1"/>
      <c r="AD328" s="1"/>
      <c r="AE328" s="1"/>
      <c r="AF328" s="1"/>
      <c r="AG328" s="1"/>
      <c r="AH328" s="19"/>
      <c r="AI328" s="19"/>
      <c r="AJ328" s="19"/>
      <c r="AK328" s="19"/>
      <c r="AL328" s="19"/>
      <c r="AM328" s="19"/>
      <c r="AN328" s="19"/>
      <c r="AO328" s="19"/>
      <c r="AP328" s="19"/>
      <c r="AQ328" s="19"/>
      <c r="AR328" s="19"/>
      <c r="AS328" s="19"/>
      <c r="AT328" s="19"/>
      <c r="AU328" s="19"/>
      <c r="AV328" s="19"/>
      <c r="AW328" s="19"/>
      <c r="AX328" s="19"/>
      <c r="AY328" s="19"/>
      <c r="AZ328" s="19"/>
      <c r="BA328" s="19"/>
      <c r="BB328" s="19"/>
      <c r="BC328" s="19"/>
    </row>
    <row r="329" spans="1:55">
      <c r="A329" s="1"/>
      <c r="B329" s="1"/>
      <c r="C329" s="1"/>
      <c r="D329" s="1"/>
      <c r="E329" s="1"/>
      <c r="F329" s="1"/>
      <c r="G329" s="1"/>
      <c r="H329" s="1"/>
      <c r="I329" s="1"/>
      <c r="J329" s="1"/>
      <c r="K329" s="1"/>
      <c r="L329" s="1"/>
      <c r="M329" s="1"/>
      <c r="N329" s="1"/>
      <c r="O329" s="1"/>
      <c r="P329" s="1"/>
      <c r="Q329" s="1"/>
      <c r="R329" s="1"/>
      <c r="S329" s="1"/>
      <c r="T329" s="1"/>
      <c r="U329" s="1"/>
      <c r="V329" s="1"/>
      <c r="W329" s="1"/>
      <c r="X329" s="1"/>
      <c r="Y329" s="1"/>
      <c r="Z329" s="1"/>
      <c r="AA329" s="1"/>
      <c r="AB329" s="1"/>
      <c r="AC329" s="1"/>
      <c r="AD329" s="1"/>
      <c r="AE329" s="1"/>
      <c r="AF329" s="1"/>
      <c r="AG329" s="1"/>
      <c r="AH329" s="19"/>
      <c r="AI329" s="19"/>
      <c r="AJ329" s="19"/>
      <c r="AK329" s="19"/>
      <c r="AL329" s="19"/>
      <c r="AM329" s="19"/>
      <c r="AN329" s="19"/>
      <c r="AO329" s="19"/>
      <c r="AP329" s="19"/>
      <c r="AQ329" s="19"/>
      <c r="AR329" s="19"/>
      <c r="AS329" s="19"/>
      <c r="AT329" s="19"/>
      <c r="AU329" s="19"/>
      <c r="AV329" s="19"/>
      <c r="AW329" s="19"/>
      <c r="AX329" s="19"/>
      <c r="AY329" s="19"/>
      <c r="AZ329" s="19"/>
      <c r="BA329" s="19"/>
      <c r="BB329" s="19"/>
      <c r="BC329" s="19"/>
    </row>
    <row r="330" spans="1:55">
      <c r="A330" s="1"/>
      <c r="B330" s="1"/>
      <c r="C330" s="1"/>
      <c r="D330" s="1"/>
      <c r="E330" s="1"/>
      <c r="F330" s="1"/>
      <c r="G330" s="1"/>
      <c r="H330" s="1"/>
      <c r="I330" s="1"/>
      <c r="J330" s="1"/>
      <c r="K330" s="1"/>
      <c r="L330" s="1"/>
      <c r="M330" s="1"/>
      <c r="N330" s="1"/>
      <c r="O330" s="1"/>
      <c r="P330" s="1"/>
      <c r="Q330" s="1"/>
      <c r="R330" s="1"/>
      <c r="S330" s="1"/>
      <c r="T330" s="1"/>
      <c r="U330" s="1"/>
      <c r="V330" s="1"/>
      <c r="W330" s="1"/>
      <c r="X330" s="1"/>
      <c r="Y330" s="1"/>
      <c r="Z330" s="1"/>
      <c r="AA330" s="1"/>
      <c r="AB330" s="1"/>
      <c r="AC330" s="1"/>
      <c r="AD330" s="1"/>
      <c r="AE330" s="1"/>
      <c r="AF330" s="1"/>
      <c r="AG330" s="1"/>
      <c r="AH330" s="19"/>
      <c r="AI330" s="19"/>
      <c r="AJ330" s="19"/>
      <c r="AK330" s="19"/>
      <c r="AL330" s="19"/>
      <c r="AM330" s="19"/>
      <c r="AN330" s="19"/>
      <c r="AO330" s="19"/>
      <c r="AP330" s="19"/>
      <c r="AQ330" s="19"/>
      <c r="AR330" s="19"/>
      <c r="AS330" s="19"/>
      <c r="AT330" s="19"/>
      <c r="AU330" s="19"/>
      <c r="AV330" s="19"/>
      <c r="AW330" s="19"/>
      <c r="AX330" s="19"/>
      <c r="AY330" s="19"/>
      <c r="AZ330" s="19"/>
      <c r="BA330" s="19"/>
      <c r="BB330" s="19"/>
      <c r="BC330" s="19"/>
    </row>
    <row r="331" spans="1:55">
      <c r="A331" s="1"/>
      <c r="B331" s="1"/>
      <c r="C331" s="1"/>
      <c r="D331" s="1"/>
      <c r="E331" s="1"/>
      <c r="F331" s="1"/>
      <c r="G331" s="1"/>
      <c r="H331" s="1"/>
      <c r="I331" s="1"/>
      <c r="J331" s="1"/>
      <c r="K331" s="1"/>
      <c r="L331" s="1"/>
      <c r="M331" s="1"/>
      <c r="N331" s="1"/>
      <c r="O331" s="1"/>
      <c r="P331" s="1"/>
      <c r="Q331" s="1"/>
      <c r="R331" s="1"/>
      <c r="S331" s="1"/>
      <c r="T331" s="1"/>
      <c r="U331" s="1"/>
      <c r="V331" s="1"/>
      <c r="W331" s="1"/>
      <c r="X331" s="1"/>
      <c r="Y331" s="1"/>
      <c r="Z331" s="1"/>
      <c r="AA331" s="1"/>
      <c r="AB331" s="1"/>
      <c r="AC331" s="1"/>
      <c r="AD331" s="1"/>
      <c r="AE331" s="1"/>
      <c r="AF331" s="1"/>
      <c r="AG331" s="1"/>
      <c r="AH331" s="19"/>
      <c r="AI331" s="19"/>
      <c r="AJ331" s="19"/>
      <c r="AK331" s="19"/>
      <c r="AL331" s="19"/>
      <c r="AM331" s="19"/>
      <c r="AN331" s="19"/>
      <c r="AO331" s="19"/>
      <c r="AP331" s="19"/>
      <c r="AQ331" s="19"/>
      <c r="AR331" s="19"/>
      <c r="AS331" s="19"/>
      <c r="AT331" s="19"/>
      <c r="AU331" s="19"/>
      <c r="AV331" s="19"/>
      <c r="AW331" s="19"/>
      <c r="AX331" s="19"/>
      <c r="AY331" s="19"/>
      <c r="AZ331" s="19"/>
      <c r="BA331" s="19"/>
      <c r="BB331" s="19"/>
      <c r="BC331" s="19"/>
    </row>
    <row r="332" spans="1:55">
      <c r="A332" s="1"/>
      <c r="B332" s="1"/>
      <c r="C332" s="1"/>
      <c r="D332" s="1"/>
      <c r="E332" s="1"/>
      <c r="F332" s="1"/>
      <c r="G332" s="1"/>
      <c r="H332" s="1"/>
      <c r="I332" s="1"/>
      <c r="J332" s="1"/>
      <c r="K332" s="1"/>
      <c r="L332" s="1"/>
      <c r="M332" s="1"/>
      <c r="N332" s="1"/>
      <c r="O332" s="1"/>
      <c r="P332" s="1"/>
      <c r="Q332" s="1"/>
      <c r="R332" s="1"/>
      <c r="S332" s="1"/>
      <c r="T332" s="1"/>
      <c r="U332" s="1"/>
      <c r="V332" s="1"/>
      <c r="W332" s="1"/>
      <c r="X332" s="1"/>
      <c r="Y332" s="1"/>
      <c r="Z332" s="1"/>
      <c r="AA332" s="1"/>
      <c r="AB332" s="1"/>
      <c r="AC332" s="1"/>
      <c r="AD332" s="1"/>
      <c r="AE332" s="1"/>
      <c r="AF332" s="1"/>
      <c r="AG332" s="1"/>
      <c r="AH332" s="19"/>
      <c r="AI332" s="19"/>
      <c r="AJ332" s="19"/>
      <c r="AK332" s="19"/>
      <c r="AL332" s="19"/>
      <c r="AM332" s="19"/>
      <c r="AN332" s="19"/>
      <c r="AO332" s="19"/>
      <c r="AP332" s="19"/>
      <c r="AQ332" s="19"/>
      <c r="AR332" s="19"/>
      <c r="AS332" s="19"/>
      <c r="AT332" s="19"/>
      <c r="AU332" s="19"/>
      <c r="AV332" s="19"/>
      <c r="AW332" s="19"/>
      <c r="AX332" s="19"/>
      <c r="AY332" s="19"/>
      <c r="AZ332" s="19"/>
      <c r="BA332" s="19"/>
      <c r="BB332" s="19"/>
      <c r="BC332" s="19"/>
    </row>
    <row r="333" spans="1:55">
      <c r="A333" s="1"/>
      <c r="B333" s="1"/>
      <c r="C333" s="1"/>
      <c r="D333" s="1"/>
      <c r="E333" s="1"/>
      <c r="F333" s="1"/>
      <c r="G333" s="1"/>
      <c r="H333" s="1"/>
      <c r="I333" s="1"/>
      <c r="J333" s="1"/>
      <c r="K333" s="1"/>
      <c r="L333" s="1"/>
      <c r="M333" s="1"/>
      <c r="N333" s="1"/>
      <c r="O333" s="1"/>
      <c r="P333" s="1"/>
      <c r="Q333" s="1"/>
      <c r="R333" s="1"/>
      <c r="S333" s="1"/>
      <c r="T333" s="1"/>
      <c r="U333" s="1"/>
      <c r="V333" s="1"/>
      <c r="W333" s="1"/>
      <c r="X333" s="1"/>
      <c r="Y333" s="1"/>
      <c r="Z333" s="1"/>
      <c r="AA333" s="1"/>
      <c r="AB333" s="1"/>
      <c r="AC333" s="1"/>
      <c r="AD333" s="1"/>
      <c r="AE333" s="1"/>
      <c r="AF333" s="1"/>
      <c r="AG333" s="1"/>
      <c r="AH333" s="19"/>
      <c r="AI333" s="19"/>
      <c r="AJ333" s="19"/>
      <c r="AK333" s="19"/>
      <c r="AL333" s="19"/>
      <c r="AM333" s="19"/>
      <c r="AN333" s="19"/>
      <c r="AO333" s="19"/>
      <c r="AP333" s="19"/>
      <c r="AQ333" s="19"/>
      <c r="AR333" s="19"/>
      <c r="AS333" s="19"/>
      <c r="AT333" s="19"/>
      <c r="AU333" s="19"/>
      <c r="AV333" s="19"/>
      <c r="AW333" s="19"/>
      <c r="AX333" s="19"/>
      <c r="AY333" s="19"/>
      <c r="AZ333" s="19"/>
      <c r="BA333" s="19"/>
      <c r="BB333" s="19"/>
      <c r="BC333" s="19"/>
    </row>
    <row r="334" spans="1:55">
      <c r="A334" s="1"/>
      <c r="B334" s="1"/>
      <c r="C334" s="1"/>
      <c r="D334" s="1"/>
      <c r="E334" s="1"/>
      <c r="F334" s="1"/>
      <c r="G334" s="1"/>
      <c r="H334" s="1"/>
      <c r="I334" s="1"/>
      <c r="J334" s="1"/>
      <c r="K334" s="1"/>
      <c r="L334" s="1"/>
      <c r="M334" s="1"/>
      <c r="N334" s="1"/>
      <c r="O334" s="1"/>
      <c r="P334" s="1"/>
      <c r="Q334" s="1"/>
      <c r="R334" s="1"/>
      <c r="S334" s="1"/>
      <c r="T334" s="1"/>
      <c r="U334" s="1"/>
      <c r="V334" s="1"/>
      <c r="W334" s="1"/>
      <c r="X334" s="1"/>
      <c r="Y334" s="1"/>
      <c r="Z334" s="1"/>
      <c r="AA334" s="1"/>
      <c r="AB334" s="1"/>
      <c r="AC334" s="1"/>
      <c r="AD334" s="1"/>
      <c r="AE334" s="1"/>
      <c r="AF334" s="1"/>
      <c r="AG334" s="1"/>
      <c r="AH334" s="19"/>
      <c r="AI334" s="19"/>
      <c r="AJ334" s="19"/>
      <c r="AK334" s="19"/>
      <c r="AL334" s="19"/>
      <c r="AM334" s="19"/>
      <c r="AN334" s="19"/>
      <c r="AO334" s="19"/>
      <c r="AP334" s="19"/>
      <c r="AQ334" s="19"/>
      <c r="AR334" s="19"/>
      <c r="AS334" s="19"/>
      <c r="AT334" s="19"/>
      <c r="AU334" s="19"/>
      <c r="AV334" s="19"/>
      <c r="AW334" s="19"/>
      <c r="AX334" s="19"/>
      <c r="AY334" s="19"/>
      <c r="AZ334" s="19"/>
      <c r="BA334" s="19"/>
      <c r="BB334" s="19"/>
      <c r="BC334" s="19"/>
    </row>
    <row r="335" spans="1:55">
      <c r="A335" s="1"/>
      <c r="B335" s="1"/>
      <c r="C335" s="1"/>
      <c r="D335" s="1"/>
      <c r="E335" s="1"/>
      <c r="F335" s="1"/>
      <c r="G335" s="1"/>
      <c r="H335" s="1"/>
      <c r="I335" s="1"/>
      <c r="J335" s="1"/>
      <c r="K335" s="1"/>
      <c r="L335" s="1"/>
      <c r="M335" s="1"/>
      <c r="N335" s="1"/>
      <c r="O335" s="1"/>
      <c r="P335" s="1"/>
      <c r="Q335" s="1"/>
      <c r="R335" s="1"/>
      <c r="S335" s="1"/>
      <c r="T335" s="1"/>
      <c r="U335" s="1"/>
      <c r="V335" s="1"/>
      <c r="W335" s="1"/>
      <c r="X335" s="1"/>
      <c r="Y335" s="1"/>
      <c r="Z335" s="1"/>
      <c r="AA335" s="1"/>
      <c r="AB335" s="1"/>
      <c r="AC335" s="1"/>
      <c r="AD335" s="1"/>
      <c r="AE335" s="1"/>
      <c r="AF335" s="1"/>
      <c r="AG335" s="1"/>
      <c r="AH335" s="19"/>
      <c r="AI335" s="19"/>
      <c r="AJ335" s="19"/>
      <c r="AK335" s="19"/>
      <c r="AL335" s="19"/>
      <c r="AM335" s="19"/>
      <c r="AN335" s="19"/>
      <c r="AO335" s="19"/>
      <c r="AP335" s="19"/>
      <c r="AQ335" s="19"/>
      <c r="AR335" s="19"/>
      <c r="AS335" s="19"/>
      <c r="AT335" s="19"/>
      <c r="AU335" s="19"/>
      <c r="AV335" s="19"/>
      <c r="AW335" s="19"/>
      <c r="AX335" s="19"/>
      <c r="AY335" s="19"/>
      <c r="AZ335" s="19"/>
      <c r="BA335" s="19"/>
      <c r="BB335" s="19"/>
      <c r="BC335" s="19"/>
    </row>
    <row r="336" spans="1:55">
      <c r="A336" s="1"/>
      <c r="B336" s="1"/>
      <c r="C336" s="1"/>
      <c r="D336" s="1"/>
      <c r="E336" s="1"/>
      <c r="F336" s="1"/>
      <c r="G336" s="1"/>
      <c r="H336" s="1"/>
      <c r="I336" s="1"/>
      <c r="J336" s="1"/>
      <c r="K336" s="1"/>
      <c r="L336" s="1"/>
      <c r="M336" s="1"/>
      <c r="N336" s="1"/>
      <c r="O336" s="1"/>
      <c r="P336" s="1"/>
      <c r="Q336" s="1"/>
      <c r="R336" s="1"/>
      <c r="S336" s="1"/>
      <c r="T336" s="1"/>
      <c r="U336" s="1"/>
      <c r="V336" s="1"/>
      <c r="W336" s="1"/>
      <c r="X336" s="1"/>
      <c r="Y336" s="1"/>
      <c r="Z336" s="1"/>
      <c r="AA336" s="1"/>
      <c r="AB336" s="1"/>
      <c r="AC336" s="1"/>
      <c r="AD336" s="1"/>
      <c r="AE336" s="1"/>
      <c r="AF336" s="1"/>
      <c r="AG336" s="1"/>
      <c r="AH336" s="19"/>
      <c r="AI336" s="19"/>
      <c r="AJ336" s="19"/>
      <c r="AK336" s="19"/>
      <c r="AL336" s="19"/>
      <c r="AM336" s="19"/>
      <c r="AN336" s="19"/>
      <c r="AO336" s="19"/>
      <c r="AP336" s="19"/>
      <c r="AQ336" s="19"/>
      <c r="AR336" s="19"/>
      <c r="AS336" s="19"/>
      <c r="AT336" s="19"/>
      <c r="AU336" s="19"/>
      <c r="AV336" s="19"/>
      <c r="AW336" s="19"/>
      <c r="AX336" s="19"/>
      <c r="AY336" s="19"/>
      <c r="AZ336" s="19"/>
      <c r="BA336" s="19"/>
      <c r="BB336" s="19"/>
      <c r="BC336" s="19"/>
    </row>
    <row r="337" spans="1:55">
      <c r="A337" s="1"/>
      <c r="B337" s="1"/>
      <c r="C337" s="1"/>
      <c r="D337" s="1"/>
      <c r="E337" s="1"/>
      <c r="F337" s="1"/>
      <c r="G337" s="1"/>
      <c r="H337" s="1"/>
      <c r="I337" s="1"/>
      <c r="J337" s="1"/>
      <c r="K337" s="1"/>
      <c r="L337" s="1"/>
      <c r="M337" s="1"/>
      <c r="N337" s="1"/>
      <c r="O337" s="1"/>
      <c r="P337" s="1"/>
      <c r="Q337" s="1"/>
      <c r="R337" s="1"/>
      <c r="S337" s="1"/>
      <c r="T337" s="1"/>
      <c r="U337" s="1"/>
      <c r="V337" s="1"/>
      <c r="W337" s="1"/>
      <c r="X337" s="1"/>
      <c r="Y337" s="1"/>
      <c r="Z337" s="1"/>
      <c r="AA337" s="1"/>
      <c r="AB337" s="1"/>
      <c r="AC337" s="1"/>
      <c r="AD337" s="1"/>
      <c r="AE337" s="1"/>
      <c r="AF337" s="1"/>
      <c r="AG337" s="1"/>
      <c r="AH337" s="19"/>
      <c r="AI337" s="19"/>
      <c r="AJ337" s="19"/>
      <c r="AK337" s="19"/>
      <c r="AL337" s="19"/>
      <c r="AM337" s="19"/>
      <c r="AN337" s="19"/>
      <c r="AO337" s="19"/>
      <c r="AP337" s="19"/>
      <c r="AQ337" s="19"/>
      <c r="AR337" s="19"/>
      <c r="AS337" s="19"/>
      <c r="AT337" s="19"/>
      <c r="AU337" s="19"/>
      <c r="AV337" s="19"/>
      <c r="AW337" s="19"/>
      <c r="AX337" s="19"/>
      <c r="AY337" s="19"/>
      <c r="AZ337" s="19"/>
      <c r="BA337" s="19"/>
      <c r="BB337" s="19"/>
      <c r="BC337" s="19"/>
    </row>
    <row r="338" spans="1:55">
      <c r="A338" s="1"/>
      <c r="B338" s="1"/>
      <c r="C338" s="1"/>
      <c r="D338" s="1"/>
      <c r="E338" s="1"/>
      <c r="F338" s="1"/>
      <c r="G338" s="1"/>
      <c r="H338" s="1"/>
      <c r="I338" s="1"/>
      <c r="J338" s="1"/>
      <c r="K338" s="1"/>
      <c r="L338" s="1"/>
      <c r="M338" s="1"/>
      <c r="N338" s="1"/>
      <c r="O338" s="1"/>
      <c r="P338" s="1"/>
      <c r="Q338" s="1"/>
      <c r="R338" s="1"/>
      <c r="S338" s="1"/>
      <c r="T338" s="1"/>
      <c r="U338" s="1"/>
      <c r="V338" s="1"/>
      <c r="W338" s="1"/>
      <c r="X338" s="1"/>
      <c r="Y338" s="1"/>
      <c r="Z338" s="1"/>
      <c r="AA338" s="1"/>
      <c r="AB338" s="1"/>
      <c r="AC338" s="1"/>
      <c r="AD338" s="1"/>
      <c r="AE338" s="1"/>
      <c r="AF338" s="1"/>
      <c r="AG338" s="1"/>
      <c r="AH338" s="19"/>
      <c r="AI338" s="19"/>
      <c r="AJ338" s="19"/>
      <c r="AK338" s="19"/>
      <c r="AL338" s="19"/>
      <c r="AM338" s="19"/>
      <c r="AN338" s="19"/>
      <c r="AO338" s="19"/>
      <c r="AP338" s="19"/>
      <c r="AQ338" s="19"/>
      <c r="AR338" s="19"/>
      <c r="AS338" s="19"/>
      <c r="AT338" s="19"/>
      <c r="AU338" s="19"/>
      <c r="AV338" s="19"/>
      <c r="AW338" s="19"/>
      <c r="AX338" s="19"/>
      <c r="AY338" s="19"/>
      <c r="AZ338" s="19"/>
      <c r="BA338" s="19"/>
      <c r="BB338" s="19"/>
      <c r="BC338" s="19"/>
    </row>
    <row r="339" spans="1:55">
      <c r="A339" s="1"/>
      <c r="B339" s="1"/>
      <c r="C339" s="1"/>
      <c r="D339" s="1"/>
      <c r="E339" s="1"/>
      <c r="F339" s="1"/>
      <c r="G339" s="1"/>
      <c r="H339" s="1"/>
      <c r="I339" s="1"/>
      <c r="J339" s="1"/>
      <c r="K339" s="1"/>
      <c r="L339" s="1"/>
      <c r="M339" s="1"/>
      <c r="N339" s="1"/>
      <c r="O339" s="1"/>
      <c r="P339" s="1"/>
      <c r="Q339" s="1"/>
      <c r="R339" s="1"/>
      <c r="S339" s="1"/>
      <c r="T339" s="1"/>
      <c r="U339" s="1"/>
      <c r="V339" s="1"/>
      <c r="W339" s="1"/>
      <c r="X339" s="1"/>
      <c r="Y339" s="1"/>
      <c r="Z339" s="1"/>
      <c r="AA339" s="1"/>
      <c r="AB339" s="1"/>
      <c r="AC339" s="1"/>
      <c r="AD339" s="1"/>
      <c r="AE339" s="1"/>
      <c r="AF339" s="1"/>
      <c r="AG339" s="1"/>
      <c r="AH339" s="19"/>
      <c r="AI339" s="19"/>
      <c r="AJ339" s="19"/>
      <c r="AK339" s="19"/>
      <c r="AL339" s="19"/>
      <c r="AM339" s="19"/>
      <c r="AN339" s="19"/>
      <c r="AO339" s="19"/>
      <c r="AP339" s="19"/>
      <c r="AQ339" s="19"/>
      <c r="AR339" s="19"/>
      <c r="AS339" s="19"/>
      <c r="AT339" s="19"/>
      <c r="AU339" s="19"/>
      <c r="AV339" s="19"/>
      <c r="AW339" s="19"/>
      <c r="AX339" s="19"/>
      <c r="AY339" s="19"/>
      <c r="AZ339" s="19"/>
      <c r="BA339" s="19"/>
      <c r="BB339" s="19"/>
      <c r="BC339" s="19"/>
    </row>
    <row r="340" spans="1:55">
      <c r="A340" s="1"/>
      <c r="B340" s="1"/>
      <c r="C340" s="1"/>
      <c r="D340" s="1"/>
      <c r="E340" s="1"/>
      <c r="F340" s="1"/>
      <c r="G340" s="1"/>
      <c r="H340" s="1"/>
      <c r="I340" s="1"/>
      <c r="J340" s="1"/>
      <c r="K340" s="1"/>
      <c r="L340" s="1"/>
      <c r="M340" s="1"/>
      <c r="N340" s="1"/>
      <c r="O340" s="1"/>
      <c r="P340" s="1"/>
      <c r="Q340" s="1"/>
      <c r="R340" s="1"/>
      <c r="S340" s="1"/>
      <c r="T340" s="1"/>
      <c r="U340" s="1"/>
      <c r="V340" s="1"/>
      <c r="W340" s="1"/>
      <c r="X340" s="1"/>
      <c r="Y340" s="1"/>
      <c r="Z340" s="1"/>
      <c r="AA340" s="1"/>
      <c r="AB340" s="1"/>
      <c r="AC340" s="1"/>
      <c r="AD340" s="1"/>
      <c r="AE340" s="1"/>
      <c r="AF340" s="1"/>
      <c r="AG340" s="1"/>
      <c r="AH340" s="19"/>
      <c r="AI340" s="19"/>
      <c r="AJ340" s="19"/>
      <c r="AK340" s="19"/>
      <c r="AL340" s="19"/>
      <c r="AM340" s="19"/>
      <c r="AN340" s="19"/>
      <c r="AO340" s="19"/>
      <c r="AP340" s="19"/>
      <c r="AQ340" s="19"/>
      <c r="AR340" s="19"/>
      <c r="AS340" s="19"/>
      <c r="AT340" s="19"/>
      <c r="AU340" s="19"/>
      <c r="AV340" s="19"/>
      <c r="AW340" s="19"/>
      <c r="AX340" s="19"/>
      <c r="AY340" s="19"/>
      <c r="AZ340" s="19"/>
      <c r="BA340" s="19"/>
      <c r="BB340" s="19"/>
      <c r="BC340" s="19"/>
    </row>
    <row r="341" spans="1:55">
      <c r="A341" s="1"/>
      <c r="B341" s="1"/>
      <c r="C341" s="1"/>
      <c r="D341" s="1"/>
      <c r="E341" s="1"/>
      <c r="F341" s="1"/>
      <c r="G341" s="1"/>
      <c r="H341" s="1"/>
      <c r="I341" s="1"/>
      <c r="J341" s="1"/>
      <c r="K341" s="1"/>
      <c r="L341" s="1"/>
      <c r="M341" s="1"/>
      <c r="N341" s="1"/>
      <c r="O341" s="1"/>
      <c r="P341" s="1"/>
      <c r="Q341" s="1"/>
      <c r="R341" s="1"/>
      <c r="S341" s="1"/>
      <c r="T341" s="1"/>
      <c r="U341" s="1"/>
      <c r="V341" s="1"/>
      <c r="W341" s="1"/>
      <c r="X341" s="1"/>
      <c r="Y341" s="1"/>
      <c r="Z341" s="1"/>
      <c r="AA341" s="1"/>
      <c r="AB341" s="1"/>
      <c r="AC341" s="1"/>
      <c r="AD341" s="1"/>
      <c r="AE341" s="1"/>
      <c r="AF341" s="1"/>
      <c r="AG341" s="1"/>
      <c r="AH341" s="19"/>
      <c r="AI341" s="19"/>
      <c r="AJ341" s="19"/>
      <c r="AK341" s="19"/>
      <c r="AL341" s="19"/>
      <c r="AM341" s="19"/>
      <c r="AN341" s="19"/>
      <c r="AO341" s="19"/>
      <c r="AP341" s="19"/>
      <c r="AQ341" s="19"/>
      <c r="AR341" s="19"/>
      <c r="AS341" s="19"/>
      <c r="AT341" s="19"/>
      <c r="AU341" s="19"/>
      <c r="AV341" s="19"/>
      <c r="AW341" s="19"/>
      <c r="AX341" s="19"/>
      <c r="AY341" s="19"/>
      <c r="AZ341" s="19"/>
      <c r="BA341" s="19"/>
      <c r="BB341" s="19"/>
      <c r="BC341" s="19"/>
    </row>
    <row r="342" spans="1:55">
      <c r="A342" s="1"/>
      <c r="B342" s="1"/>
      <c r="C342" s="1"/>
      <c r="D342" s="1"/>
      <c r="E342" s="1"/>
      <c r="F342" s="1"/>
      <c r="G342" s="1"/>
      <c r="H342" s="1"/>
      <c r="I342" s="1"/>
      <c r="J342" s="1"/>
      <c r="K342" s="1"/>
      <c r="L342" s="1"/>
      <c r="M342" s="1"/>
      <c r="N342" s="1"/>
      <c r="O342" s="1"/>
      <c r="P342" s="1"/>
      <c r="Q342" s="1"/>
      <c r="R342" s="1"/>
      <c r="S342" s="1"/>
      <c r="T342" s="1"/>
      <c r="U342" s="1"/>
      <c r="V342" s="1"/>
      <c r="W342" s="1"/>
      <c r="X342" s="1"/>
      <c r="Y342" s="1"/>
      <c r="Z342" s="1"/>
      <c r="AA342" s="1"/>
      <c r="AB342" s="1"/>
      <c r="AC342" s="1"/>
      <c r="AD342" s="1"/>
      <c r="AE342" s="1"/>
      <c r="AF342" s="1"/>
      <c r="AG342" s="1"/>
      <c r="AH342" s="19"/>
      <c r="AI342" s="19"/>
      <c r="AJ342" s="19"/>
      <c r="AK342" s="19"/>
      <c r="AL342" s="19"/>
      <c r="AM342" s="19"/>
      <c r="AN342" s="19"/>
      <c r="AO342" s="19"/>
      <c r="AP342" s="19"/>
      <c r="AQ342" s="19"/>
      <c r="AR342" s="19"/>
      <c r="AS342" s="19"/>
      <c r="AT342" s="19"/>
      <c r="AU342" s="19"/>
      <c r="AV342" s="19"/>
      <c r="AW342" s="19"/>
      <c r="AX342" s="19"/>
      <c r="AY342" s="19"/>
      <c r="AZ342" s="19"/>
      <c r="BA342" s="19"/>
      <c r="BB342" s="19"/>
      <c r="BC342" s="19"/>
    </row>
    <row r="343" spans="1:55">
      <c r="A343" s="1"/>
      <c r="B343" s="1"/>
      <c r="C343" s="1"/>
      <c r="D343" s="1"/>
      <c r="E343" s="1"/>
      <c r="F343" s="1"/>
      <c r="G343" s="1"/>
      <c r="H343" s="1"/>
      <c r="I343" s="1"/>
      <c r="J343" s="1"/>
      <c r="K343" s="1"/>
      <c r="L343" s="1"/>
      <c r="M343" s="1"/>
      <c r="N343" s="1"/>
      <c r="O343" s="1"/>
      <c r="P343" s="1"/>
      <c r="Q343" s="1"/>
      <c r="R343" s="1"/>
      <c r="S343" s="1"/>
      <c r="T343" s="1"/>
      <c r="U343" s="1"/>
      <c r="V343" s="1"/>
      <c r="W343" s="1"/>
      <c r="X343" s="1"/>
      <c r="Y343" s="1"/>
      <c r="Z343" s="1"/>
      <c r="AA343" s="1"/>
      <c r="AB343" s="1"/>
      <c r="AC343" s="1"/>
      <c r="AD343" s="1"/>
      <c r="AE343" s="1"/>
      <c r="AF343" s="1"/>
      <c r="AG343" s="1"/>
      <c r="AH343" s="19"/>
      <c r="AI343" s="19"/>
      <c r="AJ343" s="19"/>
      <c r="AK343" s="19"/>
      <c r="AL343" s="19"/>
      <c r="AM343" s="19"/>
      <c r="AN343" s="19"/>
      <c r="AO343" s="19"/>
      <c r="AP343" s="19"/>
      <c r="AQ343" s="19"/>
      <c r="AR343" s="19"/>
      <c r="AS343" s="19"/>
      <c r="AT343" s="19"/>
      <c r="AU343" s="19"/>
      <c r="AV343" s="19"/>
      <c r="AW343" s="19"/>
      <c r="AX343" s="19"/>
      <c r="AY343" s="19"/>
      <c r="AZ343" s="19"/>
      <c r="BA343" s="19"/>
      <c r="BB343" s="19"/>
      <c r="BC343" s="19"/>
    </row>
    <row r="344" spans="1:55">
      <c r="A344" s="1"/>
      <c r="B344" s="1"/>
      <c r="C344" s="1"/>
      <c r="D344" s="1"/>
      <c r="E344" s="1"/>
      <c r="F344" s="1"/>
      <c r="G344" s="1"/>
      <c r="H344" s="1"/>
      <c r="I344" s="1"/>
      <c r="J344" s="1"/>
      <c r="K344" s="1"/>
      <c r="L344" s="1"/>
      <c r="M344" s="1"/>
      <c r="N344" s="1"/>
      <c r="O344" s="1"/>
      <c r="P344" s="1"/>
      <c r="Q344" s="1"/>
      <c r="R344" s="1"/>
      <c r="S344" s="1"/>
      <c r="T344" s="1"/>
      <c r="U344" s="1"/>
      <c r="V344" s="1"/>
      <c r="W344" s="1"/>
      <c r="X344" s="1"/>
      <c r="Y344" s="1"/>
      <c r="Z344" s="1"/>
      <c r="AA344" s="1"/>
      <c r="AB344" s="1"/>
      <c r="AC344" s="1"/>
      <c r="AD344" s="1"/>
      <c r="AE344" s="1"/>
      <c r="AF344" s="1"/>
      <c r="AG344" s="1"/>
      <c r="AH344" s="19"/>
      <c r="AI344" s="19"/>
      <c r="AJ344" s="19"/>
      <c r="AK344" s="19"/>
      <c r="AL344" s="19"/>
      <c r="AM344" s="19"/>
      <c r="AN344" s="19"/>
      <c r="AO344" s="19"/>
      <c r="AP344" s="19"/>
      <c r="AQ344" s="19"/>
      <c r="AR344" s="19"/>
      <c r="AS344" s="19"/>
      <c r="AT344" s="19"/>
      <c r="AU344" s="19"/>
      <c r="AV344" s="19"/>
      <c r="AW344" s="19"/>
      <c r="AX344" s="19"/>
      <c r="AY344" s="19"/>
      <c r="AZ344" s="19"/>
      <c r="BA344" s="19"/>
      <c r="BB344" s="19"/>
      <c r="BC344" s="19"/>
    </row>
    <row r="345" spans="1:55">
      <c r="A345" s="1"/>
      <c r="B345" s="1"/>
      <c r="C345" s="1"/>
      <c r="D345" s="1"/>
      <c r="E345" s="1"/>
      <c r="F345" s="1"/>
      <c r="G345" s="1"/>
      <c r="H345" s="1"/>
      <c r="I345" s="1"/>
      <c r="J345" s="1"/>
      <c r="K345" s="1"/>
      <c r="L345" s="1"/>
      <c r="M345" s="1"/>
      <c r="N345" s="1"/>
      <c r="O345" s="1"/>
      <c r="P345" s="1"/>
      <c r="Q345" s="1"/>
      <c r="R345" s="1"/>
      <c r="S345" s="1"/>
      <c r="T345" s="1"/>
      <c r="U345" s="1"/>
      <c r="V345" s="1"/>
      <c r="W345" s="1"/>
      <c r="X345" s="1"/>
      <c r="Y345" s="1"/>
      <c r="Z345" s="1"/>
      <c r="AA345" s="1"/>
      <c r="AB345" s="1"/>
      <c r="AC345" s="1"/>
      <c r="AD345" s="1"/>
      <c r="AE345" s="1"/>
      <c r="AF345" s="1"/>
      <c r="AG345" s="1"/>
      <c r="AH345" s="19"/>
      <c r="AI345" s="19"/>
      <c r="AJ345" s="19"/>
      <c r="AK345" s="19"/>
      <c r="AL345" s="19"/>
      <c r="AM345" s="19"/>
      <c r="AN345" s="19"/>
      <c r="AO345" s="19"/>
      <c r="AP345" s="19"/>
      <c r="AQ345" s="19"/>
      <c r="AR345" s="19"/>
      <c r="AS345" s="19"/>
      <c r="AT345" s="19"/>
      <c r="AU345" s="19"/>
      <c r="AV345" s="19"/>
      <c r="AW345" s="19"/>
      <c r="AX345" s="19"/>
      <c r="AY345" s="19"/>
      <c r="AZ345" s="19"/>
      <c r="BA345" s="19"/>
      <c r="BB345" s="19"/>
      <c r="BC345" s="19"/>
    </row>
    <row r="346" spans="1:55">
      <c r="A346" s="1"/>
      <c r="B346" s="1"/>
      <c r="C346" s="1"/>
      <c r="D346" s="1"/>
      <c r="E346" s="1"/>
      <c r="F346" s="1"/>
      <c r="G346" s="1"/>
      <c r="H346" s="1"/>
      <c r="I346" s="1"/>
      <c r="J346" s="1"/>
      <c r="K346" s="1"/>
      <c r="L346" s="1"/>
      <c r="M346" s="1"/>
      <c r="N346" s="1"/>
      <c r="O346" s="1"/>
      <c r="P346" s="1"/>
      <c r="Q346" s="1"/>
      <c r="R346" s="1"/>
      <c r="S346" s="1"/>
      <c r="T346" s="1"/>
      <c r="U346" s="1"/>
      <c r="V346" s="1"/>
      <c r="W346" s="1"/>
      <c r="X346" s="1"/>
      <c r="Y346" s="1"/>
      <c r="Z346" s="1"/>
      <c r="AA346" s="1"/>
      <c r="AB346" s="1"/>
      <c r="AC346" s="1"/>
      <c r="AD346" s="1"/>
      <c r="AE346" s="1"/>
      <c r="AF346" s="1"/>
      <c r="AG346" s="1"/>
      <c r="AH346" s="19"/>
      <c r="AI346" s="19"/>
      <c r="AJ346" s="19"/>
      <c r="AK346" s="19"/>
      <c r="AL346" s="19"/>
      <c r="AM346" s="19"/>
      <c r="AN346" s="19"/>
      <c r="AO346" s="19"/>
      <c r="AP346" s="19"/>
      <c r="AQ346" s="19"/>
      <c r="AR346" s="19"/>
      <c r="AS346" s="19"/>
      <c r="AT346" s="19"/>
      <c r="AU346" s="19"/>
      <c r="AV346" s="19"/>
      <c r="AW346" s="19"/>
      <c r="AX346" s="19"/>
      <c r="AY346" s="19"/>
      <c r="AZ346" s="19"/>
      <c r="BA346" s="19"/>
      <c r="BB346" s="19"/>
      <c r="BC346" s="19"/>
    </row>
    <row r="347" spans="1:55">
      <c r="A347" s="1"/>
      <c r="B347" s="1"/>
      <c r="C347" s="1"/>
      <c r="D347" s="1"/>
      <c r="E347" s="1"/>
      <c r="F347" s="1"/>
      <c r="G347" s="1"/>
      <c r="H347" s="1"/>
      <c r="I347" s="1"/>
      <c r="J347" s="1"/>
      <c r="K347" s="1"/>
      <c r="L347" s="1"/>
      <c r="M347" s="1"/>
      <c r="N347" s="1"/>
      <c r="O347" s="1"/>
      <c r="P347" s="1"/>
      <c r="Q347" s="1"/>
      <c r="R347" s="1"/>
      <c r="S347" s="1"/>
      <c r="T347" s="1"/>
      <c r="U347" s="1"/>
      <c r="V347" s="1"/>
      <c r="W347" s="1"/>
      <c r="X347" s="1"/>
      <c r="Y347" s="1"/>
      <c r="Z347" s="1"/>
      <c r="AA347" s="1"/>
      <c r="AB347" s="1"/>
      <c r="AC347" s="1"/>
      <c r="AD347" s="1"/>
      <c r="AE347" s="1"/>
      <c r="AF347" s="1"/>
      <c r="AG347" s="1"/>
      <c r="AH347" s="19"/>
      <c r="AI347" s="19"/>
      <c r="AJ347" s="19"/>
      <c r="AK347" s="19"/>
      <c r="AL347" s="19"/>
      <c r="AM347" s="19"/>
      <c r="AN347" s="19"/>
      <c r="AO347" s="19"/>
      <c r="AP347" s="19"/>
      <c r="AQ347" s="19"/>
      <c r="AR347" s="19"/>
      <c r="AS347" s="19"/>
      <c r="AT347" s="19"/>
      <c r="AU347" s="19"/>
      <c r="AV347" s="19"/>
      <c r="AW347" s="19"/>
      <c r="AX347" s="19"/>
      <c r="AY347" s="19"/>
      <c r="AZ347" s="19"/>
      <c r="BA347" s="19"/>
      <c r="BB347" s="19"/>
      <c r="BC347" s="19"/>
    </row>
    <row r="348" spans="1:55">
      <c r="A348" s="1"/>
      <c r="B348" s="1"/>
      <c r="C348" s="1"/>
      <c r="D348" s="1"/>
      <c r="E348" s="1"/>
      <c r="F348" s="1"/>
      <c r="G348" s="1"/>
      <c r="H348" s="1"/>
      <c r="I348" s="1"/>
      <c r="J348" s="1"/>
      <c r="K348" s="1"/>
      <c r="L348" s="1"/>
      <c r="M348" s="1"/>
      <c r="N348" s="1"/>
      <c r="O348" s="1"/>
      <c r="P348" s="1"/>
      <c r="Q348" s="1"/>
      <c r="R348" s="1"/>
      <c r="S348" s="1"/>
      <c r="T348" s="1"/>
      <c r="U348" s="1"/>
      <c r="V348" s="1"/>
      <c r="W348" s="1"/>
      <c r="X348" s="1"/>
      <c r="Y348" s="1"/>
      <c r="Z348" s="1"/>
      <c r="AA348" s="1"/>
      <c r="AB348" s="1"/>
      <c r="AC348" s="1"/>
      <c r="AD348" s="1"/>
      <c r="AE348" s="1"/>
      <c r="AF348" s="1"/>
      <c r="AG348" s="1"/>
      <c r="AH348" s="19"/>
      <c r="AI348" s="19"/>
      <c r="AJ348" s="19"/>
      <c r="AK348" s="19"/>
      <c r="AL348" s="19"/>
      <c r="AM348" s="19"/>
      <c r="AN348" s="19"/>
      <c r="AO348" s="19"/>
      <c r="AP348" s="19"/>
      <c r="AQ348" s="19"/>
      <c r="AR348" s="19"/>
      <c r="AS348" s="19"/>
      <c r="AT348" s="19"/>
      <c r="AU348" s="19"/>
      <c r="AV348" s="19"/>
      <c r="AW348" s="19"/>
      <c r="AX348" s="19"/>
      <c r="AY348" s="19"/>
      <c r="AZ348" s="19"/>
      <c r="BA348" s="19"/>
      <c r="BB348" s="19"/>
      <c r="BC348" s="19"/>
    </row>
    <row r="349" spans="1:55">
      <c r="A349" s="1"/>
      <c r="B349" s="1"/>
      <c r="C349" s="1"/>
      <c r="D349" s="1"/>
      <c r="E349" s="1"/>
      <c r="F349" s="1"/>
      <c r="G349" s="1"/>
      <c r="H349" s="1"/>
      <c r="I349" s="1"/>
      <c r="J349" s="1"/>
      <c r="K349" s="1"/>
      <c r="L349" s="1"/>
      <c r="M349" s="1"/>
      <c r="N349" s="1"/>
      <c r="O349" s="1"/>
      <c r="P349" s="1"/>
      <c r="Q349" s="1"/>
      <c r="R349" s="1"/>
      <c r="S349" s="1"/>
      <c r="T349" s="1"/>
      <c r="U349" s="1"/>
      <c r="V349" s="1"/>
      <c r="W349" s="1"/>
      <c r="X349" s="1"/>
      <c r="Y349" s="1"/>
      <c r="Z349" s="1"/>
      <c r="AA349" s="1"/>
      <c r="AB349" s="1"/>
      <c r="AC349" s="1"/>
      <c r="AD349" s="1"/>
      <c r="AE349" s="1"/>
      <c r="AF349" s="1"/>
      <c r="AG349" s="1"/>
      <c r="AH349" s="19"/>
      <c r="AI349" s="19"/>
      <c r="AJ349" s="19"/>
      <c r="AK349" s="19"/>
      <c r="AL349" s="19"/>
      <c r="AM349" s="19"/>
      <c r="AN349" s="19"/>
      <c r="AO349" s="19"/>
      <c r="AP349" s="19"/>
      <c r="AQ349" s="19"/>
      <c r="AR349" s="19"/>
      <c r="AS349" s="19"/>
      <c r="AT349" s="19"/>
      <c r="AU349" s="19"/>
      <c r="AV349" s="19"/>
      <c r="AW349" s="19"/>
      <c r="AX349" s="19"/>
      <c r="AY349" s="19"/>
      <c r="AZ349" s="19"/>
      <c r="BA349" s="19"/>
      <c r="BB349" s="19"/>
      <c r="BC349" s="19"/>
    </row>
    <row r="350" spans="1:55">
      <c r="A350" s="1"/>
      <c r="B350" s="1"/>
      <c r="C350" s="1"/>
      <c r="D350" s="1"/>
      <c r="E350" s="1"/>
      <c r="F350" s="1"/>
      <c r="G350" s="1"/>
      <c r="H350" s="1"/>
      <c r="I350" s="1"/>
      <c r="J350" s="1"/>
      <c r="K350" s="1"/>
      <c r="L350" s="1"/>
      <c r="M350" s="1"/>
      <c r="N350" s="1"/>
      <c r="O350" s="1"/>
      <c r="P350" s="1"/>
      <c r="Q350" s="1"/>
      <c r="R350" s="1"/>
      <c r="S350" s="1"/>
      <c r="T350" s="1"/>
      <c r="U350" s="1"/>
      <c r="V350" s="1"/>
      <c r="W350" s="1"/>
      <c r="X350" s="1"/>
      <c r="Y350" s="1"/>
      <c r="Z350" s="1"/>
      <c r="AA350" s="1"/>
      <c r="AB350" s="1"/>
      <c r="AC350" s="1"/>
      <c r="AD350" s="1"/>
      <c r="AE350" s="1"/>
      <c r="AF350" s="1"/>
      <c r="AG350" s="1"/>
      <c r="AH350" s="19"/>
      <c r="AI350" s="19"/>
      <c r="AJ350" s="19"/>
      <c r="AK350" s="19"/>
      <c r="AL350" s="19"/>
      <c r="AM350" s="19"/>
      <c r="AN350" s="19"/>
      <c r="AO350" s="19"/>
      <c r="AP350" s="19"/>
      <c r="AQ350" s="19"/>
      <c r="AR350" s="19"/>
      <c r="AS350" s="19"/>
      <c r="AT350" s="19"/>
      <c r="AU350" s="19"/>
      <c r="AV350" s="19"/>
      <c r="AW350" s="19"/>
      <c r="AX350" s="19"/>
      <c r="AY350" s="19"/>
      <c r="AZ350" s="19"/>
      <c r="BA350" s="19"/>
      <c r="BB350" s="19"/>
      <c r="BC350" s="19"/>
    </row>
    <row r="351" spans="1:55">
      <c r="A351" s="1"/>
      <c r="B351" s="1"/>
      <c r="C351" s="1"/>
      <c r="D351" s="1"/>
      <c r="E351" s="1"/>
      <c r="F351" s="1"/>
      <c r="G351" s="1"/>
      <c r="H351" s="1"/>
      <c r="I351" s="1"/>
      <c r="J351" s="1"/>
      <c r="K351" s="1"/>
      <c r="L351" s="1"/>
      <c r="M351" s="1"/>
      <c r="N351" s="1"/>
      <c r="O351" s="1"/>
      <c r="P351" s="1"/>
      <c r="Q351" s="1"/>
      <c r="R351" s="1"/>
      <c r="S351" s="1"/>
      <c r="T351" s="1"/>
      <c r="U351" s="1"/>
      <c r="V351" s="1"/>
      <c r="W351" s="1"/>
      <c r="X351" s="1"/>
      <c r="Y351" s="1"/>
      <c r="Z351" s="1"/>
      <c r="AA351" s="1"/>
      <c r="AB351" s="1"/>
      <c r="AC351" s="1"/>
      <c r="AD351" s="1"/>
      <c r="AE351" s="1"/>
      <c r="AF351" s="1"/>
      <c r="AG351" s="1"/>
      <c r="AH351" s="19"/>
      <c r="AI351" s="19"/>
      <c r="AJ351" s="19"/>
      <c r="AK351" s="19"/>
      <c r="AL351" s="19"/>
      <c r="AM351" s="19"/>
      <c r="AN351" s="19"/>
      <c r="AO351" s="19"/>
      <c r="AP351" s="19"/>
      <c r="AQ351" s="19"/>
      <c r="AR351" s="19"/>
      <c r="AS351" s="19"/>
      <c r="AT351" s="19"/>
      <c r="AU351" s="19"/>
      <c r="AV351" s="19"/>
      <c r="AW351" s="19"/>
      <c r="AX351" s="19"/>
      <c r="AY351" s="19"/>
      <c r="AZ351" s="19"/>
      <c r="BA351" s="19"/>
      <c r="BB351" s="19"/>
      <c r="BC351" s="19"/>
    </row>
    <row r="352" spans="1:55">
      <c r="A352" s="1"/>
      <c r="B352" s="1"/>
      <c r="C352" s="1"/>
      <c r="D352" s="1"/>
      <c r="E352" s="1"/>
      <c r="F352" s="1"/>
      <c r="G352" s="1"/>
      <c r="H352" s="1"/>
      <c r="I352" s="1"/>
      <c r="J352" s="1"/>
      <c r="K352" s="1"/>
      <c r="L352" s="1"/>
      <c r="M352" s="1"/>
      <c r="N352" s="1"/>
      <c r="O352" s="1"/>
      <c r="P352" s="1"/>
      <c r="Q352" s="1"/>
      <c r="R352" s="1"/>
      <c r="S352" s="1"/>
      <c r="T352" s="1"/>
      <c r="U352" s="1"/>
      <c r="V352" s="1"/>
      <c r="W352" s="1"/>
      <c r="X352" s="1"/>
      <c r="Y352" s="1"/>
      <c r="Z352" s="1"/>
      <c r="AA352" s="1"/>
      <c r="AB352" s="1"/>
      <c r="AC352" s="1"/>
      <c r="AD352" s="1"/>
      <c r="AE352" s="1"/>
      <c r="AF352" s="1"/>
      <c r="AG352" s="1"/>
      <c r="AH352" s="19"/>
      <c r="AI352" s="19"/>
      <c r="AJ352" s="19"/>
      <c r="AK352" s="19"/>
      <c r="AL352" s="19"/>
      <c r="AM352" s="19"/>
      <c r="AN352" s="19"/>
      <c r="AO352" s="19"/>
      <c r="AP352" s="19"/>
      <c r="AQ352" s="19"/>
      <c r="AR352" s="19"/>
      <c r="AS352" s="19"/>
      <c r="AT352" s="19"/>
      <c r="AU352" s="19"/>
      <c r="AV352" s="19"/>
      <c r="AW352" s="19"/>
      <c r="AX352" s="19"/>
      <c r="AY352" s="19"/>
      <c r="AZ352" s="19"/>
      <c r="BA352" s="19"/>
      <c r="BB352" s="19"/>
      <c r="BC352" s="19"/>
    </row>
    <row r="353" spans="1:55">
      <c r="A353" s="1"/>
      <c r="B353" s="1"/>
      <c r="C353" s="1"/>
      <c r="D353" s="1"/>
      <c r="E353" s="1"/>
      <c r="F353" s="1"/>
      <c r="G353" s="1"/>
      <c r="H353" s="1"/>
      <c r="I353" s="1"/>
      <c r="J353" s="1"/>
      <c r="K353" s="1"/>
      <c r="L353" s="1"/>
      <c r="M353" s="1"/>
      <c r="N353" s="1"/>
      <c r="O353" s="1"/>
      <c r="P353" s="1"/>
      <c r="Q353" s="1"/>
      <c r="R353" s="1"/>
      <c r="S353" s="1"/>
      <c r="T353" s="1"/>
      <c r="U353" s="1"/>
      <c r="V353" s="1"/>
      <c r="W353" s="1"/>
      <c r="X353" s="1"/>
      <c r="Y353" s="1"/>
      <c r="Z353" s="1"/>
      <c r="AA353" s="1"/>
      <c r="AB353" s="1"/>
      <c r="AC353" s="1"/>
      <c r="AD353" s="1"/>
      <c r="AE353" s="1"/>
      <c r="AF353" s="1"/>
      <c r="AG353" s="1"/>
      <c r="AH353" s="19"/>
      <c r="AI353" s="19"/>
      <c r="AJ353" s="19"/>
      <c r="AK353" s="19"/>
      <c r="AL353" s="19"/>
      <c r="AM353" s="19"/>
      <c r="AN353" s="19"/>
      <c r="AO353" s="19"/>
      <c r="AP353" s="19"/>
      <c r="AQ353" s="19"/>
      <c r="AR353" s="19"/>
      <c r="AS353" s="19"/>
      <c r="AT353" s="19"/>
      <c r="AU353" s="19"/>
      <c r="AV353" s="19"/>
      <c r="AW353" s="19"/>
      <c r="AX353" s="19"/>
      <c r="AY353" s="19"/>
      <c r="AZ353" s="19"/>
      <c r="BA353" s="19"/>
      <c r="BB353" s="19"/>
      <c r="BC353" s="19"/>
    </row>
    <row r="354" spans="1:55">
      <c r="A354" s="1"/>
      <c r="B354" s="1"/>
      <c r="C354" s="1"/>
      <c r="D354" s="1"/>
      <c r="E354" s="1"/>
      <c r="F354" s="1"/>
      <c r="G354" s="1"/>
      <c r="H354" s="1"/>
      <c r="I354" s="1"/>
      <c r="J354" s="1"/>
      <c r="K354" s="1"/>
      <c r="L354" s="1"/>
      <c r="M354" s="1"/>
      <c r="N354" s="1"/>
      <c r="O354" s="1"/>
      <c r="P354" s="1"/>
      <c r="Q354" s="1"/>
      <c r="R354" s="1"/>
      <c r="S354" s="1"/>
      <c r="T354" s="1"/>
      <c r="U354" s="1"/>
      <c r="V354" s="1"/>
      <c r="W354" s="1"/>
      <c r="X354" s="1"/>
      <c r="Y354" s="1"/>
      <c r="Z354" s="1"/>
      <c r="AA354" s="1"/>
      <c r="AB354" s="1"/>
      <c r="AC354" s="1"/>
      <c r="AD354" s="1"/>
      <c r="AE354" s="1"/>
      <c r="AF354" s="1"/>
      <c r="AG354" s="1"/>
      <c r="AH354" s="19"/>
      <c r="AI354" s="19"/>
      <c r="AJ354" s="19"/>
      <c r="AK354" s="19"/>
      <c r="AL354" s="19"/>
      <c r="AM354" s="19"/>
      <c r="AN354" s="19"/>
      <c r="AO354" s="19"/>
      <c r="AP354" s="19"/>
      <c r="AQ354" s="19"/>
      <c r="AR354" s="19"/>
      <c r="AS354" s="19"/>
      <c r="AT354" s="19"/>
      <c r="AU354" s="19"/>
      <c r="AV354" s="19"/>
      <c r="AW354" s="19"/>
      <c r="AX354" s="19"/>
      <c r="AY354" s="19"/>
      <c r="AZ354" s="19"/>
      <c r="BA354" s="19"/>
      <c r="BB354" s="19"/>
      <c r="BC354" s="19"/>
    </row>
    <row r="355" spans="1:55">
      <c r="A355" s="1"/>
      <c r="B355" s="1"/>
      <c r="C355" s="1"/>
      <c r="D355" s="1"/>
      <c r="E355" s="1"/>
      <c r="F355" s="1"/>
      <c r="G355" s="1"/>
      <c r="H355" s="1"/>
      <c r="I355" s="1"/>
      <c r="J355" s="1"/>
      <c r="K355" s="1"/>
      <c r="L355" s="1"/>
      <c r="M355" s="1"/>
      <c r="N355" s="1"/>
      <c r="O355" s="1"/>
      <c r="P355" s="1"/>
      <c r="Q355" s="1"/>
      <c r="R355" s="1"/>
      <c r="S355" s="1"/>
      <c r="T355" s="1"/>
      <c r="U355" s="1"/>
      <c r="V355" s="1"/>
      <c r="W355" s="1"/>
      <c r="X355" s="1"/>
      <c r="Y355" s="1"/>
      <c r="Z355" s="1"/>
      <c r="AA355" s="1"/>
      <c r="AB355" s="1"/>
      <c r="AC355" s="1"/>
      <c r="AD355" s="1"/>
      <c r="AE355" s="1"/>
      <c r="AF355" s="1"/>
      <c r="AG355" s="1"/>
      <c r="AH355" s="19"/>
      <c r="AI355" s="19"/>
      <c r="AJ355" s="19"/>
      <c r="AK355" s="19"/>
      <c r="AL355" s="19"/>
      <c r="AM355" s="19"/>
      <c r="AN355" s="19"/>
      <c r="AO355" s="19"/>
      <c r="AP355" s="19"/>
      <c r="AQ355" s="19"/>
      <c r="AR355" s="19"/>
      <c r="AS355" s="19"/>
      <c r="AT355" s="19"/>
      <c r="AU355" s="19"/>
      <c r="AV355" s="19"/>
      <c r="AW355" s="19"/>
      <c r="AX355" s="19"/>
      <c r="AY355" s="19"/>
      <c r="AZ355" s="19"/>
      <c r="BA355" s="19"/>
      <c r="BB355" s="19"/>
      <c r="BC355" s="19"/>
    </row>
    <row r="356" spans="1:55">
      <c r="A356" s="1"/>
      <c r="B356" s="1"/>
      <c r="C356" s="1"/>
      <c r="D356" s="1"/>
      <c r="E356" s="1"/>
      <c r="F356" s="1"/>
      <c r="G356" s="1"/>
      <c r="H356" s="1"/>
      <c r="I356" s="1"/>
      <c r="J356" s="1"/>
      <c r="K356" s="1"/>
      <c r="L356" s="1"/>
      <c r="M356" s="1"/>
      <c r="N356" s="1"/>
      <c r="O356" s="1"/>
      <c r="P356" s="1"/>
      <c r="Q356" s="1"/>
      <c r="R356" s="1"/>
      <c r="S356" s="1"/>
      <c r="T356" s="1"/>
      <c r="U356" s="1"/>
      <c r="V356" s="1"/>
      <c r="W356" s="1"/>
      <c r="X356" s="1"/>
      <c r="Y356" s="1"/>
      <c r="Z356" s="1"/>
      <c r="AA356" s="1"/>
      <c r="AB356" s="1"/>
      <c r="AC356" s="1"/>
      <c r="AD356" s="1"/>
      <c r="AE356" s="1"/>
      <c r="AF356" s="1"/>
      <c r="AG356" s="1"/>
      <c r="AH356" s="19"/>
      <c r="AI356" s="19"/>
      <c r="AJ356" s="19"/>
      <c r="AK356" s="19"/>
      <c r="AL356" s="19"/>
      <c r="AM356" s="19"/>
      <c r="AN356" s="19"/>
      <c r="AO356" s="19"/>
      <c r="AP356" s="19"/>
      <c r="AQ356" s="19"/>
      <c r="AR356" s="19"/>
      <c r="AS356" s="19"/>
      <c r="AT356" s="19"/>
      <c r="AU356" s="19"/>
      <c r="AV356" s="19"/>
      <c r="AW356" s="19"/>
      <c r="AX356" s="19"/>
      <c r="AY356" s="19"/>
      <c r="AZ356" s="19"/>
      <c r="BA356" s="19"/>
      <c r="BB356" s="19"/>
      <c r="BC356" s="19"/>
    </row>
    <row r="357" spans="1:55">
      <c r="A357" s="1"/>
      <c r="B357" s="1"/>
      <c r="C357" s="1"/>
      <c r="D357" s="1"/>
      <c r="E357" s="1"/>
      <c r="F357" s="1"/>
      <c r="G357" s="1"/>
      <c r="H357" s="1"/>
      <c r="I357" s="1"/>
      <c r="J357" s="1"/>
      <c r="K357" s="1"/>
      <c r="L357" s="1"/>
      <c r="M357" s="1"/>
      <c r="N357" s="1"/>
      <c r="O357" s="1"/>
      <c r="P357" s="1"/>
      <c r="Q357" s="1"/>
      <c r="R357" s="1"/>
      <c r="S357" s="1"/>
      <c r="T357" s="1"/>
      <c r="U357" s="1"/>
      <c r="V357" s="1"/>
      <c r="W357" s="1"/>
      <c r="X357" s="1"/>
      <c r="Y357" s="1"/>
      <c r="Z357" s="1"/>
      <c r="AA357" s="1"/>
      <c r="AB357" s="1"/>
      <c r="AC357" s="1"/>
      <c r="AD357" s="1"/>
      <c r="AE357" s="1"/>
      <c r="AF357" s="1"/>
      <c r="AG357" s="1"/>
      <c r="AH357" s="19"/>
      <c r="AI357" s="19"/>
      <c r="AJ357" s="19"/>
      <c r="AK357" s="19"/>
      <c r="AL357" s="19"/>
      <c r="AM357" s="19"/>
      <c r="AN357" s="19"/>
      <c r="AO357" s="19"/>
      <c r="AP357" s="19"/>
      <c r="AQ357" s="19"/>
      <c r="AR357" s="19"/>
      <c r="AS357" s="19"/>
      <c r="AT357" s="19"/>
      <c r="AU357" s="19"/>
      <c r="AV357" s="19"/>
      <c r="AW357" s="19"/>
      <c r="AX357" s="19"/>
      <c r="AY357" s="19"/>
      <c r="AZ357" s="19"/>
      <c r="BA357" s="19"/>
      <c r="BB357" s="19"/>
      <c r="BC357" s="19"/>
    </row>
    <row r="358" spans="1:55">
      <c r="A358" s="1"/>
      <c r="B358" s="1"/>
      <c r="C358" s="1"/>
      <c r="D358" s="1"/>
      <c r="E358" s="1"/>
      <c r="F358" s="1"/>
      <c r="G358" s="1"/>
      <c r="H358" s="1"/>
      <c r="I358" s="1"/>
      <c r="J358" s="1"/>
      <c r="K358" s="1"/>
      <c r="L358" s="1"/>
      <c r="M358" s="1"/>
      <c r="N358" s="1"/>
      <c r="O358" s="1"/>
      <c r="P358" s="1"/>
      <c r="Q358" s="1"/>
      <c r="R358" s="1"/>
      <c r="S358" s="1"/>
      <c r="T358" s="1"/>
      <c r="U358" s="1"/>
      <c r="V358" s="1"/>
      <c r="W358" s="1"/>
      <c r="X358" s="1"/>
      <c r="Y358" s="1"/>
      <c r="Z358" s="1"/>
      <c r="AA358" s="1"/>
      <c r="AB358" s="1"/>
      <c r="AC358" s="1"/>
      <c r="AD358" s="1"/>
      <c r="AE358" s="1"/>
      <c r="AF358" s="1"/>
      <c r="AG358" s="1"/>
      <c r="AH358" s="19"/>
      <c r="AI358" s="19"/>
      <c r="AJ358" s="19"/>
      <c r="AK358" s="19"/>
      <c r="AL358" s="19"/>
      <c r="AM358" s="19"/>
      <c r="AN358" s="19"/>
      <c r="AO358" s="19"/>
      <c r="AP358" s="19"/>
      <c r="AQ358" s="19"/>
      <c r="AR358" s="19"/>
      <c r="AS358" s="19"/>
      <c r="AT358" s="19"/>
      <c r="AU358" s="19"/>
      <c r="AV358" s="19"/>
      <c r="AW358" s="19"/>
      <c r="AX358" s="19"/>
      <c r="AY358" s="19"/>
      <c r="AZ358" s="19"/>
      <c r="BA358" s="19"/>
      <c r="BB358" s="19"/>
      <c r="BC358" s="19"/>
    </row>
    <row r="359" spans="1:55">
      <c r="A359" s="1"/>
      <c r="B359" s="1"/>
      <c r="C359" s="1"/>
      <c r="D359" s="1"/>
      <c r="E359" s="1"/>
      <c r="F359" s="1"/>
      <c r="G359" s="1"/>
      <c r="H359" s="1"/>
      <c r="I359" s="1"/>
      <c r="J359" s="1"/>
      <c r="K359" s="1"/>
      <c r="L359" s="1"/>
      <c r="M359" s="1"/>
      <c r="N359" s="1"/>
      <c r="O359" s="1"/>
      <c r="P359" s="1"/>
      <c r="Q359" s="1"/>
      <c r="R359" s="1"/>
      <c r="S359" s="1"/>
      <c r="T359" s="1"/>
      <c r="U359" s="1"/>
      <c r="V359" s="1"/>
      <c r="W359" s="1"/>
      <c r="X359" s="1"/>
      <c r="Y359" s="1"/>
      <c r="Z359" s="1"/>
      <c r="AA359" s="1"/>
      <c r="AB359" s="1"/>
      <c r="AC359" s="1"/>
      <c r="AD359" s="1"/>
      <c r="AE359" s="1"/>
      <c r="AF359" s="1"/>
      <c r="AG359" s="1"/>
      <c r="AH359" s="19"/>
      <c r="AI359" s="19"/>
      <c r="AJ359" s="19"/>
      <c r="AK359" s="19"/>
      <c r="AL359" s="19"/>
      <c r="AM359" s="19"/>
      <c r="AN359" s="19"/>
      <c r="AO359" s="19"/>
      <c r="AP359" s="19"/>
      <c r="AQ359" s="19"/>
      <c r="AR359" s="19"/>
      <c r="AS359" s="19"/>
      <c r="AT359" s="19"/>
      <c r="AU359" s="19"/>
      <c r="AV359" s="19"/>
      <c r="AW359" s="19"/>
      <c r="AX359" s="19"/>
      <c r="AY359" s="19"/>
      <c r="AZ359" s="19"/>
      <c r="BA359" s="19"/>
      <c r="BB359" s="19"/>
      <c r="BC359" s="19"/>
    </row>
    <row r="360" spans="1:55">
      <c r="A360" s="1"/>
      <c r="B360" s="1"/>
      <c r="C360" s="1"/>
      <c r="D360" s="1"/>
      <c r="E360" s="1"/>
      <c r="F360" s="1"/>
      <c r="G360" s="1"/>
      <c r="H360" s="1"/>
      <c r="I360" s="1"/>
      <c r="J360" s="1"/>
      <c r="K360" s="1"/>
      <c r="L360" s="1"/>
      <c r="M360" s="1"/>
      <c r="N360" s="1"/>
      <c r="O360" s="1"/>
      <c r="P360" s="1"/>
      <c r="Q360" s="1"/>
      <c r="R360" s="1"/>
      <c r="S360" s="1"/>
      <c r="T360" s="1"/>
      <c r="U360" s="1"/>
      <c r="V360" s="1"/>
      <c r="W360" s="1"/>
      <c r="X360" s="1"/>
      <c r="Y360" s="1"/>
      <c r="Z360" s="1"/>
      <c r="AA360" s="1"/>
      <c r="AB360" s="1"/>
      <c r="AC360" s="1"/>
      <c r="AD360" s="1"/>
      <c r="AE360" s="1"/>
      <c r="AF360" s="1"/>
      <c r="AG360" s="1"/>
      <c r="AH360" s="19"/>
      <c r="AI360" s="19"/>
      <c r="AJ360" s="19"/>
      <c r="AK360" s="19"/>
      <c r="AL360" s="19"/>
      <c r="AM360" s="19"/>
      <c r="AN360" s="19"/>
      <c r="AO360" s="19"/>
      <c r="AP360" s="19"/>
      <c r="AQ360" s="19"/>
      <c r="AR360" s="19"/>
      <c r="AS360" s="19"/>
      <c r="AT360" s="19"/>
      <c r="AU360" s="19"/>
      <c r="AV360" s="19"/>
      <c r="AW360" s="19"/>
      <c r="AX360" s="19"/>
      <c r="AY360" s="19"/>
      <c r="AZ360" s="19"/>
      <c r="BA360" s="19"/>
      <c r="BB360" s="19"/>
      <c r="BC360" s="19"/>
    </row>
    <row r="361" spans="1:55">
      <c r="A361" s="1"/>
      <c r="B361" s="1"/>
      <c r="C361" s="1"/>
      <c r="D361" s="1"/>
      <c r="E361" s="1"/>
      <c r="F361" s="1"/>
      <c r="G361" s="1"/>
      <c r="H361" s="1"/>
      <c r="I361" s="1"/>
      <c r="J361" s="1"/>
      <c r="K361" s="1"/>
      <c r="L361" s="1"/>
      <c r="M361" s="1"/>
      <c r="N361" s="1"/>
      <c r="O361" s="1"/>
      <c r="P361" s="1"/>
      <c r="Q361" s="1"/>
      <c r="R361" s="1"/>
      <c r="S361" s="1"/>
      <c r="T361" s="1"/>
      <c r="U361" s="1"/>
      <c r="V361" s="1"/>
      <c r="W361" s="1"/>
      <c r="X361" s="1"/>
      <c r="Y361" s="1"/>
      <c r="Z361" s="1"/>
      <c r="AA361" s="1"/>
      <c r="AB361" s="1"/>
      <c r="AC361" s="1"/>
      <c r="AD361" s="1"/>
      <c r="AE361" s="1"/>
      <c r="AF361" s="1"/>
      <c r="AG361" s="1"/>
      <c r="AH361" s="19"/>
      <c r="AI361" s="19"/>
      <c r="AJ361" s="19"/>
      <c r="AK361" s="19"/>
      <c r="AL361" s="19"/>
      <c r="AM361" s="19"/>
      <c r="AN361" s="19"/>
      <c r="AO361" s="19"/>
      <c r="AP361" s="19"/>
      <c r="AQ361" s="19"/>
      <c r="AR361" s="19"/>
      <c r="AS361" s="19"/>
      <c r="AT361" s="19"/>
      <c r="AU361" s="19"/>
      <c r="AV361" s="19"/>
      <c r="AW361" s="19"/>
      <c r="AX361" s="19"/>
      <c r="AY361" s="19"/>
      <c r="AZ361" s="19"/>
      <c r="BA361" s="19"/>
      <c r="BB361" s="19"/>
      <c r="BC361" s="19"/>
    </row>
    <row r="362" spans="1:55">
      <c r="A362" s="1"/>
      <c r="B362" s="1"/>
      <c r="C362" s="1"/>
      <c r="D362" s="1"/>
      <c r="E362" s="1"/>
      <c r="F362" s="1"/>
      <c r="G362" s="1"/>
      <c r="H362" s="1"/>
      <c r="I362" s="1"/>
      <c r="J362" s="1"/>
      <c r="K362" s="1"/>
      <c r="L362" s="1"/>
      <c r="M362" s="1"/>
      <c r="N362" s="1"/>
      <c r="O362" s="1"/>
      <c r="P362" s="1"/>
      <c r="Q362" s="1"/>
      <c r="R362" s="1"/>
      <c r="S362" s="1"/>
      <c r="T362" s="1"/>
      <c r="U362" s="1"/>
      <c r="V362" s="1"/>
      <c r="W362" s="1"/>
      <c r="X362" s="1"/>
      <c r="Y362" s="1"/>
      <c r="Z362" s="1"/>
      <c r="AA362" s="1"/>
      <c r="AB362" s="1"/>
      <c r="AC362" s="1"/>
      <c r="AD362" s="1"/>
      <c r="AE362" s="1"/>
      <c r="AF362" s="1"/>
      <c r="AG362" s="1"/>
      <c r="AH362" s="19"/>
      <c r="AI362" s="19"/>
      <c r="AJ362" s="19"/>
      <c r="AK362" s="19"/>
      <c r="AL362" s="19"/>
      <c r="AM362" s="19"/>
      <c r="AN362" s="19"/>
      <c r="AO362" s="19"/>
      <c r="AP362" s="19"/>
      <c r="AQ362" s="19"/>
      <c r="AR362" s="19"/>
      <c r="AS362" s="19"/>
      <c r="AT362" s="19"/>
      <c r="AU362" s="19"/>
      <c r="AV362" s="19"/>
      <c r="AW362" s="19"/>
      <c r="AX362" s="19"/>
      <c r="AY362" s="19"/>
      <c r="AZ362" s="19"/>
      <c r="BA362" s="19"/>
      <c r="BB362" s="19"/>
      <c r="BC362" s="19"/>
    </row>
    <row r="363" spans="1:55">
      <c r="A363" s="1"/>
      <c r="B363" s="1"/>
      <c r="C363" s="1"/>
      <c r="D363" s="1"/>
      <c r="E363" s="1"/>
      <c r="F363" s="1"/>
      <c r="G363" s="1"/>
      <c r="H363" s="1"/>
      <c r="I363" s="1"/>
      <c r="J363" s="1"/>
      <c r="K363" s="1"/>
      <c r="L363" s="1"/>
      <c r="M363" s="1"/>
      <c r="N363" s="1"/>
      <c r="O363" s="1"/>
      <c r="P363" s="1"/>
      <c r="Q363" s="1"/>
      <c r="R363" s="1"/>
      <c r="S363" s="1"/>
      <c r="T363" s="1"/>
      <c r="U363" s="1"/>
      <c r="V363" s="1"/>
      <c r="W363" s="1"/>
      <c r="X363" s="1"/>
      <c r="Y363" s="1"/>
      <c r="Z363" s="1"/>
      <c r="AA363" s="1"/>
      <c r="AB363" s="1"/>
      <c r="AC363" s="1"/>
      <c r="AD363" s="1"/>
      <c r="AE363" s="1"/>
      <c r="AF363" s="1"/>
      <c r="AG363" s="1"/>
      <c r="AH363" s="19"/>
      <c r="AI363" s="19"/>
      <c r="AJ363" s="19"/>
      <c r="AK363" s="19"/>
      <c r="AL363" s="19"/>
      <c r="AM363" s="19"/>
      <c r="AN363" s="19"/>
      <c r="AO363" s="19"/>
      <c r="AP363" s="19"/>
      <c r="AQ363" s="19"/>
      <c r="AR363" s="19"/>
      <c r="AS363" s="19"/>
      <c r="AT363" s="19"/>
      <c r="AU363" s="19"/>
      <c r="AV363" s="19"/>
      <c r="AW363" s="19"/>
      <c r="AX363" s="19"/>
      <c r="AY363" s="19"/>
      <c r="AZ363" s="19"/>
      <c r="BA363" s="19"/>
      <c r="BB363" s="19"/>
      <c r="BC363" s="19"/>
    </row>
    <row r="364" spans="1:55">
      <c r="A364" s="1"/>
      <c r="B364" s="1"/>
      <c r="C364" s="1"/>
      <c r="D364" s="1"/>
      <c r="E364" s="1"/>
      <c r="F364" s="1"/>
      <c r="G364" s="1"/>
      <c r="H364" s="1"/>
      <c r="I364" s="1"/>
      <c r="J364" s="1"/>
      <c r="K364" s="1"/>
      <c r="L364" s="1"/>
      <c r="M364" s="1"/>
      <c r="N364" s="1"/>
      <c r="O364" s="1"/>
      <c r="P364" s="1"/>
      <c r="Q364" s="1"/>
      <c r="R364" s="1"/>
      <c r="S364" s="1"/>
      <c r="T364" s="1"/>
      <c r="U364" s="1"/>
      <c r="V364" s="1"/>
      <c r="W364" s="1"/>
      <c r="X364" s="1"/>
      <c r="Y364" s="1"/>
      <c r="Z364" s="1"/>
      <c r="AA364" s="1"/>
      <c r="AB364" s="1"/>
      <c r="AC364" s="1"/>
      <c r="AD364" s="1"/>
      <c r="AE364" s="1"/>
      <c r="AF364" s="1"/>
      <c r="AG364" s="1"/>
      <c r="AH364" s="19"/>
      <c r="AI364" s="19"/>
      <c r="AJ364" s="19"/>
      <c r="AK364" s="19"/>
      <c r="AL364" s="19"/>
      <c r="AM364" s="19"/>
      <c r="AN364" s="19"/>
      <c r="AO364" s="19"/>
      <c r="AP364" s="19"/>
      <c r="AQ364" s="19"/>
      <c r="AR364" s="19"/>
      <c r="AS364" s="19"/>
      <c r="AT364" s="19"/>
      <c r="AU364" s="19"/>
      <c r="AV364" s="19"/>
      <c r="AW364" s="19"/>
      <c r="AX364" s="19"/>
      <c r="AY364" s="19"/>
      <c r="AZ364" s="19"/>
      <c r="BA364" s="19"/>
      <c r="BB364" s="19"/>
      <c r="BC364" s="19"/>
    </row>
    <row r="365" spans="1:55">
      <c r="A365" s="1"/>
      <c r="B365" s="1"/>
      <c r="C365" s="1"/>
      <c r="D365" s="1"/>
      <c r="E365" s="1"/>
      <c r="F365" s="1"/>
      <c r="G365" s="1"/>
      <c r="H365" s="1"/>
      <c r="I365" s="1"/>
      <c r="J365" s="1"/>
      <c r="K365" s="1"/>
      <c r="L365" s="1"/>
      <c r="M365" s="1"/>
      <c r="N365" s="1"/>
      <c r="O365" s="1"/>
      <c r="P365" s="1"/>
      <c r="Q365" s="1"/>
      <c r="R365" s="1"/>
      <c r="S365" s="1"/>
      <c r="T365" s="1"/>
      <c r="U365" s="1"/>
      <c r="V365" s="1"/>
      <c r="W365" s="1"/>
      <c r="X365" s="1"/>
      <c r="Y365" s="1"/>
      <c r="Z365" s="1"/>
      <c r="AA365" s="1"/>
      <c r="AB365" s="1"/>
      <c r="AC365" s="1"/>
      <c r="AD365" s="1"/>
      <c r="AE365" s="1"/>
      <c r="AF365" s="1"/>
      <c r="AG365" s="1"/>
      <c r="AH365" s="19"/>
      <c r="AI365" s="19"/>
      <c r="AJ365" s="19"/>
      <c r="AK365" s="19"/>
      <c r="AL365" s="19"/>
      <c r="AM365" s="19"/>
      <c r="AN365" s="19"/>
      <c r="AO365" s="19"/>
      <c r="AP365" s="19"/>
      <c r="AQ365" s="19"/>
      <c r="AR365" s="19"/>
      <c r="AS365" s="19"/>
      <c r="AT365" s="19"/>
      <c r="AU365" s="19"/>
      <c r="AV365" s="19"/>
      <c r="AW365" s="19"/>
      <c r="AX365" s="19"/>
      <c r="AY365" s="19"/>
      <c r="AZ365" s="19"/>
      <c r="BA365" s="19"/>
      <c r="BB365" s="19"/>
      <c r="BC365" s="19"/>
    </row>
    <row r="366" spans="1:55">
      <c r="A366" s="1"/>
      <c r="B366" s="1"/>
      <c r="C366" s="1"/>
      <c r="D366" s="1"/>
      <c r="E366" s="1"/>
      <c r="F366" s="1"/>
      <c r="G366" s="1"/>
      <c r="H366" s="1"/>
      <c r="I366" s="1"/>
      <c r="J366" s="1"/>
      <c r="K366" s="1"/>
      <c r="L366" s="1"/>
      <c r="M366" s="1"/>
      <c r="N366" s="1"/>
      <c r="O366" s="1"/>
      <c r="P366" s="1"/>
      <c r="Q366" s="1"/>
      <c r="R366" s="1"/>
      <c r="S366" s="1"/>
      <c r="T366" s="1"/>
      <c r="U366" s="1"/>
      <c r="V366" s="1"/>
      <c r="W366" s="1"/>
      <c r="X366" s="1"/>
      <c r="Y366" s="1"/>
      <c r="Z366" s="1"/>
      <c r="AA366" s="1"/>
      <c r="AB366" s="1"/>
      <c r="AC366" s="1"/>
      <c r="AD366" s="1"/>
      <c r="AE366" s="1"/>
      <c r="AF366" s="1"/>
      <c r="AG366" s="1"/>
      <c r="AH366" s="19"/>
      <c r="AI366" s="19"/>
      <c r="AJ366" s="19"/>
      <c r="AK366" s="19"/>
      <c r="AL366" s="19"/>
      <c r="AM366" s="19"/>
      <c r="AN366" s="19"/>
      <c r="AO366" s="19"/>
      <c r="AP366" s="19"/>
      <c r="AQ366" s="19"/>
      <c r="AR366" s="19"/>
      <c r="AS366" s="19"/>
      <c r="AT366" s="19"/>
      <c r="AU366" s="19"/>
      <c r="AV366" s="19"/>
      <c r="AW366" s="19"/>
      <c r="AX366" s="19"/>
      <c r="AY366" s="19"/>
      <c r="AZ366" s="19"/>
      <c r="BA366" s="19"/>
      <c r="BB366" s="19"/>
      <c r="BC366" s="19"/>
    </row>
    <row r="367" spans="1:55">
      <c r="A367" s="1"/>
      <c r="B367" s="1"/>
      <c r="C367" s="1"/>
      <c r="D367" s="1"/>
      <c r="E367" s="1"/>
      <c r="F367" s="1"/>
      <c r="G367" s="1"/>
      <c r="H367" s="1"/>
      <c r="I367" s="1"/>
      <c r="J367" s="1"/>
      <c r="K367" s="1"/>
      <c r="L367" s="1"/>
      <c r="M367" s="1"/>
      <c r="N367" s="1"/>
      <c r="O367" s="1"/>
      <c r="P367" s="1"/>
      <c r="Q367" s="1"/>
      <c r="R367" s="1"/>
      <c r="S367" s="1"/>
      <c r="T367" s="1"/>
      <c r="U367" s="1"/>
      <c r="V367" s="1"/>
      <c r="W367" s="1"/>
      <c r="X367" s="1"/>
      <c r="Y367" s="1"/>
      <c r="Z367" s="1"/>
      <c r="AA367" s="1"/>
      <c r="AB367" s="1"/>
      <c r="AC367" s="1"/>
      <c r="AD367" s="1"/>
      <c r="AE367" s="1"/>
      <c r="AF367" s="1"/>
      <c r="AG367" s="1"/>
      <c r="AH367" s="19"/>
      <c r="AI367" s="19"/>
      <c r="AJ367" s="19"/>
      <c r="AK367" s="19"/>
      <c r="AL367" s="19"/>
      <c r="AM367" s="19"/>
      <c r="AN367" s="19"/>
      <c r="AO367" s="19"/>
      <c r="AP367" s="19"/>
      <c r="AQ367" s="19"/>
      <c r="AR367" s="19"/>
      <c r="AS367" s="19"/>
      <c r="AT367" s="19"/>
      <c r="AU367" s="19"/>
      <c r="AV367" s="19"/>
      <c r="AW367" s="19"/>
      <c r="AX367" s="19"/>
      <c r="AY367" s="19"/>
      <c r="AZ367" s="19"/>
      <c r="BA367" s="19"/>
      <c r="BB367" s="19"/>
      <c r="BC367" s="19"/>
    </row>
    <row r="368" spans="1:55">
      <c r="A368" s="1"/>
      <c r="B368" s="1"/>
      <c r="C368" s="1"/>
      <c r="D368" s="1"/>
      <c r="E368" s="1"/>
      <c r="F368" s="1"/>
      <c r="G368" s="1"/>
      <c r="H368" s="1"/>
      <c r="I368" s="1"/>
      <c r="J368" s="1"/>
      <c r="K368" s="1"/>
      <c r="L368" s="1"/>
      <c r="M368" s="1"/>
      <c r="N368" s="1"/>
      <c r="O368" s="1"/>
      <c r="P368" s="1"/>
      <c r="Q368" s="1"/>
      <c r="R368" s="1"/>
      <c r="S368" s="1"/>
      <c r="T368" s="1"/>
      <c r="U368" s="1"/>
      <c r="V368" s="1"/>
      <c r="W368" s="1"/>
      <c r="X368" s="1"/>
      <c r="Y368" s="1"/>
      <c r="Z368" s="1"/>
      <c r="AA368" s="1"/>
      <c r="AB368" s="1"/>
      <c r="AC368" s="1"/>
      <c r="AD368" s="1"/>
      <c r="AE368" s="1"/>
      <c r="AF368" s="1"/>
      <c r="AG368" s="1"/>
      <c r="AH368" s="19"/>
      <c r="AI368" s="19"/>
      <c r="AJ368" s="19"/>
      <c r="AK368" s="19"/>
      <c r="AL368" s="19"/>
      <c r="AM368" s="19"/>
      <c r="AN368" s="19"/>
      <c r="AO368" s="19"/>
      <c r="AP368" s="19"/>
      <c r="AQ368" s="19"/>
      <c r="AR368" s="19"/>
      <c r="AS368" s="19"/>
      <c r="AT368" s="19"/>
      <c r="AU368" s="19"/>
      <c r="AV368" s="19"/>
      <c r="AW368" s="19"/>
      <c r="AX368" s="19"/>
      <c r="AY368" s="19"/>
      <c r="AZ368" s="19"/>
      <c r="BA368" s="19"/>
      <c r="BB368" s="19"/>
      <c r="BC368" s="19"/>
    </row>
    <row r="369" spans="1:55">
      <c r="A369" s="1"/>
      <c r="B369" s="1"/>
      <c r="C369" s="1"/>
      <c r="D369" s="1"/>
      <c r="E369" s="1"/>
      <c r="F369" s="1"/>
      <c r="G369" s="1"/>
      <c r="H369" s="1"/>
      <c r="I369" s="1"/>
      <c r="J369" s="1"/>
      <c r="K369" s="1"/>
      <c r="L369" s="1"/>
      <c r="M369" s="1"/>
      <c r="N369" s="1"/>
      <c r="O369" s="1"/>
      <c r="P369" s="1"/>
      <c r="Q369" s="1"/>
      <c r="R369" s="1"/>
      <c r="S369" s="1"/>
      <c r="T369" s="1"/>
      <c r="U369" s="1"/>
      <c r="V369" s="1"/>
      <c r="W369" s="1"/>
      <c r="X369" s="1"/>
      <c r="Y369" s="1"/>
      <c r="Z369" s="1"/>
      <c r="AA369" s="1"/>
      <c r="AB369" s="1"/>
      <c r="AC369" s="1"/>
      <c r="AD369" s="1"/>
      <c r="AE369" s="1"/>
      <c r="AF369" s="1"/>
      <c r="AG369" s="1"/>
      <c r="AH369" s="19"/>
      <c r="AI369" s="19"/>
      <c r="AJ369" s="19"/>
      <c r="AK369" s="19"/>
      <c r="AL369" s="19"/>
      <c r="AM369" s="19"/>
      <c r="AN369" s="19"/>
      <c r="AO369" s="19"/>
      <c r="AP369" s="19"/>
      <c r="AQ369" s="19"/>
      <c r="AR369" s="19"/>
      <c r="AS369" s="19"/>
      <c r="AT369" s="19"/>
      <c r="AU369" s="19"/>
      <c r="AV369" s="19"/>
      <c r="AW369" s="19"/>
      <c r="AX369" s="19"/>
      <c r="AY369" s="19"/>
      <c r="AZ369" s="19"/>
      <c r="BA369" s="19"/>
      <c r="BB369" s="19"/>
      <c r="BC369" s="19"/>
    </row>
    <row r="370" spans="1:55">
      <c r="A370" s="1"/>
      <c r="B370" s="1"/>
      <c r="C370" s="1"/>
      <c r="D370" s="1"/>
      <c r="E370" s="1"/>
      <c r="F370" s="1"/>
      <c r="G370" s="1"/>
      <c r="H370" s="1"/>
      <c r="I370" s="1"/>
      <c r="J370" s="1"/>
      <c r="K370" s="1"/>
      <c r="L370" s="1"/>
      <c r="M370" s="1"/>
      <c r="N370" s="1"/>
      <c r="O370" s="1"/>
      <c r="P370" s="1"/>
      <c r="Q370" s="1"/>
      <c r="R370" s="1"/>
      <c r="S370" s="1"/>
      <c r="T370" s="1"/>
      <c r="U370" s="1"/>
      <c r="V370" s="1"/>
      <c r="W370" s="1"/>
      <c r="X370" s="1"/>
      <c r="Y370" s="1"/>
      <c r="Z370" s="1"/>
      <c r="AA370" s="1"/>
      <c r="AB370" s="1"/>
      <c r="AC370" s="1"/>
      <c r="AD370" s="1"/>
      <c r="AE370" s="1"/>
      <c r="AF370" s="1"/>
      <c r="AG370" s="1"/>
      <c r="AH370" s="19"/>
      <c r="AI370" s="19"/>
      <c r="AJ370" s="19"/>
      <c r="AK370" s="19"/>
      <c r="AL370" s="19"/>
      <c r="AM370" s="19"/>
      <c r="AN370" s="19"/>
      <c r="AO370" s="19"/>
      <c r="AP370" s="19"/>
      <c r="AQ370" s="19"/>
      <c r="AR370" s="19"/>
      <c r="AS370" s="19"/>
      <c r="AT370" s="19"/>
      <c r="AU370" s="19"/>
      <c r="AV370" s="19"/>
      <c r="AW370" s="19"/>
      <c r="AX370" s="19"/>
      <c r="AY370" s="19"/>
      <c r="AZ370" s="19"/>
      <c r="BA370" s="19"/>
      <c r="BB370" s="19"/>
      <c r="BC370" s="19"/>
    </row>
    <row r="371" spans="1:55">
      <c r="A371" s="1"/>
      <c r="B371" s="1"/>
      <c r="C371" s="1"/>
      <c r="D371" s="1"/>
      <c r="E371" s="1"/>
      <c r="F371" s="1"/>
      <c r="G371" s="1"/>
      <c r="H371" s="1"/>
      <c r="I371" s="1"/>
      <c r="J371" s="1"/>
      <c r="K371" s="1"/>
      <c r="L371" s="1"/>
      <c r="M371" s="1"/>
      <c r="N371" s="1"/>
      <c r="O371" s="1"/>
      <c r="P371" s="1"/>
      <c r="Q371" s="1"/>
      <c r="R371" s="1"/>
      <c r="S371" s="1"/>
      <c r="T371" s="1"/>
      <c r="U371" s="1"/>
      <c r="V371" s="1"/>
      <c r="W371" s="1"/>
      <c r="X371" s="1"/>
      <c r="Y371" s="1"/>
      <c r="Z371" s="1"/>
      <c r="AA371" s="1"/>
      <c r="AB371" s="1"/>
      <c r="AC371" s="1"/>
      <c r="AD371" s="1"/>
      <c r="AE371" s="1"/>
      <c r="AF371" s="1"/>
      <c r="AG371" s="1"/>
      <c r="AH371" s="19"/>
      <c r="AI371" s="19"/>
      <c r="AJ371" s="19"/>
      <c r="AK371" s="19"/>
      <c r="AL371" s="19"/>
      <c r="AM371" s="19"/>
      <c r="AN371" s="19"/>
      <c r="AO371" s="19"/>
      <c r="AP371" s="19"/>
      <c r="AQ371" s="19"/>
      <c r="AR371" s="19"/>
      <c r="AS371" s="19"/>
      <c r="AT371" s="19"/>
      <c r="AU371" s="19"/>
      <c r="AV371" s="19"/>
      <c r="AW371" s="19"/>
      <c r="AX371" s="19"/>
      <c r="AY371" s="19"/>
      <c r="AZ371" s="19"/>
      <c r="BA371" s="19"/>
      <c r="BB371" s="19"/>
      <c r="BC371" s="19"/>
    </row>
    <row r="372" spans="1:55">
      <c r="A372" s="1"/>
      <c r="B372" s="1"/>
      <c r="C372" s="1"/>
      <c r="D372" s="1"/>
      <c r="E372" s="1"/>
      <c r="F372" s="1"/>
      <c r="G372" s="1"/>
      <c r="H372" s="1"/>
      <c r="I372" s="1"/>
      <c r="J372" s="1"/>
      <c r="K372" s="1"/>
      <c r="L372" s="1"/>
      <c r="M372" s="1"/>
      <c r="N372" s="1"/>
      <c r="O372" s="1"/>
      <c r="P372" s="1"/>
      <c r="Q372" s="1"/>
      <c r="R372" s="1"/>
      <c r="S372" s="1"/>
      <c r="T372" s="1"/>
      <c r="U372" s="1"/>
      <c r="V372" s="1"/>
      <c r="W372" s="1"/>
      <c r="X372" s="1"/>
      <c r="Y372" s="1"/>
      <c r="Z372" s="1"/>
      <c r="AA372" s="1"/>
      <c r="AB372" s="1"/>
      <c r="AC372" s="1"/>
      <c r="AD372" s="1"/>
      <c r="AE372" s="1"/>
      <c r="AF372" s="1"/>
      <c r="AG372" s="1"/>
      <c r="AH372" s="19"/>
      <c r="AI372" s="19"/>
      <c r="AJ372" s="19"/>
      <c r="AK372" s="19"/>
      <c r="AL372" s="19"/>
      <c r="AM372" s="19"/>
      <c r="AN372" s="19"/>
      <c r="AO372" s="19"/>
      <c r="AP372" s="19"/>
      <c r="AQ372" s="19"/>
      <c r="AR372" s="19"/>
      <c r="AS372" s="19"/>
      <c r="AT372" s="19"/>
      <c r="AU372" s="19"/>
      <c r="AV372" s="19"/>
      <c r="AW372" s="19"/>
      <c r="AX372" s="19"/>
      <c r="AY372" s="19"/>
      <c r="AZ372" s="19"/>
      <c r="BA372" s="19"/>
      <c r="BB372" s="19"/>
      <c r="BC372" s="19"/>
    </row>
    <row r="373" spans="1:55">
      <c r="A373" s="1"/>
      <c r="B373" s="1"/>
      <c r="C373" s="1"/>
      <c r="D373" s="1"/>
      <c r="E373" s="1"/>
      <c r="F373" s="1"/>
      <c r="G373" s="1"/>
      <c r="H373" s="1"/>
      <c r="I373" s="1"/>
      <c r="J373" s="1"/>
      <c r="K373" s="1"/>
      <c r="L373" s="1"/>
      <c r="M373" s="1"/>
      <c r="N373" s="1"/>
      <c r="O373" s="1"/>
      <c r="P373" s="1"/>
      <c r="Q373" s="1"/>
      <c r="R373" s="1"/>
      <c r="S373" s="1"/>
      <c r="T373" s="1"/>
      <c r="U373" s="1"/>
      <c r="V373" s="1"/>
      <c r="W373" s="1"/>
      <c r="X373" s="1"/>
      <c r="Y373" s="1"/>
      <c r="Z373" s="1"/>
      <c r="AA373" s="1"/>
      <c r="AB373" s="1"/>
      <c r="AC373" s="1"/>
      <c r="AD373" s="1"/>
      <c r="AE373" s="1"/>
      <c r="AF373" s="1"/>
      <c r="AG373" s="1"/>
      <c r="AH373" s="19"/>
      <c r="AI373" s="19"/>
      <c r="AJ373" s="19"/>
      <c r="AK373" s="19"/>
      <c r="AL373" s="19"/>
      <c r="AM373" s="19"/>
      <c r="AN373" s="19"/>
      <c r="AO373" s="19"/>
      <c r="AP373" s="19"/>
      <c r="AQ373" s="19"/>
      <c r="AR373" s="19"/>
      <c r="AS373" s="19"/>
      <c r="AT373" s="19"/>
      <c r="AU373" s="19"/>
      <c r="AV373" s="19"/>
      <c r="AW373" s="19"/>
      <c r="AX373" s="19"/>
      <c r="AY373" s="19"/>
      <c r="AZ373" s="19"/>
      <c r="BA373" s="19"/>
      <c r="BB373" s="19"/>
      <c r="BC373" s="19"/>
    </row>
    <row r="374" spans="1:55">
      <c r="A374" s="19"/>
      <c r="B374" s="19"/>
      <c r="C374" s="19"/>
      <c r="D374" s="19"/>
      <c r="E374" s="19"/>
      <c r="F374" s="19"/>
      <c r="G374" s="19"/>
      <c r="H374" s="19"/>
      <c r="I374" s="19"/>
      <c r="J374" s="19"/>
      <c r="K374" s="19"/>
      <c r="L374" s="19"/>
      <c r="M374" s="19"/>
      <c r="N374" s="19"/>
      <c r="O374" s="19"/>
      <c r="P374" s="19"/>
      <c r="Q374" s="19"/>
      <c r="R374" s="19"/>
      <c r="S374" s="19"/>
      <c r="T374" s="19"/>
      <c r="U374" s="19"/>
      <c r="V374" s="19"/>
      <c r="W374" s="19"/>
      <c r="X374" s="19"/>
      <c r="Y374" s="19"/>
      <c r="Z374" s="19"/>
      <c r="AA374" s="19"/>
      <c r="AB374" s="19"/>
      <c r="AC374" s="19"/>
      <c r="AD374" s="19"/>
      <c r="AE374" s="19"/>
      <c r="AF374" s="19"/>
      <c r="AG374" s="19"/>
      <c r="AH374" s="19"/>
      <c r="AI374" s="19"/>
      <c r="AJ374" s="19"/>
      <c r="AK374" s="19"/>
      <c r="AL374" s="19"/>
      <c r="AM374" s="19"/>
      <c r="AN374" s="19"/>
      <c r="AO374" s="19"/>
      <c r="AP374" s="19"/>
      <c r="AQ374" s="19"/>
      <c r="AR374" s="19"/>
      <c r="AS374" s="19"/>
      <c r="AT374" s="19"/>
      <c r="AU374" s="19"/>
      <c r="AV374" s="19"/>
      <c r="AW374" s="19"/>
      <c r="AX374" s="19"/>
      <c r="AY374" s="19"/>
      <c r="AZ374" s="19"/>
      <c r="BA374" s="19"/>
      <c r="BB374" s="19"/>
      <c r="BC374" s="19"/>
    </row>
    <row r="375" spans="1:55">
      <c r="A375" s="19"/>
      <c r="B375" s="19"/>
      <c r="C375" s="19"/>
      <c r="D375" s="19"/>
      <c r="E375" s="19"/>
      <c r="F375" s="19"/>
      <c r="G375" s="19"/>
      <c r="H375" s="19"/>
      <c r="I375" s="19"/>
      <c r="J375" s="19"/>
      <c r="K375" s="19"/>
      <c r="L375" s="19"/>
      <c r="M375" s="19"/>
      <c r="N375" s="19"/>
      <c r="O375" s="19"/>
      <c r="P375" s="19"/>
      <c r="Q375" s="19"/>
      <c r="R375" s="19"/>
      <c r="S375" s="19"/>
      <c r="T375" s="19"/>
      <c r="U375" s="19"/>
      <c r="V375" s="19"/>
      <c r="W375" s="19"/>
      <c r="X375" s="19"/>
      <c r="Y375" s="19"/>
      <c r="Z375" s="19"/>
      <c r="AA375" s="19"/>
      <c r="AB375" s="19"/>
      <c r="AC375" s="19"/>
      <c r="AD375" s="19"/>
      <c r="AE375" s="19"/>
      <c r="AF375" s="19"/>
      <c r="AG375" s="19"/>
      <c r="AH375" s="19"/>
      <c r="AI375" s="19"/>
      <c r="AJ375" s="19"/>
      <c r="AK375" s="19"/>
      <c r="AL375" s="19"/>
      <c r="AM375" s="19"/>
      <c r="AN375" s="19"/>
      <c r="AO375" s="19"/>
      <c r="AP375" s="19"/>
      <c r="AQ375" s="19"/>
      <c r="AR375" s="19"/>
      <c r="AS375" s="19"/>
      <c r="AT375" s="19"/>
      <c r="AU375" s="19"/>
      <c r="AV375" s="19"/>
      <c r="AW375" s="19"/>
      <c r="AX375" s="19"/>
      <c r="AY375" s="19"/>
      <c r="AZ375" s="19"/>
      <c r="BA375" s="19"/>
      <c r="BB375" s="19"/>
      <c r="BC375" s="19"/>
    </row>
    <row r="376" spans="1:55">
      <c r="A376" s="19"/>
      <c r="B376" s="19"/>
      <c r="C376" s="19"/>
      <c r="D376" s="19"/>
      <c r="E376" s="19"/>
      <c r="F376" s="19"/>
      <c r="G376" s="19"/>
      <c r="H376" s="19"/>
      <c r="I376" s="19"/>
      <c r="J376" s="19"/>
      <c r="K376" s="19"/>
      <c r="L376" s="19"/>
      <c r="M376" s="19"/>
      <c r="N376" s="19"/>
      <c r="O376" s="19"/>
      <c r="P376" s="19"/>
      <c r="Q376" s="19"/>
      <c r="R376" s="19"/>
      <c r="S376" s="19"/>
      <c r="T376" s="19"/>
      <c r="U376" s="19"/>
      <c r="V376" s="19"/>
      <c r="W376" s="19"/>
      <c r="X376" s="19"/>
      <c r="Y376" s="19"/>
      <c r="Z376" s="19"/>
      <c r="AA376" s="19"/>
      <c r="AB376" s="19"/>
      <c r="AC376" s="19"/>
      <c r="AD376" s="19"/>
      <c r="AE376" s="19"/>
      <c r="AF376" s="19"/>
      <c r="AG376" s="19"/>
      <c r="AH376" s="19"/>
      <c r="AI376" s="19"/>
      <c r="AJ376" s="19"/>
      <c r="AK376" s="19"/>
      <c r="AL376" s="19"/>
      <c r="AM376" s="19"/>
      <c r="AN376" s="19"/>
      <c r="AO376" s="19"/>
      <c r="AP376" s="19"/>
      <c r="AQ376" s="19"/>
      <c r="AR376" s="19"/>
      <c r="AS376" s="19"/>
      <c r="AT376" s="19"/>
      <c r="AU376" s="19"/>
      <c r="AV376" s="19"/>
      <c r="AW376" s="19"/>
      <c r="AX376" s="19"/>
      <c r="AY376" s="19"/>
      <c r="AZ376" s="19"/>
      <c r="BA376" s="19"/>
      <c r="BB376" s="19"/>
      <c r="BC376" s="19"/>
    </row>
    <row r="377" spans="1:55">
      <c r="A377" s="19"/>
      <c r="B377" s="19"/>
      <c r="C377" s="19"/>
      <c r="D377" s="19"/>
      <c r="E377" s="19"/>
      <c r="F377" s="19"/>
      <c r="G377" s="19"/>
      <c r="H377" s="19"/>
      <c r="I377" s="19"/>
      <c r="J377" s="19"/>
      <c r="K377" s="19"/>
      <c r="L377" s="19"/>
      <c r="M377" s="19"/>
      <c r="N377" s="19"/>
      <c r="O377" s="19"/>
      <c r="P377" s="19"/>
      <c r="Q377" s="19"/>
      <c r="R377" s="19"/>
      <c r="S377" s="19"/>
      <c r="T377" s="19"/>
      <c r="U377" s="19"/>
      <c r="V377" s="19"/>
      <c r="W377" s="19"/>
      <c r="X377" s="19"/>
      <c r="Y377" s="19"/>
      <c r="Z377" s="19"/>
      <c r="AA377" s="19"/>
      <c r="AB377" s="19"/>
      <c r="AC377" s="19"/>
      <c r="AD377" s="19"/>
      <c r="AE377" s="19"/>
      <c r="AF377" s="19"/>
      <c r="AG377" s="19"/>
      <c r="AH377" s="19"/>
      <c r="AI377" s="19"/>
      <c r="AJ377" s="19"/>
      <c r="AK377" s="19"/>
      <c r="AL377" s="19"/>
      <c r="AM377" s="19"/>
      <c r="AN377" s="19"/>
      <c r="AO377" s="19"/>
      <c r="AP377" s="19"/>
      <c r="AQ377" s="19"/>
      <c r="AR377" s="19"/>
      <c r="AS377" s="19"/>
      <c r="AT377" s="19"/>
      <c r="AU377" s="19"/>
      <c r="AV377" s="19"/>
      <c r="AW377" s="19"/>
      <c r="AX377" s="19"/>
      <c r="AY377" s="19"/>
      <c r="AZ377" s="19"/>
      <c r="BA377" s="19"/>
      <c r="BB377" s="19"/>
      <c r="BC377" s="19"/>
    </row>
    <row r="378" spans="1:55">
      <c r="A378" s="19"/>
      <c r="B378" s="19"/>
      <c r="C378" s="19"/>
      <c r="D378" s="19"/>
      <c r="E378" s="19"/>
      <c r="F378" s="19"/>
      <c r="G378" s="19"/>
      <c r="H378" s="19"/>
      <c r="I378" s="19"/>
      <c r="J378" s="19"/>
      <c r="K378" s="19"/>
      <c r="L378" s="19"/>
      <c r="M378" s="19"/>
      <c r="N378" s="19"/>
      <c r="O378" s="19"/>
      <c r="P378" s="19"/>
      <c r="Q378" s="19"/>
      <c r="R378" s="19"/>
      <c r="S378" s="19"/>
      <c r="T378" s="19"/>
      <c r="U378" s="19"/>
      <c r="V378" s="19"/>
      <c r="W378" s="19"/>
      <c r="X378" s="19"/>
      <c r="Y378" s="19"/>
      <c r="Z378" s="19"/>
      <c r="AA378" s="19"/>
      <c r="AB378" s="19"/>
      <c r="AC378" s="19"/>
      <c r="AD378" s="19"/>
      <c r="AE378" s="19"/>
      <c r="AF378" s="19"/>
      <c r="AG378" s="19"/>
      <c r="AH378" s="19"/>
      <c r="AI378" s="19"/>
      <c r="AJ378" s="19"/>
      <c r="AK378" s="19"/>
      <c r="AL378" s="19"/>
      <c r="AM378" s="19"/>
      <c r="AN378" s="19"/>
      <c r="AO378" s="19"/>
      <c r="AP378" s="19"/>
      <c r="AQ378" s="19"/>
      <c r="AR378" s="19"/>
      <c r="AS378" s="19"/>
      <c r="AT378" s="19"/>
      <c r="AU378" s="19"/>
      <c r="AV378" s="19"/>
      <c r="AW378" s="19"/>
      <c r="AX378" s="19"/>
      <c r="AY378" s="19"/>
      <c r="AZ378" s="19"/>
      <c r="BA378" s="19"/>
      <c r="BB378" s="19"/>
      <c r="BC378" s="19"/>
    </row>
    <row r="379" spans="1:55">
      <c r="A379" s="19"/>
      <c r="B379" s="19"/>
      <c r="C379" s="19"/>
      <c r="D379" s="19"/>
      <c r="E379" s="19"/>
      <c r="F379" s="19"/>
      <c r="G379" s="19"/>
      <c r="H379" s="19"/>
      <c r="I379" s="19"/>
      <c r="J379" s="19"/>
      <c r="K379" s="19"/>
      <c r="L379" s="19"/>
      <c r="M379" s="19"/>
      <c r="N379" s="19"/>
      <c r="O379" s="19"/>
      <c r="P379" s="19"/>
      <c r="Q379" s="19"/>
      <c r="R379" s="19"/>
      <c r="S379" s="19"/>
      <c r="T379" s="19"/>
      <c r="U379" s="19"/>
      <c r="V379" s="19"/>
      <c r="W379" s="19"/>
      <c r="X379" s="19"/>
      <c r="Y379" s="19"/>
      <c r="Z379" s="19"/>
      <c r="AA379" s="19"/>
      <c r="AB379" s="19"/>
      <c r="AC379" s="19"/>
      <c r="AD379" s="19"/>
      <c r="AE379" s="19"/>
      <c r="AF379" s="19"/>
      <c r="AG379" s="19"/>
      <c r="AH379" s="19"/>
      <c r="AI379" s="19"/>
      <c r="AJ379" s="19"/>
      <c r="AK379" s="19"/>
      <c r="AL379" s="19"/>
      <c r="AM379" s="19"/>
      <c r="AN379" s="19"/>
      <c r="AO379" s="19"/>
      <c r="AP379" s="19"/>
      <c r="AQ379" s="19"/>
      <c r="AR379" s="19"/>
      <c r="AS379" s="19"/>
      <c r="AT379" s="19"/>
      <c r="AU379" s="19"/>
      <c r="AV379" s="19"/>
      <c r="AW379" s="19"/>
      <c r="AX379" s="19"/>
      <c r="AY379" s="19"/>
      <c r="AZ379" s="19"/>
      <c r="BA379" s="19"/>
      <c r="BB379" s="19"/>
      <c r="BC379" s="19"/>
    </row>
    <row r="380" spans="1:55">
      <c r="A380" s="19"/>
      <c r="B380" s="19"/>
      <c r="C380" s="19"/>
      <c r="D380" s="19"/>
      <c r="E380" s="19"/>
      <c r="F380" s="19"/>
      <c r="G380" s="19"/>
      <c r="H380" s="19"/>
      <c r="I380" s="19"/>
      <c r="J380" s="19"/>
      <c r="K380" s="19"/>
      <c r="L380" s="19"/>
      <c r="M380" s="19"/>
      <c r="N380" s="19"/>
      <c r="O380" s="19"/>
      <c r="P380" s="19"/>
      <c r="Q380" s="19"/>
      <c r="R380" s="19"/>
      <c r="S380" s="19"/>
      <c r="T380" s="19"/>
      <c r="U380" s="19"/>
      <c r="V380" s="19"/>
      <c r="W380" s="19"/>
      <c r="X380" s="19"/>
      <c r="Y380" s="19"/>
      <c r="Z380" s="19"/>
      <c r="AA380" s="19"/>
      <c r="AB380" s="19"/>
      <c r="AC380" s="19"/>
      <c r="AD380" s="19"/>
      <c r="AE380" s="19"/>
      <c r="AF380" s="19"/>
      <c r="AG380" s="19"/>
      <c r="AH380" s="19"/>
      <c r="AI380" s="19"/>
      <c r="AJ380" s="19"/>
      <c r="AK380" s="19"/>
      <c r="AL380" s="19"/>
      <c r="AM380" s="19"/>
      <c r="AN380" s="19"/>
      <c r="AO380" s="19"/>
      <c r="AP380" s="19"/>
      <c r="AQ380" s="19"/>
      <c r="AR380" s="19"/>
      <c r="AS380" s="19"/>
      <c r="AT380" s="19"/>
      <c r="AU380" s="19"/>
      <c r="AV380" s="19"/>
      <c r="AW380" s="19"/>
      <c r="AX380" s="19"/>
      <c r="AY380" s="19"/>
      <c r="AZ380" s="19"/>
      <c r="BA380" s="19"/>
      <c r="BB380" s="19"/>
      <c r="BC380" s="19"/>
    </row>
    <row r="381" spans="1:55">
      <c r="A381" s="19"/>
      <c r="B381" s="19"/>
      <c r="C381" s="19"/>
      <c r="D381" s="19"/>
      <c r="E381" s="19"/>
      <c r="F381" s="19"/>
      <c r="G381" s="19"/>
      <c r="H381" s="19"/>
      <c r="I381" s="19"/>
      <c r="J381" s="19"/>
      <c r="K381" s="19"/>
      <c r="L381" s="19"/>
      <c r="M381" s="19"/>
      <c r="N381" s="19"/>
      <c r="O381" s="19"/>
      <c r="P381" s="19"/>
      <c r="Q381" s="19"/>
      <c r="R381" s="19"/>
      <c r="S381" s="19"/>
      <c r="T381" s="19"/>
      <c r="U381" s="19"/>
      <c r="V381" s="19"/>
      <c r="W381" s="19"/>
      <c r="X381" s="19"/>
      <c r="Y381" s="19"/>
      <c r="Z381" s="19"/>
      <c r="AA381" s="19"/>
      <c r="AB381" s="19"/>
      <c r="AC381" s="19"/>
      <c r="AD381" s="19"/>
      <c r="AE381" s="19"/>
      <c r="AF381" s="19"/>
      <c r="AG381" s="19"/>
      <c r="AH381" s="19"/>
      <c r="AI381" s="19"/>
      <c r="AJ381" s="19"/>
      <c r="AK381" s="19"/>
      <c r="AL381" s="19"/>
      <c r="AM381" s="19"/>
      <c r="AN381" s="19"/>
      <c r="AO381" s="19"/>
      <c r="AP381" s="19"/>
      <c r="AQ381" s="19"/>
      <c r="AR381" s="19"/>
      <c r="AS381" s="19"/>
      <c r="AT381" s="19"/>
      <c r="AU381" s="19"/>
      <c r="AV381" s="19"/>
      <c r="AW381" s="19"/>
      <c r="AX381" s="19"/>
      <c r="AY381" s="19"/>
      <c r="AZ381" s="19"/>
      <c r="BA381" s="19"/>
      <c r="BB381" s="19"/>
      <c r="BC381" s="19"/>
    </row>
    <row r="382" spans="1:55">
      <c r="A382" s="19"/>
      <c r="B382" s="19"/>
      <c r="C382" s="19"/>
      <c r="D382" s="19"/>
      <c r="E382" s="19"/>
      <c r="F382" s="19"/>
      <c r="G382" s="19"/>
      <c r="H382" s="19"/>
      <c r="I382" s="19"/>
      <c r="J382" s="19"/>
      <c r="K382" s="19"/>
      <c r="L382" s="19"/>
      <c r="M382" s="19"/>
      <c r="N382" s="19"/>
      <c r="O382" s="19"/>
      <c r="P382" s="19"/>
      <c r="Q382" s="19"/>
      <c r="R382" s="19"/>
      <c r="S382" s="19"/>
      <c r="T382" s="19"/>
      <c r="U382" s="19"/>
      <c r="V382" s="19"/>
      <c r="W382" s="19"/>
      <c r="X382" s="19"/>
      <c r="Y382" s="19"/>
      <c r="Z382" s="19"/>
      <c r="AA382" s="19"/>
      <c r="AB382" s="19"/>
      <c r="AC382" s="19"/>
      <c r="AD382" s="19"/>
      <c r="AE382" s="19"/>
      <c r="AF382" s="19"/>
      <c r="AG382" s="19"/>
      <c r="AH382" s="19"/>
      <c r="AI382" s="19"/>
      <c r="AJ382" s="19"/>
      <c r="AK382" s="19"/>
      <c r="AL382" s="19"/>
      <c r="AM382" s="19"/>
      <c r="AN382" s="19"/>
      <c r="AO382" s="19"/>
      <c r="AP382" s="19"/>
      <c r="AQ382" s="19"/>
      <c r="AR382" s="19"/>
      <c r="AS382" s="19"/>
      <c r="AT382" s="19"/>
      <c r="AU382" s="19"/>
      <c r="AV382" s="19"/>
      <c r="AW382" s="19"/>
      <c r="AX382" s="19"/>
      <c r="AY382" s="19"/>
      <c r="AZ382" s="19"/>
      <c r="BA382" s="19"/>
      <c r="BB382" s="19"/>
      <c r="BC382" s="19"/>
    </row>
    <row r="383" spans="1:55">
      <c r="A383" s="19"/>
      <c r="B383" s="19"/>
      <c r="C383" s="19"/>
      <c r="D383" s="19"/>
      <c r="E383" s="19"/>
      <c r="F383" s="19"/>
      <c r="G383" s="19"/>
      <c r="H383" s="19"/>
      <c r="I383" s="19"/>
      <c r="J383" s="19"/>
      <c r="K383" s="19"/>
      <c r="L383" s="19"/>
      <c r="M383" s="19"/>
      <c r="N383" s="19"/>
      <c r="O383" s="19"/>
      <c r="P383" s="19"/>
      <c r="Q383" s="19"/>
      <c r="R383" s="19"/>
      <c r="S383" s="19"/>
      <c r="T383" s="19"/>
      <c r="U383" s="19"/>
      <c r="V383" s="19"/>
      <c r="W383" s="19"/>
      <c r="X383" s="19"/>
      <c r="Y383" s="19"/>
      <c r="Z383" s="19"/>
      <c r="AA383" s="19"/>
      <c r="AB383" s="19"/>
      <c r="AC383" s="19"/>
      <c r="AD383" s="19"/>
      <c r="AE383" s="19"/>
      <c r="AF383" s="19"/>
      <c r="AG383" s="19"/>
      <c r="AH383" s="19"/>
      <c r="AI383" s="19"/>
      <c r="AJ383" s="19"/>
      <c r="AK383" s="19"/>
      <c r="AL383" s="19"/>
      <c r="AM383" s="19"/>
      <c r="AN383" s="19"/>
      <c r="AO383" s="19"/>
      <c r="AP383" s="19"/>
      <c r="AQ383" s="19"/>
      <c r="AR383" s="19"/>
      <c r="AS383" s="19"/>
      <c r="AT383" s="19"/>
      <c r="AU383" s="19"/>
      <c r="AV383" s="19"/>
      <c r="AW383" s="19"/>
      <c r="AX383" s="19"/>
      <c r="AY383" s="19"/>
      <c r="AZ383" s="19"/>
      <c r="BA383" s="19"/>
      <c r="BB383" s="19"/>
      <c r="BC383" s="19"/>
    </row>
    <row r="384" spans="1:55">
      <c r="A384" s="19"/>
      <c r="B384" s="19"/>
      <c r="C384" s="19"/>
      <c r="D384" s="19"/>
      <c r="E384" s="19"/>
      <c r="F384" s="19"/>
      <c r="G384" s="19"/>
      <c r="H384" s="19"/>
      <c r="I384" s="19"/>
      <c r="J384" s="19"/>
      <c r="K384" s="19"/>
      <c r="L384" s="19"/>
      <c r="M384" s="19"/>
      <c r="N384" s="19"/>
      <c r="O384" s="19"/>
      <c r="P384" s="19"/>
      <c r="Q384" s="19"/>
      <c r="R384" s="19"/>
      <c r="S384" s="19"/>
      <c r="T384" s="19"/>
      <c r="U384" s="19"/>
      <c r="V384" s="19"/>
      <c r="W384" s="19"/>
      <c r="X384" s="19"/>
      <c r="Y384" s="19"/>
      <c r="Z384" s="19"/>
      <c r="AA384" s="19"/>
      <c r="AB384" s="19"/>
      <c r="AC384" s="19"/>
      <c r="AD384" s="19"/>
      <c r="AE384" s="19"/>
      <c r="AF384" s="19"/>
      <c r="AG384" s="19"/>
      <c r="AH384" s="19"/>
      <c r="AI384" s="19"/>
      <c r="AJ384" s="19"/>
      <c r="AK384" s="19"/>
      <c r="AL384" s="19"/>
      <c r="AM384" s="19"/>
      <c r="AN384" s="19"/>
      <c r="AO384" s="19"/>
      <c r="AP384" s="19"/>
      <c r="AQ384" s="19"/>
      <c r="AR384" s="19"/>
      <c r="AS384" s="19"/>
      <c r="AT384" s="19"/>
      <c r="AU384" s="19"/>
      <c r="AV384" s="19"/>
      <c r="AW384" s="19"/>
      <c r="AX384" s="19"/>
      <c r="AY384" s="19"/>
      <c r="AZ384" s="19"/>
      <c r="BA384" s="19"/>
      <c r="BB384" s="19"/>
      <c r="BC384" s="19"/>
    </row>
    <row r="385" spans="1:55">
      <c r="A385" s="19"/>
      <c r="B385" s="19"/>
      <c r="C385" s="19"/>
      <c r="D385" s="19"/>
      <c r="E385" s="19"/>
      <c r="F385" s="19"/>
      <c r="G385" s="19"/>
      <c r="H385" s="19"/>
      <c r="I385" s="19"/>
      <c r="J385" s="19"/>
      <c r="K385" s="19"/>
      <c r="L385" s="19"/>
      <c r="M385" s="19"/>
      <c r="N385" s="19"/>
      <c r="O385" s="19"/>
      <c r="P385" s="19"/>
      <c r="Q385" s="19"/>
      <c r="R385" s="19"/>
      <c r="S385" s="19"/>
      <c r="T385" s="19"/>
      <c r="U385" s="19"/>
      <c r="V385" s="19"/>
      <c r="W385" s="19"/>
      <c r="X385" s="19"/>
      <c r="Y385" s="19"/>
      <c r="Z385" s="19"/>
      <c r="AA385" s="19"/>
      <c r="AB385" s="19"/>
      <c r="AC385" s="19"/>
      <c r="AD385" s="19"/>
      <c r="AE385" s="19"/>
      <c r="AF385" s="19"/>
      <c r="AG385" s="19"/>
      <c r="AH385" s="19"/>
      <c r="AI385" s="19"/>
      <c r="AJ385" s="19"/>
      <c r="AK385" s="19"/>
      <c r="AL385" s="19"/>
      <c r="AM385" s="19"/>
      <c r="AN385" s="19"/>
      <c r="AO385" s="19"/>
      <c r="AP385" s="19"/>
      <c r="AQ385" s="19"/>
      <c r="AR385" s="19"/>
      <c r="AS385" s="19"/>
      <c r="AT385" s="19"/>
      <c r="AU385" s="19"/>
      <c r="AV385" s="19"/>
      <c r="AW385" s="19"/>
      <c r="AX385" s="19"/>
      <c r="AY385" s="19"/>
      <c r="AZ385" s="19"/>
      <c r="BA385" s="19"/>
      <c r="BB385" s="19"/>
      <c r="BC385" s="19"/>
    </row>
    <row r="386" spans="1:55">
      <c r="A386" s="19"/>
      <c r="B386" s="19"/>
      <c r="C386" s="19"/>
      <c r="D386" s="19"/>
      <c r="E386" s="19"/>
      <c r="F386" s="19"/>
      <c r="G386" s="19"/>
      <c r="H386" s="19"/>
      <c r="I386" s="19"/>
      <c r="J386" s="19"/>
      <c r="K386" s="19"/>
      <c r="L386" s="19"/>
      <c r="M386" s="19"/>
      <c r="N386" s="19"/>
      <c r="O386" s="19"/>
      <c r="P386" s="19"/>
      <c r="Q386" s="19"/>
      <c r="R386" s="19"/>
      <c r="S386" s="19"/>
      <c r="T386" s="19"/>
      <c r="U386" s="19"/>
      <c r="V386" s="19"/>
      <c r="W386" s="19"/>
      <c r="X386" s="19"/>
      <c r="Y386" s="19"/>
      <c r="Z386" s="19"/>
      <c r="AA386" s="19"/>
      <c r="AB386" s="19"/>
      <c r="AC386" s="19"/>
      <c r="AD386" s="19"/>
      <c r="AE386" s="19"/>
      <c r="AF386" s="19"/>
      <c r="AG386" s="19"/>
      <c r="AH386" s="19"/>
      <c r="AI386" s="19"/>
      <c r="AJ386" s="19"/>
      <c r="AK386" s="19"/>
      <c r="AL386" s="19"/>
      <c r="AM386" s="19"/>
      <c r="AN386" s="19"/>
      <c r="AO386" s="19"/>
      <c r="AP386" s="19"/>
      <c r="AQ386" s="19"/>
      <c r="AR386" s="19"/>
      <c r="AS386" s="19"/>
      <c r="AT386" s="19"/>
      <c r="AU386" s="19"/>
      <c r="AV386" s="19"/>
      <c r="AW386" s="19"/>
      <c r="AX386" s="19"/>
      <c r="AY386" s="19"/>
      <c r="AZ386" s="19"/>
      <c r="BA386" s="19"/>
      <c r="BB386" s="19"/>
      <c r="BC386" s="19"/>
    </row>
    <row r="387" spans="1:55">
      <c r="A387" s="19"/>
      <c r="B387" s="19"/>
      <c r="C387" s="19"/>
      <c r="D387" s="19"/>
      <c r="E387" s="19"/>
      <c r="F387" s="19"/>
      <c r="G387" s="19"/>
      <c r="H387" s="19"/>
      <c r="I387" s="19"/>
      <c r="J387" s="19"/>
      <c r="K387" s="19"/>
      <c r="L387" s="19"/>
      <c r="M387" s="19"/>
      <c r="N387" s="19"/>
      <c r="O387" s="19"/>
      <c r="P387" s="19"/>
      <c r="Q387" s="19"/>
      <c r="R387" s="19"/>
      <c r="S387" s="19"/>
      <c r="T387" s="19"/>
      <c r="U387" s="19"/>
      <c r="V387" s="19"/>
      <c r="W387" s="19"/>
      <c r="X387" s="19"/>
      <c r="Y387" s="19"/>
      <c r="Z387" s="19"/>
      <c r="AA387" s="19"/>
      <c r="AB387" s="19"/>
      <c r="AC387" s="19"/>
      <c r="AD387" s="19"/>
      <c r="AE387" s="19"/>
      <c r="AF387" s="19"/>
      <c r="AG387" s="19"/>
      <c r="AH387" s="19"/>
      <c r="AI387" s="19"/>
      <c r="AJ387" s="19"/>
      <c r="AK387" s="19"/>
      <c r="AL387" s="19"/>
      <c r="AM387" s="19"/>
      <c r="AN387" s="19"/>
      <c r="AO387" s="19"/>
      <c r="AP387" s="19"/>
      <c r="AQ387" s="19"/>
      <c r="AR387" s="19"/>
      <c r="AS387" s="19"/>
      <c r="AT387" s="19"/>
      <c r="AU387" s="19"/>
      <c r="AV387" s="19"/>
      <c r="AW387" s="19"/>
      <c r="AX387" s="19"/>
      <c r="AY387" s="19"/>
      <c r="AZ387" s="19"/>
      <c r="BA387" s="19"/>
      <c r="BB387" s="19"/>
      <c r="BC387" s="19"/>
    </row>
    <row r="388" spans="1:55">
      <c r="A388" s="19"/>
      <c r="B388" s="19"/>
      <c r="C388" s="19"/>
      <c r="D388" s="19"/>
      <c r="E388" s="19"/>
      <c r="F388" s="19"/>
      <c r="G388" s="19"/>
      <c r="H388" s="19"/>
      <c r="I388" s="19"/>
      <c r="J388" s="19"/>
      <c r="K388" s="19"/>
      <c r="L388" s="19"/>
      <c r="M388" s="19"/>
      <c r="N388" s="19"/>
      <c r="O388" s="19"/>
      <c r="P388" s="19"/>
      <c r="Q388" s="19"/>
      <c r="R388" s="19"/>
      <c r="S388" s="19"/>
      <c r="T388" s="19"/>
      <c r="U388" s="19"/>
      <c r="V388" s="19"/>
      <c r="W388" s="19"/>
      <c r="X388" s="19"/>
      <c r="Y388" s="19"/>
      <c r="Z388" s="19"/>
      <c r="AA388" s="19"/>
      <c r="AB388" s="19"/>
      <c r="AC388" s="19"/>
      <c r="AD388" s="19"/>
      <c r="AE388" s="19"/>
      <c r="AF388" s="19"/>
      <c r="AG388" s="19"/>
      <c r="AH388" s="19"/>
      <c r="AI388" s="19"/>
      <c r="AJ388" s="19"/>
      <c r="AK388" s="19"/>
      <c r="AL388" s="19"/>
      <c r="AM388" s="19"/>
      <c r="AN388" s="19"/>
      <c r="AO388" s="19"/>
      <c r="AP388" s="19"/>
      <c r="AQ388" s="19"/>
      <c r="AR388" s="19"/>
      <c r="AS388" s="19"/>
      <c r="AT388" s="19"/>
      <c r="AU388" s="19"/>
      <c r="AV388" s="19"/>
      <c r="AW388" s="19"/>
      <c r="AX388" s="19"/>
      <c r="AY388" s="19"/>
      <c r="AZ388" s="19"/>
      <c r="BA388" s="19"/>
      <c r="BB388" s="19"/>
      <c r="BC388" s="19"/>
    </row>
    <row r="389" spans="1:55">
      <c r="A389" s="19"/>
      <c r="B389" s="19"/>
      <c r="C389" s="19"/>
      <c r="D389" s="19"/>
      <c r="E389" s="19"/>
      <c r="F389" s="19"/>
      <c r="G389" s="19"/>
      <c r="H389" s="19"/>
      <c r="I389" s="19"/>
      <c r="J389" s="19"/>
      <c r="K389" s="19"/>
      <c r="L389" s="19"/>
      <c r="M389" s="19"/>
      <c r="N389" s="19"/>
      <c r="O389" s="19"/>
      <c r="P389" s="19"/>
      <c r="Q389" s="19"/>
      <c r="R389" s="19"/>
      <c r="S389" s="19"/>
      <c r="T389" s="19"/>
      <c r="U389" s="19"/>
      <c r="V389" s="19"/>
      <c r="W389" s="19"/>
      <c r="X389" s="19"/>
      <c r="Y389" s="19"/>
      <c r="Z389" s="19"/>
      <c r="AA389" s="19"/>
      <c r="AB389" s="19"/>
      <c r="AC389" s="19"/>
      <c r="AD389" s="19"/>
      <c r="AE389" s="19"/>
      <c r="AF389" s="19"/>
      <c r="AG389" s="19"/>
      <c r="AH389" s="19"/>
      <c r="AI389" s="19"/>
      <c r="AJ389" s="19"/>
      <c r="AK389" s="19"/>
      <c r="AL389" s="19"/>
      <c r="AM389" s="19"/>
      <c r="AN389" s="19"/>
      <c r="AO389" s="19"/>
      <c r="AP389" s="19"/>
      <c r="AQ389" s="19"/>
      <c r="AR389" s="19"/>
      <c r="AS389" s="19"/>
      <c r="AT389" s="19"/>
      <c r="AU389" s="19"/>
      <c r="AV389" s="19"/>
      <c r="AW389" s="19"/>
      <c r="AX389" s="19"/>
      <c r="AY389" s="19"/>
      <c r="AZ389" s="19"/>
      <c r="BA389" s="19"/>
      <c r="BB389" s="19"/>
      <c r="BC389" s="19"/>
    </row>
    <row r="390" spans="1:55">
      <c r="A390" s="19"/>
      <c r="B390" s="19"/>
      <c r="C390" s="19"/>
      <c r="D390" s="19"/>
      <c r="E390" s="19"/>
      <c r="F390" s="19"/>
      <c r="G390" s="19"/>
      <c r="H390" s="19"/>
      <c r="I390" s="19"/>
      <c r="J390" s="19"/>
      <c r="K390" s="19"/>
      <c r="L390" s="19"/>
      <c r="M390" s="19"/>
      <c r="N390" s="19"/>
      <c r="O390" s="19"/>
      <c r="P390" s="19"/>
      <c r="Q390" s="19"/>
      <c r="R390" s="19"/>
      <c r="S390" s="19"/>
      <c r="T390" s="19"/>
      <c r="U390" s="19"/>
      <c r="V390" s="19"/>
      <c r="W390" s="19"/>
      <c r="X390" s="19"/>
      <c r="Y390" s="19"/>
      <c r="Z390" s="19"/>
      <c r="AA390" s="19"/>
      <c r="AB390" s="19"/>
      <c r="AC390" s="19"/>
      <c r="AD390" s="19"/>
      <c r="AE390" s="19"/>
      <c r="AF390" s="19"/>
      <c r="AG390" s="19"/>
      <c r="AH390" s="19"/>
      <c r="AI390" s="19"/>
      <c r="AJ390" s="19"/>
      <c r="AK390" s="19"/>
      <c r="AL390" s="19"/>
      <c r="AM390" s="19"/>
      <c r="AN390" s="19"/>
      <c r="AO390" s="19"/>
      <c r="AP390" s="19"/>
      <c r="AQ390" s="19"/>
      <c r="AR390" s="19"/>
      <c r="AS390" s="19"/>
      <c r="AT390" s="19"/>
      <c r="AU390" s="19"/>
      <c r="AV390" s="19"/>
      <c r="AW390" s="19"/>
      <c r="AX390" s="19"/>
      <c r="AY390" s="19"/>
      <c r="AZ390" s="19"/>
      <c r="BA390" s="19"/>
      <c r="BB390" s="19"/>
      <c r="BC390" s="19"/>
    </row>
    <row r="391" spans="1:55">
      <c r="A391" s="19"/>
      <c r="B391" s="19"/>
      <c r="C391" s="19"/>
      <c r="D391" s="19"/>
      <c r="E391" s="19"/>
      <c r="F391" s="19"/>
      <c r="G391" s="19"/>
      <c r="H391" s="19"/>
      <c r="I391" s="19"/>
      <c r="J391" s="19"/>
      <c r="K391" s="19"/>
      <c r="L391" s="19"/>
      <c r="M391" s="19"/>
      <c r="N391" s="19"/>
      <c r="O391" s="19"/>
      <c r="P391" s="19"/>
      <c r="Q391" s="19"/>
      <c r="R391" s="19"/>
      <c r="S391" s="19"/>
      <c r="T391" s="19"/>
      <c r="U391" s="19"/>
      <c r="V391" s="19"/>
      <c r="W391" s="19"/>
      <c r="X391" s="19"/>
      <c r="Y391" s="19"/>
      <c r="Z391" s="19"/>
      <c r="AA391" s="19"/>
      <c r="AB391" s="19"/>
      <c r="AC391" s="19"/>
      <c r="AD391" s="19"/>
      <c r="AE391" s="19"/>
      <c r="AF391" s="19"/>
      <c r="AG391" s="19"/>
      <c r="AH391" s="19"/>
      <c r="AI391" s="19"/>
      <c r="AJ391" s="19"/>
      <c r="AK391" s="19"/>
      <c r="AL391" s="19"/>
      <c r="AM391" s="19"/>
      <c r="AN391" s="19"/>
      <c r="AO391" s="19"/>
      <c r="AP391" s="19"/>
      <c r="AQ391" s="19"/>
      <c r="AR391" s="19"/>
      <c r="AS391" s="19"/>
      <c r="AT391" s="19"/>
      <c r="AU391" s="19"/>
      <c r="AV391" s="19"/>
      <c r="AW391" s="19"/>
      <c r="AX391" s="19"/>
      <c r="AY391" s="19"/>
      <c r="AZ391" s="19"/>
      <c r="BA391" s="19"/>
      <c r="BB391" s="19"/>
      <c r="BC391" s="19"/>
    </row>
    <row r="392" spans="1:55">
      <c r="A392" s="19"/>
      <c r="B392" s="19"/>
      <c r="C392" s="19"/>
      <c r="D392" s="19"/>
      <c r="E392" s="19"/>
      <c r="F392" s="19"/>
      <c r="G392" s="19"/>
      <c r="H392" s="19"/>
      <c r="I392" s="19"/>
      <c r="J392" s="19"/>
      <c r="K392" s="19"/>
      <c r="L392" s="19"/>
      <c r="M392" s="19"/>
      <c r="N392" s="19"/>
      <c r="O392" s="19"/>
      <c r="P392" s="19"/>
      <c r="Q392" s="19"/>
      <c r="R392" s="19"/>
      <c r="S392" s="19"/>
      <c r="T392" s="19"/>
      <c r="U392" s="19"/>
      <c r="V392" s="19"/>
      <c r="W392" s="19"/>
      <c r="X392" s="19"/>
      <c r="Y392" s="19"/>
      <c r="Z392" s="19"/>
      <c r="AA392" s="19"/>
      <c r="AB392" s="19"/>
      <c r="AC392" s="19"/>
      <c r="AD392" s="19"/>
      <c r="AE392" s="19"/>
      <c r="AF392" s="19"/>
      <c r="AG392" s="19"/>
      <c r="AH392" s="19"/>
      <c r="AI392" s="19"/>
      <c r="AJ392" s="19"/>
      <c r="AK392" s="19"/>
      <c r="AL392" s="19"/>
      <c r="AM392" s="19"/>
      <c r="AN392" s="19"/>
      <c r="AO392" s="19"/>
      <c r="AP392" s="19"/>
      <c r="AQ392" s="19"/>
      <c r="AR392" s="19"/>
      <c r="AS392" s="19"/>
      <c r="AT392" s="19"/>
      <c r="AU392" s="19"/>
      <c r="AV392" s="19"/>
      <c r="AW392" s="19"/>
      <c r="AX392" s="19"/>
      <c r="AY392" s="19"/>
      <c r="AZ392" s="19"/>
      <c r="BA392" s="19"/>
      <c r="BB392" s="19"/>
      <c r="BC392" s="19"/>
    </row>
    <row r="393" spans="1:55">
      <c r="A393" s="19"/>
      <c r="B393" s="19"/>
      <c r="C393" s="19"/>
      <c r="D393" s="19"/>
      <c r="E393" s="19"/>
      <c r="F393" s="19"/>
      <c r="G393" s="19"/>
      <c r="H393" s="19"/>
      <c r="I393" s="19"/>
      <c r="J393" s="19"/>
      <c r="K393" s="19"/>
      <c r="L393" s="19"/>
      <c r="M393" s="19"/>
      <c r="N393" s="19"/>
      <c r="O393" s="19"/>
      <c r="P393" s="19"/>
      <c r="Q393" s="19"/>
      <c r="R393" s="19"/>
      <c r="S393" s="19"/>
      <c r="T393" s="19"/>
      <c r="U393" s="19"/>
      <c r="V393" s="19"/>
      <c r="W393" s="19"/>
      <c r="X393" s="19"/>
      <c r="Y393" s="19"/>
      <c r="Z393" s="19"/>
      <c r="AA393" s="19"/>
      <c r="AB393" s="19"/>
      <c r="AC393" s="19"/>
      <c r="AD393" s="19"/>
      <c r="AE393" s="19"/>
      <c r="AF393" s="19"/>
      <c r="AG393" s="19"/>
      <c r="AH393" s="19"/>
      <c r="AI393" s="19"/>
      <c r="AJ393" s="19"/>
      <c r="AK393" s="19"/>
      <c r="AL393" s="19"/>
      <c r="AM393" s="19"/>
      <c r="AN393" s="19"/>
      <c r="AO393" s="19"/>
      <c r="AP393" s="19"/>
      <c r="AQ393" s="19"/>
      <c r="AR393" s="19"/>
      <c r="AS393" s="19"/>
      <c r="AT393" s="19"/>
      <c r="AU393" s="19"/>
      <c r="AV393" s="19"/>
      <c r="AW393" s="19"/>
      <c r="AX393" s="19"/>
      <c r="AY393" s="19"/>
      <c r="AZ393" s="19"/>
      <c r="BA393" s="19"/>
      <c r="BB393" s="19"/>
      <c r="BC393" s="19"/>
    </row>
    <row r="394" spans="1:55">
      <c r="A394" s="19"/>
      <c r="B394" s="19"/>
      <c r="C394" s="19"/>
      <c r="D394" s="19"/>
      <c r="E394" s="19"/>
      <c r="F394" s="19"/>
      <c r="G394" s="19"/>
      <c r="H394" s="19"/>
      <c r="I394" s="19"/>
      <c r="J394" s="19"/>
      <c r="K394" s="19"/>
      <c r="L394" s="19"/>
      <c r="M394" s="19"/>
      <c r="N394" s="19"/>
      <c r="O394" s="19"/>
      <c r="P394" s="19"/>
      <c r="Q394" s="19"/>
      <c r="R394" s="19"/>
      <c r="S394" s="19"/>
      <c r="T394" s="19"/>
      <c r="U394" s="19"/>
      <c r="V394" s="19"/>
      <c r="W394" s="19"/>
      <c r="X394" s="19"/>
      <c r="Y394" s="19"/>
      <c r="Z394" s="19"/>
      <c r="AA394" s="19"/>
      <c r="AB394" s="19"/>
      <c r="AC394" s="19"/>
      <c r="AD394" s="19"/>
      <c r="AE394" s="19"/>
      <c r="AF394" s="19"/>
      <c r="AG394" s="19"/>
      <c r="AH394" s="19"/>
      <c r="AI394" s="19"/>
      <c r="AJ394" s="19"/>
      <c r="AK394" s="19"/>
      <c r="AL394" s="19"/>
      <c r="AM394" s="19"/>
      <c r="AN394" s="19"/>
      <c r="AO394" s="19"/>
      <c r="AP394" s="19"/>
      <c r="AQ394" s="19"/>
      <c r="AR394" s="19"/>
      <c r="AS394" s="19"/>
      <c r="AT394" s="19"/>
      <c r="AU394" s="19"/>
      <c r="AV394" s="19"/>
      <c r="AW394" s="19"/>
      <c r="AX394" s="19"/>
      <c r="AY394" s="19"/>
      <c r="AZ394" s="19"/>
      <c r="BA394" s="19"/>
      <c r="BB394" s="19"/>
      <c r="BC394" s="19"/>
    </row>
    <row r="395" spans="1:55">
      <c r="A395" s="19"/>
      <c r="B395" s="19"/>
      <c r="C395" s="19"/>
      <c r="D395" s="19"/>
      <c r="E395" s="19"/>
      <c r="F395" s="19"/>
      <c r="G395" s="19"/>
      <c r="H395" s="19"/>
      <c r="I395" s="19"/>
      <c r="J395" s="19"/>
      <c r="K395" s="19"/>
      <c r="L395" s="19"/>
      <c r="M395" s="19"/>
      <c r="N395" s="19"/>
      <c r="O395" s="19"/>
      <c r="P395" s="19"/>
      <c r="Q395" s="19"/>
      <c r="R395" s="19"/>
      <c r="S395" s="19"/>
      <c r="T395" s="19"/>
      <c r="U395" s="19"/>
      <c r="V395" s="19"/>
      <c r="W395" s="19"/>
      <c r="X395" s="19"/>
      <c r="Y395" s="19"/>
      <c r="Z395" s="19"/>
      <c r="AA395" s="19"/>
      <c r="AB395" s="19"/>
      <c r="AC395" s="19"/>
      <c r="AD395" s="19"/>
      <c r="AE395" s="19"/>
      <c r="AF395" s="19"/>
      <c r="AG395" s="19"/>
      <c r="AH395" s="19"/>
      <c r="AI395" s="19"/>
      <c r="AJ395" s="19"/>
      <c r="AK395" s="19"/>
      <c r="AL395" s="19"/>
      <c r="AM395" s="19"/>
      <c r="AN395" s="19"/>
      <c r="AO395" s="19"/>
      <c r="AP395" s="19"/>
      <c r="AQ395" s="19"/>
      <c r="AR395" s="19"/>
      <c r="AS395" s="19"/>
      <c r="AT395" s="19"/>
      <c r="AU395" s="19"/>
      <c r="AV395" s="19"/>
      <c r="AW395" s="19"/>
      <c r="AX395" s="19"/>
      <c r="AY395" s="19"/>
      <c r="AZ395" s="19"/>
      <c r="BA395" s="19"/>
      <c r="BB395" s="19"/>
      <c r="BC395" s="19"/>
    </row>
    <row r="396" spans="1:55">
      <c r="A396" s="19"/>
      <c r="B396" s="19"/>
      <c r="C396" s="19"/>
      <c r="D396" s="19"/>
      <c r="E396" s="19"/>
      <c r="F396" s="19"/>
      <c r="G396" s="19"/>
      <c r="H396" s="19"/>
      <c r="I396" s="19"/>
      <c r="J396" s="19"/>
      <c r="K396" s="19"/>
      <c r="L396" s="19"/>
      <c r="M396" s="19"/>
      <c r="N396" s="19"/>
      <c r="O396" s="19"/>
      <c r="P396" s="19"/>
      <c r="Q396" s="19"/>
      <c r="R396" s="19"/>
      <c r="S396" s="19"/>
      <c r="T396" s="19"/>
      <c r="U396" s="19"/>
      <c r="V396" s="19"/>
      <c r="W396" s="19"/>
      <c r="X396" s="19"/>
      <c r="Y396" s="19"/>
      <c r="Z396" s="19"/>
      <c r="AA396" s="19"/>
      <c r="AB396" s="19"/>
      <c r="AC396" s="19"/>
      <c r="AD396" s="19"/>
      <c r="AE396" s="19"/>
      <c r="AF396" s="19"/>
      <c r="AG396" s="19"/>
      <c r="AH396" s="19"/>
      <c r="AI396" s="19"/>
      <c r="AJ396" s="19"/>
      <c r="AK396" s="19"/>
      <c r="AL396" s="19"/>
      <c r="AM396" s="19"/>
      <c r="AN396" s="19"/>
      <c r="AO396" s="19"/>
      <c r="AP396" s="19"/>
      <c r="AQ396" s="19"/>
      <c r="AR396" s="19"/>
      <c r="AS396" s="19"/>
      <c r="AT396" s="19"/>
      <c r="AU396" s="19"/>
      <c r="AV396" s="19"/>
      <c r="AW396" s="19"/>
      <c r="AX396" s="19"/>
      <c r="AY396" s="19"/>
      <c r="AZ396" s="19"/>
      <c r="BA396" s="19"/>
      <c r="BB396" s="19"/>
      <c r="BC396" s="19"/>
    </row>
    <row r="397" spans="1:55">
      <c r="A397" s="19"/>
      <c r="B397" s="19"/>
      <c r="C397" s="19"/>
      <c r="D397" s="19"/>
      <c r="E397" s="19"/>
      <c r="F397" s="19"/>
      <c r="G397" s="19"/>
      <c r="H397" s="19"/>
      <c r="I397" s="19"/>
      <c r="J397" s="19"/>
      <c r="K397" s="19"/>
      <c r="L397" s="19"/>
      <c r="M397" s="19"/>
      <c r="N397" s="19"/>
      <c r="O397" s="19"/>
      <c r="P397" s="19"/>
      <c r="Q397" s="19"/>
      <c r="R397" s="19"/>
      <c r="S397" s="19"/>
      <c r="T397" s="19"/>
      <c r="U397" s="19"/>
      <c r="V397" s="19"/>
      <c r="W397" s="19"/>
      <c r="X397" s="19"/>
      <c r="Y397" s="19"/>
      <c r="Z397" s="19"/>
      <c r="AA397" s="19"/>
      <c r="AB397" s="19"/>
      <c r="AC397" s="19"/>
      <c r="AD397" s="19"/>
      <c r="AE397" s="19"/>
      <c r="AF397" s="19"/>
      <c r="AG397" s="19"/>
      <c r="AH397" s="19"/>
      <c r="AI397" s="19"/>
      <c r="AJ397" s="19"/>
      <c r="AK397" s="19"/>
      <c r="AL397" s="19"/>
      <c r="AM397" s="19"/>
      <c r="AN397" s="19"/>
      <c r="AO397" s="19"/>
      <c r="AP397" s="19"/>
      <c r="AQ397" s="19"/>
      <c r="AR397" s="19"/>
      <c r="AS397" s="19"/>
      <c r="AT397" s="19"/>
      <c r="AU397" s="19"/>
      <c r="AV397" s="19"/>
      <c r="AW397" s="19"/>
      <c r="AX397" s="19"/>
      <c r="AY397" s="19"/>
      <c r="AZ397" s="19"/>
      <c r="BA397" s="19"/>
      <c r="BB397" s="19"/>
      <c r="BC397" s="19"/>
    </row>
    <row r="398" spans="1:55">
      <c r="A398" s="19"/>
      <c r="B398" s="19"/>
      <c r="C398" s="19"/>
      <c r="D398" s="19"/>
      <c r="E398" s="19"/>
      <c r="F398" s="19"/>
      <c r="G398" s="19"/>
      <c r="H398" s="19"/>
      <c r="I398" s="19"/>
      <c r="J398" s="19"/>
      <c r="K398" s="19"/>
      <c r="L398" s="19"/>
      <c r="M398" s="19"/>
      <c r="N398" s="19"/>
      <c r="O398" s="19"/>
      <c r="P398" s="19"/>
      <c r="Q398" s="19"/>
      <c r="R398" s="19"/>
      <c r="S398" s="19"/>
      <c r="T398" s="19"/>
      <c r="U398" s="19"/>
      <c r="V398" s="19"/>
      <c r="W398" s="19"/>
      <c r="X398" s="19"/>
      <c r="Y398" s="19"/>
      <c r="Z398" s="19"/>
      <c r="AA398" s="19"/>
      <c r="AB398" s="19"/>
      <c r="AC398" s="19"/>
      <c r="AD398" s="19"/>
      <c r="AE398" s="19"/>
      <c r="AF398" s="19"/>
      <c r="AG398" s="19"/>
      <c r="AH398" s="19"/>
      <c r="AI398" s="19"/>
      <c r="AJ398" s="19"/>
      <c r="AK398" s="19"/>
      <c r="AL398" s="19"/>
      <c r="AM398" s="19"/>
      <c r="AN398" s="19"/>
      <c r="AO398" s="19"/>
      <c r="AP398" s="19"/>
      <c r="AQ398" s="19"/>
      <c r="AR398" s="19"/>
      <c r="AS398" s="19"/>
      <c r="AT398" s="19"/>
      <c r="AU398" s="19"/>
      <c r="AV398" s="19"/>
      <c r="AW398" s="19"/>
      <c r="AX398" s="19"/>
      <c r="AY398" s="19"/>
      <c r="AZ398" s="19"/>
      <c r="BA398" s="19"/>
      <c r="BB398" s="19"/>
      <c r="BC398" s="19"/>
    </row>
    <row r="399" spans="1:55">
      <c r="A399" s="19"/>
      <c r="B399" s="19"/>
      <c r="C399" s="19"/>
      <c r="D399" s="19"/>
      <c r="E399" s="19"/>
      <c r="F399" s="19"/>
      <c r="G399" s="19"/>
      <c r="H399" s="19"/>
      <c r="I399" s="19"/>
      <c r="J399" s="19"/>
      <c r="K399" s="19"/>
      <c r="L399" s="19"/>
      <c r="M399" s="19"/>
      <c r="N399" s="19"/>
      <c r="O399" s="19"/>
      <c r="P399" s="19"/>
      <c r="Q399" s="19"/>
      <c r="R399" s="19"/>
      <c r="S399" s="19"/>
      <c r="T399" s="19"/>
      <c r="U399" s="19"/>
      <c r="V399" s="19"/>
      <c r="W399" s="19"/>
      <c r="X399" s="19"/>
      <c r="Y399" s="19"/>
      <c r="Z399" s="19"/>
      <c r="AA399" s="19"/>
      <c r="AB399" s="19"/>
      <c r="AC399" s="19"/>
      <c r="AD399" s="19"/>
      <c r="AE399" s="19"/>
      <c r="AF399" s="19"/>
      <c r="AG399" s="19"/>
      <c r="AH399" s="19"/>
      <c r="AI399" s="19"/>
      <c r="AJ399" s="19"/>
      <c r="AK399" s="19"/>
      <c r="AL399" s="19"/>
      <c r="AM399" s="19"/>
      <c r="AN399" s="19"/>
      <c r="AO399" s="19"/>
      <c r="AP399" s="19"/>
      <c r="AQ399" s="19"/>
      <c r="AR399" s="19"/>
      <c r="AS399" s="19"/>
      <c r="AT399" s="19"/>
      <c r="AU399" s="19"/>
      <c r="AV399" s="19"/>
      <c r="AW399" s="19"/>
      <c r="AX399" s="19"/>
      <c r="AY399" s="19"/>
      <c r="AZ399" s="19"/>
      <c r="BA399" s="19"/>
      <c r="BB399" s="19"/>
      <c r="BC399" s="19"/>
    </row>
    <row r="400" spans="1:55">
      <c r="A400" s="19"/>
      <c r="B400" s="19"/>
      <c r="C400" s="19"/>
      <c r="D400" s="19"/>
      <c r="E400" s="19"/>
      <c r="F400" s="19"/>
      <c r="G400" s="19"/>
      <c r="H400" s="19"/>
      <c r="I400" s="19"/>
      <c r="J400" s="19"/>
      <c r="K400" s="19"/>
      <c r="L400" s="19"/>
      <c r="M400" s="19"/>
      <c r="N400" s="19"/>
      <c r="O400" s="19"/>
      <c r="P400" s="19"/>
      <c r="Q400" s="19"/>
      <c r="R400" s="19"/>
      <c r="S400" s="19"/>
      <c r="T400" s="19"/>
      <c r="U400" s="19"/>
      <c r="V400" s="19"/>
      <c r="W400" s="19"/>
      <c r="X400" s="19"/>
      <c r="Y400" s="19"/>
      <c r="Z400" s="19"/>
      <c r="AA400" s="19"/>
      <c r="AB400" s="19"/>
      <c r="AC400" s="19"/>
      <c r="AD400" s="19"/>
      <c r="AE400" s="19"/>
      <c r="AF400" s="19"/>
      <c r="AG400" s="19"/>
      <c r="AH400" s="19"/>
      <c r="AI400" s="19"/>
      <c r="AJ400" s="19"/>
      <c r="AK400" s="19"/>
      <c r="AL400" s="19"/>
      <c r="AM400" s="19"/>
      <c r="AN400" s="19"/>
      <c r="AO400" s="19"/>
      <c r="AP400" s="19"/>
      <c r="AQ400" s="19"/>
      <c r="AR400" s="19"/>
      <c r="AS400" s="19"/>
      <c r="AT400" s="19"/>
      <c r="AU400" s="19"/>
      <c r="AV400" s="19"/>
      <c r="AW400" s="19"/>
      <c r="AX400" s="19"/>
      <c r="AY400" s="19"/>
      <c r="AZ400" s="19"/>
      <c r="BA400" s="19"/>
      <c r="BB400" s="19"/>
      <c r="BC400" s="19"/>
    </row>
    <row r="401" spans="1:55">
      <c r="A401" s="19"/>
      <c r="B401" s="19"/>
      <c r="C401" s="19"/>
      <c r="D401" s="19"/>
      <c r="E401" s="19"/>
      <c r="F401" s="19"/>
      <c r="G401" s="19"/>
      <c r="H401" s="19"/>
      <c r="I401" s="19"/>
      <c r="J401" s="19"/>
      <c r="K401" s="19"/>
      <c r="L401" s="19"/>
      <c r="M401" s="19"/>
      <c r="N401" s="19"/>
      <c r="O401" s="19"/>
      <c r="P401" s="19"/>
      <c r="Q401" s="19"/>
      <c r="R401" s="19"/>
      <c r="S401" s="19"/>
      <c r="T401" s="19"/>
      <c r="U401" s="19"/>
      <c r="V401" s="19"/>
      <c r="W401" s="19"/>
      <c r="X401" s="19"/>
      <c r="Y401" s="19"/>
      <c r="Z401" s="19"/>
      <c r="AA401" s="19"/>
      <c r="AB401" s="19"/>
      <c r="AC401" s="19"/>
      <c r="AD401" s="19"/>
      <c r="AE401" s="19"/>
      <c r="AF401" s="19"/>
      <c r="AG401" s="19"/>
      <c r="AH401" s="19"/>
      <c r="AI401" s="19"/>
      <c r="AJ401" s="19"/>
      <c r="AK401" s="19"/>
      <c r="AL401" s="19"/>
      <c r="AM401" s="19"/>
      <c r="AN401" s="19"/>
      <c r="AO401" s="19"/>
      <c r="AP401" s="19"/>
      <c r="AQ401" s="19"/>
      <c r="AR401" s="19"/>
      <c r="AS401" s="19"/>
      <c r="AT401" s="19"/>
      <c r="AU401" s="19"/>
      <c r="AV401" s="19"/>
      <c r="AW401" s="19"/>
      <c r="AX401" s="19"/>
      <c r="AY401" s="19"/>
      <c r="AZ401" s="19"/>
      <c r="BA401" s="19"/>
      <c r="BB401" s="19"/>
      <c r="BC401" s="19"/>
    </row>
    <row r="402" spans="1:55">
      <c r="A402" s="19"/>
      <c r="B402" s="19"/>
      <c r="C402" s="19"/>
      <c r="D402" s="19"/>
      <c r="E402" s="19"/>
      <c r="F402" s="19"/>
      <c r="G402" s="19"/>
      <c r="H402" s="19"/>
      <c r="I402" s="19"/>
      <c r="J402" s="19"/>
      <c r="K402" s="19"/>
      <c r="L402" s="19"/>
      <c r="M402" s="19"/>
      <c r="N402" s="19"/>
      <c r="O402" s="19"/>
      <c r="P402" s="19"/>
      <c r="Q402" s="19"/>
      <c r="R402" s="19"/>
      <c r="S402" s="19"/>
      <c r="T402" s="19"/>
      <c r="U402" s="19"/>
      <c r="V402" s="19"/>
      <c r="W402" s="19"/>
      <c r="X402" s="19"/>
      <c r="Y402" s="19"/>
      <c r="Z402" s="19"/>
      <c r="AA402" s="19"/>
      <c r="AB402" s="19"/>
      <c r="AC402" s="19"/>
      <c r="AD402" s="19"/>
      <c r="AE402" s="19"/>
      <c r="AF402" s="19"/>
      <c r="AG402" s="19"/>
      <c r="AH402" s="19"/>
      <c r="AI402" s="19"/>
      <c r="AJ402" s="19"/>
      <c r="AK402" s="19"/>
      <c r="AL402" s="19"/>
      <c r="AM402" s="19"/>
      <c r="AN402" s="19"/>
      <c r="AO402" s="19"/>
      <c r="AP402" s="19"/>
      <c r="AQ402" s="19"/>
      <c r="AR402" s="19"/>
      <c r="AS402" s="19"/>
      <c r="AT402" s="19"/>
      <c r="AU402" s="19"/>
      <c r="AV402" s="19"/>
      <c r="AW402" s="19"/>
      <c r="AX402" s="19"/>
      <c r="AY402" s="19"/>
      <c r="AZ402" s="19"/>
      <c r="BA402" s="19"/>
      <c r="BB402" s="19"/>
      <c r="BC402" s="19"/>
    </row>
    <row r="403" spans="1:55">
      <c r="A403" s="19"/>
      <c r="B403" s="19"/>
      <c r="C403" s="19"/>
      <c r="D403" s="19"/>
      <c r="E403" s="19"/>
      <c r="F403" s="19"/>
      <c r="G403" s="19"/>
      <c r="H403" s="19"/>
      <c r="I403" s="19"/>
      <c r="J403" s="19"/>
      <c r="K403" s="19"/>
      <c r="L403" s="19"/>
      <c r="M403" s="19"/>
      <c r="N403" s="19"/>
      <c r="O403" s="19"/>
      <c r="P403" s="19"/>
      <c r="Q403" s="19"/>
      <c r="R403" s="19"/>
      <c r="S403" s="19"/>
      <c r="T403" s="19"/>
      <c r="U403" s="19"/>
      <c r="V403" s="19"/>
      <c r="W403" s="19"/>
      <c r="X403" s="19"/>
      <c r="Y403" s="19"/>
      <c r="Z403" s="19"/>
      <c r="AA403" s="19"/>
      <c r="AB403" s="19"/>
      <c r="AC403" s="19"/>
      <c r="AD403" s="19"/>
      <c r="AE403" s="19"/>
      <c r="AF403" s="19"/>
      <c r="AG403" s="19"/>
      <c r="AH403" s="19"/>
      <c r="AI403" s="19"/>
      <c r="AJ403" s="19"/>
      <c r="AK403" s="19"/>
      <c r="AL403" s="19"/>
      <c r="AM403" s="19"/>
      <c r="AN403" s="19"/>
      <c r="AO403" s="19"/>
      <c r="AP403" s="19"/>
      <c r="AQ403" s="19"/>
      <c r="AR403" s="19"/>
      <c r="AS403" s="19"/>
      <c r="AT403" s="19"/>
      <c r="AU403" s="19"/>
      <c r="AV403" s="19"/>
      <c r="AW403" s="19"/>
      <c r="AX403" s="19"/>
      <c r="AY403" s="19"/>
      <c r="AZ403" s="19"/>
      <c r="BA403" s="19"/>
      <c r="BB403" s="19"/>
      <c r="BC403" s="19"/>
    </row>
    <row r="404" spans="1:55">
      <c r="A404" s="19"/>
      <c r="B404" s="19"/>
      <c r="C404" s="19"/>
      <c r="D404" s="19"/>
      <c r="E404" s="19"/>
      <c r="F404" s="19"/>
      <c r="G404" s="19"/>
      <c r="H404" s="19"/>
      <c r="I404" s="19"/>
      <c r="J404" s="19"/>
      <c r="K404" s="19"/>
      <c r="L404" s="19"/>
      <c r="M404" s="19"/>
      <c r="N404" s="19"/>
      <c r="O404" s="19"/>
      <c r="P404" s="19"/>
      <c r="Q404" s="19"/>
      <c r="R404" s="19"/>
      <c r="S404" s="19"/>
      <c r="T404" s="19"/>
      <c r="U404" s="19"/>
      <c r="V404" s="19"/>
      <c r="W404" s="19"/>
      <c r="X404" s="19"/>
      <c r="Y404" s="19"/>
      <c r="Z404" s="19"/>
      <c r="AA404" s="19"/>
      <c r="AB404" s="19"/>
      <c r="AC404" s="19"/>
      <c r="AD404" s="19"/>
      <c r="AE404" s="19"/>
      <c r="AF404" s="19"/>
      <c r="AG404" s="19"/>
      <c r="AH404" s="19"/>
      <c r="AI404" s="19"/>
      <c r="AJ404" s="19"/>
      <c r="AK404" s="19"/>
      <c r="AL404" s="19"/>
      <c r="AM404" s="19"/>
      <c r="AN404" s="19"/>
      <c r="AO404" s="19"/>
      <c r="AP404" s="19"/>
      <c r="AQ404" s="19"/>
      <c r="AR404" s="19"/>
      <c r="AS404" s="19"/>
      <c r="AT404" s="19"/>
      <c r="AU404" s="19"/>
      <c r="AV404" s="19"/>
      <c r="AW404" s="19"/>
      <c r="AX404" s="19"/>
      <c r="AY404" s="19"/>
      <c r="AZ404" s="19"/>
      <c r="BA404" s="19"/>
      <c r="BB404" s="19"/>
      <c r="BC404" s="19"/>
    </row>
    <row r="405" spans="1:55">
      <c r="A405" s="19"/>
      <c r="B405" s="19"/>
      <c r="C405" s="19"/>
      <c r="D405" s="19"/>
      <c r="E405" s="19"/>
      <c r="F405" s="19"/>
      <c r="G405" s="19"/>
      <c r="H405" s="19"/>
      <c r="I405" s="19"/>
      <c r="J405" s="19"/>
      <c r="K405" s="19"/>
      <c r="L405" s="19"/>
      <c r="M405" s="19"/>
      <c r="N405" s="19"/>
      <c r="O405" s="19"/>
      <c r="P405" s="19"/>
      <c r="Q405" s="19"/>
      <c r="R405" s="19"/>
      <c r="S405" s="19"/>
      <c r="T405" s="19"/>
      <c r="U405" s="19"/>
      <c r="V405" s="19"/>
      <c r="W405" s="19"/>
      <c r="X405" s="19"/>
      <c r="Y405" s="19"/>
      <c r="Z405" s="19"/>
      <c r="AA405" s="19"/>
      <c r="AB405" s="19"/>
      <c r="AC405" s="19"/>
      <c r="AD405" s="19"/>
      <c r="AE405" s="19"/>
      <c r="AF405" s="19"/>
      <c r="AG405" s="19"/>
      <c r="AH405" s="19"/>
      <c r="AI405" s="19"/>
      <c r="AJ405" s="19"/>
      <c r="AK405" s="19"/>
      <c r="AL405" s="19"/>
      <c r="AM405" s="19"/>
      <c r="AN405" s="19"/>
      <c r="AO405" s="19"/>
      <c r="AP405" s="19"/>
      <c r="AQ405" s="19"/>
      <c r="AR405" s="19"/>
      <c r="AS405" s="19"/>
      <c r="AT405" s="19"/>
      <c r="AU405" s="19"/>
      <c r="AV405" s="19"/>
      <c r="AW405" s="19"/>
      <c r="AX405" s="19"/>
      <c r="AY405" s="19"/>
      <c r="AZ405" s="19"/>
      <c r="BA405" s="19"/>
      <c r="BB405" s="19"/>
      <c r="BC405" s="19"/>
    </row>
    <row r="406" spans="1:55">
      <c r="A406" s="19"/>
      <c r="B406" s="19"/>
      <c r="C406" s="19"/>
      <c r="D406" s="19"/>
      <c r="E406" s="19"/>
      <c r="F406" s="19"/>
      <c r="G406" s="19"/>
      <c r="H406" s="19"/>
      <c r="I406" s="19"/>
      <c r="J406" s="19"/>
      <c r="K406" s="19"/>
      <c r="L406" s="19"/>
      <c r="M406" s="19"/>
      <c r="N406" s="19"/>
      <c r="O406" s="19"/>
      <c r="P406" s="19"/>
      <c r="Q406" s="19"/>
      <c r="R406" s="19"/>
      <c r="S406" s="19"/>
      <c r="T406" s="19"/>
      <c r="U406" s="19"/>
      <c r="V406" s="19"/>
      <c r="W406" s="19"/>
      <c r="X406" s="19"/>
      <c r="Y406" s="19"/>
      <c r="Z406" s="19"/>
      <c r="AA406" s="19"/>
      <c r="AB406" s="19"/>
      <c r="AC406" s="19"/>
      <c r="AD406" s="19"/>
      <c r="AE406" s="19"/>
      <c r="AF406" s="19"/>
      <c r="AG406" s="19"/>
      <c r="AH406" s="19"/>
      <c r="AI406" s="19"/>
      <c r="AJ406" s="19"/>
      <c r="AK406" s="19"/>
      <c r="AL406" s="19"/>
      <c r="AM406" s="19"/>
      <c r="AN406" s="19"/>
      <c r="AO406" s="19"/>
      <c r="AP406" s="19"/>
      <c r="AQ406" s="19"/>
      <c r="AR406" s="19"/>
      <c r="AS406" s="19"/>
      <c r="AT406" s="19"/>
      <c r="AU406" s="19"/>
      <c r="AV406" s="19"/>
      <c r="AW406" s="19"/>
      <c r="AX406" s="19"/>
      <c r="AY406" s="19"/>
      <c r="AZ406" s="19"/>
      <c r="BA406" s="19"/>
      <c r="BB406" s="19"/>
      <c r="BC406" s="19"/>
    </row>
    <row r="407" spans="1:55">
      <c r="A407" s="19"/>
      <c r="B407" s="19"/>
      <c r="C407" s="19"/>
      <c r="D407" s="19"/>
      <c r="E407" s="19"/>
      <c r="F407" s="19"/>
      <c r="G407" s="19"/>
      <c r="H407" s="19"/>
      <c r="I407" s="19"/>
      <c r="J407" s="19"/>
      <c r="K407" s="19"/>
      <c r="L407" s="19"/>
      <c r="M407" s="19"/>
      <c r="N407" s="19"/>
      <c r="O407" s="19"/>
      <c r="P407" s="19"/>
      <c r="Q407" s="19"/>
      <c r="R407" s="19"/>
      <c r="S407" s="19"/>
      <c r="T407" s="19"/>
      <c r="U407" s="19"/>
      <c r="V407" s="19"/>
      <c r="W407" s="19"/>
      <c r="X407" s="19"/>
      <c r="Y407" s="19"/>
      <c r="Z407" s="19"/>
      <c r="AA407" s="19"/>
      <c r="AB407" s="19"/>
      <c r="AC407" s="19"/>
      <c r="AD407" s="19"/>
      <c r="AE407" s="19"/>
      <c r="AF407" s="19"/>
      <c r="AG407" s="19"/>
      <c r="AH407" s="19"/>
      <c r="AI407" s="19"/>
      <c r="AJ407" s="19"/>
      <c r="AK407" s="19"/>
      <c r="AL407" s="19"/>
      <c r="AM407" s="19"/>
      <c r="AN407" s="19"/>
      <c r="AO407" s="19"/>
      <c r="AP407" s="19"/>
      <c r="AQ407" s="19"/>
      <c r="AR407" s="19"/>
      <c r="AS407" s="19"/>
      <c r="AT407" s="19"/>
      <c r="AU407" s="19"/>
      <c r="AV407" s="19"/>
      <c r="AW407" s="19"/>
      <c r="AX407" s="19"/>
      <c r="AY407" s="19"/>
      <c r="AZ407" s="19"/>
      <c r="BA407" s="19"/>
      <c r="BB407" s="19"/>
      <c r="BC407" s="19"/>
    </row>
    <row r="408" spans="1:55">
      <c r="A408" s="19"/>
      <c r="B408" s="19"/>
      <c r="C408" s="19"/>
      <c r="D408" s="19"/>
      <c r="E408" s="19"/>
      <c r="F408" s="19"/>
      <c r="G408" s="19"/>
      <c r="H408" s="19"/>
      <c r="I408" s="19"/>
      <c r="J408" s="19"/>
      <c r="K408" s="19"/>
      <c r="L408" s="19"/>
      <c r="M408" s="19"/>
      <c r="N408" s="19"/>
      <c r="O408" s="19"/>
      <c r="P408" s="19"/>
      <c r="Q408" s="19"/>
      <c r="R408" s="19"/>
      <c r="S408" s="19"/>
      <c r="T408" s="19"/>
      <c r="U408" s="19"/>
      <c r="V408" s="19"/>
      <c r="W408" s="19"/>
      <c r="X408" s="19"/>
      <c r="Y408" s="19"/>
      <c r="Z408" s="19"/>
      <c r="AA408" s="19"/>
      <c r="AB408" s="19"/>
      <c r="AC408" s="19"/>
      <c r="AD408" s="19"/>
      <c r="AE408" s="19"/>
      <c r="AF408" s="19"/>
      <c r="AG408" s="19"/>
      <c r="AH408" s="19"/>
      <c r="AI408" s="19"/>
      <c r="AJ408" s="19"/>
      <c r="AK408" s="19"/>
      <c r="AL408" s="19"/>
      <c r="AM408" s="19"/>
      <c r="AN408" s="19"/>
      <c r="AO408" s="19"/>
      <c r="AP408" s="19"/>
      <c r="AQ408" s="19"/>
      <c r="AR408" s="19"/>
      <c r="AS408" s="19"/>
      <c r="AT408" s="19"/>
      <c r="AU408" s="19"/>
      <c r="AV408" s="19"/>
      <c r="AW408" s="19"/>
      <c r="AX408" s="19"/>
      <c r="AY408" s="19"/>
      <c r="AZ408" s="19"/>
      <c r="BA408" s="19"/>
      <c r="BB408" s="19"/>
      <c r="BC408" s="19"/>
    </row>
    <row r="409" spans="1:55">
      <c r="A409" s="19"/>
      <c r="B409" s="19"/>
      <c r="C409" s="19"/>
      <c r="D409" s="19"/>
      <c r="E409" s="19"/>
      <c r="F409" s="19"/>
      <c r="G409" s="19"/>
      <c r="H409" s="19"/>
      <c r="I409" s="19"/>
      <c r="J409" s="19"/>
      <c r="K409" s="19"/>
      <c r="L409" s="19"/>
      <c r="M409" s="19"/>
      <c r="N409" s="19"/>
      <c r="O409" s="19"/>
      <c r="P409" s="19"/>
      <c r="Q409" s="19"/>
      <c r="R409" s="19"/>
      <c r="S409" s="19"/>
      <c r="T409" s="19"/>
      <c r="U409" s="19"/>
      <c r="V409" s="19"/>
      <c r="W409" s="19"/>
      <c r="X409" s="19"/>
      <c r="Y409" s="19"/>
      <c r="Z409" s="19"/>
      <c r="AA409" s="19"/>
      <c r="AB409" s="19"/>
      <c r="AC409" s="19"/>
      <c r="AD409" s="19"/>
      <c r="AE409" s="19"/>
      <c r="AF409" s="19"/>
      <c r="AG409" s="19"/>
      <c r="AH409" s="19"/>
      <c r="AI409" s="19"/>
      <c r="AJ409" s="19"/>
      <c r="AK409" s="19"/>
      <c r="AL409" s="19"/>
      <c r="AM409" s="19"/>
      <c r="AN409" s="19"/>
      <c r="AO409" s="19"/>
      <c r="AP409" s="19"/>
      <c r="AQ409" s="19"/>
      <c r="AR409" s="19"/>
      <c r="AS409" s="19"/>
      <c r="AT409" s="19"/>
      <c r="AU409" s="19"/>
      <c r="AV409" s="19"/>
      <c r="AW409" s="19"/>
      <c r="AX409" s="19"/>
      <c r="AY409" s="19"/>
      <c r="AZ409" s="19"/>
      <c r="BA409" s="19"/>
      <c r="BB409" s="19"/>
      <c r="BC409" s="19"/>
    </row>
    <row r="410" spans="1:55">
      <c r="A410" s="19"/>
      <c r="B410" s="19"/>
      <c r="C410" s="19"/>
      <c r="D410" s="19"/>
      <c r="E410" s="19"/>
      <c r="F410" s="19"/>
      <c r="G410" s="19"/>
      <c r="H410" s="19"/>
      <c r="I410" s="19"/>
      <c r="J410" s="19"/>
      <c r="K410" s="19"/>
      <c r="L410" s="19"/>
      <c r="M410" s="19"/>
      <c r="N410" s="19"/>
      <c r="O410" s="19"/>
      <c r="P410" s="19"/>
      <c r="Q410" s="19"/>
      <c r="R410" s="19"/>
      <c r="S410" s="19"/>
      <c r="T410" s="19"/>
      <c r="U410" s="19"/>
      <c r="V410" s="19"/>
      <c r="W410" s="19"/>
      <c r="X410" s="19"/>
      <c r="Y410" s="19"/>
      <c r="Z410" s="19"/>
      <c r="AA410" s="19"/>
      <c r="AB410" s="19"/>
      <c r="AC410" s="19"/>
      <c r="AD410" s="19"/>
      <c r="AE410" s="19"/>
      <c r="AF410" s="19"/>
      <c r="AG410" s="19"/>
      <c r="AH410" s="19"/>
      <c r="AI410" s="19"/>
      <c r="AJ410" s="19"/>
      <c r="AK410" s="19"/>
      <c r="AL410" s="19"/>
      <c r="AM410" s="19"/>
      <c r="AN410" s="19"/>
      <c r="AO410" s="19"/>
      <c r="AP410" s="19"/>
      <c r="AQ410" s="19"/>
      <c r="AR410" s="19"/>
      <c r="AS410" s="19"/>
      <c r="AT410" s="19"/>
      <c r="AU410" s="19"/>
      <c r="AV410" s="19"/>
      <c r="AW410" s="19"/>
      <c r="AX410" s="19"/>
      <c r="AY410" s="19"/>
      <c r="AZ410" s="19"/>
      <c r="BA410" s="19"/>
      <c r="BB410" s="19"/>
      <c r="BC410" s="19"/>
    </row>
    <row r="411" spans="1:55">
      <c r="A411" s="19"/>
      <c r="B411" s="19"/>
      <c r="C411" s="19"/>
      <c r="D411" s="19"/>
      <c r="E411" s="19"/>
      <c r="F411" s="19"/>
      <c r="G411" s="19"/>
      <c r="H411" s="19"/>
      <c r="I411" s="19"/>
      <c r="J411" s="19"/>
      <c r="K411" s="19"/>
      <c r="L411" s="19"/>
      <c r="M411" s="19"/>
      <c r="N411" s="19"/>
      <c r="O411" s="19"/>
      <c r="P411" s="19"/>
      <c r="Q411" s="19"/>
      <c r="R411" s="19"/>
      <c r="S411" s="19"/>
      <c r="T411" s="19"/>
      <c r="U411" s="19"/>
      <c r="V411" s="19"/>
      <c r="W411" s="19"/>
      <c r="X411" s="19"/>
      <c r="Y411" s="19"/>
      <c r="Z411" s="19"/>
      <c r="AA411" s="19"/>
      <c r="AB411" s="19"/>
      <c r="AC411" s="19"/>
      <c r="AD411" s="19"/>
      <c r="AE411" s="19"/>
      <c r="AF411" s="19"/>
      <c r="AG411" s="19"/>
      <c r="AH411" s="19"/>
      <c r="AI411" s="19"/>
      <c r="AJ411" s="19"/>
      <c r="AK411" s="19"/>
      <c r="AL411" s="19"/>
      <c r="AM411" s="19"/>
      <c r="AN411" s="19"/>
      <c r="AO411" s="19"/>
      <c r="AP411" s="19"/>
      <c r="AQ411" s="19"/>
      <c r="AR411" s="19"/>
      <c r="AS411" s="19"/>
      <c r="AT411" s="19"/>
      <c r="AU411" s="19"/>
      <c r="AV411" s="19"/>
      <c r="AW411" s="19"/>
      <c r="AX411" s="19"/>
      <c r="AY411" s="19"/>
      <c r="AZ411" s="19"/>
      <c r="BA411" s="19"/>
      <c r="BB411" s="19"/>
      <c r="BC411" s="19"/>
    </row>
    <row r="412" spans="1:55">
      <c r="A412" s="19"/>
      <c r="B412" s="19"/>
      <c r="C412" s="19"/>
      <c r="D412" s="19"/>
      <c r="E412" s="19"/>
      <c r="F412" s="19"/>
      <c r="G412" s="19"/>
      <c r="H412" s="19"/>
      <c r="I412" s="19"/>
      <c r="J412" s="19"/>
      <c r="K412" s="19"/>
      <c r="L412" s="19"/>
      <c r="M412" s="19"/>
      <c r="N412" s="19"/>
      <c r="O412" s="19"/>
      <c r="P412" s="19"/>
      <c r="Q412" s="19"/>
      <c r="R412" s="19"/>
      <c r="S412" s="19"/>
      <c r="T412" s="19"/>
      <c r="U412" s="19"/>
      <c r="V412" s="19"/>
      <c r="W412" s="19"/>
      <c r="X412" s="19"/>
      <c r="Y412" s="19"/>
      <c r="Z412" s="19"/>
      <c r="AA412" s="19"/>
      <c r="AB412" s="19"/>
      <c r="AC412" s="19"/>
      <c r="AD412" s="19"/>
      <c r="AE412" s="19"/>
      <c r="AF412" s="19"/>
      <c r="AG412" s="19"/>
      <c r="AH412" s="19"/>
      <c r="AI412" s="19"/>
      <c r="AJ412" s="19"/>
      <c r="AK412" s="19"/>
      <c r="AL412" s="19"/>
      <c r="AM412" s="19"/>
      <c r="AN412" s="19"/>
      <c r="AO412" s="19"/>
      <c r="AP412" s="19"/>
      <c r="AQ412" s="19"/>
      <c r="AR412" s="19"/>
      <c r="AS412" s="19"/>
      <c r="AT412" s="19"/>
      <c r="AU412" s="19"/>
      <c r="AV412" s="19"/>
      <c r="AW412" s="19"/>
      <c r="AX412" s="19"/>
      <c r="AY412" s="19"/>
      <c r="AZ412" s="19"/>
      <c r="BA412" s="19"/>
      <c r="BB412" s="19"/>
      <c r="BC412" s="19"/>
    </row>
    <row r="413" spans="1:55">
      <c r="A413" s="19"/>
      <c r="B413" s="19"/>
      <c r="C413" s="19"/>
      <c r="D413" s="19"/>
      <c r="E413" s="19"/>
      <c r="F413" s="19"/>
      <c r="G413" s="19"/>
      <c r="H413" s="19"/>
      <c r="I413" s="19"/>
      <c r="J413" s="19"/>
      <c r="K413" s="19"/>
      <c r="L413" s="19"/>
      <c r="M413" s="19"/>
      <c r="N413" s="19"/>
      <c r="O413" s="19"/>
      <c r="P413" s="19"/>
      <c r="Q413" s="19"/>
      <c r="R413" s="19"/>
      <c r="S413" s="19"/>
      <c r="T413" s="19"/>
      <c r="U413" s="19"/>
      <c r="V413" s="19"/>
      <c r="W413" s="19"/>
      <c r="X413" s="19"/>
      <c r="Y413" s="19"/>
      <c r="Z413" s="19"/>
      <c r="AA413" s="19"/>
      <c r="AB413" s="19"/>
      <c r="AC413" s="19"/>
      <c r="AD413" s="19"/>
      <c r="AE413" s="19"/>
      <c r="AF413" s="19"/>
      <c r="AG413" s="19"/>
      <c r="AH413" s="19"/>
      <c r="AI413" s="19"/>
      <c r="AJ413" s="19"/>
      <c r="AK413" s="19"/>
      <c r="AL413" s="19"/>
      <c r="AM413" s="19"/>
      <c r="AN413" s="19"/>
      <c r="AO413" s="19"/>
      <c r="AP413" s="19"/>
      <c r="AQ413" s="19"/>
      <c r="AR413" s="19"/>
      <c r="AS413" s="19"/>
      <c r="AT413" s="19"/>
      <c r="AU413" s="19"/>
      <c r="AV413" s="19"/>
      <c r="AW413" s="19"/>
      <c r="AX413" s="19"/>
      <c r="AY413" s="19"/>
      <c r="AZ413" s="19"/>
      <c r="BA413" s="19"/>
      <c r="BB413" s="19"/>
      <c r="BC413" s="19"/>
    </row>
    <row r="414" spans="1:55">
      <c r="A414" s="19"/>
      <c r="B414" s="19"/>
      <c r="C414" s="19"/>
      <c r="D414" s="19"/>
      <c r="E414" s="19"/>
      <c r="F414" s="19"/>
      <c r="G414" s="19"/>
      <c r="H414" s="19"/>
      <c r="I414" s="19"/>
      <c r="J414" s="19"/>
      <c r="K414" s="19"/>
      <c r="L414" s="19"/>
      <c r="M414" s="19"/>
      <c r="N414" s="19"/>
      <c r="O414" s="19"/>
      <c r="P414" s="19"/>
      <c r="Q414" s="19"/>
      <c r="R414" s="19"/>
      <c r="S414" s="19"/>
      <c r="T414" s="19"/>
      <c r="U414" s="19"/>
      <c r="V414" s="19"/>
      <c r="W414" s="19"/>
      <c r="X414" s="19"/>
      <c r="Y414" s="19"/>
      <c r="Z414" s="19"/>
      <c r="AA414" s="19"/>
      <c r="AB414" s="19"/>
      <c r="AC414" s="19"/>
      <c r="AD414" s="19"/>
      <c r="AE414" s="19"/>
      <c r="AF414" s="19"/>
      <c r="AG414" s="19"/>
      <c r="AH414" s="19"/>
      <c r="AI414" s="19"/>
      <c r="AJ414" s="19"/>
      <c r="AK414" s="19"/>
      <c r="AL414" s="19"/>
      <c r="AM414" s="19"/>
      <c r="AN414" s="19"/>
      <c r="AO414" s="19"/>
      <c r="AP414" s="19"/>
      <c r="AQ414" s="19"/>
      <c r="AR414" s="19"/>
      <c r="AS414" s="19"/>
      <c r="AT414" s="19"/>
      <c r="AU414" s="19"/>
      <c r="AV414" s="19"/>
      <c r="AW414" s="19"/>
      <c r="AX414" s="19"/>
      <c r="AY414" s="19"/>
      <c r="AZ414" s="19"/>
      <c r="BA414" s="19"/>
      <c r="BB414" s="19"/>
      <c r="BC414" s="19"/>
    </row>
    <row r="415" spans="1:55">
      <c r="A415" s="19"/>
      <c r="B415" s="19"/>
      <c r="C415" s="19"/>
      <c r="D415" s="19"/>
      <c r="E415" s="19"/>
      <c r="F415" s="19"/>
      <c r="G415" s="19"/>
      <c r="H415" s="19"/>
      <c r="I415" s="19"/>
      <c r="J415" s="19"/>
      <c r="K415" s="19"/>
      <c r="L415" s="19"/>
      <c r="M415" s="19"/>
      <c r="N415" s="19"/>
      <c r="O415" s="19"/>
      <c r="P415" s="19"/>
      <c r="Q415" s="19"/>
      <c r="R415" s="19"/>
      <c r="S415" s="19"/>
      <c r="T415" s="19"/>
      <c r="U415" s="19"/>
      <c r="V415" s="19"/>
      <c r="W415" s="19"/>
      <c r="X415" s="19"/>
      <c r="Y415" s="19"/>
      <c r="Z415" s="19"/>
      <c r="AA415" s="19"/>
      <c r="AB415" s="19"/>
      <c r="AC415" s="19"/>
      <c r="AD415" s="19"/>
      <c r="AE415" s="19"/>
      <c r="AF415" s="19"/>
      <c r="AG415" s="19"/>
      <c r="AH415" s="19"/>
      <c r="AI415" s="19"/>
      <c r="AJ415" s="19"/>
      <c r="AK415" s="19"/>
      <c r="AL415" s="19"/>
      <c r="AM415" s="19"/>
      <c r="AN415" s="19"/>
      <c r="AO415" s="19"/>
      <c r="AP415" s="19"/>
      <c r="AQ415" s="19"/>
      <c r="AR415" s="19"/>
      <c r="AS415" s="19"/>
      <c r="AT415" s="19"/>
      <c r="AU415" s="19"/>
      <c r="AV415" s="19"/>
      <c r="AW415" s="19"/>
      <c r="AX415" s="19"/>
      <c r="AY415" s="19"/>
      <c r="AZ415" s="19"/>
      <c r="BA415" s="19"/>
      <c r="BB415" s="19"/>
      <c r="BC415" s="19"/>
    </row>
    <row r="416" spans="1:55">
      <c r="A416" s="19"/>
      <c r="B416" s="19"/>
      <c r="C416" s="19"/>
      <c r="D416" s="19"/>
      <c r="E416" s="19"/>
      <c r="F416" s="19"/>
      <c r="G416" s="19"/>
      <c r="H416" s="19"/>
      <c r="I416" s="19"/>
      <c r="J416" s="19"/>
      <c r="K416" s="19"/>
      <c r="L416" s="19"/>
      <c r="M416" s="19"/>
      <c r="N416" s="19"/>
      <c r="O416" s="19"/>
      <c r="P416" s="19"/>
      <c r="Q416" s="19"/>
      <c r="R416" s="19"/>
      <c r="S416" s="19"/>
      <c r="T416" s="19"/>
      <c r="U416" s="19"/>
      <c r="V416" s="19"/>
      <c r="W416" s="19"/>
      <c r="X416" s="19"/>
      <c r="Y416" s="19"/>
      <c r="Z416" s="19"/>
      <c r="AA416" s="19"/>
      <c r="AB416" s="19"/>
      <c r="AC416" s="19"/>
      <c r="AD416" s="19"/>
      <c r="AE416" s="19"/>
      <c r="AF416" s="19"/>
      <c r="AG416" s="19"/>
      <c r="AH416" s="19"/>
      <c r="AI416" s="19"/>
      <c r="AJ416" s="19"/>
      <c r="AK416" s="19"/>
      <c r="AL416" s="19"/>
      <c r="AM416" s="19"/>
      <c r="AN416" s="19"/>
      <c r="AO416" s="19"/>
      <c r="AP416" s="19"/>
      <c r="AQ416" s="19"/>
      <c r="AR416" s="19"/>
      <c r="AS416" s="19"/>
      <c r="AT416" s="19"/>
      <c r="AU416" s="19"/>
      <c r="AV416" s="19"/>
      <c r="AW416" s="19"/>
      <c r="AX416" s="19"/>
      <c r="AY416" s="19"/>
      <c r="AZ416" s="19"/>
      <c r="BA416" s="19"/>
      <c r="BB416" s="19"/>
      <c r="BC416" s="19"/>
    </row>
    <row r="417" spans="1:55">
      <c r="A417" s="19"/>
      <c r="B417" s="19"/>
      <c r="C417" s="19"/>
      <c r="D417" s="19"/>
      <c r="E417" s="19"/>
      <c r="F417" s="19"/>
      <c r="G417" s="19"/>
      <c r="H417" s="19"/>
      <c r="I417" s="19"/>
      <c r="J417" s="19"/>
      <c r="K417" s="19"/>
      <c r="L417" s="19"/>
      <c r="M417" s="19"/>
      <c r="N417" s="19"/>
      <c r="O417" s="19"/>
      <c r="P417" s="19"/>
      <c r="Q417" s="19"/>
      <c r="R417" s="19"/>
      <c r="S417" s="19"/>
      <c r="T417" s="19"/>
      <c r="U417" s="19"/>
      <c r="V417" s="19"/>
      <c r="W417" s="19"/>
      <c r="X417" s="19"/>
      <c r="Y417" s="19"/>
      <c r="Z417" s="19"/>
      <c r="AA417" s="19"/>
      <c r="AB417" s="19"/>
      <c r="AC417" s="19"/>
      <c r="AD417" s="19"/>
      <c r="AE417" s="19"/>
      <c r="AF417" s="19"/>
      <c r="AG417" s="19"/>
      <c r="AH417" s="19"/>
      <c r="AI417" s="19"/>
      <c r="AJ417" s="19"/>
      <c r="AK417" s="19"/>
      <c r="AL417" s="19"/>
      <c r="AM417" s="19"/>
      <c r="AN417" s="19"/>
      <c r="AO417" s="19"/>
      <c r="AP417" s="19"/>
      <c r="AQ417" s="19"/>
      <c r="AR417" s="19"/>
      <c r="AS417" s="19"/>
      <c r="AT417" s="19"/>
      <c r="AU417" s="19"/>
      <c r="AV417" s="19"/>
      <c r="AW417" s="19"/>
      <c r="AX417" s="19"/>
      <c r="AY417" s="19"/>
      <c r="AZ417" s="19"/>
      <c r="BA417" s="19"/>
      <c r="BB417" s="19"/>
      <c r="BC417" s="19"/>
    </row>
    <row r="418" spans="1:55">
      <c r="A418" s="19"/>
      <c r="B418" s="19"/>
      <c r="C418" s="19"/>
      <c r="D418" s="19"/>
      <c r="E418" s="19"/>
      <c r="F418" s="19"/>
      <c r="G418" s="19"/>
      <c r="H418" s="19"/>
      <c r="I418" s="19"/>
      <c r="J418" s="19"/>
      <c r="K418" s="19"/>
      <c r="L418" s="19"/>
      <c r="M418" s="19"/>
      <c r="N418" s="19"/>
      <c r="O418" s="19"/>
      <c r="P418" s="19"/>
      <c r="Q418" s="19"/>
      <c r="R418" s="19"/>
      <c r="S418" s="19"/>
      <c r="T418" s="19"/>
      <c r="U418" s="19"/>
      <c r="V418" s="19"/>
      <c r="W418" s="19"/>
      <c r="X418" s="19"/>
      <c r="Y418" s="19"/>
      <c r="Z418" s="19"/>
      <c r="AA418" s="19"/>
      <c r="AB418" s="19"/>
      <c r="AC418" s="19"/>
      <c r="AD418" s="19"/>
      <c r="AE418" s="19"/>
      <c r="AF418" s="19"/>
      <c r="AG418" s="19"/>
      <c r="AH418" s="19"/>
      <c r="AI418" s="19"/>
      <c r="AJ418" s="19"/>
      <c r="AK418" s="19"/>
      <c r="AL418" s="19"/>
      <c r="AM418" s="19"/>
      <c r="AN418" s="19"/>
      <c r="AO418" s="19"/>
      <c r="AP418" s="19"/>
      <c r="AQ418" s="19"/>
      <c r="AR418" s="19"/>
      <c r="AS418" s="19"/>
      <c r="AT418" s="19"/>
      <c r="AU418" s="19"/>
      <c r="AV418" s="19"/>
      <c r="AW418" s="19"/>
      <c r="AX418" s="19"/>
      <c r="AY418" s="19"/>
      <c r="AZ418" s="19"/>
      <c r="BA418" s="19"/>
      <c r="BB418" s="19"/>
      <c r="BC418" s="19"/>
    </row>
    <row r="419" spans="1:55">
      <c r="A419" s="19"/>
      <c r="B419" s="19"/>
      <c r="C419" s="19"/>
      <c r="D419" s="19"/>
      <c r="E419" s="19"/>
      <c r="F419" s="19"/>
      <c r="G419" s="19"/>
      <c r="H419" s="19"/>
      <c r="I419" s="19"/>
      <c r="J419" s="19"/>
      <c r="K419" s="19"/>
      <c r="L419" s="19"/>
      <c r="M419" s="19"/>
      <c r="N419" s="19"/>
      <c r="O419" s="19"/>
      <c r="P419" s="19"/>
      <c r="Q419" s="19"/>
      <c r="R419" s="19"/>
      <c r="S419" s="19"/>
      <c r="T419" s="19"/>
      <c r="U419" s="19"/>
      <c r="V419" s="19"/>
      <c r="W419" s="19"/>
      <c r="X419" s="19"/>
      <c r="Y419" s="19"/>
      <c r="Z419" s="19"/>
      <c r="AA419" s="19"/>
      <c r="AB419" s="19"/>
      <c r="AC419" s="19"/>
      <c r="AD419" s="19"/>
      <c r="AE419" s="19"/>
      <c r="AF419" s="19"/>
      <c r="AG419" s="19"/>
      <c r="AH419" s="19"/>
      <c r="AI419" s="19"/>
      <c r="AJ419" s="19"/>
      <c r="AK419" s="19"/>
      <c r="AL419" s="19"/>
      <c r="AM419" s="19"/>
      <c r="AN419" s="19"/>
      <c r="AO419" s="19"/>
      <c r="AP419" s="19"/>
      <c r="AQ419" s="19"/>
      <c r="AR419" s="19"/>
      <c r="AS419" s="19"/>
      <c r="AT419" s="19"/>
      <c r="AU419" s="19"/>
      <c r="AV419" s="19"/>
      <c r="AW419" s="19"/>
      <c r="AX419" s="19"/>
      <c r="AY419" s="19"/>
      <c r="AZ419" s="19"/>
      <c r="BA419" s="19"/>
      <c r="BB419" s="19"/>
      <c r="BC419" s="19"/>
    </row>
    <row r="420" spans="1:55">
      <c r="A420" s="19"/>
      <c r="B420" s="19"/>
      <c r="C420" s="19"/>
      <c r="D420" s="19"/>
      <c r="E420" s="19"/>
      <c r="F420" s="19"/>
      <c r="G420" s="19"/>
      <c r="H420" s="19"/>
      <c r="I420" s="19"/>
      <c r="J420" s="19"/>
      <c r="K420" s="19"/>
      <c r="L420" s="19"/>
      <c r="M420" s="19"/>
      <c r="N420" s="19"/>
      <c r="O420" s="19"/>
      <c r="P420" s="19"/>
      <c r="Q420" s="19"/>
      <c r="R420" s="19"/>
      <c r="S420" s="19"/>
      <c r="T420" s="19"/>
      <c r="U420" s="19"/>
      <c r="V420" s="19"/>
      <c r="W420" s="19"/>
      <c r="X420" s="19"/>
      <c r="Y420" s="19"/>
      <c r="Z420" s="19"/>
      <c r="AA420" s="19"/>
      <c r="AB420" s="19"/>
      <c r="AC420" s="19"/>
      <c r="AD420" s="19"/>
      <c r="AE420" s="19"/>
      <c r="AF420" s="19"/>
      <c r="AG420" s="19"/>
      <c r="AH420" s="19"/>
      <c r="AI420" s="19"/>
      <c r="AJ420" s="19"/>
      <c r="AK420" s="19"/>
      <c r="AL420" s="19"/>
      <c r="AM420" s="19"/>
      <c r="AN420" s="19"/>
      <c r="AO420" s="19"/>
      <c r="AP420" s="19"/>
      <c r="AQ420" s="19"/>
      <c r="AR420" s="19"/>
      <c r="AS420" s="19"/>
      <c r="AT420" s="19"/>
      <c r="AU420" s="19"/>
      <c r="AV420" s="19"/>
      <c r="AW420" s="19"/>
      <c r="AX420" s="19"/>
      <c r="AY420" s="19"/>
      <c r="AZ420" s="19"/>
      <c r="BA420" s="19"/>
      <c r="BB420" s="19"/>
      <c r="BC420" s="19"/>
    </row>
    <row r="421" spans="1:55">
      <c r="A421" s="19"/>
      <c r="B421" s="19"/>
      <c r="C421" s="19"/>
      <c r="D421" s="19"/>
      <c r="E421" s="19"/>
      <c r="F421" s="19"/>
      <c r="G421" s="19"/>
      <c r="H421" s="19"/>
      <c r="I421" s="19"/>
      <c r="J421" s="19"/>
      <c r="K421" s="19"/>
      <c r="L421" s="19"/>
      <c r="M421" s="19"/>
      <c r="N421" s="19"/>
      <c r="O421" s="19"/>
      <c r="P421" s="19"/>
      <c r="Q421" s="19"/>
      <c r="R421" s="19"/>
      <c r="S421" s="19"/>
      <c r="T421" s="19"/>
      <c r="U421" s="19"/>
      <c r="V421" s="19"/>
      <c r="W421" s="19"/>
      <c r="X421" s="19"/>
      <c r="Y421" s="19"/>
      <c r="Z421" s="19"/>
      <c r="AA421" s="19"/>
      <c r="AB421" s="19"/>
      <c r="AC421" s="19"/>
      <c r="AD421" s="19"/>
      <c r="AE421" s="19"/>
      <c r="AF421" s="19"/>
      <c r="AG421" s="19"/>
      <c r="AH421" s="19"/>
      <c r="AI421" s="19"/>
      <c r="AJ421" s="19"/>
      <c r="AK421" s="19"/>
      <c r="AL421" s="19"/>
      <c r="AM421" s="19"/>
      <c r="AN421" s="19"/>
      <c r="AO421" s="19"/>
      <c r="AP421" s="19"/>
      <c r="AQ421" s="19"/>
      <c r="AR421" s="19"/>
      <c r="AS421" s="19"/>
      <c r="AT421" s="19"/>
      <c r="AU421" s="19"/>
      <c r="AV421" s="19"/>
      <c r="AW421" s="19"/>
      <c r="AX421" s="19"/>
      <c r="AY421" s="19"/>
      <c r="AZ421" s="19"/>
      <c r="BA421" s="19"/>
      <c r="BB421" s="19"/>
      <c r="BC421" s="19"/>
    </row>
    <row r="422" spans="1:55">
      <c r="A422" s="19"/>
      <c r="B422" s="19"/>
      <c r="C422" s="19"/>
      <c r="D422" s="19"/>
      <c r="E422" s="19"/>
      <c r="F422" s="19"/>
      <c r="G422" s="19"/>
      <c r="H422" s="19"/>
      <c r="I422" s="19"/>
      <c r="J422" s="19"/>
      <c r="K422" s="19"/>
      <c r="L422" s="19"/>
      <c r="M422" s="19"/>
      <c r="N422" s="19"/>
      <c r="O422" s="19"/>
      <c r="P422" s="19"/>
      <c r="Q422" s="19"/>
      <c r="R422" s="19"/>
      <c r="S422" s="19"/>
      <c r="T422" s="19"/>
      <c r="U422" s="19"/>
      <c r="V422" s="19"/>
      <c r="W422" s="19"/>
      <c r="X422" s="19"/>
      <c r="Y422" s="19"/>
      <c r="Z422" s="19"/>
      <c r="AA422" s="19"/>
      <c r="AB422" s="19"/>
      <c r="AC422" s="19"/>
      <c r="AD422" s="19"/>
      <c r="AE422" s="19"/>
      <c r="AF422" s="19"/>
      <c r="AG422" s="19"/>
      <c r="AH422" s="19"/>
      <c r="AI422" s="19"/>
      <c r="AJ422" s="19"/>
      <c r="AK422" s="19"/>
      <c r="AL422" s="19"/>
      <c r="AM422" s="19"/>
      <c r="AN422" s="19"/>
      <c r="AO422" s="19"/>
      <c r="AP422" s="19"/>
      <c r="AQ422" s="19"/>
      <c r="AR422" s="19"/>
      <c r="AS422" s="19"/>
      <c r="AT422" s="19"/>
      <c r="AU422" s="19"/>
      <c r="AV422" s="19"/>
      <c r="AW422" s="19"/>
      <c r="AX422" s="19"/>
      <c r="AY422" s="19"/>
      <c r="AZ422" s="19"/>
      <c r="BA422" s="19"/>
      <c r="BB422" s="19"/>
      <c r="BC422" s="19"/>
    </row>
    <row r="423" spans="1:55">
      <c r="A423" s="19"/>
      <c r="B423" s="19"/>
      <c r="C423" s="19"/>
      <c r="D423" s="19"/>
      <c r="E423" s="19"/>
      <c r="F423" s="19"/>
      <c r="G423" s="19"/>
      <c r="H423" s="19"/>
      <c r="I423" s="19"/>
      <c r="J423" s="19"/>
      <c r="K423" s="19"/>
      <c r="L423" s="19"/>
      <c r="M423" s="19"/>
      <c r="N423" s="19"/>
      <c r="O423" s="19"/>
      <c r="P423" s="19"/>
      <c r="Q423" s="19"/>
      <c r="R423" s="19"/>
      <c r="S423" s="19"/>
      <c r="T423" s="19"/>
      <c r="U423" s="19"/>
      <c r="V423" s="19"/>
      <c r="W423" s="19"/>
      <c r="X423" s="19"/>
      <c r="Y423" s="19"/>
      <c r="Z423" s="19"/>
      <c r="AA423" s="19"/>
      <c r="AB423" s="19"/>
      <c r="AC423" s="19"/>
      <c r="AD423" s="19"/>
      <c r="AE423" s="19"/>
      <c r="AF423" s="19"/>
      <c r="AG423" s="19"/>
      <c r="AH423" s="19"/>
      <c r="AI423" s="19"/>
      <c r="AJ423" s="19"/>
      <c r="AK423" s="19"/>
      <c r="AL423" s="19"/>
      <c r="AM423" s="19"/>
      <c r="AN423" s="19"/>
      <c r="AO423" s="19"/>
      <c r="AP423" s="19"/>
      <c r="AQ423" s="19"/>
      <c r="AR423" s="19"/>
      <c r="AS423" s="19"/>
      <c r="AT423" s="19"/>
      <c r="AU423" s="19"/>
      <c r="AV423" s="19"/>
      <c r="AW423" s="19"/>
      <c r="AX423" s="19"/>
      <c r="AY423" s="19"/>
      <c r="AZ423" s="19"/>
      <c r="BA423" s="19"/>
      <c r="BB423" s="19"/>
      <c r="BC423" s="19"/>
    </row>
    <row r="424" spans="1:55">
      <c r="A424" s="19"/>
      <c r="B424" s="19"/>
      <c r="C424" s="19"/>
      <c r="D424" s="19"/>
      <c r="E424" s="19"/>
      <c r="F424" s="19"/>
      <c r="G424" s="19"/>
      <c r="H424" s="19"/>
      <c r="I424" s="19"/>
      <c r="J424" s="19"/>
      <c r="K424" s="19"/>
      <c r="L424" s="19"/>
      <c r="M424" s="19"/>
      <c r="N424" s="19"/>
      <c r="O424" s="19"/>
      <c r="P424" s="19"/>
      <c r="Q424" s="19"/>
      <c r="R424" s="19"/>
      <c r="S424" s="19"/>
      <c r="T424" s="19"/>
      <c r="U424" s="19"/>
      <c r="V424" s="19"/>
      <c r="W424" s="19"/>
      <c r="X424" s="19"/>
      <c r="Y424" s="19"/>
      <c r="Z424" s="19"/>
      <c r="AA424" s="19"/>
      <c r="AB424" s="19"/>
      <c r="AC424" s="19"/>
      <c r="AD424" s="19"/>
      <c r="AE424" s="19"/>
      <c r="AF424" s="19"/>
      <c r="AG424" s="19"/>
      <c r="AH424" s="19"/>
      <c r="AI424" s="19"/>
      <c r="AJ424" s="19"/>
      <c r="AK424" s="19"/>
      <c r="AL424" s="19"/>
      <c r="AM424" s="19"/>
      <c r="AN424" s="19"/>
      <c r="AO424" s="19"/>
      <c r="AP424" s="19"/>
      <c r="AQ424" s="19"/>
      <c r="AR424" s="19"/>
      <c r="AS424" s="19"/>
      <c r="AT424" s="19"/>
      <c r="AU424" s="19"/>
      <c r="AV424" s="19"/>
      <c r="AW424" s="19"/>
      <c r="AX424" s="19"/>
      <c r="AY424" s="19"/>
      <c r="AZ424" s="19"/>
      <c r="BA424" s="19"/>
      <c r="BB424" s="19"/>
      <c r="BC424" s="19"/>
    </row>
    <row r="425" spans="1:55">
      <c r="A425" s="19"/>
      <c r="B425" s="19"/>
      <c r="C425" s="19"/>
      <c r="D425" s="19"/>
      <c r="E425" s="19"/>
      <c r="F425" s="19"/>
      <c r="G425" s="19"/>
      <c r="H425" s="19"/>
      <c r="I425" s="19"/>
      <c r="J425" s="19"/>
      <c r="K425" s="19"/>
      <c r="L425" s="19"/>
      <c r="M425" s="19"/>
      <c r="N425" s="19"/>
      <c r="O425" s="19"/>
      <c r="P425" s="19"/>
      <c r="Q425" s="19"/>
      <c r="R425" s="19"/>
      <c r="S425" s="19"/>
      <c r="T425" s="19"/>
      <c r="U425" s="19"/>
      <c r="V425" s="19"/>
      <c r="W425" s="19"/>
      <c r="X425" s="19"/>
      <c r="Y425" s="19"/>
      <c r="Z425" s="19"/>
      <c r="AA425" s="19"/>
      <c r="AB425" s="19"/>
      <c r="AC425" s="19"/>
      <c r="AD425" s="19"/>
      <c r="AE425" s="19"/>
      <c r="AF425" s="19"/>
      <c r="AG425" s="19"/>
      <c r="AH425" s="19"/>
      <c r="AI425" s="19"/>
      <c r="AJ425" s="19"/>
      <c r="AK425" s="19"/>
      <c r="AL425" s="19"/>
      <c r="AM425" s="19"/>
      <c r="AN425" s="19"/>
      <c r="AO425" s="19"/>
      <c r="AP425" s="19"/>
      <c r="AQ425" s="19"/>
      <c r="AR425" s="19"/>
      <c r="AS425" s="19"/>
      <c r="AT425" s="19"/>
      <c r="AU425" s="19"/>
      <c r="AV425" s="19"/>
      <c r="AW425" s="19"/>
      <c r="AX425" s="19"/>
      <c r="AY425" s="19"/>
      <c r="AZ425" s="19"/>
      <c r="BA425" s="19"/>
      <c r="BB425" s="19"/>
      <c r="BC425" s="19"/>
    </row>
    <row r="426" spans="1:55">
      <c r="A426" s="19"/>
      <c r="B426" s="19"/>
      <c r="C426" s="19"/>
      <c r="D426" s="19"/>
      <c r="E426" s="19"/>
      <c r="F426" s="19"/>
      <c r="G426" s="19"/>
      <c r="H426" s="19"/>
      <c r="I426" s="19"/>
      <c r="J426" s="19"/>
      <c r="K426" s="19"/>
      <c r="L426" s="19"/>
      <c r="M426" s="19"/>
      <c r="N426" s="19"/>
      <c r="O426" s="19"/>
      <c r="P426" s="19"/>
      <c r="Q426" s="19"/>
      <c r="R426" s="19"/>
      <c r="S426" s="19"/>
      <c r="T426" s="19"/>
      <c r="U426" s="19"/>
      <c r="V426" s="19"/>
      <c r="W426" s="19"/>
      <c r="X426" s="19"/>
      <c r="Y426" s="19"/>
      <c r="Z426" s="19"/>
      <c r="AA426" s="19"/>
      <c r="AB426" s="19"/>
      <c r="AC426" s="19"/>
      <c r="AD426" s="19"/>
      <c r="AE426" s="19"/>
      <c r="AF426" s="19"/>
      <c r="AG426" s="19"/>
      <c r="AH426" s="19"/>
      <c r="AI426" s="19"/>
      <c r="AJ426" s="19"/>
      <c r="AK426" s="19"/>
      <c r="AL426" s="19"/>
      <c r="AM426" s="19"/>
      <c r="AN426" s="19"/>
      <c r="AO426" s="19"/>
      <c r="AP426" s="19"/>
      <c r="AQ426" s="19"/>
      <c r="AR426" s="19"/>
      <c r="AS426" s="19"/>
      <c r="AT426" s="19"/>
      <c r="AU426" s="19"/>
      <c r="AV426" s="19"/>
      <c r="AW426" s="19"/>
      <c r="AX426" s="19"/>
      <c r="AY426" s="19"/>
      <c r="AZ426" s="19"/>
      <c r="BA426" s="19"/>
      <c r="BB426" s="19"/>
      <c r="BC426" s="19"/>
    </row>
    <row r="427" spans="1:55">
      <c r="A427" s="19"/>
      <c r="B427" s="19"/>
      <c r="C427" s="19"/>
      <c r="D427" s="19"/>
      <c r="E427" s="19"/>
      <c r="F427" s="19"/>
      <c r="G427" s="19"/>
      <c r="H427" s="19"/>
      <c r="I427" s="19"/>
      <c r="J427" s="19"/>
      <c r="K427" s="19"/>
      <c r="L427" s="19"/>
      <c r="M427" s="19"/>
      <c r="N427" s="19"/>
      <c r="O427" s="19"/>
      <c r="P427" s="19"/>
      <c r="Q427" s="19"/>
      <c r="R427" s="19"/>
      <c r="S427" s="19"/>
      <c r="T427" s="19"/>
      <c r="U427" s="19"/>
      <c r="V427" s="19"/>
      <c r="W427" s="19"/>
      <c r="X427" s="19"/>
      <c r="Y427" s="19"/>
      <c r="Z427" s="19"/>
      <c r="AA427" s="19"/>
      <c r="AB427" s="19"/>
      <c r="AC427" s="19"/>
      <c r="AD427" s="19"/>
      <c r="AE427" s="19"/>
      <c r="AF427" s="19"/>
      <c r="AG427" s="19"/>
      <c r="AH427" s="19"/>
      <c r="AI427" s="19"/>
      <c r="AJ427" s="19"/>
      <c r="AK427" s="19"/>
      <c r="AL427" s="19"/>
      <c r="AM427" s="19"/>
      <c r="AN427" s="19"/>
      <c r="AO427" s="19"/>
      <c r="AP427" s="19"/>
      <c r="AQ427" s="19"/>
      <c r="AR427" s="19"/>
      <c r="AS427" s="19"/>
      <c r="AT427" s="19"/>
      <c r="AU427" s="19"/>
      <c r="AV427" s="19"/>
      <c r="AW427" s="19"/>
      <c r="AX427" s="19"/>
      <c r="AY427" s="19"/>
      <c r="AZ427" s="19"/>
      <c r="BA427" s="19"/>
      <c r="BB427" s="19"/>
      <c r="BC427" s="19"/>
    </row>
    <row r="428" spans="1:55">
      <c r="A428" s="19"/>
      <c r="B428" s="19"/>
      <c r="C428" s="19"/>
      <c r="D428" s="19"/>
      <c r="E428" s="19"/>
      <c r="F428" s="19"/>
      <c r="G428" s="19"/>
      <c r="H428" s="19"/>
      <c r="I428" s="19"/>
      <c r="J428" s="19"/>
      <c r="K428" s="19"/>
      <c r="L428" s="19"/>
      <c r="M428" s="19"/>
      <c r="N428" s="19"/>
      <c r="O428" s="19"/>
      <c r="P428" s="19"/>
      <c r="Q428" s="19"/>
      <c r="R428" s="19"/>
      <c r="S428" s="19"/>
      <c r="T428" s="19"/>
      <c r="U428" s="19"/>
      <c r="V428" s="19"/>
      <c r="W428" s="19"/>
      <c r="X428" s="19"/>
      <c r="Y428" s="19"/>
      <c r="Z428" s="19"/>
      <c r="AA428" s="19"/>
      <c r="AB428" s="19"/>
      <c r="AC428" s="19"/>
      <c r="AD428" s="19"/>
      <c r="AE428" s="19"/>
      <c r="AF428" s="19"/>
      <c r="AG428" s="19"/>
      <c r="AH428" s="19"/>
      <c r="AI428" s="19"/>
      <c r="AJ428" s="19"/>
      <c r="AK428" s="19"/>
      <c r="AL428" s="19"/>
      <c r="AM428" s="19"/>
      <c r="AN428" s="19"/>
      <c r="AO428" s="19"/>
      <c r="AP428" s="19"/>
      <c r="AQ428" s="19"/>
      <c r="AR428" s="19"/>
      <c r="AS428" s="19"/>
      <c r="AT428" s="19"/>
      <c r="AU428" s="19"/>
      <c r="AV428" s="19"/>
      <c r="AW428" s="19"/>
      <c r="AX428" s="19"/>
      <c r="AY428" s="19"/>
      <c r="AZ428" s="19"/>
      <c r="BA428" s="19"/>
      <c r="BB428" s="19"/>
      <c r="BC428" s="19"/>
    </row>
    <row r="429" spans="1:55">
      <c r="A429" s="19"/>
      <c r="B429" s="19"/>
      <c r="C429" s="19"/>
      <c r="D429" s="19"/>
      <c r="E429" s="19"/>
      <c r="F429" s="19"/>
      <c r="G429" s="19"/>
      <c r="H429" s="19"/>
      <c r="I429" s="19"/>
      <c r="J429" s="19"/>
      <c r="K429" s="19"/>
      <c r="L429" s="19"/>
      <c r="M429" s="19"/>
      <c r="N429" s="19"/>
      <c r="O429" s="19"/>
      <c r="P429" s="19"/>
      <c r="Q429" s="19"/>
      <c r="R429" s="19"/>
      <c r="S429" s="19"/>
      <c r="T429" s="19"/>
      <c r="U429" s="19"/>
      <c r="V429" s="19"/>
      <c r="W429" s="19"/>
      <c r="X429" s="19"/>
      <c r="Y429" s="19"/>
      <c r="Z429" s="19"/>
      <c r="AA429" s="19"/>
      <c r="AB429" s="19"/>
      <c r="AC429" s="19"/>
      <c r="AD429" s="19"/>
      <c r="AE429" s="19"/>
      <c r="AF429" s="19"/>
      <c r="AG429" s="19"/>
      <c r="AH429" s="19"/>
      <c r="AI429" s="19"/>
      <c r="AJ429" s="19"/>
      <c r="AK429" s="19"/>
      <c r="AL429" s="19"/>
      <c r="AM429" s="19"/>
      <c r="AN429" s="19"/>
      <c r="AO429" s="19"/>
      <c r="AP429" s="19"/>
      <c r="AQ429" s="19"/>
      <c r="AR429" s="19"/>
      <c r="AS429" s="19"/>
      <c r="AT429" s="19"/>
      <c r="AU429" s="19"/>
      <c r="AV429" s="19"/>
      <c r="AW429" s="19"/>
      <c r="AX429" s="19"/>
      <c r="AY429" s="19"/>
      <c r="AZ429" s="19"/>
      <c r="BA429" s="19"/>
      <c r="BB429" s="19"/>
      <c r="BC429" s="19"/>
    </row>
    <row r="430" spans="1:55">
      <c r="A430" s="19"/>
      <c r="B430" s="19"/>
      <c r="C430" s="19"/>
      <c r="D430" s="19"/>
      <c r="E430" s="19"/>
      <c r="F430" s="19"/>
      <c r="G430" s="19"/>
      <c r="H430" s="19"/>
      <c r="I430" s="19"/>
      <c r="J430" s="19"/>
      <c r="K430" s="19"/>
      <c r="L430" s="19"/>
      <c r="M430" s="19"/>
      <c r="N430" s="19"/>
      <c r="O430" s="19"/>
      <c r="P430" s="19"/>
      <c r="Q430" s="19"/>
      <c r="R430" s="19"/>
      <c r="S430" s="19"/>
      <c r="T430" s="19"/>
      <c r="U430" s="19"/>
      <c r="V430" s="19"/>
      <c r="W430" s="19"/>
      <c r="X430" s="19"/>
      <c r="Y430" s="19"/>
      <c r="Z430" s="19"/>
      <c r="AA430" s="19"/>
      <c r="AB430" s="19"/>
      <c r="AC430" s="19"/>
      <c r="AD430" s="19"/>
      <c r="AE430" s="19"/>
      <c r="AF430" s="19"/>
      <c r="AG430" s="19"/>
      <c r="AH430" s="19"/>
      <c r="AI430" s="19"/>
      <c r="AJ430" s="19"/>
      <c r="AK430" s="19"/>
      <c r="AL430" s="19"/>
      <c r="AM430" s="19"/>
      <c r="AN430" s="19"/>
      <c r="AO430" s="19"/>
      <c r="AP430" s="19"/>
      <c r="AQ430" s="19"/>
      <c r="AR430" s="19"/>
      <c r="AS430" s="19"/>
      <c r="AT430" s="19"/>
      <c r="AU430" s="19"/>
      <c r="AV430" s="19"/>
      <c r="AW430" s="19"/>
      <c r="AX430" s="19"/>
      <c r="AY430" s="19"/>
      <c r="AZ430" s="19"/>
      <c r="BA430" s="19"/>
      <c r="BB430" s="19"/>
      <c r="BC430" s="19"/>
    </row>
    <row r="431" spans="1:55">
      <c r="A431" s="19"/>
      <c r="B431" s="19"/>
      <c r="C431" s="19"/>
      <c r="D431" s="19"/>
      <c r="E431" s="19"/>
      <c r="F431" s="19"/>
      <c r="G431" s="19"/>
      <c r="H431" s="19"/>
      <c r="I431" s="19"/>
      <c r="J431" s="19"/>
      <c r="K431" s="19"/>
      <c r="L431" s="19"/>
      <c r="M431" s="19"/>
      <c r="N431" s="19"/>
      <c r="O431" s="19"/>
      <c r="P431" s="19"/>
      <c r="Q431" s="19"/>
      <c r="R431" s="19"/>
      <c r="S431" s="19"/>
      <c r="T431" s="19"/>
      <c r="U431" s="19"/>
      <c r="V431" s="19"/>
      <c r="W431" s="19"/>
      <c r="X431" s="19"/>
      <c r="Y431" s="19"/>
      <c r="Z431" s="19"/>
      <c r="AA431" s="19"/>
      <c r="AB431" s="19"/>
      <c r="AC431" s="19"/>
      <c r="AD431" s="19"/>
      <c r="AE431" s="19"/>
      <c r="AF431" s="19"/>
      <c r="AG431" s="19"/>
      <c r="AH431" s="19"/>
      <c r="AI431" s="19"/>
      <c r="AJ431" s="19"/>
      <c r="AK431" s="19"/>
      <c r="AL431" s="19"/>
      <c r="AM431" s="19"/>
      <c r="AN431" s="19"/>
      <c r="AO431" s="19"/>
      <c r="AP431" s="19"/>
      <c r="AQ431" s="19"/>
      <c r="AR431" s="19"/>
      <c r="AS431" s="19"/>
      <c r="AT431" s="19"/>
      <c r="AU431" s="19"/>
      <c r="AV431" s="19"/>
      <c r="AW431" s="19"/>
      <c r="AX431" s="19"/>
      <c r="AY431" s="19"/>
      <c r="AZ431" s="19"/>
      <c r="BA431" s="19"/>
      <c r="BB431" s="19"/>
      <c r="BC431" s="19"/>
    </row>
    <row r="432" spans="1:55">
      <c r="A432" s="19"/>
      <c r="B432" s="19"/>
      <c r="C432" s="19"/>
      <c r="D432" s="19"/>
      <c r="E432" s="19"/>
      <c r="F432" s="19"/>
      <c r="G432" s="19"/>
      <c r="H432" s="19"/>
      <c r="I432" s="19"/>
      <c r="J432" s="19"/>
      <c r="K432" s="19"/>
      <c r="L432" s="19"/>
      <c r="M432" s="19"/>
      <c r="N432" s="19"/>
      <c r="O432" s="19"/>
      <c r="P432" s="19"/>
      <c r="Q432" s="19"/>
      <c r="R432" s="19"/>
      <c r="S432" s="19"/>
      <c r="T432" s="19"/>
      <c r="U432" s="19"/>
      <c r="V432" s="19"/>
      <c r="W432" s="19"/>
      <c r="X432" s="19"/>
      <c r="Y432" s="19"/>
      <c r="Z432" s="19"/>
      <c r="AA432" s="19"/>
      <c r="AB432" s="19"/>
      <c r="AC432" s="19"/>
      <c r="AD432" s="19"/>
      <c r="AE432" s="19"/>
      <c r="AF432" s="19"/>
      <c r="AG432" s="19"/>
      <c r="AH432" s="19"/>
      <c r="AI432" s="19"/>
      <c r="AJ432" s="19"/>
      <c r="AK432" s="19"/>
      <c r="AL432" s="19"/>
      <c r="AM432" s="19"/>
      <c r="AN432" s="19"/>
      <c r="AO432" s="19"/>
      <c r="AP432" s="19"/>
      <c r="AQ432" s="19"/>
      <c r="AR432" s="19"/>
      <c r="AS432" s="19"/>
      <c r="AT432" s="19"/>
      <c r="AU432" s="19"/>
      <c r="AV432" s="19"/>
      <c r="AW432" s="19"/>
      <c r="AX432" s="19"/>
      <c r="AY432" s="19"/>
      <c r="AZ432" s="19"/>
      <c r="BA432" s="19"/>
      <c r="BB432" s="19"/>
      <c r="BC432" s="19"/>
    </row>
    <row r="433" spans="1:55">
      <c r="A433" s="19"/>
      <c r="B433" s="19"/>
      <c r="C433" s="19"/>
      <c r="D433" s="19"/>
      <c r="E433" s="19"/>
      <c r="F433" s="19"/>
      <c r="G433" s="19"/>
      <c r="H433" s="19"/>
      <c r="I433" s="19"/>
      <c r="J433" s="19"/>
      <c r="K433" s="19"/>
      <c r="L433" s="19"/>
      <c r="M433" s="19"/>
      <c r="N433" s="19"/>
      <c r="O433" s="19"/>
      <c r="P433" s="19"/>
      <c r="Q433" s="19"/>
      <c r="R433" s="19"/>
      <c r="S433" s="19"/>
      <c r="T433" s="19"/>
      <c r="U433" s="19"/>
      <c r="V433" s="19"/>
      <c r="W433" s="19"/>
      <c r="X433" s="19"/>
      <c r="Y433" s="19"/>
      <c r="Z433" s="19"/>
      <c r="AA433" s="19"/>
      <c r="AB433" s="19"/>
      <c r="AC433" s="19"/>
      <c r="AD433" s="19"/>
      <c r="AE433" s="19"/>
      <c r="AF433" s="19"/>
      <c r="AG433" s="19"/>
      <c r="AH433" s="19"/>
      <c r="AI433" s="19"/>
      <c r="AJ433" s="19"/>
      <c r="AK433" s="19"/>
      <c r="AL433" s="19"/>
      <c r="AM433" s="19"/>
      <c r="AN433" s="19"/>
      <c r="AO433" s="19"/>
      <c r="AP433" s="19"/>
      <c r="AQ433" s="19"/>
      <c r="AR433" s="19"/>
      <c r="AS433" s="19"/>
      <c r="AT433" s="19"/>
      <c r="AU433" s="19"/>
      <c r="AV433" s="19"/>
      <c r="AW433" s="19"/>
      <c r="AX433" s="19"/>
      <c r="AY433" s="19"/>
      <c r="AZ433" s="19"/>
      <c r="BA433" s="19"/>
      <c r="BB433" s="19"/>
      <c r="BC433" s="19"/>
    </row>
    <row r="434" spans="1:55">
      <c r="A434" s="19"/>
      <c r="B434" s="19"/>
      <c r="C434" s="19"/>
      <c r="D434" s="19"/>
      <c r="E434" s="19"/>
      <c r="F434" s="19"/>
      <c r="G434" s="19"/>
      <c r="H434" s="19"/>
      <c r="I434" s="19"/>
      <c r="J434" s="19"/>
      <c r="K434" s="19"/>
      <c r="L434" s="19"/>
      <c r="M434" s="19"/>
      <c r="N434" s="19"/>
      <c r="O434" s="19"/>
      <c r="P434" s="19"/>
      <c r="Q434" s="19"/>
      <c r="R434" s="19"/>
      <c r="S434" s="19"/>
      <c r="T434" s="19"/>
      <c r="U434" s="19"/>
      <c r="V434" s="19"/>
      <c r="W434" s="19"/>
      <c r="X434" s="19"/>
      <c r="Y434" s="19"/>
      <c r="Z434" s="19"/>
      <c r="AA434" s="19"/>
      <c r="AB434" s="19"/>
      <c r="AC434" s="19"/>
      <c r="AD434" s="19"/>
      <c r="AE434" s="19"/>
      <c r="AF434" s="19"/>
      <c r="AG434" s="19"/>
      <c r="AH434" s="19"/>
      <c r="AI434" s="19"/>
      <c r="AJ434" s="19"/>
      <c r="AK434" s="19"/>
      <c r="AL434" s="19"/>
      <c r="AM434" s="19"/>
      <c r="AN434" s="19"/>
      <c r="AO434" s="19"/>
      <c r="AP434" s="19"/>
      <c r="AQ434" s="19"/>
      <c r="AR434" s="19"/>
      <c r="AS434" s="19"/>
      <c r="AT434" s="19"/>
      <c r="AU434" s="19"/>
      <c r="AV434" s="19"/>
      <c r="AW434" s="19"/>
      <c r="AX434" s="19"/>
      <c r="AY434" s="19"/>
      <c r="AZ434" s="19"/>
      <c r="BA434" s="19"/>
      <c r="BB434" s="19"/>
      <c r="BC434" s="19"/>
    </row>
    <row r="435" spans="1:55">
      <c r="A435" s="19"/>
      <c r="B435" s="19"/>
      <c r="C435" s="19"/>
      <c r="D435" s="19"/>
      <c r="E435" s="19"/>
      <c r="F435" s="19"/>
      <c r="G435" s="19"/>
      <c r="H435" s="19"/>
      <c r="I435" s="19"/>
      <c r="J435" s="19"/>
      <c r="K435" s="19"/>
      <c r="L435" s="19"/>
      <c r="M435" s="19"/>
      <c r="N435" s="19"/>
      <c r="O435" s="19"/>
      <c r="P435" s="19"/>
      <c r="Q435" s="19"/>
      <c r="R435" s="19"/>
      <c r="S435" s="19"/>
      <c r="T435" s="19"/>
      <c r="U435" s="19"/>
      <c r="V435" s="19"/>
      <c r="W435" s="19"/>
      <c r="X435" s="19"/>
      <c r="Y435" s="19"/>
      <c r="Z435" s="19"/>
      <c r="AA435" s="19"/>
      <c r="AB435" s="19"/>
      <c r="AC435" s="19"/>
      <c r="AD435" s="19"/>
      <c r="AE435" s="19"/>
      <c r="AF435" s="19"/>
      <c r="AG435" s="19"/>
      <c r="AH435" s="19"/>
      <c r="AI435" s="19"/>
      <c r="AJ435" s="19"/>
      <c r="AK435" s="19"/>
      <c r="AL435" s="19"/>
      <c r="AM435" s="19"/>
      <c r="AN435" s="19"/>
      <c r="AO435" s="19"/>
      <c r="AP435" s="19"/>
      <c r="AQ435" s="19"/>
      <c r="AR435" s="19"/>
      <c r="AS435" s="19"/>
      <c r="AT435" s="19"/>
      <c r="AU435" s="19"/>
      <c r="AV435" s="19"/>
      <c r="AW435" s="19"/>
      <c r="AX435" s="19"/>
      <c r="AY435" s="19"/>
      <c r="AZ435" s="19"/>
      <c r="BA435" s="19"/>
      <c r="BB435" s="19"/>
      <c r="BC435" s="19"/>
    </row>
    <row r="436" spans="1:55">
      <c r="A436" s="19"/>
      <c r="B436" s="19"/>
      <c r="C436" s="19"/>
      <c r="D436" s="19"/>
      <c r="E436" s="19"/>
      <c r="F436" s="19"/>
      <c r="G436" s="19"/>
      <c r="H436" s="19"/>
      <c r="I436" s="19"/>
      <c r="J436" s="19"/>
      <c r="K436" s="19"/>
      <c r="L436" s="19"/>
      <c r="M436" s="19"/>
      <c r="N436" s="19"/>
      <c r="O436" s="19"/>
      <c r="P436" s="19"/>
      <c r="Q436" s="19"/>
      <c r="R436" s="19"/>
      <c r="S436" s="19"/>
      <c r="T436" s="19"/>
      <c r="U436" s="19"/>
      <c r="V436" s="19"/>
      <c r="W436" s="19"/>
      <c r="X436" s="19"/>
      <c r="Y436" s="19"/>
      <c r="Z436" s="19"/>
      <c r="AA436" s="19"/>
      <c r="AB436" s="19"/>
      <c r="AC436" s="19"/>
      <c r="AD436" s="19"/>
      <c r="AE436" s="19"/>
      <c r="AF436" s="19"/>
      <c r="AG436" s="19"/>
      <c r="AH436" s="19"/>
      <c r="AI436" s="19"/>
      <c r="AJ436" s="19"/>
      <c r="AK436" s="19"/>
      <c r="AL436" s="19"/>
      <c r="AM436" s="19"/>
      <c r="AN436" s="19"/>
      <c r="AO436" s="19"/>
      <c r="AP436" s="19"/>
      <c r="AQ436" s="19"/>
      <c r="AR436" s="19"/>
      <c r="AS436" s="19"/>
      <c r="AT436" s="19"/>
      <c r="AU436" s="19"/>
      <c r="AV436" s="19"/>
      <c r="AW436" s="19"/>
      <c r="AX436" s="19"/>
      <c r="AY436" s="19"/>
      <c r="AZ436" s="19"/>
      <c r="BA436" s="19"/>
      <c r="BB436" s="19"/>
      <c r="BC436" s="19"/>
    </row>
    <row r="437" spans="1:55">
      <c r="A437" s="19"/>
      <c r="B437" s="19"/>
      <c r="C437" s="19"/>
      <c r="D437" s="19"/>
      <c r="E437" s="19"/>
      <c r="F437" s="19"/>
      <c r="G437" s="19"/>
      <c r="H437" s="19"/>
      <c r="I437" s="19"/>
      <c r="J437" s="19"/>
      <c r="K437" s="19"/>
      <c r="L437" s="19"/>
      <c r="M437" s="19"/>
      <c r="N437" s="19"/>
      <c r="O437" s="19"/>
      <c r="P437" s="19"/>
      <c r="Q437" s="19"/>
      <c r="R437" s="19"/>
      <c r="S437" s="19"/>
      <c r="T437" s="19"/>
      <c r="U437" s="19"/>
      <c r="V437" s="19"/>
      <c r="W437" s="19"/>
      <c r="X437" s="19"/>
      <c r="Y437" s="19"/>
      <c r="Z437" s="19"/>
      <c r="AA437" s="19"/>
      <c r="AB437" s="19"/>
      <c r="AC437" s="19"/>
      <c r="AD437" s="19"/>
      <c r="AE437" s="19"/>
      <c r="AF437" s="19"/>
      <c r="AG437" s="19"/>
      <c r="AH437" s="19"/>
      <c r="AI437" s="19"/>
      <c r="AJ437" s="19"/>
      <c r="AK437" s="19"/>
      <c r="AL437" s="19"/>
      <c r="AM437" s="19"/>
      <c r="AN437" s="19"/>
      <c r="AO437" s="19"/>
      <c r="AP437" s="19"/>
      <c r="AQ437" s="19"/>
      <c r="AR437" s="19"/>
      <c r="AS437" s="19"/>
      <c r="AT437" s="19"/>
      <c r="AU437" s="19"/>
      <c r="AV437" s="19"/>
      <c r="AW437" s="19"/>
      <c r="AX437" s="19"/>
      <c r="AY437" s="19"/>
      <c r="AZ437" s="19"/>
      <c r="BA437" s="19"/>
      <c r="BB437" s="19"/>
      <c r="BC437" s="19"/>
    </row>
    <row r="438" spans="1:55">
      <c r="A438" s="19"/>
      <c r="B438" s="19"/>
      <c r="C438" s="19"/>
      <c r="D438" s="19"/>
      <c r="E438" s="19"/>
      <c r="F438" s="19"/>
      <c r="G438" s="19"/>
      <c r="H438" s="19"/>
      <c r="I438" s="19"/>
      <c r="J438" s="19"/>
      <c r="K438" s="19"/>
      <c r="L438" s="19"/>
      <c r="M438" s="19"/>
      <c r="N438" s="19"/>
      <c r="O438" s="19"/>
      <c r="P438" s="19"/>
      <c r="Q438" s="19"/>
      <c r="R438" s="19"/>
      <c r="S438" s="19"/>
      <c r="T438" s="19"/>
      <c r="U438" s="19"/>
      <c r="V438" s="19"/>
      <c r="W438" s="19"/>
      <c r="X438" s="19"/>
      <c r="Y438" s="19"/>
      <c r="Z438" s="19"/>
      <c r="AA438" s="19"/>
      <c r="AB438" s="19"/>
      <c r="AC438" s="19"/>
      <c r="AD438" s="19"/>
      <c r="AE438" s="19"/>
      <c r="AF438" s="19"/>
      <c r="AG438" s="19"/>
      <c r="AH438" s="19"/>
      <c r="AI438" s="19"/>
      <c r="AJ438" s="19"/>
      <c r="AK438" s="19"/>
      <c r="AL438" s="19"/>
      <c r="AM438" s="19"/>
      <c r="AN438" s="19"/>
      <c r="AO438" s="19"/>
      <c r="AP438" s="19"/>
      <c r="AQ438" s="19"/>
      <c r="AR438" s="19"/>
      <c r="AS438" s="19"/>
      <c r="AT438" s="19"/>
      <c r="AU438" s="19"/>
      <c r="AV438" s="19"/>
      <c r="AW438" s="19"/>
      <c r="AX438" s="19"/>
      <c r="AY438" s="19"/>
      <c r="AZ438" s="19"/>
      <c r="BA438" s="19"/>
      <c r="BB438" s="19"/>
      <c r="BC438" s="19"/>
    </row>
    <row r="439" spans="1:55">
      <c r="A439" s="19"/>
      <c r="B439" s="19"/>
      <c r="C439" s="19"/>
      <c r="D439" s="19"/>
      <c r="E439" s="19"/>
      <c r="F439" s="19"/>
      <c r="G439" s="19"/>
      <c r="H439" s="19"/>
      <c r="I439" s="19"/>
      <c r="J439" s="19"/>
      <c r="K439" s="19"/>
      <c r="L439" s="19"/>
      <c r="M439" s="19"/>
      <c r="N439" s="19"/>
      <c r="O439" s="19"/>
      <c r="P439" s="19"/>
      <c r="Q439" s="19"/>
      <c r="R439" s="19"/>
      <c r="S439" s="19"/>
      <c r="T439" s="19"/>
      <c r="U439" s="19"/>
      <c r="V439" s="19"/>
      <c r="W439" s="19"/>
      <c r="X439" s="19"/>
      <c r="Y439" s="19"/>
      <c r="Z439" s="19"/>
      <c r="AA439" s="19"/>
      <c r="AB439" s="19"/>
      <c r="AC439" s="19"/>
      <c r="AD439" s="19"/>
      <c r="AE439" s="19"/>
      <c r="AF439" s="19"/>
      <c r="AG439" s="19"/>
      <c r="AH439" s="19"/>
      <c r="AI439" s="19"/>
      <c r="AJ439" s="19"/>
      <c r="AK439" s="19"/>
      <c r="AL439" s="19"/>
      <c r="AM439" s="19"/>
      <c r="AN439" s="19"/>
      <c r="AO439" s="19"/>
      <c r="AP439" s="19"/>
      <c r="AQ439" s="19"/>
      <c r="AR439" s="19"/>
      <c r="AS439" s="19"/>
      <c r="AT439" s="19"/>
      <c r="AU439" s="19"/>
      <c r="AV439" s="19"/>
      <c r="AW439" s="19"/>
      <c r="AX439" s="19"/>
      <c r="AY439" s="19"/>
      <c r="AZ439" s="19"/>
      <c r="BA439" s="19"/>
      <c r="BB439" s="19"/>
      <c r="BC439" s="19"/>
    </row>
    <row r="440" spans="1:55">
      <c r="A440" s="19"/>
      <c r="B440" s="19"/>
      <c r="C440" s="19"/>
      <c r="D440" s="19"/>
      <c r="E440" s="19"/>
      <c r="F440" s="19"/>
      <c r="G440" s="19"/>
      <c r="H440" s="19"/>
      <c r="I440" s="19"/>
      <c r="J440" s="19"/>
      <c r="K440" s="19"/>
      <c r="L440" s="19"/>
      <c r="M440" s="19"/>
      <c r="N440" s="19"/>
      <c r="O440" s="19"/>
      <c r="P440" s="19"/>
      <c r="Q440" s="19"/>
      <c r="R440" s="19"/>
      <c r="S440" s="19"/>
      <c r="T440" s="19"/>
      <c r="U440" s="19"/>
      <c r="V440" s="19"/>
      <c r="W440" s="19"/>
      <c r="X440" s="19"/>
      <c r="Y440" s="19"/>
      <c r="Z440" s="19"/>
      <c r="AA440" s="19"/>
      <c r="AB440" s="19"/>
      <c r="AC440" s="19"/>
      <c r="AD440" s="19"/>
      <c r="AE440" s="19"/>
      <c r="AF440" s="19"/>
      <c r="AG440" s="19"/>
      <c r="AH440" s="19"/>
      <c r="AI440" s="19"/>
      <c r="AJ440" s="19"/>
      <c r="AK440" s="19"/>
      <c r="AL440" s="19"/>
      <c r="AM440" s="19"/>
      <c r="AN440" s="19"/>
      <c r="AO440" s="19"/>
      <c r="AP440" s="19"/>
      <c r="AQ440" s="19"/>
      <c r="AR440" s="19"/>
      <c r="AS440" s="19"/>
      <c r="AT440" s="19"/>
      <c r="AU440" s="19"/>
      <c r="AV440" s="19"/>
      <c r="AW440" s="19"/>
      <c r="AX440" s="19"/>
      <c r="AY440" s="19"/>
      <c r="AZ440" s="19"/>
      <c r="BA440" s="19"/>
      <c r="BB440" s="19"/>
      <c r="BC440" s="19"/>
    </row>
    <row r="441" spans="1:55">
      <c r="A441" s="19"/>
      <c r="B441" s="19"/>
      <c r="C441" s="19"/>
      <c r="D441" s="19"/>
      <c r="E441" s="19"/>
      <c r="F441" s="19"/>
      <c r="G441" s="19"/>
      <c r="H441" s="19"/>
      <c r="I441" s="19"/>
      <c r="J441" s="19"/>
      <c r="K441" s="19"/>
      <c r="L441" s="19"/>
      <c r="M441" s="19"/>
      <c r="N441" s="19"/>
      <c r="O441" s="19"/>
      <c r="P441" s="19"/>
      <c r="Q441" s="19"/>
      <c r="R441" s="19"/>
      <c r="S441" s="19"/>
      <c r="T441" s="19"/>
      <c r="U441" s="19"/>
      <c r="V441" s="19"/>
      <c r="W441" s="19"/>
      <c r="X441" s="19"/>
      <c r="Y441" s="19"/>
      <c r="Z441" s="19"/>
      <c r="AA441" s="19"/>
      <c r="AB441" s="19"/>
      <c r="AC441" s="19"/>
      <c r="AD441" s="19"/>
      <c r="AE441" s="19"/>
      <c r="AF441" s="19"/>
      <c r="AG441" s="19"/>
      <c r="AH441" s="19"/>
      <c r="AI441" s="19"/>
      <c r="AJ441" s="19"/>
      <c r="AK441" s="19"/>
      <c r="AL441" s="19"/>
      <c r="AM441" s="19"/>
      <c r="AN441" s="19"/>
      <c r="AO441" s="19"/>
      <c r="AP441" s="19"/>
      <c r="AQ441" s="19"/>
      <c r="AR441" s="19"/>
      <c r="AS441" s="19"/>
      <c r="AT441" s="19"/>
      <c r="AU441" s="19"/>
      <c r="AV441" s="19"/>
      <c r="AW441" s="19"/>
      <c r="AX441" s="19"/>
      <c r="AY441" s="19"/>
      <c r="AZ441" s="19"/>
      <c r="BA441" s="19"/>
      <c r="BB441" s="19"/>
      <c r="BC441" s="19"/>
    </row>
    <row r="442" spans="1:55">
      <c r="A442" s="19"/>
      <c r="B442" s="19"/>
      <c r="C442" s="19"/>
      <c r="D442" s="19"/>
      <c r="E442" s="19"/>
      <c r="F442" s="19"/>
      <c r="G442" s="19"/>
      <c r="H442" s="19"/>
      <c r="I442" s="19"/>
      <c r="J442" s="19"/>
      <c r="K442" s="19"/>
      <c r="L442" s="19"/>
      <c r="M442" s="19"/>
      <c r="N442" s="19"/>
      <c r="O442" s="19"/>
      <c r="P442" s="19"/>
      <c r="Q442" s="19"/>
      <c r="R442" s="19"/>
      <c r="S442" s="19"/>
      <c r="T442" s="19"/>
      <c r="U442" s="19"/>
      <c r="V442" s="19"/>
      <c r="W442" s="19"/>
      <c r="X442" s="19"/>
      <c r="Y442" s="19"/>
      <c r="Z442" s="19"/>
      <c r="AA442" s="19"/>
      <c r="AB442" s="19"/>
      <c r="AC442" s="19"/>
      <c r="AD442" s="19"/>
      <c r="AE442" s="19"/>
      <c r="AF442" s="19"/>
      <c r="AG442" s="19"/>
      <c r="AH442" s="19"/>
      <c r="AI442" s="19"/>
      <c r="AJ442" s="19"/>
      <c r="AK442" s="19"/>
      <c r="AL442" s="19"/>
      <c r="AM442" s="19"/>
      <c r="AN442" s="19"/>
      <c r="AO442" s="19"/>
      <c r="AP442" s="19"/>
      <c r="AQ442" s="19"/>
      <c r="AR442" s="19"/>
      <c r="AS442" s="19"/>
      <c r="AT442" s="19"/>
      <c r="AU442" s="19"/>
      <c r="AV442" s="19"/>
      <c r="AW442" s="19"/>
      <c r="AX442" s="19"/>
      <c r="AY442" s="19"/>
      <c r="AZ442" s="19"/>
      <c r="BA442" s="19"/>
      <c r="BB442" s="19"/>
      <c r="BC442" s="19"/>
    </row>
    <row r="443" spans="1:55">
      <c r="A443" s="19"/>
      <c r="B443" s="19"/>
      <c r="C443" s="19"/>
      <c r="D443" s="19"/>
      <c r="E443" s="19"/>
      <c r="F443" s="19"/>
      <c r="G443" s="19"/>
      <c r="H443" s="19"/>
      <c r="I443" s="19"/>
      <c r="J443" s="19"/>
      <c r="K443" s="19"/>
      <c r="L443" s="19"/>
      <c r="M443" s="19"/>
      <c r="N443" s="19"/>
      <c r="O443" s="19"/>
      <c r="P443" s="19"/>
      <c r="Q443" s="19"/>
      <c r="R443" s="19"/>
      <c r="S443" s="19"/>
      <c r="T443" s="19"/>
      <c r="U443" s="19"/>
      <c r="V443" s="19"/>
      <c r="W443" s="19"/>
      <c r="X443" s="19"/>
      <c r="Y443" s="19"/>
      <c r="Z443" s="19"/>
      <c r="AA443" s="19"/>
      <c r="AB443" s="19"/>
      <c r="AC443" s="19"/>
      <c r="AD443" s="19"/>
      <c r="AE443" s="19"/>
      <c r="AF443" s="19"/>
      <c r="AG443" s="19"/>
      <c r="AH443" s="19"/>
      <c r="AI443" s="19"/>
      <c r="AJ443" s="19"/>
      <c r="AK443" s="19"/>
      <c r="AL443" s="19"/>
      <c r="AM443" s="19"/>
      <c r="AN443" s="19"/>
      <c r="AO443" s="19"/>
      <c r="AP443" s="19"/>
      <c r="AQ443" s="19"/>
      <c r="AR443" s="19"/>
      <c r="AS443" s="19"/>
      <c r="AT443" s="19"/>
      <c r="AU443" s="19"/>
      <c r="AV443" s="19"/>
      <c r="AW443" s="19"/>
      <c r="AX443" s="19"/>
      <c r="AY443" s="19"/>
      <c r="AZ443" s="19"/>
      <c r="BA443" s="19"/>
      <c r="BB443" s="19"/>
      <c r="BC443" s="19"/>
    </row>
    <row r="444" spans="1:55">
      <c r="A444" s="19"/>
      <c r="B444" s="19"/>
      <c r="C444" s="19"/>
      <c r="D444" s="19"/>
      <c r="E444" s="19"/>
      <c r="F444" s="19"/>
      <c r="G444" s="19"/>
      <c r="H444" s="19"/>
      <c r="I444" s="19"/>
      <c r="J444" s="19"/>
      <c r="K444" s="19"/>
      <c r="L444" s="19"/>
      <c r="M444" s="19"/>
      <c r="N444" s="19"/>
      <c r="O444" s="19"/>
      <c r="P444" s="19"/>
      <c r="Q444" s="19"/>
      <c r="R444" s="19"/>
      <c r="S444" s="19"/>
      <c r="T444" s="19"/>
      <c r="U444" s="19"/>
      <c r="V444" s="19"/>
      <c r="W444" s="19"/>
      <c r="X444" s="19"/>
      <c r="Y444" s="19"/>
      <c r="Z444" s="19"/>
      <c r="AA444" s="19"/>
      <c r="AB444" s="19"/>
      <c r="AC444" s="19"/>
      <c r="AD444" s="19"/>
      <c r="AE444" s="19"/>
      <c r="AF444" s="19"/>
      <c r="AG444" s="19"/>
      <c r="AH444" s="19"/>
      <c r="AI444" s="19"/>
      <c r="AJ444" s="19"/>
      <c r="AK444" s="19"/>
      <c r="AL444" s="19"/>
      <c r="AM444" s="19"/>
      <c r="AN444" s="19"/>
      <c r="AO444" s="19"/>
      <c r="AP444" s="19"/>
      <c r="AQ444" s="19"/>
      <c r="AR444" s="19"/>
      <c r="AS444" s="19"/>
      <c r="AT444" s="19"/>
      <c r="AU444" s="19"/>
      <c r="AV444" s="19"/>
      <c r="AW444" s="19"/>
      <c r="AX444" s="19"/>
      <c r="AY444" s="19"/>
      <c r="AZ444" s="19"/>
      <c r="BA444" s="19"/>
      <c r="BB444" s="19"/>
      <c r="BC444" s="19"/>
    </row>
    <row r="445" spans="1:55">
      <c r="A445" s="19"/>
      <c r="B445" s="19"/>
      <c r="C445" s="19"/>
      <c r="D445" s="19"/>
      <c r="E445" s="19"/>
      <c r="F445" s="19"/>
      <c r="G445" s="19"/>
      <c r="H445" s="19"/>
      <c r="I445" s="19"/>
      <c r="J445" s="19"/>
      <c r="K445" s="19"/>
      <c r="L445" s="19"/>
      <c r="M445" s="19"/>
      <c r="N445" s="19"/>
      <c r="O445" s="19"/>
      <c r="P445" s="19"/>
      <c r="Q445" s="19"/>
      <c r="R445" s="19"/>
      <c r="S445" s="19"/>
      <c r="T445" s="19"/>
      <c r="U445" s="19"/>
      <c r="V445" s="19"/>
      <c r="W445" s="19"/>
      <c r="X445" s="19"/>
      <c r="Y445" s="19"/>
      <c r="Z445" s="19"/>
      <c r="AA445" s="19"/>
      <c r="AB445" s="19"/>
      <c r="AC445" s="19"/>
      <c r="AD445" s="19"/>
      <c r="AE445" s="19"/>
      <c r="AF445" s="19"/>
      <c r="AG445" s="19"/>
      <c r="AH445" s="19"/>
      <c r="AI445" s="19"/>
      <c r="AJ445" s="19"/>
      <c r="AK445" s="19"/>
      <c r="AL445" s="19"/>
      <c r="AM445" s="19"/>
      <c r="AN445" s="19"/>
      <c r="AO445" s="19"/>
      <c r="AP445" s="19"/>
      <c r="AQ445" s="19"/>
      <c r="AR445" s="19"/>
      <c r="AS445" s="19"/>
      <c r="AT445" s="19"/>
      <c r="AU445" s="19"/>
      <c r="AV445" s="19"/>
      <c r="AW445" s="19"/>
      <c r="AX445" s="19"/>
      <c r="AY445" s="19"/>
      <c r="AZ445" s="19"/>
      <c r="BA445" s="19"/>
      <c r="BB445" s="19"/>
      <c r="BC445" s="19"/>
    </row>
    <row r="446" spans="1:55">
      <c r="A446" s="19"/>
      <c r="B446" s="19"/>
      <c r="C446" s="19"/>
      <c r="D446" s="19"/>
      <c r="E446" s="19"/>
      <c r="F446" s="19"/>
      <c r="G446" s="19"/>
      <c r="H446" s="19"/>
      <c r="I446" s="19"/>
      <c r="J446" s="19"/>
      <c r="K446" s="19"/>
      <c r="L446" s="19"/>
      <c r="M446" s="19"/>
      <c r="N446" s="19"/>
      <c r="O446" s="19"/>
      <c r="P446" s="19"/>
      <c r="Q446" s="19"/>
      <c r="R446" s="19"/>
      <c r="S446" s="19"/>
      <c r="T446" s="19"/>
      <c r="U446" s="19"/>
      <c r="V446" s="19"/>
      <c r="W446" s="19"/>
      <c r="X446" s="19"/>
      <c r="Y446" s="19"/>
      <c r="Z446" s="19"/>
      <c r="AA446" s="19"/>
      <c r="AB446" s="19"/>
      <c r="AC446" s="19"/>
      <c r="AD446" s="19"/>
      <c r="AE446" s="19"/>
      <c r="AF446" s="19"/>
      <c r="AG446" s="19"/>
      <c r="AH446" s="19"/>
      <c r="AI446" s="19"/>
      <c r="AJ446" s="19"/>
      <c r="AK446" s="19"/>
      <c r="AL446" s="19"/>
      <c r="AM446" s="19"/>
      <c r="AN446" s="19"/>
      <c r="AO446" s="19"/>
      <c r="AP446" s="19"/>
      <c r="AQ446" s="19"/>
      <c r="AR446" s="19"/>
      <c r="AS446" s="19"/>
      <c r="AT446" s="19"/>
      <c r="AU446" s="19"/>
      <c r="AV446" s="19"/>
      <c r="AW446" s="19"/>
      <c r="AX446" s="19"/>
      <c r="AY446" s="19"/>
      <c r="AZ446" s="19"/>
      <c r="BA446" s="19"/>
      <c r="BB446" s="19"/>
      <c r="BC446" s="19"/>
    </row>
    <row r="447" spans="1:55">
      <c r="A447" s="19"/>
      <c r="B447" s="19"/>
      <c r="C447" s="19"/>
      <c r="D447" s="19"/>
      <c r="E447" s="19"/>
      <c r="F447" s="19"/>
      <c r="G447" s="19"/>
      <c r="H447" s="19"/>
      <c r="I447" s="19"/>
      <c r="J447" s="19"/>
      <c r="K447" s="19"/>
      <c r="L447" s="19"/>
      <c r="M447" s="19"/>
      <c r="N447" s="19"/>
      <c r="O447" s="19"/>
      <c r="P447" s="19"/>
      <c r="Q447" s="19"/>
      <c r="R447" s="19"/>
      <c r="S447" s="19"/>
      <c r="T447" s="19"/>
      <c r="U447" s="19"/>
      <c r="V447" s="19"/>
      <c r="W447" s="19"/>
      <c r="X447" s="19"/>
      <c r="Y447" s="19"/>
      <c r="Z447" s="19"/>
      <c r="AA447" s="19"/>
      <c r="AB447" s="19"/>
      <c r="AC447" s="19"/>
      <c r="AD447" s="19"/>
      <c r="AE447" s="19"/>
      <c r="AF447" s="19"/>
      <c r="AG447" s="19"/>
      <c r="AH447" s="19"/>
      <c r="AI447" s="19"/>
      <c r="AJ447" s="19"/>
      <c r="AK447" s="19"/>
      <c r="AL447" s="19"/>
      <c r="AM447" s="19"/>
      <c r="AN447" s="19"/>
      <c r="AO447" s="19"/>
      <c r="AP447" s="19"/>
      <c r="AQ447" s="19"/>
      <c r="AR447" s="19"/>
      <c r="AS447" s="19"/>
      <c r="AT447" s="19"/>
      <c r="AU447" s="19"/>
      <c r="AV447" s="19"/>
      <c r="AW447" s="19"/>
      <c r="AX447" s="19"/>
      <c r="AY447" s="19"/>
      <c r="AZ447" s="19"/>
      <c r="BA447" s="19"/>
      <c r="BB447" s="19"/>
      <c r="BC447" s="19"/>
    </row>
    <row r="448" spans="1:55">
      <c r="A448" s="19"/>
      <c r="B448" s="19"/>
      <c r="C448" s="19"/>
      <c r="D448" s="19"/>
      <c r="E448" s="19"/>
      <c r="F448" s="19"/>
      <c r="G448" s="19"/>
      <c r="H448" s="19"/>
      <c r="I448" s="19"/>
      <c r="J448" s="19"/>
      <c r="K448" s="19"/>
      <c r="L448" s="19"/>
      <c r="M448" s="19"/>
      <c r="N448" s="19"/>
      <c r="O448" s="19"/>
      <c r="P448" s="19"/>
      <c r="Q448" s="19"/>
      <c r="R448" s="19"/>
      <c r="S448" s="19"/>
      <c r="T448" s="19"/>
      <c r="U448" s="19"/>
      <c r="V448" s="19"/>
      <c r="W448" s="19"/>
      <c r="X448" s="19"/>
      <c r="Y448" s="19"/>
      <c r="Z448" s="19"/>
      <c r="AA448" s="19"/>
      <c r="AB448" s="19"/>
      <c r="AC448" s="19"/>
      <c r="AD448" s="19"/>
      <c r="AE448" s="19"/>
      <c r="AF448" s="19"/>
      <c r="AG448" s="19"/>
      <c r="AH448" s="19"/>
      <c r="AI448" s="19"/>
      <c r="AJ448" s="19"/>
      <c r="AK448" s="19"/>
      <c r="AL448" s="19"/>
      <c r="AM448" s="19"/>
      <c r="AN448" s="19"/>
      <c r="AO448" s="19"/>
      <c r="AP448" s="19"/>
      <c r="AQ448" s="19"/>
      <c r="AR448" s="19"/>
      <c r="AS448" s="19"/>
      <c r="AT448" s="19"/>
      <c r="AU448" s="19"/>
      <c r="AV448" s="19"/>
      <c r="AW448" s="19"/>
      <c r="AX448" s="19"/>
      <c r="AY448" s="19"/>
      <c r="AZ448" s="19"/>
      <c r="BA448" s="19"/>
      <c r="BB448" s="19"/>
      <c r="BC448" s="19"/>
    </row>
    <row r="449" spans="1:55">
      <c r="A449" s="19"/>
      <c r="B449" s="19"/>
      <c r="C449" s="19"/>
      <c r="D449" s="19"/>
      <c r="E449" s="19"/>
      <c r="F449" s="19"/>
      <c r="G449" s="19"/>
      <c r="H449" s="19"/>
      <c r="I449" s="19"/>
      <c r="J449" s="19"/>
      <c r="K449" s="19"/>
      <c r="L449" s="19"/>
      <c r="M449" s="19"/>
      <c r="N449" s="19"/>
      <c r="O449" s="19"/>
      <c r="P449" s="19"/>
      <c r="Q449" s="19"/>
      <c r="R449" s="19"/>
      <c r="S449" s="19"/>
      <c r="T449" s="19"/>
      <c r="U449" s="19"/>
      <c r="V449" s="19"/>
      <c r="W449" s="19"/>
      <c r="X449" s="19"/>
      <c r="Y449" s="19"/>
      <c r="Z449" s="19"/>
      <c r="AA449" s="19"/>
      <c r="AB449" s="19"/>
      <c r="AC449" s="19"/>
      <c r="AD449" s="19"/>
      <c r="AE449" s="19"/>
      <c r="AF449" s="19"/>
      <c r="AG449" s="19"/>
      <c r="AH449" s="19"/>
      <c r="AI449" s="19"/>
      <c r="AJ449" s="19"/>
      <c r="AK449" s="19"/>
      <c r="AL449" s="19"/>
      <c r="AM449" s="19"/>
      <c r="AN449" s="19"/>
      <c r="AO449" s="19"/>
      <c r="AP449" s="19"/>
      <c r="AQ449" s="19"/>
      <c r="AR449" s="19"/>
      <c r="AS449" s="19"/>
      <c r="AT449" s="19"/>
      <c r="AU449" s="19"/>
      <c r="AV449" s="19"/>
      <c r="AW449" s="19"/>
      <c r="AX449" s="19"/>
      <c r="AY449" s="19"/>
      <c r="AZ449" s="19"/>
      <c r="BA449" s="19"/>
      <c r="BB449" s="19"/>
      <c r="BC449" s="19"/>
    </row>
    <row r="450" spans="1:55">
      <c r="A450" s="19"/>
      <c r="B450" s="19"/>
      <c r="C450" s="19"/>
      <c r="D450" s="19"/>
      <c r="E450" s="19"/>
      <c r="F450" s="19"/>
      <c r="G450" s="19"/>
      <c r="H450" s="19"/>
      <c r="I450" s="19"/>
      <c r="J450" s="19"/>
      <c r="K450" s="19"/>
      <c r="L450" s="19"/>
      <c r="M450" s="19"/>
      <c r="N450" s="19"/>
      <c r="O450" s="19"/>
      <c r="P450" s="19"/>
      <c r="Q450" s="19"/>
      <c r="R450" s="19"/>
      <c r="S450" s="19"/>
      <c r="T450" s="19"/>
      <c r="U450" s="19"/>
      <c r="V450" s="19"/>
      <c r="W450" s="19"/>
      <c r="X450" s="19"/>
      <c r="Y450" s="19"/>
      <c r="Z450" s="19"/>
      <c r="AA450" s="19"/>
      <c r="AB450" s="19"/>
      <c r="AC450" s="19"/>
      <c r="AD450" s="19"/>
      <c r="AE450" s="19"/>
      <c r="AF450" s="19"/>
      <c r="AG450" s="19"/>
      <c r="AH450" s="19"/>
      <c r="AI450" s="19"/>
      <c r="AJ450" s="19"/>
      <c r="AK450" s="19"/>
      <c r="AL450" s="19"/>
      <c r="AM450" s="19"/>
      <c r="AN450" s="19"/>
      <c r="AO450" s="19"/>
      <c r="AP450" s="19"/>
      <c r="AQ450" s="19"/>
      <c r="AR450" s="19"/>
      <c r="AS450" s="19"/>
      <c r="AT450" s="19"/>
      <c r="AU450" s="19"/>
      <c r="AV450" s="19"/>
      <c r="AW450" s="19"/>
      <c r="AX450" s="19"/>
      <c r="AY450" s="19"/>
      <c r="AZ450" s="19"/>
      <c r="BA450" s="19"/>
      <c r="BB450" s="19"/>
      <c r="BC450" s="19"/>
    </row>
    <row r="451" spans="1:55">
      <c r="A451" s="19"/>
      <c r="B451" s="19"/>
      <c r="C451" s="19"/>
      <c r="D451" s="19"/>
      <c r="E451" s="19"/>
      <c r="F451" s="19"/>
      <c r="G451" s="19"/>
      <c r="H451" s="19"/>
      <c r="I451" s="19"/>
      <c r="J451" s="19"/>
      <c r="K451" s="19"/>
      <c r="L451" s="19"/>
      <c r="M451" s="19"/>
      <c r="N451" s="19"/>
      <c r="O451" s="19"/>
      <c r="P451" s="19"/>
      <c r="Q451" s="19"/>
      <c r="R451" s="19"/>
      <c r="S451" s="19"/>
      <c r="T451" s="19"/>
      <c r="U451" s="19"/>
      <c r="V451" s="19"/>
      <c r="W451" s="19"/>
      <c r="X451" s="19"/>
      <c r="Y451" s="19"/>
      <c r="Z451" s="19"/>
      <c r="AA451" s="19"/>
      <c r="AB451" s="19"/>
      <c r="AC451" s="19"/>
      <c r="AD451" s="19"/>
      <c r="AE451" s="19"/>
      <c r="AF451" s="19"/>
      <c r="AG451" s="19"/>
      <c r="AH451" s="19"/>
      <c r="AI451" s="19"/>
      <c r="AJ451" s="19"/>
      <c r="AK451" s="19"/>
      <c r="AL451" s="19"/>
      <c r="AM451" s="19"/>
      <c r="AN451" s="19"/>
      <c r="AO451" s="19"/>
      <c r="AP451" s="19"/>
      <c r="AQ451" s="19"/>
      <c r="AR451" s="19"/>
      <c r="AS451" s="19"/>
      <c r="AT451" s="19"/>
      <c r="AU451" s="19"/>
      <c r="AV451" s="19"/>
      <c r="AW451" s="19"/>
      <c r="AX451" s="19"/>
      <c r="AY451" s="19"/>
      <c r="AZ451" s="19"/>
      <c r="BA451" s="19"/>
      <c r="BB451" s="19"/>
      <c r="BC451" s="19"/>
    </row>
    <row r="452" spans="1:55">
      <c r="A452" s="19"/>
      <c r="B452" s="19"/>
      <c r="C452" s="19"/>
      <c r="D452" s="19"/>
      <c r="E452" s="19"/>
      <c r="F452" s="19"/>
      <c r="G452" s="19"/>
      <c r="H452" s="19"/>
      <c r="I452" s="19"/>
      <c r="J452" s="19"/>
      <c r="K452" s="19"/>
      <c r="L452" s="19"/>
      <c r="M452" s="19"/>
      <c r="N452" s="19"/>
      <c r="O452" s="19"/>
      <c r="P452" s="19"/>
      <c r="Q452" s="19"/>
      <c r="R452" s="19"/>
      <c r="S452" s="19"/>
      <c r="T452" s="19"/>
      <c r="U452" s="19"/>
      <c r="V452" s="19"/>
      <c r="W452" s="19"/>
      <c r="X452" s="19"/>
      <c r="Y452" s="19"/>
      <c r="Z452" s="19"/>
      <c r="AA452" s="19"/>
      <c r="AB452" s="19"/>
      <c r="AC452" s="19"/>
      <c r="AD452" s="19"/>
      <c r="AE452" s="19"/>
      <c r="AF452" s="19"/>
      <c r="AG452" s="19"/>
      <c r="AH452" s="19"/>
      <c r="AI452" s="19"/>
      <c r="AJ452" s="19"/>
      <c r="AK452" s="19"/>
      <c r="AL452" s="19"/>
      <c r="AM452" s="19"/>
      <c r="AN452" s="19"/>
      <c r="AO452" s="19"/>
      <c r="AP452" s="19"/>
      <c r="AQ452" s="19"/>
      <c r="AR452" s="19"/>
      <c r="AS452" s="19"/>
      <c r="AT452" s="19"/>
      <c r="AU452" s="19"/>
      <c r="AV452" s="19"/>
      <c r="AW452" s="19"/>
      <c r="AX452" s="19"/>
      <c r="AY452" s="19"/>
      <c r="AZ452" s="19"/>
      <c r="BA452" s="19"/>
      <c r="BB452" s="19"/>
      <c r="BC452" s="19"/>
    </row>
    <row r="453" spans="1:55">
      <c r="A453" s="19"/>
      <c r="B453" s="19"/>
      <c r="C453" s="19"/>
      <c r="D453" s="19"/>
      <c r="E453" s="19"/>
      <c r="F453" s="19"/>
      <c r="G453" s="19"/>
      <c r="H453" s="19"/>
      <c r="I453" s="19"/>
      <c r="J453" s="19"/>
      <c r="K453" s="19"/>
      <c r="L453" s="19"/>
      <c r="M453" s="19"/>
      <c r="N453" s="19"/>
      <c r="O453" s="19"/>
      <c r="P453" s="19"/>
      <c r="Q453" s="19"/>
      <c r="R453" s="19"/>
      <c r="S453" s="19"/>
      <c r="T453" s="19"/>
      <c r="U453" s="19"/>
      <c r="V453" s="19"/>
      <c r="W453" s="19"/>
      <c r="X453" s="19"/>
      <c r="Y453" s="19"/>
      <c r="Z453" s="19"/>
      <c r="AA453" s="19"/>
      <c r="AB453" s="19"/>
      <c r="AC453" s="19"/>
      <c r="AD453" s="19"/>
      <c r="AE453" s="19"/>
      <c r="AF453" s="19"/>
      <c r="AG453" s="19"/>
      <c r="AH453" s="19"/>
      <c r="AI453" s="19"/>
      <c r="AJ453" s="19"/>
      <c r="AK453" s="19"/>
      <c r="AL453" s="19"/>
      <c r="AM453" s="19"/>
      <c r="AN453" s="19"/>
      <c r="AO453" s="19"/>
      <c r="AP453" s="19"/>
      <c r="AQ453" s="19"/>
      <c r="AR453" s="19"/>
      <c r="AS453" s="19"/>
      <c r="AT453" s="19"/>
      <c r="AU453" s="19"/>
      <c r="AV453" s="19"/>
      <c r="AW453" s="19"/>
      <c r="AX453" s="19"/>
      <c r="AY453" s="19"/>
      <c r="AZ453" s="19"/>
      <c r="BA453" s="19"/>
      <c r="BB453" s="19"/>
      <c r="BC453" s="19"/>
    </row>
    <row r="454" spans="1:55">
      <c r="A454" s="19"/>
      <c r="B454" s="19"/>
      <c r="C454" s="19"/>
      <c r="D454" s="19"/>
      <c r="E454" s="19"/>
      <c r="F454" s="19"/>
      <c r="G454" s="19"/>
      <c r="H454" s="19"/>
      <c r="I454" s="19"/>
      <c r="J454" s="19"/>
      <c r="K454" s="19"/>
      <c r="L454" s="19"/>
      <c r="M454" s="19"/>
      <c r="N454" s="19"/>
      <c r="O454" s="19"/>
      <c r="P454" s="19"/>
      <c r="Q454" s="19"/>
      <c r="R454" s="19"/>
      <c r="S454" s="19"/>
      <c r="T454" s="19"/>
      <c r="U454" s="19"/>
      <c r="V454" s="19"/>
      <c r="W454" s="19"/>
      <c r="X454" s="19"/>
      <c r="Y454" s="19"/>
      <c r="Z454" s="19"/>
      <c r="AA454" s="19"/>
      <c r="AB454" s="19"/>
      <c r="AC454" s="19"/>
      <c r="AD454" s="19"/>
      <c r="AE454" s="19"/>
      <c r="AF454" s="19"/>
      <c r="AG454" s="19"/>
      <c r="AH454" s="19"/>
      <c r="AI454" s="19"/>
      <c r="AJ454" s="19"/>
      <c r="AK454" s="19"/>
      <c r="AL454" s="19"/>
      <c r="AM454" s="19"/>
      <c r="AN454" s="19"/>
      <c r="AO454" s="19"/>
      <c r="AP454" s="19"/>
      <c r="AQ454" s="19"/>
      <c r="AR454" s="19"/>
      <c r="AS454" s="19"/>
      <c r="AT454" s="19"/>
      <c r="AU454" s="19"/>
      <c r="AV454" s="19"/>
      <c r="AW454" s="19"/>
      <c r="AX454" s="19"/>
      <c r="AY454" s="19"/>
      <c r="AZ454" s="19"/>
      <c r="BA454" s="19"/>
      <c r="BB454" s="19"/>
      <c r="BC454" s="19"/>
    </row>
    <row r="455" spans="1:55">
      <c r="A455" s="19"/>
      <c r="B455" s="19"/>
      <c r="C455" s="19"/>
      <c r="D455" s="19"/>
      <c r="E455" s="19"/>
      <c r="F455" s="19"/>
      <c r="G455" s="19"/>
      <c r="H455" s="19"/>
      <c r="I455" s="19"/>
      <c r="J455" s="19"/>
      <c r="K455" s="19"/>
      <c r="L455" s="19"/>
      <c r="M455" s="19"/>
      <c r="N455" s="19"/>
      <c r="O455" s="19"/>
      <c r="P455" s="19"/>
      <c r="Q455" s="19"/>
      <c r="R455" s="19"/>
      <c r="S455" s="19"/>
      <c r="T455" s="19"/>
      <c r="U455" s="19"/>
      <c r="V455" s="19"/>
      <c r="W455" s="19"/>
      <c r="X455" s="19"/>
      <c r="Y455" s="19"/>
      <c r="Z455" s="19"/>
      <c r="AA455" s="19"/>
      <c r="AB455" s="19"/>
      <c r="AC455" s="19"/>
      <c r="AD455" s="19"/>
      <c r="AE455" s="19"/>
      <c r="AF455" s="19"/>
      <c r="AG455" s="19"/>
      <c r="AH455" s="19"/>
      <c r="AI455" s="19"/>
      <c r="AJ455" s="19"/>
      <c r="AK455" s="19"/>
      <c r="AL455" s="19"/>
      <c r="AM455" s="19"/>
      <c r="AN455" s="19"/>
      <c r="AO455" s="19"/>
      <c r="AP455" s="19"/>
      <c r="AQ455" s="19"/>
      <c r="AR455" s="19"/>
      <c r="AS455" s="19"/>
      <c r="AT455" s="19"/>
      <c r="AU455" s="19"/>
      <c r="AV455" s="19"/>
      <c r="AW455" s="19"/>
      <c r="AX455" s="19"/>
      <c r="AY455" s="19"/>
      <c r="AZ455" s="19"/>
      <c r="BA455" s="19"/>
      <c r="BB455" s="19"/>
      <c r="BC455" s="19"/>
    </row>
    <row r="456" spans="1:55">
      <c r="A456" s="19"/>
      <c r="B456" s="19"/>
      <c r="C456" s="19"/>
      <c r="D456" s="19"/>
      <c r="E456" s="19"/>
      <c r="F456" s="19"/>
      <c r="G456" s="19"/>
      <c r="H456" s="19"/>
      <c r="I456" s="19"/>
      <c r="J456" s="19"/>
      <c r="K456" s="19"/>
      <c r="L456" s="19"/>
      <c r="M456" s="19"/>
      <c r="N456" s="19"/>
      <c r="O456" s="19"/>
      <c r="P456" s="19"/>
      <c r="Q456" s="19"/>
      <c r="R456" s="19"/>
      <c r="S456" s="19"/>
      <c r="T456" s="19"/>
      <c r="U456" s="19"/>
      <c r="V456" s="19"/>
      <c r="W456" s="19"/>
      <c r="X456" s="19"/>
      <c r="Y456" s="19"/>
      <c r="Z456" s="19"/>
      <c r="AA456" s="19"/>
      <c r="AB456" s="19"/>
      <c r="AC456" s="19"/>
      <c r="AD456" s="19"/>
      <c r="AE456" s="19"/>
      <c r="AF456" s="19"/>
      <c r="AG456" s="19"/>
      <c r="AH456" s="19"/>
      <c r="AI456" s="19"/>
      <c r="AJ456" s="19"/>
      <c r="AK456" s="19"/>
      <c r="AL456" s="19"/>
      <c r="AM456" s="19"/>
      <c r="AN456" s="19"/>
      <c r="AO456" s="19"/>
      <c r="AP456" s="19"/>
      <c r="AQ456" s="19"/>
      <c r="AR456" s="19"/>
      <c r="AS456" s="19"/>
      <c r="AT456" s="19"/>
      <c r="AU456" s="19"/>
      <c r="AV456" s="19"/>
      <c r="AW456" s="19"/>
      <c r="AX456" s="19"/>
      <c r="AY456" s="19"/>
      <c r="AZ456" s="19"/>
      <c r="BA456" s="19"/>
      <c r="BB456" s="19"/>
      <c r="BC456" s="19"/>
    </row>
    <row r="457" spans="1:55">
      <c r="A457" s="19"/>
      <c r="B457" s="19"/>
      <c r="C457" s="19"/>
      <c r="D457" s="19"/>
      <c r="E457" s="19"/>
      <c r="F457" s="19"/>
      <c r="G457" s="19"/>
      <c r="H457" s="19"/>
      <c r="I457" s="19"/>
      <c r="J457" s="19"/>
      <c r="K457" s="19"/>
      <c r="L457" s="19"/>
      <c r="M457" s="19"/>
      <c r="N457" s="19"/>
      <c r="O457" s="19"/>
      <c r="P457" s="19"/>
      <c r="Q457" s="19"/>
      <c r="R457" s="19"/>
      <c r="S457" s="19"/>
      <c r="T457" s="19"/>
      <c r="U457" s="19"/>
      <c r="V457" s="19"/>
      <c r="W457" s="19"/>
      <c r="X457" s="19"/>
      <c r="Y457" s="19"/>
      <c r="Z457" s="19"/>
      <c r="AA457" s="19"/>
      <c r="AB457" s="19"/>
      <c r="AC457" s="19"/>
      <c r="AD457" s="19"/>
      <c r="AE457" s="19"/>
      <c r="AF457" s="19"/>
      <c r="AG457" s="19"/>
      <c r="AH457" s="19"/>
      <c r="AI457" s="19"/>
      <c r="AJ457" s="19"/>
      <c r="AK457" s="19"/>
      <c r="AL457" s="19"/>
      <c r="AM457" s="19"/>
      <c r="AN457" s="19"/>
      <c r="AO457" s="19"/>
      <c r="AP457" s="19"/>
      <c r="AQ457" s="19"/>
      <c r="AR457" s="19"/>
      <c r="AS457" s="19"/>
      <c r="AT457" s="19"/>
      <c r="AU457" s="19"/>
      <c r="AV457" s="19"/>
      <c r="AW457" s="19"/>
      <c r="AX457" s="19"/>
      <c r="AY457" s="19"/>
      <c r="AZ457" s="19"/>
      <c r="BA457" s="19"/>
      <c r="BB457" s="19"/>
      <c r="BC457" s="19"/>
    </row>
    <row r="458" spans="1:55">
      <c r="A458" s="19"/>
      <c r="B458" s="19"/>
      <c r="C458" s="19"/>
      <c r="D458" s="19"/>
      <c r="E458" s="19"/>
      <c r="F458" s="19"/>
      <c r="G458" s="19"/>
      <c r="H458" s="19"/>
      <c r="I458" s="19"/>
      <c r="J458" s="19"/>
      <c r="K458" s="19"/>
      <c r="L458" s="19"/>
      <c r="M458" s="19"/>
      <c r="N458" s="19"/>
      <c r="O458" s="19"/>
      <c r="P458" s="19"/>
      <c r="Q458" s="19"/>
      <c r="R458" s="19"/>
      <c r="S458" s="19"/>
      <c r="T458" s="19"/>
      <c r="U458" s="19"/>
      <c r="V458" s="19"/>
      <c r="W458" s="19"/>
      <c r="X458" s="19"/>
      <c r="Y458" s="19"/>
      <c r="Z458" s="19"/>
      <c r="AA458" s="19"/>
      <c r="AB458" s="19"/>
      <c r="AC458" s="19"/>
      <c r="AD458" s="19"/>
      <c r="AE458" s="19"/>
      <c r="AF458" s="19"/>
      <c r="AG458" s="19"/>
      <c r="AH458" s="19"/>
      <c r="AI458" s="19"/>
      <c r="AJ458" s="19"/>
      <c r="AK458" s="19"/>
      <c r="AL458" s="19"/>
      <c r="AM458" s="19"/>
      <c r="AN458" s="19"/>
      <c r="AO458" s="19"/>
      <c r="AP458" s="19"/>
      <c r="AQ458" s="19"/>
      <c r="AR458" s="19"/>
      <c r="AS458" s="19"/>
      <c r="AT458" s="19"/>
      <c r="AU458" s="19"/>
      <c r="AV458" s="19"/>
      <c r="AW458" s="19"/>
      <c r="AX458" s="19"/>
      <c r="AY458" s="19"/>
      <c r="AZ458" s="19"/>
      <c r="BA458" s="19"/>
      <c r="BB458" s="19"/>
      <c r="BC458" s="19"/>
    </row>
    <row r="459" spans="1:55">
      <c r="A459" s="19"/>
      <c r="B459" s="19"/>
      <c r="C459" s="19"/>
      <c r="D459" s="19"/>
      <c r="E459" s="19"/>
      <c r="F459" s="19"/>
      <c r="G459" s="19"/>
      <c r="H459" s="19"/>
      <c r="I459" s="19"/>
      <c r="J459" s="19"/>
      <c r="K459" s="19"/>
      <c r="L459" s="19"/>
      <c r="M459" s="19"/>
      <c r="N459" s="19"/>
      <c r="O459" s="19"/>
      <c r="P459" s="19"/>
      <c r="Q459" s="19"/>
      <c r="R459" s="19"/>
      <c r="S459" s="19"/>
      <c r="T459" s="19"/>
      <c r="U459" s="19"/>
      <c r="V459" s="19"/>
      <c r="W459" s="19"/>
      <c r="X459" s="19"/>
      <c r="Y459" s="19"/>
      <c r="Z459" s="19"/>
      <c r="AA459" s="19"/>
      <c r="AB459" s="19"/>
      <c r="AC459" s="19"/>
      <c r="AD459" s="19"/>
      <c r="AE459" s="19"/>
      <c r="AF459" s="19"/>
      <c r="AG459" s="19"/>
      <c r="AH459" s="19"/>
      <c r="AI459" s="19"/>
      <c r="AJ459" s="19"/>
      <c r="AK459" s="19"/>
      <c r="AL459" s="19"/>
      <c r="AM459" s="19"/>
      <c r="AN459" s="19"/>
      <c r="AO459" s="19"/>
      <c r="AP459" s="19"/>
      <c r="AQ459" s="19"/>
      <c r="AR459" s="19"/>
      <c r="AS459" s="19"/>
      <c r="AT459" s="19"/>
      <c r="AU459" s="19"/>
      <c r="AV459" s="19"/>
      <c r="AW459" s="19"/>
      <c r="AX459" s="19"/>
      <c r="AY459" s="19"/>
      <c r="AZ459" s="19"/>
      <c r="BA459" s="19"/>
      <c r="BB459" s="19"/>
      <c r="BC459" s="19"/>
    </row>
    <row r="460" spans="1:55">
      <c r="A460" s="19"/>
      <c r="B460" s="19"/>
      <c r="C460" s="19"/>
      <c r="D460" s="19"/>
      <c r="E460" s="19"/>
      <c r="F460" s="19"/>
      <c r="G460" s="19"/>
      <c r="H460" s="19"/>
      <c r="I460" s="19"/>
      <c r="J460" s="19"/>
      <c r="K460" s="19"/>
      <c r="L460" s="19"/>
      <c r="M460" s="19"/>
      <c r="N460" s="19"/>
      <c r="O460" s="19"/>
      <c r="P460" s="19"/>
      <c r="Q460" s="19"/>
      <c r="R460" s="19"/>
      <c r="S460" s="19"/>
      <c r="T460" s="19"/>
      <c r="U460" s="19"/>
      <c r="V460" s="19"/>
      <c r="W460" s="19"/>
      <c r="X460" s="19"/>
      <c r="Y460" s="19"/>
      <c r="Z460" s="19"/>
      <c r="AA460" s="19"/>
      <c r="AB460" s="19"/>
      <c r="AC460" s="19"/>
      <c r="AD460" s="19"/>
      <c r="AE460" s="19"/>
      <c r="AF460" s="19"/>
      <c r="AG460" s="19"/>
      <c r="AH460" s="19"/>
      <c r="AI460" s="19"/>
      <c r="AJ460" s="19"/>
      <c r="AK460" s="19"/>
      <c r="AL460" s="19"/>
      <c r="AM460" s="19"/>
      <c r="AN460" s="19"/>
      <c r="AO460" s="19"/>
      <c r="AP460" s="19"/>
      <c r="AQ460" s="19"/>
      <c r="AR460" s="19"/>
      <c r="AS460" s="19"/>
      <c r="AT460" s="19"/>
      <c r="AU460" s="19"/>
      <c r="AV460" s="19"/>
      <c r="AW460" s="19"/>
      <c r="AX460" s="19"/>
      <c r="AY460" s="19"/>
      <c r="AZ460" s="19"/>
      <c r="BA460" s="19"/>
      <c r="BB460" s="19"/>
      <c r="BC460" s="19"/>
    </row>
    <row r="461" spans="1:55">
      <c r="A461" s="19"/>
      <c r="B461" s="19"/>
      <c r="C461" s="19"/>
      <c r="D461" s="19"/>
      <c r="E461" s="19"/>
      <c r="F461" s="19"/>
      <c r="G461" s="19"/>
      <c r="H461" s="19"/>
      <c r="I461" s="19"/>
      <c r="J461" s="19"/>
      <c r="K461" s="19"/>
      <c r="L461" s="19"/>
      <c r="M461" s="19"/>
      <c r="N461" s="19"/>
      <c r="O461" s="19"/>
      <c r="P461" s="19"/>
      <c r="Q461" s="19"/>
      <c r="R461" s="19"/>
      <c r="S461" s="19"/>
      <c r="T461" s="19"/>
      <c r="U461" s="19"/>
      <c r="V461" s="19"/>
      <c r="W461" s="19"/>
      <c r="X461" s="19"/>
      <c r="Y461" s="19"/>
      <c r="Z461" s="19"/>
      <c r="AA461" s="19"/>
      <c r="AB461" s="19"/>
      <c r="AC461" s="19"/>
      <c r="AD461" s="19"/>
      <c r="AE461" s="19"/>
      <c r="AF461" s="19"/>
      <c r="AG461" s="19"/>
      <c r="AH461" s="19"/>
      <c r="AI461" s="19"/>
      <c r="AJ461" s="19"/>
      <c r="AK461" s="19"/>
      <c r="AL461" s="19"/>
      <c r="AM461" s="19"/>
      <c r="AN461" s="19"/>
      <c r="AO461" s="19"/>
      <c r="AP461" s="19"/>
      <c r="AQ461" s="19"/>
      <c r="AR461" s="19"/>
      <c r="AS461" s="19"/>
      <c r="AT461" s="19"/>
      <c r="AU461" s="19"/>
      <c r="AV461" s="19"/>
      <c r="AW461" s="19"/>
      <c r="AX461" s="19"/>
      <c r="AY461" s="19"/>
      <c r="AZ461" s="19"/>
      <c r="BA461" s="19"/>
      <c r="BB461" s="19"/>
      <c r="BC461" s="19"/>
    </row>
    <row r="462" spans="1:55">
      <c r="A462" s="19"/>
      <c r="B462" s="19"/>
      <c r="C462" s="19"/>
      <c r="D462" s="19"/>
      <c r="E462" s="19"/>
      <c r="F462" s="19"/>
      <c r="G462" s="19"/>
      <c r="H462" s="19"/>
      <c r="I462" s="19"/>
      <c r="J462" s="19"/>
      <c r="K462" s="19"/>
      <c r="L462" s="19"/>
      <c r="M462" s="19"/>
      <c r="N462" s="19"/>
      <c r="O462" s="19"/>
      <c r="P462" s="19"/>
      <c r="Q462" s="19"/>
      <c r="R462" s="19"/>
      <c r="S462" s="19"/>
      <c r="T462" s="19"/>
      <c r="U462" s="19"/>
      <c r="V462" s="19"/>
      <c r="W462" s="19"/>
      <c r="X462" s="19"/>
      <c r="Y462" s="19"/>
      <c r="Z462" s="19"/>
      <c r="AA462" s="19"/>
      <c r="AB462" s="19"/>
      <c r="AC462" s="19"/>
      <c r="AD462" s="19"/>
      <c r="AE462" s="19"/>
      <c r="AF462" s="19"/>
      <c r="AG462" s="19"/>
      <c r="AH462" s="19"/>
      <c r="AI462" s="19"/>
      <c r="AJ462" s="19"/>
      <c r="AK462" s="19"/>
      <c r="AL462" s="19"/>
      <c r="AM462" s="19"/>
      <c r="AN462" s="19"/>
      <c r="AO462" s="19"/>
      <c r="AP462" s="19"/>
      <c r="AQ462" s="19"/>
      <c r="AR462" s="19"/>
      <c r="AS462" s="19"/>
      <c r="AT462" s="19"/>
      <c r="AU462" s="19"/>
      <c r="AV462" s="19"/>
      <c r="AW462" s="19"/>
      <c r="AX462" s="19"/>
      <c r="AY462" s="19"/>
      <c r="AZ462" s="19"/>
      <c r="BA462" s="19"/>
      <c r="BB462" s="19"/>
      <c r="BC462" s="19"/>
    </row>
    <row r="463" spans="1:55">
      <c r="A463" s="19"/>
      <c r="B463" s="19"/>
      <c r="C463" s="19"/>
      <c r="D463" s="19"/>
      <c r="E463" s="19"/>
      <c r="F463" s="19"/>
      <c r="G463" s="19"/>
      <c r="H463" s="19"/>
      <c r="I463" s="19"/>
      <c r="J463" s="19"/>
      <c r="K463" s="19"/>
      <c r="L463" s="19"/>
      <c r="M463" s="19"/>
      <c r="N463" s="19"/>
      <c r="O463" s="19"/>
      <c r="P463" s="19"/>
      <c r="Q463" s="19"/>
      <c r="R463" s="19"/>
      <c r="S463" s="19"/>
      <c r="T463" s="19"/>
      <c r="U463" s="19"/>
      <c r="V463" s="19"/>
      <c r="W463" s="19"/>
      <c r="X463" s="19"/>
      <c r="Y463" s="19"/>
      <c r="Z463" s="19"/>
      <c r="AA463" s="19"/>
      <c r="AB463" s="19"/>
      <c r="AC463" s="19"/>
      <c r="AD463" s="19"/>
      <c r="AE463" s="19"/>
      <c r="AF463" s="19"/>
      <c r="AG463" s="19"/>
      <c r="AH463" s="19"/>
      <c r="AI463" s="19"/>
      <c r="AJ463" s="19"/>
      <c r="AK463" s="19"/>
      <c r="AL463" s="19"/>
      <c r="AM463" s="19"/>
      <c r="AN463" s="19"/>
      <c r="AO463" s="19"/>
      <c r="AP463" s="19"/>
      <c r="AQ463" s="19"/>
      <c r="AR463" s="19"/>
      <c r="AS463" s="19"/>
      <c r="AT463" s="19"/>
      <c r="AU463" s="19"/>
      <c r="AV463" s="19"/>
      <c r="AW463" s="19"/>
      <c r="AX463" s="19"/>
      <c r="AY463" s="19"/>
      <c r="AZ463" s="19"/>
      <c r="BA463" s="19"/>
      <c r="BB463" s="19"/>
      <c r="BC463" s="19"/>
    </row>
    <row r="464" spans="1:55">
      <c r="A464" s="19"/>
      <c r="B464" s="19"/>
      <c r="C464" s="19"/>
      <c r="D464" s="19"/>
      <c r="E464" s="19"/>
      <c r="F464" s="19"/>
      <c r="G464" s="19"/>
      <c r="H464" s="19"/>
      <c r="I464" s="19"/>
      <c r="J464" s="19"/>
      <c r="K464" s="19"/>
      <c r="L464" s="19"/>
      <c r="M464" s="19"/>
      <c r="N464" s="19"/>
      <c r="O464" s="19"/>
      <c r="P464" s="19"/>
      <c r="Q464" s="19"/>
      <c r="R464" s="19"/>
      <c r="S464" s="19"/>
      <c r="T464" s="19"/>
      <c r="U464" s="19"/>
      <c r="V464" s="19"/>
      <c r="W464" s="19"/>
      <c r="X464" s="19"/>
      <c r="Y464" s="19"/>
      <c r="Z464" s="19"/>
      <c r="AA464" s="19"/>
      <c r="AB464" s="19"/>
      <c r="AC464" s="19"/>
      <c r="AD464" s="19"/>
      <c r="AE464" s="19"/>
      <c r="AF464" s="19"/>
      <c r="AG464" s="19"/>
      <c r="AH464" s="19"/>
      <c r="AI464" s="19"/>
      <c r="AJ464" s="19"/>
      <c r="AK464" s="19"/>
      <c r="AL464" s="19"/>
      <c r="AM464" s="19"/>
      <c r="AN464" s="19"/>
      <c r="AO464" s="19"/>
      <c r="AP464" s="19"/>
      <c r="AQ464" s="19"/>
      <c r="AR464" s="19"/>
      <c r="AS464" s="19"/>
      <c r="AT464" s="19"/>
      <c r="AU464" s="19"/>
      <c r="AV464" s="19"/>
      <c r="AW464" s="19"/>
      <c r="AX464" s="19"/>
      <c r="AY464" s="19"/>
      <c r="AZ464" s="19"/>
      <c r="BA464" s="19"/>
      <c r="BB464" s="19"/>
      <c r="BC464" s="19"/>
    </row>
    <row r="465" spans="1:55">
      <c r="A465" s="19"/>
      <c r="B465" s="19"/>
      <c r="C465" s="19"/>
      <c r="D465" s="19"/>
      <c r="E465" s="19"/>
      <c r="F465" s="19"/>
      <c r="G465" s="19"/>
      <c r="H465" s="19"/>
      <c r="I465" s="19"/>
      <c r="J465" s="19"/>
      <c r="K465" s="19"/>
      <c r="L465" s="19"/>
      <c r="M465" s="19"/>
      <c r="N465" s="19"/>
      <c r="O465" s="19"/>
      <c r="P465" s="19"/>
      <c r="Q465" s="19"/>
      <c r="R465" s="19"/>
      <c r="S465" s="19"/>
      <c r="T465" s="19"/>
      <c r="U465" s="19"/>
      <c r="V465" s="19"/>
      <c r="W465" s="19"/>
      <c r="X465" s="19"/>
      <c r="Y465" s="19"/>
      <c r="Z465" s="19"/>
      <c r="AA465" s="19"/>
      <c r="AB465" s="19"/>
      <c r="AC465" s="19"/>
      <c r="AD465" s="19"/>
      <c r="AE465" s="19"/>
      <c r="AF465" s="19"/>
      <c r="AG465" s="19"/>
      <c r="AH465" s="19"/>
      <c r="AI465" s="19"/>
      <c r="AJ465" s="19"/>
      <c r="AK465" s="19"/>
      <c r="AL465" s="19"/>
      <c r="AM465" s="19"/>
      <c r="AN465" s="19"/>
      <c r="AO465" s="19"/>
      <c r="AP465" s="19"/>
      <c r="AQ465" s="19"/>
      <c r="AR465" s="19"/>
      <c r="AS465" s="19"/>
      <c r="AT465" s="19"/>
      <c r="AU465" s="19"/>
      <c r="AV465" s="19"/>
      <c r="AW465" s="19"/>
      <c r="AX465" s="19"/>
      <c r="AY465" s="19"/>
      <c r="AZ465" s="19"/>
      <c r="BA465" s="19"/>
      <c r="BB465" s="19"/>
      <c r="BC465" s="19"/>
    </row>
    <row r="466" spans="1:55">
      <c r="A466" s="19"/>
      <c r="B466" s="19"/>
      <c r="C466" s="19"/>
      <c r="D466" s="19"/>
      <c r="E466" s="19"/>
      <c r="F466" s="19"/>
      <c r="G466" s="19"/>
      <c r="H466" s="19"/>
      <c r="I466" s="19"/>
      <c r="J466" s="19"/>
      <c r="K466" s="19"/>
      <c r="L466" s="19"/>
      <c r="M466" s="19"/>
      <c r="N466" s="19"/>
      <c r="O466" s="19"/>
      <c r="P466" s="19"/>
      <c r="Q466" s="19"/>
      <c r="R466" s="19"/>
      <c r="S466" s="19"/>
      <c r="T466" s="19"/>
      <c r="U466" s="19"/>
      <c r="V466" s="19"/>
      <c r="W466" s="19"/>
      <c r="X466" s="19"/>
      <c r="Y466" s="19"/>
      <c r="Z466" s="19"/>
      <c r="AA466" s="19"/>
      <c r="AB466" s="19"/>
      <c r="AC466" s="19"/>
      <c r="AD466" s="19"/>
      <c r="AE466" s="19"/>
      <c r="AF466" s="19"/>
      <c r="AG466" s="19"/>
      <c r="AH466" s="19"/>
      <c r="AI466" s="19"/>
      <c r="AJ466" s="19"/>
      <c r="AK466" s="19"/>
      <c r="AL466" s="19"/>
      <c r="AM466" s="19"/>
      <c r="AN466" s="19"/>
      <c r="AO466" s="19"/>
      <c r="AP466" s="19"/>
      <c r="AQ466" s="19"/>
      <c r="AR466" s="19"/>
      <c r="AS466" s="19"/>
      <c r="AT466" s="19"/>
      <c r="AU466" s="19"/>
      <c r="AV466" s="19"/>
      <c r="AW466" s="19"/>
      <c r="AX466" s="19"/>
      <c r="AY466" s="19"/>
      <c r="AZ466" s="19"/>
      <c r="BA466" s="19"/>
      <c r="BB466" s="19"/>
      <c r="BC466" s="19"/>
    </row>
    <row r="467" spans="1:55">
      <c r="A467" s="19"/>
      <c r="B467" s="19"/>
      <c r="C467" s="19"/>
      <c r="D467" s="19"/>
      <c r="E467" s="19"/>
      <c r="F467" s="19"/>
      <c r="G467" s="19"/>
      <c r="H467" s="19"/>
      <c r="I467" s="19"/>
      <c r="J467" s="19"/>
      <c r="K467" s="19"/>
      <c r="L467" s="19"/>
      <c r="M467" s="19"/>
      <c r="N467" s="19"/>
      <c r="O467" s="19"/>
      <c r="P467" s="19"/>
      <c r="Q467" s="19"/>
      <c r="R467" s="19"/>
      <c r="S467" s="19"/>
      <c r="T467" s="19"/>
      <c r="U467" s="19"/>
      <c r="V467" s="19"/>
      <c r="W467" s="19"/>
      <c r="X467" s="19"/>
      <c r="Y467" s="19"/>
      <c r="Z467" s="19"/>
      <c r="AA467" s="19"/>
      <c r="AB467" s="19"/>
      <c r="AC467" s="19"/>
      <c r="AD467" s="19"/>
      <c r="AE467" s="19"/>
      <c r="AF467" s="19"/>
      <c r="AG467" s="19"/>
      <c r="AH467" s="19"/>
      <c r="AI467" s="19"/>
      <c r="AJ467" s="19"/>
      <c r="AK467" s="19"/>
      <c r="AL467" s="19"/>
      <c r="AM467" s="19"/>
      <c r="AN467" s="19"/>
      <c r="AO467" s="19"/>
      <c r="AP467" s="19"/>
      <c r="AQ467" s="19"/>
      <c r="AR467" s="19"/>
      <c r="AS467" s="19"/>
      <c r="AT467" s="19"/>
      <c r="AU467" s="19"/>
      <c r="AV467" s="19"/>
      <c r="AW467" s="19"/>
      <c r="AX467" s="19"/>
      <c r="AY467" s="19"/>
      <c r="AZ467" s="19"/>
      <c r="BA467" s="19"/>
      <c r="BB467" s="19"/>
      <c r="BC467" s="19"/>
    </row>
    <row r="468" spans="1:55">
      <c r="A468" s="19"/>
      <c r="B468" s="19"/>
      <c r="C468" s="19"/>
      <c r="D468" s="19"/>
      <c r="E468" s="19"/>
      <c r="F468" s="19"/>
      <c r="G468" s="19"/>
      <c r="H468" s="19"/>
      <c r="I468" s="19"/>
      <c r="J468" s="19"/>
      <c r="K468" s="19"/>
      <c r="L468" s="19"/>
      <c r="M468" s="19"/>
      <c r="N468" s="19"/>
      <c r="O468" s="19"/>
      <c r="P468" s="19"/>
      <c r="Q468" s="19"/>
      <c r="R468" s="19"/>
      <c r="S468" s="19"/>
      <c r="T468" s="19"/>
      <c r="U468" s="19"/>
      <c r="V468" s="19"/>
      <c r="W468" s="19"/>
      <c r="X468" s="19"/>
      <c r="Y468" s="19"/>
      <c r="Z468" s="19"/>
      <c r="AA468" s="19"/>
      <c r="AB468" s="19"/>
      <c r="AC468" s="19"/>
      <c r="AD468" s="19"/>
      <c r="AE468" s="19"/>
      <c r="AF468" s="19"/>
      <c r="AG468" s="19"/>
      <c r="AH468" s="19"/>
      <c r="AI468" s="19"/>
      <c r="AJ468" s="19"/>
      <c r="AK468" s="19"/>
      <c r="AL468" s="19"/>
      <c r="AM468" s="19"/>
      <c r="AN468" s="19"/>
      <c r="AO468" s="19"/>
      <c r="AP468" s="19"/>
      <c r="AQ468" s="19"/>
      <c r="AR468" s="19"/>
      <c r="AS468" s="19"/>
      <c r="AT468" s="19"/>
      <c r="AU468" s="19"/>
      <c r="AV468" s="19"/>
      <c r="AW468" s="19"/>
      <c r="AX468" s="19"/>
      <c r="AY468" s="19"/>
      <c r="AZ468" s="19"/>
      <c r="BA468" s="19"/>
      <c r="BB468" s="19"/>
      <c r="BC468" s="19"/>
    </row>
    <row r="469" spans="1:55">
      <c r="A469" s="19"/>
      <c r="B469" s="19"/>
      <c r="C469" s="19"/>
      <c r="D469" s="19"/>
      <c r="E469" s="19"/>
      <c r="F469" s="19"/>
      <c r="G469" s="19"/>
      <c r="H469" s="19"/>
      <c r="I469" s="19"/>
      <c r="J469" s="19"/>
      <c r="K469" s="19"/>
      <c r="L469" s="19"/>
      <c r="M469" s="19"/>
      <c r="N469" s="19"/>
      <c r="O469" s="19"/>
      <c r="P469" s="19"/>
      <c r="Q469" s="19"/>
      <c r="R469" s="19"/>
      <c r="S469" s="19"/>
      <c r="T469" s="19"/>
      <c r="U469" s="19"/>
      <c r="V469" s="19"/>
      <c r="W469" s="19"/>
      <c r="X469" s="19"/>
      <c r="Y469" s="19"/>
      <c r="Z469" s="19"/>
      <c r="AA469" s="19"/>
      <c r="AB469" s="19"/>
      <c r="AC469" s="19"/>
      <c r="AD469" s="19"/>
      <c r="AE469" s="19"/>
      <c r="AF469" s="19"/>
      <c r="AG469" s="19"/>
      <c r="AH469" s="19"/>
      <c r="AI469" s="19"/>
      <c r="AJ469" s="19"/>
      <c r="AK469" s="19"/>
      <c r="AL469" s="19"/>
      <c r="AM469" s="19"/>
      <c r="AN469" s="19"/>
      <c r="AO469" s="19"/>
      <c r="AP469" s="19"/>
      <c r="AQ469" s="19"/>
      <c r="AR469" s="19"/>
      <c r="AS469" s="19"/>
      <c r="AT469" s="19"/>
      <c r="AU469" s="19"/>
      <c r="AV469" s="19"/>
      <c r="AW469" s="19"/>
      <c r="AX469" s="19"/>
      <c r="AY469" s="19"/>
      <c r="AZ469" s="19"/>
      <c r="BA469" s="19"/>
      <c r="BB469" s="19"/>
      <c r="BC469" s="19"/>
    </row>
    <row r="470" spans="1:55">
      <c r="A470" s="19"/>
      <c r="B470" s="19"/>
      <c r="C470" s="19"/>
      <c r="D470" s="19"/>
      <c r="E470" s="19"/>
      <c r="F470" s="19"/>
      <c r="G470" s="19"/>
      <c r="H470" s="19"/>
      <c r="I470" s="19"/>
      <c r="J470" s="19"/>
      <c r="K470" s="19"/>
      <c r="L470" s="19"/>
      <c r="M470" s="19"/>
      <c r="N470" s="19"/>
      <c r="O470" s="19"/>
      <c r="P470" s="19"/>
      <c r="Q470" s="19"/>
      <c r="R470" s="19"/>
      <c r="S470" s="19"/>
      <c r="T470" s="19"/>
      <c r="U470" s="19"/>
      <c r="V470" s="19"/>
      <c r="W470" s="19"/>
      <c r="X470" s="19"/>
      <c r="Y470" s="19"/>
      <c r="Z470" s="19"/>
      <c r="AA470" s="19"/>
      <c r="AB470" s="19"/>
      <c r="AC470" s="19"/>
      <c r="AD470" s="19"/>
      <c r="AE470" s="19"/>
      <c r="AF470" s="19"/>
      <c r="AG470" s="19"/>
      <c r="AH470" s="19"/>
      <c r="AI470" s="19"/>
      <c r="AJ470" s="19"/>
      <c r="AK470" s="19"/>
      <c r="AL470" s="19"/>
      <c r="AM470" s="19"/>
      <c r="AN470" s="19"/>
      <c r="AO470" s="19"/>
      <c r="AP470" s="19"/>
      <c r="AQ470" s="19"/>
      <c r="AR470" s="19"/>
      <c r="AS470" s="19"/>
      <c r="AT470" s="19"/>
      <c r="AU470" s="19"/>
      <c r="AV470" s="19"/>
      <c r="AW470" s="19"/>
      <c r="AX470" s="19"/>
      <c r="AY470" s="19"/>
      <c r="AZ470" s="19"/>
      <c r="BA470" s="19"/>
      <c r="BB470" s="19"/>
      <c r="BC470" s="19"/>
    </row>
    <row r="471" spans="1:55">
      <c r="A471" s="19"/>
      <c r="B471" s="19"/>
      <c r="C471" s="19"/>
      <c r="D471" s="19"/>
      <c r="E471" s="19"/>
      <c r="F471" s="19"/>
      <c r="G471" s="19"/>
      <c r="H471" s="19"/>
      <c r="I471" s="19"/>
      <c r="J471" s="19"/>
      <c r="K471" s="19"/>
      <c r="L471" s="19"/>
      <c r="M471" s="19"/>
      <c r="N471" s="19"/>
      <c r="O471" s="19"/>
      <c r="P471" s="19"/>
      <c r="Q471" s="19"/>
      <c r="R471" s="19"/>
      <c r="S471" s="19"/>
      <c r="T471" s="19"/>
      <c r="U471" s="19"/>
      <c r="V471" s="19"/>
      <c r="W471" s="19"/>
      <c r="X471" s="19"/>
      <c r="Y471" s="19"/>
      <c r="Z471" s="19"/>
      <c r="AA471" s="19"/>
      <c r="AB471" s="19"/>
      <c r="AC471" s="19"/>
      <c r="AD471" s="19"/>
      <c r="AE471" s="19"/>
      <c r="AF471" s="19"/>
      <c r="AG471" s="19"/>
      <c r="AH471" s="19"/>
      <c r="AI471" s="19"/>
      <c r="AJ471" s="19"/>
      <c r="AK471" s="19"/>
      <c r="AL471" s="19"/>
      <c r="AM471" s="19"/>
      <c r="AN471" s="19"/>
      <c r="AO471" s="19"/>
      <c r="AP471" s="19"/>
      <c r="AQ471" s="19"/>
      <c r="AR471" s="19"/>
      <c r="AS471" s="19"/>
      <c r="AT471" s="19"/>
      <c r="AU471" s="19"/>
      <c r="AV471" s="19"/>
      <c r="AW471" s="19"/>
      <c r="AX471" s="19"/>
      <c r="AY471" s="19"/>
      <c r="AZ471" s="19"/>
      <c r="BA471" s="19"/>
      <c r="BB471" s="19"/>
      <c r="BC471" s="19"/>
    </row>
    <row r="472" spans="1:55">
      <c r="A472" s="19"/>
      <c r="B472" s="19"/>
      <c r="C472" s="19"/>
      <c r="D472" s="19"/>
      <c r="E472" s="19"/>
      <c r="F472" s="19"/>
      <c r="G472" s="19"/>
      <c r="H472" s="19"/>
      <c r="I472" s="19"/>
      <c r="J472" s="19"/>
      <c r="K472" s="19"/>
      <c r="L472" s="19"/>
      <c r="M472" s="19"/>
      <c r="N472" s="19"/>
      <c r="O472" s="19"/>
      <c r="P472" s="19"/>
      <c r="Q472" s="19"/>
      <c r="R472" s="19"/>
      <c r="S472" s="19"/>
      <c r="T472" s="19"/>
      <c r="U472" s="19"/>
      <c r="V472" s="19"/>
      <c r="W472" s="19"/>
      <c r="X472" s="19"/>
      <c r="Y472" s="19"/>
      <c r="Z472" s="19"/>
      <c r="AA472" s="19"/>
      <c r="AB472" s="19"/>
      <c r="AC472" s="19"/>
      <c r="AD472" s="19"/>
      <c r="AE472" s="19"/>
      <c r="AF472" s="19"/>
      <c r="AG472" s="19"/>
      <c r="AH472" s="19"/>
      <c r="AI472" s="19"/>
      <c r="AJ472" s="19"/>
      <c r="AK472" s="19"/>
      <c r="AL472" s="19"/>
      <c r="AM472" s="19"/>
      <c r="AN472" s="19"/>
      <c r="AO472" s="19"/>
      <c r="AP472" s="19"/>
      <c r="AQ472" s="19"/>
      <c r="AR472" s="19"/>
      <c r="AS472" s="19"/>
      <c r="AT472" s="19"/>
      <c r="AU472" s="19"/>
      <c r="AV472" s="19"/>
      <c r="AW472" s="19"/>
      <c r="AX472" s="19"/>
      <c r="AY472" s="19"/>
      <c r="AZ472" s="19"/>
      <c r="BA472" s="19"/>
      <c r="BB472" s="19"/>
      <c r="BC472" s="19"/>
    </row>
    <row r="473" spans="1:55">
      <c r="A473" s="19"/>
      <c r="B473" s="19"/>
      <c r="C473" s="19"/>
      <c r="D473" s="19"/>
      <c r="E473" s="19"/>
      <c r="F473" s="19"/>
      <c r="G473" s="19"/>
      <c r="H473" s="19"/>
      <c r="I473" s="19"/>
      <c r="J473" s="19"/>
      <c r="K473" s="19"/>
      <c r="L473" s="19"/>
      <c r="M473" s="19"/>
      <c r="N473" s="19"/>
      <c r="O473" s="19"/>
      <c r="P473" s="19"/>
      <c r="Q473" s="19"/>
      <c r="R473" s="19"/>
      <c r="S473" s="19"/>
      <c r="T473" s="19"/>
      <c r="U473" s="19"/>
      <c r="V473" s="19"/>
      <c r="W473" s="19"/>
      <c r="X473" s="19"/>
      <c r="Y473" s="19"/>
      <c r="Z473" s="19"/>
      <c r="AA473" s="19"/>
      <c r="AB473" s="19"/>
      <c r="AC473" s="19"/>
      <c r="AD473" s="19"/>
      <c r="AE473" s="19"/>
      <c r="AF473" s="19"/>
      <c r="AG473" s="19"/>
      <c r="AH473" s="19"/>
      <c r="AI473" s="19"/>
      <c r="AJ473" s="19"/>
      <c r="AK473" s="19"/>
      <c r="AL473" s="19"/>
      <c r="AM473" s="19"/>
      <c r="AN473" s="19"/>
      <c r="AO473" s="19"/>
      <c r="AP473" s="19"/>
      <c r="AQ473" s="19"/>
      <c r="AR473" s="19"/>
      <c r="AS473" s="19"/>
      <c r="AT473" s="19"/>
      <c r="AU473" s="19"/>
      <c r="AV473" s="19"/>
      <c r="AW473" s="19"/>
      <c r="AX473" s="19"/>
      <c r="AY473" s="19"/>
      <c r="AZ473" s="19"/>
      <c r="BA473" s="19"/>
      <c r="BB473" s="19"/>
      <c r="BC473" s="19"/>
    </row>
    <row r="474" spans="1:55">
      <c r="A474" s="19"/>
      <c r="B474" s="19"/>
      <c r="C474" s="19"/>
      <c r="D474" s="19"/>
      <c r="E474" s="19"/>
      <c r="F474" s="19"/>
      <c r="G474" s="19"/>
      <c r="H474" s="19"/>
      <c r="I474" s="19"/>
      <c r="J474" s="19"/>
      <c r="K474" s="19"/>
      <c r="L474" s="19"/>
      <c r="M474" s="19"/>
      <c r="N474" s="19"/>
      <c r="O474" s="19"/>
      <c r="P474" s="19"/>
      <c r="Q474" s="19"/>
      <c r="R474" s="19"/>
      <c r="S474" s="19"/>
      <c r="T474" s="19"/>
      <c r="U474" s="19"/>
      <c r="V474" s="19"/>
      <c r="W474" s="19"/>
      <c r="X474" s="19"/>
      <c r="Y474" s="19"/>
      <c r="Z474" s="19"/>
      <c r="AA474" s="19"/>
      <c r="AB474" s="19"/>
      <c r="AC474" s="19"/>
      <c r="AD474" s="19"/>
      <c r="AE474" s="19"/>
      <c r="AF474" s="19"/>
      <c r="AG474" s="19"/>
      <c r="AH474" s="19"/>
      <c r="AI474" s="19"/>
      <c r="AJ474" s="19"/>
      <c r="AK474" s="19"/>
      <c r="AL474" s="19"/>
      <c r="AM474" s="19"/>
      <c r="AN474" s="19"/>
      <c r="AO474" s="19"/>
      <c r="AP474" s="19"/>
      <c r="AQ474" s="19"/>
      <c r="AR474" s="19"/>
      <c r="AS474" s="19"/>
      <c r="AT474" s="19"/>
      <c r="AU474" s="19"/>
      <c r="AV474" s="19"/>
      <c r="AW474" s="19"/>
      <c r="AX474" s="19"/>
      <c r="AY474" s="19"/>
      <c r="AZ474" s="19"/>
      <c r="BA474" s="19"/>
      <c r="BB474" s="19"/>
      <c r="BC474" s="19"/>
    </row>
    <row r="475" spans="1:55">
      <c r="A475" s="19"/>
      <c r="B475" s="19"/>
      <c r="C475" s="19"/>
      <c r="D475" s="19"/>
      <c r="E475" s="19"/>
      <c r="F475" s="19"/>
      <c r="G475" s="19"/>
      <c r="H475" s="19"/>
      <c r="I475" s="19"/>
      <c r="J475" s="19"/>
      <c r="K475" s="19"/>
      <c r="L475" s="19"/>
      <c r="M475" s="19"/>
      <c r="N475" s="19"/>
      <c r="O475" s="19"/>
      <c r="P475" s="19"/>
      <c r="Q475" s="19"/>
      <c r="R475" s="19"/>
      <c r="S475" s="19"/>
      <c r="T475" s="19"/>
      <c r="U475" s="19"/>
      <c r="V475" s="19"/>
      <c r="W475" s="19"/>
      <c r="X475" s="19"/>
      <c r="Y475" s="19"/>
      <c r="Z475" s="19"/>
      <c r="AA475" s="19"/>
      <c r="AB475" s="19"/>
      <c r="AC475" s="19"/>
      <c r="AD475" s="19"/>
      <c r="AE475" s="19"/>
      <c r="AF475" s="19"/>
      <c r="AG475" s="19"/>
      <c r="AH475" s="19"/>
      <c r="AI475" s="19"/>
      <c r="AJ475" s="19"/>
      <c r="AK475" s="19"/>
      <c r="AL475" s="19"/>
      <c r="AM475" s="19"/>
      <c r="AN475" s="19"/>
      <c r="AO475" s="19"/>
      <c r="AP475" s="19"/>
      <c r="AQ475" s="19"/>
      <c r="AR475" s="19"/>
      <c r="AS475" s="19"/>
      <c r="AT475" s="19"/>
      <c r="AU475" s="19"/>
      <c r="AV475" s="19"/>
      <c r="AW475" s="19"/>
      <c r="AX475" s="19"/>
      <c r="AY475" s="19"/>
      <c r="AZ475" s="19"/>
      <c r="BA475" s="19"/>
      <c r="BB475" s="19"/>
      <c r="BC475" s="19"/>
    </row>
    <row r="476" spans="1:55">
      <c r="A476" s="19"/>
      <c r="B476" s="19"/>
      <c r="C476" s="19"/>
      <c r="D476" s="19"/>
      <c r="E476" s="19"/>
      <c r="F476" s="19"/>
      <c r="G476" s="19"/>
      <c r="H476" s="19"/>
      <c r="I476" s="19"/>
      <c r="J476" s="19"/>
      <c r="K476" s="19"/>
      <c r="L476" s="19"/>
      <c r="M476" s="19"/>
      <c r="N476" s="19"/>
      <c r="O476" s="19"/>
      <c r="P476" s="19"/>
      <c r="Q476" s="19"/>
      <c r="R476" s="19"/>
      <c r="S476" s="19"/>
      <c r="T476" s="19"/>
      <c r="U476" s="19"/>
      <c r="V476" s="19"/>
      <c r="W476" s="19"/>
      <c r="X476" s="19"/>
      <c r="Y476" s="19"/>
      <c r="Z476" s="19"/>
      <c r="AA476" s="19"/>
      <c r="AB476" s="19"/>
      <c r="AC476" s="19"/>
      <c r="AD476" s="19"/>
      <c r="AE476" s="19"/>
      <c r="AF476" s="19"/>
      <c r="AG476" s="19"/>
      <c r="AH476" s="19"/>
      <c r="AI476" s="19"/>
      <c r="AJ476" s="19"/>
      <c r="AK476" s="19"/>
      <c r="AL476" s="19"/>
      <c r="AM476" s="19"/>
      <c r="AN476" s="19"/>
      <c r="AO476" s="19"/>
      <c r="AP476" s="19"/>
      <c r="AQ476" s="19"/>
      <c r="AR476" s="19"/>
      <c r="AS476" s="19"/>
      <c r="AT476" s="19"/>
      <c r="AU476" s="19"/>
      <c r="AV476" s="19"/>
      <c r="AW476" s="19"/>
      <c r="AX476" s="19"/>
      <c r="AY476" s="19"/>
      <c r="AZ476" s="19"/>
      <c r="BA476" s="19"/>
      <c r="BB476" s="19"/>
      <c r="BC476" s="19"/>
    </row>
    <row r="477" spans="1:55">
      <c r="A477" s="19"/>
      <c r="B477" s="19"/>
      <c r="C477" s="19"/>
      <c r="D477" s="19"/>
      <c r="E477" s="19"/>
      <c r="F477" s="19"/>
      <c r="G477" s="19"/>
      <c r="H477" s="19"/>
      <c r="I477" s="19"/>
      <c r="J477" s="19"/>
      <c r="K477" s="19"/>
      <c r="L477" s="19"/>
      <c r="M477" s="19"/>
      <c r="N477" s="19"/>
      <c r="O477" s="19"/>
      <c r="P477" s="19"/>
      <c r="Q477" s="19"/>
      <c r="R477" s="19"/>
      <c r="S477" s="19"/>
      <c r="T477" s="19"/>
      <c r="U477" s="19"/>
      <c r="V477" s="19"/>
      <c r="W477" s="19"/>
      <c r="X477" s="19"/>
      <c r="Y477" s="19"/>
      <c r="Z477" s="19"/>
      <c r="AA477" s="19"/>
      <c r="AB477" s="19"/>
      <c r="AC477" s="19"/>
      <c r="AD477" s="19"/>
      <c r="AE477" s="19"/>
      <c r="AF477" s="19"/>
      <c r="AG477" s="19"/>
      <c r="AH477" s="19"/>
      <c r="AI477" s="19"/>
      <c r="AJ477" s="19"/>
      <c r="AK477" s="19"/>
      <c r="AL477" s="19"/>
      <c r="AM477" s="19"/>
      <c r="AN477" s="19"/>
      <c r="AO477" s="19"/>
      <c r="AP477" s="19"/>
      <c r="AQ477" s="19"/>
      <c r="AR477" s="19"/>
      <c r="AS477" s="19"/>
      <c r="AT477" s="19"/>
      <c r="AU477" s="19"/>
      <c r="AV477" s="19"/>
      <c r="AW477" s="19"/>
      <c r="AX477" s="19"/>
      <c r="AY477" s="19"/>
      <c r="AZ477" s="19"/>
      <c r="BA477" s="19"/>
      <c r="BB477" s="19"/>
      <c r="BC477" s="19"/>
    </row>
    <row r="478" spans="1:55">
      <c r="A478" s="19"/>
      <c r="B478" s="19"/>
      <c r="C478" s="19"/>
      <c r="D478" s="19"/>
      <c r="E478" s="19"/>
      <c r="F478" s="19"/>
      <c r="G478" s="19"/>
      <c r="H478" s="19"/>
      <c r="I478" s="19"/>
      <c r="J478" s="19"/>
      <c r="K478" s="19"/>
      <c r="L478" s="19"/>
      <c r="M478" s="19"/>
      <c r="N478" s="19"/>
      <c r="O478" s="19"/>
      <c r="P478" s="19"/>
      <c r="Q478" s="19"/>
      <c r="R478" s="19"/>
      <c r="S478" s="19"/>
      <c r="T478" s="19"/>
      <c r="U478" s="19"/>
      <c r="V478" s="19"/>
      <c r="W478" s="19"/>
      <c r="X478" s="19"/>
      <c r="Y478" s="19"/>
      <c r="Z478" s="19"/>
      <c r="AA478" s="19"/>
      <c r="AB478" s="19"/>
      <c r="AC478" s="19"/>
      <c r="AD478" s="19"/>
      <c r="AE478" s="19"/>
      <c r="AF478" s="19"/>
      <c r="AG478" s="19"/>
      <c r="AH478" s="19"/>
      <c r="AI478" s="19"/>
      <c r="AJ478" s="19"/>
      <c r="AK478" s="19"/>
      <c r="AL478" s="19"/>
      <c r="AM478" s="19"/>
      <c r="AN478" s="19"/>
      <c r="AO478" s="19"/>
      <c r="AP478" s="19"/>
      <c r="AQ478" s="19"/>
      <c r="AR478" s="19"/>
      <c r="AS478" s="19"/>
      <c r="AT478" s="19"/>
      <c r="AU478" s="19"/>
      <c r="AV478" s="19"/>
      <c r="AW478" s="19"/>
      <c r="AX478" s="19"/>
      <c r="AY478" s="19"/>
      <c r="AZ478" s="19"/>
      <c r="BA478" s="19"/>
      <c r="BB478" s="19"/>
      <c r="BC478" s="19"/>
    </row>
    <row r="479" spans="1:55">
      <c r="A479" s="19"/>
      <c r="B479" s="19"/>
      <c r="C479" s="19"/>
      <c r="D479" s="19"/>
      <c r="E479" s="19"/>
      <c r="F479" s="19"/>
      <c r="G479" s="19"/>
      <c r="H479" s="19"/>
      <c r="I479" s="19"/>
      <c r="J479" s="19"/>
      <c r="K479" s="19"/>
      <c r="L479" s="19"/>
      <c r="M479" s="19"/>
      <c r="N479" s="19"/>
      <c r="O479" s="19"/>
      <c r="P479" s="19"/>
      <c r="Q479" s="19"/>
      <c r="R479" s="19"/>
      <c r="S479" s="19"/>
      <c r="T479" s="19"/>
      <c r="U479" s="19"/>
      <c r="V479" s="19"/>
      <c r="W479" s="19"/>
      <c r="X479" s="19"/>
      <c r="Y479" s="19"/>
      <c r="Z479" s="19"/>
      <c r="AA479" s="19"/>
      <c r="AB479" s="19"/>
      <c r="AC479" s="19"/>
      <c r="AD479" s="19"/>
      <c r="AE479" s="19"/>
      <c r="AF479" s="19"/>
      <c r="AG479" s="19"/>
      <c r="AH479" s="19"/>
      <c r="AI479" s="19"/>
      <c r="AJ479" s="19"/>
      <c r="AK479" s="19"/>
      <c r="AL479" s="19"/>
      <c r="AM479" s="19"/>
      <c r="AN479" s="19"/>
      <c r="AO479" s="19"/>
      <c r="AP479" s="19"/>
      <c r="AQ479" s="19"/>
      <c r="AR479" s="19"/>
      <c r="AS479" s="19"/>
      <c r="AT479" s="19"/>
      <c r="AU479" s="19"/>
      <c r="AV479" s="19"/>
      <c r="AW479" s="19"/>
      <c r="AX479" s="19"/>
      <c r="AY479" s="19"/>
      <c r="AZ479" s="19"/>
      <c r="BA479" s="19"/>
      <c r="BB479" s="19"/>
      <c r="BC479" s="19"/>
    </row>
    <row r="480" spans="1:55">
      <c r="A480" s="19"/>
      <c r="B480" s="19"/>
      <c r="C480" s="19"/>
      <c r="D480" s="19"/>
      <c r="E480" s="19"/>
      <c r="F480" s="19"/>
      <c r="G480" s="19"/>
      <c r="H480" s="19"/>
      <c r="I480" s="19"/>
      <c r="J480" s="19"/>
      <c r="K480" s="19"/>
      <c r="L480" s="19"/>
      <c r="M480" s="19"/>
      <c r="N480" s="19"/>
      <c r="O480" s="19"/>
      <c r="P480" s="19"/>
      <c r="Q480" s="19"/>
      <c r="R480" s="19"/>
      <c r="S480" s="19"/>
      <c r="T480" s="19"/>
      <c r="U480" s="19"/>
      <c r="V480" s="19"/>
      <c r="W480" s="19"/>
      <c r="X480" s="19"/>
      <c r="Y480" s="19"/>
      <c r="Z480" s="19"/>
      <c r="AA480" s="19"/>
      <c r="AB480" s="19"/>
      <c r="AC480" s="19"/>
      <c r="AD480" s="19"/>
      <c r="AE480" s="19"/>
      <c r="AF480" s="19"/>
      <c r="AG480" s="19"/>
      <c r="AH480" s="19"/>
      <c r="AI480" s="19"/>
      <c r="AJ480" s="19"/>
      <c r="AK480" s="19"/>
      <c r="AL480" s="19"/>
      <c r="AM480" s="19"/>
      <c r="AN480" s="19"/>
      <c r="AO480" s="19"/>
      <c r="AP480" s="19"/>
      <c r="AQ480" s="19"/>
      <c r="AR480" s="19"/>
      <c r="AS480" s="19"/>
      <c r="AT480" s="19"/>
      <c r="AU480" s="19"/>
      <c r="AV480" s="19"/>
      <c r="AW480" s="19"/>
      <c r="AX480" s="19"/>
      <c r="AY480" s="19"/>
      <c r="AZ480" s="19"/>
      <c r="BA480" s="19"/>
      <c r="BB480" s="19"/>
      <c r="BC480" s="19"/>
    </row>
    <row r="481" spans="1:55">
      <c r="A481" s="19"/>
      <c r="B481" s="19"/>
      <c r="C481" s="19"/>
      <c r="D481" s="19"/>
      <c r="E481" s="19"/>
      <c r="F481" s="19"/>
      <c r="G481" s="19"/>
      <c r="H481" s="19"/>
      <c r="I481" s="19"/>
      <c r="J481" s="19"/>
      <c r="K481" s="19"/>
      <c r="L481" s="19"/>
      <c r="M481" s="19"/>
      <c r="N481" s="19"/>
      <c r="O481" s="19"/>
      <c r="P481" s="19"/>
      <c r="Q481" s="19"/>
      <c r="R481" s="19"/>
      <c r="S481" s="19"/>
      <c r="T481" s="19"/>
      <c r="U481" s="19"/>
      <c r="V481" s="19"/>
      <c r="W481" s="19"/>
      <c r="X481" s="19"/>
      <c r="Y481" s="19"/>
      <c r="Z481" s="19"/>
      <c r="AA481" s="19"/>
      <c r="AB481" s="19"/>
      <c r="AC481" s="19"/>
      <c r="AD481" s="19"/>
      <c r="AE481" s="19"/>
      <c r="AF481" s="19"/>
      <c r="AG481" s="19"/>
      <c r="AH481" s="19"/>
      <c r="AI481" s="19"/>
      <c r="AJ481" s="19"/>
      <c r="AK481" s="19"/>
      <c r="AL481" s="19"/>
      <c r="AM481" s="19"/>
      <c r="AN481" s="19"/>
      <c r="AO481" s="19"/>
      <c r="AP481" s="19"/>
      <c r="AQ481" s="19"/>
      <c r="AR481" s="19"/>
      <c r="AS481" s="19"/>
      <c r="AT481" s="19"/>
      <c r="AU481" s="19"/>
      <c r="AV481" s="19"/>
      <c r="AW481" s="19"/>
      <c r="AX481" s="19"/>
      <c r="AY481" s="19"/>
      <c r="AZ481" s="19"/>
      <c r="BA481" s="19"/>
      <c r="BB481" s="19"/>
      <c r="BC481" s="19"/>
    </row>
    <row r="482" spans="1:55">
      <c r="A482" s="19"/>
      <c r="B482" s="19"/>
      <c r="C482" s="19"/>
      <c r="D482" s="19"/>
      <c r="E482" s="19"/>
      <c r="F482" s="19"/>
      <c r="G482" s="19"/>
      <c r="H482" s="19"/>
      <c r="I482" s="19"/>
      <c r="J482" s="19"/>
      <c r="K482" s="19"/>
      <c r="L482" s="19"/>
      <c r="M482" s="19"/>
      <c r="N482" s="19"/>
      <c r="O482" s="19"/>
      <c r="P482" s="19"/>
      <c r="Q482" s="19"/>
      <c r="R482" s="19"/>
      <c r="S482" s="19"/>
      <c r="T482" s="19"/>
      <c r="U482" s="19"/>
      <c r="V482" s="19"/>
      <c r="W482" s="19"/>
      <c r="X482" s="19"/>
      <c r="Y482" s="19"/>
      <c r="Z482" s="19"/>
      <c r="AA482" s="19"/>
      <c r="AB482" s="19"/>
      <c r="AC482" s="19"/>
      <c r="AD482" s="19"/>
      <c r="AE482" s="19"/>
      <c r="AF482" s="19"/>
      <c r="AG482" s="19"/>
      <c r="AH482" s="19"/>
      <c r="AI482" s="19"/>
      <c r="AJ482" s="19"/>
      <c r="AK482" s="19"/>
      <c r="AL482" s="19"/>
      <c r="AM482" s="19"/>
      <c r="AN482" s="19"/>
      <c r="AO482" s="19"/>
      <c r="AP482" s="19"/>
      <c r="AQ482" s="19"/>
      <c r="AR482" s="19"/>
      <c r="AS482" s="19"/>
      <c r="AT482" s="19"/>
      <c r="AU482" s="19"/>
      <c r="AV482" s="19"/>
      <c r="AW482" s="19"/>
      <c r="AX482" s="19"/>
      <c r="AY482" s="19"/>
      <c r="AZ482" s="19"/>
      <c r="BA482" s="19"/>
      <c r="BB482" s="19"/>
      <c r="BC482" s="19"/>
    </row>
    <row r="483" spans="1:55">
      <c r="A483" s="19"/>
      <c r="B483" s="19"/>
      <c r="C483" s="19"/>
      <c r="D483" s="19"/>
      <c r="E483" s="19"/>
      <c r="F483" s="19"/>
      <c r="G483" s="19"/>
      <c r="H483" s="19"/>
      <c r="I483" s="19"/>
      <c r="J483" s="19"/>
      <c r="K483" s="19"/>
      <c r="L483" s="19"/>
      <c r="M483" s="19"/>
      <c r="N483" s="19"/>
      <c r="O483" s="19"/>
      <c r="P483" s="19"/>
      <c r="Q483" s="19"/>
      <c r="R483" s="19"/>
      <c r="S483" s="19"/>
      <c r="T483" s="19"/>
      <c r="U483" s="19"/>
      <c r="V483" s="19"/>
      <c r="W483" s="19"/>
      <c r="X483" s="19"/>
      <c r="Y483" s="19"/>
      <c r="Z483" s="19"/>
      <c r="AA483" s="19"/>
      <c r="AB483" s="19"/>
      <c r="AC483" s="19"/>
      <c r="AD483" s="19"/>
      <c r="AE483" s="19"/>
      <c r="AF483" s="19"/>
      <c r="AG483" s="19"/>
      <c r="AH483" s="19"/>
      <c r="AI483" s="19"/>
      <c r="AJ483" s="19"/>
      <c r="AK483" s="19"/>
      <c r="AL483" s="19"/>
      <c r="AM483" s="19"/>
      <c r="AN483" s="19"/>
      <c r="AO483" s="19"/>
      <c r="AP483" s="19"/>
      <c r="AQ483" s="19"/>
      <c r="AR483" s="19"/>
      <c r="AS483" s="19"/>
      <c r="AT483" s="19"/>
      <c r="AU483" s="19"/>
      <c r="AV483" s="19"/>
      <c r="AW483" s="19"/>
      <c r="AX483" s="19"/>
      <c r="AY483" s="19"/>
      <c r="AZ483" s="19"/>
      <c r="BA483" s="19"/>
      <c r="BB483" s="19"/>
      <c r="BC483" s="19"/>
    </row>
    <row r="484" spans="1:55">
      <c r="A484" s="19"/>
      <c r="B484" s="19"/>
      <c r="C484" s="19"/>
      <c r="D484" s="19"/>
      <c r="E484" s="19"/>
      <c r="F484" s="19"/>
      <c r="G484" s="19"/>
      <c r="H484" s="19"/>
      <c r="I484" s="19"/>
      <c r="J484" s="19"/>
      <c r="K484" s="19"/>
      <c r="L484" s="19"/>
      <c r="M484" s="19"/>
      <c r="N484" s="19"/>
      <c r="O484" s="19"/>
      <c r="P484" s="19"/>
      <c r="Q484" s="19"/>
      <c r="R484" s="19"/>
      <c r="S484" s="19"/>
      <c r="T484" s="19"/>
      <c r="U484" s="19"/>
      <c r="V484" s="19"/>
      <c r="W484" s="19"/>
      <c r="X484" s="19"/>
      <c r="Y484" s="19"/>
      <c r="Z484" s="19"/>
      <c r="AA484" s="19"/>
      <c r="AB484" s="19"/>
      <c r="AC484" s="19"/>
      <c r="AD484" s="19"/>
      <c r="AE484" s="19"/>
      <c r="AF484" s="19"/>
      <c r="AG484" s="19"/>
      <c r="AH484" s="19"/>
      <c r="AI484" s="19"/>
      <c r="AJ484" s="19"/>
      <c r="AK484" s="19"/>
      <c r="AL484" s="19"/>
      <c r="AM484" s="19"/>
      <c r="AN484" s="19"/>
      <c r="AO484" s="19"/>
      <c r="AP484" s="19"/>
      <c r="AQ484" s="19"/>
      <c r="AR484" s="19"/>
      <c r="AS484" s="19"/>
      <c r="AT484" s="19"/>
      <c r="AU484" s="19"/>
      <c r="AV484" s="19"/>
      <c r="AW484" s="19"/>
      <c r="AX484" s="19"/>
      <c r="AY484" s="19"/>
      <c r="AZ484" s="19"/>
      <c r="BA484" s="19"/>
      <c r="BB484" s="19"/>
      <c r="BC484" s="19"/>
    </row>
    <row r="485" spans="1:55">
      <c r="A485" s="19"/>
      <c r="B485" s="19"/>
      <c r="C485" s="19"/>
      <c r="D485" s="19"/>
      <c r="E485" s="19"/>
      <c r="F485" s="19"/>
      <c r="G485" s="19"/>
      <c r="H485" s="19"/>
      <c r="I485" s="19"/>
      <c r="J485" s="19"/>
      <c r="K485" s="19"/>
      <c r="L485" s="19"/>
      <c r="M485" s="19"/>
      <c r="N485" s="19"/>
      <c r="O485" s="19"/>
      <c r="P485" s="19"/>
      <c r="Q485" s="19"/>
      <c r="R485" s="19"/>
      <c r="S485" s="19"/>
      <c r="T485" s="19"/>
      <c r="U485" s="19"/>
      <c r="V485" s="19"/>
      <c r="W485" s="19"/>
      <c r="X485" s="19"/>
      <c r="Y485" s="19"/>
      <c r="Z485" s="19"/>
      <c r="AA485" s="19"/>
      <c r="AB485" s="19"/>
      <c r="AC485" s="19"/>
      <c r="AD485" s="19"/>
      <c r="AE485" s="19"/>
      <c r="AF485" s="19"/>
      <c r="AG485" s="19"/>
      <c r="AH485" s="19"/>
      <c r="AI485" s="19"/>
      <c r="AJ485" s="19"/>
      <c r="AK485" s="19"/>
      <c r="AL485" s="19"/>
      <c r="AM485" s="19"/>
      <c r="AN485" s="19"/>
      <c r="AO485" s="19"/>
      <c r="AP485" s="19"/>
      <c r="AQ485" s="19"/>
      <c r="AR485" s="19"/>
      <c r="AS485" s="19"/>
      <c r="AT485" s="19"/>
      <c r="AU485" s="19"/>
      <c r="AV485" s="19"/>
      <c r="AW485" s="19"/>
      <c r="AX485" s="19"/>
      <c r="AY485" s="19"/>
      <c r="AZ485" s="19"/>
      <c r="BA485" s="19"/>
      <c r="BB485" s="19"/>
      <c r="BC485" s="19"/>
    </row>
    <row r="486" spans="1:55">
      <c r="A486" s="19"/>
      <c r="B486" s="19"/>
      <c r="C486" s="19"/>
      <c r="D486" s="19"/>
      <c r="E486" s="19"/>
      <c r="F486" s="19"/>
      <c r="G486" s="19"/>
      <c r="H486" s="19"/>
      <c r="I486" s="19"/>
      <c r="J486" s="19"/>
      <c r="K486" s="19"/>
      <c r="L486" s="19"/>
      <c r="M486" s="19"/>
      <c r="N486" s="19"/>
      <c r="O486" s="19"/>
      <c r="P486" s="19"/>
      <c r="Q486" s="19"/>
      <c r="R486" s="19"/>
      <c r="S486" s="19"/>
      <c r="T486" s="19"/>
      <c r="U486" s="19"/>
      <c r="V486" s="19"/>
      <c r="W486" s="19"/>
      <c r="X486" s="19"/>
      <c r="Y486" s="19"/>
      <c r="Z486" s="19"/>
      <c r="AA486" s="19"/>
      <c r="AB486" s="19"/>
      <c r="AC486" s="19"/>
      <c r="AD486" s="19"/>
      <c r="AE486" s="19"/>
      <c r="AF486" s="19"/>
      <c r="AG486" s="19"/>
      <c r="AH486" s="19"/>
      <c r="AI486" s="19"/>
      <c r="AJ486" s="19"/>
      <c r="AK486" s="19"/>
      <c r="AL486" s="19"/>
      <c r="AM486" s="19"/>
      <c r="AN486" s="19"/>
      <c r="AO486" s="19"/>
      <c r="AP486" s="19"/>
      <c r="AQ486" s="19"/>
      <c r="AR486" s="19"/>
      <c r="AS486" s="19"/>
      <c r="AT486" s="19"/>
      <c r="AU486" s="19"/>
      <c r="AV486" s="19"/>
      <c r="AW486" s="19"/>
      <c r="AX486" s="19"/>
      <c r="AY486" s="19"/>
      <c r="AZ486" s="19"/>
      <c r="BA486" s="19"/>
      <c r="BB486" s="19"/>
      <c r="BC486" s="19"/>
    </row>
    <row r="487" spans="1:55">
      <c r="A487" s="19"/>
      <c r="B487" s="19"/>
      <c r="C487" s="19"/>
      <c r="D487" s="19"/>
      <c r="E487" s="19"/>
      <c r="F487" s="19"/>
      <c r="G487" s="19"/>
      <c r="H487" s="19"/>
      <c r="I487" s="19"/>
      <c r="J487" s="19"/>
      <c r="K487" s="19"/>
      <c r="L487" s="19"/>
      <c r="M487" s="19"/>
      <c r="N487" s="19"/>
      <c r="O487" s="19"/>
      <c r="P487" s="19"/>
      <c r="Q487" s="19"/>
      <c r="R487" s="19"/>
      <c r="S487" s="19"/>
      <c r="T487" s="19"/>
      <c r="U487" s="19"/>
      <c r="V487" s="19"/>
      <c r="W487" s="19"/>
      <c r="X487" s="19"/>
      <c r="Y487" s="19"/>
      <c r="Z487" s="19"/>
      <c r="AA487" s="19"/>
      <c r="AB487" s="19"/>
      <c r="AC487" s="19"/>
      <c r="AD487" s="19"/>
      <c r="AE487" s="19"/>
      <c r="AF487" s="19"/>
      <c r="AG487" s="19"/>
      <c r="AH487" s="19"/>
      <c r="AI487" s="19"/>
      <c r="AJ487" s="19"/>
      <c r="AK487" s="19"/>
      <c r="AL487" s="19"/>
      <c r="AM487" s="19"/>
      <c r="AN487" s="19"/>
      <c r="AO487" s="19"/>
      <c r="AP487" s="19"/>
      <c r="AQ487" s="19"/>
      <c r="AR487" s="19"/>
      <c r="AS487" s="19"/>
      <c r="AT487" s="19"/>
      <c r="AU487" s="19"/>
      <c r="AV487" s="19"/>
      <c r="AW487" s="19"/>
      <c r="AX487" s="19"/>
      <c r="AY487" s="19"/>
      <c r="AZ487" s="19"/>
      <c r="BA487" s="19"/>
      <c r="BB487" s="19"/>
      <c r="BC487" s="19"/>
    </row>
    <row r="488" spans="1:55">
      <c r="A488" s="19"/>
      <c r="B488" s="19"/>
      <c r="C488" s="19"/>
      <c r="D488" s="19"/>
      <c r="E488" s="19"/>
      <c r="F488" s="19"/>
      <c r="G488" s="19"/>
      <c r="H488" s="19"/>
      <c r="I488" s="19"/>
      <c r="J488" s="19"/>
      <c r="K488" s="19"/>
      <c r="L488" s="19"/>
      <c r="M488" s="19"/>
      <c r="N488" s="19"/>
      <c r="O488" s="19"/>
      <c r="P488" s="19"/>
      <c r="Q488" s="19"/>
      <c r="R488" s="19"/>
      <c r="S488" s="19"/>
      <c r="T488" s="19"/>
      <c r="U488" s="19"/>
      <c r="V488" s="19"/>
      <c r="W488" s="19"/>
      <c r="X488" s="19"/>
      <c r="Y488" s="19"/>
      <c r="Z488" s="19"/>
      <c r="AA488" s="19"/>
      <c r="AB488" s="19"/>
      <c r="AC488" s="19"/>
      <c r="AD488" s="19"/>
      <c r="AE488" s="19"/>
      <c r="AF488" s="19"/>
      <c r="AG488" s="19"/>
      <c r="AH488" s="19"/>
      <c r="AI488" s="19"/>
      <c r="AJ488" s="19"/>
      <c r="AK488" s="19"/>
      <c r="AL488" s="19"/>
      <c r="AM488" s="19"/>
      <c r="AN488" s="19"/>
      <c r="AO488" s="19"/>
      <c r="AP488" s="19"/>
      <c r="AQ488" s="19"/>
      <c r="AR488" s="19"/>
      <c r="AS488" s="19"/>
      <c r="AT488" s="19"/>
      <c r="AU488" s="19"/>
      <c r="AV488" s="19"/>
      <c r="AW488" s="19"/>
      <c r="AX488" s="19"/>
      <c r="AY488" s="19"/>
      <c r="AZ488" s="19"/>
      <c r="BA488" s="19"/>
      <c r="BB488" s="19"/>
      <c r="BC488" s="19"/>
    </row>
    <row r="489" spans="1:55">
      <c r="A489" s="19"/>
      <c r="B489" s="19"/>
      <c r="C489" s="19"/>
      <c r="D489" s="19"/>
      <c r="E489" s="19"/>
      <c r="F489" s="19"/>
      <c r="G489" s="19"/>
      <c r="H489" s="19"/>
      <c r="I489" s="19"/>
      <c r="J489" s="19"/>
      <c r="K489" s="19"/>
      <c r="L489" s="19"/>
      <c r="M489" s="19"/>
      <c r="N489" s="19"/>
      <c r="O489" s="19"/>
      <c r="P489" s="19"/>
      <c r="Q489" s="19"/>
      <c r="R489" s="19"/>
      <c r="S489" s="19"/>
      <c r="T489" s="19"/>
      <c r="U489" s="19"/>
      <c r="V489" s="19"/>
      <c r="W489" s="19"/>
      <c r="X489" s="19"/>
      <c r="Y489" s="19"/>
      <c r="Z489" s="19"/>
      <c r="AA489" s="19"/>
      <c r="AB489" s="19"/>
      <c r="AC489" s="19"/>
      <c r="AD489" s="19"/>
      <c r="AE489" s="19"/>
      <c r="AF489" s="19"/>
      <c r="AG489" s="19"/>
      <c r="AH489" s="19"/>
      <c r="AI489" s="19"/>
      <c r="AJ489" s="19"/>
      <c r="AK489" s="19"/>
      <c r="AL489" s="19"/>
      <c r="AM489" s="19"/>
      <c r="AN489" s="19"/>
      <c r="AO489" s="19"/>
      <c r="AP489" s="19"/>
      <c r="AQ489" s="19"/>
      <c r="AR489" s="19"/>
      <c r="AS489" s="19"/>
      <c r="AT489" s="19"/>
      <c r="AU489" s="19"/>
      <c r="AV489" s="19"/>
      <c r="AW489" s="19"/>
      <c r="AX489" s="19"/>
      <c r="AY489" s="19"/>
      <c r="AZ489" s="19"/>
      <c r="BA489" s="19"/>
      <c r="BB489" s="19"/>
      <c r="BC489" s="19"/>
    </row>
    <row r="490" spans="1:55">
      <c r="A490" s="19"/>
      <c r="B490" s="19"/>
      <c r="C490" s="19"/>
      <c r="D490" s="19"/>
      <c r="E490" s="19"/>
      <c r="F490" s="19"/>
      <c r="G490" s="19"/>
      <c r="H490" s="19"/>
      <c r="I490" s="19"/>
      <c r="J490" s="19"/>
      <c r="K490" s="19"/>
      <c r="L490" s="19"/>
      <c r="M490" s="19"/>
      <c r="N490" s="19"/>
      <c r="O490" s="19"/>
      <c r="P490" s="19"/>
      <c r="Q490" s="19"/>
      <c r="R490" s="19"/>
      <c r="S490" s="19"/>
      <c r="T490" s="19"/>
      <c r="U490" s="19"/>
      <c r="V490" s="19"/>
      <c r="W490" s="19"/>
      <c r="X490" s="19"/>
      <c r="Y490" s="19"/>
      <c r="Z490" s="19"/>
      <c r="AA490" s="19"/>
      <c r="AB490" s="19"/>
      <c r="AC490" s="19"/>
      <c r="AD490" s="19"/>
      <c r="AE490" s="19"/>
      <c r="AF490" s="19"/>
      <c r="AG490" s="19"/>
      <c r="AH490" s="19"/>
      <c r="AI490" s="19"/>
      <c r="AJ490" s="19"/>
      <c r="AK490" s="19"/>
      <c r="AL490" s="19"/>
      <c r="AM490" s="19"/>
      <c r="AN490" s="19"/>
      <c r="AO490" s="19"/>
      <c r="AP490" s="19"/>
      <c r="AQ490" s="19"/>
      <c r="AR490" s="19"/>
      <c r="AS490" s="19"/>
      <c r="AT490" s="19"/>
      <c r="AU490" s="19"/>
      <c r="AV490" s="19"/>
      <c r="AW490" s="19"/>
      <c r="AX490" s="19"/>
      <c r="AY490" s="19"/>
      <c r="AZ490" s="19"/>
      <c r="BA490" s="19"/>
      <c r="BB490" s="19"/>
      <c r="BC490" s="19"/>
    </row>
    <row r="491" spans="1:55">
      <c r="A491" s="19"/>
      <c r="B491" s="19"/>
      <c r="C491" s="19"/>
      <c r="D491" s="19"/>
      <c r="E491" s="19"/>
      <c r="F491" s="19"/>
      <c r="G491" s="19"/>
      <c r="H491" s="19"/>
      <c r="I491" s="19"/>
      <c r="J491" s="19"/>
      <c r="K491" s="19"/>
      <c r="L491" s="19"/>
      <c r="M491" s="19"/>
      <c r="N491" s="19"/>
      <c r="O491" s="19"/>
      <c r="P491" s="19"/>
      <c r="Q491" s="19"/>
      <c r="R491" s="19"/>
      <c r="S491" s="19"/>
      <c r="T491" s="19"/>
      <c r="U491" s="19"/>
      <c r="V491" s="19"/>
      <c r="W491" s="19"/>
      <c r="X491" s="19"/>
      <c r="Y491" s="19"/>
      <c r="Z491" s="19"/>
      <c r="AA491" s="19"/>
      <c r="AB491" s="19"/>
      <c r="AC491" s="19"/>
      <c r="AD491" s="19"/>
      <c r="AE491" s="19"/>
      <c r="AF491" s="19"/>
      <c r="AG491" s="19"/>
      <c r="AH491" s="19"/>
      <c r="AI491" s="19"/>
      <c r="AJ491" s="19"/>
      <c r="AK491" s="19"/>
      <c r="AL491" s="19"/>
      <c r="AM491" s="19"/>
      <c r="AN491" s="19"/>
      <c r="AO491" s="19"/>
      <c r="AP491" s="19"/>
      <c r="AQ491" s="19"/>
      <c r="AR491" s="19"/>
      <c r="AS491" s="19"/>
      <c r="AT491" s="19"/>
      <c r="AU491" s="19"/>
      <c r="AV491" s="19"/>
      <c r="AW491" s="19"/>
      <c r="AX491" s="19"/>
      <c r="AY491" s="19"/>
      <c r="AZ491" s="19"/>
      <c r="BA491" s="19"/>
      <c r="BB491" s="19"/>
      <c r="BC491" s="19"/>
    </row>
    <row r="492" spans="1:55">
      <c r="A492" s="19"/>
      <c r="B492" s="19"/>
      <c r="C492" s="19"/>
      <c r="D492" s="19"/>
      <c r="E492" s="19"/>
      <c r="F492" s="19"/>
      <c r="G492" s="19"/>
      <c r="H492" s="19"/>
      <c r="I492" s="19"/>
      <c r="J492" s="19"/>
      <c r="K492" s="19"/>
      <c r="L492" s="19"/>
      <c r="M492" s="19"/>
      <c r="N492" s="19"/>
      <c r="O492" s="19"/>
      <c r="P492" s="19"/>
      <c r="Q492" s="19"/>
      <c r="R492" s="19"/>
      <c r="S492" s="19"/>
      <c r="T492" s="19"/>
      <c r="U492" s="19"/>
      <c r="V492" s="19"/>
      <c r="W492" s="19"/>
      <c r="X492" s="19"/>
      <c r="Y492" s="19"/>
      <c r="Z492" s="19"/>
      <c r="AA492" s="19"/>
      <c r="AB492" s="19"/>
      <c r="AC492" s="19"/>
      <c r="AD492" s="19"/>
      <c r="AE492" s="19"/>
      <c r="AF492" s="19"/>
      <c r="AG492" s="19"/>
      <c r="AH492" s="19"/>
      <c r="AI492" s="19"/>
      <c r="AJ492" s="19"/>
      <c r="AK492" s="19"/>
      <c r="AL492" s="19"/>
      <c r="AM492" s="19"/>
      <c r="AN492" s="19"/>
      <c r="AO492" s="19"/>
      <c r="AP492" s="19"/>
      <c r="AQ492" s="19"/>
      <c r="AR492" s="19"/>
      <c r="AS492" s="19"/>
      <c r="AT492" s="19"/>
      <c r="AU492" s="19"/>
      <c r="AV492" s="19"/>
      <c r="AW492" s="19"/>
      <c r="AX492" s="19"/>
      <c r="AY492" s="19"/>
      <c r="AZ492" s="19"/>
      <c r="BA492" s="19"/>
      <c r="BB492" s="19"/>
      <c r="BC492" s="19"/>
    </row>
    <row r="493" spans="1:55">
      <c r="A493" s="19"/>
      <c r="B493" s="19"/>
      <c r="C493" s="19"/>
      <c r="D493" s="19"/>
      <c r="E493" s="19"/>
      <c r="F493" s="19"/>
      <c r="G493" s="19"/>
      <c r="H493" s="19"/>
      <c r="I493" s="19"/>
      <c r="J493" s="19"/>
      <c r="K493" s="19"/>
      <c r="L493" s="19"/>
      <c r="M493" s="19"/>
      <c r="N493" s="19"/>
      <c r="O493" s="19"/>
      <c r="P493" s="19"/>
      <c r="Q493" s="19"/>
      <c r="R493" s="19"/>
      <c r="S493" s="19"/>
      <c r="T493" s="19"/>
      <c r="U493" s="19"/>
      <c r="V493" s="19"/>
      <c r="W493" s="19"/>
      <c r="X493" s="19"/>
      <c r="Y493" s="19"/>
      <c r="Z493" s="19"/>
      <c r="AA493" s="19"/>
      <c r="AB493" s="19"/>
      <c r="AC493" s="19"/>
      <c r="AD493" s="19"/>
      <c r="AE493" s="19"/>
      <c r="AF493" s="19"/>
      <c r="AG493" s="19"/>
      <c r="AH493" s="19"/>
      <c r="AI493" s="19"/>
      <c r="AJ493" s="19"/>
      <c r="AK493" s="19"/>
      <c r="AL493" s="19"/>
      <c r="AM493" s="19"/>
      <c r="AN493" s="19"/>
      <c r="AO493" s="19"/>
      <c r="AP493" s="19"/>
      <c r="AQ493" s="19"/>
      <c r="AR493" s="19"/>
      <c r="AS493" s="19"/>
      <c r="AT493" s="19"/>
      <c r="AU493" s="19"/>
      <c r="AV493" s="19"/>
      <c r="AW493" s="19"/>
      <c r="AX493" s="19"/>
      <c r="AY493" s="19"/>
      <c r="AZ493" s="19"/>
      <c r="BA493" s="19"/>
      <c r="BB493" s="19"/>
      <c r="BC493" s="19"/>
    </row>
    <row r="494" spans="1:55">
      <c r="A494" s="19"/>
      <c r="B494" s="19"/>
      <c r="C494" s="19"/>
      <c r="D494" s="19"/>
      <c r="E494" s="19"/>
      <c r="F494" s="19"/>
      <c r="G494" s="19"/>
      <c r="H494" s="19"/>
      <c r="I494" s="19"/>
      <c r="J494" s="19"/>
      <c r="K494" s="19"/>
      <c r="L494" s="19"/>
      <c r="M494" s="19"/>
      <c r="N494" s="19"/>
      <c r="O494" s="19"/>
      <c r="P494" s="19"/>
      <c r="Q494" s="19"/>
      <c r="R494" s="19"/>
      <c r="S494" s="19"/>
      <c r="T494" s="19"/>
      <c r="U494" s="19"/>
      <c r="V494" s="19"/>
      <c r="W494" s="19"/>
      <c r="X494" s="19"/>
      <c r="Y494" s="19"/>
      <c r="Z494" s="19"/>
      <c r="AA494" s="19"/>
      <c r="AB494" s="19"/>
      <c r="AC494" s="19"/>
      <c r="AD494" s="19"/>
      <c r="AE494" s="19"/>
      <c r="AF494" s="19"/>
      <c r="AG494" s="19"/>
      <c r="AH494" s="19"/>
      <c r="AI494" s="19"/>
      <c r="AJ494" s="19"/>
      <c r="AK494" s="19"/>
      <c r="AL494" s="19"/>
      <c r="AM494" s="19"/>
      <c r="AN494" s="19"/>
      <c r="AO494" s="19"/>
      <c r="AP494" s="19"/>
      <c r="AQ494" s="19"/>
      <c r="AR494" s="19"/>
      <c r="AS494" s="19"/>
      <c r="AT494" s="19"/>
      <c r="AU494" s="19"/>
      <c r="AV494" s="19"/>
      <c r="AW494" s="19"/>
      <c r="AX494" s="19"/>
      <c r="AY494" s="19"/>
      <c r="AZ494" s="19"/>
      <c r="BA494" s="19"/>
      <c r="BB494" s="19"/>
      <c r="BC494" s="19"/>
    </row>
    <row r="495" spans="1:55">
      <c r="A495" s="19"/>
      <c r="B495" s="19"/>
      <c r="C495" s="19"/>
      <c r="D495" s="19"/>
      <c r="E495" s="19"/>
      <c r="F495" s="19"/>
      <c r="G495" s="19"/>
      <c r="H495" s="19"/>
      <c r="I495" s="19"/>
      <c r="J495" s="19"/>
      <c r="K495" s="19"/>
      <c r="L495" s="19"/>
      <c r="M495" s="19"/>
      <c r="N495" s="19"/>
      <c r="O495" s="19"/>
      <c r="P495" s="19"/>
      <c r="Q495" s="19"/>
      <c r="R495" s="19"/>
      <c r="S495" s="19"/>
      <c r="T495" s="19"/>
      <c r="U495" s="19"/>
      <c r="V495" s="19"/>
      <c r="W495" s="19"/>
      <c r="X495" s="19"/>
      <c r="Y495" s="19"/>
      <c r="Z495" s="19"/>
      <c r="AA495" s="19"/>
      <c r="AB495" s="19"/>
      <c r="AC495" s="19"/>
      <c r="AD495" s="19"/>
      <c r="AE495" s="19"/>
      <c r="AF495" s="19"/>
      <c r="AG495" s="19"/>
      <c r="AH495" s="19"/>
      <c r="AI495" s="19"/>
      <c r="AJ495" s="19"/>
      <c r="AK495" s="19"/>
      <c r="AL495" s="19"/>
      <c r="AM495" s="19"/>
      <c r="AN495" s="19"/>
      <c r="AO495" s="19"/>
      <c r="AP495" s="19"/>
      <c r="AQ495" s="19"/>
      <c r="AR495" s="19"/>
      <c r="AS495" s="19"/>
      <c r="AT495" s="19"/>
      <c r="AU495" s="19"/>
      <c r="AV495" s="19"/>
      <c r="AW495" s="19"/>
      <c r="AX495" s="19"/>
      <c r="AY495" s="19"/>
      <c r="AZ495" s="19"/>
      <c r="BA495" s="19"/>
      <c r="BB495" s="19"/>
      <c r="BC495" s="19"/>
    </row>
    <row r="496" spans="1:55">
      <c r="A496" s="19"/>
      <c r="B496" s="19"/>
      <c r="C496" s="19"/>
      <c r="D496" s="19"/>
      <c r="E496" s="19"/>
      <c r="F496" s="19"/>
      <c r="G496" s="19"/>
      <c r="H496" s="19"/>
      <c r="I496" s="19"/>
      <c r="J496" s="19"/>
      <c r="K496" s="19"/>
      <c r="L496" s="19"/>
      <c r="M496" s="19"/>
      <c r="N496" s="19"/>
      <c r="O496" s="19"/>
      <c r="P496" s="19"/>
      <c r="Q496" s="19"/>
      <c r="R496" s="19"/>
      <c r="S496" s="19"/>
      <c r="T496" s="19"/>
      <c r="U496" s="19"/>
      <c r="V496" s="19"/>
      <c r="W496" s="19"/>
      <c r="X496" s="19"/>
      <c r="Y496" s="19"/>
      <c r="Z496" s="19"/>
      <c r="AA496" s="19"/>
      <c r="AB496" s="19"/>
      <c r="AC496" s="19"/>
      <c r="AD496" s="19"/>
      <c r="AE496" s="19"/>
      <c r="AF496" s="19"/>
      <c r="AG496" s="19"/>
      <c r="AH496" s="19"/>
      <c r="AI496" s="19"/>
      <c r="AJ496" s="19"/>
      <c r="AK496" s="19"/>
      <c r="AL496" s="19"/>
      <c r="AM496" s="19"/>
      <c r="AN496" s="19"/>
      <c r="AO496" s="19"/>
      <c r="AP496" s="19"/>
      <c r="AQ496" s="19"/>
      <c r="AR496" s="19"/>
      <c r="AS496" s="19"/>
      <c r="AT496" s="19"/>
      <c r="AU496" s="19"/>
      <c r="AV496" s="19"/>
      <c r="AW496" s="19"/>
      <c r="AX496" s="19"/>
      <c r="AY496" s="19"/>
      <c r="AZ496" s="19"/>
      <c r="BA496" s="19"/>
      <c r="BB496" s="19"/>
      <c r="BC496" s="19"/>
    </row>
    <row r="497" spans="1:55">
      <c r="A497" s="19"/>
      <c r="B497" s="19"/>
      <c r="C497" s="19"/>
      <c r="D497" s="19"/>
      <c r="E497" s="19"/>
      <c r="F497" s="19"/>
      <c r="G497" s="19"/>
      <c r="H497" s="19"/>
      <c r="I497" s="19"/>
      <c r="J497" s="19"/>
      <c r="K497" s="19"/>
      <c r="L497" s="19"/>
      <c r="M497" s="19"/>
      <c r="N497" s="19"/>
      <c r="O497" s="19"/>
      <c r="P497" s="19"/>
      <c r="Q497" s="19"/>
      <c r="R497" s="19"/>
      <c r="S497" s="19"/>
      <c r="T497" s="19"/>
      <c r="U497" s="19"/>
      <c r="V497" s="19"/>
      <c r="W497" s="19"/>
      <c r="X497" s="19"/>
      <c r="Y497" s="19"/>
      <c r="Z497" s="19"/>
      <c r="AA497" s="19"/>
      <c r="AB497" s="19"/>
      <c r="AC497" s="19"/>
      <c r="AD497" s="19"/>
      <c r="AE497" s="19"/>
      <c r="AF497" s="19"/>
      <c r="AG497" s="19"/>
      <c r="AH497" s="19"/>
      <c r="AI497" s="19"/>
      <c r="AJ497" s="19"/>
      <c r="AK497" s="19"/>
      <c r="AL497" s="19"/>
      <c r="AM497" s="19"/>
      <c r="AN497" s="19"/>
      <c r="AO497" s="19"/>
      <c r="AP497" s="19"/>
      <c r="AQ497" s="19"/>
      <c r="AR497" s="19"/>
      <c r="AS497" s="19"/>
      <c r="AT497" s="19"/>
      <c r="AU497" s="19"/>
      <c r="AV497" s="19"/>
      <c r="AW497" s="19"/>
      <c r="AX497" s="19"/>
      <c r="AY497" s="19"/>
      <c r="AZ497" s="19"/>
      <c r="BA497" s="19"/>
      <c r="BB497" s="19"/>
      <c r="BC497" s="19"/>
    </row>
    <row r="498" spans="1:55">
      <c r="A498" s="19"/>
      <c r="B498" s="19"/>
      <c r="C498" s="19"/>
      <c r="D498" s="19"/>
      <c r="E498" s="19"/>
      <c r="F498" s="19"/>
      <c r="G498" s="19"/>
      <c r="H498" s="19"/>
      <c r="I498" s="19"/>
      <c r="J498" s="19"/>
      <c r="K498" s="19"/>
      <c r="L498" s="19"/>
      <c r="M498" s="19"/>
      <c r="N498" s="19"/>
      <c r="O498" s="19"/>
      <c r="P498" s="19"/>
      <c r="Q498" s="19"/>
      <c r="R498" s="19"/>
      <c r="S498" s="19"/>
      <c r="T498" s="19"/>
      <c r="U498" s="19"/>
      <c r="V498" s="19"/>
      <c r="W498" s="19"/>
      <c r="X498" s="19"/>
      <c r="Y498" s="19"/>
      <c r="Z498" s="19"/>
      <c r="AA498" s="19"/>
      <c r="AB498" s="19"/>
      <c r="AC498" s="19"/>
      <c r="AD498" s="19"/>
      <c r="AE498" s="19"/>
      <c r="AF498" s="19"/>
      <c r="AG498" s="19"/>
      <c r="AH498" s="19"/>
      <c r="AI498" s="19"/>
      <c r="AJ498" s="19"/>
      <c r="AK498" s="19"/>
      <c r="AL498" s="19"/>
      <c r="AM498" s="19"/>
      <c r="AN498" s="19"/>
      <c r="AO498" s="19"/>
      <c r="AP498" s="19"/>
      <c r="AQ498" s="19"/>
      <c r="AR498" s="19"/>
      <c r="AS498" s="19"/>
      <c r="AT498" s="19"/>
      <c r="AU498" s="19"/>
      <c r="AV498" s="19"/>
      <c r="AW498" s="19"/>
      <c r="AX498" s="19"/>
      <c r="AY498" s="19"/>
      <c r="AZ498" s="19"/>
      <c r="BA498" s="19"/>
      <c r="BB498" s="19"/>
      <c r="BC498" s="19"/>
    </row>
    <row r="499" spans="1:55">
      <c r="A499" s="19"/>
      <c r="B499" s="19"/>
      <c r="C499" s="19"/>
      <c r="D499" s="19"/>
      <c r="E499" s="19"/>
      <c r="F499" s="19"/>
      <c r="G499" s="19"/>
      <c r="H499" s="19"/>
      <c r="I499" s="19"/>
      <c r="J499" s="19"/>
      <c r="K499" s="19"/>
      <c r="L499" s="19"/>
      <c r="M499" s="19"/>
      <c r="N499" s="19"/>
      <c r="O499" s="19"/>
      <c r="P499" s="19"/>
      <c r="Q499" s="19"/>
      <c r="R499" s="19"/>
      <c r="S499" s="19"/>
      <c r="T499" s="19"/>
      <c r="U499" s="19"/>
      <c r="V499" s="19"/>
      <c r="W499" s="19"/>
      <c r="X499" s="19"/>
      <c r="Y499" s="19"/>
      <c r="Z499" s="19"/>
      <c r="AA499" s="19"/>
      <c r="AB499" s="19"/>
      <c r="AC499" s="19"/>
      <c r="AD499" s="19"/>
      <c r="AE499" s="19"/>
      <c r="AF499" s="19"/>
      <c r="AG499" s="19"/>
      <c r="AH499" s="19"/>
      <c r="AI499" s="19"/>
      <c r="AJ499" s="19"/>
      <c r="AK499" s="19"/>
      <c r="AL499" s="19"/>
      <c r="AM499" s="19"/>
      <c r="AN499" s="19"/>
      <c r="AO499" s="19"/>
      <c r="AP499" s="19"/>
      <c r="AQ499" s="19"/>
      <c r="AR499" s="19"/>
      <c r="AS499" s="19"/>
      <c r="AT499" s="19"/>
      <c r="AU499" s="19"/>
      <c r="AV499" s="19"/>
      <c r="AW499" s="19"/>
      <c r="AX499" s="19"/>
      <c r="AY499" s="19"/>
      <c r="AZ499" s="19"/>
      <c r="BA499" s="19"/>
      <c r="BB499" s="19"/>
      <c r="BC499" s="19"/>
    </row>
    <row r="500" spans="1:55">
      <c r="A500" s="19"/>
      <c r="B500" s="19"/>
      <c r="C500" s="19"/>
      <c r="D500" s="19"/>
      <c r="E500" s="19"/>
      <c r="F500" s="19"/>
      <c r="G500" s="19"/>
      <c r="H500" s="19"/>
      <c r="I500" s="19"/>
      <c r="J500" s="19"/>
      <c r="K500" s="19"/>
      <c r="L500" s="19"/>
      <c r="M500" s="19"/>
      <c r="N500" s="19"/>
      <c r="O500" s="19"/>
      <c r="P500" s="19"/>
      <c r="Q500" s="19"/>
      <c r="R500" s="19"/>
      <c r="S500" s="19"/>
      <c r="T500" s="19"/>
      <c r="U500" s="19"/>
      <c r="V500" s="19"/>
      <c r="W500" s="19"/>
      <c r="X500" s="19"/>
      <c r="Y500" s="19"/>
      <c r="Z500" s="19"/>
      <c r="AA500" s="19"/>
      <c r="AB500" s="19"/>
      <c r="AC500" s="19"/>
      <c r="AD500" s="19"/>
      <c r="AE500" s="19"/>
      <c r="AF500" s="19"/>
      <c r="AG500" s="19"/>
      <c r="AH500" s="19"/>
      <c r="AI500" s="19"/>
      <c r="AJ500" s="19"/>
      <c r="AK500" s="19"/>
      <c r="AL500" s="19"/>
      <c r="AM500" s="19"/>
      <c r="AN500" s="19"/>
      <c r="AO500" s="19"/>
      <c r="AP500" s="19"/>
      <c r="AQ500" s="19"/>
      <c r="AR500" s="19"/>
      <c r="AS500" s="19"/>
      <c r="AT500" s="19"/>
      <c r="AU500" s="19"/>
      <c r="AV500" s="19"/>
      <c r="AW500" s="19"/>
      <c r="AX500" s="19"/>
      <c r="AY500" s="19"/>
      <c r="AZ500" s="19"/>
      <c r="BA500" s="19"/>
      <c r="BB500" s="19"/>
      <c r="BC500" s="19"/>
    </row>
    <row r="501" spans="1:55">
      <c r="A501" s="19"/>
      <c r="B501" s="19"/>
      <c r="C501" s="19"/>
      <c r="D501" s="19"/>
      <c r="E501" s="19"/>
      <c r="F501" s="19"/>
      <c r="G501" s="19"/>
      <c r="H501" s="19"/>
      <c r="I501" s="19"/>
      <c r="J501" s="19"/>
      <c r="K501" s="19"/>
      <c r="L501" s="19"/>
      <c r="M501" s="19"/>
      <c r="N501" s="19"/>
      <c r="O501" s="19"/>
      <c r="P501" s="19"/>
      <c r="Q501" s="19"/>
      <c r="R501" s="19"/>
      <c r="S501" s="19"/>
      <c r="T501" s="19"/>
      <c r="U501" s="19"/>
      <c r="V501" s="19"/>
      <c r="W501" s="19"/>
      <c r="X501" s="19"/>
      <c r="Y501" s="19"/>
      <c r="Z501" s="19"/>
      <c r="AA501" s="19"/>
      <c r="AB501" s="19"/>
      <c r="AC501" s="19"/>
      <c r="AD501" s="19"/>
      <c r="AE501" s="19"/>
      <c r="AF501" s="19"/>
      <c r="AG501" s="19"/>
      <c r="AH501" s="19"/>
      <c r="AI501" s="19"/>
      <c r="AJ501" s="19"/>
      <c r="AK501" s="19"/>
      <c r="AL501" s="19"/>
      <c r="AM501" s="19"/>
      <c r="AN501" s="19"/>
      <c r="AO501" s="19"/>
      <c r="AP501" s="19"/>
      <c r="AQ501" s="19"/>
      <c r="AR501" s="19"/>
      <c r="AS501" s="19"/>
      <c r="AT501" s="19"/>
      <c r="AU501" s="19"/>
      <c r="AV501" s="19"/>
      <c r="AW501" s="19"/>
      <c r="AX501" s="19"/>
      <c r="AY501" s="19"/>
      <c r="AZ501" s="19"/>
      <c r="BA501" s="19"/>
      <c r="BB501" s="19"/>
      <c r="BC501" s="19"/>
    </row>
    <row r="502" spans="1:55">
      <c r="A502" s="19"/>
      <c r="B502" s="19"/>
      <c r="C502" s="19"/>
      <c r="D502" s="19"/>
      <c r="E502" s="19"/>
      <c r="F502" s="19"/>
      <c r="G502" s="19"/>
      <c r="H502" s="19"/>
      <c r="I502" s="19"/>
      <c r="J502" s="19"/>
      <c r="K502" s="19"/>
      <c r="L502" s="19"/>
      <c r="M502" s="19"/>
      <c r="N502" s="19"/>
      <c r="O502" s="19"/>
      <c r="P502" s="19"/>
      <c r="Q502" s="19"/>
      <c r="R502" s="19"/>
      <c r="S502" s="19"/>
      <c r="T502" s="19"/>
      <c r="U502" s="19"/>
      <c r="V502" s="19"/>
      <c r="W502" s="19"/>
      <c r="X502" s="19"/>
      <c r="Y502" s="19"/>
      <c r="Z502" s="19"/>
      <c r="AA502" s="19"/>
      <c r="AB502" s="19"/>
      <c r="AC502" s="19"/>
      <c r="AD502" s="19"/>
      <c r="AE502" s="19"/>
      <c r="AF502" s="19"/>
      <c r="AG502" s="19"/>
      <c r="AH502" s="19"/>
      <c r="AI502" s="19"/>
      <c r="AJ502" s="19"/>
      <c r="AK502" s="19"/>
      <c r="AL502" s="19"/>
      <c r="AM502" s="19"/>
      <c r="AN502" s="19"/>
      <c r="AO502" s="19"/>
      <c r="AP502" s="19"/>
      <c r="AQ502" s="19"/>
      <c r="AR502" s="19"/>
      <c r="AS502" s="19"/>
      <c r="AT502" s="19"/>
      <c r="AU502" s="19"/>
      <c r="AV502" s="19"/>
      <c r="AW502" s="19"/>
      <c r="AX502" s="19"/>
      <c r="AY502" s="19"/>
      <c r="AZ502" s="19"/>
      <c r="BA502" s="19"/>
      <c r="BB502" s="19"/>
      <c r="BC502" s="19"/>
    </row>
    <row r="503" spans="1:55">
      <c r="A503" s="19"/>
      <c r="B503" s="19"/>
      <c r="C503" s="19"/>
      <c r="D503" s="19"/>
      <c r="E503" s="19"/>
      <c r="F503" s="19"/>
      <c r="G503" s="19"/>
      <c r="H503" s="19"/>
      <c r="I503" s="19"/>
      <c r="J503" s="19"/>
      <c r="K503" s="19"/>
      <c r="L503" s="19"/>
      <c r="M503" s="19"/>
      <c r="N503" s="19"/>
      <c r="O503" s="19"/>
      <c r="P503" s="19"/>
      <c r="Q503" s="19"/>
      <c r="R503" s="19"/>
      <c r="S503" s="19"/>
      <c r="T503" s="19"/>
      <c r="U503" s="19"/>
      <c r="V503" s="19"/>
      <c r="W503" s="19"/>
      <c r="X503" s="19"/>
      <c r="Y503" s="19"/>
      <c r="Z503" s="19"/>
      <c r="AA503" s="19"/>
      <c r="AB503" s="19"/>
      <c r="AC503" s="19"/>
      <c r="AD503" s="19"/>
      <c r="AE503" s="19"/>
      <c r="AF503" s="19"/>
      <c r="AG503" s="19"/>
      <c r="AH503" s="19"/>
      <c r="AI503" s="19"/>
      <c r="AJ503" s="19"/>
      <c r="AK503" s="19"/>
      <c r="AL503" s="19"/>
      <c r="AM503" s="19"/>
      <c r="AN503" s="19"/>
      <c r="AO503" s="19"/>
      <c r="AP503" s="19"/>
      <c r="AQ503" s="19"/>
      <c r="AR503" s="19"/>
      <c r="AS503" s="19"/>
      <c r="AT503" s="19"/>
      <c r="AU503" s="19"/>
      <c r="AV503" s="19"/>
      <c r="AW503" s="19"/>
      <c r="AX503" s="19"/>
      <c r="AY503" s="19"/>
      <c r="AZ503" s="19"/>
      <c r="BA503" s="19"/>
      <c r="BB503" s="19"/>
      <c r="BC503" s="19"/>
    </row>
    <row r="504" spans="1:55">
      <c r="A504" s="19"/>
      <c r="B504" s="19"/>
      <c r="C504" s="19"/>
      <c r="D504" s="19"/>
      <c r="E504" s="19"/>
      <c r="F504" s="19"/>
      <c r="G504" s="19"/>
      <c r="H504" s="19"/>
      <c r="I504" s="19"/>
      <c r="J504" s="19"/>
      <c r="K504" s="19"/>
      <c r="L504" s="19"/>
      <c r="M504" s="19"/>
      <c r="N504" s="19"/>
      <c r="O504" s="19"/>
      <c r="P504" s="19"/>
      <c r="Q504" s="19"/>
      <c r="R504" s="19"/>
      <c r="S504" s="19"/>
      <c r="T504" s="19"/>
      <c r="U504" s="19"/>
      <c r="V504" s="19"/>
      <c r="W504" s="19"/>
      <c r="X504" s="19"/>
      <c r="Y504" s="19"/>
      <c r="Z504" s="19"/>
      <c r="AA504" s="19"/>
      <c r="AB504" s="19"/>
      <c r="AC504" s="19"/>
      <c r="AD504" s="19"/>
      <c r="AE504" s="19"/>
      <c r="AF504" s="19"/>
      <c r="AG504" s="19"/>
      <c r="AH504" s="19"/>
      <c r="AI504" s="19"/>
      <c r="AJ504" s="19"/>
      <c r="AK504" s="19"/>
      <c r="AL504" s="19"/>
      <c r="AM504" s="19"/>
      <c r="AN504" s="19"/>
      <c r="AO504" s="19"/>
      <c r="AP504" s="19"/>
      <c r="AQ504" s="19"/>
      <c r="AR504" s="19"/>
      <c r="AS504" s="19"/>
      <c r="AT504" s="19"/>
      <c r="AU504" s="19"/>
      <c r="AV504" s="19"/>
      <c r="AW504" s="19"/>
      <c r="AX504" s="19"/>
      <c r="AY504" s="19"/>
      <c r="AZ504" s="19"/>
      <c r="BA504" s="19"/>
      <c r="BB504" s="19"/>
      <c r="BC504" s="19"/>
    </row>
    <row r="505" spans="1:55">
      <c r="A505" s="19"/>
      <c r="B505" s="19"/>
      <c r="C505" s="19"/>
      <c r="D505" s="19"/>
      <c r="E505" s="19"/>
      <c r="F505" s="19"/>
      <c r="G505" s="19"/>
      <c r="H505" s="19"/>
      <c r="I505" s="19"/>
      <c r="J505" s="19"/>
      <c r="K505" s="19"/>
      <c r="L505" s="19"/>
      <c r="M505" s="19"/>
      <c r="N505" s="19"/>
      <c r="O505" s="19"/>
      <c r="P505" s="19"/>
      <c r="Q505" s="19"/>
      <c r="R505" s="19"/>
      <c r="S505" s="19"/>
      <c r="T505" s="19"/>
      <c r="U505" s="19"/>
      <c r="V505" s="19"/>
      <c r="W505" s="19"/>
      <c r="X505" s="19"/>
      <c r="Y505" s="19"/>
      <c r="Z505" s="19"/>
      <c r="AA505" s="19"/>
      <c r="AB505" s="19"/>
      <c r="AC505" s="19"/>
      <c r="AD505" s="19"/>
      <c r="AE505" s="19"/>
      <c r="AF505" s="19"/>
      <c r="AG505" s="19"/>
      <c r="AH505" s="19"/>
      <c r="AI505" s="19"/>
      <c r="AJ505" s="19"/>
      <c r="AK505" s="19"/>
      <c r="AL505" s="19"/>
      <c r="AM505" s="19"/>
      <c r="AN505" s="19"/>
      <c r="AO505" s="19"/>
      <c r="AP505" s="19"/>
      <c r="AQ505" s="19"/>
      <c r="AR505" s="19"/>
      <c r="AS505" s="19"/>
      <c r="AT505" s="19"/>
      <c r="AU505" s="19"/>
      <c r="AV505" s="19"/>
      <c r="AW505" s="19"/>
      <c r="AX505" s="19"/>
      <c r="AY505" s="19"/>
      <c r="AZ505" s="19"/>
      <c r="BA505" s="19"/>
      <c r="BB505" s="19"/>
      <c r="BC505" s="19"/>
    </row>
    <row r="506" spans="1:55">
      <c r="A506" s="19"/>
      <c r="B506" s="19"/>
      <c r="C506" s="19"/>
      <c r="D506" s="19"/>
      <c r="E506" s="19"/>
      <c r="F506" s="19"/>
      <c r="G506" s="19"/>
      <c r="H506" s="19"/>
      <c r="I506" s="19"/>
      <c r="J506" s="19"/>
      <c r="K506" s="19"/>
      <c r="L506" s="19"/>
      <c r="M506" s="19"/>
      <c r="N506" s="19"/>
      <c r="O506" s="19"/>
      <c r="P506" s="19"/>
      <c r="Q506" s="19"/>
      <c r="R506" s="19"/>
      <c r="S506" s="19"/>
      <c r="T506" s="19"/>
      <c r="U506" s="19"/>
      <c r="V506" s="19"/>
      <c r="W506" s="19"/>
      <c r="X506" s="19"/>
      <c r="Y506" s="19"/>
      <c r="Z506" s="19"/>
      <c r="AA506" s="19"/>
      <c r="AB506" s="19"/>
      <c r="AC506" s="19"/>
      <c r="AD506" s="19"/>
      <c r="AE506" s="19"/>
      <c r="AF506" s="19"/>
      <c r="AG506" s="19"/>
      <c r="AH506" s="19"/>
      <c r="AI506" s="19"/>
      <c r="AJ506" s="19"/>
      <c r="AK506" s="19"/>
      <c r="AL506" s="19"/>
      <c r="AM506" s="19"/>
      <c r="AN506" s="19"/>
      <c r="AO506" s="19"/>
      <c r="AP506" s="19"/>
      <c r="AQ506" s="19"/>
      <c r="AR506" s="19"/>
      <c r="AS506" s="19"/>
      <c r="AT506" s="19"/>
      <c r="AU506" s="19"/>
      <c r="AV506" s="19"/>
      <c r="AW506" s="19"/>
      <c r="AX506" s="19"/>
      <c r="AY506" s="19"/>
      <c r="AZ506" s="19"/>
      <c r="BA506" s="19"/>
      <c r="BB506" s="19"/>
      <c r="BC506" s="19"/>
    </row>
    <row r="507" spans="1:55">
      <c r="A507" s="19"/>
      <c r="B507" s="19"/>
      <c r="C507" s="19"/>
      <c r="D507" s="19"/>
      <c r="E507" s="19"/>
      <c r="F507" s="19"/>
      <c r="G507" s="19"/>
      <c r="H507" s="19"/>
      <c r="I507" s="19"/>
      <c r="J507" s="19"/>
      <c r="K507" s="19"/>
      <c r="L507" s="19"/>
      <c r="M507" s="19"/>
      <c r="N507" s="19"/>
      <c r="O507" s="19"/>
      <c r="P507" s="19"/>
      <c r="Q507" s="19"/>
      <c r="R507" s="19"/>
      <c r="S507" s="19"/>
      <c r="T507" s="19"/>
      <c r="U507" s="19"/>
      <c r="V507" s="19"/>
      <c r="W507" s="19"/>
      <c r="X507" s="19"/>
      <c r="Y507" s="19"/>
      <c r="Z507" s="19"/>
      <c r="AA507" s="19"/>
      <c r="AB507" s="19"/>
      <c r="AC507" s="19"/>
      <c r="AD507" s="19"/>
      <c r="AE507" s="19"/>
      <c r="AF507" s="19"/>
      <c r="AG507" s="19"/>
      <c r="AH507" s="19"/>
      <c r="AI507" s="19"/>
      <c r="AJ507" s="19"/>
      <c r="AK507" s="19"/>
      <c r="AL507" s="19"/>
      <c r="AM507" s="19"/>
      <c r="AN507" s="19"/>
      <c r="AO507" s="19"/>
      <c r="AP507" s="19"/>
      <c r="AQ507" s="19"/>
      <c r="AR507" s="19"/>
      <c r="AS507" s="19"/>
      <c r="AT507" s="19"/>
      <c r="AU507" s="19"/>
      <c r="AV507" s="19"/>
      <c r="AW507" s="19"/>
      <c r="AX507" s="19"/>
      <c r="AY507" s="19"/>
      <c r="AZ507" s="19"/>
      <c r="BA507" s="19"/>
      <c r="BB507" s="19"/>
      <c r="BC507" s="19"/>
    </row>
    <row r="508" spans="1:55">
      <c r="A508" s="19"/>
      <c r="B508" s="19"/>
      <c r="C508" s="19"/>
      <c r="D508" s="19"/>
      <c r="E508" s="19"/>
      <c r="F508" s="19"/>
      <c r="G508" s="19"/>
      <c r="H508" s="19"/>
      <c r="I508" s="19"/>
      <c r="J508" s="19"/>
      <c r="K508" s="19"/>
      <c r="L508" s="19"/>
      <c r="M508" s="19"/>
      <c r="N508" s="19"/>
      <c r="O508" s="19"/>
      <c r="P508" s="19"/>
      <c r="Q508" s="19"/>
      <c r="R508" s="19"/>
      <c r="S508" s="19"/>
      <c r="T508" s="19"/>
      <c r="U508" s="19"/>
      <c r="V508" s="19"/>
      <c r="W508" s="19"/>
      <c r="X508" s="19"/>
      <c r="Y508" s="19"/>
      <c r="Z508" s="19"/>
      <c r="AA508" s="19"/>
      <c r="AB508" s="19"/>
      <c r="AC508" s="19"/>
      <c r="AD508" s="19"/>
      <c r="AE508" s="19"/>
      <c r="AF508" s="19"/>
      <c r="AG508" s="19"/>
      <c r="AH508" s="19"/>
      <c r="AI508" s="19"/>
      <c r="AJ508" s="19"/>
      <c r="AK508" s="19"/>
      <c r="AL508" s="19"/>
      <c r="AM508" s="19"/>
      <c r="AN508" s="19"/>
      <c r="AO508" s="19"/>
      <c r="AP508" s="19"/>
      <c r="AQ508" s="19"/>
      <c r="AR508" s="19"/>
      <c r="AS508" s="19"/>
      <c r="AT508" s="19"/>
      <c r="AU508" s="19"/>
      <c r="AV508" s="19"/>
      <c r="AW508" s="19"/>
      <c r="AX508" s="19"/>
      <c r="AY508" s="19"/>
      <c r="AZ508" s="19"/>
      <c r="BA508" s="19"/>
      <c r="BB508" s="19"/>
      <c r="BC508" s="19"/>
    </row>
    <row r="509" spans="1:55">
      <c r="A509" s="19"/>
      <c r="B509" s="19"/>
      <c r="C509" s="19"/>
      <c r="D509" s="19"/>
      <c r="E509" s="19"/>
      <c r="F509" s="19"/>
      <c r="G509" s="19"/>
      <c r="H509" s="19"/>
      <c r="I509" s="19"/>
      <c r="J509" s="19"/>
      <c r="K509" s="19"/>
      <c r="L509" s="19"/>
      <c r="M509" s="19"/>
      <c r="N509" s="19"/>
      <c r="O509" s="19"/>
      <c r="P509" s="19"/>
      <c r="Q509" s="19"/>
      <c r="R509" s="19"/>
      <c r="S509" s="19"/>
      <c r="T509" s="19"/>
      <c r="U509" s="19"/>
      <c r="V509" s="19"/>
      <c r="W509" s="19"/>
      <c r="X509" s="19"/>
      <c r="Y509" s="19"/>
      <c r="Z509" s="19"/>
      <c r="AA509" s="19"/>
      <c r="AB509" s="19"/>
      <c r="AC509" s="19"/>
      <c r="AD509" s="19"/>
      <c r="AE509" s="19"/>
      <c r="AF509" s="19"/>
      <c r="AG509" s="19"/>
      <c r="AH509" s="19"/>
      <c r="AI509" s="19"/>
      <c r="AJ509" s="19"/>
      <c r="AK509" s="19"/>
      <c r="AL509" s="19"/>
      <c r="AM509" s="19"/>
      <c r="AN509" s="19"/>
      <c r="AO509" s="19"/>
      <c r="AP509" s="19"/>
      <c r="AQ509" s="19"/>
      <c r="AR509" s="19"/>
      <c r="AS509" s="19"/>
      <c r="AT509" s="19"/>
      <c r="AU509" s="19"/>
      <c r="AV509" s="19"/>
      <c r="AW509" s="19"/>
      <c r="AX509" s="19"/>
      <c r="AY509" s="19"/>
      <c r="AZ509" s="19"/>
      <c r="BA509" s="19"/>
      <c r="BB509" s="19"/>
      <c r="BC509" s="19"/>
    </row>
    <row r="510" spans="1:55">
      <c r="A510" s="19"/>
      <c r="B510" s="19"/>
      <c r="C510" s="19"/>
      <c r="D510" s="19"/>
      <c r="E510" s="19"/>
      <c r="F510" s="19"/>
      <c r="G510" s="19"/>
      <c r="H510" s="19"/>
      <c r="I510" s="19"/>
      <c r="J510" s="19"/>
      <c r="K510" s="19"/>
      <c r="L510" s="19"/>
      <c r="M510" s="19"/>
      <c r="N510" s="19"/>
      <c r="O510" s="19"/>
      <c r="P510" s="19"/>
      <c r="Q510" s="19"/>
      <c r="R510" s="19"/>
      <c r="S510" s="19"/>
      <c r="T510" s="19"/>
      <c r="U510" s="19"/>
      <c r="V510" s="19"/>
      <c r="W510" s="19"/>
      <c r="X510" s="19"/>
      <c r="Y510" s="19"/>
      <c r="Z510" s="19"/>
      <c r="AA510" s="19"/>
      <c r="AB510" s="19"/>
      <c r="AC510" s="19"/>
      <c r="AD510" s="19"/>
      <c r="AE510" s="19"/>
      <c r="AF510" s="19"/>
      <c r="AG510" s="19"/>
      <c r="AH510" s="19"/>
      <c r="AI510" s="19"/>
      <c r="AJ510" s="19"/>
      <c r="AK510" s="19"/>
      <c r="AL510" s="19"/>
      <c r="AM510" s="19"/>
      <c r="AN510" s="19"/>
      <c r="AO510" s="19"/>
      <c r="AP510" s="19"/>
      <c r="AQ510" s="19"/>
      <c r="AR510" s="19"/>
      <c r="AS510" s="19"/>
      <c r="AT510" s="19"/>
      <c r="AU510" s="19"/>
      <c r="AV510" s="19"/>
      <c r="AW510" s="19"/>
      <c r="AX510" s="19"/>
      <c r="AY510" s="19"/>
      <c r="AZ510" s="19"/>
      <c r="BA510" s="19"/>
      <c r="BB510" s="19"/>
      <c r="BC510" s="19"/>
    </row>
    <row r="511" spans="1:55">
      <c r="A511" s="19"/>
      <c r="B511" s="19"/>
      <c r="C511" s="19"/>
      <c r="D511" s="19"/>
      <c r="E511" s="19"/>
      <c r="F511" s="19"/>
      <c r="G511" s="19"/>
      <c r="H511" s="19"/>
      <c r="I511" s="19"/>
      <c r="J511" s="19"/>
      <c r="K511" s="19"/>
      <c r="L511" s="19"/>
      <c r="M511" s="19"/>
      <c r="N511" s="19"/>
      <c r="O511" s="19"/>
      <c r="P511" s="19"/>
      <c r="Q511" s="19"/>
      <c r="R511" s="19"/>
      <c r="S511" s="19"/>
      <c r="T511" s="19"/>
      <c r="U511" s="19"/>
      <c r="V511" s="19"/>
      <c r="W511" s="19"/>
      <c r="X511" s="19"/>
      <c r="Y511" s="19"/>
      <c r="Z511" s="19"/>
      <c r="AA511" s="19"/>
      <c r="AB511" s="19"/>
      <c r="AC511" s="19"/>
      <c r="AD511" s="19"/>
      <c r="AE511" s="19"/>
      <c r="AF511" s="19"/>
      <c r="AG511" s="19"/>
      <c r="AH511" s="19"/>
      <c r="AI511" s="19"/>
      <c r="AJ511" s="19"/>
      <c r="AK511" s="19"/>
      <c r="AL511" s="19"/>
      <c r="AM511" s="19"/>
      <c r="AN511" s="19"/>
      <c r="AO511" s="19"/>
      <c r="AP511" s="19"/>
      <c r="AQ511" s="19"/>
      <c r="AR511" s="19"/>
      <c r="AS511" s="19"/>
      <c r="AT511" s="19"/>
      <c r="AU511" s="19"/>
      <c r="AV511" s="19"/>
      <c r="AW511" s="19"/>
      <c r="AX511" s="19"/>
      <c r="AY511" s="19"/>
      <c r="AZ511" s="19"/>
      <c r="BA511" s="19"/>
      <c r="BB511" s="19"/>
      <c r="BC511" s="19"/>
    </row>
    <row r="512" spans="1:55">
      <c r="A512" s="19"/>
      <c r="B512" s="19"/>
      <c r="C512" s="19"/>
      <c r="D512" s="19"/>
      <c r="E512" s="19"/>
      <c r="F512" s="19"/>
      <c r="G512" s="19"/>
      <c r="H512" s="19"/>
      <c r="I512" s="19"/>
      <c r="J512" s="19"/>
      <c r="K512" s="19"/>
      <c r="L512" s="19"/>
      <c r="M512" s="19"/>
      <c r="N512" s="19"/>
      <c r="O512" s="19"/>
      <c r="P512" s="19"/>
      <c r="Q512" s="19"/>
      <c r="R512" s="19"/>
      <c r="S512" s="19"/>
      <c r="T512" s="19"/>
      <c r="U512" s="19"/>
      <c r="V512" s="19"/>
      <c r="W512" s="19"/>
      <c r="X512" s="19"/>
      <c r="Y512" s="19"/>
      <c r="Z512" s="19"/>
      <c r="AA512" s="19"/>
      <c r="AB512" s="19"/>
      <c r="AC512" s="19"/>
      <c r="AD512" s="19"/>
      <c r="AE512" s="19"/>
      <c r="AF512" s="19"/>
      <c r="AG512" s="19"/>
      <c r="AH512" s="19"/>
      <c r="AI512" s="19"/>
      <c r="AJ512" s="19"/>
      <c r="AK512" s="19"/>
      <c r="AL512" s="19"/>
      <c r="AM512" s="19"/>
      <c r="AN512" s="19"/>
      <c r="AO512" s="19"/>
      <c r="AP512" s="19"/>
      <c r="AQ512" s="19"/>
      <c r="AR512" s="19"/>
      <c r="AS512" s="19"/>
      <c r="AT512" s="19"/>
      <c r="AU512" s="19"/>
      <c r="AV512" s="19"/>
      <c r="AW512" s="19"/>
      <c r="AX512" s="19"/>
      <c r="AY512" s="19"/>
      <c r="AZ512" s="19"/>
      <c r="BA512" s="19"/>
      <c r="BB512" s="19"/>
      <c r="BC512" s="19"/>
    </row>
    <row r="513" spans="1:55">
      <c r="A513" s="19"/>
      <c r="B513" s="19"/>
      <c r="C513" s="19"/>
      <c r="D513" s="19"/>
      <c r="E513" s="19"/>
      <c r="F513" s="19"/>
      <c r="G513" s="19"/>
      <c r="H513" s="19"/>
      <c r="I513" s="19"/>
      <c r="J513" s="19"/>
      <c r="K513" s="19"/>
      <c r="L513" s="19"/>
      <c r="M513" s="19"/>
      <c r="N513" s="19"/>
      <c r="O513" s="19"/>
      <c r="P513" s="19"/>
      <c r="Q513" s="19"/>
      <c r="R513" s="19"/>
      <c r="S513" s="19"/>
      <c r="T513" s="19"/>
      <c r="U513" s="19"/>
      <c r="V513" s="19"/>
      <c r="W513" s="19"/>
      <c r="X513" s="19"/>
      <c r="Y513" s="19"/>
      <c r="Z513" s="19"/>
      <c r="AA513" s="19"/>
      <c r="AB513" s="19"/>
      <c r="AC513" s="19"/>
      <c r="AD513" s="19"/>
      <c r="AE513" s="19"/>
      <c r="AF513" s="19"/>
      <c r="AG513" s="19"/>
      <c r="AH513" s="19"/>
      <c r="AI513" s="19"/>
      <c r="AJ513" s="19"/>
      <c r="AK513" s="19"/>
      <c r="AL513" s="19"/>
      <c r="AM513" s="19"/>
      <c r="AN513" s="19"/>
      <c r="AO513" s="19"/>
      <c r="AP513" s="19"/>
      <c r="AQ513" s="19"/>
      <c r="AR513" s="19"/>
      <c r="AS513" s="19"/>
      <c r="AT513" s="19"/>
      <c r="AU513" s="19"/>
      <c r="AV513" s="19"/>
      <c r="AW513" s="19"/>
      <c r="AX513" s="19"/>
      <c r="AY513" s="19"/>
      <c r="AZ513" s="19"/>
      <c r="BA513" s="19"/>
      <c r="BB513" s="19"/>
      <c r="BC513" s="19"/>
    </row>
    <row r="514" spans="1:55">
      <c r="A514" s="19"/>
      <c r="B514" s="19"/>
      <c r="C514" s="19"/>
      <c r="D514" s="19"/>
      <c r="E514" s="19"/>
      <c r="F514" s="19"/>
      <c r="G514" s="19"/>
      <c r="H514" s="19"/>
      <c r="I514" s="19"/>
      <c r="J514" s="19"/>
      <c r="K514" s="19"/>
      <c r="L514" s="19"/>
      <c r="M514" s="19"/>
      <c r="N514" s="19"/>
      <c r="O514" s="19"/>
      <c r="P514" s="19"/>
      <c r="Q514" s="19"/>
      <c r="R514" s="19"/>
      <c r="S514" s="19"/>
      <c r="T514" s="19"/>
      <c r="U514" s="19"/>
      <c r="V514" s="19"/>
      <c r="W514" s="19"/>
      <c r="X514" s="19"/>
      <c r="Y514" s="19"/>
      <c r="Z514" s="19"/>
      <c r="AA514" s="19"/>
      <c r="AB514" s="19"/>
      <c r="AC514" s="19"/>
      <c r="AD514" s="19"/>
      <c r="AE514" s="19"/>
      <c r="AF514" s="19"/>
      <c r="AG514" s="19"/>
      <c r="AH514" s="19"/>
      <c r="AI514" s="19"/>
      <c r="AJ514" s="19"/>
      <c r="AK514" s="19"/>
      <c r="AL514" s="19"/>
      <c r="AM514" s="19"/>
      <c r="AN514" s="19"/>
      <c r="AO514" s="19"/>
      <c r="AP514" s="19"/>
      <c r="AQ514" s="19"/>
      <c r="AR514" s="19"/>
      <c r="AS514" s="19"/>
      <c r="AT514" s="19"/>
      <c r="AU514" s="19"/>
      <c r="AV514" s="19"/>
      <c r="AW514" s="19"/>
      <c r="AX514" s="19"/>
      <c r="AY514" s="19"/>
      <c r="AZ514" s="19"/>
      <c r="BA514" s="19"/>
      <c r="BB514" s="19"/>
      <c r="BC514" s="19"/>
    </row>
    <row r="515" spans="1:55">
      <c r="A515" s="19"/>
      <c r="B515" s="19"/>
      <c r="C515" s="19"/>
      <c r="D515" s="19"/>
      <c r="E515" s="19"/>
      <c r="F515" s="19"/>
      <c r="G515" s="19"/>
      <c r="H515" s="19"/>
      <c r="I515" s="19"/>
      <c r="J515" s="19"/>
      <c r="K515" s="19"/>
      <c r="L515" s="19"/>
      <c r="M515" s="19"/>
      <c r="N515" s="19"/>
      <c r="O515" s="19"/>
      <c r="P515" s="19"/>
      <c r="Q515" s="19"/>
      <c r="R515" s="19"/>
      <c r="S515" s="19"/>
      <c r="T515" s="19"/>
      <c r="U515" s="19"/>
      <c r="V515" s="19"/>
      <c r="W515" s="19"/>
      <c r="X515" s="19"/>
      <c r="Y515" s="19"/>
      <c r="Z515" s="19"/>
      <c r="AA515" s="19"/>
      <c r="AB515" s="19"/>
      <c r="AC515" s="19"/>
      <c r="AD515" s="19"/>
      <c r="AE515" s="19"/>
      <c r="AF515" s="19"/>
      <c r="AG515" s="19"/>
      <c r="AH515" s="19"/>
      <c r="AI515" s="19"/>
      <c r="AJ515" s="19"/>
      <c r="AK515" s="19"/>
      <c r="AL515" s="19"/>
      <c r="AM515" s="19"/>
      <c r="AN515" s="19"/>
      <c r="AO515" s="19"/>
      <c r="AP515" s="19"/>
      <c r="AQ515" s="19"/>
      <c r="AR515" s="19"/>
      <c r="AS515" s="19"/>
      <c r="AT515" s="19"/>
      <c r="AU515" s="19"/>
      <c r="AV515" s="19"/>
      <c r="AW515" s="19"/>
      <c r="AX515" s="19"/>
      <c r="AY515" s="19"/>
      <c r="AZ515" s="19"/>
      <c r="BA515" s="19"/>
      <c r="BB515" s="19"/>
      <c r="BC515" s="19"/>
    </row>
    <row r="516" spans="1:55">
      <c r="A516" s="19"/>
      <c r="B516" s="19"/>
      <c r="C516" s="19"/>
      <c r="D516" s="19"/>
      <c r="E516" s="19"/>
      <c r="F516" s="19"/>
      <c r="G516" s="19"/>
      <c r="H516" s="19"/>
      <c r="I516" s="19"/>
      <c r="J516" s="19"/>
      <c r="K516" s="19"/>
      <c r="L516" s="19"/>
      <c r="M516" s="19"/>
      <c r="N516" s="19"/>
      <c r="O516" s="19"/>
      <c r="P516" s="19"/>
      <c r="Q516" s="19"/>
      <c r="R516" s="19"/>
      <c r="S516" s="19"/>
      <c r="T516" s="19"/>
      <c r="U516" s="19"/>
      <c r="V516" s="19"/>
      <c r="W516" s="19"/>
      <c r="X516" s="19"/>
      <c r="Y516" s="19"/>
      <c r="Z516" s="19"/>
      <c r="AA516" s="19"/>
      <c r="AB516" s="19"/>
      <c r="AC516" s="19"/>
      <c r="AD516" s="19"/>
      <c r="AE516" s="19"/>
      <c r="AF516" s="19"/>
      <c r="AG516" s="19"/>
      <c r="AH516" s="19"/>
      <c r="AI516" s="19"/>
      <c r="AJ516" s="19"/>
      <c r="AK516" s="19"/>
      <c r="AL516" s="19"/>
      <c r="AM516" s="19"/>
      <c r="AN516" s="19"/>
      <c r="AO516" s="19"/>
      <c r="AP516" s="19"/>
      <c r="AQ516" s="19"/>
      <c r="AR516" s="19"/>
      <c r="AS516" s="19"/>
      <c r="AT516" s="19"/>
      <c r="AU516" s="19"/>
      <c r="AV516" s="19"/>
      <c r="AW516" s="19"/>
      <c r="AX516" s="19"/>
      <c r="AY516" s="19"/>
      <c r="AZ516" s="19"/>
      <c r="BA516" s="19"/>
      <c r="BB516" s="19"/>
      <c r="BC516" s="19"/>
    </row>
    <row r="517" spans="1:55">
      <c r="A517" s="19"/>
      <c r="B517" s="19"/>
      <c r="C517" s="19"/>
      <c r="D517" s="19"/>
      <c r="E517" s="19"/>
      <c r="F517" s="19"/>
      <c r="G517" s="19"/>
      <c r="H517" s="19"/>
      <c r="I517" s="19"/>
      <c r="J517" s="19"/>
      <c r="K517" s="19"/>
      <c r="L517" s="19"/>
      <c r="M517" s="19"/>
      <c r="N517" s="19"/>
      <c r="O517" s="19"/>
      <c r="P517" s="19"/>
      <c r="Q517" s="19"/>
      <c r="R517" s="19"/>
      <c r="S517" s="19"/>
      <c r="T517" s="19"/>
      <c r="U517" s="19"/>
      <c r="V517" s="19"/>
      <c r="W517" s="19"/>
      <c r="X517" s="19"/>
      <c r="Y517" s="19"/>
      <c r="Z517" s="19"/>
      <c r="AA517" s="19"/>
      <c r="AB517" s="19"/>
      <c r="AC517" s="19"/>
      <c r="AD517" s="19"/>
      <c r="AE517" s="19"/>
      <c r="AF517" s="19"/>
      <c r="AG517" s="19"/>
      <c r="AH517" s="19"/>
      <c r="AI517" s="19"/>
      <c r="AJ517" s="19"/>
      <c r="AK517" s="19"/>
      <c r="AL517" s="19"/>
      <c r="AM517" s="19"/>
      <c r="AN517" s="19"/>
      <c r="AO517" s="19"/>
      <c r="AP517" s="19"/>
      <c r="AQ517" s="19"/>
      <c r="AR517" s="19"/>
      <c r="AS517" s="19"/>
      <c r="AT517" s="19"/>
      <c r="AU517" s="19"/>
      <c r="AV517" s="19"/>
      <c r="AW517" s="19"/>
      <c r="AX517" s="19"/>
      <c r="AY517" s="19"/>
      <c r="AZ517" s="19"/>
      <c r="BA517" s="19"/>
      <c r="BB517" s="19"/>
      <c r="BC517" s="19"/>
    </row>
    <row r="518" spans="1:55">
      <c r="A518" s="19"/>
      <c r="B518" s="19"/>
      <c r="C518" s="19"/>
      <c r="D518" s="19"/>
      <c r="E518" s="19"/>
      <c r="F518" s="19"/>
      <c r="G518" s="19"/>
      <c r="H518" s="19"/>
      <c r="I518" s="19"/>
      <c r="J518" s="19"/>
      <c r="K518" s="19"/>
      <c r="L518" s="19"/>
      <c r="M518" s="19"/>
      <c r="N518" s="19"/>
      <c r="O518" s="19"/>
      <c r="P518" s="19"/>
      <c r="Q518" s="19"/>
      <c r="R518" s="19"/>
      <c r="S518" s="19"/>
      <c r="T518" s="19"/>
      <c r="U518" s="19"/>
      <c r="V518" s="19"/>
      <c r="W518" s="19"/>
      <c r="X518" s="19"/>
      <c r="Y518" s="19"/>
      <c r="Z518" s="19"/>
      <c r="AA518" s="19"/>
      <c r="AB518" s="19"/>
      <c r="AC518" s="19"/>
      <c r="AD518" s="19"/>
      <c r="AE518" s="19"/>
      <c r="AF518" s="19"/>
      <c r="AG518" s="19"/>
      <c r="AH518" s="19"/>
      <c r="AI518" s="19"/>
      <c r="AJ518" s="19"/>
      <c r="AK518" s="19"/>
      <c r="AL518" s="19"/>
      <c r="AM518" s="19"/>
      <c r="AN518" s="19"/>
      <c r="AO518" s="19"/>
      <c r="AP518" s="19"/>
      <c r="AQ518" s="19"/>
      <c r="AR518" s="19"/>
      <c r="AS518" s="19"/>
      <c r="AT518" s="19"/>
      <c r="AU518" s="19"/>
      <c r="AV518" s="19"/>
      <c r="AW518" s="19"/>
      <c r="AX518" s="19"/>
      <c r="AY518" s="19"/>
      <c r="AZ518" s="19"/>
      <c r="BA518" s="19"/>
      <c r="BB518" s="19"/>
      <c r="BC518" s="19"/>
    </row>
    <row r="519" spans="1:55">
      <c r="A519" s="19"/>
      <c r="B519" s="19"/>
      <c r="C519" s="19"/>
      <c r="D519" s="19"/>
      <c r="E519" s="19"/>
      <c r="F519" s="19"/>
      <c r="G519" s="19"/>
      <c r="H519" s="19"/>
      <c r="I519" s="19"/>
      <c r="J519" s="19"/>
      <c r="K519" s="19"/>
      <c r="L519" s="19"/>
      <c r="M519" s="19"/>
      <c r="N519" s="19"/>
      <c r="O519" s="19"/>
      <c r="P519" s="19"/>
      <c r="Q519" s="19"/>
      <c r="R519" s="19"/>
      <c r="S519" s="19"/>
      <c r="T519" s="19"/>
      <c r="U519" s="19"/>
      <c r="V519" s="19"/>
      <c r="W519" s="19"/>
      <c r="X519" s="19"/>
      <c r="Y519" s="19"/>
      <c r="Z519" s="19"/>
      <c r="AA519" s="19"/>
      <c r="AB519" s="19"/>
      <c r="AC519" s="19"/>
      <c r="AD519" s="19"/>
      <c r="AE519" s="19"/>
      <c r="AF519" s="19"/>
      <c r="AG519" s="19"/>
      <c r="AH519" s="19"/>
      <c r="AI519" s="19"/>
      <c r="AJ519" s="19"/>
      <c r="AK519" s="19"/>
      <c r="AL519" s="19"/>
      <c r="AM519" s="19"/>
      <c r="AN519" s="19"/>
      <c r="AO519" s="19"/>
      <c r="AP519" s="19"/>
      <c r="AQ519" s="19"/>
      <c r="AR519" s="19"/>
      <c r="AS519" s="19"/>
      <c r="AT519" s="19"/>
      <c r="AU519" s="19"/>
      <c r="AV519" s="19"/>
      <c r="AW519" s="19"/>
      <c r="AX519" s="19"/>
      <c r="AY519" s="19"/>
      <c r="AZ519" s="19"/>
      <c r="BA519" s="19"/>
      <c r="BB519" s="19"/>
      <c r="BC519" s="19"/>
    </row>
    <row r="520" spans="1:55">
      <c r="A520" s="19"/>
      <c r="B520" s="19"/>
      <c r="C520" s="19"/>
      <c r="D520" s="19"/>
      <c r="E520" s="19"/>
      <c r="F520" s="19"/>
      <c r="G520" s="19"/>
      <c r="H520" s="19"/>
      <c r="I520" s="19"/>
      <c r="J520" s="19"/>
      <c r="K520" s="19"/>
      <c r="L520" s="19"/>
      <c r="M520" s="19"/>
      <c r="N520" s="19"/>
      <c r="O520" s="19"/>
      <c r="P520" s="19"/>
      <c r="Q520" s="19"/>
      <c r="R520" s="19"/>
      <c r="S520" s="19"/>
      <c r="T520" s="19"/>
      <c r="U520" s="19"/>
      <c r="V520" s="19"/>
      <c r="W520" s="19"/>
      <c r="X520" s="19"/>
      <c r="Y520" s="19"/>
      <c r="Z520" s="19"/>
      <c r="AA520" s="19"/>
      <c r="AB520" s="19"/>
      <c r="AC520" s="19"/>
      <c r="AD520" s="19"/>
      <c r="AE520" s="19"/>
      <c r="AF520" s="19"/>
      <c r="AG520" s="19"/>
      <c r="AH520" s="19"/>
      <c r="AI520" s="19"/>
      <c r="AJ520" s="19"/>
      <c r="AK520" s="19"/>
      <c r="AL520" s="19"/>
      <c r="AM520" s="19"/>
      <c r="AN520" s="19"/>
      <c r="AO520" s="19"/>
      <c r="AP520" s="19"/>
      <c r="AQ520" s="19"/>
      <c r="AR520" s="19"/>
      <c r="AS520" s="19"/>
      <c r="AT520" s="19"/>
      <c r="AU520" s="19"/>
      <c r="AV520" s="19"/>
      <c r="AW520" s="19"/>
      <c r="AX520" s="19"/>
      <c r="AY520" s="19"/>
      <c r="AZ520" s="19"/>
      <c r="BA520" s="19"/>
      <c r="BB520" s="19"/>
      <c r="BC520" s="19"/>
    </row>
    <row r="521" spans="1:55">
      <c r="A521" s="19"/>
      <c r="B521" s="19"/>
      <c r="C521" s="19"/>
      <c r="D521" s="19"/>
      <c r="E521" s="19"/>
      <c r="F521" s="19"/>
      <c r="G521" s="19"/>
      <c r="H521" s="19"/>
      <c r="I521" s="19"/>
      <c r="J521" s="19"/>
      <c r="K521" s="19"/>
      <c r="L521" s="19"/>
      <c r="M521" s="19"/>
      <c r="N521" s="19"/>
      <c r="O521" s="19"/>
      <c r="P521" s="19"/>
      <c r="Q521" s="19"/>
      <c r="R521" s="19"/>
      <c r="S521" s="19"/>
      <c r="T521" s="19"/>
      <c r="U521" s="19"/>
      <c r="V521" s="19"/>
      <c r="W521" s="19"/>
      <c r="X521" s="19"/>
      <c r="Y521" s="19"/>
      <c r="Z521" s="19"/>
      <c r="AA521" s="19"/>
      <c r="AB521" s="19"/>
      <c r="AC521" s="19"/>
      <c r="AD521" s="19"/>
      <c r="AE521" s="19"/>
      <c r="AF521" s="19"/>
      <c r="AG521" s="19"/>
      <c r="AH521" s="19"/>
      <c r="AI521" s="19"/>
      <c r="AJ521" s="19"/>
      <c r="AK521" s="19"/>
      <c r="AL521" s="19"/>
      <c r="AM521" s="19"/>
      <c r="AN521" s="19"/>
      <c r="AO521" s="19"/>
      <c r="AP521" s="19"/>
      <c r="AQ521" s="19"/>
      <c r="AR521" s="19"/>
      <c r="AS521" s="19"/>
      <c r="AT521" s="19"/>
      <c r="AU521" s="19"/>
      <c r="AV521" s="19"/>
      <c r="AW521" s="19"/>
      <c r="AX521" s="19"/>
      <c r="AY521" s="19"/>
      <c r="AZ521" s="19"/>
      <c r="BA521" s="19"/>
      <c r="BB521" s="19"/>
      <c r="BC521" s="19"/>
    </row>
    <row r="522" spans="1:55">
      <c r="A522" s="19"/>
      <c r="B522" s="19"/>
      <c r="C522" s="19"/>
      <c r="D522" s="19"/>
      <c r="E522" s="19"/>
      <c r="F522" s="19"/>
      <c r="G522" s="19"/>
      <c r="H522" s="19"/>
      <c r="I522" s="19"/>
      <c r="J522" s="19"/>
      <c r="K522" s="19"/>
      <c r="L522" s="19"/>
      <c r="M522" s="19"/>
      <c r="N522" s="19"/>
      <c r="O522" s="19"/>
      <c r="P522" s="19"/>
      <c r="Q522" s="19"/>
      <c r="R522" s="19"/>
      <c r="S522" s="19"/>
      <c r="T522" s="19"/>
      <c r="U522" s="19"/>
      <c r="V522" s="19"/>
      <c r="W522" s="19"/>
      <c r="X522" s="19"/>
      <c r="Y522" s="19"/>
      <c r="Z522" s="19"/>
      <c r="AA522" s="19"/>
      <c r="AB522" s="19"/>
      <c r="AC522" s="19"/>
      <c r="AD522" s="19"/>
      <c r="AE522" s="19"/>
      <c r="AF522" s="19"/>
      <c r="AG522" s="19"/>
      <c r="AH522" s="19"/>
      <c r="AI522" s="19"/>
      <c r="AJ522" s="19"/>
      <c r="AK522" s="19"/>
      <c r="AL522" s="19"/>
      <c r="AM522" s="19"/>
      <c r="AN522" s="19"/>
      <c r="AO522" s="19"/>
      <c r="AP522" s="19"/>
      <c r="AQ522" s="19"/>
      <c r="AR522" s="19"/>
      <c r="AS522" s="19"/>
      <c r="AT522" s="19"/>
      <c r="AU522" s="19"/>
      <c r="AV522" s="19"/>
      <c r="AW522" s="19"/>
      <c r="AX522" s="19"/>
      <c r="AY522" s="19"/>
      <c r="AZ522" s="19"/>
      <c r="BA522" s="19"/>
      <c r="BB522" s="19"/>
      <c r="BC522" s="19"/>
    </row>
    <row r="523" spans="1:55">
      <c r="A523" s="19"/>
      <c r="B523" s="19"/>
      <c r="C523" s="19"/>
      <c r="D523" s="19"/>
      <c r="E523" s="19"/>
      <c r="F523" s="19"/>
      <c r="G523" s="19"/>
      <c r="H523" s="19"/>
      <c r="I523" s="19"/>
      <c r="J523" s="19"/>
      <c r="K523" s="19"/>
      <c r="L523" s="19"/>
      <c r="M523" s="19"/>
      <c r="N523" s="19"/>
      <c r="O523" s="19"/>
      <c r="P523" s="19"/>
      <c r="Q523" s="19"/>
      <c r="R523" s="19"/>
      <c r="S523" s="19"/>
      <c r="T523" s="19"/>
      <c r="U523" s="19"/>
      <c r="V523" s="19"/>
      <c r="W523" s="19"/>
      <c r="X523" s="19"/>
      <c r="Y523" s="19"/>
      <c r="Z523" s="19"/>
      <c r="AA523" s="19"/>
      <c r="AB523" s="19"/>
      <c r="AC523" s="19"/>
      <c r="AD523" s="19"/>
      <c r="AE523" s="19"/>
      <c r="AF523" s="19"/>
      <c r="AG523" s="19"/>
      <c r="AH523" s="19"/>
      <c r="AI523" s="19"/>
      <c r="AJ523" s="19"/>
      <c r="AK523" s="19"/>
      <c r="AL523" s="19"/>
      <c r="AM523" s="19"/>
      <c r="AN523" s="19"/>
      <c r="AO523" s="19"/>
      <c r="AP523" s="19"/>
      <c r="AQ523" s="19"/>
      <c r="AR523" s="19"/>
      <c r="AS523" s="19"/>
      <c r="AT523" s="19"/>
      <c r="AU523" s="19"/>
      <c r="AV523" s="19"/>
      <c r="AW523" s="19"/>
      <c r="AX523" s="19"/>
      <c r="AY523" s="19"/>
      <c r="AZ523" s="19"/>
      <c r="BA523" s="19"/>
      <c r="BB523" s="19"/>
      <c r="BC523" s="19"/>
    </row>
    <row r="524" spans="1:55">
      <c r="A524" s="19"/>
      <c r="B524" s="19"/>
      <c r="C524" s="19"/>
      <c r="D524" s="19"/>
      <c r="E524" s="19"/>
      <c r="F524" s="19"/>
      <c r="G524" s="19"/>
      <c r="H524" s="19"/>
      <c r="I524" s="19"/>
      <c r="J524" s="19"/>
      <c r="K524" s="19"/>
      <c r="L524" s="19"/>
      <c r="M524" s="19"/>
      <c r="N524" s="19"/>
      <c r="O524" s="19"/>
      <c r="P524" s="19"/>
      <c r="Q524" s="19"/>
      <c r="R524" s="19"/>
      <c r="S524" s="19"/>
      <c r="T524" s="19"/>
      <c r="U524" s="19"/>
      <c r="V524" s="19"/>
      <c r="W524" s="19"/>
      <c r="X524" s="19"/>
      <c r="Y524" s="19"/>
      <c r="Z524" s="19"/>
      <c r="AA524" s="19"/>
      <c r="AB524" s="19"/>
      <c r="AC524" s="19"/>
      <c r="AD524" s="19"/>
      <c r="AE524" s="19"/>
      <c r="AF524" s="19"/>
      <c r="AG524" s="19"/>
      <c r="AH524" s="19"/>
      <c r="AI524" s="19"/>
      <c r="AJ524" s="19"/>
      <c r="AK524" s="19"/>
      <c r="AL524" s="19"/>
      <c r="AM524" s="19"/>
      <c r="AN524" s="19"/>
      <c r="AO524" s="19"/>
      <c r="AP524" s="19"/>
      <c r="AQ524" s="19"/>
      <c r="AR524" s="19"/>
      <c r="AS524" s="19"/>
      <c r="AT524" s="19"/>
      <c r="AU524" s="19"/>
      <c r="AV524" s="19"/>
      <c r="AW524" s="19"/>
      <c r="AX524" s="19"/>
      <c r="AY524" s="19"/>
      <c r="AZ524" s="19"/>
      <c r="BA524" s="19"/>
      <c r="BB524" s="19"/>
      <c r="BC524" s="19"/>
    </row>
    <row r="525" spans="1:55">
      <c r="A525" s="19"/>
      <c r="B525" s="19"/>
      <c r="C525" s="19"/>
      <c r="D525" s="19"/>
      <c r="E525" s="19"/>
      <c r="F525" s="19"/>
      <c r="G525" s="19"/>
      <c r="H525" s="19"/>
      <c r="I525" s="19"/>
      <c r="J525" s="19"/>
      <c r="K525" s="19"/>
      <c r="L525" s="19"/>
      <c r="M525" s="19"/>
      <c r="N525" s="19"/>
      <c r="O525" s="19"/>
      <c r="P525" s="19"/>
      <c r="Q525" s="19"/>
      <c r="R525" s="19"/>
      <c r="S525" s="19"/>
      <c r="T525" s="19"/>
      <c r="U525" s="19"/>
      <c r="V525" s="19"/>
      <c r="W525" s="19"/>
      <c r="X525" s="19"/>
      <c r="Y525" s="19"/>
      <c r="Z525" s="19"/>
      <c r="AA525" s="19"/>
      <c r="AB525" s="19"/>
      <c r="AC525" s="19"/>
      <c r="AD525" s="19"/>
      <c r="AE525" s="19"/>
      <c r="AF525" s="19"/>
      <c r="AG525" s="19"/>
      <c r="AH525" s="19"/>
      <c r="AI525" s="19"/>
      <c r="AJ525" s="19"/>
      <c r="AK525" s="19"/>
      <c r="AL525" s="19"/>
      <c r="AM525" s="19"/>
      <c r="AN525" s="19"/>
      <c r="AO525" s="19"/>
      <c r="AP525" s="19"/>
      <c r="AQ525" s="19"/>
      <c r="AR525" s="19"/>
      <c r="AS525" s="19"/>
      <c r="AT525" s="19"/>
      <c r="AU525" s="19"/>
      <c r="AV525" s="19"/>
      <c r="AW525" s="19"/>
      <c r="AX525" s="19"/>
      <c r="AY525" s="19"/>
      <c r="AZ525" s="19"/>
      <c r="BA525" s="19"/>
      <c r="BB525" s="19"/>
      <c r="BC525" s="19"/>
    </row>
    <row r="526" spans="1:55">
      <c r="A526" s="19"/>
      <c r="B526" s="19"/>
      <c r="C526" s="19"/>
      <c r="D526" s="19"/>
      <c r="E526" s="19"/>
      <c r="F526" s="19"/>
      <c r="G526" s="19"/>
      <c r="H526" s="19"/>
      <c r="I526" s="19"/>
      <c r="J526" s="19"/>
      <c r="K526" s="19"/>
      <c r="L526" s="19"/>
      <c r="M526" s="19"/>
      <c r="N526" s="19"/>
      <c r="O526" s="19"/>
      <c r="P526" s="19"/>
      <c r="Q526" s="19"/>
      <c r="R526" s="19"/>
      <c r="S526" s="19"/>
      <c r="T526" s="19"/>
      <c r="U526" s="19"/>
      <c r="V526" s="19"/>
      <c r="W526" s="19"/>
      <c r="X526" s="19"/>
      <c r="Y526" s="19"/>
      <c r="Z526" s="19"/>
      <c r="AA526" s="19"/>
      <c r="AB526" s="19"/>
      <c r="AC526" s="19"/>
      <c r="AD526" s="19"/>
      <c r="AE526" s="19"/>
      <c r="AF526" s="19"/>
      <c r="AG526" s="19"/>
      <c r="AH526" s="19"/>
      <c r="AI526" s="19"/>
      <c r="AJ526" s="19"/>
      <c r="AK526" s="19"/>
      <c r="AL526" s="19"/>
      <c r="AM526" s="19"/>
      <c r="AN526" s="19"/>
      <c r="AO526" s="19"/>
      <c r="AP526" s="19"/>
      <c r="AQ526" s="19"/>
      <c r="AR526" s="19"/>
      <c r="AS526" s="19"/>
      <c r="AT526" s="19"/>
      <c r="AU526" s="19"/>
      <c r="AV526" s="19"/>
      <c r="AW526" s="19"/>
      <c r="AX526" s="19"/>
      <c r="AY526" s="19"/>
      <c r="AZ526" s="19"/>
      <c r="BA526" s="19"/>
      <c r="BB526" s="19"/>
      <c r="BC526" s="19"/>
    </row>
    <row r="527" spans="1:55">
      <c r="A527" s="19"/>
      <c r="B527" s="19"/>
      <c r="C527" s="19"/>
      <c r="D527" s="19"/>
      <c r="E527" s="19"/>
      <c r="F527" s="19"/>
      <c r="G527" s="19"/>
      <c r="H527" s="19"/>
      <c r="I527" s="19"/>
      <c r="J527" s="19"/>
      <c r="K527" s="19"/>
      <c r="L527" s="19"/>
      <c r="M527" s="19"/>
      <c r="N527" s="19"/>
      <c r="O527" s="19"/>
      <c r="P527" s="19"/>
      <c r="Q527" s="19"/>
      <c r="R527" s="19"/>
      <c r="S527" s="19"/>
      <c r="T527" s="19"/>
      <c r="U527" s="19"/>
      <c r="V527" s="19"/>
      <c r="W527" s="19"/>
      <c r="X527" s="19"/>
      <c r="Y527" s="19"/>
      <c r="Z527" s="19"/>
      <c r="AA527" s="19"/>
      <c r="AB527" s="19"/>
      <c r="AC527" s="19"/>
      <c r="AD527" s="19"/>
      <c r="AE527" s="19"/>
      <c r="AF527" s="19"/>
      <c r="AG527" s="19"/>
      <c r="AH527" s="19"/>
      <c r="AI527" s="19"/>
      <c r="AJ527" s="19"/>
      <c r="AK527" s="19"/>
      <c r="AL527" s="19"/>
      <c r="AM527" s="19"/>
      <c r="AN527" s="19"/>
      <c r="AO527" s="19"/>
      <c r="AP527" s="19"/>
      <c r="AQ527" s="19"/>
      <c r="AR527" s="19"/>
      <c r="AS527" s="19"/>
      <c r="AT527" s="19"/>
      <c r="AU527" s="19"/>
      <c r="AV527" s="19"/>
      <c r="AW527" s="19"/>
      <c r="AX527" s="19"/>
      <c r="AY527" s="19"/>
      <c r="AZ527" s="19"/>
      <c r="BA527" s="19"/>
      <c r="BB527" s="19"/>
      <c r="BC527" s="19"/>
    </row>
    <row r="528" spans="1:55">
      <c r="A528" s="19"/>
      <c r="B528" s="19"/>
      <c r="C528" s="19"/>
      <c r="D528" s="19"/>
      <c r="E528" s="19"/>
      <c r="F528" s="19"/>
      <c r="G528" s="19"/>
      <c r="H528" s="19"/>
      <c r="I528" s="19"/>
      <c r="J528" s="19"/>
      <c r="K528" s="19"/>
      <c r="L528" s="19"/>
      <c r="M528" s="19"/>
      <c r="N528" s="19"/>
      <c r="O528" s="19"/>
      <c r="P528" s="19"/>
      <c r="Q528" s="19"/>
      <c r="R528" s="19"/>
      <c r="S528" s="19"/>
      <c r="T528" s="19"/>
      <c r="U528" s="19"/>
      <c r="V528" s="19"/>
      <c r="W528" s="19"/>
      <c r="X528" s="19"/>
      <c r="Y528" s="19"/>
      <c r="Z528" s="19"/>
      <c r="AA528" s="19"/>
      <c r="AB528" s="19"/>
      <c r="AC528" s="19"/>
      <c r="AD528" s="19"/>
      <c r="AE528" s="19"/>
      <c r="AF528" s="19"/>
      <c r="AG528" s="19"/>
      <c r="AH528" s="19"/>
      <c r="AI528" s="19"/>
      <c r="AJ528" s="19"/>
      <c r="AK528" s="19"/>
      <c r="AL528" s="19"/>
      <c r="AM528" s="19"/>
      <c r="AN528" s="19"/>
      <c r="AO528" s="19"/>
      <c r="AP528" s="19"/>
      <c r="AQ528" s="19"/>
      <c r="AR528" s="19"/>
      <c r="AS528" s="19"/>
      <c r="AT528" s="19"/>
      <c r="AU528" s="19"/>
      <c r="AV528" s="19"/>
      <c r="AW528" s="19"/>
      <c r="AX528" s="19"/>
      <c r="AY528" s="19"/>
      <c r="AZ528" s="19"/>
      <c r="BA528" s="19"/>
      <c r="BB528" s="19"/>
      <c r="BC528" s="19"/>
    </row>
    <row r="529" spans="1:55">
      <c r="A529" s="19"/>
      <c r="B529" s="19"/>
      <c r="C529" s="19"/>
      <c r="D529" s="19"/>
      <c r="E529" s="19"/>
      <c r="F529" s="19"/>
      <c r="G529" s="19"/>
      <c r="H529" s="19"/>
      <c r="I529" s="19"/>
      <c r="J529" s="19"/>
      <c r="K529" s="19"/>
      <c r="L529" s="19"/>
      <c r="M529" s="19"/>
      <c r="N529" s="19"/>
      <c r="O529" s="19"/>
      <c r="P529" s="19"/>
      <c r="Q529" s="19"/>
      <c r="R529" s="19"/>
      <c r="S529" s="19"/>
      <c r="T529" s="19"/>
      <c r="U529" s="19"/>
      <c r="V529" s="19"/>
      <c r="W529" s="19"/>
      <c r="X529" s="19"/>
      <c r="Y529" s="19"/>
      <c r="Z529" s="19"/>
      <c r="AA529" s="19"/>
      <c r="AB529" s="19"/>
      <c r="AC529" s="19"/>
      <c r="AD529" s="19"/>
      <c r="AE529" s="19"/>
      <c r="AF529" s="19"/>
      <c r="AG529" s="19"/>
      <c r="AH529" s="19"/>
      <c r="AI529" s="19"/>
      <c r="AJ529" s="19"/>
      <c r="AK529" s="19"/>
      <c r="AL529" s="19"/>
      <c r="AM529" s="19"/>
      <c r="AN529" s="19"/>
      <c r="AO529" s="19"/>
      <c r="AP529" s="19"/>
      <c r="AQ529" s="19"/>
      <c r="AR529" s="19"/>
      <c r="AS529" s="19"/>
      <c r="AT529" s="19"/>
      <c r="AU529" s="19"/>
      <c r="AV529" s="19"/>
      <c r="AW529" s="19"/>
      <c r="AX529" s="19"/>
      <c r="AY529" s="19"/>
      <c r="AZ529" s="19"/>
      <c r="BA529" s="19"/>
      <c r="BB529" s="19"/>
      <c r="BC529" s="19"/>
    </row>
    <row r="530" spans="1:55">
      <c r="A530" s="19"/>
      <c r="B530" s="19"/>
      <c r="C530" s="19"/>
      <c r="D530" s="19"/>
      <c r="E530" s="19"/>
      <c r="F530" s="19"/>
      <c r="G530" s="19"/>
      <c r="H530" s="19"/>
      <c r="I530" s="19"/>
      <c r="J530" s="19"/>
      <c r="K530" s="19"/>
      <c r="L530" s="19"/>
      <c r="M530" s="19"/>
      <c r="N530" s="19"/>
      <c r="O530" s="19"/>
      <c r="P530" s="19"/>
      <c r="Q530" s="19"/>
      <c r="R530" s="19"/>
      <c r="S530" s="19"/>
      <c r="T530" s="19"/>
      <c r="U530" s="19"/>
      <c r="V530" s="19"/>
      <c r="W530" s="19"/>
      <c r="X530" s="19"/>
      <c r="Y530" s="19"/>
      <c r="Z530" s="19"/>
      <c r="AA530" s="19"/>
      <c r="AB530" s="19"/>
      <c r="AC530" s="19"/>
      <c r="AD530" s="19"/>
      <c r="AE530" s="19"/>
      <c r="AF530" s="19"/>
      <c r="AG530" s="19"/>
      <c r="AH530" s="19"/>
      <c r="AI530" s="19"/>
      <c r="AJ530" s="19"/>
      <c r="AK530" s="19"/>
      <c r="AL530" s="19"/>
      <c r="AM530" s="19"/>
      <c r="AN530" s="19"/>
      <c r="AO530" s="19"/>
      <c r="AP530" s="19"/>
      <c r="AQ530" s="19"/>
      <c r="AR530" s="19"/>
      <c r="AS530" s="19"/>
      <c r="AT530" s="19"/>
      <c r="AU530" s="19"/>
      <c r="AV530" s="19"/>
      <c r="AW530" s="19"/>
      <c r="AX530" s="19"/>
      <c r="AY530" s="19"/>
      <c r="AZ530" s="19"/>
      <c r="BA530" s="19"/>
      <c r="BB530" s="19"/>
      <c r="BC530" s="19"/>
    </row>
    <row r="531" spans="1:55">
      <c r="A531" s="19"/>
      <c r="B531" s="19"/>
      <c r="C531" s="19"/>
      <c r="D531" s="19"/>
      <c r="E531" s="19"/>
      <c r="F531" s="19"/>
      <c r="G531" s="19"/>
      <c r="H531" s="19"/>
      <c r="I531" s="19"/>
      <c r="J531" s="19"/>
      <c r="K531" s="19"/>
      <c r="L531" s="19"/>
      <c r="M531" s="19"/>
      <c r="N531" s="19"/>
      <c r="O531" s="19"/>
      <c r="P531" s="19"/>
      <c r="Q531" s="19"/>
      <c r="R531" s="19"/>
      <c r="S531" s="19"/>
      <c r="T531" s="19"/>
      <c r="U531" s="19"/>
      <c r="V531" s="19"/>
      <c r="W531" s="19"/>
      <c r="X531" s="19"/>
      <c r="Y531" s="19"/>
      <c r="Z531" s="19"/>
      <c r="AA531" s="19"/>
      <c r="AB531" s="19"/>
      <c r="AC531" s="19"/>
      <c r="AD531" s="19"/>
      <c r="AE531" s="19"/>
      <c r="AF531" s="19"/>
      <c r="AG531" s="19"/>
      <c r="AH531" s="19"/>
      <c r="AI531" s="19"/>
      <c r="AJ531" s="19"/>
      <c r="AK531" s="19"/>
      <c r="AL531" s="19"/>
      <c r="AM531" s="19"/>
      <c r="AN531" s="19"/>
      <c r="AO531" s="19"/>
      <c r="AP531" s="19"/>
      <c r="AQ531" s="19"/>
      <c r="AR531" s="19"/>
      <c r="AS531" s="19"/>
      <c r="AT531" s="19"/>
      <c r="AU531" s="19"/>
      <c r="AV531" s="19"/>
      <c r="AW531" s="19"/>
      <c r="AX531" s="19"/>
      <c r="AY531" s="19"/>
      <c r="AZ531" s="19"/>
      <c r="BA531" s="19"/>
      <c r="BB531" s="19"/>
      <c r="BC531" s="19"/>
    </row>
    <row r="532" spans="1:55">
      <c r="A532" s="19"/>
      <c r="B532" s="19"/>
      <c r="C532" s="19"/>
      <c r="D532" s="19"/>
      <c r="E532" s="19"/>
      <c r="F532" s="19"/>
      <c r="G532" s="19"/>
      <c r="H532" s="19"/>
      <c r="I532" s="19"/>
      <c r="J532" s="19"/>
      <c r="K532" s="19"/>
      <c r="L532" s="19"/>
      <c r="M532" s="19"/>
      <c r="N532" s="19"/>
      <c r="O532" s="19"/>
      <c r="P532" s="19"/>
      <c r="Q532" s="19"/>
      <c r="R532" s="19"/>
      <c r="S532" s="19"/>
      <c r="T532" s="19"/>
      <c r="U532" s="19"/>
      <c r="V532" s="19"/>
      <c r="W532" s="19"/>
      <c r="X532" s="19"/>
      <c r="Y532" s="19"/>
      <c r="Z532" s="19"/>
      <c r="AA532" s="19"/>
      <c r="AB532" s="19"/>
      <c r="AC532" s="19"/>
      <c r="AD532" s="19"/>
      <c r="AE532" s="19"/>
      <c r="AF532" s="19"/>
      <c r="AG532" s="19"/>
      <c r="AH532" s="19"/>
      <c r="AI532" s="19"/>
      <c r="AJ532" s="19"/>
      <c r="AK532" s="19"/>
      <c r="AL532" s="19"/>
      <c r="AM532" s="19"/>
      <c r="AN532" s="19"/>
      <c r="AO532" s="19"/>
      <c r="AP532" s="19"/>
      <c r="AQ532" s="19"/>
      <c r="AR532" s="19"/>
      <c r="AS532" s="19"/>
      <c r="AT532" s="19"/>
      <c r="AU532" s="19"/>
      <c r="AV532" s="19"/>
      <c r="AW532" s="19"/>
      <c r="AX532" s="19"/>
      <c r="AY532" s="19"/>
      <c r="AZ532" s="19"/>
      <c r="BA532" s="19"/>
      <c r="BB532" s="19"/>
      <c r="BC532" s="19"/>
    </row>
    <row r="533" spans="1:55">
      <c r="A533" s="19"/>
      <c r="B533" s="19"/>
      <c r="C533" s="19"/>
      <c r="D533" s="19"/>
      <c r="E533" s="19"/>
      <c r="F533" s="19"/>
      <c r="G533" s="19"/>
      <c r="H533" s="19"/>
      <c r="I533" s="19"/>
      <c r="J533" s="19"/>
      <c r="K533" s="19"/>
      <c r="L533" s="19"/>
      <c r="M533" s="19"/>
      <c r="N533" s="19"/>
      <c r="O533" s="19"/>
      <c r="P533" s="19"/>
      <c r="Q533" s="19"/>
      <c r="R533" s="19"/>
      <c r="S533" s="19"/>
      <c r="T533" s="19"/>
      <c r="U533" s="19"/>
      <c r="V533" s="19"/>
      <c r="W533" s="19"/>
      <c r="X533" s="19"/>
      <c r="Y533" s="19"/>
      <c r="Z533" s="19"/>
      <c r="AA533" s="19"/>
      <c r="AB533" s="19"/>
      <c r="AC533" s="19"/>
      <c r="AD533" s="19"/>
      <c r="AE533" s="19"/>
      <c r="AF533" s="19"/>
      <c r="AG533" s="19"/>
      <c r="AH533" s="19"/>
      <c r="AI533" s="19"/>
      <c r="AJ533" s="19"/>
      <c r="AK533" s="19"/>
      <c r="AL533" s="19"/>
      <c r="AM533" s="19"/>
      <c r="AN533" s="19"/>
      <c r="AO533" s="19"/>
      <c r="AP533" s="19"/>
      <c r="AQ533" s="19"/>
      <c r="AR533" s="19"/>
      <c r="AS533" s="19"/>
      <c r="AT533" s="19"/>
      <c r="AU533" s="19"/>
      <c r="AV533" s="19"/>
      <c r="AW533" s="19"/>
      <c r="AX533" s="19"/>
      <c r="AY533" s="19"/>
      <c r="AZ533" s="19"/>
      <c r="BA533" s="19"/>
      <c r="BB533" s="19"/>
      <c r="BC533" s="19"/>
    </row>
    <row r="534" spans="1:55">
      <c r="A534" s="19"/>
      <c r="B534" s="19"/>
      <c r="C534" s="19"/>
      <c r="D534" s="19"/>
      <c r="E534" s="19"/>
      <c r="F534" s="19"/>
      <c r="G534" s="19"/>
      <c r="H534" s="19"/>
      <c r="I534" s="19"/>
      <c r="J534" s="19"/>
      <c r="K534" s="19"/>
      <c r="L534" s="19"/>
      <c r="M534" s="19"/>
      <c r="N534" s="19"/>
      <c r="O534" s="19"/>
      <c r="P534" s="19"/>
      <c r="Q534" s="19"/>
      <c r="R534" s="19"/>
      <c r="S534" s="19"/>
      <c r="T534" s="19"/>
      <c r="U534" s="19"/>
      <c r="V534" s="19"/>
      <c r="W534" s="19"/>
      <c r="X534" s="19"/>
      <c r="Y534" s="19"/>
      <c r="Z534" s="19"/>
      <c r="AA534" s="19"/>
      <c r="AB534" s="19"/>
      <c r="AC534" s="19"/>
      <c r="AD534" s="19"/>
      <c r="AE534" s="19"/>
      <c r="AF534" s="19"/>
      <c r="AG534" s="19"/>
      <c r="AH534" s="19"/>
      <c r="AI534" s="19"/>
      <c r="AJ534" s="19"/>
      <c r="AK534" s="19"/>
      <c r="AL534" s="19"/>
      <c r="AM534" s="19"/>
      <c r="AN534" s="19"/>
      <c r="AO534" s="19"/>
      <c r="AP534" s="19"/>
      <c r="AQ534" s="19"/>
      <c r="AR534" s="19"/>
      <c r="AS534" s="19"/>
      <c r="AT534" s="19"/>
      <c r="AU534" s="19"/>
      <c r="AV534" s="19"/>
      <c r="AW534" s="19"/>
      <c r="AX534" s="19"/>
      <c r="AY534" s="19"/>
      <c r="AZ534" s="19"/>
      <c r="BA534" s="19"/>
      <c r="BB534" s="19"/>
      <c r="BC534" s="19"/>
    </row>
    <row r="535" spans="1:55">
      <c r="A535" s="19"/>
      <c r="B535" s="19"/>
      <c r="C535" s="19"/>
      <c r="D535" s="19"/>
      <c r="E535" s="19"/>
      <c r="F535" s="19"/>
      <c r="G535" s="19"/>
      <c r="H535" s="19"/>
      <c r="I535" s="19"/>
      <c r="J535" s="19"/>
      <c r="K535" s="19"/>
      <c r="L535" s="19"/>
      <c r="M535" s="19"/>
      <c r="N535" s="19"/>
      <c r="O535" s="19"/>
      <c r="P535" s="19"/>
      <c r="Q535" s="19"/>
      <c r="R535" s="19"/>
      <c r="S535" s="19"/>
      <c r="T535" s="19"/>
      <c r="U535" s="19"/>
      <c r="V535" s="19"/>
      <c r="W535" s="19"/>
      <c r="X535" s="19"/>
      <c r="Y535" s="19"/>
      <c r="Z535" s="19"/>
      <c r="AA535" s="19"/>
      <c r="AB535" s="19"/>
      <c r="AC535" s="19"/>
      <c r="AD535" s="19"/>
      <c r="AE535" s="19"/>
      <c r="AF535" s="19"/>
      <c r="AG535" s="19"/>
      <c r="AH535" s="19"/>
      <c r="AI535" s="19"/>
      <c r="AJ535" s="19"/>
      <c r="AK535" s="19"/>
      <c r="AL535" s="19"/>
      <c r="AM535" s="19"/>
      <c r="AN535" s="19"/>
      <c r="AO535" s="19"/>
      <c r="AP535" s="19"/>
      <c r="AQ535" s="19"/>
      <c r="AR535" s="19"/>
      <c r="AS535" s="19"/>
      <c r="AT535" s="19"/>
      <c r="AU535" s="19"/>
      <c r="AV535" s="19"/>
      <c r="AW535" s="19"/>
      <c r="AX535" s="19"/>
      <c r="AY535" s="19"/>
      <c r="AZ535" s="19"/>
      <c r="BA535" s="19"/>
      <c r="BB535" s="19"/>
      <c r="BC535" s="19"/>
    </row>
    <row r="536" spans="1:55">
      <c r="A536" s="19"/>
      <c r="B536" s="19"/>
      <c r="C536" s="19"/>
      <c r="D536" s="19"/>
      <c r="E536" s="19"/>
      <c r="F536" s="19"/>
      <c r="G536" s="19"/>
      <c r="H536" s="19"/>
      <c r="I536" s="19"/>
      <c r="J536" s="19"/>
      <c r="K536" s="19"/>
      <c r="L536" s="19"/>
      <c r="M536" s="19"/>
      <c r="N536" s="19"/>
      <c r="O536" s="19"/>
      <c r="P536" s="19"/>
      <c r="Q536" s="19"/>
      <c r="R536" s="19"/>
      <c r="S536" s="19"/>
      <c r="T536" s="19"/>
      <c r="U536" s="19"/>
      <c r="V536" s="19"/>
      <c r="W536" s="19"/>
      <c r="X536" s="19"/>
      <c r="Y536" s="19"/>
      <c r="Z536" s="19"/>
      <c r="AA536" s="19"/>
      <c r="AB536" s="19"/>
      <c r="AC536" s="19"/>
      <c r="AD536" s="19"/>
      <c r="AE536" s="19"/>
      <c r="AF536" s="19"/>
      <c r="AG536" s="19"/>
      <c r="AH536" s="19"/>
      <c r="AI536" s="19"/>
      <c r="AJ536" s="19"/>
      <c r="AK536" s="19"/>
      <c r="AL536" s="19"/>
      <c r="AM536" s="19"/>
      <c r="AN536" s="19"/>
      <c r="AO536" s="19"/>
      <c r="AP536" s="19"/>
      <c r="AQ536" s="19"/>
      <c r="AR536" s="19"/>
      <c r="AS536" s="19"/>
      <c r="AT536" s="19"/>
      <c r="AU536" s="19"/>
      <c r="AV536" s="19"/>
      <c r="AW536" s="19"/>
      <c r="AX536" s="19"/>
      <c r="AY536" s="19"/>
      <c r="AZ536" s="19"/>
      <c r="BA536" s="19"/>
      <c r="BB536" s="19"/>
      <c r="BC536" s="19"/>
    </row>
    <row r="537" spans="1:55">
      <c r="A537" s="19"/>
      <c r="B537" s="19"/>
      <c r="C537" s="19"/>
      <c r="D537" s="19"/>
      <c r="E537" s="19"/>
      <c r="F537" s="19"/>
      <c r="G537" s="19"/>
      <c r="H537" s="19"/>
      <c r="I537" s="19"/>
      <c r="J537" s="19"/>
      <c r="K537" s="19"/>
      <c r="L537" s="19"/>
      <c r="M537" s="19"/>
      <c r="N537" s="19"/>
      <c r="O537" s="19"/>
      <c r="P537" s="19"/>
      <c r="Q537" s="19"/>
      <c r="R537" s="19"/>
      <c r="S537" s="19"/>
      <c r="T537" s="19"/>
      <c r="U537" s="19"/>
      <c r="V537" s="19"/>
      <c r="W537" s="19"/>
      <c r="X537" s="19"/>
      <c r="Y537" s="19"/>
      <c r="Z537" s="19"/>
      <c r="AA537" s="19"/>
      <c r="AB537" s="19"/>
      <c r="AC537" s="19"/>
      <c r="AD537" s="19"/>
      <c r="AE537" s="19"/>
      <c r="AF537" s="19"/>
      <c r="AG537" s="19"/>
      <c r="AH537" s="19"/>
      <c r="AI537" s="19"/>
      <c r="AJ537" s="19"/>
      <c r="AK537" s="19"/>
      <c r="AL537" s="19"/>
      <c r="AM537" s="19"/>
      <c r="AN537" s="19"/>
      <c r="AO537" s="19"/>
      <c r="AP537" s="19"/>
      <c r="AQ537" s="19"/>
      <c r="AR537" s="19"/>
      <c r="AS537" s="19"/>
      <c r="AT537" s="19"/>
      <c r="AU537" s="19"/>
      <c r="AV537" s="19"/>
      <c r="AW537" s="19"/>
      <c r="AX537" s="19"/>
      <c r="AY537" s="19"/>
      <c r="AZ537" s="19"/>
      <c r="BA537" s="19"/>
      <c r="BB537" s="19"/>
      <c r="BC537" s="19"/>
    </row>
    <row r="538" spans="1:55">
      <c r="A538" s="19"/>
      <c r="B538" s="19"/>
      <c r="C538" s="19"/>
      <c r="D538" s="19"/>
      <c r="E538" s="19"/>
      <c r="F538" s="19"/>
      <c r="G538" s="19"/>
      <c r="H538" s="19"/>
      <c r="I538" s="19"/>
      <c r="J538" s="19"/>
      <c r="K538" s="19"/>
      <c r="L538" s="19"/>
      <c r="M538" s="19"/>
      <c r="N538" s="19"/>
      <c r="O538" s="19"/>
      <c r="P538" s="19"/>
      <c r="Q538" s="19"/>
      <c r="R538" s="19"/>
      <c r="S538" s="19"/>
      <c r="T538" s="19"/>
      <c r="U538" s="19"/>
      <c r="V538" s="19"/>
      <c r="W538" s="19"/>
      <c r="X538" s="19"/>
      <c r="Y538" s="19"/>
      <c r="Z538" s="19"/>
      <c r="AA538" s="19"/>
      <c r="AB538" s="19"/>
      <c r="AC538" s="19"/>
      <c r="AD538" s="19"/>
      <c r="AE538" s="19"/>
      <c r="AF538" s="19"/>
      <c r="AG538" s="19"/>
      <c r="AH538" s="19"/>
      <c r="AI538" s="19"/>
      <c r="AJ538" s="19"/>
      <c r="AK538" s="19"/>
      <c r="AL538" s="19"/>
      <c r="AM538" s="19"/>
      <c r="AN538" s="19"/>
      <c r="AO538" s="19"/>
      <c r="AP538" s="19"/>
      <c r="AQ538" s="19"/>
      <c r="AR538" s="19"/>
      <c r="AS538" s="19"/>
      <c r="AT538" s="19"/>
      <c r="AU538" s="19"/>
      <c r="AV538" s="19"/>
      <c r="AW538" s="19"/>
      <c r="AX538" s="19"/>
      <c r="AY538" s="19"/>
      <c r="AZ538" s="19"/>
      <c r="BA538" s="19"/>
      <c r="BB538" s="19"/>
      <c r="BC538" s="19"/>
    </row>
    <row r="539" spans="1:55">
      <c r="A539" s="19"/>
      <c r="B539" s="19"/>
      <c r="C539" s="19"/>
      <c r="D539" s="19"/>
      <c r="E539" s="19"/>
      <c r="F539" s="19"/>
      <c r="G539" s="19"/>
      <c r="H539" s="19"/>
      <c r="I539" s="19"/>
      <c r="J539" s="19"/>
      <c r="K539" s="19"/>
      <c r="L539" s="19"/>
      <c r="M539" s="19"/>
      <c r="N539" s="19"/>
      <c r="O539" s="19"/>
      <c r="P539" s="19"/>
      <c r="Q539" s="19"/>
      <c r="R539" s="19"/>
      <c r="S539" s="19"/>
      <c r="T539" s="19"/>
      <c r="U539" s="19"/>
      <c r="V539" s="19"/>
      <c r="W539" s="19"/>
      <c r="X539" s="19"/>
      <c r="Y539" s="19"/>
      <c r="Z539" s="19"/>
      <c r="AA539" s="19"/>
      <c r="AB539" s="19"/>
      <c r="AC539" s="19"/>
      <c r="AD539" s="19"/>
      <c r="AE539" s="19"/>
      <c r="AF539" s="19"/>
      <c r="AG539" s="19"/>
      <c r="AH539" s="19"/>
      <c r="AI539" s="19"/>
      <c r="AJ539" s="19"/>
      <c r="AK539" s="19"/>
      <c r="AL539" s="19"/>
      <c r="AM539" s="19"/>
      <c r="AN539" s="19"/>
      <c r="AO539" s="19"/>
      <c r="AP539" s="19"/>
      <c r="AQ539" s="19"/>
      <c r="AR539" s="19"/>
      <c r="AS539" s="19"/>
      <c r="AT539" s="19"/>
      <c r="AU539" s="19"/>
      <c r="AV539" s="19"/>
      <c r="AW539" s="19"/>
      <c r="AX539" s="19"/>
      <c r="AY539" s="19"/>
      <c r="AZ539" s="19"/>
      <c r="BA539" s="19"/>
      <c r="BB539" s="19"/>
      <c r="BC539" s="19"/>
    </row>
    <row r="540" spans="1:55">
      <c r="A540" s="19"/>
      <c r="B540" s="19"/>
      <c r="C540" s="19"/>
      <c r="D540" s="19"/>
      <c r="E540" s="19"/>
      <c r="F540" s="19"/>
      <c r="G540" s="19"/>
      <c r="H540" s="19"/>
      <c r="I540" s="19"/>
      <c r="J540" s="19"/>
      <c r="K540" s="19"/>
      <c r="L540" s="19"/>
      <c r="M540" s="19"/>
      <c r="N540" s="19"/>
      <c r="O540" s="19"/>
      <c r="P540" s="19"/>
      <c r="Q540" s="19"/>
      <c r="R540" s="19"/>
      <c r="S540" s="19"/>
      <c r="T540" s="19"/>
      <c r="U540" s="19"/>
      <c r="V540" s="19"/>
      <c r="W540" s="19"/>
      <c r="X540" s="19"/>
      <c r="Y540" s="19"/>
      <c r="Z540" s="19"/>
      <c r="AA540" s="19"/>
      <c r="AB540" s="19"/>
      <c r="AC540" s="19"/>
      <c r="AD540" s="19"/>
      <c r="AE540" s="19"/>
      <c r="AF540" s="19"/>
      <c r="AG540" s="19"/>
      <c r="AH540" s="19"/>
      <c r="AI540" s="19"/>
      <c r="AJ540" s="19"/>
      <c r="AK540" s="19"/>
      <c r="AL540" s="19"/>
      <c r="AM540" s="19"/>
      <c r="AN540" s="19"/>
      <c r="AO540" s="19"/>
      <c r="AP540" s="19"/>
      <c r="AQ540" s="19"/>
      <c r="AR540" s="19"/>
      <c r="AS540" s="19"/>
      <c r="AT540" s="19"/>
      <c r="AU540" s="19"/>
      <c r="AV540" s="19"/>
      <c r="AW540" s="19"/>
      <c r="AX540" s="19"/>
      <c r="AY540" s="19"/>
      <c r="AZ540" s="19"/>
      <c r="BA540" s="19"/>
      <c r="BB540" s="19"/>
      <c r="BC540" s="19"/>
    </row>
    <row r="541" spans="1:55">
      <c r="A541" s="19"/>
      <c r="B541" s="19"/>
      <c r="C541" s="19"/>
      <c r="D541" s="19"/>
      <c r="E541" s="19"/>
      <c r="F541" s="19"/>
      <c r="G541" s="19"/>
      <c r="H541" s="19"/>
      <c r="I541" s="19"/>
      <c r="J541" s="19"/>
      <c r="K541" s="19"/>
      <c r="L541" s="19"/>
      <c r="M541" s="19"/>
      <c r="N541" s="19"/>
      <c r="O541" s="19"/>
      <c r="P541" s="19"/>
      <c r="Q541" s="19"/>
      <c r="R541" s="19"/>
      <c r="S541" s="19"/>
      <c r="T541" s="19"/>
      <c r="U541" s="19"/>
      <c r="V541" s="19"/>
      <c r="W541" s="19"/>
      <c r="X541" s="19"/>
      <c r="Y541" s="19"/>
      <c r="Z541" s="19"/>
      <c r="AA541" s="19"/>
      <c r="AB541" s="19"/>
      <c r="AC541" s="19"/>
      <c r="AD541" s="19"/>
      <c r="AE541" s="19"/>
      <c r="AF541" s="19"/>
      <c r="AG541" s="19"/>
      <c r="AH541" s="19"/>
      <c r="AI541" s="19"/>
      <c r="AJ541" s="19"/>
      <c r="AK541" s="19"/>
      <c r="AL541" s="19"/>
      <c r="AM541" s="19"/>
      <c r="AN541" s="19"/>
      <c r="AO541" s="19"/>
      <c r="AP541" s="19"/>
      <c r="AQ541" s="19"/>
      <c r="AR541" s="19"/>
      <c r="AS541" s="19"/>
      <c r="AT541" s="19"/>
      <c r="AU541" s="19"/>
      <c r="AV541" s="19"/>
      <c r="AW541" s="19"/>
      <c r="AX541" s="19"/>
      <c r="AY541" s="19"/>
      <c r="AZ541" s="19"/>
      <c r="BA541" s="19"/>
      <c r="BB541" s="19"/>
      <c r="BC541" s="19"/>
    </row>
    <row r="542" spans="1:55">
      <c r="A542" s="19"/>
      <c r="B542" s="19"/>
      <c r="C542" s="19"/>
      <c r="D542" s="19"/>
      <c r="E542" s="19"/>
      <c r="F542" s="19"/>
      <c r="G542" s="19"/>
      <c r="H542" s="19"/>
      <c r="I542" s="19"/>
      <c r="J542" s="19"/>
      <c r="K542" s="19"/>
      <c r="L542" s="19"/>
      <c r="M542" s="19"/>
      <c r="N542" s="19"/>
      <c r="O542" s="19"/>
      <c r="P542" s="19"/>
      <c r="Q542" s="19"/>
      <c r="R542" s="19"/>
      <c r="S542" s="19"/>
      <c r="T542" s="19"/>
      <c r="U542" s="19"/>
      <c r="V542" s="19"/>
      <c r="W542" s="19"/>
      <c r="X542" s="19"/>
      <c r="Y542" s="19"/>
      <c r="Z542" s="19"/>
      <c r="AA542" s="19"/>
      <c r="AB542" s="19"/>
      <c r="AC542" s="19"/>
      <c r="AD542" s="19"/>
      <c r="AE542" s="19"/>
      <c r="AF542" s="19"/>
      <c r="AG542" s="19"/>
      <c r="AH542" s="19"/>
      <c r="AI542" s="19"/>
      <c r="AJ542" s="19"/>
      <c r="AK542" s="19"/>
      <c r="AL542" s="19"/>
      <c r="AM542" s="19"/>
      <c r="AN542" s="19"/>
      <c r="AO542" s="19"/>
      <c r="AP542" s="19"/>
      <c r="AQ542" s="19"/>
      <c r="AR542" s="19"/>
      <c r="AS542" s="19"/>
      <c r="AT542" s="19"/>
      <c r="AU542" s="19"/>
      <c r="AV542" s="19"/>
      <c r="AW542" s="19"/>
      <c r="AX542" s="19"/>
      <c r="AY542" s="19"/>
      <c r="AZ542" s="19"/>
      <c r="BA542" s="19"/>
      <c r="BB542" s="19"/>
      <c r="BC542" s="19"/>
    </row>
    <row r="543" spans="1:55">
      <c r="A543" s="19"/>
      <c r="B543" s="19"/>
      <c r="C543" s="19"/>
      <c r="D543" s="19"/>
      <c r="E543" s="19"/>
      <c r="F543" s="19"/>
      <c r="G543" s="19"/>
      <c r="H543" s="19"/>
      <c r="I543" s="19"/>
      <c r="J543" s="19"/>
      <c r="K543" s="19"/>
      <c r="L543" s="19"/>
      <c r="M543" s="19"/>
      <c r="N543" s="19"/>
      <c r="O543" s="19"/>
      <c r="P543" s="19"/>
      <c r="Q543" s="19"/>
      <c r="R543" s="19"/>
      <c r="S543" s="19"/>
      <c r="T543" s="19"/>
      <c r="U543" s="19"/>
      <c r="V543" s="19"/>
      <c r="W543" s="19"/>
      <c r="X543" s="19"/>
      <c r="Y543" s="19"/>
      <c r="Z543" s="19"/>
      <c r="AA543" s="19"/>
      <c r="AB543" s="19"/>
      <c r="AC543" s="19"/>
      <c r="AD543" s="19"/>
      <c r="AE543" s="19"/>
      <c r="AF543" s="19"/>
      <c r="AG543" s="19"/>
      <c r="AH543" s="19"/>
      <c r="AI543" s="19"/>
      <c r="AJ543" s="19"/>
      <c r="AK543" s="19"/>
      <c r="AL543" s="19"/>
      <c r="AM543" s="19"/>
      <c r="AN543" s="19"/>
      <c r="AO543" s="19"/>
      <c r="AP543" s="19"/>
      <c r="AQ543" s="19"/>
      <c r="AR543" s="19"/>
      <c r="AS543" s="19"/>
      <c r="AT543" s="19"/>
      <c r="AU543" s="19"/>
      <c r="AV543" s="19"/>
      <c r="AW543" s="19"/>
      <c r="AX543" s="19"/>
      <c r="AY543" s="19"/>
      <c r="AZ543" s="19"/>
      <c r="BA543" s="19"/>
      <c r="BB543" s="19"/>
      <c r="BC543" s="19"/>
    </row>
    <row r="544" spans="1:55">
      <c r="A544" s="19"/>
      <c r="B544" s="19"/>
      <c r="C544" s="19"/>
      <c r="D544" s="19"/>
      <c r="E544" s="19"/>
      <c r="F544" s="19"/>
      <c r="G544" s="19"/>
      <c r="H544" s="19"/>
      <c r="I544" s="19"/>
      <c r="J544" s="19"/>
      <c r="K544" s="19"/>
      <c r="L544" s="19"/>
      <c r="M544" s="19"/>
      <c r="N544" s="19"/>
      <c r="O544" s="19"/>
      <c r="P544" s="19"/>
      <c r="Q544" s="19"/>
      <c r="R544" s="19"/>
      <c r="S544" s="19"/>
      <c r="T544" s="19"/>
      <c r="U544" s="19"/>
      <c r="V544" s="19"/>
      <c r="W544" s="19"/>
      <c r="X544" s="19"/>
      <c r="Y544" s="19"/>
      <c r="Z544" s="19"/>
      <c r="AA544" s="19"/>
      <c r="AB544" s="19"/>
      <c r="AC544" s="19"/>
      <c r="AD544" s="19"/>
      <c r="AE544" s="19"/>
      <c r="AF544" s="19"/>
      <c r="AG544" s="19"/>
      <c r="AH544" s="19"/>
      <c r="AI544" s="19"/>
      <c r="AJ544" s="19"/>
      <c r="AK544" s="19"/>
      <c r="AL544" s="19"/>
      <c r="AM544" s="19"/>
      <c r="AN544" s="19"/>
      <c r="AO544" s="19"/>
      <c r="AP544" s="19"/>
      <c r="AQ544" s="19"/>
      <c r="AR544" s="19"/>
      <c r="AS544" s="19"/>
      <c r="AT544" s="19"/>
      <c r="AU544" s="19"/>
      <c r="AV544" s="19"/>
      <c r="AW544" s="19"/>
      <c r="AX544" s="19"/>
      <c r="AY544" s="19"/>
      <c r="AZ544" s="19"/>
      <c r="BA544" s="19"/>
      <c r="BB544" s="19"/>
      <c r="BC544" s="19"/>
    </row>
    <row r="545" spans="1:55">
      <c r="A545" s="19"/>
      <c r="B545" s="19"/>
      <c r="C545" s="19"/>
      <c r="D545" s="19"/>
      <c r="E545" s="19"/>
      <c r="F545" s="19"/>
      <c r="G545" s="19"/>
      <c r="H545" s="19"/>
      <c r="I545" s="19"/>
      <c r="J545" s="19"/>
      <c r="K545" s="19"/>
      <c r="L545" s="19"/>
      <c r="M545" s="19"/>
      <c r="N545" s="19"/>
      <c r="O545" s="19"/>
      <c r="P545" s="19"/>
      <c r="Q545" s="19"/>
      <c r="R545" s="19"/>
      <c r="S545" s="19"/>
      <c r="T545" s="19"/>
      <c r="U545" s="19"/>
      <c r="V545" s="19"/>
      <c r="W545" s="19"/>
      <c r="X545" s="19"/>
      <c r="Y545" s="19"/>
      <c r="Z545" s="19"/>
      <c r="AA545" s="19"/>
      <c r="AB545" s="19"/>
      <c r="AC545" s="19"/>
      <c r="AD545" s="19"/>
      <c r="AE545" s="19"/>
      <c r="AF545" s="19"/>
      <c r="AG545" s="19"/>
      <c r="AH545" s="19"/>
      <c r="AI545" s="19"/>
      <c r="AJ545" s="19"/>
      <c r="AK545" s="19"/>
      <c r="AL545" s="19"/>
      <c r="AM545" s="19"/>
      <c r="AN545" s="19"/>
      <c r="AO545" s="19"/>
      <c r="AP545" s="19"/>
      <c r="AQ545" s="19"/>
      <c r="AR545" s="19"/>
      <c r="AS545" s="19"/>
      <c r="AT545" s="19"/>
      <c r="AU545" s="19"/>
      <c r="AV545" s="19"/>
      <c r="AW545" s="19"/>
      <c r="AX545" s="19"/>
      <c r="AY545" s="19"/>
      <c r="AZ545" s="19"/>
      <c r="BA545" s="19"/>
      <c r="BB545" s="19"/>
      <c r="BC545" s="19"/>
    </row>
    <row r="546" spans="1:55">
      <c r="A546" s="19"/>
      <c r="B546" s="19"/>
      <c r="C546" s="19"/>
      <c r="D546" s="19"/>
      <c r="E546" s="19"/>
      <c r="F546" s="19"/>
      <c r="G546" s="19"/>
      <c r="H546" s="19"/>
      <c r="I546" s="19"/>
      <c r="J546" s="19"/>
      <c r="K546" s="19"/>
      <c r="L546" s="19"/>
      <c r="M546" s="19"/>
      <c r="N546" s="19"/>
      <c r="O546" s="19"/>
      <c r="P546" s="19"/>
      <c r="Q546" s="19"/>
      <c r="R546" s="19"/>
      <c r="S546" s="19"/>
      <c r="T546" s="19"/>
      <c r="U546" s="19"/>
      <c r="V546" s="19"/>
      <c r="W546" s="19"/>
      <c r="X546" s="19"/>
      <c r="Y546" s="19"/>
      <c r="Z546" s="19"/>
      <c r="AA546" s="19"/>
      <c r="AB546" s="19"/>
      <c r="AC546" s="19"/>
      <c r="AD546" s="19"/>
      <c r="AE546" s="19"/>
      <c r="AF546" s="19"/>
      <c r="AG546" s="19"/>
      <c r="AH546" s="19"/>
      <c r="AI546" s="19"/>
      <c r="AJ546" s="19"/>
      <c r="AK546" s="19"/>
      <c r="AL546" s="19"/>
      <c r="AM546" s="19"/>
      <c r="AN546" s="19"/>
      <c r="AO546" s="19"/>
      <c r="AP546" s="19"/>
      <c r="AQ546" s="19"/>
      <c r="AR546" s="19"/>
      <c r="AS546" s="19"/>
      <c r="AT546" s="19"/>
      <c r="AU546" s="19"/>
      <c r="AV546" s="19"/>
      <c r="AW546" s="19"/>
      <c r="AX546" s="19"/>
      <c r="AY546" s="19"/>
      <c r="AZ546" s="19"/>
      <c r="BA546" s="19"/>
      <c r="BB546" s="19"/>
      <c r="BC546" s="19"/>
    </row>
    <row r="547" spans="1:55">
      <c r="A547" s="19"/>
      <c r="B547" s="19"/>
      <c r="C547" s="19"/>
      <c r="D547" s="19"/>
      <c r="E547" s="19"/>
      <c r="F547" s="19"/>
      <c r="G547" s="19"/>
      <c r="H547" s="19"/>
      <c r="I547" s="19"/>
      <c r="J547" s="19"/>
      <c r="K547" s="19"/>
      <c r="L547" s="19"/>
      <c r="M547" s="19"/>
      <c r="N547" s="19"/>
      <c r="O547" s="19"/>
      <c r="P547" s="19"/>
      <c r="Q547" s="19"/>
      <c r="R547" s="19"/>
      <c r="S547" s="19"/>
      <c r="T547" s="19"/>
      <c r="U547" s="19"/>
      <c r="V547" s="19"/>
      <c r="W547" s="19"/>
      <c r="X547" s="19"/>
      <c r="Y547" s="19"/>
      <c r="Z547" s="19"/>
      <c r="AA547" s="19"/>
      <c r="AB547" s="19"/>
      <c r="AC547" s="19"/>
      <c r="AD547" s="19"/>
      <c r="AE547" s="19"/>
      <c r="AF547" s="19"/>
      <c r="AG547" s="19"/>
      <c r="AH547" s="19"/>
      <c r="AI547" s="19"/>
      <c r="AJ547" s="19"/>
      <c r="AK547" s="19"/>
      <c r="AL547" s="19"/>
      <c r="AM547" s="19"/>
      <c r="AN547" s="19"/>
      <c r="AO547" s="19"/>
      <c r="AP547" s="19"/>
      <c r="AQ547" s="19"/>
      <c r="AR547" s="19"/>
      <c r="AS547" s="19"/>
      <c r="AT547" s="19"/>
      <c r="AU547" s="19"/>
      <c r="AV547" s="19"/>
      <c r="AW547" s="19"/>
      <c r="AX547" s="19"/>
      <c r="AY547" s="19"/>
      <c r="AZ547" s="19"/>
      <c r="BA547" s="19"/>
      <c r="BB547" s="19"/>
      <c r="BC547" s="19"/>
    </row>
    <row r="548" spans="1:55">
      <c r="A548" s="19"/>
      <c r="B548" s="19"/>
      <c r="C548" s="19"/>
      <c r="D548" s="19"/>
      <c r="E548" s="19"/>
      <c r="F548" s="19"/>
      <c r="G548" s="19"/>
      <c r="H548" s="19"/>
      <c r="I548" s="19"/>
      <c r="J548" s="19"/>
      <c r="K548" s="19"/>
      <c r="L548" s="19"/>
      <c r="M548" s="19"/>
      <c r="N548" s="19"/>
      <c r="O548" s="19"/>
      <c r="P548" s="19"/>
      <c r="Q548" s="19"/>
      <c r="R548" s="19"/>
      <c r="S548" s="19"/>
      <c r="T548" s="19"/>
      <c r="U548" s="19"/>
      <c r="V548" s="19"/>
      <c r="W548" s="19"/>
      <c r="X548" s="19"/>
      <c r="Y548" s="19"/>
      <c r="Z548" s="19"/>
      <c r="AA548" s="19"/>
      <c r="AB548" s="19"/>
      <c r="AC548" s="19"/>
      <c r="AD548" s="19"/>
      <c r="AE548" s="19"/>
      <c r="AF548" s="19"/>
      <c r="AG548" s="19"/>
      <c r="AH548" s="19"/>
      <c r="AI548" s="19"/>
      <c r="AJ548" s="19"/>
      <c r="AK548" s="19"/>
      <c r="AL548" s="19"/>
      <c r="AM548" s="19"/>
      <c r="AN548" s="19"/>
      <c r="AO548" s="19"/>
      <c r="AP548" s="19"/>
      <c r="AQ548" s="19"/>
      <c r="AR548" s="19"/>
      <c r="AS548" s="19"/>
      <c r="AT548" s="19"/>
      <c r="AU548" s="19"/>
      <c r="AV548" s="19"/>
      <c r="AW548" s="19"/>
      <c r="AX548" s="19"/>
      <c r="AY548" s="19"/>
      <c r="AZ548" s="19"/>
      <c r="BA548" s="19"/>
      <c r="BB548" s="19"/>
      <c r="BC548" s="19"/>
    </row>
    <row r="549" spans="1:55">
      <c r="A549" s="19"/>
      <c r="B549" s="19"/>
      <c r="C549" s="19"/>
      <c r="D549" s="19"/>
      <c r="E549" s="19"/>
      <c r="F549" s="19"/>
      <c r="G549" s="19"/>
      <c r="H549" s="19"/>
      <c r="I549" s="19"/>
      <c r="J549" s="19"/>
      <c r="K549" s="19"/>
      <c r="L549" s="19"/>
      <c r="M549" s="19"/>
      <c r="N549" s="19"/>
      <c r="O549" s="19"/>
      <c r="P549" s="19"/>
      <c r="Q549" s="19"/>
      <c r="R549" s="19"/>
      <c r="S549" s="19"/>
      <c r="T549" s="19"/>
      <c r="U549" s="19"/>
      <c r="V549" s="19"/>
      <c r="W549" s="19"/>
      <c r="X549" s="19"/>
      <c r="Y549" s="19"/>
      <c r="Z549" s="19"/>
      <c r="AA549" s="19"/>
      <c r="AB549" s="19"/>
      <c r="AC549" s="19"/>
      <c r="AD549" s="19"/>
      <c r="AE549" s="19"/>
      <c r="AF549" s="19"/>
      <c r="AG549" s="19"/>
      <c r="AH549" s="19"/>
      <c r="AI549" s="19"/>
      <c r="AJ549" s="19"/>
      <c r="AK549" s="19"/>
      <c r="AL549" s="19"/>
      <c r="AM549" s="19"/>
      <c r="AN549" s="19"/>
      <c r="AO549" s="19"/>
      <c r="AP549" s="19"/>
      <c r="AQ549" s="19"/>
      <c r="AR549" s="19"/>
      <c r="AS549" s="19"/>
      <c r="AT549" s="19"/>
      <c r="AU549" s="19"/>
      <c r="AV549" s="19"/>
      <c r="AW549" s="19"/>
      <c r="AX549" s="19"/>
      <c r="AY549" s="19"/>
      <c r="AZ549" s="19"/>
      <c r="BA549" s="19"/>
      <c r="BB549" s="19"/>
      <c r="BC549" s="19"/>
    </row>
    <row r="550" spans="1:55">
      <c r="A550" s="19"/>
      <c r="B550" s="19"/>
      <c r="C550" s="19"/>
      <c r="D550" s="19"/>
      <c r="E550" s="19"/>
      <c r="F550" s="19"/>
      <c r="G550" s="19"/>
      <c r="H550" s="19"/>
      <c r="I550" s="19"/>
      <c r="J550" s="19"/>
      <c r="K550" s="19"/>
      <c r="L550" s="19"/>
      <c r="M550" s="19"/>
      <c r="N550" s="19"/>
      <c r="O550" s="19"/>
      <c r="P550" s="19"/>
      <c r="Q550" s="19"/>
      <c r="R550" s="19"/>
      <c r="S550" s="19"/>
      <c r="T550" s="19"/>
      <c r="U550" s="19"/>
      <c r="V550" s="19"/>
      <c r="W550" s="19"/>
      <c r="X550" s="19"/>
      <c r="Y550" s="19"/>
      <c r="Z550" s="19"/>
      <c r="AA550" s="19"/>
      <c r="AB550" s="19"/>
      <c r="AC550" s="19"/>
      <c r="AD550" s="19"/>
      <c r="AE550" s="19"/>
      <c r="AF550" s="19"/>
      <c r="AG550" s="19"/>
      <c r="AH550" s="19"/>
      <c r="AI550" s="19"/>
      <c r="AJ550" s="19"/>
      <c r="AK550" s="19"/>
      <c r="AL550" s="19"/>
      <c r="AM550" s="19"/>
      <c r="AN550" s="19"/>
      <c r="AO550" s="19"/>
      <c r="AP550" s="19"/>
      <c r="AQ550" s="19"/>
      <c r="AR550" s="19"/>
      <c r="AS550" s="19"/>
      <c r="AT550" s="19"/>
      <c r="AU550" s="19"/>
      <c r="AV550" s="19"/>
      <c r="AW550" s="19"/>
      <c r="AX550" s="19"/>
      <c r="AY550" s="19"/>
      <c r="AZ550" s="19"/>
      <c r="BA550" s="19"/>
      <c r="BB550" s="19"/>
      <c r="BC550" s="19"/>
    </row>
    <row r="551" spans="1:55">
      <c r="A551" s="19"/>
      <c r="B551" s="19"/>
      <c r="C551" s="19"/>
      <c r="D551" s="19"/>
      <c r="E551" s="19"/>
      <c r="F551" s="19"/>
      <c r="G551" s="19"/>
      <c r="H551" s="19"/>
      <c r="I551" s="19"/>
      <c r="J551" s="19"/>
      <c r="K551" s="19"/>
      <c r="L551" s="19"/>
      <c r="M551" s="19"/>
      <c r="N551" s="19"/>
      <c r="O551" s="19"/>
      <c r="P551" s="19"/>
      <c r="Q551" s="19"/>
      <c r="R551" s="19"/>
      <c r="S551" s="19"/>
      <c r="T551" s="19"/>
      <c r="U551" s="19"/>
      <c r="V551" s="19"/>
      <c r="W551" s="19"/>
      <c r="X551" s="19"/>
      <c r="Y551" s="19"/>
      <c r="Z551" s="19"/>
      <c r="AA551" s="19"/>
      <c r="AB551" s="19"/>
      <c r="AC551" s="19"/>
      <c r="AD551" s="19"/>
      <c r="AE551" s="19"/>
      <c r="AF551" s="19"/>
      <c r="AG551" s="19"/>
      <c r="AH551" s="19"/>
      <c r="AI551" s="19"/>
      <c r="AJ551" s="19"/>
      <c r="AK551" s="19"/>
      <c r="AL551" s="19"/>
      <c r="AM551" s="19"/>
      <c r="AN551" s="19"/>
      <c r="AO551" s="19"/>
      <c r="AP551" s="19"/>
      <c r="AQ551" s="19"/>
      <c r="AR551" s="19"/>
      <c r="AS551" s="19"/>
      <c r="AT551" s="19"/>
      <c r="AU551" s="19"/>
      <c r="AV551" s="19"/>
      <c r="AW551" s="19"/>
      <c r="AX551" s="19"/>
      <c r="AY551" s="19"/>
      <c r="AZ551" s="19"/>
      <c r="BA551" s="19"/>
      <c r="BB551" s="19"/>
      <c r="BC551" s="19"/>
    </row>
    <row r="552" spans="1:55">
      <c r="A552" s="19"/>
      <c r="B552" s="19"/>
      <c r="C552" s="19"/>
      <c r="D552" s="19"/>
      <c r="E552" s="19"/>
      <c r="F552" s="19"/>
      <c r="G552" s="19"/>
      <c r="H552" s="19"/>
      <c r="I552" s="19"/>
      <c r="J552" s="19"/>
      <c r="K552" s="19"/>
      <c r="L552" s="19"/>
      <c r="M552" s="19"/>
      <c r="N552" s="19"/>
      <c r="O552" s="19"/>
      <c r="P552" s="19"/>
      <c r="Q552" s="19"/>
      <c r="R552" s="19"/>
      <c r="S552" s="19"/>
      <c r="T552" s="19"/>
      <c r="U552" s="19"/>
      <c r="V552" s="19"/>
      <c r="W552" s="19"/>
      <c r="X552" s="19"/>
      <c r="Y552" s="19"/>
      <c r="Z552" s="19"/>
      <c r="AA552" s="19"/>
      <c r="AB552" s="19"/>
      <c r="AC552" s="19"/>
      <c r="AD552" s="19"/>
      <c r="AE552" s="19"/>
      <c r="AF552" s="19"/>
      <c r="AG552" s="19"/>
      <c r="AH552" s="19"/>
      <c r="AI552" s="19"/>
      <c r="AJ552" s="19"/>
      <c r="AK552" s="19"/>
      <c r="AL552" s="19"/>
      <c r="AM552" s="19"/>
      <c r="AN552" s="19"/>
      <c r="AO552" s="19"/>
      <c r="AP552" s="19"/>
      <c r="AQ552" s="19"/>
      <c r="AR552" s="19"/>
      <c r="AS552" s="19"/>
      <c r="AT552" s="19"/>
      <c r="AU552" s="19"/>
      <c r="AV552" s="19"/>
      <c r="AW552" s="19"/>
      <c r="AX552" s="19"/>
      <c r="AY552" s="19"/>
      <c r="AZ552" s="19"/>
      <c r="BA552" s="19"/>
      <c r="BB552" s="19"/>
      <c r="BC552" s="19"/>
    </row>
    <row r="553" spans="1:55">
      <c r="A553" s="19"/>
      <c r="B553" s="19"/>
      <c r="C553" s="19"/>
      <c r="D553" s="19"/>
      <c r="E553" s="19"/>
      <c r="F553" s="19"/>
      <c r="G553" s="19"/>
      <c r="H553" s="19"/>
      <c r="I553" s="19"/>
      <c r="J553" s="19"/>
      <c r="K553" s="19"/>
      <c r="L553" s="19"/>
      <c r="M553" s="19"/>
      <c r="N553" s="19"/>
      <c r="O553" s="19"/>
      <c r="P553" s="19"/>
      <c r="Q553" s="19"/>
      <c r="R553" s="19"/>
      <c r="S553" s="19"/>
      <c r="T553" s="19"/>
      <c r="U553" s="19"/>
      <c r="V553" s="19"/>
      <c r="W553" s="19"/>
      <c r="X553" s="19"/>
      <c r="Y553" s="19"/>
      <c r="Z553" s="19"/>
      <c r="AA553" s="19"/>
      <c r="AB553" s="19"/>
      <c r="AC553" s="19"/>
      <c r="AD553" s="19"/>
      <c r="AE553" s="19"/>
      <c r="AF553" s="19"/>
      <c r="AG553" s="19"/>
      <c r="AH553" s="19"/>
      <c r="AI553" s="19"/>
      <c r="AJ553" s="19"/>
      <c r="AK553" s="19"/>
      <c r="AL553" s="19"/>
      <c r="AM553" s="19"/>
      <c r="AN553" s="19"/>
      <c r="AO553" s="19"/>
      <c r="AP553" s="19"/>
      <c r="AQ553" s="19"/>
      <c r="AR553" s="19"/>
      <c r="AS553" s="19"/>
      <c r="AT553" s="19"/>
      <c r="AU553" s="19"/>
      <c r="AV553" s="19"/>
      <c r="AW553" s="19"/>
      <c r="AX553" s="19"/>
      <c r="AY553" s="19"/>
      <c r="AZ553" s="19"/>
      <c r="BA553" s="19"/>
      <c r="BB553" s="19"/>
      <c r="BC553" s="19"/>
    </row>
    <row r="554" spans="1:55">
      <c r="A554" s="19"/>
      <c r="B554" s="19"/>
      <c r="C554" s="19"/>
      <c r="D554" s="19"/>
      <c r="E554" s="19"/>
      <c r="F554" s="19"/>
      <c r="G554" s="19"/>
      <c r="H554" s="19"/>
      <c r="I554" s="19"/>
      <c r="J554" s="19"/>
      <c r="K554" s="19"/>
      <c r="L554" s="19"/>
      <c r="M554" s="19"/>
      <c r="N554" s="19"/>
      <c r="O554" s="19"/>
      <c r="P554" s="19"/>
      <c r="Q554" s="19"/>
      <c r="R554" s="19"/>
      <c r="S554" s="19"/>
      <c r="T554" s="19"/>
      <c r="U554" s="19"/>
      <c r="V554" s="19"/>
      <c r="W554" s="19"/>
      <c r="X554" s="19"/>
      <c r="Y554" s="19"/>
      <c r="Z554" s="19"/>
      <c r="AA554" s="19"/>
      <c r="AB554" s="19"/>
      <c r="AC554" s="19"/>
      <c r="AD554" s="19"/>
      <c r="AE554" s="19"/>
      <c r="AF554" s="19"/>
      <c r="AG554" s="19"/>
      <c r="AH554" s="19"/>
      <c r="AI554" s="19"/>
      <c r="AJ554" s="19"/>
      <c r="AK554" s="19"/>
      <c r="AL554" s="19"/>
      <c r="AM554" s="19"/>
      <c r="AN554" s="19"/>
      <c r="AO554" s="19"/>
      <c r="AP554" s="19"/>
      <c r="AQ554" s="19"/>
      <c r="AR554" s="19"/>
      <c r="AS554" s="19"/>
      <c r="AT554" s="19"/>
      <c r="AU554" s="19"/>
      <c r="AV554" s="19"/>
      <c r="AW554" s="19"/>
      <c r="AX554" s="19"/>
      <c r="AY554" s="19"/>
      <c r="AZ554" s="19"/>
      <c r="BA554" s="19"/>
      <c r="BB554" s="19"/>
      <c r="BC554" s="19"/>
    </row>
    <row r="555" spans="1:55">
      <c r="A555" s="19"/>
      <c r="B555" s="19"/>
      <c r="C555" s="19"/>
      <c r="D555" s="19"/>
      <c r="E555" s="19"/>
      <c r="F555" s="19"/>
      <c r="G555" s="19"/>
      <c r="H555" s="19"/>
      <c r="I555" s="19"/>
      <c r="J555" s="19"/>
      <c r="K555" s="19"/>
      <c r="L555" s="19"/>
      <c r="M555" s="19"/>
      <c r="N555" s="19"/>
      <c r="O555" s="19"/>
      <c r="P555" s="19"/>
      <c r="Q555" s="19"/>
      <c r="R555" s="19"/>
      <c r="S555" s="19"/>
      <c r="T555" s="19"/>
      <c r="U555" s="19"/>
      <c r="V555" s="19"/>
      <c r="W555" s="19"/>
      <c r="X555" s="19"/>
      <c r="Y555" s="19"/>
      <c r="Z555" s="19"/>
      <c r="AA555" s="19"/>
      <c r="AB555" s="19"/>
      <c r="AC555" s="19"/>
      <c r="AD555" s="19"/>
      <c r="AE555" s="19"/>
      <c r="AF555" s="19"/>
      <c r="AG555" s="19"/>
      <c r="AH555" s="19"/>
      <c r="AI555" s="19"/>
      <c r="AJ555" s="19"/>
      <c r="AK555" s="19"/>
      <c r="AL555" s="19"/>
      <c r="AM555" s="19"/>
      <c r="AN555" s="19"/>
      <c r="AO555" s="19"/>
      <c r="AP555" s="19"/>
      <c r="AQ555" s="19"/>
      <c r="AR555" s="19"/>
      <c r="AS555" s="19"/>
      <c r="AT555" s="19"/>
      <c r="AU555" s="19"/>
      <c r="AV555" s="19"/>
      <c r="AW555" s="19"/>
      <c r="AX555" s="19"/>
      <c r="AY555" s="19"/>
      <c r="AZ555" s="19"/>
      <c r="BA555" s="19"/>
      <c r="BB555" s="19"/>
      <c r="BC555" s="19"/>
    </row>
    <row r="556" spans="1:55">
      <c r="A556" s="19"/>
      <c r="B556" s="19"/>
      <c r="C556" s="19"/>
      <c r="D556" s="19"/>
      <c r="E556" s="19"/>
      <c r="F556" s="19"/>
      <c r="G556" s="19"/>
      <c r="H556" s="19"/>
      <c r="I556" s="19"/>
      <c r="J556" s="19"/>
      <c r="K556" s="19"/>
      <c r="L556" s="19"/>
      <c r="M556" s="19"/>
      <c r="N556" s="19"/>
      <c r="O556" s="19"/>
      <c r="P556" s="19"/>
      <c r="Q556" s="19"/>
      <c r="R556" s="19"/>
      <c r="S556" s="19"/>
      <c r="T556" s="19"/>
      <c r="U556" s="19"/>
      <c r="V556" s="19"/>
      <c r="W556" s="19"/>
      <c r="X556" s="19"/>
      <c r="Y556" s="19"/>
      <c r="Z556" s="19"/>
      <c r="AA556" s="19"/>
      <c r="AB556" s="19"/>
      <c r="AC556" s="19"/>
      <c r="AD556" s="19"/>
      <c r="AE556" s="19"/>
      <c r="AF556" s="19"/>
      <c r="AG556" s="19"/>
      <c r="AH556" s="19"/>
      <c r="AI556" s="19"/>
      <c r="AJ556" s="19"/>
      <c r="AK556" s="19"/>
      <c r="AL556" s="19"/>
      <c r="AM556" s="19"/>
      <c r="AN556" s="19"/>
      <c r="AO556" s="19"/>
      <c r="AP556" s="19"/>
      <c r="AQ556" s="19"/>
      <c r="AR556" s="19"/>
      <c r="AS556" s="19"/>
      <c r="AT556" s="19"/>
      <c r="AU556" s="19"/>
      <c r="AV556" s="19"/>
      <c r="AW556" s="19"/>
      <c r="AX556" s="19"/>
      <c r="AY556" s="19"/>
      <c r="AZ556" s="19"/>
      <c r="BA556" s="19"/>
      <c r="BB556" s="19"/>
      <c r="BC556" s="19"/>
    </row>
    <row r="557" spans="1:55">
      <c r="A557" s="19"/>
      <c r="B557" s="19"/>
      <c r="C557" s="19"/>
      <c r="D557" s="19"/>
      <c r="E557" s="19"/>
      <c r="F557" s="19"/>
      <c r="G557" s="19"/>
      <c r="H557" s="19"/>
      <c r="I557" s="19"/>
      <c r="J557" s="19"/>
      <c r="K557" s="19"/>
      <c r="L557" s="19"/>
      <c r="M557" s="19"/>
      <c r="N557" s="19"/>
      <c r="O557" s="19"/>
      <c r="P557" s="19"/>
      <c r="Q557" s="19"/>
      <c r="R557" s="19"/>
      <c r="S557" s="19"/>
      <c r="T557" s="19"/>
      <c r="U557" s="19"/>
      <c r="V557" s="19"/>
      <c r="W557" s="19"/>
      <c r="X557" s="19"/>
      <c r="Y557" s="19"/>
      <c r="Z557" s="19"/>
      <c r="AA557" s="19"/>
      <c r="AB557" s="19"/>
      <c r="AC557" s="19"/>
      <c r="AD557" s="19"/>
      <c r="AE557" s="19"/>
      <c r="AF557" s="19"/>
      <c r="AG557" s="19"/>
      <c r="AH557" s="19"/>
      <c r="AI557" s="19"/>
      <c r="AJ557" s="19"/>
      <c r="AK557" s="19"/>
      <c r="AL557" s="19"/>
      <c r="AM557" s="19"/>
      <c r="AN557" s="19"/>
      <c r="AO557" s="19"/>
      <c r="AP557" s="19"/>
      <c r="AQ557" s="19"/>
      <c r="AR557" s="19"/>
      <c r="AS557" s="19"/>
      <c r="AT557" s="19"/>
      <c r="AU557" s="19"/>
      <c r="AV557" s="19"/>
      <c r="AW557" s="19"/>
      <c r="AX557" s="19"/>
      <c r="AY557" s="19"/>
      <c r="AZ557" s="19"/>
      <c r="BA557" s="19"/>
      <c r="BB557" s="19"/>
      <c r="BC557" s="19"/>
    </row>
    <row r="558" spans="1:55">
      <c r="A558" s="19"/>
      <c r="B558" s="19"/>
      <c r="C558" s="19"/>
      <c r="D558" s="19"/>
      <c r="E558" s="19"/>
      <c r="F558" s="19"/>
      <c r="G558" s="19"/>
      <c r="H558" s="19"/>
      <c r="I558" s="19"/>
      <c r="J558" s="19"/>
      <c r="K558" s="19"/>
      <c r="L558" s="19"/>
      <c r="M558" s="19"/>
      <c r="N558" s="19"/>
      <c r="O558" s="19"/>
      <c r="P558" s="19"/>
      <c r="Q558" s="19"/>
      <c r="R558" s="19"/>
      <c r="S558" s="19"/>
      <c r="T558" s="19"/>
      <c r="U558" s="19"/>
      <c r="V558" s="19"/>
      <c r="W558" s="19"/>
      <c r="X558" s="19"/>
      <c r="Y558" s="19"/>
      <c r="Z558" s="19"/>
      <c r="AA558" s="19"/>
      <c r="AB558" s="19"/>
      <c r="AC558" s="19"/>
      <c r="AD558" s="19"/>
      <c r="AE558" s="19"/>
      <c r="AF558" s="19"/>
      <c r="AG558" s="19"/>
      <c r="AH558" s="19"/>
      <c r="AI558" s="19"/>
      <c r="AJ558" s="19"/>
      <c r="AK558" s="19"/>
      <c r="AL558" s="19"/>
      <c r="AM558" s="19"/>
      <c r="AN558" s="19"/>
      <c r="AO558" s="19"/>
      <c r="AP558" s="19"/>
      <c r="AQ558" s="19"/>
      <c r="AR558" s="19"/>
      <c r="AS558" s="19"/>
      <c r="AT558" s="19"/>
      <c r="AU558" s="19"/>
      <c r="AV558" s="19"/>
      <c r="AW558" s="19"/>
      <c r="AX558" s="19"/>
      <c r="AY558" s="19"/>
      <c r="AZ558" s="19"/>
      <c r="BA558" s="19"/>
      <c r="BB558" s="19"/>
      <c r="BC558" s="19"/>
    </row>
    <row r="559" spans="1:55">
      <c r="A559" s="19"/>
      <c r="B559" s="19"/>
      <c r="C559" s="19"/>
      <c r="D559" s="19"/>
      <c r="E559" s="19"/>
      <c r="F559" s="19"/>
      <c r="G559" s="19"/>
      <c r="H559" s="19"/>
      <c r="I559" s="19"/>
      <c r="J559" s="19"/>
      <c r="K559" s="19"/>
      <c r="L559" s="19"/>
      <c r="M559" s="19"/>
      <c r="N559" s="19"/>
      <c r="O559" s="19"/>
      <c r="P559" s="19"/>
      <c r="Q559" s="19"/>
      <c r="R559" s="19"/>
      <c r="S559" s="19"/>
      <c r="T559" s="19"/>
      <c r="U559" s="19"/>
      <c r="V559" s="19"/>
      <c r="W559" s="19"/>
      <c r="X559" s="19"/>
      <c r="Y559" s="19"/>
      <c r="Z559" s="19"/>
      <c r="AA559" s="19"/>
      <c r="AB559" s="19"/>
      <c r="AC559" s="19"/>
      <c r="AD559" s="19"/>
      <c r="AE559" s="19"/>
      <c r="AF559" s="19"/>
      <c r="AG559" s="19"/>
      <c r="AH559" s="19"/>
      <c r="AI559" s="19"/>
      <c r="AJ559" s="19"/>
      <c r="AK559" s="19"/>
      <c r="AL559" s="19"/>
      <c r="AM559" s="19"/>
      <c r="AN559" s="19"/>
      <c r="AO559" s="19"/>
      <c r="AP559" s="19"/>
      <c r="AQ559" s="19"/>
      <c r="AR559" s="19"/>
      <c r="AS559" s="19"/>
      <c r="AT559" s="19"/>
      <c r="AU559" s="19"/>
      <c r="AV559" s="19"/>
      <c r="AW559" s="19"/>
      <c r="AX559" s="19"/>
      <c r="AY559" s="19"/>
      <c r="AZ559" s="19"/>
      <c r="BA559" s="19"/>
      <c r="BB559" s="19"/>
      <c r="BC559" s="19"/>
    </row>
    <row r="560" spans="1:55">
      <c r="A560" s="19"/>
      <c r="B560" s="19"/>
      <c r="C560" s="19"/>
      <c r="D560" s="19"/>
      <c r="E560" s="19"/>
      <c r="F560" s="19"/>
      <c r="G560" s="19"/>
      <c r="H560" s="19"/>
      <c r="I560" s="19"/>
      <c r="J560" s="19"/>
      <c r="K560" s="19"/>
      <c r="L560" s="19"/>
      <c r="M560" s="19"/>
      <c r="N560" s="19"/>
      <c r="O560" s="19"/>
      <c r="P560" s="19"/>
      <c r="Q560" s="19"/>
      <c r="R560" s="19"/>
      <c r="S560" s="19"/>
      <c r="T560" s="19"/>
      <c r="U560" s="19"/>
      <c r="V560" s="19"/>
      <c r="W560" s="19"/>
      <c r="X560" s="19"/>
      <c r="Y560" s="19"/>
      <c r="Z560" s="19"/>
      <c r="AA560" s="19"/>
      <c r="AB560" s="19"/>
      <c r="AC560" s="19"/>
      <c r="AD560" s="19"/>
      <c r="AE560" s="19"/>
      <c r="AF560" s="19"/>
      <c r="AG560" s="19"/>
      <c r="AH560" s="19"/>
      <c r="AI560" s="19"/>
      <c r="AJ560" s="19"/>
      <c r="AK560" s="19"/>
      <c r="AL560" s="19"/>
      <c r="AM560" s="19"/>
      <c r="AN560" s="19"/>
      <c r="AO560" s="19"/>
      <c r="AP560" s="19"/>
      <c r="AQ560" s="19"/>
      <c r="AR560" s="19"/>
      <c r="AS560" s="19"/>
      <c r="AT560" s="19"/>
      <c r="AU560" s="19"/>
      <c r="AV560" s="19"/>
      <c r="AW560" s="19"/>
      <c r="AX560" s="19"/>
      <c r="AY560" s="19"/>
      <c r="AZ560" s="19"/>
      <c r="BA560" s="19"/>
      <c r="BB560" s="19"/>
      <c r="BC560" s="19"/>
    </row>
    <row r="561" spans="1:55">
      <c r="A561" s="19"/>
      <c r="B561" s="19"/>
      <c r="C561" s="19"/>
      <c r="D561" s="19"/>
      <c r="E561" s="19"/>
      <c r="F561" s="19"/>
      <c r="G561" s="19"/>
      <c r="H561" s="19"/>
      <c r="I561" s="19"/>
      <c r="J561" s="19"/>
      <c r="K561" s="19"/>
      <c r="L561" s="19"/>
      <c r="M561" s="19"/>
      <c r="N561" s="19"/>
      <c r="O561" s="19"/>
      <c r="P561" s="19"/>
      <c r="Q561" s="19"/>
      <c r="R561" s="19"/>
      <c r="S561" s="19"/>
      <c r="T561" s="19"/>
      <c r="U561" s="19"/>
      <c r="V561" s="19"/>
      <c r="W561" s="19"/>
      <c r="X561" s="19"/>
      <c r="Y561" s="19"/>
      <c r="Z561" s="19"/>
      <c r="AA561" s="19"/>
      <c r="AB561" s="19"/>
      <c r="AC561" s="19"/>
      <c r="AD561" s="19"/>
      <c r="AE561" s="19"/>
      <c r="AF561" s="19"/>
      <c r="AG561" s="19"/>
      <c r="AH561" s="19"/>
      <c r="AI561" s="19"/>
      <c r="AJ561" s="19"/>
      <c r="AK561" s="19"/>
      <c r="AL561" s="19"/>
      <c r="AM561" s="19"/>
      <c r="AN561" s="19"/>
      <c r="AO561" s="19"/>
      <c r="AP561" s="19"/>
      <c r="AQ561" s="19"/>
      <c r="AR561" s="19"/>
      <c r="AS561" s="19"/>
      <c r="AT561" s="19"/>
      <c r="AU561" s="19"/>
      <c r="AV561" s="19"/>
      <c r="AW561" s="19"/>
      <c r="AX561" s="19"/>
      <c r="AY561" s="19"/>
      <c r="AZ561" s="19"/>
      <c r="BA561" s="19"/>
      <c r="BB561" s="19"/>
      <c r="BC561" s="19"/>
    </row>
    <row r="562" spans="1:55">
      <c r="A562" s="19"/>
      <c r="B562" s="19"/>
      <c r="C562" s="19"/>
      <c r="D562" s="19"/>
      <c r="E562" s="19"/>
      <c r="F562" s="19"/>
      <c r="G562" s="19"/>
      <c r="H562" s="19"/>
      <c r="I562" s="19"/>
      <c r="J562" s="19"/>
      <c r="K562" s="19"/>
      <c r="L562" s="19"/>
      <c r="M562" s="19"/>
      <c r="N562" s="19"/>
      <c r="O562" s="19"/>
      <c r="P562" s="19"/>
      <c r="Q562" s="19"/>
      <c r="R562" s="19"/>
      <c r="S562" s="19"/>
      <c r="T562" s="19"/>
      <c r="U562" s="19"/>
      <c r="V562" s="19"/>
      <c r="W562" s="19"/>
      <c r="X562" s="19"/>
      <c r="Y562" s="19"/>
      <c r="Z562" s="19"/>
      <c r="AA562" s="19"/>
      <c r="AB562" s="19"/>
      <c r="AC562" s="19"/>
      <c r="AD562" s="19"/>
      <c r="AE562" s="19"/>
      <c r="AF562" s="19"/>
      <c r="AG562" s="19"/>
      <c r="AH562" s="19"/>
      <c r="AI562" s="19"/>
      <c r="AJ562" s="19"/>
      <c r="AK562" s="19"/>
      <c r="AL562" s="19"/>
      <c r="AM562" s="19"/>
      <c r="AN562" s="19"/>
      <c r="AO562" s="19"/>
      <c r="AP562" s="19"/>
      <c r="AQ562" s="19"/>
      <c r="AR562" s="19"/>
      <c r="AS562" s="19"/>
      <c r="AT562" s="19"/>
      <c r="AU562" s="19"/>
      <c r="AV562" s="19"/>
      <c r="AW562" s="19"/>
      <c r="AX562" s="19"/>
      <c r="AY562" s="19"/>
      <c r="AZ562" s="19"/>
      <c r="BA562" s="19"/>
      <c r="BB562" s="19"/>
      <c r="BC562" s="19"/>
    </row>
    <row r="563" spans="1:55">
      <c r="A563" s="19"/>
      <c r="B563" s="19"/>
      <c r="C563" s="19"/>
      <c r="D563" s="19"/>
      <c r="E563" s="19"/>
      <c r="F563" s="19"/>
      <c r="G563" s="19"/>
      <c r="H563" s="19"/>
      <c r="I563" s="19"/>
      <c r="J563" s="19"/>
      <c r="K563" s="19"/>
      <c r="L563" s="19"/>
      <c r="M563" s="19"/>
      <c r="N563" s="19"/>
      <c r="O563" s="19"/>
      <c r="P563" s="19"/>
      <c r="Q563" s="19"/>
      <c r="R563" s="19"/>
      <c r="S563" s="19"/>
      <c r="T563" s="19"/>
      <c r="U563" s="19"/>
      <c r="V563" s="19"/>
      <c r="W563" s="19"/>
      <c r="X563" s="19"/>
      <c r="Y563" s="19"/>
      <c r="Z563" s="19"/>
      <c r="AA563" s="19"/>
      <c r="AB563" s="19"/>
      <c r="AC563" s="19"/>
      <c r="AD563" s="19"/>
      <c r="AE563" s="19"/>
      <c r="AF563" s="19"/>
      <c r="AG563" s="19"/>
      <c r="AH563" s="19"/>
      <c r="AI563" s="19"/>
      <c r="AJ563" s="19"/>
      <c r="AK563" s="19"/>
      <c r="AL563" s="19"/>
      <c r="AM563" s="19"/>
      <c r="AN563" s="19"/>
      <c r="AO563" s="19"/>
      <c r="AP563" s="19"/>
      <c r="AQ563" s="19"/>
      <c r="AR563" s="19"/>
      <c r="AS563" s="19"/>
      <c r="AT563" s="19"/>
      <c r="AU563" s="19"/>
      <c r="AV563" s="19"/>
      <c r="AW563" s="19"/>
      <c r="AX563" s="19"/>
      <c r="AY563" s="19"/>
      <c r="AZ563" s="19"/>
      <c r="BA563" s="19"/>
      <c r="BB563" s="19"/>
      <c r="BC563" s="19"/>
    </row>
    <row r="564" spans="1:55">
      <c r="A564" s="19"/>
      <c r="B564" s="19"/>
      <c r="C564" s="19"/>
      <c r="D564" s="19"/>
      <c r="E564" s="19"/>
      <c r="F564" s="19"/>
      <c r="G564" s="19"/>
      <c r="H564" s="19"/>
      <c r="I564" s="19"/>
      <c r="J564" s="19"/>
      <c r="K564" s="19"/>
      <c r="L564" s="19"/>
      <c r="M564" s="19"/>
      <c r="N564" s="19"/>
      <c r="O564" s="19"/>
      <c r="P564" s="19"/>
      <c r="Q564" s="19"/>
      <c r="R564" s="19"/>
      <c r="S564" s="19"/>
      <c r="T564" s="19"/>
      <c r="U564" s="19"/>
      <c r="V564" s="19"/>
      <c r="W564" s="19"/>
      <c r="X564" s="19"/>
      <c r="Y564" s="19"/>
      <c r="Z564" s="19"/>
      <c r="AA564" s="19"/>
      <c r="AB564" s="19"/>
      <c r="AC564" s="19"/>
      <c r="AD564" s="19"/>
      <c r="AE564" s="19"/>
      <c r="AF564" s="19"/>
      <c r="AG564" s="19"/>
      <c r="AH564" s="19"/>
      <c r="AI564" s="19"/>
      <c r="AJ564" s="19"/>
      <c r="AK564" s="19"/>
      <c r="AL564" s="19"/>
      <c r="AM564" s="19"/>
      <c r="AN564" s="19"/>
      <c r="AO564" s="19"/>
      <c r="AP564" s="19"/>
      <c r="AQ564" s="19"/>
      <c r="AR564" s="19"/>
      <c r="AS564" s="19"/>
      <c r="AT564" s="19"/>
      <c r="AU564" s="19"/>
      <c r="AV564" s="19"/>
      <c r="AW564" s="19"/>
      <c r="AX564" s="19"/>
      <c r="AY564" s="19"/>
      <c r="AZ564" s="19"/>
      <c r="BA564" s="19"/>
      <c r="BB564" s="19"/>
      <c r="BC564" s="19"/>
    </row>
    <row r="565" spans="1:55">
      <c r="A565" s="19"/>
      <c r="B565" s="19"/>
      <c r="C565" s="19"/>
      <c r="D565" s="19"/>
      <c r="E565" s="19"/>
      <c r="F565" s="19"/>
      <c r="G565" s="19"/>
      <c r="H565" s="19"/>
      <c r="I565" s="19"/>
      <c r="J565" s="19"/>
      <c r="K565" s="19"/>
      <c r="L565" s="19"/>
      <c r="M565" s="19"/>
      <c r="N565" s="19"/>
      <c r="O565" s="19"/>
      <c r="P565" s="19"/>
      <c r="Q565" s="19"/>
      <c r="R565" s="19"/>
      <c r="S565" s="19"/>
      <c r="T565" s="19"/>
      <c r="U565" s="19"/>
      <c r="V565" s="19"/>
      <c r="W565" s="19"/>
      <c r="X565" s="19"/>
      <c r="Y565" s="19"/>
      <c r="Z565" s="19"/>
      <c r="AA565" s="19"/>
      <c r="AB565" s="19"/>
      <c r="AC565" s="19"/>
      <c r="AD565" s="19"/>
      <c r="AE565" s="19"/>
      <c r="AF565" s="19"/>
      <c r="AG565" s="19"/>
      <c r="AH565" s="19"/>
      <c r="AI565" s="19"/>
      <c r="AJ565" s="19"/>
      <c r="AK565" s="19"/>
      <c r="AL565" s="19"/>
      <c r="AM565" s="19"/>
      <c r="AN565" s="19"/>
      <c r="AO565" s="19"/>
      <c r="AP565" s="19"/>
      <c r="AQ565" s="19"/>
      <c r="AR565" s="19"/>
      <c r="AS565" s="19"/>
      <c r="AT565" s="19"/>
      <c r="AU565" s="19"/>
      <c r="AV565" s="19"/>
      <c r="AW565" s="19"/>
      <c r="AX565" s="19"/>
      <c r="AY565" s="19"/>
      <c r="AZ565" s="19"/>
      <c r="BA565" s="19"/>
      <c r="BB565" s="19"/>
      <c r="BC565" s="19"/>
    </row>
    <row r="566" spans="1:55">
      <c r="A566" s="19"/>
      <c r="B566" s="19"/>
      <c r="C566" s="19"/>
      <c r="D566" s="19"/>
      <c r="E566" s="19"/>
      <c r="F566" s="19"/>
      <c r="G566" s="19"/>
      <c r="H566" s="19"/>
      <c r="I566" s="19"/>
      <c r="J566" s="19"/>
      <c r="K566" s="19"/>
      <c r="L566" s="19"/>
      <c r="M566" s="19"/>
      <c r="N566" s="19"/>
      <c r="O566" s="19"/>
      <c r="P566" s="19"/>
      <c r="Q566" s="19"/>
      <c r="R566" s="19"/>
      <c r="S566" s="19"/>
      <c r="T566" s="19"/>
      <c r="U566" s="19"/>
      <c r="V566" s="19"/>
      <c r="W566" s="19"/>
      <c r="X566" s="19"/>
      <c r="Y566" s="19"/>
      <c r="Z566" s="19"/>
      <c r="AA566" s="19"/>
      <c r="AB566" s="19"/>
      <c r="AC566" s="19"/>
      <c r="AD566" s="19"/>
      <c r="AE566" s="19"/>
      <c r="AF566" s="19"/>
      <c r="AG566" s="19"/>
      <c r="AH566" s="19"/>
      <c r="AI566" s="19"/>
      <c r="AJ566" s="19"/>
      <c r="AK566" s="19"/>
      <c r="AL566" s="19"/>
      <c r="AM566" s="19"/>
      <c r="AN566" s="19"/>
      <c r="AO566" s="19"/>
      <c r="AP566" s="19"/>
      <c r="AQ566" s="19"/>
      <c r="AR566" s="19"/>
      <c r="AS566" s="19"/>
      <c r="AT566" s="19"/>
      <c r="AU566" s="19"/>
      <c r="AV566" s="19"/>
      <c r="AW566" s="19"/>
      <c r="AX566" s="19"/>
      <c r="AY566" s="19"/>
      <c r="AZ566" s="19"/>
      <c r="BA566" s="19"/>
      <c r="BB566" s="19"/>
      <c r="BC566" s="19"/>
    </row>
    <row r="567" spans="1:55">
      <c r="A567" s="19"/>
      <c r="B567" s="19"/>
      <c r="C567" s="19"/>
      <c r="D567" s="19"/>
      <c r="E567" s="19"/>
      <c r="F567" s="19"/>
      <c r="G567" s="19"/>
      <c r="H567" s="19"/>
      <c r="I567" s="19"/>
      <c r="J567" s="19"/>
      <c r="K567" s="19"/>
      <c r="L567" s="19"/>
      <c r="M567" s="19"/>
      <c r="N567" s="19"/>
      <c r="O567" s="19"/>
      <c r="P567" s="19"/>
      <c r="Q567" s="19"/>
      <c r="R567" s="19"/>
      <c r="S567" s="19"/>
      <c r="T567" s="19"/>
      <c r="U567" s="19"/>
      <c r="V567" s="19"/>
      <c r="W567" s="19"/>
      <c r="X567" s="19"/>
      <c r="Y567" s="19"/>
      <c r="Z567" s="19"/>
      <c r="AA567" s="19"/>
      <c r="AB567" s="19"/>
      <c r="AC567" s="19"/>
      <c r="AD567" s="19"/>
      <c r="AE567" s="19"/>
      <c r="AF567" s="19"/>
      <c r="AG567" s="19"/>
      <c r="AH567" s="19"/>
      <c r="AI567" s="19"/>
      <c r="AJ567" s="19"/>
      <c r="AK567" s="19"/>
      <c r="AL567" s="19"/>
      <c r="AM567" s="19"/>
      <c r="AN567" s="19"/>
      <c r="AO567" s="19"/>
      <c r="AP567" s="19"/>
      <c r="AQ567" s="19"/>
      <c r="AR567" s="19"/>
      <c r="AS567" s="19"/>
      <c r="AT567" s="19"/>
      <c r="AU567" s="19"/>
      <c r="AV567" s="19"/>
      <c r="AW567" s="19"/>
      <c r="AX567" s="19"/>
      <c r="AY567" s="19"/>
      <c r="AZ567" s="19"/>
      <c r="BA567" s="19"/>
      <c r="BB567" s="19"/>
      <c r="BC567" s="19"/>
    </row>
    <row r="568" spans="1:55">
      <c r="A568" s="19"/>
      <c r="B568" s="19"/>
      <c r="C568" s="19"/>
      <c r="D568" s="19"/>
      <c r="E568" s="19"/>
      <c r="F568" s="19"/>
      <c r="G568" s="19"/>
      <c r="H568" s="19"/>
      <c r="I568" s="19"/>
      <c r="J568" s="19"/>
      <c r="K568" s="19"/>
      <c r="L568" s="19"/>
      <c r="M568" s="19"/>
      <c r="N568" s="19"/>
      <c r="O568" s="19"/>
      <c r="P568" s="19"/>
      <c r="Q568" s="19"/>
      <c r="R568" s="19"/>
      <c r="S568" s="19"/>
      <c r="T568" s="19"/>
      <c r="U568" s="19"/>
      <c r="V568" s="19"/>
      <c r="W568" s="19"/>
      <c r="X568" s="19"/>
      <c r="Y568" s="19"/>
      <c r="Z568" s="19"/>
      <c r="AA568" s="19"/>
      <c r="AB568" s="19"/>
      <c r="AC568" s="19"/>
      <c r="AD568" s="19"/>
      <c r="AE568" s="19"/>
      <c r="AF568" s="19"/>
      <c r="AG568" s="19"/>
      <c r="AH568" s="19"/>
      <c r="AI568" s="19"/>
      <c r="AJ568" s="19"/>
      <c r="AK568" s="19"/>
      <c r="AL568" s="19"/>
      <c r="AM568" s="19"/>
      <c r="AN568" s="19"/>
      <c r="AO568" s="19"/>
      <c r="AP568" s="19"/>
      <c r="AQ568" s="19"/>
      <c r="AR568" s="19"/>
      <c r="AS568" s="19"/>
      <c r="AT568" s="19"/>
      <c r="AU568" s="19"/>
      <c r="AV568" s="19"/>
      <c r="AW568" s="19"/>
      <c r="AX568" s="19"/>
      <c r="AY568" s="19"/>
      <c r="AZ568" s="19"/>
      <c r="BA568" s="19"/>
      <c r="BB568" s="19"/>
      <c r="BC568" s="19"/>
    </row>
    <row r="569" spans="1:55">
      <c r="A569" s="19"/>
      <c r="B569" s="19"/>
      <c r="C569" s="19"/>
      <c r="D569" s="19"/>
      <c r="E569" s="19"/>
      <c r="F569" s="19"/>
      <c r="G569" s="19"/>
      <c r="H569" s="19"/>
      <c r="I569" s="19"/>
      <c r="J569" s="19"/>
      <c r="K569" s="19"/>
      <c r="L569" s="19"/>
      <c r="M569" s="19"/>
      <c r="N569" s="19"/>
      <c r="O569" s="19"/>
      <c r="P569" s="19"/>
      <c r="Q569" s="19"/>
      <c r="R569" s="19"/>
      <c r="S569" s="19"/>
      <c r="T569" s="19"/>
      <c r="U569" s="19"/>
      <c r="V569" s="19"/>
      <c r="W569" s="19"/>
      <c r="X569" s="19"/>
      <c r="Y569" s="19"/>
      <c r="Z569" s="19"/>
      <c r="AA569" s="19"/>
      <c r="AB569" s="19"/>
      <c r="AC569" s="19"/>
      <c r="AD569" s="19"/>
      <c r="AE569" s="19"/>
      <c r="AF569" s="19"/>
      <c r="AG569" s="19"/>
      <c r="AH569" s="19"/>
      <c r="AI569" s="19"/>
      <c r="AJ569" s="19"/>
      <c r="AK569" s="19"/>
      <c r="AL569" s="19"/>
      <c r="AM569" s="19"/>
      <c r="AN569" s="19"/>
      <c r="AO569" s="19"/>
      <c r="AP569" s="19"/>
      <c r="AQ569" s="19"/>
      <c r="AR569" s="19"/>
      <c r="AS569" s="19"/>
      <c r="AT569" s="19"/>
      <c r="AU569" s="19"/>
      <c r="AV569" s="19"/>
      <c r="AW569" s="19"/>
      <c r="AX569" s="19"/>
      <c r="AY569" s="19"/>
      <c r="AZ569" s="19"/>
      <c r="BA569" s="19"/>
      <c r="BB569" s="19"/>
      <c r="BC569" s="19"/>
    </row>
    <row r="570" spans="1:55">
      <c r="A570" s="19"/>
      <c r="B570" s="19"/>
      <c r="C570" s="19"/>
      <c r="D570" s="19"/>
      <c r="E570" s="19"/>
      <c r="F570" s="19"/>
      <c r="G570" s="19"/>
      <c r="H570" s="19"/>
      <c r="I570" s="19"/>
      <c r="J570" s="19"/>
      <c r="K570" s="19"/>
      <c r="L570" s="19"/>
      <c r="M570" s="19"/>
      <c r="N570" s="19"/>
      <c r="O570" s="19"/>
      <c r="P570" s="19"/>
      <c r="Q570" s="19"/>
      <c r="R570" s="19"/>
      <c r="S570" s="19"/>
      <c r="T570" s="19"/>
      <c r="U570" s="19"/>
      <c r="V570" s="19"/>
      <c r="W570" s="19"/>
      <c r="X570" s="19"/>
      <c r="Y570" s="19"/>
      <c r="Z570" s="19"/>
      <c r="AA570" s="19"/>
      <c r="AB570" s="19"/>
      <c r="AC570" s="19"/>
      <c r="AD570" s="19"/>
      <c r="AE570" s="19"/>
      <c r="AF570" s="19"/>
      <c r="AG570" s="19"/>
      <c r="AH570" s="19"/>
      <c r="AI570" s="19"/>
      <c r="AJ570" s="19"/>
      <c r="AK570" s="19"/>
      <c r="AL570" s="19"/>
      <c r="AM570" s="19"/>
      <c r="AN570" s="19"/>
      <c r="AO570" s="19"/>
      <c r="AP570" s="19"/>
      <c r="AQ570" s="19"/>
      <c r="AR570" s="19"/>
      <c r="AS570" s="19"/>
      <c r="AT570" s="19"/>
      <c r="AU570" s="19"/>
      <c r="AV570" s="19"/>
      <c r="AW570" s="19"/>
      <c r="AX570" s="19"/>
      <c r="AY570" s="19"/>
      <c r="AZ570" s="19"/>
      <c r="BA570" s="19"/>
      <c r="BB570" s="19"/>
      <c r="BC570" s="19"/>
    </row>
    <row r="571" spans="1:55">
      <c r="A571" s="19"/>
      <c r="B571" s="19"/>
      <c r="C571" s="19"/>
      <c r="D571" s="19"/>
      <c r="E571" s="19"/>
      <c r="F571" s="19"/>
      <c r="G571" s="19"/>
      <c r="H571" s="19"/>
      <c r="I571" s="19"/>
      <c r="J571" s="19"/>
      <c r="K571" s="19"/>
      <c r="L571" s="19"/>
      <c r="M571" s="19"/>
      <c r="N571" s="19"/>
      <c r="O571" s="19"/>
      <c r="P571" s="19"/>
      <c r="Q571" s="19"/>
      <c r="R571" s="19"/>
      <c r="S571" s="19"/>
      <c r="T571" s="19"/>
      <c r="U571" s="19"/>
      <c r="V571" s="19"/>
      <c r="W571" s="19"/>
      <c r="X571" s="19"/>
      <c r="Y571" s="19"/>
      <c r="Z571" s="19"/>
      <c r="AA571" s="19"/>
      <c r="AB571" s="19"/>
      <c r="AC571" s="19"/>
      <c r="AD571" s="19"/>
      <c r="AE571" s="19"/>
      <c r="AF571" s="19"/>
      <c r="AG571" s="19"/>
      <c r="AH571" s="19"/>
      <c r="AI571" s="19"/>
      <c r="AJ571" s="19"/>
      <c r="AK571" s="19"/>
      <c r="AL571" s="19"/>
      <c r="AM571" s="19"/>
      <c r="AN571" s="19"/>
      <c r="AO571" s="19"/>
      <c r="AP571" s="19"/>
      <c r="AQ571" s="19"/>
      <c r="AR571" s="19"/>
      <c r="AS571" s="19"/>
      <c r="AT571" s="19"/>
      <c r="AU571" s="19"/>
      <c r="AV571" s="19"/>
      <c r="AW571" s="19"/>
      <c r="AX571" s="19"/>
      <c r="AY571" s="19"/>
      <c r="AZ571" s="19"/>
      <c r="BA571" s="19"/>
      <c r="BB571" s="19"/>
      <c r="BC571" s="19"/>
    </row>
    <row r="572" spans="1:55">
      <c r="A572" s="19"/>
      <c r="B572" s="19"/>
      <c r="C572" s="19"/>
      <c r="D572" s="19"/>
      <c r="E572" s="19"/>
      <c r="F572" s="19"/>
      <c r="G572" s="19"/>
      <c r="H572" s="19"/>
      <c r="I572" s="19"/>
      <c r="J572" s="19"/>
      <c r="K572" s="19"/>
      <c r="L572" s="19"/>
      <c r="M572" s="19"/>
      <c r="N572" s="19"/>
      <c r="O572" s="19"/>
      <c r="P572" s="19"/>
      <c r="Q572" s="19"/>
      <c r="R572" s="19"/>
      <c r="S572" s="19"/>
      <c r="T572" s="19"/>
      <c r="U572" s="19"/>
      <c r="V572" s="19"/>
      <c r="W572" s="19"/>
      <c r="X572" s="19"/>
      <c r="Y572" s="19"/>
      <c r="Z572" s="19"/>
      <c r="AA572" s="19"/>
      <c r="AB572" s="19"/>
      <c r="AC572" s="19"/>
      <c r="AD572" s="19"/>
      <c r="AE572" s="19"/>
      <c r="AF572" s="19"/>
      <c r="AG572" s="19"/>
      <c r="AH572" s="19"/>
      <c r="AI572" s="19"/>
      <c r="AJ572" s="19"/>
      <c r="AK572" s="19"/>
      <c r="AL572" s="19"/>
      <c r="AM572" s="19"/>
      <c r="AN572" s="19"/>
      <c r="AO572" s="19"/>
      <c r="AP572" s="19"/>
      <c r="AQ572" s="19"/>
      <c r="AR572" s="19"/>
      <c r="AS572" s="19"/>
      <c r="AT572" s="19"/>
      <c r="AU572" s="19"/>
      <c r="AV572" s="19"/>
      <c r="AW572" s="19"/>
      <c r="AX572" s="19"/>
      <c r="AY572" s="19"/>
      <c r="AZ572" s="19"/>
      <c r="BA572" s="19"/>
      <c r="BB572" s="19"/>
      <c r="BC572" s="19"/>
    </row>
    <row r="573" spans="1:55">
      <c r="A573" s="19"/>
      <c r="B573" s="19"/>
      <c r="C573" s="19"/>
      <c r="D573" s="19"/>
      <c r="E573" s="19"/>
      <c r="F573" s="19"/>
      <c r="G573" s="19"/>
      <c r="H573" s="19"/>
      <c r="I573" s="19"/>
      <c r="J573" s="19"/>
      <c r="K573" s="19"/>
      <c r="L573" s="19"/>
      <c r="M573" s="19"/>
      <c r="N573" s="19"/>
      <c r="O573" s="19"/>
      <c r="P573" s="19"/>
      <c r="Q573" s="19"/>
      <c r="R573" s="19"/>
      <c r="S573" s="19"/>
      <c r="T573" s="19"/>
      <c r="U573" s="19"/>
      <c r="V573" s="19"/>
      <c r="W573" s="19"/>
      <c r="X573" s="19"/>
      <c r="Y573" s="19"/>
      <c r="Z573" s="19"/>
      <c r="AA573" s="19"/>
      <c r="AB573" s="19"/>
      <c r="AC573" s="19"/>
      <c r="AD573" s="19"/>
      <c r="AE573" s="19"/>
      <c r="AF573" s="19"/>
      <c r="AG573" s="19"/>
      <c r="AH573" s="19"/>
      <c r="AI573" s="19"/>
      <c r="AJ573" s="19"/>
      <c r="AK573" s="19"/>
      <c r="AL573" s="19"/>
      <c r="AM573" s="19"/>
      <c r="AN573" s="19"/>
      <c r="AO573" s="19"/>
      <c r="AP573" s="19"/>
      <c r="AQ573" s="19"/>
      <c r="AR573" s="19"/>
      <c r="AS573" s="19"/>
      <c r="AT573" s="19"/>
      <c r="AU573" s="19"/>
      <c r="AV573" s="19"/>
      <c r="AW573" s="19"/>
      <c r="AX573" s="19"/>
      <c r="AY573" s="19"/>
      <c r="AZ573" s="19"/>
      <c r="BA573" s="19"/>
      <c r="BB573" s="19"/>
      <c r="BC573" s="19"/>
    </row>
    <row r="574" spans="1:55">
      <c r="A574" s="19"/>
      <c r="B574" s="19"/>
      <c r="C574" s="19"/>
      <c r="D574" s="19"/>
      <c r="E574" s="19"/>
      <c r="F574" s="19"/>
      <c r="G574" s="19"/>
      <c r="H574" s="19"/>
      <c r="I574" s="19"/>
      <c r="J574" s="19"/>
      <c r="K574" s="19"/>
      <c r="L574" s="19"/>
      <c r="M574" s="19"/>
      <c r="N574" s="19"/>
      <c r="O574" s="19"/>
      <c r="P574" s="19"/>
      <c r="Q574" s="19"/>
      <c r="R574" s="19"/>
      <c r="S574" s="19"/>
      <c r="T574" s="19"/>
      <c r="U574" s="19"/>
      <c r="V574" s="19"/>
      <c r="W574" s="19"/>
      <c r="X574" s="19"/>
      <c r="Y574" s="19"/>
      <c r="Z574" s="19"/>
      <c r="AA574" s="19"/>
      <c r="AB574" s="19"/>
      <c r="AC574" s="19"/>
      <c r="AD574" s="19"/>
      <c r="AE574" s="19"/>
      <c r="AF574" s="19"/>
      <c r="AG574" s="19"/>
      <c r="AH574" s="19"/>
      <c r="AI574" s="19"/>
      <c r="AJ574" s="19"/>
      <c r="AK574" s="19"/>
      <c r="AL574" s="19"/>
      <c r="AM574" s="19"/>
      <c r="AN574" s="19"/>
      <c r="AO574" s="19"/>
      <c r="AP574" s="19"/>
      <c r="AQ574" s="19"/>
      <c r="AR574" s="19"/>
      <c r="AS574" s="19"/>
      <c r="AT574" s="19"/>
      <c r="AU574" s="19"/>
      <c r="AV574" s="19"/>
      <c r="AW574" s="19"/>
      <c r="AX574" s="19"/>
      <c r="AY574" s="19"/>
      <c r="AZ574" s="19"/>
      <c r="BA574" s="19"/>
      <c r="BB574" s="19"/>
      <c r="BC574" s="19"/>
    </row>
    <row r="575" spans="1:55">
      <c r="A575" s="19"/>
      <c r="B575" s="19"/>
      <c r="C575" s="19"/>
      <c r="D575" s="19"/>
      <c r="E575" s="19"/>
      <c r="F575" s="19"/>
      <c r="G575" s="19"/>
      <c r="H575" s="19"/>
      <c r="I575" s="19"/>
      <c r="J575" s="19"/>
      <c r="K575" s="19"/>
      <c r="L575" s="19"/>
      <c r="M575" s="19"/>
      <c r="N575" s="19"/>
      <c r="O575" s="19"/>
      <c r="P575" s="19"/>
      <c r="Q575" s="19"/>
      <c r="R575" s="19"/>
      <c r="S575" s="19"/>
      <c r="T575" s="19"/>
      <c r="U575" s="19"/>
      <c r="V575" s="19"/>
      <c r="W575" s="19"/>
      <c r="X575" s="19"/>
      <c r="Y575" s="19"/>
      <c r="Z575" s="19"/>
      <c r="AA575" s="19"/>
      <c r="AB575" s="19"/>
      <c r="AC575" s="19"/>
      <c r="AD575" s="19"/>
      <c r="AE575" s="19"/>
      <c r="AF575" s="19"/>
      <c r="AG575" s="19"/>
      <c r="AH575" s="19"/>
      <c r="AI575" s="19"/>
      <c r="AJ575" s="19"/>
      <c r="AK575" s="19"/>
      <c r="AL575" s="19"/>
      <c r="AM575" s="19"/>
      <c r="AN575" s="19"/>
      <c r="AO575" s="19"/>
      <c r="AP575" s="19"/>
      <c r="AQ575" s="19"/>
      <c r="AR575" s="19"/>
      <c r="AS575" s="19"/>
      <c r="AT575" s="19"/>
      <c r="AU575" s="19"/>
      <c r="AV575" s="19"/>
      <c r="AW575" s="19"/>
      <c r="AX575" s="19"/>
      <c r="AY575" s="19"/>
      <c r="AZ575" s="19"/>
      <c r="BA575" s="19"/>
      <c r="BB575" s="19"/>
      <c r="BC575" s="19"/>
    </row>
    <row r="576" spans="1:55">
      <c r="A576" s="19"/>
      <c r="B576" s="19"/>
      <c r="C576" s="19"/>
      <c r="D576" s="19"/>
      <c r="E576" s="19"/>
      <c r="F576" s="19"/>
      <c r="G576" s="19"/>
      <c r="H576" s="19"/>
      <c r="I576" s="19"/>
      <c r="J576" s="19"/>
      <c r="K576" s="19"/>
      <c r="L576" s="19"/>
      <c r="M576" s="19"/>
      <c r="N576" s="19"/>
      <c r="O576" s="19"/>
      <c r="P576" s="19"/>
      <c r="Q576" s="19"/>
      <c r="R576" s="19"/>
      <c r="S576" s="19"/>
      <c r="T576" s="19"/>
      <c r="U576" s="19"/>
      <c r="V576" s="19"/>
      <c r="W576" s="19"/>
      <c r="X576" s="19"/>
      <c r="Y576" s="19"/>
      <c r="Z576" s="19"/>
      <c r="AA576" s="19"/>
      <c r="AB576" s="19"/>
      <c r="AC576" s="19"/>
      <c r="AD576" s="19"/>
      <c r="AE576" s="19"/>
      <c r="AF576" s="19"/>
      <c r="AG576" s="19"/>
      <c r="AH576" s="19"/>
      <c r="AI576" s="19"/>
      <c r="AJ576" s="19"/>
      <c r="AK576" s="19"/>
      <c r="AL576" s="19"/>
      <c r="AM576" s="19"/>
      <c r="AN576" s="19"/>
      <c r="AO576" s="19"/>
      <c r="AP576" s="19"/>
      <c r="AQ576" s="19"/>
      <c r="AR576" s="19"/>
      <c r="AS576" s="19"/>
      <c r="AT576" s="19"/>
      <c r="AU576" s="19"/>
      <c r="AV576" s="19"/>
      <c r="AW576" s="19"/>
      <c r="AX576" s="19"/>
      <c r="AY576" s="19"/>
      <c r="AZ576" s="19"/>
      <c r="BA576" s="19"/>
      <c r="BB576" s="19"/>
      <c r="BC576" s="19"/>
    </row>
    <row r="577" spans="1:55">
      <c r="A577" s="19"/>
      <c r="B577" s="19"/>
      <c r="C577" s="19"/>
      <c r="D577" s="19"/>
      <c r="E577" s="19"/>
      <c r="F577" s="19"/>
      <c r="G577" s="19"/>
      <c r="H577" s="19"/>
      <c r="I577" s="19"/>
      <c r="J577" s="19"/>
      <c r="K577" s="19"/>
      <c r="L577" s="19"/>
      <c r="M577" s="19"/>
      <c r="N577" s="19"/>
      <c r="O577" s="19"/>
      <c r="P577" s="19"/>
      <c r="Q577" s="19"/>
      <c r="R577" s="19"/>
      <c r="S577" s="19"/>
      <c r="T577" s="19"/>
      <c r="U577" s="19"/>
      <c r="V577" s="19"/>
      <c r="W577" s="19"/>
      <c r="X577" s="19"/>
      <c r="Y577" s="19"/>
      <c r="Z577" s="19"/>
      <c r="AA577" s="19"/>
      <c r="AB577" s="19"/>
      <c r="AC577" s="19"/>
      <c r="AD577" s="19"/>
      <c r="AE577" s="19"/>
      <c r="AF577" s="19"/>
      <c r="AG577" s="19"/>
      <c r="AH577" s="19"/>
      <c r="AI577" s="19"/>
      <c r="AJ577" s="19"/>
      <c r="AK577" s="19"/>
      <c r="AL577" s="19"/>
      <c r="AM577" s="19"/>
      <c r="AN577" s="19"/>
      <c r="AO577" s="19"/>
      <c r="AP577" s="19"/>
      <c r="AQ577" s="19"/>
      <c r="AR577" s="19"/>
      <c r="AS577" s="19"/>
      <c r="AT577" s="19"/>
      <c r="AU577" s="19"/>
      <c r="AV577" s="19"/>
      <c r="AW577" s="19"/>
      <c r="AX577" s="19"/>
      <c r="AY577" s="19"/>
      <c r="AZ577" s="19"/>
      <c r="BA577" s="19"/>
      <c r="BB577" s="19"/>
      <c r="BC577" s="19"/>
    </row>
    <row r="578" spans="1:55">
      <c r="A578" s="19"/>
      <c r="B578" s="19"/>
      <c r="C578" s="19"/>
      <c r="D578" s="19"/>
      <c r="E578" s="19"/>
      <c r="F578" s="19"/>
      <c r="G578" s="19"/>
      <c r="H578" s="19"/>
      <c r="I578" s="19"/>
      <c r="J578" s="19"/>
      <c r="K578" s="19"/>
      <c r="L578" s="19"/>
      <c r="M578" s="19"/>
      <c r="N578" s="19"/>
      <c r="O578" s="19"/>
      <c r="P578" s="19"/>
      <c r="Q578" s="19"/>
      <c r="R578" s="19"/>
      <c r="S578" s="19"/>
      <c r="T578" s="19"/>
      <c r="U578" s="19"/>
      <c r="V578" s="19"/>
      <c r="W578" s="19"/>
      <c r="X578" s="19"/>
      <c r="Y578" s="19"/>
      <c r="Z578" s="19"/>
      <c r="AA578" s="19"/>
      <c r="AB578" s="19"/>
      <c r="AC578" s="19"/>
      <c r="AD578" s="19"/>
      <c r="AE578" s="19"/>
      <c r="AF578" s="19"/>
      <c r="AG578" s="19"/>
      <c r="AH578" s="19"/>
      <c r="AI578" s="19"/>
      <c r="AJ578" s="19"/>
      <c r="AK578" s="19"/>
      <c r="AL578" s="19"/>
      <c r="AM578" s="19"/>
      <c r="AN578" s="19"/>
      <c r="AO578" s="19"/>
      <c r="AP578" s="19"/>
      <c r="AQ578" s="19"/>
      <c r="AR578" s="19"/>
      <c r="AS578" s="19"/>
      <c r="AT578" s="19"/>
      <c r="AU578" s="19"/>
      <c r="AV578" s="19"/>
      <c r="AW578" s="19"/>
      <c r="AX578" s="19"/>
      <c r="AY578" s="19"/>
      <c r="AZ578" s="19"/>
      <c r="BA578" s="19"/>
      <c r="BB578" s="19"/>
      <c r="BC578" s="19"/>
    </row>
    <row r="579" spans="1:55">
      <c r="A579" s="19"/>
      <c r="B579" s="19"/>
      <c r="C579" s="19"/>
      <c r="D579" s="19"/>
      <c r="E579" s="19"/>
      <c r="F579" s="19"/>
      <c r="G579" s="19"/>
      <c r="H579" s="19"/>
      <c r="I579" s="19"/>
      <c r="J579" s="19"/>
      <c r="K579" s="19"/>
      <c r="L579" s="19"/>
      <c r="M579" s="19"/>
      <c r="N579" s="19"/>
      <c r="O579" s="19"/>
      <c r="P579" s="19"/>
      <c r="Q579" s="19"/>
      <c r="R579" s="19"/>
      <c r="S579" s="19"/>
      <c r="T579" s="19"/>
      <c r="U579" s="19"/>
      <c r="V579" s="19"/>
      <c r="W579" s="19"/>
      <c r="X579" s="19"/>
      <c r="Y579" s="19"/>
      <c r="Z579" s="19"/>
      <c r="AA579" s="19"/>
      <c r="AB579" s="19"/>
      <c r="AC579" s="19"/>
      <c r="AD579" s="19"/>
      <c r="AE579" s="19"/>
      <c r="AF579" s="19"/>
      <c r="AG579" s="19"/>
      <c r="AH579" s="19"/>
      <c r="AI579" s="19"/>
      <c r="AJ579" s="19"/>
      <c r="AK579" s="19"/>
      <c r="AL579" s="19"/>
      <c r="AM579" s="19"/>
      <c r="AN579" s="19"/>
      <c r="AO579" s="19"/>
      <c r="AP579" s="19"/>
      <c r="AQ579" s="19"/>
      <c r="AR579" s="19"/>
      <c r="AS579" s="19"/>
      <c r="AT579" s="19"/>
      <c r="AU579" s="19"/>
      <c r="AV579" s="19"/>
      <c r="AW579" s="19"/>
      <c r="AX579" s="19"/>
      <c r="AY579" s="19"/>
      <c r="AZ579" s="19"/>
      <c r="BA579" s="19"/>
      <c r="BB579" s="19"/>
      <c r="BC579" s="19"/>
    </row>
    <row r="580" spans="1:55">
      <c r="A580" s="19"/>
      <c r="B580" s="19"/>
      <c r="C580" s="19"/>
      <c r="D580" s="19"/>
      <c r="E580" s="19"/>
      <c r="F580" s="19"/>
      <c r="G580" s="19"/>
      <c r="H580" s="19"/>
      <c r="I580" s="19"/>
      <c r="J580" s="19"/>
      <c r="K580" s="19"/>
      <c r="L580" s="19"/>
      <c r="M580" s="19"/>
      <c r="N580" s="19"/>
      <c r="O580" s="19"/>
      <c r="P580" s="19"/>
      <c r="Q580" s="19"/>
      <c r="R580" s="19"/>
      <c r="S580" s="19"/>
      <c r="T580" s="19"/>
      <c r="U580" s="19"/>
      <c r="V580" s="19"/>
      <c r="W580" s="19"/>
      <c r="X580" s="19"/>
      <c r="Y580" s="19"/>
      <c r="Z580" s="19"/>
      <c r="AA580" s="19"/>
      <c r="AB580" s="19"/>
      <c r="AC580" s="19"/>
      <c r="AD580" s="19"/>
      <c r="AE580" s="19"/>
      <c r="AF580" s="19"/>
      <c r="AG580" s="19"/>
      <c r="AH580" s="19"/>
      <c r="AI580" s="19"/>
      <c r="AJ580" s="19"/>
      <c r="AK580" s="19"/>
      <c r="AL580" s="19"/>
      <c r="AM580" s="19"/>
      <c r="AN580" s="19"/>
      <c r="AO580" s="19"/>
      <c r="AP580" s="19"/>
      <c r="AQ580" s="19"/>
      <c r="AR580" s="19"/>
      <c r="AS580" s="19"/>
      <c r="AT580" s="19"/>
      <c r="AU580" s="19"/>
      <c r="AV580" s="19"/>
      <c r="AW580" s="19"/>
      <c r="AX580" s="19"/>
      <c r="AY580" s="19"/>
      <c r="AZ580" s="19"/>
      <c r="BA580" s="19"/>
      <c r="BB580" s="19"/>
      <c r="BC580" s="19"/>
    </row>
    <row r="581" spans="1:55">
      <c r="A581" s="19"/>
      <c r="B581" s="19"/>
      <c r="C581" s="19"/>
      <c r="D581" s="19"/>
      <c r="E581" s="19"/>
      <c r="F581" s="19"/>
      <c r="G581" s="19"/>
      <c r="H581" s="19"/>
      <c r="I581" s="19"/>
      <c r="J581" s="19"/>
      <c r="K581" s="19"/>
      <c r="L581" s="19"/>
      <c r="M581" s="19"/>
      <c r="N581" s="19"/>
      <c r="O581" s="19"/>
      <c r="P581" s="19"/>
      <c r="Q581" s="19"/>
      <c r="R581" s="19"/>
      <c r="S581" s="19"/>
      <c r="T581" s="19"/>
      <c r="U581" s="19"/>
      <c r="V581" s="19"/>
      <c r="W581" s="19"/>
      <c r="X581" s="19"/>
      <c r="Y581" s="19"/>
      <c r="Z581" s="19"/>
      <c r="AA581" s="19"/>
      <c r="AB581" s="19"/>
      <c r="AC581" s="19"/>
      <c r="AD581" s="19"/>
      <c r="AE581" s="19"/>
      <c r="AF581" s="19"/>
      <c r="AG581" s="19"/>
      <c r="AH581" s="19"/>
      <c r="AI581" s="19"/>
      <c r="AJ581" s="19"/>
      <c r="AK581" s="19"/>
      <c r="AL581" s="19"/>
      <c r="AM581" s="19"/>
      <c r="AN581" s="19"/>
      <c r="AO581" s="19"/>
      <c r="AP581" s="19"/>
      <c r="AQ581" s="19"/>
      <c r="AR581" s="19"/>
      <c r="AS581" s="19"/>
      <c r="AT581" s="19"/>
      <c r="AU581" s="19"/>
      <c r="AV581" s="19"/>
      <c r="AW581" s="19"/>
      <c r="AX581" s="19"/>
      <c r="AY581" s="19"/>
      <c r="AZ581" s="19"/>
      <c r="BA581" s="19"/>
      <c r="BB581" s="19"/>
      <c r="BC581" s="19"/>
    </row>
    <row r="582" spans="1:55">
      <c r="A582" s="19"/>
      <c r="B582" s="19"/>
      <c r="C582" s="19"/>
      <c r="D582" s="19"/>
      <c r="E582" s="19"/>
      <c r="F582" s="19"/>
      <c r="G582" s="19"/>
      <c r="H582" s="19"/>
      <c r="I582" s="19"/>
      <c r="J582" s="19"/>
      <c r="K582" s="19"/>
      <c r="L582" s="19"/>
      <c r="M582" s="19"/>
      <c r="N582" s="19"/>
      <c r="O582" s="19"/>
      <c r="P582" s="19"/>
      <c r="Q582" s="19"/>
      <c r="R582" s="19"/>
      <c r="S582" s="19"/>
      <c r="T582" s="19"/>
      <c r="U582" s="19"/>
      <c r="V582" s="19"/>
      <c r="W582" s="19"/>
      <c r="X582" s="19"/>
      <c r="Y582" s="19"/>
      <c r="Z582" s="19"/>
      <c r="AA582" s="19"/>
      <c r="AB582" s="19"/>
      <c r="AC582" s="19"/>
      <c r="AD582" s="19"/>
      <c r="AE582" s="19"/>
      <c r="AF582" s="19"/>
      <c r="AG582" s="19"/>
      <c r="AH582" s="19"/>
      <c r="AI582" s="19"/>
      <c r="AJ582" s="19"/>
      <c r="AK582" s="19"/>
      <c r="AL582" s="19"/>
      <c r="AM582" s="19"/>
      <c r="AN582" s="19"/>
      <c r="AO582" s="19"/>
      <c r="AP582" s="19"/>
      <c r="AQ582" s="19"/>
      <c r="AR582" s="19"/>
      <c r="AS582" s="19"/>
      <c r="AT582" s="19"/>
      <c r="AU582" s="19"/>
      <c r="AV582" s="19"/>
      <c r="AW582" s="19"/>
      <c r="AX582" s="19"/>
      <c r="AY582" s="19"/>
      <c r="AZ582" s="19"/>
      <c r="BA582" s="19"/>
      <c r="BB582" s="19"/>
      <c r="BC582" s="19"/>
    </row>
    <row r="583" spans="1:55">
      <c r="A583" s="19"/>
      <c r="B583" s="19"/>
      <c r="C583" s="19"/>
      <c r="D583" s="19"/>
      <c r="E583" s="19"/>
      <c r="F583" s="19"/>
      <c r="G583" s="19"/>
      <c r="H583" s="19"/>
      <c r="I583" s="19"/>
      <c r="J583" s="19"/>
      <c r="K583" s="19"/>
      <c r="L583" s="19"/>
      <c r="M583" s="19"/>
      <c r="N583" s="19"/>
      <c r="O583" s="19"/>
      <c r="P583" s="19"/>
      <c r="Q583" s="19"/>
      <c r="R583" s="19"/>
      <c r="S583" s="19"/>
      <c r="T583" s="19"/>
      <c r="U583" s="19"/>
      <c r="V583" s="19"/>
      <c r="W583" s="19"/>
      <c r="X583" s="19"/>
      <c r="Y583" s="19"/>
      <c r="Z583" s="19"/>
      <c r="AA583" s="19"/>
      <c r="AB583" s="19"/>
      <c r="AC583" s="19"/>
      <c r="AD583" s="19"/>
      <c r="AE583" s="19"/>
      <c r="AF583" s="19"/>
      <c r="AG583" s="19"/>
      <c r="AH583" s="19"/>
      <c r="AI583" s="19"/>
      <c r="AJ583" s="19"/>
      <c r="AK583" s="19"/>
      <c r="AL583" s="19"/>
      <c r="AM583" s="19"/>
      <c r="AN583" s="19"/>
      <c r="AO583" s="19"/>
      <c r="AP583" s="19"/>
      <c r="AQ583" s="19"/>
      <c r="AR583" s="19"/>
      <c r="AS583" s="19"/>
      <c r="AT583" s="19"/>
      <c r="AU583" s="19"/>
      <c r="AV583" s="19"/>
      <c r="AW583" s="19"/>
      <c r="AX583" s="19"/>
      <c r="AY583" s="19"/>
      <c r="AZ583" s="19"/>
      <c r="BA583" s="19"/>
      <c r="BB583" s="19"/>
      <c r="BC583" s="19"/>
    </row>
    <row r="584" spans="1:55">
      <c r="A584" s="19"/>
      <c r="B584" s="19"/>
      <c r="C584" s="19"/>
      <c r="D584" s="19"/>
      <c r="E584" s="19"/>
      <c r="F584" s="19"/>
      <c r="G584" s="19"/>
      <c r="H584" s="19"/>
      <c r="I584" s="19"/>
      <c r="J584" s="19"/>
      <c r="K584" s="19"/>
      <c r="L584" s="19"/>
      <c r="M584" s="19"/>
      <c r="N584" s="19"/>
      <c r="O584" s="19"/>
      <c r="P584" s="19"/>
      <c r="Q584" s="19"/>
      <c r="R584" s="19"/>
      <c r="S584" s="19"/>
      <c r="T584" s="19"/>
      <c r="U584" s="19"/>
      <c r="V584" s="19"/>
      <c r="W584" s="19"/>
      <c r="X584" s="19"/>
      <c r="Y584" s="19"/>
      <c r="Z584" s="19"/>
      <c r="AA584" s="19"/>
      <c r="AB584" s="19"/>
      <c r="AC584" s="19"/>
      <c r="AD584" s="19"/>
      <c r="AE584" s="19"/>
      <c r="AF584" s="19"/>
      <c r="AG584" s="19"/>
      <c r="AH584" s="19"/>
      <c r="AI584" s="19"/>
      <c r="AJ584" s="19"/>
      <c r="AK584" s="19"/>
      <c r="AL584" s="19"/>
      <c r="AM584" s="19"/>
      <c r="AN584" s="19"/>
      <c r="AO584" s="19"/>
      <c r="AP584" s="19"/>
      <c r="AQ584" s="19"/>
      <c r="AR584" s="19"/>
      <c r="AS584" s="19"/>
      <c r="AT584" s="19"/>
      <c r="AU584" s="19"/>
      <c r="AV584" s="19"/>
      <c r="AW584" s="19"/>
      <c r="AX584" s="19"/>
      <c r="AY584" s="19"/>
      <c r="AZ584" s="19"/>
      <c r="BA584" s="19"/>
      <c r="BB584" s="19"/>
      <c r="BC584" s="19"/>
    </row>
    <row r="585" spans="1:55">
      <c r="A585" s="19"/>
      <c r="B585" s="19"/>
      <c r="C585" s="19"/>
      <c r="D585" s="19"/>
      <c r="E585" s="19"/>
      <c r="F585" s="19"/>
      <c r="G585" s="19"/>
      <c r="H585" s="19"/>
      <c r="I585" s="19"/>
      <c r="J585" s="19"/>
      <c r="K585" s="19"/>
      <c r="L585" s="19"/>
      <c r="M585" s="19"/>
      <c r="N585" s="19"/>
      <c r="O585" s="19"/>
      <c r="P585" s="19"/>
      <c r="Q585" s="19"/>
      <c r="R585" s="19"/>
      <c r="S585" s="19"/>
      <c r="T585" s="19"/>
      <c r="U585" s="19"/>
      <c r="V585" s="19"/>
      <c r="W585" s="19"/>
      <c r="X585" s="19"/>
      <c r="Y585" s="19"/>
      <c r="Z585" s="19"/>
      <c r="AA585" s="19"/>
      <c r="AB585" s="19"/>
      <c r="AC585" s="19"/>
      <c r="AD585" s="19"/>
      <c r="AE585" s="19"/>
      <c r="AF585" s="19"/>
      <c r="AG585" s="19"/>
      <c r="AH585" s="19"/>
      <c r="AI585" s="19"/>
      <c r="AJ585" s="19"/>
      <c r="AK585" s="19"/>
      <c r="AL585" s="19"/>
      <c r="AM585" s="19"/>
      <c r="AN585" s="19"/>
      <c r="AO585" s="19"/>
      <c r="AP585" s="19"/>
      <c r="AQ585" s="19"/>
      <c r="AR585" s="19"/>
      <c r="AS585" s="19"/>
      <c r="AT585" s="19"/>
      <c r="AU585" s="19"/>
      <c r="AV585" s="19"/>
      <c r="AW585" s="19"/>
      <c r="AX585" s="19"/>
      <c r="AY585" s="19"/>
      <c r="AZ585" s="19"/>
      <c r="BA585" s="19"/>
      <c r="BB585" s="19"/>
      <c r="BC585" s="19"/>
    </row>
    <row r="586" spans="1:55">
      <c r="A586" s="19"/>
      <c r="B586" s="19"/>
      <c r="C586" s="19"/>
      <c r="D586" s="19"/>
      <c r="E586" s="19"/>
      <c r="F586" s="19"/>
      <c r="G586" s="19"/>
      <c r="H586" s="19"/>
      <c r="I586" s="19"/>
      <c r="J586" s="19"/>
      <c r="K586" s="19"/>
      <c r="L586" s="19"/>
      <c r="M586" s="19"/>
      <c r="N586" s="19"/>
      <c r="O586" s="19"/>
      <c r="P586" s="19"/>
      <c r="Q586" s="19"/>
      <c r="R586" s="19"/>
      <c r="S586" s="19"/>
      <c r="T586" s="19"/>
      <c r="U586" s="19"/>
      <c r="V586" s="19"/>
      <c r="W586" s="19"/>
      <c r="X586" s="19"/>
      <c r="Y586" s="19"/>
      <c r="Z586" s="19"/>
      <c r="AA586" s="19"/>
      <c r="AB586" s="19"/>
      <c r="AC586" s="19"/>
      <c r="AD586" s="19"/>
      <c r="AE586" s="19"/>
      <c r="AF586" s="19"/>
      <c r="AG586" s="19"/>
      <c r="AH586" s="19"/>
      <c r="AI586" s="19"/>
      <c r="AJ586" s="19"/>
      <c r="AK586" s="19"/>
      <c r="AL586" s="19"/>
      <c r="AM586" s="19"/>
      <c r="AN586" s="19"/>
      <c r="AO586" s="19"/>
      <c r="AP586" s="19"/>
      <c r="AQ586" s="19"/>
      <c r="AR586" s="19"/>
      <c r="AS586" s="19"/>
      <c r="AT586" s="19"/>
      <c r="AU586" s="19"/>
      <c r="AV586" s="19"/>
      <c r="AW586" s="19"/>
      <c r="AX586" s="19"/>
      <c r="AY586" s="19"/>
      <c r="AZ586" s="19"/>
      <c r="BA586" s="19"/>
      <c r="BB586" s="19"/>
      <c r="BC586" s="19"/>
    </row>
    <row r="587" spans="1:55">
      <c r="A587" s="19"/>
      <c r="B587" s="19"/>
      <c r="C587" s="19"/>
      <c r="D587" s="19"/>
      <c r="E587" s="19"/>
      <c r="F587" s="19"/>
      <c r="G587" s="19"/>
      <c r="H587" s="19"/>
      <c r="I587" s="19"/>
      <c r="J587" s="19"/>
      <c r="K587" s="19"/>
      <c r="L587" s="19"/>
      <c r="M587" s="19"/>
      <c r="N587" s="19"/>
      <c r="O587" s="19"/>
      <c r="P587" s="19"/>
      <c r="Q587" s="19"/>
      <c r="R587" s="19"/>
      <c r="S587" s="19"/>
      <c r="T587" s="19"/>
      <c r="U587" s="19"/>
      <c r="V587" s="19"/>
      <c r="W587" s="19"/>
      <c r="X587" s="19"/>
      <c r="Y587" s="19"/>
      <c r="Z587" s="19"/>
      <c r="AA587" s="19"/>
      <c r="AB587" s="19"/>
      <c r="AC587" s="19"/>
      <c r="AD587" s="19"/>
      <c r="AE587" s="19"/>
      <c r="AF587" s="19"/>
      <c r="AG587" s="19"/>
      <c r="AH587" s="19"/>
      <c r="AI587" s="19"/>
      <c r="AJ587" s="19"/>
      <c r="AK587" s="19"/>
      <c r="AL587" s="19"/>
      <c r="AM587" s="19"/>
      <c r="AN587" s="19"/>
      <c r="AO587" s="19"/>
      <c r="AP587" s="19"/>
      <c r="AQ587" s="19"/>
      <c r="AR587" s="19"/>
      <c r="AS587" s="19"/>
      <c r="AT587" s="19"/>
      <c r="AU587" s="19"/>
      <c r="AV587" s="19"/>
      <c r="AW587" s="19"/>
      <c r="AX587" s="19"/>
      <c r="AY587" s="19"/>
      <c r="AZ587" s="19"/>
      <c r="BA587" s="19"/>
      <c r="BB587" s="19"/>
      <c r="BC587" s="19"/>
    </row>
    <row r="588" spans="1:55">
      <c r="A588" s="19"/>
      <c r="B588" s="19"/>
      <c r="C588" s="19"/>
      <c r="D588" s="19"/>
      <c r="E588" s="19"/>
      <c r="F588" s="19"/>
      <c r="G588" s="19"/>
      <c r="H588" s="19"/>
      <c r="I588" s="19"/>
      <c r="J588" s="19"/>
      <c r="K588" s="19"/>
      <c r="L588" s="19"/>
      <c r="M588" s="19"/>
      <c r="N588" s="19"/>
      <c r="O588" s="19"/>
      <c r="P588" s="19"/>
      <c r="Q588" s="19"/>
      <c r="R588" s="19"/>
      <c r="S588" s="19"/>
      <c r="T588" s="19"/>
      <c r="U588" s="19"/>
      <c r="V588" s="19"/>
      <c r="W588" s="19"/>
      <c r="X588" s="19"/>
      <c r="Y588" s="19"/>
      <c r="Z588" s="19"/>
      <c r="AA588" s="19"/>
      <c r="AB588" s="19"/>
      <c r="AC588" s="19"/>
      <c r="AD588" s="19"/>
      <c r="AE588" s="19"/>
      <c r="AF588" s="19"/>
      <c r="AG588" s="19"/>
      <c r="AH588" s="19"/>
      <c r="AI588" s="19"/>
      <c r="AJ588" s="19"/>
      <c r="AK588" s="19"/>
      <c r="AL588" s="19"/>
      <c r="AM588" s="19"/>
      <c r="AN588" s="19"/>
      <c r="AO588" s="19"/>
      <c r="AP588" s="19"/>
      <c r="AQ588" s="19"/>
      <c r="AR588" s="19"/>
      <c r="AS588" s="19"/>
      <c r="AT588" s="19"/>
      <c r="AU588" s="19"/>
      <c r="AV588" s="19"/>
      <c r="AW588" s="19"/>
      <c r="AX588" s="19"/>
      <c r="AY588" s="19"/>
      <c r="AZ588" s="19"/>
      <c r="BA588" s="19"/>
      <c r="BB588" s="19"/>
      <c r="BC588" s="19"/>
    </row>
    <row r="589" spans="1:55">
      <c r="A589" s="19"/>
      <c r="B589" s="19"/>
      <c r="C589" s="19"/>
      <c r="D589" s="19"/>
      <c r="E589" s="19"/>
      <c r="F589" s="19"/>
      <c r="G589" s="19"/>
      <c r="H589" s="19"/>
      <c r="I589" s="19"/>
      <c r="J589" s="19"/>
      <c r="K589" s="19"/>
      <c r="L589" s="19"/>
      <c r="M589" s="19"/>
      <c r="N589" s="19"/>
      <c r="O589" s="19"/>
      <c r="P589" s="19"/>
      <c r="Q589" s="19"/>
      <c r="R589" s="19"/>
      <c r="S589" s="19"/>
      <c r="T589" s="19"/>
      <c r="U589" s="19"/>
      <c r="V589" s="19"/>
      <c r="W589" s="19"/>
      <c r="X589" s="19"/>
      <c r="Y589" s="19"/>
      <c r="Z589" s="19"/>
      <c r="AA589" s="19"/>
      <c r="AB589" s="19"/>
      <c r="AC589" s="19"/>
      <c r="AD589" s="19"/>
      <c r="AE589" s="19"/>
      <c r="AF589" s="19"/>
      <c r="AG589" s="19"/>
      <c r="AH589" s="19"/>
      <c r="AI589" s="19"/>
      <c r="AJ589" s="19"/>
      <c r="AK589" s="19"/>
      <c r="AL589" s="19"/>
      <c r="AM589" s="19"/>
      <c r="AN589" s="19"/>
      <c r="AO589" s="19"/>
      <c r="AP589" s="19"/>
      <c r="AQ589" s="19"/>
      <c r="AR589" s="19"/>
      <c r="AS589" s="19"/>
      <c r="AT589" s="19"/>
      <c r="AU589" s="19"/>
      <c r="AV589" s="19"/>
      <c r="AW589" s="19"/>
      <c r="AX589" s="19"/>
      <c r="AY589" s="19"/>
      <c r="AZ589" s="19"/>
      <c r="BA589" s="19"/>
      <c r="BB589" s="19"/>
      <c r="BC589" s="19"/>
    </row>
    <row r="590" spans="1:55">
      <c r="A590" s="19"/>
      <c r="B590" s="19"/>
      <c r="C590" s="19"/>
      <c r="D590" s="19"/>
      <c r="E590" s="19"/>
      <c r="F590" s="19"/>
      <c r="G590" s="19"/>
      <c r="H590" s="19"/>
      <c r="I590" s="19"/>
      <c r="J590" s="19"/>
      <c r="K590" s="19"/>
      <c r="L590" s="19"/>
      <c r="M590" s="19"/>
      <c r="N590" s="19"/>
      <c r="O590" s="19"/>
      <c r="P590" s="19"/>
      <c r="Q590" s="19"/>
      <c r="R590" s="19"/>
      <c r="S590" s="19"/>
      <c r="T590" s="19"/>
      <c r="U590" s="19"/>
      <c r="V590" s="19"/>
      <c r="W590" s="19"/>
      <c r="X590" s="19"/>
      <c r="Y590" s="19"/>
      <c r="Z590" s="19"/>
      <c r="AA590" s="19"/>
      <c r="AB590" s="19"/>
      <c r="AC590" s="19"/>
      <c r="AD590" s="19"/>
      <c r="AE590" s="19"/>
      <c r="AF590" s="19"/>
      <c r="AG590" s="19"/>
      <c r="AH590" s="19"/>
      <c r="AI590" s="19"/>
      <c r="AJ590" s="19"/>
      <c r="AK590" s="19"/>
      <c r="AL590" s="19"/>
      <c r="AM590" s="19"/>
      <c r="AN590" s="19"/>
      <c r="AO590" s="19"/>
      <c r="AP590" s="19"/>
      <c r="AQ590" s="19"/>
      <c r="AR590" s="19"/>
      <c r="AS590" s="19"/>
      <c r="AT590" s="19"/>
      <c r="AU590" s="19"/>
      <c r="AV590" s="19"/>
      <c r="AW590" s="19"/>
      <c r="AX590" s="19"/>
      <c r="AY590" s="19"/>
      <c r="AZ590" s="19"/>
      <c r="BA590" s="19"/>
      <c r="BB590" s="19"/>
      <c r="BC590" s="19"/>
    </row>
  </sheetData>
  <customSheetViews>
    <customSheetView guid="{573B1EBC-53FE-1442-8682-6C6D66DDE744}" scale="75" topLeftCell="V1">
      <pane ySplit="3.0217391304347827" topLeftCell="A26" activePane="bottomLeft" state="frozenSplit"/>
      <selection pane="bottomLeft" activeCell="AD4" sqref="AD4:AD27"/>
      <pageSetup paperSize="9" orientation="portrait" horizontalDpi="4294967292" verticalDpi="4294967292"/>
    </customSheetView>
  </customSheetViews>
  <mergeCells count="14">
    <mergeCell ref="BH2:BK2"/>
    <mergeCell ref="E29:H29"/>
    <mergeCell ref="A1:B1"/>
    <mergeCell ref="X1:AB1"/>
    <mergeCell ref="C1:T1"/>
    <mergeCell ref="AZ2:BC2"/>
    <mergeCell ref="AQ2:AV2"/>
    <mergeCell ref="AX2:AY2"/>
    <mergeCell ref="A2:B2"/>
    <mergeCell ref="C2:E2"/>
    <mergeCell ref="F2:P2"/>
    <mergeCell ref="R2:AB2"/>
    <mergeCell ref="AC2:AP2"/>
    <mergeCell ref="AW2:AW3"/>
  </mergeCells>
  <phoneticPr fontId="15" type="noConversion"/>
  <pageMargins left="0.75000000000000011" right="0.75000000000000011" top="1" bottom="1" header="0.5" footer="0.5"/>
  <pageSetup paperSize="9" orientation="portrait" horizontalDpi="4294967292" verticalDpi="4294967292"/>
  <drawing r:id="rId1"/>
  <extLst>
    <ext xmlns:mx="http://schemas.microsoft.com/office/mac/excel/2008/main" uri="{64002731-A6B0-56B0-2670-7721B7C09600}">
      <mx:PLV Mode="0" OnePage="0" WScale="0"/>
    </ext>
  </extLs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tabColor theme="3" tint="0.79998168889431442"/>
  </sheetPr>
  <dimension ref="A1:DHB1048576"/>
  <sheetViews>
    <sheetView zoomScale="25" zoomScaleNormal="25" zoomScalePageLayoutView="25" workbookViewId="0">
      <pane ySplit="3" topLeftCell="A4" activePane="bottomLeft" state="frozen"/>
      <selection activeCell="Y13" sqref="Y13"/>
      <selection pane="bottomLeft" sqref="A1:B1"/>
    </sheetView>
  </sheetViews>
  <sheetFormatPr baseColWidth="10" defaultRowHeight="15" x14ac:dyDescent="0.75"/>
  <cols>
    <col min="1" max="12" width="18.83203125" style="2" customWidth="1"/>
    <col min="13" max="13" width="18.83203125" style="72" customWidth="1"/>
    <col min="14" max="14" width="18.83203125" style="2" customWidth="1"/>
    <col min="15" max="16" width="18.83203125" style="5" customWidth="1"/>
    <col min="17" max="26" width="18.83203125" style="2" customWidth="1"/>
    <col min="27" max="28" width="18.83203125" style="7" customWidth="1"/>
    <col min="29" max="38" width="18.83203125" style="2" customWidth="1"/>
    <col min="39" max="39" width="37.83203125" style="2" customWidth="1"/>
    <col min="40" max="41" width="18.83203125" style="2" customWidth="1"/>
    <col min="42" max="42" width="37.83203125" style="2" customWidth="1"/>
    <col min="43" max="45" width="18.83203125" style="2" customWidth="1"/>
    <col min="46" max="46" width="18.83203125" style="72" customWidth="1"/>
    <col min="47" max="47" width="18.83203125" style="2" customWidth="1"/>
    <col min="48" max="48" width="37.83203125" style="2" customWidth="1"/>
    <col min="49" max="49" width="94.5" style="2" customWidth="1"/>
    <col min="50" max="52" width="18.83203125" style="2" customWidth="1"/>
    <col min="53" max="53" width="45" style="9" customWidth="1"/>
    <col min="54" max="54" width="18.83203125" style="2" customWidth="1"/>
    <col min="55" max="55" width="18.83203125" style="17" customWidth="1"/>
    <col min="56" max="2769" width="10.83203125" style="1"/>
    <col min="2770" max="16384" width="10.83203125" style="2"/>
  </cols>
  <sheetData>
    <row r="1" spans="1:2914" s="160" customFormat="1" ht="198" customHeight="1" thickBot="1">
      <c r="A1" s="210" t="s">
        <v>2125</v>
      </c>
      <c r="B1" s="211"/>
      <c r="C1" s="212" t="s">
        <v>2147</v>
      </c>
      <c r="D1" s="212"/>
      <c r="E1" s="212"/>
      <c r="F1" s="212"/>
      <c r="G1" s="212"/>
      <c r="H1" s="212"/>
      <c r="I1" s="212"/>
      <c r="J1" s="212"/>
      <c r="K1" s="212"/>
      <c r="L1" s="212"/>
      <c r="M1" s="212"/>
      <c r="N1" s="212"/>
      <c r="O1" s="212"/>
      <c r="P1" s="212"/>
      <c r="Q1" s="161"/>
      <c r="R1" s="161"/>
      <c r="S1" s="161"/>
      <c r="T1" s="161"/>
      <c r="U1" s="157"/>
      <c r="V1" s="157"/>
      <c r="W1" s="157"/>
      <c r="X1" s="213" t="s">
        <v>2126</v>
      </c>
      <c r="Y1" s="213"/>
      <c r="Z1" s="213"/>
      <c r="AA1" s="213"/>
      <c r="AB1" s="213"/>
      <c r="AC1" s="158"/>
      <c r="AD1" s="158"/>
      <c r="AE1" s="158"/>
      <c r="AF1" s="158"/>
      <c r="AG1" s="158"/>
      <c r="AH1" s="158"/>
      <c r="AI1" s="158"/>
      <c r="AJ1" s="158"/>
      <c r="AK1" s="158"/>
      <c r="AL1" s="158"/>
      <c r="AM1" s="158"/>
      <c r="AN1" s="158"/>
      <c r="AO1" s="158"/>
      <c r="AP1" s="158"/>
      <c r="AQ1" s="158"/>
      <c r="AR1" s="158"/>
      <c r="AS1" s="158"/>
      <c r="AT1" s="158"/>
      <c r="AU1" s="158"/>
      <c r="AV1" s="158"/>
      <c r="AW1" s="158"/>
      <c r="AX1" s="158"/>
      <c r="AY1" s="158"/>
      <c r="AZ1" s="158"/>
      <c r="BA1" s="158"/>
      <c r="BB1" s="158"/>
      <c r="BC1" s="158"/>
      <c r="BD1" s="159"/>
      <c r="BE1" s="159"/>
      <c r="BF1" s="159"/>
      <c r="BG1" s="159"/>
      <c r="BH1" s="159"/>
      <c r="BI1" s="159"/>
      <c r="BJ1" s="159"/>
      <c r="BK1" s="159"/>
      <c r="BL1" s="159"/>
      <c r="BM1" s="159"/>
      <c r="BN1" s="159"/>
      <c r="BO1" s="159"/>
      <c r="BP1" s="159"/>
      <c r="BQ1" s="159"/>
      <c r="BR1" s="159"/>
      <c r="BS1" s="159"/>
      <c r="BT1" s="159"/>
      <c r="BU1" s="159"/>
      <c r="BV1" s="159"/>
      <c r="BW1" s="159"/>
      <c r="BX1" s="159"/>
      <c r="BY1" s="159"/>
      <c r="BZ1" s="159"/>
      <c r="CA1" s="159"/>
      <c r="CB1" s="159"/>
      <c r="CC1" s="159"/>
      <c r="CD1" s="159"/>
      <c r="CE1" s="159"/>
      <c r="CF1" s="159"/>
      <c r="CG1" s="159"/>
      <c r="CH1" s="159"/>
      <c r="CI1" s="159"/>
      <c r="CJ1" s="159"/>
      <c r="CK1" s="159"/>
      <c r="CL1" s="159"/>
      <c r="CM1" s="159"/>
      <c r="CN1" s="159"/>
      <c r="CO1" s="159"/>
      <c r="CP1" s="159"/>
      <c r="CQ1" s="159"/>
      <c r="CR1" s="159"/>
      <c r="CS1" s="159"/>
      <c r="CT1" s="159"/>
      <c r="CU1" s="159"/>
      <c r="CV1" s="159"/>
      <c r="CW1" s="159"/>
      <c r="CX1" s="159"/>
      <c r="CY1" s="159"/>
      <c r="CZ1" s="159"/>
      <c r="DA1" s="159"/>
      <c r="DB1" s="159"/>
      <c r="DC1" s="159"/>
      <c r="DD1" s="159"/>
      <c r="DE1" s="159"/>
      <c r="DF1" s="159"/>
      <c r="DG1" s="159"/>
      <c r="DH1" s="159"/>
      <c r="DI1" s="159"/>
      <c r="DJ1" s="159"/>
      <c r="DK1" s="159"/>
      <c r="DL1" s="159"/>
      <c r="DM1" s="159"/>
      <c r="DN1" s="159"/>
      <c r="DO1" s="159"/>
      <c r="DP1" s="159"/>
      <c r="DQ1" s="159"/>
      <c r="DR1" s="159"/>
      <c r="DS1" s="159"/>
      <c r="DT1" s="159"/>
      <c r="DU1" s="159"/>
      <c r="DV1" s="159"/>
      <c r="DW1" s="159"/>
      <c r="DX1" s="159"/>
      <c r="DY1" s="159"/>
      <c r="DZ1" s="159"/>
      <c r="EA1" s="159"/>
      <c r="EB1" s="159"/>
      <c r="EC1" s="159"/>
      <c r="ED1" s="159"/>
      <c r="EE1" s="159"/>
      <c r="EF1" s="159"/>
      <c r="EG1" s="159"/>
      <c r="EH1" s="159"/>
      <c r="EI1" s="159"/>
      <c r="EJ1" s="159"/>
      <c r="EK1" s="159"/>
      <c r="EL1" s="159"/>
      <c r="EM1" s="159"/>
      <c r="EN1" s="159"/>
      <c r="EO1" s="159"/>
      <c r="EP1" s="159"/>
      <c r="EQ1" s="159"/>
      <c r="ER1" s="159"/>
      <c r="ES1" s="159"/>
      <c r="ET1" s="159"/>
      <c r="EU1" s="159"/>
      <c r="EV1" s="159"/>
      <c r="EW1" s="159"/>
      <c r="EX1" s="159"/>
      <c r="EY1" s="159"/>
      <c r="EZ1" s="159"/>
      <c r="FA1" s="159"/>
      <c r="FB1" s="159"/>
      <c r="FC1" s="159"/>
      <c r="FD1" s="159"/>
      <c r="FE1" s="159"/>
      <c r="FF1" s="159"/>
      <c r="FG1" s="159"/>
      <c r="FH1" s="159"/>
      <c r="FI1" s="159"/>
      <c r="FJ1" s="159"/>
      <c r="FK1" s="159"/>
      <c r="FL1" s="159"/>
      <c r="FM1" s="159"/>
      <c r="FN1" s="159"/>
      <c r="FO1" s="159"/>
      <c r="FP1" s="159"/>
      <c r="FQ1" s="159"/>
      <c r="FR1" s="159"/>
      <c r="FS1" s="159"/>
      <c r="FT1" s="159"/>
      <c r="FU1" s="159"/>
      <c r="FV1" s="159"/>
      <c r="FW1" s="159"/>
      <c r="FX1" s="159"/>
      <c r="FY1" s="159"/>
      <c r="FZ1" s="159"/>
      <c r="GA1" s="159"/>
      <c r="GB1" s="159"/>
      <c r="GC1" s="159"/>
      <c r="GD1" s="159"/>
      <c r="GE1" s="159"/>
      <c r="GF1" s="159"/>
      <c r="GG1" s="159"/>
      <c r="GH1" s="159"/>
      <c r="GI1" s="159"/>
      <c r="GJ1" s="159"/>
      <c r="GK1" s="159"/>
      <c r="GL1" s="159"/>
      <c r="GM1" s="159"/>
      <c r="GN1" s="159"/>
      <c r="GO1" s="159"/>
      <c r="GP1" s="159"/>
      <c r="GQ1" s="159"/>
      <c r="GR1" s="159"/>
      <c r="GS1" s="159"/>
      <c r="GT1" s="159"/>
      <c r="GU1" s="159"/>
      <c r="GV1" s="159"/>
      <c r="GW1" s="159"/>
      <c r="GX1" s="159"/>
      <c r="GY1" s="159"/>
      <c r="GZ1" s="159"/>
      <c r="HA1" s="159"/>
      <c r="HB1" s="159"/>
      <c r="HC1" s="159"/>
      <c r="HD1" s="159"/>
      <c r="HE1" s="159"/>
      <c r="HF1" s="159"/>
      <c r="HG1" s="159"/>
      <c r="HH1" s="159"/>
      <c r="HI1" s="159"/>
      <c r="HJ1" s="159"/>
      <c r="HK1" s="159"/>
      <c r="HL1" s="159"/>
      <c r="HM1" s="159"/>
      <c r="HN1" s="159"/>
      <c r="HO1" s="159"/>
      <c r="HP1" s="159"/>
      <c r="HQ1" s="159"/>
      <c r="HR1" s="159"/>
      <c r="HS1" s="159"/>
      <c r="HT1" s="159"/>
      <c r="HU1" s="159"/>
      <c r="HV1" s="159"/>
      <c r="HW1" s="159"/>
      <c r="HX1" s="159"/>
      <c r="HY1" s="159"/>
      <c r="HZ1" s="159"/>
      <c r="IA1" s="159"/>
      <c r="IB1" s="159"/>
      <c r="IC1" s="159"/>
      <c r="ID1" s="159"/>
      <c r="IE1" s="159"/>
      <c r="IF1" s="159"/>
      <c r="IG1" s="159"/>
      <c r="IH1" s="159"/>
      <c r="II1" s="159"/>
      <c r="IJ1" s="159"/>
      <c r="IK1" s="159"/>
      <c r="IL1" s="159"/>
      <c r="IM1" s="159"/>
      <c r="IN1" s="159"/>
      <c r="IO1" s="159"/>
      <c r="IP1" s="159"/>
      <c r="IQ1" s="159"/>
      <c r="IR1" s="159"/>
      <c r="IS1" s="159"/>
      <c r="IT1" s="159"/>
      <c r="IU1" s="159"/>
      <c r="IV1" s="159"/>
      <c r="IW1" s="159"/>
      <c r="IX1" s="159"/>
      <c r="IY1" s="159"/>
      <c r="IZ1" s="159"/>
      <c r="JA1" s="159"/>
      <c r="JB1" s="159"/>
      <c r="JC1" s="159"/>
      <c r="JD1" s="159"/>
      <c r="JE1" s="159"/>
      <c r="JF1" s="159"/>
      <c r="JG1" s="159"/>
      <c r="JH1" s="159"/>
      <c r="JI1" s="159"/>
      <c r="JJ1" s="159"/>
      <c r="JK1" s="159"/>
      <c r="JL1" s="159"/>
      <c r="JM1" s="159"/>
      <c r="JN1" s="159"/>
      <c r="JO1" s="159"/>
      <c r="JP1" s="159"/>
      <c r="JQ1" s="159"/>
      <c r="JR1" s="159"/>
      <c r="JS1" s="159"/>
      <c r="JT1" s="159"/>
      <c r="JU1" s="159"/>
      <c r="JV1" s="159"/>
      <c r="JW1" s="159"/>
      <c r="JX1" s="159"/>
      <c r="JY1" s="159"/>
      <c r="JZ1" s="159"/>
      <c r="KA1" s="159"/>
      <c r="KB1" s="159"/>
      <c r="KC1" s="159"/>
      <c r="KD1" s="159"/>
      <c r="KE1" s="159"/>
      <c r="KF1" s="159"/>
      <c r="KG1" s="159"/>
      <c r="KH1" s="159"/>
      <c r="KI1" s="159"/>
      <c r="KJ1" s="159"/>
      <c r="KK1" s="159"/>
      <c r="KL1" s="159"/>
      <c r="KM1" s="159"/>
      <c r="KN1" s="159"/>
      <c r="KO1" s="159"/>
      <c r="KP1" s="159"/>
      <c r="KQ1" s="159"/>
      <c r="KR1" s="159"/>
      <c r="KS1" s="159"/>
      <c r="KT1" s="159"/>
      <c r="KU1" s="159"/>
      <c r="KV1" s="159"/>
      <c r="KW1" s="159"/>
      <c r="KX1" s="159"/>
      <c r="KY1" s="159"/>
      <c r="KZ1" s="159"/>
      <c r="LA1" s="159"/>
      <c r="LB1" s="159"/>
      <c r="LC1" s="159"/>
      <c r="LD1" s="159"/>
      <c r="LE1" s="159"/>
      <c r="LF1" s="159"/>
      <c r="LG1" s="159"/>
      <c r="LH1" s="159"/>
      <c r="LI1" s="159"/>
      <c r="LJ1" s="159"/>
      <c r="LK1" s="159"/>
      <c r="LL1" s="159"/>
      <c r="LM1" s="159"/>
      <c r="LN1" s="159"/>
      <c r="LO1" s="159"/>
      <c r="LP1" s="159"/>
      <c r="LQ1" s="159"/>
      <c r="LR1" s="159"/>
      <c r="LS1" s="159"/>
      <c r="LT1" s="159"/>
      <c r="LU1" s="159"/>
      <c r="LV1" s="159"/>
      <c r="LW1" s="159"/>
      <c r="LX1" s="159"/>
      <c r="LY1" s="159"/>
      <c r="LZ1" s="159"/>
      <c r="MA1" s="159"/>
      <c r="MB1" s="159"/>
      <c r="MC1" s="159"/>
      <c r="MD1" s="159"/>
      <c r="ME1" s="159"/>
      <c r="MF1" s="159"/>
      <c r="MG1" s="159"/>
      <c r="MH1" s="159"/>
      <c r="MI1" s="159"/>
      <c r="MJ1" s="159"/>
      <c r="MK1" s="159"/>
      <c r="ML1" s="159"/>
      <c r="MM1" s="159"/>
      <c r="MN1" s="159"/>
      <c r="MO1" s="159"/>
      <c r="MP1" s="159"/>
      <c r="MQ1" s="159"/>
      <c r="MR1" s="159"/>
      <c r="MS1" s="159"/>
      <c r="MT1" s="159"/>
      <c r="MU1" s="159"/>
      <c r="MV1" s="159"/>
      <c r="MW1" s="159"/>
      <c r="MX1" s="159"/>
      <c r="MY1" s="159"/>
      <c r="MZ1" s="159"/>
      <c r="NA1" s="159"/>
      <c r="NB1" s="159"/>
      <c r="NC1" s="159"/>
      <c r="ND1" s="159"/>
      <c r="NE1" s="159"/>
      <c r="NF1" s="159"/>
      <c r="NG1" s="159"/>
      <c r="NH1" s="159"/>
      <c r="NI1" s="159"/>
      <c r="NJ1" s="159"/>
      <c r="NK1" s="159"/>
      <c r="NL1" s="159"/>
      <c r="NM1" s="159"/>
      <c r="NN1" s="159"/>
      <c r="NO1" s="159"/>
      <c r="NP1" s="159"/>
      <c r="NQ1" s="159"/>
      <c r="NR1" s="159"/>
      <c r="NS1" s="159"/>
      <c r="NT1" s="159"/>
      <c r="NU1" s="159"/>
      <c r="NV1" s="159"/>
      <c r="NW1" s="159"/>
      <c r="NX1" s="159"/>
      <c r="NY1" s="159"/>
      <c r="NZ1" s="159"/>
      <c r="OA1" s="159"/>
      <c r="OB1" s="159"/>
      <c r="OC1" s="159"/>
      <c r="OD1" s="159"/>
      <c r="OE1" s="159"/>
      <c r="OF1" s="159"/>
      <c r="OG1" s="159"/>
      <c r="OH1" s="159"/>
      <c r="OI1" s="159"/>
      <c r="OJ1" s="159"/>
      <c r="OK1" s="159"/>
      <c r="OL1" s="159"/>
      <c r="OM1" s="159"/>
      <c r="ON1" s="159"/>
      <c r="OO1" s="159"/>
      <c r="OP1" s="159"/>
      <c r="OQ1" s="159"/>
      <c r="OR1" s="159"/>
      <c r="OS1" s="159"/>
      <c r="OT1" s="159"/>
      <c r="OU1" s="159"/>
      <c r="OV1" s="159"/>
      <c r="OW1" s="159"/>
      <c r="OX1" s="159"/>
      <c r="OY1" s="159"/>
      <c r="OZ1" s="159"/>
      <c r="PA1" s="159"/>
      <c r="PB1" s="159"/>
      <c r="PC1" s="159"/>
      <c r="PD1" s="159"/>
      <c r="PE1" s="159"/>
      <c r="PF1" s="159"/>
      <c r="PG1" s="159"/>
      <c r="PH1" s="159"/>
      <c r="PI1" s="159"/>
      <c r="PJ1" s="159"/>
      <c r="PK1" s="159"/>
      <c r="PL1" s="159"/>
      <c r="PM1" s="159"/>
      <c r="PN1" s="159"/>
      <c r="PO1" s="159"/>
      <c r="PP1" s="159"/>
      <c r="PQ1" s="159"/>
      <c r="PR1" s="159"/>
      <c r="PS1" s="159"/>
      <c r="PT1" s="159"/>
      <c r="PU1" s="159"/>
      <c r="PV1" s="159"/>
      <c r="PW1" s="159"/>
      <c r="PX1" s="159"/>
      <c r="PY1" s="159"/>
      <c r="PZ1" s="159"/>
      <c r="QA1" s="159"/>
      <c r="QB1" s="159"/>
      <c r="QC1" s="159"/>
      <c r="QD1" s="159"/>
      <c r="QE1" s="159"/>
      <c r="QF1" s="159"/>
      <c r="QG1" s="159"/>
      <c r="QH1" s="159"/>
      <c r="QI1" s="159"/>
      <c r="QJ1" s="159"/>
      <c r="QK1" s="159"/>
      <c r="QL1" s="159"/>
      <c r="QM1" s="159"/>
      <c r="QN1" s="159"/>
      <c r="QO1" s="159"/>
      <c r="QP1" s="159"/>
      <c r="QQ1" s="159"/>
      <c r="QR1" s="159"/>
      <c r="QS1" s="159"/>
      <c r="QT1" s="159"/>
      <c r="QU1" s="159"/>
      <c r="QV1" s="159"/>
      <c r="QW1" s="159"/>
      <c r="QX1" s="159"/>
      <c r="QY1" s="159"/>
      <c r="QZ1" s="159"/>
      <c r="RA1" s="159"/>
      <c r="RB1" s="159"/>
      <c r="RC1" s="159"/>
      <c r="RD1" s="159"/>
      <c r="RE1" s="159"/>
      <c r="RF1" s="159"/>
      <c r="RG1" s="159"/>
      <c r="RH1" s="159"/>
      <c r="RI1" s="159"/>
      <c r="RJ1" s="159"/>
      <c r="RK1" s="159"/>
      <c r="RL1" s="159"/>
      <c r="RM1" s="159"/>
      <c r="RN1" s="159"/>
      <c r="RO1" s="159"/>
      <c r="RP1" s="159"/>
      <c r="RQ1" s="159"/>
      <c r="RR1" s="159"/>
      <c r="RS1" s="159"/>
      <c r="RT1" s="159"/>
      <c r="RU1" s="159"/>
      <c r="RV1" s="159"/>
      <c r="RW1" s="159"/>
      <c r="RX1" s="159"/>
      <c r="RY1" s="159"/>
      <c r="RZ1" s="159"/>
      <c r="SA1" s="159"/>
      <c r="SB1" s="159"/>
      <c r="SC1" s="159"/>
      <c r="SD1" s="159"/>
      <c r="SE1" s="159"/>
      <c r="SF1" s="159"/>
      <c r="SG1" s="159"/>
      <c r="SH1" s="159"/>
      <c r="SI1" s="159"/>
      <c r="SJ1" s="159"/>
      <c r="SK1" s="159"/>
      <c r="SL1" s="159"/>
      <c r="SM1" s="159"/>
      <c r="SN1" s="159"/>
      <c r="SO1" s="159"/>
      <c r="SP1" s="159"/>
      <c r="SQ1" s="159"/>
      <c r="SR1" s="159"/>
      <c r="SS1" s="159"/>
      <c r="ST1" s="159"/>
      <c r="SU1" s="159"/>
      <c r="SV1" s="159"/>
      <c r="SW1" s="159"/>
      <c r="SX1" s="159"/>
      <c r="SY1" s="159"/>
      <c r="SZ1" s="159"/>
      <c r="TA1" s="159"/>
      <c r="TB1" s="159"/>
      <c r="TC1" s="159"/>
      <c r="TD1" s="159"/>
      <c r="TE1" s="159"/>
      <c r="TF1" s="159"/>
      <c r="TG1" s="159"/>
      <c r="TH1" s="159"/>
      <c r="TI1" s="159"/>
      <c r="TJ1" s="159"/>
      <c r="TK1" s="159"/>
      <c r="TL1" s="159"/>
      <c r="TM1" s="159"/>
      <c r="TN1" s="159"/>
      <c r="TO1" s="159"/>
      <c r="TP1" s="159"/>
      <c r="TQ1" s="159"/>
      <c r="TR1" s="159"/>
      <c r="TS1" s="159"/>
      <c r="TT1" s="159"/>
      <c r="TU1" s="159"/>
      <c r="TV1" s="159"/>
      <c r="TW1" s="159"/>
      <c r="TX1" s="159"/>
      <c r="TY1" s="159"/>
      <c r="TZ1" s="159"/>
      <c r="UA1" s="159"/>
      <c r="UB1" s="159"/>
      <c r="UC1" s="159"/>
      <c r="UD1" s="159"/>
      <c r="UE1" s="159"/>
      <c r="UF1" s="159"/>
      <c r="UG1" s="159"/>
      <c r="UH1" s="159"/>
      <c r="UI1" s="159"/>
      <c r="UJ1" s="159"/>
      <c r="UK1" s="159"/>
      <c r="UL1" s="159"/>
      <c r="UM1" s="159"/>
      <c r="UN1" s="159"/>
      <c r="UO1" s="159"/>
      <c r="UP1" s="159"/>
      <c r="UQ1" s="159"/>
      <c r="UR1" s="159"/>
      <c r="US1" s="159"/>
      <c r="UT1" s="159"/>
      <c r="UU1" s="159"/>
      <c r="UV1" s="159"/>
      <c r="UW1" s="159"/>
      <c r="UX1" s="159"/>
      <c r="UY1" s="159"/>
      <c r="UZ1" s="159"/>
      <c r="VA1" s="159"/>
      <c r="VB1" s="159"/>
      <c r="VC1" s="159"/>
      <c r="VD1" s="159"/>
      <c r="VE1" s="159"/>
      <c r="VF1" s="159"/>
      <c r="VG1" s="159"/>
      <c r="VH1" s="159"/>
      <c r="VI1" s="159"/>
      <c r="VJ1" s="159"/>
      <c r="VK1" s="159"/>
      <c r="VL1" s="159"/>
      <c r="VM1" s="159"/>
      <c r="VN1" s="159"/>
      <c r="VO1" s="159"/>
      <c r="VP1" s="159"/>
      <c r="VQ1" s="159"/>
      <c r="VR1" s="159"/>
      <c r="VS1" s="159"/>
      <c r="VT1" s="159"/>
      <c r="VU1" s="159"/>
      <c r="VV1" s="159"/>
      <c r="VW1" s="159"/>
      <c r="VX1" s="159"/>
      <c r="VY1" s="159"/>
      <c r="VZ1" s="159"/>
      <c r="WA1" s="159"/>
      <c r="WB1" s="159"/>
      <c r="WC1" s="159"/>
      <c r="WD1" s="159"/>
      <c r="WE1" s="159"/>
      <c r="WF1" s="159"/>
      <c r="WG1" s="159"/>
      <c r="WH1" s="159"/>
      <c r="WI1" s="159"/>
      <c r="WJ1" s="159"/>
      <c r="WK1" s="159"/>
      <c r="WL1" s="159"/>
      <c r="WM1" s="159"/>
      <c r="WN1" s="159"/>
      <c r="WO1" s="159"/>
      <c r="WP1" s="159"/>
      <c r="WQ1" s="159"/>
      <c r="WR1" s="159"/>
      <c r="WS1" s="159"/>
      <c r="WT1" s="159"/>
      <c r="WU1" s="159"/>
      <c r="WV1" s="159"/>
      <c r="WW1" s="159"/>
      <c r="WX1" s="159"/>
      <c r="WY1" s="159"/>
      <c r="WZ1" s="159"/>
      <c r="XA1" s="159"/>
      <c r="XB1" s="159"/>
      <c r="XC1" s="159"/>
      <c r="XD1" s="159"/>
      <c r="XE1" s="159"/>
      <c r="XF1" s="159"/>
      <c r="XG1" s="159"/>
      <c r="XH1" s="159"/>
      <c r="XI1" s="159"/>
      <c r="XJ1" s="159"/>
      <c r="XK1" s="159"/>
      <c r="XL1" s="159"/>
      <c r="XM1" s="159"/>
      <c r="XN1" s="159"/>
      <c r="XO1" s="159"/>
      <c r="XP1" s="159"/>
      <c r="XQ1" s="159"/>
      <c r="XR1" s="159"/>
      <c r="XS1" s="159"/>
      <c r="XT1" s="159"/>
      <c r="XU1" s="159"/>
      <c r="XV1" s="159"/>
      <c r="XW1" s="159"/>
      <c r="XX1" s="159"/>
      <c r="XY1" s="159"/>
      <c r="XZ1" s="159"/>
      <c r="YA1" s="159"/>
      <c r="YB1" s="159"/>
      <c r="YC1" s="159"/>
      <c r="YD1" s="159"/>
      <c r="YE1" s="159"/>
      <c r="YF1" s="159"/>
      <c r="YG1" s="159"/>
      <c r="YH1" s="159"/>
      <c r="YI1" s="159"/>
      <c r="YJ1" s="159"/>
      <c r="YK1" s="159"/>
      <c r="YL1" s="159"/>
      <c r="YM1" s="159"/>
      <c r="YN1" s="159"/>
      <c r="YO1" s="159"/>
      <c r="YP1" s="159"/>
      <c r="YQ1" s="159"/>
      <c r="YR1" s="159"/>
      <c r="YS1" s="159"/>
      <c r="YT1" s="159"/>
      <c r="YU1" s="159"/>
      <c r="YV1" s="159"/>
      <c r="YW1" s="159"/>
      <c r="YX1" s="159"/>
      <c r="YY1" s="159"/>
      <c r="YZ1" s="159"/>
      <c r="ZA1" s="159"/>
      <c r="ZB1" s="159"/>
      <c r="ZC1" s="159"/>
      <c r="ZD1" s="159"/>
      <c r="ZE1" s="159"/>
      <c r="ZF1" s="159"/>
      <c r="ZG1" s="159"/>
      <c r="ZH1" s="159"/>
      <c r="ZI1" s="159"/>
      <c r="ZJ1" s="159"/>
      <c r="ZK1" s="159"/>
      <c r="ZL1" s="159"/>
      <c r="ZM1" s="159"/>
      <c r="ZN1" s="159"/>
      <c r="ZO1" s="159"/>
      <c r="ZP1" s="159"/>
      <c r="ZQ1" s="159"/>
      <c r="ZR1" s="159"/>
      <c r="ZS1" s="159"/>
      <c r="ZT1" s="159"/>
      <c r="ZU1" s="159"/>
      <c r="ZV1" s="159"/>
      <c r="ZW1" s="159"/>
      <c r="ZX1" s="159"/>
      <c r="ZY1" s="159"/>
      <c r="ZZ1" s="159"/>
      <c r="AAA1" s="159"/>
      <c r="AAB1" s="159"/>
      <c r="AAC1" s="159"/>
      <c r="AAD1" s="159"/>
      <c r="AAE1" s="159"/>
      <c r="AAF1" s="159"/>
      <c r="AAG1" s="159"/>
      <c r="AAH1" s="159"/>
      <c r="AAI1" s="159"/>
      <c r="AAJ1" s="159"/>
      <c r="AAK1" s="159"/>
      <c r="AAL1" s="159"/>
      <c r="AAM1" s="159"/>
      <c r="AAN1" s="159"/>
      <c r="AAO1" s="159"/>
      <c r="AAP1" s="159"/>
      <c r="AAQ1" s="159"/>
      <c r="AAR1" s="159"/>
      <c r="AAS1" s="159"/>
      <c r="AAT1" s="159"/>
      <c r="AAU1" s="159"/>
      <c r="AAV1" s="159"/>
      <c r="AAW1" s="159"/>
      <c r="AAX1" s="159"/>
      <c r="AAY1" s="159"/>
      <c r="AAZ1" s="159"/>
      <c r="ABA1" s="159"/>
      <c r="ABB1" s="159"/>
      <c r="ABC1" s="159"/>
      <c r="ABD1" s="159"/>
      <c r="ABE1" s="159"/>
      <c r="ABF1" s="159"/>
      <c r="ABG1" s="159"/>
      <c r="ABH1" s="159"/>
      <c r="ABI1" s="159"/>
      <c r="ABJ1" s="159"/>
      <c r="ABK1" s="159"/>
      <c r="ABL1" s="159"/>
      <c r="ABM1" s="159"/>
      <c r="ABN1" s="159"/>
      <c r="ABO1" s="159"/>
      <c r="ABP1" s="159"/>
      <c r="ABQ1" s="159"/>
      <c r="ABR1" s="159"/>
      <c r="ABS1" s="159"/>
      <c r="ABT1" s="159"/>
      <c r="ABU1" s="159"/>
      <c r="ABV1" s="159"/>
      <c r="ABW1" s="159"/>
      <c r="ABX1" s="159"/>
      <c r="ABY1" s="159"/>
      <c r="ABZ1" s="159"/>
      <c r="ACA1" s="159"/>
      <c r="ACB1" s="159"/>
      <c r="ACC1" s="159"/>
      <c r="ACD1" s="159"/>
      <c r="ACE1" s="159"/>
      <c r="ACF1" s="159"/>
      <c r="ACG1" s="159"/>
      <c r="ACH1" s="159"/>
      <c r="ACI1" s="159"/>
      <c r="ACJ1" s="159"/>
      <c r="ACK1" s="159"/>
      <c r="ACL1" s="159"/>
      <c r="ACM1" s="159"/>
      <c r="ACN1" s="159"/>
      <c r="ACO1" s="159"/>
      <c r="ACP1" s="159"/>
      <c r="ACQ1" s="159"/>
      <c r="ACR1" s="159"/>
      <c r="ACS1" s="159"/>
      <c r="ACT1" s="159"/>
      <c r="ACU1" s="159"/>
      <c r="ACV1" s="159"/>
      <c r="ACW1" s="159"/>
      <c r="ACX1" s="159"/>
      <c r="ACY1" s="159"/>
      <c r="ACZ1" s="159"/>
      <c r="ADA1" s="159"/>
      <c r="ADB1" s="159"/>
      <c r="ADC1" s="159"/>
      <c r="ADD1" s="159"/>
      <c r="ADE1" s="159"/>
      <c r="ADF1" s="159"/>
      <c r="ADG1" s="159"/>
      <c r="ADH1" s="159"/>
      <c r="ADI1" s="159"/>
      <c r="ADJ1" s="159"/>
      <c r="ADK1" s="159"/>
      <c r="ADL1" s="159"/>
      <c r="ADM1" s="159"/>
      <c r="ADN1" s="159"/>
      <c r="ADO1" s="159"/>
      <c r="ADP1" s="159"/>
      <c r="ADQ1" s="159"/>
      <c r="ADR1" s="159"/>
      <c r="ADS1" s="159"/>
      <c r="ADT1" s="159"/>
      <c r="ADU1" s="159"/>
      <c r="ADV1" s="159"/>
      <c r="ADW1" s="159"/>
      <c r="ADX1" s="159"/>
      <c r="ADY1" s="159"/>
      <c r="ADZ1" s="159"/>
      <c r="AEA1" s="159"/>
      <c r="AEB1" s="159"/>
      <c r="AEC1" s="159"/>
      <c r="AED1" s="159"/>
      <c r="AEE1" s="159"/>
      <c r="AEF1" s="159"/>
      <c r="AEG1" s="159"/>
      <c r="AEH1" s="159"/>
      <c r="AEI1" s="159"/>
      <c r="AEJ1" s="159"/>
      <c r="AEK1" s="159"/>
      <c r="AEL1" s="159"/>
      <c r="AEM1" s="159"/>
      <c r="AEN1" s="159"/>
      <c r="AEO1" s="159"/>
      <c r="AEP1" s="159"/>
      <c r="AEQ1" s="159"/>
      <c r="AER1" s="159"/>
      <c r="AES1" s="159"/>
      <c r="AET1" s="159"/>
      <c r="AEU1" s="159"/>
      <c r="AEV1" s="159"/>
      <c r="AEW1" s="159"/>
      <c r="AEX1" s="159"/>
      <c r="AEY1" s="159"/>
      <c r="AEZ1" s="159"/>
      <c r="AFA1" s="159"/>
      <c r="AFB1" s="159"/>
      <c r="AFC1" s="159"/>
      <c r="AFD1" s="159"/>
      <c r="AFE1" s="159"/>
      <c r="AFF1" s="159"/>
      <c r="AFG1" s="159"/>
      <c r="AFH1" s="159"/>
      <c r="AFI1" s="159"/>
      <c r="AFJ1" s="159"/>
      <c r="AFK1" s="159"/>
      <c r="AFL1" s="159"/>
      <c r="AFM1" s="159"/>
      <c r="AFN1" s="159"/>
      <c r="AFO1" s="159"/>
      <c r="AFP1" s="159"/>
      <c r="AFQ1" s="159"/>
      <c r="AFR1" s="159"/>
      <c r="AFS1" s="159"/>
      <c r="AFT1" s="159"/>
      <c r="AFU1" s="159"/>
      <c r="AFV1" s="159"/>
      <c r="AFW1" s="159"/>
      <c r="AFX1" s="159"/>
      <c r="AFY1" s="159"/>
      <c r="AFZ1" s="159"/>
      <c r="AGA1" s="159"/>
      <c r="AGB1" s="159"/>
      <c r="AGC1" s="159"/>
      <c r="AGD1" s="159"/>
      <c r="AGE1" s="159"/>
      <c r="AGF1" s="159"/>
      <c r="AGG1" s="159"/>
      <c r="AGH1" s="159"/>
      <c r="AGI1" s="159"/>
      <c r="AGJ1" s="159"/>
      <c r="AGK1" s="159"/>
      <c r="AGL1" s="159"/>
      <c r="AGM1" s="159"/>
      <c r="AGN1" s="159"/>
      <c r="AGO1" s="159"/>
      <c r="AGP1" s="159"/>
      <c r="AGQ1" s="159"/>
      <c r="AGR1" s="159"/>
      <c r="AGS1" s="159"/>
      <c r="AGT1" s="159"/>
      <c r="AGU1" s="159"/>
      <c r="AGV1" s="159"/>
      <c r="AGW1" s="159"/>
      <c r="AGX1" s="159"/>
      <c r="AGY1" s="159"/>
      <c r="AGZ1" s="159"/>
      <c r="AHA1" s="159"/>
      <c r="AHB1" s="159"/>
      <c r="AHC1" s="159"/>
      <c r="AHD1" s="159"/>
      <c r="AHE1" s="159"/>
      <c r="AHF1" s="159"/>
      <c r="AHG1" s="159"/>
      <c r="AHH1" s="159"/>
      <c r="AHI1" s="159"/>
      <c r="AHJ1" s="159"/>
      <c r="AHK1" s="159"/>
      <c r="AHL1" s="159"/>
      <c r="AHM1" s="159"/>
      <c r="AHN1" s="159"/>
      <c r="AHO1" s="159"/>
      <c r="AHP1" s="159"/>
      <c r="AHQ1" s="159"/>
      <c r="AHR1" s="159"/>
      <c r="AHS1" s="159"/>
      <c r="AHT1" s="159"/>
      <c r="AHU1" s="159"/>
      <c r="AHV1" s="159"/>
      <c r="AHW1" s="159"/>
      <c r="AHX1" s="159"/>
      <c r="AHY1" s="159"/>
      <c r="AHZ1" s="159"/>
      <c r="AIA1" s="159"/>
      <c r="AIB1" s="159"/>
      <c r="AIC1" s="159"/>
      <c r="AID1" s="159"/>
      <c r="AIE1" s="159"/>
      <c r="AIF1" s="159"/>
      <c r="AIG1" s="159"/>
      <c r="AIH1" s="159"/>
      <c r="AII1" s="159"/>
      <c r="AIJ1" s="159"/>
      <c r="AIK1" s="159"/>
      <c r="AIL1" s="159"/>
      <c r="AIM1" s="159"/>
      <c r="AIN1" s="159"/>
      <c r="AIO1" s="159"/>
      <c r="AIP1" s="159"/>
      <c r="AIQ1" s="159"/>
      <c r="AIR1" s="159"/>
      <c r="AIS1" s="159"/>
      <c r="AIT1" s="159"/>
      <c r="AIU1" s="159"/>
      <c r="AIV1" s="159"/>
      <c r="AIW1" s="159"/>
      <c r="AIX1" s="159"/>
      <c r="AIY1" s="159"/>
      <c r="AIZ1" s="159"/>
      <c r="AJA1" s="159"/>
      <c r="AJB1" s="159"/>
      <c r="AJC1" s="159"/>
      <c r="AJD1" s="159"/>
      <c r="AJE1" s="159"/>
      <c r="AJF1" s="159"/>
      <c r="AJG1" s="159"/>
      <c r="AJH1" s="159"/>
      <c r="AJI1" s="159"/>
      <c r="AJJ1" s="159"/>
      <c r="AJK1" s="159"/>
      <c r="AJL1" s="159"/>
      <c r="AJM1" s="159"/>
      <c r="AJN1" s="159"/>
      <c r="AJO1" s="159"/>
      <c r="AJP1" s="159"/>
      <c r="AJQ1" s="159"/>
      <c r="AJR1" s="159"/>
      <c r="AJS1" s="159"/>
      <c r="AJT1" s="159"/>
      <c r="AJU1" s="159"/>
      <c r="AJV1" s="159"/>
      <c r="AJW1" s="159"/>
      <c r="AJX1" s="159"/>
      <c r="AJY1" s="159"/>
      <c r="AJZ1" s="159"/>
      <c r="AKA1" s="159"/>
      <c r="AKB1" s="159"/>
      <c r="AKC1" s="159"/>
      <c r="AKD1" s="159"/>
      <c r="AKE1" s="159"/>
      <c r="AKF1" s="159"/>
      <c r="AKG1" s="159"/>
      <c r="AKH1" s="159"/>
      <c r="AKI1" s="159"/>
      <c r="AKJ1" s="159"/>
      <c r="AKK1" s="159"/>
      <c r="AKL1" s="159"/>
      <c r="AKM1" s="159"/>
      <c r="AKN1" s="159"/>
      <c r="AKO1" s="159"/>
      <c r="AKP1" s="159"/>
      <c r="AKQ1" s="159"/>
      <c r="AKR1" s="159"/>
      <c r="AKS1" s="159"/>
      <c r="AKT1" s="159"/>
      <c r="AKU1" s="159"/>
      <c r="AKV1" s="159"/>
      <c r="AKW1" s="159"/>
      <c r="AKX1" s="159"/>
      <c r="AKY1" s="159"/>
      <c r="AKZ1" s="159"/>
      <c r="ALA1" s="159"/>
      <c r="ALB1" s="159"/>
      <c r="ALC1" s="159"/>
      <c r="ALD1" s="159"/>
      <c r="ALE1" s="159"/>
      <c r="ALF1" s="159"/>
      <c r="ALG1" s="159"/>
      <c r="ALH1" s="159"/>
      <c r="ALI1" s="159"/>
      <c r="ALJ1" s="159"/>
      <c r="ALK1" s="159"/>
      <c r="ALL1" s="159"/>
      <c r="ALM1" s="159"/>
      <c r="ALN1" s="159"/>
      <c r="ALO1" s="159"/>
      <c r="ALP1" s="159"/>
      <c r="ALQ1" s="159"/>
      <c r="ALR1" s="159"/>
      <c r="ALS1" s="159"/>
      <c r="ALT1" s="159"/>
      <c r="ALU1" s="159"/>
      <c r="ALV1" s="159"/>
      <c r="ALW1" s="159"/>
      <c r="ALX1" s="159"/>
      <c r="ALY1" s="159"/>
      <c r="ALZ1" s="159"/>
      <c r="AMA1" s="159"/>
      <c r="AMB1" s="159"/>
      <c r="AMC1" s="159"/>
      <c r="AMD1" s="159"/>
      <c r="AME1" s="159"/>
      <c r="AMF1" s="159"/>
      <c r="AMG1" s="159"/>
      <c r="AMH1" s="159"/>
      <c r="AMI1" s="159"/>
      <c r="AMJ1" s="159"/>
      <c r="AMK1" s="159"/>
      <c r="AML1" s="159"/>
      <c r="AMM1" s="159"/>
      <c r="AMN1" s="159"/>
      <c r="AMO1" s="159"/>
      <c r="AMP1" s="159"/>
      <c r="AMQ1" s="159"/>
      <c r="AMR1" s="159"/>
      <c r="AMS1" s="159"/>
      <c r="AMT1" s="159"/>
      <c r="AMU1" s="159"/>
      <c r="AMV1" s="159"/>
      <c r="AMW1" s="159"/>
      <c r="AMX1" s="159"/>
      <c r="AMY1" s="159"/>
      <c r="AMZ1" s="159"/>
      <c r="ANA1" s="159"/>
      <c r="ANB1" s="159"/>
      <c r="ANC1" s="159"/>
      <c r="AND1" s="159"/>
      <c r="ANE1" s="159"/>
      <c r="ANF1" s="159"/>
      <c r="ANG1" s="159"/>
      <c r="ANH1" s="159"/>
      <c r="ANI1" s="159"/>
      <c r="ANJ1" s="159"/>
      <c r="ANK1" s="159"/>
      <c r="ANL1" s="159"/>
      <c r="ANM1" s="159"/>
      <c r="ANN1" s="159"/>
      <c r="ANO1" s="159"/>
      <c r="ANP1" s="159"/>
      <c r="ANQ1" s="159"/>
      <c r="ANR1" s="159"/>
      <c r="ANS1" s="159"/>
      <c r="ANT1" s="159"/>
      <c r="ANU1" s="159"/>
      <c r="ANV1" s="159"/>
      <c r="ANW1" s="159"/>
      <c r="ANX1" s="159"/>
      <c r="ANY1" s="159"/>
      <c r="ANZ1" s="159"/>
      <c r="AOA1" s="159"/>
      <c r="AOB1" s="159"/>
      <c r="AOC1" s="159"/>
      <c r="AOD1" s="159"/>
      <c r="AOE1" s="159"/>
      <c r="AOF1" s="159"/>
      <c r="AOG1" s="159"/>
      <c r="AOH1" s="159"/>
      <c r="AOI1" s="159"/>
      <c r="AOJ1" s="159"/>
      <c r="AOK1" s="159"/>
      <c r="AOL1" s="159"/>
      <c r="AOM1" s="159"/>
      <c r="AON1" s="159"/>
      <c r="AOO1" s="159"/>
      <c r="AOP1" s="159"/>
      <c r="AOQ1" s="159"/>
      <c r="AOR1" s="159"/>
      <c r="AOS1" s="159"/>
      <c r="AOT1" s="159"/>
      <c r="AOU1" s="159"/>
      <c r="AOV1" s="159"/>
      <c r="AOW1" s="159"/>
      <c r="AOX1" s="159"/>
      <c r="AOY1" s="159"/>
      <c r="AOZ1" s="159"/>
      <c r="APA1" s="159"/>
      <c r="APB1" s="159"/>
      <c r="APC1" s="159"/>
      <c r="APD1" s="159"/>
      <c r="APE1" s="159"/>
      <c r="APF1" s="159"/>
      <c r="APG1" s="159"/>
      <c r="APH1" s="159"/>
      <c r="API1" s="159"/>
      <c r="APJ1" s="159"/>
      <c r="APK1" s="159"/>
      <c r="APL1" s="159"/>
      <c r="APM1" s="159"/>
      <c r="APN1" s="159"/>
      <c r="APO1" s="159"/>
      <c r="APP1" s="159"/>
      <c r="APQ1" s="159"/>
      <c r="APR1" s="159"/>
      <c r="APS1" s="159"/>
      <c r="APT1" s="159"/>
      <c r="APU1" s="159"/>
      <c r="APV1" s="159"/>
      <c r="APW1" s="159"/>
      <c r="APX1" s="159"/>
      <c r="APY1" s="159"/>
      <c r="APZ1" s="159"/>
      <c r="AQA1" s="159"/>
      <c r="AQB1" s="159"/>
      <c r="AQC1" s="159"/>
      <c r="AQD1" s="159"/>
      <c r="AQE1" s="159"/>
      <c r="AQF1" s="159"/>
      <c r="AQG1" s="159"/>
      <c r="AQH1" s="159"/>
      <c r="AQI1" s="159"/>
      <c r="AQJ1" s="159"/>
      <c r="AQK1" s="159"/>
      <c r="AQL1" s="159"/>
      <c r="AQM1" s="159"/>
      <c r="AQN1" s="159"/>
      <c r="AQO1" s="159"/>
      <c r="AQP1" s="159"/>
      <c r="AQQ1" s="159"/>
      <c r="AQR1" s="159"/>
      <c r="AQS1" s="159"/>
      <c r="AQT1" s="159"/>
      <c r="AQU1" s="159"/>
      <c r="AQV1" s="159"/>
      <c r="AQW1" s="159"/>
      <c r="AQX1" s="159"/>
      <c r="AQY1" s="159"/>
      <c r="AQZ1" s="159"/>
      <c r="ARA1" s="159"/>
      <c r="ARB1" s="159"/>
      <c r="ARC1" s="159"/>
      <c r="ARD1" s="159"/>
      <c r="ARE1" s="159"/>
      <c r="ARF1" s="159"/>
      <c r="ARG1" s="159"/>
      <c r="ARH1" s="159"/>
      <c r="ARI1" s="159"/>
      <c r="ARJ1" s="159"/>
      <c r="ARK1" s="159"/>
      <c r="ARL1" s="159"/>
      <c r="ARM1" s="159"/>
      <c r="ARN1" s="159"/>
      <c r="ARO1" s="159"/>
      <c r="ARP1" s="159"/>
      <c r="ARQ1" s="159"/>
      <c r="ARR1" s="159"/>
      <c r="ARS1" s="159"/>
      <c r="ART1" s="159"/>
      <c r="ARU1" s="159"/>
      <c r="ARV1" s="159"/>
      <c r="ARW1" s="159"/>
      <c r="ARX1" s="159"/>
      <c r="ARY1" s="159"/>
      <c r="ARZ1" s="159"/>
      <c r="ASA1" s="159"/>
      <c r="ASB1" s="159"/>
      <c r="ASC1" s="159"/>
      <c r="ASD1" s="159"/>
      <c r="ASE1" s="159"/>
      <c r="ASF1" s="159"/>
      <c r="ASG1" s="159"/>
      <c r="ASH1" s="159"/>
      <c r="ASI1" s="159"/>
      <c r="ASJ1" s="159"/>
      <c r="ASK1" s="159"/>
      <c r="ASL1" s="159"/>
      <c r="ASM1" s="159"/>
      <c r="ASN1" s="159"/>
      <c r="ASO1" s="159"/>
      <c r="ASP1" s="159"/>
      <c r="ASQ1" s="159"/>
      <c r="ASR1" s="159"/>
      <c r="ASS1" s="159"/>
      <c r="AST1" s="159"/>
      <c r="ASU1" s="159"/>
      <c r="ASV1" s="159"/>
      <c r="ASW1" s="159"/>
      <c r="ASX1" s="159"/>
      <c r="ASY1" s="159"/>
      <c r="ASZ1" s="159"/>
      <c r="ATA1" s="159"/>
      <c r="ATB1" s="159"/>
      <c r="ATC1" s="159"/>
      <c r="ATD1" s="159"/>
      <c r="ATE1" s="159"/>
      <c r="ATF1" s="159"/>
      <c r="ATG1" s="159"/>
      <c r="ATH1" s="159"/>
      <c r="ATI1" s="159"/>
      <c r="ATJ1" s="159"/>
      <c r="ATK1" s="159"/>
      <c r="ATL1" s="159"/>
      <c r="ATM1" s="159"/>
      <c r="ATN1" s="159"/>
      <c r="ATO1" s="159"/>
      <c r="ATP1" s="159"/>
      <c r="ATQ1" s="159"/>
      <c r="ATR1" s="159"/>
      <c r="ATS1" s="159"/>
      <c r="ATT1" s="159"/>
      <c r="ATU1" s="159"/>
      <c r="ATV1" s="159"/>
      <c r="ATW1" s="159"/>
      <c r="ATX1" s="159"/>
      <c r="ATY1" s="159"/>
      <c r="ATZ1" s="159"/>
      <c r="AUA1" s="159"/>
      <c r="AUB1" s="159"/>
      <c r="AUC1" s="159"/>
      <c r="AUD1" s="159"/>
      <c r="AUE1" s="159"/>
      <c r="AUF1" s="159"/>
      <c r="AUG1" s="159"/>
      <c r="AUH1" s="159"/>
      <c r="AUI1" s="159"/>
      <c r="AUJ1" s="159"/>
      <c r="AUK1" s="159"/>
      <c r="AUL1" s="159"/>
      <c r="AUM1" s="159"/>
      <c r="AUN1" s="159"/>
      <c r="AUO1" s="159"/>
      <c r="AUP1" s="159"/>
      <c r="AUQ1" s="159"/>
      <c r="AUR1" s="159"/>
      <c r="AUS1" s="159"/>
      <c r="AUT1" s="159"/>
      <c r="AUU1" s="159"/>
      <c r="AUV1" s="159"/>
      <c r="AUW1" s="159"/>
      <c r="AUX1" s="159"/>
      <c r="AUY1" s="159"/>
      <c r="AUZ1" s="159"/>
      <c r="AVA1" s="159"/>
      <c r="AVB1" s="159"/>
      <c r="AVC1" s="159"/>
      <c r="AVD1" s="159"/>
      <c r="AVE1" s="159"/>
      <c r="AVF1" s="159"/>
      <c r="AVG1" s="159"/>
      <c r="AVH1" s="159"/>
      <c r="AVI1" s="159"/>
      <c r="AVJ1" s="159"/>
      <c r="AVK1" s="159"/>
      <c r="AVL1" s="159"/>
      <c r="AVM1" s="159"/>
      <c r="AVN1" s="159"/>
      <c r="AVO1" s="159"/>
      <c r="AVP1" s="159"/>
      <c r="AVQ1" s="159"/>
      <c r="AVR1" s="159"/>
      <c r="AVS1" s="159"/>
      <c r="AVT1" s="159"/>
      <c r="AVU1" s="159"/>
      <c r="AVV1" s="159"/>
      <c r="AVW1" s="159"/>
      <c r="AVX1" s="159"/>
      <c r="AVY1" s="159"/>
      <c r="AVZ1" s="159"/>
      <c r="AWA1" s="159"/>
      <c r="AWB1" s="159"/>
      <c r="AWC1" s="159"/>
      <c r="AWD1" s="159"/>
      <c r="AWE1" s="159"/>
      <c r="AWF1" s="159"/>
      <c r="AWG1" s="159"/>
      <c r="AWH1" s="159"/>
      <c r="AWI1" s="159"/>
      <c r="AWJ1" s="159"/>
      <c r="AWK1" s="159"/>
      <c r="AWL1" s="159"/>
      <c r="AWM1" s="159"/>
      <c r="AWN1" s="159"/>
      <c r="AWO1" s="159"/>
      <c r="AWP1" s="159"/>
      <c r="AWQ1" s="159"/>
      <c r="AWR1" s="159"/>
      <c r="AWS1" s="159"/>
      <c r="AWT1" s="159"/>
      <c r="AWU1" s="159"/>
      <c r="AWV1" s="159"/>
      <c r="AWW1" s="159"/>
      <c r="AWX1" s="159"/>
      <c r="AWY1" s="159"/>
      <c r="AWZ1" s="159"/>
      <c r="AXA1" s="159"/>
      <c r="AXB1" s="159"/>
      <c r="AXC1" s="159"/>
      <c r="AXD1" s="159"/>
      <c r="AXE1" s="159"/>
      <c r="AXF1" s="159"/>
      <c r="AXG1" s="159"/>
      <c r="AXH1" s="159"/>
      <c r="AXI1" s="159"/>
      <c r="AXJ1" s="159"/>
      <c r="AXK1" s="159"/>
      <c r="AXL1" s="159"/>
      <c r="AXM1" s="159"/>
      <c r="AXN1" s="159"/>
      <c r="AXO1" s="159"/>
      <c r="AXP1" s="159"/>
      <c r="AXQ1" s="159"/>
      <c r="AXR1" s="159"/>
      <c r="AXS1" s="159"/>
      <c r="AXT1" s="159"/>
      <c r="AXU1" s="159"/>
      <c r="AXV1" s="159"/>
      <c r="AXW1" s="159"/>
      <c r="AXX1" s="159"/>
      <c r="AXY1" s="159"/>
      <c r="AXZ1" s="159"/>
      <c r="AYA1" s="159"/>
      <c r="AYB1" s="159"/>
      <c r="AYC1" s="159"/>
      <c r="AYD1" s="159"/>
      <c r="AYE1" s="159"/>
      <c r="AYF1" s="159"/>
      <c r="AYG1" s="159"/>
      <c r="AYH1" s="159"/>
      <c r="AYI1" s="159"/>
      <c r="AYJ1" s="159"/>
      <c r="AYK1" s="159"/>
      <c r="AYL1" s="159"/>
      <c r="AYM1" s="159"/>
      <c r="AYN1" s="159"/>
      <c r="AYO1" s="159"/>
      <c r="AYP1" s="159"/>
      <c r="AYQ1" s="159"/>
      <c r="AYR1" s="159"/>
      <c r="AYS1" s="159"/>
      <c r="AYT1" s="159"/>
      <c r="AYU1" s="159"/>
      <c r="AYV1" s="159"/>
      <c r="AYW1" s="159"/>
      <c r="AYX1" s="159"/>
      <c r="AYY1" s="159"/>
      <c r="AYZ1" s="159"/>
      <c r="AZA1" s="159"/>
      <c r="AZB1" s="159"/>
      <c r="AZC1" s="159"/>
      <c r="AZD1" s="159"/>
      <c r="AZE1" s="159"/>
      <c r="AZF1" s="159"/>
      <c r="AZG1" s="159"/>
      <c r="AZH1" s="159"/>
      <c r="AZI1" s="159"/>
      <c r="AZJ1" s="159"/>
      <c r="AZK1" s="159"/>
      <c r="AZL1" s="159"/>
      <c r="AZM1" s="159"/>
      <c r="AZN1" s="159"/>
      <c r="AZO1" s="159"/>
      <c r="AZP1" s="159"/>
      <c r="AZQ1" s="159"/>
      <c r="AZR1" s="159"/>
      <c r="AZS1" s="159"/>
      <c r="AZT1" s="159"/>
      <c r="AZU1" s="159"/>
      <c r="AZV1" s="159"/>
      <c r="AZW1" s="159"/>
      <c r="AZX1" s="159"/>
      <c r="AZY1" s="159"/>
      <c r="AZZ1" s="159"/>
      <c r="BAA1" s="159"/>
      <c r="BAB1" s="159"/>
      <c r="BAC1" s="159"/>
      <c r="BAD1" s="159"/>
      <c r="BAE1" s="159"/>
      <c r="BAF1" s="159"/>
      <c r="BAG1" s="159"/>
      <c r="BAH1" s="159"/>
      <c r="BAI1" s="159"/>
      <c r="BAJ1" s="159"/>
      <c r="BAK1" s="159"/>
      <c r="BAL1" s="159"/>
      <c r="BAM1" s="159"/>
      <c r="BAN1" s="159"/>
      <c r="BAO1" s="159"/>
      <c r="BAP1" s="159"/>
      <c r="BAQ1" s="159"/>
      <c r="BAR1" s="159"/>
      <c r="BAS1" s="159"/>
      <c r="BAT1" s="159"/>
      <c r="BAU1" s="159"/>
      <c r="BAV1" s="159"/>
      <c r="BAW1" s="159"/>
      <c r="BAX1" s="159"/>
      <c r="BAY1" s="159"/>
      <c r="BAZ1" s="159"/>
      <c r="BBA1" s="159"/>
      <c r="BBB1" s="159"/>
      <c r="BBC1" s="159"/>
      <c r="BBD1" s="159"/>
      <c r="BBE1" s="159"/>
      <c r="BBF1" s="159"/>
      <c r="BBG1" s="159"/>
      <c r="BBH1" s="159"/>
      <c r="BBI1" s="159"/>
      <c r="BBJ1" s="159"/>
      <c r="BBK1" s="159"/>
      <c r="BBL1" s="159"/>
      <c r="BBM1" s="159"/>
      <c r="BBN1" s="159"/>
      <c r="BBO1" s="159"/>
      <c r="BBP1" s="159"/>
      <c r="BBQ1" s="159"/>
      <c r="BBR1" s="159"/>
      <c r="BBS1" s="159"/>
      <c r="BBT1" s="159"/>
      <c r="BBU1" s="159"/>
      <c r="BBV1" s="159"/>
      <c r="BBW1" s="159"/>
      <c r="BBX1" s="159"/>
      <c r="BBY1" s="159"/>
      <c r="BBZ1" s="159"/>
      <c r="BCA1" s="159"/>
      <c r="BCB1" s="159"/>
      <c r="BCC1" s="159"/>
      <c r="BCD1" s="159"/>
      <c r="BCE1" s="159"/>
      <c r="BCF1" s="159"/>
      <c r="BCG1" s="159"/>
      <c r="BCH1" s="159"/>
      <c r="BCI1" s="159"/>
      <c r="BCJ1" s="159"/>
      <c r="BCK1" s="159"/>
      <c r="BCL1" s="159"/>
      <c r="BCM1" s="159"/>
      <c r="BCN1" s="159"/>
      <c r="BCO1" s="159"/>
      <c r="BCP1" s="159"/>
      <c r="BCQ1" s="159"/>
      <c r="BCR1" s="159"/>
      <c r="BCS1" s="159"/>
      <c r="BCT1" s="159"/>
      <c r="BCU1" s="159"/>
      <c r="BCV1" s="159"/>
      <c r="BCW1" s="159"/>
      <c r="BCX1" s="159"/>
      <c r="BCY1" s="159"/>
      <c r="BCZ1" s="159"/>
      <c r="BDA1" s="159"/>
      <c r="BDB1" s="159"/>
      <c r="BDC1" s="159"/>
      <c r="BDD1" s="159"/>
      <c r="BDE1" s="159"/>
      <c r="BDF1" s="159"/>
      <c r="BDG1" s="159"/>
      <c r="BDH1" s="159"/>
      <c r="BDI1" s="159"/>
      <c r="BDJ1" s="159"/>
      <c r="BDK1" s="159"/>
      <c r="BDL1" s="159"/>
      <c r="BDM1" s="159"/>
      <c r="BDN1" s="159"/>
      <c r="BDO1" s="159"/>
      <c r="BDP1" s="159"/>
      <c r="BDQ1" s="159"/>
      <c r="BDR1" s="159"/>
      <c r="BDS1" s="159"/>
      <c r="BDT1" s="159"/>
      <c r="BDU1" s="159"/>
      <c r="BDV1" s="159"/>
      <c r="BDW1" s="159"/>
      <c r="BDX1" s="159"/>
      <c r="BDY1" s="159"/>
      <c r="BDZ1" s="159"/>
      <c r="BEA1" s="159"/>
      <c r="BEB1" s="159"/>
      <c r="BEC1" s="159"/>
      <c r="BED1" s="159"/>
      <c r="BEE1" s="159"/>
      <c r="BEF1" s="159"/>
      <c r="BEG1" s="159"/>
      <c r="BEH1" s="159"/>
      <c r="BEI1" s="159"/>
      <c r="BEJ1" s="159"/>
      <c r="BEK1" s="159"/>
      <c r="BEL1" s="159"/>
      <c r="BEM1" s="159"/>
      <c r="BEN1" s="159"/>
      <c r="BEO1" s="159"/>
      <c r="BEP1" s="159"/>
      <c r="BEQ1" s="159"/>
      <c r="BER1" s="159"/>
      <c r="BES1" s="159"/>
      <c r="BET1" s="159"/>
      <c r="BEU1" s="159"/>
      <c r="BEV1" s="159"/>
      <c r="BEW1" s="159"/>
      <c r="BEX1" s="159"/>
      <c r="BEY1" s="159"/>
      <c r="BEZ1" s="159"/>
      <c r="BFA1" s="159"/>
      <c r="BFB1" s="159"/>
      <c r="BFC1" s="159"/>
      <c r="BFD1" s="159"/>
      <c r="BFE1" s="159"/>
      <c r="BFF1" s="159"/>
      <c r="BFG1" s="159"/>
      <c r="BFH1" s="159"/>
      <c r="BFI1" s="159"/>
      <c r="BFJ1" s="159"/>
      <c r="BFK1" s="159"/>
      <c r="BFL1" s="159"/>
      <c r="BFM1" s="159"/>
      <c r="BFN1" s="159"/>
      <c r="BFO1" s="159"/>
      <c r="BFP1" s="159"/>
      <c r="BFQ1" s="159"/>
      <c r="BFR1" s="159"/>
      <c r="BFS1" s="159"/>
      <c r="BFT1" s="159"/>
      <c r="BFU1" s="159"/>
      <c r="BFV1" s="159"/>
      <c r="BFW1" s="159"/>
      <c r="BFX1" s="159"/>
      <c r="BFY1" s="159"/>
      <c r="BFZ1" s="159"/>
      <c r="BGA1" s="159"/>
      <c r="BGB1" s="159"/>
      <c r="BGC1" s="159"/>
      <c r="BGD1" s="159"/>
      <c r="BGE1" s="159"/>
      <c r="BGF1" s="159"/>
      <c r="BGG1" s="159"/>
      <c r="BGH1" s="159"/>
      <c r="BGI1" s="159"/>
      <c r="BGJ1" s="159"/>
      <c r="BGK1" s="159"/>
      <c r="BGL1" s="159"/>
      <c r="BGM1" s="159"/>
      <c r="BGN1" s="159"/>
      <c r="BGO1" s="159"/>
      <c r="BGP1" s="159"/>
      <c r="BGQ1" s="159"/>
      <c r="BGR1" s="159"/>
      <c r="BGS1" s="159"/>
      <c r="BGT1" s="159"/>
      <c r="BGU1" s="159"/>
      <c r="BGV1" s="159"/>
      <c r="BGW1" s="159"/>
      <c r="BGX1" s="159"/>
      <c r="BGY1" s="159"/>
      <c r="BGZ1" s="159"/>
      <c r="BHA1" s="159"/>
      <c r="BHB1" s="159"/>
      <c r="BHC1" s="159"/>
      <c r="BHD1" s="159"/>
      <c r="BHE1" s="159"/>
      <c r="BHF1" s="159"/>
      <c r="BHG1" s="159"/>
      <c r="BHH1" s="159"/>
      <c r="BHI1" s="159"/>
      <c r="BHJ1" s="159"/>
      <c r="BHK1" s="159"/>
      <c r="BHL1" s="159"/>
      <c r="BHM1" s="159"/>
      <c r="BHN1" s="159"/>
      <c r="BHO1" s="159"/>
      <c r="BHP1" s="159"/>
      <c r="BHQ1" s="159"/>
      <c r="BHR1" s="159"/>
      <c r="BHS1" s="159"/>
      <c r="BHT1" s="159"/>
      <c r="BHU1" s="159"/>
      <c r="BHV1" s="159"/>
      <c r="BHW1" s="159"/>
      <c r="BHX1" s="159"/>
      <c r="BHY1" s="159"/>
      <c r="BHZ1" s="159"/>
      <c r="BIA1" s="159"/>
      <c r="BIB1" s="159"/>
      <c r="BIC1" s="159"/>
      <c r="BID1" s="159"/>
      <c r="BIE1" s="159"/>
      <c r="BIF1" s="159"/>
      <c r="BIG1" s="159"/>
      <c r="BIH1" s="159"/>
      <c r="BII1" s="159"/>
      <c r="BIJ1" s="159"/>
      <c r="BIK1" s="159"/>
      <c r="BIL1" s="159"/>
      <c r="BIM1" s="159"/>
      <c r="BIN1" s="159"/>
      <c r="BIO1" s="159"/>
      <c r="BIP1" s="159"/>
      <c r="BIQ1" s="159"/>
      <c r="BIR1" s="159"/>
      <c r="BIS1" s="159"/>
      <c r="BIT1" s="159"/>
      <c r="BIU1" s="159"/>
      <c r="BIV1" s="159"/>
      <c r="BIW1" s="159"/>
      <c r="BIX1" s="159"/>
      <c r="BIY1" s="159"/>
      <c r="BIZ1" s="159"/>
      <c r="BJA1" s="159"/>
      <c r="BJB1" s="159"/>
      <c r="BJC1" s="159"/>
      <c r="BJD1" s="159"/>
      <c r="BJE1" s="159"/>
      <c r="BJF1" s="159"/>
      <c r="BJG1" s="159"/>
      <c r="BJH1" s="159"/>
      <c r="BJI1" s="159"/>
      <c r="BJJ1" s="159"/>
      <c r="BJK1" s="159"/>
      <c r="BJL1" s="159"/>
      <c r="BJM1" s="159"/>
      <c r="BJN1" s="159"/>
      <c r="BJO1" s="159"/>
      <c r="BJP1" s="159"/>
      <c r="BJQ1" s="159"/>
      <c r="BJR1" s="159"/>
      <c r="BJS1" s="159"/>
      <c r="BJT1" s="159"/>
      <c r="BJU1" s="159"/>
      <c r="BJV1" s="159"/>
      <c r="BJW1" s="159"/>
      <c r="BJX1" s="159"/>
      <c r="BJY1" s="159"/>
      <c r="BJZ1" s="159"/>
      <c r="BKA1" s="159"/>
      <c r="BKB1" s="159"/>
      <c r="BKC1" s="159"/>
      <c r="BKD1" s="159"/>
      <c r="BKE1" s="159"/>
      <c r="BKF1" s="159"/>
      <c r="BKG1" s="159"/>
      <c r="BKH1" s="159"/>
      <c r="BKI1" s="159"/>
      <c r="BKJ1" s="159"/>
      <c r="BKK1" s="159"/>
      <c r="BKL1" s="159"/>
      <c r="BKM1" s="159"/>
      <c r="BKN1" s="159"/>
      <c r="BKO1" s="159"/>
      <c r="BKP1" s="159"/>
      <c r="BKQ1" s="159"/>
      <c r="BKR1" s="159"/>
      <c r="BKS1" s="159"/>
      <c r="BKT1" s="159"/>
      <c r="BKU1" s="159"/>
      <c r="BKV1" s="159"/>
      <c r="BKW1" s="159"/>
      <c r="BKX1" s="159"/>
      <c r="BKY1" s="159"/>
      <c r="BKZ1" s="159"/>
      <c r="BLA1" s="159"/>
      <c r="BLB1" s="159"/>
      <c r="BLC1" s="159"/>
      <c r="BLD1" s="159"/>
      <c r="BLE1" s="159"/>
      <c r="BLF1" s="159"/>
      <c r="BLG1" s="159"/>
      <c r="BLH1" s="159"/>
      <c r="BLI1" s="159"/>
      <c r="BLJ1" s="159"/>
      <c r="BLK1" s="159"/>
      <c r="BLL1" s="159"/>
      <c r="BLM1" s="159"/>
      <c r="BLN1" s="159"/>
      <c r="BLO1" s="159"/>
      <c r="BLP1" s="159"/>
      <c r="BLQ1" s="159"/>
      <c r="BLR1" s="159"/>
      <c r="BLS1" s="159"/>
      <c r="BLT1" s="159"/>
      <c r="BLU1" s="159"/>
      <c r="BLV1" s="159"/>
      <c r="BLW1" s="159"/>
      <c r="BLX1" s="159"/>
      <c r="BLY1" s="159"/>
      <c r="BLZ1" s="159"/>
      <c r="BMA1" s="159"/>
      <c r="BMB1" s="159"/>
      <c r="BMC1" s="159"/>
      <c r="BMD1" s="159"/>
      <c r="BME1" s="159"/>
      <c r="BMF1" s="159"/>
      <c r="BMG1" s="159"/>
      <c r="BMH1" s="159"/>
      <c r="BMI1" s="159"/>
      <c r="BMJ1" s="159"/>
      <c r="BMK1" s="159"/>
      <c r="BML1" s="159"/>
      <c r="BMM1" s="159"/>
      <c r="BMN1" s="159"/>
      <c r="BMO1" s="159"/>
      <c r="BMP1" s="159"/>
      <c r="BMQ1" s="159"/>
      <c r="BMR1" s="159"/>
      <c r="BMS1" s="159"/>
      <c r="BMT1" s="159"/>
      <c r="BMU1" s="159"/>
      <c r="BMV1" s="159"/>
      <c r="BMW1" s="159"/>
      <c r="BMX1" s="159"/>
      <c r="BMY1" s="159"/>
      <c r="BMZ1" s="159"/>
      <c r="BNA1" s="159"/>
      <c r="BNB1" s="159"/>
      <c r="BNC1" s="159"/>
      <c r="BND1" s="159"/>
      <c r="BNE1" s="159"/>
      <c r="BNF1" s="159"/>
      <c r="BNG1" s="159"/>
      <c r="BNH1" s="159"/>
      <c r="BNI1" s="159"/>
      <c r="BNJ1" s="159"/>
      <c r="BNK1" s="159"/>
      <c r="BNL1" s="159"/>
      <c r="BNM1" s="159"/>
      <c r="BNN1" s="159"/>
      <c r="BNO1" s="159"/>
      <c r="BNP1" s="159"/>
      <c r="BNQ1" s="159"/>
      <c r="BNR1" s="159"/>
      <c r="BNS1" s="159"/>
      <c r="BNT1" s="159"/>
      <c r="BNU1" s="159"/>
      <c r="BNV1" s="159"/>
      <c r="BNW1" s="159"/>
      <c r="BNX1" s="159"/>
      <c r="BNY1" s="159"/>
      <c r="BNZ1" s="159"/>
      <c r="BOA1" s="159"/>
      <c r="BOB1" s="159"/>
      <c r="BOC1" s="159"/>
      <c r="BOD1" s="159"/>
      <c r="BOE1" s="159"/>
      <c r="BOF1" s="159"/>
      <c r="BOG1" s="159"/>
      <c r="BOH1" s="159"/>
      <c r="BOI1" s="159"/>
      <c r="BOJ1" s="159"/>
      <c r="BOK1" s="159"/>
      <c r="BOL1" s="159"/>
      <c r="BOM1" s="159"/>
      <c r="BON1" s="159"/>
      <c r="BOO1" s="159"/>
      <c r="BOP1" s="159"/>
      <c r="BOQ1" s="159"/>
      <c r="BOR1" s="159"/>
      <c r="BOS1" s="159"/>
      <c r="BOT1" s="159"/>
      <c r="BOU1" s="159"/>
      <c r="BOV1" s="159"/>
      <c r="BOW1" s="159"/>
      <c r="BOX1" s="159"/>
      <c r="BOY1" s="159"/>
      <c r="BOZ1" s="159"/>
      <c r="BPA1" s="159"/>
      <c r="BPB1" s="159"/>
      <c r="BPC1" s="159"/>
      <c r="BPD1" s="159"/>
      <c r="BPE1" s="159"/>
      <c r="BPF1" s="159"/>
      <c r="BPG1" s="159"/>
      <c r="BPH1" s="159"/>
      <c r="BPI1" s="159"/>
      <c r="BPJ1" s="159"/>
      <c r="BPK1" s="159"/>
      <c r="BPL1" s="159"/>
      <c r="BPM1" s="159"/>
      <c r="BPN1" s="159"/>
      <c r="BPO1" s="159"/>
      <c r="BPP1" s="159"/>
      <c r="BPQ1" s="159"/>
      <c r="BPR1" s="159"/>
      <c r="BPS1" s="159"/>
      <c r="BPT1" s="159"/>
      <c r="BPU1" s="159"/>
      <c r="BPV1" s="159"/>
      <c r="BPW1" s="159"/>
      <c r="BPX1" s="159"/>
      <c r="BPY1" s="159"/>
      <c r="BPZ1" s="159"/>
      <c r="BQA1" s="159"/>
      <c r="BQB1" s="159"/>
      <c r="BQC1" s="159"/>
      <c r="BQD1" s="159"/>
      <c r="BQE1" s="159"/>
      <c r="BQF1" s="159"/>
      <c r="BQG1" s="159"/>
      <c r="BQH1" s="159"/>
      <c r="BQI1" s="159"/>
      <c r="BQJ1" s="159"/>
      <c r="BQK1" s="159"/>
      <c r="BQL1" s="159"/>
      <c r="BQM1" s="159"/>
      <c r="BQN1" s="159"/>
      <c r="BQO1" s="159"/>
      <c r="BQP1" s="159"/>
      <c r="BQQ1" s="159"/>
      <c r="BQR1" s="159"/>
      <c r="BQS1" s="159"/>
      <c r="BQT1" s="159"/>
      <c r="BQU1" s="159"/>
      <c r="BQV1" s="159"/>
      <c r="BQW1" s="159"/>
      <c r="BQX1" s="159"/>
      <c r="BQY1" s="159"/>
      <c r="BQZ1" s="159"/>
      <c r="BRA1" s="159"/>
      <c r="BRB1" s="159"/>
      <c r="BRC1" s="159"/>
      <c r="BRD1" s="159"/>
      <c r="BRE1" s="159"/>
      <c r="BRF1" s="159"/>
      <c r="BRG1" s="159"/>
      <c r="BRH1" s="159"/>
      <c r="BRI1" s="159"/>
      <c r="BRJ1" s="159"/>
      <c r="BRK1" s="159"/>
      <c r="BRL1" s="159"/>
      <c r="BRM1" s="159"/>
      <c r="BRN1" s="159"/>
      <c r="BRO1" s="159"/>
      <c r="BRP1" s="159"/>
      <c r="BRQ1" s="159"/>
      <c r="BRR1" s="159"/>
      <c r="BRS1" s="159"/>
      <c r="BRT1" s="159"/>
      <c r="BRU1" s="159"/>
      <c r="BRV1" s="159"/>
      <c r="BRW1" s="159"/>
      <c r="BRX1" s="159"/>
      <c r="BRY1" s="159"/>
      <c r="BRZ1" s="159"/>
      <c r="BSA1" s="159"/>
      <c r="BSB1" s="159"/>
      <c r="BSC1" s="159"/>
      <c r="BSD1" s="159"/>
      <c r="BSE1" s="159"/>
      <c r="BSF1" s="159"/>
      <c r="BSG1" s="159"/>
      <c r="BSH1" s="159"/>
      <c r="BSI1" s="159"/>
      <c r="BSJ1" s="159"/>
      <c r="BSK1" s="159"/>
      <c r="BSL1" s="159"/>
      <c r="BSM1" s="159"/>
      <c r="BSN1" s="159"/>
      <c r="BSO1" s="159"/>
      <c r="BSP1" s="159"/>
      <c r="BSQ1" s="159"/>
      <c r="BSR1" s="159"/>
      <c r="BSS1" s="159"/>
      <c r="BST1" s="159"/>
      <c r="BSU1" s="159"/>
      <c r="BSV1" s="159"/>
      <c r="BSW1" s="159"/>
      <c r="BSX1" s="159"/>
      <c r="BSY1" s="159"/>
      <c r="BSZ1" s="159"/>
      <c r="BTA1" s="159"/>
      <c r="BTB1" s="159"/>
      <c r="BTC1" s="159"/>
      <c r="BTD1" s="159"/>
      <c r="BTE1" s="159"/>
      <c r="BTF1" s="159"/>
      <c r="BTG1" s="159"/>
      <c r="BTH1" s="159"/>
      <c r="BTI1" s="159"/>
      <c r="BTJ1" s="159"/>
      <c r="BTK1" s="159"/>
      <c r="BTL1" s="159"/>
      <c r="BTM1" s="159"/>
      <c r="BTN1" s="159"/>
      <c r="BTO1" s="159"/>
      <c r="BTP1" s="159"/>
      <c r="BTQ1" s="159"/>
      <c r="BTR1" s="159"/>
      <c r="BTS1" s="159"/>
      <c r="BTT1" s="159"/>
      <c r="BTU1" s="159"/>
      <c r="BTV1" s="159"/>
      <c r="BTW1" s="159"/>
      <c r="BTX1" s="159"/>
      <c r="BTY1" s="159"/>
      <c r="BTZ1" s="159"/>
      <c r="BUA1" s="159"/>
      <c r="BUB1" s="159"/>
      <c r="BUC1" s="159"/>
      <c r="BUD1" s="159"/>
      <c r="BUE1" s="159"/>
      <c r="BUF1" s="159"/>
      <c r="BUG1" s="159"/>
      <c r="BUH1" s="159"/>
      <c r="BUI1" s="159"/>
      <c r="BUJ1" s="159"/>
      <c r="BUK1" s="159"/>
      <c r="BUL1" s="159"/>
      <c r="BUM1" s="159"/>
      <c r="BUN1" s="159"/>
      <c r="BUO1" s="159"/>
      <c r="BUP1" s="159"/>
      <c r="BUQ1" s="159"/>
      <c r="BUR1" s="159"/>
      <c r="BUS1" s="159"/>
      <c r="BUT1" s="159"/>
      <c r="BUU1" s="159"/>
      <c r="BUV1" s="159"/>
      <c r="BUW1" s="159"/>
      <c r="BUX1" s="159"/>
      <c r="BUY1" s="159"/>
      <c r="BUZ1" s="159"/>
      <c r="BVA1" s="159"/>
      <c r="BVB1" s="159"/>
      <c r="BVC1" s="159"/>
      <c r="BVD1" s="159"/>
      <c r="BVE1" s="159"/>
      <c r="BVF1" s="159"/>
      <c r="BVG1" s="159"/>
      <c r="BVH1" s="159"/>
      <c r="BVI1" s="159"/>
      <c r="BVJ1" s="159"/>
      <c r="BVK1" s="159"/>
      <c r="BVL1" s="159"/>
      <c r="BVM1" s="159"/>
      <c r="BVN1" s="159"/>
      <c r="BVO1" s="159"/>
      <c r="BVP1" s="159"/>
      <c r="BVQ1" s="159"/>
      <c r="BVR1" s="159"/>
      <c r="BVS1" s="159"/>
      <c r="BVT1" s="159"/>
      <c r="BVU1" s="159"/>
      <c r="BVV1" s="159"/>
      <c r="BVW1" s="159"/>
      <c r="BVX1" s="159"/>
      <c r="BVY1" s="159"/>
      <c r="BVZ1" s="159"/>
      <c r="BWA1" s="159"/>
      <c r="BWB1" s="159"/>
      <c r="BWC1" s="159"/>
      <c r="BWD1" s="159"/>
      <c r="BWE1" s="159"/>
      <c r="BWF1" s="159"/>
      <c r="BWG1" s="159"/>
      <c r="BWH1" s="159"/>
      <c r="BWI1" s="159"/>
      <c r="BWJ1" s="159"/>
      <c r="BWK1" s="159"/>
      <c r="BWL1" s="159"/>
      <c r="BWM1" s="159"/>
      <c r="BWN1" s="159"/>
      <c r="BWO1" s="159"/>
      <c r="BWP1" s="159"/>
      <c r="BWQ1" s="159"/>
      <c r="BWR1" s="159"/>
      <c r="BWS1" s="159"/>
      <c r="BWT1" s="159"/>
      <c r="BWU1" s="159"/>
      <c r="BWV1" s="159"/>
      <c r="BWW1" s="159"/>
      <c r="BWX1" s="159"/>
      <c r="BWY1" s="159"/>
      <c r="BWZ1" s="159"/>
      <c r="BXA1" s="159"/>
      <c r="BXB1" s="159"/>
      <c r="BXC1" s="159"/>
      <c r="BXD1" s="159"/>
      <c r="BXE1" s="159"/>
      <c r="BXF1" s="159"/>
      <c r="BXG1" s="159"/>
      <c r="BXH1" s="159"/>
      <c r="BXI1" s="159"/>
      <c r="BXJ1" s="159"/>
      <c r="BXK1" s="159"/>
      <c r="BXL1" s="159"/>
      <c r="BXM1" s="159"/>
      <c r="BXN1" s="159"/>
      <c r="BXO1" s="159"/>
      <c r="BXP1" s="159"/>
      <c r="BXQ1" s="159"/>
      <c r="BXR1" s="159"/>
      <c r="BXS1" s="159"/>
      <c r="BXT1" s="159"/>
      <c r="BXU1" s="159"/>
      <c r="BXV1" s="159"/>
      <c r="BXW1" s="159"/>
      <c r="BXX1" s="159"/>
      <c r="BXY1" s="159"/>
      <c r="BXZ1" s="159"/>
      <c r="BYA1" s="159"/>
      <c r="BYB1" s="159"/>
      <c r="BYC1" s="159"/>
      <c r="BYD1" s="159"/>
      <c r="BYE1" s="159"/>
      <c r="BYF1" s="159"/>
      <c r="BYG1" s="159"/>
      <c r="BYH1" s="159"/>
      <c r="BYI1" s="159"/>
      <c r="BYJ1" s="159"/>
      <c r="BYK1" s="159"/>
      <c r="BYL1" s="159"/>
      <c r="BYM1" s="159"/>
      <c r="BYN1" s="159"/>
      <c r="BYO1" s="159"/>
      <c r="BYP1" s="159"/>
      <c r="BYQ1" s="159"/>
      <c r="BYR1" s="159"/>
      <c r="BYS1" s="159"/>
      <c r="BYT1" s="159"/>
      <c r="BYU1" s="159"/>
      <c r="BYV1" s="159"/>
      <c r="BYW1" s="159"/>
      <c r="BYX1" s="159"/>
      <c r="BYY1" s="159"/>
      <c r="BYZ1" s="159"/>
      <c r="BZA1" s="159"/>
      <c r="BZB1" s="159"/>
      <c r="BZC1" s="159"/>
      <c r="BZD1" s="159"/>
      <c r="BZE1" s="159"/>
      <c r="BZF1" s="159"/>
      <c r="BZG1" s="159"/>
      <c r="BZH1" s="159"/>
      <c r="BZI1" s="159"/>
      <c r="BZJ1" s="159"/>
      <c r="BZK1" s="159"/>
      <c r="BZL1" s="159"/>
      <c r="BZM1" s="159"/>
      <c r="BZN1" s="159"/>
      <c r="BZO1" s="159"/>
      <c r="BZP1" s="159"/>
      <c r="BZQ1" s="159"/>
      <c r="BZR1" s="159"/>
      <c r="BZS1" s="159"/>
      <c r="BZT1" s="159"/>
      <c r="BZU1" s="159"/>
      <c r="BZV1" s="159"/>
      <c r="BZW1" s="159"/>
      <c r="BZX1" s="159"/>
      <c r="BZY1" s="159"/>
      <c r="BZZ1" s="159"/>
      <c r="CAA1" s="159"/>
      <c r="CAB1" s="159"/>
      <c r="CAC1" s="159"/>
      <c r="CAD1" s="159"/>
      <c r="CAE1" s="159"/>
      <c r="CAF1" s="159"/>
      <c r="CAG1" s="159"/>
      <c r="CAH1" s="159"/>
      <c r="CAI1" s="159"/>
      <c r="CAJ1" s="159"/>
      <c r="CAK1" s="159"/>
      <c r="CAL1" s="159"/>
      <c r="CAM1" s="159"/>
      <c r="CAN1" s="159"/>
      <c r="CAO1" s="159"/>
      <c r="CAP1" s="159"/>
      <c r="CAQ1" s="159"/>
      <c r="CAR1" s="159"/>
      <c r="CAS1" s="159"/>
      <c r="CAT1" s="159"/>
      <c r="CAU1" s="159"/>
      <c r="CAV1" s="159"/>
      <c r="CAW1" s="159"/>
      <c r="CAX1" s="159"/>
      <c r="CAY1" s="159"/>
      <c r="CAZ1" s="159"/>
      <c r="CBA1" s="159"/>
      <c r="CBB1" s="159"/>
      <c r="CBC1" s="159"/>
      <c r="CBD1" s="159"/>
      <c r="CBE1" s="159"/>
      <c r="CBF1" s="159"/>
      <c r="CBG1" s="159"/>
      <c r="CBH1" s="159"/>
      <c r="CBI1" s="159"/>
      <c r="CBJ1" s="159"/>
      <c r="CBK1" s="159"/>
      <c r="CBL1" s="159"/>
      <c r="CBM1" s="159"/>
      <c r="CBN1" s="159"/>
      <c r="CBO1" s="159"/>
      <c r="CBP1" s="159"/>
      <c r="CBQ1" s="159"/>
      <c r="CBR1" s="159"/>
      <c r="CBS1" s="159"/>
      <c r="CBT1" s="159"/>
      <c r="CBU1" s="159"/>
      <c r="CBV1" s="159"/>
      <c r="CBW1" s="159"/>
      <c r="CBX1" s="159"/>
      <c r="CBY1" s="159"/>
      <c r="CBZ1" s="159"/>
      <c r="CCA1" s="159"/>
      <c r="CCB1" s="159"/>
      <c r="CCC1" s="159"/>
      <c r="CCD1" s="159"/>
      <c r="CCE1" s="159"/>
      <c r="CCF1" s="159"/>
      <c r="CCG1" s="159"/>
      <c r="CCH1" s="159"/>
      <c r="CCI1" s="159"/>
      <c r="CCJ1" s="159"/>
      <c r="CCK1" s="159"/>
      <c r="CCL1" s="159"/>
      <c r="CCM1" s="159"/>
      <c r="CCN1" s="159"/>
      <c r="CCO1" s="159"/>
      <c r="CCP1" s="159"/>
      <c r="CCQ1" s="159"/>
      <c r="CCR1" s="159"/>
      <c r="CCS1" s="159"/>
      <c r="CCT1" s="159"/>
      <c r="CCU1" s="159"/>
      <c r="CCV1" s="159"/>
      <c r="CCW1" s="159"/>
      <c r="CCX1" s="159"/>
      <c r="CCY1" s="159"/>
      <c r="CCZ1" s="159"/>
      <c r="CDA1" s="159"/>
      <c r="CDB1" s="159"/>
      <c r="CDC1" s="159"/>
      <c r="CDD1" s="159"/>
      <c r="CDE1" s="159"/>
      <c r="CDF1" s="159"/>
      <c r="CDG1" s="159"/>
      <c r="CDH1" s="159"/>
      <c r="CDI1" s="159"/>
      <c r="CDJ1" s="159"/>
      <c r="CDK1" s="159"/>
      <c r="CDL1" s="159"/>
      <c r="CDM1" s="159"/>
      <c r="CDN1" s="159"/>
      <c r="CDO1" s="159"/>
      <c r="CDP1" s="159"/>
      <c r="CDQ1" s="159"/>
      <c r="CDR1" s="159"/>
      <c r="CDS1" s="159"/>
      <c r="CDT1" s="159"/>
      <c r="CDU1" s="159"/>
      <c r="CDV1" s="159"/>
      <c r="CDW1" s="159"/>
      <c r="CDX1" s="159"/>
      <c r="CDY1" s="159"/>
      <c r="CDZ1" s="159"/>
      <c r="CEA1" s="159"/>
      <c r="CEB1" s="159"/>
      <c r="CEC1" s="159"/>
      <c r="CED1" s="159"/>
      <c r="CEE1" s="159"/>
      <c r="CEF1" s="159"/>
      <c r="CEG1" s="159"/>
      <c r="CEH1" s="159"/>
      <c r="CEI1" s="159"/>
      <c r="CEJ1" s="159"/>
      <c r="CEK1" s="159"/>
      <c r="CEL1" s="159"/>
      <c r="CEM1" s="159"/>
      <c r="CEN1" s="159"/>
      <c r="CEO1" s="159"/>
      <c r="CEP1" s="159"/>
      <c r="CEQ1" s="159"/>
      <c r="CER1" s="159"/>
      <c r="CES1" s="159"/>
      <c r="CET1" s="159"/>
      <c r="CEU1" s="159"/>
      <c r="CEV1" s="159"/>
      <c r="CEW1" s="159"/>
      <c r="CEX1" s="159"/>
      <c r="CEY1" s="159"/>
      <c r="CEZ1" s="159"/>
      <c r="CFA1" s="159"/>
      <c r="CFB1" s="159"/>
      <c r="CFC1" s="159"/>
      <c r="CFD1" s="159"/>
      <c r="CFE1" s="159"/>
      <c r="CFF1" s="159"/>
      <c r="CFG1" s="159"/>
      <c r="CFH1" s="159"/>
      <c r="CFI1" s="159"/>
      <c r="CFJ1" s="159"/>
      <c r="CFK1" s="159"/>
      <c r="CFL1" s="159"/>
      <c r="CFM1" s="159"/>
      <c r="CFN1" s="159"/>
      <c r="CFO1" s="159"/>
      <c r="CFP1" s="159"/>
      <c r="CFQ1" s="159"/>
      <c r="CFR1" s="159"/>
      <c r="CFS1" s="159"/>
      <c r="CFT1" s="159"/>
      <c r="CFU1" s="159"/>
      <c r="CFV1" s="159"/>
      <c r="CFW1" s="159"/>
      <c r="CFX1" s="159"/>
      <c r="CFY1" s="159"/>
      <c r="CFZ1" s="159"/>
      <c r="CGA1" s="159"/>
      <c r="CGB1" s="159"/>
      <c r="CGC1" s="159"/>
      <c r="CGD1" s="159"/>
      <c r="CGE1" s="159"/>
      <c r="CGF1" s="159"/>
      <c r="CGG1" s="159"/>
      <c r="CGH1" s="159"/>
      <c r="CGI1" s="159"/>
      <c r="CGJ1" s="159"/>
      <c r="CGK1" s="159"/>
      <c r="CGL1" s="159"/>
      <c r="CGM1" s="159"/>
      <c r="CGN1" s="159"/>
      <c r="CGO1" s="159"/>
      <c r="CGP1" s="159"/>
      <c r="CGQ1" s="159"/>
      <c r="CGR1" s="159"/>
      <c r="CGS1" s="159"/>
      <c r="CGT1" s="159"/>
      <c r="CGU1" s="159"/>
      <c r="CGV1" s="159"/>
      <c r="CGW1" s="159"/>
      <c r="CGX1" s="159"/>
      <c r="CGY1" s="159"/>
      <c r="CGZ1" s="159"/>
      <c r="CHA1" s="159"/>
      <c r="CHB1" s="159"/>
      <c r="CHC1" s="159"/>
      <c r="CHD1" s="159"/>
      <c r="CHE1" s="159"/>
      <c r="CHF1" s="159"/>
      <c r="CHG1" s="159"/>
      <c r="CHH1" s="159"/>
      <c r="CHI1" s="159"/>
      <c r="CHJ1" s="159"/>
      <c r="CHK1" s="159"/>
      <c r="CHL1" s="159"/>
      <c r="CHM1" s="159"/>
      <c r="CHN1" s="159"/>
      <c r="CHO1" s="159"/>
      <c r="CHP1" s="159"/>
      <c r="CHQ1" s="159"/>
      <c r="CHR1" s="159"/>
      <c r="CHS1" s="159"/>
      <c r="CHT1" s="159"/>
      <c r="CHU1" s="159"/>
      <c r="CHV1" s="159"/>
      <c r="CHW1" s="159"/>
      <c r="CHX1" s="159"/>
      <c r="CHY1" s="159"/>
      <c r="CHZ1" s="159"/>
      <c r="CIA1" s="159"/>
      <c r="CIB1" s="159"/>
      <c r="CIC1" s="159"/>
      <c r="CID1" s="159"/>
      <c r="CIE1" s="159"/>
      <c r="CIF1" s="159"/>
      <c r="CIG1" s="159"/>
      <c r="CIH1" s="159"/>
      <c r="CII1" s="159"/>
      <c r="CIJ1" s="159"/>
      <c r="CIK1" s="159"/>
      <c r="CIL1" s="159"/>
      <c r="CIM1" s="159"/>
      <c r="CIN1" s="159"/>
      <c r="CIO1" s="159"/>
      <c r="CIP1" s="159"/>
      <c r="CIQ1" s="159"/>
      <c r="CIR1" s="159"/>
      <c r="CIS1" s="159"/>
      <c r="CIT1" s="159"/>
      <c r="CIU1" s="159"/>
      <c r="CIV1" s="159"/>
      <c r="CIW1" s="159"/>
      <c r="CIX1" s="159"/>
      <c r="CIY1" s="159"/>
      <c r="CIZ1" s="159"/>
      <c r="CJA1" s="159"/>
      <c r="CJB1" s="159"/>
      <c r="CJC1" s="159"/>
      <c r="CJD1" s="159"/>
      <c r="CJE1" s="159"/>
      <c r="CJF1" s="159"/>
      <c r="CJG1" s="159"/>
      <c r="CJH1" s="159"/>
      <c r="CJI1" s="159"/>
      <c r="CJJ1" s="159"/>
      <c r="CJK1" s="159"/>
      <c r="CJL1" s="159"/>
      <c r="CJM1" s="159"/>
      <c r="CJN1" s="159"/>
      <c r="CJO1" s="159"/>
      <c r="CJP1" s="159"/>
      <c r="CJQ1" s="159"/>
      <c r="CJR1" s="159"/>
      <c r="CJS1" s="159"/>
      <c r="CJT1" s="159"/>
      <c r="CJU1" s="159"/>
      <c r="CJV1" s="159"/>
      <c r="CJW1" s="159"/>
      <c r="CJX1" s="159"/>
      <c r="CJY1" s="159"/>
      <c r="CJZ1" s="159"/>
      <c r="CKA1" s="159"/>
      <c r="CKB1" s="159"/>
      <c r="CKC1" s="159"/>
      <c r="CKD1" s="159"/>
      <c r="CKE1" s="159"/>
      <c r="CKF1" s="159"/>
      <c r="CKG1" s="159"/>
      <c r="CKH1" s="159"/>
      <c r="CKI1" s="159"/>
      <c r="CKJ1" s="159"/>
      <c r="CKK1" s="159"/>
      <c r="CKL1" s="159"/>
      <c r="CKM1" s="159"/>
      <c r="CKN1" s="159"/>
      <c r="CKO1" s="159"/>
      <c r="CKP1" s="159"/>
      <c r="CKQ1" s="159"/>
      <c r="CKR1" s="159"/>
      <c r="CKS1" s="159"/>
      <c r="CKT1" s="159"/>
      <c r="CKU1" s="159"/>
      <c r="CKV1" s="159"/>
      <c r="CKW1" s="159"/>
      <c r="CKX1" s="159"/>
      <c r="CKY1" s="159"/>
      <c r="CKZ1" s="159"/>
      <c r="CLA1" s="159"/>
      <c r="CLB1" s="159"/>
      <c r="CLC1" s="159"/>
      <c r="CLD1" s="159"/>
      <c r="CLE1" s="159"/>
      <c r="CLF1" s="159"/>
      <c r="CLG1" s="159"/>
      <c r="CLH1" s="159"/>
      <c r="CLI1" s="159"/>
      <c r="CLJ1" s="159"/>
      <c r="CLK1" s="159"/>
      <c r="CLL1" s="159"/>
      <c r="CLM1" s="159"/>
      <c r="CLN1" s="159"/>
      <c r="CLO1" s="159"/>
      <c r="CLP1" s="159"/>
      <c r="CLQ1" s="159"/>
      <c r="CLR1" s="159"/>
      <c r="CLS1" s="159"/>
      <c r="CLT1" s="159"/>
      <c r="CLU1" s="159"/>
      <c r="CLV1" s="159"/>
      <c r="CLW1" s="159"/>
      <c r="CLX1" s="159"/>
      <c r="CLY1" s="159"/>
      <c r="CLZ1" s="159"/>
      <c r="CMA1" s="159"/>
      <c r="CMB1" s="159"/>
      <c r="CMC1" s="159"/>
      <c r="CMD1" s="159"/>
      <c r="CME1" s="159"/>
      <c r="CMF1" s="159"/>
      <c r="CMG1" s="159"/>
      <c r="CMH1" s="159"/>
      <c r="CMI1" s="159"/>
      <c r="CMJ1" s="159"/>
      <c r="CMK1" s="159"/>
      <c r="CML1" s="159"/>
      <c r="CMM1" s="159"/>
      <c r="CMN1" s="159"/>
      <c r="CMO1" s="159"/>
      <c r="CMP1" s="159"/>
      <c r="CMQ1" s="159"/>
      <c r="CMR1" s="159"/>
      <c r="CMS1" s="159"/>
      <c r="CMT1" s="159"/>
      <c r="CMU1" s="159"/>
      <c r="CMV1" s="159"/>
      <c r="CMW1" s="159"/>
      <c r="CMX1" s="159"/>
      <c r="CMY1" s="159"/>
      <c r="CMZ1" s="159"/>
      <c r="CNA1" s="159"/>
      <c r="CNB1" s="159"/>
      <c r="CNC1" s="159"/>
      <c r="CND1" s="159"/>
      <c r="CNE1" s="159"/>
      <c r="CNF1" s="159"/>
      <c r="CNG1" s="159"/>
      <c r="CNH1" s="159"/>
      <c r="CNI1" s="159"/>
      <c r="CNJ1" s="159"/>
      <c r="CNK1" s="159"/>
      <c r="CNL1" s="159"/>
      <c r="CNM1" s="159"/>
      <c r="CNN1" s="159"/>
      <c r="CNO1" s="159"/>
      <c r="CNP1" s="159"/>
      <c r="CNQ1" s="159"/>
      <c r="CNR1" s="159"/>
      <c r="CNS1" s="159"/>
      <c r="CNT1" s="159"/>
      <c r="CNU1" s="159"/>
      <c r="CNV1" s="159"/>
      <c r="CNW1" s="159"/>
      <c r="CNX1" s="159"/>
      <c r="CNY1" s="159"/>
      <c r="CNZ1" s="159"/>
      <c r="COA1" s="159"/>
      <c r="COB1" s="159"/>
      <c r="COC1" s="159"/>
      <c r="COD1" s="159"/>
      <c r="COE1" s="159"/>
      <c r="COF1" s="159"/>
      <c r="COG1" s="159"/>
      <c r="COH1" s="159"/>
      <c r="COI1" s="159"/>
      <c r="COJ1" s="159"/>
      <c r="COK1" s="159"/>
      <c r="COL1" s="159"/>
      <c r="COM1" s="159"/>
      <c r="CON1" s="159"/>
      <c r="COO1" s="159"/>
      <c r="COP1" s="159"/>
      <c r="COQ1" s="159"/>
      <c r="COR1" s="159"/>
      <c r="COS1" s="159"/>
      <c r="COT1" s="159"/>
      <c r="COU1" s="159"/>
      <c r="COV1" s="159"/>
      <c r="COW1" s="159"/>
      <c r="COX1" s="159"/>
      <c r="COY1" s="159"/>
      <c r="COZ1" s="159"/>
      <c r="CPA1" s="159"/>
      <c r="CPB1" s="159"/>
      <c r="CPC1" s="159"/>
      <c r="CPD1" s="159"/>
      <c r="CPE1" s="159"/>
      <c r="CPF1" s="159"/>
      <c r="CPG1" s="159"/>
      <c r="CPH1" s="159"/>
      <c r="CPI1" s="159"/>
      <c r="CPJ1" s="159"/>
      <c r="CPK1" s="159"/>
      <c r="CPL1" s="159"/>
      <c r="CPM1" s="159"/>
      <c r="CPN1" s="159"/>
      <c r="CPO1" s="159"/>
      <c r="CPP1" s="159"/>
      <c r="CPQ1" s="159"/>
      <c r="CPR1" s="159"/>
      <c r="CPS1" s="159"/>
      <c r="CPT1" s="159"/>
      <c r="CPU1" s="159"/>
      <c r="CPV1" s="159"/>
      <c r="CPW1" s="159"/>
      <c r="CPX1" s="159"/>
      <c r="CPY1" s="159"/>
      <c r="CPZ1" s="159"/>
      <c r="CQA1" s="159"/>
      <c r="CQB1" s="159"/>
      <c r="CQC1" s="159"/>
      <c r="CQD1" s="159"/>
      <c r="CQE1" s="159"/>
      <c r="CQF1" s="159"/>
      <c r="CQG1" s="159"/>
      <c r="CQH1" s="159"/>
      <c r="CQI1" s="159"/>
      <c r="CQJ1" s="159"/>
      <c r="CQK1" s="159"/>
      <c r="CQL1" s="159"/>
      <c r="CQM1" s="159"/>
      <c r="CQN1" s="159"/>
      <c r="CQO1" s="159"/>
      <c r="CQP1" s="159"/>
      <c r="CQQ1" s="159"/>
      <c r="CQR1" s="159"/>
      <c r="CQS1" s="159"/>
      <c r="CQT1" s="159"/>
      <c r="CQU1" s="159"/>
      <c r="CQV1" s="159"/>
      <c r="CQW1" s="159"/>
      <c r="CQX1" s="159"/>
      <c r="CQY1" s="159"/>
      <c r="CQZ1" s="159"/>
      <c r="CRA1" s="159"/>
      <c r="CRB1" s="159"/>
      <c r="CRC1" s="159"/>
      <c r="CRD1" s="159"/>
      <c r="CRE1" s="159"/>
      <c r="CRF1" s="159"/>
      <c r="CRG1" s="159"/>
      <c r="CRH1" s="159"/>
      <c r="CRI1" s="159"/>
      <c r="CRJ1" s="159"/>
      <c r="CRK1" s="159"/>
      <c r="CRL1" s="159"/>
      <c r="CRM1" s="159"/>
      <c r="CRN1" s="159"/>
      <c r="CRO1" s="159"/>
      <c r="CRP1" s="159"/>
      <c r="CRQ1" s="159"/>
      <c r="CRR1" s="159"/>
      <c r="CRS1" s="159"/>
      <c r="CRT1" s="159"/>
      <c r="CRU1" s="159"/>
      <c r="CRV1" s="159"/>
      <c r="CRW1" s="159"/>
      <c r="CRX1" s="159"/>
      <c r="CRY1" s="159"/>
      <c r="CRZ1" s="159"/>
      <c r="CSA1" s="159"/>
      <c r="CSB1" s="159"/>
      <c r="CSC1" s="159"/>
      <c r="CSD1" s="159"/>
      <c r="CSE1" s="159"/>
      <c r="CSF1" s="159"/>
      <c r="CSG1" s="159"/>
      <c r="CSH1" s="159"/>
      <c r="CSI1" s="159"/>
      <c r="CSJ1" s="159"/>
      <c r="CSK1" s="159"/>
      <c r="CSL1" s="159"/>
      <c r="CSM1" s="159"/>
      <c r="CSN1" s="159"/>
      <c r="CSO1" s="159"/>
      <c r="CSP1" s="159"/>
      <c r="CSQ1" s="159"/>
      <c r="CSR1" s="159"/>
      <c r="CSS1" s="159"/>
      <c r="CST1" s="159"/>
      <c r="CSU1" s="159"/>
      <c r="CSV1" s="159"/>
      <c r="CSW1" s="159"/>
      <c r="CSX1" s="159"/>
      <c r="CSY1" s="159"/>
      <c r="CSZ1" s="159"/>
      <c r="CTA1" s="159"/>
      <c r="CTB1" s="159"/>
      <c r="CTC1" s="159"/>
      <c r="CTD1" s="159"/>
      <c r="CTE1" s="159"/>
      <c r="CTF1" s="159"/>
      <c r="CTG1" s="159"/>
      <c r="CTH1" s="159"/>
      <c r="CTI1" s="159"/>
      <c r="CTJ1" s="159"/>
      <c r="CTK1" s="159"/>
      <c r="CTL1" s="159"/>
      <c r="CTM1" s="159"/>
      <c r="CTN1" s="159"/>
      <c r="CTO1" s="159"/>
      <c r="CTP1" s="159"/>
      <c r="CTQ1" s="159"/>
      <c r="CTR1" s="159"/>
      <c r="CTS1" s="159"/>
      <c r="CTT1" s="159"/>
      <c r="CTU1" s="159"/>
      <c r="CTV1" s="159"/>
      <c r="CTW1" s="159"/>
      <c r="CTX1" s="159"/>
      <c r="CTY1" s="159"/>
      <c r="CTZ1" s="159"/>
      <c r="CUA1" s="159"/>
      <c r="CUB1" s="159"/>
      <c r="CUC1" s="159"/>
      <c r="CUD1" s="159"/>
      <c r="CUE1" s="159"/>
      <c r="CUF1" s="159"/>
      <c r="CUG1" s="159"/>
      <c r="CUH1" s="159"/>
      <c r="CUI1" s="159"/>
      <c r="CUJ1" s="159"/>
      <c r="CUK1" s="159"/>
      <c r="CUL1" s="159"/>
      <c r="CUM1" s="159"/>
      <c r="CUN1" s="159"/>
      <c r="CUO1" s="159"/>
      <c r="CUP1" s="159"/>
      <c r="CUQ1" s="159"/>
      <c r="CUR1" s="159"/>
      <c r="CUS1" s="159"/>
      <c r="CUT1" s="159"/>
      <c r="CUU1" s="159"/>
      <c r="CUV1" s="159"/>
      <c r="CUW1" s="159"/>
      <c r="CUX1" s="159"/>
      <c r="CUY1" s="159"/>
      <c r="CUZ1" s="159"/>
      <c r="CVA1" s="159"/>
      <c r="CVB1" s="159"/>
      <c r="CVC1" s="159"/>
      <c r="CVD1" s="159"/>
      <c r="CVE1" s="159"/>
      <c r="CVF1" s="159"/>
      <c r="CVG1" s="159"/>
      <c r="CVH1" s="159"/>
      <c r="CVI1" s="159"/>
      <c r="CVJ1" s="159"/>
      <c r="CVK1" s="159"/>
      <c r="CVL1" s="159"/>
      <c r="CVM1" s="159"/>
      <c r="CVN1" s="159"/>
      <c r="CVO1" s="159"/>
      <c r="CVP1" s="159"/>
      <c r="CVQ1" s="159"/>
      <c r="CVR1" s="159"/>
      <c r="CVS1" s="159"/>
      <c r="CVT1" s="159"/>
      <c r="CVU1" s="159"/>
      <c r="CVV1" s="159"/>
      <c r="CVW1" s="159"/>
      <c r="CVX1" s="159"/>
      <c r="CVY1" s="159"/>
      <c r="CVZ1" s="159"/>
      <c r="CWA1" s="159"/>
      <c r="CWB1" s="159"/>
      <c r="CWC1" s="159"/>
      <c r="CWD1" s="159"/>
      <c r="CWE1" s="159"/>
      <c r="CWF1" s="159"/>
      <c r="CWG1" s="159"/>
      <c r="CWH1" s="159"/>
      <c r="CWI1" s="159"/>
      <c r="CWJ1" s="159"/>
      <c r="CWK1" s="159"/>
      <c r="CWL1" s="159"/>
      <c r="CWM1" s="159"/>
      <c r="CWN1" s="159"/>
      <c r="CWO1" s="159"/>
      <c r="CWP1" s="159"/>
      <c r="CWQ1" s="159"/>
      <c r="CWR1" s="159"/>
      <c r="CWS1" s="159"/>
      <c r="CWT1" s="159"/>
      <c r="CWU1" s="159"/>
      <c r="CWV1" s="159"/>
      <c r="CWW1" s="159"/>
      <c r="CWX1" s="159"/>
      <c r="CWY1" s="159"/>
      <c r="CWZ1" s="159"/>
      <c r="CXA1" s="159"/>
      <c r="CXB1" s="159"/>
      <c r="CXC1" s="159"/>
      <c r="CXD1" s="159"/>
      <c r="CXE1" s="159"/>
      <c r="CXF1" s="159"/>
      <c r="CXG1" s="159"/>
      <c r="CXH1" s="159"/>
      <c r="CXI1" s="159"/>
      <c r="CXJ1" s="159"/>
      <c r="CXK1" s="159"/>
      <c r="CXL1" s="159"/>
      <c r="CXM1" s="159"/>
      <c r="CXN1" s="159"/>
      <c r="CXO1" s="159"/>
      <c r="CXP1" s="159"/>
      <c r="CXQ1" s="159"/>
      <c r="CXR1" s="159"/>
      <c r="CXS1" s="159"/>
      <c r="CXT1" s="159"/>
      <c r="CXU1" s="159"/>
      <c r="CXV1" s="159"/>
      <c r="CXW1" s="159"/>
      <c r="CXX1" s="159"/>
      <c r="CXY1" s="159"/>
      <c r="CXZ1" s="159"/>
      <c r="CYA1" s="159"/>
      <c r="CYB1" s="159"/>
      <c r="CYC1" s="159"/>
      <c r="CYD1" s="159"/>
      <c r="CYE1" s="159"/>
      <c r="CYF1" s="159"/>
      <c r="CYG1" s="159"/>
      <c r="CYH1" s="159"/>
      <c r="CYI1" s="159"/>
      <c r="CYJ1" s="159"/>
      <c r="CYK1" s="159"/>
      <c r="CYL1" s="159"/>
      <c r="CYM1" s="159"/>
      <c r="CYN1" s="159"/>
      <c r="CYO1" s="159"/>
      <c r="CYP1" s="159"/>
      <c r="CYQ1" s="159"/>
      <c r="CYR1" s="159"/>
      <c r="CYS1" s="159"/>
      <c r="CYT1" s="159"/>
      <c r="CYU1" s="159"/>
      <c r="CYV1" s="159"/>
      <c r="CYW1" s="159"/>
      <c r="CYX1" s="159"/>
      <c r="CYY1" s="159"/>
      <c r="CYZ1" s="159"/>
      <c r="CZA1" s="159"/>
      <c r="CZB1" s="159"/>
      <c r="CZC1" s="159"/>
      <c r="CZD1" s="159"/>
      <c r="CZE1" s="159"/>
      <c r="CZF1" s="159"/>
      <c r="CZG1" s="159"/>
      <c r="CZH1" s="159"/>
      <c r="CZI1" s="159"/>
      <c r="CZJ1" s="159"/>
      <c r="CZK1" s="159"/>
      <c r="CZL1" s="159"/>
      <c r="CZM1" s="159"/>
      <c r="CZN1" s="159"/>
      <c r="CZO1" s="159"/>
      <c r="CZP1" s="159"/>
      <c r="CZQ1" s="159"/>
      <c r="CZR1" s="159"/>
      <c r="CZS1" s="159"/>
      <c r="CZT1" s="159"/>
      <c r="CZU1" s="159"/>
      <c r="CZV1" s="159"/>
      <c r="CZW1" s="159"/>
      <c r="CZX1" s="159"/>
      <c r="CZY1" s="159"/>
      <c r="CZZ1" s="159"/>
      <c r="DAA1" s="159"/>
      <c r="DAB1" s="159"/>
      <c r="DAC1" s="159"/>
      <c r="DAD1" s="159"/>
      <c r="DAE1" s="159"/>
      <c r="DAF1" s="159"/>
      <c r="DAG1" s="159"/>
      <c r="DAH1" s="159"/>
      <c r="DAI1" s="159"/>
      <c r="DAJ1" s="159"/>
      <c r="DAK1" s="159"/>
      <c r="DAL1" s="159"/>
      <c r="DAM1" s="159"/>
      <c r="DAN1" s="159"/>
      <c r="DAO1" s="159"/>
      <c r="DAP1" s="159"/>
      <c r="DAQ1" s="159"/>
      <c r="DAR1" s="159"/>
      <c r="DAS1" s="159"/>
      <c r="DAT1" s="159"/>
      <c r="DAU1" s="159"/>
      <c r="DAV1" s="159"/>
      <c r="DAW1" s="159"/>
      <c r="DAX1" s="159"/>
      <c r="DAY1" s="159"/>
      <c r="DAZ1" s="159"/>
      <c r="DBA1" s="159"/>
      <c r="DBB1" s="159"/>
      <c r="DBC1" s="159"/>
      <c r="DBD1" s="159"/>
      <c r="DBE1" s="159"/>
      <c r="DBF1" s="159"/>
      <c r="DBG1" s="159"/>
      <c r="DBH1" s="159"/>
      <c r="DBI1" s="159"/>
      <c r="DBJ1" s="159"/>
      <c r="DBK1" s="159"/>
      <c r="DBL1" s="159"/>
      <c r="DBM1" s="159"/>
      <c r="DBN1" s="159"/>
      <c r="DBO1" s="159"/>
      <c r="DBP1" s="159"/>
      <c r="DBQ1" s="159"/>
      <c r="DBR1" s="159"/>
      <c r="DBS1" s="159"/>
      <c r="DBT1" s="159"/>
      <c r="DBU1" s="159"/>
      <c r="DBV1" s="159"/>
      <c r="DBW1" s="159"/>
      <c r="DBX1" s="159"/>
      <c r="DBY1" s="159"/>
      <c r="DBZ1" s="159"/>
      <c r="DCA1" s="159"/>
      <c r="DCB1" s="159"/>
      <c r="DCC1" s="159"/>
      <c r="DCD1" s="159"/>
      <c r="DCE1" s="159"/>
      <c r="DCF1" s="159"/>
      <c r="DCG1" s="159"/>
      <c r="DCH1" s="159"/>
      <c r="DCI1" s="159"/>
      <c r="DCJ1" s="159"/>
      <c r="DCK1" s="159"/>
      <c r="DCL1" s="159"/>
      <c r="DCM1" s="159"/>
      <c r="DCN1" s="159"/>
      <c r="DCO1" s="159"/>
      <c r="DCP1" s="159"/>
      <c r="DCQ1" s="159"/>
      <c r="DCR1" s="159"/>
      <c r="DCS1" s="159"/>
      <c r="DCT1" s="159"/>
      <c r="DCU1" s="159"/>
      <c r="DCV1" s="159"/>
      <c r="DCW1" s="159"/>
      <c r="DCX1" s="159"/>
      <c r="DCY1" s="159"/>
      <c r="DCZ1" s="159"/>
      <c r="DDA1" s="159"/>
      <c r="DDB1" s="159"/>
      <c r="DDC1" s="159"/>
      <c r="DDD1" s="159"/>
      <c r="DDE1" s="159"/>
      <c r="DDF1" s="159"/>
      <c r="DDG1" s="159"/>
      <c r="DDH1" s="159"/>
      <c r="DDI1" s="159"/>
      <c r="DDJ1" s="159"/>
      <c r="DDK1" s="159"/>
      <c r="DDL1" s="159"/>
      <c r="DDM1" s="159"/>
      <c r="DDN1" s="159"/>
      <c r="DDO1" s="159"/>
      <c r="DDP1" s="159"/>
      <c r="DDQ1" s="159"/>
      <c r="DDR1" s="159"/>
      <c r="DDS1" s="159"/>
      <c r="DDT1" s="159"/>
      <c r="DDU1" s="159"/>
      <c r="DDV1" s="159"/>
      <c r="DDW1" s="159"/>
      <c r="DDX1" s="159"/>
      <c r="DDY1" s="159"/>
      <c r="DDZ1" s="159"/>
      <c r="DEA1" s="159"/>
      <c r="DEB1" s="159"/>
      <c r="DEC1" s="159"/>
      <c r="DED1" s="159"/>
      <c r="DEE1" s="159"/>
      <c r="DEF1" s="159"/>
      <c r="DEG1" s="159"/>
      <c r="DEH1" s="159"/>
      <c r="DEI1" s="159"/>
      <c r="DEJ1" s="159"/>
      <c r="DEK1" s="159"/>
      <c r="DEL1" s="159"/>
      <c r="DEM1" s="159"/>
      <c r="DEN1" s="159"/>
      <c r="DEO1" s="159"/>
      <c r="DEP1" s="159"/>
      <c r="DEQ1" s="159"/>
      <c r="DER1" s="159"/>
      <c r="DES1" s="159"/>
      <c r="DET1" s="159"/>
      <c r="DEU1" s="159"/>
      <c r="DEV1" s="159"/>
      <c r="DEW1" s="159"/>
      <c r="DEX1" s="159"/>
      <c r="DEY1" s="159"/>
      <c r="DEZ1" s="159"/>
      <c r="DFA1" s="159"/>
      <c r="DFB1" s="159"/>
      <c r="DFC1" s="159"/>
      <c r="DFD1" s="159"/>
      <c r="DFE1" s="159"/>
      <c r="DFF1" s="159"/>
      <c r="DFG1" s="159"/>
      <c r="DFH1" s="159"/>
      <c r="DFI1" s="159"/>
      <c r="DFJ1" s="159"/>
      <c r="DFK1" s="159"/>
      <c r="DFL1" s="159"/>
      <c r="DFM1" s="159"/>
      <c r="DFN1" s="159"/>
      <c r="DFO1" s="159"/>
      <c r="DFP1" s="159"/>
      <c r="DFQ1" s="159"/>
      <c r="DFR1" s="159"/>
      <c r="DFS1" s="159"/>
      <c r="DFT1" s="159"/>
      <c r="DFU1" s="159"/>
      <c r="DFV1" s="159"/>
      <c r="DFW1" s="159"/>
      <c r="DFX1" s="159"/>
      <c r="DFY1" s="159"/>
      <c r="DFZ1" s="159"/>
      <c r="DGA1" s="159"/>
      <c r="DGB1" s="159"/>
      <c r="DGC1" s="159"/>
      <c r="DGD1" s="159"/>
      <c r="DGE1" s="159"/>
      <c r="DGF1" s="159"/>
      <c r="DGG1" s="159"/>
      <c r="DGH1" s="159"/>
      <c r="DGI1" s="159"/>
      <c r="DGJ1" s="159"/>
      <c r="DGK1" s="159"/>
      <c r="DGL1" s="159"/>
      <c r="DGM1" s="159"/>
      <c r="DGN1" s="159"/>
      <c r="DGO1" s="159"/>
      <c r="DGP1" s="159"/>
      <c r="DGQ1" s="159"/>
      <c r="DGR1" s="159"/>
      <c r="DGS1" s="159"/>
      <c r="DGT1" s="159"/>
      <c r="DGU1" s="159"/>
      <c r="DGV1" s="159"/>
      <c r="DGW1" s="159"/>
      <c r="DGX1" s="159"/>
      <c r="DGY1" s="159"/>
      <c r="DGZ1" s="159"/>
      <c r="DHA1" s="159"/>
      <c r="DHB1" s="159"/>
    </row>
    <row r="2" spans="1:2914" s="16" customFormat="1" ht="41" customHeight="1">
      <c r="A2" s="201" t="s">
        <v>117</v>
      </c>
      <c r="B2" s="203"/>
      <c r="C2" s="201" t="s">
        <v>118</v>
      </c>
      <c r="D2" s="202"/>
      <c r="E2" s="203"/>
      <c r="F2" s="205" t="s">
        <v>119</v>
      </c>
      <c r="G2" s="206"/>
      <c r="H2" s="206"/>
      <c r="I2" s="206"/>
      <c r="J2" s="206"/>
      <c r="K2" s="206"/>
      <c r="L2" s="206"/>
      <c r="M2" s="206"/>
      <c r="N2" s="206"/>
      <c r="O2" s="206"/>
      <c r="P2" s="207"/>
      <c r="Q2" s="122" t="s">
        <v>2118</v>
      </c>
      <c r="R2" s="201" t="s">
        <v>120</v>
      </c>
      <c r="S2" s="202"/>
      <c r="T2" s="202"/>
      <c r="U2" s="202"/>
      <c r="V2" s="202"/>
      <c r="W2" s="202"/>
      <c r="X2" s="202"/>
      <c r="Y2" s="202"/>
      <c r="Z2" s="202"/>
      <c r="AA2" s="202"/>
      <c r="AB2" s="203"/>
      <c r="AC2" s="201" t="s">
        <v>121</v>
      </c>
      <c r="AD2" s="202"/>
      <c r="AE2" s="202"/>
      <c r="AF2" s="202"/>
      <c r="AG2" s="202"/>
      <c r="AH2" s="202"/>
      <c r="AI2" s="202"/>
      <c r="AJ2" s="202"/>
      <c r="AK2" s="202"/>
      <c r="AL2" s="202"/>
      <c r="AM2" s="202"/>
      <c r="AN2" s="202"/>
      <c r="AO2" s="202"/>
      <c r="AP2" s="203"/>
      <c r="AQ2" s="201" t="s">
        <v>17</v>
      </c>
      <c r="AR2" s="202"/>
      <c r="AS2" s="202"/>
      <c r="AT2" s="202"/>
      <c r="AU2" s="202"/>
      <c r="AV2" s="203"/>
      <c r="AW2" s="208" t="s">
        <v>1586</v>
      </c>
      <c r="AX2" s="201" t="s">
        <v>18</v>
      </c>
      <c r="AY2" s="203"/>
      <c r="AZ2" s="201" t="s">
        <v>2119</v>
      </c>
      <c r="BA2" s="202"/>
      <c r="BB2" s="202"/>
      <c r="BC2" s="203"/>
      <c r="BD2" s="102"/>
      <c r="BE2" s="102"/>
      <c r="BF2" s="102"/>
      <c r="BG2" s="102"/>
      <c r="BH2" s="102"/>
      <c r="BI2" s="102"/>
      <c r="BJ2" s="102"/>
      <c r="BK2" s="102"/>
      <c r="BL2" s="102"/>
      <c r="BM2" s="102"/>
      <c r="BN2" s="102"/>
      <c r="BO2" s="102"/>
      <c r="BP2" s="102"/>
      <c r="BQ2" s="102"/>
      <c r="BR2" s="102"/>
      <c r="BS2" s="102"/>
      <c r="BT2" s="102"/>
      <c r="BU2" s="102"/>
      <c r="BV2" s="102"/>
      <c r="BW2" s="102"/>
      <c r="BX2" s="102"/>
      <c r="BY2" s="102"/>
      <c r="BZ2" s="102"/>
      <c r="CA2" s="102"/>
      <c r="CB2" s="102"/>
      <c r="CC2" s="102"/>
      <c r="CD2" s="102"/>
      <c r="CE2" s="102"/>
      <c r="CF2" s="102"/>
      <c r="CG2" s="102"/>
      <c r="CH2" s="102"/>
      <c r="CI2" s="102"/>
      <c r="CJ2" s="102"/>
      <c r="CK2" s="102"/>
      <c r="CL2" s="102"/>
      <c r="CM2" s="102"/>
      <c r="CN2" s="102"/>
      <c r="CO2" s="102"/>
      <c r="CP2" s="102"/>
      <c r="CQ2" s="102"/>
      <c r="CR2" s="102"/>
      <c r="CS2" s="102"/>
      <c r="CT2" s="102"/>
      <c r="CU2" s="102"/>
      <c r="CV2" s="102"/>
      <c r="CW2" s="102"/>
      <c r="CX2" s="102"/>
      <c r="CY2" s="102"/>
      <c r="CZ2" s="102"/>
      <c r="DA2" s="102"/>
      <c r="DB2" s="102"/>
      <c r="DC2" s="102"/>
      <c r="DD2" s="102"/>
      <c r="DE2" s="102"/>
      <c r="DF2" s="102"/>
      <c r="DG2" s="102"/>
      <c r="DH2" s="102"/>
      <c r="DI2" s="102"/>
      <c r="DJ2" s="102"/>
      <c r="DK2" s="102"/>
      <c r="DL2" s="102"/>
      <c r="DM2" s="102"/>
      <c r="DN2" s="102"/>
      <c r="DO2" s="102"/>
      <c r="DP2" s="102"/>
      <c r="DQ2" s="102"/>
      <c r="DR2" s="102"/>
      <c r="DS2" s="102"/>
      <c r="DT2" s="102"/>
      <c r="DU2" s="102"/>
      <c r="DV2" s="102"/>
      <c r="DW2" s="102"/>
      <c r="DX2" s="102"/>
      <c r="DY2" s="102"/>
      <c r="DZ2" s="102"/>
      <c r="EA2" s="102"/>
      <c r="EB2" s="102"/>
      <c r="EC2" s="102"/>
      <c r="ED2" s="102"/>
      <c r="EE2" s="102"/>
      <c r="EF2" s="102"/>
      <c r="EG2" s="102"/>
      <c r="EH2" s="102"/>
      <c r="EI2" s="102"/>
      <c r="EJ2" s="102"/>
      <c r="EK2" s="102"/>
      <c r="EL2" s="102"/>
      <c r="EM2" s="102"/>
      <c r="EN2" s="102"/>
      <c r="EO2" s="102"/>
      <c r="EP2" s="102"/>
      <c r="EQ2" s="102"/>
      <c r="ER2" s="102"/>
      <c r="ES2" s="102"/>
      <c r="ET2" s="102"/>
      <c r="EU2" s="102"/>
      <c r="EV2" s="102"/>
      <c r="EW2" s="102"/>
      <c r="EX2" s="102"/>
      <c r="EY2" s="102"/>
      <c r="EZ2" s="102"/>
      <c r="FA2" s="102"/>
      <c r="FB2" s="102"/>
      <c r="FC2" s="102"/>
      <c r="FD2" s="102"/>
      <c r="FE2" s="102"/>
      <c r="FF2" s="102"/>
      <c r="FG2" s="102"/>
      <c r="FH2" s="102"/>
      <c r="FI2" s="102"/>
      <c r="FJ2" s="102"/>
      <c r="FK2" s="102"/>
      <c r="FL2" s="102"/>
      <c r="FM2" s="102"/>
      <c r="FN2" s="102"/>
      <c r="FO2" s="102"/>
      <c r="FP2" s="102"/>
      <c r="FQ2" s="102"/>
      <c r="FR2" s="102"/>
      <c r="FS2" s="102"/>
      <c r="FT2" s="102"/>
      <c r="FU2" s="102"/>
      <c r="FV2" s="102"/>
      <c r="FW2" s="102"/>
      <c r="FX2" s="102"/>
      <c r="FY2" s="102"/>
      <c r="FZ2" s="102"/>
      <c r="GA2" s="102"/>
      <c r="GB2" s="102"/>
      <c r="GC2" s="102"/>
      <c r="GD2" s="102"/>
      <c r="GE2" s="102"/>
      <c r="GF2" s="102"/>
      <c r="GG2" s="102"/>
      <c r="GH2" s="102"/>
      <c r="GI2" s="102"/>
      <c r="GJ2" s="102"/>
      <c r="GK2" s="102"/>
      <c r="GL2" s="102"/>
      <c r="GM2" s="102"/>
      <c r="GN2" s="102"/>
      <c r="GO2" s="102"/>
      <c r="GP2" s="102"/>
      <c r="GQ2" s="102"/>
      <c r="GR2" s="102"/>
      <c r="GS2" s="102"/>
      <c r="GT2" s="102"/>
      <c r="GU2" s="102"/>
      <c r="GV2" s="102"/>
      <c r="GW2" s="102"/>
      <c r="GX2" s="102"/>
      <c r="GY2" s="102"/>
      <c r="GZ2" s="102"/>
      <c r="HA2" s="102"/>
      <c r="HB2" s="102"/>
      <c r="HC2" s="102"/>
      <c r="HD2" s="102"/>
      <c r="HE2" s="102"/>
      <c r="HF2" s="102"/>
      <c r="HG2" s="102"/>
      <c r="HH2" s="102"/>
      <c r="HI2" s="102"/>
      <c r="HJ2" s="102"/>
      <c r="HK2" s="102"/>
      <c r="HL2" s="102"/>
      <c r="HM2" s="102"/>
      <c r="HN2" s="102"/>
      <c r="HO2" s="102"/>
      <c r="HP2" s="102"/>
      <c r="HQ2" s="102"/>
      <c r="HR2" s="102"/>
      <c r="HS2" s="102"/>
      <c r="HT2" s="102"/>
      <c r="HU2" s="102"/>
      <c r="HV2" s="102"/>
      <c r="HW2" s="102"/>
      <c r="HX2" s="102"/>
      <c r="HY2" s="102"/>
      <c r="HZ2" s="102"/>
      <c r="IA2" s="102"/>
      <c r="IB2" s="102"/>
      <c r="IC2" s="102"/>
      <c r="ID2" s="102"/>
      <c r="IE2" s="102"/>
      <c r="IF2" s="102"/>
      <c r="IG2" s="102"/>
      <c r="IH2" s="102"/>
      <c r="II2" s="102"/>
      <c r="IJ2" s="102"/>
      <c r="IK2" s="102"/>
      <c r="IL2" s="102"/>
      <c r="IM2" s="102"/>
      <c r="IN2" s="102"/>
      <c r="IO2" s="102"/>
      <c r="IP2" s="102"/>
      <c r="IQ2" s="102"/>
      <c r="IR2" s="102"/>
      <c r="IS2" s="102"/>
      <c r="IT2" s="102"/>
      <c r="IU2" s="102"/>
      <c r="IV2" s="102"/>
      <c r="IW2" s="102"/>
      <c r="IX2" s="102"/>
      <c r="IY2" s="102"/>
      <c r="IZ2" s="102"/>
      <c r="JA2" s="102"/>
      <c r="JB2" s="102"/>
      <c r="JC2" s="102"/>
      <c r="JD2" s="102"/>
      <c r="JE2" s="102"/>
      <c r="JF2" s="102"/>
      <c r="JG2" s="102"/>
      <c r="JH2" s="102"/>
      <c r="JI2" s="102"/>
      <c r="JJ2" s="102"/>
      <c r="JK2" s="102"/>
      <c r="JL2" s="102"/>
      <c r="JM2" s="102"/>
      <c r="JN2" s="102"/>
      <c r="JO2" s="102"/>
      <c r="JP2" s="102"/>
      <c r="JQ2" s="102"/>
      <c r="JR2" s="102"/>
      <c r="JS2" s="102"/>
      <c r="JT2" s="102"/>
      <c r="JU2" s="102"/>
      <c r="JV2" s="102"/>
      <c r="JW2" s="102"/>
      <c r="JX2" s="102"/>
      <c r="JY2" s="102"/>
      <c r="JZ2" s="102"/>
      <c r="KA2" s="102"/>
      <c r="KB2" s="102"/>
      <c r="KC2" s="102"/>
      <c r="KD2" s="102"/>
      <c r="KE2" s="102"/>
      <c r="KF2" s="102"/>
      <c r="KG2" s="102"/>
      <c r="KH2" s="102"/>
      <c r="KI2" s="102"/>
      <c r="KJ2" s="102"/>
      <c r="KK2" s="102"/>
      <c r="KL2" s="102"/>
      <c r="KM2" s="102"/>
      <c r="KN2" s="102"/>
      <c r="KO2" s="102"/>
      <c r="KP2" s="102"/>
      <c r="KQ2" s="102"/>
      <c r="KR2" s="102"/>
      <c r="KS2" s="102"/>
      <c r="KT2" s="102"/>
      <c r="KU2" s="102"/>
      <c r="KV2" s="102"/>
      <c r="KW2" s="102"/>
      <c r="KX2" s="102"/>
      <c r="KY2" s="102"/>
      <c r="KZ2" s="102"/>
      <c r="LA2" s="102"/>
      <c r="LB2" s="102"/>
      <c r="LC2" s="102"/>
      <c r="LD2" s="102"/>
      <c r="LE2" s="102"/>
      <c r="LF2" s="102"/>
      <c r="LG2" s="102"/>
      <c r="LH2" s="102"/>
      <c r="LI2" s="102"/>
      <c r="LJ2" s="102"/>
      <c r="LK2" s="102"/>
      <c r="LL2" s="102"/>
      <c r="LM2" s="102"/>
      <c r="LN2" s="102"/>
      <c r="LO2" s="102"/>
      <c r="LP2" s="102"/>
      <c r="LQ2" s="102"/>
      <c r="LR2" s="102"/>
      <c r="LS2" s="102"/>
      <c r="LT2" s="102"/>
      <c r="LU2" s="102"/>
      <c r="LV2" s="102"/>
      <c r="LW2" s="102"/>
      <c r="LX2" s="102"/>
      <c r="LY2" s="102"/>
      <c r="LZ2" s="102"/>
      <c r="MA2" s="102"/>
      <c r="MB2" s="102"/>
      <c r="MC2" s="102"/>
      <c r="MD2" s="102"/>
      <c r="ME2" s="102"/>
      <c r="MF2" s="102"/>
      <c r="MG2" s="102"/>
      <c r="MH2" s="102"/>
      <c r="MI2" s="102"/>
      <c r="MJ2" s="102"/>
      <c r="MK2" s="102"/>
      <c r="ML2" s="102"/>
      <c r="MM2" s="102"/>
      <c r="MN2" s="102"/>
      <c r="MO2" s="102"/>
      <c r="MP2" s="102"/>
      <c r="MQ2" s="102"/>
      <c r="MR2" s="102"/>
      <c r="MS2" s="102"/>
      <c r="MT2" s="102"/>
      <c r="MU2" s="102"/>
      <c r="MV2" s="102"/>
      <c r="MW2" s="102"/>
      <c r="MX2" s="102"/>
      <c r="MY2" s="102"/>
      <c r="MZ2" s="102"/>
      <c r="NA2" s="102"/>
      <c r="NB2" s="102"/>
      <c r="NC2" s="102"/>
      <c r="ND2" s="102"/>
      <c r="NE2" s="102"/>
      <c r="NF2" s="102"/>
      <c r="NG2" s="102"/>
      <c r="NH2" s="102"/>
      <c r="NI2" s="102"/>
      <c r="NJ2" s="102"/>
      <c r="NK2" s="102"/>
      <c r="NL2" s="102"/>
      <c r="NM2" s="102"/>
      <c r="NN2" s="102"/>
      <c r="NO2" s="102"/>
      <c r="NP2" s="102"/>
      <c r="NQ2" s="102"/>
      <c r="NR2" s="102"/>
      <c r="NS2" s="102"/>
      <c r="NT2" s="102"/>
      <c r="NU2" s="102"/>
      <c r="NV2" s="102"/>
      <c r="NW2" s="102"/>
      <c r="NX2" s="102"/>
      <c r="NY2" s="102"/>
      <c r="NZ2" s="102"/>
      <c r="OA2" s="102"/>
      <c r="OB2" s="102"/>
      <c r="OC2" s="102"/>
      <c r="OD2" s="102"/>
      <c r="OE2" s="102"/>
      <c r="OF2" s="102"/>
      <c r="OG2" s="102"/>
      <c r="OH2" s="102"/>
      <c r="OI2" s="102"/>
      <c r="OJ2" s="102"/>
      <c r="OK2" s="102"/>
      <c r="OL2" s="102"/>
      <c r="OM2" s="102"/>
      <c r="ON2" s="102"/>
      <c r="OO2" s="102"/>
      <c r="OP2" s="102"/>
      <c r="OQ2" s="102"/>
      <c r="OR2" s="102"/>
      <c r="OS2" s="102"/>
      <c r="OT2" s="102"/>
      <c r="OU2" s="102"/>
      <c r="OV2" s="102"/>
      <c r="OW2" s="102"/>
      <c r="OX2" s="102"/>
      <c r="OY2" s="102"/>
      <c r="OZ2" s="102"/>
      <c r="PA2" s="102"/>
      <c r="PB2" s="102"/>
      <c r="PC2" s="102"/>
      <c r="PD2" s="102"/>
      <c r="PE2" s="102"/>
      <c r="PF2" s="102"/>
      <c r="PG2" s="102"/>
      <c r="PH2" s="102"/>
      <c r="PI2" s="102"/>
      <c r="PJ2" s="102"/>
      <c r="PK2" s="102"/>
      <c r="PL2" s="102"/>
      <c r="PM2" s="102"/>
      <c r="PN2" s="102"/>
      <c r="PO2" s="102"/>
      <c r="PP2" s="102"/>
      <c r="PQ2" s="102"/>
      <c r="PR2" s="102"/>
      <c r="PS2" s="102"/>
      <c r="PT2" s="102"/>
      <c r="PU2" s="102"/>
      <c r="PV2" s="102"/>
      <c r="PW2" s="102"/>
      <c r="PX2" s="102"/>
      <c r="PY2" s="102"/>
      <c r="PZ2" s="102"/>
      <c r="QA2" s="102"/>
      <c r="QB2" s="102"/>
      <c r="QC2" s="102"/>
      <c r="QD2" s="102"/>
      <c r="QE2" s="102"/>
      <c r="QF2" s="102"/>
      <c r="QG2" s="102"/>
      <c r="QH2" s="102"/>
      <c r="QI2" s="102"/>
      <c r="QJ2" s="102"/>
      <c r="QK2" s="102"/>
      <c r="QL2" s="102"/>
      <c r="QM2" s="102"/>
      <c r="QN2" s="102"/>
      <c r="QO2" s="102"/>
      <c r="QP2" s="102"/>
      <c r="QQ2" s="102"/>
      <c r="QR2" s="102"/>
      <c r="QS2" s="102"/>
      <c r="QT2" s="102"/>
      <c r="QU2" s="102"/>
      <c r="QV2" s="102"/>
      <c r="QW2" s="102"/>
      <c r="QX2" s="102"/>
      <c r="QY2" s="102"/>
      <c r="QZ2" s="102"/>
      <c r="RA2" s="102"/>
      <c r="RB2" s="102"/>
      <c r="RC2" s="102"/>
      <c r="RD2" s="102"/>
      <c r="RE2" s="102"/>
      <c r="RF2" s="102"/>
      <c r="RG2" s="102"/>
      <c r="RH2" s="102"/>
      <c r="RI2" s="102"/>
      <c r="RJ2" s="102"/>
      <c r="RK2" s="102"/>
      <c r="RL2" s="102"/>
      <c r="RM2" s="102"/>
      <c r="RN2" s="102"/>
      <c r="RO2" s="102"/>
      <c r="RP2" s="102"/>
      <c r="RQ2" s="102"/>
      <c r="RR2" s="102"/>
      <c r="RS2" s="102"/>
      <c r="RT2" s="102"/>
      <c r="RU2" s="102"/>
      <c r="RV2" s="102"/>
      <c r="RW2" s="102"/>
      <c r="RX2" s="102"/>
      <c r="RY2" s="102"/>
      <c r="RZ2" s="102"/>
      <c r="SA2" s="102"/>
      <c r="SB2" s="102"/>
      <c r="SC2" s="102"/>
      <c r="SD2" s="102"/>
      <c r="SE2" s="102"/>
      <c r="SF2" s="102"/>
      <c r="SG2" s="102"/>
      <c r="SH2" s="102"/>
      <c r="SI2" s="102"/>
      <c r="SJ2" s="102"/>
      <c r="SK2" s="102"/>
      <c r="SL2" s="102"/>
      <c r="SM2" s="102"/>
      <c r="SN2" s="102"/>
      <c r="SO2" s="102"/>
      <c r="SP2" s="102"/>
      <c r="SQ2" s="102"/>
      <c r="SR2" s="102"/>
      <c r="SS2" s="102"/>
      <c r="ST2" s="102"/>
      <c r="SU2" s="102"/>
      <c r="SV2" s="102"/>
      <c r="SW2" s="102"/>
      <c r="SX2" s="102"/>
      <c r="SY2" s="102"/>
      <c r="SZ2" s="102"/>
      <c r="TA2" s="102"/>
      <c r="TB2" s="102"/>
      <c r="TC2" s="102"/>
      <c r="TD2" s="102"/>
      <c r="TE2" s="102"/>
      <c r="TF2" s="102"/>
      <c r="TG2" s="102"/>
      <c r="TH2" s="102"/>
      <c r="TI2" s="102"/>
      <c r="TJ2" s="102"/>
      <c r="TK2" s="102"/>
      <c r="TL2" s="102"/>
      <c r="TM2" s="102"/>
      <c r="TN2" s="102"/>
      <c r="TO2" s="102"/>
      <c r="TP2" s="102"/>
      <c r="TQ2" s="102"/>
      <c r="TR2" s="102"/>
      <c r="TS2" s="102"/>
      <c r="TT2" s="102"/>
      <c r="TU2" s="102"/>
      <c r="TV2" s="102"/>
      <c r="TW2" s="102"/>
      <c r="TX2" s="102"/>
      <c r="TY2" s="102"/>
      <c r="TZ2" s="102"/>
      <c r="UA2" s="102"/>
      <c r="UB2" s="102"/>
      <c r="UC2" s="102"/>
      <c r="UD2" s="102"/>
      <c r="UE2" s="102"/>
      <c r="UF2" s="102"/>
      <c r="UG2" s="102"/>
      <c r="UH2" s="102"/>
      <c r="UI2" s="102"/>
      <c r="UJ2" s="102"/>
      <c r="UK2" s="102"/>
      <c r="UL2" s="102"/>
      <c r="UM2" s="102"/>
      <c r="UN2" s="102"/>
      <c r="UO2" s="102"/>
      <c r="UP2" s="102"/>
      <c r="UQ2" s="102"/>
      <c r="UR2" s="102"/>
      <c r="US2" s="102"/>
      <c r="UT2" s="102"/>
      <c r="UU2" s="102"/>
      <c r="UV2" s="102"/>
      <c r="UW2" s="102"/>
      <c r="UX2" s="102"/>
      <c r="UY2" s="102"/>
      <c r="UZ2" s="102"/>
      <c r="VA2" s="102"/>
      <c r="VB2" s="102"/>
      <c r="VC2" s="102"/>
      <c r="VD2" s="102"/>
      <c r="VE2" s="102"/>
      <c r="VF2" s="102"/>
      <c r="VG2" s="102"/>
      <c r="VH2" s="102"/>
      <c r="VI2" s="102"/>
      <c r="VJ2" s="102"/>
      <c r="VK2" s="102"/>
      <c r="VL2" s="102"/>
      <c r="VM2" s="102"/>
      <c r="VN2" s="102"/>
      <c r="VO2" s="102"/>
      <c r="VP2" s="102"/>
      <c r="VQ2" s="102"/>
      <c r="VR2" s="102"/>
      <c r="VS2" s="102"/>
      <c r="VT2" s="102"/>
      <c r="VU2" s="102"/>
      <c r="VV2" s="102"/>
      <c r="VW2" s="102"/>
      <c r="VX2" s="102"/>
      <c r="VY2" s="102"/>
      <c r="VZ2" s="102"/>
      <c r="WA2" s="102"/>
      <c r="WB2" s="102"/>
      <c r="WC2" s="102"/>
      <c r="WD2" s="102"/>
      <c r="WE2" s="102"/>
      <c r="WF2" s="102"/>
      <c r="WG2" s="102"/>
      <c r="WH2" s="102"/>
      <c r="WI2" s="102"/>
      <c r="WJ2" s="102"/>
      <c r="WK2" s="102"/>
      <c r="WL2" s="102"/>
      <c r="WM2" s="102"/>
      <c r="WN2" s="102"/>
      <c r="WO2" s="102"/>
      <c r="WP2" s="102"/>
      <c r="WQ2" s="102"/>
      <c r="WR2" s="102"/>
      <c r="WS2" s="102"/>
      <c r="WT2" s="102"/>
      <c r="WU2" s="102"/>
      <c r="WV2" s="102"/>
      <c r="WW2" s="102"/>
      <c r="WX2" s="102"/>
      <c r="WY2" s="102"/>
      <c r="WZ2" s="102"/>
      <c r="XA2" s="102"/>
      <c r="XB2" s="102"/>
      <c r="XC2" s="102"/>
      <c r="XD2" s="102"/>
      <c r="XE2" s="102"/>
      <c r="XF2" s="102"/>
      <c r="XG2" s="102"/>
      <c r="XH2" s="102"/>
      <c r="XI2" s="102"/>
      <c r="XJ2" s="102"/>
      <c r="XK2" s="102"/>
      <c r="XL2" s="102"/>
      <c r="XM2" s="102"/>
      <c r="XN2" s="102"/>
      <c r="XO2" s="102"/>
      <c r="XP2" s="102"/>
      <c r="XQ2" s="102"/>
      <c r="XR2" s="102"/>
      <c r="XS2" s="102"/>
      <c r="XT2" s="102"/>
      <c r="XU2" s="102"/>
      <c r="XV2" s="102"/>
      <c r="XW2" s="102"/>
      <c r="XX2" s="102"/>
      <c r="XY2" s="102"/>
      <c r="XZ2" s="102"/>
      <c r="YA2" s="102"/>
      <c r="YB2" s="102"/>
      <c r="YC2" s="102"/>
      <c r="YD2" s="102"/>
      <c r="YE2" s="102"/>
      <c r="YF2" s="102"/>
      <c r="YG2" s="102"/>
      <c r="YH2" s="102"/>
      <c r="YI2" s="102"/>
      <c r="YJ2" s="102"/>
      <c r="YK2" s="102"/>
      <c r="YL2" s="102"/>
      <c r="YM2" s="102"/>
      <c r="YN2" s="102"/>
      <c r="YO2" s="102"/>
      <c r="YP2" s="102"/>
      <c r="YQ2" s="102"/>
      <c r="YR2" s="102"/>
      <c r="YS2" s="102"/>
      <c r="YT2" s="102"/>
      <c r="YU2" s="102"/>
      <c r="YV2" s="102"/>
      <c r="YW2" s="102"/>
      <c r="YX2" s="102"/>
      <c r="YY2" s="102"/>
      <c r="YZ2" s="102"/>
      <c r="ZA2" s="102"/>
      <c r="ZB2" s="102"/>
      <c r="ZC2" s="102"/>
      <c r="ZD2" s="102"/>
      <c r="ZE2" s="102"/>
      <c r="ZF2" s="102"/>
      <c r="ZG2" s="102"/>
      <c r="ZH2" s="102"/>
      <c r="ZI2" s="102"/>
      <c r="ZJ2" s="102"/>
      <c r="ZK2" s="102"/>
      <c r="ZL2" s="102"/>
      <c r="ZM2" s="102"/>
      <c r="ZN2" s="102"/>
      <c r="ZO2" s="102"/>
      <c r="ZP2" s="102"/>
      <c r="ZQ2" s="102"/>
      <c r="ZR2" s="102"/>
      <c r="ZS2" s="102"/>
      <c r="ZT2" s="102"/>
      <c r="ZU2" s="102"/>
      <c r="ZV2" s="102"/>
      <c r="ZW2" s="102"/>
      <c r="ZX2" s="102"/>
      <c r="ZY2" s="102"/>
      <c r="ZZ2" s="102"/>
      <c r="AAA2" s="102"/>
      <c r="AAB2" s="102"/>
      <c r="AAC2" s="102"/>
      <c r="AAD2" s="102"/>
      <c r="AAE2" s="102"/>
      <c r="AAF2" s="102"/>
      <c r="AAG2" s="102"/>
      <c r="AAH2" s="102"/>
      <c r="AAI2" s="102"/>
      <c r="AAJ2" s="102"/>
      <c r="AAK2" s="102"/>
      <c r="AAL2" s="102"/>
      <c r="AAM2" s="102"/>
      <c r="AAN2" s="102"/>
      <c r="AAO2" s="102"/>
      <c r="AAP2" s="102"/>
      <c r="AAQ2" s="102"/>
      <c r="AAR2" s="102"/>
      <c r="AAS2" s="102"/>
      <c r="AAT2" s="102"/>
      <c r="AAU2" s="102"/>
      <c r="AAV2" s="102"/>
      <c r="AAW2" s="102"/>
      <c r="AAX2" s="102"/>
      <c r="AAY2" s="102"/>
      <c r="AAZ2" s="102"/>
      <c r="ABA2" s="102"/>
      <c r="ABB2" s="102"/>
      <c r="ABC2" s="102"/>
      <c r="ABD2" s="102"/>
      <c r="ABE2" s="102"/>
      <c r="ABF2" s="102"/>
      <c r="ABG2" s="102"/>
      <c r="ABH2" s="102"/>
      <c r="ABI2" s="102"/>
      <c r="ABJ2" s="102"/>
      <c r="ABK2" s="102"/>
      <c r="ABL2" s="102"/>
      <c r="ABM2" s="102"/>
      <c r="ABN2" s="102"/>
      <c r="ABO2" s="102"/>
      <c r="ABP2" s="102"/>
      <c r="ABQ2" s="102"/>
      <c r="ABR2" s="102"/>
      <c r="ABS2" s="102"/>
      <c r="ABT2" s="102"/>
      <c r="ABU2" s="102"/>
      <c r="ABV2" s="102"/>
      <c r="ABW2" s="102"/>
      <c r="ABX2" s="102"/>
      <c r="ABY2" s="102"/>
      <c r="ABZ2" s="102"/>
      <c r="ACA2" s="102"/>
      <c r="ACB2" s="102"/>
      <c r="ACC2" s="102"/>
      <c r="ACD2" s="102"/>
      <c r="ACE2" s="102"/>
      <c r="ACF2" s="102"/>
      <c r="ACG2" s="102"/>
      <c r="ACH2" s="102"/>
      <c r="ACI2" s="102"/>
      <c r="ACJ2" s="102"/>
      <c r="ACK2" s="102"/>
      <c r="ACL2" s="102"/>
      <c r="ACM2" s="102"/>
      <c r="ACN2" s="102"/>
      <c r="ACO2" s="102"/>
      <c r="ACP2" s="102"/>
      <c r="ACQ2" s="102"/>
      <c r="ACR2" s="102"/>
      <c r="ACS2" s="102"/>
      <c r="ACT2" s="102"/>
      <c r="ACU2" s="102"/>
      <c r="ACV2" s="102"/>
      <c r="ACW2" s="102"/>
      <c r="ACX2" s="102"/>
      <c r="ACY2" s="102"/>
      <c r="ACZ2" s="102"/>
      <c r="ADA2" s="102"/>
      <c r="ADB2" s="102"/>
      <c r="ADC2" s="102"/>
      <c r="ADD2" s="102"/>
      <c r="ADE2" s="102"/>
      <c r="ADF2" s="102"/>
      <c r="ADG2" s="102"/>
      <c r="ADH2" s="102"/>
      <c r="ADI2" s="102"/>
      <c r="ADJ2" s="102"/>
      <c r="ADK2" s="102"/>
      <c r="ADL2" s="102"/>
      <c r="ADM2" s="102"/>
      <c r="ADN2" s="102"/>
      <c r="ADO2" s="102"/>
      <c r="ADP2" s="102"/>
      <c r="ADQ2" s="102"/>
      <c r="ADR2" s="102"/>
      <c r="ADS2" s="102"/>
      <c r="ADT2" s="102"/>
      <c r="ADU2" s="102"/>
      <c r="ADV2" s="102"/>
      <c r="ADW2" s="102"/>
      <c r="ADX2" s="102"/>
      <c r="ADY2" s="102"/>
      <c r="ADZ2" s="102"/>
      <c r="AEA2" s="102"/>
      <c r="AEB2" s="102"/>
      <c r="AEC2" s="102"/>
      <c r="AED2" s="102"/>
      <c r="AEE2" s="102"/>
      <c r="AEF2" s="102"/>
      <c r="AEG2" s="102"/>
      <c r="AEH2" s="102"/>
      <c r="AEI2" s="102"/>
      <c r="AEJ2" s="102"/>
      <c r="AEK2" s="102"/>
      <c r="AEL2" s="102"/>
      <c r="AEM2" s="102"/>
      <c r="AEN2" s="102"/>
      <c r="AEO2" s="102"/>
      <c r="AEP2" s="102"/>
      <c r="AEQ2" s="102"/>
      <c r="AER2" s="102"/>
      <c r="AES2" s="102"/>
      <c r="AET2" s="102"/>
      <c r="AEU2" s="102"/>
      <c r="AEV2" s="102"/>
      <c r="AEW2" s="102"/>
      <c r="AEX2" s="102"/>
      <c r="AEY2" s="102"/>
      <c r="AEZ2" s="102"/>
      <c r="AFA2" s="102"/>
      <c r="AFB2" s="102"/>
      <c r="AFC2" s="102"/>
      <c r="AFD2" s="102"/>
      <c r="AFE2" s="102"/>
      <c r="AFF2" s="102"/>
      <c r="AFG2" s="102"/>
      <c r="AFH2" s="102"/>
      <c r="AFI2" s="102"/>
      <c r="AFJ2" s="102"/>
      <c r="AFK2" s="102"/>
      <c r="AFL2" s="102"/>
      <c r="AFM2" s="102"/>
      <c r="AFN2" s="102"/>
      <c r="AFO2" s="102"/>
      <c r="AFP2" s="102"/>
      <c r="AFQ2" s="102"/>
      <c r="AFR2" s="102"/>
      <c r="AFS2" s="102"/>
      <c r="AFT2" s="102"/>
      <c r="AFU2" s="102"/>
      <c r="AFV2" s="102"/>
      <c r="AFW2" s="102"/>
      <c r="AFX2" s="102"/>
      <c r="AFY2" s="102"/>
      <c r="AFZ2" s="102"/>
      <c r="AGA2" s="102"/>
      <c r="AGB2" s="102"/>
      <c r="AGC2" s="102"/>
      <c r="AGD2" s="102"/>
      <c r="AGE2" s="102"/>
      <c r="AGF2" s="102"/>
      <c r="AGG2" s="102"/>
      <c r="AGH2" s="102"/>
      <c r="AGI2" s="102"/>
      <c r="AGJ2" s="102"/>
      <c r="AGK2" s="102"/>
      <c r="AGL2" s="102"/>
      <c r="AGM2" s="102"/>
      <c r="AGN2" s="102"/>
      <c r="AGO2" s="102"/>
      <c r="AGP2" s="102"/>
      <c r="AGQ2" s="102"/>
      <c r="AGR2" s="102"/>
      <c r="AGS2" s="102"/>
      <c r="AGT2" s="102"/>
      <c r="AGU2" s="102"/>
      <c r="AGV2" s="102"/>
      <c r="AGW2" s="102"/>
      <c r="AGX2" s="102"/>
      <c r="AGY2" s="102"/>
      <c r="AGZ2" s="102"/>
      <c r="AHA2" s="102"/>
      <c r="AHB2" s="102"/>
      <c r="AHC2" s="102"/>
      <c r="AHD2" s="102"/>
      <c r="AHE2" s="102"/>
      <c r="AHF2" s="102"/>
      <c r="AHG2" s="102"/>
      <c r="AHH2" s="102"/>
      <c r="AHI2" s="102"/>
      <c r="AHJ2" s="102"/>
      <c r="AHK2" s="102"/>
      <c r="AHL2" s="102"/>
      <c r="AHM2" s="102"/>
      <c r="AHN2" s="102"/>
      <c r="AHO2" s="102"/>
      <c r="AHP2" s="102"/>
      <c r="AHQ2" s="102"/>
      <c r="AHR2" s="102"/>
      <c r="AHS2" s="102"/>
      <c r="AHT2" s="102"/>
      <c r="AHU2" s="102"/>
      <c r="AHV2" s="102"/>
      <c r="AHW2" s="102"/>
      <c r="AHX2" s="102"/>
      <c r="AHY2" s="102"/>
      <c r="AHZ2" s="102"/>
      <c r="AIA2" s="102"/>
      <c r="AIB2" s="102"/>
      <c r="AIC2" s="102"/>
      <c r="AID2" s="102"/>
      <c r="AIE2" s="102"/>
      <c r="AIF2" s="102"/>
      <c r="AIG2" s="102"/>
      <c r="AIH2" s="102"/>
      <c r="AII2" s="102"/>
      <c r="AIJ2" s="102"/>
      <c r="AIK2" s="102"/>
      <c r="AIL2" s="102"/>
      <c r="AIM2" s="102"/>
      <c r="AIN2" s="102"/>
      <c r="AIO2" s="102"/>
      <c r="AIP2" s="102"/>
      <c r="AIQ2" s="102"/>
      <c r="AIR2" s="102"/>
      <c r="AIS2" s="102"/>
      <c r="AIT2" s="102"/>
      <c r="AIU2" s="102"/>
      <c r="AIV2" s="102"/>
      <c r="AIW2" s="102"/>
      <c r="AIX2" s="102"/>
      <c r="AIY2" s="102"/>
      <c r="AIZ2" s="102"/>
      <c r="AJA2" s="102"/>
      <c r="AJB2" s="102"/>
      <c r="AJC2" s="102"/>
      <c r="AJD2" s="102"/>
      <c r="AJE2" s="102"/>
      <c r="AJF2" s="102"/>
      <c r="AJG2" s="102"/>
      <c r="AJH2" s="102"/>
      <c r="AJI2" s="102"/>
      <c r="AJJ2" s="102"/>
      <c r="AJK2" s="102"/>
      <c r="AJL2" s="102"/>
      <c r="AJM2" s="102"/>
      <c r="AJN2" s="102"/>
      <c r="AJO2" s="102"/>
      <c r="AJP2" s="102"/>
      <c r="AJQ2" s="102"/>
      <c r="AJR2" s="102"/>
      <c r="AJS2" s="102"/>
      <c r="AJT2" s="102"/>
      <c r="AJU2" s="102"/>
      <c r="AJV2" s="102"/>
      <c r="AJW2" s="102"/>
      <c r="AJX2" s="102"/>
      <c r="AJY2" s="102"/>
      <c r="AJZ2" s="102"/>
      <c r="AKA2" s="102"/>
      <c r="AKB2" s="102"/>
      <c r="AKC2" s="102"/>
      <c r="AKD2" s="102"/>
      <c r="AKE2" s="102"/>
      <c r="AKF2" s="102"/>
      <c r="AKG2" s="102"/>
      <c r="AKH2" s="102"/>
      <c r="AKI2" s="102"/>
      <c r="AKJ2" s="102"/>
      <c r="AKK2" s="102"/>
      <c r="AKL2" s="102"/>
      <c r="AKM2" s="102"/>
      <c r="AKN2" s="102"/>
      <c r="AKO2" s="102"/>
      <c r="AKP2" s="102"/>
      <c r="AKQ2" s="102"/>
      <c r="AKR2" s="102"/>
      <c r="AKS2" s="102"/>
      <c r="AKT2" s="102"/>
      <c r="AKU2" s="102"/>
      <c r="AKV2" s="102"/>
      <c r="AKW2" s="102"/>
      <c r="AKX2" s="102"/>
      <c r="AKY2" s="102"/>
      <c r="AKZ2" s="102"/>
      <c r="ALA2" s="102"/>
      <c r="ALB2" s="102"/>
      <c r="ALC2" s="102"/>
      <c r="ALD2" s="102"/>
      <c r="ALE2" s="102"/>
      <c r="ALF2" s="102"/>
      <c r="ALG2" s="102"/>
      <c r="ALH2" s="102"/>
      <c r="ALI2" s="102"/>
      <c r="ALJ2" s="102"/>
      <c r="ALK2" s="102"/>
      <c r="ALL2" s="102"/>
      <c r="ALM2" s="102"/>
      <c r="ALN2" s="102"/>
      <c r="ALO2" s="102"/>
      <c r="ALP2" s="102"/>
      <c r="ALQ2" s="102"/>
      <c r="ALR2" s="102"/>
      <c r="ALS2" s="102"/>
      <c r="ALT2" s="102"/>
      <c r="ALU2" s="102"/>
      <c r="ALV2" s="102"/>
      <c r="ALW2" s="102"/>
      <c r="ALX2" s="102"/>
      <c r="ALY2" s="102"/>
      <c r="ALZ2" s="102"/>
      <c r="AMA2" s="102"/>
      <c r="AMB2" s="102"/>
      <c r="AMC2" s="102"/>
      <c r="AMD2" s="102"/>
      <c r="AME2" s="102"/>
      <c r="AMF2" s="102"/>
      <c r="AMG2" s="102"/>
      <c r="AMH2" s="102"/>
      <c r="AMI2" s="102"/>
      <c r="AMJ2" s="102"/>
      <c r="AMK2" s="102"/>
      <c r="AML2" s="102"/>
      <c r="AMM2" s="102"/>
      <c r="AMN2" s="102"/>
      <c r="AMO2" s="102"/>
      <c r="AMP2" s="102"/>
      <c r="AMQ2" s="102"/>
      <c r="AMR2" s="102"/>
      <c r="AMS2" s="102"/>
      <c r="AMT2" s="102"/>
      <c r="AMU2" s="102"/>
      <c r="AMV2" s="102"/>
      <c r="AMW2" s="102"/>
      <c r="AMX2" s="102"/>
      <c r="AMY2" s="102"/>
      <c r="AMZ2" s="102"/>
      <c r="ANA2" s="102"/>
      <c r="ANB2" s="102"/>
      <c r="ANC2" s="102"/>
      <c r="AND2" s="102"/>
      <c r="ANE2" s="102"/>
      <c r="ANF2" s="102"/>
      <c r="ANG2" s="102"/>
      <c r="ANH2" s="102"/>
      <c r="ANI2" s="102"/>
      <c r="ANJ2" s="102"/>
      <c r="ANK2" s="102"/>
      <c r="ANL2" s="102"/>
      <c r="ANM2" s="102"/>
      <c r="ANN2" s="102"/>
      <c r="ANO2" s="102"/>
      <c r="ANP2" s="102"/>
      <c r="ANQ2" s="102"/>
      <c r="ANR2" s="102"/>
      <c r="ANS2" s="102"/>
      <c r="ANT2" s="102"/>
      <c r="ANU2" s="102"/>
      <c r="ANV2" s="102"/>
      <c r="ANW2" s="102"/>
      <c r="ANX2" s="102"/>
      <c r="ANY2" s="102"/>
      <c r="ANZ2" s="102"/>
      <c r="AOA2" s="102"/>
      <c r="AOB2" s="102"/>
      <c r="AOC2" s="102"/>
      <c r="AOD2" s="102"/>
      <c r="AOE2" s="102"/>
      <c r="AOF2" s="102"/>
      <c r="AOG2" s="102"/>
      <c r="AOH2" s="102"/>
      <c r="AOI2" s="102"/>
      <c r="AOJ2" s="102"/>
      <c r="AOK2" s="102"/>
      <c r="AOL2" s="102"/>
      <c r="AOM2" s="102"/>
      <c r="AON2" s="102"/>
      <c r="AOO2" s="102"/>
      <c r="AOP2" s="102"/>
      <c r="AOQ2" s="102"/>
      <c r="AOR2" s="102"/>
      <c r="AOS2" s="102"/>
      <c r="AOT2" s="102"/>
      <c r="AOU2" s="102"/>
      <c r="AOV2" s="102"/>
      <c r="AOW2" s="102"/>
      <c r="AOX2" s="102"/>
      <c r="AOY2" s="102"/>
      <c r="AOZ2" s="102"/>
      <c r="APA2" s="102"/>
      <c r="APB2" s="102"/>
      <c r="APC2" s="102"/>
      <c r="APD2" s="102"/>
      <c r="APE2" s="102"/>
      <c r="APF2" s="102"/>
      <c r="APG2" s="102"/>
      <c r="APH2" s="102"/>
      <c r="API2" s="102"/>
      <c r="APJ2" s="102"/>
      <c r="APK2" s="102"/>
      <c r="APL2" s="102"/>
      <c r="APM2" s="102"/>
      <c r="APN2" s="102"/>
      <c r="APO2" s="102"/>
      <c r="APP2" s="102"/>
      <c r="APQ2" s="102"/>
      <c r="APR2" s="102"/>
      <c r="APS2" s="102"/>
      <c r="APT2" s="102"/>
      <c r="APU2" s="102"/>
      <c r="APV2" s="102"/>
      <c r="APW2" s="102"/>
      <c r="APX2" s="102"/>
      <c r="APY2" s="102"/>
      <c r="APZ2" s="102"/>
      <c r="AQA2" s="102"/>
      <c r="AQB2" s="102"/>
      <c r="AQC2" s="102"/>
      <c r="AQD2" s="102"/>
      <c r="AQE2" s="102"/>
      <c r="AQF2" s="102"/>
      <c r="AQG2" s="102"/>
      <c r="AQH2" s="102"/>
      <c r="AQI2" s="102"/>
      <c r="AQJ2" s="102"/>
      <c r="AQK2" s="102"/>
      <c r="AQL2" s="102"/>
      <c r="AQM2" s="102"/>
      <c r="AQN2" s="102"/>
      <c r="AQO2" s="102"/>
      <c r="AQP2" s="102"/>
      <c r="AQQ2" s="102"/>
      <c r="AQR2" s="102"/>
      <c r="AQS2" s="102"/>
      <c r="AQT2" s="102"/>
      <c r="AQU2" s="102"/>
      <c r="AQV2" s="102"/>
      <c r="AQW2" s="102"/>
      <c r="AQX2" s="102"/>
      <c r="AQY2" s="102"/>
      <c r="AQZ2" s="102"/>
      <c r="ARA2" s="102"/>
      <c r="ARB2" s="102"/>
      <c r="ARC2" s="102"/>
      <c r="ARD2" s="102"/>
      <c r="ARE2" s="102"/>
      <c r="ARF2" s="102"/>
      <c r="ARG2" s="102"/>
      <c r="ARH2" s="102"/>
      <c r="ARI2" s="102"/>
      <c r="ARJ2" s="102"/>
      <c r="ARK2" s="102"/>
      <c r="ARL2" s="102"/>
      <c r="ARM2" s="102"/>
      <c r="ARN2" s="102"/>
      <c r="ARO2" s="102"/>
      <c r="ARP2" s="102"/>
      <c r="ARQ2" s="102"/>
      <c r="ARR2" s="102"/>
      <c r="ARS2" s="102"/>
      <c r="ART2" s="102"/>
      <c r="ARU2" s="102"/>
      <c r="ARV2" s="102"/>
      <c r="ARW2" s="102"/>
      <c r="ARX2" s="102"/>
      <c r="ARY2" s="102"/>
      <c r="ARZ2" s="102"/>
      <c r="ASA2" s="102"/>
      <c r="ASB2" s="102"/>
      <c r="ASC2" s="102"/>
      <c r="ASD2" s="102"/>
      <c r="ASE2" s="102"/>
      <c r="ASF2" s="102"/>
      <c r="ASG2" s="102"/>
      <c r="ASH2" s="102"/>
      <c r="ASI2" s="102"/>
      <c r="ASJ2" s="102"/>
      <c r="ASK2" s="102"/>
      <c r="ASL2" s="102"/>
      <c r="ASM2" s="102"/>
      <c r="ASN2" s="102"/>
      <c r="ASO2" s="102"/>
      <c r="ASP2" s="102"/>
      <c r="ASQ2" s="102"/>
      <c r="ASR2" s="102"/>
      <c r="ASS2" s="102"/>
      <c r="AST2" s="102"/>
      <c r="ASU2" s="102"/>
      <c r="ASV2" s="102"/>
      <c r="ASW2" s="102"/>
      <c r="ASX2" s="102"/>
      <c r="ASY2" s="102"/>
      <c r="ASZ2" s="102"/>
      <c r="ATA2" s="102"/>
      <c r="ATB2" s="102"/>
      <c r="ATC2" s="102"/>
      <c r="ATD2" s="102"/>
      <c r="ATE2" s="102"/>
      <c r="ATF2" s="102"/>
      <c r="ATG2" s="102"/>
      <c r="ATH2" s="102"/>
      <c r="ATI2" s="102"/>
      <c r="ATJ2" s="102"/>
      <c r="ATK2" s="102"/>
      <c r="ATL2" s="102"/>
      <c r="ATM2" s="102"/>
      <c r="ATN2" s="102"/>
      <c r="ATO2" s="102"/>
      <c r="ATP2" s="102"/>
      <c r="ATQ2" s="102"/>
      <c r="ATR2" s="102"/>
      <c r="ATS2" s="102"/>
      <c r="ATT2" s="102"/>
      <c r="ATU2" s="102"/>
      <c r="ATV2" s="102"/>
      <c r="ATW2" s="102"/>
      <c r="ATX2" s="102"/>
      <c r="ATY2" s="102"/>
      <c r="ATZ2" s="102"/>
      <c r="AUA2" s="102"/>
      <c r="AUB2" s="102"/>
      <c r="AUC2" s="102"/>
      <c r="AUD2" s="102"/>
      <c r="AUE2" s="102"/>
      <c r="AUF2" s="102"/>
      <c r="AUG2" s="102"/>
      <c r="AUH2" s="102"/>
      <c r="AUI2" s="102"/>
      <c r="AUJ2" s="102"/>
      <c r="AUK2" s="102"/>
      <c r="AUL2" s="102"/>
      <c r="AUM2" s="102"/>
      <c r="AUN2" s="102"/>
      <c r="AUO2" s="102"/>
      <c r="AUP2" s="102"/>
      <c r="AUQ2" s="102"/>
      <c r="AUR2" s="102"/>
      <c r="AUS2" s="102"/>
      <c r="AUT2" s="102"/>
      <c r="AUU2" s="102"/>
      <c r="AUV2" s="102"/>
      <c r="AUW2" s="102"/>
      <c r="AUX2" s="102"/>
      <c r="AUY2" s="102"/>
      <c r="AUZ2" s="102"/>
      <c r="AVA2" s="102"/>
      <c r="AVB2" s="102"/>
      <c r="AVC2" s="102"/>
      <c r="AVD2" s="102"/>
      <c r="AVE2" s="102"/>
      <c r="AVF2" s="102"/>
      <c r="AVG2" s="102"/>
      <c r="AVH2" s="102"/>
      <c r="AVI2" s="102"/>
      <c r="AVJ2" s="102"/>
      <c r="AVK2" s="102"/>
      <c r="AVL2" s="102"/>
      <c r="AVM2" s="102"/>
      <c r="AVN2" s="102"/>
      <c r="AVO2" s="102"/>
      <c r="AVP2" s="102"/>
      <c r="AVQ2" s="102"/>
      <c r="AVR2" s="102"/>
      <c r="AVS2" s="102"/>
      <c r="AVT2" s="102"/>
      <c r="AVU2" s="102"/>
      <c r="AVV2" s="102"/>
      <c r="AVW2" s="102"/>
      <c r="AVX2" s="102"/>
      <c r="AVY2" s="102"/>
      <c r="AVZ2" s="102"/>
      <c r="AWA2" s="102"/>
      <c r="AWB2" s="102"/>
      <c r="AWC2" s="102"/>
      <c r="AWD2" s="102"/>
      <c r="AWE2" s="102"/>
      <c r="AWF2" s="102"/>
      <c r="AWG2" s="102"/>
      <c r="AWH2" s="102"/>
      <c r="AWI2" s="102"/>
      <c r="AWJ2" s="102"/>
      <c r="AWK2" s="102"/>
      <c r="AWL2" s="102"/>
      <c r="AWM2" s="102"/>
      <c r="AWN2" s="102"/>
      <c r="AWO2" s="102"/>
      <c r="AWP2" s="102"/>
      <c r="AWQ2" s="102"/>
      <c r="AWR2" s="102"/>
      <c r="AWS2" s="102"/>
      <c r="AWT2" s="102"/>
      <c r="AWU2" s="102"/>
      <c r="AWV2" s="102"/>
      <c r="AWW2" s="102"/>
      <c r="AWX2" s="102"/>
      <c r="AWY2" s="102"/>
      <c r="AWZ2" s="102"/>
      <c r="AXA2" s="102"/>
      <c r="AXB2" s="102"/>
      <c r="AXC2" s="102"/>
      <c r="AXD2" s="102"/>
      <c r="AXE2" s="102"/>
      <c r="AXF2" s="102"/>
      <c r="AXG2" s="102"/>
      <c r="AXH2" s="102"/>
      <c r="AXI2" s="102"/>
      <c r="AXJ2" s="102"/>
      <c r="AXK2" s="102"/>
      <c r="AXL2" s="102"/>
      <c r="AXM2" s="102"/>
      <c r="AXN2" s="102"/>
      <c r="AXO2" s="102"/>
      <c r="AXP2" s="102"/>
      <c r="AXQ2" s="102"/>
      <c r="AXR2" s="102"/>
      <c r="AXS2" s="102"/>
      <c r="AXT2" s="102"/>
      <c r="AXU2" s="102"/>
      <c r="AXV2" s="102"/>
      <c r="AXW2" s="102"/>
      <c r="AXX2" s="102"/>
      <c r="AXY2" s="102"/>
      <c r="AXZ2" s="102"/>
      <c r="AYA2" s="102"/>
      <c r="AYB2" s="102"/>
      <c r="AYC2" s="102"/>
      <c r="AYD2" s="102"/>
      <c r="AYE2" s="102"/>
      <c r="AYF2" s="102"/>
      <c r="AYG2" s="102"/>
      <c r="AYH2" s="102"/>
      <c r="AYI2" s="102"/>
      <c r="AYJ2" s="102"/>
      <c r="AYK2" s="102"/>
      <c r="AYL2" s="102"/>
      <c r="AYM2" s="102"/>
      <c r="AYN2" s="102"/>
      <c r="AYO2" s="102"/>
      <c r="AYP2" s="102"/>
      <c r="AYQ2" s="102"/>
      <c r="AYR2" s="102"/>
      <c r="AYS2" s="102"/>
      <c r="AYT2" s="102"/>
      <c r="AYU2" s="102"/>
      <c r="AYV2" s="102"/>
      <c r="AYW2" s="102"/>
      <c r="AYX2" s="102"/>
      <c r="AYY2" s="102"/>
      <c r="AYZ2" s="102"/>
      <c r="AZA2" s="102"/>
      <c r="AZB2" s="102"/>
      <c r="AZC2" s="102"/>
      <c r="AZD2" s="102"/>
      <c r="AZE2" s="102"/>
      <c r="AZF2" s="102"/>
      <c r="AZG2" s="102"/>
      <c r="AZH2" s="102"/>
      <c r="AZI2" s="102"/>
      <c r="AZJ2" s="102"/>
      <c r="AZK2" s="102"/>
      <c r="AZL2" s="102"/>
      <c r="AZM2" s="102"/>
      <c r="AZN2" s="102"/>
      <c r="AZO2" s="102"/>
      <c r="AZP2" s="102"/>
      <c r="AZQ2" s="102"/>
      <c r="AZR2" s="102"/>
      <c r="AZS2" s="102"/>
      <c r="AZT2" s="102"/>
      <c r="AZU2" s="102"/>
      <c r="AZV2" s="102"/>
      <c r="AZW2" s="102"/>
      <c r="AZX2" s="102"/>
      <c r="AZY2" s="102"/>
      <c r="AZZ2" s="102"/>
      <c r="BAA2" s="102"/>
      <c r="BAB2" s="102"/>
      <c r="BAC2" s="102"/>
      <c r="BAD2" s="102"/>
      <c r="BAE2" s="102"/>
      <c r="BAF2" s="102"/>
      <c r="BAG2" s="102"/>
      <c r="BAH2" s="102"/>
      <c r="BAI2" s="102"/>
      <c r="BAJ2" s="102"/>
      <c r="BAK2" s="102"/>
      <c r="BAL2" s="102"/>
      <c r="BAM2" s="102"/>
      <c r="BAN2" s="102"/>
      <c r="BAO2" s="102"/>
      <c r="BAP2" s="102"/>
      <c r="BAQ2" s="102"/>
      <c r="BAR2" s="102"/>
      <c r="BAS2" s="102"/>
      <c r="BAT2" s="102"/>
      <c r="BAU2" s="102"/>
      <c r="BAV2" s="102"/>
      <c r="BAW2" s="102"/>
      <c r="BAX2" s="102"/>
      <c r="BAY2" s="102"/>
      <c r="BAZ2" s="102"/>
      <c r="BBA2" s="102"/>
      <c r="BBB2" s="102"/>
      <c r="BBC2" s="102"/>
      <c r="BBD2" s="102"/>
      <c r="BBE2" s="102"/>
      <c r="BBF2" s="102"/>
      <c r="BBG2" s="102"/>
      <c r="BBH2" s="102"/>
      <c r="BBI2" s="102"/>
      <c r="BBJ2" s="102"/>
      <c r="BBK2" s="102"/>
      <c r="BBL2" s="102"/>
      <c r="BBM2" s="102"/>
      <c r="BBN2" s="102"/>
      <c r="BBO2" s="102"/>
      <c r="BBP2" s="102"/>
      <c r="BBQ2" s="102"/>
      <c r="BBR2" s="102"/>
      <c r="BBS2" s="102"/>
      <c r="BBT2" s="102"/>
      <c r="BBU2" s="102"/>
      <c r="BBV2" s="102"/>
      <c r="BBW2" s="102"/>
      <c r="BBX2" s="102"/>
      <c r="BBY2" s="102"/>
      <c r="BBZ2" s="102"/>
      <c r="BCA2" s="102"/>
      <c r="BCB2" s="102"/>
      <c r="BCC2" s="102"/>
      <c r="BCD2" s="102"/>
      <c r="BCE2" s="102"/>
      <c r="BCF2" s="102"/>
      <c r="BCG2" s="102"/>
      <c r="BCH2" s="102"/>
      <c r="BCI2" s="102"/>
      <c r="BCJ2" s="102"/>
      <c r="BCK2" s="102"/>
      <c r="BCL2" s="102"/>
      <c r="BCM2" s="102"/>
      <c r="BCN2" s="102"/>
      <c r="BCO2" s="102"/>
      <c r="BCP2" s="102"/>
      <c r="BCQ2" s="102"/>
      <c r="BCR2" s="102"/>
      <c r="BCS2" s="102"/>
      <c r="BCT2" s="102"/>
      <c r="BCU2" s="102"/>
      <c r="BCV2" s="102"/>
      <c r="BCW2" s="102"/>
      <c r="BCX2" s="102"/>
      <c r="BCY2" s="102"/>
      <c r="BCZ2" s="102"/>
      <c r="BDA2" s="102"/>
      <c r="BDB2" s="102"/>
      <c r="BDC2" s="102"/>
      <c r="BDD2" s="102"/>
      <c r="BDE2" s="102"/>
      <c r="BDF2" s="102"/>
      <c r="BDG2" s="102"/>
      <c r="BDH2" s="102"/>
      <c r="BDI2" s="102"/>
      <c r="BDJ2" s="102"/>
      <c r="BDK2" s="102"/>
      <c r="BDL2" s="102"/>
      <c r="BDM2" s="102"/>
      <c r="BDN2" s="102"/>
      <c r="BDO2" s="102"/>
      <c r="BDP2" s="102"/>
      <c r="BDQ2" s="102"/>
      <c r="BDR2" s="102"/>
      <c r="BDS2" s="102"/>
      <c r="BDT2" s="102"/>
      <c r="BDU2" s="102"/>
      <c r="BDV2" s="102"/>
      <c r="BDW2" s="102"/>
      <c r="BDX2" s="102"/>
      <c r="BDY2" s="102"/>
      <c r="BDZ2" s="102"/>
      <c r="BEA2" s="102"/>
      <c r="BEB2" s="102"/>
      <c r="BEC2" s="102"/>
      <c r="BED2" s="102"/>
      <c r="BEE2" s="102"/>
      <c r="BEF2" s="102"/>
      <c r="BEG2" s="102"/>
      <c r="BEH2" s="102"/>
      <c r="BEI2" s="102"/>
      <c r="BEJ2" s="102"/>
      <c r="BEK2" s="102"/>
      <c r="BEL2" s="102"/>
      <c r="BEM2" s="102"/>
      <c r="BEN2" s="102"/>
      <c r="BEO2" s="102"/>
      <c r="BEP2" s="102"/>
      <c r="BEQ2" s="102"/>
      <c r="BER2" s="102"/>
      <c r="BES2" s="102"/>
      <c r="BET2" s="102"/>
      <c r="BEU2" s="102"/>
      <c r="BEV2" s="102"/>
      <c r="BEW2" s="102"/>
      <c r="BEX2" s="102"/>
      <c r="BEY2" s="102"/>
      <c r="BEZ2" s="102"/>
      <c r="BFA2" s="102"/>
      <c r="BFB2" s="102"/>
      <c r="BFC2" s="102"/>
      <c r="BFD2" s="102"/>
      <c r="BFE2" s="102"/>
      <c r="BFF2" s="102"/>
      <c r="BFG2" s="102"/>
      <c r="BFH2" s="102"/>
      <c r="BFI2" s="102"/>
      <c r="BFJ2" s="102"/>
      <c r="BFK2" s="102"/>
      <c r="BFL2" s="102"/>
      <c r="BFM2" s="102"/>
      <c r="BFN2" s="102"/>
      <c r="BFO2" s="102"/>
      <c r="BFP2" s="102"/>
      <c r="BFQ2" s="102"/>
      <c r="BFR2" s="102"/>
      <c r="BFS2" s="102"/>
      <c r="BFT2" s="102"/>
      <c r="BFU2" s="102"/>
      <c r="BFV2" s="102"/>
      <c r="BFW2" s="102"/>
      <c r="BFX2" s="102"/>
      <c r="BFY2" s="102"/>
      <c r="BFZ2" s="102"/>
      <c r="BGA2" s="102"/>
      <c r="BGB2" s="102"/>
      <c r="BGC2" s="102"/>
      <c r="BGD2" s="102"/>
      <c r="BGE2" s="102"/>
      <c r="BGF2" s="102"/>
      <c r="BGG2" s="102"/>
      <c r="BGH2" s="102"/>
      <c r="BGI2" s="102"/>
      <c r="BGJ2" s="102"/>
      <c r="BGK2" s="102"/>
      <c r="BGL2" s="102"/>
      <c r="BGM2" s="102"/>
      <c r="BGN2" s="102"/>
      <c r="BGO2" s="102"/>
      <c r="BGP2" s="102"/>
      <c r="BGQ2" s="102"/>
      <c r="BGR2" s="102"/>
      <c r="BGS2" s="102"/>
      <c r="BGT2" s="102"/>
      <c r="BGU2" s="102"/>
      <c r="BGV2" s="102"/>
      <c r="BGW2" s="102"/>
      <c r="BGX2" s="102"/>
      <c r="BGY2" s="102"/>
      <c r="BGZ2" s="102"/>
      <c r="BHA2" s="102"/>
      <c r="BHB2" s="102"/>
      <c r="BHC2" s="102"/>
      <c r="BHD2" s="102"/>
      <c r="BHE2" s="102"/>
      <c r="BHF2" s="102"/>
      <c r="BHG2" s="102"/>
      <c r="BHH2" s="102"/>
      <c r="BHI2" s="102"/>
      <c r="BHJ2" s="102"/>
      <c r="BHK2" s="102"/>
      <c r="BHL2" s="102"/>
      <c r="BHM2" s="102"/>
      <c r="BHN2" s="102"/>
      <c r="BHO2" s="102"/>
      <c r="BHP2" s="102"/>
      <c r="BHQ2" s="102"/>
      <c r="BHR2" s="102"/>
      <c r="BHS2" s="102"/>
      <c r="BHT2" s="102"/>
      <c r="BHU2" s="102"/>
      <c r="BHV2" s="102"/>
      <c r="BHW2" s="102"/>
      <c r="BHX2" s="102"/>
      <c r="BHY2" s="102"/>
      <c r="BHZ2" s="102"/>
      <c r="BIA2" s="102"/>
      <c r="BIB2" s="102"/>
      <c r="BIC2" s="102"/>
      <c r="BID2" s="102"/>
      <c r="BIE2" s="102"/>
      <c r="BIF2" s="102"/>
      <c r="BIG2" s="102"/>
      <c r="BIH2" s="102"/>
      <c r="BII2" s="102"/>
      <c r="BIJ2" s="102"/>
      <c r="BIK2" s="102"/>
      <c r="BIL2" s="102"/>
      <c r="BIM2" s="102"/>
      <c r="BIN2" s="102"/>
      <c r="BIO2" s="102"/>
      <c r="BIP2" s="102"/>
      <c r="BIQ2" s="102"/>
      <c r="BIR2" s="102"/>
      <c r="BIS2" s="102"/>
      <c r="BIT2" s="102"/>
      <c r="BIU2" s="102"/>
      <c r="BIV2" s="102"/>
      <c r="BIW2" s="102"/>
      <c r="BIX2" s="102"/>
      <c r="BIY2" s="102"/>
      <c r="BIZ2" s="102"/>
      <c r="BJA2" s="102"/>
      <c r="BJB2" s="102"/>
      <c r="BJC2" s="102"/>
      <c r="BJD2" s="102"/>
      <c r="BJE2" s="102"/>
      <c r="BJF2" s="102"/>
      <c r="BJG2" s="102"/>
      <c r="BJH2" s="102"/>
      <c r="BJI2" s="102"/>
      <c r="BJJ2" s="102"/>
      <c r="BJK2" s="102"/>
      <c r="BJL2" s="102"/>
      <c r="BJM2" s="102"/>
      <c r="BJN2" s="102"/>
      <c r="BJO2" s="102"/>
      <c r="BJP2" s="102"/>
      <c r="BJQ2" s="102"/>
      <c r="BJR2" s="102"/>
      <c r="BJS2" s="102"/>
      <c r="BJT2" s="102"/>
      <c r="BJU2" s="102"/>
      <c r="BJV2" s="102"/>
      <c r="BJW2" s="102"/>
      <c r="BJX2" s="102"/>
      <c r="BJY2" s="102"/>
      <c r="BJZ2" s="102"/>
      <c r="BKA2" s="102"/>
      <c r="BKB2" s="102"/>
      <c r="BKC2" s="102"/>
      <c r="BKD2" s="102"/>
      <c r="BKE2" s="102"/>
      <c r="BKF2" s="102"/>
      <c r="BKG2" s="102"/>
      <c r="BKH2" s="102"/>
      <c r="BKI2" s="102"/>
      <c r="BKJ2" s="102"/>
      <c r="BKK2" s="102"/>
      <c r="BKL2" s="102"/>
      <c r="BKM2" s="102"/>
      <c r="BKN2" s="102"/>
      <c r="BKO2" s="102"/>
      <c r="BKP2" s="102"/>
      <c r="BKQ2" s="102"/>
      <c r="BKR2" s="102"/>
      <c r="BKS2" s="102"/>
      <c r="BKT2" s="102"/>
      <c r="BKU2" s="102"/>
      <c r="BKV2" s="102"/>
      <c r="BKW2" s="102"/>
      <c r="BKX2" s="102"/>
      <c r="BKY2" s="102"/>
      <c r="BKZ2" s="102"/>
      <c r="BLA2" s="102"/>
      <c r="BLB2" s="102"/>
      <c r="BLC2" s="102"/>
      <c r="BLD2" s="102"/>
      <c r="BLE2" s="102"/>
      <c r="BLF2" s="102"/>
      <c r="BLG2" s="102"/>
      <c r="BLH2" s="102"/>
      <c r="BLI2" s="102"/>
      <c r="BLJ2" s="102"/>
      <c r="BLK2" s="102"/>
      <c r="BLL2" s="102"/>
      <c r="BLM2" s="102"/>
      <c r="BLN2" s="102"/>
      <c r="BLO2" s="102"/>
      <c r="BLP2" s="102"/>
      <c r="BLQ2" s="102"/>
      <c r="BLR2" s="102"/>
      <c r="BLS2" s="102"/>
      <c r="BLT2" s="102"/>
      <c r="BLU2" s="102"/>
      <c r="BLV2" s="102"/>
      <c r="BLW2" s="102"/>
      <c r="BLX2" s="102"/>
      <c r="BLY2" s="102"/>
      <c r="BLZ2" s="102"/>
      <c r="BMA2" s="102"/>
      <c r="BMB2" s="102"/>
      <c r="BMC2" s="102"/>
      <c r="BMD2" s="102"/>
      <c r="BME2" s="102"/>
      <c r="BMF2" s="102"/>
      <c r="BMG2" s="102"/>
      <c r="BMH2" s="102"/>
      <c r="BMI2" s="102"/>
      <c r="BMJ2" s="102"/>
      <c r="BMK2" s="102"/>
      <c r="BML2" s="102"/>
      <c r="BMM2" s="102"/>
      <c r="BMN2" s="102"/>
      <c r="BMO2" s="102"/>
      <c r="BMP2" s="102"/>
      <c r="BMQ2" s="102"/>
      <c r="BMR2" s="102"/>
      <c r="BMS2" s="102"/>
      <c r="BMT2" s="102"/>
      <c r="BMU2" s="102"/>
      <c r="BMV2" s="102"/>
      <c r="BMW2" s="102"/>
      <c r="BMX2" s="102"/>
      <c r="BMY2" s="102"/>
      <c r="BMZ2" s="102"/>
      <c r="BNA2" s="102"/>
      <c r="BNB2" s="102"/>
      <c r="BNC2" s="102"/>
      <c r="BND2" s="102"/>
      <c r="BNE2" s="102"/>
      <c r="BNF2" s="102"/>
      <c r="BNG2" s="102"/>
      <c r="BNH2" s="102"/>
      <c r="BNI2" s="102"/>
      <c r="BNJ2" s="102"/>
      <c r="BNK2" s="102"/>
      <c r="BNL2" s="102"/>
      <c r="BNM2" s="102"/>
      <c r="BNN2" s="102"/>
      <c r="BNO2" s="102"/>
      <c r="BNP2" s="102"/>
      <c r="BNQ2" s="102"/>
      <c r="BNR2" s="102"/>
      <c r="BNS2" s="102"/>
      <c r="BNT2" s="102"/>
      <c r="BNU2" s="102"/>
      <c r="BNV2" s="102"/>
      <c r="BNW2" s="102"/>
      <c r="BNX2" s="102"/>
      <c r="BNY2" s="102"/>
      <c r="BNZ2" s="102"/>
      <c r="BOA2" s="102"/>
      <c r="BOB2" s="102"/>
      <c r="BOC2" s="102"/>
      <c r="BOD2" s="102"/>
      <c r="BOE2" s="102"/>
      <c r="BOF2" s="102"/>
      <c r="BOG2" s="102"/>
      <c r="BOH2" s="102"/>
      <c r="BOI2" s="102"/>
      <c r="BOJ2" s="102"/>
      <c r="BOK2" s="102"/>
      <c r="BOL2" s="102"/>
      <c r="BOM2" s="102"/>
      <c r="BON2" s="102"/>
      <c r="BOO2" s="102"/>
      <c r="BOP2" s="102"/>
      <c r="BOQ2" s="102"/>
      <c r="BOR2" s="102"/>
      <c r="BOS2" s="102"/>
      <c r="BOT2" s="102"/>
      <c r="BOU2" s="102"/>
      <c r="BOV2" s="102"/>
      <c r="BOW2" s="102"/>
      <c r="BOX2" s="102"/>
      <c r="BOY2" s="102"/>
      <c r="BOZ2" s="102"/>
      <c r="BPA2" s="102"/>
      <c r="BPB2" s="102"/>
      <c r="BPC2" s="102"/>
      <c r="BPD2" s="102"/>
      <c r="BPE2" s="102"/>
      <c r="BPF2" s="102"/>
      <c r="BPG2" s="102"/>
      <c r="BPH2" s="102"/>
      <c r="BPI2" s="102"/>
      <c r="BPJ2" s="102"/>
      <c r="BPK2" s="102"/>
      <c r="BPL2" s="102"/>
      <c r="BPM2" s="102"/>
      <c r="BPN2" s="102"/>
      <c r="BPO2" s="102"/>
      <c r="BPP2" s="102"/>
      <c r="BPQ2" s="102"/>
      <c r="BPR2" s="102"/>
      <c r="BPS2" s="102"/>
      <c r="BPT2" s="102"/>
      <c r="BPU2" s="102"/>
      <c r="BPV2" s="102"/>
      <c r="BPW2" s="102"/>
      <c r="BPX2" s="102"/>
      <c r="BPY2" s="102"/>
      <c r="BPZ2" s="102"/>
      <c r="BQA2" s="102"/>
      <c r="BQB2" s="102"/>
      <c r="BQC2" s="102"/>
      <c r="BQD2" s="102"/>
      <c r="BQE2" s="102"/>
      <c r="BQF2" s="102"/>
      <c r="BQG2" s="102"/>
      <c r="BQH2" s="102"/>
      <c r="BQI2" s="102"/>
      <c r="BQJ2" s="102"/>
      <c r="BQK2" s="102"/>
      <c r="BQL2" s="102"/>
      <c r="BQM2" s="102"/>
      <c r="BQN2" s="102"/>
      <c r="BQO2" s="102"/>
      <c r="BQP2" s="102"/>
      <c r="BQQ2" s="102"/>
      <c r="BQR2" s="102"/>
      <c r="BQS2" s="102"/>
      <c r="BQT2" s="102"/>
      <c r="BQU2" s="102"/>
      <c r="BQV2" s="102"/>
      <c r="BQW2" s="102"/>
      <c r="BQX2" s="102"/>
      <c r="BQY2" s="102"/>
      <c r="BQZ2" s="102"/>
      <c r="BRA2" s="102"/>
      <c r="BRB2" s="102"/>
      <c r="BRC2" s="102"/>
      <c r="BRD2" s="102"/>
      <c r="BRE2" s="102"/>
      <c r="BRF2" s="102"/>
      <c r="BRG2" s="102"/>
      <c r="BRH2" s="102"/>
      <c r="BRI2" s="102"/>
      <c r="BRJ2" s="102"/>
      <c r="BRK2" s="102"/>
      <c r="BRL2" s="102"/>
      <c r="BRM2" s="102"/>
      <c r="BRN2" s="102"/>
      <c r="BRO2" s="102"/>
      <c r="BRP2" s="102"/>
      <c r="BRQ2" s="102"/>
      <c r="BRR2" s="102"/>
      <c r="BRS2" s="102"/>
      <c r="BRT2" s="102"/>
      <c r="BRU2" s="102"/>
      <c r="BRV2" s="102"/>
      <c r="BRW2" s="102"/>
      <c r="BRX2" s="102"/>
      <c r="BRY2" s="102"/>
      <c r="BRZ2" s="102"/>
      <c r="BSA2" s="102"/>
      <c r="BSB2" s="102"/>
      <c r="BSC2" s="102"/>
      <c r="BSD2" s="102"/>
      <c r="BSE2" s="102"/>
      <c r="BSF2" s="102"/>
      <c r="BSG2" s="102"/>
      <c r="BSH2" s="102"/>
      <c r="BSI2" s="102"/>
      <c r="BSJ2" s="102"/>
      <c r="BSK2" s="102"/>
      <c r="BSL2" s="102"/>
      <c r="BSM2" s="102"/>
      <c r="BSN2" s="102"/>
      <c r="BSO2" s="102"/>
      <c r="BSP2" s="102"/>
      <c r="BSQ2" s="102"/>
      <c r="BSR2" s="102"/>
      <c r="BSS2" s="102"/>
      <c r="BST2" s="102"/>
      <c r="BSU2" s="102"/>
      <c r="BSV2" s="102"/>
      <c r="BSW2" s="102"/>
      <c r="BSX2" s="102"/>
      <c r="BSY2" s="102"/>
      <c r="BSZ2" s="102"/>
      <c r="BTA2" s="102"/>
      <c r="BTB2" s="102"/>
      <c r="BTC2" s="102"/>
      <c r="BTD2" s="102"/>
      <c r="BTE2" s="102"/>
      <c r="BTF2" s="102"/>
      <c r="BTG2" s="102"/>
      <c r="BTH2" s="102"/>
      <c r="BTI2" s="102"/>
      <c r="BTJ2" s="102"/>
      <c r="BTK2" s="102"/>
      <c r="BTL2" s="102"/>
      <c r="BTM2" s="102"/>
      <c r="BTN2" s="102"/>
      <c r="BTO2" s="102"/>
      <c r="BTP2" s="102"/>
      <c r="BTQ2" s="102"/>
      <c r="BTR2" s="102"/>
      <c r="BTS2" s="102"/>
      <c r="BTT2" s="102"/>
      <c r="BTU2" s="102"/>
      <c r="BTV2" s="102"/>
      <c r="BTW2" s="102"/>
      <c r="BTX2" s="102"/>
      <c r="BTY2" s="102"/>
      <c r="BTZ2" s="102"/>
      <c r="BUA2" s="102"/>
      <c r="BUB2" s="102"/>
      <c r="BUC2" s="102"/>
      <c r="BUD2" s="102"/>
      <c r="BUE2" s="102"/>
      <c r="BUF2" s="102"/>
      <c r="BUG2" s="102"/>
      <c r="BUH2" s="102"/>
      <c r="BUI2" s="102"/>
      <c r="BUJ2" s="102"/>
      <c r="BUK2" s="102"/>
      <c r="BUL2" s="102"/>
      <c r="BUM2" s="102"/>
      <c r="BUN2" s="102"/>
      <c r="BUO2" s="102"/>
      <c r="BUP2" s="102"/>
      <c r="BUQ2" s="102"/>
      <c r="BUR2" s="102"/>
      <c r="BUS2" s="102"/>
      <c r="BUT2" s="102"/>
      <c r="BUU2" s="102"/>
      <c r="BUV2" s="102"/>
      <c r="BUW2" s="102"/>
      <c r="BUX2" s="102"/>
      <c r="BUY2" s="102"/>
      <c r="BUZ2" s="102"/>
      <c r="BVA2" s="102"/>
      <c r="BVB2" s="102"/>
      <c r="BVC2" s="102"/>
      <c r="BVD2" s="102"/>
      <c r="BVE2" s="102"/>
      <c r="BVF2" s="102"/>
      <c r="BVG2" s="102"/>
      <c r="BVH2" s="102"/>
      <c r="BVI2" s="102"/>
      <c r="BVJ2" s="102"/>
      <c r="BVK2" s="102"/>
      <c r="BVL2" s="102"/>
      <c r="BVM2" s="102"/>
      <c r="BVN2" s="102"/>
      <c r="BVO2" s="102"/>
      <c r="BVP2" s="102"/>
      <c r="BVQ2" s="102"/>
      <c r="BVR2" s="102"/>
      <c r="BVS2" s="102"/>
      <c r="BVT2" s="102"/>
      <c r="BVU2" s="102"/>
      <c r="BVV2" s="102"/>
      <c r="BVW2" s="102"/>
      <c r="BVX2" s="102"/>
      <c r="BVY2" s="102"/>
      <c r="BVZ2" s="102"/>
      <c r="BWA2" s="102"/>
      <c r="BWB2" s="102"/>
      <c r="BWC2" s="102"/>
      <c r="BWD2" s="102"/>
      <c r="BWE2" s="102"/>
      <c r="BWF2" s="102"/>
      <c r="BWG2" s="102"/>
      <c r="BWH2" s="102"/>
      <c r="BWI2" s="102"/>
      <c r="BWJ2" s="102"/>
      <c r="BWK2" s="102"/>
      <c r="BWL2" s="102"/>
      <c r="BWM2" s="102"/>
      <c r="BWN2" s="102"/>
      <c r="BWO2" s="102"/>
      <c r="BWP2" s="102"/>
      <c r="BWQ2" s="102"/>
      <c r="BWR2" s="102"/>
      <c r="BWS2" s="102"/>
      <c r="BWT2" s="102"/>
      <c r="BWU2" s="102"/>
      <c r="BWV2" s="102"/>
      <c r="BWW2" s="102"/>
      <c r="BWX2" s="102"/>
      <c r="BWY2" s="102"/>
      <c r="BWZ2" s="102"/>
      <c r="BXA2" s="102"/>
      <c r="BXB2" s="102"/>
      <c r="BXC2" s="102"/>
      <c r="BXD2" s="102"/>
      <c r="BXE2" s="102"/>
      <c r="BXF2" s="102"/>
      <c r="BXG2" s="102"/>
      <c r="BXH2" s="102"/>
      <c r="BXI2" s="102"/>
      <c r="BXJ2" s="102"/>
      <c r="BXK2" s="102"/>
      <c r="BXL2" s="102"/>
      <c r="BXM2" s="102"/>
      <c r="BXN2" s="102"/>
      <c r="BXO2" s="102"/>
      <c r="BXP2" s="102"/>
      <c r="BXQ2" s="102"/>
      <c r="BXR2" s="102"/>
      <c r="BXS2" s="102"/>
      <c r="BXT2" s="102"/>
      <c r="BXU2" s="102"/>
      <c r="BXV2" s="102"/>
      <c r="BXW2" s="102"/>
      <c r="BXX2" s="102"/>
      <c r="BXY2" s="102"/>
      <c r="BXZ2" s="102"/>
      <c r="BYA2" s="102"/>
      <c r="BYB2" s="102"/>
      <c r="BYC2" s="102"/>
      <c r="BYD2" s="102"/>
      <c r="BYE2" s="102"/>
      <c r="BYF2" s="102"/>
      <c r="BYG2" s="102"/>
      <c r="BYH2" s="102"/>
      <c r="BYI2" s="102"/>
      <c r="BYJ2" s="102"/>
      <c r="BYK2" s="102"/>
      <c r="BYL2" s="102"/>
      <c r="BYM2" s="102"/>
      <c r="BYN2" s="102"/>
      <c r="BYO2" s="102"/>
      <c r="BYP2" s="102"/>
      <c r="BYQ2" s="102"/>
      <c r="BYR2" s="102"/>
      <c r="BYS2" s="102"/>
      <c r="BYT2" s="102"/>
      <c r="BYU2" s="102"/>
      <c r="BYV2" s="102"/>
      <c r="BYW2" s="102"/>
      <c r="BYX2" s="102"/>
      <c r="BYY2" s="102"/>
      <c r="BYZ2" s="102"/>
      <c r="BZA2" s="102"/>
      <c r="BZB2" s="102"/>
      <c r="BZC2" s="102"/>
      <c r="BZD2" s="102"/>
      <c r="BZE2" s="102"/>
      <c r="BZF2" s="102"/>
      <c r="BZG2" s="102"/>
      <c r="BZH2" s="102"/>
      <c r="BZI2" s="102"/>
      <c r="BZJ2" s="102"/>
      <c r="BZK2" s="102"/>
      <c r="BZL2" s="102"/>
      <c r="BZM2" s="102"/>
      <c r="BZN2" s="102"/>
      <c r="BZO2" s="102"/>
      <c r="BZP2" s="102"/>
      <c r="BZQ2" s="102"/>
      <c r="BZR2" s="102"/>
      <c r="BZS2" s="102"/>
      <c r="BZT2" s="102"/>
      <c r="BZU2" s="102"/>
      <c r="BZV2" s="102"/>
      <c r="BZW2" s="102"/>
      <c r="BZX2" s="102"/>
      <c r="BZY2" s="102"/>
      <c r="BZZ2" s="102"/>
      <c r="CAA2" s="102"/>
      <c r="CAB2" s="102"/>
      <c r="CAC2" s="102"/>
      <c r="CAD2" s="102"/>
      <c r="CAE2" s="102"/>
      <c r="CAF2" s="102"/>
      <c r="CAG2" s="102"/>
      <c r="CAH2" s="102"/>
      <c r="CAI2" s="102"/>
      <c r="CAJ2" s="102"/>
      <c r="CAK2" s="102"/>
      <c r="CAL2" s="102"/>
      <c r="CAM2" s="102"/>
      <c r="CAN2" s="102"/>
      <c r="CAO2" s="102"/>
      <c r="CAP2" s="102"/>
      <c r="CAQ2" s="102"/>
      <c r="CAR2" s="102"/>
      <c r="CAS2" s="102"/>
      <c r="CAT2" s="102"/>
      <c r="CAU2" s="102"/>
      <c r="CAV2" s="102"/>
      <c r="CAW2" s="102"/>
      <c r="CAX2" s="102"/>
      <c r="CAY2" s="102"/>
      <c r="CAZ2" s="102"/>
      <c r="CBA2" s="102"/>
      <c r="CBB2" s="102"/>
      <c r="CBC2" s="102"/>
      <c r="CBD2" s="102"/>
      <c r="CBE2" s="102"/>
      <c r="CBF2" s="102"/>
      <c r="CBG2" s="102"/>
      <c r="CBH2" s="102"/>
      <c r="CBI2" s="102"/>
      <c r="CBJ2" s="102"/>
      <c r="CBK2" s="102"/>
      <c r="CBL2" s="102"/>
      <c r="CBM2" s="102"/>
      <c r="CBN2" s="102"/>
      <c r="CBO2" s="102"/>
      <c r="CBP2" s="102"/>
      <c r="CBQ2" s="102"/>
      <c r="CBR2" s="102"/>
      <c r="CBS2" s="102"/>
      <c r="CBT2" s="102"/>
      <c r="CBU2" s="102"/>
      <c r="CBV2" s="102"/>
      <c r="CBW2" s="102"/>
      <c r="CBX2" s="102"/>
      <c r="CBY2" s="102"/>
      <c r="CBZ2" s="102"/>
      <c r="CCA2" s="102"/>
      <c r="CCB2" s="102"/>
      <c r="CCC2" s="102"/>
      <c r="CCD2" s="102"/>
      <c r="CCE2" s="102"/>
      <c r="CCF2" s="102"/>
      <c r="CCG2" s="102"/>
      <c r="CCH2" s="102"/>
      <c r="CCI2" s="102"/>
      <c r="CCJ2" s="102"/>
      <c r="CCK2" s="102"/>
      <c r="CCL2" s="102"/>
      <c r="CCM2" s="102"/>
      <c r="CCN2" s="102"/>
      <c r="CCO2" s="102"/>
      <c r="CCP2" s="102"/>
      <c r="CCQ2" s="102"/>
      <c r="CCR2" s="102"/>
      <c r="CCS2" s="102"/>
      <c r="CCT2" s="102"/>
      <c r="CCU2" s="102"/>
      <c r="CCV2" s="102"/>
      <c r="CCW2" s="102"/>
      <c r="CCX2" s="102"/>
      <c r="CCY2" s="102"/>
      <c r="CCZ2" s="102"/>
      <c r="CDA2" s="102"/>
      <c r="CDB2" s="102"/>
      <c r="CDC2" s="102"/>
      <c r="CDD2" s="102"/>
      <c r="CDE2" s="102"/>
      <c r="CDF2" s="102"/>
      <c r="CDG2" s="102"/>
      <c r="CDH2" s="102"/>
      <c r="CDI2" s="102"/>
      <c r="CDJ2" s="102"/>
      <c r="CDK2" s="102"/>
      <c r="CDL2" s="102"/>
      <c r="CDM2" s="102"/>
      <c r="CDN2" s="102"/>
      <c r="CDO2" s="102"/>
      <c r="CDP2" s="102"/>
      <c r="CDQ2" s="102"/>
      <c r="CDR2" s="102"/>
      <c r="CDS2" s="102"/>
      <c r="CDT2" s="102"/>
      <c r="CDU2" s="102"/>
      <c r="CDV2" s="102"/>
      <c r="CDW2" s="102"/>
      <c r="CDX2" s="102"/>
      <c r="CDY2" s="102"/>
      <c r="CDZ2" s="102"/>
      <c r="CEA2" s="102"/>
      <c r="CEB2" s="102"/>
      <c r="CEC2" s="102"/>
      <c r="CED2" s="102"/>
      <c r="CEE2" s="102"/>
      <c r="CEF2" s="102"/>
      <c r="CEG2" s="102"/>
      <c r="CEH2" s="102"/>
      <c r="CEI2" s="102"/>
      <c r="CEJ2" s="102"/>
      <c r="CEK2" s="102"/>
      <c r="CEL2" s="102"/>
      <c r="CEM2" s="102"/>
      <c r="CEN2" s="102"/>
      <c r="CEO2" s="102"/>
      <c r="CEP2" s="102"/>
      <c r="CEQ2" s="102"/>
      <c r="CER2" s="102"/>
      <c r="CES2" s="102"/>
      <c r="CET2" s="102"/>
      <c r="CEU2" s="102"/>
      <c r="CEV2" s="102"/>
      <c r="CEW2" s="102"/>
      <c r="CEX2" s="102"/>
      <c r="CEY2" s="102"/>
      <c r="CEZ2" s="102"/>
      <c r="CFA2" s="102"/>
      <c r="CFB2" s="102"/>
      <c r="CFC2" s="102"/>
      <c r="CFD2" s="102"/>
      <c r="CFE2" s="102"/>
      <c r="CFF2" s="102"/>
      <c r="CFG2" s="102"/>
      <c r="CFH2" s="102"/>
      <c r="CFI2" s="102"/>
      <c r="CFJ2" s="102"/>
      <c r="CFK2" s="102"/>
      <c r="CFL2" s="102"/>
      <c r="CFM2" s="102"/>
      <c r="CFN2" s="102"/>
      <c r="CFO2" s="102"/>
      <c r="CFP2" s="102"/>
      <c r="CFQ2" s="102"/>
      <c r="CFR2" s="102"/>
      <c r="CFS2" s="102"/>
      <c r="CFT2" s="102"/>
      <c r="CFU2" s="102"/>
      <c r="CFV2" s="102"/>
      <c r="CFW2" s="102"/>
      <c r="CFX2" s="102"/>
      <c r="CFY2" s="102"/>
      <c r="CFZ2" s="102"/>
      <c r="CGA2" s="102"/>
      <c r="CGB2" s="102"/>
      <c r="CGC2" s="102"/>
      <c r="CGD2" s="102"/>
      <c r="CGE2" s="102"/>
      <c r="CGF2" s="102"/>
      <c r="CGG2" s="102"/>
      <c r="CGH2" s="102"/>
      <c r="CGI2" s="102"/>
      <c r="CGJ2" s="102"/>
      <c r="CGK2" s="102"/>
      <c r="CGL2" s="102"/>
      <c r="CGM2" s="102"/>
      <c r="CGN2" s="102"/>
      <c r="CGO2" s="102"/>
      <c r="CGP2" s="102"/>
      <c r="CGQ2" s="102"/>
      <c r="CGR2" s="102"/>
      <c r="CGS2" s="102"/>
      <c r="CGT2" s="102"/>
      <c r="CGU2" s="102"/>
      <c r="CGV2" s="102"/>
      <c r="CGW2" s="102"/>
      <c r="CGX2" s="102"/>
      <c r="CGY2" s="102"/>
      <c r="CGZ2" s="102"/>
      <c r="CHA2" s="102"/>
      <c r="CHB2" s="102"/>
      <c r="CHC2" s="102"/>
      <c r="CHD2" s="102"/>
      <c r="CHE2" s="102"/>
      <c r="CHF2" s="102"/>
      <c r="CHG2" s="102"/>
      <c r="CHH2" s="102"/>
      <c r="CHI2" s="102"/>
      <c r="CHJ2" s="102"/>
      <c r="CHK2" s="102"/>
      <c r="CHL2" s="102"/>
      <c r="CHM2" s="102"/>
      <c r="CHN2" s="102"/>
      <c r="CHO2" s="102"/>
      <c r="CHP2" s="102"/>
      <c r="CHQ2" s="102"/>
      <c r="CHR2" s="102"/>
      <c r="CHS2" s="102"/>
      <c r="CHT2" s="102"/>
      <c r="CHU2" s="102"/>
      <c r="CHV2" s="102"/>
      <c r="CHW2" s="102"/>
      <c r="CHX2" s="102"/>
      <c r="CHY2" s="102"/>
      <c r="CHZ2" s="102"/>
      <c r="CIA2" s="102"/>
      <c r="CIB2" s="102"/>
      <c r="CIC2" s="102"/>
      <c r="CID2" s="102"/>
      <c r="CIE2" s="102"/>
      <c r="CIF2" s="102"/>
      <c r="CIG2" s="102"/>
      <c r="CIH2" s="102"/>
      <c r="CII2" s="102"/>
      <c r="CIJ2" s="102"/>
      <c r="CIK2" s="102"/>
      <c r="CIL2" s="102"/>
      <c r="CIM2" s="102"/>
      <c r="CIN2" s="102"/>
      <c r="CIO2" s="102"/>
      <c r="CIP2" s="102"/>
      <c r="CIQ2" s="102"/>
      <c r="CIR2" s="102"/>
      <c r="CIS2" s="102"/>
      <c r="CIT2" s="102"/>
      <c r="CIU2" s="102"/>
      <c r="CIV2" s="102"/>
      <c r="CIW2" s="102"/>
      <c r="CIX2" s="102"/>
      <c r="CIY2" s="102"/>
      <c r="CIZ2" s="102"/>
      <c r="CJA2" s="102"/>
      <c r="CJB2" s="102"/>
      <c r="CJC2" s="102"/>
      <c r="CJD2" s="102"/>
      <c r="CJE2" s="102"/>
      <c r="CJF2" s="102"/>
      <c r="CJG2" s="102"/>
      <c r="CJH2" s="102"/>
      <c r="CJI2" s="102"/>
      <c r="CJJ2" s="102"/>
      <c r="CJK2" s="102"/>
      <c r="CJL2" s="102"/>
      <c r="CJM2" s="102"/>
      <c r="CJN2" s="102"/>
      <c r="CJO2" s="102"/>
      <c r="CJP2" s="102"/>
      <c r="CJQ2" s="102"/>
      <c r="CJR2" s="102"/>
      <c r="CJS2" s="102"/>
      <c r="CJT2" s="102"/>
      <c r="CJU2" s="102"/>
      <c r="CJV2" s="102"/>
      <c r="CJW2" s="102"/>
      <c r="CJX2" s="102"/>
      <c r="CJY2" s="102"/>
      <c r="CJZ2" s="102"/>
      <c r="CKA2" s="102"/>
      <c r="CKB2" s="102"/>
      <c r="CKC2" s="102"/>
      <c r="CKD2" s="102"/>
      <c r="CKE2" s="102"/>
      <c r="CKF2" s="102"/>
      <c r="CKG2" s="102"/>
      <c r="CKH2" s="102"/>
      <c r="CKI2" s="102"/>
      <c r="CKJ2" s="102"/>
      <c r="CKK2" s="102"/>
      <c r="CKL2" s="102"/>
      <c r="CKM2" s="102"/>
      <c r="CKN2" s="102"/>
      <c r="CKO2" s="102"/>
      <c r="CKP2" s="102"/>
      <c r="CKQ2" s="102"/>
      <c r="CKR2" s="102"/>
      <c r="CKS2" s="102"/>
      <c r="CKT2" s="102"/>
      <c r="CKU2" s="102"/>
      <c r="CKV2" s="102"/>
      <c r="CKW2" s="102"/>
      <c r="CKX2" s="102"/>
      <c r="CKY2" s="102"/>
      <c r="CKZ2" s="102"/>
      <c r="CLA2" s="102"/>
      <c r="CLB2" s="102"/>
      <c r="CLC2" s="102"/>
      <c r="CLD2" s="102"/>
      <c r="CLE2" s="102"/>
      <c r="CLF2" s="102"/>
      <c r="CLG2" s="102"/>
      <c r="CLH2" s="102"/>
      <c r="CLI2" s="102"/>
      <c r="CLJ2" s="102"/>
      <c r="CLK2" s="102"/>
      <c r="CLL2" s="102"/>
      <c r="CLM2" s="102"/>
      <c r="CLN2" s="102"/>
      <c r="CLO2" s="102"/>
      <c r="CLP2" s="102"/>
      <c r="CLQ2" s="102"/>
      <c r="CLR2" s="102"/>
      <c r="CLS2" s="102"/>
      <c r="CLT2" s="102"/>
      <c r="CLU2" s="102"/>
      <c r="CLV2" s="102"/>
      <c r="CLW2" s="102"/>
      <c r="CLX2" s="102"/>
      <c r="CLY2" s="102"/>
      <c r="CLZ2" s="102"/>
      <c r="CMA2" s="102"/>
      <c r="CMB2" s="102"/>
      <c r="CMC2" s="102"/>
      <c r="CMD2" s="102"/>
      <c r="CME2" s="102"/>
      <c r="CMF2" s="102"/>
      <c r="CMG2" s="102"/>
      <c r="CMH2" s="102"/>
      <c r="CMI2" s="102"/>
      <c r="CMJ2" s="102"/>
      <c r="CMK2" s="102"/>
      <c r="CML2" s="102"/>
      <c r="CMM2" s="102"/>
      <c r="CMN2" s="102"/>
      <c r="CMO2" s="102"/>
      <c r="CMP2" s="102"/>
      <c r="CMQ2" s="102"/>
      <c r="CMR2" s="102"/>
      <c r="CMS2" s="102"/>
      <c r="CMT2" s="102"/>
      <c r="CMU2" s="102"/>
      <c r="CMV2" s="102"/>
      <c r="CMW2" s="102"/>
      <c r="CMX2" s="102"/>
      <c r="CMY2" s="102"/>
      <c r="CMZ2" s="102"/>
      <c r="CNA2" s="102"/>
      <c r="CNB2" s="102"/>
      <c r="CNC2" s="102"/>
      <c r="CND2" s="102"/>
      <c r="CNE2" s="102"/>
      <c r="CNF2" s="102"/>
      <c r="CNG2" s="102"/>
      <c r="CNH2" s="102"/>
      <c r="CNI2" s="102"/>
      <c r="CNJ2" s="102"/>
      <c r="CNK2" s="102"/>
      <c r="CNL2" s="102"/>
      <c r="CNM2" s="102"/>
      <c r="CNN2" s="102"/>
      <c r="CNO2" s="102"/>
      <c r="CNP2" s="102"/>
      <c r="CNQ2" s="102"/>
      <c r="CNR2" s="102"/>
      <c r="CNS2" s="102"/>
      <c r="CNT2" s="102"/>
      <c r="CNU2" s="102"/>
      <c r="CNV2" s="102"/>
      <c r="CNW2" s="102"/>
      <c r="CNX2" s="102"/>
      <c r="CNY2" s="102"/>
      <c r="CNZ2" s="102"/>
      <c r="COA2" s="102"/>
      <c r="COB2" s="102"/>
      <c r="COC2" s="102"/>
      <c r="COD2" s="102"/>
      <c r="COE2" s="102"/>
      <c r="COF2" s="102"/>
      <c r="COG2" s="102"/>
      <c r="COH2" s="102"/>
      <c r="COI2" s="102"/>
      <c r="COJ2" s="102"/>
      <c r="COK2" s="102"/>
      <c r="COL2" s="102"/>
      <c r="COM2" s="102"/>
      <c r="CON2" s="102"/>
      <c r="COO2" s="102"/>
      <c r="COP2" s="102"/>
      <c r="COQ2" s="102"/>
      <c r="COR2" s="102"/>
      <c r="COS2" s="102"/>
      <c r="COT2" s="102"/>
      <c r="COU2" s="102"/>
      <c r="COV2" s="102"/>
      <c r="COW2" s="102"/>
      <c r="COX2" s="102"/>
      <c r="COY2" s="102"/>
      <c r="COZ2" s="102"/>
      <c r="CPA2" s="102"/>
      <c r="CPB2" s="102"/>
      <c r="CPC2" s="102"/>
      <c r="CPD2" s="102"/>
      <c r="CPE2" s="102"/>
      <c r="CPF2" s="102"/>
      <c r="CPG2" s="102"/>
      <c r="CPH2" s="102"/>
      <c r="CPI2" s="102"/>
      <c r="CPJ2" s="102"/>
      <c r="CPK2" s="102"/>
      <c r="CPL2" s="102"/>
      <c r="CPM2" s="102"/>
      <c r="CPN2" s="102"/>
      <c r="CPO2" s="102"/>
      <c r="CPP2" s="102"/>
      <c r="CPQ2" s="102"/>
      <c r="CPR2" s="102"/>
      <c r="CPS2" s="102"/>
      <c r="CPT2" s="102"/>
      <c r="CPU2" s="102"/>
      <c r="CPV2" s="102"/>
      <c r="CPW2" s="102"/>
      <c r="CPX2" s="102"/>
      <c r="CPY2" s="102"/>
      <c r="CPZ2" s="102"/>
      <c r="CQA2" s="102"/>
      <c r="CQB2" s="102"/>
      <c r="CQC2" s="102"/>
      <c r="CQD2" s="102"/>
      <c r="CQE2" s="102"/>
      <c r="CQF2" s="102"/>
      <c r="CQG2" s="102"/>
      <c r="CQH2" s="102"/>
      <c r="CQI2" s="102"/>
      <c r="CQJ2" s="102"/>
      <c r="CQK2" s="102"/>
      <c r="CQL2" s="102"/>
      <c r="CQM2" s="102"/>
      <c r="CQN2" s="102"/>
      <c r="CQO2" s="102"/>
      <c r="CQP2" s="102"/>
      <c r="CQQ2" s="102"/>
      <c r="CQR2" s="102"/>
      <c r="CQS2" s="102"/>
      <c r="CQT2" s="102"/>
      <c r="CQU2" s="102"/>
      <c r="CQV2" s="102"/>
      <c r="CQW2" s="102"/>
      <c r="CQX2" s="102"/>
      <c r="CQY2" s="102"/>
      <c r="CQZ2" s="102"/>
      <c r="CRA2" s="102"/>
      <c r="CRB2" s="102"/>
      <c r="CRC2" s="102"/>
      <c r="CRD2" s="102"/>
      <c r="CRE2" s="102"/>
      <c r="CRF2" s="102"/>
      <c r="CRG2" s="102"/>
      <c r="CRH2" s="102"/>
      <c r="CRI2" s="102"/>
      <c r="CRJ2" s="102"/>
      <c r="CRK2" s="102"/>
      <c r="CRL2" s="102"/>
      <c r="CRM2" s="102"/>
      <c r="CRN2" s="102"/>
      <c r="CRO2" s="102"/>
      <c r="CRP2" s="102"/>
      <c r="CRQ2" s="102"/>
      <c r="CRR2" s="102"/>
      <c r="CRS2" s="102"/>
      <c r="CRT2" s="102"/>
      <c r="CRU2" s="102"/>
      <c r="CRV2" s="102"/>
      <c r="CRW2" s="102"/>
      <c r="CRX2" s="102"/>
      <c r="CRY2" s="102"/>
      <c r="CRZ2" s="102"/>
      <c r="CSA2" s="102"/>
      <c r="CSB2" s="102"/>
      <c r="CSC2" s="102"/>
      <c r="CSD2" s="102"/>
      <c r="CSE2" s="102"/>
      <c r="CSF2" s="102"/>
      <c r="CSG2" s="102"/>
      <c r="CSH2" s="102"/>
      <c r="CSI2" s="102"/>
      <c r="CSJ2" s="102"/>
      <c r="CSK2" s="102"/>
      <c r="CSL2" s="102"/>
      <c r="CSM2" s="102"/>
      <c r="CSN2" s="102"/>
      <c r="CSO2" s="102"/>
      <c r="CSP2" s="102"/>
      <c r="CSQ2" s="102"/>
      <c r="CSR2" s="102"/>
      <c r="CSS2" s="102"/>
      <c r="CST2" s="102"/>
      <c r="CSU2" s="102"/>
      <c r="CSV2" s="102"/>
      <c r="CSW2" s="102"/>
      <c r="CSX2" s="102"/>
      <c r="CSY2" s="102"/>
      <c r="CSZ2" s="102"/>
      <c r="CTA2" s="102"/>
      <c r="CTB2" s="102"/>
      <c r="CTC2" s="102"/>
      <c r="CTD2" s="102"/>
      <c r="CTE2" s="102"/>
      <c r="CTF2" s="102"/>
      <c r="CTG2" s="102"/>
      <c r="CTH2" s="102"/>
      <c r="CTI2" s="102"/>
      <c r="CTJ2" s="102"/>
      <c r="CTK2" s="102"/>
      <c r="CTL2" s="102"/>
      <c r="CTM2" s="102"/>
      <c r="CTN2" s="102"/>
      <c r="CTO2" s="102"/>
      <c r="CTP2" s="102"/>
      <c r="CTQ2" s="102"/>
      <c r="CTR2" s="102"/>
      <c r="CTS2" s="102"/>
      <c r="CTT2" s="102"/>
      <c r="CTU2" s="102"/>
      <c r="CTV2" s="102"/>
      <c r="CTW2" s="102"/>
      <c r="CTX2" s="102"/>
      <c r="CTY2" s="102"/>
      <c r="CTZ2" s="102"/>
      <c r="CUA2" s="102"/>
      <c r="CUB2" s="102"/>
      <c r="CUC2" s="102"/>
      <c r="CUD2" s="102"/>
      <c r="CUE2" s="102"/>
      <c r="CUF2" s="102"/>
      <c r="CUG2" s="102"/>
      <c r="CUH2" s="102"/>
      <c r="CUI2" s="102"/>
      <c r="CUJ2" s="102"/>
      <c r="CUK2" s="102"/>
      <c r="CUL2" s="102"/>
      <c r="CUM2" s="102"/>
      <c r="CUN2" s="102"/>
      <c r="CUO2" s="102"/>
      <c r="CUP2" s="102"/>
      <c r="CUQ2" s="102"/>
      <c r="CUR2" s="102"/>
      <c r="CUS2" s="102"/>
      <c r="CUT2" s="102"/>
      <c r="CUU2" s="102"/>
      <c r="CUV2" s="102"/>
      <c r="CUW2" s="102"/>
      <c r="CUX2" s="102"/>
      <c r="CUY2" s="102"/>
      <c r="CUZ2" s="102"/>
      <c r="CVA2" s="102"/>
      <c r="CVB2" s="102"/>
      <c r="CVC2" s="102"/>
      <c r="CVD2" s="102"/>
      <c r="CVE2" s="102"/>
      <c r="CVF2" s="102"/>
      <c r="CVG2" s="102"/>
      <c r="CVH2" s="102"/>
      <c r="CVI2" s="102"/>
      <c r="CVJ2" s="102"/>
      <c r="CVK2" s="102"/>
      <c r="CVL2" s="102"/>
      <c r="CVM2" s="102"/>
      <c r="CVN2" s="102"/>
      <c r="CVO2" s="102"/>
      <c r="CVP2" s="102"/>
      <c r="CVQ2" s="102"/>
      <c r="CVR2" s="102"/>
      <c r="CVS2" s="102"/>
      <c r="CVT2" s="102"/>
      <c r="CVU2" s="102"/>
      <c r="CVV2" s="102"/>
      <c r="CVW2" s="102"/>
      <c r="CVX2" s="102"/>
      <c r="CVY2" s="102"/>
      <c r="CVZ2" s="102"/>
      <c r="CWA2" s="102"/>
      <c r="CWB2" s="102"/>
      <c r="CWC2" s="102"/>
      <c r="CWD2" s="102"/>
      <c r="CWE2" s="102"/>
      <c r="CWF2" s="102"/>
      <c r="CWG2" s="102"/>
      <c r="CWH2" s="102"/>
      <c r="CWI2" s="102"/>
      <c r="CWJ2" s="102"/>
      <c r="CWK2" s="102"/>
      <c r="CWL2" s="102"/>
      <c r="CWM2" s="102"/>
      <c r="CWN2" s="102"/>
      <c r="CWO2" s="102"/>
      <c r="CWP2" s="102"/>
      <c r="CWQ2" s="102"/>
      <c r="CWR2" s="102"/>
      <c r="CWS2" s="102"/>
      <c r="CWT2" s="102"/>
      <c r="CWU2" s="102"/>
      <c r="CWV2" s="102"/>
      <c r="CWW2" s="102"/>
      <c r="CWX2" s="102"/>
      <c r="CWY2" s="102"/>
      <c r="CWZ2" s="102"/>
      <c r="CXA2" s="102"/>
      <c r="CXB2" s="102"/>
      <c r="CXC2" s="102"/>
      <c r="CXD2" s="102"/>
      <c r="CXE2" s="102"/>
      <c r="CXF2" s="102"/>
      <c r="CXG2" s="102"/>
      <c r="CXH2" s="102"/>
      <c r="CXI2" s="102"/>
      <c r="CXJ2" s="102"/>
      <c r="CXK2" s="102"/>
      <c r="CXL2" s="102"/>
      <c r="CXM2" s="102"/>
      <c r="CXN2" s="102"/>
      <c r="CXO2" s="102"/>
      <c r="CXP2" s="102"/>
      <c r="CXQ2" s="102"/>
      <c r="CXR2" s="102"/>
      <c r="CXS2" s="102"/>
      <c r="CXT2" s="102"/>
      <c r="CXU2" s="102"/>
      <c r="CXV2" s="102"/>
      <c r="CXW2" s="102"/>
      <c r="CXX2" s="102"/>
      <c r="CXY2" s="102"/>
      <c r="CXZ2" s="102"/>
      <c r="CYA2" s="102"/>
      <c r="CYB2" s="102"/>
      <c r="CYC2" s="102"/>
      <c r="CYD2" s="102"/>
      <c r="CYE2" s="102"/>
      <c r="CYF2" s="102"/>
      <c r="CYG2" s="102"/>
      <c r="CYH2" s="102"/>
      <c r="CYI2" s="102"/>
      <c r="CYJ2" s="102"/>
      <c r="CYK2" s="102"/>
      <c r="CYL2" s="102"/>
      <c r="CYM2" s="102"/>
      <c r="CYN2" s="102"/>
      <c r="CYO2" s="102"/>
      <c r="CYP2" s="102"/>
      <c r="CYQ2" s="102"/>
      <c r="CYR2" s="102"/>
      <c r="CYS2" s="102"/>
      <c r="CYT2" s="102"/>
      <c r="CYU2" s="102"/>
      <c r="CYV2" s="102"/>
      <c r="CYW2" s="102"/>
      <c r="CYX2" s="102"/>
      <c r="CYY2" s="102"/>
      <c r="CYZ2" s="102"/>
      <c r="CZA2" s="102"/>
      <c r="CZB2" s="102"/>
      <c r="CZC2" s="102"/>
      <c r="CZD2" s="102"/>
      <c r="CZE2" s="102"/>
      <c r="CZF2" s="102"/>
      <c r="CZG2" s="102"/>
      <c r="CZH2" s="102"/>
      <c r="CZI2" s="102"/>
      <c r="CZJ2" s="102"/>
      <c r="CZK2" s="102"/>
      <c r="CZL2" s="102"/>
      <c r="CZM2" s="102"/>
      <c r="CZN2" s="102"/>
      <c r="CZO2" s="102"/>
      <c r="CZP2" s="102"/>
      <c r="CZQ2" s="102"/>
      <c r="CZR2" s="102"/>
      <c r="CZS2" s="102"/>
      <c r="CZT2" s="102"/>
      <c r="CZU2" s="102"/>
      <c r="CZV2" s="102"/>
      <c r="CZW2" s="102"/>
      <c r="CZX2" s="102"/>
      <c r="CZY2" s="102"/>
      <c r="CZZ2" s="102"/>
      <c r="DAA2" s="102"/>
      <c r="DAB2" s="102"/>
      <c r="DAC2" s="102"/>
      <c r="DAD2" s="102"/>
      <c r="DAE2" s="102"/>
      <c r="DAF2" s="102"/>
      <c r="DAG2" s="102"/>
      <c r="DAH2" s="102"/>
      <c r="DAI2" s="102"/>
      <c r="DAJ2" s="102"/>
      <c r="DAK2" s="102"/>
      <c r="DAL2" s="102"/>
      <c r="DAM2" s="102"/>
      <c r="DAN2" s="102"/>
      <c r="DAO2" s="102"/>
      <c r="DAP2" s="102"/>
      <c r="DAQ2" s="102"/>
      <c r="DAR2" s="102"/>
      <c r="DAS2" s="102"/>
      <c r="DAT2" s="102"/>
      <c r="DAU2" s="102"/>
      <c r="DAV2" s="102"/>
      <c r="DAW2" s="102"/>
      <c r="DAX2" s="102"/>
      <c r="DAY2" s="102"/>
      <c r="DAZ2" s="102"/>
      <c r="DBA2" s="102"/>
      <c r="DBB2" s="102"/>
      <c r="DBC2" s="102"/>
      <c r="DBD2" s="102"/>
      <c r="DBE2" s="102"/>
      <c r="DBF2" s="102"/>
      <c r="DBG2" s="102"/>
      <c r="DBH2" s="102"/>
      <c r="DBI2" s="102"/>
      <c r="DBJ2" s="102"/>
      <c r="DBK2" s="102"/>
      <c r="DBL2" s="102"/>
      <c r="DBM2" s="102"/>
      <c r="DBN2" s="102"/>
      <c r="DBO2" s="102"/>
      <c r="DBP2" s="102"/>
      <c r="DBQ2" s="102"/>
      <c r="DBR2" s="102"/>
      <c r="DBS2" s="102"/>
      <c r="DBT2" s="102"/>
      <c r="DBU2" s="102"/>
      <c r="DBV2" s="102"/>
      <c r="DBW2" s="102"/>
      <c r="DBX2" s="102"/>
      <c r="DBY2" s="102"/>
      <c r="DBZ2" s="102"/>
      <c r="DCA2" s="102"/>
      <c r="DCB2" s="102"/>
      <c r="DCC2" s="102"/>
      <c r="DCD2" s="102"/>
      <c r="DCE2" s="102"/>
      <c r="DCF2" s="102"/>
      <c r="DCG2" s="102"/>
      <c r="DCH2" s="102"/>
      <c r="DCI2" s="102"/>
      <c r="DCJ2" s="102"/>
      <c r="DCK2" s="102"/>
      <c r="DCL2" s="102"/>
      <c r="DCM2" s="102"/>
      <c r="DCN2" s="102"/>
      <c r="DCO2" s="102"/>
      <c r="DCP2" s="102"/>
      <c r="DCQ2" s="102"/>
      <c r="DCR2" s="102"/>
      <c r="DCS2" s="102"/>
      <c r="DCT2" s="102"/>
      <c r="DCU2" s="102"/>
      <c r="DCV2" s="102"/>
      <c r="DCW2" s="102"/>
      <c r="DCX2" s="102"/>
      <c r="DCY2" s="102"/>
      <c r="DCZ2" s="102"/>
      <c r="DDA2" s="102"/>
      <c r="DDB2" s="102"/>
      <c r="DDC2" s="102"/>
      <c r="DDD2" s="102"/>
      <c r="DDE2" s="102"/>
      <c r="DDF2" s="102"/>
      <c r="DDG2" s="102"/>
      <c r="DDH2" s="102"/>
      <c r="DDI2" s="102"/>
      <c r="DDJ2" s="102"/>
      <c r="DDK2" s="102"/>
      <c r="DDL2" s="102"/>
      <c r="DDM2" s="102"/>
      <c r="DDN2" s="102"/>
      <c r="DDO2" s="102"/>
      <c r="DDP2" s="102"/>
      <c r="DDQ2" s="102"/>
      <c r="DDR2" s="102"/>
      <c r="DDS2" s="102"/>
      <c r="DDT2" s="102"/>
      <c r="DDU2" s="102"/>
      <c r="DDV2" s="102"/>
      <c r="DDW2" s="102"/>
      <c r="DDX2" s="102"/>
      <c r="DDY2" s="102"/>
      <c r="DDZ2" s="102"/>
      <c r="DEA2" s="102"/>
      <c r="DEB2" s="102"/>
      <c r="DEC2" s="102"/>
      <c r="DED2" s="102"/>
      <c r="DEE2" s="102"/>
      <c r="DEF2" s="102"/>
      <c r="DEG2" s="102"/>
      <c r="DEH2" s="102"/>
      <c r="DEI2" s="102"/>
      <c r="DEJ2" s="102"/>
      <c r="DEK2" s="102"/>
      <c r="DEL2" s="102"/>
      <c r="DEM2" s="102"/>
      <c r="DEN2" s="102"/>
      <c r="DEO2" s="102"/>
      <c r="DEP2" s="102"/>
      <c r="DEQ2" s="102"/>
      <c r="DER2" s="102"/>
      <c r="DES2" s="102"/>
      <c r="DET2" s="102"/>
      <c r="DEU2" s="102"/>
      <c r="DEV2" s="102"/>
      <c r="DEW2" s="102"/>
      <c r="DEX2" s="102"/>
      <c r="DEY2" s="102"/>
      <c r="DEZ2" s="102"/>
      <c r="DFA2" s="102"/>
      <c r="DFB2" s="102"/>
      <c r="DFC2" s="102"/>
      <c r="DFD2" s="102"/>
      <c r="DFE2" s="102"/>
      <c r="DFF2" s="102"/>
      <c r="DFG2" s="102"/>
      <c r="DFH2" s="102"/>
      <c r="DFI2" s="102"/>
      <c r="DFJ2" s="102"/>
      <c r="DFK2" s="102"/>
      <c r="DFL2" s="102"/>
      <c r="DFM2" s="102"/>
      <c r="DFN2" s="102"/>
      <c r="DFO2" s="102"/>
      <c r="DFP2" s="102"/>
      <c r="DFQ2" s="102"/>
      <c r="DFR2" s="102"/>
      <c r="DFS2" s="102"/>
      <c r="DFT2" s="102"/>
      <c r="DFU2" s="102"/>
      <c r="DFV2" s="102"/>
      <c r="DFW2" s="102"/>
      <c r="DFX2" s="102"/>
      <c r="DFY2" s="102"/>
      <c r="DFZ2" s="102"/>
      <c r="DGA2" s="102"/>
      <c r="DGB2" s="102"/>
      <c r="DGC2" s="102"/>
      <c r="DGD2" s="102"/>
      <c r="DGE2" s="102"/>
      <c r="DGF2" s="102"/>
      <c r="DGG2" s="102"/>
      <c r="DGH2" s="102"/>
      <c r="DGI2" s="102"/>
      <c r="DGJ2" s="102"/>
      <c r="DGK2" s="102"/>
      <c r="DGL2" s="102"/>
      <c r="DGM2" s="102"/>
      <c r="DGN2" s="102"/>
      <c r="DGO2" s="102"/>
      <c r="DGP2" s="102"/>
      <c r="DGQ2" s="102"/>
      <c r="DGR2" s="102"/>
      <c r="DGS2" s="102"/>
      <c r="DGT2" s="102"/>
      <c r="DGU2" s="102"/>
      <c r="DGV2" s="102"/>
      <c r="DGW2" s="102"/>
      <c r="DGX2" s="102"/>
      <c r="DGY2" s="102"/>
      <c r="DGZ2" s="102"/>
      <c r="DHA2" s="102"/>
      <c r="DHB2" s="102"/>
    </row>
    <row r="3" spans="1:2914" s="10" customFormat="1" ht="113" customHeight="1" thickBot="1">
      <c r="A3" s="111" t="s">
        <v>47</v>
      </c>
      <c r="B3" s="120" t="s">
        <v>117</v>
      </c>
      <c r="C3" s="111" t="s">
        <v>0</v>
      </c>
      <c r="D3" s="112" t="s">
        <v>81</v>
      </c>
      <c r="E3" s="120" t="s">
        <v>3</v>
      </c>
      <c r="F3" s="124" t="s">
        <v>1</v>
      </c>
      <c r="G3" s="113" t="s">
        <v>85</v>
      </c>
      <c r="H3" s="113" t="s">
        <v>86</v>
      </c>
      <c r="I3" s="113" t="s">
        <v>90</v>
      </c>
      <c r="J3" s="113" t="s">
        <v>91</v>
      </c>
      <c r="K3" s="113" t="s">
        <v>122</v>
      </c>
      <c r="L3" s="113" t="s">
        <v>87</v>
      </c>
      <c r="M3" s="113" t="s">
        <v>88</v>
      </c>
      <c r="N3" s="113" t="s">
        <v>89</v>
      </c>
      <c r="O3" s="113" t="s">
        <v>40</v>
      </c>
      <c r="P3" s="125" t="s">
        <v>2</v>
      </c>
      <c r="Q3" s="123" t="s">
        <v>41</v>
      </c>
      <c r="R3" s="111" t="s">
        <v>72</v>
      </c>
      <c r="S3" s="112" t="s">
        <v>73</v>
      </c>
      <c r="T3" s="112" t="s">
        <v>42</v>
      </c>
      <c r="U3" s="112" t="s">
        <v>125</v>
      </c>
      <c r="V3" s="112" t="s">
        <v>126</v>
      </c>
      <c r="W3" s="112" t="s">
        <v>43</v>
      </c>
      <c r="X3" s="112" t="s">
        <v>45</v>
      </c>
      <c r="Y3" s="112" t="s">
        <v>84</v>
      </c>
      <c r="Z3" s="112" t="s">
        <v>12</v>
      </c>
      <c r="AA3" s="114" t="s">
        <v>97</v>
      </c>
      <c r="AB3" s="121" t="s">
        <v>92</v>
      </c>
      <c r="AC3" s="111" t="s">
        <v>965</v>
      </c>
      <c r="AD3" s="112" t="s">
        <v>93</v>
      </c>
      <c r="AE3" s="115" t="s">
        <v>2124</v>
      </c>
      <c r="AF3" s="112" t="s">
        <v>26</v>
      </c>
      <c r="AG3" s="112" t="s">
        <v>31</v>
      </c>
      <c r="AH3" s="112" t="s">
        <v>27</v>
      </c>
      <c r="AI3" s="112" t="s">
        <v>28</v>
      </c>
      <c r="AJ3" s="112" t="s">
        <v>39</v>
      </c>
      <c r="AK3" s="112" t="s">
        <v>29</v>
      </c>
      <c r="AL3" s="112" t="s">
        <v>30</v>
      </c>
      <c r="AM3" s="112" t="s">
        <v>13</v>
      </c>
      <c r="AN3" s="112" t="s">
        <v>4</v>
      </c>
      <c r="AO3" s="112" t="s">
        <v>25</v>
      </c>
      <c r="AP3" s="120" t="s">
        <v>225</v>
      </c>
      <c r="AQ3" s="111" t="s">
        <v>98</v>
      </c>
      <c r="AR3" s="112" t="s">
        <v>33</v>
      </c>
      <c r="AS3" s="112" t="s">
        <v>14</v>
      </c>
      <c r="AT3" s="116" t="s">
        <v>15</v>
      </c>
      <c r="AU3" s="112" t="s">
        <v>1284</v>
      </c>
      <c r="AV3" s="120" t="s">
        <v>37</v>
      </c>
      <c r="AW3" s="209"/>
      <c r="AX3" s="118" t="s">
        <v>19</v>
      </c>
      <c r="AY3" s="117" t="s">
        <v>104</v>
      </c>
      <c r="AZ3" s="111" t="s">
        <v>32</v>
      </c>
      <c r="BA3" s="112" t="s">
        <v>20</v>
      </c>
      <c r="BB3" s="112" t="s">
        <v>107</v>
      </c>
      <c r="BC3" s="119" t="s">
        <v>106</v>
      </c>
      <c r="BD3" s="103"/>
      <c r="BE3" s="103"/>
      <c r="BF3" s="103"/>
      <c r="BG3" s="103"/>
      <c r="BH3" s="103"/>
      <c r="BI3" s="103"/>
      <c r="BJ3" s="103"/>
      <c r="BK3" s="103"/>
      <c r="BL3" s="103"/>
      <c r="BM3" s="103"/>
      <c r="BN3" s="103"/>
      <c r="BO3" s="103"/>
      <c r="BP3" s="103"/>
      <c r="BQ3" s="103"/>
      <c r="BR3" s="103"/>
      <c r="BS3" s="103"/>
      <c r="BT3" s="103"/>
      <c r="BU3" s="103"/>
      <c r="BV3" s="103"/>
      <c r="BW3" s="103"/>
      <c r="BX3" s="103"/>
      <c r="BY3" s="103"/>
      <c r="BZ3" s="103"/>
      <c r="CA3" s="103"/>
      <c r="CB3" s="103"/>
      <c r="CC3" s="103"/>
      <c r="CD3" s="103"/>
      <c r="CE3" s="103"/>
      <c r="CF3" s="103"/>
      <c r="CG3" s="103"/>
      <c r="CH3" s="103"/>
      <c r="CI3" s="103"/>
      <c r="CJ3" s="103"/>
      <c r="CK3" s="103"/>
      <c r="CL3" s="103"/>
      <c r="CM3" s="103"/>
      <c r="CN3" s="103"/>
      <c r="CO3" s="103"/>
      <c r="CP3" s="103"/>
      <c r="CQ3" s="103"/>
      <c r="CR3" s="103"/>
      <c r="CS3" s="103"/>
      <c r="CT3" s="103"/>
      <c r="CU3" s="103"/>
      <c r="CV3" s="103"/>
      <c r="CW3" s="103"/>
      <c r="CX3" s="103"/>
      <c r="CY3" s="103"/>
      <c r="CZ3" s="103"/>
      <c r="DA3" s="103"/>
      <c r="DB3" s="103"/>
      <c r="DC3" s="103"/>
      <c r="DD3" s="103"/>
      <c r="DE3" s="103"/>
      <c r="DF3" s="103"/>
      <c r="DG3" s="103"/>
      <c r="DH3" s="103"/>
      <c r="DI3" s="103"/>
      <c r="DJ3" s="103"/>
      <c r="DK3" s="103"/>
      <c r="DL3" s="103"/>
      <c r="DM3" s="103"/>
      <c r="DN3" s="103"/>
      <c r="DO3" s="103"/>
      <c r="DP3" s="103"/>
      <c r="DQ3" s="103"/>
      <c r="DR3" s="103"/>
      <c r="DS3" s="103"/>
      <c r="DT3" s="103"/>
      <c r="DU3" s="103"/>
      <c r="DV3" s="103"/>
      <c r="DW3" s="103"/>
      <c r="DX3" s="103"/>
      <c r="DY3" s="103"/>
      <c r="DZ3" s="103"/>
      <c r="EA3" s="103"/>
      <c r="EB3" s="103"/>
      <c r="EC3" s="103"/>
      <c r="ED3" s="103"/>
      <c r="EE3" s="103"/>
      <c r="EF3" s="103"/>
      <c r="EG3" s="103"/>
      <c r="EH3" s="103"/>
      <c r="EI3" s="103"/>
      <c r="EJ3" s="103"/>
      <c r="EK3" s="103"/>
      <c r="EL3" s="103"/>
      <c r="EM3" s="103"/>
      <c r="EN3" s="103"/>
      <c r="EO3" s="103"/>
      <c r="EP3" s="103"/>
      <c r="EQ3" s="103"/>
      <c r="ER3" s="103"/>
      <c r="ES3" s="103"/>
      <c r="ET3" s="103"/>
      <c r="EU3" s="103"/>
      <c r="EV3" s="103"/>
      <c r="EW3" s="103"/>
      <c r="EX3" s="103"/>
      <c r="EY3" s="103"/>
      <c r="EZ3" s="103"/>
      <c r="FA3" s="103"/>
      <c r="FB3" s="103"/>
      <c r="FC3" s="103"/>
      <c r="FD3" s="103"/>
      <c r="FE3" s="103"/>
      <c r="FF3" s="103"/>
      <c r="FG3" s="103"/>
      <c r="FH3" s="103"/>
      <c r="FI3" s="103"/>
      <c r="FJ3" s="103"/>
      <c r="FK3" s="103"/>
      <c r="FL3" s="103"/>
      <c r="FM3" s="103"/>
      <c r="FN3" s="103"/>
      <c r="FO3" s="103"/>
      <c r="FP3" s="103"/>
      <c r="FQ3" s="103"/>
      <c r="FR3" s="103"/>
      <c r="FS3" s="103"/>
      <c r="FT3" s="103"/>
      <c r="FU3" s="103"/>
      <c r="FV3" s="103"/>
      <c r="FW3" s="103"/>
      <c r="FX3" s="103"/>
      <c r="FY3" s="103"/>
      <c r="FZ3" s="103"/>
      <c r="GA3" s="103"/>
      <c r="GB3" s="103"/>
      <c r="GC3" s="103"/>
      <c r="GD3" s="103"/>
      <c r="GE3" s="103"/>
      <c r="GF3" s="103"/>
      <c r="GG3" s="103"/>
      <c r="GH3" s="103"/>
      <c r="GI3" s="103"/>
      <c r="GJ3" s="103"/>
      <c r="GK3" s="103"/>
      <c r="GL3" s="103"/>
      <c r="GM3" s="103"/>
      <c r="GN3" s="103"/>
      <c r="GO3" s="103"/>
      <c r="GP3" s="103"/>
      <c r="GQ3" s="103"/>
      <c r="GR3" s="103"/>
      <c r="GS3" s="103"/>
      <c r="GT3" s="103"/>
      <c r="GU3" s="103"/>
      <c r="GV3" s="103"/>
      <c r="GW3" s="103"/>
      <c r="GX3" s="103"/>
      <c r="GY3" s="103"/>
      <c r="GZ3" s="103"/>
      <c r="HA3" s="103"/>
      <c r="HB3" s="103"/>
      <c r="HC3" s="103"/>
      <c r="HD3" s="103"/>
      <c r="HE3" s="103"/>
      <c r="HF3" s="103"/>
      <c r="HG3" s="103"/>
      <c r="HH3" s="103"/>
      <c r="HI3" s="103"/>
      <c r="HJ3" s="103"/>
      <c r="HK3" s="103"/>
      <c r="HL3" s="103"/>
      <c r="HM3" s="103"/>
      <c r="HN3" s="103"/>
      <c r="HO3" s="103"/>
      <c r="HP3" s="103"/>
      <c r="HQ3" s="103"/>
      <c r="HR3" s="103"/>
      <c r="HS3" s="103"/>
      <c r="HT3" s="103"/>
      <c r="HU3" s="103"/>
      <c r="HV3" s="103"/>
      <c r="HW3" s="103"/>
      <c r="HX3" s="103"/>
      <c r="HY3" s="103"/>
      <c r="HZ3" s="103"/>
      <c r="IA3" s="103"/>
      <c r="IB3" s="103"/>
      <c r="IC3" s="103"/>
      <c r="ID3" s="103"/>
      <c r="IE3" s="103"/>
      <c r="IF3" s="103"/>
      <c r="IG3" s="103"/>
      <c r="IH3" s="103"/>
      <c r="II3" s="103"/>
      <c r="IJ3" s="103"/>
      <c r="IK3" s="103"/>
      <c r="IL3" s="103"/>
      <c r="IM3" s="103"/>
      <c r="IN3" s="103"/>
      <c r="IO3" s="103"/>
      <c r="IP3" s="103"/>
      <c r="IQ3" s="103"/>
      <c r="IR3" s="103"/>
      <c r="IS3" s="103"/>
      <c r="IT3" s="103"/>
      <c r="IU3" s="103"/>
      <c r="IV3" s="103"/>
      <c r="IW3" s="103"/>
      <c r="IX3" s="103"/>
      <c r="IY3" s="103"/>
      <c r="IZ3" s="103"/>
      <c r="JA3" s="103"/>
      <c r="JB3" s="103"/>
      <c r="JC3" s="103"/>
      <c r="JD3" s="103"/>
      <c r="JE3" s="103"/>
      <c r="JF3" s="103"/>
      <c r="JG3" s="103"/>
      <c r="JH3" s="103"/>
      <c r="JI3" s="103"/>
      <c r="JJ3" s="103"/>
      <c r="JK3" s="103"/>
      <c r="JL3" s="103"/>
      <c r="JM3" s="103"/>
      <c r="JN3" s="103"/>
      <c r="JO3" s="103"/>
      <c r="JP3" s="103"/>
      <c r="JQ3" s="103"/>
      <c r="JR3" s="103"/>
      <c r="JS3" s="103"/>
      <c r="JT3" s="103"/>
      <c r="JU3" s="103"/>
      <c r="JV3" s="103"/>
      <c r="JW3" s="103"/>
      <c r="JX3" s="103"/>
      <c r="JY3" s="103"/>
      <c r="JZ3" s="103"/>
      <c r="KA3" s="103"/>
      <c r="KB3" s="103"/>
      <c r="KC3" s="103"/>
      <c r="KD3" s="103"/>
      <c r="KE3" s="103"/>
      <c r="KF3" s="103"/>
      <c r="KG3" s="103"/>
      <c r="KH3" s="103"/>
      <c r="KI3" s="103"/>
      <c r="KJ3" s="103"/>
      <c r="KK3" s="103"/>
      <c r="KL3" s="103"/>
      <c r="KM3" s="103"/>
      <c r="KN3" s="103"/>
      <c r="KO3" s="103"/>
      <c r="KP3" s="103"/>
      <c r="KQ3" s="103"/>
      <c r="KR3" s="103"/>
      <c r="KS3" s="103"/>
      <c r="KT3" s="103"/>
      <c r="KU3" s="103"/>
      <c r="KV3" s="103"/>
      <c r="KW3" s="103"/>
      <c r="KX3" s="103"/>
      <c r="KY3" s="103"/>
      <c r="KZ3" s="103"/>
      <c r="LA3" s="103"/>
      <c r="LB3" s="103"/>
      <c r="LC3" s="103"/>
      <c r="LD3" s="103"/>
      <c r="LE3" s="103"/>
      <c r="LF3" s="103"/>
      <c r="LG3" s="103"/>
      <c r="LH3" s="103"/>
      <c r="LI3" s="103"/>
      <c r="LJ3" s="103"/>
      <c r="LK3" s="103"/>
      <c r="LL3" s="103"/>
      <c r="LM3" s="103"/>
      <c r="LN3" s="103"/>
      <c r="LO3" s="103"/>
      <c r="LP3" s="103"/>
      <c r="LQ3" s="103"/>
      <c r="LR3" s="103"/>
      <c r="LS3" s="103"/>
      <c r="LT3" s="103"/>
      <c r="LU3" s="103"/>
      <c r="LV3" s="103"/>
      <c r="LW3" s="103"/>
      <c r="LX3" s="103"/>
      <c r="LY3" s="103"/>
      <c r="LZ3" s="103"/>
      <c r="MA3" s="103"/>
      <c r="MB3" s="103"/>
      <c r="MC3" s="103"/>
      <c r="MD3" s="103"/>
      <c r="ME3" s="103"/>
      <c r="MF3" s="103"/>
      <c r="MG3" s="103"/>
      <c r="MH3" s="103"/>
      <c r="MI3" s="103"/>
      <c r="MJ3" s="103"/>
      <c r="MK3" s="103"/>
      <c r="ML3" s="103"/>
      <c r="MM3" s="103"/>
      <c r="MN3" s="103"/>
      <c r="MO3" s="103"/>
      <c r="MP3" s="103"/>
      <c r="MQ3" s="103"/>
      <c r="MR3" s="103"/>
      <c r="MS3" s="103"/>
      <c r="MT3" s="103"/>
      <c r="MU3" s="103"/>
      <c r="MV3" s="103"/>
      <c r="MW3" s="103"/>
      <c r="MX3" s="103"/>
      <c r="MY3" s="103"/>
      <c r="MZ3" s="103"/>
      <c r="NA3" s="103"/>
      <c r="NB3" s="103"/>
      <c r="NC3" s="103"/>
      <c r="ND3" s="103"/>
      <c r="NE3" s="103"/>
      <c r="NF3" s="103"/>
      <c r="NG3" s="103"/>
      <c r="NH3" s="103"/>
      <c r="NI3" s="103"/>
      <c r="NJ3" s="103"/>
      <c r="NK3" s="103"/>
      <c r="NL3" s="103"/>
      <c r="NM3" s="103"/>
      <c r="NN3" s="103"/>
      <c r="NO3" s="103"/>
      <c r="NP3" s="103"/>
      <c r="NQ3" s="103"/>
      <c r="NR3" s="103"/>
      <c r="NS3" s="103"/>
      <c r="NT3" s="103"/>
      <c r="NU3" s="103"/>
      <c r="NV3" s="103"/>
      <c r="NW3" s="103"/>
      <c r="NX3" s="103"/>
      <c r="NY3" s="103"/>
      <c r="NZ3" s="103"/>
      <c r="OA3" s="103"/>
      <c r="OB3" s="103"/>
      <c r="OC3" s="103"/>
      <c r="OD3" s="103"/>
      <c r="OE3" s="103"/>
      <c r="OF3" s="103"/>
      <c r="OG3" s="103"/>
      <c r="OH3" s="103"/>
      <c r="OI3" s="103"/>
      <c r="OJ3" s="103"/>
      <c r="OK3" s="103"/>
      <c r="OL3" s="103"/>
      <c r="OM3" s="103"/>
      <c r="ON3" s="103"/>
      <c r="OO3" s="103"/>
      <c r="OP3" s="103"/>
      <c r="OQ3" s="103"/>
      <c r="OR3" s="103"/>
      <c r="OS3" s="103"/>
      <c r="OT3" s="103"/>
      <c r="OU3" s="103"/>
      <c r="OV3" s="103"/>
      <c r="OW3" s="103"/>
      <c r="OX3" s="103"/>
      <c r="OY3" s="103"/>
      <c r="OZ3" s="103"/>
      <c r="PA3" s="103"/>
      <c r="PB3" s="103"/>
      <c r="PC3" s="103"/>
      <c r="PD3" s="103"/>
      <c r="PE3" s="103"/>
      <c r="PF3" s="103"/>
      <c r="PG3" s="103"/>
      <c r="PH3" s="103"/>
      <c r="PI3" s="103"/>
      <c r="PJ3" s="103"/>
      <c r="PK3" s="103"/>
      <c r="PL3" s="103"/>
      <c r="PM3" s="103"/>
      <c r="PN3" s="103"/>
      <c r="PO3" s="103"/>
      <c r="PP3" s="103"/>
      <c r="PQ3" s="103"/>
      <c r="PR3" s="103"/>
      <c r="PS3" s="103"/>
      <c r="PT3" s="103"/>
      <c r="PU3" s="103"/>
      <c r="PV3" s="103"/>
      <c r="PW3" s="103"/>
      <c r="PX3" s="103"/>
      <c r="PY3" s="103"/>
      <c r="PZ3" s="103"/>
      <c r="QA3" s="103"/>
      <c r="QB3" s="103"/>
      <c r="QC3" s="103"/>
      <c r="QD3" s="103"/>
      <c r="QE3" s="103"/>
      <c r="QF3" s="103"/>
      <c r="QG3" s="103"/>
      <c r="QH3" s="103"/>
      <c r="QI3" s="103"/>
      <c r="QJ3" s="103"/>
      <c r="QK3" s="103"/>
      <c r="QL3" s="103"/>
      <c r="QM3" s="103"/>
      <c r="QN3" s="103"/>
      <c r="QO3" s="103"/>
      <c r="QP3" s="103"/>
      <c r="QQ3" s="103"/>
      <c r="QR3" s="103"/>
      <c r="QS3" s="103"/>
      <c r="QT3" s="103"/>
      <c r="QU3" s="103"/>
      <c r="QV3" s="103"/>
      <c r="QW3" s="103"/>
      <c r="QX3" s="103"/>
      <c r="QY3" s="103"/>
      <c r="QZ3" s="103"/>
      <c r="RA3" s="103"/>
      <c r="RB3" s="103"/>
      <c r="RC3" s="103"/>
      <c r="RD3" s="103"/>
      <c r="RE3" s="103"/>
      <c r="RF3" s="103"/>
      <c r="RG3" s="103"/>
      <c r="RH3" s="103"/>
      <c r="RI3" s="103"/>
      <c r="RJ3" s="103"/>
      <c r="RK3" s="103"/>
      <c r="RL3" s="103"/>
      <c r="RM3" s="103"/>
      <c r="RN3" s="103"/>
      <c r="RO3" s="103"/>
      <c r="RP3" s="103"/>
      <c r="RQ3" s="103"/>
      <c r="RR3" s="103"/>
      <c r="RS3" s="103"/>
      <c r="RT3" s="103"/>
      <c r="RU3" s="103"/>
      <c r="RV3" s="103"/>
      <c r="RW3" s="103"/>
      <c r="RX3" s="103"/>
      <c r="RY3" s="103"/>
      <c r="RZ3" s="103"/>
      <c r="SA3" s="103"/>
      <c r="SB3" s="103"/>
      <c r="SC3" s="103"/>
      <c r="SD3" s="103"/>
      <c r="SE3" s="103"/>
      <c r="SF3" s="103"/>
      <c r="SG3" s="103"/>
      <c r="SH3" s="103"/>
      <c r="SI3" s="103"/>
      <c r="SJ3" s="103"/>
      <c r="SK3" s="103"/>
      <c r="SL3" s="103"/>
      <c r="SM3" s="103"/>
      <c r="SN3" s="103"/>
      <c r="SO3" s="103"/>
      <c r="SP3" s="103"/>
      <c r="SQ3" s="103"/>
      <c r="SR3" s="103"/>
      <c r="SS3" s="103"/>
      <c r="ST3" s="103"/>
      <c r="SU3" s="103"/>
      <c r="SV3" s="103"/>
      <c r="SW3" s="103"/>
      <c r="SX3" s="103"/>
      <c r="SY3" s="103"/>
      <c r="SZ3" s="103"/>
      <c r="TA3" s="103"/>
      <c r="TB3" s="103"/>
      <c r="TC3" s="103"/>
      <c r="TD3" s="103"/>
      <c r="TE3" s="103"/>
      <c r="TF3" s="103"/>
      <c r="TG3" s="103"/>
      <c r="TH3" s="103"/>
      <c r="TI3" s="103"/>
      <c r="TJ3" s="103"/>
      <c r="TK3" s="103"/>
      <c r="TL3" s="103"/>
      <c r="TM3" s="103"/>
      <c r="TN3" s="103"/>
      <c r="TO3" s="103"/>
      <c r="TP3" s="103"/>
      <c r="TQ3" s="103"/>
      <c r="TR3" s="103"/>
      <c r="TS3" s="103"/>
      <c r="TT3" s="103"/>
      <c r="TU3" s="103"/>
      <c r="TV3" s="103"/>
      <c r="TW3" s="103"/>
      <c r="TX3" s="103"/>
      <c r="TY3" s="103"/>
      <c r="TZ3" s="103"/>
      <c r="UA3" s="103"/>
      <c r="UB3" s="103"/>
      <c r="UC3" s="103"/>
      <c r="UD3" s="103"/>
      <c r="UE3" s="103"/>
      <c r="UF3" s="103"/>
      <c r="UG3" s="103"/>
      <c r="UH3" s="103"/>
      <c r="UI3" s="103"/>
      <c r="UJ3" s="103"/>
      <c r="UK3" s="103"/>
      <c r="UL3" s="103"/>
      <c r="UM3" s="103"/>
      <c r="UN3" s="103"/>
      <c r="UO3" s="103"/>
      <c r="UP3" s="103"/>
      <c r="UQ3" s="103"/>
      <c r="UR3" s="103"/>
      <c r="US3" s="103"/>
      <c r="UT3" s="103"/>
      <c r="UU3" s="103"/>
      <c r="UV3" s="103"/>
      <c r="UW3" s="103"/>
      <c r="UX3" s="103"/>
      <c r="UY3" s="103"/>
      <c r="UZ3" s="103"/>
      <c r="VA3" s="103"/>
      <c r="VB3" s="103"/>
      <c r="VC3" s="103"/>
      <c r="VD3" s="103"/>
      <c r="VE3" s="103"/>
      <c r="VF3" s="103"/>
      <c r="VG3" s="103"/>
      <c r="VH3" s="103"/>
      <c r="VI3" s="103"/>
      <c r="VJ3" s="103"/>
      <c r="VK3" s="103"/>
      <c r="VL3" s="103"/>
      <c r="VM3" s="103"/>
      <c r="VN3" s="103"/>
      <c r="VO3" s="103"/>
      <c r="VP3" s="103"/>
      <c r="VQ3" s="103"/>
      <c r="VR3" s="103"/>
      <c r="VS3" s="103"/>
      <c r="VT3" s="103"/>
      <c r="VU3" s="103"/>
      <c r="VV3" s="103"/>
      <c r="VW3" s="103"/>
      <c r="VX3" s="103"/>
      <c r="VY3" s="103"/>
      <c r="VZ3" s="103"/>
      <c r="WA3" s="103"/>
      <c r="WB3" s="103"/>
      <c r="WC3" s="103"/>
      <c r="WD3" s="103"/>
      <c r="WE3" s="103"/>
      <c r="WF3" s="103"/>
      <c r="WG3" s="103"/>
      <c r="WH3" s="103"/>
      <c r="WI3" s="103"/>
      <c r="WJ3" s="103"/>
      <c r="WK3" s="103"/>
      <c r="WL3" s="103"/>
      <c r="WM3" s="103"/>
      <c r="WN3" s="103"/>
      <c r="WO3" s="103"/>
      <c r="WP3" s="103"/>
      <c r="WQ3" s="103"/>
      <c r="WR3" s="103"/>
      <c r="WS3" s="103"/>
      <c r="WT3" s="103"/>
      <c r="WU3" s="103"/>
      <c r="WV3" s="103"/>
      <c r="WW3" s="103"/>
      <c r="WX3" s="103"/>
      <c r="WY3" s="103"/>
      <c r="WZ3" s="103"/>
      <c r="XA3" s="103"/>
      <c r="XB3" s="103"/>
      <c r="XC3" s="103"/>
      <c r="XD3" s="103"/>
      <c r="XE3" s="103"/>
      <c r="XF3" s="103"/>
      <c r="XG3" s="103"/>
      <c r="XH3" s="103"/>
      <c r="XI3" s="103"/>
      <c r="XJ3" s="103"/>
      <c r="XK3" s="103"/>
      <c r="XL3" s="103"/>
      <c r="XM3" s="103"/>
      <c r="XN3" s="103"/>
      <c r="XO3" s="103"/>
      <c r="XP3" s="103"/>
      <c r="XQ3" s="103"/>
      <c r="XR3" s="103"/>
      <c r="XS3" s="103"/>
      <c r="XT3" s="103"/>
      <c r="XU3" s="103"/>
      <c r="XV3" s="103"/>
      <c r="XW3" s="103"/>
      <c r="XX3" s="103"/>
      <c r="XY3" s="103"/>
      <c r="XZ3" s="103"/>
      <c r="YA3" s="103"/>
      <c r="YB3" s="103"/>
      <c r="YC3" s="103"/>
      <c r="YD3" s="103"/>
      <c r="YE3" s="103"/>
      <c r="YF3" s="103"/>
      <c r="YG3" s="103"/>
      <c r="YH3" s="103"/>
      <c r="YI3" s="103"/>
      <c r="YJ3" s="103"/>
      <c r="YK3" s="103"/>
      <c r="YL3" s="103"/>
      <c r="YM3" s="103"/>
      <c r="YN3" s="103"/>
      <c r="YO3" s="103"/>
      <c r="YP3" s="103"/>
      <c r="YQ3" s="103"/>
      <c r="YR3" s="103"/>
      <c r="YS3" s="103"/>
      <c r="YT3" s="103"/>
      <c r="YU3" s="103"/>
      <c r="YV3" s="103"/>
      <c r="YW3" s="103"/>
      <c r="YX3" s="103"/>
      <c r="YY3" s="103"/>
      <c r="YZ3" s="103"/>
      <c r="ZA3" s="103"/>
      <c r="ZB3" s="103"/>
      <c r="ZC3" s="103"/>
      <c r="ZD3" s="103"/>
      <c r="ZE3" s="103"/>
      <c r="ZF3" s="103"/>
      <c r="ZG3" s="103"/>
      <c r="ZH3" s="103"/>
      <c r="ZI3" s="103"/>
      <c r="ZJ3" s="103"/>
      <c r="ZK3" s="103"/>
      <c r="ZL3" s="103"/>
      <c r="ZM3" s="103"/>
      <c r="ZN3" s="103"/>
      <c r="ZO3" s="103"/>
      <c r="ZP3" s="103"/>
      <c r="ZQ3" s="103"/>
      <c r="ZR3" s="103"/>
      <c r="ZS3" s="103"/>
      <c r="ZT3" s="103"/>
      <c r="ZU3" s="103"/>
      <c r="ZV3" s="103"/>
      <c r="ZW3" s="103"/>
      <c r="ZX3" s="103"/>
      <c r="ZY3" s="103"/>
      <c r="ZZ3" s="103"/>
      <c r="AAA3" s="103"/>
      <c r="AAB3" s="103"/>
      <c r="AAC3" s="103"/>
      <c r="AAD3" s="103"/>
      <c r="AAE3" s="103"/>
      <c r="AAF3" s="103"/>
      <c r="AAG3" s="103"/>
      <c r="AAH3" s="103"/>
      <c r="AAI3" s="103"/>
      <c r="AAJ3" s="103"/>
      <c r="AAK3" s="103"/>
      <c r="AAL3" s="103"/>
      <c r="AAM3" s="103"/>
      <c r="AAN3" s="103"/>
      <c r="AAO3" s="103"/>
      <c r="AAP3" s="103"/>
      <c r="AAQ3" s="103"/>
      <c r="AAR3" s="103"/>
      <c r="AAS3" s="103"/>
      <c r="AAT3" s="103"/>
      <c r="AAU3" s="103"/>
      <c r="AAV3" s="103"/>
      <c r="AAW3" s="103"/>
      <c r="AAX3" s="103"/>
      <c r="AAY3" s="103"/>
      <c r="AAZ3" s="103"/>
      <c r="ABA3" s="103"/>
      <c r="ABB3" s="103"/>
      <c r="ABC3" s="103"/>
      <c r="ABD3" s="103"/>
      <c r="ABE3" s="103"/>
      <c r="ABF3" s="103"/>
      <c r="ABG3" s="103"/>
      <c r="ABH3" s="103"/>
      <c r="ABI3" s="103"/>
      <c r="ABJ3" s="103"/>
      <c r="ABK3" s="103"/>
      <c r="ABL3" s="103"/>
      <c r="ABM3" s="103"/>
      <c r="ABN3" s="103"/>
      <c r="ABO3" s="103"/>
      <c r="ABP3" s="103"/>
      <c r="ABQ3" s="103"/>
      <c r="ABR3" s="103"/>
      <c r="ABS3" s="103"/>
      <c r="ABT3" s="103"/>
      <c r="ABU3" s="103"/>
      <c r="ABV3" s="103"/>
      <c r="ABW3" s="103"/>
      <c r="ABX3" s="103"/>
      <c r="ABY3" s="103"/>
      <c r="ABZ3" s="103"/>
      <c r="ACA3" s="103"/>
      <c r="ACB3" s="103"/>
      <c r="ACC3" s="103"/>
      <c r="ACD3" s="103"/>
      <c r="ACE3" s="103"/>
      <c r="ACF3" s="103"/>
      <c r="ACG3" s="103"/>
      <c r="ACH3" s="103"/>
      <c r="ACI3" s="103"/>
      <c r="ACJ3" s="103"/>
      <c r="ACK3" s="103"/>
      <c r="ACL3" s="103"/>
      <c r="ACM3" s="103"/>
      <c r="ACN3" s="103"/>
      <c r="ACO3" s="103"/>
      <c r="ACP3" s="103"/>
      <c r="ACQ3" s="103"/>
      <c r="ACR3" s="103"/>
      <c r="ACS3" s="103"/>
      <c r="ACT3" s="103"/>
      <c r="ACU3" s="103"/>
      <c r="ACV3" s="103"/>
      <c r="ACW3" s="103"/>
      <c r="ACX3" s="103"/>
      <c r="ACY3" s="103"/>
      <c r="ACZ3" s="103"/>
      <c r="ADA3" s="103"/>
      <c r="ADB3" s="103"/>
      <c r="ADC3" s="103"/>
      <c r="ADD3" s="103"/>
      <c r="ADE3" s="103"/>
      <c r="ADF3" s="103"/>
      <c r="ADG3" s="103"/>
      <c r="ADH3" s="103"/>
      <c r="ADI3" s="103"/>
      <c r="ADJ3" s="103"/>
      <c r="ADK3" s="103"/>
      <c r="ADL3" s="103"/>
      <c r="ADM3" s="103"/>
      <c r="ADN3" s="103"/>
      <c r="ADO3" s="103"/>
      <c r="ADP3" s="103"/>
      <c r="ADQ3" s="103"/>
      <c r="ADR3" s="103"/>
      <c r="ADS3" s="103"/>
      <c r="ADT3" s="103"/>
      <c r="ADU3" s="103"/>
      <c r="ADV3" s="103"/>
      <c r="ADW3" s="103"/>
      <c r="ADX3" s="103"/>
      <c r="ADY3" s="103"/>
      <c r="ADZ3" s="103"/>
      <c r="AEA3" s="103"/>
      <c r="AEB3" s="103"/>
      <c r="AEC3" s="103"/>
      <c r="AED3" s="103"/>
      <c r="AEE3" s="103"/>
      <c r="AEF3" s="103"/>
      <c r="AEG3" s="103"/>
      <c r="AEH3" s="103"/>
      <c r="AEI3" s="103"/>
      <c r="AEJ3" s="103"/>
      <c r="AEK3" s="103"/>
      <c r="AEL3" s="103"/>
      <c r="AEM3" s="103"/>
      <c r="AEN3" s="103"/>
      <c r="AEO3" s="103"/>
      <c r="AEP3" s="103"/>
      <c r="AEQ3" s="103"/>
      <c r="AER3" s="103"/>
      <c r="AES3" s="103"/>
      <c r="AET3" s="103"/>
      <c r="AEU3" s="103"/>
      <c r="AEV3" s="103"/>
      <c r="AEW3" s="103"/>
      <c r="AEX3" s="103"/>
      <c r="AEY3" s="103"/>
      <c r="AEZ3" s="103"/>
      <c r="AFA3" s="103"/>
      <c r="AFB3" s="103"/>
      <c r="AFC3" s="103"/>
      <c r="AFD3" s="103"/>
      <c r="AFE3" s="103"/>
      <c r="AFF3" s="103"/>
      <c r="AFG3" s="103"/>
      <c r="AFH3" s="103"/>
      <c r="AFI3" s="103"/>
      <c r="AFJ3" s="103"/>
      <c r="AFK3" s="103"/>
      <c r="AFL3" s="103"/>
      <c r="AFM3" s="103"/>
      <c r="AFN3" s="103"/>
      <c r="AFO3" s="103"/>
      <c r="AFP3" s="103"/>
      <c r="AFQ3" s="103"/>
      <c r="AFR3" s="103"/>
      <c r="AFS3" s="103"/>
      <c r="AFT3" s="103"/>
      <c r="AFU3" s="103"/>
      <c r="AFV3" s="103"/>
      <c r="AFW3" s="103"/>
      <c r="AFX3" s="103"/>
      <c r="AFY3" s="103"/>
      <c r="AFZ3" s="103"/>
      <c r="AGA3" s="103"/>
      <c r="AGB3" s="103"/>
      <c r="AGC3" s="103"/>
      <c r="AGD3" s="103"/>
      <c r="AGE3" s="103"/>
      <c r="AGF3" s="103"/>
      <c r="AGG3" s="103"/>
      <c r="AGH3" s="103"/>
      <c r="AGI3" s="103"/>
      <c r="AGJ3" s="103"/>
      <c r="AGK3" s="103"/>
      <c r="AGL3" s="103"/>
      <c r="AGM3" s="103"/>
      <c r="AGN3" s="103"/>
      <c r="AGO3" s="103"/>
      <c r="AGP3" s="103"/>
      <c r="AGQ3" s="103"/>
      <c r="AGR3" s="103"/>
      <c r="AGS3" s="103"/>
      <c r="AGT3" s="103"/>
      <c r="AGU3" s="103"/>
      <c r="AGV3" s="103"/>
      <c r="AGW3" s="103"/>
      <c r="AGX3" s="103"/>
      <c r="AGY3" s="103"/>
      <c r="AGZ3" s="103"/>
      <c r="AHA3" s="103"/>
      <c r="AHB3" s="103"/>
      <c r="AHC3" s="103"/>
      <c r="AHD3" s="103"/>
      <c r="AHE3" s="103"/>
      <c r="AHF3" s="103"/>
      <c r="AHG3" s="103"/>
      <c r="AHH3" s="103"/>
      <c r="AHI3" s="103"/>
      <c r="AHJ3" s="103"/>
      <c r="AHK3" s="103"/>
      <c r="AHL3" s="103"/>
      <c r="AHM3" s="103"/>
      <c r="AHN3" s="103"/>
      <c r="AHO3" s="103"/>
      <c r="AHP3" s="103"/>
      <c r="AHQ3" s="103"/>
      <c r="AHR3" s="103"/>
      <c r="AHS3" s="103"/>
      <c r="AHT3" s="103"/>
      <c r="AHU3" s="103"/>
      <c r="AHV3" s="103"/>
      <c r="AHW3" s="103"/>
      <c r="AHX3" s="103"/>
      <c r="AHY3" s="103"/>
      <c r="AHZ3" s="103"/>
      <c r="AIA3" s="103"/>
      <c r="AIB3" s="103"/>
      <c r="AIC3" s="103"/>
      <c r="AID3" s="103"/>
      <c r="AIE3" s="103"/>
      <c r="AIF3" s="103"/>
      <c r="AIG3" s="103"/>
      <c r="AIH3" s="103"/>
      <c r="AII3" s="103"/>
      <c r="AIJ3" s="103"/>
      <c r="AIK3" s="103"/>
      <c r="AIL3" s="103"/>
      <c r="AIM3" s="103"/>
      <c r="AIN3" s="103"/>
      <c r="AIO3" s="103"/>
      <c r="AIP3" s="103"/>
      <c r="AIQ3" s="103"/>
      <c r="AIR3" s="103"/>
      <c r="AIS3" s="103"/>
      <c r="AIT3" s="103"/>
      <c r="AIU3" s="103"/>
      <c r="AIV3" s="103"/>
      <c r="AIW3" s="103"/>
      <c r="AIX3" s="103"/>
      <c r="AIY3" s="103"/>
      <c r="AIZ3" s="103"/>
      <c r="AJA3" s="103"/>
      <c r="AJB3" s="103"/>
      <c r="AJC3" s="103"/>
      <c r="AJD3" s="103"/>
      <c r="AJE3" s="103"/>
      <c r="AJF3" s="103"/>
      <c r="AJG3" s="103"/>
      <c r="AJH3" s="103"/>
      <c r="AJI3" s="103"/>
      <c r="AJJ3" s="103"/>
      <c r="AJK3" s="103"/>
      <c r="AJL3" s="103"/>
      <c r="AJM3" s="103"/>
      <c r="AJN3" s="103"/>
      <c r="AJO3" s="103"/>
      <c r="AJP3" s="103"/>
      <c r="AJQ3" s="103"/>
      <c r="AJR3" s="103"/>
      <c r="AJS3" s="103"/>
      <c r="AJT3" s="103"/>
      <c r="AJU3" s="103"/>
      <c r="AJV3" s="103"/>
      <c r="AJW3" s="103"/>
      <c r="AJX3" s="103"/>
      <c r="AJY3" s="103"/>
      <c r="AJZ3" s="103"/>
      <c r="AKA3" s="103"/>
      <c r="AKB3" s="103"/>
      <c r="AKC3" s="103"/>
      <c r="AKD3" s="103"/>
      <c r="AKE3" s="103"/>
      <c r="AKF3" s="103"/>
      <c r="AKG3" s="103"/>
      <c r="AKH3" s="103"/>
      <c r="AKI3" s="103"/>
      <c r="AKJ3" s="103"/>
      <c r="AKK3" s="103"/>
      <c r="AKL3" s="103"/>
      <c r="AKM3" s="103"/>
      <c r="AKN3" s="103"/>
      <c r="AKO3" s="103"/>
      <c r="AKP3" s="103"/>
      <c r="AKQ3" s="103"/>
      <c r="AKR3" s="103"/>
      <c r="AKS3" s="103"/>
      <c r="AKT3" s="103"/>
      <c r="AKU3" s="103"/>
      <c r="AKV3" s="103"/>
      <c r="AKW3" s="103"/>
      <c r="AKX3" s="103"/>
      <c r="AKY3" s="103"/>
      <c r="AKZ3" s="103"/>
      <c r="ALA3" s="103"/>
      <c r="ALB3" s="103"/>
      <c r="ALC3" s="103"/>
      <c r="ALD3" s="103"/>
      <c r="ALE3" s="103"/>
      <c r="ALF3" s="103"/>
      <c r="ALG3" s="103"/>
      <c r="ALH3" s="103"/>
      <c r="ALI3" s="103"/>
      <c r="ALJ3" s="103"/>
      <c r="ALK3" s="103"/>
      <c r="ALL3" s="103"/>
      <c r="ALM3" s="103"/>
      <c r="ALN3" s="103"/>
      <c r="ALO3" s="103"/>
      <c r="ALP3" s="103"/>
      <c r="ALQ3" s="103"/>
      <c r="ALR3" s="103"/>
      <c r="ALS3" s="103"/>
      <c r="ALT3" s="103"/>
      <c r="ALU3" s="103"/>
      <c r="ALV3" s="103"/>
      <c r="ALW3" s="103"/>
      <c r="ALX3" s="103"/>
      <c r="ALY3" s="103"/>
      <c r="ALZ3" s="103"/>
      <c r="AMA3" s="103"/>
      <c r="AMB3" s="103"/>
      <c r="AMC3" s="103"/>
      <c r="AMD3" s="103"/>
      <c r="AME3" s="103"/>
      <c r="AMF3" s="103"/>
      <c r="AMG3" s="103"/>
      <c r="AMH3" s="103"/>
      <c r="AMI3" s="103"/>
      <c r="AMJ3" s="103"/>
      <c r="AMK3" s="103"/>
      <c r="AML3" s="103"/>
      <c r="AMM3" s="103"/>
      <c r="AMN3" s="103"/>
      <c r="AMO3" s="103"/>
      <c r="AMP3" s="103"/>
      <c r="AMQ3" s="103"/>
      <c r="AMR3" s="103"/>
      <c r="AMS3" s="103"/>
      <c r="AMT3" s="103"/>
      <c r="AMU3" s="103"/>
      <c r="AMV3" s="103"/>
      <c r="AMW3" s="103"/>
      <c r="AMX3" s="103"/>
      <c r="AMY3" s="103"/>
      <c r="AMZ3" s="103"/>
      <c r="ANA3" s="103"/>
      <c r="ANB3" s="103"/>
      <c r="ANC3" s="103"/>
      <c r="AND3" s="103"/>
      <c r="ANE3" s="103"/>
      <c r="ANF3" s="103"/>
      <c r="ANG3" s="103"/>
      <c r="ANH3" s="103"/>
      <c r="ANI3" s="103"/>
      <c r="ANJ3" s="103"/>
      <c r="ANK3" s="103"/>
      <c r="ANL3" s="103"/>
      <c r="ANM3" s="103"/>
      <c r="ANN3" s="103"/>
      <c r="ANO3" s="103"/>
      <c r="ANP3" s="103"/>
      <c r="ANQ3" s="103"/>
      <c r="ANR3" s="103"/>
      <c r="ANS3" s="103"/>
      <c r="ANT3" s="103"/>
      <c r="ANU3" s="103"/>
      <c r="ANV3" s="103"/>
      <c r="ANW3" s="103"/>
      <c r="ANX3" s="103"/>
      <c r="ANY3" s="103"/>
      <c r="ANZ3" s="103"/>
      <c r="AOA3" s="103"/>
      <c r="AOB3" s="103"/>
      <c r="AOC3" s="103"/>
      <c r="AOD3" s="103"/>
      <c r="AOE3" s="103"/>
      <c r="AOF3" s="103"/>
      <c r="AOG3" s="103"/>
      <c r="AOH3" s="103"/>
      <c r="AOI3" s="103"/>
      <c r="AOJ3" s="103"/>
      <c r="AOK3" s="103"/>
      <c r="AOL3" s="103"/>
      <c r="AOM3" s="103"/>
      <c r="AON3" s="103"/>
      <c r="AOO3" s="103"/>
      <c r="AOP3" s="103"/>
      <c r="AOQ3" s="103"/>
      <c r="AOR3" s="103"/>
      <c r="AOS3" s="103"/>
      <c r="AOT3" s="103"/>
      <c r="AOU3" s="103"/>
      <c r="AOV3" s="103"/>
      <c r="AOW3" s="103"/>
      <c r="AOX3" s="103"/>
      <c r="AOY3" s="103"/>
      <c r="AOZ3" s="103"/>
      <c r="APA3" s="103"/>
      <c r="APB3" s="103"/>
      <c r="APC3" s="103"/>
      <c r="APD3" s="103"/>
      <c r="APE3" s="103"/>
      <c r="APF3" s="103"/>
      <c r="APG3" s="103"/>
      <c r="APH3" s="103"/>
      <c r="API3" s="103"/>
      <c r="APJ3" s="103"/>
      <c r="APK3" s="103"/>
      <c r="APL3" s="103"/>
      <c r="APM3" s="103"/>
      <c r="APN3" s="103"/>
      <c r="APO3" s="103"/>
      <c r="APP3" s="103"/>
      <c r="APQ3" s="103"/>
      <c r="APR3" s="103"/>
      <c r="APS3" s="103"/>
      <c r="APT3" s="103"/>
      <c r="APU3" s="103"/>
      <c r="APV3" s="103"/>
      <c r="APW3" s="103"/>
      <c r="APX3" s="103"/>
      <c r="APY3" s="103"/>
      <c r="APZ3" s="103"/>
      <c r="AQA3" s="103"/>
      <c r="AQB3" s="103"/>
      <c r="AQC3" s="103"/>
      <c r="AQD3" s="103"/>
      <c r="AQE3" s="103"/>
      <c r="AQF3" s="103"/>
      <c r="AQG3" s="103"/>
      <c r="AQH3" s="103"/>
      <c r="AQI3" s="103"/>
      <c r="AQJ3" s="103"/>
      <c r="AQK3" s="103"/>
      <c r="AQL3" s="103"/>
      <c r="AQM3" s="103"/>
      <c r="AQN3" s="103"/>
      <c r="AQO3" s="103"/>
      <c r="AQP3" s="103"/>
      <c r="AQQ3" s="103"/>
      <c r="AQR3" s="103"/>
      <c r="AQS3" s="103"/>
      <c r="AQT3" s="103"/>
      <c r="AQU3" s="103"/>
      <c r="AQV3" s="103"/>
      <c r="AQW3" s="103"/>
      <c r="AQX3" s="103"/>
      <c r="AQY3" s="103"/>
      <c r="AQZ3" s="103"/>
      <c r="ARA3" s="103"/>
      <c r="ARB3" s="103"/>
      <c r="ARC3" s="103"/>
      <c r="ARD3" s="103"/>
      <c r="ARE3" s="103"/>
      <c r="ARF3" s="103"/>
      <c r="ARG3" s="103"/>
      <c r="ARH3" s="103"/>
      <c r="ARI3" s="103"/>
      <c r="ARJ3" s="103"/>
      <c r="ARK3" s="103"/>
      <c r="ARL3" s="103"/>
      <c r="ARM3" s="103"/>
      <c r="ARN3" s="103"/>
      <c r="ARO3" s="103"/>
      <c r="ARP3" s="103"/>
      <c r="ARQ3" s="103"/>
      <c r="ARR3" s="103"/>
      <c r="ARS3" s="103"/>
      <c r="ART3" s="103"/>
      <c r="ARU3" s="103"/>
      <c r="ARV3" s="103"/>
      <c r="ARW3" s="103"/>
      <c r="ARX3" s="103"/>
      <c r="ARY3" s="103"/>
      <c r="ARZ3" s="103"/>
      <c r="ASA3" s="103"/>
      <c r="ASB3" s="103"/>
      <c r="ASC3" s="103"/>
      <c r="ASD3" s="103"/>
      <c r="ASE3" s="103"/>
      <c r="ASF3" s="103"/>
      <c r="ASG3" s="103"/>
      <c r="ASH3" s="103"/>
      <c r="ASI3" s="103"/>
      <c r="ASJ3" s="103"/>
      <c r="ASK3" s="103"/>
      <c r="ASL3" s="103"/>
      <c r="ASM3" s="103"/>
      <c r="ASN3" s="103"/>
      <c r="ASO3" s="103"/>
      <c r="ASP3" s="103"/>
      <c r="ASQ3" s="103"/>
      <c r="ASR3" s="103"/>
      <c r="ASS3" s="103"/>
      <c r="AST3" s="103"/>
      <c r="ASU3" s="103"/>
      <c r="ASV3" s="103"/>
      <c r="ASW3" s="103"/>
      <c r="ASX3" s="103"/>
      <c r="ASY3" s="103"/>
      <c r="ASZ3" s="103"/>
      <c r="ATA3" s="103"/>
      <c r="ATB3" s="103"/>
      <c r="ATC3" s="103"/>
      <c r="ATD3" s="103"/>
      <c r="ATE3" s="103"/>
      <c r="ATF3" s="103"/>
      <c r="ATG3" s="103"/>
      <c r="ATH3" s="103"/>
      <c r="ATI3" s="103"/>
      <c r="ATJ3" s="103"/>
      <c r="ATK3" s="103"/>
      <c r="ATL3" s="103"/>
      <c r="ATM3" s="103"/>
      <c r="ATN3" s="103"/>
      <c r="ATO3" s="103"/>
      <c r="ATP3" s="103"/>
      <c r="ATQ3" s="103"/>
      <c r="ATR3" s="103"/>
      <c r="ATS3" s="103"/>
      <c r="ATT3" s="103"/>
      <c r="ATU3" s="103"/>
      <c r="ATV3" s="103"/>
      <c r="ATW3" s="103"/>
      <c r="ATX3" s="103"/>
      <c r="ATY3" s="103"/>
      <c r="ATZ3" s="103"/>
      <c r="AUA3" s="103"/>
      <c r="AUB3" s="103"/>
      <c r="AUC3" s="103"/>
      <c r="AUD3" s="103"/>
      <c r="AUE3" s="103"/>
      <c r="AUF3" s="103"/>
      <c r="AUG3" s="103"/>
      <c r="AUH3" s="103"/>
      <c r="AUI3" s="103"/>
      <c r="AUJ3" s="103"/>
      <c r="AUK3" s="103"/>
      <c r="AUL3" s="103"/>
      <c r="AUM3" s="103"/>
      <c r="AUN3" s="103"/>
      <c r="AUO3" s="103"/>
      <c r="AUP3" s="103"/>
      <c r="AUQ3" s="103"/>
      <c r="AUR3" s="103"/>
      <c r="AUS3" s="103"/>
      <c r="AUT3" s="103"/>
      <c r="AUU3" s="103"/>
      <c r="AUV3" s="103"/>
      <c r="AUW3" s="103"/>
      <c r="AUX3" s="103"/>
      <c r="AUY3" s="103"/>
      <c r="AUZ3" s="103"/>
      <c r="AVA3" s="103"/>
      <c r="AVB3" s="103"/>
      <c r="AVC3" s="103"/>
      <c r="AVD3" s="103"/>
      <c r="AVE3" s="103"/>
      <c r="AVF3" s="103"/>
      <c r="AVG3" s="103"/>
      <c r="AVH3" s="103"/>
      <c r="AVI3" s="103"/>
      <c r="AVJ3" s="103"/>
      <c r="AVK3" s="103"/>
      <c r="AVL3" s="103"/>
      <c r="AVM3" s="103"/>
      <c r="AVN3" s="103"/>
      <c r="AVO3" s="103"/>
      <c r="AVP3" s="103"/>
      <c r="AVQ3" s="103"/>
      <c r="AVR3" s="103"/>
      <c r="AVS3" s="103"/>
      <c r="AVT3" s="103"/>
      <c r="AVU3" s="103"/>
      <c r="AVV3" s="103"/>
      <c r="AVW3" s="103"/>
      <c r="AVX3" s="103"/>
      <c r="AVY3" s="103"/>
      <c r="AVZ3" s="103"/>
      <c r="AWA3" s="103"/>
      <c r="AWB3" s="103"/>
      <c r="AWC3" s="103"/>
      <c r="AWD3" s="103"/>
      <c r="AWE3" s="103"/>
      <c r="AWF3" s="103"/>
      <c r="AWG3" s="103"/>
      <c r="AWH3" s="103"/>
      <c r="AWI3" s="103"/>
      <c r="AWJ3" s="103"/>
      <c r="AWK3" s="103"/>
      <c r="AWL3" s="103"/>
      <c r="AWM3" s="103"/>
      <c r="AWN3" s="103"/>
      <c r="AWO3" s="103"/>
      <c r="AWP3" s="103"/>
      <c r="AWQ3" s="103"/>
      <c r="AWR3" s="103"/>
      <c r="AWS3" s="103"/>
      <c r="AWT3" s="103"/>
      <c r="AWU3" s="103"/>
      <c r="AWV3" s="103"/>
      <c r="AWW3" s="103"/>
      <c r="AWX3" s="103"/>
      <c r="AWY3" s="103"/>
      <c r="AWZ3" s="103"/>
      <c r="AXA3" s="103"/>
      <c r="AXB3" s="103"/>
      <c r="AXC3" s="103"/>
      <c r="AXD3" s="103"/>
      <c r="AXE3" s="103"/>
      <c r="AXF3" s="103"/>
      <c r="AXG3" s="103"/>
      <c r="AXH3" s="103"/>
      <c r="AXI3" s="103"/>
      <c r="AXJ3" s="103"/>
      <c r="AXK3" s="103"/>
      <c r="AXL3" s="103"/>
      <c r="AXM3" s="103"/>
      <c r="AXN3" s="103"/>
      <c r="AXO3" s="103"/>
      <c r="AXP3" s="103"/>
      <c r="AXQ3" s="103"/>
      <c r="AXR3" s="103"/>
      <c r="AXS3" s="103"/>
      <c r="AXT3" s="103"/>
      <c r="AXU3" s="103"/>
      <c r="AXV3" s="103"/>
      <c r="AXW3" s="103"/>
      <c r="AXX3" s="103"/>
      <c r="AXY3" s="103"/>
      <c r="AXZ3" s="103"/>
      <c r="AYA3" s="103"/>
      <c r="AYB3" s="103"/>
      <c r="AYC3" s="103"/>
      <c r="AYD3" s="103"/>
      <c r="AYE3" s="103"/>
      <c r="AYF3" s="103"/>
      <c r="AYG3" s="103"/>
      <c r="AYH3" s="103"/>
      <c r="AYI3" s="103"/>
      <c r="AYJ3" s="103"/>
      <c r="AYK3" s="103"/>
      <c r="AYL3" s="103"/>
      <c r="AYM3" s="103"/>
      <c r="AYN3" s="103"/>
      <c r="AYO3" s="103"/>
      <c r="AYP3" s="103"/>
      <c r="AYQ3" s="103"/>
      <c r="AYR3" s="103"/>
      <c r="AYS3" s="103"/>
      <c r="AYT3" s="103"/>
      <c r="AYU3" s="103"/>
      <c r="AYV3" s="103"/>
      <c r="AYW3" s="103"/>
      <c r="AYX3" s="103"/>
      <c r="AYY3" s="103"/>
      <c r="AYZ3" s="103"/>
      <c r="AZA3" s="103"/>
      <c r="AZB3" s="103"/>
      <c r="AZC3" s="103"/>
      <c r="AZD3" s="103"/>
      <c r="AZE3" s="103"/>
      <c r="AZF3" s="103"/>
      <c r="AZG3" s="103"/>
      <c r="AZH3" s="103"/>
      <c r="AZI3" s="103"/>
      <c r="AZJ3" s="103"/>
      <c r="AZK3" s="103"/>
      <c r="AZL3" s="103"/>
      <c r="AZM3" s="103"/>
      <c r="AZN3" s="103"/>
      <c r="AZO3" s="103"/>
      <c r="AZP3" s="103"/>
      <c r="AZQ3" s="103"/>
      <c r="AZR3" s="103"/>
      <c r="AZS3" s="103"/>
      <c r="AZT3" s="103"/>
      <c r="AZU3" s="103"/>
      <c r="AZV3" s="103"/>
      <c r="AZW3" s="103"/>
      <c r="AZX3" s="103"/>
      <c r="AZY3" s="103"/>
      <c r="AZZ3" s="103"/>
      <c r="BAA3" s="103"/>
      <c r="BAB3" s="103"/>
      <c r="BAC3" s="103"/>
      <c r="BAD3" s="103"/>
      <c r="BAE3" s="103"/>
      <c r="BAF3" s="103"/>
      <c r="BAG3" s="103"/>
      <c r="BAH3" s="103"/>
      <c r="BAI3" s="103"/>
      <c r="BAJ3" s="103"/>
      <c r="BAK3" s="103"/>
      <c r="BAL3" s="103"/>
      <c r="BAM3" s="103"/>
      <c r="BAN3" s="103"/>
      <c r="BAO3" s="103"/>
      <c r="BAP3" s="103"/>
      <c r="BAQ3" s="103"/>
      <c r="BAR3" s="103"/>
      <c r="BAS3" s="103"/>
      <c r="BAT3" s="103"/>
      <c r="BAU3" s="103"/>
      <c r="BAV3" s="103"/>
      <c r="BAW3" s="103"/>
      <c r="BAX3" s="103"/>
      <c r="BAY3" s="103"/>
      <c r="BAZ3" s="103"/>
      <c r="BBA3" s="103"/>
      <c r="BBB3" s="103"/>
      <c r="BBC3" s="103"/>
      <c r="BBD3" s="103"/>
      <c r="BBE3" s="103"/>
      <c r="BBF3" s="103"/>
      <c r="BBG3" s="103"/>
      <c r="BBH3" s="103"/>
      <c r="BBI3" s="103"/>
      <c r="BBJ3" s="103"/>
      <c r="BBK3" s="103"/>
      <c r="BBL3" s="103"/>
      <c r="BBM3" s="103"/>
      <c r="BBN3" s="103"/>
      <c r="BBO3" s="103"/>
      <c r="BBP3" s="103"/>
      <c r="BBQ3" s="103"/>
      <c r="BBR3" s="103"/>
      <c r="BBS3" s="103"/>
      <c r="BBT3" s="103"/>
      <c r="BBU3" s="103"/>
      <c r="BBV3" s="103"/>
      <c r="BBW3" s="103"/>
      <c r="BBX3" s="103"/>
      <c r="BBY3" s="103"/>
      <c r="BBZ3" s="103"/>
      <c r="BCA3" s="103"/>
      <c r="BCB3" s="103"/>
      <c r="BCC3" s="103"/>
      <c r="BCD3" s="103"/>
      <c r="BCE3" s="103"/>
      <c r="BCF3" s="103"/>
      <c r="BCG3" s="103"/>
      <c r="BCH3" s="103"/>
      <c r="BCI3" s="103"/>
      <c r="BCJ3" s="103"/>
      <c r="BCK3" s="103"/>
      <c r="BCL3" s="103"/>
      <c r="BCM3" s="103"/>
      <c r="BCN3" s="103"/>
      <c r="BCO3" s="103"/>
      <c r="BCP3" s="103"/>
      <c r="BCQ3" s="103"/>
      <c r="BCR3" s="103"/>
      <c r="BCS3" s="103"/>
      <c r="BCT3" s="103"/>
      <c r="BCU3" s="103"/>
      <c r="BCV3" s="103"/>
      <c r="BCW3" s="103"/>
      <c r="BCX3" s="103"/>
      <c r="BCY3" s="103"/>
      <c r="BCZ3" s="103"/>
      <c r="BDA3" s="103"/>
      <c r="BDB3" s="103"/>
      <c r="BDC3" s="103"/>
      <c r="BDD3" s="103"/>
      <c r="BDE3" s="103"/>
      <c r="BDF3" s="103"/>
      <c r="BDG3" s="103"/>
      <c r="BDH3" s="103"/>
      <c r="BDI3" s="103"/>
      <c r="BDJ3" s="103"/>
      <c r="BDK3" s="103"/>
      <c r="BDL3" s="103"/>
      <c r="BDM3" s="103"/>
      <c r="BDN3" s="103"/>
      <c r="BDO3" s="103"/>
      <c r="BDP3" s="103"/>
      <c r="BDQ3" s="103"/>
      <c r="BDR3" s="103"/>
      <c r="BDS3" s="103"/>
      <c r="BDT3" s="103"/>
      <c r="BDU3" s="103"/>
      <c r="BDV3" s="103"/>
      <c r="BDW3" s="103"/>
      <c r="BDX3" s="103"/>
      <c r="BDY3" s="103"/>
      <c r="BDZ3" s="103"/>
      <c r="BEA3" s="103"/>
      <c r="BEB3" s="103"/>
      <c r="BEC3" s="103"/>
      <c r="BED3" s="103"/>
      <c r="BEE3" s="103"/>
      <c r="BEF3" s="103"/>
      <c r="BEG3" s="103"/>
      <c r="BEH3" s="103"/>
      <c r="BEI3" s="103"/>
      <c r="BEJ3" s="103"/>
      <c r="BEK3" s="103"/>
      <c r="BEL3" s="103"/>
      <c r="BEM3" s="103"/>
      <c r="BEN3" s="103"/>
      <c r="BEO3" s="103"/>
      <c r="BEP3" s="103"/>
      <c r="BEQ3" s="103"/>
      <c r="BER3" s="103"/>
      <c r="BES3" s="103"/>
      <c r="BET3" s="103"/>
      <c r="BEU3" s="103"/>
      <c r="BEV3" s="103"/>
      <c r="BEW3" s="103"/>
      <c r="BEX3" s="103"/>
      <c r="BEY3" s="103"/>
      <c r="BEZ3" s="103"/>
      <c r="BFA3" s="103"/>
      <c r="BFB3" s="103"/>
      <c r="BFC3" s="103"/>
      <c r="BFD3" s="103"/>
      <c r="BFE3" s="103"/>
      <c r="BFF3" s="103"/>
      <c r="BFG3" s="103"/>
      <c r="BFH3" s="103"/>
      <c r="BFI3" s="103"/>
      <c r="BFJ3" s="103"/>
      <c r="BFK3" s="103"/>
      <c r="BFL3" s="103"/>
      <c r="BFM3" s="103"/>
      <c r="BFN3" s="103"/>
      <c r="BFO3" s="103"/>
      <c r="BFP3" s="103"/>
      <c r="BFQ3" s="103"/>
      <c r="BFR3" s="103"/>
      <c r="BFS3" s="103"/>
      <c r="BFT3" s="103"/>
      <c r="BFU3" s="103"/>
      <c r="BFV3" s="103"/>
      <c r="BFW3" s="103"/>
      <c r="BFX3" s="103"/>
      <c r="BFY3" s="103"/>
      <c r="BFZ3" s="103"/>
      <c r="BGA3" s="103"/>
      <c r="BGB3" s="103"/>
      <c r="BGC3" s="103"/>
      <c r="BGD3" s="103"/>
      <c r="BGE3" s="103"/>
      <c r="BGF3" s="103"/>
      <c r="BGG3" s="103"/>
      <c r="BGH3" s="103"/>
      <c r="BGI3" s="103"/>
      <c r="BGJ3" s="103"/>
      <c r="BGK3" s="103"/>
      <c r="BGL3" s="103"/>
      <c r="BGM3" s="103"/>
      <c r="BGN3" s="103"/>
      <c r="BGO3" s="103"/>
      <c r="BGP3" s="103"/>
      <c r="BGQ3" s="103"/>
      <c r="BGR3" s="103"/>
      <c r="BGS3" s="103"/>
      <c r="BGT3" s="103"/>
      <c r="BGU3" s="103"/>
      <c r="BGV3" s="103"/>
      <c r="BGW3" s="103"/>
      <c r="BGX3" s="103"/>
      <c r="BGY3" s="103"/>
      <c r="BGZ3" s="103"/>
      <c r="BHA3" s="103"/>
      <c r="BHB3" s="103"/>
      <c r="BHC3" s="103"/>
      <c r="BHD3" s="103"/>
      <c r="BHE3" s="103"/>
      <c r="BHF3" s="103"/>
      <c r="BHG3" s="103"/>
      <c r="BHH3" s="103"/>
      <c r="BHI3" s="103"/>
      <c r="BHJ3" s="103"/>
      <c r="BHK3" s="103"/>
      <c r="BHL3" s="103"/>
      <c r="BHM3" s="103"/>
      <c r="BHN3" s="103"/>
      <c r="BHO3" s="103"/>
      <c r="BHP3" s="103"/>
      <c r="BHQ3" s="103"/>
      <c r="BHR3" s="103"/>
      <c r="BHS3" s="103"/>
      <c r="BHT3" s="103"/>
      <c r="BHU3" s="103"/>
      <c r="BHV3" s="103"/>
      <c r="BHW3" s="103"/>
      <c r="BHX3" s="103"/>
      <c r="BHY3" s="103"/>
      <c r="BHZ3" s="103"/>
      <c r="BIA3" s="103"/>
      <c r="BIB3" s="103"/>
      <c r="BIC3" s="103"/>
      <c r="BID3" s="103"/>
      <c r="BIE3" s="103"/>
      <c r="BIF3" s="103"/>
      <c r="BIG3" s="103"/>
      <c r="BIH3" s="103"/>
      <c r="BII3" s="103"/>
      <c r="BIJ3" s="103"/>
      <c r="BIK3" s="103"/>
      <c r="BIL3" s="103"/>
      <c r="BIM3" s="103"/>
      <c r="BIN3" s="103"/>
      <c r="BIO3" s="103"/>
      <c r="BIP3" s="103"/>
      <c r="BIQ3" s="103"/>
      <c r="BIR3" s="103"/>
      <c r="BIS3" s="103"/>
      <c r="BIT3" s="103"/>
      <c r="BIU3" s="103"/>
      <c r="BIV3" s="103"/>
      <c r="BIW3" s="103"/>
      <c r="BIX3" s="103"/>
      <c r="BIY3" s="103"/>
      <c r="BIZ3" s="103"/>
      <c r="BJA3" s="103"/>
      <c r="BJB3" s="103"/>
      <c r="BJC3" s="103"/>
      <c r="BJD3" s="103"/>
      <c r="BJE3" s="103"/>
      <c r="BJF3" s="103"/>
      <c r="BJG3" s="103"/>
      <c r="BJH3" s="103"/>
      <c r="BJI3" s="103"/>
      <c r="BJJ3" s="103"/>
      <c r="BJK3" s="103"/>
      <c r="BJL3" s="103"/>
      <c r="BJM3" s="103"/>
      <c r="BJN3" s="103"/>
      <c r="BJO3" s="103"/>
      <c r="BJP3" s="103"/>
      <c r="BJQ3" s="103"/>
      <c r="BJR3" s="103"/>
      <c r="BJS3" s="103"/>
      <c r="BJT3" s="103"/>
      <c r="BJU3" s="103"/>
      <c r="BJV3" s="103"/>
      <c r="BJW3" s="103"/>
      <c r="BJX3" s="103"/>
      <c r="BJY3" s="103"/>
      <c r="BJZ3" s="103"/>
      <c r="BKA3" s="103"/>
      <c r="BKB3" s="103"/>
      <c r="BKC3" s="103"/>
      <c r="BKD3" s="103"/>
      <c r="BKE3" s="103"/>
      <c r="BKF3" s="103"/>
      <c r="BKG3" s="103"/>
      <c r="BKH3" s="103"/>
      <c r="BKI3" s="103"/>
      <c r="BKJ3" s="103"/>
      <c r="BKK3" s="103"/>
      <c r="BKL3" s="103"/>
      <c r="BKM3" s="103"/>
      <c r="BKN3" s="103"/>
      <c r="BKO3" s="103"/>
      <c r="BKP3" s="103"/>
      <c r="BKQ3" s="103"/>
      <c r="BKR3" s="103"/>
      <c r="BKS3" s="103"/>
      <c r="BKT3" s="103"/>
      <c r="BKU3" s="103"/>
      <c r="BKV3" s="103"/>
      <c r="BKW3" s="103"/>
      <c r="BKX3" s="103"/>
      <c r="BKY3" s="103"/>
      <c r="BKZ3" s="103"/>
      <c r="BLA3" s="103"/>
      <c r="BLB3" s="103"/>
      <c r="BLC3" s="103"/>
      <c r="BLD3" s="103"/>
      <c r="BLE3" s="103"/>
      <c r="BLF3" s="103"/>
      <c r="BLG3" s="103"/>
      <c r="BLH3" s="103"/>
      <c r="BLI3" s="103"/>
      <c r="BLJ3" s="103"/>
      <c r="BLK3" s="103"/>
      <c r="BLL3" s="103"/>
      <c r="BLM3" s="103"/>
      <c r="BLN3" s="103"/>
      <c r="BLO3" s="103"/>
      <c r="BLP3" s="103"/>
      <c r="BLQ3" s="103"/>
      <c r="BLR3" s="103"/>
      <c r="BLS3" s="103"/>
      <c r="BLT3" s="103"/>
      <c r="BLU3" s="103"/>
      <c r="BLV3" s="103"/>
      <c r="BLW3" s="103"/>
      <c r="BLX3" s="103"/>
      <c r="BLY3" s="103"/>
      <c r="BLZ3" s="103"/>
      <c r="BMA3" s="103"/>
      <c r="BMB3" s="103"/>
      <c r="BMC3" s="103"/>
      <c r="BMD3" s="103"/>
      <c r="BME3" s="103"/>
      <c r="BMF3" s="103"/>
      <c r="BMG3" s="103"/>
      <c r="BMH3" s="103"/>
      <c r="BMI3" s="103"/>
      <c r="BMJ3" s="103"/>
      <c r="BMK3" s="103"/>
      <c r="BML3" s="103"/>
      <c r="BMM3" s="103"/>
      <c r="BMN3" s="103"/>
      <c r="BMO3" s="103"/>
      <c r="BMP3" s="103"/>
      <c r="BMQ3" s="103"/>
      <c r="BMR3" s="103"/>
      <c r="BMS3" s="103"/>
      <c r="BMT3" s="103"/>
      <c r="BMU3" s="103"/>
      <c r="BMV3" s="103"/>
      <c r="BMW3" s="103"/>
      <c r="BMX3" s="103"/>
      <c r="BMY3" s="103"/>
      <c r="BMZ3" s="103"/>
      <c r="BNA3" s="103"/>
      <c r="BNB3" s="103"/>
      <c r="BNC3" s="103"/>
      <c r="BND3" s="103"/>
      <c r="BNE3" s="103"/>
      <c r="BNF3" s="103"/>
      <c r="BNG3" s="103"/>
      <c r="BNH3" s="103"/>
      <c r="BNI3" s="103"/>
      <c r="BNJ3" s="103"/>
      <c r="BNK3" s="103"/>
      <c r="BNL3" s="103"/>
      <c r="BNM3" s="103"/>
      <c r="BNN3" s="103"/>
      <c r="BNO3" s="103"/>
      <c r="BNP3" s="103"/>
      <c r="BNQ3" s="103"/>
      <c r="BNR3" s="103"/>
      <c r="BNS3" s="103"/>
      <c r="BNT3" s="103"/>
      <c r="BNU3" s="103"/>
      <c r="BNV3" s="103"/>
      <c r="BNW3" s="103"/>
      <c r="BNX3" s="103"/>
      <c r="BNY3" s="103"/>
      <c r="BNZ3" s="103"/>
      <c r="BOA3" s="103"/>
      <c r="BOB3" s="103"/>
      <c r="BOC3" s="103"/>
      <c r="BOD3" s="103"/>
      <c r="BOE3" s="103"/>
      <c r="BOF3" s="103"/>
      <c r="BOG3" s="103"/>
      <c r="BOH3" s="103"/>
      <c r="BOI3" s="103"/>
      <c r="BOJ3" s="103"/>
      <c r="BOK3" s="103"/>
      <c r="BOL3" s="103"/>
      <c r="BOM3" s="103"/>
      <c r="BON3" s="103"/>
      <c r="BOO3" s="103"/>
      <c r="BOP3" s="103"/>
      <c r="BOQ3" s="103"/>
      <c r="BOR3" s="103"/>
      <c r="BOS3" s="103"/>
      <c r="BOT3" s="103"/>
      <c r="BOU3" s="103"/>
      <c r="BOV3" s="103"/>
      <c r="BOW3" s="103"/>
      <c r="BOX3" s="103"/>
      <c r="BOY3" s="103"/>
      <c r="BOZ3" s="103"/>
      <c r="BPA3" s="103"/>
      <c r="BPB3" s="103"/>
      <c r="BPC3" s="103"/>
      <c r="BPD3" s="103"/>
      <c r="BPE3" s="103"/>
      <c r="BPF3" s="103"/>
      <c r="BPG3" s="103"/>
      <c r="BPH3" s="103"/>
      <c r="BPI3" s="103"/>
      <c r="BPJ3" s="103"/>
      <c r="BPK3" s="103"/>
      <c r="BPL3" s="103"/>
      <c r="BPM3" s="103"/>
      <c r="BPN3" s="103"/>
      <c r="BPO3" s="103"/>
      <c r="BPP3" s="103"/>
      <c r="BPQ3" s="103"/>
      <c r="BPR3" s="103"/>
      <c r="BPS3" s="103"/>
      <c r="BPT3" s="103"/>
      <c r="BPU3" s="103"/>
      <c r="BPV3" s="103"/>
      <c r="BPW3" s="103"/>
      <c r="BPX3" s="103"/>
      <c r="BPY3" s="103"/>
      <c r="BPZ3" s="103"/>
      <c r="BQA3" s="103"/>
      <c r="BQB3" s="103"/>
      <c r="BQC3" s="103"/>
      <c r="BQD3" s="103"/>
      <c r="BQE3" s="103"/>
      <c r="BQF3" s="103"/>
      <c r="BQG3" s="103"/>
      <c r="BQH3" s="103"/>
      <c r="BQI3" s="103"/>
      <c r="BQJ3" s="103"/>
      <c r="BQK3" s="103"/>
      <c r="BQL3" s="103"/>
      <c r="BQM3" s="103"/>
      <c r="BQN3" s="103"/>
      <c r="BQO3" s="103"/>
      <c r="BQP3" s="103"/>
      <c r="BQQ3" s="103"/>
      <c r="BQR3" s="103"/>
      <c r="BQS3" s="103"/>
      <c r="BQT3" s="103"/>
      <c r="BQU3" s="103"/>
      <c r="BQV3" s="103"/>
      <c r="BQW3" s="103"/>
      <c r="BQX3" s="103"/>
      <c r="BQY3" s="103"/>
      <c r="BQZ3" s="103"/>
      <c r="BRA3" s="103"/>
      <c r="BRB3" s="103"/>
      <c r="BRC3" s="103"/>
      <c r="BRD3" s="103"/>
      <c r="BRE3" s="103"/>
      <c r="BRF3" s="103"/>
      <c r="BRG3" s="103"/>
      <c r="BRH3" s="103"/>
      <c r="BRI3" s="103"/>
      <c r="BRJ3" s="103"/>
      <c r="BRK3" s="103"/>
      <c r="BRL3" s="103"/>
      <c r="BRM3" s="103"/>
      <c r="BRN3" s="103"/>
      <c r="BRO3" s="103"/>
      <c r="BRP3" s="103"/>
      <c r="BRQ3" s="103"/>
      <c r="BRR3" s="103"/>
      <c r="BRS3" s="103"/>
      <c r="BRT3" s="103"/>
      <c r="BRU3" s="103"/>
      <c r="BRV3" s="103"/>
      <c r="BRW3" s="103"/>
      <c r="BRX3" s="103"/>
      <c r="BRY3" s="103"/>
      <c r="BRZ3" s="103"/>
      <c r="BSA3" s="103"/>
      <c r="BSB3" s="103"/>
      <c r="BSC3" s="103"/>
      <c r="BSD3" s="103"/>
      <c r="BSE3" s="103"/>
      <c r="BSF3" s="103"/>
      <c r="BSG3" s="103"/>
      <c r="BSH3" s="103"/>
      <c r="BSI3" s="103"/>
      <c r="BSJ3" s="103"/>
      <c r="BSK3" s="103"/>
      <c r="BSL3" s="103"/>
      <c r="BSM3" s="103"/>
      <c r="BSN3" s="103"/>
      <c r="BSO3" s="103"/>
      <c r="BSP3" s="103"/>
      <c r="BSQ3" s="103"/>
      <c r="BSR3" s="103"/>
      <c r="BSS3" s="103"/>
      <c r="BST3" s="103"/>
      <c r="BSU3" s="103"/>
      <c r="BSV3" s="103"/>
      <c r="BSW3" s="103"/>
      <c r="BSX3" s="103"/>
      <c r="BSY3" s="103"/>
      <c r="BSZ3" s="103"/>
      <c r="BTA3" s="103"/>
      <c r="BTB3" s="103"/>
      <c r="BTC3" s="103"/>
      <c r="BTD3" s="103"/>
      <c r="BTE3" s="103"/>
      <c r="BTF3" s="103"/>
      <c r="BTG3" s="103"/>
      <c r="BTH3" s="103"/>
      <c r="BTI3" s="103"/>
      <c r="BTJ3" s="103"/>
      <c r="BTK3" s="103"/>
      <c r="BTL3" s="103"/>
      <c r="BTM3" s="103"/>
      <c r="BTN3" s="103"/>
      <c r="BTO3" s="103"/>
      <c r="BTP3" s="103"/>
      <c r="BTQ3" s="103"/>
      <c r="BTR3" s="103"/>
      <c r="BTS3" s="103"/>
      <c r="BTT3" s="103"/>
      <c r="BTU3" s="103"/>
      <c r="BTV3" s="103"/>
      <c r="BTW3" s="103"/>
      <c r="BTX3" s="103"/>
      <c r="BTY3" s="103"/>
      <c r="BTZ3" s="103"/>
      <c r="BUA3" s="103"/>
      <c r="BUB3" s="103"/>
      <c r="BUC3" s="103"/>
      <c r="BUD3" s="103"/>
      <c r="BUE3" s="103"/>
      <c r="BUF3" s="103"/>
      <c r="BUG3" s="103"/>
      <c r="BUH3" s="103"/>
      <c r="BUI3" s="103"/>
      <c r="BUJ3" s="103"/>
      <c r="BUK3" s="103"/>
      <c r="BUL3" s="103"/>
      <c r="BUM3" s="103"/>
      <c r="BUN3" s="103"/>
      <c r="BUO3" s="103"/>
      <c r="BUP3" s="103"/>
      <c r="BUQ3" s="103"/>
      <c r="BUR3" s="103"/>
      <c r="BUS3" s="103"/>
      <c r="BUT3" s="103"/>
      <c r="BUU3" s="103"/>
      <c r="BUV3" s="103"/>
      <c r="BUW3" s="103"/>
      <c r="BUX3" s="103"/>
      <c r="BUY3" s="103"/>
      <c r="BUZ3" s="103"/>
      <c r="BVA3" s="103"/>
      <c r="BVB3" s="103"/>
      <c r="BVC3" s="103"/>
      <c r="BVD3" s="103"/>
      <c r="BVE3" s="103"/>
      <c r="BVF3" s="103"/>
      <c r="BVG3" s="103"/>
      <c r="BVH3" s="103"/>
      <c r="BVI3" s="103"/>
      <c r="BVJ3" s="103"/>
      <c r="BVK3" s="103"/>
      <c r="BVL3" s="103"/>
      <c r="BVM3" s="103"/>
      <c r="BVN3" s="103"/>
      <c r="BVO3" s="103"/>
      <c r="BVP3" s="103"/>
      <c r="BVQ3" s="103"/>
      <c r="BVR3" s="103"/>
      <c r="BVS3" s="103"/>
      <c r="BVT3" s="103"/>
      <c r="BVU3" s="103"/>
      <c r="BVV3" s="103"/>
      <c r="BVW3" s="103"/>
      <c r="BVX3" s="103"/>
      <c r="BVY3" s="103"/>
      <c r="BVZ3" s="103"/>
      <c r="BWA3" s="103"/>
      <c r="BWB3" s="103"/>
      <c r="BWC3" s="103"/>
      <c r="BWD3" s="103"/>
      <c r="BWE3" s="103"/>
      <c r="BWF3" s="103"/>
      <c r="BWG3" s="103"/>
      <c r="BWH3" s="103"/>
      <c r="BWI3" s="103"/>
      <c r="BWJ3" s="103"/>
      <c r="BWK3" s="103"/>
      <c r="BWL3" s="103"/>
      <c r="BWM3" s="103"/>
      <c r="BWN3" s="103"/>
      <c r="BWO3" s="103"/>
      <c r="BWP3" s="103"/>
      <c r="BWQ3" s="103"/>
      <c r="BWR3" s="103"/>
      <c r="BWS3" s="103"/>
      <c r="BWT3" s="103"/>
      <c r="BWU3" s="103"/>
      <c r="BWV3" s="103"/>
      <c r="BWW3" s="103"/>
      <c r="BWX3" s="103"/>
      <c r="BWY3" s="103"/>
      <c r="BWZ3" s="103"/>
      <c r="BXA3" s="103"/>
      <c r="BXB3" s="103"/>
      <c r="BXC3" s="103"/>
      <c r="BXD3" s="103"/>
      <c r="BXE3" s="103"/>
      <c r="BXF3" s="103"/>
      <c r="BXG3" s="103"/>
      <c r="BXH3" s="103"/>
      <c r="BXI3" s="103"/>
      <c r="BXJ3" s="103"/>
      <c r="BXK3" s="103"/>
      <c r="BXL3" s="103"/>
      <c r="BXM3" s="103"/>
      <c r="BXN3" s="103"/>
      <c r="BXO3" s="103"/>
      <c r="BXP3" s="103"/>
      <c r="BXQ3" s="103"/>
      <c r="BXR3" s="103"/>
      <c r="BXS3" s="103"/>
      <c r="BXT3" s="103"/>
      <c r="BXU3" s="103"/>
      <c r="BXV3" s="103"/>
      <c r="BXW3" s="103"/>
      <c r="BXX3" s="103"/>
      <c r="BXY3" s="103"/>
      <c r="BXZ3" s="103"/>
      <c r="BYA3" s="103"/>
      <c r="BYB3" s="103"/>
      <c r="BYC3" s="103"/>
      <c r="BYD3" s="103"/>
      <c r="BYE3" s="103"/>
      <c r="BYF3" s="103"/>
      <c r="BYG3" s="103"/>
      <c r="BYH3" s="103"/>
      <c r="BYI3" s="103"/>
      <c r="BYJ3" s="103"/>
      <c r="BYK3" s="103"/>
      <c r="BYL3" s="103"/>
      <c r="BYM3" s="103"/>
      <c r="BYN3" s="103"/>
      <c r="BYO3" s="103"/>
      <c r="BYP3" s="103"/>
      <c r="BYQ3" s="103"/>
      <c r="BYR3" s="103"/>
      <c r="BYS3" s="103"/>
      <c r="BYT3" s="103"/>
      <c r="BYU3" s="103"/>
      <c r="BYV3" s="103"/>
      <c r="BYW3" s="103"/>
      <c r="BYX3" s="103"/>
      <c r="BYY3" s="103"/>
      <c r="BYZ3" s="103"/>
      <c r="BZA3" s="103"/>
      <c r="BZB3" s="103"/>
      <c r="BZC3" s="103"/>
      <c r="BZD3" s="103"/>
      <c r="BZE3" s="103"/>
      <c r="BZF3" s="103"/>
      <c r="BZG3" s="103"/>
      <c r="BZH3" s="103"/>
      <c r="BZI3" s="103"/>
      <c r="BZJ3" s="103"/>
      <c r="BZK3" s="103"/>
      <c r="BZL3" s="103"/>
      <c r="BZM3" s="103"/>
      <c r="BZN3" s="103"/>
      <c r="BZO3" s="103"/>
      <c r="BZP3" s="103"/>
      <c r="BZQ3" s="103"/>
      <c r="BZR3" s="103"/>
      <c r="BZS3" s="103"/>
      <c r="BZT3" s="103"/>
      <c r="BZU3" s="103"/>
      <c r="BZV3" s="103"/>
      <c r="BZW3" s="103"/>
      <c r="BZX3" s="103"/>
      <c r="BZY3" s="103"/>
      <c r="BZZ3" s="103"/>
      <c r="CAA3" s="103"/>
      <c r="CAB3" s="103"/>
      <c r="CAC3" s="103"/>
      <c r="CAD3" s="103"/>
      <c r="CAE3" s="103"/>
      <c r="CAF3" s="103"/>
      <c r="CAG3" s="103"/>
      <c r="CAH3" s="103"/>
      <c r="CAI3" s="103"/>
      <c r="CAJ3" s="103"/>
      <c r="CAK3" s="103"/>
      <c r="CAL3" s="103"/>
      <c r="CAM3" s="103"/>
      <c r="CAN3" s="103"/>
      <c r="CAO3" s="103"/>
      <c r="CAP3" s="103"/>
      <c r="CAQ3" s="103"/>
      <c r="CAR3" s="103"/>
      <c r="CAS3" s="103"/>
      <c r="CAT3" s="103"/>
      <c r="CAU3" s="103"/>
      <c r="CAV3" s="103"/>
      <c r="CAW3" s="103"/>
      <c r="CAX3" s="103"/>
      <c r="CAY3" s="103"/>
      <c r="CAZ3" s="103"/>
      <c r="CBA3" s="103"/>
      <c r="CBB3" s="103"/>
      <c r="CBC3" s="103"/>
      <c r="CBD3" s="103"/>
      <c r="CBE3" s="103"/>
      <c r="CBF3" s="103"/>
      <c r="CBG3" s="103"/>
      <c r="CBH3" s="103"/>
      <c r="CBI3" s="103"/>
      <c r="CBJ3" s="103"/>
      <c r="CBK3" s="103"/>
      <c r="CBL3" s="103"/>
      <c r="CBM3" s="103"/>
      <c r="CBN3" s="103"/>
      <c r="CBO3" s="103"/>
      <c r="CBP3" s="103"/>
      <c r="CBQ3" s="103"/>
      <c r="CBR3" s="103"/>
      <c r="CBS3" s="103"/>
      <c r="CBT3" s="103"/>
      <c r="CBU3" s="103"/>
      <c r="CBV3" s="103"/>
      <c r="CBW3" s="103"/>
      <c r="CBX3" s="103"/>
      <c r="CBY3" s="103"/>
      <c r="CBZ3" s="103"/>
      <c r="CCA3" s="103"/>
      <c r="CCB3" s="103"/>
      <c r="CCC3" s="103"/>
      <c r="CCD3" s="103"/>
      <c r="CCE3" s="103"/>
      <c r="CCF3" s="103"/>
      <c r="CCG3" s="103"/>
      <c r="CCH3" s="103"/>
      <c r="CCI3" s="103"/>
      <c r="CCJ3" s="103"/>
      <c r="CCK3" s="103"/>
      <c r="CCL3" s="103"/>
      <c r="CCM3" s="103"/>
      <c r="CCN3" s="103"/>
      <c r="CCO3" s="103"/>
      <c r="CCP3" s="103"/>
      <c r="CCQ3" s="103"/>
      <c r="CCR3" s="103"/>
      <c r="CCS3" s="103"/>
      <c r="CCT3" s="103"/>
      <c r="CCU3" s="103"/>
      <c r="CCV3" s="103"/>
      <c r="CCW3" s="103"/>
      <c r="CCX3" s="103"/>
      <c r="CCY3" s="103"/>
      <c r="CCZ3" s="103"/>
      <c r="CDA3" s="103"/>
      <c r="CDB3" s="103"/>
      <c r="CDC3" s="103"/>
      <c r="CDD3" s="103"/>
      <c r="CDE3" s="103"/>
      <c r="CDF3" s="103"/>
      <c r="CDG3" s="103"/>
      <c r="CDH3" s="103"/>
      <c r="CDI3" s="103"/>
      <c r="CDJ3" s="103"/>
      <c r="CDK3" s="103"/>
      <c r="CDL3" s="103"/>
      <c r="CDM3" s="103"/>
      <c r="CDN3" s="103"/>
      <c r="CDO3" s="103"/>
      <c r="CDP3" s="103"/>
      <c r="CDQ3" s="103"/>
      <c r="CDR3" s="103"/>
      <c r="CDS3" s="103"/>
      <c r="CDT3" s="103"/>
      <c r="CDU3" s="103"/>
      <c r="CDV3" s="103"/>
      <c r="CDW3" s="103"/>
      <c r="CDX3" s="103"/>
      <c r="CDY3" s="103"/>
      <c r="CDZ3" s="103"/>
      <c r="CEA3" s="103"/>
      <c r="CEB3" s="103"/>
      <c r="CEC3" s="103"/>
      <c r="CED3" s="103"/>
      <c r="CEE3" s="103"/>
      <c r="CEF3" s="103"/>
      <c r="CEG3" s="103"/>
      <c r="CEH3" s="103"/>
      <c r="CEI3" s="103"/>
      <c r="CEJ3" s="103"/>
      <c r="CEK3" s="103"/>
      <c r="CEL3" s="103"/>
      <c r="CEM3" s="103"/>
      <c r="CEN3" s="103"/>
      <c r="CEO3" s="103"/>
      <c r="CEP3" s="103"/>
      <c r="CEQ3" s="103"/>
      <c r="CER3" s="103"/>
      <c r="CES3" s="103"/>
      <c r="CET3" s="103"/>
      <c r="CEU3" s="103"/>
      <c r="CEV3" s="103"/>
      <c r="CEW3" s="103"/>
      <c r="CEX3" s="103"/>
      <c r="CEY3" s="103"/>
      <c r="CEZ3" s="103"/>
      <c r="CFA3" s="103"/>
      <c r="CFB3" s="103"/>
      <c r="CFC3" s="103"/>
      <c r="CFD3" s="103"/>
      <c r="CFE3" s="103"/>
      <c r="CFF3" s="103"/>
      <c r="CFG3" s="103"/>
      <c r="CFH3" s="103"/>
      <c r="CFI3" s="103"/>
      <c r="CFJ3" s="103"/>
      <c r="CFK3" s="103"/>
      <c r="CFL3" s="103"/>
      <c r="CFM3" s="103"/>
      <c r="CFN3" s="103"/>
      <c r="CFO3" s="103"/>
      <c r="CFP3" s="103"/>
      <c r="CFQ3" s="103"/>
      <c r="CFR3" s="103"/>
      <c r="CFS3" s="103"/>
      <c r="CFT3" s="103"/>
      <c r="CFU3" s="103"/>
      <c r="CFV3" s="103"/>
      <c r="CFW3" s="103"/>
      <c r="CFX3" s="103"/>
      <c r="CFY3" s="103"/>
      <c r="CFZ3" s="103"/>
      <c r="CGA3" s="103"/>
      <c r="CGB3" s="103"/>
      <c r="CGC3" s="103"/>
      <c r="CGD3" s="103"/>
      <c r="CGE3" s="103"/>
      <c r="CGF3" s="103"/>
      <c r="CGG3" s="103"/>
      <c r="CGH3" s="103"/>
      <c r="CGI3" s="103"/>
      <c r="CGJ3" s="103"/>
      <c r="CGK3" s="103"/>
      <c r="CGL3" s="103"/>
      <c r="CGM3" s="103"/>
      <c r="CGN3" s="103"/>
      <c r="CGO3" s="103"/>
      <c r="CGP3" s="103"/>
      <c r="CGQ3" s="103"/>
      <c r="CGR3" s="103"/>
      <c r="CGS3" s="103"/>
      <c r="CGT3" s="103"/>
      <c r="CGU3" s="103"/>
      <c r="CGV3" s="103"/>
      <c r="CGW3" s="103"/>
      <c r="CGX3" s="103"/>
      <c r="CGY3" s="103"/>
      <c r="CGZ3" s="103"/>
      <c r="CHA3" s="103"/>
      <c r="CHB3" s="103"/>
      <c r="CHC3" s="103"/>
      <c r="CHD3" s="103"/>
      <c r="CHE3" s="103"/>
      <c r="CHF3" s="103"/>
      <c r="CHG3" s="103"/>
      <c r="CHH3" s="103"/>
      <c r="CHI3" s="103"/>
      <c r="CHJ3" s="103"/>
      <c r="CHK3" s="103"/>
      <c r="CHL3" s="103"/>
      <c r="CHM3" s="103"/>
      <c r="CHN3" s="103"/>
      <c r="CHO3" s="103"/>
      <c r="CHP3" s="103"/>
      <c r="CHQ3" s="103"/>
      <c r="CHR3" s="103"/>
      <c r="CHS3" s="103"/>
      <c r="CHT3" s="103"/>
      <c r="CHU3" s="103"/>
      <c r="CHV3" s="103"/>
      <c r="CHW3" s="103"/>
      <c r="CHX3" s="103"/>
      <c r="CHY3" s="103"/>
      <c r="CHZ3" s="103"/>
      <c r="CIA3" s="103"/>
      <c r="CIB3" s="103"/>
      <c r="CIC3" s="103"/>
      <c r="CID3" s="103"/>
      <c r="CIE3" s="103"/>
      <c r="CIF3" s="103"/>
      <c r="CIG3" s="103"/>
      <c r="CIH3" s="103"/>
      <c r="CII3" s="103"/>
      <c r="CIJ3" s="103"/>
      <c r="CIK3" s="103"/>
      <c r="CIL3" s="103"/>
      <c r="CIM3" s="103"/>
      <c r="CIN3" s="103"/>
      <c r="CIO3" s="103"/>
      <c r="CIP3" s="103"/>
      <c r="CIQ3" s="103"/>
      <c r="CIR3" s="103"/>
      <c r="CIS3" s="103"/>
      <c r="CIT3" s="103"/>
      <c r="CIU3" s="103"/>
      <c r="CIV3" s="103"/>
      <c r="CIW3" s="103"/>
      <c r="CIX3" s="103"/>
      <c r="CIY3" s="103"/>
      <c r="CIZ3" s="103"/>
      <c r="CJA3" s="103"/>
      <c r="CJB3" s="103"/>
      <c r="CJC3" s="103"/>
      <c r="CJD3" s="103"/>
      <c r="CJE3" s="103"/>
      <c r="CJF3" s="103"/>
      <c r="CJG3" s="103"/>
      <c r="CJH3" s="103"/>
      <c r="CJI3" s="103"/>
      <c r="CJJ3" s="103"/>
      <c r="CJK3" s="103"/>
      <c r="CJL3" s="103"/>
      <c r="CJM3" s="103"/>
      <c r="CJN3" s="103"/>
      <c r="CJO3" s="103"/>
      <c r="CJP3" s="103"/>
      <c r="CJQ3" s="103"/>
      <c r="CJR3" s="103"/>
      <c r="CJS3" s="103"/>
      <c r="CJT3" s="103"/>
      <c r="CJU3" s="103"/>
      <c r="CJV3" s="103"/>
      <c r="CJW3" s="103"/>
      <c r="CJX3" s="103"/>
      <c r="CJY3" s="103"/>
      <c r="CJZ3" s="103"/>
      <c r="CKA3" s="103"/>
      <c r="CKB3" s="103"/>
      <c r="CKC3" s="103"/>
      <c r="CKD3" s="103"/>
      <c r="CKE3" s="103"/>
      <c r="CKF3" s="103"/>
      <c r="CKG3" s="103"/>
      <c r="CKH3" s="103"/>
      <c r="CKI3" s="103"/>
      <c r="CKJ3" s="103"/>
      <c r="CKK3" s="103"/>
      <c r="CKL3" s="103"/>
      <c r="CKM3" s="103"/>
      <c r="CKN3" s="103"/>
      <c r="CKO3" s="103"/>
      <c r="CKP3" s="103"/>
      <c r="CKQ3" s="103"/>
      <c r="CKR3" s="103"/>
      <c r="CKS3" s="103"/>
      <c r="CKT3" s="103"/>
      <c r="CKU3" s="103"/>
      <c r="CKV3" s="103"/>
      <c r="CKW3" s="103"/>
      <c r="CKX3" s="103"/>
      <c r="CKY3" s="103"/>
      <c r="CKZ3" s="103"/>
      <c r="CLA3" s="103"/>
      <c r="CLB3" s="103"/>
      <c r="CLC3" s="103"/>
      <c r="CLD3" s="103"/>
      <c r="CLE3" s="103"/>
      <c r="CLF3" s="103"/>
      <c r="CLG3" s="103"/>
      <c r="CLH3" s="103"/>
      <c r="CLI3" s="103"/>
      <c r="CLJ3" s="103"/>
      <c r="CLK3" s="103"/>
      <c r="CLL3" s="103"/>
      <c r="CLM3" s="103"/>
      <c r="CLN3" s="103"/>
      <c r="CLO3" s="103"/>
      <c r="CLP3" s="103"/>
      <c r="CLQ3" s="103"/>
      <c r="CLR3" s="103"/>
      <c r="CLS3" s="103"/>
      <c r="CLT3" s="103"/>
      <c r="CLU3" s="103"/>
      <c r="CLV3" s="103"/>
      <c r="CLW3" s="103"/>
      <c r="CLX3" s="103"/>
      <c r="CLY3" s="103"/>
      <c r="CLZ3" s="103"/>
      <c r="CMA3" s="103"/>
      <c r="CMB3" s="103"/>
      <c r="CMC3" s="103"/>
      <c r="CMD3" s="103"/>
      <c r="CME3" s="103"/>
      <c r="CMF3" s="103"/>
      <c r="CMG3" s="103"/>
      <c r="CMH3" s="103"/>
      <c r="CMI3" s="103"/>
      <c r="CMJ3" s="103"/>
      <c r="CMK3" s="103"/>
      <c r="CML3" s="103"/>
      <c r="CMM3" s="103"/>
      <c r="CMN3" s="103"/>
      <c r="CMO3" s="103"/>
      <c r="CMP3" s="103"/>
      <c r="CMQ3" s="103"/>
      <c r="CMR3" s="103"/>
      <c r="CMS3" s="103"/>
      <c r="CMT3" s="103"/>
      <c r="CMU3" s="103"/>
      <c r="CMV3" s="103"/>
      <c r="CMW3" s="103"/>
      <c r="CMX3" s="103"/>
      <c r="CMY3" s="103"/>
      <c r="CMZ3" s="103"/>
      <c r="CNA3" s="103"/>
      <c r="CNB3" s="103"/>
      <c r="CNC3" s="103"/>
      <c r="CND3" s="103"/>
      <c r="CNE3" s="103"/>
      <c r="CNF3" s="103"/>
      <c r="CNG3" s="103"/>
      <c r="CNH3" s="103"/>
      <c r="CNI3" s="103"/>
      <c r="CNJ3" s="103"/>
      <c r="CNK3" s="103"/>
      <c r="CNL3" s="103"/>
      <c r="CNM3" s="103"/>
      <c r="CNN3" s="103"/>
      <c r="CNO3" s="103"/>
      <c r="CNP3" s="103"/>
      <c r="CNQ3" s="103"/>
      <c r="CNR3" s="103"/>
      <c r="CNS3" s="103"/>
      <c r="CNT3" s="103"/>
      <c r="CNU3" s="103"/>
      <c r="CNV3" s="103"/>
      <c r="CNW3" s="103"/>
      <c r="CNX3" s="103"/>
      <c r="CNY3" s="103"/>
      <c r="CNZ3" s="103"/>
      <c r="COA3" s="103"/>
      <c r="COB3" s="103"/>
      <c r="COC3" s="103"/>
      <c r="COD3" s="103"/>
      <c r="COE3" s="103"/>
      <c r="COF3" s="103"/>
      <c r="COG3" s="103"/>
      <c r="COH3" s="103"/>
      <c r="COI3" s="103"/>
      <c r="COJ3" s="103"/>
      <c r="COK3" s="103"/>
      <c r="COL3" s="103"/>
      <c r="COM3" s="103"/>
      <c r="CON3" s="103"/>
      <c r="COO3" s="103"/>
      <c r="COP3" s="103"/>
      <c r="COQ3" s="103"/>
      <c r="COR3" s="103"/>
      <c r="COS3" s="103"/>
      <c r="COT3" s="103"/>
      <c r="COU3" s="103"/>
      <c r="COV3" s="103"/>
      <c r="COW3" s="103"/>
      <c r="COX3" s="103"/>
      <c r="COY3" s="103"/>
      <c r="COZ3" s="103"/>
      <c r="CPA3" s="103"/>
      <c r="CPB3" s="103"/>
      <c r="CPC3" s="103"/>
      <c r="CPD3" s="103"/>
      <c r="CPE3" s="103"/>
      <c r="CPF3" s="103"/>
      <c r="CPG3" s="103"/>
      <c r="CPH3" s="103"/>
      <c r="CPI3" s="103"/>
      <c r="CPJ3" s="103"/>
      <c r="CPK3" s="103"/>
      <c r="CPL3" s="103"/>
      <c r="CPM3" s="103"/>
      <c r="CPN3" s="103"/>
      <c r="CPO3" s="103"/>
      <c r="CPP3" s="103"/>
      <c r="CPQ3" s="103"/>
      <c r="CPR3" s="103"/>
      <c r="CPS3" s="103"/>
      <c r="CPT3" s="103"/>
      <c r="CPU3" s="103"/>
      <c r="CPV3" s="103"/>
      <c r="CPW3" s="103"/>
      <c r="CPX3" s="103"/>
      <c r="CPY3" s="103"/>
      <c r="CPZ3" s="103"/>
      <c r="CQA3" s="103"/>
      <c r="CQB3" s="103"/>
      <c r="CQC3" s="103"/>
      <c r="CQD3" s="103"/>
      <c r="CQE3" s="103"/>
      <c r="CQF3" s="103"/>
      <c r="CQG3" s="103"/>
      <c r="CQH3" s="103"/>
      <c r="CQI3" s="103"/>
      <c r="CQJ3" s="103"/>
      <c r="CQK3" s="103"/>
      <c r="CQL3" s="103"/>
      <c r="CQM3" s="103"/>
      <c r="CQN3" s="103"/>
      <c r="CQO3" s="103"/>
      <c r="CQP3" s="103"/>
      <c r="CQQ3" s="103"/>
      <c r="CQR3" s="103"/>
      <c r="CQS3" s="103"/>
      <c r="CQT3" s="103"/>
      <c r="CQU3" s="103"/>
      <c r="CQV3" s="103"/>
      <c r="CQW3" s="103"/>
      <c r="CQX3" s="103"/>
      <c r="CQY3" s="103"/>
      <c r="CQZ3" s="103"/>
      <c r="CRA3" s="103"/>
      <c r="CRB3" s="103"/>
      <c r="CRC3" s="103"/>
      <c r="CRD3" s="103"/>
      <c r="CRE3" s="103"/>
      <c r="CRF3" s="103"/>
      <c r="CRG3" s="103"/>
      <c r="CRH3" s="103"/>
      <c r="CRI3" s="103"/>
      <c r="CRJ3" s="103"/>
      <c r="CRK3" s="103"/>
      <c r="CRL3" s="103"/>
      <c r="CRM3" s="103"/>
      <c r="CRN3" s="103"/>
      <c r="CRO3" s="103"/>
      <c r="CRP3" s="103"/>
      <c r="CRQ3" s="103"/>
      <c r="CRR3" s="103"/>
      <c r="CRS3" s="103"/>
      <c r="CRT3" s="103"/>
      <c r="CRU3" s="103"/>
      <c r="CRV3" s="103"/>
      <c r="CRW3" s="103"/>
      <c r="CRX3" s="103"/>
      <c r="CRY3" s="103"/>
      <c r="CRZ3" s="103"/>
      <c r="CSA3" s="103"/>
      <c r="CSB3" s="103"/>
      <c r="CSC3" s="103"/>
      <c r="CSD3" s="103"/>
      <c r="CSE3" s="103"/>
      <c r="CSF3" s="103"/>
      <c r="CSG3" s="103"/>
      <c r="CSH3" s="103"/>
      <c r="CSI3" s="103"/>
      <c r="CSJ3" s="103"/>
      <c r="CSK3" s="103"/>
      <c r="CSL3" s="103"/>
      <c r="CSM3" s="103"/>
      <c r="CSN3" s="103"/>
      <c r="CSO3" s="103"/>
      <c r="CSP3" s="103"/>
      <c r="CSQ3" s="103"/>
      <c r="CSR3" s="103"/>
      <c r="CSS3" s="103"/>
      <c r="CST3" s="103"/>
      <c r="CSU3" s="103"/>
      <c r="CSV3" s="103"/>
      <c r="CSW3" s="103"/>
      <c r="CSX3" s="103"/>
      <c r="CSY3" s="103"/>
      <c r="CSZ3" s="103"/>
      <c r="CTA3" s="103"/>
      <c r="CTB3" s="103"/>
      <c r="CTC3" s="103"/>
      <c r="CTD3" s="103"/>
      <c r="CTE3" s="103"/>
      <c r="CTF3" s="103"/>
      <c r="CTG3" s="103"/>
      <c r="CTH3" s="103"/>
      <c r="CTI3" s="103"/>
      <c r="CTJ3" s="103"/>
      <c r="CTK3" s="103"/>
      <c r="CTL3" s="103"/>
      <c r="CTM3" s="103"/>
      <c r="CTN3" s="103"/>
      <c r="CTO3" s="103"/>
      <c r="CTP3" s="103"/>
      <c r="CTQ3" s="103"/>
      <c r="CTR3" s="103"/>
      <c r="CTS3" s="103"/>
      <c r="CTT3" s="103"/>
      <c r="CTU3" s="103"/>
      <c r="CTV3" s="103"/>
      <c r="CTW3" s="103"/>
      <c r="CTX3" s="103"/>
      <c r="CTY3" s="103"/>
      <c r="CTZ3" s="103"/>
      <c r="CUA3" s="103"/>
      <c r="CUB3" s="103"/>
      <c r="CUC3" s="103"/>
      <c r="CUD3" s="103"/>
      <c r="CUE3" s="103"/>
      <c r="CUF3" s="103"/>
      <c r="CUG3" s="103"/>
      <c r="CUH3" s="103"/>
      <c r="CUI3" s="103"/>
      <c r="CUJ3" s="103"/>
      <c r="CUK3" s="103"/>
      <c r="CUL3" s="103"/>
      <c r="CUM3" s="103"/>
      <c r="CUN3" s="103"/>
      <c r="CUO3" s="103"/>
      <c r="CUP3" s="103"/>
      <c r="CUQ3" s="103"/>
      <c r="CUR3" s="103"/>
      <c r="CUS3" s="103"/>
      <c r="CUT3" s="103"/>
      <c r="CUU3" s="103"/>
      <c r="CUV3" s="103"/>
      <c r="CUW3" s="103"/>
      <c r="CUX3" s="103"/>
      <c r="CUY3" s="103"/>
      <c r="CUZ3" s="103"/>
      <c r="CVA3" s="103"/>
      <c r="CVB3" s="103"/>
      <c r="CVC3" s="103"/>
      <c r="CVD3" s="103"/>
      <c r="CVE3" s="103"/>
      <c r="CVF3" s="103"/>
      <c r="CVG3" s="103"/>
      <c r="CVH3" s="103"/>
      <c r="CVI3" s="103"/>
      <c r="CVJ3" s="103"/>
      <c r="CVK3" s="103"/>
      <c r="CVL3" s="103"/>
      <c r="CVM3" s="103"/>
      <c r="CVN3" s="103"/>
      <c r="CVO3" s="103"/>
      <c r="CVP3" s="103"/>
      <c r="CVQ3" s="103"/>
      <c r="CVR3" s="103"/>
      <c r="CVS3" s="103"/>
      <c r="CVT3" s="103"/>
      <c r="CVU3" s="103"/>
      <c r="CVV3" s="103"/>
      <c r="CVW3" s="103"/>
      <c r="CVX3" s="103"/>
      <c r="CVY3" s="103"/>
      <c r="CVZ3" s="103"/>
      <c r="CWA3" s="103"/>
      <c r="CWB3" s="103"/>
      <c r="CWC3" s="103"/>
      <c r="CWD3" s="103"/>
      <c r="CWE3" s="103"/>
      <c r="CWF3" s="103"/>
      <c r="CWG3" s="103"/>
      <c r="CWH3" s="103"/>
      <c r="CWI3" s="103"/>
      <c r="CWJ3" s="103"/>
      <c r="CWK3" s="103"/>
      <c r="CWL3" s="103"/>
      <c r="CWM3" s="103"/>
      <c r="CWN3" s="103"/>
      <c r="CWO3" s="103"/>
      <c r="CWP3" s="103"/>
      <c r="CWQ3" s="103"/>
      <c r="CWR3" s="103"/>
      <c r="CWS3" s="103"/>
      <c r="CWT3" s="103"/>
      <c r="CWU3" s="103"/>
      <c r="CWV3" s="103"/>
      <c r="CWW3" s="103"/>
      <c r="CWX3" s="103"/>
      <c r="CWY3" s="103"/>
      <c r="CWZ3" s="103"/>
      <c r="CXA3" s="103"/>
      <c r="CXB3" s="103"/>
      <c r="CXC3" s="103"/>
      <c r="CXD3" s="103"/>
      <c r="CXE3" s="103"/>
      <c r="CXF3" s="103"/>
      <c r="CXG3" s="103"/>
      <c r="CXH3" s="103"/>
      <c r="CXI3" s="103"/>
      <c r="CXJ3" s="103"/>
      <c r="CXK3" s="103"/>
      <c r="CXL3" s="103"/>
      <c r="CXM3" s="103"/>
      <c r="CXN3" s="103"/>
      <c r="CXO3" s="103"/>
      <c r="CXP3" s="103"/>
      <c r="CXQ3" s="103"/>
      <c r="CXR3" s="103"/>
      <c r="CXS3" s="103"/>
      <c r="CXT3" s="103"/>
      <c r="CXU3" s="103"/>
      <c r="CXV3" s="103"/>
      <c r="CXW3" s="103"/>
      <c r="CXX3" s="103"/>
      <c r="CXY3" s="103"/>
      <c r="CXZ3" s="103"/>
      <c r="CYA3" s="103"/>
      <c r="CYB3" s="103"/>
      <c r="CYC3" s="103"/>
      <c r="CYD3" s="103"/>
      <c r="CYE3" s="103"/>
      <c r="CYF3" s="103"/>
      <c r="CYG3" s="103"/>
      <c r="CYH3" s="103"/>
      <c r="CYI3" s="103"/>
      <c r="CYJ3" s="103"/>
      <c r="CYK3" s="103"/>
      <c r="CYL3" s="103"/>
      <c r="CYM3" s="103"/>
      <c r="CYN3" s="103"/>
      <c r="CYO3" s="103"/>
      <c r="CYP3" s="103"/>
      <c r="CYQ3" s="103"/>
      <c r="CYR3" s="103"/>
      <c r="CYS3" s="103"/>
      <c r="CYT3" s="103"/>
      <c r="CYU3" s="103"/>
      <c r="CYV3" s="103"/>
      <c r="CYW3" s="103"/>
      <c r="CYX3" s="103"/>
      <c r="CYY3" s="103"/>
      <c r="CYZ3" s="103"/>
      <c r="CZA3" s="103"/>
      <c r="CZB3" s="103"/>
      <c r="CZC3" s="103"/>
      <c r="CZD3" s="103"/>
      <c r="CZE3" s="103"/>
      <c r="CZF3" s="103"/>
      <c r="CZG3" s="103"/>
      <c r="CZH3" s="103"/>
      <c r="CZI3" s="103"/>
      <c r="CZJ3" s="103"/>
      <c r="CZK3" s="103"/>
      <c r="CZL3" s="103"/>
      <c r="CZM3" s="103"/>
      <c r="CZN3" s="103"/>
      <c r="CZO3" s="103"/>
      <c r="CZP3" s="103"/>
      <c r="CZQ3" s="103"/>
      <c r="CZR3" s="103"/>
      <c r="CZS3" s="103"/>
      <c r="CZT3" s="103"/>
      <c r="CZU3" s="103"/>
      <c r="CZV3" s="103"/>
      <c r="CZW3" s="103"/>
      <c r="CZX3" s="103"/>
      <c r="CZY3" s="103"/>
      <c r="CZZ3" s="103"/>
      <c r="DAA3" s="103"/>
      <c r="DAB3" s="103"/>
      <c r="DAC3" s="103"/>
      <c r="DAD3" s="103"/>
      <c r="DAE3" s="103"/>
      <c r="DAF3" s="103"/>
      <c r="DAG3" s="103"/>
      <c r="DAH3" s="103"/>
      <c r="DAI3" s="103"/>
      <c r="DAJ3" s="103"/>
      <c r="DAK3" s="103"/>
      <c r="DAL3" s="103"/>
      <c r="DAM3" s="103"/>
      <c r="DAN3" s="103"/>
      <c r="DAO3" s="103"/>
      <c r="DAP3" s="103"/>
      <c r="DAQ3" s="103"/>
      <c r="DAR3" s="103"/>
      <c r="DAS3" s="103"/>
      <c r="DAT3" s="103"/>
      <c r="DAU3" s="103"/>
      <c r="DAV3" s="103"/>
      <c r="DAW3" s="103"/>
      <c r="DAX3" s="103"/>
      <c r="DAY3" s="103"/>
      <c r="DAZ3" s="103"/>
      <c r="DBA3" s="103"/>
      <c r="DBB3" s="103"/>
      <c r="DBC3" s="103"/>
      <c r="DBD3" s="103"/>
      <c r="DBE3" s="103"/>
      <c r="DBF3" s="103"/>
      <c r="DBG3" s="103"/>
      <c r="DBH3" s="103"/>
      <c r="DBI3" s="103"/>
      <c r="DBJ3" s="103"/>
      <c r="DBK3" s="103"/>
      <c r="DBL3" s="103"/>
      <c r="DBM3" s="103"/>
      <c r="DBN3" s="103"/>
      <c r="DBO3" s="103"/>
      <c r="DBP3" s="103"/>
      <c r="DBQ3" s="103"/>
      <c r="DBR3" s="103"/>
      <c r="DBS3" s="103"/>
      <c r="DBT3" s="103"/>
      <c r="DBU3" s="103"/>
      <c r="DBV3" s="103"/>
      <c r="DBW3" s="103"/>
      <c r="DBX3" s="103"/>
      <c r="DBY3" s="103"/>
      <c r="DBZ3" s="103"/>
      <c r="DCA3" s="103"/>
      <c r="DCB3" s="103"/>
      <c r="DCC3" s="103"/>
      <c r="DCD3" s="103"/>
      <c r="DCE3" s="103"/>
      <c r="DCF3" s="103"/>
      <c r="DCG3" s="103"/>
      <c r="DCH3" s="103"/>
      <c r="DCI3" s="103"/>
      <c r="DCJ3" s="103"/>
      <c r="DCK3" s="103"/>
      <c r="DCL3" s="103"/>
      <c r="DCM3" s="103"/>
      <c r="DCN3" s="103"/>
      <c r="DCO3" s="103"/>
      <c r="DCP3" s="103"/>
      <c r="DCQ3" s="103"/>
      <c r="DCR3" s="103"/>
      <c r="DCS3" s="103"/>
      <c r="DCT3" s="103"/>
      <c r="DCU3" s="103"/>
      <c r="DCV3" s="103"/>
      <c r="DCW3" s="103"/>
      <c r="DCX3" s="103"/>
      <c r="DCY3" s="103"/>
      <c r="DCZ3" s="103"/>
      <c r="DDA3" s="103"/>
      <c r="DDB3" s="103"/>
      <c r="DDC3" s="103"/>
      <c r="DDD3" s="103"/>
      <c r="DDE3" s="103"/>
      <c r="DDF3" s="103"/>
      <c r="DDG3" s="103"/>
      <c r="DDH3" s="103"/>
      <c r="DDI3" s="103"/>
      <c r="DDJ3" s="103"/>
      <c r="DDK3" s="103"/>
      <c r="DDL3" s="103"/>
      <c r="DDM3" s="103"/>
      <c r="DDN3" s="103"/>
      <c r="DDO3" s="103"/>
      <c r="DDP3" s="103"/>
      <c r="DDQ3" s="103"/>
      <c r="DDR3" s="103"/>
      <c r="DDS3" s="103"/>
      <c r="DDT3" s="103"/>
      <c r="DDU3" s="103"/>
      <c r="DDV3" s="103"/>
      <c r="DDW3" s="103"/>
      <c r="DDX3" s="103"/>
      <c r="DDY3" s="103"/>
      <c r="DDZ3" s="103"/>
      <c r="DEA3" s="103"/>
      <c r="DEB3" s="103"/>
      <c r="DEC3" s="103"/>
      <c r="DED3" s="103"/>
      <c r="DEE3" s="103"/>
      <c r="DEF3" s="103"/>
      <c r="DEG3" s="103"/>
      <c r="DEH3" s="103"/>
      <c r="DEI3" s="103"/>
      <c r="DEJ3" s="103"/>
      <c r="DEK3" s="103"/>
      <c r="DEL3" s="103"/>
      <c r="DEM3" s="103"/>
      <c r="DEN3" s="103"/>
      <c r="DEO3" s="103"/>
      <c r="DEP3" s="103"/>
      <c r="DEQ3" s="103"/>
      <c r="DER3" s="103"/>
      <c r="DES3" s="103"/>
      <c r="DET3" s="103"/>
      <c r="DEU3" s="103"/>
      <c r="DEV3" s="103"/>
      <c r="DEW3" s="103"/>
      <c r="DEX3" s="103"/>
      <c r="DEY3" s="103"/>
      <c r="DEZ3" s="103"/>
      <c r="DFA3" s="103"/>
      <c r="DFB3" s="103"/>
      <c r="DFC3" s="103"/>
      <c r="DFD3" s="103"/>
      <c r="DFE3" s="103"/>
      <c r="DFF3" s="103"/>
      <c r="DFG3" s="103"/>
      <c r="DFH3" s="103"/>
      <c r="DFI3" s="103"/>
      <c r="DFJ3" s="103"/>
      <c r="DFK3" s="103"/>
      <c r="DFL3" s="103"/>
      <c r="DFM3" s="103"/>
      <c r="DFN3" s="103"/>
      <c r="DFO3" s="103"/>
      <c r="DFP3" s="103"/>
      <c r="DFQ3" s="103"/>
      <c r="DFR3" s="103"/>
      <c r="DFS3" s="103"/>
      <c r="DFT3" s="103"/>
      <c r="DFU3" s="103"/>
      <c r="DFV3" s="103"/>
      <c r="DFW3" s="103"/>
      <c r="DFX3" s="103"/>
      <c r="DFY3" s="103"/>
      <c r="DFZ3" s="103"/>
      <c r="DGA3" s="103"/>
      <c r="DGB3" s="103"/>
      <c r="DGC3" s="103"/>
      <c r="DGD3" s="103"/>
      <c r="DGE3" s="103"/>
      <c r="DGF3" s="103"/>
      <c r="DGG3" s="103"/>
      <c r="DGH3" s="103"/>
      <c r="DGI3" s="103"/>
      <c r="DGJ3" s="103"/>
      <c r="DGK3" s="103"/>
      <c r="DGL3" s="103"/>
      <c r="DGM3" s="103"/>
      <c r="DGN3" s="103"/>
      <c r="DGO3" s="103"/>
      <c r="DGP3" s="103"/>
      <c r="DGQ3" s="103"/>
      <c r="DGR3" s="103"/>
      <c r="DGS3" s="103"/>
      <c r="DGT3" s="103"/>
      <c r="DGU3" s="103"/>
      <c r="DGV3" s="103"/>
      <c r="DGW3" s="103"/>
      <c r="DGX3" s="103"/>
      <c r="DGY3" s="103"/>
      <c r="DGZ3" s="103"/>
      <c r="DHA3" s="103"/>
      <c r="DHB3" s="103"/>
    </row>
    <row r="4" spans="1:2914" s="11" customFormat="1" ht="227" customHeight="1">
      <c r="A4" s="80" t="s">
        <v>114</v>
      </c>
      <c r="B4" s="89" t="s">
        <v>131</v>
      </c>
      <c r="C4" s="80" t="s">
        <v>48</v>
      </c>
      <c r="D4" s="80" t="s">
        <v>1177</v>
      </c>
      <c r="E4" s="80" t="s">
        <v>61</v>
      </c>
      <c r="F4" s="80" t="s">
        <v>102</v>
      </c>
      <c r="G4" s="80" t="s">
        <v>134</v>
      </c>
      <c r="H4" s="80" t="s">
        <v>154</v>
      </c>
      <c r="I4" s="80" t="s">
        <v>199</v>
      </c>
      <c r="J4" s="80" t="s">
        <v>199</v>
      </c>
      <c r="K4" s="80" t="s">
        <v>77</v>
      </c>
      <c r="L4" s="80" t="s">
        <v>83</v>
      </c>
      <c r="M4" s="90">
        <v>41002</v>
      </c>
      <c r="N4" s="80" t="s">
        <v>95</v>
      </c>
      <c r="O4" s="80">
        <v>-25.444700000000001</v>
      </c>
      <c r="P4" s="80">
        <v>31.959700000000002</v>
      </c>
      <c r="Q4" s="80" t="s">
        <v>1942</v>
      </c>
      <c r="R4" s="80" t="s">
        <v>199</v>
      </c>
      <c r="S4" s="80" t="s">
        <v>80</v>
      </c>
      <c r="T4" s="80" t="s">
        <v>136</v>
      </c>
      <c r="U4" s="80" t="s">
        <v>38</v>
      </c>
      <c r="V4" s="80" t="s">
        <v>127</v>
      </c>
      <c r="W4" s="80" t="s">
        <v>44</v>
      </c>
      <c r="X4" s="80" t="s">
        <v>82</v>
      </c>
      <c r="Y4" s="80" t="s">
        <v>199</v>
      </c>
      <c r="Z4" s="80" t="s">
        <v>1618</v>
      </c>
      <c r="AA4" s="89" t="s">
        <v>157</v>
      </c>
      <c r="AB4" s="89" t="s">
        <v>240</v>
      </c>
      <c r="AC4" s="80" t="s">
        <v>1718</v>
      </c>
      <c r="AD4" s="80" t="s">
        <v>36</v>
      </c>
      <c r="AE4" s="80" t="s">
        <v>199</v>
      </c>
      <c r="AF4" s="80" t="s">
        <v>199</v>
      </c>
      <c r="AG4" s="80" t="s">
        <v>199</v>
      </c>
      <c r="AH4" s="80" t="s">
        <v>199</v>
      </c>
      <c r="AI4" s="80" t="s">
        <v>199</v>
      </c>
      <c r="AJ4" s="80" t="s">
        <v>199</v>
      </c>
      <c r="AK4" s="80" t="s">
        <v>199</v>
      </c>
      <c r="AL4" s="80" t="s">
        <v>199</v>
      </c>
      <c r="AM4" s="80" t="s">
        <v>1443</v>
      </c>
      <c r="AN4" s="91" t="s">
        <v>21</v>
      </c>
      <c r="AO4" s="80" t="s">
        <v>83</v>
      </c>
      <c r="AP4" s="80" t="s">
        <v>137</v>
      </c>
      <c r="AQ4" s="80" t="s">
        <v>16</v>
      </c>
      <c r="AR4" s="92" t="s">
        <v>1285</v>
      </c>
      <c r="AS4" s="80">
        <v>13239</v>
      </c>
      <c r="AT4" s="90">
        <v>33382</v>
      </c>
      <c r="AU4" s="80" t="s">
        <v>101</v>
      </c>
      <c r="AV4" s="80" t="s">
        <v>2117</v>
      </c>
      <c r="AW4" s="93" t="s">
        <v>1650</v>
      </c>
      <c r="AX4" s="80" t="s">
        <v>105</v>
      </c>
      <c r="AY4" s="80" t="s">
        <v>138</v>
      </c>
      <c r="AZ4" s="80" t="s">
        <v>155</v>
      </c>
      <c r="BA4" s="80"/>
      <c r="BB4" s="80" t="s">
        <v>94</v>
      </c>
      <c r="BC4" s="94">
        <v>41002</v>
      </c>
      <c r="BD4" s="12"/>
      <c r="BE4" s="12"/>
      <c r="BF4" s="12"/>
      <c r="BG4" s="12"/>
      <c r="BH4" s="12"/>
      <c r="BI4" s="12"/>
      <c r="BJ4" s="12"/>
      <c r="BK4" s="12"/>
      <c r="BL4" s="12"/>
      <c r="BM4" s="12"/>
      <c r="BN4" s="12"/>
      <c r="BO4" s="12"/>
      <c r="BP4" s="12"/>
      <c r="BQ4" s="12"/>
      <c r="BR4" s="12"/>
      <c r="BS4" s="12"/>
      <c r="BT4" s="12"/>
      <c r="BU4" s="12"/>
      <c r="BV4" s="12"/>
      <c r="BW4" s="12"/>
      <c r="BX4" s="12"/>
      <c r="BY4" s="12"/>
      <c r="BZ4" s="12"/>
      <c r="CA4" s="12"/>
      <c r="CB4" s="12"/>
      <c r="CC4" s="12"/>
      <c r="CD4" s="12"/>
      <c r="CE4" s="12"/>
      <c r="CF4" s="12"/>
      <c r="CG4" s="12"/>
      <c r="CH4" s="12"/>
      <c r="CI4" s="12"/>
      <c r="CJ4" s="12"/>
      <c r="CK4" s="12"/>
      <c r="CL4" s="12"/>
      <c r="CM4" s="12"/>
      <c r="CN4" s="12"/>
      <c r="CO4" s="12"/>
      <c r="CP4" s="12"/>
      <c r="CQ4" s="12"/>
      <c r="CR4" s="12"/>
      <c r="CS4" s="12"/>
      <c r="CT4" s="12"/>
      <c r="CU4" s="12"/>
      <c r="CV4" s="12"/>
      <c r="CW4" s="12"/>
      <c r="CX4" s="12"/>
      <c r="CY4" s="12"/>
      <c r="CZ4" s="12"/>
      <c r="DA4" s="12"/>
      <c r="DB4" s="12"/>
      <c r="DC4" s="12"/>
      <c r="DD4" s="12"/>
      <c r="DE4" s="12"/>
      <c r="DF4" s="12"/>
      <c r="DG4" s="12"/>
      <c r="DH4" s="12"/>
      <c r="DI4" s="12"/>
      <c r="DJ4" s="12"/>
      <c r="DK4" s="12"/>
      <c r="DL4" s="12"/>
      <c r="DM4" s="12"/>
      <c r="DN4" s="12"/>
      <c r="DO4" s="12"/>
      <c r="DP4" s="12"/>
      <c r="DQ4" s="12"/>
      <c r="DR4" s="12"/>
      <c r="DS4" s="12"/>
      <c r="DT4" s="12"/>
      <c r="DU4" s="12"/>
      <c r="DV4" s="12"/>
      <c r="DW4" s="12"/>
      <c r="DX4" s="12"/>
      <c r="DY4" s="12"/>
      <c r="DZ4" s="12"/>
      <c r="EA4" s="12"/>
      <c r="EB4" s="12"/>
      <c r="EC4" s="12"/>
      <c r="ED4" s="12"/>
      <c r="EE4" s="12"/>
      <c r="EF4" s="12"/>
      <c r="EG4" s="12"/>
      <c r="EH4" s="12"/>
      <c r="EI4" s="12"/>
      <c r="EJ4" s="12"/>
      <c r="EK4" s="12"/>
      <c r="EL4" s="12"/>
      <c r="EM4" s="12"/>
      <c r="EN4" s="12"/>
      <c r="EO4" s="12"/>
      <c r="EP4" s="12"/>
      <c r="EQ4" s="12"/>
      <c r="ER4" s="12"/>
      <c r="ES4" s="12"/>
      <c r="ET4" s="12"/>
      <c r="EU4" s="12"/>
      <c r="EV4" s="12"/>
      <c r="EW4" s="12"/>
      <c r="EX4" s="12"/>
      <c r="EY4" s="12"/>
      <c r="EZ4" s="12"/>
      <c r="FA4" s="12"/>
      <c r="FB4" s="12"/>
      <c r="FC4" s="12"/>
      <c r="FD4" s="12"/>
      <c r="FE4" s="12"/>
      <c r="FF4" s="12"/>
      <c r="FG4" s="12"/>
      <c r="FH4" s="12"/>
      <c r="FI4" s="12"/>
      <c r="FJ4" s="12"/>
      <c r="FK4" s="12"/>
      <c r="FL4" s="12"/>
      <c r="FM4" s="12"/>
      <c r="FN4" s="12"/>
      <c r="FO4" s="12"/>
      <c r="FP4" s="12"/>
      <c r="FQ4" s="12"/>
      <c r="FR4" s="12"/>
      <c r="FS4" s="12"/>
      <c r="FT4" s="12"/>
      <c r="FU4" s="12"/>
      <c r="FV4" s="12"/>
      <c r="FW4" s="12"/>
      <c r="FX4" s="12"/>
      <c r="FY4" s="12"/>
      <c r="FZ4" s="12"/>
      <c r="GA4" s="12"/>
      <c r="GB4" s="12"/>
      <c r="GC4" s="12"/>
      <c r="GD4" s="12"/>
      <c r="GE4" s="12"/>
      <c r="GF4" s="12"/>
      <c r="GG4" s="12"/>
      <c r="GH4" s="12"/>
      <c r="GI4" s="12"/>
      <c r="GJ4" s="12"/>
      <c r="GK4" s="12"/>
      <c r="GL4" s="12"/>
      <c r="GM4" s="12"/>
      <c r="GN4" s="12"/>
      <c r="GO4" s="12"/>
      <c r="GP4" s="12"/>
      <c r="GQ4" s="12"/>
      <c r="GR4" s="12"/>
      <c r="GS4" s="12"/>
      <c r="GT4" s="12"/>
      <c r="GU4" s="12"/>
      <c r="GV4" s="12"/>
      <c r="GW4" s="12"/>
      <c r="GX4" s="12"/>
      <c r="GY4" s="12"/>
      <c r="GZ4" s="12"/>
      <c r="HA4" s="12"/>
      <c r="HB4" s="12"/>
      <c r="HC4" s="12"/>
      <c r="HD4" s="12"/>
      <c r="HE4" s="12"/>
      <c r="HF4" s="12"/>
      <c r="HG4" s="12"/>
      <c r="HH4" s="12"/>
      <c r="HI4" s="12"/>
      <c r="HJ4" s="12"/>
      <c r="HK4" s="12"/>
      <c r="HL4" s="12"/>
      <c r="HM4" s="12"/>
      <c r="HN4" s="12"/>
      <c r="HO4" s="12"/>
      <c r="HP4" s="12"/>
      <c r="HQ4" s="12"/>
      <c r="HR4" s="12"/>
      <c r="HS4" s="12"/>
      <c r="HT4" s="12"/>
      <c r="HU4" s="12"/>
      <c r="HV4" s="12"/>
      <c r="HW4" s="12"/>
      <c r="HX4" s="12"/>
      <c r="HY4" s="12"/>
      <c r="HZ4" s="12"/>
      <c r="IA4" s="12"/>
      <c r="IB4" s="12"/>
      <c r="IC4" s="12"/>
      <c r="ID4" s="12"/>
      <c r="IE4" s="12"/>
      <c r="IF4" s="12"/>
      <c r="IG4" s="12"/>
      <c r="IH4" s="12"/>
      <c r="II4" s="12"/>
      <c r="IJ4" s="12"/>
      <c r="IK4" s="12"/>
      <c r="IL4" s="12"/>
      <c r="IM4" s="12"/>
      <c r="IN4" s="12"/>
      <c r="IO4" s="12"/>
      <c r="IP4" s="12"/>
      <c r="IQ4" s="12"/>
      <c r="IR4" s="12"/>
      <c r="IS4" s="12"/>
      <c r="IT4" s="12"/>
      <c r="IU4" s="12"/>
      <c r="IV4" s="12"/>
      <c r="IW4" s="12"/>
      <c r="IX4" s="12"/>
      <c r="IY4" s="12"/>
      <c r="IZ4" s="12"/>
      <c r="JA4" s="12"/>
      <c r="JB4" s="12"/>
      <c r="JC4" s="12"/>
      <c r="JD4" s="12"/>
      <c r="JE4" s="12"/>
      <c r="JF4" s="12"/>
      <c r="JG4" s="12"/>
      <c r="JH4" s="12"/>
      <c r="JI4" s="12"/>
      <c r="JJ4" s="12"/>
      <c r="JK4" s="12"/>
      <c r="JL4" s="12"/>
      <c r="JM4" s="12"/>
      <c r="JN4" s="12"/>
      <c r="JO4" s="12"/>
      <c r="JP4" s="12"/>
      <c r="JQ4" s="12"/>
      <c r="JR4" s="12"/>
      <c r="JS4" s="12"/>
      <c r="JT4" s="12"/>
      <c r="JU4" s="12"/>
      <c r="JV4" s="12"/>
      <c r="JW4" s="12"/>
      <c r="JX4" s="12"/>
      <c r="JY4" s="12"/>
      <c r="JZ4" s="12"/>
      <c r="KA4" s="12"/>
      <c r="KB4" s="12"/>
      <c r="KC4" s="12"/>
      <c r="KD4" s="12"/>
      <c r="KE4" s="12"/>
      <c r="KF4" s="12"/>
      <c r="KG4" s="12"/>
      <c r="KH4" s="12"/>
      <c r="KI4" s="12"/>
      <c r="KJ4" s="12"/>
      <c r="KK4" s="12"/>
      <c r="KL4" s="12"/>
      <c r="KM4" s="12"/>
      <c r="KN4" s="12"/>
      <c r="KO4" s="12"/>
      <c r="KP4" s="12"/>
      <c r="KQ4" s="12"/>
      <c r="KR4" s="12"/>
      <c r="KS4" s="12"/>
      <c r="KT4" s="12"/>
      <c r="KU4" s="12"/>
      <c r="KV4" s="12"/>
      <c r="KW4" s="12"/>
      <c r="KX4" s="12"/>
      <c r="KY4" s="12"/>
      <c r="KZ4" s="12"/>
      <c r="LA4" s="12"/>
      <c r="LB4" s="12"/>
      <c r="LC4" s="12"/>
      <c r="LD4" s="12"/>
      <c r="LE4" s="12"/>
      <c r="LF4" s="12"/>
      <c r="LG4" s="12"/>
      <c r="LH4" s="12"/>
      <c r="LI4" s="12"/>
      <c r="LJ4" s="12"/>
      <c r="LK4" s="12"/>
      <c r="LL4" s="12"/>
      <c r="LM4" s="12"/>
      <c r="LN4" s="12"/>
      <c r="LO4" s="12"/>
      <c r="LP4" s="12"/>
      <c r="LQ4" s="12"/>
      <c r="LR4" s="12"/>
      <c r="LS4" s="12"/>
      <c r="LT4" s="12"/>
      <c r="LU4" s="12"/>
      <c r="LV4" s="12"/>
      <c r="LW4" s="12"/>
      <c r="LX4" s="12"/>
      <c r="LY4" s="12"/>
      <c r="LZ4" s="12"/>
      <c r="MA4" s="12"/>
      <c r="MB4" s="12"/>
      <c r="MC4" s="12"/>
      <c r="MD4" s="12"/>
      <c r="ME4" s="12"/>
      <c r="MF4" s="12"/>
      <c r="MG4" s="12"/>
      <c r="MH4" s="12"/>
      <c r="MI4" s="12"/>
      <c r="MJ4" s="12"/>
      <c r="MK4" s="12"/>
      <c r="ML4" s="12"/>
      <c r="MM4" s="12"/>
      <c r="MN4" s="12"/>
      <c r="MO4" s="12"/>
      <c r="MP4" s="12"/>
      <c r="MQ4" s="12"/>
      <c r="MR4" s="12"/>
      <c r="MS4" s="12"/>
      <c r="MT4" s="12"/>
      <c r="MU4" s="12"/>
      <c r="MV4" s="12"/>
      <c r="MW4" s="12"/>
      <c r="MX4" s="12"/>
      <c r="MY4" s="12"/>
      <c r="MZ4" s="12"/>
      <c r="NA4" s="12"/>
      <c r="NB4" s="12"/>
      <c r="NC4" s="12"/>
      <c r="ND4" s="12"/>
      <c r="NE4" s="12"/>
      <c r="NF4" s="12"/>
      <c r="NG4" s="12"/>
      <c r="NH4" s="12"/>
      <c r="NI4" s="12"/>
      <c r="NJ4" s="12"/>
      <c r="NK4" s="12"/>
      <c r="NL4" s="12"/>
      <c r="NM4" s="12"/>
      <c r="NN4" s="12"/>
      <c r="NO4" s="12"/>
      <c r="NP4" s="12"/>
      <c r="NQ4" s="12"/>
      <c r="NR4" s="12"/>
      <c r="NS4" s="12"/>
      <c r="NT4" s="12"/>
      <c r="NU4" s="12"/>
      <c r="NV4" s="12"/>
      <c r="NW4" s="12"/>
      <c r="NX4" s="12"/>
      <c r="NY4" s="12"/>
      <c r="NZ4" s="12"/>
      <c r="OA4" s="12"/>
      <c r="OB4" s="12"/>
      <c r="OC4" s="12"/>
      <c r="OD4" s="12"/>
      <c r="OE4" s="12"/>
      <c r="OF4" s="12"/>
      <c r="OG4" s="12"/>
      <c r="OH4" s="12"/>
      <c r="OI4" s="12"/>
      <c r="OJ4" s="12"/>
      <c r="OK4" s="12"/>
      <c r="OL4" s="12"/>
      <c r="OM4" s="12"/>
      <c r="ON4" s="12"/>
      <c r="OO4" s="12"/>
      <c r="OP4" s="12"/>
      <c r="OQ4" s="12"/>
      <c r="OR4" s="12"/>
      <c r="OS4" s="12"/>
      <c r="OT4" s="12"/>
      <c r="OU4" s="12"/>
      <c r="OV4" s="12"/>
      <c r="OW4" s="12"/>
      <c r="OX4" s="12"/>
      <c r="OY4" s="12"/>
      <c r="OZ4" s="12"/>
      <c r="PA4" s="12"/>
      <c r="PB4" s="12"/>
      <c r="PC4" s="12"/>
      <c r="PD4" s="12"/>
      <c r="PE4" s="12"/>
      <c r="PF4" s="12"/>
      <c r="PG4" s="12"/>
      <c r="PH4" s="12"/>
      <c r="PI4" s="12"/>
      <c r="PJ4" s="12"/>
      <c r="PK4" s="12"/>
      <c r="PL4" s="12"/>
      <c r="PM4" s="12"/>
      <c r="PN4" s="12"/>
      <c r="PO4" s="12"/>
      <c r="PP4" s="12"/>
      <c r="PQ4" s="12"/>
      <c r="PR4" s="12"/>
      <c r="PS4" s="12"/>
      <c r="PT4" s="12"/>
      <c r="PU4" s="12"/>
      <c r="PV4" s="12"/>
      <c r="PW4" s="12"/>
      <c r="PX4" s="12"/>
      <c r="PY4" s="12"/>
      <c r="PZ4" s="12"/>
      <c r="QA4" s="12"/>
      <c r="QB4" s="12"/>
      <c r="QC4" s="12"/>
      <c r="QD4" s="12"/>
      <c r="QE4" s="12"/>
      <c r="QF4" s="12"/>
      <c r="QG4" s="12"/>
      <c r="QH4" s="12"/>
      <c r="QI4" s="12"/>
      <c r="QJ4" s="12"/>
      <c r="QK4" s="12"/>
      <c r="QL4" s="12"/>
      <c r="QM4" s="12"/>
      <c r="QN4" s="12"/>
      <c r="QO4" s="12"/>
      <c r="QP4" s="12"/>
      <c r="QQ4" s="12"/>
      <c r="QR4" s="12"/>
      <c r="QS4" s="12"/>
      <c r="QT4" s="12"/>
      <c r="QU4" s="12"/>
      <c r="QV4" s="12"/>
      <c r="QW4" s="12"/>
      <c r="QX4" s="12"/>
      <c r="QY4" s="12"/>
      <c r="QZ4" s="12"/>
      <c r="RA4" s="12"/>
      <c r="RB4" s="12"/>
      <c r="RC4" s="12"/>
      <c r="RD4" s="12"/>
      <c r="RE4" s="12"/>
      <c r="RF4" s="12"/>
      <c r="RG4" s="12"/>
      <c r="RH4" s="12"/>
      <c r="RI4" s="12"/>
      <c r="RJ4" s="12"/>
      <c r="RK4" s="12"/>
      <c r="RL4" s="12"/>
      <c r="RM4" s="12"/>
      <c r="RN4" s="12"/>
      <c r="RO4" s="12"/>
      <c r="RP4" s="12"/>
      <c r="RQ4" s="12"/>
      <c r="RR4" s="12"/>
      <c r="RS4" s="12"/>
      <c r="RT4" s="12"/>
      <c r="RU4" s="12"/>
      <c r="RV4" s="12"/>
      <c r="RW4" s="12"/>
      <c r="RX4" s="12"/>
      <c r="RY4" s="12"/>
      <c r="RZ4" s="12"/>
      <c r="SA4" s="12"/>
      <c r="SB4" s="12"/>
      <c r="SC4" s="12"/>
      <c r="SD4" s="12"/>
      <c r="SE4" s="12"/>
      <c r="SF4" s="12"/>
      <c r="SG4" s="12"/>
      <c r="SH4" s="12"/>
      <c r="SI4" s="12"/>
      <c r="SJ4" s="12"/>
      <c r="SK4" s="12"/>
      <c r="SL4" s="12"/>
      <c r="SM4" s="12"/>
      <c r="SN4" s="12"/>
      <c r="SO4" s="12"/>
      <c r="SP4" s="12"/>
      <c r="SQ4" s="12"/>
      <c r="SR4" s="12"/>
      <c r="SS4" s="12"/>
      <c r="ST4" s="12"/>
      <c r="SU4" s="12"/>
      <c r="SV4" s="12"/>
      <c r="SW4" s="12"/>
      <c r="SX4" s="12"/>
      <c r="SY4" s="12"/>
      <c r="SZ4" s="12"/>
      <c r="TA4" s="12"/>
      <c r="TB4" s="12"/>
      <c r="TC4" s="12"/>
      <c r="TD4" s="12"/>
      <c r="TE4" s="12"/>
      <c r="TF4" s="12"/>
      <c r="TG4" s="12"/>
      <c r="TH4" s="12"/>
      <c r="TI4" s="12"/>
      <c r="TJ4" s="12"/>
      <c r="TK4" s="12"/>
      <c r="TL4" s="12"/>
      <c r="TM4" s="12"/>
      <c r="TN4" s="12"/>
      <c r="TO4" s="12"/>
      <c r="TP4" s="12"/>
      <c r="TQ4" s="12"/>
      <c r="TR4" s="12"/>
      <c r="TS4" s="12"/>
      <c r="TT4" s="12"/>
      <c r="TU4" s="12"/>
      <c r="TV4" s="12"/>
      <c r="TW4" s="12"/>
      <c r="TX4" s="12"/>
      <c r="TY4" s="12"/>
      <c r="TZ4" s="12"/>
      <c r="UA4" s="12"/>
      <c r="UB4" s="12"/>
      <c r="UC4" s="12"/>
      <c r="UD4" s="12"/>
      <c r="UE4" s="12"/>
      <c r="UF4" s="12"/>
      <c r="UG4" s="12"/>
      <c r="UH4" s="12"/>
      <c r="UI4" s="12"/>
      <c r="UJ4" s="12"/>
      <c r="UK4" s="12"/>
      <c r="UL4" s="12"/>
      <c r="UM4" s="12"/>
      <c r="UN4" s="12"/>
      <c r="UO4" s="12"/>
      <c r="UP4" s="12"/>
      <c r="UQ4" s="12"/>
      <c r="UR4" s="12"/>
      <c r="US4" s="12"/>
      <c r="UT4" s="12"/>
      <c r="UU4" s="12"/>
      <c r="UV4" s="12"/>
      <c r="UW4" s="12"/>
      <c r="UX4" s="12"/>
      <c r="UY4" s="12"/>
      <c r="UZ4" s="12"/>
      <c r="VA4" s="12"/>
      <c r="VB4" s="12"/>
      <c r="VC4" s="12"/>
      <c r="VD4" s="12"/>
      <c r="VE4" s="12"/>
      <c r="VF4" s="12"/>
      <c r="VG4" s="12"/>
      <c r="VH4" s="12"/>
      <c r="VI4" s="12"/>
      <c r="VJ4" s="12"/>
      <c r="VK4" s="12"/>
      <c r="VL4" s="12"/>
      <c r="VM4" s="12"/>
      <c r="VN4" s="12"/>
      <c r="VO4" s="12"/>
      <c r="VP4" s="12"/>
      <c r="VQ4" s="12"/>
      <c r="VR4" s="12"/>
      <c r="VS4" s="12"/>
      <c r="VT4" s="12"/>
      <c r="VU4" s="12"/>
      <c r="VV4" s="12"/>
      <c r="VW4" s="12"/>
      <c r="VX4" s="12"/>
      <c r="VY4" s="12"/>
      <c r="VZ4" s="12"/>
      <c r="WA4" s="12"/>
      <c r="WB4" s="12"/>
      <c r="WC4" s="12"/>
      <c r="WD4" s="12"/>
      <c r="WE4" s="12"/>
      <c r="WF4" s="12"/>
      <c r="WG4" s="12"/>
      <c r="WH4" s="12"/>
      <c r="WI4" s="12"/>
      <c r="WJ4" s="12"/>
      <c r="WK4" s="12"/>
      <c r="WL4" s="12"/>
      <c r="WM4" s="12"/>
      <c r="WN4" s="12"/>
      <c r="WO4" s="12"/>
      <c r="WP4" s="12"/>
      <c r="WQ4" s="12"/>
      <c r="WR4" s="12"/>
      <c r="WS4" s="12"/>
      <c r="WT4" s="12"/>
      <c r="WU4" s="12"/>
      <c r="WV4" s="12"/>
      <c r="WW4" s="12"/>
      <c r="WX4" s="12"/>
      <c r="WY4" s="12"/>
      <c r="WZ4" s="12"/>
      <c r="XA4" s="12"/>
      <c r="XB4" s="12"/>
      <c r="XC4" s="12"/>
      <c r="XD4" s="12"/>
      <c r="XE4" s="12"/>
      <c r="XF4" s="12"/>
      <c r="XG4" s="12"/>
      <c r="XH4" s="12"/>
      <c r="XI4" s="12"/>
      <c r="XJ4" s="12"/>
      <c r="XK4" s="12"/>
      <c r="XL4" s="12"/>
      <c r="XM4" s="12"/>
      <c r="XN4" s="12"/>
      <c r="XO4" s="12"/>
      <c r="XP4" s="12"/>
      <c r="XQ4" s="12"/>
      <c r="XR4" s="12"/>
      <c r="XS4" s="12"/>
      <c r="XT4" s="12"/>
      <c r="XU4" s="12"/>
      <c r="XV4" s="12"/>
      <c r="XW4" s="12"/>
      <c r="XX4" s="12"/>
      <c r="XY4" s="12"/>
      <c r="XZ4" s="12"/>
      <c r="YA4" s="12"/>
      <c r="YB4" s="12"/>
      <c r="YC4" s="12"/>
      <c r="YD4" s="12"/>
      <c r="YE4" s="12"/>
      <c r="YF4" s="12"/>
      <c r="YG4" s="12"/>
      <c r="YH4" s="12"/>
      <c r="YI4" s="12"/>
      <c r="YJ4" s="12"/>
      <c r="YK4" s="12"/>
      <c r="YL4" s="12"/>
      <c r="YM4" s="12"/>
      <c r="YN4" s="12"/>
      <c r="YO4" s="12"/>
      <c r="YP4" s="12"/>
      <c r="YQ4" s="12"/>
      <c r="YR4" s="12"/>
      <c r="YS4" s="12"/>
      <c r="YT4" s="12"/>
      <c r="YU4" s="12"/>
      <c r="YV4" s="12"/>
      <c r="YW4" s="12"/>
      <c r="YX4" s="12"/>
      <c r="YY4" s="12"/>
      <c r="YZ4" s="12"/>
      <c r="ZA4" s="12"/>
      <c r="ZB4" s="12"/>
      <c r="ZC4" s="12"/>
      <c r="ZD4" s="12"/>
      <c r="ZE4" s="12"/>
      <c r="ZF4" s="12"/>
      <c r="ZG4" s="12"/>
      <c r="ZH4" s="12"/>
      <c r="ZI4" s="12"/>
      <c r="ZJ4" s="12"/>
      <c r="ZK4" s="12"/>
      <c r="ZL4" s="12"/>
      <c r="ZM4" s="12"/>
      <c r="ZN4" s="12"/>
      <c r="ZO4" s="12"/>
      <c r="ZP4" s="12"/>
      <c r="ZQ4" s="12"/>
      <c r="ZR4" s="12"/>
      <c r="ZS4" s="12"/>
      <c r="ZT4" s="12"/>
      <c r="ZU4" s="12"/>
      <c r="ZV4" s="12"/>
      <c r="ZW4" s="12"/>
      <c r="ZX4" s="12"/>
      <c r="ZY4" s="12"/>
      <c r="ZZ4" s="12"/>
      <c r="AAA4" s="12"/>
      <c r="AAB4" s="12"/>
      <c r="AAC4" s="12"/>
      <c r="AAD4" s="12"/>
      <c r="AAE4" s="12"/>
      <c r="AAF4" s="12"/>
      <c r="AAG4" s="12"/>
      <c r="AAH4" s="12"/>
      <c r="AAI4" s="12"/>
      <c r="AAJ4" s="12"/>
      <c r="AAK4" s="12"/>
      <c r="AAL4" s="12"/>
      <c r="AAM4" s="12"/>
      <c r="AAN4" s="12"/>
      <c r="AAO4" s="12"/>
      <c r="AAP4" s="12"/>
      <c r="AAQ4" s="12"/>
      <c r="AAR4" s="12"/>
      <c r="AAS4" s="12"/>
      <c r="AAT4" s="12"/>
      <c r="AAU4" s="12"/>
      <c r="AAV4" s="12"/>
      <c r="AAW4" s="12"/>
      <c r="AAX4" s="12"/>
      <c r="AAY4" s="12"/>
      <c r="AAZ4" s="12"/>
      <c r="ABA4" s="12"/>
      <c r="ABB4" s="12"/>
      <c r="ABC4" s="12"/>
      <c r="ABD4" s="12"/>
      <c r="ABE4" s="12"/>
      <c r="ABF4" s="12"/>
      <c r="ABG4" s="12"/>
      <c r="ABH4" s="12"/>
      <c r="ABI4" s="12"/>
      <c r="ABJ4" s="12"/>
      <c r="ABK4" s="12"/>
      <c r="ABL4" s="12"/>
      <c r="ABM4" s="12"/>
      <c r="ABN4" s="12"/>
      <c r="ABO4" s="12"/>
      <c r="ABP4" s="12"/>
      <c r="ABQ4" s="12"/>
      <c r="ABR4" s="12"/>
      <c r="ABS4" s="12"/>
      <c r="ABT4" s="12"/>
      <c r="ABU4" s="12"/>
      <c r="ABV4" s="12"/>
      <c r="ABW4" s="12"/>
      <c r="ABX4" s="12"/>
      <c r="ABY4" s="12"/>
      <c r="ABZ4" s="12"/>
      <c r="ACA4" s="12"/>
      <c r="ACB4" s="12"/>
      <c r="ACC4" s="12"/>
      <c r="ACD4" s="12"/>
      <c r="ACE4" s="12"/>
      <c r="ACF4" s="12"/>
      <c r="ACG4" s="12"/>
      <c r="ACH4" s="12"/>
      <c r="ACI4" s="12"/>
      <c r="ACJ4" s="12"/>
      <c r="ACK4" s="12"/>
      <c r="ACL4" s="12"/>
      <c r="ACM4" s="12"/>
      <c r="ACN4" s="12"/>
      <c r="ACO4" s="12"/>
      <c r="ACP4" s="12"/>
      <c r="ACQ4" s="12"/>
      <c r="ACR4" s="12"/>
      <c r="ACS4" s="12"/>
      <c r="ACT4" s="12"/>
      <c r="ACU4" s="12"/>
      <c r="ACV4" s="12"/>
      <c r="ACW4" s="12"/>
      <c r="ACX4" s="12"/>
      <c r="ACY4" s="12"/>
      <c r="ACZ4" s="12"/>
      <c r="ADA4" s="12"/>
      <c r="ADB4" s="12"/>
      <c r="ADC4" s="12"/>
      <c r="ADD4" s="12"/>
      <c r="ADE4" s="12"/>
      <c r="ADF4" s="12"/>
      <c r="ADG4" s="12"/>
      <c r="ADH4" s="12"/>
      <c r="ADI4" s="12"/>
      <c r="ADJ4" s="12"/>
      <c r="ADK4" s="12"/>
      <c r="ADL4" s="12"/>
      <c r="ADM4" s="12"/>
      <c r="ADN4" s="12"/>
      <c r="ADO4" s="12"/>
      <c r="ADP4" s="12"/>
      <c r="ADQ4" s="12"/>
      <c r="ADR4" s="12"/>
      <c r="ADS4" s="12"/>
      <c r="ADT4" s="12"/>
      <c r="ADU4" s="12"/>
      <c r="ADV4" s="12"/>
      <c r="ADW4" s="12"/>
      <c r="ADX4" s="12"/>
      <c r="ADY4" s="12"/>
      <c r="ADZ4" s="12"/>
      <c r="AEA4" s="12"/>
      <c r="AEB4" s="12"/>
      <c r="AEC4" s="12"/>
      <c r="AED4" s="12"/>
      <c r="AEE4" s="12"/>
      <c r="AEF4" s="12"/>
      <c r="AEG4" s="12"/>
      <c r="AEH4" s="12"/>
      <c r="AEI4" s="12"/>
      <c r="AEJ4" s="12"/>
      <c r="AEK4" s="12"/>
      <c r="AEL4" s="12"/>
      <c r="AEM4" s="12"/>
      <c r="AEN4" s="12"/>
      <c r="AEO4" s="12"/>
      <c r="AEP4" s="12"/>
      <c r="AEQ4" s="12"/>
      <c r="AER4" s="12"/>
      <c r="AES4" s="12"/>
      <c r="AET4" s="12"/>
      <c r="AEU4" s="12"/>
      <c r="AEV4" s="12"/>
      <c r="AEW4" s="12"/>
      <c r="AEX4" s="12"/>
      <c r="AEY4" s="12"/>
      <c r="AEZ4" s="12"/>
      <c r="AFA4" s="12"/>
      <c r="AFB4" s="12"/>
      <c r="AFC4" s="12"/>
      <c r="AFD4" s="12"/>
      <c r="AFE4" s="12"/>
      <c r="AFF4" s="12"/>
      <c r="AFG4" s="12"/>
      <c r="AFH4" s="12"/>
      <c r="AFI4" s="12"/>
      <c r="AFJ4" s="12"/>
      <c r="AFK4" s="12"/>
      <c r="AFL4" s="12"/>
      <c r="AFM4" s="12"/>
      <c r="AFN4" s="12"/>
      <c r="AFO4" s="12"/>
      <c r="AFP4" s="12"/>
      <c r="AFQ4" s="12"/>
      <c r="AFR4" s="12"/>
      <c r="AFS4" s="12"/>
      <c r="AFT4" s="12"/>
      <c r="AFU4" s="12"/>
      <c r="AFV4" s="12"/>
      <c r="AFW4" s="12"/>
      <c r="AFX4" s="12"/>
      <c r="AFY4" s="12"/>
      <c r="AFZ4" s="12"/>
      <c r="AGA4" s="12"/>
      <c r="AGB4" s="12"/>
      <c r="AGC4" s="12"/>
      <c r="AGD4" s="12"/>
      <c r="AGE4" s="12"/>
      <c r="AGF4" s="12"/>
      <c r="AGG4" s="12"/>
      <c r="AGH4" s="12"/>
      <c r="AGI4" s="12"/>
      <c r="AGJ4" s="12"/>
      <c r="AGK4" s="12"/>
      <c r="AGL4" s="12"/>
      <c r="AGM4" s="12"/>
      <c r="AGN4" s="12"/>
      <c r="AGO4" s="12"/>
      <c r="AGP4" s="12"/>
      <c r="AGQ4" s="12"/>
      <c r="AGR4" s="12"/>
      <c r="AGS4" s="12"/>
      <c r="AGT4" s="12"/>
      <c r="AGU4" s="12"/>
      <c r="AGV4" s="12"/>
      <c r="AGW4" s="12"/>
      <c r="AGX4" s="12"/>
      <c r="AGY4" s="12"/>
      <c r="AGZ4" s="12"/>
      <c r="AHA4" s="12"/>
      <c r="AHB4" s="12"/>
      <c r="AHC4" s="12"/>
      <c r="AHD4" s="12"/>
      <c r="AHE4" s="12"/>
      <c r="AHF4" s="12"/>
      <c r="AHG4" s="12"/>
      <c r="AHH4" s="12"/>
      <c r="AHI4" s="12"/>
      <c r="AHJ4" s="12"/>
      <c r="AHK4" s="12"/>
      <c r="AHL4" s="12"/>
      <c r="AHM4" s="12"/>
      <c r="AHN4" s="12"/>
      <c r="AHO4" s="12"/>
      <c r="AHP4" s="12"/>
      <c r="AHQ4" s="12"/>
      <c r="AHR4" s="12"/>
      <c r="AHS4" s="12"/>
      <c r="AHT4" s="12"/>
      <c r="AHU4" s="12"/>
      <c r="AHV4" s="12"/>
      <c r="AHW4" s="12"/>
      <c r="AHX4" s="12"/>
      <c r="AHY4" s="12"/>
      <c r="AHZ4" s="12"/>
      <c r="AIA4" s="12"/>
      <c r="AIB4" s="12"/>
      <c r="AIC4" s="12"/>
      <c r="AID4" s="12"/>
      <c r="AIE4" s="12"/>
      <c r="AIF4" s="12"/>
      <c r="AIG4" s="12"/>
      <c r="AIH4" s="12"/>
      <c r="AII4" s="12"/>
      <c r="AIJ4" s="12"/>
      <c r="AIK4" s="12"/>
      <c r="AIL4" s="12"/>
      <c r="AIM4" s="12"/>
      <c r="AIN4" s="12"/>
      <c r="AIO4" s="12"/>
      <c r="AIP4" s="12"/>
      <c r="AIQ4" s="12"/>
      <c r="AIR4" s="12"/>
      <c r="AIS4" s="12"/>
      <c r="AIT4" s="12"/>
      <c r="AIU4" s="12"/>
      <c r="AIV4" s="12"/>
      <c r="AIW4" s="12"/>
      <c r="AIX4" s="12"/>
      <c r="AIY4" s="12"/>
      <c r="AIZ4" s="12"/>
      <c r="AJA4" s="12"/>
      <c r="AJB4" s="12"/>
      <c r="AJC4" s="12"/>
      <c r="AJD4" s="12"/>
      <c r="AJE4" s="12"/>
      <c r="AJF4" s="12"/>
      <c r="AJG4" s="12"/>
      <c r="AJH4" s="12"/>
      <c r="AJI4" s="12"/>
      <c r="AJJ4" s="12"/>
      <c r="AJK4" s="12"/>
      <c r="AJL4" s="12"/>
      <c r="AJM4" s="12"/>
      <c r="AJN4" s="12"/>
      <c r="AJO4" s="12"/>
      <c r="AJP4" s="12"/>
      <c r="AJQ4" s="12"/>
      <c r="AJR4" s="12"/>
      <c r="AJS4" s="12"/>
      <c r="AJT4" s="12"/>
      <c r="AJU4" s="12"/>
      <c r="AJV4" s="12"/>
      <c r="AJW4" s="12"/>
      <c r="AJX4" s="12"/>
      <c r="AJY4" s="12"/>
      <c r="AJZ4" s="12"/>
      <c r="AKA4" s="12"/>
      <c r="AKB4" s="12"/>
      <c r="AKC4" s="12"/>
      <c r="AKD4" s="12"/>
      <c r="AKE4" s="12"/>
      <c r="AKF4" s="12"/>
      <c r="AKG4" s="12"/>
      <c r="AKH4" s="12"/>
      <c r="AKI4" s="12"/>
      <c r="AKJ4" s="12"/>
      <c r="AKK4" s="12"/>
      <c r="AKL4" s="12"/>
      <c r="AKM4" s="12"/>
      <c r="AKN4" s="12"/>
      <c r="AKO4" s="12"/>
      <c r="AKP4" s="12"/>
      <c r="AKQ4" s="12"/>
      <c r="AKR4" s="12"/>
      <c r="AKS4" s="12"/>
      <c r="AKT4" s="12"/>
      <c r="AKU4" s="12"/>
      <c r="AKV4" s="12"/>
      <c r="AKW4" s="12"/>
      <c r="AKX4" s="12"/>
      <c r="AKY4" s="12"/>
      <c r="AKZ4" s="12"/>
      <c r="ALA4" s="12"/>
      <c r="ALB4" s="12"/>
      <c r="ALC4" s="12"/>
      <c r="ALD4" s="12"/>
      <c r="ALE4" s="12"/>
      <c r="ALF4" s="12"/>
      <c r="ALG4" s="12"/>
      <c r="ALH4" s="12"/>
      <c r="ALI4" s="12"/>
      <c r="ALJ4" s="12"/>
      <c r="ALK4" s="12"/>
      <c r="ALL4" s="12"/>
      <c r="ALM4" s="12"/>
      <c r="ALN4" s="12"/>
      <c r="ALO4" s="12"/>
      <c r="ALP4" s="12"/>
      <c r="ALQ4" s="12"/>
      <c r="ALR4" s="12"/>
      <c r="ALS4" s="12"/>
      <c r="ALT4" s="12"/>
      <c r="ALU4" s="12"/>
      <c r="ALV4" s="12"/>
      <c r="ALW4" s="12"/>
      <c r="ALX4" s="12"/>
      <c r="ALY4" s="12"/>
      <c r="ALZ4" s="12"/>
      <c r="AMA4" s="12"/>
      <c r="AMB4" s="12"/>
      <c r="AMC4" s="12"/>
      <c r="AMD4" s="12"/>
      <c r="AME4" s="12"/>
      <c r="AMF4" s="12"/>
      <c r="AMG4" s="12"/>
      <c r="AMH4" s="12"/>
      <c r="AMI4" s="12"/>
      <c r="AMJ4" s="12"/>
      <c r="AMK4" s="12"/>
      <c r="AML4" s="12"/>
      <c r="AMM4" s="12"/>
      <c r="AMN4" s="12"/>
      <c r="AMO4" s="12"/>
      <c r="AMP4" s="12"/>
      <c r="AMQ4" s="12"/>
      <c r="AMR4" s="12"/>
      <c r="AMS4" s="12"/>
      <c r="AMT4" s="12"/>
      <c r="AMU4" s="12"/>
      <c r="AMV4" s="12"/>
      <c r="AMW4" s="12"/>
      <c r="AMX4" s="12"/>
      <c r="AMY4" s="12"/>
      <c r="AMZ4" s="12"/>
      <c r="ANA4" s="12"/>
      <c r="ANB4" s="12"/>
      <c r="ANC4" s="12"/>
      <c r="AND4" s="12"/>
      <c r="ANE4" s="12"/>
      <c r="ANF4" s="12"/>
      <c r="ANG4" s="12"/>
      <c r="ANH4" s="12"/>
      <c r="ANI4" s="12"/>
      <c r="ANJ4" s="12"/>
      <c r="ANK4" s="12"/>
      <c r="ANL4" s="12"/>
      <c r="ANM4" s="12"/>
      <c r="ANN4" s="12"/>
      <c r="ANO4" s="12"/>
      <c r="ANP4" s="12"/>
      <c r="ANQ4" s="12"/>
      <c r="ANR4" s="12"/>
      <c r="ANS4" s="12"/>
      <c r="ANT4" s="12"/>
      <c r="ANU4" s="12"/>
      <c r="ANV4" s="12"/>
      <c r="ANW4" s="12"/>
      <c r="ANX4" s="12"/>
      <c r="ANY4" s="12"/>
      <c r="ANZ4" s="12"/>
      <c r="AOA4" s="12"/>
      <c r="AOB4" s="12"/>
      <c r="AOC4" s="12"/>
      <c r="AOD4" s="12"/>
      <c r="AOE4" s="12"/>
      <c r="AOF4" s="12"/>
      <c r="AOG4" s="12"/>
      <c r="AOH4" s="12"/>
      <c r="AOI4" s="12"/>
      <c r="AOJ4" s="12"/>
      <c r="AOK4" s="12"/>
      <c r="AOL4" s="12"/>
      <c r="AOM4" s="12"/>
      <c r="AON4" s="12"/>
      <c r="AOO4" s="12"/>
      <c r="AOP4" s="12"/>
      <c r="AOQ4" s="12"/>
      <c r="AOR4" s="12"/>
      <c r="AOS4" s="12"/>
      <c r="AOT4" s="12"/>
      <c r="AOU4" s="12"/>
      <c r="AOV4" s="12"/>
      <c r="AOW4" s="12"/>
      <c r="AOX4" s="12"/>
      <c r="AOY4" s="12"/>
      <c r="AOZ4" s="12"/>
      <c r="APA4" s="12"/>
      <c r="APB4" s="12"/>
      <c r="APC4" s="12"/>
      <c r="APD4" s="12"/>
      <c r="APE4" s="12"/>
      <c r="APF4" s="12"/>
      <c r="APG4" s="12"/>
      <c r="APH4" s="12"/>
      <c r="API4" s="12"/>
      <c r="APJ4" s="12"/>
      <c r="APK4" s="12"/>
      <c r="APL4" s="12"/>
      <c r="APM4" s="12"/>
      <c r="APN4" s="12"/>
      <c r="APO4" s="12"/>
      <c r="APP4" s="12"/>
      <c r="APQ4" s="12"/>
      <c r="APR4" s="12"/>
      <c r="APS4" s="12"/>
      <c r="APT4" s="12"/>
      <c r="APU4" s="12"/>
      <c r="APV4" s="12"/>
      <c r="APW4" s="12"/>
      <c r="APX4" s="12"/>
      <c r="APY4" s="12"/>
      <c r="APZ4" s="12"/>
      <c r="AQA4" s="12"/>
      <c r="AQB4" s="12"/>
      <c r="AQC4" s="12"/>
      <c r="AQD4" s="12"/>
      <c r="AQE4" s="12"/>
      <c r="AQF4" s="12"/>
      <c r="AQG4" s="12"/>
      <c r="AQH4" s="12"/>
      <c r="AQI4" s="12"/>
      <c r="AQJ4" s="12"/>
      <c r="AQK4" s="12"/>
      <c r="AQL4" s="12"/>
      <c r="AQM4" s="12"/>
      <c r="AQN4" s="12"/>
      <c r="AQO4" s="12"/>
      <c r="AQP4" s="12"/>
      <c r="AQQ4" s="12"/>
      <c r="AQR4" s="12"/>
      <c r="AQS4" s="12"/>
      <c r="AQT4" s="12"/>
      <c r="AQU4" s="12"/>
      <c r="AQV4" s="12"/>
      <c r="AQW4" s="12"/>
      <c r="AQX4" s="12"/>
      <c r="AQY4" s="12"/>
      <c r="AQZ4" s="12"/>
      <c r="ARA4" s="12"/>
      <c r="ARB4" s="12"/>
      <c r="ARC4" s="12"/>
      <c r="ARD4" s="12"/>
      <c r="ARE4" s="12"/>
      <c r="ARF4" s="12"/>
      <c r="ARG4" s="12"/>
      <c r="ARH4" s="12"/>
      <c r="ARI4" s="12"/>
      <c r="ARJ4" s="12"/>
      <c r="ARK4" s="12"/>
      <c r="ARL4" s="12"/>
      <c r="ARM4" s="12"/>
      <c r="ARN4" s="12"/>
      <c r="ARO4" s="12"/>
      <c r="ARP4" s="12"/>
      <c r="ARQ4" s="12"/>
      <c r="ARR4" s="12"/>
      <c r="ARS4" s="12"/>
      <c r="ART4" s="12"/>
      <c r="ARU4" s="12"/>
      <c r="ARV4" s="12"/>
      <c r="ARW4" s="12"/>
      <c r="ARX4" s="12"/>
      <c r="ARY4" s="12"/>
      <c r="ARZ4" s="12"/>
      <c r="ASA4" s="12"/>
      <c r="ASB4" s="12"/>
      <c r="ASC4" s="12"/>
      <c r="ASD4" s="12"/>
      <c r="ASE4" s="12"/>
      <c r="ASF4" s="12"/>
      <c r="ASG4" s="12"/>
      <c r="ASH4" s="12"/>
      <c r="ASI4" s="12"/>
      <c r="ASJ4" s="12"/>
      <c r="ASK4" s="12"/>
      <c r="ASL4" s="12"/>
      <c r="ASM4" s="12"/>
      <c r="ASN4" s="12"/>
      <c r="ASO4" s="12"/>
      <c r="ASP4" s="12"/>
      <c r="ASQ4" s="12"/>
      <c r="ASR4" s="12"/>
      <c r="ASS4" s="12"/>
      <c r="AST4" s="12"/>
      <c r="ASU4" s="12"/>
      <c r="ASV4" s="12"/>
      <c r="ASW4" s="12"/>
      <c r="ASX4" s="12"/>
      <c r="ASY4" s="12"/>
      <c r="ASZ4" s="12"/>
      <c r="ATA4" s="12"/>
      <c r="ATB4" s="12"/>
      <c r="ATC4" s="12"/>
      <c r="ATD4" s="12"/>
      <c r="ATE4" s="12"/>
      <c r="ATF4" s="12"/>
      <c r="ATG4" s="12"/>
      <c r="ATH4" s="12"/>
      <c r="ATI4" s="12"/>
      <c r="ATJ4" s="12"/>
      <c r="ATK4" s="12"/>
      <c r="ATL4" s="12"/>
      <c r="ATM4" s="12"/>
      <c r="ATN4" s="12"/>
      <c r="ATO4" s="12"/>
      <c r="ATP4" s="12"/>
      <c r="ATQ4" s="12"/>
      <c r="ATR4" s="12"/>
      <c r="ATS4" s="12"/>
      <c r="ATT4" s="12"/>
      <c r="ATU4" s="12"/>
      <c r="ATV4" s="12"/>
      <c r="ATW4" s="12"/>
      <c r="ATX4" s="12"/>
      <c r="ATY4" s="12"/>
      <c r="ATZ4" s="12"/>
      <c r="AUA4" s="12"/>
      <c r="AUB4" s="12"/>
      <c r="AUC4" s="12"/>
      <c r="AUD4" s="12"/>
      <c r="AUE4" s="12"/>
      <c r="AUF4" s="12"/>
      <c r="AUG4" s="12"/>
      <c r="AUH4" s="12"/>
      <c r="AUI4" s="12"/>
      <c r="AUJ4" s="12"/>
      <c r="AUK4" s="12"/>
      <c r="AUL4" s="12"/>
      <c r="AUM4" s="12"/>
      <c r="AUN4" s="12"/>
      <c r="AUO4" s="12"/>
      <c r="AUP4" s="12"/>
      <c r="AUQ4" s="12"/>
      <c r="AUR4" s="12"/>
      <c r="AUS4" s="12"/>
      <c r="AUT4" s="12"/>
      <c r="AUU4" s="12"/>
      <c r="AUV4" s="12"/>
      <c r="AUW4" s="12"/>
      <c r="AUX4" s="12"/>
      <c r="AUY4" s="12"/>
      <c r="AUZ4" s="12"/>
      <c r="AVA4" s="12"/>
      <c r="AVB4" s="12"/>
      <c r="AVC4" s="12"/>
      <c r="AVD4" s="12"/>
      <c r="AVE4" s="12"/>
      <c r="AVF4" s="12"/>
      <c r="AVG4" s="12"/>
      <c r="AVH4" s="12"/>
      <c r="AVI4" s="12"/>
      <c r="AVJ4" s="12"/>
      <c r="AVK4" s="12"/>
      <c r="AVL4" s="12"/>
      <c r="AVM4" s="12"/>
      <c r="AVN4" s="12"/>
      <c r="AVO4" s="12"/>
      <c r="AVP4" s="12"/>
      <c r="AVQ4" s="12"/>
      <c r="AVR4" s="12"/>
      <c r="AVS4" s="12"/>
      <c r="AVT4" s="12"/>
      <c r="AVU4" s="12"/>
      <c r="AVV4" s="12"/>
      <c r="AVW4" s="12"/>
      <c r="AVX4" s="12"/>
      <c r="AVY4" s="12"/>
      <c r="AVZ4" s="12"/>
      <c r="AWA4" s="12"/>
      <c r="AWB4" s="12"/>
      <c r="AWC4" s="12"/>
      <c r="AWD4" s="12"/>
      <c r="AWE4" s="12"/>
      <c r="AWF4" s="12"/>
      <c r="AWG4" s="12"/>
      <c r="AWH4" s="12"/>
      <c r="AWI4" s="12"/>
      <c r="AWJ4" s="12"/>
      <c r="AWK4" s="12"/>
      <c r="AWL4" s="12"/>
      <c r="AWM4" s="12"/>
      <c r="AWN4" s="12"/>
      <c r="AWO4" s="12"/>
      <c r="AWP4" s="12"/>
      <c r="AWQ4" s="12"/>
      <c r="AWR4" s="12"/>
      <c r="AWS4" s="12"/>
      <c r="AWT4" s="12"/>
      <c r="AWU4" s="12"/>
      <c r="AWV4" s="12"/>
      <c r="AWW4" s="12"/>
      <c r="AWX4" s="12"/>
      <c r="AWY4" s="12"/>
      <c r="AWZ4" s="12"/>
      <c r="AXA4" s="12"/>
      <c r="AXB4" s="12"/>
      <c r="AXC4" s="12"/>
      <c r="AXD4" s="12"/>
      <c r="AXE4" s="12"/>
      <c r="AXF4" s="12"/>
      <c r="AXG4" s="12"/>
      <c r="AXH4" s="12"/>
      <c r="AXI4" s="12"/>
      <c r="AXJ4" s="12"/>
      <c r="AXK4" s="12"/>
      <c r="AXL4" s="12"/>
      <c r="AXM4" s="12"/>
      <c r="AXN4" s="12"/>
      <c r="AXO4" s="12"/>
      <c r="AXP4" s="12"/>
      <c r="AXQ4" s="12"/>
      <c r="AXR4" s="12"/>
      <c r="AXS4" s="12"/>
      <c r="AXT4" s="12"/>
      <c r="AXU4" s="12"/>
      <c r="AXV4" s="12"/>
      <c r="AXW4" s="12"/>
      <c r="AXX4" s="12"/>
      <c r="AXY4" s="12"/>
      <c r="AXZ4" s="12"/>
      <c r="AYA4" s="12"/>
      <c r="AYB4" s="12"/>
      <c r="AYC4" s="12"/>
      <c r="AYD4" s="12"/>
      <c r="AYE4" s="12"/>
      <c r="AYF4" s="12"/>
      <c r="AYG4" s="12"/>
      <c r="AYH4" s="12"/>
      <c r="AYI4" s="12"/>
      <c r="AYJ4" s="12"/>
      <c r="AYK4" s="12"/>
      <c r="AYL4" s="12"/>
      <c r="AYM4" s="12"/>
      <c r="AYN4" s="12"/>
      <c r="AYO4" s="12"/>
      <c r="AYP4" s="12"/>
      <c r="AYQ4" s="12"/>
      <c r="AYR4" s="12"/>
      <c r="AYS4" s="12"/>
      <c r="AYT4" s="12"/>
      <c r="AYU4" s="12"/>
      <c r="AYV4" s="12"/>
      <c r="AYW4" s="12"/>
      <c r="AYX4" s="12"/>
      <c r="AYY4" s="12"/>
      <c r="AYZ4" s="12"/>
      <c r="AZA4" s="12"/>
      <c r="AZB4" s="12"/>
      <c r="AZC4" s="12"/>
      <c r="AZD4" s="12"/>
      <c r="AZE4" s="12"/>
      <c r="AZF4" s="12"/>
      <c r="AZG4" s="12"/>
      <c r="AZH4" s="12"/>
      <c r="AZI4" s="12"/>
      <c r="AZJ4" s="12"/>
      <c r="AZK4" s="12"/>
      <c r="AZL4" s="12"/>
      <c r="AZM4" s="12"/>
      <c r="AZN4" s="12"/>
      <c r="AZO4" s="12"/>
      <c r="AZP4" s="12"/>
      <c r="AZQ4" s="12"/>
      <c r="AZR4" s="12"/>
      <c r="AZS4" s="12"/>
      <c r="AZT4" s="12"/>
      <c r="AZU4" s="12"/>
      <c r="AZV4" s="12"/>
      <c r="AZW4" s="12"/>
      <c r="AZX4" s="12"/>
      <c r="AZY4" s="12"/>
      <c r="AZZ4" s="12"/>
      <c r="BAA4" s="12"/>
      <c r="BAB4" s="12"/>
      <c r="BAC4" s="12"/>
      <c r="BAD4" s="12"/>
      <c r="BAE4" s="12"/>
      <c r="BAF4" s="12"/>
      <c r="BAG4" s="12"/>
      <c r="BAH4" s="12"/>
      <c r="BAI4" s="12"/>
      <c r="BAJ4" s="12"/>
      <c r="BAK4" s="12"/>
      <c r="BAL4" s="12"/>
      <c r="BAM4" s="12"/>
      <c r="BAN4" s="12"/>
      <c r="BAO4" s="12"/>
      <c r="BAP4" s="12"/>
      <c r="BAQ4" s="12"/>
      <c r="BAR4" s="12"/>
      <c r="BAS4" s="12"/>
      <c r="BAT4" s="12"/>
      <c r="BAU4" s="12"/>
      <c r="BAV4" s="12"/>
      <c r="BAW4" s="12"/>
      <c r="BAX4" s="12"/>
      <c r="BAY4" s="12"/>
      <c r="BAZ4" s="12"/>
      <c r="BBA4" s="12"/>
      <c r="BBB4" s="12"/>
      <c r="BBC4" s="12"/>
      <c r="BBD4" s="12"/>
      <c r="BBE4" s="12"/>
      <c r="BBF4" s="12"/>
      <c r="BBG4" s="12"/>
      <c r="BBH4" s="12"/>
      <c r="BBI4" s="12"/>
      <c r="BBJ4" s="12"/>
      <c r="BBK4" s="12"/>
      <c r="BBL4" s="12"/>
      <c r="BBM4" s="12"/>
      <c r="BBN4" s="12"/>
      <c r="BBO4" s="12"/>
      <c r="BBP4" s="12"/>
      <c r="BBQ4" s="12"/>
      <c r="BBR4" s="12"/>
      <c r="BBS4" s="12"/>
      <c r="BBT4" s="12"/>
      <c r="BBU4" s="12"/>
      <c r="BBV4" s="12"/>
      <c r="BBW4" s="12"/>
      <c r="BBX4" s="12"/>
      <c r="BBY4" s="12"/>
      <c r="BBZ4" s="12"/>
      <c r="BCA4" s="12"/>
      <c r="BCB4" s="12"/>
      <c r="BCC4" s="12"/>
      <c r="BCD4" s="12"/>
      <c r="BCE4" s="12"/>
      <c r="BCF4" s="12"/>
      <c r="BCG4" s="12"/>
      <c r="BCH4" s="12"/>
      <c r="BCI4" s="12"/>
      <c r="BCJ4" s="12"/>
      <c r="BCK4" s="12"/>
      <c r="BCL4" s="12"/>
      <c r="BCM4" s="12"/>
      <c r="BCN4" s="12"/>
      <c r="BCO4" s="12"/>
      <c r="BCP4" s="12"/>
      <c r="BCQ4" s="12"/>
      <c r="BCR4" s="12"/>
      <c r="BCS4" s="12"/>
      <c r="BCT4" s="12"/>
      <c r="BCU4" s="12"/>
      <c r="BCV4" s="12"/>
      <c r="BCW4" s="12"/>
      <c r="BCX4" s="12"/>
      <c r="BCY4" s="12"/>
      <c r="BCZ4" s="12"/>
      <c r="BDA4" s="12"/>
      <c r="BDB4" s="12"/>
      <c r="BDC4" s="12"/>
      <c r="BDD4" s="12"/>
      <c r="BDE4" s="12"/>
      <c r="BDF4" s="12"/>
      <c r="BDG4" s="12"/>
      <c r="BDH4" s="12"/>
      <c r="BDI4" s="12"/>
      <c r="BDJ4" s="12"/>
      <c r="BDK4" s="12"/>
      <c r="BDL4" s="12"/>
      <c r="BDM4" s="12"/>
      <c r="BDN4" s="12"/>
      <c r="BDO4" s="12"/>
      <c r="BDP4" s="12"/>
      <c r="BDQ4" s="12"/>
      <c r="BDR4" s="12"/>
      <c r="BDS4" s="12"/>
      <c r="BDT4" s="12"/>
      <c r="BDU4" s="12"/>
      <c r="BDV4" s="12"/>
      <c r="BDW4" s="12"/>
      <c r="BDX4" s="12"/>
      <c r="BDY4" s="12"/>
      <c r="BDZ4" s="12"/>
      <c r="BEA4" s="12"/>
      <c r="BEB4" s="12"/>
      <c r="BEC4" s="12"/>
      <c r="BED4" s="12"/>
      <c r="BEE4" s="12"/>
      <c r="BEF4" s="12"/>
      <c r="BEG4" s="12"/>
      <c r="BEH4" s="12"/>
      <c r="BEI4" s="12"/>
      <c r="BEJ4" s="12"/>
      <c r="BEK4" s="12"/>
      <c r="BEL4" s="12"/>
      <c r="BEM4" s="12"/>
      <c r="BEN4" s="12"/>
      <c r="BEO4" s="12"/>
      <c r="BEP4" s="12"/>
      <c r="BEQ4" s="12"/>
      <c r="BER4" s="12"/>
      <c r="BES4" s="12"/>
      <c r="BET4" s="12"/>
      <c r="BEU4" s="12"/>
      <c r="BEV4" s="12"/>
      <c r="BEW4" s="12"/>
      <c r="BEX4" s="12"/>
      <c r="BEY4" s="12"/>
      <c r="BEZ4" s="12"/>
      <c r="BFA4" s="12"/>
      <c r="BFB4" s="12"/>
      <c r="BFC4" s="12"/>
      <c r="BFD4" s="12"/>
      <c r="BFE4" s="12"/>
      <c r="BFF4" s="12"/>
      <c r="BFG4" s="12"/>
      <c r="BFH4" s="12"/>
      <c r="BFI4" s="12"/>
      <c r="BFJ4" s="12"/>
      <c r="BFK4" s="12"/>
      <c r="BFL4" s="12"/>
      <c r="BFM4" s="12"/>
      <c r="BFN4" s="12"/>
      <c r="BFO4" s="12"/>
      <c r="BFP4" s="12"/>
      <c r="BFQ4" s="12"/>
      <c r="BFR4" s="12"/>
      <c r="BFS4" s="12"/>
      <c r="BFT4" s="12"/>
      <c r="BFU4" s="12"/>
      <c r="BFV4" s="12"/>
      <c r="BFW4" s="12"/>
      <c r="BFX4" s="12"/>
      <c r="BFY4" s="12"/>
      <c r="BFZ4" s="12"/>
      <c r="BGA4" s="12"/>
      <c r="BGB4" s="12"/>
      <c r="BGC4" s="12"/>
      <c r="BGD4" s="12"/>
      <c r="BGE4" s="12"/>
      <c r="BGF4" s="12"/>
      <c r="BGG4" s="12"/>
      <c r="BGH4" s="12"/>
      <c r="BGI4" s="12"/>
      <c r="BGJ4" s="12"/>
      <c r="BGK4" s="12"/>
      <c r="BGL4" s="12"/>
      <c r="BGM4" s="12"/>
      <c r="BGN4" s="12"/>
      <c r="BGO4" s="12"/>
      <c r="BGP4" s="12"/>
      <c r="BGQ4" s="12"/>
      <c r="BGR4" s="12"/>
      <c r="BGS4" s="12"/>
      <c r="BGT4" s="12"/>
      <c r="BGU4" s="12"/>
      <c r="BGV4" s="12"/>
      <c r="BGW4" s="12"/>
      <c r="BGX4" s="12"/>
      <c r="BGY4" s="12"/>
      <c r="BGZ4" s="12"/>
      <c r="BHA4" s="12"/>
      <c r="BHB4" s="12"/>
      <c r="BHC4" s="12"/>
      <c r="BHD4" s="12"/>
      <c r="BHE4" s="12"/>
      <c r="BHF4" s="12"/>
      <c r="BHG4" s="12"/>
      <c r="BHH4" s="12"/>
      <c r="BHI4" s="12"/>
      <c r="BHJ4" s="12"/>
      <c r="BHK4" s="12"/>
      <c r="BHL4" s="12"/>
      <c r="BHM4" s="12"/>
      <c r="BHN4" s="12"/>
      <c r="BHO4" s="12"/>
      <c r="BHP4" s="12"/>
      <c r="BHQ4" s="12"/>
      <c r="BHR4" s="12"/>
      <c r="BHS4" s="12"/>
      <c r="BHT4" s="12"/>
      <c r="BHU4" s="12"/>
      <c r="BHV4" s="12"/>
      <c r="BHW4" s="12"/>
      <c r="BHX4" s="12"/>
      <c r="BHY4" s="12"/>
      <c r="BHZ4" s="12"/>
      <c r="BIA4" s="12"/>
      <c r="BIB4" s="12"/>
      <c r="BIC4" s="12"/>
      <c r="BID4" s="12"/>
      <c r="BIE4" s="12"/>
      <c r="BIF4" s="12"/>
      <c r="BIG4" s="12"/>
      <c r="BIH4" s="12"/>
      <c r="BII4" s="12"/>
      <c r="BIJ4" s="12"/>
      <c r="BIK4" s="12"/>
      <c r="BIL4" s="12"/>
      <c r="BIM4" s="12"/>
      <c r="BIN4" s="12"/>
      <c r="BIO4" s="12"/>
      <c r="BIP4" s="12"/>
      <c r="BIQ4" s="12"/>
      <c r="BIR4" s="12"/>
      <c r="BIS4" s="12"/>
      <c r="BIT4" s="12"/>
      <c r="BIU4" s="12"/>
      <c r="BIV4" s="12"/>
      <c r="BIW4" s="12"/>
      <c r="BIX4" s="12"/>
      <c r="BIY4" s="12"/>
      <c r="BIZ4" s="12"/>
      <c r="BJA4" s="12"/>
      <c r="BJB4" s="12"/>
      <c r="BJC4" s="12"/>
      <c r="BJD4" s="12"/>
      <c r="BJE4" s="12"/>
      <c r="BJF4" s="12"/>
      <c r="BJG4" s="12"/>
      <c r="BJH4" s="12"/>
      <c r="BJI4" s="12"/>
      <c r="BJJ4" s="12"/>
      <c r="BJK4" s="12"/>
      <c r="BJL4" s="12"/>
      <c r="BJM4" s="12"/>
      <c r="BJN4" s="12"/>
      <c r="BJO4" s="12"/>
      <c r="BJP4" s="12"/>
      <c r="BJQ4" s="12"/>
      <c r="BJR4" s="12"/>
      <c r="BJS4" s="12"/>
      <c r="BJT4" s="12"/>
      <c r="BJU4" s="12"/>
      <c r="BJV4" s="12"/>
      <c r="BJW4" s="12"/>
      <c r="BJX4" s="12"/>
      <c r="BJY4" s="12"/>
      <c r="BJZ4" s="12"/>
      <c r="BKA4" s="12"/>
      <c r="BKB4" s="12"/>
      <c r="BKC4" s="12"/>
      <c r="BKD4" s="12"/>
      <c r="BKE4" s="12"/>
      <c r="BKF4" s="12"/>
      <c r="BKG4" s="12"/>
      <c r="BKH4" s="12"/>
      <c r="BKI4" s="12"/>
      <c r="BKJ4" s="12"/>
      <c r="BKK4" s="12"/>
      <c r="BKL4" s="12"/>
      <c r="BKM4" s="12"/>
      <c r="BKN4" s="12"/>
      <c r="BKO4" s="12"/>
      <c r="BKP4" s="12"/>
      <c r="BKQ4" s="12"/>
      <c r="BKR4" s="12"/>
      <c r="BKS4" s="12"/>
      <c r="BKT4" s="12"/>
      <c r="BKU4" s="12"/>
      <c r="BKV4" s="12"/>
      <c r="BKW4" s="12"/>
      <c r="BKX4" s="12"/>
      <c r="BKY4" s="12"/>
      <c r="BKZ4" s="12"/>
      <c r="BLA4" s="12"/>
      <c r="BLB4" s="12"/>
      <c r="BLC4" s="12"/>
      <c r="BLD4" s="12"/>
      <c r="BLE4" s="12"/>
      <c r="BLF4" s="12"/>
      <c r="BLG4" s="12"/>
      <c r="BLH4" s="12"/>
      <c r="BLI4" s="12"/>
      <c r="BLJ4" s="12"/>
      <c r="BLK4" s="12"/>
      <c r="BLL4" s="12"/>
      <c r="BLM4" s="12"/>
      <c r="BLN4" s="12"/>
      <c r="BLO4" s="12"/>
      <c r="BLP4" s="12"/>
      <c r="BLQ4" s="12"/>
      <c r="BLR4" s="12"/>
      <c r="BLS4" s="12"/>
      <c r="BLT4" s="12"/>
      <c r="BLU4" s="12"/>
      <c r="BLV4" s="12"/>
      <c r="BLW4" s="12"/>
      <c r="BLX4" s="12"/>
      <c r="BLY4" s="12"/>
      <c r="BLZ4" s="12"/>
      <c r="BMA4" s="12"/>
      <c r="BMB4" s="12"/>
      <c r="BMC4" s="12"/>
      <c r="BMD4" s="12"/>
      <c r="BME4" s="12"/>
      <c r="BMF4" s="12"/>
      <c r="BMG4" s="12"/>
      <c r="BMH4" s="12"/>
      <c r="BMI4" s="12"/>
      <c r="BMJ4" s="12"/>
      <c r="BMK4" s="12"/>
      <c r="BML4" s="12"/>
      <c r="BMM4" s="12"/>
      <c r="BMN4" s="12"/>
      <c r="BMO4" s="12"/>
      <c r="BMP4" s="12"/>
      <c r="BMQ4" s="12"/>
      <c r="BMR4" s="12"/>
      <c r="BMS4" s="12"/>
      <c r="BMT4" s="12"/>
      <c r="BMU4" s="12"/>
      <c r="BMV4" s="12"/>
      <c r="BMW4" s="12"/>
      <c r="BMX4" s="12"/>
      <c r="BMY4" s="12"/>
      <c r="BMZ4" s="12"/>
      <c r="BNA4" s="12"/>
      <c r="BNB4" s="12"/>
      <c r="BNC4" s="12"/>
      <c r="BND4" s="12"/>
      <c r="BNE4" s="12"/>
      <c r="BNF4" s="12"/>
      <c r="BNG4" s="12"/>
      <c r="BNH4" s="12"/>
      <c r="BNI4" s="12"/>
      <c r="BNJ4" s="12"/>
      <c r="BNK4" s="12"/>
      <c r="BNL4" s="12"/>
      <c r="BNM4" s="12"/>
      <c r="BNN4" s="12"/>
      <c r="BNO4" s="12"/>
      <c r="BNP4" s="12"/>
      <c r="BNQ4" s="12"/>
      <c r="BNR4" s="12"/>
      <c r="BNS4" s="12"/>
      <c r="BNT4" s="12"/>
      <c r="BNU4" s="12"/>
      <c r="BNV4" s="12"/>
      <c r="BNW4" s="12"/>
      <c r="BNX4" s="12"/>
      <c r="BNY4" s="12"/>
      <c r="BNZ4" s="12"/>
      <c r="BOA4" s="12"/>
      <c r="BOB4" s="12"/>
      <c r="BOC4" s="12"/>
      <c r="BOD4" s="12"/>
      <c r="BOE4" s="12"/>
      <c r="BOF4" s="12"/>
      <c r="BOG4" s="12"/>
      <c r="BOH4" s="12"/>
      <c r="BOI4" s="12"/>
      <c r="BOJ4" s="12"/>
      <c r="BOK4" s="12"/>
      <c r="BOL4" s="12"/>
      <c r="BOM4" s="12"/>
      <c r="BON4" s="12"/>
      <c r="BOO4" s="12"/>
      <c r="BOP4" s="12"/>
      <c r="BOQ4" s="12"/>
      <c r="BOR4" s="12"/>
      <c r="BOS4" s="12"/>
      <c r="BOT4" s="12"/>
      <c r="BOU4" s="12"/>
      <c r="BOV4" s="12"/>
      <c r="BOW4" s="12"/>
      <c r="BOX4" s="12"/>
      <c r="BOY4" s="12"/>
      <c r="BOZ4" s="12"/>
      <c r="BPA4" s="12"/>
      <c r="BPB4" s="12"/>
      <c r="BPC4" s="12"/>
      <c r="BPD4" s="12"/>
      <c r="BPE4" s="12"/>
      <c r="BPF4" s="12"/>
      <c r="BPG4" s="12"/>
      <c r="BPH4" s="12"/>
      <c r="BPI4" s="12"/>
      <c r="BPJ4" s="12"/>
      <c r="BPK4" s="12"/>
      <c r="BPL4" s="12"/>
      <c r="BPM4" s="12"/>
      <c r="BPN4" s="12"/>
      <c r="BPO4" s="12"/>
      <c r="BPP4" s="12"/>
      <c r="BPQ4" s="12"/>
      <c r="BPR4" s="12"/>
      <c r="BPS4" s="12"/>
      <c r="BPT4" s="12"/>
      <c r="BPU4" s="12"/>
      <c r="BPV4" s="12"/>
      <c r="BPW4" s="12"/>
      <c r="BPX4" s="12"/>
      <c r="BPY4" s="12"/>
      <c r="BPZ4" s="12"/>
      <c r="BQA4" s="12"/>
      <c r="BQB4" s="12"/>
      <c r="BQC4" s="12"/>
      <c r="BQD4" s="12"/>
      <c r="BQE4" s="12"/>
      <c r="BQF4" s="12"/>
      <c r="BQG4" s="12"/>
      <c r="BQH4" s="12"/>
      <c r="BQI4" s="12"/>
      <c r="BQJ4" s="12"/>
      <c r="BQK4" s="12"/>
      <c r="BQL4" s="12"/>
      <c r="BQM4" s="12"/>
      <c r="BQN4" s="12"/>
      <c r="BQO4" s="12"/>
      <c r="BQP4" s="12"/>
      <c r="BQQ4" s="12"/>
      <c r="BQR4" s="12"/>
      <c r="BQS4" s="12"/>
      <c r="BQT4" s="12"/>
      <c r="BQU4" s="12"/>
      <c r="BQV4" s="12"/>
      <c r="BQW4" s="12"/>
      <c r="BQX4" s="12"/>
      <c r="BQY4" s="12"/>
      <c r="BQZ4" s="12"/>
      <c r="BRA4" s="12"/>
      <c r="BRB4" s="12"/>
      <c r="BRC4" s="12"/>
      <c r="BRD4" s="12"/>
      <c r="BRE4" s="12"/>
      <c r="BRF4" s="12"/>
      <c r="BRG4" s="12"/>
      <c r="BRH4" s="12"/>
      <c r="BRI4" s="12"/>
      <c r="BRJ4" s="12"/>
      <c r="BRK4" s="12"/>
      <c r="BRL4" s="12"/>
      <c r="BRM4" s="12"/>
      <c r="BRN4" s="12"/>
      <c r="BRO4" s="12"/>
      <c r="BRP4" s="12"/>
      <c r="BRQ4" s="12"/>
      <c r="BRR4" s="12"/>
      <c r="BRS4" s="12"/>
      <c r="BRT4" s="12"/>
      <c r="BRU4" s="12"/>
      <c r="BRV4" s="12"/>
      <c r="BRW4" s="12"/>
      <c r="BRX4" s="12"/>
      <c r="BRY4" s="12"/>
      <c r="BRZ4" s="12"/>
      <c r="BSA4" s="12"/>
      <c r="BSB4" s="12"/>
      <c r="BSC4" s="12"/>
      <c r="BSD4" s="12"/>
      <c r="BSE4" s="12"/>
      <c r="BSF4" s="12"/>
      <c r="BSG4" s="12"/>
      <c r="BSH4" s="12"/>
      <c r="BSI4" s="12"/>
      <c r="BSJ4" s="12"/>
      <c r="BSK4" s="12"/>
      <c r="BSL4" s="12"/>
      <c r="BSM4" s="12"/>
      <c r="BSN4" s="12"/>
      <c r="BSO4" s="12"/>
      <c r="BSP4" s="12"/>
      <c r="BSQ4" s="12"/>
      <c r="BSR4" s="12"/>
      <c r="BSS4" s="12"/>
      <c r="BST4" s="12"/>
      <c r="BSU4" s="12"/>
      <c r="BSV4" s="12"/>
      <c r="BSW4" s="12"/>
      <c r="BSX4" s="12"/>
      <c r="BSY4" s="12"/>
      <c r="BSZ4" s="12"/>
      <c r="BTA4" s="12"/>
      <c r="BTB4" s="12"/>
      <c r="BTC4" s="12"/>
      <c r="BTD4" s="12"/>
      <c r="BTE4" s="12"/>
      <c r="BTF4" s="12"/>
      <c r="BTG4" s="12"/>
      <c r="BTH4" s="12"/>
      <c r="BTI4" s="12"/>
      <c r="BTJ4" s="12"/>
      <c r="BTK4" s="12"/>
      <c r="BTL4" s="12"/>
      <c r="BTM4" s="12"/>
      <c r="BTN4" s="12"/>
      <c r="BTO4" s="12"/>
      <c r="BTP4" s="12"/>
      <c r="BTQ4" s="12"/>
      <c r="BTR4" s="12"/>
      <c r="BTS4" s="12"/>
      <c r="BTT4" s="12"/>
      <c r="BTU4" s="12"/>
      <c r="BTV4" s="12"/>
      <c r="BTW4" s="12"/>
      <c r="BTX4" s="12"/>
      <c r="BTY4" s="12"/>
      <c r="BTZ4" s="12"/>
      <c r="BUA4" s="12"/>
      <c r="BUB4" s="12"/>
      <c r="BUC4" s="12"/>
      <c r="BUD4" s="12"/>
      <c r="BUE4" s="12"/>
      <c r="BUF4" s="12"/>
      <c r="BUG4" s="12"/>
      <c r="BUH4" s="12"/>
      <c r="BUI4" s="12"/>
      <c r="BUJ4" s="12"/>
      <c r="BUK4" s="12"/>
      <c r="BUL4" s="12"/>
      <c r="BUM4" s="12"/>
      <c r="BUN4" s="12"/>
      <c r="BUO4" s="12"/>
      <c r="BUP4" s="12"/>
      <c r="BUQ4" s="12"/>
      <c r="BUR4" s="12"/>
      <c r="BUS4" s="12"/>
      <c r="BUT4" s="12"/>
      <c r="BUU4" s="12"/>
      <c r="BUV4" s="12"/>
      <c r="BUW4" s="12"/>
      <c r="BUX4" s="12"/>
      <c r="BUY4" s="12"/>
      <c r="BUZ4" s="12"/>
      <c r="BVA4" s="12"/>
      <c r="BVB4" s="12"/>
      <c r="BVC4" s="12"/>
      <c r="BVD4" s="12"/>
      <c r="BVE4" s="12"/>
      <c r="BVF4" s="12"/>
      <c r="BVG4" s="12"/>
      <c r="BVH4" s="12"/>
      <c r="BVI4" s="12"/>
      <c r="BVJ4" s="12"/>
      <c r="BVK4" s="12"/>
      <c r="BVL4" s="12"/>
      <c r="BVM4" s="12"/>
      <c r="BVN4" s="12"/>
      <c r="BVO4" s="12"/>
      <c r="BVP4" s="12"/>
      <c r="BVQ4" s="12"/>
      <c r="BVR4" s="12"/>
      <c r="BVS4" s="12"/>
      <c r="BVT4" s="12"/>
      <c r="BVU4" s="12"/>
      <c r="BVV4" s="12"/>
      <c r="BVW4" s="12"/>
      <c r="BVX4" s="12"/>
      <c r="BVY4" s="12"/>
      <c r="BVZ4" s="12"/>
      <c r="BWA4" s="12"/>
      <c r="BWB4" s="12"/>
      <c r="BWC4" s="12"/>
      <c r="BWD4" s="12"/>
      <c r="BWE4" s="12"/>
      <c r="BWF4" s="12"/>
      <c r="BWG4" s="12"/>
      <c r="BWH4" s="12"/>
      <c r="BWI4" s="12"/>
      <c r="BWJ4" s="12"/>
      <c r="BWK4" s="12"/>
      <c r="BWL4" s="12"/>
      <c r="BWM4" s="12"/>
      <c r="BWN4" s="12"/>
      <c r="BWO4" s="12"/>
      <c r="BWP4" s="12"/>
      <c r="BWQ4" s="12"/>
      <c r="BWR4" s="12"/>
      <c r="BWS4" s="12"/>
      <c r="BWT4" s="12"/>
      <c r="BWU4" s="12"/>
      <c r="BWV4" s="12"/>
      <c r="BWW4" s="12"/>
      <c r="BWX4" s="12"/>
      <c r="BWY4" s="12"/>
      <c r="BWZ4" s="12"/>
      <c r="BXA4" s="12"/>
      <c r="BXB4" s="12"/>
      <c r="BXC4" s="12"/>
      <c r="BXD4" s="12"/>
      <c r="BXE4" s="12"/>
      <c r="BXF4" s="12"/>
      <c r="BXG4" s="12"/>
      <c r="BXH4" s="12"/>
      <c r="BXI4" s="12"/>
      <c r="BXJ4" s="12"/>
      <c r="BXK4" s="12"/>
      <c r="BXL4" s="12"/>
      <c r="BXM4" s="12"/>
      <c r="BXN4" s="12"/>
      <c r="BXO4" s="12"/>
      <c r="BXP4" s="12"/>
      <c r="BXQ4" s="12"/>
      <c r="BXR4" s="12"/>
      <c r="BXS4" s="12"/>
      <c r="BXT4" s="12"/>
      <c r="BXU4" s="12"/>
      <c r="BXV4" s="12"/>
      <c r="BXW4" s="12"/>
      <c r="BXX4" s="12"/>
      <c r="BXY4" s="12"/>
      <c r="BXZ4" s="12"/>
      <c r="BYA4" s="12"/>
      <c r="BYB4" s="12"/>
      <c r="BYC4" s="12"/>
      <c r="BYD4" s="12"/>
      <c r="BYE4" s="12"/>
      <c r="BYF4" s="12"/>
      <c r="BYG4" s="12"/>
      <c r="BYH4" s="12"/>
      <c r="BYI4" s="12"/>
      <c r="BYJ4" s="12"/>
      <c r="BYK4" s="12"/>
      <c r="BYL4" s="12"/>
      <c r="BYM4" s="12"/>
      <c r="BYN4" s="12"/>
      <c r="BYO4" s="12"/>
      <c r="BYP4" s="12"/>
      <c r="BYQ4" s="12"/>
      <c r="BYR4" s="12"/>
      <c r="BYS4" s="12"/>
      <c r="BYT4" s="12"/>
      <c r="BYU4" s="12"/>
      <c r="BYV4" s="12"/>
      <c r="BYW4" s="12"/>
      <c r="BYX4" s="12"/>
      <c r="BYY4" s="12"/>
      <c r="BYZ4" s="12"/>
      <c r="BZA4" s="12"/>
      <c r="BZB4" s="12"/>
      <c r="BZC4" s="12"/>
      <c r="BZD4" s="12"/>
      <c r="BZE4" s="12"/>
      <c r="BZF4" s="12"/>
      <c r="BZG4" s="12"/>
      <c r="BZH4" s="12"/>
      <c r="BZI4" s="12"/>
      <c r="BZJ4" s="12"/>
      <c r="BZK4" s="12"/>
      <c r="BZL4" s="12"/>
      <c r="BZM4" s="12"/>
      <c r="BZN4" s="12"/>
      <c r="BZO4" s="12"/>
      <c r="BZP4" s="12"/>
      <c r="BZQ4" s="12"/>
      <c r="BZR4" s="12"/>
      <c r="BZS4" s="12"/>
      <c r="BZT4" s="12"/>
      <c r="BZU4" s="12"/>
      <c r="BZV4" s="12"/>
      <c r="BZW4" s="12"/>
      <c r="BZX4" s="12"/>
      <c r="BZY4" s="12"/>
      <c r="BZZ4" s="12"/>
      <c r="CAA4" s="12"/>
      <c r="CAB4" s="12"/>
      <c r="CAC4" s="12"/>
      <c r="CAD4" s="12"/>
      <c r="CAE4" s="12"/>
      <c r="CAF4" s="12"/>
      <c r="CAG4" s="12"/>
      <c r="CAH4" s="12"/>
      <c r="CAI4" s="12"/>
      <c r="CAJ4" s="12"/>
      <c r="CAK4" s="12"/>
      <c r="CAL4" s="12"/>
      <c r="CAM4" s="12"/>
      <c r="CAN4" s="12"/>
      <c r="CAO4" s="12"/>
      <c r="CAP4" s="12"/>
      <c r="CAQ4" s="12"/>
      <c r="CAR4" s="12"/>
      <c r="CAS4" s="12"/>
      <c r="CAT4" s="12"/>
      <c r="CAU4" s="12"/>
      <c r="CAV4" s="12"/>
      <c r="CAW4" s="12"/>
      <c r="CAX4" s="12"/>
      <c r="CAY4" s="12"/>
      <c r="CAZ4" s="12"/>
      <c r="CBA4" s="12"/>
      <c r="CBB4" s="12"/>
      <c r="CBC4" s="12"/>
      <c r="CBD4" s="12"/>
      <c r="CBE4" s="12"/>
      <c r="CBF4" s="12"/>
      <c r="CBG4" s="12"/>
      <c r="CBH4" s="12"/>
      <c r="CBI4" s="12"/>
      <c r="CBJ4" s="12"/>
      <c r="CBK4" s="12"/>
      <c r="CBL4" s="12"/>
      <c r="CBM4" s="12"/>
      <c r="CBN4" s="12"/>
      <c r="CBO4" s="12"/>
      <c r="CBP4" s="12"/>
      <c r="CBQ4" s="12"/>
      <c r="CBR4" s="12"/>
      <c r="CBS4" s="12"/>
      <c r="CBT4" s="12"/>
      <c r="CBU4" s="12"/>
      <c r="CBV4" s="12"/>
      <c r="CBW4" s="12"/>
      <c r="CBX4" s="12"/>
      <c r="CBY4" s="12"/>
      <c r="CBZ4" s="12"/>
      <c r="CCA4" s="12"/>
      <c r="CCB4" s="12"/>
      <c r="CCC4" s="12"/>
      <c r="CCD4" s="12"/>
      <c r="CCE4" s="12"/>
      <c r="CCF4" s="12"/>
      <c r="CCG4" s="12"/>
      <c r="CCH4" s="12"/>
      <c r="CCI4" s="12"/>
      <c r="CCJ4" s="12"/>
      <c r="CCK4" s="12"/>
      <c r="CCL4" s="12"/>
      <c r="CCM4" s="12"/>
      <c r="CCN4" s="12"/>
      <c r="CCO4" s="12"/>
      <c r="CCP4" s="12"/>
      <c r="CCQ4" s="12"/>
      <c r="CCR4" s="12"/>
      <c r="CCS4" s="12"/>
      <c r="CCT4" s="12"/>
      <c r="CCU4" s="12"/>
      <c r="CCV4" s="12"/>
      <c r="CCW4" s="12"/>
      <c r="CCX4" s="12"/>
      <c r="CCY4" s="12"/>
      <c r="CCZ4" s="12"/>
      <c r="CDA4" s="12"/>
      <c r="CDB4" s="12"/>
      <c r="CDC4" s="12"/>
      <c r="CDD4" s="12"/>
      <c r="CDE4" s="12"/>
      <c r="CDF4" s="12"/>
      <c r="CDG4" s="12"/>
      <c r="CDH4" s="12"/>
      <c r="CDI4" s="12"/>
      <c r="CDJ4" s="12"/>
      <c r="CDK4" s="12"/>
      <c r="CDL4" s="12"/>
      <c r="CDM4" s="12"/>
      <c r="CDN4" s="12"/>
      <c r="CDO4" s="12"/>
      <c r="CDP4" s="12"/>
      <c r="CDQ4" s="12"/>
      <c r="CDR4" s="12"/>
      <c r="CDS4" s="12"/>
      <c r="CDT4" s="12"/>
      <c r="CDU4" s="12"/>
      <c r="CDV4" s="12"/>
      <c r="CDW4" s="12"/>
      <c r="CDX4" s="12"/>
      <c r="CDY4" s="12"/>
      <c r="CDZ4" s="12"/>
      <c r="CEA4" s="12"/>
      <c r="CEB4" s="12"/>
      <c r="CEC4" s="12"/>
      <c r="CED4" s="12"/>
      <c r="CEE4" s="12"/>
      <c r="CEF4" s="12"/>
      <c r="CEG4" s="12"/>
      <c r="CEH4" s="12"/>
      <c r="CEI4" s="12"/>
      <c r="CEJ4" s="12"/>
      <c r="CEK4" s="12"/>
      <c r="CEL4" s="12"/>
      <c r="CEM4" s="12"/>
      <c r="CEN4" s="12"/>
      <c r="CEO4" s="12"/>
      <c r="CEP4" s="12"/>
      <c r="CEQ4" s="12"/>
      <c r="CER4" s="12"/>
      <c r="CES4" s="12"/>
      <c r="CET4" s="12"/>
      <c r="CEU4" s="12"/>
      <c r="CEV4" s="12"/>
      <c r="CEW4" s="12"/>
      <c r="CEX4" s="12"/>
      <c r="CEY4" s="12"/>
      <c r="CEZ4" s="12"/>
      <c r="CFA4" s="12"/>
      <c r="CFB4" s="12"/>
      <c r="CFC4" s="12"/>
      <c r="CFD4" s="12"/>
      <c r="CFE4" s="12"/>
      <c r="CFF4" s="12"/>
      <c r="CFG4" s="12"/>
      <c r="CFH4" s="12"/>
      <c r="CFI4" s="12"/>
      <c r="CFJ4" s="12"/>
      <c r="CFK4" s="12"/>
      <c r="CFL4" s="12"/>
      <c r="CFM4" s="12"/>
      <c r="CFN4" s="12"/>
      <c r="CFO4" s="12"/>
      <c r="CFP4" s="12"/>
      <c r="CFQ4" s="12"/>
      <c r="CFR4" s="12"/>
      <c r="CFS4" s="12"/>
      <c r="CFT4" s="12"/>
      <c r="CFU4" s="12"/>
      <c r="CFV4" s="12"/>
      <c r="CFW4" s="12"/>
      <c r="CFX4" s="12"/>
      <c r="CFY4" s="12"/>
      <c r="CFZ4" s="12"/>
      <c r="CGA4" s="12"/>
      <c r="CGB4" s="12"/>
      <c r="CGC4" s="12"/>
      <c r="CGD4" s="12"/>
      <c r="CGE4" s="12"/>
      <c r="CGF4" s="12"/>
      <c r="CGG4" s="12"/>
      <c r="CGH4" s="12"/>
      <c r="CGI4" s="12"/>
      <c r="CGJ4" s="12"/>
      <c r="CGK4" s="12"/>
      <c r="CGL4" s="12"/>
      <c r="CGM4" s="12"/>
      <c r="CGN4" s="12"/>
      <c r="CGO4" s="12"/>
      <c r="CGP4" s="12"/>
      <c r="CGQ4" s="12"/>
      <c r="CGR4" s="12"/>
      <c r="CGS4" s="12"/>
      <c r="CGT4" s="12"/>
      <c r="CGU4" s="12"/>
      <c r="CGV4" s="12"/>
      <c r="CGW4" s="12"/>
      <c r="CGX4" s="12"/>
      <c r="CGY4" s="12"/>
      <c r="CGZ4" s="12"/>
      <c r="CHA4" s="12"/>
      <c r="CHB4" s="12"/>
      <c r="CHC4" s="12"/>
      <c r="CHD4" s="12"/>
      <c r="CHE4" s="12"/>
      <c r="CHF4" s="12"/>
      <c r="CHG4" s="12"/>
      <c r="CHH4" s="12"/>
      <c r="CHI4" s="12"/>
      <c r="CHJ4" s="12"/>
      <c r="CHK4" s="12"/>
      <c r="CHL4" s="12"/>
      <c r="CHM4" s="12"/>
      <c r="CHN4" s="12"/>
      <c r="CHO4" s="12"/>
      <c r="CHP4" s="12"/>
      <c r="CHQ4" s="12"/>
      <c r="CHR4" s="12"/>
      <c r="CHS4" s="12"/>
      <c r="CHT4" s="12"/>
      <c r="CHU4" s="12"/>
      <c r="CHV4" s="12"/>
      <c r="CHW4" s="12"/>
      <c r="CHX4" s="12"/>
      <c r="CHY4" s="12"/>
      <c r="CHZ4" s="12"/>
      <c r="CIA4" s="12"/>
      <c r="CIB4" s="12"/>
      <c r="CIC4" s="12"/>
      <c r="CID4" s="12"/>
      <c r="CIE4" s="12"/>
      <c r="CIF4" s="12"/>
      <c r="CIG4" s="12"/>
      <c r="CIH4" s="12"/>
      <c r="CII4" s="12"/>
      <c r="CIJ4" s="12"/>
      <c r="CIK4" s="12"/>
      <c r="CIL4" s="12"/>
      <c r="CIM4" s="12"/>
      <c r="CIN4" s="12"/>
      <c r="CIO4" s="12"/>
      <c r="CIP4" s="12"/>
      <c r="CIQ4" s="12"/>
      <c r="CIR4" s="12"/>
      <c r="CIS4" s="12"/>
      <c r="CIT4" s="12"/>
      <c r="CIU4" s="12"/>
      <c r="CIV4" s="12"/>
      <c r="CIW4" s="12"/>
      <c r="CIX4" s="12"/>
      <c r="CIY4" s="12"/>
      <c r="CIZ4" s="12"/>
      <c r="CJA4" s="12"/>
      <c r="CJB4" s="12"/>
      <c r="CJC4" s="12"/>
      <c r="CJD4" s="12"/>
      <c r="CJE4" s="12"/>
      <c r="CJF4" s="12"/>
      <c r="CJG4" s="12"/>
      <c r="CJH4" s="12"/>
      <c r="CJI4" s="12"/>
      <c r="CJJ4" s="12"/>
      <c r="CJK4" s="12"/>
      <c r="CJL4" s="12"/>
      <c r="CJM4" s="12"/>
      <c r="CJN4" s="12"/>
      <c r="CJO4" s="12"/>
      <c r="CJP4" s="12"/>
      <c r="CJQ4" s="12"/>
      <c r="CJR4" s="12"/>
      <c r="CJS4" s="12"/>
      <c r="CJT4" s="12"/>
      <c r="CJU4" s="12"/>
      <c r="CJV4" s="12"/>
      <c r="CJW4" s="12"/>
      <c r="CJX4" s="12"/>
      <c r="CJY4" s="12"/>
      <c r="CJZ4" s="12"/>
      <c r="CKA4" s="12"/>
      <c r="CKB4" s="12"/>
      <c r="CKC4" s="12"/>
      <c r="CKD4" s="12"/>
      <c r="CKE4" s="12"/>
      <c r="CKF4" s="12"/>
      <c r="CKG4" s="12"/>
      <c r="CKH4" s="12"/>
      <c r="CKI4" s="12"/>
      <c r="CKJ4" s="12"/>
      <c r="CKK4" s="12"/>
      <c r="CKL4" s="12"/>
      <c r="CKM4" s="12"/>
      <c r="CKN4" s="12"/>
      <c r="CKO4" s="12"/>
      <c r="CKP4" s="12"/>
      <c r="CKQ4" s="12"/>
      <c r="CKR4" s="12"/>
      <c r="CKS4" s="12"/>
      <c r="CKT4" s="12"/>
      <c r="CKU4" s="12"/>
      <c r="CKV4" s="12"/>
      <c r="CKW4" s="12"/>
      <c r="CKX4" s="12"/>
      <c r="CKY4" s="12"/>
      <c r="CKZ4" s="12"/>
      <c r="CLA4" s="12"/>
      <c r="CLB4" s="12"/>
      <c r="CLC4" s="12"/>
      <c r="CLD4" s="12"/>
      <c r="CLE4" s="12"/>
      <c r="CLF4" s="12"/>
      <c r="CLG4" s="12"/>
      <c r="CLH4" s="12"/>
      <c r="CLI4" s="12"/>
      <c r="CLJ4" s="12"/>
      <c r="CLK4" s="12"/>
      <c r="CLL4" s="12"/>
      <c r="CLM4" s="12"/>
      <c r="CLN4" s="12"/>
      <c r="CLO4" s="12"/>
      <c r="CLP4" s="12"/>
      <c r="CLQ4" s="12"/>
      <c r="CLR4" s="12"/>
      <c r="CLS4" s="12"/>
      <c r="CLT4" s="12"/>
      <c r="CLU4" s="12"/>
      <c r="CLV4" s="12"/>
      <c r="CLW4" s="12"/>
      <c r="CLX4" s="12"/>
      <c r="CLY4" s="12"/>
      <c r="CLZ4" s="12"/>
      <c r="CMA4" s="12"/>
      <c r="CMB4" s="12"/>
      <c r="CMC4" s="12"/>
      <c r="CMD4" s="12"/>
      <c r="CME4" s="12"/>
      <c r="CMF4" s="12"/>
      <c r="CMG4" s="12"/>
      <c r="CMH4" s="12"/>
      <c r="CMI4" s="12"/>
      <c r="CMJ4" s="12"/>
      <c r="CMK4" s="12"/>
      <c r="CML4" s="12"/>
      <c r="CMM4" s="12"/>
      <c r="CMN4" s="12"/>
      <c r="CMO4" s="12"/>
      <c r="CMP4" s="12"/>
      <c r="CMQ4" s="12"/>
      <c r="CMR4" s="12"/>
      <c r="CMS4" s="12"/>
      <c r="CMT4" s="12"/>
      <c r="CMU4" s="12"/>
      <c r="CMV4" s="12"/>
      <c r="CMW4" s="12"/>
      <c r="CMX4" s="12"/>
      <c r="CMY4" s="12"/>
      <c r="CMZ4" s="12"/>
      <c r="CNA4" s="12"/>
      <c r="CNB4" s="12"/>
      <c r="CNC4" s="12"/>
      <c r="CND4" s="12"/>
      <c r="CNE4" s="12"/>
      <c r="CNF4" s="12"/>
      <c r="CNG4" s="12"/>
      <c r="CNH4" s="12"/>
      <c r="CNI4" s="12"/>
      <c r="CNJ4" s="12"/>
      <c r="CNK4" s="12"/>
      <c r="CNL4" s="12"/>
      <c r="CNM4" s="12"/>
      <c r="CNN4" s="12"/>
      <c r="CNO4" s="12"/>
      <c r="CNP4" s="12"/>
      <c r="CNQ4" s="12"/>
      <c r="CNR4" s="12"/>
      <c r="CNS4" s="12"/>
      <c r="CNT4" s="12"/>
      <c r="CNU4" s="12"/>
      <c r="CNV4" s="12"/>
      <c r="CNW4" s="12"/>
      <c r="CNX4" s="12"/>
      <c r="CNY4" s="12"/>
      <c r="CNZ4" s="12"/>
      <c r="COA4" s="12"/>
      <c r="COB4" s="12"/>
      <c r="COC4" s="12"/>
      <c r="COD4" s="12"/>
      <c r="COE4" s="12"/>
      <c r="COF4" s="12"/>
      <c r="COG4" s="12"/>
      <c r="COH4" s="12"/>
      <c r="COI4" s="12"/>
      <c r="COJ4" s="12"/>
      <c r="COK4" s="12"/>
      <c r="COL4" s="12"/>
      <c r="COM4" s="12"/>
      <c r="CON4" s="12"/>
      <c r="COO4" s="12"/>
      <c r="COP4" s="12"/>
      <c r="COQ4" s="12"/>
      <c r="COR4" s="12"/>
      <c r="COS4" s="12"/>
      <c r="COT4" s="12"/>
      <c r="COU4" s="12"/>
      <c r="COV4" s="12"/>
      <c r="COW4" s="12"/>
      <c r="COX4" s="12"/>
      <c r="COY4" s="12"/>
      <c r="COZ4" s="12"/>
      <c r="CPA4" s="12"/>
      <c r="CPB4" s="12"/>
      <c r="CPC4" s="12"/>
      <c r="CPD4" s="12"/>
      <c r="CPE4" s="12"/>
      <c r="CPF4" s="12"/>
      <c r="CPG4" s="12"/>
      <c r="CPH4" s="12"/>
      <c r="CPI4" s="12"/>
      <c r="CPJ4" s="12"/>
      <c r="CPK4" s="12"/>
      <c r="CPL4" s="12"/>
      <c r="CPM4" s="12"/>
      <c r="CPN4" s="12"/>
      <c r="CPO4" s="12"/>
      <c r="CPP4" s="12"/>
      <c r="CPQ4" s="12"/>
      <c r="CPR4" s="12"/>
      <c r="CPS4" s="12"/>
      <c r="CPT4" s="12"/>
      <c r="CPU4" s="12"/>
      <c r="CPV4" s="12"/>
      <c r="CPW4" s="12"/>
      <c r="CPX4" s="12"/>
      <c r="CPY4" s="12"/>
      <c r="CPZ4" s="12"/>
      <c r="CQA4" s="12"/>
      <c r="CQB4" s="12"/>
      <c r="CQC4" s="12"/>
      <c r="CQD4" s="12"/>
      <c r="CQE4" s="12"/>
      <c r="CQF4" s="12"/>
      <c r="CQG4" s="12"/>
      <c r="CQH4" s="12"/>
      <c r="CQI4" s="12"/>
      <c r="CQJ4" s="12"/>
      <c r="CQK4" s="12"/>
      <c r="CQL4" s="12"/>
      <c r="CQM4" s="12"/>
      <c r="CQN4" s="12"/>
      <c r="CQO4" s="12"/>
      <c r="CQP4" s="12"/>
      <c r="CQQ4" s="12"/>
      <c r="CQR4" s="12"/>
      <c r="CQS4" s="12"/>
      <c r="CQT4" s="12"/>
      <c r="CQU4" s="12"/>
      <c r="CQV4" s="12"/>
      <c r="CQW4" s="12"/>
      <c r="CQX4" s="12"/>
      <c r="CQY4" s="12"/>
      <c r="CQZ4" s="12"/>
      <c r="CRA4" s="12"/>
      <c r="CRB4" s="12"/>
      <c r="CRC4" s="12"/>
      <c r="CRD4" s="12"/>
      <c r="CRE4" s="12"/>
      <c r="CRF4" s="12"/>
      <c r="CRG4" s="12"/>
      <c r="CRH4" s="12"/>
      <c r="CRI4" s="12"/>
      <c r="CRJ4" s="12"/>
      <c r="CRK4" s="12"/>
      <c r="CRL4" s="12"/>
      <c r="CRM4" s="12"/>
      <c r="CRN4" s="12"/>
      <c r="CRO4" s="12"/>
      <c r="CRP4" s="12"/>
      <c r="CRQ4" s="12"/>
      <c r="CRR4" s="12"/>
      <c r="CRS4" s="12"/>
      <c r="CRT4" s="12"/>
      <c r="CRU4" s="12"/>
      <c r="CRV4" s="12"/>
      <c r="CRW4" s="12"/>
      <c r="CRX4" s="12"/>
      <c r="CRY4" s="12"/>
      <c r="CRZ4" s="12"/>
      <c r="CSA4" s="12"/>
      <c r="CSB4" s="12"/>
      <c r="CSC4" s="12"/>
      <c r="CSD4" s="12"/>
      <c r="CSE4" s="12"/>
      <c r="CSF4" s="12"/>
      <c r="CSG4" s="12"/>
      <c r="CSH4" s="12"/>
      <c r="CSI4" s="12"/>
      <c r="CSJ4" s="12"/>
      <c r="CSK4" s="12"/>
      <c r="CSL4" s="12"/>
      <c r="CSM4" s="12"/>
      <c r="CSN4" s="12"/>
      <c r="CSO4" s="12"/>
      <c r="CSP4" s="12"/>
      <c r="CSQ4" s="12"/>
      <c r="CSR4" s="12"/>
      <c r="CSS4" s="12"/>
      <c r="CST4" s="12"/>
      <c r="CSU4" s="12"/>
      <c r="CSV4" s="12"/>
      <c r="CSW4" s="12"/>
      <c r="CSX4" s="12"/>
      <c r="CSY4" s="12"/>
      <c r="CSZ4" s="12"/>
      <c r="CTA4" s="12"/>
      <c r="CTB4" s="12"/>
      <c r="CTC4" s="12"/>
      <c r="CTD4" s="12"/>
      <c r="CTE4" s="12"/>
      <c r="CTF4" s="12"/>
      <c r="CTG4" s="12"/>
      <c r="CTH4" s="12"/>
      <c r="CTI4" s="12"/>
      <c r="CTJ4" s="12"/>
      <c r="CTK4" s="12"/>
      <c r="CTL4" s="12"/>
      <c r="CTM4" s="12"/>
      <c r="CTN4" s="12"/>
      <c r="CTO4" s="12"/>
      <c r="CTP4" s="12"/>
      <c r="CTQ4" s="12"/>
      <c r="CTR4" s="12"/>
      <c r="CTS4" s="12"/>
      <c r="CTT4" s="12"/>
      <c r="CTU4" s="12"/>
      <c r="CTV4" s="12"/>
      <c r="CTW4" s="12"/>
      <c r="CTX4" s="12"/>
      <c r="CTY4" s="12"/>
      <c r="CTZ4" s="12"/>
      <c r="CUA4" s="12"/>
      <c r="CUB4" s="12"/>
      <c r="CUC4" s="12"/>
      <c r="CUD4" s="12"/>
      <c r="CUE4" s="12"/>
      <c r="CUF4" s="12"/>
      <c r="CUG4" s="12"/>
      <c r="CUH4" s="12"/>
      <c r="CUI4" s="12"/>
      <c r="CUJ4" s="12"/>
      <c r="CUK4" s="12"/>
      <c r="CUL4" s="12"/>
      <c r="CUM4" s="12"/>
      <c r="CUN4" s="12"/>
      <c r="CUO4" s="12"/>
      <c r="CUP4" s="12"/>
      <c r="CUQ4" s="12"/>
      <c r="CUR4" s="12"/>
      <c r="CUS4" s="12"/>
      <c r="CUT4" s="12"/>
      <c r="CUU4" s="12"/>
      <c r="CUV4" s="12"/>
      <c r="CUW4" s="12"/>
      <c r="CUX4" s="12"/>
      <c r="CUY4" s="12"/>
      <c r="CUZ4" s="12"/>
      <c r="CVA4" s="12"/>
      <c r="CVB4" s="12"/>
      <c r="CVC4" s="12"/>
      <c r="CVD4" s="12"/>
      <c r="CVE4" s="12"/>
      <c r="CVF4" s="12"/>
      <c r="CVG4" s="12"/>
      <c r="CVH4" s="12"/>
      <c r="CVI4" s="12"/>
      <c r="CVJ4" s="12"/>
      <c r="CVK4" s="12"/>
      <c r="CVL4" s="12"/>
      <c r="CVM4" s="12"/>
      <c r="CVN4" s="12"/>
      <c r="CVO4" s="12"/>
      <c r="CVP4" s="12"/>
      <c r="CVQ4" s="12"/>
      <c r="CVR4" s="12"/>
      <c r="CVS4" s="12"/>
      <c r="CVT4" s="12"/>
      <c r="CVU4" s="12"/>
      <c r="CVV4" s="12"/>
      <c r="CVW4" s="12"/>
      <c r="CVX4" s="12"/>
      <c r="CVY4" s="12"/>
      <c r="CVZ4" s="12"/>
      <c r="CWA4" s="12"/>
      <c r="CWB4" s="12"/>
      <c r="CWC4" s="12"/>
      <c r="CWD4" s="12"/>
      <c r="CWE4" s="12"/>
      <c r="CWF4" s="12"/>
      <c r="CWG4" s="12"/>
      <c r="CWH4" s="12"/>
      <c r="CWI4" s="12"/>
      <c r="CWJ4" s="12"/>
      <c r="CWK4" s="12"/>
      <c r="CWL4" s="12"/>
      <c r="CWM4" s="12"/>
      <c r="CWN4" s="12"/>
      <c r="CWO4" s="12"/>
      <c r="CWP4" s="12"/>
      <c r="CWQ4" s="12"/>
      <c r="CWR4" s="12"/>
      <c r="CWS4" s="12"/>
      <c r="CWT4" s="12"/>
      <c r="CWU4" s="12"/>
      <c r="CWV4" s="12"/>
      <c r="CWW4" s="12"/>
      <c r="CWX4" s="12"/>
      <c r="CWY4" s="12"/>
      <c r="CWZ4" s="12"/>
      <c r="CXA4" s="12"/>
      <c r="CXB4" s="12"/>
      <c r="CXC4" s="12"/>
      <c r="CXD4" s="12"/>
      <c r="CXE4" s="12"/>
      <c r="CXF4" s="12"/>
      <c r="CXG4" s="12"/>
      <c r="CXH4" s="12"/>
      <c r="CXI4" s="12"/>
      <c r="CXJ4" s="12"/>
      <c r="CXK4" s="12"/>
      <c r="CXL4" s="12"/>
      <c r="CXM4" s="12"/>
      <c r="CXN4" s="12"/>
      <c r="CXO4" s="12"/>
      <c r="CXP4" s="12"/>
      <c r="CXQ4" s="12"/>
      <c r="CXR4" s="12"/>
      <c r="CXS4" s="12"/>
      <c r="CXT4" s="12"/>
      <c r="CXU4" s="12"/>
      <c r="CXV4" s="12"/>
      <c r="CXW4" s="12"/>
      <c r="CXX4" s="12"/>
      <c r="CXY4" s="12"/>
      <c r="CXZ4" s="12"/>
      <c r="CYA4" s="12"/>
      <c r="CYB4" s="12"/>
      <c r="CYC4" s="12"/>
      <c r="CYD4" s="12"/>
      <c r="CYE4" s="12"/>
      <c r="CYF4" s="12"/>
      <c r="CYG4" s="12"/>
      <c r="CYH4" s="12"/>
      <c r="CYI4" s="12"/>
      <c r="CYJ4" s="12"/>
      <c r="CYK4" s="12"/>
      <c r="CYL4" s="12"/>
      <c r="CYM4" s="12"/>
      <c r="CYN4" s="12"/>
      <c r="CYO4" s="12"/>
      <c r="CYP4" s="12"/>
      <c r="CYQ4" s="12"/>
      <c r="CYR4" s="12"/>
      <c r="CYS4" s="12"/>
      <c r="CYT4" s="12"/>
      <c r="CYU4" s="12"/>
      <c r="CYV4" s="12"/>
      <c r="CYW4" s="12"/>
      <c r="CYX4" s="12"/>
      <c r="CYY4" s="12"/>
      <c r="CYZ4" s="12"/>
      <c r="CZA4" s="12"/>
      <c r="CZB4" s="12"/>
      <c r="CZC4" s="12"/>
      <c r="CZD4" s="12"/>
      <c r="CZE4" s="12"/>
      <c r="CZF4" s="12"/>
      <c r="CZG4" s="12"/>
      <c r="CZH4" s="12"/>
      <c r="CZI4" s="12"/>
      <c r="CZJ4" s="12"/>
      <c r="CZK4" s="12"/>
      <c r="CZL4" s="12"/>
      <c r="CZM4" s="12"/>
      <c r="CZN4" s="12"/>
      <c r="CZO4" s="12"/>
      <c r="CZP4" s="12"/>
      <c r="CZQ4" s="12"/>
      <c r="CZR4" s="12"/>
      <c r="CZS4" s="12"/>
      <c r="CZT4" s="12"/>
      <c r="CZU4" s="12"/>
      <c r="CZV4" s="12"/>
      <c r="CZW4" s="12"/>
      <c r="CZX4" s="12"/>
      <c r="CZY4" s="12"/>
      <c r="CZZ4" s="12"/>
      <c r="DAA4" s="12"/>
      <c r="DAB4" s="12"/>
      <c r="DAC4" s="12"/>
      <c r="DAD4" s="12"/>
      <c r="DAE4" s="12"/>
      <c r="DAF4" s="12"/>
      <c r="DAG4" s="12"/>
      <c r="DAH4" s="12"/>
      <c r="DAI4" s="12"/>
      <c r="DAJ4" s="12"/>
      <c r="DAK4" s="12"/>
      <c r="DAL4" s="12"/>
      <c r="DAM4" s="12"/>
      <c r="DAN4" s="12"/>
      <c r="DAO4" s="12"/>
      <c r="DAP4" s="12"/>
      <c r="DAQ4" s="12"/>
      <c r="DAR4" s="12"/>
      <c r="DAS4" s="12"/>
      <c r="DAT4" s="12"/>
      <c r="DAU4" s="12"/>
      <c r="DAV4" s="12"/>
      <c r="DAW4" s="12"/>
      <c r="DAX4" s="12"/>
      <c r="DAY4" s="12"/>
      <c r="DAZ4" s="12"/>
      <c r="DBA4" s="12"/>
      <c r="DBB4" s="12"/>
      <c r="DBC4" s="12"/>
      <c r="DBD4" s="12"/>
      <c r="DBE4" s="12"/>
      <c r="DBF4" s="12"/>
      <c r="DBG4" s="12"/>
      <c r="DBH4" s="12"/>
      <c r="DBI4" s="12"/>
      <c r="DBJ4" s="12"/>
      <c r="DBK4" s="12"/>
      <c r="DBL4" s="12"/>
      <c r="DBM4" s="12"/>
    </row>
    <row r="5" spans="1:2914" s="3" customFormat="1" ht="227" customHeight="1">
      <c r="A5" s="80" t="s">
        <v>114</v>
      </c>
      <c r="B5" s="89" t="s">
        <v>140</v>
      </c>
      <c r="C5" s="80" t="s">
        <v>48</v>
      </c>
      <c r="D5" s="80" t="s">
        <v>1178</v>
      </c>
      <c r="E5" s="80" t="s">
        <v>5</v>
      </c>
      <c r="F5" s="80" t="s">
        <v>102</v>
      </c>
      <c r="G5" s="80" t="s">
        <v>134</v>
      </c>
      <c r="H5" s="80" t="s">
        <v>154</v>
      </c>
      <c r="I5" s="80" t="s">
        <v>199</v>
      </c>
      <c r="J5" s="80" t="s">
        <v>199</v>
      </c>
      <c r="K5" s="80" t="s">
        <v>77</v>
      </c>
      <c r="L5" s="80" t="s">
        <v>83</v>
      </c>
      <c r="M5" s="90">
        <v>42475</v>
      </c>
      <c r="N5" s="80" t="s">
        <v>95</v>
      </c>
      <c r="O5" s="80">
        <v>-25.4389</v>
      </c>
      <c r="P5" s="80">
        <v>31.962399999999999</v>
      </c>
      <c r="Q5" s="80" t="s">
        <v>1943</v>
      </c>
      <c r="R5" s="80" t="s">
        <v>199</v>
      </c>
      <c r="S5" s="80" t="s">
        <v>199</v>
      </c>
      <c r="T5" s="80" t="s">
        <v>76</v>
      </c>
      <c r="U5" s="80" t="s">
        <v>38</v>
      </c>
      <c r="V5" s="80" t="s">
        <v>127</v>
      </c>
      <c r="W5" s="80" t="s">
        <v>44</v>
      </c>
      <c r="X5" s="80" t="s">
        <v>82</v>
      </c>
      <c r="Y5" s="80" t="s">
        <v>199</v>
      </c>
      <c r="Z5" s="80" t="s">
        <v>199</v>
      </c>
      <c r="AA5" s="89" t="s">
        <v>156</v>
      </c>
      <c r="AB5" s="89" t="s">
        <v>156</v>
      </c>
      <c r="AC5" s="80" t="s">
        <v>1444</v>
      </c>
      <c r="AD5" s="80" t="s">
        <v>199</v>
      </c>
      <c r="AE5" s="80" t="s">
        <v>199</v>
      </c>
      <c r="AF5" s="80" t="s">
        <v>199</v>
      </c>
      <c r="AG5" s="80" t="s">
        <v>199</v>
      </c>
      <c r="AH5" s="80" t="s">
        <v>199</v>
      </c>
      <c r="AI5" s="80" t="s">
        <v>199</v>
      </c>
      <c r="AJ5" s="80" t="s">
        <v>199</v>
      </c>
      <c r="AK5" s="80" t="s">
        <v>199</v>
      </c>
      <c r="AL5" s="80" t="s">
        <v>199</v>
      </c>
      <c r="AM5" s="80"/>
      <c r="AN5" s="91" t="s">
        <v>23</v>
      </c>
      <c r="AO5" s="80" t="s">
        <v>82</v>
      </c>
      <c r="AP5" s="80" t="s">
        <v>199</v>
      </c>
      <c r="AQ5" s="80" t="s">
        <v>158</v>
      </c>
      <c r="AR5" s="80" t="s">
        <v>199</v>
      </c>
      <c r="AS5" s="80" t="s">
        <v>199</v>
      </c>
      <c r="AT5" s="90" t="s">
        <v>199</v>
      </c>
      <c r="AU5" s="80" t="s">
        <v>101</v>
      </c>
      <c r="AV5" s="80" t="s">
        <v>2117</v>
      </c>
      <c r="AW5" s="95" t="s">
        <v>1591</v>
      </c>
      <c r="AX5" s="80" t="s">
        <v>105</v>
      </c>
      <c r="AY5" s="80" t="s">
        <v>138</v>
      </c>
      <c r="AZ5" s="80" t="s">
        <v>151</v>
      </c>
      <c r="BA5" s="80"/>
      <c r="BB5" s="80" t="s">
        <v>94</v>
      </c>
      <c r="BC5" s="94">
        <v>42475</v>
      </c>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c r="EF5" s="4"/>
      <c r="EG5" s="4"/>
      <c r="EH5" s="4"/>
      <c r="EI5" s="4"/>
      <c r="EJ5" s="4"/>
      <c r="EK5" s="4"/>
      <c r="EL5" s="4"/>
      <c r="EM5" s="4"/>
      <c r="EN5" s="4"/>
      <c r="EO5" s="4"/>
      <c r="EP5" s="4"/>
      <c r="EQ5" s="4"/>
      <c r="ER5" s="4"/>
      <c r="ES5" s="4"/>
      <c r="ET5" s="4"/>
      <c r="EU5" s="4"/>
      <c r="EV5" s="4"/>
      <c r="EW5" s="4"/>
      <c r="EX5" s="4"/>
      <c r="EY5" s="4"/>
      <c r="EZ5" s="4"/>
      <c r="FA5" s="4"/>
      <c r="FB5" s="4"/>
      <c r="FC5" s="4"/>
      <c r="FD5" s="4"/>
      <c r="FE5" s="4"/>
      <c r="FF5" s="4"/>
      <c r="FG5" s="4"/>
      <c r="FH5" s="4"/>
      <c r="FI5" s="4"/>
      <c r="FJ5" s="4"/>
      <c r="FK5" s="4"/>
      <c r="FL5" s="4"/>
      <c r="FM5" s="4"/>
      <c r="FN5" s="4"/>
      <c r="FO5" s="4"/>
      <c r="FP5" s="4"/>
      <c r="FQ5" s="4"/>
      <c r="FR5" s="4"/>
      <c r="FS5" s="4"/>
      <c r="FT5" s="4"/>
      <c r="FU5" s="4"/>
      <c r="FV5" s="4"/>
      <c r="FW5" s="4"/>
      <c r="FX5" s="4"/>
      <c r="FY5" s="4"/>
      <c r="FZ5" s="4"/>
      <c r="GA5" s="4"/>
      <c r="GB5" s="4"/>
      <c r="GC5" s="4"/>
      <c r="GD5" s="4"/>
      <c r="GE5" s="4"/>
      <c r="GF5" s="4"/>
      <c r="GG5" s="4"/>
      <c r="GH5" s="4"/>
      <c r="GI5" s="4"/>
      <c r="GJ5" s="4"/>
      <c r="GK5" s="4"/>
      <c r="GL5" s="4"/>
      <c r="GM5" s="4"/>
      <c r="GN5" s="4"/>
      <c r="GO5" s="4"/>
      <c r="GP5" s="4"/>
      <c r="GQ5" s="4"/>
      <c r="GR5" s="4"/>
      <c r="GS5" s="4"/>
      <c r="GT5" s="4"/>
      <c r="GU5" s="4"/>
      <c r="GV5" s="4"/>
      <c r="GW5" s="4"/>
      <c r="GX5" s="4"/>
      <c r="GY5" s="4"/>
      <c r="GZ5" s="4"/>
      <c r="HA5" s="4"/>
      <c r="HB5" s="4"/>
      <c r="HC5" s="4"/>
      <c r="HD5" s="4"/>
      <c r="HE5" s="4"/>
      <c r="HF5" s="4"/>
      <c r="HG5" s="4"/>
      <c r="HH5" s="4"/>
      <c r="HI5" s="4"/>
      <c r="HJ5" s="4"/>
      <c r="HK5" s="4"/>
      <c r="HL5" s="4"/>
      <c r="HM5" s="4"/>
      <c r="HN5" s="4"/>
      <c r="HO5" s="4"/>
      <c r="HP5" s="4"/>
      <c r="HQ5" s="4"/>
      <c r="HR5" s="4"/>
      <c r="HS5" s="4"/>
      <c r="HT5" s="4"/>
      <c r="HU5" s="4"/>
      <c r="HV5" s="4"/>
      <c r="HW5" s="4"/>
      <c r="HX5" s="4"/>
      <c r="HY5" s="4"/>
      <c r="HZ5" s="4"/>
      <c r="IA5" s="4"/>
      <c r="IB5" s="4"/>
      <c r="IC5" s="4"/>
      <c r="ID5" s="4"/>
      <c r="IE5" s="4"/>
      <c r="IF5" s="4"/>
      <c r="IG5" s="4"/>
      <c r="IH5" s="4"/>
      <c r="II5" s="4"/>
      <c r="IJ5" s="4"/>
      <c r="IK5" s="4"/>
      <c r="IL5" s="4"/>
      <c r="IM5" s="4"/>
      <c r="IN5" s="4"/>
      <c r="IO5" s="4"/>
      <c r="IP5" s="4"/>
      <c r="IQ5" s="4"/>
      <c r="IR5" s="4"/>
      <c r="IS5" s="4"/>
      <c r="IT5" s="4"/>
      <c r="IU5" s="4"/>
      <c r="IV5" s="4"/>
      <c r="IW5" s="4"/>
      <c r="IX5" s="4"/>
      <c r="IY5" s="4"/>
      <c r="IZ5" s="4"/>
      <c r="JA5" s="4"/>
      <c r="JB5" s="4"/>
      <c r="JC5" s="4"/>
      <c r="JD5" s="4"/>
      <c r="JE5" s="4"/>
      <c r="JF5" s="4"/>
      <c r="JG5" s="4"/>
      <c r="JH5" s="4"/>
      <c r="JI5" s="4"/>
      <c r="JJ5" s="4"/>
      <c r="JK5" s="4"/>
      <c r="JL5" s="4"/>
      <c r="JM5" s="4"/>
      <c r="JN5" s="4"/>
      <c r="JO5" s="4"/>
      <c r="JP5" s="4"/>
      <c r="JQ5" s="4"/>
      <c r="JR5" s="4"/>
      <c r="JS5" s="4"/>
      <c r="JT5" s="4"/>
      <c r="JU5" s="4"/>
      <c r="JV5" s="4"/>
      <c r="JW5" s="4"/>
      <c r="JX5" s="4"/>
      <c r="JY5" s="4"/>
      <c r="JZ5" s="4"/>
      <c r="KA5" s="4"/>
      <c r="KB5" s="4"/>
      <c r="KC5" s="4"/>
      <c r="KD5" s="4"/>
      <c r="KE5" s="4"/>
      <c r="KF5" s="4"/>
      <c r="KG5" s="4"/>
      <c r="KH5" s="4"/>
      <c r="KI5" s="4"/>
      <c r="KJ5" s="4"/>
      <c r="KK5" s="4"/>
      <c r="KL5" s="4"/>
      <c r="KM5" s="4"/>
      <c r="KN5" s="4"/>
      <c r="KO5" s="4"/>
      <c r="KP5" s="4"/>
      <c r="KQ5" s="4"/>
      <c r="KR5" s="4"/>
      <c r="KS5" s="4"/>
      <c r="KT5" s="4"/>
      <c r="KU5" s="4"/>
      <c r="KV5" s="4"/>
      <c r="KW5" s="4"/>
      <c r="KX5" s="4"/>
      <c r="KY5" s="4"/>
      <c r="KZ5" s="4"/>
      <c r="LA5" s="4"/>
      <c r="LB5" s="4"/>
      <c r="LC5" s="4"/>
      <c r="LD5" s="4"/>
      <c r="LE5" s="4"/>
      <c r="LF5" s="4"/>
      <c r="LG5" s="4"/>
      <c r="LH5" s="4"/>
      <c r="LI5" s="4"/>
      <c r="LJ5" s="4"/>
      <c r="LK5" s="4"/>
      <c r="LL5" s="4"/>
      <c r="LM5" s="4"/>
      <c r="LN5" s="4"/>
      <c r="LO5" s="4"/>
      <c r="LP5" s="4"/>
      <c r="LQ5" s="4"/>
      <c r="LR5" s="4"/>
      <c r="LS5" s="4"/>
      <c r="LT5" s="4"/>
      <c r="LU5" s="4"/>
      <c r="LV5" s="4"/>
      <c r="LW5" s="4"/>
      <c r="LX5" s="4"/>
      <c r="LY5" s="4"/>
      <c r="LZ5" s="4"/>
      <c r="MA5" s="4"/>
      <c r="MB5" s="4"/>
      <c r="MC5" s="4"/>
      <c r="MD5" s="4"/>
      <c r="ME5" s="4"/>
      <c r="MF5" s="4"/>
      <c r="MG5" s="4"/>
      <c r="MH5" s="4"/>
      <c r="MI5" s="4"/>
      <c r="MJ5" s="4"/>
      <c r="MK5" s="4"/>
      <c r="ML5" s="4"/>
      <c r="MM5" s="4"/>
      <c r="MN5" s="4"/>
      <c r="MO5" s="4"/>
      <c r="MP5" s="4"/>
      <c r="MQ5" s="4"/>
      <c r="MR5" s="4"/>
      <c r="MS5" s="4"/>
      <c r="MT5" s="4"/>
      <c r="MU5" s="4"/>
      <c r="MV5" s="4"/>
      <c r="MW5" s="4"/>
      <c r="MX5" s="4"/>
      <c r="MY5" s="4"/>
      <c r="MZ5" s="4"/>
      <c r="NA5" s="4"/>
      <c r="NB5" s="4"/>
      <c r="NC5" s="4"/>
      <c r="ND5" s="4"/>
      <c r="NE5" s="4"/>
      <c r="NF5" s="4"/>
      <c r="NG5" s="4"/>
      <c r="NH5" s="4"/>
      <c r="NI5" s="4"/>
      <c r="NJ5" s="4"/>
      <c r="NK5" s="4"/>
      <c r="NL5" s="4"/>
      <c r="NM5" s="4"/>
      <c r="NN5" s="4"/>
      <c r="NO5" s="4"/>
      <c r="NP5" s="4"/>
      <c r="NQ5" s="4"/>
      <c r="NR5" s="4"/>
      <c r="NS5" s="4"/>
      <c r="NT5" s="4"/>
      <c r="NU5" s="4"/>
      <c r="NV5" s="4"/>
      <c r="NW5" s="4"/>
      <c r="NX5" s="4"/>
      <c r="NY5" s="4"/>
      <c r="NZ5" s="4"/>
      <c r="OA5" s="4"/>
      <c r="OB5" s="4"/>
      <c r="OC5" s="4"/>
      <c r="OD5" s="4"/>
      <c r="OE5" s="4"/>
      <c r="OF5" s="4"/>
      <c r="OG5" s="4"/>
      <c r="OH5" s="4"/>
      <c r="OI5" s="4"/>
      <c r="OJ5" s="4"/>
      <c r="OK5" s="4"/>
      <c r="OL5" s="4"/>
      <c r="OM5" s="4"/>
      <c r="ON5" s="4"/>
      <c r="OO5" s="4"/>
      <c r="OP5" s="4"/>
      <c r="OQ5" s="4"/>
      <c r="OR5" s="4"/>
      <c r="OS5" s="4"/>
      <c r="OT5" s="4"/>
      <c r="OU5" s="4"/>
      <c r="OV5" s="4"/>
      <c r="OW5" s="4"/>
      <c r="OX5" s="4"/>
      <c r="OY5" s="4"/>
      <c r="OZ5" s="4"/>
      <c r="PA5" s="4"/>
      <c r="PB5" s="4"/>
      <c r="PC5" s="4"/>
      <c r="PD5" s="4"/>
      <c r="PE5" s="4"/>
      <c r="PF5" s="4"/>
      <c r="PG5" s="4"/>
      <c r="PH5" s="4"/>
      <c r="PI5" s="4"/>
      <c r="PJ5" s="4"/>
      <c r="PK5" s="4"/>
      <c r="PL5" s="4"/>
      <c r="PM5" s="4"/>
      <c r="PN5" s="4"/>
      <c r="PO5" s="4"/>
      <c r="PP5" s="4"/>
      <c r="PQ5" s="4"/>
      <c r="PR5" s="4"/>
      <c r="PS5" s="4"/>
      <c r="PT5" s="4"/>
      <c r="PU5" s="4"/>
      <c r="PV5" s="4"/>
      <c r="PW5" s="4"/>
      <c r="PX5" s="4"/>
      <c r="PY5" s="4"/>
      <c r="PZ5" s="4"/>
      <c r="QA5" s="4"/>
      <c r="QB5" s="4"/>
      <c r="QC5" s="4"/>
      <c r="QD5" s="4"/>
      <c r="QE5" s="4"/>
      <c r="QF5" s="4"/>
      <c r="QG5" s="4"/>
      <c r="QH5" s="4"/>
      <c r="QI5" s="4"/>
      <c r="QJ5" s="4"/>
      <c r="QK5" s="4"/>
      <c r="QL5" s="4"/>
      <c r="QM5" s="4"/>
      <c r="QN5" s="4"/>
      <c r="QO5" s="4"/>
      <c r="QP5" s="4"/>
      <c r="QQ5" s="4"/>
      <c r="QR5" s="4"/>
      <c r="QS5" s="4"/>
      <c r="QT5" s="4"/>
      <c r="QU5" s="4"/>
      <c r="QV5" s="4"/>
      <c r="QW5" s="4"/>
      <c r="QX5" s="4"/>
      <c r="QY5" s="4"/>
      <c r="QZ5" s="4"/>
      <c r="RA5" s="4"/>
      <c r="RB5" s="4"/>
      <c r="RC5" s="4"/>
      <c r="RD5" s="4"/>
      <c r="RE5" s="4"/>
      <c r="RF5" s="4"/>
      <c r="RG5" s="4"/>
      <c r="RH5" s="4"/>
      <c r="RI5" s="4"/>
      <c r="RJ5" s="4"/>
      <c r="RK5" s="4"/>
      <c r="RL5" s="4"/>
      <c r="RM5" s="4"/>
      <c r="RN5" s="4"/>
      <c r="RO5" s="4"/>
      <c r="RP5" s="4"/>
      <c r="RQ5" s="4"/>
      <c r="RR5" s="4"/>
      <c r="RS5" s="4"/>
      <c r="RT5" s="4"/>
      <c r="RU5" s="4"/>
      <c r="RV5" s="4"/>
      <c r="RW5" s="4"/>
      <c r="RX5" s="4"/>
      <c r="RY5" s="4"/>
      <c r="RZ5" s="4"/>
      <c r="SA5" s="4"/>
      <c r="SB5" s="4"/>
      <c r="SC5" s="4"/>
      <c r="SD5" s="4"/>
      <c r="SE5" s="4"/>
      <c r="SF5" s="4"/>
      <c r="SG5" s="4"/>
      <c r="SH5" s="4"/>
      <c r="SI5" s="4"/>
      <c r="SJ5" s="4"/>
      <c r="SK5" s="4"/>
      <c r="SL5" s="4"/>
      <c r="SM5" s="4"/>
      <c r="SN5" s="4"/>
      <c r="SO5" s="4"/>
      <c r="SP5" s="4"/>
      <c r="SQ5" s="4"/>
      <c r="SR5" s="4"/>
      <c r="SS5" s="4"/>
      <c r="ST5" s="4"/>
      <c r="SU5" s="4"/>
      <c r="SV5" s="4"/>
      <c r="SW5" s="4"/>
      <c r="SX5" s="4"/>
      <c r="SY5" s="4"/>
      <c r="SZ5" s="4"/>
      <c r="TA5" s="4"/>
      <c r="TB5" s="4"/>
      <c r="TC5" s="4"/>
      <c r="TD5" s="4"/>
      <c r="TE5" s="4"/>
      <c r="TF5" s="4"/>
      <c r="TG5" s="4"/>
      <c r="TH5" s="4"/>
      <c r="TI5" s="4"/>
      <c r="TJ5" s="4"/>
      <c r="TK5" s="4"/>
      <c r="TL5" s="4"/>
      <c r="TM5" s="4"/>
      <c r="TN5" s="4"/>
      <c r="TO5" s="4"/>
      <c r="TP5" s="4"/>
      <c r="TQ5" s="4"/>
      <c r="TR5" s="4"/>
      <c r="TS5" s="4"/>
      <c r="TT5" s="4"/>
      <c r="TU5" s="4"/>
      <c r="TV5" s="4"/>
      <c r="TW5" s="4"/>
      <c r="TX5" s="4"/>
      <c r="TY5" s="4"/>
      <c r="TZ5" s="4"/>
      <c r="UA5" s="4"/>
      <c r="UB5" s="4"/>
      <c r="UC5" s="4"/>
      <c r="UD5" s="4"/>
      <c r="UE5" s="4"/>
      <c r="UF5" s="4"/>
      <c r="UG5" s="4"/>
      <c r="UH5" s="4"/>
      <c r="UI5" s="4"/>
      <c r="UJ5" s="4"/>
      <c r="UK5" s="4"/>
      <c r="UL5" s="4"/>
      <c r="UM5" s="4"/>
      <c r="UN5" s="4"/>
      <c r="UO5" s="4"/>
      <c r="UP5" s="4"/>
      <c r="UQ5" s="4"/>
      <c r="UR5" s="4"/>
      <c r="US5" s="4"/>
      <c r="UT5" s="4"/>
      <c r="UU5" s="4"/>
      <c r="UV5" s="4"/>
      <c r="UW5" s="4"/>
      <c r="UX5" s="4"/>
      <c r="UY5" s="4"/>
      <c r="UZ5" s="4"/>
      <c r="VA5" s="4"/>
      <c r="VB5" s="4"/>
      <c r="VC5" s="4"/>
      <c r="VD5" s="4"/>
      <c r="VE5" s="4"/>
      <c r="VF5" s="4"/>
      <c r="VG5" s="4"/>
      <c r="VH5" s="4"/>
      <c r="VI5" s="4"/>
      <c r="VJ5" s="4"/>
      <c r="VK5" s="4"/>
      <c r="VL5" s="4"/>
      <c r="VM5" s="4"/>
      <c r="VN5" s="4"/>
      <c r="VO5" s="4"/>
      <c r="VP5" s="4"/>
      <c r="VQ5" s="4"/>
      <c r="VR5" s="4"/>
      <c r="VS5" s="4"/>
      <c r="VT5" s="4"/>
      <c r="VU5" s="4"/>
      <c r="VV5" s="4"/>
      <c r="VW5" s="4"/>
      <c r="VX5" s="4"/>
      <c r="VY5" s="4"/>
      <c r="VZ5" s="4"/>
      <c r="WA5" s="4"/>
      <c r="WB5" s="4"/>
      <c r="WC5" s="4"/>
      <c r="WD5" s="4"/>
      <c r="WE5" s="4"/>
      <c r="WF5" s="4"/>
      <c r="WG5" s="4"/>
      <c r="WH5" s="4"/>
      <c r="WI5" s="4"/>
      <c r="WJ5" s="4"/>
      <c r="WK5" s="4"/>
      <c r="WL5" s="4"/>
      <c r="WM5" s="4"/>
      <c r="WN5" s="4"/>
      <c r="WO5" s="4"/>
      <c r="WP5" s="4"/>
      <c r="WQ5" s="4"/>
      <c r="WR5" s="4"/>
      <c r="WS5" s="4"/>
      <c r="WT5" s="4"/>
      <c r="WU5" s="4"/>
      <c r="WV5" s="4"/>
      <c r="WW5" s="4"/>
      <c r="WX5" s="4"/>
      <c r="WY5" s="4"/>
      <c r="WZ5" s="4"/>
      <c r="XA5" s="4"/>
      <c r="XB5" s="4"/>
      <c r="XC5" s="4"/>
      <c r="XD5" s="4"/>
      <c r="XE5" s="4"/>
      <c r="XF5" s="4"/>
      <c r="XG5" s="4"/>
      <c r="XH5" s="4"/>
      <c r="XI5" s="4"/>
      <c r="XJ5" s="4"/>
      <c r="XK5" s="4"/>
      <c r="XL5" s="4"/>
      <c r="XM5" s="4"/>
      <c r="XN5" s="4"/>
      <c r="XO5" s="4"/>
      <c r="XP5" s="4"/>
      <c r="XQ5" s="4"/>
      <c r="XR5" s="4"/>
      <c r="XS5" s="4"/>
      <c r="XT5" s="4"/>
      <c r="XU5" s="4"/>
      <c r="XV5" s="4"/>
      <c r="XW5" s="4"/>
      <c r="XX5" s="4"/>
      <c r="XY5" s="4"/>
      <c r="XZ5" s="4"/>
      <c r="YA5" s="4"/>
      <c r="YB5" s="4"/>
      <c r="YC5" s="4"/>
      <c r="YD5" s="4"/>
      <c r="YE5" s="4"/>
      <c r="YF5" s="4"/>
      <c r="YG5" s="4"/>
      <c r="YH5" s="4"/>
      <c r="YI5" s="4"/>
      <c r="YJ5" s="4"/>
      <c r="YK5" s="4"/>
      <c r="YL5" s="4"/>
      <c r="YM5" s="4"/>
      <c r="YN5" s="4"/>
      <c r="YO5" s="4"/>
      <c r="YP5" s="4"/>
      <c r="YQ5" s="4"/>
      <c r="YR5" s="4"/>
      <c r="YS5" s="4"/>
      <c r="YT5" s="4"/>
      <c r="YU5" s="4"/>
      <c r="YV5" s="4"/>
      <c r="YW5" s="4"/>
      <c r="YX5" s="4"/>
      <c r="YY5" s="4"/>
      <c r="YZ5" s="4"/>
      <c r="ZA5" s="4"/>
      <c r="ZB5" s="4"/>
      <c r="ZC5" s="4"/>
      <c r="ZD5" s="4"/>
      <c r="ZE5" s="4"/>
      <c r="ZF5" s="4"/>
      <c r="ZG5" s="4"/>
      <c r="ZH5" s="4"/>
      <c r="ZI5" s="4"/>
      <c r="ZJ5" s="4"/>
      <c r="ZK5" s="4"/>
      <c r="ZL5" s="4"/>
      <c r="ZM5" s="4"/>
      <c r="ZN5" s="4"/>
      <c r="ZO5" s="4"/>
      <c r="ZP5" s="4"/>
      <c r="ZQ5" s="4"/>
      <c r="ZR5" s="4"/>
      <c r="ZS5" s="4"/>
      <c r="ZT5" s="4"/>
      <c r="ZU5" s="4"/>
      <c r="ZV5" s="4"/>
      <c r="ZW5" s="4"/>
      <c r="ZX5" s="4"/>
      <c r="ZY5" s="4"/>
      <c r="ZZ5" s="4"/>
      <c r="AAA5" s="4"/>
      <c r="AAB5" s="4"/>
      <c r="AAC5" s="4"/>
      <c r="AAD5" s="4"/>
      <c r="AAE5" s="4"/>
      <c r="AAF5" s="4"/>
      <c r="AAG5" s="4"/>
      <c r="AAH5" s="4"/>
      <c r="AAI5" s="4"/>
      <c r="AAJ5" s="4"/>
      <c r="AAK5" s="4"/>
      <c r="AAL5" s="4"/>
      <c r="AAM5" s="4"/>
      <c r="AAN5" s="4"/>
      <c r="AAO5" s="4"/>
      <c r="AAP5" s="4"/>
      <c r="AAQ5" s="4"/>
      <c r="AAR5" s="4"/>
      <c r="AAS5" s="4"/>
      <c r="AAT5" s="4"/>
      <c r="AAU5" s="4"/>
      <c r="AAV5" s="4"/>
      <c r="AAW5" s="4"/>
      <c r="AAX5" s="4"/>
      <c r="AAY5" s="4"/>
      <c r="AAZ5" s="4"/>
      <c r="ABA5" s="4"/>
      <c r="ABB5" s="4"/>
      <c r="ABC5" s="4"/>
      <c r="ABD5" s="4"/>
      <c r="ABE5" s="4"/>
      <c r="ABF5" s="4"/>
      <c r="ABG5" s="4"/>
      <c r="ABH5" s="4"/>
      <c r="ABI5" s="4"/>
      <c r="ABJ5" s="4"/>
      <c r="ABK5" s="4"/>
      <c r="ABL5" s="4"/>
      <c r="ABM5" s="4"/>
      <c r="ABN5" s="4"/>
      <c r="ABO5" s="4"/>
      <c r="ABP5" s="4"/>
      <c r="ABQ5" s="4"/>
      <c r="ABR5" s="4"/>
      <c r="ABS5" s="4"/>
      <c r="ABT5" s="4"/>
      <c r="ABU5" s="4"/>
      <c r="ABV5" s="4"/>
      <c r="ABW5" s="4"/>
      <c r="ABX5" s="4"/>
      <c r="ABY5" s="4"/>
      <c r="ABZ5" s="4"/>
      <c r="ACA5" s="4"/>
      <c r="ACB5" s="4"/>
      <c r="ACC5" s="4"/>
      <c r="ACD5" s="4"/>
      <c r="ACE5" s="4"/>
      <c r="ACF5" s="4"/>
      <c r="ACG5" s="4"/>
      <c r="ACH5" s="4"/>
      <c r="ACI5" s="4"/>
      <c r="ACJ5" s="4"/>
      <c r="ACK5" s="4"/>
      <c r="ACL5" s="4"/>
      <c r="ACM5" s="4"/>
      <c r="ACN5" s="4"/>
      <c r="ACO5" s="4"/>
      <c r="ACP5" s="4"/>
      <c r="ACQ5" s="4"/>
      <c r="ACR5" s="4"/>
      <c r="ACS5" s="4"/>
      <c r="ACT5" s="4"/>
      <c r="ACU5" s="4"/>
      <c r="ACV5" s="4"/>
      <c r="ACW5" s="4"/>
      <c r="ACX5" s="4"/>
      <c r="ACY5" s="4"/>
      <c r="ACZ5" s="4"/>
      <c r="ADA5" s="4"/>
      <c r="ADB5" s="4"/>
      <c r="ADC5" s="4"/>
      <c r="ADD5" s="4"/>
      <c r="ADE5" s="4"/>
      <c r="ADF5" s="4"/>
      <c r="ADG5" s="4"/>
      <c r="ADH5" s="4"/>
      <c r="ADI5" s="4"/>
      <c r="ADJ5" s="4"/>
      <c r="ADK5" s="4"/>
      <c r="ADL5" s="4"/>
      <c r="ADM5" s="4"/>
      <c r="ADN5" s="4"/>
      <c r="ADO5" s="4"/>
      <c r="ADP5" s="4"/>
      <c r="ADQ5" s="4"/>
      <c r="ADR5" s="4"/>
      <c r="ADS5" s="4"/>
      <c r="ADT5" s="4"/>
      <c r="ADU5" s="4"/>
      <c r="ADV5" s="4"/>
      <c r="ADW5" s="4"/>
      <c r="ADX5" s="4"/>
      <c r="ADY5" s="4"/>
      <c r="ADZ5" s="4"/>
      <c r="AEA5" s="4"/>
      <c r="AEB5" s="4"/>
      <c r="AEC5" s="4"/>
      <c r="AED5" s="4"/>
      <c r="AEE5" s="4"/>
      <c r="AEF5" s="4"/>
      <c r="AEG5" s="4"/>
      <c r="AEH5" s="4"/>
      <c r="AEI5" s="4"/>
      <c r="AEJ5" s="4"/>
      <c r="AEK5" s="4"/>
      <c r="AEL5" s="4"/>
      <c r="AEM5" s="4"/>
      <c r="AEN5" s="4"/>
      <c r="AEO5" s="4"/>
      <c r="AEP5" s="4"/>
      <c r="AEQ5" s="4"/>
      <c r="AER5" s="4"/>
      <c r="AES5" s="4"/>
      <c r="AET5" s="4"/>
      <c r="AEU5" s="4"/>
      <c r="AEV5" s="4"/>
      <c r="AEW5" s="4"/>
      <c r="AEX5" s="4"/>
      <c r="AEY5" s="4"/>
      <c r="AEZ5" s="4"/>
      <c r="AFA5" s="4"/>
      <c r="AFB5" s="4"/>
      <c r="AFC5" s="4"/>
      <c r="AFD5" s="4"/>
      <c r="AFE5" s="4"/>
      <c r="AFF5" s="4"/>
      <c r="AFG5" s="4"/>
      <c r="AFH5" s="4"/>
      <c r="AFI5" s="4"/>
      <c r="AFJ5" s="4"/>
      <c r="AFK5" s="4"/>
      <c r="AFL5" s="4"/>
      <c r="AFM5" s="4"/>
      <c r="AFN5" s="4"/>
      <c r="AFO5" s="4"/>
      <c r="AFP5" s="4"/>
      <c r="AFQ5" s="4"/>
      <c r="AFR5" s="4"/>
      <c r="AFS5" s="4"/>
      <c r="AFT5" s="4"/>
      <c r="AFU5" s="4"/>
      <c r="AFV5" s="4"/>
      <c r="AFW5" s="4"/>
      <c r="AFX5" s="4"/>
      <c r="AFY5" s="4"/>
      <c r="AFZ5" s="4"/>
      <c r="AGA5" s="4"/>
      <c r="AGB5" s="4"/>
      <c r="AGC5" s="4"/>
      <c r="AGD5" s="4"/>
      <c r="AGE5" s="4"/>
      <c r="AGF5" s="4"/>
      <c r="AGG5" s="4"/>
      <c r="AGH5" s="4"/>
      <c r="AGI5" s="4"/>
      <c r="AGJ5" s="4"/>
      <c r="AGK5" s="4"/>
      <c r="AGL5" s="4"/>
      <c r="AGM5" s="4"/>
      <c r="AGN5" s="4"/>
      <c r="AGO5" s="4"/>
      <c r="AGP5" s="4"/>
      <c r="AGQ5" s="4"/>
      <c r="AGR5" s="4"/>
      <c r="AGS5" s="4"/>
      <c r="AGT5" s="4"/>
      <c r="AGU5" s="4"/>
      <c r="AGV5" s="4"/>
      <c r="AGW5" s="4"/>
      <c r="AGX5" s="4"/>
      <c r="AGY5" s="4"/>
      <c r="AGZ5" s="4"/>
      <c r="AHA5" s="4"/>
      <c r="AHB5" s="4"/>
      <c r="AHC5" s="4"/>
      <c r="AHD5" s="4"/>
      <c r="AHE5" s="4"/>
      <c r="AHF5" s="4"/>
      <c r="AHG5" s="4"/>
      <c r="AHH5" s="4"/>
      <c r="AHI5" s="4"/>
      <c r="AHJ5" s="4"/>
      <c r="AHK5" s="4"/>
      <c r="AHL5" s="4"/>
      <c r="AHM5" s="4"/>
      <c r="AHN5" s="4"/>
      <c r="AHO5" s="4"/>
      <c r="AHP5" s="4"/>
      <c r="AHQ5" s="4"/>
      <c r="AHR5" s="4"/>
      <c r="AHS5" s="4"/>
      <c r="AHT5" s="4"/>
      <c r="AHU5" s="4"/>
      <c r="AHV5" s="4"/>
      <c r="AHW5" s="4"/>
      <c r="AHX5" s="4"/>
      <c r="AHY5" s="4"/>
      <c r="AHZ5" s="4"/>
      <c r="AIA5" s="4"/>
      <c r="AIB5" s="4"/>
      <c r="AIC5" s="4"/>
      <c r="AID5" s="4"/>
      <c r="AIE5" s="4"/>
      <c r="AIF5" s="4"/>
      <c r="AIG5" s="4"/>
      <c r="AIH5" s="4"/>
      <c r="AII5" s="4"/>
      <c r="AIJ5" s="4"/>
      <c r="AIK5" s="4"/>
      <c r="AIL5" s="4"/>
      <c r="AIM5" s="4"/>
      <c r="AIN5" s="4"/>
      <c r="AIO5" s="4"/>
      <c r="AIP5" s="4"/>
      <c r="AIQ5" s="4"/>
      <c r="AIR5" s="4"/>
      <c r="AIS5" s="4"/>
      <c r="AIT5" s="4"/>
      <c r="AIU5" s="4"/>
      <c r="AIV5" s="4"/>
      <c r="AIW5" s="4"/>
      <c r="AIX5" s="4"/>
      <c r="AIY5" s="4"/>
      <c r="AIZ5" s="4"/>
      <c r="AJA5" s="4"/>
      <c r="AJB5" s="4"/>
      <c r="AJC5" s="4"/>
      <c r="AJD5" s="4"/>
      <c r="AJE5" s="4"/>
      <c r="AJF5" s="4"/>
      <c r="AJG5" s="4"/>
      <c r="AJH5" s="4"/>
      <c r="AJI5" s="4"/>
      <c r="AJJ5" s="4"/>
      <c r="AJK5" s="4"/>
      <c r="AJL5" s="4"/>
      <c r="AJM5" s="4"/>
      <c r="AJN5" s="4"/>
      <c r="AJO5" s="4"/>
      <c r="AJP5" s="4"/>
      <c r="AJQ5" s="4"/>
      <c r="AJR5" s="4"/>
      <c r="AJS5" s="4"/>
      <c r="AJT5" s="4"/>
      <c r="AJU5" s="4"/>
      <c r="AJV5" s="4"/>
      <c r="AJW5" s="4"/>
      <c r="AJX5" s="4"/>
      <c r="AJY5" s="4"/>
      <c r="AJZ5" s="4"/>
      <c r="AKA5" s="4"/>
      <c r="AKB5" s="4"/>
      <c r="AKC5" s="4"/>
      <c r="AKD5" s="4"/>
      <c r="AKE5" s="4"/>
      <c r="AKF5" s="4"/>
      <c r="AKG5" s="4"/>
      <c r="AKH5" s="4"/>
      <c r="AKI5" s="4"/>
      <c r="AKJ5" s="4"/>
      <c r="AKK5" s="4"/>
      <c r="AKL5" s="4"/>
      <c r="AKM5" s="4"/>
      <c r="AKN5" s="4"/>
      <c r="AKO5" s="4"/>
      <c r="AKP5" s="4"/>
      <c r="AKQ5" s="4"/>
      <c r="AKR5" s="4"/>
      <c r="AKS5" s="4"/>
      <c r="AKT5" s="4"/>
      <c r="AKU5" s="4"/>
      <c r="AKV5" s="4"/>
      <c r="AKW5" s="4"/>
      <c r="AKX5" s="4"/>
      <c r="AKY5" s="4"/>
      <c r="AKZ5" s="4"/>
      <c r="ALA5" s="4"/>
      <c r="ALB5" s="4"/>
      <c r="ALC5" s="4"/>
      <c r="ALD5" s="4"/>
      <c r="ALE5" s="4"/>
      <c r="ALF5" s="4"/>
      <c r="ALG5" s="4"/>
      <c r="ALH5" s="4"/>
      <c r="ALI5" s="4"/>
      <c r="ALJ5" s="4"/>
      <c r="ALK5" s="4"/>
      <c r="ALL5" s="4"/>
      <c r="ALM5" s="4"/>
      <c r="ALN5" s="4"/>
      <c r="ALO5" s="4"/>
      <c r="ALP5" s="4"/>
      <c r="ALQ5" s="4"/>
      <c r="ALR5" s="4"/>
      <c r="ALS5" s="4"/>
      <c r="ALT5" s="4"/>
      <c r="ALU5" s="4"/>
      <c r="ALV5" s="4"/>
      <c r="ALW5" s="4"/>
      <c r="ALX5" s="4"/>
      <c r="ALY5" s="4"/>
      <c r="ALZ5" s="4"/>
      <c r="AMA5" s="4"/>
      <c r="AMB5" s="4"/>
      <c r="AMC5" s="4"/>
      <c r="AMD5" s="4"/>
      <c r="AME5" s="4"/>
      <c r="AMF5" s="4"/>
      <c r="AMG5" s="4"/>
      <c r="AMH5" s="4"/>
      <c r="AMI5" s="4"/>
      <c r="AMJ5" s="4"/>
      <c r="AMK5" s="4"/>
      <c r="AML5" s="4"/>
      <c r="AMM5" s="4"/>
      <c r="AMN5" s="4"/>
      <c r="AMO5" s="4"/>
      <c r="AMP5" s="4"/>
      <c r="AMQ5" s="4"/>
      <c r="AMR5" s="4"/>
      <c r="AMS5" s="4"/>
      <c r="AMT5" s="4"/>
      <c r="AMU5" s="4"/>
      <c r="AMV5" s="4"/>
      <c r="AMW5" s="4"/>
      <c r="AMX5" s="4"/>
      <c r="AMY5" s="4"/>
      <c r="AMZ5" s="4"/>
      <c r="ANA5" s="4"/>
      <c r="ANB5" s="4"/>
      <c r="ANC5" s="4"/>
      <c r="AND5" s="4"/>
      <c r="ANE5" s="4"/>
      <c r="ANF5" s="4"/>
      <c r="ANG5" s="4"/>
      <c r="ANH5" s="4"/>
      <c r="ANI5" s="4"/>
      <c r="ANJ5" s="4"/>
      <c r="ANK5" s="4"/>
      <c r="ANL5" s="4"/>
      <c r="ANM5" s="4"/>
      <c r="ANN5" s="4"/>
      <c r="ANO5" s="4"/>
      <c r="ANP5" s="4"/>
      <c r="ANQ5" s="4"/>
      <c r="ANR5" s="4"/>
      <c r="ANS5" s="4"/>
      <c r="ANT5" s="4"/>
      <c r="ANU5" s="4"/>
      <c r="ANV5" s="4"/>
      <c r="ANW5" s="4"/>
      <c r="ANX5" s="4"/>
      <c r="ANY5" s="4"/>
      <c r="ANZ5" s="4"/>
      <c r="AOA5" s="4"/>
      <c r="AOB5" s="4"/>
      <c r="AOC5" s="4"/>
      <c r="AOD5" s="4"/>
      <c r="AOE5" s="4"/>
      <c r="AOF5" s="4"/>
      <c r="AOG5" s="4"/>
      <c r="AOH5" s="4"/>
      <c r="AOI5" s="4"/>
      <c r="AOJ5" s="4"/>
      <c r="AOK5" s="4"/>
      <c r="AOL5" s="4"/>
      <c r="AOM5" s="4"/>
      <c r="AON5" s="4"/>
      <c r="AOO5" s="4"/>
      <c r="AOP5" s="4"/>
      <c r="AOQ5" s="4"/>
      <c r="AOR5" s="4"/>
      <c r="AOS5" s="4"/>
      <c r="AOT5" s="4"/>
      <c r="AOU5" s="4"/>
      <c r="AOV5" s="4"/>
      <c r="AOW5" s="4"/>
      <c r="AOX5" s="4"/>
      <c r="AOY5" s="4"/>
      <c r="AOZ5" s="4"/>
      <c r="APA5" s="4"/>
      <c r="APB5" s="4"/>
      <c r="APC5" s="4"/>
      <c r="APD5" s="4"/>
      <c r="APE5" s="4"/>
      <c r="APF5" s="4"/>
      <c r="APG5" s="4"/>
      <c r="APH5" s="4"/>
      <c r="API5" s="4"/>
      <c r="APJ5" s="4"/>
      <c r="APK5" s="4"/>
      <c r="APL5" s="4"/>
      <c r="APM5" s="4"/>
      <c r="APN5" s="4"/>
      <c r="APO5" s="4"/>
      <c r="APP5" s="4"/>
      <c r="APQ5" s="4"/>
      <c r="APR5" s="4"/>
      <c r="APS5" s="4"/>
      <c r="APT5" s="4"/>
      <c r="APU5" s="4"/>
      <c r="APV5" s="4"/>
      <c r="APW5" s="4"/>
      <c r="APX5" s="4"/>
      <c r="APY5" s="4"/>
      <c r="APZ5" s="4"/>
      <c r="AQA5" s="4"/>
      <c r="AQB5" s="4"/>
      <c r="AQC5" s="4"/>
      <c r="AQD5" s="4"/>
      <c r="AQE5" s="4"/>
      <c r="AQF5" s="4"/>
      <c r="AQG5" s="4"/>
      <c r="AQH5" s="4"/>
      <c r="AQI5" s="4"/>
      <c r="AQJ5" s="4"/>
      <c r="AQK5" s="4"/>
      <c r="AQL5" s="4"/>
      <c r="AQM5" s="4"/>
      <c r="AQN5" s="4"/>
      <c r="AQO5" s="4"/>
      <c r="AQP5" s="4"/>
      <c r="AQQ5" s="4"/>
      <c r="AQR5" s="4"/>
      <c r="AQS5" s="4"/>
      <c r="AQT5" s="4"/>
      <c r="AQU5" s="4"/>
      <c r="AQV5" s="4"/>
      <c r="AQW5" s="4"/>
      <c r="AQX5" s="4"/>
      <c r="AQY5" s="4"/>
      <c r="AQZ5" s="4"/>
      <c r="ARA5" s="4"/>
      <c r="ARB5" s="4"/>
      <c r="ARC5" s="4"/>
      <c r="ARD5" s="4"/>
      <c r="ARE5" s="4"/>
      <c r="ARF5" s="4"/>
      <c r="ARG5" s="4"/>
      <c r="ARH5" s="4"/>
      <c r="ARI5" s="4"/>
      <c r="ARJ5" s="4"/>
      <c r="ARK5" s="4"/>
      <c r="ARL5" s="4"/>
      <c r="ARM5" s="4"/>
      <c r="ARN5" s="4"/>
      <c r="ARO5" s="4"/>
      <c r="ARP5" s="4"/>
      <c r="ARQ5" s="4"/>
      <c r="ARR5" s="4"/>
      <c r="ARS5" s="4"/>
      <c r="ART5" s="4"/>
      <c r="ARU5" s="4"/>
      <c r="ARV5" s="4"/>
      <c r="ARW5" s="4"/>
      <c r="ARX5" s="4"/>
      <c r="ARY5" s="4"/>
      <c r="ARZ5" s="4"/>
      <c r="ASA5" s="4"/>
      <c r="ASB5" s="4"/>
      <c r="ASC5" s="4"/>
      <c r="ASD5" s="4"/>
      <c r="ASE5" s="4"/>
      <c r="ASF5" s="4"/>
      <c r="ASG5" s="4"/>
      <c r="ASH5" s="4"/>
      <c r="ASI5" s="4"/>
      <c r="ASJ5" s="4"/>
      <c r="ASK5" s="4"/>
      <c r="ASL5" s="4"/>
      <c r="ASM5" s="4"/>
      <c r="ASN5" s="4"/>
      <c r="ASO5" s="4"/>
      <c r="ASP5" s="4"/>
      <c r="ASQ5" s="4"/>
      <c r="ASR5" s="4"/>
      <c r="ASS5" s="4"/>
      <c r="AST5" s="4"/>
      <c r="ASU5" s="4"/>
      <c r="ASV5" s="4"/>
      <c r="ASW5" s="4"/>
      <c r="ASX5" s="4"/>
      <c r="ASY5" s="4"/>
      <c r="ASZ5" s="4"/>
      <c r="ATA5" s="4"/>
      <c r="ATB5" s="4"/>
      <c r="ATC5" s="4"/>
      <c r="ATD5" s="4"/>
      <c r="ATE5" s="4"/>
      <c r="ATF5" s="4"/>
      <c r="ATG5" s="4"/>
      <c r="ATH5" s="4"/>
      <c r="ATI5" s="4"/>
      <c r="ATJ5" s="4"/>
      <c r="ATK5" s="4"/>
      <c r="ATL5" s="4"/>
      <c r="ATM5" s="4"/>
      <c r="ATN5" s="4"/>
      <c r="ATO5" s="4"/>
      <c r="ATP5" s="4"/>
      <c r="ATQ5" s="4"/>
      <c r="ATR5" s="4"/>
      <c r="ATS5" s="4"/>
      <c r="ATT5" s="4"/>
      <c r="ATU5" s="4"/>
      <c r="ATV5" s="4"/>
      <c r="ATW5" s="4"/>
      <c r="ATX5" s="4"/>
      <c r="ATY5" s="4"/>
      <c r="ATZ5" s="4"/>
      <c r="AUA5" s="4"/>
      <c r="AUB5" s="4"/>
      <c r="AUC5" s="4"/>
      <c r="AUD5" s="4"/>
      <c r="AUE5" s="4"/>
      <c r="AUF5" s="4"/>
      <c r="AUG5" s="4"/>
      <c r="AUH5" s="4"/>
      <c r="AUI5" s="4"/>
      <c r="AUJ5" s="4"/>
      <c r="AUK5" s="4"/>
      <c r="AUL5" s="4"/>
      <c r="AUM5" s="4"/>
      <c r="AUN5" s="4"/>
      <c r="AUO5" s="4"/>
      <c r="AUP5" s="4"/>
      <c r="AUQ5" s="4"/>
      <c r="AUR5" s="4"/>
      <c r="AUS5" s="4"/>
      <c r="AUT5" s="4"/>
      <c r="AUU5" s="4"/>
      <c r="AUV5" s="4"/>
      <c r="AUW5" s="4"/>
      <c r="AUX5" s="4"/>
      <c r="AUY5" s="4"/>
      <c r="AUZ5" s="4"/>
      <c r="AVA5" s="4"/>
      <c r="AVB5" s="4"/>
      <c r="AVC5" s="4"/>
      <c r="AVD5" s="4"/>
      <c r="AVE5" s="4"/>
      <c r="AVF5" s="4"/>
      <c r="AVG5" s="4"/>
      <c r="AVH5" s="4"/>
      <c r="AVI5" s="4"/>
      <c r="AVJ5" s="4"/>
      <c r="AVK5" s="4"/>
      <c r="AVL5" s="4"/>
      <c r="AVM5" s="4"/>
      <c r="AVN5" s="4"/>
      <c r="AVO5" s="4"/>
      <c r="AVP5" s="4"/>
      <c r="AVQ5" s="4"/>
      <c r="AVR5" s="4"/>
      <c r="AVS5" s="4"/>
      <c r="AVT5" s="4"/>
      <c r="AVU5" s="4"/>
      <c r="AVV5" s="4"/>
      <c r="AVW5" s="4"/>
      <c r="AVX5" s="4"/>
      <c r="AVY5" s="4"/>
      <c r="AVZ5" s="4"/>
      <c r="AWA5" s="4"/>
      <c r="AWB5" s="4"/>
      <c r="AWC5" s="4"/>
      <c r="AWD5" s="4"/>
      <c r="AWE5" s="4"/>
      <c r="AWF5" s="4"/>
      <c r="AWG5" s="4"/>
      <c r="AWH5" s="4"/>
      <c r="AWI5" s="4"/>
      <c r="AWJ5" s="4"/>
      <c r="AWK5" s="4"/>
      <c r="AWL5" s="4"/>
      <c r="AWM5" s="4"/>
      <c r="AWN5" s="4"/>
      <c r="AWO5" s="4"/>
      <c r="AWP5" s="4"/>
      <c r="AWQ5" s="4"/>
      <c r="AWR5" s="4"/>
      <c r="AWS5" s="4"/>
      <c r="AWT5" s="4"/>
      <c r="AWU5" s="4"/>
      <c r="AWV5" s="4"/>
      <c r="AWW5" s="4"/>
      <c r="AWX5" s="4"/>
      <c r="AWY5" s="4"/>
      <c r="AWZ5" s="4"/>
      <c r="AXA5" s="4"/>
      <c r="AXB5" s="4"/>
      <c r="AXC5" s="4"/>
      <c r="AXD5" s="4"/>
      <c r="AXE5" s="4"/>
      <c r="AXF5" s="4"/>
      <c r="AXG5" s="4"/>
      <c r="AXH5" s="4"/>
      <c r="AXI5" s="4"/>
      <c r="AXJ5" s="4"/>
      <c r="AXK5" s="4"/>
      <c r="AXL5" s="4"/>
      <c r="AXM5" s="4"/>
      <c r="AXN5" s="4"/>
      <c r="AXO5" s="4"/>
      <c r="AXP5" s="4"/>
      <c r="AXQ5" s="4"/>
      <c r="AXR5" s="4"/>
      <c r="AXS5" s="4"/>
      <c r="AXT5" s="4"/>
      <c r="AXU5" s="4"/>
      <c r="AXV5" s="4"/>
      <c r="AXW5" s="4"/>
      <c r="AXX5" s="4"/>
      <c r="AXY5" s="4"/>
      <c r="AXZ5" s="4"/>
      <c r="AYA5" s="4"/>
      <c r="AYB5" s="4"/>
      <c r="AYC5" s="4"/>
      <c r="AYD5" s="4"/>
      <c r="AYE5" s="4"/>
      <c r="AYF5" s="4"/>
      <c r="AYG5" s="4"/>
      <c r="AYH5" s="4"/>
      <c r="AYI5" s="4"/>
      <c r="AYJ5" s="4"/>
      <c r="AYK5" s="4"/>
      <c r="AYL5" s="4"/>
      <c r="AYM5" s="4"/>
      <c r="AYN5" s="4"/>
      <c r="AYO5" s="4"/>
      <c r="AYP5" s="4"/>
      <c r="AYQ5" s="4"/>
      <c r="AYR5" s="4"/>
      <c r="AYS5" s="4"/>
      <c r="AYT5" s="4"/>
      <c r="AYU5" s="4"/>
      <c r="AYV5" s="4"/>
      <c r="AYW5" s="4"/>
      <c r="AYX5" s="4"/>
      <c r="AYY5" s="4"/>
      <c r="AYZ5" s="4"/>
      <c r="AZA5" s="4"/>
      <c r="AZB5" s="4"/>
      <c r="AZC5" s="4"/>
      <c r="AZD5" s="4"/>
      <c r="AZE5" s="4"/>
      <c r="AZF5" s="4"/>
      <c r="AZG5" s="4"/>
      <c r="AZH5" s="4"/>
      <c r="AZI5" s="4"/>
      <c r="AZJ5" s="4"/>
      <c r="AZK5" s="4"/>
      <c r="AZL5" s="4"/>
      <c r="AZM5" s="4"/>
      <c r="AZN5" s="4"/>
      <c r="AZO5" s="4"/>
      <c r="AZP5" s="4"/>
      <c r="AZQ5" s="4"/>
      <c r="AZR5" s="4"/>
      <c r="AZS5" s="4"/>
      <c r="AZT5" s="4"/>
      <c r="AZU5" s="4"/>
      <c r="AZV5" s="4"/>
      <c r="AZW5" s="4"/>
      <c r="AZX5" s="4"/>
      <c r="AZY5" s="4"/>
      <c r="AZZ5" s="4"/>
      <c r="BAA5" s="4"/>
      <c r="BAB5" s="4"/>
      <c r="BAC5" s="4"/>
      <c r="BAD5" s="4"/>
      <c r="BAE5" s="4"/>
      <c r="BAF5" s="4"/>
      <c r="BAG5" s="4"/>
      <c r="BAH5" s="4"/>
      <c r="BAI5" s="4"/>
      <c r="BAJ5" s="4"/>
      <c r="BAK5" s="4"/>
      <c r="BAL5" s="4"/>
      <c r="BAM5" s="4"/>
      <c r="BAN5" s="4"/>
      <c r="BAO5" s="4"/>
      <c r="BAP5" s="4"/>
      <c r="BAQ5" s="4"/>
      <c r="BAR5" s="4"/>
      <c r="BAS5" s="4"/>
      <c r="BAT5" s="4"/>
      <c r="BAU5" s="4"/>
      <c r="BAV5" s="4"/>
      <c r="BAW5" s="4"/>
      <c r="BAX5" s="4"/>
      <c r="BAY5" s="4"/>
      <c r="BAZ5" s="4"/>
      <c r="BBA5" s="4"/>
      <c r="BBB5" s="4"/>
      <c r="BBC5" s="4"/>
      <c r="BBD5" s="4"/>
      <c r="BBE5" s="4"/>
      <c r="BBF5" s="4"/>
      <c r="BBG5" s="4"/>
      <c r="BBH5" s="4"/>
      <c r="BBI5" s="4"/>
      <c r="BBJ5" s="4"/>
      <c r="BBK5" s="4"/>
      <c r="BBL5" s="4"/>
      <c r="BBM5" s="4"/>
      <c r="BBN5" s="4"/>
      <c r="BBO5" s="4"/>
      <c r="BBP5" s="4"/>
      <c r="BBQ5" s="4"/>
      <c r="BBR5" s="4"/>
      <c r="BBS5" s="4"/>
      <c r="BBT5" s="4"/>
      <c r="BBU5" s="4"/>
      <c r="BBV5" s="4"/>
      <c r="BBW5" s="4"/>
      <c r="BBX5" s="4"/>
      <c r="BBY5" s="4"/>
      <c r="BBZ5" s="4"/>
      <c r="BCA5" s="4"/>
      <c r="BCB5" s="4"/>
      <c r="BCC5" s="4"/>
      <c r="BCD5" s="4"/>
      <c r="BCE5" s="4"/>
      <c r="BCF5" s="4"/>
      <c r="BCG5" s="4"/>
      <c r="BCH5" s="4"/>
      <c r="BCI5" s="4"/>
      <c r="BCJ5" s="4"/>
      <c r="BCK5" s="4"/>
      <c r="BCL5" s="4"/>
      <c r="BCM5" s="4"/>
      <c r="BCN5" s="4"/>
      <c r="BCO5" s="4"/>
      <c r="BCP5" s="4"/>
      <c r="BCQ5" s="4"/>
      <c r="BCR5" s="4"/>
      <c r="BCS5" s="4"/>
      <c r="BCT5" s="4"/>
      <c r="BCU5" s="4"/>
      <c r="BCV5" s="4"/>
      <c r="BCW5" s="4"/>
      <c r="BCX5" s="4"/>
      <c r="BCY5" s="4"/>
      <c r="BCZ5" s="4"/>
      <c r="BDA5" s="4"/>
      <c r="BDB5" s="4"/>
      <c r="BDC5" s="4"/>
      <c r="BDD5" s="4"/>
      <c r="BDE5" s="4"/>
      <c r="BDF5" s="4"/>
      <c r="BDG5" s="4"/>
      <c r="BDH5" s="4"/>
      <c r="BDI5" s="4"/>
      <c r="BDJ5" s="4"/>
      <c r="BDK5" s="4"/>
      <c r="BDL5" s="4"/>
      <c r="BDM5" s="4"/>
      <c r="BDN5" s="4"/>
      <c r="BDO5" s="4"/>
      <c r="BDP5" s="4"/>
      <c r="BDQ5" s="4"/>
      <c r="BDR5" s="4"/>
      <c r="BDS5" s="4"/>
      <c r="BDT5" s="4"/>
      <c r="BDU5" s="4"/>
      <c r="BDV5" s="4"/>
      <c r="BDW5" s="4"/>
      <c r="BDX5" s="4"/>
      <c r="BDY5" s="4"/>
      <c r="BDZ5" s="4"/>
      <c r="BEA5" s="4"/>
      <c r="BEB5" s="4"/>
      <c r="BEC5" s="4"/>
      <c r="BED5" s="4"/>
      <c r="BEE5" s="4"/>
      <c r="BEF5" s="4"/>
      <c r="BEG5" s="4"/>
      <c r="BEH5" s="4"/>
      <c r="BEI5" s="4"/>
      <c r="BEJ5" s="4"/>
      <c r="BEK5" s="4"/>
      <c r="BEL5" s="4"/>
      <c r="BEM5" s="4"/>
      <c r="BEN5" s="4"/>
      <c r="BEO5" s="4"/>
      <c r="BEP5" s="4"/>
      <c r="BEQ5" s="4"/>
      <c r="BER5" s="4"/>
      <c r="BES5" s="4"/>
      <c r="BET5" s="4"/>
      <c r="BEU5" s="4"/>
      <c r="BEV5" s="4"/>
      <c r="BEW5" s="4"/>
      <c r="BEX5" s="4"/>
      <c r="BEY5" s="4"/>
      <c r="BEZ5" s="4"/>
      <c r="BFA5" s="4"/>
      <c r="BFB5" s="4"/>
      <c r="BFC5" s="4"/>
      <c r="BFD5" s="4"/>
      <c r="BFE5" s="4"/>
      <c r="BFF5" s="4"/>
      <c r="BFG5" s="4"/>
      <c r="BFH5" s="4"/>
      <c r="BFI5" s="4"/>
      <c r="BFJ5" s="4"/>
      <c r="BFK5" s="4"/>
      <c r="BFL5" s="4"/>
      <c r="BFM5" s="4"/>
      <c r="BFN5" s="4"/>
      <c r="BFO5" s="4"/>
      <c r="BFP5" s="4"/>
      <c r="BFQ5" s="4"/>
      <c r="BFR5" s="4"/>
      <c r="BFS5" s="4"/>
      <c r="BFT5" s="4"/>
      <c r="BFU5" s="4"/>
      <c r="BFV5" s="4"/>
      <c r="BFW5" s="4"/>
      <c r="BFX5" s="4"/>
      <c r="BFY5" s="4"/>
      <c r="BFZ5" s="4"/>
      <c r="BGA5" s="4"/>
      <c r="BGB5" s="4"/>
      <c r="BGC5" s="4"/>
      <c r="BGD5" s="4"/>
      <c r="BGE5" s="4"/>
      <c r="BGF5" s="4"/>
      <c r="BGG5" s="4"/>
      <c r="BGH5" s="4"/>
      <c r="BGI5" s="4"/>
      <c r="BGJ5" s="4"/>
      <c r="BGK5" s="4"/>
      <c r="BGL5" s="4"/>
      <c r="BGM5" s="4"/>
      <c r="BGN5" s="4"/>
      <c r="BGO5" s="4"/>
      <c r="BGP5" s="4"/>
      <c r="BGQ5" s="4"/>
      <c r="BGR5" s="4"/>
      <c r="BGS5" s="4"/>
      <c r="BGT5" s="4"/>
      <c r="BGU5" s="4"/>
      <c r="BGV5" s="4"/>
      <c r="BGW5" s="4"/>
      <c r="BGX5" s="4"/>
      <c r="BGY5" s="4"/>
      <c r="BGZ5" s="4"/>
      <c r="BHA5" s="4"/>
      <c r="BHB5" s="4"/>
      <c r="BHC5" s="4"/>
      <c r="BHD5" s="4"/>
      <c r="BHE5" s="4"/>
      <c r="BHF5" s="4"/>
      <c r="BHG5" s="4"/>
      <c r="BHH5" s="4"/>
      <c r="BHI5" s="4"/>
      <c r="BHJ5" s="4"/>
      <c r="BHK5" s="4"/>
      <c r="BHL5" s="4"/>
      <c r="BHM5" s="4"/>
      <c r="BHN5" s="4"/>
      <c r="BHO5" s="4"/>
      <c r="BHP5" s="4"/>
      <c r="BHQ5" s="4"/>
      <c r="BHR5" s="4"/>
      <c r="BHS5" s="4"/>
      <c r="BHT5" s="4"/>
      <c r="BHU5" s="4"/>
      <c r="BHV5" s="4"/>
      <c r="BHW5" s="4"/>
      <c r="BHX5" s="4"/>
      <c r="BHY5" s="4"/>
      <c r="BHZ5" s="4"/>
      <c r="BIA5" s="4"/>
      <c r="BIB5" s="4"/>
      <c r="BIC5" s="4"/>
      <c r="BID5" s="4"/>
      <c r="BIE5" s="4"/>
      <c r="BIF5" s="4"/>
      <c r="BIG5" s="4"/>
      <c r="BIH5" s="4"/>
      <c r="BII5" s="4"/>
      <c r="BIJ5" s="4"/>
      <c r="BIK5" s="4"/>
      <c r="BIL5" s="4"/>
      <c r="BIM5" s="4"/>
      <c r="BIN5" s="4"/>
      <c r="BIO5" s="4"/>
      <c r="BIP5" s="4"/>
      <c r="BIQ5" s="4"/>
      <c r="BIR5" s="4"/>
      <c r="BIS5" s="4"/>
      <c r="BIT5" s="4"/>
      <c r="BIU5" s="4"/>
      <c r="BIV5" s="4"/>
      <c r="BIW5" s="4"/>
      <c r="BIX5" s="4"/>
      <c r="BIY5" s="4"/>
      <c r="BIZ5" s="4"/>
      <c r="BJA5" s="4"/>
      <c r="BJB5" s="4"/>
      <c r="BJC5" s="4"/>
      <c r="BJD5" s="4"/>
      <c r="BJE5" s="4"/>
      <c r="BJF5" s="4"/>
      <c r="BJG5" s="4"/>
      <c r="BJH5" s="4"/>
      <c r="BJI5" s="4"/>
      <c r="BJJ5" s="4"/>
      <c r="BJK5" s="4"/>
      <c r="BJL5" s="4"/>
      <c r="BJM5" s="4"/>
      <c r="BJN5" s="4"/>
      <c r="BJO5" s="4"/>
      <c r="BJP5" s="4"/>
      <c r="BJQ5" s="4"/>
      <c r="BJR5" s="4"/>
      <c r="BJS5" s="4"/>
      <c r="BJT5" s="4"/>
      <c r="BJU5" s="4"/>
      <c r="BJV5" s="4"/>
      <c r="BJW5" s="4"/>
      <c r="BJX5" s="4"/>
      <c r="BJY5" s="4"/>
      <c r="BJZ5" s="4"/>
      <c r="BKA5" s="4"/>
      <c r="BKB5" s="4"/>
      <c r="BKC5" s="4"/>
      <c r="BKD5" s="4"/>
      <c r="BKE5" s="4"/>
      <c r="BKF5" s="4"/>
      <c r="BKG5" s="4"/>
      <c r="BKH5" s="4"/>
      <c r="BKI5" s="4"/>
      <c r="BKJ5" s="4"/>
      <c r="BKK5" s="4"/>
      <c r="BKL5" s="4"/>
      <c r="BKM5" s="4"/>
      <c r="BKN5" s="4"/>
      <c r="BKO5" s="4"/>
      <c r="BKP5" s="4"/>
      <c r="BKQ5" s="4"/>
      <c r="BKR5" s="4"/>
      <c r="BKS5" s="4"/>
      <c r="BKT5" s="4"/>
      <c r="BKU5" s="4"/>
      <c r="BKV5" s="4"/>
      <c r="BKW5" s="4"/>
      <c r="BKX5" s="4"/>
      <c r="BKY5" s="4"/>
      <c r="BKZ5" s="4"/>
      <c r="BLA5" s="4"/>
      <c r="BLB5" s="4"/>
      <c r="BLC5" s="4"/>
      <c r="BLD5" s="4"/>
      <c r="BLE5" s="4"/>
      <c r="BLF5" s="4"/>
      <c r="BLG5" s="4"/>
      <c r="BLH5" s="4"/>
      <c r="BLI5" s="4"/>
      <c r="BLJ5" s="4"/>
      <c r="BLK5" s="4"/>
      <c r="BLL5" s="4"/>
      <c r="BLM5" s="4"/>
      <c r="BLN5" s="4"/>
      <c r="BLO5" s="4"/>
      <c r="BLP5" s="4"/>
      <c r="BLQ5" s="4"/>
      <c r="BLR5" s="4"/>
      <c r="BLS5" s="4"/>
      <c r="BLT5" s="4"/>
      <c r="BLU5" s="4"/>
      <c r="BLV5" s="4"/>
      <c r="BLW5" s="4"/>
      <c r="BLX5" s="4"/>
      <c r="BLY5" s="4"/>
      <c r="BLZ5" s="4"/>
      <c r="BMA5" s="4"/>
      <c r="BMB5" s="4"/>
      <c r="BMC5" s="4"/>
      <c r="BMD5" s="4"/>
      <c r="BME5" s="4"/>
      <c r="BMF5" s="4"/>
      <c r="BMG5" s="4"/>
      <c r="BMH5" s="4"/>
      <c r="BMI5" s="4"/>
      <c r="BMJ5" s="4"/>
      <c r="BMK5" s="4"/>
      <c r="BML5" s="4"/>
      <c r="BMM5" s="4"/>
      <c r="BMN5" s="4"/>
      <c r="BMO5" s="4"/>
      <c r="BMP5" s="4"/>
      <c r="BMQ5" s="4"/>
      <c r="BMR5" s="4"/>
      <c r="BMS5" s="4"/>
      <c r="BMT5" s="4"/>
      <c r="BMU5" s="4"/>
      <c r="BMV5" s="4"/>
      <c r="BMW5" s="4"/>
      <c r="BMX5" s="4"/>
      <c r="BMY5" s="4"/>
      <c r="BMZ5" s="4"/>
      <c r="BNA5" s="4"/>
      <c r="BNB5" s="4"/>
      <c r="BNC5" s="4"/>
      <c r="BND5" s="4"/>
      <c r="BNE5" s="4"/>
      <c r="BNF5" s="4"/>
      <c r="BNG5" s="4"/>
      <c r="BNH5" s="4"/>
      <c r="BNI5" s="4"/>
      <c r="BNJ5" s="4"/>
      <c r="BNK5" s="4"/>
      <c r="BNL5" s="4"/>
      <c r="BNM5" s="4"/>
      <c r="BNN5" s="4"/>
      <c r="BNO5" s="4"/>
      <c r="BNP5" s="4"/>
      <c r="BNQ5" s="4"/>
      <c r="BNR5" s="4"/>
      <c r="BNS5" s="4"/>
      <c r="BNT5" s="4"/>
      <c r="BNU5" s="4"/>
      <c r="BNV5" s="4"/>
      <c r="BNW5" s="4"/>
      <c r="BNX5" s="4"/>
      <c r="BNY5" s="4"/>
      <c r="BNZ5" s="4"/>
      <c r="BOA5" s="4"/>
      <c r="BOB5" s="4"/>
      <c r="BOC5" s="4"/>
      <c r="BOD5" s="4"/>
      <c r="BOE5" s="4"/>
      <c r="BOF5" s="4"/>
      <c r="BOG5" s="4"/>
      <c r="BOH5" s="4"/>
      <c r="BOI5" s="4"/>
      <c r="BOJ5" s="4"/>
      <c r="BOK5" s="4"/>
      <c r="BOL5" s="4"/>
      <c r="BOM5" s="4"/>
      <c r="BON5" s="4"/>
      <c r="BOO5" s="4"/>
      <c r="BOP5" s="4"/>
      <c r="BOQ5" s="4"/>
      <c r="BOR5" s="4"/>
      <c r="BOS5" s="4"/>
      <c r="BOT5" s="4"/>
      <c r="BOU5" s="4"/>
      <c r="BOV5" s="4"/>
      <c r="BOW5" s="4"/>
      <c r="BOX5" s="4"/>
      <c r="BOY5" s="4"/>
      <c r="BOZ5" s="4"/>
      <c r="BPA5" s="4"/>
      <c r="BPB5" s="4"/>
      <c r="BPC5" s="4"/>
      <c r="BPD5" s="4"/>
      <c r="BPE5" s="4"/>
      <c r="BPF5" s="4"/>
      <c r="BPG5" s="4"/>
      <c r="BPH5" s="4"/>
      <c r="BPI5" s="4"/>
      <c r="BPJ5" s="4"/>
      <c r="BPK5" s="4"/>
      <c r="BPL5" s="4"/>
      <c r="BPM5" s="4"/>
      <c r="BPN5" s="4"/>
      <c r="BPO5" s="4"/>
      <c r="BPP5" s="4"/>
      <c r="BPQ5" s="4"/>
      <c r="BPR5" s="4"/>
      <c r="BPS5" s="4"/>
      <c r="BPT5" s="4"/>
      <c r="BPU5" s="4"/>
      <c r="BPV5" s="4"/>
      <c r="BPW5" s="4"/>
      <c r="BPX5" s="4"/>
      <c r="BPY5" s="4"/>
      <c r="BPZ5" s="4"/>
      <c r="BQA5" s="4"/>
      <c r="BQB5" s="4"/>
      <c r="BQC5" s="4"/>
      <c r="BQD5" s="4"/>
      <c r="BQE5" s="4"/>
      <c r="BQF5" s="4"/>
      <c r="BQG5" s="4"/>
      <c r="BQH5" s="4"/>
      <c r="BQI5" s="4"/>
      <c r="BQJ5" s="4"/>
      <c r="BQK5" s="4"/>
      <c r="BQL5" s="4"/>
      <c r="BQM5" s="4"/>
      <c r="BQN5" s="4"/>
      <c r="BQO5" s="4"/>
      <c r="BQP5" s="4"/>
      <c r="BQQ5" s="4"/>
      <c r="BQR5" s="4"/>
      <c r="BQS5" s="4"/>
      <c r="BQT5" s="4"/>
      <c r="BQU5" s="4"/>
      <c r="BQV5" s="4"/>
      <c r="BQW5" s="4"/>
      <c r="BQX5" s="4"/>
      <c r="BQY5" s="4"/>
      <c r="BQZ5" s="4"/>
      <c r="BRA5" s="4"/>
      <c r="BRB5" s="4"/>
      <c r="BRC5" s="4"/>
      <c r="BRD5" s="4"/>
      <c r="BRE5" s="4"/>
      <c r="BRF5" s="4"/>
      <c r="BRG5" s="4"/>
      <c r="BRH5" s="4"/>
      <c r="BRI5" s="4"/>
      <c r="BRJ5" s="4"/>
      <c r="BRK5" s="4"/>
      <c r="BRL5" s="4"/>
      <c r="BRM5" s="4"/>
      <c r="BRN5" s="4"/>
      <c r="BRO5" s="4"/>
      <c r="BRP5" s="4"/>
      <c r="BRQ5" s="4"/>
      <c r="BRR5" s="4"/>
      <c r="BRS5" s="4"/>
      <c r="BRT5" s="4"/>
      <c r="BRU5" s="4"/>
      <c r="BRV5" s="4"/>
      <c r="BRW5" s="4"/>
      <c r="BRX5" s="4"/>
      <c r="BRY5" s="4"/>
      <c r="BRZ5" s="4"/>
      <c r="BSA5" s="4"/>
      <c r="BSB5" s="4"/>
      <c r="BSC5" s="4"/>
      <c r="BSD5" s="4"/>
      <c r="BSE5" s="4"/>
      <c r="BSF5" s="4"/>
      <c r="BSG5" s="4"/>
      <c r="BSH5" s="4"/>
      <c r="BSI5" s="4"/>
      <c r="BSJ5" s="4"/>
      <c r="BSK5" s="4"/>
      <c r="BSL5" s="4"/>
      <c r="BSM5" s="4"/>
      <c r="BSN5" s="4"/>
      <c r="BSO5" s="4"/>
      <c r="BSP5" s="4"/>
      <c r="BSQ5" s="4"/>
      <c r="BSR5" s="4"/>
      <c r="BSS5" s="4"/>
      <c r="BST5" s="4"/>
      <c r="BSU5" s="4"/>
      <c r="BSV5" s="4"/>
      <c r="BSW5" s="4"/>
      <c r="BSX5" s="4"/>
      <c r="BSY5" s="4"/>
      <c r="BSZ5" s="4"/>
      <c r="BTA5" s="4"/>
      <c r="BTB5" s="4"/>
      <c r="BTC5" s="4"/>
      <c r="BTD5" s="4"/>
      <c r="BTE5" s="4"/>
      <c r="BTF5" s="4"/>
      <c r="BTG5" s="4"/>
      <c r="BTH5" s="4"/>
      <c r="BTI5" s="4"/>
      <c r="BTJ5" s="4"/>
      <c r="BTK5" s="4"/>
      <c r="BTL5" s="4"/>
      <c r="BTM5" s="4"/>
      <c r="BTN5" s="4"/>
      <c r="BTO5" s="4"/>
      <c r="BTP5" s="4"/>
      <c r="BTQ5" s="4"/>
      <c r="BTR5" s="4"/>
      <c r="BTS5" s="4"/>
      <c r="BTT5" s="4"/>
      <c r="BTU5" s="4"/>
      <c r="BTV5" s="4"/>
      <c r="BTW5" s="4"/>
      <c r="BTX5" s="4"/>
      <c r="BTY5" s="4"/>
      <c r="BTZ5" s="4"/>
      <c r="BUA5" s="4"/>
      <c r="BUB5" s="4"/>
      <c r="BUC5" s="4"/>
      <c r="BUD5" s="4"/>
      <c r="BUE5" s="4"/>
      <c r="BUF5" s="4"/>
      <c r="BUG5" s="4"/>
      <c r="BUH5" s="4"/>
      <c r="BUI5" s="4"/>
      <c r="BUJ5" s="4"/>
      <c r="BUK5" s="4"/>
      <c r="BUL5" s="4"/>
      <c r="BUM5" s="4"/>
      <c r="BUN5" s="4"/>
      <c r="BUO5" s="4"/>
      <c r="BUP5" s="4"/>
      <c r="BUQ5" s="4"/>
      <c r="BUR5" s="4"/>
      <c r="BUS5" s="4"/>
      <c r="BUT5" s="4"/>
      <c r="BUU5" s="4"/>
      <c r="BUV5" s="4"/>
      <c r="BUW5" s="4"/>
      <c r="BUX5" s="4"/>
      <c r="BUY5" s="4"/>
      <c r="BUZ5" s="4"/>
      <c r="BVA5" s="4"/>
      <c r="BVB5" s="4"/>
      <c r="BVC5" s="4"/>
      <c r="BVD5" s="4"/>
      <c r="BVE5" s="4"/>
      <c r="BVF5" s="4"/>
      <c r="BVG5" s="4"/>
      <c r="BVH5" s="4"/>
      <c r="BVI5" s="4"/>
      <c r="BVJ5" s="4"/>
      <c r="BVK5" s="4"/>
      <c r="BVL5" s="4"/>
      <c r="BVM5" s="4"/>
      <c r="BVN5" s="4"/>
      <c r="BVO5" s="4"/>
      <c r="BVP5" s="4"/>
      <c r="BVQ5" s="4"/>
      <c r="BVR5" s="4"/>
      <c r="BVS5" s="4"/>
      <c r="BVT5" s="4"/>
      <c r="BVU5" s="4"/>
      <c r="BVV5" s="4"/>
      <c r="BVW5" s="4"/>
      <c r="BVX5" s="4"/>
      <c r="BVY5" s="4"/>
      <c r="BVZ5" s="4"/>
      <c r="BWA5" s="4"/>
      <c r="BWB5" s="4"/>
      <c r="BWC5" s="4"/>
      <c r="BWD5" s="4"/>
      <c r="BWE5" s="4"/>
      <c r="BWF5" s="4"/>
      <c r="BWG5" s="4"/>
      <c r="BWH5" s="4"/>
      <c r="BWI5" s="4"/>
      <c r="BWJ5" s="4"/>
      <c r="BWK5" s="4"/>
      <c r="BWL5" s="4"/>
      <c r="BWM5" s="4"/>
      <c r="BWN5" s="4"/>
      <c r="BWO5" s="4"/>
      <c r="BWP5" s="4"/>
      <c r="BWQ5" s="4"/>
      <c r="BWR5" s="4"/>
      <c r="BWS5" s="4"/>
      <c r="BWT5" s="4"/>
      <c r="BWU5" s="4"/>
      <c r="BWV5" s="4"/>
      <c r="BWW5" s="4"/>
      <c r="BWX5" s="4"/>
      <c r="BWY5" s="4"/>
      <c r="BWZ5" s="4"/>
      <c r="BXA5" s="4"/>
      <c r="BXB5" s="4"/>
      <c r="BXC5" s="4"/>
      <c r="BXD5" s="4"/>
      <c r="BXE5" s="4"/>
      <c r="BXF5" s="4"/>
      <c r="BXG5" s="4"/>
      <c r="BXH5" s="4"/>
      <c r="BXI5" s="4"/>
      <c r="BXJ5" s="4"/>
      <c r="BXK5" s="4"/>
      <c r="BXL5" s="4"/>
      <c r="BXM5" s="4"/>
      <c r="BXN5" s="4"/>
      <c r="BXO5" s="4"/>
      <c r="BXP5" s="4"/>
      <c r="BXQ5" s="4"/>
      <c r="BXR5" s="4"/>
      <c r="BXS5" s="4"/>
      <c r="BXT5" s="4"/>
      <c r="BXU5" s="4"/>
      <c r="BXV5" s="4"/>
      <c r="BXW5" s="4"/>
      <c r="BXX5" s="4"/>
      <c r="BXY5" s="4"/>
      <c r="BXZ5" s="4"/>
      <c r="BYA5" s="4"/>
      <c r="BYB5" s="4"/>
      <c r="BYC5" s="4"/>
      <c r="BYD5" s="4"/>
      <c r="BYE5" s="4"/>
      <c r="BYF5" s="4"/>
      <c r="BYG5" s="4"/>
      <c r="BYH5" s="4"/>
      <c r="BYI5" s="4"/>
      <c r="BYJ5" s="4"/>
      <c r="BYK5" s="4"/>
      <c r="BYL5" s="4"/>
      <c r="BYM5" s="4"/>
      <c r="BYN5" s="4"/>
      <c r="BYO5" s="4"/>
      <c r="BYP5" s="4"/>
      <c r="BYQ5" s="4"/>
      <c r="BYR5" s="4"/>
      <c r="BYS5" s="4"/>
      <c r="BYT5" s="4"/>
      <c r="BYU5" s="4"/>
      <c r="BYV5" s="4"/>
      <c r="BYW5" s="4"/>
      <c r="BYX5" s="4"/>
      <c r="BYY5" s="4"/>
      <c r="BYZ5" s="4"/>
      <c r="BZA5" s="4"/>
      <c r="BZB5" s="4"/>
      <c r="BZC5" s="4"/>
      <c r="BZD5" s="4"/>
      <c r="BZE5" s="4"/>
      <c r="BZF5" s="4"/>
      <c r="BZG5" s="4"/>
      <c r="BZH5" s="4"/>
      <c r="BZI5" s="4"/>
      <c r="BZJ5" s="4"/>
      <c r="BZK5" s="4"/>
      <c r="BZL5" s="4"/>
      <c r="BZM5" s="4"/>
      <c r="BZN5" s="4"/>
      <c r="BZO5" s="4"/>
      <c r="BZP5" s="4"/>
      <c r="BZQ5" s="4"/>
      <c r="BZR5" s="4"/>
      <c r="BZS5" s="4"/>
      <c r="BZT5" s="4"/>
      <c r="BZU5" s="4"/>
      <c r="BZV5" s="4"/>
      <c r="BZW5" s="4"/>
      <c r="BZX5" s="4"/>
      <c r="BZY5" s="4"/>
      <c r="BZZ5" s="4"/>
      <c r="CAA5" s="4"/>
      <c r="CAB5" s="4"/>
      <c r="CAC5" s="4"/>
      <c r="CAD5" s="4"/>
      <c r="CAE5" s="4"/>
      <c r="CAF5" s="4"/>
      <c r="CAG5" s="4"/>
      <c r="CAH5" s="4"/>
      <c r="CAI5" s="4"/>
      <c r="CAJ5" s="4"/>
      <c r="CAK5" s="4"/>
      <c r="CAL5" s="4"/>
      <c r="CAM5" s="4"/>
      <c r="CAN5" s="4"/>
      <c r="CAO5" s="4"/>
      <c r="CAP5" s="4"/>
      <c r="CAQ5" s="4"/>
      <c r="CAR5" s="4"/>
      <c r="CAS5" s="4"/>
      <c r="CAT5" s="4"/>
      <c r="CAU5" s="4"/>
      <c r="CAV5" s="4"/>
      <c r="CAW5" s="4"/>
      <c r="CAX5" s="4"/>
      <c r="CAY5" s="4"/>
      <c r="CAZ5" s="4"/>
      <c r="CBA5" s="4"/>
      <c r="CBB5" s="4"/>
      <c r="CBC5" s="4"/>
      <c r="CBD5" s="4"/>
      <c r="CBE5" s="4"/>
      <c r="CBF5" s="4"/>
      <c r="CBG5" s="4"/>
      <c r="CBH5" s="4"/>
      <c r="CBI5" s="4"/>
      <c r="CBJ5" s="4"/>
      <c r="CBK5" s="4"/>
      <c r="CBL5" s="4"/>
      <c r="CBM5" s="4"/>
      <c r="CBN5" s="4"/>
      <c r="CBO5" s="4"/>
      <c r="CBP5" s="4"/>
      <c r="CBQ5" s="4"/>
      <c r="CBR5" s="4"/>
      <c r="CBS5" s="4"/>
      <c r="CBT5" s="4"/>
      <c r="CBU5" s="4"/>
      <c r="CBV5" s="4"/>
      <c r="CBW5" s="4"/>
      <c r="CBX5" s="4"/>
      <c r="CBY5" s="4"/>
      <c r="CBZ5" s="4"/>
      <c r="CCA5" s="4"/>
      <c r="CCB5" s="4"/>
      <c r="CCC5" s="4"/>
      <c r="CCD5" s="4"/>
      <c r="CCE5" s="4"/>
      <c r="CCF5" s="4"/>
      <c r="CCG5" s="4"/>
      <c r="CCH5" s="4"/>
      <c r="CCI5" s="4"/>
      <c r="CCJ5" s="4"/>
      <c r="CCK5" s="4"/>
      <c r="CCL5" s="4"/>
      <c r="CCM5" s="4"/>
      <c r="CCN5" s="4"/>
      <c r="CCO5" s="4"/>
      <c r="CCP5" s="4"/>
      <c r="CCQ5" s="4"/>
      <c r="CCR5" s="4"/>
      <c r="CCS5" s="4"/>
      <c r="CCT5" s="4"/>
      <c r="CCU5" s="4"/>
      <c r="CCV5" s="4"/>
      <c r="CCW5" s="4"/>
      <c r="CCX5" s="4"/>
      <c r="CCY5" s="4"/>
      <c r="CCZ5" s="4"/>
      <c r="CDA5" s="4"/>
      <c r="CDB5" s="4"/>
      <c r="CDC5" s="4"/>
      <c r="CDD5" s="4"/>
      <c r="CDE5" s="4"/>
      <c r="CDF5" s="4"/>
      <c r="CDG5" s="4"/>
      <c r="CDH5" s="4"/>
      <c r="CDI5" s="4"/>
      <c r="CDJ5" s="4"/>
      <c r="CDK5" s="4"/>
      <c r="CDL5" s="4"/>
      <c r="CDM5" s="4"/>
      <c r="CDN5" s="4"/>
      <c r="CDO5" s="4"/>
      <c r="CDP5" s="4"/>
      <c r="CDQ5" s="4"/>
      <c r="CDR5" s="4"/>
      <c r="CDS5" s="4"/>
      <c r="CDT5" s="4"/>
      <c r="CDU5" s="4"/>
      <c r="CDV5" s="4"/>
      <c r="CDW5" s="4"/>
      <c r="CDX5" s="4"/>
      <c r="CDY5" s="4"/>
      <c r="CDZ5" s="4"/>
      <c r="CEA5" s="4"/>
      <c r="CEB5" s="4"/>
      <c r="CEC5" s="4"/>
      <c r="CED5" s="4"/>
      <c r="CEE5" s="4"/>
      <c r="CEF5" s="4"/>
      <c r="CEG5" s="4"/>
      <c r="CEH5" s="4"/>
      <c r="CEI5" s="4"/>
      <c r="CEJ5" s="4"/>
      <c r="CEK5" s="4"/>
      <c r="CEL5" s="4"/>
      <c r="CEM5" s="4"/>
      <c r="CEN5" s="4"/>
      <c r="CEO5" s="4"/>
      <c r="CEP5" s="4"/>
      <c r="CEQ5" s="4"/>
      <c r="CER5" s="4"/>
      <c r="CES5" s="4"/>
      <c r="CET5" s="4"/>
      <c r="CEU5" s="4"/>
      <c r="CEV5" s="4"/>
      <c r="CEW5" s="4"/>
      <c r="CEX5" s="4"/>
      <c r="CEY5" s="4"/>
      <c r="CEZ5" s="4"/>
      <c r="CFA5" s="4"/>
      <c r="CFB5" s="4"/>
      <c r="CFC5" s="4"/>
      <c r="CFD5" s="4"/>
      <c r="CFE5" s="4"/>
      <c r="CFF5" s="4"/>
      <c r="CFG5" s="4"/>
      <c r="CFH5" s="4"/>
      <c r="CFI5" s="4"/>
      <c r="CFJ5" s="4"/>
      <c r="CFK5" s="4"/>
      <c r="CFL5" s="4"/>
      <c r="CFM5" s="4"/>
      <c r="CFN5" s="4"/>
      <c r="CFO5" s="4"/>
      <c r="CFP5" s="4"/>
      <c r="CFQ5" s="4"/>
      <c r="CFR5" s="4"/>
      <c r="CFS5" s="4"/>
      <c r="CFT5" s="4"/>
      <c r="CFU5" s="4"/>
      <c r="CFV5" s="4"/>
      <c r="CFW5" s="4"/>
      <c r="CFX5" s="4"/>
      <c r="CFY5" s="4"/>
      <c r="CFZ5" s="4"/>
      <c r="CGA5" s="4"/>
      <c r="CGB5" s="4"/>
      <c r="CGC5" s="4"/>
      <c r="CGD5" s="4"/>
      <c r="CGE5" s="4"/>
      <c r="CGF5" s="4"/>
      <c r="CGG5" s="4"/>
      <c r="CGH5" s="4"/>
      <c r="CGI5" s="4"/>
      <c r="CGJ5" s="4"/>
      <c r="CGK5" s="4"/>
      <c r="CGL5" s="4"/>
      <c r="CGM5" s="4"/>
      <c r="CGN5" s="4"/>
      <c r="CGO5" s="4"/>
      <c r="CGP5" s="4"/>
      <c r="CGQ5" s="4"/>
      <c r="CGR5" s="4"/>
      <c r="CGS5" s="4"/>
      <c r="CGT5" s="4"/>
      <c r="CGU5" s="4"/>
      <c r="CGV5" s="4"/>
      <c r="CGW5" s="4"/>
      <c r="CGX5" s="4"/>
      <c r="CGY5" s="4"/>
      <c r="CGZ5" s="4"/>
      <c r="CHA5" s="4"/>
      <c r="CHB5" s="4"/>
      <c r="CHC5" s="4"/>
      <c r="CHD5" s="4"/>
      <c r="CHE5" s="4"/>
      <c r="CHF5" s="4"/>
      <c r="CHG5" s="4"/>
      <c r="CHH5" s="4"/>
      <c r="CHI5" s="4"/>
      <c r="CHJ5" s="4"/>
      <c r="CHK5" s="4"/>
      <c r="CHL5" s="4"/>
      <c r="CHM5" s="4"/>
      <c r="CHN5" s="4"/>
      <c r="CHO5" s="4"/>
      <c r="CHP5" s="4"/>
      <c r="CHQ5" s="4"/>
      <c r="CHR5" s="4"/>
      <c r="CHS5" s="4"/>
      <c r="CHT5" s="4"/>
      <c r="CHU5" s="4"/>
      <c r="CHV5" s="4"/>
      <c r="CHW5" s="4"/>
      <c r="CHX5" s="4"/>
      <c r="CHY5" s="4"/>
      <c r="CHZ5" s="4"/>
      <c r="CIA5" s="4"/>
      <c r="CIB5" s="4"/>
      <c r="CIC5" s="4"/>
      <c r="CID5" s="4"/>
      <c r="CIE5" s="4"/>
      <c r="CIF5" s="4"/>
      <c r="CIG5" s="4"/>
      <c r="CIH5" s="4"/>
      <c r="CII5" s="4"/>
      <c r="CIJ5" s="4"/>
      <c r="CIK5" s="4"/>
      <c r="CIL5" s="4"/>
      <c r="CIM5" s="4"/>
      <c r="CIN5" s="4"/>
      <c r="CIO5" s="4"/>
      <c r="CIP5" s="4"/>
      <c r="CIQ5" s="4"/>
      <c r="CIR5" s="4"/>
      <c r="CIS5" s="4"/>
      <c r="CIT5" s="4"/>
      <c r="CIU5" s="4"/>
      <c r="CIV5" s="4"/>
      <c r="CIW5" s="4"/>
      <c r="CIX5" s="4"/>
      <c r="CIY5" s="4"/>
      <c r="CIZ5" s="4"/>
      <c r="CJA5" s="4"/>
      <c r="CJB5" s="4"/>
      <c r="CJC5" s="4"/>
      <c r="CJD5" s="4"/>
      <c r="CJE5" s="4"/>
      <c r="CJF5" s="4"/>
      <c r="CJG5" s="4"/>
      <c r="CJH5" s="4"/>
      <c r="CJI5" s="4"/>
      <c r="CJJ5" s="4"/>
      <c r="CJK5" s="4"/>
      <c r="CJL5" s="4"/>
      <c r="CJM5" s="4"/>
      <c r="CJN5" s="4"/>
      <c r="CJO5" s="4"/>
      <c r="CJP5" s="4"/>
      <c r="CJQ5" s="4"/>
      <c r="CJR5" s="4"/>
      <c r="CJS5" s="4"/>
      <c r="CJT5" s="4"/>
      <c r="CJU5" s="4"/>
      <c r="CJV5" s="4"/>
      <c r="CJW5" s="4"/>
      <c r="CJX5" s="4"/>
      <c r="CJY5" s="4"/>
      <c r="CJZ5" s="4"/>
      <c r="CKA5" s="4"/>
      <c r="CKB5" s="4"/>
      <c r="CKC5" s="4"/>
      <c r="CKD5" s="4"/>
      <c r="CKE5" s="4"/>
      <c r="CKF5" s="4"/>
      <c r="CKG5" s="4"/>
      <c r="CKH5" s="4"/>
      <c r="CKI5" s="4"/>
      <c r="CKJ5" s="4"/>
      <c r="CKK5" s="4"/>
      <c r="CKL5" s="4"/>
      <c r="CKM5" s="4"/>
      <c r="CKN5" s="4"/>
      <c r="CKO5" s="4"/>
      <c r="CKP5" s="4"/>
      <c r="CKQ5" s="4"/>
      <c r="CKR5" s="4"/>
      <c r="CKS5" s="4"/>
      <c r="CKT5" s="4"/>
      <c r="CKU5" s="4"/>
      <c r="CKV5" s="4"/>
      <c r="CKW5" s="4"/>
      <c r="CKX5" s="4"/>
      <c r="CKY5" s="4"/>
      <c r="CKZ5" s="4"/>
      <c r="CLA5" s="4"/>
      <c r="CLB5" s="4"/>
      <c r="CLC5" s="4"/>
      <c r="CLD5" s="4"/>
      <c r="CLE5" s="4"/>
      <c r="CLF5" s="4"/>
      <c r="CLG5" s="4"/>
      <c r="CLH5" s="4"/>
      <c r="CLI5" s="4"/>
      <c r="CLJ5" s="4"/>
      <c r="CLK5" s="4"/>
      <c r="CLL5" s="4"/>
      <c r="CLM5" s="4"/>
      <c r="CLN5" s="4"/>
      <c r="CLO5" s="4"/>
      <c r="CLP5" s="4"/>
      <c r="CLQ5" s="4"/>
      <c r="CLR5" s="4"/>
      <c r="CLS5" s="4"/>
      <c r="CLT5" s="4"/>
      <c r="CLU5" s="4"/>
      <c r="CLV5" s="4"/>
      <c r="CLW5" s="4"/>
      <c r="CLX5" s="4"/>
      <c r="CLY5" s="4"/>
      <c r="CLZ5" s="4"/>
      <c r="CMA5" s="4"/>
      <c r="CMB5" s="4"/>
      <c r="CMC5" s="4"/>
      <c r="CMD5" s="4"/>
      <c r="CME5" s="4"/>
      <c r="CMF5" s="4"/>
      <c r="CMG5" s="4"/>
      <c r="CMH5" s="4"/>
      <c r="CMI5" s="4"/>
      <c r="CMJ5" s="4"/>
      <c r="CMK5" s="4"/>
      <c r="CML5" s="4"/>
      <c r="CMM5" s="4"/>
      <c r="CMN5" s="4"/>
      <c r="CMO5" s="4"/>
      <c r="CMP5" s="4"/>
      <c r="CMQ5" s="4"/>
      <c r="CMR5" s="4"/>
      <c r="CMS5" s="4"/>
      <c r="CMT5" s="4"/>
      <c r="CMU5" s="4"/>
      <c r="CMV5" s="4"/>
      <c r="CMW5" s="4"/>
      <c r="CMX5" s="4"/>
      <c r="CMY5" s="4"/>
      <c r="CMZ5" s="4"/>
      <c r="CNA5" s="4"/>
      <c r="CNB5" s="4"/>
      <c r="CNC5" s="4"/>
      <c r="CND5" s="4"/>
      <c r="CNE5" s="4"/>
      <c r="CNF5" s="4"/>
      <c r="CNG5" s="4"/>
      <c r="CNH5" s="4"/>
      <c r="CNI5" s="4"/>
      <c r="CNJ5" s="4"/>
      <c r="CNK5" s="4"/>
      <c r="CNL5" s="4"/>
      <c r="CNM5" s="4"/>
      <c r="CNN5" s="4"/>
      <c r="CNO5" s="4"/>
      <c r="CNP5" s="4"/>
      <c r="CNQ5" s="4"/>
      <c r="CNR5" s="4"/>
      <c r="CNS5" s="4"/>
      <c r="CNT5" s="4"/>
      <c r="CNU5" s="4"/>
      <c r="CNV5" s="4"/>
      <c r="CNW5" s="4"/>
      <c r="CNX5" s="4"/>
      <c r="CNY5" s="4"/>
      <c r="CNZ5" s="4"/>
      <c r="COA5" s="4"/>
      <c r="COB5" s="4"/>
      <c r="COC5" s="4"/>
      <c r="COD5" s="4"/>
      <c r="COE5" s="4"/>
      <c r="COF5" s="4"/>
      <c r="COG5" s="4"/>
      <c r="COH5" s="4"/>
      <c r="COI5" s="4"/>
      <c r="COJ5" s="4"/>
      <c r="COK5" s="4"/>
      <c r="COL5" s="4"/>
      <c r="COM5" s="4"/>
      <c r="CON5" s="4"/>
      <c r="COO5" s="4"/>
      <c r="COP5" s="4"/>
      <c r="COQ5" s="4"/>
      <c r="COR5" s="4"/>
      <c r="COS5" s="4"/>
      <c r="COT5" s="4"/>
      <c r="COU5" s="4"/>
      <c r="COV5" s="4"/>
      <c r="COW5" s="4"/>
      <c r="COX5" s="4"/>
      <c r="COY5" s="4"/>
      <c r="COZ5" s="4"/>
      <c r="CPA5" s="4"/>
      <c r="CPB5" s="4"/>
      <c r="CPC5" s="4"/>
      <c r="CPD5" s="4"/>
      <c r="CPE5" s="4"/>
      <c r="CPF5" s="4"/>
      <c r="CPG5" s="4"/>
      <c r="CPH5" s="4"/>
      <c r="CPI5" s="4"/>
      <c r="CPJ5" s="4"/>
      <c r="CPK5" s="4"/>
      <c r="CPL5" s="4"/>
      <c r="CPM5" s="4"/>
      <c r="CPN5" s="4"/>
      <c r="CPO5" s="4"/>
      <c r="CPP5" s="4"/>
      <c r="CPQ5" s="4"/>
      <c r="CPR5" s="4"/>
      <c r="CPS5" s="4"/>
      <c r="CPT5" s="4"/>
      <c r="CPU5" s="4"/>
      <c r="CPV5" s="4"/>
      <c r="CPW5" s="4"/>
      <c r="CPX5" s="4"/>
      <c r="CPY5" s="4"/>
      <c r="CPZ5" s="4"/>
      <c r="CQA5" s="4"/>
      <c r="CQB5" s="4"/>
      <c r="CQC5" s="4"/>
      <c r="CQD5" s="4"/>
      <c r="CQE5" s="4"/>
      <c r="CQF5" s="4"/>
      <c r="CQG5" s="4"/>
      <c r="CQH5" s="4"/>
      <c r="CQI5" s="4"/>
      <c r="CQJ5" s="4"/>
      <c r="CQK5" s="4"/>
      <c r="CQL5" s="4"/>
      <c r="CQM5" s="4"/>
      <c r="CQN5" s="4"/>
      <c r="CQO5" s="4"/>
      <c r="CQP5" s="4"/>
      <c r="CQQ5" s="4"/>
      <c r="CQR5" s="4"/>
      <c r="CQS5" s="4"/>
      <c r="CQT5" s="4"/>
      <c r="CQU5" s="4"/>
      <c r="CQV5" s="4"/>
      <c r="CQW5" s="4"/>
      <c r="CQX5" s="4"/>
      <c r="CQY5" s="4"/>
      <c r="CQZ5" s="4"/>
      <c r="CRA5" s="4"/>
      <c r="CRB5" s="4"/>
      <c r="CRC5" s="4"/>
      <c r="CRD5" s="4"/>
      <c r="CRE5" s="4"/>
      <c r="CRF5" s="4"/>
      <c r="CRG5" s="4"/>
      <c r="CRH5" s="4"/>
      <c r="CRI5" s="4"/>
      <c r="CRJ5" s="4"/>
      <c r="CRK5" s="4"/>
      <c r="CRL5" s="4"/>
      <c r="CRM5" s="4"/>
      <c r="CRN5" s="4"/>
      <c r="CRO5" s="4"/>
      <c r="CRP5" s="4"/>
      <c r="CRQ5" s="4"/>
      <c r="CRR5" s="4"/>
      <c r="CRS5" s="4"/>
      <c r="CRT5" s="4"/>
      <c r="CRU5" s="4"/>
      <c r="CRV5" s="4"/>
      <c r="CRW5" s="4"/>
      <c r="CRX5" s="4"/>
      <c r="CRY5" s="4"/>
      <c r="CRZ5" s="4"/>
      <c r="CSA5" s="4"/>
      <c r="CSB5" s="4"/>
      <c r="CSC5" s="4"/>
      <c r="CSD5" s="4"/>
      <c r="CSE5" s="4"/>
      <c r="CSF5" s="4"/>
      <c r="CSG5" s="4"/>
      <c r="CSH5" s="4"/>
      <c r="CSI5" s="4"/>
      <c r="CSJ5" s="4"/>
      <c r="CSK5" s="4"/>
      <c r="CSL5" s="4"/>
      <c r="CSM5" s="4"/>
      <c r="CSN5" s="4"/>
      <c r="CSO5" s="4"/>
      <c r="CSP5" s="4"/>
      <c r="CSQ5" s="4"/>
      <c r="CSR5" s="4"/>
      <c r="CSS5" s="4"/>
      <c r="CST5" s="4"/>
      <c r="CSU5" s="4"/>
      <c r="CSV5" s="4"/>
      <c r="CSW5" s="4"/>
      <c r="CSX5" s="4"/>
      <c r="CSY5" s="4"/>
      <c r="CSZ5" s="4"/>
      <c r="CTA5" s="4"/>
      <c r="CTB5" s="4"/>
      <c r="CTC5" s="4"/>
      <c r="CTD5" s="4"/>
      <c r="CTE5" s="4"/>
      <c r="CTF5" s="4"/>
      <c r="CTG5" s="4"/>
      <c r="CTH5" s="4"/>
      <c r="CTI5" s="4"/>
      <c r="CTJ5" s="4"/>
      <c r="CTK5" s="4"/>
      <c r="CTL5" s="4"/>
      <c r="CTM5" s="4"/>
      <c r="CTN5" s="4"/>
      <c r="CTO5" s="4"/>
      <c r="CTP5" s="4"/>
      <c r="CTQ5" s="4"/>
      <c r="CTR5" s="4"/>
      <c r="CTS5" s="4"/>
      <c r="CTT5" s="4"/>
      <c r="CTU5" s="4"/>
      <c r="CTV5" s="4"/>
      <c r="CTW5" s="4"/>
      <c r="CTX5" s="4"/>
      <c r="CTY5" s="4"/>
      <c r="CTZ5" s="4"/>
      <c r="CUA5" s="4"/>
      <c r="CUB5" s="4"/>
      <c r="CUC5" s="4"/>
      <c r="CUD5" s="4"/>
      <c r="CUE5" s="4"/>
      <c r="CUF5" s="4"/>
      <c r="CUG5" s="4"/>
      <c r="CUH5" s="4"/>
      <c r="CUI5" s="4"/>
      <c r="CUJ5" s="4"/>
      <c r="CUK5" s="4"/>
      <c r="CUL5" s="4"/>
      <c r="CUM5" s="4"/>
      <c r="CUN5" s="4"/>
      <c r="CUO5" s="4"/>
      <c r="CUP5" s="4"/>
      <c r="CUQ5" s="4"/>
      <c r="CUR5" s="4"/>
      <c r="CUS5" s="4"/>
      <c r="CUT5" s="4"/>
      <c r="CUU5" s="4"/>
      <c r="CUV5" s="4"/>
      <c r="CUW5" s="4"/>
      <c r="CUX5" s="4"/>
      <c r="CUY5" s="4"/>
      <c r="CUZ5" s="4"/>
      <c r="CVA5" s="4"/>
      <c r="CVB5" s="4"/>
      <c r="CVC5" s="4"/>
      <c r="CVD5" s="4"/>
      <c r="CVE5" s="4"/>
      <c r="CVF5" s="4"/>
      <c r="CVG5" s="4"/>
      <c r="CVH5" s="4"/>
      <c r="CVI5" s="4"/>
      <c r="CVJ5" s="4"/>
      <c r="CVK5" s="4"/>
      <c r="CVL5" s="4"/>
      <c r="CVM5" s="4"/>
      <c r="CVN5" s="4"/>
      <c r="CVO5" s="4"/>
      <c r="CVP5" s="4"/>
      <c r="CVQ5" s="4"/>
      <c r="CVR5" s="4"/>
      <c r="CVS5" s="4"/>
      <c r="CVT5" s="4"/>
      <c r="CVU5" s="4"/>
      <c r="CVV5" s="4"/>
      <c r="CVW5" s="4"/>
      <c r="CVX5" s="4"/>
      <c r="CVY5" s="4"/>
      <c r="CVZ5" s="4"/>
      <c r="CWA5" s="4"/>
      <c r="CWB5" s="4"/>
      <c r="CWC5" s="4"/>
      <c r="CWD5" s="4"/>
      <c r="CWE5" s="4"/>
      <c r="CWF5" s="4"/>
      <c r="CWG5" s="4"/>
      <c r="CWH5" s="4"/>
      <c r="CWI5" s="4"/>
      <c r="CWJ5" s="4"/>
      <c r="CWK5" s="4"/>
      <c r="CWL5" s="4"/>
      <c r="CWM5" s="4"/>
      <c r="CWN5" s="4"/>
      <c r="CWO5" s="4"/>
      <c r="CWP5" s="4"/>
      <c r="CWQ5" s="4"/>
      <c r="CWR5" s="4"/>
      <c r="CWS5" s="4"/>
      <c r="CWT5" s="4"/>
      <c r="CWU5" s="4"/>
      <c r="CWV5" s="4"/>
      <c r="CWW5" s="4"/>
      <c r="CWX5" s="4"/>
      <c r="CWY5" s="4"/>
      <c r="CWZ5" s="4"/>
      <c r="CXA5" s="4"/>
      <c r="CXB5" s="4"/>
      <c r="CXC5" s="4"/>
      <c r="CXD5" s="4"/>
      <c r="CXE5" s="4"/>
      <c r="CXF5" s="4"/>
      <c r="CXG5" s="4"/>
      <c r="CXH5" s="4"/>
      <c r="CXI5" s="4"/>
      <c r="CXJ5" s="4"/>
      <c r="CXK5" s="4"/>
      <c r="CXL5" s="4"/>
      <c r="CXM5" s="4"/>
      <c r="CXN5" s="4"/>
      <c r="CXO5" s="4"/>
      <c r="CXP5" s="4"/>
      <c r="CXQ5" s="4"/>
      <c r="CXR5" s="4"/>
      <c r="CXS5" s="4"/>
      <c r="CXT5" s="4"/>
      <c r="CXU5" s="4"/>
      <c r="CXV5" s="4"/>
      <c r="CXW5" s="4"/>
      <c r="CXX5" s="4"/>
      <c r="CXY5" s="4"/>
      <c r="CXZ5" s="4"/>
      <c r="CYA5" s="4"/>
      <c r="CYB5" s="4"/>
      <c r="CYC5" s="4"/>
      <c r="CYD5" s="4"/>
      <c r="CYE5" s="4"/>
      <c r="CYF5" s="4"/>
      <c r="CYG5" s="4"/>
      <c r="CYH5" s="4"/>
      <c r="CYI5" s="4"/>
      <c r="CYJ5" s="4"/>
      <c r="CYK5" s="4"/>
      <c r="CYL5" s="4"/>
      <c r="CYM5" s="4"/>
      <c r="CYN5" s="4"/>
      <c r="CYO5" s="4"/>
      <c r="CYP5" s="4"/>
      <c r="CYQ5" s="4"/>
      <c r="CYR5" s="4"/>
      <c r="CYS5" s="4"/>
      <c r="CYT5" s="4"/>
      <c r="CYU5" s="4"/>
      <c r="CYV5" s="4"/>
      <c r="CYW5" s="4"/>
      <c r="CYX5" s="4"/>
      <c r="CYY5" s="4"/>
      <c r="CYZ5" s="4"/>
      <c r="CZA5" s="4"/>
      <c r="CZB5" s="4"/>
      <c r="CZC5" s="4"/>
      <c r="CZD5" s="4"/>
      <c r="CZE5" s="4"/>
      <c r="CZF5" s="4"/>
      <c r="CZG5" s="4"/>
      <c r="CZH5" s="4"/>
      <c r="CZI5" s="4"/>
      <c r="CZJ5" s="4"/>
      <c r="CZK5" s="4"/>
      <c r="CZL5" s="4"/>
      <c r="CZM5" s="4"/>
      <c r="CZN5" s="4"/>
      <c r="CZO5" s="4"/>
      <c r="CZP5" s="4"/>
      <c r="CZQ5" s="4"/>
      <c r="CZR5" s="4"/>
      <c r="CZS5" s="4"/>
      <c r="CZT5" s="4"/>
      <c r="CZU5" s="4"/>
      <c r="CZV5" s="4"/>
      <c r="CZW5" s="4"/>
      <c r="CZX5" s="4"/>
      <c r="CZY5" s="4"/>
      <c r="CZZ5" s="4"/>
      <c r="DAA5" s="4"/>
      <c r="DAB5" s="4"/>
      <c r="DAC5" s="4"/>
      <c r="DAD5" s="4"/>
      <c r="DAE5" s="4"/>
      <c r="DAF5" s="4"/>
      <c r="DAG5" s="4"/>
      <c r="DAH5" s="4"/>
      <c r="DAI5" s="4"/>
      <c r="DAJ5" s="4"/>
      <c r="DAK5" s="4"/>
      <c r="DAL5" s="4"/>
      <c r="DAM5" s="4"/>
      <c r="DAN5" s="4"/>
      <c r="DAO5" s="4"/>
      <c r="DAP5" s="4"/>
      <c r="DAQ5" s="4"/>
      <c r="DAR5" s="4"/>
      <c r="DAS5" s="4"/>
      <c r="DAT5" s="4"/>
      <c r="DAU5" s="4"/>
      <c r="DAV5" s="4"/>
      <c r="DAW5" s="4"/>
      <c r="DAX5" s="4"/>
      <c r="DAY5" s="4"/>
      <c r="DAZ5" s="4"/>
      <c r="DBA5" s="4"/>
      <c r="DBB5" s="4"/>
      <c r="DBC5" s="4"/>
      <c r="DBD5" s="4"/>
      <c r="DBE5" s="4"/>
      <c r="DBF5" s="4"/>
      <c r="DBG5" s="4"/>
      <c r="DBH5" s="4"/>
      <c r="DBI5" s="4"/>
      <c r="DBJ5" s="4"/>
      <c r="DBK5" s="4"/>
      <c r="DBL5" s="4"/>
      <c r="DBM5" s="4"/>
    </row>
    <row r="6" spans="1:2914" s="3" customFormat="1" ht="227" customHeight="1">
      <c r="A6" s="80" t="s">
        <v>114</v>
      </c>
      <c r="B6" s="89" t="s">
        <v>141</v>
      </c>
      <c r="C6" s="80" t="s">
        <v>48</v>
      </c>
      <c r="D6" s="80" t="s">
        <v>1179</v>
      </c>
      <c r="E6" s="80" t="s">
        <v>7</v>
      </c>
      <c r="F6" s="80" t="s">
        <v>102</v>
      </c>
      <c r="G6" s="80" t="s">
        <v>134</v>
      </c>
      <c r="H6" s="80" t="s">
        <v>154</v>
      </c>
      <c r="I6" s="80" t="s">
        <v>162</v>
      </c>
      <c r="J6" s="80" t="s">
        <v>199</v>
      </c>
      <c r="K6" s="80" t="s">
        <v>77</v>
      </c>
      <c r="L6" s="80" t="s">
        <v>82</v>
      </c>
      <c r="M6" s="90">
        <v>42475</v>
      </c>
      <c r="N6" s="80" t="s">
        <v>95</v>
      </c>
      <c r="O6" s="80">
        <v>-25.435600000000001</v>
      </c>
      <c r="P6" s="80">
        <v>31.953099999999999</v>
      </c>
      <c r="Q6" s="80" t="s">
        <v>1944</v>
      </c>
      <c r="R6" s="80" t="s">
        <v>80</v>
      </c>
      <c r="S6" s="80" t="s">
        <v>199</v>
      </c>
      <c r="T6" s="80" t="s">
        <v>136</v>
      </c>
      <c r="U6" s="80" t="s">
        <v>124</v>
      </c>
      <c r="V6" s="80" t="s">
        <v>186</v>
      </c>
      <c r="W6" s="80" t="s">
        <v>44</v>
      </c>
      <c r="X6" s="80" t="s">
        <v>82</v>
      </c>
      <c r="Y6" s="80" t="s">
        <v>199</v>
      </c>
      <c r="Z6" s="80" t="s">
        <v>199</v>
      </c>
      <c r="AA6" s="89" t="s">
        <v>157</v>
      </c>
      <c r="AB6" s="89" t="s">
        <v>307</v>
      </c>
      <c r="AC6" s="80" t="s">
        <v>1462</v>
      </c>
      <c r="AD6" s="80" t="s">
        <v>34</v>
      </c>
      <c r="AE6" s="80" t="s">
        <v>193</v>
      </c>
      <c r="AF6" s="80" t="s">
        <v>192</v>
      </c>
      <c r="AG6" s="80" t="s">
        <v>77</v>
      </c>
      <c r="AH6" s="80" t="s">
        <v>1365</v>
      </c>
      <c r="AI6" s="80" t="s">
        <v>1463</v>
      </c>
      <c r="AJ6" s="80" t="s">
        <v>223</v>
      </c>
      <c r="AK6" s="80" t="s">
        <v>1412</v>
      </c>
      <c r="AL6" s="80" t="s">
        <v>77</v>
      </c>
      <c r="AM6" s="80" t="s">
        <v>186</v>
      </c>
      <c r="AN6" s="80" t="s">
        <v>24</v>
      </c>
      <c r="AO6" s="80" t="s">
        <v>83</v>
      </c>
      <c r="AP6" s="80" t="s">
        <v>1464</v>
      </c>
      <c r="AQ6" s="80" t="s">
        <v>1632</v>
      </c>
      <c r="AR6" s="80" t="s">
        <v>199</v>
      </c>
      <c r="AS6" s="80" t="s">
        <v>199</v>
      </c>
      <c r="AT6" s="90" t="s">
        <v>199</v>
      </c>
      <c r="AU6" s="80" t="s">
        <v>101</v>
      </c>
      <c r="AV6" s="80" t="s">
        <v>2117</v>
      </c>
      <c r="AW6" s="95" t="s">
        <v>1606</v>
      </c>
      <c r="AX6" s="80" t="s">
        <v>105</v>
      </c>
      <c r="AY6" s="80" t="s">
        <v>138</v>
      </c>
      <c r="AZ6" s="80" t="s">
        <v>152</v>
      </c>
      <c r="BA6" s="80"/>
      <c r="BB6" s="80" t="s">
        <v>94</v>
      </c>
      <c r="BC6" s="94">
        <v>42475</v>
      </c>
      <c r="BD6" s="4"/>
      <c r="BE6" s="4"/>
      <c r="BF6" s="4"/>
      <c r="BG6" s="4"/>
      <c r="BH6" s="4"/>
      <c r="BI6" s="4"/>
      <c r="BJ6" s="4"/>
      <c r="BK6" s="4"/>
      <c r="BL6" s="4"/>
      <c r="BM6" s="4"/>
      <c r="BN6" s="4"/>
      <c r="BO6" s="4"/>
      <c r="BP6" s="4"/>
      <c r="BQ6" s="4"/>
      <c r="BR6" s="4"/>
      <c r="BS6" s="4"/>
      <c r="BT6" s="4"/>
      <c r="BU6" s="4"/>
      <c r="BV6" s="4"/>
      <c r="BW6" s="4"/>
      <c r="BX6" s="4"/>
      <c r="BY6" s="4"/>
      <c r="BZ6" s="4"/>
      <c r="CA6" s="4"/>
      <c r="CB6" s="4"/>
      <c r="CC6" s="4"/>
      <c r="CD6" s="4"/>
      <c r="CE6" s="4"/>
      <c r="CF6" s="4"/>
      <c r="CG6" s="4"/>
      <c r="CH6" s="4"/>
      <c r="CI6" s="4"/>
      <c r="CJ6" s="4"/>
      <c r="CK6" s="4"/>
      <c r="CL6" s="4"/>
      <c r="CM6" s="4"/>
      <c r="CN6" s="4"/>
      <c r="CO6" s="4"/>
      <c r="CP6" s="4"/>
      <c r="CQ6" s="4"/>
      <c r="CR6" s="4"/>
      <c r="CS6" s="4"/>
      <c r="CT6" s="4"/>
      <c r="CU6" s="4"/>
      <c r="CV6" s="4"/>
      <c r="CW6" s="4"/>
      <c r="CX6" s="4"/>
      <c r="CY6" s="4"/>
      <c r="CZ6" s="4"/>
      <c r="DA6" s="4"/>
      <c r="DB6" s="4"/>
      <c r="DC6" s="4"/>
      <c r="DD6" s="4"/>
      <c r="DE6" s="4"/>
      <c r="DF6" s="4"/>
      <c r="DG6" s="4"/>
      <c r="DH6" s="4"/>
      <c r="DI6" s="4"/>
      <c r="DJ6" s="4"/>
      <c r="DK6" s="4"/>
      <c r="DL6" s="4"/>
      <c r="DM6" s="4"/>
      <c r="DN6" s="4"/>
      <c r="DO6" s="4"/>
      <c r="DP6" s="4"/>
      <c r="DQ6" s="4"/>
      <c r="DR6" s="4"/>
      <c r="DS6" s="4"/>
      <c r="DT6" s="4"/>
      <c r="DU6" s="4"/>
      <c r="DV6" s="4"/>
      <c r="DW6" s="4"/>
      <c r="DX6" s="4"/>
      <c r="DY6" s="4"/>
      <c r="DZ6" s="4"/>
      <c r="EA6" s="4"/>
      <c r="EB6" s="4"/>
      <c r="EC6" s="4"/>
      <c r="ED6" s="4"/>
      <c r="EE6" s="4"/>
      <c r="EF6" s="4"/>
      <c r="EG6" s="4"/>
      <c r="EH6" s="4"/>
      <c r="EI6" s="4"/>
      <c r="EJ6" s="4"/>
      <c r="EK6" s="4"/>
      <c r="EL6" s="4"/>
      <c r="EM6" s="4"/>
      <c r="EN6" s="4"/>
      <c r="EO6" s="4"/>
      <c r="EP6" s="4"/>
      <c r="EQ6" s="4"/>
      <c r="ER6" s="4"/>
      <c r="ES6" s="4"/>
      <c r="ET6" s="4"/>
      <c r="EU6" s="4"/>
      <c r="EV6" s="4"/>
      <c r="EW6" s="4"/>
      <c r="EX6" s="4"/>
      <c r="EY6" s="4"/>
      <c r="EZ6" s="4"/>
      <c r="FA6" s="4"/>
      <c r="FB6" s="4"/>
      <c r="FC6" s="4"/>
      <c r="FD6" s="4"/>
      <c r="FE6" s="4"/>
      <c r="FF6" s="4"/>
      <c r="FG6" s="4"/>
      <c r="FH6" s="4"/>
      <c r="FI6" s="4"/>
      <c r="FJ6" s="4"/>
      <c r="FK6" s="4"/>
      <c r="FL6" s="4"/>
      <c r="FM6" s="4"/>
      <c r="FN6" s="4"/>
      <c r="FO6" s="4"/>
      <c r="FP6" s="4"/>
      <c r="FQ6" s="4"/>
      <c r="FR6" s="4"/>
      <c r="FS6" s="4"/>
      <c r="FT6" s="4"/>
      <c r="FU6" s="4"/>
      <c r="FV6" s="4"/>
      <c r="FW6" s="4"/>
      <c r="FX6" s="4"/>
      <c r="FY6" s="4"/>
      <c r="FZ6" s="4"/>
      <c r="GA6" s="4"/>
      <c r="GB6" s="4"/>
      <c r="GC6" s="4"/>
      <c r="GD6" s="4"/>
      <c r="GE6" s="4"/>
      <c r="GF6" s="4"/>
      <c r="GG6" s="4"/>
      <c r="GH6" s="4"/>
      <c r="GI6" s="4"/>
      <c r="GJ6" s="4"/>
      <c r="GK6" s="4"/>
      <c r="GL6" s="4"/>
      <c r="GM6" s="4"/>
      <c r="GN6" s="4"/>
      <c r="GO6" s="4"/>
      <c r="GP6" s="4"/>
      <c r="GQ6" s="4"/>
      <c r="GR6" s="4"/>
      <c r="GS6" s="4"/>
      <c r="GT6" s="4"/>
      <c r="GU6" s="4"/>
      <c r="GV6" s="4"/>
      <c r="GW6" s="4"/>
      <c r="GX6" s="4"/>
      <c r="GY6" s="4"/>
      <c r="GZ6" s="4"/>
      <c r="HA6" s="4"/>
      <c r="HB6" s="4"/>
      <c r="HC6" s="4"/>
      <c r="HD6" s="4"/>
      <c r="HE6" s="4"/>
      <c r="HF6" s="4"/>
      <c r="HG6" s="4"/>
      <c r="HH6" s="4"/>
      <c r="HI6" s="4"/>
      <c r="HJ6" s="4"/>
      <c r="HK6" s="4"/>
      <c r="HL6" s="4"/>
      <c r="HM6" s="4"/>
      <c r="HN6" s="4"/>
      <c r="HO6" s="4"/>
      <c r="HP6" s="4"/>
      <c r="HQ6" s="4"/>
      <c r="HR6" s="4"/>
      <c r="HS6" s="4"/>
      <c r="HT6" s="4"/>
      <c r="HU6" s="4"/>
      <c r="HV6" s="4"/>
      <c r="HW6" s="4"/>
      <c r="HX6" s="4"/>
      <c r="HY6" s="4"/>
      <c r="HZ6" s="4"/>
      <c r="IA6" s="4"/>
      <c r="IB6" s="4"/>
      <c r="IC6" s="4"/>
      <c r="ID6" s="4"/>
      <c r="IE6" s="4"/>
      <c r="IF6" s="4"/>
      <c r="IG6" s="4"/>
      <c r="IH6" s="4"/>
      <c r="II6" s="4"/>
      <c r="IJ6" s="4"/>
      <c r="IK6" s="4"/>
      <c r="IL6" s="4"/>
      <c r="IM6" s="4"/>
      <c r="IN6" s="4"/>
      <c r="IO6" s="4"/>
      <c r="IP6" s="4"/>
      <c r="IQ6" s="4"/>
      <c r="IR6" s="4"/>
      <c r="IS6" s="4"/>
      <c r="IT6" s="4"/>
      <c r="IU6" s="4"/>
      <c r="IV6" s="4"/>
      <c r="IW6" s="4"/>
      <c r="IX6" s="4"/>
      <c r="IY6" s="4"/>
      <c r="IZ6" s="4"/>
      <c r="JA6" s="4"/>
      <c r="JB6" s="4"/>
      <c r="JC6" s="4"/>
      <c r="JD6" s="4"/>
      <c r="JE6" s="4"/>
      <c r="JF6" s="4"/>
      <c r="JG6" s="4"/>
      <c r="JH6" s="4"/>
      <c r="JI6" s="4"/>
      <c r="JJ6" s="4"/>
      <c r="JK6" s="4"/>
      <c r="JL6" s="4"/>
      <c r="JM6" s="4"/>
      <c r="JN6" s="4"/>
      <c r="JO6" s="4"/>
      <c r="JP6" s="4"/>
      <c r="JQ6" s="4"/>
      <c r="JR6" s="4"/>
      <c r="JS6" s="4"/>
      <c r="JT6" s="4"/>
      <c r="JU6" s="4"/>
      <c r="JV6" s="4"/>
      <c r="JW6" s="4"/>
      <c r="JX6" s="4"/>
      <c r="JY6" s="4"/>
      <c r="JZ6" s="4"/>
      <c r="KA6" s="4"/>
      <c r="KB6" s="4"/>
      <c r="KC6" s="4"/>
      <c r="KD6" s="4"/>
      <c r="KE6" s="4"/>
      <c r="KF6" s="4"/>
      <c r="KG6" s="4"/>
      <c r="KH6" s="4"/>
      <c r="KI6" s="4"/>
      <c r="KJ6" s="4"/>
      <c r="KK6" s="4"/>
      <c r="KL6" s="4"/>
      <c r="KM6" s="4"/>
      <c r="KN6" s="4"/>
      <c r="KO6" s="4"/>
      <c r="KP6" s="4"/>
      <c r="KQ6" s="4"/>
      <c r="KR6" s="4"/>
      <c r="KS6" s="4"/>
      <c r="KT6" s="4"/>
      <c r="KU6" s="4"/>
      <c r="KV6" s="4"/>
      <c r="KW6" s="4"/>
      <c r="KX6" s="4"/>
      <c r="KY6" s="4"/>
      <c r="KZ6" s="4"/>
      <c r="LA6" s="4"/>
      <c r="LB6" s="4"/>
      <c r="LC6" s="4"/>
      <c r="LD6" s="4"/>
      <c r="LE6" s="4"/>
      <c r="LF6" s="4"/>
      <c r="LG6" s="4"/>
      <c r="LH6" s="4"/>
      <c r="LI6" s="4"/>
      <c r="LJ6" s="4"/>
      <c r="LK6" s="4"/>
      <c r="LL6" s="4"/>
      <c r="LM6" s="4"/>
      <c r="LN6" s="4"/>
      <c r="LO6" s="4"/>
      <c r="LP6" s="4"/>
      <c r="LQ6" s="4"/>
      <c r="LR6" s="4"/>
      <c r="LS6" s="4"/>
      <c r="LT6" s="4"/>
      <c r="LU6" s="4"/>
      <c r="LV6" s="4"/>
      <c r="LW6" s="4"/>
      <c r="LX6" s="4"/>
      <c r="LY6" s="4"/>
      <c r="LZ6" s="4"/>
      <c r="MA6" s="4"/>
      <c r="MB6" s="4"/>
      <c r="MC6" s="4"/>
      <c r="MD6" s="4"/>
      <c r="ME6" s="4"/>
      <c r="MF6" s="4"/>
      <c r="MG6" s="4"/>
      <c r="MH6" s="4"/>
      <c r="MI6" s="4"/>
      <c r="MJ6" s="4"/>
      <c r="MK6" s="4"/>
      <c r="ML6" s="4"/>
      <c r="MM6" s="4"/>
      <c r="MN6" s="4"/>
      <c r="MO6" s="4"/>
      <c r="MP6" s="4"/>
      <c r="MQ6" s="4"/>
      <c r="MR6" s="4"/>
      <c r="MS6" s="4"/>
      <c r="MT6" s="4"/>
      <c r="MU6" s="4"/>
      <c r="MV6" s="4"/>
      <c r="MW6" s="4"/>
      <c r="MX6" s="4"/>
      <c r="MY6" s="4"/>
      <c r="MZ6" s="4"/>
      <c r="NA6" s="4"/>
      <c r="NB6" s="4"/>
      <c r="NC6" s="4"/>
      <c r="ND6" s="4"/>
      <c r="NE6" s="4"/>
      <c r="NF6" s="4"/>
      <c r="NG6" s="4"/>
      <c r="NH6" s="4"/>
      <c r="NI6" s="4"/>
      <c r="NJ6" s="4"/>
      <c r="NK6" s="4"/>
      <c r="NL6" s="4"/>
      <c r="NM6" s="4"/>
      <c r="NN6" s="4"/>
      <c r="NO6" s="4"/>
      <c r="NP6" s="4"/>
      <c r="NQ6" s="4"/>
      <c r="NR6" s="4"/>
      <c r="NS6" s="4"/>
      <c r="NT6" s="4"/>
      <c r="NU6" s="4"/>
      <c r="NV6" s="4"/>
      <c r="NW6" s="4"/>
      <c r="NX6" s="4"/>
      <c r="NY6" s="4"/>
      <c r="NZ6" s="4"/>
      <c r="OA6" s="4"/>
      <c r="OB6" s="4"/>
      <c r="OC6" s="4"/>
      <c r="OD6" s="4"/>
      <c r="OE6" s="4"/>
      <c r="OF6" s="4"/>
      <c r="OG6" s="4"/>
      <c r="OH6" s="4"/>
      <c r="OI6" s="4"/>
      <c r="OJ6" s="4"/>
      <c r="OK6" s="4"/>
      <c r="OL6" s="4"/>
      <c r="OM6" s="4"/>
      <c r="ON6" s="4"/>
      <c r="OO6" s="4"/>
      <c r="OP6" s="4"/>
      <c r="OQ6" s="4"/>
      <c r="OR6" s="4"/>
      <c r="OS6" s="4"/>
      <c r="OT6" s="4"/>
      <c r="OU6" s="4"/>
      <c r="OV6" s="4"/>
      <c r="OW6" s="4"/>
      <c r="OX6" s="4"/>
      <c r="OY6" s="4"/>
      <c r="OZ6" s="4"/>
      <c r="PA6" s="4"/>
      <c r="PB6" s="4"/>
      <c r="PC6" s="4"/>
      <c r="PD6" s="4"/>
      <c r="PE6" s="4"/>
      <c r="PF6" s="4"/>
      <c r="PG6" s="4"/>
      <c r="PH6" s="4"/>
      <c r="PI6" s="4"/>
      <c r="PJ6" s="4"/>
      <c r="PK6" s="4"/>
      <c r="PL6" s="4"/>
      <c r="PM6" s="4"/>
      <c r="PN6" s="4"/>
      <c r="PO6" s="4"/>
      <c r="PP6" s="4"/>
      <c r="PQ6" s="4"/>
      <c r="PR6" s="4"/>
      <c r="PS6" s="4"/>
      <c r="PT6" s="4"/>
      <c r="PU6" s="4"/>
      <c r="PV6" s="4"/>
      <c r="PW6" s="4"/>
      <c r="PX6" s="4"/>
      <c r="PY6" s="4"/>
      <c r="PZ6" s="4"/>
      <c r="QA6" s="4"/>
      <c r="QB6" s="4"/>
      <c r="QC6" s="4"/>
      <c r="QD6" s="4"/>
      <c r="QE6" s="4"/>
      <c r="QF6" s="4"/>
      <c r="QG6" s="4"/>
      <c r="QH6" s="4"/>
      <c r="QI6" s="4"/>
      <c r="QJ6" s="4"/>
      <c r="QK6" s="4"/>
      <c r="QL6" s="4"/>
      <c r="QM6" s="4"/>
      <c r="QN6" s="4"/>
      <c r="QO6" s="4"/>
      <c r="QP6" s="4"/>
      <c r="QQ6" s="4"/>
      <c r="QR6" s="4"/>
      <c r="QS6" s="4"/>
      <c r="QT6" s="4"/>
      <c r="QU6" s="4"/>
      <c r="QV6" s="4"/>
      <c r="QW6" s="4"/>
      <c r="QX6" s="4"/>
      <c r="QY6" s="4"/>
      <c r="QZ6" s="4"/>
      <c r="RA6" s="4"/>
      <c r="RB6" s="4"/>
      <c r="RC6" s="4"/>
      <c r="RD6" s="4"/>
      <c r="RE6" s="4"/>
      <c r="RF6" s="4"/>
      <c r="RG6" s="4"/>
      <c r="RH6" s="4"/>
      <c r="RI6" s="4"/>
      <c r="RJ6" s="4"/>
      <c r="RK6" s="4"/>
      <c r="RL6" s="4"/>
      <c r="RM6" s="4"/>
      <c r="RN6" s="4"/>
      <c r="RO6" s="4"/>
      <c r="RP6" s="4"/>
      <c r="RQ6" s="4"/>
      <c r="RR6" s="4"/>
      <c r="RS6" s="4"/>
      <c r="RT6" s="4"/>
      <c r="RU6" s="4"/>
      <c r="RV6" s="4"/>
      <c r="RW6" s="4"/>
      <c r="RX6" s="4"/>
      <c r="RY6" s="4"/>
      <c r="RZ6" s="4"/>
      <c r="SA6" s="4"/>
      <c r="SB6" s="4"/>
      <c r="SC6" s="4"/>
      <c r="SD6" s="4"/>
      <c r="SE6" s="4"/>
      <c r="SF6" s="4"/>
      <c r="SG6" s="4"/>
      <c r="SH6" s="4"/>
      <c r="SI6" s="4"/>
      <c r="SJ6" s="4"/>
      <c r="SK6" s="4"/>
      <c r="SL6" s="4"/>
      <c r="SM6" s="4"/>
      <c r="SN6" s="4"/>
      <c r="SO6" s="4"/>
      <c r="SP6" s="4"/>
      <c r="SQ6" s="4"/>
      <c r="SR6" s="4"/>
      <c r="SS6" s="4"/>
      <c r="ST6" s="4"/>
      <c r="SU6" s="4"/>
      <c r="SV6" s="4"/>
      <c r="SW6" s="4"/>
      <c r="SX6" s="4"/>
      <c r="SY6" s="4"/>
      <c r="SZ6" s="4"/>
      <c r="TA6" s="4"/>
      <c r="TB6" s="4"/>
      <c r="TC6" s="4"/>
      <c r="TD6" s="4"/>
      <c r="TE6" s="4"/>
      <c r="TF6" s="4"/>
      <c r="TG6" s="4"/>
      <c r="TH6" s="4"/>
      <c r="TI6" s="4"/>
      <c r="TJ6" s="4"/>
      <c r="TK6" s="4"/>
      <c r="TL6" s="4"/>
      <c r="TM6" s="4"/>
      <c r="TN6" s="4"/>
      <c r="TO6" s="4"/>
      <c r="TP6" s="4"/>
      <c r="TQ6" s="4"/>
      <c r="TR6" s="4"/>
      <c r="TS6" s="4"/>
      <c r="TT6" s="4"/>
      <c r="TU6" s="4"/>
      <c r="TV6" s="4"/>
      <c r="TW6" s="4"/>
      <c r="TX6" s="4"/>
      <c r="TY6" s="4"/>
      <c r="TZ6" s="4"/>
      <c r="UA6" s="4"/>
      <c r="UB6" s="4"/>
      <c r="UC6" s="4"/>
      <c r="UD6" s="4"/>
      <c r="UE6" s="4"/>
      <c r="UF6" s="4"/>
      <c r="UG6" s="4"/>
      <c r="UH6" s="4"/>
      <c r="UI6" s="4"/>
      <c r="UJ6" s="4"/>
      <c r="UK6" s="4"/>
      <c r="UL6" s="4"/>
      <c r="UM6" s="4"/>
      <c r="UN6" s="4"/>
      <c r="UO6" s="4"/>
      <c r="UP6" s="4"/>
      <c r="UQ6" s="4"/>
      <c r="UR6" s="4"/>
      <c r="US6" s="4"/>
      <c r="UT6" s="4"/>
      <c r="UU6" s="4"/>
      <c r="UV6" s="4"/>
      <c r="UW6" s="4"/>
      <c r="UX6" s="4"/>
      <c r="UY6" s="4"/>
      <c r="UZ6" s="4"/>
      <c r="VA6" s="4"/>
      <c r="VB6" s="4"/>
      <c r="VC6" s="4"/>
      <c r="VD6" s="4"/>
      <c r="VE6" s="4"/>
      <c r="VF6" s="4"/>
      <c r="VG6" s="4"/>
      <c r="VH6" s="4"/>
      <c r="VI6" s="4"/>
      <c r="VJ6" s="4"/>
      <c r="VK6" s="4"/>
      <c r="VL6" s="4"/>
      <c r="VM6" s="4"/>
      <c r="VN6" s="4"/>
      <c r="VO6" s="4"/>
      <c r="VP6" s="4"/>
      <c r="VQ6" s="4"/>
      <c r="VR6" s="4"/>
      <c r="VS6" s="4"/>
      <c r="VT6" s="4"/>
      <c r="VU6" s="4"/>
      <c r="VV6" s="4"/>
      <c r="VW6" s="4"/>
      <c r="VX6" s="4"/>
      <c r="VY6" s="4"/>
      <c r="VZ6" s="4"/>
      <c r="WA6" s="4"/>
      <c r="WB6" s="4"/>
      <c r="WC6" s="4"/>
      <c r="WD6" s="4"/>
      <c r="WE6" s="4"/>
      <c r="WF6" s="4"/>
      <c r="WG6" s="4"/>
      <c r="WH6" s="4"/>
      <c r="WI6" s="4"/>
      <c r="WJ6" s="4"/>
      <c r="WK6" s="4"/>
      <c r="WL6" s="4"/>
      <c r="WM6" s="4"/>
      <c r="WN6" s="4"/>
      <c r="WO6" s="4"/>
      <c r="WP6" s="4"/>
      <c r="WQ6" s="4"/>
      <c r="WR6" s="4"/>
      <c r="WS6" s="4"/>
      <c r="WT6" s="4"/>
      <c r="WU6" s="4"/>
      <c r="WV6" s="4"/>
      <c r="WW6" s="4"/>
      <c r="WX6" s="4"/>
      <c r="WY6" s="4"/>
      <c r="WZ6" s="4"/>
      <c r="XA6" s="4"/>
      <c r="XB6" s="4"/>
      <c r="XC6" s="4"/>
      <c r="XD6" s="4"/>
      <c r="XE6" s="4"/>
      <c r="XF6" s="4"/>
      <c r="XG6" s="4"/>
      <c r="XH6" s="4"/>
      <c r="XI6" s="4"/>
      <c r="XJ6" s="4"/>
      <c r="XK6" s="4"/>
      <c r="XL6" s="4"/>
      <c r="XM6" s="4"/>
      <c r="XN6" s="4"/>
      <c r="XO6" s="4"/>
      <c r="XP6" s="4"/>
      <c r="XQ6" s="4"/>
      <c r="XR6" s="4"/>
      <c r="XS6" s="4"/>
      <c r="XT6" s="4"/>
      <c r="XU6" s="4"/>
      <c r="XV6" s="4"/>
      <c r="XW6" s="4"/>
      <c r="XX6" s="4"/>
      <c r="XY6" s="4"/>
      <c r="XZ6" s="4"/>
      <c r="YA6" s="4"/>
      <c r="YB6" s="4"/>
      <c r="YC6" s="4"/>
      <c r="YD6" s="4"/>
      <c r="YE6" s="4"/>
      <c r="YF6" s="4"/>
      <c r="YG6" s="4"/>
      <c r="YH6" s="4"/>
      <c r="YI6" s="4"/>
      <c r="YJ6" s="4"/>
      <c r="YK6" s="4"/>
      <c r="YL6" s="4"/>
      <c r="YM6" s="4"/>
      <c r="YN6" s="4"/>
      <c r="YO6" s="4"/>
      <c r="YP6" s="4"/>
      <c r="YQ6" s="4"/>
      <c r="YR6" s="4"/>
      <c r="YS6" s="4"/>
      <c r="YT6" s="4"/>
      <c r="YU6" s="4"/>
      <c r="YV6" s="4"/>
      <c r="YW6" s="4"/>
      <c r="YX6" s="4"/>
      <c r="YY6" s="4"/>
      <c r="YZ6" s="4"/>
      <c r="ZA6" s="4"/>
      <c r="ZB6" s="4"/>
      <c r="ZC6" s="4"/>
      <c r="ZD6" s="4"/>
      <c r="ZE6" s="4"/>
      <c r="ZF6" s="4"/>
      <c r="ZG6" s="4"/>
      <c r="ZH6" s="4"/>
      <c r="ZI6" s="4"/>
      <c r="ZJ6" s="4"/>
      <c r="ZK6" s="4"/>
      <c r="ZL6" s="4"/>
      <c r="ZM6" s="4"/>
      <c r="ZN6" s="4"/>
      <c r="ZO6" s="4"/>
      <c r="ZP6" s="4"/>
      <c r="ZQ6" s="4"/>
      <c r="ZR6" s="4"/>
      <c r="ZS6" s="4"/>
      <c r="ZT6" s="4"/>
      <c r="ZU6" s="4"/>
      <c r="ZV6" s="4"/>
      <c r="ZW6" s="4"/>
      <c r="ZX6" s="4"/>
      <c r="ZY6" s="4"/>
      <c r="ZZ6" s="4"/>
      <c r="AAA6" s="4"/>
      <c r="AAB6" s="4"/>
      <c r="AAC6" s="4"/>
      <c r="AAD6" s="4"/>
      <c r="AAE6" s="4"/>
      <c r="AAF6" s="4"/>
      <c r="AAG6" s="4"/>
      <c r="AAH6" s="4"/>
      <c r="AAI6" s="4"/>
      <c r="AAJ6" s="4"/>
      <c r="AAK6" s="4"/>
      <c r="AAL6" s="4"/>
      <c r="AAM6" s="4"/>
      <c r="AAN6" s="4"/>
      <c r="AAO6" s="4"/>
      <c r="AAP6" s="4"/>
      <c r="AAQ6" s="4"/>
      <c r="AAR6" s="4"/>
      <c r="AAS6" s="4"/>
      <c r="AAT6" s="4"/>
      <c r="AAU6" s="4"/>
      <c r="AAV6" s="4"/>
      <c r="AAW6" s="4"/>
      <c r="AAX6" s="4"/>
      <c r="AAY6" s="4"/>
      <c r="AAZ6" s="4"/>
      <c r="ABA6" s="4"/>
      <c r="ABB6" s="4"/>
      <c r="ABC6" s="4"/>
      <c r="ABD6" s="4"/>
      <c r="ABE6" s="4"/>
      <c r="ABF6" s="4"/>
      <c r="ABG6" s="4"/>
      <c r="ABH6" s="4"/>
      <c r="ABI6" s="4"/>
      <c r="ABJ6" s="4"/>
      <c r="ABK6" s="4"/>
      <c r="ABL6" s="4"/>
      <c r="ABM6" s="4"/>
      <c r="ABN6" s="4"/>
      <c r="ABO6" s="4"/>
      <c r="ABP6" s="4"/>
      <c r="ABQ6" s="4"/>
      <c r="ABR6" s="4"/>
      <c r="ABS6" s="4"/>
      <c r="ABT6" s="4"/>
      <c r="ABU6" s="4"/>
      <c r="ABV6" s="4"/>
      <c r="ABW6" s="4"/>
      <c r="ABX6" s="4"/>
      <c r="ABY6" s="4"/>
      <c r="ABZ6" s="4"/>
      <c r="ACA6" s="4"/>
      <c r="ACB6" s="4"/>
      <c r="ACC6" s="4"/>
      <c r="ACD6" s="4"/>
      <c r="ACE6" s="4"/>
      <c r="ACF6" s="4"/>
      <c r="ACG6" s="4"/>
      <c r="ACH6" s="4"/>
      <c r="ACI6" s="4"/>
      <c r="ACJ6" s="4"/>
      <c r="ACK6" s="4"/>
      <c r="ACL6" s="4"/>
      <c r="ACM6" s="4"/>
      <c r="ACN6" s="4"/>
      <c r="ACO6" s="4"/>
      <c r="ACP6" s="4"/>
      <c r="ACQ6" s="4"/>
      <c r="ACR6" s="4"/>
      <c r="ACS6" s="4"/>
      <c r="ACT6" s="4"/>
      <c r="ACU6" s="4"/>
      <c r="ACV6" s="4"/>
      <c r="ACW6" s="4"/>
      <c r="ACX6" s="4"/>
      <c r="ACY6" s="4"/>
      <c r="ACZ6" s="4"/>
      <c r="ADA6" s="4"/>
      <c r="ADB6" s="4"/>
      <c r="ADC6" s="4"/>
      <c r="ADD6" s="4"/>
      <c r="ADE6" s="4"/>
      <c r="ADF6" s="4"/>
      <c r="ADG6" s="4"/>
      <c r="ADH6" s="4"/>
      <c r="ADI6" s="4"/>
      <c r="ADJ6" s="4"/>
      <c r="ADK6" s="4"/>
      <c r="ADL6" s="4"/>
      <c r="ADM6" s="4"/>
      <c r="ADN6" s="4"/>
      <c r="ADO6" s="4"/>
      <c r="ADP6" s="4"/>
      <c r="ADQ6" s="4"/>
      <c r="ADR6" s="4"/>
      <c r="ADS6" s="4"/>
      <c r="ADT6" s="4"/>
      <c r="ADU6" s="4"/>
      <c r="ADV6" s="4"/>
      <c r="ADW6" s="4"/>
      <c r="ADX6" s="4"/>
      <c r="ADY6" s="4"/>
      <c r="ADZ6" s="4"/>
      <c r="AEA6" s="4"/>
      <c r="AEB6" s="4"/>
      <c r="AEC6" s="4"/>
      <c r="AED6" s="4"/>
      <c r="AEE6" s="4"/>
      <c r="AEF6" s="4"/>
      <c r="AEG6" s="4"/>
      <c r="AEH6" s="4"/>
      <c r="AEI6" s="4"/>
      <c r="AEJ6" s="4"/>
      <c r="AEK6" s="4"/>
      <c r="AEL6" s="4"/>
      <c r="AEM6" s="4"/>
      <c r="AEN6" s="4"/>
      <c r="AEO6" s="4"/>
      <c r="AEP6" s="4"/>
      <c r="AEQ6" s="4"/>
      <c r="AER6" s="4"/>
      <c r="AES6" s="4"/>
      <c r="AET6" s="4"/>
      <c r="AEU6" s="4"/>
      <c r="AEV6" s="4"/>
      <c r="AEW6" s="4"/>
      <c r="AEX6" s="4"/>
      <c r="AEY6" s="4"/>
      <c r="AEZ6" s="4"/>
      <c r="AFA6" s="4"/>
      <c r="AFB6" s="4"/>
      <c r="AFC6" s="4"/>
      <c r="AFD6" s="4"/>
      <c r="AFE6" s="4"/>
      <c r="AFF6" s="4"/>
      <c r="AFG6" s="4"/>
      <c r="AFH6" s="4"/>
      <c r="AFI6" s="4"/>
      <c r="AFJ6" s="4"/>
      <c r="AFK6" s="4"/>
      <c r="AFL6" s="4"/>
      <c r="AFM6" s="4"/>
      <c r="AFN6" s="4"/>
      <c r="AFO6" s="4"/>
      <c r="AFP6" s="4"/>
      <c r="AFQ6" s="4"/>
      <c r="AFR6" s="4"/>
      <c r="AFS6" s="4"/>
      <c r="AFT6" s="4"/>
      <c r="AFU6" s="4"/>
      <c r="AFV6" s="4"/>
      <c r="AFW6" s="4"/>
      <c r="AFX6" s="4"/>
      <c r="AFY6" s="4"/>
      <c r="AFZ6" s="4"/>
      <c r="AGA6" s="4"/>
      <c r="AGB6" s="4"/>
      <c r="AGC6" s="4"/>
      <c r="AGD6" s="4"/>
      <c r="AGE6" s="4"/>
      <c r="AGF6" s="4"/>
      <c r="AGG6" s="4"/>
      <c r="AGH6" s="4"/>
      <c r="AGI6" s="4"/>
      <c r="AGJ6" s="4"/>
      <c r="AGK6" s="4"/>
      <c r="AGL6" s="4"/>
      <c r="AGM6" s="4"/>
      <c r="AGN6" s="4"/>
      <c r="AGO6" s="4"/>
      <c r="AGP6" s="4"/>
      <c r="AGQ6" s="4"/>
      <c r="AGR6" s="4"/>
      <c r="AGS6" s="4"/>
      <c r="AGT6" s="4"/>
      <c r="AGU6" s="4"/>
      <c r="AGV6" s="4"/>
      <c r="AGW6" s="4"/>
      <c r="AGX6" s="4"/>
      <c r="AGY6" s="4"/>
      <c r="AGZ6" s="4"/>
      <c r="AHA6" s="4"/>
      <c r="AHB6" s="4"/>
      <c r="AHC6" s="4"/>
      <c r="AHD6" s="4"/>
      <c r="AHE6" s="4"/>
      <c r="AHF6" s="4"/>
      <c r="AHG6" s="4"/>
      <c r="AHH6" s="4"/>
      <c r="AHI6" s="4"/>
      <c r="AHJ6" s="4"/>
      <c r="AHK6" s="4"/>
      <c r="AHL6" s="4"/>
      <c r="AHM6" s="4"/>
      <c r="AHN6" s="4"/>
      <c r="AHO6" s="4"/>
      <c r="AHP6" s="4"/>
      <c r="AHQ6" s="4"/>
      <c r="AHR6" s="4"/>
      <c r="AHS6" s="4"/>
      <c r="AHT6" s="4"/>
      <c r="AHU6" s="4"/>
      <c r="AHV6" s="4"/>
      <c r="AHW6" s="4"/>
      <c r="AHX6" s="4"/>
      <c r="AHY6" s="4"/>
      <c r="AHZ6" s="4"/>
      <c r="AIA6" s="4"/>
      <c r="AIB6" s="4"/>
      <c r="AIC6" s="4"/>
      <c r="AID6" s="4"/>
      <c r="AIE6" s="4"/>
      <c r="AIF6" s="4"/>
      <c r="AIG6" s="4"/>
      <c r="AIH6" s="4"/>
      <c r="AII6" s="4"/>
      <c r="AIJ6" s="4"/>
      <c r="AIK6" s="4"/>
      <c r="AIL6" s="4"/>
      <c r="AIM6" s="4"/>
      <c r="AIN6" s="4"/>
      <c r="AIO6" s="4"/>
      <c r="AIP6" s="4"/>
      <c r="AIQ6" s="4"/>
      <c r="AIR6" s="4"/>
      <c r="AIS6" s="4"/>
      <c r="AIT6" s="4"/>
      <c r="AIU6" s="4"/>
      <c r="AIV6" s="4"/>
      <c r="AIW6" s="4"/>
      <c r="AIX6" s="4"/>
      <c r="AIY6" s="4"/>
      <c r="AIZ6" s="4"/>
      <c r="AJA6" s="4"/>
      <c r="AJB6" s="4"/>
      <c r="AJC6" s="4"/>
      <c r="AJD6" s="4"/>
      <c r="AJE6" s="4"/>
      <c r="AJF6" s="4"/>
      <c r="AJG6" s="4"/>
      <c r="AJH6" s="4"/>
      <c r="AJI6" s="4"/>
      <c r="AJJ6" s="4"/>
      <c r="AJK6" s="4"/>
      <c r="AJL6" s="4"/>
      <c r="AJM6" s="4"/>
      <c r="AJN6" s="4"/>
      <c r="AJO6" s="4"/>
      <c r="AJP6" s="4"/>
      <c r="AJQ6" s="4"/>
      <c r="AJR6" s="4"/>
      <c r="AJS6" s="4"/>
      <c r="AJT6" s="4"/>
      <c r="AJU6" s="4"/>
      <c r="AJV6" s="4"/>
      <c r="AJW6" s="4"/>
      <c r="AJX6" s="4"/>
      <c r="AJY6" s="4"/>
      <c r="AJZ6" s="4"/>
      <c r="AKA6" s="4"/>
      <c r="AKB6" s="4"/>
      <c r="AKC6" s="4"/>
      <c r="AKD6" s="4"/>
      <c r="AKE6" s="4"/>
      <c r="AKF6" s="4"/>
      <c r="AKG6" s="4"/>
      <c r="AKH6" s="4"/>
      <c r="AKI6" s="4"/>
      <c r="AKJ6" s="4"/>
      <c r="AKK6" s="4"/>
      <c r="AKL6" s="4"/>
      <c r="AKM6" s="4"/>
      <c r="AKN6" s="4"/>
      <c r="AKO6" s="4"/>
      <c r="AKP6" s="4"/>
      <c r="AKQ6" s="4"/>
      <c r="AKR6" s="4"/>
      <c r="AKS6" s="4"/>
      <c r="AKT6" s="4"/>
      <c r="AKU6" s="4"/>
      <c r="AKV6" s="4"/>
      <c r="AKW6" s="4"/>
      <c r="AKX6" s="4"/>
      <c r="AKY6" s="4"/>
      <c r="AKZ6" s="4"/>
      <c r="ALA6" s="4"/>
      <c r="ALB6" s="4"/>
      <c r="ALC6" s="4"/>
      <c r="ALD6" s="4"/>
      <c r="ALE6" s="4"/>
      <c r="ALF6" s="4"/>
      <c r="ALG6" s="4"/>
      <c r="ALH6" s="4"/>
      <c r="ALI6" s="4"/>
      <c r="ALJ6" s="4"/>
      <c r="ALK6" s="4"/>
      <c r="ALL6" s="4"/>
      <c r="ALM6" s="4"/>
      <c r="ALN6" s="4"/>
      <c r="ALO6" s="4"/>
      <c r="ALP6" s="4"/>
      <c r="ALQ6" s="4"/>
      <c r="ALR6" s="4"/>
      <c r="ALS6" s="4"/>
      <c r="ALT6" s="4"/>
      <c r="ALU6" s="4"/>
      <c r="ALV6" s="4"/>
      <c r="ALW6" s="4"/>
      <c r="ALX6" s="4"/>
      <c r="ALY6" s="4"/>
      <c r="ALZ6" s="4"/>
      <c r="AMA6" s="4"/>
      <c r="AMB6" s="4"/>
      <c r="AMC6" s="4"/>
      <c r="AMD6" s="4"/>
      <c r="AME6" s="4"/>
      <c r="AMF6" s="4"/>
      <c r="AMG6" s="4"/>
      <c r="AMH6" s="4"/>
      <c r="AMI6" s="4"/>
      <c r="AMJ6" s="4"/>
      <c r="AMK6" s="4"/>
      <c r="AML6" s="4"/>
      <c r="AMM6" s="4"/>
      <c r="AMN6" s="4"/>
      <c r="AMO6" s="4"/>
      <c r="AMP6" s="4"/>
      <c r="AMQ6" s="4"/>
      <c r="AMR6" s="4"/>
      <c r="AMS6" s="4"/>
      <c r="AMT6" s="4"/>
      <c r="AMU6" s="4"/>
      <c r="AMV6" s="4"/>
      <c r="AMW6" s="4"/>
      <c r="AMX6" s="4"/>
      <c r="AMY6" s="4"/>
      <c r="AMZ6" s="4"/>
      <c r="ANA6" s="4"/>
      <c r="ANB6" s="4"/>
      <c r="ANC6" s="4"/>
      <c r="AND6" s="4"/>
      <c r="ANE6" s="4"/>
      <c r="ANF6" s="4"/>
      <c r="ANG6" s="4"/>
      <c r="ANH6" s="4"/>
      <c r="ANI6" s="4"/>
      <c r="ANJ6" s="4"/>
      <c r="ANK6" s="4"/>
      <c r="ANL6" s="4"/>
      <c r="ANM6" s="4"/>
      <c r="ANN6" s="4"/>
      <c r="ANO6" s="4"/>
      <c r="ANP6" s="4"/>
      <c r="ANQ6" s="4"/>
      <c r="ANR6" s="4"/>
      <c r="ANS6" s="4"/>
      <c r="ANT6" s="4"/>
      <c r="ANU6" s="4"/>
      <c r="ANV6" s="4"/>
      <c r="ANW6" s="4"/>
      <c r="ANX6" s="4"/>
      <c r="ANY6" s="4"/>
      <c r="ANZ6" s="4"/>
      <c r="AOA6" s="4"/>
      <c r="AOB6" s="4"/>
      <c r="AOC6" s="4"/>
      <c r="AOD6" s="4"/>
      <c r="AOE6" s="4"/>
      <c r="AOF6" s="4"/>
      <c r="AOG6" s="4"/>
      <c r="AOH6" s="4"/>
      <c r="AOI6" s="4"/>
      <c r="AOJ6" s="4"/>
      <c r="AOK6" s="4"/>
      <c r="AOL6" s="4"/>
      <c r="AOM6" s="4"/>
      <c r="AON6" s="4"/>
      <c r="AOO6" s="4"/>
      <c r="AOP6" s="4"/>
      <c r="AOQ6" s="4"/>
      <c r="AOR6" s="4"/>
      <c r="AOS6" s="4"/>
      <c r="AOT6" s="4"/>
      <c r="AOU6" s="4"/>
      <c r="AOV6" s="4"/>
      <c r="AOW6" s="4"/>
      <c r="AOX6" s="4"/>
      <c r="AOY6" s="4"/>
      <c r="AOZ6" s="4"/>
      <c r="APA6" s="4"/>
      <c r="APB6" s="4"/>
      <c r="APC6" s="4"/>
      <c r="APD6" s="4"/>
      <c r="APE6" s="4"/>
      <c r="APF6" s="4"/>
      <c r="APG6" s="4"/>
      <c r="APH6" s="4"/>
      <c r="API6" s="4"/>
      <c r="APJ6" s="4"/>
      <c r="APK6" s="4"/>
      <c r="APL6" s="4"/>
      <c r="APM6" s="4"/>
      <c r="APN6" s="4"/>
      <c r="APO6" s="4"/>
      <c r="APP6" s="4"/>
      <c r="APQ6" s="4"/>
      <c r="APR6" s="4"/>
      <c r="APS6" s="4"/>
      <c r="APT6" s="4"/>
      <c r="APU6" s="4"/>
      <c r="APV6" s="4"/>
      <c r="APW6" s="4"/>
      <c r="APX6" s="4"/>
      <c r="APY6" s="4"/>
      <c r="APZ6" s="4"/>
      <c r="AQA6" s="4"/>
      <c r="AQB6" s="4"/>
      <c r="AQC6" s="4"/>
      <c r="AQD6" s="4"/>
      <c r="AQE6" s="4"/>
      <c r="AQF6" s="4"/>
      <c r="AQG6" s="4"/>
      <c r="AQH6" s="4"/>
      <c r="AQI6" s="4"/>
      <c r="AQJ6" s="4"/>
      <c r="AQK6" s="4"/>
      <c r="AQL6" s="4"/>
      <c r="AQM6" s="4"/>
      <c r="AQN6" s="4"/>
      <c r="AQO6" s="4"/>
      <c r="AQP6" s="4"/>
      <c r="AQQ6" s="4"/>
      <c r="AQR6" s="4"/>
      <c r="AQS6" s="4"/>
      <c r="AQT6" s="4"/>
      <c r="AQU6" s="4"/>
      <c r="AQV6" s="4"/>
      <c r="AQW6" s="4"/>
      <c r="AQX6" s="4"/>
      <c r="AQY6" s="4"/>
      <c r="AQZ6" s="4"/>
      <c r="ARA6" s="4"/>
      <c r="ARB6" s="4"/>
      <c r="ARC6" s="4"/>
      <c r="ARD6" s="4"/>
      <c r="ARE6" s="4"/>
      <c r="ARF6" s="4"/>
      <c r="ARG6" s="4"/>
      <c r="ARH6" s="4"/>
      <c r="ARI6" s="4"/>
      <c r="ARJ6" s="4"/>
      <c r="ARK6" s="4"/>
      <c r="ARL6" s="4"/>
      <c r="ARM6" s="4"/>
      <c r="ARN6" s="4"/>
      <c r="ARO6" s="4"/>
      <c r="ARP6" s="4"/>
      <c r="ARQ6" s="4"/>
      <c r="ARR6" s="4"/>
      <c r="ARS6" s="4"/>
      <c r="ART6" s="4"/>
      <c r="ARU6" s="4"/>
      <c r="ARV6" s="4"/>
      <c r="ARW6" s="4"/>
      <c r="ARX6" s="4"/>
      <c r="ARY6" s="4"/>
      <c r="ARZ6" s="4"/>
      <c r="ASA6" s="4"/>
      <c r="ASB6" s="4"/>
      <c r="ASC6" s="4"/>
      <c r="ASD6" s="4"/>
      <c r="ASE6" s="4"/>
      <c r="ASF6" s="4"/>
      <c r="ASG6" s="4"/>
      <c r="ASH6" s="4"/>
      <c r="ASI6" s="4"/>
      <c r="ASJ6" s="4"/>
      <c r="ASK6" s="4"/>
      <c r="ASL6" s="4"/>
      <c r="ASM6" s="4"/>
      <c r="ASN6" s="4"/>
      <c r="ASO6" s="4"/>
      <c r="ASP6" s="4"/>
      <c r="ASQ6" s="4"/>
      <c r="ASR6" s="4"/>
      <c r="ASS6" s="4"/>
      <c r="AST6" s="4"/>
      <c r="ASU6" s="4"/>
      <c r="ASV6" s="4"/>
      <c r="ASW6" s="4"/>
      <c r="ASX6" s="4"/>
      <c r="ASY6" s="4"/>
      <c r="ASZ6" s="4"/>
      <c r="ATA6" s="4"/>
      <c r="ATB6" s="4"/>
      <c r="ATC6" s="4"/>
      <c r="ATD6" s="4"/>
      <c r="ATE6" s="4"/>
      <c r="ATF6" s="4"/>
      <c r="ATG6" s="4"/>
      <c r="ATH6" s="4"/>
      <c r="ATI6" s="4"/>
      <c r="ATJ6" s="4"/>
      <c r="ATK6" s="4"/>
      <c r="ATL6" s="4"/>
      <c r="ATM6" s="4"/>
      <c r="ATN6" s="4"/>
      <c r="ATO6" s="4"/>
      <c r="ATP6" s="4"/>
      <c r="ATQ6" s="4"/>
      <c r="ATR6" s="4"/>
      <c r="ATS6" s="4"/>
      <c r="ATT6" s="4"/>
      <c r="ATU6" s="4"/>
      <c r="ATV6" s="4"/>
      <c r="ATW6" s="4"/>
      <c r="ATX6" s="4"/>
      <c r="ATY6" s="4"/>
      <c r="ATZ6" s="4"/>
      <c r="AUA6" s="4"/>
      <c r="AUB6" s="4"/>
      <c r="AUC6" s="4"/>
      <c r="AUD6" s="4"/>
      <c r="AUE6" s="4"/>
      <c r="AUF6" s="4"/>
      <c r="AUG6" s="4"/>
      <c r="AUH6" s="4"/>
      <c r="AUI6" s="4"/>
      <c r="AUJ6" s="4"/>
      <c r="AUK6" s="4"/>
      <c r="AUL6" s="4"/>
      <c r="AUM6" s="4"/>
      <c r="AUN6" s="4"/>
      <c r="AUO6" s="4"/>
      <c r="AUP6" s="4"/>
      <c r="AUQ6" s="4"/>
      <c r="AUR6" s="4"/>
      <c r="AUS6" s="4"/>
      <c r="AUT6" s="4"/>
      <c r="AUU6" s="4"/>
      <c r="AUV6" s="4"/>
      <c r="AUW6" s="4"/>
      <c r="AUX6" s="4"/>
      <c r="AUY6" s="4"/>
      <c r="AUZ6" s="4"/>
      <c r="AVA6" s="4"/>
      <c r="AVB6" s="4"/>
      <c r="AVC6" s="4"/>
      <c r="AVD6" s="4"/>
      <c r="AVE6" s="4"/>
      <c r="AVF6" s="4"/>
      <c r="AVG6" s="4"/>
      <c r="AVH6" s="4"/>
      <c r="AVI6" s="4"/>
      <c r="AVJ6" s="4"/>
      <c r="AVK6" s="4"/>
      <c r="AVL6" s="4"/>
      <c r="AVM6" s="4"/>
      <c r="AVN6" s="4"/>
      <c r="AVO6" s="4"/>
      <c r="AVP6" s="4"/>
      <c r="AVQ6" s="4"/>
      <c r="AVR6" s="4"/>
      <c r="AVS6" s="4"/>
      <c r="AVT6" s="4"/>
      <c r="AVU6" s="4"/>
      <c r="AVV6" s="4"/>
      <c r="AVW6" s="4"/>
      <c r="AVX6" s="4"/>
      <c r="AVY6" s="4"/>
      <c r="AVZ6" s="4"/>
      <c r="AWA6" s="4"/>
      <c r="AWB6" s="4"/>
      <c r="AWC6" s="4"/>
      <c r="AWD6" s="4"/>
      <c r="AWE6" s="4"/>
      <c r="AWF6" s="4"/>
      <c r="AWG6" s="4"/>
      <c r="AWH6" s="4"/>
      <c r="AWI6" s="4"/>
      <c r="AWJ6" s="4"/>
      <c r="AWK6" s="4"/>
      <c r="AWL6" s="4"/>
      <c r="AWM6" s="4"/>
      <c r="AWN6" s="4"/>
      <c r="AWO6" s="4"/>
      <c r="AWP6" s="4"/>
      <c r="AWQ6" s="4"/>
      <c r="AWR6" s="4"/>
      <c r="AWS6" s="4"/>
      <c r="AWT6" s="4"/>
      <c r="AWU6" s="4"/>
      <c r="AWV6" s="4"/>
      <c r="AWW6" s="4"/>
      <c r="AWX6" s="4"/>
      <c r="AWY6" s="4"/>
      <c r="AWZ6" s="4"/>
      <c r="AXA6" s="4"/>
      <c r="AXB6" s="4"/>
      <c r="AXC6" s="4"/>
      <c r="AXD6" s="4"/>
      <c r="AXE6" s="4"/>
      <c r="AXF6" s="4"/>
      <c r="AXG6" s="4"/>
      <c r="AXH6" s="4"/>
      <c r="AXI6" s="4"/>
      <c r="AXJ6" s="4"/>
      <c r="AXK6" s="4"/>
      <c r="AXL6" s="4"/>
      <c r="AXM6" s="4"/>
      <c r="AXN6" s="4"/>
      <c r="AXO6" s="4"/>
      <c r="AXP6" s="4"/>
      <c r="AXQ6" s="4"/>
      <c r="AXR6" s="4"/>
      <c r="AXS6" s="4"/>
      <c r="AXT6" s="4"/>
      <c r="AXU6" s="4"/>
      <c r="AXV6" s="4"/>
      <c r="AXW6" s="4"/>
      <c r="AXX6" s="4"/>
      <c r="AXY6" s="4"/>
      <c r="AXZ6" s="4"/>
      <c r="AYA6" s="4"/>
      <c r="AYB6" s="4"/>
      <c r="AYC6" s="4"/>
      <c r="AYD6" s="4"/>
      <c r="AYE6" s="4"/>
      <c r="AYF6" s="4"/>
      <c r="AYG6" s="4"/>
      <c r="AYH6" s="4"/>
      <c r="AYI6" s="4"/>
      <c r="AYJ6" s="4"/>
      <c r="AYK6" s="4"/>
      <c r="AYL6" s="4"/>
      <c r="AYM6" s="4"/>
      <c r="AYN6" s="4"/>
      <c r="AYO6" s="4"/>
      <c r="AYP6" s="4"/>
      <c r="AYQ6" s="4"/>
      <c r="AYR6" s="4"/>
      <c r="AYS6" s="4"/>
      <c r="AYT6" s="4"/>
      <c r="AYU6" s="4"/>
      <c r="AYV6" s="4"/>
      <c r="AYW6" s="4"/>
      <c r="AYX6" s="4"/>
      <c r="AYY6" s="4"/>
      <c r="AYZ6" s="4"/>
      <c r="AZA6" s="4"/>
      <c r="AZB6" s="4"/>
      <c r="AZC6" s="4"/>
      <c r="AZD6" s="4"/>
      <c r="AZE6" s="4"/>
      <c r="AZF6" s="4"/>
      <c r="AZG6" s="4"/>
      <c r="AZH6" s="4"/>
      <c r="AZI6" s="4"/>
      <c r="AZJ6" s="4"/>
      <c r="AZK6" s="4"/>
      <c r="AZL6" s="4"/>
      <c r="AZM6" s="4"/>
      <c r="AZN6" s="4"/>
      <c r="AZO6" s="4"/>
      <c r="AZP6" s="4"/>
      <c r="AZQ6" s="4"/>
      <c r="AZR6" s="4"/>
      <c r="AZS6" s="4"/>
      <c r="AZT6" s="4"/>
      <c r="AZU6" s="4"/>
      <c r="AZV6" s="4"/>
      <c r="AZW6" s="4"/>
      <c r="AZX6" s="4"/>
      <c r="AZY6" s="4"/>
      <c r="AZZ6" s="4"/>
      <c r="BAA6" s="4"/>
      <c r="BAB6" s="4"/>
      <c r="BAC6" s="4"/>
      <c r="BAD6" s="4"/>
      <c r="BAE6" s="4"/>
      <c r="BAF6" s="4"/>
      <c r="BAG6" s="4"/>
      <c r="BAH6" s="4"/>
      <c r="BAI6" s="4"/>
      <c r="BAJ6" s="4"/>
      <c r="BAK6" s="4"/>
      <c r="BAL6" s="4"/>
      <c r="BAM6" s="4"/>
      <c r="BAN6" s="4"/>
      <c r="BAO6" s="4"/>
      <c r="BAP6" s="4"/>
      <c r="BAQ6" s="4"/>
      <c r="BAR6" s="4"/>
      <c r="BAS6" s="4"/>
      <c r="BAT6" s="4"/>
      <c r="BAU6" s="4"/>
      <c r="BAV6" s="4"/>
      <c r="BAW6" s="4"/>
      <c r="BAX6" s="4"/>
      <c r="BAY6" s="4"/>
      <c r="BAZ6" s="4"/>
      <c r="BBA6" s="4"/>
      <c r="BBB6" s="4"/>
      <c r="BBC6" s="4"/>
      <c r="BBD6" s="4"/>
      <c r="BBE6" s="4"/>
      <c r="BBF6" s="4"/>
      <c r="BBG6" s="4"/>
      <c r="BBH6" s="4"/>
      <c r="BBI6" s="4"/>
      <c r="BBJ6" s="4"/>
      <c r="BBK6" s="4"/>
      <c r="BBL6" s="4"/>
      <c r="BBM6" s="4"/>
      <c r="BBN6" s="4"/>
      <c r="BBO6" s="4"/>
      <c r="BBP6" s="4"/>
      <c r="BBQ6" s="4"/>
      <c r="BBR6" s="4"/>
      <c r="BBS6" s="4"/>
      <c r="BBT6" s="4"/>
      <c r="BBU6" s="4"/>
      <c r="BBV6" s="4"/>
      <c r="BBW6" s="4"/>
      <c r="BBX6" s="4"/>
      <c r="BBY6" s="4"/>
      <c r="BBZ6" s="4"/>
      <c r="BCA6" s="4"/>
      <c r="BCB6" s="4"/>
      <c r="BCC6" s="4"/>
      <c r="BCD6" s="4"/>
      <c r="BCE6" s="4"/>
      <c r="BCF6" s="4"/>
      <c r="BCG6" s="4"/>
      <c r="BCH6" s="4"/>
      <c r="BCI6" s="4"/>
      <c r="BCJ6" s="4"/>
      <c r="BCK6" s="4"/>
      <c r="BCL6" s="4"/>
      <c r="BCM6" s="4"/>
      <c r="BCN6" s="4"/>
      <c r="BCO6" s="4"/>
      <c r="BCP6" s="4"/>
      <c r="BCQ6" s="4"/>
      <c r="BCR6" s="4"/>
      <c r="BCS6" s="4"/>
      <c r="BCT6" s="4"/>
      <c r="BCU6" s="4"/>
      <c r="BCV6" s="4"/>
      <c r="BCW6" s="4"/>
      <c r="BCX6" s="4"/>
      <c r="BCY6" s="4"/>
      <c r="BCZ6" s="4"/>
      <c r="BDA6" s="4"/>
      <c r="BDB6" s="4"/>
      <c r="BDC6" s="4"/>
      <c r="BDD6" s="4"/>
      <c r="BDE6" s="4"/>
      <c r="BDF6" s="4"/>
      <c r="BDG6" s="4"/>
      <c r="BDH6" s="4"/>
      <c r="BDI6" s="4"/>
      <c r="BDJ6" s="4"/>
      <c r="BDK6" s="4"/>
      <c r="BDL6" s="4"/>
      <c r="BDM6" s="4"/>
      <c r="BDN6" s="4"/>
      <c r="BDO6" s="4"/>
      <c r="BDP6" s="4"/>
      <c r="BDQ6" s="4"/>
      <c r="BDR6" s="4"/>
      <c r="BDS6" s="4"/>
      <c r="BDT6" s="4"/>
      <c r="BDU6" s="4"/>
      <c r="BDV6" s="4"/>
      <c r="BDW6" s="4"/>
      <c r="BDX6" s="4"/>
      <c r="BDY6" s="4"/>
      <c r="BDZ6" s="4"/>
      <c r="BEA6" s="4"/>
      <c r="BEB6" s="4"/>
      <c r="BEC6" s="4"/>
      <c r="BED6" s="4"/>
      <c r="BEE6" s="4"/>
      <c r="BEF6" s="4"/>
      <c r="BEG6" s="4"/>
      <c r="BEH6" s="4"/>
      <c r="BEI6" s="4"/>
      <c r="BEJ6" s="4"/>
      <c r="BEK6" s="4"/>
      <c r="BEL6" s="4"/>
      <c r="BEM6" s="4"/>
      <c r="BEN6" s="4"/>
      <c r="BEO6" s="4"/>
      <c r="BEP6" s="4"/>
      <c r="BEQ6" s="4"/>
      <c r="BER6" s="4"/>
      <c r="BES6" s="4"/>
      <c r="BET6" s="4"/>
      <c r="BEU6" s="4"/>
      <c r="BEV6" s="4"/>
      <c r="BEW6" s="4"/>
      <c r="BEX6" s="4"/>
      <c r="BEY6" s="4"/>
      <c r="BEZ6" s="4"/>
      <c r="BFA6" s="4"/>
      <c r="BFB6" s="4"/>
      <c r="BFC6" s="4"/>
      <c r="BFD6" s="4"/>
      <c r="BFE6" s="4"/>
      <c r="BFF6" s="4"/>
      <c r="BFG6" s="4"/>
      <c r="BFH6" s="4"/>
      <c r="BFI6" s="4"/>
      <c r="BFJ6" s="4"/>
      <c r="BFK6" s="4"/>
      <c r="BFL6" s="4"/>
      <c r="BFM6" s="4"/>
      <c r="BFN6" s="4"/>
      <c r="BFO6" s="4"/>
      <c r="BFP6" s="4"/>
      <c r="BFQ6" s="4"/>
      <c r="BFR6" s="4"/>
      <c r="BFS6" s="4"/>
      <c r="BFT6" s="4"/>
      <c r="BFU6" s="4"/>
      <c r="BFV6" s="4"/>
      <c r="BFW6" s="4"/>
      <c r="BFX6" s="4"/>
      <c r="BFY6" s="4"/>
      <c r="BFZ6" s="4"/>
      <c r="BGA6" s="4"/>
      <c r="BGB6" s="4"/>
      <c r="BGC6" s="4"/>
      <c r="BGD6" s="4"/>
      <c r="BGE6" s="4"/>
      <c r="BGF6" s="4"/>
      <c r="BGG6" s="4"/>
      <c r="BGH6" s="4"/>
      <c r="BGI6" s="4"/>
      <c r="BGJ6" s="4"/>
      <c r="BGK6" s="4"/>
      <c r="BGL6" s="4"/>
      <c r="BGM6" s="4"/>
      <c r="BGN6" s="4"/>
      <c r="BGO6" s="4"/>
      <c r="BGP6" s="4"/>
      <c r="BGQ6" s="4"/>
      <c r="BGR6" s="4"/>
      <c r="BGS6" s="4"/>
      <c r="BGT6" s="4"/>
      <c r="BGU6" s="4"/>
      <c r="BGV6" s="4"/>
      <c r="BGW6" s="4"/>
      <c r="BGX6" s="4"/>
      <c r="BGY6" s="4"/>
      <c r="BGZ6" s="4"/>
      <c r="BHA6" s="4"/>
      <c r="BHB6" s="4"/>
      <c r="BHC6" s="4"/>
      <c r="BHD6" s="4"/>
      <c r="BHE6" s="4"/>
      <c r="BHF6" s="4"/>
      <c r="BHG6" s="4"/>
      <c r="BHH6" s="4"/>
      <c r="BHI6" s="4"/>
      <c r="BHJ6" s="4"/>
      <c r="BHK6" s="4"/>
      <c r="BHL6" s="4"/>
      <c r="BHM6" s="4"/>
      <c r="BHN6" s="4"/>
      <c r="BHO6" s="4"/>
      <c r="BHP6" s="4"/>
      <c r="BHQ6" s="4"/>
      <c r="BHR6" s="4"/>
      <c r="BHS6" s="4"/>
      <c r="BHT6" s="4"/>
      <c r="BHU6" s="4"/>
      <c r="BHV6" s="4"/>
      <c r="BHW6" s="4"/>
      <c r="BHX6" s="4"/>
      <c r="BHY6" s="4"/>
      <c r="BHZ6" s="4"/>
      <c r="BIA6" s="4"/>
      <c r="BIB6" s="4"/>
      <c r="BIC6" s="4"/>
      <c r="BID6" s="4"/>
      <c r="BIE6" s="4"/>
      <c r="BIF6" s="4"/>
      <c r="BIG6" s="4"/>
      <c r="BIH6" s="4"/>
      <c r="BII6" s="4"/>
      <c r="BIJ6" s="4"/>
      <c r="BIK6" s="4"/>
      <c r="BIL6" s="4"/>
      <c r="BIM6" s="4"/>
      <c r="BIN6" s="4"/>
      <c r="BIO6" s="4"/>
      <c r="BIP6" s="4"/>
      <c r="BIQ6" s="4"/>
      <c r="BIR6" s="4"/>
      <c r="BIS6" s="4"/>
      <c r="BIT6" s="4"/>
      <c r="BIU6" s="4"/>
      <c r="BIV6" s="4"/>
      <c r="BIW6" s="4"/>
      <c r="BIX6" s="4"/>
      <c r="BIY6" s="4"/>
      <c r="BIZ6" s="4"/>
      <c r="BJA6" s="4"/>
      <c r="BJB6" s="4"/>
      <c r="BJC6" s="4"/>
      <c r="BJD6" s="4"/>
      <c r="BJE6" s="4"/>
      <c r="BJF6" s="4"/>
      <c r="BJG6" s="4"/>
      <c r="BJH6" s="4"/>
      <c r="BJI6" s="4"/>
      <c r="BJJ6" s="4"/>
      <c r="BJK6" s="4"/>
      <c r="BJL6" s="4"/>
      <c r="BJM6" s="4"/>
      <c r="BJN6" s="4"/>
      <c r="BJO6" s="4"/>
      <c r="BJP6" s="4"/>
      <c r="BJQ6" s="4"/>
      <c r="BJR6" s="4"/>
      <c r="BJS6" s="4"/>
      <c r="BJT6" s="4"/>
      <c r="BJU6" s="4"/>
      <c r="BJV6" s="4"/>
      <c r="BJW6" s="4"/>
      <c r="BJX6" s="4"/>
      <c r="BJY6" s="4"/>
      <c r="BJZ6" s="4"/>
      <c r="BKA6" s="4"/>
      <c r="BKB6" s="4"/>
      <c r="BKC6" s="4"/>
      <c r="BKD6" s="4"/>
      <c r="BKE6" s="4"/>
      <c r="BKF6" s="4"/>
      <c r="BKG6" s="4"/>
      <c r="BKH6" s="4"/>
      <c r="BKI6" s="4"/>
      <c r="BKJ6" s="4"/>
      <c r="BKK6" s="4"/>
      <c r="BKL6" s="4"/>
      <c r="BKM6" s="4"/>
      <c r="BKN6" s="4"/>
      <c r="BKO6" s="4"/>
      <c r="BKP6" s="4"/>
      <c r="BKQ6" s="4"/>
      <c r="BKR6" s="4"/>
      <c r="BKS6" s="4"/>
      <c r="BKT6" s="4"/>
      <c r="BKU6" s="4"/>
      <c r="BKV6" s="4"/>
      <c r="BKW6" s="4"/>
      <c r="BKX6" s="4"/>
      <c r="BKY6" s="4"/>
      <c r="BKZ6" s="4"/>
      <c r="BLA6" s="4"/>
      <c r="BLB6" s="4"/>
      <c r="BLC6" s="4"/>
      <c r="BLD6" s="4"/>
      <c r="BLE6" s="4"/>
      <c r="BLF6" s="4"/>
      <c r="BLG6" s="4"/>
      <c r="BLH6" s="4"/>
      <c r="BLI6" s="4"/>
      <c r="BLJ6" s="4"/>
      <c r="BLK6" s="4"/>
      <c r="BLL6" s="4"/>
      <c r="BLM6" s="4"/>
      <c r="BLN6" s="4"/>
      <c r="BLO6" s="4"/>
      <c r="BLP6" s="4"/>
      <c r="BLQ6" s="4"/>
      <c r="BLR6" s="4"/>
      <c r="BLS6" s="4"/>
      <c r="BLT6" s="4"/>
      <c r="BLU6" s="4"/>
      <c r="BLV6" s="4"/>
      <c r="BLW6" s="4"/>
      <c r="BLX6" s="4"/>
      <c r="BLY6" s="4"/>
      <c r="BLZ6" s="4"/>
      <c r="BMA6" s="4"/>
      <c r="BMB6" s="4"/>
      <c r="BMC6" s="4"/>
      <c r="BMD6" s="4"/>
      <c r="BME6" s="4"/>
      <c r="BMF6" s="4"/>
      <c r="BMG6" s="4"/>
      <c r="BMH6" s="4"/>
      <c r="BMI6" s="4"/>
      <c r="BMJ6" s="4"/>
      <c r="BMK6" s="4"/>
      <c r="BML6" s="4"/>
      <c r="BMM6" s="4"/>
      <c r="BMN6" s="4"/>
      <c r="BMO6" s="4"/>
      <c r="BMP6" s="4"/>
      <c r="BMQ6" s="4"/>
      <c r="BMR6" s="4"/>
      <c r="BMS6" s="4"/>
      <c r="BMT6" s="4"/>
      <c r="BMU6" s="4"/>
      <c r="BMV6" s="4"/>
      <c r="BMW6" s="4"/>
      <c r="BMX6" s="4"/>
      <c r="BMY6" s="4"/>
      <c r="BMZ6" s="4"/>
      <c r="BNA6" s="4"/>
      <c r="BNB6" s="4"/>
      <c r="BNC6" s="4"/>
      <c r="BND6" s="4"/>
      <c r="BNE6" s="4"/>
      <c r="BNF6" s="4"/>
      <c r="BNG6" s="4"/>
      <c r="BNH6" s="4"/>
      <c r="BNI6" s="4"/>
      <c r="BNJ6" s="4"/>
      <c r="BNK6" s="4"/>
      <c r="BNL6" s="4"/>
      <c r="BNM6" s="4"/>
      <c r="BNN6" s="4"/>
      <c r="BNO6" s="4"/>
      <c r="BNP6" s="4"/>
      <c r="BNQ6" s="4"/>
      <c r="BNR6" s="4"/>
      <c r="BNS6" s="4"/>
      <c r="BNT6" s="4"/>
      <c r="BNU6" s="4"/>
      <c r="BNV6" s="4"/>
      <c r="BNW6" s="4"/>
      <c r="BNX6" s="4"/>
      <c r="BNY6" s="4"/>
      <c r="BNZ6" s="4"/>
      <c r="BOA6" s="4"/>
      <c r="BOB6" s="4"/>
      <c r="BOC6" s="4"/>
      <c r="BOD6" s="4"/>
      <c r="BOE6" s="4"/>
      <c r="BOF6" s="4"/>
      <c r="BOG6" s="4"/>
      <c r="BOH6" s="4"/>
      <c r="BOI6" s="4"/>
      <c r="BOJ6" s="4"/>
      <c r="BOK6" s="4"/>
      <c r="BOL6" s="4"/>
      <c r="BOM6" s="4"/>
      <c r="BON6" s="4"/>
      <c r="BOO6" s="4"/>
      <c r="BOP6" s="4"/>
      <c r="BOQ6" s="4"/>
      <c r="BOR6" s="4"/>
      <c r="BOS6" s="4"/>
      <c r="BOT6" s="4"/>
      <c r="BOU6" s="4"/>
      <c r="BOV6" s="4"/>
      <c r="BOW6" s="4"/>
      <c r="BOX6" s="4"/>
      <c r="BOY6" s="4"/>
      <c r="BOZ6" s="4"/>
      <c r="BPA6" s="4"/>
      <c r="BPB6" s="4"/>
      <c r="BPC6" s="4"/>
      <c r="BPD6" s="4"/>
      <c r="BPE6" s="4"/>
      <c r="BPF6" s="4"/>
      <c r="BPG6" s="4"/>
      <c r="BPH6" s="4"/>
      <c r="BPI6" s="4"/>
      <c r="BPJ6" s="4"/>
      <c r="BPK6" s="4"/>
      <c r="BPL6" s="4"/>
      <c r="BPM6" s="4"/>
      <c r="BPN6" s="4"/>
      <c r="BPO6" s="4"/>
      <c r="BPP6" s="4"/>
      <c r="BPQ6" s="4"/>
      <c r="BPR6" s="4"/>
      <c r="BPS6" s="4"/>
      <c r="BPT6" s="4"/>
      <c r="BPU6" s="4"/>
      <c r="BPV6" s="4"/>
      <c r="BPW6" s="4"/>
      <c r="BPX6" s="4"/>
      <c r="BPY6" s="4"/>
      <c r="BPZ6" s="4"/>
      <c r="BQA6" s="4"/>
      <c r="BQB6" s="4"/>
      <c r="BQC6" s="4"/>
      <c r="BQD6" s="4"/>
      <c r="BQE6" s="4"/>
      <c r="BQF6" s="4"/>
      <c r="BQG6" s="4"/>
      <c r="BQH6" s="4"/>
      <c r="BQI6" s="4"/>
      <c r="BQJ6" s="4"/>
      <c r="BQK6" s="4"/>
      <c r="BQL6" s="4"/>
      <c r="BQM6" s="4"/>
      <c r="BQN6" s="4"/>
      <c r="BQO6" s="4"/>
      <c r="BQP6" s="4"/>
      <c r="BQQ6" s="4"/>
      <c r="BQR6" s="4"/>
      <c r="BQS6" s="4"/>
      <c r="BQT6" s="4"/>
      <c r="BQU6" s="4"/>
      <c r="BQV6" s="4"/>
      <c r="BQW6" s="4"/>
      <c r="BQX6" s="4"/>
      <c r="BQY6" s="4"/>
      <c r="BQZ6" s="4"/>
      <c r="BRA6" s="4"/>
      <c r="BRB6" s="4"/>
      <c r="BRC6" s="4"/>
      <c r="BRD6" s="4"/>
      <c r="BRE6" s="4"/>
      <c r="BRF6" s="4"/>
      <c r="BRG6" s="4"/>
      <c r="BRH6" s="4"/>
      <c r="BRI6" s="4"/>
      <c r="BRJ6" s="4"/>
      <c r="BRK6" s="4"/>
      <c r="BRL6" s="4"/>
      <c r="BRM6" s="4"/>
      <c r="BRN6" s="4"/>
      <c r="BRO6" s="4"/>
      <c r="BRP6" s="4"/>
      <c r="BRQ6" s="4"/>
      <c r="BRR6" s="4"/>
      <c r="BRS6" s="4"/>
      <c r="BRT6" s="4"/>
      <c r="BRU6" s="4"/>
      <c r="BRV6" s="4"/>
      <c r="BRW6" s="4"/>
      <c r="BRX6" s="4"/>
      <c r="BRY6" s="4"/>
      <c r="BRZ6" s="4"/>
      <c r="BSA6" s="4"/>
      <c r="BSB6" s="4"/>
      <c r="BSC6" s="4"/>
      <c r="BSD6" s="4"/>
      <c r="BSE6" s="4"/>
      <c r="BSF6" s="4"/>
      <c r="BSG6" s="4"/>
      <c r="BSH6" s="4"/>
      <c r="BSI6" s="4"/>
      <c r="BSJ6" s="4"/>
      <c r="BSK6" s="4"/>
      <c r="BSL6" s="4"/>
      <c r="BSM6" s="4"/>
      <c r="BSN6" s="4"/>
      <c r="BSO6" s="4"/>
      <c r="BSP6" s="4"/>
      <c r="BSQ6" s="4"/>
      <c r="BSR6" s="4"/>
      <c r="BSS6" s="4"/>
      <c r="BST6" s="4"/>
      <c r="BSU6" s="4"/>
      <c r="BSV6" s="4"/>
      <c r="BSW6" s="4"/>
      <c r="BSX6" s="4"/>
      <c r="BSY6" s="4"/>
      <c r="BSZ6" s="4"/>
      <c r="BTA6" s="4"/>
      <c r="BTB6" s="4"/>
      <c r="BTC6" s="4"/>
      <c r="BTD6" s="4"/>
      <c r="BTE6" s="4"/>
      <c r="BTF6" s="4"/>
      <c r="BTG6" s="4"/>
      <c r="BTH6" s="4"/>
      <c r="BTI6" s="4"/>
      <c r="BTJ6" s="4"/>
      <c r="BTK6" s="4"/>
      <c r="BTL6" s="4"/>
      <c r="BTM6" s="4"/>
      <c r="BTN6" s="4"/>
      <c r="BTO6" s="4"/>
      <c r="BTP6" s="4"/>
      <c r="BTQ6" s="4"/>
      <c r="BTR6" s="4"/>
      <c r="BTS6" s="4"/>
      <c r="BTT6" s="4"/>
      <c r="BTU6" s="4"/>
      <c r="BTV6" s="4"/>
      <c r="BTW6" s="4"/>
      <c r="BTX6" s="4"/>
      <c r="BTY6" s="4"/>
      <c r="BTZ6" s="4"/>
      <c r="BUA6" s="4"/>
      <c r="BUB6" s="4"/>
      <c r="BUC6" s="4"/>
      <c r="BUD6" s="4"/>
      <c r="BUE6" s="4"/>
      <c r="BUF6" s="4"/>
      <c r="BUG6" s="4"/>
      <c r="BUH6" s="4"/>
      <c r="BUI6" s="4"/>
      <c r="BUJ6" s="4"/>
      <c r="BUK6" s="4"/>
      <c r="BUL6" s="4"/>
      <c r="BUM6" s="4"/>
      <c r="BUN6" s="4"/>
      <c r="BUO6" s="4"/>
      <c r="BUP6" s="4"/>
      <c r="BUQ6" s="4"/>
      <c r="BUR6" s="4"/>
      <c r="BUS6" s="4"/>
      <c r="BUT6" s="4"/>
      <c r="BUU6" s="4"/>
      <c r="BUV6" s="4"/>
      <c r="BUW6" s="4"/>
      <c r="BUX6" s="4"/>
      <c r="BUY6" s="4"/>
      <c r="BUZ6" s="4"/>
      <c r="BVA6" s="4"/>
      <c r="BVB6" s="4"/>
      <c r="BVC6" s="4"/>
      <c r="BVD6" s="4"/>
      <c r="BVE6" s="4"/>
      <c r="BVF6" s="4"/>
      <c r="BVG6" s="4"/>
      <c r="BVH6" s="4"/>
      <c r="BVI6" s="4"/>
      <c r="BVJ6" s="4"/>
      <c r="BVK6" s="4"/>
      <c r="BVL6" s="4"/>
      <c r="BVM6" s="4"/>
      <c r="BVN6" s="4"/>
      <c r="BVO6" s="4"/>
      <c r="BVP6" s="4"/>
      <c r="BVQ6" s="4"/>
      <c r="BVR6" s="4"/>
      <c r="BVS6" s="4"/>
      <c r="BVT6" s="4"/>
      <c r="BVU6" s="4"/>
      <c r="BVV6" s="4"/>
      <c r="BVW6" s="4"/>
      <c r="BVX6" s="4"/>
      <c r="BVY6" s="4"/>
      <c r="BVZ6" s="4"/>
      <c r="BWA6" s="4"/>
      <c r="BWB6" s="4"/>
      <c r="BWC6" s="4"/>
      <c r="BWD6" s="4"/>
      <c r="BWE6" s="4"/>
      <c r="BWF6" s="4"/>
      <c r="BWG6" s="4"/>
      <c r="BWH6" s="4"/>
      <c r="BWI6" s="4"/>
      <c r="BWJ6" s="4"/>
      <c r="BWK6" s="4"/>
      <c r="BWL6" s="4"/>
      <c r="BWM6" s="4"/>
      <c r="BWN6" s="4"/>
      <c r="BWO6" s="4"/>
      <c r="BWP6" s="4"/>
      <c r="BWQ6" s="4"/>
      <c r="BWR6" s="4"/>
      <c r="BWS6" s="4"/>
      <c r="BWT6" s="4"/>
      <c r="BWU6" s="4"/>
      <c r="BWV6" s="4"/>
      <c r="BWW6" s="4"/>
      <c r="BWX6" s="4"/>
      <c r="BWY6" s="4"/>
      <c r="BWZ6" s="4"/>
      <c r="BXA6" s="4"/>
      <c r="BXB6" s="4"/>
      <c r="BXC6" s="4"/>
      <c r="BXD6" s="4"/>
      <c r="BXE6" s="4"/>
      <c r="BXF6" s="4"/>
      <c r="BXG6" s="4"/>
      <c r="BXH6" s="4"/>
      <c r="BXI6" s="4"/>
      <c r="BXJ6" s="4"/>
      <c r="BXK6" s="4"/>
      <c r="BXL6" s="4"/>
      <c r="BXM6" s="4"/>
      <c r="BXN6" s="4"/>
      <c r="BXO6" s="4"/>
      <c r="BXP6" s="4"/>
      <c r="BXQ6" s="4"/>
      <c r="BXR6" s="4"/>
      <c r="BXS6" s="4"/>
      <c r="BXT6" s="4"/>
      <c r="BXU6" s="4"/>
      <c r="BXV6" s="4"/>
      <c r="BXW6" s="4"/>
      <c r="BXX6" s="4"/>
      <c r="BXY6" s="4"/>
      <c r="BXZ6" s="4"/>
      <c r="BYA6" s="4"/>
      <c r="BYB6" s="4"/>
      <c r="BYC6" s="4"/>
      <c r="BYD6" s="4"/>
      <c r="BYE6" s="4"/>
      <c r="BYF6" s="4"/>
      <c r="BYG6" s="4"/>
      <c r="BYH6" s="4"/>
      <c r="BYI6" s="4"/>
      <c r="BYJ6" s="4"/>
      <c r="BYK6" s="4"/>
      <c r="BYL6" s="4"/>
      <c r="BYM6" s="4"/>
      <c r="BYN6" s="4"/>
      <c r="BYO6" s="4"/>
      <c r="BYP6" s="4"/>
      <c r="BYQ6" s="4"/>
      <c r="BYR6" s="4"/>
      <c r="BYS6" s="4"/>
      <c r="BYT6" s="4"/>
      <c r="BYU6" s="4"/>
      <c r="BYV6" s="4"/>
      <c r="BYW6" s="4"/>
      <c r="BYX6" s="4"/>
      <c r="BYY6" s="4"/>
      <c r="BYZ6" s="4"/>
      <c r="BZA6" s="4"/>
      <c r="BZB6" s="4"/>
      <c r="BZC6" s="4"/>
      <c r="BZD6" s="4"/>
      <c r="BZE6" s="4"/>
      <c r="BZF6" s="4"/>
      <c r="BZG6" s="4"/>
      <c r="BZH6" s="4"/>
      <c r="BZI6" s="4"/>
      <c r="BZJ6" s="4"/>
      <c r="BZK6" s="4"/>
      <c r="BZL6" s="4"/>
      <c r="BZM6" s="4"/>
      <c r="BZN6" s="4"/>
      <c r="BZO6" s="4"/>
      <c r="BZP6" s="4"/>
      <c r="BZQ6" s="4"/>
      <c r="BZR6" s="4"/>
      <c r="BZS6" s="4"/>
      <c r="BZT6" s="4"/>
      <c r="BZU6" s="4"/>
      <c r="BZV6" s="4"/>
      <c r="BZW6" s="4"/>
      <c r="BZX6" s="4"/>
      <c r="BZY6" s="4"/>
      <c r="BZZ6" s="4"/>
      <c r="CAA6" s="4"/>
      <c r="CAB6" s="4"/>
      <c r="CAC6" s="4"/>
      <c r="CAD6" s="4"/>
      <c r="CAE6" s="4"/>
      <c r="CAF6" s="4"/>
      <c r="CAG6" s="4"/>
      <c r="CAH6" s="4"/>
      <c r="CAI6" s="4"/>
      <c r="CAJ6" s="4"/>
      <c r="CAK6" s="4"/>
      <c r="CAL6" s="4"/>
      <c r="CAM6" s="4"/>
      <c r="CAN6" s="4"/>
      <c r="CAO6" s="4"/>
      <c r="CAP6" s="4"/>
      <c r="CAQ6" s="4"/>
      <c r="CAR6" s="4"/>
      <c r="CAS6" s="4"/>
      <c r="CAT6" s="4"/>
      <c r="CAU6" s="4"/>
      <c r="CAV6" s="4"/>
      <c r="CAW6" s="4"/>
      <c r="CAX6" s="4"/>
      <c r="CAY6" s="4"/>
      <c r="CAZ6" s="4"/>
      <c r="CBA6" s="4"/>
      <c r="CBB6" s="4"/>
      <c r="CBC6" s="4"/>
      <c r="CBD6" s="4"/>
      <c r="CBE6" s="4"/>
      <c r="CBF6" s="4"/>
      <c r="CBG6" s="4"/>
      <c r="CBH6" s="4"/>
      <c r="CBI6" s="4"/>
      <c r="CBJ6" s="4"/>
      <c r="CBK6" s="4"/>
      <c r="CBL6" s="4"/>
      <c r="CBM6" s="4"/>
      <c r="CBN6" s="4"/>
      <c r="CBO6" s="4"/>
      <c r="CBP6" s="4"/>
      <c r="CBQ6" s="4"/>
      <c r="CBR6" s="4"/>
      <c r="CBS6" s="4"/>
      <c r="CBT6" s="4"/>
      <c r="CBU6" s="4"/>
      <c r="CBV6" s="4"/>
      <c r="CBW6" s="4"/>
      <c r="CBX6" s="4"/>
      <c r="CBY6" s="4"/>
      <c r="CBZ6" s="4"/>
      <c r="CCA6" s="4"/>
      <c r="CCB6" s="4"/>
      <c r="CCC6" s="4"/>
      <c r="CCD6" s="4"/>
      <c r="CCE6" s="4"/>
      <c r="CCF6" s="4"/>
      <c r="CCG6" s="4"/>
      <c r="CCH6" s="4"/>
      <c r="CCI6" s="4"/>
      <c r="CCJ6" s="4"/>
      <c r="CCK6" s="4"/>
      <c r="CCL6" s="4"/>
      <c r="CCM6" s="4"/>
      <c r="CCN6" s="4"/>
      <c r="CCO6" s="4"/>
      <c r="CCP6" s="4"/>
      <c r="CCQ6" s="4"/>
      <c r="CCR6" s="4"/>
      <c r="CCS6" s="4"/>
      <c r="CCT6" s="4"/>
      <c r="CCU6" s="4"/>
      <c r="CCV6" s="4"/>
      <c r="CCW6" s="4"/>
      <c r="CCX6" s="4"/>
      <c r="CCY6" s="4"/>
      <c r="CCZ6" s="4"/>
      <c r="CDA6" s="4"/>
      <c r="CDB6" s="4"/>
      <c r="CDC6" s="4"/>
      <c r="CDD6" s="4"/>
      <c r="CDE6" s="4"/>
      <c r="CDF6" s="4"/>
      <c r="CDG6" s="4"/>
      <c r="CDH6" s="4"/>
      <c r="CDI6" s="4"/>
      <c r="CDJ6" s="4"/>
      <c r="CDK6" s="4"/>
      <c r="CDL6" s="4"/>
      <c r="CDM6" s="4"/>
      <c r="CDN6" s="4"/>
      <c r="CDO6" s="4"/>
      <c r="CDP6" s="4"/>
      <c r="CDQ6" s="4"/>
      <c r="CDR6" s="4"/>
      <c r="CDS6" s="4"/>
      <c r="CDT6" s="4"/>
      <c r="CDU6" s="4"/>
      <c r="CDV6" s="4"/>
      <c r="CDW6" s="4"/>
      <c r="CDX6" s="4"/>
      <c r="CDY6" s="4"/>
      <c r="CDZ6" s="4"/>
      <c r="CEA6" s="4"/>
      <c r="CEB6" s="4"/>
      <c r="CEC6" s="4"/>
      <c r="CED6" s="4"/>
      <c r="CEE6" s="4"/>
      <c r="CEF6" s="4"/>
      <c r="CEG6" s="4"/>
      <c r="CEH6" s="4"/>
      <c r="CEI6" s="4"/>
      <c r="CEJ6" s="4"/>
      <c r="CEK6" s="4"/>
      <c r="CEL6" s="4"/>
      <c r="CEM6" s="4"/>
      <c r="CEN6" s="4"/>
      <c r="CEO6" s="4"/>
      <c r="CEP6" s="4"/>
      <c r="CEQ6" s="4"/>
      <c r="CER6" s="4"/>
      <c r="CES6" s="4"/>
      <c r="CET6" s="4"/>
      <c r="CEU6" s="4"/>
      <c r="CEV6" s="4"/>
      <c r="CEW6" s="4"/>
      <c r="CEX6" s="4"/>
      <c r="CEY6" s="4"/>
      <c r="CEZ6" s="4"/>
      <c r="CFA6" s="4"/>
      <c r="CFB6" s="4"/>
      <c r="CFC6" s="4"/>
      <c r="CFD6" s="4"/>
      <c r="CFE6" s="4"/>
      <c r="CFF6" s="4"/>
      <c r="CFG6" s="4"/>
      <c r="CFH6" s="4"/>
      <c r="CFI6" s="4"/>
      <c r="CFJ6" s="4"/>
      <c r="CFK6" s="4"/>
      <c r="CFL6" s="4"/>
      <c r="CFM6" s="4"/>
      <c r="CFN6" s="4"/>
      <c r="CFO6" s="4"/>
      <c r="CFP6" s="4"/>
      <c r="CFQ6" s="4"/>
      <c r="CFR6" s="4"/>
      <c r="CFS6" s="4"/>
      <c r="CFT6" s="4"/>
      <c r="CFU6" s="4"/>
      <c r="CFV6" s="4"/>
      <c r="CFW6" s="4"/>
      <c r="CFX6" s="4"/>
      <c r="CFY6" s="4"/>
      <c r="CFZ6" s="4"/>
      <c r="CGA6" s="4"/>
      <c r="CGB6" s="4"/>
      <c r="CGC6" s="4"/>
      <c r="CGD6" s="4"/>
      <c r="CGE6" s="4"/>
      <c r="CGF6" s="4"/>
      <c r="CGG6" s="4"/>
      <c r="CGH6" s="4"/>
      <c r="CGI6" s="4"/>
      <c r="CGJ6" s="4"/>
      <c r="CGK6" s="4"/>
      <c r="CGL6" s="4"/>
      <c r="CGM6" s="4"/>
      <c r="CGN6" s="4"/>
      <c r="CGO6" s="4"/>
      <c r="CGP6" s="4"/>
      <c r="CGQ6" s="4"/>
      <c r="CGR6" s="4"/>
      <c r="CGS6" s="4"/>
      <c r="CGT6" s="4"/>
      <c r="CGU6" s="4"/>
      <c r="CGV6" s="4"/>
      <c r="CGW6" s="4"/>
      <c r="CGX6" s="4"/>
      <c r="CGY6" s="4"/>
      <c r="CGZ6" s="4"/>
      <c r="CHA6" s="4"/>
      <c r="CHB6" s="4"/>
      <c r="CHC6" s="4"/>
      <c r="CHD6" s="4"/>
      <c r="CHE6" s="4"/>
      <c r="CHF6" s="4"/>
      <c r="CHG6" s="4"/>
      <c r="CHH6" s="4"/>
      <c r="CHI6" s="4"/>
      <c r="CHJ6" s="4"/>
      <c r="CHK6" s="4"/>
      <c r="CHL6" s="4"/>
      <c r="CHM6" s="4"/>
      <c r="CHN6" s="4"/>
      <c r="CHO6" s="4"/>
      <c r="CHP6" s="4"/>
      <c r="CHQ6" s="4"/>
      <c r="CHR6" s="4"/>
      <c r="CHS6" s="4"/>
      <c r="CHT6" s="4"/>
      <c r="CHU6" s="4"/>
      <c r="CHV6" s="4"/>
      <c r="CHW6" s="4"/>
      <c r="CHX6" s="4"/>
      <c r="CHY6" s="4"/>
      <c r="CHZ6" s="4"/>
      <c r="CIA6" s="4"/>
      <c r="CIB6" s="4"/>
      <c r="CIC6" s="4"/>
      <c r="CID6" s="4"/>
      <c r="CIE6" s="4"/>
      <c r="CIF6" s="4"/>
      <c r="CIG6" s="4"/>
      <c r="CIH6" s="4"/>
      <c r="CII6" s="4"/>
      <c r="CIJ6" s="4"/>
      <c r="CIK6" s="4"/>
      <c r="CIL6" s="4"/>
      <c r="CIM6" s="4"/>
      <c r="CIN6" s="4"/>
      <c r="CIO6" s="4"/>
      <c r="CIP6" s="4"/>
      <c r="CIQ6" s="4"/>
      <c r="CIR6" s="4"/>
      <c r="CIS6" s="4"/>
      <c r="CIT6" s="4"/>
      <c r="CIU6" s="4"/>
      <c r="CIV6" s="4"/>
      <c r="CIW6" s="4"/>
      <c r="CIX6" s="4"/>
      <c r="CIY6" s="4"/>
      <c r="CIZ6" s="4"/>
      <c r="CJA6" s="4"/>
      <c r="CJB6" s="4"/>
      <c r="CJC6" s="4"/>
      <c r="CJD6" s="4"/>
      <c r="CJE6" s="4"/>
      <c r="CJF6" s="4"/>
      <c r="CJG6" s="4"/>
      <c r="CJH6" s="4"/>
      <c r="CJI6" s="4"/>
      <c r="CJJ6" s="4"/>
      <c r="CJK6" s="4"/>
      <c r="CJL6" s="4"/>
      <c r="CJM6" s="4"/>
      <c r="CJN6" s="4"/>
      <c r="CJO6" s="4"/>
      <c r="CJP6" s="4"/>
      <c r="CJQ6" s="4"/>
      <c r="CJR6" s="4"/>
      <c r="CJS6" s="4"/>
      <c r="CJT6" s="4"/>
      <c r="CJU6" s="4"/>
      <c r="CJV6" s="4"/>
      <c r="CJW6" s="4"/>
      <c r="CJX6" s="4"/>
      <c r="CJY6" s="4"/>
      <c r="CJZ6" s="4"/>
      <c r="CKA6" s="4"/>
      <c r="CKB6" s="4"/>
      <c r="CKC6" s="4"/>
      <c r="CKD6" s="4"/>
      <c r="CKE6" s="4"/>
      <c r="CKF6" s="4"/>
      <c r="CKG6" s="4"/>
      <c r="CKH6" s="4"/>
      <c r="CKI6" s="4"/>
      <c r="CKJ6" s="4"/>
      <c r="CKK6" s="4"/>
      <c r="CKL6" s="4"/>
      <c r="CKM6" s="4"/>
      <c r="CKN6" s="4"/>
      <c r="CKO6" s="4"/>
      <c r="CKP6" s="4"/>
      <c r="CKQ6" s="4"/>
      <c r="CKR6" s="4"/>
      <c r="CKS6" s="4"/>
      <c r="CKT6" s="4"/>
      <c r="CKU6" s="4"/>
      <c r="CKV6" s="4"/>
      <c r="CKW6" s="4"/>
      <c r="CKX6" s="4"/>
      <c r="CKY6" s="4"/>
      <c r="CKZ6" s="4"/>
      <c r="CLA6" s="4"/>
      <c r="CLB6" s="4"/>
      <c r="CLC6" s="4"/>
      <c r="CLD6" s="4"/>
      <c r="CLE6" s="4"/>
      <c r="CLF6" s="4"/>
      <c r="CLG6" s="4"/>
      <c r="CLH6" s="4"/>
      <c r="CLI6" s="4"/>
      <c r="CLJ6" s="4"/>
      <c r="CLK6" s="4"/>
      <c r="CLL6" s="4"/>
      <c r="CLM6" s="4"/>
      <c r="CLN6" s="4"/>
      <c r="CLO6" s="4"/>
      <c r="CLP6" s="4"/>
      <c r="CLQ6" s="4"/>
      <c r="CLR6" s="4"/>
      <c r="CLS6" s="4"/>
      <c r="CLT6" s="4"/>
      <c r="CLU6" s="4"/>
      <c r="CLV6" s="4"/>
      <c r="CLW6" s="4"/>
      <c r="CLX6" s="4"/>
      <c r="CLY6" s="4"/>
      <c r="CLZ6" s="4"/>
      <c r="CMA6" s="4"/>
      <c r="CMB6" s="4"/>
      <c r="CMC6" s="4"/>
      <c r="CMD6" s="4"/>
      <c r="CME6" s="4"/>
      <c r="CMF6" s="4"/>
      <c r="CMG6" s="4"/>
      <c r="CMH6" s="4"/>
      <c r="CMI6" s="4"/>
      <c r="CMJ6" s="4"/>
      <c r="CMK6" s="4"/>
      <c r="CML6" s="4"/>
      <c r="CMM6" s="4"/>
      <c r="CMN6" s="4"/>
      <c r="CMO6" s="4"/>
      <c r="CMP6" s="4"/>
      <c r="CMQ6" s="4"/>
      <c r="CMR6" s="4"/>
      <c r="CMS6" s="4"/>
      <c r="CMT6" s="4"/>
      <c r="CMU6" s="4"/>
      <c r="CMV6" s="4"/>
      <c r="CMW6" s="4"/>
      <c r="CMX6" s="4"/>
      <c r="CMY6" s="4"/>
      <c r="CMZ6" s="4"/>
      <c r="CNA6" s="4"/>
      <c r="CNB6" s="4"/>
      <c r="CNC6" s="4"/>
      <c r="CND6" s="4"/>
      <c r="CNE6" s="4"/>
      <c r="CNF6" s="4"/>
      <c r="CNG6" s="4"/>
      <c r="CNH6" s="4"/>
      <c r="CNI6" s="4"/>
      <c r="CNJ6" s="4"/>
      <c r="CNK6" s="4"/>
      <c r="CNL6" s="4"/>
      <c r="CNM6" s="4"/>
      <c r="CNN6" s="4"/>
      <c r="CNO6" s="4"/>
      <c r="CNP6" s="4"/>
      <c r="CNQ6" s="4"/>
      <c r="CNR6" s="4"/>
      <c r="CNS6" s="4"/>
      <c r="CNT6" s="4"/>
      <c r="CNU6" s="4"/>
      <c r="CNV6" s="4"/>
      <c r="CNW6" s="4"/>
      <c r="CNX6" s="4"/>
      <c r="CNY6" s="4"/>
      <c r="CNZ6" s="4"/>
      <c r="COA6" s="4"/>
      <c r="COB6" s="4"/>
      <c r="COC6" s="4"/>
      <c r="COD6" s="4"/>
      <c r="COE6" s="4"/>
      <c r="COF6" s="4"/>
      <c r="COG6" s="4"/>
      <c r="COH6" s="4"/>
      <c r="COI6" s="4"/>
      <c r="COJ6" s="4"/>
      <c r="COK6" s="4"/>
      <c r="COL6" s="4"/>
      <c r="COM6" s="4"/>
      <c r="CON6" s="4"/>
      <c r="COO6" s="4"/>
      <c r="COP6" s="4"/>
      <c r="COQ6" s="4"/>
      <c r="COR6" s="4"/>
      <c r="COS6" s="4"/>
      <c r="COT6" s="4"/>
      <c r="COU6" s="4"/>
      <c r="COV6" s="4"/>
      <c r="COW6" s="4"/>
      <c r="COX6" s="4"/>
      <c r="COY6" s="4"/>
      <c r="COZ6" s="4"/>
      <c r="CPA6" s="4"/>
      <c r="CPB6" s="4"/>
      <c r="CPC6" s="4"/>
      <c r="CPD6" s="4"/>
      <c r="CPE6" s="4"/>
      <c r="CPF6" s="4"/>
      <c r="CPG6" s="4"/>
      <c r="CPH6" s="4"/>
      <c r="CPI6" s="4"/>
      <c r="CPJ6" s="4"/>
      <c r="CPK6" s="4"/>
      <c r="CPL6" s="4"/>
      <c r="CPM6" s="4"/>
      <c r="CPN6" s="4"/>
      <c r="CPO6" s="4"/>
      <c r="CPP6" s="4"/>
      <c r="CPQ6" s="4"/>
      <c r="CPR6" s="4"/>
      <c r="CPS6" s="4"/>
      <c r="CPT6" s="4"/>
      <c r="CPU6" s="4"/>
      <c r="CPV6" s="4"/>
      <c r="CPW6" s="4"/>
      <c r="CPX6" s="4"/>
      <c r="CPY6" s="4"/>
      <c r="CPZ6" s="4"/>
      <c r="CQA6" s="4"/>
      <c r="CQB6" s="4"/>
      <c r="CQC6" s="4"/>
      <c r="CQD6" s="4"/>
      <c r="CQE6" s="4"/>
      <c r="CQF6" s="4"/>
      <c r="CQG6" s="4"/>
      <c r="CQH6" s="4"/>
      <c r="CQI6" s="4"/>
      <c r="CQJ6" s="4"/>
      <c r="CQK6" s="4"/>
      <c r="CQL6" s="4"/>
      <c r="CQM6" s="4"/>
      <c r="CQN6" s="4"/>
      <c r="CQO6" s="4"/>
      <c r="CQP6" s="4"/>
      <c r="CQQ6" s="4"/>
      <c r="CQR6" s="4"/>
      <c r="CQS6" s="4"/>
      <c r="CQT6" s="4"/>
      <c r="CQU6" s="4"/>
      <c r="CQV6" s="4"/>
      <c r="CQW6" s="4"/>
      <c r="CQX6" s="4"/>
      <c r="CQY6" s="4"/>
      <c r="CQZ6" s="4"/>
      <c r="CRA6" s="4"/>
      <c r="CRB6" s="4"/>
      <c r="CRC6" s="4"/>
      <c r="CRD6" s="4"/>
      <c r="CRE6" s="4"/>
      <c r="CRF6" s="4"/>
      <c r="CRG6" s="4"/>
      <c r="CRH6" s="4"/>
      <c r="CRI6" s="4"/>
      <c r="CRJ6" s="4"/>
      <c r="CRK6" s="4"/>
      <c r="CRL6" s="4"/>
      <c r="CRM6" s="4"/>
      <c r="CRN6" s="4"/>
      <c r="CRO6" s="4"/>
      <c r="CRP6" s="4"/>
      <c r="CRQ6" s="4"/>
      <c r="CRR6" s="4"/>
      <c r="CRS6" s="4"/>
      <c r="CRT6" s="4"/>
      <c r="CRU6" s="4"/>
      <c r="CRV6" s="4"/>
      <c r="CRW6" s="4"/>
      <c r="CRX6" s="4"/>
      <c r="CRY6" s="4"/>
      <c r="CRZ6" s="4"/>
      <c r="CSA6" s="4"/>
      <c r="CSB6" s="4"/>
      <c r="CSC6" s="4"/>
      <c r="CSD6" s="4"/>
      <c r="CSE6" s="4"/>
      <c r="CSF6" s="4"/>
      <c r="CSG6" s="4"/>
      <c r="CSH6" s="4"/>
      <c r="CSI6" s="4"/>
      <c r="CSJ6" s="4"/>
      <c r="CSK6" s="4"/>
      <c r="CSL6" s="4"/>
      <c r="CSM6" s="4"/>
      <c r="CSN6" s="4"/>
      <c r="CSO6" s="4"/>
      <c r="CSP6" s="4"/>
      <c r="CSQ6" s="4"/>
      <c r="CSR6" s="4"/>
      <c r="CSS6" s="4"/>
      <c r="CST6" s="4"/>
      <c r="CSU6" s="4"/>
      <c r="CSV6" s="4"/>
      <c r="CSW6" s="4"/>
      <c r="CSX6" s="4"/>
      <c r="CSY6" s="4"/>
      <c r="CSZ6" s="4"/>
      <c r="CTA6" s="4"/>
      <c r="CTB6" s="4"/>
      <c r="CTC6" s="4"/>
      <c r="CTD6" s="4"/>
      <c r="CTE6" s="4"/>
      <c r="CTF6" s="4"/>
      <c r="CTG6" s="4"/>
      <c r="CTH6" s="4"/>
      <c r="CTI6" s="4"/>
      <c r="CTJ6" s="4"/>
      <c r="CTK6" s="4"/>
      <c r="CTL6" s="4"/>
      <c r="CTM6" s="4"/>
      <c r="CTN6" s="4"/>
      <c r="CTO6" s="4"/>
      <c r="CTP6" s="4"/>
      <c r="CTQ6" s="4"/>
      <c r="CTR6" s="4"/>
      <c r="CTS6" s="4"/>
      <c r="CTT6" s="4"/>
      <c r="CTU6" s="4"/>
      <c r="CTV6" s="4"/>
      <c r="CTW6" s="4"/>
      <c r="CTX6" s="4"/>
      <c r="CTY6" s="4"/>
      <c r="CTZ6" s="4"/>
      <c r="CUA6" s="4"/>
      <c r="CUB6" s="4"/>
      <c r="CUC6" s="4"/>
      <c r="CUD6" s="4"/>
      <c r="CUE6" s="4"/>
      <c r="CUF6" s="4"/>
      <c r="CUG6" s="4"/>
      <c r="CUH6" s="4"/>
      <c r="CUI6" s="4"/>
      <c r="CUJ6" s="4"/>
      <c r="CUK6" s="4"/>
      <c r="CUL6" s="4"/>
      <c r="CUM6" s="4"/>
      <c r="CUN6" s="4"/>
      <c r="CUO6" s="4"/>
      <c r="CUP6" s="4"/>
      <c r="CUQ6" s="4"/>
      <c r="CUR6" s="4"/>
      <c r="CUS6" s="4"/>
      <c r="CUT6" s="4"/>
      <c r="CUU6" s="4"/>
      <c r="CUV6" s="4"/>
      <c r="CUW6" s="4"/>
      <c r="CUX6" s="4"/>
      <c r="CUY6" s="4"/>
      <c r="CUZ6" s="4"/>
      <c r="CVA6" s="4"/>
      <c r="CVB6" s="4"/>
      <c r="CVC6" s="4"/>
      <c r="CVD6" s="4"/>
      <c r="CVE6" s="4"/>
      <c r="CVF6" s="4"/>
      <c r="CVG6" s="4"/>
      <c r="CVH6" s="4"/>
      <c r="CVI6" s="4"/>
      <c r="CVJ6" s="4"/>
      <c r="CVK6" s="4"/>
      <c r="CVL6" s="4"/>
      <c r="CVM6" s="4"/>
      <c r="CVN6" s="4"/>
      <c r="CVO6" s="4"/>
      <c r="CVP6" s="4"/>
      <c r="CVQ6" s="4"/>
      <c r="CVR6" s="4"/>
      <c r="CVS6" s="4"/>
      <c r="CVT6" s="4"/>
      <c r="CVU6" s="4"/>
      <c r="CVV6" s="4"/>
      <c r="CVW6" s="4"/>
      <c r="CVX6" s="4"/>
      <c r="CVY6" s="4"/>
      <c r="CVZ6" s="4"/>
      <c r="CWA6" s="4"/>
      <c r="CWB6" s="4"/>
      <c r="CWC6" s="4"/>
      <c r="CWD6" s="4"/>
      <c r="CWE6" s="4"/>
      <c r="CWF6" s="4"/>
      <c r="CWG6" s="4"/>
      <c r="CWH6" s="4"/>
      <c r="CWI6" s="4"/>
      <c r="CWJ6" s="4"/>
      <c r="CWK6" s="4"/>
      <c r="CWL6" s="4"/>
      <c r="CWM6" s="4"/>
      <c r="CWN6" s="4"/>
      <c r="CWO6" s="4"/>
      <c r="CWP6" s="4"/>
      <c r="CWQ6" s="4"/>
      <c r="CWR6" s="4"/>
      <c r="CWS6" s="4"/>
      <c r="CWT6" s="4"/>
      <c r="CWU6" s="4"/>
      <c r="CWV6" s="4"/>
      <c r="CWW6" s="4"/>
      <c r="CWX6" s="4"/>
      <c r="CWY6" s="4"/>
      <c r="CWZ6" s="4"/>
      <c r="CXA6" s="4"/>
      <c r="CXB6" s="4"/>
      <c r="CXC6" s="4"/>
      <c r="CXD6" s="4"/>
      <c r="CXE6" s="4"/>
      <c r="CXF6" s="4"/>
      <c r="CXG6" s="4"/>
      <c r="CXH6" s="4"/>
      <c r="CXI6" s="4"/>
      <c r="CXJ6" s="4"/>
      <c r="CXK6" s="4"/>
      <c r="CXL6" s="4"/>
      <c r="CXM6" s="4"/>
      <c r="CXN6" s="4"/>
      <c r="CXO6" s="4"/>
      <c r="CXP6" s="4"/>
      <c r="CXQ6" s="4"/>
      <c r="CXR6" s="4"/>
      <c r="CXS6" s="4"/>
      <c r="CXT6" s="4"/>
      <c r="CXU6" s="4"/>
      <c r="CXV6" s="4"/>
      <c r="CXW6" s="4"/>
      <c r="CXX6" s="4"/>
      <c r="CXY6" s="4"/>
      <c r="CXZ6" s="4"/>
      <c r="CYA6" s="4"/>
      <c r="CYB6" s="4"/>
      <c r="CYC6" s="4"/>
      <c r="CYD6" s="4"/>
      <c r="CYE6" s="4"/>
      <c r="CYF6" s="4"/>
      <c r="CYG6" s="4"/>
      <c r="CYH6" s="4"/>
      <c r="CYI6" s="4"/>
      <c r="CYJ6" s="4"/>
      <c r="CYK6" s="4"/>
      <c r="CYL6" s="4"/>
      <c r="CYM6" s="4"/>
      <c r="CYN6" s="4"/>
      <c r="CYO6" s="4"/>
      <c r="CYP6" s="4"/>
      <c r="CYQ6" s="4"/>
      <c r="CYR6" s="4"/>
      <c r="CYS6" s="4"/>
      <c r="CYT6" s="4"/>
      <c r="CYU6" s="4"/>
      <c r="CYV6" s="4"/>
      <c r="CYW6" s="4"/>
      <c r="CYX6" s="4"/>
      <c r="CYY6" s="4"/>
      <c r="CYZ6" s="4"/>
      <c r="CZA6" s="4"/>
      <c r="CZB6" s="4"/>
      <c r="CZC6" s="4"/>
      <c r="CZD6" s="4"/>
      <c r="CZE6" s="4"/>
      <c r="CZF6" s="4"/>
      <c r="CZG6" s="4"/>
      <c r="CZH6" s="4"/>
      <c r="CZI6" s="4"/>
      <c r="CZJ6" s="4"/>
      <c r="CZK6" s="4"/>
      <c r="CZL6" s="4"/>
      <c r="CZM6" s="4"/>
      <c r="CZN6" s="4"/>
      <c r="CZO6" s="4"/>
      <c r="CZP6" s="4"/>
      <c r="CZQ6" s="4"/>
      <c r="CZR6" s="4"/>
      <c r="CZS6" s="4"/>
      <c r="CZT6" s="4"/>
      <c r="CZU6" s="4"/>
      <c r="CZV6" s="4"/>
      <c r="CZW6" s="4"/>
      <c r="CZX6" s="4"/>
      <c r="CZY6" s="4"/>
      <c r="CZZ6" s="4"/>
      <c r="DAA6" s="4"/>
      <c r="DAB6" s="4"/>
      <c r="DAC6" s="4"/>
      <c r="DAD6" s="4"/>
      <c r="DAE6" s="4"/>
      <c r="DAF6" s="4"/>
      <c r="DAG6" s="4"/>
      <c r="DAH6" s="4"/>
      <c r="DAI6" s="4"/>
      <c r="DAJ6" s="4"/>
      <c r="DAK6" s="4"/>
      <c r="DAL6" s="4"/>
      <c r="DAM6" s="4"/>
      <c r="DAN6" s="4"/>
      <c r="DAO6" s="4"/>
      <c r="DAP6" s="4"/>
      <c r="DAQ6" s="4"/>
      <c r="DAR6" s="4"/>
      <c r="DAS6" s="4"/>
      <c r="DAT6" s="4"/>
      <c r="DAU6" s="4"/>
      <c r="DAV6" s="4"/>
      <c r="DAW6" s="4"/>
      <c r="DAX6" s="4"/>
      <c r="DAY6" s="4"/>
      <c r="DAZ6" s="4"/>
      <c r="DBA6" s="4"/>
      <c r="DBB6" s="4"/>
      <c r="DBC6" s="4"/>
      <c r="DBD6" s="4"/>
      <c r="DBE6" s="4"/>
      <c r="DBF6" s="4"/>
      <c r="DBG6" s="4"/>
      <c r="DBH6" s="4"/>
      <c r="DBI6" s="4"/>
      <c r="DBJ6" s="4"/>
      <c r="DBK6" s="4"/>
      <c r="DBL6" s="4"/>
      <c r="DBM6" s="4"/>
    </row>
    <row r="7" spans="1:2914" s="3" customFormat="1" ht="227" customHeight="1">
      <c r="A7" s="80" t="s">
        <v>114</v>
      </c>
      <c r="B7" s="89" t="s">
        <v>142</v>
      </c>
      <c r="C7" s="80" t="s">
        <v>48</v>
      </c>
      <c r="D7" s="80" t="s">
        <v>1180</v>
      </c>
      <c r="E7" s="80" t="s">
        <v>64</v>
      </c>
      <c r="F7" s="80" t="s">
        <v>102</v>
      </c>
      <c r="G7" s="80" t="s">
        <v>134</v>
      </c>
      <c r="H7" s="80" t="s">
        <v>154</v>
      </c>
      <c r="I7" s="80" t="s">
        <v>159</v>
      </c>
      <c r="J7" s="80">
        <v>74</v>
      </c>
      <c r="K7" s="80" t="s">
        <v>77</v>
      </c>
      <c r="L7" s="80" t="s">
        <v>82</v>
      </c>
      <c r="M7" s="90">
        <v>42475</v>
      </c>
      <c r="N7" s="80" t="s">
        <v>95</v>
      </c>
      <c r="O7" s="80">
        <v>-25.433700000000002</v>
      </c>
      <c r="P7" s="80">
        <v>31.953800000000001</v>
      </c>
      <c r="Q7" s="80" t="s">
        <v>1945</v>
      </c>
      <c r="R7" s="80" t="s">
        <v>80</v>
      </c>
      <c r="S7" s="80" t="s">
        <v>199</v>
      </c>
      <c r="T7" s="80" t="s">
        <v>76</v>
      </c>
      <c r="U7" s="80" t="s">
        <v>38</v>
      </c>
      <c r="V7" s="80" t="s">
        <v>129</v>
      </c>
      <c r="W7" s="80" t="s">
        <v>44</v>
      </c>
      <c r="X7" s="80" t="s">
        <v>82</v>
      </c>
      <c r="Y7" s="80" t="s">
        <v>199</v>
      </c>
      <c r="Z7" s="80" t="s">
        <v>1333</v>
      </c>
      <c r="AA7" s="89" t="s">
        <v>157</v>
      </c>
      <c r="AB7" s="89" t="s">
        <v>307</v>
      </c>
      <c r="AC7" s="80" t="s">
        <v>1465</v>
      </c>
      <c r="AD7" s="80" t="s">
        <v>34</v>
      </c>
      <c r="AE7" s="80" t="s">
        <v>193</v>
      </c>
      <c r="AF7" s="80" t="s">
        <v>192</v>
      </c>
      <c r="AG7" s="80" t="s">
        <v>918</v>
      </c>
      <c r="AH7" s="80" t="s">
        <v>221</v>
      </c>
      <c r="AI7" s="80" t="s">
        <v>1059</v>
      </c>
      <c r="AJ7" s="80" t="s">
        <v>223</v>
      </c>
      <c r="AK7" s="80" t="s">
        <v>1019</v>
      </c>
      <c r="AL7" s="80" t="s">
        <v>1375</v>
      </c>
      <c r="AM7" s="80" t="s">
        <v>1376</v>
      </c>
      <c r="AN7" s="91" t="s">
        <v>21</v>
      </c>
      <c r="AO7" s="80" t="s">
        <v>83</v>
      </c>
      <c r="AP7" s="80" t="s">
        <v>1391</v>
      </c>
      <c r="AQ7" s="80" t="s">
        <v>46</v>
      </c>
      <c r="AR7" s="80" t="s">
        <v>199</v>
      </c>
      <c r="AS7" s="80" t="s">
        <v>199</v>
      </c>
      <c r="AT7" s="90" t="s">
        <v>199</v>
      </c>
      <c r="AU7" s="80" t="s">
        <v>101</v>
      </c>
      <c r="AV7" s="80" t="s">
        <v>2117</v>
      </c>
      <c r="AW7" s="95" t="s">
        <v>1606</v>
      </c>
      <c r="AX7" s="80" t="s">
        <v>105</v>
      </c>
      <c r="AY7" s="80" t="s">
        <v>138</v>
      </c>
      <c r="AZ7" s="80" t="s">
        <v>153</v>
      </c>
      <c r="BA7" s="80"/>
      <c r="BB7" s="80" t="s">
        <v>94</v>
      </c>
      <c r="BC7" s="94">
        <v>42475</v>
      </c>
      <c r="BD7" s="4"/>
      <c r="BE7" s="4"/>
      <c r="BF7" s="4"/>
      <c r="BG7" s="4"/>
      <c r="BH7" s="4"/>
      <c r="BI7" s="4"/>
      <c r="BJ7" s="4"/>
      <c r="BK7" s="4"/>
      <c r="BL7" s="4"/>
      <c r="BM7" s="4"/>
      <c r="BN7" s="4"/>
      <c r="BO7" s="4"/>
      <c r="BP7" s="4"/>
      <c r="BQ7" s="4"/>
      <c r="BR7" s="4"/>
      <c r="BS7" s="4"/>
      <c r="BT7" s="4"/>
      <c r="BU7" s="4"/>
      <c r="BV7" s="4"/>
      <c r="BW7" s="4"/>
      <c r="BX7" s="4"/>
      <c r="BY7" s="4"/>
      <c r="BZ7" s="4"/>
      <c r="CA7" s="4"/>
      <c r="CB7" s="4"/>
      <c r="CC7" s="4"/>
      <c r="CD7" s="4"/>
      <c r="CE7" s="4"/>
      <c r="CF7" s="4"/>
      <c r="CG7" s="4"/>
      <c r="CH7" s="4"/>
      <c r="CI7" s="4"/>
      <c r="CJ7" s="4"/>
      <c r="CK7" s="4"/>
      <c r="CL7" s="4"/>
      <c r="CM7" s="4"/>
      <c r="CN7" s="4"/>
      <c r="CO7" s="4"/>
      <c r="CP7" s="4"/>
      <c r="CQ7" s="4"/>
      <c r="CR7" s="4"/>
      <c r="CS7" s="4"/>
      <c r="CT7" s="4"/>
      <c r="CU7" s="4"/>
      <c r="CV7" s="4"/>
      <c r="CW7" s="4"/>
      <c r="CX7" s="4"/>
      <c r="CY7" s="4"/>
      <c r="CZ7" s="4"/>
      <c r="DA7" s="4"/>
      <c r="DB7" s="4"/>
      <c r="DC7" s="4"/>
      <c r="DD7" s="4"/>
      <c r="DE7" s="4"/>
      <c r="DF7" s="4"/>
      <c r="DG7" s="4"/>
      <c r="DH7" s="4"/>
      <c r="DI7" s="4"/>
      <c r="DJ7" s="4"/>
      <c r="DK7" s="4"/>
      <c r="DL7" s="4"/>
      <c r="DM7" s="4"/>
      <c r="DN7" s="4"/>
      <c r="DO7" s="4"/>
      <c r="DP7" s="4"/>
      <c r="DQ7" s="4"/>
      <c r="DR7" s="4"/>
      <c r="DS7" s="4"/>
      <c r="DT7" s="4"/>
      <c r="DU7" s="4"/>
      <c r="DV7" s="4"/>
      <c r="DW7" s="4"/>
      <c r="DX7" s="4"/>
      <c r="DY7" s="4"/>
      <c r="DZ7" s="4"/>
      <c r="EA7" s="4"/>
      <c r="EB7" s="4"/>
      <c r="EC7" s="4"/>
      <c r="ED7" s="4"/>
      <c r="EE7" s="4"/>
      <c r="EF7" s="4"/>
      <c r="EG7" s="4"/>
      <c r="EH7" s="4"/>
      <c r="EI7" s="4"/>
      <c r="EJ7" s="4"/>
      <c r="EK7" s="4"/>
      <c r="EL7" s="4"/>
      <c r="EM7" s="4"/>
      <c r="EN7" s="4"/>
      <c r="EO7" s="4"/>
      <c r="EP7" s="4"/>
      <c r="EQ7" s="4"/>
      <c r="ER7" s="4"/>
      <c r="ES7" s="4"/>
      <c r="ET7" s="4"/>
      <c r="EU7" s="4"/>
      <c r="EV7" s="4"/>
      <c r="EW7" s="4"/>
      <c r="EX7" s="4"/>
      <c r="EY7" s="4"/>
      <c r="EZ7" s="4"/>
      <c r="FA7" s="4"/>
      <c r="FB7" s="4"/>
      <c r="FC7" s="4"/>
      <c r="FD7" s="4"/>
      <c r="FE7" s="4"/>
      <c r="FF7" s="4"/>
      <c r="FG7" s="4"/>
      <c r="FH7" s="4"/>
      <c r="FI7" s="4"/>
      <c r="FJ7" s="4"/>
      <c r="FK7" s="4"/>
      <c r="FL7" s="4"/>
      <c r="FM7" s="4"/>
      <c r="FN7" s="4"/>
      <c r="FO7" s="4"/>
      <c r="FP7" s="4"/>
      <c r="FQ7" s="4"/>
      <c r="FR7" s="4"/>
      <c r="FS7" s="4"/>
      <c r="FT7" s="4"/>
      <c r="FU7" s="4"/>
      <c r="FV7" s="4"/>
      <c r="FW7" s="4"/>
      <c r="FX7" s="4"/>
      <c r="FY7" s="4"/>
      <c r="FZ7" s="4"/>
      <c r="GA7" s="4"/>
      <c r="GB7" s="4"/>
      <c r="GC7" s="4"/>
      <c r="GD7" s="4"/>
      <c r="GE7" s="4"/>
      <c r="GF7" s="4"/>
      <c r="GG7" s="4"/>
      <c r="GH7" s="4"/>
      <c r="GI7" s="4"/>
      <c r="GJ7" s="4"/>
      <c r="GK7" s="4"/>
      <c r="GL7" s="4"/>
      <c r="GM7" s="4"/>
      <c r="GN7" s="4"/>
      <c r="GO7" s="4"/>
      <c r="GP7" s="4"/>
      <c r="GQ7" s="4"/>
      <c r="GR7" s="4"/>
      <c r="GS7" s="4"/>
      <c r="GT7" s="4"/>
      <c r="GU7" s="4"/>
      <c r="GV7" s="4"/>
      <c r="GW7" s="4"/>
      <c r="GX7" s="4"/>
      <c r="GY7" s="4"/>
      <c r="GZ7" s="4"/>
      <c r="HA7" s="4"/>
      <c r="HB7" s="4"/>
      <c r="HC7" s="4"/>
      <c r="HD7" s="4"/>
      <c r="HE7" s="4"/>
      <c r="HF7" s="4"/>
      <c r="HG7" s="4"/>
      <c r="HH7" s="4"/>
      <c r="HI7" s="4"/>
      <c r="HJ7" s="4"/>
      <c r="HK7" s="4"/>
      <c r="HL7" s="4"/>
      <c r="HM7" s="4"/>
      <c r="HN7" s="4"/>
      <c r="HO7" s="4"/>
      <c r="HP7" s="4"/>
      <c r="HQ7" s="4"/>
      <c r="HR7" s="4"/>
      <c r="HS7" s="4"/>
      <c r="HT7" s="4"/>
      <c r="HU7" s="4"/>
      <c r="HV7" s="4"/>
      <c r="HW7" s="4"/>
      <c r="HX7" s="4"/>
      <c r="HY7" s="4"/>
      <c r="HZ7" s="4"/>
      <c r="IA7" s="4"/>
      <c r="IB7" s="4"/>
      <c r="IC7" s="4"/>
      <c r="ID7" s="4"/>
      <c r="IE7" s="4"/>
      <c r="IF7" s="4"/>
      <c r="IG7" s="4"/>
      <c r="IH7" s="4"/>
      <c r="II7" s="4"/>
      <c r="IJ7" s="4"/>
      <c r="IK7" s="4"/>
      <c r="IL7" s="4"/>
      <c r="IM7" s="4"/>
      <c r="IN7" s="4"/>
      <c r="IO7" s="4"/>
      <c r="IP7" s="4"/>
      <c r="IQ7" s="4"/>
      <c r="IR7" s="4"/>
      <c r="IS7" s="4"/>
      <c r="IT7" s="4"/>
      <c r="IU7" s="4"/>
      <c r="IV7" s="4"/>
      <c r="IW7" s="4"/>
      <c r="IX7" s="4"/>
      <c r="IY7" s="4"/>
      <c r="IZ7" s="4"/>
      <c r="JA7" s="4"/>
      <c r="JB7" s="4"/>
      <c r="JC7" s="4"/>
      <c r="JD7" s="4"/>
      <c r="JE7" s="4"/>
      <c r="JF7" s="4"/>
      <c r="JG7" s="4"/>
      <c r="JH7" s="4"/>
      <c r="JI7" s="4"/>
      <c r="JJ7" s="4"/>
      <c r="JK7" s="4"/>
      <c r="JL7" s="4"/>
      <c r="JM7" s="4"/>
      <c r="JN7" s="4"/>
      <c r="JO7" s="4"/>
      <c r="JP7" s="4"/>
      <c r="JQ7" s="4"/>
      <c r="JR7" s="4"/>
      <c r="JS7" s="4"/>
      <c r="JT7" s="4"/>
      <c r="JU7" s="4"/>
      <c r="JV7" s="4"/>
      <c r="JW7" s="4"/>
      <c r="JX7" s="4"/>
      <c r="JY7" s="4"/>
      <c r="JZ7" s="4"/>
      <c r="KA7" s="4"/>
      <c r="KB7" s="4"/>
      <c r="KC7" s="4"/>
      <c r="KD7" s="4"/>
      <c r="KE7" s="4"/>
      <c r="KF7" s="4"/>
      <c r="KG7" s="4"/>
      <c r="KH7" s="4"/>
      <c r="KI7" s="4"/>
      <c r="KJ7" s="4"/>
      <c r="KK7" s="4"/>
      <c r="KL7" s="4"/>
      <c r="KM7" s="4"/>
      <c r="KN7" s="4"/>
      <c r="KO7" s="4"/>
      <c r="KP7" s="4"/>
      <c r="KQ7" s="4"/>
      <c r="KR7" s="4"/>
      <c r="KS7" s="4"/>
      <c r="KT7" s="4"/>
      <c r="KU7" s="4"/>
      <c r="KV7" s="4"/>
      <c r="KW7" s="4"/>
      <c r="KX7" s="4"/>
      <c r="KY7" s="4"/>
      <c r="KZ7" s="4"/>
      <c r="LA7" s="4"/>
      <c r="LB7" s="4"/>
      <c r="LC7" s="4"/>
      <c r="LD7" s="4"/>
      <c r="LE7" s="4"/>
      <c r="LF7" s="4"/>
      <c r="LG7" s="4"/>
      <c r="LH7" s="4"/>
      <c r="LI7" s="4"/>
      <c r="LJ7" s="4"/>
      <c r="LK7" s="4"/>
      <c r="LL7" s="4"/>
      <c r="LM7" s="4"/>
      <c r="LN7" s="4"/>
      <c r="LO7" s="4"/>
      <c r="LP7" s="4"/>
      <c r="LQ7" s="4"/>
      <c r="LR7" s="4"/>
      <c r="LS7" s="4"/>
      <c r="LT7" s="4"/>
      <c r="LU7" s="4"/>
      <c r="LV7" s="4"/>
      <c r="LW7" s="4"/>
      <c r="LX7" s="4"/>
      <c r="LY7" s="4"/>
      <c r="LZ7" s="4"/>
      <c r="MA7" s="4"/>
      <c r="MB7" s="4"/>
      <c r="MC7" s="4"/>
      <c r="MD7" s="4"/>
      <c r="ME7" s="4"/>
      <c r="MF7" s="4"/>
      <c r="MG7" s="4"/>
      <c r="MH7" s="4"/>
      <c r="MI7" s="4"/>
      <c r="MJ7" s="4"/>
      <c r="MK7" s="4"/>
      <c r="ML7" s="4"/>
      <c r="MM7" s="4"/>
      <c r="MN7" s="4"/>
      <c r="MO7" s="4"/>
      <c r="MP7" s="4"/>
      <c r="MQ7" s="4"/>
      <c r="MR7" s="4"/>
      <c r="MS7" s="4"/>
      <c r="MT7" s="4"/>
      <c r="MU7" s="4"/>
      <c r="MV7" s="4"/>
      <c r="MW7" s="4"/>
      <c r="MX7" s="4"/>
      <c r="MY7" s="4"/>
      <c r="MZ7" s="4"/>
      <c r="NA7" s="4"/>
      <c r="NB7" s="4"/>
      <c r="NC7" s="4"/>
      <c r="ND7" s="4"/>
      <c r="NE7" s="4"/>
      <c r="NF7" s="4"/>
      <c r="NG7" s="4"/>
      <c r="NH7" s="4"/>
      <c r="NI7" s="4"/>
      <c r="NJ7" s="4"/>
      <c r="NK7" s="4"/>
      <c r="NL7" s="4"/>
      <c r="NM7" s="4"/>
      <c r="NN7" s="4"/>
      <c r="NO7" s="4"/>
      <c r="NP7" s="4"/>
      <c r="NQ7" s="4"/>
      <c r="NR7" s="4"/>
      <c r="NS7" s="4"/>
      <c r="NT7" s="4"/>
      <c r="NU7" s="4"/>
      <c r="NV7" s="4"/>
      <c r="NW7" s="4"/>
      <c r="NX7" s="4"/>
      <c r="NY7" s="4"/>
      <c r="NZ7" s="4"/>
      <c r="OA7" s="4"/>
      <c r="OB7" s="4"/>
      <c r="OC7" s="4"/>
      <c r="OD7" s="4"/>
      <c r="OE7" s="4"/>
      <c r="OF7" s="4"/>
      <c r="OG7" s="4"/>
      <c r="OH7" s="4"/>
      <c r="OI7" s="4"/>
      <c r="OJ7" s="4"/>
      <c r="OK7" s="4"/>
      <c r="OL7" s="4"/>
      <c r="OM7" s="4"/>
      <c r="ON7" s="4"/>
      <c r="OO7" s="4"/>
      <c r="OP7" s="4"/>
      <c r="OQ7" s="4"/>
      <c r="OR7" s="4"/>
      <c r="OS7" s="4"/>
      <c r="OT7" s="4"/>
      <c r="OU7" s="4"/>
      <c r="OV7" s="4"/>
      <c r="OW7" s="4"/>
      <c r="OX7" s="4"/>
      <c r="OY7" s="4"/>
      <c r="OZ7" s="4"/>
      <c r="PA7" s="4"/>
      <c r="PB7" s="4"/>
      <c r="PC7" s="4"/>
      <c r="PD7" s="4"/>
      <c r="PE7" s="4"/>
      <c r="PF7" s="4"/>
      <c r="PG7" s="4"/>
      <c r="PH7" s="4"/>
      <c r="PI7" s="4"/>
      <c r="PJ7" s="4"/>
      <c r="PK7" s="4"/>
      <c r="PL7" s="4"/>
      <c r="PM7" s="4"/>
      <c r="PN7" s="4"/>
      <c r="PO7" s="4"/>
      <c r="PP7" s="4"/>
      <c r="PQ7" s="4"/>
      <c r="PR7" s="4"/>
      <c r="PS7" s="4"/>
      <c r="PT7" s="4"/>
      <c r="PU7" s="4"/>
      <c r="PV7" s="4"/>
      <c r="PW7" s="4"/>
      <c r="PX7" s="4"/>
      <c r="PY7" s="4"/>
      <c r="PZ7" s="4"/>
      <c r="QA7" s="4"/>
      <c r="QB7" s="4"/>
      <c r="QC7" s="4"/>
      <c r="QD7" s="4"/>
      <c r="QE7" s="4"/>
      <c r="QF7" s="4"/>
      <c r="QG7" s="4"/>
      <c r="QH7" s="4"/>
      <c r="QI7" s="4"/>
      <c r="QJ7" s="4"/>
      <c r="QK7" s="4"/>
      <c r="QL7" s="4"/>
      <c r="QM7" s="4"/>
      <c r="QN7" s="4"/>
      <c r="QO7" s="4"/>
      <c r="QP7" s="4"/>
      <c r="QQ7" s="4"/>
      <c r="QR7" s="4"/>
      <c r="QS7" s="4"/>
      <c r="QT7" s="4"/>
      <c r="QU7" s="4"/>
      <c r="QV7" s="4"/>
      <c r="QW7" s="4"/>
      <c r="QX7" s="4"/>
      <c r="QY7" s="4"/>
      <c r="QZ7" s="4"/>
      <c r="RA7" s="4"/>
      <c r="RB7" s="4"/>
      <c r="RC7" s="4"/>
      <c r="RD7" s="4"/>
      <c r="RE7" s="4"/>
      <c r="RF7" s="4"/>
      <c r="RG7" s="4"/>
      <c r="RH7" s="4"/>
      <c r="RI7" s="4"/>
      <c r="RJ7" s="4"/>
      <c r="RK7" s="4"/>
      <c r="RL7" s="4"/>
      <c r="RM7" s="4"/>
      <c r="RN7" s="4"/>
      <c r="RO7" s="4"/>
      <c r="RP7" s="4"/>
      <c r="RQ7" s="4"/>
      <c r="RR7" s="4"/>
      <c r="RS7" s="4"/>
      <c r="RT7" s="4"/>
      <c r="RU7" s="4"/>
      <c r="RV7" s="4"/>
      <c r="RW7" s="4"/>
      <c r="RX7" s="4"/>
      <c r="RY7" s="4"/>
      <c r="RZ7" s="4"/>
      <c r="SA7" s="4"/>
      <c r="SB7" s="4"/>
      <c r="SC7" s="4"/>
      <c r="SD7" s="4"/>
      <c r="SE7" s="4"/>
      <c r="SF7" s="4"/>
      <c r="SG7" s="4"/>
      <c r="SH7" s="4"/>
      <c r="SI7" s="4"/>
      <c r="SJ7" s="4"/>
      <c r="SK7" s="4"/>
      <c r="SL7" s="4"/>
      <c r="SM7" s="4"/>
      <c r="SN7" s="4"/>
      <c r="SO7" s="4"/>
      <c r="SP7" s="4"/>
      <c r="SQ7" s="4"/>
      <c r="SR7" s="4"/>
      <c r="SS7" s="4"/>
      <c r="ST7" s="4"/>
      <c r="SU7" s="4"/>
      <c r="SV7" s="4"/>
      <c r="SW7" s="4"/>
      <c r="SX7" s="4"/>
      <c r="SY7" s="4"/>
      <c r="SZ7" s="4"/>
      <c r="TA7" s="4"/>
      <c r="TB7" s="4"/>
      <c r="TC7" s="4"/>
      <c r="TD7" s="4"/>
      <c r="TE7" s="4"/>
      <c r="TF7" s="4"/>
      <c r="TG7" s="4"/>
      <c r="TH7" s="4"/>
      <c r="TI7" s="4"/>
      <c r="TJ7" s="4"/>
      <c r="TK7" s="4"/>
      <c r="TL7" s="4"/>
      <c r="TM7" s="4"/>
      <c r="TN7" s="4"/>
      <c r="TO7" s="4"/>
      <c r="TP7" s="4"/>
      <c r="TQ7" s="4"/>
      <c r="TR7" s="4"/>
      <c r="TS7" s="4"/>
      <c r="TT7" s="4"/>
      <c r="TU7" s="4"/>
      <c r="TV7" s="4"/>
      <c r="TW7" s="4"/>
      <c r="TX7" s="4"/>
      <c r="TY7" s="4"/>
      <c r="TZ7" s="4"/>
      <c r="UA7" s="4"/>
      <c r="UB7" s="4"/>
      <c r="UC7" s="4"/>
      <c r="UD7" s="4"/>
      <c r="UE7" s="4"/>
      <c r="UF7" s="4"/>
      <c r="UG7" s="4"/>
      <c r="UH7" s="4"/>
      <c r="UI7" s="4"/>
      <c r="UJ7" s="4"/>
      <c r="UK7" s="4"/>
      <c r="UL7" s="4"/>
      <c r="UM7" s="4"/>
      <c r="UN7" s="4"/>
      <c r="UO7" s="4"/>
      <c r="UP7" s="4"/>
      <c r="UQ7" s="4"/>
      <c r="UR7" s="4"/>
      <c r="US7" s="4"/>
      <c r="UT7" s="4"/>
      <c r="UU7" s="4"/>
      <c r="UV7" s="4"/>
      <c r="UW7" s="4"/>
      <c r="UX7" s="4"/>
      <c r="UY7" s="4"/>
      <c r="UZ7" s="4"/>
      <c r="VA7" s="4"/>
      <c r="VB7" s="4"/>
      <c r="VC7" s="4"/>
      <c r="VD7" s="4"/>
      <c r="VE7" s="4"/>
      <c r="VF7" s="4"/>
      <c r="VG7" s="4"/>
      <c r="VH7" s="4"/>
      <c r="VI7" s="4"/>
      <c r="VJ7" s="4"/>
      <c r="VK7" s="4"/>
      <c r="VL7" s="4"/>
      <c r="VM7" s="4"/>
      <c r="VN7" s="4"/>
      <c r="VO7" s="4"/>
      <c r="VP7" s="4"/>
      <c r="VQ7" s="4"/>
      <c r="VR7" s="4"/>
      <c r="VS7" s="4"/>
      <c r="VT7" s="4"/>
      <c r="VU7" s="4"/>
      <c r="VV7" s="4"/>
      <c r="VW7" s="4"/>
      <c r="VX7" s="4"/>
      <c r="VY7" s="4"/>
      <c r="VZ7" s="4"/>
      <c r="WA7" s="4"/>
      <c r="WB7" s="4"/>
      <c r="WC7" s="4"/>
      <c r="WD7" s="4"/>
      <c r="WE7" s="4"/>
      <c r="WF7" s="4"/>
      <c r="WG7" s="4"/>
      <c r="WH7" s="4"/>
      <c r="WI7" s="4"/>
      <c r="WJ7" s="4"/>
      <c r="WK7" s="4"/>
      <c r="WL7" s="4"/>
      <c r="WM7" s="4"/>
      <c r="WN7" s="4"/>
      <c r="WO7" s="4"/>
      <c r="WP7" s="4"/>
      <c r="WQ7" s="4"/>
      <c r="WR7" s="4"/>
      <c r="WS7" s="4"/>
      <c r="WT7" s="4"/>
      <c r="WU7" s="4"/>
      <c r="WV7" s="4"/>
      <c r="WW7" s="4"/>
      <c r="WX7" s="4"/>
      <c r="WY7" s="4"/>
      <c r="WZ7" s="4"/>
      <c r="XA7" s="4"/>
      <c r="XB7" s="4"/>
      <c r="XC7" s="4"/>
      <c r="XD7" s="4"/>
      <c r="XE7" s="4"/>
      <c r="XF7" s="4"/>
      <c r="XG7" s="4"/>
      <c r="XH7" s="4"/>
      <c r="XI7" s="4"/>
      <c r="XJ7" s="4"/>
      <c r="XK7" s="4"/>
      <c r="XL7" s="4"/>
      <c r="XM7" s="4"/>
      <c r="XN7" s="4"/>
      <c r="XO7" s="4"/>
      <c r="XP7" s="4"/>
      <c r="XQ7" s="4"/>
      <c r="XR7" s="4"/>
      <c r="XS7" s="4"/>
      <c r="XT7" s="4"/>
      <c r="XU7" s="4"/>
      <c r="XV7" s="4"/>
      <c r="XW7" s="4"/>
      <c r="XX7" s="4"/>
      <c r="XY7" s="4"/>
      <c r="XZ7" s="4"/>
      <c r="YA7" s="4"/>
      <c r="YB7" s="4"/>
      <c r="YC7" s="4"/>
      <c r="YD7" s="4"/>
      <c r="YE7" s="4"/>
      <c r="YF7" s="4"/>
      <c r="YG7" s="4"/>
      <c r="YH7" s="4"/>
      <c r="YI7" s="4"/>
      <c r="YJ7" s="4"/>
      <c r="YK7" s="4"/>
      <c r="YL7" s="4"/>
      <c r="YM7" s="4"/>
      <c r="YN7" s="4"/>
      <c r="YO7" s="4"/>
      <c r="YP7" s="4"/>
      <c r="YQ7" s="4"/>
      <c r="YR7" s="4"/>
      <c r="YS7" s="4"/>
      <c r="YT7" s="4"/>
      <c r="YU7" s="4"/>
      <c r="YV7" s="4"/>
      <c r="YW7" s="4"/>
      <c r="YX7" s="4"/>
      <c r="YY7" s="4"/>
      <c r="YZ7" s="4"/>
      <c r="ZA7" s="4"/>
      <c r="ZB7" s="4"/>
      <c r="ZC7" s="4"/>
      <c r="ZD7" s="4"/>
      <c r="ZE7" s="4"/>
      <c r="ZF7" s="4"/>
      <c r="ZG7" s="4"/>
      <c r="ZH7" s="4"/>
      <c r="ZI7" s="4"/>
      <c r="ZJ7" s="4"/>
      <c r="ZK7" s="4"/>
      <c r="ZL7" s="4"/>
      <c r="ZM7" s="4"/>
      <c r="ZN7" s="4"/>
      <c r="ZO7" s="4"/>
      <c r="ZP7" s="4"/>
      <c r="ZQ7" s="4"/>
      <c r="ZR7" s="4"/>
      <c r="ZS7" s="4"/>
      <c r="ZT7" s="4"/>
      <c r="ZU7" s="4"/>
      <c r="ZV7" s="4"/>
      <c r="ZW7" s="4"/>
      <c r="ZX7" s="4"/>
      <c r="ZY7" s="4"/>
      <c r="ZZ7" s="4"/>
      <c r="AAA7" s="4"/>
      <c r="AAB7" s="4"/>
      <c r="AAC7" s="4"/>
      <c r="AAD7" s="4"/>
      <c r="AAE7" s="4"/>
      <c r="AAF7" s="4"/>
      <c r="AAG7" s="4"/>
      <c r="AAH7" s="4"/>
      <c r="AAI7" s="4"/>
      <c r="AAJ7" s="4"/>
      <c r="AAK7" s="4"/>
      <c r="AAL7" s="4"/>
      <c r="AAM7" s="4"/>
      <c r="AAN7" s="4"/>
      <c r="AAO7" s="4"/>
      <c r="AAP7" s="4"/>
      <c r="AAQ7" s="4"/>
      <c r="AAR7" s="4"/>
      <c r="AAS7" s="4"/>
      <c r="AAT7" s="4"/>
      <c r="AAU7" s="4"/>
      <c r="AAV7" s="4"/>
      <c r="AAW7" s="4"/>
      <c r="AAX7" s="4"/>
      <c r="AAY7" s="4"/>
      <c r="AAZ7" s="4"/>
      <c r="ABA7" s="4"/>
      <c r="ABB7" s="4"/>
      <c r="ABC7" s="4"/>
      <c r="ABD7" s="4"/>
      <c r="ABE7" s="4"/>
      <c r="ABF7" s="4"/>
      <c r="ABG7" s="4"/>
      <c r="ABH7" s="4"/>
      <c r="ABI7" s="4"/>
      <c r="ABJ7" s="4"/>
      <c r="ABK7" s="4"/>
      <c r="ABL7" s="4"/>
      <c r="ABM7" s="4"/>
      <c r="ABN7" s="4"/>
      <c r="ABO7" s="4"/>
      <c r="ABP7" s="4"/>
      <c r="ABQ7" s="4"/>
      <c r="ABR7" s="4"/>
      <c r="ABS7" s="4"/>
      <c r="ABT7" s="4"/>
      <c r="ABU7" s="4"/>
      <c r="ABV7" s="4"/>
      <c r="ABW7" s="4"/>
      <c r="ABX7" s="4"/>
      <c r="ABY7" s="4"/>
      <c r="ABZ7" s="4"/>
      <c r="ACA7" s="4"/>
      <c r="ACB7" s="4"/>
      <c r="ACC7" s="4"/>
      <c r="ACD7" s="4"/>
      <c r="ACE7" s="4"/>
      <c r="ACF7" s="4"/>
      <c r="ACG7" s="4"/>
      <c r="ACH7" s="4"/>
      <c r="ACI7" s="4"/>
      <c r="ACJ7" s="4"/>
      <c r="ACK7" s="4"/>
      <c r="ACL7" s="4"/>
      <c r="ACM7" s="4"/>
      <c r="ACN7" s="4"/>
      <c r="ACO7" s="4"/>
      <c r="ACP7" s="4"/>
      <c r="ACQ7" s="4"/>
      <c r="ACR7" s="4"/>
      <c r="ACS7" s="4"/>
      <c r="ACT7" s="4"/>
      <c r="ACU7" s="4"/>
      <c r="ACV7" s="4"/>
      <c r="ACW7" s="4"/>
      <c r="ACX7" s="4"/>
      <c r="ACY7" s="4"/>
      <c r="ACZ7" s="4"/>
      <c r="ADA7" s="4"/>
      <c r="ADB7" s="4"/>
      <c r="ADC7" s="4"/>
      <c r="ADD7" s="4"/>
      <c r="ADE7" s="4"/>
      <c r="ADF7" s="4"/>
      <c r="ADG7" s="4"/>
      <c r="ADH7" s="4"/>
      <c r="ADI7" s="4"/>
      <c r="ADJ7" s="4"/>
      <c r="ADK7" s="4"/>
      <c r="ADL7" s="4"/>
      <c r="ADM7" s="4"/>
      <c r="ADN7" s="4"/>
      <c r="ADO7" s="4"/>
      <c r="ADP7" s="4"/>
      <c r="ADQ7" s="4"/>
      <c r="ADR7" s="4"/>
      <c r="ADS7" s="4"/>
      <c r="ADT7" s="4"/>
      <c r="ADU7" s="4"/>
      <c r="ADV7" s="4"/>
      <c r="ADW7" s="4"/>
      <c r="ADX7" s="4"/>
      <c r="ADY7" s="4"/>
      <c r="ADZ7" s="4"/>
      <c r="AEA7" s="4"/>
      <c r="AEB7" s="4"/>
      <c r="AEC7" s="4"/>
      <c r="AED7" s="4"/>
      <c r="AEE7" s="4"/>
      <c r="AEF7" s="4"/>
      <c r="AEG7" s="4"/>
      <c r="AEH7" s="4"/>
      <c r="AEI7" s="4"/>
      <c r="AEJ7" s="4"/>
      <c r="AEK7" s="4"/>
      <c r="AEL7" s="4"/>
      <c r="AEM7" s="4"/>
      <c r="AEN7" s="4"/>
      <c r="AEO7" s="4"/>
      <c r="AEP7" s="4"/>
      <c r="AEQ7" s="4"/>
      <c r="AER7" s="4"/>
      <c r="AES7" s="4"/>
      <c r="AET7" s="4"/>
      <c r="AEU7" s="4"/>
      <c r="AEV7" s="4"/>
      <c r="AEW7" s="4"/>
      <c r="AEX7" s="4"/>
      <c r="AEY7" s="4"/>
      <c r="AEZ7" s="4"/>
      <c r="AFA7" s="4"/>
      <c r="AFB7" s="4"/>
      <c r="AFC7" s="4"/>
      <c r="AFD7" s="4"/>
      <c r="AFE7" s="4"/>
      <c r="AFF7" s="4"/>
      <c r="AFG7" s="4"/>
      <c r="AFH7" s="4"/>
      <c r="AFI7" s="4"/>
      <c r="AFJ7" s="4"/>
      <c r="AFK7" s="4"/>
      <c r="AFL7" s="4"/>
      <c r="AFM7" s="4"/>
      <c r="AFN7" s="4"/>
      <c r="AFO7" s="4"/>
      <c r="AFP7" s="4"/>
      <c r="AFQ7" s="4"/>
      <c r="AFR7" s="4"/>
      <c r="AFS7" s="4"/>
      <c r="AFT7" s="4"/>
      <c r="AFU7" s="4"/>
      <c r="AFV7" s="4"/>
      <c r="AFW7" s="4"/>
      <c r="AFX7" s="4"/>
      <c r="AFY7" s="4"/>
      <c r="AFZ7" s="4"/>
      <c r="AGA7" s="4"/>
      <c r="AGB7" s="4"/>
      <c r="AGC7" s="4"/>
      <c r="AGD7" s="4"/>
      <c r="AGE7" s="4"/>
      <c r="AGF7" s="4"/>
      <c r="AGG7" s="4"/>
      <c r="AGH7" s="4"/>
      <c r="AGI7" s="4"/>
      <c r="AGJ7" s="4"/>
      <c r="AGK7" s="4"/>
      <c r="AGL7" s="4"/>
      <c r="AGM7" s="4"/>
      <c r="AGN7" s="4"/>
      <c r="AGO7" s="4"/>
      <c r="AGP7" s="4"/>
      <c r="AGQ7" s="4"/>
      <c r="AGR7" s="4"/>
      <c r="AGS7" s="4"/>
      <c r="AGT7" s="4"/>
      <c r="AGU7" s="4"/>
      <c r="AGV7" s="4"/>
      <c r="AGW7" s="4"/>
      <c r="AGX7" s="4"/>
      <c r="AGY7" s="4"/>
      <c r="AGZ7" s="4"/>
      <c r="AHA7" s="4"/>
      <c r="AHB7" s="4"/>
      <c r="AHC7" s="4"/>
      <c r="AHD7" s="4"/>
      <c r="AHE7" s="4"/>
      <c r="AHF7" s="4"/>
      <c r="AHG7" s="4"/>
      <c r="AHH7" s="4"/>
      <c r="AHI7" s="4"/>
      <c r="AHJ7" s="4"/>
      <c r="AHK7" s="4"/>
      <c r="AHL7" s="4"/>
      <c r="AHM7" s="4"/>
      <c r="AHN7" s="4"/>
      <c r="AHO7" s="4"/>
      <c r="AHP7" s="4"/>
      <c r="AHQ7" s="4"/>
      <c r="AHR7" s="4"/>
      <c r="AHS7" s="4"/>
      <c r="AHT7" s="4"/>
      <c r="AHU7" s="4"/>
      <c r="AHV7" s="4"/>
      <c r="AHW7" s="4"/>
      <c r="AHX7" s="4"/>
      <c r="AHY7" s="4"/>
      <c r="AHZ7" s="4"/>
      <c r="AIA7" s="4"/>
      <c r="AIB7" s="4"/>
      <c r="AIC7" s="4"/>
      <c r="AID7" s="4"/>
      <c r="AIE7" s="4"/>
      <c r="AIF7" s="4"/>
      <c r="AIG7" s="4"/>
      <c r="AIH7" s="4"/>
      <c r="AII7" s="4"/>
      <c r="AIJ7" s="4"/>
      <c r="AIK7" s="4"/>
      <c r="AIL7" s="4"/>
      <c r="AIM7" s="4"/>
      <c r="AIN7" s="4"/>
      <c r="AIO7" s="4"/>
      <c r="AIP7" s="4"/>
      <c r="AIQ7" s="4"/>
      <c r="AIR7" s="4"/>
      <c r="AIS7" s="4"/>
      <c r="AIT7" s="4"/>
      <c r="AIU7" s="4"/>
      <c r="AIV7" s="4"/>
      <c r="AIW7" s="4"/>
      <c r="AIX7" s="4"/>
      <c r="AIY7" s="4"/>
      <c r="AIZ7" s="4"/>
      <c r="AJA7" s="4"/>
      <c r="AJB7" s="4"/>
      <c r="AJC7" s="4"/>
      <c r="AJD7" s="4"/>
      <c r="AJE7" s="4"/>
      <c r="AJF7" s="4"/>
      <c r="AJG7" s="4"/>
      <c r="AJH7" s="4"/>
      <c r="AJI7" s="4"/>
      <c r="AJJ7" s="4"/>
      <c r="AJK7" s="4"/>
      <c r="AJL7" s="4"/>
      <c r="AJM7" s="4"/>
      <c r="AJN7" s="4"/>
      <c r="AJO7" s="4"/>
      <c r="AJP7" s="4"/>
      <c r="AJQ7" s="4"/>
      <c r="AJR7" s="4"/>
      <c r="AJS7" s="4"/>
      <c r="AJT7" s="4"/>
      <c r="AJU7" s="4"/>
      <c r="AJV7" s="4"/>
      <c r="AJW7" s="4"/>
      <c r="AJX7" s="4"/>
      <c r="AJY7" s="4"/>
      <c r="AJZ7" s="4"/>
      <c r="AKA7" s="4"/>
      <c r="AKB7" s="4"/>
      <c r="AKC7" s="4"/>
      <c r="AKD7" s="4"/>
      <c r="AKE7" s="4"/>
      <c r="AKF7" s="4"/>
      <c r="AKG7" s="4"/>
      <c r="AKH7" s="4"/>
      <c r="AKI7" s="4"/>
      <c r="AKJ7" s="4"/>
      <c r="AKK7" s="4"/>
      <c r="AKL7" s="4"/>
      <c r="AKM7" s="4"/>
      <c r="AKN7" s="4"/>
      <c r="AKO7" s="4"/>
      <c r="AKP7" s="4"/>
      <c r="AKQ7" s="4"/>
      <c r="AKR7" s="4"/>
      <c r="AKS7" s="4"/>
      <c r="AKT7" s="4"/>
      <c r="AKU7" s="4"/>
      <c r="AKV7" s="4"/>
      <c r="AKW7" s="4"/>
      <c r="AKX7" s="4"/>
      <c r="AKY7" s="4"/>
      <c r="AKZ7" s="4"/>
      <c r="ALA7" s="4"/>
      <c r="ALB7" s="4"/>
      <c r="ALC7" s="4"/>
      <c r="ALD7" s="4"/>
      <c r="ALE7" s="4"/>
      <c r="ALF7" s="4"/>
      <c r="ALG7" s="4"/>
      <c r="ALH7" s="4"/>
      <c r="ALI7" s="4"/>
      <c r="ALJ7" s="4"/>
      <c r="ALK7" s="4"/>
      <c r="ALL7" s="4"/>
      <c r="ALM7" s="4"/>
      <c r="ALN7" s="4"/>
      <c r="ALO7" s="4"/>
      <c r="ALP7" s="4"/>
      <c r="ALQ7" s="4"/>
      <c r="ALR7" s="4"/>
      <c r="ALS7" s="4"/>
      <c r="ALT7" s="4"/>
      <c r="ALU7" s="4"/>
      <c r="ALV7" s="4"/>
      <c r="ALW7" s="4"/>
      <c r="ALX7" s="4"/>
      <c r="ALY7" s="4"/>
      <c r="ALZ7" s="4"/>
      <c r="AMA7" s="4"/>
      <c r="AMB7" s="4"/>
      <c r="AMC7" s="4"/>
      <c r="AMD7" s="4"/>
      <c r="AME7" s="4"/>
      <c r="AMF7" s="4"/>
      <c r="AMG7" s="4"/>
      <c r="AMH7" s="4"/>
      <c r="AMI7" s="4"/>
      <c r="AMJ7" s="4"/>
      <c r="AMK7" s="4"/>
      <c r="AML7" s="4"/>
      <c r="AMM7" s="4"/>
      <c r="AMN7" s="4"/>
      <c r="AMO7" s="4"/>
      <c r="AMP7" s="4"/>
      <c r="AMQ7" s="4"/>
      <c r="AMR7" s="4"/>
      <c r="AMS7" s="4"/>
      <c r="AMT7" s="4"/>
      <c r="AMU7" s="4"/>
      <c r="AMV7" s="4"/>
      <c r="AMW7" s="4"/>
      <c r="AMX7" s="4"/>
      <c r="AMY7" s="4"/>
      <c r="AMZ7" s="4"/>
      <c r="ANA7" s="4"/>
      <c r="ANB7" s="4"/>
      <c r="ANC7" s="4"/>
      <c r="AND7" s="4"/>
      <c r="ANE7" s="4"/>
      <c r="ANF7" s="4"/>
      <c r="ANG7" s="4"/>
      <c r="ANH7" s="4"/>
      <c r="ANI7" s="4"/>
      <c r="ANJ7" s="4"/>
      <c r="ANK7" s="4"/>
      <c r="ANL7" s="4"/>
      <c r="ANM7" s="4"/>
      <c r="ANN7" s="4"/>
      <c r="ANO7" s="4"/>
      <c r="ANP7" s="4"/>
      <c r="ANQ7" s="4"/>
      <c r="ANR7" s="4"/>
      <c r="ANS7" s="4"/>
      <c r="ANT7" s="4"/>
      <c r="ANU7" s="4"/>
      <c r="ANV7" s="4"/>
      <c r="ANW7" s="4"/>
      <c r="ANX7" s="4"/>
      <c r="ANY7" s="4"/>
      <c r="ANZ7" s="4"/>
      <c r="AOA7" s="4"/>
      <c r="AOB7" s="4"/>
      <c r="AOC7" s="4"/>
      <c r="AOD7" s="4"/>
      <c r="AOE7" s="4"/>
      <c r="AOF7" s="4"/>
      <c r="AOG7" s="4"/>
      <c r="AOH7" s="4"/>
      <c r="AOI7" s="4"/>
      <c r="AOJ7" s="4"/>
      <c r="AOK7" s="4"/>
      <c r="AOL7" s="4"/>
      <c r="AOM7" s="4"/>
      <c r="AON7" s="4"/>
      <c r="AOO7" s="4"/>
      <c r="AOP7" s="4"/>
      <c r="AOQ7" s="4"/>
      <c r="AOR7" s="4"/>
      <c r="AOS7" s="4"/>
      <c r="AOT7" s="4"/>
      <c r="AOU7" s="4"/>
      <c r="AOV7" s="4"/>
      <c r="AOW7" s="4"/>
      <c r="AOX7" s="4"/>
      <c r="AOY7" s="4"/>
      <c r="AOZ7" s="4"/>
      <c r="APA7" s="4"/>
      <c r="APB7" s="4"/>
      <c r="APC7" s="4"/>
      <c r="APD7" s="4"/>
      <c r="APE7" s="4"/>
      <c r="APF7" s="4"/>
      <c r="APG7" s="4"/>
      <c r="APH7" s="4"/>
      <c r="API7" s="4"/>
      <c r="APJ7" s="4"/>
      <c r="APK7" s="4"/>
      <c r="APL7" s="4"/>
      <c r="APM7" s="4"/>
      <c r="APN7" s="4"/>
      <c r="APO7" s="4"/>
      <c r="APP7" s="4"/>
      <c r="APQ7" s="4"/>
      <c r="APR7" s="4"/>
      <c r="APS7" s="4"/>
      <c r="APT7" s="4"/>
      <c r="APU7" s="4"/>
      <c r="APV7" s="4"/>
      <c r="APW7" s="4"/>
      <c r="APX7" s="4"/>
      <c r="APY7" s="4"/>
      <c r="APZ7" s="4"/>
      <c r="AQA7" s="4"/>
      <c r="AQB7" s="4"/>
      <c r="AQC7" s="4"/>
      <c r="AQD7" s="4"/>
      <c r="AQE7" s="4"/>
      <c r="AQF7" s="4"/>
      <c r="AQG7" s="4"/>
      <c r="AQH7" s="4"/>
      <c r="AQI7" s="4"/>
      <c r="AQJ7" s="4"/>
      <c r="AQK7" s="4"/>
      <c r="AQL7" s="4"/>
      <c r="AQM7" s="4"/>
      <c r="AQN7" s="4"/>
      <c r="AQO7" s="4"/>
      <c r="AQP7" s="4"/>
      <c r="AQQ7" s="4"/>
      <c r="AQR7" s="4"/>
      <c r="AQS7" s="4"/>
      <c r="AQT7" s="4"/>
      <c r="AQU7" s="4"/>
      <c r="AQV7" s="4"/>
      <c r="AQW7" s="4"/>
      <c r="AQX7" s="4"/>
      <c r="AQY7" s="4"/>
      <c r="AQZ7" s="4"/>
      <c r="ARA7" s="4"/>
      <c r="ARB7" s="4"/>
      <c r="ARC7" s="4"/>
      <c r="ARD7" s="4"/>
      <c r="ARE7" s="4"/>
      <c r="ARF7" s="4"/>
      <c r="ARG7" s="4"/>
      <c r="ARH7" s="4"/>
      <c r="ARI7" s="4"/>
      <c r="ARJ7" s="4"/>
      <c r="ARK7" s="4"/>
      <c r="ARL7" s="4"/>
      <c r="ARM7" s="4"/>
      <c r="ARN7" s="4"/>
      <c r="ARO7" s="4"/>
      <c r="ARP7" s="4"/>
      <c r="ARQ7" s="4"/>
      <c r="ARR7" s="4"/>
      <c r="ARS7" s="4"/>
      <c r="ART7" s="4"/>
      <c r="ARU7" s="4"/>
      <c r="ARV7" s="4"/>
      <c r="ARW7" s="4"/>
      <c r="ARX7" s="4"/>
      <c r="ARY7" s="4"/>
      <c r="ARZ7" s="4"/>
      <c r="ASA7" s="4"/>
      <c r="ASB7" s="4"/>
      <c r="ASC7" s="4"/>
      <c r="ASD7" s="4"/>
      <c r="ASE7" s="4"/>
      <c r="ASF7" s="4"/>
      <c r="ASG7" s="4"/>
      <c r="ASH7" s="4"/>
      <c r="ASI7" s="4"/>
      <c r="ASJ7" s="4"/>
      <c r="ASK7" s="4"/>
      <c r="ASL7" s="4"/>
      <c r="ASM7" s="4"/>
      <c r="ASN7" s="4"/>
      <c r="ASO7" s="4"/>
      <c r="ASP7" s="4"/>
      <c r="ASQ7" s="4"/>
      <c r="ASR7" s="4"/>
      <c r="ASS7" s="4"/>
      <c r="AST7" s="4"/>
      <c r="ASU7" s="4"/>
      <c r="ASV7" s="4"/>
      <c r="ASW7" s="4"/>
      <c r="ASX7" s="4"/>
      <c r="ASY7" s="4"/>
      <c r="ASZ7" s="4"/>
      <c r="ATA7" s="4"/>
      <c r="ATB7" s="4"/>
      <c r="ATC7" s="4"/>
      <c r="ATD7" s="4"/>
      <c r="ATE7" s="4"/>
      <c r="ATF7" s="4"/>
      <c r="ATG7" s="4"/>
      <c r="ATH7" s="4"/>
      <c r="ATI7" s="4"/>
      <c r="ATJ7" s="4"/>
      <c r="ATK7" s="4"/>
      <c r="ATL7" s="4"/>
      <c r="ATM7" s="4"/>
      <c r="ATN7" s="4"/>
      <c r="ATO7" s="4"/>
      <c r="ATP7" s="4"/>
      <c r="ATQ7" s="4"/>
      <c r="ATR7" s="4"/>
      <c r="ATS7" s="4"/>
      <c r="ATT7" s="4"/>
      <c r="ATU7" s="4"/>
      <c r="ATV7" s="4"/>
      <c r="ATW7" s="4"/>
      <c r="ATX7" s="4"/>
      <c r="ATY7" s="4"/>
      <c r="ATZ7" s="4"/>
      <c r="AUA7" s="4"/>
      <c r="AUB7" s="4"/>
      <c r="AUC7" s="4"/>
      <c r="AUD7" s="4"/>
      <c r="AUE7" s="4"/>
      <c r="AUF7" s="4"/>
      <c r="AUG7" s="4"/>
      <c r="AUH7" s="4"/>
      <c r="AUI7" s="4"/>
      <c r="AUJ7" s="4"/>
      <c r="AUK7" s="4"/>
      <c r="AUL7" s="4"/>
      <c r="AUM7" s="4"/>
      <c r="AUN7" s="4"/>
      <c r="AUO7" s="4"/>
      <c r="AUP7" s="4"/>
      <c r="AUQ7" s="4"/>
      <c r="AUR7" s="4"/>
      <c r="AUS7" s="4"/>
      <c r="AUT7" s="4"/>
      <c r="AUU7" s="4"/>
      <c r="AUV7" s="4"/>
      <c r="AUW7" s="4"/>
      <c r="AUX7" s="4"/>
      <c r="AUY7" s="4"/>
      <c r="AUZ7" s="4"/>
      <c r="AVA7" s="4"/>
      <c r="AVB7" s="4"/>
      <c r="AVC7" s="4"/>
      <c r="AVD7" s="4"/>
      <c r="AVE7" s="4"/>
      <c r="AVF7" s="4"/>
      <c r="AVG7" s="4"/>
      <c r="AVH7" s="4"/>
      <c r="AVI7" s="4"/>
      <c r="AVJ7" s="4"/>
      <c r="AVK7" s="4"/>
      <c r="AVL7" s="4"/>
      <c r="AVM7" s="4"/>
      <c r="AVN7" s="4"/>
      <c r="AVO7" s="4"/>
      <c r="AVP7" s="4"/>
      <c r="AVQ7" s="4"/>
      <c r="AVR7" s="4"/>
      <c r="AVS7" s="4"/>
      <c r="AVT7" s="4"/>
      <c r="AVU7" s="4"/>
      <c r="AVV7" s="4"/>
      <c r="AVW7" s="4"/>
      <c r="AVX7" s="4"/>
      <c r="AVY7" s="4"/>
      <c r="AVZ7" s="4"/>
      <c r="AWA7" s="4"/>
      <c r="AWB7" s="4"/>
      <c r="AWC7" s="4"/>
      <c r="AWD7" s="4"/>
      <c r="AWE7" s="4"/>
      <c r="AWF7" s="4"/>
      <c r="AWG7" s="4"/>
      <c r="AWH7" s="4"/>
      <c r="AWI7" s="4"/>
      <c r="AWJ7" s="4"/>
      <c r="AWK7" s="4"/>
      <c r="AWL7" s="4"/>
      <c r="AWM7" s="4"/>
      <c r="AWN7" s="4"/>
      <c r="AWO7" s="4"/>
      <c r="AWP7" s="4"/>
      <c r="AWQ7" s="4"/>
      <c r="AWR7" s="4"/>
      <c r="AWS7" s="4"/>
      <c r="AWT7" s="4"/>
      <c r="AWU7" s="4"/>
      <c r="AWV7" s="4"/>
      <c r="AWW7" s="4"/>
      <c r="AWX7" s="4"/>
      <c r="AWY7" s="4"/>
      <c r="AWZ7" s="4"/>
      <c r="AXA7" s="4"/>
      <c r="AXB7" s="4"/>
      <c r="AXC7" s="4"/>
      <c r="AXD7" s="4"/>
      <c r="AXE7" s="4"/>
      <c r="AXF7" s="4"/>
      <c r="AXG7" s="4"/>
      <c r="AXH7" s="4"/>
      <c r="AXI7" s="4"/>
      <c r="AXJ7" s="4"/>
      <c r="AXK7" s="4"/>
      <c r="AXL7" s="4"/>
      <c r="AXM7" s="4"/>
      <c r="AXN7" s="4"/>
      <c r="AXO7" s="4"/>
      <c r="AXP7" s="4"/>
      <c r="AXQ7" s="4"/>
      <c r="AXR7" s="4"/>
      <c r="AXS7" s="4"/>
      <c r="AXT7" s="4"/>
      <c r="AXU7" s="4"/>
      <c r="AXV7" s="4"/>
      <c r="AXW7" s="4"/>
      <c r="AXX7" s="4"/>
      <c r="AXY7" s="4"/>
      <c r="AXZ7" s="4"/>
      <c r="AYA7" s="4"/>
      <c r="AYB7" s="4"/>
      <c r="AYC7" s="4"/>
      <c r="AYD7" s="4"/>
      <c r="AYE7" s="4"/>
      <c r="AYF7" s="4"/>
      <c r="AYG7" s="4"/>
      <c r="AYH7" s="4"/>
      <c r="AYI7" s="4"/>
      <c r="AYJ7" s="4"/>
      <c r="AYK7" s="4"/>
      <c r="AYL7" s="4"/>
      <c r="AYM7" s="4"/>
      <c r="AYN7" s="4"/>
      <c r="AYO7" s="4"/>
      <c r="AYP7" s="4"/>
      <c r="AYQ7" s="4"/>
      <c r="AYR7" s="4"/>
      <c r="AYS7" s="4"/>
      <c r="AYT7" s="4"/>
      <c r="AYU7" s="4"/>
      <c r="AYV7" s="4"/>
      <c r="AYW7" s="4"/>
      <c r="AYX7" s="4"/>
      <c r="AYY7" s="4"/>
      <c r="AYZ7" s="4"/>
      <c r="AZA7" s="4"/>
      <c r="AZB7" s="4"/>
      <c r="AZC7" s="4"/>
      <c r="AZD7" s="4"/>
      <c r="AZE7" s="4"/>
      <c r="AZF7" s="4"/>
      <c r="AZG7" s="4"/>
      <c r="AZH7" s="4"/>
      <c r="AZI7" s="4"/>
      <c r="AZJ7" s="4"/>
      <c r="AZK7" s="4"/>
      <c r="AZL7" s="4"/>
      <c r="AZM7" s="4"/>
      <c r="AZN7" s="4"/>
      <c r="AZO7" s="4"/>
      <c r="AZP7" s="4"/>
      <c r="AZQ7" s="4"/>
      <c r="AZR7" s="4"/>
      <c r="AZS7" s="4"/>
      <c r="AZT7" s="4"/>
      <c r="AZU7" s="4"/>
      <c r="AZV7" s="4"/>
      <c r="AZW7" s="4"/>
      <c r="AZX7" s="4"/>
      <c r="AZY7" s="4"/>
      <c r="AZZ7" s="4"/>
      <c r="BAA7" s="4"/>
      <c r="BAB7" s="4"/>
      <c r="BAC7" s="4"/>
      <c r="BAD7" s="4"/>
      <c r="BAE7" s="4"/>
      <c r="BAF7" s="4"/>
      <c r="BAG7" s="4"/>
      <c r="BAH7" s="4"/>
      <c r="BAI7" s="4"/>
      <c r="BAJ7" s="4"/>
      <c r="BAK7" s="4"/>
      <c r="BAL7" s="4"/>
      <c r="BAM7" s="4"/>
      <c r="BAN7" s="4"/>
      <c r="BAO7" s="4"/>
      <c r="BAP7" s="4"/>
      <c r="BAQ7" s="4"/>
      <c r="BAR7" s="4"/>
      <c r="BAS7" s="4"/>
      <c r="BAT7" s="4"/>
      <c r="BAU7" s="4"/>
      <c r="BAV7" s="4"/>
      <c r="BAW7" s="4"/>
      <c r="BAX7" s="4"/>
      <c r="BAY7" s="4"/>
      <c r="BAZ7" s="4"/>
      <c r="BBA7" s="4"/>
      <c r="BBB7" s="4"/>
      <c r="BBC7" s="4"/>
      <c r="BBD7" s="4"/>
      <c r="BBE7" s="4"/>
      <c r="BBF7" s="4"/>
      <c r="BBG7" s="4"/>
      <c r="BBH7" s="4"/>
      <c r="BBI7" s="4"/>
      <c r="BBJ7" s="4"/>
      <c r="BBK7" s="4"/>
      <c r="BBL7" s="4"/>
      <c r="BBM7" s="4"/>
      <c r="BBN7" s="4"/>
      <c r="BBO7" s="4"/>
      <c r="BBP7" s="4"/>
      <c r="BBQ7" s="4"/>
      <c r="BBR7" s="4"/>
      <c r="BBS7" s="4"/>
      <c r="BBT7" s="4"/>
      <c r="BBU7" s="4"/>
      <c r="BBV7" s="4"/>
      <c r="BBW7" s="4"/>
      <c r="BBX7" s="4"/>
      <c r="BBY7" s="4"/>
      <c r="BBZ7" s="4"/>
      <c r="BCA7" s="4"/>
      <c r="BCB7" s="4"/>
      <c r="BCC7" s="4"/>
      <c r="BCD7" s="4"/>
      <c r="BCE7" s="4"/>
      <c r="BCF7" s="4"/>
      <c r="BCG7" s="4"/>
      <c r="BCH7" s="4"/>
      <c r="BCI7" s="4"/>
      <c r="BCJ7" s="4"/>
      <c r="BCK7" s="4"/>
      <c r="BCL7" s="4"/>
      <c r="BCM7" s="4"/>
      <c r="BCN7" s="4"/>
      <c r="BCO7" s="4"/>
      <c r="BCP7" s="4"/>
      <c r="BCQ7" s="4"/>
      <c r="BCR7" s="4"/>
      <c r="BCS7" s="4"/>
      <c r="BCT7" s="4"/>
      <c r="BCU7" s="4"/>
      <c r="BCV7" s="4"/>
      <c r="BCW7" s="4"/>
      <c r="BCX7" s="4"/>
      <c r="BCY7" s="4"/>
      <c r="BCZ7" s="4"/>
      <c r="BDA7" s="4"/>
      <c r="BDB7" s="4"/>
      <c r="BDC7" s="4"/>
      <c r="BDD7" s="4"/>
      <c r="BDE7" s="4"/>
      <c r="BDF7" s="4"/>
      <c r="BDG7" s="4"/>
      <c r="BDH7" s="4"/>
      <c r="BDI7" s="4"/>
      <c r="BDJ7" s="4"/>
      <c r="BDK7" s="4"/>
      <c r="BDL7" s="4"/>
      <c r="BDM7" s="4"/>
      <c r="BDN7" s="4"/>
      <c r="BDO7" s="4"/>
      <c r="BDP7" s="4"/>
      <c r="BDQ7" s="4"/>
      <c r="BDR7" s="4"/>
      <c r="BDS7" s="4"/>
      <c r="BDT7" s="4"/>
      <c r="BDU7" s="4"/>
      <c r="BDV7" s="4"/>
      <c r="BDW7" s="4"/>
      <c r="BDX7" s="4"/>
      <c r="BDY7" s="4"/>
      <c r="BDZ7" s="4"/>
      <c r="BEA7" s="4"/>
      <c r="BEB7" s="4"/>
      <c r="BEC7" s="4"/>
      <c r="BED7" s="4"/>
      <c r="BEE7" s="4"/>
      <c r="BEF7" s="4"/>
      <c r="BEG7" s="4"/>
      <c r="BEH7" s="4"/>
      <c r="BEI7" s="4"/>
      <c r="BEJ7" s="4"/>
      <c r="BEK7" s="4"/>
      <c r="BEL7" s="4"/>
      <c r="BEM7" s="4"/>
      <c r="BEN7" s="4"/>
      <c r="BEO7" s="4"/>
      <c r="BEP7" s="4"/>
      <c r="BEQ7" s="4"/>
      <c r="BER7" s="4"/>
      <c r="BES7" s="4"/>
      <c r="BET7" s="4"/>
      <c r="BEU7" s="4"/>
      <c r="BEV7" s="4"/>
      <c r="BEW7" s="4"/>
      <c r="BEX7" s="4"/>
      <c r="BEY7" s="4"/>
      <c r="BEZ7" s="4"/>
      <c r="BFA7" s="4"/>
      <c r="BFB7" s="4"/>
      <c r="BFC7" s="4"/>
      <c r="BFD7" s="4"/>
      <c r="BFE7" s="4"/>
      <c r="BFF7" s="4"/>
      <c r="BFG7" s="4"/>
      <c r="BFH7" s="4"/>
      <c r="BFI7" s="4"/>
      <c r="BFJ7" s="4"/>
      <c r="BFK7" s="4"/>
      <c r="BFL7" s="4"/>
      <c r="BFM7" s="4"/>
      <c r="BFN7" s="4"/>
      <c r="BFO7" s="4"/>
      <c r="BFP7" s="4"/>
      <c r="BFQ7" s="4"/>
      <c r="BFR7" s="4"/>
      <c r="BFS7" s="4"/>
      <c r="BFT7" s="4"/>
      <c r="BFU7" s="4"/>
      <c r="BFV7" s="4"/>
      <c r="BFW7" s="4"/>
      <c r="BFX7" s="4"/>
      <c r="BFY7" s="4"/>
      <c r="BFZ7" s="4"/>
      <c r="BGA7" s="4"/>
      <c r="BGB7" s="4"/>
      <c r="BGC7" s="4"/>
      <c r="BGD7" s="4"/>
      <c r="BGE7" s="4"/>
      <c r="BGF7" s="4"/>
      <c r="BGG7" s="4"/>
      <c r="BGH7" s="4"/>
      <c r="BGI7" s="4"/>
      <c r="BGJ7" s="4"/>
      <c r="BGK7" s="4"/>
      <c r="BGL7" s="4"/>
      <c r="BGM7" s="4"/>
      <c r="BGN7" s="4"/>
      <c r="BGO7" s="4"/>
      <c r="BGP7" s="4"/>
      <c r="BGQ7" s="4"/>
      <c r="BGR7" s="4"/>
      <c r="BGS7" s="4"/>
      <c r="BGT7" s="4"/>
      <c r="BGU7" s="4"/>
      <c r="BGV7" s="4"/>
      <c r="BGW7" s="4"/>
      <c r="BGX7" s="4"/>
      <c r="BGY7" s="4"/>
      <c r="BGZ7" s="4"/>
      <c r="BHA7" s="4"/>
      <c r="BHB7" s="4"/>
      <c r="BHC7" s="4"/>
      <c r="BHD7" s="4"/>
      <c r="BHE7" s="4"/>
      <c r="BHF7" s="4"/>
      <c r="BHG7" s="4"/>
      <c r="BHH7" s="4"/>
      <c r="BHI7" s="4"/>
      <c r="BHJ7" s="4"/>
      <c r="BHK7" s="4"/>
      <c r="BHL7" s="4"/>
      <c r="BHM7" s="4"/>
      <c r="BHN7" s="4"/>
      <c r="BHO7" s="4"/>
      <c r="BHP7" s="4"/>
      <c r="BHQ7" s="4"/>
      <c r="BHR7" s="4"/>
      <c r="BHS7" s="4"/>
      <c r="BHT7" s="4"/>
      <c r="BHU7" s="4"/>
      <c r="BHV7" s="4"/>
      <c r="BHW7" s="4"/>
      <c r="BHX7" s="4"/>
      <c r="BHY7" s="4"/>
      <c r="BHZ7" s="4"/>
      <c r="BIA7" s="4"/>
      <c r="BIB7" s="4"/>
      <c r="BIC7" s="4"/>
      <c r="BID7" s="4"/>
      <c r="BIE7" s="4"/>
      <c r="BIF7" s="4"/>
      <c r="BIG7" s="4"/>
      <c r="BIH7" s="4"/>
      <c r="BII7" s="4"/>
      <c r="BIJ7" s="4"/>
      <c r="BIK7" s="4"/>
      <c r="BIL7" s="4"/>
      <c r="BIM7" s="4"/>
      <c r="BIN7" s="4"/>
      <c r="BIO7" s="4"/>
      <c r="BIP7" s="4"/>
      <c r="BIQ7" s="4"/>
      <c r="BIR7" s="4"/>
      <c r="BIS7" s="4"/>
      <c r="BIT7" s="4"/>
      <c r="BIU7" s="4"/>
      <c r="BIV7" s="4"/>
      <c r="BIW7" s="4"/>
      <c r="BIX7" s="4"/>
      <c r="BIY7" s="4"/>
      <c r="BIZ7" s="4"/>
      <c r="BJA7" s="4"/>
      <c r="BJB7" s="4"/>
      <c r="BJC7" s="4"/>
      <c r="BJD7" s="4"/>
      <c r="BJE7" s="4"/>
      <c r="BJF7" s="4"/>
      <c r="BJG7" s="4"/>
      <c r="BJH7" s="4"/>
      <c r="BJI7" s="4"/>
      <c r="BJJ7" s="4"/>
      <c r="BJK7" s="4"/>
      <c r="BJL7" s="4"/>
      <c r="BJM7" s="4"/>
      <c r="BJN7" s="4"/>
      <c r="BJO7" s="4"/>
      <c r="BJP7" s="4"/>
      <c r="BJQ7" s="4"/>
      <c r="BJR7" s="4"/>
      <c r="BJS7" s="4"/>
      <c r="BJT7" s="4"/>
      <c r="BJU7" s="4"/>
      <c r="BJV7" s="4"/>
      <c r="BJW7" s="4"/>
      <c r="BJX7" s="4"/>
      <c r="BJY7" s="4"/>
      <c r="BJZ7" s="4"/>
      <c r="BKA7" s="4"/>
      <c r="BKB7" s="4"/>
      <c r="BKC7" s="4"/>
      <c r="BKD7" s="4"/>
      <c r="BKE7" s="4"/>
      <c r="BKF7" s="4"/>
      <c r="BKG7" s="4"/>
      <c r="BKH7" s="4"/>
      <c r="BKI7" s="4"/>
      <c r="BKJ7" s="4"/>
      <c r="BKK7" s="4"/>
      <c r="BKL7" s="4"/>
      <c r="BKM7" s="4"/>
      <c r="BKN7" s="4"/>
      <c r="BKO7" s="4"/>
      <c r="BKP7" s="4"/>
      <c r="BKQ7" s="4"/>
      <c r="BKR7" s="4"/>
      <c r="BKS7" s="4"/>
      <c r="BKT7" s="4"/>
      <c r="BKU7" s="4"/>
      <c r="BKV7" s="4"/>
      <c r="BKW7" s="4"/>
      <c r="BKX7" s="4"/>
      <c r="BKY7" s="4"/>
      <c r="BKZ7" s="4"/>
      <c r="BLA7" s="4"/>
      <c r="BLB7" s="4"/>
      <c r="BLC7" s="4"/>
      <c r="BLD7" s="4"/>
      <c r="BLE7" s="4"/>
      <c r="BLF7" s="4"/>
      <c r="BLG7" s="4"/>
      <c r="BLH7" s="4"/>
      <c r="BLI7" s="4"/>
      <c r="BLJ7" s="4"/>
      <c r="BLK7" s="4"/>
      <c r="BLL7" s="4"/>
      <c r="BLM7" s="4"/>
      <c r="BLN7" s="4"/>
      <c r="BLO7" s="4"/>
      <c r="BLP7" s="4"/>
      <c r="BLQ7" s="4"/>
      <c r="BLR7" s="4"/>
      <c r="BLS7" s="4"/>
      <c r="BLT7" s="4"/>
      <c r="BLU7" s="4"/>
      <c r="BLV7" s="4"/>
      <c r="BLW7" s="4"/>
      <c r="BLX7" s="4"/>
      <c r="BLY7" s="4"/>
      <c r="BLZ7" s="4"/>
      <c r="BMA7" s="4"/>
      <c r="BMB7" s="4"/>
      <c r="BMC7" s="4"/>
      <c r="BMD7" s="4"/>
      <c r="BME7" s="4"/>
      <c r="BMF7" s="4"/>
      <c r="BMG7" s="4"/>
      <c r="BMH7" s="4"/>
      <c r="BMI7" s="4"/>
      <c r="BMJ7" s="4"/>
      <c r="BMK7" s="4"/>
      <c r="BML7" s="4"/>
      <c r="BMM7" s="4"/>
      <c r="BMN7" s="4"/>
      <c r="BMO7" s="4"/>
      <c r="BMP7" s="4"/>
      <c r="BMQ7" s="4"/>
      <c r="BMR7" s="4"/>
      <c r="BMS7" s="4"/>
      <c r="BMT7" s="4"/>
      <c r="BMU7" s="4"/>
      <c r="BMV7" s="4"/>
      <c r="BMW7" s="4"/>
      <c r="BMX7" s="4"/>
      <c r="BMY7" s="4"/>
      <c r="BMZ7" s="4"/>
      <c r="BNA7" s="4"/>
      <c r="BNB7" s="4"/>
      <c r="BNC7" s="4"/>
      <c r="BND7" s="4"/>
      <c r="BNE7" s="4"/>
      <c r="BNF7" s="4"/>
      <c r="BNG7" s="4"/>
      <c r="BNH7" s="4"/>
      <c r="BNI7" s="4"/>
      <c r="BNJ7" s="4"/>
      <c r="BNK7" s="4"/>
      <c r="BNL7" s="4"/>
      <c r="BNM7" s="4"/>
      <c r="BNN7" s="4"/>
      <c r="BNO7" s="4"/>
      <c r="BNP7" s="4"/>
      <c r="BNQ7" s="4"/>
      <c r="BNR7" s="4"/>
      <c r="BNS7" s="4"/>
      <c r="BNT7" s="4"/>
      <c r="BNU7" s="4"/>
      <c r="BNV7" s="4"/>
      <c r="BNW7" s="4"/>
      <c r="BNX7" s="4"/>
      <c r="BNY7" s="4"/>
      <c r="BNZ7" s="4"/>
      <c r="BOA7" s="4"/>
      <c r="BOB7" s="4"/>
      <c r="BOC7" s="4"/>
      <c r="BOD7" s="4"/>
      <c r="BOE7" s="4"/>
      <c r="BOF7" s="4"/>
      <c r="BOG7" s="4"/>
      <c r="BOH7" s="4"/>
      <c r="BOI7" s="4"/>
      <c r="BOJ7" s="4"/>
      <c r="BOK7" s="4"/>
      <c r="BOL7" s="4"/>
      <c r="BOM7" s="4"/>
      <c r="BON7" s="4"/>
      <c r="BOO7" s="4"/>
      <c r="BOP7" s="4"/>
      <c r="BOQ7" s="4"/>
      <c r="BOR7" s="4"/>
      <c r="BOS7" s="4"/>
      <c r="BOT7" s="4"/>
      <c r="BOU7" s="4"/>
      <c r="BOV7" s="4"/>
      <c r="BOW7" s="4"/>
      <c r="BOX7" s="4"/>
      <c r="BOY7" s="4"/>
      <c r="BOZ7" s="4"/>
      <c r="BPA7" s="4"/>
      <c r="BPB7" s="4"/>
      <c r="BPC7" s="4"/>
      <c r="BPD7" s="4"/>
      <c r="BPE7" s="4"/>
      <c r="BPF7" s="4"/>
      <c r="BPG7" s="4"/>
      <c r="BPH7" s="4"/>
      <c r="BPI7" s="4"/>
      <c r="BPJ7" s="4"/>
      <c r="BPK7" s="4"/>
      <c r="BPL7" s="4"/>
      <c r="BPM7" s="4"/>
      <c r="BPN7" s="4"/>
      <c r="BPO7" s="4"/>
      <c r="BPP7" s="4"/>
      <c r="BPQ7" s="4"/>
      <c r="BPR7" s="4"/>
      <c r="BPS7" s="4"/>
      <c r="BPT7" s="4"/>
      <c r="BPU7" s="4"/>
      <c r="BPV7" s="4"/>
      <c r="BPW7" s="4"/>
      <c r="BPX7" s="4"/>
      <c r="BPY7" s="4"/>
      <c r="BPZ7" s="4"/>
      <c r="BQA7" s="4"/>
      <c r="BQB7" s="4"/>
      <c r="BQC7" s="4"/>
      <c r="BQD7" s="4"/>
      <c r="BQE7" s="4"/>
      <c r="BQF7" s="4"/>
      <c r="BQG7" s="4"/>
      <c r="BQH7" s="4"/>
      <c r="BQI7" s="4"/>
      <c r="BQJ7" s="4"/>
      <c r="BQK7" s="4"/>
      <c r="BQL7" s="4"/>
      <c r="BQM7" s="4"/>
      <c r="BQN7" s="4"/>
      <c r="BQO7" s="4"/>
      <c r="BQP7" s="4"/>
      <c r="BQQ7" s="4"/>
      <c r="BQR7" s="4"/>
      <c r="BQS7" s="4"/>
      <c r="BQT7" s="4"/>
      <c r="BQU7" s="4"/>
      <c r="BQV7" s="4"/>
      <c r="BQW7" s="4"/>
      <c r="BQX7" s="4"/>
      <c r="BQY7" s="4"/>
      <c r="BQZ7" s="4"/>
      <c r="BRA7" s="4"/>
      <c r="BRB7" s="4"/>
      <c r="BRC7" s="4"/>
      <c r="BRD7" s="4"/>
      <c r="BRE7" s="4"/>
      <c r="BRF7" s="4"/>
      <c r="BRG7" s="4"/>
      <c r="BRH7" s="4"/>
      <c r="BRI7" s="4"/>
      <c r="BRJ7" s="4"/>
      <c r="BRK7" s="4"/>
      <c r="BRL7" s="4"/>
      <c r="BRM7" s="4"/>
      <c r="BRN7" s="4"/>
      <c r="BRO7" s="4"/>
      <c r="BRP7" s="4"/>
      <c r="BRQ7" s="4"/>
      <c r="BRR7" s="4"/>
      <c r="BRS7" s="4"/>
      <c r="BRT7" s="4"/>
      <c r="BRU7" s="4"/>
      <c r="BRV7" s="4"/>
      <c r="BRW7" s="4"/>
      <c r="BRX7" s="4"/>
      <c r="BRY7" s="4"/>
      <c r="BRZ7" s="4"/>
      <c r="BSA7" s="4"/>
      <c r="BSB7" s="4"/>
      <c r="BSC7" s="4"/>
      <c r="BSD7" s="4"/>
      <c r="BSE7" s="4"/>
      <c r="BSF7" s="4"/>
      <c r="BSG7" s="4"/>
      <c r="BSH7" s="4"/>
      <c r="BSI7" s="4"/>
      <c r="BSJ7" s="4"/>
      <c r="BSK7" s="4"/>
      <c r="BSL7" s="4"/>
      <c r="BSM7" s="4"/>
      <c r="BSN7" s="4"/>
      <c r="BSO7" s="4"/>
      <c r="BSP7" s="4"/>
      <c r="BSQ7" s="4"/>
      <c r="BSR7" s="4"/>
      <c r="BSS7" s="4"/>
      <c r="BST7" s="4"/>
      <c r="BSU7" s="4"/>
      <c r="BSV7" s="4"/>
      <c r="BSW7" s="4"/>
      <c r="BSX7" s="4"/>
      <c r="BSY7" s="4"/>
      <c r="BSZ7" s="4"/>
      <c r="BTA7" s="4"/>
      <c r="BTB7" s="4"/>
      <c r="BTC7" s="4"/>
      <c r="BTD7" s="4"/>
      <c r="BTE7" s="4"/>
      <c r="BTF7" s="4"/>
      <c r="BTG7" s="4"/>
      <c r="BTH7" s="4"/>
      <c r="BTI7" s="4"/>
      <c r="BTJ7" s="4"/>
      <c r="BTK7" s="4"/>
      <c r="BTL7" s="4"/>
      <c r="BTM7" s="4"/>
      <c r="BTN7" s="4"/>
      <c r="BTO7" s="4"/>
      <c r="BTP7" s="4"/>
      <c r="BTQ7" s="4"/>
      <c r="BTR7" s="4"/>
      <c r="BTS7" s="4"/>
      <c r="BTT7" s="4"/>
      <c r="BTU7" s="4"/>
      <c r="BTV7" s="4"/>
      <c r="BTW7" s="4"/>
      <c r="BTX7" s="4"/>
      <c r="BTY7" s="4"/>
      <c r="BTZ7" s="4"/>
      <c r="BUA7" s="4"/>
      <c r="BUB7" s="4"/>
      <c r="BUC7" s="4"/>
      <c r="BUD7" s="4"/>
      <c r="BUE7" s="4"/>
      <c r="BUF7" s="4"/>
      <c r="BUG7" s="4"/>
      <c r="BUH7" s="4"/>
      <c r="BUI7" s="4"/>
      <c r="BUJ7" s="4"/>
      <c r="BUK7" s="4"/>
      <c r="BUL7" s="4"/>
      <c r="BUM7" s="4"/>
      <c r="BUN7" s="4"/>
      <c r="BUO7" s="4"/>
      <c r="BUP7" s="4"/>
      <c r="BUQ7" s="4"/>
      <c r="BUR7" s="4"/>
      <c r="BUS7" s="4"/>
      <c r="BUT7" s="4"/>
      <c r="BUU7" s="4"/>
      <c r="BUV7" s="4"/>
      <c r="BUW7" s="4"/>
      <c r="BUX7" s="4"/>
      <c r="BUY7" s="4"/>
      <c r="BUZ7" s="4"/>
      <c r="BVA7" s="4"/>
      <c r="BVB7" s="4"/>
      <c r="BVC7" s="4"/>
      <c r="BVD7" s="4"/>
      <c r="BVE7" s="4"/>
      <c r="BVF7" s="4"/>
      <c r="BVG7" s="4"/>
      <c r="BVH7" s="4"/>
      <c r="BVI7" s="4"/>
      <c r="BVJ7" s="4"/>
      <c r="BVK7" s="4"/>
      <c r="BVL7" s="4"/>
      <c r="BVM7" s="4"/>
      <c r="BVN7" s="4"/>
      <c r="BVO7" s="4"/>
      <c r="BVP7" s="4"/>
      <c r="BVQ7" s="4"/>
      <c r="BVR7" s="4"/>
      <c r="BVS7" s="4"/>
      <c r="BVT7" s="4"/>
      <c r="BVU7" s="4"/>
      <c r="BVV7" s="4"/>
      <c r="BVW7" s="4"/>
      <c r="BVX7" s="4"/>
      <c r="BVY7" s="4"/>
      <c r="BVZ7" s="4"/>
      <c r="BWA7" s="4"/>
      <c r="BWB7" s="4"/>
      <c r="BWC7" s="4"/>
      <c r="BWD7" s="4"/>
      <c r="BWE7" s="4"/>
      <c r="BWF7" s="4"/>
      <c r="BWG7" s="4"/>
      <c r="BWH7" s="4"/>
      <c r="BWI7" s="4"/>
      <c r="BWJ7" s="4"/>
      <c r="BWK7" s="4"/>
      <c r="BWL7" s="4"/>
      <c r="BWM7" s="4"/>
      <c r="BWN7" s="4"/>
      <c r="BWO7" s="4"/>
      <c r="BWP7" s="4"/>
      <c r="BWQ7" s="4"/>
      <c r="BWR7" s="4"/>
      <c r="BWS7" s="4"/>
      <c r="BWT7" s="4"/>
      <c r="BWU7" s="4"/>
      <c r="BWV7" s="4"/>
      <c r="BWW7" s="4"/>
      <c r="BWX7" s="4"/>
      <c r="BWY7" s="4"/>
      <c r="BWZ7" s="4"/>
      <c r="BXA7" s="4"/>
      <c r="BXB7" s="4"/>
      <c r="BXC7" s="4"/>
      <c r="BXD7" s="4"/>
      <c r="BXE7" s="4"/>
      <c r="BXF7" s="4"/>
      <c r="BXG7" s="4"/>
      <c r="BXH7" s="4"/>
      <c r="BXI7" s="4"/>
      <c r="BXJ7" s="4"/>
      <c r="BXK7" s="4"/>
      <c r="BXL7" s="4"/>
      <c r="BXM7" s="4"/>
      <c r="BXN7" s="4"/>
      <c r="BXO7" s="4"/>
      <c r="BXP7" s="4"/>
      <c r="BXQ7" s="4"/>
      <c r="BXR7" s="4"/>
      <c r="BXS7" s="4"/>
      <c r="BXT7" s="4"/>
      <c r="BXU7" s="4"/>
      <c r="BXV7" s="4"/>
      <c r="BXW7" s="4"/>
      <c r="BXX7" s="4"/>
      <c r="BXY7" s="4"/>
      <c r="BXZ7" s="4"/>
      <c r="BYA7" s="4"/>
      <c r="BYB7" s="4"/>
      <c r="BYC7" s="4"/>
      <c r="BYD7" s="4"/>
      <c r="BYE7" s="4"/>
      <c r="BYF7" s="4"/>
      <c r="BYG7" s="4"/>
      <c r="BYH7" s="4"/>
      <c r="BYI7" s="4"/>
      <c r="BYJ7" s="4"/>
      <c r="BYK7" s="4"/>
      <c r="BYL7" s="4"/>
      <c r="BYM7" s="4"/>
      <c r="BYN7" s="4"/>
      <c r="BYO7" s="4"/>
      <c r="BYP7" s="4"/>
      <c r="BYQ7" s="4"/>
      <c r="BYR7" s="4"/>
      <c r="BYS7" s="4"/>
      <c r="BYT7" s="4"/>
      <c r="BYU7" s="4"/>
      <c r="BYV7" s="4"/>
      <c r="BYW7" s="4"/>
      <c r="BYX7" s="4"/>
      <c r="BYY7" s="4"/>
      <c r="BYZ7" s="4"/>
      <c r="BZA7" s="4"/>
      <c r="BZB7" s="4"/>
      <c r="BZC7" s="4"/>
      <c r="BZD7" s="4"/>
      <c r="BZE7" s="4"/>
      <c r="BZF7" s="4"/>
      <c r="BZG7" s="4"/>
      <c r="BZH7" s="4"/>
      <c r="BZI7" s="4"/>
      <c r="BZJ7" s="4"/>
      <c r="BZK7" s="4"/>
      <c r="BZL7" s="4"/>
      <c r="BZM7" s="4"/>
      <c r="BZN7" s="4"/>
      <c r="BZO7" s="4"/>
      <c r="BZP7" s="4"/>
      <c r="BZQ7" s="4"/>
      <c r="BZR7" s="4"/>
      <c r="BZS7" s="4"/>
      <c r="BZT7" s="4"/>
      <c r="BZU7" s="4"/>
      <c r="BZV7" s="4"/>
      <c r="BZW7" s="4"/>
      <c r="BZX7" s="4"/>
      <c r="BZY7" s="4"/>
      <c r="BZZ7" s="4"/>
      <c r="CAA7" s="4"/>
      <c r="CAB7" s="4"/>
      <c r="CAC7" s="4"/>
      <c r="CAD7" s="4"/>
      <c r="CAE7" s="4"/>
      <c r="CAF7" s="4"/>
      <c r="CAG7" s="4"/>
      <c r="CAH7" s="4"/>
      <c r="CAI7" s="4"/>
      <c r="CAJ7" s="4"/>
      <c r="CAK7" s="4"/>
      <c r="CAL7" s="4"/>
      <c r="CAM7" s="4"/>
      <c r="CAN7" s="4"/>
      <c r="CAO7" s="4"/>
      <c r="CAP7" s="4"/>
      <c r="CAQ7" s="4"/>
      <c r="CAR7" s="4"/>
      <c r="CAS7" s="4"/>
      <c r="CAT7" s="4"/>
      <c r="CAU7" s="4"/>
      <c r="CAV7" s="4"/>
      <c r="CAW7" s="4"/>
      <c r="CAX7" s="4"/>
      <c r="CAY7" s="4"/>
      <c r="CAZ7" s="4"/>
      <c r="CBA7" s="4"/>
      <c r="CBB7" s="4"/>
      <c r="CBC7" s="4"/>
      <c r="CBD7" s="4"/>
      <c r="CBE7" s="4"/>
      <c r="CBF7" s="4"/>
      <c r="CBG7" s="4"/>
      <c r="CBH7" s="4"/>
      <c r="CBI7" s="4"/>
      <c r="CBJ7" s="4"/>
      <c r="CBK7" s="4"/>
      <c r="CBL7" s="4"/>
      <c r="CBM7" s="4"/>
      <c r="CBN7" s="4"/>
      <c r="CBO7" s="4"/>
      <c r="CBP7" s="4"/>
      <c r="CBQ7" s="4"/>
      <c r="CBR7" s="4"/>
      <c r="CBS7" s="4"/>
      <c r="CBT7" s="4"/>
      <c r="CBU7" s="4"/>
      <c r="CBV7" s="4"/>
      <c r="CBW7" s="4"/>
      <c r="CBX7" s="4"/>
      <c r="CBY7" s="4"/>
      <c r="CBZ7" s="4"/>
      <c r="CCA7" s="4"/>
      <c r="CCB7" s="4"/>
      <c r="CCC7" s="4"/>
      <c r="CCD7" s="4"/>
      <c r="CCE7" s="4"/>
      <c r="CCF7" s="4"/>
      <c r="CCG7" s="4"/>
      <c r="CCH7" s="4"/>
      <c r="CCI7" s="4"/>
      <c r="CCJ7" s="4"/>
      <c r="CCK7" s="4"/>
      <c r="CCL7" s="4"/>
      <c r="CCM7" s="4"/>
      <c r="CCN7" s="4"/>
      <c r="CCO7" s="4"/>
      <c r="CCP7" s="4"/>
      <c r="CCQ7" s="4"/>
      <c r="CCR7" s="4"/>
      <c r="CCS7" s="4"/>
      <c r="CCT7" s="4"/>
      <c r="CCU7" s="4"/>
      <c r="CCV7" s="4"/>
      <c r="CCW7" s="4"/>
      <c r="CCX7" s="4"/>
      <c r="CCY7" s="4"/>
      <c r="CCZ7" s="4"/>
      <c r="CDA7" s="4"/>
      <c r="CDB7" s="4"/>
      <c r="CDC7" s="4"/>
      <c r="CDD7" s="4"/>
      <c r="CDE7" s="4"/>
      <c r="CDF7" s="4"/>
      <c r="CDG7" s="4"/>
      <c r="CDH7" s="4"/>
      <c r="CDI7" s="4"/>
      <c r="CDJ7" s="4"/>
      <c r="CDK7" s="4"/>
      <c r="CDL7" s="4"/>
      <c r="CDM7" s="4"/>
      <c r="CDN7" s="4"/>
      <c r="CDO7" s="4"/>
      <c r="CDP7" s="4"/>
      <c r="CDQ7" s="4"/>
      <c r="CDR7" s="4"/>
      <c r="CDS7" s="4"/>
      <c r="CDT7" s="4"/>
      <c r="CDU7" s="4"/>
      <c r="CDV7" s="4"/>
      <c r="CDW7" s="4"/>
      <c r="CDX7" s="4"/>
      <c r="CDY7" s="4"/>
      <c r="CDZ7" s="4"/>
      <c r="CEA7" s="4"/>
      <c r="CEB7" s="4"/>
      <c r="CEC7" s="4"/>
      <c r="CED7" s="4"/>
      <c r="CEE7" s="4"/>
      <c r="CEF7" s="4"/>
      <c r="CEG7" s="4"/>
      <c r="CEH7" s="4"/>
      <c r="CEI7" s="4"/>
      <c r="CEJ7" s="4"/>
      <c r="CEK7" s="4"/>
      <c r="CEL7" s="4"/>
      <c r="CEM7" s="4"/>
      <c r="CEN7" s="4"/>
      <c r="CEO7" s="4"/>
      <c r="CEP7" s="4"/>
      <c r="CEQ7" s="4"/>
      <c r="CER7" s="4"/>
      <c r="CES7" s="4"/>
      <c r="CET7" s="4"/>
      <c r="CEU7" s="4"/>
      <c r="CEV7" s="4"/>
      <c r="CEW7" s="4"/>
      <c r="CEX7" s="4"/>
      <c r="CEY7" s="4"/>
      <c r="CEZ7" s="4"/>
      <c r="CFA7" s="4"/>
      <c r="CFB7" s="4"/>
      <c r="CFC7" s="4"/>
      <c r="CFD7" s="4"/>
      <c r="CFE7" s="4"/>
      <c r="CFF7" s="4"/>
      <c r="CFG7" s="4"/>
      <c r="CFH7" s="4"/>
      <c r="CFI7" s="4"/>
      <c r="CFJ7" s="4"/>
      <c r="CFK7" s="4"/>
      <c r="CFL7" s="4"/>
      <c r="CFM7" s="4"/>
      <c r="CFN7" s="4"/>
      <c r="CFO7" s="4"/>
      <c r="CFP7" s="4"/>
      <c r="CFQ7" s="4"/>
      <c r="CFR7" s="4"/>
      <c r="CFS7" s="4"/>
      <c r="CFT7" s="4"/>
      <c r="CFU7" s="4"/>
      <c r="CFV7" s="4"/>
      <c r="CFW7" s="4"/>
      <c r="CFX7" s="4"/>
      <c r="CFY7" s="4"/>
      <c r="CFZ7" s="4"/>
      <c r="CGA7" s="4"/>
      <c r="CGB7" s="4"/>
      <c r="CGC7" s="4"/>
      <c r="CGD7" s="4"/>
      <c r="CGE7" s="4"/>
      <c r="CGF7" s="4"/>
      <c r="CGG7" s="4"/>
      <c r="CGH7" s="4"/>
      <c r="CGI7" s="4"/>
      <c r="CGJ7" s="4"/>
      <c r="CGK7" s="4"/>
      <c r="CGL7" s="4"/>
      <c r="CGM7" s="4"/>
      <c r="CGN7" s="4"/>
      <c r="CGO7" s="4"/>
      <c r="CGP7" s="4"/>
      <c r="CGQ7" s="4"/>
      <c r="CGR7" s="4"/>
      <c r="CGS7" s="4"/>
      <c r="CGT7" s="4"/>
      <c r="CGU7" s="4"/>
      <c r="CGV7" s="4"/>
      <c r="CGW7" s="4"/>
      <c r="CGX7" s="4"/>
      <c r="CGY7" s="4"/>
      <c r="CGZ7" s="4"/>
      <c r="CHA7" s="4"/>
      <c r="CHB7" s="4"/>
      <c r="CHC7" s="4"/>
      <c r="CHD7" s="4"/>
      <c r="CHE7" s="4"/>
      <c r="CHF7" s="4"/>
      <c r="CHG7" s="4"/>
      <c r="CHH7" s="4"/>
      <c r="CHI7" s="4"/>
      <c r="CHJ7" s="4"/>
      <c r="CHK7" s="4"/>
      <c r="CHL7" s="4"/>
      <c r="CHM7" s="4"/>
      <c r="CHN7" s="4"/>
      <c r="CHO7" s="4"/>
      <c r="CHP7" s="4"/>
      <c r="CHQ7" s="4"/>
      <c r="CHR7" s="4"/>
      <c r="CHS7" s="4"/>
      <c r="CHT7" s="4"/>
      <c r="CHU7" s="4"/>
      <c r="CHV7" s="4"/>
      <c r="CHW7" s="4"/>
      <c r="CHX7" s="4"/>
      <c r="CHY7" s="4"/>
      <c r="CHZ7" s="4"/>
      <c r="CIA7" s="4"/>
      <c r="CIB7" s="4"/>
      <c r="CIC7" s="4"/>
      <c r="CID7" s="4"/>
      <c r="CIE7" s="4"/>
      <c r="CIF7" s="4"/>
      <c r="CIG7" s="4"/>
      <c r="CIH7" s="4"/>
      <c r="CII7" s="4"/>
      <c r="CIJ7" s="4"/>
      <c r="CIK7" s="4"/>
      <c r="CIL7" s="4"/>
      <c r="CIM7" s="4"/>
      <c r="CIN7" s="4"/>
      <c r="CIO7" s="4"/>
      <c r="CIP7" s="4"/>
      <c r="CIQ7" s="4"/>
      <c r="CIR7" s="4"/>
      <c r="CIS7" s="4"/>
      <c r="CIT7" s="4"/>
      <c r="CIU7" s="4"/>
      <c r="CIV7" s="4"/>
      <c r="CIW7" s="4"/>
      <c r="CIX7" s="4"/>
      <c r="CIY7" s="4"/>
      <c r="CIZ7" s="4"/>
      <c r="CJA7" s="4"/>
      <c r="CJB7" s="4"/>
      <c r="CJC7" s="4"/>
      <c r="CJD7" s="4"/>
      <c r="CJE7" s="4"/>
      <c r="CJF7" s="4"/>
      <c r="CJG7" s="4"/>
      <c r="CJH7" s="4"/>
      <c r="CJI7" s="4"/>
      <c r="CJJ7" s="4"/>
      <c r="CJK7" s="4"/>
      <c r="CJL7" s="4"/>
      <c r="CJM7" s="4"/>
      <c r="CJN7" s="4"/>
      <c r="CJO7" s="4"/>
      <c r="CJP7" s="4"/>
      <c r="CJQ7" s="4"/>
      <c r="CJR7" s="4"/>
      <c r="CJS7" s="4"/>
      <c r="CJT7" s="4"/>
      <c r="CJU7" s="4"/>
      <c r="CJV7" s="4"/>
      <c r="CJW7" s="4"/>
      <c r="CJX7" s="4"/>
      <c r="CJY7" s="4"/>
      <c r="CJZ7" s="4"/>
      <c r="CKA7" s="4"/>
      <c r="CKB7" s="4"/>
      <c r="CKC7" s="4"/>
      <c r="CKD7" s="4"/>
      <c r="CKE7" s="4"/>
      <c r="CKF7" s="4"/>
      <c r="CKG7" s="4"/>
      <c r="CKH7" s="4"/>
      <c r="CKI7" s="4"/>
      <c r="CKJ7" s="4"/>
      <c r="CKK7" s="4"/>
      <c r="CKL7" s="4"/>
      <c r="CKM7" s="4"/>
      <c r="CKN7" s="4"/>
      <c r="CKO7" s="4"/>
      <c r="CKP7" s="4"/>
      <c r="CKQ7" s="4"/>
      <c r="CKR7" s="4"/>
      <c r="CKS7" s="4"/>
      <c r="CKT7" s="4"/>
      <c r="CKU7" s="4"/>
      <c r="CKV7" s="4"/>
      <c r="CKW7" s="4"/>
      <c r="CKX7" s="4"/>
      <c r="CKY7" s="4"/>
      <c r="CKZ7" s="4"/>
      <c r="CLA7" s="4"/>
      <c r="CLB7" s="4"/>
      <c r="CLC7" s="4"/>
      <c r="CLD7" s="4"/>
      <c r="CLE7" s="4"/>
      <c r="CLF7" s="4"/>
      <c r="CLG7" s="4"/>
      <c r="CLH7" s="4"/>
      <c r="CLI7" s="4"/>
      <c r="CLJ7" s="4"/>
      <c r="CLK7" s="4"/>
      <c r="CLL7" s="4"/>
      <c r="CLM7" s="4"/>
      <c r="CLN7" s="4"/>
      <c r="CLO7" s="4"/>
      <c r="CLP7" s="4"/>
      <c r="CLQ7" s="4"/>
      <c r="CLR7" s="4"/>
      <c r="CLS7" s="4"/>
      <c r="CLT7" s="4"/>
      <c r="CLU7" s="4"/>
      <c r="CLV7" s="4"/>
      <c r="CLW7" s="4"/>
      <c r="CLX7" s="4"/>
      <c r="CLY7" s="4"/>
      <c r="CLZ7" s="4"/>
      <c r="CMA7" s="4"/>
      <c r="CMB7" s="4"/>
      <c r="CMC7" s="4"/>
      <c r="CMD7" s="4"/>
      <c r="CME7" s="4"/>
      <c r="CMF7" s="4"/>
      <c r="CMG7" s="4"/>
      <c r="CMH7" s="4"/>
      <c r="CMI7" s="4"/>
      <c r="CMJ7" s="4"/>
      <c r="CMK7" s="4"/>
      <c r="CML7" s="4"/>
      <c r="CMM7" s="4"/>
      <c r="CMN7" s="4"/>
      <c r="CMO7" s="4"/>
      <c r="CMP7" s="4"/>
      <c r="CMQ7" s="4"/>
      <c r="CMR7" s="4"/>
      <c r="CMS7" s="4"/>
      <c r="CMT7" s="4"/>
      <c r="CMU7" s="4"/>
      <c r="CMV7" s="4"/>
      <c r="CMW7" s="4"/>
      <c r="CMX7" s="4"/>
      <c r="CMY7" s="4"/>
      <c r="CMZ7" s="4"/>
      <c r="CNA7" s="4"/>
      <c r="CNB7" s="4"/>
      <c r="CNC7" s="4"/>
      <c r="CND7" s="4"/>
      <c r="CNE7" s="4"/>
      <c r="CNF7" s="4"/>
      <c r="CNG7" s="4"/>
      <c r="CNH7" s="4"/>
      <c r="CNI7" s="4"/>
      <c r="CNJ7" s="4"/>
      <c r="CNK7" s="4"/>
      <c r="CNL7" s="4"/>
      <c r="CNM7" s="4"/>
      <c r="CNN7" s="4"/>
      <c r="CNO7" s="4"/>
      <c r="CNP7" s="4"/>
      <c r="CNQ7" s="4"/>
      <c r="CNR7" s="4"/>
      <c r="CNS7" s="4"/>
      <c r="CNT7" s="4"/>
      <c r="CNU7" s="4"/>
      <c r="CNV7" s="4"/>
      <c r="CNW7" s="4"/>
      <c r="CNX7" s="4"/>
      <c r="CNY7" s="4"/>
      <c r="CNZ7" s="4"/>
      <c r="COA7" s="4"/>
      <c r="COB7" s="4"/>
      <c r="COC7" s="4"/>
      <c r="COD7" s="4"/>
      <c r="COE7" s="4"/>
      <c r="COF7" s="4"/>
      <c r="COG7" s="4"/>
      <c r="COH7" s="4"/>
      <c r="COI7" s="4"/>
      <c r="COJ7" s="4"/>
      <c r="COK7" s="4"/>
      <c r="COL7" s="4"/>
      <c r="COM7" s="4"/>
      <c r="CON7" s="4"/>
      <c r="COO7" s="4"/>
      <c r="COP7" s="4"/>
      <c r="COQ7" s="4"/>
      <c r="COR7" s="4"/>
      <c r="COS7" s="4"/>
      <c r="COT7" s="4"/>
      <c r="COU7" s="4"/>
      <c r="COV7" s="4"/>
      <c r="COW7" s="4"/>
      <c r="COX7" s="4"/>
      <c r="COY7" s="4"/>
      <c r="COZ7" s="4"/>
      <c r="CPA7" s="4"/>
      <c r="CPB7" s="4"/>
      <c r="CPC7" s="4"/>
      <c r="CPD7" s="4"/>
      <c r="CPE7" s="4"/>
      <c r="CPF7" s="4"/>
      <c r="CPG7" s="4"/>
      <c r="CPH7" s="4"/>
      <c r="CPI7" s="4"/>
      <c r="CPJ7" s="4"/>
      <c r="CPK7" s="4"/>
      <c r="CPL7" s="4"/>
      <c r="CPM7" s="4"/>
      <c r="CPN7" s="4"/>
      <c r="CPO7" s="4"/>
      <c r="CPP7" s="4"/>
      <c r="CPQ7" s="4"/>
      <c r="CPR7" s="4"/>
      <c r="CPS7" s="4"/>
      <c r="CPT7" s="4"/>
      <c r="CPU7" s="4"/>
      <c r="CPV7" s="4"/>
      <c r="CPW7" s="4"/>
      <c r="CPX7" s="4"/>
      <c r="CPY7" s="4"/>
      <c r="CPZ7" s="4"/>
      <c r="CQA7" s="4"/>
      <c r="CQB7" s="4"/>
      <c r="CQC7" s="4"/>
      <c r="CQD7" s="4"/>
      <c r="CQE7" s="4"/>
      <c r="CQF7" s="4"/>
      <c r="CQG7" s="4"/>
      <c r="CQH7" s="4"/>
      <c r="CQI7" s="4"/>
      <c r="CQJ7" s="4"/>
      <c r="CQK7" s="4"/>
      <c r="CQL7" s="4"/>
      <c r="CQM7" s="4"/>
      <c r="CQN7" s="4"/>
      <c r="CQO7" s="4"/>
      <c r="CQP7" s="4"/>
      <c r="CQQ7" s="4"/>
      <c r="CQR7" s="4"/>
      <c r="CQS7" s="4"/>
      <c r="CQT7" s="4"/>
      <c r="CQU7" s="4"/>
      <c r="CQV7" s="4"/>
      <c r="CQW7" s="4"/>
      <c r="CQX7" s="4"/>
      <c r="CQY7" s="4"/>
      <c r="CQZ7" s="4"/>
      <c r="CRA7" s="4"/>
      <c r="CRB7" s="4"/>
      <c r="CRC7" s="4"/>
      <c r="CRD7" s="4"/>
      <c r="CRE7" s="4"/>
      <c r="CRF7" s="4"/>
      <c r="CRG7" s="4"/>
      <c r="CRH7" s="4"/>
      <c r="CRI7" s="4"/>
      <c r="CRJ7" s="4"/>
      <c r="CRK7" s="4"/>
      <c r="CRL7" s="4"/>
      <c r="CRM7" s="4"/>
      <c r="CRN7" s="4"/>
      <c r="CRO7" s="4"/>
      <c r="CRP7" s="4"/>
      <c r="CRQ7" s="4"/>
      <c r="CRR7" s="4"/>
      <c r="CRS7" s="4"/>
      <c r="CRT7" s="4"/>
      <c r="CRU7" s="4"/>
      <c r="CRV7" s="4"/>
      <c r="CRW7" s="4"/>
      <c r="CRX7" s="4"/>
      <c r="CRY7" s="4"/>
      <c r="CRZ7" s="4"/>
      <c r="CSA7" s="4"/>
      <c r="CSB7" s="4"/>
      <c r="CSC7" s="4"/>
      <c r="CSD7" s="4"/>
      <c r="CSE7" s="4"/>
      <c r="CSF7" s="4"/>
      <c r="CSG7" s="4"/>
      <c r="CSH7" s="4"/>
      <c r="CSI7" s="4"/>
      <c r="CSJ7" s="4"/>
      <c r="CSK7" s="4"/>
      <c r="CSL7" s="4"/>
      <c r="CSM7" s="4"/>
      <c r="CSN7" s="4"/>
      <c r="CSO7" s="4"/>
      <c r="CSP7" s="4"/>
      <c r="CSQ7" s="4"/>
      <c r="CSR7" s="4"/>
      <c r="CSS7" s="4"/>
      <c r="CST7" s="4"/>
      <c r="CSU7" s="4"/>
      <c r="CSV7" s="4"/>
      <c r="CSW7" s="4"/>
      <c r="CSX7" s="4"/>
      <c r="CSY7" s="4"/>
      <c r="CSZ7" s="4"/>
      <c r="CTA7" s="4"/>
      <c r="CTB7" s="4"/>
      <c r="CTC7" s="4"/>
      <c r="CTD7" s="4"/>
      <c r="CTE7" s="4"/>
      <c r="CTF7" s="4"/>
      <c r="CTG7" s="4"/>
      <c r="CTH7" s="4"/>
      <c r="CTI7" s="4"/>
      <c r="CTJ7" s="4"/>
      <c r="CTK7" s="4"/>
      <c r="CTL7" s="4"/>
      <c r="CTM7" s="4"/>
      <c r="CTN7" s="4"/>
      <c r="CTO7" s="4"/>
      <c r="CTP7" s="4"/>
      <c r="CTQ7" s="4"/>
      <c r="CTR7" s="4"/>
      <c r="CTS7" s="4"/>
      <c r="CTT7" s="4"/>
      <c r="CTU7" s="4"/>
      <c r="CTV7" s="4"/>
      <c r="CTW7" s="4"/>
      <c r="CTX7" s="4"/>
      <c r="CTY7" s="4"/>
      <c r="CTZ7" s="4"/>
      <c r="CUA7" s="4"/>
      <c r="CUB7" s="4"/>
      <c r="CUC7" s="4"/>
      <c r="CUD7" s="4"/>
      <c r="CUE7" s="4"/>
      <c r="CUF7" s="4"/>
      <c r="CUG7" s="4"/>
      <c r="CUH7" s="4"/>
      <c r="CUI7" s="4"/>
      <c r="CUJ7" s="4"/>
      <c r="CUK7" s="4"/>
      <c r="CUL7" s="4"/>
      <c r="CUM7" s="4"/>
      <c r="CUN7" s="4"/>
      <c r="CUO7" s="4"/>
      <c r="CUP7" s="4"/>
      <c r="CUQ7" s="4"/>
      <c r="CUR7" s="4"/>
      <c r="CUS7" s="4"/>
      <c r="CUT7" s="4"/>
      <c r="CUU7" s="4"/>
      <c r="CUV7" s="4"/>
      <c r="CUW7" s="4"/>
      <c r="CUX7" s="4"/>
      <c r="CUY7" s="4"/>
      <c r="CUZ7" s="4"/>
      <c r="CVA7" s="4"/>
      <c r="CVB7" s="4"/>
      <c r="CVC7" s="4"/>
      <c r="CVD7" s="4"/>
      <c r="CVE7" s="4"/>
      <c r="CVF7" s="4"/>
      <c r="CVG7" s="4"/>
      <c r="CVH7" s="4"/>
      <c r="CVI7" s="4"/>
      <c r="CVJ7" s="4"/>
      <c r="CVK7" s="4"/>
      <c r="CVL7" s="4"/>
      <c r="CVM7" s="4"/>
      <c r="CVN7" s="4"/>
      <c r="CVO7" s="4"/>
      <c r="CVP7" s="4"/>
      <c r="CVQ7" s="4"/>
      <c r="CVR7" s="4"/>
      <c r="CVS7" s="4"/>
      <c r="CVT7" s="4"/>
      <c r="CVU7" s="4"/>
      <c r="CVV7" s="4"/>
      <c r="CVW7" s="4"/>
      <c r="CVX7" s="4"/>
      <c r="CVY7" s="4"/>
      <c r="CVZ7" s="4"/>
      <c r="CWA7" s="4"/>
      <c r="CWB7" s="4"/>
      <c r="CWC7" s="4"/>
      <c r="CWD7" s="4"/>
      <c r="CWE7" s="4"/>
      <c r="CWF7" s="4"/>
      <c r="CWG7" s="4"/>
      <c r="CWH7" s="4"/>
      <c r="CWI7" s="4"/>
      <c r="CWJ7" s="4"/>
      <c r="CWK7" s="4"/>
      <c r="CWL7" s="4"/>
      <c r="CWM7" s="4"/>
      <c r="CWN7" s="4"/>
      <c r="CWO7" s="4"/>
      <c r="CWP7" s="4"/>
      <c r="CWQ7" s="4"/>
      <c r="CWR7" s="4"/>
      <c r="CWS7" s="4"/>
      <c r="CWT7" s="4"/>
      <c r="CWU7" s="4"/>
      <c r="CWV7" s="4"/>
      <c r="CWW7" s="4"/>
      <c r="CWX7" s="4"/>
      <c r="CWY7" s="4"/>
      <c r="CWZ7" s="4"/>
      <c r="CXA7" s="4"/>
      <c r="CXB7" s="4"/>
      <c r="CXC7" s="4"/>
      <c r="CXD7" s="4"/>
      <c r="CXE7" s="4"/>
      <c r="CXF7" s="4"/>
      <c r="CXG7" s="4"/>
      <c r="CXH7" s="4"/>
      <c r="CXI7" s="4"/>
      <c r="CXJ7" s="4"/>
      <c r="CXK7" s="4"/>
      <c r="CXL7" s="4"/>
      <c r="CXM7" s="4"/>
      <c r="CXN7" s="4"/>
      <c r="CXO7" s="4"/>
      <c r="CXP7" s="4"/>
      <c r="CXQ7" s="4"/>
      <c r="CXR7" s="4"/>
      <c r="CXS7" s="4"/>
      <c r="CXT7" s="4"/>
      <c r="CXU7" s="4"/>
      <c r="CXV7" s="4"/>
      <c r="CXW7" s="4"/>
      <c r="CXX7" s="4"/>
      <c r="CXY7" s="4"/>
      <c r="CXZ7" s="4"/>
      <c r="CYA7" s="4"/>
      <c r="CYB7" s="4"/>
      <c r="CYC7" s="4"/>
      <c r="CYD7" s="4"/>
      <c r="CYE7" s="4"/>
      <c r="CYF7" s="4"/>
      <c r="CYG7" s="4"/>
      <c r="CYH7" s="4"/>
      <c r="CYI7" s="4"/>
      <c r="CYJ7" s="4"/>
      <c r="CYK7" s="4"/>
      <c r="CYL7" s="4"/>
      <c r="CYM7" s="4"/>
      <c r="CYN7" s="4"/>
      <c r="CYO7" s="4"/>
      <c r="CYP7" s="4"/>
      <c r="CYQ7" s="4"/>
      <c r="CYR7" s="4"/>
      <c r="CYS7" s="4"/>
      <c r="CYT7" s="4"/>
      <c r="CYU7" s="4"/>
      <c r="CYV7" s="4"/>
      <c r="CYW7" s="4"/>
      <c r="CYX7" s="4"/>
      <c r="CYY7" s="4"/>
      <c r="CYZ7" s="4"/>
      <c r="CZA7" s="4"/>
      <c r="CZB7" s="4"/>
      <c r="CZC7" s="4"/>
      <c r="CZD7" s="4"/>
      <c r="CZE7" s="4"/>
      <c r="CZF7" s="4"/>
      <c r="CZG7" s="4"/>
      <c r="CZH7" s="4"/>
      <c r="CZI7" s="4"/>
      <c r="CZJ7" s="4"/>
      <c r="CZK7" s="4"/>
      <c r="CZL7" s="4"/>
      <c r="CZM7" s="4"/>
      <c r="CZN7" s="4"/>
      <c r="CZO7" s="4"/>
      <c r="CZP7" s="4"/>
      <c r="CZQ7" s="4"/>
      <c r="CZR7" s="4"/>
      <c r="CZS7" s="4"/>
      <c r="CZT7" s="4"/>
      <c r="CZU7" s="4"/>
      <c r="CZV7" s="4"/>
      <c r="CZW7" s="4"/>
      <c r="CZX7" s="4"/>
      <c r="CZY7" s="4"/>
      <c r="CZZ7" s="4"/>
      <c r="DAA7" s="4"/>
      <c r="DAB7" s="4"/>
      <c r="DAC7" s="4"/>
      <c r="DAD7" s="4"/>
      <c r="DAE7" s="4"/>
      <c r="DAF7" s="4"/>
      <c r="DAG7" s="4"/>
      <c r="DAH7" s="4"/>
      <c r="DAI7" s="4"/>
      <c r="DAJ7" s="4"/>
      <c r="DAK7" s="4"/>
      <c r="DAL7" s="4"/>
      <c r="DAM7" s="4"/>
      <c r="DAN7" s="4"/>
      <c r="DAO7" s="4"/>
      <c r="DAP7" s="4"/>
      <c r="DAQ7" s="4"/>
      <c r="DAR7" s="4"/>
      <c r="DAS7" s="4"/>
      <c r="DAT7" s="4"/>
      <c r="DAU7" s="4"/>
      <c r="DAV7" s="4"/>
      <c r="DAW7" s="4"/>
      <c r="DAX7" s="4"/>
      <c r="DAY7" s="4"/>
      <c r="DAZ7" s="4"/>
      <c r="DBA7" s="4"/>
      <c r="DBB7" s="4"/>
      <c r="DBC7" s="4"/>
      <c r="DBD7" s="4"/>
      <c r="DBE7" s="4"/>
      <c r="DBF7" s="4"/>
      <c r="DBG7" s="4"/>
      <c r="DBH7" s="4"/>
      <c r="DBI7" s="4"/>
      <c r="DBJ7" s="4"/>
      <c r="DBK7" s="4"/>
      <c r="DBL7" s="4"/>
      <c r="DBM7" s="4"/>
    </row>
    <row r="8" spans="1:2914" s="3" customFormat="1" ht="227" customHeight="1">
      <c r="A8" s="80" t="s">
        <v>114</v>
      </c>
      <c r="B8" s="89" t="s">
        <v>143</v>
      </c>
      <c r="C8" s="80" t="s">
        <v>48</v>
      </c>
      <c r="D8" s="80" t="s">
        <v>1179</v>
      </c>
      <c r="E8" s="80" t="s">
        <v>52</v>
      </c>
      <c r="F8" s="80" t="s">
        <v>102</v>
      </c>
      <c r="G8" s="80" t="s">
        <v>171</v>
      </c>
      <c r="H8" s="80" t="s">
        <v>154</v>
      </c>
      <c r="I8" s="80" t="s">
        <v>161</v>
      </c>
      <c r="J8" s="80" t="s">
        <v>199</v>
      </c>
      <c r="K8" s="80" t="s">
        <v>77</v>
      </c>
      <c r="L8" s="80" t="s">
        <v>82</v>
      </c>
      <c r="M8" s="90">
        <v>42475</v>
      </c>
      <c r="N8" s="80" t="s">
        <v>95</v>
      </c>
      <c r="O8" s="80">
        <v>-25.431999999999999</v>
      </c>
      <c r="P8" s="80">
        <v>31.953800000000001</v>
      </c>
      <c r="Q8" s="80" t="s">
        <v>1946</v>
      </c>
      <c r="R8" s="80" t="s">
        <v>80</v>
      </c>
      <c r="S8" s="80" t="s">
        <v>199</v>
      </c>
      <c r="T8" s="80" t="s">
        <v>76</v>
      </c>
      <c r="U8" s="80" t="s">
        <v>38</v>
      </c>
      <c r="V8" s="80" t="s">
        <v>129</v>
      </c>
      <c r="W8" s="80" t="s">
        <v>44</v>
      </c>
      <c r="X8" s="80" t="s">
        <v>82</v>
      </c>
      <c r="Y8" s="80" t="s">
        <v>199</v>
      </c>
      <c r="Z8" s="80" t="s">
        <v>199</v>
      </c>
      <c r="AA8" s="89" t="s">
        <v>157</v>
      </c>
      <c r="AB8" s="89" t="s">
        <v>307</v>
      </c>
      <c r="AC8" s="80" t="s">
        <v>1466</v>
      </c>
      <c r="AD8" s="80" t="s">
        <v>34</v>
      </c>
      <c r="AE8" s="80" t="s">
        <v>193</v>
      </c>
      <c r="AF8" s="80" t="s">
        <v>192</v>
      </c>
      <c r="AG8" s="80" t="s">
        <v>77</v>
      </c>
      <c r="AH8" s="80" t="s">
        <v>221</v>
      </c>
      <c r="AI8" s="80" t="s">
        <v>959</v>
      </c>
      <c r="AJ8" s="80" t="s">
        <v>223</v>
      </c>
      <c r="AK8" s="80" t="s">
        <v>1019</v>
      </c>
      <c r="AL8" s="80" t="s">
        <v>77</v>
      </c>
      <c r="AM8" s="80" t="s">
        <v>186</v>
      </c>
      <c r="AN8" s="91" t="s">
        <v>21</v>
      </c>
      <c r="AO8" s="80" t="s">
        <v>83</v>
      </c>
      <c r="AP8" s="80" t="s">
        <v>1392</v>
      </c>
      <c r="AQ8" s="80" t="s">
        <v>46</v>
      </c>
      <c r="AR8" s="80" t="s">
        <v>199</v>
      </c>
      <c r="AS8" s="80" t="s">
        <v>199</v>
      </c>
      <c r="AT8" s="90" t="s">
        <v>199</v>
      </c>
      <c r="AU8" s="80" t="s">
        <v>101</v>
      </c>
      <c r="AV8" s="80" t="s">
        <v>2117</v>
      </c>
      <c r="AW8" s="95" t="s">
        <v>1606</v>
      </c>
      <c r="AX8" s="80" t="s">
        <v>105</v>
      </c>
      <c r="AY8" s="80" t="s">
        <v>138</v>
      </c>
      <c r="AZ8" s="80" t="s">
        <v>160</v>
      </c>
      <c r="BA8" s="80"/>
      <c r="BB8" s="80" t="s">
        <v>94</v>
      </c>
      <c r="BC8" s="94">
        <v>42475</v>
      </c>
      <c r="BD8" s="4"/>
      <c r="BE8" s="4"/>
      <c r="BF8" s="4"/>
      <c r="BG8" s="4"/>
      <c r="BH8" s="4"/>
      <c r="BI8" s="4"/>
      <c r="BJ8" s="4"/>
      <c r="BK8" s="4"/>
      <c r="BL8" s="4"/>
      <c r="BM8" s="4"/>
      <c r="BN8" s="4"/>
      <c r="BO8" s="4"/>
      <c r="BP8" s="4"/>
      <c r="BQ8" s="4"/>
      <c r="BR8" s="4"/>
      <c r="BS8" s="4"/>
      <c r="BT8" s="4"/>
      <c r="BU8" s="4"/>
      <c r="BV8" s="4"/>
      <c r="BW8" s="4"/>
      <c r="BX8" s="4"/>
      <c r="BY8" s="4"/>
      <c r="BZ8" s="4"/>
      <c r="CA8" s="4"/>
      <c r="CB8" s="4"/>
      <c r="CC8" s="4"/>
      <c r="CD8" s="4"/>
      <c r="CE8" s="4"/>
      <c r="CF8" s="4"/>
      <c r="CG8" s="4"/>
      <c r="CH8" s="4"/>
      <c r="CI8" s="4"/>
      <c r="CJ8" s="4"/>
      <c r="CK8" s="4"/>
      <c r="CL8" s="4"/>
      <c r="CM8" s="4"/>
      <c r="CN8" s="4"/>
      <c r="CO8" s="4"/>
      <c r="CP8" s="4"/>
      <c r="CQ8" s="4"/>
      <c r="CR8" s="4"/>
      <c r="CS8" s="4"/>
      <c r="CT8" s="4"/>
      <c r="CU8" s="4"/>
      <c r="CV8" s="4"/>
      <c r="CW8" s="4"/>
      <c r="CX8" s="4"/>
      <c r="CY8" s="4"/>
      <c r="CZ8" s="4"/>
      <c r="DA8" s="4"/>
      <c r="DB8" s="4"/>
      <c r="DC8" s="4"/>
      <c r="DD8" s="4"/>
      <c r="DE8" s="4"/>
      <c r="DF8" s="4"/>
      <c r="DG8" s="4"/>
      <c r="DH8" s="4"/>
      <c r="DI8" s="4"/>
      <c r="DJ8" s="4"/>
      <c r="DK8" s="4"/>
      <c r="DL8" s="4"/>
      <c r="DM8" s="4"/>
      <c r="DN8" s="4"/>
      <c r="DO8" s="4"/>
      <c r="DP8" s="4"/>
      <c r="DQ8" s="4"/>
      <c r="DR8" s="4"/>
      <c r="DS8" s="4"/>
      <c r="DT8" s="4"/>
      <c r="DU8" s="4"/>
      <c r="DV8" s="4"/>
      <c r="DW8" s="4"/>
      <c r="DX8" s="4"/>
      <c r="DY8" s="4"/>
      <c r="DZ8" s="4"/>
      <c r="EA8" s="4"/>
      <c r="EB8" s="4"/>
      <c r="EC8" s="4"/>
      <c r="ED8" s="4"/>
      <c r="EE8" s="4"/>
      <c r="EF8" s="4"/>
      <c r="EG8" s="4"/>
      <c r="EH8" s="4"/>
      <c r="EI8" s="4"/>
      <c r="EJ8" s="4"/>
      <c r="EK8" s="4"/>
      <c r="EL8" s="4"/>
      <c r="EM8" s="4"/>
      <c r="EN8" s="4"/>
      <c r="EO8" s="4"/>
      <c r="EP8" s="4"/>
      <c r="EQ8" s="4"/>
      <c r="ER8" s="4"/>
      <c r="ES8" s="4"/>
      <c r="ET8" s="4"/>
      <c r="EU8" s="4"/>
      <c r="EV8" s="4"/>
      <c r="EW8" s="4"/>
      <c r="EX8" s="4"/>
      <c r="EY8" s="4"/>
      <c r="EZ8" s="4"/>
      <c r="FA8" s="4"/>
      <c r="FB8" s="4"/>
      <c r="FC8" s="4"/>
      <c r="FD8" s="4"/>
      <c r="FE8" s="4"/>
      <c r="FF8" s="4"/>
      <c r="FG8" s="4"/>
      <c r="FH8" s="4"/>
      <c r="FI8" s="4"/>
      <c r="FJ8" s="4"/>
      <c r="FK8" s="4"/>
      <c r="FL8" s="4"/>
      <c r="FM8" s="4"/>
      <c r="FN8" s="4"/>
      <c r="FO8" s="4"/>
      <c r="FP8" s="4"/>
      <c r="FQ8" s="4"/>
      <c r="FR8" s="4"/>
      <c r="FS8" s="4"/>
      <c r="FT8" s="4"/>
      <c r="FU8" s="4"/>
      <c r="FV8" s="4"/>
      <c r="FW8" s="4"/>
      <c r="FX8" s="4"/>
      <c r="FY8" s="4"/>
      <c r="FZ8" s="4"/>
      <c r="GA8" s="4"/>
      <c r="GB8" s="4"/>
      <c r="GC8" s="4"/>
      <c r="GD8" s="4"/>
      <c r="GE8" s="4"/>
      <c r="GF8" s="4"/>
      <c r="GG8" s="4"/>
      <c r="GH8" s="4"/>
      <c r="GI8" s="4"/>
      <c r="GJ8" s="4"/>
      <c r="GK8" s="4"/>
      <c r="GL8" s="4"/>
      <c r="GM8" s="4"/>
      <c r="GN8" s="4"/>
      <c r="GO8" s="4"/>
      <c r="GP8" s="4"/>
      <c r="GQ8" s="4"/>
      <c r="GR8" s="4"/>
      <c r="GS8" s="4"/>
      <c r="GT8" s="4"/>
      <c r="GU8" s="4"/>
      <c r="GV8" s="4"/>
      <c r="GW8" s="4"/>
      <c r="GX8" s="4"/>
      <c r="GY8" s="4"/>
      <c r="GZ8" s="4"/>
      <c r="HA8" s="4"/>
      <c r="HB8" s="4"/>
      <c r="HC8" s="4"/>
      <c r="HD8" s="4"/>
      <c r="HE8" s="4"/>
      <c r="HF8" s="4"/>
      <c r="HG8" s="4"/>
      <c r="HH8" s="4"/>
      <c r="HI8" s="4"/>
      <c r="HJ8" s="4"/>
      <c r="HK8" s="4"/>
      <c r="HL8" s="4"/>
      <c r="HM8" s="4"/>
      <c r="HN8" s="4"/>
      <c r="HO8" s="4"/>
      <c r="HP8" s="4"/>
      <c r="HQ8" s="4"/>
      <c r="HR8" s="4"/>
      <c r="HS8" s="4"/>
      <c r="HT8" s="4"/>
      <c r="HU8" s="4"/>
      <c r="HV8" s="4"/>
      <c r="HW8" s="4"/>
      <c r="HX8" s="4"/>
      <c r="HY8" s="4"/>
      <c r="HZ8" s="4"/>
      <c r="IA8" s="4"/>
      <c r="IB8" s="4"/>
      <c r="IC8" s="4"/>
      <c r="ID8" s="4"/>
      <c r="IE8" s="4"/>
      <c r="IF8" s="4"/>
      <c r="IG8" s="4"/>
      <c r="IH8" s="4"/>
      <c r="II8" s="4"/>
      <c r="IJ8" s="4"/>
      <c r="IK8" s="4"/>
      <c r="IL8" s="4"/>
      <c r="IM8" s="4"/>
      <c r="IN8" s="4"/>
      <c r="IO8" s="4"/>
      <c r="IP8" s="4"/>
      <c r="IQ8" s="4"/>
      <c r="IR8" s="4"/>
      <c r="IS8" s="4"/>
      <c r="IT8" s="4"/>
      <c r="IU8" s="4"/>
      <c r="IV8" s="4"/>
      <c r="IW8" s="4"/>
      <c r="IX8" s="4"/>
      <c r="IY8" s="4"/>
      <c r="IZ8" s="4"/>
      <c r="JA8" s="4"/>
      <c r="JB8" s="4"/>
      <c r="JC8" s="4"/>
      <c r="JD8" s="4"/>
      <c r="JE8" s="4"/>
      <c r="JF8" s="4"/>
      <c r="JG8" s="4"/>
      <c r="JH8" s="4"/>
      <c r="JI8" s="4"/>
      <c r="JJ8" s="4"/>
      <c r="JK8" s="4"/>
      <c r="JL8" s="4"/>
      <c r="JM8" s="4"/>
      <c r="JN8" s="4"/>
      <c r="JO8" s="4"/>
      <c r="JP8" s="4"/>
      <c r="JQ8" s="4"/>
      <c r="JR8" s="4"/>
      <c r="JS8" s="4"/>
      <c r="JT8" s="4"/>
      <c r="JU8" s="4"/>
      <c r="JV8" s="4"/>
      <c r="JW8" s="4"/>
      <c r="JX8" s="4"/>
      <c r="JY8" s="4"/>
      <c r="JZ8" s="4"/>
      <c r="KA8" s="4"/>
      <c r="KB8" s="4"/>
      <c r="KC8" s="4"/>
      <c r="KD8" s="4"/>
      <c r="KE8" s="4"/>
      <c r="KF8" s="4"/>
      <c r="KG8" s="4"/>
      <c r="KH8" s="4"/>
      <c r="KI8" s="4"/>
      <c r="KJ8" s="4"/>
      <c r="KK8" s="4"/>
      <c r="KL8" s="4"/>
      <c r="KM8" s="4"/>
      <c r="KN8" s="4"/>
      <c r="KO8" s="4"/>
      <c r="KP8" s="4"/>
      <c r="KQ8" s="4"/>
      <c r="KR8" s="4"/>
      <c r="KS8" s="4"/>
      <c r="KT8" s="4"/>
      <c r="KU8" s="4"/>
      <c r="KV8" s="4"/>
      <c r="KW8" s="4"/>
      <c r="KX8" s="4"/>
      <c r="KY8" s="4"/>
      <c r="KZ8" s="4"/>
      <c r="LA8" s="4"/>
      <c r="LB8" s="4"/>
      <c r="LC8" s="4"/>
      <c r="LD8" s="4"/>
      <c r="LE8" s="4"/>
      <c r="LF8" s="4"/>
      <c r="LG8" s="4"/>
      <c r="LH8" s="4"/>
      <c r="LI8" s="4"/>
      <c r="LJ8" s="4"/>
      <c r="LK8" s="4"/>
      <c r="LL8" s="4"/>
      <c r="LM8" s="4"/>
      <c r="LN8" s="4"/>
      <c r="LO8" s="4"/>
      <c r="LP8" s="4"/>
      <c r="LQ8" s="4"/>
      <c r="LR8" s="4"/>
      <c r="LS8" s="4"/>
      <c r="LT8" s="4"/>
      <c r="LU8" s="4"/>
      <c r="LV8" s="4"/>
      <c r="LW8" s="4"/>
      <c r="LX8" s="4"/>
      <c r="LY8" s="4"/>
      <c r="LZ8" s="4"/>
      <c r="MA8" s="4"/>
      <c r="MB8" s="4"/>
      <c r="MC8" s="4"/>
      <c r="MD8" s="4"/>
      <c r="ME8" s="4"/>
      <c r="MF8" s="4"/>
      <c r="MG8" s="4"/>
      <c r="MH8" s="4"/>
      <c r="MI8" s="4"/>
      <c r="MJ8" s="4"/>
      <c r="MK8" s="4"/>
      <c r="ML8" s="4"/>
      <c r="MM8" s="4"/>
      <c r="MN8" s="4"/>
      <c r="MO8" s="4"/>
      <c r="MP8" s="4"/>
      <c r="MQ8" s="4"/>
      <c r="MR8" s="4"/>
      <c r="MS8" s="4"/>
      <c r="MT8" s="4"/>
      <c r="MU8" s="4"/>
      <c r="MV8" s="4"/>
      <c r="MW8" s="4"/>
      <c r="MX8" s="4"/>
      <c r="MY8" s="4"/>
      <c r="MZ8" s="4"/>
      <c r="NA8" s="4"/>
      <c r="NB8" s="4"/>
      <c r="NC8" s="4"/>
      <c r="ND8" s="4"/>
      <c r="NE8" s="4"/>
      <c r="NF8" s="4"/>
      <c r="NG8" s="4"/>
      <c r="NH8" s="4"/>
      <c r="NI8" s="4"/>
      <c r="NJ8" s="4"/>
      <c r="NK8" s="4"/>
      <c r="NL8" s="4"/>
      <c r="NM8" s="4"/>
      <c r="NN8" s="4"/>
      <c r="NO8" s="4"/>
      <c r="NP8" s="4"/>
      <c r="NQ8" s="4"/>
      <c r="NR8" s="4"/>
      <c r="NS8" s="4"/>
      <c r="NT8" s="4"/>
      <c r="NU8" s="4"/>
      <c r="NV8" s="4"/>
      <c r="NW8" s="4"/>
      <c r="NX8" s="4"/>
      <c r="NY8" s="4"/>
      <c r="NZ8" s="4"/>
      <c r="OA8" s="4"/>
      <c r="OB8" s="4"/>
      <c r="OC8" s="4"/>
      <c r="OD8" s="4"/>
      <c r="OE8" s="4"/>
      <c r="OF8" s="4"/>
      <c r="OG8" s="4"/>
      <c r="OH8" s="4"/>
      <c r="OI8" s="4"/>
      <c r="OJ8" s="4"/>
      <c r="OK8" s="4"/>
      <c r="OL8" s="4"/>
      <c r="OM8" s="4"/>
      <c r="ON8" s="4"/>
      <c r="OO8" s="4"/>
      <c r="OP8" s="4"/>
      <c r="OQ8" s="4"/>
      <c r="OR8" s="4"/>
      <c r="OS8" s="4"/>
      <c r="OT8" s="4"/>
      <c r="OU8" s="4"/>
      <c r="OV8" s="4"/>
      <c r="OW8" s="4"/>
      <c r="OX8" s="4"/>
      <c r="OY8" s="4"/>
      <c r="OZ8" s="4"/>
      <c r="PA8" s="4"/>
      <c r="PB8" s="4"/>
      <c r="PC8" s="4"/>
      <c r="PD8" s="4"/>
      <c r="PE8" s="4"/>
      <c r="PF8" s="4"/>
      <c r="PG8" s="4"/>
      <c r="PH8" s="4"/>
      <c r="PI8" s="4"/>
      <c r="PJ8" s="4"/>
      <c r="PK8" s="4"/>
      <c r="PL8" s="4"/>
      <c r="PM8" s="4"/>
      <c r="PN8" s="4"/>
      <c r="PO8" s="4"/>
      <c r="PP8" s="4"/>
      <c r="PQ8" s="4"/>
      <c r="PR8" s="4"/>
      <c r="PS8" s="4"/>
      <c r="PT8" s="4"/>
      <c r="PU8" s="4"/>
      <c r="PV8" s="4"/>
      <c r="PW8" s="4"/>
      <c r="PX8" s="4"/>
      <c r="PY8" s="4"/>
      <c r="PZ8" s="4"/>
      <c r="QA8" s="4"/>
      <c r="QB8" s="4"/>
      <c r="QC8" s="4"/>
      <c r="QD8" s="4"/>
      <c r="QE8" s="4"/>
      <c r="QF8" s="4"/>
      <c r="QG8" s="4"/>
      <c r="QH8" s="4"/>
      <c r="QI8" s="4"/>
      <c r="QJ8" s="4"/>
      <c r="QK8" s="4"/>
      <c r="QL8" s="4"/>
      <c r="QM8" s="4"/>
      <c r="QN8" s="4"/>
      <c r="QO8" s="4"/>
      <c r="QP8" s="4"/>
      <c r="QQ8" s="4"/>
      <c r="QR8" s="4"/>
      <c r="QS8" s="4"/>
      <c r="QT8" s="4"/>
      <c r="QU8" s="4"/>
      <c r="QV8" s="4"/>
      <c r="QW8" s="4"/>
      <c r="QX8" s="4"/>
      <c r="QY8" s="4"/>
      <c r="QZ8" s="4"/>
      <c r="RA8" s="4"/>
      <c r="RB8" s="4"/>
      <c r="RC8" s="4"/>
      <c r="RD8" s="4"/>
      <c r="RE8" s="4"/>
      <c r="RF8" s="4"/>
      <c r="RG8" s="4"/>
      <c r="RH8" s="4"/>
      <c r="RI8" s="4"/>
      <c r="RJ8" s="4"/>
      <c r="RK8" s="4"/>
      <c r="RL8" s="4"/>
      <c r="RM8" s="4"/>
      <c r="RN8" s="4"/>
      <c r="RO8" s="4"/>
      <c r="RP8" s="4"/>
      <c r="RQ8" s="4"/>
      <c r="RR8" s="4"/>
      <c r="RS8" s="4"/>
      <c r="RT8" s="4"/>
      <c r="RU8" s="4"/>
      <c r="RV8" s="4"/>
      <c r="RW8" s="4"/>
      <c r="RX8" s="4"/>
      <c r="RY8" s="4"/>
      <c r="RZ8" s="4"/>
      <c r="SA8" s="4"/>
      <c r="SB8" s="4"/>
      <c r="SC8" s="4"/>
      <c r="SD8" s="4"/>
      <c r="SE8" s="4"/>
      <c r="SF8" s="4"/>
      <c r="SG8" s="4"/>
      <c r="SH8" s="4"/>
      <c r="SI8" s="4"/>
      <c r="SJ8" s="4"/>
      <c r="SK8" s="4"/>
      <c r="SL8" s="4"/>
      <c r="SM8" s="4"/>
      <c r="SN8" s="4"/>
      <c r="SO8" s="4"/>
      <c r="SP8" s="4"/>
      <c r="SQ8" s="4"/>
      <c r="SR8" s="4"/>
      <c r="SS8" s="4"/>
      <c r="ST8" s="4"/>
      <c r="SU8" s="4"/>
      <c r="SV8" s="4"/>
      <c r="SW8" s="4"/>
      <c r="SX8" s="4"/>
      <c r="SY8" s="4"/>
      <c r="SZ8" s="4"/>
      <c r="TA8" s="4"/>
      <c r="TB8" s="4"/>
      <c r="TC8" s="4"/>
      <c r="TD8" s="4"/>
      <c r="TE8" s="4"/>
      <c r="TF8" s="4"/>
      <c r="TG8" s="4"/>
      <c r="TH8" s="4"/>
      <c r="TI8" s="4"/>
      <c r="TJ8" s="4"/>
      <c r="TK8" s="4"/>
      <c r="TL8" s="4"/>
      <c r="TM8" s="4"/>
      <c r="TN8" s="4"/>
      <c r="TO8" s="4"/>
      <c r="TP8" s="4"/>
      <c r="TQ8" s="4"/>
      <c r="TR8" s="4"/>
      <c r="TS8" s="4"/>
      <c r="TT8" s="4"/>
      <c r="TU8" s="4"/>
      <c r="TV8" s="4"/>
      <c r="TW8" s="4"/>
      <c r="TX8" s="4"/>
      <c r="TY8" s="4"/>
      <c r="TZ8" s="4"/>
      <c r="UA8" s="4"/>
      <c r="UB8" s="4"/>
      <c r="UC8" s="4"/>
      <c r="UD8" s="4"/>
      <c r="UE8" s="4"/>
      <c r="UF8" s="4"/>
      <c r="UG8" s="4"/>
      <c r="UH8" s="4"/>
      <c r="UI8" s="4"/>
      <c r="UJ8" s="4"/>
      <c r="UK8" s="4"/>
      <c r="UL8" s="4"/>
      <c r="UM8" s="4"/>
      <c r="UN8" s="4"/>
      <c r="UO8" s="4"/>
      <c r="UP8" s="4"/>
      <c r="UQ8" s="4"/>
      <c r="UR8" s="4"/>
      <c r="US8" s="4"/>
      <c r="UT8" s="4"/>
      <c r="UU8" s="4"/>
      <c r="UV8" s="4"/>
      <c r="UW8" s="4"/>
      <c r="UX8" s="4"/>
      <c r="UY8" s="4"/>
      <c r="UZ8" s="4"/>
      <c r="VA8" s="4"/>
      <c r="VB8" s="4"/>
      <c r="VC8" s="4"/>
      <c r="VD8" s="4"/>
      <c r="VE8" s="4"/>
      <c r="VF8" s="4"/>
      <c r="VG8" s="4"/>
      <c r="VH8" s="4"/>
      <c r="VI8" s="4"/>
      <c r="VJ8" s="4"/>
      <c r="VK8" s="4"/>
      <c r="VL8" s="4"/>
      <c r="VM8" s="4"/>
      <c r="VN8" s="4"/>
      <c r="VO8" s="4"/>
      <c r="VP8" s="4"/>
      <c r="VQ8" s="4"/>
      <c r="VR8" s="4"/>
      <c r="VS8" s="4"/>
      <c r="VT8" s="4"/>
      <c r="VU8" s="4"/>
      <c r="VV8" s="4"/>
      <c r="VW8" s="4"/>
      <c r="VX8" s="4"/>
      <c r="VY8" s="4"/>
      <c r="VZ8" s="4"/>
      <c r="WA8" s="4"/>
      <c r="WB8" s="4"/>
      <c r="WC8" s="4"/>
      <c r="WD8" s="4"/>
      <c r="WE8" s="4"/>
      <c r="WF8" s="4"/>
      <c r="WG8" s="4"/>
      <c r="WH8" s="4"/>
      <c r="WI8" s="4"/>
      <c r="WJ8" s="4"/>
      <c r="WK8" s="4"/>
      <c r="WL8" s="4"/>
      <c r="WM8" s="4"/>
      <c r="WN8" s="4"/>
      <c r="WO8" s="4"/>
      <c r="WP8" s="4"/>
      <c r="WQ8" s="4"/>
      <c r="WR8" s="4"/>
      <c r="WS8" s="4"/>
      <c r="WT8" s="4"/>
      <c r="WU8" s="4"/>
      <c r="WV8" s="4"/>
      <c r="WW8" s="4"/>
      <c r="WX8" s="4"/>
      <c r="WY8" s="4"/>
      <c r="WZ8" s="4"/>
      <c r="XA8" s="4"/>
      <c r="XB8" s="4"/>
      <c r="XC8" s="4"/>
      <c r="XD8" s="4"/>
      <c r="XE8" s="4"/>
      <c r="XF8" s="4"/>
      <c r="XG8" s="4"/>
      <c r="XH8" s="4"/>
      <c r="XI8" s="4"/>
      <c r="XJ8" s="4"/>
      <c r="XK8" s="4"/>
      <c r="XL8" s="4"/>
      <c r="XM8" s="4"/>
      <c r="XN8" s="4"/>
      <c r="XO8" s="4"/>
      <c r="XP8" s="4"/>
      <c r="XQ8" s="4"/>
      <c r="XR8" s="4"/>
      <c r="XS8" s="4"/>
      <c r="XT8" s="4"/>
      <c r="XU8" s="4"/>
      <c r="XV8" s="4"/>
      <c r="XW8" s="4"/>
      <c r="XX8" s="4"/>
      <c r="XY8" s="4"/>
      <c r="XZ8" s="4"/>
      <c r="YA8" s="4"/>
      <c r="YB8" s="4"/>
      <c r="YC8" s="4"/>
      <c r="YD8" s="4"/>
      <c r="YE8" s="4"/>
      <c r="YF8" s="4"/>
      <c r="YG8" s="4"/>
      <c r="YH8" s="4"/>
      <c r="YI8" s="4"/>
      <c r="YJ8" s="4"/>
      <c r="YK8" s="4"/>
      <c r="YL8" s="4"/>
      <c r="YM8" s="4"/>
      <c r="YN8" s="4"/>
      <c r="YO8" s="4"/>
      <c r="YP8" s="4"/>
      <c r="YQ8" s="4"/>
      <c r="YR8" s="4"/>
      <c r="YS8" s="4"/>
      <c r="YT8" s="4"/>
      <c r="YU8" s="4"/>
      <c r="YV8" s="4"/>
      <c r="YW8" s="4"/>
      <c r="YX8" s="4"/>
      <c r="YY8" s="4"/>
      <c r="YZ8" s="4"/>
      <c r="ZA8" s="4"/>
      <c r="ZB8" s="4"/>
      <c r="ZC8" s="4"/>
      <c r="ZD8" s="4"/>
      <c r="ZE8" s="4"/>
      <c r="ZF8" s="4"/>
      <c r="ZG8" s="4"/>
      <c r="ZH8" s="4"/>
      <c r="ZI8" s="4"/>
      <c r="ZJ8" s="4"/>
      <c r="ZK8" s="4"/>
      <c r="ZL8" s="4"/>
      <c r="ZM8" s="4"/>
      <c r="ZN8" s="4"/>
      <c r="ZO8" s="4"/>
      <c r="ZP8" s="4"/>
      <c r="ZQ8" s="4"/>
      <c r="ZR8" s="4"/>
      <c r="ZS8" s="4"/>
      <c r="ZT8" s="4"/>
      <c r="ZU8" s="4"/>
      <c r="ZV8" s="4"/>
      <c r="ZW8" s="4"/>
      <c r="ZX8" s="4"/>
      <c r="ZY8" s="4"/>
      <c r="ZZ8" s="4"/>
      <c r="AAA8" s="4"/>
      <c r="AAB8" s="4"/>
      <c r="AAC8" s="4"/>
      <c r="AAD8" s="4"/>
      <c r="AAE8" s="4"/>
      <c r="AAF8" s="4"/>
      <c r="AAG8" s="4"/>
      <c r="AAH8" s="4"/>
      <c r="AAI8" s="4"/>
      <c r="AAJ8" s="4"/>
      <c r="AAK8" s="4"/>
      <c r="AAL8" s="4"/>
      <c r="AAM8" s="4"/>
      <c r="AAN8" s="4"/>
      <c r="AAO8" s="4"/>
      <c r="AAP8" s="4"/>
      <c r="AAQ8" s="4"/>
      <c r="AAR8" s="4"/>
      <c r="AAS8" s="4"/>
      <c r="AAT8" s="4"/>
      <c r="AAU8" s="4"/>
      <c r="AAV8" s="4"/>
      <c r="AAW8" s="4"/>
      <c r="AAX8" s="4"/>
      <c r="AAY8" s="4"/>
      <c r="AAZ8" s="4"/>
      <c r="ABA8" s="4"/>
      <c r="ABB8" s="4"/>
      <c r="ABC8" s="4"/>
      <c r="ABD8" s="4"/>
      <c r="ABE8" s="4"/>
      <c r="ABF8" s="4"/>
      <c r="ABG8" s="4"/>
      <c r="ABH8" s="4"/>
      <c r="ABI8" s="4"/>
      <c r="ABJ8" s="4"/>
      <c r="ABK8" s="4"/>
      <c r="ABL8" s="4"/>
      <c r="ABM8" s="4"/>
      <c r="ABN8" s="4"/>
      <c r="ABO8" s="4"/>
      <c r="ABP8" s="4"/>
      <c r="ABQ8" s="4"/>
      <c r="ABR8" s="4"/>
      <c r="ABS8" s="4"/>
      <c r="ABT8" s="4"/>
      <c r="ABU8" s="4"/>
      <c r="ABV8" s="4"/>
      <c r="ABW8" s="4"/>
      <c r="ABX8" s="4"/>
      <c r="ABY8" s="4"/>
      <c r="ABZ8" s="4"/>
      <c r="ACA8" s="4"/>
      <c r="ACB8" s="4"/>
      <c r="ACC8" s="4"/>
      <c r="ACD8" s="4"/>
      <c r="ACE8" s="4"/>
      <c r="ACF8" s="4"/>
      <c r="ACG8" s="4"/>
      <c r="ACH8" s="4"/>
      <c r="ACI8" s="4"/>
      <c r="ACJ8" s="4"/>
      <c r="ACK8" s="4"/>
      <c r="ACL8" s="4"/>
      <c r="ACM8" s="4"/>
      <c r="ACN8" s="4"/>
      <c r="ACO8" s="4"/>
      <c r="ACP8" s="4"/>
      <c r="ACQ8" s="4"/>
      <c r="ACR8" s="4"/>
      <c r="ACS8" s="4"/>
      <c r="ACT8" s="4"/>
      <c r="ACU8" s="4"/>
      <c r="ACV8" s="4"/>
      <c r="ACW8" s="4"/>
      <c r="ACX8" s="4"/>
      <c r="ACY8" s="4"/>
      <c r="ACZ8" s="4"/>
      <c r="ADA8" s="4"/>
      <c r="ADB8" s="4"/>
      <c r="ADC8" s="4"/>
      <c r="ADD8" s="4"/>
      <c r="ADE8" s="4"/>
      <c r="ADF8" s="4"/>
      <c r="ADG8" s="4"/>
      <c r="ADH8" s="4"/>
      <c r="ADI8" s="4"/>
      <c r="ADJ8" s="4"/>
      <c r="ADK8" s="4"/>
      <c r="ADL8" s="4"/>
      <c r="ADM8" s="4"/>
      <c r="ADN8" s="4"/>
      <c r="ADO8" s="4"/>
      <c r="ADP8" s="4"/>
      <c r="ADQ8" s="4"/>
      <c r="ADR8" s="4"/>
      <c r="ADS8" s="4"/>
      <c r="ADT8" s="4"/>
      <c r="ADU8" s="4"/>
      <c r="ADV8" s="4"/>
      <c r="ADW8" s="4"/>
      <c r="ADX8" s="4"/>
      <c r="ADY8" s="4"/>
      <c r="ADZ8" s="4"/>
      <c r="AEA8" s="4"/>
      <c r="AEB8" s="4"/>
      <c r="AEC8" s="4"/>
      <c r="AED8" s="4"/>
      <c r="AEE8" s="4"/>
      <c r="AEF8" s="4"/>
      <c r="AEG8" s="4"/>
      <c r="AEH8" s="4"/>
      <c r="AEI8" s="4"/>
      <c r="AEJ8" s="4"/>
      <c r="AEK8" s="4"/>
      <c r="AEL8" s="4"/>
      <c r="AEM8" s="4"/>
      <c r="AEN8" s="4"/>
      <c r="AEO8" s="4"/>
      <c r="AEP8" s="4"/>
      <c r="AEQ8" s="4"/>
      <c r="AER8" s="4"/>
      <c r="AES8" s="4"/>
      <c r="AET8" s="4"/>
      <c r="AEU8" s="4"/>
      <c r="AEV8" s="4"/>
      <c r="AEW8" s="4"/>
      <c r="AEX8" s="4"/>
      <c r="AEY8" s="4"/>
      <c r="AEZ8" s="4"/>
      <c r="AFA8" s="4"/>
      <c r="AFB8" s="4"/>
      <c r="AFC8" s="4"/>
      <c r="AFD8" s="4"/>
      <c r="AFE8" s="4"/>
      <c r="AFF8" s="4"/>
      <c r="AFG8" s="4"/>
      <c r="AFH8" s="4"/>
      <c r="AFI8" s="4"/>
      <c r="AFJ8" s="4"/>
      <c r="AFK8" s="4"/>
      <c r="AFL8" s="4"/>
      <c r="AFM8" s="4"/>
      <c r="AFN8" s="4"/>
      <c r="AFO8" s="4"/>
      <c r="AFP8" s="4"/>
      <c r="AFQ8" s="4"/>
      <c r="AFR8" s="4"/>
      <c r="AFS8" s="4"/>
      <c r="AFT8" s="4"/>
      <c r="AFU8" s="4"/>
      <c r="AFV8" s="4"/>
      <c r="AFW8" s="4"/>
      <c r="AFX8" s="4"/>
      <c r="AFY8" s="4"/>
      <c r="AFZ8" s="4"/>
      <c r="AGA8" s="4"/>
      <c r="AGB8" s="4"/>
      <c r="AGC8" s="4"/>
      <c r="AGD8" s="4"/>
      <c r="AGE8" s="4"/>
      <c r="AGF8" s="4"/>
      <c r="AGG8" s="4"/>
      <c r="AGH8" s="4"/>
      <c r="AGI8" s="4"/>
      <c r="AGJ8" s="4"/>
      <c r="AGK8" s="4"/>
      <c r="AGL8" s="4"/>
      <c r="AGM8" s="4"/>
      <c r="AGN8" s="4"/>
      <c r="AGO8" s="4"/>
      <c r="AGP8" s="4"/>
      <c r="AGQ8" s="4"/>
      <c r="AGR8" s="4"/>
      <c r="AGS8" s="4"/>
      <c r="AGT8" s="4"/>
      <c r="AGU8" s="4"/>
      <c r="AGV8" s="4"/>
      <c r="AGW8" s="4"/>
      <c r="AGX8" s="4"/>
      <c r="AGY8" s="4"/>
      <c r="AGZ8" s="4"/>
      <c r="AHA8" s="4"/>
      <c r="AHB8" s="4"/>
      <c r="AHC8" s="4"/>
      <c r="AHD8" s="4"/>
      <c r="AHE8" s="4"/>
      <c r="AHF8" s="4"/>
      <c r="AHG8" s="4"/>
      <c r="AHH8" s="4"/>
      <c r="AHI8" s="4"/>
      <c r="AHJ8" s="4"/>
      <c r="AHK8" s="4"/>
      <c r="AHL8" s="4"/>
      <c r="AHM8" s="4"/>
      <c r="AHN8" s="4"/>
      <c r="AHO8" s="4"/>
      <c r="AHP8" s="4"/>
      <c r="AHQ8" s="4"/>
      <c r="AHR8" s="4"/>
      <c r="AHS8" s="4"/>
      <c r="AHT8" s="4"/>
      <c r="AHU8" s="4"/>
      <c r="AHV8" s="4"/>
      <c r="AHW8" s="4"/>
      <c r="AHX8" s="4"/>
      <c r="AHY8" s="4"/>
      <c r="AHZ8" s="4"/>
      <c r="AIA8" s="4"/>
      <c r="AIB8" s="4"/>
      <c r="AIC8" s="4"/>
      <c r="AID8" s="4"/>
      <c r="AIE8" s="4"/>
      <c r="AIF8" s="4"/>
      <c r="AIG8" s="4"/>
      <c r="AIH8" s="4"/>
      <c r="AII8" s="4"/>
      <c r="AIJ8" s="4"/>
      <c r="AIK8" s="4"/>
      <c r="AIL8" s="4"/>
      <c r="AIM8" s="4"/>
      <c r="AIN8" s="4"/>
      <c r="AIO8" s="4"/>
      <c r="AIP8" s="4"/>
      <c r="AIQ8" s="4"/>
      <c r="AIR8" s="4"/>
      <c r="AIS8" s="4"/>
      <c r="AIT8" s="4"/>
      <c r="AIU8" s="4"/>
      <c r="AIV8" s="4"/>
      <c r="AIW8" s="4"/>
      <c r="AIX8" s="4"/>
      <c r="AIY8" s="4"/>
      <c r="AIZ8" s="4"/>
      <c r="AJA8" s="4"/>
      <c r="AJB8" s="4"/>
      <c r="AJC8" s="4"/>
      <c r="AJD8" s="4"/>
      <c r="AJE8" s="4"/>
      <c r="AJF8" s="4"/>
      <c r="AJG8" s="4"/>
      <c r="AJH8" s="4"/>
      <c r="AJI8" s="4"/>
      <c r="AJJ8" s="4"/>
      <c r="AJK8" s="4"/>
      <c r="AJL8" s="4"/>
      <c r="AJM8" s="4"/>
      <c r="AJN8" s="4"/>
      <c r="AJO8" s="4"/>
      <c r="AJP8" s="4"/>
      <c r="AJQ8" s="4"/>
      <c r="AJR8" s="4"/>
      <c r="AJS8" s="4"/>
      <c r="AJT8" s="4"/>
      <c r="AJU8" s="4"/>
      <c r="AJV8" s="4"/>
      <c r="AJW8" s="4"/>
      <c r="AJX8" s="4"/>
      <c r="AJY8" s="4"/>
      <c r="AJZ8" s="4"/>
      <c r="AKA8" s="4"/>
      <c r="AKB8" s="4"/>
      <c r="AKC8" s="4"/>
      <c r="AKD8" s="4"/>
      <c r="AKE8" s="4"/>
      <c r="AKF8" s="4"/>
      <c r="AKG8" s="4"/>
      <c r="AKH8" s="4"/>
      <c r="AKI8" s="4"/>
      <c r="AKJ8" s="4"/>
      <c r="AKK8" s="4"/>
      <c r="AKL8" s="4"/>
      <c r="AKM8" s="4"/>
      <c r="AKN8" s="4"/>
      <c r="AKO8" s="4"/>
      <c r="AKP8" s="4"/>
      <c r="AKQ8" s="4"/>
      <c r="AKR8" s="4"/>
      <c r="AKS8" s="4"/>
      <c r="AKT8" s="4"/>
      <c r="AKU8" s="4"/>
      <c r="AKV8" s="4"/>
      <c r="AKW8" s="4"/>
      <c r="AKX8" s="4"/>
      <c r="AKY8" s="4"/>
      <c r="AKZ8" s="4"/>
      <c r="ALA8" s="4"/>
      <c r="ALB8" s="4"/>
      <c r="ALC8" s="4"/>
      <c r="ALD8" s="4"/>
      <c r="ALE8" s="4"/>
      <c r="ALF8" s="4"/>
      <c r="ALG8" s="4"/>
      <c r="ALH8" s="4"/>
      <c r="ALI8" s="4"/>
      <c r="ALJ8" s="4"/>
      <c r="ALK8" s="4"/>
      <c r="ALL8" s="4"/>
      <c r="ALM8" s="4"/>
      <c r="ALN8" s="4"/>
      <c r="ALO8" s="4"/>
      <c r="ALP8" s="4"/>
      <c r="ALQ8" s="4"/>
      <c r="ALR8" s="4"/>
      <c r="ALS8" s="4"/>
      <c r="ALT8" s="4"/>
      <c r="ALU8" s="4"/>
      <c r="ALV8" s="4"/>
      <c r="ALW8" s="4"/>
      <c r="ALX8" s="4"/>
      <c r="ALY8" s="4"/>
      <c r="ALZ8" s="4"/>
      <c r="AMA8" s="4"/>
      <c r="AMB8" s="4"/>
      <c r="AMC8" s="4"/>
      <c r="AMD8" s="4"/>
      <c r="AME8" s="4"/>
      <c r="AMF8" s="4"/>
      <c r="AMG8" s="4"/>
      <c r="AMH8" s="4"/>
      <c r="AMI8" s="4"/>
      <c r="AMJ8" s="4"/>
      <c r="AMK8" s="4"/>
      <c r="AML8" s="4"/>
      <c r="AMM8" s="4"/>
      <c r="AMN8" s="4"/>
      <c r="AMO8" s="4"/>
      <c r="AMP8" s="4"/>
      <c r="AMQ8" s="4"/>
      <c r="AMR8" s="4"/>
      <c r="AMS8" s="4"/>
      <c r="AMT8" s="4"/>
      <c r="AMU8" s="4"/>
      <c r="AMV8" s="4"/>
      <c r="AMW8" s="4"/>
      <c r="AMX8" s="4"/>
      <c r="AMY8" s="4"/>
      <c r="AMZ8" s="4"/>
      <c r="ANA8" s="4"/>
      <c r="ANB8" s="4"/>
      <c r="ANC8" s="4"/>
      <c r="AND8" s="4"/>
      <c r="ANE8" s="4"/>
      <c r="ANF8" s="4"/>
      <c r="ANG8" s="4"/>
      <c r="ANH8" s="4"/>
      <c r="ANI8" s="4"/>
      <c r="ANJ8" s="4"/>
      <c r="ANK8" s="4"/>
      <c r="ANL8" s="4"/>
      <c r="ANM8" s="4"/>
      <c r="ANN8" s="4"/>
      <c r="ANO8" s="4"/>
      <c r="ANP8" s="4"/>
      <c r="ANQ8" s="4"/>
      <c r="ANR8" s="4"/>
      <c r="ANS8" s="4"/>
      <c r="ANT8" s="4"/>
      <c r="ANU8" s="4"/>
      <c r="ANV8" s="4"/>
      <c r="ANW8" s="4"/>
      <c r="ANX8" s="4"/>
      <c r="ANY8" s="4"/>
      <c r="ANZ8" s="4"/>
      <c r="AOA8" s="4"/>
      <c r="AOB8" s="4"/>
      <c r="AOC8" s="4"/>
      <c r="AOD8" s="4"/>
      <c r="AOE8" s="4"/>
      <c r="AOF8" s="4"/>
      <c r="AOG8" s="4"/>
      <c r="AOH8" s="4"/>
      <c r="AOI8" s="4"/>
      <c r="AOJ8" s="4"/>
      <c r="AOK8" s="4"/>
      <c r="AOL8" s="4"/>
      <c r="AOM8" s="4"/>
      <c r="AON8" s="4"/>
      <c r="AOO8" s="4"/>
      <c r="AOP8" s="4"/>
      <c r="AOQ8" s="4"/>
      <c r="AOR8" s="4"/>
      <c r="AOS8" s="4"/>
      <c r="AOT8" s="4"/>
      <c r="AOU8" s="4"/>
      <c r="AOV8" s="4"/>
      <c r="AOW8" s="4"/>
      <c r="AOX8" s="4"/>
      <c r="AOY8" s="4"/>
      <c r="AOZ8" s="4"/>
      <c r="APA8" s="4"/>
      <c r="APB8" s="4"/>
      <c r="APC8" s="4"/>
      <c r="APD8" s="4"/>
      <c r="APE8" s="4"/>
      <c r="APF8" s="4"/>
      <c r="APG8" s="4"/>
      <c r="APH8" s="4"/>
      <c r="API8" s="4"/>
      <c r="APJ8" s="4"/>
      <c r="APK8" s="4"/>
      <c r="APL8" s="4"/>
      <c r="APM8" s="4"/>
      <c r="APN8" s="4"/>
      <c r="APO8" s="4"/>
      <c r="APP8" s="4"/>
      <c r="APQ8" s="4"/>
      <c r="APR8" s="4"/>
      <c r="APS8" s="4"/>
      <c r="APT8" s="4"/>
      <c r="APU8" s="4"/>
      <c r="APV8" s="4"/>
      <c r="APW8" s="4"/>
      <c r="APX8" s="4"/>
      <c r="APY8" s="4"/>
      <c r="APZ8" s="4"/>
      <c r="AQA8" s="4"/>
      <c r="AQB8" s="4"/>
      <c r="AQC8" s="4"/>
      <c r="AQD8" s="4"/>
      <c r="AQE8" s="4"/>
      <c r="AQF8" s="4"/>
      <c r="AQG8" s="4"/>
      <c r="AQH8" s="4"/>
      <c r="AQI8" s="4"/>
      <c r="AQJ8" s="4"/>
      <c r="AQK8" s="4"/>
      <c r="AQL8" s="4"/>
      <c r="AQM8" s="4"/>
      <c r="AQN8" s="4"/>
      <c r="AQO8" s="4"/>
      <c r="AQP8" s="4"/>
      <c r="AQQ8" s="4"/>
      <c r="AQR8" s="4"/>
      <c r="AQS8" s="4"/>
      <c r="AQT8" s="4"/>
      <c r="AQU8" s="4"/>
      <c r="AQV8" s="4"/>
      <c r="AQW8" s="4"/>
      <c r="AQX8" s="4"/>
      <c r="AQY8" s="4"/>
      <c r="AQZ8" s="4"/>
      <c r="ARA8" s="4"/>
      <c r="ARB8" s="4"/>
      <c r="ARC8" s="4"/>
      <c r="ARD8" s="4"/>
      <c r="ARE8" s="4"/>
      <c r="ARF8" s="4"/>
      <c r="ARG8" s="4"/>
      <c r="ARH8" s="4"/>
      <c r="ARI8" s="4"/>
      <c r="ARJ8" s="4"/>
      <c r="ARK8" s="4"/>
      <c r="ARL8" s="4"/>
      <c r="ARM8" s="4"/>
      <c r="ARN8" s="4"/>
      <c r="ARO8" s="4"/>
      <c r="ARP8" s="4"/>
      <c r="ARQ8" s="4"/>
      <c r="ARR8" s="4"/>
      <c r="ARS8" s="4"/>
      <c r="ART8" s="4"/>
      <c r="ARU8" s="4"/>
      <c r="ARV8" s="4"/>
      <c r="ARW8" s="4"/>
      <c r="ARX8" s="4"/>
      <c r="ARY8" s="4"/>
      <c r="ARZ8" s="4"/>
      <c r="ASA8" s="4"/>
      <c r="ASB8" s="4"/>
      <c r="ASC8" s="4"/>
      <c r="ASD8" s="4"/>
      <c r="ASE8" s="4"/>
      <c r="ASF8" s="4"/>
      <c r="ASG8" s="4"/>
      <c r="ASH8" s="4"/>
      <c r="ASI8" s="4"/>
      <c r="ASJ8" s="4"/>
      <c r="ASK8" s="4"/>
      <c r="ASL8" s="4"/>
      <c r="ASM8" s="4"/>
      <c r="ASN8" s="4"/>
      <c r="ASO8" s="4"/>
      <c r="ASP8" s="4"/>
      <c r="ASQ8" s="4"/>
      <c r="ASR8" s="4"/>
      <c r="ASS8" s="4"/>
      <c r="AST8" s="4"/>
      <c r="ASU8" s="4"/>
      <c r="ASV8" s="4"/>
      <c r="ASW8" s="4"/>
      <c r="ASX8" s="4"/>
      <c r="ASY8" s="4"/>
      <c r="ASZ8" s="4"/>
      <c r="ATA8" s="4"/>
      <c r="ATB8" s="4"/>
      <c r="ATC8" s="4"/>
      <c r="ATD8" s="4"/>
      <c r="ATE8" s="4"/>
      <c r="ATF8" s="4"/>
      <c r="ATG8" s="4"/>
      <c r="ATH8" s="4"/>
      <c r="ATI8" s="4"/>
      <c r="ATJ8" s="4"/>
      <c r="ATK8" s="4"/>
      <c r="ATL8" s="4"/>
      <c r="ATM8" s="4"/>
      <c r="ATN8" s="4"/>
      <c r="ATO8" s="4"/>
      <c r="ATP8" s="4"/>
      <c r="ATQ8" s="4"/>
      <c r="ATR8" s="4"/>
      <c r="ATS8" s="4"/>
      <c r="ATT8" s="4"/>
      <c r="ATU8" s="4"/>
      <c r="ATV8" s="4"/>
      <c r="ATW8" s="4"/>
      <c r="ATX8" s="4"/>
      <c r="ATY8" s="4"/>
      <c r="ATZ8" s="4"/>
      <c r="AUA8" s="4"/>
      <c r="AUB8" s="4"/>
      <c r="AUC8" s="4"/>
      <c r="AUD8" s="4"/>
      <c r="AUE8" s="4"/>
      <c r="AUF8" s="4"/>
      <c r="AUG8" s="4"/>
      <c r="AUH8" s="4"/>
      <c r="AUI8" s="4"/>
      <c r="AUJ8" s="4"/>
      <c r="AUK8" s="4"/>
      <c r="AUL8" s="4"/>
      <c r="AUM8" s="4"/>
      <c r="AUN8" s="4"/>
      <c r="AUO8" s="4"/>
      <c r="AUP8" s="4"/>
      <c r="AUQ8" s="4"/>
      <c r="AUR8" s="4"/>
      <c r="AUS8" s="4"/>
      <c r="AUT8" s="4"/>
      <c r="AUU8" s="4"/>
      <c r="AUV8" s="4"/>
      <c r="AUW8" s="4"/>
      <c r="AUX8" s="4"/>
      <c r="AUY8" s="4"/>
      <c r="AUZ8" s="4"/>
      <c r="AVA8" s="4"/>
      <c r="AVB8" s="4"/>
      <c r="AVC8" s="4"/>
      <c r="AVD8" s="4"/>
      <c r="AVE8" s="4"/>
      <c r="AVF8" s="4"/>
      <c r="AVG8" s="4"/>
      <c r="AVH8" s="4"/>
      <c r="AVI8" s="4"/>
      <c r="AVJ8" s="4"/>
      <c r="AVK8" s="4"/>
      <c r="AVL8" s="4"/>
      <c r="AVM8" s="4"/>
      <c r="AVN8" s="4"/>
      <c r="AVO8" s="4"/>
      <c r="AVP8" s="4"/>
      <c r="AVQ8" s="4"/>
      <c r="AVR8" s="4"/>
      <c r="AVS8" s="4"/>
      <c r="AVT8" s="4"/>
      <c r="AVU8" s="4"/>
      <c r="AVV8" s="4"/>
      <c r="AVW8" s="4"/>
      <c r="AVX8" s="4"/>
      <c r="AVY8" s="4"/>
      <c r="AVZ8" s="4"/>
      <c r="AWA8" s="4"/>
      <c r="AWB8" s="4"/>
      <c r="AWC8" s="4"/>
      <c r="AWD8" s="4"/>
      <c r="AWE8" s="4"/>
      <c r="AWF8" s="4"/>
      <c r="AWG8" s="4"/>
      <c r="AWH8" s="4"/>
      <c r="AWI8" s="4"/>
      <c r="AWJ8" s="4"/>
      <c r="AWK8" s="4"/>
      <c r="AWL8" s="4"/>
      <c r="AWM8" s="4"/>
      <c r="AWN8" s="4"/>
      <c r="AWO8" s="4"/>
      <c r="AWP8" s="4"/>
      <c r="AWQ8" s="4"/>
      <c r="AWR8" s="4"/>
      <c r="AWS8" s="4"/>
      <c r="AWT8" s="4"/>
      <c r="AWU8" s="4"/>
      <c r="AWV8" s="4"/>
      <c r="AWW8" s="4"/>
      <c r="AWX8" s="4"/>
      <c r="AWY8" s="4"/>
      <c r="AWZ8" s="4"/>
      <c r="AXA8" s="4"/>
      <c r="AXB8" s="4"/>
      <c r="AXC8" s="4"/>
      <c r="AXD8" s="4"/>
      <c r="AXE8" s="4"/>
      <c r="AXF8" s="4"/>
      <c r="AXG8" s="4"/>
      <c r="AXH8" s="4"/>
      <c r="AXI8" s="4"/>
      <c r="AXJ8" s="4"/>
      <c r="AXK8" s="4"/>
      <c r="AXL8" s="4"/>
      <c r="AXM8" s="4"/>
      <c r="AXN8" s="4"/>
      <c r="AXO8" s="4"/>
      <c r="AXP8" s="4"/>
      <c r="AXQ8" s="4"/>
      <c r="AXR8" s="4"/>
      <c r="AXS8" s="4"/>
      <c r="AXT8" s="4"/>
      <c r="AXU8" s="4"/>
      <c r="AXV8" s="4"/>
      <c r="AXW8" s="4"/>
      <c r="AXX8" s="4"/>
      <c r="AXY8" s="4"/>
      <c r="AXZ8" s="4"/>
      <c r="AYA8" s="4"/>
      <c r="AYB8" s="4"/>
      <c r="AYC8" s="4"/>
      <c r="AYD8" s="4"/>
      <c r="AYE8" s="4"/>
      <c r="AYF8" s="4"/>
      <c r="AYG8" s="4"/>
      <c r="AYH8" s="4"/>
      <c r="AYI8" s="4"/>
      <c r="AYJ8" s="4"/>
      <c r="AYK8" s="4"/>
      <c r="AYL8" s="4"/>
      <c r="AYM8" s="4"/>
      <c r="AYN8" s="4"/>
      <c r="AYO8" s="4"/>
      <c r="AYP8" s="4"/>
      <c r="AYQ8" s="4"/>
      <c r="AYR8" s="4"/>
      <c r="AYS8" s="4"/>
      <c r="AYT8" s="4"/>
      <c r="AYU8" s="4"/>
      <c r="AYV8" s="4"/>
      <c r="AYW8" s="4"/>
      <c r="AYX8" s="4"/>
      <c r="AYY8" s="4"/>
      <c r="AYZ8" s="4"/>
      <c r="AZA8" s="4"/>
      <c r="AZB8" s="4"/>
      <c r="AZC8" s="4"/>
      <c r="AZD8" s="4"/>
      <c r="AZE8" s="4"/>
      <c r="AZF8" s="4"/>
      <c r="AZG8" s="4"/>
      <c r="AZH8" s="4"/>
      <c r="AZI8" s="4"/>
      <c r="AZJ8" s="4"/>
      <c r="AZK8" s="4"/>
      <c r="AZL8" s="4"/>
      <c r="AZM8" s="4"/>
      <c r="AZN8" s="4"/>
      <c r="AZO8" s="4"/>
      <c r="AZP8" s="4"/>
      <c r="AZQ8" s="4"/>
      <c r="AZR8" s="4"/>
      <c r="AZS8" s="4"/>
      <c r="AZT8" s="4"/>
      <c r="AZU8" s="4"/>
      <c r="AZV8" s="4"/>
      <c r="AZW8" s="4"/>
      <c r="AZX8" s="4"/>
      <c r="AZY8" s="4"/>
      <c r="AZZ8" s="4"/>
      <c r="BAA8" s="4"/>
      <c r="BAB8" s="4"/>
      <c r="BAC8" s="4"/>
      <c r="BAD8" s="4"/>
      <c r="BAE8" s="4"/>
      <c r="BAF8" s="4"/>
      <c r="BAG8" s="4"/>
      <c r="BAH8" s="4"/>
      <c r="BAI8" s="4"/>
      <c r="BAJ8" s="4"/>
      <c r="BAK8" s="4"/>
      <c r="BAL8" s="4"/>
      <c r="BAM8" s="4"/>
      <c r="BAN8" s="4"/>
      <c r="BAO8" s="4"/>
      <c r="BAP8" s="4"/>
      <c r="BAQ8" s="4"/>
      <c r="BAR8" s="4"/>
      <c r="BAS8" s="4"/>
      <c r="BAT8" s="4"/>
      <c r="BAU8" s="4"/>
      <c r="BAV8" s="4"/>
      <c r="BAW8" s="4"/>
      <c r="BAX8" s="4"/>
      <c r="BAY8" s="4"/>
      <c r="BAZ8" s="4"/>
      <c r="BBA8" s="4"/>
      <c r="BBB8" s="4"/>
      <c r="BBC8" s="4"/>
      <c r="BBD8" s="4"/>
      <c r="BBE8" s="4"/>
      <c r="BBF8" s="4"/>
      <c r="BBG8" s="4"/>
      <c r="BBH8" s="4"/>
      <c r="BBI8" s="4"/>
      <c r="BBJ8" s="4"/>
      <c r="BBK8" s="4"/>
      <c r="BBL8" s="4"/>
      <c r="BBM8" s="4"/>
      <c r="BBN8" s="4"/>
      <c r="BBO8" s="4"/>
      <c r="BBP8" s="4"/>
      <c r="BBQ8" s="4"/>
      <c r="BBR8" s="4"/>
      <c r="BBS8" s="4"/>
      <c r="BBT8" s="4"/>
      <c r="BBU8" s="4"/>
      <c r="BBV8" s="4"/>
      <c r="BBW8" s="4"/>
      <c r="BBX8" s="4"/>
      <c r="BBY8" s="4"/>
      <c r="BBZ8" s="4"/>
      <c r="BCA8" s="4"/>
      <c r="BCB8" s="4"/>
      <c r="BCC8" s="4"/>
      <c r="BCD8" s="4"/>
      <c r="BCE8" s="4"/>
      <c r="BCF8" s="4"/>
      <c r="BCG8" s="4"/>
      <c r="BCH8" s="4"/>
      <c r="BCI8" s="4"/>
      <c r="BCJ8" s="4"/>
      <c r="BCK8" s="4"/>
      <c r="BCL8" s="4"/>
      <c r="BCM8" s="4"/>
      <c r="BCN8" s="4"/>
      <c r="BCO8" s="4"/>
      <c r="BCP8" s="4"/>
      <c r="BCQ8" s="4"/>
      <c r="BCR8" s="4"/>
      <c r="BCS8" s="4"/>
      <c r="BCT8" s="4"/>
      <c r="BCU8" s="4"/>
      <c r="BCV8" s="4"/>
      <c r="BCW8" s="4"/>
      <c r="BCX8" s="4"/>
      <c r="BCY8" s="4"/>
      <c r="BCZ8" s="4"/>
      <c r="BDA8" s="4"/>
      <c r="BDB8" s="4"/>
      <c r="BDC8" s="4"/>
      <c r="BDD8" s="4"/>
      <c r="BDE8" s="4"/>
      <c r="BDF8" s="4"/>
      <c r="BDG8" s="4"/>
      <c r="BDH8" s="4"/>
      <c r="BDI8" s="4"/>
      <c r="BDJ8" s="4"/>
      <c r="BDK8" s="4"/>
      <c r="BDL8" s="4"/>
      <c r="BDM8" s="4"/>
      <c r="BDN8" s="4"/>
      <c r="BDO8" s="4"/>
      <c r="BDP8" s="4"/>
      <c r="BDQ8" s="4"/>
      <c r="BDR8" s="4"/>
      <c r="BDS8" s="4"/>
      <c r="BDT8" s="4"/>
      <c r="BDU8" s="4"/>
      <c r="BDV8" s="4"/>
      <c r="BDW8" s="4"/>
      <c r="BDX8" s="4"/>
      <c r="BDY8" s="4"/>
      <c r="BDZ8" s="4"/>
      <c r="BEA8" s="4"/>
      <c r="BEB8" s="4"/>
      <c r="BEC8" s="4"/>
      <c r="BED8" s="4"/>
      <c r="BEE8" s="4"/>
      <c r="BEF8" s="4"/>
      <c r="BEG8" s="4"/>
      <c r="BEH8" s="4"/>
      <c r="BEI8" s="4"/>
      <c r="BEJ8" s="4"/>
      <c r="BEK8" s="4"/>
      <c r="BEL8" s="4"/>
      <c r="BEM8" s="4"/>
      <c r="BEN8" s="4"/>
      <c r="BEO8" s="4"/>
      <c r="BEP8" s="4"/>
      <c r="BEQ8" s="4"/>
      <c r="BER8" s="4"/>
      <c r="BES8" s="4"/>
      <c r="BET8" s="4"/>
      <c r="BEU8" s="4"/>
      <c r="BEV8" s="4"/>
      <c r="BEW8" s="4"/>
      <c r="BEX8" s="4"/>
      <c r="BEY8" s="4"/>
      <c r="BEZ8" s="4"/>
      <c r="BFA8" s="4"/>
      <c r="BFB8" s="4"/>
      <c r="BFC8" s="4"/>
      <c r="BFD8" s="4"/>
      <c r="BFE8" s="4"/>
      <c r="BFF8" s="4"/>
      <c r="BFG8" s="4"/>
      <c r="BFH8" s="4"/>
      <c r="BFI8" s="4"/>
      <c r="BFJ8" s="4"/>
      <c r="BFK8" s="4"/>
      <c r="BFL8" s="4"/>
      <c r="BFM8" s="4"/>
      <c r="BFN8" s="4"/>
      <c r="BFO8" s="4"/>
      <c r="BFP8" s="4"/>
      <c r="BFQ8" s="4"/>
      <c r="BFR8" s="4"/>
      <c r="BFS8" s="4"/>
      <c r="BFT8" s="4"/>
      <c r="BFU8" s="4"/>
      <c r="BFV8" s="4"/>
      <c r="BFW8" s="4"/>
      <c r="BFX8" s="4"/>
      <c r="BFY8" s="4"/>
      <c r="BFZ8" s="4"/>
      <c r="BGA8" s="4"/>
      <c r="BGB8" s="4"/>
      <c r="BGC8" s="4"/>
      <c r="BGD8" s="4"/>
      <c r="BGE8" s="4"/>
      <c r="BGF8" s="4"/>
      <c r="BGG8" s="4"/>
      <c r="BGH8" s="4"/>
      <c r="BGI8" s="4"/>
      <c r="BGJ8" s="4"/>
      <c r="BGK8" s="4"/>
      <c r="BGL8" s="4"/>
      <c r="BGM8" s="4"/>
      <c r="BGN8" s="4"/>
      <c r="BGO8" s="4"/>
      <c r="BGP8" s="4"/>
      <c r="BGQ8" s="4"/>
      <c r="BGR8" s="4"/>
      <c r="BGS8" s="4"/>
      <c r="BGT8" s="4"/>
      <c r="BGU8" s="4"/>
      <c r="BGV8" s="4"/>
      <c r="BGW8" s="4"/>
      <c r="BGX8" s="4"/>
      <c r="BGY8" s="4"/>
      <c r="BGZ8" s="4"/>
      <c r="BHA8" s="4"/>
      <c r="BHB8" s="4"/>
      <c r="BHC8" s="4"/>
      <c r="BHD8" s="4"/>
      <c r="BHE8" s="4"/>
      <c r="BHF8" s="4"/>
      <c r="BHG8" s="4"/>
      <c r="BHH8" s="4"/>
      <c r="BHI8" s="4"/>
      <c r="BHJ8" s="4"/>
      <c r="BHK8" s="4"/>
      <c r="BHL8" s="4"/>
      <c r="BHM8" s="4"/>
      <c r="BHN8" s="4"/>
      <c r="BHO8" s="4"/>
      <c r="BHP8" s="4"/>
      <c r="BHQ8" s="4"/>
      <c r="BHR8" s="4"/>
      <c r="BHS8" s="4"/>
      <c r="BHT8" s="4"/>
      <c r="BHU8" s="4"/>
      <c r="BHV8" s="4"/>
      <c r="BHW8" s="4"/>
      <c r="BHX8" s="4"/>
      <c r="BHY8" s="4"/>
      <c r="BHZ8" s="4"/>
      <c r="BIA8" s="4"/>
      <c r="BIB8" s="4"/>
      <c r="BIC8" s="4"/>
      <c r="BID8" s="4"/>
      <c r="BIE8" s="4"/>
      <c r="BIF8" s="4"/>
      <c r="BIG8" s="4"/>
      <c r="BIH8" s="4"/>
      <c r="BII8" s="4"/>
      <c r="BIJ8" s="4"/>
      <c r="BIK8" s="4"/>
      <c r="BIL8" s="4"/>
      <c r="BIM8" s="4"/>
      <c r="BIN8" s="4"/>
      <c r="BIO8" s="4"/>
      <c r="BIP8" s="4"/>
      <c r="BIQ8" s="4"/>
      <c r="BIR8" s="4"/>
      <c r="BIS8" s="4"/>
      <c r="BIT8" s="4"/>
      <c r="BIU8" s="4"/>
      <c r="BIV8" s="4"/>
      <c r="BIW8" s="4"/>
      <c r="BIX8" s="4"/>
      <c r="BIY8" s="4"/>
      <c r="BIZ8" s="4"/>
      <c r="BJA8" s="4"/>
      <c r="BJB8" s="4"/>
      <c r="BJC8" s="4"/>
      <c r="BJD8" s="4"/>
      <c r="BJE8" s="4"/>
      <c r="BJF8" s="4"/>
      <c r="BJG8" s="4"/>
      <c r="BJH8" s="4"/>
      <c r="BJI8" s="4"/>
      <c r="BJJ8" s="4"/>
      <c r="BJK8" s="4"/>
      <c r="BJL8" s="4"/>
      <c r="BJM8" s="4"/>
      <c r="BJN8" s="4"/>
      <c r="BJO8" s="4"/>
      <c r="BJP8" s="4"/>
      <c r="BJQ8" s="4"/>
      <c r="BJR8" s="4"/>
      <c r="BJS8" s="4"/>
      <c r="BJT8" s="4"/>
      <c r="BJU8" s="4"/>
      <c r="BJV8" s="4"/>
      <c r="BJW8" s="4"/>
      <c r="BJX8" s="4"/>
      <c r="BJY8" s="4"/>
      <c r="BJZ8" s="4"/>
      <c r="BKA8" s="4"/>
      <c r="BKB8" s="4"/>
      <c r="BKC8" s="4"/>
      <c r="BKD8" s="4"/>
      <c r="BKE8" s="4"/>
      <c r="BKF8" s="4"/>
      <c r="BKG8" s="4"/>
      <c r="BKH8" s="4"/>
      <c r="BKI8" s="4"/>
      <c r="BKJ8" s="4"/>
      <c r="BKK8" s="4"/>
      <c r="BKL8" s="4"/>
      <c r="BKM8" s="4"/>
      <c r="BKN8" s="4"/>
      <c r="BKO8" s="4"/>
      <c r="BKP8" s="4"/>
      <c r="BKQ8" s="4"/>
      <c r="BKR8" s="4"/>
      <c r="BKS8" s="4"/>
      <c r="BKT8" s="4"/>
      <c r="BKU8" s="4"/>
      <c r="BKV8" s="4"/>
      <c r="BKW8" s="4"/>
      <c r="BKX8" s="4"/>
      <c r="BKY8" s="4"/>
      <c r="BKZ8" s="4"/>
      <c r="BLA8" s="4"/>
      <c r="BLB8" s="4"/>
      <c r="BLC8" s="4"/>
      <c r="BLD8" s="4"/>
      <c r="BLE8" s="4"/>
      <c r="BLF8" s="4"/>
      <c r="BLG8" s="4"/>
      <c r="BLH8" s="4"/>
      <c r="BLI8" s="4"/>
      <c r="BLJ8" s="4"/>
      <c r="BLK8" s="4"/>
      <c r="BLL8" s="4"/>
      <c r="BLM8" s="4"/>
      <c r="BLN8" s="4"/>
      <c r="BLO8" s="4"/>
      <c r="BLP8" s="4"/>
      <c r="BLQ8" s="4"/>
      <c r="BLR8" s="4"/>
      <c r="BLS8" s="4"/>
      <c r="BLT8" s="4"/>
      <c r="BLU8" s="4"/>
      <c r="BLV8" s="4"/>
      <c r="BLW8" s="4"/>
      <c r="BLX8" s="4"/>
      <c r="BLY8" s="4"/>
      <c r="BLZ8" s="4"/>
      <c r="BMA8" s="4"/>
      <c r="BMB8" s="4"/>
      <c r="BMC8" s="4"/>
      <c r="BMD8" s="4"/>
      <c r="BME8" s="4"/>
      <c r="BMF8" s="4"/>
      <c r="BMG8" s="4"/>
      <c r="BMH8" s="4"/>
      <c r="BMI8" s="4"/>
      <c r="BMJ8" s="4"/>
      <c r="BMK8" s="4"/>
      <c r="BML8" s="4"/>
      <c r="BMM8" s="4"/>
      <c r="BMN8" s="4"/>
      <c r="BMO8" s="4"/>
      <c r="BMP8" s="4"/>
      <c r="BMQ8" s="4"/>
      <c r="BMR8" s="4"/>
      <c r="BMS8" s="4"/>
      <c r="BMT8" s="4"/>
      <c r="BMU8" s="4"/>
      <c r="BMV8" s="4"/>
      <c r="BMW8" s="4"/>
      <c r="BMX8" s="4"/>
      <c r="BMY8" s="4"/>
      <c r="BMZ8" s="4"/>
      <c r="BNA8" s="4"/>
      <c r="BNB8" s="4"/>
      <c r="BNC8" s="4"/>
      <c r="BND8" s="4"/>
      <c r="BNE8" s="4"/>
      <c r="BNF8" s="4"/>
      <c r="BNG8" s="4"/>
      <c r="BNH8" s="4"/>
      <c r="BNI8" s="4"/>
      <c r="BNJ8" s="4"/>
      <c r="BNK8" s="4"/>
      <c r="BNL8" s="4"/>
      <c r="BNM8" s="4"/>
      <c r="BNN8" s="4"/>
      <c r="BNO8" s="4"/>
      <c r="BNP8" s="4"/>
      <c r="BNQ8" s="4"/>
      <c r="BNR8" s="4"/>
      <c r="BNS8" s="4"/>
      <c r="BNT8" s="4"/>
      <c r="BNU8" s="4"/>
      <c r="BNV8" s="4"/>
      <c r="BNW8" s="4"/>
      <c r="BNX8" s="4"/>
      <c r="BNY8" s="4"/>
      <c r="BNZ8" s="4"/>
      <c r="BOA8" s="4"/>
      <c r="BOB8" s="4"/>
      <c r="BOC8" s="4"/>
      <c r="BOD8" s="4"/>
      <c r="BOE8" s="4"/>
      <c r="BOF8" s="4"/>
      <c r="BOG8" s="4"/>
      <c r="BOH8" s="4"/>
      <c r="BOI8" s="4"/>
      <c r="BOJ8" s="4"/>
      <c r="BOK8" s="4"/>
      <c r="BOL8" s="4"/>
      <c r="BOM8" s="4"/>
      <c r="BON8" s="4"/>
      <c r="BOO8" s="4"/>
      <c r="BOP8" s="4"/>
      <c r="BOQ8" s="4"/>
      <c r="BOR8" s="4"/>
      <c r="BOS8" s="4"/>
      <c r="BOT8" s="4"/>
      <c r="BOU8" s="4"/>
      <c r="BOV8" s="4"/>
      <c r="BOW8" s="4"/>
      <c r="BOX8" s="4"/>
      <c r="BOY8" s="4"/>
      <c r="BOZ8" s="4"/>
      <c r="BPA8" s="4"/>
      <c r="BPB8" s="4"/>
      <c r="BPC8" s="4"/>
      <c r="BPD8" s="4"/>
      <c r="BPE8" s="4"/>
      <c r="BPF8" s="4"/>
      <c r="BPG8" s="4"/>
      <c r="BPH8" s="4"/>
      <c r="BPI8" s="4"/>
      <c r="BPJ8" s="4"/>
      <c r="BPK8" s="4"/>
      <c r="BPL8" s="4"/>
      <c r="BPM8" s="4"/>
      <c r="BPN8" s="4"/>
      <c r="BPO8" s="4"/>
      <c r="BPP8" s="4"/>
      <c r="BPQ8" s="4"/>
      <c r="BPR8" s="4"/>
      <c r="BPS8" s="4"/>
      <c r="BPT8" s="4"/>
      <c r="BPU8" s="4"/>
      <c r="BPV8" s="4"/>
      <c r="BPW8" s="4"/>
      <c r="BPX8" s="4"/>
      <c r="BPY8" s="4"/>
      <c r="BPZ8" s="4"/>
      <c r="BQA8" s="4"/>
      <c r="BQB8" s="4"/>
      <c r="BQC8" s="4"/>
      <c r="BQD8" s="4"/>
      <c r="BQE8" s="4"/>
      <c r="BQF8" s="4"/>
      <c r="BQG8" s="4"/>
      <c r="BQH8" s="4"/>
      <c r="BQI8" s="4"/>
      <c r="BQJ8" s="4"/>
      <c r="BQK8" s="4"/>
      <c r="BQL8" s="4"/>
      <c r="BQM8" s="4"/>
      <c r="BQN8" s="4"/>
      <c r="BQO8" s="4"/>
      <c r="BQP8" s="4"/>
      <c r="BQQ8" s="4"/>
      <c r="BQR8" s="4"/>
      <c r="BQS8" s="4"/>
      <c r="BQT8" s="4"/>
      <c r="BQU8" s="4"/>
      <c r="BQV8" s="4"/>
      <c r="BQW8" s="4"/>
      <c r="BQX8" s="4"/>
      <c r="BQY8" s="4"/>
      <c r="BQZ8" s="4"/>
      <c r="BRA8" s="4"/>
      <c r="BRB8" s="4"/>
      <c r="BRC8" s="4"/>
      <c r="BRD8" s="4"/>
      <c r="BRE8" s="4"/>
      <c r="BRF8" s="4"/>
      <c r="BRG8" s="4"/>
      <c r="BRH8" s="4"/>
      <c r="BRI8" s="4"/>
      <c r="BRJ8" s="4"/>
      <c r="BRK8" s="4"/>
      <c r="BRL8" s="4"/>
      <c r="BRM8" s="4"/>
      <c r="BRN8" s="4"/>
      <c r="BRO8" s="4"/>
      <c r="BRP8" s="4"/>
      <c r="BRQ8" s="4"/>
      <c r="BRR8" s="4"/>
      <c r="BRS8" s="4"/>
      <c r="BRT8" s="4"/>
      <c r="BRU8" s="4"/>
      <c r="BRV8" s="4"/>
      <c r="BRW8" s="4"/>
      <c r="BRX8" s="4"/>
      <c r="BRY8" s="4"/>
      <c r="BRZ8" s="4"/>
      <c r="BSA8" s="4"/>
      <c r="BSB8" s="4"/>
      <c r="BSC8" s="4"/>
      <c r="BSD8" s="4"/>
      <c r="BSE8" s="4"/>
      <c r="BSF8" s="4"/>
      <c r="BSG8" s="4"/>
      <c r="BSH8" s="4"/>
      <c r="BSI8" s="4"/>
      <c r="BSJ8" s="4"/>
      <c r="BSK8" s="4"/>
      <c r="BSL8" s="4"/>
      <c r="BSM8" s="4"/>
      <c r="BSN8" s="4"/>
      <c r="BSO8" s="4"/>
      <c r="BSP8" s="4"/>
      <c r="BSQ8" s="4"/>
      <c r="BSR8" s="4"/>
      <c r="BSS8" s="4"/>
      <c r="BST8" s="4"/>
      <c r="BSU8" s="4"/>
      <c r="BSV8" s="4"/>
      <c r="BSW8" s="4"/>
      <c r="BSX8" s="4"/>
      <c r="BSY8" s="4"/>
      <c r="BSZ8" s="4"/>
      <c r="BTA8" s="4"/>
      <c r="BTB8" s="4"/>
      <c r="BTC8" s="4"/>
      <c r="BTD8" s="4"/>
      <c r="BTE8" s="4"/>
      <c r="BTF8" s="4"/>
      <c r="BTG8" s="4"/>
      <c r="BTH8" s="4"/>
      <c r="BTI8" s="4"/>
      <c r="BTJ8" s="4"/>
      <c r="BTK8" s="4"/>
      <c r="BTL8" s="4"/>
      <c r="BTM8" s="4"/>
      <c r="BTN8" s="4"/>
      <c r="BTO8" s="4"/>
      <c r="BTP8" s="4"/>
      <c r="BTQ8" s="4"/>
      <c r="BTR8" s="4"/>
      <c r="BTS8" s="4"/>
      <c r="BTT8" s="4"/>
      <c r="BTU8" s="4"/>
      <c r="BTV8" s="4"/>
      <c r="BTW8" s="4"/>
      <c r="BTX8" s="4"/>
      <c r="BTY8" s="4"/>
      <c r="BTZ8" s="4"/>
      <c r="BUA8" s="4"/>
      <c r="BUB8" s="4"/>
      <c r="BUC8" s="4"/>
      <c r="BUD8" s="4"/>
      <c r="BUE8" s="4"/>
      <c r="BUF8" s="4"/>
      <c r="BUG8" s="4"/>
      <c r="BUH8" s="4"/>
      <c r="BUI8" s="4"/>
      <c r="BUJ8" s="4"/>
      <c r="BUK8" s="4"/>
      <c r="BUL8" s="4"/>
      <c r="BUM8" s="4"/>
      <c r="BUN8" s="4"/>
      <c r="BUO8" s="4"/>
      <c r="BUP8" s="4"/>
      <c r="BUQ8" s="4"/>
      <c r="BUR8" s="4"/>
      <c r="BUS8" s="4"/>
      <c r="BUT8" s="4"/>
      <c r="BUU8" s="4"/>
      <c r="BUV8" s="4"/>
      <c r="BUW8" s="4"/>
      <c r="BUX8" s="4"/>
      <c r="BUY8" s="4"/>
      <c r="BUZ8" s="4"/>
      <c r="BVA8" s="4"/>
      <c r="BVB8" s="4"/>
      <c r="BVC8" s="4"/>
      <c r="BVD8" s="4"/>
      <c r="BVE8" s="4"/>
      <c r="BVF8" s="4"/>
      <c r="BVG8" s="4"/>
      <c r="BVH8" s="4"/>
      <c r="BVI8" s="4"/>
      <c r="BVJ8" s="4"/>
      <c r="BVK8" s="4"/>
      <c r="BVL8" s="4"/>
      <c r="BVM8" s="4"/>
      <c r="BVN8" s="4"/>
      <c r="BVO8" s="4"/>
      <c r="BVP8" s="4"/>
      <c r="BVQ8" s="4"/>
      <c r="BVR8" s="4"/>
      <c r="BVS8" s="4"/>
      <c r="BVT8" s="4"/>
      <c r="BVU8" s="4"/>
      <c r="BVV8" s="4"/>
      <c r="BVW8" s="4"/>
      <c r="BVX8" s="4"/>
      <c r="BVY8" s="4"/>
      <c r="BVZ8" s="4"/>
      <c r="BWA8" s="4"/>
      <c r="BWB8" s="4"/>
      <c r="BWC8" s="4"/>
      <c r="BWD8" s="4"/>
      <c r="BWE8" s="4"/>
      <c r="BWF8" s="4"/>
      <c r="BWG8" s="4"/>
      <c r="BWH8" s="4"/>
      <c r="BWI8" s="4"/>
      <c r="BWJ8" s="4"/>
      <c r="BWK8" s="4"/>
      <c r="BWL8" s="4"/>
      <c r="BWM8" s="4"/>
      <c r="BWN8" s="4"/>
      <c r="BWO8" s="4"/>
      <c r="BWP8" s="4"/>
      <c r="BWQ8" s="4"/>
      <c r="BWR8" s="4"/>
      <c r="BWS8" s="4"/>
      <c r="BWT8" s="4"/>
      <c r="BWU8" s="4"/>
      <c r="BWV8" s="4"/>
      <c r="BWW8" s="4"/>
      <c r="BWX8" s="4"/>
      <c r="BWY8" s="4"/>
      <c r="BWZ8" s="4"/>
      <c r="BXA8" s="4"/>
      <c r="BXB8" s="4"/>
      <c r="BXC8" s="4"/>
      <c r="BXD8" s="4"/>
      <c r="BXE8" s="4"/>
      <c r="BXF8" s="4"/>
      <c r="BXG8" s="4"/>
      <c r="BXH8" s="4"/>
      <c r="BXI8" s="4"/>
      <c r="BXJ8" s="4"/>
      <c r="BXK8" s="4"/>
      <c r="BXL8" s="4"/>
      <c r="BXM8" s="4"/>
      <c r="BXN8" s="4"/>
      <c r="BXO8" s="4"/>
      <c r="BXP8" s="4"/>
      <c r="BXQ8" s="4"/>
      <c r="BXR8" s="4"/>
      <c r="BXS8" s="4"/>
      <c r="BXT8" s="4"/>
      <c r="BXU8" s="4"/>
      <c r="BXV8" s="4"/>
      <c r="BXW8" s="4"/>
      <c r="BXX8" s="4"/>
      <c r="BXY8" s="4"/>
      <c r="BXZ8" s="4"/>
      <c r="BYA8" s="4"/>
      <c r="BYB8" s="4"/>
      <c r="BYC8" s="4"/>
      <c r="BYD8" s="4"/>
      <c r="BYE8" s="4"/>
      <c r="BYF8" s="4"/>
      <c r="BYG8" s="4"/>
      <c r="BYH8" s="4"/>
      <c r="BYI8" s="4"/>
      <c r="BYJ8" s="4"/>
      <c r="BYK8" s="4"/>
      <c r="BYL8" s="4"/>
      <c r="BYM8" s="4"/>
      <c r="BYN8" s="4"/>
      <c r="BYO8" s="4"/>
      <c r="BYP8" s="4"/>
      <c r="BYQ8" s="4"/>
      <c r="BYR8" s="4"/>
      <c r="BYS8" s="4"/>
      <c r="BYT8" s="4"/>
      <c r="BYU8" s="4"/>
      <c r="BYV8" s="4"/>
      <c r="BYW8" s="4"/>
      <c r="BYX8" s="4"/>
      <c r="BYY8" s="4"/>
      <c r="BYZ8" s="4"/>
      <c r="BZA8" s="4"/>
      <c r="BZB8" s="4"/>
      <c r="BZC8" s="4"/>
      <c r="BZD8" s="4"/>
      <c r="BZE8" s="4"/>
      <c r="BZF8" s="4"/>
      <c r="BZG8" s="4"/>
      <c r="BZH8" s="4"/>
      <c r="BZI8" s="4"/>
      <c r="BZJ8" s="4"/>
      <c r="BZK8" s="4"/>
      <c r="BZL8" s="4"/>
      <c r="BZM8" s="4"/>
      <c r="BZN8" s="4"/>
      <c r="BZO8" s="4"/>
      <c r="BZP8" s="4"/>
      <c r="BZQ8" s="4"/>
      <c r="BZR8" s="4"/>
      <c r="BZS8" s="4"/>
      <c r="BZT8" s="4"/>
      <c r="BZU8" s="4"/>
      <c r="BZV8" s="4"/>
      <c r="BZW8" s="4"/>
      <c r="BZX8" s="4"/>
      <c r="BZY8" s="4"/>
      <c r="BZZ8" s="4"/>
      <c r="CAA8" s="4"/>
      <c r="CAB8" s="4"/>
      <c r="CAC8" s="4"/>
      <c r="CAD8" s="4"/>
      <c r="CAE8" s="4"/>
      <c r="CAF8" s="4"/>
      <c r="CAG8" s="4"/>
      <c r="CAH8" s="4"/>
      <c r="CAI8" s="4"/>
      <c r="CAJ8" s="4"/>
      <c r="CAK8" s="4"/>
      <c r="CAL8" s="4"/>
      <c r="CAM8" s="4"/>
      <c r="CAN8" s="4"/>
      <c r="CAO8" s="4"/>
      <c r="CAP8" s="4"/>
      <c r="CAQ8" s="4"/>
      <c r="CAR8" s="4"/>
      <c r="CAS8" s="4"/>
      <c r="CAT8" s="4"/>
      <c r="CAU8" s="4"/>
      <c r="CAV8" s="4"/>
      <c r="CAW8" s="4"/>
      <c r="CAX8" s="4"/>
      <c r="CAY8" s="4"/>
      <c r="CAZ8" s="4"/>
      <c r="CBA8" s="4"/>
      <c r="CBB8" s="4"/>
      <c r="CBC8" s="4"/>
      <c r="CBD8" s="4"/>
      <c r="CBE8" s="4"/>
      <c r="CBF8" s="4"/>
      <c r="CBG8" s="4"/>
      <c r="CBH8" s="4"/>
      <c r="CBI8" s="4"/>
      <c r="CBJ8" s="4"/>
      <c r="CBK8" s="4"/>
      <c r="CBL8" s="4"/>
      <c r="CBM8" s="4"/>
      <c r="CBN8" s="4"/>
      <c r="CBO8" s="4"/>
      <c r="CBP8" s="4"/>
      <c r="CBQ8" s="4"/>
      <c r="CBR8" s="4"/>
      <c r="CBS8" s="4"/>
      <c r="CBT8" s="4"/>
      <c r="CBU8" s="4"/>
      <c r="CBV8" s="4"/>
      <c r="CBW8" s="4"/>
      <c r="CBX8" s="4"/>
      <c r="CBY8" s="4"/>
      <c r="CBZ8" s="4"/>
      <c r="CCA8" s="4"/>
      <c r="CCB8" s="4"/>
      <c r="CCC8" s="4"/>
      <c r="CCD8" s="4"/>
      <c r="CCE8" s="4"/>
      <c r="CCF8" s="4"/>
      <c r="CCG8" s="4"/>
      <c r="CCH8" s="4"/>
      <c r="CCI8" s="4"/>
      <c r="CCJ8" s="4"/>
      <c r="CCK8" s="4"/>
      <c r="CCL8" s="4"/>
      <c r="CCM8" s="4"/>
      <c r="CCN8" s="4"/>
      <c r="CCO8" s="4"/>
      <c r="CCP8" s="4"/>
      <c r="CCQ8" s="4"/>
      <c r="CCR8" s="4"/>
      <c r="CCS8" s="4"/>
      <c r="CCT8" s="4"/>
      <c r="CCU8" s="4"/>
      <c r="CCV8" s="4"/>
      <c r="CCW8" s="4"/>
      <c r="CCX8" s="4"/>
      <c r="CCY8" s="4"/>
      <c r="CCZ8" s="4"/>
      <c r="CDA8" s="4"/>
      <c r="CDB8" s="4"/>
      <c r="CDC8" s="4"/>
      <c r="CDD8" s="4"/>
      <c r="CDE8" s="4"/>
      <c r="CDF8" s="4"/>
      <c r="CDG8" s="4"/>
      <c r="CDH8" s="4"/>
      <c r="CDI8" s="4"/>
      <c r="CDJ8" s="4"/>
      <c r="CDK8" s="4"/>
      <c r="CDL8" s="4"/>
      <c r="CDM8" s="4"/>
      <c r="CDN8" s="4"/>
      <c r="CDO8" s="4"/>
      <c r="CDP8" s="4"/>
      <c r="CDQ8" s="4"/>
      <c r="CDR8" s="4"/>
      <c r="CDS8" s="4"/>
      <c r="CDT8" s="4"/>
      <c r="CDU8" s="4"/>
      <c r="CDV8" s="4"/>
      <c r="CDW8" s="4"/>
      <c r="CDX8" s="4"/>
      <c r="CDY8" s="4"/>
      <c r="CDZ8" s="4"/>
      <c r="CEA8" s="4"/>
      <c r="CEB8" s="4"/>
      <c r="CEC8" s="4"/>
      <c r="CED8" s="4"/>
      <c r="CEE8" s="4"/>
      <c r="CEF8" s="4"/>
      <c r="CEG8" s="4"/>
      <c r="CEH8" s="4"/>
      <c r="CEI8" s="4"/>
      <c r="CEJ8" s="4"/>
      <c r="CEK8" s="4"/>
      <c r="CEL8" s="4"/>
      <c r="CEM8" s="4"/>
      <c r="CEN8" s="4"/>
      <c r="CEO8" s="4"/>
      <c r="CEP8" s="4"/>
      <c r="CEQ8" s="4"/>
      <c r="CER8" s="4"/>
      <c r="CES8" s="4"/>
      <c r="CET8" s="4"/>
      <c r="CEU8" s="4"/>
      <c r="CEV8" s="4"/>
      <c r="CEW8" s="4"/>
      <c r="CEX8" s="4"/>
      <c r="CEY8" s="4"/>
      <c r="CEZ8" s="4"/>
      <c r="CFA8" s="4"/>
      <c r="CFB8" s="4"/>
      <c r="CFC8" s="4"/>
      <c r="CFD8" s="4"/>
      <c r="CFE8" s="4"/>
      <c r="CFF8" s="4"/>
      <c r="CFG8" s="4"/>
      <c r="CFH8" s="4"/>
      <c r="CFI8" s="4"/>
      <c r="CFJ8" s="4"/>
      <c r="CFK8" s="4"/>
      <c r="CFL8" s="4"/>
      <c r="CFM8" s="4"/>
      <c r="CFN8" s="4"/>
      <c r="CFO8" s="4"/>
      <c r="CFP8" s="4"/>
      <c r="CFQ8" s="4"/>
      <c r="CFR8" s="4"/>
      <c r="CFS8" s="4"/>
      <c r="CFT8" s="4"/>
      <c r="CFU8" s="4"/>
      <c r="CFV8" s="4"/>
      <c r="CFW8" s="4"/>
      <c r="CFX8" s="4"/>
      <c r="CFY8" s="4"/>
      <c r="CFZ8" s="4"/>
      <c r="CGA8" s="4"/>
      <c r="CGB8" s="4"/>
      <c r="CGC8" s="4"/>
      <c r="CGD8" s="4"/>
      <c r="CGE8" s="4"/>
      <c r="CGF8" s="4"/>
      <c r="CGG8" s="4"/>
      <c r="CGH8" s="4"/>
      <c r="CGI8" s="4"/>
      <c r="CGJ8" s="4"/>
      <c r="CGK8" s="4"/>
      <c r="CGL8" s="4"/>
      <c r="CGM8" s="4"/>
      <c r="CGN8" s="4"/>
      <c r="CGO8" s="4"/>
      <c r="CGP8" s="4"/>
      <c r="CGQ8" s="4"/>
      <c r="CGR8" s="4"/>
      <c r="CGS8" s="4"/>
      <c r="CGT8" s="4"/>
      <c r="CGU8" s="4"/>
      <c r="CGV8" s="4"/>
      <c r="CGW8" s="4"/>
      <c r="CGX8" s="4"/>
      <c r="CGY8" s="4"/>
      <c r="CGZ8" s="4"/>
      <c r="CHA8" s="4"/>
      <c r="CHB8" s="4"/>
      <c r="CHC8" s="4"/>
      <c r="CHD8" s="4"/>
      <c r="CHE8" s="4"/>
      <c r="CHF8" s="4"/>
      <c r="CHG8" s="4"/>
      <c r="CHH8" s="4"/>
      <c r="CHI8" s="4"/>
      <c r="CHJ8" s="4"/>
      <c r="CHK8" s="4"/>
      <c r="CHL8" s="4"/>
      <c r="CHM8" s="4"/>
      <c r="CHN8" s="4"/>
      <c r="CHO8" s="4"/>
      <c r="CHP8" s="4"/>
      <c r="CHQ8" s="4"/>
      <c r="CHR8" s="4"/>
      <c r="CHS8" s="4"/>
      <c r="CHT8" s="4"/>
      <c r="CHU8" s="4"/>
      <c r="CHV8" s="4"/>
      <c r="CHW8" s="4"/>
      <c r="CHX8" s="4"/>
      <c r="CHY8" s="4"/>
      <c r="CHZ8" s="4"/>
      <c r="CIA8" s="4"/>
      <c r="CIB8" s="4"/>
      <c r="CIC8" s="4"/>
      <c r="CID8" s="4"/>
      <c r="CIE8" s="4"/>
      <c r="CIF8" s="4"/>
      <c r="CIG8" s="4"/>
      <c r="CIH8" s="4"/>
      <c r="CII8" s="4"/>
      <c r="CIJ8" s="4"/>
      <c r="CIK8" s="4"/>
      <c r="CIL8" s="4"/>
      <c r="CIM8" s="4"/>
      <c r="CIN8" s="4"/>
      <c r="CIO8" s="4"/>
      <c r="CIP8" s="4"/>
      <c r="CIQ8" s="4"/>
      <c r="CIR8" s="4"/>
      <c r="CIS8" s="4"/>
      <c r="CIT8" s="4"/>
      <c r="CIU8" s="4"/>
      <c r="CIV8" s="4"/>
      <c r="CIW8" s="4"/>
      <c r="CIX8" s="4"/>
      <c r="CIY8" s="4"/>
      <c r="CIZ8" s="4"/>
      <c r="CJA8" s="4"/>
      <c r="CJB8" s="4"/>
      <c r="CJC8" s="4"/>
      <c r="CJD8" s="4"/>
      <c r="CJE8" s="4"/>
      <c r="CJF8" s="4"/>
      <c r="CJG8" s="4"/>
      <c r="CJH8" s="4"/>
      <c r="CJI8" s="4"/>
      <c r="CJJ8" s="4"/>
      <c r="CJK8" s="4"/>
      <c r="CJL8" s="4"/>
      <c r="CJM8" s="4"/>
      <c r="CJN8" s="4"/>
      <c r="CJO8" s="4"/>
      <c r="CJP8" s="4"/>
      <c r="CJQ8" s="4"/>
      <c r="CJR8" s="4"/>
      <c r="CJS8" s="4"/>
      <c r="CJT8" s="4"/>
      <c r="CJU8" s="4"/>
      <c r="CJV8" s="4"/>
      <c r="CJW8" s="4"/>
      <c r="CJX8" s="4"/>
      <c r="CJY8" s="4"/>
      <c r="CJZ8" s="4"/>
      <c r="CKA8" s="4"/>
      <c r="CKB8" s="4"/>
      <c r="CKC8" s="4"/>
      <c r="CKD8" s="4"/>
      <c r="CKE8" s="4"/>
      <c r="CKF8" s="4"/>
      <c r="CKG8" s="4"/>
      <c r="CKH8" s="4"/>
      <c r="CKI8" s="4"/>
      <c r="CKJ8" s="4"/>
      <c r="CKK8" s="4"/>
      <c r="CKL8" s="4"/>
      <c r="CKM8" s="4"/>
      <c r="CKN8" s="4"/>
      <c r="CKO8" s="4"/>
      <c r="CKP8" s="4"/>
      <c r="CKQ8" s="4"/>
      <c r="CKR8" s="4"/>
      <c r="CKS8" s="4"/>
      <c r="CKT8" s="4"/>
      <c r="CKU8" s="4"/>
      <c r="CKV8" s="4"/>
      <c r="CKW8" s="4"/>
      <c r="CKX8" s="4"/>
      <c r="CKY8" s="4"/>
      <c r="CKZ8" s="4"/>
      <c r="CLA8" s="4"/>
      <c r="CLB8" s="4"/>
      <c r="CLC8" s="4"/>
      <c r="CLD8" s="4"/>
      <c r="CLE8" s="4"/>
      <c r="CLF8" s="4"/>
      <c r="CLG8" s="4"/>
      <c r="CLH8" s="4"/>
      <c r="CLI8" s="4"/>
      <c r="CLJ8" s="4"/>
      <c r="CLK8" s="4"/>
      <c r="CLL8" s="4"/>
      <c r="CLM8" s="4"/>
      <c r="CLN8" s="4"/>
      <c r="CLO8" s="4"/>
      <c r="CLP8" s="4"/>
      <c r="CLQ8" s="4"/>
      <c r="CLR8" s="4"/>
      <c r="CLS8" s="4"/>
      <c r="CLT8" s="4"/>
      <c r="CLU8" s="4"/>
      <c r="CLV8" s="4"/>
      <c r="CLW8" s="4"/>
      <c r="CLX8" s="4"/>
      <c r="CLY8" s="4"/>
      <c r="CLZ8" s="4"/>
      <c r="CMA8" s="4"/>
      <c r="CMB8" s="4"/>
      <c r="CMC8" s="4"/>
      <c r="CMD8" s="4"/>
      <c r="CME8" s="4"/>
      <c r="CMF8" s="4"/>
      <c r="CMG8" s="4"/>
      <c r="CMH8" s="4"/>
      <c r="CMI8" s="4"/>
      <c r="CMJ8" s="4"/>
      <c r="CMK8" s="4"/>
      <c r="CML8" s="4"/>
      <c r="CMM8" s="4"/>
      <c r="CMN8" s="4"/>
      <c r="CMO8" s="4"/>
      <c r="CMP8" s="4"/>
      <c r="CMQ8" s="4"/>
      <c r="CMR8" s="4"/>
      <c r="CMS8" s="4"/>
      <c r="CMT8" s="4"/>
      <c r="CMU8" s="4"/>
      <c r="CMV8" s="4"/>
      <c r="CMW8" s="4"/>
      <c r="CMX8" s="4"/>
      <c r="CMY8" s="4"/>
      <c r="CMZ8" s="4"/>
      <c r="CNA8" s="4"/>
      <c r="CNB8" s="4"/>
      <c r="CNC8" s="4"/>
      <c r="CND8" s="4"/>
      <c r="CNE8" s="4"/>
      <c r="CNF8" s="4"/>
      <c r="CNG8" s="4"/>
      <c r="CNH8" s="4"/>
      <c r="CNI8" s="4"/>
      <c r="CNJ8" s="4"/>
      <c r="CNK8" s="4"/>
      <c r="CNL8" s="4"/>
      <c r="CNM8" s="4"/>
      <c r="CNN8" s="4"/>
      <c r="CNO8" s="4"/>
      <c r="CNP8" s="4"/>
      <c r="CNQ8" s="4"/>
      <c r="CNR8" s="4"/>
      <c r="CNS8" s="4"/>
      <c r="CNT8" s="4"/>
      <c r="CNU8" s="4"/>
      <c r="CNV8" s="4"/>
      <c r="CNW8" s="4"/>
      <c r="CNX8" s="4"/>
      <c r="CNY8" s="4"/>
      <c r="CNZ8" s="4"/>
      <c r="COA8" s="4"/>
      <c r="COB8" s="4"/>
      <c r="COC8" s="4"/>
      <c r="COD8" s="4"/>
      <c r="COE8" s="4"/>
      <c r="COF8" s="4"/>
      <c r="COG8" s="4"/>
      <c r="COH8" s="4"/>
      <c r="COI8" s="4"/>
      <c r="COJ8" s="4"/>
      <c r="COK8" s="4"/>
      <c r="COL8" s="4"/>
      <c r="COM8" s="4"/>
      <c r="CON8" s="4"/>
      <c r="COO8" s="4"/>
      <c r="COP8" s="4"/>
      <c r="COQ8" s="4"/>
      <c r="COR8" s="4"/>
      <c r="COS8" s="4"/>
      <c r="COT8" s="4"/>
      <c r="COU8" s="4"/>
      <c r="COV8" s="4"/>
      <c r="COW8" s="4"/>
      <c r="COX8" s="4"/>
      <c r="COY8" s="4"/>
      <c r="COZ8" s="4"/>
      <c r="CPA8" s="4"/>
      <c r="CPB8" s="4"/>
      <c r="CPC8" s="4"/>
      <c r="CPD8" s="4"/>
      <c r="CPE8" s="4"/>
      <c r="CPF8" s="4"/>
      <c r="CPG8" s="4"/>
      <c r="CPH8" s="4"/>
      <c r="CPI8" s="4"/>
      <c r="CPJ8" s="4"/>
      <c r="CPK8" s="4"/>
      <c r="CPL8" s="4"/>
      <c r="CPM8" s="4"/>
      <c r="CPN8" s="4"/>
      <c r="CPO8" s="4"/>
      <c r="CPP8" s="4"/>
      <c r="CPQ8" s="4"/>
      <c r="CPR8" s="4"/>
      <c r="CPS8" s="4"/>
      <c r="CPT8" s="4"/>
      <c r="CPU8" s="4"/>
      <c r="CPV8" s="4"/>
      <c r="CPW8" s="4"/>
      <c r="CPX8" s="4"/>
      <c r="CPY8" s="4"/>
      <c r="CPZ8" s="4"/>
      <c r="CQA8" s="4"/>
      <c r="CQB8" s="4"/>
      <c r="CQC8" s="4"/>
      <c r="CQD8" s="4"/>
      <c r="CQE8" s="4"/>
      <c r="CQF8" s="4"/>
      <c r="CQG8" s="4"/>
      <c r="CQH8" s="4"/>
      <c r="CQI8" s="4"/>
      <c r="CQJ8" s="4"/>
      <c r="CQK8" s="4"/>
      <c r="CQL8" s="4"/>
      <c r="CQM8" s="4"/>
      <c r="CQN8" s="4"/>
      <c r="CQO8" s="4"/>
      <c r="CQP8" s="4"/>
      <c r="CQQ8" s="4"/>
      <c r="CQR8" s="4"/>
      <c r="CQS8" s="4"/>
      <c r="CQT8" s="4"/>
      <c r="CQU8" s="4"/>
      <c r="CQV8" s="4"/>
      <c r="CQW8" s="4"/>
      <c r="CQX8" s="4"/>
      <c r="CQY8" s="4"/>
      <c r="CQZ8" s="4"/>
      <c r="CRA8" s="4"/>
      <c r="CRB8" s="4"/>
      <c r="CRC8" s="4"/>
      <c r="CRD8" s="4"/>
      <c r="CRE8" s="4"/>
      <c r="CRF8" s="4"/>
      <c r="CRG8" s="4"/>
      <c r="CRH8" s="4"/>
      <c r="CRI8" s="4"/>
      <c r="CRJ8" s="4"/>
      <c r="CRK8" s="4"/>
      <c r="CRL8" s="4"/>
      <c r="CRM8" s="4"/>
      <c r="CRN8" s="4"/>
      <c r="CRO8" s="4"/>
      <c r="CRP8" s="4"/>
      <c r="CRQ8" s="4"/>
      <c r="CRR8" s="4"/>
      <c r="CRS8" s="4"/>
      <c r="CRT8" s="4"/>
      <c r="CRU8" s="4"/>
      <c r="CRV8" s="4"/>
      <c r="CRW8" s="4"/>
      <c r="CRX8" s="4"/>
      <c r="CRY8" s="4"/>
      <c r="CRZ8" s="4"/>
      <c r="CSA8" s="4"/>
      <c r="CSB8" s="4"/>
      <c r="CSC8" s="4"/>
      <c r="CSD8" s="4"/>
      <c r="CSE8" s="4"/>
      <c r="CSF8" s="4"/>
      <c r="CSG8" s="4"/>
      <c r="CSH8" s="4"/>
      <c r="CSI8" s="4"/>
      <c r="CSJ8" s="4"/>
      <c r="CSK8" s="4"/>
      <c r="CSL8" s="4"/>
      <c r="CSM8" s="4"/>
      <c r="CSN8" s="4"/>
      <c r="CSO8" s="4"/>
      <c r="CSP8" s="4"/>
      <c r="CSQ8" s="4"/>
      <c r="CSR8" s="4"/>
      <c r="CSS8" s="4"/>
      <c r="CST8" s="4"/>
      <c r="CSU8" s="4"/>
      <c r="CSV8" s="4"/>
      <c r="CSW8" s="4"/>
      <c r="CSX8" s="4"/>
      <c r="CSY8" s="4"/>
      <c r="CSZ8" s="4"/>
      <c r="CTA8" s="4"/>
      <c r="CTB8" s="4"/>
      <c r="CTC8" s="4"/>
      <c r="CTD8" s="4"/>
      <c r="CTE8" s="4"/>
      <c r="CTF8" s="4"/>
      <c r="CTG8" s="4"/>
      <c r="CTH8" s="4"/>
      <c r="CTI8" s="4"/>
      <c r="CTJ8" s="4"/>
      <c r="CTK8" s="4"/>
      <c r="CTL8" s="4"/>
      <c r="CTM8" s="4"/>
      <c r="CTN8" s="4"/>
      <c r="CTO8" s="4"/>
      <c r="CTP8" s="4"/>
      <c r="CTQ8" s="4"/>
      <c r="CTR8" s="4"/>
      <c r="CTS8" s="4"/>
      <c r="CTT8" s="4"/>
      <c r="CTU8" s="4"/>
      <c r="CTV8" s="4"/>
      <c r="CTW8" s="4"/>
      <c r="CTX8" s="4"/>
      <c r="CTY8" s="4"/>
      <c r="CTZ8" s="4"/>
      <c r="CUA8" s="4"/>
      <c r="CUB8" s="4"/>
      <c r="CUC8" s="4"/>
      <c r="CUD8" s="4"/>
      <c r="CUE8" s="4"/>
      <c r="CUF8" s="4"/>
      <c r="CUG8" s="4"/>
      <c r="CUH8" s="4"/>
      <c r="CUI8" s="4"/>
      <c r="CUJ8" s="4"/>
      <c r="CUK8" s="4"/>
      <c r="CUL8" s="4"/>
      <c r="CUM8" s="4"/>
      <c r="CUN8" s="4"/>
      <c r="CUO8" s="4"/>
      <c r="CUP8" s="4"/>
      <c r="CUQ8" s="4"/>
      <c r="CUR8" s="4"/>
      <c r="CUS8" s="4"/>
      <c r="CUT8" s="4"/>
      <c r="CUU8" s="4"/>
      <c r="CUV8" s="4"/>
      <c r="CUW8" s="4"/>
      <c r="CUX8" s="4"/>
      <c r="CUY8" s="4"/>
      <c r="CUZ8" s="4"/>
      <c r="CVA8" s="4"/>
      <c r="CVB8" s="4"/>
      <c r="CVC8" s="4"/>
      <c r="CVD8" s="4"/>
      <c r="CVE8" s="4"/>
      <c r="CVF8" s="4"/>
      <c r="CVG8" s="4"/>
      <c r="CVH8" s="4"/>
      <c r="CVI8" s="4"/>
      <c r="CVJ8" s="4"/>
      <c r="CVK8" s="4"/>
      <c r="CVL8" s="4"/>
      <c r="CVM8" s="4"/>
      <c r="CVN8" s="4"/>
      <c r="CVO8" s="4"/>
      <c r="CVP8" s="4"/>
      <c r="CVQ8" s="4"/>
      <c r="CVR8" s="4"/>
      <c r="CVS8" s="4"/>
      <c r="CVT8" s="4"/>
      <c r="CVU8" s="4"/>
      <c r="CVV8" s="4"/>
      <c r="CVW8" s="4"/>
      <c r="CVX8" s="4"/>
      <c r="CVY8" s="4"/>
      <c r="CVZ8" s="4"/>
      <c r="CWA8" s="4"/>
      <c r="CWB8" s="4"/>
      <c r="CWC8" s="4"/>
      <c r="CWD8" s="4"/>
      <c r="CWE8" s="4"/>
      <c r="CWF8" s="4"/>
      <c r="CWG8" s="4"/>
      <c r="CWH8" s="4"/>
      <c r="CWI8" s="4"/>
      <c r="CWJ8" s="4"/>
      <c r="CWK8" s="4"/>
      <c r="CWL8" s="4"/>
      <c r="CWM8" s="4"/>
      <c r="CWN8" s="4"/>
      <c r="CWO8" s="4"/>
      <c r="CWP8" s="4"/>
      <c r="CWQ8" s="4"/>
      <c r="CWR8" s="4"/>
      <c r="CWS8" s="4"/>
      <c r="CWT8" s="4"/>
      <c r="CWU8" s="4"/>
      <c r="CWV8" s="4"/>
      <c r="CWW8" s="4"/>
      <c r="CWX8" s="4"/>
      <c r="CWY8" s="4"/>
      <c r="CWZ8" s="4"/>
      <c r="CXA8" s="4"/>
      <c r="CXB8" s="4"/>
      <c r="CXC8" s="4"/>
      <c r="CXD8" s="4"/>
      <c r="CXE8" s="4"/>
      <c r="CXF8" s="4"/>
      <c r="CXG8" s="4"/>
      <c r="CXH8" s="4"/>
      <c r="CXI8" s="4"/>
      <c r="CXJ8" s="4"/>
      <c r="CXK8" s="4"/>
      <c r="CXL8" s="4"/>
      <c r="CXM8" s="4"/>
      <c r="CXN8" s="4"/>
      <c r="CXO8" s="4"/>
      <c r="CXP8" s="4"/>
      <c r="CXQ8" s="4"/>
      <c r="CXR8" s="4"/>
      <c r="CXS8" s="4"/>
      <c r="CXT8" s="4"/>
      <c r="CXU8" s="4"/>
      <c r="CXV8" s="4"/>
      <c r="CXW8" s="4"/>
      <c r="CXX8" s="4"/>
      <c r="CXY8" s="4"/>
      <c r="CXZ8" s="4"/>
      <c r="CYA8" s="4"/>
      <c r="CYB8" s="4"/>
      <c r="CYC8" s="4"/>
      <c r="CYD8" s="4"/>
      <c r="CYE8" s="4"/>
      <c r="CYF8" s="4"/>
      <c r="CYG8" s="4"/>
      <c r="CYH8" s="4"/>
      <c r="CYI8" s="4"/>
      <c r="CYJ8" s="4"/>
      <c r="CYK8" s="4"/>
      <c r="CYL8" s="4"/>
      <c r="CYM8" s="4"/>
      <c r="CYN8" s="4"/>
      <c r="CYO8" s="4"/>
      <c r="CYP8" s="4"/>
      <c r="CYQ8" s="4"/>
      <c r="CYR8" s="4"/>
      <c r="CYS8" s="4"/>
      <c r="CYT8" s="4"/>
      <c r="CYU8" s="4"/>
      <c r="CYV8" s="4"/>
      <c r="CYW8" s="4"/>
      <c r="CYX8" s="4"/>
      <c r="CYY8" s="4"/>
      <c r="CYZ8" s="4"/>
      <c r="CZA8" s="4"/>
      <c r="CZB8" s="4"/>
      <c r="CZC8" s="4"/>
      <c r="CZD8" s="4"/>
      <c r="CZE8" s="4"/>
      <c r="CZF8" s="4"/>
      <c r="CZG8" s="4"/>
      <c r="CZH8" s="4"/>
      <c r="CZI8" s="4"/>
      <c r="CZJ8" s="4"/>
      <c r="CZK8" s="4"/>
      <c r="CZL8" s="4"/>
      <c r="CZM8" s="4"/>
      <c r="CZN8" s="4"/>
      <c r="CZO8" s="4"/>
      <c r="CZP8" s="4"/>
      <c r="CZQ8" s="4"/>
      <c r="CZR8" s="4"/>
      <c r="CZS8" s="4"/>
      <c r="CZT8" s="4"/>
      <c r="CZU8" s="4"/>
      <c r="CZV8" s="4"/>
      <c r="CZW8" s="4"/>
      <c r="CZX8" s="4"/>
      <c r="CZY8" s="4"/>
      <c r="CZZ8" s="4"/>
      <c r="DAA8" s="4"/>
      <c r="DAB8" s="4"/>
      <c r="DAC8" s="4"/>
      <c r="DAD8" s="4"/>
      <c r="DAE8" s="4"/>
      <c r="DAF8" s="4"/>
      <c r="DAG8" s="4"/>
      <c r="DAH8" s="4"/>
      <c r="DAI8" s="4"/>
      <c r="DAJ8" s="4"/>
      <c r="DAK8" s="4"/>
      <c r="DAL8" s="4"/>
      <c r="DAM8" s="4"/>
      <c r="DAN8" s="4"/>
      <c r="DAO8" s="4"/>
      <c r="DAP8" s="4"/>
      <c r="DAQ8" s="4"/>
      <c r="DAR8" s="4"/>
      <c r="DAS8" s="4"/>
      <c r="DAT8" s="4"/>
      <c r="DAU8" s="4"/>
      <c r="DAV8" s="4"/>
      <c r="DAW8" s="4"/>
      <c r="DAX8" s="4"/>
      <c r="DAY8" s="4"/>
      <c r="DAZ8" s="4"/>
      <c r="DBA8" s="4"/>
      <c r="DBB8" s="4"/>
      <c r="DBC8" s="4"/>
      <c r="DBD8" s="4"/>
      <c r="DBE8" s="4"/>
      <c r="DBF8" s="4"/>
      <c r="DBG8" s="4"/>
      <c r="DBH8" s="4"/>
      <c r="DBI8" s="4"/>
      <c r="DBJ8" s="4"/>
      <c r="DBK8" s="4"/>
      <c r="DBL8" s="4"/>
      <c r="DBM8" s="4"/>
    </row>
    <row r="9" spans="1:2914" s="34" customFormat="1" ht="227" customHeight="1">
      <c r="A9" s="80" t="s">
        <v>114</v>
      </c>
      <c r="B9" s="89" t="s">
        <v>144</v>
      </c>
      <c r="C9" s="80" t="s">
        <v>48</v>
      </c>
      <c r="D9" s="80" t="s">
        <v>1181</v>
      </c>
      <c r="E9" s="80" t="s">
        <v>198</v>
      </c>
      <c r="F9" s="80" t="s">
        <v>102</v>
      </c>
      <c r="G9" s="80" t="s">
        <v>171</v>
      </c>
      <c r="H9" s="80" t="s">
        <v>163</v>
      </c>
      <c r="I9" s="80" t="s">
        <v>199</v>
      </c>
      <c r="J9" s="80" t="s">
        <v>199</v>
      </c>
      <c r="K9" s="80" t="s">
        <v>77</v>
      </c>
      <c r="L9" s="80" t="s">
        <v>82</v>
      </c>
      <c r="M9" s="90">
        <v>42475</v>
      </c>
      <c r="N9" s="80" t="s">
        <v>95</v>
      </c>
      <c r="O9" s="80">
        <v>-25.437100000000001</v>
      </c>
      <c r="P9" s="80">
        <v>31.675899999999999</v>
      </c>
      <c r="Q9" s="80" t="s">
        <v>1947</v>
      </c>
      <c r="R9" s="80" t="s">
        <v>80</v>
      </c>
      <c r="S9" s="80" t="s">
        <v>199</v>
      </c>
      <c r="T9" s="80" t="s">
        <v>136</v>
      </c>
      <c r="U9" s="80" t="s">
        <v>123</v>
      </c>
      <c r="V9" s="80" t="s">
        <v>129</v>
      </c>
      <c r="W9" s="80" t="s">
        <v>44</v>
      </c>
      <c r="X9" s="80" t="s">
        <v>82</v>
      </c>
      <c r="Y9" s="80" t="s">
        <v>199</v>
      </c>
      <c r="Z9" s="80" t="s">
        <v>199</v>
      </c>
      <c r="AA9" s="89" t="s">
        <v>157</v>
      </c>
      <c r="AB9" s="89" t="s">
        <v>307</v>
      </c>
      <c r="AC9" s="80" t="s">
        <v>1467</v>
      </c>
      <c r="AD9" s="80" t="s">
        <v>34</v>
      </c>
      <c r="AE9" s="80" t="s">
        <v>193</v>
      </c>
      <c r="AF9" s="80" t="s">
        <v>192</v>
      </c>
      <c r="AG9" s="80" t="s">
        <v>77</v>
      </c>
      <c r="AH9" s="80" t="s">
        <v>221</v>
      </c>
      <c r="AI9" s="80" t="s">
        <v>959</v>
      </c>
      <c r="AJ9" s="80" t="s">
        <v>223</v>
      </c>
      <c r="AK9" s="80" t="s">
        <v>1019</v>
      </c>
      <c r="AL9" s="80" t="s">
        <v>77</v>
      </c>
      <c r="AM9" s="80" t="s">
        <v>186</v>
      </c>
      <c r="AN9" s="91" t="s">
        <v>23</v>
      </c>
      <c r="AO9" s="80" t="s">
        <v>83</v>
      </c>
      <c r="AP9" s="80" t="s">
        <v>1468</v>
      </c>
      <c r="AQ9" s="80" t="s">
        <v>46</v>
      </c>
      <c r="AR9" s="80" t="s">
        <v>199</v>
      </c>
      <c r="AS9" s="80" t="s">
        <v>199</v>
      </c>
      <c r="AT9" s="90" t="s">
        <v>199</v>
      </c>
      <c r="AU9" s="80" t="s">
        <v>101</v>
      </c>
      <c r="AV9" s="80" t="s">
        <v>2117</v>
      </c>
      <c r="AW9" s="95" t="s">
        <v>1602</v>
      </c>
      <c r="AX9" s="80" t="s">
        <v>105</v>
      </c>
      <c r="AY9" s="80" t="s">
        <v>138</v>
      </c>
      <c r="AZ9" s="80" t="s">
        <v>164</v>
      </c>
      <c r="BA9" s="80"/>
      <c r="BB9" s="80" t="s">
        <v>94</v>
      </c>
      <c r="BC9" s="94">
        <v>42475</v>
      </c>
      <c r="BD9" s="33"/>
      <c r="BE9" s="33"/>
      <c r="BF9" s="33"/>
      <c r="BG9" s="33"/>
      <c r="BH9" s="33"/>
      <c r="BI9" s="33"/>
      <c r="BJ9" s="33"/>
      <c r="BK9" s="33"/>
      <c r="BL9" s="33"/>
      <c r="BM9" s="33"/>
      <c r="BN9" s="33"/>
      <c r="BO9" s="33"/>
      <c r="BP9" s="33"/>
      <c r="BQ9" s="33"/>
      <c r="BR9" s="33"/>
      <c r="BS9" s="33"/>
      <c r="BT9" s="33"/>
      <c r="BU9" s="33"/>
      <c r="BV9" s="33"/>
      <c r="BW9" s="33"/>
      <c r="BX9" s="33"/>
      <c r="BY9" s="33"/>
      <c r="BZ9" s="33"/>
      <c r="CA9" s="33"/>
      <c r="CB9" s="33"/>
      <c r="CC9" s="33"/>
      <c r="CD9" s="33"/>
      <c r="CE9" s="33"/>
      <c r="CF9" s="33"/>
      <c r="CG9" s="33"/>
      <c r="CH9" s="33"/>
      <c r="CI9" s="33"/>
      <c r="CJ9" s="33"/>
      <c r="CK9" s="33"/>
      <c r="CL9" s="33"/>
      <c r="CM9" s="33"/>
      <c r="CN9" s="33"/>
      <c r="CO9" s="33"/>
      <c r="CP9" s="33"/>
      <c r="CQ9" s="33"/>
      <c r="CR9" s="33"/>
      <c r="CS9" s="33"/>
      <c r="CT9" s="33"/>
      <c r="CU9" s="33"/>
      <c r="CV9" s="33"/>
      <c r="CW9" s="33"/>
      <c r="CX9" s="33"/>
      <c r="CY9" s="33"/>
      <c r="CZ9" s="33"/>
      <c r="DA9" s="33"/>
      <c r="DB9" s="33"/>
      <c r="DC9" s="33"/>
      <c r="DD9" s="33"/>
      <c r="DE9" s="33"/>
      <c r="DF9" s="33"/>
      <c r="DG9" s="33"/>
      <c r="DH9" s="33"/>
      <c r="DI9" s="33"/>
      <c r="DJ9" s="33"/>
      <c r="DK9" s="33"/>
      <c r="DL9" s="33"/>
      <c r="DM9" s="33"/>
      <c r="DN9" s="33"/>
      <c r="DO9" s="33"/>
      <c r="DP9" s="33"/>
      <c r="DQ9" s="33"/>
      <c r="DR9" s="33"/>
      <c r="DS9" s="33"/>
      <c r="DT9" s="33"/>
      <c r="DU9" s="33"/>
      <c r="DV9" s="33"/>
      <c r="DW9" s="33"/>
      <c r="DX9" s="33"/>
      <c r="DY9" s="33"/>
      <c r="DZ9" s="33"/>
      <c r="EA9" s="33"/>
      <c r="EB9" s="33"/>
      <c r="EC9" s="33"/>
      <c r="ED9" s="33"/>
      <c r="EE9" s="33"/>
      <c r="EF9" s="33"/>
      <c r="EG9" s="33"/>
      <c r="EH9" s="33"/>
      <c r="EI9" s="33"/>
      <c r="EJ9" s="33"/>
      <c r="EK9" s="33"/>
      <c r="EL9" s="33"/>
      <c r="EM9" s="33"/>
      <c r="EN9" s="33"/>
      <c r="EO9" s="33"/>
      <c r="EP9" s="33"/>
      <c r="EQ9" s="33"/>
      <c r="ER9" s="33"/>
      <c r="ES9" s="33"/>
      <c r="ET9" s="33"/>
      <c r="EU9" s="33"/>
      <c r="EV9" s="33"/>
      <c r="EW9" s="33"/>
      <c r="EX9" s="33"/>
      <c r="EY9" s="33"/>
      <c r="EZ9" s="33"/>
      <c r="FA9" s="33"/>
      <c r="FB9" s="33"/>
      <c r="FC9" s="33"/>
      <c r="FD9" s="33"/>
      <c r="FE9" s="33"/>
      <c r="FF9" s="33"/>
      <c r="FG9" s="33"/>
      <c r="FH9" s="33"/>
      <c r="FI9" s="33"/>
      <c r="FJ9" s="33"/>
      <c r="FK9" s="33"/>
      <c r="FL9" s="33"/>
      <c r="FM9" s="33"/>
      <c r="FN9" s="33"/>
      <c r="FO9" s="33"/>
      <c r="FP9" s="33"/>
      <c r="FQ9" s="33"/>
      <c r="FR9" s="33"/>
      <c r="FS9" s="33"/>
      <c r="FT9" s="33"/>
      <c r="FU9" s="33"/>
      <c r="FV9" s="33"/>
      <c r="FW9" s="33"/>
      <c r="FX9" s="33"/>
      <c r="FY9" s="33"/>
      <c r="FZ9" s="33"/>
      <c r="GA9" s="33"/>
      <c r="GB9" s="33"/>
      <c r="GC9" s="33"/>
      <c r="GD9" s="33"/>
      <c r="GE9" s="33"/>
      <c r="GF9" s="33"/>
      <c r="GG9" s="33"/>
      <c r="GH9" s="33"/>
      <c r="GI9" s="33"/>
      <c r="GJ9" s="33"/>
      <c r="GK9" s="33"/>
      <c r="GL9" s="33"/>
      <c r="GM9" s="33"/>
      <c r="GN9" s="33"/>
      <c r="GO9" s="33"/>
      <c r="GP9" s="33"/>
      <c r="GQ9" s="33"/>
      <c r="GR9" s="33"/>
      <c r="GS9" s="33"/>
      <c r="GT9" s="33"/>
      <c r="GU9" s="33"/>
      <c r="GV9" s="33"/>
      <c r="GW9" s="33"/>
      <c r="GX9" s="33"/>
      <c r="GY9" s="33"/>
      <c r="GZ9" s="33"/>
      <c r="HA9" s="33"/>
      <c r="HB9" s="33"/>
      <c r="HC9" s="33"/>
      <c r="HD9" s="33"/>
      <c r="HE9" s="33"/>
      <c r="HF9" s="33"/>
      <c r="HG9" s="33"/>
      <c r="HH9" s="33"/>
      <c r="HI9" s="33"/>
      <c r="HJ9" s="33"/>
      <c r="HK9" s="33"/>
      <c r="HL9" s="33"/>
      <c r="HM9" s="33"/>
      <c r="HN9" s="33"/>
      <c r="HO9" s="33"/>
      <c r="HP9" s="33"/>
      <c r="HQ9" s="33"/>
      <c r="HR9" s="33"/>
      <c r="HS9" s="33"/>
      <c r="HT9" s="33"/>
      <c r="HU9" s="33"/>
      <c r="HV9" s="33"/>
      <c r="HW9" s="33"/>
      <c r="HX9" s="33"/>
      <c r="HY9" s="33"/>
      <c r="HZ9" s="33"/>
      <c r="IA9" s="33"/>
      <c r="IB9" s="33"/>
      <c r="IC9" s="33"/>
      <c r="ID9" s="33"/>
      <c r="IE9" s="33"/>
      <c r="IF9" s="33"/>
      <c r="IG9" s="33"/>
      <c r="IH9" s="33"/>
      <c r="II9" s="33"/>
      <c r="IJ9" s="33"/>
      <c r="IK9" s="33"/>
      <c r="IL9" s="33"/>
      <c r="IM9" s="33"/>
      <c r="IN9" s="33"/>
      <c r="IO9" s="33"/>
      <c r="IP9" s="33"/>
      <c r="IQ9" s="33"/>
      <c r="IR9" s="33"/>
      <c r="IS9" s="33"/>
      <c r="IT9" s="33"/>
      <c r="IU9" s="33"/>
      <c r="IV9" s="33"/>
      <c r="IW9" s="33"/>
      <c r="IX9" s="33"/>
      <c r="IY9" s="33"/>
      <c r="IZ9" s="33"/>
      <c r="JA9" s="33"/>
      <c r="JB9" s="33"/>
      <c r="JC9" s="33"/>
      <c r="JD9" s="33"/>
      <c r="JE9" s="33"/>
      <c r="JF9" s="33"/>
      <c r="JG9" s="33"/>
      <c r="JH9" s="33"/>
      <c r="JI9" s="33"/>
      <c r="JJ9" s="33"/>
      <c r="JK9" s="33"/>
      <c r="JL9" s="33"/>
      <c r="JM9" s="33"/>
      <c r="JN9" s="33"/>
      <c r="JO9" s="33"/>
      <c r="JP9" s="33"/>
      <c r="JQ9" s="33"/>
      <c r="JR9" s="33"/>
      <c r="JS9" s="33"/>
      <c r="JT9" s="33"/>
      <c r="JU9" s="33"/>
      <c r="JV9" s="33"/>
      <c r="JW9" s="33"/>
      <c r="JX9" s="33"/>
      <c r="JY9" s="33"/>
      <c r="JZ9" s="33"/>
      <c r="KA9" s="33"/>
      <c r="KB9" s="33"/>
      <c r="KC9" s="33"/>
      <c r="KD9" s="33"/>
      <c r="KE9" s="33"/>
      <c r="KF9" s="33"/>
      <c r="KG9" s="33"/>
      <c r="KH9" s="33"/>
      <c r="KI9" s="33"/>
      <c r="KJ9" s="33"/>
      <c r="KK9" s="33"/>
      <c r="KL9" s="33"/>
      <c r="KM9" s="33"/>
      <c r="KN9" s="33"/>
      <c r="KO9" s="33"/>
      <c r="KP9" s="33"/>
      <c r="KQ9" s="33"/>
      <c r="KR9" s="33"/>
      <c r="KS9" s="33"/>
      <c r="KT9" s="33"/>
      <c r="KU9" s="33"/>
      <c r="KV9" s="33"/>
      <c r="KW9" s="33"/>
      <c r="KX9" s="33"/>
      <c r="KY9" s="33"/>
      <c r="KZ9" s="33"/>
      <c r="LA9" s="33"/>
      <c r="LB9" s="33"/>
      <c r="LC9" s="33"/>
      <c r="LD9" s="33"/>
      <c r="LE9" s="33"/>
      <c r="LF9" s="33"/>
      <c r="LG9" s="33"/>
      <c r="LH9" s="33"/>
      <c r="LI9" s="33"/>
      <c r="LJ9" s="33"/>
      <c r="LK9" s="33"/>
      <c r="LL9" s="33"/>
      <c r="LM9" s="33"/>
      <c r="LN9" s="33"/>
      <c r="LO9" s="33"/>
      <c r="LP9" s="33"/>
      <c r="LQ9" s="33"/>
      <c r="LR9" s="33"/>
      <c r="LS9" s="33"/>
      <c r="LT9" s="33"/>
      <c r="LU9" s="33"/>
      <c r="LV9" s="33"/>
      <c r="LW9" s="33"/>
      <c r="LX9" s="33"/>
      <c r="LY9" s="33"/>
      <c r="LZ9" s="33"/>
      <c r="MA9" s="33"/>
      <c r="MB9" s="33"/>
      <c r="MC9" s="33"/>
      <c r="MD9" s="33"/>
      <c r="ME9" s="33"/>
      <c r="MF9" s="33"/>
      <c r="MG9" s="33"/>
      <c r="MH9" s="33"/>
      <c r="MI9" s="33"/>
      <c r="MJ9" s="33"/>
      <c r="MK9" s="33"/>
      <c r="ML9" s="33"/>
      <c r="MM9" s="33"/>
      <c r="MN9" s="33"/>
      <c r="MO9" s="33"/>
      <c r="MP9" s="33"/>
      <c r="MQ9" s="33"/>
      <c r="MR9" s="33"/>
      <c r="MS9" s="33"/>
      <c r="MT9" s="33"/>
      <c r="MU9" s="33"/>
      <c r="MV9" s="33"/>
      <c r="MW9" s="33"/>
      <c r="MX9" s="33"/>
      <c r="MY9" s="33"/>
      <c r="MZ9" s="33"/>
      <c r="NA9" s="33"/>
      <c r="NB9" s="33"/>
      <c r="NC9" s="33"/>
      <c r="ND9" s="33"/>
      <c r="NE9" s="33"/>
      <c r="NF9" s="33"/>
      <c r="NG9" s="33"/>
      <c r="NH9" s="33"/>
      <c r="NI9" s="33"/>
      <c r="NJ9" s="33"/>
      <c r="NK9" s="33"/>
      <c r="NL9" s="33"/>
      <c r="NM9" s="33"/>
      <c r="NN9" s="33"/>
      <c r="NO9" s="33"/>
      <c r="NP9" s="33"/>
      <c r="NQ9" s="33"/>
      <c r="NR9" s="33"/>
      <c r="NS9" s="33"/>
      <c r="NT9" s="33"/>
      <c r="NU9" s="33"/>
      <c r="NV9" s="33"/>
      <c r="NW9" s="33"/>
      <c r="NX9" s="33"/>
      <c r="NY9" s="33"/>
      <c r="NZ9" s="33"/>
      <c r="OA9" s="33"/>
      <c r="OB9" s="33"/>
      <c r="OC9" s="33"/>
      <c r="OD9" s="33"/>
      <c r="OE9" s="33"/>
      <c r="OF9" s="33"/>
      <c r="OG9" s="33"/>
      <c r="OH9" s="33"/>
      <c r="OI9" s="33"/>
      <c r="OJ9" s="33"/>
      <c r="OK9" s="33"/>
      <c r="OL9" s="33"/>
      <c r="OM9" s="33"/>
      <c r="ON9" s="33"/>
      <c r="OO9" s="33"/>
      <c r="OP9" s="33"/>
      <c r="OQ9" s="33"/>
      <c r="OR9" s="33"/>
      <c r="OS9" s="33"/>
      <c r="OT9" s="33"/>
      <c r="OU9" s="33"/>
      <c r="OV9" s="33"/>
      <c r="OW9" s="33"/>
      <c r="OX9" s="33"/>
      <c r="OY9" s="33"/>
      <c r="OZ9" s="33"/>
      <c r="PA9" s="33"/>
      <c r="PB9" s="33"/>
      <c r="PC9" s="33"/>
      <c r="PD9" s="33"/>
      <c r="PE9" s="33"/>
      <c r="PF9" s="33"/>
      <c r="PG9" s="33"/>
      <c r="PH9" s="33"/>
      <c r="PI9" s="33"/>
      <c r="PJ9" s="33"/>
      <c r="PK9" s="33"/>
      <c r="PL9" s="33"/>
      <c r="PM9" s="33"/>
      <c r="PN9" s="33"/>
      <c r="PO9" s="33"/>
      <c r="PP9" s="33"/>
      <c r="PQ9" s="33"/>
      <c r="PR9" s="33"/>
      <c r="PS9" s="33"/>
      <c r="PT9" s="33"/>
      <c r="PU9" s="33"/>
      <c r="PV9" s="33"/>
      <c r="PW9" s="33"/>
      <c r="PX9" s="33"/>
      <c r="PY9" s="33"/>
      <c r="PZ9" s="33"/>
      <c r="QA9" s="33"/>
      <c r="QB9" s="33"/>
      <c r="QC9" s="33"/>
      <c r="QD9" s="33"/>
      <c r="QE9" s="33"/>
      <c r="QF9" s="33"/>
      <c r="QG9" s="33"/>
      <c r="QH9" s="33"/>
      <c r="QI9" s="33"/>
      <c r="QJ9" s="33"/>
      <c r="QK9" s="33"/>
      <c r="QL9" s="33"/>
      <c r="QM9" s="33"/>
      <c r="QN9" s="33"/>
      <c r="QO9" s="33"/>
      <c r="QP9" s="33"/>
      <c r="QQ9" s="33"/>
      <c r="QR9" s="33"/>
      <c r="QS9" s="33"/>
      <c r="QT9" s="33"/>
      <c r="QU9" s="33"/>
      <c r="QV9" s="33"/>
      <c r="QW9" s="33"/>
      <c r="QX9" s="33"/>
      <c r="QY9" s="33"/>
      <c r="QZ9" s="33"/>
      <c r="RA9" s="33"/>
      <c r="RB9" s="33"/>
      <c r="RC9" s="33"/>
      <c r="RD9" s="33"/>
      <c r="RE9" s="33"/>
      <c r="RF9" s="33"/>
      <c r="RG9" s="33"/>
      <c r="RH9" s="33"/>
      <c r="RI9" s="33"/>
      <c r="RJ9" s="33"/>
      <c r="RK9" s="33"/>
      <c r="RL9" s="33"/>
      <c r="RM9" s="33"/>
      <c r="RN9" s="33"/>
      <c r="RO9" s="33"/>
      <c r="RP9" s="33"/>
      <c r="RQ9" s="33"/>
      <c r="RR9" s="33"/>
      <c r="RS9" s="33"/>
      <c r="RT9" s="33"/>
      <c r="RU9" s="33"/>
      <c r="RV9" s="33"/>
      <c r="RW9" s="33"/>
      <c r="RX9" s="33"/>
      <c r="RY9" s="33"/>
      <c r="RZ9" s="33"/>
      <c r="SA9" s="33"/>
      <c r="SB9" s="33"/>
      <c r="SC9" s="33"/>
      <c r="SD9" s="33"/>
      <c r="SE9" s="33"/>
      <c r="SF9" s="33"/>
      <c r="SG9" s="33"/>
      <c r="SH9" s="33"/>
      <c r="SI9" s="33"/>
      <c r="SJ9" s="33"/>
      <c r="SK9" s="33"/>
      <c r="SL9" s="33"/>
      <c r="SM9" s="33"/>
      <c r="SN9" s="33"/>
      <c r="SO9" s="33"/>
      <c r="SP9" s="33"/>
      <c r="SQ9" s="33"/>
      <c r="SR9" s="33"/>
      <c r="SS9" s="33"/>
      <c r="ST9" s="33"/>
      <c r="SU9" s="33"/>
      <c r="SV9" s="33"/>
      <c r="SW9" s="33"/>
      <c r="SX9" s="33"/>
      <c r="SY9" s="33"/>
      <c r="SZ9" s="33"/>
      <c r="TA9" s="33"/>
      <c r="TB9" s="33"/>
      <c r="TC9" s="33"/>
      <c r="TD9" s="33"/>
      <c r="TE9" s="33"/>
      <c r="TF9" s="33"/>
      <c r="TG9" s="33"/>
      <c r="TH9" s="33"/>
      <c r="TI9" s="33"/>
      <c r="TJ9" s="33"/>
      <c r="TK9" s="33"/>
      <c r="TL9" s="33"/>
      <c r="TM9" s="33"/>
      <c r="TN9" s="33"/>
      <c r="TO9" s="33"/>
      <c r="TP9" s="33"/>
      <c r="TQ9" s="33"/>
      <c r="TR9" s="33"/>
      <c r="TS9" s="33"/>
      <c r="TT9" s="33"/>
      <c r="TU9" s="33"/>
      <c r="TV9" s="33"/>
      <c r="TW9" s="33"/>
      <c r="TX9" s="33"/>
      <c r="TY9" s="33"/>
      <c r="TZ9" s="33"/>
      <c r="UA9" s="33"/>
      <c r="UB9" s="33"/>
      <c r="UC9" s="33"/>
      <c r="UD9" s="33"/>
      <c r="UE9" s="33"/>
      <c r="UF9" s="33"/>
      <c r="UG9" s="33"/>
      <c r="UH9" s="33"/>
      <c r="UI9" s="33"/>
      <c r="UJ9" s="33"/>
      <c r="UK9" s="33"/>
      <c r="UL9" s="33"/>
      <c r="UM9" s="33"/>
      <c r="UN9" s="33"/>
      <c r="UO9" s="33"/>
      <c r="UP9" s="33"/>
      <c r="UQ9" s="33"/>
      <c r="UR9" s="33"/>
      <c r="US9" s="33"/>
      <c r="UT9" s="33"/>
      <c r="UU9" s="33"/>
      <c r="UV9" s="33"/>
      <c r="UW9" s="33"/>
      <c r="UX9" s="33"/>
      <c r="UY9" s="33"/>
      <c r="UZ9" s="33"/>
      <c r="VA9" s="33"/>
      <c r="VB9" s="33"/>
      <c r="VC9" s="33"/>
      <c r="VD9" s="33"/>
      <c r="VE9" s="33"/>
      <c r="VF9" s="33"/>
      <c r="VG9" s="33"/>
      <c r="VH9" s="33"/>
      <c r="VI9" s="33"/>
      <c r="VJ9" s="33"/>
      <c r="VK9" s="33"/>
      <c r="VL9" s="33"/>
      <c r="VM9" s="33"/>
      <c r="VN9" s="33"/>
      <c r="VO9" s="33"/>
      <c r="VP9" s="33"/>
      <c r="VQ9" s="33"/>
      <c r="VR9" s="33"/>
      <c r="VS9" s="33"/>
      <c r="VT9" s="33"/>
      <c r="VU9" s="33"/>
      <c r="VV9" s="33"/>
      <c r="VW9" s="33"/>
      <c r="VX9" s="33"/>
      <c r="VY9" s="33"/>
      <c r="VZ9" s="33"/>
      <c r="WA9" s="33"/>
      <c r="WB9" s="33"/>
      <c r="WC9" s="33"/>
      <c r="WD9" s="33"/>
      <c r="WE9" s="33"/>
      <c r="WF9" s="33"/>
      <c r="WG9" s="33"/>
      <c r="WH9" s="33"/>
      <c r="WI9" s="33"/>
      <c r="WJ9" s="33"/>
      <c r="WK9" s="33"/>
      <c r="WL9" s="33"/>
      <c r="WM9" s="33"/>
      <c r="WN9" s="33"/>
      <c r="WO9" s="33"/>
      <c r="WP9" s="33"/>
      <c r="WQ9" s="33"/>
      <c r="WR9" s="33"/>
      <c r="WS9" s="33"/>
      <c r="WT9" s="33"/>
      <c r="WU9" s="33"/>
      <c r="WV9" s="33"/>
      <c r="WW9" s="33"/>
      <c r="WX9" s="33"/>
      <c r="WY9" s="33"/>
      <c r="WZ9" s="33"/>
      <c r="XA9" s="33"/>
      <c r="XB9" s="33"/>
      <c r="XC9" s="33"/>
      <c r="XD9" s="33"/>
      <c r="XE9" s="33"/>
      <c r="XF9" s="33"/>
      <c r="XG9" s="33"/>
      <c r="XH9" s="33"/>
      <c r="XI9" s="33"/>
      <c r="XJ9" s="33"/>
      <c r="XK9" s="33"/>
      <c r="XL9" s="33"/>
      <c r="XM9" s="33"/>
      <c r="XN9" s="33"/>
      <c r="XO9" s="33"/>
      <c r="XP9" s="33"/>
      <c r="XQ9" s="33"/>
      <c r="XR9" s="33"/>
      <c r="XS9" s="33"/>
      <c r="XT9" s="33"/>
      <c r="XU9" s="33"/>
      <c r="XV9" s="33"/>
      <c r="XW9" s="33"/>
      <c r="XX9" s="33"/>
      <c r="XY9" s="33"/>
      <c r="XZ9" s="33"/>
      <c r="YA9" s="33"/>
      <c r="YB9" s="33"/>
      <c r="YC9" s="33"/>
      <c r="YD9" s="33"/>
      <c r="YE9" s="33"/>
      <c r="YF9" s="33"/>
      <c r="YG9" s="33"/>
      <c r="YH9" s="33"/>
      <c r="YI9" s="33"/>
      <c r="YJ9" s="33"/>
      <c r="YK9" s="33"/>
      <c r="YL9" s="33"/>
      <c r="YM9" s="33"/>
      <c r="YN9" s="33"/>
      <c r="YO9" s="33"/>
      <c r="YP9" s="33"/>
      <c r="YQ9" s="33"/>
      <c r="YR9" s="33"/>
      <c r="YS9" s="33"/>
      <c r="YT9" s="33"/>
      <c r="YU9" s="33"/>
      <c r="YV9" s="33"/>
      <c r="YW9" s="33"/>
      <c r="YX9" s="33"/>
      <c r="YY9" s="33"/>
      <c r="YZ9" s="33"/>
      <c r="ZA9" s="33"/>
      <c r="ZB9" s="33"/>
      <c r="ZC9" s="33"/>
      <c r="ZD9" s="33"/>
      <c r="ZE9" s="33"/>
      <c r="ZF9" s="33"/>
      <c r="ZG9" s="33"/>
      <c r="ZH9" s="33"/>
      <c r="ZI9" s="33"/>
      <c r="ZJ9" s="33"/>
      <c r="ZK9" s="33"/>
      <c r="ZL9" s="33"/>
      <c r="ZM9" s="33"/>
      <c r="ZN9" s="33"/>
      <c r="ZO9" s="33"/>
      <c r="ZP9" s="33"/>
      <c r="ZQ9" s="33"/>
      <c r="ZR9" s="33"/>
      <c r="ZS9" s="33"/>
      <c r="ZT9" s="33"/>
      <c r="ZU9" s="33"/>
      <c r="ZV9" s="33"/>
      <c r="ZW9" s="33"/>
      <c r="ZX9" s="33"/>
      <c r="ZY9" s="33"/>
      <c r="ZZ9" s="33"/>
      <c r="AAA9" s="33"/>
      <c r="AAB9" s="33"/>
      <c r="AAC9" s="33"/>
      <c r="AAD9" s="33"/>
      <c r="AAE9" s="33"/>
      <c r="AAF9" s="33"/>
      <c r="AAG9" s="33"/>
      <c r="AAH9" s="33"/>
      <c r="AAI9" s="33"/>
      <c r="AAJ9" s="33"/>
      <c r="AAK9" s="33"/>
      <c r="AAL9" s="33"/>
      <c r="AAM9" s="33"/>
      <c r="AAN9" s="33"/>
      <c r="AAO9" s="33"/>
      <c r="AAP9" s="33"/>
      <c r="AAQ9" s="33"/>
      <c r="AAR9" s="33"/>
      <c r="AAS9" s="33"/>
      <c r="AAT9" s="33"/>
      <c r="AAU9" s="33"/>
      <c r="AAV9" s="33"/>
      <c r="AAW9" s="33"/>
      <c r="AAX9" s="33"/>
      <c r="AAY9" s="33"/>
      <c r="AAZ9" s="33"/>
      <c r="ABA9" s="33"/>
      <c r="ABB9" s="33"/>
      <c r="ABC9" s="33"/>
      <c r="ABD9" s="33"/>
      <c r="ABE9" s="33"/>
      <c r="ABF9" s="33"/>
      <c r="ABG9" s="33"/>
      <c r="ABH9" s="33"/>
      <c r="ABI9" s="33"/>
      <c r="ABJ9" s="33"/>
      <c r="ABK9" s="33"/>
      <c r="ABL9" s="33"/>
      <c r="ABM9" s="33"/>
      <c r="ABN9" s="33"/>
      <c r="ABO9" s="33"/>
      <c r="ABP9" s="33"/>
      <c r="ABQ9" s="33"/>
      <c r="ABR9" s="33"/>
      <c r="ABS9" s="33"/>
      <c r="ABT9" s="33"/>
      <c r="ABU9" s="33"/>
      <c r="ABV9" s="33"/>
      <c r="ABW9" s="33"/>
      <c r="ABX9" s="33"/>
      <c r="ABY9" s="33"/>
      <c r="ABZ9" s="33"/>
      <c r="ACA9" s="33"/>
      <c r="ACB9" s="33"/>
      <c r="ACC9" s="33"/>
      <c r="ACD9" s="33"/>
      <c r="ACE9" s="33"/>
      <c r="ACF9" s="33"/>
      <c r="ACG9" s="33"/>
      <c r="ACH9" s="33"/>
      <c r="ACI9" s="33"/>
      <c r="ACJ9" s="33"/>
      <c r="ACK9" s="33"/>
      <c r="ACL9" s="33"/>
      <c r="ACM9" s="33"/>
      <c r="ACN9" s="33"/>
      <c r="ACO9" s="33"/>
      <c r="ACP9" s="33"/>
      <c r="ACQ9" s="33"/>
      <c r="ACR9" s="33"/>
      <c r="ACS9" s="33"/>
      <c r="ACT9" s="33"/>
      <c r="ACU9" s="33"/>
      <c r="ACV9" s="33"/>
      <c r="ACW9" s="33"/>
      <c r="ACX9" s="33"/>
      <c r="ACY9" s="33"/>
      <c r="ACZ9" s="33"/>
      <c r="ADA9" s="33"/>
      <c r="ADB9" s="33"/>
      <c r="ADC9" s="33"/>
      <c r="ADD9" s="33"/>
      <c r="ADE9" s="33"/>
      <c r="ADF9" s="33"/>
      <c r="ADG9" s="33"/>
      <c r="ADH9" s="33"/>
      <c r="ADI9" s="33"/>
      <c r="ADJ9" s="33"/>
      <c r="ADK9" s="33"/>
      <c r="ADL9" s="33"/>
      <c r="ADM9" s="33"/>
      <c r="ADN9" s="33"/>
      <c r="ADO9" s="33"/>
      <c r="ADP9" s="33"/>
      <c r="ADQ9" s="33"/>
      <c r="ADR9" s="33"/>
      <c r="ADS9" s="33"/>
      <c r="ADT9" s="33"/>
      <c r="ADU9" s="33"/>
      <c r="ADV9" s="33"/>
      <c r="ADW9" s="33"/>
      <c r="ADX9" s="33"/>
      <c r="ADY9" s="33"/>
      <c r="ADZ9" s="33"/>
      <c r="AEA9" s="33"/>
      <c r="AEB9" s="33"/>
      <c r="AEC9" s="33"/>
      <c r="AED9" s="33"/>
      <c r="AEE9" s="33"/>
      <c r="AEF9" s="33"/>
      <c r="AEG9" s="33"/>
      <c r="AEH9" s="33"/>
      <c r="AEI9" s="33"/>
      <c r="AEJ9" s="33"/>
      <c r="AEK9" s="33"/>
      <c r="AEL9" s="33"/>
      <c r="AEM9" s="33"/>
      <c r="AEN9" s="33"/>
      <c r="AEO9" s="33"/>
      <c r="AEP9" s="33"/>
      <c r="AEQ9" s="33"/>
      <c r="AER9" s="33"/>
      <c r="AES9" s="33"/>
      <c r="AET9" s="33"/>
      <c r="AEU9" s="33"/>
      <c r="AEV9" s="33"/>
      <c r="AEW9" s="33"/>
      <c r="AEX9" s="33"/>
      <c r="AEY9" s="33"/>
      <c r="AEZ9" s="33"/>
      <c r="AFA9" s="33"/>
      <c r="AFB9" s="33"/>
      <c r="AFC9" s="33"/>
      <c r="AFD9" s="33"/>
      <c r="AFE9" s="33"/>
      <c r="AFF9" s="33"/>
      <c r="AFG9" s="33"/>
      <c r="AFH9" s="33"/>
      <c r="AFI9" s="33"/>
      <c r="AFJ9" s="33"/>
      <c r="AFK9" s="33"/>
      <c r="AFL9" s="33"/>
      <c r="AFM9" s="33"/>
      <c r="AFN9" s="33"/>
      <c r="AFO9" s="33"/>
      <c r="AFP9" s="33"/>
      <c r="AFQ9" s="33"/>
      <c r="AFR9" s="33"/>
      <c r="AFS9" s="33"/>
      <c r="AFT9" s="33"/>
      <c r="AFU9" s="33"/>
      <c r="AFV9" s="33"/>
      <c r="AFW9" s="33"/>
      <c r="AFX9" s="33"/>
      <c r="AFY9" s="33"/>
      <c r="AFZ9" s="33"/>
      <c r="AGA9" s="33"/>
      <c r="AGB9" s="33"/>
      <c r="AGC9" s="33"/>
      <c r="AGD9" s="33"/>
      <c r="AGE9" s="33"/>
      <c r="AGF9" s="33"/>
      <c r="AGG9" s="33"/>
      <c r="AGH9" s="33"/>
      <c r="AGI9" s="33"/>
      <c r="AGJ9" s="33"/>
      <c r="AGK9" s="33"/>
      <c r="AGL9" s="33"/>
      <c r="AGM9" s="33"/>
      <c r="AGN9" s="33"/>
      <c r="AGO9" s="33"/>
      <c r="AGP9" s="33"/>
      <c r="AGQ9" s="33"/>
      <c r="AGR9" s="33"/>
      <c r="AGS9" s="33"/>
      <c r="AGT9" s="33"/>
      <c r="AGU9" s="33"/>
      <c r="AGV9" s="33"/>
      <c r="AGW9" s="33"/>
      <c r="AGX9" s="33"/>
      <c r="AGY9" s="33"/>
      <c r="AGZ9" s="33"/>
      <c r="AHA9" s="33"/>
      <c r="AHB9" s="33"/>
      <c r="AHC9" s="33"/>
      <c r="AHD9" s="33"/>
      <c r="AHE9" s="33"/>
      <c r="AHF9" s="33"/>
      <c r="AHG9" s="33"/>
      <c r="AHH9" s="33"/>
      <c r="AHI9" s="33"/>
      <c r="AHJ9" s="33"/>
      <c r="AHK9" s="33"/>
      <c r="AHL9" s="33"/>
      <c r="AHM9" s="33"/>
      <c r="AHN9" s="33"/>
      <c r="AHO9" s="33"/>
      <c r="AHP9" s="33"/>
      <c r="AHQ9" s="33"/>
      <c r="AHR9" s="33"/>
      <c r="AHS9" s="33"/>
      <c r="AHT9" s="33"/>
      <c r="AHU9" s="33"/>
      <c r="AHV9" s="33"/>
      <c r="AHW9" s="33"/>
      <c r="AHX9" s="33"/>
      <c r="AHY9" s="33"/>
      <c r="AHZ9" s="33"/>
      <c r="AIA9" s="33"/>
      <c r="AIB9" s="33"/>
      <c r="AIC9" s="33"/>
      <c r="AID9" s="33"/>
      <c r="AIE9" s="33"/>
      <c r="AIF9" s="33"/>
      <c r="AIG9" s="33"/>
      <c r="AIH9" s="33"/>
      <c r="AII9" s="33"/>
      <c r="AIJ9" s="33"/>
      <c r="AIK9" s="33"/>
      <c r="AIL9" s="33"/>
      <c r="AIM9" s="33"/>
      <c r="AIN9" s="33"/>
      <c r="AIO9" s="33"/>
      <c r="AIP9" s="33"/>
      <c r="AIQ9" s="33"/>
      <c r="AIR9" s="33"/>
      <c r="AIS9" s="33"/>
      <c r="AIT9" s="33"/>
      <c r="AIU9" s="33"/>
      <c r="AIV9" s="33"/>
      <c r="AIW9" s="33"/>
      <c r="AIX9" s="33"/>
      <c r="AIY9" s="33"/>
      <c r="AIZ9" s="33"/>
      <c r="AJA9" s="33"/>
      <c r="AJB9" s="33"/>
      <c r="AJC9" s="33"/>
      <c r="AJD9" s="33"/>
      <c r="AJE9" s="33"/>
      <c r="AJF9" s="33"/>
      <c r="AJG9" s="33"/>
      <c r="AJH9" s="33"/>
      <c r="AJI9" s="33"/>
      <c r="AJJ9" s="33"/>
      <c r="AJK9" s="33"/>
      <c r="AJL9" s="33"/>
      <c r="AJM9" s="33"/>
      <c r="AJN9" s="33"/>
      <c r="AJO9" s="33"/>
      <c r="AJP9" s="33"/>
      <c r="AJQ9" s="33"/>
      <c r="AJR9" s="33"/>
      <c r="AJS9" s="33"/>
      <c r="AJT9" s="33"/>
      <c r="AJU9" s="33"/>
      <c r="AJV9" s="33"/>
      <c r="AJW9" s="33"/>
      <c r="AJX9" s="33"/>
      <c r="AJY9" s="33"/>
      <c r="AJZ9" s="33"/>
      <c r="AKA9" s="33"/>
      <c r="AKB9" s="33"/>
      <c r="AKC9" s="33"/>
      <c r="AKD9" s="33"/>
      <c r="AKE9" s="33"/>
      <c r="AKF9" s="33"/>
      <c r="AKG9" s="33"/>
      <c r="AKH9" s="33"/>
      <c r="AKI9" s="33"/>
      <c r="AKJ9" s="33"/>
      <c r="AKK9" s="33"/>
      <c r="AKL9" s="33"/>
      <c r="AKM9" s="33"/>
      <c r="AKN9" s="33"/>
      <c r="AKO9" s="33"/>
      <c r="AKP9" s="33"/>
      <c r="AKQ9" s="33"/>
      <c r="AKR9" s="33"/>
      <c r="AKS9" s="33"/>
      <c r="AKT9" s="33"/>
      <c r="AKU9" s="33"/>
      <c r="AKV9" s="33"/>
      <c r="AKW9" s="33"/>
      <c r="AKX9" s="33"/>
      <c r="AKY9" s="33"/>
      <c r="AKZ9" s="33"/>
      <c r="ALA9" s="33"/>
      <c r="ALB9" s="33"/>
      <c r="ALC9" s="33"/>
      <c r="ALD9" s="33"/>
      <c r="ALE9" s="33"/>
      <c r="ALF9" s="33"/>
      <c r="ALG9" s="33"/>
      <c r="ALH9" s="33"/>
      <c r="ALI9" s="33"/>
      <c r="ALJ9" s="33"/>
      <c r="ALK9" s="33"/>
      <c r="ALL9" s="33"/>
      <c r="ALM9" s="33"/>
      <c r="ALN9" s="33"/>
      <c r="ALO9" s="33"/>
      <c r="ALP9" s="33"/>
      <c r="ALQ9" s="33"/>
      <c r="ALR9" s="33"/>
      <c r="ALS9" s="33"/>
      <c r="ALT9" s="33"/>
      <c r="ALU9" s="33"/>
      <c r="ALV9" s="33"/>
      <c r="ALW9" s="33"/>
      <c r="ALX9" s="33"/>
      <c r="ALY9" s="33"/>
      <c r="ALZ9" s="33"/>
      <c r="AMA9" s="33"/>
      <c r="AMB9" s="33"/>
      <c r="AMC9" s="33"/>
      <c r="AMD9" s="33"/>
      <c r="AME9" s="33"/>
      <c r="AMF9" s="33"/>
      <c r="AMG9" s="33"/>
      <c r="AMH9" s="33"/>
      <c r="AMI9" s="33"/>
      <c r="AMJ9" s="33"/>
      <c r="AMK9" s="33"/>
      <c r="AML9" s="33"/>
      <c r="AMM9" s="33"/>
      <c r="AMN9" s="33"/>
      <c r="AMO9" s="33"/>
      <c r="AMP9" s="33"/>
      <c r="AMQ9" s="33"/>
      <c r="AMR9" s="33"/>
      <c r="AMS9" s="33"/>
      <c r="AMT9" s="33"/>
      <c r="AMU9" s="33"/>
      <c r="AMV9" s="33"/>
      <c r="AMW9" s="33"/>
      <c r="AMX9" s="33"/>
      <c r="AMY9" s="33"/>
      <c r="AMZ9" s="33"/>
      <c r="ANA9" s="33"/>
      <c r="ANB9" s="33"/>
      <c r="ANC9" s="33"/>
      <c r="AND9" s="33"/>
      <c r="ANE9" s="33"/>
      <c r="ANF9" s="33"/>
      <c r="ANG9" s="33"/>
      <c r="ANH9" s="33"/>
      <c r="ANI9" s="33"/>
      <c r="ANJ9" s="33"/>
      <c r="ANK9" s="33"/>
      <c r="ANL9" s="33"/>
      <c r="ANM9" s="33"/>
      <c r="ANN9" s="33"/>
      <c r="ANO9" s="33"/>
      <c r="ANP9" s="33"/>
      <c r="ANQ9" s="33"/>
      <c r="ANR9" s="33"/>
      <c r="ANS9" s="33"/>
      <c r="ANT9" s="33"/>
      <c r="ANU9" s="33"/>
      <c r="ANV9" s="33"/>
      <c r="ANW9" s="33"/>
      <c r="ANX9" s="33"/>
      <c r="ANY9" s="33"/>
      <c r="ANZ9" s="33"/>
      <c r="AOA9" s="33"/>
      <c r="AOB9" s="33"/>
      <c r="AOC9" s="33"/>
      <c r="AOD9" s="33"/>
      <c r="AOE9" s="33"/>
      <c r="AOF9" s="33"/>
      <c r="AOG9" s="33"/>
      <c r="AOH9" s="33"/>
      <c r="AOI9" s="33"/>
      <c r="AOJ9" s="33"/>
      <c r="AOK9" s="33"/>
      <c r="AOL9" s="33"/>
      <c r="AOM9" s="33"/>
      <c r="AON9" s="33"/>
      <c r="AOO9" s="33"/>
      <c r="AOP9" s="33"/>
      <c r="AOQ9" s="33"/>
      <c r="AOR9" s="33"/>
      <c r="AOS9" s="33"/>
      <c r="AOT9" s="33"/>
      <c r="AOU9" s="33"/>
      <c r="AOV9" s="33"/>
      <c r="AOW9" s="33"/>
      <c r="AOX9" s="33"/>
      <c r="AOY9" s="33"/>
      <c r="AOZ9" s="33"/>
      <c r="APA9" s="33"/>
      <c r="APB9" s="33"/>
      <c r="APC9" s="33"/>
      <c r="APD9" s="33"/>
      <c r="APE9" s="33"/>
      <c r="APF9" s="33"/>
      <c r="APG9" s="33"/>
      <c r="APH9" s="33"/>
      <c r="API9" s="33"/>
      <c r="APJ9" s="33"/>
      <c r="APK9" s="33"/>
      <c r="APL9" s="33"/>
      <c r="APM9" s="33"/>
      <c r="APN9" s="33"/>
      <c r="APO9" s="33"/>
      <c r="APP9" s="33"/>
      <c r="APQ9" s="33"/>
      <c r="APR9" s="33"/>
      <c r="APS9" s="33"/>
      <c r="APT9" s="33"/>
      <c r="APU9" s="33"/>
      <c r="APV9" s="33"/>
      <c r="APW9" s="33"/>
      <c r="APX9" s="33"/>
      <c r="APY9" s="33"/>
      <c r="APZ9" s="33"/>
      <c r="AQA9" s="33"/>
      <c r="AQB9" s="33"/>
      <c r="AQC9" s="33"/>
      <c r="AQD9" s="33"/>
      <c r="AQE9" s="33"/>
      <c r="AQF9" s="33"/>
      <c r="AQG9" s="33"/>
      <c r="AQH9" s="33"/>
      <c r="AQI9" s="33"/>
      <c r="AQJ9" s="33"/>
      <c r="AQK9" s="33"/>
      <c r="AQL9" s="33"/>
      <c r="AQM9" s="33"/>
      <c r="AQN9" s="33"/>
      <c r="AQO9" s="33"/>
      <c r="AQP9" s="33"/>
      <c r="AQQ9" s="33"/>
      <c r="AQR9" s="33"/>
      <c r="AQS9" s="33"/>
      <c r="AQT9" s="33"/>
      <c r="AQU9" s="33"/>
      <c r="AQV9" s="33"/>
      <c r="AQW9" s="33"/>
      <c r="AQX9" s="33"/>
      <c r="AQY9" s="33"/>
      <c r="AQZ9" s="33"/>
      <c r="ARA9" s="33"/>
      <c r="ARB9" s="33"/>
      <c r="ARC9" s="33"/>
      <c r="ARD9" s="33"/>
      <c r="ARE9" s="33"/>
      <c r="ARF9" s="33"/>
      <c r="ARG9" s="33"/>
      <c r="ARH9" s="33"/>
      <c r="ARI9" s="33"/>
      <c r="ARJ9" s="33"/>
      <c r="ARK9" s="33"/>
      <c r="ARL9" s="33"/>
      <c r="ARM9" s="33"/>
      <c r="ARN9" s="33"/>
      <c r="ARO9" s="33"/>
      <c r="ARP9" s="33"/>
      <c r="ARQ9" s="33"/>
      <c r="ARR9" s="33"/>
      <c r="ARS9" s="33"/>
      <c r="ART9" s="33"/>
      <c r="ARU9" s="33"/>
      <c r="ARV9" s="33"/>
      <c r="ARW9" s="33"/>
      <c r="ARX9" s="33"/>
      <c r="ARY9" s="33"/>
      <c r="ARZ9" s="33"/>
      <c r="ASA9" s="33"/>
      <c r="ASB9" s="33"/>
      <c r="ASC9" s="33"/>
      <c r="ASD9" s="33"/>
      <c r="ASE9" s="33"/>
      <c r="ASF9" s="33"/>
      <c r="ASG9" s="33"/>
      <c r="ASH9" s="33"/>
      <c r="ASI9" s="33"/>
      <c r="ASJ9" s="33"/>
      <c r="ASK9" s="33"/>
      <c r="ASL9" s="33"/>
      <c r="ASM9" s="33"/>
      <c r="ASN9" s="33"/>
      <c r="ASO9" s="33"/>
      <c r="ASP9" s="33"/>
      <c r="ASQ9" s="33"/>
      <c r="ASR9" s="33"/>
      <c r="ASS9" s="33"/>
      <c r="AST9" s="33"/>
      <c r="ASU9" s="33"/>
      <c r="ASV9" s="33"/>
      <c r="ASW9" s="33"/>
      <c r="ASX9" s="33"/>
      <c r="ASY9" s="33"/>
      <c r="ASZ9" s="33"/>
      <c r="ATA9" s="33"/>
      <c r="ATB9" s="33"/>
      <c r="ATC9" s="33"/>
      <c r="ATD9" s="33"/>
      <c r="ATE9" s="33"/>
      <c r="ATF9" s="33"/>
      <c r="ATG9" s="33"/>
      <c r="ATH9" s="33"/>
      <c r="ATI9" s="33"/>
      <c r="ATJ9" s="33"/>
      <c r="ATK9" s="33"/>
      <c r="ATL9" s="33"/>
      <c r="ATM9" s="33"/>
      <c r="ATN9" s="33"/>
      <c r="ATO9" s="33"/>
      <c r="ATP9" s="33"/>
      <c r="ATQ9" s="33"/>
      <c r="ATR9" s="33"/>
      <c r="ATS9" s="33"/>
      <c r="ATT9" s="33"/>
      <c r="ATU9" s="33"/>
      <c r="ATV9" s="33"/>
      <c r="ATW9" s="33"/>
      <c r="ATX9" s="33"/>
      <c r="ATY9" s="33"/>
      <c r="ATZ9" s="33"/>
      <c r="AUA9" s="33"/>
      <c r="AUB9" s="33"/>
      <c r="AUC9" s="33"/>
      <c r="AUD9" s="33"/>
      <c r="AUE9" s="33"/>
      <c r="AUF9" s="33"/>
      <c r="AUG9" s="33"/>
      <c r="AUH9" s="33"/>
      <c r="AUI9" s="33"/>
      <c r="AUJ9" s="33"/>
      <c r="AUK9" s="33"/>
      <c r="AUL9" s="33"/>
      <c r="AUM9" s="33"/>
      <c r="AUN9" s="33"/>
      <c r="AUO9" s="33"/>
      <c r="AUP9" s="33"/>
      <c r="AUQ9" s="33"/>
      <c r="AUR9" s="33"/>
      <c r="AUS9" s="33"/>
      <c r="AUT9" s="33"/>
      <c r="AUU9" s="33"/>
      <c r="AUV9" s="33"/>
      <c r="AUW9" s="33"/>
      <c r="AUX9" s="33"/>
      <c r="AUY9" s="33"/>
      <c r="AUZ9" s="33"/>
      <c r="AVA9" s="33"/>
      <c r="AVB9" s="33"/>
      <c r="AVC9" s="33"/>
      <c r="AVD9" s="33"/>
      <c r="AVE9" s="33"/>
      <c r="AVF9" s="33"/>
      <c r="AVG9" s="33"/>
      <c r="AVH9" s="33"/>
      <c r="AVI9" s="33"/>
      <c r="AVJ9" s="33"/>
      <c r="AVK9" s="33"/>
      <c r="AVL9" s="33"/>
      <c r="AVM9" s="33"/>
      <c r="AVN9" s="33"/>
      <c r="AVO9" s="33"/>
      <c r="AVP9" s="33"/>
      <c r="AVQ9" s="33"/>
      <c r="AVR9" s="33"/>
      <c r="AVS9" s="33"/>
      <c r="AVT9" s="33"/>
      <c r="AVU9" s="33"/>
      <c r="AVV9" s="33"/>
      <c r="AVW9" s="33"/>
      <c r="AVX9" s="33"/>
      <c r="AVY9" s="33"/>
      <c r="AVZ9" s="33"/>
      <c r="AWA9" s="33"/>
      <c r="AWB9" s="33"/>
      <c r="AWC9" s="33"/>
      <c r="AWD9" s="33"/>
      <c r="AWE9" s="33"/>
      <c r="AWF9" s="33"/>
      <c r="AWG9" s="33"/>
      <c r="AWH9" s="33"/>
      <c r="AWI9" s="33"/>
      <c r="AWJ9" s="33"/>
      <c r="AWK9" s="33"/>
      <c r="AWL9" s="33"/>
      <c r="AWM9" s="33"/>
      <c r="AWN9" s="33"/>
      <c r="AWO9" s="33"/>
      <c r="AWP9" s="33"/>
      <c r="AWQ9" s="33"/>
      <c r="AWR9" s="33"/>
      <c r="AWS9" s="33"/>
      <c r="AWT9" s="33"/>
      <c r="AWU9" s="33"/>
      <c r="AWV9" s="33"/>
      <c r="AWW9" s="33"/>
      <c r="AWX9" s="33"/>
      <c r="AWY9" s="33"/>
      <c r="AWZ9" s="33"/>
      <c r="AXA9" s="33"/>
      <c r="AXB9" s="33"/>
      <c r="AXC9" s="33"/>
      <c r="AXD9" s="33"/>
      <c r="AXE9" s="33"/>
      <c r="AXF9" s="33"/>
      <c r="AXG9" s="33"/>
      <c r="AXH9" s="33"/>
      <c r="AXI9" s="33"/>
      <c r="AXJ9" s="33"/>
      <c r="AXK9" s="33"/>
      <c r="AXL9" s="33"/>
      <c r="AXM9" s="33"/>
      <c r="AXN9" s="33"/>
      <c r="AXO9" s="33"/>
      <c r="AXP9" s="33"/>
      <c r="AXQ9" s="33"/>
      <c r="AXR9" s="33"/>
      <c r="AXS9" s="33"/>
      <c r="AXT9" s="33"/>
      <c r="AXU9" s="33"/>
      <c r="AXV9" s="33"/>
      <c r="AXW9" s="33"/>
      <c r="AXX9" s="33"/>
      <c r="AXY9" s="33"/>
      <c r="AXZ9" s="33"/>
      <c r="AYA9" s="33"/>
      <c r="AYB9" s="33"/>
      <c r="AYC9" s="33"/>
      <c r="AYD9" s="33"/>
      <c r="AYE9" s="33"/>
      <c r="AYF9" s="33"/>
      <c r="AYG9" s="33"/>
      <c r="AYH9" s="33"/>
      <c r="AYI9" s="33"/>
      <c r="AYJ9" s="33"/>
      <c r="AYK9" s="33"/>
      <c r="AYL9" s="33"/>
      <c r="AYM9" s="33"/>
      <c r="AYN9" s="33"/>
      <c r="AYO9" s="33"/>
      <c r="AYP9" s="33"/>
      <c r="AYQ9" s="33"/>
      <c r="AYR9" s="33"/>
      <c r="AYS9" s="33"/>
      <c r="AYT9" s="33"/>
      <c r="AYU9" s="33"/>
      <c r="AYV9" s="33"/>
      <c r="AYW9" s="33"/>
      <c r="AYX9" s="33"/>
      <c r="AYY9" s="33"/>
      <c r="AYZ9" s="33"/>
      <c r="AZA9" s="33"/>
      <c r="AZB9" s="33"/>
      <c r="AZC9" s="33"/>
      <c r="AZD9" s="33"/>
      <c r="AZE9" s="33"/>
      <c r="AZF9" s="33"/>
      <c r="AZG9" s="33"/>
      <c r="AZH9" s="33"/>
      <c r="AZI9" s="33"/>
      <c r="AZJ9" s="33"/>
      <c r="AZK9" s="33"/>
      <c r="AZL9" s="33"/>
      <c r="AZM9" s="33"/>
      <c r="AZN9" s="33"/>
      <c r="AZO9" s="33"/>
      <c r="AZP9" s="33"/>
      <c r="AZQ9" s="33"/>
      <c r="AZR9" s="33"/>
      <c r="AZS9" s="33"/>
      <c r="AZT9" s="33"/>
      <c r="AZU9" s="33"/>
      <c r="AZV9" s="33"/>
      <c r="AZW9" s="33"/>
      <c r="AZX9" s="33"/>
      <c r="AZY9" s="33"/>
      <c r="AZZ9" s="33"/>
      <c r="BAA9" s="33"/>
      <c r="BAB9" s="33"/>
      <c r="BAC9" s="33"/>
      <c r="BAD9" s="33"/>
      <c r="BAE9" s="33"/>
      <c r="BAF9" s="33"/>
      <c r="BAG9" s="33"/>
      <c r="BAH9" s="33"/>
      <c r="BAI9" s="33"/>
      <c r="BAJ9" s="33"/>
      <c r="BAK9" s="33"/>
      <c r="BAL9" s="33"/>
      <c r="BAM9" s="33"/>
      <c r="BAN9" s="33"/>
      <c r="BAO9" s="33"/>
      <c r="BAP9" s="33"/>
      <c r="BAQ9" s="33"/>
      <c r="BAR9" s="33"/>
      <c r="BAS9" s="33"/>
      <c r="BAT9" s="33"/>
      <c r="BAU9" s="33"/>
      <c r="BAV9" s="33"/>
      <c r="BAW9" s="33"/>
      <c r="BAX9" s="33"/>
      <c r="BAY9" s="33"/>
      <c r="BAZ9" s="33"/>
      <c r="BBA9" s="33"/>
      <c r="BBB9" s="33"/>
      <c r="BBC9" s="33"/>
      <c r="BBD9" s="33"/>
      <c r="BBE9" s="33"/>
      <c r="BBF9" s="33"/>
      <c r="BBG9" s="33"/>
      <c r="BBH9" s="33"/>
      <c r="BBI9" s="33"/>
      <c r="BBJ9" s="33"/>
      <c r="BBK9" s="33"/>
      <c r="BBL9" s="33"/>
      <c r="BBM9" s="33"/>
      <c r="BBN9" s="33"/>
      <c r="BBO9" s="33"/>
      <c r="BBP9" s="33"/>
      <c r="BBQ9" s="33"/>
      <c r="BBR9" s="33"/>
      <c r="BBS9" s="33"/>
      <c r="BBT9" s="33"/>
      <c r="BBU9" s="33"/>
      <c r="BBV9" s="33"/>
      <c r="BBW9" s="33"/>
      <c r="BBX9" s="33"/>
      <c r="BBY9" s="33"/>
      <c r="BBZ9" s="33"/>
      <c r="BCA9" s="33"/>
      <c r="BCB9" s="33"/>
      <c r="BCC9" s="33"/>
      <c r="BCD9" s="33"/>
      <c r="BCE9" s="33"/>
      <c r="BCF9" s="33"/>
      <c r="BCG9" s="33"/>
      <c r="BCH9" s="33"/>
      <c r="BCI9" s="33"/>
      <c r="BCJ9" s="33"/>
      <c r="BCK9" s="33"/>
      <c r="BCL9" s="33"/>
      <c r="BCM9" s="33"/>
      <c r="BCN9" s="33"/>
      <c r="BCO9" s="33"/>
      <c r="BCP9" s="33"/>
      <c r="BCQ9" s="33"/>
      <c r="BCR9" s="33"/>
      <c r="BCS9" s="33"/>
      <c r="BCT9" s="33"/>
      <c r="BCU9" s="33"/>
      <c r="BCV9" s="33"/>
      <c r="BCW9" s="33"/>
      <c r="BCX9" s="33"/>
      <c r="BCY9" s="33"/>
      <c r="BCZ9" s="33"/>
      <c r="BDA9" s="33"/>
      <c r="BDB9" s="33"/>
      <c r="BDC9" s="33"/>
      <c r="BDD9" s="33"/>
      <c r="BDE9" s="33"/>
      <c r="BDF9" s="33"/>
      <c r="BDG9" s="33"/>
      <c r="BDH9" s="33"/>
      <c r="BDI9" s="33"/>
      <c r="BDJ9" s="33"/>
      <c r="BDK9" s="33"/>
      <c r="BDL9" s="33"/>
      <c r="BDM9" s="33"/>
      <c r="BDN9" s="33"/>
      <c r="BDO9" s="33"/>
      <c r="BDP9" s="33"/>
      <c r="BDQ9" s="33"/>
      <c r="BDR9" s="33"/>
      <c r="BDS9" s="33"/>
      <c r="BDT9" s="33"/>
      <c r="BDU9" s="33"/>
      <c r="BDV9" s="33"/>
      <c r="BDW9" s="33"/>
      <c r="BDX9" s="33"/>
      <c r="BDY9" s="33"/>
      <c r="BDZ9" s="33"/>
      <c r="BEA9" s="33"/>
      <c r="BEB9" s="33"/>
      <c r="BEC9" s="33"/>
      <c r="BED9" s="33"/>
      <c r="BEE9" s="33"/>
      <c r="BEF9" s="33"/>
      <c r="BEG9" s="33"/>
      <c r="BEH9" s="33"/>
      <c r="BEI9" s="33"/>
      <c r="BEJ9" s="33"/>
      <c r="BEK9" s="33"/>
      <c r="BEL9" s="33"/>
      <c r="BEM9" s="33"/>
      <c r="BEN9" s="33"/>
      <c r="BEO9" s="33"/>
      <c r="BEP9" s="33"/>
      <c r="BEQ9" s="33"/>
      <c r="BER9" s="33"/>
      <c r="BES9" s="33"/>
      <c r="BET9" s="33"/>
      <c r="BEU9" s="33"/>
      <c r="BEV9" s="33"/>
      <c r="BEW9" s="33"/>
      <c r="BEX9" s="33"/>
      <c r="BEY9" s="33"/>
      <c r="BEZ9" s="33"/>
      <c r="BFA9" s="33"/>
      <c r="BFB9" s="33"/>
      <c r="BFC9" s="33"/>
      <c r="BFD9" s="33"/>
      <c r="BFE9" s="33"/>
      <c r="BFF9" s="33"/>
      <c r="BFG9" s="33"/>
      <c r="BFH9" s="33"/>
      <c r="BFI9" s="33"/>
      <c r="BFJ9" s="33"/>
      <c r="BFK9" s="33"/>
      <c r="BFL9" s="33"/>
      <c r="BFM9" s="33"/>
      <c r="BFN9" s="33"/>
      <c r="BFO9" s="33"/>
      <c r="BFP9" s="33"/>
      <c r="BFQ9" s="33"/>
      <c r="BFR9" s="33"/>
      <c r="BFS9" s="33"/>
      <c r="BFT9" s="33"/>
      <c r="BFU9" s="33"/>
      <c r="BFV9" s="33"/>
      <c r="BFW9" s="33"/>
      <c r="BFX9" s="33"/>
      <c r="BFY9" s="33"/>
      <c r="BFZ9" s="33"/>
      <c r="BGA9" s="33"/>
      <c r="BGB9" s="33"/>
      <c r="BGC9" s="33"/>
      <c r="BGD9" s="33"/>
      <c r="BGE9" s="33"/>
      <c r="BGF9" s="33"/>
      <c r="BGG9" s="33"/>
      <c r="BGH9" s="33"/>
      <c r="BGI9" s="33"/>
      <c r="BGJ9" s="33"/>
      <c r="BGK9" s="33"/>
      <c r="BGL9" s="33"/>
      <c r="BGM9" s="33"/>
      <c r="BGN9" s="33"/>
      <c r="BGO9" s="33"/>
      <c r="BGP9" s="33"/>
      <c r="BGQ9" s="33"/>
      <c r="BGR9" s="33"/>
      <c r="BGS9" s="33"/>
      <c r="BGT9" s="33"/>
      <c r="BGU9" s="33"/>
      <c r="BGV9" s="33"/>
      <c r="BGW9" s="33"/>
      <c r="BGX9" s="33"/>
      <c r="BGY9" s="33"/>
      <c r="BGZ9" s="33"/>
      <c r="BHA9" s="33"/>
      <c r="BHB9" s="33"/>
      <c r="BHC9" s="33"/>
      <c r="BHD9" s="33"/>
      <c r="BHE9" s="33"/>
      <c r="BHF9" s="33"/>
      <c r="BHG9" s="33"/>
      <c r="BHH9" s="33"/>
      <c r="BHI9" s="33"/>
      <c r="BHJ9" s="33"/>
      <c r="BHK9" s="33"/>
      <c r="BHL9" s="33"/>
      <c r="BHM9" s="33"/>
      <c r="BHN9" s="33"/>
      <c r="BHO9" s="33"/>
      <c r="BHP9" s="33"/>
      <c r="BHQ9" s="33"/>
      <c r="BHR9" s="33"/>
      <c r="BHS9" s="33"/>
      <c r="BHT9" s="33"/>
      <c r="BHU9" s="33"/>
      <c r="BHV9" s="33"/>
      <c r="BHW9" s="33"/>
      <c r="BHX9" s="33"/>
      <c r="BHY9" s="33"/>
      <c r="BHZ9" s="33"/>
      <c r="BIA9" s="33"/>
      <c r="BIB9" s="33"/>
      <c r="BIC9" s="33"/>
      <c r="BID9" s="33"/>
      <c r="BIE9" s="33"/>
      <c r="BIF9" s="33"/>
      <c r="BIG9" s="33"/>
      <c r="BIH9" s="33"/>
      <c r="BII9" s="33"/>
      <c r="BIJ9" s="33"/>
      <c r="BIK9" s="33"/>
      <c r="BIL9" s="33"/>
      <c r="BIM9" s="33"/>
      <c r="BIN9" s="33"/>
      <c r="BIO9" s="33"/>
      <c r="BIP9" s="33"/>
      <c r="BIQ9" s="33"/>
      <c r="BIR9" s="33"/>
      <c r="BIS9" s="33"/>
      <c r="BIT9" s="33"/>
      <c r="BIU9" s="33"/>
      <c r="BIV9" s="33"/>
      <c r="BIW9" s="33"/>
      <c r="BIX9" s="33"/>
      <c r="BIY9" s="33"/>
      <c r="BIZ9" s="33"/>
      <c r="BJA9" s="33"/>
      <c r="BJB9" s="33"/>
      <c r="BJC9" s="33"/>
      <c r="BJD9" s="33"/>
      <c r="BJE9" s="33"/>
      <c r="BJF9" s="33"/>
      <c r="BJG9" s="33"/>
      <c r="BJH9" s="33"/>
      <c r="BJI9" s="33"/>
      <c r="BJJ9" s="33"/>
      <c r="BJK9" s="33"/>
      <c r="BJL9" s="33"/>
      <c r="BJM9" s="33"/>
      <c r="BJN9" s="33"/>
      <c r="BJO9" s="33"/>
      <c r="BJP9" s="33"/>
      <c r="BJQ9" s="33"/>
      <c r="BJR9" s="33"/>
      <c r="BJS9" s="33"/>
      <c r="BJT9" s="33"/>
      <c r="BJU9" s="33"/>
      <c r="BJV9" s="33"/>
      <c r="BJW9" s="33"/>
      <c r="BJX9" s="33"/>
      <c r="BJY9" s="33"/>
      <c r="BJZ9" s="33"/>
      <c r="BKA9" s="33"/>
      <c r="BKB9" s="33"/>
      <c r="BKC9" s="33"/>
      <c r="BKD9" s="33"/>
      <c r="BKE9" s="33"/>
      <c r="BKF9" s="33"/>
      <c r="BKG9" s="33"/>
      <c r="BKH9" s="33"/>
      <c r="BKI9" s="33"/>
      <c r="BKJ9" s="33"/>
      <c r="BKK9" s="33"/>
      <c r="BKL9" s="33"/>
      <c r="BKM9" s="33"/>
      <c r="BKN9" s="33"/>
      <c r="BKO9" s="33"/>
      <c r="BKP9" s="33"/>
      <c r="BKQ9" s="33"/>
      <c r="BKR9" s="33"/>
      <c r="BKS9" s="33"/>
      <c r="BKT9" s="33"/>
      <c r="BKU9" s="33"/>
      <c r="BKV9" s="33"/>
      <c r="BKW9" s="33"/>
      <c r="BKX9" s="33"/>
      <c r="BKY9" s="33"/>
      <c r="BKZ9" s="33"/>
      <c r="BLA9" s="33"/>
      <c r="BLB9" s="33"/>
      <c r="BLC9" s="33"/>
      <c r="BLD9" s="33"/>
      <c r="BLE9" s="33"/>
      <c r="BLF9" s="33"/>
      <c r="BLG9" s="33"/>
      <c r="BLH9" s="33"/>
      <c r="BLI9" s="33"/>
      <c r="BLJ9" s="33"/>
      <c r="BLK9" s="33"/>
      <c r="BLL9" s="33"/>
      <c r="BLM9" s="33"/>
      <c r="BLN9" s="33"/>
      <c r="BLO9" s="33"/>
      <c r="BLP9" s="33"/>
      <c r="BLQ9" s="33"/>
      <c r="BLR9" s="33"/>
      <c r="BLS9" s="33"/>
      <c r="BLT9" s="33"/>
      <c r="BLU9" s="33"/>
      <c r="BLV9" s="33"/>
      <c r="BLW9" s="33"/>
      <c r="BLX9" s="33"/>
      <c r="BLY9" s="33"/>
      <c r="BLZ9" s="33"/>
      <c r="BMA9" s="33"/>
      <c r="BMB9" s="33"/>
      <c r="BMC9" s="33"/>
      <c r="BMD9" s="33"/>
      <c r="BME9" s="33"/>
      <c r="BMF9" s="33"/>
      <c r="BMG9" s="33"/>
      <c r="BMH9" s="33"/>
      <c r="BMI9" s="33"/>
      <c r="BMJ9" s="33"/>
      <c r="BMK9" s="33"/>
      <c r="BML9" s="33"/>
      <c r="BMM9" s="33"/>
      <c r="BMN9" s="33"/>
      <c r="BMO9" s="33"/>
      <c r="BMP9" s="33"/>
      <c r="BMQ9" s="33"/>
      <c r="BMR9" s="33"/>
      <c r="BMS9" s="33"/>
      <c r="BMT9" s="33"/>
      <c r="BMU9" s="33"/>
      <c r="BMV9" s="33"/>
      <c r="BMW9" s="33"/>
      <c r="BMX9" s="33"/>
      <c r="BMY9" s="33"/>
      <c r="BMZ9" s="33"/>
      <c r="BNA9" s="33"/>
      <c r="BNB9" s="33"/>
      <c r="BNC9" s="33"/>
      <c r="BND9" s="33"/>
      <c r="BNE9" s="33"/>
      <c r="BNF9" s="33"/>
      <c r="BNG9" s="33"/>
      <c r="BNH9" s="33"/>
      <c r="BNI9" s="33"/>
      <c r="BNJ9" s="33"/>
      <c r="BNK9" s="33"/>
      <c r="BNL9" s="33"/>
      <c r="BNM9" s="33"/>
      <c r="BNN9" s="33"/>
      <c r="BNO9" s="33"/>
      <c r="BNP9" s="33"/>
      <c r="BNQ9" s="33"/>
      <c r="BNR9" s="33"/>
      <c r="BNS9" s="33"/>
      <c r="BNT9" s="33"/>
      <c r="BNU9" s="33"/>
      <c r="BNV9" s="33"/>
      <c r="BNW9" s="33"/>
      <c r="BNX9" s="33"/>
      <c r="BNY9" s="33"/>
      <c r="BNZ9" s="33"/>
      <c r="BOA9" s="33"/>
      <c r="BOB9" s="33"/>
      <c r="BOC9" s="33"/>
      <c r="BOD9" s="33"/>
      <c r="BOE9" s="33"/>
      <c r="BOF9" s="33"/>
      <c r="BOG9" s="33"/>
      <c r="BOH9" s="33"/>
      <c r="BOI9" s="33"/>
      <c r="BOJ9" s="33"/>
      <c r="BOK9" s="33"/>
      <c r="BOL9" s="33"/>
      <c r="BOM9" s="33"/>
      <c r="BON9" s="33"/>
      <c r="BOO9" s="33"/>
      <c r="BOP9" s="33"/>
      <c r="BOQ9" s="33"/>
      <c r="BOR9" s="33"/>
      <c r="BOS9" s="33"/>
      <c r="BOT9" s="33"/>
      <c r="BOU9" s="33"/>
      <c r="BOV9" s="33"/>
      <c r="BOW9" s="33"/>
      <c r="BOX9" s="33"/>
      <c r="BOY9" s="33"/>
      <c r="BOZ9" s="33"/>
      <c r="BPA9" s="33"/>
      <c r="BPB9" s="33"/>
      <c r="BPC9" s="33"/>
      <c r="BPD9" s="33"/>
      <c r="BPE9" s="33"/>
      <c r="BPF9" s="33"/>
      <c r="BPG9" s="33"/>
      <c r="BPH9" s="33"/>
      <c r="BPI9" s="33"/>
      <c r="BPJ9" s="33"/>
      <c r="BPK9" s="33"/>
      <c r="BPL9" s="33"/>
      <c r="BPM9" s="33"/>
      <c r="BPN9" s="33"/>
      <c r="BPO9" s="33"/>
      <c r="BPP9" s="33"/>
      <c r="BPQ9" s="33"/>
      <c r="BPR9" s="33"/>
      <c r="BPS9" s="33"/>
      <c r="BPT9" s="33"/>
      <c r="BPU9" s="33"/>
      <c r="BPV9" s="33"/>
      <c r="BPW9" s="33"/>
      <c r="BPX9" s="33"/>
      <c r="BPY9" s="33"/>
      <c r="BPZ9" s="33"/>
      <c r="BQA9" s="33"/>
      <c r="BQB9" s="33"/>
      <c r="BQC9" s="33"/>
      <c r="BQD9" s="33"/>
      <c r="BQE9" s="33"/>
      <c r="BQF9" s="33"/>
      <c r="BQG9" s="33"/>
      <c r="BQH9" s="33"/>
      <c r="BQI9" s="33"/>
      <c r="BQJ9" s="33"/>
      <c r="BQK9" s="33"/>
      <c r="BQL9" s="33"/>
      <c r="BQM9" s="33"/>
      <c r="BQN9" s="33"/>
      <c r="BQO9" s="33"/>
      <c r="BQP9" s="33"/>
      <c r="BQQ9" s="33"/>
      <c r="BQR9" s="33"/>
      <c r="BQS9" s="33"/>
      <c r="BQT9" s="33"/>
      <c r="BQU9" s="33"/>
      <c r="BQV9" s="33"/>
      <c r="BQW9" s="33"/>
      <c r="BQX9" s="33"/>
      <c r="BQY9" s="33"/>
      <c r="BQZ9" s="33"/>
      <c r="BRA9" s="33"/>
      <c r="BRB9" s="33"/>
      <c r="BRC9" s="33"/>
      <c r="BRD9" s="33"/>
      <c r="BRE9" s="33"/>
      <c r="BRF9" s="33"/>
      <c r="BRG9" s="33"/>
      <c r="BRH9" s="33"/>
      <c r="BRI9" s="33"/>
      <c r="BRJ9" s="33"/>
      <c r="BRK9" s="33"/>
      <c r="BRL9" s="33"/>
      <c r="BRM9" s="33"/>
      <c r="BRN9" s="33"/>
      <c r="BRO9" s="33"/>
      <c r="BRP9" s="33"/>
      <c r="BRQ9" s="33"/>
      <c r="BRR9" s="33"/>
      <c r="BRS9" s="33"/>
      <c r="BRT9" s="33"/>
      <c r="BRU9" s="33"/>
      <c r="BRV9" s="33"/>
      <c r="BRW9" s="33"/>
      <c r="BRX9" s="33"/>
      <c r="BRY9" s="33"/>
      <c r="BRZ9" s="33"/>
      <c r="BSA9" s="33"/>
      <c r="BSB9" s="33"/>
      <c r="BSC9" s="33"/>
      <c r="BSD9" s="33"/>
      <c r="BSE9" s="33"/>
      <c r="BSF9" s="33"/>
      <c r="BSG9" s="33"/>
      <c r="BSH9" s="33"/>
      <c r="BSI9" s="33"/>
      <c r="BSJ9" s="33"/>
      <c r="BSK9" s="33"/>
      <c r="BSL9" s="33"/>
      <c r="BSM9" s="33"/>
      <c r="BSN9" s="33"/>
      <c r="BSO9" s="33"/>
      <c r="BSP9" s="33"/>
      <c r="BSQ9" s="33"/>
      <c r="BSR9" s="33"/>
      <c r="BSS9" s="33"/>
      <c r="BST9" s="33"/>
      <c r="BSU9" s="33"/>
      <c r="BSV9" s="33"/>
      <c r="BSW9" s="33"/>
      <c r="BSX9" s="33"/>
      <c r="BSY9" s="33"/>
      <c r="BSZ9" s="33"/>
      <c r="BTA9" s="33"/>
      <c r="BTB9" s="33"/>
      <c r="BTC9" s="33"/>
      <c r="BTD9" s="33"/>
      <c r="BTE9" s="33"/>
      <c r="BTF9" s="33"/>
      <c r="BTG9" s="33"/>
      <c r="BTH9" s="33"/>
      <c r="BTI9" s="33"/>
      <c r="BTJ9" s="33"/>
      <c r="BTK9" s="33"/>
      <c r="BTL9" s="33"/>
      <c r="BTM9" s="33"/>
      <c r="BTN9" s="33"/>
      <c r="BTO9" s="33"/>
      <c r="BTP9" s="33"/>
      <c r="BTQ9" s="33"/>
      <c r="BTR9" s="33"/>
      <c r="BTS9" s="33"/>
      <c r="BTT9" s="33"/>
      <c r="BTU9" s="33"/>
      <c r="BTV9" s="33"/>
      <c r="BTW9" s="33"/>
      <c r="BTX9" s="33"/>
      <c r="BTY9" s="33"/>
      <c r="BTZ9" s="33"/>
      <c r="BUA9" s="33"/>
      <c r="BUB9" s="33"/>
      <c r="BUC9" s="33"/>
      <c r="BUD9" s="33"/>
      <c r="BUE9" s="33"/>
      <c r="BUF9" s="33"/>
      <c r="BUG9" s="33"/>
      <c r="BUH9" s="33"/>
      <c r="BUI9" s="33"/>
      <c r="BUJ9" s="33"/>
      <c r="BUK9" s="33"/>
      <c r="BUL9" s="33"/>
      <c r="BUM9" s="33"/>
      <c r="BUN9" s="33"/>
      <c r="BUO9" s="33"/>
      <c r="BUP9" s="33"/>
      <c r="BUQ9" s="33"/>
      <c r="BUR9" s="33"/>
      <c r="BUS9" s="33"/>
      <c r="BUT9" s="33"/>
      <c r="BUU9" s="33"/>
      <c r="BUV9" s="33"/>
      <c r="BUW9" s="33"/>
      <c r="BUX9" s="33"/>
      <c r="BUY9" s="33"/>
      <c r="BUZ9" s="33"/>
      <c r="BVA9" s="33"/>
      <c r="BVB9" s="33"/>
      <c r="BVC9" s="33"/>
      <c r="BVD9" s="33"/>
      <c r="BVE9" s="33"/>
      <c r="BVF9" s="33"/>
      <c r="BVG9" s="33"/>
      <c r="BVH9" s="33"/>
      <c r="BVI9" s="33"/>
      <c r="BVJ9" s="33"/>
      <c r="BVK9" s="33"/>
      <c r="BVL9" s="33"/>
      <c r="BVM9" s="33"/>
      <c r="BVN9" s="33"/>
      <c r="BVO9" s="33"/>
      <c r="BVP9" s="33"/>
      <c r="BVQ9" s="33"/>
      <c r="BVR9" s="33"/>
      <c r="BVS9" s="33"/>
      <c r="BVT9" s="33"/>
      <c r="BVU9" s="33"/>
      <c r="BVV9" s="33"/>
      <c r="BVW9" s="33"/>
      <c r="BVX9" s="33"/>
      <c r="BVY9" s="33"/>
      <c r="BVZ9" s="33"/>
      <c r="BWA9" s="33"/>
      <c r="BWB9" s="33"/>
      <c r="BWC9" s="33"/>
      <c r="BWD9" s="33"/>
      <c r="BWE9" s="33"/>
      <c r="BWF9" s="33"/>
      <c r="BWG9" s="33"/>
      <c r="BWH9" s="33"/>
      <c r="BWI9" s="33"/>
      <c r="BWJ9" s="33"/>
      <c r="BWK9" s="33"/>
      <c r="BWL9" s="33"/>
      <c r="BWM9" s="33"/>
      <c r="BWN9" s="33"/>
      <c r="BWO9" s="33"/>
      <c r="BWP9" s="33"/>
      <c r="BWQ9" s="33"/>
      <c r="BWR9" s="33"/>
      <c r="BWS9" s="33"/>
      <c r="BWT9" s="33"/>
      <c r="BWU9" s="33"/>
      <c r="BWV9" s="33"/>
      <c r="BWW9" s="33"/>
      <c r="BWX9" s="33"/>
      <c r="BWY9" s="33"/>
      <c r="BWZ9" s="33"/>
      <c r="BXA9" s="33"/>
      <c r="BXB9" s="33"/>
      <c r="BXC9" s="33"/>
      <c r="BXD9" s="33"/>
      <c r="BXE9" s="33"/>
      <c r="BXF9" s="33"/>
      <c r="BXG9" s="33"/>
      <c r="BXH9" s="33"/>
      <c r="BXI9" s="33"/>
      <c r="BXJ9" s="33"/>
      <c r="BXK9" s="33"/>
      <c r="BXL9" s="33"/>
      <c r="BXM9" s="33"/>
      <c r="BXN9" s="33"/>
      <c r="BXO9" s="33"/>
      <c r="BXP9" s="33"/>
      <c r="BXQ9" s="33"/>
      <c r="BXR9" s="33"/>
      <c r="BXS9" s="33"/>
      <c r="BXT9" s="33"/>
      <c r="BXU9" s="33"/>
      <c r="BXV9" s="33"/>
      <c r="BXW9" s="33"/>
      <c r="BXX9" s="33"/>
      <c r="BXY9" s="33"/>
      <c r="BXZ9" s="33"/>
      <c r="BYA9" s="33"/>
      <c r="BYB9" s="33"/>
      <c r="BYC9" s="33"/>
      <c r="BYD9" s="33"/>
      <c r="BYE9" s="33"/>
      <c r="BYF9" s="33"/>
      <c r="BYG9" s="33"/>
      <c r="BYH9" s="33"/>
      <c r="BYI9" s="33"/>
      <c r="BYJ9" s="33"/>
      <c r="BYK9" s="33"/>
      <c r="BYL9" s="33"/>
      <c r="BYM9" s="33"/>
      <c r="BYN9" s="33"/>
      <c r="BYO9" s="33"/>
      <c r="BYP9" s="33"/>
      <c r="BYQ9" s="33"/>
      <c r="BYR9" s="33"/>
      <c r="BYS9" s="33"/>
      <c r="BYT9" s="33"/>
      <c r="BYU9" s="33"/>
      <c r="BYV9" s="33"/>
      <c r="BYW9" s="33"/>
      <c r="BYX9" s="33"/>
      <c r="BYY9" s="33"/>
      <c r="BYZ9" s="33"/>
      <c r="BZA9" s="33"/>
      <c r="BZB9" s="33"/>
      <c r="BZC9" s="33"/>
      <c r="BZD9" s="33"/>
      <c r="BZE9" s="33"/>
      <c r="BZF9" s="33"/>
      <c r="BZG9" s="33"/>
      <c r="BZH9" s="33"/>
      <c r="BZI9" s="33"/>
      <c r="BZJ9" s="33"/>
      <c r="BZK9" s="33"/>
      <c r="BZL9" s="33"/>
      <c r="BZM9" s="33"/>
      <c r="BZN9" s="33"/>
      <c r="BZO9" s="33"/>
      <c r="BZP9" s="33"/>
      <c r="BZQ9" s="33"/>
      <c r="BZR9" s="33"/>
      <c r="BZS9" s="33"/>
      <c r="BZT9" s="33"/>
      <c r="BZU9" s="33"/>
      <c r="BZV9" s="33"/>
      <c r="BZW9" s="33"/>
      <c r="BZX9" s="33"/>
      <c r="BZY9" s="33"/>
      <c r="BZZ9" s="33"/>
      <c r="CAA9" s="33"/>
      <c r="CAB9" s="33"/>
      <c r="CAC9" s="33"/>
      <c r="CAD9" s="33"/>
      <c r="CAE9" s="33"/>
      <c r="CAF9" s="33"/>
      <c r="CAG9" s="33"/>
      <c r="CAH9" s="33"/>
      <c r="CAI9" s="33"/>
      <c r="CAJ9" s="33"/>
      <c r="CAK9" s="33"/>
      <c r="CAL9" s="33"/>
      <c r="CAM9" s="33"/>
      <c r="CAN9" s="33"/>
      <c r="CAO9" s="33"/>
      <c r="CAP9" s="33"/>
      <c r="CAQ9" s="33"/>
      <c r="CAR9" s="33"/>
      <c r="CAS9" s="33"/>
      <c r="CAT9" s="33"/>
      <c r="CAU9" s="33"/>
      <c r="CAV9" s="33"/>
      <c r="CAW9" s="33"/>
      <c r="CAX9" s="33"/>
      <c r="CAY9" s="33"/>
      <c r="CAZ9" s="33"/>
      <c r="CBA9" s="33"/>
      <c r="CBB9" s="33"/>
      <c r="CBC9" s="33"/>
      <c r="CBD9" s="33"/>
      <c r="CBE9" s="33"/>
      <c r="CBF9" s="33"/>
      <c r="CBG9" s="33"/>
      <c r="CBH9" s="33"/>
      <c r="CBI9" s="33"/>
      <c r="CBJ9" s="33"/>
      <c r="CBK9" s="33"/>
      <c r="CBL9" s="33"/>
      <c r="CBM9" s="33"/>
      <c r="CBN9" s="33"/>
      <c r="CBO9" s="33"/>
      <c r="CBP9" s="33"/>
      <c r="CBQ9" s="33"/>
      <c r="CBR9" s="33"/>
      <c r="CBS9" s="33"/>
      <c r="CBT9" s="33"/>
      <c r="CBU9" s="33"/>
      <c r="CBV9" s="33"/>
      <c r="CBW9" s="33"/>
      <c r="CBX9" s="33"/>
      <c r="CBY9" s="33"/>
      <c r="CBZ9" s="33"/>
      <c r="CCA9" s="33"/>
      <c r="CCB9" s="33"/>
      <c r="CCC9" s="33"/>
      <c r="CCD9" s="33"/>
      <c r="CCE9" s="33"/>
      <c r="CCF9" s="33"/>
      <c r="CCG9" s="33"/>
      <c r="CCH9" s="33"/>
      <c r="CCI9" s="33"/>
      <c r="CCJ9" s="33"/>
      <c r="CCK9" s="33"/>
      <c r="CCL9" s="33"/>
      <c r="CCM9" s="33"/>
      <c r="CCN9" s="33"/>
      <c r="CCO9" s="33"/>
      <c r="CCP9" s="33"/>
      <c r="CCQ9" s="33"/>
      <c r="CCR9" s="33"/>
      <c r="CCS9" s="33"/>
      <c r="CCT9" s="33"/>
      <c r="CCU9" s="33"/>
      <c r="CCV9" s="33"/>
      <c r="CCW9" s="33"/>
      <c r="CCX9" s="33"/>
      <c r="CCY9" s="33"/>
      <c r="CCZ9" s="33"/>
      <c r="CDA9" s="33"/>
      <c r="CDB9" s="33"/>
      <c r="CDC9" s="33"/>
      <c r="CDD9" s="33"/>
      <c r="CDE9" s="33"/>
      <c r="CDF9" s="33"/>
      <c r="CDG9" s="33"/>
      <c r="CDH9" s="33"/>
      <c r="CDI9" s="33"/>
      <c r="CDJ9" s="33"/>
      <c r="CDK9" s="33"/>
      <c r="CDL9" s="33"/>
      <c r="CDM9" s="33"/>
      <c r="CDN9" s="33"/>
      <c r="CDO9" s="33"/>
      <c r="CDP9" s="33"/>
      <c r="CDQ9" s="33"/>
      <c r="CDR9" s="33"/>
      <c r="CDS9" s="33"/>
      <c r="CDT9" s="33"/>
      <c r="CDU9" s="33"/>
      <c r="CDV9" s="33"/>
      <c r="CDW9" s="33"/>
      <c r="CDX9" s="33"/>
      <c r="CDY9" s="33"/>
      <c r="CDZ9" s="33"/>
      <c r="CEA9" s="33"/>
      <c r="CEB9" s="33"/>
      <c r="CEC9" s="33"/>
      <c r="CED9" s="33"/>
      <c r="CEE9" s="33"/>
      <c r="CEF9" s="33"/>
      <c r="CEG9" s="33"/>
      <c r="CEH9" s="33"/>
      <c r="CEI9" s="33"/>
      <c r="CEJ9" s="33"/>
      <c r="CEK9" s="33"/>
      <c r="CEL9" s="33"/>
      <c r="CEM9" s="33"/>
      <c r="CEN9" s="33"/>
      <c r="CEO9" s="33"/>
      <c r="CEP9" s="33"/>
      <c r="CEQ9" s="33"/>
      <c r="CER9" s="33"/>
      <c r="CES9" s="33"/>
      <c r="CET9" s="33"/>
      <c r="CEU9" s="33"/>
      <c r="CEV9" s="33"/>
      <c r="CEW9" s="33"/>
      <c r="CEX9" s="33"/>
      <c r="CEY9" s="33"/>
      <c r="CEZ9" s="33"/>
      <c r="CFA9" s="33"/>
      <c r="CFB9" s="33"/>
      <c r="CFC9" s="33"/>
      <c r="CFD9" s="33"/>
      <c r="CFE9" s="33"/>
      <c r="CFF9" s="33"/>
      <c r="CFG9" s="33"/>
      <c r="CFH9" s="33"/>
      <c r="CFI9" s="33"/>
      <c r="CFJ9" s="33"/>
      <c r="CFK9" s="33"/>
      <c r="CFL9" s="33"/>
      <c r="CFM9" s="33"/>
      <c r="CFN9" s="33"/>
      <c r="CFO9" s="33"/>
      <c r="CFP9" s="33"/>
      <c r="CFQ9" s="33"/>
      <c r="CFR9" s="33"/>
      <c r="CFS9" s="33"/>
      <c r="CFT9" s="33"/>
      <c r="CFU9" s="33"/>
      <c r="CFV9" s="33"/>
      <c r="CFW9" s="33"/>
      <c r="CFX9" s="33"/>
      <c r="CFY9" s="33"/>
      <c r="CFZ9" s="33"/>
      <c r="CGA9" s="33"/>
      <c r="CGB9" s="33"/>
      <c r="CGC9" s="33"/>
      <c r="CGD9" s="33"/>
      <c r="CGE9" s="33"/>
      <c r="CGF9" s="33"/>
      <c r="CGG9" s="33"/>
      <c r="CGH9" s="33"/>
      <c r="CGI9" s="33"/>
      <c r="CGJ9" s="33"/>
      <c r="CGK9" s="33"/>
      <c r="CGL9" s="33"/>
      <c r="CGM9" s="33"/>
      <c r="CGN9" s="33"/>
      <c r="CGO9" s="33"/>
      <c r="CGP9" s="33"/>
      <c r="CGQ9" s="33"/>
      <c r="CGR9" s="33"/>
      <c r="CGS9" s="33"/>
      <c r="CGT9" s="33"/>
      <c r="CGU9" s="33"/>
      <c r="CGV9" s="33"/>
      <c r="CGW9" s="33"/>
      <c r="CGX9" s="33"/>
      <c r="CGY9" s="33"/>
      <c r="CGZ9" s="33"/>
      <c r="CHA9" s="33"/>
      <c r="CHB9" s="33"/>
      <c r="CHC9" s="33"/>
      <c r="CHD9" s="33"/>
      <c r="CHE9" s="33"/>
      <c r="CHF9" s="33"/>
      <c r="CHG9" s="33"/>
      <c r="CHH9" s="33"/>
      <c r="CHI9" s="33"/>
      <c r="CHJ9" s="33"/>
      <c r="CHK9" s="33"/>
      <c r="CHL9" s="33"/>
      <c r="CHM9" s="33"/>
      <c r="CHN9" s="33"/>
      <c r="CHO9" s="33"/>
      <c r="CHP9" s="33"/>
      <c r="CHQ9" s="33"/>
      <c r="CHR9" s="33"/>
      <c r="CHS9" s="33"/>
      <c r="CHT9" s="33"/>
      <c r="CHU9" s="33"/>
      <c r="CHV9" s="33"/>
      <c r="CHW9" s="33"/>
      <c r="CHX9" s="33"/>
      <c r="CHY9" s="33"/>
      <c r="CHZ9" s="33"/>
      <c r="CIA9" s="33"/>
      <c r="CIB9" s="33"/>
      <c r="CIC9" s="33"/>
      <c r="CID9" s="33"/>
      <c r="CIE9" s="33"/>
      <c r="CIF9" s="33"/>
      <c r="CIG9" s="33"/>
      <c r="CIH9" s="33"/>
      <c r="CII9" s="33"/>
      <c r="CIJ9" s="33"/>
      <c r="CIK9" s="33"/>
      <c r="CIL9" s="33"/>
      <c r="CIM9" s="33"/>
      <c r="CIN9" s="33"/>
      <c r="CIO9" s="33"/>
      <c r="CIP9" s="33"/>
      <c r="CIQ9" s="33"/>
      <c r="CIR9" s="33"/>
      <c r="CIS9" s="33"/>
      <c r="CIT9" s="33"/>
      <c r="CIU9" s="33"/>
      <c r="CIV9" s="33"/>
      <c r="CIW9" s="33"/>
      <c r="CIX9" s="33"/>
      <c r="CIY9" s="33"/>
      <c r="CIZ9" s="33"/>
      <c r="CJA9" s="33"/>
      <c r="CJB9" s="33"/>
      <c r="CJC9" s="33"/>
      <c r="CJD9" s="33"/>
      <c r="CJE9" s="33"/>
      <c r="CJF9" s="33"/>
      <c r="CJG9" s="33"/>
      <c r="CJH9" s="33"/>
      <c r="CJI9" s="33"/>
      <c r="CJJ9" s="33"/>
      <c r="CJK9" s="33"/>
      <c r="CJL9" s="33"/>
      <c r="CJM9" s="33"/>
      <c r="CJN9" s="33"/>
      <c r="CJO9" s="33"/>
      <c r="CJP9" s="33"/>
      <c r="CJQ9" s="33"/>
      <c r="CJR9" s="33"/>
      <c r="CJS9" s="33"/>
      <c r="CJT9" s="33"/>
      <c r="CJU9" s="33"/>
      <c r="CJV9" s="33"/>
      <c r="CJW9" s="33"/>
      <c r="CJX9" s="33"/>
      <c r="CJY9" s="33"/>
      <c r="CJZ9" s="33"/>
      <c r="CKA9" s="33"/>
      <c r="CKB9" s="33"/>
      <c r="CKC9" s="33"/>
      <c r="CKD9" s="33"/>
      <c r="CKE9" s="33"/>
      <c r="CKF9" s="33"/>
      <c r="CKG9" s="33"/>
      <c r="CKH9" s="33"/>
      <c r="CKI9" s="33"/>
      <c r="CKJ9" s="33"/>
      <c r="CKK9" s="33"/>
      <c r="CKL9" s="33"/>
      <c r="CKM9" s="33"/>
      <c r="CKN9" s="33"/>
      <c r="CKO9" s="33"/>
      <c r="CKP9" s="33"/>
      <c r="CKQ9" s="33"/>
      <c r="CKR9" s="33"/>
      <c r="CKS9" s="33"/>
      <c r="CKT9" s="33"/>
      <c r="CKU9" s="33"/>
      <c r="CKV9" s="33"/>
      <c r="CKW9" s="33"/>
      <c r="CKX9" s="33"/>
      <c r="CKY9" s="33"/>
      <c r="CKZ9" s="33"/>
      <c r="CLA9" s="33"/>
      <c r="CLB9" s="33"/>
      <c r="CLC9" s="33"/>
      <c r="CLD9" s="33"/>
      <c r="CLE9" s="33"/>
      <c r="CLF9" s="33"/>
      <c r="CLG9" s="33"/>
      <c r="CLH9" s="33"/>
      <c r="CLI9" s="33"/>
      <c r="CLJ9" s="33"/>
      <c r="CLK9" s="33"/>
      <c r="CLL9" s="33"/>
      <c r="CLM9" s="33"/>
      <c r="CLN9" s="33"/>
      <c r="CLO9" s="33"/>
      <c r="CLP9" s="33"/>
      <c r="CLQ9" s="33"/>
      <c r="CLR9" s="33"/>
      <c r="CLS9" s="33"/>
      <c r="CLT9" s="33"/>
      <c r="CLU9" s="33"/>
      <c r="CLV9" s="33"/>
      <c r="CLW9" s="33"/>
      <c r="CLX9" s="33"/>
      <c r="CLY9" s="33"/>
      <c r="CLZ9" s="33"/>
      <c r="CMA9" s="33"/>
      <c r="CMB9" s="33"/>
      <c r="CMC9" s="33"/>
      <c r="CMD9" s="33"/>
      <c r="CME9" s="33"/>
      <c r="CMF9" s="33"/>
      <c r="CMG9" s="33"/>
      <c r="CMH9" s="33"/>
      <c r="CMI9" s="33"/>
      <c r="CMJ9" s="33"/>
      <c r="CMK9" s="33"/>
      <c r="CML9" s="33"/>
      <c r="CMM9" s="33"/>
      <c r="CMN9" s="33"/>
      <c r="CMO9" s="33"/>
      <c r="CMP9" s="33"/>
      <c r="CMQ9" s="33"/>
      <c r="CMR9" s="33"/>
      <c r="CMS9" s="33"/>
      <c r="CMT9" s="33"/>
      <c r="CMU9" s="33"/>
      <c r="CMV9" s="33"/>
      <c r="CMW9" s="33"/>
      <c r="CMX9" s="33"/>
      <c r="CMY9" s="33"/>
      <c r="CMZ9" s="33"/>
      <c r="CNA9" s="33"/>
      <c r="CNB9" s="33"/>
      <c r="CNC9" s="33"/>
      <c r="CND9" s="33"/>
      <c r="CNE9" s="33"/>
      <c r="CNF9" s="33"/>
      <c r="CNG9" s="33"/>
      <c r="CNH9" s="33"/>
      <c r="CNI9" s="33"/>
      <c r="CNJ9" s="33"/>
      <c r="CNK9" s="33"/>
      <c r="CNL9" s="33"/>
      <c r="CNM9" s="33"/>
      <c r="CNN9" s="33"/>
      <c r="CNO9" s="33"/>
      <c r="CNP9" s="33"/>
      <c r="CNQ9" s="33"/>
      <c r="CNR9" s="33"/>
      <c r="CNS9" s="33"/>
      <c r="CNT9" s="33"/>
      <c r="CNU9" s="33"/>
      <c r="CNV9" s="33"/>
      <c r="CNW9" s="33"/>
      <c r="CNX9" s="33"/>
      <c r="CNY9" s="33"/>
      <c r="CNZ9" s="33"/>
      <c r="COA9" s="33"/>
      <c r="COB9" s="33"/>
      <c r="COC9" s="33"/>
      <c r="COD9" s="33"/>
      <c r="COE9" s="33"/>
      <c r="COF9" s="33"/>
      <c r="COG9" s="33"/>
      <c r="COH9" s="33"/>
      <c r="COI9" s="33"/>
      <c r="COJ9" s="33"/>
      <c r="COK9" s="33"/>
      <c r="COL9" s="33"/>
      <c r="COM9" s="33"/>
      <c r="CON9" s="33"/>
      <c r="COO9" s="33"/>
      <c r="COP9" s="33"/>
      <c r="COQ9" s="33"/>
      <c r="COR9" s="33"/>
      <c r="COS9" s="33"/>
      <c r="COT9" s="33"/>
      <c r="COU9" s="33"/>
      <c r="COV9" s="33"/>
      <c r="COW9" s="33"/>
      <c r="COX9" s="33"/>
      <c r="COY9" s="33"/>
      <c r="COZ9" s="33"/>
      <c r="CPA9" s="33"/>
      <c r="CPB9" s="33"/>
      <c r="CPC9" s="33"/>
      <c r="CPD9" s="33"/>
      <c r="CPE9" s="33"/>
      <c r="CPF9" s="33"/>
      <c r="CPG9" s="33"/>
      <c r="CPH9" s="33"/>
      <c r="CPI9" s="33"/>
      <c r="CPJ9" s="33"/>
      <c r="CPK9" s="33"/>
      <c r="CPL9" s="33"/>
      <c r="CPM9" s="33"/>
      <c r="CPN9" s="33"/>
      <c r="CPO9" s="33"/>
      <c r="CPP9" s="33"/>
      <c r="CPQ9" s="33"/>
      <c r="CPR9" s="33"/>
      <c r="CPS9" s="33"/>
      <c r="CPT9" s="33"/>
      <c r="CPU9" s="33"/>
      <c r="CPV9" s="33"/>
      <c r="CPW9" s="33"/>
      <c r="CPX9" s="33"/>
      <c r="CPY9" s="33"/>
      <c r="CPZ9" s="33"/>
      <c r="CQA9" s="33"/>
      <c r="CQB9" s="33"/>
      <c r="CQC9" s="33"/>
      <c r="CQD9" s="33"/>
      <c r="CQE9" s="33"/>
      <c r="CQF9" s="33"/>
      <c r="CQG9" s="33"/>
      <c r="CQH9" s="33"/>
      <c r="CQI9" s="33"/>
      <c r="CQJ9" s="33"/>
      <c r="CQK9" s="33"/>
      <c r="CQL9" s="33"/>
      <c r="CQM9" s="33"/>
      <c r="CQN9" s="33"/>
      <c r="CQO9" s="33"/>
      <c r="CQP9" s="33"/>
      <c r="CQQ9" s="33"/>
      <c r="CQR9" s="33"/>
      <c r="CQS9" s="33"/>
      <c r="CQT9" s="33"/>
      <c r="CQU9" s="33"/>
      <c r="CQV9" s="33"/>
      <c r="CQW9" s="33"/>
      <c r="CQX9" s="33"/>
      <c r="CQY9" s="33"/>
      <c r="CQZ9" s="33"/>
      <c r="CRA9" s="33"/>
      <c r="CRB9" s="33"/>
      <c r="CRC9" s="33"/>
      <c r="CRD9" s="33"/>
      <c r="CRE9" s="33"/>
      <c r="CRF9" s="33"/>
      <c r="CRG9" s="33"/>
      <c r="CRH9" s="33"/>
      <c r="CRI9" s="33"/>
      <c r="CRJ9" s="33"/>
      <c r="CRK9" s="33"/>
      <c r="CRL9" s="33"/>
      <c r="CRM9" s="33"/>
      <c r="CRN9" s="33"/>
      <c r="CRO9" s="33"/>
      <c r="CRP9" s="33"/>
      <c r="CRQ9" s="33"/>
      <c r="CRR9" s="33"/>
      <c r="CRS9" s="33"/>
      <c r="CRT9" s="33"/>
      <c r="CRU9" s="33"/>
      <c r="CRV9" s="33"/>
      <c r="CRW9" s="33"/>
      <c r="CRX9" s="33"/>
      <c r="CRY9" s="33"/>
      <c r="CRZ9" s="33"/>
      <c r="CSA9" s="33"/>
      <c r="CSB9" s="33"/>
      <c r="CSC9" s="33"/>
      <c r="CSD9" s="33"/>
      <c r="CSE9" s="33"/>
      <c r="CSF9" s="33"/>
      <c r="CSG9" s="33"/>
      <c r="CSH9" s="33"/>
      <c r="CSI9" s="33"/>
      <c r="CSJ9" s="33"/>
      <c r="CSK9" s="33"/>
      <c r="CSL9" s="33"/>
      <c r="CSM9" s="33"/>
      <c r="CSN9" s="33"/>
      <c r="CSO9" s="33"/>
      <c r="CSP9" s="33"/>
      <c r="CSQ9" s="33"/>
      <c r="CSR9" s="33"/>
      <c r="CSS9" s="33"/>
      <c r="CST9" s="33"/>
      <c r="CSU9" s="33"/>
      <c r="CSV9" s="33"/>
      <c r="CSW9" s="33"/>
      <c r="CSX9" s="33"/>
      <c r="CSY9" s="33"/>
      <c r="CSZ9" s="33"/>
      <c r="CTA9" s="33"/>
      <c r="CTB9" s="33"/>
      <c r="CTC9" s="33"/>
      <c r="CTD9" s="33"/>
      <c r="CTE9" s="33"/>
      <c r="CTF9" s="33"/>
      <c r="CTG9" s="33"/>
      <c r="CTH9" s="33"/>
      <c r="CTI9" s="33"/>
      <c r="CTJ9" s="33"/>
      <c r="CTK9" s="33"/>
      <c r="CTL9" s="33"/>
      <c r="CTM9" s="33"/>
      <c r="CTN9" s="33"/>
      <c r="CTO9" s="33"/>
      <c r="CTP9" s="33"/>
      <c r="CTQ9" s="33"/>
      <c r="CTR9" s="33"/>
      <c r="CTS9" s="33"/>
      <c r="CTT9" s="33"/>
      <c r="CTU9" s="33"/>
      <c r="CTV9" s="33"/>
      <c r="CTW9" s="33"/>
      <c r="CTX9" s="33"/>
      <c r="CTY9" s="33"/>
      <c r="CTZ9" s="33"/>
      <c r="CUA9" s="33"/>
      <c r="CUB9" s="33"/>
      <c r="CUC9" s="33"/>
      <c r="CUD9" s="33"/>
      <c r="CUE9" s="33"/>
      <c r="CUF9" s="33"/>
      <c r="CUG9" s="33"/>
      <c r="CUH9" s="33"/>
      <c r="CUI9" s="33"/>
      <c r="CUJ9" s="33"/>
      <c r="CUK9" s="33"/>
      <c r="CUL9" s="33"/>
      <c r="CUM9" s="33"/>
      <c r="CUN9" s="33"/>
      <c r="CUO9" s="33"/>
      <c r="CUP9" s="33"/>
      <c r="CUQ9" s="33"/>
      <c r="CUR9" s="33"/>
      <c r="CUS9" s="33"/>
      <c r="CUT9" s="33"/>
      <c r="CUU9" s="33"/>
      <c r="CUV9" s="33"/>
      <c r="CUW9" s="33"/>
      <c r="CUX9" s="33"/>
      <c r="CUY9" s="33"/>
      <c r="CUZ9" s="33"/>
      <c r="CVA9" s="33"/>
      <c r="CVB9" s="33"/>
      <c r="CVC9" s="33"/>
      <c r="CVD9" s="33"/>
      <c r="CVE9" s="33"/>
      <c r="CVF9" s="33"/>
      <c r="CVG9" s="33"/>
      <c r="CVH9" s="33"/>
      <c r="CVI9" s="33"/>
      <c r="CVJ9" s="33"/>
      <c r="CVK9" s="33"/>
      <c r="CVL9" s="33"/>
      <c r="CVM9" s="33"/>
      <c r="CVN9" s="33"/>
      <c r="CVO9" s="33"/>
      <c r="CVP9" s="33"/>
      <c r="CVQ9" s="33"/>
      <c r="CVR9" s="33"/>
      <c r="CVS9" s="33"/>
      <c r="CVT9" s="33"/>
      <c r="CVU9" s="33"/>
      <c r="CVV9" s="33"/>
      <c r="CVW9" s="33"/>
      <c r="CVX9" s="33"/>
      <c r="CVY9" s="33"/>
      <c r="CVZ9" s="33"/>
      <c r="CWA9" s="33"/>
      <c r="CWB9" s="33"/>
      <c r="CWC9" s="33"/>
      <c r="CWD9" s="33"/>
      <c r="CWE9" s="33"/>
      <c r="CWF9" s="33"/>
      <c r="CWG9" s="33"/>
      <c r="CWH9" s="33"/>
      <c r="CWI9" s="33"/>
      <c r="CWJ9" s="33"/>
      <c r="CWK9" s="33"/>
      <c r="CWL9" s="33"/>
      <c r="CWM9" s="33"/>
      <c r="CWN9" s="33"/>
      <c r="CWO9" s="33"/>
      <c r="CWP9" s="33"/>
      <c r="CWQ9" s="33"/>
      <c r="CWR9" s="33"/>
      <c r="CWS9" s="33"/>
      <c r="CWT9" s="33"/>
      <c r="CWU9" s="33"/>
      <c r="CWV9" s="33"/>
      <c r="CWW9" s="33"/>
      <c r="CWX9" s="33"/>
      <c r="CWY9" s="33"/>
      <c r="CWZ9" s="33"/>
      <c r="CXA9" s="33"/>
      <c r="CXB9" s="33"/>
      <c r="CXC9" s="33"/>
      <c r="CXD9" s="33"/>
      <c r="CXE9" s="33"/>
      <c r="CXF9" s="33"/>
      <c r="CXG9" s="33"/>
      <c r="CXH9" s="33"/>
      <c r="CXI9" s="33"/>
      <c r="CXJ9" s="33"/>
      <c r="CXK9" s="33"/>
      <c r="CXL9" s="33"/>
      <c r="CXM9" s="33"/>
      <c r="CXN9" s="33"/>
      <c r="CXO9" s="33"/>
      <c r="CXP9" s="33"/>
      <c r="CXQ9" s="33"/>
      <c r="CXR9" s="33"/>
      <c r="CXS9" s="33"/>
      <c r="CXT9" s="33"/>
      <c r="CXU9" s="33"/>
      <c r="CXV9" s="33"/>
      <c r="CXW9" s="33"/>
      <c r="CXX9" s="33"/>
      <c r="CXY9" s="33"/>
      <c r="CXZ9" s="33"/>
      <c r="CYA9" s="33"/>
      <c r="CYB9" s="33"/>
      <c r="CYC9" s="33"/>
      <c r="CYD9" s="33"/>
      <c r="CYE9" s="33"/>
      <c r="CYF9" s="33"/>
      <c r="CYG9" s="33"/>
      <c r="CYH9" s="33"/>
      <c r="CYI9" s="33"/>
      <c r="CYJ9" s="33"/>
      <c r="CYK9" s="33"/>
      <c r="CYL9" s="33"/>
      <c r="CYM9" s="33"/>
      <c r="CYN9" s="33"/>
      <c r="CYO9" s="33"/>
      <c r="CYP9" s="33"/>
      <c r="CYQ9" s="33"/>
      <c r="CYR9" s="33"/>
      <c r="CYS9" s="33"/>
      <c r="CYT9" s="33"/>
      <c r="CYU9" s="33"/>
      <c r="CYV9" s="33"/>
      <c r="CYW9" s="33"/>
      <c r="CYX9" s="33"/>
      <c r="CYY9" s="33"/>
      <c r="CYZ9" s="33"/>
      <c r="CZA9" s="33"/>
      <c r="CZB9" s="33"/>
      <c r="CZC9" s="33"/>
      <c r="CZD9" s="33"/>
      <c r="CZE9" s="33"/>
      <c r="CZF9" s="33"/>
      <c r="CZG9" s="33"/>
      <c r="CZH9" s="33"/>
      <c r="CZI9" s="33"/>
      <c r="CZJ9" s="33"/>
      <c r="CZK9" s="33"/>
      <c r="CZL9" s="33"/>
      <c r="CZM9" s="33"/>
      <c r="CZN9" s="33"/>
      <c r="CZO9" s="33"/>
      <c r="CZP9" s="33"/>
      <c r="CZQ9" s="33"/>
      <c r="CZR9" s="33"/>
      <c r="CZS9" s="33"/>
      <c r="CZT9" s="33"/>
      <c r="CZU9" s="33"/>
      <c r="CZV9" s="33"/>
      <c r="CZW9" s="33"/>
      <c r="CZX9" s="33"/>
      <c r="CZY9" s="33"/>
      <c r="CZZ9" s="33"/>
      <c r="DAA9" s="33"/>
      <c r="DAB9" s="33"/>
      <c r="DAC9" s="33"/>
      <c r="DAD9" s="33"/>
      <c r="DAE9" s="33"/>
      <c r="DAF9" s="33"/>
      <c r="DAG9" s="33"/>
      <c r="DAH9" s="33"/>
      <c r="DAI9" s="33"/>
      <c r="DAJ9" s="33"/>
      <c r="DAK9" s="33"/>
      <c r="DAL9" s="33"/>
      <c r="DAM9" s="33"/>
      <c r="DAN9" s="33"/>
      <c r="DAO9" s="33"/>
      <c r="DAP9" s="33"/>
      <c r="DAQ9" s="33"/>
      <c r="DAR9" s="33"/>
      <c r="DAS9" s="33"/>
      <c r="DAT9" s="33"/>
      <c r="DAU9" s="33"/>
      <c r="DAV9" s="33"/>
      <c r="DAW9" s="33"/>
      <c r="DAX9" s="33"/>
      <c r="DAY9" s="33"/>
      <c r="DAZ9" s="33"/>
      <c r="DBA9" s="33"/>
      <c r="DBB9" s="33"/>
      <c r="DBC9" s="33"/>
      <c r="DBD9" s="33"/>
      <c r="DBE9" s="33"/>
      <c r="DBF9" s="33"/>
      <c r="DBG9" s="33"/>
      <c r="DBH9" s="33"/>
      <c r="DBI9" s="33"/>
      <c r="DBJ9" s="33"/>
      <c r="DBK9" s="33"/>
      <c r="DBL9" s="33"/>
      <c r="DBM9" s="33"/>
    </row>
    <row r="10" spans="1:2914" s="11" customFormat="1" ht="227" customHeight="1">
      <c r="A10" s="80" t="s">
        <v>114</v>
      </c>
      <c r="B10" s="89" t="s">
        <v>145</v>
      </c>
      <c r="C10" s="80" t="s">
        <v>48</v>
      </c>
      <c r="D10" s="80" t="s">
        <v>1182</v>
      </c>
      <c r="E10" s="80" t="s">
        <v>818</v>
      </c>
      <c r="F10" s="80" t="s">
        <v>102</v>
      </c>
      <c r="G10" s="80" t="s">
        <v>171</v>
      </c>
      <c r="H10" s="80" t="s">
        <v>163</v>
      </c>
      <c r="I10" s="80" t="s">
        <v>199</v>
      </c>
      <c r="J10" s="80" t="s">
        <v>199</v>
      </c>
      <c r="K10" s="80" t="s">
        <v>77</v>
      </c>
      <c r="L10" s="80" t="s">
        <v>82</v>
      </c>
      <c r="M10" s="90">
        <v>42475</v>
      </c>
      <c r="N10" s="80" t="s">
        <v>95</v>
      </c>
      <c r="O10" s="80">
        <v>-25.4374</v>
      </c>
      <c r="P10" s="80">
        <v>31.675799999999999</v>
      </c>
      <c r="Q10" s="80" t="s">
        <v>1948</v>
      </c>
      <c r="R10" s="80" t="s">
        <v>80</v>
      </c>
      <c r="S10" s="80" t="s">
        <v>199</v>
      </c>
      <c r="T10" s="80" t="s">
        <v>136</v>
      </c>
      <c r="U10" s="80" t="s">
        <v>38</v>
      </c>
      <c r="V10" s="80" t="s">
        <v>129</v>
      </c>
      <c r="W10" s="80" t="s">
        <v>44</v>
      </c>
      <c r="X10" s="80" t="s">
        <v>82</v>
      </c>
      <c r="Y10" s="80" t="s">
        <v>199</v>
      </c>
      <c r="Z10" s="80" t="s">
        <v>199</v>
      </c>
      <c r="AA10" s="89" t="s">
        <v>920</v>
      </c>
      <c r="AB10" s="89" t="s">
        <v>920</v>
      </c>
      <c r="AC10" s="80" t="s">
        <v>1469</v>
      </c>
      <c r="AD10" s="80" t="s">
        <v>34</v>
      </c>
      <c r="AE10" s="80" t="s">
        <v>193</v>
      </c>
      <c r="AF10" s="80" t="s">
        <v>192</v>
      </c>
      <c r="AG10" s="80" t="s">
        <v>77</v>
      </c>
      <c r="AH10" s="80" t="s">
        <v>221</v>
      </c>
      <c r="AI10" s="80" t="s">
        <v>959</v>
      </c>
      <c r="AJ10" s="80" t="s">
        <v>223</v>
      </c>
      <c r="AK10" s="80" t="s">
        <v>1470</v>
      </c>
      <c r="AL10" s="80" t="s">
        <v>1371</v>
      </c>
      <c r="AM10" s="80" t="s">
        <v>1376</v>
      </c>
      <c r="AN10" s="91" t="s">
        <v>22</v>
      </c>
      <c r="AO10" s="80" t="s">
        <v>83</v>
      </c>
      <c r="AP10" s="80" t="s">
        <v>1471</v>
      </c>
      <c r="AQ10" s="80" t="s">
        <v>46</v>
      </c>
      <c r="AR10" s="80" t="s">
        <v>199</v>
      </c>
      <c r="AS10" s="80" t="s">
        <v>199</v>
      </c>
      <c r="AT10" s="90" t="s">
        <v>199</v>
      </c>
      <c r="AU10" s="80" t="s">
        <v>101</v>
      </c>
      <c r="AV10" s="80" t="s">
        <v>2117</v>
      </c>
      <c r="AW10" s="95" t="s">
        <v>1606</v>
      </c>
      <c r="AX10" s="80" t="s">
        <v>105</v>
      </c>
      <c r="AY10" s="80" t="s">
        <v>138</v>
      </c>
      <c r="AZ10" s="80" t="s">
        <v>174</v>
      </c>
      <c r="BA10" s="80"/>
      <c r="BB10" s="80" t="s">
        <v>94</v>
      </c>
      <c r="BC10" s="94">
        <v>42475</v>
      </c>
      <c r="BD10" s="12"/>
      <c r="BE10" s="12"/>
      <c r="BF10" s="12"/>
      <c r="BG10" s="12"/>
      <c r="BH10" s="12"/>
      <c r="BI10" s="12"/>
      <c r="BJ10" s="12"/>
      <c r="BK10" s="12"/>
      <c r="BL10" s="12"/>
      <c r="BM10" s="12"/>
      <c r="BN10" s="12"/>
      <c r="BO10" s="12"/>
      <c r="BP10" s="12"/>
      <c r="BQ10" s="12"/>
      <c r="BR10" s="12"/>
      <c r="BS10" s="12"/>
      <c r="BT10" s="12"/>
      <c r="BU10" s="12"/>
      <c r="BV10" s="12"/>
      <c r="BW10" s="12"/>
      <c r="BX10" s="12"/>
      <c r="BY10" s="12"/>
      <c r="BZ10" s="12"/>
      <c r="CA10" s="12"/>
      <c r="CB10" s="12"/>
      <c r="CC10" s="12"/>
      <c r="CD10" s="12"/>
      <c r="CE10" s="12"/>
      <c r="CF10" s="12"/>
      <c r="CG10" s="12"/>
      <c r="CH10" s="12"/>
      <c r="CI10" s="12"/>
      <c r="CJ10" s="12"/>
      <c r="CK10" s="12"/>
      <c r="CL10" s="12"/>
      <c r="CM10" s="12"/>
      <c r="CN10" s="12"/>
      <c r="CO10" s="12"/>
      <c r="CP10" s="12"/>
      <c r="CQ10" s="12"/>
      <c r="CR10" s="12"/>
      <c r="CS10" s="12"/>
      <c r="CT10" s="12"/>
      <c r="CU10" s="12"/>
      <c r="CV10" s="12"/>
      <c r="CW10" s="12"/>
      <c r="CX10" s="12"/>
      <c r="CY10" s="12"/>
      <c r="CZ10" s="12"/>
      <c r="DA10" s="12"/>
      <c r="DB10" s="12"/>
      <c r="DC10" s="12"/>
      <c r="DD10" s="12"/>
      <c r="DE10" s="12"/>
      <c r="DF10" s="12"/>
      <c r="DG10" s="12"/>
      <c r="DH10" s="12"/>
      <c r="DI10" s="12"/>
      <c r="DJ10" s="12"/>
      <c r="DK10" s="12"/>
      <c r="DL10" s="12"/>
      <c r="DM10" s="12"/>
      <c r="DN10" s="12"/>
      <c r="DO10" s="12"/>
      <c r="DP10" s="12"/>
      <c r="DQ10" s="12"/>
      <c r="DR10" s="12"/>
      <c r="DS10" s="12"/>
      <c r="DT10" s="12"/>
      <c r="DU10" s="12"/>
      <c r="DV10" s="12"/>
      <c r="DW10" s="12"/>
      <c r="DX10" s="12"/>
      <c r="DY10" s="12"/>
      <c r="DZ10" s="12"/>
      <c r="EA10" s="12"/>
      <c r="EB10" s="12"/>
      <c r="EC10" s="12"/>
      <c r="ED10" s="12"/>
      <c r="EE10" s="12"/>
      <c r="EF10" s="12"/>
      <c r="EG10" s="12"/>
      <c r="EH10" s="12"/>
      <c r="EI10" s="12"/>
      <c r="EJ10" s="12"/>
      <c r="EK10" s="12"/>
      <c r="EL10" s="12"/>
      <c r="EM10" s="12"/>
      <c r="EN10" s="12"/>
      <c r="EO10" s="12"/>
      <c r="EP10" s="12"/>
      <c r="EQ10" s="12"/>
      <c r="ER10" s="12"/>
      <c r="ES10" s="12"/>
      <c r="ET10" s="12"/>
      <c r="EU10" s="12"/>
      <c r="EV10" s="12"/>
      <c r="EW10" s="12"/>
      <c r="EX10" s="12"/>
      <c r="EY10" s="12"/>
      <c r="EZ10" s="12"/>
      <c r="FA10" s="12"/>
      <c r="FB10" s="12"/>
      <c r="FC10" s="12"/>
      <c r="FD10" s="12"/>
      <c r="FE10" s="12"/>
      <c r="FF10" s="12"/>
      <c r="FG10" s="12"/>
      <c r="FH10" s="12"/>
      <c r="FI10" s="12"/>
      <c r="FJ10" s="12"/>
      <c r="FK10" s="12"/>
      <c r="FL10" s="12"/>
      <c r="FM10" s="12"/>
      <c r="FN10" s="12"/>
      <c r="FO10" s="12"/>
      <c r="FP10" s="12"/>
      <c r="FQ10" s="12"/>
      <c r="FR10" s="12"/>
      <c r="FS10" s="12"/>
      <c r="FT10" s="12"/>
      <c r="FU10" s="12"/>
      <c r="FV10" s="12"/>
      <c r="FW10" s="12"/>
      <c r="FX10" s="12"/>
      <c r="FY10" s="12"/>
      <c r="FZ10" s="12"/>
      <c r="GA10" s="12"/>
      <c r="GB10" s="12"/>
      <c r="GC10" s="12"/>
      <c r="GD10" s="12"/>
      <c r="GE10" s="12"/>
      <c r="GF10" s="12"/>
      <c r="GG10" s="12"/>
      <c r="GH10" s="12"/>
      <c r="GI10" s="12"/>
      <c r="GJ10" s="12"/>
      <c r="GK10" s="12"/>
      <c r="GL10" s="12"/>
      <c r="GM10" s="12"/>
      <c r="GN10" s="12"/>
      <c r="GO10" s="12"/>
      <c r="GP10" s="12"/>
      <c r="GQ10" s="12"/>
      <c r="GR10" s="12"/>
      <c r="GS10" s="12"/>
      <c r="GT10" s="12"/>
      <c r="GU10" s="12"/>
      <c r="GV10" s="12"/>
      <c r="GW10" s="12"/>
      <c r="GX10" s="12"/>
      <c r="GY10" s="12"/>
      <c r="GZ10" s="12"/>
      <c r="HA10" s="12"/>
      <c r="HB10" s="12"/>
      <c r="HC10" s="12"/>
      <c r="HD10" s="12"/>
      <c r="HE10" s="12"/>
      <c r="HF10" s="12"/>
      <c r="HG10" s="12"/>
      <c r="HH10" s="12"/>
      <c r="HI10" s="12"/>
      <c r="HJ10" s="12"/>
      <c r="HK10" s="12"/>
      <c r="HL10" s="12"/>
      <c r="HM10" s="12"/>
      <c r="HN10" s="12"/>
      <c r="HO10" s="12"/>
      <c r="HP10" s="12"/>
      <c r="HQ10" s="12"/>
      <c r="HR10" s="12"/>
      <c r="HS10" s="12"/>
      <c r="HT10" s="12"/>
      <c r="HU10" s="12"/>
      <c r="HV10" s="12"/>
      <c r="HW10" s="12"/>
      <c r="HX10" s="12"/>
      <c r="HY10" s="12"/>
      <c r="HZ10" s="12"/>
      <c r="IA10" s="12"/>
      <c r="IB10" s="12"/>
      <c r="IC10" s="12"/>
      <c r="ID10" s="12"/>
      <c r="IE10" s="12"/>
      <c r="IF10" s="12"/>
      <c r="IG10" s="12"/>
      <c r="IH10" s="12"/>
      <c r="II10" s="12"/>
      <c r="IJ10" s="12"/>
      <c r="IK10" s="12"/>
      <c r="IL10" s="12"/>
      <c r="IM10" s="12"/>
      <c r="IN10" s="12"/>
      <c r="IO10" s="12"/>
      <c r="IP10" s="12"/>
      <c r="IQ10" s="12"/>
      <c r="IR10" s="12"/>
      <c r="IS10" s="12"/>
      <c r="IT10" s="12"/>
      <c r="IU10" s="12"/>
      <c r="IV10" s="12"/>
      <c r="IW10" s="12"/>
      <c r="IX10" s="12"/>
      <c r="IY10" s="12"/>
      <c r="IZ10" s="12"/>
      <c r="JA10" s="12"/>
      <c r="JB10" s="12"/>
      <c r="JC10" s="12"/>
      <c r="JD10" s="12"/>
      <c r="JE10" s="12"/>
      <c r="JF10" s="12"/>
      <c r="JG10" s="12"/>
      <c r="JH10" s="12"/>
      <c r="JI10" s="12"/>
      <c r="JJ10" s="12"/>
      <c r="JK10" s="12"/>
      <c r="JL10" s="12"/>
      <c r="JM10" s="12"/>
      <c r="JN10" s="12"/>
      <c r="JO10" s="12"/>
      <c r="JP10" s="12"/>
      <c r="JQ10" s="12"/>
      <c r="JR10" s="12"/>
      <c r="JS10" s="12"/>
      <c r="JT10" s="12"/>
      <c r="JU10" s="12"/>
      <c r="JV10" s="12"/>
      <c r="JW10" s="12"/>
      <c r="JX10" s="12"/>
      <c r="JY10" s="12"/>
      <c r="JZ10" s="12"/>
      <c r="KA10" s="12"/>
      <c r="KB10" s="12"/>
      <c r="KC10" s="12"/>
      <c r="KD10" s="12"/>
      <c r="KE10" s="12"/>
      <c r="KF10" s="12"/>
      <c r="KG10" s="12"/>
      <c r="KH10" s="12"/>
      <c r="KI10" s="12"/>
      <c r="KJ10" s="12"/>
      <c r="KK10" s="12"/>
      <c r="KL10" s="12"/>
      <c r="KM10" s="12"/>
      <c r="KN10" s="12"/>
      <c r="KO10" s="12"/>
      <c r="KP10" s="12"/>
      <c r="KQ10" s="12"/>
      <c r="KR10" s="12"/>
      <c r="KS10" s="12"/>
      <c r="KT10" s="12"/>
      <c r="KU10" s="12"/>
      <c r="KV10" s="12"/>
      <c r="KW10" s="12"/>
      <c r="KX10" s="12"/>
      <c r="KY10" s="12"/>
      <c r="KZ10" s="12"/>
      <c r="LA10" s="12"/>
      <c r="LB10" s="12"/>
      <c r="LC10" s="12"/>
      <c r="LD10" s="12"/>
      <c r="LE10" s="12"/>
      <c r="LF10" s="12"/>
      <c r="LG10" s="12"/>
      <c r="LH10" s="12"/>
      <c r="LI10" s="12"/>
      <c r="LJ10" s="12"/>
      <c r="LK10" s="12"/>
      <c r="LL10" s="12"/>
      <c r="LM10" s="12"/>
      <c r="LN10" s="12"/>
      <c r="LO10" s="12"/>
      <c r="LP10" s="12"/>
      <c r="LQ10" s="12"/>
      <c r="LR10" s="12"/>
      <c r="LS10" s="12"/>
      <c r="LT10" s="12"/>
      <c r="LU10" s="12"/>
      <c r="LV10" s="12"/>
      <c r="LW10" s="12"/>
      <c r="LX10" s="12"/>
      <c r="LY10" s="12"/>
      <c r="LZ10" s="12"/>
      <c r="MA10" s="12"/>
      <c r="MB10" s="12"/>
      <c r="MC10" s="12"/>
      <c r="MD10" s="12"/>
      <c r="ME10" s="12"/>
      <c r="MF10" s="12"/>
      <c r="MG10" s="12"/>
      <c r="MH10" s="12"/>
      <c r="MI10" s="12"/>
      <c r="MJ10" s="12"/>
      <c r="MK10" s="12"/>
      <c r="ML10" s="12"/>
      <c r="MM10" s="12"/>
      <c r="MN10" s="12"/>
      <c r="MO10" s="12"/>
      <c r="MP10" s="12"/>
      <c r="MQ10" s="12"/>
      <c r="MR10" s="12"/>
      <c r="MS10" s="12"/>
      <c r="MT10" s="12"/>
      <c r="MU10" s="12"/>
      <c r="MV10" s="12"/>
      <c r="MW10" s="12"/>
      <c r="MX10" s="12"/>
      <c r="MY10" s="12"/>
      <c r="MZ10" s="12"/>
      <c r="NA10" s="12"/>
      <c r="NB10" s="12"/>
      <c r="NC10" s="12"/>
      <c r="ND10" s="12"/>
      <c r="NE10" s="12"/>
      <c r="NF10" s="12"/>
      <c r="NG10" s="12"/>
      <c r="NH10" s="12"/>
      <c r="NI10" s="12"/>
      <c r="NJ10" s="12"/>
      <c r="NK10" s="12"/>
      <c r="NL10" s="12"/>
      <c r="NM10" s="12"/>
      <c r="NN10" s="12"/>
      <c r="NO10" s="12"/>
      <c r="NP10" s="12"/>
      <c r="NQ10" s="12"/>
      <c r="NR10" s="12"/>
      <c r="NS10" s="12"/>
      <c r="NT10" s="12"/>
      <c r="NU10" s="12"/>
      <c r="NV10" s="12"/>
      <c r="NW10" s="12"/>
      <c r="NX10" s="12"/>
      <c r="NY10" s="12"/>
      <c r="NZ10" s="12"/>
      <c r="OA10" s="12"/>
      <c r="OB10" s="12"/>
      <c r="OC10" s="12"/>
      <c r="OD10" s="12"/>
      <c r="OE10" s="12"/>
      <c r="OF10" s="12"/>
      <c r="OG10" s="12"/>
      <c r="OH10" s="12"/>
      <c r="OI10" s="12"/>
      <c r="OJ10" s="12"/>
      <c r="OK10" s="12"/>
      <c r="OL10" s="12"/>
      <c r="OM10" s="12"/>
      <c r="ON10" s="12"/>
      <c r="OO10" s="12"/>
      <c r="OP10" s="12"/>
      <c r="OQ10" s="12"/>
      <c r="OR10" s="12"/>
      <c r="OS10" s="12"/>
      <c r="OT10" s="12"/>
      <c r="OU10" s="12"/>
      <c r="OV10" s="12"/>
      <c r="OW10" s="12"/>
      <c r="OX10" s="12"/>
      <c r="OY10" s="12"/>
      <c r="OZ10" s="12"/>
      <c r="PA10" s="12"/>
      <c r="PB10" s="12"/>
      <c r="PC10" s="12"/>
      <c r="PD10" s="12"/>
      <c r="PE10" s="12"/>
      <c r="PF10" s="12"/>
      <c r="PG10" s="12"/>
      <c r="PH10" s="12"/>
      <c r="PI10" s="12"/>
      <c r="PJ10" s="12"/>
      <c r="PK10" s="12"/>
      <c r="PL10" s="12"/>
      <c r="PM10" s="12"/>
      <c r="PN10" s="12"/>
      <c r="PO10" s="12"/>
      <c r="PP10" s="12"/>
      <c r="PQ10" s="12"/>
      <c r="PR10" s="12"/>
      <c r="PS10" s="12"/>
      <c r="PT10" s="12"/>
      <c r="PU10" s="12"/>
      <c r="PV10" s="12"/>
      <c r="PW10" s="12"/>
      <c r="PX10" s="12"/>
      <c r="PY10" s="12"/>
      <c r="PZ10" s="12"/>
      <c r="QA10" s="12"/>
      <c r="QB10" s="12"/>
      <c r="QC10" s="12"/>
      <c r="QD10" s="12"/>
      <c r="QE10" s="12"/>
      <c r="QF10" s="12"/>
      <c r="QG10" s="12"/>
      <c r="QH10" s="12"/>
      <c r="QI10" s="12"/>
      <c r="QJ10" s="12"/>
      <c r="QK10" s="12"/>
      <c r="QL10" s="12"/>
      <c r="QM10" s="12"/>
      <c r="QN10" s="12"/>
      <c r="QO10" s="12"/>
      <c r="QP10" s="12"/>
      <c r="QQ10" s="12"/>
      <c r="QR10" s="12"/>
      <c r="QS10" s="12"/>
      <c r="QT10" s="12"/>
      <c r="QU10" s="12"/>
      <c r="QV10" s="12"/>
      <c r="QW10" s="12"/>
      <c r="QX10" s="12"/>
      <c r="QY10" s="12"/>
      <c r="QZ10" s="12"/>
      <c r="RA10" s="12"/>
      <c r="RB10" s="12"/>
      <c r="RC10" s="12"/>
      <c r="RD10" s="12"/>
      <c r="RE10" s="12"/>
      <c r="RF10" s="12"/>
      <c r="RG10" s="12"/>
      <c r="RH10" s="12"/>
      <c r="RI10" s="12"/>
      <c r="RJ10" s="12"/>
      <c r="RK10" s="12"/>
      <c r="RL10" s="12"/>
      <c r="RM10" s="12"/>
      <c r="RN10" s="12"/>
      <c r="RO10" s="12"/>
      <c r="RP10" s="12"/>
      <c r="RQ10" s="12"/>
      <c r="RR10" s="12"/>
      <c r="RS10" s="12"/>
      <c r="RT10" s="12"/>
      <c r="RU10" s="12"/>
      <c r="RV10" s="12"/>
      <c r="RW10" s="12"/>
      <c r="RX10" s="12"/>
      <c r="RY10" s="12"/>
      <c r="RZ10" s="12"/>
      <c r="SA10" s="12"/>
      <c r="SB10" s="12"/>
      <c r="SC10" s="12"/>
      <c r="SD10" s="12"/>
      <c r="SE10" s="12"/>
      <c r="SF10" s="12"/>
      <c r="SG10" s="12"/>
      <c r="SH10" s="12"/>
      <c r="SI10" s="12"/>
      <c r="SJ10" s="12"/>
      <c r="SK10" s="12"/>
      <c r="SL10" s="12"/>
      <c r="SM10" s="12"/>
      <c r="SN10" s="12"/>
      <c r="SO10" s="12"/>
      <c r="SP10" s="12"/>
      <c r="SQ10" s="12"/>
      <c r="SR10" s="12"/>
      <c r="SS10" s="12"/>
      <c r="ST10" s="12"/>
      <c r="SU10" s="12"/>
      <c r="SV10" s="12"/>
      <c r="SW10" s="12"/>
      <c r="SX10" s="12"/>
      <c r="SY10" s="12"/>
      <c r="SZ10" s="12"/>
      <c r="TA10" s="12"/>
      <c r="TB10" s="12"/>
      <c r="TC10" s="12"/>
      <c r="TD10" s="12"/>
      <c r="TE10" s="12"/>
      <c r="TF10" s="12"/>
      <c r="TG10" s="12"/>
      <c r="TH10" s="12"/>
      <c r="TI10" s="12"/>
      <c r="TJ10" s="12"/>
      <c r="TK10" s="12"/>
      <c r="TL10" s="12"/>
      <c r="TM10" s="12"/>
      <c r="TN10" s="12"/>
      <c r="TO10" s="12"/>
      <c r="TP10" s="12"/>
      <c r="TQ10" s="12"/>
      <c r="TR10" s="12"/>
      <c r="TS10" s="12"/>
      <c r="TT10" s="12"/>
      <c r="TU10" s="12"/>
      <c r="TV10" s="12"/>
      <c r="TW10" s="12"/>
      <c r="TX10" s="12"/>
      <c r="TY10" s="12"/>
      <c r="TZ10" s="12"/>
      <c r="UA10" s="12"/>
      <c r="UB10" s="12"/>
      <c r="UC10" s="12"/>
      <c r="UD10" s="12"/>
      <c r="UE10" s="12"/>
      <c r="UF10" s="12"/>
      <c r="UG10" s="12"/>
      <c r="UH10" s="12"/>
      <c r="UI10" s="12"/>
      <c r="UJ10" s="12"/>
      <c r="UK10" s="12"/>
      <c r="UL10" s="12"/>
      <c r="UM10" s="12"/>
      <c r="UN10" s="12"/>
      <c r="UO10" s="12"/>
      <c r="UP10" s="12"/>
      <c r="UQ10" s="12"/>
      <c r="UR10" s="12"/>
      <c r="US10" s="12"/>
      <c r="UT10" s="12"/>
      <c r="UU10" s="12"/>
      <c r="UV10" s="12"/>
      <c r="UW10" s="12"/>
      <c r="UX10" s="12"/>
      <c r="UY10" s="12"/>
      <c r="UZ10" s="12"/>
      <c r="VA10" s="12"/>
      <c r="VB10" s="12"/>
      <c r="VC10" s="12"/>
      <c r="VD10" s="12"/>
      <c r="VE10" s="12"/>
      <c r="VF10" s="12"/>
      <c r="VG10" s="12"/>
      <c r="VH10" s="12"/>
      <c r="VI10" s="12"/>
      <c r="VJ10" s="12"/>
      <c r="VK10" s="12"/>
      <c r="VL10" s="12"/>
      <c r="VM10" s="12"/>
      <c r="VN10" s="12"/>
      <c r="VO10" s="12"/>
      <c r="VP10" s="12"/>
      <c r="VQ10" s="12"/>
      <c r="VR10" s="12"/>
      <c r="VS10" s="12"/>
      <c r="VT10" s="12"/>
      <c r="VU10" s="12"/>
      <c r="VV10" s="12"/>
      <c r="VW10" s="12"/>
      <c r="VX10" s="12"/>
      <c r="VY10" s="12"/>
      <c r="VZ10" s="12"/>
      <c r="WA10" s="12"/>
      <c r="WB10" s="12"/>
      <c r="WC10" s="12"/>
      <c r="WD10" s="12"/>
      <c r="WE10" s="12"/>
      <c r="WF10" s="12"/>
      <c r="WG10" s="12"/>
      <c r="WH10" s="12"/>
      <c r="WI10" s="12"/>
      <c r="WJ10" s="12"/>
      <c r="WK10" s="12"/>
      <c r="WL10" s="12"/>
      <c r="WM10" s="12"/>
      <c r="WN10" s="12"/>
      <c r="WO10" s="12"/>
      <c r="WP10" s="12"/>
      <c r="WQ10" s="12"/>
      <c r="WR10" s="12"/>
      <c r="WS10" s="12"/>
      <c r="WT10" s="12"/>
      <c r="WU10" s="12"/>
      <c r="WV10" s="12"/>
      <c r="WW10" s="12"/>
      <c r="WX10" s="12"/>
      <c r="WY10" s="12"/>
      <c r="WZ10" s="12"/>
      <c r="XA10" s="12"/>
      <c r="XB10" s="12"/>
      <c r="XC10" s="12"/>
      <c r="XD10" s="12"/>
      <c r="XE10" s="12"/>
      <c r="XF10" s="12"/>
      <c r="XG10" s="12"/>
      <c r="XH10" s="12"/>
      <c r="XI10" s="12"/>
      <c r="XJ10" s="12"/>
      <c r="XK10" s="12"/>
      <c r="XL10" s="12"/>
      <c r="XM10" s="12"/>
      <c r="XN10" s="12"/>
      <c r="XO10" s="12"/>
      <c r="XP10" s="12"/>
      <c r="XQ10" s="12"/>
      <c r="XR10" s="12"/>
      <c r="XS10" s="12"/>
      <c r="XT10" s="12"/>
      <c r="XU10" s="12"/>
      <c r="XV10" s="12"/>
      <c r="XW10" s="12"/>
      <c r="XX10" s="12"/>
      <c r="XY10" s="12"/>
      <c r="XZ10" s="12"/>
      <c r="YA10" s="12"/>
      <c r="YB10" s="12"/>
      <c r="YC10" s="12"/>
      <c r="YD10" s="12"/>
      <c r="YE10" s="12"/>
      <c r="YF10" s="12"/>
      <c r="YG10" s="12"/>
      <c r="YH10" s="12"/>
      <c r="YI10" s="12"/>
      <c r="YJ10" s="12"/>
      <c r="YK10" s="12"/>
      <c r="YL10" s="12"/>
      <c r="YM10" s="12"/>
      <c r="YN10" s="12"/>
      <c r="YO10" s="12"/>
      <c r="YP10" s="12"/>
      <c r="YQ10" s="12"/>
      <c r="YR10" s="12"/>
      <c r="YS10" s="12"/>
      <c r="YT10" s="12"/>
      <c r="YU10" s="12"/>
      <c r="YV10" s="12"/>
      <c r="YW10" s="12"/>
      <c r="YX10" s="12"/>
      <c r="YY10" s="12"/>
      <c r="YZ10" s="12"/>
      <c r="ZA10" s="12"/>
      <c r="ZB10" s="12"/>
      <c r="ZC10" s="12"/>
      <c r="ZD10" s="12"/>
      <c r="ZE10" s="12"/>
      <c r="ZF10" s="12"/>
      <c r="ZG10" s="12"/>
      <c r="ZH10" s="12"/>
      <c r="ZI10" s="12"/>
      <c r="ZJ10" s="12"/>
      <c r="ZK10" s="12"/>
      <c r="ZL10" s="12"/>
      <c r="ZM10" s="12"/>
      <c r="ZN10" s="12"/>
      <c r="ZO10" s="12"/>
      <c r="ZP10" s="12"/>
      <c r="ZQ10" s="12"/>
      <c r="ZR10" s="12"/>
      <c r="ZS10" s="12"/>
      <c r="ZT10" s="12"/>
      <c r="ZU10" s="12"/>
      <c r="ZV10" s="12"/>
      <c r="ZW10" s="12"/>
      <c r="ZX10" s="12"/>
      <c r="ZY10" s="12"/>
      <c r="ZZ10" s="12"/>
      <c r="AAA10" s="12"/>
      <c r="AAB10" s="12"/>
      <c r="AAC10" s="12"/>
      <c r="AAD10" s="12"/>
      <c r="AAE10" s="12"/>
      <c r="AAF10" s="12"/>
      <c r="AAG10" s="12"/>
      <c r="AAH10" s="12"/>
      <c r="AAI10" s="12"/>
      <c r="AAJ10" s="12"/>
      <c r="AAK10" s="12"/>
      <c r="AAL10" s="12"/>
      <c r="AAM10" s="12"/>
      <c r="AAN10" s="12"/>
      <c r="AAO10" s="12"/>
      <c r="AAP10" s="12"/>
      <c r="AAQ10" s="12"/>
      <c r="AAR10" s="12"/>
      <c r="AAS10" s="12"/>
      <c r="AAT10" s="12"/>
      <c r="AAU10" s="12"/>
      <c r="AAV10" s="12"/>
      <c r="AAW10" s="12"/>
      <c r="AAX10" s="12"/>
      <c r="AAY10" s="12"/>
      <c r="AAZ10" s="12"/>
      <c r="ABA10" s="12"/>
      <c r="ABB10" s="12"/>
      <c r="ABC10" s="12"/>
      <c r="ABD10" s="12"/>
      <c r="ABE10" s="12"/>
      <c r="ABF10" s="12"/>
      <c r="ABG10" s="12"/>
      <c r="ABH10" s="12"/>
      <c r="ABI10" s="12"/>
      <c r="ABJ10" s="12"/>
      <c r="ABK10" s="12"/>
      <c r="ABL10" s="12"/>
      <c r="ABM10" s="12"/>
      <c r="ABN10" s="12"/>
      <c r="ABO10" s="12"/>
      <c r="ABP10" s="12"/>
      <c r="ABQ10" s="12"/>
      <c r="ABR10" s="12"/>
      <c r="ABS10" s="12"/>
      <c r="ABT10" s="12"/>
      <c r="ABU10" s="12"/>
      <c r="ABV10" s="12"/>
      <c r="ABW10" s="12"/>
      <c r="ABX10" s="12"/>
      <c r="ABY10" s="12"/>
      <c r="ABZ10" s="12"/>
      <c r="ACA10" s="12"/>
      <c r="ACB10" s="12"/>
      <c r="ACC10" s="12"/>
      <c r="ACD10" s="12"/>
      <c r="ACE10" s="12"/>
      <c r="ACF10" s="12"/>
      <c r="ACG10" s="12"/>
      <c r="ACH10" s="12"/>
      <c r="ACI10" s="12"/>
      <c r="ACJ10" s="12"/>
      <c r="ACK10" s="12"/>
      <c r="ACL10" s="12"/>
      <c r="ACM10" s="12"/>
      <c r="ACN10" s="12"/>
      <c r="ACO10" s="12"/>
      <c r="ACP10" s="12"/>
      <c r="ACQ10" s="12"/>
      <c r="ACR10" s="12"/>
      <c r="ACS10" s="12"/>
      <c r="ACT10" s="12"/>
      <c r="ACU10" s="12"/>
      <c r="ACV10" s="12"/>
      <c r="ACW10" s="12"/>
      <c r="ACX10" s="12"/>
      <c r="ACY10" s="12"/>
      <c r="ACZ10" s="12"/>
      <c r="ADA10" s="12"/>
      <c r="ADB10" s="12"/>
      <c r="ADC10" s="12"/>
      <c r="ADD10" s="12"/>
      <c r="ADE10" s="12"/>
      <c r="ADF10" s="12"/>
      <c r="ADG10" s="12"/>
      <c r="ADH10" s="12"/>
      <c r="ADI10" s="12"/>
      <c r="ADJ10" s="12"/>
      <c r="ADK10" s="12"/>
      <c r="ADL10" s="12"/>
      <c r="ADM10" s="12"/>
      <c r="ADN10" s="12"/>
      <c r="ADO10" s="12"/>
      <c r="ADP10" s="12"/>
      <c r="ADQ10" s="12"/>
      <c r="ADR10" s="12"/>
      <c r="ADS10" s="12"/>
      <c r="ADT10" s="12"/>
      <c r="ADU10" s="12"/>
      <c r="ADV10" s="12"/>
      <c r="ADW10" s="12"/>
      <c r="ADX10" s="12"/>
      <c r="ADY10" s="12"/>
      <c r="ADZ10" s="12"/>
      <c r="AEA10" s="12"/>
      <c r="AEB10" s="12"/>
      <c r="AEC10" s="12"/>
      <c r="AED10" s="12"/>
      <c r="AEE10" s="12"/>
      <c r="AEF10" s="12"/>
      <c r="AEG10" s="12"/>
      <c r="AEH10" s="12"/>
      <c r="AEI10" s="12"/>
      <c r="AEJ10" s="12"/>
      <c r="AEK10" s="12"/>
      <c r="AEL10" s="12"/>
      <c r="AEM10" s="12"/>
      <c r="AEN10" s="12"/>
      <c r="AEO10" s="12"/>
      <c r="AEP10" s="12"/>
      <c r="AEQ10" s="12"/>
      <c r="AER10" s="12"/>
      <c r="AES10" s="12"/>
      <c r="AET10" s="12"/>
      <c r="AEU10" s="12"/>
      <c r="AEV10" s="12"/>
      <c r="AEW10" s="12"/>
      <c r="AEX10" s="12"/>
      <c r="AEY10" s="12"/>
      <c r="AEZ10" s="12"/>
      <c r="AFA10" s="12"/>
      <c r="AFB10" s="12"/>
      <c r="AFC10" s="12"/>
      <c r="AFD10" s="12"/>
      <c r="AFE10" s="12"/>
      <c r="AFF10" s="12"/>
      <c r="AFG10" s="12"/>
      <c r="AFH10" s="12"/>
      <c r="AFI10" s="12"/>
      <c r="AFJ10" s="12"/>
      <c r="AFK10" s="12"/>
      <c r="AFL10" s="12"/>
      <c r="AFM10" s="12"/>
      <c r="AFN10" s="12"/>
      <c r="AFO10" s="12"/>
      <c r="AFP10" s="12"/>
      <c r="AFQ10" s="12"/>
      <c r="AFR10" s="12"/>
      <c r="AFS10" s="12"/>
      <c r="AFT10" s="12"/>
      <c r="AFU10" s="12"/>
      <c r="AFV10" s="12"/>
      <c r="AFW10" s="12"/>
      <c r="AFX10" s="12"/>
      <c r="AFY10" s="12"/>
      <c r="AFZ10" s="12"/>
      <c r="AGA10" s="12"/>
      <c r="AGB10" s="12"/>
      <c r="AGC10" s="12"/>
      <c r="AGD10" s="12"/>
      <c r="AGE10" s="12"/>
      <c r="AGF10" s="12"/>
      <c r="AGG10" s="12"/>
      <c r="AGH10" s="12"/>
      <c r="AGI10" s="12"/>
      <c r="AGJ10" s="12"/>
      <c r="AGK10" s="12"/>
      <c r="AGL10" s="12"/>
      <c r="AGM10" s="12"/>
      <c r="AGN10" s="12"/>
      <c r="AGO10" s="12"/>
      <c r="AGP10" s="12"/>
      <c r="AGQ10" s="12"/>
      <c r="AGR10" s="12"/>
      <c r="AGS10" s="12"/>
      <c r="AGT10" s="12"/>
      <c r="AGU10" s="12"/>
      <c r="AGV10" s="12"/>
      <c r="AGW10" s="12"/>
      <c r="AGX10" s="12"/>
      <c r="AGY10" s="12"/>
      <c r="AGZ10" s="12"/>
      <c r="AHA10" s="12"/>
      <c r="AHB10" s="12"/>
      <c r="AHC10" s="12"/>
      <c r="AHD10" s="12"/>
      <c r="AHE10" s="12"/>
      <c r="AHF10" s="12"/>
      <c r="AHG10" s="12"/>
      <c r="AHH10" s="12"/>
      <c r="AHI10" s="12"/>
      <c r="AHJ10" s="12"/>
      <c r="AHK10" s="12"/>
      <c r="AHL10" s="12"/>
      <c r="AHM10" s="12"/>
      <c r="AHN10" s="12"/>
      <c r="AHO10" s="12"/>
      <c r="AHP10" s="12"/>
      <c r="AHQ10" s="12"/>
      <c r="AHR10" s="12"/>
      <c r="AHS10" s="12"/>
      <c r="AHT10" s="12"/>
      <c r="AHU10" s="12"/>
      <c r="AHV10" s="12"/>
      <c r="AHW10" s="12"/>
      <c r="AHX10" s="12"/>
      <c r="AHY10" s="12"/>
      <c r="AHZ10" s="12"/>
      <c r="AIA10" s="12"/>
      <c r="AIB10" s="12"/>
      <c r="AIC10" s="12"/>
      <c r="AID10" s="12"/>
      <c r="AIE10" s="12"/>
      <c r="AIF10" s="12"/>
      <c r="AIG10" s="12"/>
      <c r="AIH10" s="12"/>
      <c r="AII10" s="12"/>
      <c r="AIJ10" s="12"/>
      <c r="AIK10" s="12"/>
      <c r="AIL10" s="12"/>
      <c r="AIM10" s="12"/>
      <c r="AIN10" s="12"/>
      <c r="AIO10" s="12"/>
      <c r="AIP10" s="12"/>
      <c r="AIQ10" s="12"/>
      <c r="AIR10" s="12"/>
      <c r="AIS10" s="12"/>
      <c r="AIT10" s="12"/>
      <c r="AIU10" s="12"/>
      <c r="AIV10" s="12"/>
      <c r="AIW10" s="12"/>
      <c r="AIX10" s="12"/>
      <c r="AIY10" s="12"/>
      <c r="AIZ10" s="12"/>
      <c r="AJA10" s="12"/>
      <c r="AJB10" s="12"/>
      <c r="AJC10" s="12"/>
      <c r="AJD10" s="12"/>
      <c r="AJE10" s="12"/>
      <c r="AJF10" s="12"/>
      <c r="AJG10" s="12"/>
      <c r="AJH10" s="12"/>
      <c r="AJI10" s="12"/>
      <c r="AJJ10" s="12"/>
      <c r="AJK10" s="12"/>
      <c r="AJL10" s="12"/>
      <c r="AJM10" s="12"/>
      <c r="AJN10" s="12"/>
      <c r="AJO10" s="12"/>
      <c r="AJP10" s="12"/>
      <c r="AJQ10" s="12"/>
      <c r="AJR10" s="12"/>
      <c r="AJS10" s="12"/>
      <c r="AJT10" s="12"/>
      <c r="AJU10" s="12"/>
      <c r="AJV10" s="12"/>
      <c r="AJW10" s="12"/>
      <c r="AJX10" s="12"/>
      <c r="AJY10" s="12"/>
      <c r="AJZ10" s="12"/>
      <c r="AKA10" s="12"/>
      <c r="AKB10" s="12"/>
      <c r="AKC10" s="12"/>
      <c r="AKD10" s="12"/>
      <c r="AKE10" s="12"/>
      <c r="AKF10" s="12"/>
      <c r="AKG10" s="12"/>
      <c r="AKH10" s="12"/>
      <c r="AKI10" s="12"/>
      <c r="AKJ10" s="12"/>
      <c r="AKK10" s="12"/>
      <c r="AKL10" s="12"/>
      <c r="AKM10" s="12"/>
      <c r="AKN10" s="12"/>
      <c r="AKO10" s="12"/>
      <c r="AKP10" s="12"/>
      <c r="AKQ10" s="12"/>
      <c r="AKR10" s="12"/>
      <c r="AKS10" s="12"/>
      <c r="AKT10" s="12"/>
      <c r="AKU10" s="12"/>
      <c r="AKV10" s="12"/>
      <c r="AKW10" s="12"/>
      <c r="AKX10" s="12"/>
      <c r="AKY10" s="12"/>
      <c r="AKZ10" s="12"/>
      <c r="ALA10" s="12"/>
      <c r="ALB10" s="12"/>
      <c r="ALC10" s="12"/>
      <c r="ALD10" s="12"/>
      <c r="ALE10" s="12"/>
      <c r="ALF10" s="12"/>
      <c r="ALG10" s="12"/>
      <c r="ALH10" s="12"/>
      <c r="ALI10" s="12"/>
      <c r="ALJ10" s="12"/>
      <c r="ALK10" s="12"/>
      <c r="ALL10" s="12"/>
      <c r="ALM10" s="12"/>
      <c r="ALN10" s="12"/>
      <c r="ALO10" s="12"/>
      <c r="ALP10" s="12"/>
      <c r="ALQ10" s="12"/>
      <c r="ALR10" s="12"/>
      <c r="ALS10" s="12"/>
      <c r="ALT10" s="12"/>
      <c r="ALU10" s="12"/>
      <c r="ALV10" s="12"/>
      <c r="ALW10" s="12"/>
      <c r="ALX10" s="12"/>
      <c r="ALY10" s="12"/>
      <c r="ALZ10" s="12"/>
      <c r="AMA10" s="12"/>
      <c r="AMB10" s="12"/>
      <c r="AMC10" s="12"/>
      <c r="AMD10" s="12"/>
      <c r="AME10" s="12"/>
      <c r="AMF10" s="12"/>
      <c r="AMG10" s="12"/>
      <c r="AMH10" s="12"/>
      <c r="AMI10" s="12"/>
      <c r="AMJ10" s="12"/>
      <c r="AMK10" s="12"/>
      <c r="AML10" s="12"/>
      <c r="AMM10" s="12"/>
      <c r="AMN10" s="12"/>
      <c r="AMO10" s="12"/>
      <c r="AMP10" s="12"/>
      <c r="AMQ10" s="12"/>
      <c r="AMR10" s="12"/>
      <c r="AMS10" s="12"/>
      <c r="AMT10" s="12"/>
      <c r="AMU10" s="12"/>
      <c r="AMV10" s="12"/>
      <c r="AMW10" s="12"/>
      <c r="AMX10" s="12"/>
      <c r="AMY10" s="12"/>
      <c r="AMZ10" s="12"/>
      <c r="ANA10" s="12"/>
      <c r="ANB10" s="12"/>
      <c r="ANC10" s="12"/>
      <c r="AND10" s="12"/>
      <c r="ANE10" s="12"/>
      <c r="ANF10" s="12"/>
      <c r="ANG10" s="12"/>
      <c r="ANH10" s="12"/>
      <c r="ANI10" s="12"/>
      <c r="ANJ10" s="12"/>
      <c r="ANK10" s="12"/>
      <c r="ANL10" s="12"/>
      <c r="ANM10" s="12"/>
      <c r="ANN10" s="12"/>
      <c r="ANO10" s="12"/>
      <c r="ANP10" s="12"/>
      <c r="ANQ10" s="12"/>
      <c r="ANR10" s="12"/>
      <c r="ANS10" s="12"/>
      <c r="ANT10" s="12"/>
      <c r="ANU10" s="12"/>
      <c r="ANV10" s="12"/>
      <c r="ANW10" s="12"/>
      <c r="ANX10" s="12"/>
      <c r="ANY10" s="12"/>
      <c r="ANZ10" s="12"/>
      <c r="AOA10" s="12"/>
      <c r="AOB10" s="12"/>
      <c r="AOC10" s="12"/>
      <c r="AOD10" s="12"/>
      <c r="AOE10" s="12"/>
      <c r="AOF10" s="12"/>
      <c r="AOG10" s="12"/>
      <c r="AOH10" s="12"/>
      <c r="AOI10" s="12"/>
      <c r="AOJ10" s="12"/>
      <c r="AOK10" s="12"/>
      <c r="AOL10" s="12"/>
      <c r="AOM10" s="12"/>
      <c r="AON10" s="12"/>
      <c r="AOO10" s="12"/>
      <c r="AOP10" s="12"/>
      <c r="AOQ10" s="12"/>
      <c r="AOR10" s="12"/>
      <c r="AOS10" s="12"/>
      <c r="AOT10" s="12"/>
      <c r="AOU10" s="12"/>
      <c r="AOV10" s="12"/>
      <c r="AOW10" s="12"/>
      <c r="AOX10" s="12"/>
      <c r="AOY10" s="12"/>
      <c r="AOZ10" s="12"/>
      <c r="APA10" s="12"/>
      <c r="APB10" s="12"/>
      <c r="APC10" s="12"/>
      <c r="APD10" s="12"/>
      <c r="APE10" s="12"/>
      <c r="APF10" s="12"/>
      <c r="APG10" s="12"/>
      <c r="APH10" s="12"/>
      <c r="API10" s="12"/>
      <c r="APJ10" s="12"/>
      <c r="APK10" s="12"/>
      <c r="APL10" s="12"/>
      <c r="APM10" s="12"/>
      <c r="APN10" s="12"/>
      <c r="APO10" s="12"/>
      <c r="APP10" s="12"/>
      <c r="APQ10" s="12"/>
      <c r="APR10" s="12"/>
      <c r="APS10" s="12"/>
      <c r="APT10" s="12"/>
      <c r="APU10" s="12"/>
      <c r="APV10" s="12"/>
      <c r="APW10" s="12"/>
      <c r="APX10" s="12"/>
      <c r="APY10" s="12"/>
      <c r="APZ10" s="12"/>
      <c r="AQA10" s="12"/>
      <c r="AQB10" s="12"/>
      <c r="AQC10" s="12"/>
      <c r="AQD10" s="12"/>
      <c r="AQE10" s="12"/>
      <c r="AQF10" s="12"/>
      <c r="AQG10" s="12"/>
      <c r="AQH10" s="12"/>
      <c r="AQI10" s="12"/>
      <c r="AQJ10" s="12"/>
      <c r="AQK10" s="12"/>
      <c r="AQL10" s="12"/>
      <c r="AQM10" s="12"/>
      <c r="AQN10" s="12"/>
      <c r="AQO10" s="12"/>
      <c r="AQP10" s="12"/>
      <c r="AQQ10" s="12"/>
      <c r="AQR10" s="12"/>
      <c r="AQS10" s="12"/>
      <c r="AQT10" s="12"/>
      <c r="AQU10" s="12"/>
      <c r="AQV10" s="12"/>
      <c r="AQW10" s="12"/>
      <c r="AQX10" s="12"/>
      <c r="AQY10" s="12"/>
      <c r="AQZ10" s="12"/>
      <c r="ARA10" s="12"/>
      <c r="ARB10" s="12"/>
      <c r="ARC10" s="12"/>
      <c r="ARD10" s="12"/>
      <c r="ARE10" s="12"/>
      <c r="ARF10" s="12"/>
      <c r="ARG10" s="12"/>
      <c r="ARH10" s="12"/>
      <c r="ARI10" s="12"/>
      <c r="ARJ10" s="12"/>
      <c r="ARK10" s="12"/>
      <c r="ARL10" s="12"/>
      <c r="ARM10" s="12"/>
      <c r="ARN10" s="12"/>
      <c r="ARO10" s="12"/>
      <c r="ARP10" s="12"/>
      <c r="ARQ10" s="12"/>
      <c r="ARR10" s="12"/>
      <c r="ARS10" s="12"/>
      <c r="ART10" s="12"/>
      <c r="ARU10" s="12"/>
      <c r="ARV10" s="12"/>
      <c r="ARW10" s="12"/>
      <c r="ARX10" s="12"/>
      <c r="ARY10" s="12"/>
      <c r="ARZ10" s="12"/>
      <c r="ASA10" s="12"/>
      <c r="ASB10" s="12"/>
      <c r="ASC10" s="12"/>
      <c r="ASD10" s="12"/>
      <c r="ASE10" s="12"/>
      <c r="ASF10" s="12"/>
      <c r="ASG10" s="12"/>
      <c r="ASH10" s="12"/>
      <c r="ASI10" s="12"/>
      <c r="ASJ10" s="12"/>
      <c r="ASK10" s="12"/>
      <c r="ASL10" s="12"/>
      <c r="ASM10" s="12"/>
      <c r="ASN10" s="12"/>
      <c r="ASO10" s="12"/>
      <c r="ASP10" s="12"/>
      <c r="ASQ10" s="12"/>
      <c r="ASR10" s="12"/>
      <c r="ASS10" s="12"/>
      <c r="AST10" s="12"/>
      <c r="ASU10" s="12"/>
      <c r="ASV10" s="12"/>
      <c r="ASW10" s="12"/>
      <c r="ASX10" s="12"/>
      <c r="ASY10" s="12"/>
      <c r="ASZ10" s="12"/>
      <c r="ATA10" s="12"/>
      <c r="ATB10" s="12"/>
      <c r="ATC10" s="12"/>
      <c r="ATD10" s="12"/>
      <c r="ATE10" s="12"/>
      <c r="ATF10" s="12"/>
      <c r="ATG10" s="12"/>
      <c r="ATH10" s="12"/>
      <c r="ATI10" s="12"/>
      <c r="ATJ10" s="12"/>
      <c r="ATK10" s="12"/>
      <c r="ATL10" s="12"/>
      <c r="ATM10" s="12"/>
      <c r="ATN10" s="12"/>
      <c r="ATO10" s="12"/>
      <c r="ATP10" s="12"/>
      <c r="ATQ10" s="12"/>
      <c r="ATR10" s="12"/>
      <c r="ATS10" s="12"/>
      <c r="ATT10" s="12"/>
      <c r="ATU10" s="12"/>
      <c r="ATV10" s="12"/>
      <c r="ATW10" s="12"/>
      <c r="ATX10" s="12"/>
      <c r="ATY10" s="12"/>
      <c r="ATZ10" s="12"/>
      <c r="AUA10" s="12"/>
      <c r="AUB10" s="12"/>
      <c r="AUC10" s="12"/>
      <c r="AUD10" s="12"/>
      <c r="AUE10" s="12"/>
      <c r="AUF10" s="12"/>
      <c r="AUG10" s="12"/>
      <c r="AUH10" s="12"/>
      <c r="AUI10" s="12"/>
      <c r="AUJ10" s="12"/>
      <c r="AUK10" s="12"/>
      <c r="AUL10" s="12"/>
      <c r="AUM10" s="12"/>
      <c r="AUN10" s="12"/>
      <c r="AUO10" s="12"/>
      <c r="AUP10" s="12"/>
      <c r="AUQ10" s="12"/>
      <c r="AUR10" s="12"/>
      <c r="AUS10" s="12"/>
      <c r="AUT10" s="12"/>
      <c r="AUU10" s="12"/>
      <c r="AUV10" s="12"/>
      <c r="AUW10" s="12"/>
      <c r="AUX10" s="12"/>
      <c r="AUY10" s="12"/>
      <c r="AUZ10" s="12"/>
      <c r="AVA10" s="12"/>
      <c r="AVB10" s="12"/>
      <c r="AVC10" s="12"/>
      <c r="AVD10" s="12"/>
      <c r="AVE10" s="12"/>
      <c r="AVF10" s="12"/>
      <c r="AVG10" s="12"/>
      <c r="AVH10" s="12"/>
      <c r="AVI10" s="12"/>
      <c r="AVJ10" s="12"/>
      <c r="AVK10" s="12"/>
      <c r="AVL10" s="12"/>
      <c r="AVM10" s="12"/>
      <c r="AVN10" s="12"/>
      <c r="AVO10" s="12"/>
      <c r="AVP10" s="12"/>
      <c r="AVQ10" s="12"/>
      <c r="AVR10" s="12"/>
      <c r="AVS10" s="12"/>
      <c r="AVT10" s="12"/>
      <c r="AVU10" s="12"/>
      <c r="AVV10" s="12"/>
      <c r="AVW10" s="12"/>
      <c r="AVX10" s="12"/>
      <c r="AVY10" s="12"/>
      <c r="AVZ10" s="12"/>
      <c r="AWA10" s="12"/>
      <c r="AWB10" s="12"/>
      <c r="AWC10" s="12"/>
      <c r="AWD10" s="12"/>
      <c r="AWE10" s="12"/>
      <c r="AWF10" s="12"/>
      <c r="AWG10" s="12"/>
      <c r="AWH10" s="12"/>
      <c r="AWI10" s="12"/>
      <c r="AWJ10" s="12"/>
      <c r="AWK10" s="12"/>
      <c r="AWL10" s="12"/>
      <c r="AWM10" s="12"/>
      <c r="AWN10" s="12"/>
      <c r="AWO10" s="12"/>
      <c r="AWP10" s="12"/>
      <c r="AWQ10" s="12"/>
      <c r="AWR10" s="12"/>
      <c r="AWS10" s="12"/>
      <c r="AWT10" s="12"/>
      <c r="AWU10" s="12"/>
      <c r="AWV10" s="12"/>
      <c r="AWW10" s="12"/>
      <c r="AWX10" s="12"/>
      <c r="AWY10" s="12"/>
      <c r="AWZ10" s="12"/>
      <c r="AXA10" s="12"/>
      <c r="AXB10" s="12"/>
      <c r="AXC10" s="12"/>
      <c r="AXD10" s="12"/>
      <c r="AXE10" s="12"/>
      <c r="AXF10" s="12"/>
      <c r="AXG10" s="12"/>
      <c r="AXH10" s="12"/>
      <c r="AXI10" s="12"/>
      <c r="AXJ10" s="12"/>
      <c r="AXK10" s="12"/>
      <c r="AXL10" s="12"/>
      <c r="AXM10" s="12"/>
      <c r="AXN10" s="12"/>
      <c r="AXO10" s="12"/>
      <c r="AXP10" s="12"/>
      <c r="AXQ10" s="12"/>
      <c r="AXR10" s="12"/>
      <c r="AXS10" s="12"/>
      <c r="AXT10" s="12"/>
      <c r="AXU10" s="12"/>
      <c r="AXV10" s="12"/>
      <c r="AXW10" s="12"/>
      <c r="AXX10" s="12"/>
      <c r="AXY10" s="12"/>
      <c r="AXZ10" s="12"/>
      <c r="AYA10" s="12"/>
      <c r="AYB10" s="12"/>
      <c r="AYC10" s="12"/>
      <c r="AYD10" s="12"/>
      <c r="AYE10" s="12"/>
      <c r="AYF10" s="12"/>
      <c r="AYG10" s="12"/>
      <c r="AYH10" s="12"/>
      <c r="AYI10" s="12"/>
      <c r="AYJ10" s="12"/>
      <c r="AYK10" s="12"/>
      <c r="AYL10" s="12"/>
      <c r="AYM10" s="12"/>
      <c r="AYN10" s="12"/>
      <c r="AYO10" s="12"/>
      <c r="AYP10" s="12"/>
      <c r="AYQ10" s="12"/>
      <c r="AYR10" s="12"/>
      <c r="AYS10" s="12"/>
      <c r="AYT10" s="12"/>
      <c r="AYU10" s="12"/>
      <c r="AYV10" s="12"/>
      <c r="AYW10" s="12"/>
      <c r="AYX10" s="12"/>
      <c r="AYY10" s="12"/>
      <c r="AYZ10" s="12"/>
      <c r="AZA10" s="12"/>
      <c r="AZB10" s="12"/>
      <c r="AZC10" s="12"/>
      <c r="AZD10" s="12"/>
      <c r="AZE10" s="12"/>
      <c r="AZF10" s="12"/>
      <c r="AZG10" s="12"/>
      <c r="AZH10" s="12"/>
      <c r="AZI10" s="12"/>
      <c r="AZJ10" s="12"/>
      <c r="AZK10" s="12"/>
      <c r="AZL10" s="12"/>
      <c r="AZM10" s="12"/>
      <c r="AZN10" s="12"/>
      <c r="AZO10" s="12"/>
      <c r="AZP10" s="12"/>
      <c r="AZQ10" s="12"/>
      <c r="AZR10" s="12"/>
      <c r="AZS10" s="12"/>
      <c r="AZT10" s="12"/>
      <c r="AZU10" s="12"/>
      <c r="AZV10" s="12"/>
      <c r="AZW10" s="12"/>
      <c r="AZX10" s="12"/>
      <c r="AZY10" s="12"/>
      <c r="AZZ10" s="12"/>
      <c r="BAA10" s="12"/>
      <c r="BAB10" s="12"/>
      <c r="BAC10" s="12"/>
      <c r="BAD10" s="12"/>
      <c r="BAE10" s="12"/>
      <c r="BAF10" s="12"/>
      <c r="BAG10" s="12"/>
      <c r="BAH10" s="12"/>
      <c r="BAI10" s="12"/>
      <c r="BAJ10" s="12"/>
      <c r="BAK10" s="12"/>
      <c r="BAL10" s="12"/>
      <c r="BAM10" s="12"/>
      <c r="BAN10" s="12"/>
      <c r="BAO10" s="12"/>
      <c r="BAP10" s="12"/>
      <c r="BAQ10" s="12"/>
      <c r="BAR10" s="12"/>
      <c r="BAS10" s="12"/>
      <c r="BAT10" s="12"/>
      <c r="BAU10" s="12"/>
      <c r="BAV10" s="12"/>
      <c r="BAW10" s="12"/>
      <c r="BAX10" s="12"/>
      <c r="BAY10" s="12"/>
      <c r="BAZ10" s="12"/>
      <c r="BBA10" s="12"/>
      <c r="BBB10" s="12"/>
      <c r="BBC10" s="12"/>
      <c r="BBD10" s="12"/>
      <c r="BBE10" s="12"/>
      <c r="BBF10" s="12"/>
      <c r="BBG10" s="12"/>
      <c r="BBH10" s="12"/>
      <c r="BBI10" s="12"/>
      <c r="BBJ10" s="12"/>
      <c r="BBK10" s="12"/>
      <c r="BBL10" s="12"/>
      <c r="BBM10" s="12"/>
      <c r="BBN10" s="12"/>
      <c r="BBO10" s="12"/>
      <c r="BBP10" s="12"/>
      <c r="BBQ10" s="12"/>
      <c r="BBR10" s="12"/>
      <c r="BBS10" s="12"/>
      <c r="BBT10" s="12"/>
      <c r="BBU10" s="12"/>
      <c r="BBV10" s="12"/>
      <c r="BBW10" s="12"/>
      <c r="BBX10" s="12"/>
      <c r="BBY10" s="12"/>
      <c r="BBZ10" s="12"/>
      <c r="BCA10" s="12"/>
      <c r="BCB10" s="12"/>
      <c r="BCC10" s="12"/>
      <c r="BCD10" s="12"/>
      <c r="BCE10" s="12"/>
      <c r="BCF10" s="12"/>
      <c r="BCG10" s="12"/>
      <c r="BCH10" s="12"/>
      <c r="BCI10" s="12"/>
      <c r="BCJ10" s="12"/>
      <c r="BCK10" s="12"/>
      <c r="BCL10" s="12"/>
      <c r="BCM10" s="12"/>
      <c r="BCN10" s="12"/>
      <c r="BCO10" s="12"/>
      <c r="BCP10" s="12"/>
      <c r="BCQ10" s="12"/>
      <c r="BCR10" s="12"/>
      <c r="BCS10" s="12"/>
      <c r="BCT10" s="12"/>
      <c r="BCU10" s="12"/>
      <c r="BCV10" s="12"/>
      <c r="BCW10" s="12"/>
      <c r="BCX10" s="12"/>
      <c r="BCY10" s="12"/>
      <c r="BCZ10" s="12"/>
      <c r="BDA10" s="12"/>
      <c r="BDB10" s="12"/>
      <c r="BDC10" s="12"/>
      <c r="BDD10" s="12"/>
      <c r="BDE10" s="12"/>
      <c r="BDF10" s="12"/>
      <c r="BDG10" s="12"/>
      <c r="BDH10" s="12"/>
      <c r="BDI10" s="12"/>
      <c r="BDJ10" s="12"/>
      <c r="BDK10" s="12"/>
      <c r="BDL10" s="12"/>
      <c r="BDM10" s="12"/>
      <c r="BDN10" s="12"/>
      <c r="BDO10" s="12"/>
      <c r="BDP10" s="12"/>
      <c r="BDQ10" s="12"/>
      <c r="BDR10" s="12"/>
      <c r="BDS10" s="12"/>
      <c r="BDT10" s="12"/>
      <c r="BDU10" s="12"/>
      <c r="BDV10" s="12"/>
      <c r="BDW10" s="12"/>
      <c r="BDX10" s="12"/>
      <c r="BDY10" s="12"/>
      <c r="BDZ10" s="12"/>
      <c r="BEA10" s="12"/>
      <c r="BEB10" s="12"/>
      <c r="BEC10" s="12"/>
      <c r="BED10" s="12"/>
      <c r="BEE10" s="12"/>
      <c r="BEF10" s="12"/>
      <c r="BEG10" s="12"/>
      <c r="BEH10" s="12"/>
      <c r="BEI10" s="12"/>
      <c r="BEJ10" s="12"/>
      <c r="BEK10" s="12"/>
      <c r="BEL10" s="12"/>
      <c r="BEM10" s="12"/>
      <c r="BEN10" s="12"/>
      <c r="BEO10" s="12"/>
      <c r="BEP10" s="12"/>
      <c r="BEQ10" s="12"/>
      <c r="BER10" s="12"/>
      <c r="BES10" s="12"/>
      <c r="BET10" s="12"/>
      <c r="BEU10" s="12"/>
      <c r="BEV10" s="12"/>
      <c r="BEW10" s="12"/>
      <c r="BEX10" s="12"/>
      <c r="BEY10" s="12"/>
      <c r="BEZ10" s="12"/>
      <c r="BFA10" s="12"/>
      <c r="BFB10" s="12"/>
      <c r="BFC10" s="12"/>
      <c r="BFD10" s="12"/>
      <c r="BFE10" s="12"/>
      <c r="BFF10" s="12"/>
      <c r="BFG10" s="12"/>
      <c r="BFH10" s="12"/>
      <c r="BFI10" s="12"/>
      <c r="BFJ10" s="12"/>
      <c r="BFK10" s="12"/>
      <c r="BFL10" s="12"/>
      <c r="BFM10" s="12"/>
      <c r="BFN10" s="12"/>
      <c r="BFO10" s="12"/>
      <c r="BFP10" s="12"/>
      <c r="BFQ10" s="12"/>
      <c r="BFR10" s="12"/>
      <c r="BFS10" s="12"/>
      <c r="BFT10" s="12"/>
      <c r="BFU10" s="12"/>
      <c r="BFV10" s="12"/>
      <c r="BFW10" s="12"/>
      <c r="BFX10" s="12"/>
      <c r="BFY10" s="12"/>
      <c r="BFZ10" s="12"/>
      <c r="BGA10" s="12"/>
      <c r="BGB10" s="12"/>
      <c r="BGC10" s="12"/>
      <c r="BGD10" s="12"/>
      <c r="BGE10" s="12"/>
      <c r="BGF10" s="12"/>
      <c r="BGG10" s="12"/>
      <c r="BGH10" s="12"/>
      <c r="BGI10" s="12"/>
      <c r="BGJ10" s="12"/>
      <c r="BGK10" s="12"/>
      <c r="BGL10" s="12"/>
      <c r="BGM10" s="12"/>
      <c r="BGN10" s="12"/>
      <c r="BGO10" s="12"/>
      <c r="BGP10" s="12"/>
      <c r="BGQ10" s="12"/>
      <c r="BGR10" s="12"/>
      <c r="BGS10" s="12"/>
      <c r="BGT10" s="12"/>
      <c r="BGU10" s="12"/>
      <c r="BGV10" s="12"/>
      <c r="BGW10" s="12"/>
      <c r="BGX10" s="12"/>
      <c r="BGY10" s="12"/>
      <c r="BGZ10" s="12"/>
      <c r="BHA10" s="12"/>
      <c r="BHB10" s="12"/>
      <c r="BHC10" s="12"/>
      <c r="BHD10" s="12"/>
      <c r="BHE10" s="12"/>
      <c r="BHF10" s="12"/>
      <c r="BHG10" s="12"/>
      <c r="BHH10" s="12"/>
      <c r="BHI10" s="12"/>
      <c r="BHJ10" s="12"/>
      <c r="BHK10" s="12"/>
      <c r="BHL10" s="12"/>
      <c r="BHM10" s="12"/>
      <c r="BHN10" s="12"/>
      <c r="BHO10" s="12"/>
      <c r="BHP10" s="12"/>
      <c r="BHQ10" s="12"/>
      <c r="BHR10" s="12"/>
      <c r="BHS10" s="12"/>
      <c r="BHT10" s="12"/>
      <c r="BHU10" s="12"/>
      <c r="BHV10" s="12"/>
      <c r="BHW10" s="12"/>
      <c r="BHX10" s="12"/>
      <c r="BHY10" s="12"/>
      <c r="BHZ10" s="12"/>
      <c r="BIA10" s="12"/>
      <c r="BIB10" s="12"/>
      <c r="BIC10" s="12"/>
      <c r="BID10" s="12"/>
      <c r="BIE10" s="12"/>
      <c r="BIF10" s="12"/>
      <c r="BIG10" s="12"/>
      <c r="BIH10" s="12"/>
      <c r="BII10" s="12"/>
      <c r="BIJ10" s="12"/>
      <c r="BIK10" s="12"/>
      <c r="BIL10" s="12"/>
      <c r="BIM10" s="12"/>
      <c r="BIN10" s="12"/>
      <c r="BIO10" s="12"/>
      <c r="BIP10" s="12"/>
      <c r="BIQ10" s="12"/>
      <c r="BIR10" s="12"/>
      <c r="BIS10" s="12"/>
      <c r="BIT10" s="12"/>
      <c r="BIU10" s="12"/>
      <c r="BIV10" s="12"/>
      <c r="BIW10" s="12"/>
      <c r="BIX10" s="12"/>
      <c r="BIY10" s="12"/>
      <c r="BIZ10" s="12"/>
      <c r="BJA10" s="12"/>
      <c r="BJB10" s="12"/>
      <c r="BJC10" s="12"/>
      <c r="BJD10" s="12"/>
      <c r="BJE10" s="12"/>
      <c r="BJF10" s="12"/>
      <c r="BJG10" s="12"/>
      <c r="BJH10" s="12"/>
      <c r="BJI10" s="12"/>
      <c r="BJJ10" s="12"/>
      <c r="BJK10" s="12"/>
      <c r="BJL10" s="12"/>
      <c r="BJM10" s="12"/>
      <c r="BJN10" s="12"/>
      <c r="BJO10" s="12"/>
      <c r="BJP10" s="12"/>
      <c r="BJQ10" s="12"/>
      <c r="BJR10" s="12"/>
      <c r="BJS10" s="12"/>
      <c r="BJT10" s="12"/>
      <c r="BJU10" s="12"/>
      <c r="BJV10" s="12"/>
      <c r="BJW10" s="12"/>
      <c r="BJX10" s="12"/>
      <c r="BJY10" s="12"/>
      <c r="BJZ10" s="12"/>
      <c r="BKA10" s="12"/>
      <c r="BKB10" s="12"/>
      <c r="BKC10" s="12"/>
      <c r="BKD10" s="12"/>
      <c r="BKE10" s="12"/>
      <c r="BKF10" s="12"/>
      <c r="BKG10" s="12"/>
      <c r="BKH10" s="12"/>
      <c r="BKI10" s="12"/>
      <c r="BKJ10" s="12"/>
      <c r="BKK10" s="12"/>
      <c r="BKL10" s="12"/>
      <c r="BKM10" s="12"/>
      <c r="BKN10" s="12"/>
      <c r="BKO10" s="12"/>
      <c r="BKP10" s="12"/>
      <c r="BKQ10" s="12"/>
      <c r="BKR10" s="12"/>
      <c r="BKS10" s="12"/>
      <c r="BKT10" s="12"/>
      <c r="BKU10" s="12"/>
      <c r="BKV10" s="12"/>
      <c r="BKW10" s="12"/>
      <c r="BKX10" s="12"/>
      <c r="BKY10" s="12"/>
      <c r="BKZ10" s="12"/>
      <c r="BLA10" s="12"/>
      <c r="BLB10" s="12"/>
      <c r="BLC10" s="12"/>
      <c r="BLD10" s="12"/>
      <c r="BLE10" s="12"/>
      <c r="BLF10" s="12"/>
      <c r="BLG10" s="12"/>
      <c r="BLH10" s="12"/>
      <c r="BLI10" s="12"/>
      <c r="BLJ10" s="12"/>
      <c r="BLK10" s="12"/>
      <c r="BLL10" s="12"/>
      <c r="BLM10" s="12"/>
      <c r="BLN10" s="12"/>
      <c r="BLO10" s="12"/>
      <c r="BLP10" s="12"/>
      <c r="BLQ10" s="12"/>
      <c r="BLR10" s="12"/>
      <c r="BLS10" s="12"/>
      <c r="BLT10" s="12"/>
      <c r="BLU10" s="12"/>
      <c r="BLV10" s="12"/>
      <c r="BLW10" s="12"/>
      <c r="BLX10" s="12"/>
      <c r="BLY10" s="12"/>
      <c r="BLZ10" s="12"/>
      <c r="BMA10" s="12"/>
      <c r="BMB10" s="12"/>
      <c r="BMC10" s="12"/>
      <c r="BMD10" s="12"/>
      <c r="BME10" s="12"/>
      <c r="BMF10" s="12"/>
      <c r="BMG10" s="12"/>
      <c r="BMH10" s="12"/>
      <c r="BMI10" s="12"/>
      <c r="BMJ10" s="12"/>
      <c r="BMK10" s="12"/>
      <c r="BML10" s="12"/>
      <c r="BMM10" s="12"/>
      <c r="BMN10" s="12"/>
      <c r="BMO10" s="12"/>
      <c r="BMP10" s="12"/>
      <c r="BMQ10" s="12"/>
      <c r="BMR10" s="12"/>
      <c r="BMS10" s="12"/>
      <c r="BMT10" s="12"/>
      <c r="BMU10" s="12"/>
      <c r="BMV10" s="12"/>
      <c r="BMW10" s="12"/>
      <c r="BMX10" s="12"/>
      <c r="BMY10" s="12"/>
      <c r="BMZ10" s="12"/>
      <c r="BNA10" s="12"/>
      <c r="BNB10" s="12"/>
      <c r="BNC10" s="12"/>
      <c r="BND10" s="12"/>
      <c r="BNE10" s="12"/>
      <c r="BNF10" s="12"/>
      <c r="BNG10" s="12"/>
      <c r="BNH10" s="12"/>
      <c r="BNI10" s="12"/>
      <c r="BNJ10" s="12"/>
      <c r="BNK10" s="12"/>
      <c r="BNL10" s="12"/>
      <c r="BNM10" s="12"/>
      <c r="BNN10" s="12"/>
      <c r="BNO10" s="12"/>
      <c r="BNP10" s="12"/>
      <c r="BNQ10" s="12"/>
      <c r="BNR10" s="12"/>
      <c r="BNS10" s="12"/>
      <c r="BNT10" s="12"/>
      <c r="BNU10" s="12"/>
      <c r="BNV10" s="12"/>
      <c r="BNW10" s="12"/>
      <c r="BNX10" s="12"/>
      <c r="BNY10" s="12"/>
      <c r="BNZ10" s="12"/>
      <c r="BOA10" s="12"/>
      <c r="BOB10" s="12"/>
      <c r="BOC10" s="12"/>
      <c r="BOD10" s="12"/>
      <c r="BOE10" s="12"/>
      <c r="BOF10" s="12"/>
      <c r="BOG10" s="12"/>
      <c r="BOH10" s="12"/>
      <c r="BOI10" s="12"/>
      <c r="BOJ10" s="12"/>
      <c r="BOK10" s="12"/>
      <c r="BOL10" s="12"/>
      <c r="BOM10" s="12"/>
      <c r="BON10" s="12"/>
      <c r="BOO10" s="12"/>
      <c r="BOP10" s="12"/>
      <c r="BOQ10" s="12"/>
      <c r="BOR10" s="12"/>
      <c r="BOS10" s="12"/>
      <c r="BOT10" s="12"/>
      <c r="BOU10" s="12"/>
      <c r="BOV10" s="12"/>
      <c r="BOW10" s="12"/>
      <c r="BOX10" s="12"/>
      <c r="BOY10" s="12"/>
      <c r="BOZ10" s="12"/>
      <c r="BPA10" s="12"/>
      <c r="BPB10" s="12"/>
      <c r="BPC10" s="12"/>
      <c r="BPD10" s="12"/>
      <c r="BPE10" s="12"/>
      <c r="BPF10" s="12"/>
      <c r="BPG10" s="12"/>
      <c r="BPH10" s="12"/>
      <c r="BPI10" s="12"/>
      <c r="BPJ10" s="12"/>
      <c r="BPK10" s="12"/>
      <c r="BPL10" s="12"/>
      <c r="BPM10" s="12"/>
      <c r="BPN10" s="12"/>
      <c r="BPO10" s="12"/>
      <c r="BPP10" s="12"/>
      <c r="BPQ10" s="12"/>
      <c r="BPR10" s="12"/>
      <c r="BPS10" s="12"/>
      <c r="BPT10" s="12"/>
      <c r="BPU10" s="12"/>
      <c r="BPV10" s="12"/>
      <c r="BPW10" s="12"/>
      <c r="BPX10" s="12"/>
      <c r="BPY10" s="12"/>
      <c r="BPZ10" s="12"/>
      <c r="BQA10" s="12"/>
      <c r="BQB10" s="12"/>
      <c r="BQC10" s="12"/>
      <c r="BQD10" s="12"/>
      <c r="BQE10" s="12"/>
      <c r="BQF10" s="12"/>
      <c r="BQG10" s="12"/>
      <c r="BQH10" s="12"/>
      <c r="BQI10" s="12"/>
      <c r="BQJ10" s="12"/>
      <c r="BQK10" s="12"/>
      <c r="BQL10" s="12"/>
      <c r="BQM10" s="12"/>
      <c r="BQN10" s="12"/>
      <c r="BQO10" s="12"/>
      <c r="BQP10" s="12"/>
      <c r="BQQ10" s="12"/>
      <c r="BQR10" s="12"/>
      <c r="BQS10" s="12"/>
      <c r="BQT10" s="12"/>
      <c r="BQU10" s="12"/>
      <c r="BQV10" s="12"/>
      <c r="BQW10" s="12"/>
      <c r="BQX10" s="12"/>
      <c r="BQY10" s="12"/>
      <c r="BQZ10" s="12"/>
      <c r="BRA10" s="12"/>
      <c r="BRB10" s="12"/>
      <c r="BRC10" s="12"/>
      <c r="BRD10" s="12"/>
      <c r="BRE10" s="12"/>
      <c r="BRF10" s="12"/>
      <c r="BRG10" s="12"/>
      <c r="BRH10" s="12"/>
      <c r="BRI10" s="12"/>
      <c r="BRJ10" s="12"/>
      <c r="BRK10" s="12"/>
      <c r="BRL10" s="12"/>
      <c r="BRM10" s="12"/>
      <c r="BRN10" s="12"/>
      <c r="BRO10" s="12"/>
      <c r="BRP10" s="12"/>
      <c r="BRQ10" s="12"/>
      <c r="BRR10" s="12"/>
      <c r="BRS10" s="12"/>
      <c r="BRT10" s="12"/>
      <c r="BRU10" s="12"/>
      <c r="BRV10" s="12"/>
      <c r="BRW10" s="12"/>
      <c r="BRX10" s="12"/>
      <c r="BRY10" s="12"/>
      <c r="BRZ10" s="12"/>
      <c r="BSA10" s="12"/>
      <c r="BSB10" s="12"/>
      <c r="BSC10" s="12"/>
      <c r="BSD10" s="12"/>
      <c r="BSE10" s="12"/>
      <c r="BSF10" s="12"/>
      <c r="BSG10" s="12"/>
      <c r="BSH10" s="12"/>
      <c r="BSI10" s="12"/>
      <c r="BSJ10" s="12"/>
      <c r="BSK10" s="12"/>
      <c r="BSL10" s="12"/>
      <c r="BSM10" s="12"/>
      <c r="BSN10" s="12"/>
      <c r="BSO10" s="12"/>
      <c r="BSP10" s="12"/>
      <c r="BSQ10" s="12"/>
      <c r="BSR10" s="12"/>
      <c r="BSS10" s="12"/>
      <c r="BST10" s="12"/>
      <c r="BSU10" s="12"/>
      <c r="BSV10" s="12"/>
      <c r="BSW10" s="12"/>
      <c r="BSX10" s="12"/>
      <c r="BSY10" s="12"/>
      <c r="BSZ10" s="12"/>
      <c r="BTA10" s="12"/>
      <c r="BTB10" s="12"/>
      <c r="BTC10" s="12"/>
      <c r="BTD10" s="12"/>
      <c r="BTE10" s="12"/>
      <c r="BTF10" s="12"/>
      <c r="BTG10" s="12"/>
      <c r="BTH10" s="12"/>
      <c r="BTI10" s="12"/>
      <c r="BTJ10" s="12"/>
      <c r="BTK10" s="12"/>
      <c r="BTL10" s="12"/>
      <c r="BTM10" s="12"/>
      <c r="BTN10" s="12"/>
      <c r="BTO10" s="12"/>
      <c r="BTP10" s="12"/>
      <c r="BTQ10" s="12"/>
      <c r="BTR10" s="12"/>
      <c r="BTS10" s="12"/>
      <c r="BTT10" s="12"/>
      <c r="BTU10" s="12"/>
      <c r="BTV10" s="12"/>
      <c r="BTW10" s="12"/>
      <c r="BTX10" s="12"/>
      <c r="BTY10" s="12"/>
      <c r="BTZ10" s="12"/>
      <c r="BUA10" s="12"/>
      <c r="BUB10" s="12"/>
      <c r="BUC10" s="12"/>
      <c r="BUD10" s="12"/>
      <c r="BUE10" s="12"/>
      <c r="BUF10" s="12"/>
      <c r="BUG10" s="12"/>
      <c r="BUH10" s="12"/>
      <c r="BUI10" s="12"/>
      <c r="BUJ10" s="12"/>
      <c r="BUK10" s="12"/>
      <c r="BUL10" s="12"/>
      <c r="BUM10" s="12"/>
      <c r="BUN10" s="12"/>
      <c r="BUO10" s="12"/>
      <c r="BUP10" s="12"/>
      <c r="BUQ10" s="12"/>
      <c r="BUR10" s="12"/>
      <c r="BUS10" s="12"/>
      <c r="BUT10" s="12"/>
      <c r="BUU10" s="12"/>
      <c r="BUV10" s="12"/>
      <c r="BUW10" s="12"/>
      <c r="BUX10" s="12"/>
      <c r="BUY10" s="12"/>
      <c r="BUZ10" s="12"/>
      <c r="BVA10" s="12"/>
      <c r="BVB10" s="12"/>
      <c r="BVC10" s="12"/>
      <c r="BVD10" s="12"/>
      <c r="BVE10" s="12"/>
      <c r="BVF10" s="12"/>
      <c r="BVG10" s="12"/>
      <c r="BVH10" s="12"/>
      <c r="BVI10" s="12"/>
      <c r="BVJ10" s="12"/>
      <c r="BVK10" s="12"/>
      <c r="BVL10" s="12"/>
      <c r="BVM10" s="12"/>
      <c r="BVN10" s="12"/>
      <c r="BVO10" s="12"/>
      <c r="BVP10" s="12"/>
      <c r="BVQ10" s="12"/>
      <c r="BVR10" s="12"/>
      <c r="BVS10" s="12"/>
      <c r="BVT10" s="12"/>
      <c r="BVU10" s="12"/>
      <c r="BVV10" s="12"/>
      <c r="BVW10" s="12"/>
      <c r="BVX10" s="12"/>
      <c r="BVY10" s="12"/>
      <c r="BVZ10" s="12"/>
      <c r="BWA10" s="12"/>
      <c r="BWB10" s="12"/>
      <c r="BWC10" s="12"/>
      <c r="BWD10" s="12"/>
      <c r="BWE10" s="12"/>
      <c r="BWF10" s="12"/>
      <c r="BWG10" s="12"/>
      <c r="BWH10" s="12"/>
      <c r="BWI10" s="12"/>
      <c r="BWJ10" s="12"/>
      <c r="BWK10" s="12"/>
      <c r="BWL10" s="12"/>
      <c r="BWM10" s="12"/>
      <c r="BWN10" s="12"/>
      <c r="BWO10" s="12"/>
      <c r="BWP10" s="12"/>
      <c r="BWQ10" s="12"/>
      <c r="BWR10" s="12"/>
      <c r="BWS10" s="12"/>
      <c r="BWT10" s="12"/>
      <c r="BWU10" s="12"/>
      <c r="BWV10" s="12"/>
      <c r="BWW10" s="12"/>
      <c r="BWX10" s="12"/>
      <c r="BWY10" s="12"/>
      <c r="BWZ10" s="12"/>
      <c r="BXA10" s="12"/>
      <c r="BXB10" s="12"/>
      <c r="BXC10" s="12"/>
      <c r="BXD10" s="12"/>
      <c r="BXE10" s="12"/>
      <c r="BXF10" s="12"/>
      <c r="BXG10" s="12"/>
      <c r="BXH10" s="12"/>
      <c r="BXI10" s="12"/>
      <c r="BXJ10" s="12"/>
      <c r="BXK10" s="12"/>
      <c r="BXL10" s="12"/>
      <c r="BXM10" s="12"/>
      <c r="BXN10" s="12"/>
      <c r="BXO10" s="12"/>
      <c r="BXP10" s="12"/>
      <c r="BXQ10" s="12"/>
      <c r="BXR10" s="12"/>
      <c r="BXS10" s="12"/>
      <c r="BXT10" s="12"/>
      <c r="BXU10" s="12"/>
      <c r="BXV10" s="12"/>
      <c r="BXW10" s="12"/>
      <c r="BXX10" s="12"/>
      <c r="BXY10" s="12"/>
      <c r="BXZ10" s="12"/>
      <c r="BYA10" s="12"/>
      <c r="BYB10" s="12"/>
      <c r="BYC10" s="12"/>
      <c r="BYD10" s="12"/>
      <c r="BYE10" s="12"/>
      <c r="BYF10" s="12"/>
      <c r="BYG10" s="12"/>
      <c r="BYH10" s="12"/>
      <c r="BYI10" s="12"/>
      <c r="BYJ10" s="12"/>
      <c r="BYK10" s="12"/>
      <c r="BYL10" s="12"/>
      <c r="BYM10" s="12"/>
      <c r="BYN10" s="12"/>
      <c r="BYO10" s="12"/>
      <c r="BYP10" s="12"/>
      <c r="BYQ10" s="12"/>
      <c r="BYR10" s="12"/>
      <c r="BYS10" s="12"/>
      <c r="BYT10" s="12"/>
      <c r="BYU10" s="12"/>
      <c r="BYV10" s="12"/>
      <c r="BYW10" s="12"/>
      <c r="BYX10" s="12"/>
      <c r="BYY10" s="12"/>
      <c r="BYZ10" s="12"/>
      <c r="BZA10" s="12"/>
      <c r="BZB10" s="12"/>
      <c r="BZC10" s="12"/>
      <c r="BZD10" s="12"/>
      <c r="BZE10" s="12"/>
      <c r="BZF10" s="12"/>
      <c r="BZG10" s="12"/>
      <c r="BZH10" s="12"/>
      <c r="BZI10" s="12"/>
      <c r="BZJ10" s="12"/>
      <c r="BZK10" s="12"/>
      <c r="BZL10" s="12"/>
      <c r="BZM10" s="12"/>
      <c r="BZN10" s="12"/>
      <c r="BZO10" s="12"/>
      <c r="BZP10" s="12"/>
      <c r="BZQ10" s="12"/>
      <c r="BZR10" s="12"/>
      <c r="BZS10" s="12"/>
      <c r="BZT10" s="12"/>
      <c r="BZU10" s="12"/>
      <c r="BZV10" s="12"/>
      <c r="BZW10" s="12"/>
      <c r="BZX10" s="12"/>
      <c r="BZY10" s="12"/>
      <c r="BZZ10" s="12"/>
      <c r="CAA10" s="12"/>
      <c r="CAB10" s="12"/>
      <c r="CAC10" s="12"/>
      <c r="CAD10" s="12"/>
      <c r="CAE10" s="12"/>
      <c r="CAF10" s="12"/>
      <c r="CAG10" s="12"/>
      <c r="CAH10" s="12"/>
      <c r="CAI10" s="12"/>
      <c r="CAJ10" s="12"/>
      <c r="CAK10" s="12"/>
      <c r="CAL10" s="12"/>
      <c r="CAM10" s="12"/>
      <c r="CAN10" s="12"/>
      <c r="CAO10" s="12"/>
      <c r="CAP10" s="12"/>
      <c r="CAQ10" s="12"/>
      <c r="CAR10" s="12"/>
      <c r="CAS10" s="12"/>
      <c r="CAT10" s="12"/>
      <c r="CAU10" s="12"/>
      <c r="CAV10" s="12"/>
      <c r="CAW10" s="12"/>
      <c r="CAX10" s="12"/>
      <c r="CAY10" s="12"/>
      <c r="CAZ10" s="12"/>
      <c r="CBA10" s="12"/>
      <c r="CBB10" s="12"/>
      <c r="CBC10" s="12"/>
      <c r="CBD10" s="12"/>
      <c r="CBE10" s="12"/>
      <c r="CBF10" s="12"/>
      <c r="CBG10" s="12"/>
      <c r="CBH10" s="12"/>
      <c r="CBI10" s="12"/>
      <c r="CBJ10" s="12"/>
      <c r="CBK10" s="12"/>
      <c r="CBL10" s="12"/>
      <c r="CBM10" s="12"/>
      <c r="CBN10" s="12"/>
      <c r="CBO10" s="12"/>
      <c r="CBP10" s="12"/>
      <c r="CBQ10" s="12"/>
      <c r="CBR10" s="12"/>
      <c r="CBS10" s="12"/>
      <c r="CBT10" s="12"/>
      <c r="CBU10" s="12"/>
      <c r="CBV10" s="12"/>
      <c r="CBW10" s="12"/>
      <c r="CBX10" s="12"/>
      <c r="CBY10" s="12"/>
      <c r="CBZ10" s="12"/>
      <c r="CCA10" s="12"/>
      <c r="CCB10" s="12"/>
      <c r="CCC10" s="12"/>
      <c r="CCD10" s="12"/>
      <c r="CCE10" s="12"/>
      <c r="CCF10" s="12"/>
      <c r="CCG10" s="12"/>
      <c r="CCH10" s="12"/>
      <c r="CCI10" s="12"/>
      <c r="CCJ10" s="12"/>
      <c r="CCK10" s="12"/>
      <c r="CCL10" s="12"/>
      <c r="CCM10" s="12"/>
      <c r="CCN10" s="12"/>
      <c r="CCO10" s="12"/>
      <c r="CCP10" s="12"/>
      <c r="CCQ10" s="12"/>
      <c r="CCR10" s="12"/>
      <c r="CCS10" s="12"/>
      <c r="CCT10" s="12"/>
      <c r="CCU10" s="12"/>
      <c r="CCV10" s="12"/>
      <c r="CCW10" s="12"/>
      <c r="CCX10" s="12"/>
      <c r="CCY10" s="12"/>
      <c r="CCZ10" s="12"/>
      <c r="CDA10" s="12"/>
      <c r="CDB10" s="12"/>
      <c r="CDC10" s="12"/>
      <c r="CDD10" s="12"/>
      <c r="CDE10" s="12"/>
      <c r="CDF10" s="12"/>
      <c r="CDG10" s="12"/>
      <c r="CDH10" s="12"/>
      <c r="CDI10" s="12"/>
      <c r="CDJ10" s="12"/>
      <c r="CDK10" s="12"/>
      <c r="CDL10" s="12"/>
      <c r="CDM10" s="12"/>
      <c r="CDN10" s="12"/>
      <c r="CDO10" s="12"/>
      <c r="CDP10" s="12"/>
      <c r="CDQ10" s="12"/>
      <c r="CDR10" s="12"/>
      <c r="CDS10" s="12"/>
      <c r="CDT10" s="12"/>
      <c r="CDU10" s="12"/>
      <c r="CDV10" s="12"/>
      <c r="CDW10" s="12"/>
      <c r="CDX10" s="12"/>
      <c r="CDY10" s="12"/>
      <c r="CDZ10" s="12"/>
      <c r="CEA10" s="12"/>
      <c r="CEB10" s="12"/>
      <c r="CEC10" s="12"/>
      <c r="CED10" s="12"/>
      <c r="CEE10" s="12"/>
      <c r="CEF10" s="12"/>
      <c r="CEG10" s="12"/>
      <c r="CEH10" s="12"/>
      <c r="CEI10" s="12"/>
      <c r="CEJ10" s="12"/>
      <c r="CEK10" s="12"/>
      <c r="CEL10" s="12"/>
      <c r="CEM10" s="12"/>
      <c r="CEN10" s="12"/>
      <c r="CEO10" s="12"/>
      <c r="CEP10" s="12"/>
      <c r="CEQ10" s="12"/>
      <c r="CER10" s="12"/>
      <c r="CES10" s="12"/>
      <c r="CET10" s="12"/>
      <c r="CEU10" s="12"/>
      <c r="CEV10" s="12"/>
      <c r="CEW10" s="12"/>
      <c r="CEX10" s="12"/>
      <c r="CEY10" s="12"/>
      <c r="CEZ10" s="12"/>
      <c r="CFA10" s="12"/>
      <c r="CFB10" s="12"/>
      <c r="CFC10" s="12"/>
      <c r="CFD10" s="12"/>
      <c r="CFE10" s="12"/>
      <c r="CFF10" s="12"/>
      <c r="CFG10" s="12"/>
      <c r="CFH10" s="12"/>
      <c r="CFI10" s="12"/>
      <c r="CFJ10" s="12"/>
      <c r="CFK10" s="12"/>
      <c r="CFL10" s="12"/>
      <c r="CFM10" s="12"/>
      <c r="CFN10" s="12"/>
      <c r="CFO10" s="12"/>
      <c r="CFP10" s="12"/>
      <c r="CFQ10" s="12"/>
      <c r="CFR10" s="12"/>
      <c r="CFS10" s="12"/>
      <c r="CFT10" s="12"/>
      <c r="CFU10" s="12"/>
      <c r="CFV10" s="12"/>
      <c r="CFW10" s="12"/>
      <c r="CFX10" s="12"/>
      <c r="CFY10" s="12"/>
      <c r="CFZ10" s="12"/>
      <c r="CGA10" s="12"/>
      <c r="CGB10" s="12"/>
      <c r="CGC10" s="12"/>
      <c r="CGD10" s="12"/>
      <c r="CGE10" s="12"/>
      <c r="CGF10" s="12"/>
      <c r="CGG10" s="12"/>
      <c r="CGH10" s="12"/>
      <c r="CGI10" s="12"/>
      <c r="CGJ10" s="12"/>
      <c r="CGK10" s="12"/>
      <c r="CGL10" s="12"/>
      <c r="CGM10" s="12"/>
      <c r="CGN10" s="12"/>
      <c r="CGO10" s="12"/>
      <c r="CGP10" s="12"/>
      <c r="CGQ10" s="12"/>
      <c r="CGR10" s="12"/>
      <c r="CGS10" s="12"/>
      <c r="CGT10" s="12"/>
      <c r="CGU10" s="12"/>
      <c r="CGV10" s="12"/>
      <c r="CGW10" s="12"/>
      <c r="CGX10" s="12"/>
      <c r="CGY10" s="12"/>
      <c r="CGZ10" s="12"/>
      <c r="CHA10" s="12"/>
      <c r="CHB10" s="12"/>
      <c r="CHC10" s="12"/>
      <c r="CHD10" s="12"/>
      <c r="CHE10" s="12"/>
      <c r="CHF10" s="12"/>
      <c r="CHG10" s="12"/>
      <c r="CHH10" s="12"/>
      <c r="CHI10" s="12"/>
      <c r="CHJ10" s="12"/>
      <c r="CHK10" s="12"/>
      <c r="CHL10" s="12"/>
      <c r="CHM10" s="12"/>
      <c r="CHN10" s="12"/>
      <c r="CHO10" s="12"/>
      <c r="CHP10" s="12"/>
      <c r="CHQ10" s="12"/>
      <c r="CHR10" s="12"/>
      <c r="CHS10" s="12"/>
      <c r="CHT10" s="12"/>
      <c r="CHU10" s="12"/>
      <c r="CHV10" s="12"/>
      <c r="CHW10" s="12"/>
      <c r="CHX10" s="12"/>
      <c r="CHY10" s="12"/>
      <c r="CHZ10" s="12"/>
      <c r="CIA10" s="12"/>
      <c r="CIB10" s="12"/>
      <c r="CIC10" s="12"/>
      <c r="CID10" s="12"/>
      <c r="CIE10" s="12"/>
      <c r="CIF10" s="12"/>
      <c r="CIG10" s="12"/>
      <c r="CIH10" s="12"/>
      <c r="CII10" s="12"/>
      <c r="CIJ10" s="12"/>
      <c r="CIK10" s="12"/>
      <c r="CIL10" s="12"/>
      <c r="CIM10" s="12"/>
      <c r="CIN10" s="12"/>
      <c r="CIO10" s="12"/>
      <c r="CIP10" s="12"/>
      <c r="CIQ10" s="12"/>
      <c r="CIR10" s="12"/>
      <c r="CIS10" s="12"/>
      <c r="CIT10" s="12"/>
      <c r="CIU10" s="12"/>
      <c r="CIV10" s="12"/>
      <c r="CIW10" s="12"/>
      <c r="CIX10" s="12"/>
      <c r="CIY10" s="12"/>
      <c r="CIZ10" s="12"/>
      <c r="CJA10" s="12"/>
      <c r="CJB10" s="12"/>
      <c r="CJC10" s="12"/>
      <c r="CJD10" s="12"/>
      <c r="CJE10" s="12"/>
      <c r="CJF10" s="12"/>
      <c r="CJG10" s="12"/>
      <c r="CJH10" s="12"/>
      <c r="CJI10" s="12"/>
      <c r="CJJ10" s="12"/>
      <c r="CJK10" s="12"/>
      <c r="CJL10" s="12"/>
      <c r="CJM10" s="12"/>
      <c r="CJN10" s="12"/>
      <c r="CJO10" s="12"/>
      <c r="CJP10" s="12"/>
      <c r="CJQ10" s="12"/>
      <c r="CJR10" s="12"/>
      <c r="CJS10" s="12"/>
      <c r="CJT10" s="12"/>
      <c r="CJU10" s="12"/>
      <c r="CJV10" s="12"/>
      <c r="CJW10" s="12"/>
      <c r="CJX10" s="12"/>
      <c r="CJY10" s="12"/>
      <c r="CJZ10" s="12"/>
      <c r="CKA10" s="12"/>
      <c r="CKB10" s="12"/>
      <c r="CKC10" s="12"/>
      <c r="CKD10" s="12"/>
      <c r="CKE10" s="12"/>
      <c r="CKF10" s="12"/>
      <c r="CKG10" s="12"/>
      <c r="CKH10" s="12"/>
      <c r="CKI10" s="12"/>
      <c r="CKJ10" s="12"/>
      <c r="CKK10" s="12"/>
      <c r="CKL10" s="12"/>
      <c r="CKM10" s="12"/>
      <c r="CKN10" s="12"/>
      <c r="CKO10" s="12"/>
      <c r="CKP10" s="12"/>
      <c r="CKQ10" s="12"/>
      <c r="CKR10" s="12"/>
      <c r="CKS10" s="12"/>
      <c r="CKT10" s="12"/>
      <c r="CKU10" s="12"/>
      <c r="CKV10" s="12"/>
      <c r="CKW10" s="12"/>
      <c r="CKX10" s="12"/>
      <c r="CKY10" s="12"/>
      <c r="CKZ10" s="12"/>
      <c r="CLA10" s="12"/>
      <c r="CLB10" s="12"/>
      <c r="CLC10" s="12"/>
      <c r="CLD10" s="12"/>
      <c r="CLE10" s="12"/>
      <c r="CLF10" s="12"/>
      <c r="CLG10" s="12"/>
      <c r="CLH10" s="12"/>
      <c r="CLI10" s="12"/>
      <c r="CLJ10" s="12"/>
      <c r="CLK10" s="12"/>
      <c r="CLL10" s="12"/>
      <c r="CLM10" s="12"/>
      <c r="CLN10" s="12"/>
      <c r="CLO10" s="12"/>
      <c r="CLP10" s="12"/>
      <c r="CLQ10" s="12"/>
      <c r="CLR10" s="12"/>
      <c r="CLS10" s="12"/>
      <c r="CLT10" s="12"/>
      <c r="CLU10" s="12"/>
      <c r="CLV10" s="12"/>
      <c r="CLW10" s="12"/>
      <c r="CLX10" s="12"/>
      <c r="CLY10" s="12"/>
      <c r="CLZ10" s="12"/>
      <c r="CMA10" s="12"/>
      <c r="CMB10" s="12"/>
      <c r="CMC10" s="12"/>
      <c r="CMD10" s="12"/>
      <c r="CME10" s="12"/>
      <c r="CMF10" s="12"/>
      <c r="CMG10" s="12"/>
      <c r="CMH10" s="12"/>
      <c r="CMI10" s="12"/>
      <c r="CMJ10" s="12"/>
      <c r="CMK10" s="12"/>
      <c r="CML10" s="12"/>
      <c r="CMM10" s="12"/>
      <c r="CMN10" s="12"/>
      <c r="CMO10" s="12"/>
      <c r="CMP10" s="12"/>
      <c r="CMQ10" s="12"/>
      <c r="CMR10" s="12"/>
      <c r="CMS10" s="12"/>
      <c r="CMT10" s="12"/>
      <c r="CMU10" s="12"/>
      <c r="CMV10" s="12"/>
      <c r="CMW10" s="12"/>
      <c r="CMX10" s="12"/>
      <c r="CMY10" s="12"/>
      <c r="CMZ10" s="12"/>
      <c r="CNA10" s="12"/>
      <c r="CNB10" s="12"/>
      <c r="CNC10" s="12"/>
      <c r="CND10" s="12"/>
      <c r="CNE10" s="12"/>
      <c r="CNF10" s="12"/>
      <c r="CNG10" s="12"/>
      <c r="CNH10" s="12"/>
      <c r="CNI10" s="12"/>
      <c r="CNJ10" s="12"/>
      <c r="CNK10" s="12"/>
      <c r="CNL10" s="12"/>
      <c r="CNM10" s="12"/>
      <c r="CNN10" s="12"/>
      <c r="CNO10" s="12"/>
      <c r="CNP10" s="12"/>
      <c r="CNQ10" s="12"/>
      <c r="CNR10" s="12"/>
      <c r="CNS10" s="12"/>
      <c r="CNT10" s="12"/>
      <c r="CNU10" s="12"/>
      <c r="CNV10" s="12"/>
      <c r="CNW10" s="12"/>
      <c r="CNX10" s="12"/>
      <c r="CNY10" s="12"/>
      <c r="CNZ10" s="12"/>
      <c r="COA10" s="12"/>
      <c r="COB10" s="12"/>
      <c r="COC10" s="12"/>
      <c r="COD10" s="12"/>
      <c r="COE10" s="12"/>
      <c r="COF10" s="12"/>
      <c r="COG10" s="12"/>
      <c r="COH10" s="12"/>
      <c r="COI10" s="12"/>
      <c r="COJ10" s="12"/>
      <c r="COK10" s="12"/>
      <c r="COL10" s="12"/>
      <c r="COM10" s="12"/>
      <c r="CON10" s="12"/>
      <c r="COO10" s="12"/>
      <c r="COP10" s="12"/>
      <c r="COQ10" s="12"/>
      <c r="COR10" s="12"/>
      <c r="COS10" s="12"/>
      <c r="COT10" s="12"/>
      <c r="COU10" s="12"/>
      <c r="COV10" s="12"/>
      <c r="COW10" s="12"/>
      <c r="COX10" s="12"/>
      <c r="COY10" s="12"/>
      <c r="COZ10" s="12"/>
      <c r="CPA10" s="12"/>
      <c r="CPB10" s="12"/>
      <c r="CPC10" s="12"/>
      <c r="CPD10" s="12"/>
      <c r="CPE10" s="12"/>
      <c r="CPF10" s="12"/>
      <c r="CPG10" s="12"/>
      <c r="CPH10" s="12"/>
      <c r="CPI10" s="12"/>
      <c r="CPJ10" s="12"/>
      <c r="CPK10" s="12"/>
      <c r="CPL10" s="12"/>
      <c r="CPM10" s="12"/>
      <c r="CPN10" s="12"/>
      <c r="CPO10" s="12"/>
      <c r="CPP10" s="12"/>
      <c r="CPQ10" s="12"/>
      <c r="CPR10" s="12"/>
      <c r="CPS10" s="12"/>
      <c r="CPT10" s="12"/>
      <c r="CPU10" s="12"/>
      <c r="CPV10" s="12"/>
      <c r="CPW10" s="12"/>
      <c r="CPX10" s="12"/>
      <c r="CPY10" s="12"/>
      <c r="CPZ10" s="12"/>
      <c r="CQA10" s="12"/>
      <c r="CQB10" s="12"/>
      <c r="CQC10" s="12"/>
      <c r="CQD10" s="12"/>
      <c r="CQE10" s="12"/>
      <c r="CQF10" s="12"/>
      <c r="CQG10" s="12"/>
      <c r="CQH10" s="12"/>
      <c r="CQI10" s="12"/>
      <c r="CQJ10" s="12"/>
      <c r="CQK10" s="12"/>
      <c r="CQL10" s="12"/>
      <c r="CQM10" s="12"/>
      <c r="CQN10" s="12"/>
      <c r="CQO10" s="12"/>
      <c r="CQP10" s="12"/>
      <c r="CQQ10" s="12"/>
      <c r="CQR10" s="12"/>
      <c r="CQS10" s="12"/>
      <c r="CQT10" s="12"/>
      <c r="CQU10" s="12"/>
      <c r="CQV10" s="12"/>
      <c r="CQW10" s="12"/>
      <c r="CQX10" s="12"/>
      <c r="CQY10" s="12"/>
      <c r="CQZ10" s="12"/>
      <c r="CRA10" s="12"/>
      <c r="CRB10" s="12"/>
      <c r="CRC10" s="12"/>
      <c r="CRD10" s="12"/>
      <c r="CRE10" s="12"/>
      <c r="CRF10" s="12"/>
      <c r="CRG10" s="12"/>
      <c r="CRH10" s="12"/>
      <c r="CRI10" s="12"/>
      <c r="CRJ10" s="12"/>
      <c r="CRK10" s="12"/>
      <c r="CRL10" s="12"/>
      <c r="CRM10" s="12"/>
      <c r="CRN10" s="12"/>
      <c r="CRO10" s="12"/>
      <c r="CRP10" s="12"/>
      <c r="CRQ10" s="12"/>
      <c r="CRR10" s="12"/>
      <c r="CRS10" s="12"/>
      <c r="CRT10" s="12"/>
      <c r="CRU10" s="12"/>
      <c r="CRV10" s="12"/>
      <c r="CRW10" s="12"/>
      <c r="CRX10" s="12"/>
      <c r="CRY10" s="12"/>
      <c r="CRZ10" s="12"/>
      <c r="CSA10" s="12"/>
      <c r="CSB10" s="12"/>
      <c r="CSC10" s="12"/>
      <c r="CSD10" s="12"/>
      <c r="CSE10" s="12"/>
      <c r="CSF10" s="12"/>
      <c r="CSG10" s="12"/>
      <c r="CSH10" s="12"/>
      <c r="CSI10" s="12"/>
      <c r="CSJ10" s="12"/>
      <c r="CSK10" s="12"/>
      <c r="CSL10" s="12"/>
      <c r="CSM10" s="12"/>
      <c r="CSN10" s="12"/>
      <c r="CSO10" s="12"/>
      <c r="CSP10" s="12"/>
      <c r="CSQ10" s="12"/>
      <c r="CSR10" s="12"/>
      <c r="CSS10" s="12"/>
      <c r="CST10" s="12"/>
      <c r="CSU10" s="12"/>
      <c r="CSV10" s="12"/>
      <c r="CSW10" s="12"/>
      <c r="CSX10" s="12"/>
      <c r="CSY10" s="12"/>
      <c r="CSZ10" s="12"/>
      <c r="CTA10" s="12"/>
      <c r="CTB10" s="12"/>
      <c r="CTC10" s="12"/>
      <c r="CTD10" s="12"/>
      <c r="CTE10" s="12"/>
      <c r="CTF10" s="12"/>
      <c r="CTG10" s="12"/>
      <c r="CTH10" s="12"/>
      <c r="CTI10" s="12"/>
      <c r="CTJ10" s="12"/>
      <c r="CTK10" s="12"/>
      <c r="CTL10" s="12"/>
      <c r="CTM10" s="12"/>
      <c r="CTN10" s="12"/>
      <c r="CTO10" s="12"/>
      <c r="CTP10" s="12"/>
      <c r="CTQ10" s="12"/>
      <c r="CTR10" s="12"/>
      <c r="CTS10" s="12"/>
      <c r="CTT10" s="12"/>
      <c r="CTU10" s="12"/>
      <c r="CTV10" s="12"/>
      <c r="CTW10" s="12"/>
      <c r="CTX10" s="12"/>
      <c r="CTY10" s="12"/>
      <c r="CTZ10" s="12"/>
      <c r="CUA10" s="12"/>
      <c r="CUB10" s="12"/>
      <c r="CUC10" s="12"/>
      <c r="CUD10" s="12"/>
      <c r="CUE10" s="12"/>
      <c r="CUF10" s="12"/>
      <c r="CUG10" s="12"/>
      <c r="CUH10" s="12"/>
      <c r="CUI10" s="12"/>
      <c r="CUJ10" s="12"/>
      <c r="CUK10" s="12"/>
      <c r="CUL10" s="12"/>
      <c r="CUM10" s="12"/>
      <c r="CUN10" s="12"/>
      <c r="CUO10" s="12"/>
      <c r="CUP10" s="12"/>
      <c r="CUQ10" s="12"/>
      <c r="CUR10" s="12"/>
      <c r="CUS10" s="12"/>
      <c r="CUT10" s="12"/>
      <c r="CUU10" s="12"/>
      <c r="CUV10" s="12"/>
      <c r="CUW10" s="12"/>
      <c r="CUX10" s="12"/>
      <c r="CUY10" s="12"/>
      <c r="CUZ10" s="12"/>
      <c r="CVA10" s="12"/>
      <c r="CVB10" s="12"/>
      <c r="CVC10" s="12"/>
      <c r="CVD10" s="12"/>
      <c r="CVE10" s="12"/>
      <c r="CVF10" s="12"/>
      <c r="CVG10" s="12"/>
      <c r="CVH10" s="12"/>
      <c r="CVI10" s="12"/>
      <c r="CVJ10" s="12"/>
      <c r="CVK10" s="12"/>
      <c r="CVL10" s="12"/>
      <c r="CVM10" s="12"/>
      <c r="CVN10" s="12"/>
      <c r="CVO10" s="12"/>
      <c r="CVP10" s="12"/>
      <c r="CVQ10" s="12"/>
      <c r="CVR10" s="12"/>
      <c r="CVS10" s="12"/>
      <c r="CVT10" s="12"/>
      <c r="CVU10" s="12"/>
      <c r="CVV10" s="12"/>
      <c r="CVW10" s="12"/>
      <c r="CVX10" s="12"/>
      <c r="CVY10" s="12"/>
      <c r="CVZ10" s="12"/>
      <c r="CWA10" s="12"/>
      <c r="CWB10" s="12"/>
      <c r="CWC10" s="12"/>
      <c r="CWD10" s="12"/>
      <c r="CWE10" s="12"/>
      <c r="CWF10" s="12"/>
      <c r="CWG10" s="12"/>
      <c r="CWH10" s="12"/>
      <c r="CWI10" s="12"/>
      <c r="CWJ10" s="12"/>
      <c r="CWK10" s="12"/>
      <c r="CWL10" s="12"/>
      <c r="CWM10" s="12"/>
      <c r="CWN10" s="12"/>
      <c r="CWO10" s="12"/>
      <c r="CWP10" s="12"/>
      <c r="CWQ10" s="12"/>
      <c r="CWR10" s="12"/>
      <c r="CWS10" s="12"/>
      <c r="CWT10" s="12"/>
      <c r="CWU10" s="12"/>
      <c r="CWV10" s="12"/>
      <c r="CWW10" s="12"/>
      <c r="CWX10" s="12"/>
      <c r="CWY10" s="12"/>
      <c r="CWZ10" s="12"/>
      <c r="CXA10" s="12"/>
      <c r="CXB10" s="12"/>
      <c r="CXC10" s="12"/>
      <c r="CXD10" s="12"/>
      <c r="CXE10" s="12"/>
      <c r="CXF10" s="12"/>
      <c r="CXG10" s="12"/>
      <c r="CXH10" s="12"/>
      <c r="CXI10" s="12"/>
      <c r="CXJ10" s="12"/>
      <c r="CXK10" s="12"/>
      <c r="CXL10" s="12"/>
      <c r="CXM10" s="12"/>
      <c r="CXN10" s="12"/>
      <c r="CXO10" s="12"/>
      <c r="CXP10" s="12"/>
      <c r="CXQ10" s="12"/>
      <c r="CXR10" s="12"/>
      <c r="CXS10" s="12"/>
      <c r="CXT10" s="12"/>
      <c r="CXU10" s="12"/>
      <c r="CXV10" s="12"/>
      <c r="CXW10" s="12"/>
      <c r="CXX10" s="12"/>
      <c r="CXY10" s="12"/>
      <c r="CXZ10" s="12"/>
      <c r="CYA10" s="12"/>
      <c r="CYB10" s="12"/>
      <c r="CYC10" s="12"/>
      <c r="CYD10" s="12"/>
      <c r="CYE10" s="12"/>
      <c r="CYF10" s="12"/>
      <c r="CYG10" s="12"/>
      <c r="CYH10" s="12"/>
      <c r="CYI10" s="12"/>
      <c r="CYJ10" s="12"/>
      <c r="CYK10" s="12"/>
      <c r="CYL10" s="12"/>
      <c r="CYM10" s="12"/>
      <c r="CYN10" s="12"/>
      <c r="CYO10" s="12"/>
      <c r="CYP10" s="12"/>
      <c r="CYQ10" s="12"/>
      <c r="CYR10" s="12"/>
      <c r="CYS10" s="12"/>
      <c r="CYT10" s="12"/>
      <c r="CYU10" s="12"/>
      <c r="CYV10" s="12"/>
      <c r="CYW10" s="12"/>
      <c r="CYX10" s="12"/>
      <c r="CYY10" s="12"/>
      <c r="CYZ10" s="12"/>
      <c r="CZA10" s="12"/>
      <c r="CZB10" s="12"/>
      <c r="CZC10" s="12"/>
      <c r="CZD10" s="12"/>
      <c r="CZE10" s="12"/>
      <c r="CZF10" s="12"/>
      <c r="CZG10" s="12"/>
      <c r="CZH10" s="12"/>
      <c r="CZI10" s="12"/>
      <c r="CZJ10" s="12"/>
      <c r="CZK10" s="12"/>
      <c r="CZL10" s="12"/>
      <c r="CZM10" s="12"/>
      <c r="CZN10" s="12"/>
      <c r="CZO10" s="12"/>
      <c r="CZP10" s="12"/>
      <c r="CZQ10" s="12"/>
      <c r="CZR10" s="12"/>
      <c r="CZS10" s="12"/>
      <c r="CZT10" s="12"/>
      <c r="CZU10" s="12"/>
      <c r="CZV10" s="12"/>
      <c r="CZW10" s="12"/>
      <c r="CZX10" s="12"/>
      <c r="CZY10" s="12"/>
      <c r="CZZ10" s="12"/>
      <c r="DAA10" s="12"/>
      <c r="DAB10" s="12"/>
      <c r="DAC10" s="12"/>
      <c r="DAD10" s="12"/>
      <c r="DAE10" s="12"/>
      <c r="DAF10" s="12"/>
      <c r="DAG10" s="12"/>
      <c r="DAH10" s="12"/>
      <c r="DAI10" s="12"/>
      <c r="DAJ10" s="12"/>
      <c r="DAK10" s="12"/>
      <c r="DAL10" s="12"/>
      <c r="DAM10" s="12"/>
      <c r="DAN10" s="12"/>
      <c r="DAO10" s="12"/>
      <c r="DAP10" s="12"/>
      <c r="DAQ10" s="12"/>
      <c r="DAR10" s="12"/>
      <c r="DAS10" s="12"/>
      <c r="DAT10" s="12"/>
      <c r="DAU10" s="12"/>
      <c r="DAV10" s="12"/>
      <c r="DAW10" s="12"/>
      <c r="DAX10" s="12"/>
      <c r="DAY10" s="12"/>
      <c r="DAZ10" s="12"/>
      <c r="DBA10" s="12"/>
      <c r="DBB10" s="12"/>
      <c r="DBC10" s="12"/>
      <c r="DBD10" s="12"/>
      <c r="DBE10" s="12"/>
      <c r="DBF10" s="12"/>
      <c r="DBG10" s="12"/>
      <c r="DBH10" s="12"/>
      <c r="DBI10" s="12"/>
      <c r="DBJ10" s="12"/>
      <c r="DBK10" s="12"/>
      <c r="DBL10" s="12"/>
      <c r="DBM10" s="12"/>
    </row>
    <row r="11" spans="1:2914" s="11" customFormat="1" ht="227" customHeight="1">
      <c r="A11" s="80" t="s">
        <v>114</v>
      </c>
      <c r="B11" s="89" t="s">
        <v>146</v>
      </c>
      <c r="C11" s="80" t="s">
        <v>48</v>
      </c>
      <c r="D11" s="80" t="s">
        <v>1472</v>
      </c>
      <c r="E11" s="80" t="s">
        <v>65</v>
      </c>
      <c r="F11" s="80" t="s">
        <v>102</v>
      </c>
      <c r="G11" s="80" t="s">
        <v>171</v>
      </c>
      <c r="H11" s="80" t="s">
        <v>163</v>
      </c>
      <c r="I11" s="80" t="s">
        <v>199</v>
      </c>
      <c r="J11" s="80" t="s">
        <v>199</v>
      </c>
      <c r="K11" s="80" t="s">
        <v>77</v>
      </c>
      <c r="L11" s="80" t="s">
        <v>82</v>
      </c>
      <c r="M11" s="90">
        <v>42475</v>
      </c>
      <c r="N11" s="80" t="s">
        <v>95</v>
      </c>
      <c r="O11" s="80">
        <v>-25.437100000000001</v>
      </c>
      <c r="P11" s="80">
        <v>31.675899999999999</v>
      </c>
      <c r="Q11" s="80" t="s">
        <v>1949</v>
      </c>
      <c r="R11" s="80" t="s">
        <v>199</v>
      </c>
      <c r="S11" s="80" t="s">
        <v>80</v>
      </c>
      <c r="T11" s="80" t="s">
        <v>136</v>
      </c>
      <c r="U11" s="80" t="s">
        <v>38</v>
      </c>
      <c r="V11" s="80" t="s">
        <v>186</v>
      </c>
      <c r="W11" s="80" t="s">
        <v>44</v>
      </c>
      <c r="X11" s="80" t="s">
        <v>82</v>
      </c>
      <c r="Y11" s="80" t="s">
        <v>199</v>
      </c>
      <c r="Z11" s="80" t="s">
        <v>199</v>
      </c>
      <c r="AA11" s="89" t="s">
        <v>157</v>
      </c>
      <c r="AB11" s="89" t="s">
        <v>307</v>
      </c>
      <c r="AC11" s="80"/>
      <c r="AD11" s="80" t="s">
        <v>36</v>
      </c>
      <c r="AE11" s="80" t="s">
        <v>193</v>
      </c>
      <c r="AF11" s="80" t="s">
        <v>199</v>
      </c>
      <c r="AG11" s="80" t="s">
        <v>199</v>
      </c>
      <c r="AH11" s="80" t="s">
        <v>199</v>
      </c>
      <c r="AI11" s="80" t="s">
        <v>199</v>
      </c>
      <c r="AJ11" s="80" t="s">
        <v>199</v>
      </c>
      <c r="AK11" s="80" t="s">
        <v>199</v>
      </c>
      <c r="AL11" s="80" t="s">
        <v>77</v>
      </c>
      <c r="AM11" s="80"/>
      <c r="AN11" s="91" t="s">
        <v>23</v>
      </c>
      <c r="AO11" s="80" t="s">
        <v>83</v>
      </c>
      <c r="AP11" s="80" t="s">
        <v>199</v>
      </c>
      <c r="AQ11" s="80" t="s">
        <v>1632</v>
      </c>
      <c r="AR11" s="80" t="s">
        <v>199</v>
      </c>
      <c r="AS11" s="80" t="s">
        <v>199</v>
      </c>
      <c r="AT11" s="90" t="s">
        <v>199</v>
      </c>
      <c r="AU11" s="80" t="s">
        <v>101</v>
      </c>
      <c r="AV11" s="80" t="s">
        <v>2117</v>
      </c>
      <c r="AW11" s="95" t="s">
        <v>1600</v>
      </c>
      <c r="AX11" s="80" t="s">
        <v>105</v>
      </c>
      <c r="AY11" s="80" t="s">
        <v>138</v>
      </c>
      <c r="AZ11" s="80" t="s">
        <v>175</v>
      </c>
      <c r="BA11" s="80"/>
      <c r="BB11" s="80" t="s">
        <v>94</v>
      </c>
      <c r="BC11" s="94">
        <v>42475</v>
      </c>
      <c r="BD11" s="12"/>
      <c r="BE11" s="12"/>
      <c r="BF11" s="12"/>
      <c r="BG11" s="12"/>
      <c r="BH11" s="12"/>
      <c r="BI11" s="12"/>
      <c r="BJ11" s="12"/>
      <c r="BK11" s="12"/>
      <c r="BL11" s="12"/>
      <c r="BM11" s="12"/>
      <c r="BN11" s="12"/>
      <c r="BO11" s="12"/>
      <c r="BP11" s="12"/>
      <c r="BQ11" s="12"/>
      <c r="BR11" s="12"/>
      <c r="BS11" s="12"/>
      <c r="BT11" s="12"/>
      <c r="BU11" s="12"/>
      <c r="BV11" s="12"/>
      <c r="BW11" s="12"/>
      <c r="BX11" s="12"/>
      <c r="BY11" s="12"/>
      <c r="BZ11" s="12"/>
      <c r="CA11" s="12"/>
      <c r="CB11" s="12"/>
      <c r="CC11" s="12"/>
      <c r="CD11" s="12"/>
      <c r="CE11" s="12"/>
      <c r="CF11" s="12"/>
      <c r="CG11" s="12"/>
      <c r="CH11" s="12"/>
      <c r="CI11" s="12"/>
      <c r="CJ11" s="12"/>
      <c r="CK11" s="12"/>
      <c r="CL11" s="12"/>
      <c r="CM11" s="12"/>
      <c r="CN11" s="12"/>
      <c r="CO11" s="12"/>
      <c r="CP11" s="12"/>
      <c r="CQ11" s="12"/>
      <c r="CR11" s="12"/>
      <c r="CS11" s="12"/>
      <c r="CT11" s="12"/>
      <c r="CU11" s="12"/>
      <c r="CV11" s="12"/>
      <c r="CW11" s="12"/>
      <c r="CX11" s="12"/>
      <c r="CY11" s="12"/>
      <c r="CZ11" s="12"/>
      <c r="DA11" s="12"/>
      <c r="DB11" s="12"/>
      <c r="DC11" s="12"/>
      <c r="DD11" s="12"/>
      <c r="DE11" s="12"/>
      <c r="DF11" s="12"/>
      <c r="DG11" s="12"/>
      <c r="DH11" s="12"/>
      <c r="DI11" s="12"/>
      <c r="DJ11" s="12"/>
      <c r="DK11" s="12"/>
      <c r="DL11" s="12"/>
      <c r="DM11" s="12"/>
      <c r="DN11" s="12"/>
      <c r="DO11" s="12"/>
      <c r="DP11" s="12"/>
      <c r="DQ11" s="12"/>
      <c r="DR11" s="12"/>
      <c r="DS11" s="12"/>
      <c r="DT11" s="12"/>
      <c r="DU11" s="12"/>
      <c r="DV11" s="12"/>
      <c r="DW11" s="12"/>
      <c r="DX11" s="12"/>
      <c r="DY11" s="12"/>
      <c r="DZ11" s="12"/>
      <c r="EA11" s="12"/>
      <c r="EB11" s="12"/>
      <c r="EC11" s="12"/>
      <c r="ED11" s="12"/>
      <c r="EE11" s="12"/>
      <c r="EF11" s="12"/>
      <c r="EG11" s="12"/>
      <c r="EH11" s="12"/>
      <c r="EI11" s="12"/>
      <c r="EJ11" s="12"/>
      <c r="EK11" s="12"/>
      <c r="EL11" s="12"/>
      <c r="EM11" s="12"/>
      <c r="EN11" s="12"/>
      <c r="EO11" s="12"/>
      <c r="EP11" s="12"/>
      <c r="EQ11" s="12"/>
      <c r="ER11" s="12"/>
      <c r="ES11" s="12"/>
      <c r="ET11" s="12"/>
      <c r="EU11" s="12"/>
      <c r="EV11" s="12"/>
      <c r="EW11" s="12"/>
      <c r="EX11" s="12"/>
      <c r="EY11" s="12"/>
      <c r="EZ11" s="12"/>
      <c r="FA11" s="12"/>
      <c r="FB11" s="12"/>
      <c r="FC11" s="12"/>
      <c r="FD11" s="12"/>
      <c r="FE11" s="12"/>
      <c r="FF11" s="12"/>
      <c r="FG11" s="12"/>
      <c r="FH11" s="12"/>
      <c r="FI11" s="12"/>
      <c r="FJ11" s="12"/>
      <c r="FK11" s="12"/>
      <c r="FL11" s="12"/>
      <c r="FM11" s="12"/>
      <c r="FN11" s="12"/>
      <c r="FO11" s="12"/>
      <c r="FP11" s="12"/>
      <c r="FQ11" s="12"/>
      <c r="FR11" s="12"/>
      <c r="FS11" s="12"/>
      <c r="FT11" s="12"/>
      <c r="FU11" s="12"/>
      <c r="FV11" s="12"/>
      <c r="FW11" s="12"/>
      <c r="FX11" s="12"/>
      <c r="FY11" s="12"/>
      <c r="FZ11" s="12"/>
      <c r="GA11" s="12"/>
      <c r="GB11" s="12"/>
      <c r="GC11" s="12"/>
      <c r="GD11" s="12"/>
      <c r="GE11" s="12"/>
      <c r="GF11" s="12"/>
      <c r="GG11" s="12"/>
      <c r="GH11" s="12"/>
      <c r="GI11" s="12"/>
      <c r="GJ11" s="12"/>
      <c r="GK11" s="12"/>
      <c r="GL11" s="12"/>
      <c r="GM11" s="12"/>
      <c r="GN11" s="12"/>
      <c r="GO11" s="12"/>
      <c r="GP11" s="12"/>
      <c r="GQ11" s="12"/>
      <c r="GR11" s="12"/>
      <c r="GS11" s="12"/>
      <c r="GT11" s="12"/>
      <c r="GU11" s="12"/>
      <c r="GV11" s="12"/>
      <c r="GW11" s="12"/>
      <c r="GX11" s="12"/>
      <c r="GY11" s="12"/>
      <c r="GZ11" s="12"/>
      <c r="HA11" s="12"/>
      <c r="HB11" s="12"/>
      <c r="HC11" s="12"/>
      <c r="HD11" s="12"/>
      <c r="HE11" s="12"/>
      <c r="HF11" s="12"/>
      <c r="HG11" s="12"/>
      <c r="HH11" s="12"/>
      <c r="HI11" s="12"/>
      <c r="HJ11" s="12"/>
      <c r="HK11" s="12"/>
      <c r="HL11" s="12"/>
      <c r="HM11" s="12"/>
      <c r="HN11" s="12"/>
      <c r="HO11" s="12"/>
      <c r="HP11" s="12"/>
      <c r="HQ11" s="12"/>
      <c r="HR11" s="12"/>
      <c r="HS11" s="12"/>
      <c r="HT11" s="12"/>
      <c r="HU11" s="12"/>
      <c r="HV11" s="12"/>
      <c r="HW11" s="12"/>
      <c r="HX11" s="12"/>
      <c r="HY11" s="12"/>
      <c r="HZ11" s="12"/>
      <c r="IA11" s="12"/>
      <c r="IB11" s="12"/>
      <c r="IC11" s="12"/>
      <c r="ID11" s="12"/>
      <c r="IE11" s="12"/>
      <c r="IF11" s="12"/>
      <c r="IG11" s="12"/>
      <c r="IH11" s="12"/>
      <c r="II11" s="12"/>
      <c r="IJ11" s="12"/>
      <c r="IK11" s="12"/>
      <c r="IL11" s="12"/>
      <c r="IM11" s="12"/>
      <c r="IN11" s="12"/>
      <c r="IO11" s="12"/>
      <c r="IP11" s="12"/>
      <c r="IQ11" s="12"/>
      <c r="IR11" s="12"/>
      <c r="IS11" s="12"/>
      <c r="IT11" s="12"/>
      <c r="IU11" s="12"/>
      <c r="IV11" s="12"/>
      <c r="IW11" s="12"/>
      <c r="IX11" s="12"/>
      <c r="IY11" s="12"/>
      <c r="IZ11" s="12"/>
      <c r="JA11" s="12"/>
      <c r="JB11" s="12"/>
      <c r="JC11" s="12"/>
      <c r="JD11" s="12"/>
      <c r="JE11" s="12"/>
      <c r="JF11" s="12"/>
      <c r="JG11" s="12"/>
      <c r="JH11" s="12"/>
      <c r="JI11" s="12"/>
      <c r="JJ11" s="12"/>
      <c r="JK11" s="12"/>
      <c r="JL11" s="12"/>
      <c r="JM11" s="12"/>
      <c r="JN11" s="12"/>
      <c r="JO11" s="12"/>
      <c r="JP11" s="12"/>
      <c r="JQ11" s="12"/>
      <c r="JR11" s="12"/>
      <c r="JS11" s="12"/>
      <c r="JT11" s="12"/>
      <c r="JU11" s="12"/>
      <c r="JV11" s="12"/>
      <c r="JW11" s="12"/>
      <c r="JX11" s="12"/>
      <c r="JY11" s="12"/>
      <c r="JZ11" s="12"/>
      <c r="KA11" s="12"/>
      <c r="KB11" s="12"/>
      <c r="KC11" s="12"/>
      <c r="KD11" s="12"/>
      <c r="KE11" s="12"/>
      <c r="KF11" s="12"/>
      <c r="KG11" s="12"/>
      <c r="KH11" s="12"/>
      <c r="KI11" s="12"/>
      <c r="KJ11" s="12"/>
      <c r="KK11" s="12"/>
      <c r="KL11" s="12"/>
      <c r="KM11" s="12"/>
      <c r="KN11" s="12"/>
      <c r="KO11" s="12"/>
      <c r="KP11" s="12"/>
      <c r="KQ11" s="12"/>
      <c r="KR11" s="12"/>
      <c r="KS11" s="12"/>
      <c r="KT11" s="12"/>
      <c r="KU11" s="12"/>
      <c r="KV11" s="12"/>
      <c r="KW11" s="12"/>
      <c r="KX11" s="12"/>
      <c r="KY11" s="12"/>
      <c r="KZ11" s="12"/>
      <c r="LA11" s="12"/>
      <c r="LB11" s="12"/>
      <c r="LC11" s="12"/>
      <c r="LD11" s="12"/>
      <c r="LE11" s="12"/>
      <c r="LF11" s="12"/>
      <c r="LG11" s="12"/>
      <c r="LH11" s="12"/>
      <c r="LI11" s="12"/>
      <c r="LJ11" s="12"/>
      <c r="LK11" s="12"/>
      <c r="LL11" s="12"/>
      <c r="LM11" s="12"/>
      <c r="LN11" s="12"/>
      <c r="LO11" s="12"/>
      <c r="LP11" s="12"/>
      <c r="LQ11" s="12"/>
      <c r="LR11" s="12"/>
      <c r="LS11" s="12"/>
      <c r="LT11" s="12"/>
      <c r="LU11" s="12"/>
      <c r="LV11" s="12"/>
      <c r="LW11" s="12"/>
      <c r="LX11" s="12"/>
      <c r="LY11" s="12"/>
      <c r="LZ11" s="12"/>
      <c r="MA11" s="12"/>
      <c r="MB11" s="12"/>
      <c r="MC11" s="12"/>
      <c r="MD11" s="12"/>
      <c r="ME11" s="12"/>
      <c r="MF11" s="12"/>
      <c r="MG11" s="12"/>
      <c r="MH11" s="12"/>
      <c r="MI11" s="12"/>
      <c r="MJ11" s="12"/>
      <c r="MK11" s="12"/>
      <c r="ML11" s="12"/>
      <c r="MM11" s="12"/>
      <c r="MN11" s="12"/>
      <c r="MO11" s="12"/>
      <c r="MP11" s="12"/>
      <c r="MQ11" s="12"/>
      <c r="MR11" s="12"/>
      <c r="MS11" s="12"/>
      <c r="MT11" s="12"/>
      <c r="MU11" s="12"/>
      <c r="MV11" s="12"/>
      <c r="MW11" s="12"/>
      <c r="MX11" s="12"/>
      <c r="MY11" s="12"/>
      <c r="MZ11" s="12"/>
      <c r="NA11" s="12"/>
      <c r="NB11" s="12"/>
      <c r="NC11" s="12"/>
      <c r="ND11" s="12"/>
      <c r="NE11" s="12"/>
      <c r="NF11" s="12"/>
      <c r="NG11" s="12"/>
      <c r="NH11" s="12"/>
      <c r="NI11" s="12"/>
      <c r="NJ11" s="12"/>
      <c r="NK11" s="12"/>
      <c r="NL11" s="12"/>
      <c r="NM11" s="12"/>
      <c r="NN11" s="12"/>
      <c r="NO11" s="12"/>
      <c r="NP11" s="12"/>
      <c r="NQ11" s="12"/>
      <c r="NR11" s="12"/>
      <c r="NS11" s="12"/>
      <c r="NT11" s="12"/>
      <c r="NU11" s="12"/>
      <c r="NV11" s="12"/>
      <c r="NW11" s="12"/>
      <c r="NX11" s="12"/>
      <c r="NY11" s="12"/>
      <c r="NZ11" s="12"/>
      <c r="OA11" s="12"/>
      <c r="OB11" s="12"/>
      <c r="OC11" s="12"/>
      <c r="OD11" s="12"/>
      <c r="OE11" s="12"/>
      <c r="OF11" s="12"/>
      <c r="OG11" s="12"/>
      <c r="OH11" s="12"/>
      <c r="OI11" s="12"/>
      <c r="OJ11" s="12"/>
      <c r="OK11" s="12"/>
      <c r="OL11" s="12"/>
      <c r="OM11" s="12"/>
      <c r="ON11" s="12"/>
      <c r="OO11" s="12"/>
      <c r="OP11" s="12"/>
      <c r="OQ11" s="12"/>
      <c r="OR11" s="12"/>
      <c r="OS11" s="12"/>
      <c r="OT11" s="12"/>
      <c r="OU11" s="12"/>
      <c r="OV11" s="12"/>
      <c r="OW11" s="12"/>
      <c r="OX11" s="12"/>
      <c r="OY11" s="12"/>
      <c r="OZ11" s="12"/>
      <c r="PA11" s="12"/>
      <c r="PB11" s="12"/>
      <c r="PC11" s="12"/>
      <c r="PD11" s="12"/>
      <c r="PE11" s="12"/>
      <c r="PF11" s="12"/>
      <c r="PG11" s="12"/>
      <c r="PH11" s="12"/>
      <c r="PI11" s="12"/>
      <c r="PJ11" s="12"/>
      <c r="PK11" s="12"/>
      <c r="PL11" s="12"/>
      <c r="PM11" s="12"/>
      <c r="PN11" s="12"/>
      <c r="PO11" s="12"/>
      <c r="PP11" s="12"/>
      <c r="PQ11" s="12"/>
      <c r="PR11" s="12"/>
      <c r="PS11" s="12"/>
      <c r="PT11" s="12"/>
      <c r="PU11" s="12"/>
      <c r="PV11" s="12"/>
      <c r="PW11" s="12"/>
      <c r="PX11" s="12"/>
      <c r="PY11" s="12"/>
      <c r="PZ11" s="12"/>
      <c r="QA11" s="12"/>
      <c r="QB11" s="12"/>
      <c r="QC11" s="12"/>
      <c r="QD11" s="12"/>
      <c r="QE11" s="12"/>
      <c r="QF11" s="12"/>
      <c r="QG11" s="12"/>
      <c r="QH11" s="12"/>
      <c r="QI11" s="12"/>
      <c r="QJ11" s="12"/>
      <c r="QK11" s="12"/>
      <c r="QL11" s="12"/>
      <c r="QM11" s="12"/>
      <c r="QN11" s="12"/>
      <c r="QO11" s="12"/>
      <c r="QP11" s="12"/>
      <c r="QQ11" s="12"/>
      <c r="QR11" s="12"/>
      <c r="QS11" s="12"/>
      <c r="QT11" s="12"/>
      <c r="QU11" s="12"/>
      <c r="QV11" s="12"/>
      <c r="QW11" s="12"/>
      <c r="QX11" s="12"/>
      <c r="QY11" s="12"/>
      <c r="QZ11" s="12"/>
      <c r="RA11" s="12"/>
      <c r="RB11" s="12"/>
      <c r="RC11" s="12"/>
      <c r="RD11" s="12"/>
      <c r="RE11" s="12"/>
      <c r="RF11" s="12"/>
      <c r="RG11" s="12"/>
      <c r="RH11" s="12"/>
      <c r="RI11" s="12"/>
      <c r="RJ11" s="12"/>
      <c r="RK11" s="12"/>
      <c r="RL11" s="12"/>
      <c r="RM11" s="12"/>
      <c r="RN11" s="12"/>
      <c r="RO11" s="12"/>
      <c r="RP11" s="12"/>
      <c r="RQ11" s="12"/>
      <c r="RR11" s="12"/>
      <c r="RS11" s="12"/>
      <c r="RT11" s="12"/>
      <c r="RU11" s="12"/>
      <c r="RV11" s="12"/>
      <c r="RW11" s="12"/>
      <c r="RX11" s="12"/>
      <c r="RY11" s="12"/>
      <c r="RZ11" s="12"/>
      <c r="SA11" s="12"/>
      <c r="SB11" s="12"/>
      <c r="SC11" s="12"/>
      <c r="SD11" s="12"/>
      <c r="SE11" s="12"/>
      <c r="SF11" s="12"/>
      <c r="SG11" s="12"/>
      <c r="SH11" s="12"/>
      <c r="SI11" s="12"/>
      <c r="SJ11" s="12"/>
      <c r="SK11" s="12"/>
      <c r="SL11" s="12"/>
      <c r="SM11" s="12"/>
      <c r="SN11" s="12"/>
      <c r="SO11" s="12"/>
      <c r="SP11" s="12"/>
      <c r="SQ11" s="12"/>
      <c r="SR11" s="12"/>
      <c r="SS11" s="12"/>
      <c r="ST11" s="12"/>
      <c r="SU11" s="12"/>
      <c r="SV11" s="12"/>
      <c r="SW11" s="12"/>
      <c r="SX11" s="12"/>
      <c r="SY11" s="12"/>
      <c r="SZ11" s="12"/>
      <c r="TA11" s="12"/>
      <c r="TB11" s="12"/>
      <c r="TC11" s="12"/>
      <c r="TD11" s="12"/>
      <c r="TE11" s="12"/>
      <c r="TF11" s="12"/>
      <c r="TG11" s="12"/>
      <c r="TH11" s="12"/>
      <c r="TI11" s="12"/>
      <c r="TJ11" s="12"/>
      <c r="TK11" s="12"/>
      <c r="TL11" s="12"/>
      <c r="TM11" s="12"/>
      <c r="TN11" s="12"/>
      <c r="TO11" s="12"/>
      <c r="TP11" s="12"/>
      <c r="TQ11" s="12"/>
      <c r="TR11" s="12"/>
      <c r="TS11" s="12"/>
      <c r="TT11" s="12"/>
      <c r="TU11" s="12"/>
      <c r="TV11" s="12"/>
      <c r="TW11" s="12"/>
      <c r="TX11" s="12"/>
      <c r="TY11" s="12"/>
      <c r="TZ11" s="12"/>
      <c r="UA11" s="12"/>
      <c r="UB11" s="12"/>
      <c r="UC11" s="12"/>
      <c r="UD11" s="12"/>
      <c r="UE11" s="12"/>
      <c r="UF11" s="12"/>
      <c r="UG11" s="12"/>
      <c r="UH11" s="12"/>
      <c r="UI11" s="12"/>
      <c r="UJ11" s="12"/>
      <c r="UK11" s="12"/>
      <c r="UL11" s="12"/>
      <c r="UM11" s="12"/>
      <c r="UN11" s="12"/>
      <c r="UO11" s="12"/>
      <c r="UP11" s="12"/>
      <c r="UQ11" s="12"/>
      <c r="UR11" s="12"/>
      <c r="US11" s="12"/>
      <c r="UT11" s="12"/>
      <c r="UU11" s="12"/>
      <c r="UV11" s="12"/>
      <c r="UW11" s="12"/>
      <c r="UX11" s="12"/>
      <c r="UY11" s="12"/>
      <c r="UZ11" s="12"/>
      <c r="VA11" s="12"/>
      <c r="VB11" s="12"/>
      <c r="VC11" s="12"/>
      <c r="VD11" s="12"/>
      <c r="VE11" s="12"/>
      <c r="VF11" s="12"/>
      <c r="VG11" s="12"/>
      <c r="VH11" s="12"/>
      <c r="VI11" s="12"/>
      <c r="VJ11" s="12"/>
      <c r="VK11" s="12"/>
      <c r="VL11" s="12"/>
      <c r="VM11" s="12"/>
      <c r="VN11" s="12"/>
      <c r="VO11" s="12"/>
      <c r="VP11" s="12"/>
      <c r="VQ11" s="12"/>
      <c r="VR11" s="12"/>
      <c r="VS11" s="12"/>
      <c r="VT11" s="12"/>
      <c r="VU11" s="12"/>
      <c r="VV11" s="12"/>
      <c r="VW11" s="12"/>
      <c r="VX11" s="12"/>
      <c r="VY11" s="12"/>
      <c r="VZ11" s="12"/>
      <c r="WA11" s="12"/>
      <c r="WB11" s="12"/>
      <c r="WC11" s="12"/>
      <c r="WD11" s="12"/>
      <c r="WE11" s="12"/>
      <c r="WF11" s="12"/>
      <c r="WG11" s="12"/>
      <c r="WH11" s="12"/>
      <c r="WI11" s="12"/>
      <c r="WJ11" s="12"/>
      <c r="WK11" s="12"/>
      <c r="WL11" s="12"/>
      <c r="WM11" s="12"/>
      <c r="WN11" s="12"/>
      <c r="WO11" s="12"/>
      <c r="WP11" s="12"/>
      <c r="WQ11" s="12"/>
      <c r="WR11" s="12"/>
      <c r="WS11" s="12"/>
      <c r="WT11" s="12"/>
      <c r="WU11" s="12"/>
      <c r="WV11" s="12"/>
      <c r="WW11" s="12"/>
      <c r="WX11" s="12"/>
      <c r="WY11" s="12"/>
      <c r="WZ11" s="12"/>
      <c r="XA11" s="12"/>
      <c r="XB11" s="12"/>
      <c r="XC11" s="12"/>
      <c r="XD11" s="12"/>
      <c r="XE11" s="12"/>
      <c r="XF11" s="12"/>
      <c r="XG11" s="12"/>
      <c r="XH11" s="12"/>
      <c r="XI11" s="12"/>
      <c r="XJ11" s="12"/>
      <c r="XK11" s="12"/>
      <c r="XL11" s="12"/>
      <c r="XM11" s="12"/>
      <c r="XN11" s="12"/>
      <c r="XO11" s="12"/>
      <c r="XP11" s="12"/>
      <c r="XQ11" s="12"/>
      <c r="XR11" s="12"/>
      <c r="XS11" s="12"/>
      <c r="XT11" s="12"/>
      <c r="XU11" s="12"/>
      <c r="XV11" s="12"/>
      <c r="XW11" s="12"/>
      <c r="XX11" s="12"/>
      <c r="XY11" s="12"/>
      <c r="XZ11" s="12"/>
      <c r="YA11" s="12"/>
      <c r="YB11" s="12"/>
      <c r="YC11" s="12"/>
      <c r="YD11" s="12"/>
      <c r="YE11" s="12"/>
      <c r="YF11" s="12"/>
      <c r="YG11" s="12"/>
      <c r="YH11" s="12"/>
      <c r="YI11" s="12"/>
      <c r="YJ11" s="12"/>
      <c r="YK11" s="12"/>
      <c r="YL11" s="12"/>
      <c r="YM11" s="12"/>
      <c r="YN11" s="12"/>
      <c r="YO11" s="12"/>
      <c r="YP11" s="12"/>
      <c r="YQ11" s="12"/>
      <c r="YR11" s="12"/>
      <c r="YS11" s="12"/>
      <c r="YT11" s="12"/>
      <c r="YU11" s="12"/>
      <c r="YV11" s="12"/>
      <c r="YW11" s="12"/>
      <c r="YX11" s="12"/>
      <c r="YY11" s="12"/>
      <c r="YZ11" s="12"/>
      <c r="ZA11" s="12"/>
      <c r="ZB11" s="12"/>
      <c r="ZC11" s="12"/>
      <c r="ZD11" s="12"/>
      <c r="ZE11" s="12"/>
      <c r="ZF11" s="12"/>
      <c r="ZG11" s="12"/>
      <c r="ZH11" s="12"/>
      <c r="ZI11" s="12"/>
      <c r="ZJ11" s="12"/>
      <c r="ZK11" s="12"/>
      <c r="ZL11" s="12"/>
      <c r="ZM11" s="12"/>
      <c r="ZN11" s="12"/>
      <c r="ZO11" s="12"/>
      <c r="ZP11" s="12"/>
      <c r="ZQ11" s="12"/>
      <c r="ZR11" s="12"/>
      <c r="ZS11" s="12"/>
      <c r="ZT11" s="12"/>
      <c r="ZU11" s="12"/>
      <c r="ZV11" s="12"/>
      <c r="ZW11" s="12"/>
      <c r="ZX11" s="12"/>
      <c r="ZY11" s="12"/>
      <c r="ZZ11" s="12"/>
      <c r="AAA11" s="12"/>
      <c r="AAB11" s="12"/>
      <c r="AAC11" s="12"/>
      <c r="AAD11" s="12"/>
      <c r="AAE11" s="12"/>
      <c r="AAF11" s="12"/>
      <c r="AAG11" s="12"/>
      <c r="AAH11" s="12"/>
      <c r="AAI11" s="12"/>
      <c r="AAJ11" s="12"/>
      <c r="AAK11" s="12"/>
      <c r="AAL11" s="12"/>
      <c r="AAM11" s="12"/>
      <c r="AAN11" s="12"/>
      <c r="AAO11" s="12"/>
      <c r="AAP11" s="12"/>
      <c r="AAQ11" s="12"/>
      <c r="AAR11" s="12"/>
      <c r="AAS11" s="12"/>
      <c r="AAT11" s="12"/>
      <c r="AAU11" s="12"/>
      <c r="AAV11" s="12"/>
      <c r="AAW11" s="12"/>
      <c r="AAX11" s="12"/>
      <c r="AAY11" s="12"/>
      <c r="AAZ11" s="12"/>
      <c r="ABA11" s="12"/>
      <c r="ABB11" s="12"/>
      <c r="ABC11" s="12"/>
      <c r="ABD11" s="12"/>
      <c r="ABE11" s="12"/>
      <c r="ABF11" s="12"/>
      <c r="ABG11" s="12"/>
      <c r="ABH11" s="12"/>
      <c r="ABI11" s="12"/>
      <c r="ABJ11" s="12"/>
      <c r="ABK11" s="12"/>
      <c r="ABL11" s="12"/>
      <c r="ABM11" s="12"/>
      <c r="ABN11" s="12"/>
      <c r="ABO11" s="12"/>
      <c r="ABP11" s="12"/>
      <c r="ABQ11" s="12"/>
      <c r="ABR11" s="12"/>
      <c r="ABS11" s="12"/>
      <c r="ABT11" s="12"/>
      <c r="ABU11" s="12"/>
      <c r="ABV11" s="12"/>
      <c r="ABW11" s="12"/>
      <c r="ABX11" s="12"/>
      <c r="ABY11" s="12"/>
      <c r="ABZ11" s="12"/>
      <c r="ACA11" s="12"/>
      <c r="ACB11" s="12"/>
      <c r="ACC11" s="12"/>
      <c r="ACD11" s="12"/>
      <c r="ACE11" s="12"/>
      <c r="ACF11" s="12"/>
      <c r="ACG11" s="12"/>
      <c r="ACH11" s="12"/>
      <c r="ACI11" s="12"/>
      <c r="ACJ11" s="12"/>
      <c r="ACK11" s="12"/>
      <c r="ACL11" s="12"/>
      <c r="ACM11" s="12"/>
      <c r="ACN11" s="12"/>
      <c r="ACO11" s="12"/>
      <c r="ACP11" s="12"/>
      <c r="ACQ11" s="12"/>
      <c r="ACR11" s="12"/>
      <c r="ACS11" s="12"/>
      <c r="ACT11" s="12"/>
      <c r="ACU11" s="12"/>
      <c r="ACV11" s="12"/>
      <c r="ACW11" s="12"/>
      <c r="ACX11" s="12"/>
      <c r="ACY11" s="12"/>
      <c r="ACZ11" s="12"/>
      <c r="ADA11" s="12"/>
      <c r="ADB11" s="12"/>
      <c r="ADC11" s="12"/>
      <c r="ADD11" s="12"/>
      <c r="ADE11" s="12"/>
      <c r="ADF11" s="12"/>
      <c r="ADG11" s="12"/>
      <c r="ADH11" s="12"/>
      <c r="ADI11" s="12"/>
      <c r="ADJ11" s="12"/>
      <c r="ADK11" s="12"/>
      <c r="ADL11" s="12"/>
      <c r="ADM11" s="12"/>
      <c r="ADN11" s="12"/>
      <c r="ADO11" s="12"/>
      <c r="ADP11" s="12"/>
      <c r="ADQ11" s="12"/>
      <c r="ADR11" s="12"/>
      <c r="ADS11" s="12"/>
      <c r="ADT11" s="12"/>
      <c r="ADU11" s="12"/>
      <c r="ADV11" s="12"/>
      <c r="ADW11" s="12"/>
      <c r="ADX11" s="12"/>
      <c r="ADY11" s="12"/>
      <c r="ADZ11" s="12"/>
      <c r="AEA11" s="12"/>
      <c r="AEB11" s="12"/>
      <c r="AEC11" s="12"/>
      <c r="AED11" s="12"/>
      <c r="AEE11" s="12"/>
      <c r="AEF11" s="12"/>
      <c r="AEG11" s="12"/>
      <c r="AEH11" s="12"/>
      <c r="AEI11" s="12"/>
      <c r="AEJ11" s="12"/>
      <c r="AEK11" s="12"/>
      <c r="AEL11" s="12"/>
      <c r="AEM11" s="12"/>
      <c r="AEN11" s="12"/>
      <c r="AEO11" s="12"/>
      <c r="AEP11" s="12"/>
      <c r="AEQ11" s="12"/>
      <c r="AER11" s="12"/>
      <c r="AES11" s="12"/>
      <c r="AET11" s="12"/>
      <c r="AEU11" s="12"/>
      <c r="AEV11" s="12"/>
      <c r="AEW11" s="12"/>
      <c r="AEX11" s="12"/>
      <c r="AEY11" s="12"/>
      <c r="AEZ11" s="12"/>
      <c r="AFA11" s="12"/>
      <c r="AFB11" s="12"/>
      <c r="AFC11" s="12"/>
      <c r="AFD11" s="12"/>
      <c r="AFE11" s="12"/>
      <c r="AFF11" s="12"/>
      <c r="AFG11" s="12"/>
      <c r="AFH11" s="12"/>
      <c r="AFI11" s="12"/>
      <c r="AFJ11" s="12"/>
      <c r="AFK11" s="12"/>
      <c r="AFL11" s="12"/>
      <c r="AFM11" s="12"/>
      <c r="AFN11" s="12"/>
      <c r="AFO11" s="12"/>
      <c r="AFP11" s="12"/>
      <c r="AFQ11" s="12"/>
      <c r="AFR11" s="12"/>
      <c r="AFS11" s="12"/>
      <c r="AFT11" s="12"/>
      <c r="AFU11" s="12"/>
      <c r="AFV11" s="12"/>
      <c r="AFW11" s="12"/>
      <c r="AFX11" s="12"/>
      <c r="AFY11" s="12"/>
      <c r="AFZ11" s="12"/>
      <c r="AGA11" s="12"/>
      <c r="AGB11" s="12"/>
      <c r="AGC11" s="12"/>
      <c r="AGD11" s="12"/>
      <c r="AGE11" s="12"/>
      <c r="AGF11" s="12"/>
      <c r="AGG11" s="12"/>
      <c r="AGH11" s="12"/>
      <c r="AGI11" s="12"/>
      <c r="AGJ11" s="12"/>
      <c r="AGK11" s="12"/>
      <c r="AGL11" s="12"/>
      <c r="AGM11" s="12"/>
      <c r="AGN11" s="12"/>
      <c r="AGO11" s="12"/>
      <c r="AGP11" s="12"/>
      <c r="AGQ11" s="12"/>
      <c r="AGR11" s="12"/>
      <c r="AGS11" s="12"/>
      <c r="AGT11" s="12"/>
      <c r="AGU11" s="12"/>
      <c r="AGV11" s="12"/>
      <c r="AGW11" s="12"/>
      <c r="AGX11" s="12"/>
      <c r="AGY11" s="12"/>
      <c r="AGZ11" s="12"/>
      <c r="AHA11" s="12"/>
      <c r="AHB11" s="12"/>
      <c r="AHC11" s="12"/>
      <c r="AHD11" s="12"/>
      <c r="AHE11" s="12"/>
      <c r="AHF11" s="12"/>
      <c r="AHG11" s="12"/>
      <c r="AHH11" s="12"/>
      <c r="AHI11" s="12"/>
      <c r="AHJ11" s="12"/>
      <c r="AHK11" s="12"/>
      <c r="AHL11" s="12"/>
      <c r="AHM11" s="12"/>
      <c r="AHN11" s="12"/>
      <c r="AHO11" s="12"/>
      <c r="AHP11" s="12"/>
      <c r="AHQ11" s="12"/>
      <c r="AHR11" s="12"/>
      <c r="AHS11" s="12"/>
      <c r="AHT11" s="12"/>
      <c r="AHU11" s="12"/>
      <c r="AHV11" s="12"/>
      <c r="AHW11" s="12"/>
      <c r="AHX11" s="12"/>
      <c r="AHY11" s="12"/>
      <c r="AHZ11" s="12"/>
      <c r="AIA11" s="12"/>
      <c r="AIB11" s="12"/>
      <c r="AIC11" s="12"/>
      <c r="AID11" s="12"/>
      <c r="AIE11" s="12"/>
      <c r="AIF11" s="12"/>
      <c r="AIG11" s="12"/>
      <c r="AIH11" s="12"/>
      <c r="AII11" s="12"/>
      <c r="AIJ11" s="12"/>
      <c r="AIK11" s="12"/>
      <c r="AIL11" s="12"/>
      <c r="AIM11" s="12"/>
      <c r="AIN11" s="12"/>
      <c r="AIO11" s="12"/>
      <c r="AIP11" s="12"/>
      <c r="AIQ11" s="12"/>
      <c r="AIR11" s="12"/>
      <c r="AIS11" s="12"/>
      <c r="AIT11" s="12"/>
      <c r="AIU11" s="12"/>
      <c r="AIV11" s="12"/>
      <c r="AIW11" s="12"/>
      <c r="AIX11" s="12"/>
      <c r="AIY11" s="12"/>
      <c r="AIZ11" s="12"/>
      <c r="AJA11" s="12"/>
      <c r="AJB11" s="12"/>
      <c r="AJC11" s="12"/>
      <c r="AJD11" s="12"/>
      <c r="AJE11" s="12"/>
      <c r="AJF11" s="12"/>
      <c r="AJG11" s="12"/>
      <c r="AJH11" s="12"/>
      <c r="AJI11" s="12"/>
      <c r="AJJ11" s="12"/>
      <c r="AJK11" s="12"/>
      <c r="AJL11" s="12"/>
      <c r="AJM11" s="12"/>
      <c r="AJN11" s="12"/>
      <c r="AJO11" s="12"/>
      <c r="AJP11" s="12"/>
      <c r="AJQ11" s="12"/>
      <c r="AJR11" s="12"/>
      <c r="AJS11" s="12"/>
      <c r="AJT11" s="12"/>
      <c r="AJU11" s="12"/>
      <c r="AJV11" s="12"/>
      <c r="AJW11" s="12"/>
      <c r="AJX11" s="12"/>
      <c r="AJY11" s="12"/>
      <c r="AJZ11" s="12"/>
      <c r="AKA11" s="12"/>
      <c r="AKB11" s="12"/>
      <c r="AKC11" s="12"/>
      <c r="AKD11" s="12"/>
      <c r="AKE11" s="12"/>
      <c r="AKF11" s="12"/>
      <c r="AKG11" s="12"/>
      <c r="AKH11" s="12"/>
      <c r="AKI11" s="12"/>
      <c r="AKJ11" s="12"/>
      <c r="AKK11" s="12"/>
      <c r="AKL11" s="12"/>
      <c r="AKM11" s="12"/>
      <c r="AKN11" s="12"/>
      <c r="AKO11" s="12"/>
      <c r="AKP11" s="12"/>
      <c r="AKQ11" s="12"/>
      <c r="AKR11" s="12"/>
      <c r="AKS11" s="12"/>
      <c r="AKT11" s="12"/>
      <c r="AKU11" s="12"/>
      <c r="AKV11" s="12"/>
      <c r="AKW11" s="12"/>
      <c r="AKX11" s="12"/>
      <c r="AKY11" s="12"/>
      <c r="AKZ11" s="12"/>
      <c r="ALA11" s="12"/>
      <c r="ALB11" s="12"/>
      <c r="ALC11" s="12"/>
      <c r="ALD11" s="12"/>
      <c r="ALE11" s="12"/>
      <c r="ALF11" s="12"/>
      <c r="ALG11" s="12"/>
      <c r="ALH11" s="12"/>
      <c r="ALI11" s="12"/>
      <c r="ALJ11" s="12"/>
      <c r="ALK11" s="12"/>
      <c r="ALL11" s="12"/>
      <c r="ALM11" s="12"/>
      <c r="ALN11" s="12"/>
      <c r="ALO11" s="12"/>
      <c r="ALP11" s="12"/>
      <c r="ALQ11" s="12"/>
      <c r="ALR11" s="12"/>
      <c r="ALS11" s="12"/>
      <c r="ALT11" s="12"/>
      <c r="ALU11" s="12"/>
      <c r="ALV11" s="12"/>
      <c r="ALW11" s="12"/>
      <c r="ALX11" s="12"/>
      <c r="ALY11" s="12"/>
      <c r="ALZ11" s="12"/>
      <c r="AMA11" s="12"/>
      <c r="AMB11" s="12"/>
      <c r="AMC11" s="12"/>
      <c r="AMD11" s="12"/>
      <c r="AME11" s="12"/>
      <c r="AMF11" s="12"/>
      <c r="AMG11" s="12"/>
      <c r="AMH11" s="12"/>
      <c r="AMI11" s="12"/>
      <c r="AMJ11" s="12"/>
      <c r="AMK11" s="12"/>
      <c r="AML11" s="12"/>
      <c r="AMM11" s="12"/>
      <c r="AMN11" s="12"/>
      <c r="AMO11" s="12"/>
      <c r="AMP11" s="12"/>
      <c r="AMQ11" s="12"/>
      <c r="AMR11" s="12"/>
      <c r="AMS11" s="12"/>
      <c r="AMT11" s="12"/>
      <c r="AMU11" s="12"/>
      <c r="AMV11" s="12"/>
      <c r="AMW11" s="12"/>
      <c r="AMX11" s="12"/>
      <c r="AMY11" s="12"/>
      <c r="AMZ11" s="12"/>
      <c r="ANA11" s="12"/>
      <c r="ANB11" s="12"/>
      <c r="ANC11" s="12"/>
      <c r="AND11" s="12"/>
      <c r="ANE11" s="12"/>
      <c r="ANF11" s="12"/>
      <c r="ANG11" s="12"/>
      <c r="ANH11" s="12"/>
      <c r="ANI11" s="12"/>
      <c r="ANJ11" s="12"/>
      <c r="ANK11" s="12"/>
      <c r="ANL11" s="12"/>
      <c r="ANM11" s="12"/>
      <c r="ANN11" s="12"/>
      <c r="ANO11" s="12"/>
      <c r="ANP11" s="12"/>
      <c r="ANQ11" s="12"/>
      <c r="ANR11" s="12"/>
      <c r="ANS11" s="12"/>
      <c r="ANT11" s="12"/>
      <c r="ANU11" s="12"/>
      <c r="ANV11" s="12"/>
      <c r="ANW11" s="12"/>
      <c r="ANX11" s="12"/>
      <c r="ANY11" s="12"/>
      <c r="ANZ11" s="12"/>
      <c r="AOA11" s="12"/>
      <c r="AOB11" s="12"/>
      <c r="AOC11" s="12"/>
      <c r="AOD11" s="12"/>
      <c r="AOE11" s="12"/>
      <c r="AOF11" s="12"/>
      <c r="AOG11" s="12"/>
      <c r="AOH11" s="12"/>
      <c r="AOI11" s="12"/>
      <c r="AOJ11" s="12"/>
      <c r="AOK11" s="12"/>
      <c r="AOL11" s="12"/>
      <c r="AOM11" s="12"/>
      <c r="AON11" s="12"/>
      <c r="AOO11" s="12"/>
      <c r="AOP11" s="12"/>
      <c r="AOQ11" s="12"/>
      <c r="AOR11" s="12"/>
      <c r="AOS11" s="12"/>
      <c r="AOT11" s="12"/>
      <c r="AOU11" s="12"/>
      <c r="AOV11" s="12"/>
      <c r="AOW11" s="12"/>
      <c r="AOX11" s="12"/>
      <c r="AOY11" s="12"/>
      <c r="AOZ11" s="12"/>
      <c r="APA11" s="12"/>
      <c r="APB11" s="12"/>
      <c r="APC11" s="12"/>
      <c r="APD11" s="12"/>
      <c r="APE11" s="12"/>
      <c r="APF11" s="12"/>
      <c r="APG11" s="12"/>
      <c r="APH11" s="12"/>
      <c r="API11" s="12"/>
      <c r="APJ11" s="12"/>
      <c r="APK11" s="12"/>
      <c r="APL11" s="12"/>
      <c r="APM11" s="12"/>
      <c r="APN11" s="12"/>
      <c r="APO11" s="12"/>
      <c r="APP11" s="12"/>
      <c r="APQ11" s="12"/>
      <c r="APR11" s="12"/>
      <c r="APS11" s="12"/>
      <c r="APT11" s="12"/>
      <c r="APU11" s="12"/>
      <c r="APV11" s="12"/>
      <c r="APW11" s="12"/>
      <c r="APX11" s="12"/>
      <c r="APY11" s="12"/>
      <c r="APZ11" s="12"/>
      <c r="AQA11" s="12"/>
      <c r="AQB11" s="12"/>
      <c r="AQC11" s="12"/>
      <c r="AQD11" s="12"/>
      <c r="AQE11" s="12"/>
      <c r="AQF11" s="12"/>
      <c r="AQG11" s="12"/>
      <c r="AQH11" s="12"/>
      <c r="AQI11" s="12"/>
      <c r="AQJ11" s="12"/>
      <c r="AQK11" s="12"/>
      <c r="AQL11" s="12"/>
      <c r="AQM11" s="12"/>
      <c r="AQN11" s="12"/>
      <c r="AQO11" s="12"/>
      <c r="AQP11" s="12"/>
      <c r="AQQ11" s="12"/>
      <c r="AQR11" s="12"/>
      <c r="AQS11" s="12"/>
      <c r="AQT11" s="12"/>
      <c r="AQU11" s="12"/>
      <c r="AQV11" s="12"/>
      <c r="AQW11" s="12"/>
      <c r="AQX11" s="12"/>
      <c r="AQY11" s="12"/>
      <c r="AQZ11" s="12"/>
      <c r="ARA11" s="12"/>
      <c r="ARB11" s="12"/>
      <c r="ARC11" s="12"/>
      <c r="ARD11" s="12"/>
      <c r="ARE11" s="12"/>
      <c r="ARF11" s="12"/>
      <c r="ARG11" s="12"/>
      <c r="ARH11" s="12"/>
      <c r="ARI11" s="12"/>
      <c r="ARJ11" s="12"/>
      <c r="ARK11" s="12"/>
      <c r="ARL11" s="12"/>
      <c r="ARM11" s="12"/>
      <c r="ARN11" s="12"/>
      <c r="ARO11" s="12"/>
      <c r="ARP11" s="12"/>
      <c r="ARQ11" s="12"/>
      <c r="ARR11" s="12"/>
      <c r="ARS11" s="12"/>
      <c r="ART11" s="12"/>
      <c r="ARU11" s="12"/>
      <c r="ARV11" s="12"/>
      <c r="ARW11" s="12"/>
      <c r="ARX11" s="12"/>
      <c r="ARY11" s="12"/>
      <c r="ARZ11" s="12"/>
      <c r="ASA11" s="12"/>
      <c r="ASB11" s="12"/>
      <c r="ASC11" s="12"/>
      <c r="ASD11" s="12"/>
      <c r="ASE11" s="12"/>
      <c r="ASF11" s="12"/>
      <c r="ASG11" s="12"/>
      <c r="ASH11" s="12"/>
      <c r="ASI11" s="12"/>
      <c r="ASJ11" s="12"/>
      <c r="ASK11" s="12"/>
      <c r="ASL11" s="12"/>
      <c r="ASM11" s="12"/>
      <c r="ASN11" s="12"/>
      <c r="ASO11" s="12"/>
      <c r="ASP11" s="12"/>
      <c r="ASQ11" s="12"/>
      <c r="ASR11" s="12"/>
      <c r="ASS11" s="12"/>
      <c r="AST11" s="12"/>
      <c r="ASU11" s="12"/>
      <c r="ASV11" s="12"/>
      <c r="ASW11" s="12"/>
      <c r="ASX11" s="12"/>
      <c r="ASY11" s="12"/>
      <c r="ASZ11" s="12"/>
      <c r="ATA11" s="12"/>
      <c r="ATB11" s="12"/>
      <c r="ATC11" s="12"/>
      <c r="ATD11" s="12"/>
      <c r="ATE11" s="12"/>
      <c r="ATF11" s="12"/>
      <c r="ATG11" s="12"/>
      <c r="ATH11" s="12"/>
      <c r="ATI11" s="12"/>
      <c r="ATJ11" s="12"/>
      <c r="ATK11" s="12"/>
      <c r="ATL11" s="12"/>
      <c r="ATM11" s="12"/>
      <c r="ATN11" s="12"/>
      <c r="ATO11" s="12"/>
      <c r="ATP11" s="12"/>
      <c r="ATQ11" s="12"/>
      <c r="ATR11" s="12"/>
      <c r="ATS11" s="12"/>
      <c r="ATT11" s="12"/>
      <c r="ATU11" s="12"/>
      <c r="ATV11" s="12"/>
      <c r="ATW11" s="12"/>
      <c r="ATX11" s="12"/>
      <c r="ATY11" s="12"/>
      <c r="ATZ11" s="12"/>
      <c r="AUA11" s="12"/>
      <c r="AUB11" s="12"/>
      <c r="AUC11" s="12"/>
      <c r="AUD11" s="12"/>
      <c r="AUE11" s="12"/>
      <c r="AUF11" s="12"/>
      <c r="AUG11" s="12"/>
      <c r="AUH11" s="12"/>
      <c r="AUI11" s="12"/>
      <c r="AUJ11" s="12"/>
      <c r="AUK11" s="12"/>
      <c r="AUL11" s="12"/>
      <c r="AUM11" s="12"/>
      <c r="AUN11" s="12"/>
      <c r="AUO11" s="12"/>
      <c r="AUP11" s="12"/>
      <c r="AUQ11" s="12"/>
      <c r="AUR11" s="12"/>
      <c r="AUS11" s="12"/>
      <c r="AUT11" s="12"/>
      <c r="AUU11" s="12"/>
      <c r="AUV11" s="12"/>
      <c r="AUW11" s="12"/>
      <c r="AUX11" s="12"/>
      <c r="AUY11" s="12"/>
      <c r="AUZ11" s="12"/>
      <c r="AVA11" s="12"/>
      <c r="AVB11" s="12"/>
      <c r="AVC11" s="12"/>
      <c r="AVD11" s="12"/>
      <c r="AVE11" s="12"/>
      <c r="AVF11" s="12"/>
      <c r="AVG11" s="12"/>
      <c r="AVH11" s="12"/>
      <c r="AVI11" s="12"/>
      <c r="AVJ11" s="12"/>
      <c r="AVK11" s="12"/>
      <c r="AVL11" s="12"/>
      <c r="AVM11" s="12"/>
      <c r="AVN11" s="12"/>
      <c r="AVO11" s="12"/>
      <c r="AVP11" s="12"/>
      <c r="AVQ11" s="12"/>
      <c r="AVR11" s="12"/>
      <c r="AVS11" s="12"/>
      <c r="AVT11" s="12"/>
      <c r="AVU11" s="12"/>
      <c r="AVV11" s="12"/>
      <c r="AVW11" s="12"/>
      <c r="AVX11" s="12"/>
      <c r="AVY11" s="12"/>
      <c r="AVZ11" s="12"/>
      <c r="AWA11" s="12"/>
      <c r="AWB11" s="12"/>
      <c r="AWC11" s="12"/>
      <c r="AWD11" s="12"/>
      <c r="AWE11" s="12"/>
      <c r="AWF11" s="12"/>
      <c r="AWG11" s="12"/>
      <c r="AWH11" s="12"/>
      <c r="AWI11" s="12"/>
      <c r="AWJ11" s="12"/>
      <c r="AWK11" s="12"/>
      <c r="AWL11" s="12"/>
      <c r="AWM11" s="12"/>
      <c r="AWN11" s="12"/>
      <c r="AWO11" s="12"/>
      <c r="AWP11" s="12"/>
      <c r="AWQ11" s="12"/>
      <c r="AWR11" s="12"/>
      <c r="AWS11" s="12"/>
      <c r="AWT11" s="12"/>
      <c r="AWU11" s="12"/>
      <c r="AWV11" s="12"/>
      <c r="AWW11" s="12"/>
      <c r="AWX11" s="12"/>
      <c r="AWY11" s="12"/>
      <c r="AWZ11" s="12"/>
      <c r="AXA11" s="12"/>
      <c r="AXB11" s="12"/>
      <c r="AXC11" s="12"/>
      <c r="AXD11" s="12"/>
      <c r="AXE11" s="12"/>
      <c r="AXF11" s="12"/>
      <c r="AXG11" s="12"/>
      <c r="AXH11" s="12"/>
      <c r="AXI11" s="12"/>
      <c r="AXJ11" s="12"/>
      <c r="AXK11" s="12"/>
      <c r="AXL11" s="12"/>
      <c r="AXM11" s="12"/>
      <c r="AXN11" s="12"/>
      <c r="AXO11" s="12"/>
      <c r="AXP11" s="12"/>
      <c r="AXQ11" s="12"/>
      <c r="AXR11" s="12"/>
      <c r="AXS11" s="12"/>
      <c r="AXT11" s="12"/>
      <c r="AXU11" s="12"/>
      <c r="AXV11" s="12"/>
      <c r="AXW11" s="12"/>
      <c r="AXX11" s="12"/>
      <c r="AXY11" s="12"/>
      <c r="AXZ11" s="12"/>
      <c r="AYA11" s="12"/>
      <c r="AYB11" s="12"/>
      <c r="AYC11" s="12"/>
      <c r="AYD11" s="12"/>
      <c r="AYE11" s="12"/>
      <c r="AYF11" s="12"/>
      <c r="AYG11" s="12"/>
      <c r="AYH11" s="12"/>
      <c r="AYI11" s="12"/>
      <c r="AYJ11" s="12"/>
      <c r="AYK11" s="12"/>
      <c r="AYL11" s="12"/>
      <c r="AYM11" s="12"/>
      <c r="AYN11" s="12"/>
      <c r="AYO11" s="12"/>
      <c r="AYP11" s="12"/>
      <c r="AYQ11" s="12"/>
      <c r="AYR11" s="12"/>
      <c r="AYS11" s="12"/>
      <c r="AYT11" s="12"/>
      <c r="AYU11" s="12"/>
      <c r="AYV11" s="12"/>
      <c r="AYW11" s="12"/>
      <c r="AYX11" s="12"/>
      <c r="AYY11" s="12"/>
      <c r="AYZ11" s="12"/>
      <c r="AZA11" s="12"/>
      <c r="AZB11" s="12"/>
      <c r="AZC11" s="12"/>
      <c r="AZD11" s="12"/>
      <c r="AZE11" s="12"/>
      <c r="AZF11" s="12"/>
      <c r="AZG11" s="12"/>
      <c r="AZH11" s="12"/>
      <c r="AZI11" s="12"/>
      <c r="AZJ11" s="12"/>
      <c r="AZK11" s="12"/>
      <c r="AZL11" s="12"/>
      <c r="AZM11" s="12"/>
      <c r="AZN11" s="12"/>
      <c r="AZO11" s="12"/>
      <c r="AZP11" s="12"/>
      <c r="AZQ11" s="12"/>
      <c r="AZR11" s="12"/>
      <c r="AZS11" s="12"/>
      <c r="AZT11" s="12"/>
      <c r="AZU11" s="12"/>
      <c r="AZV11" s="12"/>
      <c r="AZW11" s="12"/>
      <c r="AZX11" s="12"/>
      <c r="AZY11" s="12"/>
      <c r="AZZ11" s="12"/>
      <c r="BAA11" s="12"/>
      <c r="BAB11" s="12"/>
      <c r="BAC11" s="12"/>
      <c r="BAD11" s="12"/>
      <c r="BAE11" s="12"/>
      <c r="BAF11" s="12"/>
      <c r="BAG11" s="12"/>
      <c r="BAH11" s="12"/>
      <c r="BAI11" s="12"/>
      <c r="BAJ11" s="12"/>
      <c r="BAK11" s="12"/>
      <c r="BAL11" s="12"/>
      <c r="BAM11" s="12"/>
      <c r="BAN11" s="12"/>
      <c r="BAO11" s="12"/>
      <c r="BAP11" s="12"/>
      <c r="BAQ11" s="12"/>
      <c r="BAR11" s="12"/>
      <c r="BAS11" s="12"/>
      <c r="BAT11" s="12"/>
      <c r="BAU11" s="12"/>
      <c r="BAV11" s="12"/>
      <c r="BAW11" s="12"/>
      <c r="BAX11" s="12"/>
      <c r="BAY11" s="12"/>
      <c r="BAZ11" s="12"/>
      <c r="BBA11" s="12"/>
      <c r="BBB11" s="12"/>
      <c r="BBC11" s="12"/>
      <c r="BBD11" s="12"/>
      <c r="BBE11" s="12"/>
      <c r="BBF11" s="12"/>
      <c r="BBG11" s="12"/>
      <c r="BBH11" s="12"/>
      <c r="BBI11" s="12"/>
      <c r="BBJ11" s="12"/>
      <c r="BBK11" s="12"/>
      <c r="BBL11" s="12"/>
      <c r="BBM11" s="12"/>
      <c r="BBN11" s="12"/>
      <c r="BBO11" s="12"/>
      <c r="BBP11" s="12"/>
      <c r="BBQ11" s="12"/>
      <c r="BBR11" s="12"/>
      <c r="BBS11" s="12"/>
      <c r="BBT11" s="12"/>
      <c r="BBU11" s="12"/>
      <c r="BBV11" s="12"/>
      <c r="BBW11" s="12"/>
      <c r="BBX11" s="12"/>
      <c r="BBY11" s="12"/>
      <c r="BBZ11" s="12"/>
      <c r="BCA11" s="12"/>
      <c r="BCB11" s="12"/>
      <c r="BCC11" s="12"/>
      <c r="BCD11" s="12"/>
      <c r="BCE11" s="12"/>
      <c r="BCF11" s="12"/>
      <c r="BCG11" s="12"/>
      <c r="BCH11" s="12"/>
      <c r="BCI11" s="12"/>
      <c r="BCJ11" s="12"/>
      <c r="BCK11" s="12"/>
      <c r="BCL11" s="12"/>
      <c r="BCM11" s="12"/>
      <c r="BCN11" s="12"/>
      <c r="BCO11" s="12"/>
      <c r="BCP11" s="12"/>
      <c r="BCQ11" s="12"/>
      <c r="BCR11" s="12"/>
      <c r="BCS11" s="12"/>
      <c r="BCT11" s="12"/>
      <c r="BCU11" s="12"/>
      <c r="BCV11" s="12"/>
      <c r="BCW11" s="12"/>
      <c r="BCX11" s="12"/>
      <c r="BCY11" s="12"/>
      <c r="BCZ11" s="12"/>
      <c r="BDA11" s="12"/>
      <c r="BDB11" s="12"/>
      <c r="BDC11" s="12"/>
      <c r="BDD11" s="12"/>
      <c r="BDE11" s="12"/>
      <c r="BDF11" s="12"/>
      <c r="BDG11" s="12"/>
      <c r="BDH11" s="12"/>
      <c r="BDI11" s="12"/>
      <c r="BDJ11" s="12"/>
      <c r="BDK11" s="12"/>
      <c r="BDL11" s="12"/>
      <c r="BDM11" s="12"/>
      <c r="BDN11" s="12"/>
      <c r="BDO11" s="12"/>
      <c r="BDP11" s="12"/>
      <c r="BDQ11" s="12"/>
      <c r="BDR11" s="12"/>
      <c r="BDS11" s="12"/>
      <c r="BDT11" s="12"/>
      <c r="BDU11" s="12"/>
      <c r="BDV11" s="12"/>
      <c r="BDW11" s="12"/>
      <c r="BDX11" s="12"/>
      <c r="BDY11" s="12"/>
      <c r="BDZ11" s="12"/>
      <c r="BEA11" s="12"/>
      <c r="BEB11" s="12"/>
      <c r="BEC11" s="12"/>
      <c r="BED11" s="12"/>
      <c r="BEE11" s="12"/>
      <c r="BEF11" s="12"/>
      <c r="BEG11" s="12"/>
      <c r="BEH11" s="12"/>
      <c r="BEI11" s="12"/>
      <c r="BEJ11" s="12"/>
      <c r="BEK11" s="12"/>
      <c r="BEL11" s="12"/>
      <c r="BEM11" s="12"/>
      <c r="BEN11" s="12"/>
      <c r="BEO11" s="12"/>
      <c r="BEP11" s="12"/>
      <c r="BEQ11" s="12"/>
      <c r="BER11" s="12"/>
      <c r="BES11" s="12"/>
      <c r="BET11" s="12"/>
      <c r="BEU11" s="12"/>
      <c r="BEV11" s="12"/>
      <c r="BEW11" s="12"/>
      <c r="BEX11" s="12"/>
      <c r="BEY11" s="12"/>
      <c r="BEZ11" s="12"/>
      <c r="BFA11" s="12"/>
      <c r="BFB11" s="12"/>
      <c r="BFC11" s="12"/>
      <c r="BFD11" s="12"/>
      <c r="BFE11" s="12"/>
      <c r="BFF11" s="12"/>
      <c r="BFG11" s="12"/>
      <c r="BFH11" s="12"/>
      <c r="BFI11" s="12"/>
      <c r="BFJ11" s="12"/>
      <c r="BFK11" s="12"/>
      <c r="BFL11" s="12"/>
      <c r="BFM11" s="12"/>
      <c r="BFN11" s="12"/>
      <c r="BFO11" s="12"/>
      <c r="BFP11" s="12"/>
      <c r="BFQ11" s="12"/>
      <c r="BFR11" s="12"/>
      <c r="BFS11" s="12"/>
      <c r="BFT11" s="12"/>
      <c r="BFU11" s="12"/>
      <c r="BFV11" s="12"/>
      <c r="BFW11" s="12"/>
      <c r="BFX11" s="12"/>
      <c r="BFY11" s="12"/>
      <c r="BFZ11" s="12"/>
      <c r="BGA11" s="12"/>
      <c r="BGB11" s="12"/>
      <c r="BGC11" s="12"/>
      <c r="BGD11" s="12"/>
      <c r="BGE11" s="12"/>
      <c r="BGF11" s="12"/>
      <c r="BGG11" s="12"/>
      <c r="BGH11" s="12"/>
      <c r="BGI11" s="12"/>
      <c r="BGJ11" s="12"/>
      <c r="BGK11" s="12"/>
      <c r="BGL11" s="12"/>
      <c r="BGM11" s="12"/>
      <c r="BGN11" s="12"/>
      <c r="BGO11" s="12"/>
      <c r="BGP11" s="12"/>
      <c r="BGQ11" s="12"/>
      <c r="BGR11" s="12"/>
      <c r="BGS11" s="12"/>
      <c r="BGT11" s="12"/>
      <c r="BGU11" s="12"/>
      <c r="BGV11" s="12"/>
      <c r="BGW11" s="12"/>
      <c r="BGX11" s="12"/>
      <c r="BGY11" s="12"/>
      <c r="BGZ11" s="12"/>
      <c r="BHA11" s="12"/>
      <c r="BHB11" s="12"/>
      <c r="BHC11" s="12"/>
      <c r="BHD11" s="12"/>
      <c r="BHE11" s="12"/>
      <c r="BHF11" s="12"/>
      <c r="BHG11" s="12"/>
      <c r="BHH11" s="12"/>
      <c r="BHI11" s="12"/>
      <c r="BHJ11" s="12"/>
      <c r="BHK11" s="12"/>
      <c r="BHL11" s="12"/>
      <c r="BHM11" s="12"/>
      <c r="BHN11" s="12"/>
      <c r="BHO11" s="12"/>
      <c r="BHP11" s="12"/>
      <c r="BHQ11" s="12"/>
      <c r="BHR11" s="12"/>
      <c r="BHS11" s="12"/>
      <c r="BHT11" s="12"/>
      <c r="BHU11" s="12"/>
      <c r="BHV11" s="12"/>
      <c r="BHW11" s="12"/>
      <c r="BHX11" s="12"/>
      <c r="BHY11" s="12"/>
      <c r="BHZ11" s="12"/>
      <c r="BIA11" s="12"/>
      <c r="BIB11" s="12"/>
      <c r="BIC11" s="12"/>
      <c r="BID11" s="12"/>
      <c r="BIE11" s="12"/>
      <c r="BIF11" s="12"/>
      <c r="BIG11" s="12"/>
      <c r="BIH11" s="12"/>
      <c r="BII11" s="12"/>
      <c r="BIJ11" s="12"/>
      <c r="BIK11" s="12"/>
      <c r="BIL11" s="12"/>
      <c r="BIM11" s="12"/>
      <c r="BIN11" s="12"/>
      <c r="BIO11" s="12"/>
      <c r="BIP11" s="12"/>
      <c r="BIQ11" s="12"/>
      <c r="BIR11" s="12"/>
      <c r="BIS11" s="12"/>
      <c r="BIT11" s="12"/>
      <c r="BIU11" s="12"/>
      <c r="BIV11" s="12"/>
      <c r="BIW11" s="12"/>
      <c r="BIX11" s="12"/>
      <c r="BIY11" s="12"/>
      <c r="BIZ11" s="12"/>
      <c r="BJA11" s="12"/>
      <c r="BJB11" s="12"/>
      <c r="BJC11" s="12"/>
      <c r="BJD11" s="12"/>
      <c r="BJE11" s="12"/>
      <c r="BJF11" s="12"/>
      <c r="BJG11" s="12"/>
      <c r="BJH11" s="12"/>
      <c r="BJI11" s="12"/>
      <c r="BJJ11" s="12"/>
      <c r="BJK11" s="12"/>
      <c r="BJL11" s="12"/>
      <c r="BJM11" s="12"/>
      <c r="BJN11" s="12"/>
      <c r="BJO11" s="12"/>
      <c r="BJP11" s="12"/>
      <c r="BJQ11" s="12"/>
      <c r="BJR11" s="12"/>
      <c r="BJS11" s="12"/>
      <c r="BJT11" s="12"/>
      <c r="BJU11" s="12"/>
      <c r="BJV11" s="12"/>
      <c r="BJW11" s="12"/>
      <c r="BJX11" s="12"/>
      <c r="BJY11" s="12"/>
      <c r="BJZ11" s="12"/>
      <c r="BKA11" s="12"/>
      <c r="BKB11" s="12"/>
      <c r="BKC11" s="12"/>
      <c r="BKD11" s="12"/>
      <c r="BKE11" s="12"/>
      <c r="BKF11" s="12"/>
      <c r="BKG11" s="12"/>
      <c r="BKH11" s="12"/>
      <c r="BKI11" s="12"/>
      <c r="BKJ11" s="12"/>
      <c r="BKK11" s="12"/>
      <c r="BKL11" s="12"/>
      <c r="BKM11" s="12"/>
      <c r="BKN11" s="12"/>
      <c r="BKO11" s="12"/>
      <c r="BKP11" s="12"/>
      <c r="BKQ11" s="12"/>
      <c r="BKR11" s="12"/>
      <c r="BKS11" s="12"/>
      <c r="BKT11" s="12"/>
      <c r="BKU11" s="12"/>
      <c r="BKV11" s="12"/>
      <c r="BKW11" s="12"/>
      <c r="BKX11" s="12"/>
      <c r="BKY11" s="12"/>
      <c r="BKZ11" s="12"/>
      <c r="BLA11" s="12"/>
      <c r="BLB11" s="12"/>
      <c r="BLC11" s="12"/>
      <c r="BLD11" s="12"/>
      <c r="BLE11" s="12"/>
      <c r="BLF11" s="12"/>
      <c r="BLG11" s="12"/>
      <c r="BLH11" s="12"/>
      <c r="BLI11" s="12"/>
      <c r="BLJ11" s="12"/>
      <c r="BLK11" s="12"/>
      <c r="BLL11" s="12"/>
      <c r="BLM11" s="12"/>
      <c r="BLN11" s="12"/>
      <c r="BLO11" s="12"/>
      <c r="BLP11" s="12"/>
      <c r="BLQ11" s="12"/>
      <c r="BLR11" s="12"/>
      <c r="BLS11" s="12"/>
      <c r="BLT11" s="12"/>
      <c r="BLU11" s="12"/>
      <c r="BLV11" s="12"/>
      <c r="BLW11" s="12"/>
      <c r="BLX11" s="12"/>
      <c r="BLY11" s="12"/>
      <c r="BLZ11" s="12"/>
      <c r="BMA11" s="12"/>
      <c r="BMB11" s="12"/>
      <c r="BMC11" s="12"/>
      <c r="BMD11" s="12"/>
      <c r="BME11" s="12"/>
      <c r="BMF11" s="12"/>
      <c r="BMG11" s="12"/>
      <c r="BMH11" s="12"/>
      <c r="BMI11" s="12"/>
      <c r="BMJ11" s="12"/>
      <c r="BMK11" s="12"/>
      <c r="BML11" s="12"/>
      <c r="BMM11" s="12"/>
      <c r="BMN11" s="12"/>
      <c r="BMO11" s="12"/>
      <c r="BMP11" s="12"/>
      <c r="BMQ11" s="12"/>
      <c r="BMR11" s="12"/>
      <c r="BMS11" s="12"/>
      <c r="BMT11" s="12"/>
      <c r="BMU11" s="12"/>
      <c r="BMV11" s="12"/>
      <c r="BMW11" s="12"/>
      <c r="BMX11" s="12"/>
      <c r="BMY11" s="12"/>
      <c r="BMZ11" s="12"/>
      <c r="BNA11" s="12"/>
      <c r="BNB11" s="12"/>
      <c r="BNC11" s="12"/>
      <c r="BND11" s="12"/>
      <c r="BNE11" s="12"/>
      <c r="BNF11" s="12"/>
      <c r="BNG11" s="12"/>
      <c r="BNH11" s="12"/>
      <c r="BNI11" s="12"/>
      <c r="BNJ11" s="12"/>
      <c r="BNK11" s="12"/>
      <c r="BNL11" s="12"/>
      <c r="BNM11" s="12"/>
      <c r="BNN11" s="12"/>
      <c r="BNO11" s="12"/>
      <c r="BNP11" s="12"/>
      <c r="BNQ11" s="12"/>
      <c r="BNR11" s="12"/>
      <c r="BNS11" s="12"/>
      <c r="BNT11" s="12"/>
      <c r="BNU11" s="12"/>
      <c r="BNV11" s="12"/>
      <c r="BNW11" s="12"/>
      <c r="BNX11" s="12"/>
      <c r="BNY11" s="12"/>
      <c r="BNZ11" s="12"/>
      <c r="BOA11" s="12"/>
      <c r="BOB11" s="12"/>
      <c r="BOC11" s="12"/>
      <c r="BOD11" s="12"/>
      <c r="BOE11" s="12"/>
      <c r="BOF11" s="12"/>
      <c r="BOG11" s="12"/>
      <c r="BOH11" s="12"/>
      <c r="BOI11" s="12"/>
      <c r="BOJ11" s="12"/>
      <c r="BOK11" s="12"/>
      <c r="BOL11" s="12"/>
      <c r="BOM11" s="12"/>
      <c r="BON11" s="12"/>
      <c r="BOO11" s="12"/>
      <c r="BOP11" s="12"/>
      <c r="BOQ11" s="12"/>
      <c r="BOR11" s="12"/>
      <c r="BOS11" s="12"/>
      <c r="BOT11" s="12"/>
      <c r="BOU11" s="12"/>
      <c r="BOV11" s="12"/>
      <c r="BOW11" s="12"/>
      <c r="BOX11" s="12"/>
      <c r="BOY11" s="12"/>
      <c r="BOZ11" s="12"/>
      <c r="BPA11" s="12"/>
      <c r="BPB11" s="12"/>
      <c r="BPC11" s="12"/>
      <c r="BPD11" s="12"/>
      <c r="BPE11" s="12"/>
      <c r="BPF11" s="12"/>
      <c r="BPG11" s="12"/>
      <c r="BPH11" s="12"/>
      <c r="BPI11" s="12"/>
      <c r="BPJ11" s="12"/>
      <c r="BPK11" s="12"/>
      <c r="BPL11" s="12"/>
      <c r="BPM11" s="12"/>
      <c r="BPN11" s="12"/>
      <c r="BPO11" s="12"/>
      <c r="BPP11" s="12"/>
      <c r="BPQ11" s="12"/>
      <c r="BPR11" s="12"/>
      <c r="BPS11" s="12"/>
      <c r="BPT11" s="12"/>
      <c r="BPU11" s="12"/>
      <c r="BPV11" s="12"/>
      <c r="BPW11" s="12"/>
      <c r="BPX11" s="12"/>
      <c r="BPY11" s="12"/>
      <c r="BPZ11" s="12"/>
      <c r="BQA11" s="12"/>
      <c r="BQB11" s="12"/>
      <c r="BQC11" s="12"/>
      <c r="BQD11" s="12"/>
      <c r="BQE11" s="12"/>
      <c r="BQF11" s="12"/>
      <c r="BQG11" s="12"/>
      <c r="BQH11" s="12"/>
      <c r="BQI11" s="12"/>
      <c r="BQJ11" s="12"/>
      <c r="BQK11" s="12"/>
      <c r="BQL11" s="12"/>
      <c r="BQM11" s="12"/>
      <c r="BQN11" s="12"/>
      <c r="BQO11" s="12"/>
      <c r="BQP11" s="12"/>
      <c r="BQQ11" s="12"/>
      <c r="BQR11" s="12"/>
      <c r="BQS11" s="12"/>
      <c r="BQT11" s="12"/>
      <c r="BQU11" s="12"/>
      <c r="BQV11" s="12"/>
      <c r="BQW11" s="12"/>
      <c r="BQX11" s="12"/>
      <c r="BQY11" s="12"/>
      <c r="BQZ11" s="12"/>
      <c r="BRA11" s="12"/>
      <c r="BRB11" s="12"/>
      <c r="BRC11" s="12"/>
      <c r="BRD11" s="12"/>
      <c r="BRE11" s="12"/>
      <c r="BRF11" s="12"/>
      <c r="BRG11" s="12"/>
      <c r="BRH11" s="12"/>
      <c r="BRI11" s="12"/>
      <c r="BRJ11" s="12"/>
      <c r="BRK11" s="12"/>
      <c r="BRL11" s="12"/>
      <c r="BRM11" s="12"/>
      <c r="BRN11" s="12"/>
      <c r="BRO11" s="12"/>
      <c r="BRP11" s="12"/>
      <c r="BRQ11" s="12"/>
      <c r="BRR11" s="12"/>
      <c r="BRS11" s="12"/>
      <c r="BRT11" s="12"/>
      <c r="BRU11" s="12"/>
      <c r="BRV11" s="12"/>
      <c r="BRW11" s="12"/>
      <c r="BRX11" s="12"/>
      <c r="BRY11" s="12"/>
      <c r="BRZ11" s="12"/>
      <c r="BSA11" s="12"/>
      <c r="BSB11" s="12"/>
      <c r="BSC11" s="12"/>
      <c r="BSD11" s="12"/>
      <c r="BSE11" s="12"/>
      <c r="BSF11" s="12"/>
      <c r="BSG11" s="12"/>
      <c r="BSH11" s="12"/>
      <c r="BSI11" s="12"/>
      <c r="BSJ11" s="12"/>
      <c r="BSK11" s="12"/>
      <c r="BSL11" s="12"/>
      <c r="BSM11" s="12"/>
      <c r="BSN11" s="12"/>
      <c r="BSO11" s="12"/>
      <c r="BSP11" s="12"/>
      <c r="BSQ11" s="12"/>
      <c r="BSR11" s="12"/>
      <c r="BSS11" s="12"/>
      <c r="BST11" s="12"/>
      <c r="BSU11" s="12"/>
      <c r="BSV11" s="12"/>
      <c r="BSW11" s="12"/>
      <c r="BSX11" s="12"/>
      <c r="BSY11" s="12"/>
      <c r="BSZ11" s="12"/>
      <c r="BTA11" s="12"/>
      <c r="BTB11" s="12"/>
      <c r="BTC11" s="12"/>
      <c r="BTD11" s="12"/>
      <c r="BTE11" s="12"/>
      <c r="BTF11" s="12"/>
      <c r="BTG11" s="12"/>
      <c r="BTH11" s="12"/>
      <c r="BTI11" s="12"/>
      <c r="BTJ11" s="12"/>
      <c r="BTK11" s="12"/>
      <c r="BTL11" s="12"/>
      <c r="BTM11" s="12"/>
      <c r="BTN11" s="12"/>
      <c r="BTO11" s="12"/>
      <c r="BTP11" s="12"/>
      <c r="BTQ11" s="12"/>
      <c r="BTR11" s="12"/>
      <c r="BTS11" s="12"/>
      <c r="BTT11" s="12"/>
      <c r="BTU11" s="12"/>
      <c r="BTV11" s="12"/>
      <c r="BTW11" s="12"/>
      <c r="BTX11" s="12"/>
      <c r="BTY11" s="12"/>
      <c r="BTZ11" s="12"/>
      <c r="BUA11" s="12"/>
      <c r="BUB11" s="12"/>
      <c r="BUC11" s="12"/>
      <c r="BUD11" s="12"/>
      <c r="BUE11" s="12"/>
      <c r="BUF11" s="12"/>
      <c r="BUG11" s="12"/>
      <c r="BUH11" s="12"/>
      <c r="BUI11" s="12"/>
      <c r="BUJ11" s="12"/>
      <c r="BUK11" s="12"/>
      <c r="BUL11" s="12"/>
      <c r="BUM11" s="12"/>
      <c r="BUN11" s="12"/>
      <c r="BUO11" s="12"/>
      <c r="BUP11" s="12"/>
      <c r="BUQ11" s="12"/>
      <c r="BUR11" s="12"/>
      <c r="BUS11" s="12"/>
      <c r="BUT11" s="12"/>
      <c r="BUU11" s="12"/>
      <c r="BUV11" s="12"/>
      <c r="BUW11" s="12"/>
      <c r="BUX11" s="12"/>
      <c r="BUY11" s="12"/>
      <c r="BUZ11" s="12"/>
      <c r="BVA11" s="12"/>
      <c r="BVB11" s="12"/>
      <c r="BVC11" s="12"/>
      <c r="BVD11" s="12"/>
      <c r="BVE11" s="12"/>
      <c r="BVF11" s="12"/>
      <c r="BVG11" s="12"/>
      <c r="BVH11" s="12"/>
      <c r="BVI11" s="12"/>
      <c r="BVJ11" s="12"/>
      <c r="BVK11" s="12"/>
      <c r="BVL11" s="12"/>
      <c r="BVM11" s="12"/>
      <c r="BVN11" s="12"/>
      <c r="BVO11" s="12"/>
      <c r="BVP11" s="12"/>
      <c r="BVQ11" s="12"/>
      <c r="BVR11" s="12"/>
      <c r="BVS11" s="12"/>
      <c r="BVT11" s="12"/>
      <c r="BVU11" s="12"/>
      <c r="BVV11" s="12"/>
      <c r="BVW11" s="12"/>
      <c r="BVX11" s="12"/>
      <c r="BVY11" s="12"/>
      <c r="BVZ11" s="12"/>
      <c r="BWA11" s="12"/>
      <c r="BWB11" s="12"/>
      <c r="BWC11" s="12"/>
      <c r="BWD11" s="12"/>
      <c r="BWE11" s="12"/>
      <c r="BWF11" s="12"/>
      <c r="BWG11" s="12"/>
      <c r="BWH11" s="12"/>
      <c r="BWI11" s="12"/>
      <c r="BWJ11" s="12"/>
      <c r="BWK11" s="12"/>
      <c r="BWL11" s="12"/>
      <c r="BWM11" s="12"/>
      <c r="BWN11" s="12"/>
      <c r="BWO11" s="12"/>
      <c r="BWP11" s="12"/>
      <c r="BWQ11" s="12"/>
      <c r="BWR11" s="12"/>
      <c r="BWS11" s="12"/>
      <c r="BWT11" s="12"/>
      <c r="BWU11" s="12"/>
      <c r="BWV11" s="12"/>
      <c r="BWW11" s="12"/>
      <c r="BWX11" s="12"/>
      <c r="BWY11" s="12"/>
      <c r="BWZ11" s="12"/>
      <c r="BXA11" s="12"/>
      <c r="BXB11" s="12"/>
      <c r="BXC11" s="12"/>
      <c r="BXD11" s="12"/>
      <c r="BXE11" s="12"/>
      <c r="BXF11" s="12"/>
      <c r="BXG11" s="12"/>
      <c r="BXH11" s="12"/>
      <c r="BXI11" s="12"/>
      <c r="BXJ11" s="12"/>
      <c r="BXK11" s="12"/>
      <c r="BXL11" s="12"/>
      <c r="BXM11" s="12"/>
      <c r="BXN11" s="12"/>
      <c r="BXO11" s="12"/>
      <c r="BXP11" s="12"/>
      <c r="BXQ11" s="12"/>
      <c r="BXR11" s="12"/>
      <c r="BXS11" s="12"/>
      <c r="BXT11" s="12"/>
      <c r="BXU11" s="12"/>
      <c r="BXV11" s="12"/>
      <c r="BXW11" s="12"/>
      <c r="BXX11" s="12"/>
      <c r="BXY11" s="12"/>
      <c r="BXZ11" s="12"/>
      <c r="BYA11" s="12"/>
      <c r="BYB11" s="12"/>
      <c r="BYC11" s="12"/>
      <c r="BYD11" s="12"/>
      <c r="BYE11" s="12"/>
      <c r="BYF11" s="12"/>
      <c r="BYG11" s="12"/>
      <c r="BYH11" s="12"/>
      <c r="BYI11" s="12"/>
      <c r="BYJ11" s="12"/>
      <c r="BYK11" s="12"/>
      <c r="BYL11" s="12"/>
      <c r="BYM11" s="12"/>
      <c r="BYN11" s="12"/>
      <c r="BYO11" s="12"/>
      <c r="BYP11" s="12"/>
      <c r="BYQ11" s="12"/>
      <c r="BYR11" s="12"/>
      <c r="BYS11" s="12"/>
      <c r="BYT11" s="12"/>
      <c r="BYU11" s="12"/>
      <c r="BYV11" s="12"/>
      <c r="BYW11" s="12"/>
      <c r="BYX11" s="12"/>
      <c r="BYY11" s="12"/>
      <c r="BYZ11" s="12"/>
      <c r="BZA11" s="12"/>
      <c r="BZB11" s="12"/>
      <c r="BZC11" s="12"/>
      <c r="BZD11" s="12"/>
      <c r="BZE11" s="12"/>
      <c r="BZF11" s="12"/>
      <c r="BZG11" s="12"/>
      <c r="BZH11" s="12"/>
      <c r="BZI11" s="12"/>
      <c r="BZJ11" s="12"/>
      <c r="BZK11" s="12"/>
      <c r="BZL11" s="12"/>
      <c r="BZM11" s="12"/>
      <c r="BZN11" s="12"/>
      <c r="BZO11" s="12"/>
      <c r="BZP11" s="12"/>
      <c r="BZQ11" s="12"/>
      <c r="BZR11" s="12"/>
      <c r="BZS11" s="12"/>
      <c r="BZT11" s="12"/>
      <c r="BZU11" s="12"/>
      <c r="BZV11" s="12"/>
      <c r="BZW11" s="12"/>
      <c r="BZX11" s="12"/>
      <c r="BZY11" s="12"/>
      <c r="BZZ11" s="12"/>
      <c r="CAA11" s="12"/>
      <c r="CAB11" s="12"/>
      <c r="CAC11" s="12"/>
      <c r="CAD11" s="12"/>
      <c r="CAE11" s="12"/>
      <c r="CAF11" s="12"/>
      <c r="CAG11" s="12"/>
      <c r="CAH11" s="12"/>
      <c r="CAI11" s="12"/>
      <c r="CAJ11" s="12"/>
      <c r="CAK11" s="12"/>
      <c r="CAL11" s="12"/>
      <c r="CAM11" s="12"/>
      <c r="CAN11" s="12"/>
      <c r="CAO11" s="12"/>
      <c r="CAP11" s="12"/>
      <c r="CAQ11" s="12"/>
      <c r="CAR11" s="12"/>
      <c r="CAS11" s="12"/>
      <c r="CAT11" s="12"/>
      <c r="CAU11" s="12"/>
      <c r="CAV11" s="12"/>
      <c r="CAW11" s="12"/>
      <c r="CAX11" s="12"/>
      <c r="CAY11" s="12"/>
      <c r="CAZ11" s="12"/>
      <c r="CBA11" s="12"/>
      <c r="CBB11" s="12"/>
      <c r="CBC11" s="12"/>
      <c r="CBD11" s="12"/>
      <c r="CBE11" s="12"/>
      <c r="CBF11" s="12"/>
      <c r="CBG11" s="12"/>
      <c r="CBH11" s="12"/>
      <c r="CBI11" s="12"/>
      <c r="CBJ11" s="12"/>
      <c r="CBK11" s="12"/>
      <c r="CBL11" s="12"/>
      <c r="CBM11" s="12"/>
      <c r="CBN11" s="12"/>
      <c r="CBO11" s="12"/>
      <c r="CBP11" s="12"/>
      <c r="CBQ11" s="12"/>
      <c r="CBR11" s="12"/>
      <c r="CBS11" s="12"/>
      <c r="CBT11" s="12"/>
      <c r="CBU11" s="12"/>
      <c r="CBV11" s="12"/>
      <c r="CBW11" s="12"/>
      <c r="CBX11" s="12"/>
      <c r="CBY11" s="12"/>
      <c r="CBZ11" s="12"/>
      <c r="CCA11" s="12"/>
      <c r="CCB11" s="12"/>
      <c r="CCC11" s="12"/>
      <c r="CCD11" s="12"/>
      <c r="CCE11" s="12"/>
      <c r="CCF11" s="12"/>
      <c r="CCG11" s="12"/>
      <c r="CCH11" s="12"/>
      <c r="CCI11" s="12"/>
      <c r="CCJ11" s="12"/>
      <c r="CCK11" s="12"/>
      <c r="CCL11" s="12"/>
      <c r="CCM11" s="12"/>
      <c r="CCN11" s="12"/>
      <c r="CCO11" s="12"/>
      <c r="CCP11" s="12"/>
      <c r="CCQ11" s="12"/>
      <c r="CCR11" s="12"/>
      <c r="CCS11" s="12"/>
      <c r="CCT11" s="12"/>
      <c r="CCU11" s="12"/>
      <c r="CCV11" s="12"/>
      <c r="CCW11" s="12"/>
      <c r="CCX11" s="12"/>
      <c r="CCY11" s="12"/>
      <c r="CCZ11" s="12"/>
      <c r="CDA11" s="12"/>
      <c r="CDB11" s="12"/>
      <c r="CDC11" s="12"/>
      <c r="CDD11" s="12"/>
      <c r="CDE11" s="12"/>
      <c r="CDF11" s="12"/>
      <c r="CDG11" s="12"/>
      <c r="CDH11" s="12"/>
      <c r="CDI11" s="12"/>
      <c r="CDJ11" s="12"/>
      <c r="CDK11" s="12"/>
      <c r="CDL11" s="12"/>
      <c r="CDM11" s="12"/>
      <c r="CDN11" s="12"/>
      <c r="CDO11" s="12"/>
      <c r="CDP11" s="12"/>
      <c r="CDQ11" s="12"/>
      <c r="CDR11" s="12"/>
      <c r="CDS11" s="12"/>
      <c r="CDT11" s="12"/>
      <c r="CDU11" s="12"/>
      <c r="CDV11" s="12"/>
      <c r="CDW11" s="12"/>
      <c r="CDX11" s="12"/>
      <c r="CDY11" s="12"/>
      <c r="CDZ11" s="12"/>
      <c r="CEA11" s="12"/>
      <c r="CEB11" s="12"/>
      <c r="CEC11" s="12"/>
      <c r="CED11" s="12"/>
      <c r="CEE11" s="12"/>
      <c r="CEF11" s="12"/>
      <c r="CEG11" s="12"/>
      <c r="CEH11" s="12"/>
      <c r="CEI11" s="12"/>
      <c r="CEJ11" s="12"/>
      <c r="CEK11" s="12"/>
      <c r="CEL11" s="12"/>
      <c r="CEM11" s="12"/>
      <c r="CEN11" s="12"/>
      <c r="CEO11" s="12"/>
      <c r="CEP11" s="12"/>
      <c r="CEQ11" s="12"/>
      <c r="CER11" s="12"/>
      <c r="CES11" s="12"/>
      <c r="CET11" s="12"/>
      <c r="CEU11" s="12"/>
      <c r="CEV11" s="12"/>
      <c r="CEW11" s="12"/>
      <c r="CEX11" s="12"/>
      <c r="CEY11" s="12"/>
      <c r="CEZ11" s="12"/>
      <c r="CFA11" s="12"/>
      <c r="CFB11" s="12"/>
      <c r="CFC11" s="12"/>
      <c r="CFD11" s="12"/>
      <c r="CFE11" s="12"/>
      <c r="CFF11" s="12"/>
      <c r="CFG11" s="12"/>
      <c r="CFH11" s="12"/>
      <c r="CFI11" s="12"/>
      <c r="CFJ11" s="12"/>
      <c r="CFK11" s="12"/>
      <c r="CFL11" s="12"/>
      <c r="CFM11" s="12"/>
      <c r="CFN11" s="12"/>
      <c r="CFO11" s="12"/>
      <c r="CFP11" s="12"/>
      <c r="CFQ11" s="12"/>
      <c r="CFR11" s="12"/>
      <c r="CFS11" s="12"/>
      <c r="CFT11" s="12"/>
      <c r="CFU11" s="12"/>
      <c r="CFV11" s="12"/>
      <c r="CFW11" s="12"/>
      <c r="CFX11" s="12"/>
      <c r="CFY11" s="12"/>
      <c r="CFZ11" s="12"/>
      <c r="CGA11" s="12"/>
      <c r="CGB11" s="12"/>
      <c r="CGC11" s="12"/>
      <c r="CGD11" s="12"/>
      <c r="CGE11" s="12"/>
      <c r="CGF11" s="12"/>
      <c r="CGG11" s="12"/>
      <c r="CGH11" s="12"/>
      <c r="CGI11" s="12"/>
      <c r="CGJ11" s="12"/>
      <c r="CGK11" s="12"/>
      <c r="CGL11" s="12"/>
      <c r="CGM11" s="12"/>
      <c r="CGN11" s="12"/>
      <c r="CGO11" s="12"/>
      <c r="CGP11" s="12"/>
      <c r="CGQ11" s="12"/>
      <c r="CGR11" s="12"/>
      <c r="CGS11" s="12"/>
      <c r="CGT11" s="12"/>
      <c r="CGU11" s="12"/>
      <c r="CGV11" s="12"/>
      <c r="CGW11" s="12"/>
      <c r="CGX11" s="12"/>
      <c r="CGY11" s="12"/>
      <c r="CGZ11" s="12"/>
      <c r="CHA11" s="12"/>
      <c r="CHB11" s="12"/>
      <c r="CHC11" s="12"/>
      <c r="CHD11" s="12"/>
      <c r="CHE11" s="12"/>
      <c r="CHF11" s="12"/>
      <c r="CHG11" s="12"/>
      <c r="CHH11" s="12"/>
      <c r="CHI11" s="12"/>
      <c r="CHJ11" s="12"/>
      <c r="CHK11" s="12"/>
      <c r="CHL11" s="12"/>
      <c r="CHM11" s="12"/>
      <c r="CHN11" s="12"/>
      <c r="CHO11" s="12"/>
      <c r="CHP11" s="12"/>
      <c r="CHQ11" s="12"/>
      <c r="CHR11" s="12"/>
      <c r="CHS11" s="12"/>
      <c r="CHT11" s="12"/>
      <c r="CHU11" s="12"/>
      <c r="CHV11" s="12"/>
      <c r="CHW11" s="12"/>
      <c r="CHX11" s="12"/>
      <c r="CHY11" s="12"/>
      <c r="CHZ11" s="12"/>
      <c r="CIA11" s="12"/>
      <c r="CIB11" s="12"/>
      <c r="CIC11" s="12"/>
      <c r="CID11" s="12"/>
      <c r="CIE11" s="12"/>
      <c r="CIF11" s="12"/>
      <c r="CIG11" s="12"/>
      <c r="CIH11" s="12"/>
      <c r="CII11" s="12"/>
      <c r="CIJ11" s="12"/>
      <c r="CIK11" s="12"/>
      <c r="CIL11" s="12"/>
      <c r="CIM11" s="12"/>
      <c r="CIN11" s="12"/>
      <c r="CIO11" s="12"/>
      <c r="CIP11" s="12"/>
      <c r="CIQ11" s="12"/>
      <c r="CIR11" s="12"/>
      <c r="CIS11" s="12"/>
      <c r="CIT11" s="12"/>
      <c r="CIU11" s="12"/>
      <c r="CIV11" s="12"/>
      <c r="CIW11" s="12"/>
      <c r="CIX11" s="12"/>
      <c r="CIY11" s="12"/>
      <c r="CIZ11" s="12"/>
      <c r="CJA11" s="12"/>
      <c r="CJB11" s="12"/>
      <c r="CJC11" s="12"/>
      <c r="CJD11" s="12"/>
      <c r="CJE11" s="12"/>
      <c r="CJF11" s="12"/>
      <c r="CJG11" s="12"/>
      <c r="CJH11" s="12"/>
      <c r="CJI11" s="12"/>
      <c r="CJJ11" s="12"/>
      <c r="CJK11" s="12"/>
      <c r="CJL11" s="12"/>
      <c r="CJM11" s="12"/>
      <c r="CJN11" s="12"/>
      <c r="CJO11" s="12"/>
      <c r="CJP11" s="12"/>
      <c r="CJQ11" s="12"/>
      <c r="CJR11" s="12"/>
      <c r="CJS11" s="12"/>
      <c r="CJT11" s="12"/>
      <c r="CJU11" s="12"/>
      <c r="CJV11" s="12"/>
      <c r="CJW11" s="12"/>
      <c r="CJX11" s="12"/>
      <c r="CJY11" s="12"/>
      <c r="CJZ11" s="12"/>
      <c r="CKA11" s="12"/>
      <c r="CKB11" s="12"/>
      <c r="CKC11" s="12"/>
      <c r="CKD11" s="12"/>
      <c r="CKE11" s="12"/>
      <c r="CKF11" s="12"/>
      <c r="CKG11" s="12"/>
      <c r="CKH11" s="12"/>
      <c r="CKI11" s="12"/>
      <c r="CKJ11" s="12"/>
      <c r="CKK11" s="12"/>
      <c r="CKL11" s="12"/>
      <c r="CKM11" s="12"/>
      <c r="CKN11" s="12"/>
      <c r="CKO11" s="12"/>
      <c r="CKP11" s="12"/>
      <c r="CKQ11" s="12"/>
      <c r="CKR11" s="12"/>
      <c r="CKS11" s="12"/>
      <c r="CKT11" s="12"/>
      <c r="CKU11" s="12"/>
      <c r="CKV11" s="12"/>
      <c r="CKW11" s="12"/>
      <c r="CKX11" s="12"/>
      <c r="CKY11" s="12"/>
      <c r="CKZ11" s="12"/>
      <c r="CLA11" s="12"/>
      <c r="CLB11" s="12"/>
      <c r="CLC11" s="12"/>
      <c r="CLD11" s="12"/>
      <c r="CLE11" s="12"/>
      <c r="CLF11" s="12"/>
      <c r="CLG11" s="12"/>
      <c r="CLH11" s="12"/>
      <c r="CLI11" s="12"/>
      <c r="CLJ11" s="12"/>
      <c r="CLK11" s="12"/>
      <c r="CLL11" s="12"/>
      <c r="CLM11" s="12"/>
      <c r="CLN11" s="12"/>
      <c r="CLO11" s="12"/>
      <c r="CLP11" s="12"/>
      <c r="CLQ11" s="12"/>
      <c r="CLR11" s="12"/>
      <c r="CLS11" s="12"/>
      <c r="CLT11" s="12"/>
      <c r="CLU11" s="12"/>
      <c r="CLV11" s="12"/>
      <c r="CLW11" s="12"/>
      <c r="CLX11" s="12"/>
      <c r="CLY11" s="12"/>
      <c r="CLZ11" s="12"/>
      <c r="CMA11" s="12"/>
      <c r="CMB11" s="12"/>
      <c r="CMC11" s="12"/>
      <c r="CMD11" s="12"/>
      <c r="CME11" s="12"/>
      <c r="CMF11" s="12"/>
      <c r="CMG11" s="12"/>
      <c r="CMH11" s="12"/>
      <c r="CMI11" s="12"/>
      <c r="CMJ11" s="12"/>
      <c r="CMK11" s="12"/>
      <c r="CML11" s="12"/>
      <c r="CMM11" s="12"/>
      <c r="CMN11" s="12"/>
      <c r="CMO11" s="12"/>
      <c r="CMP11" s="12"/>
      <c r="CMQ11" s="12"/>
      <c r="CMR11" s="12"/>
      <c r="CMS11" s="12"/>
      <c r="CMT11" s="12"/>
      <c r="CMU11" s="12"/>
      <c r="CMV11" s="12"/>
      <c r="CMW11" s="12"/>
      <c r="CMX11" s="12"/>
      <c r="CMY11" s="12"/>
      <c r="CMZ11" s="12"/>
      <c r="CNA11" s="12"/>
      <c r="CNB11" s="12"/>
      <c r="CNC11" s="12"/>
      <c r="CND11" s="12"/>
      <c r="CNE11" s="12"/>
      <c r="CNF11" s="12"/>
      <c r="CNG11" s="12"/>
      <c r="CNH11" s="12"/>
      <c r="CNI11" s="12"/>
      <c r="CNJ11" s="12"/>
      <c r="CNK11" s="12"/>
      <c r="CNL11" s="12"/>
      <c r="CNM11" s="12"/>
      <c r="CNN11" s="12"/>
      <c r="CNO11" s="12"/>
      <c r="CNP11" s="12"/>
      <c r="CNQ11" s="12"/>
      <c r="CNR11" s="12"/>
      <c r="CNS11" s="12"/>
      <c r="CNT11" s="12"/>
      <c r="CNU11" s="12"/>
      <c r="CNV11" s="12"/>
      <c r="CNW11" s="12"/>
      <c r="CNX11" s="12"/>
      <c r="CNY11" s="12"/>
      <c r="CNZ11" s="12"/>
      <c r="COA11" s="12"/>
      <c r="COB11" s="12"/>
      <c r="COC11" s="12"/>
      <c r="COD11" s="12"/>
      <c r="COE11" s="12"/>
      <c r="COF11" s="12"/>
      <c r="COG11" s="12"/>
      <c r="COH11" s="12"/>
      <c r="COI11" s="12"/>
      <c r="COJ11" s="12"/>
      <c r="COK11" s="12"/>
      <c r="COL11" s="12"/>
      <c r="COM11" s="12"/>
      <c r="CON11" s="12"/>
      <c r="COO11" s="12"/>
      <c r="COP11" s="12"/>
      <c r="COQ11" s="12"/>
      <c r="COR11" s="12"/>
      <c r="COS11" s="12"/>
      <c r="COT11" s="12"/>
      <c r="COU11" s="12"/>
      <c r="COV11" s="12"/>
      <c r="COW11" s="12"/>
      <c r="COX11" s="12"/>
      <c r="COY11" s="12"/>
      <c r="COZ11" s="12"/>
      <c r="CPA11" s="12"/>
      <c r="CPB11" s="12"/>
      <c r="CPC11" s="12"/>
      <c r="CPD11" s="12"/>
      <c r="CPE11" s="12"/>
      <c r="CPF11" s="12"/>
      <c r="CPG11" s="12"/>
      <c r="CPH11" s="12"/>
      <c r="CPI11" s="12"/>
      <c r="CPJ11" s="12"/>
      <c r="CPK11" s="12"/>
      <c r="CPL11" s="12"/>
      <c r="CPM11" s="12"/>
      <c r="CPN11" s="12"/>
      <c r="CPO11" s="12"/>
      <c r="CPP11" s="12"/>
      <c r="CPQ11" s="12"/>
      <c r="CPR11" s="12"/>
      <c r="CPS11" s="12"/>
      <c r="CPT11" s="12"/>
      <c r="CPU11" s="12"/>
      <c r="CPV11" s="12"/>
      <c r="CPW11" s="12"/>
      <c r="CPX11" s="12"/>
      <c r="CPY11" s="12"/>
      <c r="CPZ11" s="12"/>
      <c r="CQA11" s="12"/>
      <c r="CQB11" s="12"/>
      <c r="CQC11" s="12"/>
      <c r="CQD11" s="12"/>
      <c r="CQE11" s="12"/>
      <c r="CQF11" s="12"/>
      <c r="CQG11" s="12"/>
      <c r="CQH11" s="12"/>
      <c r="CQI11" s="12"/>
      <c r="CQJ11" s="12"/>
      <c r="CQK11" s="12"/>
      <c r="CQL11" s="12"/>
      <c r="CQM11" s="12"/>
      <c r="CQN11" s="12"/>
      <c r="CQO11" s="12"/>
      <c r="CQP11" s="12"/>
      <c r="CQQ11" s="12"/>
      <c r="CQR11" s="12"/>
      <c r="CQS11" s="12"/>
      <c r="CQT11" s="12"/>
      <c r="CQU11" s="12"/>
      <c r="CQV11" s="12"/>
      <c r="CQW11" s="12"/>
      <c r="CQX11" s="12"/>
      <c r="CQY11" s="12"/>
      <c r="CQZ11" s="12"/>
      <c r="CRA11" s="12"/>
      <c r="CRB11" s="12"/>
      <c r="CRC11" s="12"/>
      <c r="CRD11" s="12"/>
      <c r="CRE11" s="12"/>
      <c r="CRF11" s="12"/>
      <c r="CRG11" s="12"/>
      <c r="CRH11" s="12"/>
      <c r="CRI11" s="12"/>
      <c r="CRJ11" s="12"/>
      <c r="CRK11" s="12"/>
      <c r="CRL11" s="12"/>
      <c r="CRM11" s="12"/>
      <c r="CRN11" s="12"/>
      <c r="CRO11" s="12"/>
      <c r="CRP11" s="12"/>
      <c r="CRQ11" s="12"/>
      <c r="CRR11" s="12"/>
      <c r="CRS11" s="12"/>
      <c r="CRT11" s="12"/>
      <c r="CRU11" s="12"/>
      <c r="CRV11" s="12"/>
      <c r="CRW11" s="12"/>
      <c r="CRX11" s="12"/>
      <c r="CRY11" s="12"/>
      <c r="CRZ11" s="12"/>
      <c r="CSA11" s="12"/>
      <c r="CSB11" s="12"/>
      <c r="CSC11" s="12"/>
      <c r="CSD11" s="12"/>
      <c r="CSE11" s="12"/>
      <c r="CSF11" s="12"/>
      <c r="CSG11" s="12"/>
      <c r="CSH11" s="12"/>
      <c r="CSI11" s="12"/>
      <c r="CSJ11" s="12"/>
      <c r="CSK11" s="12"/>
      <c r="CSL11" s="12"/>
      <c r="CSM11" s="12"/>
      <c r="CSN11" s="12"/>
      <c r="CSO11" s="12"/>
      <c r="CSP11" s="12"/>
      <c r="CSQ11" s="12"/>
      <c r="CSR11" s="12"/>
      <c r="CSS11" s="12"/>
      <c r="CST11" s="12"/>
      <c r="CSU11" s="12"/>
      <c r="CSV11" s="12"/>
      <c r="CSW11" s="12"/>
      <c r="CSX11" s="12"/>
      <c r="CSY11" s="12"/>
      <c r="CSZ11" s="12"/>
      <c r="CTA11" s="12"/>
      <c r="CTB11" s="12"/>
      <c r="CTC11" s="12"/>
      <c r="CTD11" s="12"/>
      <c r="CTE11" s="12"/>
      <c r="CTF11" s="12"/>
      <c r="CTG11" s="12"/>
      <c r="CTH11" s="12"/>
      <c r="CTI11" s="12"/>
      <c r="CTJ11" s="12"/>
      <c r="CTK11" s="12"/>
      <c r="CTL11" s="12"/>
      <c r="CTM11" s="12"/>
      <c r="CTN11" s="12"/>
      <c r="CTO11" s="12"/>
      <c r="CTP11" s="12"/>
      <c r="CTQ11" s="12"/>
      <c r="CTR11" s="12"/>
      <c r="CTS11" s="12"/>
      <c r="CTT11" s="12"/>
      <c r="CTU11" s="12"/>
      <c r="CTV11" s="12"/>
      <c r="CTW11" s="12"/>
      <c r="CTX11" s="12"/>
      <c r="CTY11" s="12"/>
      <c r="CTZ11" s="12"/>
      <c r="CUA11" s="12"/>
      <c r="CUB11" s="12"/>
      <c r="CUC11" s="12"/>
      <c r="CUD11" s="12"/>
      <c r="CUE11" s="12"/>
      <c r="CUF11" s="12"/>
      <c r="CUG11" s="12"/>
      <c r="CUH11" s="12"/>
      <c r="CUI11" s="12"/>
      <c r="CUJ11" s="12"/>
      <c r="CUK11" s="12"/>
      <c r="CUL11" s="12"/>
      <c r="CUM11" s="12"/>
      <c r="CUN11" s="12"/>
      <c r="CUO11" s="12"/>
      <c r="CUP11" s="12"/>
      <c r="CUQ11" s="12"/>
      <c r="CUR11" s="12"/>
      <c r="CUS11" s="12"/>
      <c r="CUT11" s="12"/>
      <c r="CUU11" s="12"/>
      <c r="CUV11" s="12"/>
      <c r="CUW11" s="12"/>
      <c r="CUX11" s="12"/>
      <c r="CUY11" s="12"/>
      <c r="CUZ11" s="12"/>
      <c r="CVA11" s="12"/>
      <c r="CVB11" s="12"/>
      <c r="CVC11" s="12"/>
      <c r="CVD11" s="12"/>
      <c r="CVE11" s="12"/>
      <c r="CVF11" s="12"/>
      <c r="CVG11" s="12"/>
      <c r="CVH11" s="12"/>
      <c r="CVI11" s="12"/>
      <c r="CVJ11" s="12"/>
      <c r="CVK11" s="12"/>
      <c r="CVL11" s="12"/>
      <c r="CVM11" s="12"/>
      <c r="CVN11" s="12"/>
      <c r="CVO11" s="12"/>
      <c r="CVP11" s="12"/>
      <c r="CVQ11" s="12"/>
      <c r="CVR11" s="12"/>
      <c r="CVS11" s="12"/>
      <c r="CVT11" s="12"/>
      <c r="CVU11" s="12"/>
      <c r="CVV11" s="12"/>
      <c r="CVW11" s="12"/>
      <c r="CVX11" s="12"/>
      <c r="CVY11" s="12"/>
      <c r="CVZ11" s="12"/>
      <c r="CWA11" s="12"/>
      <c r="CWB11" s="12"/>
      <c r="CWC11" s="12"/>
      <c r="CWD11" s="12"/>
      <c r="CWE11" s="12"/>
      <c r="CWF11" s="12"/>
      <c r="CWG11" s="12"/>
      <c r="CWH11" s="12"/>
      <c r="CWI11" s="12"/>
      <c r="CWJ11" s="12"/>
      <c r="CWK11" s="12"/>
      <c r="CWL11" s="12"/>
      <c r="CWM11" s="12"/>
      <c r="CWN11" s="12"/>
      <c r="CWO11" s="12"/>
      <c r="CWP11" s="12"/>
      <c r="CWQ11" s="12"/>
      <c r="CWR11" s="12"/>
      <c r="CWS11" s="12"/>
      <c r="CWT11" s="12"/>
      <c r="CWU11" s="12"/>
      <c r="CWV11" s="12"/>
      <c r="CWW11" s="12"/>
      <c r="CWX11" s="12"/>
      <c r="CWY11" s="12"/>
      <c r="CWZ11" s="12"/>
      <c r="CXA11" s="12"/>
      <c r="CXB11" s="12"/>
      <c r="CXC11" s="12"/>
      <c r="CXD11" s="12"/>
      <c r="CXE11" s="12"/>
      <c r="CXF11" s="12"/>
      <c r="CXG11" s="12"/>
      <c r="CXH11" s="12"/>
      <c r="CXI11" s="12"/>
      <c r="CXJ11" s="12"/>
      <c r="CXK11" s="12"/>
      <c r="CXL11" s="12"/>
      <c r="CXM11" s="12"/>
      <c r="CXN11" s="12"/>
      <c r="CXO11" s="12"/>
      <c r="CXP11" s="12"/>
      <c r="CXQ11" s="12"/>
      <c r="CXR11" s="12"/>
      <c r="CXS11" s="12"/>
      <c r="CXT11" s="12"/>
      <c r="CXU11" s="12"/>
      <c r="CXV11" s="12"/>
      <c r="CXW11" s="12"/>
      <c r="CXX11" s="12"/>
      <c r="CXY11" s="12"/>
      <c r="CXZ11" s="12"/>
      <c r="CYA11" s="12"/>
      <c r="CYB11" s="12"/>
      <c r="CYC11" s="12"/>
      <c r="CYD11" s="12"/>
      <c r="CYE11" s="12"/>
      <c r="CYF11" s="12"/>
      <c r="CYG11" s="12"/>
      <c r="CYH11" s="12"/>
      <c r="CYI11" s="12"/>
      <c r="CYJ11" s="12"/>
      <c r="CYK11" s="12"/>
      <c r="CYL11" s="12"/>
      <c r="CYM11" s="12"/>
      <c r="CYN11" s="12"/>
      <c r="CYO11" s="12"/>
      <c r="CYP11" s="12"/>
      <c r="CYQ11" s="12"/>
      <c r="CYR11" s="12"/>
      <c r="CYS11" s="12"/>
      <c r="CYT11" s="12"/>
      <c r="CYU11" s="12"/>
      <c r="CYV11" s="12"/>
      <c r="CYW11" s="12"/>
      <c r="CYX11" s="12"/>
      <c r="CYY11" s="12"/>
      <c r="CYZ11" s="12"/>
      <c r="CZA11" s="12"/>
      <c r="CZB11" s="12"/>
      <c r="CZC11" s="12"/>
      <c r="CZD11" s="12"/>
      <c r="CZE11" s="12"/>
      <c r="CZF11" s="12"/>
      <c r="CZG11" s="12"/>
      <c r="CZH11" s="12"/>
      <c r="CZI11" s="12"/>
      <c r="CZJ11" s="12"/>
      <c r="CZK11" s="12"/>
      <c r="CZL11" s="12"/>
      <c r="CZM11" s="12"/>
      <c r="CZN11" s="12"/>
      <c r="CZO11" s="12"/>
      <c r="CZP11" s="12"/>
      <c r="CZQ11" s="12"/>
      <c r="CZR11" s="12"/>
      <c r="CZS11" s="12"/>
      <c r="CZT11" s="12"/>
      <c r="CZU11" s="12"/>
      <c r="CZV11" s="12"/>
      <c r="CZW11" s="12"/>
      <c r="CZX11" s="12"/>
      <c r="CZY11" s="12"/>
      <c r="CZZ11" s="12"/>
      <c r="DAA11" s="12"/>
      <c r="DAB11" s="12"/>
      <c r="DAC11" s="12"/>
      <c r="DAD11" s="12"/>
      <c r="DAE11" s="12"/>
      <c r="DAF11" s="12"/>
      <c r="DAG11" s="12"/>
      <c r="DAH11" s="12"/>
      <c r="DAI11" s="12"/>
      <c r="DAJ11" s="12"/>
      <c r="DAK11" s="12"/>
      <c r="DAL11" s="12"/>
      <c r="DAM11" s="12"/>
      <c r="DAN11" s="12"/>
      <c r="DAO11" s="12"/>
      <c r="DAP11" s="12"/>
      <c r="DAQ11" s="12"/>
      <c r="DAR11" s="12"/>
      <c r="DAS11" s="12"/>
      <c r="DAT11" s="12"/>
      <c r="DAU11" s="12"/>
      <c r="DAV11" s="12"/>
      <c r="DAW11" s="12"/>
      <c r="DAX11" s="12"/>
      <c r="DAY11" s="12"/>
      <c r="DAZ11" s="12"/>
      <c r="DBA11" s="12"/>
      <c r="DBB11" s="12"/>
      <c r="DBC11" s="12"/>
      <c r="DBD11" s="12"/>
      <c r="DBE11" s="12"/>
      <c r="DBF11" s="12"/>
      <c r="DBG11" s="12"/>
      <c r="DBH11" s="12"/>
      <c r="DBI11" s="12"/>
      <c r="DBJ11" s="12"/>
      <c r="DBK11" s="12"/>
      <c r="DBL11" s="12"/>
      <c r="DBM11" s="12"/>
    </row>
    <row r="12" spans="1:2914" s="11" customFormat="1" ht="227" customHeight="1">
      <c r="A12" s="80" t="s">
        <v>114</v>
      </c>
      <c r="B12" s="89" t="s">
        <v>147</v>
      </c>
      <c r="C12" s="80" t="s">
        <v>48</v>
      </c>
      <c r="D12" s="80" t="s">
        <v>1183</v>
      </c>
      <c r="E12" s="80" t="s">
        <v>356</v>
      </c>
      <c r="F12" s="80" t="s">
        <v>102</v>
      </c>
      <c r="G12" s="80" t="s">
        <v>171</v>
      </c>
      <c r="H12" s="80" t="s">
        <v>163</v>
      </c>
      <c r="I12" s="80" t="s">
        <v>199</v>
      </c>
      <c r="J12" s="80" t="s">
        <v>199</v>
      </c>
      <c r="K12" s="80" t="s">
        <v>77</v>
      </c>
      <c r="L12" s="80" t="s">
        <v>83</v>
      </c>
      <c r="M12" s="90">
        <v>42475</v>
      </c>
      <c r="N12" s="80" t="s">
        <v>95</v>
      </c>
      <c r="O12" s="80">
        <v>-25.455400000000001</v>
      </c>
      <c r="P12" s="80">
        <v>31.652000000000001</v>
      </c>
      <c r="Q12" s="80" t="s">
        <v>1950</v>
      </c>
      <c r="R12" s="80" t="s">
        <v>199</v>
      </c>
      <c r="S12" s="80" t="s">
        <v>80</v>
      </c>
      <c r="T12" s="80" t="s">
        <v>136</v>
      </c>
      <c r="U12" s="80" t="s">
        <v>38</v>
      </c>
      <c r="V12" s="80" t="s">
        <v>127</v>
      </c>
      <c r="W12" s="80" t="s">
        <v>44</v>
      </c>
      <c r="X12" s="80" t="s">
        <v>82</v>
      </c>
      <c r="Y12" s="80" t="s">
        <v>199</v>
      </c>
      <c r="Z12" s="80" t="s">
        <v>199</v>
      </c>
      <c r="AA12" s="89" t="s">
        <v>157</v>
      </c>
      <c r="AB12" s="89" t="s">
        <v>307</v>
      </c>
      <c r="AC12" s="80" t="s">
        <v>1149</v>
      </c>
      <c r="AD12" s="80" t="s">
        <v>36</v>
      </c>
      <c r="AE12" s="80" t="s">
        <v>199</v>
      </c>
      <c r="AF12" s="80" t="s">
        <v>199</v>
      </c>
      <c r="AG12" s="80" t="s">
        <v>199</v>
      </c>
      <c r="AH12" s="80" t="s">
        <v>199</v>
      </c>
      <c r="AI12" s="80" t="s">
        <v>199</v>
      </c>
      <c r="AJ12" s="80" t="s">
        <v>199</v>
      </c>
      <c r="AK12" s="80" t="s">
        <v>199</v>
      </c>
      <c r="AL12" s="80" t="s">
        <v>77</v>
      </c>
      <c r="AM12" s="80"/>
      <c r="AN12" s="91" t="s">
        <v>21</v>
      </c>
      <c r="AO12" s="80" t="s">
        <v>83</v>
      </c>
      <c r="AP12" s="80" t="s">
        <v>1337</v>
      </c>
      <c r="AQ12" s="80" t="s">
        <v>46</v>
      </c>
      <c r="AR12" s="80" t="s">
        <v>199</v>
      </c>
      <c r="AS12" s="80" t="s">
        <v>199</v>
      </c>
      <c r="AT12" s="90" t="s">
        <v>199</v>
      </c>
      <c r="AU12" s="80" t="s">
        <v>101</v>
      </c>
      <c r="AV12" s="80" t="s">
        <v>2117</v>
      </c>
      <c r="AW12" s="95" t="s">
        <v>1644</v>
      </c>
      <c r="AX12" s="80" t="s">
        <v>105</v>
      </c>
      <c r="AY12" s="80" t="s">
        <v>138</v>
      </c>
      <c r="AZ12" s="80" t="s">
        <v>176</v>
      </c>
      <c r="BA12" s="80"/>
      <c r="BB12" s="80" t="s">
        <v>94</v>
      </c>
      <c r="BC12" s="94">
        <v>42475</v>
      </c>
      <c r="BD12" s="12"/>
      <c r="BE12" s="12"/>
      <c r="BF12" s="12"/>
      <c r="BG12" s="12"/>
      <c r="BH12" s="12"/>
      <c r="BI12" s="12"/>
      <c r="BJ12" s="12"/>
      <c r="BK12" s="12"/>
      <c r="BL12" s="12"/>
      <c r="BM12" s="12"/>
      <c r="BN12" s="12"/>
      <c r="BO12" s="12"/>
      <c r="BP12" s="12"/>
      <c r="BQ12" s="12"/>
      <c r="BR12" s="12"/>
      <c r="BS12" s="12"/>
      <c r="BT12" s="12"/>
      <c r="BU12" s="12"/>
      <c r="BV12" s="12"/>
      <c r="BW12" s="12"/>
      <c r="BX12" s="12"/>
      <c r="BY12" s="12"/>
      <c r="BZ12" s="12"/>
      <c r="CA12" s="12"/>
      <c r="CB12" s="12"/>
      <c r="CC12" s="12"/>
      <c r="CD12" s="12"/>
      <c r="CE12" s="12"/>
      <c r="CF12" s="12"/>
      <c r="CG12" s="12"/>
      <c r="CH12" s="12"/>
      <c r="CI12" s="12"/>
      <c r="CJ12" s="12"/>
      <c r="CK12" s="12"/>
      <c r="CL12" s="12"/>
      <c r="CM12" s="12"/>
      <c r="CN12" s="12"/>
      <c r="CO12" s="12"/>
      <c r="CP12" s="12"/>
      <c r="CQ12" s="12"/>
      <c r="CR12" s="12"/>
      <c r="CS12" s="12"/>
      <c r="CT12" s="12"/>
      <c r="CU12" s="12"/>
      <c r="CV12" s="12"/>
      <c r="CW12" s="12"/>
      <c r="CX12" s="12"/>
      <c r="CY12" s="12"/>
      <c r="CZ12" s="12"/>
      <c r="DA12" s="12"/>
      <c r="DB12" s="12"/>
      <c r="DC12" s="12"/>
      <c r="DD12" s="12"/>
      <c r="DE12" s="12"/>
      <c r="DF12" s="12"/>
      <c r="DG12" s="12"/>
      <c r="DH12" s="12"/>
      <c r="DI12" s="12"/>
      <c r="DJ12" s="12"/>
      <c r="DK12" s="12"/>
      <c r="DL12" s="12"/>
      <c r="DM12" s="12"/>
      <c r="DN12" s="12"/>
      <c r="DO12" s="12"/>
      <c r="DP12" s="12"/>
      <c r="DQ12" s="12"/>
      <c r="DR12" s="12"/>
      <c r="DS12" s="12"/>
      <c r="DT12" s="12"/>
      <c r="DU12" s="12"/>
      <c r="DV12" s="12"/>
      <c r="DW12" s="12"/>
      <c r="DX12" s="12"/>
      <c r="DY12" s="12"/>
      <c r="DZ12" s="12"/>
      <c r="EA12" s="12"/>
      <c r="EB12" s="12"/>
      <c r="EC12" s="12"/>
      <c r="ED12" s="12"/>
      <c r="EE12" s="12"/>
      <c r="EF12" s="12"/>
      <c r="EG12" s="12"/>
      <c r="EH12" s="12"/>
      <c r="EI12" s="12"/>
      <c r="EJ12" s="12"/>
      <c r="EK12" s="12"/>
      <c r="EL12" s="12"/>
      <c r="EM12" s="12"/>
      <c r="EN12" s="12"/>
      <c r="EO12" s="12"/>
      <c r="EP12" s="12"/>
      <c r="EQ12" s="12"/>
      <c r="ER12" s="12"/>
      <c r="ES12" s="12"/>
      <c r="ET12" s="12"/>
      <c r="EU12" s="12"/>
      <c r="EV12" s="12"/>
      <c r="EW12" s="12"/>
      <c r="EX12" s="12"/>
      <c r="EY12" s="12"/>
      <c r="EZ12" s="12"/>
      <c r="FA12" s="12"/>
      <c r="FB12" s="12"/>
      <c r="FC12" s="12"/>
      <c r="FD12" s="12"/>
      <c r="FE12" s="12"/>
      <c r="FF12" s="12"/>
      <c r="FG12" s="12"/>
      <c r="FH12" s="12"/>
      <c r="FI12" s="12"/>
      <c r="FJ12" s="12"/>
      <c r="FK12" s="12"/>
      <c r="FL12" s="12"/>
      <c r="FM12" s="12"/>
      <c r="FN12" s="12"/>
      <c r="FO12" s="12"/>
      <c r="FP12" s="12"/>
      <c r="FQ12" s="12"/>
      <c r="FR12" s="12"/>
      <c r="FS12" s="12"/>
      <c r="FT12" s="12"/>
      <c r="FU12" s="12"/>
      <c r="FV12" s="12"/>
      <c r="FW12" s="12"/>
      <c r="FX12" s="12"/>
      <c r="FY12" s="12"/>
      <c r="FZ12" s="12"/>
      <c r="GA12" s="12"/>
      <c r="GB12" s="12"/>
      <c r="GC12" s="12"/>
      <c r="GD12" s="12"/>
      <c r="GE12" s="12"/>
      <c r="GF12" s="12"/>
      <c r="GG12" s="12"/>
      <c r="GH12" s="12"/>
      <c r="GI12" s="12"/>
      <c r="GJ12" s="12"/>
      <c r="GK12" s="12"/>
      <c r="GL12" s="12"/>
      <c r="GM12" s="12"/>
      <c r="GN12" s="12"/>
      <c r="GO12" s="12"/>
      <c r="GP12" s="12"/>
      <c r="GQ12" s="12"/>
      <c r="GR12" s="12"/>
      <c r="GS12" s="12"/>
      <c r="GT12" s="12"/>
      <c r="GU12" s="12"/>
      <c r="GV12" s="12"/>
      <c r="GW12" s="12"/>
      <c r="GX12" s="12"/>
      <c r="GY12" s="12"/>
      <c r="GZ12" s="12"/>
      <c r="HA12" s="12"/>
      <c r="HB12" s="12"/>
      <c r="HC12" s="12"/>
      <c r="HD12" s="12"/>
      <c r="HE12" s="12"/>
      <c r="HF12" s="12"/>
      <c r="HG12" s="12"/>
      <c r="HH12" s="12"/>
      <c r="HI12" s="12"/>
      <c r="HJ12" s="12"/>
      <c r="HK12" s="12"/>
      <c r="HL12" s="12"/>
      <c r="HM12" s="12"/>
      <c r="HN12" s="12"/>
      <c r="HO12" s="12"/>
      <c r="HP12" s="12"/>
      <c r="HQ12" s="12"/>
      <c r="HR12" s="12"/>
      <c r="HS12" s="12"/>
      <c r="HT12" s="12"/>
      <c r="HU12" s="12"/>
      <c r="HV12" s="12"/>
      <c r="HW12" s="12"/>
      <c r="HX12" s="12"/>
      <c r="HY12" s="12"/>
      <c r="HZ12" s="12"/>
      <c r="IA12" s="12"/>
      <c r="IB12" s="12"/>
      <c r="IC12" s="12"/>
      <c r="ID12" s="12"/>
      <c r="IE12" s="12"/>
      <c r="IF12" s="12"/>
      <c r="IG12" s="12"/>
      <c r="IH12" s="12"/>
      <c r="II12" s="12"/>
      <c r="IJ12" s="12"/>
      <c r="IK12" s="12"/>
      <c r="IL12" s="12"/>
      <c r="IM12" s="12"/>
      <c r="IN12" s="12"/>
      <c r="IO12" s="12"/>
      <c r="IP12" s="12"/>
      <c r="IQ12" s="12"/>
      <c r="IR12" s="12"/>
      <c r="IS12" s="12"/>
      <c r="IT12" s="12"/>
      <c r="IU12" s="12"/>
      <c r="IV12" s="12"/>
      <c r="IW12" s="12"/>
      <c r="IX12" s="12"/>
      <c r="IY12" s="12"/>
      <c r="IZ12" s="12"/>
      <c r="JA12" s="12"/>
      <c r="JB12" s="12"/>
      <c r="JC12" s="12"/>
      <c r="JD12" s="12"/>
      <c r="JE12" s="12"/>
      <c r="JF12" s="12"/>
      <c r="JG12" s="12"/>
      <c r="JH12" s="12"/>
      <c r="JI12" s="12"/>
      <c r="JJ12" s="12"/>
      <c r="JK12" s="12"/>
      <c r="JL12" s="12"/>
      <c r="JM12" s="12"/>
      <c r="JN12" s="12"/>
      <c r="JO12" s="12"/>
      <c r="JP12" s="12"/>
      <c r="JQ12" s="12"/>
      <c r="JR12" s="12"/>
      <c r="JS12" s="12"/>
      <c r="JT12" s="12"/>
      <c r="JU12" s="12"/>
      <c r="JV12" s="12"/>
      <c r="JW12" s="12"/>
      <c r="JX12" s="12"/>
      <c r="JY12" s="12"/>
      <c r="JZ12" s="12"/>
      <c r="KA12" s="12"/>
      <c r="KB12" s="12"/>
      <c r="KC12" s="12"/>
      <c r="KD12" s="12"/>
      <c r="KE12" s="12"/>
      <c r="KF12" s="12"/>
      <c r="KG12" s="12"/>
      <c r="KH12" s="12"/>
      <c r="KI12" s="12"/>
      <c r="KJ12" s="12"/>
      <c r="KK12" s="12"/>
      <c r="KL12" s="12"/>
      <c r="KM12" s="12"/>
      <c r="KN12" s="12"/>
      <c r="KO12" s="12"/>
      <c r="KP12" s="12"/>
      <c r="KQ12" s="12"/>
      <c r="KR12" s="12"/>
      <c r="KS12" s="12"/>
      <c r="KT12" s="12"/>
      <c r="KU12" s="12"/>
      <c r="KV12" s="12"/>
      <c r="KW12" s="12"/>
      <c r="KX12" s="12"/>
      <c r="KY12" s="12"/>
      <c r="KZ12" s="12"/>
      <c r="LA12" s="12"/>
      <c r="LB12" s="12"/>
      <c r="LC12" s="12"/>
      <c r="LD12" s="12"/>
      <c r="LE12" s="12"/>
      <c r="LF12" s="12"/>
      <c r="LG12" s="12"/>
      <c r="LH12" s="12"/>
      <c r="LI12" s="12"/>
      <c r="LJ12" s="12"/>
      <c r="LK12" s="12"/>
      <c r="LL12" s="12"/>
      <c r="LM12" s="12"/>
      <c r="LN12" s="12"/>
      <c r="LO12" s="12"/>
      <c r="LP12" s="12"/>
      <c r="LQ12" s="12"/>
      <c r="LR12" s="12"/>
      <c r="LS12" s="12"/>
      <c r="LT12" s="12"/>
      <c r="LU12" s="12"/>
      <c r="LV12" s="12"/>
      <c r="LW12" s="12"/>
      <c r="LX12" s="12"/>
      <c r="LY12" s="12"/>
      <c r="LZ12" s="12"/>
      <c r="MA12" s="12"/>
      <c r="MB12" s="12"/>
      <c r="MC12" s="12"/>
      <c r="MD12" s="12"/>
      <c r="ME12" s="12"/>
      <c r="MF12" s="12"/>
      <c r="MG12" s="12"/>
      <c r="MH12" s="12"/>
      <c r="MI12" s="12"/>
      <c r="MJ12" s="12"/>
      <c r="MK12" s="12"/>
      <c r="ML12" s="12"/>
      <c r="MM12" s="12"/>
      <c r="MN12" s="12"/>
      <c r="MO12" s="12"/>
      <c r="MP12" s="12"/>
      <c r="MQ12" s="12"/>
      <c r="MR12" s="12"/>
      <c r="MS12" s="12"/>
      <c r="MT12" s="12"/>
      <c r="MU12" s="12"/>
      <c r="MV12" s="12"/>
      <c r="MW12" s="12"/>
      <c r="MX12" s="12"/>
      <c r="MY12" s="12"/>
      <c r="MZ12" s="12"/>
      <c r="NA12" s="12"/>
      <c r="NB12" s="12"/>
      <c r="NC12" s="12"/>
      <c r="ND12" s="12"/>
      <c r="NE12" s="12"/>
      <c r="NF12" s="12"/>
      <c r="NG12" s="12"/>
      <c r="NH12" s="12"/>
      <c r="NI12" s="12"/>
      <c r="NJ12" s="12"/>
      <c r="NK12" s="12"/>
      <c r="NL12" s="12"/>
      <c r="NM12" s="12"/>
      <c r="NN12" s="12"/>
      <c r="NO12" s="12"/>
      <c r="NP12" s="12"/>
      <c r="NQ12" s="12"/>
      <c r="NR12" s="12"/>
      <c r="NS12" s="12"/>
      <c r="NT12" s="12"/>
      <c r="NU12" s="12"/>
      <c r="NV12" s="12"/>
      <c r="NW12" s="12"/>
      <c r="NX12" s="12"/>
      <c r="NY12" s="12"/>
      <c r="NZ12" s="12"/>
      <c r="OA12" s="12"/>
      <c r="OB12" s="12"/>
      <c r="OC12" s="12"/>
      <c r="OD12" s="12"/>
      <c r="OE12" s="12"/>
      <c r="OF12" s="12"/>
      <c r="OG12" s="12"/>
      <c r="OH12" s="12"/>
      <c r="OI12" s="12"/>
      <c r="OJ12" s="12"/>
      <c r="OK12" s="12"/>
      <c r="OL12" s="12"/>
      <c r="OM12" s="12"/>
      <c r="ON12" s="12"/>
      <c r="OO12" s="12"/>
      <c r="OP12" s="12"/>
      <c r="OQ12" s="12"/>
      <c r="OR12" s="12"/>
      <c r="OS12" s="12"/>
      <c r="OT12" s="12"/>
      <c r="OU12" s="12"/>
      <c r="OV12" s="12"/>
      <c r="OW12" s="12"/>
      <c r="OX12" s="12"/>
      <c r="OY12" s="12"/>
      <c r="OZ12" s="12"/>
      <c r="PA12" s="12"/>
      <c r="PB12" s="12"/>
      <c r="PC12" s="12"/>
      <c r="PD12" s="12"/>
      <c r="PE12" s="12"/>
      <c r="PF12" s="12"/>
      <c r="PG12" s="12"/>
      <c r="PH12" s="12"/>
      <c r="PI12" s="12"/>
      <c r="PJ12" s="12"/>
      <c r="PK12" s="12"/>
      <c r="PL12" s="12"/>
      <c r="PM12" s="12"/>
      <c r="PN12" s="12"/>
      <c r="PO12" s="12"/>
      <c r="PP12" s="12"/>
      <c r="PQ12" s="12"/>
      <c r="PR12" s="12"/>
      <c r="PS12" s="12"/>
      <c r="PT12" s="12"/>
      <c r="PU12" s="12"/>
      <c r="PV12" s="12"/>
      <c r="PW12" s="12"/>
      <c r="PX12" s="12"/>
      <c r="PY12" s="12"/>
      <c r="PZ12" s="12"/>
      <c r="QA12" s="12"/>
      <c r="QB12" s="12"/>
      <c r="QC12" s="12"/>
      <c r="QD12" s="12"/>
      <c r="QE12" s="12"/>
      <c r="QF12" s="12"/>
      <c r="QG12" s="12"/>
      <c r="QH12" s="12"/>
      <c r="QI12" s="12"/>
      <c r="QJ12" s="12"/>
      <c r="QK12" s="12"/>
      <c r="QL12" s="12"/>
      <c r="QM12" s="12"/>
      <c r="QN12" s="12"/>
      <c r="QO12" s="12"/>
      <c r="QP12" s="12"/>
      <c r="QQ12" s="12"/>
      <c r="QR12" s="12"/>
      <c r="QS12" s="12"/>
      <c r="QT12" s="12"/>
      <c r="QU12" s="12"/>
      <c r="QV12" s="12"/>
      <c r="QW12" s="12"/>
      <c r="QX12" s="12"/>
      <c r="QY12" s="12"/>
      <c r="QZ12" s="12"/>
      <c r="RA12" s="12"/>
      <c r="RB12" s="12"/>
      <c r="RC12" s="12"/>
      <c r="RD12" s="12"/>
      <c r="RE12" s="12"/>
      <c r="RF12" s="12"/>
      <c r="RG12" s="12"/>
      <c r="RH12" s="12"/>
      <c r="RI12" s="12"/>
      <c r="RJ12" s="12"/>
      <c r="RK12" s="12"/>
      <c r="RL12" s="12"/>
      <c r="RM12" s="12"/>
      <c r="RN12" s="12"/>
      <c r="RO12" s="12"/>
      <c r="RP12" s="12"/>
      <c r="RQ12" s="12"/>
      <c r="RR12" s="12"/>
      <c r="RS12" s="12"/>
      <c r="RT12" s="12"/>
      <c r="RU12" s="12"/>
      <c r="RV12" s="12"/>
      <c r="RW12" s="12"/>
      <c r="RX12" s="12"/>
      <c r="RY12" s="12"/>
      <c r="RZ12" s="12"/>
      <c r="SA12" s="12"/>
      <c r="SB12" s="12"/>
      <c r="SC12" s="12"/>
      <c r="SD12" s="12"/>
      <c r="SE12" s="12"/>
      <c r="SF12" s="12"/>
      <c r="SG12" s="12"/>
      <c r="SH12" s="12"/>
      <c r="SI12" s="12"/>
      <c r="SJ12" s="12"/>
      <c r="SK12" s="12"/>
      <c r="SL12" s="12"/>
      <c r="SM12" s="12"/>
      <c r="SN12" s="12"/>
      <c r="SO12" s="12"/>
      <c r="SP12" s="12"/>
      <c r="SQ12" s="12"/>
      <c r="SR12" s="12"/>
      <c r="SS12" s="12"/>
      <c r="ST12" s="12"/>
      <c r="SU12" s="12"/>
      <c r="SV12" s="12"/>
      <c r="SW12" s="12"/>
      <c r="SX12" s="12"/>
      <c r="SY12" s="12"/>
      <c r="SZ12" s="12"/>
      <c r="TA12" s="12"/>
      <c r="TB12" s="12"/>
      <c r="TC12" s="12"/>
      <c r="TD12" s="12"/>
      <c r="TE12" s="12"/>
      <c r="TF12" s="12"/>
      <c r="TG12" s="12"/>
      <c r="TH12" s="12"/>
      <c r="TI12" s="12"/>
      <c r="TJ12" s="12"/>
      <c r="TK12" s="12"/>
      <c r="TL12" s="12"/>
      <c r="TM12" s="12"/>
      <c r="TN12" s="12"/>
      <c r="TO12" s="12"/>
      <c r="TP12" s="12"/>
      <c r="TQ12" s="12"/>
      <c r="TR12" s="12"/>
      <c r="TS12" s="12"/>
      <c r="TT12" s="12"/>
      <c r="TU12" s="12"/>
      <c r="TV12" s="12"/>
      <c r="TW12" s="12"/>
      <c r="TX12" s="12"/>
      <c r="TY12" s="12"/>
      <c r="TZ12" s="12"/>
      <c r="UA12" s="12"/>
      <c r="UB12" s="12"/>
      <c r="UC12" s="12"/>
      <c r="UD12" s="12"/>
      <c r="UE12" s="12"/>
      <c r="UF12" s="12"/>
      <c r="UG12" s="12"/>
      <c r="UH12" s="12"/>
      <c r="UI12" s="12"/>
      <c r="UJ12" s="12"/>
      <c r="UK12" s="12"/>
      <c r="UL12" s="12"/>
      <c r="UM12" s="12"/>
      <c r="UN12" s="12"/>
      <c r="UO12" s="12"/>
      <c r="UP12" s="12"/>
      <c r="UQ12" s="12"/>
      <c r="UR12" s="12"/>
      <c r="US12" s="12"/>
      <c r="UT12" s="12"/>
      <c r="UU12" s="12"/>
      <c r="UV12" s="12"/>
      <c r="UW12" s="12"/>
      <c r="UX12" s="12"/>
      <c r="UY12" s="12"/>
      <c r="UZ12" s="12"/>
      <c r="VA12" s="12"/>
      <c r="VB12" s="12"/>
      <c r="VC12" s="12"/>
      <c r="VD12" s="12"/>
      <c r="VE12" s="12"/>
      <c r="VF12" s="12"/>
      <c r="VG12" s="12"/>
      <c r="VH12" s="12"/>
      <c r="VI12" s="12"/>
      <c r="VJ12" s="12"/>
      <c r="VK12" s="12"/>
      <c r="VL12" s="12"/>
      <c r="VM12" s="12"/>
      <c r="VN12" s="12"/>
      <c r="VO12" s="12"/>
      <c r="VP12" s="12"/>
      <c r="VQ12" s="12"/>
      <c r="VR12" s="12"/>
      <c r="VS12" s="12"/>
      <c r="VT12" s="12"/>
      <c r="VU12" s="12"/>
      <c r="VV12" s="12"/>
      <c r="VW12" s="12"/>
      <c r="VX12" s="12"/>
      <c r="VY12" s="12"/>
      <c r="VZ12" s="12"/>
      <c r="WA12" s="12"/>
      <c r="WB12" s="12"/>
      <c r="WC12" s="12"/>
      <c r="WD12" s="12"/>
      <c r="WE12" s="12"/>
      <c r="WF12" s="12"/>
      <c r="WG12" s="12"/>
      <c r="WH12" s="12"/>
      <c r="WI12" s="12"/>
      <c r="WJ12" s="12"/>
      <c r="WK12" s="12"/>
      <c r="WL12" s="12"/>
      <c r="WM12" s="12"/>
      <c r="WN12" s="12"/>
      <c r="WO12" s="12"/>
      <c r="WP12" s="12"/>
      <c r="WQ12" s="12"/>
      <c r="WR12" s="12"/>
      <c r="WS12" s="12"/>
      <c r="WT12" s="12"/>
      <c r="WU12" s="12"/>
      <c r="WV12" s="12"/>
      <c r="WW12" s="12"/>
      <c r="WX12" s="12"/>
      <c r="WY12" s="12"/>
      <c r="WZ12" s="12"/>
      <c r="XA12" s="12"/>
      <c r="XB12" s="12"/>
      <c r="XC12" s="12"/>
      <c r="XD12" s="12"/>
      <c r="XE12" s="12"/>
      <c r="XF12" s="12"/>
      <c r="XG12" s="12"/>
      <c r="XH12" s="12"/>
      <c r="XI12" s="12"/>
      <c r="XJ12" s="12"/>
      <c r="XK12" s="12"/>
      <c r="XL12" s="12"/>
      <c r="XM12" s="12"/>
      <c r="XN12" s="12"/>
      <c r="XO12" s="12"/>
      <c r="XP12" s="12"/>
      <c r="XQ12" s="12"/>
      <c r="XR12" s="12"/>
      <c r="XS12" s="12"/>
      <c r="XT12" s="12"/>
      <c r="XU12" s="12"/>
      <c r="XV12" s="12"/>
      <c r="XW12" s="12"/>
      <c r="XX12" s="12"/>
      <c r="XY12" s="12"/>
      <c r="XZ12" s="12"/>
      <c r="YA12" s="12"/>
      <c r="YB12" s="12"/>
      <c r="YC12" s="12"/>
      <c r="YD12" s="12"/>
      <c r="YE12" s="12"/>
      <c r="YF12" s="12"/>
      <c r="YG12" s="12"/>
      <c r="YH12" s="12"/>
      <c r="YI12" s="12"/>
      <c r="YJ12" s="12"/>
      <c r="YK12" s="12"/>
      <c r="YL12" s="12"/>
      <c r="YM12" s="12"/>
      <c r="YN12" s="12"/>
      <c r="YO12" s="12"/>
      <c r="YP12" s="12"/>
      <c r="YQ12" s="12"/>
      <c r="YR12" s="12"/>
      <c r="YS12" s="12"/>
      <c r="YT12" s="12"/>
      <c r="YU12" s="12"/>
      <c r="YV12" s="12"/>
      <c r="YW12" s="12"/>
      <c r="YX12" s="12"/>
      <c r="YY12" s="12"/>
      <c r="YZ12" s="12"/>
      <c r="ZA12" s="12"/>
      <c r="ZB12" s="12"/>
      <c r="ZC12" s="12"/>
      <c r="ZD12" s="12"/>
      <c r="ZE12" s="12"/>
      <c r="ZF12" s="12"/>
      <c r="ZG12" s="12"/>
      <c r="ZH12" s="12"/>
      <c r="ZI12" s="12"/>
      <c r="ZJ12" s="12"/>
      <c r="ZK12" s="12"/>
      <c r="ZL12" s="12"/>
      <c r="ZM12" s="12"/>
      <c r="ZN12" s="12"/>
      <c r="ZO12" s="12"/>
      <c r="ZP12" s="12"/>
      <c r="ZQ12" s="12"/>
      <c r="ZR12" s="12"/>
      <c r="ZS12" s="12"/>
      <c r="ZT12" s="12"/>
      <c r="ZU12" s="12"/>
      <c r="ZV12" s="12"/>
      <c r="ZW12" s="12"/>
      <c r="ZX12" s="12"/>
      <c r="ZY12" s="12"/>
      <c r="ZZ12" s="12"/>
      <c r="AAA12" s="12"/>
      <c r="AAB12" s="12"/>
      <c r="AAC12" s="12"/>
      <c r="AAD12" s="12"/>
      <c r="AAE12" s="12"/>
      <c r="AAF12" s="12"/>
      <c r="AAG12" s="12"/>
      <c r="AAH12" s="12"/>
      <c r="AAI12" s="12"/>
      <c r="AAJ12" s="12"/>
      <c r="AAK12" s="12"/>
      <c r="AAL12" s="12"/>
      <c r="AAM12" s="12"/>
      <c r="AAN12" s="12"/>
      <c r="AAO12" s="12"/>
      <c r="AAP12" s="12"/>
      <c r="AAQ12" s="12"/>
      <c r="AAR12" s="12"/>
      <c r="AAS12" s="12"/>
      <c r="AAT12" s="12"/>
      <c r="AAU12" s="12"/>
      <c r="AAV12" s="12"/>
      <c r="AAW12" s="12"/>
      <c r="AAX12" s="12"/>
      <c r="AAY12" s="12"/>
      <c r="AAZ12" s="12"/>
      <c r="ABA12" s="12"/>
      <c r="ABB12" s="12"/>
      <c r="ABC12" s="12"/>
      <c r="ABD12" s="12"/>
      <c r="ABE12" s="12"/>
      <c r="ABF12" s="12"/>
      <c r="ABG12" s="12"/>
      <c r="ABH12" s="12"/>
      <c r="ABI12" s="12"/>
      <c r="ABJ12" s="12"/>
      <c r="ABK12" s="12"/>
      <c r="ABL12" s="12"/>
      <c r="ABM12" s="12"/>
      <c r="ABN12" s="12"/>
      <c r="ABO12" s="12"/>
      <c r="ABP12" s="12"/>
      <c r="ABQ12" s="12"/>
      <c r="ABR12" s="12"/>
      <c r="ABS12" s="12"/>
      <c r="ABT12" s="12"/>
      <c r="ABU12" s="12"/>
      <c r="ABV12" s="12"/>
      <c r="ABW12" s="12"/>
      <c r="ABX12" s="12"/>
      <c r="ABY12" s="12"/>
      <c r="ABZ12" s="12"/>
      <c r="ACA12" s="12"/>
      <c r="ACB12" s="12"/>
      <c r="ACC12" s="12"/>
      <c r="ACD12" s="12"/>
      <c r="ACE12" s="12"/>
      <c r="ACF12" s="12"/>
      <c r="ACG12" s="12"/>
      <c r="ACH12" s="12"/>
      <c r="ACI12" s="12"/>
      <c r="ACJ12" s="12"/>
      <c r="ACK12" s="12"/>
      <c r="ACL12" s="12"/>
      <c r="ACM12" s="12"/>
      <c r="ACN12" s="12"/>
      <c r="ACO12" s="12"/>
      <c r="ACP12" s="12"/>
      <c r="ACQ12" s="12"/>
      <c r="ACR12" s="12"/>
      <c r="ACS12" s="12"/>
      <c r="ACT12" s="12"/>
      <c r="ACU12" s="12"/>
      <c r="ACV12" s="12"/>
      <c r="ACW12" s="12"/>
      <c r="ACX12" s="12"/>
      <c r="ACY12" s="12"/>
      <c r="ACZ12" s="12"/>
      <c r="ADA12" s="12"/>
      <c r="ADB12" s="12"/>
      <c r="ADC12" s="12"/>
      <c r="ADD12" s="12"/>
      <c r="ADE12" s="12"/>
      <c r="ADF12" s="12"/>
      <c r="ADG12" s="12"/>
      <c r="ADH12" s="12"/>
      <c r="ADI12" s="12"/>
      <c r="ADJ12" s="12"/>
      <c r="ADK12" s="12"/>
      <c r="ADL12" s="12"/>
      <c r="ADM12" s="12"/>
      <c r="ADN12" s="12"/>
      <c r="ADO12" s="12"/>
      <c r="ADP12" s="12"/>
      <c r="ADQ12" s="12"/>
      <c r="ADR12" s="12"/>
      <c r="ADS12" s="12"/>
      <c r="ADT12" s="12"/>
      <c r="ADU12" s="12"/>
      <c r="ADV12" s="12"/>
      <c r="ADW12" s="12"/>
      <c r="ADX12" s="12"/>
      <c r="ADY12" s="12"/>
      <c r="ADZ12" s="12"/>
      <c r="AEA12" s="12"/>
      <c r="AEB12" s="12"/>
      <c r="AEC12" s="12"/>
      <c r="AED12" s="12"/>
      <c r="AEE12" s="12"/>
      <c r="AEF12" s="12"/>
      <c r="AEG12" s="12"/>
      <c r="AEH12" s="12"/>
      <c r="AEI12" s="12"/>
      <c r="AEJ12" s="12"/>
      <c r="AEK12" s="12"/>
      <c r="AEL12" s="12"/>
      <c r="AEM12" s="12"/>
      <c r="AEN12" s="12"/>
      <c r="AEO12" s="12"/>
      <c r="AEP12" s="12"/>
      <c r="AEQ12" s="12"/>
      <c r="AER12" s="12"/>
      <c r="AES12" s="12"/>
      <c r="AET12" s="12"/>
      <c r="AEU12" s="12"/>
      <c r="AEV12" s="12"/>
      <c r="AEW12" s="12"/>
      <c r="AEX12" s="12"/>
      <c r="AEY12" s="12"/>
      <c r="AEZ12" s="12"/>
      <c r="AFA12" s="12"/>
      <c r="AFB12" s="12"/>
      <c r="AFC12" s="12"/>
      <c r="AFD12" s="12"/>
      <c r="AFE12" s="12"/>
      <c r="AFF12" s="12"/>
      <c r="AFG12" s="12"/>
      <c r="AFH12" s="12"/>
      <c r="AFI12" s="12"/>
      <c r="AFJ12" s="12"/>
      <c r="AFK12" s="12"/>
      <c r="AFL12" s="12"/>
      <c r="AFM12" s="12"/>
      <c r="AFN12" s="12"/>
      <c r="AFO12" s="12"/>
      <c r="AFP12" s="12"/>
      <c r="AFQ12" s="12"/>
      <c r="AFR12" s="12"/>
      <c r="AFS12" s="12"/>
      <c r="AFT12" s="12"/>
      <c r="AFU12" s="12"/>
      <c r="AFV12" s="12"/>
      <c r="AFW12" s="12"/>
      <c r="AFX12" s="12"/>
      <c r="AFY12" s="12"/>
      <c r="AFZ12" s="12"/>
      <c r="AGA12" s="12"/>
      <c r="AGB12" s="12"/>
      <c r="AGC12" s="12"/>
      <c r="AGD12" s="12"/>
      <c r="AGE12" s="12"/>
      <c r="AGF12" s="12"/>
      <c r="AGG12" s="12"/>
      <c r="AGH12" s="12"/>
      <c r="AGI12" s="12"/>
      <c r="AGJ12" s="12"/>
      <c r="AGK12" s="12"/>
      <c r="AGL12" s="12"/>
      <c r="AGM12" s="12"/>
      <c r="AGN12" s="12"/>
      <c r="AGO12" s="12"/>
      <c r="AGP12" s="12"/>
      <c r="AGQ12" s="12"/>
      <c r="AGR12" s="12"/>
      <c r="AGS12" s="12"/>
      <c r="AGT12" s="12"/>
      <c r="AGU12" s="12"/>
      <c r="AGV12" s="12"/>
      <c r="AGW12" s="12"/>
      <c r="AGX12" s="12"/>
      <c r="AGY12" s="12"/>
      <c r="AGZ12" s="12"/>
      <c r="AHA12" s="12"/>
      <c r="AHB12" s="12"/>
      <c r="AHC12" s="12"/>
      <c r="AHD12" s="12"/>
      <c r="AHE12" s="12"/>
      <c r="AHF12" s="12"/>
      <c r="AHG12" s="12"/>
      <c r="AHH12" s="12"/>
      <c r="AHI12" s="12"/>
      <c r="AHJ12" s="12"/>
      <c r="AHK12" s="12"/>
      <c r="AHL12" s="12"/>
      <c r="AHM12" s="12"/>
      <c r="AHN12" s="12"/>
      <c r="AHO12" s="12"/>
      <c r="AHP12" s="12"/>
      <c r="AHQ12" s="12"/>
      <c r="AHR12" s="12"/>
      <c r="AHS12" s="12"/>
      <c r="AHT12" s="12"/>
      <c r="AHU12" s="12"/>
      <c r="AHV12" s="12"/>
      <c r="AHW12" s="12"/>
      <c r="AHX12" s="12"/>
      <c r="AHY12" s="12"/>
      <c r="AHZ12" s="12"/>
      <c r="AIA12" s="12"/>
      <c r="AIB12" s="12"/>
      <c r="AIC12" s="12"/>
      <c r="AID12" s="12"/>
      <c r="AIE12" s="12"/>
      <c r="AIF12" s="12"/>
      <c r="AIG12" s="12"/>
      <c r="AIH12" s="12"/>
      <c r="AII12" s="12"/>
      <c r="AIJ12" s="12"/>
      <c r="AIK12" s="12"/>
      <c r="AIL12" s="12"/>
      <c r="AIM12" s="12"/>
      <c r="AIN12" s="12"/>
      <c r="AIO12" s="12"/>
      <c r="AIP12" s="12"/>
      <c r="AIQ12" s="12"/>
      <c r="AIR12" s="12"/>
      <c r="AIS12" s="12"/>
      <c r="AIT12" s="12"/>
      <c r="AIU12" s="12"/>
      <c r="AIV12" s="12"/>
      <c r="AIW12" s="12"/>
      <c r="AIX12" s="12"/>
      <c r="AIY12" s="12"/>
      <c r="AIZ12" s="12"/>
      <c r="AJA12" s="12"/>
      <c r="AJB12" s="12"/>
      <c r="AJC12" s="12"/>
      <c r="AJD12" s="12"/>
      <c r="AJE12" s="12"/>
      <c r="AJF12" s="12"/>
      <c r="AJG12" s="12"/>
      <c r="AJH12" s="12"/>
      <c r="AJI12" s="12"/>
      <c r="AJJ12" s="12"/>
      <c r="AJK12" s="12"/>
      <c r="AJL12" s="12"/>
      <c r="AJM12" s="12"/>
      <c r="AJN12" s="12"/>
      <c r="AJO12" s="12"/>
      <c r="AJP12" s="12"/>
      <c r="AJQ12" s="12"/>
      <c r="AJR12" s="12"/>
      <c r="AJS12" s="12"/>
      <c r="AJT12" s="12"/>
      <c r="AJU12" s="12"/>
      <c r="AJV12" s="12"/>
      <c r="AJW12" s="12"/>
      <c r="AJX12" s="12"/>
      <c r="AJY12" s="12"/>
      <c r="AJZ12" s="12"/>
      <c r="AKA12" s="12"/>
      <c r="AKB12" s="12"/>
      <c r="AKC12" s="12"/>
      <c r="AKD12" s="12"/>
      <c r="AKE12" s="12"/>
      <c r="AKF12" s="12"/>
      <c r="AKG12" s="12"/>
      <c r="AKH12" s="12"/>
      <c r="AKI12" s="12"/>
      <c r="AKJ12" s="12"/>
      <c r="AKK12" s="12"/>
      <c r="AKL12" s="12"/>
      <c r="AKM12" s="12"/>
      <c r="AKN12" s="12"/>
      <c r="AKO12" s="12"/>
      <c r="AKP12" s="12"/>
      <c r="AKQ12" s="12"/>
      <c r="AKR12" s="12"/>
      <c r="AKS12" s="12"/>
      <c r="AKT12" s="12"/>
      <c r="AKU12" s="12"/>
      <c r="AKV12" s="12"/>
      <c r="AKW12" s="12"/>
      <c r="AKX12" s="12"/>
      <c r="AKY12" s="12"/>
      <c r="AKZ12" s="12"/>
      <c r="ALA12" s="12"/>
      <c r="ALB12" s="12"/>
      <c r="ALC12" s="12"/>
      <c r="ALD12" s="12"/>
      <c r="ALE12" s="12"/>
      <c r="ALF12" s="12"/>
      <c r="ALG12" s="12"/>
      <c r="ALH12" s="12"/>
      <c r="ALI12" s="12"/>
      <c r="ALJ12" s="12"/>
      <c r="ALK12" s="12"/>
      <c r="ALL12" s="12"/>
      <c r="ALM12" s="12"/>
      <c r="ALN12" s="12"/>
      <c r="ALO12" s="12"/>
      <c r="ALP12" s="12"/>
      <c r="ALQ12" s="12"/>
      <c r="ALR12" s="12"/>
      <c r="ALS12" s="12"/>
      <c r="ALT12" s="12"/>
      <c r="ALU12" s="12"/>
      <c r="ALV12" s="12"/>
      <c r="ALW12" s="12"/>
      <c r="ALX12" s="12"/>
      <c r="ALY12" s="12"/>
      <c r="ALZ12" s="12"/>
      <c r="AMA12" s="12"/>
      <c r="AMB12" s="12"/>
      <c r="AMC12" s="12"/>
      <c r="AMD12" s="12"/>
      <c r="AME12" s="12"/>
      <c r="AMF12" s="12"/>
      <c r="AMG12" s="12"/>
      <c r="AMH12" s="12"/>
      <c r="AMI12" s="12"/>
      <c r="AMJ12" s="12"/>
      <c r="AMK12" s="12"/>
      <c r="AML12" s="12"/>
      <c r="AMM12" s="12"/>
      <c r="AMN12" s="12"/>
      <c r="AMO12" s="12"/>
      <c r="AMP12" s="12"/>
      <c r="AMQ12" s="12"/>
      <c r="AMR12" s="12"/>
      <c r="AMS12" s="12"/>
      <c r="AMT12" s="12"/>
      <c r="AMU12" s="12"/>
      <c r="AMV12" s="12"/>
      <c r="AMW12" s="12"/>
      <c r="AMX12" s="12"/>
      <c r="AMY12" s="12"/>
      <c r="AMZ12" s="12"/>
      <c r="ANA12" s="12"/>
      <c r="ANB12" s="12"/>
      <c r="ANC12" s="12"/>
      <c r="AND12" s="12"/>
      <c r="ANE12" s="12"/>
      <c r="ANF12" s="12"/>
      <c r="ANG12" s="12"/>
      <c r="ANH12" s="12"/>
      <c r="ANI12" s="12"/>
      <c r="ANJ12" s="12"/>
      <c r="ANK12" s="12"/>
      <c r="ANL12" s="12"/>
      <c r="ANM12" s="12"/>
      <c r="ANN12" s="12"/>
      <c r="ANO12" s="12"/>
      <c r="ANP12" s="12"/>
      <c r="ANQ12" s="12"/>
      <c r="ANR12" s="12"/>
      <c r="ANS12" s="12"/>
      <c r="ANT12" s="12"/>
      <c r="ANU12" s="12"/>
      <c r="ANV12" s="12"/>
      <c r="ANW12" s="12"/>
      <c r="ANX12" s="12"/>
      <c r="ANY12" s="12"/>
      <c r="ANZ12" s="12"/>
      <c r="AOA12" s="12"/>
      <c r="AOB12" s="12"/>
      <c r="AOC12" s="12"/>
      <c r="AOD12" s="12"/>
      <c r="AOE12" s="12"/>
      <c r="AOF12" s="12"/>
      <c r="AOG12" s="12"/>
      <c r="AOH12" s="12"/>
      <c r="AOI12" s="12"/>
      <c r="AOJ12" s="12"/>
      <c r="AOK12" s="12"/>
      <c r="AOL12" s="12"/>
      <c r="AOM12" s="12"/>
      <c r="AON12" s="12"/>
      <c r="AOO12" s="12"/>
      <c r="AOP12" s="12"/>
      <c r="AOQ12" s="12"/>
      <c r="AOR12" s="12"/>
      <c r="AOS12" s="12"/>
      <c r="AOT12" s="12"/>
      <c r="AOU12" s="12"/>
      <c r="AOV12" s="12"/>
      <c r="AOW12" s="12"/>
      <c r="AOX12" s="12"/>
      <c r="AOY12" s="12"/>
      <c r="AOZ12" s="12"/>
      <c r="APA12" s="12"/>
      <c r="APB12" s="12"/>
      <c r="APC12" s="12"/>
      <c r="APD12" s="12"/>
      <c r="APE12" s="12"/>
      <c r="APF12" s="12"/>
      <c r="APG12" s="12"/>
      <c r="APH12" s="12"/>
      <c r="API12" s="12"/>
      <c r="APJ12" s="12"/>
      <c r="APK12" s="12"/>
      <c r="APL12" s="12"/>
      <c r="APM12" s="12"/>
      <c r="APN12" s="12"/>
      <c r="APO12" s="12"/>
      <c r="APP12" s="12"/>
      <c r="APQ12" s="12"/>
      <c r="APR12" s="12"/>
      <c r="APS12" s="12"/>
      <c r="APT12" s="12"/>
      <c r="APU12" s="12"/>
      <c r="APV12" s="12"/>
      <c r="APW12" s="12"/>
      <c r="APX12" s="12"/>
      <c r="APY12" s="12"/>
      <c r="APZ12" s="12"/>
      <c r="AQA12" s="12"/>
      <c r="AQB12" s="12"/>
      <c r="AQC12" s="12"/>
      <c r="AQD12" s="12"/>
      <c r="AQE12" s="12"/>
      <c r="AQF12" s="12"/>
      <c r="AQG12" s="12"/>
      <c r="AQH12" s="12"/>
      <c r="AQI12" s="12"/>
      <c r="AQJ12" s="12"/>
      <c r="AQK12" s="12"/>
      <c r="AQL12" s="12"/>
      <c r="AQM12" s="12"/>
      <c r="AQN12" s="12"/>
      <c r="AQO12" s="12"/>
      <c r="AQP12" s="12"/>
      <c r="AQQ12" s="12"/>
      <c r="AQR12" s="12"/>
      <c r="AQS12" s="12"/>
      <c r="AQT12" s="12"/>
      <c r="AQU12" s="12"/>
      <c r="AQV12" s="12"/>
      <c r="AQW12" s="12"/>
      <c r="AQX12" s="12"/>
      <c r="AQY12" s="12"/>
      <c r="AQZ12" s="12"/>
      <c r="ARA12" s="12"/>
      <c r="ARB12" s="12"/>
      <c r="ARC12" s="12"/>
      <c r="ARD12" s="12"/>
      <c r="ARE12" s="12"/>
      <c r="ARF12" s="12"/>
      <c r="ARG12" s="12"/>
      <c r="ARH12" s="12"/>
      <c r="ARI12" s="12"/>
      <c r="ARJ12" s="12"/>
      <c r="ARK12" s="12"/>
      <c r="ARL12" s="12"/>
      <c r="ARM12" s="12"/>
      <c r="ARN12" s="12"/>
      <c r="ARO12" s="12"/>
      <c r="ARP12" s="12"/>
      <c r="ARQ12" s="12"/>
      <c r="ARR12" s="12"/>
      <c r="ARS12" s="12"/>
      <c r="ART12" s="12"/>
      <c r="ARU12" s="12"/>
      <c r="ARV12" s="12"/>
      <c r="ARW12" s="12"/>
      <c r="ARX12" s="12"/>
      <c r="ARY12" s="12"/>
      <c r="ARZ12" s="12"/>
      <c r="ASA12" s="12"/>
      <c r="ASB12" s="12"/>
      <c r="ASC12" s="12"/>
      <c r="ASD12" s="12"/>
      <c r="ASE12" s="12"/>
      <c r="ASF12" s="12"/>
      <c r="ASG12" s="12"/>
      <c r="ASH12" s="12"/>
      <c r="ASI12" s="12"/>
      <c r="ASJ12" s="12"/>
      <c r="ASK12" s="12"/>
      <c r="ASL12" s="12"/>
      <c r="ASM12" s="12"/>
      <c r="ASN12" s="12"/>
      <c r="ASO12" s="12"/>
      <c r="ASP12" s="12"/>
      <c r="ASQ12" s="12"/>
      <c r="ASR12" s="12"/>
      <c r="ASS12" s="12"/>
      <c r="AST12" s="12"/>
      <c r="ASU12" s="12"/>
      <c r="ASV12" s="12"/>
      <c r="ASW12" s="12"/>
      <c r="ASX12" s="12"/>
      <c r="ASY12" s="12"/>
      <c r="ASZ12" s="12"/>
      <c r="ATA12" s="12"/>
      <c r="ATB12" s="12"/>
      <c r="ATC12" s="12"/>
      <c r="ATD12" s="12"/>
      <c r="ATE12" s="12"/>
      <c r="ATF12" s="12"/>
      <c r="ATG12" s="12"/>
      <c r="ATH12" s="12"/>
      <c r="ATI12" s="12"/>
      <c r="ATJ12" s="12"/>
      <c r="ATK12" s="12"/>
      <c r="ATL12" s="12"/>
      <c r="ATM12" s="12"/>
      <c r="ATN12" s="12"/>
      <c r="ATO12" s="12"/>
      <c r="ATP12" s="12"/>
      <c r="ATQ12" s="12"/>
      <c r="ATR12" s="12"/>
      <c r="ATS12" s="12"/>
      <c r="ATT12" s="12"/>
      <c r="ATU12" s="12"/>
      <c r="ATV12" s="12"/>
      <c r="ATW12" s="12"/>
      <c r="ATX12" s="12"/>
      <c r="ATY12" s="12"/>
      <c r="ATZ12" s="12"/>
      <c r="AUA12" s="12"/>
      <c r="AUB12" s="12"/>
      <c r="AUC12" s="12"/>
      <c r="AUD12" s="12"/>
      <c r="AUE12" s="12"/>
      <c r="AUF12" s="12"/>
      <c r="AUG12" s="12"/>
      <c r="AUH12" s="12"/>
      <c r="AUI12" s="12"/>
      <c r="AUJ12" s="12"/>
      <c r="AUK12" s="12"/>
      <c r="AUL12" s="12"/>
      <c r="AUM12" s="12"/>
      <c r="AUN12" s="12"/>
      <c r="AUO12" s="12"/>
      <c r="AUP12" s="12"/>
      <c r="AUQ12" s="12"/>
      <c r="AUR12" s="12"/>
      <c r="AUS12" s="12"/>
      <c r="AUT12" s="12"/>
      <c r="AUU12" s="12"/>
      <c r="AUV12" s="12"/>
      <c r="AUW12" s="12"/>
      <c r="AUX12" s="12"/>
      <c r="AUY12" s="12"/>
      <c r="AUZ12" s="12"/>
      <c r="AVA12" s="12"/>
      <c r="AVB12" s="12"/>
      <c r="AVC12" s="12"/>
      <c r="AVD12" s="12"/>
      <c r="AVE12" s="12"/>
      <c r="AVF12" s="12"/>
      <c r="AVG12" s="12"/>
      <c r="AVH12" s="12"/>
      <c r="AVI12" s="12"/>
      <c r="AVJ12" s="12"/>
      <c r="AVK12" s="12"/>
      <c r="AVL12" s="12"/>
      <c r="AVM12" s="12"/>
      <c r="AVN12" s="12"/>
      <c r="AVO12" s="12"/>
      <c r="AVP12" s="12"/>
      <c r="AVQ12" s="12"/>
      <c r="AVR12" s="12"/>
      <c r="AVS12" s="12"/>
      <c r="AVT12" s="12"/>
      <c r="AVU12" s="12"/>
      <c r="AVV12" s="12"/>
      <c r="AVW12" s="12"/>
      <c r="AVX12" s="12"/>
      <c r="AVY12" s="12"/>
      <c r="AVZ12" s="12"/>
      <c r="AWA12" s="12"/>
      <c r="AWB12" s="12"/>
      <c r="AWC12" s="12"/>
      <c r="AWD12" s="12"/>
      <c r="AWE12" s="12"/>
      <c r="AWF12" s="12"/>
      <c r="AWG12" s="12"/>
      <c r="AWH12" s="12"/>
      <c r="AWI12" s="12"/>
      <c r="AWJ12" s="12"/>
      <c r="AWK12" s="12"/>
      <c r="AWL12" s="12"/>
      <c r="AWM12" s="12"/>
      <c r="AWN12" s="12"/>
      <c r="AWO12" s="12"/>
      <c r="AWP12" s="12"/>
      <c r="AWQ12" s="12"/>
      <c r="AWR12" s="12"/>
      <c r="AWS12" s="12"/>
      <c r="AWT12" s="12"/>
      <c r="AWU12" s="12"/>
      <c r="AWV12" s="12"/>
      <c r="AWW12" s="12"/>
      <c r="AWX12" s="12"/>
      <c r="AWY12" s="12"/>
      <c r="AWZ12" s="12"/>
      <c r="AXA12" s="12"/>
      <c r="AXB12" s="12"/>
      <c r="AXC12" s="12"/>
      <c r="AXD12" s="12"/>
      <c r="AXE12" s="12"/>
      <c r="AXF12" s="12"/>
      <c r="AXG12" s="12"/>
      <c r="AXH12" s="12"/>
      <c r="AXI12" s="12"/>
      <c r="AXJ12" s="12"/>
      <c r="AXK12" s="12"/>
      <c r="AXL12" s="12"/>
      <c r="AXM12" s="12"/>
      <c r="AXN12" s="12"/>
      <c r="AXO12" s="12"/>
      <c r="AXP12" s="12"/>
      <c r="AXQ12" s="12"/>
      <c r="AXR12" s="12"/>
      <c r="AXS12" s="12"/>
      <c r="AXT12" s="12"/>
      <c r="AXU12" s="12"/>
      <c r="AXV12" s="12"/>
      <c r="AXW12" s="12"/>
      <c r="AXX12" s="12"/>
      <c r="AXY12" s="12"/>
      <c r="AXZ12" s="12"/>
      <c r="AYA12" s="12"/>
      <c r="AYB12" s="12"/>
      <c r="AYC12" s="12"/>
      <c r="AYD12" s="12"/>
      <c r="AYE12" s="12"/>
      <c r="AYF12" s="12"/>
      <c r="AYG12" s="12"/>
      <c r="AYH12" s="12"/>
      <c r="AYI12" s="12"/>
      <c r="AYJ12" s="12"/>
      <c r="AYK12" s="12"/>
      <c r="AYL12" s="12"/>
      <c r="AYM12" s="12"/>
      <c r="AYN12" s="12"/>
      <c r="AYO12" s="12"/>
      <c r="AYP12" s="12"/>
      <c r="AYQ12" s="12"/>
      <c r="AYR12" s="12"/>
      <c r="AYS12" s="12"/>
      <c r="AYT12" s="12"/>
      <c r="AYU12" s="12"/>
      <c r="AYV12" s="12"/>
      <c r="AYW12" s="12"/>
      <c r="AYX12" s="12"/>
      <c r="AYY12" s="12"/>
      <c r="AYZ12" s="12"/>
      <c r="AZA12" s="12"/>
      <c r="AZB12" s="12"/>
      <c r="AZC12" s="12"/>
      <c r="AZD12" s="12"/>
      <c r="AZE12" s="12"/>
      <c r="AZF12" s="12"/>
      <c r="AZG12" s="12"/>
      <c r="AZH12" s="12"/>
      <c r="AZI12" s="12"/>
      <c r="AZJ12" s="12"/>
      <c r="AZK12" s="12"/>
      <c r="AZL12" s="12"/>
      <c r="AZM12" s="12"/>
      <c r="AZN12" s="12"/>
      <c r="AZO12" s="12"/>
      <c r="AZP12" s="12"/>
      <c r="AZQ12" s="12"/>
      <c r="AZR12" s="12"/>
      <c r="AZS12" s="12"/>
      <c r="AZT12" s="12"/>
      <c r="AZU12" s="12"/>
      <c r="AZV12" s="12"/>
      <c r="AZW12" s="12"/>
      <c r="AZX12" s="12"/>
      <c r="AZY12" s="12"/>
      <c r="AZZ12" s="12"/>
      <c r="BAA12" s="12"/>
      <c r="BAB12" s="12"/>
      <c r="BAC12" s="12"/>
      <c r="BAD12" s="12"/>
      <c r="BAE12" s="12"/>
      <c r="BAF12" s="12"/>
      <c r="BAG12" s="12"/>
      <c r="BAH12" s="12"/>
      <c r="BAI12" s="12"/>
      <c r="BAJ12" s="12"/>
      <c r="BAK12" s="12"/>
      <c r="BAL12" s="12"/>
      <c r="BAM12" s="12"/>
      <c r="BAN12" s="12"/>
      <c r="BAO12" s="12"/>
      <c r="BAP12" s="12"/>
      <c r="BAQ12" s="12"/>
      <c r="BAR12" s="12"/>
      <c r="BAS12" s="12"/>
      <c r="BAT12" s="12"/>
      <c r="BAU12" s="12"/>
      <c r="BAV12" s="12"/>
      <c r="BAW12" s="12"/>
      <c r="BAX12" s="12"/>
      <c r="BAY12" s="12"/>
      <c r="BAZ12" s="12"/>
      <c r="BBA12" s="12"/>
      <c r="BBB12" s="12"/>
      <c r="BBC12" s="12"/>
      <c r="BBD12" s="12"/>
      <c r="BBE12" s="12"/>
      <c r="BBF12" s="12"/>
      <c r="BBG12" s="12"/>
      <c r="BBH12" s="12"/>
      <c r="BBI12" s="12"/>
      <c r="BBJ12" s="12"/>
      <c r="BBK12" s="12"/>
      <c r="BBL12" s="12"/>
      <c r="BBM12" s="12"/>
      <c r="BBN12" s="12"/>
      <c r="BBO12" s="12"/>
      <c r="BBP12" s="12"/>
      <c r="BBQ12" s="12"/>
      <c r="BBR12" s="12"/>
      <c r="BBS12" s="12"/>
      <c r="BBT12" s="12"/>
      <c r="BBU12" s="12"/>
      <c r="BBV12" s="12"/>
      <c r="BBW12" s="12"/>
      <c r="BBX12" s="12"/>
      <c r="BBY12" s="12"/>
      <c r="BBZ12" s="12"/>
      <c r="BCA12" s="12"/>
      <c r="BCB12" s="12"/>
      <c r="BCC12" s="12"/>
      <c r="BCD12" s="12"/>
      <c r="BCE12" s="12"/>
      <c r="BCF12" s="12"/>
      <c r="BCG12" s="12"/>
      <c r="BCH12" s="12"/>
      <c r="BCI12" s="12"/>
      <c r="BCJ12" s="12"/>
      <c r="BCK12" s="12"/>
      <c r="BCL12" s="12"/>
      <c r="BCM12" s="12"/>
      <c r="BCN12" s="12"/>
      <c r="BCO12" s="12"/>
      <c r="BCP12" s="12"/>
      <c r="BCQ12" s="12"/>
      <c r="BCR12" s="12"/>
      <c r="BCS12" s="12"/>
      <c r="BCT12" s="12"/>
      <c r="BCU12" s="12"/>
      <c r="BCV12" s="12"/>
      <c r="BCW12" s="12"/>
      <c r="BCX12" s="12"/>
      <c r="BCY12" s="12"/>
      <c r="BCZ12" s="12"/>
      <c r="BDA12" s="12"/>
      <c r="BDB12" s="12"/>
      <c r="BDC12" s="12"/>
      <c r="BDD12" s="12"/>
      <c r="BDE12" s="12"/>
      <c r="BDF12" s="12"/>
      <c r="BDG12" s="12"/>
      <c r="BDH12" s="12"/>
      <c r="BDI12" s="12"/>
      <c r="BDJ12" s="12"/>
      <c r="BDK12" s="12"/>
      <c r="BDL12" s="12"/>
      <c r="BDM12" s="12"/>
      <c r="BDN12" s="12"/>
      <c r="BDO12" s="12"/>
      <c r="BDP12" s="12"/>
      <c r="BDQ12" s="12"/>
      <c r="BDR12" s="12"/>
      <c r="BDS12" s="12"/>
      <c r="BDT12" s="12"/>
      <c r="BDU12" s="12"/>
      <c r="BDV12" s="12"/>
      <c r="BDW12" s="12"/>
      <c r="BDX12" s="12"/>
      <c r="BDY12" s="12"/>
      <c r="BDZ12" s="12"/>
      <c r="BEA12" s="12"/>
      <c r="BEB12" s="12"/>
      <c r="BEC12" s="12"/>
      <c r="BED12" s="12"/>
      <c r="BEE12" s="12"/>
      <c r="BEF12" s="12"/>
      <c r="BEG12" s="12"/>
      <c r="BEH12" s="12"/>
      <c r="BEI12" s="12"/>
      <c r="BEJ12" s="12"/>
      <c r="BEK12" s="12"/>
      <c r="BEL12" s="12"/>
      <c r="BEM12" s="12"/>
      <c r="BEN12" s="12"/>
      <c r="BEO12" s="12"/>
      <c r="BEP12" s="12"/>
      <c r="BEQ12" s="12"/>
      <c r="BER12" s="12"/>
      <c r="BES12" s="12"/>
      <c r="BET12" s="12"/>
      <c r="BEU12" s="12"/>
      <c r="BEV12" s="12"/>
      <c r="BEW12" s="12"/>
      <c r="BEX12" s="12"/>
      <c r="BEY12" s="12"/>
      <c r="BEZ12" s="12"/>
      <c r="BFA12" s="12"/>
      <c r="BFB12" s="12"/>
      <c r="BFC12" s="12"/>
      <c r="BFD12" s="12"/>
      <c r="BFE12" s="12"/>
      <c r="BFF12" s="12"/>
      <c r="BFG12" s="12"/>
      <c r="BFH12" s="12"/>
      <c r="BFI12" s="12"/>
      <c r="BFJ12" s="12"/>
      <c r="BFK12" s="12"/>
      <c r="BFL12" s="12"/>
      <c r="BFM12" s="12"/>
      <c r="BFN12" s="12"/>
      <c r="BFO12" s="12"/>
      <c r="BFP12" s="12"/>
      <c r="BFQ12" s="12"/>
      <c r="BFR12" s="12"/>
      <c r="BFS12" s="12"/>
      <c r="BFT12" s="12"/>
      <c r="BFU12" s="12"/>
      <c r="BFV12" s="12"/>
      <c r="BFW12" s="12"/>
      <c r="BFX12" s="12"/>
      <c r="BFY12" s="12"/>
      <c r="BFZ12" s="12"/>
      <c r="BGA12" s="12"/>
      <c r="BGB12" s="12"/>
      <c r="BGC12" s="12"/>
      <c r="BGD12" s="12"/>
      <c r="BGE12" s="12"/>
      <c r="BGF12" s="12"/>
      <c r="BGG12" s="12"/>
      <c r="BGH12" s="12"/>
      <c r="BGI12" s="12"/>
      <c r="BGJ12" s="12"/>
      <c r="BGK12" s="12"/>
      <c r="BGL12" s="12"/>
      <c r="BGM12" s="12"/>
      <c r="BGN12" s="12"/>
      <c r="BGO12" s="12"/>
      <c r="BGP12" s="12"/>
      <c r="BGQ12" s="12"/>
      <c r="BGR12" s="12"/>
      <c r="BGS12" s="12"/>
      <c r="BGT12" s="12"/>
      <c r="BGU12" s="12"/>
      <c r="BGV12" s="12"/>
      <c r="BGW12" s="12"/>
      <c r="BGX12" s="12"/>
      <c r="BGY12" s="12"/>
      <c r="BGZ12" s="12"/>
      <c r="BHA12" s="12"/>
      <c r="BHB12" s="12"/>
      <c r="BHC12" s="12"/>
      <c r="BHD12" s="12"/>
      <c r="BHE12" s="12"/>
      <c r="BHF12" s="12"/>
      <c r="BHG12" s="12"/>
      <c r="BHH12" s="12"/>
      <c r="BHI12" s="12"/>
      <c r="BHJ12" s="12"/>
      <c r="BHK12" s="12"/>
      <c r="BHL12" s="12"/>
      <c r="BHM12" s="12"/>
      <c r="BHN12" s="12"/>
      <c r="BHO12" s="12"/>
      <c r="BHP12" s="12"/>
      <c r="BHQ12" s="12"/>
      <c r="BHR12" s="12"/>
      <c r="BHS12" s="12"/>
      <c r="BHT12" s="12"/>
      <c r="BHU12" s="12"/>
      <c r="BHV12" s="12"/>
      <c r="BHW12" s="12"/>
      <c r="BHX12" s="12"/>
      <c r="BHY12" s="12"/>
      <c r="BHZ12" s="12"/>
      <c r="BIA12" s="12"/>
      <c r="BIB12" s="12"/>
      <c r="BIC12" s="12"/>
      <c r="BID12" s="12"/>
      <c r="BIE12" s="12"/>
      <c r="BIF12" s="12"/>
      <c r="BIG12" s="12"/>
      <c r="BIH12" s="12"/>
      <c r="BII12" s="12"/>
      <c r="BIJ12" s="12"/>
      <c r="BIK12" s="12"/>
      <c r="BIL12" s="12"/>
      <c r="BIM12" s="12"/>
      <c r="BIN12" s="12"/>
      <c r="BIO12" s="12"/>
      <c r="BIP12" s="12"/>
      <c r="BIQ12" s="12"/>
      <c r="BIR12" s="12"/>
      <c r="BIS12" s="12"/>
      <c r="BIT12" s="12"/>
      <c r="BIU12" s="12"/>
      <c r="BIV12" s="12"/>
      <c r="BIW12" s="12"/>
      <c r="BIX12" s="12"/>
      <c r="BIY12" s="12"/>
      <c r="BIZ12" s="12"/>
      <c r="BJA12" s="12"/>
      <c r="BJB12" s="12"/>
      <c r="BJC12" s="12"/>
      <c r="BJD12" s="12"/>
      <c r="BJE12" s="12"/>
      <c r="BJF12" s="12"/>
      <c r="BJG12" s="12"/>
      <c r="BJH12" s="12"/>
      <c r="BJI12" s="12"/>
      <c r="BJJ12" s="12"/>
      <c r="BJK12" s="12"/>
      <c r="BJL12" s="12"/>
      <c r="BJM12" s="12"/>
      <c r="BJN12" s="12"/>
      <c r="BJO12" s="12"/>
      <c r="BJP12" s="12"/>
      <c r="BJQ12" s="12"/>
      <c r="BJR12" s="12"/>
      <c r="BJS12" s="12"/>
      <c r="BJT12" s="12"/>
      <c r="BJU12" s="12"/>
      <c r="BJV12" s="12"/>
      <c r="BJW12" s="12"/>
      <c r="BJX12" s="12"/>
      <c r="BJY12" s="12"/>
      <c r="BJZ12" s="12"/>
      <c r="BKA12" s="12"/>
      <c r="BKB12" s="12"/>
      <c r="BKC12" s="12"/>
      <c r="BKD12" s="12"/>
      <c r="BKE12" s="12"/>
      <c r="BKF12" s="12"/>
      <c r="BKG12" s="12"/>
      <c r="BKH12" s="12"/>
      <c r="BKI12" s="12"/>
      <c r="BKJ12" s="12"/>
      <c r="BKK12" s="12"/>
      <c r="BKL12" s="12"/>
      <c r="BKM12" s="12"/>
      <c r="BKN12" s="12"/>
      <c r="BKO12" s="12"/>
      <c r="BKP12" s="12"/>
      <c r="BKQ12" s="12"/>
      <c r="BKR12" s="12"/>
      <c r="BKS12" s="12"/>
      <c r="BKT12" s="12"/>
      <c r="BKU12" s="12"/>
      <c r="BKV12" s="12"/>
      <c r="BKW12" s="12"/>
      <c r="BKX12" s="12"/>
      <c r="BKY12" s="12"/>
      <c r="BKZ12" s="12"/>
      <c r="BLA12" s="12"/>
      <c r="BLB12" s="12"/>
      <c r="BLC12" s="12"/>
      <c r="BLD12" s="12"/>
      <c r="BLE12" s="12"/>
      <c r="BLF12" s="12"/>
      <c r="BLG12" s="12"/>
      <c r="BLH12" s="12"/>
      <c r="BLI12" s="12"/>
      <c r="BLJ12" s="12"/>
      <c r="BLK12" s="12"/>
      <c r="BLL12" s="12"/>
      <c r="BLM12" s="12"/>
      <c r="BLN12" s="12"/>
      <c r="BLO12" s="12"/>
      <c r="BLP12" s="12"/>
      <c r="BLQ12" s="12"/>
      <c r="BLR12" s="12"/>
      <c r="BLS12" s="12"/>
      <c r="BLT12" s="12"/>
      <c r="BLU12" s="12"/>
      <c r="BLV12" s="12"/>
      <c r="BLW12" s="12"/>
      <c r="BLX12" s="12"/>
      <c r="BLY12" s="12"/>
      <c r="BLZ12" s="12"/>
      <c r="BMA12" s="12"/>
      <c r="BMB12" s="12"/>
      <c r="BMC12" s="12"/>
      <c r="BMD12" s="12"/>
      <c r="BME12" s="12"/>
      <c r="BMF12" s="12"/>
      <c r="BMG12" s="12"/>
      <c r="BMH12" s="12"/>
      <c r="BMI12" s="12"/>
      <c r="BMJ12" s="12"/>
      <c r="BMK12" s="12"/>
      <c r="BML12" s="12"/>
      <c r="BMM12" s="12"/>
      <c r="BMN12" s="12"/>
      <c r="BMO12" s="12"/>
      <c r="BMP12" s="12"/>
      <c r="BMQ12" s="12"/>
      <c r="BMR12" s="12"/>
      <c r="BMS12" s="12"/>
      <c r="BMT12" s="12"/>
      <c r="BMU12" s="12"/>
      <c r="BMV12" s="12"/>
      <c r="BMW12" s="12"/>
      <c r="BMX12" s="12"/>
      <c r="BMY12" s="12"/>
      <c r="BMZ12" s="12"/>
      <c r="BNA12" s="12"/>
      <c r="BNB12" s="12"/>
      <c r="BNC12" s="12"/>
      <c r="BND12" s="12"/>
      <c r="BNE12" s="12"/>
      <c r="BNF12" s="12"/>
      <c r="BNG12" s="12"/>
      <c r="BNH12" s="12"/>
      <c r="BNI12" s="12"/>
      <c r="BNJ12" s="12"/>
      <c r="BNK12" s="12"/>
      <c r="BNL12" s="12"/>
      <c r="BNM12" s="12"/>
      <c r="BNN12" s="12"/>
      <c r="BNO12" s="12"/>
      <c r="BNP12" s="12"/>
      <c r="BNQ12" s="12"/>
      <c r="BNR12" s="12"/>
      <c r="BNS12" s="12"/>
      <c r="BNT12" s="12"/>
      <c r="BNU12" s="12"/>
      <c r="BNV12" s="12"/>
      <c r="BNW12" s="12"/>
      <c r="BNX12" s="12"/>
      <c r="BNY12" s="12"/>
      <c r="BNZ12" s="12"/>
      <c r="BOA12" s="12"/>
      <c r="BOB12" s="12"/>
      <c r="BOC12" s="12"/>
      <c r="BOD12" s="12"/>
      <c r="BOE12" s="12"/>
      <c r="BOF12" s="12"/>
      <c r="BOG12" s="12"/>
      <c r="BOH12" s="12"/>
      <c r="BOI12" s="12"/>
      <c r="BOJ12" s="12"/>
      <c r="BOK12" s="12"/>
      <c r="BOL12" s="12"/>
      <c r="BOM12" s="12"/>
      <c r="BON12" s="12"/>
      <c r="BOO12" s="12"/>
      <c r="BOP12" s="12"/>
      <c r="BOQ12" s="12"/>
      <c r="BOR12" s="12"/>
      <c r="BOS12" s="12"/>
      <c r="BOT12" s="12"/>
      <c r="BOU12" s="12"/>
      <c r="BOV12" s="12"/>
      <c r="BOW12" s="12"/>
      <c r="BOX12" s="12"/>
      <c r="BOY12" s="12"/>
      <c r="BOZ12" s="12"/>
      <c r="BPA12" s="12"/>
      <c r="BPB12" s="12"/>
      <c r="BPC12" s="12"/>
      <c r="BPD12" s="12"/>
      <c r="BPE12" s="12"/>
      <c r="BPF12" s="12"/>
      <c r="BPG12" s="12"/>
      <c r="BPH12" s="12"/>
      <c r="BPI12" s="12"/>
      <c r="BPJ12" s="12"/>
      <c r="BPK12" s="12"/>
      <c r="BPL12" s="12"/>
      <c r="BPM12" s="12"/>
      <c r="BPN12" s="12"/>
      <c r="BPO12" s="12"/>
      <c r="BPP12" s="12"/>
      <c r="BPQ12" s="12"/>
      <c r="BPR12" s="12"/>
      <c r="BPS12" s="12"/>
      <c r="BPT12" s="12"/>
      <c r="BPU12" s="12"/>
      <c r="BPV12" s="12"/>
      <c r="BPW12" s="12"/>
      <c r="BPX12" s="12"/>
      <c r="BPY12" s="12"/>
      <c r="BPZ12" s="12"/>
      <c r="BQA12" s="12"/>
      <c r="BQB12" s="12"/>
      <c r="BQC12" s="12"/>
      <c r="BQD12" s="12"/>
      <c r="BQE12" s="12"/>
      <c r="BQF12" s="12"/>
      <c r="BQG12" s="12"/>
      <c r="BQH12" s="12"/>
      <c r="BQI12" s="12"/>
      <c r="BQJ12" s="12"/>
      <c r="BQK12" s="12"/>
      <c r="BQL12" s="12"/>
      <c r="BQM12" s="12"/>
      <c r="BQN12" s="12"/>
      <c r="BQO12" s="12"/>
      <c r="BQP12" s="12"/>
      <c r="BQQ12" s="12"/>
      <c r="BQR12" s="12"/>
      <c r="BQS12" s="12"/>
      <c r="BQT12" s="12"/>
      <c r="BQU12" s="12"/>
      <c r="BQV12" s="12"/>
      <c r="BQW12" s="12"/>
      <c r="BQX12" s="12"/>
      <c r="BQY12" s="12"/>
      <c r="BQZ12" s="12"/>
      <c r="BRA12" s="12"/>
      <c r="BRB12" s="12"/>
      <c r="BRC12" s="12"/>
      <c r="BRD12" s="12"/>
      <c r="BRE12" s="12"/>
      <c r="BRF12" s="12"/>
      <c r="BRG12" s="12"/>
      <c r="BRH12" s="12"/>
      <c r="BRI12" s="12"/>
      <c r="BRJ12" s="12"/>
      <c r="BRK12" s="12"/>
      <c r="BRL12" s="12"/>
      <c r="BRM12" s="12"/>
      <c r="BRN12" s="12"/>
      <c r="BRO12" s="12"/>
      <c r="BRP12" s="12"/>
      <c r="BRQ12" s="12"/>
      <c r="BRR12" s="12"/>
      <c r="BRS12" s="12"/>
      <c r="BRT12" s="12"/>
      <c r="BRU12" s="12"/>
      <c r="BRV12" s="12"/>
      <c r="BRW12" s="12"/>
      <c r="BRX12" s="12"/>
      <c r="BRY12" s="12"/>
      <c r="BRZ12" s="12"/>
      <c r="BSA12" s="12"/>
      <c r="BSB12" s="12"/>
      <c r="BSC12" s="12"/>
      <c r="BSD12" s="12"/>
      <c r="BSE12" s="12"/>
      <c r="BSF12" s="12"/>
      <c r="BSG12" s="12"/>
      <c r="BSH12" s="12"/>
      <c r="BSI12" s="12"/>
      <c r="BSJ12" s="12"/>
      <c r="BSK12" s="12"/>
      <c r="BSL12" s="12"/>
      <c r="BSM12" s="12"/>
      <c r="BSN12" s="12"/>
      <c r="BSO12" s="12"/>
      <c r="BSP12" s="12"/>
      <c r="BSQ12" s="12"/>
      <c r="BSR12" s="12"/>
      <c r="BSS12" s="12"/>
      <c r="BST12" s="12"/>
      <c r="BSU12" s="12"/>
      <c r="BSV12" s="12"/>
      <c r="BSW12" s="12"/>
      <c r="BSX12" s="12"/>
      <c r="BSY12" s="12"/>
      <c r="BSZ12" s="12"/>
      <c r="BTA12" s="12"/>
      <c r="BTB12" s="12"/>
      <c r="BTC12" s="12"/>
      <c r="BTD12" s="12"/>
      <c r="BTE12" s="12"/>
      <c r="BTF12" s="12"/>
      <c r="BTG12" s="12"/>
      <c r="BTH12" s="12"/>
      <c r="BTI12" s="12"/>
      <c r="BTJ12" s="12"/>
      <c r="BTK12" s="12"/>
      <c r="BTL12" s="12"/>
      <c r="BTM12" s="12"/>
      <c r="BTN12" s="12"/>
      <c r="BTO12" s="12"/>
      <c r="BTP12" s="12"/>
      <c r="BTQ12" s="12"/>
      <c r="BTR12" s="12"/>
      <c r="BTS12" s="12"/>
      <c r="BTT12" s="12"/>
      <c r="BTU12" s="12"/>
      <c r="BTV12" s="12"/>
      <c r="BTW12" s="12"/>
      <c r="BTX12" s="12"/>
      <c r="BTY12" s="12"/>
      <c r="BTZ12" s="12"/>
      <c r="BUA12" s="12"/>
      <c r="BUB12" s="12"/>
      <c r="BUC12" s="12"/>
      <c r="BUD12" s="12"/>
      <c r="BUE12" s="12"/>
      <c r="BUF12" s="12"/>
      <c r="BUG12" s="12"/>
      <c r="BUH12" s="12"/>
      <c r="BUI12" s="12"/>
      <c r="BUJ12" s="12"/>
      <c r="BUK12" s="12"/>
      <c r="BUL12" s="12"/>
      <c r="BUM12" s="12"/>
      <c r="BUN12" s="12"/>
      <c r="BUO12" s="12"/>
      <c r="BUP12" s="12"/>
      <c r="BUQ12" s="12"/>
      <c r="BUR12" s="12"/>
      <c r="BUS12" s="12"/>
      <c r="BUT12" s="12"/>
      <c r="BUU12" s="12"/>
      <c r="BUV12" s="12"/>
      <c r="BUW12" s="12"/>
      <c r="BUX12" s="12"/>
      <c r="BUY12" s="12"/>
      <c r="BUZ12" s="12"/>
      <c r="BVA12" s="12"/>
      <c r="BVB12" s="12"/>
      <c r="BVC12" s="12"/>
      <c r="BVD12" s="12"/>
      <c r="BVE12" s="12"/>
      <c r="BVF12" s="12"/>
      <c r="BVG12" s="12"/>
      <c r="BVH12" s="12"/>
      <c r="BVI12" s="12"/>
      <c r="BVJ12" s="12"/>
      <c r="BVK12" s="12"/>
      <c r="BVL12" s="12"/>
      <c r="BVM12" s="12"/>
      <c r="BVN12" s="12"/>
      <c r="BVO12" s="12"/>
      <c r="BVP12" s="12"/>
      <c r="BVQ12" s="12"/>
      <c r="BVR12" s="12"/>
      <c r="BVS12" s="12"/>
      <c r="BVT12" s="12"/>
      <c r="BVU12" s="12"/>
      <c r="BVV12" s="12"/>
      <c r="BVW12" s="12"/>
      <c r="BVX12" s="12"/>
      <c r="BVY12" s="12"/>
      <c r="BVZ12" s="12"/>
      <c r="BWA12" s="12"/>
      <c r="BWB12" s="12"/>
      <c r="BWC12" s="12"/>
      <c r="BWD12" s="12"/>
      <c r="BWE12" s="12"/>
      <c r="BWF12" s="12"/>
      <c r="BWG12" s="12"/>
      <c r="BWH12" s="12"/>
      <c r="BWI12" s="12"/>
      <c r="BWJ12" s="12"/>
      <c r="BWK12" s="12"/>
      <c r="BWL12" s="12"/>
      <c r="BWM12" s="12"/>
      <c r="BWN12" s="12"/>
      <c r="BWO12" s="12"/>
      <c r="BWP12" s="12"/>
      <c r="BWQ12" s="12"/>
      <c r="BWR12" s="12"/>
      <c r="BWS12" s="12"/>
      <c r="BWT12" s="12"/>
      <c r="BWU12" s="12"/>
      <c r="BWV12" s="12"/>
      <c r="BWW12" s="12"/>
      <c r="BWX12" s="12"/>
      <c r="BWY12" s="12"/>
      <c r="BWZ12" s="12"/>
      <c r="BXA12" s="12"/>
      <c r="BXB12" s="12"/>
      <c r="BXC12" s="12"/>
      <c r="BXD12" s="12"/>
      <c r="BXE12" s="12"/>
      <c r="BXF12" s="12"/>
      <c r="BXG12" s="12"/>
      <c r="BXH12" s="12"/>
      <c r="BXI12" s="12"/>
      <c r="BXJ12" s="12"/>
      <c r="BXK12" s="12"/>
      <c r="BXL12" s="12"/>
      <c r="BXM12" s="12"/>
      <c r="BXN12" s="12"/>
      <c r="BXO12" s="12"/>
      <c r="BXP12" s="12"/>
      <c r="BXQ12" s="12"/>
      <c r="BXR12" s="12"/>
      <c r="BXS12" s="12"/>
      <c r="BXT12" s="12"/>
      <c r="BXU12" s="12"/>
      <c r="BXV12" s="12"/>
      <c r="BXW12" s="12"/>
      <c r="BXX12" s="12"/>
      <c r="BXY12" s="12"/>
      <c r="BXZ12" s="12"/>
      <c r="BYA12" s="12"/>
      <c r="BYB12" s="12"/>
      <c r="BYC12" s="12"/>
      <c r="BYD12" s="12"/>
      <c r="BYE12" s="12"/>
      <c r="BYF12" s="12"/>
      <c r="BYG12" s="12"/>
      <c r="BYH12" s="12"/>
      <c r="BYI12" s="12"/>
      <c r="BYJ12" s="12"/>
      <c r="BYK12" s="12"/>
      <c r="BYL12" s="12"/>
      <c r="BYM12" s="12"/>
      <c r="BYN12" s="12"/>
      <c r="BYO12" s="12"/>
      <c r="BYP12" s="12"/>
      <c r="BYQ12" s="12"/>
      <c r="BYR12" s="12"/>
      <c r="BYS12" s="12"/>
      <c r="BYT12" s="12"/>
      <c r="BYU12" s="12"/>
      <c r="BYV12" s="12"/>
      <c r="BYW12" s="12"/>
      <c r="BYX12" s="12"/>
      <c r="BYY12" s="12"/>
      <c r="BYZ12" s="12"/>
      <c r="BZA12" s="12"/>
      <c r="BZB12" s="12"/>
      <c r="BZC12" s="12"/>
      <c r="BZD12" s="12"/>
      <c r="BZE12" s="12"/>
      <c r="BZF12" s="12"/>
      <c r="BZG12" s="12"/>
      <c r="BZH12" s="12"/>
      <c r="BZI12" s="12"/>
      <c r="BZJ12" s="12"/>
      <c r="BZK12" s="12"/>
      <c r="BZL12" s="12"/>
      <c r="BZM12" s="12"/>
      <c r="BZN12" s="12"/>
      <c r="BZO12" s="12"/>
      <c r="BZP12" s="12"/>
      <c r="BZQ12" s="12"/>
      <c r="BZR12" s="12"/>
      <c r="BZS12" s="12"/>
      <c r="BZT12" s="12"/>
      <c r="BZU12" s="12"/>
      <c r="BZV12" s="12"/>
      <c r="BZW12" s="12"/>
      <c r="BZX12" s="12"/>
      <c r="BZY12" s="12"/>
      <c r="BZZ12" s="12"/>
      <c r="CAA12" s="12"/>
      <c r="CAB12" s="12"/>
      <c r="CAC12" s="12"/>
      <c r="CAD12" s="12"/>
      <c r="CAE12" s="12"/>
      <c r="CAF12" s="12"/>
      <c r="CAG12" s="12"/>
      <c r="CAH12" s="12"/>
      <c r="CAI12" s="12"/>
      <c r="CAJ12" s="12"/>
      <c r="CAK12" s="12"/>
      <c r="CAL12" s="12"/>
      <c r="CAM12" s="12"/>
      <c r="CAN12" s="12"/>
      <c r="CAO12" s="12"/>
      <c r="CAP12" s="12"/>
      <c r="CAQ12" s="12"/>
      <c r="CAR12" s="12"/>
      <c r="CAS12" s="12"/>
      <c r="CAT12" s="12"/>
      <c r="CAU12" s="12"/>
      <c r="CAV12" s="12"/>
      <c r="CAW12" s="12"/>
      <c r="CAX12" s="12"/>
      <c r="CAY12" s="12"/>
      <c r="CAZ12" s="12"/>
      <c r="CBA12" s="12"/>
      <c r="CBB12" s="12"/>
      <c r="CBC12" s="12"/>
      <c r="CBD12" s="12"/>
      <c r="CBE12" s="12"/>
      <c r="CBF12" s="12"/>
      <c r="CBG12" s="12"/>
      <c r="CBH12" s="12"/>
      <c r="CBI12" s="12"/>
      <c r="CBJ12" s="12"/>
      <c r="CBK12" s="12"/>
      <c r="CBL12" s="12"/>
      <c r="CBM12" s="12"/>
      <c r="CBN12" s="12"/>
      <c r="CBO12" s="12"/>
      <c r="CBP12" s="12"/>
      <c r="CBQ12" s="12"/>
      <c r="CBR12" s="12"/>
      <c r="CBS12" s="12"/>
      <c r="CBT12" s="12"/>
      <c r="CBU12" s="12"/>
      <c r="CBV12" s="12"/>
      <c r="CBW12" s="12"/>
      <c r="CBX12" s="12"/>
      <c r="CBY12" s="12"/>
      <c r="CBZ12" s="12"/>
      <c r="CCA12" s="12"/>
      <c r="CCB12" s="12"/>
      <c r="CCC12" s="12"/>
      <c r="CCD12" s="12"/>
      <c r="CCE12" s="12"/>
      <c r="CCF12" s="12"/>
      <c r="CCG12" s="12"/>
      <c r="CCH12" s="12"/>
      <c r="CCI12" s="12"/>
      <c r="CCJ12" s="12"/>
      <c r="CCK12" s="12"/>
      <c r="CCL12" s="12"/>
      <c r="CCM12" s="12"/>
      <c r="CCN12" s="12"/>
      <c r="CCO12" s="12"/>
      <c r="CCP12" s="12"/>
      <c r="CCQ12" s="12"/>
      <c r="CCR12" s="12"/>
      <c r="CCS12" s="12"/>
      <c r="CCT12" s="12"/>
      <c r="CCU12" s="12"/>
      <c r="CCV12" s="12"/>
      <c r="CCW12" s="12"/>
      <c r="CCX12" s="12"/>
      <c r="CCY12" s="12"/>
      <c r="CCZ12" s="12"/>
      <c r="CDA12" s="12"/>
      <c r="CDB12" s="12"/>
      <c r="CDC12" s="12"/>
      <c r="CDD12" s="12"/>
      <c r="CDE12" s="12"/>
      <c r="CDF12" s="12"/>
      <c r="CDG12" s="12"/>
      <c r="CDH12" s="12"/>
      <c r="CDI12" s="12"/>
      <c r="CDJ12" s="12"/>
      <c r="CDK12" s="12"/>
      <c r="CDL12" s="12"/>
      <c r="CDM12" s="12"/>
      <c r="CDN12" s="12"/>
      <c r="CDO12" s="12"/>
      <c r="CDP12" s="12"/>
      <c r="CDQ12" s="12"/>
      <c r="CDR12" s="12"/>
      <c r="CDS12" s="12"/>
      <c r="CDT12" s="12"/>
      <c r="CDU12" s="12"/>
      <c r="CDV12" s="12"/>
      <c r="CDW12" s="12"/>
      <c r="CDX12" s="12"/>
      <c r="CDY12" s="12"/>
      <c r="CDZ12" s="12"/>
      <c r="CEA12" s="12"/>
      <c r="CEB12" s="12"/>
      <c r="CEC12" s="12"/>
      <c r="CED12" s="12"/>
      <c r="CEE12" s="12"/>
      <c r="CEF12" s="12"/>
      <c r="CEG12" s="12"/>
      <c r="CEH12" s="12"/>
      <c r="CEI12" s="12"/>
      <c r="CEJ12" s="12"/>
      <c r="CEK12" s="12"/>
      <c r="CEL12" s="12"/>
      <c r="CEM12" s="12"/>
      <c r="CEN12" s="12"/>
      <c r="CEO12" s="12"/>
      <c r="CEP12" s="12"/>
      <c r="CEQ12" s="12"/>
      <c r="CER12" s="12"/>
      <c r="CES12" s="12"/>
      <c r="CET12" s="12"/>
      <c r="CEU12" s="12"/>
      <c r="CEV12" s="12"/>
      <c r="CEW12" s="12"/>
      <c r="CEX12" s="12"/>
      <c r="CEY12" s="12"/>
      <c r="CEZ12" s="12"/>
      <c r="CFA12" s="12"/>
      <c r="CFB12" s="12"/>
      <c r="CFC12" s="12"/>
      <c r="CFD12" s="12"/>
      <c r="CFE12" s="12"/>
      <c r="CFF12" s="12"/>
      <c r="CFG12" s="12"/>
      <c r="CFH12" s="12"/>
      <c r="CFI12" s="12"/>
      <c r="CFJ12" s="12"/>
      <c r="CFK12" s="12"/>
      <c r="CFL12" s="12"/>
      <c r="CFM12" s="12"/>
      <c r="CFN12" s="12"/>
      <c r="CFO12" s="12"/>
      <c r="CFP12" s="12"/>
      <c r="CFQ12" s="12"/>
      <c r="CFR12" s="12"/>
      <c r="CFS12" s="12"/>
      <c r="CFT12" s="12"/>
      <c r="CFU12" s="12"/>
      <c r="CFV12" s="12"/>
      <c r="CFW12" s="12"/>
      <c r="CFX12" s="12"/>
      <c r="CFY12" s="12"/>
      <c r="CFZ12" s="12"/>
      <c r="CGA12" s="12"/>
      <c r="CGB12" s="12"/>
      <c r="CGC12" s="12"/>
      <c r="CGD12" s="12"/>
      <c r="CGE12" s="12"/>
      <c r="CGF12" s="12"/>
      <c r="CGG12" s="12"/>
      <c r="CGH12" s="12"/>
      <c r="CGI12" s="12"/>
      <c r="CGJ12" s="12"/>
      <c r="CGK12" s="12"/>
      <c r="CGL12" s="12"/>
      <c r="CGM12" s="12"/>
      <c r="CGN12" s="12"/>
      <c r="CGO12" s="12"/>
      <c r="CGP12" s="12"/>
      <c r="CGQ12" s="12"/>
      <c r="CGR12" s="12"/>
      <c r="CGS12" s="12"/>
      <c r="CGT12" s="12"/>
      <c r="CGU12" s="12"/>
      <c r="CGV12" s="12"/>
      <c r="CGW12" s="12"/>
      <c r="CGX12" s="12"/>
      <c r="CGY12" s="12"/>
      <c r="CGZ12" s="12"/>
      <c r="CHA12" s="12"/>
      <c r="CHB12" s="12"/>
      <c r="CHC12" s="12"/>
      <c r="CHD12" s="12"/>
      <c r="CHE12" s="12"/>
      <c r="CHF12" s="12"/>
      <c r="CHG12" s="12"/>
      <c r="CHH12" s="12"/>
      <c r="CHI12" s="12"/>
      <c r="CHJ12" s="12"/>
      <c r="CHK12" s="12"/>
      <c r="CHL12" s="12"/>
      <c r="CHM12" s="12"/>
      <c r="CHN12" s="12"/>
      <c r="CHO12" s="12"/>
      <c r="CHP12" s="12"/>
      <c r="CHQ12" s="12"/>
      <c r="CHR12" s="12"/>
      <c r="CHS12" s="12"/>
      <c r="CHT12" s="12"/>
      <c r="CHU12" s="12"/>
      <c r="CHV12" s="12"/>
      <c r="CHW12" s="12"/>
      <c r="CHX12" s="12"/>
      <c r="CHY12" s="12"/>
      <c r="CHZ12" s="12"/>
      <c r="CIA12" s="12"/>
      <c r="CIB12" s="12"/>
      <c r="CIC12" s="12"/>
      <c r="CID12" s="12"/>
      <c r="CIE12" s="12"/>
      <c r="CIF12" s="12"/>
      <c r="CIG12" s="12"/>
      <c r="CIH12" s="12"/>
      <c r="CII12" s="12"/>
      <c r="CIJ12" s="12"/>
      <c r="CIK12" s="12"/>
      <c r="CIL12" s="12"/>
      <c r="CIM12" s="12"/>
      <c r="CIN12" s="12"/>
      <c r="CIO12" s="12"/>
      <c r="CIP12" s="12"/>
      <c r="CIQ12" s="12"/>
      <c r="CIR12" s="12"/>
      <c r="CIS12" s="12"/>
      <c r="CIT12" s="12"/>
      <c r="CIU12" s="12"/>
      <c r="CIV12" s="12"/>
      <c r="CIW12" s="12"/>
      <c r="CIX12" s="12"/>
      <c r="CIY12" s="12"/>
      <c r="CIZ12" s="12"/>
      <c r="CJA12" s="12"/>
      <c r="CJB12" s="12"/>
      <c r="CJC12" s="12"/>
      <c r="CJD12" s="12"/>
      <c r="CJE12" s="12"/>
      <c r="CJF12" s="12"/>
      <c r="CJG12" s="12"/>
      <c r="CJH12" s="12"/>
      <c r="CJI12" s="12"/>
      <c r="CJJ12" s="12"/>
      <c r="CJK12" s="12"/>
      <c r="CJL12" s="12"/>
      <c r="CJM12" s="12"/>
      <c r="CJN12" s="12"/>
      <c r="CJO12" s="12"/>
      <c r="CJP12" s="12"/>
      <c r="CJQ12" s="12"/>
      <c r="CJR12" s="12"/>
      <c r="CJS12" s="12"/>
      <c r="CJT12" s="12"/>
      <c r="CJU12" s="12"/>
      <c r="CJV12" s="12"/>
      <c r="CJW12" s="12"/>
      <c r="CJX12" s="12"/>
      <c r="CJY12" s="12"/>
      <c r="CJZ12" s="12"/>
      <c r="CKA12" s="12"/>
      <c r="CKB12" s="12"/>
      <c r="CKC12" s="12"/>
      <c r="CKD12" s="12"/>
      <c r="CKE12" s="12"/>
      <c r="CKF12" s="12"/>
      <c r="CKG12" s="12"/>
      <c r="CKH12" s="12"/>
      <c r="CKI12" s="12"/>
      <c r="CKJ12" s="12"/>
      <c r="CKK12" s="12"/>
      <c r="CKL12" s="12"/>
      <c r="CKM12" s="12"/>
      <c r="CKN12" s="12"/>
      <c r="CKO12" s="12"/>
      <c r="CKP12" s="12"/>
      <c r="CKQ12" s="12"/>
      <c r="CKR12" s="12"/>
      <c r="CKS12" s="12"/>
      <c r="CKT12" s="12"/>
      <c r="CKU12" s="12"/>
      <c r="CKV12" s="12"/>
      <c r="CKW12" s="12"/>
      <c r="CKX12" s="12"/>
      <c r="CKY12" s="12"/>
      <c r="CKZ12" s="12"/>
      <c r="CLA12" s="12"/>
      <c r="CLB12" s="12"/>
      <c r="CLC12" s="12"/>
      <c r="CLD12" s="12"/>
      <c r="CLE12" s="12"/>
      <c r="CLF12" s="12"/>
      <c r="CLG12" s="12"/>
      <c r="CLH12" s="12"/>
      <c r="CLI12" s="12"/>
      <c r="CLJ12" s="12"/>
      <c r="CLK12" s="12"/>
      <c r="CLL12" s="12"/>
      <c r="CLM12" s="12"/>
      <c r="CLN12" s="12"/>
      <c r="CLO12" s="12"/>
      <c r="CLP12" s="12"/>
      <c r="CLQ12" s="12"/>
      <c r="CLR12" s="12"/>
      <c r="CLS12" s="12"/>
      <c r="CLT12" s="12"/>
      <c r="CLU12" s="12"/>
      <c r="CLV12" s="12"/>
      <c r="CLW12" s="12"/>
      <c r="CLX12" s="12"/>
      <c r="CLY12" s="12"/>
      <c r="CLZ12" s="12"/>
      <c r="CMA12" s="12"/>
      <c r="CMB12" s="12"/>
      <c r="CMC12" s="12"/>
      <c r="CMD12" s="12"/>
      <c r="CME12" s="12"/>
      <c r="CMF12" s="12"/>
      <c r="CMG12" s="12"/>
      <c r="CMH12" s="12"/>
      <c r="CMI12" s="12"/>
      <c r="CMJ12" s="12"/>
      <c r="CMK12" s="12"/>
      <c r="CML12" s="12"/>
      <c r="CMM12" s="12"/>
      <c r="CMN12" s="12"/>
      <c r="CMO12" s="12"/>
      <c r="CMP12" s="12"/>
      <c r="CMQ12" s="12"/>
      <c r="CMR12" s="12"/>
      <c r="CMS12" s="12"/>
      <c r="CMT12" s="12"/>
      <c r="CMU12" s="12"/>
      <c r="CMV12" s="12"/>
      <c r="CMW12" s="12"/>
      <c r="CMX12" s="12"/>
      <c r="CMY12" s="12"/>
      <c r="CMZ12" s="12"/>
      <c r="CNA12" s="12"/>
      <c r="CNB12" s="12"/>
      <c r="CNC12" s="12"/>
      <c r="CND12" s="12"/>
      <c r="CNE12" s="12"/>
      <c r="CNF12" s="12"/>
      <c r="CNG12" s="12"/>
      <c r="CNH12" s="12"/>
      <c r="CNI12" s="12"/>
      <c r="CNJ12" s="12"/>
      <c r="CNK12" s="12"/>
      <c r="CNL12" s="12"/>
      <c r="CNM12" s="12"/>
      <c r="CNN12" s="12"/>
      <c r="CNO12" s="12"/>
      <c r="CNP12" s="12"/>
      <c r="CNQ12" s="12"/>
      <c r="CNR12" s="12"/>
      <c r="CNS12" s="12"/>
      <c r="CNT12" s="12"/>
      <c r="CNU12" s="12"/>
      <c r="CNV12" s="12"/>
      <c r="CNW12" s="12"/>
      <c r="CNX12" s="12"/>
      <c r="CNY12" s="12"/>
      <c r="CNZ12" s="12"/>
      <c r="COA12" s="12"/>
      <c r="COB12" s="12"/>
      <c r="COC12" s="12"/>
      <c r="COD12" s="12"/>
      <c r="COE12" s="12"/>
      <c r="COF12" s="12"/>
      <c r="COG12" s="12"/>
      <c r="COH12" s="12"/>
      <c r="COI12" s="12"/>
      <c r="COJ12" s="12"/>
      <c r="COK12" s="12"/>
      <c r="COL12" s="12"/>
      <c r="COM12" s="12"/>
      <c r="CON12" s="12"/>
      <c r="COO12" s="12"/>
      <c r="COP12" s="12"/>
      <c r="COQ12" s="12"/>
      <c r="COR12" s="12"/>
      <c r="COS12" s="12"/>
      <c r="COT12" s="12"/>
      <c r="COU12" s="12"/>
      <c r="COV12" s="12"/>
      <c r="COW12" s="12"/>
      <c r="COX12" s="12"/>
      <c r="COY12" s="12"/>
      <c r="COZ12" s="12"/>
      <c r="CPA12" s="12"/>
      <c r="CPB12" s="12"/>
      <c r="CPC12" s="12"/>
      <c r="CPD12" s="12"/>
      <c r="CPE12" s="12"/>
      <c r="CPF12" s="12"/>
      <c r="CPG12" s="12"/>
      <c r="CPH12" s="12"/>
      <c r="CPI12" s="12"/>
      <c r="CPJ12" s="12"/>
      <c r="CPK12" s="12"/>
      <c r="CPL12" s="12"/>
      <c r="CPM12" s="12"/>
      <c r="CPN12" s="12"/>
      <c r="CPO12" s="12"/>
      <c r="CPP12" s="12"/>
      <c r="CPQ12" s="12"/>
      <c r="CPR12" s="12"/>
      <c r="CPS12" s="12"/>
      <c r="CPT12" s="12"/>
      <c r="CPU12" s="12"/>
      <c r="CPV12" s="12"/>
      <c r="CPW12" s="12"/>
      <c r="CPX12" s="12"/>
      <c r="CPY12" s="12"/>
      <c r="CPZ12" s="12"/>
      <c r="CQA12" s="12"/>
      <c r="CQB12" s="12"/>
      <c r="CQC12" s="12"/>
      <c r="CQD12" s="12"/>
      <c r="CQE12" s="12"/>
      <c r="CQF12" s="12"/>
      <c r="CQG12" s="12"/>
      <c r="CQH12" s="12"/>
      <c r="CQI12" s="12"/>
      <c r="CQJ12" s="12"/>
      <c r="CQK12" s="12"/>
      <c r="CQL12" s="12"/>
      <c r="CQM12" s="12"/>
      <c r="CQN12" s="12"/>
      <c r="CQO12" s="12"/>
      <c r="CQP12" s="12"/>
      <c r="CQQ12" s="12"/>
      <c r="CQR12" s="12"/>
      <c r="CQS12" s="12"/>
      <c r="CQT12" s="12"/>
      <c r="CQU12" s="12"/>
      <c r="CQV12" s="12"/>
      <c r="CQW12" s="12"/>
      <c r="CQX12" s="12"/>
      <c r="CQY12" s="12"/>
      <c r="CQZ12" s="12"/>
      <c r="CRA12" s="12"/>
      <c r="CRB12" s="12"/>
      <c r="CRC12" s="12"/>
      <c r="CRD12" s="12"/>
      <c r="CRE12" s="12"/>
      <c r="CRF12" s="12"/>
      <c r="CRG12" s="12"/>
      <c r="CRH12" s="12"/>
      <c r="CRI12" s="12"/>
      <c r="CRJ12" s="12"/>
      <c r="CRK12" s="12"/>
      <c r="CRL12" s="12"/>
      <c r="CRM12" s="12"/>
      <c r="CRN12" s="12"/>
      <c r="CRO12" s="12"/>
      <c r="CRP12" s="12"/>
      <c r="CRQ12" s="12"/>
      <c r="CRR12" s="12"/>
      <c r="CRS12" s="12"/>
      <c r="CRT12" s="12"/>
      <c r="CRU12" s="12"/>
      <c r="CRV12" s="12"/>
      <c r="CRW12" s="12"/>
      <c r="CRX12" s="12"/>
      <c r="CRY12" s="12"/>
      <c r="CRZ12" s="12"/>
      <c r="CSA12" s="12"/>
      <c r="CSB12" s="12"/>
      <c r="CSC12" s="12"/>
      <c r="CSD12" s="12"/>
      <c r="CSE12" s="12"/>
      <c r="CSF12" s="12"/>
      <c r="CSG12" s="12"/>
      <c r="CSH12" s="12"/>
      <c r="CSI12" s="12"/>
      <c r="CSJ12" s="12"/>
      <c r="CSK12" s="12"/>
      <c r="CSL12" s="12"/>
      <c r="CSM12" s="12"/>
      <c r="CSN12" s="12"/>
      <c r="CSO12" s="12"/>
      <c r="CSP12" s="12"/>
      <c r="CSQ12" s="12"/>
      <c r="CSR12" s="12"/>
      <c r="CSS12" s="12"/>
      <c r="CST12" s="12"/>
      <c r="CSU12" s="12"/>
      <c r="CSV12" s="12"/>
      <c r="CSW12" s="12"/>
      <c r="CSX12" s="12"/>
      <c r="CSY12" s="12"/>
      <c r="CSZ12" s="12"/>
      <c r="CTA12" s="12"/>
      <c r="CTB12" s="12"/>
      <c r="CTC12" s="12"/>
      <c r="CTD12" s="12"/>
      <c r="CTE12" s="12"/>
      <c r="CTF12" s="12"/>
      <c r="CTG12" s="12"/>
      <c r="CTH12" s="12"/>
      <c r="CTI12" s="12"/>
      <c r="CTJ12" s="12"/>
      <c r="CTK12" s="12"/>
      <c r="CTL12" s="12"/>
      <c r="CTM12" s="12"/>
      <c r="CTN12" s="12"/>
      <c r="CTO12" s="12"/>
      <c r="CTP12" s="12"/>
      <c r="CTQ12" s="12"/>
      <c r="CTR12" s="12"/>
      <c r="CTS12" s="12"/>
      <c r="CTT12" s="12"/>
      <c r="CTU12" s="12"/>
      <c r="CTV12" s="12"/>
      <c r="CTW12" s="12"/>
      <c r="CTX12" s="12"/>
      <c r="CTY12" s="12"/>
      <c r="CTZ12" s="12"/>
      <c r="CUA12" s="12"/>
      <c r="CUB12" s="12"/>
      <c r="CUC12" s="12"/>
      <c r="CUD12" s="12"/>
      <c r="CUE12" s="12"/>
      <c r="CUF12" s="12"/>
      <c r="CUG12" s="12"/>
      <c r="CUH12" s="12"/>
      <c r="CUI12" s="12"/>
      <c r="CUJ12" s="12"/>
      <c r="CUK12" s="12"/>
      <c r="CUL12" s="12"/>
      <c r="CUM12" s="12"/>
      <c r="CUN12" s="12"/>
      <c r="CUO12" s="12"/>
      <c r="CUP12" s="12"/>
      <c r="CUQ12" s="12"/>
      <c r="CUR12" s="12"/>
      <c r="CUS12" s="12"/>
      <c r="CUT12" s="12"/>
      <c r="CUU12" s="12"/>
      <c r="CUV12" s="12"/>
      <c r="CUW12" s="12"/>
      <c r="CUX12" s="12"/>
      <c r="CUY12" s="12"/>
      <c r="CUZ12" s="12"/>
      <c r="CVA12" s="12"/>
      <c r="CVB12" s="12"/>
      <c r="CVC12" s="12"/>
      <c r="CVD12" s="12"/>
      <c r="CVE12" s="12"/>
      <c r="CVF12" s="12"/>
      <c r="CVG12" s="12"/>
      <c r="CVH12" s="12"/>
      <c r="CVI12" s="12"/>
      <c r="CVJ12" s="12"/>
      <c r="CVK12" s="12"/>
      <c r="CVL12" s="12"/>
      <c r="CVM12" s="12"/>
      <c r="CVN12" s="12"/>
      <c r="CVO12" s="12"/>
      <c r="CVP12" s="12"/>
      <c r="CVQ12" s="12"/>
      <c r="CVR12" s="12"/>
      <c r="CVS12" s="12"/>
      <c r="CVT12" s="12"/>
      <c r="CVU12" s="12"/>
      <c r="CVV12" s="12"/>
      <c r="CVW12" s="12"/>
      <c r="CVX12" s="12"/>
      <c r="CVY12" s="12"/>
      <c r="CVZ12" s="12"/>
      <c r="CWA12" s="12"/>
      <c r="CWB12" s="12"/>
      <c r="CWC12" s="12"/>
      <c r="CWD12" s="12"/>
      <c r="CWE12" s="12"/>
      <c r="CWF12" s="12"/>
      <c r="CWG12" s="12"/>
      <c r="CWH12" s="12"/>
      <c r="CWI12" s="12"/>
      <c r="CWJ12" s="12"/>
      <c r="CWK12" s="12"/>
      <c r="CWL12" s="12"/>
      <c r="CWM12" s="12"/>
      <c r="CWN12" s="12"/>
      <c r="CWO12" s="12"/>
      <c r="CWP12" s="12"/>
      <c r="CWQ12" s="12"/>
      <c r="CWR12" s="12"/>
      <c r="CWS12" s="12"/>
      <c r="CWT12" s="12"/>
      <c r="CWU12" s="12"/>
      <c r="CWV12" s="12"/>
      <c r="CWW12" s="12"/>
      <c r="CWX12" s="12"/>
      <c r="CWY12" s="12"/>
      <c r="CWZ12" s="12"/>
      <c r="CXA12" s="12"/>
      <c r="CXB12" s="12"/>
      <c r="CXC12" s="12"/>
      <c r="CXD12" s="12"/>
      <c r="CXE12" s="12"/>
      <c r="CXF12" s="12"/>
      <c r="CXG12" s="12"/>
      <c r="CXH12" s="12"/>
      <c r="CXI12" s="12"/>
      <c r="CXJ12" s="12"/>
      <c r="CXK12" s="12"/>
      <c r="CXL12" s="12"/>
      <c r="CXM12" s="12"/>
      <c r="CXN12" s="12"/>
      <c r="CXO12" s="12"/>
      <c r="CXP12" s="12"/>
      <c r="CXQ12" s="12"/>
      <c r="CXR12" s="12"/>
      <c r="CXS12" s="12"/>
      <c r="CXT12" s="12"/>
      <c r="CXU12" s="12"/>
      <c r="CXV12" s="12"/>
      <c r="CXW12" s="12"/>
      <c r="CXX12" s="12"/>
      <c r="CXY12" s="12"/>
      <c r="CXZ12" s="12"/>
      <c r="CYA12" s="12"/>
      <c r="CYB12" s="12"/>
      <c r="CYC12" s="12"/>
      <c r="CYD12" s="12"/>
      <c r="CYE12" s="12"/>
      <c r="CYF12" s="12"/>
      <c r="CYG12" s="12"/>
      <c r="CYH12" s="12"/>
      <c r="CYI12" s="12"/>
      <c r="CYJ12" s="12"/>
      <c r="CYK12" s="12"/>
      <c r="CYL12" s="12"/>
      <c r="CYM12" s="12"/>
      <c r="CYN12" s="12"/>
      <c r="CYO12" s="12"/>
      <c r="CYP12" s="12"/>
      <c r="CYQ12" s="12"/>
      <c r="CYR12" s="12"/>
      <c r="CYS12" s="12"/>
      <c r="CYT12" s="12"/>
      <c r="CYU12" s="12"/>
      <c r="CYV12" s="12"/>
      <c r="CYW12" s="12"/>
      <c r="CYX12" s="12"/>
      <c r="CYY12" s="12"/>
      <c r="CYZ12" s="12"/>
      <c r="CZA12" s="12"/>
      <c r="CZB12" s="12"/>
      <c r="CZC12" s="12"/>
      <c r="CZD12" s="12"/>
      <c r="CZE12" s="12"/>
      <c r="CZF12" s="12"/>
      <c r="CZG12" s="12"/>
      <c r="CZH12" s="12"/>
      <c r="CZI12" s="12"/>
      <c r="CZJ12" s="12"/>
      <c r="CZK12" s="12"/>
      <c r="CZL12" s="12"/>
      <c r="CZM12" s="12"/>
      <c r="CZN12" s="12"/>
      <c r="CZO12" s="12"/>
      <c r="CZP12" s="12"/>
      <c r="CZQ12" s="12"/>
      <c r="CZR12" s="12"/>
      <c r="CZS12" s="12"/>
      <c r="CZT12" s="12"/>
      <c r="CZU12" s="12"/>
      <c r="CZV12" s="12"/>
      <c r="CZW12" s="12"/>
      <c r="CZX12" s="12"/>
      <c r="CZY12" s="12"/>
      <c r="CZZ12" s="12"/>
      <c r="DAA12" s="12"/>
      <c r="DAB12" s="12"/>
      <c r="DAC12" s="12"/>
      <c r="DAD12" s="12"/>
      <c r="DAE12" s="12"/>
      <c r="DAF12" s="12"/>
      <c r="DAG12" s="12"/>
      <c r="DAH12" s="12"/>
      <c r="DAI12" s="12"/>
      <c r="DAJ12" s="12"/>
      <c r="DAK12" s="12"/>
      <c r="DAL12" s="12"/>
      <c r="DAM12" s="12"/>
      <c r="DAN12" s="12"/>
      <c r="DAO12" s="12"/>
      <c r="DAP12" s="12"/>
      <c r="DAQ12" s="12"/>
      <c r="DAR12" s="12"/>
      <c r="DAS12" s="12"/>
      <c r="DAT12" s="12"/>
      <c r="DAU12" s="12"/>
      <c r="DAV12" s="12"/>
      <c r="DAW12" s="12"/>
      <c r="DAX12" s="12"/>
      <c r="DAY12" s="12"/>
      <c r="DAZ12" s="12"/>
      <c r="DBA12" s="12"/>
      <c r="DBB12" s="12"/>
      <c r="DBC12" s="12"/>
      <c r="DBD12" s="12"/>
      <c r="DBE12" s="12"/>
      <c r="DBF12" s="12"/>
      <c r="DBG12" s="12"/>
      <c r="DBH12" s="12"/>
      <c r="DBI12" s="12"/>
      <c r="DBJ12" s="12"/>
      <c r="DBK12" s="12"/>
      <c r="DBL12" s="12"/>
      <c r="DBM12" s="12"/>
    </row>
    <row r="13" spans="1:2914" s="11" customFormat="1" ht="227" customHeight="1">
      <c r="A13" s="80" t="s">
        <v>114</v>
      </c>
      <c r="B13" s="89" t="s">
        <v>148</v>
      </c>
      <c r="C13" s="80" t="s">
        <v>48</v>
      </c>
      <c r="D13" s="80" t="s">
        <v>1690</v>
      </c>
      <c r="E13" s="80" t="s">
        <v>56</v>
      </c>
      <c r="F13" s="80" t="s">
        <v>102</v>
      </c>
      <c r="G13" s="80" t="s">
        <v>171</v>
      </c>
      <c r="H13" s="80" t="s">
        <v>163</v>
      </c>
      <c r="I13" s="80" t="s">
        <v>199</v>
      </c>
      <c r="J13" s="80" t="s">
        <v>199</v>
      </c>
      <c r="K13" s="80" t="s">
        <v>77</v>
      </c>
      <c r="L13" s="80" t="s">
        <v>83</v>
      </c>
      <c r="M13" s="90">
        <v>42475</v>
      </c>
      <c r="N13" s="80" t="s">
        <v>95</v>
      </c>
      <c r="O13" s="80">
        <v>-25.458300000000001</v>
      </c>
      <c r="P13" s="80">
        <v>31.6341</v>
      </c>
      <c r="Q13" s="80" t="s">
        <v>1951</v>
      </c>
      <c r="R13" s="80" t="s">
        <v>199</v>
      </c>
      <c r="S13" s="80" t="s">
        <v>80</v>
      </c>
      <c r="T13" s="80" t="s">
        <v>136</v>
      </c>
      <c r="U13" s="80" t="s">
        <v>38</v>
      </c>
      <c r="V13" s="80" t="s">
        <v>127</v>
      </c>
      <c r="W13" s="80" t="s">
        <v>44</v>
      </c>
      <c r="X13" s="80" t="s">
        <v>82</v>
      </c>
      <c r="Y13" s="80" t="s">
        <v>199</v>
      </c>
      <c r="Z13" s="80" t="s">
        <v>199</v>
      </c>
      <c r="AA13" s="89" t="s">
        <v>157</v>
      </c>
      <c r="AB13" s="89" t="s">
        <v>307</v>
      </c>
      <c r="AC13" s="80" t="s">
        <v>1447</v>
      </c>
      <c r="AD13" s="80" t="s">
        <v>36</v>
      </c>
      <c r="AE13" s="80" t="s">
        <v>199</v>
      </c>
      <c r="AF13" s="80" t="s">
        <v>199</v>
      </c>
      <c r="AG13" s="80" t="s">
        <v>199</v>
      </c>
      <c r="AH13" s="80" t="s">
        <v>199</v>
      </c>
      <c r="AI13" s="80" t="s">
        <v>199</v>
      </c>
      <c r="AJ13" s="80" t="s">
        <v>199</v>
      </c>
      <c r="AK13" s="80" t="s">
        <v>199</v>
      </c>
      <c r="AL13" s="80" t="s">
        <v>77</v>
      </c>
      <c r="AM13" s="80"/>
      <c r="AN13" s="91" t="s">
        <v>21</v>
      </c>
      <c r="AO13" s="80" t="s">
        <v>83</v>
      </c>
      <c r="AP13" s="80" t="s">
        <v>199</v>
      </c>
      <c r="AQ13" s="80" t="s">
        <v>46</v>
      </c>
      <c r="AR13" s="80" t="s">
        <v>199</v>
      </c>
      <c r="AS13" s="80" t="s">
        <v>199</v>
      </c>
      <c r="AT13" s="90" t="s">
        <v>199</v>
      </c>
      <c r="AU13" s="80" t="s">
        <v>101</v>
      </c>
      <c r="AV13" s="80" t="s">
        <v>2117</v>
      </c>
      <c r="AW13" s="95" t="s">
        <v>1602</v>
      </c>
      <c r="AX13" s="80" t="s">
        <v>105</v>
      </c>
      <c r="AY13" s="80" t="s">
        <v>138</v>
      </c>
      <c r="AZ13" s="80" t="s">
        <v>177</v>
      </c>
      <c r="BA13" s="80"/>
      <c r="BB13" s="80" t="s">
        <v>94</v>
      </c>
      <c r="BC13" s="94">
        <v>42475</v>
      </c>
      <c r="BD13" s="12"/>
      <c r="BE13" s="12"/>
      <c r="BF13" s="12"/>
      <c r="BG13" s="12"/>
      <c r="BH13" s="12"/>
      <c r="BI13" s="12"/>
      <c r="BJ13" s="12"/>
      <c r="BK13" s="12"/>
      <c r="BL13" s="12"/>
      <c r="BM13" s="12"/>
      <c r="BN13" s="12"/>
      <c r="BO13" s="12"/>
      <c r="BP13" s="12"/>
      <c r="BQ13" s="12"/>
      <c r="BR13" s="12"/>
      <c r="BS13" s="12"/>
      <c r="BT13" s="12"/>
      <c r="BU13" s="12"/>
      <c r="BV13" s="12"/>
      <c r="BW13" s="12"/>
      <c r="BX13" s="12"/>
      <c r="BY13" s="12"/>
      <c r="BZ13" s="12"/>
      <c r="CA13" s="12"/>
      <c r="CB13" s="12"/>
      <c r="CC13" s="12"/>
      <c r="CD13" s="12"/>
      <c r="CE13" s="12"/>
      <c r="CF13" s="12"/>
      <c r="CG13" s="12"/>
      <c r="CH13" s="12"/>
      <c r="CI13" s="12"/>
      <c r="CJ13" s="12"/>
      <c r="CK13" s="12"/>
      <c r="CL13" s="12"/>
      <c r="CM13" s="12"/>
      <c r="CN13" s="12"/>
      <c r="CO13" s="12"/>
      <c r="CP13" s="12"/>
      <c r="CQ13" s="12"/>
      <c r="CR13" s="12"/>
      <c r="CS13" s="12"/>
      <c r="CT13" s="12"/>
      <c r="CU13" s="12"/>
      <c r="CV13" s="12"/>
      <c r="CW13" s="12"/>
      <c r="CX13" s="12"/>
      <c r="CY13" s="12"/>
      <c r="CZ13" s="12"/>
      <c r="DA13" s="12"/>
      <c r="DB13" s="12"/>
      <c r="DC13" s="12"/>
      <c r="DD13" s="12"/>
      <c r="DE13" s="12"/>
      <c r="DF13" s="12"/>
      <c r="DG13" s="12"/>
      <c r="DH13" s="12"/>
      <c r="DI13" s="12"/>
      <c r="DJ13" s="12"/>
      <c r="DK13" s="12"/>
      <c r="DL13" s="12"/>
      <c r="DM13" s="12"/>
      <c r="DN13" s="12"/>
      <c r="DO13" s="12"/>
      <c r="DP13" s="12"/>
      <c r="DQ13" s="12"/>
      <c r="DR13" s="12"/>
      <c r="DS13" s="12"/>
      <c r="DT13" s="12"/>
      <c r="DU13" s="12"/>
      <c r="DV13" s="12"/>
      <c r="DW13" s="12"/>
      <c r="DX13" s="12"/>
      <c r="DY13" s="12"/>
      <c r="DZ13" s="12"/>
      <c r="EA13" s="12"/>
      <c r="EB13" s="12"/>
      <c r="EC13" s="12"/>
      <c r="ED13" s="12"/>
      <c r="EE13" s="12"/>
      <c r="EF13" s="12"/>
      <c r="EG13" s="12"/>
      <c r="EH13" s="12"/>
      <c r="EI13" s="12"/>
      <c r="EJ13" s="12"/>
      <c r="EK13" s="12"/>
      <c r="EL13" s="12"/>
      <c r="EM13" s="12"/>
      <c r="EN13" s="12"/>
      <c r="EO13" s="12"/>
      <c r="EP13" s="12"/>
      <c r="EQ13" s="12"/>
      <c r="ER13" s="12"/>
      <c r="ES13" s="12"/>
      <c r="ET13" s="12"/>
      <c r="EU13" s="12"/>
      <c r="EV13" s="12"/>
      <c r="EW13" s="12"/>
      <c r="EX13" s="12"/>
      <c r="EY13" s="12"/>
      <c r="EZ13" s="12"/>
      <c r="FA13" s="12"/>
      <c r="FB13" s="12"/>
      <c r="FC13" s="12"/>
      <c r="FD13" s="12"/>
      <c r="FE13" s="12"/>
      <c r="FF13" s="12"/>
      <c r="FG13" s="12"/>
      <c r="FH13" s="12"/>
      <c r="FI13" s="12"/>
      <c r="FJ13" s="12"/>
      <c r="FK13" s="12"/>
      <c r="FL13" s="12"/>
      <c r="FM13" s="12"/>
      <c r="FN13" s="12"/>
      <c r="FO13" s="12"/>
      <c r="FP13" s="12"/>
      <c r="FQ13" s="12"/>
      <c r="FR13" s="12"/>
      <c r="FS13" s="12"/>
      <c r="FT13" s="12"/>
      <c r="FU13" s="12"/>
      <c r="FV13" s="12"/>
      <c r="FW13" s="12"/>
      <c r="FX13" s="12"/>
      <c r="FY13" s="12"/>
      <c r="FZ13" s="12"/>
      <c r="GA13" s="12"/>
      <c r="GB13" s="12"/>
      <c r="GC13" s="12"/>
      <c r="GD13" s="12"/>
      <c r="GE13" s="12"/>
      <c r="GF13" s="12"/>
      <c r="GG13" s="12"/>
      <c r="GH13" s="12"/>
      <c r="GI13" s="12"/>
      <c r="GJ13" s="12"/>
      <c r="GK13" s="12"/>
      <c r="GL13" s="12"/>
      <c r="GM13" s="12"/>
      <c r="GN13" s="12"/>
      <c r="GO13" s="12"/>
      <c r="GP13" s="12"/>
      <c r="GQ13" s="12"/>
      <c r="GR13" s="12"/>
      <c r="GS13" s="12"/>
      <c r="GT13" s="12"/>
      <c r="GU13" s="12"/>
      <c r="GV13" s="12"/>
      <c r="GW13" s="12"/>
      <c r="GX13" s="12"/>
      <c r="GY13" s="12"/>
      <c r="GZ13" s="12"/>
      <c r="HA13" s="12"/>
      <c r="HB13" s="12"/>
      <c r="HC13" s="12"/>
      <c r="HD13" s="12"/>
      <c r="HE13" s="12"/>
      <c r="HF13" s="12"/>
      <c r="HG13" s="12"/>
      <c r="HH13" s="12"/>
      <c r="HI13" s="12"/>
      <c r="HJ13" s="12"/>
      <c r="HK13" s="12"/>
      <c r="HL13" s="12"/>
      <c r="HM13" s="12"/>
      <c r="HN13" s="12"/>
      <c r="HO13" s="12"/>
      <c r="HP13" s="12"/>
      <c r="HQ13" s="12"/>
      <c r="HR13" s="12"/>
      <c r="HS13" s="12"/>
      <c r="HT13" s="12"/>
      <c r="HU13" s="12"/>
      <c r="HV13" s="12"/>
      <c r="HW13" s="12"/>
      <c r="HX13" s="12"/>
      <c r="HY13" s="12"/>
      <c r="HZ13" s="12"/>
      <c r="IA13" s="12"/>
      <c r="IB13" s="12"/>
      <c r="IC13" s="12"/>
      <c r="ID13" s="12"/>
      <c r="IE13" s="12"/>
      <c r="IF13" s="12"/>
      <c r="IG13" s="12"/>
      <c r="IH13" s="12"/>
      <c r="II13" s="12"/>
      <c r="IJ13" s="12"/>
      <c r="IK13" s="12"/>
      <c r="IL13" s="12"/>
      <c r="IM13" s="12"/>
      <c r="IN13" s="12"/>
      <c r="IO13" s="12"/>
      <c r="IP13" s="12"/>
      <c r="IQ13" s="12"/>
      <c r="IR13" s="12"/>
      <c r="IS13" s="12"/>
      <c r="IT13" s="12"/>
      <c r="IU13" s="12"/>
      <c r="IV13" s="12"/>
      <c r="IW13" s="12"/>
      <c r="IX13" s="12"/>
      <c r="IY13" s="12"/>
      <c r="IZ13" s="12"/>
      <c r="JA13" s="12"/>
      <c r="JB13" s="12"/>
      <c r="JC13" s="12"/>
      <c r="JD13" s="12"/>
      <c r="JE13" s="12"/>
      <c r="JF13" s="12"/>
      <c r="JG13" s="12"/>
      <c r="JH13" s="12"/>
      <c r="JI13" s="12"/>
      <c r="JJ13" s="12"/>
      <c r="JK13" s="12"/>
      <c r="JL13" s="12"/>
      <c r="JM13" s="12"/>
      <c r="JN13" s="12"/>
      <c r="JO13" s="12"/>
      <c r="JP13" s="12"/>
      <c r="JQ13" s="12"/>
      <c r="JR13" s="12"/>
      <c r="JS13" s="12"/>
      <c r="JT13" s="12"/>
      <c r="JU13" s="12"/>
      <c r="JV13" s="12"/>
      <c r="JW13" s="12"/>
      <c r="JX13" s="12"/>
      <c r="JY13" s="12"/>
      <c r="JZ13" s="12"/>
      <c r="KA13" s="12"/>
      <c r="KB13" s="12"/>
      <c r="KC13" s="12"/>
      <c r="KD13" s="12"/>
      <c r="KE13" s="12"/>
      <c r="KF13" s="12"/>
      <c r="KG13" s="12"/>
      <c r="KH13" s="12"/>
      <c r="KI13" s="12"/>
      <c r="KJ13" s="12"/>
      <c r="KK13" s="12"/>
      <c r="KL13" s="12"/>
      <c r="KM13" s="12"/>
      <c r="KN13" s="12"/>
      <c r="KO13" s="12"/>
      <c r="KP13" s="12"/>
      <c r="KQ13" s="12"/>
      <c r="KR13" s="12"/>
      <c r="KS13" s="12"/>
      <c r="KT13" s="12"/>
      <c r="KU13" s="12"/>
      <c r="KV13" s="12"/>
      <c r="KW13" s="12"/>
      <c r="KX13" s="12"/>
      <c r="KY13" s="12"/>
      <c r="KZ13" s="12"/>
      <c r="LA13" s="12"/>
      <c r="LB13" s="12"/>
      <c r="LC13" s="12"/>
      <c r="LD13" s="12"/>
      <c r="LE13" s="12"/>
      <c r="LF13" s="12"/>
      <c r="LG13" s="12"/>
      <c r="LH13" s="12"/>
      <c r="LI13" s="12"/>
      <c r="LJ13" s="12"/>
      <c r="LK13" s="12"/>
      <c r="LL13" s="12"/>
      <c r="LM13" s="12"/>
      <c r="LN13" s="12"/>
      <c r="LO13" s="12"/>
      <c r="LP13" s="12"/>
      <c r="LQ13" s="12"/>
      <c r="LR13" s="12"/>
      <c r="LS13" s="12"/>
      <c r="LT13" s="12"/>
      <c r="LU13" s="12"/>
      <c r="LV13" s="12"/>
      <c r="LW13" s="12"/>
      <c r="LX13" s="12"/>
      <c r="LY13" s="12"/>
      <c r="LZ13" s="12"/>
      <c r="MA13" s="12"/>
      <c r="MB13" s="12"/>
      <c r="MC13" s="12"/>
      <c r="MD13" s="12"/>
      <c r="ME13" s="12"/>
      <c r="MF13" s="12"/>
      <c r="MG13" s="12"/>
      <c r="MH13" s="12"/>
      <c r="MI13" s="12"/>
      <c r="MJ13" s="12"/>
      <c r="MK13" s="12"/>
      <c r="ML13" s="12"/>
      <c r="MM13" s="12"/>
      <c r="MN13" s="12"/>
      <c r="MO13" s="12"/>
      <c r="MP13" s="12"/>
      <c r="MQ13" s="12"/>
      <c r="MR13" s="12"/>
      <c r="MS13" s="12"/>
      <c r="MT13" s="12"/>
      <c r="MU13" s="12"/>
      <c r="MV13" s="12"/>
      <c r="MW13" s="12"/>
      <c r="MX13" s="12"/>
      <c r="MY13" s="12"/>
      <c r="MZ13" s="12"/>
      <c r="NA13" s="12"/>
      <c r="NB13" s="12"/>
      <c r="NC13" s="12"/>
      <c r="ND13" s="12"/>
      <c r="NE13" s="12"/>
      <c r="NF13" s="12"/>
      <c r="NG13" s="12"/>
      <c r="NH13" s="12"/>
      <c r="NI13" s="12"/>
      <c r="NJ13" s="12"/>
      <c r="NK13" s="12"/>
      <c r="NL13" s="12"/>
      <c r="NM13" s="12"/>
      <c r="NN13" s="12"/>
      <c r="NO13" s="12"/>
      <c r="NP13" s="12"/>
      <c r="NQ13" s="12"/>
      <c r="NR13" s="12"/>
      <c r="NS13" s="12"/>
      <c r="NT13" s="12"/>
      <c r="NU13" s="12"/>
      <c r="NV13" s="12"/>
      <c r="NW13" s="12"/>
      <c r="NX13" s="12"/>
      <c r="NY13" s="12"/>
      <c r="NZ13" s="12"/>
      <c r="OA13" s="12"/>
      <c r="OB13" s="12"/>
      <c r="OC13" s="12"/>
      <c r="OD13" s="12"/>
      <c r="OE13" s="12"/>
      <c r="OF13" s="12"/>
      <c r="OG13" s="12"/>
      <c r="OH13" s="12"/>
      <c r="OI13" s="12"/>
      <c r="OJ13" s="12"/>
      <c r="OK13" s="12"/>
      <c r="OL13" s="12"/>
      <c r="OM13" s="12"/>
      <c r="ON13" s="12"/>
      <c r="OO13" s="12"/>
      <c r="OP13" s="12"/>
      <c r="OQ13" s="12"/>
      <c r="OR13" s="12"/>
      <c r="OS13" s="12"/>
      <c r="OT13" s="12"/>
      <c r="OU13" s="12"/>
      <c r="OV13" s="12"/>
      <c r="OW13" s="12"/>
      <c r="OX13" s="12"/>
      <c r="OY13" s="12"/>
      <c r="OZ13" s="12"/>
      <c r="PA13" s="12"/>
      <c r="PB13" s="12"/>
      <c r="PC13" s="12"/>
      <c r="PD13" s="12"/>
      <c r="PE13" s="12"/>
      <c r="PF13" s="12"/>
      <c r="PG13" s="12"/>
      <c r="PH13" s="12"/>
      <c r="PI13" s="12"/>
      <c r="PJ13" s="12"/>
      <c r="PK13" s="12"/>
      <c r="PL13" s="12"/>
      <c r="PM13" s="12"/>
      <c r="PN13" s="12"/>
      <c r="PO13" s="12"/>
      <c r="PP13" s="12"/>
      <c r="PQ13" s="12"/>
      <c r="PR13" s="12"/>
      <c r="PS13" s="12"/>
      <c r="PT13" s="12"/>
      <c r="PU13" s="12"/>
      <c r="PV13" s="12"/>
      <c r="PW13" s="12"/>
      <c r="PX13" s="12"/>
      <c r="PY13" s="12"/>
      <c r="PZ13" s="12"/>
      <c r="QA13" s="12"/>
      <c r="QB13" s="12"/>
      <c r="QC13" s="12"/>
      <c r="QD13" s="12"/>
      <c r="QE13" s="12"/>
      <c r="QF13" s="12"/>
      <c r="QG13" s="12"/>
      <c r="QH13" s="12"/>
      <c r="QI13" s="12"/>
      <c r="QJ13" s="12"/>
      <c r="QK13" s="12"/>
      <c r="QL13" s="12"/>
      <c r="QM13" s="12"/>
      <c r="QN13" s="12"/>
      <c r="QO13" s="12"/>
      <c r="QP13" s="12"/>
      <c r="QQ13" s="12"/>
      <c r="QR13" s="12"/>
      <c r="QS13" s="12"/>
      <c r="QT13" s="12"/>
      <c r="QU13" s="12"/>
      <c r="QV13" s="12"/>
      <c r="QW13" s="12"/>
      <c r="QX13" s="12"/>
      <c r="QY13" s="12"/>
      <c r="QZ13" s="12"/>
      <c r="RA13" s="12"/>
      <c r="RB13" s="12"/>
      <c r="RC13" s="12"/>
      <c r="RD13" s="12"/>
      <c r="RE13" s="12"/>
      <c r="RF13" s="12"/>
      <c r="RG13" s="12"/>
      <c r="RH13" s="12"/>
      <c r="RI13" s="12"/>
      <c r="RJ13" s="12"/>
      <c r="RK13" s="12"/>
      <c r="RL13" s="12"/>
      <c r="RM13" s="12"/>
      <c r="RN13" s="12"/>
      <c r="RO13" s="12"/>
      <c r="RP13" s="12"/>
      <c r="RQ13" s="12"/>
      <c r="RR13" s="12"/>
      <c r="RS13" s="12"/>
      <c r="RT13" s="12"/>
      <c r="RU13" s="12"/>
      <c r="RV13" s="12"/>
      <c r="RW13" s="12"/>
      <c r="RX13" s="12"/>
      <c r="RY13" s="12"/>
      <c r="RZ13" s="12"/>
      <c r="SA13" s="12"/>
      <c r="SB13" s="12"/>
      <c r="SC13" s="12"/>
      <c r="SD13" s="12"/>
      <c r="SE13" s="12"/>
      <c r="SF13" s="12"/>
      <c r="SG13" s="12"/>
      <c r="SH13" s="12"/>
      <c r="SI13" s="12"/>
      <c r="SJ13" s="12"/>
      <c r="SK13" s="12"/>
      <c r="SL13" s="12"/>
      <c r="SM13" s="12"/>
      <c r="SN13" s="12"/>
      <c r="SO13" s="12"/>
      <c r="SP13" s="12"/>
      <c r="SQ13" s="12"/>
      <c r="SR13" s="12"/>
      <c r="SS13" s="12"/>
      <c r="ST13" s="12"/>
      <c r="SU13" s="12"/>
      <c r="SV13" s="12"/>
      <c r="SW13" s="12"/>
      <c r="SX13" s="12"/>
      <c r="SY13" s="12"/>
      <c r="SZ13" s="12"/>
      <c r="TA13" s="12"/>
      <c r="TB13" s="12"/>
      <c r="TC13" s="12"/>
      <c r="TD13" s="12"/>
      <c r="TE13" s="12"/>
      <c r="TF13" s="12"/>
      <c r="TG13" s="12"/>
      <c r="TH13" s="12"/>
      <c r="TI13" s="12"/>
      <c r="TJ13" s="12"/>
      <c r="TK13" s="12"/>
      <c r="TL13" s="12"/>
      <c r="TM13" s="12"/>
      <c r="TN13" s="12"/>
      <c r="TO13" s="12"/>
      <c r="TP13" s="12"/>
      <c r="TQ13" s="12"/>
      <c r="TR13" s="12"/>
      <c r="TS13" s="12"/>
      <c r="TT13" s="12"/>
      <c r="TU13" s="12"/>
      <c r="TV13" s="12"/>
      <c r="TW13" s="12"/>
      <c r="TX13" s="12"/>
      <c r="TY13" s="12"/>
      <c r="TZ13" s="12"/>
      <c r="UA13" s="12"/>
      <c r="UB13" s="12"/>
      <c r="UC13" s="12"/>
      <c r="UD13" s="12"/>
      <c r="UE13" s="12"/>
      <c r="UF13" s="12"/>
      <c r="UG13" s="12"/>
      <c r="UH13" s="12"/>
      <c r="UI13" s="12"/>
      <c r="UJ13" s="12"/>
      <c r="UK13" s="12"/>
      <c r="UL13" s="12"/>
      <c r="UM13" s="12"/>
      <c r="UN13" s="12"/>
      <c r="UO13" s="12"/>
      <c r="UP13" s="12"/>
      <c r="UQ13" s="12"/>
      <c r="UR13" s="12"/>
      <c r="US13" s="12"/>
      <c r="UT13" s="12"/>
      <c r="UU13" s="12"/>
      <c r="UV13" s="12"/>
      <c r="UW13" s="12"/>
      <c r="UX13" s="12"/>
      <c r="UY13" s="12"/>
      <c r="UZ13" s="12"/>
      <c r="VA13" s="12"/>
      <c r="VB13" s="12"/>
      <c r="VC13" s="12"/>
      <c r="VD13" s="12"/>
      <c r="VE13" s="12"/>
      <c r="VF13" s="12"/>
      <c r="VG13" s="12"/>
      <c r="VH13" s="12"/>
      <c r="VI13" s="12"/>
      <c r="VJ13" s="12"/>
      <c r="VK13" s="12"/>
      <c r="VL13" s="12"/>
      <c r="VM13" s="12"/>
      <c r="VN13" s="12"/>
      <c r="VO13" s="12"/>
      <c r="VP13" s="12"/>
      <c r="VQ13" s="12"/>
      <c r="VR13" s="12"/>
      <c r="VS13" s="12"/>
      <c r="VT13" s="12"/>
      <c r="VU13" s="12"/>
      <c r="VV13" s="12"/>
      <c r="VW13" s="12"/>
      <c r="VX13" s="12"/>
      <c r="VY13" s="12"/>
      <c r="VZ13" s="12"/>
      <c r="WA13" s="12"/>
      <c r="WB13" s="12"/>
      <c r="WC13" s="12"/>
      <c r="WD13" s="12"/>
      <c r="WE13" s="12"/>
      <c r="WF13" s="12"/>
      <c r="WG13" s="12"/>
      <c r="WH13" s="12"/>
      <c r="WI13" s="12"/>
      <c r="WJ13" s="12"/>
      <c r="WK13" s="12"/>
      <c r="WL13" s="12"/>
      <c r="WM13" s="12"/>
      <c r="WN13" s="12"/>
      <c r="WO13" s="12"/>
      <c r="WP13" s="12"/>
      <c r="WQ13" s="12"/>
      <c r="WR13" s="12"/>
      <c r="WS13" s="12"/>
      <c r="WT13" s="12"/>
      <c r="WU13" s="12"/>
      <c r="WV13" s="12"/>
      <c r="WW13" s="12"/>
      <c r="WX13" s="12"/>
      <c r="WY13" s="12"/>
      <c r="WZ13" s="12"/>
      <c r="XA13" s="12"/>
      <c r="XB13" s="12"/>
      <c r="XC13" s="12"/>
      <c r="XD13" s="12"/>
      <c r="XE13" s="12"/>
      <c r="XF13" s="12"/>
      <c r="XG13" s="12"/>
      <c r="XH13" s="12"/>
      <c r="XI13" s="12"/>
      <c r="XJ13" s="12"/>
      <c r="XK13" s="12"/>
      <c r="XL13" s="12"/>
      <c r="XM13" s="12"/>
      <c r="XN13" s="12"/>
      <c r="XO13" s="12"/>
      <c r="XP13" s="12"/>
      <c r="XQ13" s="12"/>
      <c r="XR13" s="12"/>
      <c r="XS13" s="12"/>
      <c r="XT13" s="12"/>
      <c r="XU13" s="12"/>
      <c r="XV13" s="12"/>
      <c r="XW13" s="12"/>
      <c r="XX13" s="12"/>
      <c r="XY13" s="12"/>
      <c r="XZ13" s="12"/>
      <c r="YA13" s="12"/>
      <c r="YB13" s="12"/>
      <c r="YC13" s="12"/>
      <c r="YD13" s="12"/>
      <c r="YE13" s="12"/>
      <c r="YF13" s="12"/>
      <c r="YG13" s="12"/>
      <c r="YH13" s="12"/>
      <c r="YI13" s="12"/>
      <c r="YJ13" s="12"/>
      <c r="YK13" s="12"/>
      <c r="YL13" s="12"/>
      <c r="YM13" s="12"/>
      <c r="YN13" s="12"/>
      <c r="YO13" s="12"/>
      <c r="YP13" s="12"/>
      <c r="YQ13" s="12"/>
      <c r="YR13" s="12"/>
      <c r="YS13" s="12"/>
      <c r="YT13" s="12"/>
      <c r="YU13" s="12"/>
      <c r="YV13" s="12"/>
      <c r="YW13" s="12"/>
      <c r="YX13" s="12"/>
      <c r="YY13" s="12"/>
      <c r="YZ13" s="12"/>
      <c r="ZA13" s="12"/>
      <c r="ZB13" s="12"/>
      <c r="ZC13" s="12"/>
      <c r="ZD13" s="12"/>
      <c r="ZE13" s="12"/>
      <c r="ZF13" s="12"/>
      <c r="ZG13" s="12"/>
      <c r="ZH13" s="12"/>
      <c r="ZI13" s="12"/>
      <c r="ZJ13" s="12"/>
      <c r="ZK13" s="12"/>
      <c r="ZL13" s="12"/>
      <c r="ZM13" s="12"/>
      <c r="ZN13" s="12"/>
      <c r="ZO13" s="12"/>
      <c r="ZP13" s="12"/>
      <c r="ZQ13" s="12"/>
      <c r="ZR13" s="12"/>
      <c r="ZS13" s="12"/>
      <c r="ZT13" s="12"/>
      <c r="ZU13" s="12"/>
      <c r="ZV13" s="12"/>
      <c r="ZW13" s="12"/>
      <c r="ZX13" s="12"/>
      <c r="ZY13" s="12"/>
      <c r="ZZ13" s="12"/>
      <c r="AAA13" s="12"/>
      <c r="AAB13" s="12"/>
      <c r="AAC13" s="12"/>
      <c r="AAD13" s="12"/>
      <c r="AAE13" s="12"/>
      <c r="AAF13" s="12"/>
      <c r="AAG13" s="12"/>
      <c r="AAH13" s="12"/>
      <c r="AAI13" s="12"/>
      <c r="AAJ13" s="12"/>
      <c r="AAK13" s="12"/>
      <c r="AAL13" s="12"/>
      <c r="AAM13" s="12"/>
      <c r="AAN13" s="12"/>
      <c r="AAO13" s="12"/>
      <c r="AAP13" s="12"/>
      <c r="AAQ13" s="12"/>
      <c r="AAR13" s="12"/>
      <c r="AAS13" s="12"/>
      <c r="AAT13" s="12"/>
      <c r="AAU13" s="12"/>
      <c r="AAV13" s="12"/>
      <c r="AAW13" s="12"/>
      <c r="AAX13" s="12"/>
      <c r="AAY13" s="12"/>
      <c r="AAZ13" s="12"/>
      <c r="ABA13" s="12"/>
      <c r="ABB13" s="12"/>
      <c r="ABC13" s="12"/>
      <c r="ABD13" s="12"/>
      <c r="ABE13" s="12"/>
      <c r="ABF13" s="12"/>
      <c r="ABG13" s="12"/>
      <c r="ABH13" s="12"/>
      <c r="ABI13" s="12"/>
      <c r="ABJ13" s="12"/>
      <c r="ABK13" s="12"/>
      <c r="ABL13" s="12"/>
      <c r="ABM13" s="12"/>
      <c r="ABN13" s="12"/>
      <c r="ABO13" s="12"/>
      <c r="ABP13" s="12"/>
      <c r="ABQ13" s="12"/>
      <c r="ABR13" s="12"/>
      <c r="ABS13" s="12"/>
      <c r="ABT13" s="12"/>
      <c r="ABU13" s="12"/>
      <c r="ABV13" s="12"/>
      <c r="ABW13" s="12"/>
      <c r="ABX13" s="12"/>
      <c r="ABY13" s="12"/>
      <c r="ABZ13" s="12"/>
      <c r="ACA13" s="12"/>
      <c r="ACB13" s="12"/>
      <c r="ACC13" s="12"/>
      <c r="ACD13" s="12"/>
      <c r="ACE13" s="12"/>
      <c r="ACF13" s="12"/>
      <c r="ACG13" s="12"/>
      <c r="ACH13" s="12"/>
      <c r="ACI13" s="12"/>
      <c r="ACJ13" s="12"/>
      <c r="ACK13" s="12"/>
      <c r="ACL13" s="12"/>
      <c r="ACM13" s="12"/>
      <c r="ACN13" s="12"/>
      <c r="ACO13" s="12"/>
      <c r="ACP13" s="12"/>
      <c r="ACQ13" s="12"/>
      <c r="ACR13" s="12"/>
      <c r="ACS13" s="12"/>
      <c r="ACT13" s="12"/>
      <c r="ACU13" s="12"/>
      <c r="ACV13" s="12"/>
      <c r="ACW13" s="12"/>
      <c r="ACX13" s="12"/>
      <c r="ACY13" s="12"/>
      <c r="ACZ13" s="12"/>
      <c r="ADA13" s="12"/>
      <c r="ADB13" s="12"/>
      <c r="ADC13" s="12"/>
      <c r="ADD13" s="12"/>
      <c r="ADE13" s="12"/>
      <c r="ADF13" s="12"/>
      <c r="ADG13" s="12"/>
      <c r="ADH13" s="12"/>
      <c r="ADI13" s="12"/>
      <c r="ADJ13" s="12"/>
      <c r="ADK13" s="12"/>
      <c r="ADL13" s="12"/>
      <c r="ADM13" s="12"/>
      <c r="ADN13" s="12"/>
      <c r="ADO13" s="12"/>
      <c r="ADP13" s="12"/>
      <c r="ADQ13" s="12"/>
      <c r="ADR13" s="12"/>
      <c r="ADS13" s="12"/>
      <c r="ADT13" s="12"/>
      <c r="ADU13" s="12"/>
      <c r="ADV13" s="12"/>
      <c r="ADW13" s="12"/>
      <c r="ADX13" s="12"/>
      <c r="ADY13" s="12"/>
      <c r="ADZ13" s="12"/>
      <c r="AEA13" s="12"/>
      <c r="AEB13" s="12"/>
      <c r="AEC13" s="12"/>
      <c r="AED13" s="12"/>
      <c r="AEE13" s="12"/>
      <c r="AEF13" s="12"/>
      <c r="AEG13" s="12"/>
      <c r="AEH13" s="12"/>
      <c r="AEI13" s="12"/>
      <c r="AEJ13" s="12"/>
      <c r="AEK13" s="12"/>
      <c r="AEL13" s="12"/>
      <c r="AEM13" s="12"/>
      <c r="AEN13" s="12"/>
      <c r="AEO13" s="12"/>
      <c r="AEP13" s="12"/>
      <c r="AEQ13" s="12"/>
      <c r="AER13" s="12"/>
      <c r="AES13" s="12"/>
      <c r="AET13" s="12"/>
      <c r="AEU13" s="12"/>
      <c r="AEV13" s="12"/>
      <c r="AEW13" s="12"/>
      <c r="AEX13" s="12"/>
      <c r="AEY13" s="12"/>
      <c r="AEZ13" s="12"/>
      <c r="AFA13" s="12"/>
      <c r="AFB13" s="12"/>
      <c r="AFC13" s="12"/>
      <c r="AFD13" s="12"/>
      <c r="AFE13" s="12"/>
      <c r="AFF13" s="12"/>
      <c r="AFG13" s="12"/>
      <c r="AFH13" s="12"/>
      <c r="AFI13" s="12"/>
      <c r="AFJ13" s="12"/>
      <c r="AFK13" s="12"/>
      <c r="AFL13" s="12"/>
      <c r="AFM13" s="12"/>
      <c r="AFN13" s="12"/>
      <c r="AFO13" s="12"/>
      <c r="AFP13" s="12"/>
      <c r="AFQ13" s="12"/>
      <c r="AFR13" s="12"/>
      <c r="AFS13" s="12"/>
      <c r="AFT13" s="12"/>
      <c r="AFU13" s="12"/>
      <c r="AFV13" s="12"/>
      <c r="AFW13" s="12"/>
      <c r="AFX13" s="12"/>
      <c r="AFY13" s="12"/>
      <c r="AFZ13" s="12"/>
      <c r="AGA13" s="12"/>
      <c r="AGB13" s="12"/>
      <c r="AGC13" s="12"/>
      <c r="AGD13" s="12"/>
      <c r="AGE13" s="12"/>
      <c r="AGF13" s="12"/>
      <c r="AGG13" s="12"/>
      <c r="AGH13" s="12"/>
      <c r="AGI13" s="12"/>
      <c r="AGJ13" s="12"/>
      <c r="AGK13" s="12"/>
      <c r="AGL13" s="12"/>
      <c r="AGM13" s="12"/>
      <c r="AGN13" s="12"/>
      <c r="AGO13" s="12"/>
      <c r="AGP13" s="12"/>
      <c r="AGQ13" s="12"/>
      <c r="AGR13" s="12"/>
      <c r="AGS13" s="12"/>
      <c r="AGT13" s="12"/>
      <c r="AGU13" s="12"/>
      <c r="AGV13" s="12"/>
      <c r="AGW13" s="12"/>
      <c r="AGX13" s="12"/>
      <c r="AGY13" s="12"/>
      <c r="AGZ13" s="12"/>
      <c r="AHA13" s="12"/>
      <c r="AHB13" s="12"/>
      <c r="AHC13" s="12"/>
      <c r="AHD13" s="12"/>
      <c r="AHE13" s="12"/>
      <c r="AHF13" s="12"/>
      <c r="AHG13" s="12"/>
      <c r="AHH13" s="12"/>
      <c r="AHI13" s="12"/>
      <c r="AHJ13" s="12"/>
      <c r="AHK13" s="12"/>
      <c r="AHL13" s="12"/>
      <c r="AHM13" s="12"/>
      <c r="AHN13" s="12"/>
      <c r="AHO13" s="12"/>
      <c r="AHP13" s="12"/>
      <c r="AHQ13" s="12"/>
      <c r="AHR13" s="12"/>
      <c r="AHS13" s="12"/>
      <c r="AHT13" s="12"/>
      <c r="AHU13" s="12"/>
      <c r="AHV13" s="12"/>
      <c r="AHW13" s="12"/>
      <c r="AHX13" s="12"/>
      <c r="AHY13" s="12"/>
      <c r="AHZ13" s="12"/>
      <c r="AIA13" s="12"/>
      <c r="AIB13" s="12"/>
      <c r="AIC13" s="12"/>
      <c r="AID13" s="12"/>
      <c r="AIE13" s="12"/>
      <c r="AIF13" s="12"/>
      <c r="AIG13" s="12"/>
      <c r="AIH13" s="12"/>
      <c r="AII13" s="12"/>
      <c r="AIJ13" s="12"/>
      <c r="AIK13" s="12"/>
      <c r="AIL13" s="12"/>
      <c r="AIM13" s="12"/>
      <c r="AIN13" s="12"/>
      <c r="AIO13" s="12"/>
      <c r="AIP13" s="12"/>
      <c r="AIQ13" s="12"/>
      <c r="AIR13" s="12"/>
      <c r="AIS13" s="12"/>
      <c r="AIT13" s="12"/>
      <c r="AIU13" s="12"/>
      <c r="AIV13" s="12"/>
      <c r="AIW13" s="12"/>
      <c r="AIX13" s="12"/>
      <c r="AIY13" s="12"/>
      <c r="AIZ13" s="12"/>
      <c r="AJA13" s="12"/>
      <c r="AJB13" s="12"/>
      <c r="AJC13" s="12"/>
      <c r="AJD13" s="12"/>
      <c r="AJE13" s="12"/>
      <c r="AJF13" s="12"/>
      <c r="AJG13" s="12"/>
      <c r="AJH13" s="12"/>
      <c r="AJI13" s="12"/>
      <c r="AJJ13" s="12"/>
      <c r="AJK13" s="12"/>
      <c r="AJL13" s="12"/>
      <c r="AJM13" s="12"/>
      <c r="AJN13" s="12"/>
      <c r="AJO13" s="12"/>
      <c r="AJP13" s="12"/>
      <c r="AJQ13" s="12"/>
      <c r="AJR13" s="12"/>
      <c r="AJS13" s="12"/>
      <c r="AJT13" s="12"/>
      <c r="AJU13" s="12"/>
      <c r="AJV13" s="12"/>
      <c r="AJW13" s="12"/>
      <c r="AJX13" s="12"/>
      <c r="AJY13" s="12"/>
      <c r="AJZ13" s="12"/>
      <c r="AKA13" s="12"/>
      <c r="AKB13" s="12"/>
      <c r="AKC13" s="12"/>
      <c r="AKD13" s="12"/>
      <c r="AKE13" s="12"/>
      <c r="AKF13" s="12"/>
      <c r="AKG13" s="12"/>
      <c r="AKH13" s="12"/>
      <c r="AKI13" s="12"/>
      <c r="AKJ13" s="12"/>
      <c r="AKK13" s="12"/>
      <c r="AKL13" s="12"/>
      <c r="AKM13" s="12"/>
      <c r="AKN13" s="12"/>
      <c r="AKO13" s="12"/>
      <c r="AKP13" s="12"/>
      <c r="AKQ13" s="12"/>
      <c r="AKR13" s="12"/>
      <c r="AKS13" s="12"/>
      <c r="AKT13" s="12"/>
      <c r="AKU13" s="12"/>
      <c r="AKV13" s="12"/>
      <c r="AKW13" s="12"/>
      <c r="AKX13" s="12"/>
      <c r="AKY13" s="12"/>
      <c r="AKZ13" s="12"/>
      <c r="ALA13" s="12"/>
      <c r="ALB13" s="12"/>
      <c r="ALC13" s="12"/>
      <c r="ALD13" s="12"/>
      <c r="ALE13" s="12"/>
      <c r="ALF13" s="12"/>
      <c r="ALG13" s="12"/>
      <c r="ALH13" s="12"/>
      <c r="ALI13" s="12"/>
      <c r="ALJ13" s="12"/>
      <c r="ALK13" s="12"/>
      <c r="ALL13" s="12"/>
      <c r="ALM13" s="12"/>
      <c r="ALN13" s="12"/>
      <c r="ALO13" s="12"/>
      <c r="ALP13" s="12"/>
      <c r="ALQ13" s="12"/>
      <c r="ALR13" s="12"/>
      <c r="ALS13" s="12"/>
      <c r="ALT13" s="12"/>
      <c r="ALU13" s="12"/>
      <c r="ALV13" s="12"/>
      <c r="ALW13" s="12"/>
      <c r="ALX13" s="12"/>
      <c r="ALY13" s="12"/>
      <c r="ALZ13" s="12"/>
      <c r="AMA13" s="12"/>
      <c r="AMB13" s="12"/>
      <c r="AMC13" s="12"/>
      <c r="AMD13" s="12"/>
      <c r="AME13" s="12"/>
      <c r="AMF13" s="12"/>
      <c r="AMG13" s="12"/>
      <c r="AMH13" s="12"/>
      <c r="AMI13" s="12"/>
      <c r="AMJ13" s="12"/>
      <c r="AMK13" s="12"/>
      <c r="AML13" s="12"/>
      <c r="AMM13" s="12"/>
      <c r="AMN13" s="12"/>
      <c r="AMO13" s="12"/>
      <c r="AMP13" s="12"/>
      <c r="AMQ13" s="12"/>
      <c r="AMR13" s="12"/>
      <c r="AMS13" s="12"/>
      <c r="AMT13" s="12"/>
      <c r="AMU13" s="12"/>
      <c r="AMV13" s="12"/>
      <c r="AMW13" s="12"/>
      <c r="AMX13" s="12"/>
      <c r="AMY13" s="12"/>
      <c r="AMZ13" s="12"/>
      <c r="ANA13" s="12"/>
      <c r="ANB13" s="12"/>
      <c r="ANC13" s="12"/>
      <c r="AND13" s="12"/>
      <c r="ANE13" s="12"/>
      <c r="ANF13" s="12"/>
      <c r="ANG13" s="12"/>
      <c r="ANH13" s="12"/>
      <c r="ANI13" s="12"/>
      <c r="ANJ13" s="12"/>
      <c r="ANK13" s="12"/>
      <c r="ANL13" s="12"/>
      <c r="ANM13" s="12"/>
      <c r="ANN13" s="12"/>
      <c r="ANO13" s="12"/>
      <c r="ANP13" s="12"/>
      <c r="ANQ13" s="12"/>
      <c r="ANR13" s="12"/>
      <c r="ANS13" s="12"/>
      <c r="ANT13" s="12"/>
      <c r="ANU13" s="12"/>
      <c r="ANV13" s="12"/>
      <c r="ANW13" s="12"/>
      <c r="ANX13" s="12"/>
      <c r="ANY13" s="12"/>
      <c r="ANZ13" s="12"/>
      <c r="AOA13" s="12"/>
      <c r="AOB13" s="12"/>
      <c r="AOC13" s="12"/>
      <c r="AOD13" s="12"/>
      <c r="AOE13" s="12"/>
      <c r="AOF13" s="12"/>
      <c r="AOG13" s="12"/>
      <c r="AOH13" s="12"/>
      <c r="AOI13" s="12"/>
      <c r="AOJ13" s="12"/>
      <c r="AOK13" s="12"/>
      <c r="AOL13" s="12"/>
      <c r="AOM13" s="12"/>
      <c r="AON13" s="12"/>
      <c r="AOO13" s="12"/>
      <c r="AOP13" s="12"/>
      <c r="AOQ13" s="12"/>
      <c r="AOR13" s="12"/>
      <c r="AOS13" s="12"/>
      <c r="AOT13" s="12"/>
      <c r="AOU13" s="12"/>
      <c r="AOV13" s="12"/>
      <c r="AOW13" s="12"/>
      <c r="AOX13" s="12"/>
      <c r="AOY13" s="12"/>
      <c r="AOZ13" s="12"/>
      <c r="APA13" s="12"/>
      <c r="APB13" s="12"/>
      <c r="APC13" s="12"/>
      <c r="APD13" s="12"/>
      <c r="APE13" s="12"/>
      <c r="APF13" s="12"/>
      <c r="APG13" s="12"/>
      <c r="APH13" s="12"/>
      <c r="API13" s="12"/>
      <c r="APJ13" s="12"/>
      <c r="APK13" s="12"/>
      <c r="APL13" s="12"/>
      <c r="APM13" s="12"/>
      <c r="APN13" s="12"/>
      <c r="APO13" s="12"/>
      <c r="APP13" s="12"/>
      <c r="APQ13" s="12"/>
      <c r="APR13" s="12"/>
      <c r="APS13" s="12"/>
      <c r="APT13" s="12"/>
      <c r="APU13" s="12"/>
      <c r="APV13" s="12"/>
      <c r="APW13" s="12"/>
      <c r="APX13" s="12"/>
      <c r="APY13" s="12"/>
      <c r="APZ13" s="12"/>
      <c r="AQA13" s="12"/>
      <c r="AQB13" s="12"/>
      <c r="AQC13" s="12"/>
      <c r="AQD13" s="12"/>
      <c r="AQE13" s="12"/>
      <c r="AQF13" s="12"/>
      <c r="AQG13" s="12"/>
      <c r="AQH13" s="12"/>
      <c r="AQI13" s="12"/>
      <c r="AQJ13" s="12"/>
      <c r="AQK13" s="12"/>
      <c r="AQL13" s="12"/>
      <c r="AQM13" s="12"/>
      <c r="AQN13" s="12"/>
      <c r="AQO13" s="12"/>
      <c r="AQP13" s="12"/>
      <c r="AQQ13" s="12"/>
      <c r="AQR13" s="12"/>
      <c r="AQS13" s="12"/>
      <c r="AQT13" s="12"/>
      <c r="AQU13" s="12"/>
      <c r="AQV13" s="12"/>
      <c r="AQW13" s="12"/>
      <c r="AQX13" s="12"/>
      <c r="AQY13" s="12"/>
      <c r="AQZ13" s="12"/>
      <c r="ARA13" s="12"/>
      <c r="ARB13" s="12"/>
      <c r="ARC13" s="12"/>
      <c r="ARD13" s="12"/>
      <c r="ARE13" s="12"/>
      <c r="ARF13" s="12"/>
      <c r="ARG13" s="12"/>
      <c r="ARH13" s="12"/>
      <c r="ARI13" s="12"/>
      <c r="ARJ13" s="12"/>
      <c r="ARK13" s="12"/>
      <c r="ARL13" s="12"/>
      <c r="ARM13" s="12"/>
      <c r="ARN13" s="12"/>
      <c r="ARO13" s="12"/>
      <c r="ARP13" s="12"/>
      <c r="ARQ13" s="12"/>
      <c r="ARR13" s="12"/>
      <c r="ARS13" s="12"/>
      <c r="ART13" s="12"/>
      <c r="ARU13" s="12"/>
      <c r="ARV13" s="12"/>
      <c r="ARW13" s="12"/>
      <c r="ARX13" s="12"/>
      <c r="ARY13" s="12"/>
      <c r="ARZ13" s="12"/>
      <c r="ASA13" s="12"/>
      <c r="ASB13" s="12"/>
      <c r="ASC13" s="12"/>
      <c r="ASD13" s="12"/>
      <c r="ASE13" s="12"/>
      <c r="ASF13" s="12"/>
      <c r="ASG13" s="12"/>
      <c r="ASH13" s="12"/>
      <c r="ASI13" s="12"/>
      <c r="ASJ13" s="12"/>
      <c r="ASK13" s="12"/>
      <c r="ASL13" s="12"/>
      <c r="ASM13" s="12"/>
      <c r="ASN13" s="12"/>
      <c r="ASO13" s="12"/>
      <c r="ASP13" s="12"/>
      <c r="ASQ13" s="12"/>
      <c r="ASR13" s="12"/>
      <c r="ASS13" s="12"/>
      <c r="AST13" s="12"/>
      <c r="ASU13" s="12"/>
      <c r="ASV13" s="12"/>
      <c r="ASW13" s="12"/>
      <c r="ASX13" s="12"/>
      <c r="ASY13" s="12"/>
      <c r="ASZ13" s="12"/>
      <c r="ATA13" s="12"/>
      <c r="ATB13" s="12"/>
      <c r="ATC13" s="12"/>
      <c r="ATD13" s="12"/>
      <c r="ATE13" s="12"/>
      <c r="ATF13" s="12"/>
      <c r="ATG13" s="12"/>
      <c r="ATH13" s="12"/>
      <c r="ATI13" s="12"/>
      <c r="ATJ13" s="12"/>
      <c r="ATK13" s="12"/>
      <c r="ATL13" s="12"/>
      <c r="ATM13" s="12"/>
      <c r="ATN13" s="12"/>
      <c r="ATO13" s="12"/>
      <c r="ATP13" s="12"/>
      <c r="ATQ13" s="12"/>
      <c r="ATR13" s="12"/>
      <c r="ATS13" s="12"/>
      <c r="ATT13" s="12"/>
      <c r="ATU13" s="12"/>
      <c r="ATV13" s="12"/>
      <c r="ATW13" s="12"/>
      <c r="ATX13" s="12"/>
      <c r="ATY13" s="12"/>
      <c r="ATZ13" s="12"/>
      <c r="AUA13" s="12"/>
      <c r="AUB13" s="12"/>
      <c r="AUC13" s="12"/>
      <c r="AUD13" s="12"/>
      <c r="AUE13" s="12"/>
      <c r="AUF13" s="12"/>
      <c r="AUG13" s="12"/>
      <c r="AUH13" s="12"/>
      <c r="AUI13" s="12"/>
      <c r="AUJ13" s="12"/>
      <c r="AUK13" s="12"/>
      <c r="AUL13" s="12"/>
      <c r="AUM13" s="12"/>
      <c r="AUN13" s="12"/>
      <c r="AUO13" s="12"/>
      <c r="AUP13" s="12"/>
      <c r="AUQ13" s="12"/>
      <c r="AUR13" s="12"/>
      <c r="AUS13" s="12"/>
      <c r="AUT13" s="12"/>
      <c r="AUU13" s="12"/>
      <c r="AUV13" s="12"/>
      <c r="AUW13" s="12"/>
      <c r="AUX13" s="12"/>
      <c r="AUY13" s="12"/>
      <c r="AUZ13" s="12"/>
      <c r="AVA13" s="12"/>
      <c r="AVB13" s="12"/>
      <c r="AVC13" s="12"/>
      <c r="AVD13" s="12"/>
      <c r="AVE13" s="12"/>
      <c r="AVF13" s="12"/>
      <c r="AVG13" s="12"/>
      <c r="AVH13" s="12"/>
      <c r="AVI13" s="12"/>
      <c r="AVJ13" s="12"/>
      <c r="AVK13" s="12"/>
      <c r="AVL13" s="12"/>
      <c r="AVM13" s="12"/>
      <c r="AVN13" s="12"/>
      <c r="AVO13" s="12"/>
      <c r="AVP13" s="12"/>
      <c r="AVQ13" s="12"/>
      <c r="AVR13" s="12"/>
      <c r="AVS13" s="12"/>
      <c r="AVT13" s="12"/>
      <c r="AVU13" s="12"/>
      <c r="AVV13" s="12"/>
      <c r="AVW13" s="12"/>
      <c r="AVX13" s="12"/>
      <c r="AVY13" s="12"/>
      <c r="AVZ13" s="12"/>
      <c r="AWA13" s="12"/>
      <c r="AWB13" s="12"/>
      <c r="AWC13" s="12"/>
      <c r="AWD13" s="12"/>
      <c r="AWE13" s="12"/>
      <c r="AWF13" s="12"/>
      <c r="AWG13" s="12"/>
      <c r="AWH13" s="12"/>
      <c r="AWI13" s="12"/>
      <c r="AWJ13" s="12"/>
      <c r="AWK13" s="12"/>
      <c r="AWL13" s="12"/>
      <c r="AWM13" s="12"/>
      <c r="AWN13" s="12"/>
      <c r="AWO13" s="12"/>
      <c r="AWP13" s="12"/>
      <c r="AWQ13" s="12"/>
      <c r="AWR13" s="12"/>
      <c r="AWS13" s="12"/>
      <c r="AWT13" s="12"/>
      <c r="AWU13" s="12"/>
      <c r="AWV13" s="12"/>
      <c r="AWW13" s="12"/>
      <c r="AWX13" s="12"/>
      <c r="AWY13" s="12"/>
      <c r="AWZ13" s="12"/>
      <c r="AXA13" s="12"/>
      <c r="AXB13" s="12"/>
      <c r="AXC13" s="12"/>
      <c r="AXD13" s="12"/>
      <c r="AXE13" s="12"/>
      <c r="AXF13" s="12"/>
      <c r="AXG13" s="12"/>
      <c r="AXH13" s="12"/>
      <c r="AXI13" s="12"/>
      <c r="AXJ13" s="12"/>
      <c r="AXK13" s="12"/>
      <c r="AXL13" s="12"/>
      <c r="AXM13" s="12"/>
      <c r="AXN13" s="12"/>
      <c r="AXO13" s="12"/>
      <c r="AXP13" s="12"/>
      <c r="AXQ13" s="12"/>
      <c r="AXR13" s="12"/>
      <c r="AXS13" s="12"/>
      <c r="AXT13" s="12"/>
      <c r="AXU13" s="12"/>
      <c r="AXV13" s="12"/>
      <c r="AXW13" s="12"/>
      <c r="AXX13" s="12"/>
      <c r="AXY13" s="12"/>
      <c r="AXZ13" s="12"/>
      <c r="AYA13" s="12"/>
      <c r="AYB13" s="12"/>
      <c r="AYC13" s="12"/>
      <c r="AYD13" s="12"/>
      <c r="AYE13" s="12"/>
      <c r="AYF13" s="12"/>
      <c r="AYG13" s="12"/>
      <c r="AYH13" s="12"/>
      <c r="AYI13" s="12"/>
      <c r="AYJ13" s="12"/>
      <c r="AYK13" s="12"/>
      <c r="AYL13" s="12"/>
      <c r="AYM13" s="12"/>
      <c r="AYN13" s="12"/>
      <c r="AYO13" s="12"/>
      <c r="AYP13" s="12"/>
      <c r="AYQ13" s="12"/>
      <c r="AYR13" s="12"/>
      <c r="AYS13" s="12"/>
      <c r="AYT13" s="12"/>
      <c r="AYU13" s="12"/>
      <c r="AYV13" s="12"/>
      <c r="AYW13" s="12"/>
      <c r="AYX13" s="12"/>
      <c r="AYY13" s="12"/>
      <c r="AYZ13" s="12"/>
      <c r="AZA13" s="12"/>
      <c r="AZB13" s="12"/>
      <c r="AZC13" s="12"/>
      <c r="AZD13" s="12"/>
      <c r="AZE13" s="12"/>
      <c r="AZF13" s="12"/>
      <c r="AZG13" s="12"/>
      <c r="AZH13" s="12"/>
      <c r="AZI13" s="12"/>
      <c r="AZJ13" s="12"/>
      <c r="AZK13" s="12"/>
      <c r="AZL13" s="12"/>
      <c r="AZM13" s="12"/>
      <c r="AZN13" s="12"/>
      <c r="AZO13" s="12"/>
      <c r="AZP13" s="12"/>
      <c r="AZQ13" s="12"/>
      <c r="AZR13" s="12"/>
      <c r="AZS13" s="12"/>
      <c r="AZT13" s="12"/>
      <c r="AZU13" s="12"/>
      <c r="AZV13" s="12"/>
      <c r="AZW13" s="12"/>
      <c r="AZX13" s="12"/>
      <c r="AZY13" s="12"/>
      <c r="AZZ13" s="12"/>
      <c r="BAA13" s="12"/>
      <c r="BAB13" s="12"/>
      <c r="BAC13" s="12"/>
      <c r="BAD13" s="12"/>
      <c r="BAE13" s="12"/>
      <c r="BAF13" s="12"/>
      <c r="BAG13" s="12"/>
      <c r="BAH13" s="12"/>
      <c r="BAI13" s="12"/>
      <c r="BAJ13" s="12"/>
      <c r="BAK13" s="12"/>
      <c r="BAL13" s="12"/>
      <c r="BAM13" s="12"/>
      <c r="BAN13" s="12"/>
      <c r="BAO13" s="12"/>
      <c r="BAP13" s="12"/>
      <c r="BAQ13" s="12"/>
      <c r="BAR13" s="12"/>
      <c r="BAS13" s="12"/>
      <c r="BAT13" s="12"/>
      <c r="BAU13" s="12"/>
      <c r="BAV13" s="12"/>
      <c r="BAW13" s="12"/>
      <c r="BAX13" s="12"/>
      <c r="BAY13" s="12"/>
      <c r="BAZ13" s="12"/>
      <c r="BBA13" s="12"/>
      <c r="BBB13" s="12"/>
      <c r="BBC13" s="12"/>
      <c r="BBD13" s="12"/>
      <c r="BBE13" s="12"/>
      <c r="BBF13" s="12"/>
      <c r="BBG13" s="12"/>
      <c r="BBH13" s="12"/>
      <c r="BBI13" s="12"/>
      <c r="BBJ13" s="12"/>
      <c r="BBK13" s="12"/>
      <c r="BBL13" s="12"/>
      <c r="BBM13" s="12"/>
      <c r="BBN13" s="12"/>
      <c r="BBO13" s="12"/>
      <c r="BBP13" s="12"/>
      <c r="BBQ13" s="12"/>
      <c r="BBR13" s="12"/>
      <c r="BBS13" s="12"/>
      <c r="BBT13" s="12"/>
      <c r="BBU13" s="12"/>
      <c r="BBV13" s="12"/>
      <c r="BBW13" s="12"/>
      <c r="BBX13" s="12"/>
      <c r="BBY13" s="12"/>
      <c r="BBZ13" s="12"/>
      <c r="BCA13" s="12"/>
      <c r="BCB13" s="12"/>
      <c r="BCC13" s="12"/>
      <c r="BCD13" s="12"/>
      <c r="BCE13" s="12"/>
      <c r="BCF13" s="12"/>
      <c r="BCG13" s="12"/>
      <c r="BCH13" s="12"/>
      <c r="BCI13" s="12"/>
      <c r="BCJ13" s="12"/>
      <c r="BCK13" s="12"/>
      <c r="BCL13" s="12"/>
      <c r="BCM13" s="12"/>
      <c r="BCN13" s="12"/>
      <c r="BCO13" s="12"/>
      <c r="BCP13" s="12"/>
      <c r="BCQ13" s="12"/>
      <c r="BCR13" s="12"/>
      <c r="BCS13" s="12"/>
      <c r="BCT13" s="12"/>
      <c r="BCU13" s="12"/>
      <c r="BCV13" s="12"/>
      <c r="BCW13" s="12"/>
      <c r="BCX13" s="12"/>
      <c r="BCY13" s="12"/>
      <c r="BCZ13" s="12"/>
      <c r="BDA13" s="12"/>
      <c r="BDB13" s="12"/>
      <c r="BDC13" s="12"/>
      <c r="BDD13" s="12"/>
      <c r="BDE13" s="12"/>
      <c r="BDF13" s="12"/>
      <c r="BDG13" s="12"/>
      <c r="BDH13" s="12"/>
      <c r="BDI13" s="12"/>
      <c r="BDJ13" s="12"/>
      <c r="BDK13" s="12"/>
      <c r="BDL13" s="12"/>
      <c r="BDM13" s="12"/>
      <c r="BDN13" s="12"/>
      <c r="BDO13" s="12"/>
      <c r="BDP13" s="12"/>
      <c r="BDQ13" s="12"/>
      <c r="BDR13" s="12"/>
      <c r="BDS13" s="12"/>
      <c r="BDT13" s="12"/>
      <c r="BDU13" s="12"/>
      <c r="BDV13" s="12"/>
      <c r="BDW13" s="12"/>
      <c r="BDX13" s="12"/>
      <c r="BDY13" s="12"/>
      <c r="BDZ13" s="12"/>
      <c r="BEA13" s="12"/>
      <c r="BEB13" s="12"/>
      <c r="BEC13" s="12"/>
      <c r="BED13" s="12"/>
      <c r="BEE13" s="12"/>
      <c r="BEF13" s="12"/>
      <c r="BEG13" s="12"/>
      <c r="BEH13" s="12"/>
      <c r="BEI13" s="12"/>
      <c r="BEJ13" s="12"/>
      <c r="BEK13" s="12"/>
      <c r="BEL13" s="12"/>
      <c r="BEM13" s="12"/>
      <c r="BEN13" s="12"/>
      <c r="BEO13" s="12"/>
      <c r="BEP13" s="12"/>
      <c r="BEQ13" s="12"/>
      <c r="BER13" s="12"/>
      <c r="BES13" s="12"/>
      <c r="BET13" s="12"/>
      <c r="BEU13" s="12"/>
      <c r="BEV13" s="12"/>
      <c r="BEW13" s="12"/>
      <c r="BEX13" s="12"/>
      <c r="BEY13" s="12"/>
      <c r="BEZ13" s="12"/>
      <c r="BFA13" s="12"/>
      <c r="BFB13" s="12"/>
      <c r="BFC13" s="12"/>
      <c r="BFD13" s="12"/>
      <c r="BFE13" s="12"/>
      <c r="BFF13" s="12"/>
      <c r="BFG13" s="12"/>
      <c r="BFH13" s="12"/>
      <c r="BFI13" s="12"/>
      <c r="BFJ13" s="12"/>
      <c r="BFK13" s="12"/>
      <c r="BFL13" s="12"/>
      <c r="BFM13" s="12"/>
      <c r="BFN13" s="12"/>
      <c r="BFO13" s="12"/>
      <c r="BFP13" s="12"/>
      <c r="BFQ13" s="12"/>
      <c r="BFR13" s="12"/>
      <c r="BFS13" s="12"/>
      <c r="BFT13" s="12"/>
      <c r="BFU13" s="12"/>
      <c r="BFV13" s="12"/>
      <c r="BFW13" s="12"/>
      <c r="BFX13" s="12"/>
      <c r="BFY13" s="12"/>
      <c r="BFZ13" s="12"/>
      <c r="BGA13" s="12"/>
      <c r="BGB13" s="12"/>
      <c r="BGC13" s="12"/>
      <c r="BGD13" s="12"/>
      <c r="BGE13" s="12"/>
      <c r="BGF13" s="12"/>
      <c r="BGG13" s="12"/>
      <c r="BGH13" s="12"/>
      <c r="BGI13" s="12"/>
      <c r="BGJ13" s="12"/>
      <c r="BGK13" s="12"/>
      <c r="BGL13" s="12"/>
      <c r="BGM13" s="12"/>
      <c r="BGN13" s="12"/>
      <c r="BGO13" s="12"/>
      <c r="BGP13" s="12"/>
      <c r="BGQ13" s="12"/>
      <c r="BGR13" s="12"/>
      <c r="BGS13" s="12"/>
      <c r="BGT13" s="12"/>
      <c r="BGU13" s="12"/>
      <c r="BGV13" s="12"/>
      <c r="BGW13" s="12"/>
      <c r="BGX13" s="12"/>
      <c r="BGY13" s="12"/>
      <c r="BGZ13" s="12"/>
      <c r="BHA13" s="12"/>
      <c r="BHB13" s="12"/>
      <c r="BHC13" s="12"/>
      <c r="BHD13" s="12"/>
      <c r="BHE13" s="12"/>
      <c r="BHF13" s="12"/>
      <c r="BHG13" s="12"/>
      <c r="BHH13" s="12"/>
      <c r="BHI13" s="12"/>
      <c r="BHJ13" s="12"/>
      <c r="BHK13" s="12"/>
      <c r="BHL13" s="12"/>
      <c r="BHM13" s="12"/>
      <c r="BHN13" s="12"/>
      <c r="BHO13" s="12"/>
      <c r="BHP13" s="12"/>
      <c r="BHQ13" s="12"/>
      <c r="BHR13" s="12"/>
      <c r="BHS13" s="12"/>
      <c r="BHT13" s="12"/>
      <c r="BHU13" s="12"/>
      <c r="BHV13" s="12"/>
      <c r="BHW13" s="12"/>
      <c r="BHX13" s="12"/>
      <c r="BHY13" s="12"/>
      <c r="BHZ13" s="12"/>
      <c r="BIA13" s="12"/>
      <c r="BIB13" s="12"/>
      <c r="BIC13" s="12"/>
      <c r="BID13" s="12"/>
      <c r="BIE13" s="12"/>
      <c r="BIF13" s="12"/>
      <c r="BIG13" s="12"/>
      <c r="BIH13" s="12"/>
      <c r="BII13" s="12"/>
      <c r="BIJ13" s="12"/>
      <c r="BIK13" s="12"/>
      <c r="BIL13" s="12"/>
      <c r="BIM13" s="12"/>
      <c r="BIN13" s="12"/>
      <c r="BIO13" s="12"/>
      <c r="BIP13" s="12"/>
      <c r="BIQ13" s="12"/>
      <c r="BIR13" s="12"/>
      <c r="BIS13" s="12"/>
      <c r="BIT13" s="12"/>
      <c r="BIU13" s="12"/>
      <c r="BIV13" s="12"/>
      <c r="BIW13" s="12"/>
      <c r="BIX13" s="12"/>
      <c r="BIY13" s="12"/>
      <c r="BIZ13" s="12"/>
      <c r="BJA13" s="12"/>
      <c r="BJB13" s="12"/>
      <c r="BJC13" s="12"/>
      <c r="BJD13" s="12"/>
      <c r="BJE13" s="12"/>
      <c r="BJF13" s="12"/>
      <c r="BJG13" s="12"/>
      <c r="BJH13" s="12"/>
      <c r="BJI13" s="12"/>
      <c r="BJJ13" s="12"/>
      <c r="BJK13" s="12"/>
      <c r="BJL13" s="12"/>
      <c r="BJM13" s="12"/>
      <c r="BJN13" s="12"/>
      <c r="BJO13" s="12"/>
      <c r="BJP13" s="12"/>
      <c r="BJQ13" s="12"/>
      <c r="BJR13" s="12"/>
      <c r="BJS13" s="12"/>
      <c r="BJT13" s="12"/>
      <c r="BJU13" s="12"/>
      <c r="BJV13" s="12"/>
      <c r="BJW13" s="12"/>
      <c r="BJX13" s="12"/>
      <c r="BJY13" s="12"/>
      <c r="BJZ13" s="12"/>
      <c r="BKA13" s="12"/>
      <c r="BKB13" s="12"/>
      <c r="BKC13" s="12"/>
      <c r="BKD13" s="12"/>
      <c r="BKE13" s="12"/>
      <c r="BKF13" s="12"/>
      <c r="BKG13" s="12"/>
      <c r="BKH13" s="12"/>
      <c r="BKI13" s="12"/>
      <c r="BKJ13" s="12"/>
      <c r="BKK13" s="12"/>
      <c r="BKL13" s="12"/>
      <c r="BKM13" s="12"/>
      <c r="BKN13" s="12"/>
      <c r="BKO13" s="12"/>
      <c r="BKP13" s="12"/>
      <c r="BKQ13" s="12"/>
      <c r="BKR13" s="12"/>
      <c r="BKS13" s="12"/>
      <c r="BKT13" s="12"/>
      <c r="BKU13" s="12"/>
      <c r="BKV13" s="12"/>
      <c r="BKW13" s="12"/>
      <c r="BKX13" s="12"/>
      <c r="BKY13" s="12"/>
      <c r="BKZ13" s="12"/>
      <c r="BLA13" s="12"/>
      <c r="BLB13" s="12"/>
      <c r="BLC13" s="12"/>
      <c r="BLD13" s="12"/>
      <c r="BLE13" s="12"/>
      <c r="BLF13" s="12"/>
      <c r="BLG13" s="12"/>
      <c r="BLH13" s="12"/>
      <c r="BLI13" s="12"/>
      <c r="BLJ13" s="12"/>
      <c r="BLK13" s="12"/>
      <c r="BLL13" s="12"/>
      <c r="BLM13" s="12"/>
      <c r="BLN13" s="12"/>
      <c r="BLO13" s="12"/>
      <c r="BLP13" s="12"/>
      <c r="BLQ13" s="12"/>
      <c r="BLR13" s="12"/>
      <c r="BLS13" s="12"/>
      <c r="BLT13" s="12"/>
      <c r="BLU13" s="12"/>
      <c r="BLV13" s="12"/>
      <c r="BLW13" s="12"/>
      <c r="BLX13" s="12"/>
      <c r="BLY13" s="12"/>
      <c r="BLZ13" s="12"/>
      <c r="BMA13" s="12"/>
      <c r="BMB13" s="12"/>
      <c r="BMC13" s="12"/>
      <c r="BMD13" s="12"/>
      <c r="BME13" s="12"/>
      <c r="BMF13" s="12"/>
      <c r="BMG13" s="12"/>
      <c r="BMH13" s="12"/>
      <c r="BMI13" s="12"/>
      <c r="BMJ13" s="12"/>
      <c r="BMK13" s="12"/>
      <c r="BML13" s="12"/>
      <c r="BMM13" s="12"/>
      <c r="BMN13" s="12"/>
      <c r="BMO13" s="12"/>
      <c r="BMP13" s="12"/>
      <c r="BMQ13" s="12"/>
      <c r="BMR13" s="12"/>
      <c r="BMS13" s="12"/>
      <c r="BMT13" s="12"/>
      <c r="BMU13" s="12"/>
      <c r="BMV13" s="12"/>
      <c r="BMW13" s="12"/>
      <c r="BMX13" s="12"/>
      <c r="BMY13" s="12"/>
      <c r="BMZ13" s="12"/>
      <c r="BNA13" s="12"/>
      <c r="BNB13" s="12"/>
      <c r="BNC13" s="12"/>
      <c r="BND13" s="12"/>
      <c r="BNE13" s="12"/>
      <c r="BNF13" s="12"/>
      <c r="BNG13" s="12"/>
      <c r="BNH13" s="12"/>
      <c r="BNI13" s="12"/>
      <c r="BNJ13" s="12"/>
      <c r="BNK13" s="12"/>
      <c r="BNL13" s="12"/>
      <c r="BNM13" s="12"/>
      <c r="BNN13" s="12"/>
      <c r="BNO13" s="12"/>
      <c r="BNP13" s="12"/>
      <c r="BNQ13" s="12"/>
      <c r="BNR13" s="12"/>
      <c r="BNS13" s="12"/>
      <c r="BNT13" s="12"/>
      <c r="BNU13" s="12"/>
      <c r="BNV13" s="12"/>
      <c r="BNW13" s="12"/>
      <c r="BNX13" s="12"/>
      <c r="BNY13" s="12"/>
      <c r="BNZ13" s="12"/>
      <c r="BOA13" s="12"/>
      <c r="BOB13" s="12"/>
      <c r="BOC13" s="12"/>
      <c r="BOD13" s="12"/>
      <c r="BOE13" s="12"/>
      <c r="BOF13" s="12"/>
      <c r="BOG13" s="12"/>
      <c r="BOH13" s="12"/>
      <c r="BOI13" s="12"/>
      <c r="BOJ13" s="12"/>
      <c r="BOK13" s="12"/>
      <c r="BOL13" s="12"/>
      <c r="BOM13" s="12"/>
      <c r="BON13" s="12"/>
      <c r="BOO13" s="12"/>
      <c r="BOP13" s="12"/>
      <c r="BOQ13" s="12"/>
      <c r="BOR13" s="12"/>
      <c r="BOS13" s="12"/>
      <c r="BOT13" s="12"/>
      <c r="BOU13" s="12"/>
      <c r="BOV13" s="12"/>
      <c r="BOW13" s="12"/>
      <c r="BOX13" s="12"/>
      <c r="BOY13" s="12"/>
      <c r="BOZ13" s="12"/>
      <c r="BPA13" s="12"/>
      <c r="BPB13" s="12"/>
      <c r="BPC13" s="12"/>
      <c r="BPD13" s="12"/>
      <c r="BPE13" s="12"/>
      <c r="BPF13" s="12"/>
      <c r="BPG13" s="12"/>
      <c r="BPH13" s="12"/>
      <c r="BPI13" s="12"/>
      <c r="BPJ13" s="12"/>
      <c r="BPK13" s="12"/>
      <c r="BPL13" s="12"/>
      <c r="BPM13" s="12"/>
      <c r="BPN13" s="12"/>
      <c r="BPO13" s="12"/>
      <c r="BPP13" s="12"/>
      <c r="BPQ13" s="12"/>
      <c r="BPR13" s="12"/>
      <c r="BPS13" s="12"/>
      <c r="BPT13" s="12"/>
      <c r="BPU13" s="12"/>
      <c r="BPV13" s="12"/>
      <c r="BPW13" s="12"/>
      <c r="BPX13" s="12"/>
      <c r="BPY13" s="12"/>
      <c r="BPZ13" s="12"/>
      <c r="BQA13" s="12"/>
      <c r="BQB13" s="12"/>
      <c r="BQC13" s="12"/>
      <c r="BQD13" s="12"/>
      <c r="BQE13" s="12"/>
      <c r="BQF13" s="12"/>
      <c r="BQG13" s="12"/>
      <c r="BQH13" s="12"/>
      <c r="BQI13" s="12"/>
      <c r="BQJ13" s="12"/>
      <c r="BQK13" s="12"/>
      <c r="BQL13" s="12"/>
      <c r="BQM13" s="12"/>
      <c r="BQN13" s="12"/>
      <c r="BQO13" s="12"/>
      <c r="BQP13" s="12"/>
      <c r="BQQ13" s="12"/>
      <c r="BQR13" s="12"/>
      <c r="BQS13" s="12"/>
      <c r="BQT13" s="12"/>
      <c r="BQU13" s="12"/>
      <c r="BQV13" s="12"/>
      <c r="BQW13" s="12"/>
      <c r="BQX13" s="12"/>
      <c r="BQY13" s="12"/>
      <c r="BQZ13" s="12"/>
      <c r="BRA13" s="12"/>
      <c r="BRB13" s="12"/>
      <c r="BRC13" s="12"/>
      <c r="BRD13" s="12"/>
      <c r="BRE13" s="12"/>
      <c r="BRF13" s="12"/>
      <c r="BRG13" s="12"/>
      <c r="BRH13" s="12"/>
      <c r="BRI13" s="12"/>
      <c r="BRJ13" s="12"/>
      <c r="BRK13" s="12"/>
      <c r="BRL13" s="12"/>
      <c r="BRM13" s="12"/>
      <c r="BRN13" s="12"/>
      <c r="BRO13" s="12"/>
      <c r="BRP13" s="12"/>
      <c r="BRQ13" s="12"/>
      <c r="BRR13" s="12"/>
      <c r="BRS13" s="12"/>
      <c r="BRT13" s="12"/>
      <c r="BRU13" s="12"/>
      <c r="BRV13" s="12"/>
      <c r="BRW13" s="12"/>
      <c r="BRX13" s="12"/>
      <c r="BRY13" s="12"/>
      <c r="BRZ13" s="12"/>
      <c r="BSA13" s="12"/>
      <c r="BSB13" s="12"/>
      <c r="BSC13" s="12"/>
      <c r="BSD13" s="12"/>
      <c r="BSE13" s="12"/>
      <c r="BSF13" s="12"/>
      <c r="BSG13" s="12"/>
      <c r="BSH13" s="12"/>
      <c r="BSI13" s="12"/>
      <c r="BSJ13" s="12"/>
      <c r="BSK13" s="12"/>
      <c r="BSL13" s="12"/>
      <c r="BSM13" s="12"/>
      <c r="BSN13" s="12"/>
      <c r="BSO13" s="12"/>
      <c r="BSP13" s="12"/>
      <c r="BSQ13" s="12"/>
      <c r="BSR13" s="12"/>
      <c r="BSS13" s="12"/>
      <c r="BST13" s="12"/>
      <c r="BSU13" s="12"/>
      <c r="BSV13" s="12"/>
      <c r="BSW13" s="12"/>
      <c r="BSX13" s="12"/>
      <c r="BSY13" s="12"/>
      <c r="BSZ13" s="12"/>
      <c r="BTA13" s="12"/>
      <c r="BTB13" s="12"/>
      <c r="BTC13" s="12"/>
      <c r="BTD13" s="12"/>
      <c r="BTE13" s="12"/>
      <c r="BTF13" s="12"/>
      <c r="BTG13" s="12"/>
      <c r="BTH13" s="12"/>
      <c r="BTI13" s="12"/>
      <c r="BTJ13" s="12"/>
      <c r="BTK13" s="12"/>
      <c r="BTL13" s="12"/>
      <c r="BTM13" s="12"/>
      <c r="BTN13" s="12"/>
      <c r="BTO13" s="12"/>
      <c r="BTP13" s="12"/>
      <c r="BTQ13" s="12"/>
      <c r="BTR13" s="12"/>
      <c r="BTS13" s="12"/>
      <c r="BTT13" s="12"/>
      <c r="BTU13" s="12"/>
      <c r="BTV13" s="12"/>
      <c r="BTW13" s="12"/>
      <c r="BTX13" s="12"/>
      <c r="BTY13" s="12"/>
      <c r="BTZ13" s="12"/>
      <c r="BUA13" s="12"/>
      <c r="BUB13" s="12"/>
      <c r="BUC13" s="12"/>
      <c r="BUD13" s="12"/>
      <c r="BUE13" s="12"/>
      <c r="BUF13" s="12"/>
      <c r="BUG13" s="12"/>
      <c r="BUH13" s="12"/>
      <c r="BUI13" s="12"/>
      <c r="BUJ13" s="12"/>
      <c r="BUK13" s="12"/>
      <c r="BUL13" s="12"/>
      <c r="BUM13" s="12"/>
      <c r="BUN13" s="12"/>
      <c r="BUO13" s="12"/>
      <c r="BUP13" s="12"/>
      <c r="BUQ13" s="12"/>
      <c r="BUR13" s="12"/>
      <c r="BUS13" s="12"/>
      <c r="BUT13" s="12"/>
      <c r="BUU13" s="12"/>
      <c r="BUV13" s="12"/>
      <c r="BUW13" s="12"/>
      <c r="BUX13" s="12"/>
      <c r="BUY13" s="12"/>
      <c r="BUZ13" s="12"/>
      <c r="BVA13" s="12"/>
      <c r="BVB13" s="12"/>
      <c r="BVC13" s="12"/>
      <c r="BVD13" s="12"/>
      <c r="BVE13" s="12"/>
      <c r="BVF13" s="12"/>
      <c r="BVG13" s="12"/>
      <c r="BVH13" s="12"/>
      <c r="BVI13" s="12"/>
      <c r="BVJ13" s="12"/>
      <c r="BVK13" s="12"/>
      <c r="BVL13" s="12"/>
      <c r="BVM13" s="12"/>
      <c r="BVN13" s="12"/>
      <c r="BVO13" s="12"/>
      <c r="BVP13" s="12"/>
      <c r="BVQ13" s="12"/>
      <c r="BVR13" s="12"/>
      <c r="BVS13" s="12"/>
      <c r="BVT13" s="12"/>
      <c r="BVU13" s="12"/>
      <c r="BVV13" s="12"/>
      <c r="BVW13" s="12"/>
      <c r="BVX13" s="12"/>
      <c r="BVY13" s="12"/>
      <c r="BVZ13" s="12"/>
      <c r="BWA13" s="12"/>
      <c r="BWB13" s="12"/>
      <c r="BWC13" s="12"/>
      <c r="BWD13" s="12"/>
      <c r="BWE13" s="12"/>
      <c r="BWF13" s="12"/>
      <c r="BWG13" s="12"/>
      <c r="BWH13" s="12"/>
      <c r="BWI13" s="12"/>
      <c r="BWJ13" s="12"/>
      <c r="BWK13" s="12"/>
      <c r="BWL13" s="12"/>
      <c r="BWM13" s="12"/>
      <c r="BWN13" s="12"/>
      <c r="BWO13" s="12"/>
      <c r="BWP13" s="12"/>
      <c r="BWQ13" s="12"/>
      <c r="BWR13" s="12"/>
      <c r="BWS13" s="12"/>
      <c r="BWT13" s="12"/>
      <c r="BWU13" s="12"/>
      <c r="BWV13" s="12"/>
      <c r="BWW13" s="12"/>
      <c r="BWX13" s="12"/>
      <c r="BWY13" s="12"/>
      <c r="BWZ13" s="12"/>
      <c r="BXA13" s="12"/>
      <c r="BXB13" s="12"/>
      <c r="BXC13" s="12"/>
      <c r="BXD13" s="12"/>
      <c r="BXE13" s="12"/>
      <c r="BXF13" s="12"/>
      <c r="BXG13" s="12"/>
      <c r="BXH13" s="12"/>
      <c r="BXI13" s="12"/>
      <c r="BXJ13" s="12"/>
      <c r="BXK13" s="12"/>
      <c r="BXL13" s="12"/>
      <c r="BXM13" s="12"/>
      <c r="BXN13" s="12"/>
      <c r="BXO13" s="12"/>
      <c r="BXP13" s="12"/>
      <c r="BXQ13" s="12"/>
      <c r="BXR13" s="12"/>
      <c r="BXS13" s="12"/>
      <c r="BXT13" s="12"/>
      <c r="BXU13" s="12"/>
      <c r="BXV13" s="12"/>
      <c r="BXW13" s="12"/>
      <c r="BXX13" s="12"/>
      <c r="BXY13" s="12"/>
      <c r="BXZ13" s="12"/>
      <c r="BYA13" s="12"/>
      <c r="BYB13" s="12"/>
      <c r="BYC13" s="12"/>
      <c r="BYD13" s="12"/>
      <c r="BYE13" s="12"/>
      <c r="BYF13" s="12"/>
      <c r="BYG13" s="12"/>
      <c r="BYH13" s="12"/>
      <c r="BYI13" s="12"/>
      <c r="BYJ13" s="12"/>
      <c r="BYK13" s="12"/>
      <c r="BYL13" s="12"/>
      <c r="BYM13" s="12"/>
      <c r="BYN13" s="12"/>
      <c r="BYO13" s="12"/>
      <c r="BYP13" s="12"/>
      <c r="BYQ13" s="12"/>
      <c r="BYR13" s="12"/>
      <c r="BYS13" s="12"/>
      <c r="BYT13" s="12"/>
      <c r="BYU13" s="12"/>
      <c r="BYV13" s="12"/>
      <c r="BYW13" s="12"/>
      <c r="BYX13" s="12"/>
      <c r="BYY13" s="12"/>
      <c r="BYZ13" s="12"/>
      <c r="BZA13" s="12"/>
      <c r="BZB13" s="12"/>
      <c r="BZC13" s="12"/>
      <c r="BZD13" s="12"/>
      <c r="BZE13" s="12"/>
      <c r="BZF13" s="12"/>
      <c r="BZG13" s="12"/>
      <c r="BZH13" s="12"/>
      <c r="BZI13" s="12"/>
      <c r="BZJ13" s="12"/>
      <c r="BZK13" s="12"/>
      <c r="BZL13" s="12"/>
      <c r="BZM13" s="12"/>
      <c r="BZN13" s="12"/>
      <c r="BZO13" s="12"/>
      <c r="BZP13" s="12"/>
      <c r="BZQ13" s="12"/>
      <c r="BZR13" s="12"/>
      <c r="BZS13" s="12"/>
      <c r="BZT13" s="12"/>
      <c r="BZU13" s="12"/>
      <c r="BZV13" s="12"/>
      <c r="BZW13" s="12"/>
      <c r="BZX13" s="12"/>
      <c r="BZY13" s="12"/>
      <c r="BZZ13" s="12"/>
      <c r="CAA13" s="12"/>
      <c r="CAB13" s="12"/>
      <c r="CAC13" s="12"/>
      <c r="CAD13" s="12"/>
      <c r="CAE13" s="12"/>
      <c r="CAF13" s="12"/>
      <c r="CAG13" s="12"/>
      <c r="CAH13" s="12"/>
      <c r="CAI13" s="12"/>
      <c r="CAJ13" s="12"/>
      <c r="CAK13" s="12"/>
      <c r="CAL13" s="12"/>
      <c r="CAM13" s="12"/>
      <c r="CAN13" s="12"/>
      <c r="CAO13" s="12"/>
      <c r="CAP13" s="12"/>
      <c r="CAQ13" s="12"/>
      <c r="CAR13" s="12"/>
      <c r="CAS13" s="12"/>
      <c r="CAT13" s="12"/>
      <c r="CAU13" s="12"/>
      <c r="CAV13" s="12"/>
      <c r="CAW13" s="12"/>
      <c r="CAX13" s="12"/>
      <c r="CAY13" s="12"/>
      <c r="CAZ13" s="12"/>
      <c r="CBA13" s="12"/>
      <c r="CBB13" s="12"/>
      <c r="CBC13" s="12"/>
      <c r="CBD13" s="12"/>
      <c r="CBE13" s="12"/>
      <c r="CBF13" s="12"/>
      <c r="CBG13" s="12"/>
      <c r="CBH13" s="12"/>
      <c r="CBI13" s="12"/>
      <c r="CBJ13" s="12"/>
      <c r="CBK13" s="12"/>
      <c r="CBL13" s="12"/>
      <c r="CBM13" s="12"/>
      <c r="CBN13" s="12"/>
      <c r="CBO13" s="12"/>
      <c r="CBP13" s="12"/>
      <c r="CBQ13" s="12"/>
      <c r="CBR13" s="12"/>
      <c r="CBS13" s="12"/>
      <c r="CBT13" s="12"/>
      <c r="CBU13" s="12"/>
      <c r="CBV13" s="12"/>
      <c r="CBW13" s="12"/>
      <c r="CBX13" s="12"/>
      <c r="CBY13" s="12"/>
      <c r="CBZ13" s="12"/>
      <c r="CCA13" s="12"/>
      <c r="CCB13" s="12"/>
      <c r="CCC13" s="12"/>
      <c r="CCD13" s="12"/>
      <c r="CCE13" s="12"/>
      <c r="CCF13" s="12"/>
      <c r="CCG13" s="12"/>
      <c r="CCH13" s="12"/>
      <c r="CCI13" s="12"/>
      <c r="CCJ13" s="12"/>
      <c r="CCK13" s="12"/>
      <c r="CCL13" s="12"/>
      <c r="CCM13" s="12"/>
      <c r="CCN13" s="12"/>
      <c r="CCO13" s="12"/>
      <c r="CCP13" s="12"/>
      <c r="CCQ13" s="12"/>
      <c r="CCR13" s="12"/>
      <c r="CCS13" s="12"/>
      <c r="CCT13" s="12"/>
      <c r="CCU13" s="12"/>
      <c r="CCV13" s="12"/>
      <c r="CCW13" s="12"/>
      <c r="CCX13" s="12"/>
      <c r="CCY13" s="12"/>
      <c r="CCZ13" s="12"/>
      <c r="CDA13" s="12"/>
      <c r="CDB13" s="12"/>
      <c r="CDC13" s="12"/>
      <c r="CDD13" s="12"/>
      <c r="CDE13" s="12"/>
      <c r="CDF13" s="12"/>
      <c r="CDG13" s="12"/>
      <c r="CDH13" s="12"/>
      <c r="CDI13" s="12"/>
      <c r="CDJ13" s="12"/>
      <c r="CDK13" s="12"/>
      <c r="CDL13" s="12"/>
      <c r="CDM13" s="12"/>
      <c r="CDN13" s="12"/>
      <c r="CDO13" s="12"/>
      <c r="CDP13" s="12"/>
      <c r="CDQ13" s="12"/>
      <c r="CDR13" s="12"/>
      <c r="CDS13" s="12"/>
      <c r="CDT13" s="12"/>
      <c r="CDU13" s="12"/>
      <c r="CDV13" s="12"/>
      <c r="CDW13" s="12"/>
      <c r="CDX13" s="12"/>
      <c r="CDY13" s="12"/>
      <c r="CDZ13" s="12"/>
      <c r="CEA13" s="12"/>
      <c r="CEB13" s="12"/>
      <c r="CEC13" s="12"/>
      <c r="CED13" s="12"/>
      <c r="CEE13" s="12"/>
      <c r="CEF13" s="12"/>
      <c r="CEG13" s="12"/>
      <c r="CEH13" s="12"/>
      <c r="CEI13" s="12"/>
      <c r="CEJ13" s="12"/>
      <c r="CEK13" s="12"/>
      <c r="CEL13" s="12"/>
      <c r="CEM13" s="12"/>
      <c r="CEN13" s="12"/>
      <c r="CEO13" s="12"/>
      <c r="CEP13" s="12"/>
      <c r="CEQ13" s="12"/>
      <c r="CER13" s="12"/>
      <c r="CES13" s="12"/>
      <c r="CET13" s="12"/>
      <c r="CEU13" s="12"/>
      <c r="CEV13" s="12"/>
      <c r="CEW13" s="12"/>
      <c r="CEX13" s="12"/>
      <c r="CEY13" s="12"/>
      <c r="CEZ13" s="12"/>
      <c r="CFA13" s="12"/>
      <c r="CFB13" s="12"/>
      <c r="CFC13" s="12"/>
      <c r="CFD13" s="12"/>
      <c r="CFE13" s="12"/>
      <c r="CFF13" s="12"/>
      <c r="CFG13" s="12"/>
      <c r="CFH13" s="12"/>
      <c r="CFI13" s="12"/>
      <c r="CFJ13" s="12"/>
      <c r="CFK13" s="12"/>
      <c r="CFL13" s="12"/>
      <c r="CFM13" s="12"/>
      <c r="CFN13" s="12"/>
      <c r="CFO13" s="12"/>
      <c r="CFP13" s="12"/>
      <c r="CFQ13" s="12"/>
      <c r="CFR13" s="12"/>
      <c r="CFS13" s="12"/>
      <c r="CFT13" s="12"/>
      <c r="CFU13" s="12"/>
      <c r="CFV13" s="12"/>
      <c r="CFW13" s="12"/>
      <c r="CFX13" s="12"/>
      <c r="CFY13" s="12"/>
      <c r="CFZ13" s="12"/>
      <c r="CGA13" s="12"/>
      <c r="CGB13" s="12"/>
      <c r="CGC13" s="12"/>
      <c r="CGD13" s="12"/>
      <c r="CGE13" s="12"/>
      <c r="CGF13" s="12"/>
      <c r="CGG13" s="12"/>
      <c r="CGH13" s="12"/>
      <c r="CGI13" s="12"/>
      <c r="CGJ13" s="12"/>
      <c r="CGK13" s="12"/>
      <c r="CGL13" s="12"/>
      <c r="CGM13" s="12"/>
      <c r="CGN13" s="12"/>
      <c r="CGO13" s="12"/>
      <c r="CGP13" s="12"/>
      <c r="CGQ13" s="12"/>
      <c r="CGR13" s="12"/>
      <c r="CGS13" s="12"/>
      <c r="CGT13" s="12"/>
      <c r="CGU13" s="12"/>
      <c r="CGV13" s="12"/>
      <c r="CGW13" s="12"/>
      <c r="CGX13" s="12"/>
      <c r="CGY13" s="12"/>
      <c r="CGZ13" s="12"/>
      <c r="CHA13" s="12"/>
      <c r="CHB13" s="12"/>
      <c r="CHC13" s="12"/>
      <c r="CHD13" s="12"/>
      <c r="CHE13" s="12"/>
      <c r="CHF13" s="12"/>
      <c r="CHG13" s="12"/>
      <c r="CHH13" s="12"/>
      <c r="CHI13" s="12"/>
      <c r="CHJ13" s="12"/>
      <c r="CHK13" s="12"/>
      <c r="CHL13" s="12"/>
      <c r="CHM13" s="12"/>
      <c r="CHN13" s="12"/>
      <c r="CHO13" s="12"/>
      <c r="CHP13" s="12"/>
      <c r="CHQ13" s="12"/>
      <c r="CHR13" s="12"/>
      <c r="CHS13" s="12"/>
      <c r="CHT13" s="12"/>
      <c r="CHU13" s="12"/>
      <c r="CHV13" s="12"/>
      <c r="CHW13" s="12"/>
      <c r="CHX13" s="12"/>
      <c r="CHY13" s="12"/>
      <c r="CHZ13" s="12"/>
      <c r="CIA13" s="12"/>
      <c r="CIB13" s="12"/>
      <c r="CIC13" s="12"/>
      <c r="CID13" s="12"/>
      <c r="CIE13" s="12"/>
      <c r="CIF13" s="12"/>
      <c r="CIG13" s="12"/>
      <c r="CIH13" s="12"/>
      <c r="CII13" s="12"/>
      <c r="CIJ13" s="12"/>
      <c r="CIK13" s="12"/>
      <c r="CIL13" s="12"/>
      <c r="CIM13" s="12"/>
      <c r="CIN13" s="12"/>
      <c r="CIO13" s="12"/>
      <c r="CIP13" s="12"/>
      <c r="CIQ13" s="12"/>
      <c r="CIR13" s="12"/>
      <c r="CIS13" s="12"/>
      <c r="CIT13" s="12"/>
      <c r="CIU13" s="12"/>
      <c r="CIV13" s="12"/>
      <c r="CIW13" s="12"/>
      <c r="CIX13" s="12"/>
      <c r="CIY13" s="12"/>
      <c r="CIZ13" s="12"/>
      <c r="CJA13" s="12"/>
      <c r="CJB13" s="12"/>
      <c r="CJC13" s="12"/>
      <c r="CJD13" s="12"/>
      <c r="CJE13" s="12"/>
      <c r="CJF13" s="12"/>
      <c r="CJG13" s="12"/>
      <c r="CJH13" s="12"/>
      <c r="CJI13" s="12"/>
      <c r="CJJ13" s="12"/>
      <c r="CJK13" s="12"/>
      <c r="CJL13" s="12"/>
      <c r="CJM13" s="12"/>
      <c r="CJN13" s="12"/>
      <c r="CJO13" s="12"/>
      <c r="CJP13" s="12"/>
      <c r="CJQ13" s="12"/>
      <c r="CJR13" s="12"/>
      <c r="CJS13" s="12"/>
      <c r="CJT13" s="12"/>
      <c r="CJU13" s="12"/>
      <c r="CJV13" s="12"/>
      <c r="CJW13" s="12"/>
      <c r="CJX13" s="12"/>
      <c r="CJY13" s="12"/>
      <c r="CJZ13" s="12"/>
      <c r="CKA13" s="12"/>
      <c r="CKB13" s="12"/>
      <c r="CKC13" s="12"/>
      <c r="CKD13" s="12"/>
      <c r="CKE13" s="12"/>
      <c r="CKF13" s="12"/>
      <c r="CKG13" s="12"/>
      <c r="CKH13" s="12"/>
      <c r="CKI13" s="12"/>
      <c r="CKJ13" s="12"/>
      <c r="CKK13" s="12"/>
      <c r="CKL13" s="12"/>
      <c r="CKM13" s="12"/>
      <c r="CKN13" s="12"/>
      <c r="CKO13" s="12"/>
      <c r="CKP13" s="12"/>
      <c r="CKQ13" s="12"/>
      <c r="CKR13" s="12"/>
      <c r="CKS13" s="12"/>
      <c r="CKT13" s="12"/>
      <c r="CKU13" s="12"/>
      <c r="CKV13" s="12"/>
      <c r="CKW13" s="12"/>
      <c r="CKX13" s="12"/>
      <c r="CKY13" s="12"/>
      <c r="CKZ13" s="12"/>
      <c r="CLA13" s="12"/>
      <c r="CLB13" s="12"/>
      <c r="CLC13" s="12"/>
      <c r="CLD13" s="12"/>
      <c r="CLE13" s="12"/>
      <c r="CLF13" s="12"/>
      <c r="CLG13" s="12"/>
      <c r="CLH13" s="12"/>
      <c r="CLI13" s="12"/>
      <c r="CLJ13" s="12"/>
      <c r="CLK13" s="12"/>
      <c r="CLL13" s="12"/>
      <c r="CLM13" s="12"/>
      <c r="CLN13" s="12"/>
      <c r="CLO13" s="12"/>
      <c r="CLP13" s="12"/>
      <c r="CLQ13" s="12"/>
      <c r="CLR13" s="12"/>
      <c r="CLS13" s="12"/>
      <c r="CLT13" s="12"/>
      <c r="CLU13" s="12"/>
      <c r="CLV13" s="12"/>
      <c r="CLW13" s="12"/>
      <c r="CLX13" s="12"/>
      <c r="CLY13" s="12"/>
      <c r="CLZ13" s="12"/>
      <c r="CMA13" s="12"/>
      <c r="CMB13" s="12"/>
      <c r="CMC13" s="12"/>
      <c r="CMD13" s="12"/>
      <c r="CME13" s="12"/>
      <c r="CMF13" s="12"/>
      <c r="CMG13" s="12"/>
      <c r="CMH13" s="12"/>
      <c r="CMI13" s="12"/>
      <c r="CMJ13" s="12"/>
      <c r="CMK13" s="12"/>
      <c r="CML13" s="12"/>
      <c r="CMM13" s="12"/>
      <c r="CMN13" s="12"/>
      <c r="CMO13" s="12"/>
      <c r="CMP13" s="12"/>
      <c r="CMQ13" s="12"/>
      <c r="CMR13" s="12"/>
      <c r="CMS13" s="12"/>
      <c r="CMT13" s="12"/>
      <c r="CMU13" s="12"/>
      <c r="CMV13" s="12"/>
      <c r="CMW13" s="12"/>
      <c r="CMX13" s="12"/>
      <c r="CMY13" s="12"/>
      <c r="CMZ13" s="12"/>
      <c r="CNA13" s="12"/>
      <c r="CNB13" s="12"/>
      <c r="CNC13" s="12"/>
      <c r="CND13" s="12"/>
      <c r="CNE13" s="12"/>
      <c r="CNF13" s="12"/>
      <c r="CNG13" s="12"/>
      <c r="CNH13" s="12"/>
      <c r="CNI13" s="12"/>
      <c r="CNJ13" s="12"/>
      <c r="CNK13" s="12"/>
      <c r="CNL13" s="12"/>
      <c r="CNM13" s="12"/>
      <c r="CNN13" s="12"/>
      <c r="CNO13" s="12"/>
      <c r="CNP13" s="12"/>
      <c r="CNQ13" s="12"/>
      <c r="CNR13" s="12"/>
      <c r="CNS13" s="12"/>
      <c r="CNT13" s="12"/>
      <c r="CNU13" s="12"/>
      <c r="CNV13" s="12"/>
      <c r="CNW13" s="12"/>
      <c r="CNX13" s="12"/>
      <c r="CNY13" s="12"/>
      <c r="CNZ13" s="12"/>
      <c r="COA13" s="12"/>
      <c r="COB13" s="12"/>
      <c r="COC13" s="12"/>
      <c r="COD13" s="12"/>
      <c r="COE13" s="12"/>
      <c r="COF13" s="12"/>
      <c r="COG13" s="12"/>
      <c r="COH13" s="12"/>
      <c r="COI13" s="12"/>
      <c r="COJ13" s="12"/>
      <c r="COK13" s="12"/>
      <c r="COL13" s="12"/>
      <c r="COM13" s="12"/>
      <c r="CON13" s="12"/>
      <c r="COO13" s="12"/>
      <c r="COP13" s="12"/>
      <c r="COQ13" s="12"/>
      <c r="COR13" s="12"/>
      <c r="COS13" s="12"/>
      <c r="COT13" s="12"/>
      <c r="COU13" s="12"/>
      <c r="COV13" s="12"/>
      <c r="COW13" s="12"/>
      <c r="COX13" s="12"/>
      <c r="COY13" s="12"/>
      <c r="COZ13" s="12"/>
      <c r="CPA13" s="12"/>
      <c r="CPB13" s="12"/>
      <c r="CPC13" s="12"/>
      <c r="CPD13" s="12"/>
      <c r="CPE13" s="12"/>
      <c r="CPF13" s="12"/>
      <c r="CPG13" s="12"/>
      <c r="CPH13" s="12"/>
      <c r="CPI13" s="12"/>
      <c r="CPJ13" s="12"/>
      <c r="CPK13" s="12"/>
      <c r="CPL13" s="12"/>
      <c r="CPM13" s="12"/>
      <c r="CPN13" s="12"/>
      <c r="CPO13" s="12"/>
      <c r="CPP13" s="12"/>
      <c r="CPQ13" s="12"/>
      <c r="CPR13" s="12"/>
      <c r="CPS13" s="12"/>
      <c r="CPT13" s="12"/>
      <c r="CPU13" s="12"/>
      <c r="CPV13" s="12"/>
      <c r="CPW13" s="12"/>
      <c r="CPX13" s="12"/>
      <c r="CPY13" s="12"/>
      <c r="CPZ13" s="12"/>
      <c r="CQA13" s="12"/>
      <c r="CQB13" s="12"/>
      <c r="CQC13" s="12"/>
      <c r="CQD13" s="12"/>
      <c r="CQE13" s="12"/>
      <c r="CQF13" s="12"/>
      <c r="CQG13" s="12"/>
      <c r="CQH13" s="12"/>
      <c r="CQI13" s="12"/>
      <c r="CQJ13" s="12"/>
      <c r="CQK13" s="12"/>
      <c r="CQL13" s="12"/>
      <c r="CQM13" s="12"/>
      <c r="CQN13" s="12"/>
      <c r="CQO13" s="12"/>
      <c r="CQP13" s="12"/>
      <c r="CQQ13" s="12"/>
      <c r="CQR13" s="12"/>
      <c r="CQS13" s="12"/>
      <c r="CQT13" s="12"/>
      <c r="CQU13" s="12"/>
      <c r="CQV13" s="12"/>
      <c r="CQW13" s="12"/>
      <c r="CQX13" s="12"/>
      <c r="CQY13" s="12"/>
      <c r="CQZ13" s="12"/>
      <c r="CRA13" s="12"/>
      <c r="CRB13" s="12"/>
      <c r="CRC13" s="12"/>
      <c r="CRD13" s="12"/>
      <c r="CRE13" s="12"/>
      <c r="CRF13" s="12"/>
      <c r="CRG13" s="12"/>
      <c r="CRH13" s="12"/>
      <c r="CRI13" s="12"/>
      <c r="CRJ13" s="12"/>
      <c r="CRK13" s="12"/>
      <c r="CRL13" s="12"/>
      <c r="CRM13" s="12"/>
      <c r="CRN13" s="12"/>
      <c r="CRO13" s="12"/>
      <c r="CRP13" s="12"/>
      <c r="CRQ13" s="12"/>
      <c r="CRR13" s="12"/>
      <c r="CRS13" s="12"/>
      <c r="CRT13" s="12"/>
      <c r="CRU13" s="12"/>
      <c r="CRV13" s="12"/>
      <c r="CRW13" s="12"/>
      <c r="CRX13" s="12"/>
      <c r="CRY13" s="12"/>
      <c r="CRZ13" s="12"/>
      <c r="CSA13" s="12"/>
      <c r="CSB13" s="12"/>
      <c r="CSC13" s="12"/>
      <c r="CSD13" s="12"/>
      <c r="CSE13" s="12"/>
      <c r="CSF13" s="12"/>
      <c r="CSG13" s="12"/>
      <c r="CSH13" s="12"/>
      <c r="CSI13" s="12"/>
      <c r="CSJ13" s="12"/>
      <c r="CSK13" s="12"/>
      <c r="CSL13" s="12"/>
      <c r="CSM13" s="12"/>
      <c r="CSN13" s="12"/>
      <c r="CSO13" s="12"/>
      <c r="CSP13" s="12"/>
      <c r="CSQ13" s="12"/>
      <c r="CSR13" s="12"/>
      <c r="CSS13" s="12"/>
      <c r="CST13" s="12"/>
      <c r="CSU13" s="12"/>
      <c r="CSV13" s="12"/>
      <c r="CSW13" s="12"/>
      <c r="CSX13" s="12"/>
      <c r="CSY13" s="12"/>
      <c r="CSZ13" s="12"/>
      <c r="CTA13" s="12"/>
      <c r="CTB13" s="12"/>
      <c r="CTC13" s="12"/>
      <c r="CTD13" s="12"/>
      <c r="CTE13" s="12"/>
      <c r="CTF13" s="12"/>
      <c r="CTG13" s="12"/>
      <c r="CTH13" s="12"/>
      <c r="CTI13" s="12"/>
      <c r="CTJ13" s="12"/>
      <c r="CTK13" s="12"/>
      <c r="CTL13" s="12"/>
      <c r="CTM13" s="12"/>
      <c r="CTN13" s="12"/>
      <c r="CTO13" s="12"/>
      <c r="CTP13" s="12"/>
      <c r="CTQ13" s="12"/>
      <c r="CTR13" s="12"/>
      <c r="CTS13" s="12"/>
      <c r="CTT13" s="12"/>
      <c r="CTU13" s="12"/>
      <c r="CTV13" s="12"/>
      <c r="CTW13" s="12"/>
      <c r="CTX13" s="12"/>
      <c r="CTY13" s="12"/>
      <c r="CTZ13" s="12"/>
      <c r="CUA13" s="12"/>
      <c r="CUB13" s="12"/>
      <c r="CUC13" s="12"/>
      <c r="CUD13" s="12"/>
      <c r="CUE13" s="12"/>
      <c r="CUF13" s="12"/>
      <c r="CUG13" s="12"/>
      <c r="CUH13" s="12"/>
      <c r="CUI13" s="12"/>
      <c r="CUJ13" s="12"/>
      <c r="CUK13" s="12"/>
      <c r="CUL13" s="12"/>
      <c r="CUM13" s="12"/>
      <c r="CUN13" s="12"/>
      <c r="CUO13" s="12"/>
      <c r="CUP13" s="12"/>
      <c r="CUQ13" s="12"/>
      <c r="CUR13" s="12"/>
      <c r="CUS13" s="12"/>
      <c r="CUT13" s="12"/>
      <c r="CUU13" s="12"/>
      <c r="CUV13" s="12"/>
      <c r="CUW13" s="12"/>
      <c r="CUX13" s="12"/>
      <c r="CUY13" s="12"/>
      <c r="CUZ13" s="12"/>
      <c r="CVA13" s="12"/>
      <c r="CVB13" s="12"/>
      <c r="CVC13" s="12"/>
      <c r="CVD13" s="12"/>
      <c r="CVE13" s="12"/>
      <c r="CVF13" s="12"/>
      <c r="CVG13" s="12"/>
      <c r="CVH13" s="12"/>
      <c r="CVI13" s="12"/>
      <c r="CVJ13" s="12"/>
      <c r="CVK13" s="12"/>
      <c r="CVL13" s="12"/>
      <c r="CVM13" s="12"/>
      <c r="CVN13" s="12"/>
      <c r="CVO13" s="12"/>
      <c r="CVP13" s="12"/>
      <c r="CVQ13" s="12"/>
      <c r="CVR13" s="12"/>
      <c r="CVS13" s="12"/>
      <c r="CVT13" s="12"/>
      <c r="CVU13" s="12"/>
      <c r="CVV13" s="12"/>
      <c r="CVW13" s="12"/>
      <c r="CVX13" s="12"/>
      <c r="CVY13" s="12"/>
      <c r="CVZ13" s="12"/>
      <c r="CWA13" s="12"/>
      <c r="CWB13" s="12"/>
      <c r="CWC13" s="12"/>
      <c r="CWD13" s="12"/>
      <c r="CWE13" s="12"/>
      <c r="CWF13" s="12"/>
      <c r="CWG13" s="12"/>
      <c r="CWH13" s="12"/>
      <c r="CWI13" s="12"/>
      <c r="CWJ13" s="12"/>
      <c r="CWK13" s="12"/>
      <c r="CWL13" s="12"/>
      <c r="CWM13" s="12"/>
      <c r="CWN13" s="12"/>
      <c r="CWO13" s="12"/>
      <c r="CWP13" s="12"/>
      <c r="CWQ13" s="12"/>
      <c r="CWR13" s="12"/>
      <c r="CWS13" s="12"/>
      <c r="CWT13" s="12"/>
      <c r="CWU13" s="12"/>
      <c r="CWV13" s="12"/>
      <c r="CWW13" s="12"/>
      <c r="CWX13" s="12"/>
      <c r="CWY13" s="12"/>
      <c r="CWZ13" s="12"/>
      <c r="CXA13" s="12"/>
      <c r="CXB13" s="12"/>
      <c r="CXC13" s="12"/>
      <c r="CXD13" s="12"/>
      <c r="CXE13" s="12"/>
      <c r="CXF13" s="12"/>
      <c r="CXG13" s="12"/>
      <c r="CXH13" s="12"/>
      <c r="CXI13" s="12"/>
      <c r="CXJ13" s="12"/>
      <c r="CXK13" s="12"/>
      <c r="CXL13" s="12"/>
      <c r="CXM13" s="12"/>
      <c r="CXN13" s="12"/>
      <c r="CXO13" s="12"/>
      <c r="CXP13" s="12"/>
      <c r="CXQ13" s="12"/>
      <c r="CXR13" s="12"/>
      <c r="CXS13" s="12"/>
      <c r="CXT13" s="12"/>
      <c r="CXU13" s="12"/>
      <c r="CXV13" s="12"/>
      <c r="CXW13" s="12"/>
      <c r="CXX13" s="12"/>
      <c r="CXY13" s="12"/>
      <c r="CXZ13" s="12"/>
      <c r="CYA13" s="12"/>
      <c r="CYB13" s="12"/>
      <c r="CYC13" s="12"/>
      <c r="CYD13" s="12"/>
      <c r="CYE13" s="12"/>
      <c r="CYF13" s="12"/>
      <c r="CYG13" s="12"/>
      <c r="CYH13" s="12"/>
      <c r="CYI13" s="12"/>
      <c r="CYJ13" s="12"/>
      <c r="CYK13" s="12"/>
      <c r="CYL13" s="12"/>
      <c r="CYM13" s="12"/>
      <c r="CYN13" s="12"/>
      <c r="CYO13" s="12"/>
      <c r="CYP13" s="12"/>
      <c r="CYQ13" s="12"/>
      <c r="CYR13" s="12"/>
      <c r="CYS13" s="12"/>
      <c r="CYT13" s="12"/>
      <c r="CYU13" s="12"/>
      <c r="CYV13" s="12"/>
      <c r="CYW13" s="12"/>
      <c r="CYX13" s="12"/>
      <c r="CYY13" s="12"/>
      <c r="CYZ13" s="12"/>
      <c r="CZA13" s="12"/>
      <c r="CZB13" s="12"/>
      <c r="CZC13" s="12"/>
      <c r="CZD13" s="12"/>
      <c r="CZE13" s="12"/>
      <c r="CZF13" s="12"/>
      <c r="CZG13" s="12"/>
      <c r="CZH13" s="12"/>
      <c r="CZI13" s="12"/>
      <c r="CZJ13" s="12"/>
      <c r="CZK13" s="12"/>
      <c r="CZL13" s="12"/>
      <c r="CZM13" s="12"/>
      <c r="CZN13" s="12"/>
      <c r="CZO13" s="12"/>
      <c r="CZP13" s="12"/>
      <c r="CZQ13" s="12"/>
      <c r="CZR13" s="12"/>
      <c r="CZS13" s="12"/>
      <c r="CZT13" s="12"/>
      <c r="CZU13" s="12"/>
      <c r="CZV13" s="12"/>
      <c r="CZW13" s="12"/>
      <c r="CZX13" s="12"/>
      <c r="CZY13" s="12"/>
      <c r="CZZ13" s="12"/>
      <c r="DAA13" s="12"/>
      <c r="DAB13" s="12"/>
      <c r="DAC13" s="12"/>
      <c r="DAD13" s="12"/>
      <c r="DAE13" s="12"/>
      <c r="DAF13" s="12"/>
      <c r="DAG13" s="12"/>
      <c r="DAH13" s="12"/>
      <c r="DAI13" s="12"/>
      <c r="DAJ13" s="12"/>
      <c r="DAK13" s="12"/>
      <c r="DAL13" s="12"/>
      <c r="DAM13" s="12"/>
      <c r="DAN13" s="12"/>
      <c r="DAO13" s="12"/>
      <c r="DAP13" s="12"/>
      <c r="DAQ13" s="12"/>
      <c r="DAR13" s="12"/>
      <c r="DAS13" s="12"/>
      <c r="DAT13" s="12"/>
      <c r="DAU13" s="12"/>
      <c r="DAV13" s="12"/>
      <c r="DAW13" s="12"/>
      <c r="DAX13" s="12"/>
      <c r="DAY13" s="12"/>
      <c r="DAZ13" s="12"/>
      <c r="DBA13" s="12"/>
      <c r="DBB13" s="12"/>
      <c r="DBC13" s="12"/>
      <c r="DBD13" s="12"/>
      <c r="DBE13" s="12"/>
      <c r="DBF13" s="12"/>
      <c r="DBG13" s="12"/>
      <c r="DBH13" s="12"/>
      <c r="DBI13" s="12"/>
      <c r="DBJ13" s="12"/>
      <c r="DBK13" s="12"/>
      <c r="DBL13" s="12"/>
      <c r="DBM13" s="12"/>
    </row>
    <row r="14" spans="1:2914" s="11" customFormat="1" ht="227" customHeight="1">
      <c r="A14" s="80" t="s">
        <v>114</v>
      </c>
      <c r="B14" s="89" t="s">
        <v>149</v>
      </c>
      <c r="C14" s="80" t="s">
        <v>48</v>
      </c>
      <c r="D14" s="80" t="s">
        <v>1183</v>
      </c>
      <c r="E14" s="80" t="s">
        <v>808</v>
      </c>
      <c r="F14" s="80" t="s">
        <v>102</v>
      </c>
      <c r="G14" s="80" t="s">
        <v>171</v>
      </c>
      <c r="H14" s="80" t="s">
        <v>1297</v>
      </c>
      <c r="I14" s="80" t="s">
        <v>199</v>
      </c>
      <c r="J14" s="80" t="s">
        <v>199</v>
      </c>
      <c r="K14" s="80" t="s">
        <v>77</v>
      </c>
      <c r="L14" s="80" t="s">
        <v>83</v>
      </c>
      <c r="M14" s="90">
        <v>42475</v>
      </c>
      <c r="N14" s="80" t="s">
        <v>95</v>
      </c>
      <c r="O14" s="80">
        <v>-25.460899999999999</v>
      </c>
      <c r="P14" s="80">
        <v>31.614100000000001</v>
      </c>
      <c r="Q14" s="80" t="s">
        <v>1952</v>
      </c>
      <c r="R14" s="80" t="s">
        <v>199</v>
      </c>
      <c r="S14" s="80" t="s">
        <v>80</v>
      </c>
      <c r="T14" s="80" t="s">
        <v>136</v>
      </c>
      <c r="U14" s="80" t="s">
        <v>38</v>
      </c>
      <c r="V14" s="80" t="s">
        <v>127</v>
      </c>
      <c r="W14" s="80" t="s">
        <v>44</v>
      </c>
      <c r="X14" s="80" t="s">
        <v>82</v>
      </c>
      <c r="Y14" s="80" t="s">
        <v>199</v>
      </c>
      <c r="Z14" s="80" t="s">
        <v>199</v>
      </c>
      <c r="AA14" s="89" t="s">
        <v>157</v>
      </c>
      <c r="AB14" s="89" t="s">
        <v>307</v>
      </c>
      <c r="AC14" s="80" t="s">
        <v>1149</v>
      </c>
      <c r="AD14" s="80" t="s">
        <v>36</v>
      </c>
      <c r="AE14" s="80" t="s">
        <v>199</v>
      </c>
      <c r="AF14" s="80" t="s">
        <v>199</v>
      </c>
      <c r="AG14" s="80" t="s">
        <v>199</v>
      </c>
      <c r="AH14" s="80" t="s">
        <v>199</v>
      </c>
      <c r="AI14" s="80" t="s">
        <v>199</v>
      </c>
      <c r="AJ14" s="80" t="s">
        <v>199</v>
      </c>
      <c r="AK14" s="80" t="s">
        <v>199</v>
      </c>
      <c r="AL14" s="80" t="s">
        <v>77</v>
      </c>
      <c r="AM14" s="80"/>
      <c r="AN14" s="91" t="s">
        <v>21</v>
      </c>
      <c r="AO14" s="80" t="s">
        <v>83</v>
      </c>
      <c r="AP14" s="80" t="s">
        <v>1337</v>
      </c>
      <c r="AQ14" s="80" t="s">
        <v>46</v>
      </c>
      <c r="AR14" s="80" t="s">
        <v>199</v>
      </c>
      <c r="AS14" s="80" t="s">
        <v>199</v>
      </c>
      <c r="AT14" s="90" t="s">
        <v>199</v>
      </c>
      <c r="AU14" s="80" t="s">
        <v>101</v>
      </c>
      <c r="AV14" s="80" t="s">
        <v>2117</v>
      </c>
      <c r="AW14" s="95" t="s">
        <v>1644</v>
      </c>
      <c r="AX14" s="80" t="s">
        <v>105</v>
      </c>
      <c r="AY14" s="80" t="s">
        <v>138</v>
      </c>
      <c r="AZ14" s="80" t="s">
        <v>178</v>
      </c>
      <c r="BA14" s="80"/>
      <c r="BB14" s="80" t="s">
        <v>94</v>
      </c>
      <c r="BC14" s="94">
        <v>42475</v>
      </c>
      <c r="BD14" s="12"/>
      <c r="BE14" s="12"/>
      <c r="BF14" s="12"/>
      <c r="BG14" s="12"/>
      <c r="BH14" s="12"/>
      <c r="BI14" s="12"/>
      <c r="BJ14" s="12"/>
      <c r="BK14" s="12"/>
      <c r="BL14" s="12"/>
      <c r="BM14" s="12"/>
      <c r="BN14" s="12"/>
      <c r="BO14" s="12"/>
      <c r="BP14" s="12"/>
      <c r="BQ14" s="12"/>
      <c r="BR14" s="12"/>
      <c r="BS14" s="12"/>
      <c r="BT14" s="12"/>
      <c r="BU14" s="12"/>
      <c r="BV14" s="12"/>
      <c r="BW14" s="12"/>
      <c r="BX14" s="12"/>
      <c r="BY14" s="12"/>
      <c r="BZ14" s="12"/>
      <c r="CA14" s="12"/>
      <c r="CB14" s="12"/>
      <c r="CC14" s="12"/>
      <c r="CD14" s="12"/>
      <c r="CE14" s="12"/>
      <c r="CF14" s="12"/>
      <c r="CG14" s="12"/>
      <c r="CH14" s="12"/>
      <c r="CI14" s="12"/>
      <c r="CJ14" s="12"/>
      <c r="CK14" s="12"/>
      <c r="CL14" s="12"/>
      <c r="CM14" s="12"/>
      <c r="CN14" s="12"/>
      <c r="CO14" s="12"/>
      <c r="CP14" s="12"/>
      <c r="CQ14" s="12"/>
      <c r="CR14" s="12"/>
      <c r="CS14" s="12"/>
      <c r="CT14" s="12"/>
      <c r="CU14" s="12"/>
      <c r="CV14" s="12"/>
      <c r="CW14" s="12"/>
      <c r="CX14" s="12"/>
      <c r="CY14" s="12"/>
      <c r="CZ14" s="12"/>
      <c r="DA14" s="12"/>
      <c r="DB14" s="12"/>
      <c r="DC14" s="12"/>
      <c r="DD14" s="12"/>
      <c r="DE14" s="12"/>
      <c r="DF14" s="12"/>
      <c r="DG14" s="12"/>
      <c r="DH14" s="12"/>
      <c r="DI14" s="12"/>
      <c r="DJ14" s="12"/>
      <c r="DK14" s="12"/>
      <c r="DL14" s="12"/>
      <c r="DM14" s="12"/>
      <c r="DN14" s="12"/>
      <c r="DO14" s="12"/>
      <c r="DP14" s="12"/>
      <c r="DQ14" s="12"/>
      <c r="DR14" s="12"/>
      <c r="DS14" s="12"/>
      <c r="DT14" s="12"/>
      <c r="DU14" s="12"/>
      <c r="DV14" s="12"/>
      <c r="DW14" s="12"/>
      <c r="DX14" s="12"/>
      <c r="DY14" s="12"/>
      <c r="DZ14" s="12"/>
      <c r="EA14" s="12"/>
      <c r="EB14" s="12"/>
      <c r="EC14" s="12"/>
      <c r="ED14" s="12"/>
      <c r="EE14" s="12"/>
      <c r="EF14" s="12"/>
      <c r="EG14" s="12"/>
      <c r="EH14" s="12"/>
      <c r="EI14" s="12"/>
      <c r="EJ14" s="12"/>
      <c r="EK14" s="12"/>
      <c r="EL14" s="12"/>
      <c r="EM14" s="12"/>
      <c r="EN14" s="12"/>
      <c r="EO14" s="12"/>
      <c r="EP14" s="12"/>
      <c r="EQ14" s="12"/>
      <c r="ER14" s="12"/>
      <c r="ES14" s="12"/>
      <c r="ET14" s="12"/>
      <c r="EU14" s="12"/>
      <c r="EV14" s="12"/>
      <c r="EW14" s="12"/>
      <c r="EX14" s="12"/>
      <c r="EY14" s="12"/>
      <c r="EZ14" s="12"/>
      <c r="FA14" s="12"/>
      <c r="FB14" s="12"/>
      <c r="FC14" s="12"/>
      <c r="FD14" s="12"/>
      <c r="FE14" s="12"/>
      <c r="FF14" s="12"/>
      <c r="FG14" s="12"/>
      <c r="FH14" s="12"/>
      <c r="FI14" s="12"/>
      <c r="FJ14" s="12"/>
      <c r="FK14" s="12"/>
      <c r="FL14" s="12"/>
      <c r="FM14" s="12"/>
      <c r="FN14" s="12"/>
      <c r="FO14" s="12"/>
      <c r="FP14" s="12"/>
      <c r="FQ14" s="12"/>
      <c r="FR14" s="12"/>
      <c r="FS14" s="12"/>
      <c r="FT14" s="12"/>
      <c r="FU14" s="12"/>
      <c r="FV14" s="12"/>
      <c r="FW14" s="12"/>
      <c r="FX14" s="12"/>
      <c r="FY14" s="12"/>
      <c r="FZ14" s="12"/>
      <c r="GA14" s="12"/>
      <c r="GB14" s="12"/>
      <c r="GC14" s="12"/>
      <c r="GD14" s="12"/>
      <c r="GE14" s="12"/>
      <c r="GF14" s="12"/>
      <c r="GG14" s="12"/>
      <c r="GH14" s="12"/>
      <c r="GI14" s="12"/>
      <c r="GJ14" s="12"/>
      <c r="GK14" s="12"/>
      <c r="GL14" s="12"/>
      <c r="GM14" s="12"/>
      <c r="GN14" s="12"/>
      <c r="GO14" s="12"/>
      <c r="GP14" s="12"/>
      <c r="GQ14" s="12"/>
      <c r="GR14" s="12"/>
      <c r="GS14" s="12"/>
      <c r="GT14" s="12"/>
      <c r="GU14" s="12"/>
      <c r="GV14" s="12"/>
      <c r="GW14" s="12"/>
      <c r="GX14" s="12"/>
      <c r="GY14" s="12"/>
      <c r="GZ14" s="12"/>
      <c r="HA14" s="12"/>
      <c r="HB14" s="12"/>
      <c r="HC14" s="12"/>
      <c r="HD14" s="12"/>
      <c r="HE14" s="12"/>
      <c r="HF14" s="12"/>
      <c r="HG14" s="12"/>
      <c r="HH14" s="12"/>
      <c r="HI14" s="12"/>
      <c r="HJ14" s="12"/>
      <c r="HK14" s="12"/>
      <c r="HL14" s="12"/>
      <c r="HM14" s="12"/>
      <c r="HN14" s="12"/>
      <c r="HO14" s="12"/>
      <c r="HP14" s="12"/>
      <c r="HQ14" s="12"/>
      <c r="HR14" s="12"/>
      <c r="HS14" s="12"/>
      <c r="HT14" s="12"/>
      <c r="HU14" s="12"/>
      <c r="HV14" s="12"/>
      <c r="HW14" s="12"/>
      <c r="HX14" s="12"/>
      <c r="HY14" s="12"/>
      <c r="HZ14" s="12"/>
      <c r="IA14" s="12"/>
      <c r="IB14" s="12"/>
      <c r="IC14" s="12"/>
      <c r="ID14" s="12"/>
      <c r="IE14" s="12"/>
      <c r="IF14" s="12"/>
      <c r="IG14" s="12"/>
      <c r="IH14" s="12"/>
      <c r="II14" s="12"/>
      <c r="IJ14" s="12"/>
      <c r="IK14" s="12"/>
      <c r="IL14" s="12"/>
      <c r="IM14" s="12"/>
      <c r="IN14" s="12"/>
      <c r="IO14" s="12"/>
      <c r="IP14" s="12"/>
      <c r="IQ14" s="12"/>
      <c r="IR14" s="12"/>
      <c r="IS14" s="12"/>
      <c r="IT14" s="12"/>
      <c r="IU14" s="12"/>
      <c r="IV14" s="12"/>
      <c r="IW14" s="12"/>
      <c r="IX14" s="12"/>
      <c r="IY14" s="12"/>
      <c r="IZ14" s="12"/>
      <c r="JA14" s="12"/>
      <c r="JB14" s="12"/>
      <c r="JC14" s="12"/>
      <c r="JD14" s="12"/>
      <c r="JE14" s="12"/>
      <c r="JF14" s="12"/>
      <c r="JG14" s="12"/>
      <c r="JH14" s="12"/>
      <c r="JI14" s="12"/>
      <c r="JJ14" s="12"/>
      <c r="JK14" s="12"/>
      <c r="JL14" s="12"/>
      <c r="JM14" s="12"/>
      <c r="JN14" s="12"/>
      <c r="JO14" s="12"/>
      <c r="JP14" s="12"/>
      <c r="JQ14" s="12"/>
      <c r="JR14" s="12"/>
      <c r="JS14" s="12"/>
      <c r="JT14" s="12"/>
      <c r="JU14" s="12"/>
      <c r="JV14" s="12"/>
      <c r="JW14" s="12"/>
      <c r="JX14" s="12"/>
      <c r="JY14" s="12"/>
      <c r="JZ14" s="12"/>
      <c r="KA14" s="12"/>
      <c r="KB14" s="12"/>
      <c r="KC14" s="12"/>
      <c r="KD14" s="12"/>
      <c r="KE14" s="12"/>
      <c r="KF14" s="12"/>
      <c r="KG14" s="12"/>
      <c r="KH14" s="12"/>
      <c r="KI14" s="12"/>
      <c r="KJ14" s="12"/>
      <c r="KK14" s="12"/>
      <c r="KL14" s="12"/>
      <c r="KM14" s="12"/>
      <c r="KN14" s="12"/>
      <c r="KO14" s="12"/>
      <c r="KP14" s="12"/>
      <c r="KQ14" s="12"/>
      <c r="KR14" s="12"/>
      <c r="KS14" s="12"/>
      <c r="KT14" s="12"/>
      <c r="KU14" s="12"/>
      <c r="KV14" s="12"/>
      <c r="KW14" s="12"/>
      <c r="KX14" s="12"/>
      <c r="KY14" s="12"/>
      <c r="KZ14" s="12"/>
      <c r="LA14" s="12"/>
      <c r="LB14" s="12"/>
      <c r="LC14" s="12"/>
      <c r="LD14" s="12"/>
      <c r="LE14" s="12"/>
      <c r="LF14" s="12"/>
      <c r="LG14" s="12"/>
      <c r="LH14" s="12"/>
      <c r="LI14" s="12"/>
      <c r="LJ14" s="12"/>
      <c r="LK14" s="12"/>
      <c r="LL14" s="12"/>
      <c r="LM14" s="12"/>
      <c r="LN14" s="12"/>
      <c r="LO14" s="12"/>
      <c r="LP14" s="12"/>
      <c r="LQ14" s="12"/>
      <c r="LR14" s="12"/>
      <c r="LS14" s="12"/>
      <c r="LT14" s="12"/>
      <c r="LU14" s="12"/>
      <c r="LV14" s="12"/>
      <c r="LW14" s="12"/>
      <c r="LX14" s="12"/>
      <c r="LY14" s="12"/>
      <c r="LZ14" s="12"/>
      <c r="MA14" s="12"/>
      <c r="MB14" s="12"/>
      <c r="MC14" s="12"/>
      <c r="MD14" s="12"/>
      <c r="ME14" s="12"/>
      <c r="MF14" s="12"/>
      <c r="MG14" s="12"/>
      <c r="MH14" s="12"/>
      <c r="MI14" s="12"/>
      <c r="MJ14" s="12"/>
      <c r="MK14" s="12"/>
      <c r="ML14" s="12"/>
      <c r="MM14" s="12"/>
      <c r="MN14" s="12"/>
      <c r="MO14" s="12"/>
      <c r="MP14" s="12"/>
      <c r="MQ14" s="12"/>
      <c r="MR14" s="12"/>
      <c r="MS14" s="12"/>
      <c r="MT14" s="12"/>
      <c r="MU14" s="12"/>
      <c r="MV14" s="12"/>
      <c r="MW14" s="12"/>
      <c r="MX14" s="12"/>
      <c r="MY14" s="12"/>
      <c r="MZ14" s="12"/>
      <c r="NA14" s="12"/>
      <c r="NB14" s="12"/>
      <c r="NC14" s="12"/>
      <c r="ND14" s="12"/>
      <c r="NE14" s="12"/>
      <c r="NF14" s="12"/>
      <c r="NG14" s="12"/>
      <c r="NH14" s="12"/>
      <c r="NI14" s="12"/>
      <c r="NJ14" s="12"/>
      <c r="NK14" s="12"/>
      <c r="NL14" s="12"/>
      <c r="NM14" s="12"/>
      <c r="NN14" s="12"/>
      <c r="NO14" s="12"/>
      <c r="NP14" s="12"/>
      <c r="NQ14" s="12"/>
      <c r="NR14" s="12"/>
      <c r="NS14" s="12"/>
      <c r="NT14" s="12"/>
      <c r="NU14" s="12"/>
      <c r="NV14" s="12"/>
      <c r="NW14" s="12"/>
      <c r="NX14" s="12"/>
      <c r="NY14" s="12"/>
      <c r="NZ14" s="12"/>
      <c r="OA14" s="12"/>
      <c r="OB14" s="12"/>
      <c r="OC14" s="12"/>
      <c r="OD14" s="12"/>
      <c r="OE14" s="12"/>
      <c r="OF14" s="12"/>
      <c r="OG14" s="12"/>
      <c r="OH14" s="12"/>
      <c r="OI14" s="12"/>
      <c r="OJ14" s="12"/>
      <c r="OK14" s="12"/>
      <c r="OL14" s="12"/>
      <c r="OM14" s="12"/>
      <c r="ON14" s="12"/>
      <c r="OO14" s="12"/>
      <c r="OP14" s="12"/>
      <c r="OQ14" s="12"/>
      <c r="OR14" s="12"/>
      <c r="OS14" s="12"/>
      <c r="OT14" s="12"/>
      <c r="OU14" s="12"/>
      <c r="OV14" s="12"/>
      <c r="OW14" s="12"/>
      <c r="OX14" s="12"/>
      <c r="OY14" s="12"/>
      <c r="OZ14" s="12"/>
      <c r="PA14" s="12"/>
      <c r="PB14" s="12"/>
      <c r="PC14" s="12"/>
      <c r="PD14" s="12"/>
      <c r="PE14" s="12"/>
      <c r="PF14" s="12"/>
      <c r="PG14" s="12"/>
      <c r="PH14" s="12"/>
      <c r="PI14" s="12"/>
      <c r="PJ14" s="12"/>
      <c r="PK14" s="12"/>
      <c r="PL14" s="12"/>
      <c r="PM14" s="12"/>
      <c r="PN14" s="12"/>
      <c r="PO14" s="12"/>
      <c r="PP14" s="12"/>
      <c r="PQ14" s="12"/>
      <c r="PR14" s="12"/>
      <c r="PS14" s="12"/>
      <c r="PT14" s="12"/>
      <c r="PU14" s="12"/>
      <c r="PV14" s="12"/>
      <c r="PW14" s="12"/>
      <c r="PX14" s="12"/>
      <c r="PY14" s="12"/>
      <c r="PZ14" s="12"/>
      <c r="QA14" s="12"/>
      <c r="QB14" s="12"/>
      <c r="QC14" s="12"/>
      <c r="QD14" s="12"/>
      <c r="QE14" s="12"/>
      <c r="QF14" s="12"/>
      <c r="QG14" s="12"/>
      <c r="QH14" s="12"/>
      <c r="QI14" s="12"/>
      <c r="QJ14" s="12"/>
      <c r="QK14" s="12"/>
      <c r="QL14" s="12"/>
      <c r="QM14" s="12"/>
      <c r="QN14" s="12"/>
      <c r="QO14" s="12"/>
      <c r="QP14" s="12"/>
      <c r="QQ14" s="12"/>
      <c r="QR14" s="12"/>
      <c r="QS14" s="12"/>
      <c r="QT14" s="12"/>
      <c r="QU14" s="12"/>
      <c r="QV14" s="12"/>
      <c r="QW14" s="12"/>
      <c r="QX14" s="12"/>
      <c r="QY14" s="12"/>
      <c r="QZ14" s="12"/>
      <c r="RA14" s="12"/>
      <c r="RB14" s="12"/>
      <c r="RC14" s="12"/>
      <c r="RD14" s="12"/>
      <c r="RE14" s="12"/>
      <c r="RF14" s="12"/>
      <c r="RG14" s="12"/>
      <c r="RH14" s="12"/>
      <c r="RI14" s="12"/>
      <c r="RJ14" s="12"/>
      <c r="RK14" s="12"/>
      <c r="RL14" s="12"/>
      <c r="RM14" s="12"/>
      <c r="RN14" s="12"/>
      <c r="RO14" s="12"/>
      <c r="RP14" s="12"/>
      <c r="RQ14" s="12"/>
      <c r="RR14" s="12"/>
      <c r="RS14" s="12"/>
      <c r="RT14" s="12"/>
      <c r="RU14" s="12"/>
      <c r="RV14" s="12"/>
      <c r="RW14" s="12"/>
      <c r="RX14" s="12"/>
      <c r="RY14" s="12"/>
      <c r="RZ14" s="12"/>
      <c r="SA14" s="12"/>
      <c r="SB14" s="12"/>
      <c r="SC14" s="12"/>
      <c r="SD14" s="12"/>
      <c r="SE14" s="12"/>
      <c r="SF14" s="12"/>
      <c r="SG14" s="12"/>
      <c r="SH14" s="12"/>
      <c r="SI14" s="12"/>
      <c r="SJ14" s="12"/>
      <c r="SK14" s="12"/>
      <c r="SL14" s="12"/>
      <c r="SM14" s="12"/>
      <c r="SN14" s="12"/>
      <c r="SO14" s="12"/>
      <c r="SP14" s="12"/>
      <c r="SQ14" s="12"/>
      <c r="SR14" s="12"/>
      <c r="SS14" s="12"/>
      <c r="ST14" s="12"/>
      <c r="SU14" s="12"/>
      <c r="SV14" s="12"/>
      <c r="SW14" s="12"/>
      <c r="SX14" s="12"/>
      <c r="SY14" s="12"/>
      <c r="SZ14" s="12"/>
      <c r="TA14" s="12"/>
      <c r="TB14" s="12"/>
      <c r="TC14" s="12"/>
      <c r="TD14" s="12"/>
      <c r="TE14" s="12"/>
      <c r="TF14" s="12"/>
      <c r="TG14" s="12"/>
      <c r="TH14" s="12"/>
      <c r="TI14" s="12"/>
      <c r="TJ14" s="12"/>
      <c r="TK14" s="12"/>
      <c r="TL14" s="12"/>
      <c r="TM14" s="12"/>
      <c r="TN14" s="12"/>
      <c r="TO14" s="12"/>
      <c r="TP14" s="12"/>
      <c r="TQ14" s="12"/>
      <c r="TR14" s="12"/>
      <c r="TS14" s="12"/>
      <c r="TT14" s="12"/>
      <c r="TU14" s="12"/>
      <c r="TV14" s="12"/>
      <c r="TW14" s="12"/>
      <c r="TX14" s="12"/>
      <c r="TY14" s="12"/>
      <c r="TZ14" s="12"/>
      <c r="UA14" s="12"/>
      <c r="UB14" s="12"/>
      <c r="UC14" s="12"/>
      <c r="UD14" s="12"/>
      <c r="UE14" s="12"/>
      <c r="UF14" s="12"/>
      <c r="UG14" s="12"/>
      <c r="UH14" s="12"/>
      <c r="UI14" s="12"/>
      <c r="UJ14" s="12"/>
      <c r="UK14" s="12"/>
      <c r="UL14" s="12"/>
      <c r="UM14" s="12"/>
      <c r="UN14" s="12"/>
      <c r="UO14" s="12"/>
      <c r="UP14" s="12"/>
      <c r="UQ14" s="12"/>
      <c r="UR14" s="12"/>
      <c r="US14" s="12"/>
      <c r="UT14" s="12"/>
      <c r="UU14" s="12"/>
      <c r="UV14" s="12"/>
      <c r="UW14" s="12"/>
      <c r="UX14" s="12"/>
      <c r="UY14" s="12"/>
      <c r="UZ14" s="12"/>
      <c r="VA14" s="12"/>
      <c r="VB14" s="12"/>
      <c r="VC14" s="12"/>
      <c r="VD14" s="12"/>
      <c r="VE14" s="12"/>
      <c r="VF14" s="12"/>
      <c r="VG14" s="12"/>
      <c r="VH14" s="12"/>
      <c r="VI14" s="12"/>
      <c r="VJ14" s="12"/>
      <c r="VK14" s="12"/>
      <c r="VL14" s="12"/>
      <c r="VM14" s="12"/>
      <c r="VN14" s="12"/>
      <c r="VO14" s="12"/>
      <c r="VP14" s="12"/>
      <c r="VQ14" s="12"/>
      <c r="VR14" s="12"/>
      <c r="VS14" s="12"/>
      <c r="VT14" s="12"/>
      <c r="VU14" s="12"/>
      <c r="VV14" s="12"/>
      <c r="VW14" s="12"/>
      <c r="VX14" s="12"/>
      <c r="VY14" s="12"/>
      <c r="VZ14" s="12"/>
      <c r="WA14" s="12"/>
      <c r="WB14" s="12"/>
      <c r="WC14" s="12"/>
      <c r="WD14" s="12"/>
      <c r="WE14" s="12"/>
      <c r="WF14" s="12"/>
      <c r="WG14" s="12"/>
      <c r="WH14" s="12"/>
      <c r="WI14" s="12"/>
      <c r="WJ14" s="12"/>
      <c r="WK14" s="12"/>
      <c r="WL14" s="12"/>
      <c r="WM14" s="12"/>
      <c r="WN14" s="12"/>
      <c r="WO14" s="12"/>
      <c r="WP14" s="12"/>
      <c r="WQ14" s="12"/>
      <c r="WR14" s="12"/>
      <c r="WS14" s="12"/>
      <c r="WT14" s="12"/>
      <c r="WU14" s="12"/>
      <c r="WV14" s="12"/>
      <c r="WW14" s="12"/>
      <c r="WX14" s="12"/>
      <c r="WY14" s="12"/>
      <c r="WZ14" s="12"/>
      <c r="XA14" s="12"/>
      <c r="XB14" s="12"/>
      <c r="XC14" s="12"/>
      <c r="XD14" s="12"/>
      <c r="XE14" s="12"/>
      <c r="XF14" s="12"/>
      <c r="XG14" s="12"/>
      <c r="XH14" s="12"/>
      <c r="XI14" s="12"/>
      <c r="XJ14" s="12"/>
      <c r="XK14" s="12"/>
      <c r="XL14" s="12"/>
      <c r="XM14" s="12"/>
      <c r="XN14" s="12"/>
      <c r="XO14" s="12"/>
      <c r="XP14" s="12"/>
      <c r="XQ14" s="12"/>
      <c r="XR14" s="12"/>
      <c r="XS14" s="12"/>
      <c r="XT14" s="12"/>
      <c r="XU14" s="12"/>
      <c r="XV14" s="12"/>
      <c r="XW14" s="12"/>
      <c r="XX14" s="12"/>
      <c r="XY14" s="12"/>
      <c r="XZ14" s="12"/>
      <c r="YA14" s="12"/>
      <c r="YB14" s="12"/>
      <c r="YC14" s="12"/>
      <c r="YD14" s="12"/>
      <c r="YE14" s="12"/>
      <c r="YF14" s="12"/>
      <c r="YG14" s="12"/>
      <c r="YH14" s="12"/>
      <c r="YI14" s="12"/>
      <c r="YJ14" s="12"/>
      <c r="YK14" s="12"/>
      <c r="YL14" s="12"/>
      <c r="YM14" s="12"/>
      <c r="YN14" s="12"/>
      <c r="YO14" s="12"/>
      <c r="YP14" s="12"/>
      <c r="YQ14" s="12"/>
      <c r="YR14" s="12"/>
      <c r="YS14" s="12"/>
      <c r="YT14" s="12"/>
      <c r="YU14" s="12"/>
      <c r="YV14" s="12"/>
      <c r="YW14" s="12"/>
      <c r="YX14" s="12"/>
      <c r="YY14" s="12"/>
      <c r="YZ14" s="12"/>
      <c r="ZA14" s="12"/>
      <c r="ZB14" s="12"/>
      <c r="ZC14" s="12"/>
      <c r="ZD14" s="12"/>
      <c r="ZE14" s="12"/>
      <c r="ZF14" s="12"/>
      <c r="ZG14" s="12"/>
      <c r="ZH14" s="12"/>
      <c r="ZI14" s="12"/>
      <c r="ZJ14" s="12"/>
      <c r="ZK14" s="12"/>
      <c r="ZL14" s="12"/>
      <c r="ZM14" s="12"/>
      <c r="ZN14" s="12"/>
      <c r="ZO14" s="12"/>
      <c r="ZP14" s="12"/>
      <c r="ZQ14" s="12"/>
      <c r="ZR14" s="12"/>
      <c r="ZS14" s="12"/>
      <c r="ZT14" s="12"/>
      <c r="ZU14" s="12"/>
      <c r="ZV14" s="12"/>
      <c r="ZW14" s="12"/>
      <c r="ZX14" s="12"/>
      <c r="ZY14" s="12"/>
      <c r="ZZ14" s="12"/>
      <c r="AAA14" s="12"/>
      <c r="AAB14" s="12"/>
      <c r="AAC14" s="12"/>
      <c r="AAD14" s="12"/>
      <c r="AAE14" s="12"/>
      <c r="AAF14" s="12"/>
      <c r="AAG14" s="12"/>
      <c r="AAH14" s="12"/>
      <c r="AAI14" s="12"/>
      <c r="AAJ14" s="12"/>
      <c r="AAK14" s="12"/>
      <c r="AAL14" s="12"/>
      <c r="AAM14" s="12"/>
      <c r="AAN14" s="12"/>
      <c r="AAO14" s="12"/>
      <c r="AAP14" s="12"/>
      <c r="AAQ14" s="12"/>
      <c r="AAR14" s="12"/>
      <c r="AAS14" s="12"/>
      <c r="AAT14" s="12"/>
      <c r="AAU14" s="12"/>
      <c r="AAV14" s="12"/>
      <c r="AAW14" s="12"/>
      <c r="AAX14" s="12"/>
      <c r="AAY14" s="12"/>
      <c r="AAZ14" s="12"/>
      <c r="ABA14" s="12"/>
      <c r="ABB14" s="12"/>
      <c r="ABC14" s="12"/>
      <c r="ABD14" s="12"/>
      <c r="ABE14" s="12"/>
      <c r="ABF14" s="12"/>
      <c r="ABG14" s="12"/>
      <c r="ABH14" s="12"/>
      <c r="ABI14" s="12"/>
      <c r="ABJ14" s="12"/>
      <c r="ABK14" s="12"/>
      <c r="ABL14" s="12"/>
      <c r="ABM14" s="12"/>
      <c r="ABN14" s="12"/>
      <c r="ABO14" s="12"/>
      <c r="ABP14" s="12"/>
      <c r="ABQ14" s="12"/>
      <c r="ABR14" s="12"/>
      <c r="ABS14" s="12"/>
      <c r="ABT14" s="12"/>
      <c r="ABU14" s="12"/>
      <c r="ABV14" s="12"/>
      <c r="ABW14" s="12"/>
      <c r="ABX14" s="12"/>
      <c r="ABY14" s="12"/>
      <c r="ABZ14" s="12"/>
      <c r="ACA14" s="12"/>
      <c r="ACB14" s="12"/>
      <c r="ACC14" s="12"/>
      <c r="ACD14" s="12"/>
      <c r="ACE14" s="12"/>
      <c r="ACF14" s="12"/>
      <c r="ACG14" s="12"/>
      <c r="ACH14" s="12"/>
      <c r="ACI14" s="12"/>
      <c r="ACJ14" s="12"/>
      <c r="ACK14" s="12"/>
      <c r="ACL14" s="12"/>
      <c r="ACM14" s="12"/>
      <c r="ACN14" s="12"/>
      <c r="ACO14" s="12"/>
      <c r="ACP14" s="12"/>
      <c r="ACQ14" s="12"/>
      <c r="ACR14" s="12"/>
      <c r="ACS14" s="12"/>
      <c r="ACT14" s="12"/>
      <c r="ACU14" s="12"/>
      <c r="ACV14" s="12"/>
      <c r="ACW14" s="12"/>
      <c r="ACX14" s="12"/>
      <c r="ACY14" s="12"/>
      <c r="ACZ14" s="12"/>
      <c r="ADA14" s="12"/>
      <c r="ADB14" s="12"/>
      <c r="ADC14" s="12"/>
      <c r="ADD14" s="12"/>
      <c r="ADE14" s="12"/>
      <c r="ADF14" s="12"/>
      <c r="ADG14" s="12"/>
      <c r="ADH14" s="12"/>
      <c r="ADI14" s="12"/>
      <c r="ADJ14" s="12"/>
      <c r="ADK14" s="12"/>
      <c r="ADL14" s="12"/>
      <c r="ADM14" s="12"/>
      <c r="ADN14" s="12"/>
      <c r="ADO14" s="12"/>
      <c r="ADP14" s="12"/>
      <c r="ADQ14" s="12"/>
      <c r="ADR14" s="12"/>
      <c r="ADS14" s="12"/>
      <c r="ADT14" s="12"/>
      <c r="ADU14" s="12"/>
      <c r="ADV14" s="12"/>
      <c r="ADW14" s="12"/>
      <c r="ADX14" s="12"/>
      <c r="ADY14" s="12"/>
      <c r="ADZ14" s="12"/>
      <c r="AEA14" s="12"/>
      <c r="AEB14" s="12"/>
      <c r="AEC14" s="12"/>
      <c r="AED14" s="12"/>
      <c r="AEE14" s="12"/>
      <c r="AEF14" s="12"/>
      <c r="AEG14" s="12"/>
      <c r="AEH14" s="12"/>
      <c r="AEI14" s="12"/>
      <c r="AEJ14" s="12"/>
      <c r="AEK14" s="12"/>
      <c r="AEL14" s="12"/>
      <c r="AEM14" s="12"/>
      <c r="AEN14" s="12"/>
      <c r="AEO14" s="12"/>
      <c r="AEP14" s="12"/>
      <c r="AEQ14" s="12"/>
      <c r="AER14" s="12"/>
      <c r="AES14" s="12"/>
      <c r="AET14" s="12"/>
      <c r="AEU14" s="12"/>
      <c r="AEV14" s="12"/>
      <c r="AEW14" s="12"/>
      <c r="AEX14" s="12"/>
      <c r="AEY14" s="12"/>
      <c r="AEZ14" s="12"/>
      <c r="AFA14" s="12"/>
      <c r="AFB14" s="12"/>
      <c r="AFC14" s="12"/>
      <c r="AFD14" s="12"/>
      <c r="AFE14" s="12"/>
      <c r="AFF14" s="12"/>
      <c r="AFG14" s="12"/>
      <c r="AFH14" s="12"/>
      <c r="AFI14" s="12"/>
      <c r="AFJ14" s="12"/>
      <c r="AFK14" s="12"/>
      <c r="AFL14" s="12"/>
      <c r="AFM14" s="12"/>
      <c r="AFN14" s="12"/>
      <c r="AFO14" s="12"/>
      <c r="AFP14" s="12"/>
      <c r="AFQ14" s="12"/>
      <c r="AFR14" s="12"/>
      <c r="AFS14" s="12"/>
      <c r="AFT14" s="12"/>
      <c r="AFU14" s="12"/>
      <c r="AFV14" s="12"/>
      <c r="AFW14" s="12"/>
      <c r="AFX14" s="12"/>
      <c r="AFY14" s="12"/>
      <c r="AFZ14" s="12"/>
      <c r="AGA14" s="12"/>
      <c r="AGB14" s="12"/>
      <c r="AGC14" s="12"/>
      <c r="AGD14" s="12"/>
      <c r="AGE14" s="12"/>
      <c r="AGF14" s="12"/>
      <c r="AGG14" s="12"/>
      <c r="AGH14" s="12"/>
      <c r="AGI14" s="12"/>
      <c r="AGJ14" s="12"/>
      <c r="AGK14" s="12"/>
      <c r="AGL14" s="12"/>
      <c r="AGM14" s="12"/>
      <c r="AGN14" s="12"/>
      <c r="AGO14" s="12"/>
      <c r="AGP14" s="12"/>
      <c r="AGQ14" s="12"/>
      <c r="AGR14" s="12"/>
      <c r="AGS14" s="12"/>
      <c r="AGT14" s="12"/>
      <c r="AGU14" s="12"/>
      <c r="AGV14" s="12"/>
      <c r="AGW14" s="12"/>
      <c r="AGX14" s="12"/>
      <c r="AGY14" s="12"/>
      <c r="AGZ14" s="12"/>
      <c r="AHA14" s="12"/>
      <c r="AHB14" s="12"/>
      <c r="AHC14" s="12"/>
      <c r="AHD14" s="12"/>
      <c r="AHE14" s="12"/>
      <c r="AHF14" s="12"/>
      <c r="AHG14" s="12"/>
      <c r="AHH14" s="12"/>
      <c r="AHI14" s="12"/>
      <c r="AHJ14" s="12"/>
      <c r="AHK14" s="12"/>
      <c r="AHL14" s="12"/>
      <c r="AHM14" s="12"/>
      <c r="AHN14" s="12"/>
      <c r="AHO14" s="12"/>
      <c r="AHP14" s="12"/>
      <c r="AHQ14" s="12"/>
      <c r="AHR14" s="12"/>
      <c r="AHS14" s="12"/>
      <c r="AHT14" s="12"/>
      <c r="AHU14" s="12"/>
      <c r="AHV14" s="12"/>
      <c r="AHW14" s="12"/>
      <c r="AHX14" s="12"/>
      <c r="AHY14" s="12"/>
      <c r="AHZ14" s="12"/>
      <c r="AIA14" s="12"/>
      <c r="AIB14" s="12"/>
      <c r="AIC14" s="12"/>
      <c r="AID14" s="12"/>
      <c r="AIE14" s="12"/>
      <c r="AIF14" s="12"/>
      <c r="AIG14" s="12"/>
      <c r="AIH14" s="12"/>
      <c r="AII14" s="12"/>
      <c r="AIJ14" s="12"/>
      <c r="AIK14" s="12"/>
      <c r="AIL14" s="12"/>
      <c r="AIM14" s="12"/>
      <c r="AIN14" s="12"/>
      <c r="AIO14" s="12"/>
      <c r="AIP14" s="12"/>
      <c r="AIQ14" s="12"/>
      <c r="AIR14" s="12"/>
      <c r="AIS14" s="12"/>
      <c r="AIT14" s="12"/>
      <c r="AIU14" s="12"/>
      <c r="AIV14" s="12"/>
      <c r="AIW14" s="12"/>
      <c r="AIX14" s="12"/>
      <c r="AIY14" s="12"/>
      <c r="AIZ14" s="12"/>
      <c r="AJA14" s="12"/>
      <c r="AJB14" s="12"/>
      <c r="AJC14" s="12"/>
      <c r="AJD14" s="12"/>
      <c r="AJE14" s="12"/>
      <c r="AJF14" s="12"/>
      <c r="AJG14" s="12"/>
      <c r="AJH14" s="12"/>
      <c r="AJI14" s="12"/>
      <c r="AJJ14" s="12"/>
      <c r="AJK14" s="12"/>
      <c r="AJL14" s="12"/>
      <c r="AJM14" s="12"/>
      <c r="AJN14" s="12"/>
      <c r="AJO14" s="12"/>
      <c r="AJP14" s="12"/>
      <c r="AJQ14" s="12"/>
      <c r="AJR14" s="12"/>
      <c r="AJS14" s="12"/>
      <c r="AJT14" s="12"/>
      <c r="AJU14" s="12"/>
      <c r="AJV14" s="12"/>
      <c r="AJW14" s="12"/>
      <c r="AJX14" s="12"/>
      <c r="AJY14" s="12"/>
      <c r="AJZ14" s="12"/>
      <c r="AKA14" s="12"/>
      <c r="AKB14" s="12"/>
      <c r="AKC14" s="12"/>
      <c r="AKD14" s="12"/>
      <c r="AKE14" s="12"/>
      <c r="AKF14" s="12"/>
      <c r="AKG14" s="12"/>
      <c r="AKH14" s="12"/>
      <c r="AKI14" s="12"/>
      <c r="AKJ14" s="12"/>
      <c r="AKK14" s="12"/>
      <c r="AKL14" s="12"/>
      <c r="AKM14" s="12"/>
      <c r="AKN14" s="12"/>
      <c r="AKO14" s="12"/>
      <c r="AKP14" s="12"/>
      <c r="AKQ14" s="12"/>
      <c r="AKR14" s="12"/>
      <c r="AKS14" s="12"/>
      <c r="AKT14" s="12"/>
      <c r="AKU14" s="12"/>
      <c r="AKV14" s="12"/>
      <c r="AKW14" s="12"/>
      <c r="AKX14" s="12"/>
      <c r="AKY14" s="12"/>
      <c r="AKZ14" s="12"/>
      <c r="ALA14" s="12"/>
      <c r="ALB14" s="12"/>
      <c r="ALC14" s="12"/>
      <c r="ALD14" s="12"/>
      <c r="ALE14" s="12"/>
      <c r="ALF14" s="12"/>
      <c r="ALG14" s="12"/>
      <c r="ALH14" s="12"/>
      <c r="ALI14" s="12"/>
      <c r="ALJ14" s="12"/>
      <c r="ALK14" s="12"/>
      <c r="ALL14" s="12"/>
      <c r="ALM14" s="12"/>
      <c r="ALN14" s="12"/>
      <c r="ALO14" s="12"/>
      <c r="ALP14" s="12"/>
      <c r="ALQ14" s="12"/>
      <c r="ALR14" s="12"/>
      <c r="ALS14" s="12"/>
      <c r="ALT14" s="12"/>
      <c r="ALU14" s="12"/>
      <c r="ALV14" s="12"/>
      <c r="ALW14" s="12"/>
      <c r="ALX14" s="12"/>
      <c r="ALY14" s="12"/>
      <c r="ALZ14" s="12"/>
      <c r="AMA14" s="12"/>
      <c r="AMB14" s="12"/>
      <c r="AMC14" s="12"/>
      <c r="AMD14" s="12"/>
      <c r="AME14" s="12"/>
      <c r="AMF14" s="12"/>
      <c r="AMG14" s="12"/>
      <c r="AMH14" s="12"/>
      <c r="AMI14" s="12"/>
      <c r="AMJ14" s="12"/>
      <c r="AMK14" s="12"/>
      <c r="AML14" s="12"/>
      <c r="AMM14" s="12"/>
      <c r="AMN14" s="12"/>
      <c r="AMO14" s="12"/>
      <c r="AMP14" s="12"/>
      <c r="AMQ14" s="12"/>
      <c r="AMR14" s="12"/>
      <c r="AMS14" s="12"/>
      <c r="AMT14" s="12"/>
      <c r="AMU14" s="12"/>
      <c r="AMV14" s="12"/>
      <c r="AMW14" s="12"/>
      <c r="AMX14" s="12"/>
      <c r="AMY14" s="12"/>
      <c r="AMZ14" s="12"/>
      <c r="ANA14" s="12"/>
      <c r="ANB14" s="12"/>
      <c r="ANC14" s="12"/>
      <c r="AND14" s="12"/>
      <c r="ANE14" s="12"/>
      <c r="ANF14" s="12"/>
      <c r="ANG14" s="12"/>
      <c r="ANH14" s="12"/>
      <c r="ANI14" s="12"/>
      <c r="ANJ14" s="12"/>
      <c r="ANK14" s="12"/>
      <c r="ANL14" s="12"/>
      <c r="ANM14" s="12"/>
      <c r="ANN14" s="12"/>
      <c r="ANO14" s="12"/>
      <c r="ANP14" s="12"/>
      <c r="ANQ14" s="12"/>
      <c r="ANR14" s="12"/>
      <c r="ANS14" s="12"/>
      <c r="ANT14" s="12"/>
      <c r="ANU14" s="12"/>
      <c r="ANV14" s="12"/>
      <c r="ANW14" s="12"/>
      <c r="ANX14" s="12"/>
      <c r="ANY14" s="12"/>
      <c r="ANZ14" s="12"/>
      <c r="AOA14" s="12"/>
      <c r="AOB14" s="12"/>
      <c r="AOC14" s="12"/>
      <c r="AOD14" s="12"/>
      <c r="AOE14" s="12"/>
      <c r="AOF14" s="12"/>
      <c r="AOG14" s="12"/>
      <c r="AOH14" s="12"/>
      <c r="AOI14" s="12"/>
      <c r="AOJ14" s="12"/>
      <c r="AOK14" s="12"/>
      <c r="AOL14" s="12"/>
      <c r="AOM14" s="12"/>
      <c r="AON14" s="12"/>
      <c r="AOO14" s="12"/>
      <c r="AOP14" s="12"/>
      <c r="AOQ14" s="12"/>
      <c r="AOR14" s="12"/>
      <c r="AOS14" s="12"/>
      <c r="AOT14" s="12"/>
      <c r="AOU14" s="12"/>
      <c r="AOV14" s="12"/>
      <c r="AOW14" s="12"/>
      <c r="AOX14" s="12"/>
      <c r="AOY14" s="12"/>
      <c r="AOZ14" s="12"/>
      <c r="APA14" s="12"/>
      <c r="APB14" s="12"/>
      <c r="APC14" s="12"/>
      <c r="APD14" s="12"/>
      <c r="APE14" s="12"/>
      <c r="APF14" s="12"/>
      <c r="APG14" s="12"/>
      <c r="APH14" s="12"/>
      <c r="API14" s="12"/>
      <c r="APJ14" s="12"/>
      <c r="APK14" s="12"/>
      <c r="APL14" s="12"/>
      <c r="APM14" s="12"/>
      <c r="APN14" s="12"/>
      <c r="APO14" s="12"/>
      <c r="APP14" s="12"/>
      <c r="APQ14" s="12"/>
      <c r="APR14" s="12"/>
      <c r="APS14" s="12"/>
      <c r="APT14" s="12"/>
      <c r="APU14" s="12"/>
      <c r="APV14" s="12"/>
      <c r="APW14" s="12"/>
      <c r="APX14" s="12"/>
      <c r="APY14" s="12"/>
      <c r="APZ14" s="12"/>
      <c r="AQA14" s="12"/>
      <c r="AQB14" s="12"/>
      <c r="AQC14" s="12"/>
      <c r="AQD14" s="12"/>
      <c r="AQE14" s="12"/>
      <c r="AQF14" s="12"/>
      <c r="AQG14" s="12"/>
      <c r="AQH14" s="12"/>
      <c r="AQI14" s="12"/>
      <c r="AQJ14" s="12"/>
      <c r="AQK14" s="12"/>
      <c r="AQL14" s="12"/>
      <c r="AQM14" s="12"/>
      <c r="AQN14" s="12"/>
      <c r="AQO14" s="12"/>
      <c r="AQP14" s="12"/>
      <c r="AQQ14" s="12"/>
      <c r="AQR14" s="12"/>
      <c r="AQS14" s="12"/>
      <c r="AQT14" s="12"/>
      <c r="AQU14" s="12"/>
      <c r="AQV14" s="12"/>
      <c r="AQW14" s="12"/>
      <c r="AQX14" s="12"/>
      <c r="AQY14" s="12"/>
      <c r="AQZ14" s="12"/>
      <c r="ARA14" s="12"/>
      <c r="ARB14" s="12"/>
      <c r="ARC14" s="12"/>
      <c r="ARD14" s="12"/>
      <c r="ARE14" s="12"/>
      <c r="ARF14" s="12"/>
      <c r="ARG14" s="12"/>
      <c r="ARH14" s="12"/>
      <c r="ARI14" s="12"/>
      <c r="ARJ14" s="12"/>
      <c r="ARK14" s="12"/>
      <c r="ARL14" s="12"/>
      <c r="ARM14" s="12"/>
      <c r="ARN14" s="12"/>
      <c r="ARO14" s="12"/>
      <c r="ARP14" s="12"/>
      <c r="ARQ14" s="12"/>
      <c r="ARR14" s="12"/>
      <c r="ARS14" s="12"/>
      <c r="ART14" s="12"/>
      <c r="ARU14" s="12"/>
      <c r="ARV14" s="12"/>
      <c r="ARW14" s="12"/>
      <c r="ARX14" s="12"/>
      <c r="ARY14" s="12"/>
      <c r="ARZ14" s="12"/>
      <c r="ASA14" s="12"/>
      <c r="ASB14" s="12"/>
      <c r="ASC14" s="12"/>
      <c r="ASD14" s="12"/>
      <c r="ASE14" s="12"/>
      <c r="ASF14" s="12"/>
      <c r="ASG14" s="12"/>
      <c r="ASH14" s="12"/>
      <c r="ASI14" s="12"/>
      <c r="ASJ14" s="12"/>
      <c r="ASK14" s="12"/>
      <c r="ASL14" s="12"/>
      <c r="ASM14" s="12"/>
      <c r="ASN14" s="12"/>
      <c r="ASO14" s="12"/>
      <c r="ASP14" s="12"/>
      <c r="ASQ14" s="12"/>
      <c r="ASR14" s="12"/>
      <c r="ASS14" s="12"/>
      <c r="AST14" s="12"/>
      <c r="ASU14" s="12"/>
      <c r="ASV14" s="12"/>
      <c r="ASW14" s="12"/>
      <c r="ASX14" s="12"/>
      <c r="ASY14" s="12"/>
      <c r="ASZ14" s="12"/>
      <c r="ATA14" s="12"/>
      <c r="ATB14" s="12"/>
      <c r="ATC14" s="12"/>
      <c r="ATD14" s="12"/>
      <c r="ATE14" s="12"/>
      <c r="ATF14" s="12"/>
      <c r="ATG14" s="12"/>
      <c r="ATH14" s="12"/>
      <c r="ATI14" s="12"/>
      <c r="ATJ14" s="12"/>
      <c r="ATK14" s="12"/>
      <c r="ATL14" s="12"/>
      <c r="ATM14" s="12"/>
      <c r="ATN14" s="12"/>
      <c r="ATO14" s="12"/>
      <c r="ATP14" s="12"/>
      <c r="ATQ14" s="12"/>
      <c r="ATR14" s="12"/>
      <c r="ATS14" s="12"/>
      <c r="ATT14" s="12"/>
      <c r="ATU14" s="12"/>
      <c r="ATV14" s="12"/>
      <c r="ATW14" s="12"/>
      <c r="ATX14" s="12"/>
      <c r="ATY14" s="12"/>
      <c r="ATZ14" s="12"/>
      <c r="AUA14" s="12"/>
      <c r="AUB14" s="12"/>
      <c r="AUC14" s="12"/>
      <c r="AUD14" s="12"/>
      <c r="AUE14" s="12"/>
      <c r="AUF14" s="12"/>
      <c r="AUG14" s="12"/>
      <c r="AUH14" s="12"/>
      <c r="AUI14" s="12"/>
      <c r="AUJ14" s="12"/>
      <c r="AUK14" s="12"/>
      <c r="AUL14" s="12"/>
      <c r="AUM14" s="12"/>
      <c r="AUN14" s="12"/>
      <c r="AUO14" s="12"/>
      <c r="AUP14" s="12"/>
      <c r="AUQ14" s="12"/>
      <c r="AUR14" s="12"/>
      <c r="AUS14" s="12"/>
      <c r="AUT14" s="12"/>
      <c r="AUU14" s="12"/>
      <c r="AUV14" s="12"/>
      <c r="AUW14" s="12"/>
      <c r="AUX14" s="12"/>
      <c r="AUY14" s="12"/>
      <c r="AUZ14" s="12"/>
      <c r="AVA14" s="12"/>
      <c r="AVB14" s="12"/>
      <c r="AVC14" s="12"/>
      <c r="AVD14" s="12"/>
      <c r="AVE14" s="12"/>
      <c r="AVF14" s="12"/>
      <c r="AVG14" s="12"/>
      <c r="AVH14" s="12"/>
      <c r="AVI14" s="12"/>
      <c r="AVJ14" s="12"/>
      <c r="AVK14" s="12"/>
      <c r="AVL14" s="12"/>
      <c r="AVM14" s="12"/>
      <c r="AVN14" s="12"/>
      <c r="AVO14" s="12"/>
      <c r="AVP14" s="12"/>
      <c r="AVQ14" s="12"/>
      <c r="AVR14" s="12"/>
      <c r="AVS14" s="12"/>
      <c r="AVT14" s="12"/>
      <c r="AVU14" s="12"/>
      <c r="AVV14" s="12"/>
      <c r="AVW14" s="12"/>
      <c r="AVX14" s="12"/>
      <c r="AVY14" s="12"/>
      <c r="AVZ14" s="12"/>
      <c r="AWA14" s="12"/>
      <c r="AWB14" s="12"/>
      <c r="AWC14" s="12"/>
      <c r="AWD14" s="12"/>
      <c r="AWE14" s="12"/>
      <c r="AWF14" s="12"/>
      <c r="AWG14" s="12"/>
      <c r="AWH14" s="12"/>
      <c r="AWI14" s="12"/>
      <c r="AWJ14" s="12"/>
      <c r="AWK14" s="12"/>
      <c r="AWL14" s="12"/>
      <c r="AWM14" s="12"/>
      <c r="AWN14" s="12"/>
      <c r="AWO14" s="12"/>
      <c r="AWP14" s="12"/>
      <c r="AWQ14" s="12"/>
      <c r="AWR14" s="12"/>
      <c r="AWS14" s="12"/>
      <c r="AWT14" s="12"/>
      <c r="AWU14" s="12"/>
      <c r="AWV14" s="12"/>
      <c r="AWW14" s="12"/>
      <c r="AWX14" s="12"/>
      <c r="AWY14" s="12"/>
      <c r="AWZ14" s="12"/>
      <c r="AXA14" s="12"/>
      <c r="AXB14" s="12"/>
      <c r="AXC14" s="12"/>
      <c r="AXD14" s="12"/>
      <c r="AXE14" s="12"/>
      <c r="AXF14" s="12"/>
      <c r="AXG14" s="12"/>
      <c r="AXH14" s="12"/>
      <c r="AXI14" s="12"/>
      <c r="AXJ14" s="12"/>
      <c r="AXK14" s="12"/>
      <c r="AXL14" s="12"/>
      <c r="AXM14" s="12"/>
      <c r="AXN14" s="12"/>
      <c r="AXO14" s="12"/>
      <c r="AXP14" s="12"/>
      <c r="AXQ14" s="12"/>
      <c r="AXR14" s="12"/>
      <c r="AXS14" s="12"/>
      <c r="AXT14" s="12"/>
      <c r="AXU14" s="12"/>
      <c r="AXV14" s="12"/>
      <c r="AXW14" s="12"/>
      <c r="AXX14" s="12"/>
      <c r="AXY14" s="12"/>
      <c r="AXZ14" s="12"/>
      <c r="AYA14" s="12"/>
      <c r="AYB14" s="12"/>
      <c r="AYC14" s="12"/>
      <c r="AYD14" s="12"/>
      <c r="AYE14" s="12"/>
      <c r="AYF14" s="12"/>
      <c r="AYG14" s="12"/>
      <c r="AYH14" s="12"/>
      <c r="AYI14" s="12"/>
      <c r="AYJ14" s="12"/>
      <c r="AYK14" s="12"/>
      <c r="AYL14" s="12"/>
      <c r="AYM14" s="12"/>
      <c r="AYN14" s="12"/>
      <c r="AYO14" s="12"/>
      <c r="AYP14" s="12"/>
      <c r="AYQ14" s="12"/>
      <c r="AYR14" s="12"/>
      <c r="AYS14" s="12"/>
      <c r="AYT14" s="12"/>
      <c r="AYU14" s="12"/>
      <c r="AYV14" s="12"/>
      <c r="AYW14" s="12"/>
      <c r="AYX14" s="12"/>
      <c r="AYY14" s="12"/>
      <c r="AYZ14" s="12"/>
      <c r="AZA14" s="12"/>
      <c r="AZB14" s="12"/>
      <c r="AZC14" s="12"/>
      <c r="AZD14" s="12"/>
      <c r="AZE14" s="12"/>
      <c r="AZF14" s="12"/>
      <c r="AZG14" s="12"/>
      <c r="AZH14" s="12"/>
      <c r="AZI14" s="12"/>
      <c r="AZJ14" s="12"/>
      <c r="AZK14" s="12"/>
      <c r="AZL14" s="12"/>
      <c r="AZM14" s="12"/>
      <c r="AZN14" s="12"/>
      <c r="AZO14" s="12"/>
      <c r="AZP14" s="12"/>
      <c r="AZQ14" s="12"/>
      <c r="AZR14" s="12"/>
      <c r="AZS14" s="12"/>
      <c r="AZT14" s="12"/>
      <c r="AZU14" s="12"/>
      <c r="AZV14" s="12"/>
      <c r="AZW14" s="12"/>
      <c r="AZX14" s="12"/>
      <c r="AZY14" s="12"/>
      <c r="AZZ14" s="12"/>
      <c r="BAA14" s="12"/>
      <c r="BAB14" s="12"/>
      <c r="BAC14" s="12"/>
      <c r="BAD14" s="12"/>
      <c r="BAE14" s="12"/>
      <c r="BAF14" s="12"/>
      <c r="BAG14" s="12"/>
      <c r="BAH14" s="12"/>
      <c r="BAI14" s="12"/>
      <c r="BAJ14" s="12"/>
      <c r="BAK14" s="12"/>
      <c r="BAL14" s="12"/>
      <c r="BAM14" s="12"/>
      <c r="BAN14" s="12"/>
      <c r="BAO14" s="12"/>
      <c r="BAP14" s="12"/>
      <c r="BAQ14" s="12"/>
      <c r="BAR14" s="12"/>
      <c r="BAS14" s="12"/>
      <c r="BAT14" s="12"/>
      <c r="BAU14" s="12"/>
      <c r="BAV14" s="12"/>
      <c r="BAW14" s="12"/>
      <c r="BAX14" s="12"/>
      <c r="BAY14" s="12"/>
      <c r="BAZ14" s="12"/>
      <c r="BBA14" s="12"/>
      <c r="BBB14" s="12"/>
      <c r="BBC14" s="12"/>
      <c r="BBD14" s="12"/>
      <c r="BBE14" s="12"/>
      <c r="BBF14" s="12"/>
      <c r="BBG14" s="12"/>
      <c r="BBH14" s="12"/>
      <c r="BBI14" s="12"/>
      <c r="BBJ14" s="12"/>
      <c r="BBK14" s="12"/>
      <c r="BBL14" s="12"/>
      <c r="BBM14" s="12"/>
      <c r="BBN14" s="12"/>
      <c r="BBO14" s="12"/>
      <c r="BBP14" s="12"/>
      <c r="BBQ14" s="12"/>
      <c r="BBR14" s="12"/>
      <c r="BBS14" s="12"/>
      <c r="BBT14" s="12"/>
      <c r="BBU14" s="12"/>
      <c r="BBV14" s="12"/>
      <c r="BBW14" s="12"/>
      <c r="BBX14" s="12"/>
      <c r="BBY14" s="12"/>
      <c r="BBZ14" s="12"/>
      <c r="BCA14" s="12"/>
      <c r="BCB14" s="12"/>
      <c r="BCC14" s="12"/>
      <c r="BCD14" s="12"/>
      <c r="BCE14" s="12"/>
      <c r="BCF14" s="12"/>
      <c r="BCG14" s="12"/>
      <c r="BCH14" s="12"/>
      <c r="BCI14" s="12"/>
      <c r="BCJ14" s="12"/>
      <c r="BCK14" s="12"/>
      <c r="BCL14" s="12"/>
      <c r="BCM14" s="12"/>
      <c r="BCN14" s="12"/>
      <c r="BCO14" s="12"/>
      <c r="BCP14" s="12"/>
      <c r="BCQ14" s="12"/>
      <c r="BCR14" s="12"/>
      <c r="BCS14" s="12"/>
      <c r="BCT14" s="12"/>
      <c r="BCU14" s="12"/>
      <c r="BCV14" s="12"/>
      <c r="BCW14" s="12"/>
      <c r="BCX14" s="12"/>
      <c r="BCY14" s="12"/>
      <c r="BCZ14" s="12"/>
      <c r="BDA14" s="12"/>
      <c r="BDB14" s="12"/>
      <c r="BDC14" s="12"/>
      <c r="BDD14" s="12"/>
      <c r="BDE14" s="12"/>
      <c r="BDF14" s="12"/>
      <c r="BDG14" s="12"/>
      <c r="BDH14" s="12"/>
      <c r="BDI14" s="12"/>
      <c r="BDJ14" s="12"/>
      <c r="BDK14" s="12"/>
      <c r="BDL14" s="12"/>
      <c r="BDM14" s="12"/>
      <c r="BDN14" s="12"/>
      <c r="BDO14" s="12"/>
      <c r="BDP14" s="12"/>
      <c r="BDQ14" s="12"/>
      <c r="BDR14" s="12"/>
      <c r="BDS14" s="12"/>
      <c r="BDT14" s="12"/>
      <c r="BDU14" s="12"/>
      <c r="BDV14" s="12"/>
      <c r="BDW14" s="12"/>
      <c r="BDX14" s="12"/>
      <c r="BDY14" s="12"/>
      <c r="BDZ14" s="12"/>
      <c r="BEA14" s="12"/>
      <c r="BEB14" s="12"/>
      <c r="BEC14" s="12"/>
      <c r="BED14" s="12"/>
      <c r="BEE14" s="12"/>
      <c r="BEF14" s="12"/>
      <c r="BEG14" s="12"/>
      <c r="BEH14" s="12"/>
      <c r="BEI14" s="12"/>
      <c r="BEJ14" s="12"/>
      <c r="BEK14" s="12"/>
      <c r="BEL14" s="12"/>
      <c r="BEM14" s="12"/>
      <c r="BEN14" s="12"/>
      <c r="BEO14" s="12"/>
      <c r="BEP14" s="12"/>
      <c r="BEQ14" s="12"/>
      <c r="BER14" s="12"/>
      <c r="BES14" s="12"/>
      <c r="BET14" s="12"/>
      <c r="BEU14" s="12"/>
      <c r="BEV14" s="12"/>
      <c r="BEW14" s="12"/>
      <c r="BEX14" s="12"/>
      <c r="BEY14" s="12"/>
      <c r="BEZ14" s="12"/>
      <c r="BFA14" s="12"/>
      <c r="BFB14" s="12"/>
      <c r="BFC14" s="12"/>
      <c r="BFD14" s="12"/>
      <c r="BFE14" s="12"/>
      <c r="BFF14" s="12"/>
      <c r="BFG14" s="12"/>
      <c r="BFH14" s="12"/>
      <c r="BFI14" s="12"/>
      <c r="BFJ14" s="12"/>
      <c r="BFK14" s="12"/>
      <c r="BFL14" s="12"/>
      <c r="BFM14" s="12"/>
      <c r="BFN14" s="12"/>
      <c r="BFO14" s="12"/>
      <c r="BFP14" s="12"/>
      <c r="BFQ14" s="12"/>
      <c r="BFR14" s="12"/>
      <c r="BFS14" s="12"/>
      <c r="BFT14" s="12"/>
      <c r="BFU14" s="12"/>
      <c r="BFV14" s="12"/>
      <c r="BFW14" s="12"/>
      <c r="BFX14" s="12"/>
      <c r="BFY14" s="12"/>
      <c r="BFZ14" s="12"/>
      <c r="BGA14" s="12"/>
      <c r="BGB14" s="12"/>
      <c r="BGC14" s="12"/>
      <c r="BGD14" s="12"/>
      <c r="BGE14" s="12"/>
      <c r="BGF14" s="12"/>
      <c r="BGG14" s="12"/>
      <c r="BGH14" s="12"/>
      <c r="BGI14" s="12"/>
      <c r="BGJ14" s="12"/>
      <c r="BGK14" s="12"/>
      <c r="BGL14" s="12"/>
      <c r="BGM14" s="12"/>
      <c r="BGN14" s="12"/>
      <c r="BGO14" s="12"/>
      <c r="BGP14" s="12"/>
      <c r="BGQ14" s="12"/>
      <c r="BGR14" s="12"/>
      <c r="BGS14" s="12"/>
      <c r="BGT14" s="12"/>
      <c r="BGU14" s="12"/>
      <c r="BGV14" s="12"/>
      <c r="BGW14" s="12"/>
      <c r="BGX14" s="12"/>
      <c r="BGY14" s="12"/>
      <c r="BGZ14" s="12"/>
      <c r="BHA14" s="12"/>
      <c r="BHB14" s="12"/>
      <c r="BHC14" s="12"/>
      <c r="BHD14" s="12"/>
      <c r="BHE14" s="12"/>
      <c r="BHF14" s="12"/>
      <c r="BHG14" s="12"/>
      <c r="BHH14" s="12"/>
      <c r="BHI14" s="12"/>
      <c r="BHJ14" s="12"/>
      <c r="BHK14" s="12"/>
      <c r="BHL14" s="12"/>
      <c r="BHM14" s="12"/>
      <c r="BHN14" s="12"/>
      <c r="BHO14" s="12"/>
      <c r="BHP14" s="12"/>
      <c r="BHQ14" s="12"/>
      <c r="BHR14" s="12"/>
      <c r="BHS14" s="12"/>
      <c r="BHT14" s="12"/>
      <c r="BHU14" s="12"/>
      <c r="BHV14" s="12"/>
      <c r="BHW14" s="12"/>
      <c r="BHX14" s="12"/>
      <c r="BHY14" s="12"/>
      <c r="BHZ14" s="12"/>
      <c r="BIA14" s="12"/>
      <c r="BIB14" s="12"/>
      <c r="BIC14" s="12"/>
      <c r="BID14" s="12"/>
      <c r="BIE14" s="12"/>
      <c r="BIF14" s="12"/>
      <c r="BIG14" s="12"/>
      <c r="BIH14" s="12"/>
      <c r="BII14" s="12"/>
      <c r="BIJ14" s="12"/>
      <c r="BIK14" s="12"/>
      <c r="BIL14" s="12"/>
      <c r="BIM14" s="12"/>
      <c r="BIN14" s="12"/>
      <c r="BIO14" s="12"/>
      <c r="BIP14" s="12"/>
      <c r="BIQ14" s="12"/>
      <c r="BIR14" s="12"/>
      <c r="BIS14" s="12"/>
      <c r="BIT14" s="12"/>
      <c r="BIU14" s="12"/>
      <c r="BIV14" s="12"/>
      <c r="BIW14" s="12"/>
      <c r="BIX14" s="12"/>
      <c r="BIY14" s="12"/>
      <c r="BIZ14" s="12"/>
      <c r="BJA14" s="12"/>
      <c r="BJB14" s="12"/>
      <c r="BJC14" s="12"/>
      <c r="BJD14" s="12"/>
      <c r="BJE14" s="12"/>
      <c r="BJF14" s="12"/>
      <c r="BJG14" s="12"/>
      <c r="BJH14" s="12"/>
      <c r="BJI14" s="12"/>
      <c r="BJJ14" s="12"/>
      <c r="BJK14" s="12"/>
      <c r="BJL14" s="12"/>
      <c r="BJM14" s="12"/>
      <c r="BJN14" s="12"/>
      <c r="BJO14" s="12"/>
      <c r="BJP14" s="12"/>
      <c r="BJQ14" s="12"/>
      <c r="BJR14" s="12"/>
      <c r="BJS14" s="12"/>
      <c r="BJT14" s="12"/>
      <c r="BJU14" s="12"/>
      <c r="BJV14" s="12"/>
      <c r="BJW14" s="12"/>
      <c r="BJX14" s="12"/>
      <c r="BJY14" s="12"/>
      <c r="BJZ14" s="12"/>
      <c r="BKA14" s="12"/>
      <c r="BKB14" s="12"/>
      <c r="BKC14" s="12"/>
      <c r="BKD14" s="12"/>
      <c r="BKE14" s="12"/>
      <c r="BKF14" s="12"/>
      <c r="BKG14" s="12"/>
      <c r="BKH14" s="12"/>
      <c r="BKI14" s="12"/>
      <c r="BKJ14" s="12"/>
      <c r="BKK14" s="12"/>
      <c r="BKL14" s="12"/>
      <c r="BKM14" s="12"/>
      <c r="BKN14" s="12"/>
      <c r="BKO14" s="12"/>
      <c r="BKP14" s="12"/>
      <c r="BKQ14" s="12"/>
      <c r="BKR14" s="12"/>
      <c r="BKS14" s="12"/>
      <c r="BKT14" s="12"/>
      <c r="BKU14" s="12"/>
      <c r="BKV14" s="12"/>
      <c r="BKW14" s="12"/>
      <c r="BKX14" s="12"/>
      <c r="BKY14" s="12"/>
      <c r="BKZ14" s="12"/>
      <c r="BLA14" s="12"/>
      <c r="BLB14" s="12"/>
      <c r="BLC14" s="12"/>
      <c r="BLD14" s="12"/>
      <c r="BLE14" s="12"/>
      <c r="BLF14" s="12"/>
      <c r="BLG14" s="12"/>
      <c r="BLH14" s="12"/>
      <c r="BLI14" s="12"/>
      <c r="BLJ14" s="12"/>
      <c r="BLK14" s="12"/>
      <c r="BLL14" s="12"/>
      <c r="BLM14" s="12"/>
      <c r="BLN14" s="12"/>
      <c r="BLO14" s="12"/>
      <c r="BLP14" s="12"/>
      <c r="BLQ14" s="12"/>
      <c r="BLR14" s="12"/>
      <c r="BLS14" s="12"/>
      <c r="BLT14" s="12"/>
      <c r="BLU14" s="12"/>
      <c r="BLV14" s="12"/>
      <c r="BLW14" s="12"/>
      <c r="BLX14" s="12"/>
      <c r="BLY14" s="12"/>
      <c r="BLZ14" s="12"/>
      <c r="BMA14" s="12"/>
      <c r="BMB14" s="12"/>
      <c r="BMC14" s="12"/>
      <c r="BMD14" s="12"/>
      <c r="BME14" s="12"/>
      <c r="BMF14" s="12"/>
      <c r="BMG14" s="12"/>
      <c r="BMH14" s="12"/>
      <c r="BMI14" s="12"/>
      <c r="BMJ14" s="12"/>
      <c r="BMK14" s="12"/>
      <c r="BML14" s="12"/>
      <c r="BMM14" s="12"/>
      <c r="BMN14" s="12"/>
      <c r="BMO14" s="12"/>
      <c r="BMP14" s="12"/>
      <c r="BMQ14" s="12"/>
      <c r="BMR14" s="12"/>
      <c r="BMS14" s="12"/>
      <c r="BMT14" s="12"/>
      <c r="BMU14" s="12"/>
      <c r="BMV14" s="12"/>
      <c r="BMW14" s="12"/>
      <c r="BMX14" s="12"/>
      <c r="BMY14" s="12"/>
      <c r="BMZ14" s="12"/>
      <c r="BNA14" s="12"/>
      <c r="BNB14" s="12"/>
      <c r="BNC14" s="12"/>
      <c r="BND14" s="12"/>
      <c r="BNE14" s="12"/>
      <c r="BNF14" s="12"/>
      <c r="BNG14" s="12"/>
      <c r="BNH14" s="12"/>
      <c r="BNI14" s="12"/>
      <c r="BNJ14" s="12"/>
      <c r="BNK14" s="12"/>
      <c r="BNL14" s="12"/>
      <c r="BNM14" s="12"/>
      <c r="BNN14" s="12"/>
      <c r="BNO14" s="12"/>
      <c r="BNP14" s="12"/>
      <c r="BNQ14" s="12"/>
      <c r="BNR14" s="12"/>
      <c r="BNS14" s="12"/>
      <c r="BNT14" s="12"/>
      <c r="BNU14" s="12"/>
      <c r="BNV14" s="12"/>
      <c r="BNW14" s="12"/>
      <c r="BNX14" s="12"/>
      <c r="BNY14" s="12"/>
      <c r="BNZ14" s="12"/>
      <c r="BOA14" s="12"/>
      <c r="BOB14" s="12"/>
      <c r="BOC14" s="12"/>
      <c r="BOD14" s="12"/>
      <c r="BOE14" s="12"/>
      <c r="BOF14" s="12"/>
      <c r="BOG14" s="12"/>
      <c r="BOH14" s="12"/>
      <c r="BOI14" s="12"/>
      <c r="BOJ14" s="12"/>
      <c r="BOK14" s="12"/>
      <c r="BOL14" s="12"/>
      <c r="BOM14" s="12"/>
      <c r="BON14" s="12"/>
      <c r="BOO14" s="12"/>
      <c r="BOP14" s="12"/>
      <c r="BOQ14" s="12"/>
      <c r="BOR14" s="12"/>
      <c r="BOS14" s="12"/>
      <c r="BOT14" s="12"/>
      <c r="BOU14" s="12"/>
      <c r="BOV14" s="12"/>
      <c r="BOW14" s="12"/>
      <c r="BOX14" s="12"/>
      <c r="BOY14" s="12"/>
      <c r="BOZ14" s="12"/>
      <c r="BPA14" s="12"/>
      <c r="BPB14" s="12"/>
      <c r="BPC14" s="12"/>
      <c r="BPD14" s="12"/>
      <c r="BPE14" s="12"/>
      <c r="BPF14" s="12"/>
      <c r="BPG14" s="12"/>
      <c r="BPH14" s="12"/>
      <c r="BPI14" s="12"/>
      <c r="BPJ14" s="12"/>
      <c r="BPK14" s="12"/>
      <c r="BPL14" s="12"/>
      <c r="BPM14" s="12"/>
      <c r="BPN14" s="12"/>
      <c r="BPO14" s="12"/>
      <c r="BPP14" s="12"/>
      <c r="BPQ14" s="12"/>
      <c r="BPR14" s="12"/>
      <c r="BPS14" s="12"/>
      <c r="BPT14" s="12"/>
      <c r="BPU14" s="12"/>
      <c r="BPV14" s="12"/>
      <c r="BPW14" s="12"/>
      <c r="BPX14" s="12"/>
      <c r="BPY14" s="12"/>
      <c r="BPZ14" s="12"/>
      <c r="BQA14" s="12"/>
      <c r="BQB14" s="12"/>
      <c r="BQC14" s="12"/>
      <c r="BQD14" s="12"/>
      <c r="BQE14" s="12"/>
      <c r="BQF14" s="12"/>
      <c r="BQG14" s="12"/>
      <c r="BQH14" s="12"/>
      <c r="BQI14" s="12"/>
      <c r="BQJ14" s="12"/>
      <c r="BQK14" s="12"/>
      <c r="BQL14" s="12"/>
      <c r="BQM14" s="12"/>
      <c r="BQN14" s="12"/>
      <c r="BQO14" s="12"/>
      <c r="BQP14" s="12"/>
      <c r="BQQ14" s="12"/>
      <c r="BQR14" s="12"/>
      <c r="BQS14" s="12"/>
      <c r="BQT14" s="12"/>
      <c r="BQU14" s="12"/>
      <c r="BQV14" s="12"/>
      <c r="BQW14" s="12"/>
      <c r="BQX14" s="12"/>
      <c r="BQY14" s="12"/>
      <c r="BQZ14" s="12"/>
      <c r="BRA14" s="12"/>
      <c r="BRB14" s="12"/>
      <c r="BRC14" s="12"/>
      <c r="BRD14" s="12"/>
      <c r="BRE14" s="12"/>
      <c r="BRF14" s="12"/>
      <c r="BRG14" s="12"/>
      <c r="BRH14" s="12"/>
      <c r="BRI14" s="12"/>
      <c r="BRJ14" s="12"/>
      <c r="BRK14" s="12"/>
      <c r="BRL14" s="12"/>
      <c r="BRM14" s="12"/>
      <c r="BRN14" s="12"/>
      <c r="BRO14" s="12"/>
      <c r="BRP14" s="12"/>
      <c r="BRQ14" s="12"/>
      <c r="BRR14" s="12"/>
      <c r="BRS14" s="12"/>
      <c r="BRT14" s="12"/>
      <c r="BRU14" s="12"/>
      <c r="BRV14" s="12"/>
      <c r="BRW14" s="12"/>
      <c r="BRX14" s="12"/>
      <c r="BRY14" s="12"/>
      <c r="BRZ14" s="12"/>
      <c r="BSA14" s="12"/>
      <c r="BSB14" s="12"/>
      <c r="BSC14" s="12"/>
      <c r="BSD14" s="12"/>
      <c r="BSE14" s="12"/>
      <c r="BSF14" s="12"/>
      <c r="BSG14" s="12"/>
      <c r="BSH14" s="12"/>
      <c r="BSI14" s="12"/>
      <c r="BSJ14" s="12"/>
      <c r="BSK14" s="12"/>
      <c r="BSL14" s="12"/>
      <c r="BSM14" s="12"/>
      <c r="BSN14" s="12"/>
      <c r="BSO14" s="12"/>
      <c r="BSP14" s="12"/>
      <c r="BSQ14" s="12"/>
      <c r="BSR14" s="12"/>
      <c r="BSS14" s="12"/>
      <c r="BST14" s="12"/>
      <c r="BSU14" s="12"/>
      <c r="BSV14" s="12"/>
      <c r="BSW14" s="12"/>
      <c r="BSX14" s="12"/>
      <c r="BSY14" s="12"/>
      <c r="BSZ14" s="12"/>
      <c r="BTA14" s="12"/>
      <c r="BTB14" s="12"/>
      <c r="BTC14" s="12"/>
      <c r="BTD14" s="12"/>
      <c r="BTE14" s="12"/>
      <c r="BTF14" s="12"/>
      <c r="BTG14" s="12"/>
      <c r="BTH14" s="12"/>
      <c r="BTI14" s="12"/>
      <c r="BTJ14" s="12"/>
      <c r="BTK14" s="12"/>
      <c r="BTL14" s="12"/>
      <c r="BTM14" s="12"/>
      <c r="BTN14" s="12"/>
      <c r="BTO14" s="12"/>
      <c r="BTP14" s="12"/>
      <c r="BTQ14" s="12"/>
      <c r="BTR14" s="12"/>
      <c r="BTS14" s="12"/>
      <c r="BTT14" s="12"/>
      <c r="BTU14" s="12"/>
      <c r="BTV14" s="12"/>
      <c r="BTW14" s="12"/>
      <c r="BTX14" s="12"/>
      <c r="BTY14" s="12"/>
      <c r="BTZ14" s="12"/>
      <c r="BUA14" s="12"/>
      <c r="BUB14" s="12"/>
      <c r="BUC14" s="12"/>
      <c r="BUD14" s="12"/>
      <c r="BUE14" s="12"/>
      <c r="BUF14" s="12"/>
      <c r="BUG14" s="12"/>
      <c r="BUH14" s="12"/>
      <c r="BUI14" s="12"/>
      <c r="BUJ14" s="12"/>
      <c r="BUK14" s="12"/>
      <c r="BUL14" s="12"/>
      <c r="BUM14" s="12"/>
      <c r="BUN14" s="12"/>
      <c r="BUO14" s="12"/>
      <c r="BUP14" s="12"/>
      <c r="BUQ14" s="12"/>
      <c r="BUR14" s="12"/>
      <c r="BUS14" s="12"/>
      <c r="BUT14" s="12"/>
      <c r="BUU14" s="12"/>
      <c r="BUV14" s="12"/>
      <c r="BUW14" s="12"/>
      <c r="BUX14" s="12"/>
      <c r="BUY14" s="12"/>
      <c r="BUZ14" s="12"/>
      <c r="BVA14" s="12"/>
      <c r="BVB14" s="12"/>
      <c r="BVC14" s="12"/>
      <c r="BVD14" s="12"/>
      <c r="BVE14" s="12"/>
      <c r="BVF14" s="12"/>
      <c r="BVG14" s="12"/>
      <c r="BVH14" s="12"/>
      <c r="BVI14" s="12"/>
      <c r="BVJ14" s="12"/>
      <c r="BVK14" s="12"/>
      <c r="BVL14" s="12"/>
      <c r="BVM14" s="12"/>
      <c r="BVN14" s="12"/>
      <c r="BVO14" s="12"/>
      <c r="BVP14" s="12"/>
      <c r="BVQ14" s="12"/>
      <c r="BVR14" s="12"/>
      <c r="BVS14" s="12"/>
      <c r="BVT14" s="12"/>
      <c r="BVU14" s="12"/>
      <c r="BVV14" s="12"/>
      <c r="BVW14" s="12"/>
      <c r="BVX14" s="12"/>
      <c r="BVY14" s="12"/>
      <c r="BVZ14" s="12"/>
      <c r="BWA14" s="12"/>
      <c r="BWB14" s="12"/>
      <c r="BWC14" s="12"/>
      <c r="BWD14" s="12"/>
      <c r="BWE14" s="12"/>
      <c r="BWF14" s="12"/>
      <c r="BWG14" s="12"/>
      <c r="BWH14" s="12"/>
      <c r="BWI14" s="12"/>
      <c r="BWJ14" s="12"/>
      <c r="BWK14" s="12"/>
      <c r="BWL14" s="12"/>
      <c r="BWM14" s="12"/>
      <c r="BWN14" s="12"/>
      <c r="BWO14" s="12"/>
      <c r="BWP14" s="12"/>
      <c r="BWQ14" s="12"/>
      <c r="BWR14" s="12"/>
      <c r="BWS14" s="12"/>
      <c r="BWT14" s="12"/>
      <c r="BWU14" s="12"/>
      <c r="BWV14" s="12"/>
      <c r="BWW14" s="12"/>
      <c r="BWX14" s="12"/>
      <c r="BWY14" s="12"/>
      <c r="BWZ14" s="12"/>
      <c r="BXA14" s="12"/>
      <c r="BXB14" s="12"/>
      <c r="BXC14" s="12"/>
      <c r="BXD14" s="12"/>
      <c r="BXE14" s="12"/>
      <c r="BXF14" s="12"/>
      <c r="BXG14" s="12"/>
      <c r="BXH14" s="12"/>
      <c r="BXI14" s="12"/>
      <c r="BXJ14" s="12"/>
      <c r="BXK14" s="12"/>
      <c r="BXL14" s="12"/>
      <c r="BXM14" s="12"/>
      <c r="BXN14" s="12"/>
      <c r="BXO14" s="12"/>
      <c r="BXP14" s="12"/>
      <c r="BXQ14" s="12"/>
      <c r="BXR14" s="12"/>
      <c r="BXS14" s="12"/>
      <c r="BXT14" s="12"/>
      <c r="BXU14" s="12"/>
      <c r="BXV14" s="12"/>
      <c r="BXW14" s="12"/>
      <c r="BXX14" s="12"/>
      <c r="BXY14" s="12"/>
      <c r="BXZ14" s="12"/>
      <c r="BYA14" s="12"/>
      <c r="BYB14" s="12"/>
      <c r="BYC14" s="12"/>
      <c r="BYD14" s="12"/>
      <c r="BYE14" s="12"/>
      <c r="BYF14" s="12"/>
      <c r="BYG14" s="12"/>
      <c r="BYH14" s="12"/>
      <c r="BYI14" s="12"/>
      <c r="BYJ14" s="12"/>
      <c r="BYK14" s="12"/>
      <c r="BYL14" s="12"/>
      <c r="BYM14" s="12"/>
      <c r="BYN14" s="12"/>
      <c r="BYO14" s="12"/>
      <c r="BYP14" s="12"/>
      <c r="BYQ14" s="12"/>
      <c r="BYR14" s="12"/>
      <c r="BYS14" s="12"/>
      <c r="BYT14" s="12"/>
      <c r="BYU14" s="12"/>
      <c r="BYV14" s="12"/>
      <c r="BYW14" s="12"/>
      <c r="BYX14" s="12"/>
      <c r="BYY14" s="12"/>
      <c r="BYZ14" s="12"/>
      <c r="BZA14" s="12"/>
      <c r="BZB14" s="12"/>
      <c r="BZC14" s="12"/>
      <c r="BZD14" s="12"/>
      <c r="BZE14" s="12"/>
      <c r="BZF14" s="12"/>
      <c r="BZG14" s="12"/>
      <c r="BZH14" s="12"/>
      <c r="BZI14" s="12"/>
      <c r="BZJ14" s="12"/>
      <c r="BZK14" s="12"/>
      <c r="BZL14" s="12"/>
      <c r="BZM14" s="12"/>
      <c r="BZN14" s="12"/>
      <c r="BZO14" s="12"/>
      <c r="BZP14" s="12"/>
      <c r="BZQ14" s="12"/>
      <c r="BZR14" s="12"/>
      <c r="BZS14" s="12"/>
      <c r="BZT14" s="12"/>
      <c r="BZU14" s="12"/>
      <c r="BZV14" s="12"/>
      <c r="BZW14" s="12"/>
      <c r="BZX14" s="12"/>
      <c r="BZY14" s="12"/>
      <c r="BZZ14" s="12"/>
      <c r="CAA14" s="12"/>
      <c r="CAB14" s="12"/>
      <c r="CAC14" s="12"/>
      <c r="CAD14" s="12"/>
      <c r="CAE14" s="12"/>
      <c r="CAF14" s="12"/>
      <c r="CAG14" s="12"/>
      <c r="CAH14" s="12"/>
      <c r="CAI14" s="12"/>
      <c r="CAJ14" s="12"/>
      <c r="CAK14" s="12"/>
      <c r="CAL14" s="12"/>
      <c r="CAM14" s="12"/>
      <c r="CAN14" s="12"/>
      <c r="CAO14" s="12"/>
      <c r="CAP14" s="12"/>
      <c r="CAQ14" s="12"/>
      <c r="CAR14" s="12"/>
      <c r="CAS14" s="12"/>
      <c r="CAT14" s="12"/>
      <c r="CAU14" s="12"/>
      <c r="CAV14" s="12"/>
      <c r="CAW14" s="12"/>
      <c r="CAX14" s="12"/>
      <c r="CAY14" s="12"/>
      <c r="CAZ14" s="12"/>
      <c r="CBA14" s="12"/>
      <c r="CBB14" s="12"/>
      <c r="CBC14" s="12"/>
      <c r="CBD14" s="12"/>
      <c r="CBE14" s="12"/>
      <c r="CBF14" s="12"/>
      <c r="CBG14" s="12"/>
      <c r="CBH14" s="12"/>
      <c r="CBI14" s="12"/>
      <c r="CBJ14" s="12"/>
      <c r="CBK14" s="12"/>
      <c r="CBL14" s="12"/>
      <c r="CBM14" s="12"/>
      <c r="CBN14" s="12"/>
      <c r="CBO14" s="12"/>
      <c r="CBP14" s="12"/>
      <c r="CBQ14" s="12"/>
      <c r="CBR14" s="12"/>
      <c r="CBS14" s="12"/>
      <c r="CBT14" s="12"/>
      <c r="CBU14" s="12"/>
      <c r="CBV14" s="12"/>
      <c r="CBW14" s="12"/>
      <c r="CBX14" s="12"/>
      <c r="CBY14" s="12"/>
      <c r="CBZ14" s="12"/>
      <c r="CCA14" s="12"/>
      <c r="CCB14" s="12"/>
      <c r="CCC14" s="12"/>
      <c r="CCD14" s="12"/>
      <c r="CCE14" s="12"/>
      <c r="CCF14" s="12"/>
      <c r="CCG14" s="12"/>
      <c r="CCH14" s="12"/>
      <c r="CCI14" s="12"/>
      <c r="CCJ14" s="12"/>
      <c r="CCK14" s="12"/>
      <c r="CCL14" s="12"/>
      <c r="CCM14" s="12"/>
      <c r="CCN14" s="12"/>
      <c r="CCO14" s="12"/>
      <c r="CCP14" s="12"/>
      <c r="CCQ14" s="12"/>
      <c r="CCR14" s="12"/>
      <c r="CCS14" s="12"/>
      <c r="CCT14" s="12"/>
      <c r="CCU14" s="12"/>
      <c r="CCV14" s="12"/>
      <c r="CCW14" s="12"/>
      <c r="CCX14" s="12"/>
      <c r="CCY14" s="12"/>
      <c r="CCZ14" s="12"/>
      <c r="CDA14" s="12"/>
      <c r="CDB14" s="12"/>
      <c r="CDC14" s="12"/>
      <c r="CDD14" s="12"/>
      <c r="CDE14" s="12"/>
      <c r="CDF14" s="12"/>
      <c r="CDG14" s="12"/>
      <c r="CDH14" s="12"/>
      <c r="CDI14" s="12"/>
      <c r="CDJ14" s="12"/>
      <c r="CDK14" s="12"/>
      <c r="CDL14" s="12"/>
      <c r="CDM14" s="12"/>
      <c r="CDN14" s="12"/>
      <c r="CDO14" s="12"/>
      <c r="CDP14" s="12"/>
      <c r="CDQ14" s="12"/>
      <c r="CDR14" s="12"/>
      <c r="CDS14" s="12"/>
      <c r="CDT14" s="12"/>
      <c r="CDU14" s="12"/>
      <c r="CDV14" s="12"/>
      <c r="CDW14" s="12"/>
      <c r="CDX14" s="12"/>
      <c r="CDY14" s="12"/>
      <c r="CDZ14" s="12"/>
      <c r="CEA14" s="12"/>
      <c r="CEB14" s="12"/>
      <c r="CEC14" s="12"/>
      <c r="CED14" s="12"/>
      <c r="CEE14" s="12"/>
      <c r="CEF14" s="12"/>
      <c r="CEG14" s="12"/>
      <c r="CEH14" s="12"/>
      <c r="CEI14" s="12"/>
      <c r="CEJ14" s="12"/>
      <c r="CEK14" s="12"/>
      <c r="CEL14" s="12"/>
      <c r="CEM14" s="12"/>
      <c r="CEN14" s="12"/>
      <c r="CEO14" s="12"/>
      <c r="CEP14" s="12"/>
      <c r="CEQ14" s="12"/>
      <c r="CER14" s="12"/>
      <c r="CES14" s="12"/>
      <c r="CET14" s="12"/>
      <c r="CEU14" s="12"/>
      <c r="CEV14" s="12"/>
      <c r="CEW14" s="12"/>
      <c r="CEX14" s="12"/>
      <c r="CEY14" s="12"/>
      <c r="CEZ14" s="12"/>
      <c r="CFA14" s="12"/>
      <c r="CFB14" s="12"/>
      <c r="CFC14" s="12"/>
      <c r="CFD14" s="12"/>
      <c r="CFE14" s="12"/>
      <c r="CFF14" s="12"/>
      <c r="CFG14" s="12"/>
      <c r="CFH14" s="12"/>
      <c r="CFI14" s="12"/>
      <c r="CFJ14" s="12"/>
      <c r="CFK14" s="12"/>
      <c r="CFL14" s="12"/>
      <c r="CFM14" s="12"/>
      <c r="CFN14" s="12"/>
      <c r="CFO14" s="12"/>
      <c r="CFP14" s="12"/>
      <c r="CFQ14" s="12"/>
      <c r="CFR14" s="12"/>
      <c r="CFS14" s="12"/>
      <c r="CFT14" s="12"/>
      <c r="CFU14" s="12"/>
      <c r="CFV14" s="12"/>
      <c r="CFW14" s="12"/>
      <c r="CFX14" s="12"/>
      <c r="CFY14" s="12"/>
      <c r="CFZ14" s="12"/>
      <c r="CGA14" s="12"/>
      <c r="CGB14" s="12"/>
      <c r="CGC14" s="12"/>
      <c r="CGD14" s="12"/>
      <c r="CGE14" s="12"/>
      <c r="CGF14" s="12"/>
      <c r="CGG14" s="12"/>
      <c r="CGH14" s="12"/>
      <c r="CGI14" s="12"/>
      <c r="CGJ14" s="12"/>
      <c r="CGK14" s="12"/>
      <c r="CGL14" s="12"/>
      <c r="CGM14" s="12"/>
      <c r="CGN14" s="12"/>
      <c r="CGO14" s="12"/>
      <c r="CGP14" s="12"/>
      <c r="CGQ14" s="12"/>
      <c r="CGR14" s="12"/>
      <c r="CGS14" s="12"/>
      <c r="CGT14" s="12"/>
      <c r="CGU14" s="12"/>
      <c r="CGV14" s="12"/>
      <c r="CGW14" s="12"/>
      <c r="CGX14" s="12"/>
      <c r="CGY14" s="12"/>
      <c r="CGZ14" s="12"/>
      <c r="CHA14" s="12"/>
      <c r="CHB14" s="12"/>
      <c r="CHC14" s="12"/>
      <c r="CHD14" s="12"/>
      <c r="CHE14" s="12"/>
      <c r="CHF14" s="12"/>
      <c r="CHG14" s="12"/>
      <c r="CHH14" s="12"/>
      <c r="CHI14" s="12"/>
      <c r="CHJ14" s="12"/>
      <c r="CHK14" s="12"/>
      <c r="CHL14" s="12"/>
      <c r="CHM14" s="12"/>
      <c r="CHN14" s="12"/>
      <c r="CHO14" s="12"/>
      <c r="CHP14" s="12"/>
      <c r="CHQ14" s="12"/>
      <c r="CHR14" s="12"/>
      <c r="CHS14" s="12"/>
      <c r="CHT14" s="12"/>
      <c r="CHU14" s="12"/>
      <c r="CHV14" s="12"/>
      <c r="CHW14" s="12"/>
      <c r="CHX14" s="12"/>
      <c r="CHY14" s="12"/>
      <c r="CHZ14" s="12"/>
      <c r="CIA14" s="12"/>
      <c r="CIB14" s="12"/>
      <c r="CIC14" s="12"/>
      <c r="CID14" s="12"/>
      <c r="CIE14" s="12"/>
      <c r="CIF14" s="12"/>
      <c r="CIG14" s="12"/>
      <c r="CIH14" s="12"/>
      <c r="CII14" s="12"/>
      <c r="CIJ14" s="12"/>
      <c r="CIK14" s="12"/>
      <c r="CIL14" s="12"/>
      <c r="CIM14" s="12"/>
      <c r="CIN14" s="12"/>
      <c r="CIO14" s="12"/>
      <c r="CIP14" s="12"/>
      <c r="CIQ14" s="12"/>
      <c r="CIR14" s="12"/>
      <c r="CIS14" s="12"/>
      <c r="CIT14" s="12"/>
      <c r="CIU14" s="12"/>
      <c r="CIV14" s="12"/>
      <c r="CIW14" s="12"/>
      <c r="CIX14" s="12"/>
      <c r="CIY14" s="12"/>
      <c r="CIZ14" s="12"/>
      <c r="CJA14" s="12"/>
      <c r="CJB14" s="12"/>
      <c r="CJC14" s="12"/>
      <c r="CJD14" s="12"/>
      <c r="CJE14" s="12"/>
      <c r="CJF14" s="12"/>
      <c r="CJG14" s="12"/>
      <c r="CJH14" s="12"/>
      <c r="CJI14" s="12"/>
      <c r="CJJ14" s="12"/>
      <c r="CJK14" s="12"/>
      <c r="CJL14" s="12"/>
      <c r="CJM14" s="12"/>
      <c r="CJN14" s="12"/>
      <c r="CJO14" s="12"/>
      <c r="CJP14" s="12"/>
      <c r="CJQ14" s="12"/>
      <c r="CJR14" s="12"/>
      <c r="CJS14" s="12"/>
      <c r="CJT14" s="12"/>
      <c r="CJU14" s="12"/>
      <c r="CJV14" s="12"/>
      <c r="CJW14" s="12"/>
      <c r="CJX14" s="12"/>
      <c r="CJY14" s="12"/>
      <c r="CJZ14" s="12"/>
      <c r="CKA14" s="12"/>
      <c r="CKB14" s="12"/>
      <c r="CKC14" s="12"/>
      <c r="CKD14" s="12"/>
      <c r="CKE14" s="12"/>
      <c r="CKF14" s="12"/>
      <c r="CKG14" s="12"/>
      <c r="CKH14" s="12"/>
      <c r="CKI14" s="12"/>
      <c r="CKJ14" s="12"/>
      <c r="CKK14" s="12"/>
      <c r="CKL14" s="12"/>
      <c r="CKM14" s="12"/>
      <c r="CKN14" s="12"/>
      <c r="CKO14" s="12"/>
      <c r="CKP14" s="12"/>
      <c r="CKQ14" s="12"/>
      <c r="CKR14" s="12"/>
      <c r="CKS14" s="12"/>
      <c r="CKT14" s="12"/>
      <c r="CKU14" s="12"/>
      <c r="CKV14" s="12"/>
      <c r="CKW14" s="12"/>
      <c r="CKX14" s="12"/>
      <c r="CKY14" s="12"/>
      <c r="CKZ14" s="12"/>
      <c r="CLA14" s="12"/>
      <c r="CLB14" s="12"/>
      <c r="CLC14" s="12"/>
      <c r="CLD14" s="12"/>
      <c r="CLE14" s="12"/>
      <c r="CLF14" s="12"/>
      <c r="CLG14" s="12"/>
      <c r="CLH14" s="12"/>
      <c r="CLI14" s="12"/>
      <c r="CLJ14" s="12"/>
      <c r="CLK14" s="12"/>
      <c r="CLL14" s="12"/>
      <c r="CLM14" s="12"/>
      <c r="CLN14" s="12"/>
      <c r="CLO14" s="12"/>
      <c r="CLP14" s="12"/>
      <c r="CLQ14" s="12"/>
      <c r="CLR14" s="12"/>
      <c r="CLS14" s="12"/>
      <c r="CLT14" s="12"/>
      <c r="CLU14" s="12"/>
      <c r="CLV14" s="12"/>
      <c r="CLW14" s="12"/>
      <c r="CLX14" s="12"/>
      <c r="CLY14" s="12"/>
      <c r="CLZ14" s="12"/>
      <c r="CMA14" s="12"/>
      <c r="CMB14" s="12"/>
      <c r="CMC14" s="12"/>
      <c r="CMD14" s="12"/>
      <c r="CME14" s="12"/>
      <c r="CMF14" s="12"/>
      <c r="CMG14" s="12"/>
      <c r="CMH14" s="12"/>
      <c r="CMI14" s="12"/>
      <c r="CMJ14" s="12"/>
      <c r="CMK14" s="12"/>
      <c r="CML14" s="12"/>
      <c r="CMM14" s="12"/>
      <c r="CMN14" s="12"/>
      <c r="CMO14" s="12"/>
      <c r="CMP14" s="12"/>
      <c r="CMQ14" s="12"/>
      <c r="CMR14" s="12"/>
      <c r="CMS14" s="12"/>
      <c r="CMT14" s="12"/>
      <c r="CMU14" s="12"/>
      <c r="CMV14" s="12"/>
      <c r="CMW14" s="12"/>
      <c r="CMX14" s="12"/>
      <c r="CMY14" s="12"/>
      <c r="CMZ14" s="12"/>
      <c r="CNA14" s="12"/>
      <c r="CNB14" s="12"/>
      <c r="CNC14" s="12"/>
      <c r="CND14" s="12"/>
      <c r="CNE14" s="12"/>
      <c r="CNF14" s="12"/>
      <c r="CNG14" s="12"/>
      <c r="CNH14" s="12"/>
      <c r="CNI14" s="12"/>
      <c r="CNJ14" s="12"/>
      <c r="CNK14" s="12"/>
      <c r="CNL14" s="12"/>
      <c r="CNM14" s="12"/>
      <c r="CNN14" s="12"/>
      <c r="CNO14" s="12"/>
      <c r="CNP14" s="12"/>
      <c r="CNQ14" s="12"/>
      <c r="CNR14" s="12"/>
      <c r="CNS14" s="12"/>
      <c r="CNT14" s="12"/>
      <c r="CNU14" s="12"/>
      <c r="CNV14" s="12"/>
      <c r="CNW14" s="12"/>
      <c r="CNX14" s="12"/>
      <c r="CNY14" s="12"/>
      <c r="CNZ14" s="12"/>
      <c r="COA14" s="12"/>
      <c r="COB14" s="12"/>
      <c r="COC14" s="12"/>
      <c r="COD14" s="12"/>
      <c r="COE14" s="12"/>
      <c r="COF14" s="12"/>
      <c r="COG14" s="12"/>
      <c r="COH14" s="12"/>
      <c r="COI14" s="12"/>
      <c r="COJ14" s="12"/>
      <c r="COK14" s="12"/>
      <c r="COL14" s="12"/>
      <c r="COM14" s="12"/>
      <c r="CON14" s="12"/>
      <c r="COO14" s="12"/>
      <c r="COP14" s="12"/>
      <c r="COQ14" s="12"/>
      <c r="COR14" s="12"/>
      <c r="COS14" s="12"/>
      <c r="COT14" s="12"/>
      <c r="COU14" s="12"/>
      <c r="COV14" s="12"/>
      <c r="COW14" s="12"/>
      <c r="COX14" s="12"/>
      <c r="COY14" s="12"/>
      <c r="COZ14" s="12"/>
      <c r="CPA14" s="12"/>
      <c r="CPB14" s="12"/>
      <c r="CPC14" s="12"/>
      <c r="CPD14" s="12"/>
      <c r="CPE14" s="12"/>
      <c r="CPF14" s="12"/>
      <c r="CPG14" s="12"/>
      <c r="CPH14" s="12"/>
      <c r="CPI14" s="12"/>
      <c r="CPJ14" s="12"/>
      <c r="CPK14" s="12"/>
      <c r="CPL14" s="12"/>
      <c r="CPM14" s="12"/>
      <c r="CPN14" s="12"/>
      <c r="CPO14" s="12"/>
      <c r="CPP14" s="12"/>
      <c r="CPQ14" s="12"/>
      <c r="CPR14" s="12"/>
      <c r="CPS14" s="12"/>
      <c r="CPT14" s="12"/>
      <c r="CPU14" s="12"/>
      <c r="CPV14" s="12"/>
      <c r="CPW14" s="12"/>
      <c r="CPX14" s="12"/>
      <c r="CPY14" s="12"/>
      <c r="CPZ14" s="12"/>
      <c r="CQA14" s="12"/>
      <c r="CQB14" s="12"/>
      <c r="CQC14" s="12"/>
      <c r="CQD14" s="12"/>
      <c r="CQE14" s="12"/>
      <c r="CQF14" s="12"/>
      <c r="CQG14" s="12"/>
      <c r="CQH14" s="12"/>
      <c r="CQI14" s="12"/>
      <c r="CQJ14" s="12"/>
      <c r="CQK14" s="12"/>
      <c r="CQL14" s="12"/>
      <c r="CQM14" s="12"/>
      <c r="CQN14" s="12"/>
      <c r="CQO14" s="12"/>
      <c r="CQP14" s="12"/>
      <c r="CQQ14" s="12"/>
      <c r="CQR14" s="12"/>
      <c r="CQS14" s="12"/>
      <c r="CQT14" s="12"/>
      <c r="CQU14" s="12"/>
      <c r="CQV14" s="12"/>
      <c r="CQW14" s="12"/>
      <c r="CQX14" s="12"/>
      <c r="CQY14" s="12"/>
      <c r="CQZ14" s="12"/>
      <c r="CRA14" s="12"/>
      <c r="CRB14" s="12"/>
      <c r="CRC14" s="12"/>
      <c r="CRD14" s="12"/>
      <c r="CRE14" s="12"/>
      <c r="CRF14" s="12"/>
      <c r="CRG14" s="12"/>
      <c r="CRH14" s="12"/>
      <c r="CRI14" s="12"/>
      <c r="CRJ14" s="12"/>
      <c r="CRK14" s="12"/>
      <c r="CRL14" s="12"/>
      <c r="CRM14" s="12"/>
      <c r="CRN14" s="12"/>
      <c r="CRO14" s="12"/>
      <c r="CRP14" s="12"/>
      <c r="CRQ14" s="12"/>
      <c r="CRR14" s="12"/>
      <c r="CRS14" s="12"/>
      <c r="CRT14" s="12"/>
      <c r="CRU14" s="12"/>
      <c r="CRV14" s="12"/>
      <c r="CRW14" s="12"/>
      <c r="CRX14" s="12"/>
      <c r="CRY14" s="12"/>
      <c r="CRZ14" s="12"/>
      <c r="CSA14" s="12"/>
      <c r="CSB14" s="12"/>
      <c r="CSC14" s="12"/>
      <c r="CSD14" s="12"/>
      <c r="CSE14" s="12"/>
      <c r="CSF14" s="12"/>
      <c r="CSG14" s="12"/>
      <c r="CSH14" s="12"/>
      <c r="CSI14" s="12"/>
      <c r="CSJ14" s="12"/>
      <c r="CSK14" s="12"/>
      <c r="CSL14" s="12"/>
      <c r="CSM14" s="12"/>
      <c r="CSN14" s="12"/>
      <c r="CSO14" s="12"/>
      <c r="CSP14" s="12"/>
      <c r="CSQ14" s="12"/>
      <c r="CSR14" s="12"/>
      <c r="CSS14" s="12"/>
      <c r="CST14" s="12"/>
      <c r="CSU14" s="12"/>
      <c r="CSV14" s="12"/>
      <c r="CSW14" s="12"/>
      <c r="CSX14" s="12"/>
      <c r="CSY14" s="12"/>
      <c r="CSZ14" s="12"/>
      <c r="CTA14" s="12"/>
      <c r="CTB14" s="12"/>
      <c r="CTC14" s="12"/>
      <c r="CTD14" s="12"/>
      <c r="CTE14" s="12"/>
      <c r="CTF14" s="12"/>
      <c r="CTG14" s="12"/>
      <c r="CTH14" s="12"/>
      <c r="CTI14" s="12"/>
      <c r="CTJ14" s="12"/>
      <c r="CTK14" s="12"/>
      <c r="CTL14" s="12"/>
      <c r="CTM14" s="12"/>
      <c r="CTN14" s="12"/>
      <c r="CTO14" s="12"/>
      <c r="CTP14" s="12"/>
      <c r="CTQ14" s="12"/>
      <c r="CTR14" s="12"/>
      <c r="CTS14" s="12"/>
      <c r="CTT14" s="12"/>
      <c r="CTU14" s="12"/>
      <c r="CTV14" s="12"/>
      <c r="CTW14" s="12"/>
      <c r="CTX14" s="12"/>
      <c r="CTY14" s="12"/>
      <c r="CTZ14" s="12"/>
      <c r="CUA14" s="12"/>
      <c r="CUB14" s="12"/>
      <c r="CUC14" s="12"/>
      <c r="CUD14" s="12"/>
      <c r="CUE14" s="12"/>
      <c r="CUF14" s="12"/>
      <c r="CUG14" s="12"/>
      <c r="CUH14" s="12"/>
      <c r="CUI14" s="12"/>
      <c r="CUJ14" s="12"/>
      <c r="CUK14" s="12"/>
      <c r="CUL14" s="12"/>
      <c r="CUM14" s="12"/>
      <c r="CUN14" s="12"/>
      <c r="CUO14" s="12"/>
      <c r="CUP14" s="12"/>
      <c r="CUQ14" s="12"/>
      <c r="CUR14" s="12"/>
      <c r="CUS14" s="12"/>
      <c r="CUT14" s="12"/>
      <c r="CUU14" s="12"/>
      <c r="CUV14" s="12"/>
      <c r="CUW14" s="12"/>
      <c r="CUX14" s="12"/>
      <c r="CUY14" s="12"/>
      <c r="CUZ14" s="12"/>
      <c r="CVA14" s="12"/>
      <c r="CVB14" s="12"/>
      <c r="CVC14" s="12"/>
      <c r="CVD14" s="12"/>
      <c r="CVE14" s="12"/>
      <c r="CVF14" s="12"/>
      <c r="CVG14" s="12"/>
      <c r="CVH14" s="12"/>
      <c r="CVI14" s="12"/>
      <c r="CVJ14" s="12"/>
      <c r="CVK14" s="12"/>
      <c r="CVL14" s="12"/>
      <c r="CVM14" s="12"/>
      <c r="CVN14" s="12"/>
      <c r="CVO14" s="12"/>
      <c r="CVP14" s="12"/>
      <c r="CVQ14" s="12"/>
      <c r="CVR14" s="12"/>
      <c r="CVS14" s="12"/>
      <c r="CVT14" s="12"/>
      <c r="CVU14" s="12"/>
      <c r="CVV14" s="12"/>
      <c r="CVW14" s="12"/>
      <c r="CVX14" s="12"/>
      <c r="CVY14" s="12"/>
      <c r="CVZ14" s="12"/>
      <c r="CWA14" s="12"/>
      <c r="CWB14" s="12"/>
      <c r="CWC14" s="12"/>
      <c r="CWD14" s="12"/>
      <c r="CWE14" s="12"/>
      <c r="CWF14" s="12"/>
      <c r="CWG14" s="12"/>
      <c r="CWH14" s="12"/>
      <c r="CWI14" s="12"/>
      <c r="CWJ14" s="12"/>
      <c r="CWK14" s="12"/>
      <c r="CWL14" s="12"/>
      <c r="CWM14" s="12"/>
      <c r="CWN14" s="12"/>
      <c r="CWO14" s="12"/>
      <c r="CWP14" s="12"/>
      <c r="CWQ14" s="12"/>
      <c r="CWR14" s="12"/>
      <c r="CWS14" s="12"/>
      <c r="CWT14" s="12"/>
      <c r="CWU14" s="12"/>
      <c r="CWV14" s="12"/>
      <c r="CWW14" s="12"/>
      <c r="CWX14" s="12"/>
      <c r="CWY14" s="12"/>
      <c r="CWZ14" s="12"/>
      <c r="CXA14" s="12"/>
      <c r="CXB14" s="12"/>
      <c r="CXC14" s="12"/>
      <c r="CXD14" s="12"/>
      <c r="CXE14" s="12"/>
      <c r="CXF14" s="12"/>
      <c r="CXG14" s="12"/>
      <c r="CXH14" s="12"/>
      <c r="CXI14" s="12"/>
      <c r="CXJ14" s="12"/>
      <c r="CXK14" s="12"/>
      <c r="CXL14" s="12"/>
      <c r="CXM14" s="12"/>
      <c r="CXN14" s="12"/>
      <c r="CXO14" s="12"/>
      <c r="CXP14" s="12"/>
      <c r="CXQ14" s="12"/>
      <c r="CXR14" s="12"/>
      <c r="CXS14" s="12"/>
      <c r="CXT14" s="12"/>
      <c r="CXU14" s="12"/>
      <c r="CXV14" s="12"/>
      <c r="CXW14" s="12"/>
      <c r="CXX14" s="12"/>
      <c r="CXY14" s="12"/>
      <c r="CXZ14" s="12"/>
      <c r="CYA14" s="12"/>
      <c r="CYB14" s="12"/>
      <c r="CYC14" s="12"/>
      <c r="CYD14" s="12"/>
      <c r="CYE14" s="12"/>
      <c r="CYF14" s="12"/>
      <c r="CYG14" s="12"/>
      <c r="CYH14" s="12"/>
      <c r="CYI14" s="12"/>
      <c r="CYJ14" s="12"/>
      <c r="CYK14" s="12"/>
      <c r="CYL14" s="12"/>
      <c r="CYM14" s="12"/>
      <c r="CYN14" s="12"/>
      <c r="CYO14" s="12"/>
      <c r="CYP14" s="12"/>
      <c r="CYQ14" s="12"/>
      <c r="CYR14" s="12"/>
      <c r="CYS14" s="12"/>
      <c r="CYT14" s="12"/>
      <c r="CYU14" s="12"/>
      <c r="CYV14" s="12"/>
      <c r="CYW14" s="12"/>
      <c r="CYX14" s="12"/>
      <c r="CYY14" s="12"/>
      <c r="CYZ14" s="12"/>
      <c r="CZA14" s="12"/>
      <c r="CZB14" s="12"/>
      <c r="CZC14" s="12"/>
      <c r="CZD14" s="12"/>
      <c r="CZE14" s="12"/>
      <c r="CZF14" s="12"/>
      <c r="CZG14" s="12"/>
      <c r="CZH14" s="12"/>
      <c r="CZI14" s="12"/>
      <c r="CZJ14" s="12"/>
      <c r="CZK14" s="12"/>
      <c r="CZL14" s="12"/>
      <c r="CZM14" s="12"/>
      <c r="CZN14" s="12"/>
      <c r="CZO14" s="12"/>
      <c r="CZP14" s="12"/>
      <c r="CZQ14" s="12"/>
      <c r="CZR14" s="12"/>
      <c r="CZS14" s="12"/>
      <c r="CZT14" s="12"/>
      <c r="CZU14" s="12"/>
      <c r="CZV14" s="12"/>
      <c r="CZW14" s="12"/>
      <c r="CZX14" s="12"/>
      <c r="CZY14" s="12"/>
      <c r="CZZ14" s="12"/>
      <c r="DAA14" s="12"/>
      <c r="DAB14" s="12"/>
      <c r="DAC14" s="12"/>
      <c r="DAD14" s="12"/>
      <c r="DAE14" s="12"/>
      <c r="DAF14" s="12"/>
      <c r="DAG14" s="12"/>
      <c r="DAH14" s="12"/>
      <c r="DAI14" s="12"/>
      <c r="DAJ14" s="12"/>
      <c r="DAK14" s="12"/>
      <c r="DAL14" s="12"/>
      <c r="DAM14" s="12"/>
      <c r="DAN14" s="12"/>
      <c r="DAO14" s="12"/>
      <c r="DAP14" s="12"/>
      <c r="DAQ14" s="12"/>
      <c r="DAR14" s="12"/>
      <c r="DAS14" s="12"/>
      <c r="DAT14" s="12"/>
      <c r="DAU14" s="12"/>
      <c r="DAV14" s="12"/>
      <c r="DAW14" s="12"/>
      <c r="DAX14" s="12"/>
      <c r="DAY14" s="12"/>
      <c r="DAZ14" s="12"/>
      <c r="DBA14" s="12"/>
      <c r="DBB14" s="12"/>
      <c r="DBC14" s="12"/>
      <c r="DBD14" s="12"/>
      <c r="DBE14" s="12"/>
      <c r="DBF14" s="12"/>
      <c r="DBG14" s="12"/>
      <c r="DBH14" s="12"/>
      <c r="DBI14" s="12"/>
      <c r="DBJ14" s="12"/>
      <c r="DBK14" s="12"/>
      <c r="DBL14" s="12"/>
      <c r="DBM14" s="12"/>
    </row>
    <row r="15" spans="1:2914" s="11" customFormat="1" ht="227" customHeight="1">
      <c r="A15" s="80" t="s">
        <v>114</v>
      </c>
      <c r="B15" s="89" t="s">
        <v>150</v>
      </c>
      <c r="C15" s="80" t="s">
        <v>48</v>
      </c>
      <c r="D15" s="80" t="s">
        <v>1184</v>
      </c>
      <c r="E15" s="80" t="s">
        <v>820</v>
      </c>
      <c r="F15" s="80" t="s">
        <v>102</v>
      </c>
      <c r="G15" s="80" t="s">
        <v>171</v>
      </c>
      <c r="H15" s="80" t="s">
        <v>1297</v>
      </c>
      <c r="I15" s="80" t="s">
        <v>1312</v>
      </c>
      <c r="J15" s="80" t="s">
        <v>199</v>
      </c>
      <c r="K15" s="80" t="s">
        <v>77</v>
      </c>
      <c r="L15" s="80" t="s">
        <v>82</v>
      </c>
      <c r="M15" s="90">
        <v>42475</v>
      </c>
      <c r="N15" s="80" t="s">
        <v>95</v>
      </c>
      <c r="O15" s="80">
        <v>-25.489699999999999</v>
      </c>
      <c r="P15" s="80">
        <v>31.509499999999999</v>
      </c>
      <c r="Q15" s="80" t="s">
        <v>1953</v>
      </c>
      <c r="R15" s="80" t="s">
        <v>80</v>
      </c>
      <c r="S15" s="80" t="s">
        <v>199</v>
      </c>
      <c r="T15" s="80" t="s">
        <v>136</v>
      </c>
      <c r="U15" s="80" t="s">
        <v>38</v>
      </c>
      <c r="V15" s="80" t="s">
        <v>127</v>
      </c>
      <c r="W15" s="80" t="s">
        <v>44</v>
      </c>
      <c r="X15" s="80" t="s">
        <v>82</v>
      </c>
      <c r="Y15" s="80" t="s">
        <v>199</v>
      </c>
      <c r="Z15" s="80" t="s">
        <v>199</v>
      </c>
      <c r="AA15" s="89" t="s">
        <v>157</v>
      </c>
      <c r="AB15" s="89" t="s">
        <v>307</v>
      </c>
      <c r="AC15" s="80" t="s">
        <v>1473</v>
      </c>
      <c r="AD15" s="80" t="s">
        <v>34</v>
      </c>
      <c r="AE15" s="80" t="s">
        <v>193</v>
      </c>
      <c r="AF15" s="80" t="s">
        <v>233</v>
      </c>
      <c r="AG15" s="80" t="s">
        <v>260</v>
      </c>
      <c r="AH15" s="80" t="s">
        <v>1366</v>
      </c>
      <c r="AI15" s="80" t="s">
        <v>1059</v>
      </c>
      <c r="AJ15" s="80" t="s">
        <v>223</v>
      </c>
      <c r="AK15" s="80" t="s">
        <v>1359</v>
      </c>
      <c r="AL15" s="80" t="s">
        <v>77</v>
      </c>
      <c r="AM15" s="80" t="s">
        <v>186</v>
      </c>
      <c r="AN15" s="91" t="s">
        <v>21</v>
      </c>
      <c r="AO15" s="80" t="s">
        <v>83</v>
      </c>
      <c r="AP15" s="80" t="s">
        <v>1474</v>
      </c>
      <c r="AQ15" s="80" t="s">
        <v>46</v>
      </c>
      <c r="AR15" s="80" t="s">
        <v>199</v>
      </c>
      <c r="AS15" s="80" t="s">
        <v>199</v>
      </c>
      <c r="AT15" s="90" t="s">
        <v>199</v>
      </c>
      <c r="AU15" s="80" t="s">
        <v>101</v>
      </c>
      <c r="AV15" s="80" t="s">
        <v>2117</v>
      </c>
      <c r="AW15" s="95" t="s">
        <v>1651</v>
      </c>
      <c r="AX15" s="80" t="s">
        <v>105</v>
      </c>
      <c r="AY15" s="80" t="s">
        <v>138</v>
      </c>
      <c r="AZ15" s="80" t="s">
        <v>179</v>
      </c>
      <c r="BA15" s="80"/>
      <c r="BB15" s="80" t="s">
        <v>94</v>
      </c>
      <c r="BC15" s="94">
        <v>42475</v>
      </c>
      <c r="BD15" s="12"/>
      <c r="BE15" s="12"/>
      <c r="BF15" s="12"/>
      <c r="BG15" s="12"/>
      <c r="BH15" s="12"/>
      <c r="BI15" s="12"/>
      <c r="BJ15" s="12"/>
      <c r="BK15" s="12"/>
      <c r="BL15" s="12"/>
      <c r="BM15" s="12"/>
      <c r="BN15" s="12"/>
      <c r="BO15" s="12"/>
      <c r="BP15" s="12"/>
      <c r="BQ15" s="12"/>
      <c r="BR15" s="12"/>
      <c r="BS15" s="12"/>
      <c r="BT15" s="12"/>
      <c r="BU15" s="12"/>
      <c r="BV15" s="12"/>
      <c r="BW15" s="12"/>
      <c r="BX15" s="12"/>
      <c r="BY15" s="12"/>
      <c r="BZ15" s="12"/>
      <c r="CA15" s="12"/>
      <c r="CB15" s="12"/>
      <c r="CC15" s="12"/>
      <c r="CD15" s="12"/>
      <c r="CE15" s="12"/>
      <c r="CF15" s="12"/>
      <c r="CG15" s="12"/>
      <c r="CH15" s="12"/>
      <c r="CI15" s="12"/>
      <c r="CJ15" s="12"/>
      <c r="CK15" s="12"/>
      <c r="CL15" s="12"/>
      <c r="CM15" s="12"/>
      <c r="CN15" s="12"/>
      <c r="CO15" s="12"/>
      <c r="CP15" s="12"/>
      <c r="CQ15" s="12"/>
      <c r="CR15" s="12"/>
      <c r="CS15" s="12"/>
      <c r="CT15" s="12"/>
      <c r="CU15" s="12"/>
      <c r="CV15" s="12"/>
      <c r="CW15" s="12"/>
      <c r="CX15" s="12"/>
      <c r="CY15" s="12"/>
      <c r="CZ15" s="12"/>
      <c r="DA15" s="12"/>
      <c r="DB15" s="12"/>
      <c r="DC15" s="12"/>
      <c r="DD15" s="12"/>
      <c r="DE15" s="12"/>
      <c r="DF15" s="12"/>
      <c r="DG15" s="12"/>
      <c r="DH15" s="12"/>
      <c r="DI15" s="12"/>
      <c r="DJ15" s="12"/>
      <c r="DK15" s="12"/>
      <c r="DL15" s="12"/>
      <c r="DM15" s="12"/>
      <c r="DN15" s="12"/>
      <c r="DO15" s="12"/>
      <c r="DP15" s="12"/>
      <c r="DQ15" s="12"/>
      <c r="DR15" s="12"/>
      <c r="DS15" s="12"/>
      <c r="DT15" s="12"/>
      <c r="DU15" s="12"/>
      <c r="DV15" s="12"/>
      <c r="DW15" s="12"/>
      <c r="DX15" s="12"/>
      <c r="DY15" s="12"/>
      <c r="DZ15" s="12"/>
      <c r="EA15" s="12"/>
      <c r="EB15" s="12"/>
      <c r="EC15" s="12"/>
      <c r="ED15" s="12"/>
      <c r="EE15" s="12"/>
      <c r="EF15" s="12"/>
      <c r="EG15" s="12"/>
      <c r="EH15" s="12"/>
      <c r="EI15" s="12"/>
      <c r="EJ15" s="12"/>
      <c r="EK15" s="12"/>
      <c r="EL15" s="12"/>
      <c r="EM15" s="12"/>
      <c r="EN15" s="12"/>
      <c r="EO15" s="12"/>
      <c r="EP15" s="12"/>
      <c r="EQ15" s="12"/>
      <c r="ER15" s="12"/>
      <c r="ES15" s="12"/>
      <c r="ET15" s="12"/>
      <c r="EU15" s="12"/>
      <c r="EV15" s="12"/>
      <c r="EW15" s="12"/>
      <c r="EX15" s="12"/>
      <c r="EY15" s="12"/>
      <c r="EZ15" s="12"/>
      <c r="FA15" s="12"/>
      <c r="FB15" s="12"/>
      <c r="FC15" s="12"/>
      <c r="FD15" s="12"/>
      <c r="FE15" s="12"/>
      <c r="FF15" s="12"/>
      <c r="FG15" s="12"/>
      <c r="FH15" s="12"/>
      <c r="FI15" s="12"/>
      <c r="FJ15" s="12"/>
      <c r="FK15" s="12"/>
      <c r="FL15" s="12"/>
      <c r="FM15" s="12"/>
      <c r="FN15" s="12"/>
      <c r="FO15" s="12"/>
      <c r="FP15" s="12"/>
      <c r="FQ15" s="12"/>
      <c r="FR15" s="12"/>
      <c r="FS15" s="12"/>
      <c r="FT15" s="12"/>
      <c r="FU15" s="12"/>
      <c r="FV15" s="12"/>
      <c r="FW15" s="12"/>
      <c r="FX15" s="12"/>
      <c r="FY15" s="12"/>
      <c r="FZ15" s="12"/>
      <c r="GA15" s="12"/>
      <c r="GB15" s="12"/>
      <c r="GC15" s="12"/>
      <c r="GD15" s="12"/>
      <c r="GE15" s="12"/>
      <c r="GF15" s="12"/>
      <c r="GG15" s="12"/>
      <c r="GH15" s="12"/>
      <c r="GI15" s="12"/>
      <c r="GJ15" s="12"/>
      <c r="GK15" s="12"/>
      <c r="GL15" s="12"/>
      <c r="GM15" s="12"/>
      <c r="GN15" s="12"/>
      <c r="GO15" s="12"/>
      <c r="GP15" s="12"/>
      <c r="GQ15" s="12"/>
      <c r="GR15" s="12"/>
      <c r="GS15" s="12"/>
      <c r="GT15" s="12"/>
      <c r="GU15" s="12"/>
      <c r="GV15" s="12"/>
      <c r="GW15" s="12"/>
      <c r="GX15" s="12"/>
      <c r="GY15" s="12"/>
      <c r="GZ15" s="12"/>
      <c r="HA15" s="12"/>
      <c r="HB15" s="12"/>
      <c r="HC15" s="12"/>
      <c r="HD15" s="12"/>
      <c r="HE15" s="12"/>
      <c r="HF15" s="12"/>
      <c r="HG15" s="12"/>
      <c r="HH15" s="12"/>
      <c r="HI15" s="12"/>
      <c r="HJ15" s="12"/>
      <c r="HK15" s="12"/>
      <c r="HL15" s="12"/>
      <c r="HM15" s="12"/>
      <c r="HN15" s="12"/>
      <c r="HO15" s="12"/>
      <c r="HP15" s="12"/>
      <c r="HQ15" s="12"/>
      <c r="HR15" s="12"/>
      <c r="HS15" s="12"/>
      <c r="HT15" s="12"/>
      <c r="HU15" s="12"/>
      <c r="HV15" s="12"/>
      <c r="HW15" s="12"/>
      <c r="HX15" s="12"/>
      <c r="HY15" s="12"/>
      <c r="HZ15" s="12"/>
      <c r="IA15" s="12"/>
      <c r="IB15" s="12"/>
      <c r="IC15" s="12"/>
      <c r="ID15" s="12"/>
      <c r="IE15" s="12"/>
      <c r="IF15" s="12"/>
      <c r="IG15" s="12"/>
      <c r="IH15" s="12"/>
      <c r="II15" s="12"/>
      <c r="IJ15" s="12"/>
      <c r="IK15" s="12"/>
      <c r="IL15" s="12"/>
      <c r="IM15" s="12"/>
      <c r="IN15" s="12"/>
      <c r="IO15" s="12"/>
      <c r="IP15" s="12"/>
      <c r="IQ15" s="12"/>
      <c r="IR15" s="12"/>
      <c r="IS15" s="12"/>
      <c r="IT15" s="12"/>
      <c r="IU15" s="12"/>
      <c r="IV15" s="12"/>
      <c r="IW15" s="12"/>
      <c r="IX15" s="12"/>
      <c r="IY15" s="12"/>
      <c r="IZ15" s="12"/>
      <c r="JA15" s="12"/>
      <c r="JB15" s="12"/>
      <c r="JC15" s="12"/>
      <c r="JD15" s="12"/>
      <c r="JE15" s="12"/>
      <c r="JF15" s="12"/>
      <c r="JG15" s="12"/>
      <c r="JH15" s="12"/>
      <c r="JI15" s="12"/>
      <c r="JJ15" s="12"/>
      <c r="JK15" s="12"/>
      <c r="JL15" s="12"/>
      <c r="JM15" s="12"/>
      <c r="JN15" s="12"/>
      <c r="JO15" s="12"/>
      <c r="JP15" s="12"/>
      <c r="JQ15" s="12"/>
      <c r="JR15" s="12"/>
      <c r="JS15" s="12"/>
      <c r="JT15" s="12"/>
      <c r="JU15" s="12"/>
      <c r="JV15" s="12"/>
      <c r="JW15" s="12"/>
      <c r="JX15" s="12"/>
      <c r="JY15" s="12"/>
      <c r="JZ15" s="12"/>
      <c r="KA15" s="12"/>
      <c r="KB15" s="12"/>
      <c r="KC15" s="12"/>
      <c r="KD15" s="12"/>
      <c r="KE15" s="12"/>
      <c r="KF15" s="12"/>
      <c r="KG15" s="12"/>
      <c r="KH15" s="12"/>
      <c r="KI15" s="12"/>
      <c r="KJ15" s="12"/>
      <c r="KK15" s="12"/>
      <c r="KL15" s="12"/>
      <c r="KM15" s="12"/>
      <c r="KN15" s="12"/>
      <c r="KO15" s="12"/>
      <c r="KP15" s="12"/>
      <c r="KQ15" s="12"/>
      <c r="KR15" s="12"/>
      <c r="KS15" s="12"/>
      <c r="KT15" s="12"/>
      <c r="KU15" s="12"/>
      <c r="KV15" s="12"/>
      <c r="KW15" s="12"/>
      <c r="KX15" s="12"/>
      <c r="KY15" s="12"/>
      <c r="KZ15" s="12"/>
      <c r="LA15" s="12"/>
      <c r="LB15" s="12"/>
      <c r="LC15" s="12"/>
      <c r="LD15" s="12"/>
      <c r="LE15" s="12"/>
      <c r="LF15" s="12"/>
      <c r="LG15" s="12"/>
      <c r="LH15" s="12"/>
      <c r="LI15" s="12"/>
      <c r="LJ15" s="12"/>
      <c r="LK15" s="12"/>
      <c r="LL15" s="12"/>
      <c r="LM15" s="12"/>
      <c r="LN15" s="12"/>
      <c r="LO15" s="12"/>
      <c r="LP15" s="12"/>
      <c r="LQ15" s="12"/>
      <c r="LR15" s="12"/>
      <c r="LS15" s="12"/>
      <c r="LT15" s="12"/>
      <c r="LU15" s="12"/>
      <c r="LV15" s="12"/>
      <c r="LW15" s="12"/>
      <c r="LX15" s="12"/>
      <c r="LY15" s="12"/>
      <c r="LZ15" s="12"/>
      <c r="MA15" s="12"/>
      <c r="MB15" s="12"/>
      <c r="MC15" s="12"/>
      <c r="MD15" s="12"/>
      <c r="ME15" s="12"/>
      <c r="MF15" s="12"/>
      <c r="MG15" s="12"/>
      <c r="MH15" s="12"/>
      <c r="MI15" s="12"/>
      <c r="MJ15" s="12"/>
      <c r="MK15" s="12"/>
      <c r="ML15" s="12"/>
      <c r="MM15" s="12"/>
      <c r="MN15" s="12"/>
      <c r="MO15" s="12"/>
      <c r="MP15" s="12"/>
      <c r="MQ15" s="12"/>
      <c r="MR15" s="12"/>
      <c r="MS15" s="12"/>
      <c r="MT15" s="12"/>
      <c r="MU15" s="12"/>
      <c r="MV15" s="12"/>
      <c r="MW15" s="12"/>
      <c r="MX15" s="12"/>
      <c r="MY15" s="12"/>
      <c r="MZ15" s="12"/>
      <c r="NA15" s="12"/>
      <c r="NB15" s="12"/>
      <c r="NC15" s="12"/>
      <c r="ND15" s="12"/>
      <c r="NE15" s="12"/>
      <c r="NF15" s="12"/>
      <c r="NG15" s="12"/>
      <c r="NH15" s="12"/>
      <c r="NI15" s="12"/>
      <c r="NJ15" s="12"/>
      <c r="NK15" s="12"/>
      <c r="NL15" s="12"/>
      <c r="NM15" s="12"/>
      <c r="NN15" s="12"/>
      <c r="NO15" s="12"/>
      <c r="NP15" s="12"/>
      <c r="NQ15" s="12"/>
      <c r="NR15" s="12"/>
      <c r="NS15" s="12"/>
      <c r="NT15" s="12"/>
      <c r="NU15" s="12"/>
      <c r="NV15" s="12"/>
      <c r="NW15" s="12"/>
      <c r="NX15" s="12"/>
      <c r="NY15" s="12"/>
      <c r="NZ15" s="12"/>
      <c r="OA15" s="12"/>
      <c r="OB15" s="12"/>
      <c r="OC15" s="12"/>
      <c r="OD15" s="12"/>
      <c r="OE15" s="12"/>
      <c r="OF15" s="12"/>
      <c r="OG15" s="12"/>
      <c r="OH15" s="12"/>
      <c r="OI15" s="12"/>
      <c r="OJ15" s="12"/>
      <c r="OK15" s="12"/>
      <c r="OL15" s="12"/>
      <c r="OM15" s="12"/>
      <c r="ON15" s="12"/>
      <c r="OO15" s="12"/>
      <c r="OP15" s="12"/>
      <c r="OQ15" s="12"/>
      <c r="OR15" s="12"/>
      <c r="OS15" s="12"/>
      <c r="OT15" s="12"/>
      <c r="OU15" s="12"/>
      <c r="OV15" s="12"/>
      <c r="OW15" s="12"/>
      <c r="OX15" s="12"/>
      <c r="OY15" s="12"/>
      <c r="OZ15" s="12"/>
      <c r="PA15" s="12"/>
      <c r="PB15" s="12"/>
      <c r="PC15" s="12"/>
      <c r="PD15" s="12"/>
      <c r="PE15" s="12"/>
      <c r="PF15" s="12"/>
      <c r="PG15" s="12"/>
      <c r="PH15" s="12"/>
      <c r="PI15" s="12"/>
      <c r="PJ15" s="12"/>
      <c r="PK15" s="12"/>
      <c r="PL15" s="12"/>
      <c r="PM15" s="12"/>
      <c r="PN15" s="12"/>
      <c r="PO15" s="12"/>
      <c r="PP15" s="12"/>
      <c r="PQ15" s="12"/>
      <c r="PR15" s="12"/>
      <c r="PS15" s="12"/>
      <c r="PT15" s="12"/>
      <c r="PU15" s="12"/>
      <c r="PV15" s="12"/>
      <c r="PW15" s="12"/>
      <c r="PX15" s="12"/>
      <c r="PY15" s="12"/>
      <c r="PZ15" s="12"/>
      <c r="QA15" s="12"/>
      <c r="QB15" s="12"/>
      <c r="QC15" s="12"/>
      <c r="QD15" s="12"/>
      <c r="QE15" s="12"/>
      <c r="QF15" s="12"/>
      <c r="QG15" s="12"/>
      <c r="QH15" s="12"/>
      <c r="QI15" s="12"/>
      <c r="QJ15" s="12"/>
      <c r="QK15" s="12"/>
      <c r="QL15" s="12"/>
      <c r="QM15" s="12"/>
      <c r="QN15" s="12"/>
      <c r="QO15" s="12"/>
      <c r="QP15" s="12"/>
      <c r="QQ15" s="12"/>
      <c r="QR15" s="12"/>
      <c r="QS15" s="12"/>
      <c r="QT15" s="12"/>
      <c r="QU15" s="12"/>
      <c r="QV15" s="12"/>
      <c r="QW15" s="12"/>
      <c r="QX15" s="12"/>
      <c r="QY15" s="12"/>
      <c r="QZ15" s="12"/>
      <c r="RA15" s="12"/>
      <c r="RB15" s="12"/>
      <c r="RC15" s="12"/>
      <c r="RD15" s="12"/>
      <c r="RE15" s="12"/>
      <c r="RF15" s="12"/>
      <c r="RG15" s="12"/>
      <c r="RH15" s="12"/>
      <c r="RI15" s="12"/>
      <c r="RJ15" s="12"/>
      <c r="RK15" s="12"/>
      <c r="RL15" s="12"/>
      <c r="RM15" s="12"/>
      <c r="RN15" s="12"/>
      <c r="RO15" s="12"/>
      <c r="RP15" s="12"/>
      <c r="RQ15" s="12"/>
      <c r="RR15" s="12"/>
      <c r="RS15" s="12"/>
      <c r="RT15" s="12"/>
      <c r="RU15" s="12"/>
      <c r="RV15" s="12"/>
      <c r="RW15" s="12"/>
      <c r="RX15" s="12"/>
      <c r="RY15" s="12"/>
      <c r="RZ15" s="12"/>
      <c r="SA15" s="12"/>
      <c r="SB15" s="12"/>
      <c r="SC15" s="12"/>
      <c r="SD15" s="12"/>
      <c r="SE15" s="12"/>
      <c r="SF15" s="12"/>
      <c r="SG15" s="12"/>
      <c r="SH15" s="12"/>
      <c r="SI15" s="12"/>
      <c r="SJ15" s="12"/>
      <c r="SK15" s="12"/>
      <c r="SL15" s="12"/>
      <c r="SM15" s="12"/>
      <c r="SN15" s="12"/>
      <c r="SO15" s="12"/>
      <c r="SP15" s="12"/>
      <c r="SQ15" s="12"/>
      <c r="SR15" s="12"/>
      <c r="SS15" s="12"/>
      <c r="ST15" s="12"/>
      <c r="SU15" s="12"/>
      <c r="SV15" s="12"/>
      <c r="SW15" s="12"/>
      <c r="SX15" s="12"/>
      <c r="SY15" s="12"/>
      <c r="SZ15" s="12"/>
      <c r="TA15" s="12"/>
      <c r="TB15" s="12"/>
      <c r="TC15" s="12"/>
      <c r="TD15" s="12"/>
      <c r="TE15" s="12"/>
      <c r="TF15" s="12"/>
      <c r="TG15" s="12"/>
      <c r="TH15" s="12"/>
      <c r="TI15" s="12"/>
      <c r="TJ15" s="12"/>
      <c r="TK15" s="12"/>
      <c r="TL15" s="12"/>
      <c r="TM15" s="12"/>
      <c r="TN15" s="12"/>
      <c r="TO15" s="12"/>
      <c r="TP15" s="12"/>
      <c r="TQ15" s="12"/>
      <c r="TR15" s="12"/>
      <c r="TS15" s="12"/>
      <c r="TT15" s="12"/>
      <c r="TU15" s="12"/>
      <c r="TV15" s="12"/>
      <c r="TW15" s="12"/>
      <c r="TX15" s="12"/>
      <c r="TY15" s="12"/>
      <c r="TZ15" s="12"/>
      <c r="UA15" s="12"/>
      <c r="UB15" s="12"/>
      <c r="UC15" s="12"/>
      <c r="UD15" s="12"/>
      <c r="UE15" s="12"/>
      <c r="UF15" s="12"/>
      <c r="UG15" s="12"/>
      <c r="UH15" s="12"/>
      <c r="UI15" s="12"/>
      <c r="UJ15" s="12"/>
      <c r="UK15" s="12"/>
      <c r="UL15" s="12"/>
      <c r="UM15" s="12"/>
      <c r="UN15" s="12"/>
      <c r="UO15" s="12"/>
      <c r="UP15" s="12"/>
      <c r="UQ15" s="12"/>
      <c r="UR15" s="12"/>
      <c r="US15" s="12"/>
      <c r="UT15" s="12"/>
      <c r="UU15" s="12"/>
      <c r="UV15" s="12"/>
      <c r="UW15" s="12"/>
      <c r="UX15" s="12"/>
      <c r="UY15" s="12"/>
      <c r="UZ15" s="12"/>
      <c r="VA15" s="12"/>
      <c r="VB15" s="12"/>
      <c r="VC15" s="12"/>
      <c r="VD15" s="12"/>
      <c r="VE15" s="12"/>
      <c r="VF15" s="12"/>
      <c r="VG15" s="12"/>
      <c r="VH15" s="12"/>
      <c r="VI15" s="12"/>
      <c r="VJ15" s="12"/>
      <c r="VK15" s="12"/>
      <c r="VL15" s="12"/>
      <c r="VM15" s="12"/>
      <c r="VN15" s="12"/>
      <c r="VO15" s="12"/>
      <c r="VP15" s="12"/>
      <c r="VQ15" s="12"/>
      <c r="VR15" s="12"/>
      <c r="VS15" s="12"/>
      <c r="VT15" s="12"/>
      <c r="VU15" s="12"/>
      <c r="VV15" s="12"/>
      <c r="VW15" s="12"/>
      <c r="VX15" s="12"/>
      <c r="VY15" s="12"/>
      <c r="VZ15" s="12"/>
      <c r="WA15" s="12"/>
      <c r="WB15" s="12"/>
      <c r="WC15" s="12"/>
      <c r="WD15" s="12"/>
      <c r="WE15" s="12"/>
      <c r="WF15" s="12"/>
      <c r="WG15" s="12"/>
      <c r="WH15" s="12"/>
      <c r="WI15" s="12"/>
      <c r="WJ15" s="12"/>
      <c r="WK15" s="12"/>
      <c r="WL15" s="12"/>
      <c r="WM15" s="12"/>
      <c r="WN15" s="12"/>
      <c r="WO15" s="12"/>
      <c r="WP15" s="12"/>
      <c r="WQ15" s="12"/>
      <c r="WR15" s="12"/>
      <c r="WS15" s="12"/>
      <c r="WT15" s="12"/>
      <c r="WU15" s="12"/>
      <c r="WV15" s="12"/>
      <c r="WW15" s="12"/>
      <c r="WX15" s="12"/>
      <c r="WY15" s="12"/>
      <c r="WZ15" s="12"/>
      <c r="XA15" s="12"/>
      <c r="XB15" s="12"/>
      <c r="XC15" s="12"/>
      <c r="XD15" s="12"/>
      <c r="XE15" s="12"/>
      <c r="XF15" s="12"/>
      <c r="XG15" s="12"/>
      <c r="XH15" s="12"/>
      <c r="XI15" s="12"/>
      <c r="XJ15" s="12"/>
      <c r="XK15" s="12"/>
      <c r="XL15" s="12"/>
      <c r="XM15" s="12"/>
      <c r="XN15" s="12"/>
      <c r="XO15" s="12"/>
      <c r="XP15" s="12"/>
      <c r="XQ15" s="12"/>
      <c r="XR15" s="12"/>
      <c r="XS15" s="12"/>
      <c r="XT15" s="12"/>
      <c r="XU15" s="12"/>
      <c r="XV15" s="12"/>
      <c r="XW15" s="12"/>
      <c r="XX15" s="12"/>
      <c r="XY15" s="12"/>
      <c r="XZ15" s="12"/>
      <c r="YA15" s="12"/>
      <c r="YB15" s="12"/>
      <c r="YC15" s="12"/>
      <c r="YD15" s="12"/>
      <c r="YE15" s="12"/>
      <c r="YF15" s="12"/>
      <c r="YG15" s="12"/>
      <c r="YH15" s="12"/>
      <c r="YI15" s="12"/>
      <c r="YJ15" s="12"/>
      <c r="YK15" s="12"/>
      <c r="YL15" s="12"/>
      <c r="YM15" s="12"/>
      <c r="YN15" s="12"/>
      <c r="YO15" s="12"/>
      <c r="YP15" s="12"/>
      <c r="YQ15" s="12"/>
      <c r="YR15" s="12"/>
      <c r="YS15" s="12"/>
      <c r="YT15" s="12"/>
      <c r="YU15" s="12"/>
      <c r="YV15" s="12"/>
      <c r="YW15" s="12"/>
      <c r="YX15" s="12"/>
      <c r="YY15" s="12"/>
      <c r="YZ15" s="12"/>
      <c r="ZA15" s="12"/>
      <c r="ZB15" s="12"/>
      <c r="ZC15" s="12"/>
      <c r="ZD15" s="12"/>
      <c r="ZE15" s="12"/>
      <c r="ZF15" s="12"/>
      <c r="ZG15" s="12"/>
      <c r="ZH15" s="12"/>
      <c r="ZI15" s="12"/>
      <c r="ZJ15" s="12"/>
      <c r="ZK15" s="12"/>
      <c r="ZL15" s="12"/>
      <c r="ZM15" s="12"/>
      <c r="ZN15" s="12"/>
      <c r="ZO15" s="12"/>
      <c r="ZP15" s="12"/>
      <c r="ZQ15" s="12"/>
      <c r="ZR15" s="12"/>
      <c r="ZS15" s="12"/>
      <c r="ZT15" s="12"/>
      <c r="ZU15" s="12"/>
      <c r="ZV15" s="12"/>
      <c r="ZW15" s="12"/>
      <c r="ZX15" s="12"/>
      <c r="ZY15" s="12"/>
      <c r="ZZ15" s="12"/>
      <c r="AAA15" s="12"/>
      <c r="AAB15" s="12"/>
      <c r="AAC15" s="12"/>
      <c r="AAD15" s="12"/>
      <c r="AAE15" s="12"/>
      <c r="AAF15" s="12"/>
      <c r="AAG15" s="12"/>
      <c r="AAH15" s="12"/>
      <c r="AAI15" s="12"/>
      <c r="AAJ15" s="12"/>
      <c r="AAK15" s="12"/>
      <c r="AAL15" s="12"/>
      <c r="AAM15" s="12"/>
      <c r="AAN15" s="12"/>
      <c r="AAO15" s="12"/>
      <c r="AAP15" s="12"/>
      <c r="AAQ15" s="12"/>
      <c r="AAR15" s="12"/>
      <c r="AAS15" s="12"/>
      <c r="AAT15" s="12"/>
      <c r="AAU15" s="12"/>
      <c r="AAV15" s="12"/>
      <c r="AAW15" s="12"/>
      <c r="AAX15" s="12"/>
      <c r="AAY15" s="12"/>
      <c r="AAZ15" s="12"/>
      <c r="ABA15" s="12"/>
      <c r="ABB15" s="12"/>
      <c r="ABC15" s="12"/>
      <c r="ABD15" s="12"/>
      <c r="ABE15" s="12"/>
      <c r="ABF15" s="12"/>
      <c r="ABG15" s="12"/>
      <c r="ABH15" s="12"/>
      <c r="ABI15" s="12"/>
      <c r="ABJ15" s="12"/>
      <c r="ABK15" s="12"/>
      <c r="ABL15" s="12"/>
      <c r="ABM15" s="12"/>
      <c r="ABN15" s="12"/>
      <c r="ABO15" s="12"/>
      <c r="ABP15" s="12"/>
      <c r="ABQ15" s="12"/>
      <c r="ABR15" s="12"/>
      <c r="ABS15" s="12"/>
      <c r="ABT15" s="12"/>
      <c r="ABU15" s="12"/>
      <c r="ABV15" s="12"/>
      <c r="ABW15" s="12"/>
      <c r="ABX15" s="12"/>
      <c r="ABY15" s="12"/>
      <c r="ABZ15" s="12"/>
      <c r="ACA15" s="12"/>
      <c r="ACB15" s="12"/>
      <c r="ACC15" s="12"/>
      <c r="ACD15" s="12"/>
      <c r="ACE15" s="12"/>
      <c r="ACF15" s="12"/>
      <c r="ACG15" s="12"/>
      <c r="ACH15" s="12"/>
      <c r="ACI15" s="12"/>
      <c r="ACJ15" s="12"/>
      <c r="ACK15" s="12"/>
      <c r="ACL15" s="12"/>
      <c r="ACM15" s="12"/>
      <c r="ACN15" s="12"/>
      <c r="ACO15" s="12"/>
      <c r="ACP15" s="12"/>
      <c r="ACQ15" s="12"/>
      <c r="ACR15" s="12"/>
      <c r="ACS15" s="12"/>
      <c r="ACT15" s="12"/>
      <c r="ACU15" s="12"/>
      <c r="ACV15" s="12"/>
      <c r="ACW15" s="12"/>
      <c r="ACX15" s="12"/>
      <c r="ACY15" s="12"/>
      <c r="ACZ15" s="12"/>
      <c r="ADA15" s="12"/>
      <c r="ADB15" s="12"/>
      <c r="ADC15" s="12"/>
      <c r="ADD15" s="12"/>
      <c r="ADE15" s="12"/>
      <c r="ADF15" s="12"/>
      <c r="ADG15" s="12"/>
      <c r="ADH15" s="12"/>
      <c r="ADI15" s="12"/>
      <c r="ADJ15" s="12"/>
      <c r="ADK15" s="12"/>
      <c r="ADL15" s="12"/>
      <c r="ADM15" s="12"/>
      <c r="ADN15" s="12"/>
      <c r="ADO15" s="12"/>
      <c r="ADP15" s="12"/>
      <c r="ADQ15" s="12"/>
      <c r="ADR15" s="12"/>
      <c r="ADS15" s="12"/>
      <c r="ADT15" s="12"/>
      <c r="ADU15" s="12"/>
      <c r="ADV15" s="12"/>
      <c r="ADW15" s="12"/>
      <c r="ADX15" s="12"/>
      <c r="ADY15" s="12"/>
      <c r="ADZ15" s="12"/>
      <c r="AEA15" s="12"/>
      <c r="AEB15" s="12"/>
      <c r="AEC15" s="12"/>
      <c r="AED15" s="12"/>
      <c r="AEE15" s="12"/>
      <c r="AEF15" s="12"/>
      <c r="AEG15" s="12"/>
      <c r="AEH15" s="12"/>
      <c r="AEI15" s="12"/>
      <c r="AEJ15" s="12"/>
      <c r="AEK15" s="12"/>
      <c r="AEL15" s="12"/>
      <c r="AEM15" s="12"/>
      <c r="AEN15" s="12"/>
      <c r="AEO15" s="12"/>
      <c r="AEP15" s="12"/>
      <c r="AEQ15" s="12"/>
      <c r="AER15" s="12"/>
      <c r="AES15" s="12"/>
      <c r="AET15" s="12"/>
      <c r="AEU15" s="12"/>
      <c r="AEV15" s="12"/>
      <c r="AEW15" s="12"/>
      <c r="AEX15" s="12"/>
      <c r="AEY15" s="12"/>
      <c r="AEZ15" s="12"/>
      <c r="AFA15" s="12"/>
      <c r="AFB15" s="12"/>
      <c r="AFC15" s="12"/>
      <c r="AFD15" s="12"/>
      <c r="AFE15" s="12"/>
      <c r="AFF15" s="12"/>
      <c r="AFG15" s="12"/>
      <c r="AFH15" s="12"/>
      <c r="AFI15" s="12"/>
      <c r="AFJ15" s="12"/>
      <c r="AFK15" s="12"/>
      <c r="AFL15" s="12"/>
      <c r="AFM15" s="12"/>
      <c r="AFN15" s="12"/>
      <c r="AFO15" s="12"/>
      <c r="AFP15" s="12"/>
      <c r="AFQ15" s="12"/>
      <c r="AFR15" s="12"/>
      <c r="AFS15" s="12"/>
      <c r="AFT15" s="12"/>
      <c r="AFU15" s="12"/>
      <c r="AFV15" s="12"/>
      <c r="AFW15" s="12"/>
      <c r="AFX15" s="12"/>
      <c r="AFY15" s="12"/>
      <c r="AFZ15" s="12"/>
      <c r="AGA15" s="12"/>
      <c r="AGB15" s="12"/>
      <c r="AGC15" s="12"/>
      <c r="AGD15" s="12"/>
      <c r="AGE15" s="12"/>
      <c r="AGF15" s="12"/>
      <c r="AGG15" s="12"/>
      <c r="AGH15" s="12"/>
      <c r="AGI15" s="12"/>
      <c r="AGJ15" s="12"/>
      <c r="AGK15" s="12"/>
      <c r="AGL15" s="12"/>
      <c r="AGM15" s="12"/>
      <c r="AGN15" s="12"/>
      <c r="AGO15" s="12"/>
      <c r="AGP15" s="12"/>
      <c r="AGQ15" s="12"/>
      <c r="AGR15" s="12"/>
      <c r="AGS15" s="12"/>
      <c r="AGT15" s="12"/>
      <c r="AGU15" s="12"/>
      <c r="AGV15" s="12"/>
      <c r="AGW15" s="12"/>
      <c r="AGX15" s="12"/>
      <c r="AGY15" s="12"/>
      <c r="AGZ15" s="12"/>
      <c r="AHA15" s="12"/>
      <c r="AHB15" s="12"/>
      <c r="AHC15" s="12"/>
      <c r="AHD15" s="12"/>
      <c r="AHE15" s="12"/>
      <c r="AHF15" s="12"/>
      <c r="AHG15" s="12"/>
      <c r="AHH15" s="12"/>
      <c r="AHI15" s="12"/>
      <c r="AHJ15" s="12"/>
      <c r="AHK15" s="12"/>
      <c r="AHL15" s="12"/>
      <c r="AHM15" s="12"/>
      <c r="AHN15" s="12"/>
      <c r="AHO15" s="12"/>
      <c r="AHP15" s="12"/>
      <c r="AHQ15" s="12"/>
      <c r="AHR15" s="12"/>
      <c r="AHS15" s="12"/>
      <c r="AHT15" s="12"/>
      <c r="AHU15" s="12"/>
      <c r="AHV15" s="12"/>
      <c r="AHW15" s="12"/>
      <c r="AHX15" s="12"/>
      <c r="AHY15" s="12"/>
      <c r="AHZ15" s="12"/>
      <c r="AIA15" s="12"/>
      <c r="AIB15" s="12"/>
      <c r="AIC15" s="12"/>
      <c r="AID15" s="12"/>
      <c r="AIE15" s="12"/>
      <c r="AIF15" s="12"/>
      <c r="AIG15" s="12"/>
      <c r="AIH15" s="12"/>
      <c r="AII15" s="12"/>
      <c r="AIJ15" s="12"/>
      <c r="AIK15" s="12"/>
      <c r="AIL15" s="12"/>
      <c r="AIM15" s="12"/>
      <c r="AIN15" s="12"/>
      <c r="AIO15" s="12"/>
      <c r="AIP15" s="12"/>
      <c r="AIQ15" s="12"/>
      <c r="AIR15" s="12"/>
      <c r="AIS15" s="12"/>
      <c r="AIT15" s="12"/>
      <c r="AIU15" s="12"/>
      <c r="AIV15" s="12"/>
      <c r="AIW15" s="12"/>
      <c r="AIX15" s="12"/>
      <c r="AIY15" s="12"/>
      <c r="AIZ15" s="12"/>
      <c r="AJA15" s="12"/>
      <c r="AJB15" s="12"/>
      <c r="AJC15" s="12"/>
      <c r="AJD15" s="12"/>
      <c r="AJE15" s="12"/>
      <c r="AJF15" s="12"/>
      <c r="AJG15" s="12"/>
      <c r="AJH15" s="12"/>
      <c r="AJI15" s="12"/>
      <c r="AJJ15" s="12"/>
      <c r="AJK15" s="12"/>
      <c r="AJL15" s="12"/>
      <c r="AJM15" s="12"/>
      <c r="AJN15" s="12"/>
      <c r="AJO15" s="12"/>
      <c r="AJP15" s="12"/>
      <c r="AJQ15" s="12"/>
      <c r="AJR15" s="12"/>
      <c r="AJS15" s="12"/>
      <c r="AJT15" s="12"/>
      <c r="AJU15" s="12"/>
      <c r="AJV15" s="12"/>
      <c r="AJW15" s="12"/>
      <c r="AJX15" s="12"/>
      <c r="AJY15" s="12"/>
      <c r="AJZ15" s="12"/>
      <c r="AKA15" s="12"/>
      <c r="AKB15" s="12"/>
      <c r="AKC15" s="12"/>
      <c r="AKD15" s="12"/>
      <c r="AKE15" s="12"/>
      <c r="AKF15" s="12"/>
      <c r="AKG15" s="12"/>
      <c r="AKH15" s="12"/>
      <c r="AKI15" s="12"/>
      <c r="AKJ15" s="12"/>
      <c r="AKK15" s="12"/>
      <c r="AKL15" s="12"/>
      <c r="AKM15" s="12"/>
      <c r="AKN15" s="12"/>
      <c r="AKO15" s="12"/>
      <c r="AKP15" s="12"/>
      <c r="AKQ15" s="12"/>
      <c r="AKR15" s="12"/>
      <c r="AKS15" s="12"/>
      <c r="AKT15" s="12"/>
      <c r="AKU15" s="12"/>
      <c r="AKV15" s="12"/>
      <c r="AKW15" s="12"/>
      <c r="AKX15" s="12"/>
      <c r="AKY15" s="12"/>
      <c r="AKZ15" s="12"/>
      <c r="ALA15" s="12"/>
      <c r="ALB15" s="12"/>
      <c r="ALC15" s="12"/>
      <c r="ALD15" s="12"/>
      <c r="ALE15" s="12"/>
      <c r="ALF15" s="12"/>
      <c r="ALG15" s="12"/>
      <c r="ALH15" s="12"/>
      <c r="ALI15" s="12"/>
      <c r="ALJ15" s="12"/>
      <c r="ALK15" s="12"/>
      <c r="ALL15" s="12"/>
      <c r="ALM15" s="12"/>
      <c r="ALN15" s="12"/>
      <c r="ALO15" s="12"/>
      <c r="ALP15" s="12"/>
      <c r="ALQ15" s="12"/>
      <c r="ALR15" s="12"/>
      <c r="ALS15" s="12"/>
      <c r="ALT15" s="12"/>
      <c r="ALU15" s="12"/>
      <c r="ALV15" s="12"/>
      <c r="ALW15" s="12"/>
      <c r="ALX15" s="12"/>
      <c r="ALY15" s="12"/>
      <c r="ALZ15" s="12"/>
      <c r="AMA15" s="12"/>
      <c r="AMB15" s="12"/>
      <c r="AMC15" s="12"/>
      <c r="AMD15" s="12"/>
      <c r="AME15" s="12"/>
      <c r="AMF15" s="12"/>
      <c r="AMG15" s="12"/>
      <c r="AMH15" s="12"/>
      <c r="AMI15" s="12"/>
      <c r="AMJ15" s="12"/>
      <c r="AMK15" s="12"/>
      <c r="AML15" s="12"/>
      <c r="AMM15" s="12"/>
      <c r="AMN15" s="12"/>
      <c r="AMO15" s="12"/>
      <c r="AMP15" s="12"/>
      <c r="AMQ15" s="12"/>
      <c r="AMR15" s="12"/>
      <c r="AMS15" s="12"/>
      <c r="AMT15" s="12"/>
      <c r="AMU15" s="12"/>
      <c r="AMV15" s="12"/>
      <c r="AMW15" s="12"/>
      <c r="AMX15" s="12"/>
      <c r="AMY15" s="12"/>
      <c r="AMZ15" s="12"/>
      <c r="ANA15" s="12"/>
      <c r="ANB15" s="12"/>
      <c r="ANC15" s="12"/>
      <c r="AND15" s="12"/>
      <c r="ANE15" s="12"/>
      <c r="ANF15" s="12"/>
      <c r="ANG15" s="12"/>
      <c r="ANH15" s="12"/>
      <c r="ANI15" s="12"/>
      <c r="ANJ15" s="12"/>
      <c r="ANK15" s="12"/>
      <c r="ANL15" s="12"/>
      <c r="ANM15" s="12"/>
      <c r="ANN15" s="12"/>
      <c r="ANO15" s="12"/>
      <c r="ANP15" s="12"/>
      <c r="ANQ15" s="12"/>
      <c r="ANR15" s="12"/>
      <c r="ANS15" s="12"/>
      <c r="ANT15" s="12"/>
      <c r="ANU15" s="12"/>
      <c r="ANV15" s="12"/>
      <c r="ANW15" s="12"/>
      <c r="ANX15" s="12"/>
      <c r="ANY15" s="12"/>
      <c r="ANZ15" s="12"/>
      <c r="AOA15" s="12"/>
      <c r="AOB15" s="12"/>
      <c r="AOC15" s="12"/>
      <c r="AOD15" s="12"/>
      <c r="AOE15" s="12"/>
      <c r="AOF15" s="12"/>
      <c r="AOG15" s="12"/>
      <c r="AOH15" s="12"/>
      <c r="AOI15" s="12"/>
      <c r="AOJ15" s="12"/>
      <c r="AOK15" s="12"/>
      <c r="AOL15" s="12"/>
      <c r="AOM15" s="12"/>
      <c r="AON15" s="12"/>
      <c r="AOO15" s="12"/>
      <c r="AOP15" s="12"/>
      <c r="AOQ15" s="12"/>
      <c r="AOR15" s="12"/>
      <c r="AOS15" s="12"/>
      <c r="AOT15" s="12"/>
      <c r="AOU15" s="12"/>
      <c r="AOV15" s="12"/>
      <c r="AOW15" s="12"/>
      <c r="AOX15" s="12"/>
      <c r="AOY15" s="12"/>
      <c r="AOZ15" s="12"/>
      <c r="APA15" s="12"/>
      <c r="APB15" s="12"/>
      <c r="APC15" s="12"/>
      <c r="APD15" s="12"/>
      <c r="APE15" s="12"/>
      <c r="APF15" s="12"/>
      <c r="APG15" s="12"/>
      <c r="APH15" s="12"/>
      <c r="API15" s="12"/>
      <c r="APJ15" s="12"/>
      <c r="APK15" s="12"/>
      <c r="APL15" s="12"/>
      <c r="APM15" s="12"/>
      <c r="APN15" s="12"/>
      <c r="APO15" s="12"/>
      <c r="APP15" s="12"/>
      <c r="APQ15" s="12"/>
      <c r="APR15" s="12"/>
      <c r="APS15" s="12"/>
      <c r="APT15" s="12"/>
      <c r="APU15" s="12"/>
      <c r="APV15" s="12"/>
      <c r="APW15" s="12"/>
      <c r="APX15" s="12"/>
      <c r="APY15" s="12"/>
      <c r="APZ15" s="12"/>
      <c r="AQA15" s="12"/>
      <c r="AQB15" s="12"/>
      <c r="AQC15" s="12"/>
      <c r="AQD15" s="12"/>
      <c r="AQE15" s="12"/>
      <c r="AQF15" s="12"/>
      <c r="AQG15" s="12"/>
      <c r="AQH15" s="12"/>
      <c r="AQI15" s="12"/>
      <c r="AQJ15" s="12"/>
      <c r="AQK15" s="12"/>
      <c r="AQL15" s="12"/>
      <c r="AQM15" s="12"/>
      <c r="AQN15" s="12"/>
      <c r="AQO15" s="12"/>
      <c r="AQP15" s="12"/>
      <c r="AQQ15" s="12"/>
      <c r="AQR15" s="12"/>
      <c r="AQS15" s="12"/>
      <c r="AQT15" s="12"/>
      <c r="AQU15" s="12"/>
      <c r="AQV15" s="12"/>
      <c r="AQW15" s="12"/>
      <c r="AQX15" s="12"/>
      <c r="AQY15" s="12"/>
      <c r="AQZ15" s="12"/>
      <c r="ARA15" s="12"/>
      <c r="ARB15" s="12"/>
      <c r="ARC15" s="12"/>
      <c r="ARD15" s="12"/>
      <c r="ARE15" s="12"/>
      <c r="ARF15" s="12"/>
      <c r="ARG15" s="12"/>
      <c r="ARH15" s="12"/>
      <c r="ARI15" s="12"/>
      <c r="ARJ15" s="12"/>
      <c r="ARK15" s="12"/>
      <c r="ARL15" s="12"/>
      <c r="ARM15" s="12"/>
      <c r="ARN15" s="12"/>
      <c r="ARO15" s="12"/>
      <c r="ARP15" s="12"/>
      <c r="ARQ15" s="12"/>
      <c r="ARR15" s="12"/>
      <c r="ARS15" s="12"/>
      <c r="ART15" s="12"/>
      <c r="ARU15" s="12"/>
      <c r="ARV15" s="12"/>
      <c r="ARW15" s="12"/>
      <c r="ARX15" s="12"/>
      <c r="ARY15" s="12"/>
      <c r="ARZ15" s="12"/>
      <c r="ASA15" s="12"/>
      <c r="ASB15" s="12"/>
      <c r="ASC15" s="12"/>
      <c r="ASD15" s="12"/>
      <c r="ASE15" s="12"/>
      <c r="ASF15" s="12"/>
      <c r="ASG15" s="12"/>
      <c r="ASH15" s="12"/>
      <c r="ASI15" s="12"/>
      <c r="ASJ15" s="12"/>
      <c r="ASK15" s="12"/>
      <c r="ASL15" s="12"/>
      <c r="ASM15" s="12"/>
      <c r="ASN15" s="12"/>
      <c r="ASO15" s="12"/>
      <c r="ASP15" s="12"/>
      <c r="ASQ15" s="12"/>
      <c r="ASR15" s="12"/>
      <c r="ASS15" s="12"/>
      <c r="AST15" s="12"/>
      <c r="ASU15" s="12"/>
      <c r="ASV15" s="12"/>
      <c r="ASW15" s="12"/>
      <c r="ASX15" s="12"/>
      <c r="ASY15" s="12"/>
      <c r="ASZ15" s="12"/>
      <c r="ATA15" s="12"/>
      <c r="ATB15" s="12"/>
      <c r="ATC15" s="12"/>
      <c r="ATD15" s="12"/>
      <c r="ATE15" s="12"/>
      <c r="ATF15" s="12"/>
      <c r="ATG15" s="12"/>
      <c r="ATH15" s="12"/>
      <c r="ATI15" s="12"/>
      <c r="ATJ15" s="12"/>
      <c r="ATK15" s="12"/>
      <c r="ATL15" s="12"/>
      <c r="ATM15" s="12"/>
      <c r="ATN15" s="12"/>
      <c r="ATO15" s="12"/>
      <c r="ATP15" s="12"/>
      <c r="ATQ15" s="12"/>
      <c r="ATR15" s="12"/>
      <c r="ATS15" s="12"/>
      <c r="ATT15" s="12"/>
      <c r="ATU15" s="12"/>
      <c r="ATV15" s="12"/>
      <c r="ATW15" s="12"/>
      <c r="ATX15" s="12"/>
      <c r="ATY15" s="12"/>
      <c r="ATZ15" s="12"/>
      <c r="AUA15" s="12"/>
      <c r="AUB15" s="12"/>
      <c r="AUC15" s="12"/>
      <c r="AUD15" s="12"/>
      <c r="AUE15" s="12"/>
      <c r="AUF15" s="12"/>
      <c r="AUG15" s="12"/>
      <c r="AUH15" s="12"/>
      <c r="AUI15" s="12"/>
      <c r="AUJ15" s="12"/>
      <c r="AUK15" s="12"/>
      <c r="AUL15" s="12"/>
      <c r="AUM15" s="12"/>
      <c r="AUN15" s="12"/>
      <c r="AUO15" s="12"/>
      <c r="AUP15" s="12"/>
      <c r="AUQ15" s="12"/>
      <c r="AUR15" s="12"/>
      <c r="AUS15" s="12"/>
      <c r="AUT15" s="12"/>
      <c r="AUU15" s="12"/>
      <c r="AUV15" s="12"/>
      <c r="AUW15" s="12"/>
      <c r="AUX15" s="12"/>
      <c r="AUY15" s="12"/>
      <c r="AUZ15" s="12"/>
      <c r="AVA15" s="12"/>
      <c r="AVB15" s="12"/>
      <c r="AVC15" s="12"/>
      <c r="AVD15" s="12"/>
      <c r="AVE15" s="12"/>
      <c r="AVF15" s="12"/>
      <c r="AVG15" s="12"/>
      <c r="AVH15" s="12"/>
      <c r="AVI15" s="12"/>
      <c r="AVJ15" s="12"/>
      <c r="AVK15" s="12"/>
      <c r="AVL15" s="12"/>
      <c r="AVM15" s="12"/>
      <c r="AVN15" s="12"/>
      <c r="AVO15" s="12"/>
      <c r="AVP15" s="12"/>
      <c r="AVQ15" s="12"/>
      <c r="AVR15" s="12"/>
      <c r="AVS15" s="12"/>
      <c r="AVT15" s="12"/>
      <c r="AVU15" s="12"/>
      <c r="AVV15" s="12"/>
      <c r="AVW15" s="12"/>
      <c r="AVX15" s="12"/>
      <c r="AVY15" s="12"/>
      <c r="AVZ15" s="12"/>
      <c r="AWA15" s="12"/>
      <c r="AWB15" s="12"/>
      <c r="AWC15" s="12"/>
      <c r="AWD15" s="12"/>
      <c r="AWE15" s="12"/>
      <c r="AWF15" s="12"/>
      <c r="AWG15" s="12"/>
      <c r="AWH15" s="12"/>
      <c r="AWI15" s="12"/>
      <c r="AWJ15" s="12"/>
      <c r="AWK15" s="12"/>
      <c r="AWL15" s="12"/>
      <c r="AWM15" s="12"/>
      <c r="AWN15" s="12"/>
      <c r="AWO15" s="12"/>
      <c r="AWP15" s="12"/>
      <c r="AWQ15" s="12"/>
      <c r="AWR15" s="12"/>
      <c r="AWS15" s="12"/>
      <c r="AWT15" s="12"/>
      <c r="AWU15" s="12"/>
      <c r="AWV15" s="12"/>
      <c r="AWW15" s="12"/>
      <c r="AWX15" s="12"/>
      <c r="AWY15" s="12"/>
      <c r="AWZ15" s="12"/>
      <c r="AXA15" s="12"/>
      <c r="AXB15" s="12"/>
      <c r="AXC15" s="12"/>
      <c r="AXD15" s="12"/>
      <c r="AXE15" s="12"/>
      <c r="AXF15" s="12"/>
      <c r="AXG15" s="12"/>
      <c r="AXH15" s="12"/>
      <c r="AXI15" s="12"/>
      <c r="AXJ15" s="12"/>
      <c r="AXK15" s="12"/>
      <c r="AXL15" s="12"/>
      <c r="AXM15" s="12"/>
      <c r="AXN15" s="12"/>
      <c r="AXO15" s="12"/>
      <c r="AXP15" s="12"/>
      <c r="AXQ15" s="12"/>
      <c r="AXR15" s="12"/>
      <c r="AXS15" s="12"/>
      <c r="AXT15" s="12"/>
      <c r="AXU15" s="12"/>
      <c r="AXV15" s="12"/>
      <c r="AXW15" s="12"/>
      <c r="AXX15" s="12"/>
      <c r="AXY15" s="12"/>
      <c r="AXZ15" s="12"/>
      <c r="AYA15" s="12"/>
      <c r="AYB15" s="12"/>
      <c r="AYC15" s="12"/>
      <c r="AYD15" s="12"/>
      <c r="AYE15" s="12"/>
      <c r="AYF15" s="12"/>
      <c r="AYG15" s="12"/>
      <c r="AYH15" s="12"/>
      <c r="AYI15" s="12"/>
      <c r="AYJ15" s="12"/>
      <c r="AYK15" s="12"/>
      <c r="AYL15" s="12"/>
      <c r="AYM15" s="12"/>
      <c r="AYN15" s="12"/>
      <c r="AYO15" s="12"/>
      <c r="AYP15" s="12"/>
      <c r="AYQ15" s="12"/>
      <c r="AYR15" s="12"/>
      <c r="AYS15" s="12"/>
      <c r="AYT15" s="12"/>
      <c r="AYU15" s="12"/>
      <c r="AYV15" s="12"/>
      <c r="AYW15" s="12"/>
      <c r="AYX15" s="12"/>
      <c r="AYY15" s="12"/>
      <c r="AYZ15" s="12"/>
      <c r="AZA15" s="12"/>
      <c r="AZB15" s="12"/>
      <c r="AZC15" s="12"/>
      <c r="AZD15" s="12"/>
      <c r="AZE15" s="12"/>
      <c r="AZF15" s="12"/>
      <c r="AZG15" s="12"/>
      <c r="AZH15" s="12"/>
      <c r="AZI15" s="12"/>
      <c r="AZJ15" s="12"/>
      <c r="AZK15" s="12"/>
      <c r="AZL15" s="12"/>
      <c r="AZM15" s="12"/>
      <c r="AZN15" s="12"/>
      <c r="AZO15" s="12"/>
      <c r="AZP15" s="12"/>
      <c r="AZQ15" s="12"/>
      <c r="AZR15" s="12"/>
      <c r="AZS15" s="12"/>
      <c r="AZT15" s="12"/>
      <c r="AZU15" s="12"/>
      <c r="AZV15" s="12"/>
      <c r="AZW15" s="12"/>
      <c r="AZX15" s="12"/>
      <c r="AZY15" s="12"/>
      <c r="AZZ15" s="12"/>
      <c r="BAA15" s="12"/>
      <c r="BAB15" s="12"/>
      <c r="BAC15" s="12"/>
      <c r="BAD15" s="12"/>
      <c r="BAE15" s="12"/>
      <c r="BAF15" s="12"/>
      <c r="BAG15" s="12"/>
      <c r="BAH15" s="12"/>
      <c r="BAI15" s="12"/>
      <c r="BAJ15" s="12"/>
      <c r="BAK15" s="12"/>
      <c r="BAL15" s="12"/>
      <c r="BAM15" s="12"/>
      <c r="BAN15" s="12"/>
      <c r="BAO15" s="12"/>
      <c r="BAP15" s="12"/>
      <c r="BAQ15" s="12"/>
      <c r="BAR15" s="12"/>
      <c r="BAS15" s="12"/>
      <c r="BAT15" s="12"/>
      <c r="BAU15" s="12"/>
      <c r="BAV15" s="12"/>
      <c r="BAW15" s="12"/>
      <c r="BAX15" s="12"/>
      <c r="BAY15" s="12"/>
      <c r="BAZ15" s="12"/>
      <c r="BBA15" s="12"/>
      <c r="BBB15" s="12"/>
      <c r="BBC15" s="12"/>
      <c r="BBD15" s="12"/>
      <c r="BBE15" s="12"/>
      <c r="BBF15" s="12"/>
      <c r="BBG15" s="12"/>
      <c r="BBH15" s="12"/>
      <c r="BBI15" s="12"/>
      <c r="BBJ15" s="12"/>
      <c r="BBK15" s="12"/>
      <c r="BBL15" s="12"/>
      <c r="BBM15" s="12"/>
      <c r="BBN15" s="12"/>
      <c r="BBO15" s="12"/>
      <c r="BBP15" s="12"/>
      <c r="BBQ15" s="12"/>
      <c r="BBR15" s="12"/>
      <c r="BBS15" s="12"/>
      <c r="BBT15" s="12"/>
      <c r="BBU15" s="12"/>
      <c r="BBV15" s="12"/>
      <c r="BBW15" s="12"/>
      <c r="BBX15" s="12"/>
      <c r="BBY15" s="12"/>
      <c r="BBZ15" s="12"/>
      <c r="BCA15" s="12"/>
      <c r="BCB15" s="12"/>
      <c r="BCC15" s="12"/>
      <c r="BCD15" s="12"/>
      <c r="BCE15" s="12"/>
      <c r="BCF15" s="12"/>
      <c r="BCG15" s="12"/>
      <c r="BCH15" s="12"/>
      <c r="BCI15" s="12"/>
      <c r="BCJ15" s="12"/>
      <c r="BCK15" s="12"/>
      <c r="BCL15" s="12"/>
      <c r="BCM15" s="12"/>
      <c r="BCN15" s="12"/>
      <c r="BCO15" s="12"/>
      <c r="BCP15" s="12"/>
      <c r="BCQ15" s="12"/>
      <c r="BCR15" s="12"/>
      <c r="BCS15" s="12"/>
      <c r="BCT15" s="12"/>
      <c r="BCU15" s="12"/>
      <c r="BCV15" s="12"/>
      <c r="BCW15" s="12"/>
      <c r="BCX15" s="12"/>
      <c r="BCY15" s="12"/>
      <c r="BCZ15" s="12"/>
      <c r="BDA15" s="12"/>
      <c r="BDB15" s="12"/>
      <c r="BDC15" s="12"/>
      <c r="BDD15" s="12"/>
      <c r="BDE15" s="12"/>
      <c r="BDF15" s="12"/>
      <c r="BDG15" s="12"/>
      <c r="BDH15" s="12"/>
      <c r="BDI15" s="12"/>
      <c r="BDJ15" s="12"/>
      <c r="BDK15" s="12"/>
      <c r="BDL15" s="12"/>
      <c r="BDM15" s="12"/>
      <c r="BDN15" s="12"/>
      <c r="BDO15" s="12"/>
      <c r="BDP15" s="12"/>
      <c r="BDQ15" s="12"/>
      <c r="BDR15" s="12"/>
      <c r="BDS15" s="12"/>
      <c r="BDT15" s="12"/>
      <c r="BDU15" s="12"/>
      <c r="BDV15" s="12"/>
      <c r="BDW15" s="12"/>
      <c r="BDX15" s="12"/>
      <c r="BDY15" s="12"/>
      <c r="BDZ15" s="12"/>
      <c r="BEA15" s="12"/>
      <c r="BEB15" s="12"/>
      <c r="BEC15" s="12"/>
      <c r="BED15" s="12"/>
      <c r="BEE15" s="12"/>
      <c r="BEF15" s="12"/>
      <c r="BEG15" s="12"/>
      <c r="BEH15" s="12"/>
      <c r="BEI15" s="12"/>
      <c r="BEJ15" s="12"/>
      <c r="BEK15" s="12"/>
      <c r="BEL15" s="12"/>
      <c r="BEM15" s="12"/>
      <c r="BEN15" s="12"/>
      <c r="BEO15" s="12"/>
      <c r="BEP15" s="12"/>
      <c r="BEQ15" s="12"/>
      <c r="BER15" s="12"/>
      <c r="BES15" s="12"/>
      <c r="BET15" s="12"/>
      <c r="BEU15" s="12"/>
      <c r="BEV15" s="12"/>
      <c r="BEW15" s="12"/>
      <c r="BEX15" s="12"/>
      <c r="BEY15" s="12"/>
      <c r="BEZ15" s="12"/>
      <c r="BFA15" s="12"/>
      <c r="BFB15" s="12"/>
      <c r="BFC15" s="12"/>
      <c r="BFD15" s="12"/>
      <c r="BFE15" s="12"/>
      <c r="BFF15" s="12"/>
      <c r="BFG15" s="12"/>
      <c r="BFH15" s="12"/>
      <c r="BFI15" s="12"/>
      <c r="BFJ15" s="12"/>
      <c r="BFK15" s="12"/>
      <c r="BFL15" s="12"/>
      <c r="BFM15" s="12"/>
      <c r="BFN15" s="12"/>
      <c r="BFO15" s="12"/>
      <c r="BFP15" s="12"/>
      <c r="BFQ15" s="12"/>
      <c r="BFR15" s="12"/>
      <c r="BFS15" s="12"/>
      <c r="BFT15" s="12"/>
      <c r="BFU15" s="12"/>
      <c r="BFV15" s="12"/>
      <c r="BFW15" s="12"/>
      <c r="BFX15" s="12"/>
      <c r="BFY15" s="12"/>
      <c r="BFZ15" s="12"/>
      <c r="BGA15" s="12"/>
      <c r="BGB15" s="12"/>
      <c r="BGC15" s="12"/>
      <c r="BGD15" s="12"/>
      <c r="BGE15" s="12"/>
      <c r="BGF15" s="12"/>
      <c r="BGG15" s="12"/>
      <c r="BGH15" s="12"/>
      <c r="BGI15" s="12"/>
      <c r="BGJ15" s="12"/>
      <c r="BGK15" s="12"/>
      <c r="BGL15" s="12"/>
      <c r="BGM15" s="12"/>
      <c r="BGN15" s="12"/>
      <c r="BGO15" s="12"/>
      <c r="BGP15" s="12"/>
      <c r="BGQ15" s="12"/>
      <c r="BGR15" s="12"/>
      <c r="BGS15" s="12"/>
      <c r="BGT15" s="12"/>
      <c r="BGU15" s="12"/>
      <c r="BGV15" s="12"/>
      <c r="BGW15" s="12"/>
      <c r="BGX15" s="12"/>
      <c r="BGY15" s="12"/>
      <c r="BGZ15" s="12"/>
      <c r="BHA15" s="12"/>
      <c r="BHB15" s="12"/>
      <c r="BHC15" s="12"/>
      <c r="BHD15" s="12"/>
      <c r="BHE15" s="12"/>
      <c r="BHF15" s="12"/>
      <c r="BHG15" s="12"/>
      <c r="BHH15" s="12"/>
      <c r="BHI15" s="12"/>
      <c r="BHJ15" s="12"/>
      <c r="BHK15" s="12"/>
      <c r="BHL15" s="12"/>
      <c r="BHM15" s="12"/>
      <c r="BHN15" s="12"/>
      <c r="BHO15" s="12"/>
      <c r="BHP15" s="12"/>
      <c r="BHQ15" s="12"/>
      <c r="BHR15" s="12"/>
      <c r="BHS15" s="12"/>
      <c r="BHT15" s="12"/>
      <c r="BHU15" s="12"/>
      <c r="BHV15" s="12"/>
      <c r="BHW15" s="12"/>
      <c r="BHX15" s="12"/>
      <c r="BHY15" s="12"/>
      <c r="BHZ15" s="12"/>
      <c r="BIA15" s="12"/>
      <c r="BIB15" s="12"/>
      <c r="BIC15" s="12"/>
      <c r="BID15" s="12"/>
      <c r="BIE15" s="12"/>
      <c r="BIF15" s="12"/>
      <c r="BIG15" s="12"/>
      <c r="BIH15" s="12"/>
      <c r="BII15" s="12"/>
      <c r="BIJ15" s="12"/>
      <c r="BIK15" s="12"/>
      <c r="BIL15" s="12"/>
      <c r="BIM15" s="12"/>
      <c r="BIN15" s="12"/>
      <c r="BIO15" s="12"/>
      <c r="BIP15" s="12"/>
      <c r="BIQ15" s="12"/>
      <c r="BIR15" s="12"/>
      <c r="BIS15" s="12"/>
      <c r="BIT15" s="12"/>
      <c r="BIU15" s="12"/>
      <c r="BIV15" s="12"/>
      <c r="BIW15" s="12"/>
      <c r="BIX15" s="12"/>
      <c r="BIY15" s="12"/>
      <c r="BIZ15" s="12"/>
      <c r="BJA15" s="12"/>
      <c r="BJB15" s="12"/>
      <c r="BJC15" s="12"/>
      <c r="BJD15" s="12"/>
      <c r="BJE15" s="12"/>
      <c r="BJF15" s="12"/>
      <c r="BJG15" s="12"/>
      <c r="BJH15" s="12"/>
      <c r="BJI15" s="12"/>
      <c r="BJJ15" s="12"/>
      <c r="BJK15" s="12"/>
      <c r="BJL15" s="12"/>
      <c r="BJM15" s="12"/>
      <c r="BJN15" s="12"/>
      <c r="BJO15" s="12"/>
      <c r="BJP15" s="12"/>
      <c r="BJQ15" s="12"/>
      <c r="BJR15" s="12"/>
      <c r="BJS15" s="12"/>
      <c r="BJT15" s="12"/>
      <c r="BJU15" s="12"/>
      <c r="BJV15" s="12"/>
      <c r="BJW15" s="12"/>
      <c r="BJX15" s="12"/>
      <c r="BJY15" s="12"/>
      <c r="BJZ15" s="12"/>
      <c r="BKA15" s="12"/>
      <c r="BKB15" s="12"/>
      <c r="BKC15" s="12"/>
      <c r="BKD15" s="12"/>
      <c r="BKE15" s="12"/>
      <c r="BKF15" s="12"/>
      <c r="BKG15" s="12"/>
      <c r="BKH15" s="12"/>
      <c r="BKI15" s="12"/>
      <c r="BKJ15" s="12"/>
      <c r="BKK15" s="12"/>
      <c r="BKL15" s="12"/>
      <c r="BKM15" s="12"/>
      <c r="BKN15" s="12"/>
      <c r="BKO15" s="12"/>
      <c r="BKP15" s="12"/>
      <c r="BKQ15" s="12"/>
      <c r="BKR15" s="12"/>
      <c r="BKS15" s="12"/>
      <c r="BKT15" s="12"/>
      <c r="BKU15" s="12"/>
      <c r="BKV15" s="12"/>
      <c r="BKW15" s="12"/>
      <c r="BKX15" s="12"/>
      <c r="BKY15" s="12"/>
      <c r="BKZ15" s="12"/>
      <c r="BLA15" s="12"/>
      <c r="BLB15" s="12"/>
      <c r="BLC15" s="12"/>
      <c r="BLD15" s="12"/>
      <c r="BLE15" s="12"/>
      <c r="BLF15" s="12"/>
      <c r="BLG15" s="12"/>
      <c r="BLH15" s="12"/>
      <c r="BLI15" s="12"/>
      <c r="BLJ15" s="12"/>
      <c r="BLK15" s="12"/>
      <c r="BLL15" s="12"/>
      <c r="BLM15" s="12"/>
      <c r="BLN15" s="12"/>
      <c r="BLO15" s="12"/>
      <c r="BLP15" s="12"/>
      <c r="BLQ15" s="12"/>
      <c r="BLR15" s="12"/>
      <c r="BLS15" s="12"/>
      <c r="BLT15" s="12"/>
      <c r="BLU15" s="12"/>
      <c r="BLV15" s="12"/>
      <c r="BLW15" s="12"/>
      <c r="BLX15" s="12"/>
      <c r="BLY15" s="12"/>
      <c r="BLZ15" s="12"/>
      <c r="BMA15" s="12"/>
      <c r="BMB15" s="12"/>
      <c r="BMC15" s="12"/>
      <c r="BMD15" s="12"/>
      <c r="BME15" s="12"/>
      <c r="BMF15" s="12"/>
      <c r="BMG15" s="12"/>
      <c r="BMH15" s="12"/>
      <c r="BMI15" s="12"/>
      <c r="BMJ15" s="12"/>
      <c r="BMK15" s="12"/>
      <c r="BML15" s="12"/>
      <c r="BMM15" s="12"/>
      <c r="BMN15" s="12"/>
      <c r="BMO15" s="12"/>
      <c r="BMP15" s="12"/>
      <c r="BMQ15" s="12"/>
      <c r="BMR15" s="12"/>
      <c r="BMS15" s="12"/>
      <c r="BMT15" s="12"/>
      <c r="BMU15" s="12"/>
      <c r="BMV15" s="12"/>
      <c r="BMW15" s="12"/>
      <c r="BMX15" s="12"/>
      <c r="BMY15" s="12"/>
      <c r="BMZ15" s="12"/>
      <c r="BNA15" s="12"/>
      <c r="BNB15" s="12"/>
      <c r="BNC15" s="12"/>
      <c r="BND15" s="12"/>
      <c r="BNE15" s="12"/>
      <c r="BNF15" s="12"/>
      <c r="BNG15" s="12"/>
      <c r="BNH15" s="12"/>
      <c r="BNI15" s="12"/>
      <c r="BNJ15" s="12"/>
      <c r="BNK15" s="12"/>
      <c r="BNL15" s="12"/>
      <c r="BNM15" s="12"/>
      <c r="BNN15" s="12"/>
      <c r="BNO15" s="12"/>
      <c r="BNP15" s="12"/>
      <c r="BNQ15" s="12"/>
      <c r="BNR15" s="12"/>
      <c r="BNS15" s="12"/>
      <c r="BNT15" s="12"/>
      <c r="BNU15" s="12"/>
      <c r="BNV15" s="12"/>
      <c r="BNW15" s="12"/>
      <c r="BNX15" s="12"/>
      <c r="BNY15" s="12"/>
      <c r="BNZ15" s="12"/>
      <c r="BOA15" s="12"/>
      <c r="BOB15" s="12"/>
      <c r="BOC15" s="12"/>
      <c r="BOD15" s="12"/>
      <c r="BOE15" s="12"/>
      <c r="BOF15" s="12"/>
      <c r="BOG15" s="12"/>
      <c r="BOH15" s="12"/>
      <c r="BOI15" s="12"/>
      <c r="BOJ15" s="12"/>
      <c r="BOK15" s="12"/>
      <c r="BOL15" s="12"/>
      <c r="BOM15" s="12"/>
      <c r="BON15" s="12"/>
      <c r="BOO15" s="12"/>
      <c r="BOP15" s="12"/>
      <c r="BOQ15" s="12"/>
      <c r="BOR15" s="12"/>
      <c r="BOS15" s="12"/>
      <c r="BOT15" s="12"/>
      <c r="BOU15" s="12"/>
      <c r="BOV15" s="12"/>
      <c r="BOW15" s="12"/>
      <c r="BOX15" s="12"/>
      <c r="BOY15" s="12"/>
      <c r="BOZ15" s="12"/>
      <c r="BPA15" s="12"/>
      <c r="BPB15" s="12"/>
      <c r="BPC15" s="12"/>
      <c r="BPD15" s="12"/>
      <c r="BPE15" s="12"/>
      <c r="BPF15" s="12"/>
      <c r="BPG15" s="12"/>
      <c r="BPH15" s="12"/>
      <c r="BPI15" s="12"/>
      <c r="BPJ15" s="12"/>
      <c r="BPK15" s="12"/>
      <c r="BPL15" s="12"/>
      <c r="BPM15" s="12"/>
      <c r="BPN15" s="12"/>
      <c r="BPO15" s="12"/>
      <c r="BPP15" s="12"/>
      <c r="BPQ15" s="12"/>
      <c r="BPR15" s="12"/>
      <c r="BPS15" s="12"/>
      <c r="BPT15" s="12"/>
      <c r="BPU15" s="12"/>
      <c r="BPV15" s="12"/>
      <c r="BPW15" s="12"/>
      <c r="BPX15" s="12"/>
      <c r="BPY15" s="12"/>
      <c r="BPZ15" s="12"/>
      <c r="BQA15" s="12"/>
      <c r="BQB15" s="12"/>
      <c r="BQC15" s="12"/>
      <c r="BQD15" s="12"/>
      <c r="BQE15" s="12"/>
      <c r="BQF15" s="12"/>
      <c r="BQG15" s="12"/>
      <c r="BQH15" s="12"/>
      <c r="BQI15" s="12"/>
      <c r="BQJ15" s="12"/>
      <c r="BQK15" s="12"/>
      <c r="BQL15" s="12"/>
      <c r="BQM15" s="12"/>
      <c r="BQN15" s="12"/>
      <c r="BQO15" s="12"/>
      <c r="BQP15" s="12"/>
      <c r="BQQ15" s="12"/>
      <c r="BQR15" s="12"/>
      <c r="BQS15" s="12"/>
      <c r="BQT15" s="12"/>
      <c r="BQU15" s="12"/>
      <c r="BQV15" s="12"/>
      <c r="BQW15" s="12"/>
      <c r="BQX15" s="12"/>
      <c r="BQY15" s="12"/>
      <c r="BQZ15" s="12"/>
      <c r="BRA15" s="12"/>
      <c r="BRB15" s="12"/>
      <c r="BRC15" s="12"/>
      <c r="BRD15" s="12"/>
      <c r="BRE15" s="12"/>
      <c r="BRF15" s="12"/>
      <c r="BRG15" s="12"/>
      <c r="BRH15" s="12"/>
      <c r="BRI15" s="12"/>
      <c r="BRJ15" s="12"/>
      <c r="BRK15" s="12"/>
      <c r="BRL15" s="12"/>
      <c r="BRM15" s="12"/>
      <c r="BRN15" s="12"/>
      <c r="BRO15" s="12"/>
      <c r="BRP15" s="12"/>
      <c r="BRQ15" s="12"/>
      <c r="BRR15" s="12"/>
      <c r="BRS15" s="12"/>
      <c r="BRT15" s="12"/>
      <c r="BRU15" s="12"/>
      <c r="BRV15" s="12"/>
      <c r="BRW15" s="12"/>
      <c r="BRX15" s="12"/>
      <c r="BRY15" s="12"/>
      <c r="BRZ15" s="12"/>
      <c r="BSA15" s="12"/>
      <c r="BSB15" s="12"/>
      <c r="BSC15" s="12"/>
      <c r="BSD15" s="12"/>
      <c r="BSE15" s="12"/>
      <c r="BSF15" s="12"/>
      <c r="BSG15" s="12"/>
      <c r="BSH15" s="12"/>
      <c r="BSI15" s="12"/>
      <c r="BSJ15" s="12"/>
      <c r="BSK15" s="12"/>
      <c r="BSL15" s="12"/>
      <c r="BSM15" s="12"/>
      <c r="BSN15" s="12"/>
      <c r="BSO15" s="12"/>
      <c r="BSP15" s="12"/>
      <c r="BSQ15" s="12"/>
      <c r="BSR15" s="12"/>
      <c r="BSS15" s="12"/>
      <c r="BST15" s="12"/>
      <c r="BSU15" s="12"/>
      <c r="BSV15" s="12"/>
      <c r="BSW15" s="12"/>
      <c r="BSX15" s="12"/>
      <c r="BSY15" s="12"/>
      <c r="BSZ15" s="12"/>
      <c r="BTA15" s="12"/>
      <c r="BTB15" s="12"/>
      <c r="BTC15" s="12"/>
      <c r="BTD15" s="12"/>
      <c r="BTE15" s="12"/>
      <c r="BTF15" s="12"/>
      <c r="BTG15" s="12"/>
      <c r="BTH15" s="12"/>
      <c r="BTI15" s="12"/>
      <c r="BTJ15" s="12"/>
      <c r="BTK15" s="12"/>
      <c r="BTL15" s="12"/>
      <c r="BTM15" s="12"/>
      <c r="BTN15" s="12"/>
      <c r="BTO15" s="12"/>
      <c r="BTP15" s="12"/>
      <c r="BTQ15" s="12"/>
      <c r="BTR15" s="12"/>
      <c r="BTS15" s="12"/>
      <c r="BTT15" s="12"/>
      <c r="BTU15" s="12"/>
      <c r="BTV15" s="12"/>
      <c r="BTW15" s="12"/>
      <c r="BTX15" s="12"/>
      <c r="BTY15" s="12"/>
      <c r="BTZ15" s="12"/>
      <c r="BUA15" s="12"/>
      <c r="BUB15" s="12"/>
      <c r="BUC15" s="12"/>
      <c r="BUD15" s="12"/>
      <c r="BUE15" s="12"/>
      <c r="BUF15" s="12"/>
      <c r="BUG15" s="12"/>
      <c r="BUH15" s="12"/>
      <c r="BUI15" s="12"/>
      <c r="BUJ15" s="12"/>
      <c r="BUK15" s="12"/>
      <c r="BUL15" s="12"/>
      <c r="BUM15" s="12"/>
      <c r="BUN15" s="12"/>
      <c r="BUO15" s="12"/>
      <c r="BUP15" s="12"/>
      <c r="BUQ15" s="12"/>
      <c r="BUR15" s="12"/>
      <c r="BUS15" s="12"/>
      <c r="BUT15" s="12"/>
      <c r="BUU15" s="12"/>
      <c r="BUV15" s="12"/>
      <c r="BUW15" s="12"/>
      <c r="BUX15" s="12"/>
      <c r="BUY15" s="12"/>
      <c r="BUZ15" s="12"/>
      <c r="BVA15" s="12"/>
      <c r="BVB15" s="12"/>
      <c r="BVC15" s="12"/>
      <c r="BVD15" s="12"/>
      <c r="BVE15" s="12"/>
      <c r="BVF15" s="12"/>
      <c r="BVG15" s="12"/>
      <c r="BVH15" s="12"/>
      <c r="BVI15" s="12"/>
      <c r="BVJ15" s="12"/>
      <c r="BVK15" s="12"/>
      <c r="BVL15" s="12"/>
      <c r="BVM15" s="12"/>
      <c r="BVN15" s="12"/>
      <c r="BVO15" s="12"/>
      <c r="BVP15" s="12"/>
      <c r="BVQ15" s="12"/>
      <c r="BVR15" s="12"/>
      <c r="BVS15" s="12"/>
      <c r="BVT15" s="12"/>
      <c r="BVU15" s="12"/>
      <c r="BVV15" s="12"/>
      <c r="BVW15" s="12"/>
      <c r="BVX15" s="12"/>
      <c r="BVY15" s="12"/>
      <c r="BVZ15" s="12"/>
      <c r="BWA15" s="12"/>
      <c r="BWB15" s="12"/>
      <c r="BWC15" s="12"/>
      <c r="BWD15" s="12"/>
      <c r="BWE15" s="12"/>
      <c r="BWF15" s="12"/>
      <c r="BWG15" s="12"/>
      <c r="BWH15" s="12"/>
      <c r="BWI15" s="12"/>
      <c r="BWJ15" s="12"/>
      <c r="BWK15" s="12"/>
      <c r="BWL15" s="12"/>
      <c r="BWM15" s="12"/>
      <c r="BWN15" s="12"/>
      <c r="BWO15" s="12"/>
      <c r="BWP15" s="12"/>
      <c r="BWQ15" s="12"/>
      <c r="BWR15" s="12"/>
      <c r="BWS15" s="12"/>
      <c r="BWT15" s="12"/>
      <c r="BWU15" s="12"/>
      <c r="BWV15" s="12"/>
      <c r="BWW15" s="12"/>
      <c r="BWX15" s="12"/>
      <c r="BWY15" s="12"/>
      <c r="BWZ15" s="12"/>
      <c r="BXA15" s="12"/>
      <c r="BXB15" s="12"/>
      <c r="BXC15" s="12"/>
      <c r="BXD15" s="12"/>
      <c r="BXE15" s="12"/>
      <c r="BXF15" s="12"/>
      <c r="BXG15" s="12"/>
      <c r="BXH15" s="12"/>
      <c r="BXI15" s="12"/>
      <c r="BXJ15" s="12"/>
      <c r="BXK15" s="12"/>
      <c r="BXL15" s="12"/>
      <c r="BXM15" s="12"/>
      <c r="BXN15" s="12"/>
      <c r="BXO15" s="12"/>
      <c r="BXP15" s="12"/>
      <c r="BXQ15" s="12"/>
      <c r="BXR15" s="12"/>
      <c r="BXS15" s="12"/>
      <c r="BXT15" s="12"/>
      <c r="BXU15" s="12"/>
      <c r="BXV15" s="12"/>
      <c r="BXW15" s="12"/>
      <c r="BXX15" s="12"/>
      <c r="BXY15" s="12"/>
      <c r="BXZ15" s="12"/>
      <c r="BYA15" s="12"/>
      <c r="BYB15" s="12"/>
      <c r="BYC15" s="12"/>
      <c r="BYD15" s="12"/>
      <c r="BYE15" s="12"/>
      <c r="BYF15" s="12"/>
      <c r="BYG15" s="12"/>
      <c r="BYH15" s="12"/>
      <c r="BYI15" s="12"/>
      <c r="BYJ15" s="12"/>
      <c r="BYK15" s="12"/>
      <c r="BYL15" s="12"/>
      <c r="BYM15" s="12"/>
      <c r="BYN15" s="12"/>
      <c r="BYO15" s="12"/>
      <c r="BYP15" s="12"/>
      <c r="BYQ15" s="12"/>
      <c r="BYR15" s="12"/>
      <c r="BYS15" s="12"/>
      <c r="BYT15" s="12"/>
      <c r="BYU15" s="12"/>
      <c r="BYV15" s="12"/>
      <c r="BYW15" s="12"/>
      <c r="BYX15" s="12"/>
      <c r="BYY15" s="12"/>
      <c r="BYZ15" s="12"/>
      <c r="BZA15" s="12"/>
      <c r="BZB15" s="12"/>
      <c r="BZC15" s="12"/>
      <c r="BZD15" s="12"/>
      <c r="BZE15" s="12"/>
      <c r="BZF15" s="12"/>
      <c r="BZG15" s="12"/>
      <c r="BZH15" s="12"/>
      <c r="BZI15" s="12"/>
      <c r="BZJ15" s="12"/>
      <c r="BZK15" s="12"/>
      <c r="BZL15" s="12"/>
      <c r="BZM15" s="12"/>
      <c r="BZN15" s="12"/>
      <c r="BZO15" s="12"/>
      <c r="BZP15" s="12"/>
      <c r="BZQ15" s="12"/>
      <c r="BZR15" s="12"/>
      <c r="BZS15" s="12"/>
      <c r="BZT15" s="12"/>
      <c r="BZU15" s="12"/>
      <c r="BZV15" s="12"/>
      <c r="BZW15" s="12"/>
      <c r="BZX15" s="12"/>
      <c r="BZY15" s="12"/>
      <c r="BZZ15" s="12"/>
      <c r="CAA15" s="12"/>
      <c r="CAB15" s="12"/>
      <c r="CAC15" s="12"/>
      <c r="CAD15" s="12"/>
      <c r="CAE15" s="12"/>
      <c r="CAF15" s="12"/>
      <c r="CAG15" s="12"/>
      <c r="CAH15" s="12"/>
      <c r="CAI15" s="12"/>
      <c r="CAJ15" s="12"/>
      <c r="CAK15" s="12"/>
      <c r="CAL15" s="12"/>
      <c r="CAM15" s="12"/>
      <c r="CAN15" s="12"/>
      <c r="CAO15" s="12"/>
      <c r="CAP15" s="12"/>
      <c r="CAQ15" s="12"/>
      <c r="CAR15" s="12"/>
      <c r="CAS15" s="12"/>
      <c r="CAT15" s="12"/>
      <c r="CAU15" s="12"/>
      <c r="CAV15" s="12"/>
      <c r="CAW15" s="12"/>
      <c r="CAX15" s="12"/>
      <c r="CAY15" s="12"/>
      <c r="CAZ15" s="12"/>
      <c r="CBA15" s="12"/>
      <c r="CBB15" s="12"/>
      <c r="CBC15" s="12"/>
      <c r="CBD15" s="12"/>
      <c r="CBE15" s="12"/>
      <c r="CBF15" s="12"/>
      <c r="CBG15" s="12"/>
      <c r="CBH15" s="12"/>
      <c r="CBI15" s="12"/>
      <c r="CBJ15" s="12"/>
      <c r="CBK15" s="12"/>
      <c r="CBL15" s="12"/>
      <c r="CBM15" s="12"/>
      <c r="CBN15" s="12"/>
      <c r="CBO15" s="12"/>
      <c r="CBP15" s="12"/>
      <c r="CBQ15" s="12"/>
      <c r="CBR15" s="12"/>
      <c r="CBS15" s="12"/>
      <c r="CBT15" s="12"/>
      <c r="CBU15" s="12"/>
      <c r="CBV15" s="12"/>
      <c r="CBW15" s="12"/>
      <c r="CBX15" s="12"/>
      <c r="CBY15" s="12"/>
      <c r="CBZ15" s="12"/>
      <c r="CCA15" s="12"/>
      <c r="CCB15" s="12"/>
      <c r="CCC15" s="12"/>
      <c r="CCD15" s="12"/>
      <c r="CCE15" s="12"/>
      <c r="CCF15" s="12"/>
      <c r="CCG15" s="12"/>
      <c r="CCH15" s="12"/>
      <c r="CCI15" s="12"/>
      <c r="CCJ15" s="12"/>
      <c r="CCK15" s="12"/>
      <c r="CCL15" s="12"/>
      <c r="CCM15" s="12"/>
      <c r="CCN15" s="12"/>
      <c r="CCO15" s="12"/>
      <c r="CCP15" s="12"/>
      <c r="CCQ15" s="12"/>
      <c r="CCR15" s="12"/>
      <c r="CCS15" s="12"/>
      <c r="CCT15" s="12"/>
      <c r="CCU15" s="12"/>
      <c r="CCV15" s="12"/>
      <c r="CCW15" s="12"/>
      <c r="CCX15" s="12"/>
      <c r="CCY15" s="12"/>
      <c r="CCZ15" s="12"/>
      <c r="CDA15" s="12"/>
      <c r="CDB15" s="12"/>
      <c r="CDC15" s="12"/>
      <c r="CDD15" s="12"/>
      <c r="CDE15" s="12"/>
      <c r="CDF15" s="12"/>
      <c r="CDG15" s="12"/>
      <c r="CDH15" s="12"/>
      <c r="CDI15" s="12"/>
      <c r="CDJ15" s="12"/>
      <c r="CDK15" s="12"/>
      <c r="CDL15" s="12"/>
      <c r="CDM15" s="12"/>
      <c r="CDN15" s="12"/>
      <c r="CDO15" s="12"/>
      <c r="CDP15" s="12"/>
      <c r="CDQ15" s="12"/>
      <c r="CDR15" s="12"/>
      <c r="CDS15" s="12"/>
      <c r="CDT15" s="12"/>
      <c r="CDU15" s="12"/>
      <c r="CDV15" s="12"/>
      <c r="CDW15" s="12"/>
      <c r="CDX15" s="12"/>
      <c r="CDY15" s="12"/>
      <c r="CDZ15" s="12"/>
      <c r="CEA15" s="12"/>
      <c r="CEB15" s="12"/>
      <c r="CEC15" s="12"/>
      <c r="CED15" s="12"/>
      <c r="CEE15" s="12"/>
      <c r="CEF15" s="12"/>
      <c r="CEG15" s="12"/>
      <c r="CEH15" s="12"/>
      <c r="CEI15" s="12"/>
      <c r="CEJ15" s="12"/>
      <c r="CEK15" s="12"/>
      <c r="CEL15" s="12"/>
      <c r="CEM15" s="12"/>
      <c r="CEN15" s="12"/>
      <c r="CEO15" s="12"/>
      <c r="CEP15" s="12"/>
      <c r="CEQ15" s="12"/>
      <c r="CER15" s="12"/>
      <c r="CES15" s="12"/>
      <c r="CET15" s="12"/>
      <c r="CEU15" s="12"/>
      <c r="CEV15" s="12"/>
      <c r="CEW15" s="12"/>
      <c r="CEX15" s="12"/>
      <c r="CEY15" s="12"/>
      <c r="CEZ15" s="12"/>
      <c r="CFA15" s="12"/>
      <c r="CFB15" s="12"/>
      <c r="CFC15" s="12"/>
      <c r="CFD15" s="12"/>
      <c r="CFE15" s="12"/>
      <c r="CFF15" s="12"/>
      <c r="CFG15" s="12"/>
      <c r="CFH15" s="12"/>
      <c r="CFI15" s="12"/>
      <c r="CFJ15" s="12"/>
      <c r="CFK15" s="12"/>
      <c r="CFL15" s="12"/>
      <c r="CFM15" s="12"/>
      <c r="CFN15" s="12"/>
      <c r="CFO15" s="12"/>
      <c r="CFP15" s="12"/>
      <c r="CFQ15" s="12"/>
      <c r="CFR15" s="12"/>
      <c r="CFS15" s="12"/>
      <c r="CFT15" s="12"/>
      <c r="CFU15" s="12"/>
      <c r="CFV15" s="12"/>
      <c r="CFW15" s="12"/>
      <c r="CFX15" s="12"/>
      <c r="CFY15" s="12"/>
      <c r="CFZ15" s="12"/>
      <c r="CGA15" s="12"/>
      <c r="CGB15" s="12"/>
      <c r="CGC15" s="12"/>
      <c r="CGD15" s="12"/>
      <c r="CGE15" s="12"/>
      <c r="CGF15" s="12"/>
      <c r="CGG15" s="12"/>
      <c r="CGH15" s="12"/>
      <c r="CGI15" s="12"/>
      <c r="CGJ15" s="12"/>
      <c r="CGK15" s="12"/>
      <c r="CGL15" s="12"/>
      <c r="CGM15" s="12"/>
      <c r="CGN15" s="12"/>
      <c r="CGO15" s="12"/>
      <c r="CGP15" s="12"/>
      <c r="CGQ15" s="12"/>
      <c r="CGR15" s="12"/>
      <c r="CGS15" s="12"/>
      <c r="CGT15" s="12"/>
      <c r="CGU15" s="12"/>
      <c r="CGV15" s="12"/>
      <c r="CGW15" s="12"/>
      <c r="CGX15" s="12"/>
      <c r="CGY15" s="12"/>
      <c r="CGZ15" s="12"/>
      <c r="CHA15" s="12"/>
      <c r="CHB15" s="12"/>
      <c r="CHC15" s="12"/>
      <c r="CHD15" s="12"/>
      <c r="CHE15" s="12"/>
      <c r="CHF15" s="12"/>
      <c r="CHG15" s="12"/>
      <c r="CHH15" s="12"/>
      <c r="CHI15" s="12"/>
      <c r="CHJ15" s="12"/>
      <c r="CHK15" s="12"/>
      <c r="CHL15" s="12"/>
      <c r="CHM15" s="12"/>
      <c r="CHN15" s="12"/>
      <c r="CHO15" s="12"/>
      <c r="CHP15" s="12"/>
      <c r="CHQ15" s="12"/>
      <c r="CHR15" s="12"/>
      <c r="CHS15" s="12"/>
      <c r="CHT15" s="12"/>
      <c r="CHU15" s="12"/>
      <c r="CHV15" s="12"/>
      <c r="CHW15" s="12"/>
      <c r="CHX15" s="12"/>
      <c r="CHY15" s="12"/>
      <c r="CHZ15" s="12"/>
      <c r="CIA15" s="12"/>
      <c r="CIB15" s="12"/>
      <c r="CIC15" s="12"/>
      <c r="CID15" s="12"/>
      <c r="CIE15" s="12"/>
      <c r="CIF15" s="12"/>
      <c r="CIG15" s="12"/>
      <c r="CIH15" s="12"/>
      <c r="CII15" s="12"/>
      <c r="CIJ15" s="12"/>
      <c r="CIK15" s="12"/>
      <c r="CIL15" s="12"/>
      <c r="CIM15" s="12"/>
      <c r="CIN15" s="12"/>
      <c r="CIO15" s="12"/>
      <c r="CIP15" s="12"/>
      <c r="CIQ15" s="12"/>
      <c r="CIR15" s="12"/>
      <c r="CIS15" s="12"/>
      <c r="CIT15" s="12"/>
      <c r="CIU15" s="12"/>
      <c r="CIV15" s="12"/>
      <c r="CIW15" s="12"/>
      <c r="CIX15" s="12"/>
      <c r="CIY15" s="12"/>
      <c r="CIZ15" s="12"/>
      <c r="CJA15" s="12"/>
      <c r="CJB15" s="12"/>
      <c r="CJC15" s="12"/>
      <c r="CJD15" s="12"/>
      <c r="CJE15" s="12"/>
      <c r="CJF15" s="12"/>
      <c r="CJG15" s="12"/>
      <c r="CJH15" s="12"/>
      <c r="CJI15" s="12"/>
      <c r="CJJ15" s="12"/>
      <c r="CJK15" s="12"/>
      <c r="CJL15" s="12"/>
      <c r="CJM15" s="12"/>
      <c r="CJN15" s="12"/>
      <c r="CJO15" s="12"/>
      <c r="CJP15" s="12"/>
      <c r="CJQ15" s="12"/>
      <c r="CJR15" s="12"/>
      <c r="CJS15" s="12"/>
      <c r="CJT15" s="12"/>
      <c r="CJU15" s="12"/>
      <c r="CJV15" s="12"/>
      <c r="CJW15" s="12"/>
      <c r="CJX15" s="12"/>
      <c r="CJY15" s="12"/>
      <c r="CJZ15" s="12"/>
      <c r="CKA15" s="12"/>
      <c r="CKB15" s="12"/>
      <c r="CKC15" s="12"/>
      <c r="CKD15" s="12"/>
      <c r="CKE15" s="12"/>
      <c r="CKF15" s="12"/>
      <c r="CKG15" s="12"/>
      <c r="CKH15" s="12"/>
      <c r="CKI15" s="12"/>
      <c r="CKJ15" s="12"/>
      <c r="CKK15" s="12"/>
      <c r="CKL15" s="12"/>
      <c r="CKM15" s="12"/>
      <c r="CKN15" s="12"/>
      <c r="CKO15" s="12"/>
      <c r="CKP15" s="12"/>
      <c r="CKQ15" s="12"/>
      <c r="CKR15" s="12"/>
      <c r="CKS15" s="12"/>
      <c r="CKT15" s="12"/>
      <c r="CKU15" s="12"/>
      <c r="CKV15" s="12"/>
      <c r="CKW15" s="12"/>
      <c r="CKX15" s="12"/>
      <c r="CKY15" s="12"/>
      <c r="CKZ15" s="12"/>
      <c r="CLA15" s="12"/>
      <c r="CLB15" s="12"/>
      <c r="CLC15" s="12"/>
      <c r="CLD15" s="12"/>
      <c r="CLE15" s="12"/>
      <c r="CLF15" s="12"/>
      <c r="CLG15" s="12"/>
      <c r="CLH15" s="12"/>
      <c r="CLI15" s="12"/>
      <c r="CLJ15" s="12"/>
      <c r="CLK15" s="12"/>
      <c r="CLL15" s="12"/>
      <c r="CLM15" s="12"/>
      <c r="CLN15" s="12"/>
      <c r="CLO15" s="12"/>
      <c r="CLP15" s="12"/>
      <c r="CLQ15" s="12"/>
      <c r="CLR15" s="12"/>
      <c r="CLS15" s="12"/>
      <c r="CLT15" s="12"/>
      <c r="CLU15" s="12"/>
      <c r="CLV15" s="12"/>
      <c r="CLW15" s="12"/>
      <c r="CLX15" s="12"/>
      <c r="CLY15" s="12"/>
      <c r="CLZ15" s="12"/>
      <c r="CMA15" s="12"/>
      <c r="CMB15" s="12"/>
      <c r="CMC15" s="12"/>
      <c r="CMD15" s="12"/>
      <c r="CME15" s="12"/>
      <c r="CMF15" s="12"/>
      <c r="CMG15" s="12"/>
      <c r="CMH15" s="12"/>
      <c r="CMI15" s="12"/>
      <c r="CMJ15" s="12"/>
      <c r="CMK15" s="12"/>
      <c r="CML15" s="12"/>
      <c r="CMM15" s="12"/>
      <c r="CMN15" s="12"/>
      <c r="CMO15" s="12"/>
      <c r="CMP15" s="12"/>
      <c r="CMQ15" s="12"/>
      <c r="CMR15" s="12"/>
      <c r="CMS15" s="12"/>
      <c r="CMT15" s="12"/>
      <c r="CMU15" s="12"/>
      <c r="CMV15" s="12"/>
      <c r="CMW15" s="12"/>
      <c r="CMX15" s="12"/>
      <c r="CMY15" s="12"/>
      <c r="CMZ15" s="12"/>
      <c r="CNA15" s="12"/>
      <c r="CNB15" s="12"/>
      <c r="CNC15" s="12"/>
      <c r="CND15" s="12"/>
      <c r="CNE15" s="12"/>
      <c r="CNF15" s="12"/>
      <c r="CNG15" s="12"/>
      <c r="CNH15" s="12"/>
      <c r="CNI15" s="12"/>
      <c r="CNJ15" s="12"/>
      <c r="CNK15" s="12"/>
      <c r="CNL15" s="12"/>
      <c r="CNM15" s="12"/>
      <c r="CNN15" s="12"/>
      <c r="CNO15" s="12"/>
      <c r="CNP15" s="12"/>
      <c r="CNQ15" s="12"/>
      <c r="CNR15" s="12"/>
      <c r="CNS15" s="12"/>
      <c r="CNT15" s="12"/>
      <c r="CNU15" s="12"/>
      <c r="CNV15" s="12"/>
      <c r="CNW15" s="12"/>
      <c r="CNX15" s="12"/>
      <c r="CNY15" s="12"/>
      <c r="CNZ15" s="12"/>
      <c r="COA15" s="12"/>
      <c r="COB15" s="12"/>
      <c r="COC15" s="12"/>
      <c r="COD15" s="12"/>
      <c r="COE15" s="12"/>
      <c r="COF15" s="12"/>
      <c r="COG15" s="12"/>
      <c r="COH15" s="12"/>
      <c r="COI15" s="12"/>
      <c r="COJ15" s="12"/>
      <c r="COK15" s="12"/>
      <c r="COL15" s="12"/>
      <c r="COM15" s="12"/>
      <c r="CON15" s="12"/>
      <c r="COO15" s="12"/>
      <c r="COP15" s="12"/>
      <c r="COQ15" s="12"/>
      <c r="COR15" s="12"/>
      <c r="COS15" s="12"/>
      <c r="COT15" s="12"/>
      <c r="COU15" s="12"/>
      <c r="COV15" s="12"/>
      <c r="COW15" s="12"/>
      <c r="COX15" s="12"/>
      <c r="COY15" s="12"/>
      <c r="COZ15" s="12"/>
      <c r="CPA15" s="12"/>
      <c r="CPB15" s="12"/>
      <c r="CPC15" s="12"/>
      <c r="CPD15" s="12"/>
      <c r="CPE15" s="12"/>
      <c r="CPF15" s="12"/>
      <c r="CPG15" s="12"/>
      <c r="CPH15" s="12"/>
      <c r="CPI15" s="12"/>
      <c r="CPJ15" s="12"/>
      <c r="CPK15" s="12"/>
      <c r="CPL15" s="12"/>
      <c r="CPM15" s="12"/>
      <c r="CPN15" s="12"/>
      <c r="CPO15" s="12"/>
      <c r="CPP15" s="12"/>
      <c r="CPQ15" s="12"/>
      <c r="CPR15" s="12"/>
      <c r="CPS15" s="12"/>
      <c r="CPT15" s="12"/>
      <c r="CPU15" s="12"/>
      <c r="CPV15" s="12"/>
      <c r="CPW15" s="12"/>
      <c r="CPX15" s="12"/>
      <c r="CPY15" s="12"/>
      <c r="CPZ15" s="12"/>
      <c r="CQA15" s="12"/>
      <c r="CQB15" s="12"/>
      <c r="CQC15" s="12"/>
      <c r="CQD15" s="12"/>
      <c r="CQE15" s="12"/>
      <c r="CQF15" s="12"/>
      <c r="CQG15" s="12"/>
      <c r="CQH15" s="12"/>
      <c r="CQI15" s="12"/>
      <c r="CQJ15" s="12"/>
      <c r="CQK15" s="12"/>
      <c r="CQL15" s="12"/>
      <c r="CQM15" s="12"/>
      <c r="CQN15" s="12"/>
      <c r="CQO15" s="12"/>
      <c r="CQP15" s="12"/>
      <c r="CQQ15" s="12"/>
      <c r="CQR15" s="12"/>
      <c r="CQS15" s="12"/>
      <c r="CQT15" s="12"/>
      <c r="CQU15" s="12"/>
      <c r="CQV15" s="12"/>
      <c r="CQW15" s="12"/>
      <c r="CQX15" s="12"/>
      <c r="CQY15" s="12"/>
      <c r="CQZ15" s="12"/>
      <c r="CRA15" s="12"/>
      <c r="CRB15" s="12"/>
      <c r="CRC15" s="12"/>
      <c r="CRD15" s="12"/>
      <c r="CRE15" s="12"/>
      <c r="CRF15" s="12"/>
      <c r="CRG15" s="12"/>
      <c r="CRH15" s="12"/>
      <c r="CRI15" s="12"/>
      <c r="CRJ15" s="12"/>
      <c r="CRK15" s="12"/>
      <c r="CRL15" s="12"/>
      <c r="CRM15" s="12"/>
      <c r="CRN15" s="12"/>
      <c r="CRO15" s="12"/>
      <c r="CRP15" s="12"/>
      <c r="CRQ15" s="12"/>
      <c r="CRR15" s="12"/>
      <c r="CRS15" s="12"/>
      <c r="CRT15" s="12"/>
      <c r="CRU15" s="12"/>
      <c r="CRV15" s="12"/>
      <c r="CRW15" s="12"/>
      <c r="CRX15" s="12"/>
      <c r="CRY15" s="12"/>
      <c r="CRZ15" s="12"/>
      <c r="CSA15" s="12"/>
      <c r="CSB15" s="12"/>
      <c r="CSC15" s="12"/>
      <c r="CSD15" s="12"/>
      <c r="CSE15" s="12"/>
      <c r="CSF15" s="12"/>
      <c r="CSG15" s="12"/>
      <c r="CSH15" s="12"/>
      <c r="CSI15" s="12"/>
      <c r="CSJ15" s="12"/>
      <c r="CSK15" s="12"/>
      <c r="CSL15" s="12"/>
      <c r="CSM15" s="12"/>
      <c r="CSN15" s="12"/>
      <c r="CSO15" s="12"/>
      <c r="CSP15" s="12"/>
      <c r="CSQ15" s="12"/>
      <c r="CSR15" s="12"/>
      <c r="CSS15" s="12"/>
      <c r="CST15" s="12"/>
      <c r="CSU15" s="12"/>
      <c r="CSV15" s="12"/>
      <c r="CSW15" s="12"/>
      <c r="CSX15" s="12"/>
      <c r="CSY15" s="12"/>
      <c r="CSZ15" s="12"/>
      <c r="CTA15" s="12"/>
      <c r="CTB15" s="12"/>
      <c r="CTC15" s="12"/>
      <c r="CTD15" s="12"/>
      <c r="CTE15" s="12"/>
      <c r="CTF15" s="12"/>
      <c r="CTG15" s="12"/>
      <c r="CTH15" s="12"/>
      <c r="CTI15" s="12"/>
      <c r="CTJ15" s="12"/>
      <c r="CTK15" s="12"/>
      <c r="CTL15" s="12"/>
      <c r="CTM15" s="12"/>
      <c r="CTN15" s="12"/>
      <c r="CTO15" s="12"/>
      <c r="CTP15" s="12"/>
      <c r="CTQ15" s="12"/>
      <c r="CTR15" s="12"/>
      <c r="CTS15" s="12"/>
      <c r="CTT15" s="12"/>
      <c r="CTU15" s="12"/>
      <c r="CTV15" s="12"/>
      <c r="CTW15" s="12"/>
      <c r="CTX15" s="12"/>
      <c r="CTY15" s="12"/>
      <c r="CTZ15" s="12"/>
      <c r="CUA15" s="12"/>
      <c r="CUB15" s="12"/>
      <c r="CUC15" s="12"/>
      <c r="CUD15" s="12"/>
      <c r="CUE15" s="12"/>
      <c r="CUF15" s="12"/>
      <c r="CUG15" s="12"/>
      <c r="CUH15" s="12"/>
      <c r="CUI15" s="12"/>
      <c r="CUJ15" s="12"/>
      <c r="CUK15" s="12"/>
      <c r="CUL15" s="12"/>
      <c r="CUM15" s="12"/>
      <c r="CUN15" s="12"/>
      <c r="CUO15" s="12"/>
      <c r="CUP15" s="12"/>
      <c r="CUQ15" s="12"/>
      <c r="CUR15" s="12"/>
      <c r="CUS15" s="12"/>
      <c r="CUT15" s="12"/>
      <c r="CUU15" s="12"/>
      <c r="CUV15" s="12"/>
      <c r="CUW15" s="12"/>
      <c r="CUX15" s="12"/>
      <c r="CUY15" s="12"/>
      <c r="CUZ15" s="12"/>
      <c r="CVA15" s="12"/>
      <c r="CVB15" s="12"/>
      <c r="CVC15" s="12"/>
      <c r="CVD15" s="12"/>
      <c r="CVE15" s="12"/>
      <c r="CVF15" s="12"/>
      <c r="CVG15" s="12"/>
      <c r="CVH15" s="12"/>
      <c r="CVI15" s="12"/>
      <c r="CVJ15" s="12"/>
      <c r="CVK15" s="12"/>
      <c r="CVL15" s="12"/>
      <c r="CVM15" s="12"/>
      <c r="CVN15" s="12"/>
      <c r="CVO15" s="12"/>
      <c r="CVP15" s="12"/>
      <c r="CVQ15" s="12"/>
      <c r="CVR15" s="12"/>
      <c r="CVS15" s="12"/>
      <c r="CVT15" s="12"/>
      <c r="CVU15" s="12"/>
      <c r="CVV15" s="12"/>
      <c r="CVW15" s="12"/>
      <c r="CVX15" s="12"/>
      <c r="CVY15" s="12"/>
      <c r="CVZ15" s="12"/>
      <c r="CWA15" s="12"/>
      <c r="CWB15" s="12"/>
      <c r="CWC15" s="12"/>
      <c r="CWD15" s="12"/>
      <c r="CWE15" s="12"/>
      <c r="CWF15" s="12"/>
      <c r="CWG15" s="12"/>
      <c r="CWH15" s="12"/>
      <c r="CWI15" s="12"/>
      <c r="CWJ15" s="12"/>
      <c r="CWK15" s="12"/>
      <c r="CWL15" s="12"/>
      <c r="CWM15" s="12"/>
      <c r="CWN15" s="12"/>
      <c r="CWO15" s="12"/>
      <c r="CWP15" s="12"/>
      <c r="CWQ15" s="12"/>
      <c r="CWR15" s="12"/>
      <c r="CWS15" s="12"/>
      <c r="CWT15" s="12"/>
      <c r="CWU15" s="12"/>
      <c r="CWV15" s="12"/>
      <c r="CWW15" s="12"/>
      <c r="CWX15" s="12"/>
      <c r="CWY15" s="12"/>
      <c r="CWZ15" s="12"/>
      <c r="CXA15" s="12"/>
      <c r="CXB15" s="12"/>
      <c r="CXC15" s="12"/>
      <c r="CXD15" s="12"/>
      <c r="CXE15" s="12"/>
      <c r="CXF15" s="12"/>
      <c r="CXG15" s="12"/>
      <c r="CXH15" s="12"/>
      <c r="CXI15" s="12"/>
      <c r="CXJ15" s="12"/>
      <c r="CXK15" s="12"/>
      <c r="CXL15" s="12"/>
      <c r="CXM15" s="12"/>
      <c r="CXN15" s="12"/>
      <c r="CXO15" s="12"/>
      <c r="CXP15" s="12"/>
      <c r="CXQ15" s="12"/>
      <c r="CXR15" s="12"/>
      <c r="CXS15" s="12"/>
      <c r="CXT15" s="12"/>
      <c r="CXU15" s="12"/>
      <c r="CXV15" s="12"/>
      <c r="CXW15" s="12"/>
      <c r="CXX15" s="12"/>
      <c r="CXY15" s="12"/>
      <c r="CXZ15" s="12"/>
      <c r="CYA15" s="12"/>
      <c r="CYB15" s="12"/>
      <c r="CYC15" s="12"/>
      <c r="CYD15" s="12"/>
      <c r="CYE15" s="12"/>
      <c r="CYF15" s="12"/>
      <c r="CYG15" s="12"/>
      <c r="CYH15" s="12"/>
      <c r="CYI15" s="12"/>
      <c r="CYJ15" s="12"/>
      <c r="CYK15" s="12"/>
      <c r="CYL15" s="12"/>
      <c r="CYM15" s="12"/>
      <c r="CYN15" s="12"/>
      <c r="CYO15" s="12"/>
      <c r="CYP15" s="12"/>
      <c r="CYQ15" s="12"/>
      <c r="CYR15" s="12"/>
      <c r="CYS15" s="12"/>
      <c r="CYT15" s="12"/>
      <c r="CYU15" s="12"/>
      <c r="CYV15" s="12"/>
      <c r="CYW15" s="12"/>
      <c r="CYX15" s="12"/>
      <c r="CYY15" s="12"/>
      <c r="CYZ15" s="12"/>
      <c r="CZA15" s="12"/>
      <c r="CZB15" s="12"/>
      <c r="CZC15" s="12"/>
      <c r="CZD15" s="12"/>
      <c r="CZE15" s="12"/>
      <c r="CZF15" s="12"/>
      <c r="CZG15" s="12"/>
      <c r="CZH15" s="12"/>
      <c r="CZI15" s="12"/>
      <c r="CZJ15" s="12"/>
      <c r="CZK15" s="12"/>
      <c r="CZL15" s="12"/>
      <c r="CZM15" s="12"/>
      <c r="CZN15" s="12"/>
      <c r="CZO15" s="12"/>
      <c r="CZP15" s="12"/>
      <c r="CZQ15" s="12"/>
      <c r="CZR15" s="12"/>
      <c r="CZS15" s="12"/>
      <c r="CZT15" s="12"/>
      <c r="CZU15" s="12"/>
      <c r="CZV15" s="12"/>
      <c r="CZW15" s="12"/>
      <c r="CZX15" s="12"/>
      <c r="CZY15" s="12"/>
      <c r="CZZ15" s="12"/>
      <c r="DAA15" s="12"/>
      <c r="DAB15" s="12"/>
      <c r="DAC15" s="12"/>
      <c r="DAD15" s="12"/>
      <c r="DAE15" s="12"/>
      <c r="DAF15" s="12"/>
      <c r="DAG15" s="12"/>
      <c r="DAH15" s="12"/>
      <c r="DAI15" s="12"/>
      <c r="DAJ15" s="12"/>
      <c r="DAK15" s="12"/>
      <c r="DAL15" s="12"/>
      <c r="DAM15" s="12"/>
      <c r="DAN15" s="12"/>
      <c r="DAO15" s="12"/>
      <c r="DAP15" s="12"/>
      <c r="DAQ15" s="12"/>
      <c r="DAR15" s="12"/>
      <c r="DAS15" s="12"/>
      <c r="DAT15" s="12"/>
      <c r="DAU15" s="12"/>
      <c r="DAV15" s="12"/>
      <c r="DAW15" s="12"/>
      <c r="DAX15" s="12"/>
      <c r="DAY15" s="12"/>
      <c r="DAZ15" s="12"/>
      <c r="DBA15" s="12"/>
      <c r="DBB15" s="12"/>
      <c r="DBC15" s="12"/>
      <c r="DBD15" s="12"/>
      <c r="DBE15" s="12"/>
      <c r="DBF15" s="12"/>
      <c r="DBG15" s="12"/>
      <c r="DBH15" s="12"/>
      <c r="DBI15" s="12"/>
      <c r="DBJ15" s="12"/>
      <c r="DBK15" s="12"/>
      <c r="DBL15" s="12"/>
      <c r="DBM15" s="12"/>
    </row>
    <row r="16" spans="1:2914" s="11" customFormat="1" ht="227" customHeight="1">
      <c r="A16" s="80" t="s">
        <v>114</v>
      </c>
      <c r="B16" s="89" t="s">
        <v>165</v>
      </c>
      <c r="C16" s="80" t="s">
        <v>48</v>
      </c>
      <c r="D16" s="80" t="s">
        <v>1185</v>
      </c>
      <c r="E16" s="80" t="s">
        <v>818</v>
      </c>
      <c r="F16" s="80" t="s">
        <v>102</v>
      </c>
      <c r="G16" s="80" t="s">
        <v>171</v>
      </c>
      <c r="H16" s="80" t="s">
        <v>1297</v>
      </c>
      <c r="I16" s="80" t="s">
        <v>1313</v>
      </c>
      <c r="J16" s="80" t="s">
        <v>199</v>
      </c>
      <c r="K16" s="80" t="s">
        <v>77</v>
      </c>
      <c r="L16" s="80" t="s">
        <v>82</v>
      </c>
      <c r="M16" s="90">
        <v>42475</v>
      </c>
      <c r="N16" s="80" t="s">
        <v>95</v>
      </c>
      <c r="O16" s="80">
        <v>-25.489599999999999</v>
      </c>
      <c r="P16" s="80">
        <v>31.509599999999999</v>
      </c>
      <c r="Q16" s="80" t="s">
        <v>1954</v>
      </c>
      <c r="R16" s="80" t="s">
        <v>80</v>
      </c>
      <c r="S16" s="80" t="s">
        <v>199</v>
      </c>
      <c r="T16" s="80" t="s">
        <v>136</v>
      </c>
      <c r="U16" s="80" t="s">
        <v>38</v>
      </c>
      <c r="V16" s="80" t="s">
        <v>127</v>
      </c>
      <c r="W16" s="80" t="s">
        <v>44</v>
      </c>
      <c r="X16" s="80" t="s">
        <v>82</v>
      </c>
      <c r="Y16" s="80" t="s">
        <v>199</v>
      </c>
      <c r="Z16" s="80" t="s">
        <v>199</v>
      </c>
      <c r="AA16" s="89" t="s">
        <v>920</v>
      </c>
      <c r="AB16" s="89" t="s">
        <v>920</v>
      </c>
      <c r="AC16" s="80" t="s">
        <v>1475</v>
      </c>
      <c r="AD16" s="80" t="s">
        <v>34</v>
      </c>
      <c r="AE16" s="80" t="s">
        <v>193</v>
      </c>
      <c r="AF16" s="80" t="s">
        <v>233</v>
      </c>
      <c r="AG16" s="80" t="s">
        <v>935</v>
      </c>
      <c r="AH16" s="80" t="s">
        <v>221</v>
      </c>
      <c r="AI16" s="80" t="s">
        <v>959</v>
      </c>
      <c r="AJ16" s="80" t="s">
        <v>223</v>
      </c>
      <c r="AK16" s="80" t="s">
        <v>1019</v>
      </c>
      <c r="AL16" s="80" t="s">
        <v>1371</v>
      </c>
      <c r="AM16" s="80" t="s">
        <v>1376</v>
      </c>
      <c r="AN16" s="91" t="s">
        <v>21</v>
      </c>
      <c r="AO16" s="80" t="s">
        <v>83</v>
      </c>
      <c r="AP16" s="80" t="s">
        <v>1476</v>
      </c>
      <c r="AQ16" s="80" t="s">
        <v>46</v>
      </c>
      <c r="AR16" s="80" t="s">
        <v>199</v>
      </c>
      <c r="AS16" s="80" t="s">
        <v>199</v>
      </c>
      <c r="AT16" s="90" t="s">
        <v>199</v>
      </c>
      <c r="AU16" s="80" t="s">
        <v>101</v>
      </c>
      <c r="AV16" s="80" t="s">
        <v>2117</v>
      </c>
      <c r="AW16" s="95" t="s">
        <v>1606</v>
      </c>
      <c r="AX16" s="80" t="s">
        <v>105</v>
      </c>
      <c r="AY16" s="80" t="s">
        <v>138</v>
      </c>
      <c r="AZ16" s="80" t="s">
        <v>180</v>
      </c>
      <c r="BA16" s="80"/>
      <c r="BB16" s="80" t="s">
        <v>94</v>
      </c>
      <c r="BC16" s="94">
        <v>42475</v>
      </c>
      <c r="BD16" s="12"/>
      <c r="BE16" s="12"/>
      <c r="BF16" s="12"/>
      <c r="BG16" s="12"/>
      <c r="BH16" s="12"/>
      <c r="BI16" s="12"/>
      <c r="BJ16" s="12"/>
      <c r="BK16" s="12"/>
      <c r="BL16" s="12"/>
      <c r="BM16" s="12"/>
      <c r="BN16" s="12"/>
      <c r="BO16" s="12"/>
      <c r="BP16" s="12"/>
      <c r="BQ16" s="12"/>
      <c r="BR16" s="12"/>
      <c r="BS16" s="12"/>
      <c r="BT16" s="12"/>
      <c r="BU16" s="12"/>
      <c r="BV16" s="12"/>
      <c r="BW16" s="12"/>
      <c r="BX16" s="12"/>
      <c r="BY16" s="12"/>
      <c r="BZ16" s="12"/>
      <c r="CA16" s="12"/>
      <c r="CB16" s="12"/>
      <c r="CC16" s="12"/>
      <c r="CD16" s="12"/>
      <c r="CE16" s="12"/>
      <c r="CF16" s="12"/>
      <c r="CG16" s="12"/>
      <c r="CH16" s="12"/>
      <c r="CI16" s="12"/>
      <c r="CJ16" s="12"/>
      <c r="CK16" s="12"/>
      <c r="CL16" s="12"/>
      <c r="CM16" s="12"/>
      <c r="CN16" s="12"/>
      <c r="CO16" s="12"/>
      <c r="CP16" s="12"/>
      <c r="CQ16" s="12"/>
      <c r="CR16" s="12"/>
      <c r="CS16" s="12"/>
      <c r="CT16" s="12"/>
      <c r="CU16" s="12"/>
      <c r="CV16" s="12"/>
      <c r="CW16" s="12"/>
      <c r="CX16" s="12"/>
      <c r="CY16" s="12"/>
      <c r="CZ16" s="12"/>
      <c r="DA16" s="12"/>
      <c r="DB16" s="12"/>
      <c r="DC16" s="12"/>
      <c r="DD16" s="12"/>
      <c r="DE16" s="12"/>
      <c r="DF16" s="12"/>
      <c r="DG16" s="12"/>
      <c r="DH16" s="12"/>
      <c r="DI16" s="12"/>
      <c r="DJ16" s="12"/>
      <c r="DK16" s="12"/>
      <c r="DL16" s="12"/>
      <c r="DM16" s="12"/>
      <c r="DN16" s="12"/>
      <c r="DO16" s="12"/>
      <c r="DP16" s="12"/>
      <c r="DQ16" s="12"/>
      <c r="DR16" s="12"/>
      <c r="DS16" s="12"/>
      <c r="DT16" s="12"/>
      <c r="DU16" s="12"/>
      <c r="DV16" s="12"/>
      <c r="DW16" s="12"/>
      <c r="DX16" s="12"/>
      <c r="DY16" s="12"/>
      <c r="DZ16" s="12"/>
      <c r="EA16" s="12"/>
      <c r="EB16" s="12"/>
      <c r="EC16" s="12"/>
      <c r="ED16" s="12"/>
      <c r="EE16" s="12"/>
      <c r="EF16" s="12"/>
      <c r="EG16" s="12"/>
      <c r="EH16" s="12"/>
      <c r="EI16" s="12"/>
      <c r="EJ16" s="12"/>
      <c r="EK16" s="12"/>
      <c r="EL16" s="12"/>
      <c r="EM16" s="12"/>
      <c r="EN16" s="12"/>
      <c r="EO16" s="12"/>
      <c r="EP16" s="12"/>
      <c r="EQ16" s="12"/>
      <c r="ER16" s="12"/>
      <c r="ES16" s="12"/>
      <c r="ET16" s="12"/>
      <c r="EU16" s="12"/>
      <c r="EV16" s="12"/>
      <c r="EW16" s="12"/>
      <c r="EX16" s="12"/>
      <c r="EY16" s="12"/>
      <c r="EZ16" s="12"/>
      <c r="FA16" s="12"/>
      <c r="FB16" s="12"/>
      <c r="FC16" s="12"/>
      <c r="FD16" s="12"/>
      <c r="FE16" s="12"/>
      <c r="FF16" s="12"/>
      <c r="FG16" s="12"/>
      <c r="FH16" s="12"/>
      <c r="FI16" s="12"/>
      <c r="FJ16" s="12"/>
      <c r="FK16" s="12"/>
      <c r="FL16" s="12"/>
      <c r="FM16" s="12"/>
      <c r="FN16" s="12"/>
      <c r="FO16" s="12"/>
      <c r="FP16" s="12"/>
      <c r="FQ16" s="12"/>
      <c r="FR16" s="12"/>
      <c r="FS16" s="12"/>
      <c r="FT16" s="12"/>
      <c r="FU16" s="12"/>
      <c r="FV16" s="12"/>
      <c r="FW16" s="12"/>
      <c r="FX16" s="12"/>
      <c r="FY16" s="12"/>
      <c r="FZ16" s="12"/>
      <c r="GA16" s="12"/>
      <c r="GB16" s="12"/>
      <c r="GC16" s="12"/>
      <c r="GD16" s="12"/>
      <c r="GE16" s="12"/>
      <c r="GF16" s="12"/>
      <c r="GG16" s="12"/>
      <c r="GH16" s="12"/>
      <c r="GI16" s="12"/>
      <c r="GJ16" s="12"/>
      <c r="GK16" s="12"/>
      <c r="GL16" s="12"/>
      <c r="GM16" s="12"/>
      <c r="GN16" s="12"/>
      <c r="GO16" s="12"/>
      <c r="GP16" s="12"/>
      <c r="GQ16" s="12"/>
      <c r="GR16" s="12"/>
      <c r="GS16" s="12"/>
      <c r="GT16" s="12"/>
      <c r="GU16" s="12"/>
      <c r="GV16" s="12"/>
      <c r="GW16" s="12"/>
      <c r="GX16" s="12"/>
      <c r="GY16" s="12"/>
      <c r="GZ16" s="12"/>
      <c r="HA16" s="12"/>
      <c r="HB16" s="12"/>
      <c r="HC16" s="12"/>
      <c r="HD16" s="12"/>
      <c r="HE16" s="12"/>
      <c r="HF16" s="12"/>
      <c r="HG16" s="12"/>
      <c r="HH16" s="12"/>
      <c r="HI16" s="12"/>
      <c r="HJ16" s="12"/>
      <c r="HK16" s="12"/>
      <c r="HL16" s="12"/>
      <c r="HM16" s="12"/>
      <c r="HN16" s="12"/>
      <c r="HO16" s="12"/>
      <c r="HP16" s="12"/>
      <c r="HQ16" s="12"/>
      <c r="HR16" s="12"/>
      <c r="HS16" s="12"/>
      <c r="HT16" s="12"/>
      <c r="HU16" s="12"/>
      <c r="HV16" s="12"/>
      <c r="HW16" s="12"/>
      <c r="HX16" s="12"/>
      <c r="HY16" s="12"/>
      <c r="HZ16" s="12"/>
      <c r="IA16" s="12"/>
      <c r="IB16" s="12"/>
      <c r="IC16" s="12"/>
      <c r="ID16" s="12"/>
      <c r="IE16" s="12"/>
      <c r="IF16" s="12"/>
      <c r="IG16" s="12"/>
      <c r="IH16" s="12"/>
      <c r="II16" s="12"/>
      <c r="IJ16" s="12"/>
      <c r="IK16" s="12"/>
      <c r="IL16" s="12"/>
      <c r="IM16" s="12"/>
      <c r="IN16" s="12"/>
      <c r="IO16" s="12"/>
      <c r="IP16" s="12"/>
      <c r="IQ16" s="12"/>
      <c r="IR16" s="12"/>
      <c r="IS16" s="12"/>
      <c r="IT16" s="12"/>
      <c r="IU16" s="12"/>
      <c r="IV16" s="12"/>
      <c r="IW16" s="12"/>
      <c r="IX16" s="12"/>
      <c r="IY16" s="12"/>
      <c r="IZ16" s="12"/>
      <c r="JA16" s="12"/>
      <c r="JB16" s="12"/>
      <c r="JC16" s="12"/>
      <c r="JD16" s="12"/>
      <c r="JE16" s="12"/>
      <c r="JF16" s="12"/>
      <c r="JG16" s="12"/>
      <c r="JH16" s="12"/>
      <c r="JI16" s="12"/>
      <c r="JJ16" s="12"/>
      <c r="JK16" s="12"/>
      <c r="JL16" s="12"/>
      <c r="JM16" s="12"/>
      <c r="JN16" s="12"/>
      <c r="JO16" s="12"/>
      <c r="JP16" s="12"/>
      <c r="JQ16" s="12"/>
      <c r="JR16" s="12"/>
      <c r="JS16" s="12"/>
      <c r="JT16" s="12"/>
      <c r="JU16" s="12"/>
      <c r="JV16" s="12"/>
      <c r="JW16" s="12"/>
      <c r="JX16" s="12"/>
      <c r="JY16" s="12"/>
      <c r="JZ16" s="12"/>
      <c r="KA16" s="12"/>
      <c r="KB16" s="12"/>
      <c r="KC16" s="12"/>
      <c r="KD16" s="12"/>
      <c r="KE16" s="12"/>
      <c r="KF16" s="12"/>
      <c r="KG16" s="12"/>
      <c r="KH16" s="12"/>
      <c r="KI16" s="12"/>
      <c r="KJ16" s="12"/>
      <c r="KK16" s="12"/>
      <c r="KL16" s="12"/>
      <c r="KM16" s="12"/>
      <c r="KN16" s="12"/>
      <c r="KO16" s="12"/>
      <c r="KP16" s="12"/>
      <c r="KQ16" s="12"/>
      <c r="KR16" s="12"/>
      <c r="KS16" s="12"/>
      <c r="KT16" s="12"/>
      <c r="KU16" s="12"/>
      <c r="KV16" s="12"/>
      <c r="KW16" s="12"/>
      <c r="KX16" s="12"/>
      <c r="KY16" s="12"/>
      <c r="KZ16" s="12"/>
      <c r="LA16" s="12"/>
      <c r="LB16" s="12"/>
      <c r="LC16" s="12"/>
      <c r="LD16" s="12"/>
      <c r="LE16" s="12"/>
      <c r="LF16" s="12"/>
      <c r="LG16" s="12"/>
      <c r="LH16" s="12"/>
      <c r="LI16" s="12"/>
      <c r="LJ16" s="12"/>
      <c r="LK16" s="12"/>
      <c r="LL16" s="12"/>
      <c r="LM16" s="12"/>
      <c r="LN16" s="12"/>
      <c r="LO16" s="12"/>
      <c r="LP16" s="12"/>
      <c r="LQ16" s="12"/>
      <c r="LR16" s="12"/>
      <c r="LS16" s="12"/>
      <c r="LT16" s="12"/>
      <c r="LU16" s="12"/>
      <c r="LV16" s="12"/>
      <c r="LW16" s="12"/>
      <c r="LX16" s="12"/>
      <c r="LY16" s="12"/>
      <c r="LZ16" s="12"/>
      <c r="MA16" s="12"/>
      <c r="MB16" s="12"/>
      <c r="MC16" s="12"/>
      <c r="MD16" s="12"/>
      <c r="ME16" s="12"/>
      <c r="MF16" s="12"/>
      <c r="MG16" s="12"/>
      <c r="MH16" s="12"/>
      <c r="MI16" s="12"/>
      <c r="MJ16" s="12"/>
      <c r="MK16" s="12"/>
      <c r="ML16" s="12"/>
      <c r="MM16" s="12"/>
      <c r="MN16" s="12"/>
      <c r="MO16" s="12"/>
      <c r="MP16" s="12"/>
      <c r="MQ16" s="12"/>
      <c r="MR16" s="12"/>
      <c r="MS16" s="12"/>
      <c r="MT16" s="12"/>
      <c r="MU16" s="12"/>
      <c r="MV16" s="12"/>
      <c r="MW16" s="12"/>
      <c r="MX16" s="12"/>
      <c r="MY16" s="12"/>
      <c r="MZ16" s="12"/>
      <c r="NA16" s="12"/>
      <c r="NB16" s="12"/>
      <c r="NC16" s="12"/>
      <c r="ND16" s="12"/>
      <c r="NE16" s="12"/>
      <c r="NF16" s="12"/>
      <c r="NG16" s="12"/>
      <c r="NH16" s="12"/>
      <c r="NI16" s="12"/>
      <c r="NJ16" s="12"/>
      <c r="NK16" s="12"/>
      <c r="NL16" s="12"/>
      <c r="NM16" s="12"/>
      <c r="NN16" s="12"/>
      <c r="NO16" s="12"/>
      <c r="NP16" s="12"/>
      <c r="NQ16" s="12"/>
      <c r="NR16" s="12"/>
      <c r="NS16" s="12"/>
      <c r="NT16" s="12"/>
      <c r="NU16" s="12"/>
      <c r="NV16" s="12"/>
      <c r="NW16" s="12"/>
      <c r="NX16" s="12"/>
      <c r="NY16" s="12"/>
      <c r="NZ16" s="12"/>
      <c r="OA16" s="12"/>
      <c r="OB16" s="12"/>
      <c r="OC16" s="12"/>
      <c r="OD16" s="12"/>
      <c r="OE16" s="12"/>
      <c r="OF16" s="12"/>
      <c r="OG16" s="12"/>
      <c r="OH16" s="12"/>
      <c r="OI16" s="12"/>
      <c r="OJ16" s="12"/>
      <c r="OK16" s="12"/>
      <c r="OL16" s="12"/>
      <c r="OM16" s="12"/>
      <c r="ON16" s="12"/>
      <c r="OO16" s="12"/>
      <c r="OP16" s="12"/>
      <c r="OQ16" s="12"/>
      <c r="OR16" s="12"/>
      <c r="OS16" s="12"/>
      <c r="OT16" s="12"/>
      <c r="OU16" s="12"/>
      <c r="OV16" s="12"/>
      <c r="OW16" s="12"/>
      <c r="OX16" s="12"/>
      <c r="OY16" s="12"/>
      <c r="OZ16" s="12"/>
      <c r="PA16" s="12"/>
      <c r="PB16" s="12"/>
      <c r="PC16" s="12"/>
      <c r="PD16" s="12"/>
      <c r="PE16" s="12"/>
      <c r="PF16" s="12"/>
      <c r="PG16" s="12"/>
      <c r="PH16" s="12"/>
      <c r="PI16" s="12"/>
      <c r="PJ16" s="12"/>
      <c r="PK16" s="12"/>
      <c r="PL16" s="12"/>
      <c r="PM16" s="12"/>
      <c r="PN16" s="12"/>
      <c r="PO16" s="12"/>
      <c r="PP16" s="12"/>
      <c r="PQ16" s="12"/>
      <c r="PR16" s="12"/>
      <c r="PS16" s="12"/>
      <c r="PT16" s="12"/>
      <c r="PU16" s="12"/>
      <c r="PV16" s="12"/>
      <c r="PW16" s="12"/>
      <c r="PX16" s="12"/>
      <c r="PY16" s="12"/>
      <c r="PZ16" s="12"/>
      <c r="QA16" s="12"/>
      <c r="QB16" s="12"/>
      <c r="QC16" s="12"/>
      <c r="QD16" s="12"/>
      <c r="QE16" s="12"/>
      <c r="QF16" s="12"/>
      <c r="QG16" s="12"/>
      <c r="QH16" s="12"/>
      <c r="QI16" s="12"/>
      <c r="QJ16" s="12"/>
      <c r="QK16" s="12"/>
      <c r="QL16" s="12"/>
      <c r="QM16" s="12"/>
      <c r="QN16" s="12"/>
      <c r="QO16" s="12"/>
      <c r="QP16" s="12"/>
      <c r="QQ16" s="12"/>
      <c r="QR16" s="12"/>
      <c r="QS16" s="12"/>
      <c r="QT16" s="12"/>
      <c r="QU16" s="12"/>
      <c r="QV16" s="12"/>
      <c r="QW16" s="12"/>
      <c r="QX16" s="12"/>
      <c r="QY16" s="12"/>
      <c r="QZ16" s="12"/>
      <c r="RA16" s="12"/>
      <c r="RB16" s="12"/>
      <c r="RC16" s="12"/>
      <c r="RD16" s="12"/>
      <c r="RE16" s="12"/>
      <c r="RF16" s="12"/>
      <c r="RG16" s="12"/>
      <c r="RH16" s="12"/>
      <c r="RI16" s="12"/>
      <c r="RJ16" s="12"/>
      <c r="RK16" s="12"/>
      <c r="RL16" s="12"/>
      <c r="RM16" s="12"/>
      <c r="RN16" s="12"/>
      <c r="RO16" s="12"/>
      <c r="RP16" s="12"/>
      <c r="RQ16" s="12"/>
      <c r="RR16" s="12"/>
      <c r="RS16" s="12"/>
      <c r="RT16" s="12"/>
      <c r="RU16" s="12"/>
      <c r="RV16" s="12"/>
      <c r="RW16" s="12"/>
      <c r="RX16" s="12"/>
      <c r="RY16" s="12"/>
      <c r="RZ16" s="12"/>
      <c r="SA16" s="12"/>
      <c r="SB16" s="12"/>
      <c r="SC16" s="12"/>
      <c r="SD16" s="12"/>
      <c r="SE16" s="12"/>
      <c r="SF16" s="12"/>
      <c r="SG16" s="12"/>
      <c r="SH16" s="12"/>
      <c r="SI16" s="12"/>
      <c r="SJ16" s="12"/>
      <c r="SK16" s="12"/>
      <c r="SL16" s="12"/>
      <c r="SM16" s="12"/>
      <c r="SN16" s="12"/>
      <c r="SO16" s="12"/>
      <c r="SP16" s="12"/>
      <c r="SQ16" s="12"/>
      <c r="SR16" s="12"/>
      <c r="SS16" s="12"/>
      <c r="ST16" s="12"/>
      <c r="SU16" s="12"/>
      <c r="SV16" s="12"/>
      <c r="SW16" s="12"/>
      <c r="SX16" s="12"/>
      <c r="SY16" s="12"/>
      <c r="SZ16" s="12"/>
      <c r="TA16" s="12"/>
      <c r="TB16" s="12"/>
      <c r="TC16" s="12"/>
      <c r="TD16" s="12"/>
      <c r="TE16" s="12"/>
      <c r="TF16" s="12"/>
      <c r="TG16" s="12"/>
      <c r="TH16" s="12"/>
      <c r="TI16" s="12"/>
      <c r="TJ16" s="12"/>
      <c r="TK16" s="12"/>
      <c r="TL16" s="12"/>
      <c r="TM16" s="12"/>
      <c r="TN16" s="12"/>
      <c r="TO16" s="12"/>
      <c r="TP16" s="12"/>
      <c r="TQ16" s="12"/>
      <c r="TR16" s="12"/>
      <c r="TS16" s="12"/>
      <c r="TT16" s="12"/>
      <c r="TU16" s="12"/>
      <c r="TV16" s="12"/>
      <c r="TW16" s="12"/>
      <c r="TX16" s="12"/>
      <c r="TY16" s="12"/>
      <c r="TZ16" s="12"/>
      <c r="UA16" s="12"/>
      <c r="UB16" s="12"/>
      <c r="UC16" s="12"/>
      <c r="UD16" s="12"/>
      <c r="UE16" s="12"/>
      <c r="UF16" s="12"/>
      <c r="UG16" s="12"/>
      <c r="UH16" s="12"/>
      <c r="UI16" s="12"/>
      <c r="UJ16" s="12"/>
      <c r="UK16" s="12"/>
      <c r="UL16" s="12"/>
      <c r="UM16" s="12"/>
      <c r="UN16" s="12"/>
      <c r="UO16" s="12"/>
      <c r="UP16" s="12"/>
      <c r="UQ16" s="12"/>
      <c r="UR16" s="12"/>
      <c r="US16" s="12"/>
      <c r="UT16" s="12"/>
      <c r="UU16" s="12"/>
      <c r="UV16" s="12"/>
      <c r="UW16" s="12"/>
      <c r="UX16" s="12"/>
      <c r="UY16" s="12"/>
      <c r="UZ16" s="12"/>
      <c r="VA16" s="12"/>
      <c r="VB16" s="12"/>
      <c r="VC16" s="12"/>
      <c r="VD16" s="12"/>
      <c r="VE16" s="12"/>
      <c r="VF16" s="12"/>
      <c r="VG16" s="12"/>
      <c r="VH16" s="12"/>
      <c r="VI16" s="12"/>
      <c r="VJ16" s="12"/>
      <c r="VK16" s="12"/>
      <c r="VL16" s="12"/>
      <c r="VM16" s="12"/>
      <c r="VN16" s="12"/>
      <c r="VO16" s="12"/>
      <c r="VP16" s="12"/>
      <c r="VQ16" s="12"/>
      <c r="VR16" s="12"/>
      <c r="VS16" s="12"/>
      <c r="VT16" s="12"/>
      <c r="VU16" s="12"/>
      <c r="VV16" s="12"/>
      <c r="VW16" s="12"/>
      <c r="VX16" s="12"/>
      <c r="VY16" s="12"/>
      <c r="VZ16" s="12"/>
      <c r="WA16" s="12"/>
      <c r="WB16" s="12"/>
      <c r="WC16" s="12"/>
      <c r="WD16" s="12"/>
      <c r="WE16" s="12"/>
      <c r="WF16" s="12"/>
      <c r="WG16" s="12"/>
      <c r="WH16" s="12"/>
      <c r="WI16" s="12"/>
      <c r="WJ16" s="12"/>
      <c r="WK16" s="12"/>
      <c r="WL16" s="12"/>
      <c r="WM16" s="12"/>
      <c r="WN16" s="12"/>
      <c r="WO16" s="12"/>
      <c r="WP16" s="12"/>
      <c r="WQ16" s="12"/>
      <c r="WR16" s="12"/>
      <c r="WS16" s="12"/>
      <c r="WT16" s="12"/>
      <c r="WU16" s="12"/>
      <c r="WV16" s="12"/>
      <c r="WW16" s="12"/>
      <c r="WX16" s="12"/>
      <c r="WY16" s="12"/>
      <c r="WZ16" s="12"/>
      <c r="XA16" s="12"/>
      <c r="XB16" s="12"/>
      <c r="XC16" s="12"/>
      <c r="XD16" s="12"/>
      <c r="XE16" s="12"/>
      <c r="XF16" s="12"/>
      <c r="XG16" s="12"/>
      <c r="XH16" s="12"/>
      <c r="XI16" s="12"/>
      <c r="XJ16" s="12"/>
      <c r="XK16" s="12"/>
      <c r="XL16" s="12"/>
      <c r="XM16" s="12"/>
      <c r="XN16" s="12"/>
      <c r="XO16" s="12"/>
      <c r="XP16" s="12"/>
      <c r="XQ16" s="12"/>
      <c r="XR16" s="12"/>
      <c r="XS16" s="12"/>
      <c r="XT16" s="12"/>
      <c r="XU16" s="12"/>
      <c r="XV16" s="12"/>
      <c r="XW16" s="12"/>
      <c r="XX16" s="12"/>
      <c r="XY16" s="12"/>
      <c r="XZ16" s="12"/>
      <c r="YA16" s="12"/>
      <c r="YB16" s="12"/>
      <c r="YC16" s="12"/>
      <c r="YD16" s="12"/>
      <c r="YE16" s="12"/>
      <c r="YF16" s="12"/>
      <c r="YG16" s="12"/>
      <c r="YH16" s="12"/>
      <c r="YI16" s="12"/>
      <c r="YJ16" s="12"/>
      <c r="YK16" s="12"/>
      <c r="YL16" s="12"/>
      <c r="YM16" s="12"/>
      <c r="YN16" s="12"/>
      <c r="YO16" s="12"/>
      <c r="YP16" s="12"/>
      <c r="YQ16" s="12"/>
      <c r="YR16" s="12"/>
      <c r="YS16" s="12"/>
      <c r="YT16" s="12"/>
      <c r="YU16" s="12"/>
      <c r="YV16" s="12"/>
      <c r="YW16" s="12"/>
      <c r="YX16" s="12"/>
      <c r="YY16" s="12"/>
      <c r="YZ16" s="12"/>
      <c r="ZA16" s="12"/>
      <c r="ZB16" s="12"/>
      <c r="ZC16" s="12"/>
      <c r="ZD16" s="12"/>
      <c r="ZE16" s="12"/>
      <c r="ZF16" s="12"/>
      <c r="ZG16" s="12"/>
      <c r="ZH16" s="12"/>
      <c r="ZI16" s="12"/>
      <c r="ZJ16" s="12"/>
      <c r="ZK16" s="12"/>
      <c r="ZL16" s="12"/>
      <c r="ZM16" s="12"/>
      <c r="ZN16" s="12"/>
      <c r="ZO16" s="12"/>
      <c r="ZP16" s="12"/>
      <c r="ZQ16" s="12"/>
      <c r="ZR16" s="12"/>
      <c r="ZS16" s="12"/>
      <c r="ZT16" s="12"/>
      <c r="ZU16" s="12"/>
      <c r="ZV16" s="12"/>
      <c r="ZW16" s="12"/>
      <c r="ZX16" s="12"/>
      <c r="ZY16" s="12"/>
      <c r="ZZ16" s="12"/>
      <c r="AAA16" s="12"/>
      <c r="AAB16" s="12"/>
      <c r="AAC16" s="12"/>
      <c r="AAD16" s="12"/>
      <c r="AAE16" s="12"/>
      <c r="AAF16" s="12"/>
      <c r="AAG16" s="12"/>
      <c r="AAH16" s="12"/>
      <c r="AAI16" s="12"/>
      <c r="AAJ16" s="12"/>
      <c r="AAK16" s="12"/>
      <c r="AAL16" s="12"/>
      <c r="AAM16" s="12"/>
      <c r="AAN16" s="12"/>
      <c r="AAO16" s="12"/>
      <c r="AAP16" s="12"/>
      <c r="AAQ16" s="12"/>
      <c r="AAR16" s="12"/>
      <c r="AAS16" s="12"/>
      <c r="AAT16" s="12"/>
      <c r="AAU16" s="12"/>
      <c r="AAV16" s="12"/>
      <c r="AAW16" s="12"/>
      <c r="AAX16" s="12"/>
      <c r="AAY16" s="12"/>
      <c r="AAZ16" s="12"/>
      <c r="ABA16" s="12"/>
      <c r="ABB16" s="12"/>
      <c r="ABC16" s="12"/>
      <c r="ABD16" s="12"/>
      <c r="ABE16" s="12"/>
      <c r="ABF16" s="12"/>
      <c r="ABG16" s="12"/>
      <c r="ABH16" s="12"/>
      <c r="ABI16" s="12"/>
      <c r="ABJ16" s="12"/>
      <c r="ABK16" s="12"/>
      <c r="ABL16" s="12"/>
      <c r="ABM16" s="12"/>
      <c r="ABN16" s="12"/>
      <c r="ABO16" s="12"/>
      <c r="ABP16" s="12"/>
      <c r="ABQ16" s="12"/>
      <c r="ABR16" s="12"/>
      <c r="ABS16" s="12"/>
      <c r="ABT16" s="12"/>
      <c r="ABU16" s="12"/>
      <c r="ABV16" s="12"/>
      <c r="ABW16" s="12"/>
      <c r="ABX16" s="12"/>
      <c r="ABY16" s="12"/>
      <c r="ABZ16" s="12"/>
      <c r="ACA16" s="12"/>
      <c r="ACB16" s="12"/>
      <c r="ACC16" s="12"/>
      <c r="ACD16" s="12"/>
      <c r="ACE16" s="12"/>
      <c r="ACF16" s="12"/>
      <c r="ACG16" s="12"/>
      <c r="ACH16" s="12"/>
      <c r="ACI16" s="12"/>
      <c r="ACJ16" s="12"/>
      <c r="ACK16" s="12"/>
      <c r="ACL16" s="12"/>
      <c r="ACM16" s="12"/>
      <c r="ACN16" s="12"/>
      <c r="ACO16" s="12"/>
      <c r="ACP16" s="12"/>
      <c r="ACQ16" s="12"/>
      <c r="ACR16" s="12"/>
      <c r="ACS16" s="12"/>
      <c r="ACT16" s="12"/>
      <c r="ACU16" s="12"/>
      <c r="ACV16" s="12"/>
      <c r="ACW16" s="12"/>
      <c r="ACX16" s="12"/>
      <c r="ACY16" s="12"/>
      <c r="ACZ16" s="12"/>
      <c r="ADA16" s="12"/>
      <c r="ADB16" s="12"/>
      <c r="ADC16" s="12"/>
      <c r="ADD16" s="12"/>
      <c r="ADE16" s="12"/>
      <c r="ADF16" s="12"/>
      <c r="ADG16" s="12"/>
      <c r="ADH16" s="12"/>
      <c r="ADI16" s="12"/>
      <c r="ADJ16" s="12"/>
      <c r="ADK16" s="12"/>
      <c r="ADL16" s="12"/>
      <c r="ADM16" s="12"/>
      <c r="ADN16" s="12"/>
      <c r="ADO16" s="12"/>
      <c r="ADP16" s="12"/>
      <c r="ADQ16" s="12"/>
      <c r="ADR16" s="12"/>
      <c r="ADS16" s="12"/>
      <c r="ADT16" s="12"/>
      <c r="ADU16" s="12"/>
      <c r="ADV16" s="12"/>
      <c r="ADW16" s="12"/>
      <c r="ADX16" s="12"/>
      <c r="ADY16" s="12"/>
      <c r="ADZ16" s="12"/>
      <c r="AEA16" s="12"/>
      <c r="AEB16" s="12"/>
      <c r="AEC16" s="12"/>
      <c r="AED16" s="12"/>
      <c r="AEE16" s="12"/>
      <c r="AEF16" s="12"/>
      <c r="AEG16" s="12"/>
      <c r="AEH16" s="12"/>
      <c r="AEI16" s="12"/>
      <c r="AEJ16" s="12"/>
      <c r="AEK16" s="12"/>
      <c r="AEL16" s="12"/>
      <c r="AEM16" s="12"/>
      <c r="AEN16" s="12"/>
      <c r="AEO16" s="12"/>
      <c r="AEP16" s="12"/>
      <c r="AEQ16" s="12"/>
      <c r="AER16" s="12"/>
      <c r="AES16" s="12"/>
      <c r="AET16" s="12"/>
      <c r="AEU16" s="12"/>
      <c r="AEV16" s="12"/>
      <c r="AEW16" s="12"/>
      <c r="AEX16" s="12"/>
      <c r="AEY16" s="12"/>
      <c r="AEZ16" s="12"/>
      <c r="AFA16" s="12"/>
      <c r="AFB16" s="12"/>
      <c r="AFC16" s="12"/>
      <c r="AFD16" s="12"/>
      <c r="AFE16" s="12"/>
      <c r="AFF16" s="12"/>
      <c r="AFG16" s="12"/>
      <c r="AFH16" s="12"/>
      <c r="AFI16" s="12"/>
      <c r="AFJ16" s="12"/>
      <c r="AFK16" s="12"/>
      <c r="AFL16" s="12"/>
      <c r="AFM16" s="12"/>
      <c r="AFN16" s="12"/>
      <c r="AFO16" s="12"/>
      <c r="AFP16" s="12"/>
      <c r="AFQ16" s="12"/>
      <c r="AFR16" s="12"/>
      <c r="AFS16" s="12"/>
      <c r="AFT16" s="12"/>
      <c r="AFU16" s="12"/>
      <c r="AFV16" s="12"/>
      <c r="AFW16" s="12"/>
      <c r="AFX16" s="12"/>
      <c r="AFY16" s="12"/>
      <c r="AFZ16" s="12"/>
      <c r="AGA16" s="12"/>
      <c r="AGB16" s="12"/>
      <c r="AGC16" s="12"/>
      <c r="AGD16" s="12"/>
      <c r="AGE16" s="12"/>
      <c r="AGF16" s="12"/>
      <c r="AGG16" s="12"/>
      <c r="AGH16" s="12"/>
      <c r="AGI16" s="12"/>
      <c r="AGJ16" s="12"/>
      <c r="AGK16" s="12"/>
      <c r="AGL16" s="12"/>
      <c r="AGM16" s="12"/>
      <c r="AGN16" s="12"/>
      <c r="AGO16" s="12"/>
      <c r="AGP16" s="12"/>
      <c r="AGQ16" s="12"/>
      <c r="AGR16" s="12"/>
      <c r="AGS16" s="12"/>
      <c r="AGT16" s="12"/>
      <c r="AGU16" s="12"/>
      <c r="AGV16" s="12"/>
      <c r="AGW16" s="12"/>
      <c r="AGX16" s="12"/>
      <c r="AGY16" s="12"/>
      <c r="AGZ16" s="12"/>
      <c r="AHA16" s="12"/>
      <c r="AHB16" s="12"/>
      <c r="AHC16" s="12"/>
      <c r="AHD16" s="12"/>
      <c r="AHE16" s="12"/>
      <c r="AHF16" s="12"/>
      <c r="AHG16" s="12"/>
      <c r="AHH16" s="12"/>
      <c r="AHI16" s="12"/>
      <c r="AHJ16" s="12"/>
      <c r="AHK16" s="12"/>
      <c r="AHL16" s="12"/>
      <c r="AHM16" s="12"/>
      <c r="AHN16" s="12"/>
      <c r="AHO16" s="12"/>
      <c r="AHP16" s="12"/>
      <c r="AHQ16" s="12"/>
      <c r="AHR16" s="12"/>
      <c r="AHS16" s="12"/>
      <c r="AHT16" s="12"/>
      <c r="AHU16" s="12"/>
      <c r="AHV16" s="12"/>
      <c r="AHW16" s="12"/>
      <c r="AHX16" s="12"/>
      <c r="AHY16" s="12"/>
      <c r="AHZ16" s="12"/>
      <c r="AIA16" s="12"/>
      <c r="AIB16" s="12"/>
      <c r="AIC16" s="12"/>
      <c r="AID16" s="12"/>
      <c r="AIE16" s="12"/>
      <c r="AIF16" s="12"/>
      <c r="AIG16" s="12"/>
      <c r="AIH16" s="12"/>
      <c r="AII16" s="12"/>
      <c r="AIJ16" s="12"/>
      <c r="AIK16" s="12"/>
      <c r="AIL16" s="12"/>
      <c r="AIM16" s="12"/>
      <c r="AIN16" s="12"/>
      <c r="AIO16" s="12"/>
      <c r="AIP16" s="12"/>
      <c r="AIQ16" s="12"/>
      <c r="AIR16" s="12"/>
      <c r="AIS16" s="12"/>
      <c r="AIT16" s="12"/>
      <c r="AIU16" s="12"/>
      <c r="AIV16" s="12"/>
      <c r="AIW16" s="12"/>
      <c r="AIX16" s="12"/>
      <c r="AIY16" s="12"/>
      <c r="AIZ16" s="12"/>
      <c r="AJA16" s="12"/>
      <c r="AJB16" s="12"/>
      <c r="AJC16" s="12"/>
      <c r="AJD16" s="12"/>
      <c r="AJE16" s="12"/>
      <c r="AJF16" s="12"/>
      <c r="AJG16" s="12"/>
      <c r="AJH16" s="12"/>
      <c r="AJI16" s="12"/>
      <c r="AJJ16" s="12"/>
      <c r="AJK16" s="12"/>
      <c r="AJL16" s="12"/>
      <c r="AJM16" s="12"/>
      <c r="AJN16" s="12"/>
      <c r="AJO16" s="12"/>
      <c r="AJP16" s="12"/>
      <c r="AJQ16" s="12"/>
      <c r="AJR16" s="12"/>
      <c r="AJS16" s="12"/>
      <c r="AJT16" s="12"/>
      <c r="AJU16" s="12"/>
      <c r="AJV16" s="12"/>
      <c r="AJW16" s="12"/>
      <c r="AJX16" s="12"/>
      <c r="AJY16" s="12"/>
      <c r="AJZ16" s="12"/>
      <c r="AKA16" s="12"/>
      <c r="AKB16" s="12"/>
      <c r="AKC16" s="12"/>
      <c r="AKD16" s="12"/>
      <c r="AKE16" s="12"/>
      <c r="AKF16" s="12"/>
      <c r="AKG16" s="12"/>
      <c r="AKH16" s="12"/>
      <c r="AKI16" s="12"/>
      <c r="AKJ16" s="12"/>
      <c r="AKK16" s="12"/>
      <c r="AKL16" s="12"/>
      <c r="AKM16" s="12"/>
      <c r="AKN16" s="12"/>
      <c r="AKO16" s="12"/>
      <c r="AKP16" s="12"/>
      <c r="AKQ16" s="12"/>
      <c r="AKR16" s="12"/>
      <c r="AKS16" s="12"/>
      <c r="AKT16" s="12"/>
      <c r="AKU16" s="12"/>
      <c r="AKV16" s="12"/>
      <c r="AKW16" s="12"/>
      <c r="AKX16" s="12"/>
      <c r="AKY16" s="12"/>
      <c r="AKZ16" s="12"/>
      <c r="ALA16" s="12"/>
      <c r="ALB16" s="12"/>
      <c r="ALC16" s="12"/>
      <c r="ALD16" s="12"/>
      <c r="ALE16" s="12"/>
      <c r="ALF16" s="12"/>
      <c r="ALG16" s="12"/>
      <c r="ALH16" s="12"/>
      <c r="ALI16" s="12"/>
      <c r="ALJ16" s="12"/>
      <c r="ALK16" s="12"/>
      <c r="ALL16" s="12"/>
      <c r="ALM16" s="12"/>
      <c r="ALN16" s="12"/>
      <c r="ALO16" s="12"/>
      <c r="ALP16" s="12"/>
      <c r="ALQ16" s="12"/>
      <c r="ALR16" s="12"/>
      <c r="ALS16" s="12"/>
      <c r="ALT16" s="12"/>
      <c r="ALU16" s="12"/>
      <c r="ALV16" s="12"/>
      <c r="ALW16" s="12"/>
      <c r="ALX16" s="12"/>
      <c r="ALY16" s="12"/>
      <c r="ALZ16" s="12"/>
      <c r="AMA16" s="12"/>
      <c r="AMB16" s="12"/>
      <c r="AMC16" s="12"/>
      <c r="AMD16" s="12"/>
      <c r="AME16" s="12"/>
      <c r="AMF16" s="12"/>
      <c r="AMG16" s="12"/>
      <c r="AMH16" s="12"/>
      <c r="AMI16" s="12"/>
      <c r="AMJ16" s="12"/>
      <c r="AMK16" s="12"/>
      <c r="AML16" s="12"/>
      <c r="AMM16" s="12"/>
      <c r="AMN16" s="12"/>
      <c r="AMO16" s="12"/>
      <c r="AMP16" s="12"/>
      <c r="AMQ16" s="12"/>
      <c r="AMR16" s="12"/>
      <c r="AMS16" s="12"/>
      <c r="AMT16" s="12"/>
      <c r="AMU16" s="12"/>
      <c r="AMV16" s="12"/>
      <c r="AMW16" s="12"/>
      <c r="AMX16" s="12"/>
      <c r="AMY16" s="12"/>
      <c r="AMZ16" s="12"/>
      <c r="ANA16" s="12"/>
      <c r="ANB16" s="12"/>
      <c r="ANC16" s="12"/>
      <c r="AND16" s="12"/>
      <c r="ANE16" s="12"/>
      <c r="ANF16" s="12"/>
      <c r="ANG16" s="12"/>
      <c r="ANH16" s="12"/>
      <c r="ANI16" s="12"/>
      <c r="ANJ16" s="12"/>
      <c r="ANK16" s="12"/>
      <c r="ANL16" s="12"/>
      <c r="ANM16" s="12"/>
      <c r="ANN16" s="12"/>
      <c r="ANO16" s="12"/>
      <c r="ANP16" s="12"/>
      <c r="ANQ16" s="12"/>
      <c r="ANR16" s="12"/>
      <c r="ANS16" s="12"/>
      <c r="ANT16" s="12"/>
      <c r="ANU16" s="12"/>
      <c r="ANV16" s="12"/>
      <c r="ANW16" s="12"/>
      <c r="ANX16" s="12"/>
      <c r="ANY16" s="12"/>
      <c r="ANZ16" s="12"/>
      <c r="AOA16" s="12"/>
      <c r="AOB16" s="12"/>
      <c r="AOC16" s="12"/>
      <c r="AOD16" s="12"/>
      <c r="AOE16" s="12"/>
      <c r="AOF16" s="12"/>
      <c r="AOG16" s="12"/>
      <c r="AOH16" s="12"/>
      <c r="AOI16" s="12"/>
      <c r="AOJ16" s="12"/>
      <c r="AOK16" s="12"/>
      <c r="AOL16" s="12"/>
      <c r="AOM16" s="12"/>
      <c r="AON16" s="12"/>
      <c r="AOO16" s="12"/>
      <c r="AOP16" s="12"/>
      <c r="AOQ16" s="12"/>
      <c r="AOR16" s="12"/>
      <c r="AOS16" s="12"/>
      <c r="AOT16" s="12"/>
      <c r="AOU16" s="12"/>
      <c r="AOV16" s="12"/>
      <c r="AOW16" s="12"/>
      <c r="AOX16" s="12"/>
      <c r="AOY16" s="12"/>
      <c r="AOZ16" s="12"/>
      <c r="APA16" s="12"/>
      <c r="APB16" s="12"/>
      <c r="APC16" s="12"/>
      <c r="APD16" s="12"/>
      <c r="APE16" s="12"/>
      <c r="APF16" s="12"/>
      <c r="APG16" s="12"/>
      <c r="APH16" s="12"/>
      <c r="API16" s="12"/>
      <c r="APJ16" s="12"/>
      <c r="APK16" s="12"/>
      <c r="APL16" s="12"/>
      <c r="APM16" s="12"/>
      <c r="APN16" s="12"/>
      <c r="APO16" s="12"/>
      <c r="APP16" s="12"/>
      <c r="APQ16" s="12"/>
      <c r="APR16" s="12"/>
      <c r="APS16" s="12"/>
      <c r="APT16" s="12"/>
      <c r="APU16" s="12"/>
      <c r="APV16" s="12"/>
      <c r="APW16" s="12"/>
      <c r="APX16" s="12"/>
      <c r="APY16" s="12"/>
      <c r="APZ16" s="12"/>
      <c r="AQA16" s="12"/>
      <c r="AQB16" s="12"/>
      <c r="AQC16" s="12"/>
      <c r="AQD16" s="12"/>
      <c r="AQE16" s="12"/>
      <c r="AQF16" s="12"/>
      <c r="AQG16" s="12"/>
      <c r="AQH16" s="12"/>
      <c r="AQI16" s="12"/>
      <c r="AQJ16" s="12"/>
      <c r="AQK16" s="12"/>
      <c r="AQL16" s="12"/>
      <c r="AQM16" s="12"/>
      <c r="AQN16" s="12"/>
      <c r="AQO16" s="12"/>
      <c r="AQP16" s="12"/>
      <c r="AQQ16" s="12"/>
      <c r="AQR16" s="12"/>
      <c r="AQS16" s="12"/>
      <c r="AQT16" s="12"/>
      <c r="AQU16" s="12"/>
      <c r="AQV16" s="12"/>
      <c r="AQW16" s="12"/>
      <c r="AQX16" s="12"/>
      <c r="AQY16" s="12"/>
      <c r="AQZ16" s="12"/>
      <c r="ARA16" s="12"/>
      <c r="ARB16" s="12"/>
      <c r="ARC16" s="12"/>
      <c r="ARD16" s="12"/>
      <c r="ARE16" s="12"/>
      <c r="ARF16" s="12"/>
      <c r="ARG16" s="12"/>
      <c r="ARH16" s="12"/>
      <c r="ARI16" s="12"/>
      <c r="ARJ16" s="12"/>
      <c r="ARK16" s="12"/>
      <c r="ARL16" s="12"/>
      <c r="ARM16" s="12"/>
      <c r="ARN16" s="12"/>
      <c r="ARO16" s="12"/>
      <c r="ARP16" s="12"/>
      <c r="ARQ16" s="12"/>
      <c r="ARR16" s="12"/>
      <c r="ARS16" s="12"/>
      <c r="ART16" s="12"/>
      <c r="ARU16" s="12"/>
      <c r="ARV16" s="12"/>
      <c r="ARW16" s="12"/>
      <c r="ARX16" s="12"/>
      <c r="ARY16" s="12"/>
      <c r="ARZ16" s="12"/>
      <c r="ASA16" s="12"/>
      <c r="ASB16" s="12"/>
      <c r="ASC16" s="12"/>
      <c r="ASD16" s="12"/>
      <c r="ASE16" s="12"/>
      <c r="ASF16" s="12"/>
      <c r="ASG16" s="12"/>
      <c r="ASH16" s="12"/>
      <c r="ASI16" s="12"/>
      <c r="ASJ16" s="12"/>
      <c r="ASK16" s="12"/>
      <c r="ASL16" s="12"/>
      <c r="ASM16" s="12"/>
      <c r="ASN16" s="12"/>
      <c r="ASO16" s="12"/>
      <c r="ASP16" s="12"/>
      <c r="ASQ16" s="12"/>
      <c r="ASR16" s="12"/>
      <c r="ASS16" s="12"/>
      <c r="AST16" s="12"/>
      <c r="ASU16" s="12"/>
      <c r="ASV16" s="12"/>
      <c r="ASW16" s="12"/>
      <c r="ASX16" s="12"/>
      <c r="ASY16" s="12"/>
      <c r="ASZ16" s="12"/>
      <c r="ATA16" s="12"/>
      <c r="ATB16" s="12"/>
      <c r="ATC16" s="12"/>
      <c r="ATD16" s="12"/>
      <c r="ATE16" s="12"/>
      <c r="ATF16" s="12"/>
      <c r="ATG16" s="12"/>
      <c r="ATH16" s="12"/>
      <c r="ATI16" s="12"/>
      <c r="ATJ16" s="12"/>
      <c r="ATK16" s="12"/>
      <c r="ATL16" s="12"/>
      <c r="ATM16" s="12"/>
      <c r="ATN16" s="12"/>
      <c r="ATO16" s="12"/>
      <c r="ATP16" s="12"/>
      <c r="ATQ16" s="12"/>
      <c r="ATR16" s="12"/>
      <c r="ATS16" s="12"/>
      <c r="ATT16" s="12"/>
      <c r="ATU16" s="12"/>
      <c r="ATV16" s="12"/>
      <c r="ATW16" s="12"/>
      <c r="ATX16" s="12"/>
      <c r="ATY16" s="12"/>
      <c r="ATZ16" s="12"/>
      <c r="AUA16" s="12"/>
      <c r="AUB16" s="12"/>
      <c r="AUC16" s="12"/>
      <c r="AUD16" s="12"/>
      <c r="AUE16" s="12"/>
      <c r="AUF16" s="12"/>
      <c r="AUG16" s="12"/>
      <c r="AUH16" s="12"/>
      <c r="AUI16" s="12"/>
      <c r="AUJ16" s="12"/>
      <c r="AUK16" s="12"/>
      <c r="AUL16" s="12"/>
      <c r="AUM16" s="12"/>
      <c r="AUN16" s="12"/>
      <c r="AUO16" s="12"/>
      <c r="AUP16" s="12"/>
      <c r="AUQ16" s="12"/>
      <c r="AUR16" s="12"/>
      <c r="AUS16" s="12"/>
      <c r="AUT16" s="12"/>
      <c r="AUU16" s="12"/>
      <c r="AUV16" s="12"/>
      <c r="AUW16" s="12"/>
      <c r="AUX16" s="12"/>
      <c r="AUY16" s="12"/>
      <c r="AUZ16" s="12"/>
      <c r="AVA16" s="12"/>
      <c r="AVB16" s="12"/>
      <c r="AVC16" s="12"/>
      <c r="AVD16" s="12"/>
      <c r="AVE16" s="12"/>
      <c r="AVF16" s="12"/>
      <c r="AVG16" s="12"/>
      <c r="AVH16" s="12"/>
      <c r="AVI16" s="12"/>
      <c r="AVJ16" s="12"/>
      <c r="AVK16" s="12"/>
      <c r="AVL16" s="12"/>
      <c r="AVM16" s="12"/>
      <c r="AVN16" s="12"/>
      <c r="AVO16" s="12"/>
      <c r="AVP16" s="12"/>
      <c r="AVQ16" s="12"/>
      <c r="AVR16" s="12"/>
      <c r="AVS16" s="12"/>
      <c r="AVT16" s="12"/>
      <c r="AVU16" s="12"/>
      <c r="AVV16" s="12"/>
      <c r="AVW16" s="12"/>
      <c r="AVX16" s="12"/>
      <c r="AVY16" s="12"/>
      <c r="AVZ16" s="12"/>
      <c r="AWA16" s="12"/>
      <c r="AWB16" s="12"/>
      <c r="AWC16" s="12"/>
      <c r="AWD16" s="12"/>
      <c r="AWE16" s="12"/>
      <c r="AWF16" s="12"/>
      <c r="AWG16" s="12"/>
      <c r="AWH16" s="12"/>
      <c r="AWI16" s="12"/>
      <c r="AWJ16" s="12"/>
      <c r="AWK16" s="12"/>
      <c r="AWL16" s="12"/>
      <c r="AWM16" s="12"/>
      <c r="AWN16" s="12"/>
      <c r="AWO16" s="12"/>
      <c r="AWP16" s="12"/>
      <c r="AWQ16" s="12"/>
      <c r="AWR16" s="12"/>
      <c r="AWS16" s="12"/>
      <c r="AWT16" s="12"/>
      <c r="AWU16" s="12"/>
      <c r="AWV16" s="12"/>
      <c r="AWW16" s="12"/>
      <c r="AWX16" s="12"/>
      <c r="AWY16" s="12"/>
      <c r="AWZ16" s="12"/>
      <c r="AXA16" s="12"/>
      <c r="AXB16" s="12"/>
      <c r="AXC16" s="12"/>
      <c r="AXD16" s="12"/>
      <c r="AXE16" s="12"/>
      <c r="AXF16" s="12"/>
      <c r="AXG16" s="12"/>
      <c r="AXH16" s="12"/>
      <c r="AXI16" s="12"/>
      <c r="AXJ16" s="12"/>
      <c r="AXK16" s="12"/>
      <c r="AXL16" s="12"/>
      <c r="AXM16" s="12"/>
      <c r="AXN16" s="12"/>
      <c r="AXO16" s="12"/>
      <c r="AXP16" s="12"/>
      <c r="AXQ16" s="12"/>
      <c r="AXR16" s="12"/>
      <c r="AXS16" s="12"/>
      <c r="AXT16" s="12"/>
      <c r="AXU16" s="12"/>
      <c r="AXV16" s="12"/>
      <c r="AXW16" s="12"/>
      <c r="AXX16" s="12"/>
      <c r="AXY16" s="12"/>
      <c r="AXZ16" s="12"/>
      <c r="AYA16" s="12"/>
      <c r="AYB16" s="12"/>
      <c r="AYC16" s="12"/>
      <c r="AYD16" s="12"/>
      <c r="AYE16" s="12"/>
      <c r="AYF16" s="12"/>
      <c r="AYG16" s="12"/>
      <c r="AYH16" s="12"/>
      <c r="AYI16" s="12"/>
      <c r="AYJ16" s="12"/>
      <c r="AYK16" s="12"/>
      <c r="AYL16" s="12"/>
      <c r="AYM16" s="12"/>
      <c r="AYN16" s="12"/>
      <c r="AYO16" s="12"/>
      <c r="AYP16" s="12"/>
      <c r="AYQ16" s="12"/>
      <c r="AYR16" s="12"/>
      <c r="AYS16" s="12"/>
      <c r="AYT16" s="12"/>
      <c r="AYU16" s="12"/>
      <c r="AYV16" s="12"/>
      <c r="AYW16" s="12"/>
      <c r="AYX16" s="12"/>
      <c r="AYY16" s="12"/>
      <c r="AYZ16" s="12"/>
      <c r="AZA16" s="12"/>
      <c r="AZB16" s="12"/>
      <c r="AZC16" s="12"/>
      <c r="AZD16" s="12"/>
      <c r="AZE16" s="12"/>
      <c r="AZF16" s="12"/>
      <c r="AZG16" s="12"/>
      <c r="AZH16" s="12"/>
      <c r="AZI16" s="12"/>
      <c r="AZJ16" s="12"/>
      <c r="AZK16" s="12"/>
      <c r="AZL16" s="12"/>
      <c r="AZM16" s="12"/>
      <c r="AZN16" s="12"/>
      <c r="AZO16" s="12"/>
      <c r="AZP16" s="12"/>
      <c r="AZQ16" s="12"/>
      <c r="AZR16" s="12"/>
      <c r="AZS16" s="12"/>
      <c r="AZT16" s="12"/>
      <c r="AZU16" s="12"/>
      <c r="AZV16" s="12"/>
      <c r="AZW16" s="12"/>
      <c r="AZX16" s="12"/>
      <c r="AZY16" s="12"/>
      <c r="AZZ16" s="12"/>
      <c r="BAA16" s="12"/>
      <c r="BAB16" s="12"/>
      <c r="BAC16" s="12"/>
      <c r="BAD16" s="12"/>
      <c r="BAE16" s="12"/>
      <c r="BAF16" s="12"/>
      <c r="BAG16" s="12"/>
      <c r="BAH16" s="12"/>
      <c r="BAI16" s="12"/>
      <c r="BAJ16" s="12"/>
      <c r="BAK16" s="12"/>
      <c r="BAL16" s="12"/>
      <c r="BAM16" s="12"/>
      <c r="BAN16" s="12"/>
      <c r="BAO16" s="12"/>
      <c r="BAP16" s="12"/>
      <c r="BAQ16" s="12"/>
      <c r="BAR16" s="12"/>
      <c r="BAS16" s="12"/>
      <c r="BAT16" s="12"/>
      <c r="BAU16" s="12"/>
      <c r="BAV16" s="12"/>
      <c r="BAW16" s="12"/>
      <c r="BAX16" s="12"/>
      <c r="BAY16" s="12"/>
      <c r="BAZ16" s="12"/>
      <c r="BBA16" s="12"/>
      <c r="BBB16" s="12"/>
      <c r="BBC16" s="12"/>
      <c r="BBD16" s="12"/>
      <c r="BBE16" s="12"/>
      <c r="BBF16" s="12"/>
      <c r="BBG16" s="12"/>
      <c r="BBH16" s="12"/>
      <c r="BBI16" s="12"/>
      <c r="BBJ16" s="12"/>
      <c r="BBK16" s="12"/>
      <c r="BBL16" s="12"/>
      <c r="BBM16" s="12"/>
      <c r="BBN16" s="12"/>
      <c r="BBO16" s="12"/>
      <c r="BBP16" s="12"/>
      <c r="BBQ16" s="12"/>
      <c r="BBR16" s="12"/>
      <c r="BBS16" s="12"/>
      <c r="BBT16" s="12"/>
      <c r="BBU16" s="12"/>
      <c r="BBV16" s="12"/>
      <c r="BBW16" s="12"/>
      <c r="BBX16" s="12"/>
      <c r="BBY16" s="12"/>
      <c r="BBZ16" s="12"/>
      <c r="BCA16" s="12"/>
      <c r="BCB16" s="12"/>
      <c r="BCC16" s="12"/>
      <c r="BCD16" s="12"/>
      <c r="BCE16" s="12"/>
      <c r="BCF16" s="12"/>
      <c r="BCG16" s="12"/>
      <c r="BCH16" s="12"/>
      <c r="BCI16" s="12"/>
      <c r="BCJ16" s="12"/>
      <c r="BCK16" s="12"/>
      <c r="BCL16" s="12"/>
      <c r="BCM16" s="12"/>
      <c r="BCN16" s="12"/>
      <c r="BCO16" s="12"/>
      <c r="BCP16" s="12"/>
      <c r="BCQ16" s="12"/>
      <c r="BCR16" s="12"/>
      <c r="BCS16" s="12"/>
      <c r="BCT16" s="12"/>
      <c r="BCU16" s="12"/>
      <c r="BCV16" s="12"/>
      <c r="BCW16" s="12"/>
      <c r="BCX16" s="12"/>
      <c r="BCY16" s="12"/>
      <c r="BCZ16" s="12"/>
      <c r="BDA16" s="12"/>
      <c r="BDB16" s="12"/>
      <c r="BDC16" s="12"/>
      <c r="BDD16" s="12"/>
      <c r="BDE16" s="12"/>
      <c r="BDF16" s="12"/>
      <c r="BDG16" s="12"/>
      <c r="BDH16" s="12"/>
      <c r="BDI16" s="12"/>
      <c r="BDJ16" s="12"/>
      <c r="BDK16" s="12"/>
      <c r="BDL16" s="12"/>
      <c r="BDM16" s="12"/>
      <c r="BDN16" s="12"/>
      <c r="BDO16" s="12"/>
      <c r="BDP16" s="12"/>
      <c r="BDQ16" s="12"/>
      <c r="BDR16" s="12"/>
      <c r="BDS16" s="12"/>
      <c r="BDT16" s="12"/>
      <c r="BDU16" s="12"/>
      <c r="BDV16" s="12"/>
      <c r="BDW16" s="12"/>
      <c r="BDX16" s="12"/>
      <c r="BDY16" s="12"/>
      <c r="BDZ16" s="12"/>
      <c r="BEA16" s="12"/>
      <c r="BEB16" s="12"/>
      <c r="BEC16" s="12"/>
      <c r="BED16" s="12"/>
      <c r="BEE16" s="12"/>
      <c r="BEF16" s="12"/>
      <c r="BEG16" s="12"/>
      <c r="BEH16" s="12"/>
      <c r="BEI16" s="12"/>
      <c r="BEJ16" s="12"/>
      <c r="BEK16" s="12"/>
      <c r="BEL16" s="12"/>
      <c r="BEM16" s="12"/>
      <c r="BEN16" s="12"/>
      <c r="BEO16" s="12"/>
      <c r="BEP16" s="12"/>
      <c r="BEQ16" s="12"/>
      <c r="BER16" s="12"/>
      <c r="BES16" s="12"/>
      <c r="BET16" s="12"/>
      <c r="BEU16" s="12"/>
      <c r="BEV16" s="12"/>
      <c r="BEW16" s="12"/>
      <c r="BEX16" s="12"/>
      <c r="BEY16" s="12"/>
      <c r="BEZ16" s="12"/>
      <c r="BFA16" s="12"/>
      <c r="BFB16" s="12"/>
      <c r="BFC16" s="12"/>
      <c r="BFD16" s="12"/>
      <c r="BFE16" s="12"/>
      <c r="BFF16" s="12"/>
      <c r="BFG16" s="12"/>
      <c r="BFH16" s="12"/>
      <c r="BFI16" s="12"/>
      <c r="BFJ16" s="12"/>
      <c r="BFK16" s="12"/>
      <c r="BFL16" s="12"/>
      <c r="BFM16" s="12"/>
      <c r="BFN16" s="12"/>
      <c r="BFO16" s="12"/>
      <c r="BFP16" s="12"/>
      <c r="BFQ16" s="12"/>
      <c r="BFR16" s="12"/>
      <c r="BFS16" s="12"/>
      <c r="BFT16" s="12"/>
      <c r="BFU16" s="12"/>
      <c r="BFV16" s="12"/>
      <c r="BFW16" s="12"/>
      <c r="BFX16" s="12"/>
      <c r="BFY16" s="12"/>
      <c r="BFZ16" s="12"/>
      <c r="BGA16" s="12"/>
      <c r="BGB16" s="12"/>
      <c r="BGC16" s="12"/>
      <c r="BGD16" s="12"/>
      <c r="BGE16" s="12"/>
      <c r="BGF16" s="12"/>
      <c r="BGG16" s="12"/>
      <c r="BGH16" s="12"/>
      <c r="BGI16" s="12"/>
      <c r="BGJ16" s="12"/>
      <c r="BGK16" s="12"/>
      <c r="BGL16" s="12"/>
      <c r="BGM16" s="12"/>
      <c r="BGN16" s="12"/>
      <c r="BGO16" s="12"/>
      <c r="BGP16" s="12"/>
      <c r="BGQ16" s="12"/>
      <c r="BGR16" s="12"/>
      <c r="BGS16" s="12"/>
      <c r="BGT16" s="12"/>
      <c r="BGU16" s="12"/>
      <c r="BGV16" s="12"/>
      <c r="BGW16" s="12"/>
      <c r="BGX16" s="12"/>
      <c r="BGY16" s="12"/>
      <c r="BGZ16" s="12"/>
      <c r="BHA16" s="12"/>
      <c r="BHB16" s="12"/>
      <c r="BHC16" s="12"/>
      <c r="BHD16" s="12"/>
      <c r="BHE16" s="12"/>
      <c r="BHF16" s="12"/>
      <c r="BHG16" s="12"/>
      <c r="BHH16" s="12"/>
      <c r="BHI16" s="12"/>
      <c r="BHJ16" s="12"/>
      <c r="BHK16" s="12"/>
      <c r="BHL16" s="12"/>
      <c r="BHM16" s="12"/>
      <c r="BHN16" s="12"/>
      <c r="BHO16" s="12"/>
      <c r="BHP16" s="12"/>
      <c r="BHQ16" s="12"/>
      <c r="BHR16" s="12"/>
      <c r="BHS16" s="12"/>
      <c r="BHT16" s="12"/>
      <c r="BHU16" s="12"/>
      <c r="BHV16" s="12"/>
      <c r="BHW16" s="12"/>
      <c r="BHX16" s="12"/>
      <c r="BHY16" s="12"/>
      <c r="BHZ16" s="12"/>
      <c r="BIA16" s="12"/>
      <c r="BIB16" s="12"/>
      <c r="BIC16" s="12"/>
      <c r="BID16" s="12"/>
      <c r="BIE16" s="12"/>
      <c r="BIF16" s="12"/>
      <c r="BIG16" s="12"/>
      <c r="BIH16" s="12"/>
      <c r="BII16" s="12"/>
      <c r="BIJ16" s="12"/>
      <c r="BIK16" s="12"/>
      <c r="BIL16" s="12"/>
      <c r="BIM16" s="12"/>
      <c r="BIN16" s="12"/>
      <c r="BIO16" s="12"/>
      <c r="BIP16" s="12"/>
      <c r="BIQ16" s="12"/>
      <c r="BIR16" s="12"/>
      <c r="BIS16" s="12"/>
      <c r="BIT16" s="12"/>
      <c r="BIU16" s="12"/>
      <c r="BIV16" s="12"/>
      <c r="BIW16" s="12"/>
      <c r="BIX16" s="12"/>
      <c r="BIY16" s="12"/>
      <c r="BIZ16" s="12"/>
      <c r="BJA16" s="12"/>
      <c r="BJB16" s="12"/>
      <c r="BJC16" s="12"/>
      <c r="BJD16" s="12"/>
      <c r="BJE16" s="12"/>
      <c r="BJF16" s="12"/>
      <c r="BJG16" s="12"/>
      <c r="BJH16" s="12"/>
      <c r="BJI16" s="12"/>
      <c r="BJJ16" s="12"/>
      <c r="BJK16" s="12"/>
      <c r="BJL16" s="12"/>
      <c r="BJM16" s="12"/>
      <c r="BJN16" s="12"/>
      <c r="BJO16" s="12"/>
      <c r="BJP16" s="12"/>
      <c r="BJQ16" s="12"/>
      <c r="BJR16" s="12"/>
      <c r="BJS16" s="12"/>
      <c r="BJT16" s="12"/>
      <c r="BJU16" s="12"/>
      <c r="BJV16" s="12"/>
      <c r="BJW16" s="12"/>
      <c r="BJX16" s="12"/>
      <c r="BJY16" s="12"/>
      <c r="BJZ16" s="12"/>
      <c r="BKA16" s="12"/>
      <c r="BKB16" s="12"/>
      <c r="BKC16" s="12"/>
      <c r="BKD16" s="12"/>
      <c r="BKE16" s="12"/>
      <c r="BKF16" s="12"/>
      <c r="BKG16" s="12"/>
      <c r="BKH16" s="12"/>
      <c r="BKI16" s="12"/>
      <c r="BKJ16" s="12"/>
      <c r="BKK16" s="12"/>
      <c r="BKL16" s="12"/>
      <c r="BKM16" s="12"/>
      <c r="BKN16" s="12"/>
      <c r="BKO16" s="12"/>
      <c r="BKP16" s="12"/>
      <c r="BKQ16" s="12"/>
      <c r="BKR16" s="12"/>
      <c r="BKS16" s="12"/>
      <c r="BKT16" s="12"/>
      <c r="BKU16" s="12"/>
      <c r="BKV16" s="12"/>
      <c r="BKW16" s="12"/>
      <c r="BKX16" s="12"/>
      <c r="BKY16" s="12"/>
      <c r="BKZ16" s="12"/>
      <c r="BLA16" s="12"/>
      <c r="BLB16" s="12"/>
      <c r="BLC16" s="12"/>
      <c r="BLD16" s="12"/>
      <c r="BLE16" s="12"/>
      <c r="BLF16" s="12"/>
      <c r="BLG16" s="12"/>
      <c r="BLH16" s="12"/>
      <c r="BLI16" s="12"/>
      <c r="BLJ16" s="12"/>
      <c r="BLK16" s="12"/>
      <c r="BLL16" s="12"/>
      <c r="BLM16" s="12"/>
      <c r="BLN16" s="12"/>
      <c r="BLO16" s="12"/>
      <c r="BLP16" s="12"/>
      <c r="BLQ16" s="12"/>
      <c r="BLR16" s="12"/>
      <c r="BLS16" s="12"/>
      <c r="BLT16" s="12"/>
      <c r="BLU16" s="12"/>
      <c r="BLV16" s="12"/>
      <c r="BLW16" s="12"/>
      <c r="BLX16" s="12"/>
      <c r="BLY16" s="12"/>
      <c r="BLZ16" s="12"/>
      <c r="BMA16" s="12"/>
      <c r="BMB16" s="12"/>
      <c r="BMC16" s="12"/>
      <c r="BMD16" s="12"/>
      <c r="BME16" s="12"/>
      <c r="BMF16" s="12"/>
      <c r="BMG16" s="12"/>
      <c r="BMH16" s="12"/>
      <c r="BMI16" s="12"/>
      <c r="BMJ16" s="12"/>
      <c r="BMK16" s="12"/>
      <c r="BML16" s="12"/>
      <c r="BMM16" s="12"/>
      <c r="BMN16" s="12"/>
      <c r="BMO16" s="12"/>
      <c r="BMP16" s="12"/>
      <c r="BMQ16" s="12"/>
      <c r="BMR16" s="12"/>
      <c r="BMS16" s="12"/>
      <c r="BMT16" s="12"/>
      <c r="BMU16" s="12"/>
      <c r="BMV16" s="12"/>
      <c r="BMW16" s="12"/>
      <c r="BMX16" s="12"/>
      <c r="BMY16" s="12"/>
      <c r="BMZ16" s="12"/>
      <c r="BNA16" s="12"/>
      <c r="BNB16" s="12"/>
      <c r="BNC16" s="12"/>
      <c r="BND16" s="12"/>
      <c r="BNE16" s="12"/>
      <c r="BNF16" s="12"/>
      <c r="BNG16" s="12"/>
      <c r="BNH16" s="12"/>
      <c r="BNI16" s="12"/>
      <c r="BNJ16" s="12"/>
      <c r="BNK16" s="12"/>
      <c r="BNL16" s="12"/>
      <c r="BNM16" s="12"/>
      <c r="BNN16" s="12"/>
      <c r="BNO16" s="12"/>
      <c r="BNP16" s="12"/>
      <c r="BNQ16" s="12"/>
      <c r="BNR16" s="12"/>
      <c r="BNS16" s="12"/>
      <c r="BNT16" s="12"/>
      <c r="BNU16" s="12"/>
      <c r="BNV16" s="12"/>
      <c r="BNW16" s="12"/>
      <c r="BNX16" s="12"/>
      <c r="BNY16" s="12"/>
      <c r="BNZ16" s="12"/>
      <c r="BOA16" s="12"/>
      <c r="BOB16" s="12"/>
      <c r="BOC16" s="12"/>
      <c r="BOD16" s="12"/>
      <c r="BOE16" s="12"/>
      <c r="BOF16" s="12"/>
      <c r="BOG16" s="12"/>
      <c r="BOH16" s="12"/>
      <c r="BOI16" s="12"/>
      <c r="BOJ16" s="12"/>
      <c r="BOK16" s="12"/>
      <c r="BOL16" s="12"/>
      <c r="BOM16" s="12"/>
      <c r="BON16" s="12"/>
      <c r="BOO16" s="12"/>
      <c r="BOP16" s="12"/>
      <c r="BOQ16" s="12"/>
      <c r="BOR16" s="12"/>
      <c r="BOS16" s="12"/>
      <c r="BOT16" s="12"/>
      <c r="BOU16" s="12"/>
      <c r="BOV16" s="12"/>
      <c r="BOW16" s="12"/>
      <c r="BOX16" s="12"/>
      <c r="BOY16" s="12"/>
      <c r="BOZ16" s="12"/>
      <c r="BPA16" s="12"/>
      <c r="BPB16" s="12"/>
      <c r="BPC16" s="12"/>
      <c r="BPD16" s="12"/>
      <c r="BPE16" s="12"/>
      <c r="BPF16" s="12"/>
      <c r="BPG16" s="12"/>
      <c r="BPH16" s="12"/>
      <c r="BPI16" s="12"/>
      <c r="BPJ16" s="12"/>
      <c r="BPK16" s="12"/>
      <c r="BPL16" s="12"/>
      <c r="BPM16" s="12"/>
      <c r="BPN16" s="12"/>
      <c r="BPO16" s="12"/>
      <c r="BPP16" s="12"/>
      <c r="BPQ16" s="12"/>
      <c r="BPR16" s="12"/>
      <c r="BPS16" s="12"/>
      <c r="BPT16" s="12"/>
      <c r="BPU16" s="12"/>
      <c r="BPV16" s="12"/>
      <c r="BPW16" s="12"/>
      <c r="BPX16" s="12"/>
      <c r="BPY16" s="12"/>
      <c r="BPZ16" s="12"/>
      <c r="BQA16" s="12"/>
      <c r="BQB16" s="12"/>
      <c r="BQC16" s="12"/>
      <c r="BQD16" s="12"/>
      <c r="BQE16" s="12"/>
      <c r="BQF16" s="12"/>
      <c r="BQG16" s="12"/>
      <c r="BQH16" s="12"/>
      <c r="BQI16" s="12"/>
      <c r="BQJ16" s="12"/>
      <c r="BQK16" s="12"/>
      <c r="BQL16" s="12"/>
      <c r="BQM16" s="12"/>
      <c r="BQN16" s="12"/>
      <c r="BQO16" s="12"/>
      <c r="BQP16" s="12"/>
      <c r="BQQ16" s="12"/>
      <c r="BQR16" s="12"/>
      <c r="BQS16" s="12"/>
      <c r="BQT16" s="12"/>
      <c r="BQU16" s="12"/>
      <c r="BQV16" s="12"/>
      <c r="BQW16" s="12"/>
      <c r="BQX16" s="12"/>
      <c r="BQY16" s="12"/>
      <c r="BQZ16" s="12"/>
      <c r="BRA16" s="12"/>
      <c r="BRB16" s="12"/>
      <c r="BRC16" s="12"/>
      <c r="BRD16" s="12"/>
      <c r="BRE16" s="12"/>
      <c r="BRF16" s="12"/>
      <c r="BRG16" s="12"/>
      <c r="BRH16" s="12"/>
      <c r="BRI16" s="12"/>
      <c r="BRJ16" s="12"/>
      <c r="BRK16" s="12"/>
      <c r="BRL16" s="12"/>
      <c r="BRM16" s="12"/>
      <c r="BRN16" s="12"/>
      <c r="BRO16" s="12"/>
      <c r="BRP16" s="12"/>
      <c r="BRQ16" s="12"/>
      <c r="BRR16" s="12"/>
      <c r="BRS16" s="12"/>
      <c r="BRT16" s="12"/>
      <c r="BRU16" s="12"/>
      <c r="BRV16" s="12"/>
      <c r="BRW16" s="12"/>
      <c r="BRX16" s="12"/>
      <c r="BRY16" s="12"/>
      <c r="BRZ16" s="12"/>
      <c r="BSA16" s="12"/>
      <c r="BSB16" s="12"/>
      <c r="BSC16" s="12"/>
      <c r="BSD16" s="12"/>
      <c r="BSE16" s="12"/>
      <c r="BSF16" s="12"/>
      <c r="BSG16" s="12"/>
      <c r="BSH16" s="12"/>
      <c r="BSI16" s="12"/>
      <c r="BSJ16" s="12"/>
      <c r="BSK16" s="12"/>
      <c r="BSL16" s="12"/>
      <c r="BSM16" s="12"/>
      <c r="BSN16" s="12"/>
      <c r="BSO16" s="12"/>
      <c r="BSP16" s="12"/>
      <c r="BSQ16" s="12"/>
      <c r="BSR16" s="12"/>
      <c r="BSS16" s="12"/>
      <c r="BST16" s="12"/>
      <c r="BSU16" s="12"/>
      <c r="BSV16" s="12"/>
      <c r="BSW16" s="12"/>
      <c r="BSX16" s="12"/>
      <c r="BSY16" s="12"/>
      <c r="BSZ16" s="12"/>
      <c r="BTA16" s="12"/>
      <c r="BTB16" s="12"/>
      <c r="BTC16" s="12"/>
      <c r="BTD16" s="12"/>
      <c r="BTE16" s="12"/>
      <c r="BTF16" s="12"/>
      <c r="BTG16" s="12"/>
      <c r="BTH16" s="12"/>
      <c r="BTI16" s="12"/>
      <c r="BTJ16" s="12"/>
      <c r="BTK16" s="12"/>
      <c r="BTL16" s="12"/>
      <c r="BTM16" s="12"/>
      <c r="BTN16" s="12"/>
      <c r="BTO16" s="12"/>
      <c r="BTP16" s="12"/>
      <c r="BTQ16" s="12"/>
      <c r="BTR16" s="12"/>
      <c r="BTS16" s="12"/>
      <c r="BTT16" s="12"/>
      <c r="BTU16" s="12"/>
      <c r="BTV16" s="12"/>
      <c r="BTW16" s="12"/>
      <c r="BTX16" s="12"/>
      <c r="BTY16" s="12"/>
      <c r="BTZ16" s="12"/>
      <c r="BUA16" s="12"/>
      <c r="BUB16" s="12"/>
      <c r="BUC16" s="12"/>
      <c r="BUD16" s="12"/>
      <c r="BUE16" s="12"/>
      <c r="BUF16" s="12"/>
      <c r="BUG16" s="12"/>
      <c r="BUH16" s="12"/>
      <c r="BUI16" s="12"/>
      <c r="BUJ16" s="12"/>
      <c r="BUK16" s="12"/>
      <c r="BUL16" s="12"/>
      <c r="BUM16" s="12"/>
      <c r="BUN16" s="12"/>
      <c r="BUO16" s="12"/>
      <c r="BUP16" s="12"/>
      <c r="BUQ16" s="12"/>
      <c r="BUR16" s="12"/>
      <c r="BUS16" s="12"/>
      <c r="BUT16" s="12"/>
      <c r="BUU16" s="12"/>
      <c r="BUV16" s="12"/>
      <c r="BUW16" s="12"/>
      <c r="BUX16" s="12"/>
      <c r="BUY16" s="12"/>
      <c r="BUZ16" s="12"/>
      <c r="BVA16" s="12"/>
      <c r="BVB16" s="12"/>
      <c r="BVC16" s="12"/>
      <c r="BVD16" s="12"/>
      <c r="BVE16" s="12"/>
      <c r="BVF16" s="12"/>
      <c r="BVG16" s="12"/>
      <c r="BVH16" s="12"/>
      <c r="BVI16" s="12"/>
      <c r="BVJ16" s="12"/>
      <c r="BVK16" s="12"/>
      <c r="BVL16" s="12"/>
      <c r="BVM16" s="12"/>
      <c r="BVN16" s="12"/>
      <c r="BVO16" s="12"/>
      <c r="BVP16" s="12"/>
      <c r="BVQ16" s="12"/>
      <c r="BVR16" s="12"/>
      <c r="BVS16" s="12"/>
      <c r="BVT16" s="12"/>
      <c r="BVU16" s="12"/>
      <c r="BVV16" s="12"/>
      <c r="BVW16" s="12"/>
      <c r="BVX16" s="12"/>
      <c r="BVY16" s="12"/>
      <c r="BVZ16" s="12"/>
      <c r="BWA16" s="12"/>
      <c r="BWB16" s="12"/>
      <c r="BWC16" s="12"/>
      <c r="BWD16" s="12"/>
      <c r="BWE16" s="12"/>
      <c r="BWF16" s="12"/>
      <c r="BWG16" s="12"/>
      <c r="BWH16" s="12"/>
      <c r="BWI16" s="12"/>
      <c r="BWJ16" s="12"/>
      <c r="BWK16" s="12"/>
      <c r="BWL16" s="12"/>
      <c r="BWM16" s="12"/>
      <c r="BWN16" s="12"/>
      <c r="BWO16" s="12"/>
      <c r="BWP16" s="12"/>
      <c r="BWQ16" s="12"/>
      <c r="BWR16" s="12"/>
      <c r="BWS16" s="12"/>
      <c r="BWT16" s="12"/>
      <c r="BWU16" s="12"/>
      <c r="BWV16" s="12"/>
      <c r="BWW16" s="12"/>
      <c r="BWX16" s="12"/>
      <c r="BWY16" s="12"/>
      <c r="BWZ16" s="12"/>
      <c r="BXA16" s="12"/>
      <c r="BXB16" s="12"/>
      <c r="BXC16" s="12"/>
      <c r="BXD16" s="12"/>
      <c r="BXE16" s="12"/>
      <c r="BXF16" s="12"/>
      <c r="BXG16" s="12"/>
      <c r="BXH16" s="12"/>
      <c r="BXI16" s="12"/>
      <c r="BXJ16" s="12"/>
      <c r="BXK16" s="12"/>
      <c r="BXL16" s="12"/>
      <c r="BXM16" s="12"/>
      <c r="BXN16" s="12"/>
      <c r="BXO16" s="12"/>
      <c r="BXP16" s="12"/>
      <c r="BXQ16" s="12"/>
      <c r="BXR16" s="12"/>
      <c r="BXS16" s="12"/>
      <c r="BXT16" s="12"/>
      <c r="BXU16" s="12"/>
      <c r="BXV16" s="12"/>
      <c r="BXW16" s="12"/>
      <c r="BXX16" s="12"/>
      <c r="BXY16" s="12"/>
      <c r="BXZ16" s="12"/>
      <c r="BYA16" s="12"/>
      <c r="BYB16" s="12"/>
      <c r="BYC16" s="12"/>
      <c r="BYD16" s="12"/>
      <c r="BYE16" s="12"/>
      <c r="BYF16" s="12"/>
      <c r="BYG16" s="12"/>
      <c r="BYH16" s="12"/>
      <c r="BYI16" s="12"/>
      <c r="BYJ16" s="12"/>
      <c r="BYK16" s="12"/>
      <c r="BYL16" s="12"/>
      <c r="BYM16" s="12"/>
      <c r="BYN16" s="12"/>
      <c r="BYO16" s="12"/>
      <c r="BYP16" s="12"/>
      <c r="BYQ16" s="12"/>
      <c r="BYR16" s="12"/>
      <c r="BYS16" s="12"/>
      <c r="BYT16" s="12"/>
      <c r="BYU16" s="12"/>
      <c r="BYV16" s="12"/>
      <c r="BYW16" s="12"/>
      <c r="BYX16" s="12"/>
      <c r="BYY16" s="12"/>
      <c r="BYZ16" s="12"/>
      <c r="BZA16" s="12"/>
      <c r="BZB16" s="12"/>
      <c r="BZC16" s="12"/>
      <c r="BZD16" s="12"/>
      <c r="BZE16" s="12"/>
      <c r="BZF16" s="12"/>
      <c r="BZG16" s="12"/>
      <c r="BZH16" s="12"/>
      <c r="BZI16" s="12"/>
      <c r="BZJ16" s="12"/>
      <c r="BZK16" s="12"/>
      <c r="BZL16" s="12"/>
      <c r="BZM16" s="12"/>
      <c r="BZN16" s="12"/>
      <c r="BZO16" s="12"/>
      <c r="BZP16" s="12"/>
      <c r="BZQ16" s="12"/>
      <c r="BZR16" s="12"/>
      <c r="BZS16" s="12"/>
      <c r="BZT16" s="12"/>
      <c r="BZU16" s="12"/>
      <c r="BZV16" s="12"/>
      <c r="BZW16" s="12"/>
      <c r="BZX16" s="12"/>
      <c r="BZY16" s="12"/>
      <c r="BZZ16" s="12"/>
      <c r="CAA16" s="12"/>
      <c r="CAB16" s="12"/>
      <c r="CAC16" s="12"/>
      <c r="CAD16" s="12"/>
      <c r="CAE16" s="12"/>
      <c r="CAF16" s="12"/>
      <c r="CAG16" s="12"/>
      <c r="CAH16" s="12"/>
      <c r="CAI16" s="12"/>
      <c r="CAJ16" s="12"/>
      <c r="CAK16" s="12"/>
      <c r="CAL16" s="12"/>
      <c r="CAM16" s="12"/>
      <c r="CAN16" s="12"/>
      <c r="CAO16" s="12"/>
      <c r="CAP16" s="12"/>
      <c r="CAQ16" s="12"/>
      <c r="CAR16" s="12"/>
      <c r="CAS16" s="12"/>
      <c r="CAT16" s="12"/>
      <c r="CAU16" s="12"/>
      <c r="CAV16" s="12"/>
      <c r="CAW16" s="12"/>
      <c r="CAX16" s="12"/>
      <c r="CAY16" s="12"/>
      <c r="CAZ16" s="12"/>
      <c r="CBA16" s="12"/>
      <c r="CBB16" s="12"/>
      <c r="CBC16" s="12"/>
      <c r="CBD16" s="12"/>
      <c r="CBE16" s="12"/>
      <c r="CBF16" s="12"/>
      <c r="CBG16" s="12"/>
      <c r="CBH16" s="12"/>
      <c r="CBI16" s="12"/>
      <c r="CBJ16" s="12"/>
      <c r="CBK16" s="12"/>
      <c r="CBL16" s="12"/>
      <c r="CBM16" s="12"/>
      <c r="CBN16" s="12"/>
      <c r="CBO16" s="12"/>
      <c r="CBP16" s="12"/>
      <c r="CBQ16" s="12"/>
      <c r="CBR16" s="12"/>
      <c r="CBS16" s="12"/>
      <c r="CBT16" s="12"/>
      <c r="CBU16" s="12"/>
      <c r="CBV16" s="12"/>
      <c r="CBW16" s="12"/>
      <c r="CBX16" s="12"/>
      <c r="CBY16" s="12"/>
      <c r="CBZ16" s="12"/>
      <c r="CCA16" s="12"/>
      <c r="CCB16" s="12"/>
      <c r="CCC16" s="12"/>
      <c r="CCD16" s="12"/>
      <c r="CCE16" s="12"/>
      <c r="CCF16" s="12"/>
      <c r="CCG16" s="12"/>
      <c r="CCH16" s="12"/>
      <c r="CCI16" s="12"/>
      <c r="CCJ16" s="12"/>
      <c r="CCK16" s="12"/>
      <c r="CCL16" s="12"/>
      <c r="CCM16" s="12"/>
      <c r="CCN16" s="12"/>
      <c r="CCO16" s="12"/>
      <c r="CCP16" s="12"/>
      <c r="CCQ16" s="12"/>
      <c r="CCR16" s="12"/>
      <c r="CCS16" s="12"/>
      <c r="CCT16" s="12"/>
      <c r="CCU16" s="12"/>
      <c r="CCV16" s="12"/>
      <c r="CCW16" s="12"/>
      <c r="CCX16" s="12"/>
      <c r="CCY16" s="12"/>
      <c r="CCZ16" s="12"/>
      <c r="CDA16" s="12"/>
      <c r="CDB16" s="12"/>
      <c r="CDC16" s="12"/>
      <c r="CDD16" s="12"/>
      <c r="CDE16" s="12"/>
      <c r="CDF16" s="12"/>
      <c r="CDG16" s="12"/>
      <c r="CDH16" s="12"/>
      <c r="CDI16" s="12"/>
      <c r="CDJ16" s="12"/>
      <c r="CDK16" s="12"/>
      <c r="CDL16" s="12"/>
      <c r="CDM16" s="12"/>
      <c r="CDN16" s="12"/>
      <c r="CDO16" s="12"/>
      <c r="CDP16" s="12"/>
      <c r="CDQ16" s="12"/>
      <c r="CDR16" s="12"/>
      <c r="CDS16" s="12"/>
      <c r="CDT16" s="12"/>
      <c r="CDU16" s="12"/>
      <c r="CDV16" s="12"/>
      <c r="CDW16" s="12"/>
      <c r="CDX16" s="12"/>
      <c r="CDY16" s="12"/>
      <c r="CDZ16" s="12"/>
      <c r="CEA16" s="12"/>
      <c r="CEB16" s="12"/>
      <c r="CEC16" s="12"/>
      <c r="CED16" s="12"/>
      <c r="CEE16" s="12"/>
      <c r="CEF16" s="12"/>
      <c r="CEG16" s="12"/>
      <c r="CEH16" s="12"/>
      <c r="CEI16" s="12"/>
      <c r="CEJ16" s="12"/>
      <c r="CEK16" s="12"/>
      <c r="CEL16" s="12"/>
      <c r="CEM16" s="12"/>
      <c r="CEN16" s="12"/>
      <c r="CEO16" s="12"/>
      <c r="CEP16" s="12"/>
      <c r="CEQ16" s="12"/>
      <c r="CER16" s="12"/>
      <c r="CES16" s="12"/>
      <c r="CET16" s="12"/>
      <c r="CEU16" s="12"/>
      <c r="CEV16" s="12"/>
      <c r="CEW16" s="12"/>
      <c r="CEX16" s="12"/>
      <c r="CEY16" s="12"/>
      <c r="CEZ16" s="12"/>
      <c r="CFA16" s="12"/>
      <c r="CFB16" s="12"/>
      <c r="CFC16" s="12"/>
      <c r="CFD16" s="12"/>
      <c r="CFE16" s="12"/>
      <c r="CFF16" s="12"/>
      <c r="CFG16" s="12"/>
      <c r="CFH16" s="12"/>
      <c r="CFI16" s="12"/>
      <c r="CFJ16" s="12"/>
      <c r="CFK16" s="12"/>
      <c r="CFL16" s="12"/>
      <c r="CFM16" s="12"/>
      <c r="CFN16" s="12"/>
      <c r="CFO16" s="12"/>
      <c r="CFP16" s="12"/>
      <c r="CFQ16" s="12"/>
      <c r="CFR16" s="12"/>
      <c r="CFS16" s="12"/>
      <c r="CFT16" s="12"/>
      <c r="CFU16" s="12"/>
      <c r="CFV16" s="12"/>
      <c r="CFW16" s="12"/>
      <c r="CFX16" s="12"/>
      <c r="CFY16" s="12"/>
      <c r="CFZ16" s="12"/>
      <c r="CGA16" s="12"/>
      <c r="CGB16" s="12"/>
      <c r="CGC16" s="12"/>
      <c r="CGD16" s="12"/>
      <c r="CGE16" s="12"/>
      <c r="CGF16" s="12"/>
      <c r="CGG16" s="12"/>
      <c r="CGH16" s="12"/>
      <c r="CGI16" s="12"/>
      <c r="CGJ16" s="12"/>
      <c r="CGK16" s="12"/>
      <c r="CGL16" s="12"/>
      <c r="CGM16" s="12"/>
      <c r="CGN16" s="12"/>
      <c r="CGO16" s="12"/>
      <c r="CGP16" s="12"/>
      <c r="CGQ16" s="12"/>
      <c r="CGR16" s="12"/>
      <c r="CGS16" s="12"/>
      <c r="CGT16" s="12"/>
      <c r="CGU16" s="12"/>
      <c r="CGV16" s="12"/>
      <c r="CGW16" s="12"/>
      <c r="CGX16" s="12"/>
      <c r="CGY16" s="12"/>
      <c r="CGZ16" s="12"/>
      <c r="CHA16" s="12"/>
      <c r="CHB16" s="12"/>
      <c r="CHC16" s="12"/>
      <c r="CHD16" s="12"/>
      <c r="CHE16" s="12"/>
      <c r="CHF16" s="12"/>
      <c r="CHG16" s="12"/>
      <c r="CHH16" s="12"/>
      <c r="CHI16" s="12"/>
      <c r="CHJ16" s="12"/>
      <c r="CHK16" s="12"/>
      <c r="CHL16" s="12"/>
      <c r="CHM16" s="12"/>
      <c r="CHN16" s="12"/>
      <c r="CHO16" s="12"/>
      <c r="CHP16" s="12"/>
      <c r="CHQ16" s="12"/>
      <c r="CHR16" s="12"/>
      <c r="CHS16" s="12"/>
      <c r="CHT16" s="12"/>
      <c r="CHU16" s="12"/>
      <c r="CHV16" s="12"/>
      <c r="CHW16" s="12"/>
      <c r="CHX16" s="12"/>
      <c r="CHY16" s="12"/>
      <c r="CHZ16" s="12"/>
      <c r="CIA16" s="12"/>
      <c r="CIB16" s="12"/>
      <c r="CIC16" s="12"/>
      <c r="CID16" s="12"/>
      <c r="CIE16" s="12"/>
      <c r="CIF16" s="12"/>
      <c r="CIG16" s="12"/>
      <c r="CIH16" s="12"/>
      <c r="CII16" s="12"/>
      <c r="CIJ16" s="12"/>
      <c r="CIK16" s="12"/>
      <c r="CIL16" s="12"/>
      <c r="CIM16" s="12"/>
      <c r="CIN16" s="12"/>
      <c r="CIO16" s="12"/>
      <c r="CIP16" s="12"/>
      <c r="CIQ16" s="12"/>
      <c r="CIR16" s="12"/>
      <c r="CIS16" s="12"/>
      <c r="CIT16" s="12"/>
      <c r="CIU16" s="12"/>
      <c r="CIV16" s="12"/>
      <c r="CIW16" s="12"/>
      <c r="CIX16" s="12"/>
      <c r="CIY16" s="12"/>
      <c r="CIZ16" s="12"/>
      <c r="CJA16" s="12"/>
      <c r="CJB16" s="12"/>
      <c r="CJC16" s="12"/>
      <c r="CJD16" s="12"/>
      <c r="CJE16" s="12"/>
      <c r="CJF16" s="12"/>
      <c r="CJG16" s="12"/>
      <c r="CJH16" s="12"/>
      <c r="CJI16" s="12"/>
      <c r="CJJ16" s="12"/>
      <c r="CJK16" s="12"/>
      <c r="CJL16" s="12"/>
      <c r="CJM16" s="12"/>
      <c r="CJN16" s="12"/>
      <c r="CJO16" s="12"/>
      <c r="CJP16" s="12"/>
      <c r="CJQ16" s="12"/>
      <c r="CJR16" s="12"/>
      <c r="CJS16" s="12"/>
      <c r="CJT16" s="12"/>
      <c r="CJU16" s="12"/>
      <c r="CJV16" s="12"/>
      <c r="CJW16" s="12"/>
      <c r="CJX16" s="12"/>
      <c r="CJY16" s="12"/>
      <c r="CJZ16" s="12"/>
      <c r="CKA16" s="12"/>
      <c r="CKB16" s="12"/>
      <c r="CKC16" s="12"/>
      <c r="CKD16" s="12"/>
      <c r="CKE16" s="12"/>
      <c r="CKF16" s="12"/>
      <c r="CKG16" s="12"/>
      <c r="CKH16" s="12"/>
      <c r="CKI16" s="12"/>
      <c r="CKJ16" s="12"/>
      <c r="CKK16" s="12"/>
      <c r="CKL16" s="12"/>
      <c r="CKM16" s="12"/>
      <c r="CKN16" s="12"/>
      <c r="CKO16" s="12"/>
      <c r="CKP16" s="12"/>
      <c r="CKQ16" s="12"/>
      <c r="CKR16" s="12"/>
      <c r="CKS16" s="12"/>
      <c r="CKT16" s="12"/>
      <c r="CKU16" s="12"/>
      <c r="CKV16" s="12"/>
      <c r="CKW16" s="12"/>
      <c r="CKX16" s="12"/>
      <c r="CKY16" s="12"/>
      <c r="CKZ16" s="12"/>
      <c r="CLA16" s="12"/>
      <c r="CLB16" s="12"/>
      <c r="CLC16" s="12"/>
      <c r="CLD16" s="12"/>
      <c r="CLE16" s="12"/>
      <c r="CLF16" s="12"/>
      <c r="CLG16" s="12"/>
      <c r="CLH16" s="12"/>
      <c r="CLI16" s="12"/>
      <c r="CLJ16" s="12"/>
      <c r="CLK16" s="12"/>
      <c r="CLL16" s="12"/>
      <c r="CLM16" s="12"/>
      <c r="CLN16" s="12"/>
      <c r="CLO16" s="12"/>
      <c r="CLP16" s="12"/>
      <c r="CLQ16" s="12"/>
      <c r="CLR16" s="12"/>
      <c r="CLS16" s="12"/>
      <c r="CLT16" s="12"/>
      <c r="CLU16" s="12"/>
      <c r="CLV16" s="12"/>
      <c r="CLW16" s="12"/>
      <c r="CLX16" s="12"/>
      <c r="CLY16" s="12"/>
      <c r="CLZ16" s="12"/>
      <c r="CMA16" s="12"/>
      <c r="CMB16" s="12"/>
      <c r="CMC16" s="12"/>
      <c r="CMD16" s="12"/>
      <c r="CME16" s="12"/>
      <c r="CMF16" s="12"/>
      <c r="CMG16" s="12"/>
      <c r="CMH16" s="12"/>
      <c r="CMI16" s="12"/>
      <c r="CMJ16" s="12"/>
      <c r="CMK16" s="12"/>
      <c r="CML16" s="12"/>
      <c r="CMM16" s="12"/>
      <c r="CMN16" s="12"/>
      <c r="CMO16" s="12"/>
      <c r="CMP16" s="12"/>
      <c r="CMQ16" s="12"/>
      <c r="CMR16" s="12"/>
      <c r="CMS16" s="12"/>
      <c r="CMT16" s="12"/>
      <c r="CMU16" s="12"/>
      <c r="CMV16" s="12"/>
      <c r="CMW16" s="12"/>
      <c r="CMX16" s="12"/>
      <c r="CMY16" s="12"/>
      <c r="CMZ16" s="12"/>
      <c r="CNA16" s="12"/>
      <c r="CNB16" s="12"/>
      <c r="CNC16" s="12"/>
      <c r="CND16" s="12"/>
      <c r="CNE16" s="12"/>
      <c r="CNF16" s="12"/>
      <c r="CNG16" s="12"/>
      <c r="CNH16" s="12"/>
      <c r="CNI16" s="12"/>
      <c r="CNJ16" s="12"/>
      <c r="CNK16" s="12"/>
      <c r="CNL16" s="12"/>
      <c r="CNM16" s="12"/>
      <c r="CNN16" s="12"/>
      <c r="CNO16" s="12"/>
      <c r="CNP16" s="12"/>
      <c r="CNQ16" s="12"/>
      <c r="CNR16" s="12"/>
      <c r="CNS16" s="12"/>
      <c r="CNT16" s="12"/>
      <c r="CNU16" s="12"/>
      <c r="CNV16" s="12"/>
      <c r="CNW16" s="12"/>
      <c r="CNX16" s="12"/>
      <c r="CNY16" s="12"/>
      <c r="CNZ16" s="12"/>
      <c r="COA16" s="12"/>
      <c r="COB16" s="12"/>
      <c r="COC16" s="12"/>
      <c r="COD16" s="12"/>
      <c r="COE16" s="12"/>
      <c r="COF16" s="12"/>
      <c r="COG16" s="12"/>
      <c r="COH16" s="12"/>
      <c r="COI16" s="12"/>
      <c r="COJ16" s="12"/>
      <c r="COK16" s="12"/>
      <c r="COL16" s="12"/>
      <c r="COM16" s="12"/>
      <c r="CON16" s="12"/>
      <c r="COO16" s="12"/>
      <c r="COP16" s="12"/>
      <c r="COQ16" s="12"/>
      <c r="COR16" s="12"/>
      <c r="COS16" s="12"/>
      <c r="COT16" s="12"/>
      <c r="COU16" s="12"/>
      <c r="COV16" s="12"/>
      <c r="COW16" s="12"/>
      <c r="COX16" s="12"/>
      <c r="COY16" s="12"/>
      <c r="COZ16" s="12"/>
      <c r="CPA16" s="12"/>
      <c r="CPB16" s="12"/>
      <c r="CPC16" s="12"/>
      <c r="CPD16" s="12"/>
      <c r="CPE16" s="12"/>
      <c r="CPF16" s="12"/>
      <c r="CPG16" s="12"/>
      <c r="CPH16" s="12"/>
      <c r="CPI16" s="12"/>
      <c r="CPJ16" s="12"/>
      <c r="CPK16" s="12"/>
      <c r="CPL16" s="12"/>
      <c r="CPM16" s="12"/>
      <c r="CPN16" s="12"/>
      <c r="CPO16" s="12"/>
      <c r="CPP16" s="12"/>
      <c r="CPQ16" s="12"/>
      <c r="CPR16" s="12"/>
      <c r="CPS16" s="12"/>
      <c r="CPT16" s="12"/>
      <c r="CPU16" s="12"/>
      <c r="CPV16" s="12"/>
      <c r="CPW16" s="12"/>
      <c r="CPX16" s="12"/>
      <c r="CPY16" s="12"/>
      <c r="CPZ16" s="12"/>
      <c r="CQA16" s="12"/>
      <c r="CQB16" s="12"/>
      <c r="CQC16" s="12"/>
      <c r="CQD16" s="12"/>
      <c r="CQE16" s="12"/>
      <c r="CQF16" s="12"/>
      <c r="CQG16" s="12"/>
      <c r="CQH16" s="12"/>
      <c r="CQI16" s="12"/>
      <c r="CQJ16" s="12"/>
      <c r="CQK16" s="12"/>
      <c r="CQL16" s="12"/>
      <c r="CQM16" s="12"/>
      <c r="CQN16" s="12"/>
      <c r="CQO16" s="12"/>
      <c r="CQP16" s="12"/>
      <c r="CQQ16" s="12"/>
      <c r="CQR16" s="12"/>
      <c r="CQS16" s="12"/>
      <c r="CQT16" s="12"/>
      <c r="CQU16" s="12"/>
      <c r="CQV16" s="12"/>
      <c r="CQW16" s="12"/>
      <c r="CQX16" s="12"/>
      <c r="CQY16" s="12"/>
      <c r="CQZ16" s="12"/>
      <c r="CRA16" s="12"/>
      <c r="CRB16" s="12"/>
      <c r="CRC16" s="12"/>
      <c r="CRD16" s="12"/>
      <c r="CRE16" s="12"/>
      <c r="CRF16" s="12"/>
      <c r="CRG16" s="12"/>
      <c r="CRH16" s="12"/>
      <c r="CRI16" s="12"/>
      <c r="CRJ16" s="12"/>
      <c r="CRK16" s="12"/>
      <c r="CRL16" s="12"/>
      <c r="CRM16" s="12"/>
      <c r="CRN16" s="12"/>
      <c r="CRO16" s="12"/>
      <c r="CRP16" s="12"/>
      <c r="CRQ16" s="12"/>
      <c r="CRR16" s="12"/>
      <c r="CRS16" s="12"/>
      <c r="CRT16" s="12"/>
      <c r="CRU16" s="12"/>
      <c r="CRV16" s="12"/>
      <c r="CRW16" s="12"/>
      <c r="CRX16" s="12"/>
      <c r="CRY16" s="12"/>
      <c r="CRZ16" s="12"/>
      <c r="CSA16" s="12"/>
      <c r="CSB16" s="12"/>
      <c r="CSC16" s="12"/>
      <c r="CSD16" s="12"/>
      <c r="CSE16" s="12"/>
      <c r="CSF16" s="12"/>
      <c r="CSG16" s="12"/>
      <c r="CSH16" s="12"/>
      <c r="CSI16" s="12"/>
      <c r="CSJ16" s="12"/>
      <c r="CSK16" s="12"/>
      <c r="CSL16" s="12"/>
      <c r="CSM16" s="12"/>
      <c r="CSN16" s="12"/>
      <c r="CSO16" s="12"/>
      <c r="CSP16" s="12"/>
      <c r="CSQ16" s="12"/>
      <c r="CSR16" s="12"/>
      <c r="CSS16" s="12"/>
      <c r="CST16" s="12"/>
      <c r="CSU16" s="12"/>
      <c r="CSV16" s="12"/>
      <c r="CSW16" s="12"/>
      <c r="CSX16" s="12"/>
      <c r="CSY16" s="12"/>
      <c r="CSZ16" s="12"/>
      <c r="CTA16" s="12"/>
      <c r="CTB16" s="12"/>
      <c r="CTC16" s="12"/>
      <c r="CTD16" s="12"/>
      <c r="CTE16" s="12"/>
      <c r="CTF16" s="12"/>
      <c r="CTG16" s="12"/>
      <c r="CTH16" s="12"/>
      <c r="CTI16" s="12"/>
      <c r="CTJ16" s="12"/>
      <c r="CTK16" s="12"/>
      <c r="CTL16" s="12"/>
      <c r="CTM16" s="12"/>
      <c r="CTN16" s="12"/>
      <c r="CTO16" s="12"/>
      <c r="CTP16" s="12"/>
      <c r="CTQ16" s="12"/>
      <c r="CTR16" s="12"/>
      <c r="CTS16" s="12"/>
      <c r="CTT16" s="12"/>
      <c r="CTU16" s="12"/>
      <c r="CTV16" s="12"/>
      <c r="CTW16" s="12"/>
      <c r="CTX16" s="12"/>
      <c r="CTY16" s="12"/>
      <c r="CTZ16" s="12"/>
      <c r="CUA16" s="12"/>
      <c r="CUB16" s="12"/>
      <c r="CUC16" s="12"/>
      <c r="CUD16" s="12"/>
      <c r="CUE16" s="12"/>
      <c r="CUF16" s="12"/>
      <c r="CUG16" s="12"/>
      <c r="CUH16" s="12"/>
      <c r="CUI16" s="12"/>
      <c r="CUJ16" s="12"/>
      <c r="CUK16" s="12"/>
      <c r="CUL16" s="12"/>
      <c r="CUM16" s="12"/>
      <c r="CUN16" s="12"/>
      <c r="CUO16" s="12"/>
      <c r="CUP16" s="12"/>
      <c r="CUQ16" s="12"/>
      <c r="CUR16" s="12"/>
      <c r="CUS16" s="12"/>
      <c r="CUT16" s="12"/>
      <c r="CUU16" s="12"/>
      <c r="CUV16" s="12"/>
      <c r="CUW16" s="12"/>
      <c r="CUX16" s="12"/>
      <c r="CUY16" s="12"/>
      <c r="CUZ16" s="12"/>
      <c r="CVA16" s="12"/>
      <c r="CVB16" s="12"/>
      <c r="CVC16" s="12"/>
      <c r="CVD16" s="12"/>
      <c r="CVE16" s="12"/>
      <c r="CVF16" s="12"/>
      <c r="CVG16" s="12"/>
      <c r="CVH16" s="12"/>
      <c r="CVI16" s="12"/>
      <c r="CVJ16" s="12"/>
      <c r="CVK16" s="12"/>
      <c r="CVL16" s="12"/>
      <c r="CVM16" s="12"/>
      <c r="CVN16" s="12"/>
      <c r="CVO16" s="12"/>
      <c r="CVP16" s="12"/>
      <c r="CVQ16" s="12"/>
      <c r="CVR16" s="12"/>
      <c r="CVS16" s="12"/>
      <c r="CVT16" s="12"/>
      <c r="CVU16" s="12"/>
      <c r="CVV16" s="12"/>
      <c r="CVW16" s="12"/>
      <c r="CVX16" s="12"/>
      <c r="CVY16" s="12"/>
      <c r="CVZ16" s="12"/>
      <c r="CWA16" s="12"/>
      <c r="CWB16" s="12"/>
      <c r="CWC16" s="12"/>
      <c r="CWD16" s="12"/>
      <c r="CWE16" s="12"/>
      <c r="CWF16" s="12"/>
      <c r="CWG16" s="12"/>
      <c r="CWH16" s="12"/>
      <c r="CWI16" s="12"/>
      <c r="CWJ16" s="12"/>
      <c r="CWK16" s="12"/>
      <c r="CWL16" s="12"/>
      <c r="CWM16" s="12"/>
      <c r="CWN16" s="12"/>
      <c r="CWO16" s="12"/>
      <c r="CWP16" s="12"/>
      <c r="CWQ16" s="12"/>
      <c r="CWR16" s="12"/>
      <c r="CWS16" s="12"/>
      <c r="CWT16" s="12"/>
      <c r="CWU16" s="12"/>
      <c r="CWV16" s="12"/>
      <c r="CWW16" s="12"/>
      <c r="CWX16" s="12"/>
      <c r="CWY16" s="12"/>
      <c r="CWZ16" s="12"/>
      <c r="CXA16" s="12"/>
      <c r="CXB16" s="12"/>
      <c r="CXC16" s="12"/>
      <c r="CXD16" s="12"/>
      <c r="CXE16" s="12"/>
      <c r="CXF16" s="12"/>
      <c r="CXG16" s="12"/>
      <c r="CXH16" s="12"/>
      <c r="CXI16" s="12"/>
      <c r="CXJ16" s="12"/>
      <c r="CXK16" s="12"/>
      <c r="CXL16" s="12"/>
      <c r="CXM16" s="12"/>
      <c r="CXN16" s="12"/>
      <c r="CXO16" s="12"/>
      <c r="CXP16" s="12"/>
      <c r="CXQ16" s="12"/>
      <c r="CXR16" s="12"/>
      <c r="CXS16" s="12"/>
      <c r="CXT16" s="12"/>
      <c r="CXU16" s="12"/>
      <c r="CXV16" s="12"/>
      <c r="CXW16" s="12"/>
      <c r="CXX16" s="12"/>
      <c r="CXY16" s="12"/>
      <c r="CXZ16" s="12"/>
      <c r="CYA16" s="12"/>
      <c r="CYB16" s="12"/>
      <c r="CYC16" s="12"/>
      <c r="CYD16" s="12"/>
      <c r="CYE16" s="12"/>
      <c r="CYF16" s="12"/>
      <c r="CYG16" s="12"/>
      <c r="CYH16" s="12"/>
      <c r="CYI16" s="12"/>
      <c r="CYJ16" s="12"/>
      <c r="CYK16" s="12"/>
      <c r="CYL16" s="12"/>
      <c r="CYM16" s="12"/>
      <c r="CYN16" s="12"/>
      <c r="CYO16" s="12"/>
      <c r="CYP16" s="12"/>
      <c r="CYQ16" s="12"/>
      <c r="CYR16" s="12"/>
      <c r="CYS16" s="12"/>
      <c r="CYT16" s="12"/>
      <c r="CYU16" s="12"/>
      <c r="CYV16" s="12"/>
      <c r="CYW16" s="12"/>
      <c r="CYX16" s="12"/>
      <c r="CYY16" s="12"/>
      <c r="CYZ16" s="12"/>
      <c r="CZA16" s="12"/>
      <c r="CZB16" s="12"/>
      <c r="CZC16" s="12"/>
      <c r="CZD16" s="12"/>
      <c r="CZE16" s="12"/>
      <c r="CZF16" s="12"/>
      <c r="CZG16" s="12"/>
      <c r="CZH16" s="12"/>
      <c r="CZI16" s="12"/>
      <c r="CZJ16" s="12"/>
      <c r="CZK16" s="12"/>
      <c r="CZL16" s="12"/>
      <c r="CZM16" s="12"/>
      <c r="CZN16" s="12"/>
      <c r="CZO16" s="12"/>
      <c r="CZP16" s="12"/>
      <c r="CZQ16" s="12"/>
      <c r="CZR16" s="12"/>
      <c r="CZS16" s="12"/>
      <c r="CZT16" s="12"/>
      <c r="CZU16" s="12"/>
      <c r="CZV16" s="12"/>
      <c r="CZW16" s="12"/>
      <c r="CZX16" s="12"/>
      <c r="CZY16" s="12"/>
      <c r="CZZ16" s="12"/>
      <c r="DAA16" s="12"/>
      <c r="DAB16" s="12"/>
      <c r="DAC16" s="12"/>
      <c r="DAD16" s="12"/>
      <c r="DAE16" s="12"/>
      <c r="DAF16" s="12"/>
      <c r="DAG16" s="12"/>
      <c r="DAH16" s="12"/>
      <c r="DAI16" s="12"/>
      <c r="DAJ16" s="12"/>
      <c r="DAK16" s="12"/>
      <c r="DAL16" s="12"/>
      <c r="DAM16" s="12"/>
      <c r="DAN16" s="12"/>
      <c r="DAO16" s="12"/>
      <c r="DAP16" s="12"/>
      <c r="DAQ16" s="12"/>
      <c r="DAR16" s="12"/>
      <c r="DAS16" s="12"/>
      <c r="DAT16" s="12"/>
      <c r="DAU16" s="12"/>
      <c r="DAV16" s="12"/>
      <c r="DAW16" s="12"/>
      <c r="DAX16" s="12"/>
      <c r="DAY16" s="12"/>
      <c r="DAZ16" s="12"/>
      <c r="DBA16" s="12"/>
      <c r="DBB16" s="12"/>
      <c r="DBC16" s="12"/>
      <c r="DBD16" s="12"/>
      <c r="DBE16" s="12"/>
      <c r="DBF16" s="12"/>
      <c r="DBG16" s="12"/>
      <c r="DBH16" s="12"/>
      <c r="DBI16" s="12"/>
      <c r="DBJ16" s="12"/>
      <c r="DBK16" s="12"/>
      <c r="DBL16" s="12"/>
      <c r="DBM16" s="12"/>
    </row>
    <row r="17" spans="1:2769" s="11" customFormat="1" ht="227" customHeight="1">
      <c r="A17" s="80" t="s">
        <v>114</v>
      </c>
      <c r="B17" s="89" t="s">
        <v>166</v>
      </c>
      <c r="C17" s="80" t="s">
        <v>48</v>
      </c>
      <c r="D17" s="80" t="s">
        <v>1186</v>
      </c>
      <c r="E17" s="80" t="s">
        <v>808</v>
      </c>
      <c r="F17" s="80" t="s">
        <v>102</v>
      </c>
      <c r="G17" s="80" t="s">
        <v>171</v>
      </c>
      <c r="H17" s="80" t="s">
        <v>1297</v>
      </c>
      <c r="I17" s="80" t="s">
        <v>199</v>
      </c>
      <c r="J17" s="80" t="s">
        <v>199</v>
      </c>
      <c r="K17" s="80" t="s">
        <v>77</v>
      </c>
      <c r="L17" s="80" t="s">
        <v>83</v>
      </c>
      <c r="M17" s="90">
        <v>42475</v>
      </c>
      <c r="N17" s="80" t="s">
        <v>95</v>
      </c>
      <c r="O17" s="80">
        <v>-25.506599999999999</v>
      </c>
      <c r="P17" s="80">
        <v>31.459</v>
      </c>
      <c r="Q17" s="80" t="s">
        <v>1955</v>
      </c>
      <c r="R17" s="80" t="s">
        <v>199</v>
      </c>
      <c r="S17" s="80" t="s">
        <v>80</v>
      </c>
      <c r="T17" s="80" t="s">
        <v>136</v>
      </c>
      <c r="U17" s="80" t="s">
        <v>124</v>
      </c>
      <c r="V17" s="80" t="s">
        <v>186</v>
      </c>
      <c r="W17" s="80" t="s">
        <v>44</v>
      </c>
      <c r="X17" s="80" t="s">
        <v>82</v>
      </c>
      <c r="Y17" s="80" t="s">
        <v>199</v>
      </c>
      <c r="Z17" s="80" t="s">
        <v>199</v>
      </c>
      <c r="AA17" s="89" t="s">
        <v>157</v>
      </c>
      <c r="AB17" s="89" t="s">
        <v>307</v>
      </c>
      <c r="AC17" s="80" t="s">
        <v>1446</v>
      </c>
      <c r="AD17" s="80" t="s">
        <v>36</v>
      </c>
      <c r="AE17" s="80" t="s">
        <v>199</v>
      </c>
      <c r="AF17" s="80" t="s">
        <v>199</v>
      </c>
      <c r="AG17" s="80" t="s">
        <v>199</v>
      </c>
      <c r="AH17" s="80" t="s">
        <v>199</v>
      </c>
      <c r="AI17" s="80" t="s">
        <v>199</v>
      </c>
      <c r="AJ17" s="80" t="s">
        <v>199</v>
      </c>
      <c r="AK17" s="80" t="s">
        <v>199</v>
      </c>
      <c r="AL17" s="80" t="s">
        <v>77</v>
      </c>
      <c r="AM17" s="80"/>
      <c r="AN17" s="80" t="s">
        <v>24</v>
      </c>
      <c r="AO17" s="80" t="s">
        <v>83</v>
      </c>
      <c r="AP17" s="80" t="s">
        <v>1336</v>
      </c>
      <c r="AQ17" s="80" t="s">
        <v>1632</v>
      </c>
      <c r="AR17" s="80" t="s">
        <v>199</v>
      </c>
      <c r="AS17" s="80" t="s">
        <v>199</v>
      </c>
      <c r="AT17" s="90" t="s">
        <v>199</v>
      </c>
      <c r="AU17" s="80" t="s">
        <v>101</v>
      </c>
      <c r="AV17" s="80" t="s">
        <v>2117</v>
      </c>
      <c r="AW17" s="95" t="s">
        <v>1599</v>
      </c>
      <c r="AX17" s="80" t="s">
        <v>105</v>
      </c>
      <c r="AY17" s="80" t="s">
        <v>138</v>
      </c>
      <c r="AZ17" s="80" t="s">
        <v>181</v>
      </c>
      <c r="BA17" s="80"/>
      <c r="BB17" s="80" t="s">
        <v>94</v>
      </c>
      <c r="BC17" s="94">
        <v>42475</v>
      </c>
      <c r="BD17" s="12"/>
      <c r="BE17" s="12"/>
      <c r="BF17" s="12"/>
      <c r="BG17" s="12"/>
      <c r="BH17" s="12"/>
      <c r="BI17" s="12"/>
      <c r="BJ17" s="12"/>
      <c r="BK17" s="12"/>
      <c r="BL17" s="12"/>
      <c r="BM17" s="12"/>
      <c r="BN17" s="12"/>
      <c r="BO17" s="12"/>
      <c r="BP17" s="12"/>
      <c r="BQ17" s="12"/>
      <c r="BR17" s="12"/>
      <c r="BS17" s="12"/>
      <c r="BT17" s="12"/>
      <c r="BU17" s="12"/>
      <c r="BV17" s="12"/>
      <c r="BW17" s="12"/>
      <c r="BX17" s="12"/>
      <c r="BY17" s="12"/>
      <c r="BZ17" s="12"/>
      <c r="CA17" s="12"/>
      <c r="CB17" s="12"/>
      <c r="CC17" s="12"/>
      <c r="CD17" s="12"/>
      <c r="CE17" s="12"/>
      <c r="CF17" s="12"/>
      <c r="CG17" s="12"/>
      <c r="CH17" s="12"/>
      <c r="CI17" s="12"/>
      <c r="CJ17" s="12"/>
      <c r="CK17" s="12"/>
      <c r="CL17" s="12"/>
      <c r="CM17" s="12"/>
      <c r="CN17" s="12"/>
      <c r="CO17" s="12"/>
      <c r="CP17" s="12"/>
      <c r="CQ17" s="12"/>
      <c r="CR17" s="12"/>
      <c r="CS17" s="12"/>
      <c r="CT17" s="12"/>
      <c r="CU17" s="12"/>
      <c r="CV17" s="12"/>
      <c r="CW17" s="12"/>
      <c r="CX17" s="12"/>
      <c r="CY17" s="12"/>
      <c r="CZ17" s="12"/>
      <c r="DA17" s="12"/>
      <c r="DB17" s="12"/>
      <c r="DC17" s="12"/>
      <c r="DD17" s="12"/>
      <c r="DE17" s="12"/>
      <c r="DF17" s="12"/>
      <c r="DG17" s="12"/>
      <c r="DH17" s="12"/>
      <c r="DI17" s="12"/>
      <c r="DJ17" s="12"/>
      <c r="DK17" s="12"/>
      <c r="DL17" s="12"/>
      <c r="DM17" s="12"/>
      <c r="DN17" s="12"/>
      <c r="DO17" s="12"/>
      <c r="DP17" s="12"/>
      <c r="DQ17" s="12"/>
      <c r="DR17" s="12"/>
      <c r="DS17" s="12"/>
      <c r="DT17" s="12"/>
      <c r="DU17" s="12"/>
      <c r="DV17" s="12"/>
      <c r="DW17" s="12"/>
      <c r="DX17" s="12"/>
      <c r="DY17" s="12"/>
      <c r="DZ17" s="12"/>
      <c r="EA17" s="12"/>
      <c r="EB17" s="12"/>
      <c r="EC17" s="12"/>
      <c r="ED17" s="12"/>
      <c r="EE17" s="12"/>
      <c r="EF17" s="12"/>
      <c r="EG17" s="12"/>
      <c r="EH17" s="12"/>
      <c r="EI17" s="12"/>
      <c r="EJ17" s="12"/>
      <c r="EK17" s="12"/>
      <c r="EL17" s="12"/>
      <c r="EM17" s="12"/>
      <c r="EN17" s="12"/>
      <c r="EO17" s="12"/>
      <c r="EP17" s="12"/>
      <c r="EQ17" s="12"/>
      <c r="ER17" s="12"/>
      <c r="ES17" s="12"/>
      <c r="ET17" s="12"/>
      <c r="EU17" s="12"/>
      <c r="EV17" s="12"/>
      <c r="EW17" s="12"/>
      <c r="EX17" s="12"/>
      <c r="EY17" s="12"/>
      <c r="EZ17" s="12"/>
      <c r="FA17" s="12"/>
      <c r="FB17" s="12"/>
      <c r="FC17" s="12"/>
      <c r="FD17" s="12"/>
      <c r="FE17" s="12"/>
      <c r="FF17" s="12"/>
      <c r="FG17" s="12"/>
      <c r="FH17" s="12"/>
      <c r="FI17" s="12"/>
      <c r="FJ17" s="12"/>
      <c r="FK17" s="12"/>
      <c r="FL17" s="12"/>
      <c r="FM17" s="12"/>
      <c r="FN17" s="12"/>
      <c r="FO17" s="12"/>
      <c r="FP17" s="12"/>
      <c r="FQ17" s="12"/>
      <c r="FR17" s="12"/>
      <c r="FS17" s="12"/>
      <c r="FT17" s="12"/>
      <c r="FU17" s="12"/>
      <c r="FV17" s="12"/>
      <c r="FW17" s="12"/>
      <c r="FX17" s="12"/>
      <c r="FY17" s="12"/>
      <c r="FZ17" s="12"/>
      <c r="GA17" s="12"/>
      <c r="GB17" s="12"/>
      <c r="GC17" s="12"/>
      <c r="GD17" s="12"/>
      <c r="GE17" s="12"/>
      <c r="GF17" s="12"/>
      <c r="GG17" s="12"/>
      <c r="GH17" s="12"/>
      <c r="GI17" s="12"/>
      <c r="GJ17" s="12"/>
      <c r="GK17" s="12"/>
      <c r="GL17" s="12"/>
      <c r="GM17" s="12"/>
      <c r="GN17" s="12"/>
      <c r="GO17" s="12"/>
      <c r="GP17" s="12"/>
      <c r="GQ17" s="12"/>
      <c r="GR17" s="12"/>
      <c r="GS17" s="12"/>
      <c r="GT17" s="12"/>
      <c r="GU17" s="12"/>
      <c r="GV17" s="12"/>
      <c r="GW17" s="12"/>
      <c r="GX17" s="12"/>
      <c r="GY17" s="12"/>
      <c r="GZ17" s="12"/>
      <c r="HA17" s="12"/>
      <c r="HB17" s="12"/>
      <c r="HC17" s="12"/>
      <c r="HD17" s="12"/>
      <c r="HE17" s="12"/>
      <c r="HF17" s="12"/>
      <c r="HG17" s="12"/>
      <c r="HH17" s="12"/>
      <c r="HI17" s="12"/>
      <c r="HJ17" s="12"/>
      <c r="HK17" s="12"/>
      <c r="HL17" s="12"/>
      <c r="HM17" s="12"/>
      <c r="HN17" s="12"/>
      <c r="HO17" s="12"/>
      <c r="HP17" s="12"/>
      <c r="HQ17" s="12"/>
      <c r="HR17" s="12"/>
      <c r="HS17" s="12"/>
      <c r="HT17" s="12"/>
      <c r="HU17" s="12"/>
      <c r="HV17" s="12"/>
      <c r="HW17" s="12"/>
      <c r="HX17" s="12"/>
      <c r="HY17" s="12"/>
      <c r="HZ17" s="12"/>
      <c r="IA17" s="12"/>
      <c r="IB17" s="12"/>
      <c r="IC17" s="12"/>
      <c r="ID17" s="12"/>
      <c r="IE17" s="12"/>
      <c r="IF17" s="12"/>
      <c r="IG17" s="12"/>
      <c r="IH17" s="12"/>
      <c r="II17" s="12"/>
      <c r="IJ17" s="12"/>
      <c r="IK17" s="12"/>
      <c r="IL17" s="12"/>
      <c r="IM17" s="12"/>
      <c r="IN17" s="12"/>
      <c r="IO17" s="12"/>
      <c r="IP17" s="12"/>
      <c r="IQ17" s="12"/>
      <c r="IR17" s="12"/>
      <c r="IS17" s="12"/>
      <c r="IT17" s="12"/>
      <c r="IU17" s="12"/>
      <c r="IV17" s="12"/>
      <c r="IW17" s="12"/>
      <c r="IX17" s="12"/>
      <c r="IY17" s="12"/>
      <c r="IZ17" s="12"/>
      <c r="JA17" s="12"/>
      <c r="JB17" s="12"/>
      <c r="JC17" s="12"/>
      <c r="JD17" s="12"/>
      <c r="JE17" s="12"/>
      <c r="JF17" s="12"/>
      <c r="JG17" s="12"/>
      <c r="JH17" s="12"/>
      <c r="JI17" s="12"/>
      <c r="JJ17" s="12"/>
      <c r="JK17" s="12"/>
      <c r="JL17" s="12"/>
      <c r="JM17" s="12"/>
      <c r="JN17" s="12"/>
      <c r="JO17" s="12"/>
      <c r="JP17" s="12"/>
      <c r="JQ17" s="12"/>
      <c r="JR17" s="12"/>
      <c r="JS17" s="12"/>
      <c r="JT17" s="12"/>
      <c r="JU17" s="12"/>
      <c r="JV17" s="12"/>
      <c r="JW17" s="12"/>
      <c r="JX17" s="12"/>
      <c r="JY17" s="12"/>
      <c r="JZ17" s="12"/>
      <c r="KA17" s="12"/>
      <c r="KB17" s="12"/>
      <c r="KC17" s="12"/>
      <c r="KD17" s="12"/>
      <c r="KE17" s="12"/>
      <c r="KF17" s="12"/>
      <c r="KG17" s="12"/>
      <c r="KH17" s="12"/>
      <c r="KI17" s="12"/>
      <c r="KJ17" s="12"/>
      <c r="KK17" s="12"/>
      <c r="KL17" s="12"/>
      <c r="KM17" s="12"/>
      <c r="KN17" s="12"/>
      <c r="KO17" s="12"/>
      <c r="KP17" s="12"/>
      <c r="KQ17" s="12"/>
      <c r="KR17" s="12"/>
      <c r="KS17" s="12"/>
      <c r="KT17" s="12"/>
      <c r="KU17" s="12"/>
      <c r="KV17" s="12"/>
      <c r="KW17" s="12"/>
      <c r="KX17" s="12"/>
      <c r="KY17" s="12"/>
      <c r="KZ17" s="12"/>
      <c r="LA17" s="12"/>
      <c r="LB17" s="12"/>
      <c r="LC17" s="12"/>
      <c r="LD17" s="12"/>
      <c r="LE17" s="12"/>
      <c r="LF17" s="12"/>
      <c r="LG17" s="12"/>
      <c r="LH17" s="12"/>
      <c r="LI17" s="12"/>
      <c r="LJ17" s="12"/>
      <c r="LK17" s="12"/>
      <c r="LL17" s="12"/>
      <c r="LM17" s="12"/>
      <c r="LN17" s="12"/>
      <c r="LO17" s="12"/>
      <c r="LP17" s="12"/>
      <c r="LQ17" s="12"/>
      <c r="LR17" s="12"/>
      <c r="LS17" s="12"/>
      <c r="LT17" s="12"/>
      <c r="LU17" s="12"/>
      <c r="LV17" s="12"/>
      <c r="LW17" s="12"/>
      <c r="LX17" s="12"/>
      <c r="LY17" s="12"/>
      <c r="LZ17" s="12"/>
      <c r="MA17" s="12"/>
      <c r="MB17" s="12"/>
      <c r="MC17" s="12"/>
      <c r="MD17" s="12"/>
      <c r="ME17" s="12"/>
      <c r="MF17" s="12"/>
      <c r="MG17" s="12"/>
      <c r="MH17" s="12"/>
      <c r="MI17" s="12"/>
      <c r="MJ17" s="12"/>
      <c r="MK17" s="12"/>
      <c r="ML17" s="12"/>
      <c r="MM17" s="12"/>
      <c r="MN17" s="12"/>
      <c r="MO17" s="12"/>
      <c r="MP17" s="12"/>
      <c r="MQ17" s="12"/>
      <c r="MR17" s="12"/>
      <c r="MS17" s="12"/>
      <c r="MT17" s="12"/>
      <c r="MU17" s="12"/>
      <c r="MV17" s="12"/>
      <c r="MW17" s="12"/>
      <c r="MX17" s="12"/>
      <c r="MY17" s="12"/>
      <c r="MZ17" s="12"/>
      <c r="NA17" s="12"/>
      <c r="NB17" s="12"/>
      <c r="NC17" s="12"/>
      <c r="ND17" s="12"/>
      <c r="NE17" s="12"/>
      <c r="NF17" s="12"/>
      <c r="NG17" s="12"/>
      <c r="NH17" s="12"/>
      <c r="NI17" s="12"/>
      <c r="NJ17" s="12"/>
      <c r="NK17" s="12"/>
      <c r="NL17" s="12"/>
      <c r="NM17" s="12"/>
      <c r="NN17" s="12"/>
      <c r="NO17" s="12"/>
      <c r="NP17" s="12"/>
      <c r="NQ17" s="12"/>
      <c r="NR17" s="12"/>
      <c r="NS17" s="12"/>
      <c r="NT17" s="12"/>
      <c r="NU17" s="12"/>
      <c r="NV17" s="12"/>
      <c r="NW17" s="12"/>
      <c r="NX17" s="12"/>
      <c r="NY17" s="12"/>
      <c r="NZ17" s="12"/>
      <c r="OA17" s="12"/>
      <c r="OB17" s="12"/>
      <c r="OC17" s="12"/>
      <c r="OD17" s="12"/>
      <c r="OE17" s="12"/>
      <c r="OF17" s="12"/>
      <c r="OG17" s="12"/>
      <c r="OH17" s="12"/>
      <c r="OI17" s="12"/>
      <c r="OJ17" s="12"/>
      <c r="OK17" s="12"/>
      <c r="OL17" s="12"/>
      <c r="OM17" s="12"/>
      <c r="ON17" s="12"/>
      <c r="OO17" s="12"/>
      <c r="OP17" s="12"/>
      <c r="OQ17" s="12"/>
      <c r="OR17" s="12"/>
      <c r="OS17" s="12"/>
      <c r="OT17" s="12"/>
      <c r="OU17" s="12"/>
      <c r="OV17" s="12"/>
      <c r="OW17" s="12"/>
      <c r="OX17" s="12"/>
      <c r="OY17" s="12"/>
      <c r="OZ17" s="12"/>
      <c r="PA17" s="12"/>
      <c r="PB17" s="12"/>
      <c r="PC17" s="12"/>
      <c r="PD17" s="12"/>
      <c r="PE17" s="12"/>
      <c r="PF17" s="12"/>
      <c r="PG17" s="12"/>
      <c r="PH17" s="12"/>
      <c r="PI17" s="12"/>
      <c r="PJ17" s="12"/>
      <c r="PK17" s="12"/>
      <c r="PL17" s="12"/>
      <c r="PM17" s="12"/>
      <c r="PN17" s="12"/>
      <c r="PO17" s="12"/>
      <c r="PP17" s="12"/>
      <c r="PQ17" s="12"/>
      <c r="PR17" s="12"/>
      <c r="PS17" s="12"/>
      <c r="PT17" s="12"/>
      <c r="PU17" s="12"/>
      <c r="PV17" s="12"/>
      <c r="PW17" s="12"/>
      <c r="PX17" s="12"/>
      <c r="PY17" s="12"/>
      <c r="PZ17" s="12"/>
      <c r="QA17" s="12"/>
      <c r="QB17" s="12"/>
      <c r="QC17" s="12"/>
      <c r="QD17" s="12"/>
      <c r="QE17" s="12"/>
      <c r="QF17" s="12"/>
      <c r="QG17" s="12"/>
      <c r="QH17" s="12"/>
      <c r="QI17" s="12"/>
      <c r="QJ17" s="12"/>
      <c r="QK17" s="12"/>
      <c r="QL17" s="12"/>
      <c r="QM17" s="12"/>
      <c r="QN17" s="12"/>
      <c r="QO17" s="12"/>
      <c r="QP17" s="12"/>
      <c r="QQ17" s="12"/>
      <c r="QR17" s="12"/>
      <c r="QS17" s="12"/>
      <c r="QT17" s="12"/>
      <c r="QU17" s="12"/>
      <c r="QV17" s="12"/>
      <c r="QW17" s="12"/>
      <c r="QX17" s="12"/>
      <c r="QY17" s="12"/>
      <c r="QZ17" s="12"/>
      <c r="RA17" s="12"/>
      <c r="RB17" s="12"/>
      <c r="RC17" s="12"/>
      <c r="RD17" s="12"/>
      <c r="RE17" s="12"/>
      <c r="RF17" s="12"/>
      <c r="RG17" s="12"/>
      <c r="RH17" s="12"/>
      <c r="RI17" s="12"/>
      <c r="RJ17" s="12"/>
      <c r="RK17" s="12"/>
      <c r="RL17" s="12"/>
      <c r="RM17" s="12"/>
      <c r="RN17" s="12"/>
      <c r="RO17" s="12"/>
      <c r="RP17" s="12"/>
      <c r="RQ17" s="12"/>
      <c r="RR17" s="12"/>
      <c r="RS17" s="12"/>
      <c r="RT17" s="12"/>
      <c r="RU17" s="12"/>
      <c r="RV17" s="12"/>
      <c r="RW17" s="12"/>
      <c r="RX17" s="12"/>
      <c r="RY17" s="12"/>
      <c r="RZ17" s="12"/>
      <c r="SA17" s="12"/>
      <c r="SB17" s="12"/>
      <c r="SC17" s="12"/>
      <c r="SD17" s="12"/>
      <c r="SE17" s="12"/>
      <c r="SF17" s="12"/>
      <c r="SG17" s="12"/>
      <c r="SH17" s="12"/>
      <c r="SI17" s="12"/>
      <c r="SJ17" s="12"/>
      <c r="SK17" s="12"/>
      <c r="SL17" s="12"/>
      <c r="SM17" s="12"/>
      <c r="SN17" s="12"/>
      <c r="SO17" s="12"/>
      <c r="SP17" s="12"/>
      <c r="SQ17" s="12"/>
      <c r="SR17" s="12"/>
      <c r="SS17" s="12"/>
      <c r="ST17" s="12"/>
      <c r="SU17" s="12"/>
      <c r="SV17" s="12"/>
      <c r="SW17" s="12"/>
      <c r="SX17" s="12"/>
      <c r="SY17" s="12"/>
      <c r="SZ17" s="12"/>
      <c r="TA17" s="12"/>
      <c r="TB17" s="12"/>
      <c r="TC17" s="12"/>
      <c r="TD17" s="12"/>
      <c r="TE17" s="12"/>
      <c r="TF17" s="12"/>
      <c r="TG17" s="12"/>
      <c r="TH17" s="12"/>
      <c r="TI17" s="12"/>
      <c r="TJ17" s="12"/>
      <c r="TK17" s="12"/>
      <c r="TL17" s="12"/>
      <c r="TM17" s="12"/>
      <c r="TN17" s="12"/>
      <c r="TO17" s="12"/>
      <c r="TP17" s="12"/>
      <c r="TQ17" s="12"/>
      <c r="TR17" s="12"/>
      <c r="TS17" s="12"/>
      <c r="TT17" s="12"/>
      <c r="TU17" s="12"/>
      <c r="TV17" s="12"/>
      <c r="TW17" s="12"/>
      <c r="TX17" s="12"/>
      <c r="TY17" s="12"/>
      <c r="TZ17" s="12"/>
      <c r="UA17" s="12"/>
      <c r="UB17" s="12"/>
      <c r="UC17" s="12"/>
      <c r="UD17" s="12"/>
      <c r="UE17" s="12"/>
      <c r="UF17" s="12"/>
      <c r="UG17" s="12"/>
      <c r="UH17" s="12"/>
      <c r="UI17" s="12"/>
      <c r="UJ17" s="12"/>
      <c r="UK17" s="12"/>
      <c r="UL17" s="12"/>
      <c r="UM17" s="12"/>
      <c r="UN17" s="12"/>
      <c r="UO17" s="12"/>
      <c r="UP17" s="12"/>
      <c r="UQ17" s="12"/>
      <c r="UR17" s="12"/>
      <c r="US17" s="12"/>
      <c r="UT17" s="12"/>
      <c r="UU17" s="12"/>
      <c r="UV17" s="12"/>
      <c r="UW17" s="12"/>
      <c r="UX17" s="12"/>
      <c r="UY17" s="12"/>
      <c r="UZ17" s="12"/>
      <c r="VA17" s="12"/>
      <c r="VB17" s="12"/>
      <c r="VC17" s="12"/>
      <c r="VD17" s="12"/>
      <c r="VE17" s="12"/>
      <c r="VF17" s="12"/>
      <c r="VG17" s="12"/>
      <c r="VH17" s="12"/>
      <c r="VI17" s="12"/>
      <c r="VJ17" s="12"/>
      <c r="VK17" s="12"/>
      <c r="VL17" s="12"/>
      <c r="VM17" s="12"/>
      <c r="VN17" s="12"/>
      <c r="VO17" s="12"/>
      <c r="VP17" s="12"/>
      <c r="VQ17" s="12"/>
      <c r="VR17" s="12"/>
      <c r="VS17" s="12"/>
      <c r="VT17" s="12"/>
      <c r="VU17" s="12"/>
      <c r="VV17" s="12"/>
      <c r="VW17" s="12"/>
      <c r="VX17" s="12"/>
      <c r="VY17" s="12"/>
      <c r="VZ17" s="12"/>
      <c r="WA17" s="12"/>
      <c r="WB17" s="12"/>
      <c r="WC17" s="12"/>
      <c r="WD17" s="12"/>
      <c r="WE17" s="12"/>
      <c r="WF17" s="12"/>
      <c r="WG17" s="12"/>
      <c r="WH17" s="12"/>
      <c r="WI17" s="12"/>
      <c r="WJ17" s="12"/>
      <c r="WK17" s="12"/>
      <c r="WL17" s="12"/>
      <c r="WM17" s="12"/>
      <c r="WN17" s="12"/>
      <c r="WO17" s="12"/>
      <c r="WP17" s="12"/>
      <c r="WQ17" s="12"/>
      <c r="WR17" s="12"/>
      <c r="WS17" s="12"/>
      <c r="WT17" s="12"/>
      <c r="WU17" s="12"/>
      <c r="WV17" s="12"/>
      <c r="WW17" s="12"/>
      <c r="WX17" s="12"/>
      <c r="WY17" s="12"/>
      <c r="WZ17" s="12"/>
      <c r="XA17" s="12"/>
      <c r="XB17" s="12"/>
      <c r="XC17" s="12"/>
      <c r="XD17" s="12"/>
      <c r="XE17" s="12"/>
      <c r="XF17" s="12"/>
      <c r="XG17" s="12"/>
      <c r="XH17" s="12"/>
      <c r="XI17" s="12"/>
      <c r="XJ17" s="12"/>
      <c r="XK17" s="12"/>
      <c r="XL17" s="12"/>
      <c r="XM17" s="12"/>
      <c r="XN17" s="12"/>
      <c r="XO17" s="12"/>
      <c r="XP17" s="12"/>
      <c r="XQ17" s="12"/>
      <c r="XR17" s="12"/>
      <c r="XS17" s="12"/>
      <c r="XT17" s="12"/>
      <c r="XU17" s="12"/>
      <c r="XV17" s="12"/>
      <c r="XW17" s="12"/>
      <c r="XX17" s="12"/>
      <c r="XY17" s="12"/>
      <c r="XZ17" s="12"/>
      <c r="YA17" s="12"/>
      <c r="YB17" s="12"/>
      <c r="YC17" s="12"/>
      <c r="YD17" s="12"/>
      <c r="YE17" s="12"/>
      <c r="YF17" s="12"/>
      <c r="YG17" s="12"/>
      <c r="YH17" s="12"/>
      <c r="YI17" s="12"/>
      <c r="YJ17" s="12"/>
      <c r="YK17" s="12"/>
      <c r="YL17" s="12"/>
      <c r="YM17" s="12"/>
      <c r="YN17" s="12"/>
      <c r="YO17" s="12"/>
      <c r="YP17" s="12"/>
      <c r="YQ17" s="12"/>
      <c r="YR17" s="12"/>
      <c r="YS17" s="12"/>
      <c r="YT17" s="12"/>
      <c r="YU17" s="12"/>
      <c r="YV17" s="12"/>
      <c r="YW17" s="12"/>
      <c r="YX17" s="12"/>
      <c r="YY17" s="12"/>
      <c r="YZ17" s="12"/>
      <c r="ZA17" s="12"/>
      <c r="ZB17" s="12"/>
      <c r="ZC17" s="12"/>
      <c r="ZD17" s="12"/>
      <c r="ZE17" s="12"/>
      <c r="ZF17" s="12"/>
      <c r="ZG17" s="12"/>
      <c r="ZH17" s="12"/>
      <c r="ZI17" s="12"/>
      <c r="ZJ17" s="12"/>
      <c r="ZK17" s="12"/>
      <c r="ZL17" s="12"/>
      <c r="ZM17" s="12"/>
      <c r="ZN17" s="12"/>
      <c r="ZO17" s="12"/>
      <c r="ZP17" s="12"/>
      <c r="ZQ17" s="12"/>
      <c r="ZR17" s="12"/>
      <c r="ZS17" s="12"/>
      <c r="ZT17" s="12"/>
      <c r="ZU17" s="12"/>
      <c r="ZV17" s="12"/>
      <c r="ZW17" s="12"/>
      <c r="ZX17" s="12"/>
      <c r="ZY17" s="12"/>
      <c r="ZZ17" s="12"/>
      <c r="AAA17" s="12"/>
      <c r="AAB17" s="12"/>
      <c r="AAC17" s="12"/>
      <c r="AAD17" s="12"/>
      <c r="AAE17" s="12"/>
      <c r="AAF17" s="12"/>
      <c r="AAG17" s="12"/>
      <c r="AAH17" s="12"/>
      <c r="AAI17" s="12"/>
      <c r="AAJ17" s="12"/>
      <c r="AAK17" s="12"/>
      <c r="AAL17" s="12"/>
      <c r="AAM17" s="12"/>
      <c r="AAN17" s="12"/>
      <c r="AAO17" s="12"/>
      <c r="AAP17" s="12"/>
      <c r="AAQ17" s="12"/>
      <c r="AAR17" s="12"/>
      <c r="AAS17" s="12"/>
      <c r="AAT17" s="12"/>
      <c r="AAU17" s="12"/>
      <c r="AAV17" s="12"/>
      <c r="AAW17" s="12"/>
      <c r="AAX17" s="12"/>
      <c r="AAY17" s="12"/>
      <c r="AAZ17" s="12"/>
      <c r="ABA17" s="12"/>
      <c r="ABB17" s="12"/>
      <c r="ABC17" s="12"/>
      <c r="ABD17" s="12"/>
      <c r="ABE17" s="12"/>
      <c r="ABF17" s="12"/>
      <c r="ABG17" s="12"/>
      <c r="ABH17" s="12"/>
      <c r="ABI17" s="12"/>
      <c r="ABJ17" s="12"/>
      <c r="ABK17" s="12"/>
      <c r="ABL17" s="12"/>
      <c r="ABM17" s="12"/>
      <c r="ABN17" s="12"/>
      <c r="ABO17" s="12"/>
      <c r="ABP17" s="12"/>
      <c r="ABQ17" s="12"/>
      <c r="ABR17" s="12"/>
      <c r="ABS17" s="12"/>
      <c r="ABT17" s="12"/>
      <c r="ABU17" s="12"/>
      <c r="ABV17" s="12"/>
      <c r="ABW17" s="12"/>
      <c r="ABX17" s="12"/>
      <c r="ABY17" s="12"/>
      <c r="ABZ17" s="12"/>
      <c r="ACA17" s="12"/>
      <c r="ACB17" s="12"/>
      <c r="ACC17" s="12"/>
      <c r="ACD17" s="12"/>
      <c r="ACE17" s="12"/>
      <c r="ACF17" s="12"/>
      <c r="ACG17" s="12"/>
      <c r="ACH17" s="12"/>
      <c r="ACI17" s="12"/>
      <c r="ACJ17" s="12"/>
      <c r="ACK17" s="12"/>
      <c r="ACL17" s="12"/>
      <c r="ACM17" s="12"/>
      <c r="ACN17" s="12"/>
      <c r="ACO17" s="12"/>
      <c r="ACP17" s="12"/>
      <c r="ACQ17" s="12"/>
      <c r="ACR17" s="12"/>
      <c r="ACS17" s="12"/>
      <c r="ACT17" s="12"/>
      <c r="ACU17" s="12"/>
      <c r="ACV17" s="12"/>
      <c r="ACW17" s="12"/>
      <c r="ACX17" s="12"/>
      <c r="ACY17" s="12"/>
      <c r="ACZ17" s="12"/>
      <c r="ADA17" s="12"/>
      <c r="ADB17" s="12"/>
      <c r="ADC17" s="12"/>
      <c r="ADD17" s="12"/>
      <c r="ADE17" s="12"/>
      <c r="ADF17" s="12"/>
      <c r="ADG17" s="12"/>
      <c r="ADH17" s="12"/>
      <c r="ADI17" s="12"/>
      <c r="ADJ17" s="12"/>
      <c r="ADK17" s="12"/>
      <c r="ADL17" s="12"/>
      <c r="ADM17" s="12"/>
      <c r="ADN17" s="12"/>
      <c r="ADO17" s="12"/>
      <c r="ADP17" s="12"/>
      <c r="ADQ17" s="12"/>
      <c r="ADR17" s="12"/>
      <c r="ADS17" s="12"/>
      <c r="ADT17" s="12"/>
      <c r="ADU17" s="12"/>
      <c r="ADV17" s="12"/>
      <c r="ADW17" s="12"/>
      <c r="ADX17" s="12"/>
      <c r="ADY17" s="12"/>
      <c r="ADZ17" s="12"/>
      <c r="AEA17" s="12"/>
      <c r="AEB17" s="12"/>
      <c r="AEC17" s="12"/>
      <c r="AED17" s="12"/>
      <c r="AEE17" s="12"/>
      <c r="AEF17" s="12"/>
      <c r="AEG17" s="12"/>
      <c r="AEH17" s="12"/>
      <c r="AEI17" s="12"/>
      <c r="AEJ17" s="12"/>
      <c r="AEK17" s="12"/>
      <c r="AEL17" s="12"/>
      <c r="AEM17" s="12"/>
      <c r="AEN17" s="12"/>
      <c r="AEO17" s="12"/>
      <c r="AEP17" s="12"/>
      <c r="AEQ17" s="12"/>
      <c r="AER17" s="12"/>
      <c r="AES17" s="12"/>
      <c r="AET17" s="12"/>
      <c r="AEU17" s="12"/>
      <c r="AEV17" s="12"/>
      <c r="AEW17" s="12"/>
      <c r="AEX17" s="12"/>
      <c r="AEY17" s="12"/>
      <c r="AEZ17" s="12"/>
      <c r="AFA17" s="12"/>
      <c r="AFB17" s="12"/>
      <c r="AFC17" s="12"/>
      <c r="AFD17" s="12"/>
      <c r="AFE17" s="12"/>
      <c r="AFF17" s="12"/>
      <c r="AFG17" s="12"/>
      <c r="AFH17" s="12"/>
      <c r="AFI17" s="12"/>
      <c r="AFJ17" s="12"/>
      <c r="AFK17" s="12"/>
      <c r="AFL17" s="12"/>
      <c r="AFM17" s="12"/>
      <c r="AFN17" s="12"/>
      <c r="AFO17" s="12"/>
      <c r="AFP17" s="12"/>
      <c r="AFQ17" s="12"/>
      <c r="AFR17" s="12"/>
      <c r="AFS17" s="12"/>
      <c r="AFT17" s="12"/>
      <c r="AFU17" s="12"/>
      <c r="AFV17" s="12"/>
      <c r="AFW17" s="12"/>
      <c r="AFX17" s="12"/>
      <c r="AFY17" s="12"/>
      <c r="AFZ17" s="12"/>
      <c r="AGA17" s="12"/>
      <c r="AGB17" s="12"/>
      <c r="AGC17" s="12"/>
      <c r="AGD17" s="12"/>
      <c r="AGE17" s="12"/>
      <c r="AGF17" s="12"/>
      <c r="AGG17" s="12"/>
      <c r="AGH17" s="12"/>
      <c r="AGI17" s="12"/>
      <c r="AGJ17" s="12"/>
      <c r="AGK17" s="12"/>
      <c r="AGL17" s="12"/>
      <c r="AGM17" s="12"/>
      <c r="AGN17" s="12"/>
      <c r="AGO17" s="12"/>
      <c r="AGP17" s="12"/>
      <c r="AGQ17" s="12"/>
      <c r="AGR17" s="12"/>
      <c r="AGS17" s="12"/>
      <c r="AGT17" s="12"/>
      <c r="AGU17" s="12"/>
      <c r="AGV17" s="12"/>
      <c r="AGW17" s="12"/>
      <c r="AGX17" s="12"/>
      <c r="AGY17" s="12"/>
      <c r="AGZ17" s="12"/>
      <c r="AHA17" s="12"/>
      <c r="AHB17" s="12"/>
      <c r="AHC17" s="12"/>
      <c r="AHD17" s="12"/>
      <c r="AHE17" s="12"/>
      <c r="AHF17" s="12"/>
      <c r="AHG17" s="12"/>
      <c r="AHH17" s="12"/>
      <c r="AHI17" s="12"/>
      <c r="AHJ17" s="12"/>
      <c r="AHK17" s="12"/>
      <c r="AHL17" s="12"/>
      <c r="AHM17" s="12"/>
      <c r="AHN17" s="12"/>
      <c r="AHO17" s="12"/>
      <c r="AHP17" s="12"/>
      <c r="AHQ17" s="12"/>
      <c r="AHR17" s="12"/>
      <c r="AHS17" s="12"/>
      <c r="AHT17" s="12"/>
      <c r="AHU17" s="12"/>
      <c r="AHV17" s="12"/>
      <c r="AHW17" s="12"/>
      <c r="AHX17" s="12"/>
      <c r="AHY17" s="12"/>
      <c r="AHZ17" s="12"/>
      <c r="AIA17" s="12"/>
      <c r="AIB17" s="12"/>
      <c r="AIC17" s="12"/>
      <c r="AID17" s="12"/>
      <c r="AIE17" s="12"/>
      <c r="AIF17" s="12"/>
      <c r="AIG17" s="12"/>
      <c r="AIH17" s="12"/>
      <c r="AII17" s="12"/>
      <c r="AIJ17" s="12"/>
      <c r="AIK17" s="12"/>
      <c r="AIL17" s="12"/>
      <c r="AIM17" s="12"/>
      <c r="AIN17" s="12"/>
      <c r="AIO17" s="12"/>
      <c r="AIP17" s="12"/>
      <c r="AIQ17" s="12"/>
      <c r="AIR17" s="12"/>
      <c r="AIS17" s="12"/>
      <c r="AIT17" s="12"/>
      <c r="AIU17" s="12"/>
      <c r="AIV17" s="12"/>
      <c r="AIW17" s="12"/>
      <c r="AIX17" s="12"/>
      <c r="AIY17" s="12"/>
      <c r="AIZ17" s="12"/>
      <c r="AJA17" s="12"/>
      <c r="AJB17" s="12"/>
      <c r="AJC17" s="12"/>
      <c r="AJD17" s="12"/>
      <c r="AJE17" s="12"/>
      <c r="AJF17" s="12"/>
      <c r="AJG17" s="12"/>
      <c r="AJH17" s="12"/>
      <c r="AJI17" s="12"/>
      <c r="AJJ17" s="12"/>
      <c r="AJK17" s="12"/>
      <c r="AJL17" s="12"/>
      <c r="AJM17" s="12"/>
      <c r="AJN17" s="12"/>
      <c r="AJO17" s="12"/>
      <c r="AJP17" s="12"/>
      <c r="AJQ17" s="12"/>
      <c r="AJR17" s="12"/>
      <c r="AJS17" s="12"/>
      <c r="AJT17" s="12"/>
      <c r="AJU17" s="12"/>
      <c r="AJV17" s="12"/>
      <c r="AJW17" s="12"/>
      <c r="AJX17" s="12"/>
      <c r="AJY17" s="12"/>
      <c r="AJZ17" s="12"/>
      <c r="AKA17" s="12"/>
      <c r="AKB17" s="12"/>
      <c r="AKC17" s="12"/>
      <c r="AKD17" s="12"/>
      <c r="AKE17" s="12"/>
      <c r="AKF17" s="12"/>
      <c r="AKG17" s="12"/>
      <c r="AKH17" s="12"/>
      <c r="AKI17" s="12"/>
      <c r="AKJ17" s="12"/>
      <c r="AKK17" s="12"/>
      <c r="AKL17" s="12"/>
      <c r="AKM17" s="12"/>
      <c r="AKN17" s="12"/>
      <c r="AKO17" s="12"/>
      <c r="AKP17" s="12"/>
      <c r="AKQ17" s="12"/>
      <c r="AKR17" s="12"/>
      <c r="AKS17" s="12"/>
      <c r="AKT17" s="12"/>
      <c r="AKU17" s="12"/>
      <c r="AKV17" s="12"/>
      <c r="AKW17" s="12"/>
      <c r="AKX17" s="12"/>
      <c r="AKY17" s="12"/>
      <c r="AKZ17" s="12"/>
      <c r="ALA17" s="12"/>
      <c r="ALB17" s="12"/>
      <c r="ALC17" s="12"/>
      <c r="ALD17" s="12"/>
      <c r="ALE17" s="12"/>
      <c r="ALF17" s="12"/>
      <c r="ALG17" s="12"/>
      <c r="ALH17" s="12"/>
      <c r="ALI17" s="12"/>
      <c r="ALJ17" s="12"/>
      <c r="ALK17" s="12"/>
      <c r="ALL17" s="12"/>
      <c r="ALM17" s="12"/>
      <c r="ALN17" s="12"/>
      <c r="ALO17" s="12"/>
      <c r="ALP17" s="12"/>
      <c r="ALQ17" s="12"/>
      <c r="ALR17" s="12"/>
      <c r="ALS17" s="12"/>
      <c r="ALT17" s="12"/>
      <c r="ALU17" s="12"/>
      <c r="ALV17" s="12"/>
      <c r="ALW17" s="12"/>
      <c r="ALX17" s="12"/>
      <c r="ALY17" s="12"/>
      <c r="ALZ17" s="12"/>
      <c r="AMA17" s="12"/>
      <c r="AMB17" s="12"/>
      <c r="AMC17" s="12"/>
      <c r="AMD17" s="12"/>
      <c r="AME17" s="12"/>
      <c r="AMF17" s="12"/>
      <c r="AMG17" s="12"/>
      <c r="AMH17" s="12"/>
      <c r="AMI17" s="12"/>
      <c r="AMJ17" s="12"/>
      <c r="AMK17" s="12"/>
      <c r="AML17" s="12"/>
      <c r="AMM17" s="12"/>
      <c r="AMN17" s="12"/>
      <c r="AMO17" s="12"/>
      <c r="AMP17" s="12"/>
      <c r="AMQ17" s="12"/>
      <c r="AMR17" s="12"/>
      <c r="AMS17" s="12"/>
      <c r="AMT17" s="12"/>
      <c r="AMU17" s="12"/>
      <c r="AMV17" s="12"/>
      <c r="AMW17" s="12"/>
      <c r="AMX17" s="12"/>
      <c r="AMY17" s="12"/>
      <c r="AMZ17" s="12"/>
      <c r="ANA17" s="12"/>
      <c r="ANB17" s="12"/>
      <c r="ANC17" s="12"/>
      <c r="AND17" s="12"/>
      <c r="ANE17" s="12"/>
      <c r="ANF17" s="12"/>
      <c r="ANG17" s="12"/>
      <c r="ANH17" s="12"/>
      <c r="ANI17" s="12"/>
      <c r="ANJ17" s="12"/>
      <c r="ANK17" s="12"/>
      <c r="ANL17" s="12"/>
      <c r="ANM17" s="12"/>
      <c r="ANN17" s="12"/>
      <c r="ANO17" s="12"/>
      <c r="ANP17" s="12"/>
      <c r="ANQ17" s="12"/>
      <c r="ANR17" s="12"/>
      <c r="ANS17" s="12"/>
      <c r="ANT17" s="12"/>
      <c r="ANU17" s="12"/>
      <c r="ANV17" s="12"/>
      <c r="ANW17" s="12"/>
      <c r="ANX17" s="12"/>
      <c r="ANY17" s="12"/>
      <c r="ANZ17" s="12"/>
      <c r="AOA17" s="12"/>
      <c r="AOB17" s="12"/>
      <c r="AOC17" s="12"/>
      <c r="AOD17" s="12"/>
      <c r="AOE17" s="12"/>
      <c r="AOF17" s="12"/>
      <c r="AOG17" s="12"/>
      <c r="AOH17" s="12"/>
      <c r="AOI17" s="12"/>
      <c r="AOJ17" s="12"/>
      <c r="AOK17" s="12"/>
      <c r="AOL17" s="12"/>
      <c r="AOM17" s="12"/>
      <c r="AON17" s="12"/>
      <c r="AOO17" s="12"/>
      <c r="AOP17" s="12"/>
      <c r="AOQ17" s="12"/>
      <c r="AOR17" s="12"/>
      <c r="AOS17" s="12"/>
      <c r="AOT17" s="12"/>
      <c r="AOU17" s="12"/>
      <c r="AOV17" s="12"/>
      <c r="AOW17" s="12"/>
      <c r="AOX17" s="12"/>
      <c r="AOY17" s="12"/>
      <c r="AOZ17" s="12"/>
      <c r="APA17" s="12"/>
      <c r="APB17" s="12"/>
      <c r="APC17" s="12"/>
      <c r="APD17" s="12"/>
      <c r="APE17" s="12"/>
      <c r="APF17" s="12"/>
      <c r="APG17" s="12"/>
      <c r="APH17" s="12"/>
      <c r="API17" s="12"/>
      <c r="APJ17" s="12"/>
      <c r="APK17" s="12"/>
      <c r="APL17" s="12"/>
      <c r="APM17" s="12"/>
      <c r="APN17" s="12"/>
      <c r="APO17" s="12"/>
      <c r="APP17" s="12"/>
      <c r="APQ17" s="12"/>
      <c r="APR17" s="12"/>
      <c r="APS17" s="12"/>
      <c r="APT17" s="12"/>
      <c r="APU17" s="12"/>
      <c r="APV17" s="12"/>
      <c r="APW17" s="12"/>
      <c r="APX17" s="12"/>
      <c r="APY17" s="12"/>
      <c r="APZ17" s="12"/>
      <c r="AQA17" s="12"/>
      <c r="AQB17" s="12"/>
      <c r="AQC17" s="12"/>
      <c r="AQD17" s="12"/>
      <c r="AQE17" s="12"/>
      <c r="AQF17" s="12"/>
      <c r="AQG17" s="12"/>
      <c r="AQH17" s="12"/>
      <c r="AQI17" s="12"/>
      <c r="AQJ17" s="12"/>
      <c r="AQK17" s="12"/>
      <c r="AQL17" s="12"/>
      <c r="AQM17" s="12"/>
      <c r="AQN17" s="12"/>
      <c r="AQO17" s="12"/>
      <c r="AQP17" s="12"/>
      <c r="AQQ17" s="12"/>
      <c r="AQR17" s="12"/>
      <c r="AQS17" s="12"/>
      <c r="AQT17" s="12"/>
      <c r="AQU17" s="12"/>
      <c r="AQV17" s="12"/>
      <c r="AQW17" s="12"/>
      <c r="AQX17" s="12"/>
      <c r="AQY17" s="12"/>
      <c r="AQZ17" s="12"/>
      <c r="ARA17" s="12"/>
      <c r="ARB17" s="12"/>
      <c r="ARC17" s="12"/>
      <c r="ARD17" s="12"/>
      <c r="ARE17" s="12"/>
      <c r="ARF17" s="12"/>
      <c r="ARG17" s="12"/>
      <c r="ARH17" s="12"/>
      <c r="ARI17" s="12"/>
      <c r="ARJ17" s="12"/>
      <c r="ARK17" s="12"/>
      <c r="ARL17" s="12"/>
      <c r="ARM17" s="12"/>
      <c r="ARN17" s="12"/>
      <c r="ARO17" s="12"/>
      <c r="ARP17" s="12"/>
      <c r="ARQ17" s="12"/>
      <c r="ARR17" s="12"/>
      <c r="ARS17" s="12"/>
      <c r="ART17" s="12"/>
      <c r="ARU17" s="12"/>
      <c r="ARV17" s="12"/>
      <c r="ARW17" s="12"/>
      <c r="ARX17" s="12"/>
      <c r="ARY17" s="12"/>
      <c r="ARZ17" s="12"/>
      <c r="ASA17" s="12"/>
      <c r="ASB17" s="12"/>
      <c r="ASC17" s="12"/>
      <c r="ASD17" s="12"/>
      <c r="ASE17" s="12"/>
      <c r="ASF17" s="12"/>
      <c r="ASG17" s="12"/>
      <c r="ASH17" s="12"/>
      <c r="ASI17" s="12"/>
      <c r="ASJ17" s="12"/>
      <c r="ASK17" s="12"/>
      <c r="ASL17" s="12"/>
      <c r="ASM17" s="12"/>
      <c r="ASN17" s="12"/>
      <c r="ASO17" s="12"/>
      <c r="ASP17" s="12"/>
      <c r="ASQ17" s="12"/>
      <c r="ASR17" s="12"/>
      <c r="ASS17" s="12"/>
      <c r="AST17" s="12"/>
      <c r="ASU17" s="12"/>
      <c r="ASV17" s="12"/>
      <c r="ASW17" s="12"/>
      <c r="ASX17" s="12"/>
      <c r="ASY17" s="12"/>
      <c r="ASZ17" s="12"/>
      <c r="ATA17" s="12"/>
      <c r="ATB17" s="12"/>
      <c r="ATC17" s="12"/>
      <c r="ATD17" s="12"/>
      <c r="ATE17" s="12"/>
      <c r="ATF17" s="12"/>
      <c r="ATG17" s="12"/>
      <c r="ATH17" s="12"/>
      <c r="ATI17" s="12"/>
      <c r="ATJ17" s="12"/>
      <c r="ATK17" s="12"/>
      <c r="ATL17" s="12"/>
      <c r="ATM17" s="12"/>
      <c r="ATN17" s="12"/>
      <c r="ATO17" s="12"/>
      <c r="ATP17" s="12"/>
      <c r="ATQ17" s="12"/>
      <c r="ATR17" s="12"/>
      <c r="ATS17" s="12"/>
      <c r="ATT17" s="12"/>
      <c r="ATU17" s="12"/>
      <c r="ATV17" s="12"/>
      <c r="ATW17" s="12"/>
      <c r="ATX17" s="12"/>
      <c r="ATY17" s="12"/>
      <c r="ATZ17" s="12"/>
      <c r="AUA17" s="12"/>
      <c r="AUB17" s="12"/>
      <c r="AUC17" s="12"/>
      <c r="AUD17" s="12"/>
      <c r="AUE17" s="12"/>
      <c r="AUF17" s="12"/>
      <c r="AUG17" s="12"/>
      <c r="AUH17" s="12"/>
      <c r="AUI17" s="12"/>
      <c r="AUJ17" s="12"/>
      <c r="AUK17" s="12"/>
      <c r="AUL17" s="12"/>
      <c r="AUM17" s="12"/>
      <c r="AUN17" s="12"/>
      <c r="AUO17" s="12"/>
      <c r="AUP17" s="12"/>
      <c r="AUQ17" s="12"/>
      <c r="AUR17" s="12"/>
      <c r="AUS17" s="12"/>
      <c r="AUT17" s="12"/>
      <c r="AUU17" s="12"/>
      <c r="AUV17" s="12"/>
      <c r="AUW17" s="12"/>
      <c r="AUX17" s="12"/>
      <c r="AUY17" s="12"/>
      <c r="AUZ17" s="12"/>
      <c r="AVA17" s="12"/>
      <c r="AVB17" s="12"/>
      <c r="AVC17" s="12"/>
      <c r="AVD17" s="12"/>
      <c r="AVE17" s="12"/>
      <c r="AVF17" s="12"/>
      <c r="AVG17" s="12"/>
      <c r="AVH17" s="12"/>
      <c r="AVI17" s="12"/>
      <c r="AVJ17" s="12"/>
      <c r="AVK17" s="12"/>
      <c r="AVL17" s="12"/>
      <c r="AVM17" s="12"/>
      <c r="AVN17" s="12"/>
      <c r="AVO17" s="12"/>
      <c r="AVP17" s="12"/>
      <c r="AVQ17" s="12"/>
      <c r="AVR17" s="12"/>
      <c r="AVS17" s="12"/>
      <c r="AVT17" s="12"/>
      <c r="AVU17" s="12"/>
      <c r="AVV17" s="12"/>
      <c r="AVW17" s="12"/>
      <c r="AVX17" s="12"/>
      <c r="AVY17" s="12"/>
      <c r="AVZ17" s="12"/>
      <c r="AWA17" s="12"/>
      <c r="AWB17" s="12"/>
      <c r="AWC17" s="12"/>
      <c r="AWD17" s="12"/>
      <c r="AWE17" s="12"/>
      <c r="AWF17" s="12"/>
      <c r="AWG17" s="12"/>
      <c r="AWH17" s="12"/>
      <c r="AWI17" s="12"/>
      <c r="AWJ17" s="12"/>
      <c r="AWK17" s="12"/>
      <c r="AWL17" s="12"/>
      <c r="AWM17" s="12"/>
      <c r="AWN17" s="12"/>
      <c r="AWO17" s="12"/>
      <c r="AWP17" s="12"/>
      <c r="AWQ17" s="12"/>
      <c r="AWR17" s="12"/>
      <c r="AWS17" s="12"/>
      <c r="AWT17" s="12"/>
      <c r="AWU17" s="12"/>
      <c r="AWV17" s="12"/>
      <c r="AWW17" s="12"/>
      <c r="AWX17" s="12"/>
      <c r="AWY17" s="12"/>
      <c r="AWZ17" s="12"/>
      <c r="AXA17" s="12"/>
      <c r="AXB17" s="12"/>
      <c r="AXC17" s="12"/>
      <c r="AXD17" s="12"/>
      <c r="AXE17" s="12"/>
      <c r="AXF17" s="12"/>
      <c r="AXG17" s="12"/>
      <c r="AXH17" s="12"/>
      <c r="AXI17" s="12"/>
      <c r="AXJ17" s="12"/>
      <c r="AXK17" s="12"/>
      <c r="AXL17" s="12"/>
      <c r="AXM17" s="12"/>
      <c r="AXN17" s="12"/>
      <c r="AXO17" s="12"/>
      <c r="AXP17" s="12"/>
      <c r="AXQ17" s="12"/>
      <c r="AXR17" s="12"/>
      <c r="AXS17" s="12"/>
      <c r="AXT17" s="12"/>
      <c r="AXU17" s="12"/>
      <c r="AXV17" s="12"/>
      <c r="AXW17" s="12"/>
      <c r="AXX17" s="12"/>
      <c r="AXY17" s="12"/>
      <c r="AXZ17" s="12"/>
      <c r="AYA17" s="12"/>
      <c r="AYB17" s="12"/>
      <c r="AYC17" s="12"/>
      <c r="AYD17" s="12"/>
      <c r="AYE17" s="12"/>
      <c r="AYF17" s="12"/>
      <c r="AYG17" s="12"/>
      <c r="AYH17" s="12"/>
      <c r="AYI17" s="12"/>
      <c r="AYJ17" s="12"/>
      <c r="AYK17" s="12"/>
      <c r="AYL17" s="12"/>
      <c r="AYM17" s="12"/>
      <c r="AYN17" s="12"/>
      <c r="AYO17" s="12"/>
      <c r="AYP17" s="12"/>
      <c r="AYQ17" s="12"/>
      <c r="AYR17" s="12"/>
      <c r="AYS17" s="12"/>
      <c r="AYT17" s="12"/>
      <c r="AYU17" s="12"/>
      <c r="AYV17" s="12"/>
      <c r="AYW17" s="12"/>
      <c r="AYX17" s="12"/>
      <c r="AYY17" s="12"/>
      <c r="AYZ17" s="12"/>
      <c r="AZA17" s="12"/>
      <c r="AZB17" s="12"/>
      <c r="AZC17" s="12"/>
      <c r="AZD17" s="12"/>
      <c r="AZE17" s="12"/>
      <c r="AZF17" s="12"/>
      <c r="AZG17" s="12"/>
      <c r="AZH17" s="12"/>
      <c r="AZI17" s="12"/>
      <c r="AZJ17" s="12"/>
      <c r="AZK17" s="12"/>
      <c r="AZL17" s="12"/>
      <c r="AZM17" s="12"/>
      <c r="AZN17" s="12"/>
      <c r="AZO17" s="12"/>
      <c r="AZP17" s="12"/>
      <c r="AZQ17" s="12"/>
      <c r="AZR17" s="12"/>
      <c r="AZS17" s="12"/>
      <c r="AZT17" s="12"/>
      <c r="AZU17" s="12"/>
      <c r="AZV17" s="12"/>
      <c r="AZW17" s="12"/>
      <c r="AZX17" s="12"/>
      <c r="AZY17" s="12"/>
      <c r="AZZ17" s="12"/>
      <c r="BAA17" s="12"/>
      <c r="BAB17" s="12"/>
      <c r="BAC17" s="12"/>
      <c r="BAD17" s="12"/>
      <c r="BAE17" s="12"/>
      <c r="BAF17" s="12"/>
      <c r="BAG17" s="12"/>
      <c r="BAH17" s="12"/>
      <c r="BAI17" s="12"/>
      <c r="BAJ17" s="12"/>
      <c r="BAK17" s="12"/>
      <c r="BAL17" s="12"/>
      <c r="BAM17" s="12"/>
      <c r="BAN17" s="12"/>
      <c r="BAO17" s="12"/>
      <c r="BAP17" s="12"/>
      <c r="BAQ17" s="12"/>
      <c r="BAR17" s="12"/>
      <c r="BAS17" s="12"/>
      <c r="BAT17" s="12"/>
      <c r="BAU17" s="12"/>
      <c r="BAV17" s="12"/>
      <c r="BAW17" s="12"/>
      <c r="BAX17" s="12"/>
      <c r="BAY17" s="12"/>
      <c r="BAZ17" s="12"/>
      <c r="BBA17" s="12"/>
      <c r="BBB17" s="12"/>
      <c r="BBC17" s="12"/>
      <c r="BBD17" s="12"/>
      <c r="BBE17" s="12"/>
      <c r="BBF17" s="12"/>
      <c r="BBG17" s="12"/>
      <c r="BBH17" s="12"/>
      <c r="BBI17" s="12"/>
      <c r="BBJ17" s="12"/>
      <c r="BBK17" s="12"/>
      <c r="BBL17" s="12"/>
      <c r="BBM17" s="12"/>
      <c r="BBN17" s="12"/>
      <c r="BBO17" s="12"/>
      <c r="BBP17" s="12"/>
      <c r="BBQ17" s="12"/>
      <c r="BBR17" s="12"/>
      <c r="BBS17" s="12"/>
      <c r="BBT17" s="12"/>
      <c r="BBU17" s="12"/>
      <c r="BBV17" s="12"/>
      <c r="BBW17" s="12"/>
      <c r="BBX17" s="12"/>
      <c r="BBY17" s="12"/>
      <c r="BBZ17" s="12"/>
      <c r="BCA17" s="12"/>
      <c r="BCB17" s="12"/>
      <c r="BCC17" s="12"/>
      <c r="BCD17" s="12"/>
      <c r="BCE17" s="12"/>
      <c r="BCF17" s="12"/>
      <c r="BCG17" s="12"/>
      <c r="BCH17" s="12"/>
      <c r="BCI17" s="12"/>
      <c r="BCJ17" s="12"/>
      <c r="BCK17" s="12"/>
      <c r="BCL17" s="12"/>
      <c r="BCM17" s="12"/>
      <c r="BCN17" s="12"/>
      <c r="BCO17" s="12"/>
      <c r="BCP17" s="12"/>
      <c r="BCQ17" s="12"/>
      <c r="BCR17" s="12"/>
      <c r="BCS17" s="12"/>
      <c r="BCT17" s="12"/>
      <c r="BCU17" s="12"/>
      <c r="BCV17" s="12"/>
      <c r="BCW17" s="12"/>
      <c r="BCX17" s="12"/>
      <c r="BCY17" s="12"/>
      <c r="BCZ17" s="12"/>
      <c r="BDA17" s="12"/>
      <c r="BDB17" s="12"/>
      <c r="BDC17" s="12"/>
      <c r="BDD17" s="12"/>
      <c r="BDE17" s="12"/>
      <c r="BDF17" s="12"/>
      <c r="BDG17" s="12"/>
      <c r="BDH17" s="12"/>
      <c r="BDI17" s="12"/>
      <c r="BDJ17" s="12"/>
      <c r="BDK17" s="12"/>
      <c r="BDL17" s="12"/>
      <c r="BDM17" s="12"/>
      <c r="BDN17" s="12"/>
      <c r="BDO17" s="12"/>
      <c r="BDP17" s="12"/>
      <c r="BDQ17" s="12"/>
      <c r="BDR17" s="12"/>
      <c r="BDS17" s="12"/>
      <c r="BDT17" s="12"/>
      <c r="BDU17" s="12"/>
      <c r="BDV17" s="12"/>
      <c r="BDW17" s="12"/>
      <c r="BDX17" s="12"/>
      <c r="BDY17" s="12"/>
      <c r="BDZ17" s="12"/>
      <c r="BEA17" s="12"/>
      <c r="BEB17" s="12"/>
      <c r="BEC17" s="12"/>
      <c r="BED17" s="12"/>
      <c r="BEE17" s="12"/>
      <c r="BEF17" s="12"/>
      <c r="BEG17" s="12"/>
      <c r="BEH17" s="12"/>
      <c r="BEI17" s="12"/>
      <c r="BEJ17" s="12"/>
      <c r="BEK17" s="12"/>
      <c r="BEL17" s="12"/>
      <c r="BEM17" s="12"/>
      <c r="BEN17" s="12"/>
      <c r="BEO17" s="12"/>
      <c r="BEP17" s="12"/>
      <c r="BEQ17" s="12"/>
      <c r="BER17" s="12"/>
      <c r="BES17" s="12"/>
      <c r="BET17" s="12"/>
      <c r="BEU17" s="12"/>
      <c r="BEV17" s="12"/>
      <c r="BEW17" s="12"/>
      <c r="BEX17" s="12"/>
      <c r="BEY17" s="12"/>
      <c r="BEZ17" s="12"/>
      <c r="BFA17" s="12"/>
      <c r="BFB17" s="12"/>
      <c r="BFC17" s="12"/>
      <c r="BFD17" s="12"/>
      <c r="BFE17" s="12"/>
      <c r="BFF17" s="12"/>
      <c r="BFG17" s="12"/>
      <c r="BFH17" s="12"/>
      <c r="BFI17" s="12"/>
      <c r="BFJ17" s="12"/>
      <c r="BFK17" s="12"/>
      <c r="BFL17" s="12"/>
      <c r="BFM17" s="12"/>
      <c r="BFN17" s="12"/>
      <c r="BFO17" s="12"/>
      <c r="BFP17" s="12"/>
      <c r="BFQ17" s="12"/>
      <c r="BFR17" s="12"/>
      <c r="BFS17" s="12"/>
      <c r="BFT17" s="12"/>
      <c r="BFU17" s="12"/>
      <c r="BFV17" s="12"/>
      <c r="BFW17" s="12"/>
      <c r="BFX17" s="12"/>
      <c r="BFY17" s="12"/>
      <c r="BFZ17" s="12"/>
      <c r="BGA17" s="12"/>
      <c r="BGB17" s="12"/>
      <c r="BGC17" s="12"/>
      <c r="BGD17" s="12"/>
      <c r="BGE17" s="12"/>
      <c r="BGF17" s="12"/>
      <c r="BGG17" s="12"/>
      <c r="BGH17" s="12"/>
      <c r="BGI17" s="12"/>
      <c r="BGJ17" s="12"/>
      <c r="BGK17" s="12"/>
      <c r="BGL17" s="12"/>
      <c r="BGM17" s="12"/>
      <c r="BGN17" s="12"/>
      <c r="BGO17" s="12"/>
      <c r="BGP17" s="12"/>
      <c r="BGQ17" s="12"/>
      <c r="BGR17" s="12"/>
      <c r="BGS17" s="12"/>
      <c r="BGT17" s="12"/>
      <c r="BGU17" s="12"/>
      <c r="BGV17" s="12"/>
      <c r="BGW17" s="12"/>
      <c r="BGX17" s="12"/>
      <c r="BGY17" s="12"/>
      <c r="BGZ17" s="12"/>
      <c r="BHA17" s="12"/>
      <c r="BHB17" s="12"/>
      <c r="BHC17" s="12"/>
      <c r="BHD17" s="12"/>
      <c r="BHE17" s="12"/>
      <c r="BHF17" s="12"/>
      <c r="BHG17" s="12"/>
      <c r="BHH17" s="12"/>
      <c r="BHI17" s="12"/>
      <c r="BHJ17" s="12"/>
      <c r="BHK17" s="12"/>
      <c r="BHL17" s="12"/>
      <c r="BHM17" s="12"/>
      <c r="BHN17" s="12"/>
      <c r="BHO17" s="12"/>
      <c r="BHP17" s="12"/>
      <c r="BHQ17" s="12"/>
      <c r="BHR17" s="12"/>
      <c r="BHS17" s="12"/>
      <c r="BHT17" s="12"/>
      <c r="BHU17" s="12"/>
      <c r="BHV17" s="12"/>
      <c r="BHW17" s="12"/>
      <c r="BHX17" s="12"/>
      <c r="BHY17" s="12"/>
      <c r="BHZ17" s="12"/>
      <c r="BIA17" s="12"/>
      <c r="BIB17" s="12"/>
      <c r="BIC17" s="12"/>
      <c r="BID17" s="12"/>
      <c r="BIE17" s="12"/>
      <c r="BIF17" s="12"/>
      <c r="BIG17" s="12"/>
      <c r="BIH17" s="12"/>
      <c r="BII17" s="12"/>
      <c r="BIJ17" s="12"/>
      <c r="BIK17" s="12"/>
      <c r="BIL17" s="12"/>
      <c r="BIM17" s="12"/>
      <c r="BIN17" s="12"/>
      <c r="BIO17" s="12"/>
      <c r="BIP17" s="12"/>
      <c r="BIQ17" s="12"/>
      <c r="BIR17" s="12"/>
      <c r="BIS17" s="12"/>
      <c r="BIT17" s="12"/>
      <c r="BIU17" s="12"/>
      <c r="BIV17" s="12"/>
      <c r="BIW17" s="12"/>
      <c r="BIX17" s="12"/>
      <c r="BIY17" s="12"/>
      <c r="BIZ17" s="12"/>
      <c r="BJA17" s="12"/>
      <c r="BJB17" s="12"/>
      <c r="BJC17" s="12"/>
      <c r="BJD17" s="12"/>
      <c r="BJE17" s="12"/>
      <c r="BJF17" s="12"/>
      <c r="BJG17" s="12"/>
      <c r="BJH17" s="12"/>
      <c r="BJI17" s="12"/>
      <c r="BJJ17" s="12"/>
      <c r="BJK17" s="12"/>
      <c r="BJL17" s="12"/>
      <c r="BJM17" s="12"/>
      <c r="BJN17" s="12"/>
      <c r="BJO17" s="12"/>
      <c r="BJP17" s="12"/>
      <c r="BJQ17" s="12"/>
      <c r="BJR17" s="12"/>
      <c r="BJS17" s="12"/>
      <c r="BJT17" s="12"/>
      <c r="BJU17" s="12"/>
      <c r="BJV17" s="12"/>
      <c r="BJW17" s="12"/>
      <c r="BJX17" s="12"/>
      <c r="BJY17" s="12"/>
      <c r="BJZ17" s="12"/>
      <c r="BKA17" s="12"/>
      <c r="BKB17" s="12"/>
      <c r="BKC17" s="12"/>
      <c r="BKD17" s="12"/>
      <c r="BKE17" s="12"/>
      <c r="BKF17" s="12"/>
      <c r="BKG17" s="12"/>
      <c r="BKH17" s="12"/>
      <c r="BKI17" s="12"/>
      <c r="BKJ17" s="12"/>
      <c r="BKK17" s="12"/>
      <c r="BKL17" s="12"/>
      <c r="BKM17" s="12"/>
      <c r="BKN17" s="12"/>
      <c r="BKO17" s="12"/>
      <c r="BKP17" s="12"/>
      <c r="BKQ17" s="12"/>
      <c r="BKR17" s="12"/>
      <c r="BKS17" s="12"/>
      <c r="BKT17" s="12"/>
      <c r="BKU17" s="12"/>
      <c r="BKV17" s="12"/>
      <c r="BKW17" s="12"/>
      <c r="BKX17" s="12"/>
      <c r="BKY17" s="12"/>
      <c r="BKZ17" s="12"/>
      <c r="BLA17" s="12"/>
      <c r="BLB17" s="12"/>
      <c r="BLC17" s="12"/>
      <c r="BLD17" s="12"/>
      <c r="BLE17" s="12"/>
      <c r="BLF17" s="12"/>
      <c r="BLG17" s="12"/>
      <c r="BLH17" s="12"/>
      <c r="BLI17" s="12"/>
      <c r="BLJ17" s="12"/>
      <c r="BLK17" s="12"/>
      <c r="BLL17" s="12"/>
      <c r="BLM17" s="12"/>
      <c r="BLN17" s="12"/>
      <c r="BLO17" s="12"/>
      <c r="BLP17" s="12"/>
      <c r="BLQ17" s="12"/>
      <c r="BLR17" s="12"/>
      <c r="BLS17" s="12"/>
      <c r="BLT17" s="12"/>
      <c r="BLU17" s="12"/>
      <c r="BLV17" s="12"/>
      <c r="BLW17" s="12"/>
      <c r="BLX17" s="12"/>
      <c r="BLY17" s="12"/>
      <c r="BLZ17" s="12"/>
      <c r="BMA17" s="12"/>
      <c r="BMB17" s="12"/>
      <c r="BMC17" s="12"/>
      <c r="BMD17" s="12"/>
      <c r="BME17" s="12"/>
      <c r="BMF17" s="12"/>
      <c r="BMG17" s="12"/>
      <c r="BMH17" s="12"/>
      <c r="BMI17" s="12"/>
      <c r="BMJ17" s="12"/>
      <c r="BMK17" s="12"/>
      <c r="BML17" s="12"/>
      <c r="BMM17" s="12"/>
      <c r="BMN17" s="12"/>
      <c r="BMO17" s="12"/>
      <c r="BMP17" s="12"/>
      <c r="BMQ17" s="12"/>
      <c r="BMR17" s="12"/>
      <c r="BMS17" s="12"/>
      <c r="BMT17" s="12"/>
      <c r="BMU17" s="12"/>
      <c r="BMV17" s="12"/>
      <c r="BMW17" s="12"/>
      <c r="BMX17" s="12"/>
      <c r="BMY17" s="12"/>
      <c r="BMZ17" s="12"/>
      <c r="BNA17" s="12"/>
      <c r="BNB17" s="12"/>
      <c r="BNC17" s="12"/>
      <c r="BND17" s="12"/>
      <c r="BNE17" s="12"/>
      <c r="BNF17" s="12"/>
      <c r="BNG17" s="12"/>
      <c r="BNH17" s="12"/>
      <c r="BNI17" s="12"/>
      <c r="BNJ17" s="12"/>
      <c r="BNK17" s="12"/>
      <c r="BNL17" s="12"/>
      <c r="BNM17" s="12"/>
      <c r="BNN17" s="12"/>
      <c r="BNO17" s="12"/>
      <c r="BNP17" s="12"/>
      <c r="BNQ17" s="12"/>
      <c r="BNR17" s="12"/>
      <c r="BNS17" s="12"/>
      <c r="BNT17" s="12"/>
      <c r="BNU17" s="12"/>
      <c r="BNV17" s="12"/>
      <c r="BNW17" s="12"/>
      <c r="BNX17" s="12"/>
      <c r="BNY17" s="12"/>
      <c r="BNZ17" s="12"/>
      <c r="BOA17" s="12"/>
      <c r="BOB17" s="12"/>
      <c r="BOC17" s="12"/>
      <c r="BOD17" s="12"/>
      <c r="BOE17" s="12"/>
      <c r="BOF17" s="12"/>
      <c r="BOG17" s="12"/>
      <c r="BOH17" s="12"/>
      <c r="BOI17" s="12"/>
      <c r="BOJ17" s="12"/>
      <c r="BOK17" s="12"/>
      <c r="BOL17" s="12"/>
      <c r="BOM17" s="12"/>
      <c r="BON17" s="12"/>
      <c r="BOO17" s="12"/>
      <c r="BOP17" s="12"/>
      <c r="BOQ17" s="12"/>
      <c r="BOR17" s="12"/>
      <c r="BOS17" s="12"/>
      <c r="BOT17" s="12"/>
      <c r="BOU17" s="12"/>
      <c r="BOV17" s="12"/>
      <c r="BOW17" s="12"/>
      <c r="BOX17" s="12"/>
      <c r="BOY17" s="12"/>
      <c r="BOZ17" s="12"/>
      <c r="BPA17" s="12"/>
      <c r="BPB17" s="12"/>
      <c r="BPC17" s="12"/>
      <c r="BPD17" s="12"/>
      <c r="BPE17" s="12"/>
      <c r="BPF17" s="12"/>
      <c r="BPG17" s="12"/>
      <c r="BPH17" s="12"/>
      <c r="BPI17" s="12"/>
      <c r="BPJ17" s="12"/>
      <c r="BPK17" s="12"/>
      <c r="BPL17" s="12"/>
      <c r="BPM17" s="12"/>
      <c r="BPN17" s="12"/>
      <c r="BPO17" s="12"/>
      <c r="BPP17" s="12"/>
      <c r="BPQ17" s="12"/>
      <c r="BPR17" s="12"/>
      <c r="BPS17" s="12"/>
      <c r="BPT17" s="12"/>
      <c r="BPU17" s="12"/>
      <c r="BPV17" s="12"/>
      <c r="BPW17" s="12"/>
      <c r="BPX17" s="12"/>
      <c r="BPY17" s="12"/>
      <c r="BPZ17" s="12"/>
      <c r="BQA17" s="12"/>
      <c r="BQB17" s="12"/>
      <c r="BQC17" s="12"/>
      <c r="BQD17" s="12"/>
      <c r="BQE17" s="12"/>
      <c r="BQF17" s="12"/>
      <c r="BQG17" s="12"/>
      <c r="BQH17" s="12"/>
      <c r="BQI17" s="12"/>
      <c r="BQJ17" s="12"/>
      <c r="BQK17" s="12"/>
      <c r="BQL17" s="12"/>
      <c r="BQM17" s="12"/>
      <c r="BQN17" s="12"/>
      <c r="BQO17" s="12"/>
      <c r="BQP17" s="12"/>
      <c r="BQQ17" s="12"/>
      <c r="BQR17" s="12"/>
      <c r="BQS17" s="12"/>
      <c r="BQT17" s="12"/>
      <c r="BQU17" s="12"/>
      <c r="BQV17" s="12"/>
      <c r="BQW17" s="12"/>
      <c r="BQX17" s="12"/>
      <c r="BQY17" s="12"/>
      <c r="BQZ17" s="12"/>
      <c r="BRA17" s="12"/>
      <c r="BRB17" s="12"/>
      <c r="BRC17" s="12"/>
      <c r="BRD17" s="12"/>
      <c r="BRE17" s="12"/>
      <c r="BRF17" s="12"/>
      <c r="BRG17" s="12"/>
      <c r="BRH17" s="12"/>
      <c r="BRI17" s="12"/>
      <c r="BRJ17" s="12"/>
      <c r="BRK17" s="12"/>
      <c r="BRL17" s="12"/>
      <c r="BRM17" s="12"/>
      <c r="BRN17" s="12"/>
      <c r="BRO17" s="12"/>
      <c r="BRP17" s="12"/>
      <c r="BRQ17" s="12"/>
      <c r="BRR17" s="12"/>
      <c r="BRS17" s="12"/>
      <c r="BRT17" s="12"/>
      <c r="BRU17" s="12"/>
      <c r="BRV17" s="12"/>
      <c r="BRW17" s="12"/>
      <c r="BRX17" s="12"/>
      <c r="BRY17" s="12"/>
      <c r="BRZ17" s="12"/>
      <c r="BSA17" s="12"/>
      <c r="BSB17" s="12"/>
      <c r="BSC17" s="12"/>
      <c r="BSD17" s="12"/>
      <c r="BSE17" s="12"/>
      <c r="BSF17" s="12"/>
      <c r="BSG17" s="12"/>
      <c r="BSH17" s="12"/>
      <c r="BSI17" s="12"/>
      <c r="BSJ17" s="12"/>
      <c r="BSK17" s="12"/>
      <c r="BSL17" s="12"/>
      <c r="BSM17" s="12"/>
      <c r="BSN17" s="12"/>
      <c r="BSO17" s="12"/>
      <c r="BSP17" s="12"/>
      <c r="BSQ17" s="12"/>
      <c r="BSR17" s="12"/>
      <c r="BSS17" s="12"/>
      <c r="BST17" s="12"/>
      <c r="BSU17" s="12"/>
      <c r="BSV17" s="12"/>
      <c r="BSW17" s="12"/>
      <c r="BSX17" s="12"/>
      <c r="BSY17" s="12"/>
      <c r="BSZ17" s="12"/>
      <c r="BTA17" s="12"/>
      <c r="BTB17" s="12"/>
      <c r="BTC17" s="12"/>
      <c r="BTD17" s="12"/>
      <c r="BTE17" s="12"/>
      <c r="BTF17" s="12"/>
      <c r="BTG17" s="12"/>
      <c r="BTH17" s="12"/>
      <c r="BTI17" s="12"/>
      <c r="BTJ17" s="12"/>
      <c r="BTK17" s="12"/>
      <c r="BTL17" s="12"/>
      <c r="BTM17" s="12"/>
      <c r="BTN17" s="12"/>
      <c r="BTO17" s="12"/>
      <c r="BTP17" s="12"/>
      <c r="BTQ17" s="12"/>
      <c r="BTR17" s="12"/>
      <c r="BTS17" s="12"/>
      <c r="BTT17" s="12"/>
      <c r="BTU17" s="12"/>
      <c r="BTV17" s="12"/>
      <c r="BTW17" s="12"/>
      <c r="BTX17" s="12"/>
      <c r="BTY17" s="12"/>
      <c r="BTZ17" s="12"/>
      <c r="BUA17" s="12"/>
      <c r="BUB17" s="12"/>
      <c r="BUC17" s="12"/>
      <c r="BUD17" s="12"/>
      <c r="BUE17" s="12"/>
      <c r="BUF17" s="12"/>
      <c r="BUG17" s="12"/>
      <c r="BUH17" s="12"/>
      <c r="BUI17" s="12"/>
      <c r="BUJ17" s="12"/>
      <c r="BUK17" s="12"/>
      <c r="BUL17" s="12"/>
      <c r="BUM17" s="12"/>
      <c r="BUN17" s="12"/>
      <c r="BUO17" s="12"/>
      <c r="BUP17" s="12"/>
      <c r="BUQ17" s="12"/>
      <c r="BUR17" s="12"/>
      <c r="BUS17" s="12"/>
      <c r="BUT17" s="12"/>
      <c r="BUU17" s="12"/>
      <c r="BUV17" s="12"/>
      <c r="BUW17" s="12"/>
      <c r="BUX17" s="12"/>
      <c r="BUY17" s="12"/>
      <c r="BUZ17" s="12"/>
      <c r="BVA17" s="12"/>
      <c r="BVB17" s="12"/>
      <c r="BVC17" s="12"/>
      <c r="BVD17" s="12"/>
      <c r="BVE17" s="12"/>
      <c r="BVF17" s="12"/>
      <c r="BVG17" s="12"/>
      <c r="BVH17" s="12"/>
      <c r="BVI17" s="12"/>
      <c r="BVJ17" s="12"/>
      <c r="BVK17" s="12"/>
      <c r="BVL17" s="12"/>
      <c r="BVM17" s="12"/>
      <c r="BVN17" s="12"/>
      <c r="BVO17" s="12"/>
      <c r="BVP17" s="12"/>
      <c r="BVQ17" s="12"/>
      <c r="BVR17" s="12"/>
      <c r="BVS17" s="12"/>
      <c r="BVT17" s="12"/>
      <c r="BVU17" s="12"/>
      <c r="BVV17" s="12"/>
      <c r="BVW17" s="12"/>
      <c r="BVX17" s="12"/>
      <c r="BVY17" s="12"/>
      <c r="BVZ17" s="12"/>
      <c r="BWA17" s="12"/>
      <c r="BWB17" s="12"/>
      <c r="BWC17" s="12"/>
      <c r="BWD17" s="12"/>
      <c r="BWE17" s="12"/>
      <c r="BWF17" s="12"/>
      <c r="BWG17" s="12"/>
      <c r="BWH17" s="12"/>
      <c r="BWI17" s="12"/>
      <c r="BWJ17" s="12"/>
      <c r="BWK17" s="12"/>
      <c r="BWL17" s="12"/>
      <c r="BWM17" s="12"/>
      <c r="BWN17" s="12"/>
      <c r="BWO17" s="12"/>
      <c r="BWP17" s="12"/>
      <c r="BWQ17" s="12"/>
      <c r="BWR17" s="12"/>
      <c r="BWS17" s="12"/>
      <c r="BWT17" s="12"/>
      <c r="BWU17" s="12"/>
      <c r="BWV17" s="12"/>
      <c r="BWW17" s="12"/>
      <c r="BWX17" s="12"/>
      <c r="BWY17" s="12"/>
      <c r="BWZ17" s="12"/>
      <c r="BXA17" s="12"/>
      <c r="BXB17" s="12"/>
      <c r="BXC17" s="12"/>
      <c r="BXD17" s="12"/>
      <c r="BXE17" s="12"/>
      <c r="BXF17" s="12"/>
      <c r="BXG17" s="12"/>
      <c r="BXH17" s="12"/>
      <c r="BXI17" s="12"/>
      <c r="BXJ17" s="12"/>
      <c r="BXK17" s="12"/>
      <c r="BXL17" s="12"/>
      <c r="BXM17" s="12"/>
      <c r="BXN17" s="12"/>
      <c r="BXO17" s="12"/>
      <c r="BXP17" s="12"/>
      <c r="BXQ17" s="12"/>
      <c r="BXR17" s="12"/>
      <c r="BXS17" s="12"/>
      <c r="BXT17" s="12"/>
      <c r="BXU17" s="12"/>
      <c r="BXV17" s="12"/>
      <c r="BXW17" s="12"/>
      <c r="BXX17" s="12"/>
      <c r="BXY17" s="12"/>
      <c r="BXZ17" s="12"/>
      <c r="BYA17" s="12"/>
      <c r="BYB17" s="12"/>
      <c r="BYC17" s="12"/>
      <c r="BYD17" s="12"/>
      <c r="BYE17" s="12"/>
      <c r="BYF17" s="12"/>
      <c r="BYG17" s="12"/>
      <c r="BYH17" s="12"/>
      <c r="BYI17" s="12"/>
      <c r="BYJ17" s="12"/>
      <c r="BYK17" s="12"/>
      <c r="BYL17" s="12"/>
      <c r="BYM17" s="12"/>
      <c r="BYN17" s="12"/>
      <c r="BYO17" s="12"/>
      <c r="BYP17" s="12"/>
      <c r="BYQ17" s="12"/>
      <c r="BYR17" s="12"/>
      <c r="BYS17" s="12"/>
      <c r="BYT17" s="12"/>
      <c r="BYU17" s="12"/>
      <c r="BYV17" s="12"/>
      <c r="BYW17" s="12"/>
      <c r="BYX17" s="12"/>
      <c r="BYY17" s="12"/>
      <c r="BYZ17" s="12"/>
      <c r="BZA17" s="12"/>
      <c r="BZB17" s="12"/>
      <c r="BZC17" s="12"/>
      <c r="BZD17" s="12"/>
      <c r="BZE17" s="12"/>
      <c r="BZF17" s="12"/>
      <c r="BZG17" s="12"/>
      <c r="BZH17" s="12"/>
      <c r="BZI17" s="12"/>
      <c r="BZJ17" s="12"/>
      <c r="BZK17" s="12"/>
      <c r="BZL17" s="12"/>
      <c r="BZM17" s="12"/>
      <c r="BZN17" s="12"/>
      <c r="BZO17" s="12"/>
      <c r="BZP17" s="12"/>
      <c r="BZQ17" s="12"/>
      <c r="BZR17" s="12"/>
      <c r="BZS17" s="12"/>
      <c r="BZT17" s="12"/>
      <c r="BZU17" s="12"/>
      <c r="BZV17" s="12"/>
      <c r="BZW17" s="12"/>
      <c r="BZX17" s="12"/>
      <c r="BZY17" s="12"/>
      <c r="BZZ17" s="12"/>
      <c r="CAA17" s="12"/>
      <c r="CAB17" s="12"/>
      <c r="CAC17" s="12"/>
      <c r="CAD17" s="12"/>
      <c r="CAE17" s="12"/>
      <c r="CAF17" s="12"/>
      <c r="CAG17" s="12"/>
      <c r="CAH17" s="12"/>
      <c r="CAI17" s="12"/>
      <c r="CAJ17" s="12"/>
      <c r="CAK17" s="12"/>
      <c r="CAL17" s="12"/>
      <c r="CAM17" s="12"/>
      <c r="CAN17" s="12"/>
      <c r="CAO17" s="12"/>
      <c r="CAP17" s="12"/>
      <c r="CAQ17" s="12"/>
      <c r="CAR17" s="12"/>
      <c r="CAS17" s="12"/>
      <c r="CAT17" s="12"/>
      <c r="CAU17" s="12"/>
      <c r="CAV17" s="12"/>
      <c r="CAW17" s="12"/>
      <c r="CAX17" s="12"/>
      <c r="CAY17" s="12"/>
      <c r="CAZ17" s="12"/>
      <c r="CBA17" s="12"/>
      <c r="CBB17" s="12"/>
      <c r="CBC17" s="12"/>
      <c r="CBD17" s="12"/>
      <c r="CBE17" s="12"/>
      <c r="CBF17" s="12"/>
      <c r="CBG17" s="12"/>
      <c r="CBH17" s="12"/>
      <c r="CBI17" s="12"/>
      <c r="CBJ17" s="12"/>
      <c r="CBK17" s="12"/>
      <c r="CBL17" s="12"/>
      <c r="CBM17" s="12"/>
      <c r="CBN17" s="12"/>
      <c r="CBO17" s="12"/>
      <c r="CBP17" s="12"/>
      <c r="CBQ17" s="12"/>
      <c r="CBR17" s="12"/>
      <c r="CBS17" s="12"/>
      <c r="CBT17" s="12"/>
      <c r="CBU17" s="12"/>
      <c r="CBV17" s="12"/>
      <c r="CBW17" s="12"/>
      <c r="CBX17" s="12"/>
      <c r="CBY17" s="12"/>
      <c r="CBZ17" s="12"/>
      <c r="CCA17" s="12"/>
      <c r="CCB17" s="12"/>
      <c r="CCC17" s="12"/>
      <c r="CCD17" s="12"/>
      <c r="CCE17" s="12"/>
      <c r="CCF17" s="12"/>
      <c r="CCG17" s="12"/>
      <c r="CCH17" s="12"/>
      <c r="CCI17" s="12"/>
      <c r="CCJ17" s="12"/>
      <c r="CCK17" s="12"/>
      <c r="CCL17" s="12"/>
      <c r="CCM17" s="12"/>
      <c r="CCN17" s="12"/>
      <c r="CCO17" s="12"/>
      <c r="CCP17" s="12"/>
      <c r="CCQ17" s="12"/>
      <c r="CCR17" s="12"/>
      <c r="CCS17" s="12"/>
      <c r="CCT17" s="12"/>
      <c r="CCU17" s="12"/>
      <c r="CCV17" s="12"/>
      <c r="CCW17" s="12"/>
      <c r="CCX17" s="12"/>
      <c r="CCY17" s="12"/>
      <c r="CCZ17" s="12"/>
      <c r="CDA17" s="12"/>
      <c r="CDB17" s="12"/>
      <c r="CDC17" s="12"/>
      <c r="CDD17" s="12"/>
      <c r="CDE17" s="12"/>
      <c r="CDF17" s="12"/>
      <c r="CDG17" s="12"/>
      <c r="CDH17" s="12"/>
      <c r="CDI17" s="12"/>
      <c r="CDJ17" s="12"/>
      <c r="CDK17" s="12"/>
      <c r="CDL17" s="12"/>
      <c r="CDM17" s="12"/>
      <c r="CDN17" s="12"/>
      <c r="CDO17" s="12"/>
      <c r="CDP17" s="12"/>
      <c r="CDQ17" s="12"/>
      <c r="CDR17" s="12"/>
      <c r="CDS17" s="12"/>
      <c r="CDT17" s="12"/>
      <c r="CDU17" s="12"/>
      <c r="CDV17" s="12"/>
      <c r="CDW17" s="12"/>
      <c r="CDX17" s="12"/>
      <c r="CDY17" s="12"/>
      <c r="CDZ17" s="12"/>
      <c r="CEA17" s="12"/>
      <c r="CEB17" s="12"/>
      <c r="CEC17" s="12"/>
      <c r="CED17" s="12"/>
      <c r="CEE17" s="12"/>
      <c r="CEF17" s="12"/>
      <c r="CEG17" s="12"/>
      <c r="CEH17" s="12"/>
      <c r="CEI17" s="12"/>
      <c r="CEJ17" s="12"/>
      <c r="CEK17" s="12"/>
      <c r="CEL17" s="12"/>
      <c r="CEM17" s="12"/>
      <c r="CEN17" s="12"/>
      <c r="CEO17" s="12"/>
      <c r="CEP17" s="12"/>
      <c r="CEQ17" s="12"/>
      <c r="CER17" s="12"/>
      <c r="CES17" s="12"/>
      <c r="CET17" s="12"/>
      <c r="CEU17" s="12"/>
      <c r="CEV17" s="12"/>
      <c r="CEW17" s="12"/>
      <c r="CEX17" s="12"/>
      <c r="CEY17" s="12"/>
      <c r="CEZ17" s="12"/>
      <c r="CFA17" s="12"/>
      <c r="CFB17" s="12"/>
      <c r="CFC17" s="12"/>
      <c r="CFD17" s="12"/>
      <c r="CFE17" s="12"/>
      <c r="CFF17" s="12"/>
      <c r="CFG17" s="12"/>
      <c r="CFH17" s="12"/>
      <c r="CFI17" s="12"/>
      <c r="CFJ17" s="12"/>
      <c r="CFK17" s="12"/>
      <c r="CFL17" s="12"/>
      <c r="CFM17" s="12"/>
      <c r="CFN17" s="12"/>
      <c r="CFO17" s="12"/>
      <c r="CFP17" s="12"/>
      <c r="CFQ17" s="12"/>
      <c r="CFR17" s="12"/>
      <c r="CFS17" s="12"/>
      <c r="CFT17" s="12"/>
      <c r="CFU17" s="12"/>
      <c r="CFV17" s="12"/>
      <c r="CFW17" s="12"/>
      <c r="CFX17" s="12"/>
      <c r="CFY17" s="12"/>
      <c r="CFZ17" s="12"/>
      <c r="CGA17" s="12"/>
      <c r="CGB17" s="12"/>
      <c r="CGC17" s="12"/>
      <c r="CGD17" s="12"/>
      <c r="CGE17" s="12"/>
      <c r="CGF17" s="12"/>
      <c r="CGG17" s="12"/>
      <c r="CGH17" s="12"/>
      <c r="CGI17" s="12"/>
      <c r="CGJ17" s="12"/>
      <c r="CGK17" s="12"/>
      <c r="CGL17" s="12"/>
      <c r="CGM17" s="12"/>
      <c r="CGN17" s="12"/>
      <c r="CGO17" s="12"/>
      <c r="CGP17" s="12"/>
      <c r="CGQ17" s="12"/>
      <c r="CGR17" s="12"/>
      <c r="CGS17" s="12"/>
      <c r="CGT17" s="12"/>
      <c r="CGU17" s="12"/>
      <c r="CGV17" s="12"/>
      <c r="CGW17" s="12"/>
      <c r="CGX17" s="12"/>
      <c r="CGY17" s="12"/>
      <c r="CGZ17" s="12"/>
      <c r="CHA17" s="12"/>
      <c r="CHB17" s="12"/>
      <c r="CHC17" s="12"/>
      <c r="CHD17" s="12"/>
      <c r="CHE17" s="12"/>
      <c r="CHF17" s="12"/>
      <c r="CHG17" s="12"/>
      <c r="CHH17" s="12"/>
      <c r="CHI17" s="12"/>
      <c r="CHJ17" s="12"/>
      <c r="CHK17" s="12"/>
      <c r="CHL17" s="12"/>
      <c r="CHM17" s="12"/>
      <c r="CHN17" s="12"/>
      <c r="CHO17" s="12"/>
      <c r="CHP17" s="12"/>
      <c r="CHQ17" s="12"/>
      <c r="CHR17" s="12"/>
      <c r="CHS17" s="12"/>
      <c r="CHT17" s="12"/>
      <c r="CHU17" s="12"/>
      <c r="CHV17" s="12"/>
      <c r="CHW17" s="12"/>
      <c r="CHX17" s="12"/>
      <c r="CHY17" s="12"/>
      <c r="CHZ17" s="12"/>
      <c r="CIA17" s="12"/>
      <c r="CIB17" s="12"/>
      <c r="CIC17" s="12"/>
      <c r="CID17" s="12"/>
      <c r="CIE17" s="12"/>
      <c r="CIF17" s="12"/>
      <c r="CIG17" s="12"/>
      <c r="CIH17" s="12"/>
      <c r="CII17" s="12"/>
      <c r="CIJ17" s="12"/>
      <c r="CIK17" s="12"/>
      <c r="CIL17" s="12"/>
      <c r="CIM17" s="12"/>
      <c r="CIN17" s="12"/>
      <c r="CIO17" s="12"/>
      <c r="CIP17" s="12"/>
      <c r="CIQ17" s="12"/>
      <c r="CIR17" s="12"/>
      <c r="CIS17" s="12"/>
      <c r="CIT17" s="12"/>
      <c r="CIU17" s="12"/>
      <c r="CIV17" s="12"/>
      <c r="CIW17" s="12"/>
      <c r="CIX17" s="12"/>
      <c r="CIY17" s="12"/>
      <c r="CIZ17" s="12"/>
      <c r="CJA17" s="12"/>
      <c r="CJB17" s="12"/>
      <c r="CJC17" s="12"/>
      <c r="CJD17" s="12"/>
      <c r="CJE17" s="12"/>
      <c r="CJF17" s="12"/>
      <c r="CJG17" s="12"/>
      <c r="CJH17" s="12"/>
      <c r="CJI17" s="12"/>
      <c r="CJJ17" s="12"/>
      <c r="CJK17" s="12"/>
      <c r="CJL17" s="12"/>
      <c r="CJM17" s="12"/>
      <c r="CJN17" s="12"/>
      <c r="CJO17" s="12"/>
      <c r="CJP17" s="12"/>
      <c r="CJQ17" s="12"/>
      <c r="CJR17" s="12"/>
      <c r="CJS17" s="12"/>
      <c r="CJT17" s="12"/>
      <c r="CJU17" s="12"/>
      <c r="CJV17" s="12"/>
      <c r="CJW17" s="12"/>
      <c r="CJX17" s="12"/>
      <c r="CJY17" s="12"/>
      <c r="CJZ17" s="12"/>
      <c r="CKA17" s="12"/>
      <c r="CKB17" s="12"/>
      <c r="CKC17" s="12"/>
      <c r="CKD17" s="12"/>
      <c r="CKE17" s="12"/>
      <c r="CKF17" s="12"/>
      <c r="CKG17" s="12"/>
      <c r="CKH17" s="12"/>
      <c r="CKI17" s="12"/>
      <c r="CKJ17" s="12"/>
      <c r="CKK17" s="12"/>
      <c r="CKL17" s="12"/>
      <c r="CKM17" s="12"/>
      <c r="CKN17" s="12"/>
      <c r="CKO17" s="12"/>
      <c r="CKP17" s="12"/>
      <c r="CKQ17" s="12"/>
      <c r="CKR17" s="12"/>
      <c r="CKS17" s="12"/>
      <c r="CKT17" s="12"/>
      <c r="CKU17" s="12"/>
      <c r="CKV17" s="12"/>
      <c r="CKW17" s="12"/>
      <c r="CKX17" s="12"/>
      <c r="CKY17" s="12"/>
      <c r="CKZ17" s="12"/>
      <c r="CLA17" s="12"/>
      <c r="CLB17" s="12"/>
      <c r="CLC17" s="12"/>
      <c r="CLD17" s="12"/>
      <c r="CLE17" s="12"/>
      <c r="CLF17" s="12"/>
      <c r="CLG17" s="12"/>
      <c r="CLH17" s="12"/>
      <c r="CLI17" s="12"/>
      <c r="CLJ17" s="12"/>
      <c r="CLK17" s="12"/>
      <c r="CLL17" s="12"/>
      <c r="CLM17" s="12"/>
      <c r="CLN17" s="12"/>
      <c r="CLO17" s="12"/>
      <c r="CLP17" s="12"/>
      <c r="CLQ17" s="12"/>
      <c r="CLR17" s="12"/>
      <c r="CLS17" s="12"/>
      <c r="CLT17" s="12"/>
      <c r="CLU17" s="12"/>
      <c r="CLV17" s="12"/>
      <c r="CLW17" s="12"/>
      <c r="CLX17" s="12"/>
      <c r="CLY17" s="12"/>
      <c r="CLZ17" s="12"/>
      <c r="CMA17" s="12"/>
      <c r="CMB17" s="12"/>
      <c r="CMC17" s="12"/>
      <c r="CMD17" s="12"/>
      <c r="CME17" s="12"/>
      <c r="CMF17" s="12"/>
      <c r="CMG17" s="12"/>
      <c r="CMH17" s="12"/>
      <c r="CMI17" s="12"/>
      <c r="CMJ17" s="12"/>
      <c r="CMK17" s="12"/>
      <c r="CML17" s="12"/>
      <c r="CMM17" s="12"/>
      <c r="CMN17" s="12"/>
      <c r="CMO17" s="12"/>
      <c r="CMP17" s="12"/>
      <c r="CMQ17" s="12"/>
      <c r="CMR17" s="12"/>
      <c r="CMS17" s="12"/>
      <c r="CMT17" s="12"/>
      <c r="CMU17" s="12"/>
      <c r="CMV17" s="12"/>
      <c r="CMW17" s="12"/>
      <c r="CMX17" s="12"/>
      <c r="CMY17" s="12"/>
      <c r="CMZ17" s="12"/>
      <c r="CNA17" s="12"/>
      <c r="CNB17" s="12"/>
      <c r="CNC17" s="12"/>
      <c r="CND17" s="12"/>
      <c r="CNE17" s="12"/>
      <c r="CNF17" s="12"/>
      <c r="CNG17" s="12"/>
      <c r="CNH17" s="12"/>
      <c r="CNI17" s="12"/>
      <c r="CNJ17" s="12"/>
      <c r="CNK17" s="12"/>
      <c r="CNL17" s="12"/>
      <c r="CNM17" s="12"/>
      <c r="CNN17" s="12"/>
      <c r="CNO17" s="12"/>
      <c r="CNP17" s="12"/>
      <c r="CNQ17" s="12"/>
      <c r="CNR17" s="12"/>
      <c r="CNS17" s="12"/>
      <c r="CNT17" s="12"/>
      <c r="CNU17" s="12"/>
      <c r="CNV17" s="12"/>
      <c r="CNW17" s="12"/>
      <c r="CNX17" s="12"/>
      <c r="CNY17" s="12"/>
      <c r="CNZ17" s="12"/>
      <c r="COA17" s="12"/>
      <c r="COB17" s="12"/>
      <c r="COC17" s="12"/>
      <c r="COD17" s="12"/>
      <c r="COE17" s="12"/>
      <c r="COF17" s="12"/>
      <c r="COG17" s="12"/>
      <c r="COH17" s="12"/>
      <c r="COI17" s="12"/>
      <c r="COJ17" s="12"/>
      <c r="COK17" s="12"/>
      <c r="COL17" s="12"/>
      <c r="COM17" s="12"/>
      <c r="CON17" s="12"/>
      <c r="COO17" s="12"/>
      <c r="COP17" s="12"/>
      <c r="COQ17" s="12"/>
      <c r="COR17" s="12"/>
      <c r="COS17" s="12"/>
      <c r="COT17" s="12"/>
      <c r="COU17" s="12"/>
      <c r="COV17" s="12"/>
      <c r="COW17" s="12"/>
      <c r="COX17" s="12"/>
      <c r="COY17" s="12"/>
      <c r="COZ17" s="12"/>
      <c r="CPA17" s="12"/>
      <c r="CPB17" s="12"/>
      <c r="CPC17" s="12"/>
      <c r="CPD17" s="12"/>
      <c r="CPE17" s="12"/>
      <c r="CPF17" s="12"/>
      <c r="CPG17" s="12"/>
      <c r="CPH17" s="12"/>
      <c r="CPI17" s="12"/>
      <c r="CPJ17" s="12"/>
      <c r="CPK17" s="12"/>
      <c r="CPL17" s="12"/>
      <c r="CPM17" s="12"/>
      <c r="CPN17" s="12"/>
      <c r="CPO17" s="12"/>
      <c r="CPP17" s="12"/>
      <c r="CPQ17" s="12"/>
      <c r="CPR17" s="12"/>
      <c r="CPS17" s="12"/>
      <c r="CPT17" s="12"/>
      <c r="CPU17" s="12"/>
      <c r="CPV17" s="12"/>
      <c r="CPW17" s="12"/>
      <c r="CPX17" s="12"/>
      <c r="CPY17" s="12"/>
      <c r="CPZ17" s="12"/>
      <c r="CQA17" s="12"/>
      <c r="CQB17" s="12"/>
      <c r="CQC17" s="12"/>
      <c r="CQD17" s="12"/>
      <c r="CQE17" s="12"/>
      <c r="CQF17" s="12"/>
      <c r="CQG17" s="12"/>
      <c r="CQH17" s="12"/>
      <c r="CQI17" s="12"/>
      <c r="CQJ17" s="12"/>
      <c r="CQK17" s="12"/>
      <c r="CQL17" s="12"/>
      <c r="CQM17" s="12"/>
      <c r="CQN17" s="12"/>
      <c r="CQO17" s="12"/>
      <c r="CQP17" s="12"/>
      <c r="CQQ17" s="12"/>
      <c r="CQR17" s="12"/>
      <c r="CQS17" s="12"/>
      <c r="CQT17" s="12"/>
      <c r="CQU17" s="12"/>
      <c r="CQV17" s="12"/>
      <c r="CQW17" s="12"/>
      <c r="CQX17" s="12"/>
      <c r="CQY17" s="12"/>
      <c r="CQZ17" s="12"/>
      <c r="CRA17" s="12"/>
      <c r="CRB17" s="12"/>
      <c r="CRC17" s="12"/>
      <c r="CRD17" s="12"/>
      <c r="CRE17" s="12"/>
      <c r="CRF17" s="12"/>
      <c r="CRG17" s="12"/>
      <c r="CRH17" s="12"/>
      <c r="CRI17" s="12"/>
      <c r="CRJ17" s="12"/>
      <c r="CRK17" s="12"/>
      <c r="CRL17" s="12"/>
      <c r="CRM17" s="12"/>
      <c r="CRN17" s="12"/>
      <c r="CRO17" s="12"/>
      <c r="CRP17" s="12"/>
      <c r="CRQ17" s="12"/>
      <c r="CRR17" s="12"/>
      <c r="CRS17" s="12"/>
      <c r="CRT17" s="12"/>
      <c r="CRU17" s="12"/>
      <c r="CRV17" s="12"/>
      <c r="CRW17" s="12"/>
      <c r="CRX17" s="12"/>
      <c r="CRY17" s="12"/>
      <c r="CRZ17" s="12"/>
      <c r="CSA17" s="12"/>
      <c r="CSB17" s="12"/>
      <c r="CSC17" s="12"/>
      <c r="CSD17" s="12"/>
      <c r="CSE17" s="12"/>
      <c r="CSF17" s="12"/>
      <c r="CSG17" s="12"/>
      <c r="CSH17" s="12"/>
      <c r="CSI17" s="12"/>
      <c r="CSJ17" s="12"/>
      <c r="CSK17" s="12"/>
      <c r="CSL17" s="12"/>
      <c r="CSM17" s="12"/>
      <c r="CSN17" s="12"/>
      <c r="CSO17" s="12"/>
      <c r="CSP17" s="12"/>
      <c r="CSQ17" s="12"/>
      <c r="CSR17" s="12"/>
      <c r="CSS17" s="12"/>
      <c r="CST17" s="12"/>
      <c r="CSU17" s="12"/>
      <c r="CSV17" s="12"/>
      <c r="CSW17" s="12"/>
      <c r="CSX17" s="12"/>
      <c r="CSY17" s="12"/>
      <c r="CSZ17" s="12"/>
      <c r="CTA17" s="12"/>
      <c r="CTB17" s="12"/>
      <c r="CTC17" s="12"/>
      <c r="CTD17" s="12"/>
      <c r="CTE17" s="12"/>
      <c r="CTF17" s="12"/>
      <c r="CTG17" s="12"/>
      <c r="CTH17" s="12"/>
      <c r="CTI17" s="12"/>
      <c r="CTJ17" s="12"/>
      <c r="CTK17" s="12"/>
      <c r="CTL17" s="12"/>
      <c r="CTM17" s="12"/>
      <c r="CTN17" s="12"/>
      <c r="CTO17" s="12"/>
      <c r="CTP17" s="12"/>
      <c r="CTQ17" s="12"/>
      <c r="CTR17" s="12"/>
      <c r="CTS17" s="12"/>
      <c r="CTT17" s="12"/>
      <c r="CTU17" s="12"/>
      <c r="CTV17" s="12"/>
      <c r="CTW17" s="12"/>
      <c r="CTX17" s="12"/>
      <c r="CTY17" s="12"/>
      <c r="CTZ17" s="12"/>
      <c r="CUA17" s="12"/>
      <c r="CUB17" s="12"/>
      <c r="CUC17" s="12"/>
      <c r="CUD17" s="12"/>
      <c r="CUE17" s="12"/>
      <c r="CUF17" s="12"/>
      <c r="CUG17" s="12"/>
      <c r="CUH17" s="12"/>
      <c r="CUI17" s="12"/>
      <c r="CUJ17" s="12"/>
      <c r="CUK17" s="12"/>
      <c r="CUL17" s="12"/>
      <c r="CUM17" s="12"/>
      <c r="CUN17" s="12"/>
      <c r="CUO17" s="12"/>
      <c r="CUP17" s="12"/>
      <c r="CUQ17" s="12"/>
      <c r="CUR17" s="12"/>
      <c r="CUS17" s="12"/>
      <c r="CUT17" s="12"/>
      <c r="CUU17" s="12"/>
      <c r="CUV17" s="12"/>
      <c r="CUW17" s="12"/>
      <c r="CUX17" s="12"/>
      <c r="CUY17" s="12"/>
      <c r="CUZ17" s="12"/>
      <c r="CVA17" s="12"/>
      <c r="CVB17" s="12"/>
      <c r="CVC17" s="12"/>
      <c r="CVD17" s="12"/>
      <c r="CVE17" s="12"/>
      <c r="CVF17" s="12"/>
      <c r="CVG17" s="12"/>
      <c r="CVH17" s="12"/>
      <c r="CVI17" s="12"/>
      <c r="CVJ17" s="12"/>
      <c r="CVK17" s="12"/>
      <c r="CVL17" s="12"/>
      <c r="CVM17" s="12"/>
      <c r="CVN17" s="12"/>
      <c r="CVO17" s="12"/>
      <c r="CVP17" s="12"/>
      <c r="CVQ17" s="12"/>
      <c r="CVR17" s="12"/>
      <c r="CVS17" s="12"/>
      <c r="CVT17" s="12"/>
      <c r="CVU17" s="12"/>
      <c r="CVV17" s="12"/>
      <c r="CVW17" s="12"/>
      <c r="CVX17" s="12"/>
      <c r="CVY17" s="12"/>
      <c r="CVZ17" s="12"/>
      <c r="CWA17" s="12"/>
      <c r="CWB17" s="12"/>
      <c r="CWC17" s="12"/>
      <c r="CWD17" s="12"/>
      <c r="CWE17" s="12"/>
      <c r="CWF17" s="12"/>
      <c r="CWG17" s="12"/>
      <c r="CWH17" s="12"/>
      <c r="CWI17" s="12"/>
      <c r="CWJ17" s="12"/>
      <c r="CWK17" s="12"/>
      <c r="CWL17" s="12"/>
      <c r="CWM17" s="12"/>
      <c r="CWN17" s="12"/>
      <c r="CWO17" s="12"/>
      <c r="CWP17" s="12"/>
      <c r="CWQ17" s="12"/>
      <c r="CWR17" s="12"/>
      <c r="CWS17" s="12"/>
      <c r="CWT17" s="12"/>
      <c r="CWU17" s="12"/>
      <c r="CWV17" s="12"/>
      <c r="CWW17" s="12"/>
      <c r="CWX17" s="12"/>
      <c r="CWY17" s="12"/>
      <c r="CWZ17" s="12"/>
      <c r="CXA17" s="12"/>
      <c r="CXB17" s="12"/>
      <c r="CXC17" s="12"/>
      <c r="CXD17" s="12"/>
      <c r="CXE17" s="12"/>
      <c r="CXF17" s="12"/>
      <c r="CXG17" s="12"/>
      <c r="CXH17" s="12"/>
      <c r="CXI17" s="12"/>
      <c r="CXJ17" s="12"/>
      <c r="CXK17" s="12"/>
      <c r="CXL17" s="12"/>
      <c r="CXM17" s="12"/>
      <c r="CXN17" s="12"/>
      <c r="CXO17" s="12"/>
      <c r="CXP17" s="12"/>
      <c r="CXQ17" s="12"/>
      <c r="CXR17" s="12"/>
      <c r="CXS17" s="12"/>
      <c r="CXT17" s="12"/>
      <c r="CXU17" s="12"/>
      <c r="CXV17" s="12"/>
      <c r="CXW17" s="12"/>
      <c r="CXX17" s="12"/>
      <c r="CXY17" s="12"/>
      <c r="CXZ17" s="12"/>
      <c r="CYA17" s="12"/>
      <c r="CYB17" s="12"/>
      <c r="CYC17" s="12"/>
      <c r="CYD17" s="12"/>
      <c r="CYE17" s="12"/>
      <c r="CYF17" s="12"/>
      <c r="CYG17" s="12"/>
      <c r="CYH17" s="12"/>
      <c r="CYI17" s="12"/>
      <c r="CYJ17" s="12"/>
      <c r="CYK17" s="12"/>
      <c r="CYL17" s="12"/>
      <c r="CYM17" s="12"/>
      <c r="CYN17" s="12"/>
      <c r="CYO17" s="12"/>
      <c r="CYP17" s="12"/>
      <c r="CYQ17" s="12"/>
      <c r="CYR17" s="12"/>
      <c r="CYS17" s="12"/>
      <c r="CYT17" s="12"/>
      <c r="CYU17" s="12"/>
      <c r="CYV17" s="12"/>
      <c r="CYW17" s="12"/>
      <c r="CYX17" s="12"/>
      <c r="CYY17" s="12"/>
      <c r="CYZ17" s="12"/>
      <c r="CZA17" s="12"/>
      <c r="CZB17" s="12"/>
      <c r="CZC17" s="12"/>
      <c r="CZD17" s="12"/>
      <c r="CZE17" s="12"/>
      <c r="CZF17" s="12"/>
      <c r="CZG17" s="12"/>
      <c r="CZH17" s="12"/>
      <c r="CZI17" s="12"/>
      <c r="CZJ17" s="12"/>
      <c r="CZK17" s="12"/>
      <c r="CZL17" s="12"/>
      <c r="CZM17" s="12"/>
      <c r="CZN17" s="12"/>
      <c r="CZO17" s="12"/>
      <c r="CZP17" s="12"/>
      <c r="CZQ17" s="12"/>
      <c r="CZR17" s="12"/>
      <c r="CZS17" s="12"/>
      <c r="CZT17" s="12"/>
      <c r="CZU17" s="12"/>
      <c r="CZV17" s="12"/>
      <c r="CZW17" s="12"/>
      <c r="CZX17" s="12"/>
      <c r="CZY17" s="12"/>
      <c r="CZZ17" s="12"/>
      <c r="DAA17" s="12"/>
      <c r="DAB17" s="12"/>
      <c r="DAC17" s="12"/>
      <c r="DAD17" s="12"/>
      <c r="DAE17" s="12"/>
      <c r="DAF17" s="12"/>
      <c r="DAG17" s="12"/>
      <c r="DAH17" s="12"/>
      <c r="DAI17" s="12"/>
      <c r="DAJ17" s="12"/>
      <c r="DAK17" s="12"/>
      <c r="DAL17" s="12"/>
      <c r="DAM17" s="12"/>
      <c r="DAN17" s="12"/>
      <c r="DAO17" s="12"/>
      <c r="DAP17" s="12"/>
      <c r="DAQ17" s="12"/>
      <c r="DAR17" s="12"/>
      <c r="DAS17" s="12"/>
      <c r="DAT17" s="12"/>
      <c r="DAU17" s="12"/>
      <c r="DAV17" s="12"/>
      <c r="DAW17" s="12"/>
      <c r="DAX17" s="12"/>
      <c r="DAY17" s="12"/>
      <c r="DAZ17" s="12"/>
      <c r="DBA17" s="12"/>
      <c r="DBB17" s="12"/>
      <c r="DBC17" s="12"/>
      <c r="DBD17" s="12"/>
      <c r="DBE17" s="12"/>
      <c r="DBF17" s="12"/>
      <c r="DBG17" s="12"/>
      <c r="DBH17" s="12"/>
      <c r="DBI17" s="12"/>
      <c r="DBJ17" s="12"/>
      <c r="DBK17" s="12"/>
      <c r="DBL17" s="12"/>
      <c r="DBM17" s="12"/>
    </row>
    <row r="18" spans="1:2769" s="11" customFormat="1" ht="227" customHeight="1">
      <c r="A18" s="80" t="s">
        <v>114</v>
      </c>
      <c r="B18" s="89" t="s">
        <v>167</v>
      </c>
      <c r="C18" s="80" t="s">
        <v>48</v>
      </c>
      <c r="D18" s="80" t="s">
        <v>1691</v>
      </c>
      <c r="E18" s="80" t="s">
        <v>53</v>
      </c>
      <c r="F18" s="80" t="s">
        <v>102</v>
      </c>
      <c r="G18" s="80" t="s">
        <v>171</v>
      </c>
      <c r="H18" s="80" t="s">
        <v>1297</v>
      </c>
      <c r="I18" s="80" t="s">
        <v>199</v>
      </c>
      <c r="J18" s="80" t="s">
        <v>199</v>
      </c>
      <c r="K18" s="80" t="s">
        <v>77</v>
      </c>
      <c r="L18" s="80" t="s">
        <v>83</v>
      </c>
      <c r="M18" s="90">
        <v>42475</v>
      </c>
      <c r="N18" s="80" t="s">
        <v>95</v>
      </c>
      <c r="O18" s="80">
        <v>-25.506799999999998</v>
      </c>
      <c r="P18" s="80">
        <v>31.453700000000001</v>
      </c>
      <c r="Q18" s="80" t="s">
        <v>1956</v>
      </c>
      <c r="R18" s="80" t="s">
        <v>199</v>
      </c>
      <c r="S18" s="80" t="s">
        <v>80</v>
      </c>
      <c r="T18" s="80" t="s">
        <v>136</v>
      </c>
      <c r="U18" s="80" t="s">
        <v>38</v>
      </c>
      <c r="V18" s="80" t="s">
        <v>127</v>
      </c>
      <c r="W18" s="80" t="s">
        <v>44</v>
      </c>
      <c r="X18" s="80" t="s">
        <v>82</v>
      </c>
      <c r="Y18" s="80" t="s">
        <v>199</v>
      </c>
      <c r="Z18" s="80" t="s">
        <v>199</v>
      </c>
      <c r="AA18" s="89" t="s">
        <v>157</v>
      </c>
      <c r="AB18" s="89" t="s">
        <v>307</v>
      </c>
      <c r="AC18" s="80" t="s">
        <v>1447</v>
      </c>
      <c r="AD18" s="80" t="s">
        <v>36</v>
      </c>
      <c r="AE18" s="80" t="s">
        <v>199</v>
      </c>
      <c r="AF18" s="80" t="s">
        <v>199</v>
      </c>
      <c r="AG18" s="80" t="s">
        <v>199</v>
      </c>
      <c r="AH18" s="80" t="s">
        <v>199</v>
      </c>
      <c r="AI18" s="80" t="s">
        <v>199</v>
      </c>
      <c r="AJ18" s="80" t="s">
        <v>199</v>
      </c>
      <c r="AK18" s="80" t="s">
        <v>199</v>
      </c>
      <c r="AL18" s="80" t="s">
        <v>77</v>
      </c>
      <c r="AM18" s="80"/>
      <c r="AN18" s="91" t="s">
        <v>21</v>
      </c>
      <c r="AO18" s="80" t="s">
        <v>82</v>
      </c>
      <c r="AP18" s="80"/>
      <c r="AQ18" s="80" t="s">
        <v>46</v>
      </c>
      <c r="AR18" s="80" t="s">
        <v>199</v>
      </c>
      <c r="AS18" s="80" t="s">
        <v>199</v>
      </c>
      <c r="AT18" s="90" t="s">
        <v>199</v>
      </c>
      <c r="AU18" s="80" t="s">
        <v>101</v>
      </c>
      <c r="AV18" s="80" t="s">
        <v>2117</v>
      </c>
      <c r="AW18" s="95" t="s">
        <v>1602</v>
      </c>
      <c r="AX18" s="80" t="s">
        <v>105</v>
      </c>
      <c r="AY18" s="80" t="s">
        <v>138</v>
      </c>
      <c r="AZ18" s="80" t="s">
        <v>182</v>
      </c>
      <c r="BA18" s="80"/>
      <c r="BB18" s="80" t="s">
        <v>94</v>
      </c>
      <c r="BC18" s="94">
        <v>42475</v>
      </c>
      <c r="BD18" s="12"/>
      <c r="BE18" s="12"/>
      <c r="BF18" s="12"/>
      <c r="BG18" s="12"/>
      <c r="BH18" s="12"/>
      <c r="BI18" s="12"/>
      <c r="BJ18" s="12"/>
      <c r="BK18" s="12"/>
      <c r="BL18" s="12"/>
      <c r="BM18" s="12"/>
      <c r="BN18" s="12"/>
      <c r="BO18" s="12"/>
      <c r="BP18" s="12"/>
      <c r="BQ18" s="12"/>
      <c r="BR18" s="12"/>
      <c r="BS18" s="12"/>
      <c r="BT18" s="12"/>
      <c r="BU18" s="12"/>
      <c r="BV18" s="12"/>
      <c r="BW18" s="12"/>
      <c r="BX18" s="12"/>
      <c r="BY18" s="12"/>
      <c r="BZ18" s="12"/>
      <c r="CA18" s="12"/>
      <c r="CB18" s="12"/>
      <c r="CC18" s="12"/>
      <c r="CD18" s="12"/>
      <c r="CE18" s="12"/>
      <c r="CF18" s="12"/>
      <c r="CG18" s="12"/>
      <c r="CH18" s="12"/>
      <c r="CI18" s="12"/>
      <c r="CJ18" s="12"/>
      <c r="CK18" s="12"/>
      <c r="CL18" s="12"/>
      <c r="CM18" s="12"/>
      <c r="CN18" s="12"/>
      <c r="CO18" s="12"/>
      <c r="CP18" s="12"/>
      <c r="CQ18" s="12"/>
      <c r="CR18" s="12"/>
      <c r="CS18" s="12"/>
      <c r="CT18" s="12"/>
      <c r="CU18" s="12"/>
      <c r="CV18" s="12"/>
      <c r="CW18" s="12"/>
      <c r="CX18" s="12"/>
      <c r="CY18" s="12"/>
      <c r="CZ18" s="12"/>
      <c r="DA18" s="12"/>
      <c r="DB18" s="12"/>
      <c r="DC18" s="12"/>
      <c r="DD18" s="12"/>
      <c r="DE18" s="12"/>
      <c r="DF18" s="12"/>
      <c r="DG18" s="12"/>
      <c r="DH18" s="12"/>
      <c r="DI18" s="12"/>
      <c r="DJ18" s="12"/>
      <c r="DK18" s="12"/>
      <c r="DL18" s="12"/>
      <c r="DM18" s="12"/>
      <c r="DN18" s="12"/>
      <c r="DO18" s="12"/>
      <c r="DP18" s="12"/>
      <c r="DQ18" s="12"/>
      <c r="DR18" s="12"/>
      <c r="DS18" s="12"/>
      <c r="DT18" s="12"/>
      <c r="DU18" s="12"/>
      <c r="DV18" s="12"/>
      <c r="DW18" s="12"/>
      <c r="DX18" s="12"/>
      <c r="DY18" s="12"/>
      <c r="DZ18" s="12"/>
      <c r="EA18" s="12"/>
      <c r="EB18" s="12"/>
      <c r="EC18" s="12"/>
      <c r="ED18" s="12"/>
      <c r="EE18" s="12"/>
      <c r="EF18" s="12"/>
      <c r="EG18" s="12"/>
      <c r="EH18" s="12"/>
      <c r="EI18" s="12"/>
      <c r="EJ18" s="12"/>
      <c r="EK18" s="12"/>
      <c r="EL18" s="12"/>
      <c r="EM18" s="12"/>
      <c r="EN18" s="12"/>
      <c r="EO18" s="12"/>
      <c r="EP18" s="12"/>
      <c r="EQ18" s="12"/>
      <c r="ER18" s="12"/>
      <c r="ES18" s="12"/>
      <c r="ET18" s="12"/>
      <c r="EU18" s="12"/>
      <c r="EV18" s="12"/>
      <c r="EW18" s="12"/>
      <c r="EX18" s="12"/>
      <c r="EY18" s="12"/>
      <c r="EZ18" s="12"/>
      <c r="FA18" s="12"/>
      <c r="FB18" s="12"/>
      <c r="FC18" s="12"/>
      <c r="FD18" s="12"/>
      <c r="FE18" s="12"/>
      <c r="FF18" s="12"/>
      <c r="FG18" s="12"/>
      <c r="FH18" s="12"/>
      <c r="FI18" s="12"/>
      <c r="FJ18" s="12"/>
      <c r="FK18" s="12"/>
      <c r="FL18" s="12"/>
      <c r="FM18" s="12"/>
      <c r="FN18" s="12"/>
      <c r="FO18" s="12"/>
      <c r="FP18" s="12"/>
      <c r="FQ18" s="12"/>
      <c r="FR18" s="12"/>
      <c r="FS18" s="12"/>
      <c r="FT18" s="12"/>
      <c r="FU18" s="12"/>
      <c r="FV18" s="12"/>
      <c r="FW18" s="12"/>
      <c r="FX18" s="12"/>
      <c r="FY18" s="12"/>
      <c r="FZ18" s="12"/>
      <c r="GA18" s="12"/>
      <c r="GB18" s="12"/>
      <c r="GC18" s="12"/>
      <c r="GD18" s="12"/>
      <c r="GE18" s="12"/>
      <c r="GF18" s="12"/>
      <c r="GG18" s="12"/>
      <c r="GH18" s="12"/>
      <c r="GI18" s="12"/>
      <c r="GJ18" s="12"/>
      <c r="GK18" s="12"/>
      <c r="GL18" s="12"/>
      <c r="GM18" s="12"/>
      <c r="GN18" s="12"/>
      <c r="GO18" s="12"/>
      <c r="GP18" s="12"/>
      <c r="GQ18" s="12"/>
      <c r="GR18" s="12"/>
      <c r="GS18" s="12"/>
      <c r="GT18" s="12"/>
      <c r="GU18" s="12"/>
      <c r="GV18" s="12"/>
      <c r="GW18" s="12"/>
      <c r="GX18" s="12"/>
      <c r="GY18" s="12"/>
      <c r="GZ18" s="12"/>
      <c r="HA18" s="12"/>
      <c r="HB18" s="12"/>
      <c r="HC18" s="12"/>
      <c r="HD18" s="12"/>
      <c r="HE18" s="12"/>
      <c r="HF18" s="12"/>
      <c r="HG18" s="12"/>
      <c r="HH18" s="12"/>
      <c r="HI18" s="12"/>
      <c r="HJ18" s="12"/>
      <c r="HK18" s="12"/>
      <c r="HL18" s="12"/>
      <c r="HM18" s="12"/>
      <c r="HN18" s="12"/>
      <c r="HO18" s="12"/>
      <c r="HP18" s="12"/>
      <c r="HQ18" s="12"/>
      <c r="HR18" s="12"/>
      <c r="HS18" s="12"/>
      <c r="HT18" s="12"/>
      <c r="HU18" s="12"/>
      <c r="HV18" s="12"/>
      <c r="HW18" s="12"/>
      <c r="HX18" s="12"/>
      <c r="HY18" s="12"/>
      <c r="HZ18" s="12"/>
      <c r="IA18" s="12"/>
      <c r="IB18" s="12"/>
      <c r="IC18" s="12"/>
      <c r="ID18" s="12"/>
      <c r="IE18" s="12"/>
      <c r="IF18" s="12"/>
      <c r="IG18" s="12"/>
      <c r="IH18" s="12"/>
      <c r="II18" s="12"/>
      <c r="IJ18" s="12"/>
      <c r="IK18" s="12"/>
      <c r="IL18" s="12"/>
      <c r="IM18" s="12"/>
      <c r="IN18" s="12"/>
      <c r="IO18" s="12"/>
      <c r="IP18" s="12"/>
      <c r="IQ18" s="12"/>
      <c r="IR18" s="12"/>
      <c r="IS18" s="12"/>
      <c r="IT18" s="12"/>
      <c r="IU18" s="12"/>
      <c r="IV18" s="12"/>
      <c r="IW18" s="12"/>
      <c r="IX18" s="12"/>
      <c r="IY18" s="12"/>
      <c r="IZ18" s="12"/>
      <c r="JA18" s="12"/>
      <c r="JB18" s="12"/>
      <c r="JC18" s="12"/>
      <c r="JD18" s="12"/>
      <c r="JE18" s="12"/>
      <c r="JF18" s="12"/>
      <c r="JG18" s="12"/>
      <c r="JH18" s="12"/>
      <c r="JI18" s="12"/>
      <c r="JJ18" s="12"/>
      <c r="JK18" s="12"/>
      <c r="JL18" s="12"/>
      <c r="JM18" s="12"/>
      <c r="JN18" s="12"/>
      <c r="JO18" s="12"/>
      <c r="JP18" s="12"/>
      <c r="JQ18" s="12"/>
      <c r="JR18" s="12"/>
      <c r="JS18" s="12"/>
      <c r="JT18" s="12"/>
      <c r="JU18" s="12"/>
      <c r="JV18" s="12"/>
      <c r="JW18" s="12"/>
      <c r="JX18" s="12"/>
      <c r="JY18" s="12"/>
      <c r="JZ18" s="12"/>
      <c r="KA18" s="12"/>
      <c r="KB18" s="12"/>
      <c r="KC18" s="12"/>
      <c r="KD18" s="12"/>
      <c r="KE18" s="12"/>
      <c r="KF18" s="12"/>
      <c r="KG18" s="12"/>
      <c r="KH18" s="12"/>
      <c r="KI18" s="12"/>
      <c r="KJ18" s="12"/>
      <c r="KK18" s="12"/>
      <c r="KL18" s="12"/>
      <c r="KM18" s="12"/>
      <c r="KN18" s="12"/>
      <c r="KO18" s="12"/>
      <c r="KP18" s="12"/>
      <c r="KQ18" s="12"/>
      <c r="KR18" s="12"/>
      <c r="KS18" s="12"/>
      <c r="KT18" s="12"/>
      <c r="KU18" s="12"/>
      <c r="KV18" s="12"/>
      <c r="KW18" s="12"/>
      <c r="KX18" s="12"/>
      <c r="KY18" s="12"/>
      <c r="KZ18" s="12"/>
      <c r="LA18" s="12"/>
      <c r="LB18" s="12"/>
      <c r="LC18" s="12"/>
      <c r="LD18" s="12"/>
      <c r="LE18" s="12"/>
      <c r="LF18" s="12"/>
      <c r="LG18" s="12"/>
      <c r="LH18" s="12"/>
      <c r="LI18" s="12"/>
      <c r="LJ18" s="12"/>
      <c r="LK18" s="12"/>
      <c r="LL18" s="12"/>
      <c r="LM18" s="12"/>
      <c r="LN18" s="12"/>
      <c r="LO18" s="12"/>
      <c r="LP18" s="12"/>
      <c r="LQ18" s="12"/>
      <c r="LR18" s="12"/>
      <c r="LS18" s="12"/>
      <c r="LT18" s="12"/>
      <c r="LU18" s="12"/>
      <c r="LV18" s="12"/>
      <c r="LW18" s="12"/>
      <c r="LX18" s="12"/>
      <c r="LY18" s="12"/>
      <c r="LZ18" s="12"/>
      <c r="MA18" s="12"/>
      <c r="MB18" s="12"/>
      <c r="MC18" s="12"/>
      <c r="MD18" s="12"/>
      <c r="ME18" s="12"/>
      <c r="MF18" s="12"/>
      <c r="MG18" s="12"/>
      <c r="MH18" s="12"/>
      <c r="MI18" s="12"/>
      <c r="MJ18" s="12"/>
      <c r="MK18" s="12"/>
      <c r="ML18" s="12"/>
      <c r="MM18" s="12"/>
      <c r="MN18" s="12"/>
      <c r="MO18" s="12"/>
      <c r="MP18" s="12"/>
      <c r="MQ18" s="12"/>
      <c r="MR18" s="12"/>
      <c r="MS18" s="12"/>
      <c r="MT18" s="12"/>
      <c r="MU18" s="12"/>
      <c r="MV18" s="12"/>
      <c r="MW18" s="12"/>
      <c r="MX18" s="12"/>
      <c r="MY18" s="12"/>
      <c r="MZ18" s="12"/>
      <c r="NA18" s="12"/>
      <c r="NB18" s="12"/>
      <c r="NC18" s="12"/>
      <c r="ND18" s="12"/>
      <c r="NE18" s="12"/>
      <c r="NF18" s="12"/>
      <c r="NG18" s="12"/>
      <c r="NH18" s="12"/>
      <c r="NI18" s="12"/>
      <c r="NJ18" s="12"/>
      <c r="NK18" s="12"/>
      <c r="NL18" s="12"/>
      <c r="NM18" s="12"/>
      <c r="NN18" s="12"/>
      <c r="NO18" s="12"/>
      <c r="NP18" s="12"/>
      <c r="NQ18" s="12"/>
      <c r="NR18" s="12"/>
      <c r="NS18" s="12"/>
      <c r="NT18" s="12"/>
      <c r="NU18" s="12"/>
      <c r="NV18" s="12"/>
      <c r="NW18" s="12"/>
      <c r="NX18" s="12"/>
      <c r="NY18" s="12"/>
      <c r="NZ18" s="12"/>
      <c r="OA18" s="12"/>
      <c r="OB18" s="12"/>
      <c r="OC18" s="12"/>
      <c r="OD18" s="12"/>
      <c r="OE18" s="12"/>
      <c r="OF18" s="12"/>
      <c r="OG18" s="12"/>
      <c r="OH18" s="12"/>
      <c r="OI18" s="12"/>
      <c r="OJ18" s="12"/>
      <c r="OK18" s="12"/>
      <c r="OL18" s="12"/>
      <c r="OM18" s="12"/>
      <c r="ON18" s="12"/>
      <c r="OO18" s="12"/>
      <c r="OP18" s="12"/>
      <c r="OQ18" s="12"/>
      <c r="OR18" s="12"/>
      <c r="OS18" s="12"/>
      <c r="OT18" s="12"/>
      <c r="OU18" s="12"/>
      <c r="OV18" s="12"/>
      <c r="OW18" s="12"/>
      <c r="OX18" s="12"/>
      <c r="OY18" s="12"/>
      <c r="OZ18" s="12"/>
      <c r="PA18" s="12"/>
      <c r="PB18" s="12"/>
      <c r="PC18" s="12"/>
      <c r="PD18" s="12"/>
      <c r="PE18" s="12"/>
      <c r="PF18" s="12"/>
      <c r="PG18" s="12"/>
      <c r="PH18" s="12"/>
      <c r="PI18" s="12"/>
      <c r="PJ18" s="12"/>
      <c r="PK18" s="12"/>
      <c r="PL18" s="12"/>
      <c r="PM18" s="12"/>
      <c r="PN18" s="12"/>
      <c r="PO18" s="12"/>
      <c r="PP18" s="12"/>
      <c r="PQ18" s="12"/>
      <c r="PR18" s="12"/>
      <c r="PS18" s="12"/>
      <c r="PT18" s="12"/>
      <c r="PU18" s="12"/>
      <c r="PV18" s="12"/>
      <c r="PW18" s="12"/>
      <c r="PX18" s="12"/>
      <c r="PY18" s="12"/>
      <c r="PZ18" s="12"/>
      <c r="QA18" s="12"/>
      <c r="QB18" s="12"/>
      <c r="QC18" s="12"/>
      <c r="QD18" s="12"/>
      <c r="QE18" s="12"/>
      <c r="QF18" s="12"/>
      <c r="QG18" s="12"/>
      <c r="QH18" s="12"/>
      <c r="QI18" s="12"/>
      <c r="QJ18" s="12"/>
      <c r="QK18" s="12"/>
      <c r="QL18" s="12"/>
      <c r="QM18" s="12"/>
      <c r="QN18" s="12"/>
      <c r="QO18" s="12"/>
      <c r="QP18" s="12"/>
      <c r="QQ18" s="12"/>
      <c r="QR18" s="12"/>
      <c r="QS18" s="12"/>
      <c r="QT18" s="12"/>
      <c r="QU18" s="12"/>
      <c r="QV18" s="12"/>
      <c r="QW18" s="12"/>
      <c r="QX18" s="12"/>
      <c r="QY18" s="12"/>
      <c r="QZ18" s="12"/>
      <c r="RA18" s="12"/>
      <c r="RB18" s="12"/>
      <c r="RC18" s="12"/>
      <c r="RD18" s="12"/>
      <c r="RE18" s="12"/>
      <c r="RF18" s="12"/>
      <c r="RG18" s="12"/>
      <c r="RH18" s="12"/>
      <c r="RI18" s="12"/>
      <c r="RJ18" s="12"/>
      <c r="RK18" s="12"/>
      <c r="RL18" s="12"/>
      <c r="RM18" s="12"/>
      <c r="RN18" s="12"/>
      <c r="RO18" s="12"/>
      <c r="RP18" s="12"/>
      <c r="RQ18" s="12"/>
      <c r="RR18" s="12"/>
      <c r="RS18" s="12"/>
      <c r="RT18" s="12"/>
      <c r="RU18" s="12"/>
      <c r="RV18" s="12"/>
      <c r="RW18" s="12"/>
      <c r="RX18" s="12"/>
      <c r="RY18" s="12"/>
      <c r="RZ18" s="12"/>
      <c r="SA18" s="12"/>
      <c r="SB18" s="12"/>
      <c r="SC18" s="12"/>
      <c r="SD18" s="12"/>
      <c r="SE18" s="12"/>
      <c r="SF18" s="12"/>
      <c r="SG18" s="12"/>
      <c r="SH18" s="12"/>
      <c r="SI18" s="12"/>
      <c r="SJ18" s="12"/>
      <c r="SK18" s="12"/>
      <c r="SL18" s="12"/>
      <c r="SM18" s="12"/>
      <c r="SN18" s="12"/>
      <c r="SO18" s="12"/>
      <c r="SP18" s="12"/>
      <c r="SQ18" s="12"/>
      <c r="SR18" s="12"/>
      <c r="SS18" s="12"/>
      <c r="ST18" s="12"/>
      <c r="SU18" s="12"/>
      <c r="SV18" s="12"/>
      <c r="SW18" s="12"/>
      <c r="SX18" s="12"/>
      <c r="SY18" s="12"/>
      <c r="SZ18" s="12"/>
      <c r="TA18" s="12"/>
      <c r="TB18" s="12"/>
      <c r="TC18" s="12"/>
      <c r="TD18" s="12"/>
      <c r="TE18" s="12"/>
      <c r="TF18" s="12"/>
      <c r="TG18" s="12"/>
      <c r="TH18" s="12"/>
      <c r="TI18" s="12"/>
      <c r="TJ18" s="12"/>
      <c r="TK18" s="12"/>
      <c r="TL18" s="12"/>
      <c r="TM18" s="12"/>
      <c r="TN18" s="12"/>
      <c r="TO18" s="12"/>
      <c r="TP18" s="12"/>
      <c r="TQ18" s="12"/>
      <c r="TR18" s="12"/>
      <c r="TS18" s="12"/>
      <c r="TT18" s="12"/>
      <c r="TU18" s="12"/>
      <c r="TV18" s="12"/>
      <c r="TW18" s="12"/>
      <c r="TX18" s="12"/>
      <c r="TY18" s="12"/>
      <c r="TZ18" s="12"/>
      <c r="UA18" s="12"/>
      <c r="UB18" s="12"/>
      <c r="UC18" s="12"/>
      <c r="UD18" s="12"/>
      <c r="UE18" s="12"/>
      <c r="UF18" s="12"/>
      <c r="UG18" s="12"/>
      <c r="UH18" s="12"/>
      <c r="UI18" s="12"/>
      <c r="UJ18" s="12"/>
      <c r="UK18" s="12"/>
      <c r="UL18" s="12"/>
      <c r="UM18" s="12"/>
      <c r="UN18" s="12"/>
      <c r="UO18" s="12"/>
      <c r="UP18" s="12"/>
      <c r="UQ18" s="12"/>
      <c r="UR18" s="12"/>
      <c r="US18" s="12"/>
      <c r="UT18" s="12"/>
      <c r="UU18" s="12"/>
      <c r="UV18" s="12"/>
      <c r="UW18" s="12"/>
      <c r="UX18" s="12"/>
      <c r="UY18" s="12"/>
      <c r="UZ18" s="12"/>
      <c r="VA18" s="12"/>
      <c r="VB18" s="12"/>
      <c r="VC18" s="12"/>
      <c r="VD18" s="12"/>
      <c r="VE18" s="12"/>
      <c r="VF18" s="12"/>
      <c r="VG18" s="12"/>
      <c r="VH18" s="12"/>
      <c r="VI18" s="12"/>
      <c r="VJ18" s="12"/>
      <c r="VK18" s="12"/>
      <c r="VL18" s="12"/>
      <c r="VM18" s="12"/>
      <c r="VN18" s="12"/>
      <c r="VO18" s="12"/>
      <c r="VP18" s="12"/>
      <c r="VQ18" s="12"/>
      <c r="VR18" s="12"/>
      <c r="VS18" s="12"/>
      <c r="VT18" s="12"/>
      <c r="VU18" s="12"/>
      <c r="VV18" s="12"/>
      <c r="VW18" s="12"/>
      <c r="VX18" s="12"/>
      <c r="VY18" s="12"/>
      <c r="VZ18" s="12"/>
      <c r="WA18" s="12"/>
      <c r="WB18" s="12"/>
      <c r="WC18" s="12"/>
      <c r="WD18" s="12"/>
      <c r="WE18" s="12"/>
      <c r="WF18" s="12"/>
      <c r="WG18" s="12"/>
      <c r="WH18" s="12"/>
      <c r="WI18" s="12"/>
      <c r="WJ18" s="12"/>
      <c r="WK18" s="12"/>
      <c r="WL18" s="12"/>
      <c r="WM18" s="12"/>
      <c r="WN18" s="12"/>
      <c r="WO18" s="12"/>
      <c r="WP18" s="12"/>
      <c r="WQ18" s="12"/>
      <c r="WR18" s="12"/>
      <c r="WS18" s="12"/>
      <c r="WT18" s="12"/>
      <c r="WU18" s="12"/>
      <c r="WV18" s="12"/>
      <c r="WW18" s="12"/>
      <c r="WX18" s="12"/>
      <c r="WY18" s="12"/>
      <c r="WZ18" s="12"/>
      <c r="XA18" s="12"/>
      <c r="XB18" s="12"/>
      <c r="XC18" s="12"/>
      <c r="XD18" s="12"/>
      <c r="XE18" s="12"/>
      <c r="XF18" s="12"/>
      <c r="XG18" s="12"/>
      <c r="XH18" s="12"/>
      <c r="XI18" s="12"/>
      <c r="XJ18" s="12"/>
      <c r="XK18" s="12"/>
      <c r="XL18" s="12"/>
      <c r="XM18" s="12"/>
      <c r="XN18" s="12"/>
      <c r="XO18" s="12"/>
      <c r="XP18" s="12"/>
      <c r="XQ18" s="12"/>
      <c r="XR18" s="12"/>
      <c r="XS18" s="12"/>
      <c r="XT18" s="12"/>
      <c r="XU18" s="12"/>
      <c r="XV18" s="12"/>
      <c r="XW18" s="12"/>
      <c r="XX18" s="12"/>
      <c r="XY18" s="12"/>
      <c r="XZ18" s="12"/>
      <c r="YA18" s="12"/>
      <c r="YB18" s="12"/>
      <c r="YC18" s="12"/>
      <c r="YD18" s="12"/>
      <c r="YE18" s="12"/>
      <c r="YF18" s="12"/>
      <c r="YG18" s="12"/>
      <c r="YH18" s="12"/>
      <c r="YI18" s="12"/>
      <c r="YJ18" s="12"/>
      <c r="YK18" s="12"/>
      <c r="YL18" s="12"/>
      <c r="YM18" s="12"/>
      <c r="YN18" s="12"/>
      <c r="YO18" s="12"/>
      <c r="YP18" s="12"/>
      <c r="YQ18" s="12"/>
      <c r="YR18" s="12"/>
      <c r="YS18" s="12"/>
      <c r="YT18" s="12"/>
      <c r="YU18" s="12"/>
      <c r="YV18" s="12"/>
      <c r="YW18" s="12"/>
      <c r="YX18" s="12"/>
      <c r="YY18" s="12"/>
      <c r="YZ18" s="12"/>
      <c r="ZA18" s="12"/>
      <c r="ZB18" s="12"/>
      <c r="ZC18" s="12"/>
      <c r="ZD18" s="12"/>
      <c r="ZE18" s="12"/>
      <c r="ZF18" s="12"/>
      <c r="ZG18" s="12"/>
      <c r="ZH18" s="12"/>
      <c r="ZI18" s="12"/>
      <c r="ZJ18" s="12"/>
      <c r="ZK18" s="12"/>
      <c r="ZL18" s="12"/>
      <c r="ZM18" s="12"/>
      <c r="ZN18" s="12"/>
      <c r="ZO18" s="12"/>
      <c r="ZP18" s="12"/>
      <c r="ZQ18" s="12"/>
      <c r="ZR18" s="12"/>
      <c r="ZS18" s="12"/>
      <c r="ZT18" s="12"/>
      <c r="ZU18" s="12"/>
      <c r="ZV18" s="12"/>
      <c r="ZW18" s="12"/>
      <c r="ZX18" s="12"/>
      <c r="ZY18" s="12"/>
      <c r="ZZ18" s="12"/>
      <c r="AAA18" s="12"/>
      <c r="AAB18" s="12"/>
      <c r="AAC18" s="12"/>
      <c r="AAD18" s="12"/>
      <c r="AAE18" s="12"/>
      <c r="AAF18" s="12"/>
      <c r="AAG18" s="12"/>
      <c r="AAH18" s="12"/>
      <c r="AAI18" s="12"/>
      <c r="AAJ18" s="12"/>
      <c r="AAK18" s="12"/>
      <c r="AAL18" s="12"/>
      <c r="AAM18" s="12"/>
      <c r="AAN18" s="12"/>
      <c r="AAO18" s="12"/>
      <c r="AAP18" s="12"/>
      <c r="AAQ18" s="12"/>
      <c r="AAR18" s="12"/>
      <c r="AAS18" s="12"/>
      <c r="AAT18" s="12"/>
      <c r="AAU18" s="12"/>
      <c r="AAV18" s="12"/>
      <c r="AAW18" s="12"/>
      <c r="AAX18" s="12"/>
      <c r="AAY18" s="12"/>
      <c r="AAZ18" s="12"/>
      <c r="ABA18" s="12"/>
      <c r="ABB18" s="12"/>
      <c r="ABC18" s="12"/>
      <c r="ABD18" s="12"/>
      <c r="ABE18" s="12"/>
      <c r="ABF18" s="12"/>
      <c r="ABG18" s="12"/>
      <c r="ABH18" s="12"/>
      <c r="ABI18" s="12"/>
      <c r="ABJ18" s="12"/>
      <c r="ABK18" s="12"/>
      <c r="ABL18" s="12"/>
      <c r="ABM18" s="12"/>
      <c r="ABN18" s="12"/>
      <c r="ABO18" s="12"/>
      <c r="ABP18" s="12"/>
      <c r="ABQ18" s="12"/>
      <c r="ABR18" s="12"/>
      <c r="ABS18" s="12"/>
      <c r="ABT18" s="12"/>
      <c r="ABU18" s="12"/>
      <c r="ABV18" s="12"/>
      <c r="ABW18" s="12"/>
      <c r="ABX18" s="12"/>
      <c r="ABY18" s="12"/>
      <c r="ABZ18" s="12"/>
      <c r="ACA18" s="12"/>
      <c r="ACB18" s="12"/>
      <c r="ACC18" s="12"/>
      <c r="ACD18" s="12"/>
      <c r="ACE18" s="12"/>
      <c r="ACF18" s="12"/>
      <c r="ACG18" s="12"/>
      <c r="ACH18" s="12"/>
      <c r="ACI18" s="12"/>
      <c r="ACJ18" s="12"/>
      <c r="ACK18" s="12"/>
      <c r="ACL18" s="12"/>
      <c r="ACM18" s="12"/>
      <c r="ACN18" s="12"/>
      <c r="ACO18" s="12"/>
      <c r="ACP18" s="12"/>
      <c r="ACQ18" s="12"/>
      <c r="ACR18" s="12"/>
      <c r="ACS18" s="12"/>
      <c r="ACT18" s="12"/>
      <c r="ACU18" s="12"/>
      <c r="ACV18" s="12"/>
      <c r="ACW18" s="12"/>
      <c r="ACX18" s="12"/>
      <c r="ACY18" s="12"/>
      <c r="ACZ18" s="12"/>
      <c r="ADA18" s="12"/>
      <c r="ADB18" s="12"/>
      <c r="ADC18" s="12"/>
      <c r="ADD18" s="12"/>
      <c r="ADE18" s="12"/>
      <c r="ADF18" s="12"/>
      <c r="ADG18" s="12"/>
      <c r="ADH18" s="12"/>
      <c r="ADI18" s="12"/>
      <c r="ADJ18" s="12"/>
      <c r="ADK18" s="12"/>
      <c r="ADL18" s="12"/>
      <c r="ADM18" s="12"/>
      <c r="ADN18" s="12"/>
      <c r="ADO18" s="12"/>
      <c r="ADP18" s="12"/>
      <c r="ADQ18" s="12"/>
      <c r="ADR18" s="12"/>
      <c r="ADS18" s="12"/>
      <c r="ADT18" s="12"/>
      <c r="ADU18" s="12"/>
      <c r="ADV18" s="12"/>
      <c r="ADW18" s="12"/>
      <c r="ADX18" s="12"/>
      <c r="ADY18" s="12"/>
      <c r="ADZ18" s="12"/>
      <c r="AEA18" s="12"/>
      <c r="AEB18" s="12"/>
      <c r="AEC18" s="12"/>
      <c r="AED18" s="12"/>
      <c r="AEE18" s="12"/>
      <c r="AEF18" s="12"/>
      <c r="AEG18" s="12"/>
      <c r="AEH18" s="12"/>
      <c r="AEI18" s="12"/>
      <c r="AEJ18" s="12"/>
      <c r="AEK18" s="12"/>
      <c r="AEL18" s="12"/>
      <c r="AEM18" s="12"/>
      <c r="AEN18" s="12"/>
      <c r="AEO18" s="12"/>
      <c r="AEP18" s="12"/>
      <c r="AEQ18" s="12"/>
      <c r="AER18" s="12"/>
      <c r="AES18" s="12"/>
      <c r="AET18" s="12"/>
      <c r="AEU18" s="12"/>
      <c r="AEV18" s="12"/>
      <c r="AEW18" s="12"/>
      <c r="AEX18" s="12"/>
      <c r="AEY18" s="12"/>
      <c r="AEZ18" s="12"/>
      <c r="AFA18" s="12"/>
      <c r="AFB18" s="12"/>
      <c r="AFC18" s="12"/>
      <c r="AFD18" s="12"/>
      <c r="AFE18" s="12"/>
      <c r="AFF18" s="12"/>
      <c r="AFG18" s="12"/>
      <c r="AFH18" s="12"/>
      <c r="AFI18" s="12"/>
      <c r="AFJ18" s="12"/>
      <c r="AFK18" s="12"/>
      <c r="AFL18" s="12"/>
      <c r="AFM18" s="12"/>
      <c r="AFN18" s="12"/>
      <c r="AFO18" s="12"/>
      <c r="AFP18" s="12"/>
      <c r="AFQ18" s="12"/>
      <c r="AFR18" s="12"/>
      <c r="AFS18" s="12"/>
      <c r="AFT18" s="12"/>
      <c r="AFU18" s="12"/>
      <c r="AFV18" s="12"/>
      <c r="AFW18" s="12"/>
      <c r="AFX18" s="12"/>
      <c r="AFY18" s="12"/>
      <c r="AFZ18" s="12"/>
      <c r="AGA18" s="12"/>
      <c r="AGB18" s="12"/>
      <c r="AGC18" s="12"/>
      <c r="AGD18" s="12"/>
      <c r="AGE18" s="12"/>
      <c r="AGF18" s="12"/>
      <c r="AGG18" s="12"/>
      <c r="AGH18" s="12"/>
      <c r="AGI18" s="12"/>
      <c r="AGJ18" s="12"/>
      <c r="AGK18" s="12"/>
      <c r="AGL18" s="12"/>
      <c r="AGM18" s="12"/>
      <c r="AGN18" s="12"/>
      <c r="AGO18" s="12"/>
      <c r="AGP18" s="12"/>
      <c r="AGQ18" s="12"/>
      <c r="AGR18" s="12"/>
      <c r="AGS18" s="12"/>
      <c r="AGT18" s="12"/>
      <c r="AGU18" s="12"/>
      <c r="AGV18" s="12"/>
      <c r="AGW18" s="12"/>
      <c r="AGX18" s="12"/>
      <c r="AGY18" s="12"/>
      <c r="AGZ18" s="12"/>
      <c r="AHA18" s="12"/>
      <c r="AHB18" s="12"/>
      <c r="AHC18" s="12"/>
      <c r="AHD18" s="12"/>
      <c r="AHE18" s="12"/>
      <c r="AHF18" s="12"/>
      <c r="AHG18" s="12"/>
      <c r="AHH18" s="12"/>
      <c r="AHI18" s="12"/>
      <c r="AHJ18" s="12"/>
      <c r="AHK18" s="12"/>
      <c r="AHL18" s="12"/>
      <c r="AHM18" s="12"/>
      <c r="AHN18" s="12"/>
      <c r="AHO18" s="12"/>
      <c r="AHP18" s="12"/>
      <c r="AHQ18" s="12"/>
      <c r="AHR18" s="12"/>
      <c r="AHS18" s="12"/>
      <c r="AHT18" s="12"/>
      <c r="AHU18" s="12"/>
      <c r="AHV18" s="12"/>
      <c r="AHW18" s="12"/>
      <c r="AHX18" s="12"/>
      <c r="AHY18" s="12"/>
      <c r="AHZ18" s="12"/>
      <c r="AIA18" s="12"/>
      <c r="AIB18" s="12"/>
      <c r="AIC18" s="12"/>
      <c r="AID18" s="12"/>
      <c r="AIE18" s="12"/>
      <c r="AIF18" s="12"/>
      <c r="AIG18" s="12"/>
      <c r="AIH18" s="12"/>
      <c r="AII18" s="12"/>
      <c r="AIJ18" s="12"/>
      <c r="AIK18" s="12"/>
      <c r="AIL18" s="12"/>
      <c r="AIM18" s="12"/>
      <c r="AIN18" s="12"/>
      <c r="AIO18" s="12"/>
      <c r="AIP18" s="12"/>
      <c r="AIQ18" s="12"/>
      <c r="AIR18" s="12"/>
      <c r="AIS18" s="12"/>
      <c r="AIT18" s="12"/>
      <c r="AIU18" s="12"/>
      <c r="AIV18" s="12"/>
      <c r="AIW18" s="12"/>
      <c r="AIX18" s="12"/>
      <c r="AIY18" s="12"/>
      <c r="AIZ18" s="12"/>
      <c r="AJA18" s="12"/>
      <c r="AJB18" s="12"/>
      <c r="AJC18" s="12"/>
      <c r="AJD18" s="12"/>
      <c r="AJE18" s="12"/>
      <c r="AJF18" s="12"/>
      <c r="AJG18" s="12"/>
      <c r="AJH18" s="12"/>
      <c r="AJI18" s="12"/>
      <c r="AJJ18" s="12"/>
      <c r="AJK18" s="12"/>
      <c r="AJL18" s="12"/>
      <c r="AJM18" s="12"/>
      <c r="AJN18" s="12"/>
      <c r="AJO18" s="12"/>
      <c r="AJP18" s="12"/>
      <c r="AJQ18" s="12"/>
      <c r="AJR18" s="12"/>
      <c r="AJS18" s="12"/>
      <c r="AJT18" s="12"/>
      <c r="AJU18" s="12"/>
      <c r="AJV18" s="12"/>
      <c r="AJW18" s="12"/>
      <c r="AJX18" s="12"/>
      <c r="AJY18" s="12"/>
      <c r="AJZ18" s="12"/>
      <c r="AKA18" s="12"/>
      <c r="AKB18" s="12"/>
      <c r="AKC18" s="12"/>
      <c r="AKD18" s="12"/>
      <c r="AKE18" s="12"/>
      <c r="AKF18" s="12"/>
      <c r="AKG18" s="12"/>
      <c r="AKH18" s="12"/>
      <c r="AKI18" s="12"/>
      <c r="AKJ18" s="12"/>
      <c r="AKK18" s="12"/>
      <c r="AKL18" s="12"/>
      <c r="AKM18" s="12"/>
      <c r="AKN18" s="12"/>
      <c r="AKO18" s="12"/>
      <c r="AKP18" s="12"/>
      <c r="AKQ18" s="12"/>
      <c r="AKR18" s="12"/>
      <c r="AKS18" s="12"/>
      <c r="AKT18" s="12"/>
      <c r="AKU18" s="12"/>
      <c r="AKV18" s="12"/>
      <c r="AKW18" s="12"/>
      <c r="AKX18" s="12"/>
      <c r="AKY18" s="12"/>
      <c r="AKZ18" s="12"/>
      <c r="ALA18" s="12"/>
      <c r="ALB18" s="12"/>
      <c r="ALC18" s="12"/>
      <c r="ALD18" s="12"/>
      <c r="ALE18" s="12"/>
      <c r="ALF18" s="12"/>
      <c r="ALG18" s="12"/>
      <c r="ALH18" s="12"/>
      <c r="ALI18" s="12"/>
      <c r="ALJ18" s="12"/>
      <c r="ALK18" s="12"/>
      <c r="ALL18" s="12"/>
      <c r="ALM18" s="12"/>
      <c r="ALN18" s="12"/>
      <c r="ALO18" s="12"/>
      <c r="ALP18" s="12"/>
      <c r="ALQ18" s="12"/>
      <c r="ALR18" s="12"/>
      <c r="ALS18" s="12"/>
      <c r="ALT18" s="12"/>
      <c r="ALU18" s="12"/>
      <c r="ALV18" s="12"/>
      <c r="ALW18" s="12"/>
      <c r="ALX18" s="12"/>
      <c r="ALY18" s="12"/>
      <c r="ALZ18" s="12"/>
      <c r="AMA18" s="12"/>
      <c r="AMB18" s="12"/>
      <c r="AMC18" s="12"/>
      <c r="AMD18" s="12"/>
      <c r="AME18" s="12"/>
      <c r="AMF18" s="12"/>
      <c r="AMG18" s="12"/>
      <c r="AMH18" s="12"/>
      <c r="AMI18" s="12"/>
      <c r="AMJ18" s="12"/>
      <c r="AMK18" s="12"/>
      <c r="AML18" s="12"/>
      <c r="AMM18" s="12"/>
      <c r="AMN18" s="12"/>
      <c r="AMO18" s="12"/>
      <c r="AMP18" s="12"/>
      <c r="AMQ18" s="12"/>
      <c r="AMR18" s="12"/>
      <c r="AMS18" s="12"/>
      <c r="AMT18" s="12"/>
      <c r="AMU18" s="12"/>
      <c r="AMV18" s="12"/>
      <c r="AMW18" s="12"/>
      <c r="AMX18" s="12"/>
      <c r="AMY18" s="12"/>
      <c r="AMZ18" s="12"/>
      <c r="ANA18" s="12"/>
      <c r="ANB18" s="12"/>
      <c r="ANC18" s="12"/>
      <c r="AND18" s="12"/>
      <c r="ANE18" s="12"/>
      <c r="ANF18" s="12"/>
      <c r="ANG18" s="12"/>
      <c r="ANH18" s="12"/>
      <c r="ANI18" s="12"/>
      <c r="ANJ18" s="12"/>
      <c r="ANK18" s="12"/>
      <c r="ANL18" s="12"/>
      <c r="ANM18" s="12"/>
      <c r="ANN18" s="12"/>
      <c r="ANO18" s="12"/>
      <c r="ANP18" s="12"/>
      <c r="ANQ18" s="12"/>
      <c r="ANR18" s="12"/>
      <c r="ANS18" s="12"/>
      <c r="ANT18" s="12"/>
      <c r="ANU18" s="12"/>
      <c r="ANV18" s="12"/>
      <c r="ANW18" s="12"/>
      <c r="ANX18" s="12"/>
      <c r="ANY18" s="12"/>
      <c r="ANZ18" s="12"/>
      <c r="AOA18" s="12"/>
      <c r="AOB18" s="12"/>
      <c r="AOC18" s="12"/>
      <c r="AOD18" s="12"/>
      <c r="AOE18" s="12"/>
      <c r="AOF18" s="12"/>
      <c r="AOG18" s="12"/>
      <c r="AOH18" s="12"/>
      <c r="AOI18" s="12"/>
      <c r="AOJ18" s="12"/>
      <c r="AOK18" s="12"/>
      <c r="AOL18" s="12"/>
      <c r="AOM18" s="12"/>
      <c r="AON18" s="12"/>
      <c r="AOO18" s="12"/>
      <c r="AOP18" s="12"/>
      <c r="AOQ18" s="12"/>
      <c r="AOR18" s="12"/>
      <c r="AOS18" s="12"/>
      <c r="AOT18" s="12"/>
      <c r="AOU18" s="12"/>
      <c r="AOV18" s="12"/>
      <c r="AOW18" s="12"/>
      <c r="AOX18" s="12"/>
      <c r="AOY18" s="12"/>
      <c r="AOZ18" s="12"/>
      <c r="APA18" s="12"/>
      <c r="APB18" s="12"/>
      <c r="APC18" s="12"/>
      <c r="APD18" s="12"/>
      <c r="APE18" s="12"/>
      <c r="APF18" s="12"/>
      <c r="APG18" s="12"/>
      <c r="APH18" s="12"/>
      <c r="API18" s="12"/>
      <c r="APJ18" s="12"/>
      <c r="APK18" s="12"/>
      <c r="APL18" s="12"/>
      <c r="APM18" s="12"/>
      <c r="APN18" s="12"/>
      <c r="APO18" s="12"/>
      <c r="APP18" s="12"/>
      <c r="APQ18" s="12"/>
      <c r="APR18" s="12"/>
      <c r="APS18" s="12"/>
      <c r="APT18" s="12"/>
      <c r="APU18" s="12"/>
      <c r="APV18" s="12"/>
      <c r="APW18" s="12"/>
      <c r="APX18" s="12"/>
      <c r="APY18" s="12"/>
      <c r="APZ18" s="12"/>
      <c r="AQA18" s="12"/>
      <c r="AQB18" s="12"/>
      <c r="AQC18" s="12"/>
      <c r="AQD18" s="12"/>
      <c r="AQE18" s="12"/>
      <c r="AQF18" s="12"/>
      <c r="AQG18" s="12"/>
      <c r="AQH18" s="12"/>
      <c r="AQI18" s="12"/>
      <c r="AQJ18" s="12"/>
      <c r="AQK18" s="12"/>
      <c r="AQL18" s="12"/>
      <c r="AQM18" s="12"/>
      <c r="AQN18" s="12"/>
      <c r="AQO18" s="12"/>
      <c r="AQP18" s="12"/>
      <c r="AQQ18" s="12"/>
      <c r="AQR18" s="12"/>
      <c r="AQS18" s="12"/>
      <c r="AQT18" s="12"/>
      <c r="AQU18" s="12"/>
      <c r="AQV18" s="12"/>
      <c r="AQW18" s="12"/>
      <c r="AQX18" s="12"/>
      <c r="AQY18" s="12"/>
      <c r="AQZ18" s="12"/>
      <c r="ARA18" s="12"/>
      <c r="ARB18" s="12"/>
      <c r="ARC18" s="12"/>
      <c r="ARD18" s="12"/>
      <c r="ARE18" s="12"/>
      <c r="ARF18" s="12"/>
      <c r="ARG18" s="12"/>
      <c r="ARH18" s="12"/>
      <c r="ARI18" s="12"/>
      <c r="ARJ18" s="12"/>
      <c r="ARK18" s="12"/>
      <c r="ARL18" s="12"/>
      <c r="ARM18" s="12"/>
      <c r="ARN18" s="12"/>
      <c r="ARO18" s="12"/>
      <c r="ARP18" s="12"/>
      <c r="ARQ18" s="12"/>
      <c r="ARR18" s="12"/>
      <c r="ARS18" s="12"/>
      <c r="ART18" s="12"/>
      <c r="ARU18" s="12"/>
      <c r="ARV18" s="12"/>
      <c r="ARW18" s="12"/>
      <c r="ARX18" s="12"/>
      <c r="ARY18" s="12"/>
      <c r="ARZ18" s="12"/>
      <c r="ASA18" s="12"/>
      <c r="ASB18" s="12"/>
      <c r="ASC18" s="12"/>
      <c r="ASD18" s="12"/>
      <c r="ASE18" s="12"/>
      <c r="ASF18" s="12"/>
      <c r="ASG18" s="12"/>
      <c r="ASH18" s="12"/>
      <c r="ASI18" s="12"/>
      <c r="ASJ18" s="12"/>
      <c r="ASK18" s="12"/>
      <c r="ASL18" s="12"/>
      <c r="ASM18" s="12"/>
      <c r="ASN18" s="12"/>
      <c r="ASO18" s="12"/>
      <c r="ASP18" s="12"/>
      <c r="ASQ18" s="12"/>
      <c r="ASR18" s="12"/>
      <c r="ASS18" s="12"/>
      <c r="AST18" s="12"/>
      <c r="ASU18" s="12"/>
      <c r="ASV18" s="12"/>
      <c r="ASW18" s="12"/>
      <c r="ASX18" s="12"/>
      <c r="ASY18" s="12"/>
      <c r="ASZ18" s="12"/>
      <c r="ATA18" s="12"/>
      <c r="ATB18" s="12"/>
      <c r="ATC18" s="12"/>
      <c r="ATD18" s="12"/>
      <c r="ATE18" s="12"/>
      <c r="ATF18" s="12"/>
      <c r="ATG18" s="12"/>
      <c r="ATH18" s="12"/>
      <c r="ATI18" s="12"/>
      <c r="ATJ18" s="12"/>
      <c r="ATK18" s="12"/>
      <c r="ATL18" s="12"/>
      <c r="ATM18" s="12"/>
      <c r="ATN18" s="12"/>
      <c r="ATO18" s="12"/>
      <c r="ATP18" s="12"/>
      <c r="ATQ18" s="12"/>
      <c r="ATR18" s="12"/>
      <c r="ATS18" s="12"/>
      <c r="ATT18" s="12"/>
      <c r="ATU18" s="12"/>
      <c r="ATV18" s="12"/>
      <c r="ATW18" s="12"/>
      <c r="ATX18" s="12"/>
      <c r="ATY18" s="12"/>
      <c r="ATZ18" s="12"/>
      <c r="AUA18" s="12"/>
      <c r="AUB18" s="12"/>
      <c r="AUC18" s="12"/>
      <c r="AUD18" s="12"/>
      <c r="AUE18" s="12"/>
      <c r="AUF18" s="12"/>
      <c r="AUG18" s="12"/>
      <c r="AUH18" s="12"/>
      <c r="AUI18" s="12"/>
      <c r="AUJ18" s="12"/>
      <c r="AUK18" s="12"/>
      <c r="AUL18" s="12"/>
      <c r="AUM18" s="12"/>
      <c r="AUN18" s="12"/>
      <c r="AUO18" s="12"/>
      <c r="AUP18" s="12"/>
      <c r="AUQ18" s="12"/>
      <c r="AUR18" s="12"/>
      <c r="AUS18" s="12"/>
      <c r="AUT18" s="12"/>
      <c r="AUU18" s="12"/>
      <c r="AUV18" s="12"/>
      <c r="AUW18" s="12"/>
      <c r="AUX18" s="12"/>
      <c r="AUY18" s="12"/>
      <c r="AUZ18" s="12"/>
      <c r="AVA18" s="12"/>
      <c r="AVB18" s="12"/>
      <c r="AVC18" s="12"/>
      <c r="AVD18" s="12"/>
      <c r="AVE18" s="12"/>
      <c r="AVF18" s="12"/>
      <c r="AVG18" s="12"/>
      <c r="AVH18" s="12"/>
      <c r="AVI18" s="12"/>
      <c r="AVJ18" s="12"/>
      <c r="AVK18" s="12"/>
      <c r="AVL18" s="12"/>
      <c r="AVM18" s="12"/>
      <c r="AVN18" s="12"/>
      <c r="AVO18" s="12"/>
      <c r="AVP18" s="12"/>
      <c r="AVQ18" s="12"/>
      <c r="AVR18" s="12"/>
      <c r="AVS18" s="12"/>
      <c r="AVT18" s="12"/>
      <c r="AVU18" s="12"/>
      <c r="AVV18" s="12"/>
      <c r="AVW18" s="12"/>
      <c r="AVX18" s="12"/>
      <c r="AVY18" s="12"/>
      <c r="AVZ18" s="12"/>
      <c r="AWA18" s="12"/>
      <c r="AWB18" s="12"/>
      <c r="AWC18" s="12"/>
      <c r="AWD18" s="12"/>
      <c r="AWE18" s="12"/>
      <c r="AWF18" s="12"/>
      <c r="AWG18" s="12"/>
      <c r="AWH18" s="12"/>
      <c r="AWI18" s="12"/>
      <c r="AWJ18" s="12"/>
      <c r="AWK18" s="12"/>
      <c r="AWL18" s="12"/>
      <c r="AWM18" s="12"/>
      <c r="AWN18" s="12"/>
      <c r="AWO18" s="12"/>
      <c r="AWP18" s="12"/>
      <c r="AWQ18" s="12"/>
      <c r="AWR18" s="12"/>
      <c r="AWS18" s="12"/>
      <c r="AWT18" s="12"/>
      <c r="AWU18" s="12"/>
      <c r="AWV18" s="12"/>
      <c r="AWW18" s="12"/>
      <c r="AWX18" s="12"/>
      <c r="AWY18" s="12"/>
      <c r="AWZ18" s="12"/>
      <c r="AXA18" s="12"/>
      <c r="AXB18" s="12"/>
      <c r="AXC18" s="12"/>
      <c r="AXD18" s="12"/>
      <c r="AXE18" s="12"/>
      <c r="AXF18" s="12"/>
      <c r="AXG18" s="12"/>
      <c r="AXH18" s="12"/>
      <c r="AXI18" s="12"/>
      <c r="AXJ18" s="12"/>
      <c r="AXK18" s="12"/>
      <c r="AXL18" s="12"/>
      <c r="AXM18" s="12"/>
      <c r="AXN18" s="12"/>
      <c r="AXO18" s="12"/>
      <c r="AXP18" s="12"/>
      <c r="AXQ18" s="12"/>
      <c r="AXR18" s="12"/>
      <c r="AXS18" s="12"/>
      <c r="AXT18" s="12"/>
      <c r="AXU18" s="12"/>
      <c r="AXV18" s="12"/>
      <c r="AXW18" s="12"/>
      <c r="AXX18" s="12"/>
      <c r="AXY18" s="12"/>
      <c r="AXZ18" s="12"/>
      <c r="AYA18" s="12"/>
      <c r="AYB18" s="12"/>
      <c r="AYC18" s="12"/>
      <c r="AYD18" s="12"/>
      <c r="AYE18" s="12"/>
      <c r="AYF18" s="12"/>
      <c r="AYG18" s="12"/>
      <c r="AYH18" s="12"/>
      <c r="AYI18" s="12"/>
      <c r="AYJ18" s="12"/>
      <c r="AYK18" s="12"/>
      <c r="AYL18" s="12"/>
      <c r="AYM18" s="12"/>
      <c r="AYN18" s="12"/>
      <c r="AYO18" s="12"/>
      <c r="AYP18" s="12"/>
      <c r="AYQ18" s="12"/>
      <c r="AYR18" s="12"/>
      <c r="AYS18" s="12"/>
      <c r="AYT18" s="12"/>
      <c r="AYU18" s="12"/>
      <c r="AYV18" s="12"/>
      <c r="AYW18" s="12"/>
      <c r="AYX18" s="12"/>
      <c r="AYY18" s="12"/>
      <c r="AYZ18" s="12"/>
      <c r="AZA18" s="12"/>
      <c r="AZB18" s="12"/>
      <c r="AZC18" s="12"/>
      <c r="AZD18" s="12"/>
      <c r="AZE18" s="12"/>
      <c r="AZF18" s="12"/>
      <c r="AZG18" s="12"/>
      <c r="AZH18" s="12"/>
      <c r="AZI18" s="12"/>
      <c r="AZJ18" s="12"/>
      <c r="AZK18" s="12"/>
      <c r="AZL18" s="12"/>
      <c r="AZM18" s="12"/>
      <c r="AZN18" s="12"/>
      <c r="AZO18" s="12"/>
      <c r="AZP18" s="12"/>
      <c r="AZQ18" s="12"/>
      <c r="AZR18" s="12"/>
      <c r="AZS18" s="12"/>
      <c r="AZT18" s="12"/>
      <c r="AZU18" s="12"/>
      <c r="AZV18" s="12"/>
      <c r="AZW18" s="12"/>
      <c r="AZX18" s="12"/>
      <c r="AZY18" s="12"/>
      <c r="AZZ18" s="12"/>
      <c r="BAA18" s="12"/>
      <c r="BAB18" s="12"/>
      <c r="BAC18" s="12"/>
      <c r="BAD18" s="12"/>
      <c r="BAE18" s="12"/>
      <c r="BAF18" s="12"/>
      <c r="BAG18" s="12"/>
      <c r="BAH18" s="12"/>
      <c r="BAI18" s="12"/>
      <c r="BAJ18" s="12"/>
      <c r="BAK18" s="12"/>
      <c r="BAL18" s="12"/>
      <c r="BAM18" s="12"/>
      <c r="BAN18" s="12"/>
      <c r="BAO18" s="12"/>
      <c r="BAP18" s="12"/>
      <c r="BAQ18" s="12"/>
      <c r="BAR18" s="12"/>
      <c r="BAS18" s="12"/>
      <c r="BAT18" s="12"/>
      <c r="BAU18" s="12"/>
      <c r="BAV18" s="12"/>
      <c r="BAW18" s="12"/>
      <c r="BAX18" s="12"/>
      <c r="BAY18" s="12"/>
      <c r="BAZ18" s="12"/>
      <c r="BBA18" s="12"/>
      <c r="BBB18" s="12"/>
      <c r="BBC18" s="12"/>
      <c r="BBD18" s="12"/>
      <c r="BBE18" s="12"/>
      <c r="BBF18" s="12"/>
      <c r="BBG18" s="12"/>
      <c r="BBH18" s="12"/>
      <c r="BBI18" s="12"/>
      <c r="BBJ18" s="12"/>
      <c r="BBK18" s="12"/>
      <c r="BBL18" s="12"/>
      <c r="BBM18" s="12"/>
      <c r="BBN18" s="12"/>
      <c r="BBO18" s="12"/>
      <c r="BBP18" s="12"/>
      <c r="BBQ18" s="12"/>
      <c r="BBR18" s="12"/>
      <c r="BBS18" s="12"/>
      <c r="BBT18" s="12"/>
      <c r="BBU18" s="12"/>
      <c r="BBV18" s="12"/>
      <c r="BBW18" s="12"/>
      <c r="BBX18" s="12"/>
      <c r="BBY18" s="12"/>
      <c r="BBZ18" s="12"/>
      <c r="BCA18" s="12"/>
      <c r="BCB18" s="12"/>
      <c r="BCC18" s="12"/>
      <c r="BCD18" s="12"/>
      <c r="BCE18" s="12"/>
      <c r="BCF18" s="12"/>
      <c r="BCG18" s="12"/>
      <c r="BCH18" s="12"/>
      <c r="BCI18" s="12"/>
      <c r="BCJ18" s="12"/>
      <c r="BCK18" s="12"/>
      <c r="BCL18" s="12"/>
      <c r="BCM18" s="12"/>
      <c r="BCN18" s="12"/>
      <c r="BCO18" s="12"/>
      <c r="BCP18" s="12"/>
      <c r="BCQ18" s="12"/>
      <c r="BCR18" s="12"/>
      <c r="BCS18" s="12"/>
      <c r="BCT18" s="12"/>
      <c r="BCU18" s="12"/>
      <c r="BCV18" s="12"/>
      <c r="BCW18" s="12"/>
      <c r="BCX18" s="12"/>
      <c r="BCY18" s="12"/>
      <c r="BCZ18" s="12"/>
      <c r="BDA18" s="12"/>
      <c r="BDB18" s="12"/>
      <c r="BDC18" s="12"/>
      <c r="BDD18" s="12"/>
      <c r="BDE18" s="12"/>
      <c r="BDF18" s="12"/>
      <c r="BDG18" s="12"/>
      <c r="BDH18" s="12"/>
      <c r="BDI18" s="12"/>
      <c r="BDJ18" s="12"/>
      <c r="BDK18" s="12"/>
      <c r="BDL18" s="12"/>
      <c r="BDM18" s="12"/>
      <c r="BDN18" s="12"/>
      <c r="BDO18" s="12"/>
      <c r="BDP18" s="12"/>
      <c r="BDQ18" s="12"/>
      <c r="BDR18" s="12"/>
      <c r="BDS18" s="12"/>
      <c r="BDT18" s="12"/>
      <c r="BDU18" s="12"/>
      <c r="BDV18" s="12"/>
      <c r="BDW18" s="12"/>
      <c r="BDX18" s="12"/>
      <c r="BDY18" s="12"/>
      <c r="BDZ18" s="12"/>
      <c r="BEA18" s="12"/>
      <c r="BEB18" s="12"/>
      <c r="BEC18" s="12"/>
      <c r="BED18" s="12"/>
      <c r="BEE18" s="12"/>
      <c r="BEF18" s="12"/>
      <c r="BEG18" s="12"/>
      <c r="BEH18" s="12"/>
      <c r="BEI18" s="12"/>
      <c r="BEJ18" s="12"/>
      <c r="BEK18" s="12"/>
      <c r="BEL18" s="12"/>
      <c r="BEM18" s="12"/>
      <c r="BEN18" s="12"/>
      <c r="BEO18" s="12"/>
      <c r="BEP18" s="12"/>
      <c r="BEQ18" s="12"/>
      <c r="BER18" s="12"/>
      <c r="BES18" s="12"/>
      <c r="BET18" s="12"/>
      <c r="BEU18" s="12"/>
      <c r="BEV18" s="12"/>
      <c r="BEW18" s="12"/>
      <c r="BEX18" s="12"/>
      <c r="BEY18" s="12"/>
      <c r="BEZ18" s="12"/>
      <c r="BFA18" s="12"/>
      <c r="BFB18" s="12"/>
      <c r="BFC18" s="12"/>
      <c r="BFD18" s="12"/>
      <c r="BFE18" s="12"/>
      <c r="BFF18" s="12"/>
      <c r="BFG18" s="12"/>
      <c r="BFH18" s="12"/>
      <c r="BFI18" s="12"/>
      <c r="BFJ18" s="12"/>
      <c r="BFK18" s="12"/>
      <c r="BFL18" s="12"/>
      <c r="BFM18" s="12"/>
      <c r="BFN18" s="12"/>
      <c r="BFO18" s="12"/>
      <c r="BFP18" s="12"/>
      <c r="BFQ18" s="12"/>
      <c r="BFR18" s="12"/>
      <c r="BFS18" s="12"/>
      <c r="BFT18" s="12"/>
      <c r="BFU18" s="12"/>
      <c r="BFV18" s="12"/>
      <c r="BFW18" s="12"/>
      <c r="BFX18" s="12"/>
      <c r="BFY18" s="12"/>
      <c r="BFZ18" s="12"/>
      <c r="BGA18" s="12"/>
      <c r="BGB18" s="12"/>
      <c r="BGC18" s="12"/>
      <c r="BGD18" s="12"/>
      <c r="BGE18" s="12"/>
      <c r="BGF18" s="12"/>
      <c r="BGG18" s="12"/>
      <c r="BGH18" s="12"/>
      <c r="BGI18" s="12"/>
      <c r="BGJ18" s="12"/>
      <c r="BGK18" s="12"/>
      <c r="BGL18" s="12"/>
      <c r="BGM18" s="12"/>
      <c r="BGN18" s="12"/>
      <c r="BGO18" s="12"/>
      <c r="BGP18" s="12"/>
      <c r="BGQ18" s="12"/>
      <c r="BGR18" s="12"/>
      <c r="BGS18" s="12"/>
      <c r="BGT18" s="12"/>
      <c r="BGU18" s="12"/>
      <c r="BGV18" s="12"/>
      <c r="BGW18" s="12"/>
      <c r="BGX18" s="12"/>
      <c r="BGY18" s="12"/>
      <c r="BGZ18" s="12"/>
      <c r="BHA18" s="12"/>
      <c r="BHB18" s="12"/>
      <c r="BHC18" s="12"/>
      <c r="BHD18" s="12"/>
      <c r="BHE18" s="12"/>
      <c r="BHF18" s="12"/>
      <c r="BHG18" s="12"/>
      <c r="BHH18" s="12"/>
      <c r="BHI18" s="12"/>
      <c r="BHJ18" s="12"/>
      <c r="BHK18" s="12"/>
      <c r="BHL18" s="12"/>
      <c r="BHM18" s="12"/>
      <c r="BHN18" s="12"/>
      <c r="BHO18" s="12"/>
      <c r="BHP18" s="12"/>
      <c r="BHQ18" s="12"/>
      <c r="BHR18" s="12"/>
      <c r="BHS18" s="12"/>
      <c r="BHT18" s="12"/>
      <c r="BHU18" s="12"/>
      <c r="BHV18" s="12"/>
      <c r="BHW18" s="12"/>
      <c r="BHX18" s="12"/>
      <c r="BHY18" s="12"/>
      <c r="BHZ18" s="12"/>
      <c r="BIA18" s="12"/>
      <c r="BIB18" s="12"/>
      <c r="BIC18" s="12"/>
      <c r="BID18" s="12"/>
      <c r="BIE18" s="12"/>
      <c r="BIF18" s="12"/>
      <c r="BIG18" s="12"/>
      <c r="BIH18" s="12"/>
      <c r="BII18" s="12"/>
      <c r="BIJ18" s="12"/>
      <c r="BIK18" s="12"/>
      <c r="BIL18" s="12"/>
      <c r="BIM18" s="12"/>
      <c r="BIN18" s="12"/>
      <c r="BIO18" s="12"/>
      <c r="BIP18" s="12"/>
      <c r="BIQ18" s="12"/>
      <c r="BIR18" s="12"/>
      <c r="BIS18" s="12"/>
      <c r="BIT18" s="12"/>
      <c r="BIU18" s="12"/>
      <c r="BIV18" s="12"/>
      <c r="BIW18" s="12"/>
      <c r="BIX18" s="12"/>
      <c r="BIY18" s="12"/>
      <c r="BIZ18" s="12"/>
      <c r="BJA18" s="12"/>
      <c r="BJB18" s="12"/>
      <c r="BJC18" s="12"/>
      <c r="BJD18" s="12"/>
      <c r="BJE18" s="12"/>
      <c r="BJF18" s="12"/>
      <c r="BJG18" s="12"/>
      <c r="BJH18" s="12"/>
      <c r="BJI18" s="12"/>
      <c r="BJJ18" s="12"/>
      <c r="BJK18" s="12"/>
      <c r="BJL18" s="12"/>
      <c r="BJM18" s="12"/>
      <c r="BJN18" s="12"/>
      <c r="BJO18" s="12"/>
      <c r="BJP18" s="12"/>
      <c r="BJQ18" s="12"/>
      <c r="BJR18" s="12"/>
      <c r="BJS18" s="12"/>
      <c r="BJT18" s="12"/>
      <c r="BJU18" s="12"/>
      <c r="BJV18" s="12"/>
      <c r="BJW18" s="12"/>
      <c r="BJX18" s="12"/>
      <c r="BJY18" s="12"/>
      <c r="BJZ18" s="12"/>
      <c r="BKA18" s="12"/>
      <c r="BKB18" s="12"/>
      <c r="BKC18" s="12"/>
      <c r="BKD18" s="12"/>
      <c r="BKE18" s="12"/>
      <c r="BKF18" s="12"/>
      <c r="BKG18" s="12"/>
      <c r="BKH18" s="12"/>
      <c r="BKI18" s="12"/>
      <c r="BKJ18" s="12"/>
      <c r="BKK18" s="12"/>
      <c r="BKL18" s="12"/>
      <c r="BKM18" s="12"/>
      <c r="BKN18" s="12"/>
      <c r="BKO18" s="12"/>
      <c r="BKP18" s="12"/>
      <c r="BKQ18" s="12"/>
      <c r="BKR18" s="12"/>
      <c r="BKS18" s="12"/>
      <c r="BKT18" s="12"/>
      <c r="BKU18" s="12"/>
      <c r="BKV18" s="12"/>
      <c r="BKW18" s="12"/>
      <c r="BKX18" s="12"/>
      <c r="BKY18" s="12"/>
      <c r="BKZ18" s="12"/>
      <c r="BLA18" s="12"/>
      <c r="BLB18" s="12"/>
      <c r="BLC18" s="12"/>
      <c r="BLD18" s="12"/>
      <c r="BLE18" s="12"/>
      <c r="BLF18" s="12"/>
      <c r="BLG18" s="12"/>
      <c r="BLH18" s="12"/>
      <c r="BLI18" s="12"/>
      <c r="BLJ18" s="12"/>
      <c r="BLK18" s="12"/>
      <c r="BLL18" s="12"/>
      <c r="BLM18" s="12"/>
      <c r="BLN18" s="12"/>
      <c r="BLO18" s="12"/>
      <c r="BLP18" s="12"/>
      <c r="BLQ18" s="12"/>
      <c r="BLR18" s="12"/>
      <c r="BLS18" s="12"/>
      <c r="BLT18" s="12"/>
      <c r="BLU18" s="12"/>
      <c r="BLV18" s="12"/>
      <c r="BLW18" s="12"/>
      <c r="BLX18" s="12"/>
      <c r="BLY18" s="12"/>
      <c r="BLZ18" s="12"/>
      <c r="BMA18" s="12"/>
      <c r="BMB18" s="12"/>
      <c r="BMC18" s="12"/>
      <c r="BMD18" s="12"/>
      <c r="BME18" s="12"/>
      <c r="BMF18" s="12"/>
      <c r="BMG18" s="12"/>
      <c r="BMH18" s="12"/>
      <c r="BMI18" s="12"/>
      <c r="BMJ18" s="12"/>
      <c r="BMK18" s="12"/>
      <c r="BML18" s="12"/>
      <c r="BMM18" s="12"/>
      <c r="BMN18" s="12"/>
      <c r="BMO18" s="12"/>
      <c r="BMP18" s="12"/>
      <c r="BMQ18" s="12"/>
      <c r="BMR18" s="12"/>
      <c r="BMS18" s="12"/>
      <c r="BMT18" s="12"/>
      <c r="BMU18" s="12"/>
      <c r="BMV18" s="12"/>
      <c r="BMW18" s="12"/>
      <c r="BMX18" s="12"/>
      <c r="BMY18" s="12"/>
      <c r="BMZ18" s="12"/>
      <c r="BNA18" s="12"/>
      <c r="BNB18" s="12"/>
      <c r="BNC18" s="12"/>
      <c r="BND18" s="12"/>
      <c r="BNE18" s="12"/>
      <c r="BNF18" s="12"/>
      <c r="BNG18" s="12"/>
      <c r="BNH18" s="12"/>
      <c r="BNI18" s="12"/>
      <c r="BNJ18" s="12"/>
      <c r="BNK18" s="12"/>
      <c r="BNL18" s="12"/>
      <c r="BNM18" s="12"/>
      <c r="BNN18" s="12"/>
      <c r="BNO18" s="12"/>
      <c r="BNP18" s="12"/>
      <c r="BNQ18" s="12"/>
      <c r="BNR18" s="12"/>
      <c r="BNS18" s="12"/>
      <c r="BNT18" s="12"/>
      <c r="BNU18" s="12"/>
      <c r="BNV18" s="12"/>
      <c r="BNW18" s="12"/>
      <c r="BNX18" s="12"/>
      <c r="BNY18" s="12"/>
      <c r="BNZ18" s="12"/>
      <c r="BOA18" s="12"/>
      <c r="BOB18" s="12"/>
      <c r="BOC18" s="12"/>
      <c r="BOD18" s="12"/>
      <c r="BOE18" s="12"/>
      <c r="BOF18" s="12"/>
      <c r="BOG18" s="12"/>
      <c r="BOH18" s="12"/>
      <c r="BOI18" s="12"/>
      <c r="BOJ18" s="12"/>
      <c r="BOK18" s="12"/>
      <c r="BOL18" s="12"/>
      <c r="BOM18" s="12"/>
      <c r="BON18" s="12"/>
      <c r="BOO18" s="12"/>
      <c r="BOP18" s="12"/>
      <c r="BOQ18" s="12"/>
      <c r="BOR18" s="12"/>
      <c r="BOS18" s="12"/>
      <c r="BOT18" s="12"/>
      <c r="BOU18" s="12"/>
      <c r="BOV18" s="12"/>
      <c r="BOW18" s="12"/>
      <c r="BOX18" s="12"/>
      <c r="BOY18" s="12"/>
      <c r="BOZ18" s="12"/>
      <c r="BPA18" s="12"/>
      <c r="BPB18" s="12"/>
      <c r="BPC18" s="12"/>
      <c r="BPD18" s="12"/>
      <c r="BPE18" s="12"/>
      <c r="BPF18" s="12"/>
      <c r="BPG18" s="12"/>
      <c r="BPH18" s="12"/>
      <c r="BPI18" s="12"/>
      <c r="BPJ18" s="12"/>
      <c r="BPK18" s="12"/>
      <c r="BPL18" s="12"/>
      <c r="BPM18" s="12"/>
      <c r="BPN18" s="12"/>
      <c r="BPO18" s="12"/>
      <c r="BPP18" s="12"/>
      <c r="BPQ18" s="12"/>
      <c r="BPR18" s="12"/>
      <c r="BPS18" s="12"/>
      <c r="BPT18" s="12"/>
      <c r="BPU18" s="12"/>
      <c r="BPV18" s="12"/>
      <c r="BPW18" s="12"/>
      <c r="BPX18" s="12"/>
      <c r="BPY18" s="12"/>
      <c r="BPZ18" s="12"/>
      <c r="BQA18" s="12"/>
      <c r="BQB18" s="12"/>
      <c r="BQC18" s="12"/>
      <c r="BQD18" s="12"/>
      <c r="BQE18" s="12"/>
      <c r="BQF18" s="12"/>
      <c r="BQG18" s="12"/>
      <c r="BQH18" s="12"/>
      <c r="BQI18" s="12"/>
      <c r="BQJ18" s="12"/>
      <c r="BQK18" s="12"/>
      <c r="BQL18" s="12"/>
      <c r="BQM18" s="12"/>
      <c r="BQN18" s="12"/>
      <c r="BQO18" s="12"/>
      <c r="BQP18" s="12"/>
      <c r="BQQ18" s="12"/>
      <c r="BQR18" s="12"/>
      <c r="BQS18" s="12"/>
      <c r="BQT18" s="12"/>
      <c r="BQU18" s="12"/>
      <c r="BQV18" s="12"/>
      <c r="BQW18" s="12"/>
      <c r="BQX18" s="12"/>
      <c r="BQY18" s="12"/>
      <c r="BQZ18" s="12"/>
      <c r="BRA18" s="12"/>
      <c r="BRB18" s="12"/>
      <c r="BRC18" s="12"/>
      <c r="BRD18" s="12"/>
      <c r="BRE18" s="12"/>
      <c r="BRF18" s="12"/>
      <c r="BRG18" s="12"/>
      <c r="BRH18" s="12"/>
      <c r="BRI18" s="12"/>
      <c r="BRJ18" s="12"/>
      <c r="BRK18" s="12"/>
      <c r="BRL18" s="12"/>
      <c r="BRM18" s="12"/>
      <c r="BRN18" s="12"/>
      <c r="BRO18" s="12"/>
      <c r="BRP18" s="12"/>
      <c r="BRQ18" s="12"/>
      <c r="BRR18" s="12"/>
      <c r="BRS18" s="12"/>
      <c r="BRT18" s="12"/>
      <c r="BRU18" s="12"/>
      <c r="BRV18" s="12"/>
      <c r="BRW18" s="12"/>
      <c r="BRX18" s="12"/>
      <c r="BRY18" s="12"/>
      <c r="BRZ18" s="12"/>
      <c r="BSA18" s="12"/>
      <c r="BSB18" s="12"/>
      <c r="BSC18" s="12"/>
      <c r="BSD18" s="12"/>
      <c r="BSE18" s="12"/>
      <c r="BSF18" s="12"/>
      <c r="BSG18" s="12"/>
      <c r="BSH18" s="12"/>
      <c r="BSI18" s="12"/>
      <c r="BSJ18" s="12"/>
      <c r="BSK18" s="12"/>
      <c r="BSL18" s="12"/>
      <c r="BSM18" s="12"/>
      <c r="BSN18" s="12"/>
      <c r="BSO18" s="12"/>
      <c r="BSP18" s="12"/>
      <c r="BSQ18" s="12"/>
      <c r="BSR18" s="12"/>
      <c r="BSS18" s="12"/>
      <c r="BST18" s="12"/>
      <c r="BSU18" s="12"/>
      <c r="BSV18" s="12"/>
      <c r="BSW18" s="12"/>
      <c r="BSX18" s="12"/>
      <c r="BSY18" s="12"/>
      <c r="BSZ18" s="12"/>
      <c r="BTA18" s="12"/>
      <c r="BTB18" s="12"/>
      <c r="BTC18" s="12"/>
      <c r="BTD18" s="12"/>
      <c r="BTE18" s="12"/>
      <c r="BTF18" s="12"/>
      <c r="BTG18" s="12"/>
      <c r="BTH18" s="12"/>
      <c r="BTI18" s="12"/>
      <c r="BTJ18" s="12"/>
      <c r="BTK18" s="12"/>
      <c r="BTL18" s="12"/>
      <c r="BTM18" s="12"/>
      <c r="BTN18" s="12"/>
      <c r="BTO18" s="12"/>
      <c r="BTP18" s="12"/>
      <c r="BTQ18" s="12"/>
      <c r="BTR18" s="12"/>
      <c r="BTS18" s="12"/>
      <c r="BTT18" s="12"/>
      <c r="BTU18" s="12"/>
      <c r="BTV18" s="12"/>
      <c r="BTW18" s="12"/>
      <c r="BTX18" s="12"/>
      <c r="BTY18" s="12"/>
      <c r="BTZ18" s="12"/>
      <c r="BUA18" s="12"/>
      <c r="BUB18" s="12"/>
      <c r="BUC18" s="12"/>
      <c r="BUD18" s="12"/>
      <c r="BUE18" s="12"/>
      <c r="BUF18" s="12"/>
      <c r="BUG18" s="12"/>
      <c r="BUH18" s="12"/>
      <c r="BUI18" s="12"/>
      <c r="BUJ18" s="12"/>
      <c r="BUK18" s="12"/>
      <c r="BUL18" s="12"/>
      <c r="BUM18" s="12"/>
      <c r="BUN18" s="12"/>
      <c r="BUO18" s="12"/>
      <c r="BUP18" s="12"/>
      <c r="BUQ18" s="12"/>
      <c r="BUR18" s="12"/>
      <c r="BUS18" s="12"/>
      <c r="BUT18" s="12"/>
      <c r="BUU18" s="12"/>
      <c r="BUV18" s="12"/>
      <c r="BUW18" s="12"/>
      <c r="BUX18" s="12"/>
      <c r="BUY18" s="12"/>
      <c r="BUZ18" s="12"/>
      <c r="BVA18" s="12"/>
      <c r="BVB18" s="12"/>
      <c r="BVC18" s="12"/>
      <c r="BVD18" s="12"/>
      <c r="BVE18" s="12"/>
      <c r="BVF18" s="12"/>
      <c r="BVG18" s="12"/>
      <c r="BVH18" s="12"/>
      <c r="BVI18" s="12"/>
      <c r="BVJ18" s="12"/>
      <c r="BVK18" s="12"/>
      <c r="BVL18" s="12"/>
      <c r="BVM18" s="12"/>
      <c r="BVN18" s="12"/>
      <c r="BVO18" s="12"/>
      <c r="BVP18" s="12"/>
      <c r="BVQ18" s="12"/>
      <c r="BVR18" s="12"/>
      <c r="BVS18" s="12"/>
      <c r="BVT18" s="12"/>
      <c r="BVU18" s="12"/>
      <c r="BVV18" s="12"/>
      <c r="BVW18" s="12"/>
      <c r="BVX18" s="12"/>
      <c r="BVY18" s="12"/>
      <c r="BVZ18" s="12"/>
      <c r="BWA18" s="12"/>
      <c r="BWB18" s="12"/>
      <c r="BWC18" s="12"/>
      <c r="BWD18" s="12"/>
      <c r="BWE18" s="12"/>
      <c r="BWF18" s="12"/>
      <c r="BWG18" s="12"/>
      <c r="BWH18" s="12"/>
      <c r="BWI18" s="12"/>
      <c r="BWJ18" s="12"/>
      <c r="BWK18" s="12"/>
      <c r="BWL18" s="12"/>
      <c r="BWM18" s="12"/>
      <c r="BWN18" s="12"/>
      <c r="BWO18" s="12"/>
      <c r="BWP18" s="12"/>
      <c r="BWQ18" s="12"/>
      <c r="BWR18" s="12"/>
      <c r="BWS18" s="12"/>
      <c r="BWT18" s="12"/>
      <c r="BWU18" s="12"/>
      <c r="BWV18" s="12"/>
      <c r="BWW18" s="12"/>
      <c r="BWX18" s="12"/>
      <c r="BWY18" s="12"/>
      <c r="BWZ18" s="12"/>
      <c r="BXA18" s="12"/>
      <c r="BXB18" s="12"/>
      <c r="BXC18" s="12"/>
      <c r="BXD18" s="12"/>
      <c r="BXE18" s="12"/>
      <c r="BXF18" s="12"/>
      <c r="BXG18" s="12"/>
      <c r="BXH18" s="12"/>
      <c r="BXI18" s="12"/>
      <c r="BXJ18" s="12"/>
      <c r="BXK18" s="12"/>
      <c r="BXL18" s="12"/>
      <c r="BXM18" s="12"/>
      <c r="BXN18" s="12"/>
      <c r="BXO18" s="12"/>
      <c r="BXP18" s="12"/>
      <c r="BXQ18" s="12"/>
      <c r="BXR18" s="12"/>
      <c r="BXS18" s="12"/>
      <c r="BXT18" s="12"/>
      <c r="BXU18" s="12"/>
      <c r="BXV18" s="12"/>
      <c r="BXW18" s="12"/>
      <c r="BXX18" s="12"/>
      <c r="BXY18" s="12"/>
      <c r="BXZ18" s="12"/>
      <c r="BYA18" s="12"/>
      <c r="BYB18" s="12"/>
      <c r="BYC18" s="12"/>
      <c r="BYD18" s="12"/>
      <c r="BYE18" s="12"/>
      <c r="BYF18" s="12"/>
      <c r="BYG18" s="12"/>
      <c r="BYH18" s="12"/>
      <c r="BYI18" s="12"/>
      <c r="BYJ18" s="12"/>
      <c r="BYK18" s="12"/>
      <c r="BYL18" s="12"/>
      <c r="BYM18" s="12"/>
      <c r="BYN18" s="12"/>
      <c r="BYO18" s="12"/>
      <c r="BYP18" s="12"/>
      <c r="BYQ18" s="12"/>
      <c r="BYR18" s="12"/>
      <c r="BYS18" s="12"/>
      <c r="BYT18" s="12"/>
      <c r="BYU18" s="12"/>
      <c r="BYV18" s="12"/>
      <c r="BYW18" s="12"/>
      <c r="BYX18" s="12"/>
      <c r="BYY18" s="12"/>
      <c r="BYZ18" s="12"/>
      <c r="BZA18" s="12"/>
      <c r="BZB18" s="12"/>
      <c r="BZC18" s="12"/>
      <c r="BZD18" s="12"/>
      <c r="BZE18" s="12"/>
      <c r="BZF18" s="12"/>
      <c r="BZG18" s="12"/>
      <c r="BZH18" s="12"/>
      <c r="BZI18" s="12"/>
      <c r="BZJ18" s="12"/>
      <c r="BZK18" s="12"/>
      <c r="BZL18" s="12"/>
      <c r="BZM18" s="12"/>
      <c r="BZN18" s="12"/>
      <c r="BZO18" s="12"/>
      <c r="BZP18" s="12"/>
      <c r="BZQ18" s="12"/>
      <c r="BZR18" s="12"/>
      <c r="BZS18" s="12"/>
      <c r="BZT18" s="12"/>
      <c r="BZU18" s="12"/>
      <c r="BZV18" s="12"/>
      <c r="BZW18" s="12"/>
      <c r="BZX18" s="12"/>
      <c r="BZY18" s="12"/>
      <c r="BZZ18" s="12"/>
      <c r="CAA18" s="12"/>
      <c r="CAB18" s="12"/>
      <c r="CAC18" s="12"/>
      <c r="CAD18" s="12"/>
      <c r="CAE18" s="12"/>
      <c r="CAF18" s="12"/>
      <c r="CAG18" s="12"/>
      <c r="CAH18" s="12"/>
      <c r="CAI18" s="12"/>
      <c r="CAJ18" s="12"/>
      <c r="CAK18" s="12"/>
      <c r="CAL18" s="12"/>
      <c r="CAM18" s="12"/>
      <c r="CAN18" s="12"/>
      <c r="CAO18" s="12"/>
      <c r="CAP18" s="12"/>
      <c r="CAQ18" s="12"/>
      <c r="CAR18" s="12"/>
      <c r="CAS18" s="12"/>
      <c r="CAT18" s="12"/>
      <c r="CAU18" s="12"/>
      <c r="CAV18" s="12"/>
      <c r="CAW18" s="12"/>
      <c r="CAX18" s="12"/>
      <c r="CAY18" s="12"/>
      <c r="CAZ18" s="12"/>
      <c r="CBA18" s="12"/>
      <c r="CBB18" s="12"/>
      <c r="CBC18" s="12"/>
      <c r="CBD18" s="12"/>
      <c r="CBE18" s="12"/>
      <c r="CBF18" s="12"/>
      <c r="CBG18" s="12"/>
      <c r="CBH18" s="12"/>
      <c r="CBI18" s="12"/>
      <c r="CBJ18" s="12"/>
      <c r="CBK18" s="12"/>
      <c r="CBL18" s="12"/>
      <c r="CBM18" s="12"/>
      <c r="CBN18" s="12"/>
      <c r="CBO18" s="12"/>
      <c r="CBP18" s="12"/>
      <c r="CBQ18" s="12"/>
      <c r="CBR18" s="12"/>
      <c r="CBS18" s="12"/>
      <c r="CBT18" s="12"/>
      <c r="CBU18" s="12"/>
      <c r="CBV18" s="12"/>
      <c r="CBW18" s="12"/>
      <c r="CBX18" s="12"/>
      <c r="CBY18" s="12"/>
      <c r="CBZ18" s="12"/>
      <c r="CCA18" s="12"/>
      <c r="CCB18" s="12"/>
      <c r="CCC18" s="12"/>
      <c r="CCD18" s="12"/>
      <c r="CCE18" s="12"/>
      <c r="CCF18" s="12"/>
      <c r="CCG18" s="12"/>
      <c r="CCH18" s="12"/>
      <c r="CCI18" s="12"/>
      <c r="CCJ18" s="12"/>
      <c r="CCK18" s="12"/>
      <c r="CCL18" s="12"/>
      <c r="CCM18" s="12"/>
      <c r="CCN18" s="12"/>
      <c r="CCO18" s="12"/>
      <c r="CCP18" s="12"/>
      <c r="CCQ18" s="12"/>
      <c r="CCR18" s="12"/>
      <c r="CCS18" s="12"/>
      <c r="CCT18" s="12"/>
      <c r="CCU18" s="12"/>
      <c r="CCV18" s="12"/>
      <c r="CCW18" s="12"/>
      <c r="CCX18" s="12"/>
      <c r="CCY18" s="12"/>
      <c r="CCZ18" s="12"/>
      <c r="CDA18" s="12"/>
      <c r="CDB18" s="12"/>
      <c r="CDC18" s="12"/>
      <c r="CDD18" s="12"/>
      <c r="CDE18" s="12"/>
      <c r="CDF18" s="12"/>
      <c r="CDG18" s="12"/>
      <c r="CDH18" s="12"/>
      <c r="CDI18" s="12"/>
      <c r="CDJ18" s="12"/>
      <c r="CDK18" s="12"/>
      <c r="CDL18" s="12"/>
      <c r="CDM18" s="12"/>
      <c r="CDN18" s="12"/>
      <c r="CDO18" s="12"/>
      <c r="CDP18" s="12"/>
      <c r="CDQ18" s="12"/>
      <c r="CDR18" s="12"/>
      <c r="CDS18" s="12"/>
      <c r="CDT18" s="12"/>
      <c r="CDU18" s="12"/>
      <c r="CDV18" s="12"/>
      <c r="CDW18" s="12"/>
      <c r="CDX18" s="12"/>
      <c r="CDY18" s="12"/>
      <c r="CDZ18" s="12"/>
      <c r="CEA18" s="12"/>
      <c r="CEB18" s="12"/>
      <c r="CEC18" s="12"/>
      <c r="CED18" s="12"/>
      <c r="CEE18" s="12"/>
      <c r="CEF18" s="12"/>
      <c r="CEG18" s="12"/>
      <c r="CEH18" s="12"/>
      <c r="CEI18" s="12"/>
      <c r="CEJ18" s="12"/>
      <c r="CEK18" s="12"/>
      <c r="CEL18" s="12"/>
      <c r="CEM18" s="12"/>
      <c r="CEN18" s="12"/>
      <c r="CEO18" s="12"/>
      <c r="CEP18" s="12"/>
      <c r="CEQ18" s="12"/>
      <c r="CER18" s="12"/>
      <c r="CES18" s="12"/>
      <c r="CET18" s="12"/>
      <c r="CEU18" s="12"/>
      <c r="CEV18" s="12"/>
      <c r="CEW18" s="12"/>
      <c r="CEX18" s="12"/>
      <c r="CEY18" s="12"/>
      <c r="CEZ18" s="12"/>
      <c r="CFA18" s="12"/>
      <c r="CFB18" s="12"/>
      <c r="CFC18" s="12"/>
      <c r="CFD18" s="12"/>
      <c r="CFE18" s="12"/>
      <c r="CFF18" s="12"/>
      <c r="CFG18" s="12"/>
      <c r="CFH18" s="12"/>
      <c r="CFI18" s="12"/>
      <c r="CFJ18" s="12"/>
      <c r="CFK18" s="12"/>
      <c r="CFL18" s="12"/>
      <c r="CFM18" s="12"/>
      <c r="CFN18" s="12"/>
      <c r="CFO18" s="12"/>
      <c r="CFP18" s="12"/>
      <c r="CFQ18" s="12"/>
      <c r="CFR18" s="12"/>
      <c r="CFS18" s="12"/>
      <c r="CFT18" s="12"/>
      <c r="CFU18" s="12"/>
      <c r="CFV18" s="12"/>
      <c r="CFW18" s="12"/>
      <c r="CFX18" s="12"/>
      <c r="CFY18" s="12"/>
      <c r="CFZ18" s="12"/>
      <c r="CGA18" s="12"/>
      <c r="CGB18" s="12"/>
      <c r="CGC18" s="12"/>
      <c r="CGD18" s="12"/>
      <c r="CGE18" s="12"/>
      <c r="CGF18" s="12"/>
      <c r="CGG18" s="12"/>
      <c r="CGH18" s="12"/>
      <c r="CGI18" s="12"/>
      <c r="CGJ18" s="12"/>
      <c r="CGK18" s="12"/>
      <c r="CGL18" s="12"/>
      <c r="CGM18" s="12"/>
      <c r="CGN18" s="12"/>
      <c r="CGO18" s="12"/>
      <c r="CGP18" s="12"/>
      <c r="CGQ18" s="12"/>
      <c r="CGR18" s="12"/>
      <c r="CGS18" s="12"/>
      <c r="CGT18" s="12"/>
      <c r="CGU18" s="12"/>
      <c r="CGV18" s="12"/>
      <c r="CGW18" s="12"/>
      <c r="CGX18" s="12"/>
      <c r="CGY18" s="12"/>
      <c r="CGZ18" s="12"/>
      <c r="CHA18" s="12"/>
      <c r="CHB18" s="12"/>
      <c r="CHC18" s="12"/>
      <c r="CHD18" s="12"/>
      <c r="CHE18" s="12"/>
      <c r="CHF18" s="12"/>
      <c r="CHG18" s="12"/>
      <c r="CHH18" s="12"/>
      <c r="CHI18" s="12"/>
      <c r="CHJ18" s="12"/>
      <c r="CHK18" s="12"/>
      <c r="CHL18" s="12"/>
      <c r="CHM18" s="12"/>
      <c r="CHN18" s="12"/>
      <c r="CHO18" s="12"/>
      <c r="CHP18" s="12"/>
      <c r="CHQ18" s="12"/>
      <c r="CHR18" s="12"/>
      <c r="CHS18" s="12"/>
      <c r="CHT18" s="12"/>
      <c r="CHU18" s="12"/>
      <c r="CHV18" s="12"/>
      <c r="CHW18" s="12"/>
      <c r="CHX18" s="12"/>
      <c r="CHY18" s="12"/>
      <c r="CHZ18" s="12"/>
      <c r="CIA18" s="12"/>
      <c r="CIB18" s="12"/>
      <c r="CIC18" s="12"/>
      <c r="CID18" s="12"/>
      <c r="CIE18" s="12"/>
      <c r="CIF18" s="12"/>
      <c r="CIG18" s="12"/>
      <c r="CIH18" s="12"/>
      <c r="CII18" s="12"/>
      <c r="CIJ18" s="12"/>
      <c r="CIK18" s="12"/>
      <c r="CIL18" s="12"/>
      <c r="CIM18" s="12"/>
      <c r="CIN18" s="12"/>
      <c r="CIO18" s="12"/>
      <c r="CIP18" s="12"/>
      <c r="CIQ18" s="12"/>
      <c r="CIR18" s="12"/>
      <c r="CIS18" s="12"/>
      <c r="CIT18" s="12"/>
      <c r="CIU18" s="12"/>
      <c r="CIV18" s="12"/>
      <c r="CIW18" s="12"/>
      <c r="CIX18" s="12"/>
      <c r="CIY18" s="12"/>
      <c r="CIZ18" s="12"/>
      <c r="CJA18" s="12"/>
      <c r="CJB18" s="12"/>
      <c r="CJC18" s="12"/>
      <c r="CJD18" s="12"/>
      <c r="CJE18" s="12"/>
      <c r="CJF18" s="12"/>
      <c r="CJG18" s="12"/>
      <c r="CJH18" s="12"/>
      <c r="CJI18" s="12"/>
      <c r="CJJ18" s="12"/>
      <c r="CJK18" s="12"/>
      <c r="CJL18" s="12"/>
      <c r="CJM18" s="12"/>
      <c r="CJN18" s="12"/>
      <c r="CJO18" s="12"/>
      <c r="CJP18" s="12"/>
      <c r="CJQ18" s="12"/>
      <c r="CJR18" s="12"/>
      <c r="CJS18" s="12"/>
      <c r="CJT18" s="12"/>
      <c r="CJU18" s="12"/>
      <c r="CJV18" s="12"/>
      <c r="CJW18" s="12"/>
      <c r="CJX18" s="12"/>
      <c r="CJY18" s="12"/>
      <c r="CJZ18" s="12"/>
      <c r="CKA18" s="12"/>
      <c r="CKB18" s="12"/>
      <c r="CKC18" s="12"/>
      <c r="CKD18" s="12"/>
      <c r="CKE18" s="12"/>
      <c r="CKF18" s="12"/>
      <c r="CKG18" s="12"/>
      <c r="CKH18" s="12"/>
      <c r="CKI18" s="12"/>
      <c r="CKJ18" s="12"/>
      <c r="CKK18" s="12"/>
      <c r="CKL18" s="12"/>
      <c r="CKM18" s="12"/>
      <c r="CKN18" s="12"/>
      <c r="CKO18" s="12"/>
      <c r="CKP18" s="12"/>
      <c r="CKQ18" s="12"/>
      <c r="CKR18" s="12"/>
      <c r="CKS18" s="12"/>
      <c r="CKT18" s="12"/>
      <c r="CKU18" s="12"/>
      <c r="CKV18" s="12"/>
      <c r="CKW18" s="12"/>
      <c r="CKX18" s="12"/>
      <c r="CKY18" s="12"/>
      <c r="CKZ18" s="12"/>
      <c r="CLA18" s="12"/>
      <c r="CLB18" s="12"/>
      <c r="CLC18" s="12"/>
      <c r="CLD18" s="12"/>
      <c r="CLE18" s="12"/>
      <c r="CLF18" s="12"/>
      <c r="CLG18" s="12"/>
      <c r="CLH18" s="12"/>
      <c r="CLI18" s="12"/>
      <c r="CLJ18" s="12"/>
      <c r="CLK18" s="12"/>
      <c r="CLL18" s="12"/>
      <c r="CLM18" s="12"/>
      <c r="CLN18" s="12"/>
      <c r="CLO18" s="12"/>
      <c r="CLP18" s="12"/>
      <c r="CLQ18" s="12"/>
      <c r="CLR18" s="12"/>
      <c r="CLS18" s="12"/>
      <c r="CLT18" s="12"/>
      <c r="CLU18" s="12"/>
      <c r="CLV18" s="12"/>
      <c r="CLW18" s="12"/>
      <c r="CLX18" s="12"/>
      <c r="CLY18" s="12"/>
      <c r="CLZ18" s="12"/>
      <c r="CMA18" s="12"/>
      <c r="CMB18" s="12"/>
      <c r="CMC18" s="12"/>
      <c r="CMD18" s="12"/>
      <c r="CME18" s="12"/>
      <c r="CMF18" s="12"/>
      <c r="CMG18" s="12"/>
      <c r="CMH18" s="12"/>
      <c r="CMI18" s="12"/>
      <c r="CMJ18" s="12"/>
      <c r="CMK18" s="12"/>
      <c r="CML18" s="12"/>
      <c r="CMM18" s="12"/>
      <c r="CMN18" s="12"/>
      <c r="CMO18" s="12"/>
      <c r="CMP18" s="12"/>
      <c r="CMQ18" s="12"/>
      <c r="CMR18" s="12"/>
      <c r="CMS18" s="12"/>
      <c r="CMT18" s="12"/>
      <c r="CMU18" s="12"/>
      <c r="CMV18" s="12"/>
      <c r="CMW18" s="12"/>
      <c r="CMX18" s="12"/>
      <c r="CMY18" s="12"/>
      <c r="CMZ18" s="12"/>
      <c r="CNA18" s="12"/>
      <c r="CNB18" s="12"/>
      <c r="CNC18" s="12"/>
      <c r="CND18" s="12"/>
      <c r="CNE18" s="12"/>
      <c r="CNF18" s="12"/>
      <c r="CNG18" s="12"/>
      <c r="CNH18" s="12"/>
      <c r="CNI18" s="12"/>
      <c r="CNJ18" s="12"/>
      <c r="CNK18" s="12"/>
      <c r="CNL18" s="12"/>
      <c r="CNM18" s="12"/>
      <c r="CNN18" s="12"/>
      <c r="CNO18" s="12"/>
      <c r="CNP18" s="12"/>
      <c r="CNQ18" s="12"/>
      <c r="CNR18" s="12"/>
      <c r="CNS18" s="12"/>
      <c r="CNT18" s="12"/>
      <c r="CNU18" s="12"/>
      <c r="CNV18" s="12"/>
      <c r="CNW18" s="12"/>
      <c r="CNX18" s="12"/>
      <c r="CNY18" s="12"/>
      <c r="CNZ18" s="12"/>
      <c r="COA18" s="12"/>
      <c r="COB18" s="12"/>
      <c r="COC18" s="12"/>
      <c r="COD18" s="12"/>
      <c r="COE18" s="12"/>
      <c r="COF18" s="12"/>
      <c r="COG18" s="12"/>
      <c r="COH18" s="12"/>
      <c r="COI18" s="12"/>
      <c r="COJ18" s="12"/>
      <c r="COK18" s="12"/>
      <c r="COL18" s="12"/>
      <c r="COM18" s="12"/>
      <c r="CON18" s="12"/>
      <c r="COO18" s="12"/>
      <c r="COP18" s="12"/>
      <c r="COQ18" s="12"/>
      <c r="COR18" s="12"/>
      <c r="COS18" s="12"/>
      <c r="COT18" s="12"/>
      <c r="COU18" s="12"/>
      <c r="COV18" s="12"/>
      <c r="COW18" s="12"/>
      <c r="COX18" s="12"/>
      <c r="COY18" s="12"/>
      <c r="COZ18" s="12"/>
      <c r="CPA18" s="12"/>
      <c r="CPB18" s="12"/>
      <c r="CPC18" s="12"/>
      <c r="CPD18" s="12"/>
      <c r="CPE18" s="12"/>
      <c r="CPF18" s="12"/>
      <c r="CPG18" s="12"/>
      <c r="CPH18" s="12"/>
      <c r="CPI18" s="12"/>
      <c r="CPJ18" s="12"/>
      <c r="CPK18" s="12"/>
      <c r="CPL18" s="12"/>
      <c r="CPM18" s="12"/>
      <c r="CPN18" s="12"/>
      <c r="CPO18" s="12"/>
      <c r="CPP18" s="12"/>
      <c r="CPQ18" s="12"/>
      <c r="CPR18" s="12"/>
      <c r="CPS18" s="12"/>
      <c r="CPT18" s="12"/>
      <c r="CPU18" s="12"/>
      <c r="CPV18" s="12"/>
      <c r="CPW18" s="12"/>
      <c r="CPX18" s="12"/>
      <c r="CPY18" s="12"/>
      <c r="CPZ18" s="12"/>
      <c r="CQA18" s="12"/>
      <c r="CQB18" s="12"/>
      <c r="CQC18" s="12"/>
      <c r="CQD18" s="12"/>
      <c r="CQE18" s="12"/>
      <c r="CQF18" s="12"/>
      <c r="CQG18" s="12"/>
      <c r="CQH18" s="12"/>
      <c r="CQI18" s="12"/>
      <c r="CQJ18" s="12"/>
      <c r="CQK18" s="12"/>
      <c r="CQL18" s="12"/>
      <c r="CQM18" s="12"/>
      <c r="CQN18" s="12"/>
      <c r="CQO18" s="12"/>
      <c r="CQP18" s="12"/>
      <c r="CQQ18" s="12"/>
      <c r="CQR18" s="12"/>
      <c r="CQS18" s="12"/>
      <c r="CQT18" s="12"/>
      <c r="CQU18" s="12"/>
      <c r="CQV18" s="12"/>
      <c r="CQW18" s="12"/>
      <c r="CQX18" s="12"/>
      <c r="CQY18" s="12"/>
      <c r="CQZ18" s="12"/>
      <c r="CRA18" s="12"/>
      <c r="CRB18" s="12"/>
      <c r="CRC18" s="12"/>
      <c r="CRD18" s="12"/>
      <c r="CRE18" s="12"/>
      <c r="CRF18" s="12"/>
      <c r="CRG18" s="12"/>
      <c r="CRH18" s="12"/>
      <c r="CRI18" s="12"/>
      <c r="CRJ18" s="12"/>
      <c r="CRK18" s="12"/>
      <c r="CRL18" s="12"/>
      <c r="CRM18" s="12"/>
      <c r="CRN18" s="12"/>
      <c r="CRO18" s="12"/>
      <c r="CRP18" s="12"/>
      <c r="CRQ18" s="12"/>
      <c r="CRR18" s="12"/>
      <c r="CRS18" s="12"/>
      <c r="CRT18" s="12"/>
      <c r="CRU18" s="12"/>
      <c r="CRV18" s="12"/>
      <c r="CRW18" s="12"/>
      <c r="CRX18" s="12"/>
      <c r="CRY18" s="12"/>
      <c r="CRZ18" s="12"/>
      <c r="CSA18" s="12"/>
      <c r="CSB18" s="12"/>
      <c r="CSC18" s="12"/>
      <c r="CSD18" s="12"/>
      <c r="CSE18" s="12"/>
      <c r="CSF18" s="12"/>
      <c r="CSG18" s="12"/>
      <c r="CSH18" s="12"/>
      <c r="CSI18" s="12"/>
      <c r="CSJ18" s="12"/>
      <c r="CSK18" s="12"/>
      <c r="CSL18" s="12"/>
      <c r="CSM18" s="12"/>
      <c r="CSN18" s="12"/>
      <c r="CSO18" s="12"/>
      <c r="CSP18" s="12"/>
      <c r="CSQ18" s="12"/>
      <c r="CSR18" s="12"/>
      <c r="CSS18" s="12"/>
      <c r="CST18" s="12"/>
      <c r="CSU18" s="12"/>
      <c r="CSV18" s="12"/>
      <c r="CSW18" s="12"/>
      <c r="CSX18" s="12"/>
      <c r="CSY18" s="12"/>
      <c r="CSZ18" s="12"/>
      <c r="CTA18" s="12"/>
      <c r="CTB18" s="12"/>
      <c r="CTC18" s="12"/>
      <c r="CTD18" s="12"/>
      <c r="CTE18" s="12"/>
      <c r="CTF18" s="12"/>
      <c r="CTG18" s="12"/>
      <c r="CTH18" s="12"/>
      <c r="CTI18" s="12"/>
      <c r="CTJ18" s="12"/>
      <c r="CTK18" s="12"/>
      <c r="CTL18" s="12"/>
      <c r="CTM18" s="12"/>
      <c r="CTN18" s="12"/>
      <c r="CTO18" s="12"/>
      <c r="CTP18" s="12"/>
      <c r="CTQ18" s="12"/>
      <c r="CTR18" s="12"/>
      <c r="CTS18" s="12"/>
      <c r="CTT18" s="12"/>
      <c r="CTU18" s="12"/>
      <c r="CTV18" s="12"/>
      <c r="CTW18" s="12"/>
      <c r="CTX18" s="12"/>
      <c r="CTY18" s="12"/>
      <c r="CTZ18" s="12"/>
      <c r="CUA18" s="12"/>
      <c r="CUB18" s="12"/>
      <c r="CUC18" s="12"/>
      <c r="CUD18" s="12"/>
      <c r="CUE18" s="12"/>
      <c r="CUF18" s="12"/>
      <c r="CUG18" s="12"/>
      <c r="CUH18" s="12"/>
      <c r="CUI18" s="12"/>
      <c r="CUJ18" s="12"/>
      <c r="CUK18" s="12"/>
      <c r="CUL18" s="12"/>
      <c r="CUM18" s="12"/>
      <c r="CUN18" s="12"/>
      <c r="CUO18" s="12"/>
      <c r="CUP18" s="12"/>
      <c r="CUQ18" s="12"/>
      <c r="CUR18" s="12"/>
      <c r="CUS18" s="12"/>
      <c r="CUT18" s="12"/>
      <c r="CUU18" s="12"/>
      <c r="CUV18" s="12"/>
      <c r="CUW18" s="12"/>
      <c r="CUX18" s="12"/>
      <c r="CUY18" s="12"/>
      <c r="CUZ18" s="12"/>
      <c r="CVA18" s="12"/>
      <c r="CVB18" s="12"/>
      <c r="CVC18" s="12"/>
      <c r="CVD18" s="12"/>
      <c r="CVE18" s="12"/>
      <c r="CVF18" s="12"/>
      <c r="CVG18" s="12"/>
      <c r="CVH18" s="12"/>
      <c r="CVI18" s="12"/>
      <c r="CVJ18" s="12"/>
      <c r="CVK18" s="12"/>
      <c r="CVL18" s="12"/>
      <c r="CVM18" s="12"/>
      <c r="CVN18" s="12"/>
      <c r="CVO18" s="12"/>
      <c r="CVP18" s="12"/>
      <c r="CVQ18" s="12"/>
      <c r="CVR18" s="12"/>
      <c r="CVS18" s="12"/>
      <c r="CVT18" s="12"/>
      <c r="CVU18" s="12"/>
      <c r="CVV18" s="12"/>
      <c r="CVW18" s="12"/>
      <c r="CVX18" s="12"/>
      <c r="CVY18" s="12"/>
      <c r="CVZ18" s="12"/>
      <c r="CWA18" s="12"/>
      <c r="CWB18" s="12"/>
      <c r="CWC18" s="12"/>
      <c r="CWD18" s="12"/>
      <c r="CWE18" s="12"/>
      <c r="CWF18" s="12"/>
      <c r="CWG18" s="12"/>
      <c r="CWH18" s="12"/>
      <c r="CWI18" s="12"/>
      <c r="CWJ18" s="12"/>
      <c r="CWK18" s="12"/>
      <c r="CWL18" s="12"/>
      <c r="CWM18" s="12"/>
      <c r="CWN18" s="12"/>
      <c r="CWO18" s="12"/>
      <c r="CWP18" s="12"/>
      <c r="CWQ18" s="12"/>
      <c r="CWR18" s="12"/>
      <c r="CWS18" s="12"/>
      <c r="CWT18" s="12"/>
      <c r="CWU18" s="12"/>
      <c r="CWV18" s="12"/>
      <c r="CWW18" s="12"/>
      <c r="CWX18" s="12"/>
      <c r="CWY18" s="12"/>
      <c r="CWZ18" s="12"/>
      <c r="CXA18" s="12"/>
      <c r="CXB18" s="12"/>
      <c r="CXC18" s="12"/>
      <c r="CXD18" s="12"/>
      <c r="CXE18" s="12"/>
      <c r="CXF18" s="12"/>
      <c r="CXG18" s="12"/>
      <c r="CXH18" s="12"/>
      <c r="CXI18" s="12"/>
      <c r="CXJ18" s="12"/>
      <c r="CXK18" s="12"/>
      <c r="CXL18" s="12"/>
      <c r="CXM18" s="12"/>
      <c r="CXN18" s="12"/>
      <c r="CXO18" s="12"/>
      <c r="CXP18" s="12"/>
      <c r="CXQ18" s="12"/>
      <c r="CXR18" s="12"/>
      <c r="CXS18" s="12"/>
      <c r="CXT18" s="12"/>
      <c r="CXU18" s="12"/>
      <c r="CXV18" s="12"/>
      <c r="CXW18" s="12"/>
      <c r="CXX18" s="12"/>
      <c r="CXY18" s="12"/>
      <c r="CXZ18" s="12"/>
      <c r="CYA18" s="12"/>
      <c r="CYB18" s="12"/>
      <c r="CYC18" s="12"/>
      <c r="CYD18" s="12"/>
      <c r="CYE18" s="12"/>
      <c r="CYF18" s="12"/>
      <c r="CYG18" s="12"/>
      <c r="CYH18" s="12"/>
      <c r="CYI18" s="12"/>
      <c r="CYJ18" s="12"/>
      <c r="CYK18" s="12"/>
      <c r="CYL18" s="12"/>
      <c r="CYM18" s="12"/>
      <c r="CYN18" s="12"/>
      <c r="CYO18" s="12"/>
      <c r="CYP18" s="12"/>
      <c r="CYQ18" s="12"/>
      <c r="CYR18" s="12"/>
      <c r="CYS18" s="12"/>
      <c r="CYT18" s="12"/>
      <c r="CYU18" s="12"/>
      <c r="CYV18" s="12"/>
      <c r="CYW18" s="12"/>
      <c r="CYX18" s="12"/>
      <c r="CYY18" s="12"/>
      <c r="CYZ18" s="12"/>
      <c r="CZA18" s="12"/>
      <c r="CZB18" s="12"/>
      <c r="CZC18" s="12"/>
      <c r="CZD18" s="12"/>
      <c r="CZE18" s="12"/>
      <c r="CZF18" s="12"/>
      <c r="CZG18" s="12"/>
      <c r="CZH18" s="12"/>
      <c r="CZI18" s="12"/>
      <c r="CZJ18" s="12"/>
      <c r="CZK18" s="12"/>
      <c r="CZL18" s="12"/>
      <c r="CZM18" s="12"/>
      <c r="CZN18" s="12"/>
      <c r="CZO18" s="12"/>
      <c r="CZP18" s="12"/>
      <c r="CZQ18" s="12"/>
      <c r="CZR18" s="12"/>
      <c r="CZS18" s="12"/>
      <c r="CZT18" s="12"/>
      <c r="CZU18" s="12"/>
      <c r="CZV18" s="12"/>
      <c r="CZW18" s="12"/>
      <c r="CZX18" s="12"/>
      <c r="CZY18" s="12"/>
      <c r="CZZ18" s="12"/>
      <c r="DAA18" s="12"/>
      <c r="DAB18" s="12"/>
      <c r="DAC18" s="12"/>
      <c r="DAD18" s="12"/>
      <c r="DAE18" s="12"/>
      <c r="DAF18" s="12"/>
      <c r="DAG18" s="12"/>
      <c r="DAH18" s="12"/>
      <c r="DAI18" s="12"/>
      <c r="DAJ18" s="12"/>
      <c r="DAK18" s="12"/>
      <c r="DAL18" s="12"/>
      <c r="DAM18" s="12"/>
      <c r="DAN18" s="12"/>
      <c r="DAO18" s="12"/>
      <c r="DAP18" s="12"/>
      <c r="DAQ18" s="12"/>
      <c r="DAR18" s="12"/>
      <c r="DAS18" s="12"/>
      <c r="DAT18" s="12"/>
      <c r="DAU18" s="12"/>
      <c r="DAV18" s="12"/>
      <c r="DAW18" s="12"/>
      <c r="DAX18" s="12"/>
      <c r="DAY18" s="12"/>
      <c r="DAZ18" s="12"/>
      <c r="DBA18" s="12"/>
      <c r="DBB18" s="12"/>
      <c r="DBC18" s="12"/>
      <c r="DBD18" s="12"/>
      <c r="DBE18" s="12"/>
      <c r="DBF18" s="12"/>
      <c r="DBG18" s="12"/>
      <c r="DBH18" s="12"/>
      <c r="DBI18" s="12"/>
      <c r="DBJ18" s="12"/>
      <c r="DBK18" s="12"/>
      <c r="DBL18" s="12"/>
      <c r="DBM18" s="12"/>
    </row>
    <row r="19" spans="1:2769" s="11" customFormat="1" ht="227" customHeight="1">
      <c r="A19" s="80" t="s">
        <v>114</v>
      </c>
      <c r="B19" s="89" t="s">
        <v>168</v>
      </c>
      <c r="C19" s="80" t="s">
        <v>48</v>
      </c>
      <c r="D19" s="80" t="s">
        <v>1187</v>
      </c>
      <c r="E19" s="80" t="s">
        <v>808</v>
      </c>
      <c r="F19" s="80" t="s">
        <v>102</v>
      </c>
      <c r="G19" s="80" t="s">
        <v>171</v>
      </c>
      <c r="H19" s="80" t="s">
        <v>135</v>
      </c>
      <c r="I19" s="80" t="s">
        <v>199</v>
      </c>
      <c r="J19" s="80" t="s">
        <v>199</v>
      </c>
      <c r="K19" s="80" t="s">
        <v>77</v>
      </c>
      <c r="L19" s="80" t="s">
        <v>82</v>
      </c>
      <c r="M19" s="90">
        <v>42475</v>
      </c>
      <c r="N19" s="80" t="s">
        <v>95</v>
      </c>
      <c r="O19" s="80">
        <v>-25.532</v>
      </c>
      <c r="P19" s="80">
        <v>31.334499999999998</v>
      </c>
      <c r="Q19" s="80" t="s">
        <v>1957</v>
      </c>
      <c r="R19" s="80" t="s">
        <v>80</v>
      </c>
      <c r="S19" s="80" t="s">
        <v>199</v>
      </c>
      <c r="T19" s="80" t="s">
        <v>136</v>
      </c>
      <c r="U19" s="80" t="s">
        <v>123</v>
      </c>
      <c r="V19" s="80" t="s">
        <v>128</v>
      </c>
      <c r="W19" s="80" t="s">
        <v>44</v>
      </c>
      <c r="X19" s="80" t="s">
        <v>82</v>
      </c>
      <c r="Y19" s="80" t="s">
        <v>199</v>
      </c>
      <c r="Z19" s="80" t="s">
        <v>199</v>
      </c>
      <c r="AA19" s="89" t="s">
        <v>157</v>
      </c>
      <c r="AB19" s="89" t="s">
        <v>307</v>
      </c>
      <c r="AC19" s="80" t="s">
        <v>1477</v>
      </c>
      <c r="AD19" s="80" t="s">
        <v>34</v>
      </c>
      <c r="AE19" s="80" t="s">
        <v>193</v>
      </c>
      <c r="AF19" s="80" t="s">
        <v>233</v>
      </c>
      <c r="AG19" s="80" t="s">
        <v>77</v>
      </c>
      <c r="AH19" s="80" t="s">
        <v>233</v>
      </c>
      <c r="AI19" s="80" t="s">
        <v>959</v>
      </c>
      <c r="AJ19" s="80" t="s">
        <v>223</v>
      </c>
      <c r="AK19" s="80" t="s">
        <v>1019</v>
      </c>
      <c r="AL19" s="80" t="s">
        <v>77</v>
      </c>
      <c r="AM19" s="80" t="s">
        <v>186</v>
      </c>
      <c r="AN19" s="91" t="s">
        <v>23</v>
      </c>
      <c r="AO19" s="80" t="s">
        <v>83</v>
      </c>
      <c r="AP19" s="80" t="s">
        <v>1393</v>
      </c>
      <c r="AQ19" s="80" t="s">
        <v>46</v>
      </c>
      <c r="AR19" s="80" t="s">
        <v>199</v>
      </c>
      <c r="AS19" s="80" t="s">
        <v>199</v>
      </c>
      <c r="AT19" s="90" t="s">
        <v>199</v>
      </c>
      <c r="AU19" s="80" t="s">
        <v>101</v>
      </c>
      <c r="AV19" s="80" t="s">
        <v>2117</v>
      </c>
      <c r="AW19" s="95" t="s">
        <v>1602</v>
      </c>
      <c r="AX19" s="80" t="s">
        <v>105</v>
      </c>
      <c r="AY19" s="80" t="s">
        <v>138</v>
      </c>
      <c r="AZ19" s="80" t="s">
        <v>183</v>
      </c>
      <c r="BA19" s="80"/>
      <c r="BB19" s="80" t="s">
        <v>94</v>
      </c>
      <c r="BC19" s="94">
        <v>42475</v>
      </c>
      <c r="BD19" s="12"/>
      <c r="BE19" s="12"/>
      <c r="BF19" s="12"/>
      <c r="BG19" s="12"/>
      <c r="BH19" s="12"/>
      <c r="BI19" s="12"/>
      <c r="BJ19" s="12"/>
      <c r="BK19" s="12"/>
      <c r="BL19" s="12"/>
      <c r="BM19" s="12"/>
      <c r="BN19" s="12"/>
      <c r="BO19" s="12"/>
      <c r="BP19" s="12"/>
      <c r="BQ19" s="12"/>
      <c r="BR19" s="12"/>
      <c r="BS19" s="12"/>
      <c r="BT19" s="12"/>
      <c r="BU19" s="12"/>
      <c r="BV19" s="12"/>
      <c r="BW19" s="12"/>
      <c r="BX19" s="12"/>
      <c r="BY19" s="12"/>
      <c r="BZ19" s="12"/>
      <c r="CA19" s="12"/>
      <c r="CB19" s="12"/>
      <c r="CC19" s="12"/>
      <c r="CD19" s="12"/>
      <c r="CE19" s="12"/>
      <c r="CF19" s="12"/>
      <c r="CG19" s="12"/>
      <c r="CH19" s="12"/>
      <c r="CI19" s="12"/>
      <c r="CJ19" s="12"/>
      <c r="CK19" s="12"/>
      <c r="CL19" s="12"/>
      <c r="CM19" s="12"/>
      <c r="CN19" s="12"/>
      <c r="CO19" s="12"/>
      <c r="CP19" s="12"/>
      <c r="CQ19" s="12"/>
      <c r="CR19" s="12"/>
      <c r="CS19" s="12"/>
      <c r="CT19" s="12"/>
      <c r="CU19" s="12"/>
      <c r="CV19" s="12"/>
      <c r="CW19" s="12"/>
      <c r="CX19" s="12"/>
      <c r="CY19" s="12"/>
      <c r="CZ19" s="12"/>
      <c r="DA19" s="12"/>
      <c r="DB19" s="12"/>
      <c r="DC19" s="12"/>
      <c r="DD19" s="12"/>
      <c r="DE19" s="12"/>
      <c r="DF19" s="12"/>
      <c r="DG19" s="12"/>
      <c r="DH19" s="12"/>
      <c r="DI19" s="12"/>
      <c r="DJ19" s="12"/>
      <c r="DK19" s="12"/>
      <c r="DL19" s="12"/>
      <c r="DM19" s="12"/>
      <c r="DN19" s="12"/>
      <c r="DO19" s="12"/>
      <c r="DP19" s="12"/>
      <c r="DQ19" s="12"/>
      <c r="DR19" s="12"/>
      <c r="DS19" s="12"/>
      <c r="DT19" s="12"/>
      <c r="DU19" s="12"/>
      <c r="DV19" s="12"/>
      <c r="DW19" s="12"/>
      <c r="DX19" s="12"/>
      <c r="DY19" s="12"/>
      <c r="DZ19" s="12"/>
      <c r="EA19" s="12"/>
      <c r="EB19" s="12"/>
      <c r="EC19" s="12"/>
      <c r="ED19" s="12"/>
      <c r="EE19" s="12"/>
      <c r="EF19" s="12"/>
      <c r="EG19" s="12"/>
      <c r="EH19" s="12"/>
      <c r="EI19" s="12"/>
      <c r="EJ19" s="12"/>
      <c r="EK19" s="12"/>
      <c r="EL19" s="12"/>
      <c r="EM19" s="12"/>
      <c r="EN19" s="12"/>
      <c r="EO19" s="12"/>
      <c r="EP19" s="12"/>
      <c r="EQ19" s="12"/>
      <c r="ER19" s="12"/>
      <c r="ES19" s="12"/>
      <c r="ET19" s="12"/>
      <c r="EU19" s="12"/>
      <c r="EV19" s="12"/>
      <c r="EW19" s="12"/>
      <c r="EX19" s="12"/>
      <c r="EY19" s="12"/>
      <c r="EZ19" s="12"/>
      <c r="FA19" s="12"/>
      <c r="FB19" s="12"/>
      <c r="FC19" s="12"/>
      <c r="FD19" s="12"/>
      <c r="FE19" s="12"/>
      <c r="FF19" s="12"/>
      <c r="FG19" s="12"/>
      <c r="FH19" s="12"/>
      <c r="FI19" s="12"/>
      <c r="FJ19" s="12"/>
      <c r="FK19" s="12"/>
      <c r="FL19" s="12"/>
      <c r="FM19" s="12"/>
      <c r="FN19" s="12"/>
      <c r="FO19" s="12"/>
      <c r="FP19" s="12"/>
      <c r="FQ19" s="12"/>
      <c r="FR19" s="12"/>
      <c r="FS19" s="12"/>
      <c r="FT19" s="12"/>
      <c r="FU19" s="12"/>
      <c r="FV19" s="12"/>
      <c r="FW19" s="12"/>
      <c r="FX19" s="12"/>
      <c r="FY19" s="12"/>
      <c r="FZ19" s="12"/>
      <c r="GA19" s="12"/>
      <c r="GB19" s="12"/>
      <c r="GC19" s="12"/>
      <c r="GD19" s="12"/>
      <c r="GE19" s="12"/>
      <c r="GF19" s="12"/>
      <c r="GG19" s="12"/>
      <c r="GH19" s="12"/>
      <c r="GI19" s="12"/>
      <c r="GJ19" s="12"/>
      <c r="GK19" s="12"/>
      <c r="GL19" s="12"/>
      <c r="GM19" s="12"/>
      <c r="GN19" s="12"/>
      <c r="GO19" s="12"/>
      <c r="GP19" s="12"/>
      <c r="GQ19" s="12"/>
      <c r="GR19" s="12"/>
      <c r="GS19" s="12"/>
      <c r="GT19" s="12"/>
      <c r="GU19" s="12"/>
      <c r="GV19" s="12"/>
      <c r="GW19" s="12"/>
      <c r="GX19" s="12"/>
      <c r="GY19" s="12"/>
      <c r="GZ19" s="12"/>
      <c r="HA19" s="12"/>
      <c r="HB19" s="12"/>
      <c r="HC19" s="12"/>
      <c r="HD19" s="12"/>
      <c r="HE19" s="12"/>
      <c r="HF19" s="12"/>
      <c r="HG19" s="12"/>
      <c r="HH19" s="12"/>
      <c r="HI19" s="12"/>
      <c r="HJ19" s="12"/>
      <c r="HK19" s="12"/>
      <c r="HL19" s="12"/>
      <c r="HM19" s="12"/>
      <c r="HN19" s="12"/>
      <c r="HO19" s="12"/>
      <c r="HP19" s="12"/>
      <c r="HQ19" s="12"/>
      <c r="HR19" s="12"/>
      <c r="HS19" s="12"/>
      <c r="HT19" s="12"/>
      <c r="HU19" s="12"/>
      <c r="HV19" s="12"/>
      <c r="HW19" s="12"/>
      <c r="HX19" s="12"/>
      <c r="HY19" s="12"/>
      <c r="HZ19" s="12"/>
      <c r="IA19" s="12"/>
      <c r="IB19" s="12"/>
      <c r="IC19" s="12"/>
      <c r="ID19" s="12"/>
      <c r="IE19" s="12"/>
      <c r="IF19" s="12"/>
      <c r="IG19" s="12"/>
      <c r="IH19" s="12"/>
      <c r="II19" s="12"/>
      <c r="IJ19" s="12"/>
      <c r="IK19" s="12"/>
      <c r="IL19" s="12"/>
      <c r="IM19" s="12"/>
      <c r="IN19" s="12"/>
      <c r="IO19" s="12"/>
      <c r="IP19" s="12"/>
      <c r="IQ19" s="12"/>
      <c r="IR19" s="12"/>
      <c r="IS19" s="12"/>
      <c r="IT19" s="12"/>
      <c r="IU19" s="12"/>
      <c r="IV19" s="12"/>
      <c r="IW19" s="12"/>
      <c r="IX19" s="12"/>
      <c r="IY19" s="12"/>
      <c r="IZ19" s="12"/>
      <c r="JA19" s="12"/>
      <c r="JB19" s="12"/>
      <c r="JC19" s="12"/>
      <c r="JD19" s="12"/>
      <c r="JE19" s="12"/>
      <c r="JF19" s="12"/>
      <c r="JG19" s="12"/>
      <c r="JH19" s="12"/>
      <c r="JI19" s="12"/>
      <c r="JJ19" s="12"/>
      <c r="JK19" s="12"/>
      <c r="JL19" s="12"/>
      <c r="JM19" s="12"/>
      <c r="JN19" s="12"/>
      <c r="JO19" s="12"/>
      <c r="JP19" s="12"/>
      <c r="JQ19" s="12"/>
      <c r="JR19" s="12"/>
      <c r="JS19" s="12"/>
      <c r="JT19" s="12"/>
      <c r="JU19" s="12"/>
      <c r="JV19" s="12"/>
      <c r="JW19" s="12"/>
      <c r="JX19" s="12"/>
      <c r="JY19" s="12"/>
      <c r="JZ19" s="12"/>
      <c r="KA19" s="12"/>
      <c r="KB19" s="12"/>
      <c r="KC19" s="12"/>
      <c r="KD19" s="12"/>
      <c r="KE19" s="12"/>
      <c r="KF19" s="12"/>
      <c r="KG19" s="12"/>
      <c r="KH19" s="12"/>
      <c r="KI19" s="12"/>
      <c r="KJ19" s="12"/>
      <c r="KK19" s="12"/>
      <c r="KL19" s="12"/>
      <c r="KM19" s="12"/>
      <c r="KN19" s="12"/>
      <c r="KO19" s="12"/>
      <c r="KP19" s="12"/>
      <c r="KQ19" s="12"/>
      <c r="KR19" s="12"/>
      <c r="KS19" s="12"/>
      <c r="KT19" s="12"/>
      <c r="KU19" s="12"/>
      <c r="KV19" s="12"/>
      <c r="KW19" s="12"/>
      <c r="KX19" s="12"/>
      <c r="KY19" s="12"/>
      <c r="KZ19" s="12"/>
      <c r="LA19" s="12"/>
      <c r="LB19" s="12"/>
      <c r="LC19" s="12"/>
      <c r="LD19" s="12"/>
      <c r="LE19" s="12"/>
      <c r="LF19" s="12"/>
      <c r="LG19" s="12"/>
      <c r="LH19" s="12"/>
      <c r="LI19" s="12"/>
      <c r="LJ19" s="12"/>
      <c r="LK19" s="12"/>
      <c r="LL19" s="12"/>
      <c r="LM19" s="12"/>
      <c r="LN19" s="12"/>
      <c r="LO19" s="12"/>
      <c r="LP19" s="12"/>
      <c r="LQ19" s="12"/>
      <c r="LR19" s="12"/>
      <c r="LS19" s="12"/>
      <c r="LT19" s="12"/>
      <c r="LU19" s="12"/>
      <c r="LV19" s="12"/>
      <c r="LW19" s="12"/>
      <c r="LX19" s="12"/>
      <c r="LY19" s="12"/>
      <c r="LZ19" s="12"/>
      <c r="MA19" s="12"/>
      <c r="MB19" s="12"/>
      <c r="MC19" s="12"/>
      <c r="MD19" s="12"/>
      <c r="ME19" s="12"/>
      <c r="MF19" s="12"/>
      <c r="MG19" s="12"/>
      <c r="MH19" s="12"/>
      <c r="MI19" s="12"/>
      <c r="MJ19" s="12"/>
      <c r="MK19" s="12"/>
      <c r="ML19" s="12"/>
      <c r="MM19" s="12"/>
      <c r="MN19" s="12"/>
      <c r="MO19" s="12"/>
      <c r="MP19" s="12"/>
      <c r="MQ19" s="12"/>
      <c r="MR19" s="12"/>
      <c r="MS19" s="12"/>
      <c r="MT19" s="12"/>
      <c r="MU19" s="12"/>
      <c r="MV19" s="12"/>
      <c r="MW19" s="12"/>
      <c r="MX19" s="12"/>
      <c r="MY19" s="12"/>
      <c r="MZ19" s="12"/>
      <c r="NA19" s="12"/>
      <c r="NB19" s="12"/>
      <c r="NC19" s="12"/>
      <c r="ND19" s="12"/>
      <c r="NE19" s="12"/>
      <c r="NF19" s="12"/>
      <c r="NG19" s="12"/>
      <c r="NH19" s="12"/>
      <c r="NI19" s="12"/>
      <c r="NJ19" s="12"/>
      <c r="NK19" s="12"/>
      <c r="NL19" s="12"/>
      <c r="NM19" s="12"/>
      <c r="NN19" s="12"/>
      <c r="NO19" s="12"/>
      <c r="NP19" s="12"/>
      <c r="NQ19" s="12"/>
      <c r="NR19" s="12"/>
      <c r="NS19" s="12"/>
      <c r="NT19" s="12"/>
      <c r="NU19" s="12"/>
      <c r="NV19" s="12"/>
      <c r="NW19" s="12"/>
      <c r="NX19" s="12"/>
      <c r="NY19" s="12"/>
      <c r="NZ19" s="12"/>
      <c r="OA19" s="12"/>
      <c r="OB19" s="12"/>
      <c r="OC19" s="12"/>
      <c r="OD19" s="12"/>
      <c r="OE19" s="12"/>
      <c r="OF19" s="12"/>
      <c r="OG19" s="12"/>
      <c r="OH19" s="12"/>
      <c r="OI19" s="12"/>
      <c r="OJ19" s="12"/>
      <c r="OK19" s="12"/>
      <c r="OL19" s="12"/>
      <c r="OM19" s="12"/>
      <c r="ON19" s="12"/>
      <c r="OO19" s="12"/>
      <c r="OP19" s="12"/>
      <c r="OQ19" s="12"/>
      <c r="OR19" s="12"/>
      <c r="OS19" s="12"/>
      <c r="OT19" s="12"/>
      <c r="OU19" s="12"/>
      <c r="OV19" s="12"/>
      <c r="OW19" s="12"/>
      <c r="OX19" s="12"/>
      <c r="OY19" s="12"/>
      <c r="OZ19" s="12"/>
      <c r="PA19" s="12"/>
      <c r="PB19" s="12"/>
      <c r="PC19" s="12"/>
      <c r="PD19" s="12"/>
      <c r="PE19" s="12"/>
      <c r="PF19" s="12"/>
      <c r="PG19" s="12"/>
      <c r="PH19" s="12"/>
      <c r="PI19" s="12"/>
      <c r="PJ19" s="12"/>
      <c r="PK19" s="12"/>
      <c r="PL19" s="12"/>
      <c r="PM19" s="12"/>
      <c r="PN19" s="12"/>
      <c r="PO19" s="12"/>
      <c r="PP19" s="12"/>
      <c r="PQ19" s="12"/>
      <c r="PR19" s="12"/>
      <c r="PS19" s="12"/>
      <c r="PT19" s="12"/>
      <c r="PU19" s="12"/>
      <c r="PV19" s="12"/>
      <c r="PW19" s="12"/>
      <c r="PX19" s="12"/>
      <c r="PY19" s="12"/>
      <c r="PZ19" s="12"/>
      <c r="QA19" s="12"/>
      <c r="QB19" s="12"/>
      <c r="QC19" s="12"/>
      <c r="QD19" s="12"/>
      <c r="QE19" s="12"/>
      <c r="QF19" s="12"/>
      <c r="QG19" s="12"/>
      <c r="QH19" s="12"/>
      <c r="QI19" s="12"/>
      <c r="QJ19" s="12"/>
      <c r="QK19" s="12"/>
      <c r="QL19" s="12"/>
      <c r="QM19" s="12"/>
      <c r="QN19" s="12"/>
      <c r="QO19" s="12"/>
      <c r="QP19" s="12"/>
      <c r="QQ19" s="12"/>
      <c r="QR19" s="12"/>
      <c r="QS19" s="12"/>
      <c r="QT19" s="12"/>
      <c r="QU19" s="12"/>
      <c r="QV19" s="12"/>
      <c r="QW19" s="12"/>
      <c r="QX19" s="12"/>
      <c r="QY19" s="12"/>
      <c r="QZ19" s="12"/>
      <c r="RA19" s="12"/>
      <c r="RB19" s="12"/>
      <c r="RC19" s="12"/>
      <c r="RD19" s="12"/>
      <c r="RE19" s="12"/>
      <c r="RF19" s="12"/>
      <c r="RG19" s="12"/>
      <c r="RH19" s="12"/>
      <c r="RI19" s="12"/>
      <c r="RJ19" s="12"/>
      <c r="RK19" s="12"/>
      <c r="RL19" s="12"/>
      <c r="RM19" s="12"/>
      <c r="RN19" s="12"/>
      <c r="RO19" s="12"/>
      <c r="RP19" s="12"/>
      <c r="RQ19" s="12"/>
      <c r="RR19" s="12"/>
      <c r="RS19" s="12"/>
      <c r="RT19" s="12"/>
      <c r="RU19" s="12"/>
      <c r="RV19" s="12"/>
      <c r="RW19" s="12"/>
      <c r="RX19" s="12"/>
      <c r="RY19" s="12"/>
      <c r="RZ19" s="12"/>
      <c r="SA19" s="12"/>
      <c r="SB19" s="12"/>
      <c r="SC19" s="12"/>
      <c r="SD19" s="12"/>
      <c r="SE19" s="12"/>
      <c r="SF19" s="12"/>
      <c r="SG19" s="12"/>
      <c r="SH19" s="12"/>
      <c r="SI19" s="12"/>
      <c r="SJ19" s="12"/>
      <c r="SK19" s="12"/>
      <c r="SL19" s="12"/>
      <c r="SM19" s="12"/>
      <c r="SN19" s="12"/>
      <c r="SO19" s="12"/>
      <c r="SP19" s="12"/>
      <c r="SQ19" s="12"/>
      <c r="SR19" s="12"/>
      <c r="SS19" s="12"/>
      <c r="ST19" s="12"/>
      <c r="SU19" s="12"/>
      <c r="SV19" s="12"/>
      <c r="SW19" s="12"/>
      <c r="SX19" s="12"/>
      <c r="SY19" s="12"/>
      <c r="SZ19" s="12"/>
      <c r="TA19" s="12"/>
      <c r="TB19" s="12"/>
      <c r="TC19" s="12"/>
      <c r="TD19" s="12"/>
      <c r="TE19" s="12"/>
      <c r="TF19" s="12"/>
      <c r="TG19" s="12"/>
      <c r="TH19" s="12"/>
      <c r="TI19" s="12"/>
      <c r="TJ19" s="12"/>
      <c r="TK19" s="12"/>
      <c r="TL19" s="12"/>
      <c r="TM19" s="12"/>
      <c r="TN19" s="12"/>
      <c r="TO19" s="12"/>
      <c r="TP19" s="12"/>
      <c r="TQ19" s="12"/>
      <c r="TR19" s="12"/>
      <c r="TS19" s="12"/>
      <c r="TT19" s="12"/>
      <c r="TU19" s="12"/>
      <c r="TV19" s="12"/>
      <c r="TW19" s="12"/>
      <c r="TX19" s="12"/>
      <c r="TY19" s="12"/>
      <c r="TZ19" s="12"/>
      <c r="UA19" s="12"/>
      <c r="UB19" s="12"/>
      <c r="UC19" s="12"/>
      <c r="UD19" s="12"/>
      <c r="UE19" s="12"/>
      <c r="UF19" s="12"/>
      <c r="UG19" s="12"/>
      <c r="UH19" s="12"/>
      <c r="UI19" s="12"/>
      <c r="UJ19" s="12"/>
      <c r="UK19" s="12"/>
      <c r="UL19" s="12"/>
      <c r="UM19" s="12"/>
      <c r="UN19" s="12"/>
      <c r="UO19" s="12"/>
      <c r="UP19" s="12"/>
      <c r="UQ19" s="12"/>
      <c r="UR19" s="12"/>
      <c r="US19" s="12"/>
      <c r="UT19" s="12"/>
      <c r="UU19" s="12"/>
      <c r="UV19" s="12"/>
      <c r="UW19" s="12"/>
      <c r="UX19" s="12"/>
      <c r="UY19" s="12"/>
      <c r="UZ19" s="12"/>
      <c r="VA19" s="12"/>
      <c r="VB19" s="12"/>
      <c r="VC19" s="12"/>
      <c r="VD19" s="12"/>
      <c r="VE19" s="12"/>
      <c r="VF19" s="12"/>
      <c r="VG19" s="12"/>
      <c r="VH19" s="12"/>
      <c r="VI19" s="12"/>
      <c r="VJ19" s="12"/>
      <c r="VK19" s="12"/>
      <c r="VL19" s="12"/>
      <c r="VM19" s="12"/>
      <c r="VN19" s="12"/>
      <c r="VO19" s="12"/>
      <c r="VP19" s="12"/>
      <c r="VQ19" s="12"/>
      <c r="VR19" s="12"/>
      <c r="VS19" s="12"/>
      <c r="VT19" s="12"/>
      <c r="VU19" s="12"/>
      <c r="VV19" s="12"/>
      <c r="VW19" s="12"/>
      <c r="VX19" s="12"/>
      <c r="VY19" s="12"/>
      <c r="VZ19" s="12"/>
      <c r="WA19" s="12"/>
      <c r="WB19" s="12"/>
      <c r="WC19" s="12"/>
      <c r="WD19" s="12"/>
      <c r="WE19" s="12"/>
      <c r="WF19" s="12"/>
      <c r="WG19" s="12"/>
      <c r="WH19" s="12"/>
      <c r="WI19" s="12"/>
      <c r="WJ19" s="12"/>
      <c r="WK19" s="12"/>
      <c r="WL19" s="12"/>
      <c r="WM19" s="12"/>
      <c r="WN19" s="12"/>
      <c r="WO19" s="12"/>
      <c r="WP19" s="12"/>
      <c r="WQ19" s="12"/>
      <c r="WR19" s="12"/>
      <c r="WS19" s="12"/>
      <c r="WT19" s="12"/>
      <c r="WU19" s="12"/>
      <c r="WV19" s="12"/>
      <c r="WW19" s="12"/>
      <c r="WX19" s="12"/>
      <c r="WY19" s="12"/>
      <c r="WZ19" s="12"/>
      <c r="XA19" s="12"/>
      <c r="XB19" s="12"/>
      <c r="XC19" s="12"/>
      <c r="XD19" s="12"/>
      <c r="XE19" s="12"/>
      <c r="XF19" s="12"/>
      <c r="XG19" s="12"/>
      <c r="XH19" s="12"/>
      <c r="XI19" s="12"/>
      <c r="XJ19" s="12"/>
      <c r="XK19" s="12"/>
      <c r="XL19" s="12"/>
      <c r="XM19" s="12"/>
      <c r="XN19" s="12"/>
      <c r="XO19" s="12"/>
      <c r="XP19" s="12"/>
      <c r="XQ19" s="12"/>
      <c r="XR19" s="12"/>
      <c r="XS19" s="12"/>
      <c r="XT19" s="12"/>
      <c r="XU19" s="12"/>
      <c r="XV19" s="12"/>
      <c r="XW19" s="12"/>
      <c r="XX19" s="12"/>
      <c r="XY19" s="12"/>
      <c r="XZ19" s="12"/>
      <c r="YA19" s="12"/>
      <c r="YB19" s="12"/>
      <c r="YC19" s="12"/>
      <c r="YD19" s="12"/>
      <c r="YE19" s="12"/>
      <c r="YF19" s="12"/>
      <c r="YG19" s="12"/>
      <c r="YH19" s="12"/>
      <c r="YI19" s="12"/>
      <c r="YJ19" s="12"/>
      <c r="YK19" s="12"/>
      <c r="YL19" s="12"/>
      <c r="YM19" s="12"/>
      <c r="YN19" s="12"/>
      <c r="YO19" s="12"/>
      <c r="YP19" s="12"/>
      <c r="YQ19" s="12"/>
      <c r="YR19" s="12"/>
      <c r="YS19" s="12"/>
      <c r="YT19" s="12"/>
      <c r="YU19" s="12"/>
      <c r="YV19" s="12"/>
      <c r="YW19" s="12"/>
      <c r="YX19" s="12"/>
      <c r="YY19" s="12"/>
      <c r="YZ19" s="12"/>
      <c r="ZA19" s="12"/>
      <c r="ZB19" s="12"/>
      <c r="ZC19" s="12"/>
      <c r="ZD19" s="12"/>
      <c r="ZE19" s="12"/>
      <c r="ZF19" s="12"/>
      <c r="ZG19" s="12"/>
      <c r="ZH19" s="12"/>
      <c r="ZI19" s="12"/>
      <c r="ZJ19" s="12"/>
      <c r="ZK19" s="12"/>
      <c r="ZL19" s="12"/>
      <c r="ZM19" s="12"/>
      <c r="ZN19" s="12"/>
      <c r="ZO19" s="12"/>
      <c r="ZP19" s="12"/>
      <c r="ZQ19" s="12"/>
      <c r="ZR19" s="12"/>
      <c r="ZS19" s="12"/>
      <c r="ZT19" s="12"/>
      <c r="ZU19" s="12"/>
      <c r="ZV19" s="12"/>
      <c r="ZW19" s="12"/>
      <c r="ZX19" s="12"/>
      <c r="ZY19" s="12"/>
      <c r="ZZ19" s="12"/>
      <c r="AAA19" s="12"/>
      <c r="AAB19" s="12"/>
      <c r="AAC19" s="12"/>
      <c r="AAD19" s="12"/>
      <c r="AAE19" s="12"/>
      <c r="AAF19" s="12"/>
      <c r="AAG19" s="12"/>
      <c r="AAH19" s="12"/>
      <c r="AAI19" s="12"/>
      <c r="AAJ19" s="12"/>
      <c r="AAK19" s="12"/>
      <c r="AAL19" s="12"/>
      <c r="AAM19" s="12"/>
      <c r="AAN19" s="12"/>
      <c r="AAO19" s="12"/>
      <c r="AAP19" s="12"/>
      <c r="AAQ19" s="12"/>
      <c r="AAR19" s="12"/>
      <c r="AAS19" s="12"/>
      <c r="AAT19" s="12"/>
      <c r="AAU19" s="12"/>
      <c r="AAV19" s="12"/>
      <c r="AAW19" s="12"/>
      <c r="AAX19" s="12"/>
      <c r="AAY19" s="12"/>
      <c r="AAZ19" s="12"/>
      <c r="ABA19" s="12"/>
      <c r="ABB19" s="12"/>
      <c r="ABC19" s="12"/>
      <c r="ABD19" s="12"/>
      <c r="ABE19" s="12"/>
      <c r="ABF19" s="12"/>
      <c r="ABG19" s="12"/>
      <c r="ABH19" s="12"/>
      <c r="ABI19" s="12"/>
      <c r="ABJ19" s="12"/>
      <c r="ABK19" s="12"/>
      <c r="ABL19" s="12"/>
      <c r="ABM19" s="12"/>
      <c r="ABN19" s="12"/>
      <c r="ABO19" s="12"/>
      <c r="ABP19" s="12"/>
      <c r="ABQ19" s="12"/>
      <c r="ABR19" s="12"/>
      <c r="ABS19" s="12"/>
      <c r="ABT19" s="12"/>
      <c r="ABU19" s="12"/>
      <c r="ABV19" s="12"/>
      <c r="ABW19" s="12"/>
      <c r="ABX19" s="12"/>
      <c r="ABY19" s="12"/>
      <c r="ABZ19" s="12"/>
      <c r="ACA19" s="12"/>
      <c r="ACB19" s="12"/>
      <c r="ACC19" s="12"/>
      <c r="ACD19" s="12"/>
      <c r="ACE19" s="12"/>
      <c r="ACF19" s="12"/>
      <c r="ACG19" s="12"/>
      <c r="ACH19" s="12"/>
      <c r="ACI19" s="12"/>
      <c r="ACJ19" s="12"/>
      <c r="ACK19" s="12"/>
      <c r="ACL19" s="12"/>
      <c r="ACM19" s="12"/>
      <c r="ACN19" s="12"/>
      <c r="ACO19" s="12"/>
      <c r="ACP19" s="12"/>
      <c r="ACQ19" s="12"/>
      <c r="ACR19" s="12"/>
      <c r="ACS19" s="12"/>
      <c r="ACT19" s="12"/>
      <c r="ACU19" s="12"/>
      <c r="ACV19" s="12"/>
      <c r="ACW19" s="12"/>
      <c r="ACX19" s="12"/>
      <c r="ACY19" s="12"/>
      <c r="ACZ19" s="12"/>
      <c r="ADA19" s="12"/>
      <c r="ADB19" s="12"/>
      <c r="ADC19" s="12"/>
      <c r="ADD19" s="12"/>
      <c r="ADE19" s="12"/>
      <c r="ADF19" s="12"/>
      <c r="ADG19" s="12"/>
      <c r="ADH19" s="12"/>
      <c r="ADI19" s="12"/>
      <c r="ADJ19" s="12"/>
      <c r="ADK19" s="12"/>
      <c r="ADL19" s="12"/>
      <c r="ADM19" s="12"/>
      <c r="ADN19" s="12"/>
      <c r="ADO19" s="12"/>
      <c r="ADP19" s="12"/>
      <c r="ADQ19" s="12"/>
      <c r="ADR19" s="12"/>
      <c r="ADS19" s="12"/>
      <c r="ADT19" s="12"/>
      <c r="ADU19" s="12"/>
      <c r="ADV19" s="12"/>
      <c r="ADW19" s="12"/>
      <c r="ADX19" s="12"/>
      <c r="ADY19" s="12"/>
      <c r="ADZ19" s="12"/>
      <c r="AEA19" s="12"/>
      <c r="AEB19" s="12"/>
      <c r="AEC19" s="12"/>
      <c r="AED19" s="12"/>
      <c r="AEE19" s="12"/>
      <c r="AEF19" s="12"/>
      <c r="AEG19" s="12"/>
      <c r="AEH19" s="12"/>
      <c r="AEI19" s="12"/>
      <c r="AEJ19" s="12"/>
      <c r="AEK19" s="12"/>
      <c r="AEL19" s="12"/>
      <c r="AEM19" s="12"/>
      <c r="AEN19" s="12"/>
      <c r="AEO19" s="12"/>
      <c r="AEP19" s="12"/>
      <c r="AEQ19" s="12"/>
      <c r="AER19" s="12"/>
      <c r="AES19" s="12"/>
      <c r="AET19" s="12"/>
      <c r="AEU19" s="12"/>
      <c r="AEV19" s="12"/>
      <c r="AEW19" s="12"/>
      <c r="AEX19" s="12"/>
      <c r="AEY19" s="12"/>
      <c r="AEZ19" s="12"/>
      <c r="AFA19" s="12"/>
      <c r="AFB19" s="12"/>
      <c r="AFC19" s="12"/>
      <c r="AFD19" s="12"/>
      <c r="AFE19" s="12"/>
      <c r="AFF19" s="12"/>
      <c r="AFG19" s="12"/>
      <c r="AFH19" s="12"/>
      <c r="AFI19" s="12"/>
      <c r="AFJ19" s="12"/>
      <c r="AFK19" s="12"/>
      <c r="AFL19" s="12"/>
      <c r="AFM19" s="12"/>
      <c r="AFN19" s="12"/>
      <c r="AFO19" s="12"/>
      <c r="AFP19" s="12"/>
      <c r="AFQ19" s="12"/>
      <c r="AFR19" s="12"/>
      <c r="AFS19" s="12"/>
      <c r="AFT19" s="12"/>
      <c r="AFU19" s="12"/>
      <c r="AFV19" s="12"/>
      <c r="AFW19" s="12"/>
      <c r="AFX19" s="12"/>
      <c r="AFY19" s="12"/>
      <c r="AFZ19" s="12"/>
      <c r="AGA19" s="12"/>
      <c r="AGB19" s="12"/>
      <c r="AGC19" s="12"/>
      <c r="AGD19" s="12"/>
      <c r="AGE19" s="12"/>
      <c r="AGF19" s="12"/>
      <c r="AGG19" s="12"/>
      <c r="AGH19" s="12"/>
      <c r="AGI19" s="12"/>
      <c r="AGJ19" s="12"/>
      <c r="AGK19" s="12"/>
      <c r="AGL19" s="12"/>
      <c r="AGM19" s="12"/>
      <c r="AGN19" s="12"/>
      <c r="AGO19" s="12"/>
      <c r="AGP19" s="12"/>
      <c r="AGQ19" s="12"/>
      <c r="AGR19" s="12"/>
      <c r="AGS19" s="12"/>
      <c r="AGT19" s="12"/>
      <c r="AGU19" s="12"/>
      <c r="AGV19" s="12"/>
      <c r="AGW19" s="12"/>
      <c r="AGX19" s="12"/>
      <c r="AGY19" s="12"/>
      <c r="AGZ19" s="12"/>
      <c r="AHA19" s="12"/>
      <c r="AHB19" s="12"/>
      <c r="AHC19" s="12"/>
      <c r="AHD19" s="12"/>
      <c r="AHE19" s="12"/>
      <c r="AHF19" s="12"/>
      <c r="AHG19" s="12"/>
      <c r="AHH19" s="12"/>
      <c r="AHI19" s="12"/>
      <c r="AHJ19" s="12"/>
      <c r="AHK19" s="12"/>
      <c r="AHL19" s="12"/>
      <c r="AHM19" s="12"/>
      <c r="AHN19" s="12"/>
      <c r="AHO19" s="12"/>
      <c r="AHP19" s="12"/>
      <c r="AHQ19" s="12"/>
      <c r="AHR19" s="12"/>
      <c r="AHS19" s="12"/>
      <c r="AHT19" s="12"/>
      <c r="AHU19" s="12"/>
      <c r="AHV19" s="12"/>
      <c r="AHW19" s="12"/>
      <c r="AHX19" s="12"/>
      <c r="AHY19" s="12"/>
      <c r="AHZ19" s="12"/>
      <c r="AIA19" s="12"/>
      <c r="AIB19" s="12"/>
      <c r="AIC19" s="12"/>
      <c r="AID19" s="12"/>
      <c r="AIE19" s="12"/>
      <c r="AIF19" s="12"/>
      <c r="AIG19" s="12"/>
      <c r="AIH19" s="12"/>
      <c r="AII19" s="12"/>
      <c r="AIJ19" s="12"/>
      <c r="AIK19" s="12"/>
      <c r="AIL19" s="12"/>
      <c r="AIM19" s="12"/>
      <c r="AIN19" s="12"/>
      <c r="AIO19" s="12"/>
      <c r="AIP19" s="12"/>
      <c r="AIQ19" s="12"/>
      <c r="AIR19" s="12"/>
      <c r="AIS19" s="12"/>
      <c r="AIT19" s="12"/>
      <c r="AIU19" s="12"/>
      <c r="AIV19" s="12"/>
      <c r="AIW19" s="12"/>
      <c r="AIX19" s="12"/>
      <c r="AIY19" s="12"/>
      <c r="AIZ19" s="12"/>
      <c r="AJA19" s="12"/>
      <c r="AJB19" s="12"/>
      <c r="AJC19" s="12"/>
      <c r="AJD19" s="12"/>
      <c r="AJE19" s="12"/>
      <c r="AJF19" s="12"/>
      <c r="AJG19" s="12"/>
      <c r="AJH19" s="12"/>
      <c r="AJI19" s="12"/>
      <c r="AJJ19" s="12"/>
      <c r="AJK19" s="12"/>
      <c r="AJL19" s="12"/>
      <c r="AJM19" s="12"/>
      <c r="AJN19" s="12"/>
      <c r="AJO19" s="12"/>
      <c r="AJP19" s="12"/>
      <c r="AJQ19" s="12"/>
      <c r="AJR19" s="12"/>
      <c r="AJS19" s="12"/>
      <c r="AJT19" s="12"/>
      <c r="AJU19" s="12"/>
      <c r="AJV19" s="12"/>
      <c r="AJW19" s="12"/>
      <c r="AJX19" s="12"/>
      <c r="AJY19" s="12"/>
      <c r="AJZ19" s="12"/>
      <c r="AKA19" s="12"/>
      <c r="AKB19" s="12"/>
      <c r="AKC19" s="12"/>
      <c r="AKD19" s="12"/>
      <c r="AKE19" s="12"/>
      <c r="AKF19" s="12"/>
      <c r="AKG19" s="12"/>
      <c r="AKH19" s="12"/>
      <c r="AKI19" s="12"/>
      <c r="AKJ19" s="12"/>
      <c r="AKK19" s="12"/>
      <c r="AKL19" s="12"/>
      <c r="AKM19" s="12"/>
      <c r="AKN19" s="12"/>
      <c r="AKO19" s="12"/>
      <c r="AKP19" s="12"/>
      <c r="AKQ19" s="12"/>
      <c r="AKR19" s="12"/>
      <c r="AKS19" s="12"/>
      <c r="AKT19" s="12"/>
      <c r="AKU19" s="12"/>
      <c r="AKV19" s="12"/>
      <c r="AKW19" s="12"/>
      <c r="AKX19" s="12"/>
      <c r="AKY19" s="12"/>
      <c r="AKZ19" s="12"/>
      <c r="ALA19" s="12"/>
      <c r="ALB19" s="12"/>
      <c r="ALC19" s="12"/>
      <c r="ALD19" s="12"/>
      <c r="ALE19" s="12"/>
      <c r="ALF19" s="12"/>
      <c r="ALG19" s="12"/>
      <c r="ALH19" s="12"/>
      <c r="ALI19" s="12"/>
      <c r="ALJ19" s="12"/>
      <c r="ALK19" s="12"/>
      <c r="ALL19" s="12"/>
      <c r="ALM19" s="12"/>
      <c r="ALN19" s="12"/>
      <c r="ALO19" s="12"/>
      <c r="ALP19" s="12"/>
      <c r="ALQ19" s="12"/>
      <c r="ALR19" s="12"/>
      <c r="ALS19" s="12"/>
      <c r="ALT19" s="12"/>
      <c r="ALU19" s="12"/>
      <c r="ALV19" s="12"/>
      <c r="ALW19" s="12"/>
      <c r="ALX19" s="12"/>
      <c r="ALY19" s="12"/>
      <c r="ALZ19" s="12"/>
      <c r="AMA19" s="12"/>
      <c r="AMB19" s="12"/>
      <c r="AMC19" s="12"/>
      <c r="AMD19" s="12"/>
      <c r="AME19" s="12"/>
      <c r="AMF19" s="12"/>
      <c r="AMG19" s="12"/>
      <c r="AMH19" s="12"/>
      <c r="AMI19" s="12"/>
      <c r="AMJ19" s="12"/>
      <c r="AMK19" s="12"/>
      <c r="AML19" s="12"/>
      <c r="AMM19" s="12"/>
      <c r="AMN19" s="12"/>
      <c r="AMO19" s="12"/>
      <c r="AMP19" s="12"/>
      <c r="AMQ19" s="12"/>
      <c r="AMR19" s="12"/>
      <c r="AMS19" s="12"/>
      <c r="AMT19" s="12"/>
      <c r="AMU19" s="12"/>
      <c r="AMV19" s="12"/>
      <c r="AMW19" s="12"/>
      <c r="AMX19" s="12"/>
      <c r="AMY19" s="12"/>
      <c r="AMZ19" s="12"/>
      <c r="ANA19" s="12"/>
      <c r="ANB19" s="12"/>
      <c r="ANC19" s="12"/>
      <c r="AND19" s="12"/>
      <c r="ANE19" s="12"/>
      <c r="ANF19" s="12"/>
      <c r="ANG19" s="12"/>
      <c r="ANH19" s="12"/>
      <c r="ANI19" s="12"/>
      <c r="ANJ19" s="12"/>
      <c r="ANK19" s="12"/>
      <c r="ANL19" s="12"/>
      <c r="ANM19" s="12"/>
      <c r="ANN19" s="12"/>
      <c r="ANO19" s="12"/>
      <c r="ANP19" s="12"/>
      <c r="ANQ19" s="12"/>
      <c r="ANR19" s="12"/>
      <c r="ANS19" s="12"/>
      <c r="ANT19" s="12"/>
      <c r="ANU19" s="12"/>
      <c r="ANV19" s="12"/>
      <c r="ANW19" s="12"/>
      <c r="ANX19" s="12"/>
      <c r="ANY19" s="12"/>
      <c r="ANZ19" s="12"/>
      <c r="AOA19" s="12"/>
      <c r="AOB19" s="12"/>
      <c r="AOC19" s="12"/>
      <c r="AOD19" s="12"/>
      <c r="AOE19" s="12"/>
      <c r="AOF19" s="12"/>
      <c r="AOG19" s="12"/>
      <c r="AOH19" s="12"/>
      <c r="AOI19" s="12"/>
      <c r="AOJ19" s="12"/>
      <c r="AOK19" s="12"/>
      <c r="AOL19" s="12"/>
      <c r="AOM19" s="12"/>
      <c r="AON19" s="12"/>
      <c r="AOO19" s="12"/>
      <c r="AOP19" s="12"/>
      <c r="AOQ19" s="12"/>
      <c r="AOR19" s="12"/>
      <c r="AOS19" s="12"/>
      <c r="AOT19" s="12"/>
      <c r="AOU19" s="12"/>
      <c r="AOV19" s="12"/>
      <c r="AOW19" s="12"/>
      <c r="AOX19" s="12"/>
      <c r="AOY19" s="12"/>
      <c r="AOZ19" s="12"/>
      <c r="APA19" s="12"/>
      <c r="APB19" s="12"/>
      <c r="APC19" s="12"/>
      <c r="APD19" s="12"/>
      <c r="APE19" s="12"/>
      <c r="APF19" s="12"/>
      <c r="APG19" s="12"/>
      <c r="APH19" s="12"/>
      <c r="API19" s="12"/>
      <c r="APJ19" s="12"/>
      <c r="APK19" s="12"/>
      <c r="APL19" s="12"/>
      <c r="APM19" s="12"/>
      <c r="APN19" s="12"/>
      <c r="APO19" s="12"/>
      <c r="APP19" s="12"/>
      <c r="APQ19" s="12"/>
      <c r="APR19" s="12"/>
      <c r="APS19" s="12"/>
      <c r="APT19" s="12"/>
      <c r="APU19" s="12"/>
      <c r="APV19" s="12"/>
      <c r="APW19" s="12"/>
      <c r="APX19" s="12"/>
      <c r="APY19" s="12"/>
      <c r="APZ19" s="12"/>
      <c r="AQA19" s="12"/>
      <c r="AQB19" s="12"/>
      <c r="AQC19" s="12"/>
      <c r="AQD19" s="12"/>
      <c r="AQE19" s="12"/>
      <c r="AQF19" s="12"/>
      <c r="AQG19" s="12"/>
      <c r="AQH19" s="12"/>
      <c r="AQI19" s="12"/>
      <c r="AQJ19" s="12"/>
      <c r="AQK19" s="12"/>
      <c r="AQL19" s="12"/>
      <c r="AQM19" s="12"/>
      <c r="AQN19" s="12"/>
      <c r="AQO19" s="12"/>
      <c r="AQP19" s="12"/>
      <c r="AQQ19" s="12"/>
      <c r="AQR19" s="12"/>
      <c r="AQS19" s="12"/>
      <c r="AQT19" s="12"/>
      <c r="AQU19" s="12"/>
      <c r="AQV19" s="12"/>
      <c r="AQW19" s="12"/>
      <c r="AQX19" s="12"/>
      <c r="AQY19" s="12"/>
      <c r="AQZ19" s="12"/>
      <c r="ARA19" s="12"/>
      <c r="ARB19" s="12"/>
      <c r="ARC19" s="12"/>
      <c r="ARD19" s="12"/>
      <c r="ARE19" s="12"/>
      <c r="ARF19" s="12"/>
      <c r="ARG19" s="12"/>
      <c r="ARH19" s="12"/>
      <c r="ARI19" s="12"/>
      <c r="ARJ19" s="12"/>
      <c r="ARK19" s="12"/>
      <c r="ARL19" s="12"/>
      <c r="ARM19" s="12"/>
      <c r="ARN19" s="12"/>
      <c r="ARO19" s="12"/>
      <c r="ARP19" s="12"/>
      <c r="ARQ19" s="12"/>
      <c r="ARR19" s="12"/>
      <c r="ARS19" s="12"/>
      <c r="ART19" s="12"/>
      <c r="ARU19" s="12"/>
      <c r="ARV19" s="12"/>
      <c r="ARW19" s="12"/>
      <c r="ARX19" s="12"/>
      <c r="ARY19" s="12"/>
      <c r="ARZ19" s="12"/>
      <c r="ASA19" s="12"/>
      <c r="ASB19" s="12"/>
      <c r="ASC19" s="12"/>
      <c r="ASD19" s="12"/>
      <c r="ASE19" s="12"/>
      <c r="ASF19" s="12"/>
      <c r="ASG19" s="12"/>
      <c r="ASH19" s="12"/>
      <c r="ASI19" s="12"/>
      <c r="ASJ19" s="12"/>
      <c r="ASK19" s="12"/>
      <c r="ASL19" s="12"/>
      <c r="ASM19" s="12"/>
      <c r="ASN19" s="12"/>
      <c r="ASO19" s="12"/>
      <c r="ASP19" s="12"/>
      <c r="ASQ19" s="12"/>
      <c r="ASR19" s="12"/>
      <c r="ASS19" s="12"/>
      <c r="AST19" s="12"/>
      <c r="ASU19" s="12"/>
      <c r="ASV19" s="12"/>
      <c r="ASW19" s="12"/>
      <c r="ASX19" s="12"/>
      <c r="ASY19" s="12"/>
      <c r="ASZ19" s="12"/>
      <c r="ATA19" s="12"/>
      <c r="ATB19" s="12"/>
      <c r="ATC19" s="12"/>
      <c r="ATD19" s="12"/>
      <c r="ATE19" s="12"/>
      <c r="ATF19" s="12"/>
      <c r="ATG19" s="12"/>
      <c r="ATH19" s="12"/>
      <c r="ATI19" s="12"/>
      <c r="ATJ19" s="12"/>
      <c r="ATK19" s="12"/>
      <c r="ATL19" s="12"/>
      <c r="ATM19" s="12"/>
      <c r="ATN19" s="12"/>
      <c r="ATO19" s="12"/>
      <c r="ATP19" s="12"/>
      <c r="ATQ19" s="12"/>
      <c r="ATR19" s="12"/>
      <c r="ATS19" s="12"/>
      <c r="ATT19" s="12"/>
      <c r="ATU19" s="12"/>
      <c r="ATV19" s="12"/>
      <c r="ATW19" s="12"/>
      <c r="ATX19" s="12"/>
      <c r="ATY19" s="12"/>
      <c r="ATZ19" s="12"/>
      <c r="AUA19" s="12"/>
      <c r="AUB19" s="12"/>
      <c r="AUC19" s="12"/>
      <c r="AUD19" s="12"/>
      <c r="AUE19" s="12"/>
      <c r="AUF19" s="12"/>
      <c r="AUG19" s="12"/>
      <c r="AUH19" s="12"/>
      <c r="AUI19" s="12"/>
      <c r="AUJ19" s="12"/>
      <c r="AUK19" s="12"/>
      <c r="AUL19" s="12"/>
      <c r="AUM19" s="12"/>
      <c r="AUN19" s="12"/>
      <c r="AUO19" s="12"/>
      <c r="AUP19" s="12"/>
      <c r="AUQ19" s="12"/>
      <c r="AUR19" s="12"/>
      <c r="AUS19" s="12"/>
      <c r="AUT19" s="12"/>
      <c r="AUU19" s="12"/>
      <c r="AUV19" s="12"/>
      <c r="AUW19" s="12"/>
      <c r="AUX19" s="12"/>
      <c r="AUY19" s="12"/>
      <c r="AUZ19" s="12"/>
      <c r="AVA19" s="12"/>
      <c r="AVB19" s="12"/>
      <c r="AVC19" s="12"/>
      <c r="AVD19" s="12"/>
      <c r="AVE19" s="12"/>
      <c r="AVF19" s="12"/>
      <c r="AVG19" s="12"/>
      <c r="AVH19" s="12"/>
      <c r="AVI19" s="12"/>
      <c r="AVJ19" s="12"/>
      <c r="AVK19" s="12"/>
      <c r="AVL19" s="12"/>
      <c r="AVM19" s="12"/>
      <c r="AVN19" s="12"/>
      <c r="AVO19" s="12"/>
      <c r="AVP19" s="12"/>
      <c r="AVQ19" s="12"/>
      <c r="AVR19" s="12"/>
      <c r="AVS19" s="12"/>
      <c r="AVT19" s="12"/>
      <c r="AVU19" s="12"/>
      <c r="AVV19" s="12"/>
      <c r="AVW19" s="12"/>
      <c r="AVX19" s="12"/>
      <c r="AVY19" s="12"/>
      <c r="AVZ19" s="12"/>
      <c r="AWA19" s="12"/>
      <c r="AWB19" s="12"/>
      <c r="AWC19" s="12"/>
      <c r="AWD19" s="12"/>
      <c r="AWE19" s="12"/>
      <c r="AWF19" s="12"/>
      <c r="AWG19" s="12"/>
      <c r="AWH19" s="12"/>
      <c r="AWI19" s="12"/>
      <c r="AWJ19" s="12"/>
      <c r="AWK19" s="12"/>
      <c r="AWL19" s="12"/>
      <c r="AWM19" s="12"/>
      <c r="AWN19" s="12"/>
      <c r="AWO19" s="12"/>
      <c r="AWP19" s="12"/>
      <c r="AWQ19" s="12"/>
      <c r="AWR19" s="12"/>
      <c r="AWS19" s="12"/>
      <c r="AWT19" s="12"/>
      <c r="AWU19" s="12"/>
      <c r="AWV19" s="12"/>
      <c r="AWW19" s="12"/>
      <c r="AWX19" s="12"/>
      <c r="AWY19" s="12"/>
      <c r="AWZ19" s="12"/>
      <c r="AXA19" s="12"/>
      <c r="AXB19" s="12"/>
      <c r="AXC19" s="12"/>
      <c r="AXD19" s="12"/>
      <c r="AXE19" s="12"/>
      <c r="AXF19" s="12"/>
      <c r="AXG19" s="12"/>
      <c r="AXH19" s="12"/>
      <c r="AXI19" s="12"/>
      <c r="AXJ19" s="12"/>
      <c r="AXK19" s="12"/>
      <c r="AXL19" s="12"/>
      <c r="AXM19" s="12"/>
      <c r="AXN19" s="12"/>
      <c r="AXO19" s="12"/>
      <c r="AXP19" s="12"/>
      <c r="AXQ19" s="12"/>
      <c r="AXR19" s="12"/>
      <c r="AXS19" s="12"/>
      <c r="AXT19" s="12"/>
      <c r="AXU19" s="12"/>
      <c r="AXV19" s="12"/>
      <c r="AXW19" s="12"/>
      <c r="AXX19" s="12"/>
      <c r="AXY19" s="12"/>
      <c r="AXZ19" s="12"/>
      <c r="AYA19" s="12"/>
      <c r="AYB19" s="12"/>
      <c r="AYC19" s="12"/>
      <c r="AYD19" s="12"/>
      <c r="AYE19" s="12"/>
      <c r="AYF19" s="12"/>
      <c r="AYG19" s="12"/>
      <c r="AYH19" s="12"/>
      <c r="AYI19" s="12"/>
      <c r="AYJ19" s="12"/>
      <c r="AYK19" s="12"/>
      <c r="AYL19" s="12"/>
      <c r="AYM19" s="12"/>
      <c r="AYN19" s="12"/>
      <c r="AYO19" s="12"/>
      <c r="AYP19" s="12"/>
      <c r="AYQ19" s="12"/>
      <c r="AYR19" s="12"/>
      <c r="AYS19" s="12"/>
      <c r="AYT19" s="12"/>
      <c r="AYU19" s="12"/>
      <c r="AYV19" s="12"/>
      <c r="AYW19" s="12"/>
      <c r="AYX19" s="12"/>
      <c r="AYY19" s="12"/>
      <c r="AYZ19" s="12"/>
      <c r="AZA19" s="12"/>
      <c r="AZB19" s="12"/>
      <c r="AZC19" s="12"/>
      <c r="AZD19" s="12"/>
      <c r="AZE19" s="12"/>
      <c r="AZF19" s="12"/>
      <c r="AZG19" s="12"/>
      <c r="AZH19" s="12"/>
      <c r="AZI19" s="12"/>
      <c r="AZJ19" s="12"/>
      <c r="AZK19" s="12"/>
      <c r="AZL19" s="12"/>
      <c r="AZM19" s="12"/>
      <c r="AZN19" s="12"/>
      <c r="AZO19" s="12"/>
      <c r="AZP19" s="12"/>
      <c r="AZQ19" s="12"/>
      <c r="AZR19" s="12"/>
      <c r="AZS19" s="12"/>
      <c r="AZT19" s="12"/>
      <c r="AZU19" s="12"/>
      <c r="AZV19" s="12"/>
      <c r="AZW19" s="12"/>
      <c r="AZX19" s="12"/>
      <c r="AZY19" s="12"/>
      <c r="AZZ19" s="12"/>
      <c r="BAA19" s="12"/>
      <c r="BAB19" s="12"/>
      <c r="BAC19" s="12"/>
      <c r="BAD19" s="12"/>
      <c r="BAE19" s="12"/>
      <c r="BAF19" s="12"/>
      <c r="BAG19" s="12"/>
      <c r="BAH19" s="12"/>
      <c r="BAI19" s="12"/>
      <c r="BAJ19" s="12"/>
      <c r="BAK19" s="12"/>
      <c r="BAL19" s="12"/>
      <c r="BAM19" s="12"/>
      <c r="BAN19" s="12"/>
      <c r="BAO19" s="12"/>
      <c r="BAP19" s="12"/>
      <c r="BAQ19" s="12"/>
      <c r="BAR19" s="12"/>
      <c r="BAS19" s="12"/>
      <c r="BAT19" s="12"/>
      <c r="BAU19" s="12"/>
      <c r="BAV19" s="12"/>
      <c r="BAW19" s="12"/>
      <c r="BAX19" s="12"/>
      <c r="BAY19" s="12"/>
      <c r="BAZ19" s="12"/>
      <c r="BBA19" s="12"/>
      <c r="BBB19" s="12"/>
      <c r="BBC19" s="12"/>
      <c r="BBD19" s="12"/>
      <c r="BBE19" s="12"/>
      <c r="BBF19" s="12"/>
      <c r="BBG19" s="12"/>
      <c r="BBH19" s="12"/>
      <c r="BBI19" s="12"/>
      <c r="BBJ19" s="12"/>
      <c r="BBK19" s="12"/>
      <c r="BBL19" s="12"/>
      <c r="BBM19" s="12"/>
      <c r="BBN19" s="12"/>
      <c r="BBO19" s="12"/>
      <c r="BBP19" s="12"/>
      <c r="BBQ19" s="12"/>
      <c r="BBR19" s="12"/>
      <c r="BBS19" s="12"/>
      <c r="BBT19" s="12"/>
      <c r="BBU19" s="12"/>
      <c r="BBV19" s="12"/>
      <c r="BBW19" s="12"/>
      <c r="BBX19" s="12"/>
      <c r="BBY19" s="12"/>
      <c r="BBZ19" s="12"/>
      <c r="BCA19" s="12"/>
      <c r="BCB19" s="12"/>
      <c r="BCC19" s="12"/>
      <c r="BCD19" s="12"/>
      <c r="BCE19" s="12"/>
      <c r="BCF19" s="12"/>
      <c r="BCG19" s="12"/>
      <c r="BCH19" s="12"/>
      <c r="BCI19" s="12"/>
      <c r="BCJ19" s="12"/>
      <c r="BCK19" s="12"/>
      <c r="BCL19" s="12"/>
      <c r="BCM19" s="12"/>
      <c r="BCN19" s="12"/>
      <c r="BCO19" s="12"/>
      <c r="BCP19" s="12"/>
      <c r="BCQ19" s="12"/>
      <c r="BCR19" s="12"/>
      <c r="BCS19" s="12"/>
      <c r="BCT19" s="12"/>
      <c r="BCU19" s="12"/>
      <c r="BCV19" s="12"/>
      <c r="BCW19" s="12"/>
      <c r="BCX19" s="12"/>
      <c r="BCY19" s="12"/>
      <c r="BCZ19" s="12"/>
      <c r="BDA19" s="12"/>
      <c r="BDB19" s="12"/>
      <c r="BDC19" s="12"/>
      <c r="BDD19" s="12"/>
      <c r="BDE19" s="12"/>
      <c r="BDF19" s="12"/>
      <c r="BDG19" s="12"/>
      <c r="BDH19" s="12"/>
      <c r="BDI19" s="12"/>
      <c r="BDJ19" s="12"/>
      <c r="BDK19" s="12"/>
      <c r="BDL19" s="12"/>
      <c r="BDM19" s="12"/>
      <c r="BDN19" s="12"/>
      <c r="BDO19" s="12"/>
      <c r="BDP19" s="12"/>
      <c r="BDQ19" s="12"/>
      <c r="BDR19" s="12"/>
      <c r="BDS19" s="12"/>
      <c r="BDT19" s="12"/>
      <c r="BDU19" s="12"/>
      <c r="BDV19" s="12"/>
      <c r="BDW19" s="12"/>
      <c r="BDX19" s="12"/>
      <c r="BDY19" s="12"/>
      <c r="BDZ19" s="12"/>
      <c r="BEA19" s="12"/>
      <c r="BEB19" s="12"/>
      <c r="BEC19" s="12"/>
      <c r="BED19" s="12"/>
      <c r="BEE19" s="12"/>
      <c r="BEF19" s="12"/>
      <c r="BEG19" s="12"/>
      <c r="BEH19" s="12"/>
      <c r="BEI19" s="12"/>
      <c r="BEJ19" s="12"/>
      <c r="BEK19" s="12"/>
      <c r="BEL19" s="12"/>
      <c r="BEM19" s="12"/>
      <c r="BEN19" s="12"/>
      <c r="BEO19" s="12"/>
      <c r="BEP19" s="12"/>
      <c r="BEQ19" s="12"/>
      <c r="BER19" s="12"/>
      <c r="BES19" s="12"/>
      <c r="BET19" s="12"/>
      <c r="BEU19" s="12"/>
      <c r="BEV19" s="12"/>
      <c r="BEW19" s="12"/>
      <c r="BEX19" s="12"/>
      <c r="BEY19" s="12"/>
      <c r="BEZ19" s="12"/>
      <c r="BFA19" s="12"/>
      <c r="BFB19" s="12"/>
      <c r="BFC19" s="12"/>
      <c r="BFD19" s="12"/>
      <c r="BFE19" s="12"/>
      <c r="BFF19" s="12"/>
      <c r="BFG19" s="12"/>
      <c r="BFH19" s="12"/>
      <c r="BFI19" s="12"/>
      <c r="BFJ19" s="12"/>
      <c r="BFK19" s="12"/>
      <c r="BFL19" s="12"/>
      <c r="BFM19" s="12"/>
      <c r="BFN19" s="12"/>
      <c r="BFO19" s="12"/>
      <c r="BFP19" s="12"/>
      <c r="BFQ19" s="12"/>
      <c r="BFR19" s="12"/>
      <c r="BFS19" s="12"/>
      <c r="BFT19" s="12"/>
      <c r="BFU19" s="12"/>
      <c r="BFV19" s="12"/>
      <c r="BFW19" s="12"/>
      <c r="BFX19" s="12"/>
      <c r="BFY19" s="12"/>
      <c r="BFZ19" s="12"/>
      <c r="BGA19" s="12"/>
      <c r="BGB19" s="12"/>
      <c r="BGC19" s="12"/>
      <c r="BGD19" s="12"/>
      <c r="BGE19" s="12"/>
      <c r="BGF19" s="12"/>
      <c r="BGG19" s="12"/>
      <c r="BGH19" s="12"/>
      <c r="BGI19" s="12"/>
      <c r="BGJ19" s="12"/>
      <c r="BGK19" s="12"/>
      <c r="BGL19" s="12"/>
      <c r="BGM19" s="12"/>
      <c r="BGN19" s="12"/>
      <c r="BGO19" s="12"/>
      <c r="BGP19" s="12"/>
      <c r="BGQ19" s="12"/>
      <c r="BGR19" s="12"/>
      <c r="BGS19" s="12"/>
      <c r="BGT19" s="12"/>
      <c r="BGU19" s="12"/>
      <c r="BGV19" s="12"/>
      <c r="BGW19" s="12"/>
      <c r="BGX19" s="12"/>
      <c r="BGY19" s="12"/>
      <c r="BGZ19" s="12"/>
      <c r="BHA19" s="12"/>
      <c r="BHB19" s="12"/>
      <c r="BHC19" s="12"/>
      <c r="BHD19" s="12"/>
      <c r="BHE19" s="12"/>
      <c r="BHF19" s="12"/>
      <c r="BHG19" s="12"/>
      <c r="BHH19" s="12"/>
      <c r="BHI19" s="12"/>
      <c r="BHJ19" s="12"/>
      <c r="BHK19" s="12"/>
      <c r="BHL19" s="12"/>
      <c r="BHM19" s="12"/>
      <c r="BHN19" s="12"/>
      <c r="BHO19" s="12"/>
      <c r="BHP19" s="12"/>
      <c r="BHQ19" s="12"/>
      <c r="BHR19" s="12"/>
      <c r="BHS19" s="12"/>
      <c r="BHT19" s="12"/>
      <c r="BHU19" s="12"/>
      <c r="BHV19" s="12"/>
      <c r="BHW19" s="12"/>
      <c r="BHX19" s="12"/>
      <c r="BHY19" s="12"/>
      <c r="BHZ19" s="12"/>
      <c r="BIA19" s="12"/>
      <c r="BIB19" s="12"/>
      <c r="BIC19" s="12"/>
      <c r="BID19" s="12"/>
      <c r="BIE19" s="12"/>
      <c r="BIF19" s="12"/>
      <c r="BIG19" s="12"/>
      <c r="BIH19" s="12"/>
      <c r="BII19" s="12"/>
      <c r="BIJ19" s="12"/>
      <c r="BIK19" s="12"/>
      <c r="BIL19" s="12"/>
      <c r="BIM19" s="12"/>
      <c r="BIN19" s="12"/>
      <c r="BIO19" s="12"/>
      <c r="BIP19" s="12"/>
      <c r="BIQ19" s="12"/>
      <c r="BIR19" s="12"/>
      <c r="BIS19" s="12"/>
      <c r="BIT19" s="12"/>
      <c r="BIU19" s="12"/>
      <c r="BIV19" s="12"/>
      <c r="BIW19" s="12"/>
      <c r="BIX19" s="12"/>
      <c r="BIY19" s="12"/>
      <c r="BIZ19" s="12"/>
      <c r="BJA19" s="12"/>
      <c r="BJB19" s="12"/>
      <c r="BJC19" s="12"/>
      <c r="BJD19" s="12"/>
      <c r="BJE19" s="12"/>
      <c r="BJF19" s="12"/>
      <c r="BJG19" s="12"/>
      <c r="BJH19" s="12"/>
      <c r="BJI19" s="12"/>
      <c r="BJJ19" s="12"/>
      <c r="BJK19" s="12"/>
      <c r="BJL19" s="12"/>
      <c r="BJM19" s="12"/>
      <c r="BJN19" s="12"/>
      <c r="BJO19" s="12"/>
      <c r="BJP19" s="12"/>
      <c r="BJQ19" s="12"/>
      <c r="BJR19" s="12"/>
      <c r="BJS19" s="12"/>
      <c r="BJT19" s="12"/>
      <c r="BJU19" s="12"/>
      <c r="BJV19" s="12"/>
      <c r="BJW19" s="12"/>
      <c r="BJX19" s="12"/>
      <c r="BJY19" s="12"/>
      <c r="BJZ19" s="12"/>
      <c r="BKA19" s="12"/>
      <c r="BKB19" s="12"/>
      <c r="BKC19" s="12"/>
      <c r="BKD19" s="12"/>
      <c r="BKE19" s="12"/>
      <c r="BKF19" s="12"/>
      <c r="BKG19" s="12"/>
      <c r="BKH19" s="12"/>
      <c r="BKI19" s="12"/>
      <c r="BKJ19" s="12"/>
      <c r="BKK19" s="12"/>
      <c r="BKL19" s="12"/>
      <c r="BKM19" s="12"/>
      <c r="BKN19" s="12"/>
      <c r="BKO19" s="12"/>
      <c r="BKP19" s="12"/>
      <c r="BKQ19" s="12"/>
      <c r="BKR19" s="12"/>
      <c r="BKS19" s="12"/>
      <c r="BKT19" s="12"/>
      <c r="BKU19" s="12"/>
      <c r="BKV19" s="12"/>
      <c r="BKW19" s="12"/>
      <c r="BKX19" s="12"/>
      <c r="BKY19" s="12"/>
      <c r="BKZ19" s="12"/>
      <c r="BLA19" s="12"/>
      <c r="BLB19" s="12"/>
      <c r="BLC19" s="12"/>
      <c r="BLD19" s="12"/>
      <c r="BLE19" s="12"/>
      <c r="BLF19" s="12"/>
      <c r="BLG19" s="12"/>
      <c r="BLH19" s="12"/>
      <c r="BLI19" s="12"/>
      <c r="BLJ19" s="12"/>
      <c r="BLK19" s="12"/>
      <c r="BLL19" s="12"/>
      <c r="BLM19" s="12"/>
      <c r="BLN19" s="12"/>
      <c r="BLO19" s="12"/>
      <c r="BLP19" s="12"/>
      <c r="BLQ19" s="12"/>
      <c r="BLR19" s="12"/>
      <c r="BLS19" s="12"/>
      <c r="BLT19" s="12"/>
      <c r="BLU19" s="12"/>
      <c r="BLV19" s="12"/>
      <c r="BLW19" s="12"/>
      <c r="BLX19" s="12"/>
      <c r="BLY19" s="12"/>
      <c r="BLZ19" s="12"/>
      <c r="BMA19" s="12"/>
      <c r="BMB19" s="12"/>
      <c r="BMC19" s="12"/>
      <c r="BMD19" s="12"/>
      <c r="BME19" s="12"/>
      <c r="BMF19" s="12"/>
      <c r="BMG19" s="12"/>
      <c r="BMH19" s="12"/>
      <c r="BMI19" s="12"/>
      <c r="BMJ19" s="12"/>
      <c r="BMK19" s="12"/>
      <c r="BML19" s="12"/>
      <c r="BMM19" s="12"/>
      <c r="BMN19" s="12"/>
      <c r="BMO19" s="12"/>
      <c r="BMP19" s="12"/>
      <c r="BMQ19" s="12"/>
      <c r="BMR19" s="12"/>
      <c r="BMS19" s="12"/>
      <c r="BMT19" s="12"/>
      <c r="BMU19" s="12"/>
      <c r="BMV19" s="12"/>
      <c r="BMW19" s="12"/>
      <c r="BMX19" s="12"/>
      <c r="BMY19" s="12"/>
      <c r="BMZ19" s="12"/>
      <c r="BNA19" s="12"/>
      <c r="BNB19" s="12"/>
      <c r="BNC19" s="12"/>
      <c r="BND19" s="12"/>
      <c r="BNE19" s="12"/>
      <c r="BNF19" s="12"/>
      <c r="BNG19" s="12"/>
      <c r="BNH19" s="12"/>
      <c r="BNI19" s="12"/>
      <c r="BNJ19" s="12"/>
      <c r="BNK19" s="12"/>
      <c r="BNL19" s="12"/>
      <c r="BNM19" s="12"/>
      <c r="BNN19" s="12"/>
      <c r="BNO19" s="12"/>
      <c r="BNP19" s="12"/>
      <c r="BNQ19" s="12"/>
      <c r="BNR19" s="12"/>
      <c r="BNS19" s="12"/>
      <c r="BNT19" s="12"/>
      <c r="BNU19" s="12"/>
      <c r="BNV19" s="12"/>
      <c r="BNW19" s="12"/>
      <c r="BNX19" s="12"/>
      <c r="BNY19" s="12"/>
      <c r="BNZ19" s="12"/>
      <c r="BOA19" s="12"/>
      <c r="BOB19" s="12"/>
      <c r="BOC19" s="12"/>
      <c r="BOD19" s="12"/>
      <c r="BOE19" s="12"/>
      <c r="BOF19" s="12"/>
      <c r="BOG19" s="12"/>
      <c r="BOH19" s="12"/>
      <c r="BOI19" s="12"/>
      <c r="BOJ19" s="12"/>
      <c r="BOK19" s="12"/>
      <c r="BOL19" s="12"/>
      <c r="BOM19" s="12"/>
      <c r="BON19" s="12"/>
      <c r="BOO19" s="12"/>
      <c r="BOP19" s="12"/>
      <c r="BOQ19" s="12"/>
      <c r="BOR19" s="12"/>
      <c r="BOS19" s="12"/>
      <c r="BOT19" s="12"/>
      <c r="BOU19" s="12"/>
      <c r="BOV19" s="12"/>
      <c r="BOW19" s="12"/>
      <c r="BOX19" s="12"/>
      <c r="BOY19" s="12"/>
      <c r="BOZ19" s="12"/>
      <c r="BPA19" s="12"/>
      <c r="BPB19" s="12"/>
      <c r="BPC19" s="12"/>
      <c r="BPD19" s="12"/>
      <c r="BPE19" s="12"/>
      <c r="BPF19" s="12"/>
      <c r="BPG19" s="12"/>
      <c r="BPH19" s="12"/>
      <c r="BPI19" s="12"/>
      <c r="BPJ19" s="12"/>
      <c r="BPK19" s="12"/>
      <c r="BPL19" s="12"/>
      <c r="BPM19" s="12"/>
      <c r="BPN19" s="12"/>
      <c r="BPO19" s="12"/>
      <c r="BPP19" s="12"/>
      <c r="BPQ19" s="12"/>
      <c r="BPR19" s="12"/>
      <c r="BPS19" s="12"/>
      <c r="BPT19" s="12"/>
      <c r="BPU19" s="12"/>
      <c r="BPV19" s="12"/>
      <c r="BPW19" s="12"/>
      <c r="BPX19" s="12"/>
      <c r="BPY19" s="12"/>
      <c r="BPZ19" s="12"/>
      <c r="BQA19" s="12"/>
      <c r="BQB19" s="12"/>
      <c r="BQC19" s="12"/>
      <c r="BQD19" s="12"/>
      <c r="BQE19" s="12"/>
      <c r="BQF19" s="12"/>
      <c r="BQG19" s="12"/>
      <c r="BQH19" s="12"/>
      <c r="BQI19" s="12"/>
      <c r="BQJ19" s="12"/>
      <c r="BQK19" s="12"/>
      <c r="BQL19" s="12"/>
      <c r="BQM19" s="12"/>
      <c r="BQN19" s="12"/>
      <c r="BQO19" s="12"/>
      <c r="BQP19" s="12"/>
      <c r="BQQ19" s="12"/>
      <c r="BQR19" s="12"/>
      <c r="BQS19" s="12"/>
      <c r="BQT19" s="12"/>
      <c r="BQU19" s="12"/>
      <c r="BQV19" s="12"/>
      <c r="BQW19" s="12"/>
      <c r="BQX19" s="12"/>
      <c r="BQY19" s="12"/>
      <c r="BQZ19" s="12"/>
      <c r="BRA19" s="12"/>
      <c r="BRB19" s="12"/>
      <c r="BRC19" s="12"/>
      <c r="BRD19" s="12"/>
      <c r="BRE19" s="12"/>
      <c r="BRF19" s="12"/>
      <c r="BRG19" s="12"/>
      <c r="BRH19" s="12"/>
      <c r="BRI19" s="12"/>
      <c r="BRJ19" s="12"/>
      <c r="BRK19" s="12"/>
      <c r="BRL19" s="12"/>
      <c r="BRM19" s="12"/>
      <c r="BRN19" s="12"/>
      <c r="BRO19" s="12"/>
      <c r="BRP19" s="12"/>
      <c r="BRQ19" s="12"/>
      <c r="BRR19" s="12"/>
      <c r="BRS19" s="12"/>
      <c r="BRT19" s="12"/>
      <c r="BRU19" s="12"/>
      <c r="BRV19" s="12"/>
      <c r="BRW19" s="12"/>
      <c r="BRX19" s="12"/>
      <c r="BRY19" s="12"/>
      <c r="BRZ19" s="12"/>
      <c r="BSA19" s="12"/>
      <c r="BSB19" s="12"/>
      <c r="BSC19" s="12"/>
      <c r="BSD19" s="12"/>
      <c r="BSE19" s="12"/>
      <c r="BSF19" s="12"/>
      <c r="BSG19" s="12"/>
      <c r="BSH19" s="12"/>
      <c r="BSI19" s="12"/>
      <c r="BSJ19" s="12"/>
      <c r="BSK19" s="12"/>
      <c r="BSL19" s="12"/>
      <c r="BSM19" s="12"/>
      <c r="BSN19" s="12"/>
      <c r="BSO19" s="12"/>
      <c r="BSP19" s="12"/>
      <c r="BSQ19" s="12"/>
      <c r="BSR19" s="12"/>
      <c r="BSS19" s="12"/>
      <c r="BST19" s="12"/>
      <c r="BSU19" s="12"/>
      <c r="BSV19" s="12"/>
      <c r="BSW19" s="12"/>
      <c r="BSX19" s="12"/>
      <c r="BSY19" s="12"/>
      <c r="BSZ19" s="12"/>
      <c r="BTA19" s="12"/>
      <c r="BTB19" s="12"/>
      <c r="BTC19" s="12"/>
      <c r="BTD19" s="12"/>
      <c r="BTE19" s="12"/>
      <c r="BTF19" s="12"/>
      <c r="BTG19" s="12"/>
      <c r="BTH19" s="12"/>
      <c r="BTI19" s="12"/>
      <c r="BTJ19" s="12"/>
      <c r="BTK19" s="12"/>
      <c r="BTL19" s="12"/>
      <c r="BTM19" s="12"/>
      <c r="BTN19" s="12"/>
      <c r="BTO19" s="12"/>
      <c r="BTP19" s="12"/>
      <c r="BTQ19" s="12"/>
      <c r="BTR19" s="12"/>
      <c r="BTS19" s="12"/>
      <c r="BTT19" s="12"/>
      <c r="BTU19" s="12"/>
      <c r="BTV19" s="12"/>
      <c r="BTW19" s="12"/>
      <c r="BTX19" s="12"/>
      <c r="BTY19" s="12"/>
      <c r="BTZ19" s="12"/>
      <c r="BUA19" s="12"/>
      <c r="BUB19" s="12"/>
      <c r="BUC19" s="12"/>
      <c r="BUD19" s="12"/>
      <c r="BUE19" s="12"/>
      <c r="BUF19" s="12"/>
      <c r="BUG19" s="12"/>
      <c r="BUH19" s="12"/>
      <c r="BUI19" s="12"/>
      <c r="BUJ19" s="12"/>
      <c r="BUK19" s="12"/>
      <c r="BUL19" s="12"/>
      <c r="BUM19" s="12"/>
      <c r="BUN19" s="12"/>
      <c r="BUO19" s="12"/>
      <c r="BUP19" s="12"/>
      <c r="BUQ19" s="12"/>
      <c r="BUR19" s="12"/>
      <c r="BUS19" s="12"/>
      <c r="BUT19" s="12"/>
      <c r="BUU19" s="12"/>
      <c r="BUV19" s="12"/>
      <c r="BUW19" s="12"/>
      <c r="BUX19" s="12"/>
      <c r="BUY19" s="12"/>
      <c r="BUZ19" s="12"/>
      <c r="BVA19" s="12"/>
      <c r="BVB19" s="12"/>
      <c r="BVC19" s="12"/>
      <c r="BVD19" s="12"/>
      <c r="BVE19" s="12"/>
      <c r="BVF19" s="12"/>
      <c r="BVG19" s="12"/>
      <c r="BVH19" s="12"/>
      <c r="BVI19" s="12"/>
      <c r="BVJ19" s="12"/>
      <c r="BVK19" s="12"/>
      <c r="BVL19" s="12"/>
      <c r="BVM19" s="12"/>
      <c r="BVN19" s="12"/>
      <c r="BVO19" s="12"/>
      <c r="BVP19" s="12"/>
      <c r="BVQ19" s="12"/>
      <c r="BVR19" s="12"/>
      <c r="BVS19" s="12"/>
      <c r="BVT19" s="12"/>
      <c r="BVU19" s="12"/>
      <c r="BVV19" s="12"/>
      <c r="BVW19" s="12"/>
      <c r="BVX19" s="12"/>
      <c r="BVY19" s="12"/>
      <c r="BVZ19" s="12"/>
      <c r="BWA19" s="12"/>
      <c r="BWB19" s="12"/>
      <c r="BWC19" s="12"/>
      <c r="BWD19" s="12"/>
      <c r="BWE19" s="12"/>
      <c r="BWF19" s="12"/>
      <c r="BWG19" s="12"/>
      <c r="BWH19" s="12"/>
      <c r="BWI19" s="12"/>
      <c r="BWJ19" s="12"/>
      <c r="BWK19" s="12"/>
      <c r="BWL19" s="12"/>
      <c r="BWM19" s="12"/>
      <c r="BWN19" s="12"/>
      <c r="BWO19" s="12"/>
      <c r="BWP19" s="12"/>
      <c r="BWQ19" s="12"/>
      <c r="BWR19" s="12"/>
      <c r="BWS19" s="12"/>
      <c r="BWT19" s="12"/>
      <c r="BWU19" s="12"/>
      <c r="BWV19" s="12"/>
      <c r="BWW19" s="12"/>
      <c r="BWX19" s="12"/>
      <c r="BWY19" s="12"/>
      <c r="BWZ19" s="12"/>
      <c r="BXA19" s="12"/>
      <c r="BXB19" s="12"/>
      <c r="BXC19" s="12"/>
      <c r="BXD19" s="12"/>
      <c r="BXE19" s="12"/>
      <c r="BXF19" s="12"/>
      <c r="BXG19" s="12"/>
      <c r="BXH19" s="12"/>
      <c r="BXI19" s="12"/>
      <c r="BXJ19" s="12"/>
      <c r="BXK19" s="12"/>
      <c r="BXL19" s="12"/>
      <c r="BXM19" s="12"/>
      <c r="BXN19" s="12"/>
      <c r="BXO19" s="12"/>
      <c r="BXP19" s="12"/>
      <c r="BXQ19" s="12"/>
      <c r="BXR19" s="12"/>
      <c r="BXS19" s="12"/>
      <c r="BXT19" s="12"/>
      <c r="BXU19" s="12"/>
      <c r="BXV19" s="12"/>
      <c r="BXW19" s="12"/>
      <c r="BXX19" s="12"/>
      <c r="BXY19" s="12"/>
      <c r="BXZ19" s="12"/>
      <c r="BYA19" s="12"/>
      <c r="BYB19" s="12"/>
      <c r="BYC19" s="12"/>
      <c r="BYD19" s="12"/>
      <c r="BYE19" s="12"/>
      <c r="BYF19" s="12"/>
      <c r="BYG19" s="12"/>
      <c r="BYH19" s="12"/>
      <c r="BYI19" s="12"/>
      <c r="BYJ19" s="12"/>
      <c r="BYK19" s="12"/>
      <c r="BYL19" s="12"/>
      <c r="BYM19" s="12"/>
      <c r="BYN19" s="12"/>
      <c r="BYO19" s="12"/>
      <c r="BYP19" s="12"/>
      <c r="BYQ19" s="12"/>
      <c r="BYR19" s="12"/>
      <c r="BYS19" s="12"/>
      <c r="BYT19" s="12"/>
      <c r="BYU19" s="12"/>
      <c r="BYV19" s="12"/>
      <c r="BYW19" s="12"/>
      <c r="BYX19" s="12"/>
      <c r="BYY19" s="12"/>
      <c r="BYZ19" s="12"/>
      <c r="BZA19" s="12"/>
      <c r="BZB19" s="12"/>
      <c r="BZC19" s="12"/>
      <c r="BZD19" s="12"/>
      <c r="BZE19" s="12"/>
      <c r="BZF19" s="12"/>
      <c r="BZG19" s="12"/>
      <c r="BZH19" s="12"/>
      <c r="BZI19" s="12"/>
      <c r="BZJ19" s="12"/>
      <c r="BZK19" s="12"/>
      <c r="BZL19" s="12"/>
      <c r="BZM19" s="12"/>
      <c r="BZN19" s="12"/>
      <c r="BZO19" s="12"/>
      <c r="BZP19" s="12"/>
      <c r="BZQ19" s="12"/>
      <c r="BZR19" s="12"/>
      <c r="BZS19" s="12"/>
      <c r="BZT19" s="12"/>
      <c r="BZU19" s="12"/>
      <c r="BZV19" s="12"/>
      <c r="BZW19" s="12"/>
      <c r="BZX19" s="12"/>
      <c r="BZY19" s="12"/>
      <c r="BZZ19" s="12"/>
      <c r="CAA19" s="12"/>
      <c r="CAB19" s="12"/>
      <c r="CAC19" s="12"/>
      <c r="CAD19" s="12"/>
      <c r="CAE19" s="12"/>
      <c r="CAF19" s="12"/>
      <c r="CAG19" s="12"/>
      <c r="CAH19" s="12"/>
      <c r="CAI19" s="12"/>
      <c r="CAJ19" s="12"/>
      <c r="CAK19" s="12"/>
      <c r="CAL19" s="12"/>
      <c r="CAM19" s="12"/>
      <c r="CAN19" s="12"/>
      <c r="CAO19" s="12"/>
      <c r="CAP19" s="12"/>
      <c r="CAQ19" s="12"/>
      <c r="CAR19" s="12"/>
      <c r="CAS19" s="12"/>
      <c r="CAT19" s="12"/>
      <c r="CAU19" s="12"/>
      <c r="CAV19" s="12"/>
      <c r="CAW19" s="12"/>
      <c r="CAX19" s="12"/>
      <c r="CAY19" s="12"/>
      <c r="CAZ19" s="12"/>
      <c r="CBA19" s="12"/>
      <c r="CBB19" s="12"/>
      <c r="CBC19" s="12"/>
      <c r="CBD19" s="12"/>
      <c r="CBE19" s="12"/>
      <c r="CBF19" s="12"/>
      <c r="CBG19" s="12"/>
      <c r="CBH19" s="12"/>
      <c r="CBI19" s="12"/>
      <c r="CBJ19" s="12"/>
      <c r="CBK19" s="12"/>
      <c r="CBL19" s="12"/>
      <c r="CBM19" s="12"/>
      <c r="CBN19" s="12"/>
      <c r="CBO19" s="12"/>
      <c r="CBP19" s="12"/>
      <c r="CBQ19" s="12"/>
      <c r="CBR19" s="12"/>
      <c r="CBS19" s="12"/>
      <c r="CBT19" s="12"/>
      <c r="CBU19" s="12"/>
      <c r="CBV19" s="12"/>
      <c r="CBW19" s="12"/>
      <c r="CBX19" s="12"/>
      <c r="CBY19" s="12"/>
      <c r="CBZ19" s="12"/>
      <c r="CCA19" s="12"/>
      <c r="CCB19" s="12"/>
      <c r="CCC19" s="12"/>
      <c r="CCD19" s="12"/>
      <c r="CCE19" s="12"/>
      <c r="CCF19" s="12"/>
      <c r="CCG19" s="12"/>
      <c r="CCH19" s="12"/>
      <c r="CCI19" s="12"/>
      <c r="CCJ19" s="12"/>
      <c r="CCK19" s="12"/>
      <c r="CCL19" s="12"/>
      <c r="CCM19" s="12"/>
      <c r="CCN19" s="12"/>
      <c r="CCO19" s="12"/>
      <c r="CCP19" s="12"/>
      <c r="CCQ19" s="12"/>
      <c r="CCR19" s="12"/>
      <c r="CCS19" s="12"/>
      <c r="CCT19" s="12"/>
      <c r="CCU19" s="12"/>
      <c r="CCV19" s="12"/>
      <c r="CCW19" s="12"/>
      <c r="CCX19" s="12"/>
      <c r="CCY19" s="12"/>
      <c r="CCZ19" s="12"/>
      <c r="CDA19" s="12"/>
      <c r="CDB19" s="12"/>
      <c r="CDC19" s="12"/>
      <c r="CDD19" s="12"/>
      <c r="CDE19" s="12"/>
      <c r="CDF19" s="12"/>
      <c r="CDG19" s="12"/>
      <c r="CDH19" s="12"/>
      <c r="CDI19" s="12"/>
      <c r="CDJ19" s="12"/>
      <c r="CDK19" s="12"/>
      <c r="CDL19" s="12"/>
      <c r="CDM19" s="12"/>
      <c r="CDN19" s="12"/>
      <c r="CDO19" s="12"/>
      <c r="CDP19" s="12"/>
      <c r="CDQ19" s="12"/>
      <c r="CDR19" s="12"/>
      <c r="CDS19" s="12"/>
      <c r="CDT19" s="12"/>
      <c r="CDU19" s="12"/>
      <c r="CDV19" s="12"/>
      <c r="CDW19" s="12"/>
      <c r="CDX19" s="12"/>
      <c r="CDY19" s="12"/>
      <c r="CDZ19" s="12"/>
      <c r="CEA19" s="12"/>
      <c r="CEB19" s="12"/>
      <c r="CEC19" s="12"/>
      <c r="CED19" s="12"/>
      <c r="CEE19" s="12"/>
      <c r="CEF19" s="12"/>
      <c r="CEG19" s="12"/>
      <c r="CEH19" s="12"/>
      <c r="CEI19" s="12"/>
      <c r="CEJ19" s="12"/>
      <c r="CEK19" s="12"/>
      <c r="CEL19" s="12"/>
      <c r="CEM19" s="12"/>
      <c r="CEN19" s="12"/>
      <c r="CEO19" s="12"/>
      <c r="CEP19" s="12"/>
      <c r="CEQ19" s="12"/>
      <c r="CER19" s="12"/>
      <c r="CES19" s="12"/>
      <c r="CET19" s="12"/>
      <c r="CEU19" s="12"/>
      <c r="CEV19" s="12"/>
      <c r="CEW19" s="12"/>
      <c r="CEX19" s="12"/>
      <c r="CEY19" s="12"/>
      <c r="CEZ19" s="12"/>
      <c r="CFA19" s="12"/>
      <c r="CFB19" s="12"/>
      <c r="CFC19" s="12"/>
      <c r="CFD19" s="12"/>
      <c r="CFE19" s="12"/>
      <c r="CFF19" s="12"/>
      <c r="CFG19" s="12"/>
      <c r="CFH19" s="12"/>
      <c r="CFI19" s="12"/>
      <c r="CFJ19" s="12"/>
      <c r="CFK19" s="12"/>
      <c r="CFL19" s="12"/>
      <c r="CFM19" s="12"/>
      <c r="CFN19" s="12"/>
      <c r="CFO19" s="12"/>
      <c r="CFP19" s="12"/>
      <c r="CFQ19" s="12"/>
      <c r="CFR19" s="12"/>
      <c r="CFS19" s="12"/>
      <c r="CFT19" s="12"/>
      <c r="CFU19" s="12"/>
      <c r="CFV19" s="12"/>
      <c r="CFW19" s="12"/>
      <c r="CFX19" s="12"/>
      <c r="CFY19" s="12"/>
      <c r="CFZ19" s="12"/>
      <c r="CGA19" s="12"/>
      <c r="CGB19" s="12"/>
      <c r="CGC19" s="12"/>
      <c r="CGD19" s="12"/>
      <c r="CGE19" s="12"/>
      <c r="CGF19" s="12"/>
      <c r="CGG19" s="12"/>
      <c r="CGH19" s="12"/>
      <c r="CGI19" s="12"/>
      <c r="CGJ19" s="12"/>
      <c r="CGK19" s="12"/>
      <c r="CGL19" s="12"/>
      <c r="CGM19" s="12"/>
      <c r="CGN19" s="12"/>
      <c r="CGO19" s="12"/>
      <c r="CGP19" s="12"/>
      <c r="CGQ19" s="12"/>
      <c r="CGR19" s="12"/>
      <c r="CGS19" s="12"/>
      <c r="CGT19" s="12"/>
      <c r="CGU19" s="12"/>
      <c r="CGV19" s="12"/>
      <c r="CGW19" s="12"/>
      <c r="CGX19" s="12"/>
      <c r="CGY19" s="12"/>
      <c r="CGZ19" s="12"/>
      <c r="CHA19" s="12"/>
      <c r="CHB19" s="12"/>
      <c r="CHC19" s="12"/>
      <c r="CHD19" s="12"/>
      <c r="CHE19" s="12"/>
      <c r="CHF19" s="12"/>
      <c r="CHG19" s="12"/>
      <c r="CHH19" s="12"/>
      <c r="CHI19" s="12"/>
      <c r="CHJ19" s="12"/>
      <c r="CHK19" s="12"/>
      <c r="CHL19" s="12"/>
      <c r="CHM19" s="12"/>
      <c r="CHN19" s="12"/>
      <c r="CHO19" s="12"/>
      <c r="CHP19" s="12"/>
      <c r="CHQ19" s="12"/>
      <c r="CHR19" s="12"/>
      <c r="CHS19" s="12"/>
      <c r="CHT19" s="12"/>
      <c r="CHU19" s="12"/>
      <c r="CHV19" s="12"/>
      <c r="CHW19" s="12"/>
      <c r="CHX19" s="12"/>
      <c r="CHY19" s="12"/>
      <c r="CHZ19" s="12"/>
      <c r="CIA19" s="12"/>
      <c r="CIB19" s="12"/>
      <c r="CIC19" s="12"/>
      <c r="CID19" s="12"/>
      <c r="CIE19" s="12"/>
      <c r="CIF19" s="12"/>
      <c r="CIG19" s="12"/>
      <c r="CIH19" s="12"/>
      <c r="CII19" s="12"/>
      <c r="CIJ19" s="12"/>
      <c r="CIK19" s="12"/>
      <c r="CIL19" s="12"/>
      <c r="CIM19" s="12"/>
      <c r="CIN19" s="12"/>
      <c r="CIO19" s="12"/>
      <c r="CIP19" s="12"/>
      <c r="CIQ19" s="12"/>
      <c r="CIR19" s="12"/>
      <c r="CIS19" s="12"/>
      <c r="CIT19" s="12"/>
      <c r="CIU19" s="12"/>
      <c r="CIV19" s="12"/>
      <c r="CIW19" s="12"/>
      <c r="CIX19" s="12"/>
      <c r="CIY19" s="12"/>
      <c r="CIZ19" s="12"/>
      <c r="CJA19" s="12"/>
      <c r="CJB19" s="12"/>
      <c r="CJC19" s="12"/>
      <c r="CJD19" s="12"/>
      <c r="CJE19" s="12"/>
      <c r="CJF19" s="12"/>
      <c r="CJG19" s="12"/>
      <c r="CJH19" s="12"/>
      <c r="CJI19" s="12"/>
      <c r="CJJ19" s="12"/>
      <c r="CJK19" s="12"/>
      <c r="CJL19" s="12"/>
      <c r="CJM19" s="12"/>
      <c r="CJN19" s="12"/>
      <c r="CJO19" s="12"/>
      <c r="CJP19" s="12"/>
      <c r="CJQ19" s="12"/>
      <c r="CJR19" s="12"/>
      <c r="CJS19" s="12"/>
      <c r="CJT19" s="12"/>
      <c r="CJU19" s="12"/>
      <c r="CJV19" s="12"/>
      <c r="CJW19" s="12"/>
      <c r="CJX19" s="12"/>
      <c r="CJY19" s="12"/>
      <c r="CJZ19" s="12"/>
      <c r="CKA19" s="12"/>
      <c r="CKB19" s="12"/>
      <c r="CKC19" s="12"/>
      <c r="CKD19" s="12"/>
      <c r="CKE19" s="12"/>
      <c r="CKF19" s="12"/>
      <c r="CKG19" s="12"/>
      <c r="CKH19" s="12"/>
      <c r="CKI19" s="12"/>
      <c r="CKJ19" s="12"/>
      <c r="CKK19" s="12"/>
      <c r="CKL19" s="12"/>
      <c r="CKM19" s="12"/>
      <c r="CKN19" s="12"/>
      <c r="CKO19" s="12"/>
      <c r="CKP19" s="12"/>
      <c r="CKQ19" s="12"/>
      <c r="CKR19" s="12"/>
      <c r="CKS19" s="12"/>
      <c r="CKT19" s="12"/>
      <c r="CKU19" s="12"/>
      <c r="CKV19" s="12"/>
      <c r="CKW19" s="12"/>
      <c r="CKX19" s="12"/>
      <c r="CKY19" s="12"/>
      <c r="CKZ19" s="12"/>
      <c r="CLA19" s="12"/>
      <c r="CLB19" s="12"/>
      <c r="CLC19" s="12"/>
      <c r="CLD19" s="12"/>
      <c r="CLE19" s="12"/>
      <c r="CLF19" s="12"/>
      <c r="CLG19" s="12"/>
      <c r="CLH19" s="12"/>
      <c r="CLI19" s="12"/>
      <c r="CLJ19" s="12"/>
      <c r="CLK19" s="12"/>
      <c r="CLL19" s="12"/>
      <c r="CLM19" s="12"/>
      <c r="CLN19" s="12"/>
      <c r="CLO19" s="12"/>
      <c r="CLP19" s="12"/>
      <c r="CLQ19" s="12"/>
      <c r="CLR19" s="12"/>
      <c r="CLS19" s="12"/>
      <c r="CLT19" s="12"/>
      <c r="CLU19" s="12"/>
      <c r="CLV19" s="12"/>
      <c r="CLW19" s="12"/>
      <c r="CLX19" s="12"/>
      <c r="CLY19" s="12"/>
      <c r="CLZ19" s="12"/>
      <c r="CMA19" s="12"/>
      <c r="CMB19" s="12"/>
      <c r="CMC19" s="12"/>
      <c r="CMD19" s="12"/>
      <c r="CME19" s="12"/>
      <c r="CMF19" s="12"/>
      <c r="CMG19" s="12"/>
      <c r="CMH19" s="12"/>
      <c r="CMI19" s="12"/>
      <c r="CMJ19" s="12"/>
      <c r="CMK19" s="12"/>
      <c r="CML19" s="12"/>
      <c r="CMM19" s="12"/>
      <c r="CMN19" s="12"/>
      <c r="CMO19" s="12"/>
      <c r="CMP19" s="12"/>
      <c r="CMQ19" s="12"/>
      <c r="CMR19" s="12"/>
      <c r="CMS19" s="12"/>
      <c r="CMT19" s="12"/>
      <c r="CMU19" s="12"/>
      <c r="CMV19" s="12"/>
      <c r="CMW19" s="12"/>
      <c r="CMX19" s="12"/>
      <c r="CMY19" s="12"/>
      <c r="CMZ19" s="12"/>
      <c r="CNA19" s="12"/>
      <c r="CNB19" s="12"/>
      <c r="CNC19" s="12"/>
      <c r="CND19" s="12"/>
      <c r="CNE19" s="12"/>
      <c r="CNF19" s="12"/>
      <c r="CNG19" s="12"/>
      <c r="CNH19" s="12"/>
      <c r="CNI19" s="12"/>
      <c r="CNJ19" s="12"/>
      <c r="CNK19" s="12"/>
      <c r="CNL19" s="12"/>
      <c r="CNM19" s="12"/>
      <c r="CNN19" s="12"/>
      <c r="CNO19" s="12"/>
      <c r="CNP19" s="12"/>
      <c r="CNQ19" s="12"/>
      <c r="CNR19" s="12"/>
      <c r="CNS19" s="12"/>
      <c r="CNT19" s="12"/>
      <c r="CNU19" s="12"/>
      <c r="CNV19" s="12"/>
      <c r="CNW19" s="12"/>
      <c r="CNX19" s="12"/>
      <c r="CNY19" s="12"/>
      <c r="CNZ19" s="12"/>
      <c r="COA19" s="12"/>
      <c r="COB19" s="12"/>
      <c r="COC19" s="12"/>
      <c r="COD19" s="12"/>
      <c r="COE19" s="12"/>
      <c r="COF19" s="12"/>
      <c r="COG19" s="12"/>
      <c r="COH19" s="12"/>
      <c r="COI19" s="12"/>
      <c r="COJ19" s="12"/>
      <c r="COK19" s="12"/>
      <c r="COL19" s="12"/>
      <c r="COM19" s="12"/>
      <c r="CON19" s="12"/>
      <c r="COO19" s="12"/>
      <c r="COP19" s="12"/>
      <c r="COQ19" s="12"/>
      <c r="COR19" s="12"/>
      <c r="COS19" s="12"/>
      <c r="COT19" s="12"/>
      <c r="COU19" s="12"/>
      <c r="COV19" s="12"/>
      <c r="COW19" s="12"/>
      <c r="COX19" s="12"/>
      <c r="COY19" s="12"/>
      <c r="COZ19" s="12"/>
      <c r="CPA19" s="12"/>
      <c r="CPB19" s="12"/>
      <c r="CPC19" s="12"/>
      <c r="CPD19" s="12"/>
      <c r="CPE19" s="12"/>
      <c r="CPF19" s="12"/>
      <c r="CPG19" s="12"/>
      <c r="CPH19" s="12"/>
      <c r="CPI19" s="12"/>
      <c r="CPJ19" s="12"/>
      <c r="CPK19" s="12"/>
      <c r="CPL19" s="12"/>
      <c r="CPM19" s="12"/>
      <c r="CPN19" s="12"/>
      <c r="CPO19" s="12"/>
      <c r="CPP19" s="12"/>
      <c r="CPQ19" s="12"/>
      <c r="CPR19" s="12"/>
      <c r="CPS19" s="12"/>
      <c r="CPT19" s="12"/>
      <c r="CPU19" s="12"/>
      <c r="CPV19" s="12"/>
      <c r="CPW19" s="12"/>
      <c r="CPX19" s="12"/>
      <c r="CPY19" s="12"/>
      <c r="CPZ19" s="12"/>
      <c r="CQA19" s="12"/>
      <c r="CQB19" s="12"/>
      <c r="CQC19" s="12"/>
      <c r="CQD19" s="12"/>
      <c r="CQE19" s="12"/>
      <c r="CQF19" s="12"/>
      <c r="CQG19" s="12"/>
      <c r="CQH19" s="12"/>
      <c r="CQI19" s="12"/>
      <c r="CQJ19" s="12"/>
      <c r="CQK19" s="12"/>
      <c r="CQL19" s="12"/>
      <c r="CQM19" s="12"/>
      <c r="CQN19" s="12"/>
      <c r="CQO19" s="12"/>
      <c r="CQP19" s="12"/>
      <c r="CQQ19" s="12"/>
      <c r="CQR19" s="12"/>
      <c r="CQS19" s="12"/>
      <c r="CQT19" s="12"/>
      <c r="CQU19" s="12"/>
      <c r="CQV19" s="12"/>
      <c r="CQW19" s="12"/>
      <c r="CQX19" s="12"/>
      <c r="CQY19" s="12"/>
      <c r="CQZ19" s="12"/>
      <c r="CRA19" s="12"/>
      <c r="CRB19" s="12"/>
      <c r="CRC19" s="12"/>
      <c r="CRD19" s="12"/>
      <c r="CRE19" s="12"/>
      <c r="CRF19" s="12"/>
      <c r="CRG19" s="12"/>
      <c r="CRH19" s="12"/>
      <c r="CRI19" s="12"/>
      <c r="CRJ19" s="12"/>
      <c r="CRK19" s="12"/>
      <c r="CRL19" s="12"/>
      <c r="CRM19" s="12"/>
      <c r="CRN19" s="12"/>
      <c r="CRO19" s="12"/>
      <c r="CRP19" s="12"/>
      <c r="CRQ19" s="12"/>
      <c r="CRR19" s="12"/>
      <c r="CRS19" s="12"/>
      <c r="CRT19" s="12"/>
      <c r="CRU19" s="12"/>
      <c r="CRV19" s="12"/>
      <c r="CRW19" s="12"/>
      <c r="CRX19" s="12"/>
      <c r="CRY19" s="12"/>
      <c r="CRZ19" s="12"/>
      <c r="CSA19" s="12"/>
      <c r="CSB19" s="12"/>
      <c r="CSC19" s="12"/>
      <c r="CSD19" s="12"/>
      <c r="CSE19" s="12"/>
      <c r="CSF19" s="12"/>
      <c r="CSG19" s="12"/>
      <c r="CSH19" s="12"/>
      <c r="CSI19" s="12"/>
      <c r="CSJ19" s="12"/>
      <c r="CSK19" s="12"/>
      <c r="CSL19" s="12"/>
      <c r="CSM19" s="12"/>
      <c r="CSN19" s="12"/>
      <c r="CSO19" s="12"/>
      <c r="CSP19" s="12"/>
      <c r="CSQ19" s="12"/>
      <c r="CSR19" s="12"/>
      <c r="CSS19" s="12"/>
      <c r="CST19" s="12"/>
      <c r="CSU19" s="12"/>
      <c r="CSV19" s="12"/>
      <c r="CSW19" s="12"/>
      <c r="CSX19" s="12"/>
      <c r="CSY19" s="12"/>
      <c r="CSZ19" s="12"/>
      <c r="CTA19" s="12"/>
      <c r="CTB19" s="12"/>
      <c r="CTC19" s="12"/>
      <c r="CTD19" s="12"/>
      <c r="CTE19" s="12"/>
      <c r="CTF19" s="12"/>
      <c r="CTG19" s="12"/>
      <c r="CTH19" s="12"/>
      <c r="CTI19" s="12"/>
      <c r="CTJ19" s="12"/>
      <c r="CTK19" s="12"/>
      <c r="CTL19" s="12"/>
      <c r="CTM19" s="12"/>
      <c r="CTN19" s="12"/>
      <c r="CTO19" s="12"/>
      <c r="CTP19" s="12"/>
      <c r="CTQ19" s="12"/>
      <c r="CTR19" s="12"/>
      <c r="CTS19" s="12"/>
      <c r="CTT19" s="12"/>
      <c r="CTU19" s="12"/>
      <c r="CTV19" s="12"/>
      <c r="CTW19" s="12"/>
      <c r="CTX19" s="12"/>
      <c r="CTY19" s="12"/>
      <c r="CTZ19" s="12"/>
      <c r="CUA19" s="12"/>
      <c r="CUB19" s="12"/>
      <c r="CUC19" s="12"/>
      <c r="CUD19" s="12"/>
      <c r="CUE19" s="12"/>
      <c r="CUF19" s="12"/>
      <c r="CUG19" s="12"/>
      <c r="CUH19" s="12"/>
      <c r="CUI19" s="12"/>
      <c r="CUJ19" s="12"/>
      <c r="CUK19" s="12"/>
      <c r="CUL19" s="12"/>
      <c r="CUM19" s="12"/>
      <c r="CUN19" s="12"/>
      <c r="CUO19" s="12"/>
      <c r="CUP19" s="12"/>
      <c r="CUQ19" s="12"/>
      <c r="CUR19" s="12"/>
      <c r="CUS19" s="12"/>
      <c r="CUT19" s="12"/>
      <c r="CUU19" s="12"/>
      <c r="CUV19" s="12"/>
      <c r="CUW19" s="12"/>
      <c r="CUX19" s="12"/>
      <c r="CUY19" s="12"/>
      <c r="CUZ19" s="12"/>
      <c r="CVA19" s="12"/>
      <c r="CVB19" s="12"/>
      <c r="CVC19" s="12"/>
      <c r="CVD19" s="12"/>
      <c r="CVE19" s="12"/>
      <c r="CVF19" s="12"/>
      <c r="CVG19" s="12"/>
      <c r="CVH19" s="12"/>
      <c r="CVI19" s="12"/>
      <c r="CVJ19" s="12"/>
      <c r="CVK19" s="12"/>
      <c r="CVL19" s="12"/>
      <c r="CVM19" s="12"/>
      <c r="CVN19" s="12"/>
      <c r="CVO19" s="12"/>
      <c r="CVP19" s="12"/>
      <c r="CVQ19" s="12"/>
      <c r="CVR19" s="12"/>
      <c r="CVS19" s="12"/>
      <c r="CVT19" s="12"/>
      <c r="CVU19" s="12"/>
      <c r="CVV19" s="12"/>
      <c r="CVW19" s="12"/>
      <c r="CVX19" s="12"/>
      <c r="CVY19" s="12"/>
      <c r="CVZ19" s="12"/>
      <c r="CWA19" s="12"/>
      <c r="CWB19" s="12"/>
      <c r="CWC19" s="12"/>
      <c r="CWD19" s="12"/>
      <c r="CWE19" s="12"/>
      <c r="CWF19" s="12"/>
      <c r="CWG19" s="12"/>
      <c r="CWH19" s="12"/>
      <c r="CWI19" s="12"/>
      <c r="CWJ19" s="12"/>
      <c r="CWK19" s="12"/>
      <c r="CWL19" s="12"/>
      <c r="CWM19" s="12"/>
      <c r="CWN19" s="12"/>
      <c r="CWO19" s="12"/>
      <c r="CWP19" s="12"/>
      <c r="CWQ19" s="12"/>
      <c r="CWR19" s="12"/>
      <c r="CWS19" s="12"/>
      <c r="CWT19" s="12"/>
      <c r="CWU19" s="12"/>
      <c r="CWV19" s="12"/>
      <c r="CWW19" s="12"/>
      <c r="CWX19" s="12"/>
      <c r="CWY19" s="12"/>
      <c r="CWZ19" s="12"/>
      <c r="CXA19" s="12"/>
      <c r="CXB19" s="12"/>
      <c r="CXC19" s="12"/>
      <c r="CXD19" s="12"/>
      <c r="CXE19" s="12"/>
      <c r="CXF19" s="12"/>
      <c r="CXG19" s="12"/>
      <c r="CXH19" s="12"/>
      <c r="CXI19" s="12"/>
      <c r="CXJ19" s="12"/>
      <c r="CXK19" s="12"/>
      <c r="CXL19" s="12"/>
      <c r="CXM19" s="12"/>
      <c r="CXN19" s="12"/>
      <c r="CXO19" s="12"/>
      <c r="CXP19" s="12"/>
      <c r="CXQ19" s="12"/>
      <c r="CXR19" s="12"/>
      <c r="CXS19" s="12"/>
      <c r="CXT19" s="12"/>
      <c r="CXU19" s="12"/>
      <c r="CXV19" s="12"/>
      <c r="CXW19" s="12"/>
      <c r="CXX19" s="12"/>
      <c r="CXY19" s="12"/>
      <c r="CXZ19" s="12"/>
      <c r="CYA19" s="12"/>
      <c r="CYB19" s="12"/>
      <c r="CYC19" s="12"/>
      <c r="CYD19" s="12"/>
      <c r="CYE19" s="12"/>
      <c r="CYF19" s="12"/>
      <c r="CYG19" s="12"/>
      <c r="CYH19" s="12"/>
      <c r="CYI19" s="12"/>
      <c r="CYJ19" s="12"/>
      <c r="CYK19" s="12"/>
      <c r="CYL19" s="12"/>
      <c r="CYM19" s="12"/>
      <c r="CYN19" s="12"/>
      <c r="CYO19" s="12"/>
      <c r="CYP19" s="12"/>
      <c r="CYQ19" s="12"/>
      <c r="CYR19" s="12"/>
      <c r="CYS19" s="12"/>
      <c r="CYT19" s="12"/>
      <c r="CYU19" s="12"/>
      <c r="CYV19" s="12"/>
      <c r="CYW19" s="12"/>
      <c r="CYX19" s="12"/>
      <c r="CYY19" s="12"/>
      <c r="CYZ19" s="12"/>
      <c r="CZA19" s="12"/>
      <c r="CZB19" s="12"/>
      <c r="CZC19" s="12"/>
      <c r="CZD19" s="12"/>
      <c r="CZE19" s="12"/>
      <c r="CZF19" s="12"/>
      <c r="CZG19" s="12"/>
      <c r="CZH19" s="12"/>
      <c r="CZI19" s="12"/>
      <c r="CZJ19" s="12"/>
      <c r="CZK19" s="12"/>
      <c r="CZL19" s="12"/>
      <c r="CZM19" s="12"/>
      <c r="CZN19" s="12"/>
      <c r="CZO19" s="12"/>
      <c r="CZP19" s="12"/>
      <c r="CZQ19" s="12"/>
      <c r="CZR19" s="12"/>
      <c r="CZS19" s="12"/>
      <c r="CZT19" s="12"/>
      <c r="CZU19" s="12"/>
      <c r="CZV19" s="12"/>
      <c r="CZW19" s="12"/>
      <c r="CZX19" s="12"/>
      <c r="CZY19" s="12"/>
      <c r="CZZ19" s="12"/>
      <c r="DAA19" s="12"/>
      <c r="DAB19" s="12"/>
      <c r="DAC19" s="12"/>
      <c r="DAD19" s="12"/>
      <c r="DAE19" s="12"/>
      <c r="DAF19" s="12"/>
      <c r="DAG19" s="12"/>
      <c r="DAH19" s="12"/>
      <c r="DAI19" s="12"/>
      <c r="DAJ19" s="12"/>
      <c r="DAK19" s="12"/>
      <c r="DAL19" s="12"/>
      <c r="DAM19" s="12"/>
      <c r="DAN19" s="12"/>
      <c r="DAO19" s="12"/>
      <c r="DAP19" s="12"/>
      <c r="DAQ19" s="12"/>
      <c r="DAR19" s="12"/>
      <c r="DAS19" s="12"/>
      <c r="DAT19" s="12"/>
      <c r="DAU19" s="12"/>
      <c r="DAV19" s="12"/>
      <c r="DAW19" s="12"/>
      <c r="DAX19" s="12"/>
      <c r="DAY19" s="12"/>
      <c r="DAZ19" s="12"/>
      <c r="DBA19" s="12"/>
      <c r="DBB19" s="12"/>
      <c r="DBC19" s="12"/>
      <c r="DBD19" s="12"/>
      <c r="DBE19" s="12"/>
      <c r="DBF19" s="12"/>
      <c r="DBG19" s="12"/>
      <c r="DBH19" s="12"/>
      <c r="DBI19" s="12"/>
      <c r="DBJ19" s="12"/>
      <c r="DBK19" s="12"/>
      <c r="DBL19" s="12"/>
      <c r="DBM19" s="12"/>
    </row>
    <row r="20" spans="1:2769" s="11" customFormat="1" ht="227" customHeight="1">
      <c r="A20" s="80" t="s">
        <v>114</v>
      </c>
      <c r="B20" s="89" t="s">
        <v>169</v>
      </c>
      <c r="C20" s="80" t="s">
        <v>48</v>
      </c>
      <c r="D20" s="80" t="s">
        <v>1188</v>
      </c>
      <c r="E20" s="80" t="s">
        <v>808</v>
      </c>
      <c r="F20" s="80" t="s">
        <v>102</v>
      </c>
      <c r="G20" s="80" t="s">
        <v>171</v>
      </c>
      <c r="H20" s="80" t="s">
        <v>135</v>
      </c>
      <c r="I20" s="80" t="s">
        <v>199</v>
      </c>
      <c r="J20" s="80" t="s">
        <v>199</v>
      </c>
      <c r="K20" s="80" t="s">
        <v>77</v>
      </c>
      <c r="L20" s="80" t="s">
        <v>82</v>
      </c>
      <c r="M20" s="90">
        <v>42475</v>
      </c>
      <c r="N20" s="80" t="s">
        <v>95</v>
      </c>
      <c r="O20" s="80">
        <v>-25.5334</v>
      </c>
      <c r="P20" s="80">
        <v>31.3323</v>
      </c>
      <c r="Q20" s="80" t="s">
        <v>1958</v>
      </c>
      <c r="R20" s="80" t="s">
        <v>80</v>
      </c>
      <c r="S20" s="80" t="s">
        <v>199</v>
      </c>
      <c r="T20" s="80" t="s">
        <v>136</v>
      </c>
      <c r="U20" s="80" t="s">
        <v>123</v>
      </c>
      <c r="V20" s="80" t="s">
        <v>128</v>
      </c>
      <c r="W20" s="80" t="s">
        <v>44</v>
      </c>
      <c r="X20" s="80" t="s">
        <v>82</v>
      </c>
      <c r="Y20" s="80" t="s">
        <v>199</v>
      </c>
      <c r="Z20" s="80" t="s">
        <v>199</v>
      </c>
      <c r="AA20" s="89" t="s">
        <v>157</v>
      </c>
      <c r="AB20" s="89" t="s">
        <v>307</v>
      </c>
      <c r="AC20" s="80" t="s">
        <v>1478</v>
      </c>
      <c r="AD20" s="80" t="s">
        <v>34</v>
      </c>
      <c r="AE20" s="80" t="s">
        <v>193</v>
      </c>
      <c r="AF20" s="80" t="s">
        <v>233</v>
      </c>
      <c r="AG20" s="80" t="s">
        <v>935</v>
      </c>
      <c r="AH20" s="80" t="s">
        <v>221</v>
      </c>
      <c r="AI20" s="80" t="s">
        <v>959</v>
      </c>
      <c r="AJ20" s="80" t="s">
        <v>1362</v>
      </c>
      <c r="AK20" s="80" t="s">
        <v>1359</v>
      </c>
      <c r="AL20" s="80" t="s">
        <v>77</v>
      </c>
      <c r="AM20" s="80" t="s">
        <v>186</v>
      </c>
      <c r="AN20" s="91" t="s">
        <v>23</v>
      </c>
      <c r="AO20" s="80" t="s">
        <v>83</v>
      </c>
      <c r="AP20" s="80" t="s">
        <v>1394</v>
      </c>
      <c r="AQ20" s="80" t="s">
        <v>46</v>
      </c>
      <c r="AR20" s="80" t="s">
        <v>199</v>
      </c>
      <c r="AS20" s="80" t="s">
        <v>199</v>
      </c>
      <c r="AT20" s="90" t="s">
        <v>199</v>
      </c>
      <c r="AU20" s="80" t="s">
        <v>101</v>
      </c>
      <c r="AV20" s="80" t="s">
        <v>2117</v>
      </c>
      <c r="AW20" s="95" t="s">
        <v>1651</v>
      </c>
      <c r="AX20" s="80" t="s">
        <v>105</v>
      </c>
      <c r="AY20" s="80" t="s">
        <v>138</v>
      </c>
      <c r="AZ20" s="80" t="s">
        <v>184</v>
      </c>
      <c r="BA20" s="80"/>
      <c r="BB20" s="80" t="s">
        <v>94</v>
      </c>
      <c r="BC20" s="94">
        <v>42475</v>
      </c>
      <c r="BD20" s="12"/>
      <c r="BE20" s="12"/>
      <c r="BF20" s="12"/>
      <c r="BG20" s="12"/>
      <c r="BH20" s="12"/>
      <c r="BI20" s="12"/>
      <c r="BJ20" s="12"/>
      <c r="BK20" s="12"/>
      <c r="BL20" s="12"/>
      <c r="BM20" s="12"/>
      <c r="BN20" s="12"/>
      <c r="BO20" s="12"/>
      <c r="BP20" s="12"/>
      <c r="BQ20" s="12"/>
      <c r="BR20" s="12"/>
      <c r="BS20" s="12"/>
      <c r="BT20" s="12"/>
      <c r="BU20" s="12"/>
      <c r="BV20" s="12"/>
      <c r="BW20" s="12"/>
      <c r="BX20" s="12"/>
      <c r="BY20" s="12"/>
      <c r="BZ20" s="12"/>
      <c r="CA20" s="12"/>
      <c r="CB20" s="12"/>
      <c r="CC20" s="12"/>
      <c r="CD20" s="12"/>
      <c r="CE20" s="12"/>
      <c r="CF20" s="12"/>
      <c r="CG20" s="12"/>
      <c r="CH20" s="12"/>
      <c r="CI20" s="12"/>
      <c r="CJ20" s="12"/>
      <c r="CK20" s="12"/>
      <c r="CL20" s="12"/>
      <c r="CM20" s="12"/>
      <c r="CN20" s="12"/>
      <c r="CO20" s="12"/>
      <c r="CP20" s="12"/>
      <c r="CQ20" s="12"/>
      <c r="CR20" s="12"/>
      <c r="CS20" s="12"/>
      <c r="CT20" s="12"/>
      <c r="CU20" s="12"/>
      <c r="CV20" s="12"/>
      <c r="CW20" s="12"/>
      <c r="CX20" s="12"/>
      <c r="CY20" s="12"/>
      <c r="CZ20" s="12"/>
      <c r="DA20" s="12"/>
      <c r="DB20" s="12"/>
      <c r="DC20" s="12"/>
      <c r="DD20" s="12"/>
      <c r="DE20" s="12"/>
      <c r="DF20" s="12"/>
      <c r="DG20" s="12"/>
      <c r="DH20" s="12"/>
      <c r="DI20" s="12"/>
      <c r="DJ20" s="12"/>
      <c r="DK20" s="12"/>
      <c r="DL20" s="12"/>
      <c r="DM20" s="12"/>
      <c r="DN20" s="12"/>
      <c r="DO20" s="12"/>
      <c r="DP20" s="12"/>
      <c r="DQ20" s="12"/>
      <c r="DR20" s="12"/>
      <c r="DS20" s="12"/>
      <c r="DT20" s="12"/>
      <c r="DU20" s="12"/>
      <c r="DV20" s="12"/>
      <c r="DW20" s="12"/>
      <c r="DX20" s="12"/>
      <c r="DY20" s="12"/>
      <c r="DZ20" s="12"/>
      <c r="EA20" s="12"/>
      <c r="EB20" s="12"/>
      <c r="EC20" s="12"/>
      <c r="ED20" s="12"/>
      <c r="EE20" s="12"/>
      <c r="EF20" s="12"/>
      <c r="EG20" s="12"/>
      <c r="EH20" s="12"/>
      <c r="EI20" s="12"/>
      <c r="EJ20" s="12"/>
      <c r="EK20" s="12"/>
      <c r="EL20" s="12"/>
      <c r="EM20" s="12"/>
      <c r="EN20" s="12"/>
      <c r="EO20" s="12"/>
      <c r="EP20" s="12"/>
      <c r="EQ20" s="12"/>
      <c r="ER20" s="12"/>
      <c r="ES20" s="12"/>
      <c r="ET20" s="12"/>
      <c r="EU20" s="12"/>
      <c r="EV20" s="12"/>
      <c r="EW20" s="12"/>
      <c r="EX20" s="12"/>
      <c r="EY20" s="12"/>
      <c r="EZ20" s="12"/>
      <c r="FA20" s="12"/>
      <c r="FB20" s="12"/>
      <c r="FC20" s="12"/>
      <c r="FD20" s="12"/>
      <c r="FE20" s="12"/>
      <c r="FF20" s="12"/>
      <c r="FG20" s="12"/>
      <c r="FH20" s="12"/>
      <c r="FI20" s="12"/>
      <c r="FJ20" s="12"/>
      <c r="FK20" s="12"/>
      <c r="FL20" s="12"/>
      <c r="FM20" s="12"/>
      <c r="FN20" s="12"/>
      <c r="FO20" s="12"/>
      <c r="FP20" s="12"/>
      <c r="FQ20" s="12"/>
      <c r="FR20" s="12"/>
      <c r="FS20" s="12"/>
      <c r="FT20" s="12"/>
      <c r="FU20" s="12"/>
      <c r="FV20" s="12"/>
      <c r="FW20" s="12"/>
      <c r="FX20" s="12"/>
      <c r="FY20" s="12"/>
      <c r="FZ20" s="12"/>
      <c r="GA20" s="12"/>
      <c r="GB20" s="12"/>
      <c r="GC20" s="12"/>
      <c r="GD20" s="12"/>
      <c r="GE20" s="12"/>
      <c r="GF20" s="12"/>
      <c r="GG20" s="12"/>
      <c r="GH20" s="12"/>
      <c r="GI20" s="12"/>
      <c r="GJ20" s="12"/>
      <c r="GK20" s="12"/>
      <c r="GL20" s="12"/>
      <c r="GM20" s="12"/>
      <c r="GN20" s="12"/>
      <c r="GO20" s="12"/>
      <c r="GP20" s="12"/>
      <c r="GQ20" s="12"/>
      <c r="GR20" s="12"/>
      <c r="GS20" s="12"/>
      <c r="GT20" s="12"/>
      <c r="GU20" s="12"/>
      <c r="GV20" s="12"/>
      <c r="GW20" s="12"/>
      <c r="GX20" s="12"/>
      <c r="GY20" s="12"/>
      <c r="GZ20" s="12"/>
      <c r="HA20" s="12"/>
      <c r="HB20" s="12"/>
      <c r="HC20" s="12"/>
      <c r="HD20" s="12"/>
      <c r="HE20" s="12"/>
      <c r="HF20" s="12"/>
      <c r="HG20" s="12"/>
      <c r="HH20" s="12"/>
      <c r="HI20" s="12"/>
      <c r="HJ20" s="12"/>
      <c r="HK20" s="12"/>
      <c r="HL20" s="12"/>
      <c r="HM20" s="12"/>
      <c r="HN20" s="12"/>
      <c r="HO20" s="12"/>
      <c r="HP20" s="12"/>
      <c r="HQ20" s="12"/>
      <c r="HR20" s="12"/>
      <c r="HS20" s="12"/>
      <c r="HT20" s="12"/>
      <c r="HU20" s="12"/>
      <c r="HV20" s="12"/>
      <c r="HW20" s="12"/>
      <c r="HX20" s="12"/>
      <c r="HY20" s="12"/>
      <c r="HZ20" s="12"/>
      <c r="IA20" s="12"/>
      <c r="IB20" s="12"/>
      <c r="IC20" s="12"/>
      <c r="ID20" s="12"/>
      <c r="IE20" s="12"/>
      <c r="IF20" s="12"/>
      <c r="IG20" s="12"/>
      <c r="IH20" s="12"/>
      <c r="II20" s="12"/>
      <c r="IJ20" s="12"/>
      <c r="IK20" s="12"/>
      <c r="IL20" s="12"/>
      <c r="IM20" s="12"/>
      <c r="IN20" s="12"/>
      <c r="IO20" s="12"/>
      <c r="IP20" s="12"/>
      <c r="IQ20" s="12"/>
      <c r="IR20" s="12"/>
      <c r="IS20" s="12"/>
      <c r="IT20" s="12"/>
      <c r="IU20" s="12"/>
      <c r="IV20" s="12"/>
      <c r="IW20" s="12"/>
      <c r="IX20" s="12"/>
      <c r="IY20" s="12"/>
      <c r="IZ20" s="12"/>
      <c r="JA20" s="12"/>
      <c r="JB20" s="12"/>
      <c r="JC20" s="12"/>
      <c r="JD20" s="12"/>
      <c r="JE20" s="12"/>
      <c r="JF20" s="12"/>
      <c r="JG20" s="12"/>
      <c r="JH20" s="12"/>
      <c r="JI20" s="12"/>
      <c r="JJ20" s="12"/>
      <c r="JK20" s="12"/>
      <c r="JL20" s="12"/>
      <c r="JM20" s="12"/>
      <c r="JN20" s="12"/>
      <c r="JO20" s="12"/>
      <c r="JP20" s="12"/>
      <c r="JQ20" s="12"/>
      <c r="JR20" s="12"/>
      <c r="JS20" s="12"/>
      <c r="JT20" s="12"/>
      <c r="JU20" s="12"/>
      <c r="JV20" s="12"/>
      <c r="JW20" s="12"/>
      <c r="JX20" s="12"/>
      <c r="JY20" s="12"/>
      <c r="JZ20" s="12"/>
      <c r="KA20" s="12"/>
      <c r="KB20" s="12"/>
      <c r="KC20" s="12"/>
      <c r="KD20" s="12"/>
      <c r="KE20" s="12"/>
      <c r="KF20" s="12"/>
      <c r="KG20" s="12"/>
      <c r="KH20" s="12"/>
      <c r="KI20" s="12"/>
      <c r="KJ20" s="12"/>
      <c r="KK20" s="12"/>
      <c r="KL20" s="12"/>
      <c r="KM20" s="12"/>
      <c r="KN20" s="12"/>
      <c r="KO20" s="12"/>
      <c r="KP20" s="12"/>
      <c r="KQ20" s="12"/>
      <c r="KR20" s="12"/>
      <c r="KS20" s="12"/>
      <c r="KT20" s="12"/>
      <c r="KU20" s="12"/>
      <c r="KV20" s="12"/>
      <c r="KW20" s="12"/>
      <c r="KX20" s="12"/>
      <c r="KY20" s="12"/>
      <c r="KZ20" s="12"/>
      <c r="LA20" s="12"/>
      <c r="LB20" s="12"/>
      <c r="LC20" s="12"/>
      <c r="LD20" s="12"/>
      <c r="LE20" s="12"/>
      <c r="LF20" s="12"/>
      <c r="LG20" s="12"/>
      <c r="LH20" s="12"/>
      <c r="LI20" s="12"/>
      <c r="LJ20" s="12"/>
      <c r="LK20" s="12"/>
      <c r="LL20" s="12"/>
      <c r="LM20" s="12"/>
      <c r="LN20" s="12"/>
      <c r="LO20" s="12"/>
      <c r="LP20" s="12"/>
      <c r="LQ20" s="12"/>
      <c r="LR20" s="12"/>
      <c r="LS20" s="12"/>
      <c r="LT20" s="12"/>
      <c r="LU20" s="12"/>
      <c r="LV20" s="12"/>
      <c r="LW20" s="12"/>
      <c r="LX20" s="12"/>
      <c r="LY20" s="12"/>
      <c r="LZ20" s="12"/>
      <c r="MA20" s="12"/>
      <c r="MB20" s="12"/>
      <c r="MC20" s="12"/>
      <c r="MD20" s="12"/>
      <c r="ME20" s="12"/>
      <c r="MF20" s="12"/>
      <c r="MG20" s="12"/>
      <c r="MH20" s="12"/>
      <c r="MI20" s="12"/>
      <c r="MJ20" s="12"/>
      <c r="MK20" s="12"/>
      <c r="ML20" s="12"/>
      <c r="MM20" s="12"/>
      <c r="MN20" s="12"/>
      <c r="MO20" s="12"/>
      <c r="MP20" s="12"/>
      <c r="MQ20" s="12"/>
      <c r="MR20" s="12"/>
      <c r="MS20" s="12"/>
      <c r="MT20" s="12"/>
      <c r="MU20" s="12"/>
      <c r="MV20" s="12"/>
      <c r="MW20" s="12"/>
      <c r="MX20" s="12"/>
      <c r="MY20" s="12"/>
      <c r="MZ20" s="12"/>
      <c r="NA20" s="12"/>
      <c r="NB20" s="12"/>
      <c r="NC20" s="12"/>
      <c r="ND20" s="12"/>
      <c r="NE20" s="12"/>
      <c r="NF20" s="12"/>
      <c r="NG20" s="12"/>
      <c r="NH20" s="12"/>
      <c r="NI20" s="12"/>
      <c r="NJ20" s="12"/>
      <c r="NK20" s="12"/>
      <c r="NL20" s="12"/>
      <c r="NM20" s="12"/>
      <c r="NN20" s="12"/>
      <c r="NO20" s="12"/>
      <c r="NP20" s="12"/>
      <c r="NQ20" s="12"/>
      <c r="NR20" s="12"/>
      <c r="NS20" s="12"/>
      <c r="NT20" s="12"/>
      <c r="NU20" s="12"/>
      <c r="NV20" s="12"/>
      <c r="NW20" s="12"/>
      <c r="NX20" s="12"/>
      <c r="NY20" s="12"/>
      <c r="NZ20" s="12"/>
      <c r="OA20" s="12"/>
      <c r="OB20" s="12"/>
      <c r="OC20" s="12"/>
      <c r="OD20" s="12"/>
      <c r="OE20" s="12"/>
      <c r="OF20" s="12"/>
      <c r="OG20" s="12"/>
      <c r="OH20" s="12"/>
      <c r="OI20" s="12"/>
      <c r="OJ20" s="12"/>
      <c r="OK20" s="12"/>
      <c r="OL20" s="12"/>
      <c r="OM20" s="12"/>
      <c r="ON20" s="12"/>
      <c r="OO20" s="12"/>
      <c r="OP20" s="12"/>
      <c r="OQ20" s="12"/>
      <c r="OR20" s="12"/>
      <c r="OS20" s="12"/>
      <c r="OT20" s="12"/>
      <c r="OU20" s="12"/>
      <c r="OV20" s="12"/>
      <c r="OW20" s="12"/>
      <c r="OX20" s="12"/>
      <c r="OY20" s="12"/>
      <c r="OZ20" s="12"/>
      <c r="PA20" s="12"/>
      <c r="PB20" s="12"/>
      <c r="PC20" s="12"/>
      <c r="PD20" s="12"/>
      <c r="PE20" s="12"/>
      <c r="PF20" s="12"/>
      <c r="PG20" s="12"/>
      <c r="PH20" s="12"/>
      <c r="PI20" s="12"/>
      <c r="PJ20" s="12"/>
      <c r="PK20" s="12"/>
      <c r="PL20" s="12"/>
      <c r="PM20" s="12"/>
      <c r="PN20" s="12"/>
      <c r="PO20" s="12"/>
      <c r="PP20" s="12"/>
      <c r="PQ20" s="12"/>
      <c r="PR20" s="12"/>
      <c r="PS20" s="12"/>
      <c r="PT20" s="12"/>
      <c r="PU20" s="12"/>
      <c r="PV20" s="12"/>
      <c r="PW20" s="12"/>
      <c r="PX20" s="12"/>
      <c r="PY20" s="12"/>
      <c r="PZ20" s="12"/>
      <c r="QA20" s="12"/>
      <c r="QB20" s="12"/>
      <c r="QC20" s="12"/>
      <c r="QD20" s="12"/>
      <c r="QE20" s="12"/>
      <c r="QF20" s="12"/>
      <c r="QG20" s="12"/>
      <c r="QH20" s="12"/>
      <c r="QI20" s="12"/>
      <c r="QJ20" s="12"/>
      <c r="QK20" s="12"/>
      <c r="QL20" s="12"/>
      <c r="QM20" s="12"/>
      <c r="QN20" s="12"/>
      <c r="QO20" s="12"/>
      <c r="QP20" s="12"/>
      <c r="QQ20" s="12"/>
      <c r="QR20" s="12"/>
      <c r="QS20" s="12"/>
      <c r="QT20" s="12"/>
      <c r="QU20" s="12"/>
      <c r="QV20" s="12"/>
      <c r="QW20" s="12"/>
      <c r="QX20" s="12"/>
      <c r="QY20" s="12"/>
      <c r="QZ20" s="12"/>
      <c r="RA20" s="12"/>
      <c r="RB20" s="12"/>
      <c r="RC20" s="12"/>
      <c r="RD20" s="12"/>
      <c r="RE20" s="12"/>
      <c r="RF20" s="12"/>
      <c r="RG20" s="12"/>
      <c r="RH20" s="12"/>
      <c r="RI20" s="12"/>
      <c r="RJ20" s="12"/>
      <c r="RK20" s="12"/>
      <c r="RL20" s="12"/>
      <c r="RM20" s="12"/>
      <c r="RN20" s="12"/>
      <c r="RO20" s="12"/>
      <c r="RP20" s="12"/>
      <c r="RQ20" s="12"/>
      <c r="RR20" s="12"/>
      <c r="RS20" s="12"/>
      <c r="RT20" s="12"/>
      <c r="RU20" s="12"/>
      <c r="RV20" s="12"/>
      <c r="RW20" s="12"/>
      <c r="RX20" s="12"/>
      <c r="RY20" s="12"/>
      <c r="RZ20" s="12"/>
      <c r="SA20" s="12"/>
      <c r="SB20" s="12"/>
      <c r="SC20" s="12"/>
      <c r="SD20" s="12"/>
      <c r="SE20" s="12"/>
      <c r="SF20" s="12"/>
      <c r="SG20" s="12"/>
      <c r="SH20" s="12"/>
      <c r="SI20" s="12"/>
      <c r="SJ20" s="12"/>
      <c r="SK20" s="12"/>
      <c r="SL20" s="12"/>
      <c r="SM20" s="12"/>
      <c r="SN20" s="12"/>
      <c r="SO20" s="12"/>
      <c r="SP20" s="12"/>
      <c r="SQ20" s="12"/>
      <c r="SR20" s="12"/>
      <c r="SS20" s="12"/>
      <c r="ST20" s="12"/>
      <c r="SU20" s="12"/>
      <c r="SV20" s="12"/>
      <c r="SW20" s="12"/>
      <c r="SX20" s="12"/>
      <c r="SY20" s="12"/>
      <c r="SZ20" s="12"/>
      <c r="TA20" s="12"/>
      <c r="TB20" s="12"/>
      <c r="TC20" s="12"/>
      <c r="TD20" s="12"/>
      <c r="TE20" s="12"/>
      <c r="TF20" s="12"/>
      <c r="TG20" s="12"/>
      <c r="TH20" s="12"/>
      <c r="TI20" s="12"/>
      <c r="TJ20" s="12"/>
      <c r="TK20" s="12"/>
      <c r="TL20" s="12"/>
      <c r="TM20" s="12"/>
      <c r="TN20" s="12"/>
      <c r="TO20" s="12"/>
      <c r="TP20" s="12"/>
      <c r="TQ20" s="12"/>
      <c r="TR20" s="12"/>
      <c r="TS20" s="12"/>
      <c r="TT20" s="12"/>
      <c r="TU20" s="12"/>
      <c r="TV20" s="12"/>
      <c r="TW20" s="12"/>
      <c r="TX20" s="12"/>
      <c r="TY20" s="12"/>
      <c r="TZ20" s="12"/>
      <c r="UA20" s="12"/>
      <c r="UB20" s="12"/>
      <c r="UC20" s="12"/>
      <c r="UD20" s="12"/>
      <c r="UE20" s="12"/>
      <c r="UF20" s="12"/>
      <c r="UG20" s="12"/>
      <c r="UH20" s="12"/>
      <c r="UI20" s="12"/>
      <c r="UJ20" s="12"/>
      <c r="UK20" s="12"/>
      <c r="UL20" s="12"/>
      <c r="UM20" s="12"/>
      <c r="UN20" s="12"/>
      <c r="UO20" s="12"/>
      <c r="UP20" s="12"/>
      <c r="UQ20" s="12"/>
      <c r="UR20" s="12"/>
      <c r="US20" s="12"/>
      <c r="UT20" s="12"/>
      <c r="UU20" s="12"/>
      <c r="UV20" s="12"/>
      <c r="UW20" s="12"/>
      <c r="UX20" s="12"/>
      <c r="UY20" s="12"/>
      <c r="UZ20" s="12"/>
      <c r="VA20" s="12"/>
      <c r="VB20" s="12"/>
      <c r="VC20" s="12"/>
      <c r="VD20" s="12"/>
      <c r="VE20" s="12"/>
      <c r="VF20" s="12"/>
      <c r="VG20" s="12"/>
      <c r="VH20" s="12"/>
      <c r="VI20" s="12"/>
      <c r="VJ20" s="12"/>
      <c r="VK20" s="12"/>
      <c r="VL20" s="12"/>
      <c r="VM20" s="12"/>
      <c r="VN20" s="12"/>
      <c r="VO20" s="12"/>
      <c r="VP20" s="12"/>
      <c r="VQ20" s="12"/>
      <c r="VR20" s="12"/>
      <c r="VS20" s="12"/>
      <c r="VT20" s="12"/>
      <c r="VU20" s="12"/>
      <c r="VV20" s="12"/>
      <c r="VW20" s="12"/>
      <c r="VX20" s="12"/>
      <c r="VY20" s="12"/>
      <c r="VZ20" s="12"/>
      <c r="WA20" s="12"/>
      <c r="WB20" s="12"/>
      <c r="WC20" s="12"/>
      <c r="WD20" s="12"/>
      <c r="WE20" s="12"/>
      <c r="WF20" s="12"/>
      <c r="WG20" s="12"/>
      <c r="WH20" s="12"/>
      <c r="WI20" s="12"/>
      <c r="WJ20" s="12"/>
      <c r="WK20" s="12"/>
      <c r="WL20" s="12"/>
      <c r="WM20" s="12"/>
      <c r="WN20" s="12"/>
      <c r="WO20" s="12"/>
      <c r="WP20" s="12"/>
      <c r="WQ20" s="12"/>
      <c r="WR20" s="12"/>
      <c r="WS20" s="12"/>
      <c r="WT20" s="12"/>
      <c r="WU20" s="12"/>
      <c r="WV20" s="12"/>
      <c r="WW20" s="12"/>
      <c r="WX20" s="12"/>
      <c r="WY20" s="12"/>
      <c r="WZ20" s="12"/>
      <c r="XA20" s="12"/>
      <c r="XB20" s="12"/>
      <c r="XC20" s="12"/>
      <c r="XD20" s="12"/>
      <c r="XE20" s="12"/>
      <c r="XF20" s="12"/>
      <c r="XG20" s="12"/>
      <c r="XH20" s="12"/>
      <c r="XI20" s="12"/>
      <c r="XJ20" s="12"/>
      <c r="XK20" s="12"/>
      <c r="XL20" s="12"/>
      <c r="XM20" s="12"/>
      <c r="XN20" s="12"/>
      <c r="XO20" s="12"/>
      <c r="XP20" s="12"/>
      <c r="XQ20" s="12"/>
      <c r="XR20" s="12"/>
      <c r="XS20" s="12"/>
      <c r="XT20" s="12"/>
      <c r="XU20" s="12"/>
      <c r="XV20" s="12"/>
      <c r="XW20" s="12"/>
      <c r="XX20" s="12"/>
      <c r="XY20" s="12"/>
      <c r="XZ20" s="12"/>
      <c r="YA20" s="12"/>
      <c r="YB20" s="12"/>
      <c r="YC20" s="12"/>
      <c r="YD20" s="12"/>
      <c r="YE20" s="12"/>
      <c r="YF20" s="12"/>
      <c r="YG20" s="12"/>
      <c r="YH20" s="12"/>
      <c r="YI20" s="12"/>
      <c r="YJ20" s="12"/>
      <c r="YK20" s="12"/>
      <c r="YL20" s="12"/>
      <c r="YM20" s="12"/>
      <c r="YN20" s="12"/>
      <c r="YO20" s="12"/>
      <c r="YP20" s="12"/>
      <c r="YQ20" s="12"/>
      <c r="YR20" s="12"/>
      <c r="YS20" s="12"/>
      <c r="YT20" s="12"/>
      <c r="YU20" s="12"/>
      <c r="YV20" s="12"/>
      <c r="YW20" s="12"/>
      <c r="YX20" s="12"/>
      <c r="YY20" s="12"/>
      <c r="YZ20" s="12"/>
      <c r="ZA20" s="12"/>
      <c r="ZB20" s="12"/>
      <c r="ZC20" s="12"/>
      <c r="ZD20" s="12"/>
      <c r="ZE20" s="12"/>
      <c r="ZF20" s="12"/>
      <c r="ZG20" s="12"/>
      <c r="ZH20" s="12"/>
      <c r="ZI20" s="12"/>
      <c r="ZJ20" s="12"/>
      <c r="ZK20" s="12"/>
      <c r="ZL20" s="12"/>
      <c r="ZM20" s="12"/>
      <c r="ZN20" s="12"/>
      <c r="ZO20" s="12"/>
      <c r="ZP20" s="12"/>
      <c r="ZQ20" s="12"/>
      <c r="ZR20" s="12"/>
      <c r="ZS20" s="12"/>
      <c r="ZT20" s="12"/>
      <c r="ZU20" s="12"/>
      <c r="ZV20" s="12"/>
      <c r="ZW20" s="12"/>
      <c r="ZX20" s="12"/>
      <c r="ZY20" s="12"/>
      <c r="ZZ20" s="12"/>
      <c r="AAA20" s="12"/>
      <c r="AAB20" s="12"/>
      <c r="AAC20" s="12"/>
      <c r="AAD20" s="12"/>
      <c r="AAE20" s="12"/>
      <c r="AAF20" s="12"/>
      <c r="AAG20" s="12"/>
      <c r="AAH20" s="12"/>
      <c r="AAI20" s="12"/>
      <c r="AAJ20" s="12"/>
      <c r="AAK20" s="12"/>
      <c r="AAL20" s="12"/>
      <c r="AAM20" s="12"/>
      <c r="AAN20" s="12"/>
      <c r="AAO20" s="12"/>
      <c r="AAP20" s="12"/>
      <c r="AAQ20" s="12"/>
      <c r="AAR20" s="12"/>
      <c r="AAS20" s="12"/>
      <c r="AAT20" s="12"/>
      <c r="AAU20" s="12"/>
      <c r="AAV20" s="12"/>
      <c r="AAW20" s="12"/>
      <c r="AAX20" s="12"/>
      <c r="AAY20" s="12"/>
      <c r="AAZ20" s="12"/>
      <c r="ABA20" s="12"/>
      <c r="ABB20" s="12"/>
      <c r="ABC20" s="12"/>
      <c r="ABD20" s="12"/>
      <c r="ABE20" s="12"/>
      <c r="ABF20" s="12"/>
      <c r="ABG20" s="12"/>
      <c r="ABH20" s="12"/>
      <c r="ABI20" s="12"/>
      <c r="ABJ20" s="12"/>
      <c r="ABK20" s="12"/>
      <c r="ABL20" s="12"/>
      <c r="ABM20" s="12"/>
      <c r="ABN20" s="12"/>
      <c r="ABO20" s="12"/>
      <c r="ABP20" s="12"/>
      <c r="ABQ20" s="12"/>
      <c r="ABR20" s="12"/>
      <c r="ABS20" s="12"/>
      <c r="ABT20" s="12"/>
      <c r="ABU20" s="12"/>
      <c r="ABV20" s="12"/>
      <c r="ABW20" s="12"/>
      <c r="ABX20" s="12"/>
      <c r="ABY20" s="12"/>
      <c r="ABZ20" s="12"/>
      <c r="ACA20" s="12"/>
      <c r="ACB20" s="12"/>
      <c r="ACC20" s="12"/>
      <c r="ACD20" s="12"/>
      <c r="ACE20" s="12"/>
      <c r="ACF20" s="12"/>
      <c r="ACG20" s="12"/>
      <c r="ACH20" s="12"/>
      <c r="ACI20" s="12"/>
      <c r="ACJ20" s="12"/>
      <c r="ACK20" s="12"/>
      <c r="ACL20" s="12"/>
      <c r="ACM20" s="12"/>
      <c r="ACN20" s="12"/>
      <c r="ACO20" s="12"/>
      <c r="ACP20" s="12"/>
      <c r="ACQ20" s="12"/>
      <c r="ACR20" s="12"/>
      <c r="ACS20" s="12"/>
      <c r="ACT20" s="12"/>
      <c r="ACU20" s="12"/>
      <c r="ACV20" s="12"/>
      <c r="ACW20" s="12"/>
      <c r="ACX20" s="12"/>
      <c r="ACY20" s="12"/>
      <c r="ACZ20" s="12"/>
      <c r="ADA20" s="12"/>
      <c r="ADB20" s="12"/>
      <c r="ADC20" s="12"/>
      <c r="ADD20" s="12"/>
      <c r="ADE20" s="12"/>
      <c r="ADF20" s="12"/>
      <c r="ADG20" s="12"/>
      <c r="ADH20" s="12"/>
      <c r="ADI20" s="12"/>
      <c r="ADJ20" s="12"/>
      <c r="ADK20" s="12"/>
      <c r="ADL20" s="12"/>
      <c r="ADM20" s="12"/>
      <c r="ADN20" s="12"/>
      <c r="ADO20" s="12"/>
      <c r="ADP20" s="12"/>
      <c r="ADQ20" s="12"/>
      <c r="ADR20" s="12"/>
      <c r="ADS20" s="12"/>
      <c r="ADT20" s="12"/>
      <c r="ADU20" s="12"/>
      <c r="ADV20" s="12"/>
      <c r="ADW20" s="12"/>
      <c r="ADX20" s="12"/>
      <c r="ADY20" s="12"/>
      <c r="ADZ20" s="12"/>
      <c r="AEA20" s="12"/>
      <c r="AEB20" s="12"/>
      <c r="AEC20" s="12"/>
      <c r="AED20" s="12"/>
      <c r="AEE20" s="12"/>
      <c r="AEF20" s="12"/>
      <c r="AEG20" s="12"/>
      <c r="AEH20" s="12"/>
      <c r="AEI20" s="12"/>
      <c r="AEJ20" s="12"/>
      <c r="AEK20" s="12"/>
      <c r="AEL20" s="12"/>
      <c r="AEM20" s="12"/>
      <c r="AEN20" s="12"/>
      <c r="AEO20" s="12"/>
      <c r="AEP20" s="12"/>
      <c r="AEQ20" s="12"/>
      <c r="AER20" s="12"/>
      <c r="AES20" s="12"/>
      <c r="AET20" s="12"/>
      <c r="AEU20" s="12"/>
      <c r="AEV20" s="12"/>
      <c r="AEW20" s="12"/>
      <c r="AEX20" s="12"/>
      <c r="AEY20" s="12"/>
      <c r="AEZ20" s="12"/>
      <c r="AFA20" s="12"/>
      <c r="AFB20" s="12"/>
      <c r="AFC20" s="12"/>
      <c r="AFD20" s="12"/>
      <c r="AFE20" s="12"/>
      <c r="AFF20" s="12"/>
      <c r="AFG20" s="12"/>
      <c r="AFH20" s="12"/>
      <c r="AFI20" s="12"/>
      <c r="AFJ20" s="12"/>
      <c r="AFK20" s="12"/>
      <c r="AFL20" s="12"/>
      <c r="AFM20" s="12"/>
      <c r="AFN20" s="12"/>
      <c r="AFO20" s="12"/>
      <c r="AFP20" s="12"/>
      <c r="AFQ20" s="12"/>
      <c r="AFR20" s="12"/>
      <c r="AFS20" s="12"/>
      <c r="AFT20" s="12"/>
      <c r="AFU20" s="12"/>
      <c r="AFV20" s="12"/>
      <c r="AFW20" s="12"/>
      <c r="AFX20" s="12"/>
      <c r="AFY20" s="12"/>
      <c r="AFZ20" s="12"/>
      <c r="AGA20" s="12"/>
      <c r="AGB20" s="12"/>
      <c r="AGC20" s="12"/>
      <c r="AGD20" s="12"/>
      <c r="AGE20" s="12"/>
      <c r="AGF20" s="12"/>
      <c r="AGG20" s="12"/>
      <c r="AGH20" s="12"/>
      <c r="AGI20" s="12"/>
      <c r="AGJ20" s="12"/>
      <c r="AGK20" s="12"/>
      <c r="AGL20" s="12"/>
      <c r="AGM20" s="12"/>
      <c r="AGN20" s="12"/>
      <c r="AGO20" s="12"/>
      <c r="AGP20" s="12"/>
      <c r="AGQ20" s="12"/>
      <c r="AGR20" s="12"/>
      <c r="AGS20" s="12"/>
      <c r="AGT20" s="12"/>
      <c r="AGU20" s="12"/>
      <c r="AGV20" s="12"/>
      <c r="AGW20" s="12"/>
      <c r="AGX20" s="12"/>
      <c r="AGY20" s="12"/>
      <c r="AGZ20" s="12"/>
      <c r="AHA20" s="12"/>
      <c r="AHB20" s="12"/>
      <c r="AHC20" s="12"/>
      <c r="AHD20" s="12"/>
      <c r="AHE20" s="12"/>
      <c r="AHF20" s="12"/>
      <c r="AHG20" s="12"/>
      <c r="AHH20" s="12"/>
      <c r="AHI20" s="12"/>
      <c r="AHJ20" s="12"/>
      <c r="AHK20" s="12"/>
      <c r="AHL20" s="12"/>
      <c r="AHM20" s="12"/>
      <c r="AHN20" s="12"/>
      <c r="AHO20" s="12"/>
      <c r="AHP20" s="12"/>
      <c r="AHQ20" s="12"/>
      <c r="AHR20" s="12"/>
      <c r="AHS20" s="12"/>
      <c r="AHT20" s="12"/>
      <c r="AHU20" s="12"/>
      <c r="AHV20" s="12"/>
      <c r="AHW20" s="12"/>
      <c r="AHX20" s="12"/>
      <c r="AHY20" s="12"/>
      <c r="AHZ20" s="12"/>
      <c r="AIA20" s="12"/>
      <c r="AIB20" s="12"/>
      <c r="AIC20" s="12"/>
      <c r="AID20" s="12"/>
      <c r="AIE20" s="12"/>
      <c r="AIF20" s="12"/>
      <c r="AIG20" s="12"/>
      <c r="AIH20" s="12"/>
      <c r="AII20" s="12"/>
      <c r="AIJ20" s="12"/>
      <c r="AIK20" s="12"/>
      <c r="AIL20" s="12"/>
      <c r="AIM20" s="12"/>
      <c r="AIN20" s="12"/>
      <c r="AIO20" s="12"/>
      <c r="AIP20" s="12"/>
      <c r="AIQ20" s="12"/>
      <c r="AIR20" s="12"/>
      <c r="AIS20" s="12"/>
      <c r="AIT20" s="12"/>
      <c r="AIU20" s="12"/>
      <c r="AIV20" s="12"/>
      <c r="AIW20" s="12"/>
      <c r="AIX20" s="12"/>
      <c r="AIY20" s="12"/>
      <c r="AIZ20" s="12"/>
      <c r="AJA20" s="12"/>
      <c r="AJB20" s="12"/>
      <c r="AJC20" s="12"/>
      <c r="AJD20" s="12"/>
      <c r="AJE20" s="12"/>
      <c r="AJF20" s="12"/>
      <c r="AJG20" s="12"/>
      <c r="AJH20" s="12"/>
      <c r="AJI20" s="12"/>
      <c r="AJJ20" s="12"/>
      <c r="AJK20" s="12"/>
      <c r="AJL20" s="12"/>
      <c r="AJM20" s="12"/>
      <c r="AJN20" s="12"/>
      <c r="AJO20" s="12"/>
      <c r="AJP20" s="12"/>
      <c r="AJQ20" s="12"/>
      <c r="AJR20" s="12"/>
      <c r="AJS20" s="12"/>
      <c r="AJT20" s="12"/>
      <c r="AJU20" s="12"/>
      <c r="AJV20" s="12"/>
      <c r="AJW20" s="12"/>
      <c r="AJX20" s="12"/>
      <c r="AJY20" s="12"/>
      <c r="AJZ20" s="12"/>
      <c r="AKA20" s="12"/>
      <c r="AKB20" s="12"/>
      <c r="AKC20" s="12"/>
      <c r="AKD20" s="12"/>
      <c r="AKE20" s="12"/>
      <c r="AKF20" s="12"/>
      <c r="AKG20" s="12"/>
      <c r="AKH20" s="12"/>
      <c r="AKI20" s="12"/>
      <c r="AKJ20" s="12"/>
      <c r="AKK20" s="12"/>
      <c r="AKL20" s="12"/>
      <c r="AKM20" s="12"/>
      <c r="AKN20" s="12"/>
      <c r="AKO20" s="12"/>
      <c r="AKP20" s="12"/>
      <c r="AKQ20" s="12"/>
      <c r="AKR20" s="12"/>
      <c r="AKS20" s="12"/>
      <c r="AKT20" s="12"/>
      <c r="AKU20" s="12"/>
      <c r="AKV20" s="12"/>
      <c r="AKW20" s="12"/>
      <c r="AKX20" s="12"/>
      <c r="AKY20" s="12"/>
      <c r="AKZ20" s="12"/>
      <c r="ALA20" s="12"/>
      <c r="ALB20" s="12"/>
      <c r="ALC20" s="12"/>
      <c r="ALD20" s="12"/>
      <c r="ALE20" s="12"/>
      <c r="ALF20" s="12"/>
      <c r="ALG20" s="12"/>
      <c r="ALH20" s="12"/>
      <c r="ALI20" s="12"/>
      <c r="ALJ20" s="12"/>
      <c r="ALK20" s="12"/>
      <c r="ALL20" s="12"/>
      <c r="ALM20" s="12"/>
      <c r="ALN20" s="12"/>
      <c r="ALO20" s="12"/>
      <c r="ALP20" s="12"/>
      <c r="ALQ20" s="12"/>
      <c r="ALR20" s="12"/>
      <c r="ALS20" s="12"/>
      <c r="ALT20" s="12"/>
      <c r="ALU20" s="12"/>
      <c r="ALV20" s="12"/>
      <c r="ALW20" s="12"/>
      <c r="ALX20" s="12"/>
      <c r="ALY20" s="12"/>
      <c r="ALZ20" s="12"/>
      <c r="AMA20" s="12"/>
      <c r="AMB20" s="12"/>
      <c r="AMC20" s="12"/>
      <c r="AMD20" s="12"/>
      <c r="AME20" s="12"/>
      <c r="AMF20" s="12"/>
      <c r="AMG20" s="12"/>
      <c r="AMH20" s="12"/>
      <c r="AMI20" s="12"/>
      <c r="AMJ20" s="12"/>
      <c r="AMK20" s="12"/>
      <c r="AML20" s="12"/>
      <c r="AMM20" s="12"/>
      <c r="AMN20" s="12"/>
      <c r="AMO20" s="12"/>
      <c r="AMP20" s="12"/>
      <c r="AMQ20" s="12"/>
      <c r="AMR20" s="12"/>
      <c r="AMS20" s="12"/>
      <c r="AMT20" s="12"/>
      <c r="AMU20" s="12"/>
      <c r="AMV20" s="12"/>
      <c r="AMW20" s="12"/>
      <c r="AMX20" s="12"/>
      <c r="AMY20" s="12"/>
      <c r="AMZ20" s="12"/>
      <c r="ANA20" s="12"/>
      <c r="ANB20" s="12"/>
      <c r="ANC20" s="12"/>
      <c r="AND20" s="12"/>
      <c r="ANE20" s="12"/>
      <c r="ANF20" s="12"/>
      <c r="ANG20" s="12"/>
      <c r="ANH20" s="12"/>
      <c r="ANI20" s="12"/>
      <c r="ANJ20" s="12"/>
      <c r="ANK20" s="12"/>
      <c r="ANL20" s="12"/>
      <c r="ANM20" s="12"/>
      <c r="ANN20" s="12"/>
      <c r="ANO20" s="12"/>
      <c r="ANP20" s="12"/>
      <c r="ANQ20" s="12"/>
      <c r="ANR20" s="12"/>
      <c r="ANS20" s="12"/>
      <c r="ANT20" s="12"/>
      <c r="ANU20" s="12"/>
      <c r="ANV20" s="12"/>
      <c r="ANW20" s="12"/>
      <c r="ANX20" s="12"/>
      <c r="ANY20" s="12"/>
      <c r="ANZ20" s="12"/>
      <c r="AOA20" s="12"/>
      <c r="AOB20" s="12"/>
      <c r="AOC20" s="12"/>
      <c r="AOD20" s="12"/>
      <c r="AOE20" s="12"/>
      <c r="AOF20" s="12"/>
      <c r="AOG20" s="12"/>
      <c r="AOH20" s="12"/>
      <c r="AOI20" s="12"/>
      <c r="AOJ20" s="12"/>
      <c r="AOK20" s="12"/>
      <c r="AOL20" s="12"/>
      <c r="AOM20" s="12"/>
      <c r="AON20" s="12"/>
      <c r="AOO20" s="12"/>
      <c r="AOP20" s="12"/>
      <c r="AOQ20" s="12"/>
      <c r="AOR20" s="12"/>
      <c r="AOS20" s="12"/>
      <c r="AOT20" s="12"/>
      <c r="AOU20" s="12"/>
      <c r="AOV20" s="12"/>
      <c r="AOW20" s="12"/>
      <c r="AOX20" s="12"/>
      <c r="AOY20" s="12"/>
      <c r="AOZ20" s="12"/>
      <c r="APA20" s="12"/>
      <c r="APB20" s="12"/>
      <c r="APC20" s="12"/>
      <c r="APD20" s="12"/>
      <c r="APE20" s="12"/>
      <c r="APF20" s="12"/>
      <c r="APG20" s="12"/>
      <c r="APH20" s="12"/>
      <c r="API20" s="12"/>
      <c r="APJ20" s="12"/>
      <c r="APK20" s="12"/>
      <c r="APL20" s="12"/>
      <c r="APM20" s="12"/>
      <c r="APN20" s="12"/>
      <c r="APO20" s="12"/>
      <c r="APP20" s="12"/>
      <c r="APQ20" s="12"/>
      <c r="APR20" s="12"/>
      <c r="APS20" s="12"/>
      <c r="APT20" s="12"/>
      <c r="APU20" s="12"/>
      <c r="APV20" s="12"/>
      <c r="APW20" s="12"/>
      <c r="APX20" s="12"/>
      <c r="APY20" s="12"/>
      <c r="APZ20" s="12"/>
      <c r="AQA20" s="12"/>
      <c r="AQB20" s="12"/>
      <c r="AQC20" s="12"/>
      <c r="AQD20" s="12"/>
      <c r="AQE20" s="12"/>
      <c r="AQF20" s="12"/>
      <c r="AQG20" s="12"/>
      <c r="AQH20" s="12"/>
      <c r="AQI20" s="12"/>
      <c r="AQJ20" s="12"/>
      <c r="AQK20" s="12"/>
      <c r="AQL20" s="12"/>
      <c r="AQM20" s="12"/>
      <c r="AQN20" s="12"/>
      <c r="AQO20" s="12"/>
      <c r="AQP20" s="12"/>
      <c r="AQQ20" s="12"/>
      <c r="AQR20" s="12"/>
      <c r="AQS20" s="12"/>
      <c r="AQT20" s="12"/>
      <c r="AQU20" s="12"/>
      <c r="AQV20" s="12"/>
      <c r="AQW20" s="12"/>
      <c r="AQX20" s="12"/>
      <c r="AQY20" s="12"/>
      <c r="AQZ20" s="12"/>
      <c r="ARA20" s="12"/>
      <c r="ARB20" s="12"/>
      <c r="ARC20" s="12"/>
      <c r="ARD20" s="12"/>
      <c r="ARE20" s="12"/>
      <c r="ARF20" s="12"/>
      <c r="ARG20" s="12"/>
      <c r="ARH20" s="12"/>
      <c r="ARI20" s="12"/>
      <c r="ARJ20" s="12"/>
      <c r="ARK20" s="12"/>
      <c r="ARL20" s="12"/>
      <c r="ARM20" s="12"/>
      <c r="ARN20" s="12"/>
      <c r="ARO20" s="12"/>
      <c r="ARP20" s="12"/>
      <c r="ARQ20" s="12"/>
      <c r="ARR20" s="12"/>
      <c r="ARS20" s="12"/>
      <c r="ART20" s="12"/>
      <c r="ARU20" s="12"/>
      <c r="ARV20" s="12"/>
      <c r="ARW20" s="12"/>
      <c r="ARX20" s="12"/>
      <c r="ARY20" s="12"/>
      <c r="ARZ20" s="12"/>
      <c r="ASA20" s="12"/>
      <c r="ASB20" s="12"/>
      <c r="ASC20" s="12"/>
      <c r="ASD20" s="12"/>
      <c r="ASE20" s="12"/>
      <c r="ASF20" s="12"/>
      <c r="ASG20" s="12"/>
      <c r="ASH20" s="12"/>
      <c r="ASI20" s="12"/>
      <c r="ASJ20" s="12"/>
      <c r="ASK20" s="12"/>
      <c r="ASL20" s="12"/>
      <c r="ASM20" s="12"/>
      <c r="ASN20" s="12"/>
      <c r="ASO20" s="12"/>
      <c r="ASP20" s="12"/>
      <c r="ASQ20" s="12"/>
      <c r="ASR20" s="12"/>
      <c r="ASS20" s="12"/>
      <c r="AST20" s="12"/>
      <c r="ASU20" s="12"/>
      <c r="ASV20" s="12"/>
      <c r="ASW20" s="12"/>
      <c r="ASX20" s="12"/>
      <c r="ASY20" s="12"/>
      <c r="ASZ20" s="12"/>
      <c r="ATA20" s="12"/>
      <c r="ATB20" s="12"/>
      <c r="ATC20" s="12"/>
      <c r="ATD20" s="12"/>
      <c r="ATE20" s="12"/>
      <c r="ATF20" s="12"/>
      <c r="ATG20" s="12"/>
      <c r="ATH20" s="12"/>
      <c r="ATI20" s="12"/>
      <c r="ATJ20" s="12"/>
      <c r="ATK20" s="12"/>
      <c r="ATL20" s="12"/>
      <c r="ATM20" s="12"/>
      <c r="ATN20" s="12"/>
      <c r="ATO20" s="12"/>
      <c r="ATP20" s="12"/>
      <c r="ATQ20" s="12"/>
      <c r="ATR20" s="12"/>
      <c r="ATS20" s="12"/>
      <c r="ATT20" s="12"/>
      <c r="ATU20" s="12"/>
      <c r="ATV20" s="12"/>
      <c r="ATW20" s="12"/>
      <c r="ATX20" s="12"/>
      <c r="ATY20" s="12"/>
      <c r="ATZ20" s="12"/>
      <c r="AUA20" s="12"/>
      <c r="AUB20" s="12"/>
      <c r="AUC20" s="12"/>
      <c r="AUD20" s="12"/>
      <c r="AUE20" s="12"/>
      <c r="AUF20" s="12"/>
      <c r="AUG20" s="12"/>
      <c r="AUH20" s="12"/>
      <c r="AUI20" s="12"/>
      <c r="AUJ20" s="12"/>
      <c r="AUK20" s="12"/>
      <c r="AUL20" s="12"/>
      <c r="AUM20" s="12"/>
      <c r="AUN20" s="12"/>
      <c r="AUO20" s="12"/>
      <c r="AUP20" s="12"/>
      <c r="AUQ20" s="12"/>
      <c r="AUR20" s="12"/>
      <c r="AUS20" s="12"/>
      <c r="AUT20" s="12"/>
      <c r="AUU20" s="12"/>
      <c r="AUV20" s="12"/>
      <c r="AUW20" s="12"/>
      <c r="AUX20" s="12"/>
      <c r="AUY20" s="12"/>
      <c r="AUZ20" s="12"/>
      <c r="AVA20" s="12"/>
      <c r="AVB20" s="12"/>
      <c r="AVC20" s="12"/>
      <c r="AVD20" s="12"/>
      <c r="AVE20" s="12"/>
      <c r="AVF20" s="12"/>
      <c r="AVG20" s="12"/>
      <c r="AVH20" s="12"/>
      <c r="AVI20" s="12"/>
      <c r="AVJ20" s="12"/>
      <c r="AVK20" s="12"/>
      <c r="AVL20" s="12"/>
      <c r="AVM20" s="12"/>
      <c r="AVN20" s="12"/>
      <c r="AVO20" s="12"/>
      <c r="AVP20" s="12"/>
      <c r="AVQ20" s="12"/>
      <c r="AVR20" s="12"/>
      <c r="AVS20" s="12"/>
      <c r="AVT20" s="12"/>
      <c r="AVU20" s="12"/>
      <c r="AVV20" s="12"/>
      <c r="AVW20" s="12"/>
      <c r="AVX20" s="12"/>
      <c r="AVY20" s="12"/>
      <c r="AVZ20" s="12"/>
      <c r="AWA20" s="12"/>
      <c r="AWB20" s="12"/>
      <c r="AWC20" s="12"/>
      <c r="AWD20" s="12"/>
      <c r="AWE20" s="12"/>
      <c r="AWF20" s="12"/>
      <c r="AWG20" s="12"/>
      <c r="AWH20" s="12"/>
      <c r="AWI20" s="12"/>
      <c r="AWJ20" s="12"/>
      <c r="AWK20" s="12"/>
      <c r="AWL20" s="12"/>
      <c r="AWM20" s="12"/>
      <c r="AWN20" s="12"/>
      <c r="AWO20" s="12"/>
      <c r="AWP20" s="12"/>
      <c r="AWQ20" s="12"/>
      <c r="AWR20" s="12"/>
      <c r="AWS20" s="12"/>
      <c r="AWT20" s="12"/>
      <c r="AWU20" s="12"/>
      <c r="AWV20" s="12"/>
      <c r="AWW20" s="12"/>
      <c r="AWX20" s="12"/>
      <c r="AWY20" s="12"/>
      <c r="AWZ20" s="12"/>
      <c r="AXA20" s="12"/>
      <c r="AXB20" s="12"/>
      <c r="AXC20" s="12"/>
      <c r="AXD20" s="12"/>
      <c r="AXE20" s="12"/>
      <c r="AXF20" s="12"/>
      <c r="AXG20" s="12"/>
      <c r="AXH20" s="12"/>
      <c r="AXI20" s="12"/>
      <c r="AXJ20" s="12"/>
      <c r="AXK20" s="12"/>
      <c r="AXL20" s="12"/>
      <c r="AXM20" s="12"/>
      <c r="AXN20" s="12"/>
      <c r="AXO20" s="12"/>
      <c r="AXP20" s="12"/>
      <c r="AXQ20" s="12"/>
      <c r="AXR20" s="12"/>
      <c r="AXS20" s="12"/>
      <c r="AXT20" s="12"/>
      <c r="AXU20" s="12"/>
      <c r="AXV20" s="12"/>
      <c r="AXW20" s="12"/>
      <c r="AXX20" s="12"/>
      <c r="AXY20" s="12"/>
      <c r="AXZ20" s="12"/>
      <c r="AYA20" s="12"/>
      <c r="AYB20" s="12"/>
      <c r="AYC20" s="12"/>
      <c r="AYD20" s="12"/>
      <c r="AYE20" s="12"/>
      <c r="AYF20" s="12"/>
      <c r="AYG20" s="12"/>
      <c r="AYH20" s="12"/>
      <c r="AYI20" s="12"/>
      <c r="AYJ20" s="12"/>
      <c r="AYK20" s="12"/>
      <c r="AYL20" s="12"/>
      <c r="AYM20" s="12"/>
      <c r="AYN20" s="12"/>
      <c r="AYO20" s="12"/>
      <c r="AYP20" s="12"/>
      <c r="AYQ20" s="12"/>
      <c r="AYR20" s="12"/>
      <c r="AYS20" s="12"/>
      <c r="AYT20" s="12"/>
      <c r="AYU20" s="12"/>
      <c r="AYV20" s="12"/>
      <c r="AYW20" s="12"/>
      <c r="AYX20" s="12"/>
      <c r="AYY20" s="12"/>
      <c r="AYZ20" s="12"/>
      <c r="AZA20" s="12"/>
      <c r="AZB20" s="12"/>
      <c r="AZC20" s="12"/>
      <c r="AZD20" s="12"/>
      <c r="AZE20" s="12"/>
      <c r="AZF20" s="12"/>
      <c r="AZG20" s="12"/>
      <c r="AZH20" s="12"/>
      <c r="AZI20" s="12"/>
      <c r="AZJ20" s="12"/>
      <c r="AZK20" s="12"/>
      <c r="AZL20" s="12"/>
      <c r="AZM20" s="12"/>
      <c r="AZN20" s="12"/>
      <c r="AZO20" s="12"/>
      <c r="AZP20" s="12"/>
      <c r="AZQ20" s="12"/>
      <c r="AZR20" s="12"/>
      <c r="AZS20" s="12"/>
      <c r="AZT20" s="12"/>
      <c r="AZU20" s="12"/>
      <c r="AZV20" s="12"/>
      <c r="AZW20" s="12"/>
      <c r="AZX20" s="12"/>
      <c r="AZY20" s="12"/>
      <c r="AZZ20" s="12"/>
      <c r="BAA20" s="12"/>
      <c r="BAB20" s="12"/>
      <c r="BAC20" s="12"/>
      <c r="BAD20" s="12"/>
      <c r="BAE20" s="12"/>
      <c r="BAF20" s="12"/>
      <c r="BAG20" s="12"/>
      <c r="BAH20" s="12"/>
      <c r="BAI20" s="12"/>
      <c r="BAJ20" s="12"/>
      <c r="BAK20" s="12"/>
      <c r="BAL20" s="12"/>
      <c r="BAM20" s="12"/>
      <c r="BAN20" s="12"/>
      <c r="BAO20" s="12"/>
      <c r="BAP20" s="12"/>
      <c r="BAQ20" s="12"/>
      <c r="BAR20" s="12"/>
      <c r="BAS20" s="12"/>
      <c r="BAT20" s="12"/>
      <c r="BAU20" s="12"/>
      <c r="BAV20" s="12"/>
      <c r="BAW20" s="12"/>
      <c r="BAX20" s="12"/>
      <c r="BAY20" s="12"/>
      <c r="BAZ20" s="12"/>
      <c r="BBA20" s="12"/>
      <c r="BBB20" s="12"/>
      <c r="BBC20" s="12"/>
      <c r="BBD20" s="12"/>
      <c r="BBE20" s="12"/>
      <c r="BBF20" s="12"/>
      <c r="BBG20" s="12"/>
      <c r="BBH20" s="12"/>
      <c r="BBI20" s="12"/>
      <c r="BBJ20" s="12"/>
      <c r="BBK20" s="12"/>
      <c r="BBL20" s="12"/>
      <c r="BBM20" s="12"/>
      <c r="BBN20" s="12"/>
      <c r="BBO20" s="12"/>
      <c r="BBP20" s="12"/>
      <c r="BBQ20" s="12"/>
      <c r="BBR20" s="12"/>
      <c r="BBS20" s="12"/>
      <c r="BBT20" s="12"/>
      <c r="BBU20" s="12"/>
      <c r="BBV20" s="12"/>
      <c r="BBW20" s="12"/>
      <c r="BBX20" s="12"/>
      <c r="BBY20" s="12"/>
      <c r="BBZ20" s="12"/>
      <c r="BCA20" s="12"/>
      <c r="BCB20" s="12"/>
      <c r="BCC20" s="12"/>
      <c r="BCD20" s="12"/>
      <c r="BCE20" s="12"/>
      <c r="BCF20" s="12"/>
      <c r="BCG20" s="12"/>
      <c r="BCH20" s="12"/>
      <c r="BCI20" s="12"/>
      <c r="BCJ20" s="12"/>
      <c r="BCK20" s="12"/>
      <c r="BCL20" s="12"/>
      <c r="BCM20" s="12"/>
      <c r="BCN20" s="12"/>
      <c r="BCO20" s="12"/>
      <c r="BCP20" s="12"/>
      <c r="BCQ20" s="12"/>
      <c r="BCR20" s="12"/>
      <c r="BCS20" s="12"/>
      <c r="BCT20" s="12"/>
      <c r="BCU20" s="12"/>
      <c r="BCV20" s="12"/>
      <c r="BCW20" s="12"/>
      <c r="BCX20" s="12"/>
      <c r="BCY20" s="12"/>
      <c r="BCZ20" s="12"/>
      <c r="BDA20" s="12"/>
      <c r="BDB20" s="12"/>
      <c r="BDC20" s="12"/>
      <c r="BDD20" s="12"/>
      <c r="BDE20" s="12"/>
      <c r="BDF20" s="12"/>
      <c r="BDG20" s="12"/>
      <c r="BDH20" s="12"/>
      <c r="BDI20" s="12"/>
      <c r="BDJ20" s="12"/>
      <c r="BDK20" s="12"/>
      <c r="BDL20" s="12"/>
      <c r="BDM20" s="12"/>
      <c r="BDN20" s="12"/>
      <c r="BDO20" s="12"/>
      <c r="BDP20" s="12"/>
      <c r="BDQ20" s="12"/>
      <c r="BDR20" s="12"/>
      <c r="BDS20" s="12"/>
      <c r="BDT20" s="12"/>
      <c r="BDU20" s="12"/>
      <c r="BDV20" s="12"/>
      <c r="BDW20" s="12"/>
      <c r="BDX20" s="12"/>
      <c r="BDY20" s="12"/>
      <c r="BDZ20" s="12"/>
      <c r="BEA20" s="12"/>
      <c r="BEB20" s="12"/>
      <c r="BEC20" s="12"/>
      <c r="BED20" s="12"/>
      <c r="BEE20" s="12"/>
      <c r="BEF20" s="12"/>
      <c r="BEG20" s="12"/>
      <c r="BEH20" s="12"/>
      <c r="BEI20" s="12"/>
      <c r="BEJ20" s="12"/>
      <c r="BEK20" s="12"/>
      <c r="BEL20" s="12"/>
      <c r="BEM20" s="12"/>
      <c r="BEN20" s="12"/>
      <c r="BEO20" s="12"/>
      <c r="BEP20" s="12"/>
      <c r="BEQ20" s="12"/>
      <c r="BER20" s="12"/>
      <c r="BES20" s="12"/>
      <c r="BET20" s="12"/>
      <c r="BEU20" s="12"/>
      <c r="BEV20" s="12"/>
      <c r="BEW20" s="12"/>
      <c r="BEX20" s="12"/>
      <c r="BEY20" s="12"/>
      <c r="BEZ20" s="12"/>
      <c r="BFA20" s="12"/>
      <c r="BFB20" s="12"/>
      <c r="BFC20" s="12"/>
      <c r="BFD20" s="12"/>
      <c r="BFE20" s="12"/>
      <c r="BFF20" s="12"/>
      <c r="BFG20" s="12"/>
      <c r="BFH20" s="12"/>
      <c r="BFI20" s="12"/>
      <c r="BFJ20" s="12"/>
      <c r="BFK20" s="12"/>
      <c r="BFL20" s="12"/>
      <c r="BFM20" s="12"/>
      <c r="BFN20" s="12"/>
      <c r="BFO20" s="12"/>
      <c r="BFP20" s="12"/>
      <c r="BFQ20" s="12"/>
      <c r="BFR20" s="12"/>
      <c r="BFS20" s="12"/>
      <c r="BFT20" s="12"/>
      <c r="BFU20" s="12"/>
      <c r="BFV20" s="12"/>
      <c r="BFW20" s="12"/>
      <c r="BFX20" s="12"/>
      <c r="BFY20" s="12"/>
      <c r="BFZ20" s="12"/>
      <c r="BGA20" s="12"/>
      <c r="BGB20" s="12"/>
      <c r="BGC20" s="12"/>
      <c r="BGD20" s="12"/>
      <c r="BGE20" s="12"/>
      <c r="BGF20" s="12"/>
      <c r="BGG20" s="12"/>
      <c r="BGH20" s="12"/>
      <c r="BGI20" s="12"/>
      <c r="BGJ20" s="12"/>
      <c r="BGK20" s="12"/>
      <c r="BGL20" s="12"/>
      <c r="BGM20" s="12"/>
      <c r="BGN20" s="12"/>
      <c r="BGO20" s="12"/>
      <c r="BGP20" s="12"/>
      <c r="BGQ20" s="12"/>
      <c r="BGR20" s="12"/>
      <c r="BGS20" s="12"/>
      <c r="BGT20" s="12"/>
      <c r="BGU20" s="12"/>
      <c r="BGV20" s="12"/>
      <c r="BGW20" s="12"/>
      <c r="BGX20" s="12"/>
      <c r="BGY20" s="12"/>
      <c r="BGZ20" s="12"/>
      <c r="BHA20" s="12"/>
      <c r="BHB20" s="12"/>
      <c r="BHC20" s="12"/>
      <c r="BHD20" s="12"/>
      <c r="BHE20" s="12"/>
      <c r="BHF20" s="12"/>
      <c r="BHG20" s="12"/>
      <c r="BHH20" s="12"/>
      <c r="BHI20" s="12"/>
      <c r="BHJ20" s="12"/>
      <c r="BHK20" s="12"/>
      <c r="BHL20" s="12"/>
      <c r="BHM20" s="12"/>
      <c r="BHN20" s="12"/>
      <c r="BHO20" s="12"/>
      <c r="BHP20" s="12"/>
      <c r="BHQ20" s="12"/>
      <c r="BHR20" s="12"/>
      <c r="BHS20" s="12"/>
      <c r="BHT20" s="12"/>
      <c r="BHU20" s="12"/>
      <c r="BHV20" s="12"/>
      <c r="BHW20" s="12"/>
      <c r="BHX20" s="12"/>
      <c r="BHY20" s="12"/>
      <c r="BHZ20" s="12"/>
      <c r="BIA20" s="12"/>
      <c r="BIB20" s="12"/>
      <c r="BIC20" s="12"/>
      <c r="BID20" s="12"/>
      <c r="BIE20" s="12"/>
      <c r="BIF20" s="12"/>
      <c r="BIG20" s="12"/>
      <c r="BIH20" s="12"/>
      <c r="BII20" s="12"/>
      <c r="BIJ20" s="12"/>
      <c r="BIK20" s="12"/>
      <c r="BIL20" s="12"/>
      <c r="BIM20" s="12"/>
      <c r="BIN20" s="12"/>
      <c r="BIO20" s="12"/>
      <c r="BIP20" s="12"/>
      <c r="BIQ20" s="12"/>
      <c r="BIR20" s="12"/>
      <c r="BIS20" s="12"/>
      <c r="BIT20" s="12"/>
      <c r="BIU20" s="12"/>
      <c r="BIV20" s="12"/>
      <c r="BIW20" s="12"/>
      <c r="BIX20" s="12"/>
      <c r="BIY20" s="12"/>
      <c r="BIZ20" s="12"/>
      <c r="BJA20" s="12"/>
      <c r="BJB20" s="12"/>
      <c r="BJC20" s="12"/>
      <c r="BJD20" s="12"/>
      <c r="BJE20" s="12"/>
      <c r="BJF20" s="12"/>
      <c r="BJG20" s="12"/>
      <c r="BJH20" s="12"/>
      <c r="BJI20" s="12"/>
      <c r="BJJ20" s="12"/>
      <c r="BJK20" s="12"/>
      <c r="BJL20" s="12"/>
      <c r="BJM20" s="12"/>
      <c r="BJN20" s="12"/>
      <c r="BJO20" s="12"/>
      <c r="BJP20" s="12"/>
      <c r="BJQ20" s="12"/>
      <c r="BJR20" s="12"/>
      <c r="BJS20" s="12"/>
      <c r="BJT20" s="12"/>
      <c r="BJU20" s="12"/>
      <c r="BJV20" s="12"/>
      <c r="BJW20" s="12"/>
      <c r="BJX20" s="12"/>
      <c r="BJY20" s="12"/>
      <c r="BJZ20" s="12"/>
      <c r="BKA20" s="12"/>
      <c r="BKB20" s="12"/>
      <c r="BKC20" s="12"/>
      <c r="BKD20" s="12"/>
      <c r="BKE20" s="12"/>
      <c r="BKF20" s="12"/>
      <c r="BKG20" s="12"/>
      <c r="BKH20" s="12"/>
      <c r="BKI20" s="12"/>
      <c r="BKJ20" s="12"/>
      <c r="BKK20" s="12"/>
      <c r="BKL20" s="12"/>
      <c r="BKM20" s="12"/>
      <c r="BKN20" s="12"/>
      <c r="BKO20" s="12"/>
      <c r="BKP20" s="12"/>
      <c r="BKQ20" s="12"/>
      <c r="BKR20" s="12"/>
      <c r="BKS20" s="12"/>
      <c r="BKT20" s="12"/>
      <c r="BKU20" s="12"/>
      <c r="BKV20" s="12"/>
      <c r="BKW20" s="12"/>
      <c r="BKX20" s="12"/>
      <c r="BKY20" s="12"/>
      <c r="BKZ20" s="12"/>
      <c r="BLA20" s="12"/>
      <c r="BLB20" s="12"/>
      <c r="BLC20" s="12"/>
      <c r="BLD20" s="12"/>
      <c r="BLE20" s="12"/>
      <c r="BLF20" s="12"/>
      <c r="BLG20" s="12"/>
      <c r="BLH20" s="12"/>
      <c r="BLI20" s="12"/>
      <c r="BLJ20" s="12"/>
      <c r="BLK20" s="12"/>
      <c r="BLL20" s="12"/>
      <c r="BLM20" s="12"/>
      <c r="BLN20" s="12"/>
      <c r="BLO20" s="12"/>
      <c r="BLP20" s="12"/>
      <c r="BLQ20" s="12"/>
      <c r="BLR20" s="12"/>
      <c r="BLS20" s="12"/>
      <c r="BLT20" s="12"/>
      <c r="BLU20" s="12"/>
      <c r="BLV20" s="12"/>
      <c r="BLW20" s="12"/>
      <c r="BLX20" s="12"/>
      <c r="BLY20" s="12"/>
      <c r="BLZ20" s="12"/>
      <c r="BMA20" s="12"/>
      <c r="BMB20" s="12"/>
      <c r="BMC20" s="12"/>
      <c r="BMD20" s="12"/>
      <c r="BME20" s="12"/>
      <c r="BMF20" s="12"/>
      <c r="BMG20" s="12"/>
      <c r="BMH20" s="12"/>
      <c r="BMI20" s="12"/>
      <c r="BMJ20" s="12"/>
      <c r="BMK20" s="12"/>
      <c r="BML20" s="12"/>
      <c r="BMM20" s="12"/>
      <c r="BMN20" s="12"/>
      <c r="BMO20" s="12"/>
      <c r="BMP20" s="12"/>
      <c r="BMQ20" s="12"/>
      <c r="BMR20" s="12"/>
      <c r="BMS20" s="12"/>
      <c r="BMT20" s="12"/>
      <c r="BMU20" s="12"/>
      <c r="BMV20" s="12"/>
      <c r="BMW20" s="12"/>
      <c r="BMX20" s="12"/>
      <c r="BMY20" s="12"/>
      <c r="BMZ20" s="12"/>
      <c r="BNA20" s="12"/>
      <c r="BNB20" s="12"/>
      <c r="BNC20" s="12"/>
      <c r="BND20" s="12"/>
      <c r="BNE20" s="12"/>
      <c r="BNF20" s="12"/>
      <c r="BNG20" s="12"/>
      <c r="BNH20" s="12"/>
      <c r="BNI20" s="12"/>
      <c r="BNJ20" s="12"/>
      <c r="BNK20" s="12"/>
      <c r="BNL20" s="12"/>
      <c r="BNM20" s="12"/>
      <c r="BNN20" s="12"/>
      <c r="BNO20" s="12"/>
      <c r="BNP20" s="12"/>
      <c r="BNQ20" s="12"/>
      <c r="BNR20" s="12"/>
      <c r="BNS20" s="12"/>
      <c r="BNT20" s="12"/>
      <c r="BNU20" s="12"/>
      <c r="BNV20" s="12"/>
      <c r="BNW20" s="12"/>
      <c r="BNX20" s="12"/>
      <c r="BNY20" s="12"/>
      <c r="BNZ20" s="12"/>
      <c r="BOA20" s="12"/>
      <c r="BOB20" s="12"/>
      <c r="BOC20" s="12"/>
      <c r="BOD20" s="12"/>
      <c r="BOE20" s="12"/>
      <c r="BOF20" s="12"/>
      <c r="BOG20" s="12"/>
      <c r="BOH20" s="12"/>
      <c r="BOI20" s="12"/>
      <c r="BOJ20" s="12"/>
      <c r="BOK20" s="12"/>
      <c r="BOL20" s="12"/>
      <c r="BOM20" s="12"/>
      <c r="BON20" s="12"/>
      <c r="BOO20" s="12"/>
      <c r="BOP20" s="12"/>
      <c r="BOQ20" s="12"/>
      <c r="BOR20" s="12"/>
      <c r="BOS20" s="12"/>
      <c r="BOT20" s="12"/>
      <c r="BOU20" s="12"/>
      <c r="BOV20" s="12"/>
      <c r="BOW20" s="12"/>
      <c r="BOX20" s="12"/>
      <c r="BOY20" s="12"/>
      <c r="BOZ20" s="12"/>
      <c r="BPA20" s="12"/>
      <c r="BPB20" s="12"/>
      <c r="BPC20" s="12"/>
      <c r="BPD20" s="12"/>
      <c r="BPE20" s="12"/>
      <c r="BPF20" s="12"/>
      <c r="BPG20" s="12"/>
      <c r="BPH20" s="12"/>
      <c r="BPI20" s="12"/>
      <c r="BPJ20" s="12"/>
      <c r="BPK20" s="12"/>
      <c r="BPL20" s="12"/>
      <c r="BPM20" s="12"/>
      <c r="BPN20" s="12"/>
      <c r="BPO20" s="12"/>
      <c r="BPP20" s="12"/>
      <c r="BPQ20" s="12"/>
      <c r="BPR20" s="12"/>
      <c r="BPS20" s="12"/>
      <c r="BPT20" s="12"/>
      <c r="BPU20" s="12"/>
      <c r="BPV20" s="12"/>
      <c r="BPW20" s="12"/>
      <c r="BPX20" s="12"/>
      <c r="BPY20" s="12"/>
      <c r="BPZ20" s="12"/>
      <c r="BQA20" s="12"/>
      <c r="BQB20" s="12"/>
      <c r="BQC20" s="12"/>
      <c r="BQD20" s="12"/>
      <c r="BQE20" s="12"/>
      <c r="BQF20" s="12"/>
      <c r="BQG20" s="12"/>
      <c r="BQH20" s="12"/>
      <c r="BQI20" s="12"/>
      <c r="BQJ20" s="12"/>
      <c r="BQK20" s="12"/>
      <c r="BQL20" s="12"/>
      <c r="BQM20" s="12"/>
      <c r="BQN20" s="12"/>
      <c r="BQO20" s="12"/>
      <c r="BQP20" s="12"/>
      <c r="BQQ20" s="12"/>
      <c r="BQR20" s="12"/>
      <c r="BQS20" s="12"/>
      <c r="BQT20" s="12"/>
      <c r="BQU20" s="12"/>
      <c r="BQV20" s="12"/>
      <c r="BQW20" s="12"/>
      <c r="BQX20" s="12"/>
      <c r="BQY20" s="12"/>
      <c r="BQZ20" s="12"/>
      <c r="BRA20" s="12"/>
      <c r="BRB20" s="12"/>
      <c r="BRC20" s="12"/>
      <c r="BRD20" s="12"/>
      <c r="BRE20" s="12"/>
      <c r="BRF20" s="12"/>
      <c r="BRG20" s="12"/>
      <c r="BRH20" s="12"/>
      <c r="BRI20" s="12"/>
      <c r="BRJ20" s="12"/>
      <c r="BRK20" s="12"/>
      <c r="BRL20" s="12"/>
      <c r="BRM20" s="12"/>
      <c r="BRN20" s="12"/>
      <c r="BRO20" s="12"/>
      <c r="BRP20" s="12"/>
      <c r="BRQ20" s="12"/>
      <c r="BRR20" s="12"/>
      <c r="BRS20" s="12"/>
      <c r="BRT20" s="12"/>
      <c r="BRU20" s="12"/>
      <c r="BRV20" s="12"/>
      <c r="BRW20" s="12"/>
      <c r="BRX20" s="12"/>
      <c r="BRY20" s="12"/>
      <c r="BRZ20" s="12"/>
      <c r="BSA20" s="12"/>
      <c r="BSB20" s="12"/>
      <c r="BSC20" s="12"/>
      <c r="BSD20" s="12"/>
      <c r="BSE20" s="12"/>
      <c r="BSF20" s="12"/>
      <c r="BSG20" s="12"/>
      <c r="BSH20" s="12"/>
      <c r="BSI20" s="12"/>
      <c r="BSJ20" s="12"/>
      <c r="BSK20" s="12"/>
      <c r="BSL20" s="12"/>
      <c r="BSM20" s="12"/>
      <c r="BSN20" s="12"/>
      <c r="BSO20" s="12"/>
      <c r="BSP20" s="12"/>
      <c r="BSQ20" s="12"/>
      <c r="BSR20" s="12"/>
      <c r="BSS20" s="12"/>
      <c r="BST20" s="12"/>
      <c r="BSU20" s="12"/>
      <c r="BSV20" s="12"/>
      <c r="BSW20" s="12"/>
      <c r="BSX20" s="12"/>
      <c r="BSY20" s="12"/>
      <c r="BSZ20" s="12"/>
      <c r="BTA20" s="12"/>
      <c r="BTB20" s="12"/>
      <c r="BTC20" s="12"/>
      <c r="BTD20" s="12"/>
      <c r="BTE20" s="12"/>
      <c r="BTF20" s="12"/>
      <c r="BTG20" s="12"/>
      <c r="BTH20" s="12"/>
      <c r="BTI20" s="12"/>
      <c r="BTJ20" s="12"/>
      <c r="BTK20" s="12"/>
      <c r="BTL20" s="12"/>
      <c r="BTM20" s="12"/>
      <c r="BTN20" s="12"/>
      <c r="BTO20" s="12"/>
      <c r="BTP20" s="12"/>
      <c r="BTQ20" s="12"/>
      <c r="BTR20" s="12"/>
      <c r="BTS20" s="12"/>
      <c r="BTT20" s="12"/>
      <c r="BTU20" s="12"/>
      <c r="BTV20" s="12"/>
      <c r="BTW20" s="12"/>
      <c r="BTX20" s="12"/>
      <c r="BTY20" s="12"/>
      <c r="BTZ20" s="12"/>
      <c r="BUA20" s="12"/>
      <c r="BUB20" s="12"/>
      <c r="BUC20" s="12"/>
      <c r="BUD20" s="12"/>
      <c r="BUE20" s="12"/>
      <c r="BUF20" s="12"/>
      <c r="BUG20" s="12"/>
      <c r="BUH20" s="12"/>
      <c r="BUI20" s="12"/>
      <c r="BUJ20" s="12"/>
      <c r="BUK20" s="12"/>
      <c r="BUL20" s="12"/>
      <c r="BUM20" s="12"/>
      <c r="BUN20" s="12"/>
      <c r="BUO20" s="12"/>
      <c r="BUP20" s="12"/>
      <c r="BUQ20" s="12"/>
      <c r="BUR20" s="12"/>
      <c r="BUS20" s="12"/>
      <c r="BUT20" s="12"/>
      <c r="BUU20" s="12"/>
      <c r="BUV20" s="12"/>
      <c r="BUW20" s="12"/>
      <c r="BUX20" s="12"/>
      <c r="BUY20" s="12"/>
      <c r="BUZ20" s="12"/>
      <c r="BVA20" s="12"/>
      <c r="BVB20" s="12"/>
      <c r="BVC20" s="12"/>
      <c r="BVD20" s="12"/>
      <c r="BVE20" s="12"/>
      <c r="BVF20" s="12"/>
      <c r="BVG20" s="12"/>
      <c r="BVH20" s="12"/>
      <c r="BVI20" s="12"/>
      <c r="BVJ20" s="12"/>
      <c r="BVK20" s="12"/>
      <c r="BVL20" s="12"/>
      <c r="BVM20" s="12"/>
      <c r="BVN20" s="12"/>
      <c r="BVO20" s="12"/>
      <c r="BVP20" s="12"/>
      <c r="BVQ20" s="12"/>
      <c r="BVR20" s="12"/>
      <c r="BVS20" s="12"/>
      <c r="BVT20" s="12"/>
      <c r="BVU20" s="12"/>
      <c r="BVV20" s="12"/>
      <c r="BVW20" s="12"/>
      <c r="BVX20" s="12"/>
      <c r="BVY20" s="12"/>
      <c r="BVZ20" s="12"/>
      <c r="BWA20" s="12"/>
      <c r="BWB20" s="12"/>
      <c r="BWC20" s="12"/>
      <c r="BWD20" s="12"/>
      <c r="BWE20" s="12"/>
      <c r="BWF20" s="12"/>
      <c r="BWG20" s="12"/>
      <c r="BWH20" s="12"/>
      <c r="BWI20" s="12"/>
      <c r="BWJ20" s="12"/>
      <c r="BWK20" s="12"/>
      <c r="BWL20" s="12"/>
      <c r="BWM20" s="12"/>
      <c r="BWN20" s="12"/>
      <c r="BWO20" s="12"/>
      <c r="BWP20" s="12"/>
      <c r="BWQ20" s="12"/>
      <c r="BWR20" s="12"/>
      <c r="BWS20" s="12"/>
      <c r="BWT20" s="12"/>
      <c r="BWU20" s="12"/>
      <c r="BWV20" s="12"/>
      <c r="BWW20" s="12"/>
      <c r="BWX20" s="12"/>
      <c r="BWY20" s="12"/>
      <c r="BWZ20" s="12"/>
      <c r="BXA20" s="12"/>
      <c r="BXB20" s="12"/>
      <c r="BXC20" s="12"/>
      <c r="BXD20" s="12"/>
      <c r="BXE20" s="12"/>
      <c r="BXF20" s="12"/>
      <c r="BXG20" s="12"/>
      <c r="BXH20" s="12"/>
      <c r="BXI20" s="12"/>
      <c r="BXJ20" s="12"/>
      <c r="BXK20" s="12"/>
      <c r="BXL20" s="12"/>
      <c r="BXM20" s="12"/>
      <c r="BXN20" s="12"/>
      <c r="BXO20" s="12"/>
      <c r="BXP20" s="12"/>
      <c r="BXQ20" s="12"/>
      <c r="BXR20" s="12"/>
      <c r="BXS20" s="12"/>
      <c r="BXT20" s="12"/>
      <c r="BXU20" s="12"/>
      <c r="BXV20" s="12"/>
      <c r="BXW20" s="12"/>
      <c r="BXX20" s="12"/>
      <c r="BXY20" s="12"/>
      <c r="BXZ20" s="12"/>
      <c r="BYA20" s="12"/>
      <c r="BYB20" s="12"/>
      <c r="BYC20" s="12"/>
      <c r="BYD20" s="12"/>
      <c r="BYE20" s="12"/>
      <c r="BYF20" s="12"/>
      <c r="BYG20" s="12"/>
      <c r="BYH20" s="12"/>
      <c r="BYI20" s="12"/>
      <c r="BYJ20" s="12"/>
      <c r="BYK20" s="12"/>
      <c r="BYL20" s="12"/>
      <c r="BYM20" s="12"/>
      <c r="BYN20" s="12"/>
      <c r="BYO20" s="12"/>
      <c r="BYP20" s="12"/>
      <c r="BYQ20" s="12"/>
      <c r="BYR20" s="12"/>
      <c r="BYS20" s="12"/>
      <c r="BYT20" s="12"/>
      <c r="BYU20" s="12"/>
      <c r="BYV20" s="12"/>
      <c r="BYW20" s="12"/>
      <c r="BYX20" s="12"/>
      <c r="BYY20" s="12"/>
      <c r="BYZ20" s="12"/>
      <c r="BZA20" s="12"/>
      <c r="BZB20" s="12"/>
      <c r="BZC20" s="12"/>
      <c r="BZD20" s="12"/>
      <c r="BZE20" s="12"/>
      <c r="BZF20" s="12"/>
      <c r="BZG20" s="12"/>
      <c r="BZH20" s="12"/>
      <c r="BZI20" s="12"/>
      <c r="BZJ20" s="12"/>
      <c r="BZK20" s="12"/>
      <c r="BZL20" s="12"/>
      <c r="BZM20" s="12"/>
      <c r="BZN20" s="12"/>
      <c r="BZO20" s="12"/>
      <c r="BZP20" s="12"/>
      <c r="BZQ20" s="12"/>
      <c r="BZR20" s="12"/>
      <c r="BZS20" s="12"/>
      <c r="BZT20" s="12"/>
      <c r="BZU20" s="12"/>
      <c r="BZV20" s="12"/>
      <c r="BZW20" s="12"/>
      <c r="BZX20" s="12"/>
      <c r="BZY20" s="12"/>
      <c r="BZZ20" s="12"/>
      <c r="CAA20" s="12"/>
      <c r="CAB20" s="12"/>
      <c r="CAC20" s="12"/>
      <c r="CAD20" s="12"/>
      <c r="CAE20" s="12"/>
      <c r="CAF20" s="12"/>
      <c r="CAG20" s="12"/>
      <c r="CAH20" s="12"/>
      <c r="CAI20" s="12"/>
      <c r="CAJ20" s="12"/>
      <c r="CAK20" s="12"/>
      <c r="CAL20" s="12"/>
      <c r="CAM20" s="12"/>
      <c r="CAN20" s="12"/>
      <c r="CAO20" s="12"/>
      <c r="CAP20" s="12"/>
      <c r="CAQ20" s="12"/>
      <c r="CAR20" s="12"/>
      <c r="CAS20" s="12"/>
      <c r="CAT20" s="12"/>
      <c r="CAU20" s="12"/>
      <c r="CAV20" s="12"/>
      <c r="CAW20" s="12"/>
      <c r="CAX20" s="12"/>
      <c r="CAY20" s="12"/>
      <c r="CAZ20" s="12"/>
      <c r="CBA20" s="12"/>
      <c r="CBB20" s="12"/>
      <c r="CBC20" s="12"/>
      <c r="CBD20" s="12"/>
      <c r="CBE20" s="12"/>
      <c r="CBF20" s="12"/>
      <c r="CBG20" s="12"/>
      <c r="CBH20" s="12"/>
      <c r="CBI20" s="12"/>
      <c r="CBJ20" s="12"/>
      <c r="CBK20" s="12"/>
      <c r="CBL20" s="12"/>
      <c r="CBM20" s="12"/>
      <c r="CBN20" s="12"/>
      <c r="CBO20" s="12"/>
      <c r="CBP20" s="12"/>
      <c r="CBQ20" s="12"/>
      <c r="CBR20" s="12"/>
      <c r="CBS20" s="12"/>
      <c r="CBT20" s="12"/>
      <c r="CBU20" s="12"/>
      <c r="CBV20" s="12"/>
      <c r="CBW20" s="12"/>
      <c r="CBX20" s="12"/>
      <c r="CBY20" s="12"/>
      <c r="CBZ20" s="12"/>
      <c r="CCA20" s="12"/>
      <c r="CCB20" s="12"/>
      <c r="CCC20" s="12"/>
      <c r="CCD20" s="12"/>
      <c r="CCE20" s="12"/>
      <c r="CCF20" s="12"/>
      <c r="CCG20" s="12"/>
      <c r="CCH20" s="12"/>
      <c r="CCI20" s="12"/>
      <c r="CCJ20" s="12"/>
      <c r="CCK20" s="12"/>
      <c r="CCL20" s="12"/>
      <c r="CCM20" s="12"/>
      <c r="CCN20" s="12"/>
      <c r="CCO20" s="12"/>
      <c r="CCP20" s="12"/>
      <c r="CCQ20" s="12"/>
      <c r="CCR20" s="12"/>
      <c r="CCS20" s="12"/>
      <c r="CCT20" s="12"/>
      <c r="CCU20" s="12"/>
      <c r="CCV20" s="12"/>
      <c r="CCW20" s="12"/>
      <c r="CCX20" s="12"/>
      <c r="CCY20" s="12"/>
      <c r="CCZ20" s="12"/>
      <c r="CDA20" s="12"/>
      <c r="CDB20" s="12"/>
      <c r="CDC20" s="12"/>
      <c r="CDD20" s="12"/>
      <c r="CDE20" s="12"/>
      <c r="CDF20" s="12"/>
      <c r="CDG20" s="12"/>
      <c r="CDH20" s="12"/>
      <c r="CDI20" s="12"/>
      <c r="CDJ20" s="12"/>
      <c r="CDK20" s="12"/>
      <c r="CDL20" s="12"/>
      <c r="CDM20" s="12"/>
      <c r="CDN20" s="12"/>
      <c r="CDO20" s="12"/>
      <c r="CDP20" s="12"/>
      <c r="CDQ20" s="12"/>
      <c r="CDR20" s="12"/>
      <c r="CDS20" s="12"/>
      <c r="CDT20" s="12"/>
      <c r="CDU20" s="12"/>
      <c r="CDV20" s="12"/>
      <c r="CDW20" s="12"/>
      <c r="CDX20" s="12"/>
      <c r="CDY20" s="12"/>
      <c r="CDZ20" s="12"/>
      <c r="CEA20" s="12"/>
      <c r="CEB20" s="12"/>
      <c r="CEC20" s="12"/>
      <c r="CED20" s="12"/>
      <c r="CEE20" s="12"/>
      <c r="CEF20" s="12"/>
      <c r="CEG20" s="12"/>
      <c r="CEH20" s="12"/>
      <c r="CEI20" s="12"/>
      <c r="CEJ20" s="12"/>
      <c r="CEK20" s="12"/>
      <c r="CEL20" s="12"/>
      <c r="CEM20" s="12"/>
      <c r="CEN20" s="12"/>
      <c r="CEO20" s="12"/>
      <c r="CEP20" s="12"/>
      <c r="CEQ20" s="12"/>
      <c r="CER20" s="12"/>
      <c r="CES20" s="12"/>
      <c r="CET20" s="12"/>
      <c r="CEU20" s="12"/>
      <c r="CEV20" s="12"/>
      <c r="CEW20" s="12"/>
      <c r="CEX20" s="12"/>
      <c r="CEY20" s="12"/>
      <c r="CEZ20" s="12"/>
      <c r="CFA20" s="12"/>
      <c r="CFB20" s="12"/>
      <c r="CFC20" s="12"/>
      <c r="CFD20" s="12"/>
      <c r="CFE20" s="12"/>
      <c r="CFF20" s="12"/>
      <c r="CFG20" s="12"/>
      <c r="CFH20" s="12"/>
      <c r="CFI20" s="12"/>
      <c r="CFJ20" s="12"/>
      <c r="CFK20" s="12"/>
      <c r="CFL20" s="12"/>
      <c r="CFM20" s="12"/>
      <c r="CFN20" s="12"/>
      <c r="CFO20" s="12"/>
      <c r="CFP20" s="12"/>
      <c r="CFQ20" s="12"/>
      <c r="CFR20" s="12"/>
      <c r="CFS20" s="12"/>
      <c r="CFT20" s="12"/>
      <c r="CFU20" s="12"/>
      <c r="CFV20" s="12"/>
      <c r="CFW20" s="12"/>
      <c r="CFX20" s="12"/>
      <c r="CFY20" s="12"/>
      <c r="CFZ20" s="12"/>
      <c r="CGA20" s="12"/>
      <c r="CGB20" s="12"/>
      <c r="CGC20" s="12"/>
      <c r="CGD20" s="12"/>
      <c r="CGE20" s="12"/>
      <c r="CGF20" s="12"/>
      <c r="CGG20" s="12"/>
      <c r="CGH20" s="12"/>
      <c r="CGI20" s="12"/>
      <c r="CGJ20" s="12"/>
      <c r="CGK20" s="12"/>
      <c r="CGL20" s="12"/>
      <c r="CGM20" s="12"/>
      <c r="CGN20" s="12"/>
      <c r="CGO20" s="12"/>
      <c r="CGP20" s="12"/>
      <c r="CGQ20" s="12"/>
      <c r="CGR20" s="12"/>
      <c r="CGS20" s="12"/>
      <c r="CGT20" s="12"/>
      <c r="CGU20" s="12"/>
      <c r="CGV20" s="12"/>
      <c r="CGW20" s="12"/>
      <c r="CGX20" s="12"/>
      <c r="CGY20" s="12"/>
      <c r="CGZ20" s="12"/>
      <c r="CHA20" s="12"/>
      <c r="CHB20" s="12"/>
      <c r="CHC20" s="12"/>
      <c r="CHD20" s="12"/>
      <c r="CHE20" s="12"/>
      <c r="CHF20" s="12"/>
      <c r="CHG20" s="12"/>
      <c r="CHH20" s="12"/>
      <c r="CHI20" s="12"/>
      <c r="CHJ20" s="12"/>
      <c r="CHK20" s="12"/>
      <c r="CHL20" s="12"/>
      <c r="CHM20" s="12"/>
      <c r="CHN20" s="12"/>
      <c r="CHO20" s="12"/>
      <c r="CHP20" s="12"/>
      <c r="CHQ20" s="12"/>
      <c r="CHR20" s="12"/>
      <c r="CHS20" s="12"/>
      <c r="CHT20" s="12"/>
      <c r="CHU20" s="12"/>
      <c r="CHV20" s="12"/>
      <c r="CHW20" s="12"/>
      <c r="CHX20" s="12"/>
      <c r="CHY20" s="12"/>
      <c r="CHZ20" s="12"/>
      <c r="CIA20" s="12"/>
      <c r="CIB20" s="12"/>
      <c r="CIC20" s="12"/>
      <c r="CID20" s="12"/>
      <c r="CIE20" s="12"/>
      <c r="CIF20" s="12"/>
      <c r="CIG20" s="12"/>
      <c r="CIH20" s="12"/>
      <c r="CII20" s="12"/>
      <c r="CIJ20" s="12"/>
      <c r="CIK20" s="12"/>
      <c r="CIL20" s="12"/>
      <c r="CIM20" s="12"/>
      <c r="CIN20" s="12"/>
      <c r="CIO20" s="12"/>
      <c r="CIP20" s="12"/>
      <c r="CIQ20" s="12"/>
      <c r="CIR20" s="12"/>
      <c r="CIS20" s="12"/>
      <c r="CIT20" s="12"/>
      <c r="CIU20" s="12"/>
      <c r="CIV20" s="12"/>
      <c r="CIW20" s="12"/>
      <c r="CIX20" s="12"/>
      <c r="CIY20" s="12"/>
      <c r="CIZ20" s="12"/>
      <c r="CJA20" s="12"/>
      <c r="CJB20" s="12"/>
      <c r="CJC20" s="12"/>
      <c r="CJD20" s="12"/>
      <c r="CJE20" s="12"/>
      <c r="CJF20" s="12"/>
      <c r="CJG20" s="12"/>
      <c r="CJH20" s="12"/>
      <c r="CJI20" s="12"/>
      <c r="CJJ20" s="12"/>
      <c r="CJK20" s="12"/>
      <c r="CJL20" s="12"/>
      <c r="CJM20" s="12"/>
      <c r="CJN20" s="12"/>
      <c r="CJO20" s="12"/>
      <c r="CJP20" s="12"/>
      <c r="CJQ20" s="12"/>
      <c r="CJR20" s="12"/>
      <c r="CJS20" s="12"/>
      <c r="CJT20" s="12"/>
      <c r="CJU20" s="12"/>
      <c r="CJV20" s="12"/>
      <c r="CJW20" s="12"/>
      <c r="CJX20" s="12"/>
      <c r="CJY20" s="12"/>
      <c r="CJZ20" s="12"/>
      <c r="CKA20" s="12"/>
      <c r="CKB20" s="12"/>
      <c r="CKC20" s="12"/>
      <c r="CKD20" s="12"/>
      <c r="CKE20" s="12"/>
      <c r="CKF20" s="12"/>
      <c r="CKG20" s="12"/>
      <c r="CKH20" s="12"/>
      <c r="CKI20" s="12"/>
      <c r="CKJ20" s="12"/>
      <c r="CKK20" s="12"/>
      <c r="CKL20" s="12"/>
      <c r="CKM20" s="12"/>
      <c r="CKN20" s="12"/>
      <c r="CKO20" s="12"/>
      <c r="CKP20" s="12"/>
      <c r="CKQ20" s="12"/>
      <c r="CKR20" s="12"/>
      <c r="CKS20" s="12"/>
      <c r="CKT20" s="12"/>
      <c r="CKU20" s="12"/>
      <c r="CKV20" s="12"/>
      <c r="CKW20" s="12"/>
      <c r="CKX20" s="12"/>
      <c r="CKY20" s="12"/>
      <c r="CKZ20" s="12"/>
      <c r="CLA20" s="12"/>
      <c r="CLB20" s="12"/>
      <c r="CLC20" s="12"/>
      <c r="CLD20" s="12"/>
      <c r="CLE20" s="12"/>
      <c r="CLF20" s="12"/>
      <c r="CLG20" s="12"/>
      <c r="CLH20" s="12"/>
      <c r="CLI20" s="12"/>
      <c r="CLJ20" s="12"/>
      <c r="CLK20" s="12"/>
      <c r="CLL20" s="12"/>
      <c r="CLM20" s="12"/>
      <c r="CLN20" s="12"/>
      <c r="CLO20" s="12"/>
      <c r="CLP20" s="12"/>
      <c r="CLQ20" s="12"/>
      <c r="CLR20" s="12"/>
      <c r="CLS20" s="12"/>
      <c r="CLT20" s="12"/>
      <c r="CLU20" s="12"/>
      <c r="CLV20" s="12"/>
      <c r="CLW20" s="12"/>
      <c r="CLX20" s="12"/>
      <c r="CLY20" s="12"/>
      <c r="CLZ20" s="12"/>
      <c r="CMA20" s="12"/>
      <c r="CMB20" s="12"/>
      <c r="CMC20" s="12"/>
      <c r="CMD20" s="12"/>
      <c r="CME20" s="12"/>
      <c r="CMF20" s="12"/>
      <c r="CMG20" s="12"/>
      <c r="CMH20" s="12"/>
      <c r="CMI20" s="12"/>
      <c r="CMJ20" s="12"/>
      <c r="CMK20" s="12"/>
      <c r="CML20" s="12"/>
      <c r="CMM20" s="12"/>
      <c r="CMN20" s="12"/>
      <c r="CMO20" s="12"/>
      <c r="CMP20" s="12"/>
      <c r="CMQ20" s="12"/>
      <c r="CMR20" s="12"/>
      <c r="CMS20" s="12"/>
      <c r="CMT20" s="12"/>
      <c r="CMU20" s="12"/>
      <c r="CMV20" s="12"/>
      <c r="CMW20" s="12"/>
      <c r="CMX20" s="12"/>
      <c r="CMY20" s="12"/>
      <c r="CMZ20" s="12"/>
      <c r="CNA20" s="12"/>
      <c r="CNB20" s="12"/>
      <c r="CNC20" s="12"/>
      <c r="CND20" s="12"/>
      <c r="CNE20" s="12"/>
      <c r="CNF20" s="12"/>
      <c r="CNG20" s="12"/>
      <c r="CNH20" s="12"/>
      <c r="CNI20" s="12"/>
      <c r="CNJ20" s="12"/>
      <c r="CNK20" s="12"/>
      <c r="CNL20" s="12"/>
      <c r="CNM20" s="12"/>
      <c r="CNN20" s="12"/>
      <c r="CNO20" s="12"/>
      <c r="CNP20" s="12"/>
      <c r="CNQ20" s="12"/>
      <c r="CNR20" s="12"/>
      <c r="CNS20" s="12"/>
      <c r="CNT20" s="12"/>
      <c r="CNU20" s="12"/>
      <c r="CNV20" s="12"/>
      <c r="CNW20" s="12"/>
      <c r="CNX20" s="12"/>
      <c r="CNY20" s="12"/>
      <c r="CNZ20" s="12"/>
      <c r="COA20" s="12"/>
      <c r="COB20" s="12"/>
      <c r="COC20" s="12"/>
      <c r="COD20" s="12"/>
      <c r="COE20" s="12"/>
      <c r="COF20" s="12"/>
      <c r="COG20" s="12"/>
      <c r="COH20" s="12"/>
      <c r="COI20" s="12"/>
      <c r="COJ20" s="12"/>
      <c r="COK20" s="12"/>
      <c r="COL20" s="12"/>
      <c r="COM20" s="12"/>
      <c r="CON20" s="12"/>
      <c r="COO20" s="12"/>
      <c r="COP20" s="12"/>
      <c r="COQ20" s="12"/>
      <c r="COR20" s="12"/>
      <c r="COS20" s="12"/>
      <c r="COT20" s="12"/>
      <c r="COU20" s="12"/>
      <c r="COV20" s="12"/>
      <c r="COW20" s="12"/>
      <c r="COX20" s="12"/>
      <c r="COY20" s="12"/>
      <c r="COZ20" s="12"/>
      <c r="CPA20" s="12"/>
      <c r="CPB20" s="12"/>
      <c r="CPC20" s="12"/>
      <c r="CPD20" s="12"/>
      <c r="CPE20" s="12"/>
      <c r="CPF20" s="12"/>
      <c r="CPG20" s="12"/>
      <c r="CPH20" s="12"/>
      <c r="CPI20" s="12"/>
      <c r="CPJ20" s="12"/>
      <c r="CPK20" s="12"/>
      <c r="CPL20" s="12"/>
      <c r="CPM20" s="12"/>
      <c r="CPN20" s="12"/>
      <c r="CPO20" s="12"/>
      <c r="CPP20" s="12"/>
      <c r="CPQ20" s="12"/>
      <c r="CPR20" s="12"/>
      <c r="CPS20" s="12"/>
      <c r="CPT20" s="12"/>
      <c r="CPU20" s="12"/>
      <c r="CPV20" s="12"/>
      <c r="CPW20" s="12"/>
      <c r="CPX20" s="12"/>
      <c r="CPY20" s="12"/>
      <c r="CPZ20" s="12"/>
      <c r="CQA20" s="12"/>
      <c r="CQB20" s="12"/>
      <c r="CQC20" s="12"/>
      <c r="CQD20" s="12"/>
      <c r="CQE20" s="12"/>
      <c r="CQF20" s="12"/>
      <c r="CQG20" s="12"/>
      <c r="CQH20" s="12"/>
      <c r="CQI20" s="12"/>
      <c r="CQJ20" s="12"/>
      <c r="CQK20" s="12"/>
      <c r="CQL20" s="12"/>
      <c r="CQM20" s="12"/>
      <c r="CQN20" s="12"/>
      <c r="CQO20" s="12"/>
      <c r="CQP20" s="12"/>
      <c r="CQQ20" s="12"/>
      <c r="CQR20" s="12"/>
      <c r="CQS20" s="12"/>
      <c r="CQT20" s="12"/>
      <c r="CQU20" s="12"/>
      <c r="CQV20" s="12"/>
      <c r="CQW20" s="12"/>
      <c r="CQX20" s="12"/>
      <c r="CQY20" s="12"/>
      <c r="CQZ20" s="12"/>
      <c r="CRA20" s="12"/>
      <c r="CRB20" s="12"/>
      <c r="CRC20" s="12"/>
      <c r="CRD20" s="12"/>
      <c r="CRE20" s="12"/>
      <c r="CRF20" s="12"/>
      <c r="CRG20" s="12"/>
      <c r="CRH20" s="12"/>
      <c r="CRI20" s="12"/>
      <c r="CRJ20" s="12"/>
      <c r="CRK20" s="12"/>
      <c r="CRL20" s="12"/>
      <c r="CRM20" s="12"/>
      <c r="CRN20" s="12"/>
      <c r="CRO20" s="12"/>
      <c r="CRP20" s="12"/>
      <c r="CRQ20" s="12"/>
      <c r="CRR20" s="12"/>
      <c r="CRS20" s="12"/>
      <c r="CRT20" s="12"/>
      <c r="CRU20" s="12"/>
      <c r="CRV20" s="12"/>
      <c r="CRW20" s="12"/>
      <c r="CRX20" s="12"/>
      <c r="CRY20" s="12"/>
      <c r="CRZ20" s="12"/>
      <c r="CSA20" s="12"/>
      <c r="CSB20" s="12"/>
      <c r="CSC20" s="12"/>
      <c r="CSD20" s="12"/>
      <c r="CSE20" s="12"/>
      <c r="CSF20" s="12"/>
      <c r="CSG20" s="12"/>
      <c r="CSH20" s="12"/>
      <c r="CSI20" s="12"/>
      <c r="CSJ20" s="12"/>
      <c r="CSK20" s="12"/>
      <c r="CSL20" s="12"/>
      <c r="CSM20" s="12"/>
      <c r="CSN20" s="12"/>
      <c r="CSO20" s="12"/>
      <c r="CSP20" s="12"/>
      <c r="CSQ20" s="12"/>
      <c r="CSR20" s="12"/>
      <c r="CSS20" s="12"/>
      <c r="CST20" s="12"/>
      <c r="CSU20" s="12"/>
      <c r="CSV20" s="12"/>
      <c r="CSW20" s="12"/>
      <c r="CSX20" s="12"/>
      <c r="CSY20" s="12"/>
      <c r="CSZ20" s="12"/>
      <c r="CTA20" s="12"/>
      <c r="CTB20" s="12"/>
      <c r="CTC20" s="12"/>
      <c r="CTD20" s="12"/>
      <c r="CTE20" s="12"/>
      <c r="CTF20" s="12"/>
      <c r="CTG20" s="12"/>
      <c r="CTH20" s="12"/>
      <c r="CTI20" s="12"/>
      <c r="CTJ20" s="12"/>
      <c r="CTK20" s="12"/>
      <c r="CTL20" s="12"/>
      <c r="CTM20" s="12"/>
      <c r="CTN20" s="12"/>
      <c r="CTO20" s="12"/>
      <c r="CTP20" s="12"/>
      <c r="CTQ20" s="12"/>
      <c r="CTR20" s="12"/>
      <c r="CTS20" s="12"/>
      <c r="CTT20" s="12"/>
      <c r="CTU20" s="12"/>
      <c r="CTV20" s="12"/>
      <c r="CTW20" s="12"/>
      <c r="CTX20" s="12"/>
      <c r="CTY20" s="12"/>
      <c r="CTZ20" s="12"/>
      <c r="CUA20" s="12"/>
      <c r="CUB20" s="12"/>
      <c r="CUC20" s="12"/>
      <c r="CUD20" s="12"/>
      <c r="CUE20" s="12"/>
      <c r="CUF20" s="12"/>
      <c r="CUG20" s="12"/>
      <c r="CUH20" s="12"/>
      <c r="CUI20" s="12"/>
      <c r="CUJ20" s="12"/>
      <c r="CUK20" s="12"/>
      <c r="CUL20" s="12"/>
      <c r="CUM20" s="12"/>
      <c r="CUN20" s="12"/>
      <c r="CUO20" s="12"/>
      <c r="CUP20" s="12"/>
      <c r="CUQ20" s="12"/>
      <c r="CUR20" s="12"/>
      <c r="CUS20" s="12"/>
      <c r="CUT20" s="12"/>
      <c r="CUU20" s="12"/>
      <c r="CUV20" s="12"/>
      <c r="CUW20" s="12"/>
      <c r="CUX20" s="12"/>
      <c r="CUY20" s="12"/>
      <c r="CUZ20" s="12"/>
      <c r="CVA20" s="12"/>
      <c r="CVB20" s="12"/>
      <c r="CVC20" s="12"/>
      <c r="CVD20" s="12"/>
      <c r="CVE20" s="12"/>
      <c r="CVF20" s="12"/>
      <c r="CVG20" s="12"/>
      <c r="CVH20" s="12"/>
      <c r="CVI20" s="12"/>
      <c r="CVJ20" s="12"/>
      <c r="CVK20" s="12"/>
      <c r="CVL20" s="12"/>
      <c r="CVM20" s="12"/>
      <c r="CVN20" s="12"/>
      <c r="CVO20" s="12"/>
      <c r="CVP20" s="12"/>
      <c r="CVQ20" s="12"/>
      <c r="CVR20" s="12"/>
      <c r="CVS20" s="12"/>
      <c r="CVT20" s="12"/>
      <c r="CVU20" s="12"/>
      <c r="CVV20" s="12"/>
      <c r="CVW20" s="12"/>
      <c r="CVX20" s="12"/>
      <c r="CVY20" s="12"/>
      <c r="CVZ20" s="12"/>
      <c r="CWA20" s="12"/>
      <c r="CWB20" s="12"/>
      <c r="CWC20" s="12"/>
      <c r="CWD20" s="12"/>
      <c r="CWE20" s="12"/>
      <c r="CWF20" s="12"/>
      <c r="CWG20" s="12"/>
      <c r="CWH20" s="12"/>
      <c r="CWI20" s="12"/>
      <c r="CWJ20" s="12"/>
      <c r="CWK20" s="12"/>
      <c r="CWL20" s="12"/>
      <c r="CWM20" s="12"/>
      <c r="CWN20" s="12"/>
      <c r="CWO20" s="12"/>
      <c r="CWP20" s="12"/>
      <c r="CWQ20" s="12"/>
      <c r="CWR20" s="12"/>
      <c r="CWS20" s="12"/>
      <c r="CWT20" s="12"/>
      <c r="CWU20" s="12"/>
      <c r="CWV20" s="12"/>
      <c r="CWW20" s="12"/>
      <c r="CWX20" s="12"/>
      <c r="CWY20" s="12"/>
      <c r="CWZ20" s="12"/>
      <c r="CXA20" s="12"/>
      <c r="CXB20" s="12"/>
      <c r="CXC20" s="12"/>
      <c r="CXD20" s="12"/>
      <c r="CXE20" s="12"/>
      <c r="CXF20" s="12"/>
      <c r="CXG20" s="12"/>
      <c r="CXH20" s="12"/>
      <c r="CXI20" s="12"/>
      <c r="CXJ20" s="12"/>
      <c r="CXK20" s="12"/>
      <c r="CXL20" s="12"/>
      <c r="CXM20" s="12"/>
      <c r="CXN20" s="12"/>
      <c r="CXO20" s="12"/>
      <c r="CXP20" s="12"/>
      <c r="CXQ20" s="12"/>
      <c r="CXR20" s="12"/>
      <c r="CXS20" s="12"/>
      <c r="CXT20" s="12"/>
      <c r="CXU20" s="12"/>
      <c r="CXV20" s="12"/>
      <c r="CXW20" s="12"/>
      <c r="CXX20" s="12"/>
      <c r="CXY20" s="12"/>
      <c r="CXZ20" s="12"/>
      <c r="CYA20" s="12"/>
      <c r="CYB20" s="12"/>
      <c r="CYC20" s="12"/>
      <c r="CYD20" s="12"/>
      <c r="CYE20" s="12"/>
      <c r="CYF20" s="12"/>
      <c r="CYG20" s="12"/>
      <c r="CYH20" s="12"/>
      <c r="CYI20" s="12"/>
      <c r="CYJ20" s="12"/>
      <c r="CYK20" s="12"/>
      <c r="CYL20" s="12"/>
      <c r="CYM20" s="12"/>
      <c r="CYN20" s="12"/>
      <c r="CYO20" s="12"/>
      <c r="CYP20" s="12"/>
      <c r="CYQ20" s="12"/>
      <c r="CYR20" s="12"/>
      <c r="CYS20" s="12"/>
      <c r="CYT20" s="12"/>
      <c r="CYU20" s="12"/>
      <c r="CYV20" s="12"/>
      <c r="CYW20" s="12"/>
      <c r="CYX20" s="12"/>
      <c r="CYY20" s="12"/>
      <c r="CYZ20" s="12"/>
      <c r="CZA20" s="12"/>
      <c r="CZB20" s="12"/>
      <c r="CZC20" s="12"/>
      <c r="CZD20" s="12"/>
      <c r="CZE20" s="12"/>
      <c r="CZF20" s="12"/>
      <c r="CZG20" s="12"/>
      <c r="CZH20" s="12"/>
      <c r="CZI20" s="12"/>
      <c r="CZJ20" s="12"/>
      <c r="CZK20" s="12"/>
      <c r="CZL20" s="12"/>
      <c r="CZM20" s="12"/>
      <c r="CZN20" s="12"/>
      <c r="CZO20" s="12"/>
      <c r="CZP20" s="12"/>
      <c r="CZQ20" s="12"/>
      <c r="CZR20" s="12"/>
      <c r="CZS20" s="12"/>
      <c r="CZT20" s="12"/>
      <c r="CZU20" s="12"/>
      <c r="CZV20" s="12"/>
      <c r="CZW20" s="12"/>
      <c r="CZX20" s="12"/>
      <c r="CZY20" s="12"/>
      <c r="CZZ20" s="12"/>
      <c r="DAA20" s="12"/>
      <c r="DAB20" s="12"/>
      <c r="DAC20" s="12"/>
      <c r="DAD20" s="12"/>
      <c r="DAE20" s="12"/>
      <c r="DAF20" s="12"/>
      <c r="DAG20" s="12"/>
      <c r="DAH20" s="12"/>
      <c r="DAI20" s="12"/>
      <c r="DAJ20" s="12"/>
      <c r="DAK20" s="12"/>
      <c r="DAL20" s="12"/>
      <c r="DAM20" s="12"/>
      <c r="DAN20" s="12"/>
      <c r="DAO20" s="12"/>
      <c r="DAP20" s="12"/>
      <c r="DAQ20" s="12"/>
      <c r="DAR20" s="12"/>
      <c r="DAS20" s="12"/>
      <c r="DAT20" s="12"/>
      <c r="DAU20" s="12"/>
      <c r="DAV20" s="12"/>
      <c r="DAW20" s="12"/>
      <c r="DAX20" s="12"/>
      <c r="DAY20" s="12"/>
      <c r="DAZ20" s="12"/>
      <c r="DBA20" s="12"/>
      <c r="DBB20" s="12"/>
      <c r="DBC20" s="12"/>
      <c r="DBD20" s="12"/>
      <c r="DBE20" s="12"/>
      <c r="DBF20" s="12"/>
      <c r="DBG20" s="12"/>
      <c r="DBH20" s="12"/>
      <c r="DBI20" s="12"/>
      <c r="DBJ20" s="12"/>
      <c r="DBK20" s="12"/>
      <c r="DBL20" s="12"/>
      <c r="DBM20" s="12"/>
    </row>
    <row r="21" spans="1:2769" s="11" customFormat="1" ht="227" customHeight="1">
      <c r="A21" s="80" t="s">
        <v>114</v>
      </c>
      <c r="B21" s="89" t="s">
        <v>170</v>
      </c>
      <c r="C21" s="80" t="s">
        <v>48</v>
      </c>
      <c r="D21" s="80" t="s">
        <v>1187</v>
      </c>
      <c r="E21" s="80" t="s">
        <v>808</v>
      </c>
      <c r="F21" s="80" t="s">
        <v>102</v>
      </c>
      <c r="G21" s="80" t="s">
        <v>171</v>
      </c>
      <c r="H21" s="80" t="s">
        <v>135</v>
      </c>
      <c r="I21" s="80" t="s">
        <v>199</v>
      </c>
      <c r="J21" s="80" t="s">
        <v>199</v>
      </c>
      <c r="K21" s="80" t="s">
        <v>77</v>
      </c>
      <c r="L21" s="80" t="s">
        <v>82</v>
      </c>
      <c r="M21" s="90">
        <v>42475</v>
      </c>
      <c r="N21" s="80" t="s">
        <v>95</v>
      </c>
      <c r="O21" s="80">
        <v>-25.5334</v>
      </c>
      <c r="P21" s="80">
        <v>31.3323</v>
      </c>
      <c r="Q21" s="80" t="s">
        <v>1959</v>
      </c>
      <c r="R21" s="80" t="s">
        <v>80</v>
      </c>
      <c r="S21" s="80" t="s">
        <v>199</v>
      </c>
      <c r="T21" s="80" t="s">
        <v>136</v>
      </c>
      <c r="U21" s="80" t="s">
        <v>123</v>
      </c>
      <c r="V21" s="80" t="s">
        <v>128</v>
      </c>
      <c r="W21" s="80" t="s">
        <v>44</v>
      </c>
      <c r="X21" s="80" t="s">
        <v>82</v>
      </c>
      <c r="Y21" s="80" t="s">
        <v>199</v>
      </c>
      <c r="Z21" s="80" t="s">
        <v>199</v>
      </c>
      <c r="AA21" s="89" t="s">
        <v>157</v>
      </c>
      <c r="AB21" s="89" t="s">
        <v>307</v>
      </c>
      <c r="AC21" s="80" t="s">
        <v>1479</v>
      </c>
      <c r="AD21" s="80" t="s">
        <v>34</v>
      </c>
      <c r="AE21" s="80" t="s">
        <v>193</v>
      </c>
      <c r="AF21" s="80" t="s">
        <v>192</v>
      </c>
      <c r="AG21" s="80" t="s">
        <v>77</v>
      </c>
      <c r="AH21" s="80" t="s">
        <v>233</v>
      </c>
      <c r="AI21" s="80" t="s">
        <v>1059</v>
      </c>
      <c r="AJ21" s="80" t="s">
        <v>223</v>
      </c>
      <c r="AK21" s="80" t="s">
        <v>1019</v>
      </c>
      <c r="AL21" s="80" t="s">
        <v>77</v>
      </c>
      <c r="AM21" s="80" t="s">
        <v>1377</v>
      </c>
      <c r="AN21" s="80" t="s">
        <v>24</v>
      </c>
      <c r="AO21" s="80" t="s">
        <v>83</v>
      </c>
      <c r="AP21" s="80" t="s">
        <v>1395</v>
      </c>
      <c r="AQ21" s="80" t="s">
        <v>46</v>
      </c>
      <c r="AR21" s="80" t="s">
        <v>199</v>
      </c>
      <c r="AS21" s="80" t="s">
        <v>199</v>
      </c>
      <c r="AT21" s="90" t="s">
        <v>199</v>
      </c>
      <c r="AU21" s="80" t="s">
        <v>101</v>
      </c>
      <c r="AV21" s="80" t="s">
        <v>2117</v>
      </c>
      <c r="AW21" s="95" t="s">
        <v>1606</v>
      </c>
      <c r="AX21" s="80" t="s">
        <v>105</v>
      </c>
      <c r="AY21" s="80" t="s">
        <v>138</v>
      </c>
      <c r="AZ21" s="80" t="s">
        <v>185</v>
      </c>
      <c r="BA21" s="80"/>
      <c r="BB21" s="80" t="s">
        <v>94</v>
      </c>
      <c r="BC21" s="94">
        <v>42475</v>
      </c>
      <c r="BD21" s="12"/>
      <c r="BE21" s="12"/>
      <c r="BF21" s="12"/>
      <c r="BG21" s="12"/>
      <c r="BH21" s="12"/>
      <c r="BI21" s="12"/>
      <c r="BJ21" s="12"/>
      <c r="BK21" s="12"/>
      <c r="BL21" s="12"/>
      <c r="BM21" s="12"/>
      <c r="BN21" s="12"/>
      <c r="BO21" s="12"/>
      <c r="BP21" s="12"/>
      <c r="BQ21" s="12"/>
      <c r="BR21" s="12"/>
      <c r="BS21" s="12"/>
      <c r="BT21" s="12"/>
      <c r="BU21" s="12"/>
      <c r="BV21" s="12"/>
      <c r="BW21" s="12"/>
      <c r="BX21" s="12"/>
      <c r="BY21" s="12"/>
      <c r="BZ21" s="12"/>
      <c r="CA21" s="12"/>
      <c r="CB21" s="12"/>
      <c r="CC21" s="12"/>
      <c r="CD21" s="12"/>
      <c r="CE21" s="12"/>
      <c r="CF21" s="12"/>
      <c r="CG21" s="12"/>
      <c r="CH21" s="12"/>
      <c r="CI21" s="12"/>
      <c r="CJ21" s="12"/>
      <c r="CK21" s="12"/>
      <c r="CL21" s="12"/>
      <c r="CM21" s="12"/>
      <c r="CN21" s="12"/>
      <c r="CO21" s="12"/>
      <c r="CP21" s="12"/>
      <c r="CQ21" s="12"/>
      <c r="CR21" s="12"/>
      <c r="CS21" s="12"/>
      <c r="CT21" s="12"/>
      <c r="CU21" s="12"/>
      <c r="CV21" s="12"/>
      <c r="CW21" s="12"/>
      <c r="CX21" s="12"/>
      <c r="CY21" s="12"/>
      <c r="CZ21" s="12"/>
      <c r="DA21" s="12"/>
      <c r="DB21" s="12"/>
      <c r="DC21" s="12"/>
      <c r="DD21" s="12"/>
      <c r="DE21" s="12"/>
      <c r="DF21" s="12"/>
      <c r="DG21" s="12"/>
      <c r="DH21" s="12"/>
      <c r="DI21" s="12"/>
      <c r="DJ21" s="12"/>
      <c r="DK21" s="12"/>
      <c r="DL21" s="12"/>
      <c r="DM21" s="12"/>
      <c r="DN21" s="12"/>
      <c r="DO21" s="12"/>
      <c r="DP21" s="12"/>
      <c r="DQ21" s="12"/>
      <c r="DR21" s="12"/>
      <c r="DS21" s="12"/>
      <c r="DT21" s="12"/>
      <c r="DU21" s="12"/>
      <c r="DV21" s="12"/>
      <c r="DW21" s="12"/>
      <c r="DX21" s="12"/>
      <c r="DY21" s="12"/>
      <c r="DZ21" s="12"/>
      <c r="EA21" s="12"/>
      <c r="EB21" s="12"/>
      <c r="EC21" s="12"/>
      <c r="ED21" s="12"/>
      <c r="EE21" s="12"/>
      <c r="EF21" s="12"/>
      <c r="EG21" s="12"/>
      <c r="EH21" s="12"/>
      <c r="EI21" s="12"/>
      <c r="EJ21" s="12"/>
      <c r="EK21" s="12"/>
      <c r="EL21" s="12"/>
      <c r="EM21" s="12"/>
      <c r="EN21" s="12"/>
      <c r="EO21" s="12"/>
      <c r="EP21" s="12"/>
      <c r="EQ21" s="12"/>
      <c r="ER21" s="12"/>
      <c r="ES21" s="12"/>
      <c r="ET21" s="12"/>
      <c r="EU21" s="12"/>
      <c r="EV21" s="12"/>
      <c r="EW21" s="12"/>
      <c r="EX21" s="12"/>
      <c r="EY21" s="12"/>
      <c r="EZ21" s="12"/>
      <c r="FA21" s="12"/>
      <c r="FB21" s="12"/>
      <c r="FC21" s="12"/>
      <c r="FD21" s="12"/>
      <c r="FE21" s="12"/>
      <c r="FF21" s="12"/>
      <c r="FG21" s="12"/>
      <c r="FH21" s="12"/>
      <c r="FI21" s="12"/>
      <c r="FJ21" s="12"/>
      <c r="FK21" s="12"/>
      <c r="FL21" s="12"/>
      <c r="FM21" s="12"/>
      <c r="FN21" s="12"/>
      <c r="FO21" s="12"/>
      <c r="FP21" s="12"/>
      <c r="FQ21" s="12"/>
      <c r="FR21" s="12"/>
      <c r="FS21" s="12"/>
      <c r="FT21" s="12"/>
      <c r="FU21" s="12"/>
      <c r="FV21" s="12"/>
      <c r="FW21" s="12"/>
      <c r="FX21" s="12"/>
      <c r="FY21" s="12"/>
      <c r="FZ21" s="12"/>
      <c r="GA21" s="12"/>
      <c r="GB21" s="12"/>
      <c r="GC21" s="12"/>
      <c r="GD21" s="12"/>
      <c r="GE21" s="12"/>
      <c r="GF21" s="12"/>
      <c r="GG21" s="12"/>
      <c r="GH21" s="12"/>
      <c r="GI21" s="12"/>
      <c r="GJ21" s="12"/>
      <c r="GK21" s="12"/>
      <c r="GL21" s="12"/>
      <c r="GM21" s="12"/>
      <c r="GN21" s="12"/>
      <c r="GO21" s="12"/>
      <c r="GP21" s="12"/>
      <c r="GQ21" s="12"/>
      <c r="GR21" s="12"/>
      <c r="GS21" s="12"/>
      <c r="GT21" s="12"/>
      <c r="GU21" s="12"/>
      <c r="GV21" s="12"/>
      <c r="GW21" s="12"/>
      <c r="GX21" s="12"/>
      <c r="GY21" s="12"/>
      <c r="GZ21" s="12"/>
      <c r="HA21" s="12"/>
      <c r="HB21" s="12"/>
      <c r="HC21" s="12"/>
      <c r="HD21" s="12"/>
      <c r="HE21" s="12"/>
      <c r="HF21" s="12"/>
      <c r="HG21" s="12"/>
      <c r="HH21" s="12"/>
      <c r="HI21" s="12"/>
      <c r="HJ21" s="12"/>
      <c r="HK21" s="12"/>
      <c r="HL21" s="12"/>
      <c r="HM21" s="12"/>
      <c r="HN21" s="12"/>
      <c r="HO21" s="12"/>
      <c r="HP21" s="12"/>
      <c r="HQ21" s="12"/>
      <c r="HR21" s="12"/>
      <c r="HS21" s="12"/>
      <c r="HT21" s="12"/>
      <c r="HU21" s="12"/>
      <c r="HV21" s="12"/>
      <c r="HW21" s="12"/>
      <c r="HX21" s="12"/>
      <c r="HY21" s="12"/>
      <c r="HZ21" s="12"/>
      <c r="IA21" s="12"/>
      <c r="IB21" s="12"/>
      <c r="IC21" s="12"/>
      <c r="ID21" s="12"/>
      <c r="IE21" s="12"/>
      <c r="IF21" s="12"/>
      <c r="IG21" s="12"/>
      <c r="IH21" s="12"/>
      <c r="II21" s="12"/>
      <c r="IJ21" s="12"/>
      <c r="IK21" s="12"/>
      <c r="IL21" s="12"/>
      <c r="IM21" s="12"/>
      <c r="IN21" s="12"/>
      <c r="IO21" s="12"/>
      <c r="IP21" s="12"/>
      <c r="IQ21" s="12"/>
      <c r="IR21" s="12"/>
      <c r="IS21" s="12"/>
      <c r="IT21" s="12"/>
      <c r="IU21" s="12"/>
      <c r="IV21" s="12"/>
      <c r="IW21" s="12"/>
      <c r="IX21" s="12"/>
      <c r="IY21" s="12"/>
      <c r="IZ21" s="12"/>
      <c r="JA21" s="12"/>
      <c r="JB21" s="12"/>
      <c r="JC21" s="12"/>
      <c r="JD21" s="12"/>
      <c r="JE21" s="12"/>
      <c r="JF21" s="12"/>
      <c r="JG21" s="12"/>
      <c r="JH21" s="12"/>
      <c r="JI21" s="12"/>
      <c r="JJ21" s="12"/>
      <c r="JK21" s="12"/>
      <c r="JL21" s="12"/>
      <c r="JM21" s="12"/>
      <c r="JN21" s="12"/>
      <c r="JO21" s="12"/>
      <c r="JP21" s="12"/>
      <c r="JQ21" s="12"/>
      <c r="JR21" s="12"/>
      <c r="JS21" s="12"/>
      <c r="JT21" s="12"/>
      <c r="JU21" s="12"/>
      <c r="JV21" s="12"/>
      <c r="JW21" s="12"/>
      <c r="JX21" s="12"/>
      <c r="JY21" s="12"/>
      <c r="JZ21" s="12"/>
      <c r="KA21" s="12"/>
      <c r="KB21" s="12"/>
      <c r="KC21" s="12"/>
      <c r="KD21" s="12"/>
      <c r="KE21" s="12"/>
      <c r="KF21" s="12"/>
      <c r="KG21" s="12"/>
      <c r="KH21" s="12"/>
      <c r="KI21" s="12"/>
      <c r="KJ21" s="12"/>
      <c r="KK21" s="12"/>
      <c r="KL21" s="12"/>
      <c r="KM21" s="12"/>
      <c r="KN21" s="12"/>
      <c r="KO21" s="12"/>
      <c r="KP21" s="12"/>
      <c r="KQ21" s="12"/>
      <c r="KR21" s="12"/>
      <c r="KS21" s="12"/>
      <c r="KT21" s="12"/>
      <c r="KU21" s="12"/>
      <c r="KV21" s="12"/>
      <c r="KW21" s="12"/>
      <c r="KX21" s="12"/>
      <c r="KY21" s="12"/>
      <c r="KZ21" s="12"/>
      <c r="LA21" s="12"/>
      <c r="LB21" s="12"/>
      <c r="LC21" s="12"/>
      <c r="LD21" s="12"/>
      <c r="LE21" s="12"/>
      <c r="LF21" s="12"/>
      <c r="LG21" s="12"/>
      <c r="LH21" s="12"/>
      <c r="LI21" s="12"/>
      <c r="LJ21" s="12"/>
      <c r="LK21" s="12"/>
      <c r="LL21" s="12"/>
      <c r="LM21" s="12"/>
      <c r="LN21" s="12"/>
      <c r="LO21" s="12"/>
      <c r="LP21" s="12"/>
      <c r="LQ21" s="12"/>
      <c r="LR21" s="12"/>
      <c r="LS21" s="12"/>
      <c r="LT21" s="12"/>
      <c r="LU21" s="12"/>
      <c r="LV21" s="12"/>
      <c r="LW21" s="12"/>
      <c r="LX21" s="12"/>
      <c r="LY21" s="12"/>
      <c r="LZ21" s="12"/>
      <c r="MA21" s="12"/>
      <c r="MB21" s="12"/>
      <c r="MC21" s="12"/>
      <c r="MD21" s="12"/>
      <c r="ME21" s="12"/>
      <c r="MF21" s="12"/>
      <c r="MG21" s="12"/>
      <c r="MH21" s="12"/>
      <c r="MI21" s="12"/>
      <c r="MJ21" s="12"/>
      <c r="MK21" s="12"/>
      <c r="ML21" s="12"/>
      <c r="MM21" s="12"/>
      <c r="MN21" s="12"/>
      <c r="MO21" s="12"/>
      <c r="MP21" s="12"/>
      <c r="MQ21" s="12"/>
      <c r="MR21" s="12"/>
      <c r="MS21" s="12"/>
      <c r="MT21" s="12"/>
      <c r="MU21" s="12"/>
      <c r="MV21" s="12"/>
      <c r="MW21" s="12"/>
      <c r="MX21" s="12"/>
      <c r="MY21" s="12"/>
      <c r="MZ21" s="12"/>
      <c r="NA21" s="12"/>
      <c r="NB21" s="12"/>
      <c r="NC21" s="12"/>
      <c r="ND21" s="12"/>
      <c r="NE21" s="12"/>
      <c r="NF21" s="12"/>
      <c r="NG21" s="12"/>
      <c r="NH21" s="12"/>
      <c r="NI21" s="12"/>
      <c r="NJ21" s="12"/>
      <c r="NK21" s="12"/>
      <c r="NL21" s="12"/>
      <c r="NM21" s="12"/>
      <c r="NN21" s="12"/>
      <c r="NO21" s="12"/>
      <c r="NP21" s="12"/>
      <c r="NQ21" s="12"/>
      <c r="NR21" s="12"/>
      <c r="NS21" s="12"/>
      <c r="NT21" s="12"/>
      <c r="NU21" s="12"/>
      <c r="NV21" s="12"/>
      <c r="NW21" s="12"/>
      <c r="NX21" s="12"/>
      <c r="NY21" s="12"/>
      <c r="NZ21" s="12"/>
      <c r="OA21" s="12"/>
      <c r="OB21" s="12"/>
      <c r="OC21" s="12"/>
      <c r="OD21" s="12"/>
      <c r="OE21" s="12"/>
      <c r="OF21" s="12"/>
      <c r="OG21" s="12"/>
      <c r="OH21" s="12"/>
      <c r="OI21" s="12"/>
      <c r="OJ21" s="12"/>
      <c r="OK21" s="12"/>
      <c r="OL21" s="12"/>
      <c r="OM21" s="12"/>
      <c r="ON21" s="12"/>
      <c r="OO21" s="12"/>
      <c r="OP21" s="12"/>
      <c r="OQ21" s="12"/>
      <c r="OR21" s="12"/>
      <c r="OS21" s="12"/>
      <c r="OT21" s="12"/>
      <c r="OU21" s="12"/>
      <c r="OV21" s="12"/>
      <c r="OW21" s="12"/>
      <c r="OX21" s="12"/>
      <c r="OY21" s="12"/>
      <c r="OZ21" s="12"/>
      <c r="PA21" s="12"/>
      <c r="PB21" s="12"/>
      <c r="PC21" s="12"/>
      <c r="PD21" s="12"/>
      <c r="PE21" s="12"/>
      <c r="PF21" s="12"/>
      <c r="PG21" s="12"/>
      <c r="PH21" s="12"/>
      <c r="PI21" s="12"/>
      <c r="PJ21" s="12"/>
      <c r="PK21" s="12"/>
      <c r="PL21" s="12"/>
      <c r="PM21" s="12"/>
      <c r="PN21" s="12"/>
      <c r="PO21" s="12"/>
      <c r="PP21" s="12"/>
      <c r="PQ21" s="12"/>
      <c r="PR21" s="12"/>
      <c r="PS21" s="12"/>
      <c r="PT21" s="12"/>
      <c r="PU21" s="12"/>
      <c r="PV21" s="12"/>
      <c r="PW21" s="12"/>
      <c r="PX21" s="12"/>
      <c r="PY21" s="12"/>
      <c r="PZ21" s="12"/>
      <c r="QA21" s="12"/>
      <c r="QB21" s="12"/>
      <c r="QC21" s="12"/>
      <c r="QD21" s="12"/>
      <c r="QE21" s="12"/>
      <c r="QF21" s="12"/>
      <c r="QG21" s="12"/>
      <c r="QH21" s="12"/>
      <c r="QI21" s="12"/>
      <c r="QJ21" s="12"/>
      <c r="QK21" s="12"/>
      <c r="QL21" s="12"/>
      <c r="QM21" s="12"/>
      <c r="QN21" s="12"/>
      <c r="QO21" s="12"/>
      <c r="QP21" s="12"/>
      <c r="QQ21" s="12"/>
      <c r="QR21" s="12"/>
      <c r="QS21" s="12"/>
      <c r="QT21" s="12"/>
      <c r="QU21" s="12"/>
      <c r="QV21" s="12"/>
      <c r="QW21" s="12"/>
      <c r="QX21" s="12"/>
      <c r="QY21" s="12"/>
      <c r="QZ21" s="12"/>
      <c r="RA21" s="12"/>
      <c r="RB21" s="12"/>
      <c r="RC21" s="12"/>
      <c r="RD21" s="12"/>
      <c r="RE21" s="12"/>
      <c r="RF21" s="12"/>
      <c r="RG21" s="12"/>
      <c r="RH21" s="12"/>
      <c r="RI21" s="12"/>
      <c r="RJ21" s="12"/>
      <c r="RK21" s="12"/>
      <c r="RL21" s="12"/>
      <c r="RM21" s="12"/>
      <c r="RN21" s="12"/>
      <c r="RO21" s="12"/>
      <c r="RP21" s="12"/>
      <c r="RQ21" s="12"/>
      <c r="RR21" s="12"/>
      <c r="RS21" s="12"/>
      <c r="RT21" s="12"/>
      <c r="RU21" s="12"/>
      <c r="RV21" s="12"/>
      <c r="RW21" s="12"/>
      <c r="RX21" s="12"/>
      <c r="RY21" s="12"/>
      <c r="RZ21" s="12"/>
      <c r="SA21" s="12"/>
      <c r="SB21" s="12"/>
      <c r="SC21" s="12"/>
      <c r="SD21" s="12"/>
      <c r="SE21" s="12"/>
      <c r="SF21" s="12"/>
      <c r="SG21" s="12"/>
      <c r="SH21" s="12"/>
      <c r="SI21" s="12"/>
      <c r="SJ21" s="12"/>
      <c r="SK21" s="12"/>
      <c r="SL21" s="12"/>
      <c r="SM21" s="12"/>
      <c r="SN21" s="12"/>
      <c r="SO21" s="12"/>
      <c r="SP21" s="12"/>
      <c r="SQ21" s="12"/>
      <c r="SR21" s="12"/>
      <c r="SS21" s="12"/>
      <c r="ST21" s="12"/>
      <c r="SU21" s="12"/>
      <c r="SV21" s="12"/>
      <c r="SW21" s="12"/>
      <c r="SX21" s="12"/>
      <c r="SY21" s="12"/>
      <c r="SZ21" s="12"/>
      <c r="TA21" s="12"/>
      <c r="TB21" s="12"/>
      <c r="TC21" s="12"/>
      <c r="TD21" s="12"/>
      <c r="TE21" s="12"/>
      <c r="TF21" s="12"/>
      <c r="TG21" s="12"/>
      <c r="TH21" s="12"/>
      <c r="TI21" s="12"/>
      <c r="TJ21" s="12"/>
      <c r="TK21" s="12"/>
      <c r="TL21" s="12"/>
      <c r="TM21" s="12"/>
      <c r="TN21" s="12"/>
      <c r="TO21" s="12"/>
      <c r="TP21" s="12"/>
      <c r="TQ21" s="12"/>
      <c r="TR21" s="12"/>
      <c r="TS21" s="12"/>
      <c r="TT21" s="12"/>
      <c r="TU21" s="12"/>
      <c r="TV21" s="12"/>
      <c r="TW21" s="12"/>
      <c r="TX21" s="12"/>
      <c r="TY21" s="12"/>
      <c r="TZ21" s="12"/>
      <c r="UA21" s="12"/>
      <c r="UB21" s="12"/>
      <c r="UC21" s="12"/>
      <c r="UD21" s="12"/>
      <c r="UE21" s="12"/>
      <c r="UF21" s="12"/>
      <c r="UG21" s="12"/>
      <c r="UH21" s="12"/>
      <c r="UI21" s="12"/>
      <c r="UJ21" s="12"/>
      <c r="UK21" s="12"/>
      <c r="UL21" s="12"/>
      <c r="UM21" s="12"/>
      <c r="UN21" s="12"/>
      <c r="UO21" s="12"/>
      <c r="UP21" s="12"/>
      <c r="UQ21" s="12"/>
      <c r="UR21" s="12"/>
      <c r="US21" s="12"/>
      <c r="UT21" s="12"/>
      <c r="UU21" s="12"/>
      <c r="UV21" s="12"/>
      <c r="UW21" s="12"/>
      <c r="UX21" s="12"/>
      <c r="UY21" s="12"/>
      <c r="UZ21" s="12"/>
      <c r="VA21" s="12"/>
      <c r="VB21" s="12"/>
      <c r="VC21" s="12"/>
      <c r="VD21" s="12"/>
      <c r="VE21" s="12"/>
      <c r="VF21" s="12"/>
      <c r="VG21" s="12"/>
      <c r="VH21" s="12"/>
      <c r="VI21" s="12"/>
      <c r="VJ21" s="12"/>
      <c r="VK21" s="12"/>
      <c r="VL21" s="12"/>
      <c r="VM21" s="12"/>
      <c r="VN21" s="12"/>
      <c r="VO21" s="12"/>
      <c r="VP21" s="12"/>
      <c r="VQ21" s="12"/>
      <c r="VR21" s="12"/>
      <c r="VS21" s="12"/>
      <c r="VT21" s="12"/>
      <c r="VU21" s="12"/>
      <c r="VV21" s="12"/>
      <c r="VW21" s="12"/>
      <c r="VX21" s="12"/>
      <c r="VY21" s="12"/>
      <c r="VZ21" s="12"/>
      <c r="WA21" s="12"/>
      <c r="WB21" s="12"/>
      <c r="WC21" s="12"/>
      <c r="WD21" s="12"/>
      <c r="WE21" s="12"/>
      <c r="WF21" s="12"/>
      <c r="WG21" s="12"/>
      <c r="WH21" s="12"/>
      <c r="WI21" s="12"/>
      <c r="WJ21" s="12"/>
      <c r="WK21" s="12"/>
      <c r="WL21" s="12"/>
      <c r="WM21" s="12"/>
      <c r="WN21" s="12"/>
      <c r="WO21" s="12"/>
      <c r="WP21" s="12"/>
      <c r="WQ21" s="12"/>
      <c r="WR21" s="12"/>
      <c r="WS21" s="12"/>
      <c r="WT21" s="12"/>
      <c r="WU21" s="12"/>
      <c r="WV21" s="12"/>
      <c r="WW21" s="12"/>
      <c r="WX21" s="12"/>
      <c r="WY21" s="12"/>
      <c r="WZ21" s="12"/>
      <c r="XA21" s="12"/>
      <c r="XB21" s="12"/>
      <c r="XC21" s="12"/>
      <c r="XD21" s="12"/>
      <c r="XE21" s="12"/>
      <c r="XF21" s="12"/>
      <c r="XG21" s="12"/>
      <c r="XH21" s="12"/>
      <c r="XI21" s="12"/>
      <c r="XJ21" s="12"/>
      <c r="XK21" s="12"/>
      <c r="XL21" s="12"/>
      <c r="XM21" s="12"/>
      <c r="XN21" s="12"/>
      <c r="XO21" s="12"/>
      <c r="XP21" s="12"/>
      <c r="XQ21" s="12"/>
      <c r="XR21" s="12"/>
      <c r="XS21" s="12"/>
      <c r="XT21" s="12"/>
      <c r="XU21" s="12"/>
      <c r="XV21" s="12"/>
      <c r="XW21" s="12"/>
      <c r="XX21" s="12"/>
      <c r="XY21" s="12"/>
      <c r="XZ21" s="12"/>
      <c r="YA21" s="12"/>
      <c r="YB21" s="12"/>
      <c r="YC21" s="12"/>
      <c r="YD21" s="12"/>
      <c r="YE21" s="12"/>
      <c r="YF21" s="12"/>
      <c r="YG21" s="12"/>
      <c r="YH21" s="12"/>
      <c r="YI21" s="12"/>
      <c r="YJ21" s="12"/>
      <c r="YK21" s="12"/>
      <c r="YL21" s="12"/>
      <c r="YM21" s="12"/>
      <c r="YN21" s="12"/>
      <c r="YO21" s="12"/>
      <c r="YP21" s="12"/>
      <c r="YQ21" s="12"/>
      <c r="YR21" s="12"/>
      <c r="YS21" s="12"/>
      <c r="YT21" s="12"/>
      <c r="YU21" s="12"/>
      <c r="YV21" s="12"/>
      <c r="YW21" s="12"/>
      <c r="YX21" s="12"/>
      <c r="YY21" s="12"/>
      <c r="YZ21" s="12"/>
      <c r="ZA21" s="12"/>
      <c r="ZB21" s="12"/>
      <c r="ZC21" s="12"/>
      <c r="ZD21" s="12"/>
      <c r="ZE21" s="12"/>
      <c r="ZF21" s="12"/>
      <c r="ZG21" s="12"/>
      <c r="ZH21" s="12"/>
      <c r="ZI21" s="12"/>
      <c r="ZJ21" s="12"/>
      <c r="ZK21" s="12"/>
      <c r="ZL21" s="12"/>
      <c r="ZM21" s="12"/>
      <c r="ZN21" s="12"/>
      <c r="ZO21" s="12"/>
      <c r="ZP21" s="12"/>
      <c r="ZQ21" s="12"/>
      <c r="ZR21" s="12"/>
      <c r="ZS21" s="12"/>
      <c r="ZT21" s="12"/>
      <c r="ZU21" s="12"/>
      <c r="ZV21" s="12"/>
      <c r="ZW21" s="12"/>
      <c r="ZX21" s="12"/>
      <c r="ZY21" s="12"/>
      <c r="ZZ21" s="12"/>
      <c r="AAA21" s="12"/>
      <c r="AAB21" s="12"/>
      <c r="AAC21" s="12"/>
      <c r="AAD21" s="12"/>
      <c r="AAE21" s="12"/>
      <c r="AAF21" s="12"/>
      <c r="AAG21" s="12"/>
      <c r="AAH21" s="12"/>
      <c r="AAI21" s="12"/>
      <c r="AAJ21" s="12"/>
      <c r="AAK21" s="12"/>
      <c r="AAL21" s="12"/>
      <c r="AAM21" s="12"/>
      <c r="AAN21" s="12"/>
      <c r="AAO21" s="12"/>
      <c r="AAP21" s="12"/>
      <c r="AAQ21" s="12"/>
      <c r="AAR21" s="12"/>
      <c r="AAS21" s="12"/>
      <c r="AAT21" s="12"/>
      <c r="AAU21" s="12"/>
      <c r="AAV21" s="12"/>
      <c r="AAW21" s="12"/>
      <c r="AAX21" s="12"/>
      <c r="AAY21" s="12"/>
      <c r="AAZ21" s="12"/>
      <c r="ABA21" s="12"/>
      <c r="ABB21" s="12"/>
      <c r="ABC21" s="12"/>
      <c r="ABD21" s="12"/>
      <c r="ABE21" s="12"/>
      <c r="ABF21" s="12"/>
      <c r="ABG21" s="12"/>
      <c r="ABH21" s="12"/>
      <c r="ABI21" s="12"/>
      <c r="ABJ21" s="12"/>
      <c r="ABK21" s="12"/>
      <c r="ABL21" s="12"/>
      <c r="ABM21" s="12"/>
      <c r="ABN21" s="12"/>
      <c r="ABO21" s="12"/>
      <c r="ABP21" s="12"/>
      <c r="ABQ21" s="12"/>
      <c r="ABR21" s="12"/>
      <c r="ABS21" s="12"/>
      <c r="ABT21" s="12"/>
      <c r="ABU21" s="12"/>
      <c r="ABV21" s="12"/>
      <c r="ABW21" s="12"/>
      <c r="ABX21" s="12"/>
      <c r="ABY21" s="12"/>
      <c r="ABZ21" s="12"/>
      <c r="ACA21" s="12"/>
      <c r="ACB21" s="12"/>
      <c r="ACC21" s="12"/>
      <c r="ACD21" s="12"/>
      <c r="ACE21" s="12"/>
      <c r="ACF21" s="12"/>
      <c r="ACG21" s="12"/>
      <c r="ACH21" s="12"/>
      <c r="ACI21" s="12"/>
      <c r="ACJ21" s="12"/>
      <c r="ACK21" s="12"/>
      <c r="ACL21" s="12"/>
      <c r="ACM21" s="12"/>
      <c r="ACN21" s="12"/>
      <c r="ACO21" s="12"/>
      <c r="ACP21" s="12"/>
      <c r="ACQ21" s="12"/>
      <c r="ACR21" s="12"/>
      <c r="ACS21" s="12"/>
      <c r="ACT21" s="12"/>
      <c r="ACU21" s="12"/>
      <c r="ACV21" s="12"/>
      <c r="ACW21" s="12"/>
      <c r="ACX21" s="12"/>
      <c r="ACY21" s="12"/>
      <c r="ACZ21" s="12"/>
      <c r="ADA21" s="12"/>
      <c r="ADB21" s="12"/>
      <c r="ADC21" s="12"/>
      <c r="ADD21" s="12"/>
      <c r="ADE21" s="12"/>
      <c r="ADF21" s="12"/>
      <c r="ADG21" s="12"/>
      <c r="ADH21" s="12"/>
      <c r="ADI21" s="12"/>
      <c r="ADJ21" s="12"/>
      <c r="ADK21" s="12"/>
      <c r="ADL21" s="12"/>
      <c r="ADM21" s="12"/>
      <c r="ADN21" s="12"/>
      <c r="ADO21" s="12"/>
      <c r="ADP21" s="12"/>
      <c r="ADQ21" s="12"/>
      <c r="ADR21" s="12"/>
      <c r="ADS21" s="12"/>
      <c r="ADT21" s="12"/>
      <c r="ADU21" s="12"/>
      <c r="ADV21" s="12"/>
      <c r="ADW21" s="12"/>
      <c r="ADX21" s="12"/>
      <c r="ADY21" s="12"/>
      <c r="ADZ21" s="12"/>
      <c r="AEA21" s="12"/>
      <c r="AEB21" s="12"/>
      <c r="AEC21" s="12"/>
      <c r="AED21" s="12"/>
      <c r="AEE21" s="12"/>
      <c r="AEF21" s="12"/>
      <c r="AEG21" s="12"/>
      <c r="AEH21" s="12"/>
      <c r="AEI21" s="12"/>
      <c r="AEJ21" s="12"/>
      <c r="AEK21" s="12"/>
      <c r="AEL21" s="12"/>
      <c r="AEM21" s="12"/>
      <c r="AEN21" s="12"/>
      <c r="AEO21" s="12"/>
      <c r="AEP21" s="12"/>
      <c r="AEQ21" s="12"/>
      <c r="AER21" s="12"/>
      <c r="AES21" s="12"/>
      <c r="AET21" s="12"/>
      <c r="AEU21" s="12"/>
      <c r="AEV21" s="12"/>
      <c r="AEW21" s="12"/>
      <c r="AEX21" s="12"/>
      <c r="AEY21" s="12"/>
      <c r="AEZ21" s="12"/>
      <c r="AFA21" s="12"/>
      <c r="AFB21" s="12"/>
      <c r="AFC21" s="12"/>
      <c r="AFD21" s="12"/>
      <c r="AFE21" s="12"/>
      <c r="AFF21" s="12"/>
      <c r="AFG21" s="12"/>
      <c r="AFH21" s="12"/>
      <c r="AFI21" s="12"/>
      <c r="AFJ21" s="12"/>
      <c r="AFK21" s="12"/>
      <c r="AFL21" s="12"/>
      <c r="AFM21" s="12"/>
      <c r="AFN21" s="12"/>
      <c r="AFO21" s="12"/>
      <c r="AFP21" s="12"/>
      <c r="AFQ21" s="12"/>
      <c r="AFR21" s="12"/>
      <c r="AFS21" s="12"/>
      <c r="AFT21" s="12"/>
      <c r="AFU21" s="12"/>
      <c r="AFV21" s="12"/>
      <c r="AFW21" s="12"/>
      <c r="AFX21" s="12"/>
      <c r="AFY21" s="12"/>
      <c r="AFZ21" s="12"/>
      <c r="AGA21" s="12"/>
      <c r="AGB21" s="12"/>
      <c r="AGC21" s="12"/>
      <c r="AGD21" s="12"/>
      <c r="AGE21" s="12"/>
      <c r="AGF21" s="12"/>
      <c r="AGG21" s="12"/>
      <c r="AGH21" s="12"/>
      <c r="AGI21" s="12"/>
      <c r="AGJ21" s="12"/>
      <c r="AGK21" s="12"/>
      <c r="AGL21" s="12"/>
      <c r="AGM21" s="12"/>
      <c r="AGN21" s="12"/>
      <c r="AGO21" s="12"/>
      <c r="AGP21" s="12"/>
      <c r="AGQ21" s="12"/>
      <c r="AGR21" s="12"/>
      <c r="AGS21" s="12"/>
      <c r="AGT21" s="12"/>
      <c r="AGU21" s="12"/>
      <c r="AGV21" s="12"/>
      <c r="AGW21" s="12"/>
      <c r="AGX21" s="12"/>
      <c r="AGY21" s="12"/>
      <c r="AGZ21" s="12"/>
      <c r="AHA21" s="12"/>
      <c r="AHB21" s="12"/>
      <c r="AHC21" s="12"/>
      <c r="AHD21" s="12"/>
      <c r="AHE21" s="12"/>
      <c r="AHF21" s="12"/>
      <c r="AHG21" s="12"/>
      <c r="AHH21" s="12"/>
      <c r="AHI21" s="12"/>
      <c r="AHJ21" s="12"/>
      <c r="AHK21" s="12"/>
      <c r="AHL21" s="12"/>
      <c r="AHM21" s="12"/>
      <c r="AHN21" s="12"/>
      <c r="AHO21" s="12"/>
      <c r="AHP21" s="12"/>
      <c r="AHQ21" s="12"/>
      <c r="AHR21" s="12"/>
      <c r="AHS21" s="12"/>
      <c r="AHT21" s="12"/>
      <c r="AHU21" s="12"/>
      <c r="AHV21" s="12"/>
      <c r="AHW21" s="12"/>
      <c r="AHX21" s="12"/>
      <c r="AHY21" s="12"/>
      <c r="AHZ21" s="12"/>
      <c r="AIA21" s="12"/>
      <c r="AIB21" s="12"/>
      <c r="AIC21" s="12"/>
      <c r="AID21" s="12"/>
      <c r="AIE21" s="12"/>
      <c r="AIF21" s="12"/>
      <c r="AIG21" s="12"/>
      <c r="AIH21" s="12"/>
      <c r="AII21" s="12"/>
      <c r="AIJ21" s="12"/>
      <c r="AIK21" s="12"/>
      <c r="AIL21" s="12"/>
      <c r="AIM21" s="12"/>
      <c r="AIN21" s="12"/>
      <c r="AIO21" s="12"/>
      <c r="AIP21" s="12"/>
      <c r="AIQ21" s="12"/>
      <c r="AIR21" s="12"/>
      <c r="AIS21" s="12"/>
      <c r="AIT21" s="12"/>
      <c r="AIU21" s="12"/>
      <c r="AIV21" s="12"/>
      <c r="AIW21" s="12"/>
      <c r="AIX21" s="12"/>
      <c r="AIY21" s="12"/>
      <c r="AIZ21" s="12"/>
      <c r="AJA21" s="12"/>
      <c r="AJB21" s="12"/>
      <c r="AJC21" s="12"/>
      <c r="AJD21" s="12"/>
      <c r="AJE21" s="12"/>
      <c r="AJF21" s="12"/>
      <c r="AJG21" s="12"/>
      <c r="AJH21" s="12"/>
      <c r="AJI21" s="12"/>
      <c r="AJJ21" s="12"/>
      <c r="AJK21" s="12"/>
      <c r="AJL21" s="12"/>
      <c r="AJM21" s="12"/>
      <c r="AJN21" s="12"/>
      <c r="AJO21" s="12"/>
      <c r="AJP21" s="12"/>
      <c r="AJQ21" s="12"/>
      <c r="AJR21" s="12"/>
      <c r="AJS21" s="12"/>
      <c r="AJT21" s="12"/>
      <c r="AJU21" s="12"/>
      <c r="AJV21" s="12"/>
      <c r="AJW21" s="12"/>
      <c r="AJX21" s="12"/>
      <c r="AJY21" s="12"/>
      <c r="AJZ21" s="12"/>
      <c r="AKA21" s="12"/>
      <c r="AKB21" s="12"/>
      <c r="AKC21" s="12"/>
      <c r="AKD21" s="12"/>
      <c r="AKE21" s="12"/>
      <c r="AKF21" s="12"/>
      <c r="AKG21" s="12"/>
      <c r="AKH21" s="12"/>
      <c r="AKI21" s="12"/>
      <c r="AKJ21" s="12"/>
      <c r="AKK21" s="12"/>
      <c r="AKL21" s="12"/>
      <c r="AKM21" s="12"/>
      <c r="AKN21" s="12"/>
      <c r="AKO21" s="12"/>
      <c r="AKP21" s="12"/>
      <c r="AKQ21" s="12"/>
      <c r="AKR21" s="12"/>
      <c r="AKS21" s="12"/>
      <c r="AKT21" s="12"/>
      <c r="AKU21" s="12"/>
      <c r="AKV21" s="12"/>
      <c r="AKW21" s="12"/>
      <c r="AKX21" s="12"/>
      <c r="AKY21" s="12"/>
      <c r="AKZ21" s="12"/>
      <c r="ALA21" s="12"/>
      <c r="ALB21" s="12"/>
      <c r="ALC21" s="12"/>
      <c r="ALD21" s="12"/>
      <c r="ALE21" s="12"/>
      <c r="ALF21" s="12"/>
      <c r="ALG21" s="12"/>
      <c r="ALH21" s="12"/>
      <c r="ALI21" s="12"/>
      <c r="ALJ21" s="12"/>
      <c r="ALK21" s="12"/>
      <c r="ALL21" s="12"/>
      <c r="ALM21" s="12"/>
      <c r="ALN21" s="12"/>
      <c r="ALO21" s="12"/>
      <c r="ALP21" s="12"/>
      <c r="ALQ21" s="12"/>
      <c r="ALR21" s="12"/>
      <c r="ALS21" s="12"/>
      <c r="ALT21" s="12"/>
      <c r="ALU21" s="12"/>
      <c r="ALV21" s="12"/>
      <c r="ALW21" s="12"/>
      <c r="ALX21" s="12"/>
      <c r="ALY21" s="12"/>
      <c r="ALZ21" s="12"/>
      <c r="AMA21" s="12"/>
      <c r="AMB21" s="12"/>
      <c r="AMC21" s="12"/>
      <c r="AMD21" s="12"/>
      <c r="AME21" s="12"/>
      <c r="AMF21" s="12"/>
      <c r="AMG21" s="12"/>
      <c r="AMH21" s="12"/>
      <c r="AMI21" s="12"/>
      <c r="AMJ21" s="12"/>
      <c r="AMK21" s="12"/>
      <c r="AML21" s="12"/>
      <c r="AMM21" s="12"/>
      <c r="AMN21" s="12"/>
      <c r="AMO21" s="12"/>
      <c r="AMP21" s="12"/>
      <c r="AMQ21" s="12"/>
      <c r="AMR21" s="12"/>
      <c r="AMS21" s="12"/>
      <c r="AMT21" s="12"/>
      <c r="AMU21" s="12"/>
      <c r="AMV21" s="12"/>
      <c r="AMW21" s="12"/>
      <c r="AMX21" s="12"/>
      <c r="AMY21" s="12"/>
      <c r="AMZ21" s="12"/>
      <c r="ANA21" s="12"/>
      <c r="ANB21" s="12"/>
      <c r="ANC21" s="12"/>
      <c r="AND21" s="12"/>
      <c r="ANE21" s="12"/>
      <c r="ANF21" s="12"/>
      <c r="ANG21" s="12"/>
      <c r="ANH21" s="12"/>
      <c r="ANI21" s="12"/>
      <c r="ANJ21" s="12"/>
      <c r="ANK21" s="12"/>
      <c r="ANL21" s="12"/>
      <c r="ANM21" s="12"/>
      <c r="ANN21" s="12"/>
      <c r="ANO21" s="12"/>
      <c r="ANP21" s="12"/>
      <c r="ANQ21" s="12"/>
      <c r="ANR21" s="12"/>
      <c r="ANS21" s="12"/>
      <c r="ANT21" s="12"/>
      <c r="ANU21" s="12"/>
      <c r="ANV21" s="12"/>
      <c r="ANW21" s="12"/>
      <c r="ANX21" s="12"/>
      <c r="ANY21" s="12"/>
      <c r="ANZ21" s="12"/>
      <c r="AOA21" s="12"/>
      <c r="AOB21" s="12"/>
      <c r="AOC21" s="12"/>
      <c r="AOD21" s="12"/>
      <c r="AOE21" s="12"/>
      <c r="AOF21" s="12"/>
      <c r="AOG21" s="12"/>
      <c r="AOH21" s="12"/>
      <c r="AOI21" s="12"/>
      <c r="AOJ21" s="12"/>
      <c r="AOK21" s="12"/>
      <c r="AOL21" s="12"/>
      <c r="AOM21" s="12"/>
      <c r="AON21" s="12"/>
      <c r="AOO21" s="12"/>
      <c r="AOP21" s="12"/>
      <c r="AOQ21" s="12"/>
      <c r="AOR21" s="12"/>
      <c r="AOS21" s="12"/>
      <c r="AOT21" s="12"/>
      <c r="AOU21" s="12"/>
      <c r="AOV21" s="12"/>
      <c r="AOW21" s="12"/>
      <c r="AOX21" s="12"/>
      <c r="AOY21" s="12"/>
      <c r="AOZ21" s="12"/>
      <c r="APA21" s="12"/>
      <c r="APB21" s="12"/>
      <c r="APC21" s="12"/>
      <c r="APD21" s="12"/>
      <c r="APE21" s="12"/>
      <c r="APF21" s="12"/>
      <c r="APG21" s="12"/>
      <c r="APH21" s="12"/>
      <c r="API21" s="12"/>
      <c r="APJ21" s="12"/>
      <c r="APK21" s="12"/>
      <c r="APL21" s="12"/>
      <c r="APM21" s="12"/>
      <c r="APN21" s="12"/>
      <c r="APO21" s="12"/>
      <c r="APP21" s="12"/>
      <c r="APQ21" s="12"/>
      <c r="APR21" s="12"/>
      <c r="APS21" s="12"/>
      <c r="APT21" s="12"/>
      <c r="APU21" s="12"/>
      <c r="APV21" s="12"/>
      <c r="APW21" s="12"/>
      <c r="APX21" s="12"/>
      <c r="APY21" s="12"/>
      <c r="APZ21" s="12"/>
      <c r="AQA21" s="12"/>
      <c r="AQB21" s="12"/>
      <c r="AQC21" s="12"/>
      <c r="AQD21" s="12"/>
      <c r="AQE21" s="12"/>
      <c r="AQF21" s="12"/>
      <c r="AQG21" s="12"/>
      <c r="AQH21" s="12"/>
      <c r="AQI21" s="12"/>
      <c r="AQJ21" s="12"/>
      <c r="AQK21" s="12"/>
      <c r="AQL21" s="12"/>
      <c r="AQM21" s="12"/>
      <c r="AQN21" s="12"/>
      <c r="AQO21" s="12"/>
      <c r="AQP21" s="12"/>
      <c r="AQQ21" s="12"/>
      <c r="AQR21" s="12"/>
      <c r="AQS21" s="12"/>
      <c r="AQT21" s="12"/>
      <c r="AQU21" s="12"/>
      <c r="AQV21" s="12"/>
      <c r="AQW21" s="12"/>
      <c r="AQX21" s="12"/>
      <c r="AQY21" s="12"/>
      <c r="AQZ21" s="12"/>
      <c r="ARA21" s="12"/>
      <c r="ARB21" s="12"/>
      <c r="ARC21" s="12"/>
      <c r="ARD21" s="12"/>
      <c r="ARE21" s="12"/>
      <c r="ARF21" s="12"/>
      <c r="ARG21" s="12"/>
      <c r="ARH21" s="12"/>
      <c r="ARI21" s="12"/>
      <c r="ARJ21" s="12"/>
      <c r="ARK21" s="12"/>
      <c r="ARL21" s="12"/>
      <c r="ARM21" s="12"/>
      <c r="ARN21" s="12"/>
      <c r="ARO21" s="12"/>
      <c r="ARP21" s="12"/>
      <c r="ARQ21" s="12"/>
      <c r="ARR21" s="12"/>
      <c r="ARS21" s="12"/>
      <c r="ART21" s="12"/>
      <c r="ARU21" s="12"/>
      <c r="ARV21" s="12"/>
      <c r="ARW21" s="12"/>
      <c r="ARX21" s="12"/>
      <c r="ARY21" s="12"/>
      <c r="ARZ21" s="12"/>
      <c r="ASA21" s="12"/>
      <c r="ASB21" s="12"/>
      <c r="ASC21" s="12"/>
      <c r="ASD21" s="12"/>
      <c r="ASE21" s="12"/>
      <c r="ASF21" s="12"/>
      <c r="ASG21" s="12"/>
      <c r="ASH21" s="12"/>
      <c r="ASI21" s="12"/>
      <c r="ASJ21" s="12"/>
      <c r="ASK21" s="12"/>
      <c r="ASL21" s="12"/>
      <c r="ASM21" s="12"/>
      <c r="ASN21" s="12"/>
      <c r="ASO21" s="12"/>
      <c r="ASP21" s="12"/>
      <c r="ASQ21" s="12"/>
      <c r="ASR21" s="12"/>
      <c r="ASS21" s="12"/>
      <c r="AST21" s="12"/>
      <c r="ASU21" s="12"/>
      <c r="ASV21" s="12"/>
      <c r="ASW21" s="12"/>
      <c r="ASX21" s="12"/>
      <c r="ASY21" s="12"/>
      <c r="ASZ21" s="12"/>
      <c r="ATA21" s="12"/>
      <c r="ATB21" s="12"/>
      <c r="ATC21" s="12"/>
      <c r="ATD21" s="12"/>
      <c r="ATE21" s="12"/>
      <c r="ATF21" s="12"/>
      <c r="ATG21" s="12"/>
      <c r="ATH21" s="12"/>
      <c r="ATI21" s="12"/>
      <c r="ATJ21" s="12"/>
      <c r="ATK21" s="12"/>
      <c r="ATL21" s="12"/>
      <c r="ATM21" s="12"/>
      <c r="ATN21" s="12"/>
      <c r="ATO21" s="12"/>
      <c r="ATP21" s="12"/>
      <c r="ATQ21" s="12"/>
      <c r="ATR21" s="12"/>
      <c r="ATS21" s="12"/>
      <c r="ATT21" s="12"/>
      <c r="ATU21" s="12"/>
      <c r="ATV21" s="12"/>
      <c r="ATW21" s="12"/>
      <c r="ATX21" s="12"/>
      <c r="ATY21" s="12"/>
      <c r="ATZ21" s="12"/>
      <c r="AUA21" s="12"/>
      <c r="AUB21" s="12"/>
      <c r="AUC21" s="12"/>
      <c r="AUD21" s="12"/>
      <c r="AUE21" s="12"/>
      <c r="AUF21" s="12"/>
      <c r="AUG21" s="12"/>
      <c r="AUH21" s="12"/>
      <c r="AUI21" s="12"/>
      <c r="AUJ21" s="12"/>
      <c r="AUK21" s="12"/>
      <c r="AUL21" s="12"/>
      <c r="AUM21" s="12"/>
      <c r="AUN21" s="12"/>
      <c r="AUO21" s="12"/>
      <c r="AUP21" s="12"/>
      <c r="AUQ21" s="12"/>
      <c r="AUR21" s="12"/>
      <c r="AUS21" s="12"/>
      <c r="AUT21" s="12"/>
      <c r="AUU21" s="12"/>
      <c r="AUV21" s="12"/>
      <c r="AUW21" s="12"/>
      <c r="AUX21" s="12"/>
      <c r="AUY21" s="12"/>
      <c r="AUZ21" s="12"/>
      <c r="AVA21" s="12"/>
      <c r="AVB21" s="12"/>
      <c r="AVC21" s="12"/>
      <c r="AVD21" s="12"/>
      <c r="AVE21" s="12"/>
      <c r="AVF21" s="12"/>
      <c r="AVG21" s="12"/>
      <c r="AVH21" s="12"/>
      <c r="AVI21" s="12"/>
      <c r="AVJ21" s="12"/>
      <c r="AVK21" s="12"/>
      <c r="AVL21" s="12"/>
      <c r="AVM21" s="12"/>
      <c r="AVN21" s="12"/>
      <c r="AVO21" s="12"/>
      <c r="AVP21" s="12"/>
      <c r="AVQ21" s="12"/>
      <c r="AVR21" s="12"/>
      <c r="AVS21" s="12"/>
      <c r="AVT21" s="12"/>
      <c r="AVU21" s="12"/>
      <c r="AVV21" s="12"/>
      <c r="AVW21" s="12"/>
      <c r="AVX21" s="12"/>
      <c r="AVY21" s="12"/>
      <c r="AVZ21" s="12"/>
      <c r="AWA21" s="12"/>
      <c r="AWB21" s="12"/>
      <c r="AWC21" s="12"/>
      <c r="AWD21" s="12"/>
      <c r="AWE21" s="12"/>
      <c r="AWF21" s="12"/>
      <c r="AWG21" s="12"/>
      <c r="AWH21" s="12"/>
      <c r="AWI21" s="12"/>
      <c r="AWJ21" s="12"/>
      <c r="AWK21" s="12"/>
      <c r="AWL21" s="12"/>
      <c r="AWM21" s="12"/>
      <c r="AWN21" s="12"/>
      <c r="AWO21" s="12"/>
      <c r="AWP21" s="12"/>
      <c r="AWQ21" s="12"/>
      <c r="AWR21" s="12"/>
      <c r="AWS21" s="12"/>
      <c r="AWT21" s="12"/>
      <c r="AWU21" s="12"/>
      <c r="AWV21" s="12"/>
      <c r="AWW21" s="12"/>
      <c r="AWX21" s="12"/>
      <c r="AWY21" s="12"/>
      <c r="AWZ21" s="12"/>
      <c r="AXA21" s="12"/>
      <c r="AXB21" s="12"/>
      <c r="AXC21" s="12"/>
      <c r="AXD21" s="12"/>
      <c r="AXE21" s="12"/>
      <c r="AXF21" s="12"/>
      <c r="AXG21" s="12"/>
      <c r="AXH21" s="12"/>
      <c r="AXI21" s="12"/>
      <c r="AXJ21" s="12"/>
      <c r="AXK21" s="12"/>
      <c r="AXL21" s="12"/>
      <c r="AXM21" s="12"/>
      <c r="AXN21" s="12"/>
      <c r="AXO21" s="12"/>
      <c r="AXP21" s="12"/>
      <c r="AXQ21" s="12"/>
      <c r="AXR21" s="12"/>
      <c r="AXS21" s="12"/>
      <c r="AXT21" s="12"/>
      <c r="AXU21" s="12"/>
      <c r="AXV21" s="12"/>
      <c r="AXW21" s="12"/>
      <c r="AXX21" s="12"/>
      <c r="AXY21" s="12"/>
      <c r="AXZ21" s="12"/>
      <c r="AYA21" s="12"/>
      <c r="AYB21" s="12"/>
      <c r="AYC21" s="12"/>
      <c r="AYD21" s="12"/>
      <c r="AYE21" s="12"/>
      <c r="AYF21" s="12"/>
      <c r="AYG21" s="12"/>
      <c r="AYH21" s="12"/>
      <c r="AYI21" s="12"/>
      <c r="AYJ21" s="12"/>
      <c r="AYK21" s="12"/>
      <c r="AYL21" s="12"/>
      <c r="AYM21" s="12"/>
      <c r="AYN21" s="12"/>
      <c r="AYO21" s="12"/>
      <c r="AYP21" s="12"/>
      <c r="AYQ21" s="12"/>
      <c r="AYR21" s="12"/>
      <c r="AYS21" s="12"/>
      <c r="AYT21" s="12"/>
      <c r="AYU21" s="12"/>
      <c r="AYV21" s="12"/>
      <c r="AYW21" s="12"/>
      <c r="AYX21" s="12"/>
      <c r="AYY21" s="12"/>
      <c r="AYZ21" s="12"/>
      <c r="AZA21" s="12"/>
      <c r="AZB21" s="12"/>
      <c r="AZC21" s="12"/>
      <c r="AZD21" s="12"/>
      <c r="AZE21" s="12"/>
      <c r="AZF21" s="12"/>
      <c r="AZG21" s="12"/>
      <c r="AZH21" s="12"/>
      <c r="AZI21" s="12"/>
      <c r="AZJ21" s="12"/>
      <c r="AZK21" s="12"/>
      <c r="AZL21" s="12"/>
      <c r="AZM21" s="12"/>
      <c r="AZN21" s="12"/>
      <c r="AZO21" s="12"/>
      <c r="AZP21" s="12"/>
      <c r="AZQ21" s="12"/>
      <c r="AZR21" s="12"/>
      <c r="AZS21" s="12"/>
      <c r="AZT21" s="12"/>
      <c r="AZU21" s="12"/>
      <c r="AZV21" s="12"/>
      <c r="AZW21" s="12"/>
      <c r="AZX21" s="12"/>
      <c r="AZY21" s="12"/>
      <c r="AZZ21" s="12"/>
      <c r="BAA21" s="12"/>
      <c r="BAB21" s="12"/>
      <c r="BAC21" s="12"/>
      <c r="BAD21" s="12"/>
      <c r="BAE21" s="12"/>
      <c r="BAF21" s="12"/>
      <c r="BAG21" s="12"/>
      <c r="BAH21" s="12"/>
      <c r="BAI21" s="12"/>
      <c r="BAJ21" s="12"/>
      <c r="BAK21" s="12"/>
      <c r="BAL21" s="12"/>
      <c r="BAM21" s="12"/>
      <c r="BAN21" s="12"/>
      <c r="BAO21" s="12"/>
      <c r="BAP21" s="12"/>
      <c r="BAQ21" s="12"/>
      <c r="BAR21" s="12"/>
      <c r="BAS21" s="12"/>
      <c r="BAT21" s="12"/>
      <c r="BAU21" s="12"/>
      <c r="BAV21" s="12"/>
      <c r="BAW21" s="12"/>
      <c r="BAX21" s="12"/>
      <c r="BAY21" s="12"/>
      <c r="BAZ21" s="12"/>
      <c r="BBA21" s="12"/>
      <c r="BBB21" s="12"/>
      <c r="BBC21" s="12"/>
      <c r="BBD21" s="12"/>
      <c r="BBE21" s="12"/>
      <c r="BBF21" s="12"/>
      <c r="BBG21" s="12"/>
      <c r="BBH21" s="12"/>
      <c r="BBI21" s="12"/>
      <c r="BBJ21" s="12"/>
      <c r="BBK21" s="12"/>
      <c r="BBL21" s="12"/>
      <c r="BBM21" s="12"/>
      <c r="BBN21" s="12"/>
      <c r="BBO21" s="12"/>
      <c r="BBP21" s="12"/>
      <c r="BBQ21" s="12"/>
      <c r="BBR21" s="12"/>
      <c r="BBS21" s="12"/>
      <c r="BBT21" s="12"/>
      <c r="BBU21" s="12"/>
      <c r="BBV21" s="12"/>
      <c r="BBW21" s="12"/>
      <c r="BBX21" s="12"/>
      <c r="BBY21" s="12"/>
      <c r="BBZ21" s="12"/>
      <c r="BCA21" s="12"/>
      <c r="BCB21" s="12"/>
      <c r="BCC21" s="12"/>
      <c r="BCD21" s="12"/>
      <c r="BCE21" s="12"/>
      <c r="BCF21" s="12"/>
      <c r="BCG21" s="12"/>
      <c r="BCH21" s="12"/>
      <c r="BCI21" s="12"/>
      <c r="BCJ21" s="12"/>
      <c r="BCK21" s="12"/>
      <c r="BCL21" s="12"/>
      <c r="BCM21" s="12"/>
      <c r="BCN21" s="12"/>
      <c r="BCO21" s="12"/>
      <c r="BCP21" s="12"/>
      <c r="BCQ21" s="12"/>
      <c r="BCR21" s="12"/>
      <c r="BCS21" s="12"/>
      <c r="BCT21" s="12"/>
      <c r="BCU21" s="12"/>
      <c r="BCV21" s="12"/>
      <c r="BCW21" s="12"/>
      <c r="BCX21" s="12"/>
      <c r="BCY21" s="12"/>
      <c r="BCZ21" s="12"/>
      <c r="BDA21" s="12"/>
      <c r="BDB21" s="12"/>
      <c r="BDC21" s="12"/>
      <c r="BDD21" s="12"/>
      <c r="BDE21" s="12"/>
      <c r="BDF21" s="12"/>
      <c r="BDG21" s="12"/>
      <c r="BDH21" s="12"/>
      <c r="BDI21" s="12"/>
      <c r="BDJ21" s="12"/>
      <c r="BDK21" s="12"/>
      <c r="BDL21" s="12"/>
      <c r="BDM21" s="12"/>
      <c r="BDN21" s="12"/>
      <c r="BDO21" s="12"/>
      <c r="BDP21" s="12"/>
      <c r="BDQ21" s="12"/>
      <c r="BDR21" s="12"/>
      <c r="BDS21" s="12"/>
      <c r="BDT21" s="12"/>
      <c r="BDU21" s="12"/>
      <c r="BDV21" s="12"/>
      <c r="BDW21" s="12"/>
      <c r="BDX21" s="12"/>
      <c r="BDY21" s="12"/>
      <c r="BDZ21" s="12"/>
      <c r="BEA21" s="12"/>
      <c r="BEB21" s="12"/>
      <c r="BEC21" s="12"/>
      <c r="BED21" s="12"/>
      <c r="BEE21" s="12"/>
      <c r="BEF21" s="12"/>
      <c r="BEG21" s="12"/>
      <c r="BEH21" s="12"/>
      <c r="BEI21" s="12"/>
      <c r="BEJ21" s="12"/>
      <c r="BEK21" s="12"/>
      <c r="BEL21" s="12"/>
      <c r="BEM21" s="12"/>
      <c r="BEN21" s="12"/>
      <c r="BEO21" s="12"/>
      <c r="BEP21" s="12"/>
      <c r="BEQ21" s="12"/>
      <c r="BER21" s="12"/>
      <c r="BES21" s="12"/>
      <c r="BET21" s="12"/>
      <c r="BEU21" s="12"/>
      <c r="BEV21" s="12"/>
      <c r="BEW21" s="12"/>
      <c r="BEX21" s="12"/>
      <c r="BEY21" s="12"/>
      <c r="BEZ21" s="12"/>
      <c r="BFA21" s="12"/>
      <c r="BFB21" s="12"/>
      <c r="BFC21" s="12"/>
      <c r="BFD21" s="12"/>
      <c r="BFE21" s="12"/>
      <c r="BFF21" s="12"/>
      <c r="BFG21" s="12"/>
      <c r="BFH21" s="12"/>
      <c r="BFI21" s="12"/>
      <c r="BFJ21" s="12"/>
      <c r="BFK21" s="12"/>
      <c r="BFL21" s="12"/>
      <c r="BFM21" s="12"/>
      <c r="BFN21" s="12"/>
      <c r="BFO21" s="12"/>
      <c r="BFP21" s="12"/>
      <c r="BFQ21" s="12"/>
      <c r="BFR21" s="12"/>
      <c r="BFS21" s="12"/>
      <c r="BFT21" s="12"/>
      <c r="BFU21" s="12"/>
      <c r="BFV21" s="12"/>
      <c r="BFW21" s="12"/>
      <c r="BFX21" s="12"/>
      <c r="BFY21" s="12"/>
      <c r="BFZ21" s="12"/>
      <c r="BGA21" s="12"/>
      <c r="BGB21" s="12"/>
      <c r="BGC21" s="12"/>
      <c r="BGD21" s="12"/>
      <c r="BGE21" s="12"/>
      <c r="BGF21" s="12"/>
      <c r="BGG21" s="12"/>
      <c r="BGH21" s="12"/>
      <c r="BGI21" s="12"/>
      <c r="BGJ21" s="12"/>
      <c r="BGK21" s="12"/>
      <c r="BGL21" s="12"/>
      <c r="BGM21" s="12"/>
      <c r="BGN21" s="12"/>
      <c r="BGO21" s="12"/>
      <c r="BGP21" s="12"/>
      <c r="BGQ21" s="12"/>
      <c r="BGR21" s="12"/>
      <c r="BGS21" s="12"/>
      <c r="BGT21" s="12"/>
      <c r="BGU21" s="12"/>
      <c r="BGV21" s="12"/>
      <c r="BGW21" s="12"/>
      <c r="BGX21" s="12"/>
      <c r="BGY21" s="12"/>
      <c r="BGZ21" s="12"/>
      <c r="BHA21" s="12"/>
      <c r="BHB21" s="12"/>
      <c r="BHC21" s="12"/>
      <c r="BHD21" s="12"/>
      <c r="BHE21" s="12"/>
      <c r="BHF21" s="12"/>
      <c r="BHG21" s="12"/>
      <c r="BHH21" s="12"/>
      <c r="BHI21" s="12"/>
      <c r="BHJ21" s="12"/>
      <c r="BHK21" s="12"/>
      <c r="BHL21" s="12"/>
      <c r="BHM21" s="12"/>
      <c r="BHN21" s="12"/>
      <c r="BHO21" s="12"/>
      <c r="BHP21" s="12"/>
      <c r="BHQ21" s="12"/>
      <c r="BHR21" s="12"/>
      <c r="BHS21" s="12"/>
      <c r="BHT21" s="12"/>
      <c r="BHU21" s="12"/>
      <c r="BHV21" s="12"/>
      <c r="BHW21" s="12"/>
      <c r="BHX21" s="12"/>
      <c r="BHY21" s="12"/>
      <c r="BHZ21" s="12"/>
      <c r="BIA21" s="12"/>
      <c r="BIB21" s="12"/>
      <c r="BIC21" s="12"/>
      <c r="BID21" s="12"/>
      <c r="BIE21" s="12"/>
      <c r="BIF21" s="12"/>
      <c r="BIG21" s="12"/>
      <c r="BIH21" s="12"/>
      <c r="BII21" s="12"/>
      <c r="BIJ21" s="12"/>
      <c r="BIK21" s="12"/>
      <c r="BIL21" s="12"/>
      <c r="BIM21" s="12"/>
      <c r="BIN21" s="12"/>
      <c r="BIO21" s="12"/>
      <c r="BIP21" s="12"/>
      <c r="BIQ21" s="12"/>
      <c r="BIR21" s="12"/>
      <c r="BIS21" s="12"/>
      <c r="BIT21" s="12"/>
      <c r="BIU21" s="12"/>
      <c r="BIV21" s="12"/>
      <c r="BIW21" s="12"/>
      <c r="BIX21" s="12"/>
      <c r="BIY21" s="12"/>
      <c r="BIZ21" s="12"/>
      <c r="BJA21" s="12"/>
      <c r="BJB21" s="12"/>
      <c r="BJC21" s="12"/>
      <c r="BJD21" s="12"/>
      <c r="BJE21" s="12"/>
      <c r="BJF21" s="12"/>
      <c r="BJG21" s="12"/>
      <c r="BJH21" s="12"/>
      <c r="BJI21" s="12"/>
      <c r="BJJ21" s="12"/>
      <c r="BJK21" s="12"/>
      <c r="BJL21" s="12"/>
      <c r="BJM21" s="12"/>
      <c r="BJN21" s="12"/>
      <c r="BJO21" s="12"/>
      <c r="BJP21" s="12"/>
      <c r="BJQ21" s="12"/>
      <c r="BJR21" s="12"/>
      <c r="BJS21" s="12"/>
      <c r="BJT21" s="12"/>
      <c r="BJU21" s="12"/>
      <c r="BJV21" s="12"/>
      <c r="BJW21" s="12"/>
      <c r="BJX21" s="12"/>
      <c r="BJY21" s="12"/>
      <c r="BJZ21" s="12"/>
      <c r="BKA21" s="12"/>
      <c r="BKB21" s="12"/>
      <c r="BKC21" s="12"/>
      <c r="BKD21" s="12"/>
      <c r="BKE21" s="12"/>
      <c r="BKF21" s="12"/>
      <c r="BKG21" s="12"/>
      <c r="BKH21" s="12"/>
      <c r="BKI21" s="12"/>
      <c r="BKJ21" s="12"/>
      <c r="BKK21" s="12"/>
      <c r="BKL21" s="12"/>
      <c r="BKM21" s="12"/>
      <c r="BKN21" s="12"/>
      <c r="BKO21" s="12"/>
      <c r="BKP21" s="12"/>
      <c r="BKQ21" s="12"/>
      <c r="BKR21" s="12"/>
      <c r="BKS21" s="12"/>
      <c r="BKT21" s="12"/>
      <c r="BKU21" s="12"/>
      <c r="BKV21" s="12"/>
      <c r="BKW21" s="12"/>
      <c r="BKX21" s="12"/>
      <c r="BKY21" s="12"/>
      <c r="BKZ21" s="12"/>
      <c r="BLA21" s="12"/>
      <c r="BLB21" s="12"/>
      <c r="BLC21" s="12"/>
      <c r="BLD21" s="12"/>
      <c r="BLE21" s="12"/>
      <c r="BLF21" s="12"/>
      <c r="BLG21" s="12"/>
      <c r="BLH21" s="12"/>
      <c r="BLI21" s="12"/>
      <c r="BLJ21" s="12"/>
      <c r="BLK21" s="12"/>
      <c r="BLL21" s="12"/>
      <c r="BLM21" s="12"/>
      <c r="BLN21" s="12"/>
      <c r="BLO21" s="12"/>
      <c r="BLP21" s="12"/>
      <c r="BLQ21" s="12"/>
      <c r="BLR21" s="12"/>
      <c r="BLS21" s="12"/>
      <c r="BLT21" s="12"/>
      <c r="BLU21" s="12"/>
      <c r="BLV21" s="12"/>
      <c r="BLW21" s="12"/>
      <c r="BLX21" s="12"/>
      <c r="BLY21" s="12"/>
      <c r="BLZ21" s="12"/>
      <c r="BMA21" s="12"/>
      <c r="BMB21" s="12"/>
      <c r="BMC21" s="12"/>
      <c r="BMD21" s="12"/>
      <c r="BME21" s="12"/>
      <c r="BMF21" s="12"/>
      <c r="BMG21" s="12"/>
      <c r="BMH21" s="12"/>
      <c r="BMI21" s="12"/>
      <c r="BMJ21" s="12"/>
      <c r="BMK21" s="12"/>
      <c r="BML21" s="12"/>
      <c r="BMM21" s="12"/>
      <c r="BMN21" s="12"/>
      <c r="BMO21" s="12"/>
      <c r="BMP21" s="12"/>
      <c r="BMQ21" s="12"/>
      <c r="BMR21" s="12"/>
      <c r="BMS21" s="12"/>
      <c r="BMT21" s="12"/>
      <c r="BMU21" s="12"/>
      <c r="BMV21" s="12"/>
      <c r="BMW21" s="12"/>
      <c r="BMX21" s="12"/>
      <c r="BMY21" s="12"/>
      <c r="BMZ21" s="12"/>
      <c r="BNA21" s="12"/>
      <c r="BNB21" s="12"/>
      <c r="BNC21" s="12"/>
      <c r="BND21" s="12"/>
      <c r="BNE21" s="12"/>
      <c r="BNF21" s="12"/>
      <c r="BNG21" s="12"/>
      <c r="BNH21" s="12"/>
      <c r="BNI21" s="12"/>
      <c r="BNJ21" s="12"/>
      <c r="BNK21" s="12"/>
      <c r="BNL21" s="12"/>
      <c r="BNM21" s="12"/>
      <c r="BNN21" s="12"/>
      <c r="BNO21" s="12"/>
      <c r="BNP21" s="12"/>
      <c r="BNQ21" s="12"/>
      <c r="BNR21" s="12"/>
      <c r="BNS21" s="12"/>
      <c r="BNT21" s="12"/>
      <c r="BNU21" s="12"/>
      <c r="BNV21" s="12"/>
      <c r="BNW21" s="12"/>
      <c r="BNX21" s="12"/>
      <c r="BNY21" s="12"/>
      <c r="BNZ21" s="12"/>
      <c r="BOA21" s="12"/>
      <c r="BOB21" s="12"/>
      <c r="BOC21" s="12"/>
      <c r="BOD21" s="12"/>
      <c r="BOE21" s="12"/>
      <c r="BOF21" s="12"/>
      <c r="BOG21" s="12"/>
      <c r="BOH21" s="12"/>
      <c r="BOI21" s="12"/>
      <c r="BOJ21" s="12"/>
      <c r="BOK21" s="12"/>
      <c r="BOL21" s="12"/>
      <c r="BOM21" s="12"/>
      <c r="BON21" s="12"/>
      <c r="BOO21" s="12"/>
      <c r="BOP21" s="12"/>
      <c r="BOQ21" s="12"/>
      <c r="BOR21" s="12"/>
      <c r="BOS21" s="12"/>
      <c r="BOT21" s="12"/>
      <c r="BOU21" s="12"/>
      <c r="BOV21" s="12"/>
      <c r="BOW21" s="12"/>
      <c r="BOX21" s="12"/>
      <c r="BOY21" s="12"/>
      <c r="BOZ21" s="12"/>
      <c r="BPA21" s="12"/>
      <c r="BPB21" s="12"/>
      <c r="BPC21" s="12"/>
      <c r="BPD21" s="12"/>
      <c r="BPE21" s="12"/>
      <c r="BPF21" s="12"/>
      <c r="BPG21" s="12"/>
      <c r="BPH21" s="12"/>
      <c r="BPI21" s="12"/>
      <c r="BPJ21" s="12"/>
      <c r="BPK21" s="12"/>
      <c r="BPL21" s="12"/>
      <c r="BPM21" s="12"/>
      <c r="BPN21" s="12"/>
      <c r="BPO21" s="12"/>
      <c r="BPP21" s="12"/>
      <c r="BPQ21" s="12"/>
      <c r="BPR21" s="12"/>
      <c r="BPS21" s="12"/>
      <c r="BPT21" s="12"/>
      <c r="BPU21" s="12"/>
      <c r="BPV21" s="12"/>
      <c r="BPW21" s="12"/>
      <c r="BPX21" s="12"/>
      <c r="BPY21" s="12"/>
      <c r="BPZ21" s="12"/>
      <c r="BQA21" s="12"/>
      <c r="BQB21" s="12"/>
      <c r="BQC21" s="12"/>
      <c r="BQD21" s="12"/>
      <c r="BQE21" s="12"/>
      <c r="BQF21" s="12"/>
      <c r="BQG21" s="12"/>
      <c r="BQH21" s="12"/>
      <c r="BQI21" s="12"/>
      <c r="BQJ21" s="12"/>
      <c r="BQK21" s="12"/>
      <c r="BQL21" s="12"/>
      <c r="BQM21" s="12"/>
      <c r="BQN21" s="12"/>
      <c r="BQO21" s="12"/>
      <c r="BQP21" s="12"/>
      <c r="BQQ21" s="12"/>
      <c r="BQR21" s="12"/>
      <c r="BQS21" s="12"/>
      <c r="BQT21" s="12"/>
      <c r="BQU21" s="12"/>
      <c r="BQV21" s="12"/>
      <c r="BQW21" s="12"/>
      <c r="BQX21" s="12"/>
      <c r="BQY21" s="12"/>
      <c r="BQZ21" s="12"/>
      <c r="BRA21" s="12"/>
      <c r="BRB21" s="12"/>
      <c r="BRC21" s="12"/>
      <c r="BRD21" s="12"/>
      <c r="BRE21" s="12"/>
      <c r="BRF21" s="12"/>
      <c r="BRG21" s="12"/>
      <c r="BRH21" s="12"/>
      <c r="BRI21" s="12"/>
      <c r="BRJ21" s="12"/>
      <c r="BRK21" s="12"/>
      <c r="BRL21" s="12"/>
      <c r="BRM21" s="12"/>
      <c r="BRN21" s="12"/>
      <c r="BRO21" s="12"/>
      <c r="BRP21" s="12"/>
      <c r="BRQ21" s="12"/>
      <c r="BRR21" s="12"/>
      <c r="BRS21" s="12"/>
      <c r="BRT21" s="12"/>
      <c r="BRU21" s="12"/>
      <c r="BRV21" s="12"/>
      <c r="BRW21" s="12"/>
      <c r="BRX21" s="12"/>
      <c r="BRY21" s="12"/>
      <c r="BRZ21" s="12"/>
      <c r="BSA21" s="12"/>
      <c r="BSB21" s="12"/>
      <c r="BSC21" s="12"/>
      <c r="BSD21" s="12"/>
      <c r="BSE21" s="12"/>
      <c r="BSF21" s="12"/>
      <c r="BSG21" s="12"/>
      <c r="BSH21" s="12"/>
      <c r="BSI21" s="12"/>
      <c r="BSJ21" s="12"/>
      <c r="BSK21" s="12"/>
      <c r="BSL21" s="12"/>
      <c r="BSM21" s="12"/>
      <c r="BSN21" s="12"/>
      <c r="BSO21" s="12"/>
      <c r="BSP21" s="12"/>
      <c r="BSQ21" s="12"/>
      <c r="BSR21" s="12"/>
      <c r="BSS21" s="12"/>
      <c r="BST21" s="12"/>
      <c r="BSU21" s="12"/>
      <c r="BSV21" s="12"/>
      <c r="BSW21" s="12"/>
      <c r="BSX21" s="12"/>
      <c r="BSY21" s="12"/>
      <c r="BSZ21" s="12"/>
      <c r="BTA21" s="12"/>
      <c r="BTB21" s="12"/>
      <c r="BTC21" s="12"/>
      <c r="BTD21" s="12"/>
      <c r="BTE21" s="12"/>
      <c r="BTF21" s="12"/>
      <c r="BTG21" s="12"/>
      <c r="BTH21" s="12"/>
      <c r="BTI21" s="12"/>
      <c r="BTJ21" s="12"/>
      <c r="BTK21" s="12"/>
      <c r="BTL21" s="12"/>
      <c r="BTM21" s="12"/>
      <c r="BTN21" s="12"/>
      <c r="BTO21" s="12"/>
      <c r="BTP21" s="12"/>
      <c r="BTQ21" s="12"/>
      <c r="BTR21" s="12"/>
      <c r="BTS21" s="12"/>
      <c r="BTT21" s="12"/>
      <c r="BTU21" s="12"/>
      <c r="BTV21" s="12"/>
      <c r="BTW21" s="12"/>
      <c r="BTX21" s="12"/>
      <c r="BTY21" s="12"/>
      <c r="BTZ21" s="12"/>
      <c r="BUA21" s="12"/>
      <c r="BUB21" s="12"/>
      <c r="BUC21" s="12"/>
      <c r="BUD21" s="12"/>
      <c r="BUE21" s="12"/>
      <c r="BUF21" s="12"/>
      <c r="BUG21" s="12"/>
      <c r="BUH21" s="12"/>
      <c r="BUI21" s="12"/>
      <c r="BUJ21" s="12"/>
      <c r="BUK21" s="12"/>
      <c r="BUL21" s="12"/>
      <c r="BUM21" s="12"/>
      <c r="BUN21" s="12"/>
      <c r="BUO21" s="12"/>
      <c r="BUP21" s="12"/>
      <c r="BUQ21" s="12"/>
      <c r="BUR21" s="12"/>
      <c r="BUS21" s="12"/>
      <c r="BUT21" s="12"/>
      <c r="BUU21" s="12"/>
      <c r="BUV21" s="12"/>
      <c r="BUW21" s="12"/>
      <c r="BUX21" s="12"/>
      <c r="BUY21" s="12"/>
      <c r="BUZ21" s="12"/>
      <c r="BVA21" s="12"/>
      <c r="BVB21" s="12"/>
      <c r="BVC21" s="12"/>
      <c r="BVD21" s="12"/>
      <c r="BVE21" s="12"/>
      <c r="BVF21" s="12"/>
      <c r="BVG21" s="12"/>
      <c r="BVH21" s="12"/>
      <c r="BVI21" s="12"/>
      <c r="BVJ21" s="12"/>
      <c r="BVK21" s="12"/>
      <c r="BVL21" s="12"/>
      <c r="BVM21" s="12"/>
      <c r="BVN21" s="12"/>
      <c r="BVO21" s="12"/>
      <c r="BVP21" s="12"/>
      <c r="BVQ21" s="12"/>
      <c r="BVR21" s="12"/>
      <c r="BVS21" s="12"/>
      <c r="BVT21" s="12"/>
      <c r="BVU21" s="12"/>
      <c r="BVV21" s="12"/>
      <c r="BVW21" s="12"/>
      <c r="BVX21" s="12"/>
      <c r="BVY21" s="12"/>
      <c r="BVZ21" s="12"/>
      <c r="BWA21" s="12"/>
      <c r="BWB21" s="12"/>
      <c r="BWC21" s="12"/>
      <c r="BWD21" s="12"/>
      <c r="BWE21" s="12"/>
      <c r="BWF21" s="12"/>
      <c r="BWG21" s="12"/>
      <c r="BWH21" s="12"/>
      <c r="BWI21" s="12"/>
      <c r="BWJ21" s="12"/>
      <c r="BWK21" s="12"/>
      <c r="BWL21" s="12"/>
      <c r="BWM21" s="12"/>
      <c r="BWN21" s="12"/>
      <c r="BWO21" s="12"/>
      <c r="BWP21" s="12"/>
      <c r="BWQ21" s="12"/>
      <c r="BWR21" s="12"/>
      <c r="BWS21" s="12"/>
      <c r="BWT21" s="12"/>
      <c r="BWU21" s="12"/>
      <c r="BWV21" s="12"/>
      <c r="BWW21" s="12"/>
      <c r="BWX21" s="12"/>
      <c r="BWY21" s="12"/>
      <c r="BWZ21" s="12"/>
      <c r="BXA21" s="12"/>
      <c r="BXB21" s="12"/>
      <c r="BXC21" s="12"/>
      <c r="BXD21" s="12"/>
      <c r="BXE21" s="12"/>
      <c r="BXF21" s="12"/>
      <c r="BXG21" s="12"/>
      <c r="BXH21" s="12"/>
      <c r="BXI21" s="12"/>
      <c r="BXJ21" s="12"/>
      <c r="BXK21" s="12"/>
      <c r="BXL21" s="12"/>
      <c r="BXM21" s="12"/>
      <c r="BXN21" s="12"/>
      <c r="BXO21" s="12"/>
      <c r="BXP21" s="12"/>
      <c r="BXQ21" s="12"/>
      <c r="BXR21" s="12"/>
      <c r="BXS21" s="12"/>
      <c r="BXT21" s="12"/>
      <c r="BXU21" s="12"/>
      <c r="BXV21" s="12"/>
      <c r="BXW21" s="12"/>
      <c r="BXX21" s="12"/>
      <c r="BXY21" s="12"/>
      <c r="BXZ21" s="12"/>
      <c r="BYA21" s="12"/>
      <c r="BYB21" s="12"/>
      <c r="BYC21" s="12"/>
      <c r="BYD21" s="12"/>
      <c r="BYE21" s="12"/>
      <c r="BYF21" s="12"/>
      <c r="BYG21" s="12"/>
      <c r="BYH21" s="12"/>
      <c r="BYI21" s="12"/>
      <c r="BYJ21" s="12"/>
      <c r="BYK21" s="12"/>
      <c r="BYL21" s="12"/>
      <c r="BYM21" s="12"/>
      <c r="BYN21" s="12"/>
      <c r="BYO21" s="12"/>
      <c r="BYP21" s="12"/>
      <c r="BYQ21" s="12"/>
      <c r="BYR21" s="12"/>
      <c r="BYS21" s="12"/>
      <c r="BYT21" s="12"/>
      <c r="BYU21" s="12"/>
      <c r="BYV21" s="12"/>
      <c r="BYW21" s="12"/>
      <c r="BYX21" s="12"/>
      <c r="BYY21" s="12"/>
      <c r="BYZ21" s="12"/>
      <c r="BZA21" s="12"/>
      <c r="BZB21" s="12"/>
      <c r="BZC21" s="12"/>
      <c r="BZD21" s="12"/>
      <c r="BZE21" s="12"/>
      <c r="BZF21" s="12"/>
      <c r="BZG21" s="12"/>
      <c r="BZH21" s="12"/>
      <c r="BZI21" s="12"/>
      <c r="BZJ21" s="12"/>
      <c r="BZK21" s="12"/>
      <c r="BZL21" s="12"/>
      <c r="BZM21" s="12"/>
      <c r="BZN21" s="12"/>
      <c r="BZO21" s="12"/>
      <c r="BZP21" s="12"/>
      <c r="BZQ21" s="12"/>
      <c r="BZR21" s="12"/>
      <c r="BZS21" s="12"/>
      <c r="BZT21" s="12"/>
      <c r="BZU21" s="12"/>
      <c r="BZV21" s="12"/>
      <c r="BZW21" s="12"/>
      <c r="BZX21" s="12"/>
      <c r="BZY21" s="12"/>
      <c r="BZZ21" s="12"/>
      <c r="CAA21" s="12"/>
      <c r="CAB21" s="12"/>
      <c r="CAC21" s="12"/>
      <c r="CAD21" s="12"/>
      <c r="CAE21" s="12"/>
      <c r="CAF21" s="12"/>
      <c r="CAG21" s="12"/>
      <c r="CAH21" s="12"/>
      <c r="CAI21" s="12"/>
      <c r="CAJ21" s="12"/>
      <c r="CAK21" s="12"/>
      <c r="CAL21" s="12"/>
      <c r="CAM21" s="12"/>
      <c r="CAN21" s="12"/>
      <c r="CAO21" s="12"/>
      <c r="CAP21" s="12"/>
      <c r="CAQ21" s="12"/>
      <c r="CAR21" s="12"/>
      <c r="CAS21" s="12"/>
      <c r="CAT21" s="12"/>
      <c r="CAU21" s="12"/>
      <c r="CAV21" s="12"/>
      <c r="CAW21" s="12"/>
      <c r="CAX21" s="12"/>
      <c r="CAY21" s="12"/>
      <c r="CAZ21" s="12"/>
      <c r="CBA21" s="12"/>
      <c r="CBB21" s="12"/>
      <c r="CBC21" s="12"/>
      <c r="CBD21" s="12"/>
      <c r="CBE21" s="12"/>
      <c r="CBF21" s="12"/>
      <c r="CBG21" s="12"/>
      <c r="CBH21" s="12"/>
      <c r="CBI21" s="12"/>
      <c r="CBJ21" s="12"/>
      <c r="CBK21" s="12"/>
      <c r="CBL21" s="12"/>
      <c r="CBM21" s="12"/>
      <c r="CBN21" s="12"/>
      <c r="CBO21" s="12"/>
      <c r="CBP21" s="12"/>
      <c r="CBQ21" s="12"/>
      <c r="CBR21" s="12"/>
      <c r="CBS21" s="12"/>
      <c r="CBT21" s="12"/>
      <c r="CBU21" s="12"/>
      <c r="CBV21" s="12"/>
      <c r="CBW21" s="12"/>
      <c r="CBX21" s="12"/>
      <c r="CBY21" s="12"/>
      <c r="CBZ21" s="12"/>
      <c r="CCA21" s="12"/>
      <c r="CCB21" s="12"/>
      <c r="CCC21" s="12"/>
      <c r="CCD21" s="12"/>
      <c r="CCE21" s="12"/>
      <c r="CCF21" s="12"/>
      <c r="CCG21" s="12"/>
      <c r="CCH21" s="12"/>
      <c r="CCI21" s="12"/>
      <c r="CCJ21" s="12"/>
      <c r="CCK21" s="12"/>
      <c r="CCL21" s="12"/>
      <c r="CCM21" s="12"/>
      <c r="CCN21" s="12"/>
      <c r="CCO21" s="12"/>
      <c r="CCP21" s="12"/>
      <c r="CCQ21" s="12"/>
      <c r="CCR21" s="12"/>
      <c r="CCS21" s="12"/>
      <c r="CCT21" s="12"/>
      <c r="CCU21" s="12"/>
      <c r="CCV21" s="12"/>
      <c r="CCW21" s="12"/>
      <c r="CCX21" s="12"/>
      <c r="CCY21" s="12"/>
      <c r="CCZ21" s="12"/>
      <c r="CDA21" s="12"/>
      <c r="CDB21" s="12"/>
      <c r="CDC21" s="12"/>
      <c r="CDD21" s="12"/>
      <c r="CDE21" s="12"/>
      <c r="CDF21" s="12"/>
      <c r="CDG21" s="12"/>
      <c r="CDH21" s="12"/>
      <c r="CDI21" s="12"/>
      <c r="CDJ21" s="12"/>
      <c r="CDK21" s="12"/>
      <c r="CDL21" s="12"/>
      <c r="CDM21" s="12"/>
      <c r="CDN21" s="12"/>
      <c r="CDO21" s="12"/>
      <c r="CDP21" s="12"/>
      <c r="CDQ21" s="12"/>
      <c r="CDR21" s="12"/>
      <c r="CDS21" s="12"/>
      <c r="CDT21" s="12"/>
      <c r="CDU21" s="12"/>
      <c r="CDV21" s="12"/>
      <c r="CDW21" s="12"/>
      <c r="CDX21" s="12"/>
      <c r="CDY21" s="12"/>
      <c r="CDZ21" s="12"/>
      <c r="CEA21" s="12"/>
      <c r="CEB21" s="12"/>
      <c r="CEC21" s="12"/>
      <c r="CED21" s="12"/>
      <c r="CEE21" s="12"/>
      <c r="CEF21" s="12"/>
      <c r="CEG21" s="12"/>
      <c r="CEH21" s="12"/>
      <c r="CEI21" s="12"/>
      <c r="CEJ21" s="12"/>
      <c r="CEK21" s="12"/>
      <c r="CEL21" s="12"/>
      <c r="CEM21" s="12"/>
      <c r="CEN21" s="12"/>
      <c r="CEO21" s="12"/>
      <c r="CEP21" s="12"/>
      <c r="CEQ21" s="12"/>
      <c r="CER21" s="12"/>
      <c r="CES21" s="12"/>
      <c r="CET21" s="12"/>
      <c r="CEU21" s="12"/>
      <c r="CEV21" s="12"/>
      <c r="CEW21" s="12"/>
      <c r="CEX21" s="12"/>
      <c r="CEY21" s="12"/>
      <c r="CEZ21" s="12"/>
      <c r="CFA21" s="12"/>
      <c r="CFB21" s="12"/>
      <c r="CFC21" s="12"/>
      <c r="CFD21" s="12"/>
      <c r="CFE21" s="12"/>
      <c r="CFF21" s="12"/>
      <c r="CFG21" s="12"/>
      <c r="CFH21" s="12"/>
      <c r="CFI21" s="12"/>
      <c r="CFJ21" s="12"/>
      <c r="CFK21" s="12"/>
      <c r="CFL21" s="12"/>
      <c r="CFM21" s="12"/>
      <c r="CFN21" s="12"/>
      <c r="CFO21" s="12"/>
      <c r="CFP21" s="12"/>
      <c r="CFQ21" s="12"/>
      <c r="CFR21" s="12"/>
      <c r="CFS21" s="12"/>
      <c r="CFT21" s="12"/>
      <c r="CFU21" s="12"/>
      <c r="CFV21" s="12"/>
      <c r="CFW21" s="12"/>
      <c r="CFX21" s="12"/>
      <c r="CFY21" s="12"/>
      <c r="CFZ21" s="12"/>
      <c r="CGA21" s="12"/>
      <c r="CGB21" s="12"/>
      <c r="CGC21" s="12"/>
      <c r="CGD21" s="12"/>
      <c r="CGE21" s="12"/>
      <c r="CGF21" s="12"/>
      <c r="CGG21" s="12"/>
      <c r="CGH21" s="12"/>
      <c r="CGI21" s="12"/>
      <c r="CGJ21" s="12"/>
      <c r="CGK21" s="12"/>
      <c r="CGL21" s="12"/>
      <c r="CGM21" s="12"/>
      <c r="CGN21" s="12"/>
      <c r="CGO21" s="12"/>
      <c r="CGP21" s="12"/>
      <c r="CGQ21" s="12"/>
      <c r="CGR21" s="12"/>
      <c r="CGS21" s="12"/>
      <c r="CGT21" s="12"/>
      <c r="CGU21" s="12"/>
      <c r="CGV21" s="12"/>
      <c r="CGW21" s="12"/>
      <c r="CGX21" s="12"/>
      <c r="CGY21" s="12"/>
      <c r="CGZ21" s="12"/>
      <c r="CHA21" s="12"/>
      <c r="CHB21" s="12"/>
      <c r="CHC21" s="12"/>
      <c r="CHD21" s="12"/>
      <c r="CHE21" s="12"/>
      <c r="CHF21" s="12"/>
      <c r="CHG21" s="12"/>
      <c r="CHH21" s="12"/>
      <c r="CHI21" s="12"/>
      <c r="CHJ21" s="12"/>
      <c r="CHK21" s="12"/>
      <c r="CHL21" s="12"/>
      <c r="CHM21" s="12"/>
      <c r="CHN21" s="12"/>
      <c r="CHO21" s="12"/>
      <c r="CHP21" s="12"/>
      <c r="CHQ21" s="12"/>
      <c r="CHR21" s="12"/>
      <c r="CHS21" s="12"/>
      <c r="CHT21" s="12"/>
      <c r="CHU21" s="12"/>
      <c r="CHV21" s="12"/>
      <c r="CHW21" s="12"/>
      <c r="CHX21" s="12"/>
      <c r="CHY21" s="12"/>
      <c r="CHZ21" s="12"/>
      <c r="CIA21" s="12"/>
      <c r="CIB21" s="12"/>
      <c r="CIC21" s="12"/>
      <c r="CID21" s="12"/>
      <c r="CIE21" s="12"/>
      <c r="CIF21" s="12"/>
      <c r="CIG21" s="12"/>
      <c r="CIH21" s="12"/>
      <c r="CII21" s="12"/>
      <c r="CIJ21" s="12"/>
      <c r="CIK21" s="12"/>
      <c r="CIL21" s="12"/>
      <c r="CIM21" s="12"/>
      <c r="CIN21" s="12"/>
      <c r="CIO21" s="12"/>
      <c r="CIP21" s="12"/>
      <c r="CIQ21" s="12"/>
      <c r="CIR21" s="12"/>
      <c r="CIS21" s="12"/>
      <c r="CIT21" s="12"/>
      <c r="CIU21" s="12"/>
      <c r="CIV21" s="12"/>
      <c r="CIW21" s="12"/>
      <c r="CIX21" s="12"/>
      <c r="CIY21" s="12"/>
      <c r="CIZ21" s="12"/>
      <c r="CJA21" s="12"/>
      <c r="CJB21" s="12"/>
      <c r="CJC21" s="12"/>
      <c r="CJD21" s="12"/>
      <c r="CJE21" s="12"/>
      <c r="CJF21" s="12"/>
      <c r="CJG21" s="12"/>
      <c r="CJH21" s="12"/>
      <c r="CJI21" s="12"/>
      <c r="CJJ21" s="12"/>
      <c r="CJK21" s="12"/>
      <c r="CJL21" s="12"/>
      <c r="CJM21" s="12"/>
      <c r="CJN21" s="12"/>
      <c r="CJO21" s="12"/>
      <c r="CJP21" s="12"/>
      <c r="CJQ21" s="12"/>
      <c r="CJR21" s="12"/>
      <c r="CJS21" s="12"/>
      <c r="CJT21" s="12"/>
      <c r="CJU21" s="12"/>
      <c r="CJV21" s="12"/>
      <c r="CJW21" s="12"/>
      <c r="CJX21" s="12"/>
      <c r="CJY21" s="12"/>
      <c r="CJZ21" s="12"/>
      <c r="CKA21" s="12"/>
      <c r="CKB21" s="12"/>
      <c r="CKC21" s="12"/>
      <c r="CKD21" s="12"/>
      <c r="CKE21" s="12"/>
      <c r="CKF21" s="12"/>
      <c r="CKG21" s="12"/>
      <c r="CKH21" s="12"/>
      <c r="CKI21" s="12"/>
      <c r="CKJ21" s="12"/>
      <c r="CKK21" s="12"/>
      <c r="CKL21" s="12"/>
      <c r="CKM21" s="12"/>
      <c r="CKN21" s="12"/>
      <c r="CKO21" s="12"/>
      <c r="CKP21" s="12"/>
      <c r="CKQ21" s="12"/>
      <c r="CKR21" s="12"/>
      <c r="CKS21" s="12"/>
      <c r="CKT21" s="12"/>
      <c r="CKU21" s="12"/>
      <c r="CKV21" s="12"/>
      <c r="CKW21" s="12"/>
      <c r="CKX21" s="12"/>
      <c r="CKY21" s="12"/>
      <c r="CKZ21" s="12"/>
      <c r="CLA21" s="12"/>
      <c r="CLB21" s="12"/>
      <c r="CLC21" s="12"/>
      <c r="CLD21" s="12"/>
      <c r="CLE21" s="12"/>
      <c r="CLF21" s="12"/>
      <c r="CLG21" s="12"/>
      <c r="CLH21" s="12"/>
      <c r="CLI21" s="12"/>
      <c r="CLJ21" s="12"/>
      <c r="CLK21" s="12"/>
      <c r="CLL21" s="12"/>
      <c r="CLM21" s="12"/>
      <c r="CLN21" s="12"/>
      <c r="CLO21" s="12"/>
      <c r="CLP21" s="12"/>
      <c r="CLQ21" s="12"/>
      <c r="CLR21" s="12"/>
      <c r="CLS21" s="12"/>
      <c r="CLT21" s="12"/>
      <c r="CLU21" s="12"/>
      <c r="CLV21" s="12"/>
      <c r="CLW21" s="12"/>
      <c r="CLX21" s="12"/>
      <c r="CLY21" s="12"/>
      <c r="CLZ21" s="12"/>
      <c r="CMA21" s="12"/>
      <c r="CMB21" s="12"/>
      <c r="CMC21" s="12"/>
      <c r="CMD21" s="12"/>
      <c r="CME21" s="12"/>
      <c r="CMF21" s="12"/>
      <c r="CMG21" s="12"/>
      <c r="CMH21" s="12"/>
      <c r="CMI21" s="12"/>
      <c r="CMJ21" s="12"/>
      <c r="CMK21" s="12"/>
      <c r="CML21" s="12"/>
      <c r="CMM21" s="12"/>
      <c r="CMN21" s="12"/>
      <c r="CMO21" s="12"/>
      <c r="CMP21" s="12"/>
      <c r="CMQ21" s="12"/>
      <c r="CMR21" s="12"/>
      <c r="CMS21" s="12"/>
      <c r="CMT21" s="12"/>
      <c r="CMU21" s="12"/>
      <c r="CMV21" s="12"/>
      <c r="CMW21" s="12"/>
      <c r="CMX21" s="12"/>
      <c r="CMY21" s="12"/>
      <c r="CMZ21" s="12"/>
      <c r="CNA21" s="12"/>
      <c r="CNB21" s="12"/>
      <c r="CNC21" s="12"/>
      <c r="CND21" s="12"/>
      <c r="CNE21" s="12"/>
      <c r="CNF21" s="12"/>
      <c r="CNG21" s="12"/>
      <c r="CNH21" s="12"/>
      <c r="CNI21" s="12"/>
      <c r="CNJ21" s="12"/>
      <c r="CNK21" s="12"/>
      <c r="CNL21" s="12"/>
      <c r="CNM21" s="12"/>
      <c r="CNN21" s="12"/>
      <c r="CNO21" s="12"/>
      <c r="CNP21" s="12"/>
      <c r="CNQ21" s="12"/>
      <c r="CNR21" s="12"/>
      <c r="CNS21" s="12"/>
      <c r="CNT21" s="12"/>
      <c r="CNU21" s="12"/>
      <c r="CNV21" s="12"/>
      <c r="CNW21" s="12"/>
      <c r="CNX21" s="12"/>
      <c r="CNY21" s="12"/>
      <c r="CNZ21" s="12"/>
      <c r="COA21" s="12"/>
      <c r="COB21" s="12"/>
      <c r="COC21" s="12"/>
      <c r="COD21" s="12"/>
      <c r="COE21" s="12"/>
      <c r="COF21" s="12"/>
      <c r="COG21" s="12"/>
      <c r="COH21" s="12"/>
      <c r="COI21" s="12"/>
      <c r="COJ21" s="12"/>
      <c r="COK21" s="12"/>
      <c r="COL21" s="12"/>
      <c r="COM21" s="12"/>
      <c r="CON21" s="12"/>
      <c r="COO21" s="12"/>
      <c r="COP21" s="12"/>
      <c r="COQ21" s="12"/>
      <c r="COR21" s="12"/>
      <c r="COS21" s="12"/>
      <c r="COT21" s="12"/>
      <c r="COU21" s="12"/>
      <c r="COV21" s="12"/>
      <c r="COW21" s="12"/>
      <c r="COX21" s="12"/>
      <c r="COY21" s="12"/>
      <c r="COZ21" s="12"/>
      <c r="CPA21" s="12"/>
      <c r="CPB21" s="12"/>
      <c r="CPC21" s="12"/>
      <c r="CPD21" s="12"/>
      <c r="CPE21" s="12"/>
      <c r="CPF21" s="12"/>
      <c r="CPG21" s="12"/>
      <c r="CPH21" s="12"/>
      <c r="CPI21" s="12"/>
      <c r="CPJ21" s="12"/>
      <c r="CPK21" s="12"/>
      <c r="CPL21" s="12"/>
      <c r="CPM21" s="12"/>
      <c r="CPN21" s="12"/>
      <c r="CPO21" s="12"/>
      <c r="CPP21" s="12"/>
      <c r="CPQ21" s="12"/>
      <c r="CPR21" s="12"/>
      <c r="CPS21" s="12"/>
      <c r="CPT21" s="12"/>
      <c r="CPU21" s="12"/>
      <c r="CPV21" s="12"/>
      <c r="CPW21" s="12"/>
      <c r="CPX21" s="12"/>
      <c r="CPY21" s="12"/>
      <c r="CPZ21" s="12"/>
      <c r="CQA21" s="12"/>
      <c r="CQB21" s="12"/>
      <c r="CQC21" s="12"/>
      <c r="CQD21" s="12"/>
      <c r="CQE21" s="12"/>
      <c r="CQF21" s="12"/>
      <c r="CQG21" s="12"/>
      <c r="CQH21" s="12"/>
      <c r="CQI21" s="12"/>
      <c r="CQJ21" s="12"/>
      <c r="CQK21" s="12"/>
      <c r="CQL21" s="12"/>
      <c r="CQM21" s="12"/>
      <c r="CQN21" s="12"/>
      <c r="CQO21" s="12"/>
      <c r="CQP21" s="12"/>
      <c r="CQQ21" s="12"/>
      <c r="CQR21" s="12"/>
      <c r="CQS21" s="12"/>
      <c r="CQT21" s="12"/>
      <c r="CQU21" s="12"/>
      <c r="CQV21" s="12"/>
      <c r="CQW21" s="12"/>
      <c r="CQX21" s="12"/>
      <c r="CQY21" s="12"/>
      <c r="CQZ21" s="12"/>
      <c r="CRA21" s="12"/>
      <c r="CRB21" s="12"/>
      <c r="CRC21" s="12"/>
      <c r="CRD21" s="12"/>
      <c r="CRE21" s="12"/>
      <c r="CRF21" s="12"/>
      <c r="CRG21" s="12"/>
      <c r="CRH21" s="12"/>
      <c r="CRI21" s="12"/>
      <c r="CRJ21" s="12"/>
      <c r="CRK21" s="12"/>
      <c r="CRL21" s="12"/>
      <c r="CRM21" s="12"/>
      <c r="CRN21" s="12"/>
      <c r="CRO21" s="12"/>
      <c r="CRP21" s="12"/>
      <c r="CRQ21" s="12"/>
      <c r="CRR21" s="12"/>
      <c r="CRS21" s="12"/>
      <c r="CRT21" s="12"/>
      <c r="CRU21" s="12"/>
      <c r="CRV21" s="12"/>
      <c r="CRW21" s="12"/>
      <c r="CRX21" s="12"/>
      <c r="CRY21" s="12"/>
      <c r="CRZ21" s="12"/>
      <c r="CSA21" s="12"/>
      <c r="CSB21" s="12"/>
      <c r="CSC21" s="12"/>
      <c r="CSD21" s="12"/>
      <c r="CSE21" s="12"/>
      <c r="CSF21" s="12"/>
      <c r="CSG21" s="12"/>
      <c r="CSH21" s="12"/>
      <c r="CSI21" s="12"/>
      <c r="CSJ21" s="12"/>
      <c r="CSK21" s="12"/>
      <c r="CSL21" s="12"/>
      <c r="CSM21" s="12"/>
      <c r="CSN21" s="12"/>
      <c r="CSO21" s="12"/>
      <c r="CSP21" s="12"/>
      <c r="CSQ21" s="12"/>
      <c r="CSR21" s="12"/>
      <c r="CSS21" s="12"/>
      <c r="CST21" s="12"/>
      <c r="CSU21" s="12"/>
      <c r="CSV21" s="12"/>
      <c r="CSW21" s="12"/>
      <c r="CSX21" s="12"/>
      <c r="CSY21" s="12"/>
      <c r="CSZ21" s="12"/>
      <c r="CTA21" s="12"/>
      <c r="CTB21" s="12"/>
      <c r="CTC21" s="12"/>
      <c r="CTD21" s="12"/>
      <c r="CTE21" s="12"/>
      <c r="CTF21" s="12"/>
      <c r="CTG21" s="12"/>
      <c r="CTH21" s="12"/>
      <c r="CTI21" s="12"/>
      <c r="CTJ21" s="12"/>
      <c r="CTK21" s="12"/>
      <c r="CTL21" s="12"/>
      <c r="CTM21" s="12"/>
      <c r="CTN21" s="12"/>
      <c r="CTO21" s="12"/>
      <c r="CTP21" s="12"/>
      <c r="CTQ21" s="12"/>
      <c r="CTR21" s="12"/>
      <c r="CTS21" s="12"/>
      <c r="CTT21" s="12"/>
      <c r="CTU21" s="12"/>
      <c r="CTV21" s="12"/>
      <c r="CTW21" s="12"/>
      <c r="CTX21" s="12"/>
      <c r="CTY21" s="12"/>
      <c r="CTZ21" s="12"/>
      <c r="CUA21" s="12"/>
      <c r="CUB21" s="12"/>
      <c r="CUC21" s="12"/>
      <c r="CUD21" s="12"/>
      <c r="CUE21" s="12"/>
      <c r="CUF21" s="12"/>
      <c r="CUG21" s="12"/>
      <c r="CUH21" s="12"/>
      <c r="CUI21" s="12"/>
      <c r="CUJ21" s="12"/>
      <c r="CUK21" s="12"/>
      <c r="CUL21" s="12"/>
      <c r="CUM21" s="12"/>
      <c r="CUN21" s="12"/>
      <c r="CUO21" s="12"/>
      <c r="CUP21" s="12"/>
      <c r="CUQ21" s="12"/>
      <c r="CUR21" s="12"/>
      <c r="CUS21" s="12"/>
      <c r="CUT21" s="12"/>
      <c r="CUU21" s="12"/>
      <c r="CUV21" s="12"/>
      <c r="CUW21" s="12"/>
      <c r="CUX21" s="12"/>
      <c r="CUY21" s="12"/>
      <c r="CUZ21" s="12"/>
      <c r="CVA21" s="12"/>
      <c r="CVB21" s="12"/>
      <c r="CVC21" s="12"/>
      <c r="CVD21" s="12"/>
      <c r="CVE21" s="12"/>
      <c r="CVF21" s="12"/>
      <c r="CVG21" s="12"/>
      <c r="CVH21" s="12"/>
      <c r="CVI21" s="12"/>
      <c r="CVJ21" s="12"/>
      <c r="CVK21" s="12"/>
      <c r="CVL21" s="12"/>
      <c r="CVM21" s="12"/>
      <c r="CVN21" s="12"/>
      <c r="CVO21" s="12"/>
      <c r="CVP21" s="12"/>
      <c r="CVQ21" s="12"/>
      <c r="CVR21" s="12"/>
      <c r="CVS21" s="12"/>
      <c r="CVT21" s="12"/>
      <c r="CVU21" s="12"/>
      <c r="CVV21" s="12"/>
      <c r="CVW21" s="12"/>
      <c r="CVX21" s="12"/>
      <c r="CVY21" s="12"/>
      <c r="CVZ21" s="12"/>
      <c r="CWA21" s="12"/>
      <c r="CWB21" s="12"/>
      <c r="CWC21" s="12"/>
      <c r="CWD21" s="12"/>
      <c r="CWE21" s="12"/>
      <c r="CWF21" s="12"/>
      <c r="CWG21" s="12"/>
      <c r="CWH21" s="12"/>
      <c r="CWI21" s="12"/>
      <c r="CWJ21" s="12"/>
      <c r="CWK21" s="12"/>
      <c r="CWL21" s="12"/>
      <c r="CWM21" s="12"/>
      <c r="CWN21" s="12"/>
      <c r="CWO21" s="12"/>
      <c r="CWP21" s="12"/>
      <c r="CWQ21" s="12"/>
      <c r="CWR21" s="12"/>
      <c r="CWS21" s="12"/>
      <c r="CWT21" s="12"/>
      <c r="CWU21" s="12"/>
      <c r="CWV21" s="12"/>
      <c r="CWW21" s="12"/>
      <c r="CWX21" s="12"/>
      <c r="CWY21" s="12"/>
      <c r="CWZ21" s="12"/>
      <c r="CXA21" s="12"/>
      <c r="CXB21" s="12"/>
      <c r="CXC21" s="12"/>
      <c r="CXD21" s="12"/>
      <c r="CXE21" s="12"/>
      <c r="CXF21" s="12"/>
      <c r="CXG21" s="12"/>
      <c r="CXH21" s="12"/>
      <c r="CXI21" s="12"/>
      <c r="CXJ21" s="12"/>
      <c r="CXK21" s="12"/>
      <c r="CXL21" s="12"/>
      <c r="CXM21" s="12"/>
      <c r="CXN21" s="12"/>
      <c r="CXO21" s="12"/>
      <c r="CXP21" s="12"/>
      <c r="CXQ21" s="12"/>
      <c r="CXR21" s="12"/>
      <c r="CXS21" s="12"/>
      <c r="CXT21" s="12"/>
      <c r="CXU21" s="12"/>
      <c r="CXV21" s="12"/>
      <c r="CXW21" s="12"/>
      <c r="CXX21" s="12"/>
      <c r="CXY21" s="12"/>
      <c r="CXZ21" s="12"/>
      <c r="CYA21" s="12"/>
      <c r="CYB21" s="12"/>
      <c r="CYC21" s="12"/>
      <c r="CYD21" s="12"/>
      <c r="CYE21" s="12"/>
      <c r="CYF21" s="12"/>
      <c r="CYG21" s="12"/>
      <c r="CYH21" s="12"/>
      <c r="CYI21" s="12"/>
      <c r="CYJ21" s="12"/>
      <c r="CYK21" s="12"/>
      <c r="CYL21" s="12"/>
      <c r="CYM21" s="12"/>
      <c r="CYN21" s="12"/>
      <c r="CYO21" s="12"/>
      <c r="CYP21" s="12"/>
      <c r="CYQ21" s="12"/>
      <c r="CYR21" s="12"/>
      <c r="CYS21" s="12"/>
      <c r="CYT21" s="12"/>
      <c r="CYU21" s="12"/>
      <c r="CYV21" s="12"/>
      <c r="CYW21" s="12"/>
      <c r="CYX21" s="12"/>
      <c r="CYY21" s="12"/>
      <c r="CYZ21" s="12"/>
      <c r="CZA21" s="12"/>
      <c r="CZB21" s="12"/>
      <c r="CZC21" s="12"/>
      <c r="CZD21" s="12"/>
      <c r="CZE21" s="12"/>
      <c r="CZF21" s="12"/>
      <c r="CZG21" s="12"/>
      <c r="CZH21" s="12"/>
      <c r="CZI21" s="12"/>
      <c r="CZJ21" s="12"/>
      <c r="CZK21" s="12"/>
      <c r="CZL21" s="12"/>
      <c r="CZM21" s="12"/>
      <c r="CZN21" s="12"/>
      <c r="CZO21" s="12"/>
      <c r="CZP21" s="12"/>
      <c r="CZQ21" s="12"/>
      <c r="CZR21" s="12"/>
      <c r="CZS21" s="12"/>
      <c r="CZT21" s="12"/>
      <c r="CZU21" s="12"/>
      <c r="CZV21" s="12"/>
      <c r="CZW21" s="12"/>
      <c r="CZX21" s="12"/>
      <c r="CZY21" s="12"/>
      <c r="CZZ21" s="12"/>
      <c r="DAA21" s="12"/>
      <c r="DAB21" s="12"/>
      <c r="DAC21" s="12"/>
      <c r="DAD21" s="12"/>
      <c r="DAE21" s="12"/>
      <c r="DAF21" s="12"/>
      <c r="DAG21" s="12"/>
      <c r="DAH21" s="12"/>
      <c r="DAI21" s="12"/>
      <c r="DAJ21" s="12"/>
      <c r="DAK21" s="12"/>
      <c r="DAL21" s="12"/>
      <c r="DAM21" s="12"/>
      <c r="DAN21" s="12"/>
      <c r="DAO21" s="12"/>
      <c r="DAP21" s="12"/>
      <c r="DAQ21" s="12"/>
      <c r="DAR21" s="12"/>
      <c r="DAS21" s="12"/>
      <c r="DAT21" s="12"/>
      <c r="DAU21" s="12"/>
      <c r="DAV21" s="12"/>
      <c r="DAW21" s="12"/>
      <c r="DAX21" s="12"/>
      <c r="DAY21" s="12"/>
      <c r="DAZ21" s="12"/>
      <c r="DBA21" s="12"/>
      <c r="DBB21" s="12"/>
      <c r="DBC21" s="12"/>
      <c r="DBD21" s="12"/>
      <c r="DBE21" s="12"/>
      <c r="DBF21" s="12"/>
      <c r="DBG21" s="12"/>
      <c r="DBH21" s="12"/>
      <c r="DBI21" s="12"/>
      <c r="DBJ21" s="12"/>
      <c r="DBK21" s="12"/>
      <c r="DBL21" s="12"/>
      <c r="DBM21" s="12"/>
    </row>
    <row r="22" spans="1:2769" s="11" customFormat="1" ht="227" customHeight="1">
      <c r="A22" s="80" t="s">
        <v>114</v>
      </c>
      <c r="B22" s="89" t="s">
        <v>309</v>
      </c>
      <c r="C22" s="80" t="s">
        <v>48</v>
      </c>
      <c r="D22" s="80" t="s">
        <v>1189</v>
      </c>
      <c r="E22" s="80" t="s">
        <v>808</v>
      </c>
      <c r="F22" s="80" t="s">
        <v>102</v>
      </c>
      <c r="G22" s="80" t="s">
        <v>171</v>
      </c>
      <c r="H22" s="80" t="s">
        <v>135</v>
      </c>
      <c r="I22" s="80" t="s">
        <v>199</v>
      </c>
      <c r="J22" s="80" t="s">
        <v>199</v>
      </c>
      <c r="K22" s="80" t="s">
        <v>77</v>
      </c>
      <c r="L22" s="80" t="s">
        <v>82</v>
      </c>
      <c r="M22" s="90">
        <v>42475</v>
      </c>
      <c r="N22" s="80" t="s">
        <v>95</v>
      </c>
      <c r="O22" s="80">
        <v>-25.533200000000001</v>
      </c>
      <c r="P22" s="80">
        <v>31.3323</v>
      </c>
      <c r="Q22" s="80" t="s">
        <v>1960</v>
      </c>
      <c r="R22" s="80" t="s">
        <v>80</v>
      </c>
      <c r="S22" s="80" t="s">
        <v>199</v>
      </c>
      <c r="T22" s="80" t="s">
        <v>136</v>
      </c>
      <c r="U22" s="80" t="s">
        <v>123</v>
      </c>
      <c r="V22" s="80" t="s">
        <v>128</v>
      </c>
      <c r="W22" s="80" t="s">
        <v>44</v>
      </c>
      <c r="X22" s="80" t="s">
        <v>82</v>
      </c>
      <c r="Y22" s="80" t="s">
        <v>199</v>
      </c>
      <c r="Z22" s="80" t="s">
        <v>199</v>
      </c>
      <c r="AA22" s="89" t="s">
        <v>157</v>
      </c>
      <c r="AB22" s="89" t="s">
        <v>307</v>
      </c>
      <c r="AC22" s="80" t="s">
        <v>1480</v>
      </c>
      <c r="AD22" s="80" t="s">
        <v>34</v>
      </c>
      <c r="AE22" s="80" t="s">
        <v>193</v>
      </c>
      <c r="AF22" s="80" t="s">
        <v>192</v>
      </c>
      <c r="AG22" s="80" t="s">
        <v>77</v>
      </c>
      <c r="AH22" s="80" t="s">
        <v>221</v>
      </c>
      <c r="AI22" s="80" t="s">
        <v>1059</v>
      </c>
      <c r="AJ22" s="80" t="s">
        <v>223</v>
      </c>
      <c r="AK22" s="80" t="s">
        <v>1019</v>
      </c>
      <c r="AL22" s="80" t="s">
        <v>77</v>
      </c>
      <c r="AM22" s="80" t="s">
        <v>1378</v>
      </c>
      <c r="AN22" s="80" t="s">
        <v>23</v>
      </c>
      <c r="AO22" s="80" t="s">
        <v>83</v>
      </c>
      <c r="AP22" s="80" t="s">
        <v>1396</v>
      </c>
      <c r="AQ22" s="80" t="s">
        <v>46</v>
      </c>
      <c r="AR22" s="80" t="s">
        <v>199</v>
      </c>
      <c r="AS22" s="80" t="s">
        <v>199</v>
      </c>
      <c r="AT22" s="90" t="s">
        <v>199</v>
      </c>
      <c r="AU22" s="80" t="s">
        <v>101</v>
      </c>
      <c r="AV22" s="80" t="s">
        <v>2117</v>
      </c>
      <c r="AW22" s="95" t="s">
        <v>1606</v>
      </c>
      <c r="AX22" s="80" t="s">
        <v>105</v>
      </c>
      <c r="AY22" s="80" t="s">
        <v>138</v>
      </c>
      <c r="AZ22" s="80" t="s">
        <v>525</v>
      </c>
      <c r="BA22" s="80"/>
      <c r="BB22" s="80" t="s">
        <v>94</v>
      </c>
      <c r="BC22" s="94">
        <v>42475</v>
      </c>
      <c r="BD22" s="12"/>
      <c r="BE22" s="12"/>
      <c r="BF22" s="12"/>
      <c r="BG22" s="12"/>
      <c r="BH22" s="12"/>
      <c r="BI22" s="12"/>
      <c r="BJ22" s="12"/>
      <c r="BK22" s="12"/>
      <c r="BL22" s="12"/>
      <c r="BM22" s="12"/>
      <c r="BN22" s="12"/>
      <c r="BO22" s="12"/>
      <c r="BP22" s="12"/>
      <c r="BQ22" s="12"/>
      <c r="BR22" s="12"/>
      <c r="BS22" s="12"/>
      <c r="BT22" s="12"/>
      <c r="BU22" s="12"/>
      <c r="BV22" s="12"/>
      <c r="BW22" s="12"/>
      <c r="BX22" s="12"/>
      <c r="BY22" s="12"/>
      <c r="BZ22" s="12"/>
      <c r="CA22" s="12"/>
      <c r="CB22" s="12"/>
      <c r="CC22" s="12"/>
      <c r="CD22" s="12"/>
      <c r="CE22" s="12"/>
      <c r="CF22" s="12"/>
      <c r="CG22" s="12"/>
      <c r="CH22" s="12"/>
      <c r="CI22" s="12"/>
      <c r="CJ22" s="12"/>
      <c r="CK22" s="12"/>
      <c r="CL22" s="12"/>
      <c r="CM22" s="12"/>
      <c r="CN22" s="12"/>
      <c r="CO22" s="12"/>
      <c r="CP22" s="12"/>
      <c r="CQ22" s="12"/>
      <c r="CR22" s="12"/>
      <c r="CS22" s="12"/>
      <c r="CT22" s="12"/>
      <c r="CU22" s="12"/>
      <c r="CV22" s="12"/>
      <c r="CW22" s="12"/>
      <c r="CX22" s="12"/>
      <c r="CY22" s="12"/>
      <c r="CZ22" s="12"/>
      <c r="DA22" s="12"/>
      <c r="DB22" s="12"/>
      <c r="DC22" s="12"/>
      <c r="DD22" s="12"/>
      <c r="DE22" s="12"/>
      <c r="DF22" s="12"/>
      <c r="DG22" s="12"/>
      <c r="DH22" s="12"/>
      <c r="DI22" s="12"/>
      <c r="DJ22" s="12"/>
      <c r="DK22" s="12"/>
      <c r="DL22" s="12"/>
      <c r="DM22" s="12"/>
      <c r="DN22" s="12"/>
      <c r="DO22" s="12"/>
      <c r="DP22" s="12"/>
      <c r="DQ22" s="12"/>
      <c r="DR22" s="12"/>
      <c r="DS22" s="12"/>
      <c r="DT22" s="12"/>
      <c r="DU22" s="12"/>
      <c r="DV22" s="12"/>
      <c r="DW22" s="12"/>
      <c r="DX22" s="12"/>
      <c r="DY22" s="12"/>
      <c r="DZ22" s="12"/>
      <c r="EA22" s="12"/>
      <c r="EB22" s="12"/>
      <c r="EC22" s="12"/>
      <c r="ED22" s="12"/>
      <c r="EE22" s="12"/>
      <c r="EF22" s="12"/>
      <c r="EG22" s="12"/>
      <c r="EH22" s="12"/>
      <c r="EI22" s="12"/>
      <c r="EJ22" s="12"/>
      <c r="EK22" s="12"/>
      <c r="EL22" s="12"/>
      <c r="EM22" s="12"/>
      <c r="EN22" s="12"/>
      <c r="EO22" s="12"/>
      <c r="EP22" s="12"/>
      <c r="EQ22" s="12"/>
      <c r="ER22" s="12"/>
      <c r="ES22" s="12"/>
      <c r="ET22" s="12"/>
      <c r="EU22" s="12"/>
      <c r="EV22" s="12"/>
      <c r="EW22" s="12"/>
      <c r="EX22" s="12"/>
      <c r="EY22" s="12"/>
      <c r="EZ22" s="12"/>
      <c r="FA22" s="12"/>
      <c r="FB22" s="12"/>
      <c r="FC22" s="12"/>
      <c r="FD22" s="12"/>
      <c r="FE22" s="12"/>
      <c r="FF22" s="12"/>
      <c r="FG22" s="12"/>
      <c r="FH22" s="12"/>
      <c r="FI22" s="12"/>
      <c r="FJ22" s="12"/>
      <c r="FK22" s="12"/>
      <c r="FL22" s="12"/>
      <c r="FM22" s="12"/>
      <c r="FN22" s="12"/>
      <c r="FO22" s="12"/>
      <c r="FP22" s="12"/>
      <c r="FQ22" s="12"/>
      <c r="FR22" s="12"/>
      <c r="FS22" s="12"/>
      <c r="FT22" s="12"/>
      <c r="FU22" s="12"/>
      <c r="FV22" s="12"/>
      <c r="FW22" s="12"/>
      <c r="FX22" s="12"/>
      <c r="FY22" s="12"/>
      <c r="FZ22" s="12"/>
      <c r="GA22" s="12"/>
      <c r="GB22" s="12"/>
      <c r="GC22" s="12"/>
      <c r="GD22" s="12"/>
      <c r="GE22" s="12"/>
      <c r="GF22" s="12"/>
      <c r="GG22" s="12"/>
      <c r="GH22" s="12"/>
      <c r="GI22" s="12"/>
      <c r="GJ22" s="12"/>
      <c r="GK22" s="12"/>
      <c r="GL22" s="12"/>
      <c r="GM22" s="12"/>
      <c r="GN22" s="12"/>
      <c r="GO22" s="12"/>
      <c r="GP22" s="12"/>
      <c r="GQ22" s="12"/>
      <c r="GR22" s="12"/>
      <c r="GS22" s="12"/>
      <c r="GT22" s="12"/>
      <c r="GU22" s="12"/>
      <c r="GV22" s="12"/>
      <c r="GW22" s="12"/>
      <c r="GX22" s="12"/>
      <c r="GY22" s="12"/>
      <c r="GZ22" s="12"/>
      <c r="HA22" s="12"/>
      <c r="HB22" s="12"/>
      <c r="HC22" s="12"/>
      <c r="HD22" s="12"/>
      <c r="HE22" s="12"/>
      <c r="HF22" s="12"/>
      <c r="HG22" s="12"/>
      <c r="HH22" s="12"/>
      <c r="HI22" s="12"/>
      <c r="HJ22" s="12"/>
      <c r="HK22" s="12"/>
      <c r="HL22" s="12"/>
      <c r="HM22" s="12"/>
      <c r="HN22" s="12"/>
      <c r="HO22" s="12"/>
      <c r="HP22" s="12"/>
      <c r="HQ22" s="12"/>
      <c r="HR22" s="12"/>
      <c r="HS22" s="12"/>
      <c r="HT22" s="12"/>
      <c r="HU22" s="12"/>
      <c r="HV22" s="12"/>
      <c r="HW22" s="12"/>
      <c r="HX22" s="12"/>
      <c r="HY22" s="12"/>
      <c r="HZ22" s="12"/>
      <c r="IA22" s="12"/>
      <c r="IB22" s="12"/>
      <c r="IC22" s="12"/>
      <c r="ID22" s="12"/>
      <c r="IE22" s="12"/>
      <c r="IF22" s="12"/>
      <c r="IG22" s="12"/>
      <c r="IH22" s="12"/>
      <c r="II22" s="12"/>
      <c r="IJ22" s="12"/>
      <c r="IK22" s="12"/>
      <c r="IL22" s="12"/>
      <c r="IM22" s="12"/>
      <c r="IN22" s="12"/>
      <c r="IO22" s="12"/>
      <c r="IP22" s="12"/>
      <c r="IQ22" s="12"/>
      <c r="IR22" s="12"/>
      <c r="IS22" s="12"/>
      <c r="IT22" s="12"/>
      <c r="IU22" s="12"/>
      <c r="IV22" s="12"/>
      <c r="IW22" s="12"/>
      <c r="IX22" s="12"/>
      <c r="IY22" s="12"/>
      <c r="IZ22" s="12"/>
      <c r="JA22" s="12"/>
      <c r="JB22" s="12"/>
      <c r="JC22" s="12"/>
      <c r="JD22" s="12"/>
      <c r="JE22" s="12"/>
      <c r="JF22" s="12"/>
      <c r="JG22" s="12"/>
      <c r="JH22" s="12"/>
      <c r="JI22" s="12"/>
      <c r="JJ22" s="12"/>
      <c r="JK22" s="12"/>
      <c r="JL22" s="12"/>
      <c r="JM22" s="12"/>
      <c r="JN22" s="12"/>
      <c r="JO22" s="12"/>
      <c r="JP22" s="12"/>
      <c r="JQ22" s="12"/>
      <c r="JR22" s="12"/>
      <c r="JS22" s="12"/>
      <c r="JT22" s="12"/>
      <c r="JU22" s="12"/>
      <c r="JV22" s="12"/>
      <c r="JW22" s="12"/>
      <c r="JX22" s="12"/>
      <c r="JY22" s="12"/>
      <c r="JZ22" s="12"/>
      <c r="KA22" s="12"/>
      <c r="KB22" s="12"/>
      <c r="KC22" s="12"/>
      <c r="KD22" s="12"/>
      <c r="KE22" s="12"/>
      <c r="KF22" s="12"/>
      <c r="KG22" s="12"/>
      <c r="KH22" s="12"/>
      <c r="KI22" s="12"/>
      <c r="KJ22" s="12"/>
      <c r="KK22" s="12"/>
      <c r="KL22" s="12"/>
      <c r="KM22" s="12"/>
      <c r="KN22" s="12"/>
      <c r="KO22" s="12"/>
      <c r="KP22" s="12"/>
      <c r="KQ22" s="12"/>
      <c r="KR22" s="12"/>
      <c r="KS22" s="12"/>
      <c r="KT22" s="12"/>
      <c r="KU22" s="12"/>
      <c r="KV22" s="12"/>
      <c r="KW22" s="12"/>
      <c r="KX22" s="12"/>
      <c r="KY22" s="12"/>
      <c r="KZ22" s="12"/>
      <c r="LA22" s="12"/>
      <c r="LB22" s="12"/>
      <c r="LC22" s="12"/>
      <c r="LD22" s="12"/>
      <c r="LE22" s="12"/>
      <c r="LF22" s="12"/>
      <c r="LG22" s="12"/>
      <c r="LH22" s="12"/>
      <c r="LI22" s="12"/>
      <c r="LJ22" s="12"/>
      <c r="LK22" s="12"/>
      <c r="LL22" s="12"/>
      <c r="LM22" s="12"/>
      <c r="LN22" s="12"/>
      <c r="LO22" s="12"/>
      <c r="LP22" s="12"/>
      <c r="LQ22" s="12"/>
      <c r="LR22" s="12"/>
      <c r="LS22" s="12"/>
      <c r="LT22" s="12"/>
      <c r="LU22" s="12"/>
      <c r="LV22" s="12"/>
      <c r="LW22" s="12"/>
      <c r="LX22" s="12"/>
      <c r="LY22" s="12"/>
      <c r="LZ22" s="12"/>
      <c r="MA22" s="12"/>
      <c r="MB22" s="12"/>
      <c r="MC22" s="12"/>
      <c r="MD22" s="12"/>
      <c r="ME22" s="12"/>
      <c r="MF22" s="12"/>
      <c r="MG22" s="12"/>
      <c r="MH22" s="12"/>
      <c r="MI22" s="12"/>
      <c r="MJ22" s="12"/>
      <c r="MK22" s="12"/>
      <c r="ML22" s="12"/>
      <c r="MM22" s="12"/>
      <c r="MN22" s="12"/>
      <c r="MO22" s="12"/>
      <c r="MP22" s="12"/>
      <c r="MQ22" s="12"/>
      <c r="MR22" s="12"/>
      <c r="MS22" s="12"/>
      <c r="MT22" s="12"/>
      <c r="MU22" s="12"/>
      <c r="MV22" s="12"/>
      <c r="MW22" s="12"/>
      <c r="MX22" s="12"/>
      <c r="MY22" s="12"/>
      <c r="MZ22" s="12"/>
      <c r="NA22" s="12"/>
      <c r="NB22" s="12"/>
      <c r="NC22" s="12"/>
      <c r="ND22" s="12"/>
      <c r="NE22" s="12"/>
      <c r="NF22" s="12"/>
      <c r="NG22" s="12"/>
      <c r="NH22" s="12"/>
      <c r="NI22" s="12"/>
      <c r="NJ22" s="12"/>
      <c r="NK22" s="12"/>
      <c r="NL22" s="12"/>
      <c r="NM22" s="12"/>
      <c r="NN22" s="12"/>
      <c r="NO22" s="12"/>
      <c r="NP22" s="12"/>
      <c r="NQ22" s="12"/>
      <c r="NR22" s="12"/>
      <c r="NS22" s="12"/>
      <c r="NT22" s="12"/>
      <c r="NU22" s="12"/>
      <c r="NV22" s="12"/>
      <c r="NW22" s="12"/>
      <c r="NX22" s="12"/>
      <c r="NY22" s="12"/>
      <c r="NZ22" s="12"/>
      <c r="OA22" s="12"/>
      <c r="OB22" s="12"/>
      <c r="OC22" s="12"/>
      <c r="OD22" s="12"/>
      <c r="OE22" s="12"/>
      <c r="OF22" s="12"/>
      <c r="OG22" s="12"/>
      <c r="OH22" s="12"/>
      <c r="OI22" s="12"/>
      <c r="OJ22" s="12"/>
      <c r="OK22" s="12"/>
      <c r="OL22" s="12"/>
      <c r="OM22" s="12"/>
      <c r="ON22" s="12"/>
      <c r="OO22" s="12"/>
      <c r="OP22" s="12"/>
      <c r="OQ22" s="12"/>
      <c r="OR22" s="12"/>
      <c r="OS22" s="12"/>
      <c r="OT22" s="12"/>
      <c r="OU22" s="12"/>
      <c r="OV22" s="12"/>
      <c r="OW22" s="12"/>
      <c r="OX22" s="12"/>
      <c r="OY22" s="12"/>
      <c r="OZ22" s="12"/>
      <c r="PA22" s="12"/>
      <c r="PB22" s="12"/>
      <c r="PC22" s="12"/>
      <c r="PD22" s="12"/>
      <c r="PE22" s="12"/>
      <c r="PF22" s="12"/>
      <c r="PG22" s="12"/>
      <c r="PH22" s="12"/>
      <c r="PI22" s="12"/>
      <c r="PJ22" s="12"/>
      <c r="PK22" s="12"/>
      <c r="PL22" s="12"/>
      <c r="PM22" s="12"/>
      <c r="PN22" s="12"/>
      <c r="PO22" s="12"/>
      <c r="PP22" s="12"/>
      <c r="PQ22" s="12"/>
      <c r="PR22" s="12"/>
      <c r="PS22" s="12"/>
      <c r="PT22" s="12"/>
      <c r="PU22" s="12"/>
      <c r="PV22" s="12"/>
      <c r="PW22" s="12"/>
      <c r="PX22" s="12"/>
      <c r="PY22" s="12"/>
      <c r="PZ22" s="12"/>
      <c r="QA22" s="12"/>
      <c r="QB22" s="12"/>
      <c r="QC22" s="12"/>
      <c r="QD22" s="12"/>
      <c r="QE22" s="12"/>
      <c r="QF22" s="12"/>
      <c r="QG22" s="12"/>
      <c r="QH22" s="12"/>
      <c r="QI22" s="12"/>
      <c r="QJ22" s="12"/>
      <c r="QK22" s="12"/>
      <c r="QL22" s="12"/>
      <c r="QM22" s="12"/>
      <c r="QN22" s="12"/>
      <c r="QO22" s="12"/>
      <c r="QP22" s="12"/>
      <c r="QQ22" s="12"/>
      <c r="QR22" s="12"/>
      <c r="QS22" s="12"/>
      <c r="QT22" s="12"/>
      <c r="QU22" s="12"/>
      <c r="QV22" s="12"/>
      <c r="QW22" s="12"/>
      <c r="QX22" s="12"/>
      <c r="QY22" s="12"/>
      <c r="QZ22" s="12"/>
      <c r="RA22" s="12"/>
      <c r="RB22" s="12"/>
      <c r="RC22" s="12"/>
      <c r="RD22" s="12"/>
      <c r="RE22" s="12"/>
      <c r="RF22" s="12"/>
      <c r="RG22" s="12"/>
      <c r="RH22" s="12"/>
      <c r="RI22" s="12"/>
      <c r="RJ22" s="12"/>
      <c r="RK22" s="12"/>
      <c r="RL22" s="12"/>
      <c r="RM22" s="12"/>
      <c r="RN22" s="12"/>
      <c r="RO22" s="12"/>
      <c r="RP22" s="12"/>
      <c r="RQ22" s="12"/>
      <c r="RR22" s="12"/>
      <c r="RS22" s="12"/>
      <c r="RT22" s="12"/>
      <c r="RU22" s="12"/>
      <c r="RV22" s="12"/>
      <c r="RW22" s="12"/>
      <c r="RX22" s="12"/>
      <c r="RY22" s="12"/>
      <c r="RZ22" s="12"/>
      <c r="SA22" s="12"/>
      <c r="SB22" s="12"/>
      <c r="SC22" s="12"/>
      <c r="SD22" s="12"/>
      <c r="SE22" s="12"/>
      <c r="SF22" s="12"/>
      <c r="SG22" s="12"/>
      <c r="SH22" s="12"/>
      <c r="SI22" s="12"/>
      <c r="SJ22" s="12"/>
      <c r="SK22" s="12"/>
      <c r="SL22" s="12"/>
      <c r="SM22" s="12"/>
      <c r="SN22" s="12"/>
      <c r="SO22" s="12"/>
      <c r="SP22" s="12"/>
      <c r="SQ22" s="12"/>
      <c r="SR22" s="12"/>
      <c r="SS22" s="12"/>
      <c r="ST22" s="12"/>
      <c r="SU22" s="12"/>
      <c r="SV22" s="12"/>
      <c r="SW22" s="12"/>
      <c r="SX22" s="12"/>
      <c r="SY22" s="12"/>
      <c r="SZ22" s="12"/>
      <c r="TA22" s="12"/>
      <c r="TB22" s="12"/>
      <c r="TC22" s="12"/>
      <c r="TD22" s="12"/>
      <c r="TE22" s="12"/>
      <c r="TF22" s="12"/>
      <c r="TG22" s="12"/>
      <c r="TH22" s="12"/>
      <c r="TI22" s="12"/>
      <c r="TJ22" s="12"/>
      <c r="TK22" s="12"/>
      <c r="TL22" s="12"/>
      <c r="TM22" s="12"/>
      <c r="TN22" s="12"/>
      <c r="TO22" s="12"/>
      <c r="TP22" s="12"/>
      <c r="TQ22" s="12"/>
      <c r="TR22" s="12"/>
      <c r="TS22" s="12"/>
      <c r="TT22" s="12"/>
      <c r="TU22" s="12"/>
      <c r="TV22" s="12"/>
      <c r="TW22" s="12"/>
      <c r="TX22" s="12"/>
      <c r="TY22" s="12"/>
      <c r="TZ22" s="12"/>
      <c r="UA22" s="12"/>
      <c r="UB22" s="12"/>
      <c r="UC22" s="12"/>
      <c r="UD22" s="12"/>
      <c r="UE22" s="12"/>
      <c r="UF22" s="12"/>
      <c r="UG22" s="12"/>
      <c r="UH22" s="12"/>
      <c r="UI22" s="12"/>
      <c r="UJ22" s="12"/>
      <c r="UK22" s="12"/>
      <c r="UL22" s="12"/>
      <c r="UM22" s="12"/>
      <c r="UN22" s="12"/>
      <c r="UO22" s="12"/>
      <c r="UP22" s="12"/>
      <c r="UQ22" s="12"/>
      <c r="UR22" s="12"/>
      <c r="US22" s="12"/>
      <c r="UT22" s="12"/>
      <c r="UU22" s="12"/>
      <c r="UV22" s="12"/>
      <c r="UW22" s="12"/>
      <c r="UX22" s="12"/>
      <c r="UY22" s="12"/>
      <c r="UZ22" s="12"/>
      <c r="VA22" s="12"/>
      <c r="VB22" s="12"/>
      <c r="VC22" s="12"/>
      <c r="VD22" s="12"/>
      <c r="VE22" s="12"/>
      <c r="VF22" s="12"/>
      <c r="VG22" s="12"/>
      <c r="VH22" s="12"/>
      <c r="VI22" s="12"/>
      <c r="VJ22" s="12"/>
      <c r="VK22" s="12"/>
      <c r="VL22" s="12"/>
      <c r="VM22" s="12"/>
      <c r="VN22" s="12"/>
      <c r="VO22" s="12"/>
      <c r="VP22" s="12"/>
      <c r="VQ22" s="12"/>
      <c r="VR22" s="12"/>
      <c r="VS22" s="12"/>
      <c r="VT22" s="12"/>
      <c r="VU22" s="12"/>
      <c r="VV22" s="12"/>
      <c r="VW22" s="12"/>
      <c r="VX22" s="12"/>
      <c r="VY22" s="12"/>
      <c r="VZ22" s="12"/>
      <c r="WA22" s="12"/>
      <c r="WB22" s="12"/>
      <c r="WC22" s="12"/>
      <c r="WD22" s="12"/>
      <c r="WE22" s="12"/>
      <c r="WF22" s="12"/>
      <c r="WG22" s="12"/>
      <c r="WH22" s="12"/>
      <c r="WI22" s="12"/>
      <c r="WJ22" s="12"/>
      <c r="WK22" s="12"/>
      <c r="WL22" s="12"/>
      <c r="WM22" s="12"/>
      <c r="WN22" s="12"/>
      <c r="WO22" s="12"/>
      <c r="WP22" s="12"/>
      <c r="WQ22" s="12"/>
      <c r="WR22" s="12"/>
      <c r="WS22" s="12"/>
      <c r="WT22" s="12"/>
      <c r="WU22" s="12"/>
      <c r="WV22" s="12"/>
      <c r="WW22" s="12"/>
      <c r="WX22" s="12"/>
      <c r="WY22" s="12"/>
      <c r="WZ22" s="12"/>
      <c r="XA22" s="12"/>
      <c r="XB22" s="12"/>
      <c r="XC22" s="12"/>
      <c r="XD22" s="12"/>
      <c r="XE22" s="12"/>
      <c r="XF22" s="12"/>
      <c r="XG22" s="12"/>
      <c r="XH22" s="12"/>
      <c r="XI22" s="12"/>
      <c r="XJ22" s="12"/>
      <c r="XK22" s="12"/>
      <c r="XL22" s="12"/>
      <c r="XM22" s="12"/>
      <c r="XN22" s="12"/>
      <c r="XO22" s="12"/>
      <c r="XP22" s="12"/>
      <c r="XQ22" s="12"/>
      <c r="XR22" s="12"/>
      <c r="XS22" s="12"/>
      <c r="XT22" s="12"/>
      <c r="XU22" s="12"/>
      <c r="XV22" s="12"/>
      <c r="XW22" s="12"/>
      <c r="XX22" s="12"/>
      <c r="XY22" s="12"/>
      <c r="XZ22" s="12"/>
      <c r="YA22" s="12"/>
      <c r="YB22" s="12"/>
      <c r="YC22" s="12"/>
      <c r="YD22" s="12"/>
      <c r="YE22" s="12"/>
      <c r="YF22" s="12"/>
      <c r="YG22" s="12"/>
      <c r="YH22" s="12"/>
      <c r="YI22" s="12"/>
      <c r="YJ22" s="12"/>
      <c r="YK22" s="12"/>
      <c r="YL22" s="12"/>
      <c r="YM22" s="12"/>
      <c r="YN22" s="12"/>
      <c r="YO22" s="12"/>
      <c r="YP22" s="12"/>
      <c r="YQ22" s="12"/>
      <c r="YR22" s="12"/>
      <c r="YS22" s="12"/>
      <c r="YT22" s="12"/>
      <c r="YU22" s="12"/>
      <c r="YV22" s="12"/>
      <c r="YW22" s="12"/>
      <c r="YX22" s="12"/>
      <c r="YY22" s="12"/>
      <c r="YZ22" s="12"/>
      <c r="ZA22" s="12"/>
      <c r="ZB22" s="12"/>
      <c r="ZC22" s="12"/>
      <c r="ZD22" s="12"/>
      <c r="ZE22" s="12"/>
      <c r="ZF22" s="12"/>
      <c r="ZG22" s="12"/>
      <c r="ZH22" s="12"/>
      <c r="ZI22" s="12"/>
      <c r="ZJ22" s="12"/>
      <c r="ZK22" s="12"/>
      <c r="ZL22" s="12"/>
      <c r="ZM22" s="12"/>
      <c r="ZN22" s="12"/>
      <c r="ZO22" s="12"/>
      <c r="ZP22" s="12"/>
      <c r="ZQ22" s="12"/>
      <c r="ZR22" s="12"/>
      <c r="ZS22" s="12"/>
      <c r="ZT22" s="12"/>
      <c r="ZU22" s="12"/>
      <c r="ZV22" s="12"/>
      <c r="ZW22" s="12"/>
      <c r="ZX22" s="12"/>
      <c r="ZY22" s="12"/>
      <c r="ZZ22" s="12"/>
      <c r="AAA22" s="12"/>
      <c r="AAB22" s="12"/>
      <c r="AAC22" s="12"/>
      <c r="AAD22" s="12"/>
      <c r="AAE22" s="12"/>
      <c r="AAF22" s="12"/>
      <c r="AAG22" s="12"/>
      <c r="AAH22" s="12"/>
      <c r="AAI22" s="12"/>
      <c r="AAJ22" s="12"/>
      <c r="AAK22" s="12"/>
      <c r="AAL22" s="12"/>
      <c r="AAM22" s="12"/>
      <c r="AAN22" s="12"/>
      <c r="AAO22" s="12"/>
      <c r="AAP22" s="12"/>
      <c r="AAQ22" s="12"/>
      <c r="AAR22" s="12"/>
      <c r="AAS22" s="12"/>
      <c r="AAT22" s="12"/>
      <c r="AAU22" s="12"/>
      <c r="AAV22" s="12"/>
      <c r="AAW22" s="12"/>
      <c r="AAX22" s="12"/>
      <c r="AAY22" s="12"/>
      <c r="AAZ22" s="12"/>
      <c r="ABA22" s="12"/>
      <c r="ABB22" s="12"/>
      <c r="ABC22" s="12"/>
      <c r="ABD22" s="12"/>
      <c r="ABE22" s="12"/>
      <c r="ABF22" s="12"/>
      <c r="ABG22" s="12"/>
      <c r="ABH22" s="12"/>
      <c r="ABI22" s="12"/>
      <c r="ABJ22" s="12"/>
      <c r="ABK22" s="12"/>
      <c r="ABL22" s="12"/>
      <c r="ABM22" s="12"/>
      <c r="ABN22" s="12"/>
      <c r="ABO22" s="12"/>
      <c r="ABP22" s="12"/>
      <c r="ABQ22" s="12"/>
      <c r="ABR22" s="12"/>
      <c r="ABS22" s="12"/>
      <c r="ABT22" s="12"/>
      <c r="ABU22" s="12"/>
      <c r="ABV22" s="12"/>
      <c r="ABW22" s="12"/>
      <c r="ABX22" s="12"/>
      <c r="ABY22" s="12"/>
      <c r="ABZ22" s="12"/>
      <c r="ACA22" s="12"/>
      <c r="ACB22" s="12"/>
      <c r="ACC22" s="12"/>
      <c r="ACD22" s="12"/>
      <c r="ACE22" s="12"/>
      <c r="ACF22" s="12"/>
      <c r="ACG22" s="12"/>
      <c r="ACH22" s="12"/>
      <c r="ACI22" s="12"/>
      <c r="ACJ22" s="12"/>
      <c r="ACK22" s="12"/>
      <c r="ACL22" s="12"/>
      <c r="ACM22" s="12"/>
      <c r="ACN22" s="12"/>
      <c r="ACO22" s="12"/>
      <c r="ACP22" s="12"/>
      <c r="ACQ22" s="12"/>
      <c r="ACR22" s="12"/>
      <c r="ACS22" s="12"/>
      <c r="ACT22" s="12"/>
      <c r="ACU22" s="12"/>
      <c r="ACV22" s="12"/>
      <c r="ACW22" s="12"/>
      <c r="ACX22" s="12"/>
      <c r="ACY22" s="12"/>
      <c r="ACZ22" s="12"/>
      <c r="ADA22" s="12"/>
      <c r="ADB22" s="12"/>
      <c r="ADC22" s="12"/>
      <c r="ADD22" s="12"/>
      <c r="ADE22" s="12"/>
      <c r="ADF22" s="12"/>
      <c r="ADG22" s="12"/>
      <c r="ADH22" s="12"/>
      <c r="ADI22" s="12"/>
      <c r="ADJ22" s="12"/>
      <c r="ADK22" s="12"/>
      <c r="ADL22" s="12"/>
      <c r="ADM22" s="12"/>
      <c r="ADN22" s="12"/>
      <c r="ADO22" s="12"/>
      <c r="ADP22" s="12"/>
      <c r="ADQ22" s="12"/>
      <c r="ADR22" s="12"/>
      <c r="ADS22" s="12"/>
      <c r="ADT22" s="12"/>
      <c r="ADU22" s="12"/>
      <c r="ADV22" s="12"/>
      <c r="ADW22" s="12"/>
      <c r="ADX22" s="12"/>
      <c r="ADY22" s="12"/>
      <c r="ADZ22" s="12"/>
      <c r="AEA22" s="12"/>
      <c r="AEB22" s="12"/>
      <c r="AEC22" s="12"/>
      <c r="AED22" s="12"/>
      <c r="AEE22" s="12"/>
      <c r="AEF22" s="12"/>
      <c r="AEG22" s="12"/>
      <c r="AEH22" s="12"/>
      <c r="AEI22" s="12"/>
      <c r="AEJ22" s="12"/>
      <c r="AEK22" s="12"/>
      <c r="AEL22" s="12"/>
      <c r="AEM22" s="12"/>
      <c r="AEN22" s="12"/>
      <c r="AEO22" s="12"/>
      <c r="AEP22" s="12"/>
      <c r="AEQ22" s="12"/>
      <c r="AER22" s="12"/>
      <c r="AES22" s="12"/>
      <c r="AET22" s="12"/>
      <c r="AEU22" s="12"/>
      <c r="AEV22" s="12"/>
      <c r="AEW22" s="12"/>
      <c r="AEX22" s="12"/>
      <c r="AEY22" s="12"/>
      <c r="AEZ22" s="12"/>
      <c r="AFA22" s="12"/>
      <c r="AFB22" s="12"/>
      <c r="AFC22" s="12"/>
      <c r="AFD22" s="12"/>
      <c r="AFE22" s="12"/>
      <c r="AFF22" s="12"/>
      <c r="AFG22" s="12"/>
      <c r="AFH22" s="12"/>
      <c r="AFI22" s="12"/>
      <c r="AFJ22" s="12"/>
      <c r="AFK22" s="12"/>
      <c r="AFL22" s="12"/>
      <c r="AFM22" s="12"/>
      <c r="AFN22" s="12"/>
      <c r="AFO22" s="12"/>
      <c r="AFP22" s="12"/>
      <c r="AFQ22" s="12"/>
      <c r="AFR22" s="12"/>
      <c r="AFS22" s="12"/>
      <c r="AFT22" s="12"/>
      <c r="AFU22" s="12"/>
      <c r="AFV22" s="12"/>
      <c r="AFW22" s="12"/>
      <c r="AFX22" s="12"/>
      <c r="AFY22" s="12"/>
      <c r="AFZ22" s="12"/>
      <c r="AGA22" s="12"/>
      <c r="AGB22" s="12"/>
      <c r="AGC22" s="12"/>
      <c r="AGD22" s="12"/>
      <c r="AGE22" s="12"/>
      <c r="AGF22" s="12"/>
      <c r="AGG22" s="12"/>
      <c r="AGH22" s="12"/>
      <c r="AGI22" s="12"/>
      <c r="AGJ22" s="12"/>
      <c r="AGK22" s="12"/>
      <c r="AGL22" s="12"/>
      <c r="AGM22" s="12"/>
      <c r="AGN22" s="12"/>
      <c r="AGO22" s="12"/>
      <c r="AGP22" s="12"/>
      <c r="AGQ22" s="12"/>
      <c r="AGR22" s="12"/>
      <c r="AGS22" s="12"/>
      <c r="AGT22" s="12"/>
      <c r="AGU22" s="12"/>
      <c r="AGV22" s="12"/>
      <c r="AGW22" s="12"/>
      <c r="AGX22" s="12"/>
      <c r="AGY22" s="12"/>
      <c r="AGZ22" s="12"/>
      <c r="AHA22" s="12"/>
      <c r="AHB22" s="12"/>
      <c r="AHC22" s="12"/>
      <c r="AHD22" s="12"/>
      <c r="AHE22" s="12"/>
      <c r="AHF22" s="12"/>
      <c r="AHG22" s="12"/>
      <c r="AHH22" s="12"/>
      <c r="AHI22" s="12"/>
      <c r="AHJ22" s="12"/>
      <c r="AHK22" s="12"/>
      <c r="AHL22" s="12"/>
      <c r="AHM22" s="12"/>
      <c r="AHN22" s="12"/>
      <c r="AHO22" s="12"/>
      <c r="AHP22" s="12"/>
      <c r="AHQ22" s="12"/>
      <c r="AHR22" s="12"/>
      <c r="AHS22" s="12"/>
      <c r="AHT22" s="12"/>
      <c r="AHU22" s="12"/>
      <c r="AHV22" s="12"/>
      <c r="AHW22" s="12"/>
      <c r="AHX22" s="12"/>
      <c r="AHY22" s="12"/>
      <c r="AHZ22" s="12"/>
      <c r="AIA22" s="12"/>
      <c r="AIB22" s="12"/>
      <c r="AIC22" s="12"/>
      <c r="AID22" s="12"/>
      <c r="AIE22" s="12"/>
      <c r="AIF22" s="12"/>
      <c r="AIG22" s="12"/>
      <c r="AIH22" s="12"/>
      <c r="AII22" s="12"/>
      <c r="AIJ22" s="12"/>
      <c r="AIK22" s="12"/>
      <c r="AIL22" s="12"/>
      <c r="AIM22" s="12"/>
      <c r="AIN22" s="12"/>
      <c r="AIO22" s="12"/>
      <c r="AIP22" s="12"/>
      <c r="AIQ22" s="12"/>
      <c r="AIR22" s="12"/>
      <c r="AIS22" s="12"/>
      <c r="AIT22" s="12"/>
      <c r="AIU22" s="12"/>
      <c r="AIV22" s="12"/>
      <c r="AIW22" s="12"/>
      <c r="AIX22" s="12"/>
      <c r="AIY22" s="12"/>
      <c r="AIZ22" s="12"/>
      <c r="AJA22" s="12"/>
      <c r="AJB22" s="12"/>
      <c r="AJC22" s="12"/>
      <c r="AJD22" s="12"/>
      <c r="AJE22" s="12"/>
      <c r="AJF22" s="12"/>
      <c r="AJG22" s="12"/>
      <c r="AJH22" s="12"/>
      <c r="AJI22" s="12"/>
      <c r="AJJ22" s="12"/>
      <c r="AJK22" s="12"/>
      <c r="AJL22" s="12"/>
      <c r="AJM22" s="12"/>
      <c r="AJN22" s="12"/>
      <c r="AJO22" s="12"/>
      <c r="AJP22" s="12"/>
      <c r="AJQ22" s="12"/>
      <c r="AJR22" s="12"/>
      <c r="AJS22" s="12"/>
      <c r="AJT22" s="12"/>
      <c r="AJU22" s="12"/>
      <c r="AJV22" s="12"/>
      <c r="AJW22" s="12"/>
      <c r="AJX22" s="12"/>
      <c r="AJY22" s="12"/>
      <c r="AJZ22" s="12"/>
      <c r="AKA22" s="12"/>
      <c r="AKB22" s="12"/>
      <c r="AKC22" s="12"/>
      <c r="AKD22" s="12"/>
      <c r="AKE22" s="12"/>
      <c r="AKF22" s="12"/>
      <c r="AKG22" s="12"/>
      <c r="AKH22" s="12"/>
      <c r="AKI22" s="12"/>
      <c r="AKJ22" s="12"/>
      <c r="AKK22" s="12"/>
      <c r="AKL22" s="12"/>
      <c r="AKM22" s="12"/>
      <c r="AKN22" s="12"/>
      <c r="AKO22" s="12"/>
      <c r="AKP22" s="12"/>
      <c r="AKQ22" s="12"/>
      <c r="AKR22" s="12"/>
      <c r="AKS22" s="12"/>
      <c r="AKT22" s="12"/>
      <c r="AKU22" s="12"/>
      <c r="AKV22" s="12"/>
      <c r="AKW22" s="12"/>
      <c r="AKX22" s="12"/>
      <c r="AKY22" s="12"/>
      <c r="AKZ22" s="12"/>
      <c r="ALA22" s="12"/>
      <c r="ALB22" s="12"/>
      <c r="ALC22" s="12"/>
      <c r="ALD22" s="12"/>
      <c r="ALE22" s="12"/>
      <c r="ALF22" s="12"/>
      <c r="ALG22" s="12"/>
      <c r="ALH22" s="12"/>
      <c r="ALI22" s="12"/>
      <c r="ALJ22" s="12"/>
      <c r="ALK22" s="12"/>
      <c r="ALL22" s="12"/>
      <c r="ALM22" s="12"/>
      <c r="ALN22" s="12"/>
      <c r="ALO22" s="12"/>
      <c r="ALP22" s="12"/>
      <c r="ALQ22" s="12"/>
      <c r="ALR22" s="12"/>
      <c r="ALS22" s="12"/>
      <c r="ALT22" s="12"/>
      <c r="ALU22" s="12"/>
      <c r="ALV22" s="12"/>
      <c r="ALW22" s="12"/>
      <c r="ALX22" s="12"/>
      <c r="ALY22" s="12"/>
      <c r="ALZ22" s="12"/>
      <c r="AMA22" s="12"/>
      <c r="AMB22" s="12"/>
      <c r="AMC22" s="12"/>
      <c r="AMD22" s="12"/>
      <c r="AME22" s="12"/>
      <c r="AMF22" s="12"/>
      <c r="AMG22" s="12"/>
      <c r="AMH22" s="12"/>
      <c r="AMI22" s="12"/>
      <c r="AMJ22" s="12"/>
      <c r="AMK22" s="12"/>
      <c r="AML22" s="12"/>
      <c r="AMM22" s="12"/>
      <c r="AMN22" s="12"/>
      <c r="AMO22" s="12"/>
      <c r="AMP22" s="12"/>
      <c r="AMQ22" s="12"/>
      <c r="AMR22" s="12"/>
      <c r="AMS22" s="12"/>
      <c r="AMT22" s="12"/>
      <c r="AMU22" s="12"/>
      <c r="AMV22" s="12"/>
      <c r="AMW22" s="12"/>
      <c r="AMX22" s="12"/>
      <c r="AMY22" s="12"/>
      <c r="AMZ22" s="12"/>
      <c r="ANA22" s="12"/>
      <c r="ANB22" s="12"/>
      <c r="ANC22" s="12"/>
      <c r="AND22" s="12"/>
      <c r="ANE22" s="12"/>
      <c r="ANF22" s="12"/>
      <c r="ANG22" s="12"/>
      <c r="ANH22" s="12"/>
      <c r="ANI22" s="12"/>
      <c r="ANJ22" s="12"/>
      <c r="ANK22" s="12"/>
      <c r="ANL22" s="12"/>
      <c r="ANM22" s="12"/>
      <c r="ANN22" s="12"/>
      <c r="ANO22" s="12"/>
      <c r="ANP22" s="12"/>
      <c r="ANQ22" s="12"/>
      <c r="ANR22" s="12"/>
      <c r="ANS22" s="12"/>
      <c r="ANT22" s="12"/>
      <c r="ANU22" s="12"/>
      <c r="ANV22" s="12"/>
      <c r="ANW22" s="12"/>
      <c r="ANX22" s="12"/>
      <c r="ANY22" s="12"/>
      <c r="ANZ22" s="12"/>
      <c r="AOA22" s="12"/>
      <c r="AOB22" s="12"/>
      <c r="AOC22" s="12"/>
      <c r="AOD22" s="12"/>
      <c r="AOE22" s="12"/>
      <c r="AOF22" s="12"/>
      <c r="AOG22" s="12"/>
      <c r="AOH22" s="12"/>
      <c r="AOI22" s="12"/>
      <c r="AOJ22" s="12"/>
      <c r="AOK22" s="12"/>
      <c r="AOL22" s="12"/>
      <c r="AOM22" s="12"/>
      <c r="AON22" s="12"/>
      <c r="AOO22" s="12"/>
      <c r="AOP22" s="12"/>
      <c r="AOQ22" s="12"/>
      <c r="AOR22" s="12"/>
      <c r="AOS22" s="12"/>
      <c r="AOT22" s="12"/>
      <c r="AOU22" s="12"/>
      <c r="AOV22" s="12"/>
      <c r="AOW22" s="12"/>
      <c r="AOX22" s="12"/>
      <c r="AOY22" s="12"/>
      <c r="AOZ22" s="12"/>
      <c r="APA22" s="12"/>
      <c r="APB22" s="12"/>
      <c r="APC22" s="12"/>
      <c r="APD22" s="12"/>
      <c r="APE22" s="12"/>
      <c r="APF22" s="12"/>
      <c r="APG22" s="12"/>
      <c r="APH22" s="12"/>
      <c r="API22" s="12"/>
      <c r="APJ22" s="12"/>
      <c r="APK22" s="12"/>
      <c r="APL22" s="12"/>
      <c r="APM22" s="12"/>
      <c r="APN22" s="12"/>
      <c r="APO22" s="12"/>
      <c r="APP22" s="12"/>
      <c r="APQ22" s="12"/>
      <c r="APR22" s="12"/>
      <c r="APS22" s="12"/>
      <c r="APT22" s="12"/>
      <c r="APU22" s="12"/>
      <c r="APV22" s="12"/>
      <c r="APW22" s="12"/>
      <c r="APX22" s="12"/>
      <c r="APY22" s="12"/>
      <c r="APZ22" s="12"/>
      <c r="AQA22" s="12"/>
      <c r="AQB22" s="12"/>
      <c r="AQC22" s="12"/>
      <c r="AQD22" s="12"/>
      <c r="AQE22" s="12"/>
      <c r="AQF22" s="12"/>
      <c r="AQG22" s="12"/>
      <c r="AQH22" s="12"/>
      <c r="AQI22" s="12"/>
      <c r="AQJ22" s="12"/>
      <c r="AQK22" s="12"/>
      <c r="AQL22" s="12"/>
      <c r="AQM22" s="12"/>
      <c r="AQN22" s="12"/>
      <c r="AQO22" s="12"/>
      <c r="AQP22" s="12"/>
      <c r="AQQ22" s="12"/>
      <c r="AQR22" s="12"/>
      <c r="AQS22" s="12"/>
      <c r="AQT22" s="12"/>
      <c r="AQU22" s="12"/>
      <c r="AQV22" s="12"/>
      <c r="AQW22" s="12"/>
      <c r="AQX22" s="12"/>
      <c r="AQY22" s="12"/>
      <c r="AQZ22" s="12"/>
      <c r="ARA22" s="12"/>
      <c r="ARB22" s="12"/>
      <c r="ARC22" s="12"/>
      <c r="ARD22" s="12"/>
      <c r="ARE22" s="12"/>
      <c r="ARF22" s="12"/>
      <c r="ARG22" s="12"/>
      <c r="ARH22" s="12"/>
      <c r="ARI22" s="12"/>
      <c r="ARJ22" s="12"/>
      <c r="ARK22" s="12"/>
      <c r="ARL22" s="12"/>
      <c r="ARM22" s="12"/>
      <c r="ARN22" s="12"/>
      <c r="ARO22" s="12"/>
      <c r="ARP22" s="12"/>
      <c r="ARQ22" s="12"/>
      <c r="ARR22" s="12"/>
      <c r="ARS22" s="12"/>
      <c r="ART22" s="12"/>
      <c r="ARU22" s="12"/>
      <c r="ARV22" s="12"/>
      <c r="ARW22" s="12"/>
      <c r="ARX22" s="12"/>
      <c r="ARY22" s="12"/>
      <c r="ARZ22" s="12"/>
      <c r="ASA22" s="12"/>
      <c r="ASB22" s="12"/>
      <c r="ASC22" s="12"/>
      <c r="ASD22" s="12"/>
      <c r="ASE22" s="12"/>
      <c r="ASF22" s="12"/>
      <c r="ASG22" s="12"/>
      <c r="ASH22" s="12"/>
      <c r="ASI22" s="12"/>
      <c r="ASJ22" s="12"/>
      <c r="ASK22" s="12"/>
      <c r="ASL22" s="12"/>
      <c r="ASM22" s="12"/>
      <c r="ASN22" s="12"/>
      <c r="ASO22" s="12"/>
      <c r="ASP22" s="12"/>
      <c r="ASQ22" s="12"/>
      <c r="ASR22" s="12"/>
      <c r="ASS22" s="12"/>
      <c r="AST22" s="12"/>
      <c r="ASU22" s="12"/>
      <c r="ASV22" s="12"/>
      <c r="ASW22" s="12"/>
      <c r="ASX22" s="12"/>
      <c r="ASY22" s="12"/>
      <c r="ASZ22" s="12"/>
      <c r="ATA22" s="12"/>
      <c r="ATB22" s="12"/>
      <c r="ATC22" s="12"/>
      <c r="ATD22" s="12"/>
      <c r="ATE22" s="12"/>
      <c r="ATF22" s="12"/>
      <c r="ATG22" s="12"/>
      <c r="ATH22" s="12"/>
      <c r="ATI22" s="12"/>
      <c r="ATJ22" s="12"/>
      <c r="ATK22" s="12"/>
      <c r="ATL22" s="12"/>
      <c r="ATM22" s="12"/>
      <c r="ATN22" s="12"/>
      <c r="ATO22" s="12"/>
      <c r="ATP22" s="12"/>
      <c r="ATQ22" s="12"/>
      <c r="ATR22" s="12"/>
      <c r="ATS22" s="12"/>
      <c r="ATT22" s="12"/>
      <c r="ATU22" s="12"/>
      <c r="ATV22" s="12"/>
      <c r="ATW22" s="12"/>
      <c r="ATX22" s="12"/>
      <c r="ATY22" s="12"/>
      <c r="ATZ22" s="12"/>
      <c r="AUA22" s="12"/>
      <c r="AUB22" s="12"/>
      <c r="AUC22" s="12"/>
      <c r="AUD22" s="12"/>
      <c r="AUE22" s="12"/>
      <c r="AUF22" s="12"/>
      <c r="AUG22" s="12"/>
      <c r="AUH22" s="12"/>
      <c r="AUI22" s="12"/>
      <c r="AUJ22" s="12"/>
      <c r="AUK22" s="12"/>
      <c r="AUL22" s="12"/>
      <c r="AUM22" s="12"/>
      <c r="AUN22" s="12"/>
      <c r="AUO22" s="12"/>
      <c r="AUP22" s="12"/>
      <c r="AUQ22" s="12"/>
      <c r="AUR22" s="12"/>
      <c r="AUS22" s="12"/>
      <c r="AUT22" s="12"/>
      <c r="AUU22" s="12"/>
      <c r="AUV22" s="12"/>
      <c r="AUW22" s="12"/>
      <c r="AUX22" s="12"/>
      <c r="AUY22" s="12"/>
      <c r="AUZ22" s="12"/>
      <c r="AVA22" s="12"/>
      <c r="AVB22" s="12"/>
      <c r="AVC22" s="12"/>
      <c r="AVD22" s="12"/>
      <c r="AVE22" s="12"/>
      <c r="AVF22" s="12"/>
      <c r="AVG22" s="12"/>
      <c r="AVH22" s="12"/>
      <c r="AVI22" s="12"/>
      <c r="AVJ22" s="12"/>
      <c r="AVK22" s="12"/>
      <c r="AVL22" s="12"/>
      <c r="AVM22" s="12"/>
      <c r="AVN22" s="12"/>
      <c r="AVO22" s="12"/>
      <c r="AVP22" s="12"/>
      <c r="AVQ22" s="12"/>
      <c r="AVR22" s="12"/>
      <c r="AVS22" s="12"/>
      <c r="AVT22" s="12"/>
      <c r="AVU22" s="12"/>
      <c r="AVV22" s="12"/>
      <c r="AVW22" s="12"/>
      <c r="AVX22" s="12"/>
      <c r="AVY22" s="12"/>
      <c r="AVZ22" s="12"/>
      <c r="AWA22" s="12"/>
      <c r="AWB22" s="12"/>
      <c r="AWC22" s="12"/>
      <c r="AWD22" s="12"/>
      <c r="AWE22" s="12"/>
      <c r="AWF22" s="12"/>
      <c r="AWG22" s="12"/>
      <c r="AWH22" s="12"/>
      <c r="AWI22" s="12"/>
      <c r="AWJ22" s="12"/>
      <c r="AWK22" s="12"/>
      <c r="AWL22" s="12"/>
      <c r="AWM22" s="12"/>
      <c r="AWN22" s="12"/>
      <c r="AWO22" s="12"/>
      <c r="AWP22" s="12"/>
      <c r="AWQ22" s="12"/>
      <c r="AWR22" s="12"/>
      <c r="AWS22" s="12"/>
      <c r="AWT22" s="12"/>
      <c r="AWU22" s="12"/>
      <c r="AWV22" s="12"/>
      <c r="AWW22" s="12"/>
      <c r="AWX22" s="12"/>
      <c r="AWY22" s="12"/>
      <c r="AWZ22" s="12"/>
      <c r="AXA22" s="12"/>
      <c r="AXB22" s="12"/>
      <c r="AXC22" s="12"/>
      <c r="AXD22" s="12"/>
      <c r="AXE22" s="12"/>
      <c r="AXF22" s="12"/>
      <c r="AXG22" s="12"/>
      <c r="AXH22" s="12"/>
      <c r="AXI22" s="12"/>
      <c r="AXJ22" s="12"/>
      <c r="AXK22" s="12"/>
      <c r="AXL22" s="12"/>
      <c r="AXM22" s="12"/>
      <c r="AXN22" s="12"/>
      <c r="AXO22" s="12"/>
      <c r="AXP22" s="12"/>
      <c r="AXQ22" s="12"/>
      <c r="AXR22" s="12"/>
      <c r="AXS22" s="12"/>
      <c r="AXT22" s="12"/>
      <c r="AXU22" s="12"/>
      <c r="AXV22" s="12"/>
      <c r="AXW22" s="12"/>
      <c r="AXX22" s="12"/>
      <c r="AXY22" s="12"/>
      <c r="AXZ22" s="12"/>
      <c r="AYA22" s="12"/>
      <c r="AYB22" s="12"/>
      <c r="AYC22" s="12"/>
      <c r="AYD22" s="12"/>
      <c r="AYE22" s="12"/>
      <c r="AYF22" s="12"/>
      <c r="AYG22" s="12"/>
      <c r="AYH22" s="12"/>
      <c r="AYI22" s="12"/>
      <c r="AYJ22" s="12"/>
      <c r="AYK22" s="12"/>
      <c r="AYL22" s="12"/>
      <c r="AYM22" s="12"/>
      <c r="AYN22" s="12"/>
      <c r="AYO22" s="12"/>
      <c r="AYP22" s="12"/>
      <c r="AYQ22" s="12"/>
      <c r="AYR22" s="12"/>
      <c r="AYS22" s="12"/>
      <c r="AYT22" s="12"/>
      <c r="AYU22" s="12"/>
      <c r="AYV22" s="12"/>
      <c r="AYW22" s="12"/>
      <c r="AYX22" s="12"/>
      <c r="AYY22" s="12"/>
      <c r="AYZ22" s="12"/>
      <c r="AZA22" s="12"/>
      <c r="AZB22" s="12"/>
      <c r="AZC22" s="12"/>
      <c r="AZD22" s="12"/>
      <c r="AZE22" s="12"/>
      <c r="AZF22" s="12"/>
      <c r="AZG22" s="12"/>
      <c r="AZH22" s="12"/>
      <c r="AZI22" s="12"/>
      <c r="AZJ22" s="12"/>
      <c r="AZK22" s="12"/>
      <c r="AZL22" s="12"/>
      <c r="AZM22" s="12"/>
      <c r="AZN22" s="12"/>
      <c r="AZO22" s="12"/>
      <c r="AZP22" s="12"/>
      <c r="AZQ22" s="12"/>
      <c r="AZR22" s="12"/>
      <c r="AZS22" s="12"/>
      <c r="AZT22" s="12"/>
      <c r="AZU22" s="12"/>
      <c r="AZV22" s="12"/>
      <c r="AZW22" s="12"/>
      <c r="AZX22" s="12"/>
      <c r="AZY22" s="12"/>
      <c r="AZZ22" s="12"/>
      <c r="BAA22" s="12"/>
      <c r="BAB22" s="12"/>
      <c r="BAC22" s="12"/>
      <c r="BAD22" s="12"/>
      <c r="BAE22" s="12"/>
      <c r="BAF22" s="12"/>
      <c r="BAG22" s="12"/>
      <c r="BAH22" s="12"/>
      <c r="BAI22" s="12"/>
      <c r="BAJ22" s="12"/>
      <c r="BAK22" s="12"/>
      <c r="BAL22" s="12"/>
      <c r="BAM22" s="12"/>
      <c r="BAN22" s="12"/>
      <c r="BAO22" s="12"/>
      <c r="BAP22" s="12"/>
      <c r="BAQ22" s="12"/>
      <c r="BAR22" s="12"/>
      <c r="BAS22" s="12"/>
      <c r="BAT22" s="12"/>
      <c r="BAU22" s="12"/>
      <c r="BAV22" s="12"/>
      <c r="BAW22" s="12"/>
      <c r="BAX22" s="12"/>
      <c r="BAY22" s="12"/>
      <c r="BAZ22" s="12"/>
      <c r="BBA22" s="12"/>
      <c r="BBB22" s="12"/>
      <c r="BBC22" s="12"/>
      <c r="BBD22" s="12"/>
      <c r="BBE22" s="12"/>
      <c r="BBF22" s="12"/>
      <c r="BBG22" s="12"/>
      <c r="BBH22" s="12"/>
      <c r="BBI22" s="12"/>
      <c r="BBJ22" s="12"/>
      <c r="BBK22" s="12"/>
      <c r="BBL22" s="12"/>
      <c r="BBM22" s="12"/>
      <c r="BBN22" s="12"/>
      <c r="BBO22" s="12"/>
      <c r="BBP22" s="12"/>
      <c r="BBQ22" s="12"/>
      <c r="BBR22" s="12"/>
      <c r="BBS22" s="12"/>
      <c r="BBT22" s="12"/>
      <c r="BBU22" s="12"/>
      <c r="BBV22" s="12"/>
      <c r="BBW22" s="12"/>
      <c r="BBX22" s="12"/>
      <c r="BBY22" s="12"/>
      <c r="BBZ22" s="12"/>
      <c r="BCA22" s="12"/>
      <c r="BCB22" s="12"/>
      <c r="BCC22" s="12"/>
      <c r="BCD22" s="12"/>
      <c r="BCE22" s="12"/>
      <c r="BCF22" s="12"/>
      <c r="BCG22" s="12"/>
      <c r="BCH22" s="12"/>
      <c r="BCI22" s="12"/>
      <c r="BCJ22" s="12"/>
      <c r="BCK22" s="12"/>
      <c r="BCL22" s="12"/>
      <c r="BCM22" s="12"/>
      <c r="BCN22" s="12"/>
      <c r="BCO22" s="12"/>
      <c r="BCP22" s="12"/>
      <c r="BCQ22" s="12"/>
      <c r="BCR22" s="12"/>
      <c r="BCS22" s="12"/>
      <c r="BCT22" s="12"/>
      <c r="BCU22" s="12"/>
      <c r="BCV22" s="12"/>
      <c r="BCW22" s="12"/>
      <c r="BCX22" s="12"/>
      <c r="BCY22" s="12"/>
      <c r="BCZ22" s="12"/>
      <c r="BDA22" s="12"/>
      <c r="BDB22" s="12"/>
      <c r="BDC22" s="12"/>
      <c r="BDD22" s="12"/>
      <c r="BDE22" s="12"/>
      <c r="BDF22" s="12"/>
      <c r="BDG22" s="12"/>
      <c r="BDH22" s="12"/>
      <c r="BDI22" s="12"/>
      <c r="BDJ22" s="12"/>
      <c r="BDK22" s="12"/>
      <c r="BDL22" s="12"/>
      <c r="BDM22" s="12"/>
      <c r="BDN22" s="12"/>
      <c r="BDO22" s="12"/>
      <c r="BDP22" s="12"/>
      <c r="BDQ22" s="12"/>
      <c r="BDR22" s="12"/>
      <c r="BDS22" s="12"/>
      <c r="BDT22" s="12"/>
      <c r="BDU22" s="12"/>
      <c r="BDV22" s="12"/>
      <c r="BDW22" s="12"/>
      <c r="BDX22" s="12"/>
      <c r="BDY22" s="12"/>
      <c r="BDZ22" s="12"/>
      <c r="BEA22" s="12"/>
      <c r="BEB22" s="12"/>
      <c r="BEC22" s="12"/>
      <c r="BED22" s="12"/>
      <c r="BEE22" s="12"/>
      <c r="BEF22" s="12"/>
      <c r="BEG22" s="12"/>
      <c r="BEH22" s="12"/>
      <c r="BEI22" s="12"/>
      <c r="BEJ22" s="12"/>
      <c r="BEK22" s="12"/>
      <c r="BEL22" s="12"/>
      <c r="BEM22" s="12"/>
      <c r="BEN22" s="12"/>
      <c r="BEO22" s="12"/>
      <c r="BEP22" s="12"/>
      <c r="BEQ22" s="12"/>
      <c r="BER22" s="12"/>
      <c r="BES22" s="12"/>
      <c r="BET22" s="12"/>
      <c r="BEU22" s="12"/>
      <c r="BEV22" s="12"/>
      <c r="BEW22" s="12"/>
      <c r="BEX22" s="12"/>
      <c r="BEY22" s="12"/>
      <c r="BEZ22" s="12"/>
      <c r="BFA22" s="12"/>
      <c r="BFB22" s="12"/>
      <c r="BFC22" s="12"/>
      <c r="BFD22" s="12"/>
      <c r="BFE22" s="12"/>
      <c r="BFF22" s="12"/>
      <c r="BFG22" s="12"/>
      <c r="BFH22" s="12"/>
      <c r="BFI22" s="12"/>
      <c r="BFJ22" s="12"/>
      <c r="BFK22" s="12"/>
      <c r="BFL22" s="12"/>
      <c r="BFM22" s="12"/>
      <c r="BFN22" s="12"/>
      <c r="BFO22" s="12"/>
      <c r="BFP22" s="12"/>
      <c r="BFQ22" s="12"/>
      <c r="BFR22" s="12"/>
      <c r="BFS22" s="12"/>
      <c r="BFT22" s="12"/>
      <c r="BFU22" s="12"/>
      <c r="BFV22" s="12"/>
      <c r="BFW22" s="12"/>
      <c r="BFX22" s="12"/>
      <c r="BFY22" s="12"/>
      <c r="BFZ22" s="12"/>
      <c r="BGA22" s="12"/>
      <c r="BGB22" s="12"/>
      <c r="BGC22" s="12"/>
      <c r="BGD22" s="12"/>
      <c r="BGE22" s="12"/>
      <c r="BGF22" s="12"/>
      <c r="BGG22" s="12"/>
      <c r="BGH22" s="12"/>
      <c r="BGI22" s="12"/>
      <c r="BGJ22" s="12"/>
      <c r="BGK22" s="12"/>
      <c r="BGL22" s="12"/>
      <c r="BGM22" s="12"/>
      <c r="BGN22" s="12"/>
      <c r="BGO22" s="12"/>
      <c r="BGP22" s="12"/>
      <c r="BGQ22" s="12"/>
      <c r="BGR22" s="12"/>
      <c r="BGS22" s="12"/>
      <c r="BGT22" s="12"/>
      <c r="BGU22" s="12"/>
      <c r="BGV22" s="12"/>
      <c r="BGW22" s="12"/>
      <c r="BGX22" s="12"/>
      <c r="BGY22" s="12"/>
      <c r="BGZ22" s="12"/>
      <c r="BHA22" s="12"/>
      <c r="BHB22" s="12"/>
      <c r="BHC22" s="12"/>
      <c r="BHD22" s="12"/>
      <c r="BHE22" s="12"/>
      <c r="BHF22" s="12"/>
      <c r="BHG22" s="12"/>
      <c r="BHH22" s="12"/>
      <c r="BHI22" s="12"/>
      <c r="BHJ22" s="12"/>
      <c r="BHK22" s="12"/>
      <c r="BHL22" s="12"/>
      <c r="BHM22" s="12"/>
      <c r="BHN22" s="12"/>
      <c r="BHO22" s="12"/>
      <c r="BHP22" s="12"/>
      <c r="BHQ22" s="12"/>
      <c r="BHR22" s="12"/>
      <c r="BHS22" s="12"/>
      <c r="BHT22" s="12"/>
      <c r="BHU22" s="12"/>
      <c r="BHV22" s="12"/>
      <c r="BHW22" s="12"/>
      <c r="BHX22" s="12"/>
      <c r="BHY22" s="12"/>
      <c r="BHZ22" s="12"/>
      <c r="BIA22" s="12"/>
      <c r="BIB22" s="12"/>
      <c r="BIC22" s="12"/>
      <c r="BID22" s="12"/>
      <c r="BIE22" s="12"/>
      <c r="BIF22" s="12"/>
      <c r="BIG22" s="12"/>
      <c r="BIH22" s="12"/>
      <c r="BII22" s="12"/>
      <c r="BIJ22" s="12"/>
      <c r="BIK22" s="12"/>
      <c r="BIL22" s="12"/>
      <c r="BIM22" s="12"/>
      <c r="BIN22" s="12"/>
      <c r="BIO22" s="12"/>
      <c r="BIP22" s="12"/>
      <c r="BIQ22" s="12"/>
      <c r="BIR22" s="12"/>
      <c r="BIS22" s="12"/>
      <c r="BIT22" s="12"/>
      <c r="BIU22" s="12"/>
      <c r="BIV22" s="12"/>
      <c r="BIW22" s="12"/>
      <c r="BIX22" s="12"/>
      <c r="BIY22" s="12"/>
      <c r="BIZ22" s="12"/>
      <c r="BJA22" s="12"/>
      <c r="BJB22" s="12"/>
      <c r="BJC22" s="12"/>
      <c r="BJD22" s="12"/>
      <c r="BJE22" s="12"/>
      <c r="BJF22" s="12"/>
      <c r="BJG22" s="12"/>
      <c r="BJH22" s="12"/>
      <c r="BJI22" s="12"/>
      <c r="BJJ22" s="12"/>
      <c r="BJK22" s="12"/>
      <c r="BJL22" s="12"/>
      <c r="BJM22" s="12"/>
      <c r="BJN22" s="12"/>
      <c r="BJO22" s="12"/>
      <c r="BJP22" s="12"/>
      <c r="BJQ22" s="12"/>
      <c r="BJR22" s="12"/>
      <c r="BJS22" s="12"/>
      <c r="BJT22" s="12"/>
      <c r="BJU22" s="12"/>
      <c r="BJV22" s="12"/>
      <c r="BJW22" s="12"/>
      <c r="BJX22" s="12"/>
      <c r="BJY22" s="12"/>
      <c r="BJZ22" s="12"/>
      <c r="BKA22" s="12"/>
      <c r="BKB22" s="12"/>
      <c r="BKC22" s="12"/>
      <c r="BKD22" s="12"/>
      <c r="BKE22" s="12"/>
      <c r="BKF22" s="12"/>
      <c r="BKG22" s="12"/>
      <c r="BKH22" s="12"/>
      <c r="BKI22" s="12"/>
      <c r="BKJ22" s="12"/>
      <c r="BKK22" s="12"/>
      <c r="BKL22" s="12"/>
      <c r="BKM22" s="12"/>
      <c r="BKN22" s="12"/>
      <c r="BKO22" s="12"/>
      <c r="BKP22" s="12"/>
      <c r="BKQ22" s="12"/>
      <c r="BKR22" s="12"/>
      <c r="BKS22" s="12"/>
      <c r="BKT22" s="12"/>
      <c r="BKU22" s="12"/>
      <c r="BKV22" s="12"/>
      <c r="BKW22" s="12"/>
      <c r="BKX22" s="12"/>
      <c r="BKY22" s="12"/>
      <c r="BKZ22" s="12"/>
      <c r="BLA22" s="12"/>
      <c r="BLB22" s="12"/>
      <c r="BLC22" s="12"/>
      <c r="BLD22" s="12"/>
      <c r="BLE22" s="12"/>
      <c r="BLF22" s="12"/>
      <c r="BLG22" s="12"/>
      <c r="BLH22" s="12"/>
      <c r="BLI22" s="12"/>
      <c r="BLJ22" s="12"/>
      <c r="BLK22" s="12"/>
      <c r="BLL22" s="12"/>
      <c r="BLM22" s="12"/>
      <c r="BLN22" s="12"/>
      <c r="BLO22" s="12"/>
      <c r="BLP22" s="12"/>
      <c r="BLQ22" s="12"/>
      <c r="BLR22" s="12"/>
      <c r="BLS22" s="12"/>
      <c r="BLT22" s="12"/>
      <c r="BLU22" s="12"/>
      <c r="BLV22" s="12"/>
      <c r="BLW22" s="12"/>
      <c r="BLX22" s="12"/>
      <c r="BLY22" s="12"/>
      <c r="BLZ22" s="12"/>
      <c r="BMA22" s="12"/>
      <c r="BMB22" s="12"/>
      <c r="BMC22" s="12"/>
      <c r="BMD22" s="12"/>
      <c r="BME22" s="12"/>
      <c r="BMF22" s="12"/>
      <c r="BMG22" s="12"/>
      <c r="BMH22" s="12"/>
      <c r="BMI22" s="12"/>
      <c r="BMJ22" s="12"/>
      <c r="BMK22" s="12"/>
      <c r="BML22" s="12"/>
      <c r="BMM22" s="12"/>
      <c r="BMN22" s="12"/>
      <c r="BMO22" s="12"/>
      <c r="BMP22" s="12"/>
      <c r="BMQ22" s="12"/>
      <c r="BMR22" s="12"/>
      <c r="BMS22" s="12"/>
      <c r="BMT22" s="12"/>
      <c r="BMU22" s="12"/>
      <c r="BMV22" s="12"/>
      <c r="BMW22" s="12"/>
      <c r="BMX22" s="12"/>
      <c r="BMY22" s="12"/>
      <c r="BMZ22" s="12"/>
      <c r="BNA22" s="12"/>
      <c r="BNB22" s="12"/>
      <c r="BNC22" s="12"/>
      <c r="BND22" s="12"/>
      <c r="BNE22" s="12"/>
      <c r="BNF22" s="12"/>
      <c r="BNG22" s="12"/>
      <c r="BNH22" s="12"/>
      <c r="BNI22" s="12"/>
      <c r="BNJ22" s="12"/>
      <c r="BNK22" s="12"/>
      <c r="BNL22" s="12"/>
      <c r="BNM22" s="12"/>
      <c r="BNN22" s="12"/>
      <c r="BNO22" s="12"/>
      <c r="BNP22" s="12"/>
      <c r="BNQ22" s="12"/>
      <c r="BNR22" s="12"/>
      <c r="BNS22" s="12"/>
      <c r="BNT22" s="12"/>
      <c r="BNU22" s="12"/>
      <c r="BNV22" s="12"/>
      <c r="BNW22" s="12"/>
      <c r="BNX22" s="12"/>
      <c r="BNY22" s="12"/>
      <c r="BNZ22" s="12"/>
      <c r="BOA22" s="12"/>
      <c r="BOB22" s="12"/>
      <c r="BOC22" s="12"/>
      <c r="BOD22" s="12"/>
      <c r="BOE22" s="12"/>
      <c r="BOF22" s="12"/>
      <c r="BOG22" s="12"/>
      <c r="BOH22" s="12"/>
      <c r="BOI22" s="12"/>
      <c r="BOJ22" s="12"/>
      <c r="BOK22" s="12"/>
      <c r="BOL22" s="12"/>
      <c r="BOM22" s="12"/>
      <c r="BON22" s="12"/>
      <c r="BOO22" s="12"/>
      <c r="BOP22" s="12"/>
      <c r="BOQ22" s="12"/>
      <c r="BOR22" s="12"/>
      <c r="BOS22" s="12"/>
      <c r="BOT22" s="12"/>
      <c r="BOU22" s="12"/>
      <c r="BOV22" s="12"/>
      <c r="BOW22" s="12"/>
      <c r="BOX22" s="12"/>
      <c r="BOY22" s="12"/>
      <c r="BOZ22" s="12"/>
      <c r="BPA22" s="12"/>
      <c r="BPB22" s="12"/>
      <c r="BPC22" s="12"/>
      <c r="BPD22" s="12"/>
      <c r="BPE22" s="12"/>
      <c r="BPF22" s="12"/>
      <c r="BPG22" s="12"/>
      <c r="BPH22" s="12"/>
      <c r="BPI22" s="12"/>
      <c r="BPJ22" s="12"/>
      <c r="BPK22" s="12"/>
      <c r="BPL22" s="12"/>
      <c r="BPM22" s="12"/>
      <c r="BPN22" s="12"/>
      <c r="BPO22" s="12"/>
      <c r="BPP22" s="12"/>
      <c r="BPQ22" s="12"/>
      <c r="BPR22" s="12"/>
      <c r="BPS22" s="12"/>
      <c r="BPT22" s="12"/>
      <c r="BPU22" s="12"/>
      <c r="BPV22" s="12"/>
      <c r="BPW22" s="12"/>
      <c r="BPX22" s="12"/>
      <c r="BPY22" s="12"/>
      <c r="BPZ22" s="12"/>
      <c r="BQA22" s="12"/>
      <c r="BQB22" s="12"/>
      <c r="BQC22" s="12"/>
      <c r="BQD22" s="12"/>
      <c r="BQE22" s="12"/>
      <c r="BQF22" s="12"/>
      <c r="BQG22" s="12"/>
      <c r="BQH22" s="12"/>
      <c r="BQI22" s="12"/>
      <c r="BQJ22" s="12"/>
      <c r="BQK22" s="12"/>
      <c r="BQL22" s="12"/>
      <c r="BQM22" s="12"/>
      <c r="BQN22" s="12"/>
      <c r="BQO22" s="12"/>
      <c r="BQP22" s="12"/>
      <c r="BQQ22" s="12"/>
      <c r="BQR22" s="12"/>
      <c r="BQS22" s="12"/>
      <c r="BQT22" s="12"/>
      <c r="BQU22" s="12"/>
      <c r="BQV22" s="12"/>
      <c r="BQW22" s="12"/>
      <c r="BQX22" s="12"/>
      <c r="BQY22" s="12"/>
      <c r="BQZ22" s="12"/>
      <c r="BRA22" s="12"/>
      <c r="BRB22" s="12"/>
      <c r="BRC22" s="12"/>
      <c r="BRD22" s="12"/>
      <c r="BRE22" s="12"/>
      <c r="BRF22" s="12"/>
      <c r="BRG22" s="12"/>
      <c r="BRH22" s="12"/>
      <c r="BRI22" s="12"/>
      <c r="BRJ22" s="12"/>
      <c r="BRK22" s="12"/>
      <c r="BRL22" s="12"/>
      <c r="BRM22" s="12"/>
      <c r="BRN22" s="12"/>
      <c r="BRO22" s="12"/>
      <c r="BRP22" s="12"/>
      <c r="BRQ22" s="12"/>
      <c r="BRR22" s="12"/>
      <c r="BRS22" s="12"/>
      <c r="BRT22" s="12"/>
      <c r="BRU22" s="12"/>
      <c r="BRV22" s="12"/>
      <c r="BRW22" s="12"/>
      <c r="BRX22" s="12"/>
      <c r="BRY22" s="12"/>
      <c r="BRZ22" s="12"/>
      <c r="BSA22" s="12"/>
      <c r="BSB22" s="12"/>
      <c r="BSC22" s="12"/>
      <c r="BSD22" s="12"/>
      <c r="BSE22" s="12"/>
      <c r="BSF22" s="12"/>
      <c r="BSG22" s="12"/>
      <c r="BSH22" s="12"/>
      <c r="BSI22" s="12"/>
      <c r="BSJ22" s="12"/>
      <c r="BSK22" s="12"/>
      <c r="BSL22" s="12"/>
      <c r="BSM22" s="12"/>
      <c r="BSN22" s="12"/>
      <c r="BSO22" s="12"/>
      <c r="BSP22" s="12"/>
      <c r="BSQ22" s="12"/>
      <c r="BSR22" s="12"/>
      <c r="BSS22" s="12"/>
      <c r="BST22" s="12"/>
      <c r="BSU22" s="12"/>
      <c r="BSV22" s="12"/>
      <c r="BSW22" s="12"/>
      <c r="BSX22" s="12"/>
      <c r="BSY22" s="12"/>
      <c r="BSZ22" s="12"/>
      <c r="BTA22" s="12"/>
      <c r="BTB22" s="12"/>
      <c r="BTC22" s="12"/>
      <c r="BTD22" s="12"/>
      <c r="BTE22" s="12"/>
      <c r="BTF22" s="12"/>
      <c r="BTG22" s="12"/>
      <c r="BTH22" s="12"/>
      <c r="BTI22" s="12"/>
      <c r="BTJ22" s="12"/>
      <c r="BTK22" s="12"/>
      <c r="BTL22" s="12"/>
      <c r="BTM22" s="12"/>
      <c r="BTN22" s="12"/>
      <c r="BTO22" s="12"/>
      <c r="BTP22" s="12"/>
      <c r="BTQ22" s="12"/>
      <c r="BTR22" s="12"/>
      <c r="BTS22" s="12"/>
      <c r="BTT22" s="12"/>
      <c r="BTU22" s="12"/>
      <c r="BTV22" s="12"/>
      <c r="BTW22" s="12"/>
      <c r="BTX22" s="12"/>
      <c r="BTY22" s="12"/>
      <c r="BTZ22" s="12"/>
      <c r="BUA22" s="12"/>
      <c r="BUB22" s="12"/>
      <c r="BUC22" s="12"/>
      <c r="BUD22" s="12"/>
      <c r="BUE22" s="12"/>
      <c r="BUF22" s="12"/>
      <c r="BUG22" s="12"/>
      <c r="BUH22" s="12"/>
      <c r="BUI22" s="12"/>
      <c r="BUJ22" s="12"/>
      <c r="BUK22" s="12"/>
      <c r="BUL22" s="12"/>
      <c r="BUM22" s="12"/>
      <c r="BUN22" s="12"/>
      <c r="BUO22" s="12"/>
      <c r="BUP22" s="12"/>
      <c r="BUQ22" s="12"/>
      <c r="BUR22" s="12"/>
      <c r="BUS22" s="12"/>
      <c r="BUT22" s="12"/>
      <c r="BUU22" s="12"/>
      <c r="BUV22" s="12"/>
      <c r="BUW22" s="12"/>
      <c r="BUX22" s="12"/>
      <c r="BUY22" s="12"/>
      <c r="BUZ22" s="12"/>
      <c r="BVA22" s="12"/>
      <c r="BVB22" s="12"/>
      <c r="BVC22" s="12"/>
      <c r="BVD22" s="12"/>
      <c r="BVE22" s="12"/>
      <c r="BVF22" s="12"/>
      <c r="BVG22" s="12"/>
      <c r="BVH22" s="12"/>
      <c r="BVI22" s="12"/>
      <c r="BVJ22" s="12"/>
      <c r="BVK22" s="12"/>
      <c r="BVL22" s="12"/>
      <c r="BVM22" s="12"/>
      <c r="BVN22" s="12"/>
      <c r="BVO22" s="12"/>
      <c r="BVP22" s="12"/>
      <c r="BVQ22" s="12"/>
      <c r="BVR22" s="12"/>
      <c r="BVS22" s="12"/>
      <c r="BVT22" s="12"/>
      <c r="BVU22" s="12"/>
      <c r="BVV22" s="12"/>
      <c r="BVW22" s="12"/>
      <c r="BVX22" s="12"/>
      <c r="BVY22" s="12"/>
      <c r="BVZ22" s="12"/>
      <c r="BWA22" s="12"/>
      <c r="BWB22" s="12"/>
      <c r="BWC22" s="12"/>
      <c r="BWD22" s="12"/>
      <c r="BWE22" s="12"/>
      <c r="BWF22" s="12"/>
      <c r="BWG22" s="12"/>
      <c r="BWH22" s="12"/>
      <c r="BWI22" s="12"/>
      <c r="BWJ22" s="12"/>
      <c r="BWK22" s="12"/>
      <c r="BWL22" s="12"/>
      <c r="BWM22" s="12"/>
      <c r="BWN22" s="12"/>
      <c r="BWO22" s="12"/>
      <c r="BWP22" s="12"/>
      <c r="BWQ22" s="12"/>
      <c r="BWR22" s="12"/>
      <c r="BWS22" s="12"/>
      <c r="BWT22" s="12"/>
      <c r="BWU22" s="12"/>
      <c r="BWV22" s="12"/>
      <c r="BWW22" s="12"/>
      <c r="BWX22" s="12"/>
      <c r="BWY22" s="12"/>
      <c r="BWZ22" s="12"/>
      <c r="BXA22" s="12"/>
      <c r="BXB22" s="12"/>
      <c r="BXC22" s="12"/>
      <c r="BXD22" s="12"/>
      <c r="BXE22" s="12"/>
      <c r="BXF22" s="12"/>
      <c r="BXG22" s="12"/>
      <c r="BXH22" s="12"/>
      <c r="BXI22" s="12"/>
      <c r="BXJ22" s="12"/>
      <c r="BXK22" s="12"/>
      <c r="BXL22" s="12"/>
      <c r="BXM22" s="12"/>
      <c r="BXN22" s="12"/>
      <c r="BXO22" s="12"/>
      <c r="BXP22" s="12"/>
      <c r="BXQ22" s="12"/>
      <c r="BXR22" s="12"/>
      <c r="BXS22" s="12"/>
      <c r="BXT22" s="12"/>
      <c r="BXU22" s="12"/>
      <c r="BXV22" s="12"/>
      <c r="BXW22" s="12"/>
      <c r="BXX22" s="12"/>
      <c r="BXY22" s="12"/>
      <c r="BXZ22" s="12"/>
      <c r="BYA22" s="12"/>
      <c r="BYB22" s="12"/>
      <c r="BYC22" s="12"/>
      <c r="BYD22" s="12"/>
      <c r="BYE22" s="12"/>
      <c r="BYF22" s="12"/>
      <c r="BYG22" s="12"/>
      <c r="BYH22" s="12"/>
      <c r="BYI22" s="12"/>
      <c r="BYJ22" s="12"/>
      <c r="BYK22" s="12"/>
      <c r="BYL22" s="12"/>
      <c r="BYM22" s="12"/>
      <c r="BYN22" s="12"/>
      <c r="BYO22" s="12"/>
      <c r="BYP22" s="12"/>
      <c r="BYQ22" s="12"/>
      <c r="BYR22" s="12"/>
      <c r="BYS22" s="12"/>
      <c r="BYT22" s="12"/>
      <c r="BYU22" s="12"/>
      <c r="BYV22" s="12"/>
      <c r="BYW22" s="12"/>
      <c r="BYX22" s="12"/>
      <c r="BYY22" s="12"/>
      <c r="BYZ22" s="12"/>
      <c r="BZA22" s="12"/>
      <c r="BZB22" s="12"/>
      <c r="BZC22" s="12"/>
      <c r="BZD22" s="12"/>
      <c r="BZE22" s="12"/>
      <c r="BZF22" s="12"/>
      <c r="BZG22" s="12"/>
      <c r="BZH22" s="12"/>
      <c r="BZI22" s="12"/>
      <c r="BZJ22" s="12"/>
      <c r="BZK22" s="12"/>
      <c r="BZL22" s="12"/>
      <c r="BZM22" s="12"/>
      <c r="BZN22" s="12"/>
      <c r="BZO22" s="12"/>
      <c r="BZP22" s="12"/>
      <c r="BZQ22" s="12"/>
      <c r="BZR22" s="12"/>
      <c r="BZS22" s="12"/>
      <c r="BZT22" s="12"/>
      <c r="BZU22" s="12"/>
      <c r="BZV22" s="12"/>
      <c r="BZW22" s="12"/>
      <c r="BZX22" s="12"/>
      <c r="BZY22" s="12"/>
      <c r="BZZ22" s="12"/>
      <c r="CAA22" s="12"/>
      <c r="CAB22" s="12"/>
      <c r="CAC22" s="12"/>
      <c r="CAD22" s="12"/>
      <c r="CAE22" s="12"/>
      <c r="CAF22" s="12"/>
      <c r="CAG22" s="12"/>
      <c r="CAH22" s="12"/>
      <c r="CAI22" s="12"/>
      <c r="CAJ22" s="12"/>
      <c r="CAK22" s="12"/>
      <c r="CAL22" s="12"/>
      <c r="CAM22" s="12"/>
      <c r="CAN22" s="12"/>
      <c r="CAO22" s="12"/>
      <c r="CAP22" s="12"/>
      <c r="CAQ22" s="12"/>
      <c r="CAR22" s="12"/>
      <c r="CAS22" s="12"/>
      <c r="CAT22" s="12"/>
      <c r="CAU22" s="12"/>
      <c r="CAV22" s="12"/>
      <c r="CAW22" s="12"/>
      <c r="CAX22" s="12"/>
      <c r="CAY22" s="12"/>
      <c r="CAZ22" s="12"/>
      <c r="CBA22" s="12"/>
      <c r="CBB22" s="12"/>
      <c r="CBC22" s="12"/>
      <c r="CBD22" s="12"/>
      <c r="CBE22" s="12"/>
      <c r="CBF22" s="12"/>
      <c r="CBG22" s="12"/>
      <c r="CBH22" s="12"/>
      <c r="CBI22" s="12"/>
      <c r="CBJ22" s="12"/>
      <c r="CBK22" s="12"/>
      <c r="CBL22" s="12"/>
      <c r="CBM22" s="12"/>
      <c r="CBN22" s="12"/>
      <c r="CBO22" s="12"/>
      <c r="CBP22" s="12"/>
      <c r="CBQ22" s="12"/>
      <c r="CBR22" s="12"/>
      <c r="CBS22" s="12"/>
      <c r="CBT22" s="12"/>
      <c r="CBU22" s="12"/>
      <c r="CBV22" s="12"/>
      <c r="CBW22" s="12"/>
      <c r="CBX22" s="12"/>
      <c r="CBY22" s="12"/>
      <c r="CBZ22" s="12"/>
      <c r="CCA22" s="12"/>
      <c r="CCB22" s="12"/>
      <c r="CCC22" s="12"/>
      <c r="CCD22" s="12"/>
      <c r="CCE22" s="12"/>
      <c r="CCF22" s="12"/>
      <c r="CCG22" s="12"/>
      <c r="CCH22" s="12"/>
      <c r="CCI22" s="12"/>
      <c r="CCJ22" s="12"/>
      <c r="CCK22" s="12"/>
      <c r="CCL22" s="12"/>
      <c r="CCM22" s="12"/>
      <c r="CCN22" s="12"/>
      <c r="CCO22" s="12"/>
      <c r="CCP22" s="12"/>
      <c r="CCQ22" s="12"/>
      <c r="CCR22" s="12"/>
      <c r="CCS22" s="12"/>
      <c r="CCT22" s="12"/>
      <c r="CCU22" s="12"/>
      <c r="CCV22" s="12"/>
      <c r="CCW22" s="12"/>
      <c r="CCX22" s="12"/>
      <c r="CCY22" s="12"/>
      <c r="CCZ22" s="12"/>
      <c r="CDA22" s="12"/>
      <c r="CDB22" s="12"/>
      <c r="CDC22" s="12"/>
      <c r="CDD22" s="12"/>
      <c r="CDE22" s="12"/>
      <c r="CDF22" s="12"/>
      <c r="CDG22" s="12"/>
      <c r="CDH22" s="12"/>
      <c r="CDI22" s="12"/>
      <c r="CDJ22" s="12"/>
      <c r="CDK22" s="12"/>
      <c r="CDL22" s="12"/>
      <c r="CDM22" s="12"/>
      <c r="CDN22" s="12"/>
      <c r="CDO22" s="12"/>
      <c r="CDP22" s="12"/>
      <c r="CDQ22" s="12"/>
      <c r="CDR22" s="12"/>
      <c r="CDS22" s="12"/>
      <c r="CDT22" s="12"/>
      <c r="CDU22" s="12"/>
      <c r="CDV22" s="12"/>
      <c r="CDW22" s="12"/>
      <c r="CDX22" s="12"/>
      <c r="CDY22" s="12"/>
      <c r="CDZ22" s="12"/>
      <c r="CEA22" s="12"/>
      <c r="CEB22" s="12"/>
      <c r="CEC22" s="12"/>
      <c r="CED22" s="12"/>
      <c r="CEE22" s="12"/>
      <c r="CEF22" s="12"/>
      <c r="CEG22" s="12"/>
      <c r="CEH22" s="12"/>
      <c r="CEI22" s="12"/>
      <c r="CEJ22" s="12"/>
      <c r="CEK22" s="12"/>
      <c r="CEL22" s="12"/>
      <c r="CEM22" s="12"/>
      <c r="CEN22" s="12"/>
      <c r="CEO22" s="12"/>
      <c r="CEP22" s="12"/>
      <c r="CEQ22" s="12"/>
      <c r="CER22" s="12"/>
      <c r="CES22" s="12"/>
      <c r="CET22" s="12"/>
      <c r="CEU22" s="12"/>
      <c r="CEV22" s="12"/>
      <c r="CEW22" s="12"/>
      <c r="CEX22" s="12"/>
      <c r="CEY22" s="12"/>
      <c r="CEZ22" s="12"/>
      <c r="CFA22" s="12"/>
      <c r="CFB22" s="12"/>
      <c r="CFC22" s="12"/>
      <c r="CFD22" s="12"/>
      <c r="CFE22" s="12"/>
      <c r="CFF22" s="12"/>
      <c r="CFG22" s="12"/>
      <c r="CFH22" s="12"/>
      <c r="CFI22" s="12"/>
      <c r="CFJ22" s="12"/>
      <c r="CFK22" s="12"/>
      <c r="CFL22" s="12"/>
      <c r="CFM22" s="12"/>
      <c r="CFN22" s="12"/>
      <c r="CFO22" s="12"/>
      <c r="CFP22" s="12"/>
      <c r="CFQ22" s="12"/>
      <c r="CFR22" s="12"/>
      <c r="CFS22" s="12"/>
      <c r="CFT22" s="12"/>
      <c r="CFU22" s="12"/>
      <c r="CFV22" s="12"/>
      <c r="CFW22" s="12"/>
      <c r="CFX22" s="12"/>
      <c r="CFY22" s="12"/>
      <c r="CFZ22" s="12"/>
      <c r="CGA22" s="12"/>
      <c r="CGB22" s="12"/>
      <c r="CGC22" s="12"/>
      <c r="CGD22" s="12"/>
      <c r="CGE22" s="12"/>
      <c r="CGF22" s="12"/>
      <c r="CGG22" s="12"/>
      <c r="CGH22" s="12"/>
      <c r="CGI22" s="12"/>
      <c r="CGJ22" s="12"/>
      <c r="CGK22" s="12"/>
      <c r="CGL22" s="12"/>
      <c r="CGM22" s="12"/>
      <c r="CGN22" s="12"/>
      <c r="CGO22" s="12"/>
      <c r="CGP22" s="12"/>
      <c r="CGQ22" s="12"/>
      <c r="CGR22" s="12"/>
      <c r="CGS22" s="12"/>
      <c r="CGT22" s="12"/>
      <c r="CGU22" s="12"/>
      <c r="CGV22" s="12"/>
      <c r="CGW22" s="12"/>
      <c r="CGX22" s="12"/>
      <c r="CGY22" s="12"/>
      <c r="CGZ22" s="12"/>
      <c r="CHA22" s="12"/>
      <c r="CHB22" s="12"/>
      <c r="CHC22" s="12"/>
      <c r="CHD22" s="12"/>
      <c r="CHE22" s="12"/>
      <c r="CHF22" s="12"/>
      <c r="CHG22" s="12"/>
      <c r="CHH22" s="12"/>
      <c r="CHI22" s="12"/>
      <c r="CHJ22" s="12"/>
      <c r="CHK22" s="12"/>
      <c r="CHL22" s="12"/>
      <c r="CHM22" s="12"/>
      <c r="CHN22" s="12"/>
      <c r="CHO22" s="12"/>
      <c r="CHP22" s="12"/>
      <c r="CHQ22" s="12"/>
      <c r="CHR22" s="12"/>
      <c r="CHS22" s="12"/>
      <c r="CHT22" s="12"/>
      <c r="CHU22" s="12"/>
      <c r="CHV22" s="12"/>
      <c r="CHW22" s="12"/>
      <c r="CHX22" s="12"/>
      <c r="CHY22" s="12"/>
      <c r="CHZ22" s="12"/>
      <c r="CIA22" s="12"/>
      <c r="CIB22" s="12"/>
      <c r="CIC22" s="12"/>
      <c r="CID22" s="12"/>
      <c r="CIE22" s="12"/>
      <c r="CIF22" s="12"/>
      <c r="CIG22" s="12"/>
      <c r="CIH22" s="12"/>
      <c r="CII22" s="12"/>
      <c r="CIJ22" s="12"/>
      <c r="CIK22" s="12"/>
      <c r="CIL22" s="12"/>
      <c r="CIM22" s="12"/>
      <c r="CIN22" s="12"/>
      <c r="CIO22" s="12"/>
      <c r="CIP22" s="12"/>
      <c r="CIQ22" s="12"/>
      <c r="CIR22" s="12"/>
      <c r="CIS22" s="12"/>
      <c r="CIT22" s="12"/>
      <c r="CIU22" s="12"/>
      <c r="CIV22" s="12"/>
      <c r="CIW22" s="12"/>
      <c r="CIX22" s="12"/>
      <c r="CIY22" s="12"/>
      <c r="CIZ22" s="12"/>
      <c r="CJA22" s="12"/>
      <c r="CJB22" s="12"/>
      <c r="CJC22" s="12"/>
      <c r="CJD22" s="12"/>
      <c r="CJE22" s="12"/>
      <c r="CJF22" s="12"/>
      <c r="CJG22" s="12"/>
      <c r="CJH22" s="12"/>
      <c r="CJI22" s="12"/>
      <c r="CJJ22" s="12"/>
      <c r="CJK22" s="12"/>
      <c r="CJL22" s="12"/>
      <c r="CJM22" s="12"/>
      <c r="CJN22" s="12"/>
      <c r="CJO22" s="12"/>
      <c r="CJP22" s="12"/>
      <c r="CJQ22" s="12"/>
      <c r="CJR22" s="12"/>
      <c r="CJS22" s="12"/>
      <c r="CJT22" s="12"/>
      <c r="CJU22" s="12"/>
      <c r="CJV22" s="12"/>
      <c r="CJW22" s="12"/>
      <c r="CJX22" s="12"/>
      <c r="CJY22" s="12"/>
      <c r="CJZ22" s="12"/>
      <c r="CKA22" s="12"/>
      <c r="CKB22" s="12"/>
      <c r="CKC22" s="12"/>
      <c r="CKD22" s="12"/>
      <c r="CKE22" s="12"/>
      <c r="CKF22" s="12"/>
      <c r="CKG22" s="12"/>
      <c r="CKH22" s="12"/>
      <c r="CKI22" s="12"/>
      <c r="CKJ22" s="12"/>
      <c r="CKK22" s="12"/>
      <c r="CKL22" s="12"/>
      <c r="CKM22" s="12"/>
      <c r="CKN22" s="12"/>
      <c r="CKO22" s="12"/>
      <c r="CKP22" s="12"/>
      <c r="CKQ22" s="12"/>
      <c r="CKR22" s="12"/>
      <c r="CKS22" s="12"/>
      <c r="CKT22" s="12"/>
      <c r="CKU22" s="12"/>
      <c r="CKV22" s="12"/>
      <c r="CKW22" s="12"/>
      <c r="CKX22" s="12"/>
      <c r="CKY22" s="12"/>
      <c r="CKZ22" s="12"/>
      <c r="CLA22" s="12"/>
      <c r="CLB22" s="12"/>
      <c r="CLC22" s="12"/>
      <c r="CLD22" s="12"/>
      <c r="CLE22" s="12"/>
      <c r="CLF22" s="12"/>
      <c r="CLG22" s="12"/>
      <c r="CLH22" s="12"/>
      <c r="CLI22" s="12"/>
      <c r="CLJ22" s="12"/>
      <c r="CLK22" s="12"/>
      <c r="CLL22" s="12"/>
      <c r="CLM22" s="12"/>
      <c r="CLN22" s="12"/>
      <c r="CLO22" s="12"/>
      <c r="CLP22" s="12"/>
      <c r="CLQ22" s="12"/>
      <c r="CLR22" s="12"/>
      <c r="CLS22" s="12"/>
      <c r="CLT22" s="12"/>
      <c r="CLU22" s="12"/>
      <c r="CLV22" s="12"/>
      <c r="CLW22" s="12"/>
      <c r="CLX22" s="12"/>
      <c r="CLY22" s="12"/>
      <c r="CLZ22" s="12"/>
      <c r="CMA22" s="12"/>
      <c r="CMB22" s="12"/>
      <c r="CMC22" s="12"/>
      <c r="CMD22" s="12"/>
      <c r="CME22" s="12"/>
      <c r="CMF22" s="12"/>
      <c r="CMG22" s="12"/>
      <c r="CMH22" s="12"/>
      <c r="CMI22" s="12"/>
      <c r="CMJ22" s="12"/>
      <c r="CMK22" s="12"/>
      <c r="CML22" s="12"/>
      <c r="CMM22" s="12"/>
      <c r="CMN22" s="12"/>
      <c r="CMO22" s="12"/>
      <c r="CMP22" s="12"/>
      <c r="CMQ22" s="12"/>
      <c r="CMR22" s="12"/>
      <c r="CMS22" s="12"/>
      <c r="CMT22" s="12"/>
      <c r="CMU22" s="12"/>
      <c r="CMV22" s="12"/>
      <c r="CMW22" s="12"/>
      <c r="CMX22" s="12"/>
      <c r="CMY22" s="12"/>
      <c r="CMZ22" s="12"/>
      <c r="CNA22" s="12"/>
      <c r="CNB22" s="12"/>
      <c r="CNC22" s="12"/>
      <c r="CND22" s="12"/>
      <c r="CNE22" s="12"/>
      <c r="CNF22" s="12"/>
      <c r="CNG22" s="12"/>
      <c r="CNH22" s="12"/>
      <c r="CNI22" s="12"/>
      <c r="CNJ22" s="12"/>
      <c r="CNK22" s="12"/>
      <c r="CNL22" s="12"/>
      <c r="CNM22" s="12"/>
      <c r="CNN22" s="12"/>
      <c r="CNO22" s="12"/>
      <c r="CNP22" s="12"/>
      <c r="CNQ22" s="12"/>
      <c r="CNR22" s="12"/>
      <c r="CNS22" s="12"/>
      <c r="CNT22" s="12"/>
      <c r="CNU22" s="12"/>
      <c r="CNV22" s="12"/>
      <c r="CNW22" s="12"/>
      <c r="CNX22" s="12"/>
      <c r="CNY22" s="12"/>
      <c r="CNZ22" s="12"/>
      <c r="COA22" s="12"/>
      <c r="COB22" s="12"/>
      <c r="COC22" s="12"/>
      <c r="COD22" s="12"/>
      <c r="COE22" s="12"/>
      <c r="COF22" s="12"/>
      <c r="COG22" s="12"/>
      <c r="COH22" s="12"/>
      <c r="COI22" s="12"/>
      <c r="COJ22" s="12"/>
      <c r="COK22" s="12"/>
      <c r="COL22" s="12"/>
      <c r="COM22" s="12"/>
      <c r="CON22" s="12"/>
      <c r="COO22" s="12"/>
      <c r="COP22" s="12"/>
      <c r="COQ22" s="12"/>
      <c r="COR22" s="12"/>
      <c r="COS22" s="12"/>
      <c r="COT22" s="12"/>
      <c r="COU22" s="12"/>
      <c r="COV22" s="12"/>
      <c r="COW22" s="12"/>
      <c r="COX22" s="12"/>
      <c r="COY22" s="12"/>
      <c r="COZ22" s="12"/>
      <c r="CPA22" s="12"/>
      <c r="CPB22" s="12"/>
      <c r="CPC22" s="12"/>
      <c r="CPD22" s="12"/>
      <c r="CPE22" s="12"/>
      <c r="CPF22" s="12"/>
      <c r="CPG22" s="12"/>
      <c r="CPH22" s="12"/>
      <c r="CPI22" s="12"/>
      <c r="CPJ22" s="12"/>
      <c r="CPK22" s="12"/>
      <c r="CPL22" s="12"/>
      <c r="CPM22" s="12"/>
      <c r="CPN22" s="12"/>
      <c r="CPO22" s="12"/>
      <c r="CPP22" s="12"/>
      <c r="CPQ22" s="12"/>
      <c r="CPR22" s="12"/>
      <c r="CPS22" s="12"/>
      <c r="CPT22" s="12"/>
      <c r="CPU22" s="12"/>
      <c r="CPV22" s="12"/>
      <c r="CPW22" s="12"/>
      <c r="CPX22" s="12"/>
      <c r="CPY22" s="12"/>
      <c r="CPZ22" s="12"/>
      <c r="CQA22" s="12"/>
      <c r="CQB22" s="12"/>
      <c r="CQC22" s="12"/>
      <c r="CQD22" s="12"/>
      <c r="CQE22" s="12"/>
      <c r="CQF22" s="12"/>
      <c r="CQG22" s="12"/>
      <c r="CQH22" s="12"/>
      <c r="CQI22" s="12"/>
      <c r="CQJ22" s="12"/>
      <c r="CQK22" s="12"/>
      <c r="CQL22" s="12"/>
      <c r="CQM22" s="12"/>
      <c r="CQN22" s="12"/>
      <c r="CQO22" s="12"/>
      <c r="CQP22" s="12"/>
      <c r="CQQ22" s="12"/>
      <c r="CQR22" s="12"/>
      <c r="CQS22" s="12"/>
      <c r="CQT22" s="12"/>
      <c r="CQU22" s="12"/>
      <c r="CQV22" s="12"/>
      <c r="CQW22" s="12"/>
      <c r="CQX22" s="12"/>
      <c r="CQY22" s="12"/>
      <c r="CQZ22" s="12"/>
      <c r="CRA22" s="12"/>
      <c r="CRB22" s="12"/>
      <c r="CRC22" s="12"/>
      <c r="CRD22" s="12"/>
      <c r="CRE22" s="12"/>
      <c r="CRF22" s="12"/>
      <c r="CRG22" s="12"/>
      <c r="CRH22" s="12"/>
      <c r="CRI22" s="12"/>
      <c r="CRJ22" s="12"/>
      <c r="CRK22" s="12"/>
      <c r="CRL22" s="12"/>
      <c r="CRM22" s="12"/>
      <c r="CRN22" s="12"/>
      <c r="CRO22" s="12"/>
      <c r="CRP22" s="12"/>
      <c r="CRQ22" s="12"/>
      <c r="CRR22" s="12"/>
      <c r="CRS22" s="12"/>
      <c r="CRT22" s="12"/>
      <c r="CRU22" s="12"/>
      <c r="CRV22" s="12"/>
      <c r="CRW22" s="12"/>
      <c r="CRX22" s="12"/>
      <c r="CRY22" s="12"/>
      <c r="CRZ22" s="12"/>
      <c r="CSA22" s="12"/>
      <c r="CSB22" s="12"/>
      <c r="CSC22" s="12"/>
      <c r="CSD22" s="12"/>
      <c r="CSE22" s="12"/>
      <c r="CSF22" s="12"/>
      <c r="CSG22" s="12"/>
      <c r="CSH22" s="12"/>
      <c r="CSI22" s="12"/>
      <c r="CSJ22" s="12"/>
      <c r="CSK22" s="12"/>
      <c r="CSL22" s="12"/>
      <c r="CSM22" s="12"/>
      <c r="CSN22" s="12"/>
      <c r="CSO22" s="12"/>
      <c r="CSP22" s="12"/>
      <c r="CSQ22" s="12"/>
      <c r="CSR22" s="12"/>
      <c r="CSS22" s="12"/>
      <c r="CST22" s="12"/>
      <c r="CSU22" s="12"/>
      <c r="CSV22" s="12"/>
      <c r="CSW22" s="12"/>
      <c r="CSX22" s="12"/>
      <c r="CSY22" s="12"/>
      <c r="CSZ22" s="12"/>
      <c r="CTA22" s="12"/>
      <c r="CTB22" s="12"/>
      <c r="CTC22" s="12"/>
      <c r="CTD22" s="12"/>
      <c r="CTE22" s="12"/>
      <c r="CTF22" s="12"/>
      <c r="CTG22" s="12"/>
      <c r="CTH22" s="12"/>
      <c r="CTI22" s="12"/>
      <c r="CTJ22" s="12"/>
      <c r="CTK22" s="12"/>
      <c r="CTL22" s="12"/>
      <c r="CTM22" s="12"/>
      <c r="CTN22" s="12"/>
      <c r="CTO22" s="12"/>
      <c r="CTP22" s="12"/>
      <c r="CTQ22" s="12"/>
      <c r="CTR22" s="12"/>
      <c r="CTS22" s="12"/>
      <c r="CTT22" s="12"/>
      <c r="CTU22" s="12"/>
      <c r="CTV22" s="12"/>
      <c r="CTW22" s="12"/>
      <c r="CTX22" s="12"/>
      <c r="CTY22" s="12"/>
      <c r="CTZ22" s="12"/>
      <c r="CUA22" s="12"/>
      <c r="CUB22" s="12"/>
      <c r="CUC22" s="12"/>
      <c r="CUD22" s="12"/>
      <c r="CUE22" s="12"/>
      <c r="CUF22" s="12"/>
      <c r="CUG22" s="12"/>
      <c r="CUH22" s="12"/>
      <c r="CUI22" s="12"/>
      <c r="CUJ22" s="12"/>
      <c r="CUK22" s="12"/>
      <c r="CUL22" s="12"/>
      <c r="CUM22" s="12"/>
      <c r="CUN22" s="12"/>
      <c r="CUO22" s="12"/>
      <c r="CUP22" s="12"/>
      <c r="CUQ22" s="12"/>
      <c r="CUR22" s="12"/>
      <c r="CUS22" s="12"/>
      <c r="CUT22" s="12"/>
      <c r="CUU22" s="12"/>
      <c r="CUV22" s="12"/>
      <c r="CUW22" s="12"/>
      <c r="CUX22" s="12"/>
      <c r="CUY22" s="12"/>
      <c r="CUZ22" s="12"/>
      <c r="CVA22" s="12"/>
      <c r="CVB22" s="12"/>
      <c r="CVC22" s="12"/>
      <c r="CVD22" s="12"/>
      <c r="CVE22" s="12"/>
      <c r="CVF22" s="12"/>
      <c r="CVG22" s="12"/>
      <c r="CVH22" s="12"/>
      <c r="CVI22" s="12"/>
      <c r="CVJ22" s="12"/>
      <c r="CVK22" s="12"/>
      <c r="CVL22" s="12"/>
      <c r="CVM22" s="12"/>
      <c r="CVN22" s="12"/>
      <c r="CVO22" s="12"/>
      <c r="CVP22" s="12"/>
      <c r="CVQ22" s="12"/>
      <c r="CVR22" s="12"/>
      <c r="CVS22" s="12"/>
      <c r="CVT22" s="12"/>
      <c r="CVU22" s="12"/>
      <c r="CVV22" s="12"/>
      <c r="CVW22" s="12"/>
      <c r="CVX22" s="12"/>
      <c r="CVY22" s="12"/>
      <c r="CVZ22" s="12"/>
      <c r="CWA22" s="12"/>
      <c r="CWB22" s="12"/>
      <c r="CWC22" s="12"/>
      <c r="CWD22" s="12"/>
      <c r="CWE22" s="12"/>
      <c r="CWF22" s="12"/>
      <c r="CWG22" s="12"/>
      <c r="CWH22" s="12"/>
      <c r="CWI22" s="12"/>
      <c r="CWJ22" s="12"/>
      <c r="CWK22" s="12"/>
      <c r="CWL22" s="12"/>
      <c r="CWM22" s="12"/>
      <c r="CWN22" s="12"/>
      <c r="CWO22" s="12"/>
      <c r="CWP22" s="12"/>
      <c r="CWQ22" s="12"/>
      <c r="CWR22" s="12"/>
      <c r="CWS22" s="12"/>
      <c r="CWT22" s="12"/>
      <c r="CWU22" s="12"/>
      <c r="CWV22" s="12"/>
      <c r="CWW22" s="12"/>
      <c r="CWX22" s="12"/>
      <c r="CWY22" s="12"/>
      <c r="CWZ22" s="12"/>
      <c r="CXA22" s="12"/>
      <c r="CXB22" s="12"/>
      <c r="CXC22" s="12"/>
      <c r="CXD22" s="12"/>
      <c r="CXE22" s="12"/>
      <c r="CXF22" s="12"/>
      <c r="CXG22" s="12"/>
      <c r="CXH22" s="12"/>
      <c r="CXI22" s="12"/>
      <c r="CXJ22" s="12"/>
      <c r="CXK22" s="12"/>
      <c r="CXL22" s="12"/>
      <c r="CXM22" s="12"/>
      <c r="CXN22" s="12"/>
      <c r="CXO22" s="12"/>
      <c r="CXP22" s="12"/>
      <c r="CXQ22" s="12"/>
      <c r="CXR22" s="12"/>
      <c r="CXS22" s="12"/>
      <c r="CXT22" s="12"/>
      <c r="CXU22" s="12"/>
      <c r="CXV22" s="12"/>
      <c r="CXW22" s="12"/>
      <c r="CXX22" s="12"/>
      <c r="CXY22" s="12"/>
      <c r="CXZ22" s="12"/>
      <c r="CYA22" s="12"/>
      <c r="CYB22" s="12"/>
      <c r="CYC22" s="12"/>
      <c r="CYD22" s="12"/>
      <c r="CYE22" s="12"/>
      <c r="CYF22" s="12"/>
      <c r="CYG22" s="12"/>
      <c r="CYH22" s="12"/>
      <c r="CYI22" s="12"/>
      <c r="CYJ22" s="12"/>
      <c r="CYK22" s="12"/>
      <c r="CYL22" s="12"/>
      <c r="CYM22" s="12"/>
      <c r="CYN22" s="12"/>
      <c r="CYO22" s="12"/>
      <c r="CYP22" s="12"/>
      <c r="CYQ22" s="12"/>
      <c r="CYR22" s="12"/>
      <c r="CYS22" s="12"/>
      <c r="CYT22" s="12"/>
      <c r="CYU22" s="12"/>
      <c r="CYV22" s="12"/>
      <c r="CYW22" s="12"/>
      <c r="CYX22" s="12"/>
      <c r="CYY22" s="12"/>
      <c r="CYZ22" s="12"/>
      <c r="CZA22" s="12"/>
      <c r="CZB22" s="12"/>
      <c r="CZC22" s="12"/>
      <c r="CZD22" s="12"/>
      <c r="CZE22" s="12"/>
      <c r="CZF22" s="12"/>
      <c r="CZG22" s="12"/>
      <c r="CZH22" s="12"/>
      <c r="CZI22" s="12"/>
      <c r="CZJ22" s="12"/>
      <c r="CZK22" s="12"/>
      <c r="CZL22" s="12"/>
      <c r="CZM22" s="12"/>
      <c r="CZN22" s="12"/>
      <c r="CZO22" s="12"/>
      <c r="CZP22" s="12"/>
      <c r="CZQ22" s="12"/>
      <c r="CZR22" s="12"/>
      <c r="CZS22" s="12"/>
      <c r="CZT22" s="12"/>
      <c r="CZU22" s="12"/>
      <c r="CZV22" s="12"/>
      <c r="CZW22" s="12"/>
      <c r="CZX22" s="12"/>
      <c r="CZY22" s="12"/>
      <c r="CZZ22" s="12"/>
      <c r="DAA22" s="12"/>
      <c r="DAB22" s="12"/>
      <c r="DAC22" s="12"/>
      <c r="DAD22" s="12"/>
      <c r="DAE22" s="12"/>
      <c r="DAF22" s="12"/>
      <c r="DAG22" s="12"/>
      <c r="DAH22" s="12"/>
      <c r="DAI22" s="12"/>
      <c r="DAJ22" s="12"/>
      <c r="DAK22" s="12"/>
      <c r="DAL22" s="12"/>
      <c r="DAM22" s="12"/>
      <c r="DAN22" s="12"/>
      <c r="DAO22" s="12"/>
      <c r="DAP22" s="12"/>
      <c r="DAQ22" s="12"/>
      <c r="DAR22" s="12"/>
      <c r="DAS22" s="12"/>
      <c r="DAT22" s="12"/>
      <c r="DAU22" s="12"/>
      <c r="DAV22" s="12"/>
      <c r="DAW22" s="12"/>
      <c r="DAX22" s="12"/>
      <c r="DAY22" s="12"/>
      <c r="DAZ22" s="12"/>
      <c r="DBA22" s="12"/>
      <c r="DBB22" s="12"/>
      <c r="DBC22" s="12"/>
      <c r="DBD22" s="12"/>
      <c r="DBE22" s="12"/>
      <c r="DBF22" s="12"/>
      <c r="DBG22" s="12"/>
      <c r="DBH22" s="12"/>
      <c r="DBI22" s="12"/>
      <c r="DBJ22" s="12"/>
      <c r="DBK22" s="12"/>
      <c r="DBL22" s="12"/>
      <c r="DBM22" s="12"/>
    </row>
    <row r="23" spans="1:2769" s="11" customFormat="1" ht="227" customHeight="1">
      <c r="A23" s="80" t="s">
        <v>114</v>
      </c>
      <c r="B23" s="89" t="s">
        <v>310</v>
      </c>
      <c r="C23" s="80" t="s">
        <v>48</v>
      </c>
      <c r="D23" s="80" t="s">
        <v>1190</v>
      </c>
      <c r="E23" s="80" t="s">
        <v>808</v>
      </c>
      <c r="F23" s="80" t="s">
        <v>102</v>
      </c>
      <c r="G23" s="80" t="s">
        <v>171</v>
      </c>
      <c r="H23" s="80" t="s">
        <v>135</v>
      </c>
      <c r="I23" s="80" t="s">
        <v>199</v>
      </c>
      <c r="J23" s="80" t="s">
        <v>199</v>
      </c>
      <c r="K23" s="80" t="s">
        <v>77</v>
      </c>
      <c r="L23" s="80" t="s">
        <v>82</v>
      </c>
      <c r="M23" s="90">
        <v>42475</v>
      </c>
      <c r="N23" s="80" t="s">
        <v>95</v>
      </c>
      <c r="O23" s="80">
        <v>-25.533300000000001</v>
      </c>
      <c r="P23" s="80">
        <v>31.331399999999999</v>
      </c>
      <c r="Q23" s="80" t="s">
        <v>1961</v>
      </c>
      <c r="R23" s="80" t="s">
        <v>80</v>
      </c>
      <c r="S23" s="80" t="s">
        <v>199</v>
      </c>
      <c r="T23" s="80" t="s">
        <v>75</v>
      </c>
      <c r="U23" s="80" t="s">
        <v>38</v>
      </c>
      <c r="V23" s="80" t="s">
        <v>127</v>
      </c>
      <c r="W23" s="80" t="s">
        <v>44</v>
      </c>
      <c r="X23" s="80" t="s">
        <v>82</v>
      </c>
      <c r="Y23" s="80" t="s">
        <v>199</v>
      </c>
      <c r="Z23" s="80" t="s">
        <v>199</v>
      </c>
      <c r="AA23" s="89" t="s">
        <v>307</v>
      </c>
      <c r="AB23" s="89" t="s">
        <v>307</v>
      </c>
      <c r="AC23" s="80" t="s">
        <v>1481</v>
      </c>
      <c r="AD23" s="80" t="s">
        <v>34</v>
      </c>
      <c r="AE23" s="80" t="s">
        <v>193</v>
      </c>
      <c r="AF23" s="80" t="s">
        <v>233</v>
      </c>
      <c r="AG23" s="80" t="s">
        <v>935</v>
      </c>
      <c r="AH23" s="80" t="s">
        <v>221</v>
      </c>
      <c r="AI23" s="80" t="s">
        <v>959</v>
      </c>
      <c r="AJ23" s="80" t="s">
        <v>223</v>
      </c>
      <c r="AK23" s="80" t="s">
        <v>1019</v>
      </c>
      <c r="AL23" s="80" t="s">
        <v>1371</v>
      </c>
      <c r="AM23" s="80" t="s">
        <v>1482</v>
      </c>
      <c r="AN23" s="91" t="s">
        <v>22</v>
      </c>
      <c r="AO23" s="80" t="s">
        <v>83</v>
      </c>
      <c r="AP23" s="80" t="s">
        <v>1397</v>
      </c>
      <c r="AQ23" s="80" t="s">
        <v>46</v>
      </c>
      <c r="AR23" s="80" t="s">
        <v>199</v>
      </c>
      <c r="AS23" s="80" t="s">
        <v>199</v>
      </c>
      <c r="AT23" s="90" t="s">
        <v>199</v>
      </c>
      <c r="AU23" s="80" t="s">
        <v>101</v>
      </c>
      <c r="AV23" s="80" t="s">
        <v>2117</v>
      </c>
      <c r="AW23" s="95" t="s">
        <v>1608</v>
      </c>
      <c r="AX23" s="80" t="s">
        <v>105</v>
      </c>
      <c r="AY23" s="80" t="s">
        <v>138</v>
      </c>
      <c r="AZ23" s="80" t="s">
        <v>526</v>
      </c>
      <c r="BA23" s="80"/>
      <c r="BB23" s="80" t="s">
        <v>94</v>
      </c>
      <c r="BC23" s="94">
        <v>42475</v>
      </c>
      <c r="BD23" s="12"/>
      <c r="BE23" s="12"/>
      <c r="BF23" s="12"/>
      <c r="BG23" s="12"/>
      <c r="BH23" s="12"/>
      <c r="BI23" s="12"/>
      <c r="BJ23" s="12"/>
      <c r="BK23" s="12"/>
      <c r="BL23" s="12"/>
      <c r="BM23" s="12"/>
      <c r="BN23" s="12"/>
      <c r="BO23" s="12"/>
      <c r="BP23" s="12"/>
      <c r="BQ23" s="12"/>
      <c r="BR23" s="12"/>
      <c r="BS23" s="12"/>
      <c r="BT23" s="12"/>
      <c r="BU23" s="12"/>
      <c r="BV23" s="12"/>
      <c r="BW23" s="12"/>
      <c r="BX23" s="12"/>
      <c r="BY23" s="12"/>
      <c r="BZ23" s="12"/>
      <c r="CA23" s="12"/>
      <c r="CB23" s="12"/>
      <c r="CC23" s="12"/>
      <c r="CD23" s="12"/>
      <c r="CE23" s="12"/>
      <c r="CF23" s="12"/>
      <c r="CG23" s="12"/>
      <c r="CH23" s="12"/>
      <c r="CI23" s="12"/>
      <c r="CJ23" s="12"/>
      <c r="CK23" s="12"/>
      <c r="CL23" s="12"/>
      <c r="CM23" s="12"/>
      <c r="CN23" s="12"/>
      <c r="CO23" s="12"/>
      <c r="CP23" s="12"/>
      <c r="CQ23" s="12"/>
      <c r="CR23" s="12"/>
      <c r="CS23" s="12"/>
      <c r="CT23" s="12"/>
      <c r="CU23" s="12"/>
      <c r="CV23" s="12"/>
      <c r="CW23" s="12"/>
      <c r="CX23" s="12"/>
      <c r="CY23" s="12"/>
      <c r="CZ23" s="12"/>
      <c r="DA23" s="12"/>
      <c r="DB23" s="12"/>
      <c r="DC23" s="12"/>
      <c r="DD23" s="12"/>
      <c r="DE23" s="12"/>
      <c r="DF23" s="12"/>
      <c r="DG23" s="12"/>
      <c r="DH23" s="12"/>
      <c r="DI23" s="12"/>
      <c r="DJ23" s="12"/>
      <c r="DK23" s="12"/>
      <c r="DL23" s="12"/>
      <c r="DM23" s="12"/>
      <c r="DN23" s="12"/>
      <c r="DO23" s="12"/>
      <c r="DP23" s="12"/>
      <c r="DQ23" s="12"/>
      <c r="DR23" s="12"/>
      <c r="DS23" s="12"/>
      <c r="DT23" s="12"/>
      <c r="DU23" s="12"/>
      <c r="DV23" s="12"/>
      <c r="DW23" s="12"/>
      <c r="DX23" s="12"/>
      <c r="DY23" s="12"/>
      <c r="DZ23" s="12"/>
      <c r="EA23" s="12"/>
      <c r="EB23" s="12"/>
      <c r="EC23" s="12"/>
      <c r="ED23" s="12"/>
      <c r="EE23" s="12"/>
      <c r="EF23" s="12"/>
      <c r="EG23" s="12"/>
      <c r="EH23" s="12"/>
      <c r="EI23" s="12"/>
      <c r="EJ23" s="12"/>
      <c r="EK23" s="12"/>
      <c r="EL23" s="12"/>
      <c r="EM23" s="12"/>
      <c r="EN23" s="12"/>
      <c r="EO23" s="12"/>
      <c r="EP23" s="12"/>
      <c r="EQ23" s="12"/>
      <c r="ER23" s="12"/>
      <c r="ES23" s="12"/>
      <c r="ET23" s="12"/>
      <c r="EU23" s="12"/>
      <c r="EV23" s="12"/>
      <c r="EW23" s="12"/>
      <c r="EX23" s="12"/>
      <c r="EY23" s="12"/>
      <c r="EZ23" s="12"/>
      <c r="FA23" s="12"/>
      <c r="FB23" s="12"/>
      <c r="FC23" s="12"/>
      <c r="FD23" s="12"/>
      <c r="FE23" s="12"/>
      <c r="FF23" s="12"/>
      <c r="FG23" s="12"/>
      <c r="FH23" s="12"/>
      <c r="FI23" s="12"/>
      <c r="FJ23" s="12"/>
      <c r="FK23" s="12"/>
      <c r="FL23" s="12"/>
      <c r="FM23" s="12"/>
      <c r="FN23" s="12"/>
      <c r="FO23" s="12"/>
      <c r="FP23" s="12"/>
      <c r="FQ23" s="12"/>
      <c r="FR23" s="12"/>
      <c r="FS23" s="12"/>
      <c r="FT23" s="12"/>
      <c r="FU23" s="12"/>
      <c r="FV23" s="12"/>
      <c r="FW23" s="12"/>
      <c r="FX23" s="12"/>
      <c r="FY23" s="12"/>
      <c r="FZ23" s="12"/>
      <c r="GA23" s="12"/>
      <c r="GB23" s="12"/>
      <c r="GC23" s="12"/>
      <c r="GD23" s="12"/>
      <c r="GE23" s="12"/>
      <c r="GF23" s="12"/>
      <c r="GG23" s="12"/>
      <c r="GH23" s="12"/>
      <c r="GI23" s="12"/>
      <c r="GJ23" s="12"/>
      <c r="GK23" s="12"/>
      <c r="GL23" s="12"/>
      <c r="GM23" s="12"/>
      <c r="GN23" s="12"/>
      <c r="GO23" s="12"/>
      <c r="GP23" s="12"/>
      <c r="GQ23" s="12"/>
      <c r="GR23" s="12"/>
      <c r="GS23" s="12"/>
      <c r="GT23" s="12"/>
      <c r="GU23" s="12"/>
      <c r="GV23" s="12"/>
      <c r="GW23" s="12"/>
      <c r="GX23" s="12"/>
      <c r="GY23" s="12"/>
      <c r="GZ23" s="12"/>
      <c r="HA23" s="12"/>
      <c r="HB23" s="12"/>
      <c r="HC23" s="12"/>
      <c r="HD23" s="12"/>
      <c r="HE23" s="12"/>
      <c r="HF23" s="12"/>
      <c r="HG23" s="12"/>
      <c r="HH23" s="12"/>
      <c r="HI23" s="12"/>
      <c r="HJ23" s="12"/>
      <c r="HK23" s="12"/>
      <c r="HL23" s="12"/>
      <c r="HM23" s="12"/>
      <c r="HN23" s="12"/>
      <c r="HO23" s="12"/>
      <c r="HP23" s="12"/>
      <c r="HQ23" s="12"/>
      <c r="HR23" s="12"/>
      <c r="HS23" s="12"/>
      <c r="HT23" s="12"/>
      <c r="HU23" s="12"/>
      <c r="HV23" s="12"/>
      <c r="HW23" s="12"/>
      <c r="HX23" s="12"/>
      <c r="HY23" s="12"/>
      <c r="HZ23" s="12"/>
      <c r="IA23" s="12"/>
      <c r="IB23" s="12"/>
      <c r="IC23" s="12"/>
      <c r="ID23" s="12"/>
      <c r="IE23" s="12"/>
      <c r="IF23" s="12"/>
      <c r="IG23" s="12"/>
      <c r="IH23" s="12"/>
      <c r="II23" s="12"/>
      <c r="IJ23" s="12"/>
      <c r="IK23" s="12"/>
      <c r="IL23" s="12"/>
      <c r="IM23" s="12"/>
      <c r="IN23" s="12"/>
      <c r="IO23" s="12"/>
      <c r="IP23" s="12"/>
      <c r="IQ23" s="12"/>
      <c r="IR23" s="12"/>
      <c r="IS23" s="12"/>
      <c r="IT23" s="12"/>
      <c r="IU23" s="12"/>
      <c r="IV23" s="12"/>
      <c r="IW23" s="12"/>
      <c r="IX23" s="12"/>
      <c r="IY23" s="12"/>
      <c r="IZ23" s="12"/>
      <c r="JA23" s="12"/>
      <c r="JB23" s="12"/>
      <c r="JC23" s="12"/>
      <c r="JD23" s="12"/>
      <c r="JE23" s="12"/>
      <c r="JF23" s="12"/>
      <c r="JG23" s="12"/>
      <c r="JH23" s="12"/>
      <c r="JI23" s="12"/>
      <c r="JJ23" s="12"/>
      <c r="JK23" s="12"/>
      <c r="JL23" s="12"/>
      <c r="JM23" s="12"/>
      <c r="JN23" s="12"/>
      <c r="JO23" s="12"/>
      <c r="JP23" s="12"/>
      <c r="JQ23" s="12"/>
      <c r="JR23" s="12"/>
      <c r="JS23" s="12"/>
      <c r="JT23" s="12"/>
      <c r="JU23" s="12"/>
      <c r="JV23" s="12"/>
      <c r="JW23" s="12"/>
      <c r="JX23" s="12"/>
      <c r="JY23" s="12"/>
      <c r="JZ23" s="12"/>
      <c r="KA23" s="12"/>
      <c r="KB23" s="12"/>
      <c r="KC23" s="12"/>
      <c r="KD23" s="12"/>
      <c r="KE23" s="12"/>
      <c r="KF23" s="12"/>
      <c r="KG23" s="12"/>
      <c r="KH23" s="12"/>
      <c r="KI23" s="12"/>
      <c r="KJ23" s="12"/>
      <c r="KK23" s="12"/>
      <c r="KL23" s="12"/>
      <c r="KM23" s="12"/>
      <c r="KN23" s="12"/>
      <c r="KO23" s="12"/>
      <c r="KP23" s="12"/>
      <c r="KQ23" s="12"/>
      <c r="KR23" s="12"/>
      <c r="KS23" s="12"/>
      <c r="KT23" s="12"/>
      <c r="KU23" s="12"/>
      <c r="KV23" s="12"/>
      <c r="KW23" s="12"/>
      <c r="KX23" s="12"/>
      <c r="KY23" s="12"/>
      <c r="KZ23" s="12"/>
      <c r="LA23" s="12"/>
      <c r="LB23" s="12"/>
      <c r="LC23" s="12"/>
      <c r="LD23" s="12"/>
      <c r="LE23" s="12"/>
      <c r="LF23" s="12"/>
      <c r="LG23" s="12"/>
      <c r="LH23" s="12"/>
      <c r="LI23" s="12"/>
      <c r="LJ23" s="12"/>
      <c r="LK23" s="12"/>
      <c r="LL23" s="12"/>
      <c r="LM23" s="12"/>
      <c r="LN23" s="12"/>
      <c r="LO23" s="12"/>
      <c r="LP23" s="12"/>
      <c r="LQ23" s="12"/>
      <c r="LR23" s="12"/>
      <c r="LS23" s="12"/>
      <c r="LT23" s="12"/>
      <c r="LU23" s="12"/>
      <c r="LV23" s="12"/>
      <c r="LW23" s="12"/>
      <c r="LX23" s="12"/>
      <c r="LY23" s="12"/>
      <c r="LZ23" s="12"/>
      <c r="MA23" s="12"/>
      <c r="MB23" s="12"/>
      <c r="MC23" s="12"/>
      <c r="MD23" s="12"/>
      <c r="ME23" s="12"/>
      <c r="MF23" s="12"/>
      <c r="MG23" s="12"/>
      <c r="MH23" s="12"/>
      <c r="MI23" s="12"/>
      <c r="MJ23" s="12"/>
      <c r="MK23" s="12"/>
      <c r="ML23" s="12"/>
      <c r="MM23" s="12"/>
      <c r="MN23" s="12"/>
      <c r="MO23" s="12"/>
      <c r="MP23" s="12"/>
      <c r="MQ23" s="12"/>
      <c r="MR23" s="12"/>
      <c r="MS23" s="12"/>
      <c r="MT23" s="12"/>
      <c r="MU23" s="12"/>
      <c r="MV23" s="12"/>
      <c r="MW23" s="12"/>
      <c r="MX23" s="12"/>
      <c r="MY23" s="12"/>
      <c r="MZ23" s="12"/>
      <c r="NA23" s="12"/>
      <c r="NB23" s="12"/>
      <c r="NC23" s="12"/>
      <c r="ND23" s="12"/>
      <c r="NE23" s="12"/>
      <c r="NF23" s="12"/>
      <c r="NG23" s="12"/>
      <c r="NH23" s="12"/>
      <c r="NI23" s="12"/>
      <c r="NJ23" s="12"/>
      <c r="NK23" s="12"/>
      <c r="NL23" s="12"/>
      <c r="NM23" s="12"/>
      <c r="NN23" s="12"/>
      <c r="NO23" s="12"/>
      <c r="NP23" s="12"/>
      <c r="NQ23" s="12"/>
      <c r="NR23" s="12"/>
      <c r="NS23" s="12"/>
      <c r="NT23" s="12"/>
      <c r="NU23" s="12"/>
      <c r="NV23" s="12"/>
      <c r="NW23" s="12"/>
      <c r="NX23" s="12"/>
      <c r="NY23" s="12"/>
      <c r="NZ23" s="12"/>
      <c r="OA23" s="12"/>
      <c r="OB23" s="12"/>
      <c r="OC23" s="12"/>
      <c r="OD23" s="12"/>
      <c r="OE23" s="12"/>
      <c r="OF23" s="12"/>
      <c r="OG23" s="12"/>
      <c r="OH23" s="12"/>
      <c r="OI23" s="12"/>
      <c r="OJ23" s="12"/>
      <c r="OK23" s="12"/>
      <c r="OL23" s="12"/>
      <c r="OM23" s="12"/>
      <c r="ON23" s="12"/>
      <c r="OO23" s="12"/>
      <c r="OP23" s="12"/>
      <c r="OQ23" s="12"/>
      <c r="OR23" s="12"/>
      <c r="OS23" s="12"/>
      <c r="OT23" s="12"/>
      <c r="OU23" s="12"/>
      <c r="OV23" s="12"/>
      <c r="OW23" s="12"/>
      <c r="OX23" s="12"/>
      <c r="OY23" s="12"/>
      <c r="OZ23" s="12"/>
      <c r="PA23" s="12"/>
      <c r="PB23" s="12"/>
      <c r="PC23" s="12"/>
      <c r="PD23" s="12"/>
      <c r="PE23" s="12"/>
      <c r="PF23" s="12"/>
      <c r="PG23" s="12"/>
      <c r="PH23" s="12"/>
      <c r="PI23" s="12"/>
      <c r="PJ23" s="12"/>
      <c r="PK23" s="12"/>
      <c r="PL23" s="12"/>
      <c r="PM23" s="12"/>
      <c r="PN23" s="12"/>
      <c r="PO23" s="12"/>
      <c r="PP23" s="12"/>
      <c r="PQ23" s="12"/>
      <c r="PR23" s="12"/>
      <c r="PS23" s="12"/>
      <c r="PT23" s="12"/>
      <c r="PU23" s="12"/>
      <c r="PV23" s="12"/>
      <c r="PW23" s="12"/>
      <c r="PX23" s="12"/>
      <c r="PY23" s="12"/>
      <c r="PZ23" s="12"/>
      <c r="QA23" s="12"/>
      <c r="QB23" s="12"/>
      <c r="QC23" s="12"/>
      <c r="QD23" s="12"/>
      <c r="QE23" s="12"/>
      <c r="QF23" s="12"/>
      <c r="QG23" s="12"/>
      <c r="QH23" s="12"/>
      <c r="QI23" s="12"/>
      <c r="QJ23" s="12"/>
      <c r="QK23" s="12"/>
      <c r="QL23" s="12"/>
      <c r="QM23" s="12"/>
      <c r="QN23" s="12"/>
      <c r="QO23" s="12"/>
      <c r="QP23" s="12"/>
      <c r="QQ23" s="12"/>
      <c r="QR23" s="12"/>
      <c r="QS23" s="12"/>
      <c r="QT23" s="12"/>
      <c r="QU23" s="12"/>
      <c r="QV23" s="12"/>
      <c r="QW23" s="12"/>
      <c r="QX23" s="12"/>
      <c r="QY23" s="12"/>
      <c r="QZ23" s="12"/>
      <c r="RA23" s="12"/>
      <c r="RB23" s="12"/>
      <c r="RC23" s="12"/>
      <c r="RD23" s="12"/>
      <c r="RE23" s="12"/>
      <c r="RF23" s="12"/>
      <c r="RG23" s="12"/>
      <c r="RH23" s="12"/>
      <c r="RI23" s="12"/>
      <c r="RJ23" s="12"/>
      <c r="RK23" s="12"/>
      <c r="RL23" s="12"/>
      <c r="RM23" s="12"/>
      <c r="RN23" s="12"/>
      <c r="RO23" s="12"/>
      <c r="RP23" s="12"/>
      <c r="RQ23" s="12"/>
      <c r="RR23" s="12"/>
      <c r="RS23" s="12"/>
      <c r="RT23" s="12"/>
      <c r="RU23" s="12"/>
      <c r="RV23" s="12"/>
      <c r="RW23" s="12"/>
      <c r="RX23" s="12"/>
      <c r="RY23" s="12"/>
      <c r="RZ23" s="12"/>
      <c r="SA23" s="12"/>
      <c r="SB23" s="12"/>
      <c r="SC23" s="12"/>
      <c r="SD23" s="12"/>
      <c r="SE23" s="12"/>
      <c r="SF23" s="12"/>
      <c r="SG23" s="12"/>
      <c r="SH23" s="12"/>
      <c r="SI23" s="12"/>
      <c r="SJ23" s="12"/>
      <c r="SK23" s="12"/>
      <c r="SL23" s="12"/>
      <c r="SM23" s="12"/>
      <c r="SN23" s="12"/>
      <c r="SO23" s="12"/>
      <c r="SP23" s="12"/>
      <c r="SQ23" s="12"/>
      <c r="SR23" s="12"/>
      <c r="SS23" s="12"/>
      <c r="ST23" s="12"/>
      <c r="SU23" s="12"/>
      <c r="SV23" s="12"/>
      <c r="SW23" s="12"/>
      <c r="SX23" s="12"/>
      <c r="SY23" s="12"/>
      <c r="SZ23" s="12"/>
      <c r="TA23" s="12"/>
      <c r="TB23" s="12"/>
      <c r="TC23" s="12"/>
      <c r="TD23" s="12"/>
      <c r="TE23" s="12"/>
      <c r="TF23" s="12"/>
      <c r="TG23" s="12"/>
      <c r="TH23" s="12"/>
      <c r="TI23" s="12"/>
      <c r="TJ23" s="12"/>
      <c r="TK23" s="12"/>
      <c r="TL23" s="12"/>
      <c r="TM23" s="12"/>
      <c r="TN23" s="12"/>
      <c r="TO23" s="12"/>
      <c r="TP23" s="12"/>
      <c r="TQ23" s="12"/>
      <c r="TR23" s="12"/>
      <c r="TS23" s="12"/>
      <c r="TT23" s="12"/>
      <c r="TU23" s="12"/>
      <c r="TV23" s="12"/>
      <c r="TW23" s="12"/>
      <c r="TX23" s="12"/>
      <c r="TY23" s="12"/>
      <c r="TZ23" s="12"/>
      <c r="UA23" s="12"/>
      <c r="UB23" s="12"/>
      <c r="UC23" s="12"/>
      <c r="UD23" s="12"/>
      <c r="UE23" s="12"/>
      <c r="UF23" s="12"/>
      <c r="UG23" s="12"/>
      <c r="UH23" s="12"/>
      <c r="UI23" s="12"/>
      <c r="UJ23" s="12"/>
      <c r="UK23" s="12"/>
      <c r="UL23" s="12"/>
      <c r="UM23" s="12"/>
      <c r="UN23" s="12"/>
      <c r="UO23" s="12"/>
      <c r="UP23" s="12"/>
      <c r="UQ23" s="12"/>
      <c r="UR23" s="12"/>
      <c r="US23" s="12"/>
      <c r="UT23" s="12"/>
      <c r="UU23" s="12"/>
      <c r="UV23" s="12"/>
      <c r="UW23" s="12"/>
      <c r="UX23" s="12"/>
      <c r="UY23" s="12"/>
      <c r="UZ23" s="12"/>
      <c r="VA23" s="12"/>
      <c r="VB23" s="12"/>
      <c r="VC23" s="12"/>
      <c r="VD23" s="12"/>
      <c r="VE23" s="12"/>
      <c r="VF23" s="12"/>
      <c r="VG23" s="12"/>
      <c r="VH23" s="12"/>
      <c r="VI23" s="12"/>
      <c r="VJ23" s="12"/>
      <c r="VK23" s="12"/>
      <c r="VL23" s="12"/>
      <c r="VM23" s="12"/>
      <c r="VN23" s="12"/>
      <c r="VO23" s="12"/>
      <c r="VP23" s="12"/>
      <c r="VQ23" s="12"/>
      <c r="VR23" s="12"/>
      <c r="VS23" s="12"/>
      <c r="VT23" s="12"/>
      <c r="VU23" s="12"/>
      <c r="VV23" s="12"/>
      <c r="VW23" s="12"/>
      <c r="VX23" s="12"/>
      <c r="VY23" s="12"/>
      <c r="VZ23" s="12"/>
      <c r="WA23" s="12"/>
      <c r="WB23" s="12"/>
      <c r="WC23" s="12"/>
      <c r="WD23" s="12"/>
      <c r="WE23" s="12"/>
      <c r="WF23" s="12"/>
      <c r="WG23" s="12"/>
      <c r="WH23" s="12"/>
      <c r="WI23" s="12"/>
      <c r="WJ23" s="12"/>
      <c r="WK23" s="12"/>
      <c r="WL23" s="12"/>
      <c r="WM23" s="12"/>
      <c r="WN23" s="12"/>
      <c r="WO23" s="12"/>
      <c r="WP23" s="12"/>
      <c r="WQ23" s="12"/>
      <c r="WR23" s="12"/>
      <c r="WS23" s="12"/>
      <c r="WT23" s="12"/>
      <c r="WU23" s="12"/>
      <c r="WV23" s="12"/>
      <c r="WW23" s="12"/>
      <c r="WX23" s="12"/>
      <c r="WY23" s="12"/>
      <c r="WZ23" s="12"/>
      <c r="XA23" s="12"/>
      <c r="XB23" s="12"/>
      <c r="XC23" s="12"/>
      <c r="XD23" s="12"/>
      <c r="XE23" s="12"/>
      <c r="XF23" s="12"/>
      <c r="XG23" s="12"/>
      <c r="XH23" s="12"/>
      <c r="XI23" s="12"/>
      <c r="XJ23" s="12"/>
      <c r="XK23" s="12"/>
      <c r="XL23" s="12"/>
      <c r="XM23" s="12"/>
      <c r="XN23" s="12"/>
      <c r="XO23" s="12"/>
      <c r="XP23" s="12"/>
      <c r="XQ23" s="12"/>
      <c r="XR23" s="12"/>
      <c r="XS23" s="12"/>
      <c r="XT23" s="12"/>
      <c r="XU23" s="12"/>
      <c r="XV23" s="12"/>
      <c r="XW23" s="12"/>
      <c r="XX23" s="12"/>
      <c r="XY23" s="12"/>
      <c r="XZ23" s="12"/>
      <c r="YA23" s="12"/>
      <c r="YB23" s="12"/>
      <c r="YC23" s="12"/>
      <c r="YD23" s="12"/>
      <c r="YE23" s="12"/>
      <c r="YF23" s="12"/>
      <c r="YG23" s="12"/>
      <c r="YH23" s="12"/>
      <c r="YI23" s="12"/>
      <c r="YJ23" s="12"/>
      <c r="YK23" s="12"/>
      <c r="YL23" s="12"/>
      <c r="YM23" s="12"/>
      <c r="YN23" s="12"/>
      <c r="YO23" s="12"/>
      <c r="YP23" s="12"/>
      <c r="YQ23" s="12"/>
      <c r="YR23" s="12"/>
      <c r="YS23" s="12"/>
      <c r="YT23" s="12"/>
      <c r="YU23" s="12"/>
      <c r="YV23" s="12"/>
      <c r="YW23" s="12"/>
      <c r="YX23" s="12"/>
      <c r="YY23" s="12"/>
      <c r="YZ23" s="12"/>
      <c r="ZA23" s="12"/>
      <c r="ZB23" s="12"/>
      <c r="ZC23" s="12"/>
      <c r="ZD23" s="12"/>
      <c r="ZE23" s="12"/>
      <c r="ZF23" s="12"/>
      <c r="ZG23" s="12"/>
      <c r="ZH23" s="12"/>
      <c r="ZI23" s="12"/>
      <c r="ZJ23" s="12"/>
      <c r="ZK23" s="12"/>
      <c r="ZL23" s="12"/>
      <c r="ZM23" s="12"/>
      <c r="ZN23" s="12"/>
      <c r="ZO23" s="12"/>
      <c r="ZP23" s="12"/>
      <c r="ZQ23" s="12"/>
      <c r="ZR23" s="12"/>
      <c r="ZS23" s="12"/>
      <c r="ZT23" s="12"/>
      <c r="ZU23" s="12"/>
      <c r="ZV23" s="12"/>
      <c r="ZW23" s="12"/>
      <c r="ZX23" s="12"/>
      <c r="ZY23" s="12"/>
      <c r="ZZ23" s="12"/>
      <c r="AAA23" s="12"/>
      <c r="AAB23" s="12"/>
      <c r="AAC23" s="12"/>
      <c r="AAD23" s="12"/>
      <c r="AAE23" s="12"/>
      <c r="AAF23" s="12"/>
      <c r="AAG23" s="12"/>
      <c r="AAH23" s="12"/>
      <c r="AAI23" s="12"/>
      <c r="AAJ23" s="12"/>
      <c r="AAK23" s="12"/>
      <c r="AAL23" s="12"/>
      <c r="AAM23" s="12"/>
      <c r="AAN23" s="12"/>
      <c r="AAO23" s="12"/>
      <c r="AAP23" s="12"/>
      <c r="AAQ23" s="12"/>
      <c r="AAR23" s="12"/>
      <c r="AAS23" s="12"/>
      <c r="AAT23" s="12"/>
      <c r="AAU23" s="12"/>
      <c r="AAV23" s="12"/>
      <c r="AAW23" s="12"/>
      <c r="AAX23" s="12"/>
      <c r="AAY23" s="12"/>
      <c r="AAZ23" s="12"/>
      <c r="ABA23" s="12"/>
      <c r="ABB23" s="12"/>
      <c r="ABC23" s="12"/>
      <c r="ABD23" s="12"/>
      <c r="ABE23" s="12"/>
      <c r="ABF23" s="12"/>
      <c r="ABG23" s="12"/>
      <c r="ABH23" s="12"/>
      <c r="ABI23" s="12"/>
      <c r="ABJ23" s="12"/>
      <c r="ABK23" s="12"/>
      <c r="ABL23" s="12"/>
      <c r="ABM23" s="12"/>
      <c r="ABN23" s="12"/>
      <c r="ABO23" s="12"/>
      <c r="ABP23" s="12"/>
      <c r="ABQ23" s="12"/>
      <c r="ABR23" s="12"/>
      <c r="ABS23" s="12"/>
      <c r="ABT23" s="12"/>
      <c r="ABU23" s="12"/>
      <c r="ABV23" s="12"/>
      <c r="ABW23" s="12"/>
      <c r="ABX23" s="12"/>
      <c r="ABY23" s="12"/>
      <c r="ABZ23" s="12"/>
      <c r="ACA23" s="12"/>
      <c r="ACB23" s="12"/>
      <c r="ACC23" s="12"/>
      <c r="ACD23" s="12"/>
      <c r="ACE23" s="12"/>
      <c r="ACF23" s="12"/>
      <c r="ACG23" s="12"/>
      <c r="ACH23" s="12"/>
      <c r="ACI23" s="12"/>
      <c r="ACJ23" s="12"/>
      <c r="ACK23" s="12"/>
      <c r="ACL23" s="12"/>
      <c r="ACM23" s="12"/>
      <c r="ACN23" s="12"/>
      <c r="ACO23" s="12"/>
      <c r="ACP23" s="12"/>
      <c r="ACQ23" s="12"/>
      <c r="ACR23" s="12"/>
      <c r="ACS23" s="12"/>
      <c r="ACT23" s="12"/>
      <c r="ACU23" s="12"/>
      <c r="ACV23" s="12"/>
      <c r="ACW23" s="12"/>
      <c r="ACX23" s="12"/>
      <c r="ACY23" s="12"/>
      <c r="ACZ23" s="12"/>
      <c r="ADA23" s="12"/>
      <c r="ADB23" s="12"/>
      <c r="ADC23" s="12"/>
      <c r="ADD23" s="12"/>
      <c r="ADE23" s="12"/>
      <c r="ADF23" s="12"/>
      <c r="ADG23" s="12"/>
      <c r="ADH23" s="12"/>
      <c r="ADI23" s="12"/>
      <c r="ADJ23" s="12"/>
      <c r="ADK23" s="12"/>
      <c r="ADL23" s="12"/>
      <c r="ADM23" s="12"/>
      <c r="ADN23" s="12"/>
      <c r="ADO23" s="12"/>
      <c r="ADP23" s="12"/>
      <c r="ADQ23" s="12"/>
      <c r="ADR23" s="12"/>
      <c r="ADS23" s="12"/>
      <c r="ADT23" s="12"/>
      <c r="ADU23" s="12"/>
      <c r="ADV23" s="12"/>
      <c r="ADW23" s="12"/>
      <c r="ADX23" s="12"/>
      <c r="ADY23" s="12"/>
      <c r="ADZ23" s="12"/>
      <c r="AEA23" s="12"/>
      <c r="AEB23" s="12"/>
      <c r="AEC23" s="12"/>
      <c r="AED23" s="12"/>
      <c r="AEE23" s="12"/>
      <c r="AEF23" s="12"/>
      <c r="AEG23" s="12"/>
      <c r="AEH23" s="12"/>
      <c r="AEI23" s="12"/>
      <c r="AEJ23" s="12"/>
      <c r="AEK23" s="12"/>
      <c r="AEL23" s="12"/>
      <c r="AEM23" s="12"/>
      <c r="AEN23" s="12"/>
      <c r="AEO23" s="12"/>
      <c r="AEP23" s="12"/>
      <c r="AEQ23" s="12"/>
      <c r="AER23" s="12"/>
      <c r="AES23" s="12"/>
      <c r="AET23" s="12"/>
      <c r="AEU23" s="12"/>
      <c r="AEV23" s="12"/>
      <c r="AEW23" s="12"/>
      <c r="AEX23" s="12"/>
      <c r="AEY23" s="12"/>
      <c r="AEZ23" s="12"/>
      <c r="AFA23" s="12"/>
      <c r="AFB23" s="12"/>
      <c r="AFC23" s="12"/>
      <c r="AFD23" s="12"/>
      <c r="AFE23" s="12"/>
      <c r="AFF23" s="12"/>
      <c r="AFG23" s="12"/>
      <c r="AFH23" s="12"/>
      <c r="AFI23" s="12"/>
      <c r="AFJ23" s="12"/>
      <c r="AFK23" s="12"/>
      <c r="AFL23" s="12"/>
      <c r="AFM23" s="12"/>
      <c r="AFN23" s="12"/>
      <c r="AFO23" s="12"/>
      <c r="AFP23" s="12"/>
      <c r="AFQ23" s="12"/>
      <c r="AFR23" s="12"/>
      <c r="AFS23" s="12"/>
      <c r="AFT23" s="12"/>
      <c r="AFU23" s="12"/>
      <c r="AFV23" s="12"/>
      <c r="AFW23" s="12"/>
      <c r="AFX23" s="12"/>
      <c r="AFY23" s="12"/>
      <c r="AFZ23" s="12"/>
      <c r="AGA23" s="12"/>
      <c r="AGB23" s="12"/>
      <c r="AGC23" s="12"/>
      <c r="AGD23" s="12"/>
      <c r="AGE23" s="12"/>
      <c r="AGF23" s="12"/>
      <c r="AGG23" s="12"/>
      <c r="AGH23" s="12"/>
      <c r="AGI23" s="12"/>
      <c r="AGJ23" s="12"/>
      <c r="AGK23" s="12"/>
      <c r="AGL23" s="12"/>
      <c r="AGM23" s="12"/>
      <c r="AGN23" s="12"/>
      <c r="AGO23" s="12"/>
      <c r="AGP23" s="12"/>
      <c r="AGQ23" s="12"/>
      <c r="AGR23" s="12"/>
      <c r="AGS23" s="12"/>
      <c r="AGT23" s="12"/>
      <c r="AGU23" s="12"/>
      <c r="AGV23" s="12"/>
      <c r="AGW23" s="12"/>
      <c r="AGX23" s="12"/>
      <c r="AGY23" s="12"/>
      <c r="AGZ23" s="12"/>
      <c r="AHA23" s="12"/>
      <c r="AHB23" s="12"/>
      <c r="AHC23" s="12"/>
      <c r="AHD23" s="12"/>
      <c r="AHE23" s="12"/>
      <c r="AHF23" s="12"/>
      <c r="AHG23" s="12"/>
      <c r="AHH23" s="12"/>
      <c r="AHI23" s="12"/>
      <c r="AHJ23" s="12"/>
      <c r="AHK23" s="12"/>
      <c r="AHL23" s="12"/>
      <c r="AHM23" s="12"/>
      <c r="AHN23" s="12"/>
      <c r="AHO23" s="12"/>
      <c r="AHP23" s="12"/>
      <c r="AHQ23" s="12"/>
      <c r="AHR23" s="12"/>
      <c r="AHS23" s="12"/>
      <c r="AHT23" s="12"/>
      <c r="AHU23" s="12"/>
      <c r="AHV23" s="12"/>
      <c r="AHW23" s="12"/>
      <c r="AHX23" s="12"/>
      <c r="AHY23" s="12"/>
      <c r="AHZ23" s="12"/>
      <c r="AIA23" s="12"/>
      <c r="AIB23" s="12"/>
      <c r="AIC23" s="12"/>
      <c r="AID23" s="12"/>
      <c r="AIE23" s="12"/>
      <c r="AIF23" s="12"/>
      <c r="AIG23" s="12"/>
      <c r="AIH23" s="12"/>
      <c r="AII23" s="12"/>
      <c r="AIJ23" s="12"/>
      <c r="AIK23" s="12"/>
      <c r="AIL23" s="12"/>
      <c r="AIM23" s="12"/>
      <c r="AIN23" s="12"/>
      <c r="AIO23" s="12"/>
      <c r="AIP23" s="12"/>
      <c r="AIQ23" s="12"/>
      <c r="AIR23" s="12"/>
      <c r="AIS23" s="12"/>
      <c r="AIT23" s="12"/>
      <c r="AIU23" s="12"/>
      <c r="AIV23" s="12"/>
      <c r="AIW23" s="12"/>
      <c r="AIX23" s="12"/>
      <c r="AIY23" s="12"/>
      <c r="AIZ23" s="12"/>
      <c r="AJA23" s="12"/>
      <c r="AJB23" s="12"/>
      <c r="AJC23" s="12"/>
      <c r="AJD23" s="12"/>
      <c r="AJE23" s="12"/>
      <c r="AJF23" s="12"/>
      <c r="AJG23" s="12"/>
      <c r="AJH23" s="12"/>
      <c r="AJI23" s="12"/>
      <c r="AJJ23" s="12"/>
      <c r="AJK23" s="12"/>
      <c r="AJL23" s="12"/>
      <c r="AJM23" s="12"/>
      <c r="AJN23" s="12"/>
      <c r="AJO23" s="12"/>
      <c r="AJP23" s="12"/>
      <c r="AJQ23" s="12"/>
      <c r="AJR23" s="12"/>
      <c r="AJS23" s="12"/>
      <c r="AJT23" s="12"/>
      <c r="AJU23" s="12"/>
      <c r="AJV23" s="12"/>
      <c r="AJW23" s="12"/>
      <c r="AJX23" s="12"/>
      <c r="AJY23" s="12"/>
      <c r="AJZ23" s="12"/>
      <c r="AKA23" s="12"/>
      <c r="AKB23" s="12"/>
      <c r="AKC23" s="12"/>
      <c r="AKD23" s="12"/>
      <c r="AKE23" s="12"/>
      <c r="AKF23" s="12"/>
      <c r="AKG23" s="12"/>
      <c r="AKH23" s="12"/>
      <c r="AKI23" s="12"/>
      <c r="AKJ23" s="12"/>
      <c r="AKK23" s="12"/>
      <c r="AKL23" s="12"/>
      <c r="AKM23" s="12"/>
      <c r="AKN23" s="12"/>
      <c r="AKO23" s="12"/>
      <c r="AKP23" s="12"/>
      <c r="AKQ23" s="12"/>
      <c r="AKR23" s="12"/>
      <c r="AKS23" s="12"/>
      <c r="AKT23" s="12"/>
      <c r="AKU23" s="12"/>
      <c r="AKV23" s="12"/>
      <c r="AKW23" s="12"/>
      <c r="AKX23" s="12"/>
      <c r="AKY23" s="12"/>
      <c r="AKZ23" s="12"/>
      <c r="ALA23" s="12"/>
      <c r="ALB23" s="12"/>
      <c r="ALC23" s="12"/>
      <c r="ALD23" s="12"/>
      <c r="ALE23" s="12"/>
      <c r="ALF23" s="12"/>
      <c r="ALG23" s="12"/>
      <c r="ALH23" s="12"/>
      <c r="ALI23" s="12"/>
      <c r="ALJ23" s="12"/>
      <c r="ALK23" s="12"/>
      <c r="ALL23" s="12"/>
      <c r="ALM23" s="12"/>
      <c r="ALN23" s="12"/>
      <c r="ALO23" s="12"/>
      <c r="ALP23" s="12"/>
      <c r="ALQ23" s="12"/>
      <c r="ALR23" s="12"/>
      <c r="ALS23" s="12"/>
      <c r="ALT23" s="12"/>
      <c r="ALU23" s="12"/>
      <c r="ALV23" s="12"/>
      <c r="ALW23" s="12"/>
      <c r="ALX23" s="12"/>
      <c r="ALY23" s="12"/>
      <c r="ALZ23" s="12"/>
      <c r="AMA23" s="12"/>
      <c r="AMB23" s="12"/>
      <c r="AMC23" s="12"/>
      <c r="AMD23" s="12"/>
      <c r="AME23" s="12"/>
      <c r="AMF23" s="12"/>
      <c r="AMG23" s="12"/>
      <c r="AMH23" s="12"/>
      <c r="AMI23" s="12"/>
      <c r="AMJ23" s="12"/>
      <c r="AMK23" s="12"/>
      <c r="AML23" s="12"/>
      <c r="AMM23" s="12"/>
      <c r="AMN23" s="12"/>
      <c r="AMO23" s="12"/>
      <c r="AMP23" s="12"/>
      <c r="AMQ23" s="12"/>
      <c r="AMR23" s="12"/>
      <c r="AMS23" s="12"/>
      <c r="AMT23" s="12"/>
      <c r="AMU23" s="12"/>
      <c r="AMV23" s="12"/>
      <c r="AMW23" s="12"/>
      <c r="AMX23" s="12"/>
      <c r="AMY23" s="12"/>
      <c r="AMZ23" s="12"/>
      <c r="ANA23" s="12"/>
      <c r="ANB23" s="12"/>
      <c r="ANC23" s="12"/>
      <c r="AND23" s="12"/>
      <c r="ANE23" s="12"/>
      <c r="ANF23" s="12"/>
      <c r="ANG23" s="12"/>
      <c r="ANH23" s="12"/>
      <c r="ANI23" s="12"/>
      <c r="ANJ23" s="12"/>
      <c r="ANK23" s="12"/>
      <c r="ANL23" s="12"/>
      <c r="ANM23" s="12"/>
      <c r="ANN23" s="12"/>
      <c r="ANO23" s="12"/>
      <c r="ANP23" s="12"/>
      <c r="ANQ23" s="12"/>
      <c r="ANR23" s="12"/>
      <c r="ANS23" s="12"/>
      <c r="ANT23" s="12"/>
      <c r="ANU23" s="12"/>
      <c r="ANV23" s="12"/>
      <c r="ANW23" s="12"/>
      <c r="ANX23" s="12"/>
      <c r="ANY23" s="12"/>
      <c r="ANZ23" s="12"/>
      <c r="AOA23" s="12"/>
      <c r="AOB23" s="12"/>
      <c r="AOC23" s="12"/>
      <c r="AOD23" s="12"/>
      <c r="AOE23" s="12"/>
      <c r="AOF23" s="12"/>
      <c r="AOG23" s="12"/>
      <c r="AOH23" s="12"/>
      <c r="AOI23" s="12"/>
      <c r="AOJ23" s="12"/>
      <c r="AOK23" s="12"/>
      <c r="AOL23" s="12"/>
      <c r="AOM23" s="12"/>
      <c r="AON23" s="12"/>
      <c r="AOO23" s="12"/>
      <c r="AOP23" s="12"/>
      <c r="AOQ23" s="12"/>
      <c r="AOR23" s="12"/>
      <c r="AOS23" s="12"/>
      <c r="AOT23" s="12"/>
      <c r="AOU23" s="12"/>
      <c r="AOV23" s="12"/>
      <c r="AOW23" s="12"/>
      <c r="AOX23" s="12"/>
      <c r="AOY23" s="12"/>
      <c r="AOZ23" s="12"/>
      <c r="APA23" s="12"/>
      <c r="APB23" s="12"/>
      <c r="APC23" s="12"/>
      <c r="APD23" s="12"/>
      <c r="APE23" s="12"/>
      <c r="APF23" s="12"/>
      <c r="APG23" s="12"/>
      <c r="APH23" s="12"/>
      <c r="API23" s="12"/>
      <c r="APJ23" s="12"/>
      <c r="APK23" s="12"/>
      <c r="APL23" s="12"/>
      <c r="APM23" s="12"/>
      <c r="APN23" s="12"/>
      <c r="APO23" s="12"/>
      <c r="APP23" s="12"/>
      <c r="APQ23" s="12"/>
      <c r="APR23" s="12"/>
      <c r="APS23" s="12"/>
      <c r="APT23" s="12"/>
      <c r="APU23" s="12"/>
      <c r="APV23" s="12"/>
      <c r="APW23" s="12"/>
      <c r="APX23" s="12"/>
      <c r="APY23" s="12"/>
      <c r="APZ23" s="12"/>
      <c r="AQA23" s="12"/>
      <c r="AQB23" s="12"/>
      <c r="AQC23" s="12"/>
      <c r="AQD23" s="12"/>
      <c r="AQE23" s="12"/>
      <c r="AQF23" s="12"/>
      <c r="AQG23" s="12"/>
      <c r="AQH23" s="12"/>
      <c r="AQI23" s="12"/>
      <c r="AQJ23" s="12"/>
      <c r="AQK23" s="12"/>
      <c r="AQL23" s="12"/>
      <c r="AQM23" s="12"/>
      <c r="AQN23" s="12"/>
      <c r="AQO23" s="12"/>
      <c r="AQP23" s="12"/>
      <c r="AQQ23" s="12"/>
      <c r="AQR23" s="12"/>
      <c r="AQS23" s="12"/>
      <c r="AQT23" s="12"/>
      <c r="AQU23" s="12"/>
      <c r="AQV23" s="12"/>
      <c r="AQW23" s="12"/>
      <c r="AQX23" s="12"/>
      <c r="AQY23" s="12"/>
      <c r="AQZ23" s="12"/>
      <c r="ARA23" s="12"/>
      <c r="ARB23" s="12"/>
      <c r="ARC23" s="12"/>
      <c r="ARD23" s="12"/>
      <c r="ARE23" s="12"/>
      <c r="ARF23" s="12"/>
      <c r="ARG23" s="12"/>
      <c r="ARH23" s="12"/>
      <c r="ARI23" s="12"/>
      <c r="ARJ23" s="12"/>
      <c r="ARK23" s="12"/>
      <c r="ARL23" s="12"/>
      <c r="ARM23" s="12"/>
      <c r="ARN23" s="12"/>
      <c r="ARO23" s="12"/>
      <c r="ARP23" s="12"/>
      <c r="ARQ23" s="12"/>
      <c r="ARR23" s="12"/>
      <c r="ARS23" s="12"/>
      <c r="ART23" s="12"/>
      <c r="ARU23" s="12"/>
      <c r="ARV23" s="12"/>
      <c r="ARW23" s="12"/>
      <c r="ARX23" s="12"/>
      <c r="ARY23" s="12"/>
      <c r="ARZ23" s="12"/>
      <c r="ASA23" s="12"/>
      <c r="ASB23" s="12"/>
      <c r="ASC23" s="12"/>
      <c r="ASD23" s="12"/>
      <c r="ASE23" s="12"/>
      <c r="ASF23" s="12"/>
      <c r="ASG23" s="12"/>
      <c r="ASH23" s="12"/>
      <c r="ASI23" s="12"/>
      <c r="ASJ23" s="12"/>
      <c r="ASK23" s="12"/>
      <c r="ASL23" s="12"/>
      <c r="ASM23" s="12"/>
      <c r="ASN23" s="12"/>
      <c r="ASO23" s="12"/>
      <c r="ASP23" s="12"/>
      <c r="ASQ23" s="12"/>
      <c r="ASR23" s="12"/>
      <c r="ASS23" s="12"/>
      <c r="AST23" s="12"/>
      <c r="ASU23" s="12"/>
      <c r="ASV23" s="12"/>
      <c r="ASW23" s="12"/>
      <c r="ASX23" s="12"/>
      <c r="ASY23" s="12"/>
      <c r="ASZ23" s="12"/>
      <c r="ATA23" s="12"/>
      <c r="ATB23" s="12"/>
      <c r="ATC23" s="12"/>
      <c r="ATD23" s="12"/>
      <c r="ATE23" s="12"/>
      <c r="ATF23" s="12"/>
      <c r="ATG23" s="12"/>
      <c r="ATH23" s="12"/>
      <c r="ATI23" s="12"/>
      <c r="ATJ23" s="12"/>
      <c r="ATK23" s="12"/>
      <c r="ATL23" s="12"/>
      <c r="ATM23" s="12"/>
      <c r="ATN23" s="12"/>
      <c r="ATO23" s="12"/>
      <c r="ATP23" s="12"/>
      <c r="ATQ23" s="12"/>
      <c r="ATR23" s="12"/>
      <c r="ATS23" s="12"/>
      <c r="ATT23" s="12"/>
      <c r="ATU23" s="12"/>
      <c r="ATV23" s="12"/>
      <c r="ATW23" s="12"/>
      <c r="ATX23" s="12"/>
      <c r="ATY23" s="12"/>
      <c r="ATZ23" s="12"/>
      <c r="AUA23" s="12"/>
      <c r="AUB23" s="12"/>
      <c r="AUC23" s="12"/>
      <c r="AUD23" s="12"/>
      <c r="AUE23" s="12"/>
      <c r="AUF23" s="12"/>
      <c r="AUG23" s="12"/>
      <c r="AUH23" s="12"/>
      <c r="AUI23" s="12"/>
      <c r="AUJ23" s="12"/>
      <c r="AUK23" s="12"/>
      <c r="AUL23" s="12"/>
      <c r="AUM23" s="12"/>
      <c r="AUN23" s="12"/>
      <c r="AUO23" s="12"/>
      <c r="AUP23" s="12"/>
      <c r="AUQ23" s="12"/>
      <c r="AUR23" s="12"/>
      <c r="AUS23" s="12"/>
      <c r="AUT23" s="12"/>
      <c r="AUU23" s="12"/>
      <c r="AUV23" s="12"/>
      <c r="AUW23" s="12"/>
      <c r="AUX23" s="12"/>
      <c r="AUY23" s="12"/>
      <c r="AUZ23" s="12"/>
      <c r="AVA23" s="12"/>
      <c r="AVB23" s="12"/>
      <c r="AVC23" s="12"/>
      <c r="AVD23" s="12"/>
      <c r="AVE23" s="12"/>
      <c r="AVF23" s="12"/>
      <c r="AVG23" s="12"/>
      <c r="AVH23" s="12"/>
      <c r="AVI23" s="12"/>
      <c r="AVJ23" s="12"/>
      <c r="AVK23" s="12"/>
      <c r="AVL23" s="12"/>
      <c r="AVM23" s="12"/>
      <c r="AVN23" s="12"/>
      <c r="AVO23" s="12"/>
      <c r="AVP23" s="12"/>
      <c r="AVQ23" s="12"/>
      <c r="AVR23" s="12"/>
      <c r="AVS23" s="12"/>
      <c r="AVT23" s="12"/>
      <c r="AVU23" s="12"/>
      <c r="AVV23" s="12"/>
      <c r="AVW23" s="12"/>
      <c r="AVX23" s="12"/>
      <c r="AVY23" s="12"/>
      <c r="AVZ23" s="12"/>
      <c r="AWA23" s="12"/>
      <c r="AWB23" s="12"/>
      <c r="AWC23" s="12"/>
      <c r="AWD23" s="12"/>
      <c r="AWE23" s="12"/>
      <c r="AWF23" s="12"/>
      <c r="AWG23" s="12"/>
      <c r="AWH23" s="12"/>
      <c r="AWI23" s="12"/>
      <c r="AWJ23" s="12"/>
      <c r="AWK23" s="12"/>
      <c r="AWL23" s="12"/>
      <c r="AWM23" s="12"/>
      <c r="AWN23" s="12"/>
      <c r="AWO23" s="12"/>
      <c r="AWP23" s="12"/>
      <c r="AWQ23" s="12"/>
      <c r="AWR23" s="12"/>
      <c r="AWS23" s="12"/>
      <c r="AWT23" s="12"/>
      <c r="AWU23" s="12"/>
      <c r="AWV23" s="12"/>
      <c r="AWW23" s="12"/>
      <c r="AWX23" s="12"/>
      <c r="AWY23" s="12"/>
      <c r="AWZ23" s="12"/>
      <c r="AXA23" s="12"/>
      <c r="AXB23" s="12"/>
      <c r="AXC23" s="12"/>
      <c r="AXD23" s="12"/>
      <c r="AXE23" s="12"/>
      <c r="AXF23" s="12"/>
      <c r="AXG23" s="12"/>
      <c r="AXH23" s="12"/>
      <c r="AXI23" s="12"/>
      <c r="AXJ23" s="12"/>
      <c r="AXK23" s="12"/>
      <c r="AXL23" s="12"/>
      <c r="AXM23" s="12"/>
      <c r="AXN23" s="12"/>
      <c r="AXO23" s="12"/>
      <c r="AXP23" s="12"/>
      <c r="AXQ23" s="12"/>
      <c r="AXR23" s="12"/>
      <c r="AXS23" s="12"/>
      <c r="AXT23" s="12"/>
      <c r="AXU23" s="12"/>
      <c r="AXV23" s="12"/>
      <c r="AXW23" s="12"/>
      <c r="AXX23" s="12"/>
      <c r="AXY23" s="12"/>
      <c r="AXZ23" s="12"/>
      <c r="AYA23" s="12"/>
      <c r="AYB23" s="12"/>
      <c r="AYC23" s="12"/>
      <c r="AYD23" s="12"/>
      <c r="AYE23" s="12"/>
      <c r="AYF23" s="12"/>
      <c r="AYG23" s="12"/>
      <c r="AYH23" s="12"/>
      <c r="AYI23" s="12"/>
      <c r="AYJ23" s="12"/>
      <c r="AYK23" s="12"/>
      <c r="AYL23" s="12"/>
      <c r="AYM23" s="12"/>
      <c r="AYN23" s="12"/>
      <c r="AYO23" s="12"/>
      <c r="AYP23" s="12"/>
      <c r="AYQ23" s="12"/>
      <c r="AYR23" s="12"/>
      <c r="AYS23" s="12"/>
      <c r="AYT23" s="12"/>
      <c r="AYU23" s="12"/>
      <c r="AYV23" s="12"/>
      <c r="AYW23" s="12"/>
      <c r="AYX23" s="12"/>
      <c r="AYY23" s="12"/>
      <c r="AYZ23" s="12"/>
      <c r="AZA23" s="12"/>
      <c r="AZB23" s="12"/>
      <c r="AZC23" s="12"/>
      <c r="AZD23" s="12"/>
      <c r="AZE23" s="12"/>
      <c r="AZF23" s="12"/>
      <c r="AZG23" s="12"/>
      <c r="AZH23" s="12"/>
      <c r="AZI23" s="12"/>
      <c r="AZJ23" s="12"/>
      <c r="AZK23" s="12"/>
      <c r="AZL23" s="12"/>
      <c r="AZM23" s="12"/>
      <c r="AZN23" s="12"/>
      <c r="AZO23" s="12"/>
      <c r="AZP23" s="12"/>
      <c r="AZQ23" s="12"/>
      <c r="AZR23" s="12"/>
      <c r="AZS23" s="12"/>
      <c r="AZT23" s="12"/>
      <c r="AZU23" s="12"/>
      <c r="AZV23" s="12"/>
      <c r="AZW23" s="12"/>
      <c r="AZX23" s="12"/>
      <c r="AZY23" s="12"/>
      <c r="AZZ23" s="12"/>
      <c r="BAA23" s="12"/>
      <c r="BAB23" s="12"/>
      <c r="BAC23" s="12"/>
      <c r="BAD23" s="12"/>
      <c r="BAE23" s="12"/>
      <c r="BAF23" s="12"/>
      <c r="BAG23" s="12"/>
      <c r="BAH23" s="12"/>
      <c r="BAI23" s="12"/>
      <c r="BAJ23" s="12"/>
      <c r="BAK23" s="12"/>
      <c r="BAL23" s="12"/>
      <c r="BAM23" s="12"/>
      <c r="BAN23" s="12"/>
      <c r="BAO23" s="12"/>
      <c r="BAP23" s="12"/>
      <c r="BAQ23" s="12"/>
      <c r="BAR23" s="12"/>
      <c r="BAS23" s="12"/>
      <c r="BAT23" s="12"/>
      <c r="BAU23" s="12"/>
      <c r="BAV23" s="12"/>
      <c r="BAW23" s="12"/>
      <c r="BAX23" s="12"/>
      <c r="BAY23" s="12"/>
      <c r="BAZ23" s="12"/>
      <c r="BBA23" s="12"/>
      <c r="BBB23" s="12"/>
      <c r="BBC23" s="12"/>
      <c r="BBD23" s="12"/>
      <c r="BBE23" s="12"/>
      <c r="BBF23" s="12"/>
      <c r="BBG23" s="12"/>
      <c r="BBH23" s="12"/>
      <c r="BBI23" s="12"/>
      <c r="BBJ23" s="12"/>
      <c r="BBK23" s="12"/>
      <c r="BBL23" s="12"/>
      <c r="BBM23" s="12"/>
      <c r="BBN23" s="12"/>
      <c r="BBO23" s="12"/>
      <c r="BBP23" s="12"/>
      <c r="BBQ23" s="12"/>
      <c r="BBR23" s="12"/>
      <c r="BBS23" s="12"/>
      <c r="BBT23" s="12"/>
      <c r="BBU23" s="12"/>
      <c r="BBV23" s="12"/>
      <c r="BBW23" s="12"/>
      <c r="BBX23" s="12"/>
      <c r="BBY23" s="12"/>
      <c r="BBZ23" s="12"/>
      <c r="BCA23" s="12"/>
      <c r="BCB23" s="12"/>
      <c r="BCC23" s="12"/>
      <c r="BCD23" s="12"/>
      <c r="BCE23" s="12"/>
      <c r="BCF23" s="12"/>
      <c r="BCG23" s="12"/>
      <c r="BCH23" s="12"/>
      <c r="BCI23" s="12"/>
      <c r="BCJ23" s="12"/>
      <c r="BCK23" s="12"/>
      <c r="BCL23" s="12"/>
      <c r="BCM23" s="12"/>
      <c r="BCN23" s="12"/>
      <c r="BCO23" s="12"/>
      <c r="BCP23" s="12"/>
      <c r="BCQ23" s="12"/>
      <c r="BCR23" s="12"/>
      <c r="BCS23" s="12"/>
      <c r="BCT23" s="12"/>
      <c r="BCU23" s="12"/>
      <c r="BCV23" s="12"/>
      <c r="BCW23" s="12"/>
      <c r="BCX23" s="12"/>
      <c r="BCY23" s="12"/>
      <c r="BCZ23" s="12"/>
      <c r="BDA23" s="12"/>
      <c r="BDB23" s="12"/>
      <c r="BDC23" s="12"/>
      <c r="BDD23" s="12"/>
      <c r="BDE23" s="12"/>
      <c r="BDF23" s="12"/>
      <c r="BDG23" s="12"/>
      <c r="BDH23" s="12"/>
      <c r="BDI23" s="12"/>
      <c r="BDJ23" s="12"/>
      <c r="BDK23" s="12"/>
      <c r="BDL23" s="12"/>
      <c r="BDM23" s="12"/>
      <c r="BDN23" s="12"/>
      <c r="BDO23" s="12"/>
      <c r="BDP23" s="12"/>
      <c r="BDQ23" s="12"/>
      <c r="BDR23" s="12"/>
      <c r="BDS23" s="12"/>
      <c r="BDT23" s="12"/>
      <c r="BDU23" s="12"/>
      <c r="BDV23" s="12"/>
      <c r="BDW23" s="12"/>
      <c r="BDX23" s="12"/>
      <c r="BDY23" s="12"/>
      <c r="BDZ23" s="12"/>
      <c r="BEA23" s="12"/>
      <c r="BEB23" s="12"/>
      <c r="BEC23" s="12"/>
      <c r="BED23" s="12"/>
      <c r="BEE23" s="12"/>
      <c r="BEF23" s="12"/>
      <c r="BEG23" s="12"/>
      <c r="BEH23" s="12"/>
      <c r="BEI23" s="12"/>
      <c r="BEJ23" s="12"/>
      <c r="BEK23" s="12"/>
      <c r="BEL23" s="12"/>
      <c r="BEM23" s="12"/>
      <c r="BEN23" s="12"/>
      <c r="BEO23" s="12"/>
      <c r="BEP23" s="12"/>
      <c r="BEQ23" s="12"/>
      <c r="BER23" s="12"/>
      <c r="BES23" s="12"/>
      <c r="BET23" s="12"/>
      <c r="BEU23" s="12"/>
      <c r="BEV23" s="12"/>
      <c r="BEW23" s="12"/>
      <c r="BEX23" s="12"/>
      <c r="BEY23" s="12"/>
      <c r="BEZ23" s="12"/>
      <c r="BFA23" s="12"/>
      <c r="BFB23" s="12"/>
      <c r="BFC23" s="12"/>
      <c r="BFD23" s="12"/>
      <c r="BFE23" s="12"/>
      <c r="BFF23" s="12"/>
      <c r="BFG23" s="12"/>
      <c r="BFH23" s="12"/>
      <c r="BFI23" s="12"/>
      <c r="BFJ23" s="12"/>
      <c r="BFK23" s="12"/>
      <c r="BFL23" s="12"/>
      <c r="BFM23" s="12"/>
      <c r="BFN23" s="12"/>
      <c r="BFO23" s="12"/>
      <c r="BFP23" s="12"/>
      <c r="BFQ23" s="12"/>
      <c r="BFR23" s="12"/>
      <c r="BFS23" s="12"/>
      <c r="BFT23" s="12"/>
      <c r="BFU23" s="12"/>
      <c r="BFV23" s="12"/>
      <c r="BFW23" s="12"/>
      <c r="BFX23" s="12"/>
      <c r="BFY23" s="12"/>
      <c r="BFZ23" s="12"/>
      <c r="BGA23" s="12"/>
      <c r="BGB23" s="12"/>
      <c r="BGC23" s="12"/>
      <c r="BGD23" s="12"/>
      <c r="BGE23" s="12"/>
      <c r="BGF23" s="12"/>
      <c r="BGG23" s="12"/>
      <c r="BGH23" s="12"/>
      <c r="BGI23" s="12"/>
      <c r="BGJ23" s="12"/>
      <c r="BGK23" s="12"/>
      <c r="BGL23" s="12"/>
      <c r="BGM23" s="12"/>
      <c r="BGN23" s="12"/>
      <c r="BGO23" s="12"/>
      <c r="BGP23" s="12"/>
      <c r="BGQ23" s="12"/>
      <c r="BGR23" s="12"/>
      <c r="BGS23" s="12"/>
      <c r="BGT23" s="12"/>
      <c r="BGU23" s="12"/>
      <c r="BGV23" s="12"/>
      <c r="BGW23" s="12"/>
      <c r="BGX23" s="12"/>
      <c r="BGY23" s="12"/>
      <c r="BGZ23" s="12"/>
      <c r="BHA23" s="12"/>
      <c r="BHB23" s="12"/>
      <c r="BHC23" s="12"/>
      <c r="BHD23" s="12"/>
      <c r="BHE23" s="12"/>
      <c r="BHF23" s="12"/>
      <c r="BHG23" s="12"/>
      <c r="BHH23" s="12"/>
      <c r="BHI23" s="12"/>
      <c r="BHJ23" s="12"/>
      <c r="BHK23" s="12"/>
      <c r="BHL23" s="12"/>
      <c r="BHM23" s="12"/>
      <c r="BHN23" s="12"/>
      <c r="BHO23" s="12"/>
      <c r="BHP23" s="12"/>
      <c r="BHQ23" s="12"/>
      <c r="BHR23" s="12"/>
      <c r="BHS23" s="12"/>
      <c r="BHT23" s="12"/>
      <c r="BHU23" s="12"/>
      <c r="BHV23" s="12"/>
      <c r="BHW23" s="12"/>
      <c r="BHX23" s="12"/>
      <c r="BHY23" s="12"/>
      <c r="BHZ23" s="12"/>
      <c r="BIA23" s="12"/>
      <c r="BIB23" s="12"/>
      <c r="BIC23" s="12"/>
      <c r="BID23" s="12"/>
      <c r="BIE23" s="12"/>
      <c r="BIF23" s="12"/>
      <c r="BIG23" s="12"/>
      <c r="BIH23" s="12"/>
      <c r="BII23" s="12"/>
      <c r="BIJ23" s="12"/>
      <c r="BIK23" s="12"/>
      <c r="BIL23" s="12"/>
      <c r="BIM23" s="12"/>
      <c r="BIN23" s="12"/>
      <c r="BIO23" s="12"/>
      <c r="BIP23" s="12"/>
      <c r="BIQ23" s="12"/>
      <c r="BIR23" s="12"/>
      <c r="BIS23" s="12"/>
      <c r="BIT23" s="12"/>
      <c r="BIU23" s="12"/>
      <c r="BIV23" s="12"/>
      <c r="BIW23" s="12"/>
      <c r="BIX23" s="12"/>
      <c r="BIY23" s="12"/>
      <c r="BIZ23" s="12"/>
      <c r="BJA23" s="12"/>
      <c r="BJB23" s="12"/>
      <c r="BJC23" s="12"/>
      <c r="BJD23" s="12"/>
      <c r="BJE23" s="12"/>
      <c r="BJF23" s="12"/>
      <c r="BJG23" s="12"/>
      <c r="BJH23" s="12"/>
      <c r="BJI23" s="12"/>
      <c r="BJJ23" s="12"/>
      <c r="BJK23" s="12"/>
      <c r="BJL23" s="12"/>
      <c r="BJM23" s="12"/>
      <c r="BJN23" s="12"/>
      <c r="BJO23" s="12"/>
      <c r="BJP23" s="12"/>
      <c r="BJQ23" s="12"/>
      <c r="BJR23" s="12"/>
      <c r="BJS23" s="12"/>
      <c r="BJT23" s="12"/>
      <c r="BJU23" s="12"/>
      <c r="BJV23" s="12"/>
      <c r="BJW23" s="12"/>
      <c r="BJX23" s="12"/>
      <c r="BJY23" s="12"/>
      <c r="BJZ23" s="12"/>
      <c r="BKA23" s="12"/>
      <c r="BKB23" s="12"/>
      <c r="BKC23" s="12"/>
      <c r="BKD23" s="12"/>
      <c r="BKE23" s="12"/>
      <c r="BKF23" s="12"/>
      <c r="BKG23" s="12"/>
      <c r="BKH23" s="12"/>
      <c r="BKI23" s="12"/>
      <c r="BKJ23" s="12"/>
      <c r="BKK23" s="12"/>
      <c r="BKL23" s="12"/>
      <c r="BKM23" s="12"/>
      <c r="BKN23" s="12"/>
      <c r="BKO23" s="12"/>
      <c r="BKP23" s="12"/>
      <c r="BKQ23" s="12"/>
      <c r="BKR23" s="12"/>
      <c r="BKS23" s="12"/>
      <c r="BKT23" s="12"/>
      <c r="BKU23" s="12"/>
      <c r="BKV23" s="12"/>
      <c r="BKW23" s="12"/>
      <c r="BKX23" s="12"/>
      <c r="BKY23" s="12"/>
      <c r="BKZ23" s="12"/>
      <c r="BLA23" s="12"/>
      <c r="BLB23" s="12"/>
      <c r="BLC23" s="12"/>
      <c r="BLD23" s="12"/>
      <c r="BLE23" s="12"/>
      <c r="BLF23" s="12"/>
      <c r="BLG23" s="12"/>
      <c r="BLH23" s="12"/>
      <c r="BLI23" s="12"/>
      <c r="BLJ23" s="12"/>
      <c r="BLK23" s="12"/>
      <c r="BLL23" s="12"/>
      <c r="BLM23" s="12"/>
      <c r="BLN23" s="12"/>
      <c r="BLO23" s="12"/>
      <c r="BLP23" s="12"/>
      <c r="BLQ23" s="12"/>
      <c r="BLR23" s="12"/>
      <c r="BLS23" s="12"/>
      <c r="BLT23" s="12"/>
      <c r="BLU23" s="12"/>
      <c r="BLV23" s="12"/>
      <c r="BLW23" s="12"/>
      <c r="BLX23" s="12"/>
      <c r="BLY23" s="12"/>
      <c r="BLZ23" s="12"/>
      <c r="BMA23" s="12"/>
      <c r="BMB23" s="12"/>
      <c r="BMC23" s="12"/>
      <c r="BMD23" s="12"/>
      <c r="BME23" s="12"/>
      <c r="BMF23" s="12"/>
      <c r="BMG23" s="12"/>
      <c r="BMH23" s="12"/>
      <c r="BMI23" s="12"/>
      <c r="BMJ23" s="12"/>
      <c r="BMK23" s="12"/>
      <c r="BML23" s="12"/>
      <c r="BMM23" s="12"/>
      <c r="BMN23" s="12"/>
      <c r="BMO23" s="12"/>
      <c r="BMP23" s="12"/>
      <c r="BMQ23" s="12"/>
      <c r="BMR23" s="12"/>
      <c r="BMS23" s="12"/>
      <c r="BMT23" s="12"/>
      <c r="BMU23" s="12"/>
      <c r="BMV23" s="12"/>
      <c r="BMW23" s="12"/>
      <c r="BMX23" s="12"/>
      <c r="BMY23" s="12"/>
      <c r="BMZ23" s="12"/>
      <c r="BNA23" s="12"/>
      <c r="BNB23" s="12"/>
      <c r="BNC23" s="12"/>
      <c r="BND23" s="12"/>
      <c r="BNE23" s="12"/>
      <c r="BNF23" s="12"/>
      <c r="BNG23" s="12"/>
      <c r="BNH23" s="12"/>
      <c r="BNI23" s="12"/>
      <c r="BNJ23" s="12"/>
      <c r="BNK23" s="12"/>
      <c r="BNL23" s="12"/>
      <c r="BNM23" s="12"/>
      <c r="BNN23" s="12"/>
      <c r="BNO23" s="12"/>
      <c r="BNP23" s="12"/>
      <c r="BNQ23" s="12"/>
      <c r="BNR23" s="12"/>
      <c r="BNS23" s="12"/>
      <c r="BNT23" s="12"/>
      <c r="BNU23" s="12"/>
      <c r="BNV23" s="12"/>
      <c r="BNW23" s="12"/>
      <c r="BNX23" s="12"/>
      <c r="BNY23" s="12"/>
      <c r="BNZ23" s="12"/>
      <c r="BOA23" s="12"/>
      <c r="BOB23" s="12"/>
      <c r="BOC23" s="12"/>
      <c r="BOD23" s="12"/>
      <c r="BOE23" s="12"/>
      <c r="BOF23" s="12"/>
      <c r="BOG23" s="12"/>
      <c r="BOH23" s="12"/>
      <c r="BOI23" s="12"/>
      <c r="BOJ23" s="12"/>
      <c r="BOK23" s="12"/>
      <c r="BOL23" s="12"/>
      <c r="BOM23" s="12"/>
      <c r="BON23" s="12"/>
      <c r="BOO23" s="12"/>
      <c r="BOP23" s="12"/>
      <c r="BOQ23" s="12"/>
      <c r="BOR23" s="12"/>
      <c r="BOS23" s="12"/>
      <c r="BOT23" s="12"/>
      <c r="BOU23" s="12"/>
      <c r="BOV23" s="12"/>
      <c r="BOW23" s="12"/>
      <c r="BOX23" s="12"/>
      <c r="BOY23" s="12"/>
      <c r="BOZ23" s="12"/>
      <c r="BPA23" s="12"/>
      <c r="BPB23" s="12"/>
      <c r="BPC23" s="12"/>
      <c r="BPD23" s="12"/>
      <c r="BPE23" s="12"/>
      <c r="BPF23" s="12"/>
      <c r="BPG23" s="12"/>
      <c r="BPH23" s="12"/>
      <c r="BPI23" s="12"/>
      <c r="BPJ23" s="12"/>
      <c r="BPK23" s="12"/>
      <c r="BPL23" s="12"/>
      <c r="BPM23" s="12"/>
      <c r="BPN23" s="12"/>
      <c r="BPO23" s="12"/>
      <c r="BPP23" s="12"/>
      <c r="BPQ23" s="12"/>
      <c r="BPR23" s="12"/>
      <c r="BPS23" s="12"/>
      <c r="BPT23" s="12"/>
      <c r="BPU23" s="12"/>
      <c r="BPV23" s="12"/>
      <c r="BPW23" s="12"/>
      <c r="BPX23" s="12"/>
      <c r="BPY23" s="12"/>
      <c r="BPZ23" s="12"/>
      <c r="BQA23" s="12"/>
      <c r="BQB23" s="12"/>
      <c r="BQC23" s="12"/>
      <c r="BQD23" s="12"/>
      <c r="BQE23" s="12"/>
      <c r="BQF23" s="12"/>
      <c r="BQG23" s="12"/>
      <c r="BQH23" s="12"/>
      <c r="BQI23" s="12"/>
      <c r="BQJ23" s="12"/>
      <c r="BQK23" s="12"/>
      <c r="BQL23" s="12"/>
      <c r="BQM23" s="12"/>
      <c r="BQN23" s="12"/>
      <c r="BQO23" s="12"/>
      <c r="BQP23" s="12"/>
      <c r="BQQ23" s="12"/>
      <c r="BQR23" s="12"/>
      <c r="BQS23" s="12"/>
      <c r="BQT23" s="12"/>
      <c r="BQU23" s="12"/>
      <c r="BQV23" s="12"/>
      <c r="BQW23" s="12"/>
      <c r="BQX23" s="12"/>
      <c r="BQY23" s="12"/>
      <c r="BQZ23" s="12"/>
      <c r="BRA23" s="12"/>
      <c r="BRB23" s="12"/>
      <c r="BRC23" s="12"/>
      <c r="BRD23" s="12"/>
      <c r="BRE23" s="12"/>
      <c r="BRF23" s="12"/>
      <c r="BRG23" s="12"/>
      <c r="BRH23" s="12"/>
      <c r="BRI23" s="12"/>
      <c r="BRJ23" s="12"/>
      <c r="BRK23" s="12"/>
      <c r="BRL23" s="12"/>
      <c r="BRM23" s="12"/>
      <c r="BRN23" s="12"/>
      <c r="BRO23" s="12"/>
      <c r="BRP23" s="12"/>
      <c r="BRQ23" s="12"/>
      <c r="BRR23" s="12"/>
      <c r="BRS23" s="12"/>
      <c r="BRT23" s="12"/>
      <c r="BRU23" s="12"/>
      <c r="BRV23" s="12"/>
      <c r="BRW23" s="12"/>
      <c r="BRX23" s="12"/>
      <c r="BRY23" s="12"/>
      <c r="BRZ23" s="12"/>
      <c r="BSA23" s="12"/>
      <c r="BSB23" s="12"/>
      <c r="BSC23" s="12"/>
      <c r="BSD23" s="12"/>
      <c r="BSE23" s="12"/>
      <c r="BSF23" s="12"/>
      <c r="BSG23" s="12"/>
      <c r="BSH23" s="12"/>
      <c r="BSI23" s="12"/>
      <c r="BSJ23" s="12"/>
      <c r="BSK23" s="12"/>
      <c r="BSL23" s="12"/>
      <c r="BSM23" s="12"/>
      <c r="BSN23" s="12"/>
      <c r="BSO23" s="12"/>
      <c r="BSP23" s="12"/>
      <c r="BSQ23" s="12"/>
      <c r="BSR23" s="12"/>
      <c r="BSS23" s="12"/>
      <c r="BST23" s="12"/>
      <c r="BSU23" s="12"/>
      <c r="BSV23" s="12"/>
      <c r="BSW23" s="12"/>
      <c r="BSX23" s="12"/>
      <c r="BSY23" s="12"/>
      <c r="BSZ23" s="12"/>
      <c r="BTA23" s="12"/>
      <c r="BTB23" s="12"/>
      <c r="BTC23" s="12"/>
      <c r="BTD23" s="12"/>
      <c r="BTE23" s="12"/>
      <c r="BTF23" s="12"/>
      <c r="BTG23" s="12"/>
      <c r="BTH23" s="12"/>
      <c r="BTI23" s="12"/>
      <c r="BTJ23" s="12"/>
      <c r="BTK23" s="12"/>
      <c r="BTL23" s="12"/>
      <c r="BTM23" s="12"/>
      <c r="BTN23" s="12"/>
      <c r="BTO23" s="12"/>
      <c r="BTP23" s="12"/>
      <c r="BTQ23" s="12"/>
      <c r="BTR23" s="12"/>
      <c r="BTS23" s="12"/>
      <c r="BTT23" s="12"/>
      <c r="BTU23" s="12"/>
      <c r="BTV23" s="12"/>
      <c r="BTW23" s="12"/>
      <c r="BTX23" s="12"/>
      <c r="BTY23" s="12"/>
      <c r="BTZ23" s="12"/>
      <c r="BUA23" s="12"/>
      <c r="BUB23" s="12"/>
      <c r="BUC23" s="12"/>
      <c r="BUD23" s="12"/>
      <c r="BUE23" s="12"/>
      <c r="BUF23" s="12"/>
      <c r="BUG23" s="12"/>
      <c r="BUH23" s="12"/>
      <c r="BUI23" s="12"/>
      <c r="BUJ23" s="12"/>
      <c r="BUK23" s="12"/>
      <c r="BUL23" s="12"/>
      <c r="BUM23" s="12"/>
      <c r="BUN23" s="12"/>
      <c r="BUO23" s="12"/>
      <c r="BUP23" s="12"/>
      <c r="BUQ23" s="12"/>
      <c r="BUR23" s="12"/>
      <c r="BUS23" s="12"/>
      <c r="BUT23" s="12"/>
      <c r="BUU23" s="12"/>
      <c r="BUV23" s="12"/>
      <c r="BUW23" s="12"/>
      <c r="BUX23" s="12"/>
      <c r="BUY23" s="12"/>
      <c r="BUZ23" s="12"/>
      <c r="BVA23" s="12"/>
      <c r="BVB23" s="12"/>
      <c r="BVC23" s="12"/>
      <c r="BVD23" s="12"/>
      <c r="BVE23" s="12"/>
      <c r="BVF23" s="12"/>
      <c r="BVG23" s="12"/>
      <c r="BVH23" s="12"/>
      <c r="BVI23" s="12"/>
      <c r="BVJ23" s="12"/>
      <c r="BVK23" s="12"/>
      <c r="BVL23" s="12"/>
      <c r="BVM23" s="12"/>
      <c r="BVN23" s="12"/>
      <c r="BVO23" s="12"/>
      <c r="BVP23" s="12"/>
      <c r="BVQ23" s="12"/>
      <c r="BVR23" s="12"/>
      <c r="BVS23" s="12"/>
      <c r="BVT23" s="12"/>
      <c r="BVU23" s="12"/>
      <c r="BVV23" s="12"/>
      <c r="BVW23" s="12"/>
      <c r="BVX23" s="12"/>
      <c r="BVY23" s="12"/>
      <c r="BVZ23" s="12"/>
      <c r="BWA23" s="12"/>
      <c r="BWB23" s="12"/>
      <c r="BWC23" s="12"/>
      <c r="BWD23" s="12"/>
      <c r="BWE23" s="12"/>
      <c r="BWF23" s="12"/>
      <c r="BWG23" s="12"/>
      <c r="BWH23" s="12"/>
      <c r="BWI23" s="12"/>
      <c r="BWJ23" s="12"/>
      <c r="BWK23" s="12"/>
      <c r="BWL23" s="12"/>
      <c r="BWM23" s="12"/>
      <c r="BWN23" s="12"/>
      <c r="BWO23" s="12"/>
      <c r="BWP23" s="12"/>
      <c r="BWQ23" s="12"/>
      <c r="BWR23" s="12"/>
      <c r="BWS23" s="12"/>
      <c r="BWT23" s="12"/>
      <c r="BWU23" s="12"/>
      <c r="BWV23" s="12"/>
      <c r="BWW23" s="12"/>
      <c r="BWX23" s="12"/>
      <c r="BWY23" s="12"/>
      <c r="BWZ23" s="12"/>
      <c r="BXA23" s="12"/>
      <c r="BXB23" s="12"/>
      <c r="BXC23" s="12"/>
      <c r="BXD23" s="12"/>
      <c r="BXE23" s="12"/>
      <c r="BXF23" s="12"/>
      <c r="BXG23" s="12"/>
      <c r="BXH23" s="12"/>
      <c r="BXI23" s="12"/>
      <c r="BXJ23" s="12"/>
      <c r="BXK23" s="12"/>
      <c r="BXL23" s="12"/>
      <c r="BXM23" s="12"/>
      <c r="BXN23" s="12"/>
      <c r="BXO23" s="12"/>
      <c r="BXP23" s="12"/>
      <c r="BXQ23" s="12"/>
      <c r="BXR23" s="12"/>
      <c r="BXS23" s="12"/>
      <c r="BXT23" s="12"/>
      <c r="BXU23" s="12"/>
      <c r="BXV23" s="12"/>
      <c r="BXW23" s="12"/>
      <c r="BXX23" s="12"/>
      <c r="BXY23" s="12"/>
      <c r="BXZ23" s="12"/>
      <c r="BYA23" s="12"/>
      <c r="BYB23" s="12"/>
      <c r="BYC23" s="12"/>
      <c r="BYD23" s="12"/>
      <c r="BYE23" s="12"/>
      <c r="BYF23" s="12"/>
      <c r="BYG23" s="12"/>
      <c r="BYH23" s="12"/>
      <c r="BYI23" s="12"/>
      <c r="BYJ23" s="12"/>
      <c r="BYK23" s="12"/>
      <c r="BYL23" s="12"/>
      <c r="BYM23" s="12"/>
      <c r="BYN23" s="12"/>
      <c r="BYO23" s="12"/>
      <c r="BYP23" s="12"/>
      <c r="BYQ23" s="12"/>
      <c r="BYR23" s="12"/>
      <c r="BYS23" s="12"/>
      <c r="BYT23" s="12"/>
      <c r="BYU23" s="12"/>
      <c r="BYV23" s="12"/>
      <c r="BYW23" s="12"/>
      <c r="BYX23" s="12"/>
      <c r="BYY23" s="12"/>
      <c r="BYZ23" s="12"/>
      <c r="BZA23" s="12"/>
      <c r="BZB23" s="12"/>
      <c r="BZC23" s="12"/>
      <c r="BZD23" s="12"/>
      <c r="BZE23" s="12"/>
      <c r="BZF23" s="12"/>
      <c r="BZG23" s="12"/>
      <c r="BZH23" s="12"/>
      <c r="BZI23" s="12"/>
      <c r="BZJ23" s="12"/>
      <c r="BZK23" s="12"/>
      <c r="BZL23" s="12"/>
      <c r="BZM23" s="12"/>
      <c r="BZN23" s="12"/>
      <c r="BZO23" s="12"/>
      <c r="BZP23" s="12"/>
      <c r="BZQ23" s="12"/>
      <c r="BZR23" s="12"/>
      <c r="BZS23" s="12"/>
      <c r="BZT23" s="12"/>
      <c r="BZU23" s="12"/>
      <c r="BZV23" s="12"/>
      <c r="BZW23" s="12"/>
      <c r="BZX23" s="12"/>
      <c r="BZY23" s="12"/>
      <c r="BZZ23" s="12"/>
      <c r="CAA23" s="12"/>
      <c r="CAB23" s="12"/>
      <c r="CAC23" s="12"/>
      <c r="CAD23" s="12"/>
      <c r="CAE23" s="12"/>
      <c r="CAF23" s="12"/>
      <c r="CAG23" s="12"/>
      <c r="CAH23" s="12"/>
      <c r="CAI23" s="12"/>
      <c r="CAJ23" s="12"/>
      <c r="CAK23" s="12"/>
      <c r="CAL23" s="12"/>
      <c r="CAM23" s="12"/>
      <c r="CAN23" s="12"/>
      <c r="CAO23" s="12"/>
      <c r="CAP23" s="12"/>
      <c r="CAQ23" s="12"/>
      <c r="CAR23" s="12"/>
      <c r="CAS23" s="12"/>
      <c r="CAT23" s="12"/>
      <c r="CAU23" s="12"/>
      <c r="CAV23" s="12"/>
      <c r="CAW23" s="12"/>
      <c r="CAX23" s="12"/>
      <c r="CAY23" s="12"/>
      <c r="CAZ23" s="12"/>
      <c r="CBA23" s="12"/>
      <c r="CBB23" s="12"/>
      <c r="CBC23" s="12"/>
      <c r="CBD23" s="12"/>
      <c r="CBE23" s="12"/>
      <c r="CBF23" s="12"/>
      <c r="CBG23" s="12"/>
      <c r="CBH23" s="12"/>
      <c r="CBI23" s="12"/>
      <c r="CBJ23" s="12"/>
      <c r="CBK23" s="12"/>
      <c r="CBL23" s="12"/>
      <c r="CBM23" s="12"/>
      <c r="CBN23" s="12"/>
      <c r="CBO23" s="12"/>
      <c r="CBP23" s="12"/>
      <c r="CBQ23" s="12"/>
      <c r="CBR23" s="12"/>
      <c r="CBS23" s="12"/>
      <c r="CBT23" s="12"/>
      <c r="CBU23" s="12"/>
      <c r="CBV23" s="12"/>
      <c r="CBW23" s="12"/>
      <c r="CBX23" s="12"/>
      <c r="CBY23" s="12"/>
      <c r="CBZ23" s="12"/>
      <c r="CCA23" s="12"/>
      <c r="CCB23" s="12"/>
      <c r="CCC23" s="12"/>
      <c r="CCD23" s="12"/>
      <c r="CCE23" s="12"/>
      <c r="CCF23" s="12"/>
      <c r="CCG23" s="12"/>
      <c r="CCH23" s="12"/>
      <c r="CCI23" s="12"/>
      <c r="CCJ23" s="12"/>
      <c r="CCK23" s="12"/>
      <c r="CCL23" s="12"/>
      <c r="CCM23" s="12"/>
      <c r="CCN23" s="12"/>
      <c r="CCO23" s="12"/>
      <c r="CCP23" s="12"/>
      <c r="CCQ23" s="12"/>
      <c r="CCR23" s="12"/>
      <c r="CCS23" s="12"/>
      <c r="CCT23" s="12"/>
      <c r="CCU23" s="12"/>
      <c r="CCV23" s="12"/>
      <c r="CCW23" s="12"/>
      <c r="CCX23" s="12"/>
      <c r="CCY23" s="12"/>
      <c r="CCZ23" s="12"/>
      <c r="CDA23" s="12"/>
      <c r="CDB23" s="12"/>
      <c r="CDC23" s="12"/>
      <c r="CDD23" s="12"/>
      <c r="CDE23" s="12"/>
      <c r="CDF23" s="12"/>
      <c r="CDG23" s="12"/>
      <c r="CDH23" s="12"/>
      <c r="CDI23" s="12"/>
      <c r="CDJ23" s="12"/>
      <c r="CDK23" s="12"/>
      <c r="CDL23" s="12"/>
      <c r="CDM23" s="12"/>
      <c r="CDN23" s="12"/>
      <c r="CDO23" s="12"/>
      <c r="CDP23" s="12"/>
      <c r="CDQ23" s="12"/>
      <c r="CDR23" s="12"/>
      <c r="CDS23" s="12"/>
      <c r="CDT23" s="12"/>
      <c r="CDU23" s="12"/>
      <c r="CDV23" s="12"/>
      <c r="CDW23" s="12"/>
      <c r="CDX23" s="12"/>
      <c r="CDY23" s="12"/>
      <c r="CDZ23" s="12"/>
      <c r="CEA23" s="12"/>
      <c r="CEB23" s="12"/>
      <c r="CEC23" s="12"/>
      <c r="CED23" s="12"/>
      <c r="CEE23" s="12"/>
      <c r="CEF23" s="12"/>
      <c r="CEG23" s="12"/>
      <c r="CEH23" s="12"/>
      <c r="CEI23" s="12"/>
      <c r="CEJ23" s="12"/>
      <c r="CEK23" s="12"/>
      <c r="CEL23" s="12"/>
      <c r="CEM23" s="12"/>
      <c r="CEN23" s="12"/>
      <c r="CEO23" s="12"/>
      <c r="CEP23" s="12"/>
      <c r="CEQ23" s="12"/>
      <c r="CER23" s="12"/>
      <c r="CES23" s="12"/>
      <c r="CET23" s="12"/>
      <c r="CEU23" s="12"/>
      <c r="CEV23" s="12"/>
      <c r="CEW23" s="12"/>
      <c r="CEX23" s="12"/>
      <c r="CEY23" s="12"/>
      <c r="CEZ23" s="12"/>
      <c r="CFA23" s="12"/>
      <c r="CFB23" s="12"/>
      <c r="CFC23" s="12"/>
      <c r="CFD23" s="12"/>
      <c r="CFE23" s="12"/>
      <c r="CFF23" s="12"/>
      <c r="CFG23" s="12"/>
      <c r="CFH23" s="12"/>
      <c r="CFI23" s="12"/>
      <c r="CFJ23" s="12"/>
      <c r="CFK23" s="12"/>
      <c r="CFL23" s="12"/>
      <c r="CFM23" s="12"/>
      <c r="CFN23" s="12"/>
      <c r="CFO23" s="12"/>
      <c r="CFP23" s="12"/>
      <c r="CFQ23" s="12"/>
      <c r="CFR23" s="12"/>
      <c r="CFS23" s="12"/>
      <c r="CFT23" s="12"/>
      <c r="CFU23" s="12"/>
      <c r="CFV23" s="12"/>
      <c r="CFW23" s="12"/>
      <c r="CFX23" s="12"/>
      <c r="CFY23" s="12"/>
      <c r="CFZ23" s="12"/>
      <c r="CGA23" s="12"/>
      <c r="CGB23" s="12"/>
      <c r="CGC23" s="12"/>
      <c r="CGD23" s="12"/>
      <c r="CGE23" s="12"/>
      <c r="CGF23" s="12"/>
      <c r="CGG23" s="12"/>
      <c r="CGH23" s="12"/>
      <c r="CGI23" s="12"/>
      <c r="CGJ23" s="12"/>
      <c r="CGK23" s="12"/>
      <c r="CGL23" s="12"/>
      <c r="CGM23" s="12"/>
      <c r="CGN23" s="12"/>
      <c r="CGO23" s="12"/>
      <c r="CGP23" s="12"/>
      <c r="CGQ23" s="12"/>
      <c r="CGR23" s="12"/>
      <c r="CGS23" s="12"/>
      <c r="CGT23" s="12"/>
      <c r="CGU23" s="12"/>
      <c r="CGV23" s="12"/>
      <c r="CGW23" s="12"/>
      <c r="CGX23" s="12"/>
      <c r="CGY23" s="12"/>
      <c r="CGZ23" s="12"/>
      <c r="CHA23" s="12"/>
      <c r="CHB23" s="12"/>
      <c r="CHC23" s="12"/>
      <c r="CHD23" s="12"/>
      <c r="CHE23" s="12"/>
      <c r="CHF23" s="12"/>
      <c r="CHG23" s="12"/>
      <c r="CHH23" s="12"/>
      <c r="CHI23" s="12"/>
      <c r="CHJ23" s="12"/>
      <c r="CHK23" s="12"/>
      <c r="CHL23" s="12"/>
      <c r="CHM23" s="12"/>
      <c r="CHN23" s="12"/>
      <c r="CHO23" s="12"/>
      <c r="CHP23" s="12"/>
      <c r="CHQ23" s="12"/>
      <c r="CHR23" s="12"/>
      <c r="CHS23" s="12"/>
      <c r="CHT23" s="12"/>
      <c r="CHU23" s="12"/>
      <c r="CHV23" s="12"/>
      <c r="CHW23" s="12"/>
      <c r="CHX23" s="12"/>
      <c r="CHY23" s="12"/>
      <c r="CHZ23" s="12"/>
      <c r="CIA23" s="12"/>
      <c r="CIB23" s="12"/>
      <c r="CIC23" s="12"/>
      <c r="CID23" s="12"/>
      <c r="CIE23" s="12"/>
      <c r="CIF23" s="12"/>
      <c r="CIG23" s="12"/>
      <c r="CIH23" s="12"/>
      <c r="CII23" s="12"/>
      <c r="CIJ23" s="12"/>
      <c r="CIK23" s="12"/>
      <c r="CIL23" s="12"/>
      <c r="CIM23" s="12"/>
      <c r="CIN23" s="12"/>
      <c r="CIO23" s="12"/>
      <c r="CIP23" s="12"/>
      <c r="CIQ23" s="12"/>
      <c r="CIR23" s="12"/>
      <c r="CIS23" s="12"/>
      <c r="CIT23" s="12"/>
      <c r="CIU23" s="12"/>
      <c r="CIV23" s="12"/>
      <c r="CIW23" s="12"/>
      <c r="CIX23" s="12"/>
      <c r="CIY23" s="12"/>
      <c r="CIZ23" s="12"/>
      <c r="CJA23" s="12"/>
      <c r="CJB23" s="12"/>
      <c r="CJC23" s="12"/>
      <c r="CJD23" s="12"/>
      <c r="CJE23" s="12"/>
      <c r="CJF23" s="12"/>
      <c r="CJG23" s="12"/>
      <c r="CJH23" s="12"/>
      <c r="CJI23" s="12"/>
      <c r="CJJ23" s="12"/>
      <c r="CJK23" s="12"/>
      <c r="CJL23" s="12"/>
      <c r="CJM23" s="12"/>
      <c r="CJN23" s="12"/>
      <c r="CJO23" s="12"/>
      <c r="CJP23" s="12"/>
      <c r="CJQ23" s="12"/>
      <c r="CJR23" s="12"/>
      <c r="CJS23" s="12"/>
      <c r="CJT23" s="12"/>
      <c r="CJU23" s="12"/>
      <c r="CJV23" s="12"/>
      <c r="CJW23" s="12"/>
      <c r="CJX23" s="12"/>
      <c r="CJY23" s="12"/>
      <c r="CJZ23" s="12"/>
      <c r="CKA23" s="12"/>
      <c r="CKB23" s="12"/>
      <c r="CKC23" s="12"/>
      <c r="CKD23" s="12"/>
      <c r="CKE23" s="12"/>
      <c r="CKF23" s="12"/>
      <c r="CKG23" s="12"/>
      <c r="CKH23" s="12"/>
      <c r="CKI23" s="12"/>
      <c r="CKJ23" s="12"/>
      <c r="CKK23" s="12"/>
      <c r="CKL23" s="12"/>
      <c r="CKM23" s="12"/>
      <c r="CKN23" s="12"/>
      <c r="CKO23" s="12"/>
      <c r="CKP23" s="12"/>
      <c r="CKQ23" s="12"/>
      <c r="CKR23" s="12"/>
      <c r="CKS23" s="12"/>
      <c r="CKT23" s="12"/>
      <c r="CKU23" s="12"/>
      <c r="CKV23" s="12"/>
      <c r="CKW23" s="12"/>
      <c r="CKX23" s="12"/>
      <c r="CKY23" s="12"/>
      <c r="CKZ23" s="12"/>
      <c r="CLA23" s="12"/>
      <c r="CLB23" s="12"/>
      <c r="CLC23" s="12"/>
      <c r="CLD23" s="12"/>
      <c r="CLE23" s="12"/>
      <c r="CLF23" s="12"/>
      <c r="CLG23" s="12"/>
      <c r="CLH23" s="12"/>
      <c r="CLI23" s="12"/>
      <c r="CLJ23" s="12"/>
      <c r="CLK23" s="12"/>
      <c r="CLL23" s="12"/>
      <c r="CLM23" s="12"/>
      <c r="CLN23" s="12"/>
      <c r="CLO23" s="12"/>
      <c r="CLP23" s="12"/>
      <c r="CLQ23" s="12"/>
      <c r="CLR23" s="12"/>
      <c r="CLS23" s="12"/>
      <c r="CLT23" s="12"/>
      <c r="CLU23" s="12"/>
      <c r="CLV23" s="12"/>
      <c r="CLW23" s="12"/>
      <c r="CLX23" s="12"/>
      <c r="CLY23" s="12"/>
      <c r="CLZ23" s="12"/>
      <c r="CMA23" s="12"/>
      <c r="CMB23" s="12"/>
      <c r="CMC23" s="12"/>
      <c r="CMD23" s="12"/>
      <c r="CME23" s="12"/>
      <c r="CMF23" s="12"/>
      <c r="CMG23" s="12"/>
      <c r="CMH23" s="12"/>
      <c r="CMI23" s="12"/>
      <c r="CMJ23" s="12"/>
      <c r="CMK23" s="12"/>
      <c r="CML23" s="12"/>
      <c r="CMM23" s="12"/>
      <c r="CMN23" s="12"/>
      <c r="CMO23" s="12"/>
      <c r="CMP23" s="12"/>
      <c r="CMQ23" s="12"/>
      <c r="CMR23" s="12"/>
      <c r="CMS23" s="12"/>
      <c r="CMT23" s="12"/>
      <c r="CMU23" s="12"/>
      <c r="CMV23" s="12"/>
      <c r="CMW23" s="12"/>
      <c r="CMX23" s="12"/>
      <c r="CMY23" s="12"/>
      <c r="CMZ23" s="12"/>
      <c r="CNA23" s="12"/>
      <c r="CNB23" s="12"/>
      <c r="CNC23" s="12"/>
      <c r="CND23" s="12"/>
      <c r="CNE23" s="12"/>
      <c r="CNF23" s="12"/>
      <c r="CNG23" s="12"/>
      <c r="CNH23" s="12"/>
      <c r="CNI23" s="12"/>
      <c r="CNJ23" s="12"/>
      <c r="CNK23" s="12"/>
      <c r="CNL23" s="12"/>
      <c r="CNM23" s="12"/>
      <c r="CNN23" s="12"/>
      <c r="CNO23" s="12"/>
      <c r="CNP23" s="12"/>
      <c r="CNQ23" s="12"/>
      <c r="CNR23" s="12"/>
      <c r="CNS23" s="12"/>
      <c r="CNT23" s="12"/>
      <c r="CNU23" s="12"/>
      <c r="CNV23" s="12"/>
      <c r="CNW23" s="12"/>
      <c r="CNX23" s="12"/>
      <c r="CNY23" s="12"/>
      <c r="CNZ23" s="12"/>
      <c r="COA23" s="12"/>
      <c r="COB23" s="12"/>
      <c r="COC23" s="12"/>
      <c r="COD23" s="12"/>
      <c r="COE23" s="12"/>
      <c r="COF23" s="12"/>
      <c r="COG23" s="12"/>
      <c r="COH23" s="12"/>
      <c r="COI23" s="12"/>
      <c r="COJ23" s="12"/>
      <c r="COK23" s="12"/>
      <c r="COL23" s="12"/>
      <c r="COM23" s="12"/>
      <c r="CON23" s="12"/>
      <c r="COO23" s="12"/>
      <c r="COP23" s="12"/>
      <c r="COQ23" s="12"/>
      <c r="COR23" s="12"/>
      <c r="COS23" s="12"/>
      <c r="COT23" s="12"/>
      <c r="COU23" s="12"/>
      <c r="COV23" s="12"/>
      <c r="COW23" s="12"/>
      <c r="COX23" s="12"/>
      <c r="COY23" s="12"/>
      <c r="COZ23" s="12"/>
      <c r="CPA23" s="12"/>
      <c r="CPB23" s="12"/>
      <c r="CPC23" s="12"/>
      <c r="CPD23" s="12"/>
      <c r="CPE23" s="12"/>
      <c r="CPF23" s="12"/>
      <c r="CPG23" s="12"/>
      <c r="CPH23" s="12"/>
      <c r="CPI23" s="12"/>
      <c r="CPJ23" s="12"/>
      <c r="CPK23" s="12"/>
      <c r="CPL23" s="12"/>
      <c r="CPM23" s="12"/>
      <c r="CPN23" s="12"/>
      <c r="CPO23" s="12"/>
      <c r="CPP23" s="12"/>
      <c r="CPQ23" s="12"/>
      <c r="CPR23" s="12"/>
      <c r="CPS23" s="12"/>
      <c r="CPT23" s="12"/>
      <c r="CPU23" s="12"/>
      <c r="CPV23" s="12"/>
      <c r="CPW23" s="12"/>
      <c r="CPX23" s="12"/>
      <c r="CPY23" s="12"/>
      <c r="CPZ23" s="12"/>
      <c r="CQA23" s="12"/>
      <c r="CQB23" s="12"/>
      <c r="CQC23" s="12"/>
      <c r="CQD23" s="12"/>
      <c r="CQE23" s="12"/>
      <c r="CQF23" s="12"/>
      <c r="CQG23" s="12"/>
      <c r="CQH23" s="12"/>
      <c r="CQI23" s="12"/>
      <c r="CQJ23" s="12"/>
      <c r="CQK23" s="12"/>
      <c r="CQL23" s="12"/>
      <c r="CQM23" s="12"/>
      <c r="CQN23" s="12"/>
      <c r="CQO23" s="12"/>
      <c r="CQP23" s="12"/>
      <c r="CQQ23" s="12"/>
      <c r="CQR23" s="12"/>
      <c r="CQS23" s="12"/>
      <c r="CQT23" s="12"/>
      <c r="CQU23" s="12"/>
      <c r="CQV23" s="12"/>
      <c r="CQW23" s="12"/>
      <c r="CQX23" s="12"/>
      <c r="CQY23" s="12"/>
      <c r="CQZ23" s="12"/>
      <c r="CRA23" s="12"/>
      <c r="CRB23" s="12"/>
      <c r="CRC23" s="12"/>
      <c r="CRD23" s="12"/>
      <c r="CRE23" s="12"/>
      <c r="CRF23" s="12"/>
      <c r="CRG23" s="12"/>
      <c r="CRH23" s="12"/>
      <c r="CRI23" s="12"/>
      <c r="CRJ23" s="12"/>
      <c r="CRK23" s="12"/>
      <c r="CRL23" s="12"/>
      <c r="CRM23" s="12"/>
      <c r="CRN23" s="12"/>
      <c r="CRO23" s="12"/>
      <c r="CRP23" s="12"/>
      <c r="CRQ23" s="12"/>
      <c r="CRR23" s="12"/>
      <c r="CRS23" s="12"/>
      <c r="CRT23" s="12"/>
      <c r="CRU23" s="12"/>
      <c r="CRV23" s="12"/>
      <c r="CRW23" s="12"/>
      <c r="CRX23" s="12"/>
      <c r="CRY23" s="12"/>
      <c r="CRZ23" s="12"/>
      <c r="CSA23" s="12"/>
      <c r="CSB23" s="12"/>
      <c r="CSC23" s="12"/>
      <c r="CSD23" s="12"/>
      <c r="CSE23" s="12"/>
      <c r="CSF23" s="12"/>
      <c r="CSG23" s="12"/>
      <c r="CSH23" s="12"/>
      <c r="CSI23" s="12"/>
      <c r="CSJ23" s="12"/>
      <c r="CSK23" s="12"/>
      <c r="CSL23" s="12"/>
      <c r="CSM23" s="12"/>
      <c r="CSN23" s="12"/>
      <c r="CSO23" s="12"/>
      <c r="CSP23" s="12"/>
      <c r="CSQ23" s="12"/>
      <c r="CSR23" s="12"/>
      <c r="CSS23" s="12"/>
      <c r="CST23" s="12"/>
      <c r="CSU23" s="12"/>
      <c r="CSV23" s="12"/>
      <c r="CSW23" s="12"/>
      <c r="CSX23" s="12"/>
      <c r="CSY23" s="12"/>
      <c r="CSZ23" s="12"/>
      <c r="CTA23" s="12"/>
      <c r="CTB23" s="12"/>
      <c r="CTC23" s="12"/>
      <c r="CTD23" s="12"/>
      <c r="CTE23" s="12"/>
      <c r="CTF23" s="12"/>
      <c r="CTG23" s="12"/>
      <c r="CTH23" s="12"/>
      <c r="CTI23" s="12"/>
      <c r="CTJ23" s="12"/>
      <c r="CTK23" s="12"/>
      <c r="CTL23" s="12"/>
      <c r="CTM23" s="12"/>
      <c r="CTN23" s="12"/>
      <c r="CTO23" s="12"/>
      <c r="CTP23" s="12"/>
      <c r="CTQ23" s="12"/>
      <c r="CTR23" s="12"/>
      <c r="CTS23" s="12"/>
      <c r="CTT23" s="12"/>
      <c r="CTU23" s="12"/>
      <c r="CTV23" s="12"/>
      <c r="CTW23" s="12"/>
      <c r="CTX23" s="12"/>
      <c r="CTY23" s="12"/>
      <c r="CTZ23" s="12"/>
      <c r="CUA23" s="12"/>
      <c r="CUB23" s="12"/>
      <c r="CUC23" s="12"/>
      <c r="CUD23" s="12"/>
      <c r="CUE23" s="12"/>
      <c r="CUF23" s="12"/>
      <c r="CUG23" s="12"/>
      <c r="CUH23" s="12"/>
      <c r="CUI23" s="12"/>
      <c r="CUJ23" s="12"/>
      <c r="CUK23" s="12"/>
      <c r="CUL23" s="12"/>
      <c r="CUM23" s="12"/>
      <c r="CUN23" s="12"/>
      <c r="CUO23" s="12"/>
      <c r="CUP23" s="12"/>
      <c r="CUQ23" s="12"/>
      <c r="CUR23" s="12"/>
      <c r="CUS23" s="12"/>
      <c r="CUT23" s="12"/>
      <c r="CUU23" s="12"/>
      <c r="CUV23" s="12"/>
      <c r="CUW23" s="12"/>
      <c r="CUX23" s="12"/>
      <c r="CUY23" s="12"/>
      <c r="CUZ23" s="12"/>
      <c r="CVA23" s="12"/>
      <c r="CVB23" s="12"/>
      <c r="CVC23" s="12"/>
      <c r="CVD23" s="12"/>
      <c r="CVE23" s="12"/>
      <c r="CVF23" s="12"/>
      <c r="CVG23" s="12"/>
      <c r="CVH23" s="12"/>
      <c r="CVI23" s="12"/>
      <c r="CVJ23" s="12"/>
      <c r="CVK23" s="12"/>
      <c r="CVL23" s="12"/>
      <c r="CVM23" s="12"/>
      <c r="CVN23" s="12"/>
      <c r="CVO23" s="12"/>
      <c r="CVP23" s="12"/>
      <c r="CVQ23" s="12"/>
      <c r="CVR23" s="12"/>
      <c r="CVS23" s="12"/>
      <c r="CVT23" s="12"/>
      <c r="CVU23" s="12"/>
      <c r="CVV23" s="12"/>
      <c r="CVW23" s="12"/>
      <c r="CVX23" s="12"/>
      <c r="CVY23" s="12"/>
      <c r="CVZ23" s="12"/>
      <c r="CWA23" s="12"/>
      <c r="CWB23" s="12"/>
      <c r="CWC23" s="12"/>
      <c r="CWD23" s="12"/>
      <c r="CWE23" s="12"/>
      <c r="CWF23" s="12"/>
      <c r="CWG23" s="12"/>
      <c r="CWH23" s="12"/>
      <c r="CWI23" s="12"/>
      <c r="CWJ23" s="12"/>
      <c r="CWK23" s="12"/>
      <c r="CWL23" s="12"/>
      <c r="CWM23" s="12"/>
      <c r="CWN23" s="12"/>
      <c r="CWO23" s="12"/>
      <c r="CWP23" s="12"/>
      <c r="CWQ23" s="12"/>
      <c r="CWR23" s="12"/>
      <c r="CWS23" s="12"/>
      <c r="CWT23" s="12"/>
      <c r="CWU23" s="12"/>
      <c r="CWV23" s="12"/>
      <c r="CWW23" s="12"/>
      <c r="CWX23" s="12"/>
      <c r="CWY23" s="12"/>
      <c r="CWZ23" s="12"/>
      <c r="CXA23" s="12"/>
      <c r="CXB23" s="12"/>
      <c r="CXC23" s="12"/>
      <c r="CXD23" s="12"/>
      <c r="CXE23" s="12"/>
      <c r="CXF23" s="12"/>
      <c r="CXG23" s="12"/>
      <c r="CXH23" s="12"/>
      <c r="CXI23" s="12"/>
      <c r="CXJ23" s="12"/>
      <c r="CXK23" s="12"/>
      <c r="CXL23" s="12"/>
      <c r="CXM23" s="12"/>
      <c r="CXN23" s="12"/>
      <c r="CXO23" s="12"/>
      <c r="CXP23" s="12"/>
      <c r="CXQ23" s="12"/>
      <c r="CXR23" s="12"/>
      <c r="CXS23" s="12"/>
      <c r="CXT23" s="12"/>
      <c r="CXU23" s="12"/>
      <c r="CXV23" s="12"/>
      <c r="CXW23" s="12"/>
      <c r="CXX23" s="12"/>
      <c r="CXY23" s="12"/>
      <c r="CXZ23" s="12"/>
      <c r="CYA23" s="12"/>
      <c r="CYB23" s="12"/>
      <c r="CYC23" s="12"/>
      <c r="CYD23" s="12"/>
      <c r="CYE23" s="12"/>
      <c r="CYF23" s="12"/>
      <c r="CYG23" s="12"/>
      <c r="CYH23" s="12"/>
      <c r="CYI23" s="12"/>
      <c r="CYJ23" s="12"/>
      <c r="CYK23" s="12"/>
      <c r="CYL23" s="12"/>
      <c r="CYM23" s="12"/>
      <c r="CYN23" s="12"/>
      <c r="CYO23" s="12"/>
      <c r="CYP23" s="12"/>
      <c r="CYQ23" s="12"/>
      <c r="CYR23" s="12"/>
      <c r="CYS23" s="12"/>
      <c r="CYT23" s="12"/>
      <c r="CYU23" s="12"/>
      <c r="CYV23" s="12"/>
      <c r="CYW23" s="12"/>
      <c r="CYX23" s="12"/>
      <c r="CYY23" s="12"/>
      <c r="CYZ23" s="12"/>
      <c r="CZA23" s="12"/>
      <c r="CZB23" s="12"/>
      <c r="CZC23" s="12"/>
      <c r="CZD23" s="12"/>
      <c r="CZE23" s="12"/>
      <c r="CZF23" s="12"/>
      <c r="CZG23" s="12"/>
      <c r="CZH23" s="12"/>
      <c r="CZI23" s="12"/>
      <c r="CZJ23" s="12"/>
      <c r="CZK23" s="12"/>
      <c r="CZL23" s="12"/>
      <c r="CZM23" s="12"/>
      <c r="CZN23" s="12"/>
      <c r="CZO23" s="12"/>
      <c r="CZP23" s="12"/>
      <c r="CZQ23" s="12"/>
      <c r="CZR23" s="12"/>
      <c r="CZS23" s="12"/>
      <c r="CZT23" s="12"/>
      <c r="CZU23" s="12"/>
      <c r="CZV23" s="12"/>
      <c r="CZW23" s="12"/>
      <c r="CZX23" s="12"/>
      <c r="CZY23" s="12"/>
      <c r="CZZ23" s="12"/>
      <c r="DAA23" s="12"/>
      <c r="DAB23" s="12"/>
      <c r="DAC23" s="12"/>
      <c r="DAD23" s="12"/>
      <c r="DAE23" s="12"/>
      <c r="DAF23" s="12"/>
      <c r="DAG23" s="12"/>
      <c r="DAH23" s="12"/>
      <c r="DAI23" s="12"/>
      <c r="DAJ23" s="12"/>
      <c r="DAK23" s="12"/>
      <c r="DAL23" s="12"/>
      <c r="DAM23" s="12"/>
      <c r="DAN23" s="12"/>
      <c r="DAO23" s="12"/>
      <c r="DAP23" s="12"/>
      <c r="DAQ23" s="12"/>
      <c r="DAR23" s="12"/>
      <c r="DAS23" s="12"/>
      <c r="DAT23" s="12"/>
      <c r="DAU23" s="12"/>
      <c r="DAV23" s="12"/>
      <c r="DAW23" s="12"/>
      <c r="DAX23" s="12"/>
      <c r="DAY23" s="12"/>
      <c r="DAZ23" s="12"/>
      <c r="DBA23" s="12"/>
      <c r="DBB23" s="12"/>
      <c r="DBC23" s="12"/>
      <c r="DBD23" s="12"/>
      <c r="DBE23" s="12"/>
      <c r="DBF23" s="12"/>
      <c r="DBG23" s="12"/>
      <c r="DBH23" s="12"/>
      <c r="DBI23" s="12"/>
      <c r="DBJ23" s="12"/>
      <c r="DBK23" s="12"/>
      <c r="DBL23" s="12"/>
      <c r="DBM23" s="12"/>
    </row>
    <row r="24" spans="1:2769" s="11" customFormat="1" ht="227" customHeight="1">
      <c r="A24" s="80" t="s">
        <v>114</v>
      </c>
      <c r="B24" s="89" t="s">
        <v>311</v>
      </c>
      <c r="C24" s="80" t="s">
        <v>48</v>
      </c>
      <c r="D24" s="80" t="s">
        <v>1191</v>
      </c>
      <c r="E24" s="80" t="s">
        <v>808</v>
      </c>
      <c r="F24" s="80" t="s">
        <v>102</v>
      </c>
      <c r="G24" s="80" t="s">
        <v>171</v>
      </c>
      <c r="H24" s="80" t="s">
        <v>135</v>
      </c>
      <c r="I24" s="80" t="s">
        <v>199</v>
      </c>
      <c r="J24" s="80" t="s">
        <v>199</v>
      </c>
      <c r="K24" s="80" t="s">
        <v>77</v>
      </c>
      <c r="L24" s="80" t="s">
        <v>82</v>
      </c>
      <c r="M24" s="90">
        <v>42475</v>
      </c>
      <c r="N24" s="80" t="s">
        <v>95</v>
      </c>
      <c r="O24" s="80">
        <v>-25.533000000000001</v>
      </c>
      <c r="P24" s="80">
        <v>31.331900000000001</v>
      </c>
      <c r="Q24" s="80" t="s">
        <v>1962</v>
      </c>
      <c r="R24" s="80" t="s">
        <v>80</v>
      </c>
      <c r="S24" s="80" t="s">
        <v>199</v>
      </c>
      <c r="T24" s="80" t="s">
        <v>75</v>
      </c>
      <c r="U24" s="80" t="s">
        <v>38</v>
      </c>
      <c r="V24" s="80" t="s">
        <v>127</v>
      </c>
      <c r="W24" s="80" t="s">
        <v>44</v>
      </c>
      <c r="X24" s="80" t="s">
        <v>82</v>
      </c>
      <c r="Y24" s="80" t="s">
        <v>199</v>
      </c>
      <c r="Z24" s="80" t="s">
        <v>199</v>
      </c>
      <c r="AA24" s="89" t="s">
        <v>157</v>
      </c>
      <c r="AB24" s="89" t="s">
        <v>307</v>
      </c>
      <c r="AC24" s="80" t="s">
        <v>1421</v>
      </c>
      <c r="AD24" s="80" t="s">
        <v>34</v>
      </c>
      <c r="AE24" s="80" t="s">
        <v>193</v>
      </c>
      <c r="AF24" s="80" t="s">
        <v>233</v>
      </c>
      <c r="AG24" s="80" t="s">
        <v>935</v>
      </c>
      <c r="AH24" s="80" t="s">
        <v>221</v>
      </c>
      <c r="AI24" s="80" t="s">
        <v>959</v>
      </c>
      <c r="AJ24" s="80" t="s">
        <v>223</v>
      </c>
      <c r="AK24" s="80" t="s">
        <v>1019</v>
      </c>
      <c r="AL24" s="80" t="s">
        <v>1371</v>
      </c>
      <c r="AM24" s="80" t="s">
        <v>186</v>
      </c>
      <c r="AN24" s="91" t="s">
        <v>21</v>
      </c>
      <c r="AO24" s="80" t="s">
        <v>83</v>
      </c>
      <c r="AP24" s="80" t="s">
        <v>1397</v>
      </c>
      <c r="AQ24" s="80" t="s">
        <v>46</v>
      </c>
      <c r="AR24" s="80" t="s">
        <v>199</v>
      </c>
      <c r="AS24" s="80" t="s">
        <v>199</v>
      </c>
      <c r="AT24" s="90" t="s">
        <v>199</v>
      </c>
      <c r="AU24" s="80" t="s">
        <v>101</v>
      </c>
      <c r="AV24" s="80" t="s">
        <v>2117</v>
      </c>
      <c r="AW24" s="95" t="s">
        <v>1602</v>
      </c>
      <c r="AX24" s="80" t="s">
        <v>105</v>
      </c>
      <c r="AY24" s="80" t="s">
        <v>138</v>
      </c>
      <c r="AZ24" s="80" t="s">
        <v>527</v>
      </c>
      <c r="BA24" s="80"/>
      <c r="BB24" s="80" t="s">
        <v>94</v>
      </c>
      <c r="BC24" s="94">
        <v>42475</v>
      </c>
      <c r="BD24" s="12"/>
      <c r="BE24" s="12"/>
      <c r="BF24" s="12"/>
      <c r="BG24" s="12"/>
      <c r="BH24" s="12"/>
      <c r="BI24" s="12"/>
      <c r="BJ24" s="12"/>
      <c r="BK24" s="12"/>
      <c r="BL24" s="12"/>
      <c r="BM24" s="12"/>
      <c r="BN24" s="12"/>
      <c r="BO24" s="12"/>
      <c r="BP24" s="12"/>
      <c r="BQ24" s="12"/>
      <c r="BR24" s="12"/>
      <c r="BS24" s="12"/>
      <c r="BT24" s="12"/>
      <c r="BU24" s="12"/>
      <c r="BV24" s="12"/>
      <c r="BW24" s="12"/>
      <c r="BX24" s="12"/>
      <c r="BY24" s="12"/>
      <c r="BZ24" s="12"/>
      <c r="CA24" s="12"/>
      <c r="CB24" s="12"/>
      <c r="CC24" s="12"/>
      <c r="CD24" s="12"/>
      <c r="CE24" s="12"/>
      <c r="CF24" s="12"/>
      <c r="CG24" s="12"/>
      <c r="CH24" s="12"/>
      <c r="CI24" s="12"/>
      <c r="CJ24" s="12"/>
      <c r="CK24" s="12"/>
      <c r="CL24" s="12"/>
      <c r="CM24" s="12"/>
      <c r="CN24" s="12"/>
      <c r="CO24" s="12"/>
      <c r="CP24" s="12"/>
      <c r="CQ24" s="12"/>
      <c r="CR24" s="12"/>
      <c r="CS24" s="12"/>
      <c r="CT24" s="12"/>
      <c r="CU24" s="12"/>
      <c r="CV24" s="12"/>
      <c r="CW24" s="12"/>
      <c r="CX24" s="12"/>
      <c r="CY24" s="12"/>
      <c r="CZ24" s="12"/>
      <c r="DA24" s="12"/>
      <c r="DB24" s="12"/>
      <c r="DC24" s="12"/>
      <c r="DD24" s="12"/>
      <c r="DE24" s="12"/>
      <c r="DF24" s="12"/>
      <c r="DG24" s="12"/>
      <c r="DH24" s="12"/>
      <c r="DI24" s="12"/>
      <c r="DJ24" s="12"/>
      <c r="DK24" s="12"/>
      <c r="DL24" s="12"/>
      <c r="DM24" s="12"/>
      <c r="DN24" s="12"/>
      <c r="DO24" s="12"/>
      <c r="DP24" s="12"/>
      <c r="DQ24" s="12"/>
      <c r="DR24" s="12"/>
      <c r="DS24" s="12"/>
      <c r="DT24" s="12"/>
      <c r="DU24" s="12"/>
      <c r="DV24" s="12"/>
      <c r="DW24" s="12"/>
      <c r="DX24" s="12"/>
      <c r="DY24" s="12"/>
      <c r="DZ24" s="12"/>
      <c r="EA24" s="12"/>
      <c r="EB24" s="12"/>
      <c r="EC24" s="12"/>
      <c r="ED24" s="12"/>
      <c r="EE24" s="12"/>
      <c r="EF24" s="12"/>
      <c r="EG24" s="12"/>
      <c r="EH24" s="12"/>
      <c r="EI24" s="12"/>
      <c r="EJ24" s="12"/>
      <c r="EK24" s="12"/>
      <c r="EL24" s="12"/>
      <c r="EM24" s="12"/>
      <c r="EN24" s="12"/>
      <c r="EO24" s="12"/>
      <c r="EP24" s="12"/>
      <c r="EQ24" s="12"/>
      <c r="ER24" s="12"/>
      <c r="ES24" s="12"/>
      <c r="ET24" s="12"/>
      <c r="EU24" s="12"/>
      <c r="EV24" s="12"/>
      <c r="EW24" s="12"/>
      <c r="EX24" s="12"/>
      <c r="EY24" s="12"/>
      <c r="EZ24" s="12"/>
      <c r="FA24" s="12"/>
      <c r="FB24" s="12"/>
      <c r="FC24" s="12"/>
      <c r="FD24" s="12"/>
      <c r="FE24" s="12"/>
      <c r="FF24" s="12"/>
      <c r="FG24" s="12"/>
      <c r="FH24" s="12"/>
      <c r="FI24" s="12"/>
      <c r="FJ24" s="12"/>
      <c r="FK24" s="12"/>
      <c r="FL24" s="12"/>
      <c r="FM24" s="12"/>
      <c r="FN24" s="12"/>
      <c r="FO24" s="12"/>
      <c r="FP24" s="12"/>
      <c r="FQ24" s="12"/>
      <c r="FR24" s="12"/>
      <c r="FS24" s="12"/>
      <c r="FT24" s="12"/>
      <c r="FU24" s="12"/>
      <c r="FV24" s="12"/>
      <c r="FW24" s="12"/>
      <c r="FX24" s="12"/>
      <c r="FY24" s="12"/>
      <c r="FZ24" s="12"/>
      <c r="GA24" s="12"/>
      <c r="GB24" s="12"/>
      <c r="GC24" s="12"/>
      <c r="GD24" s="12"/>
      <c r="GE24" s="12"/>
      <c r="GF24" s="12"/>
      <c r="GG24" s="12"/>
      <c r="GH24" s="12"/>
      <c r="GI24" s="12"/>
      <c r="GJ24" s="12"/>
      <c r="GK24" s="12"/>
      <c r="GL24" s="12"/>
      <c r="GM24" s="12"/>
      <c r="GN24" s="12"/>
      <c r="GO24" s="12"/>
      <c r="GP24" s="12"/>
      <c r="GQ24" s="12"/>
      <c r="GR24" s="12"/>
      <c r="GS24" s="12"/>
      <c r="GT24" s="12"/>
      <c r="GU24" s="12"/>
      <c r="GV24" s="12"/>
      <c r="GW24" s="12"/>
      <c r="GX24" s="12"/>
      <c r="GY24" s="12"/>
      <c r="GZ24" s="12"/>
      <c r="HA24" s="12"/>
      <c r="HB24" s="12"/>
      <c r="HC24" s="12"/>
      <c r="HD24" s="12"/>
      <c r="HE24" s="12"/>
      <c r="HF24" s="12"/>
      <c r="HG24" s="12"/>
      <c r="HH24" s="12"/>
      <c r="HI24" s="12"/>
      <c r="HJ24" s="12"/>
      <c r="HK24" s="12"/>
      <c r="HL24" s="12"/>
      <c r="HM24" s="12"/>
      <c r="HN24" s="12"/>
      <c r="HO24" s="12"/>
      <c r="HP24" s="12"/>
      <c r="HQ24" s="12"/>
      <c r="HR24" s="12"/>
      <c r="HS24" s="12"/>
      <c r="HT24" s="12"/>
      <c r="HU24" s="12"/>
      <c r="HV24" s="12"/>
      <c r="HW24" s="12"/>
      <c r="HX24" s="12"/>
      <c r="HY24" s="12"/>
      <c r="HZ24" s="12"/>
      <c r="IA24" s="12"/>
      <c r="IB24" s="12"/>
      <c r="IC24" s="12"/>
      <c r="ID24" s="12"/>
      <c r="IE24" s="12"/>
      <c r="IF24" s="12"/>
      <c r="IG24" s="12"/>
      <c r="IH24" s="12"/>
      <c r="II24" s="12"/>
      <c r="IJ24" s="12"/>
      <c r="IK24" s="12"/>
      <c r="IL24" s="12"/>
      <c r="IM24" s="12"/>
      <c r="IN24" s="12"/>
      <c r="IO24" s="12"/>
      <c r="IP24" s="12"/>
      <c r="IQ24" s="12"/>
      <c r="IR24" s="12"/>
      <c r="IS24" s="12"/>
      <c r="IT24" s="12"/>
      <c r="IU24" s="12"/>
      <c r="IV24" s="12"/>
      <c r="IW24" s="12"/>
      <c r="IX24" s="12"/>
      <c r="IY24" s="12"/>
      <c r="IZ24" s="12"/>
      <c r="JA24" s="12"/>
      <c r="JB24" s="12"/>
      <c r="JC24" s="12"/>
      <c r="JD24" s="12"/>
      <c r="JE24" s="12"/>
      <c r="JF24" s="12"/>
      <c r="JG24" s="12"/>
      <c r="JH24" s="12"/>
      <c r="JI24" s="12"/>
      <c r="JJ24" s="12"/>
      <c r="JK24" s="12"/>
      <c r="JL24" s="12"/>
      <c r="JM24" s="12"/>
      <c r="JN24" s="12"/>
      <c r="JO24" s="12"/>
      <c r="JP24" s="12"/>
      <c r="JQ24" s="12"/>
      <c r="JR24" s="12"/>
      <c r="JS24" s="12"/>
      <c r="JT24" s="12"/>
      <c r="JU24" s="12"/>
      <c r="JV24" s="12"/>
      <c r="JW24" s="12"/>
      <c r="JX24" s="12"/>
      <c r="JY24" s="12"/>
      <c r="JZ24" s="12"/>
      <c r="KA24" s="12"/>
      <c r="KB24" s="12"/>
      <c r="KC24" s="12"/>
      <c r="KD24" s="12"/>
      <c r="KE24" s="12"/>
      <c r="KF24" s="12"/>
      <c r="KG24" s="12"/>
      <c r="KH24" s="12"/>
      <c r="KI24" s="12"/>
      <c r="KJ24" s="12"/>
      <c r="KK24" s="12"/>
      <c r="KL24" s="12"/>
      <c r="KM24" s="12"/>
      <c r="KN24" s="12"/>
      <c r="KO24" s="12"/>
      <c r="KP24" s="12"/>
      <c r="KQ24" s="12"/>
      <c r="KR24" s="12"/>
      <c r="KS24" s="12"/>
      <c r="KT24" s="12"/>
      <c r="KU24" s="12"/>
      <c r="KV24" s="12"/>
      <c r="KW24" s="12"/>
      <c r="KX24" s="12"/>
      <c r="KY24" s="12"/>
      <c r="KZ24" s="12"/>
      <c r="LA24" s="12"/>
      <c r="LB24" s="12"/>
      <c r="LC24" s="12"/>
      <c r="LD24" s="12"/>
      <c r="LE24" s="12"/>
      <c r="LF24" s="12"/>
      <c r="LG24" s="12"/>
      <c r="LH24" s="12"/>
      <c r="LI24" s="12"/>
      <c r="LJ24" s="12"/>
      <c r="LK24" s="12"/>
      <c r="LL24" s="12"/>
      <c r="LM24" s="12"/>
      <c r="LN24" s="12"/>
      <c r="LO24" s="12"/>
      <c r="LP24" s="12"/>
      <c r="LQ24" s="12"/>
      <c r="LR24" s="12"/>
      <c r="LS24" s="12"/>
      <c r="LT24" s="12"/>
      <c r="LU24" s="12"/>
      <c r="LV24" s="12"/>
      <c r="LW24" s="12"/>
      <c r="LX24" s="12"/>
      <c r="LY24" s="12"/>
      <c r="LZ24" s="12"/>
      <c r="MA24" s="12"/>
      <c r="MB24" s="12"/>
      <c r="MC24" s="12"/>
      <c r="MD24" s="12"/>
      <c r="ME24" s="12"/>
      <c r="MF24" s="12"/>
      <c r="MG24" s="12"/>
      <c r="MH24" s="12"/>
      <c r="MI24" s="12"/>
      <c r="MJ24" s="12"/>
      <c r="MK24" s="12"/>
      <c r="ML24" s="12"/>
      <c r="MM24" s="12"/>
      <c r="MN24" s="12"/>
      <c r="MO24" s="12"/>
      <c r="MP24" s="12"/>
      <c r="MQ24" s="12"/>
      <c r="MR24" s="12"/>
      <c r="MS24" s="12"/>
      <c r="MT24" s="12"/>
      <c r="MU24" s="12"/>
      <c r="MV24" s="12"/>
      <c r="MW24" s="12"/>
      <c r="MX24" s="12"/>
      <c r="MY24" s="12"/>
      <c r="MZ24" s="12"/>
      <c r="NA24" s="12"/>
      <c r="NB24" s="12"/>
      <c r="NC24" s="12"/>
      <c r="ND24" s="12"/>
      <c r="NE24" s="12"/>
      <c r="NF24" s="12"/>
      <c r="NG24" s="12"/>
      <c r="NH24" s="12"/>
      <c r="NI24" s="12"/>
      <c r="NJ24" s="12"/>
      <c r="NK24" s="12"/>
      <c r="NL24" s="12"/>
      <c r="NM24" s="12"/>
      <c r="NN24" s="12"/>
      <c r="NO24" s="12"/>
      <c r="NP24" s="12"/>
      <c r="NQ24" s="12"/>
      <c r="NR24" s="12"/>
      <c r="NS24" s="12"/>
      <c r="NT24" s="12"/>
      <c r="NU24" s="12"/>
      <c r="NV24" s="12"/>
      <c r="NW24" s="12"/>
      <c r="NX24" s="12"/>
      <c r="NY24" s="12"/>
      <c r="NZ24" s="12"/>
      <c r="OA24" s="12"/>
      <c r="OB24" s="12"/>
      <c r="OC24" s="12"/>
      <c r="OD24" s="12"/>
      <c r="OE24" s="12"/>
      <c r="OF24" s="12"/>
      <c r="OG24" s="12"/>
      <c r="OH24" s="12"/>
      <c r="OI24" s="12"/>
      <c r="OJ24" s="12"/>
      <c r="OK24" s="12"/>
      <c r="OL24" s="12"/>
      <c r="OM24" s="12"/>
      <c r="ON24" s="12"/>
      <c r="OO24" s="12"/>
      <c r="OP24" s="12"/>
      <c r="OQ24" s="12"/>
      <c r="OR24" s="12"/>
      <c r="OS24" s="12"/>
      <c r="OT24" s="12"/>
      <c r="OU24" s="12"/>
      <c r="OV24" s="12"/>
      <c r="OW24" s="12"/>
      <c r="OX24" s="12"/>
      <c r="OY24" s="12"/>
      <c r="OZ24" s="12"/>
      <c r="PA24" s="12"/>
      <c r="PB24" s="12"/>
      <c r="PC24" s="12"/>
      <c r="PD24" s="12"/>
      <c r="PE24" s="12"/>
      <c r="PF24" s="12"/>
      <c r="PG24" s="12"/>
      <c r="PH24" s="12"/>
      <c r="PI24" s="12"/>
      <c r="PJ24" s="12"/>
      <c r="PK24" s="12"/>
      <c r="PL24" s="12"/>
      <c r="PM24" s="12"/>
      <c r="PN24" s="12"/>
      <c r="PO24" s="12"/>
      <c r="PP24" s="12"/>
      <c r="PQ24" s="12"/>
      <c r="PR24" s="12"/>
      <c r="PS24" s="12"/>
      <c r="PT24" s="12"/>
      <c r="PU24" s="12"/>
      <c r="PV24" s="12"/>
      <c r="PW24" s="12"/>
      <c r="PX24" s="12"/>
      <c r="PY24" s="12"/>
      <c r="PZ24" s="12"/>
      <c r="QA24" s="12"/>
      <c r="QB24" s="12"/>
      <c r="QC24" s="12"/>
      <c r="QD24" s="12"/>
      <c r="QE24" s="12"/>
      <c r="QF24" s="12"/>
      <c r="QG24" s="12"/>
      <c r="QH24" s="12"/>
      <c r="QI24" s="12"/>
      <c r="QJ24" s="12"/>
      <c r="QK24" s="12"/>
      <c r="QL24" s="12"/>
      <c r="QM24" s="12"/>
      <c r="QN24" s="12"/>
      <c r="QO24" s="12"/>
      <c r="QP24" s="12"/>
      <c r="QQ24" s="12"/>
      <c r="QR24" s="12"/>
      <c r="QS24" s="12"/>
      <c r="QT24" s="12"/>
      <c r="QU24" s="12"/>
      <c r="QV24" s="12"/>
      <c r="QW24" s="12"/>
      <c r="QX24" s="12"/>
      <c r="QY24" s="12"/>
      <c r="QZ24" s="12"/>
      <c r="RA24" s="12"/>
      <c r="RB24" s="12"/>
      <c r="RC24" s="12"/>
      <c r="RD24" s="12"/>
      <c r="RE24" s="12"/>
      <c r="RF24" s="12"/>
      <c r="RG24" s="12"/>
      <c r="RH24" s="12"/>
      <c r="RI24" s="12"/>
      <c r="RJ24" s="12"/>
      <c r="RK24" s="12"/>
      <c r="RL24" s="12"/>
      <c r="RM24" s="12"/>
      <c r="RN24" s="12"/>
      <c r="RO24" s="12"/>
      <c r="RP24" s="12"/>
      <c r="RQ24" s="12"/>
      <c r="RR24" s="12"/>
      <c r="RS24" s="12"/>
      <c r="RT24" s="12"/>
      <c r="RU24" s="12"/>
      <c r="RV24" s="12"/>
      <c r="RW24" s="12"/>
      <c r="RX24" s="12"/>
      <c r="RY24" s="12"/>
      <c r="RZ24" s="12"/>
      <c r="SA24" s="12"/>
      <c r="SB24" s="12"/>
      <c r="SC24" s="12"/>
      <c r="SD24" s="12"/>
      <c r="SE24" s="12"/>
      <c r="SF24" s="12"/>
      <c r="SG24" s="12"/>
      <c r="SH24" s="12"/>
      <c r="SI24" s="12"/>
      <c r="SJ24" s="12"/>
      <c r="SK24" s="12"/>
      <c r="SL24" s="12"/>
      <c r="SM24" s="12"/>
      <c r="SN24" s="12"/>
      <c r="SO24" s="12"/>
      <c r="SP24" s="12"/>
      <c r="SQ24" s="12"/>
      <c r="SR24" s="12"/>
      <c r="SS24" s="12"/>
      <c r="ST24" s="12"/>
      <c r="SU24" s="12"/>
      <c r="SV24" s="12"/>
      <c r="SW24" s="12"/>
      <c r="SX24" s="12"/>
      <c r="SY24" s="12"/>
      <c r="SZ24" s="12"/>
      <c r="TA24" s="12"/>
      <c r="TB24" s="12"/>
      <c r="TC24" s="12"/>
      <c r="TD24" s="12"/>
      <c r="TE24" s="12"/>
      <c r="TF24" s="12"/>
      <c r="TG24" s="12"/>
      <c r="TH24" s="12"/>
      <c r="TI24" s="12"/>
      <c r="TJ24" s="12"/>
      <c r="TK24" s="12"/>
      <c r="TL24" s="12"/>
      <c r="TM24" s="12"/>
      <c r="TN24" s="12"/>
      <c r="TO24" s="12"/>
      <c r="TP24" s="12"/>
      <c r="TQ24" s="12"/>
      <c r="TR24" s="12"/>
      <c r="TS24" s="12"/>
      <c r="TT24" s="12"/>
      <c r="TU24" s="12"/>
      <c r="TV24" s="12"/>
      <c r="TW24" s="12"/>
      <c r="TX24" s="12"/>
      <c r="TY24" s="12"/>
      <c r="TZ24" s="12"/>
      <c r="UA24" s="12"/>
      <c r="UB24" s="12"/>
      <c r="UC24" s="12"/>
      <c r="UD24" s="12"/>
      <c r="UE24" s="12"/>
      <c r="UF24" s="12"/>
      <c r="UG24" s="12"/>
      <c r="UH24" s="12"/>
      <c r="UI24" s="12"/>
      <c r="UJ24" s="12"/>
      <c r="UK24" s="12"/>
      <c r="UL24" s="12"/>
      <c r="UM24" s="12"/>
      <c r="UN24" s="12"/>
      <c r="UO24" s="12"/>
      <c r="UP24" s="12"/>
      <c r="UQ24" s="12"/>
      <c r="UR24" s="12"/>
      <c r="US24" s="12"/>
      <c r="UT24" s="12"/>
      <c r="UU24" s="12"/>
      <c r="UV24" s="12"/>
      <c r="UW24" s="12"/>
      <c r="UX24" s="12"/>
      <c r="UY24" s="12"/>
      <c r="UZ24" s="12"/>
      <c r="VA24" s="12"/>
      <c r="VB24" s="12"/>
      <c r="VC24" s="12"/>
      <c r="VD24" s="12"/>
      <c r="VE24" s="12"/>
      <c r="VF24" s="12"/>
      <c r="VG24" s="12"/>
      <c r="VH24" s="12"/>
      <c r="VI24" s="12"/>
      <c r="VJ24" s="12"/>
      <c r="VK24" s="12"/>
      <c r="VL24" s="12"/>
      <c r="VM24" s="12"/>
      <c r="VN24" s="12"/>
      <c r="VO24" s="12"/>
      <c r="VP24" s="12"/>
      <c r="VQ24" s="12"/>
      <c r="VR24" s="12"/>
      <c r="VS24" s="12"/>
      <c r="VT24" s="12"/>
      <c r="VU24" s="12"/>
      <c r="VV24" s="12"/>
      <c r="VW24" s="12"/>
      <c r="VX24" s="12"/>
      <c r="VY24" s="12"/>
      <c r="VZ24" s="12"/>
      <c r="WA24" s="12"/>
      <c r="WB24" s="12"/>
      <c r="WC24" s="12"/>
      <c r="WD24" s="12"/>
      <c r="WE24" s="12"/>
      <c r="WF24" s="12"/>
      <c r="WG24" s="12"/>
      <c r="WH24" s="12"/>
      <c r="WI24" s="12"/>
      <c r="WJ24" s="12"/>
      <c r="WK24" s="12"/>
      <c r="WL24" s="12"/>
      <c r="WM24" s="12"/>
      <c r="WN24" s="12"/>
      <c r="WO24" s="12"/>
      <c r="WP24" s="12"/>
      <c r="WQ24" s="12"/>
      <c r="WR24" s="12"/>
      <c r="WS24" s="12"/>
      <c r="WT24" s="12"/>
      <c r="WU24" s="12"/>
      <c r="WV24" s="12"/>
      <c r="WW24" s="12"/>
      <c r="WX24" s="12"/>
      <c r="WY24" s="12"/>
      <c r="WZ24" s="12"/>
      <c r="XA24" s="12"/>
      <c r="XB24" s="12"/>
      <c r="XC24" s="12"/>
      <c r="XD24" s="12"/>
      <c r="XE24" s="12"/>
      <c r="XF24" s="12"/>
      <c r="XG24" s="12"/>
      <c r="XH24" s="12"/>
      <c r="XI24" s="12"/>
      <c r="XJ24" s="12"/>
      <c r="XK24" s="12"/>
      <c r="XL24" s="12"/>
      <c r="XM24" s="12"/>
      <c r="XN24" s="12"/>
      <c r="XO24" s="12"/>
      <c r="XP24" s="12"/>
      <c r="XQ24" s="12"/>
      <c r="XR24" s="12"/>
      <c r="XS24" s="12"/>
      <c r="XT24" s="12"/>
      <c r="XU24" s="12"/>
      <c r="XV24" s="12"/>
      <c r="XW24" s="12"/>
      <c r="XX24" s="12"/>
      <c r="XY24" s="12"/>
      <c r="XZ24" s="12"/>
      <c r="YA24" s="12"/>
      <c r="YB24" s="12"/>
      <c r="YC24" s="12"/>
      <c r="YD24" s="12"/>
      <c r="YE24" s="12"/>
      <c r="YF24" s="12"/>
      <c r="YG24" s="12"/>
      <c r="YH24" s="12"/>
      <c r="YI24" s="12"/>
      <c r="YJ24" s="12"/>
      <c r="YK24" s="12"/>
      <c r="YL24" s="12"/>
      <c r="YM24" s="12"/>
      <c r="YN24" s="12"/>
      <c r="YO24" s="12"/>
      <c r="YP24" s="12"/>
      <c r="YQ24" s="12"/>
      <c r="YR24" s="12"/>
      <c r="YS24" s="12"/>
      <c r="YT24" s="12"/>
      <c r="YU24" s="12"/>
      <c r="YV24" s="12"/>
      <c r="YW24" s="12"/>
      <c r="YX24" s="12"/>
      <c r="YY24" s="12"/>
      <c r="YZ24" s="12"/>
      <c r="ZA24" s="12"/>
      <c r="ZB24" s="12"/>
      <c r="ZC24" s="12"/>
      <c r="ZD24" s="12"/>
      <c r="ZE24" s="12"/>
      <c r="ZF24" s="12"/>
      <c r="ZG24" s="12"/>
      <c r="ZH24" s="12"/>
      <c r="ZI24" s="12"/>
      <c r="ZJ24" s="12"/>
      <c r="ZK24" s="12"/>
      <c r="ZL24" s="12"/>
      <c r="ZM24" s="12"/>
      <c r="ZN24" s="12"/>
      <c r="ZO24" s="12"/>
      <c r="ZP24" s="12"/>
      <c r="ZQ24" s="12"/>
      <c r="ZR24" s="12"/>
      <c r="ZS24" s="12"/>
      <c r="ZT24" s="12"/>
      <c r="ZU24" s="12"/>
      <c r="ZV24" s="12"/>
      <c r="ZW24" s="12"/>
      <c r="ZX24" s="12"/>
      <c r="ZY24" s="12"/>
      <c r="ZZ24" s="12"/>
      <c r="AAA24" s="12"/>
      <c r="AAB24" s="12"/>
      <c r="AAC24" s="12"/>
      <c r="AAD24" s="12"/>
      <c r="AAE24" s="12"/>
      <c r="AAF24" s="12"/>
      <c r="AAG24" s="12"/>
      <c r="AAH24" s="12"/>
      <c r="AAI24" s="12"/>
      <c r="AAJ24" s="12"/>
      <c r="AAK24" s="12"/>
      <c r="AAL24" s="12"/>
      <c r="AAM24" s="12"/>
      <c r="AAN24" s="12"/>
      <c r="AAO24" s="12"/>
      <c r="AAP24" s="12"/>
      <c r="AAQ24" s="12"/>
      <c r="AAR24" s="12"/>
      <c r="AAS24" s="12"/>
      <c r="AAT24" s="12"/>
      <c r="AAU24" s="12"/>
      <c r="AAV24" s="12"/>
      <c r="AAW24" s="12"/>
      <c r="AAX24" s="12"/>
      <c r="AAY24" s="12"/>
      <c r="AAZ24" s="12"/>
      <c r="ABA24" s="12"/>
      <c r="ABB24" s="12"/>
      <c r="ABC24" s="12"/>
      <c r="ABD24" s="12"/>
      <c r="ABE24" s="12"/>
      <c r="ABF24" s="12"/>
      <c r="ABG24" s="12"/>
      <c r="ABH24" s="12"/>
      <c r="ABI24" s="12"/>
      <c r="ABJ24" s="12"/>
      <c r="ABK24" s="12"/>
      <c r="ABL24" s="12"/>
      <c r="ABM24" s="12"/>
      <c r="ABN24" s="12"/>
      <c r="ABO24" s="12"/>
      <c r="ABP24" s="12"/>
      <c r="ABQ24" s="12"/>
      <c r="ABR24" s="12"/>
      <c r="ABS24" s="12"/>
      <c r="ABT24" s="12"/>
      <c r="ABU24" s="12"/>
      <c r="ABV24" s="12"/>
      <c r="ABW24" s="12"/>
      <c r="ABX24" s="12"/>
      <c r="ABY24" s="12"/>
      <c r="ABZ24" s="12"/>
      <c r="ACA24" s="12"/>
      <c r="ACB24" s="12"/>
      <c r="ACC24" s="12"/>
      <c r="ACD24" s="12"/>
      <c r="ACE24" s="12"/>
      <c r="ACF24" s="12"/>
      <c r="ACG24" s="12"/>
      <c r="ACH24" s="12"/>
      <c r="ACI24" s="12"/>
      <c r="ACJ24" s="12"/>
      <c r="ACK24" s="12"/>
      <c r="ACL24" s="12"/>
      <c r="ACM24" s="12"/>
      <c r="ACN24" s="12"/>
      <c r="ACO24" s="12"/>
      <c r="ACP24" s="12"/>
      <c r="ACQ24" s="12"/>
      <c r="ACR24" s="12"/>
      <c r="ACS24" s="12"/>
      <c r="ACT24" s="12"/>
      <c r="ACU24" s="12"/>
      <c r="ACV24" s="12"/>
      <c r="ACW24" s="12"/>
      <c r="ACX24" s="12"/>
      <c r="ACY24" s="12"/>
      <c r="ACZ24" s="12"/>
      <c r="ADA24" s="12"/>
      <c r="ADB24" s="12"/>
      <c r="ADC24" s="12"/>
      <c r="ADD24" s="12"/>
      <c r="ADE24" s="12"/>
      <c r="ADF24" s="12"/>
      <c r="ADG24" s="12"/>
      <c r="ADH24" s="12"/>
      <c r="ADI24" s="12"/>
      <c r="ADJ24" s="12"/>
      <c r="ADK24" s="12"/>
      <c r="ADL24" s="12"/>
      <c r="ADM24" s="12"/>
      <c r="ADN24" s="12"/>
      <c r="ADO24" s="12"/>
      <c r="ADP24" s="12"/>
      <c r="ADQ24" s="12"/>
      <c r="ADR24" s="12"/>
      <c r="ADS24" s="12"/>
      <c r="ADT24" s="12"/>
      <c r="ADU24" s="12"/>
      <c r="ADV24" s="12"/>
      <c r="ADW24" s="12"/>
      <c r="ADX24" s="12"/>
      <c r="ADY24" s="12"/>
      <c r="ADZ24" s="12"/>
      <c r="AEA24" s="12"/>
      <c r="AEB24" s="12"/>
      <c r="AEC24" s="12"/>
      <c r="AED24" s="12"/>
      <c r="AEE24" s="12"/>
      <c r="AEF24" s="12"/>
      <c r="AEG24" s="12"/>
      <c r="AEH24" s="12"/>
      <c r="AEI24" s="12"/>
      <c r="AEJ24" s="12"/>
      <c r="AEK24" s="12"/>
      <c r="AEL24" s="12"/>
      <c r="AEM24" s="12"/>
      <c r="AEN24" s="12"/>
      <c r="AEO24" s="12"/>
      <c r="AEP24" s="12"/>
      <c r="AEQ24" s="12"/>
      <c r="AER24" s="12"/>
      <c r="AES24" s="12"/>
      <c r="AET24" s="12"/>
      <c r="AEU24" s="12"/>
      <c r="AEV24" s="12"/>
      <c r="AEW24" s="12"/>
      <c r="AEX24" s="12"/>
      <c r="AEY24" s="12"/>
      <c r="AEZ24" s="12"/>
      <c r="AFA24" s="12"/>
      <c r="AFB24" s="12"/>
      <c r="AFC24" s="12"/>
      <c r="AFD24" s="12"/>
      <c r="AFE24" s="12"/>
      <c r="AFF24" s="12"/>
      <c r="AFG24" s="12"/>
      <c r="AFH24" s="12"/>
      <c r="AFI24" s="12"/>
      <c r="AFJ24" s="12"/>
      <c r="AFK24" s="12"/>
      <c r="AFL24" s="12"/>
      <c r="AFM24" s="12"/>
      <c r="AFN24" s="12"/>
      <c r="AFO24" s="12"/>
      <c r="AFP24" s="12"/>
      <c r="AFQ24" s="12"/>
      <c r="AFR24" s="12"/>
      <c r="AFS24" s="12"/>
      <c r="AFT24" s="12"/>
      <c r="AFU24" s="12"/>
      <c r="AFV24" s="12"/>
      <c r="AFW24" s="12"/>
      <c r="AFX24" s="12"/>
      <c r="AFY24" s="12"/>
      <c r="AFZ24" s="12"/>
      <c r="AGA24" s="12"/>
      <c r="AGB24" s="12"/>
      <c r="AGC24" s="12"/>
      <c r="AGD24" s="12"/>
      <c r="AGE24" s="12"/>
      <c r="AGF24" s="12"/>
      <c r="AGG24" s="12"/>
      <c r="AGH24" s="12"/>
      <c r="AGI24" s="12"/>
      <c r="AGJ24" s="12"/>
      <c r="AGK24" s="12"/>
      <c r="AGL24" s="12"/>
      <c r="AGM24" s="12"/>
      <c r="AGN24" s="12"/>
      <c r="AGO24" s="12"/>
      <c r="AGP24" s="12"/>
      <c r="AGQ24" s="12"/>
      <c r="AGR24" s="12"/>
      <c r="AGS24" s="12"/>
      <c r="AGT24" s="12"/>
      <c r="AGU24" s="12"/>
      <c r="AGV24" s="12"/>
      <c r="AGW24" s="12"/>
      <c r="AGX24" s="12"/>
      <c r="AGY24" s="12"/>
      <c r="AGZ24" s="12"/>
      <c r="AHA24" s="12"/>
      <c r="AHB24" s="12"/>
      <c r="AHC24" s="12"/>
      <c r="AHD24" s="12"/>
      <c r="AHE24" s="12"/>
      <c r="AHF24" s="12"/>
      <c r="AHG24" s="12"/>
      <c r="AHH24" s="12"/>
      <c r="AHI24" s="12"/>
      <c r="AHJ24" s="12"/>
      <c r="AHK24" s="12"/>
      <c r="AHL24" s="12"/>
      <c r="AHM24" s="12"/>
      <c r="AHN24" s="12"/>
      <c r="AHO24" s="12"/>
      <c r="AHP24" s="12"/>
      <c r="AHQ24" s="12"/>
      <c r="AHR24" s="12"/>
      <c r="AHS24" s="12"/>
      <c r="AHT24" s="12"/>
      <c r="AHU24" s="12"/>
      <c r="AHV24" s="12"/>
      <c r="AHW24" s="12"/>
      <c r="AHX24" s="12"/>
      <c r="AHY24" s="12"/>
      <c r="AHZ24" s="12"/>
      <c r="AIA24" s="12"/>
      <c r="AIB24" s="12"/>
      <c r="AIC24" s="12"/>
      <c r="AID24" s="12"/>
      <c r="AIE24" s="12"/>
      <c r="AIF24" s="12"/>
      <c r="AIG24" s="12"/>
      <c r="AIH24" s="12"/>
      <c r="AII24" s="12"/>
      <c r="AIJ24" s="12"/>
      <c r="AIK24" s="12"/>
      <c r="AIL24" s="12"/>
      <c r="AIM24" s="12"/>
      <c r="AIN24" s="12"/>
      <c r="AIO24" s="12"/>
      <c r="AIP24" s="12"/>
      <c r="AIQ24" s="12"/>
      <c r="AIR24" s="12"/>
      <c r="AIS24" s="12"/>
      <c r="AIT24" s="12"/>
      <c r="AIU24" s="12"/>
      <c r="AIV24" s="12"/>
      <c r="AIW24" s="12"/>
      <c r="AIX24" s="12"/>
      <c r="AIY24" s="12"/>
      <c r="AIZ24" s="12"/>
      <c r="AJA24" s="12"/>
      <c r="AJB24" s="12"/>
      <c r="AJC24" s="12"/>
      <c r="AJD24" s="12"/>
      <c r="AJE24" s="12"/>
      <c r="AJF24" s="12"/>
      <c r="AJG24" s="12"/>
      <c r="AJH24" s="12"/>
      <c r="AJI24" s="12"/>
      <c r="AJJ24" s="12"/>
      <c r="AJK24" s="12"/>
      <c r="AJL24" s="12"/>
      <c r="AJM24" s="12"/>
      <c r="AJN24" s="12"/>
      <c r="AJO24" s="12"/>
      <c r="AJP24" s="12"/>
      <c r="AJQ24" s="12"/>
      <c r="AJR24" s="12"/>
      <c r="AJS24" s="12"/>
      <c r="AJT24" s="12"/>
      <c r="AJU24" s="12"/>
      <c r="AJV24" s="12"/>
      <c r="AJW24" s="12"/>
      <c r="AJX24" s="12"/>
      <c r="AJY24" s="12"/>
      <c r="AJZ24" s="12"/>
      <c r="AKA24" s="12"/>
      <c r="AKB24" s="12"/>
      <c r="AKC24" s="12"/>
      <c r="AKD24" s="12"/>
      <c r="AKE24" s="12"/>
      <c r="AKF24" s="12"/>
      <c r="AKG24" s="12"/>
      <c r="AKH24" s="12"/>
      <c r="AKI24" s="12"/>
      <c r="AKJ24" s="12"/>
      <c r="AKK24" s="12"/>
      <c r="AKL24" s="12"/>
      <c r="AKM24" s="12"/>
      <c r="AKN24" s="12"/>
      <c r="AKO24" s="12"/>
      <c r="AKP24" s="12"/>
      <c r="AKQ24" s="12"/>
      <c r="AKR24" s="12"/>
      <c r="AKS24" s="12"/>
      <c r="AKT24" s="12"/>
      <c r="AKU24" s="12"/>
      <c r="AKV24" s="12"/>
      <c r="AKW24" s="12"/>
      <c r="AKX24" s="12"/>
      <c r="AKY24" s="12"/>
      <c r="AKZ24" s="12"/>
      <c r="ALA24" s="12"/>
      <c r="ALB24" s="12"/>
      <c r="ALC24" s="12"/>
      <c r="ALD24" s="12"/>
      <c r="ALE24" s="12"/>
      <c r="ALF24" s="12"/>
      <c r="ALG24" s="12"/>
      <c r="ALH24" s="12"/>
      <c r="ALI24" s="12"/>
      <c r="ALJ24" s="12"/>
      <c r="ALK24" s="12"/>
      <c r="ALL24" s="12"/>
      <c r="ALM24" s="12"/>
      <c r="ALN24" s="12"/>
      <c r="ALO24" s="12"/>
      <c r="ALP24" s="12"/>
      <c r="ALQ24" s="12"/>
      <c r="ALR24" s="12"/>
      <c r="ALS24" s="12"/>
      <c r="ALT24" s="12"/>
      <c r="ALU24" s="12"/>
      <c r="ALV24" s="12"/>
      <c r="ALW24" s="12"/>
      <c r="ALX24" s="12"/>
      <c r="ALY24" s="12"/>
      <c r="ALZ24" s="12"/>
      <c r="AMA24" s="12"/>
      <c r="AMB24" s="12"/>
      <c r="AMC24" s="12"/>
      <c r="AMD24" s="12"/>
      <c r="AME24" s="12"/>
      <c r="AMF24" s="12"/>
      <c r="AMG24" s="12"/>
      <c r="AMH24" s="12"/>
      <c r="AMI24" s="12"/>
      <c r="AMJ24" s="12"/>
      <c r="AMK24" s="12"/>
      <c r="AML24" s="12"/>
      <c r="AMM24" s="12"/>
      <c r="AMN24" s="12"/>
      <c r="AMO24" s="12"/>
      <c r="AMP24" s="12"/>
      <c r="AMQ24" s="12"/>
      <c r="AMR24" s="12"/>
      <c r="AMS24" s="12"/>
      <c r="AMT24" s="12"/>
      <c r="AMU24" s="12"/>
      <c r="AMV24" s="12"/>
      <c r="AMW24" s="12"/>
      <c r="AMX24" s="12"/>
      <c r="AMY24" s="12"/>
      <c r="AMZ24" s="12"/>
      <c r="ANA24" s="12"/>
      <c r="ANB24" s="12"/>
      <c r="ANC24" s="12"/>
      <c r="AND24" s="12"/>
      <c r="ANE24" s="12"/>
      <c r="ANF24" s="12"/>
      <c r="ANG24" s="12"/>
      <c r="ANH24" s="12"/>
      <c r="ANI24" s="12"/>
      <c r="ANJ24" s="12"/>
      <c r="ANK24" s="12"/>
      <c r="ANL24" s="12"/>
      <c r="ANM24" s="12"/>
      <c r="ANN24" s="12"/>
      <c r="ANO24" s="12"/>
      <c r="ANP24" s="12"/>
      <c r="ANQ24" s="12"/>
      <c r="ANR24" s="12"/>
      <c r="ANS24" s="12"/>
      <c r="ANT24" s="12"/>
      <c r="ANU24" s="12"/>
      <c r="ANV24" s="12"/>
      <c r="ANW24" s="12"/>
      <c r="ANX24" s="12"/>
      <c r="ANY24" s="12"/>
      <c r="ANZ24" s="12"/>
      <c r="AOA24" s="12"/>
      <c r="AOB24" s="12"/>
      <c r="AOC24" s="12"/>
      <c r="AOD24" s="12"/>
      <c r="AOE24" s="12"/>
      <c r="AOF24" s="12"/>
      <c r="AOG24" s="12"/>
      <c r="AOH24" s="12"/>
      <c r="AOI24" s="12"/>
      <c r="AOJ24" s="12"/>
      <c r="AOK24" s="12"/>
      <c r="AOL24" s="12"/>
      <c r="AOM24" s="12"/>
      <c r="AON24" s="12"/>
      <c r="AOO24" s="12"/>
      <c r="AOP24" s="12"/>
      <c r="AOQ24" s="12"/>
      <c r="AOR24" s="12"/>
      <c r="AOS24" s="12"/>
      <c r="AOT24" s="12"/>
      <c r="AOU24" s="12"/>
      <c r="AOV24" s="12"/>
      <c r="AOW24" s="12"/>
      <c r="AOX24" s="12"/>
      <c r="AOY24" s="12"/>
      <c r="AOZ24" s="12"/>
      <c r="APA24" s="12"/>
      <c r="APB24" s="12"/>
      <c r="APC24" s="12"/>
      <c r="APD24" s="12"/>
      <c r="APE24" s="12"/>
      <c r="APF24" s="12"/>
      <c r="APG24" s="12"/>
      <c r="APH24" s="12"/>
      <c r="API24" s="12"/>
      <c r="APJ24" s="12"/>
      <c r="APK24" s="12"/>
      <c r="APL24" s="12"/>
      <c r="APM24" s="12"/>
      <c r="APN24" s="12"/>
      <c r="APO24" s="12"/>
      <c r="APP24" s="12"/>
      <c r="APQ24" s="12"/>
      <c r="APR24" s="12"/>
      <c r="APS24" s="12"/>
      <c r="APT24" s="12"/>
      <c r="APU24" s="12"/>
      <c r="APV24" s="12"/>
      <c r="APW24" s="12"/>
      <c r="APX24" s="12"/>
      <c r="APY24" s="12"/>
      <c r="APZ24" s="12"/>
      <c r="AQA24" s="12"/>
      <c r="AQB24" s="12"/>
      <c r="AQC24" s="12"/>
      <c r="AQD24" s="12"/>
      <c r="AQE24" s="12"/>
      <c r="AQF24" s="12"/>
      <c r="AQG24" s="12"/>
      <c r="AQH24" s="12"/>
      <c r="AQI24" s="12"/>
      <c r="AQJ24" s="12"/>
      <c r="AQK24" s="12"/>
      <c r="AQL24" s="12"/>
      <c r="AQM24" s="12"/>
      <c r="AQN24" s="12"/>
      <c r="AQO24" s="12"/>
      <c r="AQP24" s="12"/>
      <c r="AQQ24" s="12"/>
      <c r="AQR24" s="12"/>
      <c r="AQS24" s="12"/>
      <c r="AQT24" s="12"/>
      <c r="AQU24" s="12"/>
      <c r="AQV24" s="12"/>
      <c r="AQW24" s="12"/>
      <c r="AQX24" s="12"/>
      <c r="AQY24" s="12"/>
      <c r="AQZ24" s="12"/>
      <c r="ARA24" s="12"/>
      <c r="ARB24" s="12"/>
      <c r="ARC24" s="12"/>
      <c r="ARD24" s="12"/>
      <c r="ARE24" s="12"/>
      <c r="ARF24" s="12"/>
      <c r="ARG24" s="12"/>
      <c r="ARH24" s="12"/>
      <c r="ARI24" s="12"/>
      <c r="ARJ24" s="12"/>
      <c r="ARK24" s="12"/>
      <c r="ARL24" s="12"/>
      <c r="ARM24" s="12"/>
      <c r="ARN24" s="12"/>
      <c r="ARO24" s="12"/>
      <c r="ARP24" s="12"/>
      <c r="ARQ24" s="12"/>
      <c r="ARR24" s="12"/>
      <c r="ARS24" s="12"/>
      <c r="ART24" s="12"/>
      <c r="ARU24" s="12"/>
      <c r="ARV24" s="12"/>
      <c r="ARW24" s="12"/>
      <c r="ARX24" s="12"/>
      <c r="ARY24" s="12"/>
      <c r="ARZ24" s="12"/>
      <c r="ASA24" s="12"/>
      <c r="ASB24" s="12"/>
      <c r="ASC24" s="12"/>
      <c r="ASD24" s="12"/>
      <c r="ASE24" s="12"/>
      <c r="ASF24" s="12"/>
      <c r="ASG24" s="12"/>
      <c r="ASH24" s="12"/>
      <c r="ASI24" s="12"/>
      <c r="ASJ24" s="12"/>
      <c r="ASK24" s="12"/>
      <c r="ASL24" s="12"/>
      <c r="ASM24" s="12"/>
      <c r="ASN24" s="12"/>
      <c r="ASO24" s="12"/>
      <c r="ASP24" s="12"/>
      <c r="ASQ24" s="12"/>
      <c r="ASR24" s="12"/>
      <c r="ASS24" s="12"/>
      <c r="AST24" s="12"/>
      <c r="ASU24" s="12"/>
      <c r="ASV24" s="12"/>
      <c r="ASW24" s="12"/>
      <c r="ASX24" s="12"/>
      <c r="ASY24" s="12"/>
      <c r="ASZ24" s="12"/>
      <c r="ATA24" s="12"/>
      <c r="ATB24" s="12"/>
      <c r="ATC24" s="12"/>
      <c r="ATD24" s="12"/>
      <c r="ATE24" s="12"/>
      <c r="ATF24" s="12"/>
      <c r="ATG24" s="12"/>
      <c r="ATH24" s="12"/>
      <c r="ATI24" s="12"/>
      <c r="ATJ24" s="12"/>
      <c r="ATK24" s="12"/>
      <c r="ATL24" s="12"/>
      <c r="ATM24" s="12"/>
      <c r="ATN24" s="12"/>
      <c r="ATO24" s="12"/>
      <c r="ATP24" s="12"/>
      <c r="ATQ24" s="12"/>
      <c r="ATR24" s="12"/>
      <c r="ATS24" s="12"/>
      <c r="ATT24" s="12"/>
      <c r="ATU24" s="12"/>
      <c r="ATV24" s="12"/>
      <c r="ATW24" s="12"/>
      <c r="ATX24" s="12"/>
      <c r="ATY24" s="12"/>
      <c r="ATZ24" s="12"/>
      <c r="AUA24" s="12"/>
      <c r="AUB24" s="12"/>
      <c r="AUC24" s="12"/>
      <c r="AUD24" s="12"/>
      <c r="AUE24" s="12"/>
      <c r="AUF24" s="12"/>
      <c r="AUG24" s="12"/>
      <c r="AUH24" s="12"/>
      <c r="AUI24" s="12"/>
      <c r="AUJ24" s="12"/>
      <c r="AUK24" s="12"/>
      <c r="AUL24" s="12"/>
      <c r="AUM24" s="12"/>
      <c r="AUN24" s="12"/>
      <c r="AUO24" s="12"/>
      <c r="AUP24" s="12"/>
      <c r="AUQ24" s="12"/>
      <c r="AUR24" s="12"/>
      <c r="AUS24" s="12"/>
      <c r="AUT24" s="12"/>
      <c r="AUU24" s="12"/>
      <c r="AUV24" s="12"/>
      <c r="AUW24" s="12"/>
      <c r="AUX24" s="12"/>
      <c r="AUY24" s="12"/>
      <c r="AUZ24" s="12"/>
      <c r="AVA24" s="12"/>
      <c r="AVB24" s="12"/>
      <c r="AVC24" s="12"/>
      <c r="AVD24" s="12"/>
      <c r="AVE24" s="12"/>
      <c r="AVF24" s="12"/>
      <c r="AVG24" s="12"/>
      <c r="AVH24" s="12"/>
      <c r="AVI24" s="12"/>
      <c r="AVJ24" s="12"/>
      <c r="AVK24" s="12"/>
      <c r="AVL24" s="12"/>
      <c r="AVM24" s="12"/>
      <c r="AVN24" s="12"/>
      <c r="AVO24" s="12"/>
      <c r="AVP24" s="12"/>
      <c r="AVQ24" s="12"/>
      <c r="AVR24" s="12"/>
      <c r="AVS24" s="12"/>
      <c r="AVT24" s="12"/>
      <c r="AVU24" s="12"/>
      <c r="AVV24" s="12"/>
      <c r="AVW24" s="12"/>
      <c r="AVX24" s="12"/>
      <c r="AVY24" s="12"/>
      <c r="AVZ24" s="12"/>
      <c r="AWA24" s="12"/>
      <c r="AWB24" s="12"/>
      <c r="AWC24" s="12"/>
      <c r="AWD24" s="12"/>
      <c r="AWE24" s="12"/>
      <c r="AWF24" s="12"/>
      <c r="AWG24" s="12"/>
      <c r="AWH24" s="12"/>
      <c r="AWI24" s="12"/>
      <c r="AWJ24" s="12"/>
      <c r="AWK24" s="12"/>
      <c r="AWL24" s="12"/>
      <c r="AWM24" s="12"/>
      <c r="AWN24" s="12"/>
      <c r="AWO24" s="12"/>
      <c r="AWP24" s="12"/>
      <c r="AWQ24" s="12"/>
      <c r="AWR24" s="12"/>
      <c r="AWS24" s="12"/>
      <c r="AWT24" s="12"/>
      <c r="AWU24" s="12"/>
      <c r="AWV24" s="12"/>
      <c r="AWW24" s="12"/>
      <c r="AWX24" s="12"/>
      <c r="AWY24" s="12"/>
      <c r="AWZ24" s="12"/>
      <c r="AXA24" s="12"/>
      <c r="AXB24" s="12"/>
      <c r="AXC24" s="12"/>
      <c r="AXD24" s="12"/>
      <c r="AXE24" s="12"/>
      <c r="AXF24" s="12"/>
      <c r="AXG24" s="12"/>
      <c r="AXH24" s="12"/>
      <c r="AXI24" s="12"/>
      <c r="AXJ24" s="12"/>
      <c r="AXK24" s="12"/>
      <c r="AXL24" s="12"/>
      <c r="AXM24" s="12"/>
      <c r="AXN24" s="12"/>
      <c r="AXO24" s="12"/>
      <c r="AXP24" s="12"/>
      <c r="AXQ24" s="12"/>
      <c r="AXR24" s="12"/>
      <c r="AXS24" s="12"/>
      <c r="AXT24" s="12"/>
      <c r="AXU24" s="12"/>
      <c r="AXV24" s="12"/>
      <c r="AXW24" s="12"/>
      <c r="AXX24" s="12"/>
      <c r="AXY24" s="12"/>
      <c r="AXZ24" s="12"/>
      <c r="AYA24" s="12"/>
      <c r="AYB24" s="12"/>
      <c r="AYC24" s="12"/>
      <c r="AYD24" s="12"/>
      <c r="AYE24" s="12"/>
      <c r="AYF24" s="12"/>
      <c r="AYG24" s="12"/>
      <c r="AYH24" s="12"/>
      <c r="AYI24" s="12"/>
      <c r="AYJ24" s="12"/>
      <c r="AYK24" s="12"/>
      <c r="AYL24" s="12"/>
      <c r="AYM24" s="12"/>
      <c r="AYN24" s="12"/>
      <c r="AYO24" s="12"/>
      <c r="AYP24" s="12"/>
      <c r="AYQ24" s="12"/>
      <c r="AYR24" s="12"/>
      <c r="AYS24" s="12"/>
      <c r="AYT24" s="12"/>
      <c r="AYU24" s="12"/>
      <c r="AYV24" s="12"/>
      <c r="AYW24" s="12"/>
      <c r="AYX24" s="12"/>
      <c r="AYY24" s="12"/>
      <c r="AYZ24" s="12"/>
      <c r="AZA24" s="12"/>
      <c r="AZB24" s="12"/>
      <c r="AZC24" s="12"/>
      <c r="AZD24" s="12"/>
      <c r="AZE24" s="12"/>
      <c r="AZF24" s="12"/>
      <c r="AZG24" s="12"/>
      <c r="AZH24" s="12"/>
      <c r="AZI24" s="12"/>
      <c r="AZJ24" s="12"/>
      <c r="AZK24" s="12"/>
      <c r="AZL24" s="12"/>
      <c r="AZM24" s="12"/>
      <c r="AZN24" s="12"/>
      <c r="AZO24" s="12"/>
      <c r="AZP24" s="12"/>
      <c r="AZQ24" s="12"/>
      <c r="AZR24" s="12"/>
      <c r="AZS24" s="12"/>
      <c r="AZT24" s="12"/>
      <c r="AZU24" s="12"/>
      <c r="AZV24" s="12"/>
      <c r="AZW24" s="12"/>
      <c r="AZX24" s="12"/>
      <c r="AZY24" s="12"/>
      <c r="AZZ24" s="12"/>
      <c r="BAA24" s="12"/>
      <c r="BAB24" s="12"/>
      <c r="BAC24" s="12"/>
      <c r="BAD24" s="12"/>
      <c r="BAE24" s="12"/>
      <c r="BAF24" s="12"/>
      <c r="BAG24" s="12"/>
      <c r="BAH24" s="12"/>
      <c r="BAI24" s="12"/>
      <c r="BAJ24" s="12"/>
      <c r="BAK24" s="12"/>
      <c r="BAL24" s="12"/>
      <c r="BAM24" s="12"/>
      <c r="BAN24" s="12"/>
      <c r="BAO24" s="12"/>
      <c r="BAP24" s="12"/>
      <c r="BAQ24" s="12"/>
      <c r="BAR24" s="12"/>
      <c r="BAS24" s="12"/>
      <c r="BAT24" s="12"/>
      <c r="BAU24" s="12"/>
      <c r="BAV24" s="12"/>
      <c r="BAW24" s="12"/>
      <c r="BAX24" s="12"/>
      <c r="BAY24" s="12"/>
      <c r="BAZ24" s="12"/>
      <c r="BBA24" s="12"/>
      <c r="BBB24" s="12"/>
      <c r="BBC24" s="12"/>
      <c r="BBD24" s="12"/>
      <c r="BBE24" s="12"/>
      <c r="BBF24" s="12"/>
      <c r="BBG24" s="12"/>
      <c r="BBH24" s="12"/>
      <c r="BBI24" s="12"/>
      <c r="BBJ24" s="12"/>
      <c r="BBK24" s="12"/>
      <c r="BBL24" s="12"/>
      <c r="BBM24" s="12"/>
      <c r="BBN24" s="12"/>
      <c r="BBO24" s="12"/>
      <c r="BBP24" s="12"/>
      <c r="BBQ24" s="12"/>
      <c r="BBR24" s="12"/>
      <c r="BBS24" s="12"/>
      <c r="BBT24" s="12"/>
      <c r="BBU24" s="12"/>
      <c r="BBV24" s="12"/>
      <c r="BBW24" s="12"/>
      <c r="BBX24" s="12"/>
      <c r="BBY24" s="12"/>
      <c r="BBZ24" s="12"/>
      <c r="BCA24" s="12"/>
      <c r="BCB24" s="12"/>
      <c r="BCC24" s="12"/>
      <c r="BCD24" s="12"/>
      <c r="BCE24" s="12"/>
      <c r="BCF24" s="12"/>
      <c r="BCG24" s="12"/>
      <c r="BCH24" s="12"/>
      <c r="BCI24" s="12"/>
      <c r="BCJ24" s="12"/>
      <c r="BCK24" s="12"/>
      <c r="BCL24" s="12"/>
      <c r="BCM24" s="12"/>
      <c r="BCN24" s="12"/>
      <c r="BCO24" s="12"/>
      <c r="BCP24" s="12"/>
      <c r="BCQ24" s="12"/>
      <c r="BCR24" s="12"/>
      <c r="BCS24" s="12"/>
      <c r="BCT24" s="12"/>
      <c r="BCU24" s="12"/>
      <c r="BCV24" s="12"/>
      <c r="BCW24" s="12"/>
      <c r="BCX24" s="12"/>
      <c r="BCY24" s="12"/>
      <c r="BCZ24" s="12"/>
      <c r="BDA24" s="12"/>
      <c r="BDB24" s="12"/>
      <c r="BDC24" s="12"/>
      <c r="BDD24" s="12"/>
      <c r="BDE24" s="12"/>
      <c r="BDF24" s="12"/>
      <c r="BDG24" s="12"/>
      <c r="BDH24" s="12"/>
      <c r="BDI24" s="12"/>
      <c r="BDJ24" s="12"/>
      <c r="BDK24" s="12"/>
      <c r="BDL24" s="12"/>
      <c r="BDM24" s="12"/>
      <c r="BDN24" s="12"/>
      <c r="BDO24" s="12"/>
      <c r="BDP24" s="12"/>
      <c r="BDQ24" s="12"/>
      <c r="BDR24" s="12"/>
      <c r="BDS24" s="12"/>
      <c r="BDT24" s="12"/>
      <c r="BDU24" s="12"/>
      <c r="BDV24" s="12"/>
      <c r="BDW24" s="12"/>
      <c r="BDX24" s="12"/>
      <c r="BDY24" s="12"/>
      <c r="BDZ24" s="12"/>
      <c r="BEA24" s="12"/>
      <c r="BEB24" s="12"/>
      <c r="BEC24" s="12"/>
      <c r="BED24" s="12"/>
      <c r="BEE24" s="12"/>
      <c r="BEF24" s="12"/>
      <c r="BEG24" s="12"/>
      <c r="BEH24" s="12"/>
      <c r="BEI24" s="12"/>
      <c r="BEJ24" s="12"/>
      <c r="BEK24" s="12"/>
      <c r="BEL24" s="12"/>
      <c r="BEM24" s="12"/>
      <c r="BEN24" s="12"/>
      <c r="BEO24" s="12"/>
      <c r="BEP24" s="12"/>
      <c r="BEQ24" s="12"/>
      <c r="BER24" s="12"/>
      <c r="BES24" s="12"/>
      <c r="BET24" s="12"/>
      <c r="BEU24" s="12"/>
      <c r="BEV24" s="12"/>
      <c r="BEW24" s="12"/>
      <c r="BEX24" s="12"/>
      <c r="BEY24" s="12"/>
      <c r="BEZ24" s="12"/>
      <c r="BFA24" s="12"/>
      <c r="BFB24" s="12"/>
      <c r="BFC24" s="12"/>
      <c r="BFD24" s="12"/>
      <c r="BFE24" s="12"/>
      <c r="BFF24" s="12"/>
      <c r="BFG24" s="12"/>
      <c r="BFH24" s="12"/>
      <c r="BFI24" s="12"/>
      <c r="BFJ24" s="12"/>
      <c r="BFK24" s="12"/>
      <c r="BFL24" s="12"/>
      <c r="BFM24" s="12"/>
      <c r="BFN24" s="12"/>
      <c r="BFO24" s="12"/>
      <c r="BFP24" s="12"/>
      <c r="BFQ24" s="12"/>
      <c r="BFR24" s="12"/>
      <c r="BFS24" s="12"/>
      <c r="BFT24" s="12"/>
      <c r="BFU24" s="12"/>
      <c r="BFV24" s="12"/>
      <c r="BFW24" s="12"/>
      <c r="BFX24" s="12"/>
      <c r="BFY24" s="12"/>
      <c r="BFZ24" s="12"/>
      <c r="BGA24" s="12"/>
      <c r="BGB24" s="12"/>
      <c r="BGC24" s="12"/>
      <c r="BGD24" s="12"/>
      <c r="BGE24" s="12"/>
      <c r="BGF24" s="12"/>
      <c r="BGG24" s="12"/>
      <c r="BGH24" s="12"/>
      <c r="BGI24" s="12"/>
      <c r="BGJ24" s="12"/>
      <c r="BGK24" s="12"/>
      <c r="BGL24" s="12"/>
      <c r="BGM24" s="12"/>
      <c r="BGN24" s="12"/>
      <c r="BGO24" s="12"/>
      <c r="BGP24" s="12"/>
      <c r="BGQ24" s="12"/>
      <c r="BGR24" s="12"/>
      <c r="BGS24" s="12"/>
      <c r="BGT24" s="12"/>
      <c r="BGU24" s="12"/>
      <c r="BGV24" s="12"/>
      <c r="BGW24" s="12"/>
      <c r="BGX24" s="12"/>
      <c r="BGY24" s="12"/>
      <c r="BGZ24" s="12"/>
      <c r="BHA24" s="12"/>
      <c r="BHB24" s="12"/>
      <c r="BHC24" s="12"/>
      <c r="BHD24" s="12"/>
      <c r="BHE24" s="12"/>
      <c r="BHF24" s="12"/>
      <c r="BHG24" s="12"/>
      <c r="BHH24" s="12"/>
      <c r="BHI24" s="12"/>
      <c r="BHJ24" s="12"/>
      <c r="BHK24" s="12"/>
      <c r="BHL24" s="12"/>
      <c r="BHM24" s="12"/>
      <c r="BHN24" s="12"/>
      <c r="BHO24" s="12"/>
      <c r="BHP24" s="12"/>
      <c r="BHQ24" s="12"/>
      <c r="BHR24" s="12"/>
      <c r="BHS24" s="12"/>
      <c r="BHT24" s="12"/>
      <c r="BHU24" s="12"/>
      <c r="BHV24" s="12"/>
      <c r="BHW24" s="12"/>
      <c r="BHX24" s="12"/>
      <c r="BHY24" s="12"/>
      <c r="BHZ24" s="12"/>
      <c r="BIA24" s="12"/>
      <c r="BIB24" s="12"/>
      <c r="BIC24" s="12"/>
      <c r="BID24" s="12"/>
      <c r="BIE24" s="12"/>
      <c r="BIF24" s="12"/>
      <c r="BIG24" s="12"/>
      <c r="BIH24" s="12"/>
      <c r="BII24" s="12"/>
      <c r="BIJ24" s="12"/>
      <c r="BIK24" s="12"/>
      <c r="BIL24" s="12"/>
      <c r="BIM24" s="12"/>
      <c r="BIN24" s="12"/>
      <c r="BIO24" s="12"/>
      <c r="BIP24" s="12"/>
      <c r="BIQ24" s="12"/>
      <c r="BIR24" s="12"/>
      <c r="BIS24" s="12"/>
      <c r="BIT24" s="12"/>
      <c r="BIU24" s="12"/>
      <c r="BIV24" s="12"/>
      <c r="BIW24" s="12"/>
      <c r="BIX24" s="12"/>
      <c r="BIY24" s="12"/>
      <c r="BIZ24" s="12"/>
      <c r="BJA24" s="12"/>
      <c r="BJB24" s="12"/>
      <c r="BJC24" s="12"/>
      <c r="BJD24" s="12"/>
      <c r="BJE24" s="12"/>
      <c r="BJF24" s="12"/>
      <c r="BJG24" s="12"/>
      <c r="BJH24" s="12"/>
      <c r="BJI24" s="12"/>
      <c r="BJJ24" s="12"/>
      <c r="BJK24" s="12"/>
      <c r="BJL24" s="12"/>
      <c r="BJM24" s="12"/>
      <c r="BJN24" s="12"/>
      <c r="BJO24" s="12"/>
      <c r="BJP24" s="12"/>
      <c r="BJQ24" s="12"/>
      <c r="BJR24" s="12"/>
      <c r="BJS24" s="12"/>
      <c r="BJT24" s="12"/>
      <c r="BJU24" s="12"/>
      <c r="BJV24" s="12"/>
      <c r="BJW24" s="12"/>
      <c r="BJX24" s="12"/>
      <c r="BJY24" s="12"/>
      <c r="BJZ24" s="12"/>
      <c r="BKA24" s="12"/>
      <c r="BKB24" s="12"/>
      <c r="BKC24" s="12"/>
      <c r="BKD24" s="12"/>
      <c r="BKE24" s="12"/>
      <c r="BKF24" s="12"/>
      <c r="BKG24" s="12"/>
      <c r="BKH24" s="12"/>
      <c r="BKI24" s="12"/>
      <c r="BKJ24" s="12"/>
      <c r="BKK24" s="12"/>
      <c r="BKL24" s="12"/>
      <c r="BKM24" s="12"/>
      <c r="BKN24" s="12"/>
      <c r="BKO24" s="12"/>
      <c r="BKP24" s="12"/>
      <c r="BKQ24" s="12"/>
      <c r="BKR24" s="12"/>
      <c r="BKS24" s="12"/>
      <c r="BKT24" s="12"/>
      <c r="BKU24" s="12"/>
      <c r="BKV24" s="12"/>
      <c r="BKW24" s="12"/>
      <c r="BKX24" s="12"/>
      <c r="BKY24" s="12"/>
      <c r="BKZ24" s="12"/>
      <c r="BLA24" s="12"/>
      <c r="BLB24" s="12"/>
      <c r="BLC24" s="12"/>
      <c r="BLD24" s="12"/>
      <c r="BLE24" s="12"/>
      <c r="BLF24" s="12"/>
      <c r="BLG24" s="12"/>
      <c r="BLH24" s="12"/>
      <c r="BLI24" s="12"/>
      <c r="BLJ24" s="12"/>
      <c r="BLK24" s="12"/>
      <c r="BLL24" s="12"/>
      <c r="BLM24" s="12"/>
      <c r="BLN24" s="12"/>
      <c r="BLO24" s="12"/>
      <c r="BLP24" s="12"/>
      <c r="BLQ24" s="12"/>
      <c r="BLR24" s="12"/>
      <c r="BLS24" s="12"/>
      <c r="BLT24" s="12"/>
      <c r="BLU24" s="12"/>
      <c r="BLV24" s="12"/>
      <c r="BLW24" s="12"/>
      <c r="BLX24" s="12"/>
      <c r="BLY24" s="12"/>
      <c r="BLZ24" s="12"/>
      <c r="BMA24" s="12"/>
      <c r="BMB24" s="12"/>
      <c r="BMC24" s="12"/>
      <c r="BMD24" s="12"/>
      <c r="BME24" s="12"/>
      <c r="BMF24" s="12"/>
      <c r="BMG24" s="12"/>
      <c r="BMH24" s="12"/>
      <c r="BMI24" s="12"/>
      <c r="BMJ24" s="12"/>
      <c r="BMK24" s="12"/>
      <c r="BML24" s="12"/>
      <c r="BMM24" s="12"/>
      <c r="BMN24" s="12"/>
      <c r="BMO24" s="12"/>
      <c r="BMP24" s="12"/>
      <c r="BMQ24" s="12"/>
      <c r="BMR24" s="12"/>
      <c r="BMS24" s="12"/>
      <c r="BMT24" s="12"/>
      <c r="BMU24" s="12"/>
      <c r="BMV24" s="12"/>
      <c r="BMW24" s="12"/>
      <c r="BMX24" s="12"/>
      <c r="BMY24" s="12"/>
      <c r="BMZ24" s="12"/>
      <c r="BNA24" s="12"/>
      <c r="BNB24" s="12"/>
      <c r="BNC24" s="12"/>
      <c r="BND24" s="12"/>
      <c r="BNE24" s="12"/>
      <c r="BNF24" s="12"/>
      <c r="BNG24" s="12"/>
      <c r="BNH24" s="12"/>
      <c r="BNI24" s="12"/>
      <c r="BNJ24" s="12"/>
      <c r="BNK24" s="12"/>
      <c r="BNL24" s="12"/>
      <c r="BNM24" s="12"/>
      <c r="BNN24" s="12"/>
      <c r="BNO24" s="12"/>
      <c r="BNP24" s="12"/>
      <c r="BNQ24" s="12"/>
      <c r="BNR24" s="12"/>
      <c r="BNS24" s="12"/>
      <c r="BNT24" s="12"/>
      <c r="BNU24" s="12"/>
      <c r="BNV24" s="12"/>
      <c r="BNW24" s="12"/>
      <c r="BNX24" s="12"/>
      <c r="BNY24" s="12"/>
      <c r="BNZ24" s="12"/>
      <c r="BOA24" s="12"/>
      <c r="BOB24" s="12"/>
      <c r="BOC24" s="12"/>
      <c r="BOD24" s="12"/>
      <c r="BOE24" s="12"/>
      <c r="BOF24" s="12"/>
      <c r="BOG24" s="12"/>
      <c r="BOH24" s="12"/>
      <c r="BOI24" s="12"/>
      <c r="BOJ24" s="12"/>
      <c r="BOK24" s="12"/>
      <c r="BOL24" s="12"/>
      <c r="BOM24" s="12"/>
      <c r="BON24" s="12"/>
      <c r="BOO24" s="12"/>
      <c r="BOP24" s="12"/>
      <c r="BOQ24" s="12"/>
      <c r="BOR24" s="12"/>
      <c r="BOS24" s="12"/>
      <c r="BOT24" s="12"/>
      <c r="BOU24" s="12"/>
      <c r="BOV24" s="12"/>
      <c r="BOW24" s="12"/>
      <c r="BOX24" s="12"/>
      <c r="BOY24" s="12"/>
      <c r="BOZ24" s="12"/>
      <c r="BPA24" s="12"/>
      <c r="BPB24" s="12"/>
      <c r="BPC24" s="12"/>
      <c r="BPD24" s="12"/>
      <c r="BPE24" s="12"/>
      <c r="BPF24" s="12"/>
      <c r="BPG24" s="12"/>
      <c r="BPH24" s="12"/>
      <c r="BPI24" s="12"/>
      <c r="BPJ24" s="12"/>
      <c r="BPK24" s="12"/>
      <c r="BPL24" s="12"/>
      <c r="BPM24" s="12"/>
      <c r="BPN24" s="12"/>
      <c r="BPO24" s="12"/>
      <c r="BPP24" s="12"/>
      <c r="BPQ24" s="12"/>
      <c r="BPR24" s="12"/>
      <c r="BPS24" s="12"/>
      <c r="BPT24" s="12"/>
      <c r="BPU24" s="12"/>
      <c r="BPV24" s="12"/>
      <c r="BPW24" s="12"/>
      <c r="BPX24" s="12"/>
      <c r="BPY24" s="12"/>
      <c r="BPZ24" s="12"/>
      <c r="BQA24" s="12"/>
      <c r="BQB24" s="12"/>
      <c r="BQC24" s="12"/>
      <c r="BQD24" s="12"/>
      <c r="BQE24" s="12"/>
      <c r="BQF24" s="12"/>
      <c r="BQG24" s="12"/>
      <c r="BQH24" s="12"/>
      <c r="BQI24" s="12"/>
      <c r="BQJ24" s="12"/>
      <c r="BQK24" s="12"/>
      <c r="BQL24" s="12"/>
      <c r="BQM24" s="12"/>
      <c r="BQN24" s="12"/>
      <c r="BQO24" s="12"/>
      <c r="BQP24" s="12"/>
      <c r="BQQ24" s="12"/>
      <c r="BQR24" s="12"/>
      <c r="BQS24" s="12"/>
      <c r="BQT24" s="12"/>
      <c r="BQU24" s="12"/>
      <c r="BQV24" s="12"/>
      <c r="BQW24" s="12"/>
      <c r="BQX24" s="12"/>
      <c r="BQY24" s="12"/>
      <c r="BQZ24" s="12"/>
      <c r="BRA24" s="12"/>
      <c r="BRB24" s="12"/>
      <c r="BRC24" s="12"/>
      <c r="BRD24" s="12"/>
      <c r="BRE24" s="12"/>
      <c r="BRF24" s="12"/>
      <c r="BRG24" s="12"/>
      <c r="BRH24" s="12"/>
      <c r="BRI24" s="12"/>
      <c r="BRJ24" s="12"/>
      <c r="BRK24" s="12"/>
      <c r="BRL24" s="12"/>
      <c r="BRM24" s="12"/>
      <c r="BRN24" s="12"/>
      <c r="BRO24" s="12"/>
      <c r="BRP24" s="12"/>
      <c r="BRQ24" s="12"/>
      <c r="BRR24" s="12"/>
      <c r="BRS24" s="12"/>
      <c r="BRT24" s="12"/>
      <c r="BRU24" s="12"/>
      <c r="BRV24" s="12"/>
      <c r="BRW24" s="12"/>
      <c r="BRX24" s="12"/>
      <c r="BRY24" s="12"/>
      <c r="BRZ24" s="12"/>
      <c r="BSA24" s="12"/>
      <c r="BSB24" s="12"/>
      <c r="BSC24" s="12"/>
      <c r="BSD24" s="12"/>
      <c r="BSE24" s="12"/>
      <c r="BSF24" s="12"/>
      <c r="BSG24" s="12"/>
      <c r="BSH24" s="12"/>
      <c r="BSI24" s="12"/>
      <c r="BSJ24" s="12"/>
      <c r="BSK24" s="12"/>
      <c r="BSL24" s="12"/>
      <c r="BSM24" s="12"/>
      <c r="BSN24" s="12"/>
      <c r="BSO24" s="12"/>
      <c r="BSP24" s="12"/>
      <c r="BSQ24" s="12"/>
      <c r="BSR24" s="12"/>
      <c r="BSS24" s="12"/>
      <c r="BST24" s="12"/>
      <c r="BSU24" s="12"/>
      <c r="BSV24" s="12"/>
      <c r="BSW24" s="12"/>
      <c r="BSX24" s="12"/>
      <c r="BSY24" s="12"/>
      <c r="BSZ24" s="12"/>
      <c r="BTA24" s="12"/>
      <c r="BTB24" s="12"/>
      <c r="BTC24" s="12"/>
      <c r="BTD24" s="12"/>
      <c r="BTE24" s="12"/>
      <c r="BTF24" s="12"/>
      <c r="BTG24" s="12"/>
      <c r="BTH24" s="12"/>
      <c r="BTI24" s="12"/>
      <c r="BTJ24" s="12"/>
      <c r="BTK24" s="12"/>
      <c r="BTL24" s="12"/>
      <c r="BTM24" s="12"/>
      <c r="BTN24" s="12"/>
      <c r="BTO24" s="12"/>
      <c r="BTP24" s="12"/>
      <c r="BTQ24" s="12"/>
      <c r="BTR24" s="12"/>
      <c r="BTS24" s="12"/>
      <c r="BTT24" s="12"/>
      <c r="BTU24" s="12"/>
      <c r="BTV24" s="12"/>
      <c r="BTW24" s="12"/>
      <c r="BTX24" s="12"/>
      <c r="BTY24" s="12"/>
      <c r="BTZ24" s="12"/>
      <c r="BUA24" s="12"/>
      <c r="BUB24" s="12"/>
      <c r="BUC24" s="12"/>
      <c r="BUD24" s="12"/>
      <c r="BUE24" s="12"/>
      <c r="BUF24" s="12"/>
      <c r="BUG24" s="12"/>
      <c r="BUH24" s="12"/>
      <c r="BUI24" s="12"/>
      <c r="BUJ24" s="12"/>
      <c r="BUK24" s="12"/>
      <c r="BUL24" s="12"/>
      <c r="BUM24" s="12"/>
      <c r="BUN24" s="12"/>
      <c r="BUO24" s="12"/>
      <c r="BUP24" s="12"/>
      <c r="BUQ24" s="12"/>
      <c r="BUR24" s="12"/>
      <c r="BUS24" s="12"/>
      <c r="BUT24" s="12"/>
      <c r="BUU24" s="12"/>
      <c r="BUV24" s="12"/>
      <c r="BUW24" s="12"/>
      <c r="BUX24" s="12"/>
      <c r="BUY24" s="12"/>
      <c r="BUZ24" s="12"/>
      <c r="BVA24" s="12"/>
      <c r="BVB24" s="12"/>
      <c r="BVC24" s="12"/>
      <c r="BVD24" s="12"/>
      <c r="BVE24" s="12"/>
      <c r="BVF24" s="12"/>
      <c r="BVG24" s="12"/>
      <c r="BVH24" s="12"/>
      <c r="BVI24" s="12"/>
      <c r="BVJ24" s="12"/>
      <c r="BVK24" s="12"/>
      <c r="BVL24" s="12"/>
      <c r="BVM24" s="12"/>
      <c r="BVN24" s="12"/>
      <c r="BVO24" s="12"/>
      <c r="BVP24" s="12"/>
      <c r="BVQ24" s="12"/>
      <c r="BVR24" s="12"/>
      <c r="BVS24" s="12"/>
      <c r="BVT24" s="12"/>
      <c r="BVU24" s="12"/>
      <c r="BVV24" s="12"/>
      <c r="BVW24" s="12"/>
      <c r="BVX24" s="12"/>
      <c r="BVY24" s="12"/>
      <c r="BVZ24" s="12"/>
      <c r="BWA24" s="12"/>
      <c r="BWB24" s="12"/>
      <c r="BWC24" s="12"/>
      <c r="BWD24" s="12"/>
      <c r="BWE24" s="12"/>
      <c r="BWF24" s="12"/>
      <c r="BWG24" s="12"/>
      <c r="BWH24" s="12"/>
      <c r="BWI24" s="12"/>
      <c r="BWJ24" s="12"/>
      <c r="BWK24" s="12"/>
      <c r="BWL24" s="12"/>
      <c r="BWM24" s="12"/>
      <c r="BWN24" s="12"/>
      <c r="BWO24" s="12"/>
      <c r="BWP24" s="12"/>
      <c r="BWQ24" s="12"/>
      <c r="BWR24" s="12"/>
      <c r="BWS24" s="12"/>
      <c r="BWT24" s="12"/>
      <c r="BWU24" s="12"/>
      <c r="BWV24" s="12"/>
      <c r="BWW24" s="12"/>
      <c r="BWX24" s="12"/>
      <c r="BWY24" s="12"/>
      <c r="BWZ24" s="12"/>
      <c r="BXA24" s="12"/>
      <c r="BXB24" s="12"/>
      <c r="BXC24" s="12"/>
      <c r="BXD24" s="12"/>
      <c r="BXE24" s="12"/>
      <c r="BXF24" s="12"/>
      <c r="BXG24" s="12"/>
      <c r="BXH24" s="12"/>
      <c r="BXI24" s="12"/>
      <c r="BXJ24" s="12"/>
      <c r="BXK24" s="12"/>
      <c r="BXL24" s="12"/>
      <c r="BXM24" s="12"/>
      <c r="BXN24" s="12"/>
      <c r="BXO24" s="12"/>
      <c r="BXP24" s="12"/>
      <c r="BXQ24" s="12"/>
      <c r="BXR24" s="12"/>
      <c r="BXS24" s="12"/>
      <c r="BXT24" s="12"/>
      <c r="BXU24" s="12"/>
      <c r="BXV24" s="12"/>
      <c r="BXW24" s="12"/>
      <c r="BXX24" s="12"/>
      <c r="BXY24" s="12"/>
      <c r="BXZ24" s="12"/>
      <c r="BYA24" s="12"/>
      <c r="BYB24" s="12"/>
      <c r="BYC24" s="12"/>
      <c r="BYD24" s="12"/>
      <c r="BYE24" s="12"/>
      <c r="BYF24" s="12"/>
      <c r="BYG24" s="12"/>
      <c r="BYH24" s="12"/>
      <c r="BYI24" s="12"/>
      <c r="BYJ24" s="12"/>
      <c r="BYK24" s="12"/>
      <c r="BYL24" s="12"/>
      <c r="BYM24" s="12"/>
      <c r="BYN24" s="12"/>
      <c r="BYO24" s="12"/>
      <c r="BYP24" s="12"/>
      <c r="BYQ24" s="12"/>
      <c r="BYR24" s="12"/>
      <c r="BYS24" s="12"/>
      <c r="BYT24" s="12"/>
      <c r="BYU24" s="12"/>
      <c r="BYV24" s="12"/>
      <c r="BYW24" s="12"/>
      <c r="BYX24" s="12"/>
      <c r="BYY24" s="12"/>
      <c r="BYZ24" s="12"/>
      <c r="BZA24" s="12"/>
      <c r="BZB24" s="12"/>
      <c r="BZC24" s="12"/>
      <c r="BZD24" s="12"/>
      <c r="BZE24" s="12"/>
      <c r="BZF24" s="12"/>
      <c r="BZG24" s="12"/>
      <c r="BZH24" s="12"/>
      <c r="BZI24" s="12"/>
      <c r="BZJ24" s="12"/>
      <c r="BZK24" s="12"/>
      <c r="BZL24" s="12"/>
      <c r="BZM24" s="12"/>
      <c r="BZN24" s="12"/>
      <c r="BZO24" s="12"/>
      <c r="BZP24" s="12"/>
      <c r="BZQ24" s="12"/>
      <c r="BZR24" s="12"/>
      <c r="BZS24" s="12"/>
      <c r="BZT24" s="12"/>
      <c r="BZU24" s="12"/>
      <c r="BZV24" s="12"/>
      <c r="BZW24" s="12"/>
      <c r="BZX24" s="12"/>
      <c r="BZY24" s="12"/>
      <c r="BZZ24" s="12"/>
      <c r="CAA24" s="12"/>
      <c r="CAB24" s="12"/>
      <c r="CAC24" s="12"/>
      <c r="CAD24" s="12"/>
      <c r="CAE24" s="12"/>
      <c r="CAF24" s="12"/>
      <c r="CAG24" s="12"/>
      <c r="CAH24" s="12"/>
      <c r="CAI24" s="12"/>
      <c r="CAJ24" s="12"/>
      <c r="CAK24" s="12"/>
      <c r="CAL24" s="12"/>
      <c r="CAM24" s="12"/>
      <c r="CAN24" s="12"/>
      <c r="CAO24" s="12"/>
      <c r="CAP24" s="12"/>
      <c r="CAQ24" s="12"/>
      <c r="CAR24" s="12"/>
      <c r="CAS24" s="12"/>
      <c r="CAT24" s="12"/>
      <c r="CAU24" s="12"/>
      <c r="CAV24" s="12"/>
      <c r="CAW24" s="12"/>
      <c r="CAX24" s="12"/>
      <c r="CAY24" s="12"/>
      <c r="CAZ24" s="12"/>
      <c r="CBA24" s="12"/>
      <c r="CBB24" s="12"/>
      <c r="CBC24" s="12"/>
      <c r="CBD24" s="12"/>
      <c r="CBE24" s="12"/>
      <c r="CBF24" s="12"/>
      <c r="CBG24" s="12"/>
      <c r="CBH24" s="12"/>
      <c r="CBI24" s="12"/>
      <c r="CBJ24" s="12"/>
      <c r="CBK24" s="12"/>
      <c r="CBL24" s="12"/>
      <c r="CBM24" s="12"/>
      <c r="CBN24" s="12"/>
      <c r="CBO24" s="12"/>
      <c r="CBP24" s="12"/>
      <c r="CBQ24" s="12"/>
      <c r="CBR24" s="12"/>
      <c r="CBS24" s="12"/>
      <c r="CBT24" s="12"/>
      <c r="CBU24" s="12"/>
      <c r="CBV24" s="12"/>
      <c r="CBW24" s="12"/>
      <c r="CBX24" s="12"/>
      <c r="CBY24" s="12"/>
      <c r="CBZ24" s="12"/>
      <c r="CCA24" s="12"/>
      <c r="CCB24" s="12"/>
      <c r="CCC24" s="12"/>
      <c r="CCD24" s="12"/>
      <c r="CCE24" s="12"/>
      <c r="CCF24" s="12"/>
      <c r="CCG24" s="12"/>
      <c r="CCH24" s="12"/>
      <c r="CCI24" s="12"/>
      <c r="CCJ24" s="12"/>
      <c r="CCK24" s="12"/>
      <c r="CCL24" s="12"/>
      <c r="CCM24" s="12"/>
      <c r="CCN24" s="12"/>
      <c r="CCO24" s="12"/>
      <c r="CCP24" s="12"/>
      <c r="CCQ24" s="12"/>
      <c r="CCR24" s="12"/>
      <c r="CCS24" s="12"/>
      <c r="CCT24" s="12"/>
      <c r="CCU24" s="12"/>
      <c r="CCV24" s="12"/>
      <c r="CCW24" s="12"/>
      <c r="CCX24" s="12"/>
      <c r="CCY24" s="12"/>
      <c r="CCZ24" s="12"/>
      <c r="CDA24" s="12"/>
      <c r="CDB24" s="12"/>
      <c r="CDC24" s="12"/>
      <c r="CDD24" s="12"/>
      <c r="CDE24" s="12"/>
      <c r="CDF24" s="12"/>
      <c r="CDG24" s="12"/>
      <c r="CDH24" s="12"/>
      <c r="CDI24" s="12"/>
      <c r="CDJ24" s="12"/>
      <c r="CDK24" s="12"/>
      <c r="CDL24" s="12"/>
      <c r="CDM24" s="12"/>
      <c r="CDN24" s="12"/>
      <c r="CDO24" s="12"/>
      <c r="CDP24" s="12"/>
      <c r="CDQ24" s="12"/>
      <c r="CDR24" s="12"/>
      <c r="CDS24" s="12"/>
      <c r="CDT24" s="12"/>
      <c r="CDU24" s="12"/>
      <c r="CDV24" s="12"/>
      <c r="CDW24" s="12"/>
      <c r="CDX24" s="12"/>
      <c r="CDY24" s="12"/>
      <c r="CDZ24" s="12"/>
      <c r="CEA24" s="12"/>
      <c r="CEB24" s="12"/>
      <c r="CEC24" s="12"/>
      <c r="CED24" s="12"/>
      <c r="CEE24" s="12"/>
      <c r="CEF24" s="12"/>
      <c r="CEG24" s="12"/>
      <c r="CEH24" s="12"/>
      <c r="CEI24" s="12"/>
      <c r="CEJ24" s="12"/>
      <c r="CEK24" s="12"/>
      <c r="CEL24" s="12"/>
      <c r="CEM24" s="12"/>
      <c r="CEN24" s="12"/>
      <c r="CEO24" s="12"/>
      <c r="CEP24" s="12"/>
      <c r="CEQ24" s="12"/>
      <c r="CER24" s="12"/>
      <c r="CES24" s="12"/>
      <c r="CET24" s="12"/>
      <c r="CEU24" s="12"/>
      <c r="CEV24" s="12"/>
      <c r="CEW24" s="12"/>
      <c r="CEX24" s="12"/>
      <c r="CEY24" s="12"/>
      <c r="CEZ24" s="12"/>
      <c r="CFA24" s="12"/>
      <c r="CFB24" s="12"/>
      <c r="CFC24" s="12"/>
      <c r="CFD24" s="12"/>
      <c r="CFE24" s="12"/>
      <c r="CFF24" s="12"/>
      <c r="CFG24" s="12"/>
      <c r="CFH24" s="12"/>
      <c r="CFI24" s="12"/>
      <c r="CFJ24" s="12"/>
      <c r="CFK24" s="12"/>
      <c r="CFL24" s="12"/>
      <c r="CFM24" s="12"/>
      <c r="CFN24" s="12"/>
      <c r="CFO24" s="12"/>
      <c r="CFP24" s="12"/>
      <c r="CFQ24" s="12"/>
      <c r="CFR24" s="12"/>
      <c r="CFS24" s="12"/>
      <c r="CFT24" s="12"/>
      <c r="CFU24" s="12"/>
      <c r="CFV24" s="12"/>
      <c r="CFW24" s="12"/>
      <c r="CFX24" s="12"/>
      <c r="CFY24" s="12"/>
      <c r="CFZ24" s="12"/>
      <c r="CGA24" s="12"/>
      <c r="CGB24" s="12"/>
      <c r="CGC24" s="12"/>
      <c r="CGD24" s="12"/>
      <c r="CGE24" s="12"/>
      <c r="CGF24" s="12"/>
      <c r="CGG24" s="12"/>
      <c r="CGH24" s="12"/>
      <c r="CGI24" s="12"/>
      <c r="CGJ24" s="12"/>
      <c r="CGK24" s="12"/>
      <c r="CGL24" s="12"/>
      <c r="CGM24" s="12"/>
      <c r="CGN24" s="12"/>
      <c r="CGO24" s="12"/>
      <c r="CGP24" s="12"/>
      <c r="CGQ24" s="12"/>
      <c r="CGR24" s="12"/>
      <c r="CGS24" s="12"/>
      <c r="CGT24" s="12"/>
      <c r="CGU24" s="12"/>
      <c r="CGV24" s="12"/>
      <c r="CGW24" s="12"/>
      <c r="CGX24" s="12"/>
      <c r="CGY24" s="12"/>
      <c r="CGZ24" s="12"/>
      <c r="CHA24" s="12"/>
      <c r="CHB24" s="12"/>
      <c r="CHC24" s="12"/>
      <c r="CHD24" s="12"/>
      <c r="CHE24" s="12"/>
      <c r="CHF24" s="12"/>
      <c r="CHG24" s="12"/>
      <c r="CHH24" s="12"/>
      <c r="CHI24" s="12"/>
      <c r="CHJ24" s="12"/>
      <c r="CHK24" s="12"/>
      <c r="CHL24" s="12"/>
      <c r="CHM24" s="12"/>
      <c r="CHN24" s="12"/>
      <c r="CHO24" s="12"/>
      <c r="CHP24" s="12"/>
      <c r="CHQ24" s="12"/>
      <c r="CHR24" s="12"/>
      <c r="CHS24" s="12"/>
      <c r="CHT24" s="12"/>
      <c r="CHU24" s="12"/>
      <c r="CHV24" s="12"/>
      <c r="CHW24" s="12"/>
      <c r="CHX24" s="12"/>
      <c r="CHY24" s="12"/>
      <c r="CHZ24" s="12"/>
      <c r="CIA24" s="12"/>
      <c r="CIB24" s="12"/>
      <c r="CIC24" s="12"/>
      <c r="CID24" s="12"/>
      <c r="CIE24" s="12"/>
      <c r="CIF24" s="12"/>
      <c r="CIG24" s="12"/>
      <c r="CIH24" s="12"/>
      <c r="CII24" s="12"/>
      <c r="CIJ24" s="12"/>
      <c r="CIK24" s="12"/>
      <c r="CIL24" s="12"/>
      <c r="CIM24" s="12"/>
      <c r="CIN24" s="12"/>
      <c r="CIO24" s="12"/>
      <c r="CIP24" s="12"/>
      <c r="CIQ24" s="12"/>
      <c r="CIR24" s="12"/>
      <c r="CIS24" s="12"/>
      <c r="CIT24" s="12"/>
      <c r="CIU24" s="12"/>
      <c r="CIV24" s="12"/>
      <c r="CIW24" s="12"/>
      <c r="CIX24" s="12"/>
      <c r="CIY24" s="12"/>
      <c r="CIZ24" s="12"/>
      <c r="CJA24" s="12"/>
      <c r="CJB24" s="12"/>
      <c r="CJC24" s="12"/>
      <c r="CJD24" s="12"/>
      <c r="CJE24" s="12"/>
      <c r="CJF24" s="12"/>
      <c r="CJG24" s="12"/>
      <c r="CJH24" s="12"/>
      <c r="CJI24" s="12"/>
      <c r="CJJ24" s="12"/>
      <c r="CJK24" s="12"/>
      <c r="CJL24" s="12"/>
      <c r="CJM24" s="12"/>
      <c r="CJN24" s="12"/>
      <c r="CJO24" s="12"/>
      <c r="CJP24" s="12"/>
      <c r="CJQ24" s="12"/>
      <c r="CJR24" s="12"/>
      <c r="CJS24" s="12"/>
      <c r="CJT24" s="12"/>
      <c r="CJU24" s="12"/>
      <c r="CJV24" s="12"/>
      <c r="CJW24" s="12"/>
      <c r="CJX24" s="12"/>
      <c r="CJY24" s="12"/>
      <c r="CJZ24" s="12"/>
      <c r="CKA24" s="12"/>
      <c r="CKB24" s="12"/>
      <c r="CKC24" s="12"/>
      <c r="CKD24" s="12"/>
      <c r="CKE24" s="12"/>
      <c r="CKF24" s="12"/>
      <c r="CKG24" s="12"/>
      <c r="CKH24" s="12"/>
      <c r="CKI24" s="12"/>
      <c r="CKJ24" s="12"/>
      <c r="CKK24" s="12"/>
      <c r="CKL24" s="12"/>
      <c r="CKM24" s="12"/>
      <c r="CKN24" s="12"/>
      <c r="CKO24" s="12"/>
      <c r="CKP24" s="12"/>
      <c r="CKQ24" s="12"/>
      <c r="CKR24" s="12"/>
      <c r="CKS24" s="12"/>
      <c r="CKT24" s="12"/>
      <c r="CKU24" s="12"/>
      <c r="CKV24" s="12"/>
      <c r="CKW24" s="12"/>
      <c r="CKX24" s="12"/>
      <c r="CKY24" s="12"/>
      <c r="CKZ24" s="12"/>
      <c r="CLA24" s="12"/>
      <c r="CLB24" s="12"/>
      <c r="CLC24" s="12"/>
      <c r="CLD24" s="12"/>
      <c r="CLE24" s="12"/>
      <c r="CLF24" s="12"/>
      <c r="CLG24" s="12"/>
      <c r="CLH24" s="12"/>
      <c r="CLI24" s="12"/>
      <c r="CLJ24" s="12"/>
      <c r="CLK24" s="12"/>
      <c r="CLL24" s="12"/>
      <c r="CLM24" s="12"/>
      <c r="CLN24" s="12"/>
      <c r="CLO24" s="12"/>
      <c r="CLP24" s="12"/>
      <c r="CLQ24" s="12"/>
      <c r="CLR24" s="12"/>
      <c r="CLS24" s="12"/>
      <c r="CLT24" s="12"/>
      <c r="CLU24" s="12"/>
      <c r="CLV24" s="12"/>
      <c r="CLW24" s="12"/>
      <c r="CLX24" s="12"/>
      <c r="CLY24" s="12"/>
      <c r="CLZ24" s="12"/>
      <c r="CMA24" s="12"/>
      <c r="CMB24" s="12"/>
      <c r="CMC24" s="12"/>
      <c r="CMD24" s="12"/>
      <c r="CME24" s="12"/>
      <c r="CMF24" s="12"/>
      <c r="CMG24" s="12"/>
      <c r="CMH24" s="12"/>
      <c r="CMI24" s="12"/>
      <c r="CMJ24" s="12"/>
      <c r="CMK24" s="12"/>
      <c r="CML24" s="12"/>
      <c r="CMM24" s="12"/>
      <c r="CMN24" s="12"/>
      <c r="CMO24" s="12"/>
      <c r="CMP24" s="12"/>
      <c r="CMQ24" s="12"/>
      <c r="CMR24" s="12"/>
      <c r="CMS24" s="12"/>
      <c r="CMT24" s="12"/>
      <c r="CMU24" s="12"/>
      <c r="CMV24" s="12"/>
      <c r="CMW24" s="12"/>
      <c r="CMX24" s="12"/>
      <c r="CMY24" s="12"/>
      <c r="CMZ24" s="12"/>
      <c r="CNA24" s="12"/>
      <c r="CNB24" s="12"/>
      <c r="CNC24" s="12"/>
      <c r="CND24" s="12"/>
      <c r="CNE24" s="12"/>
      <c r="CNF24" s="12"/>
      <c r="CNG24" s="12"/>
      <c r="CNH24" s="12"/>
      <c r="CNI24" s="12"/>
      <c r="CNJ24" s="12"/>
      <c r="CNK24" s="12"/>
      <c r="CNL24" s="12"/>
      <c r="CNM24" s="12"/>
      <c r="CNN24" s="12"/>
      <c r="CNO24" s="12"/>
      <c r="CNP24" s="12"/>
      <c r="CNQ24" s="12"/>
      <c r="CNR24" s="12"/>
      <c r="CNS24" s="12"/>
      <c r="CNT24" s="12"/>
      <c r="CNU24" s="12"/>
      <c r="CNV24" s="12"/>
      <c r="CNW24" s="12"/>
      <c r="CNX24" s="12"/>
      <c r="CNY24" s="12"/>
      <c r="CNZ24" s="12"/>
      <c r="COA24" s="12"/>
      <c r="COB24" s="12"/>
      <c r="COC24" s="12"/>
      <c r="COD24" s="12"/>
      <c r="COE24" s="12"/>
      <c r="COF24" s="12"/>
      <c r="COG24" s="12"/>
      <c r="COH24" s="12"/>
      <c r="COI24" s="12"/>
      <c r="COJ24" s="12"/>
      <c r="COK24" s="12"/>
      <c r="COL24" s="12"/>
      <c r="COM24" s="12"/>
      <c r="CON24" s="12"/>
      <c r="COO24" s="12"/>
      <c r="COP24" s="12"/>
      <c r="COQ24" s="12"/>
      <c r="COR24" s="12"/>
      <c r="COS24" s="12"/>
      <c r="COT24" s="12"/>
      <c r="COU24" s="12"/>
      <c r="COV24" s="12"/>
      <c r="COW24" s="12"/>
      <c r="COX24" s="12"/>
      <c r="COY24" s="12"/>
      <c r="COZ24" s="12"/>
      <c r="CPA24" s="12"/>
      <c r="CPB24" s="12"/>
      <c r="CPC24" s="12"/>
      <c r="CPD24" s="12"/>
      <c r="CPE24" s="12"/>
      <c r="CPF24" s="12"/>
      <c r="CPG24" s="12"/>
      <c r="CPH24" s="12"/>
      <c r="CPI24" s="12"/>
      <c r="CPJ24" s="12"/>
      <c r="CPK24" s="12"/>
      <c r="CPL24" s="12"/>
      <c r="CPM24" s="12"/>
      <c r="CPN24" s="12"/>
      <c r="CPO24" s="12"/>
      <c r="CPP24" s="12"/>
      <c r="CPQ24" s="12"/>
      <c r="CPR24" s="12"/>
      <c r="CPS24" s="12"/>
      <c r="CPT24" s="12"/>
      <c r="CPU24" s="12"/>
      <c r="CPV24" s="12"/>
      <c r="CPW24" s="12"/>
      <c r="CPX24" s="12"/>
      <c r="CPY24" s="12"/>
      <c r="CPZ24" s="12"/>
      <c r="CQA24" s="12"/>
      <c r="CQB24" s="12"/>
      <c r="CQC24" s="12"/>
      <c r="CQD24" s="12"/>
      <c r="CQE24" s="12"/>
      <c r="CQF24" s="12"/>
      <c r="CQG24" s="12"/>
      <c r="CQH24" s="12"/>
      <c r="CQI24" s="12"/>
      <c r="CQJ24" s="12"/>
      <c r="CQK24" s="12"/>
      <c r="CQL24" s="12"/>
      <c r="CQM24" s="12"/>
      <c r="CQN24" s="12"/>
      <c r="CQO24" s="12"/>
      <c r="CQP24" s="12"/>
      <c r="CQQ24" s="12"/>
      <c r="CQR24" s="12"/>
      <c r="CQS24" s="12"/>
      <c r="CQT24" s="12"/>
      <c r="CQU24" s="12"/>
      <c r="CQV24" s="12"/>
      <c r="CQW24" s="12"/>
      <c r="CQX24" s="12"/>
      <c r="CQY24" s="12"/>
      <c r="CQZ24" s="12"/>
      <c r="CRA24" s="12"/>
      <c r="CRB24" s="12"/>
      <c r="CRC24" s="12"/>
      <c r="CRD24" s="12"/>
      <c r="CRE24" s="12"/>
      <c r="CRF24" s="12"/>
      <c r="CRG24" s="12"/>
      <c r="CRH24" s="12"/>
      <c r="CRI24" s="12"/>
      <c r="CRJ24" s="12"/>
      <c r="CRK24" s="12"/>
      <c r="CRL24" s="12"/>
      <c r="CRM24" s="12"/>
      <c r="CRN24" s="12"/>
      <c r="CRO24" s="12"/>
      <c r="CRP24" s="12"/>
      <c r="CRQ24" s="12"/>
      <c r="CRR24" s="12"/>
      <c r="CRS24" s="12"/>
      <c r="CRT24" s="12"/>
      <c r="CRU24" s="12"/>
      <c r="CRV24" s="12"/>
      <c r="CRW24" s="12"/>
      <c r="CRX24" s="12"/>
      <c r="CRY24" s="12"/>
      <c r="CRZ24" s="12"/>
      <c r="CSA24" s="12"/>
      <c r="CSB24" s="12"/>
      <c r="CSC24" s="12"/>
      <c r="CSD24" s="12"/>
      <c r="CSE24" s="12"/>
      <c r="CSF24" s="12"/>
      <c r="CSG24" s="12"/>
      <c r="CSH24" s="12"/>
      <c r="CSI24" s="12"/>
      <c r="CSJ24" s="12"/>
      <c r="CSK24" s="12"/>
      <c r="CSL24" s="12"/>
      <c r="CSM24" s="12"/>
      <c r="CSN24" s="12"/>
      <c r="CSO24" s="12"/>
      <c r="CSP24" s="12"/>
      <c r="CSQ24" s="12"/>
      <c r="CSR24" s="12"/>
      <c r="CSS24" s="12"/>
      <c r="CST24" s="12"/>
      <c r="CSU24" s="12"/>
      <c r="CSV24" s="12"/>
      <c r="CSW24" s="12"/>
      <c r="CSX24" s="12"/>
      <c r="CSY24" s="12"/>
      <c r="CSZ24" s="12"/>
      <c r="CTA24" s="12"/>
      <c r="CTB24" s="12"/>
      <c r="CTC24" s="12"/>
      <c r="CTD24" s="12"/>
      <c r="CTE24" s="12"/>
      <c r="CTF24" s="12"/>
      <c r="CTG24" s="12"/>
      <c r="CTH24" s="12"/>
      <c r="CTI24" s="12"/>
      <c r="CTJ24" s="12"/>
      <c r="CTK24" s="12"/>
      <c r="CTL24" s="12"/>
      <c r="CTM24" s="12"/>
      <c r="CTN24" s="12"/>
      <c r="CTO24" s="12"/>
      <c r="CTP24" s="12"/>
      <c r="CTQ24" s="12"/>
      <c r="CTR24" s="12"/>
      <c r="CTS24" s="12"/>
      <c r="CTT24" s="12"/>
      <c r="CTU24" s="12"/>
      <c r="CTV24" s="12"/>
      <c r="CTW24" s="12"/>
      <c r="CTX24" s="12"/>
      <c r="CTY24" s="12"/>
      <c r="CTZ24" s="12"/>
      <c r="CUA24" s="12"/>
      <c r="CUB24" s="12"/>
      <c r="CUC24" s="12"/>
      <c r="CUD24" s="12"/>
      <c r="CUE24" s="12"/>
      <c r="CUF24" s="12"/>
      <c r="CUG24" s="12"/>
      <c r="CUH24" s="12"/>
      <c r="CUI24" s="12"/>
      <c r="CUJ24" s="12"/>
      <c r="CUK24" s="12"/>
      <c r="CUL24" s="12"/>
      <c r="CUM24" s="12"/>
      <c r="CUN24" s="12"/>
      <c r="CUO24" s="12"/>
      <c r="CUP24" s="12"/>
      <c r="CUQ24" s="12"/>
      <c r="CUR24" s="12"/>
      <c r="CUS24" s="12"/>
      <c r="CUT24" s="12"/>
      <c r="CUU24" s="12"/>
      <c r="CUV24" s="12"/>
      <c r="CUW24" s="12"/>
      <c r="CUX24" s="12"/>
      <c r="CUY24" s="12"/>
      <c r="CUZ24" s="12"/>
      <c r="CVA24" s="12"/>
      <c r="CVB24" s="12"/>
      <c r="CVC24" s="12"/>
      <c r="CVD24" s="12"/>
      <c r="CVE24" s="12"/>
      <c r="CVF24" s="12"/>
      <c r="CVG24" s="12"/>
      <c r="CVH24" s="12"/>
      <c r="CVI24" s="12"/>
      <c r="CVJ24" s="12"/>
      <c r="CVK24" s="12"/>
      <c r="CVL24" s="12"/>
      <c r="CVM24" s="12"/>
      <c r="CVN24" s="12"/>
      <c r="CVO24" s="12"/>
      <c r="CVP24" s="12"/>
      <c r="CVQ24" s="12"/>
      <c r="CVR24" s="12"/>
      <c r="CVS24" s="12"/>
      <c r="CVT24" s="12"/>
      <c r="CVU24" s="12"/>
      <c r="CVV24" s="12"/>
      <c r="CVW24" s="12"/>
      <c r="CVX24" s="12"/>
      <c r="CVY24" s="12"/>
      <c r="CVZ24" s="12"/>
      <c r="CWA24" s="12"/>
      <c r="CWB24" s="12"/>
      <c r="CWC24" s="12"/>
      <c r="CWD24" s="12"/>
      <c r="CWE24" s="12"/>
      <c r="CWF24" s="12"/>
      <c r="CWG24" s="12"/>
      <c r="CWH24" s="12"/>
      <c r="CWI24" s="12"/>
      <c r="CWJ24" s="12"/>
      <c r="CWK24" s="12"/>
      <c r="CWL24" s="12"/>
      <c r="CWM24" s="12"/>
      <c r="CWN24" s="12"/>
      <c r="CWO24" s="12"/>
      <c r="CWP24" s="12"/>
      <c r="CWQ24" s="12"/>
      <c r="CWR24" s="12"/>
      <c r="CWS24" s="12"/>
      <c r="CWT24" s="12"/>
      <c r="CWU24" s="12"/>
      <c r="CWV24" s="12"/>
      <c r="CWW24" s="12"/>
      <c r="CWX24" s="12"/>
      <c r="CWY24" s="12"/>
      <c r="CWZ24" s="12"/>
      <c r="CXA24" s="12"/>
      <c r="CXB24" s="12"/>
      <c r="CXC24" s="12"/>
      <c r="CXD24" s="12"/>
      <c r="CXE24" s="12"/>
      <c r="CXF24" s="12"/>
      <c r="CXG24" s="12"/>
      <c r="CXH24" s="12"/>
      <c r="CXI24" s="12"/>
      <c r="CXJ24" s="12"/>
      <c r="CXK24" s="12"/>
      <c r="CXL24" s="12"/>
      <c r="CXM24" s="12"/>
      <c r="CXN24" s="12"/>
      <c r="CXO24" s="12"/>
      <c r="CXP24" s="12"/>
      <c r="CXQ24" s="12"/>
      <c r="CXR24" s="12"/>
      <c r="CXS24" s="12"/>
      <c r="CXT24" s="12"/>
      <c r="CXU24" s="12"/>
      <c r="CXV24" s="12"/>
      <c r="CXW24" s="12"/>
      <c r="CXX24" s="12"/>
      <c r="CXY24" s="12"/>
      <c r="CXZ24" s="12"/>
      <c r="CYA24" s="12"/>
      <c r="CYB24" s="12"/>
      <c r="CYC24" s="12"/>
      <c r="CYD24" s="12"/>
      <c r="CYE24" s="12"/>
      <c r="CYF24" s="12"/>
      <c r="CYG24" s="12"/>
      <c r="CYH24" s="12"/>
      <c r="CYI24" s="12"/>
      <c r="CYJ24" s="12"/>
      <c r="CYK24" s="12"/>
      <c r="CYL24" s="12"/>
      <c r="CYM24" s="12"/>
      <c r="CYN24" s="12"/>
      <c r="CYO24" s="12"/>
      <c r="CYP24" s="12"/>
      <c r="CYQ24" s="12"/>
      <c r="CYR24" s="12"/>
      <c r="CYS24" s="12"/>
      <c r="CYT24" s="12"/>
      <c r="CYU24" s="12"/>
      <c r="CYV24" s="12"/>
      <c r="CYW24" s="12"/>
      <c r="CYX24" s="12"/>
      <c r="CYY24" s="12"/>
      <c r="CYZ24" s="12"/>
      <c r="CZA24" s="12"/>
      <c r="CZB24" s="12"/>
      <c r="CZC24" s="12"/>
      <c r="CZD24" s="12"/>
      <c r="CZE24" s="12"/>
      <c r="CZF24" s="12"/>
      <c r="CZG24" s="12"/>
      <c r="CZH24" s="12"/>
      <c r="CZI24" s="12"/>
      <c r="CZJ24" s="12"/>
      <c r="CZK24" s="12"/>
      <c r="CZL24" s="12"/>
      <c r="CZM24" s="12"/>
      <c r="CZN24" s="12"/>
      <c r="CZO24" s="12"/>
      <c r="CZP24" s="12"/>
      <c r="CZQ24" s="12"/>
      <c r="CZR24" s="12"/>
      <c r="CZS24" s="12"/>
      <c r="CZT24" s="12"/>
      <c r="CZU24" s="12"/>
      <c r="CZV24" s="12"/>
      <c r="CZW24" s="12"/>
      <c r="CZX24" s="12"/>
      <c r="CZY24" s="12"/>
      <c r="CZZ24" s="12"/>
      <c r="DAA24" s="12"/>
      <c r="DAB24" s="12"/>
      <c r="DAC24" s="12"/>
      <c r="DAD24" s="12"/>
      <c r="DAE24" s="12"/>
      <c r="DAF24" s="12"/>
      <c r="DAG24" s="12"/>
      <c r="DAH24" s="12"/>
      <c r="DAI24" s="12"/>
      <c r="DAJ24" s="12"/>
      <c r="DAK24" s="12"/>
      <c r="DAL24" s="12"/>
      <c r="DAM24" s="12"/>
      <c r="DAN24" s="12"/>
      <c r="DAO24" s="12"/>
      <c r="DAP24" s="12"/>
      <c r="DAQ24" s="12"/>
      <c r="DAR24" s="12"/>
      <c r="DAS24" s="12"/>
      <c r="DAT24" s="12"/>
      <c r="DAU24" s="12"/>
      <c r="DAV24" s="12"/>
      <c r="DAW24" s="12"/>
      <c r="DAX24" s="12"/>
      <c r="DAY24" s="12"/>
      <c r="DAZ24" s="12"/>
      <c r="DBA24" s="12"/>
      <c r="DBB24" s="12"/>
      <c r="DBC24" s="12"/>
      <c r="DBD24" s="12"/>
      <c r="DBE24" s="12"/>
      <c r="DBF24" s="12"/>
      <c r="DBG24" s="12"/>
      <c r="DBH24" s="12"/>
      <c r="DBI24" s="12"/>
      <c r="DBJ24" s="12"/>
      <c r="DBK24" s="12"/>
      <c r="DBL24" s="12"/>
      <c r="DBM24" s="12"/>
    </row>
    <row r="25" spans="1:2769" s="11" customFormat="1" ht="227" customHeight="1">
      <c r="A25" s="80" t="s">
        <v>114</v>
      </c>
      <c r="B25" s="89" t="s">
        <v>312</v>
      </c>
      <c r="C25" s="80" t="s">
        <v>48</v>
      </c>
      <c r="D25" s="80" t="s">
        <v>1738</v>
      </c>
      <c r="E25" s="80" t="s">
        <v>61</v>
      </c>
      <c r="F25" s="80" t="s">
        <v>102</v>
      </c>
      <c r="G25" s="80" t="s">
        <v>171</v>
      </c>
      <c r="H25" s="80" t="s">
        <v>135</v>
      </c>
      <c r="I25" s="80" t="s">
        <v>199</v>
      </c>
      <c r="J25" s="80" t="s">
        <v>199</v>
      </c>
      <c r="K25" s="80" t="s">
        <v>77</v>
      </c>
      <c r="L25" s="80" t="s">
        <v>83</v>
      </c>
      <c r="M25" s="90">
        <v>42475</v>
      </c>
      <c r="N25" s="80" t="s">
        <v>95</v>
      </c>
      <c r="O25" s="80">
        <v>-25.542000000000002</v>
      </c>
      <c r="P25" s="80">
        <v>31.315999999999999</v>
      </c>
      <c r="Q25" s="80" t="s">
        <v>1963</v>
      </c>
      <c r="R25" s="80" t="s">
        <v>199</v>
      </c>
      <c r="S25" s="80" t="s">
        <v>80</v>
      </c>
      <c r="T25" s="80" t="s">
        <v>136</v>
      </c>
      <c r="U25" s="80" t="s">
        <v>38</v>
      </c>
      <c r="V25" s="80" t="s">
        <v>186</v>
      </c>
      <c r="W25" s="80" t="s">
        <v>44</v>
      </c>
      <c r="X25" s="80" t="s">
        <v>82</v>
      </c>
      <c r="Y25" s="80" t="s">
        <v>199</v>
      </c>
      <c r="Z25" s="80" t="s">
        <v>199</v>
      </c>
      <c r="AA25" s="89" t="s">
        <v>157</v>
      </c>
      <c r="AB25" s="89" t="s">
        <v>307</v>
      </c>
      <c r="AC25" s="80" t="s">
        <v>1719</v>
      </c>
      <c r="AD25" s="80" t="s">
        <v>36</v>
      </c>
      <c r="AE25" s="80" t="s">
        <v>199</v>
      </c>
      <c r="AF25" s="80" t="s">
        <v>199</v>
      </c>
      <c r="AG25" s="80" t="s">
        <v>199</v>
      </c>
      <c r="AH25" s="80" t="s">
        <v>199</v>
      </c>
      <c r="AI25" s="80" t="s">
        <v>199</v>
      </c>
      <c r="AJ25" s="80" t="s">
        <v>199</v>
      </c>
      <c r="AK25" s="80" t="s">
        <v>199</v>
      </c>
      <c r="AL25" s="80" t="s">
        <v>199</v>
      </c>
      <c r="AM25" s="80"/>
      <c r="AN25" s="80" t="s">
        <v>24</v>
      </c>
      <c r="AO25" s="80" t="s">
        <v>83</v>
      </c>
      <c r="AP25" s="80" t="s">
        <v>1336</v>
      </c>
      <c r="AQ25" s="80" t="s">
        <v>1632</v>
      </c>
      <c r="AR25" s="80" t="s">
        <v>199</v>
      </c>
      <c r="AS25" s="80" t="s">
        <v>199</v>
      </c>
      <c r="AT25" s="90" t="s">
        <v>199</v>
      </c>
      <c r="AU25" s="80" t="s">
        <v>101</v>
      </c>
      <c r="AV25" s="80" t="s">
        <v>2117</v>
      </c>
      <c r="AW25" s="95" t="s">
        <v>1602</v>
      </c>
      <c r="AX25" s="80" t="s">
        <v>105</v>
      </c>
      <c r="AY25" s="80" t="s">
        <v>138</v>
      </c>
      <c r="AZ25" s="80" t="s">
        <v>528</v>
      </c>
      <c r="BA25" s="80"/>
      <c r="BB25" s="80" t="s">
        <v>94</v>
      </c>
      <c r="BC25" s="94">
        <v>42475</v>
      </c>
      <c r="BD25" s="12"/>
      <c r="BE25" s="12"/>
      <c r="BF25" s="12"/>
      <c r="BG25" s="12"/>
      <c r="BH25" s="12"/>
      <c r="BI25" s="12"/>
      <c r="BJ25" s="12"/>
      <c r="BK25" s="12"/>
      <c r="BL25" s="12"/>
      <c r="BM25" s="12"/>
      <c r="BN25" s="12"/>
      <c r="BO25" s="12"/>
      <c r="BP25" s="12"/>
      <c r="BQ25" s="12"/>
      <c r="BR25" s="12"/>
      <c r="BS25" s="12"/>
      <c r="BT25" s="12"/>
      <c r="BU25" s="12"/>
      <c r="BV25" s="12"/>
      <c r="BW25" s="12"/>
      <c r="BX25" s="12"/>
      <c r="BY25" s="12"/>
      <c r="BZ25" s="12"/>
      <c r="CA25" s="12"/>
      <c r="CB25" s="12"/>
      <c r="CC25" s="12"/>
      <c r="CD25" s="12"/>
      <c r="CE25" s="12"/>
      <c r="CF25" s="12"/>
      <c r="CG25" s="12"/>
      <c r="CH25" s="12"/>
      <c r="CI25" s="12"/>
      <c r="CJ25" s="12"/>
      <c r="CK25" s="12"/>
      <c r="CL25" s="12"/>
      <c r="CM25" s="12"/>
      <c r="CN25" s="12"/>
      <c r="CO25" s="12"/>
      <c r="CP25" s="12"/>
      <c r="CQ25" s="12"/>
      <c r="CR25" s="12"/>
      <c r="CS25" s="12"/>
      <c r="CT25" s="12"/>
      <c r="CU25" s="12"/>
      <c r="CV25" s="12"/>
      <c r="CW25" s="12"/>
      <c r="CX25" s="12"/>
      <c r="CY25" s="12"/>
      <c r="CZ25" s="12"/>
      <c r="DA25" s="12"/>
      <c r="DB25" s="12"/>
      <c r="DC25" s="12"/>
      <c r="DD25" s="12"/>
      <c r="DE25" s="12"/>
      <c r="DF25" s="12"/>
      <c r="DG25" s="12"/>
      <c r="DH25" s="12"/>
      <c r="DI25" s="12"/>
      <c r="DJ25" s="12"/>
      <c r="DK25" s="12"/>
      <c r="DL25" s="12"/>
      <c r="DM25" s="12"/>
      <c r="DN25" s="12"/>
      <c r="DO25" s="12"/>
      <c r="DP25" s="12"/>
      <c r="DQ25" s="12"/>
      <c r="DR25" s="12"/>
      <c r="DS25" s="12"/>
      <c r="DT25" s="12"/>
      <c r="DU25" s="12"/>
      <c r="DV25" s="12"/>
      <c r="DW25" s="12"/>
      <c r="DX25" s="12"/>
      <c r="DY25" s="12"/>
      <c r="DZ25" s="12"/>
      <c r="EA25" s="12"/>
      <c r="EB25" s="12"/>
      <c r="EC25" s="12"/>
      <c r="ED25" s="12"/>
      <c r="EE25" s="12"/>
      <c r="EF25" s="12"/>
      <c r="EG25" s="12"/>
      <c r="EH25" s="12"/>
      <c r="EI25" s="12"/>
      <c r="EJ25" s="12"/>
      <c r="EK25" s="12"/>
      <c r="EL25" s="12"/>
      <c r="EM25" s="12"/>
      <c r="EN25" s="12"/>
      <c r="EO25" s="12"/>
      <c r="EP25" s="12"/>
      <c r="EQ25" s="12"/>
      <c r="ER25" s="12"/>
      <c r="ES25" s="12"/>
      <c r="ET25" s="12"/>
      <c r="EU25" s="12"/>
      <c r="EV25" s="12"/>
      <c r="EW25" s="12"/>
      <c r="EX25" s="12"/>
      <c r="EY25" s="12"/>
      <c r="EZ25" s="12"/>
      <c r="FA25" s="12"/>
      <c r="FB25" s="12"/>
      <c r="FC25" s="12"/>
      <c r="FD25" s="12"/>
      <c r="FE25" s="12"/>
      <c r="FF25" s="12"/>
      <c r="FG25" s="12"/>
      <c r="FH25" s="12"/>
      <c r="FI25" s="12"/>
      <c r="FJ25" s="12"/>
      <c r="FK25" s="12"/>
      <c r="FL25" s="12"/>
      <c r="FM25" s="12"/>
      <c r="FN25" s="12"/>
      <c r="FO25" s="12"/>
      <c r="FP25" s="12"/>
      <c r="FQ25" s="12"/>
      <c r="FR25" s="12"/>
      <c r="FS25" s="12"/>
      <c r="FT25" s="12"/>
      <c r="FU25" s="12"/>
      <c r="FV25" s="12"/>
      <c r="FW25" s="12"/>
      <c r="FX25" s="12"/>
      <c r="FY25" s="12"/>
      <c r="FZ25" s="12"/>
      <c r="GA25" s="12"/>
      <c r="GB25" s="12"/>
      <c r="GC25" s="12"/>
      <c r="GD25" s="12"/>
      <c r="GE25" s="12"/>
      <c r="GF25" s="12"/>
      <c r="GG25" s="12"/>
      <c r="GH25" s="12"/>
      <c r="GI25" s="12"/>
      <c r="GJ25" s="12"/>
      <c r="GK25" s="12"/>
      <c r="GL25" s="12"/>
      <c r="GM25" s="12"/>
      <c r="GN25" s="12"/>
      <c r="GO25" s="12"/>
      <c r="GP25" s="12"/>
      <c r="GQ25" s="12"/>
      <c r="GR25" s="12"/>
      <c r="GS25" s="12"/>
      <c r="GT25" s="12"/>
      <c r="GU25" s="12"/>
      <c r="GV25" s="12"/>
      <c r="GW25" s="12"/>
      <c r="GX25" s="12"/>
      <c r="GY25" s="12"/>
      <c r="GZ25" s="12"/>
      <c r="HA25" s="12"/>
      <c r="HB25" s="12"/>
      <c r="HC25" s="12"/>
      <c r="HD25" s="12"/>
      <c r="HE25" s="12"/>
      <c r="HF25" s="12"/>
      <c r="HG25" s="12"/>
      <c r="HH25" s="12"/>
      <c r="HI25" s="12"/>
      <c r="HJ25" s="12"/>
      <c r="HK25" s="12"/>
      <c r="HL25" s="12"/>
      <c r="HM25" s="12"/>
      <c r="HN25" s="12"/>
      <c r="HO25" s="12"/>
      <c r="HP25" s="12"/>
      <c r="HQ25" s="12"/>
      <c r="HR25" s="12"/>
      <c r="HS25" s="12"/>
      <c r="HT25" s="12"/>
      <c r="HU25" s="12"/>
      <c r="HV25" s="12"/>
      <c r="HW25" s="12"/>
      <c r="HX25" s="12"/>
      <c r="HY25" s="12"/>
      <c r="HZ25" s="12"/>
      <c r="IA25" s="12"/>
      <c r="IB25" s="12"/>
      <c r="IC25" s="12"/>
      <c r="ID25" s="12"/>
      <c r="IE25" s="12"/>
      <c r="IF25" s="12"/>
      <c r="IG25" s="12"/>
      <c r="IH25" s="12"/>
      <c r="II25" s="12"/>
      <c r="IJ25" s="12"/>
      <c r="IK25" s="12"/>
      <c r="IL25" s="12"/>
      <c r="IM25" s="12"/>
      <c r="IN25" s="12"/>
      <c r="IO25" s="12"/>
      <c r="IP25" s="12"/>
      <c r="IQ25" s="12"/>
      <c r="IR25" s="12"/>
      <c r="IS25" s="12"/>
      <c r="IT25" s="12"/>
      <c r="IU25" s="12"/>
      <c r="IV25" s="12"/>
      <c r="IW25" s="12"/>
      <c r="IX25" s="12"/>
      <c r="IY25" s="12"/>
      <c r="IZ25" s="12"/>
      <c r="JA25" s="12"/>
      <c r="JB25" s="12"/>
      <c r="JC25" s="12"/>
      <c r="JD25" s="12"/>
      <c r="JE25" s="12"/>
      <c r="JF25" s="12"/>
      <c r="JG25" s="12"/>
      <c r="JH25" s="12"/>
      <c r="JI25" s="12"/>
      <c r="JJ25" s="12"/>
      <c r="JK25" s="12"/>
      <c r="JL25" s="12"/>
      <c r="JM25" s="12"/>
      <c r="JN25" s="12"/>
      <c r="JO25" s="12"/>
      <c r="JP25" s="12"/>
      <c r="JQ25" s="12"/>
      <c r="JR25" s="12"/>
      <c r="JS25" s="12"/>
      <c r="JT25" s="12"/>
      <c r="JU25" s="12"/>
      <c r="JV25" s="12"/>
      <c r="JW25" s="12"/>
      <c r="JX25" s="12"/>
      <c r="JY25" s="12"/>
      <c r="JZ25" s="12"/>
      <c r="KA25" s="12"/>
      <c r="KB25" s="12"/>
      <c r="KC25" s="12"/>
      <c r="KD25" s="12"/>
      <c r="KE25" s="12"/>
      <c r="KF25" s="12"/>
      <c r="KG25" s="12"/>
      <c r="KH25" s="12"/>
      <c r="KI25" s="12"/>
      <c r="KJ25" s="12"/>
      <c r="KK25" s="12"/>
      <c r="KL25" s="12"/>
      <c r="KM25" s="12"/>
      <c r="KN25" s="12"/>
      <c r="KO25" s="12"/>
      <c r="KP25" s="12"/>
      <c r="KQ25" s="12"/>
      <c r="KR25" s="12"/>
      <c r="KS25" s="12"/>
      <c r="KT25" s="12"/>
      <c r="KU25" s="12"/>
      <c r="KV25" s="12"/>
      <c r="KW25" s="12"/>
      <c r="KX25" s="12"/>
      <c r="KY25" s="12"/>
      <c r="KZ25" s="12"/>
      <c r="LA25" s="12"/>
      <c r="LB25" s="12"/>
      <c r="LC25" s="12"/>
      <c r="LD25" s="12"/>
      <c r="LE25" s="12"/>
      <c r="LF25" s="12"/>
      <c r="LG25" s="12"/>
      <c r="LH25" s="12"/>
      <c r="LI25" s="12"/>
      <c r="LJ25" s="12"/>
      <c r="LK25" s="12"/>
      <c r="LL25" s="12"/>
      <c r="LM25" s="12"/>
      <c r="LN25" s="12"/>
      <c r="LO25" s="12"/>
      <c r="LP25" s="12"/>
      <c r="LQ25" s="12"/>
      <c r="LR25" s="12"/>
      <c r="LS25" s="12"/>
      <c r="LT25" s="12"/>
      <c r="LU25" s="12"/>
      <c r="LV25" s="12"/>
      <c r="LW25" s="12"/>
      <c r="LX25" s="12"/>
      <c r="LY25" s="12"/>
      <c r="LZ25" s="12"/>
      <c r="MA25" s="12"/>
      <c r="MB25" s="12"/>
      <c r="MC25" s="12"/>
      <c r="MD25" s="12"/>
      <c r="ME25" s="12"/>
      <c r="MF25" s="12"/>
      <c r="MG25" s="12"/>
      <c r="MH25" s="12"/>
      <c r="MI25" s="12"/>
      <c r="MJ25" s="12"/>
      <c r="MK25" s="12"/>
      <c r="ML25" s="12"/>
      <c r="MM25" s="12"/>
      <c r="MN25" s="12"/>
      <c r="MO25" s="12"/>
      <c r="MP25" s="12"/>
      <c r="MQ25" s="12"/>
      <c r="MR25" s="12"/>
      <c r="MS25" s="12"/>
      <c r="MT25" s="12"/>
      <c r="MU25" s="12"/>
      <c r="MV25" s="12"/>
      <c r="MW25" s="12"/>
      <c r="MX25" s="12"/>
      <c r="MY25" s="12"/>
      <c r="MZ25" s="12"/>
      <c r="NA25" s="12"/>
      <c r="NB25" s="12"/>
      <c r="NC25" s="12"/>
      <c r="ND25" s="12"/>
      <c r="NE25" s="12"/>
      <c r="NF25" s="12"/>
      <c r="NG25" s="12"/>
      <c r="NH25" s="12"/>
      <c r="NI25" s="12"/>
      <c r="NJ25" s="12"/>
      <c r="NK25" s="12"/>
      <c r="NL25" s="12"/>
      <c r="NM25" s="12"/>
      <c r="NN25" s="12"/>
      <c r="NO25" s="12"/>
      <c r="NP25" s="12"/>
      <c r="NQ25" s="12"/>
      <c r="NR25" s="12"/>
      <c r="NS25" s="12"/>
      <c r="NT25" s="12"/>
      <c r="NU25" s="12"/>
      <c r="NV25" s="12"/>
      <c r="NW25" s="12"/>
      <c r="NX25" s="12"/>
      <c r="NY25" s="12"/>
      <c r="NZ25" s="12"/>
      <c r="OA25" s="12"/>
      <c r="OB25" s="12"/>
      <c r="OC25" s="12"/>
      <c r="OD25" s="12"/>
      <c r="OE25" s="12"/>
      <c r="OF25" s="12"/>
      <c r="OG25" s="12"/>
      <c r="OH25" s="12"/>
      <c r="OI25" s="12"/>
      <c r="OJ25" s="12"/>
      <c r="OK25" s="12"/>
      <c r="OL25" s="12"/>
      <c r="OM25" s="12"/>
      <c r="ON25" s="12"/>
      <c r="OO25" s="12"/>
      <c r="OP25" s="12"/>
      <c r="OQ25" s="12"/>
      <c r="OR25" s="12"/>
      <c r="OS25" s="12"/>
      <c r="OT25" s="12"/>
      <c r="OU25" s="12"/>
      <c r="OV25" s="12"/>
      <c r="OW25" s="12"/>
      <c r="OX25" s="12"/>
      <c r="OY25" s="12"/>
      <c r="OZ25" s="12"/>
      <c r="PA25" s="12"/>
      <c r="PB25" s="12"/>
      <c r="PC25" s="12"/>
      <c r="PD25" s="12"/>
      <c r="PE25" s="12"/>
      <c r="PF25" s="12"/>
      <c r="PG25" s="12"/>
      <c r="PH25" s="12"/>
      <c r="PI25" s="12"/>
      <c r="PJ25" s="12"/>
      <c r="PK25" s="12"/>
      <c r="PL25" s="12"/>
      <c r="PM25" s="12"/>
      <c r="PN25" s="12"/>
      <c r="PO25" s="12"/>
      <c r="PP25" s="12"/>
      <c r="PQ25" s="12"/>
      <c r="PR25" s="12"/>
      <c r="PS25" s="12"/>
      <c r="PT25" s="12"/>
      <c r="PU25" s="12"/>
      <c r="PV25" s="12"/>
      <c r="PW25" s="12"/>
      <c r="PX25" s="12"/>
      <c r="PY25" s="12"/>
      <c r="PZ25" s="12"/>
      <c r="QA25" s="12"/>
      <c r="QB25" s="12"/>
      <c r="QC25" s="12"/>
      <c r="QD25" s="12"/>
      <c r="QE25" s="12"/>
      <c r="QF25" s="12"/>
      <c r="QG25" s="12"/>
      <c r="QH25" s="12"/>
      <c r="QI25" s="12"/>
      <c r="QJ25" s="12"/>
      <c r="QK25" s="12"/>
      <c r="QL25" s="12"/>
      <c r="QM25" s="12"/>
      <c r="QN25" s="12"/>
      <c r="QO25" s="12"/>
      <c r="QP25" s="12"/>
      <c r="QQ25" s="12"/>
      <c r="QR25" s="12"/>
      <c r="QS25" s="12"/>
      <c r="QT25" s="12"/>
      <c r="QU25" s="12"/>
      <c r="QV25" s="12"/>
      <c r="QW25" s="12"/>
      <c r="QX25" s="12"/>
      <c r="QY25" s="12"/>
      <c r="QZ25" s="12"/>
      <c r="RA25" s="12"/>
      <c r="RB25" s="12"/>
      <c r="RC25" s="12"/>
      <c r="RD25" s="12"/>
      <c r="RE25" s="12"/>
      <c r="RF25" s="12"/>
      <c r="RG25" s="12"/>
      <c r="RH25" s="12"/>
      <c r="RI25" s="12"/>
      <c r="RJ25" s="12"/>
      <c r="RK25" s="12"/>
      <c r="RL25" s="12"/>
      <c r="RM25" s="12"/>
      <c r="RN25" s="12"/>
      <c r="RO25" s="12"/>
      <c r="RP25" s="12"/>
      <c r="RQ25" s="12"/>
      <c r="RR25" s="12"/>
      <c r="RS25" s="12"/>
      <c r="RT25" s="12"/>
      <c r="RU25" s="12"/>
      <c r="RV25" s="12"/>
      <c r="RW25" s="12"/>
      <c r="RX25" s="12"/>
      <c r="RY25" s="12"/>
      <c r="RZ25" s="12"/>
      <c r="SA25" s="12"/>
      <c r="SB25" s="12"/>
      <c r="SC25" s="12"/>
      <c r="SD25" s="12"/>
      <c r="SE25" s="12"/>
      <c r="SF25" s="12"/>
      <c r="SG25" s="12"/>
      <c r="SH25" s="12"/>
      <c r="SI25" s="12"/>
      <c r="SJ25" s="12"/>
      <c r="SK25" s="12"/>
      <c r="SL25" s="12"/>
      <c r="SM25" s="12"/>
      <c r="SN25" s="12"/>
      <c r="SO25" s="12"/>
      <c r="SP25" s="12"/>
      <c r="SQ25" s="12"/>
      <c r="SR25" s="12"/>
      <c r="SS25" s="12"/>
      <c r="ST25" s="12"/>
      <c r="SU25" s="12"/>
      <c r="SV25" s="12"/>
      <c r="SW25" s="12"/>
      <c r="SX25" s="12"/>
      <c r="SY25" s="12"/>
      <c r="SZ25" s="12"/>
      <c r="TA25" s="12"/>
      <c r="TB25" s="12"/>
      <c r="TC25" s="12"/>
      <c r="TD25" s="12"/>
      <c r="TE25" s="12"/>
      <c r="TF25" s="12"/>
      <c r="TG25" s="12"/>
      <c r="TH25" s="12"/>
      <c r="TI25" s="12"/>
      <c r="TJ25" s="12"/>
      <c r="TK25" s="12"/>
      <c r="TL25" s="12"/>
      <c r="TM25" s="12"/>
      <c r="TN25" s="12"/>
      <c r="TO25" s="12"/>
      <c r="TP25" s="12"/>
      <c r="TQ25" s="12"/>
      <c r="TR25" s="12"/>
      <c r="TS25" s="12"/>
      <c r="TT25" s="12"/>
      <c r="TU25" s="12"/>
      <c r="TV25" s="12"/>
      <c r="TW25" s="12"/>
      <c r="TX25" s="12"/>
      <c r="TY25" s="12"/>
      <c r="TZ25" s="12"/>
      <c r="UA25" s="12"/>
      <c r="UB25" s="12"/>
      <c r="UC25" s="12"/>
      <c r="UD25" s="12"/>
      <c r="UE25" s="12"/>
      <c r="UF25" s="12"/>
      <c r="UG25" s="12"/>
      <c r="UH25" s="12"/>
      <c r="UI25" s="12"/>
      <c r="UJ25" s="12"/>
      <c r="UK25" s="12"/>
      <c r="UL25" s="12"/>
      <c r="UM25" s="12"/>
      <c r="UN25" s="12"/>
      <c r="UO25" s="12"/>
      <c r="UP25" s="12"/>
      <c r="UQ25" s="12"/>
      <c r="UR25" s="12"/>
      <c r="US25" s="12"/>
      <c r="UT25" s="12"/>
      <c r="UU25" s="12"/>
      <c r="UV25" s="12"/>
      <c r="UW25" s="12"/>
      <c r="UX25" s="12"/>
      <c r="UY25" s="12"/>
      <c r="UZ25" s="12"/>
      <c r="VA25" s="12"/>
      <c r="VB25" s="12"/>
      <c r="VC25" s="12"/>
      <c r="VD25" s="12"/>
      <c r="VE25" s="12"/>
      <c r="VF25" s="12"/>
      <c r="VG25" s="12"/>
      <c r="VH25" s="12"/>
      <c r="VI25" s="12"/>
      <c r="VJ25" s="12"/>
      <c r="VK25" s="12"/>
      <c r="VL25" s="12"/>
      <c r="VM25" s="12"/>
      <c r="VN25" s="12"/>
      <c r="VO25" s="12"/>
      <c r="VP25" s="12"/>
      <c r="VQ25" s="12"/>
      <c r="VR25" s="12"/>
      <c r="VS25" s="12"/>
      <c r="VT25" s="12"/>
      <c r="VU25" s="12"/>
      <c r="VV25" s="12"/>
      <c r="VW25" s="12"/>
      <c r="VX25" s="12"/>
      <c r="VY25" s="12"/>
      <c r="VZ25" s="12"/>
      <c r="WA25" s="12"/>
      <c r="WB25" s="12"/>
      <c r="WC25" s="12"/>
      <c r="WD25" s="12"/>
      <c r="WE25" s="12"/>
      <c r="WF25" s="12"/>
      <c r="WG25" s="12"/>
      <c r="WH25" s="12"/>
      <c r="WI25" s="12"/>
      <c r="WJ25" s="12"/>
      <c r="WK25" s="12"/>
      <c r="WL25" s="12"/>
      <c r="WM25" s="12"/>
      <c r="WN25" s="12"/>
      <c r="WO25" s="12"/>
      <c r="WP25" s="12"/>
      <c r="WQ25" s="12"/>
      <c r="WR25" s="12"/>
      <c r="WS25" s="12"/>
      <c r="WT25" s="12"/>
      <c r="WU25" s="12"/>
      <c r="WV25" s="12"/>
      <c r="WW25" s="12"/>
      <c r="WX25" s="12"/>
      <c r="WY25" s="12"/>
      <c r="WZ25" s="12"/>
      <c r="XA25" s="12"/>
      <c r="XB25" s="12"/>
      <c r="XC25" s="12"/>
      <c r="XD25" s="12"/>
      <c r="XE25" s="12"/>
      <c r="XF25" s="12"/>
      <c r="XG25" s="12"/>
      <c r="XH25" s="12"/>
      <c r="XI25" s="12"/>
      <c r="XJ25" s="12"/>
      <c r="XK25" s="12"/>
      <c r="XL25" s="12"/>
      <c r="XM25" s="12"/>
      <c r="XN25" s="12"/>
      <c r="XO25" s="12"/>
      <c r="XP25" s="12"/>
      <c r="XQ25" s="12"/>
      <c r="XR25" s="12"/>
      <c r="XS25" s="12"/>
      <c r="XT25" s="12"/>
      <c r="XU25" s="12"/>
      <c r="XV25" s="12"/>
      <c r="XW25" s="12"/>
      <c r="XX25" s="12"/>
      <c r="XY25" s="12"/>
      <c r="XZ25" s="12"/>
      <c r="YA25" s="12"/>
      <c r="YB25" s="12"/>
      <c r="YC25" s="12"/>
      <c r="YD25" s="12"/>
      <c r="YE25" s="12"/>
      <c r="YF25" s="12"/>
      <c r="YG25" s="12"/>
      <c r="YH25" s="12"/>
      <c r="YI25" s="12"/>
      <c r="YJ25" s="12"/>
      <c r="YK25" s="12"/>
      <c r="YL25" s="12"/>
      <c r="YM25" s="12"/>
      <c r="YN25" s="12"/>
      <c r="YO25" s="12"/>
      <c r="YP25" s="12"/>
      <c r="YQ25" s="12"/>
      <c r="YR25" s="12"/>
      <c r="YS25" s="12"/>
      <c r="YT25" s="12"/>
      <c r="YU25" s="12"/>
      <c r="YV25" s="12"/>
      <c r="YW25" s="12"/>
      <c r="YX25" s="12"/>
      <c r="YY25" s="12"/>
      <c r="YZ25" s="12"/>
      <c r="ZA25" s="12"/>
      <c r="ZB25" s="12"/>
      <c r="ZC25" s="12"/>
      <c r="ZD25" s="12"/>
      <c r="ZE25" s="12"/>
      <c r="ZF25" s="12"/>
      <c r="ZG25" s="12"/>
      <c r="ZH25" s="12"/>
      <c r="ZI25" s="12"/>
      <c r="ZJ25" s="12"/>
      <c r="ZK25" s="12"/>
      <c r="ZL25" s="12"/>
      <c r="ZM25" s="12"/>
      <c r="ZN25" s="12"/>
      <c r="ZO25" s="12"/>
      <c r="ZP25" s="12"/>
      <c r="ZQ25" s="12"/>
      <c r="ZR25" s="12"/>
      <c r="ZS25" s="12"/>
      <c r="ZT25" s="12"/>
      <c r="ZU25" s="12"/>
      <c r="ZV25" s="12"/>
      <c r="ZW25" s="12"/>
      <c r="ZX25" s="12"/>
      <c r="ZY25" s="12"/>
      <c r="ZZ25" s="12"/>
      <c r="AAA25" s="12"/>
      <c r="AAB25" s="12"/>
      <c r="AAC25" s="12"/>
      <c r="AAD25" s="12"/>
      <c r="AAE25" s="12"/>
      <c r="AAF25" s="12"/>
      <c r="AAG25" s="12"/>
      <c r="AAH25" s="12"/>
      <c r="AAI25" s="12"/>
      <c r="AAJ25" s="12"/>
      <c r="AAK25" s="12"/>
      <c r="AAL25" s="12"/>
      <c r="AAM25" s="12"/>
      <c r="AAN25" s="12"/>
      <c r="AAO25" s="12"/>
      <c r="AAP25" s="12"/>
      <c r="AAQ25" s="12"/>
      <c r="AAR25" s="12"/>
      <c r="AAS25" s="12"/>
      <c r="AAT25" s="12"/>
      <c r="AAU25" s="12"/>
      <c r="AAV25" s="12"/>
      <c r="AAW25" s="12"/>
      <c r="AAX25" s="12"/>
      <c r="AAY25" s="12"/>
      <c r="AAZ25" s="12"/>
      <c r="ABA25" s="12"/>
      <c r="ABB25" s="12"/>
      <c r="ABC25" s="12"/>
      <c r="ABD25" s="12"/>
      <c r="ABE25" s="12"/>
      <c r="ABF25" s="12"/>
      <c r="ABG25" s="12"/>
      <c r="ABH25" s="12"/>
      <c r="ABI25" s="12"/>
      <c r="ABJ25" s="12"/>
      <c r="ABK25" s="12"/>
      <c r="ABL25" s="12"/>
      <c r="ABM25" s="12"/>
      <c r="ABN25" s="12"/>
      <c r="ABO25" s="12"/>
      <c r="ABP25" s="12"/>
      <c r="ABQ25" s="12"/>
      <c r="ABR25" s="12"/>
      <c r="ABS25" s="12"/>
      <c r="ABT25" s="12"/>
      <c r="ABU25" s="12"/>
      <c r="ABV25" s="12"/>
      <c r="ABW25" s="12"/>
      <c r="ABX25" s="12"/>
      <c r="ABY25" s="12"/>
      <c r="ABZ25" s="12"/>
      <c r="ACA25" s="12"/>
      <c r="ACB25" s="12"/>
      <c r="ACC25" s="12"/>
      <c r="ACD25" s="12"/>
      <c r="ACE25" s="12"/>
      <c r="ACF25" s="12"/>
      <c r="ACG25" s="12"/>
      <c r="ACH25" s="12"/>
      <c r="ACI25" s="12"/>
      <c r="ACJ25" s="12"/>
      <c r="ACK25" s="12"/>
      <c r="ACL25" s="12"/>
      <c r="ACM25" s="12"/>
      <c r="ACN25" s="12"/>
      <c r="ACO25" s="12"/>
      <c r="ACP25" s="12"/>
      <c r="ACQ25" s="12"/>
      <c r="ACR25" s="12"/>
      <c r="ACS25" s="12"/>
      <c r="ACT25" s="12"/>
      <c r="ACU25" s="12"/>
      <c r="ACV25" s="12"/>
      <c r="ACW25" s="12"/>
      <c r="ACX25" s="12"/>
      <c r="ACY25" s="12"/>
      <c r="ACZ25" s="12"/>
      <c r="ADA25" s="12"/>
      <c r="ADB25" s="12"/>
      <c r="ADC25" s="12"/>
      <c r="ADD25" s="12"/>
      <c r="ADE25" s="12"/>
      <c r="ADF25" s="12"/>
      <c r="ADG25" s="12"/>
      <c r="ADH25" s="12"/>
      <c r="ADI25" s="12"/>
      <c r="ADJ25" s="12"/>
      <c r="ADK25" s="12"/>
      <c r="ADL25" s="12"/>
      <c r="ADM25" s="12"/>
      <c r="ADN25" s="12"/>
      <c r="ADO25" s="12"/>
      <c r="ADP25" s="12"/>
      <c r="ADQ25" s="12"/>
      <c r="ADR25" s="12"/>
      <c r="ADS25" s="12"/>
      <c r="ADT25" s="12"/>
      <c r="ADU25" s="12"/>
      <c r="ADV25" s="12"/>
      <c r="ADW25" s="12"/>
      <c r="ADX25" s="12"/>
      <c r="ADY25" s="12"/>
      <c r="ADZ25" s="12"/>
      <c r="AEA25" s="12"/>
      <c r="AEB25" s="12"/>
      <c r="AEC25" s="12"/>
      <c r="AED25" s="12"/>
      <c r="AEE25" s="12"/>
      <c r="AEF25" s="12"/>
      <c r="AEG25" s="12"/>
      <c r="AEH25" s="12"/>
      <c r="AEI25" s="12"/>
      <c r="AEJ25" s="12"/>
      <c r="AEK25" s="12"/>
      <c r="AEL25" s="12"/>
      <c r="AEM25" s="12"/>
      <c r="AEN25" s="12"/>
      <c r="AEO25" s="12"/>
      <c r="AEP25" s="12"/>
      <c r="AEQ25" s="12"/>
      <c r="AER25" s="12"/>
      <c r="AES25" s="12"/>
      <c r="AET25" s="12"/>
      <c r="AEU25" s="12"/>
      <c r="AEV25" s="12"/>
      <c r="AEW25" s="12"/>
      <c r="AEX25" s="12"/>
      <c r="AEY25" s="12"/>
      <c r="AEZ25" s="12"/>
      <c r="AFA25" s="12"/>
      <c r="AFB25" s="12"/>
      <c r="AFC25" s="12"/>
      <c r="AFD25" s="12"/>
      <c r="AFE25" s="12"/>
      <c r="AFF25" s="12"/>
      <c r="AFG25" s="12"/>
      <c r="AFH25" s="12"/>
      <c r="AFI25" s="12"/>
      <c r="AFJ25" s="12"/>
      <c r="AFK25" s="12"/>
      <c r="AFL25" s="12"/>
      <c r="AFM25" s="12"/>
      <c r="AFN25" s="12"/>
      <c r="AFO25" s="12"/>
      <c r="AFP25" s="12"/>
      <c r="AFQ25" s="12"/>
      <c r="AFR25" s="12"/>
      <c r="AFS25" s="12"/>
      <c r="AFT25" s="12"/>
      <c r="AFU25" s="12"/>
      <c r="AFV25" s="12"/>
      <c r="AFW25" s="12"/>
      <c r="AFX25" s="12"/>
      <c r="AFY25" s="12"/>
      <c r="AFZ25" s="12"/>
      <c r="AGA25" s="12"/>
      <c r="AGB25" s="12"/>
      <c r="AGC25" s="12"/>
      <c r="AGD25" s="12"/>
      <c r="AGE25" s="12"/>
      <c r="AGF25" s="12"/>
      <c r="AGG25" s="12"/>
      <c r="AGH25" s="12"/>
      <c r="AGI25" s="12"/>
      <c r="AGJ25" s="12"/>
      <c r="AGK25" s="12"/>
      <c r="AGL25" s="12"/>
      <c r="AGM25" s="12"/>
      <c r="AGN25" s="12"/>
      <c r="AGO25" s="12"/>
      <c r="AGP25" s="12"/>
      <c r="AGQ25" s="12"/>
      <c r="AGR25" s="12"/>
      <c r="AGS25" s="12"/>
      <c r="AGT25" s="12"/>
      <c r="AGU25" s="12"/>
      <c r="AGV25" s="12"/>
      <c r="AGW25" s="12"/>
      <c r="AGX25" s="12"/>
      <c r="AGY25" s="12"/>
      <c r="AGZ25" s="12"/>
      <c r="AHA25" s="12"/>
      <c r="AHB25" s="12"/>
      <c r="AHC25" s="12"/>
      <c r="AHD25" s="12"/>
      <c r="AHE25" s="12"/>
      <c r="AHF25" s="12"/>
      <c r="AHG25" s="12"/>
      <c r="AHH25" s="12"/>
      <c r="AHI25" s="12"/>
      <c r="AHJ25" s="12"/>
      <c r="AHK25" s="12"/>
      <c r="AHL25" s="12"/>
      <c r="AHM25" s="12"/>
      <c r="AHN25" s="12"/>
      <c r="AHO25" s="12"/>
      <c r="AHP25" s="12"/>
      <c r="AHQ25" s="12"/>
      <c r="AHR25" s="12"/>
      <c r="AHS25" s="12"/>
      <c r="AHT25" s="12"/>
      <c r="AHU25" s="12"/>
      <c r="AHV25" s="12"/>
      <c r="AHW25" s="12"/>
      <c r="AHX25" s="12"/>
      <c r="AHY25" s="12"/>
      <c r="AHZ25" s="12"/>
      <c r="AIA25" s="12"/>
      <c r="AIB25" s="12"/>
      <c r="AIC25" s="12"/>
      <c r="AID25" s="12"/>
      <c r="AIE25" s="12"/>
      <c r="AIF25" s="12"/>
      <c r="AIG25" s="12"/>
      <c r="AIH25" s="12"/>
      <c r="AII25" s="12"/>
      <c r="AIJ25" s="12"/>
      <c r="AIK25" s="12"/>
      <c r="AIL25" s="12"/>
      <c r="AIM25" s="12"/>
      <c r="AIN25" s="12"/>
      <c r="AIO25" s="12"/>
      <c r="AIP25" s="12"/>
      <c r="AIQ25" s="12"/>
      <c r="AIR25" s="12"/>
      <c r="AIS25" s="12"/>
      <c r="AIT25" s="12"/>
      <c r="AIU25" s="12"/>
      <c r="AIV25" s="12"/>
      <c r="AIW25" s="12"/>
      <c r="AIX25" s="12"/>
      <c r="AIY25" s="12"/>
      <c r="AIZ25" s="12"/>
      <c r="AJA25" s="12"/>
      <c r="AJB25" s="12"/>
      <c r="AJC25" s="12"/>
      <c r="AJD25" s="12"/>
      <c r="AJE25" s="12"/>
      <c r="AJF25" s="12"/>
      <c r="AJG25" s="12"/>
      <c r="AJH25" s="12"/>
      <c r="AJI25" s="12"/>
      <c r="AJJ25" s="12"/>
      <c r="AJK25" s="12"/>
      <c r="AJL25" s="12"/>
      <c r="AJM25" s="12"/>
      <c r="AJN25" s="12"/>
      <c r="AJO25" s="12"/>
      <c r="AJP25" s="12"/>
      <c r="AJQ25" s="12"/>
      <c r="AJR25" s="12"/>
      <c r="AJS25" s="12"/>
      <c r="AJT25" s="12"/>
      <c r="AJU25" s="12"/>
      <c r="AJV25" s="12"/>
      <c r="AJW25" s="12"/>
      <c r="AJX25" s="12"/>
      <c r="AJY25" s="12"/>
      <c r="AJZ25" s="12"/>
      <c r="AKA25" s="12"/>
      <c r="AKB25" s="12"/>
      <c r="AKC25" s="12"/>
      <c r="AKD25" s="12"/>
      <c r="AKE25" s="12"/>
      <c r="AKF25" s="12"/>
      <c r="AKG25" s="12"/>
      <c r="AKH25" s="12"/>
      <c r="AKI25" s="12"/>
      <c r="AKJ25" s="12"/>
      <c r="AKK25" s="12"/>
      <c r="AKL25" s="12"/>
      <c r="AKM25" s="12"/>
      <c r="AKN25" s="12"/>
      <c r="AKO25" s="12"/>
      <c r="AKP25" s="12"/>
      <c r="AKQ25" s="12"/>
      <c r="AKR25" s="12"/>
      <c r="AKS25" s="12"/>
      <c r="AKT25" s="12"/>
      <c r="AKU25" s="12"/>
      <c r="AKV25" s="12"/>
      <c r="AKW25" s="12"/>
      <c r="AKX25" s="12"/>
      <c r="AKY25" s="12"/>
      <c r="AKZ25" s="12"/>
      <c r="ALA25" s="12"/>
      <c r="ALB25" s="12"/>
      <c r="ALC25" s="12"/>
      <c r="ALD25" s="12"/>
      <c r="ALE25" s="12"/>
      <c r="ALF25" s="12"/>
      <c r="ALG25" s="12"/>
      <c r="ALH25" s="12"/>
      <c r="ALI25" s="12"/>
      <c r="ALJ25" s="12"/>
      <c r="ALK25" s="12"/>
      <c r="ALL25" s="12"/>
      <c r="ALM25" s="12"/>
      <c r="ALN25" s="12"/>
      <c r="ALO25" s="12"/>
      <c r="ALP25" s="12"/>
      <c r="ALQ25" s="12"/>
      <c r="ALR25" s="12"/>
      <c r="ALS25" s="12"/>
      <c r="ALT25" s="12"/>
      <c r="ALU25" s="12"/>
      <c r="ALV25" s="12"/>
      <c r="ALW25" s="12"/>
      <c r="ALX25" s="12"/>
      <c r="ALY25" s="12"/>
      <c r="ALZ25" s="12"/>
      <c r="AMA25" s="12"/>
      <c r="AMB25" s="12"/>
      <c r="AMC25" s="12"/>
      <c r="AMD25" s="12"/>
      <c r="AME25" s="12"/>
      <c r="AMF25" s="12"/>
      <c r="AMG25" s="12"/>
      <c r="AMH25" s="12"/>
      <c r="AMI25" s="12"/>
      <c r="AMJ25" s="12"/>
      <c r="AMK25" s="12"/>
      <c r="AML25" s="12"/>
      <c r="AMM25" s="12"/>
      <c r="AMN25" s="12"/>
      <c r="AMO25" s="12"/>
      <c r="AMP25" s="12"/>
      <c r="AMQ25" s="12"/>
      <c r="AMR25" s="12"/>
      <c r="AMS25" s="12"/>
      <c r="AMT25" s="12"/>
      <c r="AMU25" s="12"/>
      <c r="AMV25" s="12"/>
      <c r="AMW25" s="12"/>
      <c r="AMX25" s="12"/>
      <c r="AMY25" s="12"/>
      <c r="AMZ25" s="12"/>
      <c r="ANA25" s="12"/>
      <c r="ANB25" s="12"/>
      <c r="ANC25" s="12"/>
      <c r="AND25" s="12"/>
      <c r="ANE25" s="12"/>
      <c r="ANF25" s="12"/>
      <c r="ANG25" s="12"/>
      <c r="ANH25" s="12"/>
      <c r="ANI25" s="12"/>
      <c r="ANJ25" s="12"/>
      <c r="ANK25" s="12"/>
      <c r="ANL25" s="12"/>
      <c r="ANM25" s="12"/>
      <c r="ANN25" s="12"/>
      <c r="ANO25" s="12"/>
      <c r="ANP25" s="12"/>
      <c r="ANQ25" s="12"/>
      <c r="ANR25" s="12"/>
      <c r="ANS25" s="12"/>
      <c r="ANT25" s="12"/>
      <c r="ANU25" s="12"/>
      <c r="ANV25" s="12"/>
      <c r="ANW25" s="12"/>
      <c r="ANX25" s="12"/>
      <c r="ANY25" s="12"/>
      <c r="ANZ25" s="12"/>
      <c r="AOA25" s="12"/>
      <c r="AOB25" s="12"/>
      <c r="AOC25" s="12"/>
      <c r="AOD25" s="12"/>
      <c r="AOE25" s="12"/>
      <c r="AOF25" s="12"/>
      <c r="AOG25" s="12"/>
      <c r="AOH25" s="12"/>
      <c r="AOI25" s="12"/>
      <c r="AOJ25" s="12"/>
      <c r="AOK25" s="12"/>
      <c r="AOL25" s="12"/>
      <c r="AOM25" s="12"/>
      <c r="AON25" s="12"/>
      <c r="AOO25" s="12"/>
      <c r="AOP25" s="12"/>
      <c r="AOQ25" s="12"/>
      <c r="AOR25" s="12"/>
      <c r="AOS25" s="12"/>
      <c r="AOT25" s="12"/>
      <c r="AOU25" s="12"/>
      <c r="AOV25" s="12"/>
      <c r="AOW25" s="12"/>
      <c r="AOX25" s="12"/>
      <c r="AOY25" s="12"/>
      <c r="AOZ25" s="12"/>
      <c r="APA25" s="12"/>
      <c r="APB25" s="12"/>
      <c r="APC25" s="12"/>
      <c r="APD25" s="12"/>
      <c r="APE25" s="12"/>
      <c r="APF25" s="12"/>
      <c r="APG25" s="12"/>
      <c r="APH25" s="12"/>
      <c r="API25" s="12"/>
      <c r="APJ25" s="12"/>
      <c r="APK25" s="12"/>
      <c r="APL25" s="12"/>
      <c r="APM25" s="12"/>
      <c r="APN25" s="12"/>
      <c r="APO25" s="12"/>
      <c r="APP25" s="12"/>
      <c r="APQ25" s="12"/>
      <c r="APR25" s="12"/>
      <c r="APS25" s="12"/>
      <c r="APT25" s="12"/>
      <c r="APU25" s="12"/>
      <c r="APV25" s="12"/>
      <c r="APW25" s="12"/>
      <c r="APX25" s="12"/>
      <c r="APY25" s="12"/>
      <c r="APZ25" s="12"/>
      <c r="AQA25" s="12"/>
      <c r="AQB25" s="12"/>
      <c r="AQC25" s="12"/>
      <c r="AQD25" s="12"/>
      <c r="AQE25" s="12"/>
      <c r="AQF25" s="12"/>
      <c r="AQG25" s="12"/>
      <c r="AQH25" s="12"/>
      <c r="AQI25" s="12"/>
      <c r="AQJ25" s="12"/>
      <c r="AQK25" s="12"/>
      <c r="AQL25" s="12"/>
      <c r="AQM25" s="12"/>
      <c r="AQN25" s="12"/>
      <c r="AQO25" s="12"/>
      <c r="AQP25" s="12"/>
      <c r="AQQ25" s="12"/>
      <c r="AQR25" s="12"/>
      <c r="AQS25" s="12"/>
      <c r="AQT25" s="12"/>
      <c r="AQU25" s="12"/>
      <c r="AQV25" s="12"/>
      <c r="AQW25" s="12"/>
      <c r="AQX25" s="12"/>
      <c r="AQY25" s="12"/>
      <c r="AQZ25" s="12"/>
      <c r="ARA25" s="12"/>
      <c r="ARB25" s="12"/>
      <c r="ARC25" s="12"/>
      <c r="ARD25" s="12"/>
      <c r="ARE25" s="12"/>
      <c r="ARF25" s="12"/>
      <c r="ARG25" s="12"/>
      <c r="ARH25" s="12"/>
      <c r="ARI25" s="12"/>
      <c r="ARJ25" s="12"/>
      <c r="ARK25" s="12"/>
      <c r="ARL25" s="12"/>
      <c r="ARM25" s="12"/>
      <c r="ARN25" s="12"/>
      <c r="ARO25" s="12"/>
      <c r="ARP25" s="12"/>
      <c r="ARQ25" s="12"/>
      <c r="ARR25" s="12"/>
      <c r="ARS25" s="12"/>
      <c r="ART25" s="12"/>
      <c r="ARU25" s="12"/>
      <c r="ARV25" s="12"/>
      <c r="ARW25" s="12"/>
      <c r="ARX25" s="12"/>
      <c r="ARY25" s="12"/>
      <c r="ARZ25" s="12"/>
      <c r="ASA25" s="12"/>
      <c r="ASB25" s="12"/>
      <c r="ASC25" s="12"/>
      <c r="ASD25" s="12"/>
      <c r="ASE25" s="12"/>
      <c r="ASF25" s="12"/>
      <c r="ASG25" s="12"/>
      <c r="ASH25" s="12"/>
      <c r="ASI25" s="12"/>
      <c r="ASJ25" s="12"/>
      <c r="ASK25" s="12"/>
      <c r="ASL25" s="12"/>
      <c r="ASM25" s="12"/>
      <c r="ASN25" s="12"/>
      <c r="ASO25" s="12"/>
      <c r="ASP25" s="12"/>
      <c r="ASQ25" s="12"/>
      <c r="ASR25" s="12"/>
      <c r="ASS25" s="12"/>
      <c r="AST25" s="12"/>
      <c r="ASU25" s="12"/>
      <c r="ASV25" s="12"/>
      <c r="ASW25" s="12"/>
      <c r="ASX25" s="12"/>
      <c r="ASY25" s="12"/>
      <c r="ASZ25" s="12"/>
      <c r="ATA25" s="12"/>
      <c r="ATB25" s="12"/>
      <c r="ATC25" s="12"/>
      <c r="ATD25" s="12"/>
      <c r="ATE25" s="12"/>
      <c r="ATF25" s="12"/>
      <c r="ATG25" s="12"/>
      <c r="ATH25" s="12"/>
      <c r="ATI25" s="12"/>
      <c r="ATJ25" s="12"/>
      <c r="ATK25" s="12"/>
      <c r="ATL25" s="12"/>
      <c r="ATM25" s="12"/>
      <c r="ATN25" s="12"/>
      <c r="ATO25" s="12"/>
      <c r="ATP25" s="12"/>
      <c r="ATQ25" s="12"/>
      <c r="ATR25" s="12"/>
      <c r="ATS25" s="12"/>
      <c r="ATT25" s="12"/>
      <c r="ATU25" s="12"/>
      <c r="ATV25" s="12"/>
      <c r="ATW25" s="12"/>
      <c r="ATX25" s="12"/>
      <c r="ATY25" s="12"/>
      <c r="ATZ25" s="12"/>
      <c r="AUA25" s="12"/>
      <c r="AUB25" s="12"/>
      <c r="AUC25" s="12"/>
      <c r="AUD25" s="12"/>
      <c r="AUE25" s="12"/>
      <c r="AUF25" s="12"/>
      <c r="AUG25" s="12"/>
      <c r="AUH25" s="12"/>
      <c r="AUI25" s="12"/>
      <c r="AUJ25" s="12"/>
      <c r="AUK25" s="12"/>
      <c r="AUL25" s="12"/>
      <c r="AUM25" s="12"/>
      <c r="AUN25" s="12"/>
      <c r="AUO25" s="12"/>
      <c r="AUP25" s="12"/>
      <c r="AUQ25" s="12"/>
      <c r="AUR25" s="12"/>
      <c r="AUS25" s="12"/>
      <c r="AUT25" s="12"/>
      <c r="AUU25" s="12"/>
      <c r="AUV25" s="12"/>
      <c r="AUW25" s="12"/>
      <c r="AUX25" s="12"/>
      <c r="AUY25" s="12"/>
      <c r="AUZ25" s="12"/>
      <c r="AVA25" s="12"/>
      <c r="AVB25" s="12"/>
      <c r="AVC25" s="12"/>
      <c r="AVD25" s="12"/>
      <c r="AVE25" s="12"/>
      <c r="AVF25" s="12"/>
      <c r="AVG25" s="12"/>
      <c r="AVH25" s="12"/>
      <c r="AVI25" s="12"/>
      <c r="AVJ25" s="12"/>
      <c r="AVK25" s="12"/>
      <c r="AVL25" s="12"/>
      <c r="AVM25" s="12"/>
      <c r="AVN25" s="12"/>
      <c r="AVO25" s="12"/>
      <c r="AVP25" s="12"/>
      <c r="AVQ25" s="12"/>
      <c r="AVR25" s="12"/>
      <c r="AVS25" s="12"/>
      <c r="AVT25" s="12"/>
      <c r="AVU25" s="12"/>
      <c r="AVV25" s="12"/>
      <c r="AVW25" s="12"/>
      <c r="AVX25" s="12"/>
      <c r="AVY25" s="12"/>
      <c r="AVZ25" s="12"/>
      <c r="AWA25" s="12"/>
      <c r="AWB25" s="12"/>
      <c r="AWC25" s="12"/>
      <c r="AWD25" s="12"/>
      <c r="AWE25" s="12"/>
      <c r="AWF25" s="12"/>
      <c r="AWG25" s="12"/>
      <c r="AWH25" s="12"/>
      <c r="AWI25" s="12"/>
      <c r="AWJ25" s="12"/>
      <c r="AWK25" s="12"/>
      <c r="AWL25" s="12"/>
      <c r="AWM25" s="12"/>
      <c r="AWN25" s="12"/>
      <c r="AWO25" s="12"/>
      <c r="AWP25" s="12"/>
      <c r="AWQ25" s="12"/>
      <c r="AWR25" s="12"/>
      <c r="AWS25" s="12"/>
      <c r="AWT25" s="12"/>
      <c r="AWU25" s="12"/>
      <c r="AWV25" s="12"/>
      <c r="AWW25" s="12"/>
      <c r="AWX25" s="12"/>
      <c r="AWY25" s="12"/>
      <c r="AWZ25" s="12"/>
      <c r="AXA25" s="12"/>
      <c r="AXB25" s="12"/>
      <c r="AXC25" s="12"/>
      <c r="AXD25" s="12"/>
      <c r="AXE25" s="12"/>
      <c r="AXF25" s="12"/>
      <c r="AXG25" s="12"/>
      <c r="AXH25" s="12"/>
      <c r="AXI25" s="12"/>
      <c r="AXJ25" s="12"/>
      <c r="AXK25" s="12"/>
      <c r="AXL25" s="12"/>
      <c r="AXM25" s="12"/>
      <c r="AXN25" s="12"/>
      <c r="AXO25" s="12"/>
      <c r="AXP25" s="12"/>
      <c r="AXQ25" s="12"/>
      <c r="AXR25" s="12"/>
      <c r="AXS25" s="12"/>
      <c r="AXT25" s="12"/>
      <c r="AXU25" s="12"/>
      <c r="AXV25" s="12"/>
      <c r="AXW25" s="12"/>
      <c r="AXX25" s="12"/>
      <c r="AXY25" s="12"/>
      <c r="AXZ25" s="12"/>
      <c r="AYA25" s="12"/>
      <c r="AYB25" s="12"/>
      <c r="AYC25" s="12"/>
      <c r="AYD25" s="12"/>
      <c r="AYE25" s="12"/>
      <c r="AYF25" s="12"/>
      <c r="AYG25" s="12"/>
      <c r="AYH25" s="12"/>
      <c r="AYI25" s="12"/>
      <c r="AYJ25" s="12"/>
      <c r="AYK25" s="12"/>
      <c r="AYL25" s="12"/>
      <c r="AYM25" s="12"/>
      <c r="AYN25" s="12"/>
      <c r="AYO25" s="12"/>
      <c r="AYP25" s="12"/>
      <c r="AYQ25" s="12"/>
      <c r="AYR25" s="12"/>
      <c r="AYS25" s="12"/>
      <c r="AYT25" s="12"/>
      <c r="AYU25" s="12"/>
      <c r="AYV25" s="12"/>
      <c r="AYW25" s="12"/>
      <c r="AYX25" s="12"/>
      <c r="AYY25" s="12"/>
      <c r="AYZ25" s="12"/>
      <c r="AZA25" s="12"/>
      <c r="AZB25" s="12"/>
      <c r="AZC25" s="12"/>
      <c r="AZD25" s="12"/>
      <c r="AZE25" s="12"/>
      <c r="AZF25" s="12"/>
      <c r="AZG25" s="12"/>
      <c r="AZH25" s="12"/>
      <c r="AZI25" s="12"/>
      <c r="AZJ25" s="12"/>
      <c r="AZK25" s="12"/>
      <c r="AZL25" s="12"/>
      <c r="AZM25" s="12"/>
      <c r="AZN25" s="12"/>
      <c r="AZO25" s="12"/>
      <c r="AZP25" s="12"/>
      <c r="AZQ25" s="12"/>
      <c r="AZR25" s="12"/>
      <c r="AZS25" s="12"/>
      <c r="AZT25" s="12"/>
      <c r="AZU25" s="12"/>
      <c r="AZV25" s="12"/>
      <c r="AZW25" s="12"/>
      <c r="AZX25" s="12"/>
      <c r="AZY25" s="12"/>
      <c r="AZZ25" s="12"/>
      <c r="BAA25" s="12"/>
      <c r="BAB25" s="12"/>
      <c r="BAC25" s="12"/>
      <c r="BAD25" s="12"/>
      <c r="BAE25" s="12"/>
      <c r="BAF25" s="12"/>
      <c r="BAG25" s="12"/>
      <c r="BAH25" s="12"/>
      <c r="BAI25" s="12"/>
      <c r="BAJ25" s="12"/>
      <c r="BAK25" s="12"/>
      <c r="BAL25" s="12"/>
      <c r="BAM25" s="12"/>
      <c r="BAN25" s="12"/>
      <c r="BAO25" s="12"/>
      <c r="BAP25" s="12"/>
      <c r="BAQ25" s="12"/>
      <c r="BAR25" s="12"/>
      <c r="BAS25" s="12"/>
      <c r="BAT25" s="12"/>
      <c r="BAU25" s="12"/>
      <c r="BAV25" s="12"/>
      <c r="BAW25" s="12"/>
      <c r="BAX25" s="12"/>
      <c r="BAY25" s="12"/>
      <c r="BAZ25" s="12"/>
      <c r="BBA25" s="12"/>
      <c r="BBB25" s="12"/>
      <c r="BBC25" s="12"/>
      <c r="BBD25" s="12"/>
      <c r="BBE25" s="12"/>
      <c r="BBF25" s="12"/>
      <c r="BBG25" s="12"/>
      <c r="BBH25" s="12"/>
      <c r="BBI25" s="12"/>
      <c r="BBJ25" s="12"/>
      <c r="BBK25" s="12"/>
      <c r="BBL25" s="12"/>
      <c r="BBM25" s="12"/>
      <c r="BBN25" s="12"/>
      <c r="BBO25" s="12"/>
      <c r="BBP25" s="12"/>
      <c r="BBQ25" s="12"/>
      <c r="BBR25" s="12"/>
      <c r="BBS25" s="12"/>
      <c r="BBT25" s="12"/>
      <c r="BBU25" s="12"/>
      <c r="BBV25" s="12"/>
      <c r="BBW25" s="12"/>
      <c r="BBX25" s="12"/>
      <c r="BBY25" s="12"/>
      <c r="BBZ25" s="12"/>
      <c r="BCA25" s="12"/>
      <c r="BCB25" s="12"/>
      <c r="BCC25" s="12"/>
      <c r="BCD25" s="12"/>
      <c r="BCE25" s="12"/>
      <c r="BCF25" s="12"/>
      <c r="BCG25" s="12"/>
      <c r="BCH25" s="12"/>
      <c r="BCI25" s="12"/>
      <c r="BCJ25" s="12"/>
      <c r="BCK25" s="12"/>
      <c r="BCL25" s="12"/>
      <c r="BCM25" s="12"/>
      <c r="BCN25" s="12"/>
      <c r="BCO25" s="12"/>
      <c r="BCP25" s="12"/>
      <c r="BCQ25" s="12"/>
      <c r="BCR25" s="12"/>
      <c r="BCS25" s="12"/>
      <c r="BCT25" s="12"/>
      <c r="BCU25" s="12"/>
      <c r="BCV25" s="12"/>
      <c r="BCW25" s="12"/>
      <c r="BCX25" s="12"/>
      <c r="BCY25" s="12"/>
      <c r="BCZ25" s="12"/>
      <c r="BDA25" s="12"/>
      <c r="BDB25" s="12"/>
      <c r="BDC25" s="12"/>
      <c r="BDD25" s="12"/>
      <c r="BDE25" s="12"/>
      <c r="BDF25" s="12"/>
      <c r="BDG25" s="12"/>
      <c r="BDH25" s="12"/>
      <c r="BDI25" s="12"/>
      <c r="BDJ25" s="12"/>
      <c r="BDK25" s="12"/>
      <c r="BDL25" s="12"/>
      <c r="BDM25" s="12"/>
      <c r="BDN25" s="12"/>
      <c r="BDO25" s="12"/>
      <c r="BDP25" s="12"/>
      <c r="BDQ25" s="12"/>
      <c r="BDR25" s="12"/>
      <c r="BDS25" s="12"/>
      <c r="BDT25" s="12"/>
      <c r="BDU25" s="12"/>
      <c r="BDV25" s="12"/>
      <c r="BDW25" s="12"/>
      <c r="BDX25" s="12"/>
      <c r="BDY25" s="12"/>
      <c r="BDZ25" s="12"/>
      <c r="BEA25" s="12"/>
      <c r="BEB25" s="12"/>
      <c r="BEC25" s="12"/>
      <c r="BED25" s="12"/>
      <c r="BEE25" s="12"/>
      <c r="BEF25" s="12"/>
      <c r="BEG25" s="12"/>
      <c r="BEH25" s="12"/>
      <c r="BEI25" s="12"/>
      <c r="BEJ25" s="12"/>
      <c r="BEK25" s="12"/>
      <c r="BEL25" s="12"/>
      <c r="BEM25" s="12"/>
      <c r="BEN25" s="12"/>
      <c r="BEO25" s="12"/>
      <c r="BEP25" s="12"/>
      <c r="BEQ25" s="12"/>
      <c r="BER25" s="12"/>
      <c r="BES25" s="12"/>
      <c r="BET25" s="12"/>
      <c r="BEU25" s="12"/>
      <c r="BEV25" s="12"/>
      <c r="BEW25" s="12"/>
      <c r="BEX25" s="12"/>
      <c r="BEY25" s="12"/>
      <c r="BEZ25" s="12"/>
      <c r="BFA25" s="12"/>
      <c r="BFB25" s="12"/>
      <c r="BFC25" s="12"/>
      <c r="BFD25" s="12"/>
      <c r="BFE25" s="12"/>
      <c r="BFF25" s="12"/>
      <c r="BFG25" s="12"/>
      <c r="BFH25" s="12"/>
      <c r="BFI25" s="12"/>
      <c r="BFJ25" s="12"/>
      <c r="BFK25" s="12"/>
      <c r="BFL25" s="12"/>
      <c r="BFM25" s="12"/>
      <c r="BFN25" s="12"/>
      <c r="BFO25" s="12"/>
      <c r="BFP25" s="12"/>
      <c r="BFQ25" s="12"/>
      <c r="BFR25" s="12"/>
      <c r="BFS25" s="12"/>
      <c r="BFT25" s="12"/>
      <c r="BFU25" s="12"/>
      <c r="BFV25" s="12"/>
      <c r="BFW25" s="12"/>
      <c r="BFX25" s="12"/>
      <c r="BFY25" s="12"/>
      <c r="BFZ25" s="12"/>
      <c r="BGA25" s="12"/>
      <c r="BGB25" s="12"/>
      <c r="BGC25" s="12"/>
      <c r="BGD25" s="12"/>
      <c r="BGE25" s="12"/>
      <c r="BGF25" s="12"/>
      <c r="BGG25" s="12"/>
      <c r="BGH25" s="12"/>
      <c r="BGI25" s="12"/>
      <c r="BGJ25" s="12"/>
      <c r="BGK25" s="12"/>
      <c r="BGL25" s="12"/>
      <c r="BGM25" s="12"/>
      <c r="BGN25" s="12"/>
      <c r="BGO25" s="12"/>
      <c r="BGP25" s="12"/>
      <c r="BGQ25" s="12"/>
      <c r="BGR25" s="12"/>
      <c r="BGS25" s="12"/>
      <c r="BGT25" s="12"/>
      <c r="BGU25" s="12"/>
      <c r="BGV25" s="12"/>
      <c r="BGW25" s="12"/>
      <c r="BGX25" s="12"/>
      <c r="BGY25" s="12"/>
      <c r="BGZ25" s="12"/>
      <c r="BHA25" s="12"/>
      <c r="BHB25" s="12"/>
      <c r="BHC25" s="12"/>
      <c r="BHD25" s="12"/>
      <c r="BHE25" s="12"/>
      <c r="BHF25" s="12"/>
      <c r="BHG25" s="12"/>
      <c r="BHH25" s="12"/>
      <c r="BHI25" s="12"/>
      <c r="BHJ25" s="12"/>
      <c r="BHK25" s="12"/>
      <c r="BHL25" s="12"/>
      <c r="BHM25" s="12"/>
      <c r="BHN25" s="12"/>
      <c r="BHO25" s="12"/>
      <c r="BHP25" s="12"/>
      <c r="BHQ25" s="12"/>
      <c r="BHR25" s="12"/>
      <c r="BHS25" s="12"/>
      <c r="BHT25" s="12"/>
      <c r="BHU25" s="12"/>
      <c r="BHV25" s="12"/>
      <c r="BHW25" s="12"/>
      <c r="BHX25" s="12"/>
      <c r="BHY25" s="12"/>
      <c r="BHZ25" s="12"/>
      <c r="BIA25" s="12"/>
      <c r="BIB25" s="12"/>
      <c r="BIC25" s="12"/>
      <c r="BID25" s="12"/>
      <c r="BIE25" s="12"/>
      <c r="BIF25" s="12"/>
      <c r="BIG25" s="12"/>
      <c r="BIH25" s="12"/>
      <c r="BII25" s="12"/>
      <c r="BIJ25" s="12"/>
      <c r="BIK25" s="12"/>
      <c r="BIL25" s="12"/>
      <c r="BIM25" s="12"/>
      <c r="BIN25" s="12"/>
      <c r="BIO25" s="12"/>
      <c r="BIP25" s="12"/>
      <c r="BIQ25" s="12"/>
      <c r="BIR25" s="12"/>
      <c r="BIS25" s="12"/>
      <c r="BIT25" s="12"/>
      <c r="BIU25" s="12"/>
      <c r="BIV25" s="12"/>
      <c r="BIW25" s="12"/>
      <c r="BIX25" s="12"/>
      <c r="BIY25" s="12"/>
      <c r="BIZ25" s="12"/>
      <c r="BJA25" s="12"/>
      <c r="BJB25" s="12"/>
      <c r="BJC25" s="12"/>
      <c r="BJD25" s="12"/>
      <c r="BJE25" s="12"/>
      <c r="BJF25" s="12"/>
      <c r="BJG25" s="12"/>
      <c r="BJH25" s="12"/>
      <c r="BJI25" s="12"/>
      <c r="BJJ25" s="12"/>
      <c r="BJK25" s="12"/>
      <c r="BJL25" s="12"/>
      <c r="BJM25" s="12"/>
      <c r="BJN25" s="12"/>
      <c r="BJO25" s="12"/>
      <c r="BJP25" s="12"/>
      <c r="BJQ25" s="12"/>
      <c r="BJR25" s="12"/>
      <c r="BJS25" s="12"/>
      <c r="BJT25" s="12"/>
      <c r="BJU25" s="12"/>
      <c r="BJV25" s="12"/>
      <c r="BJW25" s="12"/>
      <c r="BJX25" s="12"/>
      <c r="BJY25" s="12"/>
      <c r="BJZ25" s="12"/>
      <c r="BKA25" s="12"/>
      <c r="BKB25" s="12"/>
      <c r="BKC25" s="12"/>
      <c r="BKD25" s="12"/>
      <c r="BKE25" s="12"/>
      <c r="BKF25" s="12"/>
      <c r="BKG25" s="12"/>
      <c r="BKH25" s="12"/>
      <c r="BKI25" s="12"/>
      <c r="BKJ25" s="12"/>
      <c r="BKK25" s="12"/>
      <c r="BKL25" s="12"/>
      <c r="BKM25" s="12"/>
      <c r="BKN25" s="12"/>
      <c r="BKO25" s="12"/>
      <c r="BKP25" s="12"/>
      <c r="BKQ25" s="12"/>
      <c r="BKR25" s="12"/>
      <c r="BKS25" s="12"/>
      <c r="BKT25" s="12"/>
      <c r="BKU25" s="12"/>
      <c r="BKV25" s="12"/>
      <c r="BKW25" s="12"/>
      <c r="BKX25" s="12"/>
      <c r="BKY25" s="12"/>
      <c r="BKZ25" s="12"/>
      <c r="BLA25" s="12"/>
      <c r="BLB25" s="12"/>
      <c r="BLC25" s="12"/>
      <c r="BLD25" s="12"/>
      <c r="BLE25" s="12"/>
      <c r="BLF25" s="12"/>
      <c r="BLG25" s="12"/>
      <c r="BLH25" s="12"/>
      <c r="BLI25" s="12"/>
      <c r="BLJ25" s="12"/>
      <c r="BLK25" s="12"/>
      <c r="BLL25" s="12"/>
      <c r="BLM25" s="12"/>
      <c r="BLN25" s="12"/>
      <c r="BLO25" s="12"/>
      <c r="BLP25" s="12"/>
      <c r="BLQ25" s="12"/>
      <c r="BLR25" s="12"/>
      <c r="BLS25" s="12"/>
      <c r="BLT25" s="12"/>
      <c r="BLU25" s="12"/>
      <c r="BLV25" s="12"/>
      <c r="BLW25" s="12"/>
      <c r="BLX25" s="12"/>
      <c r="BLY25" s="12"/>
      <c r="BLZ25" s="12"/>
      <c r="BMA25" s="12"/>
      <c r="BMB25" s="12"/>
      <c r="BMC25" s="12"/>
      <c r="BMD25" s="12"/>
      <c r="BME25" s="12"/>
      <c r="BMF25" s="12"/>
      <c r="BMG25" s="12"/>
      <c r="BMH25" s="12"/>
      <c r="BMI25" s="12"/>
      <c r="BMJ25" s="12"/>
      <c r="BMK25" s="12"/>
      <c r="BML25" s="12"/>
      <c r="BMM25" s="12"/>
      <c r="BMN25" s="12"/>
      <c r="BMO25" s="12"/>
      <c r="BMP25" s="12"/>
      <c r="BMQ25" s="12"/>
      <c r="BMR25" s="12"/>
      <c r="BMS25" s="12"/>
      <c r="BMT25" s="12"/>
      <c r="BMU25" s="12"/>
      <c r="BMV25" s="12"/>
      <c r="BMW25" s="12"/>
      <c r="BMX25" s="12"/>
      <c r="BMY25" s="12"/>
      <c r="BMZ25" s="12"/>
      <c r="BNA25" s="12"/>
      <c r="BNB25" s="12"/>
      <c r="BNC25" s="12"/>
      <c r="BND25" s="12"/>
      <c r="BNE25" s="12"/>
      <c r="BNF25" s="12"/>
      <c r="BNG25" s="12"/>
      <c r="BNH25" s="12"/>
      <c r="BNI25" s="12"/>
      <c r="BNJ25" s="12"/>
      <c r="BNK25" s="12"/>
      <c r="BNL25" s="12"/>
      <c r="BNM25" s="12"/>
      <c r="BNN25" s="12"/>
      <c r="BNO25" s="12"/>
      <c r="BNP25" s="12"/>
      <c r="BNQ25" s="12"/>
      <c r="BNR25" s="12"/>
      <c r="BNS25" s="12"/>
      <c r="BNT25" s="12"/>
      <c r="BNU25" s="12"/>
      <c r="BNV25" s="12"/>
      <c r="BNW25" s="12"/>
      <c r="BNX25" s="12"/>
      <c r="BNY25" s="12"/>
      <c r="BNZ25" s="12"/>
      <c r="BOA25" s="12"/>
      <c r="BOB25" s="12"/>
      <c r="BOC25" s="12"/>
      <c r="BOD25" s="12"/>
      <c r="BOE25" s="12"/>
      <c r="BOF25" s="12"/>
      <c r="BOG25" s="12"/>
      <c r="BOH25" s="12"/>
      <c r="BOI25" s="12"/>
      <c r="BOJ25" s="12"/>
      <c r="BOK25" s="12"/>
      <c r="BOL25" s="12"/>
      <c r="BOM25" s="12"/>
      <c r="BON25" s="12"/>
      <c r="BOO25" s="12"/>
      <c r="BOP25" s="12"/>
      <c r="BOQ25" s="12"/>
      <c r="BOR25" s="12"/>
      <c r="BOS25" s="12"/>
      <c r="BOT25" s="12"/>
      <c r="BOU25" s="12"/>
      <c r="BOV25" s="12"/>
      <c r="BOW25" s="12"/>
      <c r="BOX25" s="12"/>
      <c r="BOY25" s="12"/>
      <c r="BOZ25" s="12"/>
      <c r="BPA25" s="12"/>
      <c r="BPB25" s="12"/>
      <c r="BPC25" s="12"/>
      <c r="BPD25" s="12"/>
      <c r="BPE25" s="12"/>
      <c r="BPF25" s="12"/>
      <c r="BPG25" s="12"/>
      <c r="BPH25" s="12"/>
      <c r="BPI25" s="12"/>
      <c r="BPJ25" s="12"/>
      <c r="BPK25" s="12"/>
      <c r="BPL25" s="12"/>
      <c r="BPM25" s="12"/>
      <c r="BPN25" s="12"/>
      <c r="BPO25" s="12"/>
      <c r="BPP25" s="12"/>
      <c r="BPQ25" s="12"/>
      <c r="BPR25" s="12"/>
      <c r="BPS25" s="12"/>
      <c r="BPT25" s="12"/>
      <c r="BPU25" s="12"/>
      <c r="BPV25" s="12"/>
      <c r="BPW25" s="12"/>
      <c r="BPX25" s="12"/>
      <c r="BPY25" s="12"/>
      <c r="BPZ25" s="12"/>
      <c r="BQA25" s="12"/>
      <c r="BQB25" s="12"/>
      <c r="BQC25" s="12"/>
      <c r="BQD25" s="12"/>
      <c r="BQE25" s="12"/>
      <c r="BQF25" s="12"/>
      <c r="BQG25" s="12"/>
      <c r="BQH25" s="12"/>
      <c r="BQI25" s="12"/>
      <c r="BQJ25" s="12"/>
      <c r="BQK25" s="12"/>
      <c r="BQL25" s="12"/>
      <c r="BQM25" s="12"/>
      <c r="BQN25" s="12"/>
      <c r="BQO25" s="12"/>
      <c r="BQP25" s="12"/>
      <c r="BQQ25" s="12"/>
      <c r="BQR25" s="12"/>
      <c r="BQS25" s="12"/>
      <c r="BQT25" s="12"/>
      <c r="BQU25" s="12"/>
      <c r="BQV25" s="12"/>
      <c r="BQW25" s="12"/>
      <c r="BQX25" s="12"/>
      <c r="BQY25" s="12"/>
      <c r="BQZ25" s="12"/>
      <c r="BRA25" s="12"/>
      <c r="BRB25" s="12"/>
      <c r="BRC25" s="12"/>
      <c r="BRD25" s="12"/>
      <c r="BRE25" s="12"/>
      <c r="BRF25" s="12"/>
      <c r="BRG25" s="12"/>
      <c r="BRH25" s="12"/>
      <c r="BRI25" s="12"/>
      <c r="BRJ25" s="12"/>
      <c r="BRK25" s="12"/>
      <c r="BRL25" s="12"/>
      <c r="BRM25" s="12"/>
      <c r="BRN25" s="12"/>
      <c r="BRO25" s="12"/>
      <c r="BRP25" s="12"/>
      <c r="BRQ25" s="12"/>
      <c r="BRR25" s="12"/>
      <c r="BRS25" s="12"/>
      <c r="BRT25" s="12"/>
      <c r="BRU25" s="12"/>
      <c r="BRV25" s="12"/>
      <c r="BRW25" s="12"/>
      <c r="BRX25" s="12"/>
      <c r="BRY25" s="12"/>
      <c r="BRZ25" s="12"/>
      <c r="BSA25" s="12"/>
      <c r="BSB25" s="12"/>
      <c r="BSC25" s="12"/>
      <c r="BSD25" s="12"/>
      <c r="BSE25" s="12"/>
      <c r="BSF25" s="12"/>
      <c r="BSG25" s="12"/>
      <c r="BSH25" s="12"/>
      <c r="BSI25" s="12"/>
      <c r="BSJ25" s="12"/>
      <c r="BSK25" s="12"/>
      <c r="BSL25" s="12"/>
      <c r="BSM25" s="12"/>
      <c r="BSN25" s="12"/>
      <c r="BSO25" s="12"/>
      <c r="BSP25" s="12"/>
      <c r="BSQ25" s="12"/>
      <c r="BSR25" s="12"/>
      <c r="BSS25" s="12"/>
      <c r="BST25" s="12"/>
      <c r="BSU25" s="12"/>
      <c r="BSV25" s="12"/>
      <c r="BSW25" s="12"/>
      <c r="BSX25" s="12"/>
      <c r="BSY25" s="12"/>
      <c r="BSZ25" s="12"/>
      <c r="BTA25" s="12"/>
      <c r="BTB25" s="12"/>
      <c r="BTC25" s="12"/>
      <c r="BTD25" s="12"/>
      <c r="BTE25" s="12"/>
      <c r="BTF25" s="12"/>
      <c r="BTG25" s="12"/>
      <c r="BTH25" s="12"/>
      <c r="BTI25" s="12"/>
      <c r="BTJ25" s="12"/>
      <c r="BTK25" s="12"/>
      <c r="BTL25" s="12"/>
      <c r="BTM25" s="12"/>
      <c r="BTN25" s="12"/>
      <c r="BTO25" s="12"/>
      <c r="BTP25" s="12"/>
      <c r="BTQ25" s="12"/>
      <c r="BTR25" s="12"/>
      <c r="BTS25" s="12"/>
      <c r="BTT25" s="12"/>
      <c r="BTU25" s="12"/>
      <c r="BTV25" s="12"/>
      <c r="BTW25" s="12"/>
      <c r="BTX25" s="12"/>
      <c r="BTY25" s="12"/>
      <c r="BTZ25" s="12"/>
      <c r="BUA25" s="12"/>
      <c r="BUB25" s="12"/>
      <c r="BUC25" s="12"/>
      <c r="BUD25" s="12"/>
      <c r="BUE25" s="12"/>
      <c r="BUF25" s="12"/>
      <c r="BUG25" s="12"/>
      <c r="BUH25" s="12"/>
      <c r="BUI25" s="12"/>
      <c r="BUJ25" s="12"/>
      <c r="BUK25" s="12"/>
      <c r="BUL25" s="12"/>
      <c r="BUM25" s="12"/>
      <c r="BUN25" s="12"/>
      <c r="BUO25" s="12"/>
      <c r="BUP25" s="12"/>
      <c r="BUQ25" s="12"/>
      <c r="BUR25" s="12"/>
      <c r="BUS25" s="12"/>
      <c r="BUT25" s="12"/>
      <c r="BUU25" s="12"/>
      <c r="BUV25" s="12"/>
      <c r="BUW25" s="12"/>
      <c r="BUX25" s="12"/>
      <c r="BUY25" s="12"/>
      <c r="BUZ25" s="12"/>
      <c r="BVA25" s="12"/>
      <c r="BVB25" s="12"/>
      <c r="BVC25" s="12"/>
      <c r="BVD25" s="12"/>
      <c r="BVE25" s="12"/>
      <c r="BVF25" s="12"/>
      <c r="BVG25" s="12"/>
      <c r="BVH25" s="12"/>
      <c r="BVI25" s="12"/>
      <c r="BVJ25" s="12"/>
      <c r="BVK25" s="12"/>
      <c r="BVL25" s="12"/>
      <c r="BVM25" s="12"/>
      <c r="BVN25" s="12"/>
      <c r="BVO25" s="12"/>
      <c r="BVP25" s="12"/>
      <c r="BVQ25" s="12"/>
      <c r="BVR25" s="12"/>
      <c r="BVS25" s="12"/>
      <c r="BVT25" s="12"/>
      <c r="BVU25" s="12"/>
      <c r="BVV25" s="12"/>
      <c r="BVW25" s="12"/>
      <c r="BVX25" s="12"/>
      <c r="BVY25" s="12"/>
      <c r="BVZ25" s="12"/>
      <c r="BWA25" s="12"/>
      <c r="BWB25" s="12"/>
      <c r="BWC25" s="12"/>
      <c r="BWD25" s="12"/>
      <c r="BWE25" s="12"/>
      <c r="BWF25" s="12"/>
      <c r="BWG25" s="12"/>
      <c r="BWH25" s="12"/>
      <c r="BWI25" s="12"/>
      <c r="BWJ25" s="12"/>
      <c r="BWK25" s="12"/>
      <c r="BWL25" s="12"/>
      <c r="BWM25" s="12"/>
      <c r="BWN25" s="12"/>
      <c r="BWO25" s="12"/>
      <c r="BWP25" s="12"/>
      <c r="BWQ25" s="12"/>
      <c r="BWR25" s="12"/>
      <c r="BWS25" s="12"/>
      <c r="BWT25" s="12"/>
      <c r="BWU25" s="12"/>
      <c r="BWV25" s="12"/>
      <c r="BWW25" s="12"/>
      <c r="BWX25" s="12"/>
      <c r="BWY25" s="12"/>
      <c r="BWZ25" s="12"/>
      <c r="BXA25" s="12"/>
      <c r="BXB25" s="12"/>
      <c r="BXC25" s="12"/>
      <c r="BXD25" s="12"/>
      <c r="BXE25" s="12"/>
      <c r="BXF25" s="12"/>
      <c r="BXG25" s="12"/>
      <c r="BXH25" s="12"/>
      <c r="BXI25" s="12"/>
      <c r="BXJ25" s="12"/>
      <c r="BXK25" s="12"/>
      <c r="BXL25" s="12"/>
      <c r="BXM25" s="12"/>
      <c r="BXN25" s="12"/>
      <c r="BXO25" s="12"/>
      <c r="BXP25" s="12"/>
      <c r="BXQ25" s="12"/>
      <c r="BXR25" s="12"/>
      <c r="BXS25" s="12"/>
      <c r="BXT25" s="12"/>
      <c r="BXU25" s="12"/>
      <c r="BXV25" s="12"/>
      <c r="BXW25" s="12"/>
      <c r="BXX25" s="12"/>
      <c r="BXY25" s="12"/>
      <c r="BXZ25" s="12"/>
      <c r="BYA25" s="12"/>
      <c r="BYB25" s="12"/>
      <c r="BYC25" s="12"/>
      <c r="BYD25" s="12"/>
      <c r="BYE25" s="12"/>
      <c r="BYF25" s="12"/>
      <c r="BYG25" s="12"/>
      <c r="BYH25" s="12"/>
      <c r="BYI25" s="12"/>
      <c r="BYJ25" s="12"/>
      <c r="BYK25" s="12"/>
      <c r="BYL25" s="12"/>
      <c r="BYM25" s="12"/>
      <c r="BYN25" s="12"/>
      <c r="BYO25" s="12"/>
      <c r="BYP25" s="12"/>
      <c r="BYQ25" s="12"/>
      <c r="BYR25" s="12"/>
      <c r="BYS25" s="12"/>
      <c r="BYT25" s="12"/>
      <c r="BYU25" s="12"/>
      <c r="BYV25" s="12"/>
      <c r="BYW25" s="12"/>
      <c r="BYX25" s="12"/>
      <c r="BYY25" s="12"/>
      <c r="BYZ25" s="12"/>
      <c r="BZA25" s="12"/>
      <c r="BZB25" s="12"/>
      <c r="BZC25" s="12"/>
      <c r="BZD25" s="12"/>
      <c r="BZE25" s="12"/>
      <c r="BZF25" s="12"/>
      <c r="BZG25" s="12"/>
      <c r="BZH25" s="12"/>
      <c r="BZI25" s="12"/>
      <c r="BZJ25" s="12"/>
      <c r="BZK25" s="12"/>
      <c r="BZL25" s="12"/>
      <c r="BZM25" s="12"/>
      <c r="BZN25" s="12"/>
      <c r="BZO25" s="12"/>
      <c r="BZP25" s="12"/>
      <c r="BZQ25" s="12"/>
      <c r="BZR25" s="12"/>
      <c r="BZS25" s="12"/>
      <c r="BZT25" s="12"/>
      <c r="BZU25" s="12"/>
      <c r="BZV25" s="12"/>
      <c r="BZW25" s="12"/>
      <c r="BZX25" s="12"/>
      <c r="BZY25" s="12"/>
      <c r="BZZ25" s="12"/>
      <c r="CAA25" s="12"/>
      <c r="CAB25" s="12"/>
      <c r="CAC25" s="12"/>
      <c r="CAD25" s="12"/>
      <c r="CAE25" s="12"/>
      <c r="CAF25" s="12"/>
      <c r="CAG25" s="12"/>
      <c r="CAH25" s="12"/>
      <c r="CAI25" s="12"/>
      <c r="CAJ25" s="12"/>
      <c r="CAK25" s="12"/>
      <c r="CAL25" s="12"/>
      <c r="CAM25" s="12"/>
      <c r="CAN25" s="12"/>
      <c r="CAO25" s="12"/>
      <c r="CAP25" s="12"/>
      <c r="CAQ25" s="12"/>
      <c r="CAR25" s="12"/>
      <c r="CAS25" s="12"/>
      <c r="CAT25" s="12"/>
      <c r="CAU25" s="12"/>
      <c r="CAV25" s="12"/>
      <c r="CAW25" s="12"/>
      <c r="CAX25" s="12"/>
      <c r="CAY25" s="12"/>
      <c r="CAZ25" s="12"/>
      <c r="CBA25" s="12"/>
      <c r="CBB25" s="12"/>
      <c r="CBC25" s="12"/>
      <c r="CBD25" s="12"/>
      <c r="CBE25" s="12"/>
      <c r="CBF25" s="12"/>
      <c r="CBG25" s="12"/>
      <c r="CBH25" s="12"/>
      <c r="CBI25" s="12"/>
      <c r="CBJ25" s="12"/>
      <c r="CBK25" s="12"/>
      <c r="CBL25" s="12"/>
      <c r="CBM25" s="12"/>
      <c r="CBN25" s="12"/>
      <c r="CBO25" s="12"/>
      <c r="CBP25" s="12"/>
      <c r="CBQ25" s="12"/>
      <c r="CBR25" s="12"/>
      <c r="CBS25" s="12"/>
      <c r="CBT25" s="12"/>
      <c r="CBU25" s="12"/>
      <c r="CBV25" s="12"/>
      <c r="CBW25" s="12"/>
      <c r="CBX25" s="12"/>
      <c r="CBY25" s="12"/>
      <c r="CBZ25" s="12"/>
      <c r="CCA25" s="12"/>
      <c r="CCB25" s="12"/>
      <c r="CCC25" s="12"/>
      <c r="CCD25" s="12"/>
      <c r="CCE25" s="12"/>
      <c r="CCF25" s="12"/>
      <c r="CCG25" s="12"/>
      <c r="CCH25" s="12"/>
      <c r="CCI25" s="12"/>
      <c r="CCJ25" s="12"/>
      <c r="CCK25" s="12"/>
      <c r="CCL25" s="12"/>
      <c r="CCM25" s="12"/>
      <c r="CCN25" s="12"/>
      <c r="CCO25" s="12"/>
      <c r="CCP25" s="12"/>
      <c r="CCQ25" s="12"/>
      <c r="CCR25" s="12"/>
      <c r="CCS25" s="12"/>
      <c r="CCT25" s="12"/>
      <c r="CCU25" s="12"/>
      <c r="CCV25" s="12"/>
      <c r="CCW25" s="12"/>
      <c r="CCX25" s="12"/>
      <c r="CCY25" s="12"/>
      <c r="CCZ25" s="12"/>
      <c r="CDA25" s="12"/>
      <c r="CDB25" s="12"/>
      <c r="CDC25" s="12"/>
      <c r="CDD25" s="12"/>
      <c r="CDE25" s="12"/>
      <c r="CDF25" s="12"/>
      <c r="CDG25" s="12"/>
      <c r="CDH25" s="12"/>
      <c r="CDI25" s="12"/>
      <c r="CDJ25" s="12"/>
      <c r="CDK25" s="12"/>
      <c r="CDL25" s="12"/>
      <c r="CDM25" s="12"/>
      <c r="CDN25" s="12"/>
      <c r="CDO25" s="12"/>
      <c r="CDP25" s="12"/>
      <c r="CDQ25" s="12"/>
      <c r="CDR25" s="12"/>
      <c r="CDS25" s="12"/>
      <c r="CDT25" s="12"/>
      <c r="CDU25" s="12"/>
      <c r="CDV25" s="12"/>
      <c r="CDW25" s="12"/>
      <c r="CDX25" s="12"/>
      <c r="CDY25" s="12"/>
      <c r="CDZ25" s="12"/>
      <c r="CEA25" s="12"/>
      <c r="CEB25" s="12"/>
      <c r="CEC25" s="12"/>
      <c r="CED25" s="12"/>
      <c r="CEE25" s="12"/>
      <c r="CEF25" s="12"/>
      <c r="CEG25" s="12"/>
      <c r="CEH25" s="12"/>
      <c r="CEI25" s="12"/>
      <c r="CEJ25" s="12"/>
      <c r="CEK25" s="12"/>
      <c r="CEL25" s="12"/>
      <c r="CEM25" s="12"/>
      <c r="CEN25" s="12"/>
      <c r="CEO25" s="12"/>
      <c r="CEP25" s="12"/>
      <c r="CEQ25" s="12"/>
      <c r="CER25" s="12"/>
      <c r="CES25" s="12"/>
      <c r="CET25" s="12"/>
      <c r="CEU25" s="12"/>
      <c r="CEV25" s="12"/>
      <c r="CEW25" s="12"/>
      <c r="CEX25" s="12"/>
      <c r="CEY25" s="12"/>
      <c r="CEZ25" s="12"/>
      <c r="CFA25" s="12"/>
      <c r="CFB25" s="12"/>
      <c r="CFC25" s="12"/>
      <c r="CFD25" s="12"/>
      <c r="CFE25" s="12"/>
      <c r="CFF25" s="12"/>
      <c r="CFG25" s="12"/>
      <c r="CFH25" s="12"/>
      <c r="CFI25" s="12"/>
      <c r="CFJ25" s="12"/>
      <c r="CFK25" s="12"/>
      <c r="CFL25" s="12"/>
      <c r="CFM25" s="12"/>
      <c r="CFN25" s="12"/>
      <c r="CFO25" s="12"/>
      <c r="CFP25" s="12"/>
      <c r="CFQ25" s="12"/>
      <c r="CFR25" s="12"/>
      <c r="CFS25" s="12"/>
      <c r="CFT25" s="12"/>
      <c r="CFU25" s="12"/>
      <c r="CFV25" s="12"/>
      <c r="CFW25" s="12"/>
      <c r="CFX25" s="12"/>
      <c r="CFY25" s="12"/>
      <c r="CFZ25" s="12"/>
      <c r="CGA25" s="12"/>
      <c r="CGB25" s="12"/>
      <c r="CGC25" s="12"/>
      <c r="CGD25" s="12"/>
      <c r="CGE25" s="12"/>
      <c r="CGF25" s="12"/>
      <c r="CGG25" s="12"/>
      <c r="CGH25" s="12"/>
      <c r="CGI25" s="12"/>
      <c r="CGJ25" s="12"/>
      <c r="CGK25" s="12"/>
      <c r="CGL25" s="12"/>
      <c r="CGM25" s="12"/>
      <c r="CGN25" s="12"/>
      <c r="CGO25" s="12"/>
      <c r="CGP25" s="12"/>
      <c r="CGQ25" s="12"/>
      <c r="CGR25" s="12"/>
      <c r="CGS25" s="12"/>
      <c r="CGT25" s="12"/>
      <c r="CGU25" s="12"/>
      <c r="CGV25" s="12"/>
      <c r="CGW25" s="12"/>
      <c r="CGX25" s="12"/>
      <c r="CGY25" s="12"/>
      <c r="CGZ25" s="12"/>
      <c r="CHA25" s="12"/>
      <c r="CHB25" s="12"/>
      <c r="CHC25" s="12"/>
      <c r="CHD25" s="12"/>
      <c r="CHE25" s="12"/>
      <c r="CHF25" s="12"/>
      <c r="CHG25" s="12"/>
      <c r="CHH25" s="12"/>
      <c r="CHI25" s="12"/>
      <c r="CHJ25" s="12"/>
      <c r="CHK25" s="12"/>
      <c r="CHL25" s="12"/>
      <c r="CHM25" s="12"/>
      <c r="CHN25" s="12"/>
      <c r="CHO25" s="12"/>
      <c r="CHP25" s="12"/>
      <c r="CHQ25" s="12"/>
      <c r="CHR25" s="12"/>
      <c r="CHS25" s="12"/>
      <c r="CHT25" s="12"/>
      <c r="CHU25" s="12"/>
      <c r="CHV25" s="12"/>
      <c r="CHW25" s="12"/>
      <c r="CHX25" s="12"/>
      <c r="CHY25" s="12"/>
      <c r="CHZ25" s="12"/>
      <c r="CIA25" s="12"/>
      <c r="CIB25" s="12"/>
      <c r="CIC25" s="12"/>
      <c r="CID25" s="12"/>
      <c r="CIE25" s="12"/>
      <c r="CIF25" s="12"/>
      <c r="CIG25" s="12"/>
      <c r="CIH25" s="12"/>
      <c r="CII25" s="12"/>
      <c r="CIJ25" s="12"/>
      <c r="CIK25" s="12"/>
      <c r="CIL25" s="12"/>
      <c r="CIM25" s="12"/>
      <c r="CIN25" s="12"/>
      <c r="CIO25" s="12"/>
      <c r="CIP25" s="12"/>
      <c r="CIQ25" s="12"/>
      <c r="CIR25" s="12"/>
      <c r="CIS25" s="12"/>
      <c r="CIT25" s="12"/>
      <c r="CIU25" s="12"/>
      <c r="CIV25" s="12"/>
      <c r="CIW25" s="12"/>
      <c r="CIX25" s="12"/>
      <c r="CIY25" s="12"/>
      <c r="CIZ25" s="12"/>
      <c r="CJA25" s="12"/>
      <c r="CJB25" s="12"/>
      <c r="CJC25" s="12"/>
      <c r="CJD25" s="12"/>
      <c r="CJE25" s="12"/>
      <c r="CJF25" s="12"/>
      <c r="CJG25" s="12"/>
      <c r="CJH25" s="12"/>
      <c r="CJI25" s="12"/>
      <c r="CJJ25" s="12"/>
      <c r="CJK25" s="12"/>
      <c r="CJL25" s="12"/>
      <c r="CJM25" s="12"/>
      <c r="CJN25" s="12"/>
      <c r="CJO25" s="12"/>
      <c r="CJP25" s="12"/>
      <c r="CJQ25" s="12"/>
      <c r="CJR25" s="12"/>
      <c r="CJS25" s="12"/>
      <c r="CJT25" s="12"/>
      <c r="CJU25" s="12"/>
      <c r="CJV25" s="12"/>
      <c r="CJW25" s="12"/>
      <c r="CJX25" s="12"/>
      <c r="CJY25" s="12"/>
      <c r="CJZ25" s="12"/>
      <c r="CKA25" s="12"/>
      <c r="CKB25" s="12"/>
      <c r="CKC25" s="12"/>
      <c r="CKD25" s="12"/>
      <c r="CKE25" s="12"/>
      <c r="CKF25" s="12"/>
      <c r="CKG25" s="12"/>
      <c r="CKH25" s="12"/>
      <c r="CKI25" s="12"/>
      <c r="CKJ25" s="12"/>
      <c r="CKK25" s="12"/>
      <c r="CKL25" s="12"/>
      <c r="CKM25" s="12"/>
      <c r="CKN25" s="12"/>
      <c r="CKO25" s="12"/>
      <c r="CKP25" s="12"/>
      <c r="CKQ25" s="12"/>
      <c r="CKR25" s="12"/>
      <c r="CKS25" s="12"/>
      <c r="CKT25" s="12"/>
      <c r="CKU25" s="12"/>
      <c r="CKV25" s="12"/>
      <c r="CKW25" s="12"/>
      <c r="CKX25" s="12"/>
      <c r="CKY25" s="12"/>
      <c r="CKZ25" s="12"/>
      <c r="CLA25" s="12"/>
      <c r="CLB25" s="12"/>
      <c r="CLC25" s="12"/>
      <c r="CLD25" s="12"/>
      <c r="CLE25" s="12"/>
      <c r="CLF25" s="12"/>
      <c r="CLG25" s="12"/>
      <c r="CLH25" s="12"/>
      <c r="CLI25" s="12"/>
      <c r="CLJ25" s="12"/>
      <c r="CLK25" s="12"/>
      <c r="CLL25" s="12"/>
      <c r="CLM25" s="12"/>
      <c r="CLN25" s="12"/>
      <c r="CLO25" s="12"/>
      <c r="CLP25" s="12"/>
      <c r="CLQ25" s="12"/>
      <c r="CLR25" s="12"/>
      <c r="CLS25" s="12"/>
      <c r="CLT25" s="12"/>
      <c r="CLU25" s="12"/>
      <c r="CLV25" s="12"/>
      <c r="CLW25" s="12"/>
      <c r="CLX25" s="12"/>
      <c r="CLY25" s="12"/>
      <c r="CLZ25" s="12"/>
      <c r="CMA25" s="12"/>
      <c r="CMB25" s="12"/>
      <c r="CMC25" s="12"/>
      <c r="CMD25" s="12"/>
      <c r="CME25" s="12"/>
      <c r="CMF25" s="12"/>
      <c r="CMG25" s="12"/>
      <c r="CMH25" s="12"/>
      <c r="CMI25" s="12"/>
      <c r="CMJ25" s="12"/>
      <c r="CMK25" s="12"/>
      <c r="CML25" s="12"/>
      <c r="CMM25" s="12"/>
      <c r="CMN25" s="12"/>
      <c r="CMO25" s="12"/>
      <c r="CMP25" s="12"/>
      <c r="CMQ25" s="12"/>
      <c r="CMR25" s="12"/>
      <c r="CMS25" s="12"/>
      <c r="CMT25" s="12"/>
      <c r="CMU25" s="12"/>
      <c r="CMV25" s="12"/>
      <c r="CMW25" s="12"/>
      <c r="CMX25" s="12"/>
      <c r="CMY25" s="12"/>
      <c r="CMZ25" s="12"/>
      <c r="CNA25" s="12"/>
      <c r="CNB25" s="12"/>
      <c r="CNC25" s="12"/>
      <c r="CND25" s="12"/>
      <c r="CNE25" s="12"/>
      <c r="CNF25" s="12"/>
      <c r="CNG25" s="12"/>
      <c r="CNH25" s="12"/>
      <c r="CNI25" s="12"/>
      <c r="CNJ25" s="12"/>
      <c r="CNK25" s="12"/>
      <c r="CNL25" s="12"/>
      <c r="CNM25" s="12"/>
      <c r="CNN25" s="12"/>
      <c r="CNO25" s="12"/>
      <c r="CNP25" s="12"/>
      <c r="CNQ25" s="12"/>
      <c r="CNR25" s="12"/>
      <c r="CNS25" s="12"/>
      <c r="CNT25" s="12"/>
      <c r="CNU25" s="12"/>
      <c r="CNV25" s="12"/>
      <c r="CNW25" s="12"/>
      <c r="CNX25" s="12"/>
      <c r="CNY25" s="12"/>
      <c r="CNZ25" s="12"/>
      <c r="COA25" s="12"/>
      <c r="COB25" s="12"/>
      <c r="COC25" s="12"/>
      <c r="COD25" s="12"/>
      <c r="COE25" s="12"/>
      <c r="COF25" s="12"/>
      <c r="COG25" s="12"/>
      <c r="COH25" s="12"/>
      <c r="COI25" s="12"/>
      <c r="COJ25" s="12"/>
      <c r="COK25" s="12"/>
      <c r="COL25" s="12"/>
      <c r="COM25" s="12"/>
      <c r="CON25" s="12"/>
      <c r="COO25" s="12"/>
      <c r="COP25" s="12"/>
      <c r="COQ25" s="12"/>
      <c r="COR25" s="12"/>
      <c r="COS25" s="12"/>
      <c r="COT25" s="12"/>
      <c r="COU25" s="12"/>
      <c r="COV25" s="12"/>
      <c r="COW25" s="12"/>
      <c r="COX25" s="12"/>
      <c r="COY25" s="12"/>
      <c r="COZ25" s="12"/>
      <c r="CPA25" s="12"/>
      <c r="CPB25" s="12"/>
      <c r="CPC25" s="12"/>
      <c r="CPD25" s="12"/>
      <c r="CPE25" s="12"/>
      <c r="CPF25" s="12"/>
      <c r="CPG25" s="12"/>
      <c r="CPH25" s="12"/>
      <c r="CPI25" s="12"/>
      <c r="CPJ25" s="12"/>
      <c r="CPK25" s="12"/>
      <c r="CPL25" s="12"/>
      <c r="CPM25" s="12"/>
      <c r="CPN25" s="12"/>
      <c r="CPO25" s="12"/>
      <c r="CPP25" s="12"/>
      <c r="CPQ25" s="12"/>
      <c r="CPR25" s="12"/>
      <c r="CPS25" s="12"/>
      <c r="CPT25" s="12"/>
      <c r="CPU25" s="12"/>
      <c r="CPV25" s="12"/>
      <c r="CPW25" s="12"/>
      <c r="CPX25" s="12"/>
      <c r="CPY25" s="12"/>
      <c r="CPZ25" s="12"/>
      <c r="CQA25" s="12"/>
      <c r="CQB25" s="12"/>
      <c r="CQC25" s="12"/>
      <c r="CQD25" s="12"/>
      <c r="CQE25" s="12"/>
      <c r="CQF25" s="12"/>
      <c r="CQG25" s="12"/>
      <c r="CQH25" s="12"/>
      <c r="CQI25" s="12"/>
      <c r="CQJ25" s="12"/>
      <c r="CQK25" s="12"/>
      <c r="CQL25" s="12"/>
      <c r="CQM25" s="12"/>
      <c r="CQN25" s="12"/>
      <c r="CQO25" s="12"/>
      <c r="CQP25" s="12"/>
      <c r="CQQ25" s="12"/>
      <c r="CQR25" s="12"/>
      <c r="CQS25" s="12"/>
      <c r="CQT25" s="12"/>
      <c r="CQU25" s="12"/>
      <c r="CQV25" s="12"/>
      <c r="CQW25" s="12"/>
      <c r="CQX25" s="12"/>
      <c r="CQY25" s="12"/>
      <c r="CQZ25" s="12"/>
      <c r="CRA25" s="12"/>
      <c r="CRB25" s="12"/>
      <c r="CRC25" s="12"/>
      <c r="CRD25" s="12"/>
      <c r="CRE25" s="12"/>
      <c r="CRF25" s="12"/>
      <c r="CRG25" s="12"/>
      <c r="CRH25" s="12"/>
      <c r="CRI25" s="12"/>
      <c r="CRJ25" s="12"/>
      <c r="CRK25" s="12"/>
      <c r="CRL25" s="12"/>
      <c r="CRM25" s="12"/>
      <c r="CRN25" s="12"/>
      <c r="CRO25" s="12"/>
      <c r="CRP25" s="12"/>
      <c r="CRQ25" s="12"/>
      <c r="CRR25" s="12"/>
      <c r="CRS25" s="12"/>
      <c r="CRT25" s="12"/>
      <c r="CRU25" s="12"/>
      <c r="CRV25" s="12"/>
      <c r="CRW25" s="12"/>
      <c r="CRX25" s="12"/>
      <c r="CRY25" s="12"/>
      <c r="CRZ25" s="12"/>
      <c r="CSA25" s="12"/>
      <c r="CSB25" s="12"/>
      <c r="CSC25" s="12"/>
      <c r="CSD25" s="12"/>
      <c r="CSE25" s="12"/>
      <c r="CSF25" s="12"/>
      <c r="CSG25" s="12"/>
      <c r="CSH25" s="12"/>
      <c r="CSI25" s="12"/>
      <c r="CSJ25" s="12"/>
      <c r="CSK25" s="12"/>
      <c r="CSL25" s="12"/>
      <c r="CSM25" s="12"/>
      <c r="CSN25" s="12"/>
      <c r="CSO25" s="12"/>
      <c r="CSP25" s="12"/>
      <c r="CSQ25" s="12"/>
      <c r="CSR25" s="12"/>
      <c r="CSS25" s="12"/>
      <c r="CST25" s="12"/>
      <c r="CSU25" s="12"/>
      <c r="CSV25" s="12"/>
      <c r="CSW25" s="12"/>
      <c r="CSX25" s="12"/>
      <c r="CSY25" s="12"/>
      <c r="CSZ25" s="12"/>
      <c r="CTA25" s="12"/>
      <c r="CTB25" s="12"/>
      <c r="CTC25" s="12"/>
      <c r="CTD25" s="12"/>
      <c r="CTE25" s="12"/>
      <c r="CTF25" s="12"/>
      <c r="CTG25" s="12"/>
      <c r="CTH25" s="12"/>
      <c r="CTI25" s="12"/>
      <c r="CTJ25" s="12"/>
      <c r="CTK25" s="12"/>
      <c r="CTL25" s="12"/>
      <c r="CTM25" s="12"/>
      <c r="CTN25" s="12"/>
      <c r="CTO25" s="12"/>
      <c r="CTP25" s="12"/>
      <c r="CTQ25" s="12"/>
      <c r="CTR25" s="12"/>
      <c r="CTS25" s="12"/>
      <c r="CTT25" s="12"/>
      <c r="CTU25" s="12"/>
      <c r="CTV25" s="12"/>
      <c r="CTW25" s="12"/>
      <c r="CTX25" s="12"/>
      <c r="CTY25" s="12"/>
      <c r="CTZ25" s="12"/>
      <c r="CUA25" s="12"/>
      <c r="CUB25" s="12"/>
      <c r="CUC25" s="12"/>
      <c r="CUD25" s="12"/>
      <c r="CUE25" s="12"/>
      <c r="CUF25" s="12"/>
      <c r="CUG25" s="12"/>
      <c r="CUH25" s="12"/>
      <c r="CUI25" s="12"/>
      <c r="CUJ25" s="12"/>
      <c r="CUK25" s="12"/>
      <c r="CUL25" s="12"/>
      <c r="CUM25" s="12"/>
      <c r="CUN25" s="12"/>
      <c r="CUO25" s="12"/>
      <c r="CUP25" s="12"/>
      <c r="CUQ25" s="12"/>
      <c r="CUR25" s="12"/>
      <c r="CUS25" s="12"/>
      <c r="CUT25" s="12"/>
      <c r="CUU25" s="12"/>
      <c r="CUV25" s="12"/>
      <c r="CUW25" s="12"/>
      <c r="CUX25" s="12"/>
      <c r="CUY25" s="12"/>
      <c r="CUZ25" s="12"/>
      <c r="CVA25" s="12"/>
      <c r="CVB25" s="12"/>
      <c r="CVC25" s="12"/>
      <c r="CVD25" s="12"/>
      <c r="CVE25" s="12"/>
      <c r="CVF25" s="12"/>
      <c r="CVG25" s="12"/>
      <c r="CVH25" s="12"/>
      <c r="CVI25" s="12"/>
      <c r="CVJ25" s="12"/>
      <c r="CVK25" s="12"/>
      <c r="CVL25" s="12"/>
      <c r="CVM25" s="12"/>
      <c r="CVN25" s="12"/>
      <c r="CVO25" s="12"/>
      <c r="CVP25" s="12"/>
      <c r="CVQ25" s="12"/>
      <c r="CVR25" s="12"/>
      <c r="CVS25" s="12"/>
      <c r="CVT25" s="12"/>
      <c r="CVU25" s="12"/>
      <c r="CVV25" s="12"/>
      <c r="CVW25" s="12"/>
      <c r="CVX25" s="12"/>
      <c r="CVY25" s="12"/>
      <c r="CVZ25" s="12"/>
      <c r="CWA25" s="12"/>
      <c r="CWB25" s="12"/>
      <c r="CWC25" s="12"/>
      <c r="CWD25" s="12"/>
      <c r="CWE25" s="12"/>
      <c r="CWF25" s="12"/>
      <c r="CWG25" s="12"/>
      <c r="CWH25" s="12"/>
      <c r="CWI25" s="12"/>
      <c r="CWJ25" s="12"/>
      <c r="CWK25" s="12"/>
      <c r="CWL25" s="12"/>
      <c r="CWM25" s="12"/>
      <c r="CWN25" s="12"/>
      <c r="CWO25" s="12"/>
      <c r="CWP25" s="12"/>
      <c r="CWQ25" s="12"/>
      <c r="CWR25" s="12"/>
      <c r="CWS25" s="12"/>
      <c r="CWT25" s="12"/>
      <c r="CWU25" s="12"/>
      <c r="CWV25" s="12"/>
      <c r="CWW25" s="12"/>
      <c r="CWX25" s="12"/>
      <c r="CWY25" s="12"/>
      <c r="CWZ25" s="12"/>
      <c r="CXA25" s="12"/>
      <c r="CXB25" s="12"/>
      <c r="CXC25" s="12"/>
      <c r="CXD25" s="12"/>
      <c r="CXE25" s="12"/>
      <c r="CXF25" s="12"/>
      <c r="CXG25" s="12"/>
      <c r="CXH25" s="12"/>
      <c r="CXI25" s="12"/>
      <c r="CXJ25" s="12"/>
      <c r="CXK25" s="12"/>
      <c r="CXL25" s="12"/>
      <c r="CXM25" s="12"/>
      <c r="CXN25" s="12"/>
      <c r="CXO25" s="12"/>
      <c r="CXP25" s="12"/>
      <c r="CXQ25" s="12"/>
      <c r="CXR25" s="12"/>
      <c r="CXS25" s="12"/>
      <c r="CXT25" s="12"/>
      <c r="CXU25" s="12"/>
      <c r="CXV25" s="12"/>
      <c r="CXW25" s="12"/>
      <c r="CXX25" s="12"/>
      <c r="CXY25" s="12"/>
      <c r="CXZ25" s="12"/>
      <c r="CYA25" s="12"/>
      <c r="CYB25" s="12"/>
      <c r="CYC25" s="12"/>
      <c r="CYD25" s="12"/>
      <c r="CYE25" s="12"/>
      <c r="CYF25" s="12"/>
      <c r="CYG25" s="12"/>
      <c r="CYH25" s="12"/>
      <c r="CYI25" s="12"/>
      <c r="CYJ25" s="12"/>
      <c r="CYK25" s="12"/>
      <c r="CYL25" s="12"/>
      <c r="CYM25" s="12"/>
      <c r="CYN25" s="12"/>
      <c r="CYO25" s="12"/>
      <c r="CYP25" s="12"/>
      <c r="CYQ25" s="12"/>
      <c r="CYR25" s="12"/>
      <c r="CYS25" s="12"/>
      <c r="CYT25" s="12"/>
      <c r="CYU25" s="12"/>
      <c r="CYV25" s="12"/>
      <c r="CYW25" s="12"/>
      <c r="CYX25" s="12"/>
      <c r="CYY25" s="12"/>
      <c r="CYZ25" s="12"/>
      <c r="CZA25" s="12"/>
      <c r="CZB25" s="12"/>
      <c r="CZC25" s="12"/>
      <c r="CZD25" s="12"/>
      <c r="CZE25" s="12"/>
      <c r="CZF25" s="12"/>
      <c r="CZG25" s="12"/>
      <c r="CZH25" s="12"/>
      <c r="CZI25" s="12"/>
      <c r="CZJ25" s="12"/>
      <c r="CZK25" s="12"/>
      <c r="CZL25" s="12"/>
      <c r="CZM25" s="12"/>
      <c r="CZN25" s="12"/>
      <c r="CZO25" s="12"/>
      <c r="CZP25" s="12"/>
      <c r="CZQ25" s="12"/>
      <c r="CZR25" s="12"/>
      <c r="CZS25" s="12"/>
      <c r="CZT25" s="12"/>
      <c r="CZU25" s="12"/>
      <c r="CZV25" s="12"/>
      <c r="CZW25" s="12"/>
      <c r="CZX25" s="12"/>
      <c r="CZY25" s="12"/>
      <c r="CZZ25" s="12"/>
      <c r="DAA25" s="12"/>
      <c r="DAB25" s="12"/>
      <c r="DAC25" s="12"/>
      <c r="DAD25" s="12"/>
      <c r="DAE25" s="12"/>
      <c r="DAF25" s="12"/>
      <c r="DAG25" s="12"/>
      <c r="DAH25" s="12"/>
      <c r="DAI25" s="12"/>
      <c r="DAJ25" s="12"/>
      <c r="DAK25" s="12"/>
      <c r="DAL25" s="12"/>
      <c r="DAM25" s="12"/>
      <c r="DAN25" s="12"/>
      <c r="DAO25" s="12"/>
      <c r="DAP25" s="12"/>
      <c r="DAQ25" s="12"/>
      <c r="DAR25" s="12"/>
      <c r="DAS25" s="12"/>
      <c r="DAT25" s="12"/>
      <c r="DAU25" s="12"/>
      <c r="DAV25" s="12"/>
      <c r="DAW25" s="12"/>
      <c r="DAX25" s="12"/>
      <c r="DAY25" s="12"/>
      <c r="DAZ25" s="12"/>
      <c r="DBA25" s="12"/>
      <c r="DBB25" s="12"/>
      <c r="DBC25" s="12"/>
      <c r="DBD25" s="12"/>
      <c r="DBE25" s="12"/>
      <c r="DBF25" s="12"/>
      <c r="DBG25" s="12"/>
      <c r="DBH25" s="12"/>
      <c r="DBI25" s="12"/>
      <c r="DBJ25" s="12"/>
      <c r="DBK25" s="12"/>
      <c r="DBL25" s="12"/>
      <c r="DBM25" s="12"/>
    </row>
    <row r="26" spans="1:2769" s="11" customFormat="1" ht="227" customHeight="1">
      <c r="A26" s="80" t="s">
        <v>114</v>
      </c>
      <c r="B26" s="89" t="s">
        <v>313</v>
      </c>
      <c r="C26" s="80" t="s">
        <v>48</v>
      </c>
      <c r="D26" s="80" t="s">
        <v>1483</v>
      </c>
      <c r="E26" s="80" t="s">
        <v>67</v>
      </c>
      <c r="F26" s="80" t="s">
        <v>102</v>
      </c>
      <c r="G26" s="80" t="s">
        <v>171</v>
      </c>
      <c r="H26" s="80" t="s">
        <v>135</v>
      </c>
      <c r="I26" s="80" t="s">
        <v>199</v>
      </c>
      <c r="J26" s="80" t="s">
        <v>199</v>
      </c>
      <c r="K26" s="80" t="s">
        <v>77</v>
      </c>
      <c r="L26" s="80" t="s">
        <v>83</v>
      </c>
      <c r="M26" s="90">
        <v>42475</v>
      </c>
      <c r="N26" s="80" t="s">
        <v>95</v>
      </c>
      <c r="O26" s="80">
        <v>-25.520662000000002</v>
      </c>
      <c r="P26" s="80">
        <v>31.236201999999999</v>
      </c>
      <c r="Q26" s="80" t="s">
        <v>1964</v>
      </c>
      <c r="R26" s="80" t="s">
        <v>199</v>
      </c>
      <c r="S26" s="80" t="s">
        <v>80</v>
      </c>
      <c r="T26" s="80" t="s">
        <v>136</v>
      </c>
      <c r="U26" s="80" t="s">
        <v>38</v>
      </c>
      <c r="V26" s="80" t="s">
        <v>127</v>
      </c>
      <c r="W26" s="80" t="s">
        <v>44</v>
      </c>
      <c r="X26" s="80" t="s">
        <v>82</v>
      </c>
      <c r="Y26" s="80" t="s">
        <v>199</v>
      </c>
      <c r="Z26" s="80" t="s">
        <v>199</v>
      </c>
      <c r="AA26" s="89" t="s">
        <v>157</v>
      </c>
      <c r="AB26" s="89" t="s">
        <v>307</v>
      </c>
      <c r="AC26" s="80" t="s">
        <v>1449</v>
      </c>
      <c r="AD26" s="80" t="s">
        <v>36</v>
      </c>
      <c r="AE26" s="80" t="s">
        <v>199</v>
      </c>
      <c r="AF26" s="80" t="s">
        <v>199</v>
      </c>
      <c r="AG26" s="80" t="s">
        <v>199</v>
      </c>
      <c r="AH26" s="80" t="s">
        <v>199</v>
      </c>
      <c r="AI26" s="80" t="s">
        <v>199</v>
      </c>
      <c r="AJ26" s="80" t="s">
        <v>199</v>
      </c>
      <c r="AK26" s="80" t="s">
        <v>199</v>
      </c>
      <c r="AL26" s="80" t="s">
        <v>199</v>
      </c>
      <c r="AM26" s="80"/>
      <c r="AN26" s="80" t="s">
        <v>22</v>
      </c>
      <c r="AO26" s="80" t="s">
        <v>82</v>
      </c>
      <c r="AP26" s="80" t="s">
        <v>199</v>
      </c>
      <c r="AQ26" s="80" t="s">
        <v>46</v>
      </c>
      <c r="AR26" s="80" t="s">
        <v>199</v>
      </c>
      <c r="AS26" s="80" t="s">
        <v>199</v>
      </c>
      <c r="AT26" s="90" t="s">
        <v>199</v>
      </c>
      <c r="AU26" s="80" t="s">
        <v>101</v>
      </c>
      <c r="AV26" s="80" t="s">
        <v>2117</v>
      </c>
      <c r="AW26" s="95" t="s">
        <v>1602</v>
      </c>
      <c r="AX26" s="80" t="s">
        <v>105</v>
      </c>
      <c r="AY26" s="80" t="s">
        <v>138</v>
      </c>
      <c r="AZ26" s="80" t="s">
        <v>529</v>
      </c>
      <c r="BA26" s="80"/>
      <c r="BB26" s="80" t="s">
        <v>94</v>
      </c>
      <c r="BC26" s="94">
        <v>42475</v>
      </c>
      <c r="BD26" s="12"/>
      <c r="BE26" s="12"/>
      <c r="BF26" s="12"/>
      <c r="BG26" s="12"/>
      <c r="BH26" s="12"/>
      <c r="BI26" s="12"/>
      <c r="BJ26" s="12"/>
      <c r="BK26" s="12"/>
      <c r="BL26" s="12"/>
      <c r="BM26" s="12"/>
      <c r="BN26" s="12"/>
      <c r="BO26" s="12"/>
      <c r="BP26" s="12"/>
      <c r="BQ26" s="12"/>
      <c r="BR26" s="12"/>
      <c r="BS26" s="12"/>
      <c r="BT26" s="12"/>
      <c r="BU26" s="12"/>
      <c r="BV26" s="12"/>
      <c r="BW26" s="12"/>
      <c r="BX26" s="12"/>
      <c r="BY26" s="12"/>
      <c r="BZ26" s="12"/>
      <c r="CA26" s="12"/>
      <c r="CB26" s="12"/>
      <c r="CC26" s="12"/>
      <c r="CD26" s="12"/>
      <c r="CE26" s="12"/>
      <c r="CF26" s="12"/>
      <c r="CG26" s="12"/>
      <c r="CH26" s="12"/>
      <c r="CI26" s="12"/>
      <c r="CJ26" s="12"/>
      <c r="CK26" s="12"/>
      <c r="CL26" s="12"/>
      <c r="CM26" s="12"/>
      <c r="CN26" s="12"/>
      <c r="CO26" s="12"/>
      <c r="CP26" s="12"/>
      <c r="CQ26" s="12"/>
      <c r="CR26" s="12"/>
      <c r="CS26" s="12"/>
      <c r="CT26" s="12"/>
      <c r="CU26" s="12"/>
      <c r="CV26" s="12"/>
      <c r="CW26" s="12"/>
      <c r="CX26" s="12"/>
      <c r="CY26" s="12"/>
      <c r="CZ26" s="12"/>
      <c r="DA26" s="12"/>
      <c r="DB26" s="12"/>
      <c r="DC26" s="12"/>
      <c r="DD26" s="12"/>
      <c r="DE26" s="12"/>
      <c r="DF26" s="12"/>
      <c r="DG26" s="12"/>
      <c r="DH26" s="12"/>
      <c r="DI26" s="12"/>
      <c r="DJ26" s="12"/>
      <c r="DK26" s="12"/>
      <c r="DL26" s="12"/>
      <c r="DM26" s="12"/>
      <c r="DN26" s="12"/>
      <c r="DO26" s="12"/>
      <c r="DP26" s="12"/>
      <c r="DQ26" s="12"/>
      <c r="DR26" s="12"/>
      <c r="DS26" s="12"/>
      <c r="DT26" s="12"/>
      <c r="DU26" s="12"/>
      <c r="DV26" s="12"/>
      <c r="DW26" s="12"/>
      <c r="DX26" s="12"/>
      <c r="DY26" s="12"/>
      <c r="DZ26" s="12"/>
      <c r="EA26" s="12"/>
      <c r="EB26" s="12"/>
      <c r="EC26" s="12"/>
      <c r="ED26" s="12"/>
      <c r="EE26" s="12"/>
      <c r="EF26" s="12"/>
      <c r="EG26" s="12"/>
      <c r="EH26" s="12"/>
      <c r="EI26" s="12"/>
      <c r="EJ26" s="12"/>
      <c r="EK26" s="12"/>
      <c r="EL26" s="12"/>
      <c r="EM26" s="12"/>
      <c r="EN26" s="12"/>
      <c r="EO26" s="12"/>
      <c r="EP26" s="12"/>
      <c r="EQ26" s="12"/>
      <c r="ER26" s="12"/>
      <c r="ES26" s="12"/>
      <c r="ET26" s="12"/>
      <c r="EU26" s="12"/>
      <c r="EV26" s="12"/>
      <c r="EW26" s="12"/>
      <c r="EX26" s="12"/>
      <c r="EY26" s="12"/>
      <c r="EZ26" s="12"/>
      <c r="FA26" s="12"/>
      <c r="FB26" s="12"/>
      <c r="FC26" s="12"/>
      <c r="FD26" s="12"/>
      <c r="FE26" s="12"/>
      <c r="FF26" s="12"/>
      <c r="FG26" s="12"/>
      <c r="FH26" s="12"/>
      <c r="FI26" s="12"/>
      <c r="FJ26" s="12"/>
      <c r="FK26" s="12"/>
      <c r="FL26" s="12"/>
      <c r="FM26" s="12"/>
      <c r="FN26" s="12"/>
      <c r="FO26" s="12"/>
      <c r="FP26" s="12"/>
      <c r="FQ26" s="12"/>
      <c r="FR26" s="12"/>
      <c r="FS26" s="12"/>
      <c r="FT26" s="12"/>
      <c r="FU26" s="12"/>
      <c r="FV26" s="12"/>
      <c r="FW26" s="12"/>
      <c r="FX26" s="12"/>
      <c r="FY26" s="12"/>
      <c r="FZ26" s="12"/>
      <c r="GA26" s="12"/>
      <c r="GB26" s="12"/>
      <c r="GC26" s="12"/>
      <c r="GD26" s="12"/>
      <c r="GE26" s="12"/>
      <c r="GF26" s="12"/>
      <c r="GG26" s="12"/>
      <c r="GH26" s="12"/>
      <c r="GI26" s="12"/>
      <c r="GJ26" s="12"/>
      <c r="GK26" s="12"/>
      <c r="GL26" s="12"/>
      <c r="GM26" s="12"/>
      <c r="GN26" s="12"/>
      <c r="GO26" s="12"/>
      <c r="GP26" s="12"/>
      <c r="GQ26" s="12"/>
      <c r="GR26" s="12"/>
      <c r="GS26" s="12"/>
      <c r="GT26" s="12"/>
      <c r="GU26" s="12"/>
      <c r="GV26" s="12"/>
      <c r="GW26" s="12"/>
      <c r="GX26" s="12"/>
      <c r="GY26" s="12"/>
      <c r="GZ26" s="12"/>
      <c r="HA26" s="12"/>
      <c r="HB26" s="12"/>
      <c r="HC26" s="12"/>
      <c r="HD26" s="12"/>
      <c r="HE26" s="12"/>
      <c r="HF26" s="12"/>
      <c r="HG26" s="12"/>
      <c r="HH26" s="12"/>
      <c r="HI26" s="12"/>
      <c r="HJ26" s="12"/>
      <c r="HK26" s="12"/>
      <c r="HL26" s="12"/>
      <c r="HM26" s="12"/>
      <c r="HN26" s="12"/>
      <c r="HO26" s="12"/>
      <c r="HP26" s="12"/>
      <c r="HQ26" s="12"/>
      <c r="HR26" s="12"/>
      <c r="HS26" s="12"/>
      <c r="HT26" s="12"/>
      <c r="HU26" s="12"/>
      <c r="HV26" s="12"/>
      <c r="HW26" s="12"/>
      <c r="HX26" s="12"/>
      <c r="HY26" s="12"/>
      <c r="HZ26" s="12"/>
      <c r="IA26" s="12"/>
      <c r="IB26" s="12"/>
      <c r="IC26" s="12"/>
      <c r="ID26" s="12"/>
      <c r="IE26" s="12"/>
      <c r="IF26" s="12"/>
      <c r="IG26" s="12"/>
      <c r="IH26" s="12"/>
      <c r="II26" s="12"/>
      <c r="IJ26" s="12"/>
      <c r="IK26" s="12"/>
      <c r="IL26" s="12"/>
      <c r="IM26" s="12"/>
      <c r="IN26" s="12"/>
      <c r="IO26" s="12"/>
      <c r="IP26" s="12"/>
      <c r="IQ26" s="12"/>
      <c r="IR26" s="12"/>
      <c r="IS26" s="12"/>
      <c r="IT26" s="12"/>
      <c r="IU26" s="12"/>
      <c r="IV26" s="12"/>
      <c r="IW26" s="12"/>
      <c r="IX26" s="12"/>
      <c r="IY26" s="12"/>
      <c r="IZ26" s="12"/>
      <c r="JA26" s="12"/>
      <c r="JB26" s="12"/>
      <c r="JC26" s="12"/>
      <c r="JD26" s="12"/>
      <c r="JE26" s="12"/>
      <c r="JF26" s="12"/>
      <c r="JG26" s="12"/>
      <c r="JH26" s="12"/>
      <c r="JI26" s="12"/>
      <c r="JJ26" s="12"/>
      <c r="JK26" s="12"/>
      <c r="JL26" s="12"/>
      <c r="JM26" s="12"/>
      <c r="JN26" s="12"/>
      <c r="JO26" s="12"/>
      <c r="JP26" s="12"/>
      <c r="JQ26" s="12"/>
      <c r="JR26" s="12"/>
      <c r="JS26" s="12"/>
      <c r="JT26" s="12"/>
      <c r="JU26" s="12"/>
      <c r="JV26" s="12"/>
      <c r="JW26" s="12"/>
      <c r="JX26" s="12"/>
      <c r="JY26" s="12"/>
      <c r="JZ26" s="12"/>
      <c r="KA26" s="12"/>
      <c r="KB26" s="12"/>
      <c r="KC26" s="12"/>
      <c r="KD26" s="12"/>
      <c r="KE26" s="12"/>
      <c r="KF26" s="12"/>
      <c r="KG26" s="12"/>
      <c r="KH26" s="12"/>
      <c r="KI26" s="12"/>
      <c r="KJ26" s="12"/>
      <c r="KK26" s="12"/>
      <c r="KL26" s="12"/>
      <c r="KM26" s="12"/>
      <c r="KN26" s="12"/>
      <c r="KO26" s="12"/>
      <c r="KP26" s="12"/>
      <c r="KQ26" s="12"/>
      <c r="KR26" s="12"/>
      <c r="KS26" s="12"/>
      <c r="KT26" s="12"/>
      <c r="KU26" s="12"/>
      <c r="KV26" s="12"/>
      <c r="KW26" s="12"/>
      <c r="KX26" s="12"/>
      <c r="KY26" s="12"/>
      <c r="KZ26" s="12"/>
      <c r="LA26" s="12"/>
      <c r="LB26" s="12"/>
      <c r="LC26" s="12"/>
      <c r="LD26" s="12"/>
      <c r="LE26" s="12"/>
      <c r="LF26" s="12"/>
      <c r="LG26" s="12"/>
      <c r="LH26" s="12"/>
      <c r="LI26" s="12"/>
      <c r="LJ26" s="12"/>
      <c r="LK26" s="12"/>
      <c r="LL26" s="12"/>
      <c r="LM26" s="12"/>
      <c r="LN26" s="12"/>
      <c r="LO26" s="12"/>
      <c r="LP26" s="12"/>
      <c r="LQ26" s="12"/>
      <c r="LR26" s="12"/>
      <c r="LS26" s="12"/>
      <c r="LT26" s="12"/>
      <c r="LU26" s="12"/>
      <c r="LV26" s="12"/>
      <c r="LW26" s="12"/>
      <c r="LX26" s="12"/>
      <c r="LY26" s="12"/>
      <c r="LZ26" s="12"/>
      <c r="MA26" s="12"/>
      <c r="MB26" s="12"/>
      <c r="MC26" s="12"/>
      <c r="MD26" s="12"/>
      <c r="ME26" s="12"/>
      <c r="MF26" s="12"/>
      <c r="MG26" s="12"/>
      <c r="MH26" s="12"/>
      <c r="MI26" s="12"/>
      <c r="MJ26" s="12"/>
      <c r="MK26" s="12"/>
      <c r="ML26" s="12"/>
      <c r="MM26" s="12"/>
      <c r="MN26" s="12"/>
      <c r="MO26" s="12"/>
      <c r="MP26" s="12"/>
      <c r="MQ26" s="12"/>
      <c r="MR26" s="12"/>
      <c r="MS26" s="12"/>
      <c r="MT26" s="12"/>
      <c r="MU26" s="12"/>
      <c r="MV26" s="12"/>
      <c r="MW26" s="12"/>
      <c r="MX26" s="12"/>
      <c r="MY26" s="12"/>
      <c r="MZ26" s="12"/>
      <c r="NA26" s="12"/>
      <c r="NB26" s="12"/>
      <c r="NC26" s="12"/>
      <c r="ND26" s="12"/>
      <c r="NE26" s="12"/>
      <c r="NF26" s="12"/>
      <c r="NG26" s="12"/>
      <c r="NH26" s="12"/>
      <c r="NI26" s="12"/>
      <c r="NJ26" s="12"/>
      <c r="NK26" s="12"/>
      <c r="NL26" s="12"/>
      <c r="NM26" s="12"/>
      <c r="NN26" s="12"/>
      <c r="NO26" s="12"/>
      <c r="NP26" s="12"/>
      <c r="NQ26" s="12"/>
      <c r="NR26" s="12"/>
      <c r="NS26" s="12"/>
      <c r="NT26" s="12"/>
      <c r="NU26" s="12"/>
      <c r="NV26" s="12"/>
      <c r="NW26" s="12"/>
      <c r="NX26" s="12"/>
      <c r="NY26" s="12"/>
      <c r="NZ26" s="12"/>
      <c r="OA26" s="12"/>
      <c r="OB26" s="12"/>
      <c r="OC26" s="12"/>
      <c r="OD26" s="12"/>
      <c r="OE26" s="12"/>
      <c r="OF26" s="12"/>
      <c r="OG26" s="12"/>
      <c r="OH26" s="12"/>
      <c r="OI26" s="12"/>
      <c r="OJ26" s="12"/>
      <c r="OK26" s="12"/>
      <c r="OL26" s="12"/>
      <c r="OM26" s="12"/>
      <c r="ON26" s="12"/>
      <c r="OO26" s="12"/>
      <c r="OP26" s="12"/>
      <c r="OQ26" s="12"/>
      <c r="OR26" s="12"/>
      <c r="OS26" s="12"/>
      <c r="OT26" s="12"/>
      <c r="OU26" s="12"/>
      <c r="OV26" s="12"/>
      <c r="OW26" s="12"/>
      <c r="OX26" s="12"/>
      <c r="OY26" s="12"/>
      <c r="OZ26" s="12"/>
      <c r="PA26" s="12"/>
      <c r="PB26" s="12"/>
      <c r="PC26" s="12"/>
      <c r="PD26" s="12"/>
      <c r="PE26" s="12"/>
      <c r="PF26" s="12"/>
      <c r="PG26" s="12"/>
      <c r="PH26" s="12"/>
      <c r="PI26" s="12"/>
      <c r="PJ26" s="12"/>
      <c r="PK26" s="12"/>
      <c r="PL26" s="12"/>
      <c r="PM26" s="12"/>
      <c r="PN26" s="12"/>
      <c r="PO26" s="12"/>
      <c r="PP26" s="12"/>
      <c r="PQ26" s="12"/>
      <c r="PR26" s="12"/>
      <c r="PS26" s="12"/>
      <c r="PT26" s="12"/>
      <c r="PU26" s="12"/>
      <c r="PV26" s="12"/>
      <c r="PW26" s="12"/>
      <c r="PX26" s="12"/>
      <c r="PY26" s="12"/>
      <c r="PZ26" s="12"/>
      <c r="QA26" s="12"/>
      <c r="QB26" s="12"/>
      <c r="QC26" s="12"/>
      <c r="QD26" s="12"/>
      <c r="QE26" s="12"/>
      <c r="QF26" s="12"/>
      <c r="QG26" s="12"/>
      <c r="QH26" s="12"/>
      <c r="QI26" s="12"/>
      <c r="QJ26" s="12"/>
      <c r="QK26" s="12"/>
      <c r="QL26" s="12"/>
      <c r="QM26" s="12"/>
      <c r="QN26" s="12"/>
      <c r="QO26" s="12"/>
      <c r="QP26" s="12"/>
      <c r="QQ26" s="12"/>
      <c r="QR26" s="12"/>
      <c r="QS26" s="12"/>
      <c r="QT26" s="12"/>
      <c r="QU26" s="12"/>
      <c r="QV26" s="12"/>
      <c r="QW26" s="12"/>
      <c r="QX26" s="12"/>
      <c r="QY26" s="12"/>
      <c r="QZ26" s="12"/>
      <c r="RA26" s="12"/>
      <c r="RB26" s="12"/>
      <c r="RC26" s="12"/>
      <c r="RD26" s="12"/>
      <c r="RE26" s="12"/>
      <c r="RF26" s="12"/>
      <c r="RG26" s="12"/>
      <c r="RH26" s="12"/>
      <c r="RI26" s="12"/>
      <c r="RJ26" s="12"/>
      <c r="RK26" s="12"/>
      <c r="RL26" s="12"/>
      <c r="RM26" s="12"/>
      <c r="RN26" s="12"/>
      <c r="RO26" s="12"/>
      <c r="RP26" s="12"/>
      <c r="RQ26" s="12"/>
      <c r="RR26" s="12"/>
      <c r="RS26" s="12"/>
      <c r="RT26" s="12"/>
      <c r="RU26" s="12"/>
      <c r="RV26" s="12"/>
      <c r="RW26" s="12"/>
      <c r="RX26" s="12"/>
      <c r="RY26" s="12"/>
      <c r="RZ26" s="12"/>
      <c r="SA26" s="12"/>
      <c r="SB26" s="12"/>
      <c r="SC26" s="12"/>
      <c r="SD26" s="12"/>
      <c r="SE26" s="12"/>
      <c r="SF26" s="12"/>
      <c r="SG26" s="12"/>
      <c r="SH26" s="12"/>
      <c r="SI26" s="12"/>
      <c r="SJ26" s="12"/>
      <c r="SK26" s="12"/>
      <c r="SL26" s="12"/>
      <c r="SM26" s="12"/>
      <c r="SN26" s="12"/>
      <c r="SO26" s="12"/>
      <c r="SP26" s="12"/>
      <c r="SQ26" s="12"/>
      <c r="SR26" s="12"/>
      <c r="SS26" s="12"/>
      <c r="ST26" s="12"/>
      <c r="SU26" s="12"/>
      <c r="SV26" s="12"/>
      <c r="SW26" s="12"/>
      <c r="SX26" s="12"/>
      <c r="SY26" s="12"/>
      <c r="SZ26" s="12"/>
      <c r="TA26" s="12"/>
      <c r="TB26" s="12"/>
      <c r="TC26" s="12"/>
      <c r="TD26" s="12"/>
      <c r="TE26" s="12"/>
      <c r="TF26" s="12"/>
      <c r="TG26" s="12"/>
      <c r="TH26" s="12"/>
      <c r="TI26" s="12"/>
      <c r="TJ26" s="12"/>
      <c r="TK26" s="12"/>
      <c r="TL26" s="12"/>
      <c r="TM26" s="12"/>
      <c r="TN26" s="12"/>
      <c r="TO26" s="12"/>
      <c r="TP26" s="12"/>
      <c r="TQ26" s="12"/>
      <c r="TR26" s="12"/>
      <c r="TS26" s="12"/>
      <c r="TT26" s="12"/>
      <c r="TU26" s="12"/>
      <c r="TV26" s="12"/>
      <c r="TW26" s="12"/>
      <c r="TX26" s="12"/>
      <c r="TY26" s="12"/>
      <c r="TZ26" s="12"/>
      <c r="UA26" s="12"/>
      <c r="UB26" s="12"/>
      <c r="UC26" s="12"/>
      <c r="UD26" s="12"/>
      <c r="UE26" s="12"/>
      <c r="UF26" s="12"/>
      <c r="UG26" s="12"/>
      <c r="UH26" s="12"/>
      <c r="UI26" s="12"/>
      <c r="UJ26" s="12"/>
      <c r="UK26" s="12"/>
      <c r="UL26" s="12"/>
      <c r="UM26" s="12"/>
      <c r="UN26" s="12"/>
      <c r="UO26" s="12"/>
      <c r="UP26" s="12"/>
      <c r="UQ26" s="12"/>
      <c r="UR26" s="12"/>
      <c r="US26" s="12"/>
      <c r="UT26" s="12"/>
      <c r="UU26" s="12"/>
      <c r="UV26" s="12"/>
      <c r="UW26" s="12"/>
      <c r="UX26" s="12"/>
      <c r="UY26" s="12"/>
      <c r="UZ26" s="12"/>
      <c r="VA26" s="12"/>
      <c r="VB26" s="12"/>
      <c r="VC26" s="12"/>
      <c r="VD26" s="12"/>
      <c r="VE26" s="12"/>
      <c r="VF26" s="12"/>
      <c r="VG26" s="12"/>
      <c r="VH26" s="12"/>
      <c r="VI26" s="12"/>
      <c r="VJ26" s="12"/>
      <c r="VK26" s="12"/>
      <c r="VL26" s="12"/>
      <c r="VM26" s="12"/>
      <c r="VN26" s="12"/>
      <c r="VO26" s="12"/>
      <c r="VP26" s="12"/>
      <c r="VQ26" s="12"/>
      <c r="VR26" s="12"/>
      <c r="VS26" s="12"/>
      <c r="VT26" s="12"/>
      <c r="VU26" s="12"/>
      <c r="VV26" s="12"/>
      <c r="VW26" s="12"/>
      <c r="VX26" s="12"/>
      <c r="VY26" s="12"/>
      <c r="VZ26" s="12"/>
      <c r="WA26" s="12"/>
      <c r="WB26" s="12"/>
      <c r="WC26" s="12"/>
      <c r="WD26" s="12"/>
      <c r="WE26" s="12"/>
      <c r="WF26" s="12"/>
      <c r="WG26" s="12"/>
      <c r="WH26" s="12"/>
      <c r="WI26" s="12"/>
      <c r="WJ26" s="12"/>
      <c r="WK26" s="12"/>
      <c r="WL26" s="12"/>
      <c r="WM26" s="12"/>
      <c r="WN26" s="12"/>
      <c r="WO26" s="12"/>
      <c r="WP26" s="12"/>
      <c r="WQ26" s="12"/>
      <c r="WR26" s="12"/>
      <c r="WS26" s="12"/>
      <c r="WT26" s="12"/>
      <c r="WU26" s="12"/>
      <c r="WV26" s="12"/>
      <c r="WW26" s="12"/>
      <c r="WX26" s="12"/>
      <c r="WY26" s="12"/>
      <c r="WZ26" s="12"/>
      <c r="XA26" s="12"/>
      <c r="XB26" s="12"/>
      <c r="XC26" s="12"/>
      <c r="XD26" s="12"/>
      <c r="XE26" s="12"/>
      <c r="XF26" s="12"/>
      <c r="XG26" s="12"/>
      <c r="XH26" s="12"/>
      <c r="XI26" s="12"/>
      <c r="XJ26" s="12"/>
      <c r="XK26" s="12"/>
      <c r="XL26" s="12"/>
      <c r="XM26" s="12"/>
      <c r="XN26" s="12"/>
      <c r="XO26" s="12"/>
      <c r="XP26" s="12"/>
      <c r="XQ26" s="12"/>
      <c r="XR26" s="12"/>
      <c r="XS26" s="12"/>
      <c r="XT26" s="12"/>
      <c r="XU26" s="12"/>
      <c r="XV26" s="12"/>
      <c r="XW26" s="12"/>
      <c r="XX26" s="12"/>
      <c r="XY26" s="12"/>
      <c r="XZ26" s="12"/>
      <c r="YA26" s="12"/>
      <c r="YB26" s="12"/>
      <c r="YC26" s="12"/>
      <c r="YD26" s="12"/>
      <c r="YE26" s="12"/>
      <c r="YF26" s="12"/>
      <c r="YG26" s="12"/>
      <c r="YH26" s="12"/>
      <c r="YI26" s="12"/>
      <c r="YJ26" s="12"/>
      <c r="YK26" s="12"/>
      <c r="YL26" s="12"/>
      <c r="YM26" s="12"/>
      <c r="YN26" s="12"/>
      <c r="YO26" s="12"/>
      <c r="YP26" s="12"/>
      <c r="YQ26" s="12"/>
      <c r="YR26" s="12"/>
      <c r="YS26" s="12"/>
      <c r="YT26" s="12"/>
      <c r="YU26" s="12"/>
      <c r="YV26" s="12"/>
      <c r="YW26" s="12"/>
      <c r="YX26" s="12"/>
      <c r="YY26" s="12"/>
      <c r="YZ26" s="12"/>
      <c r="ZA26" s="12"/>
      <c r="ZB26" s="12"/>
      <c r="ZC26" s="12"/>
      <c r="ZD26" s="12"/>
      <c r="ZE26" s="12"/>
      <c r="ZF26" s="12"/>
      <c r="ZG26" s="12"/>
      <c r="ZH26" s="12"/>
      <c r="ZI26" s="12"/>
      <c r="ZJ26" s="12"/>
      <c r="ZK26" s="12"/>
      <c r="ZL26" s="12"/>
      <c r="ZM26" s="12"/>
      <c r="ZN26" s="12"/>
      <c r="ZO26" s="12"/>
      <c r="ZP26" s="12"/>
      <c r="ZQ26" s="12"/>
      <c r="ZR26" s="12"/>
      <c r="ZS26" s="12"/>
      <c r="ZT26" s="12"/>
      <c r="ZU26" s="12"/>
      <c r="ZV26" s="12"/>
      <c r="ZW26" s="12"/>
      <c r="ZX26" s="12"/>
      <c r="ZY26" s="12"/>
      <c r="ZZ26" s="12"/>
      <c r="AAA26" s="12"/>
      <c r="AAB26" s="12"/>
      <c r="AAC26" s="12"/>
      <c r="AAD26" s="12"/>
      <c r="AAE26" s="12"/>
      <c r="AAF26" s="12"/>
      <c r="AAG26" s="12"/>
      <c r="AAH26" s="12"/>
      <c r="AAI26" s="12"/>
      <c r="AAJ26" s="12"/>
      <c r="AAK26" s="12"/>
      <c r="AAL26" s="12"/>
      <c r="AAM26" s="12"/>
      <c r="AAN26" s="12"/>
      <c r="AAO26" s="12"/>
      <c r="AAP26" s="12"/>
      <c r="AAQ26" s="12"/>
      <c r="AAR26" s="12"/>
      <c r="AAS26" s="12"/>
      <c r="AAT26" s="12"/>
      <c r="AAU26" s="12"/>
      <c r="AAV26" s="12"/>
      <c r="AAW26" s="12"/>
      <c r="AAX26" s="12"/>
      <c r="AAY26" s="12"/>
      <c r="AAZ26" s="12"/>
      <c r="ABA26" s="12"/>
      <c r="ABB26" s="12"/>
      <c r="ABC26" s="12"/>
      <c r="ABD26" s="12"/>
      <c r="ABE26" s="12"/>
      <c r="ABF26" s="12"/>
      <c r="ABG26" s="12"/>
      <c r="ABH26" s="12"/>
      <c r="ABI26" s="12"/>
      <c r="ABJ26" s="12"/>
      <c r="ABK26" s="12"/>
      <c r="ABL26" s="12"/>
      <c r="ABM26" s="12"/>
      <c r="ABN26" s="12"/>
      <c r="ABO26" s="12"/>
      <c r="ABP26" s="12"/>
      <c r="ABQ26" s="12"/>
      <c r="ABR26" s="12"/>
      <c r="ABS26" s="12"/>
      <c r="ABT26" s="12"/>
      <c r="ABU26" s="12"/>
      <c r="ABV26" s="12"/>
      <c r="ABW26" s="12"/>
      <c r="ABX26" s="12"/>
      <c r="ABY26" s="12"/>
      <c r="ABZ26" s="12"/>
      <c r="ACA26" s="12"/>
      <c r="ACB26" s="12"/>
      <c r="ACC26" s="12"/>
      <c r="ACD26" s="12"/>
      <c r="ACE26" s="12"/>
      <c r="ACF26" s="12"/>
      <c r="ACG26" s="12"/>
      <c r="ACH26" s="12"/>
      <c r="ACI26" s="12"/>
      <c r="ACJ26" s="12"/>
      <c r="ACK26" s="12"/>
      <c r="ACL26" s="12"/>
      <c r="ACM26" s="12"/>
      <c r="ACN26" s="12"/>
      <c r="ACO26" s="12"/>
      <c r="ACP26" s="12"/>
      <c r="ACQ26" s="12"/>
      <c r="ACR26" s="12"/>
      <c r="ACS26" s="12"/>
      <c r="ACT26" s="12"/>
      <c r="ACU26" s="12"/>
      <c r="ACV26" s="12"/>
      <c r="ACW26" s="12"/>
      <c r="ACX26" s="12"/>
      <c r="ACY26" s="12"/>
      <c r="ACZ26" s="12"/>
      <c r="ADA26" s="12"/>
      <c r="ADB26" s="12"/>
      <c r="ADC26" s="12"/>
      <c r="ADD26" s="12"/>
      <c r="ADE26" s="12"/>
      <c r="ADF26" s="12"/>
      <c r="ADG26" s="12"/>
      <c r="ADH26" s="12"/>
      <c r="ADI26" s="12"/>
      <c r="ADJ26" s="12"/>
      <c r="ADK26" s="12"/>
      <c r="ADL26" s="12"/>
      <c r="ADM26" s="12"/>
      <c r="ADN26" s="12"/>
      <c r="ADO26" s="12"/>
      <c r="ADP26" s="12"/>
      <c r="ADQ26" s="12"/>
      <c r="ADR26" s="12"/>
      <c r="ADS26" s="12"/>
      <c r="ADT26" s="12"/>
      <c r="ADU26" s="12"/>
      <c r="ADV26" s="12"/>
      <c r="ADW26" s="12"/>
      <c r="ADX26" s="12"/>
      <c r="ADY26" s="12"/>
      <c r="ADZ26" s="12"/>
      <c r="AEA26" s="12"/>
      <c r="AEB26" s="12"/>
      <c r="AEC26" s="12"/>
      <c r="AED26" s="12"/>
      <c r="AEE26" s="12"/>
      <c r="AEF26" s="12"/>
      <c r="AEG26" s="12"/>
      <c r="AEH26" s="12"/>
      <c r="AEI26" s="12"/>
      <c r="AEJ26" s="12"/>
      <c r="AEK26" s="12"/>
      <c r="AEL26" s="12"/>
      <c r="AEM26" s="12"/>
      <c r="AEN26" s="12"/>
      <c r="AEO26" s="12"/>
      <c r="AEP26" s="12"/>
      <c r="AEQ26" s="12"/>
      <c r="AER26" s="12"/>
      <c r="AES26" s="12"/>
      <c r="AET26" s="12"/>
      <c r="AEU26" s="12"/>
      <c r="AEV26" s="12"/>
      <c r="AEW26" s="12"/>
      <c r="AEX26" s="12"/>
      <c r="AEY26" s="12"/>
      <c r="AEZ26" s="12"/>
      <c r="AFA26" s="12"/>
      <c r="AFB26" s="12"/>
      <c r="AFC26" s="12"/>
      <c r="AFD26" s="12"/>
      <c r="AFE26" s="12"/>
      <c r="AFF26" s="12"/>
      <c r="AFG26" s="12"/>
      <c r="AFH26" s="12"/>
      <c r="AFI26" s="12"/>
      <c r="AFJ26" s="12"/>
      <c r="AFK26" s="12"/>
      <c r="AFL26" s="12"/>
      <c r="AFM26" s="12"/>
      <c r="AFN26" s="12"/>
      <c r="AFO26" s="12"/>
      <c r="AFP26" s="12"/>
      <c r="AFQ26" s="12"/>
      <c r="AFR26" s="12"/>
      <c r="AFS26" s="12"/>
      <c r="AFT26" s="12"/>
      <c r="AFU26" s="12"/>
      <c r="AFV26" s="12"/>
      <c r="AFW26" s="12"/>
      <c r="AFX26" s="12"/>
      <c r="AFY26" s="12"/>
      <c r="AFZ26" s="12"/>
      <c r="AGA26" s="12"/>
      <c r="AGB26" s="12"/>
      <c r="AGC26" s="12"/>
      <c r="AGD26" s="12"/>
      <c r="AGE26" s="12"/>
      <c r="AGF26" s="12"/>
      <c r="AGG26" s="12"/>
      <c r="AGH26" s="12"/>
      <c r="AGI26" s="12"/>
      <c r="AGJ26" s="12"/>
      <c r="AGK26" s="12"/>
      <c r="AGL26" s="12"/>
      <c r="AGM26" s="12"/>
      <c r="AGN26" s="12"/>
      <c r="AGO26" s="12"/>
      <c r="AGP26" s="12"/>
      <c r="AGQ26" s="12"/>
      <c r="AGR26" s="12"/>
      <c r="AGS26" s="12"/>
      <c r="AGT26" s="12"/>
      <c r="AGU26" s="12"/>
      <c r="AGV26" s="12"/>
      <c r="AGW26" s="12"/>
      <c r="AGX26" s="12"/>
      <c r="AGY26" s="12"/>
      <c r="AGZ26" s="12"/>
      <c r="AHA26" s="12"/>
      <c r="AHB26" s="12"/>
      <c r="AHC26" s="12"/>
      <c r="AHD26" s="12"/>
      <c r="AHE26" s="12"/>
      <c r="AHF26" s="12"/>
      <c r="AHG26" s="12"/>
      <c r="AHH26" s="12"/>
      <c r="AHI26" s="12"/>
      <c r="AHJ26" s="12"/>
      <c r="AHK26" s="12"/>
      <c r="AHL26" s="12"/>
      <c r="AHM26" s="12"/>
      <c r="AHN26" s="12"/>
      <c r="AHO26" s="12"/>
      <c r="AHP26" s="12"/>
      <c r="AHQ26" s="12"/>
      <c r="AHR26" s="12"/>
      <c r="AHS26" s="12"/>
      <c r="AHT26" s="12"/>
      <c r="AHU26" s="12"/>
      <c r="AHV26" s="12"/>
      <c r="AHW26" s="12"/>
      <c r="AHX26" s="12"/>
      <c r="AHY26" s="12"/>
      <c r="AHZ26" s="12"/>
      <c r="AIA26" s="12"/>
      <c r="AIB26" s="12"/>
      <c r="AIC26" s="12"/>
      <c r="AID26" s="12"/>
      <c r="AIE26" s="12"/>
      <c r="AIF26" s="12"/>
      <c r="AIG26" s="12"/>
      <c r="AIH26" s="12"/>
      <c r="AII26" s="12"/>
      <c r="AIJ26" s="12"/>
      <c r="AIK26" s="12"/>
      <c r="AIL26" s="12"/>
      <c r="AIM26" s="12"/>
      <c r="AIN26" s="12"/>
      <c r="AIO26" s="12"/>
      <c r="AIP26" s="12"/>
      <c r="AIQ26" s="12"/>
      <c r="AIR26" s="12"/>
      <c r="AIS26" s="12"/>
      <c r="AIT26" s="12"/>
      <c r="AIU26" s="12"/>
      <c r="AIV26" s="12"/>
      <c r="AIW26" s="12"/>
      <c r="AIX26" s="12"/>
      <c r="AIY26" s="12"/>
      <c r="AIZ26" s="12"/>
      <c r="AJA26" s="12"/>
      <c r="AJB26" s="12"/>
      <c r="AJC26" s="12"/>
      <c r="AJD26" s="12"/>
      <c r="AJE26" s="12"/>
      <c r="AJF26" s="12"/>
      <c r="AJG26" s="12"/>
      <c r="AJH26" s="12"/>
      <c r="AJI26" s="12"/>
      <c r="AJJ26" s="12"/>
      <c r="AJK26" s="12"/>
      <c r="AJL26" s="12"/>
      <c r="AJM26" s="12"/>
      <c r="AJN26" s="12"/>
      <c r="AJO26" s="12"/>
      <c r="AJP26" s="12"/>
      <c r="AJQ26" s="12"/>
      <c r="AJR26" s="12"/>
      <c r="AJS26" s="12"/>
      <c r="AJT26" s="12"/>
      <c r="AJU26" s="12"/>
      <c r="AJV26" s="12"/>
      <c r="AJW26" s="12"/>
      <c r="AJX26" s="12"/>
      <c r="AJY26" s="12"/>
      <c r="AJZ26" s="12"/>
      <c r="AKA26" s="12"/>
      <c r="AKB26" s="12"/>
      <c r="AKC26" s="12"/>
      <c r="AKD26" s="12"/>
      <c r="AKE26" s="12"/>
      <c r="AKF26" s="12"/>
      <c r="AKG26" s="12"/>
      <c r="AKH26" s="12"/>
      <c r="AKI26" s="12"/>
      <c r="AKJ26" s="12"/>
      <c r="AKK26" s="12"/>
      <c r="AKL26" s="12"/>
      <c r="AKM26" s="12"/>
      <c r="AKN26" s="12"/>
      <c r="AKO26" s="12"/>
      <c r="AKP26" s="12"/>
      <c r="AKQ26" s="12"/>
      <c r="AKR26" s="12"/>
      <c r="AKS26" s="12"/>
      <c r="AKT26" s="12"/>
      <c r="AKU26" s="12"/>
      <c r="AKV26" s="12"/>
      <c r="AKW26" s="12"/>
      <c r="AKX26" s="12"/>
      <c r="AKY26" s="12"/>
      <c r="AKZ26" s="12"/>
      <c r="ALA26" s="12"/>
      <c r="ALB26" s="12"/>
      <c r="ALC26" s="12"/>
      <c r="ALD26" s="12"/>
      <c r="ALE26" s="12"/>
      <c r="ALF26" s="12"/>
      <c r="ALG26" s="12"/>
      <c r="ALH26" s="12"/>
      <c r="ALI26" s="12"/>
      <c r="ALJ26" s="12"/>
      <c r="ALK26" s="12"/>
      <c r="ALL26" s="12"/>
      <c r="ALM26" s="12"/>
      <c r="ALN26" s="12"/>
      <c r="ALO26" s="12"/>
      <c r="ALP26" s="12"/>
      <c r="ALQ26" s="12"/>
      <c r="ALR26" s="12"/>
      <c r="ALS26" s="12"/>
      <c r="ALT26" s="12"/>
      <c r="ALU26" s="12"/>
      <c r="ALV26" s="12"/>
      <c r="ALW26" s="12"/>
      <c r="ALX26" s="12"/>
      <c r="ALY26" s="12"/>
      <c r="ALZ26" s="12"/>
      <c r="AMA26" s="12"/>
      <c r="AMB26" s="12"/>
      <c r="AMC26" s="12"/>
      <c r="AMD26" s="12"/>
      <c r="AME26" s="12"/>
      <c r="AMF26" s="12"/>
      <c r="AMG26" s="12"/>
      <c r="AMH26" s="12"/>
      <c r="AMI26" s="12"/>
      <c r="AMJ26" s="12"/>
      <c r="AMK26" s="12"/>
      <c r="AML26" s="12"/>
      <c r="AMM26" s="12"/>
      <c r="AMN26" s="12"/>
      <c r="AMO26" s="12"/>
      <c r="AMP26" s="12"/>
      <c r="AMQ26" s="12"/>
      <c r="AMR26" s="12"/>
      <c r="AMS26" s="12"/>
      <c r="AMT26" s="12"/>
      <c r="AMU26" s="12"/>
      <c r="AMV26" s="12"/>
      <c r="AMW26" s="12"/>
      <c r="AMX26" s="12"/>
      <c r="AMY26" s="12"/>
      <c r="AMZ26" s="12"/>
      <c r="ANA26" s="12"/>
      <c r="ANB26" s="12"/>
      <c r="ANC26" s="12"/>
      <c r="AND26" s="12"/>
      <c r="ANE26" s="12"/>
      <c r="ANF26" s="12"/>
      <c r="ANG26" s="12"/>
      <c r="ANH26" s="12"/>
      <c r="ANI26" s="12"/>
      <c r="ANJ26" s="12"/>
      <c r="ANK26" s="12"/>
      <c r="ANL26" s="12"/>
      <c r="ANM26" s="12"/>
      <c r="ANN26" s="12"/>
      <c r="ANO26" s="12"/>
      <c r="ANP26" s="12"/>
      <c r="ANQ26" s="12"/>
      <c r="ANR26" s="12"/>
      <c r="ANS26" s="12"/>
      <c r="ANT26" s="12"/>
      <c r="ANU26" s="12"/>
      <c r="ANV26" s="12"/>
      <c r="ANW26" s="12"/>
      <c r="ANX26" s="12"/>
      <c r="ANY26" s="12"/>
      <c r="ANZ26" s="12"/>
      <c r="AOA26" s="12"/>
      <c r="AOB26" s="12"/>
      <c r="AOC26" s="12"/>
      <c r="AOD26" s="12"/>
      <c r="AOE26" s="12"/>
      <c r="AOF26" s="12"/>
      <c r="AOG26" s="12"/>
      <c r="AOH26" s="12"/>
      <c r="AOI26" s="12"/>
      <c r="AOJ26" s="12"/>
      <c r="AOK26" s="12"/>
      <c r="AOL26" s="12"/>
      <c r="AOM26" s="12"/>
      <c r="AON26" s="12"/>
      <c r="AOO26" s="12"/>
      <c r="AOP26" s="12"/>
      <c r="AOQ26" s="12"/>
      <c r="AOR26" s="12"/>
      <c r="AOS26" s="12"/>
      <c r="AOT26" s="12"/>
      <c r="AOU26" s="12"/>
      <c r="AOV26" s="12"/>
      <c r="AOW26" s="12"/>
      <c r="AOX26" s="12"/>
      <c r="AOY26" s="12"/>
      <c r="AOZ26" s="12"/>
      <c r="APA26" s="12"/>
      <c r="APB26" s="12"/>
      <c r="APC26" s="12"/>
      <c r="APD26" s="12"/>
      <c r="APE26" s="12"/>
      <c r="APF26" s="12"/>
      <c r="APG26" s="12"/>
      <c r="APH26" s="12"/>
      <c r="API26" s="12"/>
      <c r="APJ26" s="12"/>
      <c r="APK26" s="12"/>
      <c r="APL26" s="12"/>
      <c r="APM26" s="12"/>
      <c r="APN26" s="12"/>
      <c r="APO26" s="12"/>
      <c r="APP26" s="12"/>
      <c r="APQ26" s="12"/>
      <c r="APR26" s="12"/>
      <c r="APS26" s="12"/>
      <c r="APT26" s="12"/>
      <c r="APU26" s="12"/>
      <c r="APV26" s="12"/>
      <c r="APW26" s="12"/>
      <c r="APX26" s="12"/>
      <c r="APY26" s="12"/>
      <c r="APZ26" s="12"/>
      <c r="AQA26" s="12"/>
      <c r="AQB26" s="12"/>
      <c r="AQC26" s="12"/>
      <c r="AQD26" s="12"/>
      <c r="AQE26" s="12"/>
      <c r="AQF26" s="12"/>
      <c r="AQG26" s="12"/>
      <c r="AQH26" s="12"/>
      <c r="AQI26" s="12"/>
      <c r="AQJ26" s="12"/>
      <c r="AQK26" s="12"/>
      <c r="AQL26" s="12"/>
      <c r="AQM26" s="12"/>
      <c r="AQN26" s="12"/>
      <c r="AQO26" s="12"/>
      <c r="AQP26" s="12"/>
      <c r="AQQ26" s="12"/>
      <c r="AQR26" s="12"/>
      <c r="AQS26" s="12"/>
      <c r="AQT26" s="12"/>
      <c r="AQU26" s="12"/>
      <c r="AQV26" s="12"/>
      <c r="AQW26" s="12"/>
      <c r="AQX26" s="12"/>
      <c r="AQY26" s="12"/>
      <c r="AQZ26" s="12"/>
      <c r="ARA26" s="12"/>
      <c r="ARB26" s="12"/>
      <c r="ARC26" s="12"/>
      <c r="ARD26" s="12"/>
      <c r="ARE26" s="12"/>
      <c r="ARF26" s="12"/>
      <c r="ARG26" s="12"/>
      <c r="ARH26" s="12"/>
      <c r="ARI26" s="12"/>
      <c r="ARJ26" s="12"/>
      <c r="ARK26" s="12"/>
      <c r="ARL26" s="12"/>
      <c r="ARM26" s="12"/>
      <c r="ARN26" s="12"/>
      <c r="ARO26" s="12"/>
      <c r="ARP26" s="12"/>
      <c r="ARQ26" s="12"/>
      <c r="ARR26" s="12"/>
      <c r="ARS26" s="12"/>
      <c r="ART26" s="12"/>
      <c r="ARU26" s="12"/>
      <c r="ARV26" s="12"/>
      <c r="ARW26" s="12"/>
      <c r="ARX26" s="12"/>
      <c r="ARY26" s="12"/>
      <c r="ARZ26" s="12"/>
      <c r="ASA26" s="12"/>
      <c r="ASB26" s="12"/>
      <c r="ASC26" s="12"/>
      <c r="ASD26" s="12"/>
      <c r="ASE26" s="12"/>
      <c r="ASF26" s="12"/>
      <c r="ASG26" s="12"/>
      <c r="ASH26" s="12"/>
      <c r="ASI26" s="12"/>
      <c r="ASJ26" s="12"/>
      <c r="ASK26" s="12"/>
      <c r="ASL26" s="12"/>
      <c r="ASM26" s="12"/>
      <c r="ASN26" s="12"/>
      <c r="ASO26" s="12"/>
      <c r="ASP26" s="12"/>
      <c r="ASQ26" s="12"/>
      <c r="ASR26" s="12"/>
      <c r="ASS26" s="12"/>
      <c r="AST26" s="12"/>
      <c r="ASU26" s="12"/>
      <c r="ASV26" s="12"/>
      <c r="ASW26" s="12"/>
      <c r="ASX26" s="12"/>
      <c r="ASY26" s="12"/>
      <c r="ASZ26" s="12"/>
      <c r="ATA26" s="12"/>
      <c r="ATB26" s="12"/>
      <c r="ATC26" s="12"/>
      <c r="ATD26" s="12"/>
      <c r="ATE26" s="12"/>
      <c r="ATF26" s="12"/>
      <c r="ATG26" s="12"/>
      <c r="ATH26" s="12"/>
      <c r="ATI26" s="12"/>
      <c r="ATJ26" s="12"/>
      <c r="ATK26" s="12"/>
      <c r="ATL26" s="12"/>
      <c r="ATM26" s="12"/>
      <c r="ATN26" s="12"/>
      <c r="ATO26" s="12"/>
      <c r="ATP26" s="12"/>
      <c r="ATQ26" s="12"/>
      <c r="ATR26" s="12"/>
      <c r="ATS26" s="12"/>
      <c r="ATT26" s="12"/>
      <c r="ATU26" s="12"/>
      <c r="ATV26" s="12"/>
      <c r="ATW26" s="12"/>
      <c r="ATX26" s="12"/>
      <c r="ATY26" s="12"/>
      <c r="ATZ26" s="12"/>
      <c r="AUA26" s="12"/>
      <c r="AUB26" s="12"/>
      <c r="AUC26" s="12"/>
      <c r="AUD26" s="12"/>
      <c r="AUE26" s="12"/>
      <c r="AUF26" s="12"/>
      <c r="AUG26" s="12"/>
      <c r="AUH26" s="12"/>
      <c r="AUI26" s="12"/>
      <c r="AUJ26" s="12"/>
      <c r="AUK26" s="12"/>
      <c r="AUL26" s="12"/>
      <c r="AUM26" s="12"/>
      <c r="AUN26" s="12"/>
      <c r="AUO26" s="12"/>
      <c r="AUP26" s="12"/>
      <c r="AUQ26" s="12"/>
      <c r="AUR26" s="12"/>
      <c r="AUS26" s="12"/>
      <c r="AUT26" s="12"/>
      <c r="AUU26" s="12"/>
      <c r="AUV26" s="12"/>
      <c r="AUW26" s="12"/>
      <c r="AUX26" s="12"/>
      <c r="AUY26" s="12"/>
      <c r="AUZ26" s="12"/>
      <c r="AVA26" s="12"/>
      <c r="AVB26" s="12"/>
      <c r="AVC26" s="12"/>
      <c r="AVD26" s="12"/>
      <c r="AVE26" s="12"/>
      <c r="AVF26" s="12"/>
      <c r="AVG26" s="12"/>
      <c r="AVH26" s="12"/>
      <c r="AVI26" s="12"/>
      <c r="AVJ26" s="12"/>
      <c r="AVK26" s="12"/>
      <c r="AVL26" s="12"/>
      <c r="AVM26" s="12"/>
      <c r="AVN26" s="12"/>
      <c r="AVO26" s="12"/>
      <c r="AVP26" s="12"/>
      <c r="AVQ26" s="12"/>
      <c r="AVR26" s="12"/>
      <c r="AVS26" s="12"/>
      <c r="AVT26" s="12"/>
      <c r="AVU26" s="12"/>
      <c r="AVV26" s="12"/>
      <c r="AVW26" s="12"/>
      <c r="AVX26" s="12"/>
      <c r="AVY26" s="12"/>
      <c r="AVZ26" s="12"/>
      <c r="AWA26" s="12"/>
      <c r="AWB26" s="12"/>
      <c r="AWC26" s="12"/>
      <c r="AWD26" s="12"/>
      <c r="AWE26" s="12"/>
      <c r="AWF26" s="12"/>
      <c r="AWG26" s="12"/>
      <c r="AWH26" s="12"/>
      <c r="AWI26" s="12"/>
      <c r="AWJ26" s="12"/>
      <c r="AWK26" s="12"/>
      <c r="AWL26" s="12"/>
      <c r="AWM26" s="12"/>
      <c r="AWN26" s="12"/>
      <c r="AWO26" s="12"/>
      <c r="AWP26" s="12"/>
      <c r="AWQ26" s="12"/>
      <c r="AWR26" s="12"/>
      <c r="AWS26" s="12"/>
      <c r="AWT26" s="12"/>
      <c r="AWU26" s="12"/>
      <c r="AWV26" s="12"/>
      <c r="AWW26" s="12"/>
      <c r="AWX26" s="12"/>
      <c r="AWY26" s="12"/>
      <c r="AWZ26" s="12"/>
      <c r="AXA26" s="12"/>
      <c r="AXB26" s="12"/>
      <c r="AXC26" s="12"/>
      <c r="AXD26" s="12"/>
      <c r="AXE26" s="12"/>
      <c r="AXF26" s="12"/>
      <c r="AXG26" s="12"/>
      <c r="AXH26" s="12"/>
      <c r="AXI26" s="12"/>
      <c r="AXJ26" s="12"/>
      <c r="AXK26" s="12"/>
      <c r="AXL26" s="12"/>
      <c r="AXM26" s="12"/>
      <c r="AXN26" s="12"/>
      <c r="AXO26" s="12"/>
      <c r="AXP26" s="12"/>
      <c r="AXQ26" s="12"/>
      <c r="AXR26" s="12"/>
      <c r="AXS26" s="12"/>
      <c r="AXT26" s="12"/>
      <c r="AXU26" s="12"/>
      <c r="AXV26" s="12"/>
      <c r="AXW26" s="12"/>
      <c r="AXX26" s="12"/>
      <c r="AXY26" s="12"/>
      <c r="AXZ26" s="12"/>
      <c r="AYA26" s="12"/>
      <c r="AYB26" s="12"/>
      <c r="AYC26" s="12"/>
      <c r="AYD26" s="12"/>
      <c r="AYE26" s="12"/>
      <c r="AYF26" s="12"/>
      <c r="AYG26" s="12"/>
      <c r="AYH26" s="12"/>
      <c r="AYI26" s="12"/>
      <c r="AYJ26" s="12"/>
      <c r="AYK26" s="12"/>
      <c r="AYL26" s="12"/>
      <c r="AYM26" s="12"/>
      <c r="AYN26" s="12"/>
      <c r="AYO26" s="12"/>
      <c r="AYP26" s="12"/>
      <c r="AYQ26" s="12"/>
      <c r="AYR26" s="12"/>
      <c r="AYS26" s="12"/>
      <c r="AYT26" s="12"/>
      <c r="AYU26" s="12"/>
      <c r="AYV26" s="12"/>
      <c r="AYW26" s="12"/>
      <c r="AYX26" s="12"/>
      <c r="AYY26" s="12"/>
      <c r="AYZ26" s="12"/>
      <c r="AZA26" s="12"/>
      <c r="AZB26" s="12"/>
      <c r="AZC26" s="12"/>
      <c r="AZD26" s="12"/>
      <c r="AZE26" s="12"/>
      <c r="AZF26" s="12"/>
      <c r="AZG26" s="12"/>
      <c r="AZH26" s="12"/>
      <c r="AZI26" s="12"/>
      <c r="AZJ26" s="12"/>
      <c r="AZK26" s="12"/>
      <c r="AZL26" s="12"/>
      <c r="AZM26" s="12"/>
      <c r="AZN26" s="12"/>
      <c r="AZO26" s="12"/>
      <c r="AZP26" s="12"/>
      <c r="AZQ26" s="12"/>
      <c r="AZR26" s="12"/>
      <c r="AZS26" s="12"/>
      <c r="AZT26" s="12"/>
      <c r="AZU26" s="12"/>
      <c r="AZV26" s="12"/>
      <c r="AZW26" s="12"/>
      <c r="AZX26" s="12"/>
      <c r="AZY26" s="12"/>
      <c r="AZZ26" s="12"/>
      <c r="BAA26" s="12"/>
      <c r="BAB26" s="12"/>
      <c r="BAC26" s="12"/>
      <c r="BAD26" s="12"/>
      <c r="BAE26" s="12"/>
      <c r="BAF26" s="12"/>
      <c r="BAG26" s="12"/>
      <c r="BAH26" s="12"/>
      <c r="BAI26" s="12"/>
      <c r="BAJ26" s="12"/>
      <c r="BAK26" s="12"/>
      <c r="BAL26" s="12"/>
      <c r="BAM26" s="12"/>
      <c r="BAN26" s="12"/>
      <c r="BAO26" s="12"/>
      <c r="BAP26" s="12"/>
      <c r="BAQ26" s="12"/>
      <c r="BAR26" s="12"/>
      <c r="BAS26" s="12"/>
      <c r="BAT26" s="12"/>
      <c r="BAU26" s="12"/>
      <c r="BAV26" s="12"/>
      <c r="BAW26" s="12"/>
      <c r="BAX26" s="12"/>
      <c r="BAY26" s="12"/>
      <c r="BAZ26" s="12"/>
      <c r="BBA26" s="12"/>
      <c r="BBB26" s="12"/>
      <c r="BBC26" s="12"/>
      <c r="BBD26" s="12"/>
      <c r="BBE26" s="12"/>
      <c r="BBF26" s="12"/>
      <c r="BBG26" s="12"/>
      <c r="BBH26" s="12"/>
      <c r="BBI26" s="12"/>
      <c r="BBJ26" s="12"/>
      <c r="BBK26" s="12"/>
      <c r="BBL26" s="12"/>
      <c r="BBM26" s="12"/>
      <c r="BBN26" s="12"/>
      <c r="BBO26" s="12"/>
      <c r="BBP26" s="12"/>
      <c r="BBQ26" s="12"/>
      <c r="BBR26" s="12"/>
      <c r="BBS26" s="12"/>
      <c r="BBT26" s="12"/>
      <c r="BBU26" s="12"/>
      <c r="BBV26" s="12"/>
      <c r="BBW26" s="12"/>
      <c r="BBX26" s="12"/>
      <c r="BBY26" s="12"/>
      <c r="BBZ26" s="12"/>
      <c r="BCA26" s="12"/>
      <c r="BCB26" s="12"/>
      <c r="BCC26" s="12"/>
      <c r="BCD26" s="12"/>
      <c r="BCE26" s="12"/>
      <c r="BCF26" s="12"/>
      <c r="BCG26" s="12"/>
      <c r="BCH26" s="12"/>
      <c r="BCI26" s="12"/>
      <c r="BCJ26" s="12"/>
      <c r="BCK26" s="12"/>
      <c r="BCL26" s="12"/>
      <c r="BCM26" s="12"/>
      <c r="BCN26" s="12"/>
      <c r="BCO26" s="12"/>
      <c r="BCP26" s="12"/>
      <c r="BCQ26" s="12"/>
      <c r="BCR26" s="12"/>
      <c r="BCS26" s="12"/>
      <c r="BCT26" s="12"/>
      <c r="BCU26" s="12"/>
      <c r="BCV26" s="12"/>
      <c r="BCW26" s="12"/>
      <c r="BCX26" s="12"/>
      <c r="BCY26" s="12"/>
      <c r="BCZ26" s="12"/>
      <c r="BDA26" s="12"/>
      <c r="BDB26" s="12"/>
      <c r="BDC26" s="12"/>
      <c r="BDD26" s="12"/>
      <c r="BDE26" s="12"/>
      <c r="BDF26" s="12"/>
      <c r="BDG26" s="12"/>
      <c r="BDH26" s="12"/>
      <c r="BDI26" s="12"/>
      <c r="BDJ26" s="12"/>
      <c r="BDK26" s="12"/>
      <c r="BDL26" s="12"/>
      <c r="BDM26" s="12"/>
      <c r="BDN26" s="12"/>
      <c r="BDO26" s="12"/>
      <c r="BDP26" s="12"/>
      <c r="BDQ26" s="12"/>
      <c r="BDR26" s="12"/>
      <c r="BDS26" s="12"/>
      <c r="BDT26" s="12"/>
      <c r="BDU26" s="12"/>
      <c r="BDV26" s="12"/>
      <c r="BDW26" s="12"/>
      <c r="BDX26" s="12"/>
      <c r="BDY26" s="12"/>
      <c r="BDZ26" s="12"/>
      <c r="BEA26" s="12"/>
      <c r="BEB26" s="12"/>
      <c r="BEC26" s="12"/>
      <c r="BED26" s="12"/>
      <c r="BEE26" s="12"/>
      <c r="BEF26" s="12"/>
      <c r="BEG26" s="12"/>
      <c r="BEH26" s="12"/>
      <c r="BEI26" s="12"/>
      <c r="BEJ26" s="12"/>
      <c r="BEK26" s="12"/>
      <c r="BEL26" s="12"/>
      <c r="BEM26" s="12"/>
      <c r="BEN26" s="12"/>
      <c r="BEO26" s="12"/>
      <c r="BEP26" s="12"/>
      <c r="BEQ26" s="12"/>
      <c r="BER26" s="12"/>
      <c r="BES26" s="12"/>
      <c r="BET26" s="12"/>
      <c r="BEU26" s="12"/>
      <c r="BEV26" s="12"/>
      <c r="BEW26" s="12"/>
      <c r="BEX26" s="12"/>
      <c r="BEY26" s="12"/>
      <c r="BEZ26" s="12"/>
      <c r="BFA26" s="12"/>
      <c r="BFB26" s="12"/>
      <c r="BFC26" s="12"/>
      <c r="BFD26" s="12"/>
      <c r="BFE26" s="12"/>
      <c r="BFF26" s="12"/>
      <c r="BFG26" s="12"/>
      <c r="BFH26" s="12"/>
      <c r="BFI26" s="12"/>
      <c r="BFJ26" s="12"/>
      <c r="BFK26" s="12"/>
      <c r="BFL26" s="12"/>
      <c r="BFM26" s="12"/>
      <c r="BFN26" s="12"/>
      <c r="BFO26" s="12"/>
      <c r="BFP26" s="12"/>
      <c r="BFQ26" s="12"/>
      <c r="BFR26" s="12"/>
      <c r="BFS26" s="12"/>
      <c r="BFT26" s="12"/>
      <c r="BFU26" s="12"/>
      <c r="BFV26" s="12"/>
      <c r="BFW26" s="12"/>
      <c r="BFX26" s="12"/>
      <c r="BFY26" s="12"/>
      <c r="BFZ26" s="12"/>
      <c r="BGA26" s="12"/>
      <c r="BGB26" s="12"/>
      <c r="BGC26" s="12"/>
      <c r="BGD26" s="12"/>
      <c r="BGE26" s="12"/>
      <c r="BGF26" s="12"/>
      <c r="BGG26" s="12"/>
      <c r="BGH26" s="12"/>
      <c r="BGI26" s="12"/>
      <c r="BGJ26" s="12"/>
      <c r="BGK26" s="12"/>
      <c r="BGL26" s="12"/>
      <c r="BGM26" s="12"/>
      <c r="BGN26" s="12"/>
      <c r="BGO26" s="12"/>
      <c r="BGP26" s="12"/>
      <c r="BGQ26" s="12"/>
      <c r="BGR26" s="12"/>
      <c r="BGS26" s="12"/>
      <c r="BGT26" s="12"/>
      <c r="BGU26" s="12"/>
      <c r="BGV26" s="12"/>
      <c r="BGW26" s="12"/>
      <c r="BGX26" s="12"/>
      <c r="BGY26" s="12"/>
      <c r="BGZ26" s="12"/>
      <c r="BHA26" s="12"/>
      <c r="BHB26" s="12"/>
      <c r="BHC26" s="12"/>
      <c r="BHD26" s="12"/>
      <c r="BHE26" s="12"/>
      <c r="BHF26" s="12"/>
      <c r="BHG26" s="12"/>
      <c r="BHH26" s="12"/>
      <c r="BHI26" s="12"/>
      <c r="BHJ26" s="12"/>
      <c r="BHK26" s="12"/>
      <c r="BHL26" s="12"/>
      <c r="BHM26" s="12"/>
      <c r="BHN26" s="12"/>
      <c r="BHO26" s="12"/>
      <c r="BHP26" s="12"/>
      <c r="BHQ26" s="12"/>
      <c r="BHR26" s="12"/>
      <c r="BHS26" s="12"/>
      <c r="BHT26" s="12"/>
      <c r="BHU26" s="12"/>
      <c r="BHV26" s="12"/>
      <c r="BHW26" s="12"/>
      <c r="BHX26" s="12"/>
      <c r="BHY26" s="12"/>
      <c r="BHZ26" s="12"/>
      <c r="BIA26" s="12"/>
      <c r="BIB26" s="12"/>
      <c r="BIC26" s="12"/>
      <c r="BID26" s="12"/>
      <c r="BIE26" s="12"/>
      <c r="BIF26" s="12"/>
      <c r="BIG26" s="12"/>
      <c r="BIH26" s="12"/>
      <c r="BII26" s="12"/>
      <c r="BIJ26" s="12"/>
      <c r="BIK26" s="12"/>
      <c r="BIL26" s="12"/>
      <c r="BIM26" s="12"/>
      <c r="BIN26" s="12"/>
      <c r="BIO26" s="12"/>
      <c r="BIP26" s="12"/>
      <c r="BIQ26" s="12"/>
      <c r="BIR26" s="12"/>
      <c r="BIS26" s="12"/>
      <c r="BIT26" s="12"/>
      <c r="BIU26" s="12"/>
      <c r="BIV26" s="12"/>
      <c r="BIW26" s="12"/>
      <c r="BIX26" s="12"/>
      <c r="BIY26" s="12"/>
      <c r="BIZ26" s="12"/>
      <c r="BJA26" s="12"/>
      <c r="BJB26" s="12"/>
      <c r="BJC26" s="12"/>
      <c r="BJD26" s="12"/>
      <c r="BJE26" s="12"/>
      <c r="BJF26" s="12"/>
      <c r="BJG26" s="12"/>
      <c r="BJH26" s="12"/>
      <c r="BJI26" s="12"/>
      <c r="BJJ26" s="12"/>
      <c r="BJK26" s="12"/>
      <c r="BJL26" s="12"/>
      <c r="BJM26" s="12"/>
      <c r="BJN26" s="12"/>
      <c r="BJO26" s="12"/>
      <c r="BJP26" s="12"/>
      <c r="BJQ26" s="12"/>
      <c r="BJR26" s="12"/>
      <c r="BJS26" s="12"/>
      <c r="BJT26" s="12"/>
      <c r="BJU26" s="12"/>
      <c r="BJV26" s="12"/>
      <c r="BJW26" s="12"/>
      <c r="BJX26" s="12"/>
      <c r="BJY26" s="12"/>
      <c r="BJZ26" s="12"/>
      <c r="BKA26" s="12"/>
      <c r="BKB26" s="12"/>
      <c r="BKC26" s="12"/>
      <c r="BKD26" s="12"/>
      <c r="BKE26" s="12"/>
      <c r="BKF26" s="12"/>
      <c r="BKG26" s="12"/>
      <c r="BKH26" s="12"/>
      <c r="BKI26" s="12"/>
      <c r="BKJ26" s="12"/>
      <c r="BKK26" s="12"/>
      <c r="BKL26" s="12"/>
      <c r="BKM26" s="12"/>
      <c r="BKN26" s="12"/>
      <c r="BKO26" s="12"/>
      <c r="BKP26" s="12"/>
      <c r="BKQ26" s="12"/>
      <c r="BKR26" s="12"/>
      <c r="BKS26" s="12"/>
      <c r="BKT26" s="12"/>
      <c r="BKU26" s="12"/>
      <c r="BKV26" s="12"/>
      <c r="BKW26" s="12"/>
      <c r="BKX26" s="12"/>
      <c r="BKY26" s="12"/>
      <c r="BKZ26" s="12"/>
      <c r="BLA26" s="12"/>
      <c r="BLB26" s="12"/>
      <c r="BLC26" s="12"/>
      <c r="BLD26" s="12"/>
      <c r="BLE26" s="12"/>
      <c r="BLF26" s="12"/>
      <c r="BLG26" s="12"/>
      <c r="BLH26" s="12"/>
      <c r="BLI26" s="12"/>
      <c r="BLJ26" s="12"/>
      <c r="BLK26" s="12"/>
      <c r="BLL26" s="12"/>
      <c r="BLM26" s="12"/>
      <c r="BLN26" s="12"/>
      <c r="BLO26" s="12"/>
      <c r="BLP26" s="12"/>
      <c r="BLQ26" s="12"/>
      <c r="BLR26" s="12"/>
      <c r="BLS26" s="12"/>
      <c r="BLT26" s="12"/>
      <c r="BLU26" s="12"/>
      <c r="BLV26" s="12"/>
      <c r="BLW26" s="12"/>
      <c r="BLX26" s="12"/>
      <c r="BLY26" s="12"/>
      <c r="BLZ26" s="12"/>
      <c r="BMA26" s="12"/>
      <c r="BMB26" s="12"/>
      <c r="BMC26" s="12"/>
      <c r="BMD26" s="12"/>
      <c r="BME26" s="12"/>
      <c r="BMF26" s="12"/>
      <c r="BMG26" s="12"/>
      <c r="BMH26" s="12"/>
      <c r="BMI26" s="12"/>
      <c r="BMJ26" s="12"/>
      <c r="BMK26" s="12"/>
      <c r="BML26" s="12"/>
      <c r="BMM26" s="12"/>
      <c r="BMN26" s="12"/>
      <c r="BMO26" s="12"/>
      <c r="BMP26" s="12"/>
      <c r="BMQ26" s="12"/>
      <c r="BMR26" s="12"/>
      <c r="BMS26" s="12"/>
      <c r="BMT26" s="12"/>
      <c r="BMU26" s="12"/>
      <c r="BMV26" s="12"/>
      <c r="BMW26" s="12"/>
      <c r="BMX26" s="12"/>
      <c r="BMY26" s="12"/>
      <c r="BMZ26" s="12"/>
      <c r="BNA26" s="12"/>
      <c r="BNB26" s="12"/>
      <c r="BNC26" s="12"/>
      <c r="BND26" s="12"/>
      <c r="BNE26" s="12"/>
      <c r="BNF26" s="12"/>
      <c r="BNG26" s="12"/>
      <c r="BNH26" s="12"/>
      <c r="BNI26" s="12"/>
      <c r="BNJ26" s="12"/>
      <c r="BNK26" s="12"/>
      <c r="BNL26" s="12"/>
      <c r="BNM26" s="12"/>
      <c r="BNN26" s="12"/>
      <c r="BNO26" s="12"/>
      <c r="BNP26" s="12"/>
      <c r="BNQ26" s="12"/>
      <c r="BNR26" s="12"/>
      <c r="BNS26" s="12"/>
      <c r="BNT26" s="12"/>
      <c r="BNU26" s="12"/>
      <c r="BNV26" s="12"/>
      <c r="BNW26" s="12"/>
      <c r="BNX26" s="12"/>
      <c r="BNY26" s="12"/>
      <c r="BNZ26" s="12"/>
      <c r="BOA26" s="12"/>
      <c r="BOB26" s="12"/>
      <c r="BOC26" s="12"/>
      <c r="BOD26" s="12"/>
      <c r="BOE26" s="12"/>
      <c r="BOF26" s="12"/>
      <c r="BOG26" s="12"/>
      <c r="BOH26" s="12"/>
      <c r="BOI26" s="12"/>
      <c r="BOJ26" s="12"/>
      <c r="BOK26" s="12"/>
      <c r="BOL26" s="12"/>
      <c r="BOM26" s="12"/>
      <c r="BON26" s="12"/>
      <c r="BOO26" s="12"/>
      <c r="BOP26" s="12"/>
      <c r="BOQ26" s="12"/>
      <c r="BOR26" s="12"/>
      <c r="BOS26" s="12"/>
      <c r="BOT26" s="12"/>
      <c r="BOU26" s="12"/>
      <c r="BOV26" s="12"/>
      <c r="BOW26" s="12"/>
      <c r="BOX26" s="12"/>
      <c r="BOY26" s="12"/>
      <c r="BOZ26" s="12"/>
      <c r="BPA26" s="12"/>
      <c r="BPB26" s="12"/>
      <c r="BPC26" s="12"/>
      <c r="BPD26" s="12"/>
      <c r="BPE26" s="12"/>
      <c r="BPF26" s="12"/>
      <c r="BPG26" s="12"/>
      <c r="BPH26" s="12"/>
      <c r="BPI26" s="12"/>
      <c r="BPJ26" s="12"/>
      <c r="BPK26" s="12"/>
      <c r="BPL26" s="12"/>
      <c r="BPM26" s="12"/>
      <c r="BPN26" s="12"/>
      <c r="BPO26" s="12"/>
      <c r="BPP26" s="12"/>
      <c r="BPQ26" s="12"/>
      <c r="BPR26" s="12"/>
      <c r="BPS26" s="12"/>
      <c r="BPT26" s="12"/>
      <c r="BPU26" s="12"/>
      <c r="BPV26" s="12"/>
      <c r="BPW26" s="12"/>
      <c r="BPX26" s="12"/>
      <c r="BPY26" s="12"/>
      <c r="BPZ26" s="12"/>
      <c r="BQA26" s="12"/>
      <c r="BQB26" s="12"/>
      <c r="BQC26" s="12"/>
      <c r="BQD26" s="12"/>
      <c r="BQE26" s="12"/>
      <c r="BQF26" s="12"/>
      <c r="BQG26" s="12"/>
      <c r="BQH26" s="12"/>
      <c r="BQI26" s="12"/>
      <c r="BQJ26" s="12"/>
      <c r="BQK26" s="12"/>
      <c r="BQL26" s="12"/>
      <c r="BQM26" s="12"/>
      <c r="BQN26" s="12"/>
      <c r="BQO26" s="12"/>
      <c r="BQP26" s="12"/>
      <c r="BQQ26" s="12"/>
      <c r="BQR26" s="12"/>
      <c r="BQS26" s="12"/>
      <c r="BQT26" s="12"/>
      <c r="BQU26" s="12"/>
      <c r="BQV26" s="12"/>
      <c r="BQW26" s="12"/>
      <c r="BQX26" s="12"/>
      <c r="BQY26" s="12"/>
      <c r="BQZ26" s="12"/>
      <c r="BRA26" s="12"/>
      <c r="BRB26" s="12"/>
      <c r="BRC26" s="12"/>
      <c r="BRD26" s="12"/>
      <c r="BRE26" s="12"/>
      <c r="BRF26" s="12"/>
      <c r="BRG26" s="12"/>
      <c r="BRH26" s="12"/>
      <c r="BRI26" s="12"/>
      <c r="BRJ26" s="12"/>
      <c r="BRK26" s="12"/>
      <c r="BRL26" s="12"/>
      <c r="BRM26" s="12"/>
      <c r="BRN26" s="12"/>
      <c r="BRO26" s="12"/>
      <c r="BRP26" s="12"/>
      <c r="BRQ26" s="12"/>
      <c r="BRR26" s="12"/>
      <c r="BRS26" s="12"/>
      <c r="BRT26" s="12"/>
      <c r="BRU26" s="12"/>
      <c r="BRV26" s="12"/>
      <c r="BRW26" s="12"/>
      <c r="BRX26" s="12"/>
      <c r="BRY26" s="12"/>
      <c r="BRZ26" s="12"/>
      <c r="BSA26" s="12"/>
      <c r="BSB26" s="12"/>
      <c r="BSC26" s="12"/>
      <c r="BSD26" s="12"/>
      <c r="BSE26" s="12"/>
      <c r="BSF26" s="12"/>
      <c r="BSG26" s="12"/>
      <c r="BSH26" s="12"/>
      <c r="BSI26" s="12"/>
      <c r="BSJ26" s="12"/>
      <c r="BSK26" s="12"/>
      <c r="BSL26" s="12"/>
      <c r="BSM26" s="12"/>
      <c r="BSN26" s="12"/>
      <c r="BSO26" s="12"/>
      <c r="BSP26" s="12"/>
      <c r="BSQ26" s="12"/>
      <c r="BSR26" s="12"/>
      <c r="BSS26" s="12"/>
      <c r="BST26" s="12"/>
      <c r="BSU26" s="12"/>
      <c r="BSV26" s="12"/>
      <c r="BSW26" s="12"/>
      <c r="BSX26" s="12"/>
      <c r="BSY26" s="12"/>
      <c r="BSZ26" s="12"/>
      <c r="BTA26" s="12"/>
      <c r="BTB26" s="12"/>
      <c r="BTC26" s="12"/>
      <c r="BTD26" s="12"/>
      <c r="BTE26" s="12"/>
      <c r="BTF26" s="12"/>
      <c r="BTG26" s="12"/>
      <c r="BTH26" s="12"/>
      <c r="BTI26" s="12"/>
      <c r="BTJ26" s="12"/>
      <c r="BTK26" s="12"/>
      <c r="BTL26" s="12"/>
      <c r="BTM26" s="12"/>
      <c r="BTN26" s="12"/>
      <c r="BTO26" s="12"/>
      <c r="BTP26" s="12"/>
      <c r="BTQ26" s="12"/>
      <c r="BTR26" s="12"/>
      <c r="BTS26" s="12"/>
      <c r="BTT26" s="12"/>
      <c r="BTU26" s="12"/>
      <c r="BTV26" s="12"/>
      <c r="BTW26" s="12"/>
      <c r="BTX26" s="12"/>
      <c r="BTY26" s="12"/>
      <c r="BTZ26" s="12"/>
      <c r="BUA26" s="12"/>
      <c r="BUB26" s="12"/>
      <c r="BUC26" s="12"/>
      <c r="BUD26" s="12"/>
      <c r="BUE26" s="12"/>
      <c r="BUF26" s="12"/>
      <c r="BUG26" s="12"/>
      <c r="BUH26" s="12"/>
      <c r="BUI26" s="12"/>
      <c r="BUJ26" s="12"/>
      <c r="BUK26" s="12"/>
      <c r="BUL26" s="12"/>
      <c r="BUM26" s="12"/>
      <c r="BUN26" s="12"/>
      <c r="BUO26" s="12"/>
      <c r="BUP26" s="12"/>
      <c r="BUQ26" s="12"/>
      <c r="BUR26" s="12"/>
      <c r="BUS26" s="12"/>
      <c r="BUT26" s="12"/>
      <c r="BUU26" s="12"/>
      <c r="BUV26" s="12"/>
      <c r="BUW26" s="12"/>
      <c r="BUX26" s="12"/>
      <c r="BUY26" s="12"/>
      <c r="BUZ26" s="12"/>
      <c r="BVA26" s="12"/>
      <c r="BVB26" s="12"/>
      <c r="BVC26" s="12"/>
      <c r="BVD26" s="12"/>
      <c r="BVE26" s="12"/>
      <c r="BVF26" s="12"/>
      <c r="BVG26" s="12"/>
      <c r="BVH26" s="12"/>
      <c r="BVI26" s="12"/>
      <c r="BVJ26" s="12"/>
      <c r="BVK26" s="12"/>
      <c r="BVL26" s="12"/>
      <c r="BVM26" s="12"/>
      <c r="BVN26" s="12"/>
      <c r="BVO26" s="12"/>
      <c r="BVP26" s="12"/>
      <c r="BVQ26" s="12"/>
      <c r="BVR26" s="12"/>
      <c r="BVS26" s="12"/>
      <c r="BVT26" s="12"/>
      <c r="BVU26" s="12"/>
      <c r="BVV26" s="12"/>
      <c r="BVW26" s="12"/>
      <c r="BVX26" s="12"/>
      <c r="BVY26" s="12"/>
      <c r="BVZ26" s="12"/>
      <c r="BWA26" s="12"/>
      <c r="BWB26" s="12"/>
      <c r="BWC26" s="12"/>
      <c r="BWD26" s="12"/>
      <c r="BWE26" s="12"/>
      <c r="BWF26" s="12"/>
      <c r="BWG26" s="12"/>
      <c r="BWH26" s="12"/>
      <c r="BWI26" s="12"/>
      <c r="BWJ26" s="12"/>
      <c r="BWK26" s="12"/>
      <c r="BWL26" s="12"/>
      <c r="BWM26" s="12"/>
      <c r="BWN26" s="12"/>
      <c r="BWO26" s="12"/>
      <c r="BWP26" s="12"/>
      <c r="BWQ26" s="12"/>
      <c r="BWR26" s="12"/>
      <c r="BWS26" s="12"/>
      <c r="BWT26" s="12"/>
      <c r="BWU26" s="12"/>
      <c r="BWV26" s="12"/>
      <c r="BWW26" s="12"/>
      <c r="BWX26" s="12"/>
      <c r="BWY26" s="12"/>
      <c r="BWZ26" s="12"/>
      <c r="BXA26" s="12"/>
      <c r="BXB26" s="12"/>
      <c r="BXC26" s="12"/>
      <c r="BXD26" s="12"/>
      <c r="BXE26" s="12"/>
      <c r="BXF26" s="12"/>
      <c r="BXG26" s="12"/>
      <c r="BXH26" s="12"/>
      <c r="BXI26" s="12"/>
      <c r="BXJ26" s="12"/>
      <c r="BXK26" s="12"/>
      <c r="BXL26" s="12"/>
      <c r="BXM26" s="12"/>
      <c r="BXN26" s="12"/>
      <c r="BXO26" s="12"/>
      <c r="BXP26" s="12"/>
      <c r="BXQ26" s="12"/>
      <c r="BXR26" s="12"/>
      <c r="BXS26" s="12"/>
      <c r="BXT26" s="12"/>
      <c r="BXU26" s="12"/>
      <c r="BXV26" s="12"/>
      <c r="BXW26" s="12"/>
      <c r="BXX26" s="12"/>
      <c r="BXY26" s="12"/>
      <c r="BXZ26" s="12"/>
      <c r="BYA26" s="12"/>
      <c r="BYB26" s="12"/>
      <c r="BYC26" s="12"/>
      <c r="BYD26" s="12"/>
      <c r="BYE26" s="12"/>
      <c r="BYF26" s="12"/>
      <c r="BYG26" s="12"/>
      <c r="BYH26" s="12"/>
      <c r="BYI26" s="12"/>
      <c r="BYJ26" s="12"/>
      <c r="BYK26" s="12"/>
      <c r="BYL26" s="12"/>
      <c r="BYM26" s="12"/>
      <c r="BYN26" s="12"/>
      <c r="BYO26" s="12"/>
      <c r="BYP26" s="12"/>
      <c r="BYQ26" s="12"/>
      <c r="BYR26" s="12"/>
      <c r="BYS26" s="12"/>
      <c r="BYT26" s="12"/>
      <c r="BYU26" s="12"/>
      <c r="BYV26" s="12"/>
      <c r="BYW26" s="12"/>
      <c r="BYX26" s="12"/>
      <c r="BYY26" s="12"/>
      <c r="BYZ26" s="12"/>
      <c r="BZA26" s="12"/>
      <c r="BZB26" s="12"/>
      <c r="BZC26" s="12"/>
      <c r="BZD26" s="12"/>
      <c r="BZE26" s="12"/>
      <c r="BZF26" s="12"/>
      <c r="BZG26" s="12"/>
      <c r="BZH26" s="12"/>
      <c r="BZI26" s="12"/>
      <c r="BZJ26" s="12"/>
      <c r="BZK26" s="12"/>
      <c r="BZL26" s="12"/>
      <c r="BZM26" s="12"/>
      <c r="BZN26" s="12"/>
      <c r="BZO26" s="12"/>
      <c r="BZP26" s="12"/>
      <c r="BZQ26" s="12"/>
      <c r="BZR26" s="12"/>
      <c r="BZS26" s="12"/>
      <c r="BZT26" s="12"/>
      <c r="BZU26" s="12"/>
      <c r="BZV26" s="12"/>
      <c r="BZW26" s="12"/>
      <c r="BZX26" s="12"/>
      <c r="BZY26" s="12"/>
      <c r="BZZ26" s="12"/>
      <c r="CAA26" s="12"/>
      <c r="CAB26" s="12"/>
      <c r="CAC26" s="12"/>
      <c r="CAD26" s="12"/>
      <c r="CAE26" s="12"/>
      <c r="CAF26" s="12"/>
      <c r="CAG26" s="12"/>
      <c r="CAH26" s="12"/>
      <c r="CAI26" s="12"/>
      <c r="CAJ26" s="12"/>
      <c r="CAK26" s="12"/>
      <c r="CAL26" s="12"/>
      <c r="CAM26" s="12"/>
      <c r="CAN26" s="12"/>
      <c r="CAO26" s="12"/>
      <c r="CAP26" s="12"/>
      <c r="CAQ26" s="12"/>
      <c r="CAR26" s="12"/>
      <c r="CAS26" s="12"/>
      <c r="CAT26" s="12"/>
      <c r="CAU26" s="12"/>
      <c r="CAV26" s="12"/>
      <c r="CAW26" s="12"/>
      <c r="CAX26" s="12"/>
      <c r="CAY26" s="12"/>
      <c r="CAZ26" s="12"/>
      <c r="CBA26" s="12"/>
      <c r="CBB26" s="12"/>
      <c r="CBC26" s="12"/>
      <c r="CBD26" s="12"/>
      <c r="CBE26" s="12"/>
      <c r="CBF26" s="12"/>
      <c r="CBG26" s="12"/>
      <c r="CBH26" s="12"/>
      <c r="CBI26" s="12"/>
      <c r="CBJ26" s="12"/>
      <c r="CBK26" s="12"/>
      <c r="CBL26" s="12"/>
      <c r="CBM26" s="12"/>
      <c r="CBN26" s="12"/>
      <c r="CBO26" s="12"/>
      <c r="CBP26" s="12"/>
      <c r="CBQ26" s="12"/>
      <c r="CBR26" s="12"/>
      <c r="CBS26" s="12"/>
      <c r="CBT26" s="12"/>
      <c r="CBU26" s="12"/>
      <c r="CBV26" s="12"/>
      <c r="CBW26" s="12"/>
      <c r="CBX26" s="12"/>
      <c r="CBY26" s="12"/>
      <c r="CBZ26" s="12"/>
      <c r="CCA26" s="12"/>
      <c r="CCB26" s="12"/>
      <c r="CCC26" s="12"/>
      <c r="CCD26" s="12"/>
      <c r="CCE26" s="12"/>
      <c r="CCF26" s="12"/>
      <c r="CCG26" s="12"/>
      <c r="CCH26" s="12"/>
      <c r="CCI26" s="12"/>
      <c r="CCJ26" s="12"/>
      <c r="CCK26" s="12"/>
      <c r="CCL26" s="12"/>
      <c r="CCM26" s="12"/>
      <c r="CCN26" s="12"/>
      <c r="CCO26" s="12"/>
      <c r="CCP26" s="12"/>
      <c r="CCQ26" s="12"/>
      <c r="CCR26" s="12"/>
      <c r="CCS26" s="12"/>
      <c r="CCT26" s="12"/>
      <c r="CCU26" s="12"/>
      <c r="CCV26" s="12"/>
      <c r="CCW26" s="12"/>
      <c r="CCX26" s="12"/>
      <c r="CCY26" s="12"/>
      <c r="CCZ26" s="12"/>
      <c r="CDA26" s="12"/>
      <c r="CDB26" s="12"/>
      <c r="CDC26" s="12"/>
      <c r="CDD26" s="12"/>
      <c r="CDE26" s="12"/>
      <c r="CDF26" s="12"/>
      <c r="CDG26" s="12"/>
      <c r="CDH26" s="12"/>
      <c r="CDI26" s="12"/>
      <c r="CDJ26" s="12"/>
      <c r="CDK26" s="12"/>
      <c r="CDL26" s="12"/>
      <c r="CDM26" s="12"/>
      <c r="CDN26" s="12"/>
      <c r="CDO26" s="12"/>
      <c r="CDP26" s="12"/>
      <c r="CDQ26" s="12"/>
      <c r="CDR26" s="12"/>
      <c r="CDS26" s="12"/>
      <c r="CDT26" s="12"/>
      <c r="CDU26" s="12"/>
      <c r="CDV26" s="12"/>
      <c r="CDW26" s="12"/>
      <c r="CDX26" s="12"/>
      <c r="CDY26" s="12"/>
      <c r="CDZ26" s="12"/>
      <c r="CEA26" s="12"/>
      <c r="CEB26" s="12"/>
      <c r="CEC26" s="12"/>
      <c r="CED26" s="12"/>
      <c r="CEE26" s="12"/>
      <c r="CEF26" s="12"/>
      <c r="CEG26" s="12"/>
      <c r="CEH26" s="12"/>
      <c r="CEI26" s="12"/>
      <c r="CEJ26" s="12"/>
      <c r="CEK26" s="12"/>
      <c r="CEL26" s="12"/>
      <c r="CEM26" s="12"/>
      <c r="CEN26" s="12"/>
      <c r="CEO26" s="12"/>
      <c r="CEP26" s="12"/>
      <c r="CEQ26" s="12"/>
      <c r="CER26" s="12"/>
      <c r="CES26" s="12"/>
      <c r="CET26" s="12"/>
      <c r="CEU26" s="12"/>
      <c r="CEV26" s="12"/>
      <c r="CEW26" s="12"/>
      <c r="CEX26" s="12"/>
      <c r="CEY26" s="12"/>
      <c r="CEZ26" s="12"/>
      <c r="CFA26" s="12"/>
      <c r="CFB26" s="12"/>
      <c r="CFC26" s="12"/>
      <c r="CFD26" s="12"/>
      <c r="CFE26" s="12"/>
      <c r="CFF26" s="12"/>
      <c r="CFG26" s="12"/>
      <c r="CFH26" s="12"/>
      <c r="CFI26" s="12"/>
      <c r="CFJ26" s="12"/>
      <c r="CFK26" s="12"/>
      <c r="CFL26" s="12"/>
      <c r="CFM26" s="12"/>
      <c r="CFN26" s="12"/>
      <c r="CFO26" s="12"/>
      <c r="CFP26" s="12"/>
      <c r="CFQ26" s="12"/>
      <c r="CFR26" s="12"/>
      <c r="CFS26" s="12"/>
      <c r="CFT26" s="12"/>
      <c r="CFU26" s="12"/>
      <c r="CFV26" s="12"/>
      <c r="CFW26" s="12"/>
      <c r="CFX26" s="12"/>
      <c r="CFY26" s="12"/>
      <c r="CFZ26" s="12"/>
      <c r="CGA26" s="12"/>
      <c r="CGB26" s="12"/>
      <c r="CGC26" s="12"/>
      <c r="CGD26" s="12"/>
      <c r="CGE26" s="12"/>
      <c r="CGF26" s="12"/>
      <c r="CGG26" s="12"/>
      <c r="CGH26" s="12"/>
      <c r="CGI26" s="12"/>
      <c r="CGJ26" s="12"/>
      <c r="CGK26" s="12"/>
      <c r="CGL26" s="12"/>
      <c r="CGM26" s="12"/>
      <c r="CGN26" s="12"/>
      <c r="CGO26" s="12"/>
      <c r="CGP26" s="12"/>
      <c r="CGQ26" s="12"/>
      <c r="CGR26" s="12"/>
      <c r="CGS26" s="12"/>
      <c r="CGT26" s="12"/>
      <c r="CGU26" s="12"/>
      <c r="CGV26" s="12"/>
      <c r="CGW26" s="12"/>
      <c r="CGX26" s="12"/>
      <c r="CGY26" s="12"/>
      <c r="CGZ26" s="12"/>
      <c r="CHA26" s="12"/>
      <c r="CHB26" s="12"/>
      <c r="CHC26" s="12"/>
      <c r="CHD26" s="12"/>
      <c r="CHE26" s="12"/>
      <c r="CHF26" s="12"/>
      <c r="CHG26" s="12"/>
      <c r="CHH26" s="12"/>
      <c r="CHI26" s="12"/>
      <c r="CHJ26" s="12"/>
      <c r="CHK26" s="12"/>
      <c r="CHL26" s="12"/>
      <c r="CHM26" s="12"/>
      <c r="CHN26" s="12"/>
      <c r="CHO26" s="12"/>
      <c r="CHP26" s="12"/>
      <c r="CHQ26" s="12"/>
      <c r="CHR26" s="12"/>
      <c r="CHS26" s="12"/>
      <c r="CHT26" s="12"/>
      <c r="CHU26" s="12"/>
      <c r="CHV26" s="12"/>
      <c r="CHW26" s="12"/>
      <c r="CHX26" s="12"/>
      <c r="CHY26" s="12"/>
      <c r="CHZ26" s="12"/>
      <c r="CIA26" s="12"/>
      <c r="CIB26" s="12"/>
      <c r="CIC26" s="12"/>
      <c r="CID26" s="12"/>
      <c r="CIE26" s="12"/>
      <c r="CIF26" s="12"/>
      <c r="CIG26" s="12"/>
      <c r="CIH26" s="12"/>
      <c r="CII26" s="12"/>
      <c r="CIJ26" s="12"/>
      <c r="CIK26" s="12"/>
      <c r="CIL26" s="12"/>
      <c r="CIM26" s="12"/>
      <c r="CIN26" s="12"/>
      <c r="CIO26" s="12"/>
      <c r="CIP26" s="12"/>
      <c r="CIQ26" s="12"/>
      <c r="CIR26" s="12"/>
      <c r="CIS26" s="12"/>
      <c r="CIT26" s="12"/>
      <c r="CIU26" s="12"/>
      <c r="CIV26" s="12"/>
      <c r="CIW26" s="12"/>
      <c r="CIX26" s="12"/>
      <c r="CIY26" s="12"/>
      <c r="CIZ26" s="12"/>
      <c r="CJA26" s="12"/>
      <c r="CJB26" s="12"/>
      <c r="CJC26" s="12"/>
      <c r="CJD26" s="12"/>
      <c r="CJE26" s="12"/>
      <c r="CJF26" s="12"/>
      <c r="CJG26" s="12"/>
      <c r="CJH26" s="12"/>
      <c r="CJI26" s="12"/>
      <c r="CJJ26" s="12"/>
      <c r="CJK26" s="12"/>
      <c r="CJL26" s="12"/>
      <c r="CJM26" s="12"/>
      <c r="CJN26" s="12"/>
      <c r="CJO26" s="12"/>
      <c r="CJP26" s="12"/>
      <c r="CJQ26" s="12"/>
      <c r="CJR26" s="12"/>
      <c r="CJS26" s="12"/>
      <c r="CJT26" s="12"/>
      <c r="CJU26" s="12"/>
      <c r="CJV26" s="12"/>
      <c r="CJW26" s="12"/>
      <c r="CJX26" s="12"/>
      <c r="CJY26" s="12"/>
      <c r="CJZ26" s="12"/>
      <c r="CKA26" s="12"/>
      <c r="CKB26" s="12"/>
      <c r="CKC26" s="12"/>
      <c r="CKD26" s="12"/>
      <c r="CKE26" s="12"/>
      <c r="CKF26" s="12"/>
      <c r="CKG26" s="12"/>
      <c r="CKH26" s="12"/>
      <c r="CKI26" s="12"/>
      <c r="CKJ26" s="12"/>
      <c r="CKK26" s="12"/>
      <c r="CKL26" s="12"/>
      <c r="CKM26" s="12"/>
      <c r="CKN26" s="12"/>
      <c r="CKO26" s="12"/>
      <c r="CKP26" s="12"/>
      <c r="CKQ26" s="12"/>
      <c r="CKR26" s="12"/>
      <c r="CKS26" s="12"/>
      <c r="CKT26" s="12"/>
      <c r="CKU26" s="12"/>
      <c r="CKV26" s="12"/>
      <c r="CKW26" s="12"/>
      <c r="CKX26" s="12"/>
      <c r="CKY26" s="12"/>
      <c r="CKZ26" s="12"/>
      <c r="CLA26" s="12"/>
      <c r="CLB26" s="12"/>
      <c r="CLC26" s="12"/>
      <c r="CLD26" s="12"/>
      <c r="CLE26" s="12"/>
      <c r="CLF26" s="12"/>
      <c r="CLG26" s="12"/>
      <c r="CLH26" s="12"/>
      <c r="CLI26" s="12"/>
      <c r="CLJ26" s="12"/>
      <c r="CLK26" s="12"/>
      <c r="CLL26" s="12"/>
      <c r="CLM26" s="12"/>
      <c r="CLN26" s="12"/>
      <c r="CLO26" s="12"/>
      <c r="CLP26" s="12"/>
      <c r="CLQ26" s="12"/>
      <c r="CLR26" s="12"/>
      <c r="CLS26" s="12"/>
      <c r="CLT26" s="12"/>
      <c r="CLU26" s="12"/>
      <c r="CLV26" s="12"/>
      <c r="CLW26" s="12"/>
      <c r="CLX26" s="12"/>
      <c r="CLY26" s="12"/>
      <c r="CLZ26" s="12"/>
      <c r="CMA26" s="12"/>
      <c r="CMB26" s="12"/>
      <c r="CMC26" s="12"/>
      <c r="CMD26" s="12"/>
      <c r="CME26" s="12"/>
      <c r="CMF26" s="12"/>
      <c r="CMG26" s="12"/>
      <c r="CMH26" s="12"/>
      <c r="CMI26" s="12"/>
      <c r="CMJ26" s="12"/>
      <c r="CMK26" s="12"/>
      <c r="CML26" s="12"/>
      <c r="CMM26" s="12"/>
      <c r="CMN26" s="12"/>
      <c r="CMO26" s="12"/>
      <c r="CMP26" s="12"/>
      <c r="CMQ26" s="12"/>
      <c r="CMR26" s="12"/>
      <c r="CMS26" s="12"/>
      <c r="CMT26" s="12"/>
      <c r="CMU26" s="12"/>
      <c r="CMV26" s="12"/>
      <c r="CMW26" s="12"/>
      <c r="CMX26" s="12"/>
      <c r="CMY26" s="12"/>
      <c r="CMZ26" s="12"/>
      <c r="CNA26" s="12"/>
      <c r="CNB26" s="12"/>
      <c r="CNC26" s="12"/>
      <c r="CND26" s="12"/>
      <c r="CNE26" s="12"/>
      <c r="CNF26" s="12"/>
      <c r="CNG26" s="12"/>
      <c r="CNH26" s="12"/>
      <c r="CNI26" s="12"/>
      <c r="CNJ26" s="12"/>
      <c r="CNK26" s="12"/>
      <c r="CNL26" s="12"/>
      <c r="CNM26" s="12"/>
      <c r="CNN26" s="12"/>
      <c r="CNO26" s="12"/>
      <c r="CNP26" s="12"/>
      <c r="CNQ26" s="12"/>
      <c r="CNR26" s="12"/>
      <c r="CNS26" s="12"/>
      <c r="CNT26" s="12"/>
      <c r="CNU26" s="12"/>
      <c r="CNV26" s="12"/>
      <c r="CNW26" s="12"/>
      <c r="CNX26" s="12"/>
      <c r="CNY26" s="12"/>
      <c r="CNZ26" s="12"/>
      <c r="COA26" s="12"/>
      <c r="COB26" s="12"/>
      <c r="COC26" s="12"/>
      <c r="COD26" s="12"/>
      <c r="COE26" s="12"/>
      <c r="COF26" s="12"/>
      <c r="COG26" s="12"/>
      <c r="COH26" s="12"/>
      <c r="COI26" s="12"/>
      <c r="COJ26" s="12"/>
      <c r="COK26" s="12"/>
      <c r="COL26" s="12"/>
      <c r="COM26" s="12"/>
      <c r="CON26" s="12"/>
      <c r="COO26" s="12"/>
      <c r="COP26" s="12"/>
      <c r="COQ26" s="12"/>
      <c r="COR26" s="12"/>
      <c r="COS26" s="12"/>
      <c r="COT26" s="12"/>
      <c r="COU26" s="12"/>
      <c r="COV26" s="12"/>
      <c r="COW26" s="12"/>
      <c r="COX26" s="12"/>
      <c r="COY26" s="12"/>
      <c r="COZ26" s="12"/>
      <c r="CPA26" s="12"/>
      <c r="CPB26" s="12"/>
      <c r="CPC26" s="12"/>
      <c r="CPD26" s="12"/>
      <c r="CPE26" s="12"/>
      <c r="CPF26" s="12"/>
      <c r="CPG26" s="12"/>
      <c r="CPH26" s="12"/>
      <c r="CPI26" s="12"/>
      <c r="CPJ26" s="12"/>
      <c r="CPK26" s="12"/>
      <c r="CPL26" s="12"/>
      <c r="CPM26" s="12"/>
      <c r="CPN26" s="12"/>
      <c r="CPO26" s="12"/>
      <c r="CPP26" s="12"/>
      <c r="CPQ26" s="12"/>
      <c r="CPR26" s="12"/>
      <c r="CPS26" s="12"/>
      <c r="CPT26" s="12"/>
      <c r="CPU26" s="12"/>
      <c r="CPV26" s="12"/>
      <c r="CPW26" s="12"/>
      <c r="CPX26" s="12"/>
      <c r="CPY26" s="12"/>
      <c r="CPZ26" s="12"/>
      <c r="CQA26" s="12"/>
      <c r="CQB26" s="12"/>
      <c r="CQC26" s="12"/>
      <c r="CQD26" s="12"/>
      <c r="CQE26" s="12"/>
      <c r="CQF26" s="12"/>
      <c r="CQG26" s="12"/>
      <c r="CQH26" s="12"/>
      <c r="CQI26" s="12"/>
      <c r="CQJ26" s="12"/>
      <c r="CQK26" s="12"/>
      <c r="CQL26" s="12"/>
      <c r="CQM26" s="12"/>
      <c r="CQN26" s="12"/>
      <c r="CQO26" s="12"/>
      <c r="CQP26" s="12"/>
      <c r="CQQ26" s="12"/>
      <c r="CQR26" s="12"/>
      <c r="CQS26" s="12"/>
      <c r="CQT26" s="12"/>
      <c r="CQU26" s="12"/>
      <c r="CQV26" s="12"/>
      <c r="CQW26" s="12"/>
      <c r="CQX26" s="12"/>
      <c r="CQY26" s="12"/>
      <c r="CQZ26" s="12"/>
      <c r="CRA26" s="12"/>
      <c r="CRB26" s="12"/>
      <c r="CRC26" s="12"/>
      <c r="CRD26" s="12"/>
      <c r="CRE26" s="12"/>
      <c r="CRF26" s="12"/>
      <c r="CRG26" s="12"/>
      <c r="CRH26" s="12"/>
      <c r="CRI26" s="12"/>
      <c r="CRJ26" s="12"/>
      <c r="CRK26" s="12"/>
      <c r="CRL26" s="12"/>
      <c r="CRM26" s="12"/>
      <c r="CRN26" s="12"/>
      <c r="CRO26" s="12"/>
      <c r="CRP26" s="12"/>
      <c r="CRQ26" s="12"/>
      <c r="CRR26" s="12"/>
      <c r="CRS26" s="12"/>
      <c r="CRT26" s="12"/>
      <c r="CRU26" s="12"/>
      <c r="CRV26" s="12"/>
      <c r="CRW26" s="12"/>
      <c r="CRX26" s="12"/>
      <c r="CRY26" s="12"/>
      <c r="CRZ26" s="12"/>
      <c r="CSA26" s="12"/>
      <c r="CSB26" s="12"/>
      <c r="CSC26" s="12"/>
      <c r="CSD26" s="12"/>
      <c r="CSE26" s="12"/>
      <c r="CSF26" s="12"/>
      <c r="CSG26" s="12"/>
      <c r="CSH26" s="12"/>
      <c r="CSI26" s="12"/>
      <c r="CSJ26" s="12"/>
      <c r="CSK26" s="12"/>
      <c r="CSL26" s="12"/>
      <c r="CSM26" s="12"/>
      <c r="CSN26" s="12"/>
      <c r="CSO26" s="12"/>
      <c r="CSP26" s="12"/>
      <c r="CSQ26" s="12"/>
      <c r="CSR26" s="12"/>
      <c r="CSS26" s="12"/>
      <c r="CST26" s="12"/>
      <c r="CSU26" s="12"/>
      <c r="CSV26" s="12"/>
      <c r="CSW26" s="12"/>
      <c r="CSX26" s="12"/>
      <c r="CSY26" s="12"/>
      <c r="CSZ26" s="12"/>
      <c r="CTA26" s="12"/>
      <c r="CTB26" s="12"/>
      <c r="CTC26" s="12"/>
      <c r="CTD26" s="12"/>
      <c r="CTE26" s="12"/>
      <c r="CTF26" s="12"/>
      <c r="CTG26" s="12"/>
      <c r="CTH26" s="12"/>
      <c r="CTI26" s="12"/>
      <c r="CTJ26" s="12"/>
      <c r="CTK26" s="12"/>
      <c r="CTL26" s="12"/>
      <c r="CTM26" s="12"/>
      <c r="CTN26" s="12"/>
      <c r="CTO26" s="12"/>
      <c r="CTP26" s="12"/>
      <c r="CTQ26" s="12"/>
      <c r="CTR26" s="12"/>
      <c r="CTS26" s="12"/>
      <c r="CTT26" s="12"/>
      <c r="CTU26" s="12"/>
      <c r="CTV26" s="12"/>
      <c r="CTW26" s="12"/>
      <c r="CTX26" s="12"/>
      <c r="CTY26" s="12"/>
      <c r="CTZ26" s="12"/>
      <c r="CUA26" s="12"/>
      <c r="CUB26" s="12"/>
      <c r="CUC26" s="12"/>
      <c r="CUD26" s="12"/>
      <c r="CUE26" s="12"/>
      <c r="CUF26" s="12"/>
      <c r="CUG26" s="12"/>
      <c r="CUH26" s="12"/>
      <c r="CUI26" s="12"/>
      <c r="CUJ26" s="12"/>
      <c r="CUK26" s="12"/>
      <c r="CUL26" s="12"/>
      <c r="CUM26" s="12"/>
      <c r="CUN26" s="12"/>
      <c r="CUO26" s="12"/>
      <c r="CUP26" s="12"/>
      <c r="CUQ26" s="12"/>
      <c r="CUR26" s="12"/>
      <c r="CUS26" s="12"/>
      <c r="CUT26" s="12"/>
      <c r="CUU26" s="12"/>
      <c r="CUV26" s="12"/>
      <c r="CUW26" s="12"/>
      <c r="CUX26" s="12"/>
      <c r="CUY26" s="12"/>
      <c r="CUZ26" s="12"/>
      <c r="CVA26" s="12"/>
      <c r="CVB26" s="12"/>
      <c r="CVC26" s="12"/>
      <c r="CVD26" s="12"/>
      <c r="CVE26" s="12"/>
      <c r="CVF26" s="12"/>
      <c r="CVG26" s="12"/>
      <c r="CVH26" s="12"/>
      <c r="CVI26" s="12"/>
      <c r="CVJ26" s="12"/>
      <c r="CVK26" s="12"/>
      <c r="CVL26" s="12"/>
      <c r="CVM26" s="12"/>
      <c r="CVN26" s="12"/>
      <c r="CVO26" s="12"/>
      <c r="CVP26" s="12"/>
      <c r="CVQ26" s="12"/>
      <c r="CVR26" s="12"/>
      <c r="CVS26" s="12"/>
      <c r="CVT26" s="12"/>
      <c r="CVU26" s="12"/>
      <c r="CVV26" s="12"/>
      <c r="CVW26" s="12"/>
      <c r="CVX26" s="12"/>
      <c r="CVY26" s="12"/>
      <c r="CVZ26" s="12"/>
      <c r="CWA26" s="12"/>
      <c r="CWB26" s="12"/>
      <c r="CWC26" s="12"/>
      <c r="CWD26" s="12"/>
      <c r="CWE26" s="12"/>
      <c r="CWF26" s="12"/>
      <c r="CWG26" s="12"/>
      <c r="CWH26" s="12"/>
      <c r="CWI26" s="12"/>
      <c r="CWJ26" s="12"/>
      <c r="CWK26" s="12"/>
      <c r="CWL26" s="12"/>
      <c r="CWM26" s="12"/>
      <c r="CWN26" s="12"/>
      <c r="CWO26" s="12"/>
      <c r="CWP26" s="12"/>
      <c r="CWQ26" s="12"/>
      <c r="CWR26" s="12"/>
      <c r="CWS26" s="12"/>
      <c r="CWT26" s="12"/>
      <c r="CWU26" s="12"/>
      <c r="CWV26" s="12"/>
      <c r="CWW26" s="12"/>
      <c r="CWX26" s="12"/>
      <c r="CWY26" s="12"/>
      <c r="CWZ26" s="12"/>
      <c r="CXA26" s="12"/>
      <c r="CXB26" s="12"/>
      <c r="CXC26" s="12"/>
      <c r="CXD26" s="12"/>
      <c r="CXE26" s="12"/>
      <c r="CXF26" s="12"/>
      <c r="CXG26" s="12"/>
      <c r="CXH26" s="12"/>
      <c r="CXI26" s="12"/>
      <c r="CXJ26" s="12"/>
      <c r="CXK26" s="12"/>
      <c r="CXL26" s="12"/>
      <c r="CXM26" s="12"/>
      <c r="CXN26" s="12"/>
      <c r="CXO26" s="12"/>
      <c r="CXP26" s="12"/>
      <c r="CXQ26" s="12"/>
      <c r="CXR26" s="12"/>
      <c r="CXS26" s="12"/>
      <c r="CXT26" s="12"/>
      <c r="CXU26" s="12"/>
      <c r="CXV26" s="12"/>
      <c r="CXW26" s="12"/>
      <c r="CXX26" s="12"/>
      <c r="CXY26" s="12"/>
      <c r="CXZ26" s="12"/>
      <c r="CYA26" s="12"/>
      <c r="CYB26" s="12"/>
      <c r="CYC26" s="12"/>
      <c r="CYD26" s="12"/>
      <c r="CYE26" s="12"/>
      <c r="CYF26" s="12"/>
      <c r="CYG26" s="12"/>
      <c r="CYH26" s="12"/>
      <c r="CYI26" s="12"/>
      <c r="CYJ26" s="12"/>
      <c r="CYK26" s="12"/>
      <c r="CYL26" s="12"/>
      <c r="CYM26" s="12"/>
      <c r="CYN26" s="12"/>
      <c r="CYO26" s="12"/>
      <c r="CYP26" s="12"/>
      <c r="CYQ26" s="12"/>
      <c r="CYR26" s="12"/>
      <c r="CYS26" s="12"/>
      <c r="CYT26" s="12"/>
      <c r="CYU26" s="12"/>
      <c r="CYV26" s="12"/>
      <c r="CYW26" s="12"/>
      <c r="CYX26" s="12"/>
      <c r="CYY26" s="12"/>
      <c r="CYZ26" s="12"/>
      <c r="CZA26" s="12"/>
      <c r="CZB26" s="12"/>
      <c r="CZC26" s="12"/>
      <c r="CZD26" s="12"/>
      <c r="CZE26" s="12"/>
      <c r="CZF26" s="12"/>
      <c r="CZG26" s="12"/>
      <c r="CZH26" s="12"/>
      <c r="CZI26" s="12"/>
      <c r="CZJ26" s="12"/>
      <c r="CZK26" s="12"/>
      <c r="CZL26" s="12"/>
      <c r="CZM26" s="12"/>
      <c r="CZN26" s="12"/>
      <c r="CZO26" s="12"/>
      <c r="CZP26" s="12"/>
      <c r="CZQ26" s="12"/>
      <c r="CZR26" s="12"/>
      <c r="CZS26" s="12"/>
      <c r="CZT26" s="12"/>
      <c r="CZU26" s="12"/>
      <c r="CZV26" s="12"/>
      <c r="CZW26" s="12"/>
      <c r="CZX26" s="12"/>
      <c r="CZY26" s="12"/>
      <c r="CZZ26" s="12"/>
      <c r="DAA26" s="12"/>
      <c r="DAB26" s="12"/>
      <c r="DAC26" s="12"/>
      <c r="DAD26" s="12"/>
      <c r="DAE26" s="12"/>
      <c r="DAF26" s="12"/>
      <c r="DAG26" s="12"/>
      <c r="DAH26" s="12"/>
      <c r="DAI26" s="12"/>
      <c r="DAJ26" s="12"/>
      <c r="DAK26" s="12"/>
      <c r="DAL26" s="12"/>
      <c r="DAM26" s="12"/>
      <c r="DAN26" s="12"/>
      <c r="DAO26" s="12"/>
      <c r="DAP26" s="12"/>
      <c r="DAQ26" s="12"/>
      <c r="DAR26" s="12"/>
      <c r="DAS26" s="12"/>
      <c r="DAT26" s="12"/>
      <c r="DAU26" s="12"/>
      <c r="DAV26" s="12"/>
      <c r="DAW26" s="12"/>
      <c r="DAX26" s="12"/>
      <c r="DAY26" s="12"/>
      <c r="DAZ26" s="12"/>
      <c r="DBA26" s="12"/>
      <c r="DBB26" s="12"/>
      <c r="DBC26" s="12"/>
      <c r="DBD26" s="12"/>
      <c r="DBE26" s="12"/>
      <c r="DBF26" s="12"/>
      <c r="DBG26" s="12"/>
      <c r="DBH26" s="12"/>
      <c r="DBI26" s="12"/>
      <c r="DBJ26" s="12"/>
      <c r="DBK26" s="12"/>
      <c r="DBL26" s="12"/>
      <c r="DBM26" s="12"/>
    </row>
    <row r="27" spans="1:2769" s="11" customFormat="1" ht="227" customHeight="1">
      <c r="A27" s="80" t="s">
        <v>114</v>
      </c>
      <c r="B27" s="89" t="s">
        <v>314</v>
      </c>
      <c r="C27" s="80" t="s">
        <v>48</v>
      </c>
      <c r="D27" s="80" t="s">
        <v>1484</v>
      </c>
      <c r="E27" s="80" t="s">
        <v>1584</v>
      </c>
      <c r="F27" s="80" t="s">
        <v>102</v>
      </c>
      <c r="G27" s="80" t="s">
        <v>171</v>
      </c>
      <c r="H27" s="80" t="s">
        <v>1298</v>
      </c>
      <c r="I27" s="80" t="s">
        <v>199</v>
      </c>
      <c r="J27" s="80" t="s">
        <v>199</v>
      </c>
      <c r="K27" s="80" t="s">
        <v>77</v>
      </c>
      <c r="L27" s="80" t="s">
        <v>83</v>
      </c>
      <c r="M27" s="90">
        <v>42475</v>
      </c>
      <c r="N27" s="80" t="s">
        <v>95</v>
      </c>
      <c r="O27" s="80">
        <v>-25.519577999999999</v>
      </c>
      <c r="P27" s="80">
        <v>31.231068</v>
      </c>
      <c r="Q27" s="80" t="s">
        <v>1965</v>
      </c>
      <c r="R27" s="80" t="s">
        <v>199</v>
      </c>
      <c r="S27" s="80" t="s">
        <v>80</v>
      </c>
      <c r="T27" s="80" t="s">
        <v>136</v>
      </c>
      <c r="U27" s="80" t="s">
        <v>38</v>
      </c>
      <c r="V27" s="80" t="s">
        <v>127</v>
      </c>
      <c r="W27" s="80" t="s">
        <v>44</v>
      </c>
      <c r="X27" s="80" t="s">
        <v>82</v>
      </c>
      <c r="Y27" s="80" t="s">
        <v>199</v>
      </c>
      <c r="Z27" s="80" t="s">
        <v>199</v>
      </c>
      <c r="AA27" s="89" t="s">
        <v>157</v>
      </c>
      <c r="AB27" s="89" t="s">
        <v>307</v>
      </c>
      <c r="AC27" s="80" t="s">
        <v>1450</v>
      </c>
      <c r="AD27" s="80" t="s">
        <v>36</v>
      </c>
      <c r="AE27" s="80" t="s">
        <v>199</v>
      </c>
      <c r="AF27" s="80" t="s">
        <v>199</v>
      </c>
      <c r="AG27" s="80" t="s">
        <v>199</v>
      </c>
      <c r="AH27" s="80" t="s">
        <v>199</v>
      </c>
      <c r="AI27" s="80" t="s">
        <v>199</v>
      </c>
      <c r="AJ27" s="80" t="s">
        <v>199</v>
      </c>
      <c r="AK27" s="80" t="s">
        <v>199</v>
      </c>
      <c r="AL27" s="80" t="s">
        <v>199</v>
      </c>
      <c r="AM27" s="80"/>
      <c r="AN27" s="91" t="s">
        <v>21</v>
      </c>
      <c r="AO27" s="80" t="s">
        <v>83</v>
      </c>
      <c r="AP27" s="80" t="s">
        <v>1337</v>
      </c>
      <c r="AQ27" s="80" t="s">
        <v>46</v>
      </c>
      <c r="AR27" s="80" t="s">
        <v>199</v>
      </c>
      <c r="AS27" s="80" t="s">
        <v>199</v>
      </c>
      <c r="AT27" s="90" t="s">
        <v>199</v>
      </c>
      <c r="AU27" s="80" t="s">
        <v>101</v>
      </c>
      <c r="AV27" s="80" t="s">
        <v>2117</v>
      </c>
      <c r="AW27" s="95" t="s">
        <v>1645</v>
      </c>
      <c r="AX27" s="80" t="s">
        <v>105</v>
      </c>
      <c r="AY27" s="80" t="s">
        <v>138</v>
      </c>
      <c r="AZ27" s="80" t="s">
        <v>530</v>
      </c>
      <c r="BA27" s="80"/>
      <c r="BB27" s="80" t="s">
        <v>94</v>
      </c>
      <c r="BC27" s="94">
        <v>42475</v>
      </c>
      <c r="BD27" s="12"/>
      <c r="BE27" s="12"/>
      <c r="BF27" s="12"/>
      <c r="BG27" s="12"/>
      <c r="BH27" s="12"/>
      <c r="BI27" s="12"/>
      <c r="BJ27" s="12"/>
      <c r="BK27" s="12"/>
      <c r="BL27" s="12"/>
      <c r="BM27" s="12"/>
      <c r="BN27" s="12"/>
      <c r="BO27" s="12"/>
      <c r="BP27" s="12"/>
      <c r="BQ27" s="12"/>
      <c r="BR27" s="12"/>
      <c r="BS27" s="12"/>
      <c r="BT27" s="12"/>
      <c r="BU27" s="12"/>
      <c r="BV27" s="12"/>
      <c r="BW27" s="12"/>
      <c r="BX27" s="12"/>
      <c r="BY27" s="12"/>
      <c r="BZ27" s="12"/>
      <c r="CA27" s="12"/>
      <c r="CB27" s="12"/>
      <c r="CC27" s="12"/>
      <c r="CD27" s="12"/>
      <c r="CE27" s="12"/>
      <c r="CF27" s="12"/>
      <c r="CG27" s="12"/>
      <c r="CH27" s="12"/>
      <c r="CI27" s="12"/>
      <c r="CJ27" s="12"/>
      <c r="CK27" s="12"/>
      <c r="CL27" s="12"/>
      <c r="CM27" s="12"/>
      <c r="CN27" s="12"/>
      <c r="CO27" s="12"/>
      <c r="CP27" s="12"/>
      <c r="CQ27" s="12"/>
      <c r="CR27" s="12"/>
      <c r="CS27" s="12"/>
      <c r="CT27" s="12"/>
      <c r="CU27" s="12"/>
      <c r="CV27" s="12"/>
      <c r="CW27" s="12"/>
      <c r="CX27" s="12"/>
      <c r="CY27" s="12"/>
      <c r="CZ27" s="12"/>
      <c r="DA27" s="12"/>
      <c r="DB27" s="12"/>
      <c r="DC27" s="12"/>
      <c r="DD27" s="12"/>
      <c r="DE27" s="12"/>
      <c r="DF27" s="12"/>
      <c r="DG27" s="12"/>
      <c r="DH27" s="12"/>
      <c r="DI27" s="12"/>
      <c r="DJ27" s="12"/>
      <c r="DK27" s="12"/>
      <c r="DL27" s="12"/>
      <c r="DM27" s="12"/>
      <c r="DN27" s="12"/>
      <c r="DO27" s="12"/>
      <c r="DP27" s="12"/>
      <c r="DQ27" s="12"/>
      <c r="DR27" s="12"/>
      <c r="DS27" s="12"/>
      <c r="DT27" s="12"/>
      <c r="DU27" s="12"/>
      <c r="DV27" s="12"/>
      <c r="DW27" s="12"/>
      <c r="DX27" s="12"/>
      <c r="DY27" s="12"/>
      <c r="DZ27" s="12"/>
      <c r="EA27" s="12"/>
      <c r="EB27" s="12"/>
      <c r="EC27" s="12"/>
      <c r="ED27" s="12"/>
      <c r="EE27" s="12"/>
      <c r="EF27" s="12"/>
      <c r="EG27" s="12"/>
      <c r="EH27" s="12"/>
      <c r="EI27" s="12"/>
      <c r="EJ27" s="12"/>
      <c r="EK27" s="12"/>
      <c r="EL27" s="12"/>
      <c r="EM27" s="12"/>
      <c r="EN27" s="12"/>
      <c r="EO27" s="12"/>
      <c r="EP27" s="12"/>
      <c r="EQ27" s="12"/>
      <c r="ER27" s="12"/>
      <c r="ES27" s="12"/>
      <c r="ET27" s="12"/>
      <c r="EU27" s="12"/>
      <c r="EV27" s="12"/>
      <c r="EW27" s="12"/>
      <c r="EX27" s="12"/>
      <c r="EY27" s="12"/>
      <c r="EZ27" s="12"/>
      <c r="FA27" s="12"/>
      <c r="FB27" s="12"/>
      <c r="FC27" s="12"/>
      <c r="FD27" s="12"/>
      <c r="FE27" s="12"/>
      <c r="FF27" s="12"/>
      <c r="FG27" s="12"/>
      <c r="FH27" s="12"/>
      <c r="FI27" s="12"/>
      <c r="FJ27" s="12"/>
      <c r="FK27" s="12"/>
      <c r="FL27" s="12"/>
      <c r="FM27" s="12"/>
      <c r="FN27" s="12"/>
      <c r="FO27" s="12"/>
      <c r="FP27" s="12"/>
      <c r="FQ27" s="12"/>
      <c r="FR27" s="12"/>
      <c r="FS27" s="12"/>
      <c r="FT27" s="12"/>
      <c r="FU27" s="12"/>
      <c r="FV27" s="12"/>
      <c r="FW27" s="12"/>
      <c r="FX27" s="12"/>
      <c r="FY27" s="12"/>
      <c r="FZ27" s="12"/>
      <c r="GA27" s="12"/>
      <c r="GB27" s="12"/>
      <c r="GC27" s="12"/>
      <c r="GD27" s="12"/>
      <c r="GE27" s="12"/>
      <c r="GF27" s="12"/>
      <c r="GG27" s="12"/>
      <c r="GH27" s="12"/>
      <c r="GI27" s="12"/>
      <c r="GJ27" s="12"/>
      <c r="GK27" s="12"/>
      <c r="GL27" s="12"/>
      <c r="GM27" s="12"/>
      <c r="GN27" s="12"/>
      <c r="GO27" s="12"/>
      <c r="GP27" s="12"/>
      <c r="GQ27" s="12"/>
      <c r="GR27" s="12"/>
      <c r="GS27" s="12"/>
      <c r="GT27" s="12"/>
      <c r="GU27" s="12"/>
      <c r="GV27" s="12"/>
      <c r="GW27" s="12"/>
      <c r="GX27" s="12"/>
      <c r="GY27" s="12"/>
      <c r="GZ27" s="12"/>
      <c r="HA27" s="12"/>
      <c r="HB27" s="12"/>
      <c r="HC27" s="12"/>
      <c r="HD27" s="12"/>
      <c r="HE27" s="12"/>
      <c r="HF27" s="12"/>
      <c r="HG27" s="12"/>
      <c r="HH27" s="12"/>
      <c r="HI27" s="12"/>
      <c r="HJ27" s="12"/>
      <c r="HK27" s="12"/>
      <c r="HL27" s="12"/>
      <c r="HM27" s="12"/>
      <c r="HN27" s="12"/>
      <c r="HO27" s="12"/>
      <c r="HP27" s="12"/>
      <c r="HQ27" s="12"/>
      <c r="HR27" s="12"/>
      <c r="HS27" s="12"/>
      <c r="HT27" s="12"/>
      <c r="HU27" s="12"/>
      <c r="HV27" s="12"/>
      <c r="HW27" s="12"/>
      <c r="HX27" s="12"/>
      <c r="HY27" s="12"/>
      <c r="HZ27" s="12"/>
      <c r="IA27" s="12"/>
      <c r="IB27" s="12"/>
      <c r="IC27" s="12"/>
      <c r="ID27" s="12"/>
      <c r="IE27" s="12"/>
      <c r="IF27" s="12"/>
      <c r="IG27" s="12"/>
      <c r="IH27" s="12"/>
      <c r="II27" s="12"/>
      <c r="IJ27" s="12"/>
      <c r="IK27" s="12"/>
      <c r="IL27" s="12"/>
      <c r="IM27" s="12"/>
      <c r="IN27" s="12"/>
      <c r="IO27" s="12"/>
      <c r="IP27" s="12"/>
      <c r="IQ27" s="12"/>
      <c r="IR27" s="12"/>
      <c r="IS27" s="12"/>
      <c r="IT27" s="12"/>
      <c r="IU27" s="12"/>
      <c r="IV27" s="12"/>
      <c r="IW27" s="12"/>
      <c r="IX27" s="12"/>
      <c r="IY27" s="12"/>
      <c r="IZ27" s="12"/>
      <c r="JA27" s="12"/>
      <c r="JB27" s="12"/>
      <c r="JC27" s="12"/>
      <c r="JD27" s="12"/>
      <c r="JE27" s="12"/>
      <c r="JF27" s="12"/>
      <c r="JG27" s="12"/>
      <c r="JH27" s="12"/>
      <c r="JI27" s="12"/>
      <c r="JJ27" s="12"/>
      <c r="JK27" s="12"/>
      <c r="JL27" s="12"/>
      <c r="JM27" s="12"/>
      <c r="JN27" s="12"/>
      <c r="JO27" s="12"/>
      <c r="JP27" s="12"/>
      <c r="JQ27" s="12"/>
      <c r="JR27" s="12"/>
      <c r="JS27" s="12"/>
      <c r="JT27" s="12"/>
      <c r="JU27" s="12"/>
      <c r="JV27" s="12"/>
      <c r="JW27" s="12"/>
      <c r="JX27" s="12"/>
      <c r="JY27" s="12"/>
      <c r="JZ27" s="12"/>
      <c r="KA27" s="12"/>
      <c r="KB27" s="12"/>
      <c r="KC27" s="12"/>
      <c r="KD27" s="12"/>
      <c r="KE27" s="12"/>
      <c r="KF27" s="12"/>
      <c r="KG27" s="12"/>
      <c r="KH27" s="12"/>
      <c r="KI27" s="12"/>
      <c r="KJ27" s="12"/>
      <c r="KK27" s="12"/>
      <c r="KL27" s="12"/>
      <c r="KM27" s="12"/>
      <c r="KN27" s="12"/>
      <c r="KO27" s="12"/>
      <c r="KP27" s="12"/>
      <c r="KQ27" s="12"/>
      <c r="KR27" s="12"/>
      <c r="KS27" s="12"/>
      <c r="KT27" s="12"/>
      <c r="KU27" s="12"/>
      <c r="KV27" s="12"/>
      <c r="KW27" s="12"/>
      <c r="KX27" s="12"/>
      <c r="KY27" s="12"/>
      <c r="KZ27" s="12"/>
      <c r="LA27" s="12"/>
      <c r="LB27" s="12"/>
      <c r="LC27" s="12"/>
      <c r="LD27" s="12"/>
      <c r="LE27" s="12"/>
      <c r="LF27" s="12"/>
      <c r="LG27" s="12"/>
      <c r="LH27" s="12"/>
      <c r="LI27" s="12"/>
      <c r="LJ27" s="12"/>
      <c r="LK27" s="12"/>
      <c r="LL27" s="12"/>
      <c r="LM27" s="12"/>
      <c r="LN27" s="12"/>
      <c r="LO27" s="12"/>
      <c r="LP27" s="12"/>
      <c r="LQ27" s="12"/>
      <c r="LR27" s="12"/>
      <c r="LS27" s="12"/>
      <c r="LT27" s="12"/>
      <c r="LU27" s="12"/>
      <c r="LV27" s="12"/>
      <c r="LW27" s="12"/>
      <c r="LX27" s="12"/>
      <c r="LY27" s="12"/>
      <c r="LZ27" s="12"/>
      <c r="MA27" s="12"/>
      <c r="MB27" s="12"/>
      <c r="MC27" s="12"/>
      <c r="MD27" s="12"/>
      <c r="ME27" s="12"/>
      <c r="MF27" s="12"/>
      <c r="MG27" s="12"/>
      <c r="MH27" s="12"/>
      <c r="MI27" s="12"/>
      <c r="MJ27" s="12"/>
      <c r="MK27" s="12"/>
      <c r="ML27" s="12"/>
      <c r="MM27" s="12"/>
      <c r="MN27" s="12"/>
      <c r="MO27" s="12"/>
      <c r="MP27" s="12"/>
      <c r="MQ27" s="12"/>
      <c r="MR27" s="12"/>
      <c r="MS27" s="12"/>
      <c r="MT27" s="12"/>
      <c r="MU27" s="12"/>
      <c r="MV27" s="12"/>
      <c r="MW27" s="12"/>
      <c r="MX27" s="12"/>
      <c r="MY27" s="12"/>
      <c r="MZ27" s="12"/>
      <c r="NA27" s="12"/>
      <c r="NB27" s="12"/>
      <c r="NC27" s="12"/>
      <c r="ND27" s="12"/>
      <c r="NE27" s="12"/>
      <c r="NF27" s="12"/>
      <c r="NG27" s="12"/>
      <c r="NH27" s="12"/>
      <c r="NI27" s="12"/>
      <c r="NJ27" s="12"/>
      <c r="NK27" s="12"/>
      <c r="NL27" s="12"/>
      <c r="NM27" s="12"/>
      <c r="NN27" s="12"/>
      <c r="NO27" s="12"/>
      <c r="NP27" s="12"/>
      <c r="NQ27" s="12"/>
      <c r="NR27" s="12"/>
      <c r="NS27" s="12"/>
      <c r="NT27" s="12"/>
      <c r="NU27" s="12"/>
      <c r="NV27" s="12"/>
      <c r="NW27" s="12"/>
      <c r="NX27" s="12"/>
      <c r="NY27" s="12"/>
      <c r="NZ27" s="12"/>
      <c r="OA27" s="12"/>
      <c r="OB27" s="12"/>
      <c r="OC27" s="12"/>
      <c r="OD27" s="12"/>
      <c r="OE27" s="12"/>
      <c r="OF27" s="12"/>
      <c r="OG27" s="12"/>
      <c r="OH27" s="12"/>
      <c r="OI27" s="12"/>
      <c r="OJ27" s="12"/>
      <c r="OK27" s="12"/>
      <c r="OL27" s="12"/>
      <c r="OM27" s="12"/>
      <c r="ON27" s="12"/>
      <c r="OO27" s="12"/>
      <c r="OP27" s="12"/>
      <c r="OQ27" s="12"/>
      <c r="OR27" s="12"/>
      <c r="OS27" s="12"/>
      <c r="OT27" s="12"/>
      <c r="OU27" s="12"/>
      <c r="OV27" s="12"/>
      <c r="OW27" s="12"/>
      <c r="OX27" s="12"/>
      <c r="OY27" s="12"/>
      <c r="OZ27" s="12"/>
      <c r="PA27" s="12"/>
      <c r="PB27" s="12"/>
      <c r="PC27" s="12"/>
      <c r="PD27" s="12"/>
      <c r="PE27" s="12"/>
      <c r="PF27" s="12"/>
      <c r="PG27" s="12"/>
      <c r="PH27" s="12"/>
      <c r="PI27" s="12"/>
      <c r="PJ27" s="12"/>
      <c r="PK27" s="12"/>
      <c r="PL27" s="12"/>
      <c r="PM27" s="12"/>
      <c r="PN27" s="12"/>
      <c r="PO27" s="12"/>
      <c r="PP27" s="12"/>
      <c r="PQ27" s="12"/>
      <c r="PR27" s="12"/>
      <c r="PS27" s="12"/>
      <c r="PT27" s="12"/>
      <c r="PU27" s="12"/>
      <c r="PV27" s="12"/>
      <c r="PW27" s="12"/>
      <c r="PX27" s="12"/>
      <c r="PY27" s="12"/>
      <c r="PZ27" s="12"/>
      <c r="QA27" s="12"/>
      <c r="QB27" s="12"/>
      <c r="QC27" s="12"/>
      <c r="QD27" s="12"/>
      <c r="QE27" s="12"/>
      <c r="QF27" s="12"/>
      <c r="QG27" s="12"/>
      <c r="QH27" s="12"/>
      <c r="QI27" s="12"/>
      <c r="QJ27" s="12"/>
      <c r="QK27" s="12"/>
      <c r="QL27" s="12"/>
      <c r="QM27" s="12"/>
      <c r="QN27" s="12"/>
      <c r="QO27" s="12"/>
      <c r="QP27" s="12"/>
      <c r="QQ27" s="12"/>
      <c r="QR27" s="12"/>
      <c r="QS27" s="12"/>
      <c r="QT27" s="12"/>
      <c r="QU27" s="12"/>
      <c r="QV27" s="12"/>
      <c r="QW27" s="12"/>
      <c r="QX27" s="12"/>
      <c r="QY27" s="12"/>
      <c r="QZ27" s="12"/>
      <c r="RA27" s="12"/>
      <c r="RB27" s="12"/>
      <c r="RC27" s="12"/>
      <c r="RD27" s="12"/>
      <c r="RE27" s="12"/>
      <c r="RF27" s="12"/>
      <c r="RG27" s="12"/>
      <c r="RH27" s="12"/>
      <c r="RI27" s="12"/>
      <c r="RJ27" s="12"/>
      <c r="RK27" s="12"/>
      <c r="RL27" s="12"/>
      <c r="RM27" s="12"/>
      <c r="RN27" s="12"/>
      <c r="RO27" s="12"/>
      <c r="RP27" s="12"/>
      <c r="RQ27" s="12"/>
      <c r="RR27" s="12"/>
      <c r="RS27" s="12"/>
      <c r="RT27" s="12"/>
      <c r="RU27" s="12"/>
      <c r="RV27" s="12"/>
      <c r="RW27" s="12"/>
      <c r="RX27" s="12"/>
      <c r="RY27" s="12"/>
      <c r="RZ27" s="12"/>
      <c r="SA27" s="12"/>
      <c r="SB27" s="12"/>
      <c r="SC27" s="12"/>
      <c r="SD27" s="12"/>
      <c r="SE27" s="12"/>
      <c r="SF27" s="12"/>
      <c r="SG27" s="12"/>
      <c r="SH27" s="12"/>
      <c r="SI27" s="12"/>
      <c r="SJ27" s="12"/>
      <c r="SK27" s="12"/>
      <c r="SL27" s="12"/>
      <c r="SM27" s="12"/>
      <c r="SN27" s="12"/>
      <c r="SO27" s="12"/>
      <c r="SP27" s="12"/>
      <c r="SQ27" s="12"/>
      <c r="SR27" s="12"/>
      <c r="SS27" s="12"/>
      <c r="ST27" s="12"/>
      <c r="SU27" s="12"/>
      <c r="SV27" s="12"/>
      <c r="SW27" s="12"/>
      <c r="SX27" s="12"/>
      <c r="SY27" s="12"/>
      <c r="SZ27" s="12"/>
      <c r="TA27" s="12"/>
      <c r="TB27" s="12"/>
      <c r="TC27" s="12"/>
      <c r="TD27" s="12"/>
      <c r="TE27" s="12"/>
      <c r="TF27" s="12"/>
      <c r="TG27" s="12"/>
      <c r="TH27" s="12"/>
      <c r="TI27" s="12"/>
      <c r="TJ27" s="12"/>
      <c r="TK27" s="12"/>
      <c r="TL27" s="12"/>
      <c r="TM27" s="12"/>
      <c r="TN27" s="12"/>
      <c r="TO27" s="12"/>
      <c r="TP27" s="12"/>
      <c r="TQ27" s="12"/>
      <c r="TR27" s="12"/>
      <c r="TS27" s="12"/>
      <c r="TT27" s="12"/>
      <c r="TU27" s="12"/>
      <c r="TV27" s="12"/>
      <c r="TW27" s="12"/>
      <c r="TX27" s="12"/>
      <c r="TY27" s="12"/>
      <c r="TZ27" s="12"/>
      <c r="UA27" s="12"/>
      <c r="UB27" s="12"/>
      <c r="UC27" s="12"/>
      <c r="UD27" s="12"/>
      <c r="UE27" s="12"/>
      <c r="UF27" s="12"/>
      <c r="UG27" s="12"/>
      <c r="UH27" s="12"/>
      <c r="UI27" s="12"/>
      <c r="UJ27" s="12"/>
      <c r="UK27" s="12"/>
      <c r="UL27" s="12"/>
      <c r="UM27" s="12"/>
      <c r="UN27" s="12"/>
      <c r="UO27" s="12"/>
      <c r="UP27" s="12"/>
      <c r="UQ27" s="12"/>
      <c r="UR27" s="12"/>
      <c r="US27" s="12"/>
      <c r="UT27" s="12"/>
      <c r="UU27" s="12"/>
      <c r="UV27" s="12"/>
      <c r="UW27" s="12"/>
      <c r="UX27" s="12"/>
      <c r="UY27" s="12"/>
      <c r="UZ27" s="12"/>
      <c r="VA27" s="12"/>
      <c r="VB27" s="12"/>
      <c r="VC27" s="12"/>
      <c r="VD27" s="12"/>
      <c r="VE27" s="12"/>
      <c r="VF27" s="12"/>
      <c r="VG27" s="12"/>
      <c r="VH27" s="12"/>
      <c r="VI27" s="12"/>
      <c r="VJ27" s="12"/>
      <c r="VK27" s="12"/>
      <c r="VL27" s="12"/>
      <c r="VM27" s="12"/>
      <c r="VN27" s="12"/>
      <c r="VO27" s="12"/>
      <c r="VP27" s="12"/>
      <c r="VQ27" s="12"/>
      <c r="VR27" s="12"/>
      <c r="VS27" s="12"/>
      <c r="VT27" s="12"/>
      <c r="VU27" s="12"/>
      <c r="VV27" s="12"/>
      <c r="VW27" s="12"/>
      <c r="VX27" s="12"/>
      <c r="VY27" s="12"/>
      <c r="VZ27" s="12"/>
      <c r="WA27" s="12"/>
      <c r="WB27" s="12"/>
      <c r="WC27" s="12"/>
      <c r="WD27" s="12"/>
      <c r="WE27" s="12"/>
      <c r="WF27" s="12"/>
      <c r="WG27" s="12"/>
      <c r="WH27" s="12"/>
      <c r="WI27" s="12"/>
      <c r="WJ27" s="12"/>
      <c r="WK27" s="12"/>
      <c r="WL27" s="12"/>
      <c r="WM27" s="12"/>
      <c r="WN27" s="12"/>
      <c r="WO27" s="12"/>
      <c r="WP27" s="12"/>
      <c r="WQ27" s="12"/>
      <c r="WR27" s="12"/>
      <c r="WS27" s="12"/>
      <c r="WT27" s="12"/>
      <c r="WU27" s="12"/>
      <c r="WV27" s="12"/>
      <c r="WW27" s="12"/>
      <c r="WX27" s="12"/>
      <c r="WY27" s="12"/>
      <c r="WZ27" s="12"/>
      <c r="XA27" s="12"/>
      <c r="XB27" s="12"/>
      <c r="XC27" s="12"/>
      <c r="XD27" s="12"/>
      <c r="XE27" s="12"/>
      <c r="XF27" s="12"/>
      <c r="XG27" s="12"/>
      <c r="XH27" s="12"/>
      <c r="XI27" s="12"/>
      <c r="XJ27" s="12"/>
      <c r="XK27" s="12"/>
      <c r="XL27" s="12"/>
      <c r="XM27" s="12"/>
      <c r="XN27" s="12"/>
      <c r="XO27" s="12"/>
      <c r="XP27" s="12"/>
      <c r="XQ27" s="12"/>
      <c r="XR27" s="12"/>
      <c r="XS27" s="12"/>
      <c r="XT27" s="12"/>
      <c r="XU27" s="12"/>
      <c r="XV27" s="12"/>
      <c r="XW27" s="12"/>
      <c r="XX27" s="12"/>
      <c r="XY27" s="12"/>
      <c r="XZ27" s="12"/>
      <c r="YA27" s="12"/>
      <c r="YB27" s="12"/>
      <c r="YC27" s="12"/>
      <c r="YD27" s="12"/>
      <c r="YE27" s="12"/>
      <c r="YF27" s="12"/>
      <c r="YG27" s="12"/>
      <c r="YH27" s="12"/>
      <c r="YI27" s="12"/>
      <c r="YJ27" s="12"/>
      <c r="YK27" s="12"/>
      <c r="YL27" s="12"/>
      <c r="YM27" s="12"/>
      <c r="YN27" s="12"/>
      <c r="YO27" s="12"/>
      <c r="YP27" s="12"/>
      <c r="YQ27" s="12"/>
      <c r="YR27" s="12"/>
      <c r="YS27" s="12"/>
      <c r="YT27" s="12"/>
      <c r="YU27" s="12"/>
      <c r="YV27" s="12"/>
      <c r="YW27" s="12"/>
      <c r="YX27" s="12"/>
      <c r="YY27" s="12"/>
      <c r="YZ27" s="12"/>
      <c r="ZA27" s="12"/>
      <c r="ZB27" s="12"/>
      <c r="ZC27" s="12"/>
      <c r="ZD27" s="12"/>
      <c r="ZE27" s="12"/>
      <c r="ZF27" s="12"/>
      <c r="ZG27" s="12"/>
      <c r="ZH27" s="12"/>
      <c r="ZI27" s="12"/>
      <c r="ZJ27" s="12"/>
      <c r="ZK27" s="12"/>
      <c r="ZL27" s="12"/>
      <c r="ZM27" s="12"/>
      <c r="ZN27" s="12"/>
      <c r="ZO27" s="12"/>
      <c r="ZP27" s="12"/>
      <c r="ZQ27" s="12"/>
      <c r="ZR27" s="12"/>
      <c r="ZS27" s="12"/>
      <c r="ZT27" s="12"/>
      <c r="ZU27" s="12"/>
      <c r="ZV27" s="12"/>
      <c r="ZW27" s="12"/>
      <c r="ZX27" s="12"/>
      <c r="ZY27" s="12"/>
      <c r="ZZ27" s="12"/>
      <c r="AAA27" s="12"/>
      <c r="AAB27" s="12"/>
      <c r="AAC27" s="12"/>
      <c r="AAD27" s="12"/>
      <c r="AAE27" s="12"/>
      <c r="AAF27" s="12"/>
      <c r="AAG27" s="12"/>
      <c r="AAH27" s="12"/>
      <c r="AAI27" s="12"/>
      <c r="AAJ27" s="12"/>
      <c r="AAK27" s="12"/>
      <c r="AAL27" s="12"/>
      <c r="AAM27" s="12"/>
      <c r="AAN27" s="12"/>
      <c r="AAO27" s="12"/>
      <c r="AAP27" s="12"/>
      <c r="AAQ27" s="12"/>
      <c r="AAR27" s="12"/>
      <c r="AAS27" s="12"/>
      <c r="AAT27" s="12"/>
      <c r="AAU27" s="12"/>
      <c r="AAV27" s="12"/>
      <c r="AAW27" s="12"/>
      <c r="AAX27" s="12"/>
      <c r="AAY27" s="12"/>
      <c r="AAZ27" s="12"/>
      <c r="ABA27" s="12"/>
      <c r="ABB27" s="12"/>
      <c r="ABC27" s="12"/>
      <c r="ABD27" s="12"/>
      <c r="ABE27" s="12"/>
      <c r="ABF27" s="12"/>
      <c r="ABG27" s="12"/>
      <c r="ABH27" s="12"/>
      <c r="ABI27" s="12"/>
      <c r="ABJ27" s="12"/>
      <c r="ABK27" s="12"/>
      <c r="ABL27" s="12"/>
      <c r="ABM27" s="12"/>
      <c r="ABN27" s="12"/>
      <c r="ABO27" s="12"/>
      <c r="ABP27" s="12"/>
      <c r="ABQ27" s="12"/>
      <c r="ABR27" s="12"/>
      <c r="ABS27" s="12"/>
      <c r="ABT27" s="12"/>
      <c r="ABU27" s="12"/>
      <c r="ABV27" s="12"/>
      <c r="ABW27" s="12"/>
      <c r="ABX27" s="12"/>
      <c r="ABY27" s="12"/>
      <c r="ABZ27" s="12"/>
      <c r="ACA27" s="12"/>
      <c r="ACB27" s="12"/>
      <c r="ACC27" s="12"/>
      <c r="ACD27" s="12"/>
      <c r="ACE27" s="12"/>
      <c r="ACF27" s="12"/>
      <c r="ACG27" s="12"/>
      <c r="ACH27" s="12"/>
      <c r="ACI27" s="12"/>
      <c r="ACJ27" s="12"/>
      <c r="ACK27" s="12"/>
      <c r="ACL27" s="12"/>
      <c r="ACM27" s="12"/>
      <c r="ACN27" s="12"/>
      <c r="ACO27" s="12"/>
      <c r="ACP27" s="12"/>
      <c r="ACQ27" s="12"/>
      <c r="ACR27" s="12"/>
      <c r="ACS27" s="12"/>
      <c r="ACT27" s="12"/>
      <c r="ACU27" s="12"/>
      <c r="ACV27" s="12"/>
      <c r="ACW27" s="12"/>
      <c r="ACX27" s="12"/>
      <c r="ACY27" s="12"/>
      <c r="ACZ27" s="12"/>
      <c r="ADA27" s="12"/>
      <c r="ADB27" s="12"/>
      <c r="ADC27" s="12"/>
      <c r="ADD27" s="12"/>
      <c r="ADE27" s="12"/>
      <c r="ADF27" s="12"/>
      <c r="ADG27" s="12"/>
      <c r="ADH27" s="12"/>
      <c r="ADI27" s="12"/>
      <c r="ADJ27" s="12"/>
      <c r="ADK27" s="12"/>
      <c r="ADL27" s="12"/>
      <c r="ADM27" s="12"/>
      <c r="ADN27" s="12"/>
      <c r="ADO27" s="12"/>
      <c r="ADP27" s="12"/>
      <c r="ADQ27" s="12"/>
      <c r="ADR27" s="12"/>
      <c r="ADS27" s="12"/>
      <c r="ADT27" s="12"/>
      <c r="ADU27" s="12"/>
      <c r="ADV27" s="12"/>
      <c r="ADW27" s="12"/>
      <c r="ADX27" s="12"/>
      <c r="ADY27" s="12"/>
      <c r="ADZ27" s="12"/>
      <c r="AEA27" s="12"/>
      <c r="AEB27" s="12"/>
      <c r="AEC27" s="12"/>
      <c r="AED27" s="12"/>
      <c r="AEE27" s="12"/>
      <c r="AEF27" s="12"/>
      <c r="AEG27" s="12"/>
      <c r="AEH27" s="12"/>
      <c r="AEI27" s="12"/>
      <c r="AEJ27" s="12"/>
      <c r="AEK27" s="12"/>
      <c r="AEL27" s="12"/>
      <c r="AEM27" s="12"/>
      <c r="AEN27" s="12"/>
      <c r="AEO27" s="12"/>
      <c r="AEP27" s="12"/>
      <c r="AEQ27" s="12"/>
      <c r="AER27" s="12"/>
      <c r="AES27" s="12"/>
      <c r="AET27" s="12"/>
      <c r="AEU27" s="12"/>
      <c r="AEV27" s="12"/>
      <c r="AEW27" s="12"/>
      <c r="AEX27" s="12"/>
      <c r="AEY27" s="12"/>
      <c r="AEZ27" s="12"/>
      <c r="AFA27" s="12"/>
      <c r="AFB27" s="12"/>
      <c r="AFC27" s="12"/>
      <c r="AFD27" s="12"/>
      <c r="AFE27" s="12"/>
      <c r="AFF27" s="12"/>
      <c r="AFG27" s="12"/>
      <c r="AFH27" s="12"/>
      <c r="AFI27" s="12"/>
      <c r="AFJ27" s="12"/>
      <c r="AFK27" s="12"/>
      <c r="AFL27" s="12"/>
      <c r="AFM27" s="12"/>
      <c r="AFN27" s="12"/>
      <c r="AFO27" s="12"/>
      <c r="AFP27" s="12"/>
      <c r="AFQ27" s="12"/>
      <c r="AFR27" s="12"/>
      <c r="AFS27" s="12"/>
      <c r="AFT27" s="12"/>
      <c r="AFU27" s="12"/>
      <c r="AFV27" s="12"/>
      <c r="AFW27" s="12"/>
      <c r="AFX27" s="12"/>
      <c r="AFY27" s="12"/>
      <c r="AFZ27" s="12"/>
      <c r="AGA27" s="12"/>
      <c r="AGB27" s="12"/>
      <c r="AGC27" s="12"/>
      <c r="AGD27" s="12"/>
      <c r="AGE27" s="12"/>
      <c r="AGF27" s="12"/>
      <c r="AGG27" s="12"/>
      <c r="AGH27" s="12"/>
      <c r="AGI27" s="12"/>
      <c r="AGJ27" s="12"/>
      <c r="AGK27" s="12"/>
      <c r="AGL27" s="12"/>
      <c r="AGM27" s="12"/>
      <c r="AGN27" s="12"/>
      <c r="AGO27" s="12"/>
      <c r="AGP27" s="12"/>
      <c r="AGQ27" s="12"/>
      <c r="AGR27" s="12"/>
      <c r="AGS27" s="12"/>
      <c r="AGT27" s="12"/>
      <c r="AGU27" s="12"/>
      <c r="AGV27" s="12"/>
      <c r="AGW27" s="12"/>
      <c r="AGX27" s="12"/>
      <c r="AGY27" s="12"/>
      <c r="AGZ27" s="12"/>
      <c r="AHA27" s="12"/>
      <c r="AHB27" s="12"/>
      <c r="AHC27" s="12"/>
      <c r="AHD27" s="12"/>
      <c r="AHE27" s="12"/>
      <c r="AHF27" s="12"/>
      <c r="AHG27" s="12"/>
      <c r="AHH27" s="12"/>
      <c r="AHI27" s="12"/>
      <c r="AHJ27" s="12"/>
      <c r="AHK27" s="12"/>
      <c r="AHL27" s="12"/>
      <c r="AHM27" s="12"/>
      <c r="AHN27" s="12"/>
      <c r="AHO27" s="12"/>
      <c r="AHP27" s="12"/>
      <c r="AHQ27" s="12"/>
      <c r="AHR27" s="12"/>
      <c r="AHS27" s="12"/>
      <c r="AHT27" s="12"/>
      <c r="AHU27" s="12"/>
      <c r="AHV27" s="12"/>
      <c r="AHW27" s="12"/>
      <c r="AHX27" s="12"/>
      <c r="AHY27" s="12"/>
      <c r="AHZ27" s="12"/>
      <c r="AIA27" s="12"/>
      <c r="AIB27" s="12"/>
      <c r="AIC27" s="12"/>
      <c r="AID27" s="12"/>
      <c r="AIE27" s="12"/>
      <c r="AIF27" s="12"/>
      <c r="AIG27" s="12"/>
      <c r="AIH27" s="12"/>
      <c r="AII27" s="12"/>
      <c r="AIJ27" s="12"/>
      <c r="AIK27" s="12"/>
      <c r="AIL27" s="12"/>
      <c r="AIM27" s="12"/>
      <c r="AIN27" s="12"/>
      <c r="AIO27" s="12"/>
      <c r="AIP27" s="12"/>
      <c r="AIQ27" s="12"/>
      <c r="AIR27" s="12"/>
      <c r="AIS27" s="12"/>
      <c r="AIT27" s="12"/>
      <c r="AIU27" s="12"/>
      <c r="AIV27" s="12"/>
      <c r="AIW27" s="12"/>
      <c r="AIX27" s="12"/>
      <c r="AIY27" s="12"/>
      <c r="AIZ27" s="12"/>
      <c r="AJA27" s="12"/>
      <c r="AJB27" s="12"/>
      <c r="AJC27" s="12"/>
      <c r="AJD27" s="12"/>
      <c r="AJE27" s="12"/>
      <c r="AJF27" s="12"/>
      <c r="AJG27" s="12"/>
      <c r="AJH27" s="12"/>
      <c r="AJI27" s="12"/>
      <c r="AJJ27" s="12"/>
      <c r="AJK27" s="12"/>
      <c r="AJL27" s="12"/>
      <c r="AJM27" s="12"/>
      <c r="AJN27" s="12"/>
      <c r="AJO27" s="12"/>
      <c r="AJP27" s="12"/>
      <c r="AJQ27" s="12"/>
      <c r="AJR27" s="12"/>
      <c r="AJS27" s="12"/>
      <c r="AJT27" s="12"/>
      <c r="AJU27" s="12"/>
      <c r="AJV27" s="12"/>
      <c r="AJW27" s="12"/>
      <c r="AJX27" s="12"/>
      <c r="AJY27" s="12"/>
      <c r="AJZ27" s="12"/>
      <c r="AKA27" s="12"/>
      <c r="AKB27" s="12"/>
      <c r="AKC27" s="12"/>
      <c r="AKD27" s="12"/>
      <c r="AKE27" s="12"/>
      <c r="AKF27" s="12"/>
      <c r="AKG27" s="12"/>
      <c r="AKH27" s="12"/>
      <c r="AKI27" s="12"/>
      <c r="AKJ27" s="12"/>
      <c r="AKK27" s="12"/>
      <c r="AKL27" s="12"/>
      <c r="AKM27" s="12"/>
      <c r="AKN27" s="12"/>
      <c r="AKO27" s="12"/>
      <c r="AKP27" s="12"/>
      <c r="AKQ27" s="12"/>
      <c r="AKR27" s="12"/>
      <c r="AKS27" s="12"/>
      <c r="AKT27" s="12"/>
      <c r="AKU27" s="12"/>
      <c r="AKV27" s="12"/>
      <c r="AKW27" s="12"/>
      <c r="AKX27" s="12"/>
      <c r="AKY27" s="12"/>
      <c r="AKZ27" s="12"/>
      <c r="ALA27" s="12"/>
      <c r="ALB27" s="12"/>
      <c r="ALC27" s="12"/>
      <c r="ALD27" s="12"/>
      <c r="ALE27" s="12"/>
      <c r="ALF27" s="12"/>
      <c r="ALG27" s="12"/>
      <c r="ALH27" s="12"/>
      <c r="ALI27" s="12"/>
      <c r="ALJ27" s="12"/>
      <c r="ALK27" s="12"/>
      <c r="ALL27" s="12"/>
      <c r="ALM27" s="12"/>
      <c r="ALN27" s="12"/>
      <c r="ALO27" s="12"/>
      <c r="ALP27" s="12"/>
      <c r="ALQ27" s="12"/>
      <c r="ALR27" s="12"/>
      <c r="ALS27" s="12"/>
      <c r="ALT27" s="12"/>
      <c r="ALU27" s="12"/>
      <c r="ALV27" s="12"/>
      <c r="ALW27" s="12"/>
      <c r="ALX27" s="12"/>
      <c r="ALY27" s="12"/>
      <c r="ALZ27" s="12"/>
      <c r="AMA27" s="12"/>
      <c r="AMB27" s="12"/>
      <c r="AMC27" s="12"/>
      <c r="AMD27" s="12"/>
      <c r="AME27" s="12"/>
      <c r="AMF27" s="12"/>
      <c r="AMG27" s="12"/>
      <c r="AMH27" s="12"/>
      <c r="AMI27" s="12"/>
      <c r="AMJ27" s="12"/>
      <c r="AMK27" s="12"/>
      <c r="AML27" s="12"/>
      <c r="AMM27" s="12"/>
      <c r="AMN27" s="12"/>
      <c r="AMO27" s="12"/>
      <c r="AMP27" s="12"/>
      <c r="AMQ27" s="12"/>
      <c r="AMR27" s="12"/>
      <c r="AMS27" s="12"/>
      <c r="AMT27" s="12"/>
      <c r="AMU27" s="12"/>
      <c r="AMV27" s="12"/>
      <c r="AMW27" s="12"/>
      <c r="AMX27" s="12"/>
      <c r="AMY27" s="12"/>
      <c r="AMZ27" s="12"/>
      <c r="ANA27" s="12"/>
      <c r="ANB27" s="12"/>
      <c r="ANC27" s="12"/>
      <c r="AND27" s="12"/>
      <c r="ANE27" s="12"/>
      <c r="ANF27" s="12"/>
      <c r="ANG27" s="12"/>
      <c r="ANH27" s="12"/>
      <c r="ANI27" s="12"/>
      <c r="ANJ27" s="12"/>
      <c r="ANK27" s="12"/>
      <c r="ANL27" s="12"/>
      <c r="ANM27" s="12"/>
      <c r="ANN27" s="12"/>
      <c r="ANO27" s="12"/>
      <c r="ANP27" s="12"/>
      <c r="ANQ27" s="12"/>
      <c r="ANR27" s="12"/>
      <c r="ANS27" s="12"/>
      <c r="ANT27" s="12"/>
      <c r="ANU27" s="12"/>
      <c r="ANV27" s="12"/>
      <c r="ANW27" s="12"/>
      <c r="ANX27" s="12"/>
      <c r="ANY27" s="12"/>
      <c r="ANZ27" s="12"/>
      <c r="AOA27" s="12"/>
      <c r="AOB27" s="12"/>
      <c r="AOC27" s="12"/>
      <c r="AOD27" s="12"/>
      <c r="AOE27" s="12"/>
      <c r="AOF27" s="12"/>
      <c r="AOG27" s="12"/>
      <c r="AOH27" s="12"/>
      <c r="AOI27" s="12"/>
      <c r="AOJ27" s="12"/>
      <c r="AOK27" s="12"/>
      <c r="AOL27" s="12"/>
      <c r="AOM27" s="12"/>
      <c r="AON27" s="12"/>
      <c r="AOO27" s="12"/>
      <c r="AOP27" s="12"/>
      <c r="AOQ27" s="12"/>
      <c r="AOR27" s="12"/>
      <c r="AOS27" s="12"/>
      <c r="AOT27" s="12"/>
      <c r="AOU27" s="12"/>
      <c r="AOV27" s="12"/>
      <c r="AOW27" s="12"/>
      <c r="AOX27" s="12"/>
      <c r="AOY27" s="12"/>
      <c r="AOZ27" s="12"/>
      <c r="APA27" s="12"/>
      <c r="APB27" s="12"/>
      <c r="APC27" s="12"/>
      <c r="APD27" s="12"/>
      <c r="APE27" s="12"/>
      <c r="APF27" s="12"/>
      <c r="APG27" s="12"/>
      <c r="APH27" s="12"/>
      <c r="API27" s="12"/>
      <c r="APJ27" s="12"/>
      <c r="APK27" s="12"/>
      <c r="APL27" s="12"/>
      <c r="APM27" s="12"/>
      <c r="APN27" s="12"/>
      <c r="APO27" s="12"/>
      <c r="APP27" s="12"/>
      <c r="APQ27" s="12"/>
      <c r="APR27" s="12"/>
      <c r="APS27" s="12"/>
      <c r="APT27" s="12"/>
      <c r="APU27" s="12"/>
      <c r="APV27" s="12"/>
      <c r="APW27" s="12"/>
      <c r="APX27" s="12"/>
      <c r="APY27" s="12"/>
      <c r="APZ27" s="12"/>
      <c r="AQA27" s="12"/>
      <c r="AQB27" s="12"/>
      <c r="AQC27" s="12"/>
      <c r="AQD27" s="12"/>
      <c r="AQE27" s="12"/>
      <c r="AQF27" s="12"/>
      <c r="AQG27" s="12"/>
      <c r="AQH27" s="12"/>
      <c r="AQI27" s="12"/>
      <c r="AQJ27" s="12"/>
      <c r="AQK27" s="12"/>
      <c r="AQL27" s="12"/>
      <c r="AQM27" s="12"/>
      <c r="AQN27" s="12"/>
      <c r="AQO27" s="12"/>
      <c r="AQP27" s="12"/>
      <c r="AQQ27" s="12"/>
      <c r="AQR27" s="12"/>
      <c r="AQS27" s="12"/>
      <c r="AQT27" s="12"/>
      <c r="AQU27" s="12"/>
      <c r="AQV27" s="12"/>
      <c r="AQW27" s="12"/>
      <c r="AQX27" s="12"/>
      <c r="AQY27" s="12"/>
      <c r="AQZ27" s="12"/>
      <c r="ARA27" s="12"/>
      <c r="ARB27" s="12"/>
      <c r="ARC27" s="12"/>
      <c r="ARD27" s="12"/>
      <c r="ARE27" s="12"/>
      <c r="ARF27" s="12"/>
      <c r="ARG27" s="12"/>
      <c r="ARH27" s="12"/>
      <c r="ARI27" s="12"/>
      <c r="ARJ27" s="12"/>
      <c r="ARK27" s="12"/>
      <c r="ARL27" s="12"/>
      <c r="ARM27" s="12"/>
      <c r="ARN27" s="12"/>
      <c r="ARO27" s="12"/>
      <c r="ARP27" s="12"/>
      <c r="ARQ27" s="12"/>
      <c r="ARR27" s="12"/>
      <c r="ARS27" s="12"/>
      <c r="ART27" s="12"/>
      <c r="ARU27" s="12"/>
      <c r="ARV27" s="12"/>
      <c r="ARW27" s="12"/>
      <c r="ARX27" s="12"/>
      <c r="ARY27" s="12"/>
      <c r="ARZ27" s="12"/>
      <c r="ASA27" s="12"/>
      <c r="ASB27" s="12"/>
      <c r="ASC27" s="12"/>
      <c r="ASD27" s="12"/>
      <c r="ASE27" s="12"/>
      <c r="ASF27" s="12"/>
      <c r="ASG27" s="12"/>
      <c r="ASH27" s="12"/>
      <c r="ASI27" s="12"/>
      <c r="ASJ27" s="12"/>
      <c r="ASK27" s="12"/>
      <c r="ASL27" s="12"/>
      <c r="ASM27" s="12"/>
      <c r="ASN27" s="12"/>
      <c r="ASO27" s="12"/>
      <c r="ASP27" s="12"/>
      <c r="ASQ27" s="12"/>
      <c r="ASR27" s="12"/>
      <c r="ASS27" s="12"/>
      <c r="AST27" s="12"/>
      <c r="ASU27" s="12"/>
      <c r="ASV27" s="12"/>
      <c r="ASW27" s="12"/>
      <c r="ASX27" s="12"/>
      <c r="ASY27" s="12"/>
      <c r="ASZ27" s="12"/>
      <c r="ATA27" s="12"/>
      <c r="ATB27" s="12"/>
      <c r="ATC27" s="12"/>
      <c r="ATD27" s="12"/>
      <c r="ATE27" s="12"/>
      <c r="ATF27" s="12"/>
      <c r="ATG27" s="12"/>
      <c r="ATH27" s="12"/>
      <c r="ATI27" s="12"/>
      <c r="ATJ27" s="12"/>
      <c r="ATK27" s="12"/>
      <c r="ATL27" s="12"/>
      <c r="ATM27" s="12"/>
      <c r="ATN27" s="12"/>
      <c r="ATO27" s="12"/>
      <c r="ATP27" s="12"/>
      <c r="ATQ27" s="12"/>
      <c r="ATR27" s="12"/>
      <c r="ATS27" s="12"/>
      <c r="ATT27" s="12"/>
      <c r="ATU27" s="12"/>
      <c r="ATV27" s="12"/>
      <c r="ATW27" s="12"/>
      <c r="ATX27" s="12"/>
      <c r="ATY27" s="12"/>
      <c r="ATZ27" s="12"/>
      <c r="AUA27" s="12"/>
      <c r="AUB27" s="12"/>
      <c r="AUC27" s="12"/>
      <c r="AUD27" s="12"/>
      <c r="AUE27" s="12"/>
      <c r="AUF27" s="12"/>
      <c r="AUG27" s="12"/>
      <c r="AUH27" s="12"/>
      <c r="AUI27" s="12"/>
      <c r="AUJ27" s="12"/>
      <c r="AUK27" s="12"/>
      <c r="AUL27" s="12"/>
      <c r="AUM27" s="12"/>
      <c r="AUN27" s="12"/>
      <c r="AUO27" s="12"/>
      <c r="AUP27" s="12"/>
      <c r="AUQ27" s="12"/>
      <c r="AUR27" s="12"/>
      <c r="AUS27" s="12"/>
      <c r="AUT27" s="12"/>
      <c r="AUU27" s="12"/>
      <c r="AUV27" s="12"/>
      <c r="AUW27" s="12"/>
      <c r="AUX27" s="12"/>
      <c r="AUY27" s="12"/>
      <c r="AUZ27" s="12"/>
      <c r="AVA27" s="12"/>
      <c r="AVB27" s="12"/>
      <c r="AVC27" s="12"/>
      <c r="AVD27" s="12"/>
      <c r="AVE27" s="12"/>
      <c r="AVF27" s="12"/>
      <c r="AVG27" s="12"/>
      <c r="AVH27" s="12"/>
      <c r="AVI27" s="12"/>
      <c r="AVJ27" s="12"/>
      <c r="AVK27" s="12"/>
      <c r="AVL27" s="12"/>
      <c r="AVM27" s="12"/>
      <c r="AVN27" s="12"/>
      <c r="AVO27" s="12"/>
      <c r="AVP27" s="12"/>
      <c r="AVQ27" s="12"/>
      <c r="AVR27" s="12"/>
      <c r="AVS27" s="12"/>
      <c r="AVT27" s="12"/>
      <c r="AVU27" s="12"/>
      <c r="AVV27" s="12"/>
      <c r="AVW27" s="12"/>
      <c r="AVX27" s="12"/>
      <c r="AVY27" s="12"/>
      <c r="AVZ27" s="12"/>
      <c r="AWA27" s="12"/>
      <c r="AWB27" s="12"/>
      <c r="AWC27" s="12"/>
      <c r="AWD27" s="12"/>
      <c r="AWE27" s="12"/>
      <c r="AWF27" s="12"/>
      <c r="AWG27" s="12"/>
      <c r="AWH27" s="12"/>
      <c r="AWI27" s="12"/>
      <c r="AWJ27" s="12"/>
      <c r="AWK27" s="12"/>
      <c r="AWL27" s="12"/>
      <c r="AWM27" s="12"/>
      <c r="AWN27" s="12"/>
      <c r="AWO27" s="12"/>
      <c r="AWP27" s="12"/>
      <c r="AWQ27" s="12"/>
      <c r="AWR27" s="12"/>
      <c r="AWS27" s="12"/>
      <c r="AWT27" s="12"/>
      <c r="AWU27" s="12"/>
      <c r="AWV27" s="12"/>
      <c r="AWW27" s="12"/>
      <c r="AWX27" s="12"/>
      <c r="AWY27" s="12"/>
      <c r="AWZ27" s="12"/>
      <c r="AXA27" s="12"/>
      <c r="AXB27" s="12"/>
      <c r="AXC27" s="12"/>
      <c r="AXD27" s="12"/>
      <c r="AXE27" s="12"/>
      <c r="AXF27" s="12"/>
      <c r="AXG27" s="12"/>
      <c r="AXH27" s="12"/>
      <c r="AXI27" s="12"/>
      <c r="AXJ27" s="12"/>
      <c r="AXK27" s="12"/>
      <c r="AXL27" s="12"/>
      <c r="AXM27" s="12"/>
      <c r="AXN27" s="12"/>
      <c r="AXO27" s="12"/>
      <c r="AXP27" s="12"/>
      <c r="AXQ27" s="12"/>
      <c r="AXR27" s="12"/>
      <c r="AXS27" s="12"/>
      <c r="AXT27" s="12"/>
      <c r="AXU27" s="12"/>
      <c r="AXV27" s="12"/>
      <c r="AXW27" s="12"/>
      <c r="AXX27" s="12"/>
      <c r="AXY27" s="12"/>
      <c r="AXZ27" s="12"/>
      <c r="AYA27" s="12"/>
      <c r="AYB27" s="12"/>
      <c r="AYC27" s="12"/>
      <c r="AYD27" s="12"/>
      <c r="AYE27" s="12"/>
      <c r="AYF27" s="12"/>
      <c r="AYG27" s="12"/>
      <c r="AYH27" s="12"/>
      <c r="AYI27" s="12"/>
      <c r="AYJ27" s="12"/>
      <c r="AYK27" s="12"/>
      <c r="AYL27" s="12"/>
      <c r="AYM27" s="12"/>
      <c r="AYN27" s="12"/>
      <c r="AYO27" s="12"/>
      <c r="AYP27" s="12"/>
      <c r="AYQ27" s="12"/>
      <c r="AYR27" s="12"/>
      <c r="AYS27" s="12"/>
      <c r="AYT27" s="12"/>
      <c r="AYU27" s="12"/>
      <c r="AYV27" s="12"/>
      <c r="AYW27" s="12"/>
      <c r="AYX27" s="12"/>
      <c r="AYY27" s="12"/>
      <c r="AYZ27" s="12"/>
      <c r="AZA27" s="12"/>
      <c r="AZB27" s="12"/>
      <c r="AZC27" s="12"/>
      <c r="AZD27" s="12"/>
      <c r="AZE27" s="12"/>
      <c r="AZF27" s="12"/>
      <c r="AZG27" s="12"/>
      <c r="AZH27" s="12"/>
      <c r="AZI27" s="12"/>
      <c r="AZJ27" s="12"/>
      <c r="AZK27" s="12"/>
      <c r="AZL27" s="12"/>
      <c r="AZM27" s="12"/>
      <c r="AZN27" s="12"/>
      <c r="AZO27" s="12"/>
      <c r="AZP27" s="12"/>
      <c r="AZQ27" s="12"/>
      <c r="AZR27" s="12"/>
      <c r="AZS27" s="12"/>
      <c r="AZT27" s="12"/>
      <c r="AZU27" s="12"/>
      <c r="AZV27" s="12"/>
      <c r="AZW27" s="12"/>
      <c r="AZX27" s="12"/>
      <c r="AZY27" s="12"/>
      <c r="AZZ27" s="12"/>
      <c r="BAA27" s="12"/>
      <c r="BAB27" s="12"/>
      <c r="BAC27" s="12"/>
      <c r="BAD27" s="12"/>
      <c r="BAE27" s="12"/>
      <c r="BAF27" s="12"/>
      <c r="BAG27" s="12"/>
      <c r="BAH27" s="12"/>
      <c r="BAI27" s="12"/>
      <c r="BAJ27" s="12"/>
      <c r="BAK27" s="12"/>
      <c r="BAL27" s="12"/>
      <c r="BAM27" s="12"/>
      <c r="BAN27" s="12"/>
      <c r="BAO27" s="12"/>
      <c r="BAP27" s="12"/>
      <c r="BAQ27" s="12"/>
      <c r="BAR27" s="12"/>
      <c r="BAS27" s="12"/>
      <c r="BAT27" s="12"/>
      <c r="BAU27" s="12"/>
      <c r="BAV27" s="12"/>
      <c r="BAW27" s="12"/>
      <c r="BAX27" s="12"/>
      <c r="BAY27" s="12"/>
      <c r="BAZ27" s="12"/>
      <c r="BBA27" s="12"/>
      <c r="BBB27" s="12"/>
      <c r="BBC27" s="12"/>
      <c r="BBD27" s="12"/>
      <c r="BBE27" s="12"/>
      <c r="BBF27" s="12"/>
      <c r="BBG27" s="12"/>
      <c r="BBH27" s="12"/>
      <c r="BBI27" s="12"/>
      <c r="BBJ27" s="12"/>
      <c r="BBK27" s="12"/>
      <c r="BBL27" s="12"/>
      <c r="BBM27" s="12"/>
      <c r="BBN27" s="12"/>
      <c r="BBO27" s="12"/>
      <c r="BBP27" s="12"/>
      <c r="BBQ27" s="12"/>
      <c r="BBR27" s="12"/>
      <c r="BBS27" s="12"/>
      <c r="BBT27" s="12"/>
      <c r="BBU27" s="12"/>
      <c r="BBV27" s="12"/>
      <c r="BBW27" s="12"/>
      <c r="BBX27" s="12"/>
      <c r="BBY27" s="12"/>
      <c r="BBZ27" s="12"/>
      <c r="BCA27" s="12"/>
      <c r="BCB27" s="12"/>
      <c r="BCC27" s="12"/>
      <c r="BCD27" s="12"/>
      <c r="BCE27" s="12"/>
      <c r="BCF27" s="12"/>
      <c r="BCG27" s="12"/>
      <c r="BCH27" s="12"/>
      <c r="BCI27" s="12"/>
      <c r="BCJ27" s="12"/>
      <c r="BCK27" s="12"/>
      <c r="BCL27" s="12"/>
      <c r="BCM27" s="12"/>
      <c r="BCN27" s="12"/>
      <c r="BCO27" s="12"/>
      <c r="BCP27" s="12"/>
      <c r="BCQ27" s="12"/>
      <c r="BCR27" s="12"/>
      <c r="BCS27" s="12"/>
      <c r="BCT27" s="12"/>
      <c r="BCU27" s="12"/>
      <c r="BCV27" s="12"/>
      <c r="BCW27" s="12"/>
      <c r="BCX27" s="12"/>
      <c r="BCY27" s="12"/>
      <c r="BCZ27" s="12"/>
      <c r="BDA27" s="12"/>
      <c r="BDB27" s="12"/>
      <c r="BDC27" s="12"/>
      <c r="BDD27" s="12"/>
      <c r="BDE27" s="12"/>
      <c r="BDF27" s="12"/>
      <c r="BDG27" s="12"/>
      <c r="BDH27" s="12"/>
      <c r="BDI27" s="12"/>
      <c r="BDJ27" s="12"/>
      <c r="BDK27" s="12"/>
      <c r="BDL27" s="12"/>
      <c r="BDM27" s="12"/>
      <c r="BDN27" s="12"/>
      <c r="BDO27" s="12"/>
      <c r="BDP27" s="12"/>
      <c r="BDQ27" s="12"/>
      <c r="BDR27" s="12"/>
      <c r="BDS27" s="12"/>
      <c r="BDT27" s="12"/>
      <c r="BDU27" s="12"/>
      <c r="BDV27" s="12"/>
      <c r="BDW27" s="12"/>
      <c r="BDX27" s="12"/>
      <c r="BDY27" s="12"/>
      <c r="BDZ27" s="12"/>
      <c r="BEA27" s="12"/>
      <c r="BEB27" s="12"/>
      <c r="BEC27" s="12"/>
      <c r="BED27" s="12"/>
      <c r="BEE27" s="12"/>
      <c r="BEF27" s="12"/>
      <c r="BEG27" s="12"/>
      <c r="BEH27" s="12"/>
      <c r="BEI27" s="12"/>
      <c r="BEJ27" s="12"/>
      <c r="BEK27" s="12"/>
      <c r="BEL27" s="12"/>
      <c r="BEM27" s="12"/>
      <c r="BEN27" s="12"/>
      <c r="BEO27" s="12"/>
      <c r="BEP27" s="12"/>
      <c r="BEQ27" s="12"/>
      <c r="BER27" s="12"/>
      <c r="BES27" s="12"/>
      <c r="BET27" s="12"/>
      <c r="BEU27" s="12"/>
      <c r="BEV27" s="12"/>
      <c r="BEW27" s="12"/>
      <c r="BEX27" s="12"/>
      <c r="BEY27" s="12"/>
      <c r="BEZ27" s="12"/>
      <c r="BFA27" s="12"/>
      <c r="BFB27" s="12"/>
      <c r="BFC27" s="12"/>
      <c r="BFD27" s="12"/>
      <c r="BFE27" s="12"/>
      <c r="BFF27" s="12"/>
      <c r="BFG27" s="12"/>
      <c r="BFH27" s="12"/>
      <c r="BFI27" s="12"/>
      <c r="BFJ27" s="12"/>
      <c r="BFK27" s="12"/>
      <c r="BFL27" s="12"/>
      <c r="BFM27" s="12"/>
      <c r="BFN27" s="12"/>
      <c r="BFO27" s="12"/>
      <c r="BFP27" s="12"/>
      <c r="BFQ27" s="12"/>
      <c r="BFR27" s="12"/>
      <c r="BFS27" s="12"/>
      <c r="BFT27" s="12"/>
      <c r="BFU27" s="12"/>
      <c r="BFV27" s="12"/>
      <c r="BFW27" s="12"/>
      <c r="BFX27" s="12"/>
      <c r="BFY27" s="12"/>
      <c r="BFZ27" s="12"/>
      <c r="BGA27" s="12"/>
      <c r="BGB27" s="12"/>
      <c r="BGC27" s="12"/>
      <c r="BGD27" s="12"/>
      <c r="BGE27" s="12"/>
      <c r="BGF27" s="12"/>
      <c r="BGG27" s="12"/>
      <c r="BGH27" s="12"/>
      <c r="BGI27" s="12"/>
      <c r="BGJ27" s="12"/>
      <c r="BGK27" s="12"/>
      <c r="BGL27" s="12"/>
      <c r="BGM27" s="12"/>
      <c r="BGN27" s="12"/>
      <c r="BGO27" s="12"/>
      <c r="BGP27" s="12"/>
      <c r="BGQ27" s="12"/>
      <c r="BGR27" s="12"/>
      <c r="BGS27" s="12"/>
      <c r="BGT27" s="12"/>
      <c r="BGU27" s="12"/>
      <c r="BGV27" s="12"/>
      <c r="BGW27" s="12"/>
      <c r="BGX27" s="12"/>
      <c r="BGY27" s="12"/>
      <c r="BGZ27" s="12"/>
      <c r="BHA27" s="12"/>
      <c r="BHB27" s="12"/>
      <c r="BHC27" s="12"/>
      <c r="BHD27" s="12"/>
      <c r="BHE27" s="12"/>
      <c r="BHF27" s="12"/>
      <c r="BHG27" s="12"/>
      <c r="BHH27" s="12"/>
      <c r="BHI27" s="12"/>
      <c r="BHJ27" s="12"/>
      <c r="BHK27" s="12"/>
      <c r="BHL27" s="12"/>
      <c r="BHM27" s="12"/>
      <c r="BHN27" s="12"/>
      <c r="BHO27" s="12"/>
      <c r="BHP27" s="12"/>
      <c r="BHQ27" s="12"/>
      <c r="BHR27" s="12"/>
      <c r="BHS27" s="12"/>
      <c r="BHT27" s="12"/>
      <c r="BHU27" s="12"/>
      <c r="BHV27" s="12"/>
      <c r="BHW27" s="12"/>
      <c r="BHX27" s="12"/>
      <c r="BHY27" s="12"/>
      <c r="BHZ27" s="12"/>
      <c r="BIA27" s="12"/>
      <c r="BIB27" s="12"/>
      <c r="BIC27" s="12"/>
      <c r="BID27" s="12"/>
      <c r="BIE27" s="12"/>
      <c r="BIF27" s="12"/>
      <c r="BIG27" s="12"/>
      <c r="BIH27" s="12"/>
      <c r="BII27" s="12"/>
      <c r="BIJ27" s="12"/>
      <c r="BIK27" s="12"/>
      <c r="BIL27" s="12"/>
      <c r="BIM27" s="12"/>
      <c r="BIN27" s="12"/>
      <c r="BIO27" s="12"/>
      <c r="BIP27" s="12"/>
      <c r="BIQ27" s="12"/>
      <c r="BIR27" s="12"/>
      <c r="BIS27" s="12"/>
      <c r="BIT27" s="12"/>
      <c r="BIU27" s="12"/>
      <c r="BIV27" s="12"/>
      <c r="BIW27" s="12"/>
      <c r="BIX27" s="12"/>
      <c r="BIY27" s="12"/>
      <c r="BIZ27" s="12"/>
      <c r="BJA27" s="12"/>
      <c r="BJB27" s="12"/>
      <c r="BJC27" s="12"/>
      <c r="BJD27" s="12"/>
      <c r="BJE27" s="12"/>
      <c r="BJF27" s="12"/>
      <c r="BJG27" s="12"/>
      <c r="BJH27" s="12"/>
      <c r="BJI27" s="12"/>
      <c r="BJJ27" s="12"/>
      <c r="BJK27" s="12"/>
      <c r="BJL27" s="12"/>
      <c r="BJM27" s="12"/>
      <c r="BJN27" s="12"/>
      <c r="BJO27" s="12"/>
      <c r="BJP27" s="12"/>
      <c r="BJQ27" s="12"/>
      <c r="BJR27" s="12"/>
      <c r="BJS27" s="12"/>
      <c r="BJT27" s="12"/>
      <c r="BJU27" s="12"/>
      <c r="BJV27" s="12"/>
      <c r="BJW27" s="12"/>
      <c r="BJX27" s="12"/>
      <c r="BJY27" s="12"/>
      <c r="BJZ27" s="12"/>
      <c r="BKA27" s="12"/>
      <c r="BKB27" s="12"/>
      <c r="BKC27" s="12"/>
      <c r="BKD27" s="12"/>
      <c r="BKE27" s="12"/>
      <c r="BKF27" s="12"/>
      <c r="BKG27" s="12"/>
      <c r="BKH27" s="12"/>
      <c r="BKI27" s="12"/>
      <c r="BKJ27" s="12"/>
      <c r="BKK27" s="12"/>
      <c r="BKL27" s="12"/>
      <c r="BKM27" s="12"/>
      <c r="BKN27" s="12"/>
      <c r="BKO27" s="12"/>
      <c r="BKP27" s="12"/>
      <c r="BKQ27" s="12"/>
      <c r="BKR27" s="12"/>
      <c r="BKS27" s="12"/>
      <c r="BKT27" s="12"/>
      <c r="BKU27" s="12"/>
      <c r="BKV27" s="12"/>
      <c r="BKW27" s="12"/>
      <c r="BKX27" s="12"/>
      <c r="BKY27" s="12"/>
      <c r="BKZ27" s="12"/>
      <c r="BLA27" s="12"/>
      <c r="BLB27" s="12"/>
      <c r="BLC27" s="12"/>
      <c r="BLD27" s="12"/>
      <c r="BLE27" s="12"/>
      <c r="BLF27" s="12"/>
      <c r="BLG27" s="12"/>
      <c r="BLH27" s="12"/>
      <c r="BLI27" s="12"/>
      <c r="BLJ27" s="12"/>
      <c r="BLK27" s="12"/>
      <c r="BLL27" s="12"/>
      <c r="BLM27" s="12"/>
      <c r="BLN27" s="12"/>
      <c r="BLO27" s="12"/>
      <c r="BLP27" s="12"/>
      <c r="BLQ27" s="12"/>
      <c r="BLR27" s="12"/>
      <c r="BLS27" s="12"/>
      <c r="BLT27" s="12"/>
      <c r="BLU27" s="12"/>
      <c r="BLV27" s="12"/>
      <c r="BLW27" s="12"/>
      <c r="BLX27" s="12"/>
      <c r="BLY27" s="12"/>
      <c r="BLZ27" s="12"/>
      <c r="BMA27" s="12"/>
      <c r="BMB27" s="12"/>
      <c r="BMC27" s="12"/>
      <c r="BMD27" s="12"/>
      <c r="BME27" s="12"/>
      <c r="BMF27" s="12"/>
      <c r="BMG27" s="12"/>
      <c r="BMH27" s="12"/>
      <c r="BMI27" s="12"/>
      <c r="BMJ27" s="12"/>
      <c r="BMK27" s="12"/>
      <c r="BML27" s="12"/>
      <c r="BMM27" s="12"/>
      <c r="BMN27" s="12"/>
      <c r="BMO27" s="12"/>
      <c r="BMP27" s="12"/>
      <c r="BMQ27" s="12"/>
      <c r="BMR27" s="12"/>
      <c r="BMS27" s="12"/>
      <c r="BMT27" s="12"/>
      <c r="BMU27" s="12"/>
      <c r="BMV27" s="12"/>
      <c r="BMW27" s="12"/>
      <c r="BMX27" s="12"/>
      <c r="BMY27" s="12"/>
      <c r="BMZ27" s="12"/>
      <c r="BNA27" s="12"/>
      <c r="BNB27" s="12"/>
      <c r="BNC27" s="12"/>
      <c r="BND27" s="12"/>
      <c r="BNE27" s="12"/>
      <c r="BNF27" s="12"/>
      <c r="BNG27" s="12"/>
      <c r="BNH27" s="12"/>
      <c r="BNI27" s="12"/>
      <c r="BNJ27" s="12"/>
      <c r="BNK27" s="12"/>
      <c r="BNL27" s="12"/>
      <c r="BNM27" s="12"/>
      <c r="BNN27" s="12"/>
      <c r="BNO27" s="12"/>
      <c r="BNP27" s="12"/>
      <c r="BNQ27" s="12"/>
      <c r="BNR27" s="12"/>
      <c r="BNS27" s="12"/>
      <c r="BNT27" s="12"/>
      <c r="BNU27" s="12"/>
      <c r="BNV27" s="12"/>
      <c r="BNW27" s="12"/>
      <c r="BNX27" s="12"/>
      <c r="BNY27" s="12"/>
      <c r="BNZ27" s="12"/>
      <c r="BOA27" s="12"/>
      <c r="BOB27" s="12"/>
      <c r="BOC27" s="12"/>
      <c r="BOD27" s="12"/>
      <c r="BOE27" s="12"/>
      <c r="BOF27" s="12"/>
      <c r="BOG27" s="12"/>
      <c r="BOH27" s="12"/>
      <c r="BOI27" s="12"/>
      <c r="BOJ27" s="12"/>
      <c r="BOK27" s="12"/>
      <c r="BOL27" s="12"/>
      <c r="BOM27" s="12"/>
      <c r="BON27" s="12"/>
      <c r="BOO27" s="12"/>
      <c r="BOP27" s="12"/>
      <c r="BOQ27" s="12"/>
      <c r="BOR27" s="12"/>
      <c r="BOS27" s="12"/>
      <c r="BOT27" s="12"/>
      <c r="BOU27" s="12"/>
      <c r="BOV27" s="12"/>
      <c r="BOW27" s="12"/>
      <c r="BOX27" s="12"/>
      <c r="BOY27" s="12"/>
      <c r="BOZ27" s="12"/>
      <c r="BPA27" s="12"/>
      <c r="BPB27" s="12"/>
      <c r="BPC27" s="12"/>
      <c r="BPD27" s="12"/>
      <c r="BPE27" s="12"/>
      <c r="BPF27" s="12"/>
      <c r="BPG27" s="12"/>
      <c r="BPH27" s="12"/>
      <c r="BPI27" s="12"/>
      <c r="BPJ27" s="12"/>
      <c r="BPK27" s="12"/>
      <c r="BPL27" s="12"/>
      <c r="BPM27" s="12"/>
      <c r="BPN27" s="12"/>
      <c r="BPO27" s="12"/>
      <c r="BPP27" s="12"/>
      <c r="BPQ27" s="12"/>
      <c r="BPR27" s="12"/>
      <c r="BPS27" s="12"/>
      <c r="BPT27" s="12"/>
      <c r="BPU27" s="12"/>
      <c r="BPV27" s="12"/>
      <c r="BPW27" s="12"/>
      <c r="BPX27" s="12"/>
      <c r="BPY27" s="12"/>
      <c r="BPZ27" s="12"/>
      <c r="BQA27" s="12"/>
      <c r="BQB27" s="12"/>
      <c r="BQC27" s="12"/>
      <c r="BQD27" s="12"/>
      <c r="BQE27" s="12"/>
      <c r="BQF27" s="12"/>
      <c r="BQG27" s="12"/>
      <c r="BQH27" s="12"/>
      <c r="BQI27" s="12"/>
      <c r="BQJ27" s="12"/>
      <c r="BQK27" s="12"/>
      <c r="BQL27" s="12"/>
      <c r="BQM27" s="12"/>
      <c r="BQN27" s="12"/>
      <c r="BQO27" s="12"/>
      <c r="BQP27" s="12"/>
      <c r="BQQ27" s="12"/>
      <c r="BQR27" s="12"/>
      <c r="BQS27" s="12"/>
      <c r="BQT27" s="12"/>
      <c r="BQU27" s="12"/>
      <c r="BQV27" s="12"/>
      <c r="BQW27" s="12"/>
      <c r="BQX27" s="12"/>
      <c r="BQY27" s="12"/>
      <c r="BQZ27" s="12"/>
      <c r="BRA27" s="12"/>
      <c r="BRB27" s="12"/>
      <c r="BRC27" s="12"/>
      <c r="BRD27" s="12"/>
      <c r="BRE27" s="12"/>
      <c r="BRF27" s="12"/>
      <c r="BRG27" s="12"/>
      <c r="BRH27" s="12"/>
      <c r="BRI27" s="12"/>
      <c r="BRJ27" s="12"/>
      <c r="BRK27" s="12"/>
      <c r="BRL27" s="12"/>
      <c r="BRM27" s="12"/>
      <c r="BRN27" s="12"/>
      <c r="BRO27" s="12"/>
      <c r="BRP27" s="12"/>
      <c r="BRQ27" s="12"/>
      <c r="BRR27" s="12"/>
      <c r="BRS27" s="12"/>
      <c r="BRT27" s="12"/>
      <c r="BRU27" s="12"/>
      <c r="BRV27" s="12"/>
      <c r="BRW27" s="12"/>
      <c r="BRX27" s="12"/>
      <c r="BRY27" s="12"/>
      <c r="BRZ27" s="12"/>
      <c r="BSA27" s="12"/>
      <c r="BSB27" s="12"/>
      <c r="BSC27" s="12"/>
      <c r="BSD27" s="12"/>
      <c r="BSE27" s="12"/>
      <c r="BSF27" s="12"/>
      <c r="BSG27" s="12"/>
      <c r="BSH27" s="12"/>
      <c r="BSI27" s="12"/>
      <c r="BSJ27" s="12"/>
      <c r="BSK27" s="12"/>
      <c r="BSL27" s="12"/>
      <c r="BSM27" s="12"/>
      <c r="BSN27" s="12"/>
      <c r="BSO27" s="12"/>
      <c r="BSP27" s="12"/>
      <c r="BSQ27" s="12"/>
      <c r="BSR27" s="12"/>
      <c r="BSS27" s="12"/>
      <c r="BST27" s="12"/>
      <c r="BSU27" s="12"/>
      <c r="BSV27" s="12"/>
      <c r="BSW27" s="12"/>
      <c r="BSX27" s="12"/>
      <c r="BSY27" s="12"/>
      <c r="BSZ27" s="12"/>
      <c r="BTA27" s="12"/>
      <c r="BTB27" s="12"/>
      <c r="BTC27" s="12"/>
      <c r="BTD27" s="12"/>
      <c r="BTE27" s="12"/>
      <c r="BTF27" s="12"/>
      <c r="BTG27" s="12"/>
      <c r="BTH27" s="12"/>
      <c r="BTI27" s="12"/>
      <c r="BTJ27" s="12"/>
      <c r="BTK27" s="12"/>
      <c r="BTL27" s="12"/>
      <c r="BTM27" s="12"/>
      <c r="BTN27" s="12"/>
      <c r="BTO27" s="12"/>
      <c r="BTP27" s="12"/>
      <c r="BTQ27" s="12"/>
      <c r="BTR27" s="12"/>
      <c r="BTS27" s="12"/>
      <c r="BTT27" s="12"/>
      <c r="BTU27" s="12"/>
      <c r="BTV27" s="12"/>
      <c r="BTW27" s="12"/>
      <c r="BTX27" s="12"/>
      <c r="BTY27" s="12"/>
      <c r="BTZ27" s="12"/>
      <c r="BUA27" s="12"/>
      <c r="BUB27" s="12"/>
      <c r="BUC27" s="12"/>
      <c r="BUD27" s="12"/>
      <c r="BUE27" s="12"/>
      <c r="BUF27" s="12"/>
      <c r="BUG27" s="12"/>
      <c r="BUH27" s="12"/>
      <c r="BUI27" s="12"/>
      <c r="BUJ27" s="12"/>
      <c r="BUK27" s="12"/>
      <c r="BUL27" s="12"/>
      <c r="BUM27" s="12"/>
      <c r="BUN27" s="12"/>
      <c r="BUO27" s="12"/>
      <c r="BUP27" s="12"/>
      <c r="BUQ27" s="12"/>
      <c r="BUR27" s="12"/>
      <c r="BUS27" s="12"/>
      <c r="BUT27" s="12"/>
      <c r="BUU27" s="12"/>
      <c r="BUV27" s="12"/>
      <c r="BUW27" s="12"/>
      <c r="BUX27" s="12"/>
      <c r="BUY27" s="12"/>
      <c r="BUZ27" s="12"/>
      <c r="BVA27" s="12"/>
      <c r="BVB27" s="12"/>
      <c r="BVC27" s="12"/>
      <c r="BVD27" s="12"/>
      <c r="BVE27" s="12"/>
      <c r="BVF27" s="12"/>
      <c r="BVG27" s="12"/>
      <c r="BVH27" s="12"/>
      <c r="BVI27" s="12"/>
      <c r="BVJ27" s="12"/>
      <c r="BVK27" s="12"/>
      <c r="BVL27" s="12"/>
      <c r="BVM27" s="12"/>
      <c r="BVN27" s="12"/>
      <c r="BVO27" s="12"/>
      <c r="BVP27" s="12"/>
      <c r="BVQ27" s="12"/>
      <c r="BVR27" s="12"/>
      <c r="BVS27" s="12"/>
      <c r="BVT27" s="12"/>
      <c r="BVU27" s="12"/>
      <c r="BVV27" s="12"/>
      <c r="BVW27" s="12"/>
      <c r="BVX27" s="12"/>
      <c r="BVY27" s="12"/>
      <c r="BVZ27" s="12"/>
      <c r="BWA27" s="12"/>
      <c r="BWB27" s="12"/>
      <c r="BWC27" s="12"/>
      <c r="BWD27" s="12"/>
      <c r="BWE27" s="12"/>
      <c r="BWF27" s="12"/>
      <c r="BWG27" s="12"/>
      <c r="BWH27" s="12"/>
      <c r="BWI27" s="12"/>
      <c r="BWJ27" s="12"/>
      <c r="BWK27" s="12"/>
      <c r="BWL27" s="12"/>
      <c r="BWM27" s="12"/>
      <c r="BWN27" s="12"/>
      <c r="BWO27" s="12"/>
      <c r="BWP27" s="12"/>
      <c r="BWQ27" s="12"/>
      <c r="BWR27" s="12"/>
      <c r="BWS27" s="12"/>
      <c r="BWT27" s="12"/>
      <c r="BWU27" s="12"/>
      <c r="BWV27" s="12"/>
      <c r="BWW27" s="12"/>
      <c r="BWX27" s="12"/>
      <c r="BWY27" s="12"/>
      <c r="BWZ27" s="12"/>
      <c r="BXA27" s="12"/>
      <c r="BXB27" s="12"/>
      <c r="BXC27" s="12"/>
      <c r="BXD27" s="12"/>
      <c r="BXE27" s="12"/>
      <c r="BXF27" s="12"/>
      <c r="BXG27" s="12"/>
      <c r="BXH27" s="12"/>
      <c r="BXI27" s="12"/>
      <c r="BXJ27" s="12"/>
      <c r="BXK27" s="12"/>
      <c r="BXL27" s="12"/>
      <c r="BXM27" s="12"/>
      <c r="BXN27" s="12"/>
      <c r="BXO27" s="12"/>
      <c r="BXP27" s="12"/>
      <c r="BXQ27" s="12"/>
      <c r="BXR27" s="12"/>
      <c r="BXS27" s="12"/>
      <c r="BXT27" s="12"/>
      <c r="BXU27" s="12"/>
      <c r="BXV27" s="12"/>
      <c r="BXW27" s="12"/>
      <c r="BXX27" s="12"/>
      <c r="BXY27" s="12"/>
      <c r="BXZ27" s="12"/>
      <c r="BYA27" s="12"/>
      <c r="BYB27" s="12"/>
      <c r="BYC27" s="12"/>
      <c r="BYD27" s="12"/>
      <c r="BYE27" s="12"/>
      <c r="BYF27" s="12"/>
      <c r="BYG27" s="12"/>
      <c r="BYH27" s="12"/>
      <c r="BYI27" s="12"/>
      <c r="BYJ27" s="12"/>
      <c r="BYK27" s="12"/>
      <c r="BYL27" s="12"/>
      <c r="BYM27" s="12"/>
      <c r="BYN27" s="12"/>
      <c r="BYO27" s="12"/>
      <c r="BYP27" s="12"/>
      <c r="BYQ27" s="12"/>
      <c r="BYR27" s="12"/>
      <c r="BYS27" s="12"/>
      <c r="BYT27" s="12"/>
      <c r="BYU27" s="12"/>
      <c r="BYV27" s="12"/>
      <c r="BYW27" s="12"/>
      <c r="BYX27" s="12"/>
      <c r="BYY27" s="12"/>
      <c r="BYZ27" s="12"/>
      <c r="BZA27" s="12"/>
      <c r="BZB27" s="12"/>
      <c r="BZC27" s="12"/>
      <c r="BZD27" s="12"/>
      <c r="BZE27" s="12"/>
      <c r="BZF27" s="12"/>
      <c r="BZG27" s="12"/>
      <c r="BZH27" s="12"/>
      <c r="BZI27" s="12"/>
      <c r="BZJ27" s="12"/>
      <c r="BZK27" s="12"/>
      <c r="BZL27" s="12"/>
      <c r="BZM27" s="12"/>
      <c r="BZN27" s="12"/>
      <c r="BZO27" s="12"/>
      <c r="BZP27" s="12"/>
      <c r="BZQ27" s="12"/>
      <c r="BZR27" s="12"/>
      <c r="BZS27" s="12"/>
      <c r="BZT27" s="12"/>
      <c r="BZU27" s="12"/>
      <c r="BZV27" s="12"/>
      <c r="BZW27" s="12"/>
      <c r="BZX27" s="12"/>
      <c r="BZY27" s="12"/>
      <c r="BZZ27" s="12"/>
      <c r="CAA27" s="12"/>
      <c r="CAB27" s="12"/>
      <c r="CAC27" s="12"/>
      <c r="CAD27" s="12"/>
      <c r="CAE27" s="12"/>
      <c r="CAF27" s="12"/>
      <c r="CAG27" s="12"/>
      <c r="CAH27" s="12"/>
      <c r="CAI27" s="12"/>
      <c r="CAJ27" s="12"/>
      <c r="CAK27" s="12"/>
      <c r="CAL27" s="12"/>
      <c r="CAM27" s="12"/>
      <c r="CAN27" s="12"/>
      <c r="CAO27" s="12"/>
      <c r="CAP27" s="12"/>
      <c r="CAQ27" s="12"/>
      <c r="CAR27" s="12"/>
      <c r="CAS27" s="12"/>
      <c r="CAT27" s="12"/>
      <c r="CAU27" s="12"/>
      <c r="CAV27" s="12"/>
      <c r="CAW27" s="12"/>
      <c r="CAX27" s="12"/>
      <c r="CAY27" s="12"/>
      <c r="CAZ27" s="12"/>
      <c r="CBA27" s="12"/>
      <c r="CBB27" s="12"/>
      <c r="CBC27" s="12"/>
      <c r="CBD27" s="12"/>
      <c r="CBE27" s="12"/>
      <c r="CBF27" s="12"/>
      <c r="CBG27" s="12"/>
      <c r="CBH27" s="12"/>
      <c r="CBI27" s="12"/>
      <c r="CBJ27" s="12"/>
      <c r="CBK27" s="12"/>
      <c r="CBL27" s="12"/>
      <c r="CBM27" s="12"/>
      <c r="CBN27" s="12"/>
      <c r="CBO27" s="12"/>
      <c r="CBP27" s="12"/>
      <c r="CBQ27" s="12"/>
      <c r="CBR27" s="12"/>
      <c r="CBS27" s="12"/>
      <c r="CBT27" s="12"/>
      <c r="CBU27" s="12"/>
      <c r="CBV27" s="12"/>
      <c r="CBW27" s="12"/>
      <c r="CBX27" s="12"/>
      <c r="CBY27" s="12"/>
      <c r="CBZ27" s="12"/>
      <c r="CCA27" s="12"/>
      <c r="CCB27" s="12"/>
      <c r="CCC27" s="12"/>
      <c r="CCD27" s="12"/>
      <c r="CCE27" s="12"/>
      <c r="CCF27" s="12"/>
      <c r="CCG27" s="12"/>
      <c r="CCH27" s="12"/>
      <c r="CCI27" s="12"/>
      <c r="CCJ27" s="12"/>
      <c r="CCK27" s="12"/>
      <c r="CCL27" s="12"/>
      <c r="CCM27" s="12"/>
      <c r="CCN27" s="12"/>
      <c r="CCO27" s="12"/>
      <c r="CCP27" s="12"/>
      <c r="CCQ27" s="12"/>
      <c r="CCR27" s="12"/>
      <c r="CCS27" s="12"/>
      <c r="CCT27" s="12"/>
      <c r="CCU27" s="12"/>
      <c r="CCV27" s="12"/>
      <c r="CCW27" s="12"/>
      <c r="CCX27" s="12"/>
      <c r="CCY27" s="12"/>
      <c r="CCZ27" s="12"/>
      <c r="CDA27" s="12"/>
      <c r="CDB27" s="12"/>
      <c r="CDC27" s="12"/>
      <c r="CDD27" s="12"/>
      <c r="CDE27" s="12"/>
      <c r="CDF27" s="12"/>
      <c r="CDG27" s="12"/>
      <c r="CDH27" s="12"/>
      <c r="CDI27" s="12"/>
      <c r="CDJ27" s="12"/>
      <c r="CDK27" s="12"/>
      <c r="CDL27" s="12"/>
      <c r="CDM27" s="12"/>
      <c r="CDN27" s="12"/>
      <c r="CDO27" s="12"/>
      <c r="CDP27" s="12"/>
      <c r="CDQ27" s="12"/>
      <c r="CDR27" s="12"/>
      <c r="CDS27" s="12"/>
      <c r="CDT27" s="12"/>
      <c r="CDU27" s="12"/>
      <c r="CDV27" s="12"/>
      <c r="CDW27" s="12"/>
      <c r="CDX27" s="12"/>
      <c r="CDY27" s="12"/>
      <c r="CDZ27" s="12"/>
      <c r="CEA27" s="12"/>
      <c r="CEB27" s="12"/>
      <c r="CEC27" s="12"/>
      <c r="CED27" s="12"/>
      <c r="CEE27" s="12"/>
      <c r="CEF27" s="12"/>
      <c r="CEG27" s="12"/>
      <c r="CEH27" s="12"/>
      <c r="CEI27" s="12"/>
      <c r="CEJ27" s="12"/>
      <c r="CEK27" s="12"/>
      <c r="CEL27" s="12"/>
      <c r="CEM27" s="12"/>
      <c r="CEN27" s="12"/>
      <c r="CEO27" s="12"/>
      <c r="CEP27" s="12"/>
      <c r="CEQ27" s="12"/>
      <c r="CER27" s="12"/>
      <c r="CES27" s="12"/>
      <c r="CET27" s="12"/>
      <c r="CEU27" s="12"/>
      <c r="CEV27" s="12"/>
      <c r="CEW27" s="12"/>
      <c r="CEX27" s="12"/>
      <c r="CEY27" s="12"/>
      <c r="CEZ27" s="12"/>
      <c r="CFA27" s="12"/>
      <c r="CFB27" s="12"/>
      <c r="CFC27" s="12"/>
      <c r="CFD27" s="12"/>
      <c r="CFE27" s="12"/>
      <c r="CFF27" s="12"/>
      <c r="CFG27" s="12"/>
      <c r="CFH27" s="12"/>
      <c r="CFI27" s="12"/>
      <c r="CFJ27" s="12"/>
      <c r="CFK27" s="12"/>
      <c r="CFL27" s="12"/>
      <c r="CFM27" s="12"/>
      <c r="CFN27" s="12"/>
      <c r="CFO27" s="12"/>
      <c r="CFP27" s="12"/>
      <c r="CFQ27" s="12"/>
      <c r="CFR27" s="12"/>
      <c r="CFS27" s="12"/>
      <c r="CFT27" s="12"/>
      <c r="CFU27" s="12"/>
      <c r="CFV27" s="12"/>
      <c r="CFW27" s="12"/>
      <c r="CFX27" s="12"/>
      <c r="CFY27" s="12"/>
      <c r="CFZ27" s="12"/>
      <c r="CGA27" s="12"/>
      <c r="CGB27" s="12"/>
      <c r="CGC27" s="12"/>
      <c r="CGD27" s="12"/>
      <c r="CGE27" s="12"/>
      <c r="CGF27" s="12"/>
      <c r="CGG27" s="12"/>
      <c r="CGH27" s="12"/>
      <c r="CGI27" s="12"/>
      <c r="CGJ27" s="12"/>
      <c r="CGK27" s="12"/>
      <c r="CGL27" s="12"/>
      <c r="CGM27" s="12"/>
      <c r="CGN27" s="12"/>
      <c r="CGO27" s="12"/>
      <c r="CGP27" s="12"/>
      <c r="CGQ27" s="12"/>
      <c r="CGR27" s="12"/>
      <c r="CGS27" s="12"/>
      <c r="CGT27" s="12"/>
      <c r="CGU27" s="12"/>
      <c r="CGV27" s="12"/>
      <c r="CGW27" s="12"/>
      <c r="CGX27" s="12"/>
      <c r="CGY27" s="12"/>
      <c r="CGZ27" s="12"/>
      <c r="CHA27" s="12"/>
      <c r="CHB27" s="12"/>
      <c r="CHC27" s="12"/>
      <c r="CHD27" s="12"/>
      <c r="CHE27" s="12"/>
      <c r="CHF27" s="12"/>
      <c r="CHG27" s="12"/>
      <c r="CHH27" s="12"/>
      <c r="CHI27" s="12"/>
      <c r="CHJ27" s="12"/>
      <c r="CHK27" s="12"/>
      <c r="CHL27" s="12"/>
      <c r="CHM27" s="12"/>
      <c r="CHN27" s="12"/>
      <c r="CHO27" s="12"/>
      <c r="CHP27" s="12"/>
      <c r="CHQ27" s="12"/>
      <c r="CHR27" s="12"/>
      <c r="CHS27" s="12"/>
      <c r="CHT27" s="12"/>
      <c r="CHU27" s="12"/>
      <c r="CHV27" s="12"/>
      <c r="CHW27" s="12"/>
      <c r="CHX27" s="12"/>
      <c r="CHY27" s="12"/>
      <c r="CHZ27" s="12"/>
      <c r="CIA27" s="12"/>
      <c r="CIB27" s="12"/>
      <c r="CIC27" s="12"/>
      <c r="CID27" s="12"/>
      <c r="CIE27" s="12"/>
      <c r="CIF27" s="12"/>
      <c r="CIG27" s="12"/>
      <c r="CIH27" s="12"/>
      <c r="CII27" s="12"/>
      <c r="CIJ27" s="12"/>
      <c r="CIK27" s="12"/>
      <c r="CIL27" s="12"/>
      <c r="CIM27" s="12"/>
      <c r="CIN27" s="12"/>
      <c r="CIO27" s="12"/>
      <c r="CIP27" s="12"/>
      <c r="CIQ27" s="12"/>
      <c r="CIR27" s="12"/>
      <c r="CIS27" s="12"/>
      <c r="CIT27" s="12"/>
      <c r="CIU27" s="12"/>
      <c r="CIV27" s="12"/>
      <c r="CIW27" s="12"/>
      <c r="CIX27" s="12"/>
      <c r="CIY27" s="12"/>
      <c r="CIZ27" s="12"/>
      <c r="CJA27" s="12"/>
      <c r="CJB27" s="12"/>
      <c r="CJC27" s="12"/>
      <c r="CJD27" s="12"/>
      <c r="CJE27" s="12"/>
      <c r="CJF27" s="12"/>
      <c r="CJG27" s="12"/>
      <c r="CJH27" s="12"/>
      <c r="CJI27" s="12"/>
      <c r="CJJ27" s="12"/>
      <c r="CJK27" s="12"/>
      <c r="CJL27" s="12"/>
      <c r="CJM27" s="12"/>
      <c r="CJN27" s="12"/>
      <c r="CJO27" s="12"/>
      <c r="CJP27" s="12"/>
      <c r="CJQ27" s="12"/>
      <c r="CJR27" s="12"/>
      <c r="CJS27" s="12"/>
      <c r="CJT27" s="12"/>
      <c r="CJU27" s="12"/>
      <c r="CJV27" s="12"/>
      <c r="CJW27" s="12"/>
      <c r="CJX27" s="12"/>
      <c r="CJY27" s="12"/>
      <c r="CJZ27" s="12"/>
      <c r="CKA27" s="12"/>
      <c r="CKB27" s="12"/>
      <c r="CKC27" s="12"/>
      <c r="CKD27" s="12"/>
      <c r="CKE27" s="12"/>
      <c r="CKF27" s="12"/>
      <c r="CKG27" s="12"/>
      <c r="CKH27" s="12"/>
      <c r="CKI27" s="12"/>
      <c r="CKJ27" s="12"/>
      <c r="CKK27" s="12"/>
      <c r="CKL27" s="12"/>
      <c r="CKM27" s="12"/>
      <c r="CKN27" s="12"/>
      <c r="CKO27" s="12"/>
      <c r="CKP27" s="12"/>
      <c r="CKQ27" s="12"/>
      <c r="CKR27" s="12"/>
      <c r="CKS27" s="12"/>
      <c r="CKT27" s="12"/>
      <c r="CKU27" s="12"/>
      <c r="CKV27" s="12"/>
      <c r="CKW27" s="12"/>
      <c r="CKX27" s="12"/>
      <c r="CKY27" s="12"/>
      <c r="CKZ27" s="12"/>
      <c r="CLA27" s="12"/>
      <c r="CLB27" s="12"/>
      <c r="CLC27" s="12"/>
      <c r="CLD27" s="12"/>
      <c r="CLE27" s="12"/>
      <c r="CLF27" s="12"/>
      <c r="CLG27" s="12"/>
      <c r="CLH27" s="12"/>
      <c r="CLI27" s="12"/>
      <c r="CLJ27" s="12"/>
      <c r="CLK27" s="12"/>
      <c r="CLL27" s="12"/>
      <c r="CLM27" s="12"/>
      <c r="CLN27" s="12"/>
      <c r="CLO27" s="12"/>
      <c r="CLP27" s="12"/>
      <c r="CLQ27" s="12"/>
      <c r="CLR27" s="12"/>
      <c r="CLS27" s="12"/>
      <c r="CLT27" s="12"/>
      <c r="CLU27" s="12"/>
      <c r="CLV27" s="12"/>
      <c r="CLW27" s="12"/>
      <c r="CLX27" s="12"/>
      <c r="CLY27" s="12"/>
      <c r="CLZ27" s="12"/>
      <c r="CMA27" s="12"/>
      <c r="CMB27" s="12"/>
      <c r="CMC27" s="12"/>
      <c r="CMD27" s="12"/>
      <c r="CME27" s="12"/>
      <c r="CMF27" s="12"/>
      <c r="CMG27" s="12"/>
      <c r="CMH27" s="12"/>
      <c r="CMI27" s="12"/>
      <c r="CMJ27" s="12"/>
      <c r="CMK27" s="12"/>
      <c r="CML27" s="12"/>
      <c r="CMM27" s="12"/>
      <c r="CMN27" s="12"/>
      <c r="CMO27" s="12"/>
      <c r="CMP27" s="12"/>
      <c r="CMQ27" s="12"/>
      <c r="CMR27" s="12"/>
      <c r="CMS27" s="12"/>
      <c r="CMT27" s="12"/>
      <c r="CMU27" s="12"/>
      <c r="CMV27" s="12"/>
      <c r="CMW27" s="12"/>
      <c r="CMX27" s="12"/>
      <c r="CMY27" s="12"/>
      <c r="CMZ27" s="12"/>
      <c r="CNA27" s="12"/>
      <c r="CNB27" s="12"/>
      <c r="CNC27" s="12"/>
      <c r="CND27" s="12"/>
      <c r="CNE27" s="12"/>
      <c r="CNF27" s="12"/>
      <c r="CNG27" s="12"/>
      <c r="CNH27" s="12"/>
      <c r="CNI27" s="12"/>
      <c r="CNJ27" s="12"/>
      <c r="CNK27" s="12"/>
      <c r="CNL27" s="12"/>
      <c r="CNM27" s="12"/>
      <c r="CNN27" s="12"/>
      <c r="CNO27" s="12"/>
      <c r="CNP27" s="12"/>
      <c r="CNQ27" s="12"/>
      <c r="CNR27" s="12"/>
      <c r="CNS27" s="12"/>
      <c r="CNT27" s="12"/>
      <c r="CNU27" s="12"/>
      <c r="CNV27" s="12"/>
      <c r="CNW27" s="12"/>
      <c r="CNX27" s="12"/>
      <c r="CNY27" s="12"/>
      <c r="CNZ27" s="12"/>
      <c r="COA27" s="12"/>
      <c r="COB27" s="12"/>
      <c r="COC27" s="12"/>
      <c r="COD27" s="12"/>
      <c r="COE27" s="12"/>
      <c r="COF27" s="12"/>
      <c r="COG27" s="12"/>
      <c r="COH27" s="12"/>
      <c r="COI27" s="12"/>
      <c r="COJ27" s="12"/>
      <c r="COK27" s="12"/>
      <c r="COL27" s="12"/>
      <c r="COM27" s="12"/>
      <c r="CON27" s="12"/>
      <c r="COO27" s="12"/>
      <c r="COP27" s="12"/>
      <c r="COQ27" s="12"/>
      <c r="COR27" s="12"/>
      <c r="COS27" s="12"/>
      <c r="COT27" s="12"/>
      <c r="COU27" s="12"/>
      <c r="COV27" s="12"/>
      <c r="COW27" s="12"/>
      <c r="COX27" s="12"/>
      <c r="COY27" s="12"/>
      <c r="COZ27" s="12"/>
      <c r="CPA27" s="12"/>
      <c r="CPB27" s="12"/>
      <c r="CPC27" s="12"/>
      <c r="CPD27" s="12"/>
      <c r="CPE27" s="12"/>
      <c r="CPF27" s="12"/>
      <c r="CPG27" s="12"/>
      <c r="CPH27" s="12"/>
      <c r="CPI27" s="12"/>
      <c r="CPJ27" s="12"/>
      <c r="CPK27" s="12"/>
      <c r="CPL27" s="12"/>
      <c r="CPM27" s="12"/>
      <c r="CPN27" s="12"/>
      <c r="CPO27" s="12"/>
      <c r="CPP27" s="12"/>
      <c r="CPQ27" s="12"/>
      <c r="CPR27" s="12"/>
      <c r="CPS27" s="12"/>
      <c r="CPT27" s="12"/>
      <c r="CPU27" s="12"/>
      <c r="CPV27" s="12"/>
      <c r="CPW27" s="12"/>
      <c r="CPX27" s="12"/>
      <c r="CPY27" s="12"/>
      <c r="CPZ27" s="12"/>
      <c r="CQA27" s="12"/>
      <c r="CQB27" s="12"/>
      <c r="CQC27" s="12"/>
      <c r="CQD27" s="12"/>
      <c r="CQE27" s="12"/>
      <c r="CQF27" s="12"/>
      <c r="CQG27" s="12"/>
      <c r="CQH27" s="12"/>
      <c r="CQI27" s="12"/>
      <c r="CQJ27" s="12"/>
      <c r="CQK27" s="12"/>
      <c r="CQL27" s="12"/>
      <c r="CQM27" s="12"/>
      <c r="CQN27" s="12"/>
      <c r="CQO27" s="12"/>
      <c r="CQP27" s="12"/>
      <c r="CQQ27" s="12"/>
      <c r="CQR27" s="12"/>
      <c r="CQS27" s="12"/>
      <c r="CQT27" s="12"/>
      <c r="CQU27" s="12"/>
      <c r="CQV27" s="12"/>
      <c r="CQW27" s="12"/>
      <c r="CQX27" s="12"/>
      <c r="CQY27" s="12"/>
      <c r="CQZ27" s="12"/>
      <c r="CRA27" s="12"/>
      <c r="CRB27" s="12"/>
      <c r="CRC27" s="12"/>
      <c r="CRD27" s="12"/>
      <c r="CRE27" s="12"/>
      <c r="CRF27" s="12"/>
      <c r="CRG27" s="12"/>
      <c r="CRH27" s="12"/>
      <c r="CRI27" s="12"/>
      <c r="CRJ27" s="12"/>
      <c r="CRK27" s="12"/>
      <c r="CRL27" s="12"/>
      <c r="CRM27" s="12"/>
      <c r="CRN27" s="12"/>
      <c r="CRO27" s="12"/>
      <c r="CRP27" s="12"/>
      <c r="CRQ27" s="12"/>
      <c r="CRR27" s="12"/>
      <c r="CRS27" s="12"/>
      <c r="CRT27" s="12"/>
      <c r="CRU27" s="12"/>
      <c r="CRV27" s="12"/>
      <c r="CRW27" s="12"/>
      <c r="CRX27" s="12"/>
      <c r="CRY27" s="12"/>
      <c r="CRZ27" s="12"/>
      <c r="CSA27" s="12"/>
      <c r="CSB27" s="12"/>
      <c r="CSC27" s="12"/>
      <c r="CSD27" s="12"/>
      <c r="CSE27" s="12"/>
      <c r="CSF27" s="12"/>
      <c r="CSG27" s="12"/>
      <c r="CSH27" s="12"/>
      <c r="CSI27" s="12"/>
      <c r="CSJ27" s="12"/>
      <c r="CSK27" s="12"/>
      <c r="CSL27" s="12"/>
      <c r="CSM27" s="12"/>
      <c r="CSN27" s="12"/>
      <c r="CSO27" s="12"/>
      <c r="CSP27" s="12"/>
      <c r="CSQ27" s="12"/>
      <c r="CSR27" s="12"/>
      <c r="CSS27" s="12"/>
      <c r="CST27" s="12"/>
      <c r="CSU27" s="12"/>
      <c r="CSV27" s="12"/>
      <c r="CSW27" s="12"/>
      <c r="CSX27" s="12"/>
      <c r="CSY27" s="12"/>
      <c r="CSZ27" s="12"/>
      <c r="CTA27" s="12"/>
      <c r="CTB27" s="12"/>
      <c r="CTC27" s="12"/>
      <c r="CTD27" s="12"/>
      <c r="CTE27" s="12"/>
      <c r="CTF27" s="12"/>
      <c r="CTG27" s="12"/>
      <c r="CTH27" s="12"/>
      <c r="CTI27" s="12"/>
      <c r="CTJ27" s="12"/>
      <c r="CTK27" s="12"/>
      <c r="CTL27" s="12"/>
      <c r="CTM27" s="12"/>
      <c r="CTN27" s="12"/>
      <c r="CTO27" s="12"/>
      <c r="CTP27" s="12"/>
      <c r="CTQ27" s="12"/>
      <c r="CTR27" s="12"/>
      <c r="CTS27" s="12"/>
      <c r="CTT27" s="12"/>
      <c r="CTU27" s="12"/>
      <c r="CTV27" s="12"/>
      <c r="CTW27" s="12"/>
      <c r="CTX27" s="12"/>
      <c r="CTY27" s="12"/>
      <c r="CTZ27" s="12"/>
      <c r="CUA27" s="12"/>
      <c r="CUB27" s="12"/>
      <c r="CUC27" s="12"/>
      <c r="CUD27" s="12"/>
      <c r="CUE27" s="12"/>
      <c r="CUF27" s="12"/>
      <c r="CUG27" s="12"/>
      <c r="CUH27" s="12"/>
      <c r="CUI27" s="12"/>
      <c r="CUJ27" s="12"/>
      <c r="CUK27" s="12"/>
      <c r="CUL27" s="12"/>
      <c r="CUM27" s="12"/>
      <c r="CUN27" s="12"/>
      <c r="CUO27" s="12"/>
      <c r="CUP27" s="12"/>
      <c r="CUQ27" s="12"/>
      <c r="CUR27" s="12"/>
      <c r="CUS27" s="12"/>
      <c r="CUT27" s="12"/>
      <c r="CUU27" s="12"/>
      <c r="CUV27" s="12"/>
      <c r="CUW27" s="12"/>
      <c r="CUX27" s="12"/>
      <c r="CUY27" s="12"/>
      <c r="CUZ27" s="12"/>
      <c r="CVA27" s="12"/>
      <c r="CVB27" s="12"/>
      <c r="CVC27" s="12"/>
      <c r="CVD27" s="12"/>
      <c r="CVE27" s="12"/>
      <c r="CVF27" s="12"/>
      <c r="CVG27" s="12"/>
      <c r="CVH27" s="12"/>
      <c r="CVI27" s="12"/>
      <c r="CVJ27" s="12"/>
      <c r="CVK27" s="12"/>
      <c r="CVL27" s="12"/>
      <c r="CVM27" s="12"/>
      <c r="CVN27" s="12"/>
      <c r="CVO27" s="12"/>
      <c r="CVP27" s="12"/>
      <c r="CVQ27" s="12"/>
      <c r="CVR27" s="12"/>
      <c r="CVS27" s="12"/>
      <c r="CVT27" s="12"/>
      <c r="CVU27" s="12"/>
      <c r="CVV27" s="12"/>
      <c r="CVW27" s="12"/>
      <c r="CVX27" s="12"/>
      <c r="CVY27" s="12"/>
      <c r="CVZ27" s="12"/>
      <c r="CWA27" s="12"/>
      <c r="CWB27" s="12"/>
      <c r="CWC27" s="12"/>
      <c r="CWD27" s="12"/>
      <c r="CWE27" s="12"/>
      <c r="CWF27" s="12"/>
      <c r="CWG27" s="12"/>
      <c r="CWH27" s="12"/>
      <c r="CWI27" s="12"/>
      <c r="CWJ27" s="12"/>
      <c r="CWK27" s="12"/>
      <c r="CWL27" s="12"/>
      <c r="CWM27" s="12"/>
      <c r="CWN27" s="12"/>
      <c r="CWO27" s="12"/>
      <c r="CWP27" s="12"/>
      <c r="CWQ27" s="12"/>
      <c r="CWR27" s="12"/>
      <c r="CWS27" s="12"/>
      <c r="CWT27" s="12"/>
      <c r="CWU27" s="12"/>
      <c r="CWV27" s="12"/>
      <c r="CWW27" s="12"/>
      <c r="CWX27" s="12"/>
      <c r="CWY27" s="12"/>
      <c r="CWZ27" s="12"/>
      <c r="CXA27" s="12"/>
      <c r="CXB27" s="12"/>
      <c r="CXC27" s="12"/>
      <c r="CXD27" s="12"/>
      <c r="CXE27" s="12"/>
      <c r="CXF27" s="12"/>
      <c r="CXG27" s="12"/>
      <c r="CXH27" s="12"/>
      <c r="CXI27" s="12"/>
      <c r="CXJ27" s="12"/>
      <c r="CXK27" s="12"/>
      <c r="CXL27" s="12"/>
      <c r="CXM27" s="12"/>
      <c r="CXN27" s="12"/>
      <c r="CXO27" s="12"/>
      <c r="CXP27" s="12"/>
      <c r="CXQ27" s="12"/>
      <c r="CXR27" s="12"/>
      <c r="CXS27" s="12"/>
      <c r="CXT27" s="12"/>
      <c r="CXU27" s="12"/>
      <c r="CXV27" s="12"/>
      <c r="CXW27" s="12"/>
      <c r="CXX27" s="12"/>
      <c r="CXY27" s="12"/>
      <c r="CXZ27" s="12"/>
      <c r="CYA27" s="12"/>
      <c r="CYB27" s="12"/>
      <c r="CYC27" s="12"/>
      <c r="CYD27" s="12"/>
      <c r="CYE27" s="12"/>
      <c r="CYF27" s="12"/>
      <c r="CYG27" s="12"/>
      <c r="CYH27" s="12"/>
      <c r="CYI27" s="12"/>
      <c r="CYJ27" s="12"/>
      <c r="CYK27" s="12"/>
      <c r="CYL27" s="12"/>
      <c r="CYM27" s="12"/>
      <c r="CYN27" s="12"/>
      <c r="CYO27" s="12"/>
      <c r="CYP27" s="12"/>
      <c r="CYQ27" s="12"/>
      <c r="CYR27" s="12"/>
      <c r="CYS27" s="12"/>
      <c r="CYT27" s="12"/>
      <c r="CYU27" s="12"/>
      <c r="CYV27" s="12"/>
      <c r="CYW27" s="12"/>
      <c r="CYX27" s="12"/>
      <c r="CYY27" s="12"/>
      <c r="CYZ27" s="12"/>
      <c r="CZA27" s="12"/>
      <c r="CZB27" s="12"/>
      <c r="CZC27" s="12"/>
      <c r="CZD27" s="12"/>
      <c r="CZE27" s="12"/>
      <c r="CZF27" s="12"/>
      <c r="CZG27" s="12"/>
      <c r="CZH27" s="12"/>
      <c r="CZI27" s="12"/>
      <c r="CZJ27" s="12"/>
      <c r="CZK27" s="12"/>
      <c r="CZL27" s="12"/>
      <c r="CZM27" s="12"/>
      <c r="CZN27" s="12"/>
      <c r="CZO27" s="12"/>
      <c r="CZP27" s="12"/>
      <c r="CZQ27" s="12"/>
      <c r="CZR27" s="12"/>
      <c r="CZS27" s="12"/>
      <c r="CZT27" s="12"/>
      <c r="CZU27" s="12"/>
      <c r="CZV27" s="12"/>
      <c r="CZW27" s="12"/>
      <c r="CZX27" s="12"/>
      <c r="CZY27" s="12"/>
      <c r="CZZ27" s="12"/>
      <c r="DAA27" s="12"/>
      <c r="DAB27" s="12"/>
      <c r="DAC27" s="12"/>
      <c r="DAD27" s="12"/>
      <c r="DAE27" s="12"/>
      <c r="DAF27" s="12"/>
      <c r="DAG27" s="12"/>
      <c r="DAH27" s="12"/>
      <c r="DAI27" s="12"/>
      <c r="DAJ27" s="12"/>
      <c r="DAK27" s="12"/>
      <c r="DAL27" s="12"/>
      <c r="DAM27" s="12"/>
      <c r="DAN27" s="12"/>
      <c r="DAO27" s="12"/>
      <c r="DAP27" s="12"/>
      <c r="DAQ27" s="12"/>
      <c r="DAR27" s="12"/>
      <c r="DAS27" s="12"/>
      <c r="DAT27" s="12"/>
      <c r="DAU27" s="12"/>
      <c r="DAV27" s="12"/>
      <c r="DAW27" s="12"/>
      <c r="DAX27" s="12"/>
      <c r="DAY27" s="12"/>
      <c r="DAZ27" s="12"/>
      <c r="DBA27" s="12"/>
      <c r="DBB27" s="12"/>
      <c r="DBC27" s="12"/>
      <c r="DBD27" s="12"/>
      <c r="DBE27" s="12"/>
      <c r="DBF27" s="12"/>
      <c r="DBG27" s="12"/>
      <c r="DBH27" s="12"/>
      <c r="DBI27" s="12"/>
      <c r="DBJ27" s="12"/>
      <c r="DBK27" s="12"/>
      <c r="DBL27" s="12"/>
      <c r="DBM27" s="12"/>
    </row>
    <row r="28" spans="1:2769" s="11" customFormat="1" ht="227" customHeight="1">
      <c r="A28" s="80" t="s">
        <v>114</v>
      </c>
      <c r="B28" s="89" t="s">
        <v>384</v>
      </c>
      <c r="C28" s="80" t="s">
        <v>48</v>
      </c>
      <c r="D28" s="80" t="s">
        <v>1485</v>
      </c>
      <c r="E28" s="80" t="s">
        <v>56</v>
      </c>
      <c r="F28" s="80" t="s">
        <v>102</v>
      </c>
      <c r="G28" s="80" t="s">
        <v>171</v>
      </c>
      <c r="H28" s="80" t="s">
        <v>1298</v>
      </c>
      <c r="I28" s="80" t="s">
        <v>199</v>
      </c>
      <c r="J28" s="80" t="s">
        <v>199</v>
      </c>
      <c r="K28" s="80" t="s">
        <v>77</v>
      </c>
      <c r="L28" s="80" t="s">
        <v>83</v>
      </c>
      <c r="M28" s="90">
        <v>42475</v>
      </c>
      <c r="N28" s="80" t="s">
        <v>95</v>
      </c>
      <c r="O28" s="80">
        <v>-25.517530000000001</v>
      </c>
      <c r="P28" s="80">
        <v>31.228020999999998</v>
      </c>
      <c r="Q28" s="80" t="s">
        <v>1966</v>
      </c>
      <c r="R28" s="80" t="s">
        <v>199</v>
      </c>
      <c r="S28" s="80" t="s">
        <v>80</v>
      </c>
      <c r="T28" s="80" t="s">
        <v>136</v>
      </c>
      <c r="U28" s="80" t="s">
        <v>38</v>
      </c>
      <c r="V28" s="80" t="s">
        <v>127</v>
      </c>
      <c r="W28" s="80" t="s">
        <v>44</v>
      </c>
      <c r="X28" s="80" t="s">
        <v>82</v>
      </c>
      <c r="Y28" s="80" t="s">
        <v>199</v>
      </c>
      <c r="Z28" s="80" t="s">
        <v>199</v>
      </c>
      <c r="AA28" s="89" t="s">
        <v>157</v>
      </c>
      <c r="AB28" s="89" t="s">
        <v>307</v>
      </c>
      <c r="AC28" s="80" t="s">
        <v>1447</v>
      </c>
      <c r="AD28" s="80" t="s">
        <v>36</v>
      </c>
      <c r="AE28" s="80" t="s">
        <v>199</v>
      </c>
      <c r="AF28" s="80" t="s">
        <v>199</v>
      </c>
      <c r="AG28" s="80" t="s">
        <v>199</v>
      </c>
      <c r="AH28" s="80" t="s">
        <v>199</v>
      </c>
      <c r="AI28" s="80" t="s">
        <v>199</v>
      </c>
      <c r="AJ28" s="80" t="s">
        <v>199</v>
      </c>
      <c r="AK28" s="80" t="s">
        <v>199</v>
      </c>
      <c r="AL28" s="80" t="s">
        <v>199</v>
      </c>
      <c r="AM28" s="80"/>
      <c r="AN28" s="80" t="s">
        <v>21</v>
      </c>
      <c r="AO28" s="80" t="s">
        <v>83</v>
      </c>
      <c r="AP28" s="80" t="s">
        <v>199</v>
      </c>
      <c r="AQ28" s="80" t="s">
        <v>46</v>
      </c>
      <c r="AR28" s="80" t="s">
        <v>199</v>
      </c>
      <c r="AS28" s="80" t="s">
        <v>199</v>
      </c>
      <c r="AT28" s="90" t="s">
        <v>199</v>
      </c>
      <c r="AU28" s="80" t="s">
        <v>101</v>
      </c>
      <c r="AV28" s="80" t="s">
        <v>2117</v>
      </c>
      <c r="AW28" s="95" t="s">
        <v>1602</v>
      </c>
      <c r="AX28" s="80" t="s">
        <v>105</v>
      </c>
      <c r="AY28" s="80" t="s">
        <v>138</v>
      </c>
      <c r="AZ28" s="80" t="s">
        <v>531</v>
      </c>
      <c r="BA28" s="80"/>
      <c r="BB28" s="80" t="s">
        <v>94</v>
      </c>
      <c r="BC28" s="94">
        <v>42475</v>
      </c>
      <c r="BD28" s="12"/>
      <c r="BE28" s="12"/>
      <c r="BF28" s="12"/>
      <c r="BG28" s="12"/>
      <c r="BH28" s="12"/>
      <c r="BI28" s="12"/>
      <c r="BJ28" s="12"/>
      <c r="BK28" s="12"/>
      <c r="BL28" s="12"/>
      <c r="BM28" s="12"/>
      <c r="BN28" s="12"/>
      <c r="BO28" s="12"/>
      <c r="BP28" s="12"/>
      <c r="BQ28" s="12"/>
      <c r="BR28" s="12"/>
      <c r="BS28" s="12"/>
      <c r="BT28" s="12"/>
      <c r="BU28" s="12"/>
      <c r="BV28" s="12"/>
      <c r="BW28" s="12"/>
      <c r="BX28" s="12"/>
      <c r="BY28" s="12"/>
      <c r="BZ28" s="12"/>
      <c r="CA28" s="12"/>
      <c r="CB28" s="12"/>
      <c r="CC28" s="12"/>
      <c r="CD28" s="12"/>
      <c r="CE28" s="12"/>
      <c r="CF28" s="12"/>
      <c r="CG28" s="12"/>
      <c r="CH28" s="12"/>
      <c r="CI28" s="12"/>
      <c r="CJ28" s="12"/>
      <c r="CK28" s="12"/>
      <c r="CL28" s="12"/>
      <c r="CM28" s="12"/>
      <c r="CN28" s="12"/>
      <c r="CO28" s="12"/>
      <c r="CP28" s="12"/>
      <c r="CQ28" s="12"/>
      <c r="CR28" s="12"/>
      <c r="CS28" s="12"/>
      <c r="CT28" s="12"/>
      <c r="CU28" s="12"/>
      <c r="CV28" s="12"/>
      <c r="CW28" s="12"/>
      <c r="CX28" s="12"/>
      <c r="CY28" s="12"/>
      <c r="CZ28" s="12"/>
      <c r="DA28" s="12"/>
      <c r="DB28" s="12"/>
      <c r="DC28" s="12"/>
      <c r="DD28" s="12"/>
      <c r="DE28" s="12"/>
      <c r="DF28" s="12"/>
      <c r="DG28" s="12"/>
      <c r="DH28" s="12"/>
      <c r="DI28" s="12"/>
      <c r="DJ28" s="12"/>
      <c r="DK28" s="12"/>
      <c r="DL28" s="12"/>
      <c r="DM28" s="12"/>
      <c r="DN28" s="12"/>
      <c r="DO28" s="12"/>
      <c r="DP28" s="12"/>
      <c r="DQ28" s="12"/>
      <c r="DR28" s="12"/>
      <c r="DS28" s="12"/>
      <c r="DT28" s="12"/>
      <c r="DU28" s="12"/>
      <c r="DV28" s="12"/>
      <c r="DW28" s="12"/>
      <c r="DX28" s="12"/>
      <c r="DY28" s="12"/>
      <c r="DZ28" s="12"/>
      <c r="EA28" s="12"/>
      <c r="EB28" s="12"/>
      <c r="EC28" s="12"/>
      <c r="ED28" s="12"/>
      <c r="EE28" s="12"/>
      <c r="EF28" s="12"/>
      <c r="EG28" s="12"/>
      <c r="EH28" s="12"/>
      <c r="EI28" s="12"/>
      <c r="EJ28" s="12"/>
      <c r="EK28" s="12"/>
      <c r="EL28" s="12"/>
      <c r="EM28" s="12"/>
      <c r="EN28" s="12"/>
      <c r="EO28" s="12"/>
      <c r="EP28" s="12"/>
      <c r="EQ28" s="12"/>
      <c r="ER28" s="12"/>
      <c r="ES28" s="12"/>
      <c r="ET28" s="12"/>
      <c r="EU28" s="12"/>
      <c r="EV28" s="12"/>
      <c r="EW28" s="12"/>
      <c r="EX28" s="12"/>
      <c r="EY28" s="12"/>
      <c r="EZ28" s="12"/>
      <c r="FA28" s="12"/>
      <c r="FB28" s="12"/>
      <c r="FC28" s="12"/>
      <c r="FD28" s="12"/>
      <c r="FE28" s="12"/>
      <c r="FF28" s="12"/>
      <c r="FG28" s="12"/>
      <c r="FH28" s="12"/>
      <c r="FI28" s="12"/>
      <c r="FJ28" s="12"/>
      <c r="FK28" s="12"/>
      <c r="FL28" s="12"/>
      <c r="FM28" s="12"/>
      <c r="FN28" s="12"/>
      <c r="FO28" s="12"/>
      <c r="FP28" s="12"/>
      <c r="FQ28" s="12"/>
      <c r="FR28" s="12"/>
      <c r="FS28" s="12"/>
      <c r="FT28" s="12"/>
      <c r="FU28" s="12"/>
      <c r="FV28" s="12"/>
      <c r="FW28" s="12"/>
      <c r="FX28" s="12"/>
      <c r="FY28" s="12"/>
      <c r="FZ28" s="12"/>
      <c r="GA28" s="12"/>
      <c r="GB28" s="12"/>
      <c r="GC28" s="12"/>
      <c r="GD28" s="12"/>
      <c r="GE28" s="12"/>
      <c r="GF28" s="12"/>
      <c r="GG28" s="12"/>
      <c r="GH28" s="12"/>
      <c r="GI28" s="12"/>
      <c r="GJ28" s="12"/>
      <c r="GK28" s="12"/>
      <c r="GL28" s="12"/>
      <c r="GM28" s="12"/>
      <c r="GN28" s="12"/>
      <c r="GO28" s="12"/>
      <c r="GP28" s="12"/>
      <c r="GQ28" s="12"/>
      <c r="GR28" s="12"/>
      <c r="GS28" s="12"/>
      <c r="GT28" s="12"/>
      <c r="GU28" s="12"/>
      <c r="GV28" s="12"/>
      <c r="GW28" s="12"/>
      <c r="GX28" s="12"/>
      <c r="GY28" s="12"/>
      <c r="GZ28" s="12"/>
      <c r="HA28" s="12"/>
      <c r="HB28" s="12"/>
      <c r="HC28" s="12"/>
      <c r="HD28" s="12"/>
      <c r="HE28" s="12"/>
      <c r="HF28" s="12"/>
      <c r="HG28" s="12"/>
      <c r="HH28" s="12"/>
      <c r="HI28" s="12"/>
      <c r="HJ28" s="12"/>
      <c r="HK28" s="12"/>
      <c r="HL28" s="12"/>
      <c r="HM28" s="12"/>
      <c r="HN28" s="12"/>
      <c r="HO28" s="12"/>
      <c r="HP28" s="12"/>
      <c r="HQ28" s="12"/>
      <c r="HR28" s="12"/>
      <c r="HS28" s="12"/>
      <c r="HT28" s="12"/>
      <c r="HU28" s="12"/>
      <c r="HV28" s="12"/>
      <c r="HW28" s="12"/>
      <c r="HX28" s="12"/>
      <c r="HY28" s="12"/>
      <c r="HZ28" s="12"/>
      <c r="IA28" s="12"/>
      <c r="IB28" s="12"/>
      <c r="IC28" s="12"/>
      <c r="ID28" s="12"/>
      <c r="IE28" s="12"/>
      <c r="IF28" s="12"/>
      <c r="IG28" s="12"/>
      <c r="IH28" s="12"/>
      <c r="II28" s="12"/>
      <c r="IJ28" s="12"/>
      <c r="IK28" s="12"/>
      <c r="IL28" s="12"/>
      <c r="IM28" s="12"/>
      <c r="IN28" s="12"/>
      <c r="IO28" s="12"/>
      <c r="IP28" s="12"/>
      <c r="IQ28" s="12"/>
      <c r="IR28" s="12"/>
      <c r="IS28" s="12"/>
      <c r="IT28" s="12"/>
      <c r="IU28" s="12"/>
      <c r="IV28" s="12"/>
      <c r="IW28" s="12"/>
      <c r="IX28" s="12"/>
      <c r="IY28" s="12"/>
      <c r="IZ28" s="12"/>
      <c r="JA28" s="12"/>
      <c r="JB28" s="12"/>
      <c r="JC28" s="12"/>
      <c r="JD28" s="12"/>
      <c r="JE28" s="12"/>
      <c r="JF28" s="12"/>
      <c r="JG28" s="12"/>
      <c r="JH28" s="12"/>
      <c r="JI28" s="12"/>
      <c r="JJ28" s="12"/>
      <c r="JK28" s="12"/>
      <c r="JL28" s="12"/>
      <c r="JM28" s="12"/>
      <c r="JN28" s="12"/>
      <c r="JO28" s="12"/>
      <c r="JP28" s="12"/>
      <c r="JQ28" s="12"/>
      <c r="JR28" s="12"/>
      <c r="JS28" s="12"/>
      <c r="JT28" s="12"/>
      <c r="JU28" s="12"/>
      <c r="JV28" s="12"/>
      <c r="JW28" s="12"/>
      <c r="JX28" s="12"/>
      <c r="JY28" s="12"/>
      <c r="JZ28" s="12"/>
      <c r="KA28" s="12"/>
      <c r="KB28" s="12"/>
      <c r="KC28" s="12"/>
      <c r="KD28" s="12"/>
      <c r="KE28" s="12"/>
      <c r="KF28" s="12"/>
      <c r="KG28" s="12"/>
      <c r="KH28" s="12"/>
      <c r="KI28" s="12"/>
      <c r="KJ28" s="12"/>
      <c r="KK28" s="12"/>
      <c r="KL28" s="12"/>
      <c r="KM28" s="12"/>
      <c r="KN28" s="12"/>
      <c r="KO28" s="12"/>
      <c r="KP28" s="12"/>
      <c r="KQ28" s="12"/>
      <c r="KR28" s="12"/>
      <c r="KS28" s="12"/>
      <c r="KT28" s="12"/>
      <c r="KU28" s="12"/>
      <c r="KV28" s="12"/>
      <c r="KW28" s="12"/>
      <c r="KX28" s="12"/>
      <c r="KY28" s="12"/>
      <c r="KZ28" s="12"/>
      <c r="LA28" s="12"/>
      <c r="LB28" s="12"/>
      <c r="LC28" s="12"/>
      <c r="LD28" s="12"/>
      <c r="LE28" s="12"/>
      <c r="LF28" s="12"/>
      <c r="LG28" s="12"/>
      <c r="LH28" s="12"/>
      <c r="LI28" s="12"/>
      <c r="LJ28" s="12"/>
      <c r="LK28" s="12"/>
      <c r="LL28" s="12"/>
      <c r="LM28" s="12"/>
      <c r="LN28" s="12"/>
      <c r="LO28" s="12"/>
      <c r="LP28" s="12"/>
      <c r="LQ28" s="12"/>
      <c r="LR28" s="12"/>
      <c r="LS28" s="12"/>
      <c r="LT28" s="12"/>
      <c r="LU28" s="12"/>
      <c r="LV28" s="12"/>
      <c r="LW28" s="12"/>
      <c r="LX28" s="12"/>
      <c r="LY28" s="12"/>
      <c r="LZ28" s="12"/>
      <c r="MA28" s="12"/>
      <c r="MB28" s="12"/>
      <c r="MC28" s="12"/>
      <c r="MD28" s="12"/>
      <c r="ME28" s="12"/>
      <c r="MF28" s="12"/>
      <c r="MG28" s="12"/>
      <c r="MH28" s="12"/>
      <c r="MI28" s="12"/>
      <c r="MJ28" s="12"/>
      <c r="MK28" s="12"/>
      <c r="ML28" s="12"/>
      <c r="MM28" s="12"/>
      <c r="MN28" s="12"/>
      <c r="MO28" s="12"/>
      <c r="MP28" s="12"/>
      <c r="MQ28" s="12"/>
      <c r="MR28" s="12"/>
      <c r="MS28" s="12"/>
      <c r="MT28" s="12"/>
      <c r="MU28" s="12"/>
      <c r="MV28" s="12"/>
      <c r="MW28" s="12"/>
      <c r="MX28" s="12"/>
      <c r="MY28" s="12"/>
      <c r="MZ28" s="12"/>
      <c r="NA28" s="12"/>
      <c r="NB28" s="12"/>
      <c r="NC28" s="12"/>
      <c r="ND28" s="12"/>
      <c r="NE28" s="12"/>
      <c r="NF28" s="12"/>
      <c r="NG28" s="12"/>
      <c r="NH28" s="12"/>
      <c r="NI28" s="12"/>
      <c r="NJ28" s="12"/>
      <c r="NK28" s="12"/>
      <c r="NL28" s="12"/>
      <c r="NM28" s="12"/>
      <c r="NN28" s="12"/>
      <c r="NO28" s="12"/>
      <c r="NP28" s="12"/>
      <c r="NQ28" s="12"/>
      <c r="NR28" s="12"/>
      <c r="NS28" s="12"/>
      <c r="NT28" s="12"/>
      <c r="NU28" s="12"/>
      <c r="NV28" s="12"/>
      <c r="NW28" s="12"/>
      <c r="NX28" s="12"/>
      <c r="NY28" s="12"/>
      <c r="NZ28" s="12"/>
      <c r="OA28" s="12"/>
      <c r="OB28" s="12"/>
      <c r="OC28" s="12"/>
      <c r="OD28" s="12"/>
      <c r="OE28" s="12"/>
      <c r="OF28" s="12"/>
      <c r="OG28" s="12"/>
      <c r="OH28" s="12"/>
      <c r="OI28" s="12"/>
      <c r="OJ28" s="12"/>
      <c r="OK28" s="12"/>
      <c r="OL28" s="12"/>
      <c r="OM28" s="12"/>
      <c r="ON28" s="12"/>
      <c r="OO28" s="12"/>
      <c r="OP28" s="12"/>
      <c r="OQ28" s="12"/>
      <c r="OR28" s="12"/>
      <c r="OS28" s="12"/>
      <c r="OT28" s="12"/>
      <c r="OU28" s="12"/>
      <c r="OV28" s="12"/>
      <c r="OW28" s="12"/>
      <c r="OX28" s="12"/>
      <c r="OY28" s="12"/>
      <c r="OZ28" s="12"/>
      <c r="PA28" s="12"/>
      <c r="PB28" s="12"/>
      <c r="PC28" s="12"/>
      <c r="PD28" s="12"/>
      <c r="PE28" s="12"/>
      <c r="PF28" s="12"/>
      <c r="PG28" s="12"/>
      <c r="PH28" s="12"/>
      <c r="PI28" s="12"/>
      <c r="PJ28" s="12"/>
      <c r="PK28" s="12"/>
      <c r="PL28" s="12"/>
      <c r="PM28" s="12"/>
      <c r="PN28" s="12"/>
      <c r="PO28" s="12"/>
      <c r="PP28" s="12"/>
      <c r="PQ28" s="12"/>
      <c r="PR28" s="12"/>
      <c r="PS28" s="12"/>
      <c r="PT28" s="12"/>
      <c r="PU28" s="12"/>
      <c r="PV28" s="12"/>
      <c r="PW28" s="12"/>
      <c r="PX28" s="12"/>
      <c r="PY28" s="12"/>
      <c r="PZ28" s="12"/>
      <c r="QA28" s="12"/>
      <c r="QB28" s="12"/>
      <c r="QC28" s="12"/>
      <c r="QD28" s="12"/>
      <c r="QE28" s="12"/>
      <c r="QF28" s="12"/>
      <c r="QG28" s="12"/>
      <c r="QH28" s="12"/>
      <c r="QI28" s="12"/>
      <c r="QJ28" s="12"/>
      <c r="QK28" s="12"/>
      <c r="QL28" s="12"/>
      <c r="QM28" s="12"/>
      <c r="QN28" s="12"/>
      <c r="QO28" s="12"/>
      <c r="QP28" s="12"/>
      <c r="QQ28" s="12"/>
      <c r="QR28" s="12"/>
      <c r="QS28" s="12"/>
      <c r="QT28" s="12"/>
      <c r="QU28" s="12"/>
      <c r="QV28" s="12"/>
      <c r="QW28" s="12"/>
      <c r="QX28" s="12"/>
      <c r="QY28" s="12"/>
      <c r="QZ28" s="12"/>
      <c r="RA28" s="12"/>
      <c r="RB28" s="12"/>
      <c r="RC28" s="12"/>
      <c r="RD28" s="12"/>
      <c r="RE28" s="12"/>
      <c r="RF28" s="12"/>
      <c r="RG28" s="12"/>
      <c r="RH28" s="12"/>
      <c r="RI28" s="12"/>
      <c r="RJ28" s="12"/>
      <c r="RK28" s="12"/>
      <c r="RL28" s="12"/>
      <c r="RM28" s="12"/>
      <c r="RN28" s="12"/>
      <c r="RO28" s="12"/>
      <c r="RP28" s="12"/>
      <c r="RQ28" s="12"/>
      <c r="RR28" s="12"/>
      <c r="RS28" s="12"/>
      <c r="RT28" s="12"/>
      <c r="RU28" s="12"/>
      <c r="RV28" s="12"/>
      <c r="RW28" s="12"/>
      <c r="RX28" s="12"/>
      <c r="RY28" s="12"/>
      <c r="RZ28" s="12"/>
      <c r="SA28" s="12"/>
      <c r="SB28" s="12"/>
      <c r="SC28" s="12"/>
      <c r="SD28" s="12"/>
      <c r="SE28" s="12"/>
      <c r="SF28" s="12"/>
      <c r="SG28" s="12"/>
      <c r="SH28" s="12"/>
      <c r="SI28" s="12"/>
      <c r="SJ28" s="12"/>
      <c r="SK28" s="12"/>
      <c r="SL28" s="12"/>
      <c r="SM28" s="12"/>
      <c r="SN28" s="12"/>
      <c r="SO28" s="12"/>
      <c r="SP28" s="12"/>
      <c r="SQ28" s="12"/>
      <c r="SR28" s="12"/>
      <c r="SS28" s="12"/>
      <c r="ST28" s="12"/>
      <c r="SU28" s="12"/>
      <c r="SV28" s="12"/>
      <c r="SW28" s="12"/>
      <c r="SX28" s="12"/>
      <c r="SY28" s="12"/>
      <c r="SZ28" s="12"/>
      <c r="TA28" s="12"/>
      <c r="TB28" s="12"/>
      <c r="TC28" s="12"/>
      <c r="TD28" s="12"/>
      <c r="TE28" s="12"/>
      <c r="TF28" s="12"/>
      <c r="TG28" s="12"/>
      <c r="TH28" s="12"/>
      <c r="TI28" s="12"/>
      <c r="TJ28" s="12"/>
      <c r="TK28" s="12"/>
      <c r="TL28" s="12"/>
      <c r="TM28" s="12"/>
      <c r="TN28" s="12"/>
      <c r="TO28" s="12"/>
      <c r="TP28" s="12"/>
      <c r="TQ28" s="12"/>
      <c r="TR28" s="12"/>
      <c r="TS28" s="12"/>
      <c r="TT28" s="12"/>
      <c r="TU28" s="12"/>
      <c r="TV28" s="12"/>
      <c r="TW28" s="12"/>
      <c r="TX28" s="12"/>
      <c r="TY28" s="12"/>
      <c r="TZ28" s="12"/>
      <c r="UA28" s="12"/>
      <c r="UB28" s="12"/>
      <c r="UC28" s="12"/>
      <c r="UD28" s="12"/>
      <c r="UE28" s="12"/>
      <c r="UF28" s="12"/>
      <c r="UG28" s="12"/>
      <c r="UH28" s="12"/>
      <c r="UI28" s="12"/>
      <c r="UJ28" s="12"/>
      <c r="UK28" s="12"/>
      <c r="UL28" s="12"/>
      <c r="UM28" s="12"/>
      <c r="UN28" s="12"/>
      <c r="UO28" s="12"/>
      <c r="UP28" s="12"/>
      <c r="UQ28" s="12"/>
      <c r="UR28" s="12"/>
      <c r="US28" s="12"/>
      <c r="UT28" s="12"/>
      <c r="UU28" s="12"/>
      <c r="UV28" s="12"/>
      <c r="UW28" s="12"/>
      <c r="UX28" s="12"/>
      <c r="UY28" s="12"/>
      <c r="UZ28" s="12"/>
      <c r="VA28" s="12"/>
      <c r="VB28" s="12"/>
      <c r="VC28" s="12"/>
      <c r="VD28" s="12"/>
      <c r="VE28" s="12"/>
      <c r="VF28" s="12"/>
      <c r="VG28" s="12"/>
      <c r="VH28" s="12"/>
      <c r="VI28" s="12"/>
      <c r="VJ28" s="12"/>
      <c r="VK28" s="12"/>
      <c r="VL28" s="12"/>
      <c r="VM28" s="12"/>
      <c r="VN28" s="12"/>
      <c r="VO28" s="12"/>
      <c r="VP28" s="12"/>
      <c r="VQ28" s="12"/>
      <c r="VR28" s="12"/>
      <c r="VS28" s="12"/>
      <c r="VT28" s="12"/>
      <c r="VU28" s="12"/>
      <c r="VV28" s="12"/>
      <c r="VW28" s="12"/>
      <c r="VX28" s="12"/>
      <c r="VY28" s="12"/>
      <c r="VZ28" s="12"/>
      <c r="WA28" s="12"/>
      <c r="WB28" s="12"/>
      <c r="WC28" s="12"/>
      <c r="WD28" s="12"/>
      <c r="WE28" s="12"/>
      <c r="WF28" s="12"/>
      <c r="WG28" s="12"/>
      <c r="WH28" s="12"/>
      <c r="WI28" s="12"/>
      <c r="WJ28" s="12"/>
      <c r="WK28" s="12"/>
      <c r="WL28" s="12"/>
      <c r="WM28" s="12"/>
      <c r="WN28" s="12"/>
      <c r="WO28" s="12"/>
      <c r="WP28" s="12"/>
      <c r="WQ28" s="12"/>
      <c r="WR28" s="12"/>
      <c r="WS28" s="12"/>
      <c r="WT28" s="12"/>
      <c r="WU28" s="12"/>
      <c r="WV28" s="12"/>
      <c r="WW28" s="12"/>
      <c r="WX28" s="12"/>
      <c r="WY28" s="12"/>
      <c r="WZ28" s="12"/>
      <c r="XA28" s="12"/>
      <c r="XB28" s="12"/>
      <c r="XC28" s="12"/>
      <c r="XD28" s="12"/>
      <c r="XE28" s="12"/>
      <c r="XF28" s="12"/>
      <c r="XG28" s="12"/>
      <c r="XH28" s="12"/>
      <c r="XI28" s="12"/>
      <c r="XJ28" s="12"/>
      <c r="XK28" s="12"/>
      <c r="XL28" s="12"/>
      <c r="XM28" s="12"/>
      <c r="XN28" s="12"/>
      <c r="XO28" s="12"/>
      <c r="XP28" s="12"/>
      <c r="XQ28" s="12"/>
      <c r="XR28" s="12"/>
      <c r="XS28" s="12"/>
      <c r="XT28" s="12"/>
      <c r="XU28" s="12"/>
      <c r="XV28" s="12"/>
      <c r="XW28" s="12"/>
      <c r="XX28" s="12"/>
      <c r="XY28" s="12"/>
      <c r="XZ28" s="12"/>
      <c r="YA28" s="12"/>
      <c r="YB28" s="12"/>
      <c r="YC28" s="12"/>
      <c r="YD28" s="12"/>
      <c r="YE28" s="12"/>
      <c r="YF28" s="12"/>
      <c r="YG28" s="12"/>
      <c r="YH28" s="12"/>
      <c r="YI28" s="12"/>
      <c r="YJ28" s="12"/>
      <c r="YK28" s="12"/>
      <c r="YL28" s="12"/>
      <c r="YM28" s="12"/>
      <c r="YN28" s="12"/>
      <c r="YO28" s="12"/>
      <c r="YP28" s="12"/>
      <c r="YQ28" s="12"/>
      <c r="YR28" s="12"/>
      <c r="YS28" s="12"/>
      <c r="YT28" s="12"/>
      <c r="YU28" s="12"/>
      <c r="YV28" s="12"/>
      <c r="YW28" s="12"/>
      <c r="YX28" s="12"/>
      <c r="YY28" s="12"/>
      <c r="YZ28" s="12"/>
      <c r="ZA28" s="12"/>
      <c r="ZB28" s="12"/>
      <c r="ZC28" s="12"/>
      <c r="ZD28" s="12"/>
      <c r="ZE28" s="12"/>
      <c r="ZF28" s="12"/>
      <c r="ZG28" s="12"/>
      <c r="ZH28" s="12"/>
      <c r="ZI28" s="12"/>
      <c r="ZJ28" s="12"/>
      <c r="ZK28" s="12"/>
      <c r="ZL28" s="12"/>
      <c r="ZM28" s="12"/>
      <c r="ZN28" s="12"/>
      <c r="ZO28" s="12"/>
      <c r="ZP28" s="12"/>
      <c r="ZQ28" s="12"/>
      <c r="ZR28" s="12"/>
      <c r="ZS28" s="12"/>
      <c r="ZT28" s="12"/>
      <c r="ZU28" s="12"/>
      <c r="ZV28" s="12"/>
      <c r="ZW28" s="12"/>
      <c r="ZX28" s="12"/>
      <c r="ZY28" s="12"/>
      <c r="ZZ28" s="12"/>
      <c r="AAA28" s="12"/>
      <c r="AAB28" s="12"/>
      <c r="AAC28" s="12"/>
      <c r="AAD28" s="12"/>
      <c r="AAE28" s="12"/>
      <c r="AAF28" s="12"/>
      <c r="AAG28" s="12"/>
      <c r="AAH28" s="12"/>
      <c r="AAI28" s="12"/>
      <c r="AAJ28" s="12"/>
      <c r="AAK28" s="12"/>
      <c r="AAL28" s="12"/>
      <c r="AAM28" s="12"/>
      <c r="AAN28" s="12"/>
      <c r="AAO28" s="12"/>
      <c r="AAP28" s="12"/>
      <c r="AAQ28" s="12"/>
      <c r="AAR28" s="12"/>
      <c r="AAS28" s="12"/>
      <c r="AAT28" s="12"/>
      <c r="AAU28" s="12"/>
      <c r="AAV28" s="12"/>
      <c r="AAW28" s="12"/>
      <c r="AAX28" s="12"/>
      <c r="AAY28" s="12"/>
      <c r="AAZ28" s="12"/>
      <c r="ABA28" s="12"/>
      <c r="ABB28" s="12"/>
      <c r="ABC28" s="12"/>
      <c r="ABD28" s="12"/>
      <c r="ABE28" s="12"/>
      <c r="ABF28" s="12"/>
      <c r="ABG28" s="12"/>
      <c r="ABH28" s="12"/>
      <c r="ABI28" s="12"/>
      <c r="ABJ28" s="12"/>
      <c r="ABK28" s="12"/>
      <c r="ABL28" s="12"/>
      <c r="ABM28" s="12"/>
      <c r="ABN28" s="12"/>
      <c r="ABO28" s="12"/>
      <c r="ABP28" s="12"/>
      <c r="ABQ28" s="12"/>
      <c r="ABR28" s="12"/>
      <c r="ABS28" s="12"/>
      <c r="ABT28" s="12"/>
      <c r="ABU28" s="12"/>
      <c r="ABV28" s="12"/>
      <c r="ABW28" s="12"/>
      <c r="ABX28" s="12"/>
      <c r="ABY28" s="12"/>
      <c r="ABZ28" s="12"/>
      <c r="ACA28" s="12"/>
      <c r="ACB28" s="12"/>
      <c r="ACC28" s="12"/>
      <c r="ACD28" s="12"/>
      <c r="ACE28" s="12"/>
      <c r="ACF28" s="12"/>
      <c r="ACG28" s="12"/>
      <c r="ACH28" s="12"/>
      <c r="ACI28" s="12"/>
      <c r="ACJ28" s="12"/>
      <c r="ACK28" s="12"/>
      <c r="ACL28" s="12"/>
      <c r="ACM28" s="12"/>
      <c r="ACN28" s="12"/>
      <c r="ACO28" s="12"/>
      <c r="ACP28" s="12"/>
      <c r="ACQ28" s="12"/>
      <c r="ACR28" s="12"/>
      <c r="ACS28" s="12"/>
      <c r="ACT28" s="12"/>
      <c r="ACU28" s="12"/>
      <c r="ACV28" s="12"/>
      <c r="ACW28" s="12"/>
      <c r="ACX28" s="12"/>
      <c r="ACY28" s="12"/>
      <c r="ACZ28" s="12"/>
      <c r="ADA28" s="12"/>
      <c r="ADB28" s="12"/>
      <c r="ADC28" s="12"/>
      <c r="ADD28" s="12"/>
      <c r="ADE28" s="12"/>
      <c r="ADF28" s="12"/>
      <c r="ADG28" s="12"/>
      <c r="ADH28" s="12"/>
      <c r="ADI28" s="12"/>
      <c r="ADJ28" s="12"/>
      <c r="ADK28" s="12"/>
      <c r="ADL28" s="12"/>
      <c r="ADM28" s="12"/>
      <c r="ADN28" s="12"/>
      <c r="ADO28" s="12"/>
      <c r="ADP28" s="12"/>
      <c r="ADQ28" s="12"/>
      <c r="ADR28" s="12"/>
      <c r="ADS28" s="12"/>
      <c r="ADT28" s="12"/>
      <c r="ADU28" s="12"/>
      <c r="ADV28" s="12"/>
      <c r="ADW28" s="12"/>
      <c r="ADX28" s="12"/>
      <c r="ADY28" s="12"/>
      <c r="ADZ28" s="12"/>
      <c r="AEA28" s="12"/>
      <c r="AEB28" s="12"/>
      <c r="AEC28" s="12"/>
      <c r="AED28" s="12"/>
      <c r="AEE28" s="12"/>
      <c r="AEF28" s="12"/>
      <c r="AEG28" s="12"/>
      <c r="AEH28" s="12"/>
      <c r="AEI28" s="12"/>
      <c r="AEJ28" s="12"/>
      <c r="AEK28" s="12"/>
      <c r="AEL28" s="12"/>
      <c r="AEM28" s="12"/>
      <c r="AEN28" s="12"/>
      <c r="AEO28" s="12"/>
      <c r="AEP28" s="12"/>
      <c r="AEQ28" s="12"/>
      <c r="AER28" s="12"/>
      <c r="AES28" s="12"/>
      <c r="AET28" s="12"/>
      <c r="AEU28" s="12"/>
      <c r="AEV28" s="12"/>
      <c r="AEW28" s="12"/>
      <c r="AEX28" s="12"/>
      <c r="AEY28" s="12"/>
      <c r="AEZ28" s="12"/>
      <c r="AFA28" s="12"/>
      <c r="AFB28" s="12"/>
      <c r="AFC28" s="12"/>
      <c r="AFD28" s="12"/>
      <c r="AFE28" s="12"/>
      <c r="AFF28" s="12"/>
      <c r="AFG28" s="12"/>
      <c r="AFH28" s="12"/>
      <c r="AFI28" s="12"/>
      <c r="AFJ28" s="12"/>
      <c r="AFK28" s="12"/>
      <c r="AFL28" s="12"/>
      <c r="AFM28" s="12"/>
      <c r="AFN28" s="12"/>
      <c r="AFO28" s="12"/>
      <c r="AFP28" s="12"/>
      <c r="AFQ28" s="12"/>
      <c r="AFR28" s="12"/>
      <c r="AFS28" s="12"/>
      <c r="AFT28" s="12"/>
      <c r="AFU28" s="12"/>
      <c r="AFV28" s="12"/>
      <c r="AFW28" s="12"/>
      <c r="AFX28" s="12"/>
      <c r="AFY28" s="12"/>
      <c r="AFZ28" s="12"/>
      <c r="AGA28" s="12"/>
      <c r="AGB28" s="12"/>
      <c r="AGC28" s="12"/>
      <c r="AGD28" s="12"/>
      <c r="AGE28" s="12"/>
      <c r="AGF28" s="12"/>
      <c r="AGG28" s="12"/>
      <c r="AGH28" s="12"/>
      <c r="AGI28" s="12"/>
      <c r="AGJ28" s="12"/>
      <c r="AGK28" s="12"/>
      <c r="AGL28" s="12"/>
      <c r="AGM28" s="12"/>
      <c r="AGN28" s="12"/>
      <c r="AGO28" s="12"/>
      <c r="AGP28" s="12"/>
      <c r="AGQ28" s="12"/>
      <c r="AGR28" s="12"/>
      <c r="AGS28" s="12"/>
      <c r="AGT28" s="12"/>
      <c r="AGU28" s="12"/>
      <c r="AGV28" s="12"/>
      <c r="AGW28" s="12"/>
      <c r="AGX28" s="12"/>
      <c r="AGY28" s="12"/>
      <c r="AGZ28" s="12"/>
      <c r="AHA28" s="12"/>
      <c r="AHB28" s="12"/>
      <c r="AHC28" s="12"/>
      <c r="AHD28" s="12"/>
      <c r="AHE28" s="12"/>
      <c r="AHF28" s="12"/>
      <c r="AHG28" s="12"/>
      <c r="AHH28" s="12"/>
      <c r="AHI28" s="12"/>
      <c r="AHJ28" s="12"/>
      <c r="AHK28" s="12"/>
      <c r="AHL28" s="12"/>
      <c r="AHM28" s="12"/>
      <c r="AHN28" s="12"/>
      <c r="AHO28" s="12"/>
      <c r="AHP28" s="12"/>
      <c r="AHQ28" s="12"/>
      <c r="AHR28" s="12"/>
      <c r="AHS28" s="12"/>
      <c r="AHT28" s="12"/>
      <c r="AHU28" s="12"/>
      <c r="AHV28" s="12"/>
      <c r="AHW28" s="12"/>
      <c r="AHX28" s="12"/>
      <c r="AHY28" s="12"/>
      <c r="AHZ28" s="12"/>
      <c r="AIA28" s="12"/>
      <c r="AIB28" s="12"/>
      <c r="AIC28" s="12"/>
      <c r="AID28" s="12"/>
      <c r="AIE28" s="12"/>
      <c r="AIF28" s="12"/>
      <c r="AIG28" s="12"/>
      <c r="AIH28" s="12"/>
      <c r="AII28" s="12"/>
      <c r="AIJ28" s="12"/>
      <c r="AIK28" s="12"/>
      <c r="AIL28" s="12"/>
      <c r="AIM28" s="12"/>
      <c r="AIN28" s="12"/>
      <c r="AIO28" s="12"/>
      <c r="AIP28" s="12"/>
      <c r="AIQ28" s="12"/>
      <c r="AIR28" s="12"/>
      <c r="AIS28" s="12"/>
      <c r="AIT28" s="12"/>
      <c r="AIU28" s="12"/>
      <c r="AIV28" s="12"/>
      <c r="AIW28" s="12"/>
      <c r="AIX28" s="12"/>
      <c r="AIY28" s="12"/>
      <c r="AIZ28" s="12"/>
      <c r="AJA28" s="12"/>
      <c r="AJB28" s="12"/>
      <c r="AJC28" s="12"/>
      <c r="AJD28" s="12"/>
      <c r="AJE28" s="12"/>
      <c r="AJF28" s="12"/>
      <c r="AJG28" s="12"/>
      <c r="AJH28" s="12"/>
      <c r="AJI28" s="12"/>
      <c r="AJJ28" s="12"/>
      <c r="AJK28" s="12"/>
      <c r="AJL28" s="12"/>
      <c r="AJM28" s="12"/>
      <c r="AJN28" s="12"/>
      <c r="AJO28" s="12"/>
      <c r="AJP28" s="12"/>
      <c r="AJQ28" s="12"/>
      <c r="AJR28" s="12"/>
      <c r="AJS28" s="12"/>
      <c r="AJT28" s="12"/>
      <c r="AJU28" s="12"/>
      <c r="AJV28" s="12"/>
      <c r="AJW28" s="12"/>
      <c r="AJX28" s="12"/>
      <c r="AJY28" s="12"/>
      <c r="AJZ28" s="12"/>
      <c r="AKA28" s="12"/>
      <c r="AKB28" s="12"/>
      <c r="AKC28" s="12"/>
      <c r="AKD28" s="12"/>
      <c r="AKE28" s="12"/>
      <c r="AKF28" s="12"/>
      <c r="AKG28" s="12"/>
      <c r="AKH28" s="12"/>
      <c r="AKI28" s="12"/>
      <c r="AKJ28" s="12"/>
      <c r="AKK28" s="12"/>
      <c r="AKL28" s="12"/>
      <c r="AKM28" s="12"/>
      <c r="AKN28" s="12"/>
      <c r="AKO28" s="12"/>
      <c r="AKP28" s="12"/>
      <c r="AKQ28" s="12"/>
      <c r="AKR28" s="12"/>
      <c r="AKS28" s="12"/>
      <c r="AKT28" s="12"/>
      <c r="AKU28" s="12"/>
      <c r="AKV28" s="12"/>
      <c r="AKW28" s="12"/>
      <c r="AKX28" s="12"/>
      <c r="AKY28" s="12"/>
      <c r="AKZ28" s="12"/>
      <c r="ALA28" s="12"/>
      <c r="ALB28" s="12"/>
      <c r="ALC28" s="12"/>
      <c r="ALD28" s="12"/>
      <c r="ALE28" s="12"/>
      <c r="ALF28" s="12"/>
      <c r="ALG28" s="12"/>
      <c r="ALH28" s="12"/>
      <c r="ALI28" s="12"/>
      <c r="ALJ28" s="12"/>
      <c r="ALK28" s="12"/>
      <c r="ALL28" s="12"/>
      <c r="ALM28" s="12"/>
      <c r="ALN28" s="12"/>
      <c r="ALO28" s="12"/>
      <c r="ALP28" s="12"/>
      <c r="ALQ28" s="12"/>
      <c r="ALR28" s="12"/>
      <c r="ALS28" s="12"/>
      <c r="ALT28" s="12"/>
      <c r="ALU28" s="12"/>
      <c r="ALV28" s="12"/>
      <c r="ALW28" s="12"/>
      <c r="ALX28" s="12"/>
      <c r="ALY28" s="12"/>
      <c r="ALZ28" s="12"/>
      <c r="AMA28" s="12"/>
      <c r="AMB28" s="12"/>
      <c r="AMC28" s="12"/>
      <c r="AMD28" s="12"/>
      <c r="AME28" s="12"/>
      <c r="AMF28" s="12"/>
      <c r="AMG28" s="12"/>
      <c r="AMH28" s="12"/>
      <c r="AMI28" s="12"/>
      <c r="AMJ28" s="12"/>
      <c r="AMK28" s="12"/>
      <c r="AML28" s="12"/>
      <c r="AMM28" s="12"/>
      <c r="AMN28" s="12"/>
      <c r="AMO28" s="12"/>
      <c r="AMP28" s="12"/>
      <c r="AMQ28" s="12"/>
      <c r="AMR28" s="12"/>
      <c r="AMS28" s="12"/>
      <c r="AMT28" s="12"/>
      <c r="AMU28" s="12"/>
      <c r="AMV28" s="12"/>
      <c r="AMW28" s="12"/>
      <c r="AMX28" s="12"/>
      <c r="AMY28" s="12"/>
      <c r="AMZ28" s="12"/>
      <c r="ANA28" s="12"/>
      <c r="ANB28" s="12"/>
      <c r="ANC28" s="12"/>
      <c r="AND28" s="12"/>
      <c r="ANE28" s="12"/>
      <c r="ANF28" s="12"/>
      <c r="ANG28" s="12"/>
      <c r="ANH28" s="12"/>
      <c r="ANI28" s="12"/>
      <c r="ANJ28" s="12"/>
      <c r="ANK28" s="12"/>
      <c r="ANL28" s="12"/>
      <c r="ANM28" s="12"/>
      <c r="ANN28" s="12"/>
      <c r="ANO28" s="12"/>
      <c r="ANP28" s="12"/>
      <c r="ANQ28" s="12"/>
      <c r="ANR28" s="12"/>
      <c r="ANS28" s="12"/>
      <c r="ANT28" s="12"/>
      <c r="ANU28" s="12"/>
      <c r="ANV28" s="12"/>
      <c r="ANW28" s="12"/>
      <c r="ANX28" s="12"/>
      <c r="ANY28" s="12"/>
      <c r="ANZ28" s="12"/>
      <c r="AOA28" s="12"/>
      <c r="AOB28" s="12"/>
      <c r="AOC28" s="12"/>
      <c r="AOD28" s="12"/>
      <c r="AOE28" s="12"/>
      <c r="AOF28" s="12"/>
      <c r="AOG28" s="12"/>
      <c r="AOH28" s="12"/>
      <c r="AOI28" s="12"/>
      <c r="AOJ28" s="12"/>
      <c r="AOK28" s="12"/>
      <c r="AOL28" s="12"/>
      <c r="AOM28" s="12"/>
      <c r="AON28" s="12"/>
      <c r="AOO28" s="12"/>
      <c r="AOP28" s="12"/>
      <c r="AOQ28" s="12"/>
      <c r="AOR28" s="12"/>
      <c r="AOS28" s="12"/>
      <c r="AOT28" s="12"/>
      <c r="AOU28" s="12"/>
      <c r="AOV28" s="12"/>
      <c r="AOW28" s="12"/>
      <c r="AOX28" s="12"/>
      <c r="AOY28" s="12"/>
      <c r="AOZ28" s="12"/>
      <c r="APA28" s="12"/>
      <c r="APB28" s="12"/>
      <c r="APC28" s="12"/>
      <c r="APD28" s="12"/>
      <c r="APE28" s="12"/>
      <c r="APF28" s="12"/>
      <c r="APG28" s="12"/>
      <c r="APH28" s="12"/>
      <c r="API28" s="12"/>
      <c r="APJ28" s="12"/>
      <c r="APK28" s="12"/>
      <c r="APL28" s="12"/>
      <c r="APM28" s="12"/>
      <c r="APN28" s="12"/>
      <c r="APO28" s="12"/>
      <c r="APP28" s="12"/>
      <c r="APQ28" s="12"/>
      <c r="APR28" s="12"/>
      <c r="APS28" s="12"/>
      <c r="APT28" s="12"/>
      <c r="APU28" s="12"/>
      <c r="APV28" s="12"/>
      <c r="APW28" s="12"/>
      <c r="APX28" s="12"/>
      <c r="APY28" s="12"/>
      <c r="APZ28" s="12"/>
      <c r="AQA28" s="12"/>
      <c r="AQB28" s="12"/>
      <c r="AQC28" s="12"/>
      <c r="AQD28" s="12"/>
      <c r="AQE28" s="12"/>
      <c r="AQF28" s="12"/>
      <c r="AQG28" s="12"/>
      <c r="AQH28" s="12"/>
      <c r="AQI28" s="12"/>
      <c r="AQJ28" s="12"/>
      <c r="AQK28" s="12"/>
      <c r="AQL28" s="12"/>
      <c r="AQM28" s="12"/>
      <c r="AQN28" s="12"/>
      <c r="AQO28" s="12"/>
      <c r="AQP28" s="12"/>
      <c r="AQQ28" s="12"/>
      <c r="AQR28" s="12"/>
      <c r="AQS28" s="12"/>
      <c r="AQT28" s="12"/>
      <c r="AQU28" s="12"/>
      <c r="AQV28" s="12"/>
      <c r="AQW28" s="12"/>
      <c r="AQX28" s="12"/>
      <c r="AQY28" s="12"/>
      <c r="AQZ28" s="12"/>
      <c r="ARA28" s="12"/>
      <c r="ARB28" s="12"/>
      <c r="ARC28" s="12"/>
      <c r="ARD28" s="12"/>
      <c r="ARE28" s="12"/>
      <c r="ARF28" s="12"/>
      <c r="ARG28" s="12"/>
      <c r="ARH28" s="12"/>
      <c r="ARI28" s="12"/>
      <c r="ARJ28" s="12"/>
      <c r="ARK28" s="12"/>
      <c r="ARL28" s="12"/>
      <c r="ARM28" s="12"/>
      <c r="ARN28" s="12"/>
      <c r="ARO28" s="12"/>
      <c r="ARP28" s="12"/>
      <c r="ARQ28" s="12"/>
      <c r="ARR28" s="12"/>
      <c r="ARS28" s="12"/>
      <c r="ART28" s="12"/>
      <c r="ARU28" s="12"/>
      <c r="ARV28" s="12"/>
      <c r="ARW28" s="12"/>
      <c r="ARX28" s="12"/>
      <c r="ARY28" s="12"/>
      <c r="ARZ28" s="12"/>
      <c r="ASA28" s="12"/>
      <c r="ASB28" s="12"/>
      <c r="ASC28" s="12"/>
      <c r="ASD28" s="12"/>
      <c r="ASE28" s="12"/>
      <c r="ASF28" s="12"/>
      <c r="ASG28" s="12"/>
      <c r="ASH28" s="12"/>
      <c r="ASI28" s="12"/>
      <c r="ASJ28" s="12"/>
      <c r="ASK28" s="12"/>
      <c r="ASL28" s="12"/>
      <c r="ASM28" s="12"/>
      <c r="ASN28" s="12"/>
      <c r="ASO28" s="12"/>
      <c r="ASP28" s="12"/>
      <c r="ASQ28" s="12"/>
      <c r="ASR28" s="12"/>
      <c r="ASS28" s="12"/>
      <c r="AST28" s="12"/>
      <c r="ASU28" s="12"/>
      <c r="ASV28" s="12"/>
      <c r="ASW28" s="12"/>
      <c r="ASX28" s="12"/>
      <c r="ASY28" s="12"/>
      <c r="ASZ28" s="12"/>
      <c r="ATA28" s="12"/>
      <c r="ATB28" s="12"/>
      <c r="ATC28" s="12"/>
      <c r="ATD28" s="12"/>
      <c r="ATE28" s="12"/>
      <c r="ATF28" s="12"/>
      <c r="ATG28" s="12"/>
      <c r="ATH28" s="12"/>
      <c r="ATI28" s="12"/>
      <c r="ATJ28" s="12"/>
      <c r="ATK28" s="12"/>
      <c r="ATL28" s="12"/>
      <c r="ATM28" s="12"/>
      <c r="ATN28" s="12"/>
      <c r="ATO28" s="12"/>
      <c r="ATP28" s="12"/>
      <c r="ATQ28" s="12"/>
      <c r="ATR28" s="12"/>
      <c r="ATS28" s="12"/>
      <c r="ATT28" s="12"/>
      <c r="ATU28" s="12"/>
      <c r="ATV28" s="12"/>
      <c r="ATW28" s="12"/>
      <c r="ATX28" s="12"/>
      <c r="ATY28" s="12"/>
      <c r="ATZ28" s="12"/>
      <c r="AUA28" s="12"/>
      <c r="AUB28" s="12"/>
      <c r="AUC28" s="12"/>
      <c r="AUD28" s="12"/>
      <c r="AUE28" s="12"/>
      <c r="AUF28" s="12"/>
      <c r="AUG28" s="12"/>
      <c r="AUH28" s="12"/>
      <c r="AUI28" s="12"/>
      <c r="AUJ28" s="12"/>
      <c r="AUK28" s="12"/>
      <c r="AUL28" s="12"/>
      <c r="AUM28" s="12"/>
      <c r="AUN28" s="12"/>
      <c r="AUO28" s="12"/>
      <c r="AUP28" s="12"/>
      <c r="AUQ28" s="12"/>
      <c r="AUR28" s="12"/>
      <c r="AUS28" s="12"/>
      <c r="AUT28" s="12"/>
      <c r="AUU28" s="12"/>
      <c r="AUV28" s="12"/>
      <c r="AUW28" s="12"/>
      <c r="AUX28" s="12"/>
      <c r="AUY28" s="12"/>
      <c r="AUZ28" s="12"/>
      <c r="AVA28" s="12"/>
      <c r="AVB28" s="12"/>
      <c r="AVC28" s="12"/>
      <c r="AVD28" s="12"/>
      <c r="AVE28" s="12"/>
      <c r="AVF28" s="12"/>
      <c r="AVG28" s="12"/>
      <c r="AVH28" s="12"/>
      <c r="AVI28" s="12"/>
      <c r="AVJ28" s="12"/>
      <c r="AVK28" s="12"/>
      <c r="AVL28" s="12"/>
      <c r="AVM28" s="12"/>
      <c r="AVN28" s="12"/>
      <c r="AVO28" s="12"/>
      <c r="AVP28" s="12"/>
      <c r="AVQ28" s="12"/>
      <c r="AVR28" s="12"/>
      <c r="AVS28" s="12"/>
      <c r="AVT28" s="12"/>
      <c r="AVU28" s="12"/>
      <c r="AVV28" s="12"/>
      <c r="AVW28" s="12"/>
      <c r="AVX28" s="12"/>
      <c r="AVY28" s="12"/>
      <c r="AVZ28" s="12"/>
      <c r="AWA28" s="12"/>
      <c r="AWB28" s="12"/>
      <c r="AWC28" s="12"/>
      <c r="AWD28" s="12"/>
      <c r="AWE28" s="12"/>
      <c r="AWF28" s="12"/>
      <c r="AWG28" s="12"/>
      <c r="AWH28" s="12"/>
      <c r="AWI28" s="12"/>
      <c r="AWJ28" s="12"/>
      <c r="AWK28" s="12"/>
      <c r="AWL28" s="12"/>
      <c r="AWM28" s="12"/>
      <c r="AWN28" s="12"/>
      <c r="AWO28" s="12"/>
      <c r="AWP28" s="12"/>
      <c r="AWQ28" s="12"/>
      <c r="AWR28" s="12"/>
      <c r="AWS28" s="12"/>
      <c r="AWT28" s="12"/>
      <c r="AWU28" s="12"/>
      <c r="AWV28" s="12"/>
      <c r="AWW28" s="12"/>
      <c r="AWX28" s="12"/>
      <c r="AWY28" s="12"/>
      <c r="AWZ28" s="12"/>
      <c r="AXA28" s="12"/>
      <c r="AXB28" s="12"/>
      <c r="AXC28" s="12"/>
      <c r="AXD28" s="12"/>
      <c r="AXE28" s="12"/>
      <c r="AXF28" s="12"/>
      <c r="AXG28" s="12"/>
      <c r="AXH28" s="12"/>
      <c r="AXI28" s="12"/>
      <c r="AXJ28" s="12"/>
      <c r="AXK28" s="12"/>
      <c r="AXL28" s="12"/>
      <c r="AXM28" s="12"/>
      <c r="AXN28" s="12"/>
      <c r="AXO28" s="12"/>
      <c r="AXP28" s="12"/>
      <c r="AXQ28" s="12"/>
      <c r="AXR28" s="12"/>
      <c r="AXS28" s="12"/>
      <c r="AXT28" s="12"/>
      <c r="AXU28" s="12"/>
      <c r="AXV28" s="12"/>
      <c r="AXW28" s="12"/>
      <c r="AXX28" s="12"/>
      <c r="AXY28" s="12"/>
      <c r="AXZ28" s="12"/>
      <c r="AYA28" s="12"/>
      <c r="AYB28" s="12"/>
      <c r="AYC28" s="12"/>
      <c r="AYD28" s="12"/>
      <c r="AYE28" s="12"/>
      <c r="AYF28" s="12"/>
      <c r="AYG28" s="12"/>
      <c r="AYH28" s="12"/>
      <c r="AYI28" s="12"/>
      <c r="AYJ28" s="12"/>
      <c r="AYK28" s="12"/>
      <c r="AYL28" s="12"/>
      <c r="AYM28" s="12"/>
      <c r="AYN28" s="12"/>
      <c r="AYO28" s="12"/>
      <c r="AYP28" s="12"/>
      <c r="AYQ28" s="12"/>
      <c r="AYR28" s="12"/>
      <c r="AYS28" s="12"/>
      <c r="AYT28" s="12"/>
      <c r="AYU28" s="12"/>
      <c r="AYV28" s="12"/>
      <c r="AYW28" s="12"/>
      <c r="AYX28" s="12"/>
      <c r="AYY28" s="12"/>
      <c r="AYZ28" s="12"/>
      <c r="AZA28" s="12"/>
      <c r="AZB28" s="12"/>
      <c r="AZC28" s="12"/>
      <c r="AZD28" s="12"/>
      <c r="AZE28" s="12"/>
      <c r="AZF28" s="12"/>
      <c r="AZG28" s="12"/>
      <c r="AZH28" s="12"/>
      <c r="AZI28" s="12"/>
      <c r="AZJ28" s="12"/>
      <c r="AZK28" s="12"/>
      <c r="AZL28" s="12"/>
      <c r="AZM28" s="12"/>
      <c r="AZN28" s="12"/>
      <c r="AZO28" s="12"/>
      <c r="AZP28" s="12"/>
      <c r="AZQ28" s="12"/>
      <c r="AZR28" s="12"/>
      <c r="AZS28" s="12"/>
      <c r="AZT28" s="12"/>
      <c r="AZU28" s="12"/>
      <c r="AZV28" s="12"/>
      <c r="AZW28" s="12"/>
      <c r="AZX28" s="12"/>
      <c r="AZY28" s="12"/>
      <c r="AZZ28" s="12"/>
      <c r="BAA28" s="12"/>
      <c r="BAB28" s="12"/>
      <c r="BAC28" s="12"/>
      <c r="BAD28" s="12"/>
      <c r="BAE28" s="12"/>
      <c r="BAF28" s="12"/>
      <c r="BAG28" s="12"/>
      <c r="BAH28" s="12"/>
      <c r="BAI28" s="12"/>
      <c r="BAJ28" s="12"/>
      <c r="BAK28" s="12"/>
      <c r="BAL28" s="12"/>
      <c r="BAM28" s="12"/>
      <c r="BAN28" s="12"/>
      <c r="BAO28" s="12"/>
      <c r="BAP28" s="12"/>
      <c r="BAQ28" s="12"/>
      <c r="BAR28" s="12"/>
      <c r="BAS28" s="12"/>
      <c r="BAT28" s="12"/>
      <c r="BAU28" s="12"/>
      <c r="BAV28" s="12"/>
      <c r="BAW28" s="12"/>
      <c r="BAX28" s="12"/>
      <c r="BAY28" s="12"/>
      <c r="BAZ28" s="12"/>
      <c r="BBA28" s="12"/>
      <c r="BBB28" s="12"/>
      <c r="BBC28" s="12"/>
      <c r="BBD28" s="12"/>
      <c r="BBE28" s="12"/>
      <c r="BBF28" s="12"/>
      <c r="BBG28" s="12"/>
      <c r="BBH28" s="12"/>
      <c r="BBI28" s="12"/>
      <c r="BBJ28" s="12"/>
      <c r="BBK28" s="12"/>
      <c r="BBL28" s="12"/>
      <c r="BBM28" s="12"/>
      <c r="BBN28" s="12"/>
      <c r="BBO28" s="12"/>
      <c r="BBP28" s="12"/>
      <c r="BBQ28" s="12"/>
      <c r="BBR28" s="12"/>
      <c r="BBS28" s="12"/>
      <c r="BBT28" s="12"/>
      <c r="BBU28" s="12"/>
      <c r="BBV28" s="12"/>
      <c r="BBW28" s="12"/>
      <c r="BBX28" s="12"/>
      <c r="BBY28" s="12"/>
      <c r="BBZ28" s="12"/>
      <c r="BCA28" s="12"/>
      <c r="BCB28" s="12"/>
      <c r="BCC28" s="12"/>
      <c r="BCD28" s="12"/>
      <c r="BCE28" s="12"/>
      <c r="BCF28" s="12"/>
      <c r="BCG28" s="12"/>
      <c r="BCH28" s="12"/>
      <c r="BCI28" s="12"/>
      <c r="BCJ28" s="12"/>
      <c r="BCK28" s="12"/>
      <c r="BCL28" s="12"/>
      <c r="BCM28" s="12"/>
      <c r="BCN28" s="12"/>
      <c r="BCO28" s="12"/>
      <c r="BCP28" s="12"/>
      <c r="BCQ28" s="12"/>
      <c r="BCR28" s="12"/>
      <c r="BCS28" s="12"/>
      <c r="BCT28" s="12"/>
      <c r="BCU28" s="12"/>
      <c r="BCV28" s="12"/>
      <c r="BCW28" s="12"/>
      <c r="BCX28" s="12"/>
      <c r="BCY28" s="12"/>
      <c r="BCZ28" s="12"/>
      <c r="BDA28" s="12"/>
      <c r="BDB28" s="12"/>
      <c r="BDC28" s="12"/>
      <c r="BDD28" s="12"/>
      <c r="BDE28" s="12"/>
      <c r="BDF28" s="12"/>
      <c r="BDG28" s="12"/>
      <c r="BDH28" s="12"/>
      <c r="BDI28" s="12"/>
      <c r="BDJ28" s="12"/>
      <c r="BDK28" s="12"/>
      <c r="BDL28" s="12"/>
      <c r="BDM28" s="12"/>
      <c r="BDN28" s="12"/>
      <c r="BDO28" s="12"/>
      <c r="BDP28" s="12"/>
      <c r="BDQ28" s="12"/>
      <c r="BDR28" s="12"/>
      <c r="BDS28" s="12"/>
      <c r="BDT28" s="12"/>
      <c r="BDU28" s="12"/>
      <c r="BDV28" s="12"/>
      <c r="BDW28" s="12"/>
      <c r="BDX28" s="12"/>
      <c r="BDY28" s="12"/>
      <c r="BDZ28" s="12"/>
      <c r="BEA28" s="12"/>
      <c r="BEB28" s="12"/>
      <c r="BEC28" s="12"/>
      <c r="BED28" s="12"/>
      <c r="BEE28" s="12"/>
      <c r="BEF28" s="12"/>
      <c r="BEG28" s="12"/>
      <c r="BEH28" s="12"/>
      <c r="BEI28" s="12"/>
      <c r="BEJ28" s="12"/>
      <c r="BEK28" s="12"/>
      <c r="BEL28" s="12"/>
      <c r="BEM28" s="12"/>
      <c r="BEN28" s="12"/>
      <c r="BEO28" s="12"/>
      <c r="BEP28" s="12"/>
      <c r="BEQ28" s="12"/>
      <c r="BER28" s="12"/>
      <c r="BES28" s="12"/>
      <c r="BET28" s="12"/>
      <c r="BEU28" s="12"/>
      <c r="BEV28" s="12"/>
      <c r="BEW28" s="12"/>
      <c r="BEX28" s="12"/>
      <c r="BEY28" s="12"/>
      <c r="BEZ28" s="12"/>
      <c r="BFA28" s="12"/>
      <c r="BFB28" s="12"/>
      <c r="BFC28" s="12"/>
      <c r="BFD28" s="12"/>
      <c r="BFE28" s="12"/>
      <c r="BFF28" s="12"/>
      <c r="BFG28" s="12"/>
      <c r="BFH28" s="12"/>
      <c r="BFI28" s="12"/>
      <c r="BFJ28" s="12"/>
      <c r="BFK28" s="12"/>
      <c r="BFL28" s="12"/>
      <c r="BFM28" s="12"/>
      <c r="BFN28" s="12"/>
      <c r="BFO28" s="12"/>
      <c r="BFP28" s="12"/>
      <c r="BFQ28" s="12"/>
      <c r="BFR28" s="12"/>
      <c r="BFS28" s="12"/>
      <c r="BFT28" s="12"/>
      <c r="BFU28" s="12"/>
      <c r="BFV28" s="12"/>
      <c r="BFW28" s="12"/>
      <c r="BFX28" s="12"/>
      <c r="BFY28" s="12"/>
      <c r="BFZ28" s="12"/>
      <c r="BGA28" s="12"/>
      <c r="BGB28" s="12"/>
      <c r="BGC28" s="12"/>
      <c r="BGD28" s="12"/>
      <c r="BGE28" s="12"/>
      <c r="BGF28" s="12"/>
      <c r="BGG28" s="12"/>
      <c r="BGH28" s="12"/>
      <c r="BGI28" s="12"/>
      <c r="BGJ28" s="12"/>
      <c r="BGK28" s="12"/>
      <c r="BGL28" s="12"/>
      <c r="BGM28" s="12"/>
      <c r="BGN28" s="12"/>
      <c r="BGO28" s="12"/>
      <c r="BGP28" s="12"/>
      <c r="BGQ28" s="12"/>
      <c r="BGR28" s="12"/>
      <c r="BGS28" s="12"/>
      <c r="BGT28" s="12"/>
      <c r="BGU28" s="12"/>
      <c r="BGV28" s="12"/>
      <c r="BGW28" s="12"/>
      <c r="BGX28" s="12"/>
      <c r="BGY28" s="12"/>
      <c r="BGZ28" s="12"/>
      <c r="BHA28" s="12"/>
      <c r="BHB28" s="12"/>
      <c r="BHC28" s="12"/>
      <c r="BHD28" s="12"/>
      <c r="BHE28" s="12"/>
      <c r="BHF28" s="12"/>
      <c r="BHG28" s="12"/>
      <c r="BHH28" s="12"/>
      <c r="BHI28" s="12"/>
      <c r="BHJ28" s="12"/>
      <c r="BHK28" s="12"/>
      <c r="BHL28" s="12"/>
      <c r="BHM28" s="12"/>
      <c r="BHN28" s="12"/>
      <c r="BHO28" s="12"/>
      <c r="BHP28" s="12"/>
      <c r="BHQ28" s="12"/>
      <c r="BHR28" s="12"/>
      <c r="BHS28" s="12"/>
      <c r="BHT28" s="12"/>
      <c r="BHU28" s="12"/>
      <c r="BHV28" s="12"/>
      <c r="BHW28" s="12"/>
      <c r="BHX28" s="12"/>
      <c r="BHY28" s="12"/>
      <c r="BHZ28" s="12"/>
      <c r="BIA28" s="12"/>
      <c r="BIB28" s="12"/>
      <c r="BIC28" s="12"/>
      <c r="BID28" s="12"/>
      <c r="BIE28" s="12"/>
      <c r="BIF28" s="12"/>
      <c r="BIG28" s="12"/>
      <c r="BIH28" s="12"/>
      <c r="BII28" s="12"/>
      <c r="BIJ28" s="12"/>
      <c r="BIK28" s="12"/>
      <c r="BIL28" s="12"/>
      <c r="BIM28" s="12"/>
      <c r="BIN28" s="12"/>
      <c r="BIO28" s="12"/>
      <c r="BIP28" s="12"/>
      <c r="BIQ28" s="12"/>
      <c r="BIR28" s="12"/>
      <c r="BIS28" s="12"/>
      <c r="BIT28" s="12"/>
      <c r="BIU28" s="12"/>
      <c r="BIV28" s="12"/>
      <c r="BIW28" s="12"/>
      <c r="BIX28" s="12"/>
      <c r="BIY28" s="12"/>
      <c r="BIZ28" s="12"/>
      <c r="BJA28" s="12"/>
      <c r="BJB28" s="12"/>
      <c r="BJC28" s="12"/>
      <c r="BJD28" s="12"/>
      <c r="BJE28" s="12"/>
      <c r="BJF28" s="12"/>
      <c r="BJG28" s="12"/>
      <c r="BJH28" s="12"/>
      <c r="BJI28" s="12"/>
      <c r="BJJ28" s="12"/>
      <c r="BJK28" s="12"/>
      <c r="BJL28" s="12"/>
      <c r="BJM28" s="12"/>
      <c r="BJN28" s="12"/>
      <c r="BJO28" s="12"/>
      <c r="BJP28" s="12"/>
      <c r="BJQ28" s="12"/>
      <c r="BJR28" s="12"/>
      <c r="BJS28" s="12"/>
      <c r="BJT28" s="12"/>
      <c r="BJU28" s="12"/>
      <c r="BJV28" s="12"/>
      <c r="BJW28" s="12"/>
      <c r="BJX28" s="12"/>
      <c r="BJY28" s="12"/>
      <c r="BJZ28" s="12"/>
      <c r="BKA28" s="12"/>
      <c r="BKB28" s="12"/>
      <c r="BKC28" s="12"/>
      <c r="BKD28" s="12"/>
      <c r="BKE28" s="12"/>
      <c r="BKF28" s="12"/>
      <c r="BKG28" s="12"/>
      <c r="BKH28" s="12"/>
      <c r="BKI28" s="12"/>
      <c r="BKJ28" s="12"/>
      <c r="BKK28" s="12"/>
      <c r="BKL28" s="12"/>
      <c r="BKM28" s="12"/>
      <c r="BKN28" s="12"/>
      <c r="BKO28" s="12"/>
      <c r="BKP28" s="12"/>
      <c r="BKQ28" s="12"/>
      <c r="BKR28" s="12"/>
      <c r="BKS28" s="12"/>
      <c r="BKT28" s="12"/>
      <c r="BKU28" s="12"/>
      <c r="BKV28" s="12"/>
      <c r="BKW28" s="12"/>
      <c r="BKX28" s="12"/>
      <c r="BKY28" s="12"/>
      <c r="BKZ28" s="12"/>
      <c r="BLA28" s="12"/>
      <c r="BLB28" s="12"/>
      <c r="BLC28" s="12"/>
      <c r="BLD28" s="12"/>
      <c r="BLE28" s="12"/>
      <c r="BLF28" s="12"/>
      <c r="BLG28" s="12"/>
      <c r="BLH28" s="12"/>
      <c r="BLI28" s="12"/>
      <c r="BLJ28" s="12"/>
      <c r="BLK28" s="12"/>
      <c r="BLL28" s="12"/>
      <c r="BLM28" s="12"/>
      <c r="BLN28" s="12"/>
      <c r="BLO28" s="12"/>
      <c r="BLP28" s="12"/>
      <c r="BLQ28" s="12"/>
      <c r="BLR28" s="12"/>
      <c r="BLS28" s="12"/>
      <c r="BLT28" s="12"/>
      <c r="BLU28" s="12"/>
      <c r="BLV28" s="12"/>
      <c r="BLW28" s="12"/>
      <c r="BLX28" s="12"/>
      <c r="BLY28" s="12"/>
      <c r="BLZ28" s="12"/>
      <c r="BMA28" s="12"/>
      <c r="BMB28" s="12"/>
      <c r="BMC28" s="12"/>
      <c r="BMD28" s="12"/>
      <c r="BME28" s="12"/>
      <c r="BMF28" s="12"/>
      <c r="BMG28" s="12"/>
      <c r="BMH28" s="12"/>
      <c r="BMI28" s="12"/>
      <c r="BMJ28" s="12"/>
      <c r="BMK28" s="12"/>
      <c r="BML28" s="12"/>
      <c r="BMM28" s="12"/>
      <c r="BMN28" s="12"/>
      <c r="BMO28" s="12"/>
      <c r="BMP28" s="12"/>
      <c r="BMQ28" s="12"/>
      <c r="BMR28" s="12"/>
      <c r="BMS28" s="12"/>
      <c r="BMT28" s="12"/>
      <c r="BMU28" s="12"/>
      <c r="BMV28" s="12"/>
      <c r="BMW28" s="12"/>
      <c r="BMX28" s="12"/>
      <c r="BMY28" s="12"/>
      <c r="BMZ28" s="12"/>
      <c r="BNA28" s="12"/>
      <c r="BNB28" s="12"/>
      <c r="BNC28" s="12"/>
      <c r="BND28" s="12"/>
      <c r="BNE28" s="12"/>
      <c r="BNF28" s="12"/>
      <c r="BNG28" s="12"/>
      <c r="BNH28" s="12"/>
      <c r="BNI28" s="12"/>
      <c r="BNJ28" s="12"/>
      <c r="BNK28" s="12"/>
      <c r="BNL28" s="12"/>
      <c r="BNM28" s="12"/>
      <c r="BNN28" s="12"/>
      <c r="BNO28" s="12"/>
      <c r="BNP28" s="12"/>
      <c r="BNQ28" s="12"/>
      <c r="BNR28" s="12"/>
      <c r="BNS28" s="12"/>
      <c r="BNT28" s="12"/>
      <c r="BNU28" s="12"/>
      <c r="BNV28" s="12"/>
      <c r="BNW28" s="12"/>
      <c r="BNX28" s="12"/>
      <c r="BNY28" s="12"/>
      <c r="BNZ28" s="12"/>
      <c r="BOA28" s="12"/>
      <c r="BOB28" s="12"/>
      <c r="BOC28" s="12"/>
      <c r="BOD28" s="12"/>
      <c r="BOE28" s="12"/>
      <c r="BOF28" s="12"/>
      <c r="BOG28" s="12"/>
      <c r="BOH28" s="12"/>
      <c r="BOI28" s="12"/>
      <c r="BOJ28" s="12"/>
      <c r="BOK28" s="12"/>
      <c r="BOL28" s="12"/>
      <c r="BOM28" s="12"/>
      <c r="BON28" s="12"/>
      <c r="BOO28" s="12"/>
      <c r="BOP28" s="12"/>
      <c r="BOQ28" s="12"/>
      <c r="BOR28" s="12"/>
      <c r="BOS28" s="12"/>
      <c r="BOT28" s="12"/>
      <c r="BOU28" s="12"/>
      <c r="BOV28" s="12"/>
      <c r="BOW28" s="12"/>
      <c r="BOX28" s="12"/>
      <c r="BOY28" s="12"/>
      <c r="BOZ28" s="12"/>
      <c r="BPA28" s="12"/>
      <c r="BPB28" s="12"/>
      <c r="BPC28" s="12"/>
      <c r="BPD28" s="12"/>
      <c r="BPE28" s="12"/>
      <c r="BPF28" s="12"/>
      <c r="BPG28" s="12"/>
      <c r="BPH28" s="12"/>
      <c r="BPI28" s="12"/>
      <c r="BPJ28" s="12"/>
      <c r="BPK28" s="12"/>
      <c r="BPL28" s="12"/>
      <c r="BPM28" s="12"/>
      <c r="BPN28" s="12"/>
      <c r="BPO28" s="12"/>
      <c r="BPP28" s="12"/>
      <c r="BPQ28" s="12"/>
      <c r="BPR28" s="12"/>
      <c r="BPS28" s="12"/>
      <c r="BPT28" s="12"/>
      <c r="BPU28" s="12"/>
      <c r="BPV28" s="12"/>
      <c r="BPW28" s="12"/>
      <c r="BPX28" s="12"/>
      <c r="BPY28" s="12"/>
      <c r="BPZ28" s="12"/>
      <c r="BQA28" s="12"/>
      <c r="BQB28" s="12"/>
      <c r="BQC28" s="12"/>
      <c r="BQD28" s="12"/>
      <c r="BQE28" s="12"/>
      <c r="BQF28" s="12"/>
      <c r="BQG28" s="12"/>
      <c r="BQH28" s="12"/>
      <c r="BQI28" s="12"/>
      <c r="BQJ28" s="12"/>
      <c r="BQK28" s="12"/>
      <c r="BQL28" s="12"/>
      <c r="BQM28" s="12"/>
      <c r="BQN28" s="12"/>
      <c r="BQO28" s="12"/>
      <c r="BQP28" s="12"/>
      <c r="BQQ28" s="12"/>
      <c r="BQR28" s="12"/>
      <c r="BQS28" s="12"/>
      <c r="BQT28" s="12"/>
      <c r="BQU28" s="12"/>
      <c r="BQV28" s="12"/>
      <c r="BQW28" s="12"/>
      <c r="BQX28" s="12"/>
      <c r="BQY28" s="12"/>
      <c r="BQZ28" s="12"/>
      <c r="BRA28" s="12"/>
      <c r="BRB28" s="12"/>
      <c r="BRC28" s="12"/>
      <c r="BRD28" s="12"/>
      <c r="BRE28" s="12"/>
      <c r="BRF28" s="12"/>
      <c r="BRG28" s="12"/>
      <c r="BRH28" s="12"/>
      <c r="BRI28" s="12"/>
      <c r="BRJ28" s="12"/>
      <c r="BRK28" s="12"/>
      <c r="BRL28" s="12"/>
      <c r="BRM28" s="12"/>
      <c r="BRN28" s="12"/>
      <c r="BRO28" s="12"/>
      <c r="BRP28" s="12"/>
      <c r="BRQ28" s="12"/>
      <c r="BRR28" s="12"/>
      <c r="BRS28" s="12"/>
      <c r="BRT28" s="12"/>
      <c r="BRU28" s="12"/>
      <c r="BRV28" s="12"/>
      <c r="BRW28" s="12"/>
      <c r="BRX28" s="12"/>
      <c r="BRY28" s="12"/>
      <c r="BRZ28" s="12"/>
      <c r="BSA28" s="12"/>
      <c r="BSB28" s="12"/>
      <c r="BSC28" s="12"/>
      <c r="BSD28" s="12"/>
      <c r="BSE28" s="12"/>
      <c r="BSF28" s="12"/>
      <c r="BSG28" s="12"/>
      <c r="BSH28" s="12"/>
      <c r="BSI28" s="12"/>
      <c r="BSJ28" s="12"/>
      <c r="BSK28" s="12"/>
      <c r="BSL28" s="12"/>
      <c r="BSM28" s="12"/>
      <c r="BSN28" s="12"/>
      <c r="BSO28" s="12"/>
      <c r="BSP28" s="12"/>
      <c r="BSQ28" s="12"/>
      <c r="BSR28" s="12"/>
      <c r="BSS28" s="12"/>
      <c r="BST28" s="12"/>
      <c r="BSU28" s="12"/>
      <c r="BSV28" s="12"/>
      <c r="BSW28" s="12"/>
      <c r="BSX28" s="12"/>
      <c r="BSY28" s="12"/>
      <c r="BSZ28" s="12"/>
      <c r="BTA28" s="12"/>
      <c r="BTB28" s="12"/>
      <c r="BTC28" s="12"/>
      <c r="BTD28" s="12"/>
      <c r="BTE28" s="12"/>
      <c r="BTF28" s="12"/>
      <c r="BTG28" s="12"/>
      <c r="BTH28" s="12"/>
      <c r="BTI28" s="12"/>
      <c r="BTJ28" s="12"/>
      <c r="BTK28" s="12"/>
      <c r="BTL28" s="12"/>
      <c r="BTM28" s="12"/>
      <c r="BTN28" s="12"/>
      <c r="BTO28" s="12"/>
      <c r="BTP28" s="12"/>
      <c r="BTQ28" s="12"/>
      <c r="BTR28" s="12"/>
      <c r="BTS28" s="12"/>
      <c r="BTT28" s="12"/>
      <c r="BTU28" s="12"/>
      <c r="BTV28" s="12"/>
      <c r="BTW28" s="12"/>
      <c r="BTX28" s="12"/>
      <c r="BTY28" s="12"/>
      <c r="BTZ28" s="12"/>
      <c r="BUA28" s="12"/>
      <c r="BUB28" s="12"/>
      <c r="BUC28" s="12"/>
      <c r="BUD28" s="12"/>
      <c r="BUE28" s="12"/>
      <c r="BUF28" s="12"/>
      <c r="BUG28" s="12"/>
      <c r="BUH28" s="12"/>
      <c r="BUI28" s="12"/>
      <c r="BUJ28" s="12"/>
      <c r="BUK28" s="12"/>
      <c r="BUL28" s="12"/>
      <c r="BUM28" s="12"/>
      <c r="BUN28" s="12"/>
      <c r="BUO28" s="12"/>
      <c r="BUP28" s="12"/>
      <c r="BUQ28" s="12"/>
      <c r="BUR28" s="12"/>
      <c r="BUS28" s="12"/>
      <c r="BUT28" s="12"/>
      <c r="BUU28" s="12"/>
      <c r="BUV28" s="12"/>
      <c r="BUW28" s="12"/>
      <c r="BUX28" s="12"/>
      <c r="BUY28" s="12"/>
      <c r="BUZ28" s="12"/>
      <c r="BVA28" s="12"/>
      <c r="BVB28" s="12"/>
      <c r="BVC28" s="12"/>
      <c r="BVD28" s="12"/>
      <c r="BVE28" s="12"/>
      <c r="BVF28" s="12"/>
      <c r="BVG28" s="12"/>
      <c r="BVH28" s="12"/>
      <c r="BVI28" s="12"/>
      <c r="BVJ28" s="12"/>
      <c r="BVK28" s="12"/>
      <c r="BVL28" s="12"/>
      <c r="BVM28" s="12"/>
      <c r="BVN28" s="12"/>
      <c r="BVO28" s="12"/>
      <c r="BVP28" s="12"/>
      <c r="BVQ28" s="12"/>
      <c r="BVR28" s="12"/>
      <c r="BVS28" s="12"/>
      <c r="BVT28" s="12"/>
      <c r="BVU28" s="12"/>
      <c r="BVV28" s="12"/>
      <c r="BVW28" s="12"/>
      <c r="BVX28" s="12"/>
      <c r="BVY28" s="12"/>
      <c r="BVZ28" s="12"/>
      <c r="BWA28" s="12"/>
      <c r="BWB28" s="12"/>
      <c r="BWC28" s="12"/>
      <c r="BWD28" s="12"/>
      <c r="BWE28" s="12"/>
      <c r="BWF28" s="12"/>
      <c r="BWG28" s="12"/>
      <c r="BWH28" s="12"/>
      <c r="BWI28" s="12"/>
      <c r="BWJ28" s="12"/>
      <c r="BWK28" s="12"/>
      <c r="BWL28" s="12"/>
      <c r="BWM28" s="12"/>
      <c r="BWN28" s="12"/>
      <c r="BWO28" s="12"/>
      <c r="BWP28" s="12"/>
      <c r="BWQ28" s="12"/>
      <c r="BWR28" s="12"/>
      <c r="BWS28" s="12"/>
      <c r="BWT28" s="12"/>
      <c r="BWU28" s="12"/>
      <c r="BWV28" s="12"/>
      <c r="BWW28" s="12"/>
      <c r="BWX28" s="12"/>
      <c r="BWY28" s="12"/>
      <c r="BWZ28" s="12"/>
      <c r="BXA28" s="12"/>
      <c r="BXB28" s="12"/>
      <c r="BXC28" s="12"/>
      <c r="BXD28" s="12"/>
      <c r="BXE28" s="12"/>
      <c r="BXF28" s="12"/>
      <c r="BXG28" s="12"/>
      <c r="BXH28" s="12"/>
      <c r="BXI28" s="12"/>
      <c r="BXJ28" s="12"/>
      <c r="BXK28" s="12"/>
      <c r="BXL28" s="12"/>
      <c r="BXM28" s="12"/>
      <c r="BXN28" s="12"/>
      <c r="BXO28" s="12"/>
      <c r="BXP28" s="12"/>
      <c r="BXQ28" s="12"/>
      <c r="BXR28" s="12"/>
      <c r="BXS28" s="12"/>
      <c r="BXT28" s="12"/>
      <c r="BXU28" s="12"/>
      <c r="BXV28" s="12"/>
      <c r="BXW28" s="12"/>
      <c r="BXX28" s="12"/>
      <c r="BXY28" s="12"/>
      <c r="BXZ28" s="12"/>
      <c r="BYA28" s="12"/>
      <c r="BYB28" s="12"/>
      <c r="BYC28" s="12"/>
      <c r="BYD28" s="12"/>
      <c r="BYE28" s="12"/>
      <c r="BYF28" s="12"/>
      <c r="BYG28" s="12"/>
      <c r="BYH28" s="12"/>
      <c r="BYI28" s="12"/>
      <c r="BYJ28" s="12"/>
      <c r="BYK28" s="12"/>
      <c r="BYL28" s="12"/>
      <c r="BYM28" s="12"/>
      <c r="BYN28" s="12"/>
      <c r="BYO28" s="12"/>
      <c r="BYP28" s="12"/>
      <c r="BYQ28" s="12"/>
      <c r="BYR28" s="12"/>
      <c r="BYS28" s="12"/>
      <c r="BYT28" s="12"/>
      <c r="BYU28" s="12"/>
      <c r="BYV28" s="12"/>
      <c r="BYW28" s="12"/>
      <c r="BYX28" s="12"/>
      <c r="BYY28" s="12"/>
      <c r="BYZ28" s="12"/>
      <c r="BZA28" s="12"/>
      <c r="BZB28" s="12"/>
      <c r="BZC28" s="12"/>
      <c r="BZD28" s="12"/>
      <c r="BZE28" s="12"/>
      <c r="BZF28" s="12"/>
      <c r="BZG28" s="12"/>
      <c r="BZH28" s="12"/>
      <c r="BZI28" s="12"/>
      <c r="BZJ28" s="12"/>
      <c r="BZK28" s="12"/>
      <c r="BZL28" s="12"/>
      <c r="BZM28" s="12"/>
      <c r="BZN28" s="12"/>
      <c r="BZO28" s="12"/>
      <c r="BZP28" s="12"/>
      <c r="BZQ28" s="12"/>
      <c r="BZR28" s="12"/>
      <c r="BZS28" s="12"/>
      <c r="BZT28" s="12"/>
      <c r="BZU28" s="12"/>
      <c r="BZV28" s="12"/>
      <c r="BZW28" s="12"/>
      <c r="BZX28" s="12"/>
      <c r="BZY28" s="12"/>
      <c r="BZZ28" s="12"/>
      <c r="CAA28" s="12"/>
      <c r="CAB28" s="12"/>
      <c r="CAC28" s="12"/>
      <c r="CAD28" s="12"/>
      <c r="CAE28" s="12"/>
      <c r="CAF28" s="12"/>
      <c r="CAG28" s="12"/>
      <c r="CAH28" s="12"/>
      <c r="CAI28" s="12"/>
      <c r="CAJ28" s="12"/>
      <c r="CAK28" s="12"/>
      <c r="CAL28" s="12"/>
      <c r="CAM28" s="12"/>
      <c r="CAN28" s="12"/>
      <c r="CAO28" s="12"/>
      <c r="CAP28" s="12"/>
      <c r="CAQ28" s="12"/>
      <c r="CAR28" s="12"/>
      <c r="CAS28" s="12"/>
      <c r="CAT28" s="12"/>
      <c r="CAU28" s="12"/>
      <c r="CAV28" s="12"/>
      <c r="CAW28" s="12"/>
      <c r="CAX28" s="12"/>
      <c r="CAY28" s="12"/>
      <c r="CAZ28" s="12"/>
      <c r="CBA28" s="12"/>
      <c r="CBB28" s="12"/>
      <c r="CBC28" s="12"/>
      <c r="CBD28" s="12"/>
      <c r="CBE28" s="12"/>
      <c r="CBF28" s="12"/>
      <c r="CBG28" s="12"/>
      <c r="CBH28" s="12"/>
      <c r="CBI28" s="12"/>
      <c r="CBJ28" s="12"/>
      <c r="CBK28" s="12"/>
      <c r="CBL28" s="12"/>
      <c r="CBM28" s="12"/>
      <c r="CBN28" s="12"/>
      <c r="CBO28" s="12"/>
      <c r="CBP28" s="12"/>
      <c r="CBQ28" s="12"/>
      <c r="CBR28" s="12"/>
      <c r="CBS28" s="12"/>
      <c r="CBT28" s="12"/>
      <c r="CBU28" s="12"/>
      <c r="CBV28" s="12"/>
      <c r="CBW28" s="12"/>
      <c r="CBX28" s="12"/>
      <c r="CBY28" s="12"/>
      <c r="CBZ28" s="12"/>
      <c r="CCA28" s="12"/>
      <c r="CCB28" s="12"/>
      <c r="CCC28" s="12"/>
      <c r="CCD28" s="12"/>
      <c r="CCE28" s="12"/>
      <c r="CCF28" s="12"/>
      <c r="CCG28" s="12"/>
      <c r="CCH28" s="12"/>
      <c r="CCI28" s="12"/>
      <c r="CCJ28" s="12"/>
      <c r="CCK28" s="12"/>
      <c r="CCL28" s="12"/>
      <c r="CCM28" s="12"/>
      <c r="CCN28" s="12"/>
      <c r="CCO28" s="12"/>
      <c r="CCP28" s="12"/>
      <c r="CCQ28" s="12"/>
      <c r="CCR28" s="12"/>
      <c r="CCS28" s="12"/>
      <c r="CCT28" s="12"/>
      <c r="CCU28" s="12"/>
      <c r="CCV28" s="12"/>
      <c r="CCW28" s="12"/>
      <c r="CCX28" s="12"/>
      <c r="CCY28" s="12"/>
      <c r="CCZ28" s="12"/>
      <c r="CDA28" s="12"/>
      <c r="CDB28" s="12"/>
      <c r="CDC28" s="12"/>
      <c r="CDD28" s="12"/>
      <c r="CDE28" s="12"/>
      <c r="CDF28" s="12"/>
      <c r="CDG28" s="12"/>
      <c r="CDH28" s="12"/>
      <c r="CDI28" s="12"/>
      <c r="CDJ28" s="12"/>
      <c r="CDK28" s="12"/>
      <c r="CDL28" s="12"/>
      <c r="CDM28" s="12"/>
      <c r="CDN28" s="12"/>
      <c r="CDO28" s="12"/>
      <c r="CDP28" s="12"/>
      <c r="CDQ28" s="12"/>
      <c r="CDR28" s="12"/>
      <c r="CDS28" s="12"/>
      <c r="CDT28" s="12"/>
      <c r="CDU28" s="12"/>
      <c r="CDV28" s="12"/>
      <c r="CDW28" s="12"/>
      <c r="CDX28" s="12"/>
      <c r="CDY28" s="12"/>
      <c r="CDZ28" s="12"/>
      <c r="CEA28" s="12"/>
      <c r="CEB28" s="12"/>
      <c r="CEC28" s="12"/>
      <c r="CED28" s="12"/>
      <c r="CEE28" s="12"/>
      <c r="CEF28" s="12"/>
      <c r="CEG28" s="12"/>
      <c r="CEH28" s="12"/>
      <c r="CEI28" s="12"/>
      <c r="CEJ28" s="12"/>
      <c r="CEK28" s="12"/>
      <c r="CEL28" s="12"/>
      <c r="CEM28" s="12"/>
      <c r="CEN28" s="12"/>
      <c r="CEO28" s="12"/>
      <c r="CEP28" s="12"/>
      <c r="CEQ28" s="12"/>
      <c r="CER28" s="12"/>
      <c r="CES28" s="12"/>
      <c r="CET28" s="12"/>
      <c r="CEU28" s="12"/>
      <c r="CEV28" s="12"/>
      <c r="CEW28" s="12"/>
      <c r="CEX28" s="12"/>
      <c r="CEY28" s="12"/>
      <c r="CEZ28" s="12"/>
      <c r="CFA28" s="12"/>
      <c r="CFB28" s="12"/>
      <c r="CFC28" s="12"/>
      <c r="CFD28" s="12"/>
      <c r="CFE28" s="12"/>
      <c r="CFF28" s="12"/>
      <c r="CFG28" s="12"/>
      <c r="CFH28" s="12"/>
      <c r="CFI28" s="12"/>
      <c r="CFJ28" s="12"/>
      <c r="CFK28" s="12"/>
      <c r="CFL28" s="12"/>
      <c r="CFM28" s="12"/>
      <c r="CFN28" s="12"/>
      <c r="CFO28" s="12"/>
      <c r="CFP28" s="12"/>
      <c r="CFQ28" s="12"/>
      <c r="CFR28" s="12"/>
      <c r="CFS28" s="12"/>
      <c r="CFT28" s="12"/>
      <c r="CFU28" s="12"/>
      <c r="CFV28" s="12"/>
      <c r="CFW28" s="12"/>
      <c r="CFX28" s="12"/>
      <c r="CFY28" s="12"/>
      <c r="CFZ28" s="12"/>
      <c r="CGA28" s="12"/>
      <c r="CGB28" s="12"/>
      <c r="CGC28" s="12"/>
      <c r="CGD28" s="12"/>
      <c r="CGE28" s="12"/>
      <c r="CGF28" s="12"/>
      <c r="CGG28" s="12"/>
      <c r="CGH28" s="12"/>
      <c r="CGI28" s="12"/>
      <c r="CGJ28" s="12"/>
      <c r="CGK28" s="12"/>
      <c r="CGL28" s="12"/>
      <c r="CGM28" s="12"/>
      <c r="CGN28" s="12"/>
      <c r="CGO28" s="12"/>
      <c r="CGP28" s="12"/>
      <c r="CGQ28" s="12"/>
      <c r="CGR28" s="12"/>
      <c r="CGS28" s="12"/>
      <c r="CGT28" s="12"/>
      <c r="CGU28" s="12"/>
      <c r="CGV28" s="12"/>
      <c r="CGW28" s="12"/>
      <c r="CGX28" s="12"/>
      <c r="CGY28" s="12"/>
      <c r="CGZ28" s="12"/>
      <c r="CHA28" s="12"/>
      <c r="CHB28" s="12"/>
      <c r="CHC28" s="12"/>
      <c r="CHD28" s="12"/>
      <c r="CHE28" s="12"/>
      <c r="CHF28" s="12"/>
      <c r="CHG28" s="12"/>
      <c r="CHH28" s="12"/>
      <c r="CHI28" s="12"/>
      <c r="CHJ28" s="12"/>
      <c r="CHK28" s="12"/>
      <c r="CHL28" s="12"/>
      <c r="CHM28" s="12"/>
      <c r="CHN28" s="12"/>
      <c r="CHO28" s="12"/>
      <c r="CHP28" s="12"/>
      <c r="CHQ28" s="12"/>
      <c r="CHR28" s="12"/>
      <c r="CHS28" s="12"/>
      <c r="CHT28" s="12"/>
      <c r="CHU28" s="12"/>
      <c r="CHV28" s="12"/>
      <c r="CHW28" s="12"/>
      <c r="CHX28" s="12"/>
      <c r="CHY28" s="12"/>
      <c r="CHZ28" s="12"/>
      <c r="CIA28" s="12"/>
      <c r="CIB28" s="12"/>
      <c r="CIC28" s="12"/>
      <c r="CID28" s="12"/>
      <c r="CIE28" s="12"/>
      <c r="CIF28" s="12"/>
      <c r="CIG28" s="12"/>
      <c r="CIH28" s="12"/>
      <c r="CII28" s="12"/>
      <c r="CIJ28" s="12"/>
      <c r="CIK28" s="12"/>
      <c r="CIL28" s="12"/>
      <c r="CIM28" s="12"/>
      <c r="CIN28" s="12"/>
      <c r="CIO28" s="12"/>
      <c r="CIP28" s="12"/>
      <c r="CIQ28" s="12"/>
      <c r="CIR28" s="12"/>
      <c r="CIS28" s="12"/>
      <c r="CIT28" s="12"/>
      <c r="CIU28" s="12"/>
      <c r="CIV28" s="12"/>
      <c r="CIW28" s="12"/>
      <c r="CIX28" s="12"/>
      <c r="CIY28" s="12"/>
      <c r="CIZ28" s="12"/>
      <c r="CJA28" s="12"/>
      <c r="CJB28" s="12"/>
      <c r="CJC28" s="12"/>
      <c r="CJD28" s="12"/>
      <c r="CJE28" s="12"/>
      <c r="CJF28" s="12"/>
      <c r="CJG28" s="12"/>
      <c r="CJH28" s="12"/>
      <c r="CJI28" s="12"/>
      <c r="CJJ28" s="12"/>
      <c r="CJK28" s="12"/>
      <c r="CJL28" s="12"/>
      <c r="CJM28" s="12"/>
      <c r="CJN28" s="12"/>
      <c r="CJO28" s="12"/>
      <c r="CJP28" s="12"/>
      <c r="CJQ28" s="12"/>
      <c r="CJR28" s="12"/>
      <c r="CJS28" s="12"/>
      <c r="CJT28" s="12"/>
      <c r="CJU28" s="12"/>
      <c r="CJV28" s="12"/>
      <c r="CJW28" s="12"/>
      <c r="CJX28" s="12"/>
      <c r="CJY28" s="12"/>
      <c r="CJZ28" s="12"/>
      <c r="CKA28" s="12"/>
      <c r="CKB28" s="12"/>
      <c r="CKC28" s="12"/>
      <c r="CKD28" s="12"/>
      <c r="CKE28" s="12"/>
      <c r="CKF28" s="12"/>
      <c r="CKG28" s="12"/>
      <c r="CKH28" s="12"/>
      <c r="CKI28" s="12"/>
      <c r="CKJ28" s="12"/>
      <c r="CKK28" s="12"/>
      <c r="CKL28" s="12"/>
      <c r="CKM28" s="12"/>
      <c r="CKN28" s="12"/>
      <c r="CKO28" s="12"/>
      <c r="CKP28" s="12"/>
      <c r="CKQ28" s="12"/>
      <c r="CKR28" s="12"/>
      <c r="CKS28" s="12"/>
      <c r="CKT28" s="12"/>
      <c r="CKU28" s="12"/>
      <c r="CKV28" s="12"/>
      <c r="CKW28" s="12"/>
      <c r="CKX28" s="12"/>
      <c r="CKY28" s="12"/>
      <c r="CKZ28" s="12"/>
      <c r="CLA28" s="12"/>
      <c r="CLB28" s="12"/>
      <c r="CLC28" s="12"/>
      <c r="CLD28" s="12"/>
      <c r="CLE28" s="12"/>
      <c r="CLF28" s="12"/>
      <c r="CLG28" s="12"/>
      <c r="CLH28" s="12"/>
      <c r="CLI28" s="12"/>
      <c r="CLJ28" s="12"/>
      <c r="CLK28" s="12"/>
      <c r="CLL28" s="12"/>
      <c r="CLM28" s="12"/>
      <c r="CLN28" s="12"/>
      <c r="CLO28" s="12"/>
      <c r="CLP28" s="12"/>
      <c r="CLQ28" s="12"/>
      <c r="CLR28" s="12"/>
      <c r="CLS28" s="12"/>
      <c r="CLT28" s="12"/>
      <c r="CLU28" s="12"/>
      <c r="CLV28" s="12"/>
      <c r="CLW28" s="12"/>
      <c r="CLX28" s="12"/>
      <c r="CLY28" s="12"/>
      <c r="CLZ28" s="12"/>
      <c r="CMA28" s="12"/>
      <c r="CMB28" s="12"/>
      <c r="CMC28" s="12"/>
      <c r="CMD28" s="12"/>
      <c r="CME28" s="12"/>
      <c r="CMF28" s="12"/>
      <c r="CMG28" s="12"/>
      <c r="CMH28" s="12"/>
      <c r="CMI28" s="12"/>
      <c r="CMJ28" s="12"/>
      <c r="CMK28" s="12"/>
      <c r="CML28" s="12"/>
      <c r="CMM28" s="12"/>
      <c r="CMN28" s="12"/>
      <c r="CMO28" s="12"/>
      <c r="CMP28" s="12"/>
      <c r="CMQ28" s="12"/>
      <c r="CMR28" s="12"/>
      <c r="CMS28" s="12"/>
      <c r="CMT28" s="12"/>
      <c r="CMU28" s="12"/>
      <c r="CMV28" s="12"/>
      <c r="CMW28" s="12"/>
      <c r="CMX28" s="12"/>
      <c r="CMY28" s="12"/>
      <c r="CMZ28" s="12"/>
      <c r="CNA28" s="12"/>
      <c r="CNB28" s="12"/>
      <c r="CNC28" s="12"/>
      <c r="CND28" s="12"/>
      <c r="CNE28" s="12"/>
      <c r="CNF28" s="12"/>
      <c r="CNG28" s="12"/>
      <c r="CNH28" s="12"/>
      <c r="CNI28" s="12"/>
      <c r="CNJ28" s="12"/>
      <c r="CNK28" s="12"/>
      <c r="CNL28" s="12"/>
      <c r="CNM28" s="12"/>
      <c r="CNN28" s="12"/>
      <c r="CNO28" s="12"/>
      <c r="CNP28" s="12"/>
      <c r="CNQ28" s="12"/>
      <c r="CNR28" s="12"/>
      <c r="CNS28" s="12"/>
      <c r="CNT28" s="12"/>
      <c r="CNU28" s="12"/>
      <c r="CNV28" s="12"/>
      <c r="CNW28" s="12"/>
      <c r="CNX28" s="12"/>
      <c r="CNY28" s="12"/>
      <c r="CNZ28" s="12"/>
      <c r="COA28" s="12"/>
      <c r="COB28" s="12"/>
      <c r="COC28" s="12"/>
      <c r="COD28" s="12"/>
      <c r="COE28" s="12"/>
      <c r="COF28" s="12"/>
      <c r="COG28" s="12"/>
      <c r="COH28" s="12"/>
      <c r="COI28" s="12"/>
      <c r="COJ28" s="12"/>
      <c r="COK28" s="12"/>
      <c r="COL28" s="12"/>
      <c r="COM28" s="12"/>
      <c r="CON28" s="12"/>
      <c r="COO28" s="12"/>
      <c r="COP28" s="12"/>
      <c r="COQ28" s="12"/>
      <c r="COR28" s="12"/>
      <c r="COS28" s="12"/>
      <c r="COT28" s="12"/>
      <c r="COU28" s="12"/>
      <c r="COV28" s="12"/>
      <c r="COW28" s="12"/>
      <c r="COX28" s="12"/>
      <c r="COY28" s="12"/>
      <c r="COZ28" s="12"/>
      <c r="CPA28" s="12"/>
      <c r="CPB28" s="12"/>
      <c r="CPC28" s="12"/>
      <c r="CPD28" s="12"/>
      <c r="CPE28" s="12"/>
      <c r="CPF28" s="12"/>
      <c r="CPG28" s="12"/>
      <c r="CPH28" s="12"/>
      <c r="CPI28" s="12"/>
      <c r="CPJ28" s="12"/>
      <c r="CPK28" s="12"/>
      <c r="CPL28" s="12"/>
      <c r="CPM28" s="12"/>
      <c r="CPN28" s="12"/>
      <c r="CPO28" s="12"/>
      <c r="CPP28" s="12"/>
      <c r="CPQ28" s="12"/>
      <c r="CPR28" s="12"/>
      <c r="CPS28" s="12"/>
      <c r="CPT28" s="12"/>
      <c r="CPU28" s="12"/>
      <c r="CPV28" s="12"/>
      <c r="CPW28" s="12"/>
      <c r="CPX28" s="12"/>
      <c r="CPY28" s="12"/>
      <c r="CPZ28" s="12"/>
      <c r="CQA28" s="12"/>
      <c r="CQB28" s="12"/>
      <c r="CQC28" s="12"/>
      <c r="CQD28" s="12"/>
      <c r="CQE28" s="12"/>
      <c r="CQF28" s="12"/>
      <c r="CQG28" s="12"/>
      <c r="CQH28" s="12"/>
      <c r="CQI28" s="12"/>
      <c r="CQJ28" s="12"/>
      <c r="CQK28" s="12"/>
      <c r="CQL28" s="12"/>
      <c r="CQM28" s="12"/>
      <c r="CQN28" s="12"/>
      <c r="CQO28" s="12"/>
      <c r="CQP28" s="12"/>
      <c r="CQQ28" s="12"/>
      <c r="CQR28" s="12"/>
      <c r="CQS28" s="12"/>
      <c r="CQT28" s="12"/>
      <c r="CQU28" s="12"/>
      <c r="CQV28" s="12"/>
      <c r="CQW28" s="12"/>
      <c r="CQX28" s="12"/>
      <c r="CQY28" s="12"/>
      <c r="CQZ28" s="12"/>
      <c r="CRA28" s="12"/>
      <c r="CRB28" s="12"/>
      <c r="CRC28" s="12"/>
      <c r="CRD28" s="12"/>
      <c r="CRE28" s="12"/>
      <c r="CRF28" s="12"/>
      <c r="CRG28" s="12"/>
      <c r="CRH28" s="12"/>
      <c r="CRI28" s="12"/>
      <c r="CRJ28" s="12"/>
      <c r="CRK28" s="12"/>
      <c r="CRL28" s="12"/>
      <c r="CRM28" s="12"/>
      <c r="CRN28" s="12"/>
      <c r="CRO28" s="12"/>
      <c r="CRP28" s="12"/>
      <c r="CRQ28" s="12"/>
      <c r="CRR28" s="12"/>
      <c r="CRS28" s="12"/>
      <c r="CRT28" s="12"/>
      <c r="CRU28" s="12"/>
      <c r="CRV28" s="12"/>
      <c r="CRW28" s="12"/>
      <c r="CRX28" s="12"/>
      <c r="CRY28" s="12"/>
      <c r="CRZ28" s="12"/>
      <c r="CSA28" s="12"/>
      <c r="CSB28" s="12"/>
      <c r="CSC28" s="12"/>
      <c r="CSD28" s="12"/>
      <c r="CSE28" s="12"/>
      <c r="CSF28" s="12"/>
      <c r="CSG28" s="12"/>
      <c r="CSH28" s="12"/>
      <c r="CSI28" s="12"/>
      <c r="CSJ28" s="12"/>
      <c r="CSK28" s="12"/>
      <c r="CSL28" s="12"/>
      <c r="CSM28" s="12"/>
      <c r="CSN28" s="12"/>
      <c r="CSO28" s="12"/>
      <c r="CSP28" s="12"/>
      <c r="CSQ28" s="12"/>
      <c r="CSR28" s="12"/>
      <c r="CSS28" s="12"/>
      <c r="CST28" s="12"/>
      <c r="CSU28" s="12"/>
      <c r="CSV28" s="12"/>
      <c r="CSW28" s="12"/>
      <c r="CSX28" s="12"/>
      <c r="CSY28" s="12"/>
      <c r="CSZ28" s="12"/>
      <c r="CTA28" s="12"/>
      <c r="CTB28" s="12"/>
      <c r="CTC28" s="12"/>
      <c r="CTD28" s="12"/>
      <c r="CTE28" s="12"/>
      <c r="CTF28" s="12"/>
      <c r="CTG28" s="12"/>
      <c r="CTH28" s="12"/>
      <c r="CTI28" s="12"/>
      <c r="CTJ28" s="12"/>
      <c r="CTK28" s="12"/>
      <c r="CTL28" s="12"/>
      <c r="CTM28" s="12"/>
      <c r="CTN28" s="12"/>
      <c r="CTO28" s="12"/>
      <c r="CTP28" s="12"/>
      <c r="CTQ28" s="12"/>
      <c r="CTR28" s="12"/>
      <c r="CTS28" s="12"/>
      <c r="CTT28" s="12"/>
      <c r="CTU28" s="12"/>
      <c r="CTV28" s="12"/>
      <c r="CTW28" s="12"/>
      <c r="CTX28" s="12"/>
      <c r="CTY28" s="12"/>
      <c r="CTZ28" s="12"/>
      <c r="CUA28" s="12"/>
      <c r="CUB28" s="12"/>
      <c r="CUC28" s="12"/>
      <c r="CUD28" s="12"/>
      <c r="CUE28" s="12"/>
      <c r="CUF28" s="12"/>
      <c r="CUG28" s="12"/>
      <c r="CUH28" s="12"/>
      <c r="CUI28" s="12"/>
      <c r="CUJ28" s="12"/>
      <c r="CUK28" s="12"/>
      <c r="CUL28" s="12"/>
      <c r="CUM28" s="12"/>
      <c r="CUN28" s="12"/>
      <c r="CUO28" s="12"/>
      <c r="CUP28" s="12"/>
      <c r="CUQ28" s="12"/>
      <c r="CUR28" s="12"/>
      <c r="CUS28" s="12"/>
      <c r="CUT28" s="12"/>
      <c r="CUU28" s="12"/>
      <c r="CUV28" s="12"/>
      <c r="CUW28" s="12"/>
      <c r="CUX28" s="12"/>
      <c r="CUY28" s="12"/>
      <c r="CUZ28" s="12"/>
      <c r="CVA28" s="12"/>
      <c r="CVB28" s="12"/>
      <c r="CVC28" s="12"/>
      <c r="CVD28" s="12"/>
      <c r="CVE28" s="12"/>
      <c r="CVF28" s="12"/>
      <c r="CVG28" s="12"/>
      <c r="CVH28" s="12"/>
      <c r="CVI28" s="12"/>
      <c r="CVJ28" s="12"/>
      <c r="CVK28" s="12"/>
      <c r="CVL28" s="12"/>
      <c r="CVM28" s="12"/>
      <c r="CVN28" s="12"/>
      <c r="CVO28" s="12"/>
      <c r="CVP28" s="12"/>
      <c r="CVQ28" s="12"/>
      <c r="CVR28" s="12"/>
      <c r="CVS28" s="12"/>
      <c r="CVT28" s="12"/>
      <c r="CVU28" s="12"/>
      <c r="CVV28" s="12"/>
      <c r="CVW28" s="12"/>
      <c r="CVX28" s="12"/>
      <c r="CVY28" s="12"/>
      <c r="CVZ28" s="12"/>
      <c r="CWA28" s="12"/>
      <c r="CWB28" s="12"/>
      <c r="CWC28" s="12"/>
      <c r="CWD28" s="12"/>
      <c r="CWE28" s="12"/>
      <c r="CWF28" s="12"/>
      <c r="CWG28" s="12"/>
      <c r="CWH28" s="12"/>
      <c r="CWI28" s="12"/>
      <c r="CWJ28" s="12"/>
      <c r="CWK28" s="12"/>
      <c r="CWL28" s="12"/>
      <c r="CWM28" s="12"/>
      <c r="CWN28" s="12"/>
      <c r="CWO28" s="12"/>
      <c r="CWP28" s="12"/>
      <c r="CWQ28" s="12"/>
      <c r="CWR28" s="12"/>
      <c r="CWS28" s="12"/>
      <c r="CWT28" s="12"/>
      <c r="CWU28" s="12"/>
      <c r="CWV28" s="12"/>
      <c r="CWW28" s="12"/>
      <c r="CWX28" s="12"/>
      <c r="CWY28" s="12"/>
      <c r="CWZ28" s="12"/>
      <c r="CXA28" s="12"/>
      <c r="CXB28" s="12"/>
      <c r="CXC28" s="12"/>
      <c r="CXD28" s="12"/>
      <c r="CXE28" s="12"/>
      <c r="CXF28" s="12"/>
      <c r="CXG28" s="12"/>
      <c r="CXH28" s="12"/>
      <c r="CXI28" s="12"/>
      <c r="CXJ28" s="12"/>
      <c r="CXK28" s="12"/>
      <c r="CXL28" s="12"/>
      <c r="CXM28" s="12"/>
      <c r="CXN28" s="12"/>
      <c r="CXO28" s="12"/>
      <c r="CXP28" s="12"/>
      <c r="CXQ28" s="12"/>
      <c r="CXR28" s="12"/>
      <c r="CXS28" s="12"/>
      <c r="CXT28" s="12"/>
      <c r="CXU28" s="12"/>
      <c r="CXV28" s="12"/>
      <c r="CXW28" s="12"/>
      <c r="CXX28" s="12"/>
      <c r="CXY28" s="12"/>
      <c r="CXZ28" s="12"/>
      <c r="CYA28" s="12"/>
      <c r="CYB28" s="12"/>
      <c r="CYC28" s="12"/>
      <c r="CYD28" s="12"/>
      <c r="CYE28" s="12"/>
      <c r="CYF28" s="12"/>
      <c r="CYG28" s="12"/>
      <c r="CYH28" s="12"/>
      <c r="CYI28" s="12"/>
      <c r="CYJ28" s="12"/>
      <c r="CYK28" s="12"/>
      <c r="CYL28" s="12"/>
      <c r="CYM28" s="12"/>
      <c r="CYN28" s="12"/>
      <c r="CYO28" s="12"/>
      <c r="CYP28" s="12"/>
      <c r="CYQ28" s="12"/>
      <c r="CYR28" s="12"/>
      <c r="CYS28" s="12"/>
      <c r="CYT28" s="12"/>
      <c r="CYU28" s="12"/>
      <c r="CYV28" s="12"/>
      <c r="CYW28" s="12"/>
      <c r="CYX28" s="12"/>
      <c r="CYY28" s="12"/>
      <c r="CYZ28" s="12"/>
      <c r="CZA28" s="12"/>
      <c r="CZB28" s="12"/>
      <c r="CZC28" s="12"/>
      <c r="CZD28" s="12"/>
      <c r="CZE28" s="12"/>
      <c r="CZF28" s="12"/>
      <c r="CZG28" s="12"/>
      <c r="CZH28" s="12"/>
      <c r="CZI28" s="12"/>
      <c r="CZJ28" s="12"/>
      <c r="CZK28" s="12"/>
      <c r="CZL28" s="12"/>
      <c r="CZM28" s="12"/>
      <c r="CZN28" s="12"/>
      <c r="CZO28" s="12"/>
      <c r="CZP28" s="12"/>
      <c r="CZQ28" s="12"/>
      <c r="CZR28" s="12"/>
      <c r="CZS28" s="12"/>
      <c r="CZT28" s="12"/>
      <c r="CZU28" s="12"/>
      <c r="CZV28" s="12"/>
      <c r="CZW28" s="12"/>
      <c r="CZX28" s="12"/>
      <c r="CZY28" s="12"/>
      <c r="CZZ28" s="12"/>
      <c r="DAA28" s="12"/>
      <c r="DAB28" s="12"/>
      <c r="DAC28" s="12"/>
      <c r="DAD28" s="12"/>
      <c r="DAE28" s="12"/>
      <c r="DAF28" s="12"/>
      <c r="DAG28" s="12"/>
      <c r="DAH28" s="12"/>
      <c r="DAI28" s="12"/>
      <c r="DAJ28" s="12"/>
      <c r="DAK28" s="12"/>
      <c r="DAL28" s="12"/>
      <c r="DAM28" s="12"/>
      <c r="DAN28" s="12"/>
      <c r="DAO28" s="12"/>
      <c r="DAP28" s="12"/>
      <c r="DAQ28" s="12"/>
      <c r="DAR28" s="12"/>
      <c r="DAS28" s="12"/>
      <c r="DAT28" s="12"/>
      <c r="DAU28" s="12"/>
      <c r="DAV28" s="12"/>
      <c r="DAW28" s="12"/>
      <c r="DAX28" s="12"/>
      <c r="DAY28" s="12"/>
      <c r="DAZ28" s="12"/>
      <c r="DBA28" s="12"/>
      <c r="DBB28" s="12"/>
      <c r="DBC28" s="12"/>
      <c r="DBD28" s="12"/>
      <c r="DBE28" s="12"/>
      <c r="DBF28" s="12"/>
      <c r="DBG28" s="12"/>
      <c r="DBH28" s="12"/>
      <c r="DBI28" s="12"/>
      <c r="DBJ28" s="12"/>
      <c r="DBK28" s="12"/>
      <c r="DBL28" s="12"/>
      <c r="DBM28" s="12"/>
    </row>
    <row r="29" spans="1:2769" s="11" customFormat="1" ht="227" customHeight="1">
      <c r="A29" s="80" t="s">
        <v>114</v>
      </c>
      <c r="B29" s="89" t="s">
        <v>385</v>
      </c>
      <c r="C29" s="80" t="s">
        <v>48</v>
      </c>
      <c r="D29" s="80" t="s">
        <v>1192</v>
      </c>
      <c r="E29" s="80" t="s">
        <v>1584</v>
      </c>
      <c r="F29" s="80" t="s">
        <v>102</v>
      </c>
      <c r="G29" s="80" t="s">
        <v>171</v>
      </c>
      <c r="H29" s="80" t="s">
        <v>1298</v>
      </c>
      <c r="I29" s="80" t="s">
        <v>199</v>
      </c>
      <c r="J29" s="80" t="s">
        <v>199</v>
      </c>
      <c r="K29" s="80" t="s">
        <v>77</v>
      </c>
      <c r="L29" s="80" t="s">
        <v>83</v>
      </c>
      <c r="M29" s="90">
        <v>42475</v>
      </c>
      <c r="N29" s="80" t="s">
        <v>95</v>
      </c>
      <c r="O29" s="80">
        <v>-25.516102</v>
      </c>
      <c r="P29" s="80">
        <v>31.226213000000001</v>
      </c>
      <c r="Q29" s="80" t="s">
        <v>1967</v>
      </c>
      <c r="R29" s="80" t="s">
        <v>199</v>
      </c>
      <c r="S29" s="80" t="s">
        <v>80</v>
      </c>
      <c r="T29" s="80" t="s">
        <v>136</v>
      </c>
      <c r="U29" s="80" t="s">
        <v>38</v>
      </c>
      <c r="V29" s="80" t="s">
        <v>127</v>
      </c>
      <c r="W29" s="80" t="s">
        <v>44</v>
      </c>
      <c r="X29" s="80" t="s">
        <v>82</v>
      </c>
      <c r="Y29" s="80" t="s">
        <v>199</v>
      </c>
      <c r="Z29" s="80" t="s">
        <v>199</v>
      </c>
      <c r="AA29" s="89" t="s">
        <v>157</v>
      </c>
      <c r="AB29" s="89" t="s">
        <v>307</v>
      </c>
      <c r="AC29" s="80" t="s">
        <v>1149</v>
      </c>
      <c r="AD29" s="80" t="s">
        <v>36</v>
      </c>
      <c r="AE29" s="80" t="s">
        <v>199</v>
      </c>
      <c r="AF29" s="80" t="s">
        <v>199</v>
      </c>
      <c r="AG29" s="80" t="s">
        <v>199</v>
      </c>
      <c r="AH29" s="80" t="s">
        <v>199</v>
      </c>
      <c r="AI29" s="80" t="s">
        <v>199</v>
      </c>
      <c r="AJ29" s="80" t="s">
        <v>199</v>
      </c>
      <c r="AK29" s="80" t="s">
        <v>199</v>
      </c>
      <c r="AL29" s="80" t="s">
        <v>199</v>
      </c>
      <c r="AM29" s="80"/>
      <c r="AN29" s="80" t="s">
        <v>21</v>
      </c>
      <c r="AO29" s="80" t="s">
        <v>83</v>
      </c>
      <c r="AP29" s="80" t="s">
        <v>1337</v>
      </c>
      <c r="AQ29" s="80" t="s">
        <v>46</v>
      </c>
      <c r="AR29" s="80" t="s">
        <v>199</v>
      </c>
      <c r="AS29" s="80" t="s">
        <v>199</v>
      </c>
      <c r="AT29" s="90" t="s">
        <v>199</v>
      </c>
      <c r="AU29" s="80" t="s">
        <v>101</v>
      </c>
      <c r="AV29" s="80" t="s">
        <v>2117</v>
      </c>
      <c r="AW29" s="95" t="s">
        <v>1652</v>
      </c>
      <c r="AX29" s="80" t="s">
        <v>105</v>
      </c>
      <c r="AY29" s="80" t="s">
        <v>138</v>
      </c>
      <c r="AZ29" s="80" t="s">
        <v>532</v>
      </c>
      <c r="BA29" s="80"/>
      <c r="BB29" s="80" t="s">
        <v>94</v>
      </c>
      <c r="BC29" s="94">
        <v>42475</v>
      </c>
      <c r="BD29" s="12"/>
      <c r="BE29" s="12"/>
      <c r="BF29" s="12"/>
      <c r="BG29" s="12"/>
      <c r="BH29" s="12"/>
      <c r="BI29" s="12"/>
      <c r="BJ29" s="12"/>
      <c r="BK29" s="12"/>
      <c r="BL29" s="12"/>
      <c r="BM29" s="12"/>
      <c r="BN29" s="12"/>
      <c r="BO29" s="12"/>
      <c r="BP29" s="12"/>
      <c r="BQ29" s="12"/>
      <c r="BR29" s="12"/>
      <c r="BS29" s="12"/>
      <c r="BT29" s="12"/>
      <c r="BU29" s="12"/>
      <c r="BV29" s="12"/>
      <c r="BW29" s="12"/>
      <c r="BX29" s="12"/>
      <c r="BY29" s="12"/>
      <c r="BZ29" s="12"/>
      <c r="CA29" s="12"/>
      <c r="CB29" s="12"/>
      <c r="CC29" s="12"/>
      <c r="CD29" s="12"/>
      <c r="CE29" s="12"/>
      <c r="CF29" s="12"/>
      <c r="CG29" s="12"/>
      <c r="CH29" s="12"/>
      <c r="CI29" s="12"/>
      <c r="CJ29" s="12"/>
      <c r="CK29" s="12"/>
      <c r="CL29" s="12"/>
      <c r="CM29" s="12"/>
      <c r="CN29" s="12"/>
      <c r="CO29" s="12"/>
      <c r="CP29" s="12"/>
      <c r="CQ29" s="12"/>
      <c r="CR29" s="12"/>
      <c r="CS29" s="12"/>
      <c r="CT29" s="12"/>
      <c r="CU29" s="12"/>
      <c r="CV29" s="12"/>
      <c r="CW29" s="12"/>
      <c r="CX29" s="12"/>
      <c r="CY29" s="12"/>
      <c r="CZ29" s="12"/>
      <c r="DA29" s="12"/>
      <c r="DB29" s="12"/>
      <c r="DC29" s="12"/>
      <c r="DD29" s="12"/>
      <c r="DE29" s="12"/>
      <c r="DF29" s="12"/>
      <c r="DG29" s="12"/>
      <c r="DH29" s="12"/>
      <c r="DI29" s="12"/>
      <c r="DJ29" s="12"/>
      <c r="DK29" s="12"/>
      <c r="DL29" s="12"/>
      <c r="DM29" s="12"/>
      <c r="DN29" s="12"/>
      <c r="DO29" s="12"/>
      <c r="DP29" s="12"/>
      <c r="DQ29" s="12"/>
      <c r="DR29" s="12"/>
      <c r="DS29" s="12"/>
      <c r="DT29" s="12"/>
      <c r="DU29" s="12"/>
      <c r="DV29" s="12"/>
      <c r="DW29" s="12"/>
      <c r="DX29" s="12"/>
      <c r="DY29" s="12"/>
      <c r="DZ29" s="12"/>
      <c r="EA29" s="12"/>
      <c r="EB29" s="12"/>
      <c r="EC29" s="12"/>
      <c r="ED29" s="12"/>
      <c r="EE29" s="12"/>
      <c r="EF29" s="12"/>
      <c r="EG29" s="12"/>
      <c r="EH29" s="12"/>
      <c r="EI29" s="12"/>
      <c r="EJ29" s="12"/>
      <c r="EK29" s="12"/>
      <c r="EL29" s="12"/>
      <c r="EM29" s="12"/>
      <c r="EN29" s="12"/>
      <c r="EO29" s="12"/>
      <c r="EP29" s="12"/>
      <c r="EQ29" s="12"/>
      <c r="ER29" s="12"/>
      <c r="ES29" s="12"/>
      <c r="ET29" s="12"/>
      <c r="EU29" s="12"/>
      <c r="EV29" s="12"/>
      <c r="EW29" s="12"/>
      <c r="EX29" s="12"/>
      <c r="EY29" s="12"/>
      <c r="EZ29" s="12"/>
      <c r="FA29" s="12"/>
      <c r="FB29" s="12"/>
      <c r="FC29" s="12"/>
      <c r="FD29" s="12"/>
      <c r="FE29" s="12"/>
      <c r="FF29" s="12"/>
      <c r="FG29" s="12"/>
      <c r="FH29" s="12"/>
      <c r="FI29" s="12"/>
      <c r="FJ29" s="12"/>
      <c r="FK29" s="12"/>
      <c r="FL29" s="12"/>
      <c r="FM29" s="12"/>
      <c r="FN29" s="12"/>
      <c r="FO29" s="12"/>
      <c r="FP29" s="12"/>
      <c r="FQ29" s="12"/>
      <c r="FR29" s="12"/>
      <c r="FS29" s="12"/>
      <c r="FT29" s="12"/>
      <c r="FU29" s="12"/>
      <c r="FV29" s="12"/>
      <c r="FW29" s="12"/>
      <c r="FX29" s="12"/>
      <c r="FY29" s="12"/>
      <c r="FZ29" s="12"/>
      <c r="GA29" s="12"/>
      <c r="GB29" s="12"/>
      <c r="GC29" s="12"/>
      <c r="GD29" s="12"/>
      <c r="GE29" s="12"/>
      <c r="GF29" s="12"/>
      <c r="GG29" s="12"/>
      <c r="GH29" s="12"/>
      <c r="GI29" s="12"/>
      <c r="GJ29" s="12"/>
      <c r="GK29" s="12"/>
      <c r="GL29" s="12"/>
      <c r="GM29" s="12"/>
      <c r="GN29" s="12"/>
      <c r="GO29" s="12"/>
      <c r="GP29" s="12"/>
      <c r="GQ29" s="12"/>
      <c r="GR29" s="12"/>
      <c r="GS29" s="12"/>
      <c r="GT29" s="12"/>
      <c r="GU29" s="12"/>
      <c r="GV29" s="12"/>
      <c r="GW29" s="12"/>
      <c r="GX29" s="12"/>
      <c r="GY29" s="12"/>
      <c r="GZ29" s="12"/>
      <c r="HA29" s="12"/>
      <c r="HB29" s="12"/>
      <c r="HC29" s="12"/>
      <c r="HD29" s="12"/>
      <c r="HE29" s="12"/>
      <c r="HF29" s="12"/>
      <c r="HG29" s="12"/>
      <c r="HH29" s="12"/>
      <c r="HI29" s="12"/>
      <c r="HJ29" s="12"/>
      <c r="HK29" s="12"/>
      <c r="HL29" s="12"/>
      <c r="HM29" s="12"/>
      <c r="HN29" s="12"/>
      <c r="HO29" s="12"/>
      <c r="HP29" s="12"/>
      <c r="HQ29" s="12"/>
      <c r="HR29" s="12"/>
      <c r="HS29" s="12"/>
      <c r="HT29" s="12"/>
      <c r="HU29" s="12"/>
      <c r="HV29" s="12"/>
      <c r="HW29" s="12"/>
      <c r="HX29" s="12"/>
      <c r="HY29" s="12"/>
      <c r="HZ29" s="12"/>
      <c r="IA29" s="12"/>
      <c r="IB29" s="12"/>
      <c r="IC29" s="12"/>
      <c r="ID29" s="12"/>
      <c r="IE29" s="12"/>
      <c r="IF29" s="12"/>
      <c r="IG29" s="12"/>
      <c r="IH29" s="12"/>
      <c r="II29" s="12"/>
      <c r="IJ29" s="12"/>
      <c r="IK29" s="12"/>
      <c r="IL29" s="12"/>
      <c r="IM29" s="12"/>
      <c r="IN29" s="12"/>
      <c r="IO29" s="12"/>
      <c r="IP29" s="12"/>
      <c r="IQ29" s="12"/>
      <c r="IR29" s="12"/>
      <c r="IS29" s="12"/>
      <c r="IT29" s="12"/>
      <c r="IU29" s="12"/>
      <c r="IV29" s="12"/>
      <c r="IW29" s="12"/>
      <c r="IX29" s="12"/>
      <c r="IY29" s="12"/>
      <c r="IZ29" s="12"/>
      <c r="JA29" s="12"/>
      <c r="JB29" s="12"/>
      <c r="JC29" s="12"/>
      <c r="JD29" s="12"/>
      <c r="JE29" s="12"/>
      <c r="JF29" s="12"/>
      <c r="JG29" s="12"/>
      <c r="JH29" s="12"/>
      <c r="JI29" s="12"/>
      <c r="JJ29" s="12"/>
      <c r="JK29" s="12"/>
      <c r="JL29" s="12"/>
      <c r="JM29" s="12"/>
      <c r="JN29" s="12"/>
      <c r="JO29" s="12"/>
      <c r="JP29" s="12"/>
      <c r="JQ29" s="12"/>
      <c r="JR29" s="12"/>
      <c r="JS29" s="12"/>
      <c r="JT29" s="12"/>
      <c r="JU29" s="12"/>
      <c r="JV29" s="12"/>
      <c r="JW29" s="12"/>
      <c r="JX29" s="12"/>
      <c r="JY29" s="12"/>
      <c r="JZ29" s="12"/>
      <c r="KA29" s="12"/>
      <c r="KB29" s="12"/>
      <c r="KC29" s="12"/>
      <c r="KD29" s="12"/>
      <c r="KE29" s="12"/>
      <c r="KF29" s="12"/>
      <c r="KG29" s="12"/>
      <c r="KH29" s="12"/>
      <c r="KI29" s="12"/>
      <c r="KJ29" s="12"/>
      <c r="KK29" s="12"/>
      <c r="KL29" s="12"/>
      <c r="KM29" s="12"/>
      <c r="KN29" s="12"/>
      <c r="KO29" s="12"/>
      <c r="KP29" s="12"/>
      <c r="KQ29" s="12"/>
      <c r="KR29" s="12"/>
      <c r="KS29" s="12"/>
      <c r="KT29" s="12"/>
      <c r="KU29" s="12"/>
      <c r="KV29" s="12"/>
      <c r="KW29" s="12"/>
      <c r="KX29" s="12"/>
      <c r="KY29" s="12"/>
      <c r="KZ29" s="12"/>
      <c r="LA29" s="12"/>
      <c r="LB29" s="12"/>
      <c r="LC29" s="12"/>
      <c r="LD29" s="12"/>
      <c r="LE29" s="12"/>
      <c r="LF29" s="12"/>
      <c r="LG29" s="12"/>
      <c r="LH29" s="12"/>
      <c r="LI29" s="12"/>
      <c r="LJ29" s="12"/>
      <c r="LK29" s="12"/>
      <c r="LL29" s="12"/>
      <c r="LM29" s="12"/>
      <c r="LN29" s="12"/>
      <c r="LO29" s="12"/>
      <c r="LP29" s="12"/>
      <c r="LQ29" s="12"/>
      <c r="LR29" s="12"/>
      <c r="LS29" s="12"/>
      <c r="LT29" s="12"/>
      <c r="LU29" s="12"/>
      <c r="LV29" s="12"/>
      <c r="LW29" s="12"/>
      <c r="LX29" s="12"/>
      <c r="LY29" s="12"/>
      <c r="LZ29" s="12"/>
      <c r="MA29" s="12"/>
      <c r="MB29" s="12"/>
      <c r="MC29" s="12"/>
      <c r="MD29" s="12"/>
      <c r="ME29" s="12"/>
      <c r="MF29" s="12"/>
      <c r="MG29" s="12"/>
      <c r="MH29" s="12"/>
      <c r="MI29" s="12"/>
      <c r="MJ29" s="12"/>
      <c r="MK29" s="12"/>
      <c r="ML29" s="12"/>
      <c r="MM29" s="12"/>
      <c r="MN29" s="12"/>
      <c r="MO29" s="12"/>
      <c r="MP29" s="12"/>
      <c r="MQ29" s="12"/>
      <c r="MR29" s="12"/>
      <c r="MS29" s="12"/>
      <c r="MT29" s="12"/>
      <c r="MU29" s="12"/>
      <c r="MV29" s="12"/>
      <c r="MW29" s="12"/>
      <c r="MX29" s="12"/>
      <c r="MY29" s="12"/>
      <c r="MZ29" s="12"/>
      <c r="NA29" s="12"/>
      <c r="NB29" s="12"/>
      <c r="NC29" s="12"/>
      <c r="ND29" s="12"/>
      <c r="NE29" s="12"/>
      <c r="NF29" s="12"/>
      <c r="NG29" s="12"/>
      <c r="NH29" s="12"/>
      <c r="NI29" s="12"/>
      <c r="NJ29" s="12"/>
      <c r="NK29" s="12"/>
      <c r="NL29" s="12"/>
      <c r="NM29" s="12"/>
      <c r="NN29" s="12"/>
      <c r="NO29" s="12"/>
      <c r="NP29" s="12"/>
      <c r="NQ29" s="12"/>
      <c r="NR29" s="12"/>
      <c r="NS29" s="12"/>
      <c r="NT29" s="12"/>
      <c r="NU29" s="12"/>
      <c r="NV29" s="12"/>
      <c r="NW29" s="12"/>
      <c r="NX29" s="12"/>
      <c r="NY29" s="12"/>
      <c r="NZ29" s="12"/>
      <c r="OA29" s="12"/>
      <c r="OB29" s="12"/>
      <c r="OC29" s="12"/>
      <c r="OD29" s="12"/>
      <c r="OE29" s="12"/>
      <c r="OF29" s="12"/>
      <c r="OG29" s="12"/>
      <c r="OH29" s="12"/>
      <c r="OI29" s="12"/>
      <c r="OJ29" s="12"/>
      <c r="OK29" s="12"/>
      <c r="OL29" s="12"/>
      <c r="OM29" s="12"/>
      <c r="ON29" s="12"/>
      <c r="OO29" s="12"/>
      <c r="OP29" s="12"/>
      <c r="OQ29" s="12"/>
      <c r="OR29" s="12"/>
      <c r="OS29" s="12"/>
      <c r="OT29" s="12"/>
      <c r="OU29" s="12"/>
      <c r="OV29" s="12"/>
      <c r="OW29" s="12"/>
      <c r="OX29" s="12"/>
      <c r="OY29" s="12"/>
      <c r="OZ29" s="12"/>
      <c r="PA29" s="12"/>
      <c r="PB29" s="12"/>
      <c r="PC29" s="12"/>
      <c r="PD29" s="12"/>
      <c r="PE29" s="12"/>
      <c r="PF29" s="12"/>
      <c r="PG29" s="12"/>
      <c r="PH29" s="12"/>
      <c r="PI29" s="12"/>
      <c r="PJ29" s="12"/>
      <c r="PK29" s="12"/>
      <c r="PL29" s="12"/>
      <c r="PM29" s="12"/>
      <c r="PN29" s="12"/>
      <c r="PO29" s="12"/>
      <c r="PP29" s="12"/>
      <c r="PQ29" s="12"/>
      <c r="PR29" s="12"/>
      <c r="PS29" s="12"/>
      <c r="PT29" s="12"/>
      <c r="PU29" s="12"/>
      <c r="PV29" s="12"/>
      <c r="PW29" s="12"/>
      <c r="PX29" s="12"/>
      <c r="PY29" s="12"/>
      <c r="PZ29" s="12"/>
      <c r="QA29" s="12"/>
      <c r="QB29" s="12"/>
      <c r="QC29" s="12"/>
      <c r="QD29" s="12"/>
      <c r="QE29" s="12"/>
      <c r="QF29" s="12"/>
      <c r="QG29" s="12"/>
      <c r="QH29" s="12"/>
      <c r="QI29" s="12"/>
      <c r="QJ29" s="12"/>
      <c r="QK29" s="12"/>
      <c r="QL29" s="12"/>
      <c r="QM29" s="12"/>
      <c r="QN29" s="12"/>
      <c r="QO29" s="12"/>
      <c r="QP29" s="12"/>
      <c r="QQ29" s="12"/>
      <c r="QR29" s="12"/>
      <c r="QS29" s="12"/>
      <c r="QT29" s="12"/>
      <c r="QU29" s="12"/>
      <c r="QV29" s="12"/>
      <c r="QW29" s="12"/>
      <c r="QX29" s="12"/>
      <c r="QY29" s="12"/>
      <c r="QZ29" s="12"/>
      <c r="RA29" s="12"/>
      <c r="RB29" s="12"/>
      <c r="RC29" s="12"/>
      <c r="RD29" s="12"/>
      <c r="RE29" s="12"/>
      <c r="RF29" s="12"/>
      <c r="RG29" s="12"/>
      <c r="RH29" s="12"/>
      <c r="RI29" s="12"/>
      <c r="RJ29" s="12"/>
      <c r="RK29" s="12"/>
      <c r="RL29" s="12"/>
      <c r="RM29" s="12"/>
      <c r="RN29" s="12"/>
      <c r="RO29" s="12"/>
      <c r="RP29" s="12"/>
      <c r="RQ29" s="12"/>
      <c r="RR29" s="12"/>
      <c r="RS29" s="12"/>
      <c r="RT29" s="12"/>
      <c r="RU29" s="12"/>
      <c r="RV29" s="12"/>
      <c r="RW29" s="12"/>
      <c r="RX29" s="12"/>
      <c r="RY29" s="12"/>
      <c r="RZ29" s="12"/>
      <c r="SA29" s="12"/>
      <c r="SB29" s="12"/>
      <c r="SC29" s="12"/>
      <c r="SD29" s="12"/>
      <c r="SE29" s="12"/>
      <c r="SF29" s="12"/>
      <c r="SG29" s="12"/>
      <c r="SH29" s="12"/>
      <c r="SI29" s="12"/>
      <c r="SJ29" s="12"/>
      <c r="SK29" s="12"/>
      <c r="SL29" s="12"/>
      <c r="SM29" s="12"/>
      <c r="SN29" s="12"/>
      <c r="SO29" s="12"/>
      <c r="SP29" s="12"/>
      <c r="SQ29" s="12"/>
      <c r="SR29" s="12"/>
      <c r="SS29" s="12"/>
      <c r="ST29" s="12"/>
      <c r="SU29" s="12"/>
      <c r="SV29" s="12"/>
      <c r="SW29" s="12"/>
      <c r="SX29" s="12"/>
      <c r="SY29" s="12"/>
      <c r="SZ29" s="12"/>
      <c r="TA29" s="12"/>
      <c r="TB29" s="12"/>
      <c r="TC29" s="12"/>
      <c r="TD29" s="12"/>
      <c r="TE29" s="12"/>
      <c r="TF29" s="12"/>
      <c r="TG29" s="12"/>
      <c r="TH29" s="12"/>
      <c r="TI29" s="12"/>
      <c r="TJ29" s="12"/>
      <c r="TK29" s="12"/>
      <c r="TL29" s="12"/>
      <c r="TM29" s="12"/>
      <c r="TN29" s="12"/>
      <c r="TO29" s="12"/>
      <c r="TP29" s="12"/>
      <c r="TQ29" s="12"/>
      <c r="TR29" s="12"/>
      <c r="TS29" s="12"/>
      <c r="TT29" s="12"/>
      <c r="TU29" s="12"/>
      <c r="TV29" s="12"/>
      <c r="TW29" s="12"/>
      <c r="TX29" s="12"/>
      <c r="TY29" s="12"/>
      <c r="TZ29" s="12"/>
      <c r="UA29" s="12"/>
      <c r="UB29" s="12"/>
      <c r="UC29" s="12"/>
      <c r="UD29" s="12"/>
      <c r="UE29" s="12"/>
      <c r="UF29" s="12"/>
      <c r="UG29" s="12"/>
      <c r="UH29" s="12"/>
      <c r="UI29" s="12"/>
      <c r="UJ29" s="12"/>
      <c r="UK29" s="12"/>
      <c r="UL29" s="12"/>
      <c r="UM29" s="12"/>
      <c r="UN29" s="12"/>
      <c r="UO29" s="12"/>
      <c r="UP29" s="12"/>
      <c r="UQ29" s="12"/>
      <c r="UR29" s="12"/>
      <c r="US29" s="12"/>
      <c r="UT29" s="12"/>
      <c r="UU29" s="12"/>
      <c r="UV29" s="12"/>
      <c r="UW29" s="12"/>
      <c r="UX29" s="12"/>
      <c r="UY29" s="12"/>
      <c r="UZ29" s="12"/>
      <c r="VA29" s="12"/>
      <c r="VB29" s="12"/>
      <c r="VC29" s="12"/>
      <c r="VD29" s="12"/>
      <c r="VE29" s="12"/>
      <c r="VF29" s="12"/>
      <c r="VG29" s="12"/>
      <c r="VH29" s="12"/>
      <c r="VI29" s="12"/>
      <c r="VJ29" s="12"/>
      <c r="VK29" s="12"/>
      <c r="VL29" s="12"/>
      <c r="VM29" s="12"/>
      <c r="VN29" s="12"/>
      <c r="VO29" s="12"/>
      <c r="VP29" s="12"/>
      <c r="VQ29" s="12"/>
      <c r="VR29" s="12"/>
      <c r="VS29" s="12"/>
      <c r="VT29" s="12"/>
      <c r="VU29" s="12"/>
      <c r="VV29" s="12"/>
      <c r="VW29" s="12"/>
      <c r="VX29" s="12"/>
      <c r="VY29" s="12"/>
      <c r="VZ29" s="12"/>
      <c r="WA29" s="12"/>
      <c r="WB29" s="12"/>
      <c r="WC29" s="12"/>
      <c r="WD29" s="12"/>
      <c r="WE29" s="12"/>
      <c r="WF29" s="12"/>
      <c r="WG29" s="12"/>
      <c r="WH29" s="12"/>
      <c r="WI29" s="12"/>
      <c r="WJ29" s="12"/>
      <c r="WK29" s="12"/>
      <c r="WL29" s="12"/>
      <c r="WM29" s="12"/>
      <c r="WN29" s="12"/>
      <c r="WO29" s="12"/>
      <c r="WP29" s="12"/>
      <c r="WQ29" s="12"/>
      <c r="WR29" s="12"/>
      <c r="WS29" s="12"/>
      <c r="WT29" s="12"/>
      <c r="WU29" s="12"/>
      <c r="WV29" s="12"/>
      <c r="WW29" s="12"/>
      <c r="WX29" s="12"/>
      <c r="WY29" s="12"/>
      <c r="WZ29" s="12"/>
      <c r="XA29" s="12"/>
      <c r="XB29" s="12"/>
      <c r="XC29" s="12"/>
      <c r="XD29" s="12"/>
      <c r="XE29" s="12"/>
      <c r="XF29" s="12"/>
      <c r="XG29" s="12"/>
      <c r="XH29" s="12"/>
      <c r="XI29" s="12"/>
      <c r="XJ29" s="12"/>
      <c r="XK29" s="12"/>
      <c r="XL29" s="12"/>
      <c r="XM29" s="12"/>
      <c r="XN29" s="12"/>
      <c r="XO29" s="12"/>
      <c r="XP29" s="12"/>
      <c r="XQ29" s="12"/>
      <c r="XR29" s="12"/>
      <c r="XS29" s="12"/>
      <c r="XT29" s="12"/>
      <c r="XU29" s="12"/>
      <c r="XV29" s="12"/>
      <c r="XW29" s="12"/>
      <c r="XX29" s="12"/>
      <c r="XY29" s="12"/>
      <c r="XZ29" s="12"/>
      <c r="YA29" s="12"/>
      <c r="YB29" s="12"/>
      <c r="YC29" s="12"/>
      <c r="YD29" s="12"/>
      <c r="YE29" s="12"/>
      <c r="YF29" s="12"/>
      <c r="YG29" s="12"/>
      <c r="YH29" s="12"/>
      <c r="YI29" s="12"/>
      <c r="YJ29" s="12"/>
      <c r="YK29" s="12"/>
      <c r="YL29" s="12"/>
      <c r="YM29" s="12"/>
      <c r="YN29" s="12"/>
      <c r="YO29" s="12"/>
      <c r="YP29" s="12"/>
      <c r="YQ29" s="12"/>
      <c r="YR29" s="12"/>
      <c r="YS29" s="12"/>
      <c r="YT29" s="12"/>
      <c r="YU29" s="12"/>
      <c r="YV29" s="12"/>
      <c r="YW29" s="12"/>
      <c r="YX29" s="12"/>
      <c r="YY29" s="12"/>
      <c r="YZ29" s="12"/>
      <c r="ZA29" s="12"/>
      <c r="ZB29" s="12"/>
      <c r="ZC29" s="12"/>
      <c r="ZD29" s="12"/>
      <c r="ZE29" s="12"/>
      <c r="ZF29" s="12"/>
      <c r="ZG29" s="12"/>
      <c r="ZH29" s="12"/>
      <c r="ZI29" s="12"/>
      <c r="ZJ29" s="12"/>
      <c r="ZK29" s="12"/>
      <c r="ZL29" s="12"/>
      <c r="ZM29" s="12"/>
      <c r="ZN29" s="12"/>
      <c r="ZO29" s="12"/>
      <c r="ZP29" s="12"/>
      <c r="ZQ29" s="12"/>
      <c r="ZR29" s="12"/>
      <c r="ZS29" s="12"/>
      <c r="ZT29" s="12"/>
      <c r="ZU29" s="12"/>
      <c r="ZV29" s="12"/>
      <c r="ZW29" s="12"/>
      <c r="ZX29" s="12"/>
      <c r="ZY29" s="12"/>
      <c r="ZZ29" s="12"/>
      <c r="AAA29" s="12"/>
      <c r="AAB29" s="12"/>
      <c r="AAC29" s="12"/>
      <c r="AAD29" s="12"/>
      <c r="AAE29" s="12"/>
      <c r="AAF29" s="12"/>
      <c r="AAG29" s="12"/>
      <c r="AAH29" s="12"/>
      <c r="AAI29" s="12"/>
      <c r="AAJ29" s="12"/>
      <c r="AAK29" s="12"/>
      <c r="AAL29" s="12"/>
      <c r="AAM29" s="12"/>
      <c r="AAN29" s="12"/>
      <c r="AAO29" s="12"/>
      <c r="AAP29" s="12"/>
      <c r="AAQ29" s="12"/>
      <c r="AAR29" s="12"/>
      <c r="AAS29" s="12"/>
      <c r="AAT29" s="12"/>
      <c r="AAU29" s="12"/>
      <c r="AAV29" s="12"/>
      <c r="AAW29" s="12"/>
      <c r="AAX29" s="12"/>
      <c r="AAY29" s="12"/>
      <c r="AAZ29" s="12"/>
      <c r="ABA29" s="12"/>
      <c r="ABB29" s="12"/>
      <c r="ABC29" s="12"/>
      <c r="ABD29" s="12"/>
      <c r="ABE29" s="12"/>
      <c r="ABF29" s="12"/>
      <c r="ABG29" s="12"/>
      <c r="ABH29" s="12"/>
      <c r="ABI29" s="12"/>
      <c r="ABJ29" s="12"/>
      <c r="ABK29" s="12"/>
      <c r="ABL29" s="12"/>
      <c r="ABM29" s="12"/>
      <c r="ABN29" s="12"/>
      <c r="ABO29" s="12"/>
      <c r="ABP29" s="12"/>
      <c r="ABQ29" s="12"/>
      <c r="ABR29" s="12"/>
      <c r="ABS29" s="12"/>
      <c r="ABT29" s="12"/>
      <c r="ABU29" s="12"/>
      <c r="ABV29" s="12"/>
      <c r="ABW29" s="12"/>
      <c r="ABX29" s="12"/>
      <c r="ABY29" s="12"/>
      <c r="ABZ29" s="12"/>
      <c r="ACA29" s="12"/>
      <c r="ACB29" s="12"/>
      <c r="ACC29" s="12"/>
      <c r="ACD29" s="12"/>
      <c r="ACE29" s="12"/>
      <c r="ACF29" s="12"/>
      <c r="ACG29" s="12"/>
      <c r="ACH29" s="12"/>
      <c r="ACI29" s="12"/>
      <c r="ACJ29" s="12"/>
      <c r="ACK29" s="12"/>
      <c r="ACL29" s="12"/>
      <c r="ACM29" s="12"/>
      <c r="ACN29" s="12"/>
      <c r="ACO29" s="12"/>
      <c r="ACP29" s="12"/>
      <c r="ACQ29" s="12"/>
      <c r="ACR29" s="12"/>
      <c r="ACS29" s="12"/>
      <c r="ACT29" s="12"/>
      <c r="ACU29" s="12"/>
      <c r="ACV29" s="12"/>
      <c r="ACW29" s="12"/>
      <c r="ACX29" s="12"/>
      <c r="ACY29" s="12"/>
      <c r="ACZ29" s="12"/>
      <c r="ADA29" s="12"/>
      <c r="ADB29" s="12"/>
      <c r="ADC29" s="12"/>
      <c r="ADD29" s="12"/>
      <c r="ADE29" s="12"/>
      <c r="ADF29" s="12"/>
      <c r="ADG29" s="12"/>
      <c r="ADH29" s="12"/>
      <c r="ADI29" s="12"/>
      <c r="ADJ29" s="12"/>
      <c r="ADK29" s="12"/>
      <c r="ADL29" s="12"/>
      <c r="ADM29" s="12"/>
      <c r="ADN29" s="12"/>
      <c r="ADO29" s="12"/>
      <c r="ADP29" s="12"/>
      <c r="ADQ29" s="12"/>
      <c r="ADR29" s="12"/>
      <c r="ADS29" s="12"/>
      <c r="ADT29" s="12"/>
      <c r="ADU29" s="12"/>
      <c r="ADV29" s="12"/>
      <c r="ADW29" s="12"/>
      <c r="ADX29" s="12"/>
      <c r="ADY29" s="12"/>
      <c r="ADZ29" s="12"/>
      <c r="AEA29" s="12"/>
      <c r="AEB29" s="12"/>
      <c r="AEC29" s="12"/>
      <c r="AED29" s="12"/>
      <c r="AEE29" s="12"/>
      <c r="AEF29" s="12"/>
      <c r="AEG29" s="12"/>
      <c r="AEH29" s="12"/>
      <c r="AEI29" s="12"/>
      <c r="AEJ29" s="12"/>
      <c r="AEK29" s="12"/>
      <c r="AEL29" s="12"/>
      <c r="AEM29" s="12"/>
      <c r="AEN29" s="12"/>
      <c r="AEO29" s="12"/>
      <c r="AEP29" s="12"/>
      <c r="AEQ29" s="12"/>
      <c r="AER29" s="12"/>
      <c r="AES29" s="12"/>
      <c r="AET29" s="12"/>
      <c r="AEU29" s="12"/>
      <c r="AEV29" s="12"/>
      <c r="AEW29" s="12"/>
      <c r="AEX29" s="12"/>
      <c r="AEY29" s="12"/>
      <c r="AEZ29" s="12"/>
      <c r="AFA29" s="12"/>
      <c r="AFB29" s="12"/>
      <c r="AFC29" s="12"/>
      <c r="AFD29" s="12"/>
      <c r="AFE29" s="12"/>
      <c r="AFF29" s="12"/>
      <c r="AFG29" s="12"/>
      <c r="AFH29" s="12"/>
      <c r="AFI29" s="12"/>
      <c r="AFJ29" s="12"/>
      <c r="AFK29" s="12"/>
      <c r="AFL29" s="12"/>
      <c r="AFM29" s="12"/>
      <c r="AFN29" s="12"/>
      <c r="AFO29" s="12"/>
      <c r="AFP29" s="12"/>
      <c r="AFQ29" s="12"/>
      <c r="AFR29" s="12"/>
      <c r="AFS29" s="12"/>
      <c r="AFT29" s="12"/>
      <c r="AFU29" s="12"/>
      <c r="AFV29" s="12"/>
      <c r="AFW29" s="12"/>
      <c r="AFX29" s="12"/>
      <c r="AFY29" s="12"/>
      <c r="AFZ29" s="12"/>
      <c r="AGA29" s="12"/>
      <c r="AGB29" s="12"/>
      <c r="AGC29" s="12"/>
      <c r="AGD29" s="12"/>
      <c r="AGE29" s="12"/>
      <c r="AGF29" s="12"/>
      <c r="AGG29" s="12"/>
      <c r="AGH29" s="12"/>
      <c r="AGI29" s="12"/>
      <c r="AGJ29" s="12"/>
      <c r="AGK29" s="12"/>
      <c r="AGL29" s="12"/>
      <c r="AGM29" s="12"/>
      <c r="AGN29" s="12"/>
      <c r="AGO29" s="12"/>
      <c r="AGP29" s="12"/>
      <c r="AGQ29" s="12"/>
      <c r="AGR29" s="12"/>
      <c r="AGS29" s="12"/>
      <c r="AGT29" s="12"/>
      <c r="AGU29" s="12"/>
      <c r="AGV29" s="12"/>
      <c r="AGW29" s="12"/>
      <c r="AGX29" s="12"/>
      <c r="AGY29" s="12"/>
      <c r="AGZ29" s="12"/>
      <c r="AHA29" s="12"/>
      <c r="AHB29" s="12"/>
      <c r="AHC29" s="12"/>
      <c r="AHD29" s="12"/>
      <c r="AHE29" s="12"/>
      <c r="AHF29" s="12"/>
      <c r="AHG29" s="12"/>
      <c r="AHH29" s="12"/>
      <c r="AHI29" s="12"/>
      <c r="AHJ29" s="12"/>
      <c r="AHK29" s="12"/>
      <c r="AHL29" s="12"/>
      <c r="AHM29" s="12"/>
      <c r="AHN29" s="12"/>
      <c r="AHO29" s="12"/>
      <c r="AHP29" s="12"/>
      <c r="AHQ29" s="12"/>
      <c r="AHR29" s="12"/>
      <c r="AHS29" s="12"/>
      <c r="AHT29" s="12"/>
      <c r="AHU29" s="12"/>
      <c r="AHV29" s="12"/>
      <c r="AHW29" s="12"/>
      <c r="AHX29" s="12"/>
      <c r="AHY29" s="12"/>
      <c r="AHZ29" s="12"/>
      <c r="AIA29" s="12"/>
      <c r="AIB29" s="12"/>
      <c r="AIC29" s="12"/>
      <c r="AID29" s="12"/>
      <c r="AIE29" s="12"/>
      <c r="AIF29" s="12"/>
      <c r="AIG29" s="12"/>
      <c r="AIH29" s="12"/>
      <c r="AII29" s="12"/>
      <c r="AIJ29" s="12"/>
      <c r="AIK29" s="12"/>
      <c r="AIL29" s="12"/>
      <c r="AIM29" s="12"/>
      <c r="AIN29" s="12"/>
      <c r="AIO29" s="12"/>
      <c r="AIP29" s="12"/>
      <c r="AIQ29" s="12"/>
      <c r="AIR29" s="12"/>
      <c r="AIS29" s="12"/>
      <c r="AIT29" s="12"/>
      <c r="AIU29" s="12"/>
      <c r="AIV29" s="12"/>
      <c r="AIW29" s="12"/>
      <c r="AIX29" s="12"/>
      <c r="AIY29" s="12"/>
      <c r="AIZ29" s="12"/>
      <c r="AJA29" s="12"/>
      <c r="AJB29" s="12"/>
      <c r="AJC29" s="12"/>
      <c r="AJD29" s="12"/>
      <c r="AJE29" s="12"/>
      <c r="AJF29" s="12"/>
      <c r="AJG29" s="12"/>
      <c r="AJH29" s="12"/>
      <c r="AJI29" s="12"/>
      <c r="AJJ29" s="12"/>
      <c r="AJK29" s="12"/>
      <c r="AJL29" s="12"/>
      <c r="AJM29" s="12"/>
      <c r="AJN29" s="12"/>
      <c r="AJO29" s="12"/>
      <c r="AJP29" s="12"/>
      <c r="AJQ29" s="12"/>
      <c r="AJR29" s="12"/>
      <c r="AJS29" s="12"/>
      <c r="AJT29" s="12"/>
      <c r="AJU29" s="12"/>
      <c r="AJV29" s="12"/>
      <c r="AJW29" s="12"/>
      <c r="AJX29" s="12"/>
      <c r="AJY29" s="12"/>
      <c r="AJZ29" s="12"/>
      <c r="AKA29" s="12"/>
      <c r="AKB29" s="12"/>
      <c r="AKC29" s="12"/>
      <c r="AKD29" s="12"/>
      <c r="AKE29" s="12"/>
      <c r="AKF29" s="12"/>
      <c r="AKG29" s="12"/>
      <c r="AKH29" s="12"/>
      <c r="AKI29" s="12"/>
      <c r="AKJ29" s="12"/>
      <c r="AKK29" s="12"/>
      <c r="AKL29" s="12"/>
      <c r="AKM29" s="12"/>
      <c r="AKN29" s="12"/>
      <c r="AKO29" s="12"/>
      <c r="AKP29" s="12"/>
      <c r="AKQ29" s="12"/>
      <c r="AKR29" s="12"/>
      <c r="AKS29" s="12"/>
      <c r="AKT29" s="12"/>
      <c r="AKU29" s="12"/>
      <c r="AKV29" s="12"/>
      <c r="AKW29" s="12"/>
      <c r="AKX29" s="12"/>
      <c r="AKY29" s="12"/>
      <c r="AKZ29" s="12"/>
      <c r="ALA29" s="12"/>
      <c r="ALB29" s="12"/>
      <c r="ALC29" s="12"/>
      <c r="ALD29" s="12"/>
      <c r="ALE29" s="12"/>
      <c r="ALF29" s="12"/>
      <c r="ALG29" s="12"/>
      <c r="ALH29" s="12"/>
      <c r="ALI29" s="12"/>
      <c r="ALJ29" s="12"/>
      <c r="ALK29" s="12"/>
      <c r="ALL29" s="12"/>
      <c r="ALM29" s="12"/>
      <c r="ALN29" s="12"/>
      <c r="ALO29" s="12"/>
      <c r="ALP29" s="12"/>
      <c r="ALQ29" s="12"/>
      <c r="ALR29" s="12"/>
      <c r="ALS29" s="12"/>
      <c r="ALT29" s="12"/>
      <c r="ALU29" s="12"/>
      <c r="ALV29" s="12"/>
      <c r="ALW29" s="12"/>
      <c r="ALX29" s="12"/>
      <c r="ALY29" s="12"/>
      <c r="ALZ29" s="12"/>
      <c r="AMA29" s="12"/>
      <c r="AMB29" s="12"/>
      <c r="AMC29" s="12"/>
      <c r="AMD29" s="12"/>
      <c r="AME29" s="12"/>
      <c r="AMF29" s="12"/>
      <c r="AMG29" s="12"/>
      <c r="AMH29" s="12"/>
      <c r="AMI29" s="12"/>
      <c r="AMJ29" s="12"/>
      <c r="AMK29" s="12"/>
      <c r="AML29" s="12"/>
      <c r="AMM29" s="12"/>
      <c r="AMN29" s="12"/>
      <c r="AMO29" s="12"/>
      <c r="AMP29" s="12"/>
      <c r="AMQ29" s="12"/>
      <c r="AMR29" s="12"/>
      <c r="AMS29" s="12"/>
      <c r="AMT29" s="12"/>
      <c r="AMU29" s="12"/>
      <c r="AMV29" s="12"/>
      <c r="AMW29" s="12"/>
      <c r="AMX29" s="12"/>
      <c r="AMY29" s="12"/>
      <c r="AMZ29" s="12"/>
      <c r="ANA29" s="12"/>
      <c r="ANB29" s="12"/>
      <c r="ANC29" s="12"/>
      <c r="AND29" s="12"/>
      <c r="ANE29" s="12"/>
      <c r="ANF29" s="12"/>
      <c r="ANG29" s="12"/>
      <c r="ANH29" s="12"/>
      <c r="ANI29" s="12"/>
      <c r="ANJ29" s="12"/>
      <c r="ANK29" s="12"/>
      <c r="ANL29" s="12"/>
      <c r="ANM29" s="12"/>
      <c r="ANN29" s="12"/>
      <c r="ANO29" s="12"/>
      <c r="ANP29" s="12"/>
      <c r="ANQ29" s="12"/>
      <c r="ANR29" s="12"/>
      <c r="ANS29" s="12"/>
      <c r="ANT29" s="12"/>
      <c r="ANU29" s="12"/>
      <c r="ANV29" s="12"/>
      <c r="ANW29" s="12"/>
      <c r="ANX29" s="12"/>
      <c r="ANY29" s="12"/>
      <c r="ANZ29" s="12"/>
      <c r="AOA29" s="12"/>
      <c r="AOB29" s="12"/>
      <c r="AOC29" s="12"/>
      <c r="AOD29" s="12"/>
      <c r="AOE29" s="12"/>
      <c r="AOF29" s="12"/>
      <c r="AOG29" s="12"/>
      <c r="AOH29" s="12"/>
      <c r="AOI29" s="12"/>
      <c r="AOJ29" s="12"/>
      <c r="AOK29" s="12"/>
      <c r="AOL29" s="12"/>
      <c r="AOM29" s="12"/>
      <c r="AON29" s="12"/>
      <c r="AOO29" s="12"/>
      <c r="AOP29" s="12"/>
      <c r="AOQ29" s="12"/>
      <c r="AOR29" s="12"/>
      <c r="AOS29" s="12"/>
      <c r="AOT29" s="12"/>
      <c r="AOU29" s="12"/>
      <c r="AOV29" s="12"/>
      <c r="AOW29" s="12"/>
      <c r="AOX29" s="12"/>
      <c r="AOY29" s="12"/>
      <c r="AOZ29" s="12"/>
      <c r="APA29" s="12"/>
      <c r="APB29" s="12"/>
      <c r="APC29" s="12"/>
      <c r="APD29" s="12"/>
      <c r="APE29" s="12"/>
      <c r="APF29" s="12"/>
      <c r="APG29" s="12"/>
      <c r="APH29" s="12"/>
      <c r="API29" s="12"/>
      <c r="APJ29" s="12"/>
      <c r="APK29" s="12"/>
      <c r="APL29" s="12"/>
      <c r="APM29" s="12"/>
      <c r="APN29" s="12"/>
      <c r="APO29" s="12"/>
      <c r="APP29" s="12"/>
      <c r="APQ29" s="12"/>
      <c r="APR29" s="12"/>
      <c r="APS29" s="12"/>
      <c r="APT29" s="12"/>
      <c r="APU29" s="12"/>
      <c r="APV29" s="12"/>
      <c r="APW29" s="12"/>
      <c r="APX29" s="12"/>
      <c r="APY29" s="12"/>
      <c r="APZ29" s="12"/>
      <c r="AQA29" s="12"/>
      <c r="AQB29" s="12"/>
      <c r="AQC29" s="12"/>
      <c r="AQD29" s="12"/>
      <c r="AQE29" s="12"/>
      <c r="AQF29" s="12"/>
      <c r="AQG29" s="12"/>
      <c r="AQH29" s="12"/>
      <c r="AQI29" s="12"/>
      <c r="AQJ29" s="12"/>
      <c r="AQK29" s="12"/>
      <c r="AQL29" s="12"/>
      <c r="AQM29" s="12"/>
      <c r="AQN29" s="12"/>
      <c r="AQO29" s="12"/>
      <c r="AQP29" s="12"/>
      <c r="AQQ29" s="12"/>
      <c r="AQR29" s="12"/>
      <c r="AQS29" s="12"/>
      <c r="AQT29" s="12"/>
      <c r="AQU29" s="12"/>
      <c r="AQV29" s="12"/>
      <c r="AQW29" s="12"/>
      <c r="AQX29" s="12"/>
      <c r="AQY29" s="12"/>
      <c r="AQZ29" s="12"/>
      <c r="ARA29" s="12"/>
      <c r="ARB29" s="12"/>
      <c r="ARC29" s="12"/>
      <c r="ARD29" s="12"/>
      <c r="ARE29" s="12"/>
      <c r="ARF29" s="12"/>
      <c r="ARG29" s="12"/>
      <c r="ARH29" s="12"/>
      <c r="ARI29" s="12"/>
      <c r="ARJ29" s="12"/>
      <c r="ARK29" s="12"/>
      <c r="ARL29" s="12"/>
      <c r="ARM29" s="12"/>
      <c r="ARN29" s="12"/>
      <c r="ARO29" s="12"/>
      <c r="ARP29" s="12"/>
      <c r="ARQ29" s="12"/>
      <c r="ARR29" s="12"/>
      <c r="ARS29" s="12"/>
      <c r="ART29" s="12"/>
      <c r="ARU29" s="12"/>
      <c r="ARV29" s="12"/>
      <c r="ARW29" s="12"/>
      <c r="ARX29" s="12"/>
      <c r="ARY29" s="12"/>
      <c r="ARZ29" s="12"/>
      <c r="ASA29" s="12"/>
      <c r="ASB29" s="12"/>
      <c r="ASC29" s="12"/>
      <c r="ASD29" s="12"/>
      <c r="ASE29" s="12"/>
      <c r="ASF29" s="12"/>
      <c r="ASG29" s="12"/>
      <c r="ASH29" s="12"/>
      <c r="ASI29" s="12"/>
      <c r="ASJ29" s="12"/>
      <c r="ASK29" s="12"/>
      <c r="ASL29" s="12"/>
      <c r="ASM29" s="12"/>
      <c r="ASN29" s="12"/>
      <c r="ASO29" s="12"/>
      <c r="ASP29" s="12"/>
      <c r="ASQ29" s="12"/>
      <c r="ASR29" s="12"/>
      <c r="ASS29" s="12"/>
      <c r="AST29" s="12"/>
      <c r="ASU29" s="12"/>
      <c r="ASV29" s="12"/>
      <c r="ASW29" s="12"/>
      <c r="ASX29" s="12"/>
      <c r="ASY29" s="12"/>
      <c r="ASZ29" s="12"/>
      <c r="ATA29" s="12"/>
      <c r="ATB29" s="12"/>
      <c r="ATC29" s="12"/>
      <c r="ATD29" s="12"/>
      <c r="ATE29" s="12"/>
      <c r="ATF29" s="12"/>
      <c r="ATG29" s="12"/>
      <c r="ATH29" s="12"/>
      <c r="ATI29" s="12"/>
      <c r="ATJ29" s="12"/>
      <c r="ATK29" s="12"/>
      <c r="ATL29" s="12"/>
      <c r="ATM29" s="12"/>
      <c r="ATN29" s="12"/>
      <c r="ATO29" s="12"/>
      <c r="ATP29" s="12"/>
      <c r="ATQ29" s="12"/>
      <c r="ATR29" s="12"/>
      <c r="ATS29" s="12"/>
      <c r="ATT29" s="12"/>
      <c r="ATU29" s="12"/>
      <c r="ATV29" s="12"/>
      <c r="ATW29" s="12"/>
      <c r="ATX29" s="12"/>
      <c r="ATY29" s="12"/>
      <c r="ATZ29" s="12"/>
      <c r="AUA29" s="12"/>
      <c r="AUB29" s="12"/>
      <c r="AUC29" s="12"/>
      <c r="AUD29" s="12"/>
      <c r="AUE29" s="12"/>
      <c r="AUF29" s="12"/>
      <c r="AUG29" s="12"/>
      <c r="AUH29" s="12"/>
      <c r="AUI29" s="12"/>
      <c r="AUJ29" s="12"/>
      <c r="AUK29" s="12"/>
      <c r="AUL29" s="12"/>
      <c r="AUM29" s="12"/>
      <c r="AUN29" s="12"/>
      <c r="AUO29" s="12"/>
      <c r="AUP29" s="12"/>
      <c r="AUQ29" s="12"/>
      <c r="AUR29" s="12"/>
      <c r="AUS29" s="12"/>
      <c r="AUT29" s="12"/>
      <c r="AUU29" s="12"/>
      <c r="AUV29" s="12"/>
      <c r="AUW29" s="12"/>
      <c r="AUX29" s="12"/>
      <c r="AUY29" s="12"/>
      <c r="AUZ29" s="12"/>
      <c r="AVA29" s="12"/>
      <c r="AVB29" s="12"/>
      <c r="AVC29" s="12"/>
      <c r="AVD29" s="12"/>
      <c r="AVE29" s="12"/>
      <c r="AVF29" s="12"/>
      <c r="AVG29" s="12"/>
      <c r="AVH29" s="12"/>
      <c r="AVI29" s="12"/>
      <c r="AVJ29" s="12"/>
      <c r="AVK29" s="12"/>
      <c r="AVL29" s="12"/>
      <c r="AVM29" s="12"/>
      <c r="AVN29" s="12"/>
      <c r="AVO29" s="12"/>
      <c r="AVP29" s="12"/>
      <c r="AVQ29" s="12"/>
      <c r="AVR29" s="12"/>
      <c r="AVS29" s="12"/>
      <c r="AVT29" s="12"/>
      <c r="AVU29" s="12"/>
      <c r="AVV29" s="12"/>
      <c r="AVW29" s="12"/>
      <c r="AVX29" s="12"/>
      <c r="AVY29" s="12"/>
      <c r="AVZ29" s="12"/>
      <c r="AWA29" s="12"/>
      <c r="AWB29" s="12"/>
      <c r="AWC29" s="12"/>
      <c r="AWD29" s="12"/>
      <c r="AWE29" s="12"/>
      <c r="AWF29" s="12"/>
      <c r="AWG29" s="12"/>
      <c r="AWH29" s="12"/>
      <c r="AWI29" s="12"/>
      <c r="AWJ29" s="12"/>
      <c r="AWK29" s="12"/>
      <c r="AWL29" s="12"/>
      <c r="AWM29" s="12"/>
      <c r="AWN29" s="12"/>
      <c r="AWO29" s="12"/>
      <c r="AWP29" s="12"/>
      <c r="AWQ29" s="12"/>
      <c r="AWR29" s="12"/>
      <c r="AWS29" s="12"/>
      <c r="AWT29" s="12"/>
      <c r="AWU29" s="12"/>
      <c r="AWV29" s="12"/>
      <c r="AWW29" s="12"/>
      <c r="AWX29" s="12"/>
      <c r="AWY29" s="12"/>
      <c r="AWZ29" s="12"/>
      <c r="AXA29" s="12"/>
      <c r="AXB29" s="12"/>
      <c r="AXC29" s="12"/>
      <c r="AXD29" s="12"/>
      <c r="AXE29" s="12"/>
      <c r="AXF29" s="12"/>
      <c r="AXG29" s="12"/>
      <c r="AXH29" s="12"/>
      <c r="AXI29" s="12"/>
      <c r="AXJ29" s="12"/>
      <c r="AXK29" s="12"/>
      <c r="AXL29" s="12"/>
      <c r="AXM29" s="12"/>
      <c r="AXN29" s="12"/>
      <c r="AXO29" s="12"/>
      <c r="AXP29" s="12"/>
      <c r="AXQ29" s="12"/>
      <c r="AXR29" s="12"/>
      <c r="AXS29" s="12"/>
      <c r="AXT29" s="12"/>
      <c r="AXU29" s="12"/>
      <c r="AXV29" s="12"/>
      <c r="AXW29" s="12"/>
      <c r="AXX29" s="12"/>
      <c r="AXY29" s="12"/>
      <c r="AXZ29" s="12"/>
      <c r="AYA29" s="12"/>
      <c r="AYB29" s="12"/>
      <c r="AYC29" s="12"/>
      <c r="AYD29" s="12"/>
      <c r="AYE29" s="12"/>
      <c r="AYF29" s="12"/>
      <c r="AYG29" s="12"/>
      <c r="AYH29" s="12"/>
      <c r="AYI29" s="12"/>
      <c r="AYJ29" s="12"/>
      <c r="AYK29" s="12"/>
      <c r="AYL29" s="12"/>
      <c r="AYM29" s="12"/>
      <c r="AYN29" s="12"/>
      <c r="AYO29" s="12"/>
      <c r="AYP29" s="12"/>
      <c r="AYQ29" s="12"/>
      <c r="AYR29" s="12"/>
      <c r="AYS29" s="12"/>
      <c r="AYT29" s="12"/>
      <c r="AYU29" s="12"/>
      <c r="AYV29" s="12"/>
      <c r="AYW29" s="12"/>
      <c r="AYX29" s="12"/>
      <c r="AYY29" s="12"/>
      <c r="AYZ29" s="12"/>
      <c r="AZA29" s="12"/>
      <c r="AZB29" s="12"/>
      <c r="AZC29" s="12"/>
      <c r="AZD29" s="12"/>
      <c r="AZE29" s="12"/>
      <c r="AZF29" s="12"/>
      <c r="AZG29" s="12"/>
      <c r="AZH29" s="12"/>
      <c r="AZI29" s="12"/>
      <c r="AZJ29" s="12"/>
      <c r="AZK29" s="12"/>
      <c r="AZL29" s="12"/>
      <c r="AZM29" s="12"/>
      <c r="AZN29" s="12"/>
      <c r="AZO29" s="12"/>
      <c r="AZP29" s="12"/>
      <c r="AZQ29" s="12"/>
      <c r="AZR29" s="12"/>
      <c r="AZS29" s="12"/>
      <c r="AZT29" s="12"/>
      <c r="AZU29" s="12"/>
      <c r="AZV29" s="12"/>
      <c r="AZW29" s="12"/>
      <c r="AZX29" s="12"/>
      <c r="AZY29" s="12"/>
      <c r="AZZ29" s="12"/>
      <c r="BAA29" s="12"/>
      <c r="BAB29" s="12"/>
      <c r="BAC29" s="12"/>
      <c r="BAD29" s="12"/>
      <c r="BAE29" s="12"/>
      <c r="BAF29" s="12"/>
      <c r="BAG29" s="12"/>
      <c r="BAH29" s="12"/>
      <c r="BAI29" s="12"/>
      <c r="BAJ29" s="12"/>
      <c r="BAK29" s="12"/>
      <c r="BAL29" s="12"/>
      <c r="BAM29" s="12"/>
      <c r="BAN29" s="12"/>
      <c r="BAO29" s="12"/>
      <c r="BAP29" s="12"/>
      <c r="BAQ29" s="12"/>
      <c r="BAR29" s="12"/>
      <c r="BAS29" s="12"/>
      <c r="BAT29" s="12"/>
      <c r="BAU29" s="12"/>
      <c r="BAV29" s="12"/>
      <c r="BAW29" s="12"/>
      <c r="BAX29" s="12"/>
      <c r="BAY29" s="12"/>
      <c r="BAZ29" s="12"/>
      <c r="BBA29" s="12"/>
      <c r="BBB29" s="12"/>
      <c r="BBC29" s="12"/>
      <c r="BBD29" s="12"/>
      <c r="BBE29" s="12"/>
      <c r="BBF29" s="12"/>
      <c r="BBG29" s="12"/>
      <c r="BBH29" s="12"/>
      <c r="BBI29" s="12"/>
      <c r="BBJ29" s="12"/>
      <c r="BBK29" s="12"/>
      <c r="BBL29" s="12"/>
      <c r="BBM29" s="12"/>
      <c r="BBN29" s="12"/>
      <c r="BBO29" s="12"/>
      <c r="BBP29" s="12"/>
      <c r="BBQ29" s="12"/>
      <c r="BBR29" s="12"/>
      <c r="BBS29" s="12"/>
      <c r="BBT29" s="12"/>
      <c r="BBU29" s="12"/>
      <c r="BBV29" s="12"/>
      <c r="BBW29" s="12"/>
      <c r="BBX29" s="12"/>
      <c r="BBY29" s="12"/>
      <c r="BBZ29" s="12"/>
      <c r="BCA29" s="12"/>
      <c r="BCB29" s="12"/>
      <c r="BCC29" s="12"/>
      <c r="BCD29" s="12"/>
      <c r="BCE29" s="12"/>
      <c r="BCF29" s="12"/>
      <c r="BCG29" s="12"/>
      <c r="BCH29" s="12"/>
      <c r="BCI29" s="12"/>
      <c r="BCJ29" s="12"/>
      <c r="BCK29" s="12"/>
      <c r="BCL29" s="12"/>
      <c r="BCM29" s="12"/>
      <c r="BCN29" s="12"/>
      <c r="BCO29" s="12"/>
      <c r="BCP29" s="12"/>
      <c r="BCQ29" s="12"/>
      <c r="BCR29" s="12"/>
      <c r="BCS29" s="12"/>
      <c r="BCT29" s="12"/>
      <c r="BCU29" s="12"/>
      <c r="BCV29" s="12"/>
      <c r="BCW29" s="12"/>
      <c r="BCX29" s="12"/>
      <c r="BCY29" s="12"/>
      <c r="BCZ29" s="12"/>
      <c r="BDA29" s="12"/>
      <c r="BDB29" s="12"/>
      <c r="BDC29" s="12"/>
      <c r="BDD29" s="12"/>
      <c r="BDE29" s="12"/>
      <c r="BDF29" s="12"/>
      <c r="BDG29" s="12"/>
      <c r="BDH29" s="12"/>
      <c r="BDI29" s="12"/>
      <c r="BDJ29" s="12"/>
      <c r="BDK29" s="12"/>
      <c r="BDL29" s="12"/>
      <c r="BDM29" s="12"/>
      <c r="BDN29" s="12"/>
      <c r="BDO29" s="12"/>
      <c r="BDP29" s="12"/>
      <c r="BDQ29" s="12"/>
      <c r="BDR29" s="12"/>
      <c r="BDS29" s="12"/>
      <c r="BDT29" s="12"/>
      <c r="BDU29" s="12"/>
      <c r="BDV29" s="12"/>
      <c r="BDW29" s="12"/>
      <c r="BDX29" s="12"/>
      <c r="BDY29" s="12"/>
      <c r="BDZ29" s="12"/>
      <c r="BEA29" s="12"/>
      <c r="BEB29" s="12"/>
      <c r="BEC29" s="12"/>
      <c r="BED29" s="12"/>
      <c r="BEE29" s="12"/>
      <c r="BEF29" s="12"/>
      <c r="BEG29" s="12"/>
      <c r="BEH29" s="12"/>
      <c r="BEI29" s="12"/>
      <c r="BEJ29" s="12"/>
      <c r="BEK29" s="12"/>
      <c r="BEL29" s="12"/>
      <c r="BEM29" s="12"/>
      <c r="BEN29" s="12"/>
      <c r="BEO29" s="12"/>
      <c r="BEP29" s="12"/>
      <c r="BEQ29" s="12"/>
      <c r="BER29" s="12"/>
      <c r="BES29" s="12"/>
      <c r="BET29" s="12"/>
      <c r="BEU29" s="12"/>
      <c r="BEV29" s="12"/>
      <c r="BEW29" s="12"/>
      <c r="BEX29" s="12"/>
      <c r="BEY29" s="12"/>
      <c r="BEZ29" s="12"/>
      <c r="BFA29" s="12"/>
      <c r="BFB29" s="12"/>
      <c r="BFC29" s="12"/>
      <c r="BFD29" s="12"/>
      <c r="BFE29" s="12"/>
      <c r="BFF29" s="12"/>
      <c r="BFG29" s="12"/>
      <c r="BFH29" s="12"/>
      <c r="BFI29" s="12"/>
      <c r="BFJ29" s="12"/>
      <c r="BFK29" s="12"/>
      <c r="BFL29" s="12"/>
      <c r="BFM29" s="12"/>
      <c r="BFN29" s="12"/>
      <c r="BFO29" s="12"/>
      <c r="BFP29" s="12"/>
      <c r="BFQ29" s="12"/>
      <c r="BFR29" s="12"/>
      <c r="BFS29" s="12"/>
      <c r="BFT29" s="12"/>
      <c r="BFU29" s="12"/>
      <c r="BFV29" s="12"/>
      <c r="BFW29" s="12"/>
      <c r="BFX29" s="12"/>
      <c r="BFY29" s="12"/>
      <c r="BFZ29" s="12"/>
      <c r="BGA29" s="12"/>
      <c r="BGB29" s="12"/>
      <c r="BGC29" s="12"/>
      <c r="BGD29" s="12"/>
      <c r="BGE29" s="12"/>
      <c r="BGF29" s="12"/>
      <c r="BGG29" s="12"/>
      <c r="BGH29" s="12"/>
      <c r="BGI29" s="12"/>
      <c r="BGJ29" s="12"/>
      <c r="BGK29" s="12"/>
      <c r="BGL29" s="12"/>
      <c r="BGM29" s="12"/>
      <c r="BGN29" s="12"/>
      <c r="BGO29" s="12"/>
      <c r="BGP29" s="12"/>
      <c r="BGQ29" s="12"/>
      <c r="BGR29" s="12"/>
      <c r="BGS29" s="12"/>
      <c r="BGT29" s="12"/>
      <c r="BGU29" s="12"/>
      <c r="BGV29" s="12"/>
      <c r="BGW29" s="12"/>
      <c r="BGX29" s="12"/>
      <c r="BGY29" s="12"/>
      <c r="BGZ29" s="12"/>
      <c r="BHA29" s="12"/>
      <c r="BHB29" s="12"/>
      <c r="BHC29" s="12"/>
      <c r="BHD29" s="12"/>
      <c r="BHE29" s="12"/>
      <c r="BHF29" s="12"/>
      <c r="BHG29" s="12"/>
      <c r="BHH29" s="12"/>
      <c r="BHI29" s="12"/>
      <c r="BHJ29" s="12"/>
      <c r="BHK29" s="12"/>
      <c r="BHL29" s="12"/>
      <c r="BHM29" s="12"/>
      <c r="BHN29" s="12"/>
      <c r="BHO29" s="12"/>
      <c r="BHP29" s="12"/>
      <c r="BHQ29" s="12"/>
      <c r="BHR29" s="12"/>
      <c r="BHS29" s="12"/>
      <c r="BHT29" s="12"/>
      <c r="BHU29" s="12"/>
      <c r="BHV29" s="12"/>
      <c r="BHW29" s="12"/>
      <c r="BHX29" s="12"/>
      <c r="BHY29" s="12"/>
      <c r="BHZ29" s="12"/>
      <c r="BIA29" s="12"/>
      <c r="BIB29" s="12"/>
      <c r="BIC29" s="12"/>
      <c r="BID29" s="12"/>
      <c r="BIE29" s="12"/>
      <c r="BIF29" s="12"/>
      <c r="BIG29" s="12"/>
      <c r="BIH29" s="12"/>
      <c r="BII29" s="12"/>
      <c r="BIJ29" s="12"/>
      <c r="BIK29" s="12"/>
      <c r="BIL29" s="12"/>
      <c r="BIM29" s="12"/>
      <c r="BIN29" s="12"/>
      <c r="BIO29" s="12"/>
      <c r="BIP29" s="12"/>
      <c r="BIQ29" s="12"/>
      <c r="BIR29" s="12"/>
      <c r="BIS29" s="12"/>
      <c r="BIT29" s="12"/>
      <c r="BIU29" s="12"/>
      <c r="BIV29" s="12"/>
      <c r="BIW29" s="12"/>
      <c r="BIX29" s="12"/>
      <c r="BIY29" s="12"/>
      <c r="BIZ29" s="12"/>
      <c r="BJA29" s="12"/>
      <c r="BJB29" s="12"/>
      <c r="BJC29" s="12"/>
      <c r="BJD29" s="12"/>
      <c r="BJE29" s="12"/>
      <c r="BJF29" s="12"/>
      <c r="BJG29" s="12"/>
      <c r="BJH29" s="12"/>
      <c r="BJI29" s="12"/>
      <c r="BJJ29" s="12"/>
      <c r="BJK29" s="12"/>
      <c r="BJL29" s="12"/>
      <c r="BJM29" s="12"/>
      <c r="BJN29" s="12"/>
      <c r="BJO29" s="12"/>
      <c r="BJP29" s="12"/>
      <c r="BJQ29" s="12"/>
      <c r="BJR29" s="12"/>
      <c r="BJS29" s="12"/>
      <c r="BJT29" s="12"/>
      <c r="BJU29" s="12"/>
      <c r="BJV29" s="12"/>
      <c r="BJW29" s="12"/>
      <c r="BJX29" s="12"/>
      <c r="BJY29" s="12"/>
      <c r="BJZ29" s="12"/>
      <c r="BKA29" s="12"/>
      <c r="BKB29" s="12"/>
      <c r="BKC29" s="12"/>
      <c r="BKD29" s="12"/>
      <c r="BKE29" s="12"/>
      <c r="BKF29" s="12"/>
      <c r="BKG29" s="12"/>
      <c r="BKH29" s="12"/>
      <c r="BKI29" s="12"/>
      <c r="BKJ29" s="12"/>
      <c r="BKK29" s="12"/>
      <c r="BKL29" s="12"/>
      <c r="BKM29" s="12"/>
      <c r="BKN29" s="12"/>
      <c r="BKO29" s="12"/>
      <c r="BKP29" s="12"/>
      <c r="BKQ29" s="12"/>
      <c r="BKR29" s="12"/>
      <c r="BKS29" s="12"/>
      <c r="BKT29" s="12"/>
      <c r="BKU29" s="12"/>
      <c r="BKV29" s="12"/>
      <c r="BKW29" s="12"/>
      <c r="BKX29" s="12"/>
      <c r="BKY29" s="12"/>
      <c r="BKZ29" s="12"/>
      <c r="BLA29" s="12"/>
      <c r="BLB29" s="12"/>
      <c r="BLC29" s="12"/>
      <c r="BLD29" s="12"/>
      <c r="BLE29" s="12"/>
      <c r="BLF29" s="12"/>
      <c r="BLG29" s="12"/>
      <c r="BLH29" s="12"/>
      <c r="BLI29" s="12"/>
      <c r="BLJ29" s="12"/>
      <c r="BLK29" s="12"/>
      <c r="BLL29" s="12"/>
      <c r="BLM29" s="12"/>
      <c r="BLN29" s="12"/>
      <c r="BLO29" s="12"/>
      <c r="BLP29" s="12"/>
      <c r="BLQ29" s="12"/>
      <c r="BLR29" s="12"/>
      <c r="BLS29" s="12"/>
      <c r="BLT29" s="12"/>
      <c r="BLU29" s="12"/>
      <c r="BLV29" s="12"/>
      <c r="BLW29" s="12"/>
      <c r="BLX29" s="12"/>
      <c r="BLY29" s="12"/>
      <c r="BLZ29" s="12"/>
      <c r="BMA29" s="12"/>
      <c r="BMB29" s="12"/>
      <c r="BMC29" s="12"/>
      <c r="BMD29" s="12"/>
      <c r="BME29" s="12"/>
      <c r="BMF29" s="12"/>
      <c r="BMG29" s="12"/>
      <c r="BMH29" s="12"/>
      <c r="BMI29" s="12"/>
      <c r="BMJ29" s="12"/>
      <c r="BMK29" s="12"/>
      <c r="BML29" s="12"/>
      <c r="BMM29" s="12"/>
      <c r="BMN29" s="12"/>
      <c r="BMO29" s="12"/>
      <c r="BMP29" s="12"/>
      <c r="BMQ29" s="12"/>
      <c r="BMR29" s="12"/>
      <c r="BMS29" s="12"/>
      <c r="BMT29" s="12"/>
      <c r="BMU29" s="12"/>
      <c r="BMV29" s="12"/>
      <c r="BMW29" s="12"/>
      <c r="BMX29" s="12"/>
      <c r="BMY29" s="12"/>
      <c r="BMZ29" s="12"/>
      <c r="BNA29" s="12"/>
      <c r="BNB29" s="12"/>
      <c r="BNC29" s="12"/>
      <c r="BND29" s="12"/>
      <c r="BNE29" s="12"/>
      <c r="BNF29" s="12"/>
      <c r="BNG29" s="12"/>
      <c r="BNH29" s="12"/>
      <c r="BNI29" s="12"/>
      <c r="BNJ29" s="12"/>
      <c r="BNK29" s="12"/>
      <c r="BNL29" s="12"/>
      <c r="BNM29" s="12"/>
      <c r="BNN29" s="12"/>
      <c r="BNO29" s="12"/>
      <c r="BNP29" s="12"/>
      <c r="BNQ29" s="12"/>
      <c r="BNR29" s="12"/>
      <c r="BNS29" s="12"/>
      <c r="BNT29" s="12"/>
      <c r="BNU29" s="12"/>
      <c r="BNV29" s="12"/>
      <c r="BNW29" s="12"/>
      <c r="BNX29" s="12"/>
      <c r="BNY29" s="12"/>
      <c r="BNZ29" s="12"/>
      <c r="BOA29" s="12"/>
      <c r="BOB29" s="12"/>
      <c r="BOC29" s="12"/>
      <c r="BOD29" s="12"/>
      <c r="BOE29" s="12"/>
      <c r="BOF29" s="12"/>
      <c r="BOG29" s="12"/>
      <c r="BOH29" s="12"/>
      <c r="BOI29" s="12"/>
      <c r="BOJ29" s="12"/>
      <c r="BOK29" s="12"/>
      <c r="BOL29" s="12"/>
      <c r="BOM29" s="12"/>
      <c r="BON29" s="12"/>
      <c r="BOO29" s="12"/>
      <c r="BOP29" s="12"/>
      <c r="BOQ29" s="12"/>
      <c r="BOR29" s="12"/>
      <c r="BOS29" s="12"/>
      <c r="BOT29" s="12"/>
      <c r="BOU29" s="12"/>
      <c r="BOV29" s="12"/>
      <c r="BOW29" s="12"/>
      <c r="BOX29" s="12"/>
      <c r="BOY29" s="12"/>
      <c r="BOZ29" s="12"/>
      <c r="BPA29" s="12"/>
      <c r="BPB29" s="12"/>
      <c r="BPC29" s="12"/>
      <c r="BPD29" s="12"/>
      <c r="BPE29" s="12"/>
      <c r="BPF29" s="12"/>
      <c r="BPG29" s="12"/>
      <c r="BPH29" s="12"/>
      <c r="BPI29" s="12"/>
      <c r="BPJ29" s="12"/>
      <c r="BPK29" s="12"/>
      <c r="BPL29" s="12"/>
      <c r="BPM29" s="12"/>
      <c r="BPN29" s="12"/>
      <c r="BPO29" s="12"/>
      <c r="BPP29" s="12"/>
      <c r="BPQ29" s="12"/>
      <c r="BPR29" s="12"/>
      <c r="BPS29" s="12"/>
      <c r="BPT29" s="12"/>
      <c r="BPU29" s="12"/>
      <c r="BPV29" s="12"/>
      <c r="BPW29" s="12"/>
      <c r="BPX29" s="12"/>
      <c r="BPY29" s="12"/>
      <c r="BPZ29" s="12"/>
      <c r="BQA29" s="12"/>
      <c r="BQB29" s="12"/>
      <c r="BQC29" s="12"/>
      <c r="BQD29" s="12"/>
      <c r="BQE29" s="12"/>
      <c r="BQF29" s="12"/>
      <c r="BQG29" s="12"/>
      <c r="BQH29" s="12"/>
      <c r="BQI29" s="12"/>
      <c r="BQJ29" s="12"/>
      <c r="BQK29" s="12"/>
      <c r="BQL29" s="12"/>
      <c r="BQM29" s="12"/>
      <c r="BQN29" s="12"/>
      <c r="BQO29" s="12"/>
      <c r="BQP29" s="12"/>
      <c r="BQQ29" s="12"/>
      <c r="BQR29" s="12"/>
      <c r="BQS29" s="12"/>
      <c r="BQT29" s="12"/>
      <c r="BQU29" s="12"/>
      <c r="BQV29" s="12"/>
      <c r="BQW29" s="12"/>
      <c r="BQX29" s="12"/>
      <c r="BQY29" s="12"/>
      <c r="BQZ29" s="12"/>
      <c r="BRA29" s="12"/>
      <c r="BRB29" s="12"/>
      <c r="BRC29" s="12"/>
      <c r="BRD29" s="12"/>
      <c r="BRE29" s="12"/>
      <c r="BRF29" s="12"/>
      <c r="BRG29" s="12"/>
      <c r="BRH29" s="12"/>
      <c r="BRI29" s="12"/>
      <c r="BRJ29" s="12"/>
      <c r="BRK29" s="12"/>
      <c r="BRL29" s="12"/>
      <c r="BRM29" s="12"/>
      <c r="BRN29" s="12"/>
      <c r="BRO29" s="12"/>
      <c r="BRP29" s="12"/>
      <c r="BRQ29" s="12"/>
      <c r="BRR29" s="12"/>
      <c r="BRS29" s="12"/>
      <c r="BRT29" s="12"/>
      <c r="BRU29" s="12"/>
      <c r="BRV29" s="12"/>
      <c r="BRW29" s="12"/>
      <c r="BRX29" s="12"/>
      <c r="BRY29" s="12"/>
      <c r="BRZ29" s="12"/>
      <c r="BSA29" s="12"/>
      <c r="BSB29" s="12"/>
      <c r="BSC29" s="12"/>
      <c r="BSD29" s="12"/>
      <c r="BSE29" s="12"/>
      <c r="BSF29" s="12"/>
      <c r="BSG29" s="12"/>
      <c r="BSH29" s="12"/>
      <c r="BSI29" s="12"/>
      <c r="BSJ29" s="12"/>
      <c r="BSK29" s="12"/>
      <c r="BSL29" s="12"/>
      <c r="BSM29" s="12"/>
      <c r="BSN29" s="12"/>
      <c r="BSO29" s="12"/>
      <c r="BSP29" s="12"/>
      <c r="BSQ29" s="12"/>
      <c r="BSR29" s="12"/>
      <c r="BSS29" s="12"/>
      <c r="BST29" s="12"/>
      <c r="BSU29" s="12"/>
      <c r="BSV29" s="12"/>
      <c r="BSW29" s="12"/>
      <c r="BSX29" s="12"/>
      <c r="BSY29" s="12"/>
      <c r="BSZ29" s="12"/>
      <c r="BTA29" s="12"/>
      <c r="BTB29" s="12"/>
      <c r="BTC29" s="12"/>
      <c r="BTD29" s="12"/>
      <c r="BTE29" s="12"/>
      <c r="BTF29" s="12"/>
      <c r="BTG29" s="12"/>
      <c r="BTH29" s="12"/>
      <c r="BTI29" s="12"/>
      <c r="BTJ29" s="12"/>
      <c r="BTK29" s="12"/>
      <c r="BTL29" s="12"/>
      <c r="BTM29" s="12"/>
      <c r="BTN29" s="12"/>
      <c r="BTO29" s="12"/>
      <c r="BTP29" s="12"/>
      <c r="BTQ29" s="12"/>
      <c r="BTR29" s="12"/>
      <c r="BTS29" s="12"/>
      <c r="BTT29" s="12"/>
      <c r="BTU29" s="12"/>
      <c r="BTV29" s="12"/>
      <c r="BTW29" s="12"/>
      <c r="BTX29" s="12"/>
      <c r="BTY29" s="12"/>
      <c r="BTZ29" s="12"/>
      <c r="BUA29" s="12"/>
      <c r="BUB29" s="12"/>
      <c r="BUC29" s="12"/>
      <c r="BUD29" s="12"/>
      <c r="BUE29" s="12"/>
      <c r="BUF29" s="12"/>
      <c r="BUG29" s="12"/>
      <c r="BUH29" s="12"/>
      <c r="BUI29" s="12"/>
      <c r="BUJ29" s="12"/>
      <c r="BUK29" s="12"/>
      <c r="BUL29" s="12"/>
      <c r="BUM29" s="12"/>
      <c r="BUN29" s="12"/>
      <c r="BUO29" s="12"/>
      <c r="BUP29" s="12"/>
      <c r="BUQ29" s="12"/>
      <c r="BUR29" s="12"/>
      <c r="BUS29" s="12"/>
      <c r="BUT29" s="12"/>
      <c r="BUU29" s="12"/>
      <c r="BUV29" s="12"/>
      <c r="BUW29" s="12"/>
      <c r="BUX29" s="12"/>
      <c r="BUY29" s="12"/>
      <c r="BUZ29" s="12"/>
      <c r="BVA29" s="12"/>
      <c r="BVB29" s="12"/>
      <c r="BVC29" s="12"/>
      <c r="BVD29" s="12"/>
      <c r="BVE29" s="12"/>
      <c r="BVF29" s="12"/>
      <c r="BVG29" s="12"/>
      <c r="BVH29" s="12"/>
      <c r="BVI29" s="12"/>
      <c r="BVJ29" s="12"/>
      <c r="BVK29" s="12"/>
      <c r="BVL29" s="12"/>
      <c r="BVM29" s="12"/>
      <c r="BVN29" s="12"/>
      <c r="BVO29" s="12"/>
      <c r="BVP29" s="12"/>
      <c r="BVQ29" s="12"/>
      <c r="BVR29" s="12"/>
      <c r="BVS29" s="12"/>
      <c r="BVT29" s="12"/>
      <c r="BVU29" s="12"/>
      <c r="BVV29" s="12"/>
      <c r="BVW29" s="12"/>
      <c r="BVX29" s="12"/>
      <c r="BVY29" s="12"/>
      <c r="BVZ29" s="12"/>
      <c r="BWA29" s="12"/>
      <c r="BWB29" s="12"/>
      <c r="BWC29" s="12"/>
      <c r="BWD29" s="12"/>
      <c r="BWE29" s="12"/>
      <c r="BWF29" s="12"/>
      <c r="BWG29" s="12"/>
      <c r="BWH29" s="12"/>
      <c r="BWI29" s="12"/>
      <c r="BWJ29" s="12"/>
      <c r="BWK29" s="12"/>
      <c r="BWL29" s="12"/>
      <c r="BWM29" s="12"/>
      <c r="BWN29" s="12"/>
      <c r="BWO29" s="12"/>
      <c r="BWP29" s="12"/>
      <c r="BWQ29" s="12"/>
      <c r="BWR29" s="12"/>
      <c r="BWS29" s="12"/>
      <c r="BWT29" s="12"/>
      <c r="BWU29" s="12"/>
      <c r="BWV29" s="12"/>
      <c r="BWW29" s="12"/>
      <c r="BWX29" s="12"/>
      <c r="BWY29" s="12"/>
      <c r="BWZ29" s="12"/>
      <c r="BXA29" s="12"/>
      <c r="BXB29" s="12"/>
      <c r="BXC29" s="12"/>
      <c r="BXD29" s="12"/>
      <c r="BXE29" s="12"/>
      <c r="BXF29" s="12"/>
      <c r="BXG29" s="12"/>
      <c r="BXH29" s="12"/>
      <c r="BXI29" s="12"/>
      <c r="BXJ29" s="12"/>
      <c r="BXK29" s="12"/>
      <c r="BXL29" s="12"/>
      <c r="BXM29" s="12"/>
      <c r="BXN29" s="12"/>
      <c r="BXO29" s="12"/>
      <c r="BXP29" s="12"/>
      <c r="BXQ29" s="12"/>
      <c r="BXR29" s="12"/>
      <c r="BXS29" s="12"/>
      <c r="BXT29" s="12"/>
      <c r="BXU29" s="12"/>
      <c r="BXV29" s="12"/>
      <c r="BXW29" s="12"/>
      <c r="BXX29" s="12"/>
      <c r="BXY29" s="12"/>
      <c r="BXZ29" s="12"/>
      <c r="BYA29" s="12"/>
      <c r="BYB29" s="12"/>
      <c r="BYC29" s="12"/>
      <c r="BYD29" s="12"/>
      <c r="BYE29" s="12"/>
      <c r="BYF29" s="12"/>
      <c r="BYG29" s="12"/>
      <c r="BYH29" s="12"/>
      <c r="BYI29" s="12"/>
      <c r="BYJ29" s="12"/>
      <c r="BYK29" s="12"/>
      <c r="BYL29" s="12"/>
      <c r="BYM29" s="12"/>
      <c r="BYN29" s="12"/>
      <c r="BYO29" s="12"/>
      <c r="BYP29" s="12"/>
      <c r="BYQ29" s="12"/>
      <c r="BYR29" s="12"/>
      <c r="BYS29" s="12"/>
      <c r="BYT29" s="12"/>
      <c r="BYU29" s="12"/>
      <c r="BYV29" s="12"/>
      <c r="BYW29" s="12"/>
      <c r="BYX29" s="12"/>
      <c r="BYY29" s="12"/>
      <c r="BYZ29" s="12"/>
      <c r="BZA29" s="12"/>
      <c r="BZB29" s="12"/>
      <c r="BZC29" s="12"/>
      <c r="BZD29" s="12"/>
      <c r="BZE29" s="12"/>
      <c r="BZF29" s="12"/>
      <c r="BZG29" s="12"/>
      <c r="BZH29" s="12"/>
      <c r="BZI29" s="12"/>
      <c r="BZJ29" s="12"/>
      <c r="BZK29" s="12"/>
      <c r="BZL29" s="12"/>
      <c r="BZM29" s="12"/>
      <c r="BZN29" s="12"/>
      <c r="BZO29" s="12"/>
      <c r="BZP29" s="12"/>
      <c r="BZQ29" s="12"/>
      <c r="BZR29" s="12"/>
      <c r="BZS29" s="12"/>
      <c r="BZT29" s="12"/>
      <c r="BZU29" s="12"/>
      <c r="BZV29" s="12"/>
      <c r="BZW29" s="12"/>
      <c r="BZX29" s="12"/>
      <c r="BZY29" s="12"/>
      <c r="BZZ29" s="12"/>
      <c r="CAA29" s="12"/>
      <c r="CAB29" s="12"/>
      <c r="CAC29" s="12"/>
      <c r="CAD29" s="12"/>
      <c r="CAE29" s="12"/>
      <c r="CAF29" s="12"/>
      <c r="CAG29" s="12"/>
      <c r="CAH29" s="12"/>
      <c r="CAI29" s="12"/>
      <c r="CAJ29" s="12"/>
      <c r="CAK29" s="12"/>
      <c r="CAL29" s="12"/>
      <c r="CAM29" s="12"/>
      <c r="CAN29" s="12"/>
      <c r="CAO29" s="12"/>
      <c r="CAP29" s="12"/>
      <c r="CAQ29" s="12"/>
      <c r="CAR29" s="12"/>
      <c r="CAS29" s="12"/>
      <c r="CAT29" s="12"/>
      <c r="CAU29" s="12"/>
      <c r="CAV29" s="12"/>
      <c r="CAW29" s="12"/>
      <c r="CAX29" s="12"/>
      <c r="CAY29" s="12"/>
      <c r="CAZ29" s="12"/>
      <c r="CBA29" s="12"/>
      <c r="CBB29" s="12"/>
      <c r="CBC29" s="12"/>
      <c r="CBD29" s="12"/>
      <c r="CBE29" s="12"/>
      <c r="CBF29" s="12"/>
      <c r="CBG29" s="12"/>
      <c r="CBH29" s="12"/>
      <c r="CBI29" s="12"/>
      <c r="CBJ29" s="12"/>
      <c r="CBK29" s="12"/>
      <c r="CBL29" s="12"/>
      <c r="CBM29" s="12"/>
      <c r="CBN29" s="12"/>
      <c r="CBO29" s="12"/>
      <c r="CBP29" s="12"/>
      <c r="CBQ29" s="12"/>
      <c r="CBR29" s="12"/>
      <c r="CBS29" s="12"/>
      <c r="CBT29" s="12"/>
      <c r="CBU29" s="12"/>
      <c r="CBV29" s="12"/>
      <c r="CBW29" s="12"/>
      <c r="CBX29" s="12"/>
      <c r="CBY29" s="12"/>
      <c r="CBZ29" s="12"/>
      <c r="CCA29" s="12"/>
      <c r="CCB29" s="12"/>
      <c r="CCC29" s="12"/>
      <c r="CCD29" s="12"/>
      <c r="CCE29" s="12"/>
      <c r="CCF29" s="12"/>
      <c r="CCG29" s="12"/>
      <c r="CCH29" s="12"/>
      <c r="CCI29" s="12"/>
      <c r="CCJ29" s="12"/>
      <c r="CCK29" s="12"/>
      <c r="CCL29" s="12"/>
      <c r="CCM29" s="12"/>
      <c r="CCN29" s="12"/>
      <c r="CCO29" s="12"/>
      <c r="CCP29" s="12"/>
      <c r="CCQ29" s="12"/>
      <c r="CCR29" s="12"/>
      <c r="CCS29" s="12"/>
      <c r="CCT29" s="12"/>
      <c r="CCU29" s="12"/>
      <c r="CCV29" s="12"/>
      <c r="CCW29" s="12"/>
      <c r="CCX29" s="12"/>
      <c r="CCY29" s="12"/>
      <c r="CCZ29" s="12"/>
      <c r="CDA29" s="12"/>
      <c r="CDB29" s="12"/>
      <c r="CDC29" s="12"/>
      <c r="CDD29" s="12"/>
      <c r="CDE29" s="12"/>
      <c r="CDF29" s="12"/>
      <c r="CDG29" s="12"/>
      <c r="CDH29" s="12"/>
      <c r="CDI29" s="12"/>
      <c r="CDJ29" s="12"/>
      <c r="CDK29" s="12"/>
      <c r="CDL29" s="12"/>
      <c r="CDM29" s="12"/>
      <c r="CDN29" s="12"/>
      <c r="CDO29" s="12"/>
      <c r="CDP29" s="12"/>
      <c r="CDQ29" s="12"/>
      <c r="CDR29" s="12"/>
      <c r="CDS29" s="12"/>
      <c r="CDT29" s="12"/>
      <c r="CDU29" s="12"/>
      <c r="CDV29" s="12"/>
      <c r="CDW29" s="12"/>
      <c r="CDX29" s="12"/>
      <c r="CDY29" s="12"/>
      <c r="CDZ29" s="12"/>
      <c r="CEA29" s="12"/>
      <c r="CEB29" s="12"/>
      <c r="CEC29" s="12"/>
      <c r="CED29" s="12"/>
      <c r="CEE29" s="12"/>
      <c r="CEF29" s="12"/>
      <c r="CEG29" s="12"/>
      <c r="CEH29" s="12"/>
      <c r="CEI29" s="12"/>
      <c r="CEJ29" s="12"/>
      <c r="CEK29" s="12"/>
      <c r="CEL29" s="12"/>
      <c r="CEM29" s="12"/>
      <c r="CEN29" s="12"/>
      <c r="CEO29" s="12"/>
      <c r="CEP29" s="12"/>
      <c r="CEQ29" s="12"/>
      <c r="CER29" s="12"/>
      <c r="CES29" s="12"/>
      <c r="CET29" s="12"/>
      <c r="CEU29" s="12"/>
      <c r="CEV29" s="12"/>
      <c r="CEW29" s="12"/>
      <c r="CEX29" s="12"/>
      <c r="CEY29" s="12"/>
      <c r="CEZ29" s="12"/>
      <c r="CFA29" s="12"/>
      <c r="CFB29" s="12"/>
      <c r="CFC29" s="12"/>
      <c r="CFD29" s="12"/>
      <c r="CFE29" s="12"/>
      <c r="CFF29" s="12"/>
      <c r="CFG29" s="12"/>
      <c r="CFH29" s="12"/>
      <c r="CFI29" s="12"/>
      <c r="CFJ29" s="12"/>
      <c r="CFK29" s="12"/>
      <c r="CFL29" s="12"/>
      <c r="CFM29" s="12"/>
      <c r="CFN29" s="12"/>
      <c r="CFO29" s="12"/>
      <c r="CFP29" s="12"/>
      <c r="CFQ29" s="12"/>
      <c r="CFR29" s="12"/>
      <c r="CFS29" s="12"/>
      <c r="CFT29" s="12"/>
      <c r="CFU29" s="12"/>
      <c r="CFV29" s="12"/>
      <c r="CFW29" s="12"/>
      <c r="CFX29" s="12"/>
      <c r="CFY29" s="12"/>
      <c r="CFZ29" s="12"/>
      <c r="CGA29" s="12"/>
      <c r="CGB29" s="12"/>
      <c r="CGC29" s="12"/>
      <c r="CGD29" s="12"/>
      <c r="CGE29" s="12"/>
      <c r="CGF29" s="12"/>
      <c r="CGG29" s="12"/>
      <c r="CGH29" s="12"/>
      <c r="CGI29" s="12"/>
      <c r="CGJ29" s="12"/>
      <c r="CGK29" s="12"/>
      <c r="CGL29" s="12"/>
      <c r="CGM29" s="12"/>
      <c r="CGN29" s="12"/>
      <c r="CGO29" s="12"/>
      <c r="CGP29" s="12"/>
      <c r="CGQ29" s="12"/>
      <c r="CGR29" s="12"/>
      <c r="CGS29" s="12"/>
      <c r="CGT29" s="12"/>
      <c r="CGU29" s="12"/>
      <c r="CGV29" s="12"/>
      <c r="CGW29" s="12"/>
      <c r="CGX29" s="12"/>
      <c r="CGY29" s="12"/>
      <c r="CGZ29" s="12"/>
      <c r="CHA29" s="12"/>
      <c r="CHB29" s="12"/>
      <c r="CHC29" s="12"/>
      <c r="CHD29" s="12"/>
      <c r="CHE29" s="12"/>
      <c r="CHF29" s="12"/>
      <c r="CHG29" s="12"/>
      <c r="CHH29" s="12"/>
      <c r="CHI29" s="12"/>
      <c r="CHJ29" s="12"/>
      <c r="CHK29" s="12"/>
      <c r="CHL29" s="12"/>
      <c r="CHM29" s="12"/>
      <c r="CHN29" s="12"/>
      <c r="CHO29" s="12"/>
      <c r="CHP29" s="12"/>
      <c r="CHQ29" s="12"/>
      <c r="CHR29" s="12"/>
      <c r="CHS29" s="12"/>
      <c r="CHT29" s="12"/>
      <c r="CHU29" s="12"/>
      <c r="CHV29" s="12"/>
      <c r="CHW29" s="12"/>
      <c r="CHX29" s="12"/>
      <c r="CHY29" s="12"/>
      <c r="CHZ29" s="12"/>
      <c r="CIA29" s="12"/>
      <c r="CIB29" s="12"/>
      <c r="CIC29" s="12"/>
      <c r="CID29" s="12"/>
      <c r="CIE29" s="12"/>
      <c r="CIF29" s="12"/>
      <c r="CIG29" s="12"/>
      <c r="CIH29" s="12"/>
      <c r="CII29" s="12"/>
      <c r="CIJ29" s="12"/>
      <c r="CIK29" s="12"/>
      <c r="CIL29" s="12"/>
      <c r="CIM29" s="12"/>
      <c r="CIN29" s="12"/>
      <c r="CIO29" s="12"/>
      <c r="CIP29" s="12"/>
      <c r="CIQ29" s="12"/>
      <c r="CIR29" s="12"/>
      <c r="CIS29" s="12"/>
      <c r="CIT29" s="12"/>
      <c r="CIU29" s="12"/>
      <c r="CIV29" s="12"/>
      <c r="CIW29" s="12"/>
      <c r="CIX29" s="12"/>
      <c r="CIY29" s="12"/>
      <c r="CIZ29" s="12"/>
      <c r="CJA29" s="12"/>
      <c r="CJB29" s="12"/>
      <c r="CJC29" s="12"/>
      <c r="CJD29" s="12"/>
      <c r="CJE29" s="12"/>
      <c r="CJF29" s="12"/>
      <c r="CJG29" s="12"/>
      <c r="CJH29" s="12"/>
      <c r="CJI29" s="12"/>
      <c r="CJJ29" s="12"/>
      <c r="CJK29" s="12"/>
      <c r="CJL29" s="12"/>
      <c r="CJM29" s="12"/>
      <c r="CJN29" s="12"/>
      <c r="CJO29" s="12"/>
      <c r="CJP29" s="12"/>
      <c r="CJQ29" s="12"/>
      <c r="CJR29" s="12"/>
      <c r="CJS29" s="12"/>
      <c r="CJT29" s="12"/>
      <c r="CJU29" s="12"/>
      <c r="CJV29" s="12"/>
      <c r="CJW29" s="12"/>
      <c r="CJX29" s="12"/>
      <c r="CJY29" s="12"/>
      <c r="CJZ29" s="12"/>
      <c r="CKA29" s="12"/>
      <c r="CKB29" s="12"/>
      <c r="CKC29" s="12"/>
      <c r="CKD29" s="12"/>
      <c r="CKE29" s="12"/>
      <c r="CKF29" s="12"/>
      <c r="CKG29" s="12"/>
      <c r="CKH29" s="12"/>
      <c r="CKI29" s="12"/>
      <c r="CKJ29" s="12"/>
      <c r="CKK29" s="12"/>
      <c r="CKL29" s="12"/>
      <c r="CKM29" s="12"/>
      <c r="CKN29" s="12"/>
      <c r="CKO29" s="12"/>
      <c r="CKP29" s="12"/>
      <c r="CKQ29" s="12"/>
      <c r="CKR29" s="12"/>
      <c r="CKS29" s="12"/>
      <c r="CKT29" s="12"/>
      <c r="CKU29" s="12"/>
      <c r="CKV29" s="12"/>
      <c r="CKW29" s="12"/>
      <c r="CKX29" s="12"/>
      <c r="CKY29" s="12"/>
      <c r="CKZ29" s="12"/>
      <c r="CLA29" s="12"/>
      <c r="CLB29" s="12"/>
      <c r="CLC29" s="12"/>
      <c r="CLD29" s="12"/>
      <c r="CLE29" s="12"/>
      <c r="CLF29" s="12"/>
      <c r="CLG29" s="12"/>
      <c r="CLH29" s="12"/>
      <c r="CLI29" s="12"/>
      <c r="CLJ29" s="12"/>
      <c r="CLK29" s="12"/>
      <c r="CLL29" s="12"/>
      <c r="CLM29" s="12"/>
      <c r="CLN29" s="12"/>
      <c r="CLO29" s="12"/>
      <c r="CLP29" s="12"/>
      <c r="CLQ29" s="12"/>
      <c r="CLR29" s="12"/>
      <c r="CLS29" s="12"/>
      <c r="CLT29" s="12"/>
      <c r="CLU29" s="12"/>
      <c r="CLV29" s="12"/>
      <c r="CLW29" s="12"/>
      <c r="CLX29" s="12"/>
      <c r="CLY29" s="12"/>
      <c r="CLZ29" s="12"/>
      <c r="CMA29" s="12"/>
      <c r="CMB29" s="12"/>
      <c r="CMC29" s="12"/>
      <c r="CMD29" s="12"/>
      <c r="CME29" s="12"/>
      <c r="CMF29" s="12"/>
      <c r="CMG29" s="12"/>
      <c r="CMH29" s="12"/>
      <c r="CMI29" s="12"/>
      <c r="CMJ29" s="12"/>
      <c r="CMK29" s="12"/>
      <c r="CML29" s="12"/>
      <c r="CMM29" s="12"/>
      <c r="CMN29" s="12"/>
      <c r="CMO29" s="12"/>
      <c r="CMP29" s="12"/>
      <c r="CMQ29" s="12"/>
      <c r="CMR29" s="12"/>
      <c r="CMS29" s="12"/>
      <c r="CMT29" s="12"/>
      <c r="CMU29" s="12"/>
      <c r="CMV29" s="12"/>
      <c r="CMW29" s="12"/>
      <c r="CMX29" s="12"/>
      <c r="CMY29" s="12"/>
      <c r="CMZ29" s="12"/>
      <c r="CNA29" s="12"/>
      <c r="CNB29" s="12"/>
      <c r="CNC29" s="12"/>
      <c r="CND29" s="12"/>
      <c r="CNE29" s="12"/>
      <c r="CNF29" s="12"/>
      <c r="CNG29" s="12"/>
      <c r="CNH29" s="12"/>
      <c r="CNI29" s="12"/>
      <c r="CNJ29" s="12"/>
      <c r="CNK29" s="12"/>
      <c r="CNL29" s="12"/>
      <c r="CNM29" s="12"/>
      <c r="CNN29" s="12"/>
      <c r="CNO29" s="12"/>
      <c r="CNP29" s="12"/>
      <c r="CNQ29" s="12"/>
      <c r="CNR29" s="12"/>
      <c r="CNS29" s="12"/>
      <c r="CNT29" s="12"/>
      <c r="CNU29" s="12"/>
      <c r="CNV29" s="12"/>
      <c r="CNW29" s="12"/>
      <c r="CNX29" s="12"/>
      <c r="CNY29" s="12"/>
      <c r="CNZ29" s="12"/>
      <c r="COA29" s="12"/>
      <c r="COB29" s="12"/>
      <c r="COC29" s="12"/>
      <c r="COD29" s="12"/>
      <c r="COE29" s="12"/>
      <c r="COF29" s="12"/>
      <c r="COG29" s="12"/>
      <c r="COH29" s="12"/>
      <c r="COI29" s="12"/>
      <c r="COJ29" s="12"/>
      <c r="COK29" s="12"/>
      <c r="COL29" s="12"/>
      <c r="COM29" s="12"/>
      <c r="CON29" s="12"/>
      <c r="COO29" s="12"/>
      <c r="COP29" s="12"/>
      <c r="COQ29" s="12"/>
      <c r="COR29" s="12"/>
      <c r="COS29" s="12"/>
      <c r="COT29" s="12"/>
      <c r="COU29" s="12"/>
      <c r="COV29" s="12"/>
      <c r="COW29" s="12"/>
      <c r="COX29" s="12"/>
      <c r="COY29" s="12"/>
      <c r="COZ29" s="12"/>
      <c r="CPA29" s="12"/>
      <c r="CPB29" s="12"/>
      <c r="CPC29" s="12"/>
      <c r="CPD29" s="12"/>
      <c r="CPE29" s="12"/>
      <c r="CPF29" s="12"/>
      <c r="CPG29" s="12"/>
      <c r="CPH29" s="12"/>
      <c r="CPI29" s="12"/>
      <c r="CPJ29" s="12"/>
      <c r="CPK29" s="12"/>
      <c r="CPL29" s="12"/>
      <c r="CPM29" s="12"/>
      <c r="CPN29" s="12"/>
      <c r="CPO29" s="12"/>
      <c r="CPP29" s="12"/>
      <c r="CPQ29" s="12"/>
      <c r="CPR29" s="12"/>
      <c r="CPS29" s="12"/>
      <c r="CPT29" s="12"/>
      <c r="CPU29" s="12"/>
      <c r="CPV29" s="12"/>
      <c r="CPW29" s="12"/>
      <c r="CPX29" s="12"/>
      <c r="CPY29" s="12"/>
      <c r="CPZ29" s="12"/>
      <c r="CQA29" s="12"/>
      <c r="CQB29" s="12"/>
      <c r="CQC29" s="12"/>
      <c r="CQD29" s="12"/>
      <c r="CQE29" s="12"/>
      <c r="CQF29" s="12"/>
      <c r="CQG29" s="12"/>
      <c r="CQH29" s="12"/>
      <c r="CQI29" s="12"/>
      <c r="CQJ29" s="12"/>
      <c r="CQK29" s="12"/>
      <c r="CQL29" s="12"/>
      <c r="CQM29" s="12"/>
      <c r="CQN29" s="12"/>
      <c r="CQO29" s="12"/>
      <c r="CQP29" s="12"/>
      <c r="CQQ29" s="12"/>
      <c r="CQR29" s="12"/>
      <c r="CQS29" s="12"/>
      <c r="CQT29" s="12"/>
      <c r="CQU29" s="12"/>
      <c r="CQV29" s="12"/>
      <c r="CQW29" s="12"/>
      <c r="CQX29" s="12"/>
      <c r="CQY29" s="12"/>
      <c r="CQZ29" s="12"/>
      <c r="CRA29" s="12"/>
      <c r="CRB29" s="12"/>
      <c r="CRC29" s="12"/>
      <c r="CRD29" s="12"/>
      <c r="CRE29" s="12"/>
      <c r="CRF29" s="12"/>
      <c r="CRG29" s="12"/>
      <c r="CRH29" s="12"/>
      <c r="CRI29" s="12"/>
      <c r="CRJ29" s="12"/>
      <c r="CRK29" s="12"/>
      <c r="CRL29" s="12"/>
      <c r="CRM29" s="12"/>
      <c r="CRN29" s="12"/>
      <c r="CRO29" s="12"/>
      <c r="CRP29" s="12"/>
      <c r="CRQ29" s="12"/>
      <c r="CRR29" s="12"/>
      <c r="CRS29" s="12"/>
      <c r="CRT29" s="12"/>
      <c r="CRU29" s="12"/>
      <c r="CRV29" s="12"/>
      <c r="CRW29" s="12"/>
      <c r="CRX29" s="12"/>
      <c r="CRY29" s="12"/>
      <c r="CRZ29" s="12"/>
      <c r="CSA29" s="12"/>
      <c r="CSB29" s="12"/>
      <c r="CSC29" s="12"/>
      <c r="CSD29" s="12"/>
      <c r="CSE29" s="12"/>
      <c r="CSF29" s="12"/>
      <c r="CSG29" s="12"/>
      <c r="CSH29" s="12"/>
      <c r="CSI29" s="12"/>
      <c r="CSJ29" s="12"/>
      <c r="CSK29" s="12"/>
      <c r="CSL29" s="12"/>
      <c r="CSM29" s="12"/>
      <c r="CSN29" s="12"/>
      <c r="CSO29" s="12"/>
      <c r="CSP29" s="12"/>
      <c r="CSQ29" s="12"/>
      <c r="CSR29" s="12"/>
      <c r="CSS29" s="12"/>
      <c r="CST29" s="12"/>
      <c r="CSU29" s="12"/>
      <c r="CSV29" s="12"/>
      <c r="CSW29" s="12"/>
      <c r="CSX29" s="12"/>
      <c r="CSY29" s="12"/>
      <c r="CSZ29" s="12"/>
      <c r="CTA29" s="12"/>
      <c r="CTB29" s="12"/>
      <c r="CTC29" s="12"/>
      <c r="CTD29" s="12"/>
      <c r="CTE29" s="12"/>
      <c r="CTF29" s="12"/>
      <c r="CTG29" s="12"/>
      <c r="CTH29" s="12"/>
      <c r="CTI29" s="12"/>
      <c r="CTJ29" s="12"/>
      <c r="CTK29" s="12"/>
      <c r="CTL29" s="12"/>
      <c r="CTM29" s="12"/>
      <c r="CTN29" s="12"/>
      <c r="CTO29" s="12"/>
      <c r="CTP29" s="12"/>
      <c r="CTQ29" s="12"/>
      <c r="CTR29" s="12"/>
      <c r="CTS29" s="12"/>
      <c r="CTT29" s="12"/>
      <c r="CTU29" s="12"/>
      <c r="CTV29" s="12"/>
      <c r="CTW29" s="12"/>
      <c r="CTX29" s="12"/>
      <c r="CTY29" s="12"/>
      <c r="CTZ29" s="12"/>
      <c r="CUA29" s="12"/>
      <c r="CUB29" s="12"/>
      <c r="CUC29" s="12"/>
      <c r="CUD29" s="12"/>
      <c r="CUE29" s="12"/>
      <c r="CUF29" s="12"/>
      <c r="CUG29" s="12"/>
      <c r="CUH29" s="12"/>
      <c r="CUI29" s="12"/>
      <c r="CUJ29" s="12"/>
      <c r="CUK29" s="12"/>
      <c r="CUL29" s="12"/>
      <c r="CUM29" s="12"/>
      <c r="CUN29" s="12"/>
      <c r="CUO29" s="12"/>
      <c r="CUP29" s="12"/>
      <c r="CUQ29" s="12"/>
      <c r="CUR29" s="12"/>
      <c r="CUS29" s="12"/>
      <c r="CUT29" s="12"/>
      <c r="CUU29" s="12"/>
      <c r="CUV29" s="12"/>
      <c r="CUW29" s="12"/>
      <c r="CUX29" s="12"/>
      <c r="CUY29" s="12"/>
      <c r="CUZ29" s="12"/>
      <c r="CVA29" s="12"/>
      <c r="CVB29" s="12"/>
      <c r="CVC29" s="12"/>
      <c r="CVD29" s="12"/>
      <c r="CVE29" s="12"/>
      <c r="CVF29" s="12"/>
      <c r="CVG29" s="12"/>
      <c r="CVH29" s="12"/>
      <c r="CVI29" s="12"/>
      <c r="CVJ29" s="12"/>
      <c r="CVK29" s="12"/>
      <c r="CVL29" s="12"/>
      <c r="CVM29" s="12"/>
      <c r="CVN29" s="12"/>
      <c r="CVO29" s="12"/>
      <c r="CVP29" s="12"/>
      <c r="CVQ29" s="12"/>
      <c r="CVR29" s="12"/>
      <c r="CVS29" s="12"/>
      <c r="CVT29" s="12"/>
      <c r="CVU29" s="12"/>
      <c r="CVV29" s="12"/>
      <c r="CVW29" s="12"/>
      <c r="CVX29" s="12"/>
      <c r="CVY29" s="12"/>
      <c r="CVZ29" s="12"/>
      <c r="CWA29" s="12"/>
      <c r="CWB29" s="12"/>
      <c r="CWC29" s="12"/>
      <c r="CWD29" s="12"/>
      <c r="CWE29" s="12"/>
      <c r="CWF29" s="12"/>
      <c r="CWG29" s="12"/>
      <c r="CWH29" s="12"/>
      <c r="CWI29" s="12"/>
      <c r="CWJ29" s="12"/>
      <c r="CWK29" s="12"/>
      <c r="CWL29" s="12"/>
      <c r="CWM29" s="12"/>
      <c r="CWN29" s="12"/>
      <c r="CWO29" s="12"/>
      <c r="CWP29" s="12"/>
      <c r="CWQ29" s="12"/>
      <c r="CWR29" s="12"/>
      <c r="CWS29" s="12"/>
      <c r="CWT29" s="12"/>
      <c r="CWU29" s="12"/>
      <c r="CWV29" s="12"/>
      <c r="CWW29" s="12"/>
      <c r="CWX29" s="12"/>
      <c r="CWY29" s="12"/>
      <c r="CWZ29" s="12"/>
      <c r="CXA29" s="12"/>
      <c r="CXB29" s="12"/>
      <c r="CXC29" s="12"/>
      <c r="CXD29" s="12"/>
      <c r="CXE29" s="12"/>
      <c r="CXF29" s="12"/>
      <c r="CXG29" s="12"/>
      <c r="CXH29" s="12"/>
      <c r="CXI29" s="12"/>
      <c r="CXJ29" s="12"/>
      <c r="CXK29" s="12"/>
      <c r="CXL29" s="12"/>
      <c r="CXM29" s="12"/>
      <c r="CXN29" s="12"/>
      <c r="CXO29" s="12"/>
      <c r="CXP29" s="12"/>
      <c r="CXQ29" s="12"/>
      <c r="CXR29" s="12"/>
      <c r="CXS29" s="12"/>
      <c r="CXT29" s="12"/>
      <c r="CXU29" s="12"/>
      <c r="CXV29" s="12"/>
      <c r="CXW29" s="12"/>
      <c r="CXX29" s="12"/>
      <c r="CXY29" s="12"/>
      <c r="CXZ29" s="12"/>
      <c r="CYA29" s="12"/>
      <c r="CYB29" s="12"/>
      <c r="CYC29" s="12"/>
      <c r="CYD29" s="12"/>
      <c r="CYE29" s="12"/>
      <c r="CYF29" s="12"/>
      <c r="CYG29" s="12"/>
      <c r="CYH29" s="12"/>
      <c r="CYI29" s="12"/>
      <c r="CYJ29" s="12"/>
      <c r="CYK29" s="12"/>
      <c r="CYL29" s="12"/>
      <c r="CYM29" s="12"/>
      <c r="CYN29" s="12"/>
      <c r="CYO29" s="12"/>
      <c r="CYP29" s="12"/>
      <c r="CYQ29" s="12"/>
      <c r="CYR29" s="12"/>
      <c r="CYS29" s="12"/>
      <c r="CYT29" s="12"/>
      <c r="CYU29" s="12"/>
      <c r="CYV29" s="12"/>
      <c r="CYW29" s="12"/>
      <c r="CYX29" s="12"/>
      <c r="CYY29" s="12"/>
      <c r="CYZ29" s="12"/>
      <c r="CZA29" s="12"/>
      <c r="CZB29" s="12"/>
      <c r="CZC29" s="12"/>
      <c r="CZD29" s="12"/>
      <c r="CZE29" s="12"/>
      <c r="CZF29" s="12"/>
      <c r="CZG29" s="12"/>
      <c r="CZH29" s="12"/>
      <c r="CZI29" s="12"/>
      <c r="CZJ29" s="12"/>
      <c r="CZK29" s="12"/>
      <c r="CZL29" s="12"/>
      <c r="CZM29" s="12"/>
      <c r="CZN29" s="12"/>
      <c r="CZO29" s="12"/>
      <c r="CZP29" s="12"/>
      <c r="CZQ29" s="12"/>
      <c r="CZR29" s="12"/>
      <c r="CZS29" s="12"/>
      <c r="CZT29" s="12"/>
      <c r="CZU29" s="12"/>
      <c r="CZV29" s="12"/>
      <c r="CZW29" s="12"/>
      <c r="CZX29" s="12"/>
      <c r="CZY29" s="12"/>
      <c r="CZZ29" s="12"/>
      <c r="DAA29" s="12"/>
      <c r="DAB29" s="12"/>
      <c r="DAC29" s="12"/>
      <c r="DAD29" s="12"/>
      <c r="DAE29" s="12"/>
      <c r="DAF29" s="12"/>
      <c r="DAG29" s="12"/>
      <c r="DAH29" s="12"/>
      <c r="DAI29" s="12"/>
      <c r="DAJ29" s="12"/>
      <c r="DAK29" s="12"/>
      <c r="DAL29" s="12"/>
      <c r="DAM29" s="12"/>
      <c r="DAN29" s="12"/>
      <c r="DAO29" s="12"/>
      <c r="DAP29" s="12"/>
      <c r="DAQ29" s="12"/>
      <c r="DAR29" s="12"/>
      <c r="DAS29" s="12"/>
      <c r="DAT29" s="12"/>
      <c r="DAU29" s="12"/>
      <c r="DAV29" s="12"/>
      <c r="DAW29" s="12"/>
      <c r="DAX29" s="12"/>
      <c r="DAY29" s="12"/>
      <c r="DAZ29" s="12"/>
      <c r="DBA29" s="12"/>
      <c r="DBB29" s="12"/>
      <c r="DBC29" s="12"/>
      <c r="DBD29" s="12"/>
      <c r="DBE29" s="12"/>
      <c r="DBF29" s="12"/>
      <c r="DBG29" s="12"/>
      <c r="DBH29" s="12"/>
      <c r="DBI29" s="12"/>
      <c r="DBJ29" s="12"/>
      <c r="DBK29" s="12"/>
      <c r="DBL29" s="12"/>
      <c r="DBM29" s="12"/>
    </row>
    <row r="30" spans="1:2769" s="11" customFormat="1" ht="227" customHeight="1">
      <c r="A30" s="80" t="s">
        <v>114</v>
      </c>
      <c r="B30" s="89" t="s">
        <v>386</v>
      </c>
      <c r="C30" s="80" t="s">
        <v>48</v>
      </c>
      <c r="D30" s="80" t="s">
        <v>1692</v>
      </c>
      <c r="E30" s="80" t="s">
        <v>56</v>
      </c>
      <c r="F30" s="80" t="s">
        <v>102</v>
      </c>
      <c r="G30" s="80" t="s">
        <v>171</v>
      </c>
      <c r="H30" s="80" t="s">
        <v>1298</v>
      </c>
      <c r="I30" s="80" t="s">
        <v>199</v>
      </c>
      <c r="J30" s="80" t="s">
        <v>199</v>
      </c>
      <c r="K30" s="80" t="s">
        <v>77</v>
      </c>
      <c r="L30" s="80" t="s">
        <v>83</v>
      </c>
      <c r="M30" s="90">
        <v>42475</v>
      </c>
      <c r="N30" s="80" t="s">
        <v>95</v>
      </c>
      <c r="O30" s="80">
        <v>-25.489799999999999</v>
      </c>
      <c r="P30" s="80">
        <v>31.157699999999998</v>
      </c>
      <c r="Q30" s="80" t="s">
        <v>1968</v>
      </c>
      <c r="R30" s="80" t="s">
        <v>199</v>
      </c>
      <c r="S30" s="80" t="s">
        <v>80</v>
      </c>
      <c r="T30" s="80" t="s">
        <v>136</v>
      </c>
      <c r="U30" s="80" t="s">
        <v>38</v>
      </c>
      <c r="V30" s="80" t="s">
        <v>127</v>
      </c>
      <c r="W30" s="80" t="s">
        <v>44</v>
      </c>
      <c r="X30" s="80" t="s">
        <v>82</v>
      </c>
      <c r="Y30" s="80" t="s">
        <v>199</v>
      </c>
      <c r="Z30" s="80" t="s">
        <v>199</v>
      </c>
      <c r="AA30" s="89" t="s">
        <v>157</v>
      </c>
      <c r="AB30" s="89" t="s">
        <v>307</v>
      </c>
      <c r="AC30" s="80" t="s">
        <v>1447</v>
      </c>
      <c r="AD30" s="80" t="s">
        <v>36</v>
      </c>
      <c r="AE30" s="80" t="s">
        <v>199</v>
      </c>
      <c r="AF30" s="80" t="s">
        <v>199</v>
      </c>
      <c r="AG30" s="80" t="s">
        <v>199</v>
      </c>
      <c r="AH30" s="80" t="s">
        <v>199</v>
      </c>
      <c r="AI30" s="80" t="s">
        <v>199</v>
      </c>
      <c r="AJ30" s="80" t="s">
        <v>199</v>
      </c>
      <c r="AK30" s="80" t="s">
        <v>199</v>
      </c>
      <c r="AL30" s="80" t="s">
        <v>199</v>
      </c>
      <c r="AM30" s="80"/>
      <c r="AN30" s="80" t="s">
        <v>22</v>
      </c>
      <c r="AO30" s="80" t="s">
        <v>83</v>
      </c>
      <c r="AP30" s="80" t="s">
        <v>199</v>
      </c>
      <c r="AQ30" s="80" t="s">
        <v>46</v>
      </c>
      <c r="AR30" s="80" t="s">
        <v>199</v>
      </c>
      <c r="AS30" s="80" t="s">
        <v>199</v>
      </c>
      <c r="AT30" s="90" t="s">
        <v>199</v>
      </c>
      <c r="AU30" s="80" t="s">
        <v>101</v>
      </c>
      <c r="AV30" s="80" t="s">
        <v>2117</v>
      </c>
      <c r="AW30" s="95" t="s">
        <v>1602</v>
      </c>
      <c r="AX30" s="80" t="s">
        <v>105</v>
      </c>
      <c r="AY30" s="80" t="s">
        <v>138</v>
      </c>
      <c r="AZ30" s="80" t="s">
        <v>533</v>
      </c>
      <c r="BA30" s="80"/>
      <c r="BB30" s="80" t="s">
        <v>94</v>
      </c>
      <c r="BC30" s="94">
        <v>42475</v>
      </c>
      <c r="BD30" s="12"/>
      <c r="BE30" s="12"/>
      <c r="BF30" s="12"/>
      <c r="BG30" s="12"/>
      <c r="BH30" s="12"/>
      <c r="BI30" s="12"/>
      <c r="BJ30" s="12"/>
      <c r="BK30" s="12"/>
      <c r="BL30" s="12"/>
      <c r="BM30" s="12"/>
      <c r="BN30" s="12"/>
      <c r="BO30" s="12"/>
      <c r="BP30" s="12"/>
      <c r="BQ30" s="12"/>
      <c r="BR30" s="12"/>
      <c r="BS30" s="12"/>
      <c r="BT30" s="12"/>
      <c r="BU30" s="12"/>
      <c r="BV30" s="12"/>
      <c r="BW30" s="12"/>
      <c r="BX30" s="12"/>
      <c r="BY30" s="12"/>
      <c r="BZ30" s="12"/>
      <c r="CA30" s="12"/>
      <c r="CB30" s="12"/>
      <c r="CC30" s="12"/>
      <c r="CD30" s="12"/>
      <c r="CE30" s="12"/>
      <c r="CF30" s="12"/>
      <c r="CG30" s="12"/>
      <c r="CH30" s="12"/>
      <c r="CI30" s="12"/>
      <c r="CJ30" s="12"/>
      <c r="CK30" s="12"/>
      <c r="CL30" s="12"/>
      <c r="CM30" s="12"/>
      <c r="CN30" s="12"/>
      <c r="CO30" s="12"/>
      <c r="CP30" s="12"/>
      <c r="CQ30" s="12"/>
      <c r="CR30" s="12"/>
      <c r="CS30" s="12"/>
      <c r="CT30" s="12"/>
      <c r="CU30" s="12"/>
      <c r="CV30" s="12"/>
      <c r="CW30" s="12"/>
      <c r="CX30" s="12"/>
      <c r="CY30" s="12"/>
      <c r="CZ30" s="12"/>
      <c r="DA30" s="12"/>
      <c r="DB30" s="12"/>
      <c r="DC30" s="12"/>
      <c r="DD30" s="12"/>
      <c r="DE30" s="12"/>
      <c r="DF30" s="12"/>
      <c r="DG30" s="12"/>
      <c r="DH30" s="12"/>
      <c r="DI30" s="12"/>
      <c r="DJ30" s="12"/>
      <c r="DK30" s="12"/>
      <c r="DL30" s="12"/>
      <c r="DM30" s="12"/>
      <c r="DN30" s="12"/>
      <c r="DO30" s="12"/>
      <c r="DP30" s="12"/>
      <c r="DQ30" s="12"/>
      <c r="DR30" s="12"/>
      <c r="DS30" s="12"/>
      <c r="DT30" s="12"/>
      <c r="DU30" s="12"/>
      <c r="DV30" s="12"/>
      <c r="DW30" s="12"/>
      <c r="DX30" s="12"/>
      <c r="DY30" s="12"/>
      <c r="DZ30" s="12"/>
      <c r="EA30" s="12"/>
      <c r="EB30" s="12"/>
      <c r="EC30" s="12"/>
      <c r="ED30" s="12"/>
      <c r="EE30" s="12"/>
      <c r="EF30" s="12"/>
      <c r="EG30" s="12"/>
      <c r="EH30" s="12"/>
      <c r="EI30" s="12"/>
      <c r="EJ30" s="12"/>
      <c r="EK30" s="12"/>
      <c r="EL30" s="12"/>
      <c r="EM30" s="12"/>
      <c r="EN30" s="12"/>
      <c r="EO30" s="12"/>
      <c r="EP30" s="12"/>
      <c r="EQ30" s="12"/>
      <c r="ER30" s="12"/>
      <c r="ES30" s="12"/>
      <c r="ET30" s="12"/>
      <c r="EU30" s="12"/>
      <c r="EV30" s="12"/>
      <c r="EW30" s="12"/>
      <c r="EX30" s="12"/>
      <c r="EY30" s="12"/>
      <c r="EZ30" s="12"/>
      <c r="FA30" s="12"/>
      <c r="FB30" s="12"/>
      <c r="FC30" s="12"/>
      <c r="FD30" s="12"/>
      <c r="FE30" s="12"/>
      <c r="FF30" s="12"/>
      <c r="FG30" s="12"/>
      <c r="FH30" s="12"/>
      <c r="FI30" s="12"/>
      <c r="FJ30" s="12"/>
      <c r="FK30" s="12"/>
      <c r="FL30" s="12"/>
      <c r="FM30" s="12"/>
      <c r="FN30" s="12"/>
      <c r="FO30" s="12"/>
      <c r="FP30" s="12"/>
      <c r="FQ30" s="12"/>
      <c r="FR30" s="12"/>
      <c r="FS30" s="12"/>
      <c r="FT30" s="12"/>
      <c r="FU30" s="12"/>
      <c r="FV30" s="12"/>
      <c r="FW30" s="12"/>
      <c r="FX30" s="12"/>
      <c r="FY30" s="12"/>
      <c r="FZ30" s="12"/>
      <c r="GA30" s="12"/>
      <c r="GB30" s="12"/>
      <c r="GC30" s="12"/>
      <c r="GD30" s="12"/>
      <c r="GE30" s="12"/>
      <c r="GF30" s="12"/>
      <c r="GG30" s="12"/>
      <c r="GH30" s="12"/>
      <c r="GI30" s="12"/>
      <c r="GJ30" s="12"/>
      <c r="GK30" s="12"/>
      <c r="GL30" s="12"/>
      <c r="GM30" s="12"/>
      <c r="GN30" s="12"/>
      <c r="GO30" s="12"/>
      <c r="GP30" s="12"/>
      <c r="GQ30" s="12"/>
      <c r="GR30" s="12"/>
      <c r="GS30" s="12"/>
      <c r="GT30" s="12"/>
      <c r="GU30" s="12"/>
      <c r="GV30" s="12"/>
      <c r="GW30" s="12"/>
      <c r="GX30" s="12"/>
      <c r="GY30" s="12"/>
      <c r="GZ30" s="12"/>
      <c r="HA30" s="12"/>
      <c r="HB30" s="12"/>
      <c r="HC30" s="12"/>
      <c r="HD30" s="12"/>
      <c r="HE30" s="12"/>
      <c r="HF30" s="12"/>
      <c r="HG30" s="12"/>
      <c r="HH30" s="12"/>
      <c r="HI30" s="12"/>
      <c r="HJ30" s="12"/>
      <c r="HK30" s="12"/>
      <c r="HL30" s="12"/>
      <c r="HM30" s="12"/>
      <c r="HN30" s="12"/>
      <c r="HO30" s="12"/>
      <c r="HP30" s="12"/>
      <c r="HQ30" s="12"/>
      <c r="HR30" s="12"/>
      <c r="HS30" s="12"/>
      <c r="HT30" s="12"/>
      <c r="HU30" s="12"/>
      <c r="HV30" s="12"/>
      <c r="HW30" s="12"/>
      <c r="HX30" s="12"/>
      <c r="HY30" s="12"/>
      <c r="HZ30" s="12"/>
      <c r="IA30" s="12"/>
      <c r="IB30" s="12"/>
      <c r="IC30" s="12"/>
      <c r="ID30" s="12"/>
      <c r="IE30" s="12"/>
      <c r="IF30" s="12"/>
      <c r="IG30" s="12"/>
      <c r="IH30" s="12"/>
      <c r="II30" s="12"/>
      <c r="IJ30" s="12"/>
      <c r="IK30" s="12"/>
      <c r="IL30" s="12"/>
      <c r="IM30" s="12"/>
      <c r="IN30" s="12"/>
      <c r="IO30" s="12"/>
      <c r="IP30" s="12"/>
      <c r="IQ30" s="12"/>
      <c r="IR30" s="12"/>
      <c r="IS30" s="12"/>
      <c r="IT30" s="12"/>
      <c r="IU30" s="12"/>
      <c r="IV30" s="12"/>
      <c r="IW30" s="12"/>
      <c r="IX30" s="12"/>
      <c r="IY30" s="12"/>
      <c r="IZ30" s="12"/>
      <c r="JA30" s="12"/>
      <c r="JB30" s="12"/>
      <c r="JC30" s="12"/>
      <c r="JD30" s="12"/>
      <c r="JE30" s="12"/>
      <c r="JF30" s="12"/>
      <c r="JG30" s="12"/>
      <c r="JH30" s="12"/>
      <c r="JI30" s="12"/>
      <c r="JJ30" s="12"/>
      <c r="JK30" s="12"/>
      <c r="JL30" s="12"/>
      <c r="JM30" s="12"/>
      <c r="JN30" s="12"/>
      <c r="JO30" s="12"/>
      <c r="JP30" s="12"/>
      <c r="JQ30" s="12"/>
      <c r="JR30" s="12"/>
      <c r="JS30" s="12"/>
      <c r="JT30" s="12"/>
      <c r="JU30" s="12"/>
      <c r="JV30" s="12"/>
      <c r="JW30" s="12"/>
      <c r="JX30" s="12"/>
      <c r="JY30" s="12"/>
      <c r="JZ30" s="12"/>
      <c r="KA30" s="12"/>
      <c r="KB30" s="12"/>
      <c r="KC30" s="12"/>
      <c r="KD30" s="12"/>
      <c r="KE30" s="12"/>
      <c r="KF30" s="12"/>
      <c r="KG30" s="12"/>
      <c r="KH30" s="12"/>
      <c r="KI30" s="12"/>
      <c r="KJ30" s="12"/>
      <c r="KK30" s="12"/>
      <c r="KL30" s="12"/>
      <c r="KM30" s="12"/>
      <c r="KN30" s="12"/>
      <c r="KO30" s="12"/>
      <c r="KP30" s="12"/>
      <c r="KQ30" s="12"/>
      <c r="KR30" s="12"/>
      <c r="KS30" s="12"/>
      <c r="KT30" s="12"/>
      <c r="KU30" s="12"/>
      <c r="KV30" s="12"/>
      <c r="KW30" s="12"/>
      <c r="KX30" s="12"/>
      <c r="KY30" s="12"/>
      <c r="KZ30" s="12"/>
      <c r="LA30" s="12"/>
      <c r="LB30" s="12"/>
      <c r="LC30" s="12"/>
      <c r="LD30" s="12"/>
      <c r="LE30" s="12"/>
      <c r="LF30" s="12"/>
      <c r="LG30" s="12"/>
      <c r="LH30" s="12"/>
      <c r="LI30" s="12"/>
      <c r="LJ30" s="12"/>
      <c r="LK30" s="12"/>
      <c r="LL30" s="12"/>
      <c r="LM30" s="12"/>
      <c r="LN30" s="12"/>
      <c r="LO30" s="12"/>
      <c r="LP30" s="12"/>
      <c r="LQ30" s="12"/>
      <c r="LR30" s="12"/>
      <c r="LS30" s="12"/>
      <c r="LT30" s="12"/>
      <c r="LU30" s="12"/>
      <c r="LV30" s="12"/>
      <c r="LW30" s="12"/>
      <c r="LX30" s="12"/>
      <c r="LY30" s="12"/>
      <c r="LZ30" s="12"/>
      <c r="MA30" s="12"/>
      <c r="MB30" s="12"/>
      <c r="MC30" s="12"/>
      <c r="MD30" s="12"/>
      <c r="ME30" s="12"/>
      <c r="MF30" s="12"/>
      <c r="MG30" s="12"/>
      <c r="MH30" s="12"/>
      <c r="MI30" s="12"/>
      <c r="MJ30" s="12"/>
      <c r="MK30" s="12"/>
      <c r="ML30" s="12"/>
      <c r="MM30" s="12"/>
      <c r="MN30" s="12"/>
      <c r="MO30" s="12"/>
      <c r="MP30" s="12"/>
      <c r="MQ30" s="12"/>
      <c r="MR30" s="12"/>
      <c r="MS30" s="12"/>
      <c r="MT30" s="12"/>
      <c r="MU30" s="12"/>
      <c r="MV30" s="12"/>
      <c r="MW30" s="12"/>
      <c r="MX30" s="12"/>
      <c r="MY30" s="12"/>
      <c r="MZ30" s="12"/>
      <c r="NA30" s="12"/>
      <c r="NB30" s="12"/>
      <c r="NC30" s="12"/>
      <c r="ND30" s="12"/>
      <c r="NE30" s="12"/>
      <c r="NF30" s="12"/>
      <c r="NG30" s="12"/>
      <c r="NH30" s="12"/>
      <c r="NI30" s="12"/>
      <c r="NJ30" s="12"/>
      <c r="NK30" s="12"/>
      <c r="NL30" s="12"/>
      <c r="NM30" s="12"/>
      <c r="NN30" s="12"/>
      <c r="NO30" s="12"/>
      <c r="NP30" s="12"/>
      <c r="NQ30" s="12"/>
      <c r="NR30" s="12"/>
      <c r="NS30" s="12"/>
      <c r="NT30" s="12"/>
      <c r="NU30" s="12"/>
      <c r="NV30" s="12"/>
      <c r="NW30" s="12"/>
      <c r="NX30" s="12"/>
      <c r="NY30" s="12"/>
      <c r="NZ30" s="12"/>
      <c r="OA30" s="12"/>
      <c r="OB30" s="12"/>
      <c r="OC30" s="12"/>
      <c r="OD30" s="12"/>
      <c r="OE30" s="12"/>
      <c r="OF30" s="12"/>
      <c r="OG30" s="12"/>
      <c r="OH30" s="12"/>
      <c r="OI30" s="12"/>
      <c r="OJ30" s="12"/>
      <c r="OK30" s="12"/>
      <c r="OL30" s="12"/>
      <c r="OM30" s="12"/>
      <c r="ON30" s="12"/>
      <c r="OO30" s="12"/>
      <c r="OP30" s="12"/>
      <c r="OQ30" s="12"/>
      <c r="OR30" s="12"/>
      <c r="OS30" s="12"/>
      <c r="OT30" s="12"/>
      <c r="OU30" s="12"/>
      <c r="OV30" s="12"/>
      <c r="OW30" s="12"/>
      <c r="OX30" s="12"/>
      <c r="OY30" s="12"/>
      <c r="OZ30" s="12"/>
      <c r="PA30" s="12"/>
      <c r="PB30" s="12"/>
      <c r="PC30" s="12"/>
      <c r="PD30" s="12"/>
      <c r="PE30" s="12"/>
      <c r="PF30" s="12"/>
      <c r="PG30" s="12"/>
      <c r="PH30" s="12"/>
      <c r="PI30" s="12"/>
      <c r="PJ30" s="12"/>
      <c r="PK30" s="12"/>
      <c r="PL30" s="12"/>
      <c r="PM30" s="12"/>
      <c r="PN30" s="12"/>
      <c r="PO30" s="12"/>
      <c r="PP30" s="12"/>
      <c r="PQ30" s="12"/>
      <c r="PR30" s="12"/>
      <c r="PS30" s="12"/>
      <c r="PT30" s="12"/>
      <c r="PU30" s="12"/>
      <c r="PV30" s="12"/>
      <c r="PW30" s="12"/>
      <c r="PX30" s="12"/>
      <c r="PY30" s="12"/>
      <c r="PZ30" s="12"/>
      <c r="QA30" s="12"/>
      <c r="QB30" s="12"/>
      <c r="QC30" s="12"/>
      <c r="QD30" s="12"/>
      <c r="QE30" s="12"/>
      <c r="QF30" s="12"/>
      <c r="QG30" s="12"/>
      <c r="QH30" s="12"/>
      <c r="QI30" s="12"/>
      <c r="QJ30" s="12"/>
      <c r="QK30" s="12"/>
      <c r="QL30" s="12"/>
      <c r="QM30" s="12"/>
      <c r="QN30" s="12"/>
      <c r="QO30" s="12"/>
      <c r="QP30" s="12"/>
      <c r="QQ30" s="12"/>
      <c r="QR30" s="12"/>
      <c r="QS30" s="12"/>
      <c r="QT30" s="12"/>
      <c r="QU30" s="12"/>
      <c r="QV30" s="12"/>
      <c r="QW30" s="12"/>
      <c r="QX30" s="12"/>
      <c r="QY30" s="12"/>
      <c r="QZ30" s="12"/>
      <c r="RA30" s="12"/>
      <c r="RB30" s="12"/>
      <c r="RC30" s="12"/>
      <c r="RD30" s="12"/>
      <c r="RE30" s="12"/>
      <c r="RF30" s="12"/>
      <c r="RG30" s="12"/>
      <c r="RH30" s="12"/>
      <c r="RI30" s="12"/>
      <c r="RJ30" s="12"/>
      <c r="RK30" s="12"/>
      <c r="RL30" s="12"/>
      <c r="RM30" s="12"/>
      <c r="RN30" s="12"/>
      <c r="RO30" s="12"/>
      <c r="RP30" s="12"/>
      <c r="RQ30" s="12"/>
      <c r="RR30" s="12"/>
      <c r="RS30" s="12"/>
      <c r="RT30" s="12"/>
      <c r="RU30" s="12"/>
      <c r="RV30" s="12"/>
      <c r="RW30" s="12"/>
      <c r="RX30" s="12"/>
      <c r="RY30" s="12"/>
      <c r="RZ30" s="12"/>
      <c r="SA30" s="12"/>
      <c r="SB30" s="12"/>
      <c r="SC30" s="12"/>
      <c r="SD30" s="12"/>
      <c r="SE30" s="12"/>
      <c r="SF30" s="12"/>
      <c r="SG30" s="12"/>
      <c r="SH30" s="12"/>
      <c r="SI30" s="12"/>
      <c r="SJ30" s="12"/>
      <c r="SK30" s="12"/>
      <c r="SL30" s="12"/>
      <c r="SM30" s="12"/>
      <c r="SN30" s="12"/>
      <c r="SO30" s="12"/>
      <c r="SP30" s="12"/>
      <c r="SQ30" s="12"/>
      <c r="SR30" s="12"/>
      <c r="SS30" s="12"/>
      <c r="ST30" s="12"/>
      <c r="SU30" s="12"/>
      <c r="SV30" s="12"/>
      <c r="SW30" s="12"/>
      <c r="SX30" s="12"/>
      <c r="SY30" s="12"/>
      <c r="SZ30" s="12"/>
      <c r="TA30" s="12"/>
      <c r="TB30" s="12"/>
      <c r="TC30" s="12"/>
      <c r="TD30" s="12"/>
      <c r="TE30" s="12"/>
      <c r="TF30" s="12"/>
      <c r="TG30" s="12"/>
      <c r="TH30" s="12"/>
      <c r="TI30" s="12"/>
      <c r="TJ30" s="12"/>
      <c r="TK30" s="12"/>
      <c r="TL30" s="12"/>
      <c r="TM30" s="12"/>
      <c r="TN30" s="12"/>
      <c r="TO30" s="12"/>
      <c r="TP30" s="12"/>
      <c r="TQ30" s="12"/>
      <c r="TR30" s="12"/>
      <c r="TS30" s="12"/>
      <c r="TT30" s="12"/>
      <c r="TU30" s="12"/>
      <c r="TV30" s="12"/>
      <c r="TW30" s="12"/>
      <c r="TX30" s="12"/>
      <c r="TY30" s="12"/>
      <c r="TZ30" s="12"/>
      <c r="UA30" s="12"/>
      <c r="UB30" s="12"/>
      <c r="UC30" s="12"/>
      <c r="UD30" s="12"/>
      <c r="UE30" s="12"/>
      <c r="UF30" s="12"/>
      <c r="UG30" s="12"/>
      <c r="UH30" s="12"/>
      <c r="UI30" s="12"/>
      <c r="UJ30" s="12"/>
      <c r="UK30" s="12"/>
      <c r="UL30" s="12"/>
      <c r="UM30" s="12"/>
      <c r="UN30" s="12"/>
      <c r="UO30" s="12"/>
      <c r="UP30" s="12"/>
      <c r="UQ30" s="12"/>
      <c r="UR30" s="12"/>
      <c r="US30" s="12"/>
      <c r="UT30" s="12"/>
      <c r="UU30" s="12"/>
      <c r="UV30" s="12"/>
      <c r="UW30" s="12"/>
      <c r="UX30" s="12"/>
      <c r="UY30" s="12"/>
      <c r="UZ30" s="12"/>
      <c r="VA30" s="12"/>
      <c r="VB30" s="12"/>
      <c r="VC30" s="12"/>
      <c r="VD30" s="12"/>
      <c r="VE30" s="12"/>
      <c r="VF30" s="12"/>
      <c r="VG30" s="12"/>
      <c r="VH30" s="12"/>
      <c r="VI30" s="12"/>
      <c r="VJ30" s="12"/>
      <c r="VK30" s="12"/>
      <c r="VL30" s="12"/>
      <c r="VM30" s="12"/>
      <c r="VN30" s="12"/>
      <c r="VO30" s="12"/>
      <c r="VP30" s="12"/>
      <c r="VQ30" s="12"/>
      <c r="VR30" s="12"/>
      <c r="VS30" s="12"/>
      <c r="VT30" s="12"/>
      <c r="VU30" s="12"/>
      <c r="VV30" s="12"/>
      <c r="VW30" s="12"/>
      <c r="VX30" s="12"/>
      <c r="VY30" s="12"/>
      <c r="VZ30" s="12"/>
      <c r="WA30" s="12"/>
      <c r="WB30" s="12"/>
      <c r="WC30" s="12"/>
      <c r="WD30" s="12"/>
      <c r="WE30" s="12"/>
      <c r="WF30" s="12"/>
      <c r="WG30" s="12"/>
      <c r="WH30" s="12"/>
      <c r="WI30" s="12"/>
      <c r="WJ30" s="12"/>
      <c r="WK30" s="12"/>
      <c r="WL30" s="12"/>
      <c r="WM30" s="12"/>
      <c r="WN30" s="12"/>
      <c r="WO30" s="12"/>
      <c r="WP30" s="12"/>
      <c r="WQ30" s="12"/>
      <c r="WR30" s="12"/>
      <c r="WS30" s="12"/>
      <c r="WT30" s="12"/>
      <c r="WU30" s="12"/>
      <c r="WV30" s="12"/>
      <c r="WW30" s="12"/>
      <c r="WX30" s="12"/>
      <c r="WY30" s="12"/>
      <c r="WZ30" s="12"/>
      <c r="XA30" s="12"/>
      <c r="XB30" s="12"/>
      <c r="XC30" s="12"/>
      <c r="XD30" s="12"/>
      <c r="XE30" s="12"/>
      <c r="XF30" s="12"/>
      <c r="XG30" s="12"/>
      <c r="XH30" s="12"/>
      <c r="XI30" s="12"/>
      <c r="XJ30" s="12"/>
      <c r="XK30" s="12"/>
      <c r="XL30" s="12"/>
      <c r="XM30" s="12"/>
      <c r="XN30" s="12"/>
      <c r="XO30" s="12"/>
      <c r="XP30" s="12"/>
      <c r="XQ30" s="12"/>
      <c r="XR30" s="12"/>
      <c r="XS30" s="12"/>
      <c r="XT30" s="12"/>
      <c r="XU30" s="12"/>
      <c r="XV30" s="12"/>
      <c r="XW30" s="12"/>
      <c r="XX30" s="12"/>
      <c r="XY30" s="12"/>
      <c r="XZ30" s="12"/>
      <c r="YA30" s="12"/>
      <c r="YB30" s="12"/>
      <c r="YC30" s="12"/>
      <c r="YD30" s="12"/>
      <c r="YE30" s="12"/>
      <c r="YF30" s="12"/>
      <c r="YG30" s="12"/>
      <c r="YH30" s="12"/>
      <c r="YI30" s="12"/>
      <c r="YJ30" s="12"/>
      <c r="YK30" s="12"/>
      <c r="YL30" s="12"/>
      <c r="YM30" s="12"/>
      <c r="YN30" s="12"/>
      <c r="YO30" s="12"/>
      <c r="YP30" s="12"/>
      <c r="YQ30" s="12"/>
      <c r="YR30" s="12"/>
      <c r="YS30" s="12"/>
      <c r="YT30" s="12"/>
      <c r="YU30" s="12"/>
      <c r="YV30" s="12"/>
      <c r="YW30" s="12"/>
      <c r="YX30" s="12"/>
      <c r="YY30" s="12"/>
      <c r="YZ30" s="12"/>
      <c r="ZA30" s="12"/>
      <c r="ZB30" s="12"/>
      <c r="ZC30" s="12"/>
      <c r="ZD30" s="12"/>
      <c r="ZE30" s="12"/>
      <c r="ZF30" s="12"/>
      <c r="ZG30" s="12"/>
      <c r="ZH30" s="12"/>
      <c r="ZI30" s="12"/>
      <c r="ZJ30" s="12"/>
      <c r="ZK30" s="12"/>
      <c r="ZL30" s="12"/>
      <c r="ZM30" s="12"/>
      <c r="ZN30" s="12"/>
      <c r="ZO30" s="12"/>
      <c r="ZP30" s="12"/>
      <c r="ZQ30" s="12"/>
      <c r="ZR30" s="12"/>
      <c r="ZS30" s="12"/>
      <c r="ZT30" s="12"/>
      <c r="ZU30" s="12"/>
      <c r="ZV30" s="12"/>
      <c r="ZW30" s="12"/>
      <c r="ZX30" s="12"/>
      <c r="ZY30" s="12"/>
      <c r="ZZ30" s="12"/>
      <c r="AAA30" s="12"/>
      <c r="AAB30" s="12"/>
      <c r="AAC30" s="12"/>
      <c r="AAD30" s="12"/>
      <c r="AAE30" s="12"/>
      <c r="AAF30" s="12"/>
      <c r="AAG30" s="12"/>
      <c r="AAH30" s="12"/>
      <c r="AAI30" s="12"/>
      <c r="AAJ30" s="12"/>
      <c r="AAK30" s="12"/>
      <c r="AAL30" s="12"/>
      <c r="AAM30" s="12"/>
      <c r="AAN30" s="12"/>
      <c r="AAO30" s="12"/>
      <c r="AAP30" s="12"/>
      <c r="AAQ30" s="12"/>
      <c r="AAR30" s="12"/>
      <c r="AAS30" s="12"/>
      <c r="AAT30" s="12"/>
      <c r="AAU30" s="12"/>
      <c r="AAV30" s="12"/>
      <c r="AAW30" s="12"/>
      <c r="AAX30" s="12"/>
      <c r="AAY30" s="12"/>
      <c r="AAZ30" s="12"/>
      <c r="ABA30" s="12"/>
      <c r="ABB30" s="12"/>
      <c r="ABC30" s="12"/>
      <c r="ABD30" s="12"/>
      <c r="ABE30" s="12"/>
      <c r="ABF30" s="12"/>
      <c r="ABG30" s="12"/>
      <c r="ABH30" s="12"/>
      <c r="ABI30" s="12"/>
      <c r="ABJ30" s="12"/>
      <c r="ABK30" s="12"/>
      <c r="ABL30" s="12"/>
      <c r="ABM30" s="12"/>
      <c r="ABN30" s="12"/>
      <c r="ABO30" s="12"/>
      <c r="ABP30" s="12"/>
      <c r="ABQ30" s="12"/>
      <c r="ABR30" s="12"/>
      <c r="ABS30" s="12"/>
      <c r="ABT30" s="12"/>
      <c r="ABU30" s="12"/>
      <c r="ABV30" s="12"/>
      <c r="ABW30" s="12"/>
      <c r="ABX30" s="12"/>
      <c r="ABY30" s="12"/>
      <c r="ABZ30" s="12"/>
      <c r="ACA30" s="12"/>
      <c r="ACB30" s="12"/>
      <c r="ACC30" s="12"/>
      <c r="ACD30" s="12"/>
      <c r="ACE30" s="12"/>
      <c r="ACF30" s="12"/>
      <c r="ACG30" s="12"/>
      <c r="ACH30" s="12"/>
      <c r="ACI30" s="12"/>
      <c r="ACJ30" s="12"/>
      <c r="ACK30" s="12"/>
      <c r="ACL30" s="12"/>
      <c r="ACM30" s="12"/>
      <c r="ACN30" s="12"/>
      <c r="ACO30" s="12"/>
      <c r="ACP30" s="12"/>
      <c r="ACQ30" s="12"/>
      <c r="ACR30" s="12"/>
      <c r="ACS30" s="12"/>
      <c r="ACT30" s="12"/>
      <c r="ACU30" s="12"/>
      <c r="ACV30" s="12"/>
      <c r="ACW30" s="12"/>
      <c r="ACX30" s="12"/>
      <c r="ACY30" s="12"/>
      <c r="ACZ30" s="12"/>
      <c r="ADA30" s="12"/>
      <c r="ADB30" s="12"/>
      <c r="ADC30" s="12"/>
      <c r="ADD30" s="12"/>
      <c r="ADE30" s="12"/>
      <c r="ADF30" s="12"/>
      <c r="ADG30" s="12"/>
      <c r="ADH30" s="12"/>
      <c r="ADI30" s="12"/>
      <c r="ADJ30" s="12"/>
      <c r="ADK30" s="12"/>
      <c r="ADL30" s="12"/>
      <c r="ADM30" s="12"/>
      <c r="ADN30" s="12"/>
      <c r="ADO30" s="12"/>
      <c r="ADP30" s="12"/>
      <c r="ADQ30" s="12"/>
      <c r="ADR30" s="12"/>
      <c r="ADS30" s="12"/>
      <c r="ADT30" s="12"/>
      <c r="ADU30" s="12"/>
      <c r="ADV30" s="12"/>
      <c r="ADW30" s="12"/>
      <c r="ADX30" s="12"/>
      <c r="ADY30" s="12"/>
      <c r="ADZ30" s="12"/>
      <c r="AEA30" s="12"/>
      <c r="AEB30" s="12"/>
      <c r="AEC30" s="12"/>
      <c r="AED30" s="12"/>
      <c r="AEE30" s="12"/>
      <c r="AEF30" s="12"/>
      <c r="AEG30" s="12"/>
      <c r="AEH30" s="12"/>
      <c r="AEI30" s="12"/>
      <c r="AEJ30" s="12"/>
      <c r="AEK30" s="12"/>
      <c r="AEL30" s="12"/>
      <c r="AEM30" s="12"/>
      <c r="AEN30" s="12"/>
      <c r="AEO30" s="12"/>
      <c r="AEP30" s="12"/>
      <c r="AEQ30" s="12"/>
      <c r="AER30" s="12"/>
      <c r="AES30" s="12"/>
      <c r="AET30" s="12"/>
      <c r="AEU30" s="12"/>
      <c r="AEV30" s="12"/>
      <c r="AEW30" s="12"/>
      <c r="AEX30" s="12"/>
      <c r="AEY30" s="12"/>
      <c r="AEZ30" s="12"/>
      <c r="AFA30" s="12"/>
      <c r="AFB30" s="12"/>
      <c r="AFC30" s="12"/>
      <c r="AFD30" s="12"/>
      <c r="AFE30" s="12"/>
      <c r="AFF30" s="12"/>
      <c r="AFG30" s="12"/>
      <c r="AFH30" s="12"/>
      <c r="AFI30" s="12"/>
      <c r="AFJ30" s="12"/>
      <c r="AFK30" s="12"/>
      <c r="AFL30" s="12"/>
      <c r="AFM30" s="12"/>
      <c r="AFN30" s="12"/>
      <c r="AFO30" s="12"/>
      <c r="AFP30" s="12"/>
      <c r="AFQ30" s="12"/>
      <c r="AFR30" s="12"/>
      <c r="AFS30" s="12"/>
      <c r="AFT30" s="12"/>
      <c r="AFU30" s="12"/>
      <c r="AFV30" s="12"/>
      <c r="AFW30" s="12"/>
      <c r="AFX30" s="12"/>
      <c r="AFY30" s="12"/>
      <c r="AFZ30" s="12"/>
      <c r="AGA30" s="12"/>
      <c r="AGB30" s="12"/>
      <c r="AGC30" s="12"/>
      <c r="AGD30" s="12"/>
      <c r="AGE30" s="12"/>
      <c r="AGF30" s="12"/>
      <c r="AGG30" s="12"/>
      <c r="AGH30" s="12"/>
      <c r="AGI30" s="12"/>
      <c r="AGJ30" s="12"/>
      <c r="AGK30" s="12"/>
      <c r="AGL30" s="12"/>
      <c r="AGM30" s="12"/>
      <c r="AGN30" s="12"/>
      <c r="AGO30" s="12"/>
      <c r="AGP30" s="12"/>
      <c r="AGQ30" s="12"/>
      <c r="AGR30" s="12"/>
      <c r="AGS30" s="12"/>
      <c r="AGT30" s="12"/>
      <c r="AGU30" s="12"/>
      <c r="AGV30" s="12"/>
      <c r="AGW30" s="12"/>
      <c r="AGX30" s="12"/>
      <c r="AGY30" s="12"/>
      <c r="AGZ30" s="12"/>
      <c r="AHA30" s="12"/>
      <c r="AHB30" s="12"/>
      <c r="AHC30" s="12"/>
      <c r="AHD30" s="12"/>
      <c r="AHE30" s="12"/>
      <c r="AHF30" s="12"/>
      <c r="AHG30" s="12"/>
      <c r="AHH30" s="12"/>
      <c r="AHI30" s="12"/>
      <c r="AHJ30" s="12"/>
      <c r="AHK30" s="12"/>
      <c r="AHL30" s="12"/>
      <c r="AHM30" s="12"/>
      <c r="AHN30" s="12"/>
      <c r="AHO30" s="12"/>
      <c r="AHP30" s="12"/>
      <c r="AHQ30" s="12"/>
      <c r="AHR30" s="12"/>
      <c r="AHS30" s="12"/>
      <c r="AHT30" s="12"/>
      <c r="AHU30" s="12"/>
      <c r="AHV30" s="12"/>
      <c r="AHW30" s="12"/>
      <c r="AHX30" s="12"/>
      <c r="AHY30" s="12"/>
      <c r="AHZ30" s="12"/>
      <c r="AIA30" s="12"/>
      <c r="AIB30" s="12"/>
      <c r="AIC30" s="12"/>
      <c r="AID30" s="12"/>
      <c r="AIE30" s="12"/>
      <c r="AIF30" s="12"/>
      <c r="AIG30" s="12"/>
      <c r="AIH30" s="12"/>
      <c r="AII30" s="12"/>
      <c r="AIJ30" s="12"/>
      <c r="AIK30" s="12"/>
      <c r="AIL30" s="12"/>
      <c r="AIM30" s="12"/>
      <c r="AIN30" s="12"/>
      <c r="AIO30" s="12"/>
      <c r="AIP30" s="12"/>
      <c r="AIQ30" s="12"/>
      <c r="AIR30" s="12"/>
      <c r="AIS30" s="12"/>
      <c r="AIT30" s="12"/>
      <c r="AIU30" s="12"/>
      <c r="AIV30" s="12"/>
      <c r="AIW30" s="12"/>
      <c r="AIX30" s="12"/>
      <c r="AIY30" s="12"/>
      <c r="AIZ30" s="12"/>
      <c r="AJA30" s="12"/>
      <c r="AJB30" s="12"/>
      <c r="AJC30" s="12"/>
      <c r="AJD30" s="12"/>
      <c r="AJE30" s="12"/>
      <c r="AJF30" s="12"/>
      <c r="AJG30" s="12"/>
      <c r="AJH30" s="12"/>
      <c r="AJI30" s="12"/>
      <c r="AJJ30" s="12"/>
      <c r="AJK30" s="12"/>
      <c r="AJL30" s="12"/>
      <c r="AJM30" s="12"/>
      <c r="AJN30" s="12"/>
      <c r="AJO30" s="12"/>
      <c r="AJP30" s="12"/>
      <c r="AJQ30" s="12"/>
      <c r="AJR30" s="12"/>
      <c r="AJS30" s="12"/>
      <c r="AJT30" s="12"/>
      <c r="AJU30" s="12"/>
      <c r="AJV30" s="12"/>
      <c r="AJW30" s="12"/>
      <c r="AJX30" s="12"/>
      <c r="AJY30" s="12"/>
      <c r="AJZ30" s="12"/>
      <c r="AKA30" s="12"/>
      <c r="AKB30" s="12"/>
      <c r="AKC30" s="12"/>
      <c r="AKD30" s="12"/>
      <c r="AKE30" s="12"/>
      <c r="AKF30" s="12"/>
      <c r="AKG30" s="12"/>
      <c r="AKH30" s="12"/>
      <c r="AKI30" s="12"/>
      <c r="AKJ30" s="12"/>
      <c r="AKK30" s="12"/>
      <c r="AKL30" s="12"/>
      <c r="AKM30" s="12"/>
      <c r="AKN30" s="12"/>
      <c r="AKO30" s="12"/>
      <c r="AKP30" s="12"/>
      <c r="AKQ30" s="12"/>
      <c r="AKR30" s="12"/>
      <c r="AKS30" s="12"/>
      <c r="AKT30" s="12"/>
      <c r="AKU30" s="12"/>
      <c r="AKV30" s="12"/>
      <c r="AKW30" s="12"/>
      <c r="AKX30" s="12"/>
      <c r="AKY30" s="12"/>
      <c r="AKZ30" s="12"/>
      <c r="ALA30" s="12"/>
      <c r="ALB30" s="12"/>
      <c r="ALC30" s="12"/>
      <c r="ALD30" s="12"/>
      <c r="ALE30" s="12"/>
      <c r="ALF30" s="12"/>
      <c r="ALG30" s="12"/>
      <c r="ALH30" s="12"/>
      <c r="ALI30" s="12"/>
      <c r="ALJ30" s="12"/>
      <c r="ALK30" s="12"/>
      <c r="ALL30" s="12"/>
      <c r="ALM30" s="12"/>
      <c r="ALN30" s="12"/>
      <c r="ALO30" s="12"/>
      <c r="ALP30" s="12"/>
      <c r="ALQ30" s="12"/>
      <c r="ALR30" s="12"/>
      <c r="ALS30" s="12"/>
      <c r="ALT30" s="12"/>
      <c r="ALU30" s="12"/>
      <c r="ALV30" s="12"/>
      <c r="ALW30" s="12"/>
      <c r="ALX30" s="12"/>
      <c r="ALY30" s="12"/>
      <c r="ALZ30" s="12"/>
      <c r="AMA30" s="12"/>
      <c r="AMB30" s="12"/>
      <c r="AMC30" s="12"/>
      <c r="AMD30" s="12"/>
      <c r="AME30" s="12"/>
      <c r="AMF30" s="12"/>
      <c r="AMG30" s="12"/>
      <c r="AMH30" s="12"/>
      <c r="AMI30" s="12"/>
      <c r="AMJ30" s="12"/>
      <c r="AMK30" s="12"/>
      <c r="AML30" s="12"/>
      <c r="AMM30" s="12"/>
      <c r="AMN30" s="12"/>
      <c r="AMO30" s="12"/>
      <c r="AMP30" s="12"/>
      <c r="AMQ30" s="12"/>
      <c r="AMR30" s="12"/>
      <c r="AMS30" s="12"/>
      <c r="AMT30" s="12"/>
      <c r="AMU30" s="12"/>
      <c r="AMV30" s="12"/>
      <c r="AMW30" s="12"/>
      <c r="AMX30" s="12"/>
      <c r="AMY30" s="12"/>
      <c r="AMZ30" s="12"/>
      <c r="ANA30" s="12"/>
      <c r="ANB30" s="12"/>
      <c r="ANC30" s="12"/>
      <c r="AND30" s="12"/>
      <c r="ANE30" s="12"/>
      <c r="ANF30" s="12"/>
      <c r="ANG30" s="12"/>
      <c r="ANH30" s="12"/>
      <c r="ANI30" s="12"/>
      <c r="ANJ30" s="12"/>
      <c r="ANK30" s="12"/>
      <c r="ANL30" s="12"/>
      <c r="ANM30" s="12"/>
      <c r="ANN30" s="12"/>
      <c r="ANO30" s="12"/>
      <c r="ANP30" s="12"/>
      <c r="ANQ30" s="12"/>
      <c r="ANR30" s="12"/>
      <c r="ANS30" s="12"/>
      <c r="ANT30" s="12"/>
      <c r="ANU30" s="12"/>
      <c r="ANV30" s="12"/>
      <c r="ANW30" s="12"/>
      <c r="ANX30" s="12"/>
      <c r="ANY30" s="12"/>
      <c r="ANZ30" s="12"/>
      <c r="AOA30" s="12"/>
      <c r="AOB30" s="12"/>
      <c r="AOC30" s="12"/>
      <c r="AOD30" s="12"/>
      <c r="AOE30" s="12"/>
      <c r="AOF30" s="12"/>
      <c r="AOG30" s="12"/>
      <c r="AOH30" s="12"/>
      <c r="AOI30" s="12"/>
      <c r="AOJ30" s="12"/>
      <c r="AOK30" s="12"/>
      <c r="AOL30" s="12"/>
      <c r="AOM30" s="12"/>
      <c r="AON30" s="12"/>
      <c r="AOO30" s="12"/>
      <c r="AOP30" s="12"/>
      <c r="AOQ30" s="12"/>
      <c r="AOR30" s="12"/>
      <c r="AOS30" s="12"/>
      <c r="AOT30" s="12"/>
      <c r="AOU30" s="12"/>
      <c r="AOV30" s="12"/>
      <c r="AOW30" s="12"/>
      <c r="AOX30" s="12"/>
      <c r="AOY30" s="12"/>
      <c r="AOZ30" s="12"/>
      <c r="APA30" s="12"/>
      <c r="APB30" s="12"/>
      <c r="APC30" s="12"/>
      <c r="APD30" s="12"/>
      <c r="APE30" s="12"/>
      <c r="APF30" s="12"/>
      <c r="APG30" s="12"/>
      <c r="APH30" s="12"/>
      <c r="API30" s="12"/>
      <c r="APJ30" s="12"/>
      <c r="APK30" s="12"/>
      <c r="APL30" s="12"/>
      <c r="APM30" s="12"/>
      <c r="APN30" s="12"/>
      <c r="APO30" s="12"/>
      <c r="APP30" s="12"/>
      <c r="APQ30" s="12"/>
      <c r="APR30" s="12"/>
      <c r="APS30" s="12"/>
      <c r="APT30" s="12"/>
      <c r="APU30" s="12"/>
      <c r="APV30" s="12"/>
      <c r="APW30" s="12"/>
      <c r="APX30" s="12"/>
      <c r="APY30" s="12"/>
      <c r="APZ30" s="12"/>
      <c r="AQA30" s="12"/>
      <c r="AQB30" s="12"/>
      <c r="AQC30" s="12"/>
      <c r="AQD30" s="12"/>
      <c r="AQE30" s="12"/>
      <c r="AQF30" s="12"/>
      <c r="AQG30" s="12"/>
      <c r="AQH30" s="12"/>
      <c r="AQI30" s="12"/>
      <c r="AQJ30" s="12"/>
      <c r="AQK30" s="12"/>
      <c r="AQL30" s="12"/>
      <c r="AQM30" s="12"/>
      <c r="AQN30" s="12"/>
      <c r="AQO30" s="12"/>
      <c r="AQP30" s="12"/>
      <c r="AQQ30" s="12"/>
      <c r="AQR30" s="12"/>
      <c r="AQS30" s="12"/>
      <c r="AQT30" s="12"/>
      <c r="AQU30" s="12"/>
      <c r="AQV30" s="12"/>
      <c r="AQW30" s="12"/>
      <c r="AQX30" s="12"/>
      <c r="AQY30" s="12"/>
      <c r="AQZ30" s="12"/>
      <c r="ARA30" s="12"/>
      <c r="ARB30" s="12"/>
      <c r="ARC30" s="12"/>
      <c r="ARD30" s="12"/>
      <c r="ARE30" s="12"/>
      <c r="ARF30" s="12"/>
      <c r="ARG30" s="12"/>
      <c r="ARH30" s="12"/>
      <c r="ARI30" s="12"/>
      <c r="ARJ30" s="12"/>
      <c r="ARK30" s="12"/>
      <c r="ARL30" s="12"/>
      <c r="ARM30" s="12"/>
      <c r="ARN30" s="12"/>
      <c r="ARO30" s="12"/>
      <c r="ARP30" s="12"/>
      <c r="ARQ30" s="12"/>
      <c r="ARR30" s="12"/>
      <c r="ARS30" s="12"/>
      <c r="ART30" s="12"/>
      <c r="ARU30" s="12"/>
      <c r="ARV30" s="12"/>
      <c r="ARW30" s="12"/>
      <c r="ARX30" s="12"/>
      <c r="ARY30" s="12"/>
      <c r="ARZ30" s="12"/>
      <c r="ASA30" s="12"/>
      <c r="ASB30" s="12"/>
      <c r="ASC30" s="12"/>
      <c r="ASD30" s="12"/>
      <c r="ASE30" s="12"/>
      <c r="ASF30" s="12"/>
      <c r="ASG30" s="12"/>
      <c r="ASH30" s="12"/>
      <c r="ASI30" s="12"/>
      <c r="ASJ30" s="12"/>
      <c r="ASK30" s="12"/>
      <c r="ASL30" s="12"/>
      <c r="ASM30" s="12"/>
      <c r="ASN30" s="12"/>
      <c r="ASO30" s="12"/>
      <c r="ASP30" s="12"/>
      <c r="ASQ30" s="12"/>
      <c r="ASR30" s="12"/>
      <c r="ASS30" s="12"/>
      <c r="AST30" s="12"/>
      <c r="ASU30" s="12"/>
      <c r="ASV30" s="12"/>
      <c r="ASW30" s="12"/>
      <c r="ASX30" s="12"/>
      <c r="ASY30" s="12"/>
      <c r="ASZ30" s="12"/>
      <c r="ATA30" s="12"/>
      <c r="ATB30" s="12"/>
      <c r="ATC30" s="12"/>
      <c r="ATD30" s="12"/>
      <c r="ATE30" s="12"/>
      <c r="ATF30" s="12"/>
      <c r="ATG30" s="12"/>
      <c r="ATH30" s="12"/>
      <c r="ATI30" s="12"/>
      <c r="ATJ30" s="12"/>
      <c r="ATK30" s="12"/>
      <c r="ATL30" s="12"/>
      <c r="ATM30" s="12"/>
      <c r="ATN30" s="12"/>
      <c r="ATO30" s="12"/>
      <c r="ATP30" s="12"/>
      <c r="ATQ30" s="12"/>
      <c r="ATR30" s="12"/>
      <c r="ATS30" s="12"/>
      <c r="ATT30" s="12"/>
      <c r="ATU30" s="12"/>
      <c r="ATV30" s="12"/>
      <c r="ATW30" s="12"/>
      <c r="ATX30" s="12"/>
      <c r="ATY30" s="12"/>
      <c r="ATZ30" s="12"/>
      <c r="AUA30" s="12"/>
      <c r="AUB30" s="12"/>
      <c r="AUC30" s="12"/>
      <c r="AUD30" s="12"/>
      <c r="AUE30" s="12"/>
      <c r="AUF30" s="12"/>
      <c r="AUG30" s="12"/>
      <c r="AUH30" s="12"/>
      <c r="AUI30" s="12"/>
      <c r="AUJ30" s="12"/>
      <c r="AUK30" s="12"/>
      <c r="AUL30" s="12"/>
      <c r="AUM30" s="12"/>
      <c r="AUN30" s="12"/>
      <c r="AUO30" s="12"/>
      <c r="AUP30" s="12"/>
      <c r="AUQ30" s="12"/>
      <c r="AUR30" s="12"/>
      <c r="AUS30" s="12"/>
      <c r="AUT30" s="12"/>
      <c r="AUU30" s="12"/>
      <c r="AUV30" s="12"/>
      <c r="AUW30" s="12"/>
      <c r="AUX30" s="12"/>
      <c r="AUY30" s="12"/>
      <c r="AUZ30" s="12"/>
      <c r="AVA30" s="12"/>
      <c r="AVB30" s="12"/>
      <c r="AVC30" s="12"/>
      <c r="AVD30" s="12"/>
      <c r="AVE30" s="12"/>
      <c r="AVF30" s="12"/>
      <c r="AVG30" s="12"/>
      <c r="AVH30" s="12"/>
      <c r="AVI30" s="12"/>
      <c r="AVJ30" s="12"/>
      <c r="AVK30" s="12"/>
      <c r="AVL30" s="12"/>
      <c r="AVM30" s="12"/>
      <c r="AVN30" s="12"/>
      <c r="AVO30" s="12"/>
      <c r="AVP30" s="12"/>
      <c r="AVQ30" s="12"/>
      <c r="AVR30" s="12"/>
      <c r="AVS30" s="12"/>
      <c r="AVT30" s="12"/>
      <c r="AVU30" s="12"/>
      <c r="AVV30" s="12"/>
      <c r="AVW30" s="12"/>
      <c r="AVX30" s="12"/>
      <c r="AVY30" s="12"/>
      <c r="AVZ30" s="12"/>
      <c r="AWA30" s="12"/>
      <c r="AWB30" s="12"/>
      <c r="AWC30" s="12"/>
      <c r="AWD30" s="12"/>
      <c r="AWE30" s="12"/>
      <c r="AWF30" s="12"/>
      <c r="AWG30" s="12"/>
      <c r="AWH30" s="12"/>
      <c r="AWI30" s="12"/>
      <c r="AWJ30" s="12"/>
      <c r="AWK30" s="12"/>
      <c r="AWL30" s="12"/>
      <c r="AWM30" s="12"/>
      <c r="AWN30" s="12"/>
      <c r="AWO30" s="12"/>
      <c r="AWP30" s="12"/>
      <c r="AWQ30" s="12"/>
      <c r="AWR30" s="12"/>
      <c r="AWS30" s="12"/>
      <c r="AWT30" s="12"/>
      <c r="AWU30" s="12"/>
      <c r="AWV30" s="12"/>
      <c r="AWW30" s="12"/>
      <c r="AWX30" s="12"/>
      <c r="AWY30" s="12"/>
      <c r="AWZ30" s="12"/>
      <c r="AXA30" s="12"/>
      <c r="AXB30" s="12"/>
      <c r="AXC30" s="12"/>
      <c r="AXD30" s="12"/>
      <c r="AXE30" s="12"/>
      <c r="AXF30" s="12"/>
      <c r="AXG30" s="12"/>
      <c r="AXH30" s="12"/>
      <c r="AXI30" s="12"/>
      <c r="AXJ30" s="12"/>
      <c r="AXK30" s="12"/>
      <c r="AXL30" s="12"/>
      <c r="AXM30" s="12"/>
      <c r="AXN30" s="12"/>
      <c r="AXO30" s="12"/>
      <c r="AXP30" s="12"/>
      <c r="AXQ30" s="12"/>
      <c r="AXR30" s="12"/>
      <c r="AXS30" s="12"/>
      <c r="AXT30" s="12"/>
      <c r="AXU30" s="12"/>
      <c r="AXV30" s="12"/>
      <c r="AXW30" s="12"/>
      <c r="AXX30" s="12"/>
      <c r="AXY30" s="12"/>
      <c r="AXZ30" s="12"/>
      <c r="AYA30" s="12"/>
      <c r="AYB30" s="12"/>
      <c r="AYC30" s="12"/>
      <c r="AYD30" s="12"/>
      <c r="AYE30" s="12"/>
      <c r="AYF30" s="12"/>
      <c r="AYG30" s="12"/>
      <c r="AYH30" s="12"/>
      <c r="AYI30" s="12"/>
      <c r="AYJ30" s="12"/>
      <c r="AYK30" s="12"/>
      <c r="AYL30" s="12"/>
      <c r="AYM30" s="12"/>
      <c r="AYN30" s="12"/>
      <c r="AYO30" s="12"/>
      <c r="AYP30" s="12"/>
      <c r="AYQ30" s="12"/>
      <c r="AYR30" s="12"/>
      <c r="AYS30" s="12"/>
      <c r="AYT30" s="12"/>
      <c r="AYU30" s="12"/>
      <c r="AYV30" s="12"/>
      <c r="AYW30" s="12"/>
      <c r="AYX30" s="12"/>
      <c r="AYY30" s="12"/>
      <c r="AYZ30" s="12"/>
      <c r="AZA30" s="12"/>
      <c r="AZB30" s="12"/>
      <c r="AZC30" s="12"/>
      <c r="AZD30" s="12"/>
      <c r="AZE30" s="12"/>
      <c r="AZF30" s="12"/>
      <c r="AZG30" s="12"/>
      <c r="AZH30" s="12"/>
      <c r="AZI30" s="12"/>
      <c r="AZJ30" s="12"/>
      <c r="AZK30" s="12"/>
      <c r="AZL30" s="12"/>
      <c r="AZM30" s="12"/>
      <c r="AZN30" s="12"/>
      <c r="AZO30" s="12"/>
      <c r="AZP30" s="12"/>
      <c r="AZQ30" s="12"/>
      <c r="AZR30" s="12"/>
      <c r="AZS30" s="12"/>
      <c r="AZT30" s="12"/>
      <c r="AZU30" s="12"/>
      <c r="AZV30" s="12"/>
      <c r="AZW30" s="12"/>
      <c r="AZX30" s="12"/>
      <c r="AZY30" s="12"/>
      <c r="AZZ30" s="12"/>
      <c r="BAA30" s="12"/>
      <c r="BAB30" s="12"/>
      <c r="BAC30" s="12"/>
      <c r="BAD30" s="12"/>
      <c r="BAE30" s="12"/>
      <c r="BAF30" s="12"/>
      <c r="BAG30" s="12"/>
      <c r="BAH30" s="12"/>
      <c r="BAI30" s="12"/>
      <c r="BAJ30" s="12"/>
      <c r="BAK30" s="12"/>
      <c r="BAL30" s="12"/>
      <c r="BAM30" s="12"/>
      <c r="BAN30" s="12"/>
      <c r="BAO30" s="12"/>
      <c r="BAP30" s="12"/>
      <c r="BAQ30" s="12"/>
      <c r="BAR30" s="12"/>
      <c r="BAS30" s="12"/>
      <c r="BAT30" s="12"/>
      <c r="BAU30" s="12"/>
      <c r="BAV30" s="12"/>
      <c r="BAW30" s="12"/>
      <c r="BAX30" s="12"/>
      <c r="BAY30" s="12"/>
      <c r="BAZ30" s="12"/>
      <c r="BBA30" s="12"/>
      <c r="BBB30" s="12"/>
      <c r="BBC30" s="12"/>
      <c r="BBD30" s="12"/>
      <c r="BBE30" s="12"/>
      <c r="BBF30" s="12"/>
      <c r="BBG30" s="12"/>
      <c r="BBH30" s="12"/>
      <c r="BBI30" s="12"/>
      <c r="BBJ30" s="12"/>
      <c r="BBK30" s="12"/>
      <c r="BBL30" s="12"/>
      <c r="BBM30" s="12"/>
      <c r="BBN30" s="12"/>
      <c r="BBO30" s="12"/>
      <c r="BBP30" s="12"/>
      <c r="BBQ30" s="12"/>
      <c r="BBR30" s="12"/>
      <c r="BBS30" s="12"/>
      <c r="BBT30" s="12"/>
      <c r="BBU30" s="12"/>
      <c r="BBV30" s="12"/>
      <c r="BBW30" s="12"/>
      <c r="BBX30" s="12"/>
      <c r="BBY30" s="12"/>
      <c r="BBZ30" s="12"/>
      <c r="BCA30" s="12"/>
      <c r="BCB30" s="12"/>
      <c r="BCC30" s="12"/>
      <c r="BCD30" s="12"/>
      <c r="BCE30" s="12"/>
      <c r="BCF30" s="12"/>
      <c r="BCG30" s="12"/>
      <c r="BCH30" s="12"/>
      <c r="BCI30" s="12"/>
      <c r="BCJ30" s="12"/>
      <c r="BCK30" s="12"/>
      <c r="BCL30" s="12"/>
      <c r="BCM30" s="12"/>
      <c r="BCN30" s="12"/>
      <c r="BCO30" s="12"/>
      <c r="BCP30" s="12"/>
      <c r="BCQ30" s="12"/>
      <c r="BCR30" s="12"/>
      <c r="BCS30" s="12"/>
      <c r="BCT30" s="12"/>
      <c r="BCU30" s="12"/>
      <c r="BCV30" s="12"/>
      <c r="BCW30" s="12"/>
      <c r="BCX30" s="12"/>
      <c r="BCY30" s="12"/>
      <c r="BCZ30" s="12"/>
      <c r="BDA30" s="12"/>
      <c r="BDB30" s="12"/>
      <c r="BDC30" s="12"/>
      <c r="BDD30" s="12"/>
      <c r="BDE30" s="12"/>
      <c r="BDF30" s="12"/>
      <c r="BDG30" s="12"/>
      <c r="BDH30" s="12"/>
      <c r="BDI30" s="12"/>
      <c r="BDJ30" s="12"/>
      <c r="BDK30" s="12"/>
      <c r="BDL30" s="12"/>
      <c r="BDM30" s="12"/>
      <c r="BDN30" s="12"/>
      <c r="BDO30" s="12"/>
      <c r="BDP30" s="12"/>
      <c r="BDQ30" s="12"/>
      <c r="BDR30" s="12"/>
      <c r="BDS30" s="12"/>
      <c r="BDT30" s="12"/>
      <c r="BDU30" s="12"/>
      <c r="BDV30" s="12"/>
      <c r="BDW30" s="12"/>
      <c r="BDX30" s="12"/>
      <c r="BDY30" s="12"/>
      <c r="BDZ30" s="12"/>
      <c r="BEA30" s="12"/>
      <c r="BEB30" s="12"/>
      <c r="BEC30" s="12"/>
      <c r="BED30" s="12"/>
      <c r="BEE30" s="12"/>
      <c r="BEF30" s="12"/>
      <c r="BEG30" s="12"/>
      <c r="BEH30" s="12"/>
      <c r="BEI30" s="12"/>
      <c r="BEJ30" s="12"/>
      <c r="BEK30" s="12"/>
      <c r="BEL30" s="12"/>
      <c r="BEM30" s="12"/>
      <c r="BEN30" s="12"/>
      <c r="BEO30" s="12"/>
      <c r="BEP30" s="12"/>
      <c r="BEQ30" s="12"/>
      <c r="BER30" s="12"/>
      <c r="BES30" s="12"/>
      <c r="BET30" s="12"/>
      <c r="BEU30" s="12"/>
      <c r="BEV30" s="12"/>
      <c r="BEW30" s="12"/>
      <c r="BEX30" s="12"/>
      <c r="BEY30" s="12"/>
      <c r="BEZ30" s="12"/>
      <c r="BFA30" s="12"/>
      <c r="BFB30" s="12"/>
      <c r="BFC30" s="12"/>
      <c r="BFD30" s="12"/>
      <c r="BFE30" s="12"/>
      <c r="BFF30" s="12"/>
      <c r="BFG30" s="12"/>
      <c r="BFH30" s="12"/>
      <c r="BFI30" s="12"/>
      <c r="BFJ30" s="12"/>
      <c r="BFK30" s="12"/>
      <c r="BFL30" s="12"/>
      <c r="BFM30" s="12"/>
      <c r="BFN30" s="12"/>
      <c r="BFO30" s="12"/>
      <c r="BFP30" s="12"/>
      <c r="BFQ30" s="12"/>
      <c r="BFR30" s="12"/>
      <c r="BFS30" s="12"/>
      <c r="BFT30" s="12"/>
      <c r="BFU30" s="12"/>
      <c r="BFV30" s="12"/>
      <c r="BFW30" s="12"/>
      <c r="BFX30" s="12"/>
      <c r="BFY30" s="12"/>
      <c r="BFZ30" s="12"/>
      <c r="BGA30" s="12"/>
      <c r="BGB30" s="12"/>
      <c r="BGC30" s="12"/>
      <c r="BGD30" s="12"/>
      <c r="BGE30" s="12"/>
      <c r="BGF30" s="12"/>
      <c r="BGG30" s="12"/>
      <c r="BGH30" s="12"/>
      <c r="BGI30" s="12"/>
      <c r="BGJ30" s="12"/>
      <c r="BGK30" s="12"/>
      <c r="BGL30" s="12"/>
      <c r="BGM30" s="12"/>
      <c r="BGN30" s="12"/>
      <c r="BGO30" s="12"/>
      <c r="BGP30" s="12"/>
      <c r="BGQ30" s="12"/>
      <c r="BGR30" s="12"/>
      <c r="BGS30" s="12"/>
      <c r="BGT30" s="12"/>
      <c r="BGU30" s="12"/>
      <c r="BGV30" s="12"/>
      <c r="BGW30" s="12"/>
      <c r="BGX30" s="12"/>
      <c r="BGY30" s="12"/>
      <c r="BGZ30" s="12"/>
      <c r="BHA30" s="12"/>
      <c r="BHB30" s="12"/>
      <c r="BHC30" s="12"/>
      <c r="BHD30" s="12"/>
      <c r="BHE30" s="12"/>
      <c r="BHF30" s="12"/>
      <c r="BHG30" s="12"/>
      <c r="BHH30" s="12"/>
      <c r="BHI30" s="12"/>
      <c r="BHJ30" s="12"/>
      <c r="BHK30" s="12"/>
      <c r="BHL30" s="12"/>
      <c r="BHM30" s="12"/>
      <c r="BHN30" s="12"/>
      <c r="BHO30" s="12"/>
      <c r="BHP30" s="12"/>
      <c r="BHQ30" s="12"/>
      <c r="BHR30" s="12"/>
      <c r="BHS30" s="12"/>
      <c r="BHT30" s="12"/>
      <c r="BHU30" s="12"/>
      <c r="BHV30" s="12"/>
      <c r="BHW30" s="12"/>
      <c r="BHX30" s="12"/>
      <c r="BHY30" s="12"/>
      <c r="BHZ30" s="12"/>
      <c r="BIA30" s="12"/>
      <c r="BIB30" s="12"/>
      <c r="BIC30" s="12"/>
      <c r="BID30" s="12"/>
      <c r="BIE30" s="12"/>
      <c r="BIF30" s="12"/>
      <c r="BIG30" s="12"/>
      <c r="BIH30" s="12"/>
      <c r="BII30" s="12"/>
      <c r="BIJ30" s="12"/>
      <c r="BIK30" s="12"/>
      <c r="BIL30" s="12"/>
      <c r="BIM30" s="12"/>
      <c r="BIN30" s="12"/>
      <c r="BIO30" s="12"/>
      <c r="BIP30" s="12"/>
      <c r="BIQ30" s="12"/>
      <c r="BIR30" s="12"/>
      <c r="BIS30" s="12"/>
      <c r="BIT30" s="12"/>
      <c r="BIU30" s="12"/>
      <c r="BIV30" s="12"/>
      <c r="BIW30" s="12"/>
      <c r="BIX30" s="12"/>
      <c r="BIY30" s="12"/>
      <c r="BIZ30" s="12"/>
      <c r="BJA30" s="12"/>
      <c r="BJB30" s="12"/>
      <c r="BJC30" s="12"/>
      <c r="BJD30" s="12"/>
      <c r="BJE30" s="12"/>
      <c r="BJF30" s="12"/>
      <c r="BJG30" s="12"/>
      <c r="BJH30" s="12"/>
      <c r="BJI30" s="12"/>
      <c r="BJJ30" s="12"/>
      <c r="BJK30" s="12"/>
      <c r="BJL30" s="12"/>
      <c r="BJM30" s="12"/>
      <c r="BJN30" s="12"/>
      <c r="BJO30" s="12"/>
      <c r="BJP30" s="12"/>
      <c r="BJQ30" s="12"/>
      <c r="BJR30" s="12"/>
      <c r="BJS30" s="12"/>
      <c r="BJT30" s="12"/>
      <c r="BJU30" s="12"/>
      <c r="BJV30" s="12"/>
      <c r="BJW30" s="12"/>
      <c r="BJX30" s="12"/>
      <c r="BJY30" s="12"/>
      <c r="BJZ30" s="12"/>
      <c r="BKA30" s="12"/>
      <c r="BKB30" s="12"/>
      <c r="BKC30" s="12"/>
      <c r="BKD30" s="12"/>
      <c r="BKE30" s="12"/>
      <c r="BKF30" s="12"/>
      <c r="BKG30" s="12"/>
      <c r="BKH30" s="12"/>
      <c r="BKI30" s="12"/>
      <c r="BKJ30" s="12"/>
      <c r="BKK30" s="12"/>
      <c r="BKL30" s="12"/>
      <c r="BKM30" s="12"/>
      <c r="BKN30" s="12"/>
      <c r="BKO30" s="12"/>
      <c r="BKP30" s="12"/>
      <c r="BKQ30" s="12"/>
      <c r="BKR30" s="12"/>
      <c r="BKS30" s="12"/>
      <c r="BKT30" s="12"/>
      <c r="BKU30" s="12"/>
      <c r="BKV30" s="12"/>
      <c r="BKW30" s="12"/>
      <c r="BKX30" s="12"/>
      <c r="BKY30" s="12"/>
      <c r="BKZ30" s="12"/>
      <c r="BLA30" s="12"/>
      <c r="BLB30" s="12"/>
      <c r="BLC30" s="12"/>
      <c r="BLD30" s="12"/>
      <c r="BLE30" s="12"/>
      <c r="BLF30" s="12"/>
      <c r="BLG30" s="12"/>
      <c r="BLH30" s="12"/>
      <c r="BLI30" s="12"/>
      <c r="BLJ30" s="12"/>
      <c r="BLK30" s="12"/>
      <c r="BLL30" s="12"/>
      <c r="BLM30" s="12"/>
      <c r="BLN30" s="12"/>
      <c r="BLO30" s="12"/>
      <c r="BLP30" s="12"/>
      <c r="BLQ30" s="12"/>
      <c r="BLR30" s="12"/>
      <c r="BLS30" s="12"/>
      <c r="BLT30" s="12"/>
      <c r="BLU30" s="12"/>
      <c r="BLV30" s="12"/>
      <c r="BLW30" s="12"/>
      <c r="BLX30" s="12"/>
      <c r="BLY30" s="12"/>
      <c r="BLZ30" s="12"/>
      <c r="BMA30" s="12"/>
      <c r="BMB30" s="12"/>
      <c r="BMC30" s="12"/>
      <c r="BMD30" s="12"/>
      <c r="BME30" s="12"/>
      <c r="BMF30" s="12"/>
      <c r="BMG30" s="12"/>
      <c r="BMH30" s="12"/>
      <c r="BMI30" s="12"/>
      <c r="BMJ30" s="12"/>
      <c r="BMK30" s="12"/>
      <c r="BML30" s="12"/>
      <c r="BMM30" s="12"/>
      <c r="BMN30" s="12"/>
      <c r="BMO30" s="12"/>
      <c r="BMP30" s="12"/>
      <c r="BMQ30" s="12"/>
      <c r="BMR30" s="12"/>
      <c r="BMS30" s="12"/>
      <c r="BMT30" s="12"/>
      <c r="BMU30" s="12"/>
      <c r="BMV30" s="12"/>
      <c r="BMW30" s="12"/>
      <c r="BMX30" s="12"/>
      <c r="BMY30" s="12"/>
      <c r="BMZ30" s="12"/>
      <c r="BNA30" s="12"/>
      <c r="BNB30" s="12"/>
      <c r="BNC30" s="12"/>
      <c r="BND30" s="12"/>
      <c r="BNE30" s="12"/>
      <c r="BNF30" s="12"/>
      <c r="BNG30" s="12"/>
      <c r="BNH30" s="12"/>
      <c r="BNI30" s="12"/>
      <c r="BNJ30" s="12"/>
      <c r="BNK30" s="12"/>
      <c r="BNL30" s="12"/>
      <c r="BNM30" s="12"/>
      <c r="BNN30" s="12"/>
      <c r="BNO30" s="12"/>
      <c r="BNP30" s="12"/>
      <c r="BNQ30" s="12"/>
      <c r="BNR30" s="12"/>
      <c r="BNS30" s="12"/>
      <c r="BNT30" s="12"/>
      <c r="BNU30" s="12"/>
      <c r="BNV30" s="12"/>
      <c r="BNW30" s="12"/>
      <c r="BNX30" s="12"/>
      <c r="BNY30" s="12"/>
      <c r="BNZ30" s="12"/>
      <c r="BOA30" s="12"/>
      <c r="BOB30" s="12"/>
      <c r="BOC30" s="12"/>
      <c r="BOD30" s="12"/>
      <c r="BOE30" s="12"/>
      <c r="BOF30" s="12"/>
      <c r="BOG30" s="12"/>
      <c r="BOH30" s="12"/>
      <c r="BOI30" s="12"/>
      <c r="BOJ30" s="12"/>
      <c r="BOK30" s="12"/>
      <c r="BOL30" s="12"/>
      <c r="BOM30" s="12"/>
      <c r="BON30" s="12"/>
      <c r="BOO30" s="12"/>
      <c r="BOP30" s="12"/>
      <c r="BOQ30" s="12"/>
      <c r="BOR30" s="12"/>
      <c r="BOS30" s="12"/>
      <c r="BOT30" s="12"/>
      <c r="BOU30" s="12"/>
      <c r="BOV30" s="12"/>
      <c r="BOW30" s="12"/>
      <c r="BOX30" s="12"/>
      <c r="BOY30" s="12"/>
      <c r="BOZ30" s="12"/>
      <c r="BPA30" s="12"/>
      <c r="BPB30" s="12"/>
      <c r="BPC30" s="12"/>
      <c r="BPD30" s="12"/>
      <c r="BPE30" s="12"/>
      <c r="BPF30" s="12"/>
      <c r="BPG30" s="12"/>
      <c r="BPH30" s="12"/>
      <c r="BPI30" s="12"/>
      <c r="BPJ30" s="12"/>
      <c r="BPK30" s="12"/>
      <c r="BPL30" s="12"/>
      <c r="BPM30" s="12"/>
      <c r="BPN30" s="12"/>
      <c r="BPO30" s="12"/>
      <c r="BPP30" s="12"/>
      <c r="BPQ30" s="12"/>
      <c r="BPR30" s="12"/>
      <c r="BPS30" s="12"/>
      <c r="BPT30" s="12"/>
      <c r="BPU30" s="12"/>
      <c r="BPV30" s="12"/>
      <c r="BPW30" s="12"/>
      <c r="BPX30" s="12"/>
      <c r="BPY30" s="12"/>
      <c r="BPZ30" s="12"/>
      <c r="BQA30" s="12"/>
      <c r="BQB30" s="12"/>
      <c r="BQC30" s="12"/>
      <c r="BQD30" s="12"/>
      <c r="BQE30" s="12"/>
      <c r="BQF30" s="12"/>
      <c r="BQG30" s="12"/>
      <c r="BQH30" s="12"/>
      <c r="BQI30" s="12"/>
      <c r="BQJ30" s="12"/>
      <c r="BQK30" s="12"/>
      <c r="BQL30" s="12"/>
      <c r="BQM30" s="12"/>
      <c r="BQN30" s="12"/>
      <c r="BQO30" s="12"/>
      <c r="BQP30" s="12"/>
      <c r="BQQ30" s="12"/>
      <c r="BQR30" s="12"/>
      <c r="BQS30" s="12"/>
      <c r="BQT30" s="12"/>
      <c r="BQU30" s="12"/>
      <c r="BQV30" s="12"/>
      <c r="BQW30" s="12"/>
      <c r="BQX30" s="12"/>
      <c r="BQY30" s="12"/>
      <c r="BQZ30" s="12"/>
      <c r="BRA30" s="12"/>
      <c r="BRB30" s="12"/>
      <c r="BRC30" s="12"/>
      <c r="BRD30" s="12"/>
      <c r="BRE30" s="12"/>
      <c r="BRF30" s="12"/>
      <c r="BRG30" s="12"/>
      <c r="BRH30" s="12"/>
      <c r="BRI30" s="12"/>
      <c r="BRJ30" s="12"/>
      <c r="BRK30" s="12"/>
      <c r="BRL30" s="12"/>
      <c r="BRM30" s="12"/>
      <c r="BRN30" s="12"/>
      <c r="BRO30" s="12"/>
      <c r="BRP30" s="12"/>
      <c r="BRQ30" s="12"/>
      <c r="BRR30" s="12"/>
      <c r="BRS30" s="12"/>
      <c r="BRT30" s="12"/>
      <c r="BRU30" s="12"/>
      <c r="BRV30" s="12"/>
      <c r="BRW30" s="12"/>
      <c r="BRX30" s="12"/>
      <c r="BRY30" s="12"/>
      <c r="BRZ30" s="12"/>
      <c r="BSA30" s="12"/>
      <c r="BSB30" s="12"/>
      <c r="BSC30" s="12"/>
      <c r="BSD30" s="12"/>
      <c r="BSE30" s="12"/>
      <c r="BSF30" s="12"/>
      <c r="BSG30" s="12"/>
      <c r="BSH30" s="12"/>
      <c r="BSI30" s="12"/>
      <c r="BSJ30" s="12"/>
      <c r="BSK30" s="12"/>
      <c r="BSL30" s="12"/>
      <c r="BSM30" s="12"/>
      <c r="BSN30" s="12"/>
      <c r="BSO30" s="12"/>
      <c r="BSP30" s="12"/>
      <c r="BSQ30" s="12"/>
      <c r="BSR30" s="12"/>
      <c r="BSS30" s="12"/>
      <c r="BST30" s="12"/>
      <c r="BSU30" s="12"/>
      <c r="BSV30" s="12"/>
      <c r="BSW30" s="12"/>
      <c r="BSX30" s="12"/>
      <c r="BSY30" s="12"/>
      <c r="BSZ30" s="12"/>
      <c r="BTA30" s="12"/>
      <c r="BTB30" s="12"/>
      <c r="BTC30" s="12"/>
      <c r="BTD30" s="12"/>
      <c r="BTE30" s="12"/>
      <c r="BTF30" s="12"/>
      <c r="BTG30" s="12"/>
      <c r="BTH30" s="12"/>
      <c r="BTI30" s="12"/>
      <c r="BTJ30" s="12"/>
      <c r="BTK30" s="12"/>
      <c r="BTL30" s="12"/>
      <c r="BTM30" s="12"/>
      <c r="BTN30" s="12"/>
      <c r="BTO30" s="12"/>
      <c r="BTP30" s="12"/>
      <c r="BTQ30" s="12"/>
      <c r="BTR30" s="12"/>
      <c r="BTS30" s="12"/>
      <c r="BTT30" s="12"/>
      <c r="BTU30" s="12"/>
      <c r="BTV30" s="12"/>
      <c r="BTW30" s="12"/>
      <c r="BTX30" s="12"/>
      <c r="BTY30" s="12"/>
      <c r="BTZ30" s="12"/>
      <c r="BUA30" s="12"/>
      <c r="BUB30" s="12"/>
      <c r="BUC30" s="12"/>
      <c r="BUD30" s="12"/>
      <c r="BUE30" s="12"/>
      <c r="BUF30" s="12"/>
      <c r="BUG30" s="12"/>
      <c r="BUH30" s="12"/>
      <c r="BUI30" s="12"/>
      <c r="BUJ30" s="12"/>
      <c r="BUK30" s="12"/>
      <c r="BUL30" s="12"/>
      <c r="BUM30" s="12"/>
      <c r="BUN30" s="12"/>
      <c r="BUO30" s="12"/>
      <c r="BUP30" s="12"/>
      <c r="BUQ30" s="12"/>
      <c r="BUR30" s="12"/>
      <c r="BUS30" s="12"/>
      <c r="BUT30" s="12"/>
      <c r="BUU30" s="12"/>
      <c r="BUV30" s="12"/>
      <c r="BUW30" s="12"/>
      <c r="BUX30" s="12"/>
      <c r="BUY30" s="12"/>
      <c r="BUZ30" s="12"/>
      <c r="BVA30" s="12"/>
      <c r="BVB30" s="12"/>
      <c r="BVC30" s="12"/>
      <c r="BVD30" s="12"/>
      <c r="BVE30" s="12"/>
      <c r="BVF30" s="12"/>
      <c r="BVG30" s="12"/>
      <c r="BVH30" s="12"/>
      <c r="BVI30" s="12"/>
      <c r="BVJ30" s="12"/>
      <c r="BVK30" s="12"/>
      <c r="BVL30" s="12"/>
      <c r="BVM30" s="12"/>
      <c r="BVN30" s="12"/>
      <c r="BVO30" s="12"/>
      <c r="BVP30" s="12"/>
      <c r="BVQ30" s="12"/>
      <c r="BVR30" s="12"/>
      <c r="BVS30" s="12"/>
      <c r="BVT30" s="12"/>
      <c r="BVU30" s="12"/>
      <c r="BVV30" s="12"/>
      <c r="BVW30" s="12"/>
      <c r="BVX30" s="12"/>
      <c r="BVY30" s="12"/>
      <c r="BVZ30" s="12"/>
      <c r="BWA30" s="12"/>
      <c r="BWB30" s="12"/>
      <c r="BWC30" s="12"/>
      <c r="BWD30" s="12"/>
      <c r="BWE30" s="12"/>
      <c r="BWF30" s="12"/>
      <c r="BWG30" s="12"/>
      <c r="BWH30" s="12"/>
      <c r="BWI30" s="12"/>
      <c r="BWJ30" s="12"/>
      <c r="BWK30" s="12"/>
      <c r="BWL30" s="12"/>
      <c r="BWM30" s="12"/>
      <c r="BWN30" s="12"/>
      <c r="BWO30" s="12"/>
      <c r="BWP30" s="12"/>
      <c r="BWQ30" s="12"/>
      <c r="BWR30" s="12"/>
      <c r="BWS30" s="12"/>
      <c r="BWT30" s="12"/>
      <c r="BWU30" s="12"/>
      <c r="BWV30" s="12"/>
      <c r="BWW30" s="12"/>
      <c r="BWX30" s="12"/>
      <c r="BWY30" s="12"/>
      <c r="BWZ30" s="12"/>
      <c r="BXA30" s="12"/>
      <c r="BXB30" s="12"/>
      <c r="BXC30" s="12"/>
      <c r="BXD30" s="12"/>
      <c r="BXE30" s="12"/>
      <c r="BXF30" s="12"/>
      <c r="BXG30" s="12"/>
      <c r="BXH30" s="12"/>
      <c r="BXI30" s="12"/>
      <c r="BXJ30" s="12"/>
      <c r="BXK30" s="12"/>
      <c r="BXL30" s="12"/>
      <c r="BXM30" s="12"/>
      <c r="BXN30" s="12"/>
      <c r="BXO30" s="12"/>
      <c r="BXP30" s="12"/>
      <c r="BXQ30" s="12"/>
      <c r="BXR30" s="12"/>
      <c r="BXS30" s="12"/>
      <c r="BXT30" s="12"/>
      <c r="BXU30" s="12"/>
      <c r="BXV30" s="12"/>
      <c r="BXW30" s="12"/>
      <c r="BXX30" s="12"/>
      <c r="BXY30" s="12"/>
      <c r="BXZ30" s="12"/>
      <c r="BYA30" s="12"/>
      <c r="BYB30" s="12"/>
      <c r="BYC30" s="12"/>
      <c r="BYD30" s="12"/>
      <c r="BYE30" s="12"/>
      <c r="BYF30" s="12"/>
      <c r="BYG30" s="12"/>
      <c r="BYH30" s="12"/>
      <c r="BYI30" s="12"/>
      <c r="BYJ30" s="12"/>
      <c r="BYK30" s="12"/>
      <c r="BYL30" s="12"/>
      <c r="BYM30" s="12"/>
      <c r="BYN30" s="12"/>
      <c r="BYO30" s="12"/>
      <c r="BYP30" s="12"/>
      <c r="BYQ30" s="12"/>
      <c r="BYR30" s="12"/>
      <c r="BYS30" s="12"/>
      <c r="BYT30" s="12"/>
      <c r="BYU30" s="12"/>
      <c r="BYV30" s="12"/>
      <c r="BYW30" s="12"/>
      <c r="BYX30" s="12"/>
      <c r="BYY30" s="12"/>
      <c r="BYZ30" s="12"/>
      <c r="BZA30" s="12"/>
      <c r="BZB30" s="12"/>
      <c r="BZC30" s="12"/>
      <c r="BZD30" s="12"/>
      <c r="BZE30" s="12"/>
      <c r="BZF30" s="12"/>
      <c r="BZG30" s="12"/>
      <c r="BZH30" s="12"/>
      <c r="BZI30" s="12"/>
      <c r="BZJ30" s="12"/>
      <c r="BZK30" s="12"/>
      <c r="BZL30" s="12"/>
      <c r="BZM30" s="12"/>
      <c r="BZN30" s="12"/>
      <c r="BZO30" s="12"/>
      <c r="BZP30" s="12"/>
      <c r="BZQ30" s="12"/>
      <c r="BZR30" s="12"/>
      <c r="BZS30" s="12"/>
      <c r="BZT30" s="12"/>
      <c r="BZU30" s="12"/>
      <c r="BZV30" s="12"/>
      <c r="BZW30" s="12"/>
      <c r="BZX30" s="12"/>
      <c r="BZY30" s="12"/>
      <c r="BZZ30" s="12"/>
      <c r="CAA30" s="12"/>
      <c r="CAB30" s="12"/>
      <c r="CAC30" s="12"/>
      <c r="CAD30" s="12"/>
      <c r="CAE30" s="12"/>
      <c r="CAF30" s="12"/>
      <c r="CAG30" s="12"/>
      <c r="CAH30" s="12"/>
      <c r="CAI30" s="12"/>
      <c r="CAJ30" s="12"/>
      <c r="CAK30" s="12"/>
      <c r="CAL30" s="12"/>
      <c r="CAM30" s="12"/>
      <c r="CAN30" s="12"/>
      <c r="CAO30" s="12"/>
      <c r="CAP30" s="12"/>
      <c r="CAQ30" s="12"/>
      <c r="CAR30" s="12"/>
      <c r="CAS30" s="12"/>
      <c r="CAT30" s="12"/>
      <c r="CAU30" s="12"/>
      <c r="CAV30" s="12"/>
      <c r="CAW30" s="12"/>
      <c r="CAX30" s="12"/>
      <c r="CAY30" s="12"/>
      <c r="CAZ30" s="12"/>
      <c r="CBA30" s="12"/>
      <c r="CBB30" s="12"/>
      <c r="CBC30" s="12"/>
      <c r="CBD30" s="12"/>
      <c r="CBE30" s="12"/>
      <c r="CBF30" s="12"/>
      <c r="CBG30" s="12"/>
      <c r="CBH30" s="12"/>
      <c r="CBI30" s="12"/>
      <c r="CBJ30" s="12"/>
      <c r="CBK30" s="12"/>
      <c r="CBL30" s="12"/>
      <c r="CBM30" s="12"/>
      <c r="CBN30" s="12"/>
      <c r="CBO30" s="12"/>
      <c r="CBP30" s="12"/>
      <c r="CBQ30" s="12"/>
      <c r="CBR30" s="12"/>
      <c r="CBS30" s="12"/>
      <c r="CBT30" s="12"/>
      <c r="CBU30" s="12"/>
      <c r="CBV30" s="12"/>
      <c r="CBW30" s="12"/>
      <c r="CBX30" s="12"/>
      <c r="CBY30" s="12"/>
      <c r="CBZ30" s="12"/>
      <c r="CCA30" s="12"/>
      <c r="CCB30" s="12"/>
      <c r="CCC30" s="12"/>
      <c r="CCD30" s="12"/>
      <c r="CCE30" s="12"/>
      <c r="CCF30" s="12"/>
      <c r="CCG30" s="12"/>
      <c r="CCH30" s="12"/>
      <c r="CCI30" s="12"/>
      <c r="CCJ30" s="12"/>
      <c r="CCK30" s="12"/>
      <c r="CCL30" s="12"/>
      <c r="CCM30" s="12"/>
      <c r="CCN30" s="12"/>
      <c r="CCO30" s="12"/>
      <c r="CCP30" s="12"/>
      <c r="CCQ30" s="12"/>
      <c r="CCR30" s="12"/>
      <c r="CCS30" s="12"/>
      <c r="CCT30" s="12"/>
      <c r="CCU30" s="12"/>
      <c r="CCV30" s="12"/>
      <c r="CCW30" s="12"/>
      <c r="CCX30" s="12"/>
      <c r="CCY30" s="12"/>
      <c r="CCZ30" s="12"/>
      <c r="CDA30" s="12"/>
      <c r="CDB30" s="12"/>
      <c r="CDC30" s="12"/>
      <c r="CDD30" s="12"/>
      <c r="CDE30" s="12"/>
      <c r="CDF30" s="12"/>
      <c r="CDG30" s="12"/>
      <c r="CDH30" s="12"/>
      <c r="CDI30" s="12"/>
      <c r="CDJ30" s="12"/>
      <c r="CDK30" s="12"/>
      <c r="CDL30" s="12"/>
      <c r="CDM30" s="12"/>
      <c r="CDN30" s="12"/>
      <c r="CDO30" s="12"/>
      <c r="CDP30" s="12"/>
      <c r="CDQ30" s="12"/>
      <c r="CDR30" s="12"/>
      <c r="CDS30" s="12"/>
      <c r="CDT30" s="12"/>
      <c r="CDU30" s="12"/>
      <c r="CDV30" s="12"/>
      <c r="CDW30" s="12"/>
      <c r="CDX30" s="12"/>
      <c r="CDY30" s="12"/>
      <c r="CDZ30" s="12"/>
      <c r="CEA30" s="12"/>
      <c r="CEB30" s="12"/>
      <c r="CEC30" s="12"/>
      <c r="CED30" s="12"/>
      <c r="CEE30" s="12"/>
      <c r="CEF30" s="12"/>
      <c r="CEG30" s="12"/>
      <c r="CEH30" s="12"/>
      <c r="CEI30" s="12"/>
      <c r="CEJ30" s="12"/>
      <c r="CEK30" s="12"/>
      <c r="CEL30" s="12"/>
      <c r="CEM30" s="12"/>
      <c r="CEN30" s="12"/>
      <c r="CEO30" s="12"/>
      <c r="CEP30" s="12"/>
      <c r="CEQ30" s="12"/>
      <c r="CER30" s="12"/>
      <c r="CES30" s="12"/>
      <c r="CET30" s="12"/>
      <c r="CEU30" s="12"/>
      <c r="CEV30" s="12"/>
      <c r="CEW30" s="12"/>
      <c r="CEX30" s="12"/>
      <c r="CEY30" s="12"/>
      <c r="CEZ30" s="12"/>
      <c r="CFA30" s="12"/>
      <c r="CFB30" s="12"/>
      <c r="CFC30" s="12"/>
      <c r="CFD30" s="12"/>
      <c r="CFE30" s="12"/>
      <c r="CFF30" s="12"/>
      <c r="CFG30" s="12"/>
      <c r="CFH30" s="12"/>
      <c r="CFI30" s="12"/>
      <c r="CFJ30" s="12"/>
      <c r="CFK30" s="12"/>
      <c r="CFL30" s="12"/>
      <c r="CFM30" s="12"/>
      <c r="CFN30" s="12"/>
      <c r="CFO30" s="12"/>
      <c r="CFP30" s="12"/>
      <c r="CFQ30" s="12"/>
      <c r="CFR30" s="12"/>
      <c r="CFS30" s="12"/>
      <c r="CFT30" s="12"/>
      <c r="CFU30" s="12"/>
      <c r="CFV30" s="12"/>
      <c r="CFW30" s="12"/>
      <c r="CFX30" s="12"/>
      <c r="CFY30" s="12"/>
      <c r="CFZ30" s="12"/>
      <c r="CGA30" s="12"/>
      <c r="CGB30" s="12"/>
      <c r="CGC30" s="12"/>
      <c r="CGD30" s="12"/>
      <c r="CGE30" s="12"/>
      <c r="CGF30" s="12"/>
      <c r="CGG30" s="12"/>
      <c r="CGH30" s="12"/>
      <c r="CGI30" s="12"/>
      <c r="CGJ30" s="12"/>
      <c r="CGK30" s="12"/>
      <c r="CGL30" s="12"/>
      <c r="CGM30" s="12"/>
      <c r="CGN30" s="12"/>
      <c r="CGO30" s="12"/>
      <c r="CGP30" s="12"/>
      <c r="CGQ30" s="12"/>
      <c r="CGR30" s="12"/>
      <c r="CGS30" s="12"/>
      <c r="CGT30" s="12"/>
      <c r="CGU30" s="12"/>
      <c r="CGV30" s="12"/>
      <c r="CGW30" s="12"/>
      <c r="CGX30" s="12"/>
      <c r="CGY30" s="12"/>
      <c r="CGZ30" s="12"/>
      <c r="CHA30" s="12"/>
      <c r="CHB30" s="12"/>
      <c r="CHC30" s="12"/>
      <c r="CHD30" s="12"/>
      <c r="CHE30" s="12"/>
      <c r="CHF30" s="12"/>
      <c r="CHG30" s="12"/>
      <c r="CHH30" s="12"/>
      <c r="CHI30" s="12"/>
      <c r="CHJ30" s="12"/>
      <c r="CHK30" s="12"/>
      <c r="CHL30" s="12"/>
      <c r="CHM30" s="12"/>
      <c r="CHN30" s="12"/>
      <c r="CHO30" s="12"/>
      <c r="CHP30" s="12"/>
      <c r="CHQ30" s="12"/>
      <c r="CHR30" s="12"/>
      <c r="CHS30" s="12"/>
      <c r="CHT30" s="12"/>
      <c r="CHU30" s="12"/>
      <c r="CHV30" s="12"/>
      <c r="CHW30" s="12"/>
      <c r="CHX30" s="12"/>
      <c r="CHY30" s="12"/>
      <c r="CHZ30" s="12"/>
      <c r="CIA30" s="12"/>
      <c r="CIB30" s="12"/>
      <c r="CIC30" s="12"/>
      <c r="CID30" s="12"/>
      <c r="CIE30" s="12"/>
      <c r="CIF30" s="12"/>
      <c r="CIG30" s="12"/>
      <c r="CIH30" s="12"/>
      <c r="CII30" s="12"/>
      <c r="CIJ30" s="12"/>
      <c r="CIK30" s="12"/>
      <c r="CIL30" s="12"/>
      <c r="CIM30" s="12"/>
      <c r="CIN30" s="12"/>
      <c r="CIO30" s="12"/>
      <c r="CIP30" s="12"/>
      <c r="CIQ30" s="12"/>
      <c r="CIR30" s="12"/>
      <c r="CIS30" s="12"/>
      <c r="CIT30" s="12"/>
      <c r="CIU30" s="12"/>
      <c r="CIV30" s="12"/>
      <c r="CIW30" s="12"/>
      <c r="CIX30" s="12"/>
      <c r="CIY30" s="12"/>
      <c r="CIZ30" s="12"/>
      <c r="CJA30" s="12"/>
      <c r="CJB30" s="12"/>
      <c r="CJC30" s="12"/>
      <c r="CJD30" s="12"/>
      <c r="CJE30" s="12"/>
      <c r="CJF30" s="12"/>
      <c r="CJG30" s="12"/>
      <c r="CJH30" s="12"/>
      <c r="CJI30" s="12"/>
      <c r="CJJ30" s="12"/>
      <c r="CJK30" s="12"/>
      <c r="CJL30" s="12"/>
      <c r="CJM30" s="12"/>
      <c r="CJN30" s="12"/>
      <c r="CJO30" s="12"/>
      <c r="CJP30" s="12"/>
      <c r="CJQ30" s="12"/>
      <c r="CJR30" s="12"/>
      <c r="CJS30" s="12"/>
      <c r="CJT30" s="12"/>
      <c r="CJU30" s="12"/>
      <c r="CJV30" s="12"/>
      <c r="CJW30" s="12"/>
      <c r="CJX30" s="12"/>
      <c r="CJY30" s="12"/>
      <c r="CJZ30" s="12"/>
      <c r="CKA30" s="12"/>
      <c r="CKB30" s="12"/>
      <c r="CKC30" s="12"/>
      <c r="CKD30" s="12"/>
      <c r="CKE30" s="12"/>
      <c r="CKF30" s="12"/>
      <c r="CKG30" s="12"/>
      <c r="CKH30" s="12"/>
      <c r="CKI30" s="12"/>
      <c r="CKJ30" s="12"/>
      <c r="CKK30" s="12"/>
      <c r="CKL30" s="12"/>
      <c r="CKM30" s="12"/>
      <c r="CKN30" s="12"/>
      <c r="CKO30" s="12"/>
      <c r="CKP30" s="12"/>
      <c r="CKQ30" s="12"/>
      <c r="CKR30" s="12"/>
      <c r="CKS30" s="12"/>
      <c r="CKT30" s="12"/>
      <c r="CKU30" s="12"/>
      <c r="CKV30" s="12"/>
      <c r="CKW30" s="12"/>
      <c r="CKX30" s="12"/>
      <c r="CKY30" s="12"/>
      <c r="CKZ30" s="12"/>
      <c r="CLA30" s="12"/>
      <c r="CLB30" s="12"/>
      <c r="CLC30" s="12"/>
      <c r="CLD30" s="12"/>
      <c r="CLE30" s="12"/>
      <c r="CLF30" s="12"/>
      <c r="CLG30" s="12"/>
      <c r="CLH30" s="12"/>
      <c r="CLI30" s="12"/>
      <c r="CLJ30" s="12"/>
      <c r="CLK30" s="12"/>
      <c r="CLL30" s="12"/>
      <c r="CLM30" s="12"/>
      <c r="CLN30" s="12"/>
      <c r="CLO30" s="12"/>
      <c r="CLP30" s="12"/>
      <c r="CLQ30" s="12"/>
      <c r="CLR30" s="12"/>
      <c r="CLS30" s="12"/>
      <c r="CLT30" s="12"/>
      <c r="CLU30" s="12"/>
      <c r="CLV30" s="12"/>
      <c r="CLW30" s="12"/>
      <c r="CLX30" s="12"/>
      <c r="CLY30" s="12"/>
      <c r="CLZ30" s="12"/>
      <c r="CMA30" s="12"/>
      <c r="CMB30" s="12"/>
      <c r="CMC30" s="12"/>
      <c r="CMD30" s="12"/>
      <c r="CME30" s="12"/>
      <c r="CMF30" s="12"/>
      <c r="CMG30" s="12"/>
      <c r="CMH30" s="12"/>
      <c r="CMI30" s="12"/>
      <c r="CMJ30" s="12"/>
      <c r="CMK30" s="12"/>
      <c r="CML30" s="12"/>
      <c r="CMM30" s="12"/>
      <c r="CMN30" s="12"/>
      <c r="CMO30" s="12"/>
      <c r="CMP30" s="12"/>
      <c r="CMQ30" s="12"/>
      <c r="CMR30" s="12"/>
      <c r="CMS30" s="12"/>
      <c r="CMT30" s="12"/>
      <c r="CMU30" s="12"/>
      <c r="CMV30" s="12"/>
      <c r="CMW30" s="12"/>
      <c r="CMX30" s="12"/>
      <c r="CMY30" s="12"/>
      <c r="CMZ30" s="12"/>
      <c r="CNA30" s="12"/>
      <c r="CNB30" s="12"/>
      <c r="CNC30" s="12"/>
      <c r="CND30" s="12"/>
      <c r="CNE30" s="12"/>
      <c r="CNF30" s="12"/>
      <c r="CNG30" s="12"/>
      <c r="CNH30" s="12"/>
      <c r="CNI30" s="12"/>
      <c r="CNJ30" s="12"/>
      <c r="CNK30" s="12"/>
      <c r="CNL30" s="12"/>
      <c r="CNM30" s="12"/>
      <c r="CNN30" s="12"/>
      <c r="CNO30" s="12"/>
      <c r="CNP30" s="12"/>
      <c r="CNQ30" s="12"/>
      <c r="CNR30" s="12"/>
      <c r="CNS30" s="12"/>
      <c r="CNT30" s="12"/>
      <c r="CNU30" s="12"/>
      <c r="CNV30" s="12"/>
      <c r="CNW30" s="12"/>
      <c r="CNX30" s="12"/>
      <c r="CNY30" s="12"/>
      <c r="CNZ30" s="12"/>
      <c r="COA30" s="12"/>
      <c r="COB30" s="12"/>
      <c r="COC30" s="12"/>
      <c r="COD30" s="12"/>
      <c r="COE30" s="12"/>
      <c r="COF30" s="12"/>
      <c r="COG30" s="12"/>
      <c r="COH30" s="12"/>
      <c r="COI30" s="12"/>
      <c r="COJ30" s="12"/>
      <c r="COK30" s="12"/>
      <c r="COL30" s="12"/>
      <c r="COM30" s="12"/>
      <c r="CON30" s="12"/>
      <c r="COO30" s="12"/>
      <c r="COP30" s="12"/>
      <c r="COQ30" s="12"/>
      <c r="COR30" s="12"/>
      <c r="COS30" s="12"/>
      <c r="COT30" s="12"/>
      <c r="COU30" s="12"/>
      <c r="COV30" s="12"/>
      <c r="COW30" s="12"/>
      <c r="COX30" s="12"/>
      <c r="COY30" s="12"/>
      <c r="COZ30" s="12"/>
      <c r="CPA30" s="12"/>
      <c r="CPB30" s="12"/>
      <c r="CPC30" s="12"/>
      <c r="CPD30" s="12"/>
      <c r="CPE30" s="12"/>
      <c r="CPF30" s="12"/>
      <c r="CPG30" s="12"/>
      <c r="CPH30" s="12"/>
      <c r="CPI30" s="12"/>
      <c r="CPJ30" s="12"/>
      <c r="CPK30" s="12"/>
      <c r="CPL30" s="12"/>
      <c r="CPM30" s="12"/>
      <c r="CPN30" s="12"/>
      <c r="CPO30" s="12"/>
      <c r="CPP30" s="12"/>
      <c r="CPQ30" s="12"/>
      <c r="CPR30" s="12"/>
      <c r="CPS30" s="12"/>
      <c r="CPT30" s="12"/>
      <c r="CPU30" s="12"/>
      <c r="CPV30" s="12"/>
      <c r="CPW30" s="12"/>
      <c r="CPX30" s="12"/>
      <c r="CPY30" s="12"/>
      <c r="CPZ30" s="12"/>
      <c r="CQA30" s="12"/>
      <c r="CQB30" s="12"/>
      <c r="CQC30" s="12"/>
      <c r="CQD30" s="12"/>
      <c r="CQE30" s="12"/>
      <c r="CQF30" s="12"/>
      <c r="CQG30" s="12"/>
      <c r="CQH30" s="12"/>
      <c r="CQI30" s="12"/>
      <c r="CQJ30" s="12"/>
      <c r="CQK30" s="12"/>
      <c r="CQL30" s="12"/>
      <c r="CQM30" s="12"/>
      <c r="CQN30" s="12"/>
      <c r="CQO30" s="12"/>
      <c r="CQP30" s="12"/>
      <c r="CQQ30" s="12"/>
      <c r="CQR30" s="12"/>
      <c r="CQS30" s="12"/>
      <c r="CQT30" s="12"/>
      <c r="CQU30" s="12"/>
      <c r="CQV30" s="12"/>
      <c r="CQW30" s="12"/>
      <c r="CQX30" s="12"/>
      <c r="CQY30" s="12"/>
      <c r="CQZ30" s="12"/>
      <c r="CRA30" s="12"/>
      <c r="CRB30" s="12"/>
      <c r="CRC30" s="12"/>
      <c r="CRD30" s="12"/>
      <c r="CRE30" s="12"/>
      <c r="CRF30" s="12"/>
      <c r="CRG30" s="12"/>
      <c r="CRH30" s="12"/>
      <c r="CRI30" s="12"/>
      <c r="CRJ30" s="12"/>
      <c r="CRK30" s="12"/>
      <c r="CRL30" s="12"/>
      <c r="CRM30" s="12"/>
      <c r="CRN30" s="12"/>
      <c r="CRO30" s="12"/>
      <c r="CRP30" s="12"/>
      <c r="CRQ30" s="12"/>
      <c r="CRR30" s="12"/>
      <c r="CRS30" s="12"/>
      <c r="CRT30" s="12"/>
      <c r="CRU30" s="12"/>
      <c r="CRV30" s="12"/>
      <c r="CRW30" s="12"/>
      <c r="CRX30" s="12"/>
      <c r="CRY30" s="12"/>
      <c r="CRZ30" s="12"/>
      <c r="CSA30" s="12"/>
      <c r="CSB30" s="12"/>
      <c r="CSC30" s="12"/>
      <c r="CSD30" s="12"/>
      <c r="CSE30" s="12"/>
      <c r="CSF30" s="12"/>
      <c r="CSG30" s="12"/>
      <c r="CSH30" s="12"/>
      <c r="CSI30" s="12"/>
      <c r="CSJ30" s="12"/>
      <c r="CSK30" s="12"/>
      <c r="CSL30" s="12"/>
      <c r="CSM30" s="12"/>
      <c r="CSN30" s="12"/>
      <c r="CSO30" s="12"/>
      <c r="CSP30" s="12"/>
      <c r="CSQ30" s="12"/>
      <c r="CSR30" s="12"/>
      <c r="CSS30" s="12"/>
      <c r="CST30" s="12"/>
      <c r="CSU30" s="12"/>
      <c r="CSV30" s="12"/>
      <c r="CSW30" s="12"/>
      <c r="CSX30" s="12"/>
      <c r="CSY30" s="12"/>
      <c r="CSZ30" s="12"/>
      <c r="CTA30" s="12"/>
      <c r="CTB30" s="12"/>
      <c r="CTC30" s="12"/>
      <c r="CTD30" s="12"/>
      <c r="CTE30" s="12"/>
      <c r="CTF30" s="12"/>
      <c r="CTG30" s="12"/>
      <c r="CTH30" s="12"/>
      <c r="CTI30" s="12"/>
      <c r="CTJ30" s="12"/>
      <c r="CTK30" s="12"/>
      <c r="CTL30" s="12"/>
      <c r="CTM30" s="12"/>
      <c r="CTN30" s="12"/>
      <c r="CTO30" s="12"/>
      <c r="CTP30" s="12"/>
      <c r="CTQ30" s="12"/>
      <c r="CTR30" s="12"/>
      <c r="CTS30" s="12"/>
      <c r="CTT30" s="12"/>
      <c r="CTU30" s="12"/>
      <c r="CTV30" s="12"/>
      <c r="CTW30" s="12"/>
      <c r="CTX30" s="12"/>
      <c r="CTY30" s="12"/>
      <c r="CTZ30" s="12"/>
      <c r="CUA30" s="12"/>
      <c r="CUB30" s="12"/>
      <c r="CUC30" s="12"/>
      <c r="CUD30" s="12"/>
      <c r="CUE30" s="12"/>
      <c r="CUF30" s="12"/>
      <c r="CUG30" s="12"/>
      <c r="CUH30" s="12"/>
      <c r="CUI30" s="12"/>
      <c r="CUJ30" s="12"/>
      <c r="CUK30" s="12"/>
      <c r="CUL30" s="12"/>
      <c r="CUM30" s="12"/>
      <c r="CUN30" s="12"/>
      <c r="CUO30" s="12"/>
      <c r="CUP30" s="12"/>
      <c r="CUQ30" s="12"/>
      <c r="CUR30" s="12"/>
      <c r="CUS30" s="12"/>
      <c r="CUT30" s="12"/>
      <c r="CUU30" s="12"/>
      <c r="CUV30" s="12"/>
      <c r="CUW30" s="12"/>
      <c r="CUX30" s="12"/>
      <c r="CUY30" s="12"/>
      <c r="CUZ30" s="12"/>
      <c r="CVA30" s="12"/>
      <c r="CVB30" s="12"/>
      <c r="CVC30" s="12"/>
      <c r="CVD30" s="12"/>
      <c r="CVE30" s="12"/>
      <c r="CVF30" s="12"/>
      <c r="CVG30" s="12"/>
      <c r="CVH30" s="12"/>
      <c r="CVI30" s="12"/>
      <c r="CVJ30" s="12"/>
      <c r="CVK30" s="12"/>
      <c r="CVL30" s="12"/>
      <c r="CVM30" s="12"/>
      <c r="CVN30" s="12"/>
      <c r="CVO30" s="12"/>
      <c r="CVP30" s="12"/>
      <c r="CVQ30" s="12"/>
      <c r="CVR30" s="12"/>
      <c r="CVS30" s="12"/>
      <c r="CVT30" s="12"/>
      <c r="CVU30" s="12"/>
      <c r="CVV30" s="12"/>
      <c r="CVW30" s="12"/>
      <c r="CVX30" s="12"/>
      <c r="CVY30" s="12"/>
      <c r="CVZ30" s="12"/>
      <c r="CWA30" s="12"/>
      <c r="CWB30" s="12"/>
      <c r="CWC30" s="12"/>
      <c r="CWD30" s="12"/>
      <c r="CWE30" s="12"/>
      <c r="CWF30" s="12"/>
      <c r="CWG30" s="12"/>
      <c r="CWH30" s="12"/>
      <c r="CWI30" s="12"/>
      <c r="CWJ30" s="12"/>
      <c r="CWK30" s="12"/>
      <c r="CWL30" s="12"/>
      <c r="CWM30" s="12"/>
      <c r="CWN30" s="12"/>
      <c r="CWO30" s="12"/>
      <c r="CWP30" s="12"/>
      <c r="CWQ30" s="12"/>
      <c r="CWR30" s="12"/>
      <c r="CWS30" s="12"/>
      <c r="CWT30" s="12"/>
      <c r="CWU30" s="12"/>
      <c r="CWV30" s="12"/>
      <c r="CWW30" s="12"/>
      <c r="CWX30" s="12"/>
      <c r="CWY30" s="12"/>
      <c r="CWZ30" s="12"/>
      <c r="CXA30" s="12"/>
      <c r="CXB30" s="12"/>
      <c r="CXC30" s="12"/>
      <c r="CXD30" s="12"/>
      <c r="CXE30" s="12"/>
      <c r="CXF30" s="12"/>
      <c r="CXG30" s="12"/>
      <c r="CXH30" s="12"/>
      <c r="CXI30" s="12"/>
      <c r="CXJ30" s="12"/>
      <c r="CXK30" s="12"/>
      <c r="CXL30" s="12"/>
      <c r="CXM30" s="12"/>
      <c r="CXN30" s="12"/>
      <c r="CXO30" s="12"/>
      <c r="CXP30" s="12"/>
      <c r="CXQ30" s="12"/>
      <c r="CXR30" s="12"/>
      <c r="CXS30" s="12"/>
      <c r="CXT30" s="12"/>
      <c r="CXU30" s="12"/>
      <c r="CXV30" s="12"/>
      <c r="CXW30" s="12"/>
      <c r="CXX30" s="12"/>
      <c r="CXY30" s="12"/>
      <c r="CXZ30" s="12"/>
      <c r="CYA30" s="12"/>
      <c r="CYB30" s="12"/>
      <c r="CYC30" s="12"/>
      <c r="CYD30" s="12"/>
      <c r="CYE30" s="12"/>
      <c r="CYF30" s="12"/>
      <c r="CYG30" s="12"/>
      <c r="CYH30" s="12"/>
      <c r="CYI30" s="12"/>
      <c r="CYJ30" s="12"/>
      <c r="CYK30" s="12"/>
      <c r="CYL30" s="12"/>
      <c r="CYM30" s="12"/>
      <c r="CYN30" s="12"/>
      <c r="CYO30" s="12"/>
      <c r="CYP30" s="12"/>
      <c r="CYQ30" s="12"/>
      <c r="CYR30" s="12"/>
      <c r="CYS30" s="12"/>
      <c r="CYT30" s="12"/>
      <c r="CYU30" s="12"/>
      <c r="CYV30" s="12"/>
      <c r="CYW30" s="12"/>
      <c r="CYX30" s="12"/>
      <c r="CYY30" s="12"/>
      <c r="CYZ30" s="12"/>
      <c r="CZA30" s="12"/>
      <c r="CZB30" s="12"/>
      <c r="CZC30" s="12"/>
      <c r="CZD30" s="12"/>
      <c r="CZE30" s="12"/>
      <c r="CZF30" s="12"/>
      <c r="CZG30" s="12"/>
      <c r="CZH30" s="12"/>
      <c r="CZI30" s="12"/>
      <c r="CZJ30" s="12"/>
      <c r="CZK30" s="12"/>
      <c r="CZL30" s="12"/>
      <c r="CZM30" s="12"/>
      <c r="CZN30" s="12"/>
      <c r="CZO30" s="12"/>
      <c r="CZP30" s="12"/>
      <c r="CZQ30" s="12"/>
      <c r="CZR30" s="12"/>
      <c r="CZS30" s="12"/>
      <c r="CZT30" s="12"/>
      <c r="CZU30" s="12"/>
      <c r="CZV30" s="12"/>
      <c r="CZW30" s="12"/>
      <c r="CZX30" s="12"/>
      <c r="CZY30" s="12"/>
      <c r="CZZ30" s="12"/>
      <c r="DAA30" s="12"/>
      <c r="DAB30" s="12"/>
      <c r="DAC30" s="12"/>
      <c r="DAD30" s="12"/>
      <c r="DAE30" s="12"/>
      <c r="DAF30" s="12"/>
      <c r="DAG30" s="12"/>
      <c r="DAH30" s="12"/>
      <c r="DAI30" s="12"/>
      <c r="DAJ30" s="12"/>
      <c r="DAK30" s="12"/>
      <c r="DAL30" s="12"/>
      <c r="DAM30" s="12"/>
      <c r="DAN30" s="12"/>
      <c r="DAO30" s="12"/>
      <c r="DAP30" s="12"/>
      <c r="DAQ30" s="12"/>
      <c r="DAR30" s="12"/>
      <c r="DAS30" s="12"/>
      <c r="DAT30" s="12"/>
      <c r="DAU30" s="12"/>
      <c r="DAV30" s="12"/>
      <c r="DAW30" s="12"/>
      <c r="DAX30" s="12"/>
      <c r="DAY30" s="12"/>
      <c r="DAZ30" s="12"/>
      <c r="DBA30" s="12"/>
      <c r="DBB30" s="12"/>
      <c r="DBC30" s="12"/>
      <c r="DBD30" s="12"/>
      <c r="DBE30" s="12"/>
      <c r="DBF30" s="12"/>
      <c r="DBG30" s="12"/>
      <c r="DBH30" s="12"/>
      <c r="DBI30" s="12"/>
      <c r="DBJ30" s="12"/>
      <c r="DBK30" s="12"/>
      <c r="DBL30" s="12"/>
      <c r="DBM30" s="12"/>
    </row>
    <row r="31" spans="1:2769" s="11" customFormat="1" ht="227" customHeight="1">
      <c r="A31" s="80" t="s">
        <v>114</v>
      </c>
      <c r="B31" s="89" t="s">
        <v>387</v>
      </c>
      <c r="C31" s="80" t="s">
        <v>48</v>
      </c>
      <c r="D31" s="80" t="s">
        <v>1693</v>
      </c>
      <c r="E31" s="80" t="s">
        <v>1583</v>
      </c>
      <c r="F31" s="80" t="s">
        <v>102</v>
      </c>
      <c r="G31" s="80" t="s">
        <v>171</v>
      </c>
      <c r="H31" s="80" t="s">
        <v>1298</v>
      </c>
      <c r="I31" s="80" t="s">
        <v>199</v>
      </c>
      <c r="J31" s="80" t="s">
        <v>199</v>
      </c>
      <c r="K31" s="80" t="s">
        <v>77</v>
      </c>
      <c r="L31" s="80" t="s">
        <v>83</v>
      </c>
      <c r="M31" s="90">
        <v>42475</v>
      </c>
      <c r="N31" s="80" t="s">
        <v>95</v>
      </c>
      <c r="O31" s="80">
        <v>-25.487500000000001</v>
      </c>
      <c r="P31" s="80">
        <v>31.151800000000001</v>
      </c>
      <c r="Q31" s="80" t="s">
        <v>1969</v>
      </c>
      <c r="R31" s="80" t="s">
        <v>199</v>
      </c>
      <c r="S31" s="80" t="s">
        <v>80</v>
      </c>
      <c r="T31" s="80" t="s">
        <v>136</v>
      </c>
      <c r="U31" s="80" t="s">
        <v>38</v>
      </c>
      <c r="V31" s="80" t="s">
        <v>127</v>
      </c>
      <c r="W31" s="80" t="s">
        <v>44</v>
      </c>
      <c r="X31" s="80" t="s">
        <v>82</v>
      </c>
      <c r="Y31" s="80" t="s">
        <v>199</v>
      </c>
      <c r="Z31" s="80" t="s">
        <v>199</v>
      </c>
      <c r="AA31" s="89" t="s">
        <v>157</v>
      </c>
      <c r="AB31" s="89" t="s">
        <v>307</v>
      </c>
      <c r="AC31" s="80" t="s">
        <v>1720</v>
      </c>
      <c r="AD31" s="80" t="s">
        <v>36</v>
      </c>
      <c r="AE31" s="80" t="s">
        <v>199</v>
      </c>
      <c r="AF31" s="80" t="s">
        <v>199</v>
      </c>
      <c r="AG31" s="80" t="s">
        <v>199</v>
      </c>
      <c r="AH31" s="80" t="s">
        <v>199</v>
      </c>
      <c r="AI31" s="80" t="s">
        <v>199</v>
      </c>
      <c r="AJ31" s="80" t="s">
        <v>199</v>
      </c>
      <c r="AK31" s="80" t="s">
        <v>199</v>
      </c>
      <c r="AL31" s="80" t="s">
        <v>199</v>
      </c>
      <c r="AM31" s="80"/>
      <c r="AN31" s="80" t="s">
        <v>22</v>
      </c>
      <c r="AO31" s="80" t="s">
        <v>83</v>
      </c>
      <c r="AP31" s="80" t="s">
        <v>137</v>
      </c>
      <c r="AQ31" s="80" t="s">
        <v>46</v>
      </c>
      <c r="AR31" s="80" t="s">
        <v>199</v>
      </c>
      <c r="AS31" s="80" t="s">
        <v>199</v>
      </c>
      <c r="AT31" s="90" t="s">
        <v>199</v>
      </c>
      <c r="AU31" s="80" t="s">
        <v>101</v>
      </c>
      <c r="AV31" s="80" t="s">
        <v>2117</v>
      </c>
      <c r="AW31" s="95" t="s">
        <v>1645</v>
      </c>
      <c r="AX31" s="80" t="s">
        <v>105</v>
      </c>
      <c r="AY31" s="80" t="s">
        <v>138</v>
      </c>
      <c r="AZ31" s="80" t="s">
        <v>534</v>
      </c>
      <c r="BA31" s="80"/>
      <c r="BB31" s="80" t="s">
        <v>94</v>
      </c>
      <c r="BC31" s="94">
        <v>42475</v>
      </c>
      <c r="BD31" s="12"/>
      <c r="BE31" s="12"/>
      <c r="BF31" s="12"/>
      <c r="BG31" s="12"/>
      <c r="BH31" s="12"/>
      <c r="BI31" s="12"/>
      <c r="BJ31" s="12"/>
      <c r="BK31" s="12"/>
      <c r="BL31" s="12"/>
      <c r="BM31" s="12"/>
      <c r="BN31" s="12"/>
      <c r="BO31" s="12"/>
      <c r="BP31" s="12"/>
      <c r="BQ31" s="12"/>
      <c r="BR31" s="12"/>
      <c r="BS31" s="12"/>
      <c r="BT31" s="12"/>
      <c r="BU31" s="12"/>
      <c r="BV31" s="12"/>
      <c r="BW31" s="12"/>
      <c r="BX31" s="12"/>
      <c r="BY31" s="12"/>
      <c r="BZ31" s="12"/>
      <c r="CA31" s="12"/>
      <c r="CB31" s="12"/>
      <c r="CC31" s="12"/>
      <c r="CD31" s="12"/>
      <c r="CE31" s="12"/>
      <c r="CF31" s="12"/>
      <c r="CG31" s="12"/>
      <c r="CH31" s="12"/>
      <c r="CI31" s="12"/>
      <c r="CJ31" s="12"/>
      <c r="CK31" s="12"/>
      <c r="CL31" s="12"/>
      <c r="CM31" s="12"/>
      <c r="CN31" s="12"/>
      <c r="CO31" s="12"/>
      <c r="CP31" s="12"/>
      <c r="CQ31" s="12"/>
      <c r="CR31" s="12"/>
      <c r="CS31" s="12"/>
      <c r="CT31" s="12"/>
      <c r="CU31" s="12"/>
      <c r="CV31" s="12"/>
      <c r="CW31" s="12"/>
      <c r="CX31" s="12"/>
      <c r="CY31" s="12"/>
      <c r="CZ31" s="12"/>
      <c r="DA31" s="12"/>
      <c r="DB31" s="12"/>
      <c r="DC31" s="12"/>
      <c r="DD31" s="12"/>
      <c r="DE31" s="12"/>
      <c r="DF31" s="12"/>
      <c r="DG31" s="12"/>
      <c r="DH31" s="12"/>
      <c r="DI31" s="12"/>
      <c r="DJ31" s="12"/>
      <c r="DK31" s="12"/>
      <c r="DL31" s="12"/>
      <c r="DM31" s="12"/>
      <c r="DN31" s="12"/>
      <c r="DO31" s="12"/>
      <c r="DP31" s="12"/>
      <c r="DQ31" s="12"/>
      <c r="DR31" s="12"/>
      <c r="DS31" s="12"/>
      <c r="DT31" s="12"/>
      <c r="DU31" s="12"/>
      <c r="DV31" s="12"/>
      <c r="DW31" s="12"/>
      <c r="DX31" s="12"/>
      <c r="DY31" s="12"/>
      <c r="DZ31" s="12"/>
      <c r="EA31" s="12"/>
      <c r="EB31" s="12"/>
      <c r="EC31" s="12"/>
      <c r="ED31" s="12"/>
      <c r="EE31" s="12"/>
      <c r="EF31" s="12"/>
      <c r="EG31" s="12"/>
      <c r="EH31" s="12"/>
      <c r="EI31" s="12"/>
      <c r="EJ31" s="12"/>
      <c r="EK31" s="12"/>
      <c r="EL31" s="12"/>
      <c r="EM31" s="12"/>
      <c r="EN31" s="12"/>
      <c r="EO31" s="12"/>
      <c r="EP31" s="12"/>
      <c r="EQ31" s="12"/>
      <c r="ER31" s="12"/>
      <c r="ES31" s="12"/>
      <c r="ET31" s="12"/>
      <c r="EU31" s="12"/>
      <c r="EV31" s="12"/>
      <c r="EW31" s="12"/>
      <c r="EX31" s="12"/>
      <c r="EY31" s="12"/>
      <c r="EZ31" s="12"/>
      <c r="FA31" s="12"/>
      <c r="FB31" s="12"/>
      <c r="FC31" s="12"/>
      <c r="FD31" s="12"/>
      <c r="FE31" s="12"/>
      <c r="FF31" s="12"/>
      <c r="FG31" s="12"/>
      <c r="FH31" s="12"/>
      <c r="FI31" s="12"/>
      <c r="FJ31" s="12"/>
      <c r="FK31" s="12"/>
      <c r="FL31" s="12"/>
      <c r="FM31" s="12"/>
      <c r="FN31" s="12"/>
      <c r="FO31" s="12"/>
      <c r="FP31" s="12"/>
      <c r="FQ31" s="12"/>
      <c r="FR31" s="12"/>
      <c r="FS31" s="12"/>
      <c r="FT31" s="12"/>
      <c r="FU31" s="12"/>
      <c r="FV31" s="12"/>
      <c r="FW31" s="12"/>
      <c r="FX31" s="12"/>
      <c r="FY31" s="12"/>
      <c r="FZ31" s="12"/>
      <c r="GA31" s="12"/>
      <c r="GB31" s="12"/>
      <c r="GC31" s="12"/>
      <c r="GD31" s="12"/>
      <c r="GE31" s="12"/>
      <c r="GF31" s="12"/>
      <c r="GG31" s="12"/>
      <c r="GH31" s="12"/>
      <c r="GI31" s="12"/>
      <c r="GJ31" s="12"/>
      <c r="GK31" s="12"/>
      <c r="GL31" s="12"/>
      <c r="GM31" s="12"/>
      <c r="GN31" s="12"/>
      <c r="GO31" s="12"/>
      <c r="GP31" s="12"/>
      <c r="GQ31" s="12"/>
      <c r="GR31" s="12"/>
      <c r="GS31" s="12"/>
      <c r="GT31" s="12"/>
      <c r="GU31" s="12"/>
      <c r="GV31" s="12"/>
      <c r="GW31" s="12"/>
      <c r="GX31" s="12"/>
      <c r="GY31" s="12"/>
      <c r="GZ31" s="12"/>
      <c r="HA31" s="12"/>
      <c r="HB31" s="12"/>
      <c r="HC31" s="12"/>
      <c r="HD31" s="12"/>
      <c r="HE31" s="12"/>
      <c r="HF31" s="12"/>
      <c r="HG31" s="12"/>
      <c r="HH31" s="12"/>
      <c r="HI31" s="12"/>
      <c r="HJ31" s="12"/>
      <c r="HK31" s="12"/>
      <c r="HL31" s="12"/>
      <c r="HM31" s="12"/>
      <c r="HN31" s="12"/>
      <c r="HO31" s="12"/>
      <c r="HP31" s="12"/>
      <c r="HQ31" s="12"/>
      <c r="HR31" s="12"/>
      <c r="HS31" s="12"/>
      <c r="HT31" s="12"/>
      <c r="HU31" s="12"/>
      <c r="HV31" s="12"/>
      <c r="HW31" s="12"/>
      <c r="HX31" s="12"/>
      <c r="HY31" s="12"/>
      <c r="HZ31" s="12"/>
      <c r="IA31" s="12"/>
      <c r="IB31" s="12"/>
      <c r="IC31" s="12"/>
      <c r="ID31" s="12"/>
      <c r="IE31" s="12"/>
      <c r="IF31" s="12"/>
      <c r="IG31" s="12"/>
      <c r="IH31" s="12"/>
      <c r="II31" s="12"/>
      <c r="IJ31" s="12"/>
      <c r="IK31" s="12"/>
      <c r="IL31" s="12"/>
      <c r="IM31" s="12"/>
      <c r="IN31" s="12"/>
      <c r="IO31" s="12"/>
      <c r="IP31" s="12"/>
      <c r="IQ31" s="12"/>
      <c r="IR31" s="12"/>
      <c r="IS31" s="12"/>
      <c r="IT31" s="12"/>
      <c r="IU31" s="12"/>
      <c r="IV31" s="12"/>
      <c r="IW31" s="12"/>
      <c r="IX31" s="12"/>
      <c r="IY31" s="12"/>
      <c r="IZ31" s="12"/>
      <c r="JA31" s="12"/>
      <c r="JB31" s="12"/>
      <c r="JC31" s="12"/>
      <c r="JD31" s="12"/>
      <c r="JE31" s="12"/>
      <c r="JF31" s="12"/>
      <c r="JG31" s="12"/>
      <c r="JH31" s="12"/>
      <c r="JI31" s="12"/>
      <c r="JJ31" s="12"/>
      <c r="JK31" s="12"/>
      <c r="JL31" s="12"/>
      <c r="JM31" s="12"/>
      <c r="JN31" s="12"/>
      <c r="JO31" s="12"/>
      <c r="JP31" s="12"/>
      <c r="JQ31" s="12"/>
      <c r="JR31" s="12"/>
      <c r="JS31" s="12"/>
      <c r="JT31" s="12"/>
      <c r="JU31" s="12"/>
      <c r="JV31" s="12"/>
      <c r="JW31" s="12"/>
      <c r="JX31" s="12"/>
      <c r="JY31" s="12"/>
      <c r="JZ31" s="12"/>
      <c r="KA31" s="12"/>
      <c r="KB31" s="12"/>
      <c r="KC31" s="12"/>
      <c r="KD31" s="12"/>
      <c r="KE31" s="12"/>
      <c r="KF31" s="12"/>
      <c r="KG31" s="12"/>
      <c r="KH31" s="12"/>
      <c r="KI31" s="12"/>
      <c r="KJ31" s="12"/>
      <c r="KK31" s="12"/>
      <c r="KL31" s="12"/>
      <c r="KM31" s="12"/>
      <c r="KN31" s="12"/>
      <c r="KO31" s="12"/>
      <c r="KP31" s="12"/>
      <c r="KQ31" s="12"/>
      <c r="KR31" s="12"/>
      <c r="KS31" s="12"/>
      <c r="KT31" s="12"/>
      <c r="KU31" s="12"/>
      <c r="KV31" s="12"/>
      <c r="KW31" s="12"/>
      <c r="KX31" s="12"/>
      <c r="KY31" s="12"/>
      <c r="KZ31" s="12"/>
      <c r="LA31" s="12"/>
      <c r="LB31" s="12"/>
      <c r="LC31" s="12"/>
      <c r="LD31" s="12"/>
      <c r="LE31" s="12"/>
      <c r="LF31" s="12"/>
      <c r="LG31" s="12"/>
      <c r="LH31" s="12"/>
      <c r="LI31" s="12"/>
      <c r="LJ31" s="12"/>
      <c r="LK31" s="12"/>
      <c r="LL31" s="12"/>
      <c r="LM31" s="12"/>
      <c r="LN31" s="12"/>
      <c r="LO31" s="12"/>
      <c r="LP31" s="12"/>
      <c r="LQ31" s="12"/>
      <c r="LR31" s="12"/>
      <c r="LS31" s="12"/>
      <c r="LT31" s="12"/>
      <c r="LU31" s="12"/>
      <c r="LV31" s="12"/>
      <c r="LW31" s="12"/>
      <c r="LX31" s="12"/>
      <c r="LY31" s="12"/>
      <c r="LZ31" s="12"/>
      <c r="MA31" s="12"/>
      <c r="MB31" s="12"/>
      <c r="MC31" s="12"/>
      <c r="MD31" s="12"/>
      <c r="ME31" s="12"/>
      <c r="MF31" s="12"/>
      <c r="MG31" s="12"/>
      <c r="MH31" s="12"/>
      <c r="MI31" s="12"/>
      <c r="MJ31" s="12"/>
      <c r="MK31" s="12"/>
      <c r="ML31" s="12"/>
      <c r="MM31" s="12"/>
      <c r="MN31" s="12"/>
      <c r="MO31" s="12"/>
      <c r="MP31" s="12"/>
      <c r="MQ31" s="12"/>
      <c r="MR31" s="12"/>
      <c r="MS31" s="12"/>
      <c r="MT31" s="12"/>
      <c r="MU31" s="12"/>
      <c r="MV31" s="12"/>
      <c r="MW31" s="12"/>
      <c r="MX31" s="12"/>
      <c r="MY31" s="12"/>
      <c r="MZ31" s="12"/>
      <c r="NA31" s="12"/>
      <c r="NB31" s="12"/>
      <c r="NC31" s="12"/>
      <c r="ND31" s="12"/>
      <c r="NE31" s="12"/>
      <c r="NF31" s="12"/>
      <c r="NG31" s="12"/>
      <c r="NH31" s="12"/>
      <c r="NI31" s="12"/>
      <c r="NJ31" s="12"/>
      <c r="NK31" s="12"/>
      <c r="NL31" s="12"/>
      <c r="NM31" s="12"/>
      <c r="NN31" s="12"/>
      <c r="NO31" s="12"/>
      <c r="NP31" s="12"/>
      <c r="NQ31" s="12"/>
      <c r="NR31" s="12"/>
      <c r="NS31" s="12"/>
      <c r="NT31" s="12"/>
      <c r="NU31" s="12"/>
      <c r="NV31" s="12"/>
      <c r="NW31" s="12"/>
      <c r="NX31" s="12"/>
      <c r="NY31" s="12"/>
      <c r="NZ31" s="12"/>
      <c r="OA31" s="12"/>
      <c r="OB31" s="12"/>
      <c r="OC31" s="12"/>
      <c r="OD31" s="12"/>
      <c r="OE31" s="12"/>
      <c r="OF31" s="12"/>
      <c r="OG31" s="12"/>
      <c r="OH31" s="12"/>
      <c r="OI31" s="12"/>
      <c r="OJ31" s="12"/>
      <c r="OK31" s="12"/>
      <c r="OL31" s="12"/>
      <c r="OM31" s="12"/>
      <c r="ON31" s="12"/>
      <c r="OO31" s="12"/>
      <c r="OP31" s="12"/>
      <c r="OQ31" s="12"/>
      <c r="OR31" s="12"/>
      <c r="OS31" s="12"/>
      <c r="OT31" s="12"/>
      <c r="OU31" s="12"/>
      <c r="OV31" s="12"/>
      <c r="OW31" s="12"/>
      <c r="OX31" s="12"/>
      <c r="OY31" s="12"/>
      <c r="OZ31" s="12"/>
      <c r="PA31" s="12"/>
      <c r="PB31" s="12"/>
      <c r="PC31" s="12"/>
      <c r="PD31" s="12"/>
      <c r="PE31" s="12"/>
      <c r="PF31" s="12"/>
      <c r="PG31" s="12"/>
      <c r="PH31" s="12"/>
      <c r="PI31" s="12"/>
      <c r="PJ31" s="12"/>
      <c r="PK31" s="12"/>
      <c r="PL31" s="12"/>
      <c r="PM31" s="12"/>
      <c r="PN31" s="12"/>
      <c r="PO31" s="12"/>
      <c r="PP31" s="12"/>
      <c r="PQ31" s="12"/>
      <c r="PR31" s="12"/>
      <c r="PS31" s="12"/>
      <c r="PT31" s="12"/>
      <c r="PU31" s="12"/>
      <c r="PV31" s="12"/>
      <c r="PW31" s="12"/>
      <c r="PX31" s="12"/>
      <c r="PY31" s="12"/>
      <c r="PZ31" s="12"/>
      <c r="QA31" s="12"/>
      <c r="QB31" s="12"/>
      <c r="QC31" s="12"/>
      <c r="QD31" s="12"/>
      <c r="QE31" s="12"/>
      <c r="QF31" s="12"/>
      <c r="QG31" s="12"/>
      <c r="QH31" s="12"/>
      <c r="QI31" s="12"/>
      <c r="QJ31" s="12"/>
      <c r="QK31" s="12"/>
      <c r="QL31" s="12"/>
      <c r="QM31" s="12"/>
      <c r="QN31" s="12"/>
      <c r="QO31" s="12"/>
      <c r="QP31" s="12"/>
      <c r="QQ31" s="12"/>
      <c r="QR31" s="12"/>
      <c r="QS31" s="12"/>
      <c r="QT31" s="12"/>
      <c r="QU31" s="12"/>
      <c r="QV31" s="12"/>
      <c r="QW31" s="12"/>
      <c r="QX31" s="12"/>
      <c r="QY31" s="12"/>
      <c r="QZ31" s="12"/>
      <c r="RA31" s="12"/>
      <c r="RB31" s="12"/>
      <c r="RC31" s="12"/>
      <c r="RD31" s="12"/>
      <c r="RE31" s="12"/>
      <c r="RF31" s="12"/>
      <c r="RG31" s="12"/>
      <c r="RH31" s="12"/>
      <c r="RI31" s="12"/>
      <c r="RJ31" s="12"/>
      <c r="RK31" s="12"/>
      <c r="RL31" s="12"/>
      <c r="RM31" s="12"/>
      <c r="RN31" s="12"/>
      <c r="RO31" s="12"/>
      <c r="RP31" s="12"/>
      <c r="RQ31" s="12"/>
      <c r="RR31" s="12"/>
      <c r="RS31" s="12"/>
      <c r="RT31" s="12"/>
      <c r="RU31" s="12"/>
      <c r="RV31" s="12"/>
      <c r="RW31" s="12"/>
      <c r="RX31" s="12"/>
      <c r="RY31" s="12"/>
      <c r="RZ31" s="12"/>
      <c r="SA31" s="12"/>
      <c r="SB31" s="12"/>
      <c r="SC31" s="12"/>
      <c r="SD31" s="12"/>
      <c r="SE31" s="12"/>
      <c r="SF31" s="12"/>
      <c r="SG31" s="12"/>
      <c r="SH31" s="12"/>
      <c r="SI31" s="12"/>
      <c r="SJ31" s="12"/>
      <c r="SK31" s="12"/>
      <c r="SL31" s="12"/>
      <c r="SM31" s="12"/>
      <c r="SN31" s="12"/>
      <c r="SO31" s="12"/>
      <c r="SP31" s="12"/>
      <c r="SQ31" s="12"/>
      <c r="SR31" s="12"/>
      <c r="SS31" s="12"/>
      <c r="ST31" s="12"/>
      <c r="SU31" s="12"/>
      <c r="SV31" s="12"/>
      <c r="SW31" s="12"/>
      <c r="SX31" s="12"/>
      <c r="SY31" s="12"/>
      <c r="SZ31" s="12"/>
      <c r="TA31" s="12"/>
      <c r="TB31" s="12"/>
      <c r="TC31" s="12"/>
      <c r="TD31" s="12"/>
      <c r="TE31" s="12"/>
      <c r="TF31" s="12"/>
      <c r="TG31" s="12"/>
      <c r="TH31" s="12"/>
      <c r="TI31" s="12"/>
      <c r="TJ31" s="12"/>
      <c r="TK31" s="12"/>
      <c r="TL31" s="12"/>
      <c r="TM31" s="12"/>
      <c r="TN31" s="12"/>
      <c r="TO31" s="12"/>
      <c r="TP31" s="12"/>
      <c r="TQ31" s="12"/>
      <c r="TR31" s="12"/>
      <c r="TS31" s="12"/>
      <c r="TT31" s="12"/>
      <c r="TU31" s="12"/>
      <c r="TV31" s="12"/>
      <c r="TW31" s="12"/>
      <c r="TX31" s="12"/>
      <c r="TY31" s="12"/>
      <c r="TZ31" s="12"/>
      <c r="UA31" s="12"/>
      <c r="UB31" s="12"/>
      <c r="UC31" s="12"/>
      <c r="UD31" s="12"/>
      <c r="UE31" s="12"/>
      <c r="UF31" s="12"/>
      <c r="UG31" s="12"/>
      <c r="UH31" s="12"/>
      <c r="UI31" s="12"/>
      <c r="UJ31" s="12"/>
      <c r="UK31" s="12"/>
      <c r="UL31" s="12"/>
      <c r="UM31" s="12"/>
      <c r="UN31" s="12"/>
      <c r="UO31" s="12"/>
      <c r="UP31" s="12"/>
      <c r="UQ31" s="12"/>
      <c r="UR31" s="12"/>
      <c r="US31" s="12"/>
      <c r="UT31" s="12"/>
      <c r="UU31" s="12"/>
      <c r="UV31" s="12"/>
      <c r="UW31" s="12"/>
      <c r="UX31" s="12"/>
      <c r="UY31" s="12"/>
      <c r="UZ31" s="12"/>
      <c r="VA31" s="12"/>
      <c r="VB31" s="12"/>
      <c r="VC31" s="12"/>
      <c r="VD31" s="12"/>
      <c r="VE31" s="12"/>
      <c r="VF31" s="12"/>
      <c r="VG31" s="12"/>
      <c r="VH31" s="12"/>
      <c r="VI31" s="12"/>
      <c r="VJ31" s="12"/>
      <c r="VK31" s="12"/>
      <c r="VL31" s="12"/>
      <c r="VM31" s="12"/>
      <c r="VN31" s="12"/>
      <c r="VO31" s="12"/>
      <c r="VP31" s="12"/>
      <c r="VQ31" s="12"/>
      <c r="VR31" s="12"/>
      <c r="VS31" s="12"/>
      <c r="VT31" s="12"/>
      <c r="VU31" s="12"/>
      <c r="VV31" s="12"/>
      <c r="VW31" s="12"/>
      <c r="VX31" s="12"/>
      <c r="VY31" s="12"/>
      <c r="VZ31" s="12"/>
      <c r="WA31" s="12"/>
      <c r="WB31" s="12"/>
      <c r="WC31" s="12"/>
      <c r="WD31" s="12"/>
      <c r="WE31" s="12"/>
      <c r="WF31" s="12"/>
      <c r="WG31" s="12"/>
      <c r="WH31" s="12"/>
      <c r="WI31" s="12"/>
      <c r="WJ31" s="12"/>
      <c r="WK31" s="12"/>
      <c r="WL31" s="12"/>
      <c r="WM31" s="12"/>
      <c r="WN31" s="12"/>
      <c r="WO31" s="12"/>
      <c r="WP31" s="12"/>
      <c r="WQ31" s="12"/>
      <c r="WR31" s="12"/>
      <c r="WS31" s="12"/>
      <c r="WT31" s="12"/>
      <c r="WU31" s="12"/>
      <c r="WV31" s="12"/>
      <c r="WW31" s="12"/>
      <c r="WX31" s="12"/>
      <c r="WY31" s="12"/>
      <c r="WZ31" s="12"/>
      <c r="XA31" s="12"/>
      <c r="XB31" s="12"/>
      <c r="XC31" s="12"/>
      <c r="XD31" s="12"/>
      <c r="XE31" s="12"/>
      <c r="XF31" s="12"/>
      <c r="XG31" s="12"/>
      <c r="XH31" s="12"/>
      <c r="XI31" s="12"/>
      <c r="XJ31" s="12"/>
      <c r="XK31" s="12"/>
      <c r="XL31" s="12"/>
      <c r="XM31" s="12"/>
      <c r="XN31" s="12"/>
      <c r="XO31" s="12"/>
      <c r="XP31" s="12"/>
      <c r="XQ31" s="12"/>
      <c r="XR31" s="12"/>
      <c r="XS31" s="12"/>
      <c r="XT31" s="12"/>
      <c r="XU31" s="12"/>
      <c r="XV31" s="12"/>
      <c r="XW31" s="12"/>
      <c r="XX31" s="12"/>
      <c r="XY31" s="12"/>
      <c r="XZ31" s="12"/>
      <c r="YA31" s="12"/>
      <c r="YB31" s="12"/>
      <c r="YC31" s="12"/>
      <c r="YD31" s="12"/>
      <c r="YE31" s="12"/>
      <c r="YF31" s="12"/>
      <c r="YG31" s="12"/>
      <c r="YH31" s="12"/>
      <c r="YI31" s="12"/>
      <c r="YJ31" s="12"/>
      <c r="YK31" s="12"/>
      <c r="YL31" s="12"/>
      <c r="YM31" s="12"/>
      <c r="YN31" s="12"/>
      <c r="YO31" s="12"/>
      <c r="YP31" s="12"/>
      <c r="YQ31" s="12"/>
      <c r="YR31" s="12"/>
      <c r="YS31" s="12"/>
      <c r="YT31" s="12"/>
      <c r="YU31" s="12"/>
      <c r="YV31" s="12"/>
      <c r="YW31" s="12"/>
      <c r="YX31" s="12"/>
      <c r="YY31" s="12"/>
      <c r="YZ31" s="12"/>
      <c r="ZA31" s="12"/>
      <c r="ZB31" s="12"/>
      <c r="ZC31" s="12"/>
      <c r="ZD31" s="12"/>
      <c r="ZE31" s="12"/>
      <c r="ZF31" s="12"/>
      <c r="ZG31" s="12"/>
      <c r="ZH31" s="12"/>
      <c r="ZI31" s="12"/>
      <c r="ZJ31" s="12"/>
      <c r="ZK31" s="12"/>
      <c r="ZL31" s="12"/>
      <c r="ZM31" s="12"/>
      <c r="ZN31" s="12"/>
      <c r="ZO31" s="12"/>
      <c r="ZP31" s="12"/>
      <c r="ZQ31" s="12"/>
      <c r="ZR31" s="12"/>
      <c r="ZS31" s="12"/>
      <c r="ZT31" s="12"/>
      <c r="ZU31" s="12"/>
      <c r="ZV31" s="12"/>
      <c r="ZW31" s="12"/>
      <c r="ZX31" s="12"/>
      <c r="ZY31" s="12"/>
      <c r="ZZ31" s="12"/>
      <c r="AAA31" s="12"/>
      <c r="AAB31" s="12"/>
      <c r="AAC31" s="12"/>
      <c r="AAD31" s="12"/>
      <c r="AAE31" s="12"/>
      <c r="AAF31" s="12"/>
      <c r="AAG31" s="12"/>
      <c r="AAH31" s="12"/>
      <c r="AAI31" s="12"/>
      <c r="AAJ31" s="12"/>
      <c r="AAK31" s="12"/>
      <c r="AAL31" s="12"/>
      <c r="AAM31" s="12"/>
      <c r="AAN31" s="12"/>
      <c r="AAO31" s="12"/>
      <c r="AAP31" s="12"/>
      <c r="AAQ31" s="12"/>
      <c r="AAR31" s="12"/>
      <c r="AAS31" s="12"/>
      <c r="AAT31" s="12"/>
      <c r="AAU31" s="12"/>
      <c r="AAV31" s="12"/>
      <c r="AAW31" s="12"/>
      <c r="AAX31" s="12"/>
      <c r="AAY31" s="12"/>
      <c r="AAZ31" s="12"/>
      <c r="ABA31" s="12"/>
      <c r="ABB31" s="12"/>
      <c r="ABC31" s="12"/>
      <c r="ABD31" s="12"/>
      <c r="ABE31" s="12"/>
      <c r="ABF31" s="12"/>
      <c r="ABG31" s="12"/>
      <c r="ABH31" s="12"/>
      <c r="ABI31" s="12"/>
      <c r="ABJ31" s="12"/>
      <c r="ABK31" s="12"/>
      <c r="ABL31" s="12"/>
      <c r="ABM31" s="12"/>
      <c r="ABN31" s="12"/>
      <c r="ABO31" s="12"/>
      <c r="ABP31" s="12"/>
      <c r="ABQ31" s="12"/>
      <c r="ABR31" s="12"/>
      <c r="ABS31" s="12"/>
      <c r="ABT31" s="12"/>
      <c r="ABU31" s="12"/>
      <c r="ABV31" s="12"/>
      <c r="ABW31" s="12"/>
      <c r="ABX31" s="12"/>
      <c r="ABY31" s="12"/>
      <c r="ABZ31" s="12"/>
      <c r="ACA31" s="12"/>
      <c r="ACB31" s="12"/>
      <c r="ACC31" s="12"/>
      <c r="ACD31" s="12"/>
      <c r="ACE31" s="12"/>
      <c r="ACF31" s="12"/>
      <c r="ACG31" s="12"/>
      <c r="ACH31" s="12"/>
      <c r="ACI31" s="12"/>
      <c r="ACJ31" s="12"/>
      <c r="ACK31" s="12"/>
      <c r="ACL31" s="12"/>
      <c r="ACM31" s="12"/>
      <c r="ACN31" s="12"/>
      <c r="ACO31" s="12"/>
      <c r="ACP31" s="12"/>
      <c r="ACQ31" s="12"/>
      <c r="ACR31" s="12"/>
      <c r="ACS31" s="12"/>
      <c r="ACT31" s="12"/>
      <c r="ACU31" s="12"/>
      <c r="ACV31" s="12"/>
      <c r="ACW31" s="12"/>
      <c r="ACX31" s="12"/>
      <c r="ACY31" s="12"/>
      <c r="ACZ31" s="12"/>
      <c r="ADA31" s="12"/>
      <c r="ADB31" s="12"/>
      <c r="ADC31" s="12"/>
      <c r="ADD31" s="12"/>
      <c r="ADE31" s="12"/>
      <c r="ADF31" s="12"/>
      <c r="ADG31" s="12"/>
      <c r="ADH31" s="12"/>
      <c r="ADI31" s="12"/>
      <c r="ADJ31" s="12"/>
      <c r="ADK31" s="12"/>
      <c r="ADL31" s="12"/>
      <c r="ADM31" s="12"/>
      <c r="ADN31" s="12"/>
      <c r="ADO31" s="12"/>
      <c r="ADP31" s="12"/>
      <c r="ADQ31" s="12"/>
      <c r="ADR31" s="12"/>
      <c r="ADS31" s="12"/>
      <c r="ADT31" s="12"/>
      <c r="ADU31" s="12"/>
      <c r="ADV31" s="12"/>
      <c r="ADW31" s="12"/>
      <c r="ADX31" s="12"/>
      <c r="ADY31" s="12"/>
      <c r="ADZ31" s="12"/>
      <c r="AEA31" s="12"/>
      <c r="AEB31" s="12"/>
      <c r="AEC31" s="12"/>
      <c r="AED31" s="12"/>
      <c r="AEE31" s="12"/>
      <c r="AEF31" s="12"/>
      <c r="AEG31" s="12"/>
      <c r="AEH31" s="12"/>
      <c r="AEI31" s="12"/>
      <c r="AEJ31" s="12"/>
      <c r="AEK31" s="12"/>
      <c r="AEL31" s="12"/>
      <c r="AEM31" s="12"/>
      <c r="AEN31" s="12"/>
      <c r="AEO31" s="12"/>
      <c r="AEP31" s="12"/>
      <c r="AEQ31" s="12"/>
      <c r="AER31" s="12"/>
      <c r="AES31" s="12"/>
      <c r="AET31" s="12"/>
      <c r="AEU31" s="12"/>
      <c r="AEV31" s="12"/>
      <c r="AEW31" s="12"/>
      <c r="AEX31" s="12"/>
      <c r="AEY31" s="12"/>
      <c r="AEZ31" s="12"/>
      <c r="AFA31" s="12"/>
      <c r="AFB31" s="12"/>
      <c r="AFC31" s="12"/>
      <c r="AFD31" s="12"/>
      <c r="AFE31" s="12"/>
      <c r="AFF31" s="12"/>
      <c r="AFG31" s="12"/>
      <c r="AFH31" s="12"/>
      <c r="AFI31" s="12"/>
      <c r="AFJ31" s="12"/>
      <c r="AFK31" s="12"/>
      <c r="AFL31" s="12"/>
      <c r="AFM31" s="12"/>
      <c r="AFN31" s="12"/>
      <c r="AFO31" s="12"/>
      <c r="AFP31" s="12"/>
      <c r="AFQ31" s="12"/>
      <c r="AFR31" s="12"/>
      <c r="AFS31" s="12"/>
      <c r="AFT31" s="12"/>
      <c r="AFU31" s="12"/>
      <c r="AFV31" s="12"/>
      <c r="AFW31" s="12"/>
      <c r="AFX31" s="12"/>
      <c r="AFY31" s="12"/>
      <c r="AFZ31" s="12"/>
      <c r="AGA31" s="12"/>
      <c r="AGB31" s="12"/>
      <c r="AGC31" s="12"/>
      <c r="AGD31" s="12"/>
      <c r="AGE31" s="12"/>
      <c r="AGF31" s="12"/>
      <c r="AGG31" s="12"/>
      <c r="AGH31" s="12"/>
      <c r="AGI31" s="12"/>
      <c r="AGJ31" s="12"/>
      <c r="AGK31" s="12"/>
      <c r="AGL31" s="12"/>
      <c r="AGM31" s="12"/>
      <c r="AGN31" s="12"/>
      <c r="AGO31" s="12"/>
      <c r="AGP31" s="12"/>
      <c r="AGQ31" s="12"/>
      <c r="AGR31" s="12"/>
      <c r="AGS31" s="12"/>
      <c r="AGT31" s="12"/>
      <c r="AGU31" s="12"/>
      <c r="AGV31" s="12"/>
      <c r="AGW31" s="12"/>
      <c r="AGX31" s="12"/>
      <c r="AGY31" s="12"/>
      <c r="AGZ31" s="12"/>
      <c r="AHA31" s="12"/>
      <c r="AHB31" s="12"/>
      <c r="AHC31" s="12"/>
      <c r="AHD31" s="12"/>
      <c r="AHE31" s="12"/>
      <c r="AHF31" s="12"/>
      <c r="AHG31" s="12"/>
      <c r="AHH31" s="12"/>
      <c r="AHI31" s="12"/>
      <c r="AHJ31" s="12"/>
      <c r="AHK31" s="12"/>
      <c r="AHL31" s="12"/>
      <c r="AHM31" s="12"/>
      <c r="AHN31" s="12"/>
      <c r="AHO31" s="12"/>
      <c r="AHP31" s="12"/>
      <c r="AHQ31" s="12"/>
      <c r="AHR31" s="12"/>
      <c r="AHS31" s="12"/>
      <c r="AHT31" s="12"/>
      <c r="AHU31" s="12"/>
      <c r="AHV31" s="12"/>
      <c r="AHW31" s="12"/>
      <c r="AHX31" s="12"/>
      <c r="AHY31" s="12"/>
      <c r="AHZ31" s="12"/>
      <c r="AIA31" s="12"/>
      <c r="AIB31" s="12"/>
      <c r="AIC31" s="12"/>
      <c r="AID31" s="12"/>
      <c r="AIE31" s="12"/>
      <c r="AIF31" s="12"/>
      <c r="AIG31" s="12"/>
      <c r="AIH31" s="12"/>
      <c r="AII31" s="12"/>
      <c r="AIJ31" s="12"/>
      <c r="AIK31" s="12"/>
      <c r="AIL31" s="12"/>
      <c r="AIM31" s="12"/>
      <c r="AIN31" s="12"/>
      <c r="AIO31" s="12"/>
      <c r="AIP31" s="12"/>
      <c r="AIQ31" s="12"/>
      <c r="AIR31" s="12"/>
      <c r="AIS31" s="12"/>
      <c r="AIT31" s="12"/>
      <c r="AIU31" s="12"/>
      <c r="AIV31" s="12"/>
      <c r="AIW31" s="12"/>
      <c r="AIX31" s="12"/>
      <c r="AIY31" s="12"/>
      <c r="AIZ31" s="12"/>
      <c r="AJA31" s="12"/>
      <c r="AJB31" s="12"/>
      <c r="AJC31" s="12"/>
      <c r="AJD31" s="12"/>
      <c r="AJE31" s="12"/>
      <c r="AJF31" s="12"/>
      <c r="AJG31" s="12"/>
      <c r="AJH31" s="12"/>
      <c r="AJI31" s="12"/>
      <c r="AJJ31" s="12"/>
      <c r="AJK31" s="12"/>
      <c r="AJL31" s="12"/>
      <c r="AJM31" s="12"/>
      <c r="AJN31" s="12"/>
      <c r="AJO31" s="12"/>
      <c r="AJP31" s="12"/>
      <c r="AJQ31" s="12"/>
      <c r="AJR31" s="12"/>
      <c r="AJS31" s="12"/>
      <c r="AJT31" s="12"/>
      <c r="AJU31" s="12"/>
      <c r="AJV31" s="12"/>
      <c r="AJW31" s="12"/>
      <c r="AJX31" s="12"/>
      <c r="AJY31" s="12"/>
      <c r="AJZ31" s="12"/>
      <c r="AKA31" s="12"/>
      <c r="AKB31" s="12"/>
      <c r="AKC31" s="12"/>
      <c r="AKD31" s="12"/>
      <c r="AKE31" s="12"/>
      <c r="AKF31" s="12"/>
      <c r="AKG31" s="12"/>
      <c r="AKH31" s="12"/>
      <c r="AKI31" s="12"/>
      <c r="AKJ31" s="12"/>
      <c r="AKK31" s="12"/>
      <c r="AKL31" s="12"/>
      <c r="AKM31" s="12"/>
      <c r="AKN31" s="12"/>
      <c r="AKO31" s="12"/>
      <c r="AKP31" s="12"/>
      <c r="AKQ31" s="12"/>
      <c r="AKR31" s="12"/>
      <c r="AKS31" s="12"/>
      <c r="AKT31" s="12"/>
      <c r="AKU31" s="12"/>
      <c r="AKV31" s="12"/>
      <c r="AKW31" s="12"/>
      <c r="AKX31" s="12"/>
      <c r="AKY31" s="12"/>
      <c r="AKZ31" s="12"/>
      <c r="ALA31" s="12"/>
      <c r="ALB31" s="12"/>
      <c r="ALC31" s="12"/>
      <c r="ALD31" s="12"/>
      <c r="ALE31" s="12"/>
      <c r="ALF31" s="12"/>
      <c r="ALG31" s="12"/>
      <c r="ALH31" s="12"/>
      <c r="ALI31" s="12"/>
      <c r="ALJ31" s="12"/>
      <c r="ALK31" s="12"/>
      <c r="ALL31" s="12"/>
      <c r="ALM31" s="12"/>
      <c r="ALN31" s="12"/>
      <c r="ALO31" s="12"/>
      <c r="ALP31" s="12"/>
      <c r="ALQ31" s="12"/>
      <c r="ALR31" s="12"/>
      <c r="ALS31" s="12"/>
      <c r="ALT31" s="12"/>
      <c r="ALU31" s="12"/>
      <c r="ALV31" s="12"/>
      <c r="ALW31" s="12"/>
      <c r="ALX31" s="12"/>
      <c r="ALY31" s="12"/>
      <c r="ALZ31" s="12"/>
      <c r="AMA31" s="12"/>
      <c r="AMB31" s="12"/>
      <c r="AMC31" s="12"/>
      <c r="AMD31" s="12"/>
      <c r="AME31" s="12"/>
      <c r="AMF31" s="12"/>
      <c r="AMG31" s="12"/>
      <c r="AMH31" s="12"/>
      <c r="AMI31" s="12"/>
      <c r="AMJ31" s="12"/>
      <c r="AMK31" s="12"/>
      <c r="AML31" s="12"/>
      <c r="AMM31" s="12"/>
      <c r="AMN31" s="12"/>
      <c r="AMO31" s="12"/>
      <c r="AMP31" s="12"/>
      <c r="AMQ31" s="12"/>
      <c r="AMR31" s="12"/>
      <c r="AMS31" s="12"/>
      <c r="AMT31" s="12"/>
      <c r="AMU31" s="12"/>
      <c r="AMV31" s="12"/>
      <c r="AMW31" s="12"/>
      <c r="AMX31" s="12"/>
      <c r="AMY31" s="12"/>
      <c r="AMZ31" s="12"/>
      <c r="ANA31" s="12"/>
      <c r="ANB31" s="12"/>
      <c r="ANC31" s="12"/>
      <c r="AND31" s="12"/>
      <c r="ANE31" s="12"/>
      <c r="ANF31" s="12"/>
      <c r="ANG31" s="12"/>
      <c r="ANH31" s="12"/>
      <c r="ANI31" s="12"/>
      <c r="ANJ31" s="12"/>
      <c r="ANK31" s="12"/>
      <c r="ANL31" s="12"/>
      <c r="ANM31" s="12"/>
      <c r="ANN31" s="12"/>
      <c r="ANO31" s="12"/>
      <c r="ANP31" s="12"/>
      <c r="ANQ31" s="12"/>
      <c r="ANR31" s="12"/>
      <c r="ANS31" s="12"/>
      <c r="ANT31" s="12"/>
      <c r="ANU31" s="12"/>
      <c r="ANV31" s="12"/>
      <c r="ANW31" s="12"/>
      <c r="ANX31" s="12"/>
      <c r="ANY31" s="12"/>
      <c r="ANZ31" s="12"/>
      <c r="AOA31" s="12"/>
      <c r="AOB31" s="12"/>
      <c r="AOC31" s="12"/>
      <c r="AOD31" s="12"/>
      <c r="AOE31" s="12"/>
      <c r="AOF31" s="12"/>
      <c r="AOG31" s="12"/>
      <c r="AOH31" s="12"/>
      <c r="AOI31" s="12"/>
      <c r="AOJ31" s="12"/>
      <c r="AOK31" s="12"/>
      <c r="AOL31" s="12"/>
      <c r="AOM31" s="12"/>
      <c r="AON31" s="12"/>
      <c r="AOO31" s="12"/>
      <c r="AOP31" s="12"/>
      <c r="AOQ31" s="12"/>
      <c r="AOR31" s="12"/>
      <c r="AOS31" s="12"/>
      <c r="AOT31" s="12"/>
      <c r="AOU31" s="12"/>
      <c r="AOV31" s="12"/>
      <c r="AOW31" s="12"/>
      <c r="AOX31" s="12"/>
      <c r="AOY31" s="12"/>
      <c r="AOZ31" s="12"/>
      <c r="APA31" s="12"/>
      <c r="APB31" s="12"/>
      <c r="APC31" s="12"/>
      <c r="APD31" s="12"/>
      <c r="APE31" s="12"/>
      <c r="APF31" s="12"/>
      <c r="APG31" s="12"/>
      <c r="APH31" s="12"/>
      <c r="API31" s="12"/>
      <c r="APJ31" s="12"/>
      <c r="APK31" s="12"/>
      <c r="APL31" s="12"/>
      <c r="APM31" s="12"/>
      <c r="APN31" s="12"/>
      <c r="APO31" s="12"/>
      <c r="APP31" s="12"/>
      <c r="APQ31" s="12"/>
      <c r="APR31" s="12"/>
      <c r="APS31" s="12"/>
      <c r="APT31" s="12"/>
      <c r="APU31" s="12"/>
      <c r="APV31" s="12"/>
      <c r="APW31" s="12"/>
      <c r="APX31" s="12"/>
      <c r="APY31" s="12"/>
      <c r="APZ31" s="12"/>
      <c r="AQA31" s="12"/>
      <c r="AQB31" s="12"/>
      <c r="AQC31" s="12"/>
      <c r="AQD31" s="12"/>
      <c r="AQE31" s="12"/>
      <c r="AQF31" s="12"/>
      <c r="AQG31" s="12"/>
      <c r="AQH31" s="12"/>
      <c r="AQI31" s="12"/>
      <c r="AQJ31" s="12"/>
      <c r="AQK31" s="12"/>
      <c r="AQL31" s="12"/>
      <c r="AQM31" s="12"/>
      <c r="AQN31" s="12"/>
      <c r="AQO31" s="12"/>
      <c r="AQP31" s="12"/>
      <c r="AQQ31" s="12"/>
      <c r="AQR31" s="12"/>
      <c r="AQS31" s="12"/>
      <c r="AQT31" s="12"/>
      <c r="AQU31" s="12"/>
      <c r="AQV31" s="12"/>
      <c r="AQW31" s="12"/>
      <c r="AQX31" s="12"/>
      <c r="AQY31" s="12"/>
      <c r="AQZ31" s="12"/>
      <c r="ARA31" s="12"/>
      <c r="ARB31" s="12"/>
      <c r="ARC31" s="12"/>
      <c r="ARD31" s="12"/>
      <c r="ARE31" s="12"/>
      <c r="ARF31" s="12"/>
      <c r="ARG31" s="12"/>
      <c r="ARH31" s="12"/>
      <c r="ARI31" s="12"/>
      <c r="ARJ31" s="12"/>
      <c r="ARK31" s="12"/>
      <c r="ARL31" s="12"/>
      <c r="ARM31" s="12"/>
      <c r="ARN31" s="12"/>
      <c r="ARO31" s="12"/>
      <c r="ARP31" s="12"/>
      <c r="ARQ31" s="12"/>
      <c r="ARR31" s="12"/>
      <c r="ARS31" s="12"/>
      <c r="ART31" s="12"/>
      <c r="ARU31" s="12"/>
      <c r="ARV31" s="12"/>
      <c r="ARW31" s="12"/>
      <c r="ARX31" s="12"/>
      <c r="ARY31" s="12"/>
      <c r="ARZ31" s="12"/>
      <c r="ASA31" s="12"/>
      <c r="ASB31" s="12"/>
      <c r="ASC31" s="12"/>
      <c r="ASD31" s="12"/>
      <c r="ASE31" s="12"/>
      <c r="ASF31" s="12"/>
      <c r="ASG31" s="12"/>
      <c r="ASH31" s="12"/>
      <c r="ASI31" s="12"/>
      <c r="ASJ31" s="12"/>
      <c r="ASK31" s="12"/>
      <c r="ASL31" s="12"/>
      <c r="ASM31" s="12"/>
      <c r="ASN31" s="12"/>
      <c r="ASO31" s="12"/>
      <c r="ASP31" s="12"/>
      <c r="ASQ31" s="12"/>
      <c r="ASR31" s="12"/>
      <c r="ASS31" s="12"/>
      <c r="AST31" s="12"/>
      <c r="ASU31" s="12"/>
      <c r="ASV31" s="12"/>
      <c r="ASW31" s="12"/>
      <c r="ASX31" s="12"/>
      <c r="ASY31" s="12"/>
      <c r="ASZ31" s="12"/>
      <c r="ATA31" s="12"/>
      <c r="ATB31" s="12"/>
      <c r="ATC31" s="12"/>
      <c r="ATD31" s="12"/>
      <c r="ATE31" s="12"/>
      <c r="ATF31" s="12"/>
      <c r="ATG31" s="12"/>
      <c r="ATH31" s="12"/>
      <c r="ATI31" s="12"/>
      <c r="ATJ31" s="12"/>
      <c r="ATK31" s="12"/>
      <c r="ATL31" s="12"/>
      <c r="ATM31" s="12"/>
      <c r="ATN31" s="12"/>
      <c r="ATO31" s="12"/>
      <c r="ATP31" s="12"/>
      <c r="ATQ31" s="12"/>
      <c r="ATR31" s="12"/>
      <c r="ATS31" s="12"/>
      <c r="ATT31" s="12"/>
      <c r="ATU31" s="12"/>
      <c r="ATV31" s="12"/>
      <c r="ATW31" s="12"/>
      <c r="ATX31" s="12"/>
      <c r="ATY31" s="12"/>
      <c r="ATZ31" s="12"/>
      <c r="AUA31" s="12"/>
      <c r="AUB31" s="12"/>
      <c r="AUC31" s="12"/>
      <c r="AUD31" s="12"/>
      <c r="AUE31" s="12"/>
      <c r="AUF31" s="12"/>
      <c r="AUG31" s="12"/>
      <c r="AUH31" s="12"/>
      <c r="AUI31" s="12"/>
      <c r="AUJ31" s="12"/>
      <c r="AUK31" s="12"/>
      <c r="AUL31" s="12"/>
      <c r="AUM31" s="12"/>
      <c r="AUN31" s="12"/>
      <c r="AUO31" s="12"/>
      <c r="AUP31" s="12"/>
      <c r="AUQ31" s="12"/>
      <c r="AUR31" s="12"/>
      <c r="AUS31" s="12"/>
      <c r="AUT31" s="12"/>
      <c r="AUU31" s="12"/>
      <c r="AUV31" s="12"/>
      <c r="AUW31" s="12"/>
      <c r="AUX31" s="12"/>
      <c r="AUY31" s="12"/>
      <c r="AUZ31" s="12"/>
      <c r="AVA31" s="12"/>
      <c r="AVB31" s="12"/>
      <c r="AVC31" s="12"/>
      <c r="AVD31" s="12"/>
      <c r="AVE31" s="12"/>
      <c r="AVF31" s="12"/>
      <c r="AVG31" s="12"/>
      <c r="AVH31" s="12"/>
      <c r="AVI31" s="12"/>
      <c r="AVJ31" s="12"/>
      <c r="AVK31" s="12"/>
      <c r="AVL31" s="12"/>
      <c r="AVM31" s="12"/>
      <c r="AVN31" s="12"/>
      <c r="AVO31" s="12"/>
      <c r="AVP31" s="12"/>
      <c r="AVQ31" s="12"/>
      <c r="AVR31" s="12"/>
      <c r="AVS31" s="12"/>
      <c r="AVT31" s="12"/>
      <c r="AVU31" s="12"/>
      <c r="AVV31" s="12"/>
      <c r="AVW31" s="12"/>
      <c r="AVX31" s="12"/>
      <c r="AVY31" s="12"/>
      <c r="AVZ31" s="12"/>
      <c r="AWA31" s="12"/>
      <c r="AWB31" s="12"/>
      <c r="AWC31" s="12"/>
      <c r="AWD31" s="12"/>
      <c r="AWE31" s="12"/>
      <c r="AWF31" s="12"/>
      <c r="AWG31" s="12"/>
      <c r="AWH31" s="12"/>
      <c r="AWI31" s="12"/>
      <c r="AWJ31" s="12"/>
      <c r="AWK31" s="12"/>
      <c r="AWL31" s="12"/>
      <c r="AWM31" s="12"/>
      <c r="AWN31" s="12"/>
      <c r="AWO31" s="12"/>
      <c r="AWP31" s="12"/>
      <c r="AWQ31" s="12"/>
      <c r="AWR31" s="12"/>
      <c r="AWS31" s="12"/>
      <c r="AWT31" s="12"/>
      <c r="AWU31" s="12"/>
      <c r="AWV31" s="12"/>
      <c r="AWW31" s="12"/>
      <c r="AWX31" s="12"/>
      <c r="AWY31" s="12"/>
      <c r="AWZ31" s="12"/>
      <c r="AXA31" s="12"/>
      <c r="AXB31" s="12"/>
      <c r="AXC31" s="12"/>
      <c r="AXD31" s="12"/>
      <c r="AXE31" s="12"/>
      <c r="AXF31" s="12"/>
      <c r="AXG31" s="12"/>
      <c r="AXH31" s="12"/>
      <c r="AXI31" s="12"/>
      <c r="AXJ31" s="12"/>
      <c r="AXK31" s="12"/>
      <c r="AXL31" s="12"/>
      <c r="AXM31" s="12"/>
      <c r="AXN31" s="12"/>
      <c r="AXO31" s="12"/>
      <c r="AXP31" s="12"/>
      <c r="AXQ31" s="12"/>
      <c r="AXR31" s="12"/>
      <c r="AXS31" s="12"/>
      <c r="AXT31" s="12"/>
      <c r="AXU31" s="12"/>
      <c r="AXV31" s="12"/>
      <c r="AXW31" s="12"/>
      <c r="AXX31" s="12"/>
      <c r="AXY31" s="12"/>
      <c r="AXZ31" s="12"/>
      <c r="AYA31" s="12"/>
      <c r="AYB31" s="12"/>
      <c r="AYC31" s="12"/>
      <c r="AYD31" s="12"/>
      <c r="AYE31" s="12"/>
      <c r="AYF31" s="12"/>
      <c r="AYG31" s="12"/>
      <c r="AYH31" s="12"/>
      <c r="AYI31" s="12"/>
      <c r="AYJ31" s="12"/>
      <c r="AYK31" s="12"/>
      <c r="AYL31" s="12"/>
      <c r="AYM31" s="12"/>
      <c r="AYN31" s="12"/>
      <c r="AYO31" s="12"/>
      <c r="AYP31" s="12"/>
      <c r="AYQ31" s="12"/>
      <c r="AYR31" s="12"/>
      <c r="AYS31" s="12"/>
      <c r="AYT31" s="12"/>
      <c r="AYU31" s="12"/>
      <c r="AYV31" s="12"/>
      <c r="AYW31" s="12"/>
      <c r="AYX31" s="12"/>
      <c r="AYY31" s="12"/>
      <c r="AYZ31" s="12"/>
      <c r="AZA31" s="12"/>
      <c r="AZB31" s="12"/>
      <c r="AZC31" s="12"/>
      <c r="AZD31" s="12"/>
      <c r="AZE31" s="12"/>
      <c r="AZF31" s="12"/>
      <c r="AZG31" s="12"/>
      <c r="AZH31" s="12"/>
      <c r="AZI31" s="12"/>
      <c r="AZJ31" s="12"/>
      <c r="AZK31" s="12"/>
      <c r="AZL31" s="12"/>
      <c r="AZM31" s="12"/>
      <c r="AZN31" s="12"/>
      <c r="AZO31" s="12"/>
      <c r="AZP31" s="12"/>
      <c r="AZQ31" s="12"/>
      <c r="AZR31" s="12"/>
      <c r="AZS31" s="12"/>
      <c r="AZT31" s="12"/>
      <c r="AZU31" s="12"/>
      <c r="AZV31" s="12"/>
      <c r="AZW31" s="12"/>
      <c r="AZX31" s="12"/>
      <c r="AZY31" s="12"/>
      <c r="AZZ31" s="12"/>
      <c r="BAA31" s="12"/>
      <c r="BAB31" s="12"/>
      <c r="BAC31" s="12"/>
      <c r="BAD31" s="12"/>
      <c r="BAE31" s="12"/>
      <c r="BAF31" s="12"/>
      <c r="BAG31" s="12"/>
      <c r="BAH31" s="12"/>
      <c r="BAI31" s="12"/>
      <c r="BAJ31" s="12"/>
      <c r="BAK31" s="12"/>
      <c r="BAL31" s="12"/>
      <c r="BAM31" s="12"/>
      <c r="BAN31" s="12"/>
      <c r="BAO31" s="12"/>
      <c r="BAP31" s="12"/>
      <c r="BAQ31" s="12"/>
      <c r="BAR31" s="12"/>
      <c r="BAS31" s="12"/>
      <c r="BAT31" s="12"/>
      <c r="BAU31" s="12"/>
      <c r="BAV31" s="12"/>
      <c r="BAW31" s="12"/>
      <c r="BAX31" s="12"/>
      <c r="BAY31" s="12"/>
      <c r="BAZ31" s="12"/>
      <c r="BBA31" s="12"/>
      <c r="BBB31" s="12"/>
      <c r="BBC31" s="12"/>
      <c r="BBD31" s="12"/>
      <c r="BBE31" s="12"/>
      <c r="BBF31" s="12"/>
      <c r="BBG31" s="12"/>
      <c r="BBH31" s="12"/>
      <c r="BBI31" s="12"/>
      <c r="BBJ31" s="12"/>
      <c r="BBK31" s="12"/>
      <c r="BBL31" s="12"/>
      <c r="BBM31" s="12"/>
      <c r="BBN31" s="12"/>
      <c r="BBO31" s="12"/>
      <c r="BBP31" s="12"/>
      <c r="BBQ31" s="12"/>
      <c r="BBR31" s="12"/>
      <c r="BBS31" s="12"/>
      <c r="BBT31" s="12"/>
      <c r="BBU31" s="12"/>
      <c r="BBV31" s="12"/>
      <c r="BBW31" s="12"/>
      <c r="BBX31" s="12"/>
      <c r="BBY31" s="12"/>
      <c r="BBZ31" s="12"/>
      <c r="BCA31" s="12"/>
      <c r="BCB31" s="12"/>
      <c r="BCC31" s="12"/>
      <c r="BCD31" s="12"/>
      <c r="BCE31" s="12"/>
      <c r="BCF31" s="12"/>
      <c r="BCG31" s="12"/>
      <c r="BCH31" s="12"/>
      <c r="BCI31" s="12"/>
      <c r="BCJ31" s="12"/>
      <c r="BCK31" s="12"/>
      <c r="BCL31" s="12"/>
      <c r="BCM31" s="12"/>
      <c r="BCN31" s="12"/>
      <c r="BCO31" s="12"/>
      <c r="BCP31" s="12"/>
      <c r="BCQ31" s="12"/>
      <c r="BCR31" s="12"/>
      <c r="BCS31" s="12"/>
      <c r="BCT31" s="12"/>
      <c r="BCU31" s="12"/>
      <c r="BCV31" s="12"/>
      <c r="BCW31" s="12"/>
      <c r="BCX31" s="12"/>
      <c r="BCY31" s="12"/>
      <c r="BCZ31" s="12"/>
      <c r="BDA31" s="12"/>
      <c r="BDB31" s="12"/>
      <c r="BDC31" s="12"/>
      <c r="BDD31" s="12"/>
      <c r="BDE31" s="12"/>
      <c r="BDF31" s="12"/>
      <c r="BDG31" s="12"/>
      <c r="BDH31" s="12"/>
      <c r="BDI31" s="12"/>
      <c r="BDJ31" s="12"/>
      <c r="BDK31" s="12"/>
      <c r="BDL31" s="12"/>
      <c r="BDM31" s="12"/>
      <c r="BDN31" s="12"/>
      <c r="BDO31" s="12"/>
      <c r="BDP31" s="12"/>
      <c r="BDQ31" s="12"/>
      <c r="BDR31" s="12"/>
      <c r="BDS31" s="12"/>
      <c r="BDT31" s="12"/>
      <c r="BDU31" s="12"/>
      <c r="BDV31" s="12"/>
      <c r="BDW31" s="12"/>
      <c r="BDX31" s="12"/>
      <c r="BDY31" s="12"/>
      <c r="BDZ31" s="12"/>
      <c r="BEA31" s="12"/>
      <c r="BEB31" s="12"/>
      <c r="BEC31" s="12"/>
      <c r="BED31" s="12"/>
      <c r="BEE31" s="12"/>
      <c r="BEF31" s="12"/>
      <c r="BEG31" s="12"/>
      <c r="BEH31" s="12"/>
      <c r="BEI31" s="12"/>
      <c r="BEJ31" s="12"/>
      <c r="BEK31" s="12"/>
      <c r="BEL31" s="12"/>
      <c r="BEM31" s="12"/>
      <c r="BEN31" s="12"/>
      <c r="BEO31" s="12"/>
      <c r="BEP31" s="12"/>
      <c r="BEQ31" s="12"/>
      <c r="BER31" s="12"/>
      <c r="BES31" s="12"/>
      <c r="BET31" s="12"/>
      <c r="BEU31" s="12"/>
      <c r="BEV31" s="12"/>
      <c r="BEW31" s="12"/>
      <c r="BEX31" s="12"/>
      <c r="BEY31" s="12"/>
      <c r="BEZ31" s="12"/>
      <c r="BFA31" s="12"/>
      <c r="BFB31" s="12"/>
      <c r="BFC31" s="12"/>
      <c r="BFD31" s="12"/>
      <c r="BFE31" s="12"/>
      <c r="BFF31" s="12"/>
      <c r="BFG31" s="12"/>
      <c r="BFH31" s="12"/>
      <c r="BFI31" s="12"/>
      <c r="BFJ31" s="12"/>
      <c r="BFK31" s="12"/>
      <c r="BFL31" s="12"/>
      <c r="BFM31" s="12"/>
      <c r="BFN31" s="12"/>
      <c r="BFO31" s="12"/>
      <c r="BFP31" s="12"/>
      <c r="BFQ31" s="12"/>
      <c r="BFR31" s="12"/>
      <c r="BFS31" s="12"/>
      <c r="BFT31" s="12"/>
      <c r="BFU31" s="12"/>
      <c r="BFV31" s="12"/>
      <c r="BFW31" s="12"/>
      <c r="BFX31" s="12"/>
      <c r="BFY31" s="12"/>
      <c r="BFZ31" s="12"/>
      <c r="BGA31" s="12"/>
      <c r="BGB31" s="12"/>
      <c r="BGC31" s="12"/>
      <c r="BGD31" s="12"/>
      <c r="BGE31" s="12"/>
      <c r="BGF31" s="12"/>
      <c r="BGG31" s="12"/>
      <c r="BGH31" s="12"/>
      <c r="BGI31" s="12"/>
      <c r="BGJ31" s="12"/>
      <c r="BGK31" s="12"/>
      <c r="BGL31" s="12"/>
      <c r="BGM31" s="12"/>
      <c r="BGN31" s="12"/>
      <c r="BGO31" s="12"/>
      <c r="BGP31" s="12"/>
      <c r="BGQ31" s="12"/>
      <c r="BGR31" s="12"/>
      <c r="BGS31" s="12"/>
      <c r="BGT31" s="12"/>
      <c r="BGU31" s="12"/>
      <c r="BGV31" s="12"/>
      <c r="BGW31" s="12"/>
      <c r="BGX31" s="12"/>
      <c r="BGY31" s="12"/>
      <c r="BGZ31" s="12"/>
      <c r="BHA31" s="12"/>
      <c r="BHB31" s="12"/>
      <c r="BHC31" s="12"/>
      <c r="BHD31" s="12"/>
      <c r="BHE31" s="12"/>
      <c r="BHF31" s="12"/>
      <c r="BHG31" s="12"/>
      <c r="BHH31" s="12"/>
      <c r="BHI31" s="12"/>
      <c r="BHJ31" s="12"/>
      <c r="BHK31" s="12"/>
      <c r="BHL31" s="12"/>
      <c r="BHM31" s="12"/>
      <c r="BHN31" s="12"/>
      <c r="BHO31" s="12"/>
      <c r="BHP31" s="12"/>
      <c r="BHQ31" s="12"/>
      <c r="BHR31" s="12"/>
      <c r="BHS31" s="12"/>
      <c r="BHT31" s="12"/>
      <c r="BHU31" s="12"/>
      <c r="BHV31" s="12"/>
      <c r="BHW31" s="12"/>
      <c r="BHX31" s="12"/>
      <c r="BHY31" s="12"/>
      <c r="BHZ31" s="12"/>
      <c r="BIA31" s="12"/>
      <c r="BIB31" s="12"/>
      <c r="BIC31" s="12"/>
      <c r="BID31" s="12"/>
      <c r="BIE31" s="12"/>
      <c r="BIF31" s="12"/>
      <c r="BIG31" s="12"/>
      <c r="BIH31" s="12"/>
      <c r="BII31" s="12"/>
      <c r="BIJ31" s="12"/>
      <c r="BIK31" s="12"/>
      <c r="BIL31" s="12"/>
      <c r="BIM31" s="12"/>
      <c r="BIN31" s="12"/>
      <c r="BIO31" s="12"/>
      <c r="BIP31" s="12"/>
      <c r="BIQ31" s="12"/>
      <c r="BIR31" s="12"/>
      <c r="BIS31" s="12"/>
      <c r="BIT31" s="12"/>
      <c r="BIU31" s="12"/>
      <c r="BIV31" s="12"/>
      <c r="BIW31" s="12"/>
      <c r="BIX31" s="12"/>
      <c r="BIY31" s="12"/>
      <c r="BIZ31" s="12"/>
      <c r="BJA31" s="12"/>
      <c r="BJB31" s="12"/>
      <c r="BJC31" s="12"/>
      <c r="BJD31" s="12"/>
      <c r="BJE31" s="12"/>
      <c r="BJF31" s="12"/>
      <c r="BJG31" s="12"/>
      <c r="BJH31" s="12"/>
      <c r="BJI31" s="12"/>
      <c r="BJJ31" s="12"/>
      <c r="BJK31" s="12"/>
      <c r="BJL31" s="12"/>
      <c r="BJM31" s="12"/>
      <c r="BJN31" s="12"/>
      <c r="BJO31" s="12"/>
      <c r="BJP31" s="12"/>
      <c r="BJQ31" s="12"/>
      <c r="BJR31" s="12"/>
      <c r="BJS31" s="12"/>
      <c r="BJT31" s="12"/>
      <c r="BJU31" s="12"/>
      <c r="BJV31" s="12"/>
      <c r="BJW31" s="12"/>
      <c r="BJX31" s="12"/>
      <c r="BJY31" s="12"/>
      <c r="BJZ31" s="12"/>
      <c r="BKA31" s="12"/>
      <c r="BKB31" s="12"/>
      <c r="BKC31" s="12"/>
      <c r="BKD31" s="12"/>
      <c r="BKE31" s="12"/>
      <c r="BKF31" s="12"/>
      <c r="BKG31" s="12"/>
      <c r="BKH31" s="12"/>
      <c r="BKI31" s="12"/>
      <c r="BKJ31" s="12"/>
      <c r="BKK31" s="12"/>
      <c r="BKL31" s="12"/>
      <c r="BKM31" s="12"/>
      <c r="BKN31" s="12"/>
      <c r="BKO31" s="12"/>
      <c r="BKP31" s="12"/>
      <c r="BKQ31" s="12"/>
      <c r="BKR31" s="12"/>
      <c r="BKS31" s="12"/>
      <c r="BKT31" s="12"/>
      <c r="BKU31" s="12"/>
      <c r="BKV31" s="12"/>
      <c r="BKW31" s="12"/>
      <c r="BKX31" s="12"/>
      <c r="BKY31" s="12"/>
      <c r="BKZ31" s="12"/>
      <c r="BLA31" s="12"/>
      <c r="BLB31" s="12"/>
      <c r="BLC31" s="12"/>
      <c r="BLD31" s="12"/>
      <c r="BLE31" s="12"/>
      <c r="BLF31" s="12"/>
      <c r="BLG31" s="12"/>
      <c r="BLH31" s="12"/>
      <c r="BLI31" s="12"/>
      <c r="BLJ31" s="12"/>
      <c r="BLK31" s="12"/>
      <c r="BLL31" s="12"/>
      <c r="BLM31" s="12"/>
      <c r="BLN31" s="12"/>
      <c r="BLO31" s="12"/>
      <c r="BLP31" s="12"/>
      <c r="BLQ31" s="12"/>
      <c r="BLR31" s="12"/>
      <c r="BLS31" s="12"/>
      <c r="BLT31" s="12"/>
      <c r="BLU31" s="12"/>
      <c r="BLV31" s="12"/>
      <c r="BLW31" s="12"/>
      <c r="BLX31" s="12"/>
      <c r="BLY31" s="12"/>
      <c r="BLZ31" s="12"/>
      <c r="BMA31" s="12"/>
      <c r="BMB31" s="12"/>
      <c r="BMC31" s="12"/>
      <c r="BMD31" s="12"/>
      <c r="BME31" s="12"/>
      <c r="BMF31" s="12"/>
      <c r="BMG31" s="12"/>
      <c r="BMH31" s="12"/>
      <c r="BMI31" s="12"/>
      <c r="BMJ31" s="12"/>
      <c r="BMK31" s="12"/>
      <c r="BML31" s="12"/>
      <c r="BMM31" s="12"/>
      <c r="BMN31" s="12"/>
      <c r="BMO31" s="12"/>
      <c r="BMP31" s="12"/>
      <c r="BMQ31" s="12"/>
      <c r="BMR31" s="12"/>
      <c r="BMS31" s="12"/>
      <c r="BMT31" s="12"/>
      <c r="BMU31" s="12"/>
      <c r="BMV31" s="12"/>
      <c r="BMW31" s="12"/>
      <c r="BMX31" s="12"/>
      <c r="BMY31" s="12"/>
      <c r="BMZ31" s="12"/>
      <c r="BNA31" s="12"/>
      <c r="BNB31" s="12"/>
      <c r="BNC31" s="12"/>
      <c r="BND31" s="12"/>
      <c r="BNE31" s="12"/>
      <c r="BNF31" s="12"/>
      <c r="BNG31" s="12"/>
      <c r="BNH31" s="12"/>
      <c r="BNI31" s="12"/>
      <c r="BNJ31" s="12"/>
      <c r="BNK31" s="12"/>
      <c r="BNL31" s="12"/>
      <c r="BNM31" s="12"/>
      <c r="BNN31" s="12"/>
      <c r="BNO31" s="12"/>
      <c r="BNP31" s="12"/>
      <c r="BNQ31" s="12"/>
      <c r="BNR31" s="12"/>
      <c r="BNS31" s="12"/>
      <c r="BNT31" s="12"/>
      <c r="BNU31" s="12"/>
      <c r="BNV31" s="12"/>
      <c r="BNW31" s="12"/>
      <c r="BNX31" s="12"/>
      <c r="BNY31" s="12"/>
      <c r="BNZ31" s="12"/>
      <c r="BOA31" s="12"/>
      <c r="BOB31" s="12"/>
      <c r="BOC31" s="12"/>
      <c r="BOD31" s="12"/>
      <c r="BOE31" s="12"/>
      <c r="BOF31" s="12"/>
      <c r="BOG31" s="12"/>
      <c r="BOH31" s="12"/>
      <c r="BOI31" s="12"/>
      <c r="BOJ31" s="12"/>
      <c r="BOK31" s="12"/>
      <c r="BOL31" s="12"/>
      <c r="BOM31" s="12"/>
      <c r="BON31" s="12"/>
      <c r="BOO31" s="12"/>
      <c r="BOP31" s="12"/>
      <c r="BOQ31" s="12"/>
      <c r="BOR31" s="12"/>
      <c r="BOS31" s="12"/>
      <c r="BOT31" s="12"/>
      <c r="BOU31" s="12"/>
      <c r="BOV31" s="12"/>
      <c r="BOW31" s="12"/>
      <c r="BOX31" s="12"/>
      <c r="BOY31" s="12"/>
      <c r="BOZ31" s="12"/>
      <c r="BPA31" s="12"/>
      <c r="BPB31" s="12"/>
      <c r="BPC31" s="12"/>
      <c r="BPD31" s="12"/>
      <c r="BPE31" s="12"/>
      <c r="BPF31" s="12"/>
      <c r="BPG31" s="12"/>
      <c r="BPH31" s="12"/>
      <c r="BPI31" s="12"/>
      <c r="BPJ31" s="12"/>
      <c r="BPK31" s="12"/>
      <c r="BPL31" s="12"/>
      <c r="BPM31" s="12"/>
      <c r="BPN31" s="12"/>
      <c r="BPO31" s="12"/>
      <c r="BPP31" s="12"/>
      <c r="BPQ31" s="12"/>
      <c r="BPR31" s="12"/>
      <c r="BPS31" s="12"/>
      <c r="BPT31" s="12"/>
      <c r="BPU31" s="12"/>
      <c r="BPV31" s="12"/>
      <c r="BPW31" s="12"/>
      <c r="BPX31" s="12"/>
      <c r="BPY31" s="12"/>
      <c r="BPZ31" s="12"/>
      <c r="BQA31" s="12"/>
      <c r="BQB31" s="12"/>
      <c r="BQC31" s="12"/>
      <c r="BQD31" s="12"/>
      <c r="BQE31" s="12"/>
      <c r="BQF31" s="12"/>
      <c r="BQG31" s="12"/>
      <c r="BQH31" s="12"/>
      <c r="BQI31" s="12"/>
      <c r="BQJ31" s="12"/>
      <c r="BQK31" s="12"/>
      <c r="BQL31" s="12"/>
      <c r="BQM31" s="12"/>
      <c r="BQN31" s="12"/>
      <c r="BQO31" s="12"/>
      <c r="BQP31" s="12"/>
      <c r="BQQ31" s="12"/>
      <c r="BQR31" s="12"/>
      <c r="BQS31" s="12"/>
      <c r="BQT31" s="12"/>
      <c r="BQU31" s="12"/>
      <c r="BQV31" s="12"/>
      <c r="BQW31" s="12"/>
      <c r="BQX31" s="12"/>
      <c r="BQY31" s="12"/>
      <c r="BQZ31" s="12"/>
      <c r="BRA31" s="12"/>
      <c r="BRB31" s="12"/>
      <c r="BRC31" s="12"/>
      <c r="BRD31" s="12"/>
      <c r="BRE31" s="12"/>
      <c r="BRF31" s="12"/>
      <c r="BRG31" s="12"/>
      <c r="BRH31" s="12"/>
      <c r="BRI31" s="12"/>
      <c r="BRJ31" s="12"/>
      <c r="BRK31" s="12"/>
      <c r="BRL31" s="12"/>
      <c r="BRM31" s="12"/>
      <c r="BRN31" s="12"/>
      <c r="BRO31" s="12"/>
      <c r="BRP31" s="12"/>
      <c r="BRQ31" s="12"/>
      <c r="BRR31" s="12"/>
      <c r="BRS31" s="12"/>
      <c r="BRT31" s="12"/>
      <c r="BRU31" s="12"/>
      <c r="BRV31" s="12"/>
      <c r="BRW31" s="12"/>
      <c r="BRX31" s="12"/>
      <c r="BRY31" s="12"/>
      <c r="BRZ31" s="12"/>
      <c r="BSA31" s="12"/>
      <c r="BSB31" s="12"/>
      <c r="BSC31" s="12"/>
      <c r="BSD31" s="12"/>
      <c r="BSE31" s="12"/>
      <c r="BSF31" s="12"/>
      <c r="BSG31" s="12"/>
      <c r="BSH31" s="12"/>
      <c r="BSI31" s="12"/>
      <c r="BSJ31" s="12"/>
      <c r="BSK31" s="12"/>
      <c r="BSL31" s="12"/>
      <c r="BSM31" s="12"/>
      <c r="BSN31" s="12"/>
      <c r="BSO31" s="12"/>
      <c r="BSP31" s="12"/>
      <c r="BSQ31" s="12"/>
      <c r="BSR31" s="12"/>
      <c r="BSS31" s="12"/>
      <c r="BST31" s="12"/>
      <c r="BSU31" s="12"/>
      <c r="BSV31" s="12"/>
      <c r="BSW31" s="12"/>
      <c r="BSX31" s="12"/>
      <c r="BSY31" s="12"/>
      <c r="BSZ31" s="12"/>
      <c r="BTA31" s="12"/>
      <c r="BTB31" s="12"/>
      <c r="BTC31" s="12"/>
      <c r="BTD31" s="12"/>
      <c r="BTE31" s="12"/>
      <c r="BTF31" s="12"/>
      <c r="BTG31" s="12"/>
      <c r="BTH31" s="12"/>
      <c r="BTI31" s="12"/>
      <c r="BTJ31" s="12"/>
      <c r="BTK31" s="12"/>
      <c r="BTL31" s="12"/>
      <c r="BTM31" s="12"/>
      <c r="BTN31" s="12"/>
      <c r="BTO31" s="12"/>
      <c r="BTP31" s="12"/>
      <c r="BTQ31" s="12"/>
      <c r="BTR31" s="12"/>
      <c r="BTS31" s="12"/>
      <c r="BTT31" s="12"/>
      <c r="BTU31" s="12"/>
      <c r="BTV31" s="12"/>
      <c r="BTW31" s="12"/>
      <c r="BTX31" s="12"/>
      <c r="BTY31" s="12"/>
      <c r="BTZ31" s="12"/>
      <c r="BUA31" s="12"/>
      <c r="BUB31" s="12"/>
      <c r="BUC31" s="12"/>
      <c r="BUD31" s="12"/>
      <c r="BUE31" s="12"/>
      <c r="BUF31" s="12"/>
      <c r="BUG31" s="12"/>
      <c r="BUH31" s="12"/>
      <c r="BUI31" s="12"/>
      <c r="BUJ31" s="12"/>
      <c r="BUK31" s="12"/>
      <c r="BUL31" s="12"/>
      <c r="BUM31" s="12"/>
      <c r="BUN31" s="12"/>
      <c r="BUO31" s="12"/>
      <c r="BUP31" s="12"/>
      <c r="BUQ31" s="12"/>
      <c r="BUR31" s="12"/>
      <c r="BUS31" s="12"/>
      <c r="BUT31" s="12"/>
      <c r="BUU31" s="12"/>
      <c r="BUV31" s="12"/>
      <c r="BUW31" s="12"/>
      <c r="BUX31" s="12"/>
      <c r="BUY31" s="12"/>
      <c r="BUZ31" s="12"/>
      <c r="BVA31" s="12"/>
      <c r="BVB31" s="12"/>
      <c r="BVC31" s="12"/>
      <c r="BVD31" s="12"/>
      <c r="BVE31" s="12"/>
      <c r="BVF31" s="12"/>
      <c r="BVG31" s="12"/>
      <c r="BVH31" s="12"/>
      <c r="BVI31" s="12"/>
      <c r="BVJ31" s="12"/>
      <c r="BVK31" s="12"/>
      <c r="BVL31" s="12"/>
      <c r="BVM31" s="12"/>
      <c r="BVN31" s="12"/>
      <c r="BVO31" s="12"/>
      <c r="BVP31" s="12"/>
      <c r="BVQ31" s="12"/>
      <c r="BVR31" s="12"/>
      <c r="BVS31" s="12"/>
      <c r="BVT31" s="12"/>
      <c r="BVU31" s="12"/>
      <c r="BVV31" s="12"/>
      <c r="BVW31" s="12"/>
      <c r="BVX31" s="12"/>
      <c r="BVY31" s="12"/>
      <c r="BVZ31" s="12"/>
      <c r="BWA31" s="12"/>
      <c r="BWB31" s="12"/>
      <c r="BWC31" s="12"/>
      <c r="BWD31" s="12"/>
      <c r="BWE31" s="12"/>
      <c r="BWF31" s="12"/>
      <c r="BWG31" s="12"/>
      <c r="BWH31" s="12"/>
      <c r="BWI31" s="12"/>
      <c r="BWJ31" s="12"/>
      <c r="BWK31" s="12"/>
      <c r="BWL31" s="12"/>
      <c r="BWM31" s="12"/>
      <c r="BWN31" s="12"/>
      <c r="BWO31" s="12"/>
      <c r="BWP31" s="12"/>
      <c r="BWQ31" s="12"/>
      <c r="BWR31" s="12"/>
      <c r="BWS31" s="12"/>
      <c r="BWT31" s="12"/>
      <c r="BWU31" s="12"/>
      <c r="BWV31" s="12"/>
      <c r="BWW31" s="12"/>
      <c r="BWX31" s="12"/>
      <c r="BWY31" s="12"/>
      <c r="BWZ31" s="12"/>
      <c r="BXA31" s="12"/>
      <c r="BXB31" s="12"/>
      <c r="BXC31" s="12"/>
      <c r="BXD31" s="12"/>
      <c r="BXE31" s="12"/>
      <c r="BXF31" s="12"/>
      <c r="BXG31" s="12"/>
      <c r="BXH31" s="12"/>
      <c r="BXI31" s="12"/>
      <c r="BXJ31" s="12"/>
      <c r="BXK31" s="12"/>
      <c r="BXL31" s="12"/>
      <c r="BXM31" s="12"/>
      <c r="BXN31" s="12"/>
      <c r="BXO31" s="12"/>
      <c r="BXP31" s="12"/>
      <c r="BXQ31" s="12"/>
      <c r="BXR31" s="12"/>
      <c r="BXS31" s="12"/>
      <c r="BXT31" s="12"/>
      <c r="BXU31" s="12"/>
      <c r="BXV31" s="12"/>
      <c r="BXW31" s="12"/>
      <c r="BXX31" s="12"/>
      <c r="BXY31" s="12"/>
      <c r="BXZ31" s="12"/>
      <c r="BYA31" s="12"/>
      <c r="BYB31" s="12"/>
      <c r="BYC31" s="12"/>
      <c r="BYD31" s="12"/>
      <c r="BYE31" s="12"/>
      <c r="BYF31" s="12"/>
      <c r="BYG31" s="12"/>
      <c r="BYH31" s="12"/>
      <c r="BYI31" s="12"/>
      <c r="BYJ31" s="12"/>
      <c r="BYK31" s="12"/>
      <c r="BYL31" s="12"/>
      <c r="BYM31" s="12"/>
      <c r="BYN31" s="12"/>
      <c r="BYO31" s="12"/>
      <c r="BYP31" s="12"/>
      <c r="BYQ31" s="12"/>
      <c r="BYR31" s="12"/>
      <c r="BYS31" s="12"/>
      <c r="BYT31" s="12"/>
      <c r="BYU31" s="12"/>
      <c r="BYV31" s="12"/>
      <c r="BYW31" s="12"/>
      <c r="BYX31" s="12"/>
      <c r="BYY31" s="12"/>
      <c r="BYZ31" s="12"/>
      <c r="BZA31" s="12"/>
      <c r="BZB31" s="12"/>
      <c r="BZC31" s="12"/>
      <c r="BZD31" s="12"/>
      <c r="BZE31" s="12"/>
      <c r="BZF31" s="12"/>
      <c r="BZG31" s="12"/>
      <c r="BZH31" s="12"/>
      <c r="BZI31" s="12"/>
      <c r="BZJ31" s="12"/>
      <c r="BZK31" s="12"/>
      <c r="BZL31" s="12"/>
      <c r="BZM31" s="12"/>
      <c r="BZN31" s="12"/>
      <c r="BZO31" s="12"/>
      <c r="BZP31" s="12"/>
      <c r="BZQ31" s="12"/>
      <c r="BZR31" s="12"/>
      <c r="BZS31" s="12"/>
      <c r="BZT31" s="12"/>
      <c r="BZU31" s="12"/>
      <c r="BZV31" s="12"/>
      <c r="BZW31" s="12"/>
      <c r="BZX31" s="12"/>
      <c r="BZY31" s="12"/>
      <c r="BZZ31" s="12"/>
      <c r="CAA31" s="12"/>
      <c r="CAB31" s="12"/>
      <c r="CAC31" s="12"/>
      <c r="CAD31" s="12"/>
      <c r="CAE31" s="12"/>
      <c r="CAF31" s="12"/>
      <c r="CAG31" s="12"/>
      <c r="CAH31" s="12"/>
      <c r="CAI31" s="12"/>
      <c r="CAJ31" s="12"/>
      <c r="CAK31" s="12"/>
      <c r="CAL31" s="12"/>
      <c r="CAM31" s="12"/>
      <c r="CAN31" s="12"/>
      <c r="CAO31" s="12"/>
      <c r="CAP31" s="12"/>
      <c r="CAQ31" s="12"/>
      <c r="CAR31" s="12"/>
      <c r="CAS31" s="12"/>
      <c r="CAT31" s="12"/>
      <c r="CAU31" s="12"/>
      <c r="CAV31" s="12"/>
      <c r="CAW31" s="12"/>
      <c r="CAX31" s="12"/>
      <c r="CAY31" s="12"/>
      <c r="CAZ31" s="12"/>
      <c r="CBA31" s="12"/>
      <c r="CBB31" s="12"/>
      <c r="CBC31" s="12"/>
      <c r="CBD31" s="12"/>
      <c r="CBE31" s="12"/>
      <c r="CBF31" s="12"/>
      <c r="CBG31" s="12"/>
      <c r="CBH31" s="12"/>
      <c r="CBI31" s="12"/>
      <c r="CBJ31" s="12"/>
      <c r="CBK31" s="12"/>
      <c r="CBL31" s="12"/>
      <c r="CBM31" s="12"/>
      <c r="CBN31" s="12"/>
      <c r="CBO31" s="12"/>
      <c r="CBP31" s="12"/>
      <c r="CBQ31" s="12"/>
      <c r="CBR31" s="12"/>
      <c r="CBS31" s="12"/>
      <c r="CBT31" s="12"/>
      <c r="CBU31" s="12"/>
      <c r="CBV31" s="12"/>
      <c r="CBW31" s="12"/>
      <c r="CBX31" s="12"/>
      <c r="CBY31" s="12"/>
      <c r="CBZ31" s="12"/>
      <c r="CCA31" s="12"/>
      <c r="CCB31" s="12"/>
      <c r="CCC31" s="12"/>
      <c r="CCD31" s="12"/>
      <c r="CCE31" s="12"/>
      <c r="CCF31" s="12"/>
      <c r="CCG31" s="12"/>
      <c r="CCH31" s="12"/>
      <c r="CCI31" s="12"/>
      <c r="CCJ31" s="12"/>
      <c r="CCK31" s="12"/>
      <c r="CCL31" s="12"/>
      <c r="CCM31" s="12"/>
      <c r="CCN31" s="12"/>
      <c r="CCO31" s="12"/>
      <c r="CCP31" s="12"/>
      <c r="CCQ31" s="12"/>
      <c r="CCR31" s="12"/>
      <c r="CCS31" s="12"/>
      <c r="CCT31" s="12"/>
      <c r="CCU31" s="12"/>
      <c r="CCV31" s="12"/>
      <c r="CCW31" s="12"/>
      <c r="CCX31" s="12"/>
      <c r="CCY31" s="12"/>
      <c r="CCZ31" s="12"/>
      <c r="CDA31" s="12"/>
      <c r="CDB31" s="12"/>
      <c r="CDC31" s="12"/>
      <c r="CDD31" s="12"/>
      <c r="CDE31" s="12"/>
      <c r="CDF31" s="12"/>
      <c r="CDG31" s="12"/>
      <c r="CDH31" s="12"/>
      <c r="CDI31" s="12"/>
      <c r="CDJ31" s="12"/>
      <c r="CDK31" s="12"/>
      <c r="CDL31" s="12"/>
      <c r="CDM31" s="12"/>
      <c r="CDN31" s="12"/>
      <c r="CDO31" s="12"/>
      <c r="CDP31" s="12"/>
      <c r="CDQ31" s="12"/>
      <c r="CDR31" s="12"/>
      <c r="CDS31" s="12"/>
      <c r="CDT31" s="12"/>
      <c r="CDU31" s="12"/>
      <c r="CDV31" s="12"/>
      <c r="CDW31" s="12"/>
      <c r="CDX31" s="12"/>
      <c r="CDY31" s="12"/>
      <c r="CDZ31" s="12"/>
      <c r="CEA31" s="12"/>
      <c r="CEB31" s="12"/>
      <c r="CEC31" s="12"/>
      <c r="CED31" s="12"/>
      <c r="CEE31" s="12"/>
      <c r="CEF31" s="12"/>
      <c r="CEG31" s="12"/>
      <c r="CEH31" s="12"/>
      <c r="CEI31" s="12"/>
      <c r="CEJ31" s="12"/>
      <c r="CEK31" s="12"/>
      <c r="CEL31" s="12"/>
      <c r="CEM31" s="12"/>
      <c r="CEN31" s="12"/>
      <c r="CEO31" s="12"/>
      <c r="CEP31" s="12"/>
      <c r="CEQ31" s="12"/>
      <c r="CER31" s="12"/>
      <c r="CES31" s="12"/>
      <c r="CET31" s="12"/>
      <c r="CEU31" s="12"/>
      <c r="CEV31" s="12"/>
      <c r="CEW31" s="12"/>
      <c r="CEX31" s="12"/>
      <c r="CEY31" s="12"/>
      <c r="CEZ31" s="12"/>
      <c r="CFA31" s="12"/>
      <c r="CFB31" s="12"/>
      <c r="CFC31" s="12"/>
      <c r="CFD31" s="12"/>
      <c r="CFE31" s="12"/>
      <c r="CFF31" s="12"/>
      <c r="CFG31" s="12"/>
      <c r="CFH31" s="12"/>
      <c r="CFI31" s="12"/>
      <c r="CFJ31" s="12"/>
      <c r="CFK31" s="12"/>
      <c r="CFL31" s="12"/>
      <c r="CFM31" s="12"/>
      <c r="CFN31" s="12"/>
      <c r="CFO31" s="12"/>
      <c r="CFP31" s="12"/>
      <c r="CFQ31" s="12"/>
      <c r="CFR31" s="12"/>
      <c r="CFS31" s="12"/>
      <c r="CFT31" s="12"/>
      <c r="CFU31" s="12"/>
      <c r="CFV31" s="12"/>
      <c r="CFW31" s="12"/>
      <c r="CFX31" s="12"/>
      <c r="CFY31" s="12"/>
      <c r="CFZ31" s="12"/>
      <c r="CGA31" s="12"/>
      <c r="CGB31" s="12"/>
      <c r="CGC31" s="12"/>
      <c r="CGD31" s="12"/>
      <c r="CGE31" s="12"/>
      <c r="CGF31" s="12"/>
      <c r="CGG31" s="12"/>
      <c r="CGH31" s="12"/>
      <c r="CGI31" s="12"/>
      <c r="CGJ31" s="12"/>
      <c r="CGK31" s="12"/>
      <c r="CGL31" s="12"/>
      <c r="CGM31" s="12"/>
      <c r="CGN31" s="12"/>
      <c r="CGO31" s="12"/>
      <c r="CGP31" s="12"/>
      <c r="CGQ31" s="12"/>
      <c r="CGR31" s="12"/>
      <c r="CGS31" s="12"/>
      <c r="CGT31" s="12"/>
      <c r="CGU31" s="12"/>
      <c r="CGV31" s="12"/>
      <c r="CGW31" s="12"/>
      <c r="CGX31" s="12"/>
      <c r="CGY31" s="12"/>
      <c r="CGZ31" s="12"/>
      <c r="CHA31" s="12"/>
      <c r="CHB31" s="12"/>
      <c r="CHC31" s="12"/>
      <c r="CHD31" s="12"/>
      <c r="CHE31" s="12"/>
      <c r="CHF31" s="12"/>
      <c r="CHG31" s="12"/>
      <c r="CHH31" s="12"/>
      <c r="CHI31" s="12"/>
      <c r="CHJ31" s="12"/>
      <c r="CHK31" s="12"/>
      <c r="CHL31" s="12"/>
      <c r="CHM31" s="12"/>
      <c r="CHN31" s="12"/>
      <c r="CHO31" s="12"/>
      <c r="CHP31" s="12"/>
      <c r="CHQ31" s="12"/>
      <c r="CHR31" s="12"/>
      <c r="CHS31" s="12"/>
      <c r="CHT31" s="12"/>
      <c r="CHU31" s="12"/>
      <c r="CHV31" s="12"/>
      <c r="CHW31" s="12"/>
      <c r="CHX31" s="12"/>
      <c r="CHY31" s="12"/>
      <c r="CHZ31" s="12"/>
      <c r="CIA31" s="12"/>
      <c r="CIB31" s="12"/>
      <c r="CIC31" s="12"/>
      <c r="CID31" s="12"/>
      <c r="CIE31" s="12"/>
      <c r="CIF31" s="12"/>
      <c r="CIG31" s="12"/>
      <c r="CIH31" s="12"/>
      <c r="CII31" s="12"/>
      <c r="CIJ31" s="12"/>
      <c r="CIK31" s="12"/>
      <c r="CIL31" s="12"/>
      <c r="CIM31" s="12"/>
      <c r="CIN31" s="12"/>
      <c r="CIO31" s="12"/>
      <c r="CIP31" s="12"/>
      <c r="CIQ31" s="12"/>
      <c r="CIR31" s="12"/>
      <c r="CIS31" s="12"/>
      <c r="CIT31" s="12"/>
      <c r="CIU31" s="12"/>
      <c r="CIV31" s="12"/>
      <c r="CIW31" s="12"/>
      <c r="CIX31" s="12"/>
      <c r="CIY31" s="12"/>
      <c r="CIZ31" s="12"/>
      <c r="CJA31" s="12"/>
      <c r="CJB31" s="12"/>
      <c r="CJC31" s="12"/>
      <c r="CJD31" s="12"/>
      <c r="CJE31" s="12"/>
      <c r="CJF31" s="12"/>
      <c r="CJG31" s="12"/>
      <c r="CJH31" s="12"/>
      <c r="CJI31" s="12"/>
      <c r="CJJ31" s="12"/>
      <c r="CJK31" s="12"/>
      <c r="CJL31" s="12"/>
      <c r="CJM31" s="12"/>
      <c r="CJN31" s="12"/>
      <c r="CJO31" s="12"/>
      <c r="CJP31" s="12"/>
      <c r="CJQ31" s="12"/>
      <c r="CJR31" s="12"/>
      <c r="CJS31" s="12"/>
      <c r="CJT31" s="12"/>
      <c r="CJU31" s="12"/>
      <c r="CJV31" s="12"/>
      <c r="CJW31" s="12"/>
      <c r="CJX31" s="12"/>
      <c r="CJY31" s="12"/>
      <c r="CJZ31" s="12"/>
      <c r="CKA31" s="12"/>
      <c r="CKB31" s="12"/>
      <c r="CKC31" s="12"/>
      <c r="CKD31" s="12"/>
      <c r="CKE31" s="12"/>
      <c r="CKF31" s="12"/>
      <c r="CKG31" s="12"/>
      <c r="CKH31" s="12"/>
      <c r="CKI31" s="12"/>
      <c r="CKJ31" s="12"/>
      <c r="CKK31" s="12"/>
      <c r="CKL31" s="12"/>
      <c r="CKM31" s="12"/>
      <c r="CKN31" s="12"/>
      <c r="CKO31" s="12"/>
      <c r="CKP31" s="12"/>
      <c r="CKQ31" s="12"/>
      <c r="CKR31" s="12"/>
      <c r="CKS31" s="12"/>
      <c r="CKT31" s="12"/>
      <c r="CKU31" s="12"/>
      <c r="CKV31" s="12"/>
      <c r="CKW31" s="12"/>
      <c r="CKX31" s="12"/>
      <c r="CKY31" s="12"/>
      <c r="CKZ31" s="12"/>
      <c r="CLA31" s="12"/>
      <c r="CLB31" s="12"/>
      <c r="CLC31" s="12"/>
      <c r="CLD31" s="12"/>
      <c r="CLE31" s="12"/>
      <c r="CLF31" s="12"/>
      <c r="CLG31" s="12"/>
      <c r="CLH31" s="12"/>
      <c r="CLI31" s="12"/>
      <c r="CLJ31" s="12"/>
      <c r="CLK31" s="12"/>
      <c r="CLL31" s="12"/>
      <c r="CLM31" s="12"/>
      <c r="CLN31" s="12"/>
      <c r="CLO31" s="12"/>
      <c r="CLP31" s="12"/>
      <c r="CLQ31" s="12"/>
      <c r="CLR31" s="12"/>
      <c r="CLS31" s="12"/>
      <c r="CLT31" s="12"/>
      <c r="CLU31" s="12"/>
      <c r="CLV31" s="12"/>
      <c r="CLW31" s="12"/>
      <c r="CLX31" s="12"/>
      <c r="CLY31" s="12"/>
      <c r="CLZ31" s="12"/>
      <c r="CMA31" s="12"/>
      <c r="CMB31" s="12"/>
      <c r="CMC31" s="12"/>
      <c r="CMD31" s="12"/>
      <c r="CME31" s="12"/>
      <c r="CMF31" s="12"/>
      <c r="CMG31" s="12"/>
      <c r="CMH31" s="12"/>
      <c r="CMI31" s="12"/>
      <c r="CMJ31" s="12"/>
      <c r="CMK31" s="12"/>
      <c r="CML31" s="12"/>
      <c r="CMM31" s="12"/>
      <c r="CMN31" s="12"/>
      <c r="CMO31" s="12"/>
      <c r="CMP31" s="12"/>
      <c r="CMQ31" s="12"/>
      <c r="CMR31" s="12"/>
      <c r="CMS31" s="12"/>
      <c r="CMT31" s="12"/>
      <c r="CMU31" s="12"/>
      <c r="CMV31" s="12"/>
      <c r="CMW31" s="12"/>
      <c r="CMX31" s="12"/>
      <c r="CMY31" s="12"/>
      <c r="CMZ31" s="12"/>
      <c r="CNA31" s="12"/>
      <c r="CNB31" s="12"/>
      <c r="CNC31" s="12"/>
      <c r="CND31" s="12"/>
      <c r="CNE31" s="12"/>
      <c r="CNF31" s="12"/>
      <c r="CNG31" s="12"/>
      <c r="CNH31" s="12"/>
      <c r="CNI31" s="12"/>
      <c r="CNJ31" s="12"/>
      <c r="CNK31" s="12"/>
      <c r="CNL31" s="12"/>
      <c r="CNM31" s="12"/>
      <c r="CNN31" s="12"/>
      <c r="CNO31" s="12"/>
      <c r="CNP31" s="12"/>
      <c r="CNQ31" s="12"/>
      <c r="CNR31" s="12"/>
      <c r="CNS31" s="12"/>
      <c r="CNT31" s="12"/>
      <c r="CNU31" s="12"/>
      <c r="CNV31" s="12"/>
      <c r="CNW31" s="12"/>
      <c r="CNX31" s="12"/>
      <c r="CNY31" s="12"/>
      <c r="CNZ31" s="12"/>
      <c r="COA31" s="12"/>
      <c r="COB31" s="12"/>
      <c r="COC31" s="12"/>
      <c r="COD31" s="12"/>
      <c r="COE31" s="12"/>
      <c r="COF31" s="12"/>
      <c r="COG31" s="12"/>
      <c r="COH31" s="12"/>
      <c r="COI31" s="12"/>
      <c r="COJ31" s="12"/>
      <c r="COK31" s="12"/>
      <c r="COL31" s="12"/>
      <c r="COM31" s="12"/>
      <c r="CON31" s="12"/>
      <c r="COO31" s="12"/>
      <c r="COP31" s="12"/>
      <c r="COQ31" s="12"/>
      <c r="COR31" s="12"/>
      <c r="COS31" s="12"/>
      <c r="COT31" s="12"/>
      <c r="COU31" s="12"/>
      <c r="COV31" s="12"/>
      <c r="COW31" s="12"/>
      <c r="COX31" s="12"/>
      <c r="COY31" s="12"/>
      <c r="COZ31" s="12"/>
      <c r="CPA31" s="12"/>
      <c r="CPB31" s="12"/>
      <c r="CPC31" s="12"/>
      <c r="CPD31" s="12"/>
      <c r="CPE31" s="12"/>
      <c r="CPF31" s="12"/>
      <c r="CPG31" s="12"/>
      <c r="CPH31" s="12"/>
      <c r="CPI31" s="12"/>
      <c r="CPJ31" s="12"/>
      <c r="CPK31" s="12"/>
      <c r="CPL31" s="12"/>
      <c r="CPM31" s="12"/>
      <c r="CPN31" s="12"/>
      <c r="CPO31" s="12"/>
      <c r="CPP31" s="12"/>
      <c r="CPQ31" s="12"/>
      <c r="CPR31" s="12"/>
      <c r="CPS31" s="12"/>
      <c r="CPT31" s="12"/>
      <c r="CPU31" s="12"/>
      <c r="CPV31" s="12"/>
      <c r="CPW31" s="12"/>
      <c r="CPX31" s="12"/>
      <c r="CPY31" s="12"/>
      <c r="CPZ31" s="12"/>
      <c r="CQA31" s="12"/>
      <c r="CQB31" s="12"/>
      <c r="CQC31" s="12"/>
      <c r="CQD31" s="12"/>
      <c r="CQE31" s="12"/>
      <c r="CQF31" s="12"/>
      <c r="CQG31" s="12"/>
      <c r="CQH31" s="12"/>
      <c r="CQI31" s="12"/>
      <c r="CQJ31" s="12"/>
      <c r="CQK31" s="12"/>
      <c r="CQL31" s="12"/>
      <c r="CQM31" s="12"/>
      <c r="CQN31" s="12"/>
      <c r="CQO31" s="12"/>
      <c r="CQP31" s="12"/>
      <c r="CQQ31" s="12"/>
      <c r="CQR31" s="12"/>
      <c r="CQS31" s="12"/>
      <c r="CQT31" s="12"/>
      <c r="CQU31" s="12"/>
      <c r="CQV31" s="12"/>
      <c r="CQW31" s="12"/>
      <c r="CQX31" s="12"/>
      <c r="CQY31" s="12"/>
      <c r="CQZ31" s="12"/>
      <c r="CRA31" s="12"/>
      <c r="CRB31" s="12"/>
      <c r="CRC31" s="12"/>
      <c r="CRD31" s="12"/>
      <c r="CRE31" s="12"/>
      <c r="CRF31" s="12"/>
      <c r="CRG31" s="12"/>
      <c r="CRH31" s="12"/>
      <c r="CRI31" s="12"/>
      <c r="CRJ31" s="12"/>
      <c r="CRK31" s="12"/>
      <c r="CRL31" s="12"/>
      <c r="CRM31" s="12"/>
      <c r="CRN31" s="12"/>
      <c r="CRO31" s="12"/>
      <c r="CRP31" s="12"/>
      <c r="CRQ31" s="12"/>
      <c r="CRR31" s="12"/>
      <c r="CRS31" s="12"/>
      <c r="CRT31" s="12"/>
      <c r="CRU31" s="12"/>
      <c r="CRV31" s="12"/>
      <c r="CRW31" s="12"/>
      <c r="CRX31" s="12"/>
      <c r="CRY31" s="12"/>
      <c r="CRZ31" s="12"/>
      <c r="CSA31" s="12"/>
      <c r="CSB31" s="12"/>
      <c r="CSC31" s="12"/>
      <c r="CSD31" s="12"/>
      <c r="CSE31" s="12"/>
      <c r="CSF31" s="12"/>
      <c r="CSG31" s="12"/>
      <c r="CSH31" s="12"/>
      <c r="CSI31" s="12"/>
      <c r="CSJ31" s="12"/>
      <c r="CSK31" s="12"/>
      <c r="CSL31" s="12"/>
      <c r="CSM31" s="12"/>
      <c r="CSN31" s="12"/>
      <c r="CSO31" s="12"/>
      <c r="CSP31" s="12"/>
      <c r="CSQ31" s="12"/>
      <c r="CSR31" s="12"/>
      <c r="CSS31" s="12"/>
      <c r="CST31" s="12"/>
      <c r="CSU31" s="12"/>
      <c r="CSV31" s="12"/>
      <c r="CSW31" s="12"/>
      <c r="CSX31" s="12"/>
      <c r="CSY31" s="12"/>
      <c r="CSZ31" s="12"/>
      <c r="CTA31" s="12"/>
      <c r="CTB31" s="12"/>
      <c r="CTC31" s="12"/>
      <c r="CTD31" s="12"/>
      <c r="CTE31" s="12"/>
      <c r="CTF31" s="12"/>
      <c r="CTG31" s="12"/>
      <c r="CTH31" s="12"/>
      <c r="CTI31" s="12"/>
      <c r="CTJ31" s="12"/>
      <c r="CTK31" s="12"/>
      <c r="CTL31" s="12"/>
      <c r="CTM31" s="12"/>
      <c r="CTN31" s="12"/>
      <c r="CTO31" s="12"/>
      <c r="CTP31" s="12"/>
      <c r="CTQ31" s="12"/>
      <c r="CTR31" s="12"/>
      <c r="CTS31" s="12"/>
      <c r="CTT31" s="12"/>
      <c r="CTU31" s="12"/>
      <c r="CTV31" s="12"/>
      <c r="CTW31" s="12"/>
      <c r="CTX31" s="12"/>
      <c r="CTY31" s="12"/>
      <c r="CTZ31" s="12"/>
      <c r="CUA31" s="12"/>
      <c r="CUB31" s="12"/>
      <c r="CUC31" s="12"/>
      <c r="CUD31" s="12"/>
      <c r="CUE31" s="12"/>
      <c r="CUF31" s="12"/>
      <c r="CUG31" s="12"/>
      <c r="CUH31" s="12"/>
      <c r="CUI31" s="12"/>
      <c r="CUJ31" s="12"/>
      <c r="CUK31" s="12"/>
      <c r="CUL31" s="12"/>
      <c r="CUM31" s="12"/>
      <c r="CUN31" s="12"/>
      <c r="CUO31" s="12"/>
      <c r="CUP31" s="12"/>
      <c r="CUQ31" s="12"/>
      <c r="CUR31" s="12"/>
      <c r="CUS31" s="12"/>
      <c r="CUT31" s="12"/>
      <c r="CUU31" s="12"/>
      <c r="CUV31" s="12"/>
      <c r="CUW31" s="12"/>
      <c r="CUX31" s="12"/>
      <c r="CUY31" s="12"/>
      <c r="CUZ31" s="12"/>
      <c r="CVA31" s="12"/>
      <c r="CVB31" s="12"/>
      <c r="CVC31" s="12"/>
      <c r="CVD31" s="12"/>
      <c r="CVE31" s="12"/>
      <c r="CVF31" s="12"/>
      <c r="CVG31" s="12"/>
      <c r="CVH31" s="12"/>
      <c r="CVI31" s="12"/>
      <c r="CVJ31" s="12"/>
      <c r="CVK31" s="12"/>
      <c r="CVL31" s="12"/>
      <c r="CVM31" s="12"/>
      <c r="CVN31" s="12"/>
      <c r="CVO31" s="12"/>
      <c r="CVP31" s="12"/>
      <c r="CVQ31" s="12"/>
      <c r="CVR31" s="12"/>
      <c r="CVS31" s="12"/>
      <c r="CVT31" s="12"/>
      <c r="CVU31" s="12"/>
      <c r="CVV31" s="12"/>
      <c r="CVW31" s="12"/>
      <c r="CVX31" s="12"/>
      <c r="CVY31" s="12"/>
      <c r="CVZ31" s="12"/>
      <c r="CWA31" s="12"/>
      <c r="CWB31" s="12"/>
      <c r="CWC31" s="12"/>
      <c r="CWD31" s="12"/>
      <c r="CWE31" s="12"/>
      <c r="CWF31" s="12"/>
      <c r="CWG31" s="12"/>
      <c r="CWH31" s="12"/>
      <c r="CWI31" s="12"/>
      <c r="CWJ31" s="12"/>
      <c r="CWK31" s="12"/>
      <c r="CWL31" s="12"/>
      <c r="CWM31" s="12"/>
      <c r="CWN31" s="12"/>
      <c r="CWO31" s="12"/>
      <c r="CWP31" s="12"/>
      <c r="CWQ31" s="12"/>
      <c r="CWR31" s="12"/>
      <c r="CWS31" s="12"/>
      <c r="CWT31" s="12"/>
      <c r="CWU31" s="12"/>
      <c r="CWV31" s="12"/>
      <c r="CWW31" s="12"/>
      <c r="CWX31" s="12"/>
      <c r="CWY31" s="12"/>
      <c r="CWZ31" s="12"/>
      <c r="CXA31" s="12"/>
      <c r="CXB31" s="12"/>
      <c r="CXC31" s="12"/>
      <c r="CXD31" s="12"/>
      <c r="CXE31" s="12"/>
      <c r="CXF31" s="12"/>
      <c r="CXG31" s="12"/>
      <c r="CXH31" s="12"/>
      <c r="CXI31" s="12"/>
      <c r="CXJ31" s="12"/>
      <c r="CXK31" s="12"/>
      <c r="CXL31" s="12"/>
      <c r="CXM31" s="12"/>
      <c r="CXN31" s="12"/>
      <c r="CXO31" s="12"/>
      <c r="CXP31" s="12"/>
      <c r="CXQ31" s="12"/>
      <c r="CXR31" s="12"/>
      <c r="CXS31" s="12"/>
      <c r="CXT31" s="12"/>
      <c r="CXU31" s="12"/>
      <c r="CXV31" s="12"/>
      <c r="CXW31" s="12"/>
      <c r="CXX31" s="12"/>
      <c r="CXY31" s="12"/>
      <c r="CXZ31" s="12"/>
      <c r="CYA31" s="12"/>
      <c r="CYB31" s="12"/>
      <c r="CYC31" s="12"/>
      <c r="CYD31" s="12"/>
      <c r="CYE31" s="12"/>
      <c r="CYF31" s="12"/>
      <c r="CYG31" s="12"/>
      <c r="CYH31" s="12"/>
      <c r="CYI31" s="12"/>
      <c r="CYJ31" s="12"/>
      <c r="CYK31" s="12"/>
      <c r="CYL31" s="12"/>
      <c r="CYM31" s="12"/>
      <c r="CYN31" s="12"/>
      <c r="CYO31" s="12"/>
      <c r="CYP31" s="12"/>
      <c r="CYQ31" s="12"/>
      <c r="CYR31" s="12"/>
      <c r="CYS31" s="12"/>
      <c r="CYT31" s="12"/>
      <c r="CYU31" s="12"/>
      <c r="CYV31" s="12"/>
      <c r="CYW31" s="12"/>
      <c r="CYX31" s="12"/>
      <c r="CYY31" s="12"/>
      <c r="CYZ31" s="12"/>
      <c r="CZA31" s="12"/>
      <c r="CZB31" s="12"/>
      <c r="CZC31" s="12"/>
      <c r="CZD31" s="12"/>
      <c r="CZE31" s="12"/>
      <c r="CZF31" s="12"/>
      <c r="CZG31" s="12"/>
      <c r="CZH31" s="12"/>
      <c r="CZI31" s="12"/>
      <c r="CZJ31" s="12"/>
      <c r="CZK31" s="12"/>
      <c r="CZL31" s="12"/>
      <c r="CZM31" s="12"/>
      <c r="CZN31" s="12"/>
      <c r="CZO31" s="12"/>
      <c r="CZP31" s="12"/>
      <c r="CZQ31" s="12"/>
      <c r="CZR31" s="12"/>
      <c r="CZS31" s="12"/>
      <c r="CZT31" s="12"/>
      <c r="CZU31" s="12"/>
      <c r="CZV31" s="12"/>
      <c r="CZW31" s="12"/>
      <c r="CZX31" s="12"/>
      <c r="CZY31" s="12"/>
      <c r="CZZ31" s="12"/>
      <c r="DAA31" s="12"/>
      <c r="DAB31" s="12"/>
      <c r="DAC31" s="12"/>
      <c r="DAD31" s="12"/>
      <c r="DAE31" s="12"/>
      <c r="DAF31" s="12"/>
      <c r="DAG31" s="12"/>
      <c r="DAH31" s="12"/>
      <c r="DAI31" s="12"/>
      <c r="DAJ31" s="12"/>
      <c r="DAK31" s="12"/>
      <c r="DAL31" s="12"/>
      <c r="DAM31" s="12"/>
      <c r="DAN31" s="12"/>
      <c r="DAO31" s="12"/>
      <c r="DAP31" s="12"/>
      <c r="DAQ31" s="12"/>
      <c r="DAR31" s="12"/>
      <c r="DAS31" s="12"/>
      <c r="DAT31" s="12"/>
      <c r="DAU31" s="12"/>
      <c r="DAV31" s="12"/>
      <c r="DAW31" s="12"/>
      <c r="DAX31" s="12"/>
      <c r="DAY31" s="12"/>
      <c r="DAZ31" s="12"/>
      <c r="DBA31" s="12"/>
      <c r="DBB31" s="12"/>
      <c r="DBC31" s="12"/>
      <c r="DBD31" s="12"/>
      <c r="DBE31" s="12"/>
      <c r="DBF31" s="12"/>
      <c r="DBG31" s="12"/>
      <c r="DBH31" s="12"/>
      <c r="DBI31" s="12"/>
      <c r="DBJ31" s="12"/>
      <c r="DBK31" s="12"/>
      <c r="DBL31" s="12"/>
      <c r="DBM31" s="12"/>
    </row>
    <row r="32" spans="1:2769" s="11" customFormat="1" ht="227" customHeight="1">
      <c r="A32" s="80" t="s">
        <v>114</v>
      </c>
      <c r="B32" s="89" t="s">
        <v>388</v>
      </c>
      <c r="C32" s="80" t="s">
        <v>48</v>
      </c>
      <c r="D32" s="80" t="s">
        <v>1193</v>
      </c>
      <c r="E32" s="80" t="s">
        <v>1583</v>
      </c>
      <c r="F32" s="80" t="s">
        <v>102</v>
      </c>
      <c r="G32" s="80" t="s">
        <v>171</v>
      </c>
      <c r="H32" s="80" t="s">
        <v>1299</v>
      </c>
      <c r="I32" s="80" t="s">
        <v>199</v>
      </c>
      <c r="J32" s="80" t="s">
        <v>199</v>
      </c>
      <c r="K32" s="80" t="s">
        <v>77</v>
      </c>
      <c r="L32" s="80" t="s">
        <v>83</v>
      </c>
      <c r="M32" s="90">
        <v>42474</v>
      </c>
      <c r="N32" s="80" t="s">
        <v>95</v>
      </c>
      <c r="O32" s="80">
        <v>-25.4724</v>
      </c>
      <c r="P32" s="80">
        <v>31.096800000000002</v>
      </c>
      <c r="Q32" s="80" t="s">
        <v>1970</v>
      </c>
      <c r="R32" s="80" t="s">
        <v>199</v>
      </c>
      <c r="S32" s="80" t="s">
        <v>80</v>
      </c>
      <c r="T32" s="80" t="s">
        <v>136</v>
      </c>
      <c r="U32" s="80" t="s">
        <v>38</v>
      </c>
      <c r="V32" s="80" t="s">
        <v>127</v>
      </c>
      <c r="W32" s="80" t="s">
        <v>44</v>
      </c>
      <c r="X32" s="80" t="s">
        <v>82</v>
      </c>
      <c r="Y32" s="80" t="s">
        <v>199</v>
      </c>
      <c r="Z32" s="80" t="s">
        <v>199</v>
      </c>
      <c r="AA32" s="89" t="s">
        <v>157</v>
      </c>
      <c r="AB32" s="89" t="s">
        <v>307</v>
      </c>
      <c r="AC32" s="80" t="s">
        <v>1720</v>
      </c>
      <c r="AD32" s="80" t="s">
        <v>36</v>
      </c>
      <c r="AE32" s="80" t="s">
        <v>199</v>
      </c>
      <c r="AF32" s="80" t="s">
        <v>199</v>
      </c>
      <c r="AG32" s="80" t="s">
        <v>199</v>
      </c>
      <c r="AH32" s="80" t="s">
        <v>199</v>
      </c>
      <c r="AI32" s="80" t="s">
        <v>199</v>
      </c>
      <c r="AJ32" s="80" t="s">
        <v>199</v>
      </c>
      <c r="AK32" s="80" t="s">
        <v>199</v>
      </c>
      <c r="AL32" s="80" t="s">
        <v>199</v>
      </c>
      <c r="AM32" s="80"/>
      <c r="AN32" s="80" t="s">
        <v>22</v>
      </c>
      <c r="AO32" s="80" t="s">
        <v>83</v>
      </c>
      <c r="AP32" s="80" t="s">
        <v>1339</v>
      </c>
      <c r="AQ32" s="80" t="s">
        <v>46</v>
      </c>
      <c r="AR32" s="80" t="s">
        <v>199</v>
      </c>
      <c r="AS32" s="80" t="s">
        <v>199</v>
      </c>
      <c r="AT32" s="90" t="s">
        <v>199</v>
      </c>
      <c r="AU32" s="80" t="s">
        <v>101</v>
      </c>
      <c r="AV32" s="80" t="s">
        <v>2117</v>
      </c>
      <c r="AW32" s="95" t="s">
        <v>1645</v>
      </c>
      <c r="AX32" s="80" t="s">
        <v>105</v>
      </c>
      <c r="AY32" s="80" t="s">
        <v>138</v>
      </c>
      <c r="AZ32" s="80" t="s">
        <v>535</v>
      </c>
      <c r="BA32" s="80"/>
      <c r="BB32" s="80" t="s">
        <v>94</v>
      </c>
      <c r="BC32" s="94">
        <v>42474</v>
      </c>
      <c r="BD32" s="12"/>
      <c r="BE32" s="12"/>
      <c r="BF32" s="12"/>
      <c r="BG32" s="12"/>
      <c r="BH32" s="12"/>
      <c r="BI32" s="12"/>
      <c r="BJ32" s="12"/>
      <c r="BK32" s="12"/>
      <c r="BL32" s="12"/>
      <c r="BM32" s="12"/>
      <c r="BN32" s="12"/>
      <c r="BO32" s="12"/>
      <c r="BP32" s="12"/>
      <c r="BQ32" s="12"/>
      <c r="BR32" s="12"/>
      <c r="BS32" s="12"/>
      <c r="BT32" s="12"/>
      <c r="BU32" s="12"/>
      <c r="BV32" s="12"/>
      <c r="BW32" s="12"/>
      <c r="BX32" s="12"/>
      <c r="BY32" s="12"/>
      <c r="BZ32" s="12"/>
      <c r="CA32" s="12"/>
      <c r="CB32" s="12"/>
      <c r="CC32" s="12"/>
      <c r="CD32" s="12"/>
      <c r="CE32" s="12"/>
      <c r="CF32" s="12"/>
      <c r="CG32" s="12"/>
      <c r="CH32" s="12"/>
      <c r="CI32" s="12"/>
      <c r="CJ32" s="12"/>
      <c r="CK32" s="12"/>
      <c r="CL32" s="12"/>
      <c r="CM32" s="12"/>
      <c r="CN32" s="12"/>
      <c r="CO32" s="12"/>
      <c r="CP32" s="12"/>
      <c r="CQ32" s="12"/>
      <c r="CR32" s="12"/>
      <c r="CS32" s="12"/>
      <c r="CT32" s="12"/>
      <c r="CU32" s="12"/>
      <c r="CV32" s="12"/>
      <c r="CW32" s="12"/>
      <c r="CX32" s="12"/>
      <c r="CY32" s="12"/>
      <c r="CZ32" s="12"/>
      <c r="DA32" s="12"/>
      <c r="DB32" s="12"/>
      <c r="DC32" s="12"/>
      <c r="DD32" s="12"/>
      <c r="DE32" s="12"/>
      <c r="DF32" s="12"/>
      <c r="DG32" s="12"/>
      <c r="DH32" s="12"/>
      <c r="DI32" s="12"/>
      <c r="DJ32" s="12"/>
      <c r="DK32" s="12"/>
      <c r="DL32" s="12"/>
      <c r="DM32" s="12"/>
      <c r="DN32" s="12"/>
      <c r="DO32" s="12"/>
      <c r="DP32" s="12"/>
      <c r="DQ32" s="12"/>
      <c r="DR32" s="12"/>
      <c r="DS32" s="12"/>
      <c r="DT32" s="12"/>
      <c r="DU32" s="12"/>
      <c r="DV32" s="12"/>
      <c r="DW32" s="12"/>
      <c r="DX32" s="12"/>
      <c r="DY32" s="12"/>
      <c r="DZ32" s="12"/>
      <c r="EA32" s="12"/>
      <c r="EB32" s="12"/>
      <c r="EC32" s="12"/>
      <c r="ED32" s="12"/>
      <c r="EE32" s="12"/>
      <c r="EF32" s="12"/>
      <c r="EG32" s="12"/>
      <c r="EH32" s="12"/>
      <c r="EI32" s="12"/>
      <c r="EJ32" s="12"/>
      <c r="EK32" s="12"/>
      <c r="EL32" s="12"/>
      <c r="EM32" s="12"/>
      <c r="EN32" s="12"/>
      <c r="EO32" s="12"/>
      <c r="EP32" s="12"/>
      <c r="EQ32" s="12"/>
      <c r="ER32" s="12"/>
      <c r="ES32" s="12"/>
      <c r="ET32" s="12"/>
      <c r="EU32" s="12"/>
      <c r="EV32" s="12"/>
      <c r="EW32" s="12"/>
      <c r="EX32" s="12"/>
      <c r="EY32" s="12"/>
      <c r="EZ32" s="12"/>
      <c r="FA32" s="12"/>
      <c r="FB32" s="12"/>
      <c r="FC32" s="12"/>
      <c r="FD32" s="12"/>
      <c r="FE32" s="12"/>
      <c r="FF32" s="12"/>
      <c r="FG32" s="12"/>
      <c r="FH32" s="12"/>
      <c r="FI32" s="12"/>
      <c r="FJ32" s="12"/>
      <c r="FK32" s="12"/>
      <c r="FL32" s="12"/>
      <c r="FM32" s="12"/>
      <c r="FN32" s="12"/>
      <c r="FO32" s="12"/>
      <c r="FP32" s="12"/>
      <c r="FQ32" s="12"/>
      <c r="FR32" s="12"/>
      <c r="FS32" s="12"/>
      <c r="FT32" s="12"/>
      <c r="FU32" s="12"/>
      <c r="FV32" s="12"/>
      <c r="FW32" s="12"/>
      <c r="FX32" s="12"/>
      <c r="FY32" s="12"/>
      <c r="FZ32" s="12"/>
      <c r="GA32" s="12"/>
      <c r="GB32" s="12"/>
      <c r="GC32" s="12"/>
      <c r="GD32" s="12"/>
      <c r="GE32" s="12"/>
      <c r="GF32" s="12"/>
      <c r="GG32" s="12"/>
      <c r="GH32" s="12"/>
      <c r="GI32" s="12"/>
      <c r="GJ32" s="12"/>
      <c r="GK32" s="12"/>
      <c r="GL32" s="12"/>
      <c r="GM32" s="12"/>
      <c r="GN32" s="12"/>
      <c r="GO32" s="12"/>
      <c r="GP32" s="12"/>
      <c r="GQ32" s="12"/>
      <c r="GR32" s="12"/>
      <c r="GS32" s="12"/>
      <c r="GT32" s="12"/>
      <c r="GU32" s="12"/>
      <c r="GV32" s="12"/>
      <c r="GW32" s="12"/>
      <c r="GX32" s="12"/>
      <c r="GY32" s="12"/>
      <c r="GZ32" s="12"/>
      <c r="HA32" s="12"/>
      <c r="HB32" s="12"/>
      <c r="HC32" s="12"/>
      <c r="HD32" s="12"/>
      <c r="HE32" s="12"/>
      <c r="HF32" s="12"/>
      <c r="HG32" s="12"/>
      <c r="HH32" s="12"/>
      <c r="HI32" s="12"/>
      <c r="HJ32" s="12"/>
      <c r="HK32" s="12"/>
      <c r="HL32" s="12"/>
      <c r="HM32" s="12"/>
      <c r="HN32" s="12"/>
      <c r="HO32" s="12"/>
      <c r="HP32" s="12"/>
      <c r="HQ32" s="12"/>
      <c r="HR32" s="12"/>
      <c r="HS32" s="12"/>
      <c r="HT32" s="12"/>
      <c r="HU32" s="12"/>
      <c r="HV32" s="12"/>
      <c r="HW32" s="12"/>
      <c r="HX32" s="12"/>
      <c r="HY32" s="12"/>
      <c r="HZ32" s="12"/>
      <c r="IA32" s="12"/>
      <c r="IB32" s="12"/>
      <c r="IC32" s="12"/>
      <c r="ID32" s="12"/>
      <c r="IE32" s="12"/>
      <c r="IF32" s="12"/>
      <c r="IG32" s="12"/>
      <c r="IH32" s="12"/>
      <c r="II32" s="12"/>
      <c r="IJ32" s="12"/>
      <c r="IK32" s="12"/>
      <c r="IL32" s="12"/>
      <c r="IM32" s="12"/>
      <c r="IN32" s="12"/>
      <c r="IO32" s="12"/>
      <c r="IP32" s="12"/>
      <c r="IQ32" s="12"/>
      <c r="IR32" s="12"/>
      <c r="IS32" s="12"/>
      <c r="IT32" s="12"/>
      <c r="IU32" s="12"/>
      <c r="IV32" s="12"/>
      <c r="IW32" s="12"/>
      <c r="IX32" s="12"/>
      <c r="IY32" s="12"/>
      <c r="IZ32" s="12"/>
      <c r="JA32" s="12"/>
      <c r="JB32" s="12"/>
      <c r="JC32" s="12"/>
      <c r="JD32" s="12"/>
      <c r="JE32" s="12"/>
      <c r="JF32" s="12"/>
      <c r="JG32" s="12"/>
      <c r="JH32" s="12"/>
      <c r="JI32" s="12"/>
      <c r="JJ32" s="12"/>
      <c r="JK32" s="12"/>
      <c r="JL32" s="12"/>
      <c r="JM32" s="12"/>
      <c r="JN32" s="12"/>
      <c r="JO32" s="12"/>
      <c r="JP32" s="12"/>
      <c r="JQ32" s="12"/>
      <c r="JR32" s="12"/>
      <c r="JS32" s="12"/>
      <c r="JT32" s="12"/>
      <c r="JU32" s="12"/>
      <c r="JV32" s="12"/>
      <c r="JW32" s="12"/>
      <c r="JX32" s="12"/>
      <c r="JY32" s="12"/>
      <c r="JZ32" s="12"/>
      <c r="KA32" s="12"/>
      <c r="KB32" s="12"/>
      <c r="KC32" s="12"/>
      <c r="KD32" s="12"/>
      <c r="KE32" s="12"/>
      <c r="KF32" s="12"/>
      <c r="KG32" s="12"/>
      <c r="KH32" s="12"/>
      <c r="KI32" s="12"/>
      <c r="KJ32" s="12"/>
      <c r="KK32" s="12"/>
      <c r="KL32" s="12"/>
      <c r="KM32" s="12"/>
      <c r="KN32" s="12"/>
      <c r="KO32" s="12"/>
      <c r="KP32" s="12"/>
      <c r="KQ32" s="12"/>
      <c r="KR32" s="12"/>
      <c r="KS32" s="12"/>
      <c r="KT32" s="12"/>
      <c r="KU32" s="12"/>
      <c r="KV32" s="12"/>
      <c r="KW32" s="12"/>
      <c r="KX32" s="12"/>
      <c r="KY32" s="12"/>
      <c r="KZ32" s="12"/>
      <c r="LA32" s="12"/>
      <c r="LB32" s="12"/>
      <c r="LC32" s="12"/>
      <c r="LD32" s="12"/>
      <c r="LE32" s="12"/>
      <c r="LF32" s="12"/>
      <c r="LG32" s="12"/>
      <c r="LH32" s="12"/>
      <c r="LI32" s="12"/>
      <c r="LJ32" s="12"/>
      <c r="LK32" s="12"/>
      <c r="LL32" s="12"/>
      <c r="LM32" s="12"/>
      <c r="LN32" s="12"/>
      <c r="LO32" s="12"/>
      <c r="LP32" s="12"/>
      <c r="LQ32" s="12"/>
      <c r="LR32" s="12"/>
      <c r="LS32" s="12"/>
      <c r="LT32" s="12"/>
      <c r="LU32" s="12"/>
      <c r="LV32" s="12"/>
      <c r="LW32" s="12"/>
      <c r="LX32" s="12"/>
      <c r="LY32" s="12"/>
      <c r="LZ32" s="12"/>
      <c r="MA32" s="12"/>
      <c r="MB32" s="12"/>
      <c r="MC32" s="12"/>
      <c r="MD32" s="12"/>
      <c r="ME32" s="12"/>
      <c r="MF32" s="12"/>
      <c r="MG32" s="12"/>
      <c r="MH32" s="12"/>
      <c r="MI32" s="12"/>
      <c r="MJ32" s="12"/>
      <c r="MK32" s="12"/>
      <c r="ML32" s="12"/>
      <c r="MM32" s="12"/>
      <c r="MN32" s="12"/>
      <c r="MO32" s="12"/>
      <c r="MP32" s="12"/>
      <c r="MQ32" s="12"/>
      <c r="MR32" s="12"/>
      <c r="MS32" s="12"/>
      <c r="MT32" s="12"/>
      <c r="MU32" s="12"/>
      <c r="MV32" s="12"/>
      <c r="MW32" s="12"/>
      <c r="MX32" s="12"/>
      <c r="MY32" s="12"/>
      <c r="MZ32" s="12"/>
      <c r="NA32" s="12"/>
      <c r="NB32" s="12"/>
      <c r="NC32" s="12"/>
      <c r="ND32" s="12"/>
      <c r="NE32" s="12"/>
      <c r="NF32" s="12"/>
      <c r="NG32" s="12"/>
      <c r="NH32" s="12"/>
      <c r="NI32" s="12"/>
      <c r="NJ32" s="12"/>
      <c r="NK32" s="12"/>
      <c r="NL32" s="12"/>
      <c r="NM32" s="12"/>
      <c r="NN32" s="12"/>
      <c r="NO32" s="12"/>
      <c r="NP32" s="12"/>
      <c r="NQ32" s="12"/>
      <c r="NR32" s="12"/>
      <c r="NS32" s="12"/>
      <c r="NT32" s="12"/>
      <c r="NU32" s="12"/>
      <c r="NV32" s="12"/>
      <c r="NW32" s="12"/>
      <c r="NX32" s="12"/>
      <c r="NY32" s="12"/>
      <c r="NZ32" s="12"/>
      <c r="OA32" s="12"/>
      <c r="OB32" s="12"/>
      <c r="OC32" s="12"/>
      <c r="OD32" s="12"/>
      <c r="OE32" s="12"/>
      <c r="OF32" s="12"/>
      <c r="OG32" s="12"/>
      <c r="OH32" s="12"/>
      <c r="OI32" s="12"/>
      <c r="OJ32" s="12"/>
      <c r="OK32" s="12"/>
      <c r="OL32" s="12"/>
      <c r="OM32" s="12"/>
      <c r="ON32" s="12"/>
      <c r="OO32" s="12"/>
      <c r="OP32" s="12"/>
      <c r="OQ32" s="12"/>
      <c r="OR32" s="12"/>
      <c r="OS32" s="12"/>
      <c r="OT32" s="12"/>
      <c r="OU32" s="12"/>
      <c r="OV32" s="12"/>
      <c r="OW32" s="12"/>
      <c r="OX32" s="12"/>
      <c r="OY32" s="12"/>
      <c r="OZ32" s="12"/>
      <c r="PA32" s="12"/>
      <c r="PB32" s="12"/>
      <c r="PC32" s="12"/>
      <c r="PD32" s="12"/>
      <c r="PE32" s="12"/>
      <c r="PF32" s="12"/>
      <c r="PG32" s="12"/>
      <c r="PH32" s="12"/>
      <c r="PI32" s="12"/>
      <c r="PJ32" s="12"/>
      <c r="PK32" s="12"/>
      <c r="PL32" s="12"/>
      <c r="PM32" s="12"/>
      <c r="PN32" s="12"/>
      <c r="PO32" s="12"/>
      <c r="PP32" s="12"/>
      <c r="PQ32" s="12"/>
      <c r="PR32" s="12"/>
      <c r="PS32" s="12"/>
      <c r="PT32" s="12"/>
      <c r="PU32" s="12"/>
      <c r="PV32" s="12"/>
      <c r="PW32" s="12"/>
      <c r="PX32" s="12"/>
      <c r="PY32" s="12"/>
      <c r="PZ32" s="12"/>
      <c r="QA32" s="12"/>
      <c r="QB32" s="12"/>
      <c r="QC32" s="12"/>
      <c r="QD32" s="12"/>
      <c r="QE32" s="12"/>
      <c r="QF32" s="12"/>
      <c r="QG32" s="12"/>
      <c r="QH32" s="12"/>
      <c r="QI32" s="12"/>
      <c r="QJ32" s="12"/>
      <c r="QK32" s="12"/>
      <c r="QL32" s="12"/>
      <c r="QM32" s="12"/>
      <c r="QN32" s="12"/>
      <c r="QO32" s="12"/>
      <c r="QP32" s="12"/>
      <c r="QQ32" s="12"/>
      <c r="QR32" s="12"/>
      <c r="QS32" s="12"/>
      <c r="QT32" s="12"/>
      <c r="QU32" s="12"/>
      <c r="QV32" s="12"/>
      <c r="QW32" s="12"/>
      <c r="QX32" s="12"/>
      <c r="QY32" s="12"/>
      <c r="QZ32" s="12"/>
      <c r="RA32" s="12"/>
      <c r="RB32" s="12"/>
      <c r="RC32" s="12"/>
      <c r="RD32" s="12"/>
      <c r="RE32" s="12"/>
      <c r="RF32" s="12"/>
      <c r="RG32" s="12"/>
      <c r="RH32" s="12"/>
      <c r="RI32" s="12"/>
      <c r="RJ32" s="12"/>
      <c r="RK32" s="12"/>
      <c r="RL32" s="12"/>
      <c r="RM32" s="12"/>
      <c r="RN32" s="12"/>
      <c r="RO32" s="12"/>
      <c r="RP32" s="12"/>
      <c r="RQ32" s="12"/>
      <c r="RR32" s="12"/>
      <c r="RS32" s="12"/>
      <c r="RT32" s="12"/>
      <c r="RU32" s="12"/>
      <c r="RV32" s="12"/>
      <c r="RW32" s="12"/>
      <c r="RX32" s="12"/>
      <c r="RY32" s="12"/>
      <c r="RZ32" s="12"/>
      <c r="SA32" s="12"/>
      <c r="SB32" s="12"/>
      <c r="SC32" s="12"/>
      <c r="SD32" s="12"/>
      <c r="SE32" s="12"/>
      <c r="SF32" s="12"/>
      <c r="SG32" s="12"/>
      <c r="SH32" s="12"/>
      <c r="SI32" s="12"/>
      <c r="SJ32" s="12"/>
      <c r="SK32" s="12"/>
      <c r="SL32" s="12"/>
      <c r="SM32" s="12"/>
      <c r="SN32" s="12"/>
      <c r="SO32" s="12"/>
      <c r="SP32" s="12"/>
      <c r="SQ32" s="12"/>
      <c r="SR32" s="12"/>
      <c r="SS32" s="12"/>
      <c r="ST32" s="12"/>
      <c r="SU32" s="12"/>
      <c r="SV32" s="12"/>
      <c r="SW32" s="12"/>
      <c r="SX32" s="12"/>
      <c r="SY32" s="12"/>
      <c r="SZ32" s="12"/>
      <c r="TA32" s="12"/>
      <c r="TB32" s="12"/>
      <c r="TC32" s="12"/>
      <c r="TD32" s="12"/>
      <c r="TE32" s="12"/>
      <c r="TF32" s="12"/>
      <c r="TG32" s="12"/>
      <c r="TH32" s="12"/>
      <c r="TI32" s="12"/>
      <c r="TJ32" s="12"/>
      <c r="TK32" s="12"/>
      <c r="TL32" s="12"/>
      <c r="TM32" s="12"/>
      <c r="TN32" s="12"/>
      <c r="TO32" s="12"/>
      <c r="TP32" s="12"/>
      <c r="TQ32" s="12"/>
      <c r="TR32" s="12"/>
      <c r="TS32" s="12"/>
      <c r="TT32" s="12"/>
      <c r="TU32" s="12"/>
      <c r="TV32" s="12"/>
      <c r="TW32" s="12"/>
      <c r="TX32" s="12"/>
      <c r="TY32" s="12"/>
      <c r="TZ32" s="12"/>
      <c r="UA32" s="12"/>
      <c r="UB32" s="12"/>
      <c r="UC32" s="12"/>
      <c r="UD32" s="12"/>
      <c r="UE32" s="12"/>
      <c r="UF32" s="12"/>
      <c r="UG32" s="12"/>
      <c r="UH32" s="12"/>
      <c r="UI32" s="12"/>
      <c r="UJ32" s="12"/>
      <c r="UK32" s="12"/>
      <c r="UL32" s="12"/>
      <c r="UM32" s="12"/>
      <c r="UN32" s="12"/>
      <c r="UO32" s="12"/>
      <c r="UP32" s="12"/>
      <c r="UQ32" s="12"/>
      <c r="UR32" s="12"/>
      <c r="US32" s="12"/>
      <c r="UT32" s="12"/>
      <c r="UU32" s="12"/>
      <c r="UV32" s="12"/>
      <c r="UW32" s="12"/>
      <c r="UX32" s="12"/>
      <c r="UY32" s="12"/>
      <c r="UZ32" s="12"/>
      <c r="VA32" s="12"/>
      <c r="VB32" s="12"/>
      <c r="VC32" s="12"/>
      <c r="VD32" s="12"/>
      <c r="VE32" s="12"/>
      <c r="VF32" s="12"/>
      <c r="VG32" s="12"/>
      <c r="VH32" s="12"/>
      <c r="VI32" s="12"/>
      <c r="VJ32" s="12"/>
      <c r="VK32" s="12"/>
      <c r="VL32" s="12"/>
      <c r="VM32" s="12"/>
      <c r="VN32" s="12"/>
      <c r="VO32" s="12"/>
      <c r="VP32" s="12"/>
      <c r="VQ32" s="12"/>
      <c r="VR32" s="12"/>
      <c r="VS32" s="12"/>
      <c r="VT32" s="12"/>
      <c r="VU32" s="12"/>
      <c r="VV32" s="12"/>
      <c r="VW32" s="12"/>
      <c r="VX32" s="12"/>
      <c r="VY32" s="12"/>
      <c r="VZ32" s="12"/>
      <c r="WA32" s="12"/>
      <c r="WB32" s="12"/>
      <c r="WC32" s="12"/>
      <c r="WD32" s="12"/>
      <c r="WE32" s="12"/>
      <c r="WF32" s="12"/>
      <c r="WG32" s="12"/>
      <c r="WH32" s="12"/>
      <c r="WI32" s="12"/>
      <c r="WJ32" s="12"/>
      <c r="WK32" s="12"/>
      <c r="WL32" s="12"/>
      <c r="WM32" s="12"/>
      <c r="WN32" s="12"/>
      <c r="WO32" s="12"/>
      <c r="WP32" s="12"/>
      <c r="WQ32" s="12"/>
      <c r="WR32" s="12"/>
      <c r="WS32" s="12"/>
      <c r="WT32" s="12"/>
      <c r="WU32" s="12"/>
      <c r="WV32" s="12"/>
      <c r="WW32" s="12"/>
      <c r="WX32" s="12"/>
      <c r="WY32" s="12"/>
      <c r="WZ32" s="12"/>
      <c r="XA32" s="12"/>
      <c r="XB32" s="12"/>
      <c r="XC32" s="12"/>
      <c r="XD32" s="12"/>
      <c r="XE32" s="12"/>
      <c r="XF32" s="12"/>
      <c r="XG32" s="12"/>
      <c r="XH32" s="12"/>
      <c r="XI32" s="12"/>
      <c r="XJ32" s="12"/>
      <c r="XK32" s="12"/>
      <c r="XL32" s="12"/>
      <c r="XM32" s="12"/>
      <c r="XN32" s="12"/>
      <c r="XO32" s="12"/>
      <c r="XP32" s="12"/>
      <c r="XQ32" s="12"/>
      <c r="XR32" s="12"/>
      <c r="XS32" s="12"/>
      <c r="XT32" s="12"/>
      <c r="XU32" s="12"/>
      <c r="XV32" s="12"/>
      <c r="XW32" s="12"/>
      <c r="XX32" s="12"/>
      <c r="XY32" s="12"/>
      <c r="XZ32" s="12"/>
      <c r="YA32" s="12"/>
      <c r="YB32" s="12"/>
      <c r="YC32" s="12"/>
      <c r="YD32" s="12"/>
      <c r="YE32" s="12"/>
      <c r="YF32" s="12"/>
      <c r="YG32" s="12"/>
      <c r="YH32" s="12"/>
      <c r="YI32" s="12"/>
      <c r="YJ32" s="12"/>
      <c r="YK32" s="12"/>
      <c r="YL32" s="12"/>
      <c r="YM32" s="12"/>
      <c r="YN32" s="12"/>
      <c r="YO32" s="12"/>
      <c r="YP32" s="12"/>
      <c r="YQ32" s="12"/>
      <c r="YR32" s="12"/>
      <c r="YS32" s="12"/>
      <c r="YT32" s="12"/>
      <c r="YU32" s="12"/>
      <c r="YV32" s="12"/>
      <c r="YW32" s="12"/>
      <c r="YX32" s="12"/>
      <c r="YY32" s="12"/>
      <c r="YZ32" s="12"/>
      <c r="ZA32" s="12"/>
      <c r="ZB32" s="12"/>
      <c r="ZC32" s="12"/>
      <c r="ZD32" s="12"/>
      <c r="ZE32" s="12"/>
      <c r="ZF32" s="12"/>
      <c r="ZG32" s="12"/>
      <c r="ZH32" s="12"/>
      <c r="ZI32" s="12"/>
      <c r="ZJ32" s="12"/>
      <c r="ZK32" s="12"/>
      <c r="ZL32" s="12"/>
      <c r="ZM32" s="12"/>
      <c r="ZN32" s="12"/>
      <c r="ZO32" s="12"/>
      <c r="ZP32" s="12"/>
      <c r="ZQ32" s="12"/>
      <c r="ZR32" s="12"/>
      <c r="ZS32" s="12"/>
      <c r="ZT32" s="12"/>
      <c r="ZU32" s="12"/>
      <c r="ZV32" s="12"/>
      <c r="ZW32" s="12"/>
      <c r="ZX32" s="12"/>
      <c r="ZY32" s="12"/>
      <c r="ZZ32" s="12"/>
      <c r="AAA32" s="12"/>
      <c r="AAB32" s="12"/>
      <c r="AAC32" s="12"/>
      <c r="AAD32" s="12"/>
      <c r="AAE32" s="12"/>
      <c r="AAF32" s="12"/>
      <c r="AAG32" s="12"/>
      <c r="AAH32" s="12"/>
      <c r="AAI32" s="12"/>
      <c r="AAJ32" s="12"/>
      <c r="AAK32" s="12"/>
      <c r="AAL32" s="12"/>
      <c r="AAM32" s="12"/>
      <c r="AAN32" s="12"/>
      <c r="AAO32" s="12"/>
      <c r="AAP32" s="12"/>
      <c r="AAQ32" s="12"/>
      <c r="AAR32" s="12"/>
      <c r="AAS32" s="12"/>
      <c r="AAT32" s="12"/>
      <c r="AAU32" s="12"/>
      <c r="AAV32" s="12"/>
      <c r="AAW32" s="12"/>
      <c r="AAX32" s="12"/>
      <c r="AAY32" s="12"/>
      <c r="AAZ32" s="12"/>
      <c r="ABA32" s="12"/>
      <c r="ABB32" s="12"/>
      <c r="ABC32" s="12"/>
      <c r="ABD32" s="12"/>
      <c r="ABE32" s="12"/>
      <c r="ABF32" s="12"/>
      <c r="ABG32" s="12"/>
      <c r="ABH32" s="12"/>
      <c r="ABI32" s="12"/>
      <c r="ABJ32" s="12"/>
      <c r="ABK32" s="12"/>
      <c r="ABL32" s="12"/>
      <c r="ABM32" s="12"/>
      <c r="ABN32" s="12"/>
      <c r="ABO32" s="12"/>
      <c r="ABP32" s="12"/>
      <c r="ABQ32" s="12"/>
      <c r="ABR32" s="12"/>
      <c r="ABS32" s="12"/>
      <c r="ABT32" s="12"/>
      <c r="ABU32" s="12"/>
      <c r="ABV32" s="12"/>
      <c r="ABW32" s="12"/>
      <c r="ABX32" s="12"/>
      <c r="ABY32" s="12"/>
      <c r="ABZ32" s="12"/>
      <c r="ACA32" s="12"/>
      <c r="ACB32" s="12"/>
      <c r="ACC32" s="12"/>
      <c r="ACD32" s="12"/>
      <c r="ACE32" s="12"/>
      <c r="ACF32" s="12"/>
      <c r="ACG32" s="12"/>
      <c r="ACH32" s="12"/>
      <c r="ACI32" s="12"/>
      <c r="ACJ32" s="12"/>
      <c r="ACK32" s="12"/>
      <c r="ACL32" s="12"/>
      <c r="ACM32" s="12"/>
      <c r="ACN32" s="12"/>
      <c r="ACO32" s="12"/>
      <c r="ACP32" s="12"/>
      <c r="ACQ32" s="12"/>
      <c r="ACR32" s="12"/>
      <c r="ACS32" s="12"/>
      <c r="ACT32" s="12"/>
      <c r="ACU32" s="12"/>
      <c r="ACV32" s="12"/>
      <c r="ACW32" s="12"/>
      <c r="ACX32" s="12"/>
      <c r="ACY32" s="12"/>
      <c r="ACZ32" s="12"/>
      <c r="ADA32" s="12"/>
      <c r="ADB32" s="12"/>
      <c r="ADC32" s="12"/>
      <c r="ADD32" s="12"/>
      <c r="ADE32" s="12"/>
      <c r="ADF32" s="12"/>
      <c r="ADG32" s="12"/>
      <c r="ADH32" s="12"/>
      <c r="ADI32" s="12"/>
      <c r="ADJ32" s="12"/>
      <c r="ADK32" s="12"/>
      <c r="ADL32" s="12"/>
      <c r="ADM32" s="12"/>
      <c r="ADN32" s="12"/>
      <c r="ADO32" s="12"/>
      <c r="ADP32" s="12"/>
      <c r="ADQ32" s="12"/>
      <c r="ADR32" s="12"/>
      <c r="ADS32" s="12"/>
      <c r="ADT32" s="12"/>
      <c r="ADU32" s="12"/>
      <c r="ADV32" s="12"/>
      <c r="ADW32" s="12"/>
      <c r="ADX32" s="12"/>
      <c r="ADY32" s="12"/>
      <c r="ADZ32" s="12"/>
      <c r="AEA32" s="12"/>
      <c r="AEB32" s="12"/>
      <c r="AEC32" s="12"/>
      <c r="AED32" s="12"/>
      <c r="AEE32" s="12"/>
      <c r="AEF32" s="12"/>
      <c r="AEG32" s="12"/>
      <c r="AEH32" s="12"/>
      <c r="AEI32" s="12"/>
      <c r="AEJ32" s="12"/>
      <c r="AEK32" s="12"/>
      <c r="AEL32" s="12"/>
      <c r="AEM32" s="12"/>
      <c r="AEN32" s="12"/>
      <c r="AEO32" s="12"/>
      <c r="AEP32" s="12"/>
      <c r="AEQ32" s="12"/>
      <c r="AER32" s="12"/>
      <c r="AES32" s="12"/>
      <c r="AET32" s="12"/>
      <c r="AEU32" s="12"/>
      <c r="AEV32" s="12"/>
      <c r="AEW32" s="12"/>
      <c r="AEX32" s="12"/>
      <c r="AEY32" s="12"/>
      <c r="AEZ32" s="12"/>
      <c r="AFA32" s="12"/>
      <c r="AFB32" s="12"/>
      <c r="AFC32" s="12"/>
      <c r="AFD32" s="12"/>
      <c r="AFE32" s="12"/>
      <c r="AFF32" s="12"/>
      <c r="AFG32" s="12"/>
      <c r="AFH32" s="12"/>
      <c r="AFI32" s="12"/>
      <c r="AFJ32" s="12"/>
      <c r="AFK32" s="12"/>
      <c r="AFL32" s="12"/>
      <c r="AFM32" s="12"/>
      <c r="AFN32" s="12"/>
      <c r="AFO32" s="12"/>
      <c r="AFP32" s="12"/>
      <c r="AFQ32" s="12"/>
      <c r="AFR32" s="12"/>
      <c r="AFS32" s="12"/>
      <c r="AFT32" s="12"/>
      <c r="AFU32" s="12"/>
      <c r="AFV32" s="12"/>
      <c r="AFW32" s="12"/>
      <c r="AFX32" s="12"/>
      <c r="AFY32" s="12"/>
      <c r="AFZ32" s="12"/>
      <c r="AGA32" s="12"/>
      <c r="AGB32" s="12"/>
      <c r="AGC32" s="12"/>
      <c r="AGD32" s="12"/>
      <c r="AGE32" s="12"/>
      <c r="AGF32" s="12"/>
      <c r="AGG32" s="12"/>
      <c r="AGH32" s="12"/>
      <c r="AGI32" s="12"/>
      <c r="AGJ32" s="12"/>
      <c r="AGK32" s="12"/>
      <c r="AGL32" s="12"/>
      <c r="AGM32" s="12"/>
      <c r="AGN32" s="12"/>
      <c r="AGO32" s="12"/>
      <c r="AGP32" s="12"/>
      <c r="AGQ32" s="12"/>
      <c r="AGR32" s="12"/>
      <c r="AGS32" s="12"/>
      <c r="AGT32" s="12"/>
      <c r="AGU32" s="12"/>
      <c r="AGV32" s="12"/>
      <c r="AGW32" s="12"/>
      <c r="AGX32" s="12"/>
      <c r="AGY32" s="12"/>
      <c r="AGZ32" s="12"/>
      <c r="AHA32" s="12"/>
      <c r="AHB32" s="12"/>
      <c r="AHC32" s="12"/>
      <c r="AHD32" s="12"/>
      <c r="AHE32" s="12"/>
      <c r="AHF32" s="12"/>
      <c r="AHG32" s="12"/>
      <c r="AHH32" s="12"/>
      <c r="AHI32" s="12"/>
      <c r="AHJ32" s="12"/>
      <c r="AHK32" s="12"/>
      <c r="AHL32" s="12"/>
      <c r="AHM32" s="12"/>
      <c r="AHN32" s="12"/>
      <c r="AHO32" s="12"/>
      <c r="AHP32" s="12"/>
      <c r="AHQ32" s="12"/>
      <c r="AHR32" s="12"/>
      <c r="AHS32" s="12"/>
      <c r="AHT32" s="12"/>
      <c r="AHU32" s="12"/>
      <c r="AHV32" s="12"/>
      <c r="AHW32" s="12"/>
      <c r="AHX32" s="12"/>
      <c r="AHY32" s="12"/>
      <c r="AHZ32" s="12"/>
      <c r="AIA32" s="12"/>
      <c r="AIB32" s="12"/>
      <c r="AIC32" s="12"/>
      <c r="AID32" s="12"/>
      <c r="AIE32" s="12"/>
      <c r="AIF32" s="12"/>
      <c r="AIG32" s="12"/>
      <c r="AIH32" s="12"/>
      <c r="AII32" s="12"/>
      <c r="AIJ32" s="12"/>
      <c r="AIK32" s="12"/>
      <c r="AIL32" s="12"/>
      <c r="AIM32" s="12"/>
      <c r="AIN32" s="12"/>
      <c r="AIO32" s="12"/>
      <c r="AIP32" s="12"/>
      <c r="AIQ32" s="12"/>
      <c r="AIR32" s="12"/>
      <c r="AIS32" s="12"/>
      <c r="AIT32" s="12"/>
      <c r="AIU32" s="12"/>
      <c r="AIV32" s="12"/>
      <c r="AIW32" s="12"/>
      <c r="AIX32" s="12"/>
      <c r="AIY32" s="12"/>
      <c r="AIZ32" s="12"/>
      <c r="AJA32" s="12"/>
      <c r="AJB32" s="12"/>
      <c r="AJC32" s="12"/>
      <c r="AJD32" s="12"/>
      <c r="AJE32" s="12"/>
      <c r="AJF32" s="12"/>
      <c r="AJG32" s="12"/>
      <c r="AJH32" s="12"/>
      <c r="AJI32" s="12"/>
      <c r="AJJ32" s="12"/>
      <c r="AJK32" s="12"/>
      <c r="AJL32" s="12"/>
      <c r="AJM32" s="12"/>
      <c r="AJN32" s="12"/>
      <c r="AJO32" s="12"/>
      <c r="AJP32" s="12"/>
      <c r="AJQ32" s="12"/>
      <c r="AJR32" s="12"/>
      <c r="AJS32" s="12"/>
      <c r="AJT32" s="12"/>
      <c r="AJU32" s="12"/>
      <c r="AJV32" s="12"/>
      <c r="AJW32" s="12"/>
      <c r="AJX32" s="12"/>
      <c r="AJY32" s="12"/>
      <c r="AJZ32" s="12"/>
      <c r="AKA32" s="12"/>
      <c r="AKB32" s="12"/>
      <c r="AKC32" s="12"/>
      <c r="AKD32" s="12"/>
      <c r="AKE32" s="12"/>
      <c r="AKF32" s="12"/>
      <c r="AKG32" s="12"/>
      <c r="AKH32" s="12"/>
      <c r="AKI32" s="12"/>
      <c r="AKJ32" s="12"/>
      <c r="AKK32" s="12"/>
      <c r="AKL32" s="12"/>
      <c r="AKM32" s="12"/>
      <c r="AKN32" s="12"/>
      <c r="AKO32" s="12"/>
      <c r="AKP32" s="12"/>
      <c r="AKQ32" s="12"/>
      <c r="AKR32" s="12"/>
      <c r="AKS32" s="12"/>
      <c r="AKT32" s="12"/>
      <c r="AKU32" s="12"/>
      <c r="AKV32" s="12"/>
      <c r="AKW32" s="12"/>
      <c r="AKX32" s="12"/>
      <c r="AKY32" s="12"/>
      <c r="AKZ32" s="12"/>
      <c r="ALA32" s="12"/>
      <c r="ALB32" s="12"/>
      <c r="ALC32" s="12"/>
      <c r="ALD32" s="12"/>
      <c r="ALE32" s="12"/>
      <c r="ALF32" s="12"/>
      <c r="ALG32" s="12"/>
      <c r="ALH32" s="12"/>
      <c r="ALI32" s="12"/>
      <c r="ALJ32" s="12"/>
      <c r="ALK32" s="12"/>
      <c r="ALL32" s="12"/>
      <c r="ALM32" s="12"/>
      <c r="ALN32" s="12"/>
      <c r="ALO32" s="12"/>
      <c r="ALP32" s="12"/>
      <c r="ALQ32" s="12"/>
      <c r="ALR32" s="12"/>
      <c r="ALS32" s="12"/>
      <c r="ALT32" s="12"/>
      <c r="ALU32" s="12"/>
      <c r="ALV32" s="12"/>
      <c r="ALW32" s="12"/>
      <c r="ALX32" s="12"/>
      <c r="ALY32" s="12"/>
      <c r="ALZ32" s="12"/>
      <c r="AMA32" s="12"/>
      <c r="AMB32" s="12"/>
      <c r="AMC32" s="12"/>
      <c r="AMD32" s="12"/>
      <c r="AME32" s="12"/>
      <c r="AMF32" s="12"/>
      <c r="AMG32" s="12"/>
      <c r="AMH32" s="12"/>
      <c r="AMI32" s="12"/>
      <c r="AMJ32" s="12"/>
      <c r="AMK32" s="12"/>
      <c r="AML32" s="12"/>
      <c r="AMM32" s="12"/>
      <c r="AMN32" s="12"/>
      <c r="AMO32" s="12"/>
      <c r="AMP32" s="12"/>
      <c r="AMQ32" s="12"/>
      <c r="AMR32" s="12"/>
      <c r="AMS32" s="12"/>
      <c r="AMT32" s="12"/>
      <c r="AMU32" s="12"/>
      <c r="AMV32" s="12"/>
      <c r="AMW32" s="12"/>
      <c r="AMX32" s="12"/>
      <c r="AMY32" s="12"/>
      <c r="AMZ32" s="12"/>
      <c r="ANA32" s="12"/>
      <c r="ANB32" s="12"/>
      <c r="ANC32" s="12"/>
      <c r="AND32" s="12"/>
      <c r="ANE32" s="12"/>
      <c r="ANF32" s="12"/>
      <c r="ANG32" s="12"/>
      <c r="ANH32" s="12"/>
      <c r="ANI32" s="12"/>
      <c r="ANJ32" s="12"/>
      <c r="ANK32" s="12"/>
      <c r="ANL32" s="12"/>
      <c r="ANM32" s="12"/>
      <c r="ANN32" s="12"/>
      <c r="ANO32" s="12"/>
      <c r="ANP32" s="12"/>
      <c r="ANQ32" s="12"/>
      <c r="ANR32" s="12"/>
      <c r="ANS32" s="12"/>
      <c r="ANT32" s="12"/>
      <c r="ANU32" s="12"/>
      <c r="ANV32" s="12"/>
      <c r="ANW32" s="12"/>
      <c r="ANX32" s="12"/>
      <c r="ANY32" s="12"/>
      <c r="ANZ32" s="12"/>
      <c r="AOA32" s="12"/>
      <c r="AOB32" s="12"/>
      <c r="AOC32" s="12"/>
      <c r="AOD32" s="12"/>
      <c r="AOE32" s="12"/>
      <c r="AOF32" s="12"/>
      <c r="AOG32" s="12"/>
      <c r="AOH32" s="12"/>
      <c r="AOI32" s="12"/>
      <c r="AOJ32" s="12"/>
      <c r="AOK32" s="12"/>
      <c r="AOL32" s="12"/>
      <c r="AOM32" s="12"/>
      <c r="AON32" s="12"/>
      <c r="AOO32" s="12"/>
      <c r="AOP32" s="12"/>
      <c r="AOQ32" s="12"/>
      <c r="AOR32" s="12"/>
      <c r="AOS32" s="12"/>
      <c r="AOT32" s="12"/>
      <c r="AOU32" s="12"/>
      <c r="AOV32" s="12"/>
      <c r="AOW32" s="12"/>
      <c r="AOX32" s="12"/>
      <c r="AOY32" s="12"/>
      <c r="AOZ32" s="12"/>
      <c r="APA32" s="12"/>
      <c r="APB32" s="12"/>
      <c r="APC32" s="12"/>
      <c r="APD32" s="12"/>
      <c r="APE32" s="12"/>
      <c r="APF32" s="12"/>
      <c r="APG32" s="12"/>
      <c r="APH32" s="12"/>
      <c r="API32" s="12"/>
      <c r="APJ32" s="12"/>
      <c r="APK32" s="12"/>
      <c r="APL32" s="12"/>
      <c r="APM32" s="12"/>
      <c r="APN32" s="12"/>
      <c r="APO32" s="12"/>
      <c r="APP32" s="12"/>
      <c r="APQ32" s="12"/>
      <c r="APR32" s="12"/>
      <c r="APS32" s="12"/>
      <c r="APT32" s="12"/>
      <c r="APU32" s="12"/>
      <c r="APV32" s="12"/>
      <c r="APW32" s="12"/>
      <c r="APX32" s="12"/>
      <c r="APY32" s="12"/>
      <c r="APZ32" s="12"/>
      <c r="AQA32" s="12"/>
      <c r="AQB32" s="12"/>
      <c r="AQC32" s="12"/>
      <c r="AQD32" s="12"/>
      <c r="AQE32" s="12"/>
      <c r="AQF32" s="12"/>
      <c r="AQG32" s="12"/>
      <c r="AQH32" s="12"/>
      <c r="AQI32" s="12"/>
      <c r="AQJ32" s="12"/>
      <c r="AQK32" s="12"/>
      <c r="AQL32" s="12"/>
      <c r="AQM32" s="12"/>
      <c r="AQN32" s="12"/>
      <c r="AQO32" s="12"/>
      <c r="AQP32" s="12"/>
      <c r="AQQ32" s="12"/>
      <c r="AQR32" s="12"/>
      <c r="AQS32" s="12"/>
      <c r="AQT32" s="12"/>
      <c r="AQU32" s="12"/>
      <c r="AQV32" s="12"/>
      <c r="AQW32" s="12"/>
      <c r="AQX32" s="12"/>
      <c r="AQY32" s="12"/>
      <c r="AQZ32" s="12"/>
      <c r="ARA32" s="12"/>
      <c r="ARB32" s="12"/>
      <c r="ARC32" s="12"/>
      <c r="ARD32" s="12"/>
      <c r="ARE32" s="12"/>
      <c r="ARF32" s="12"/>
      <c r="ARG32" s="12"/>
      <c r="ARH32" s="12"/>
      <c r="ARI32" s="12"/>
      <c r="ARJ32" s="12"/>
      <c r="ARK32" s="12"/>
      <c r="ARL32" s="12"/>
      <c r="ARM32" s="12"/>
      <c r="ARN32" s="12"/>
      <c r="ARO32" s="12"/>
      <c r="ARP32" s="12"/>
      <c r="ARQ32" s="12"/>
      <c r="ARR32" s="12"/>
      <c r="ARS32" s="12"/>
      <c r="ART32" s="12"/>
      <c r="ARU32" s="12"/>
      <c r="ARV32" s="12"/>
      <c r="ARW32" s="12"/>
      <c r="ARX32" s="12"/>
      <c r="ARY32" s="12"/>
      <c r="ARZ32" s="12"/>
      <c r="ASA32" s="12"/>
      <c r="ASB32" s="12"/>
      <c r="ASC32" s="12"/>
      <c r="ASD32" s="12"/>
      <c r="ASE32" s="12"/>
      <c r="ASF32" s="12"/>
      <c r="ASG32" s="12"/>
      <c r="ASH32" s="12"/>
      <c r="ASI32" s="12"/>
      <c r="ASJ32" s="12"/>
      <c r="ASK32" s="12"/>
      <c r="ASL32" s="12"/>
      <c r="ASM32" s="12"/>
      <c r="ASN32" s="12"/>
      <c r="ASO32" s="12"/>
      <c r="ASP32" s="12"/>
      <c r="ASQ32" s="12"/>
      <c r="ASR32" s="12"/>
      <c r="ASS32" s="12"/>
      <c r="AST32" s="12"/>
      <c r="ASU32" s="12"/>
      <c r="ASV32" s="12"/>
      <c r="ASW32" s="12"/>
      <c r="ASX32" s="12"/>
      <c r="ASY32" s="12"/>
      <c r="ASZ32" s="12"/>
      <c r="ATA32" s="12"/>
      <c r="ATB32" s="12"/>
      <c r="ATC32" s="12"/>
      <c r="ATD32" s="12"/>
      <c r="ATE32" s="12"/>
      <c r="ATF32" s="12"/>
      <c r="ATG32" s="12"/>
      <c r="ATH32" s="12"/>
      <c r="ATI32" s="12"/>
      <c r="ATJ32" s="12"/>
      <c r="ATK32" s="12"/>
      <c r="ATL32" s="12"/>
      <c r="ATM32" s="12"/>
      <c r="ATN32" s="12"/>
      <c r="ATO32" s="12"/>
      <c r="ATP32" s="12"/>
      <c r="ATQ32" s="12"/>
      <c r="ATR32" s="12"/>
      <c r="ATS32" s="12"/>
      <c r="ATT32" s="12"/>
      <c r="ATU32" s="12"/>
      <c r="ATV32" s="12"/>
      <c r="ATW32" s="12"/>
      <c r="ATX32" s="12"/>
      <c r="ATY32" s="12"/>
      <c r="ATZ32" s="12"/>
      <c r="AUA32" s="12"/>
      <c r="AUB32" s="12"/>
      <c r="AUC32" s="12"/>
      <c r="AUD32" s="12"/>
      <c r="AUE32" s="12"/>
      <c r="AUF32" s="12"/>
      <c r="AUG32" s="12"/>
      <c r="AUH32" s="12"/>
      <c r="AUI32" s="12"/>
      <c r="AUJ32" s="12"/>
      <c r="AUK32" s="12"/>
      <c r="AUL32" s="12"/>
      <c r="AUM32" s="12"/>
      <c r="AUN32" s="12"/>
      <c r="AUO32" s="12"/>
      <c r="AUP32" s="12"/>
      <c r="AUQ32" s="12"/>
      <c r="AUR32" s="12"/>
      <c r="AUS32" s="12"/>
      <c r="AUT32" s="12"/>
      <c r="AUU32" s="12"/>
      <c r="AUV32" s="12"/>
      <c r="AUW32" s="12"/>
      <c r="AUX32" s="12"/>
      <c r="AUY32" s="12"/>
      <c r="AUZ32" s="12"/>
      <c r="AVA32" s="12"/>
      <c r="AVB32" s="12"/>
      <c r="AVC32" s="12"/>
      <c r="AVD32" s="12"/>
      <c r="AVE32" s="12"/>
      <c r="AVF32" s="12"/>
      <c r="AVG32" s="12"/>
      <c r="AVH32" s="12"/>
      <c r="AVI32" s="12"/>
      <c r="AVJ32" s="12"/>
      <c r="AVK32" s="12"/>
      <c r="AVL32" s="12"/>
      <c r="AVM32" s="12"/>
      <c r="AVN32" s="12"/>
      <c r="AVO32" s="12"/>
      <c r="AVP32" s="12"/>
      <c r="AVQ32" s="12"/>
      <c r="AVR32" s="12"/>
      <c r="AVS32" s="12"/>
      <c r="AVT32" s="12"/>
      <c r="AVU32" s="12"/>
      <c r="AVV32" s="12"/>
      <c r="AVW32" s="12"/>
      <c r="AVX32" s="12"/>
      <c r="AVY32" s="12"/>
      <c r="AVZ32" s="12"/>
      <c r="AWA32" s="12"/>
      <c r="AWB32" s="12"/>
      <c r="AWC32" s="12"/>
      <c r="AWD32" s="12"/>
      <c r="AWE32" s="12"/>
      <c r="AWF32" s="12"/>
      <c r="AWG32" s="12"/>
      <c r="AWH32" s="12"/>
      <c r="AWI32" s="12"/>
      <c r="AWJ32" s="12"/>
      <c r="AWK32" s="12"/>
      <c r="AWL32" s="12"/>
      <c r="AWM32" s="12"/>
      <c r="AWN32" s="12"/>
      <c r="AWO32" s="12"/>
      <c r="AWP32" s="12"/>
      <c r="AWQ32" s="12"/>
      <c r="AWR32" s="12"/>
      <c r="AWS32" s="12"/>
      <c r="AWT32" s="12"/>
      <c r="AWU32" s="12"/>
      <c r="AWV32" s="12"/>
      <c r="AWW32" s="12"/>
      <c r="AWX32" s="12"/>
      <c r="AWY32" s="12"/>
      <c r="AWZ32" s="12"/>
      <c r="AXA32" s="12"/>
      <c r="AXB32" s="12"/>
      <c r="AXC32" s="12"/>
      <c r="AXD32" s="12"/>
      <c r="AXE32" s="12"/>
      <c r="AXF32" s="12"/>
      <c r="AXG32" s="12"/>
      <c r="AXH32" s="12"/>
      <c r="AXI32" s="12"/>
      <c r="AXJ32" s="12"/>
      <c r="AXK32" s="12"/>
      <c r="AXL32" s="12"/>
      <c r="AXM32" s="12"/>
      <c r="AXN32" s="12"/>
      <c r="AXO32" s="12"/>
      <c r="AXP32" s="12"/>
      <c r="AXQ32" s="12"/>
      <c r="AXR32" s="12"/>
      <c r="AXS32" s="12"/>
      <c r="AXT32" s="12"/>
      <c r="AXU32" s="12"/>
      <c r="AXV32" s="12"/>
      <c r="AXW32" s="12"/>
      <c r="AXX32" s="12"/>
      <c r="AXY32" s="12"/>
      <c r="AXZ32" s="12"/>
      <c r="AYA32" s="12"/>
      <c r="AYB32" s="12"/>
      <c r="AYC32" s="12"/>
      <c r="AYD32" s="12"/>
      <c r="AYE32" s="12"/>
      <c r="AYF32" s="12"/>
      <c r="AYG32" s="12"/>
      <c r="AYH32" s="12"/>
      <c r="AYI32" s="12"/>
      <c r="AYJ32" s="12"/>
      <c r="AYK32" s="12"/>
      <c r="AYL32" s="12"/>
      <c r="AYM32" s="12"/>
      <c r="AYN32" s="12"/>
      <c r="AYO32" s="12"/>
      <c r="AYP32" s="12"/>
      <c r="AYQ32" s="12"/>
      <c r="AYR32" s="12"/>
      <c r="AYS32" s="12"/>
      <c r="AYT32" s="12"/>
      <c r="AYU32" s="12"/>
      <c r="AYV32" s="12"/>
      <c r="AYW32" s="12"/>
      <c r="AYX32" s="12"/>
      <c r="AYY32" s="12"/>
      <c r="AYZ32" s="12"/>
      <c r="AZA32" s="12"/>
      <c r="AZB32" s="12"/>
      <c r="AZC32" s="12"/>
      <c r="AZD32" s="12"/>
      <c r="AZE32" s="12"/>
      <c r="AZF32" s="12"/>
      <c r="AZG32" s="12"/>
      <c r="AZH32" s="12"/>
      <c r="AZI32" s="12"/>
      <c r="AZJ32" s="12"/>
      <c r="AZK32" s="12"/>
      <c r="AZL32" s="12"/>
      <c r="AZM32" s="12"/>
      <c r="AZN32" s="12"/>
      <c r="AZO32" s="12"/>
      <c r="AZP32" s="12"/>
      <c r="AZQ32" s="12"/>
      <c r="AZR32" s="12"/>
      <c r="AZS32" s="12"/>
      <c r="AZT32" s="12"/>
      <c r="AZU32" s="12"/>
      <c r="AZV32" s="12"/>
      <c r="AZW32" s="12"/>
      <c r="AZX32" s="12"/>
      <c r="AZY32" s="12"/>
      <c r="AZZ32" s="12"/>
      <c r="BAA32" s="12"/>
      <c r="BAB32" s="12"/>
      <c r="BAC32" s="12"/>
      <c r="BAD32" s="12"/>
      <c r="BAE32" s="12"/>
      <c r="BAF32" s="12"/>
      <c r="BAG32" s="12"/>
      <c r="BAH32" s="12"/>
      <c r="BAI32" s="12"/>
      <c r="BAJ32" s="12"/>
      <c r="BAK32" s="12"/>
      <c r="BAL32" s="12"/>
      <c r="BAM32" s="12"/>
      <c r="BAN32" s="12"/>
      <c r="BAO32" s="12"/>
      <c r="BAP32" s="12"/>
      <c r="BAQ32" s="12"/>
      <c r="BAR32" s="12"/>
      <c r="BAS32" s="12"/>
      <c r="BAT32" s="12"/>
      <c r="BAU32" s="12"/>
      <c r="BAV32" s="12"/>
      <c r="BAW32" s="12"/>
      <c r="BAX32" s="12"/>
      <c r="BAY32" s="12"/>
      <c r="BAZ32" s="12"/>
      <c r="BBA32" s="12"/>
      <c r="BBB32" s="12"/>
      <c r="BBC32" s="12"/>
      <c r="BBD32" s="12"/>
      <c r="BBE32" s="12"/>
      <c r="BBF32" s="12"/>
      <c r="BBG32" s="12"/>
      <c r="BBH32" s="12"/>
      <c r="BBI32" s="12"/>
      <c r="BBJ32" s="12"/>
      <c r="BBK32" s="12"/>
      <c r="BBL32" s="12"/>
      <c r="BBM32" s="12"/>
      <c r="BBN32" s="12"/>
      <c r="BBO32" s="12"/>
      <c r="BBP32" s="12"/>
      <c r="BBQ32" s="12"/>
      <c r="BBR32" s="12"/>
      <c r="BBS32" s="12"/>
      <c r="BBT32" s="12"/>
      <c r="BBU32" s="12"/>
      <c r="BBV32" s="12"/>
      <c r="BBW32" s="12"/>
      <c r="BBX32" s="12"/>
      <c r="BBY32" s="12"/>
      <c r="BBZ32" s="12"/>
      <c r="BCA32" s="12"/>
      <c r="BCB32" s="12"/>
      <c r="BCC32" s="12"/>
      <c r="BCD32" s="12"/>
      <c r="BCE32" s="12"/>
      <c r="BCF32" s="12"/>
      <c r="BCG32" s="12"/>
      <c r="BCH32" s="12"/>
      <c r="BCI32" s="12"/>
      <c r="BCJ32" s="12"/>
      <c r="BCK32" s="12"/>
      <c r="BCL32" s="12"/>
      <c r="BCM32" s="12"/>
      <c r="BCN32" s="12"/>
      <c r="BCO32" s="12"/>
      <c r="BCP32" s="12"/>
      <c r="BCQ32" s="12"/>
      <c r="BCR32" s="12"/>
      <c r="BCS32" s="12"/>
      <c r="BCT32" s="12"/>
      <c r="BCU32" s="12"/>
      <c r="BCV32" s="12"/>
      <c r="BCW32" s="12"/>
      <c r="BCX32" s="12"/>
      <c r="BCY32" s="12"/>
      <c r="BCZ32" s="12"/>
      <c r="BDA32" s="12"/>
      <c r="BDB32" s="12"/>
      <c r="BDC32" s="12"/>
      <c r="BDD32" s="12"/>
      <c r="BDE32" s="12"/>
      <c r="BDF32" s="12"/>
      <c r="BDG32" s="12"/>
      <c r="BDH32" s="12"/>
      <c r="BDI32" s="12"/>
      <c r="BDJ32" s="12"/>
      <c r="BDK32" s="12"/>
      <c r="BDL32" s="12"/>
      <c r="BDM32" s="12"/>
      <c r="BDN32" s="12"/>
      <c r="BDO32" s="12"/>
      <c r="BDP32" s="12"/>
      <c r="BDQ32" s="12"/>
      <c r="BDR32" s="12"/>
      <c r="BDS32" s="12"/>
      <c r="BDT32" s="12"/>
      <c r="BDU32" s="12"/>
      <c r="BDV32" s="12"/>
      <c r="BDW32" s="12"/>
      <c r="BDX32" s="12"/>
      <c r="BDY32" s="12"/>
      <c r="BDZ32" s="12"/>
      <c r="BEA32" s="12"/>
      <c r="BEB32" s="12"/>
      <c r="BEC32" s="12"/>
      <c r="BED32" s="12"/>
      <c r="BEE32" s="12"/>
      <c r="BEF32" s="12"/>
      <c r="BEG32" s="12"/>
      <c r="BEH32" s="12"/>
      <c r="BEI32" s="12"/>
      <c r="BEJ32" s="12"/>
      <c r="BEK32" s="12"/>
      <c r="BEL32" s="12"/>
      <c r="BEM32" s="12"/>
      <c r="BEN32" s="12"/>
      <c r="BEO32" s="12"/>
      <c r="BEP32" s="12"/>
      <c r="BEQ32" s="12"/>
      <c r="BER32" s="12"/>
      <c r="BES32" s="12"/>
      <c r="BET32" s="12"/>
      <c r="BEU32" s="12"/>
      <c r="BEV32" s="12"/>
      <c r="BEW32" s="12"/>
      <c r="BEX32" s="12"/>
      <c r="BEY32" s="12"/>
      <c r="BEZ32" s="12"/>
      <c r="BFA32" s="12"/>
      <c r="BFB32" s="12"/>
      <c r="BFC32" s="12"/>
      <c r="BFD32" s="12"/>
      <c r="BFE32" s="12"/>
      <c r="BFF32" s="12"/>
      <c r="BFG32" s="12"/>
      <c r="BFH32" s="12"/>
      <c r="BFI32" s="12"/>
      <c r="BFJ32" s="12"/>
      <c r="BFK32" s="12"/>
      <c r="BFL32" s="12"/>
      <c r="BFM32" s="12"/>
      <c r="BFN32" s="12"/>
      <c r="BFO32" s="12"/>
      <c r="BFP32" s="12"/>
      <c r="BFQ32" s="12"/>
      <c r="BFR32" s="12"/>
      <c r="BFS32" s="12"/>
      <c r="BFT32" s="12"/>
      <c r="BFU32" s="12"/>
      <c r="BFV32" s="12"/>
      <c r="BFW32" s="12"/>
      <c r="BFX32" s="12"/>
      <c r="BFY32" s="12"/>
      <c r="BFZ32" s="12"/>
      <c r="BGA32" s="12"/>
      <c r="BGB32" s="12"/>
      <c r="BGC32" s="12"/>
      <c r="BGD32" s="12"/>
      <c r="BGE32" s="12"/>
      <c r="BGF32" s="12"/>
      <c r="BGG32" s="12"/>
      <c r="BGH32" s="12"/>
      <c r="BGI32" s="12"/>
      <c r="BGJ32" s="12"/>
      <c r="BGK32" s="12"/>
      <c r="BGL32" s="12"/>
      <c r="BGM32" s="12"/>
      <c r="BGN32" s="12"/>
      <c r="BGO32" s="12"/>
      <c r="BGP32" s="12"/>
      <c r="BGQ32" s="12"/>
      <c r="BGR32" s="12"/>
      <c r="BGS32" s="12"/>
      <c r="BGT32" s="12"/>
      <c r="BGU32" s="12"/>
      <c r="BGV32" s="12"/>
      <c r="BGW32" s="12"/>
      <c r="BGX32" s="12"/>
      <c r="BGY32" s="12"/>
      <c r="BGZ32" s="12"/>
      <c r="BHA32" s="12"/>
      <c r="BHB32" s="12"/>
      <c r="BHC32" s="12"/>
      <c r="BHD32" s="12"/>
      <c r="BHE32" s="12"/>
      <c r="BHF32" s="12"/>
      <c r="BHG32" s="12"/>
      <c r="BHH32" s="12"/>
      <c r="BHI32" s="12"/>
      <c r="BHJ32" s="12"/>
      <c r="BHK32" s="12"/>
      <c r="BHL32" s="12"/>
      <c r="BHM32" s="12"/>
      <c r="BHN32" s="12"/>
      <c r="BHO32" s="12"/>
      <c r="BHP32" s="12"/>
      <c r="BHQ32" s="12"/>
      <c r="BHR32" s="12"/>
      <c r="BHS32" s="12"/>
      <c r="BHT32" s="12"/>
      <c r="BHU32" s="12"/>
      <c r="BHV32" s="12"/>
      <c r="BHW32" s="12"/>
      <c r="BHX32" s="12"/>
      <c r="BHY32" s="12"/>
      <c r="BHZ32" s="12"/>
      <c r="BIA32" s="12"/>
      <c r="BIB32" s="12"/>
      <c r="BIC32" s="12"/>
      <c r="BID32" s="12"/>
      <c r="BIE32" s="12"/>
      <c r="BIF32" s="12"/>
      <c r="BIG32" s="12"/>
      <c r="BIH32" s="12"/>
      <c r="BII32" s="12"/>
      <c r="BIJ32" s="12"/>
      <c r="BIK32" s="12"/>
      <c r="BIL32" s="12"/>
      <c r="BIM32" s="12"/>
      <c r="BIN32" s="12"/>
      <c r="BIO32" s="12"/>
      <c r="BIP32" s="12"/>
      <c r="BIQ32" s="12"/>
      <c r="BIR32" s="12"/>
      <c r="BIS32" s="12"/>
      <c r="BIT32" s="12"/>
      <c r="BIU32" s="12"/>
      <c r="BIV32" s="12"/>
      <c r="BIW32" s="12"/>
      <c r="BIX32" s="12"/>
      <c r="BIY32" s="12"/>
      <c r="BIZ32" s="12"/>
      <c r="BJA32" s="12"/>
      <c r="BJB32" s="12"/>
      <c r="BJC32" s="12"/>
      <c r="BJD32" s="12"/>
      <c r="BJE32" s="12"/>
      <c r="BJF32" s="12"/>
      <c r="BJG32" s="12"/>
      <c r="BJH32" s="12"/>
      <c r="BJI32" s="12"/>
      <c r="BJJ32" s="12"/>
      <c r="BJK32" s="12"/>
      <c r="BJL32" s="12"/>
      <c r="BJM32" s="12"/>
      <c r="BJN32" s="12"/>
      <c r="BJO32" s="12"/>
      <c r="BJP32" s="12"/>
      <c r="BJQ32" s="12"/>
      <c r="BJR32" s="12"/>
      <c r="BJS32" s="12"/>
      <c r="BJT32" s="12"/>
      <c r="BJU32" s="12"/>
      <c r="BJV32" s="12"/>
      <c r="BJW32" s="12"/>
      <c r="BJX32" s="12"/>
      <c r="BJY32" s="12"/>
      <c r="BJZ32" s="12"/>
      <c r="BKA32" s="12"/>
      <c r="BKB32" s="12"/>
      <c r="BKC32" s="12"/>
      <c r="BKD32" s="12"/>
      <c r="BKE32" s="12"/>
      <c r="BKF32" s="12"/>
      <c r="BKG32" s="12"/>
      <c r="BKH32" s="12"/>
      <c r="BKI32" s="12"/>
      <c r="BKJ32" s="12"/>
      <c r="BKK32" s="12"/>
      <c r="BKL32" s="12"/>
      <c r="BKM32" s="12"/>
      <c r="BKN32" s="12"/>
      <c r="BKO32" s="12"/>
      <c r="BKP32" s="12"/>
      <c r="BKQ32" s="12"/>
      <c r="BKR32" s="12"/>
      <c r="BKS32" s="12"/>
      <c r="BKT32" s="12"/>
      <c r="BKU32" s="12"/>
      <c r="BKV32" s="12"/>
      <c r="BKW32" s="12"/>
      <c r="BKX32" s="12"/>
      <c r="BKY32" s="12"/>
      <c r="BKZ32" s="12"/>
      <c r="BLA32" s="12"/>
      <c r="BLB32" s="12"/>
      <c r="BLC32" s="12"/>
      <c r="BLD32" s="12"/>
      <c r="BLE32" s="12"/>
      <c r="BLF32" s="12"/>
      <c r="BLG32" s="12"/>
      <c r="BLH32" s="12"/>
      <c r="BLI32" s="12"/>
      <c r="BLJ32" s="12"/>
      <c r="BLK32" s="12"/>
      <c r="BLL32" s="12"/>
      <c r="BLM32" s="12"/>
      <c r="BLN32" s="12"/>
      <c r="BLO32" s="12"/>
      <c r="BLP32" s="12"/>
      <c r="BLQ32" s="12"/>
      <c r="BLR32" s="12"/>
      <c r="BLS32" s="12"/>
      <c r="BLT32" s="12"/>
      <c r="BLU32" s="12"/>
      <c r="BLV32" s="12"/>
      <c r="BLW32" s="12"/>
      <c r="BLX32" s="12"/>
      <c r="BLY32" s="12"/>
      <c r="BLZ32" s="12"/>
      <c r="BMA32" s="12"/>
      <c r="BMB32" s="12"/>
      <c r="BMC32" s="12"/>
      <c r="BMD32" s="12"/>
      <c r="BME32" s="12"/>
      <c r="BMF32" s="12"/>
      <c r="BMG32" s="12"/>
      <c r="BMH32" s="12"/>
      <c r="BMI32" s="12"/>
      <c r="BMJ32" s="12"/>
      <c r="BMK32" s="12"/>
      <c r="BML32" s="12"/>
      <c r="BMM32" s="12"/>
      <c r="BMN32" s="12"/>
      <c r="BMO32" s="12"/>
      <c r="BMP32" s="12"/>
      <c r="BMQ32" s="12"/>
      <c r="BMR32" s="12"/>
      <c r="BMS32" s="12"/>
      <c r="BMT32" s="12"/>
      <c r="BMU32" s="12"/>
      <c r="BMV32" s="12"/>
      <c r="BMW32" s="12"/>
      <c r="BMX32" s="12"/>
      <c r="BMY32" s="12"/>
      <c r="BMZ32" s="12"/>
      <c r="BNA32" s="12"/>
      <c r="BNB32" s="12"/>
      <c r="BNC32" s="12"/>
      <c r="BND32" s="12"/>
      <c r="BNE32" s="12"/>
      <c r="BNF32" s="12"/>
      <c r="BNG32" s="12"/>
      <c r="BNH32" s="12"/>
      <c r="BNI32" s="12"/>
      <c r="BNJ32" s="12"/>
      <c r="BNK32" s="12"/>
      <c r="BNL32" s="12"/>
      <c r="BNM32" s="12"/>
      <c r="BNN32" s="12"/>
      <c r="BNO32" s="12"/>
      <c r="BNP32" s="12"/>
      <c r="BNQ32" s="12"/>
      <c r="BNR32" s="12"/>
      <c r="BNS32" s="12"/>
      <c r="BNT32" s="12"/>
      <c r="BNU32" s="12"/>
      <c r="BNV32" s="12"/>
      <c r="BNW32" s="12"/>
      <c r="BNX32" s="12"/>
      <c r="BNY32" s="12"/>
      <c r="BNZ32" s="12"/>
      <c r="BOA32" s="12"/>
      <c r="BOB32" s="12"/>
      <c r="BOC32" s="12"/>
      <c r="BOD32" s="12"/>
      <c r="BOE32" s="12"/>
      <c r="BOF32" s="12"/>
      <c r="BOG32" s="12"/>
      <c r="BOH32" s="12"/>
      <c r="BOI32" s="12"/>
      <c r="BOJ32" s="12"/>
      <c r="BOK32" s="12"/>
      <c r="BOL32" s="12"/>
      <c r="BOM32" s="12"/>
      <c r="BON32" s="12"/>
      <c r="BOO32" s="12"/>
      <c r="BOP32" s="12"/>
      <c r="BOQ32" s="12"/>
      <c r="BOR32" s="12"/>
      <c r="BOS32" s="12"/>
      <c r="BOT32" s="12"/>
      <c r="BOU32" s="12"/>
      <c r="BOV32" s="12"/>
      <c r="BOW32" s="12"/>
      <c r="BOX32" s="12"/>
      <c r="BOY32" s="12"/>
      <c r="BOZ32" s="12"/>
      <c r="BPA32" s="12"/>
      <c r="BPB32" s="12"/>
      <c r="BPC32" s="12"/>
      <c r="BPD32" s="12"/>
      <c r="BPE32" s="12"/>
      <c r="BPF32" s="12"/>
      <c r="BPG32" s="12"/>
      <c r="BPH32" s="12"/>
      <c r="BPI32" s="12"/>
      <c r="BPJ32" s="12"/>
      <c r="BPK32" s="12"/>
      <c r="BPL32" s="12"/>
      <c r="BPM32" s="12"/>
      <c r="BPN32" s="12"/>
      <c r="BPO32" s="12"/>
      <c r="BPP32" s="12"/>
      <c r="BPQ32" s="12"/>
      <c r="BPR32" s="12"/>
      <c r="BPS32" s="12"/>
      <c r="BPT32" s="12"/>
      <c r="BPU32" s="12"/>
      <c r="BPV32" s="12"/>
      <c r="BPW32" s="12"/>
      <c r="BPX32" s="12"/>
      <c r="BPY32" s="12"/>
      <c r="BPZ32" s="12"/>
      <c r="BQA32" s="12"/>
      <c r="BQB32" s="12"/>
      <c r="BQC32" s="12"/>
      <c r="BQD32" s="12"/>
      <c r="BQE32" s="12"/>
      <c r="BQF32" s="12"/>
      <c r="BQG32" s="12"/>
      <c r="BQH32" s="12"/>
      <c r="BQI32" s="12"/>
      <c r="BQJ32" s="12"/>
      <c r="BQK32" s="12"/>
      <c r="BQL32" s="12"/>
      <c r="BQM32" s="12"/>
      <c r="BQN32" s="12"/>
      <c r="BQO32" s="12"/>
      <c r="BQP32" s="12"/>
      <c r="BQQ32" s="12"/>
      <c r="BQR32" s="12"/>
      <c r="BQS32" s="12"/>
      <c r="BQT32" s="12"/>
      <c r="BQU32" s="12"/>
      <c r="BQV32" s="12"/>
      <c r="BQW32" s="12"/>
      <c r="BQX32" s="12"/>
      <c r="BQY32" s="12"/>
      <c r="BQZ32" s="12"/>
      <c r="BRA32" s="12"/>
      <c r="BRB32" s="12"/>
      <c r="BRC32" s="12"/>
      <c r="BRD32" s="12"/>
      <c r="BRE32" s="12"/>
      <c r="BRF32" s="12"/>
      <c r="BRG32" s="12"/>
      <c r="BRH32" s="12"/>
      <c r="BRI32" s="12"/>
      <c r="BRJ32" s="12"/>
      <c r="BRK32" s="12"/>
      <c r="BRL32" s="12"/>
      <c r="BRM32" s="12"/>
      <c r="BRN32" s="12"/>
      <c r="BRO32" s="12"/>
      <c r="BRP32" s="12"/>
      <c r="BRQ32" s="12"/>
      <c r="BRR32" s="12"/>
      <c r="BRS32" s="12"/>
      <c r="BRT32" s="12"/>
      <c r="BRU32" s="12"/>
      <c r="BRV32" s="12"/>
      <c r="BRW32" s="12"/>
      <c r="BRX32" s="12"/>
      <c r="BRY32" s="12"/>
      <c r="BRZ32" s="12"/>
      <c r="BSA32" s="12"/>
      <c r="BSB32" s="12"/>
      <c r="BSC32" s="12"/>
      <c r="BSD32" s="12"/>
      <c r="BSE32" s="12"/>
      <c r="BSF32" s="12"/>
      <c r="BSG32" s="12"/>
      <c r="BSH32" s="12"/>
      <c r="BSI32" s="12"/>
      <c r="BSJ32" s="12"/>
      <c r="BSK32" s="12"/>
      <c r="BSL32" s="12"/>
      <c r="BSM32" s="12"/>
      <c r="BSN32" s="12"/>
      <c r="BSO32" s="12"/>
      <c r="BSP32" s="12"/>
      <c r="BSQ32" s="12"/>
      <c r="BSR32" s="12"/>
      <c r="BSS32" s="12"/>
      <c r="BST32" s="12"/>
      <c r="BSU32" s="12"/>
      <c r="BSV32" s="12"/>
      <c r="BSW32" s="12"/>
      <c r="BSX32" s="12"/>
      <c r="BSY32" s="12"/>
      <c r="BSZ32" s="12"/>
      <c r="BTA32" s="12"/>
      <c r="BTB32" s="12"/>
      <c r="BTC32" s="12"/>
      <c r="BTD32" s="12"/>
      <c r="BTE32" s="12"/>
      <c r="BTF32" s="12"/>
      <c r="BTG32" s="12"/>
      <c r="BTH32" s="12"/>
      <c r="BTI32" s="12"/>
      <c r="BTJ32" s="12"/>
      <c r="BTK32" s="12"/>
      <c r="BTL32" s="12"/>
      <c r="BTM32" s="12"/>
      <c r="BTN32" s="12"/>
      <c r="BTO32" s="12"/>
      <c r="BTP32" s="12"/>
      <c r="BTQ32" s="12"/>
      <c r="BTR32" s="12"/>
      <c r="BTS32" s="12"/>
      <c r="BTT32" s="12"/>
      <c r="BTU32" s="12"/>
      <c r="BTV32" s="12"/>
      <c r="BTW32" s="12"/>
      <c r="BTX32" s="12"/>
      <c r="BTY32" s="12"/>
      <c r="BTZ32" s="12"/>
      <c r="BUA32" s="12"/>
      <c r="BUB32" s="12"/>
      <c r="BUC32" s="12"/>
      <c r="BUD32" s="12"/>
      <c r="BUE32" s="12"/>
      <c r="BUF32" s="12"/>
      <c r="BUG32" s="12"/>
      <c r="BUH32" s="12"/>
      <c r="BUI32" s="12"/>
      <c r="BUJ32" s="12"/>
      <c r="BUK32" s="12"/>
      <c r="BUL32" s="12"/>
      <c r="BUM32" s="12"/>
      <c r="BUN32" s="12"/>
      <c r="BUO32" s="12"/>
      <c r="BUP32" s="12"/>
      <c r="BUQ32" s="12"/>
      <c r="BUR32" s="12"/>
      <c r="BUS32" s="12"/>
      <c r="BUT32" s="12"/>
      <c r="BUU32" s="12"/>
      <c r="BUV32" s="12"/>
      <c r="BUW32" s="12"/>
      <c r="BUX32" s="12"/>
      <c r="BUY32" s="12"/>
      <c r="BUZ32" s="12"/>
      <c r="BVA32" s="12"/>
      <c r="BVB32" s="12"/>
      <c r="BVC32" s="12"/>
      <c r="BVD32" s="12"/>
      <c r="BVE32" s="12"/>
      <c r="BVF32" s="12"/>
      <c r="BVG32" s="12"/>
      <c r="BVH32" s="12"/>
      <c r="BVI32" s="12"/>
      <c r="BVJ32" s="12"/>
      <c r="BVK32" s="12"/>
      <c r="BVL32" s="12"/>
      <c r="BVM32" s="12"/>
      <c r="BVN32" s="12"/>
      <c r="BVO32" s="12"/>
      <c r="BVP32" s="12"/>
      <c r="BVQ32" s="12"/>
      <c r="BVR32" s="12"/>
      <c r="BVS32" s="12"/>
      <c r="BVT32" s="12"/>
      <c r="BVU32" s="12"/>
      <c r="BVV32" s="12"/>
      <c r="BVW32" s="12"/>
      <c r="BVX32" s="12"/>
      <c r="BVY32" s="12"/>
      <c r="BVZ32" s="12"/>
      <c r="BWA32" s="12"/>
      <c r="BWB32" s="12"/>
      <c r="BWC32" s="12"/>
      <c r="BWD32" s="12"/>
      <c r="BWE32" s="12"/>
      <c r="BWF32" s="12"/>
      <c r="BWG32" s="12"/>
      <c r="BWH32" s="12"/>
      <c r="BWI32" s="12"/>
      <c r="BWJ32" s="12"/>
      <c r="BWK32" s="12"/>
      <c r="BWL32" s="12"/>
      <c r="BWM32" s="12"/>
      <c r="BWN32" s="12"/>
      <c r="BWO32" s="12"/>
      <c r="BWP32" s="12"/>
      <c r="BWQ32" s="12"/>
      <c r="BWR32" s="12"/>
      <c r="BWS32" s="12"/>
      <c r="BWT32" s="12"/>
      <c r="BWU32" s="12"/>
      <c r="BWV32" s="12"/>
      <c r="BWW32" s="12"/>
      <c r="BWX32" s="12"/>
      <c r="BWY32" s="12"/>
      <c r="BWZ32" s="12"/>
      <c r="BXA32" s="12"/>
      <c r="BXB32" s="12"/>
      <c r="BXC32" s="12"/>
      <c r="BXD32" s="12"/>
      <c r="BXE32" s="12"/>
      <c r="BXF32" s="12"/>
      <c r="BXG32" s="12"/>
      <c r="BXH32" s="12"/>
      <c r="BXI32" s="12"/>
      <c r="BXJ32" s="12"/>
      <c r="BXK32" s="12"/>
      <c r="BXL32" s="12"/>
      <c r="BXM32" s="12"/>
      <c r="BXN32" s="12"/>
      <c r="BXO32" s="12"/>
      <c r="BXP32" s="12"/>
      <c r="BXQ32" s="12"/>
      <c r="BXR32" s="12"/>
      <c r="BXS32" s="12"/>
      <c r="BXT32" s="12"/>
      <c r="BXU32" s="12"/>
      <c r="BXV32" s="12"/>
      <c r="BXW32" s="12"/>
      <c r="BXX32" s="12"/>
      <c r="BXY32" s="12"/>
      <c r="BXZ32" s="12"/>
      <c r="BYA32" s="12"/>
      <c r="BYB32" s="12"/>
      <c r="BYC32" s="12"/>
      <c r="BYD32" s="12"/>
      <c r="BYE32" s="12"/>
      <c r="BYF32" s="12"/>
      <c r="BYG32" s="12"/>
      <c r="BYH32" s="12"/>
      <c r="BYI32" s="12"/>
      <c r="BYJ32" s="12"/>
      <c r="BYK32" s="12"/>
      <c r="BYL32" s="12"/>
      <c r="BYM32" s="12"/>
      <c r="BYN32" s="12"/>
      <c r="BYO32" s="12"/>
      <c r="BYP32" s="12"/>
      <c r="BYQ32" s="12"/>
      <c r="BYR32" s="12"/>
      <c r="BYS32" s="12"/>
      <c r="BYT32" s="12"/>
      <c r="BYU32" s="12"/>
      <c r="BYV32" s="12"/>
      <c r="BYW32" s="12"/>
      <c r="BYX32" s="12"/>
      <c r="BYY32" s="12"/>
      <c r="BYZ32" s="12"/>
      <c r="BZA32" s="12"/>
      <c r="BZB32" s="12"/>
      <c r="BZC32" s="12"/>
      <c r="BZD32" s="12"/>
      <c r="BZE32" s="12"/>
      <c r="BZF32" s="12"/>
      <c r="BZG32" s="12"/>
      <c r="BZH32" s="12"/>
      <c r="BZI32" s="12"/>
      <c r="BZJ32" s="12"/>
      <c r="BZK32" s="12"/>
      <c r="BZL32" s="12"/>
      <c r="BZM32" s="12"/>
      <c r="BZN32" s="12"/>
      <c r="BZO32" s="12"/>
      <c r="BZP32" s="12"/>
      <c r="BZQ32" s="12"/>
      <c r="BZR32" s="12"/>
      <c r="BZS32" s="12"/>
      <c r="BZT32" s="12"/>
      <c r="BZU32" s="12"/>
      <c r="BZV32" s="12"/>
      <c r="BZW32" s="12"/>
      <c r="BZX32" s="12"/>
      <c r="BZY32" s="12"/>
      <c r="BZZ32" s="12"/>
      <c r="CAA32" s="12"/>
      <c r="CAB32" s="12"/>
      <c r="CAC32" s="12"/>
      <c r="CAD32" s="12"/>
      <c r="CAE32" s="12"/>
      <c r="CAF32" s="12"/>
      <c r="CAG32" s="12"/>
      <c r="CAH32" s="12"/>
      <c r="CAI32" s="12"/>
      <c r="CAJ32" s="12"/>
      <c r="CAK32" s="12"/>
      <c r="CAL32" s="12"/>
      <c r="CAM32" s="12"/>
      <c r="CAN32" s="12"/>
      <c r="CAO32" s="12"/>
      <c r="CAP32" s="12"/>
      <c r="CAQ32" s="12"/>
      <c r="CAR32" s="12"/>
      <c r="CAS32" s="12"/>
      <c r="CAT32" s="12"/>
      <c r="CAU32" s="12"/>
      <c r="CAV32" s="12"/>
      <c r="CAW32" s="12"/>
      <c r="CAX32" s="12"/>
      <c r="CAY32" s="12"/>
      <c r="CAZ32" s="12"/>
      <c r="CBA32" s="12"/>
      <c r="CBB32" s="12"/>
      <c r="CBC32" s="12"/>
      <c r="CBD32" s="12"/>
      <c r="CBE32" s="12"/>
      <c r="CBF32" s="12"/>
      <c r="CBG32" s="12"/>
      <c r="CBH32" s="12"/>
      <c r="CBI32" s="12"/>
      <c r="CBJ32" s="12"/>
      <c r="CBK32" s="12"/>
      <c r="CBL32" s="12"/>
      <c r="CBM32" s="12"/>
      <c r="CBN32" s="12"/>
      <c r="CBO32" s="12"/>
      <c r="CBP32" s="12"/>
      <c r="CBQ32" s="12"/>
      <c r="CBR32" s="12"/>
      <c r="CBS32" s="12"/>
      <c r="CBT32" s="12"/>
      <c r="CBU32" s="12"/>
      <c r="CBV32" s="12"/>
      <c r="CBW32" s="12"/>
      <c r="CBX32" s="12"/>
      <c r="CBY32" s="12"/>
      <c r="CBZ32" s="12"/>
      <c r="CCA32" s="12"/>
      <c r="CCB32" s="12"/>
      <c r="CCC32" s="12"/>
      <c r="CCD32" s="12"/>
      <c r="CCE32" s="12"/>
      <c r="CCF32" s="12"/>
      <c r="CCG32" s="12"/>
      <c r="CCH32" s="12"/>
      <c r="CCI32" s="12"/>
      <c r="CCJ32" s="12"/>
      <c r="CCK32" s="12"/>
      <c r="CCL32" s="12"/>
      <c r="CCM32" s="12"/>
      <c r="CCN32" s="12"/>
      <c r="CCO32" s="12"/>
      <c r="CCP32" s="12"/>
      <c r="CCQ32" s="12"/>
      <c r="CCR32" s="12"/>
      <c r="CCS32" s="12"/>
      <c r="CCT32" s="12"/>
      <c r="CCU32" s="12"/>
      <c r="CCV32" s="12"/>
      <c r="CCW32" s="12"/>
      <c r="CCX32" s="12"/>
      <c r="CCY32" s="12"/>
      <c r="CCZ32" s="12"/>
      <c r="CDA32" s="12"/>
      <c r="CDB32" s="12"/>
      <c r="CDC32" s="12"/>
      <c r="CDD32" s="12"/>
      <c r="CDE32" s="12"/>
      <c r="CDF32" s="12"/>
      <c r="CDG32" s="12"/>
      <c r="CDH32" s="12"/>
      <c r="CDI32" s="12"/>
      <c r="CDJ32" s="12"/>
      <c r="CDK32" s="12"/>
      <c r="CDL32" s="12"/>
      <c r="CDM32" s="12"/>
      <c r="CDN32" s="12"/>
      <c r="CDO32" s="12"/>
      <c r="CDP32" s="12"/>
      <c r="CDQ32" s="12"/>
      <c r="CDR32" s="12"/>
      <c r="CDS32" s="12"/>
      <c r="CDT32" s="12"/>
      <c r="CDU32" s="12"/>
      <c r="CDV32" s="12"/>
      <c r="CDW32" s="12"/>
      <c r="CDX32" s="12"/>
      <c r="CDY32" s="12"/>
      <c r="CDZ32" s="12"/>
      <c r="CEA32" s="12"/>
      <c r="CEB32" s="12"/>
      <c r="CEC32" s="12"/>
      <c r="CED32" s="12"/>
      <c r="CEE32" s="12"/>
      <c r="CEF32" s="12"/>
      <c r="CEG32" s="12"/>
      <c r="CEH32" s="12"/>
      <c r="CEI32" s="12"/>
      <c r="CEJ32" s="12"/>
      <c r="CEK32" s="12"/>
      <c r="CEL32" s="12"/>
      <c r="CEM32" s="12"/>
      <c r="CEN32" s="12"/>
      <c r="CEO32" s="12"/>
      <c r="CEP32" s="12"/>
      <c r="CEQ32" s="12"/>
      <c r="CER32" s="12"/>
      <c r="CES32" s="12"/>
      <c r="CET32" s="12"/>
      <c r="CEU32" s="12"/>
      <c r="CEV32" s="12"/>
      <c r="CEW32" s="12"/>
      <c r="CEX32" s="12"/>
      <c r="CEY32" s="12"/>
      <c r="CEZ32" s="12"/>
      <c r="CFA32" s="12"/>
      <c r="CFB32" s="12"/>
      <c r="CFC32" s="12"/>
      <c r="CFD32" s="12"/>
      <c r="CFE32" s="12"/>
      <c r="CFF32" s="12"/>
      <c r="CFG32" s="12"/>
      <c r="CFH32" s="12"/>
      <c r="CFI32" s="12"/>
      <c r="CFJ32" s="12"/>
      <c r="CFK32" s="12"/>
      <c r="CFL32" s="12"/>
      <c r="CFM32" s="12"/>
      <c r="CFN32" s="12"/>
      <c r="CFO32" s="12"/>
      <c r="CFP32" s="12"/>
      <c r="CFQ32" s="12"/>
      <c r="CFR32" s="12"/>
      <c r="CFS32" s="12"/>
      <c r="CFT32" s="12"/>
      <c r="CFU32" s="12"/>
      <c r="CFV32" s="12"/>
      <c r="CFW32" s="12"/>
      <c r="CFX32" s="12"/>
      <c r="CFY32" s="12"/>
      <c r="CFZ32" s="12"/>
      <c r="CGA32" s="12"/>
      <c r="CGB32" s="12"/>
      <c r="CGC32" s="12"/>
      <c r="CGD32" s="12"/>
      <c r="CGE32" s="12"/>
      <c r="CGF32" s="12"/>
      <c r="CGG32" s="12"/>
      <c r="CGH32" s="12"/>
      <c r="CGI32" s="12"/>
      <c r="CGJ32" s="12"/>
      <c r="CGK32" s="12"/>
      <c r="CGL32" s="12"/>
      <c r="CGM32" s="12"/>
      <c r="CGN32" s="12"/>
      <c r="CGO32" s="12"/>
      <c r="CGP32" s="12"/>
      <c r="CGQ32" s="12"/>
      <c r="CGR32" s="12"/>
      <c r="CGS32" s="12"/>
      <c r="CGT32" s="12"/>
      <c r="CGU32" s="12"/>
      <c r="CGV32" s="12"/>
      <c r="CGW32" s="12"/>
      <c r="CGX32" s="12"/>
      <c r="CGY32" s="12"/>
      <c r="CGZ32" s="12"/>
      <c r="CHA32" s="12"/>
      <c r="CHB32" s="12"/>
      <c r="CHC32" s="12"/>
      <c r="CHD32" s="12"/>
      <c r="CHE32" s="12"/>
      <c r="CHF32" s="12"/>
      <c r="CHG32" s="12"/>
      <c r="CHH32" s="12"/>
      <c r="CHI32" s="12"/>
      <c r="CHJ32" s="12"/>
      <c r="CHK32" s="12"/>
      <c r="CHL32" s="12"/>
      <c r="CHM32" s="12"/>
      <c r="CHN32" s="12"/>
      <c r="CHO32" s="12"/>
      <c r="CHP32" s="12"/>
      <c r="CHQ32" s="12"/>
      <c r="CHR32" s="12"/>
      <c r="CHS32" s="12"/>
      <c r="CHT32" s="12"/>
      <c r="CHU32" s="12"/>
      <c r="CHV32" s="12"/>
      <c r="CHW32" s="12"/>
      <c r="CHX32" s="12"/>
      <c r="CHY32" s="12"/>
      <c r="CHZ32" s="12"/>
      <c r="CIA32" s="12"/>
      <c r="CIB32" s="12"/>
      <c r="CIC32" s="12"/>
      <c r="CID32" s="12"/>
      <c r="CIE32" s="12"/>
      <c r="CIF32" s="12"/>
      <c r="CIG32" s="12"/>
      <c r="CIH32" s="12"/>
      <c r="CII32" s="12"/>
      <c r="CIJ32" s="12"/>
      <c r="CIK32" s="12"/>
      <c r="CIL32" s="12"/>
      <c r="CIM32" s="12"/>
      <c r="CIN32" s="12"/>
      <c r="CIO32" s="12"/>
      <c r="CIP32" s="12"/>
      <c r="CIQ32" s="12"/>
      <c r="CIR32" s="12"/>
      <c r="CIS32" s="12"/>
      <c r="CIT32" s="12"/>
      <c r="CIU32" s="12"/>
      <c r="CIV32" s="12"/>
      <c r="CIW32" s="12"/>
      <c r="CIX32" s="12"/>
      <c r="CIY32" s="12"/>
      <c r="CIZ32" s="12"/>
      <c r="CJA32" s="12"/>
      <c r="CJB32" s="12"/>
      <c r="CJC32" s="12"/>
      <c r="CJD32" s="12"/>
      <c r="CJE32" s="12"/>
      <c r="CJF32" s="12"/>
      <c r="CJG32" s="12"/>
      <c r="CJH32" s="12"/>
      <c r="CJI32" s="12"/>
      <c r="CJJ32" s="12"/>
      <c r="CJK32" s="12"/>
      <c r="CJL32" s="12"/>
      <c r="CJM32" s="12"/>
      <c r="CJN32" s="12"/>
      <c r="CJO32" s="12"/>
      <c r="CJP32" s="12"/>
      <c r="CJQ32" s="12"/>
      <c r="CJR32" s="12"/>
      <c r="CJS32" s="12"/>
      <c r="CJT32" s="12"/>
      <c r="CJU32" s="12"/>
      <c r="CJV32" s="12"/>
      <c r="CJW32" s="12"/>
      <c r="CJX32" s="12"/>
      <c r="CJY32" s="12"/>
      <c r="CJZ32" s="12"/>
      <c r="CKA32" s="12"/>
      <c r="CKB32" s="12"/>
      <c r="CKC32" s="12"/>
      <c r="CKD32" s="12"/>
      <c r="CKE32" s="12"/>
      <c r="CKF32" s="12"/>
      <c r="CKG32" s="12"/>
      <c r="CKH32" s="12"/>
      <c r="CKI32" s="12"/>
      <c r="CKJ32" s="12"/>
      <c r="CKK32" s="12"/>
      <c r="CKL32" s="12"/>
      <c r="CKM32" s="12"/>
      <c r="CKN32" s="12"/>
      <c r="CKO32" s="12"/>
      <c r="CKP32" s="12"/>
      <c r="CKQ32" s="12"/>
      <c r="CKR32" s="12"/>
      <c r="CKS32" s="12"/>
      <c r="CKT32" s="12"/>
      <c r="CKU32" s="12"/>
      <c r="CKV32" s="12"/>
      <c r="CKW32" s="12"/>
      <c r="CKX32" s="12"/>
      <c r="CKY32" s="12"/>
      <c r="CKZ32" s="12"/>
      <c r="CLA32" s="12"/>
      <c r="CLB32" s="12"/>
      <c r="CLC32" s="12"/>
      <c r="CLD32" s="12"/>
      <c r="CLE32" s="12"/>
      <c r="CLF32" s="12"/>
      <c r="CLG32" s="12"/>
      <c r="CLH32" s="12"/>
      <c r="CLI32" s="12"/>
      <c r="CLJ32" s="12"/>
      <c r="CLK32" s="12"/>
      <c r="CLL32" s="12"/>
      <c r="CLM32" s="12"/>
      <c r="CLN32" s="12"/>
      <c r="CLO32" s="12"/>
      <c r="CLP32" s="12"/>
      <c r="CLQ32" s="12"/>
      <c r="CLR32" s="12"/>
      <c r="CLS32" s="12"/>
      <c r="CLT32" s="12"/>
      <c r="CLU32" s="12"/>
      <c r="CLV32" s="12"/>
      <c r="CLW32" s="12"/>
      <c r="CLX32" s="12"/>
      <c r="CLY32" s="12"/>
      <c r="CLZ32" s="12"/>
      <c r="CMA32" s="12"/>
      <c r="CMB32" s="12"/>
      <c r="CMC32" s="12"/>
      <c r="CMD32" s="12"/>
      <c r="CME32" s="12"/>
      <c r="CMF32" s="12"/>
      <c r="CMG32" s="12"/>
      <c r="CMH32" s="12"/>
      <c r="CMI32" s="12"/>
      <c r="CMJ32" s="12"/>
      <c r="CMK32" s="12"/>
      <c r="CML32" s="12"/>
      <c r="CMM32" s="12"/>
      <c r="CMN32" s="12"/>
      <c r="CMO32" s="12"/>
      <c r="CMP32" s="12"/>
      <c r="CMQ32" s="12"/>
      <c r="CMR32" s="12"/>
      <c r="CMS32" s="12"/>
      <c r="CMT32" s="12"/>
      <c r="CMU32" s="12"/>
      <c r="CMV32" s="12"/>
      <c r="CMW32" s="12"/>
      <c r="CMX32" s="12"/>
      <c r="CMY32" s="12"/>
      <c r="CMZ32" s="12"/>
      <c r="CNA32" s="12"/>
      <c r="CNB32" s="12"/>
      <c r="CNC32" s="12"/>
      <c r="CND32" s="12"/>
      <c r="CNE32" s="12"/>
      <c r="CNF32" s="12"/>
      <c r="CNG32" s="12"/>
      <c r="CNH32" s="12"/>
      <c r="CNI32" s="12"/>
      <c r="CNJ32" s="12"/>
      <c r="CNK32" s="12"/>
      <c r="CNL32" s="12"/>
      <c r="CNM32" s="12"/>
      <c r="CNN32" s="12"/>
      <c r="CNO32" s="12"/>
      <c r="CNP32" s="12"/>
      <c r="CNQ32" s="12"/>
      <c r="CNR32" s="12"/>
      <c r="CNS32" s="12"/>
      <c r="CNT32" s="12"/>
      <c r="CNU32" s="12"/>
      <c r="CNV32" s="12"/>
      <c r="CNW32" s="12"/>
      <c r="CNX32" s="12"/>
      <c r="CNY32" s="12"/>
      <c r="CNZ32" s="12"/>
      <c r="COA32" s="12"/>
      <c r="COB32" s="12"/>
      <c r="COC32" s="12"/>
      <c r="COD32" s="12"/>
      <c r="COE32" s="12"/>
      <c r="COF32" s="12"/>
      <c r="COG32" s="12"/>
      <c r="COH32" s="12"/>
      <c r="COI32" s="12"/>
      <c r="COJ32" s="12"/>
      <c r="COK32" s="12"/>
      <c r="COL32" s="12"/>
      <c r="COM32" s="12"/>
      <c r="CON32" s="12"/>
      <c r="COO32" s="12"/>
      <c r="COP32" s="12"/>
      <c r="COQ32" s="12"/>
      <c r="COR32" s="12"/>
      <c r="COS32" s="12"/>
      <c r="COT32" s="12"/>
      <c r="COU32" s="12"/>
      <c r="COV32" s="12"/>
      <c r="COW32" s="12"/>
      <c r="COX32" s="12"/>
      <c r="COY32" s="12"/>
      <c r="COZ32" s="12"/>
      <c r="CPA32" s="12"/>
      <c r="CPB32" s="12"/>
      <c r="CPC32" s="12"/>
      <c r="CPD32" s="12"/>
      <c r="CPE32" s="12"/>
      <c r="CPF32" s="12"/>
      <c r="CPG32" s="12"/>
      <c r="CPH32" s="12"/>
      <c r="CPI32" s="12"/>
      <c r="CPJ32" s="12"/>
      <c r="CPK32" s="12"/>
      <c r="CPL32" s="12"/>
      <c r="CPM32" s="12"/>
      <c r="CPN32" s="12"/>
      <c r="CPO32" s="12"/>
      <c r="CPP32" s="12"/>
      <c r="CPQ32" s="12"/>
      <c r="CPR32" s="12"/>
      <c r="CPS32" s="12"/>
      <c r="CPT32" s="12"/>
      <c r="CPU32" s="12"/>
      <c r="CPV32" s="12"/>
      <c r="CPW32" s="12"/>
      <c r="CPX32" s="12"/>
      <c r="CPY32" s="12"/>
      <c r="CPZ32" s="12"/>
      <c r="CQA32" s="12"/>
      <c r="CQB32" s="12"/>
      <c r="CQC32" s="12"/>
      <c r="CQD32" s="12"/>
      <c r="CQE32" s="12"/>
      <c r="CQF32" s="12"/>
      <c r="CQG32" s="12"/>
      <c r="CQH32" s="12"/>
      <c r="CQI32" s="12"/>
      <c r="CQJ32" s="12"/>
      <c r="CQK32" s="12"/>
      <c r="CQL32" s="12"/>
      <c r="CQM32" s="12"/>
      <c r="CQN32" s="12"/>
      <c r="CQO32" s="12"/>
      <c r="CQP32" s="12"/>
      <c r="CQQ32" s="12"/>
      <c r="CQR32" s="12"/>
      <c r="CQS32" s="12"/>
      <c r="CQT32" s="12"/>
      <c r="CQU32" s="12"/>
      <c r="CQV32" s="12"/>
      <c r="CQW32" s="12"/>
      <c r="CQX32" s="12"/>
      <c r="CQY32" s="12"/>
      <c r="CQZ32" s="12"/>
      <c r="CRA32" s="12"/>
      <c r="CRB32" s="12"/>
      <c r="CRC32" s="12"/>
      <c r="CRD32" s="12"/>
      <c r="CRE32" s="12"/>
      <c r="CRF32" s="12"/>
      <c r="CRG32" s="12"/>
      <c r="CRH32" s="12"/>
      <c r="CRI32" s="12"/>
      <c r="CRJ32" s="12"/>
      <c r="CRK32" s="12"/>
      <c r="CRL32" s="12"/>
      <c r="CRM32" s="12"/>
      <c r="CRN32" s="12"/>
      <c r="CRO32" s="12"/>
      <c r="CRP32" s="12"/>
      <c r="CRQ32" s="12"/>
      <c r="CRR32" s="12"/>
      <c r="CRS32" s="12"/>
      <c r="CRT32" s="12"/>
      <c r="CRU32" s="12"/>
      <c r="CRV32" s="12"/>
      <c r="CRW32" s="12"/>
      <c r="CRX32" s="12"/>
      <c r="CRY32" s="12"/>
      <c r="CRZ32" s="12"/>
      <c r="CSA32" s="12"/>
      <c r="CSB32" s="12"/>
      <c r="CSC32" s="12"/>
      <c r="CSD32" s="12"/>
      <c r="CSE32" s="12"/>
      <c r="CSF32" s="12"/>
      <c r="CSG32" s="12"/>
      <c r="CSH32" s="12"/>
      <c r="CSI32" s="12"/>
      <c r="CSJ32" s="12"/>
      <c r="CSK32" s="12"/>
      <c r="CSL32" s="12"/>
      <c r="CSM32" s="12"/>
      <c r="CSN32" s="12"/>
      <c r="CSO32" s="12"/>
      <c r="CSP32" s="12"/>
      <c r="CSQ32" s="12"/>
      <c r="CSR32" s="12"/>
      <c r="CSS32" s="12"/>
      <c r="CST32" s="12"/>
      <c r="CSU32" s="12"/>
      <c r="CSV32" s="12"/>
      <c r="CSW32" s="12"/>
      <c r="CSX32" s="12"/>
      <c r="CSY32" s="12"/>
      <c r="CSZ32" s="12"/>
      <c r="CTA32" s="12"/>
      <c r="CTB32" s="12"/>
      <c r="CTC32" s="12"/>
      <c r="CTD32" s="12"/>
      <c r="CTE32" s="12"/>
      <c r="CTF32" s="12"/>
      <c r="CTG32" s="12"/>
      <c r="CTH32" s="12"/>
      <c r="CTI32" s="12"/>
      <c r="CTJ32" s="12"/>
      <c r="CTK32" s="12"/>
      <c r="CTL32" s="12"/>
      <c r="CTM32" s="12"/>
      <c r="CTN32" s="12"/>
      <c r="CTO32" s="12"/>
      <c r="CTP32" s="12"/>
      <c r="CTQ32" s="12"/>
      <c r="CTR32" s="12"/>
      <c r="CTS32" s="12"/>
      <c r="CTT32" s="12"/>
      <c r="CTU32" s="12"/>
      <c r="CTV32" s="12"/>
      <c r="CTW32" s="12"/>
      <c r="CTX32" s="12"/>
      <c r="CTY32" s="12"/>
      <c r="CTZ32" s="12"/>
      <c r="CUA32" s="12"/>
      <c r="CUB32" s="12"/>
      <c r="CUC32" s="12"/>
      <c r="CUD32" s="12"/>
      <c r="CUE32" s="12"/>
      <c r="CUF32" s="12"/>
      <c r="CUG32" s="12"/>
      <c r="CUH32" s="12"/>
      <c r="CUI32" s="12"/>
      <c r="CUJ32" s="12"/>
      <c r="CUK32" s="12"/>
      <c r="CUL32" s="12"/>
      <c r="CUM32" s="12"/>
      <c r="CUN32" s="12"/>
      <c r="CUO32" s="12"/>
      <c r="CUP32" s="12"/>
      <c r="CUQ32" s="12"/>
      <c r="CUR32" s="12"/>
      <c r="CUS32" s="12"/>
      <c r="CUT32" s="12"/>
      <c r="CUU32" s="12"/>
      <c r="CUV32" s="12"/>
      <c r="CUW32" s="12"/>
      <c r="CUX32" s="12"/>
      <c r="CUY32" s="12"/>
      <c r="CUZ32" s="12"/>
      <c r="CVA32" s="12"/>
      <c r="CVB32" s="12"/>
      <c r="CVC32" s="12"/>
      <c r="CVD32" s="12"/>
      <c r="CVE32" s="12"/>
      <c r="CVF32" s="12"/>
      <c r="CVG32" s="12"/>
      <c r="CVH32" s="12"/>
      <c r="CVI32" s="12"/>
      <c r="CVJ32" s="12"/>
      <c r="CVK32" s="12"/>
      <c r="CVL32" s="12"/>
      <c r="CVM32" s="12"/>
      <c r="CVN32" s="12"/>
      <c r="CVO32" s="12"/>
      <c r="CVP32" s="12"/>
      <c r="CVQ32" s="12"/>
      <c r="CVR32" s="12"/>
      <c r="CVS32" s="12"/>
      <c r="CVT32" s="12"/>
      <c r="CVU32" s="12"/>
      <c r="CVV32" s="12"/>
      <c r="CVW32" s="12"/>
      <c r="CVX32" s="12"/>
      <c r="CVY32" s="12"/>
      <c r="CVZ32" s="12"/>
      <c r="CWA32" s="12"/>
      <c r="CWB32" s="12"/>
      <c r="CWC32" s="12"/>
      <c r="CWD32" s="12"/>
      <c r="CWE32" s="12"/>
      <c r="CWF32" s="12"/>
      <c r="CWG32" s="12"/>
      <c r="CWH32" s="12"/>
      <c r="CWI32" s="12"/>
      <c r="CWJ32" s="12"/>
      <c r="CWK32" s="12"/>
      <c r="CWL32" s="12"/>
      <c r="CWM32" s="12"/>
      <c r="CWN32" s="12"/>
      <c r="CWO32" s="12"/>
      <c r="CWP32" s="12"/>
      <c r="CWQ32" s="12"/>
      <c r="CWR32" s="12"/>
      <c r="CWS32" s="12"/>
      <c r="CWT32" s="12"/>
      <c r="CWU32" s="12"/>
      <c r="CWV32" s="12"/>
      <c r="CWW32" s="12"/>
      <c r="CWX32" s="12"/>
      <c r="CWY32" s="12"/>
      <c r="CWZ32" s="12"/>
      <c r="CXA32" s="12"/>
      <c r="CXB32" s="12"/>
      <c r="CXC32" s="12"/>
      <c r="CXD32" s="12"/>
      <c r="CXE32" s="12"/>
      <c r="CXF32" s="12"/>
      <c r="CXG32" s="12"/>
      <c r="CXH32" s="12"/>
      <c r="CXI32" s="12"/>
      <c r="CXJ32" s="12"/>
      <c r="CXK32" s="12"/>
      <c r="CXL32" s="12"/>
      <c r="CXM32" s="12"/>
      <c r="CXN32" s="12"/>
      <c r="CXO32" s="12"/>
      <c r="CXP32" s="12"/>
      <c r="CXQ32" s="12"/>
      <c r="CXR32" s="12"/>
      <c r="CXS32" s="12"/>
      <c r="CXT32" s="12"/>
      <c r="CXU32" s="12"/>
      <c r="CXV32" s="12"/>
      <c r="CXW32" s="12"/>
      <c r="CXX32" s="12"/>
      <c r="CXY32" s="12"/>
      <c r="CXZ32" s="12"/>
      <c r="CYA32" s="12"/>
      <c r="CYB32" s="12"/>
      <c r="CYC32" s="12"/>
      <c r="CYD32" s="12"/>
      <c r="CYE32" s="12"/>
      <c r="CYF32" s="12"/>
      <c r="CYG32" s="12"/>
      <c r="CYH32" s="12"/>
      <c r="CYI32" s="12"/>
      <c r="CYJ32" s="12"/>
      <c r="CYK32" s="12"/>
      <c r="CYL32" s="12"/>
      <c r="CYM32" s="12"/>
      <c r="CYN32" s="12"/>
      <c r="CYO32" s="12"/>
      <c r="CYP32" s="12"/>
      <c r="CYQ32" s="12"/>
      <c r="CYR32" s="12"/>
      <c r="CYS32" s="12"/>
      <c r="CYT32" s="12"/>
      <c r="CYU32" s="12"/>
      <c r="CYV32" s="12"/>
      <c r="CYW32" s="12"/>
      <c r="CYX32" s="12"/>
      <c r="CYY32" s="12"/>
      <c r="CYZ32" s="12"/>
      <c r="CZA32" s="12"/>
      <c r="CZB32" s="12"/>
      <c r="CZC32" s="12"/>
      <c r="CZD32" s="12"/>
      <c r="CZE32" s="12"/>
      <c r="CZF32" s="12"/>
      <c r="CZG32" s="12"/>
      <c r="CZH32" s="12"/>
      <c r="CZI32" s="12"/>
      <c r="CZJ32" s="12"/>
      <c r="CZK32" s="12"/>
      <c r="CZL32" s="12"/>
      <c r="CZM32" s="12"/>
      <c r="CZN32" s="12"/>
      <c r="CZO32" s="12"/>
      <c r="CZP32" s="12"/>
      <c r="CZQ32" s="12"/>
      <c r="CZR32" s="12"/>
      <c r="CZS32" s="12"/>
      <c r="CZT32" s="12"/>
      <c r="CZU32" s="12"/>
      <c r="CZV32" s="12"/>
      <c r="CZW32" s="12"/>
      <c r="CZX32" s="12"/>
      <c r="CZY32" s="12"/>
      <c r="CZZ32" s="12"/>
      <c r="DAA32" s="12"/>
      <c r="DAB32" s="12"/>
      <c r="DAC32" s="12"/>
      <c r="DAD32" s="12"/>
      <c r="DAE32" s="12"/>
      <c r="DAF32" s="12"/>
      <c r="DAG32" s="12"/>
      <c r="DAH32" s="12"/>
      <c r="DAI32" s="12"/>
      <c r="DAJ32" s="12"/>
      <c r="DAK32" s="12"/>
      <c r="DAL32" s="12"/>
      <c r="DAM32" s="12"/>
      <c r="DAN32" s="12"/>
      <c r="DAO32" s="12"/>
      <c r="DAP32" s="12"/>
      <c r="DAQ32" s="12"/>
      <c r="DAR32" s="12"/>
      <c r="DAS32" s="12"/>
      <c r="DAT32" s="12"/>
      <c r="DAU32" s="12"/>
      <c r="DAV32" s="12"/>
      <c r="DAW32" s="12"/>
      <c r="DAX32" s="12"/>
      <c r="DAY32" s="12"/>
      <c r="DAZ32" s="12"/>
      <c r="DBA32" s="12"/>
      <c r="DBB32" s="12"/>
      <c r="DBC32" s="12"/>
      <c r="DBD32" s="12"/>
      <c r="DBE32" s="12"/>
      <c r="DBF32" s="12"/>
      <c r="DBG32" s="12"/>
      <c r="DBH32" s="12"/>
      <c r="DBI32" s="12"/>
      <c r="DBJ32" s="12"/>
      <c r="DBK32" s="12"/>
      <c r="DBL32" s="12"/>
      <c r="DBM32" s="12"/>
    </row>
    <row r="33" spans="1:2769" s="11" customFormat="1" ht="227" customHeight="1">
      <c r="A33" s="80" t="s">
        <v>114</v>
      </c>
      <c r="B33" s="89" t="s">
        <v>389</v>
      </c>
      <c r="C33" s="80" t="s">
        <v>48</v>
      </c>
      <c r="D33" s="80" t="s">
        <v>1194</v>
      </c>
      <c r="E33" s="80" t="s">
        <v>1583</v>
      </c>
      <c r="F33" s="80" t="s">
        <v>102</v>
      </c>
      <c r="G33" s="80" t="s">
        <v>171</v>
      </c>
      <c r="H33" s="80" t="s">
        <v>1300</v>
      </c>
      <c r="I33" s="80" t="s">
        <v>199</v>
      </c>
      <c r="J33" s="80" t="s">
        <v>199</v>
      </c>
      <c r="K33" s="80" t="s">
        <v>77</v>
      </c>
      <c r="L33" s="80" t="s">
        <v>83</v>
      </c>
      <c r="M33" s="90">
        <v>42474</v>
      </c>
      <c r="N33" s="80" t="s">
        <v>95</v>
      </c>
      <c r="O33" s="80">
        <v>-25.462299999999999</v>
      </c>
      <c r="P33" s="80">
        <v>30.950099999999999</v>
      </c>
      <c r="Q33" s="80" t="s">
        <v>1971</v>
      </c>
      <c r="R33" s="80" t="s">
        <v>199</v>
      </c>
      <c r="S33" s="80" t="s">
        <v>80</v>
      </c>
      <c r="T33" s="80" t="s">
        <v>136</v>
      </c>
      <c r="U33" s="80" t="s">
        <v>38</v>
      </c>
      <c r="V33" s="80" t="s">
        <v>127</v>
      </c>
      <c r="W33" s="80" t="s">
        <v>44</v>
      </c>
      <c r="X33" s="80" t="s">
        <v>82</v>
      </c>
      <c r="Y33" s="80" t="s">
        <v>199</v>
      </c>
      <c r="Z33" s="80" t="s">
        <v>199</v>
      </c>
      <c r="AA33" s="89" t="s">
        <v>157</v>
      </c>
      <c r="AB33" s="89" t="s">
        <v>307</v>
      </c>
      <c r="AC33" s="80" t="s">
        <v>1721</v>
      </c>
      <c r="AD33" s="80" t="s">
        <v>36</v>
      </c>
      <c r="AE33" s="80" t="s">
        <v>199</v>
      </c>
      <c r="AF33" s="80" t="s">
        <v>199</v>
      </c>
      <c r="AG33" s="80" t="s">
        <v>199</v>
      </c>
      <c r="AH33" s="80" t="s">
        <v>199</v>
      </c>
      <c r="AI33" s="80" t="s">
        <v>199</v>
      </c>
      <c r="AJ33" s="80" t="s">
        <v>199</v>
      </c>
      <c r="AK33" s="80" t="s">
        <v>199</v>
      </c>
      <c r="AL33" s="80" t="s">
        <v>199</v>
      </c>
      <c r="AM33" s="80"/>
      <c r="AN33" s="80" t="s">
        <v>22</v>
      </c>
      <c r="AO33" s="80" t="s">
        <v>83</v>
      </c>
      <c r="AP33" s="80" t="s">
        <v>1338</v>
      </c>
      <c r="AQ33" s="80" t="s">
        <v>46</v>
      </c>
      <c r="AR33" s="80" t="s">
        <v>199</v>
      </c>
      <c r="AS33" s="80" t="s">
        <v>199</v>
      </c>
      <c r="AT33" s="90" t="s">
        <v>199</v>
      </c>
      <c r="AU33" s="80" t="s">
        <v>101</v>
      </c>
      <c r="AV33" s="80" t="s">
        <v>2117</v>
      </c>
      <c r="AW33" s="95" t="s">
        <v>1645</v>
      </c>
      <c r="AX33" s="80" t="s">
        <v>105</v>
      </c>
      <c r="AY33" s="80" t="s">
        <v>138</v>
      </c>
      <c r="AZ33" s="80" t="s">
        <v>536</v>
      </c>
      <c r="BA33" s="80"/>
      <c r="BB33" s="80" t="s">
        <v>94</v>
      </c>
      <c r="BC33" s="94">
        <v>42474</v>
      </c>
      <c r="BD33" s="12"/>
      <c r="BE33" s="12"/>
      <c r="BF33" s="12"/>
      <c r="BG33" s="12"/>
      <c r="BH33" s="12"/>
      <c r="BI33" s="12"/>
      <c r="BJ33" s="12"/>
      <c r="BK33" s="12"/>
      <c r="BL33" s="12"/>
      <c r="BM33" s="12"/>
      <c r="BN33" s="12"/>
      <c r="BO33" s="12"/>
      <c r="BP33" s="12"/>
      <c r="BQ33" s="12"/>
      <c r="BR33" s="12"/>
      <c r="BS33" s="12"/>
      <c r="BT33" s="12"/>
      <c r="BU33" s="12"/>
      <c r="BV33" s="12"/>
      <c r="BW33" s="12"/>
      <c r="BX33" s="12"/>
      <c r="BY33" s="12"/>
      <c r="BZ33" s="12"/>
      <c r="CA33" s="12"/>
      <c r="CB33" s="12"/>
      <c r="CC33" s="12"/>
      <c r="CD33" s="12"/>
      <c r="CE33" s="12"/>
      <c r="CF33" s="12"/>
      <c r="CG33" s="12"/>
      <c r="CH33" s="12"/>
      <c r="CI33" s="12"/>
      <c r="CJ33" s="12"/>
      <c r="CK33" s="12"/>
      <c r="CL33" s="12"/>
      <c r="CM33" s="12"/>
      <c r="CN33" s="12"/>
      <c r="CO33" s="12"/>
      <c r="CP33" s="12"/>
      <c r="CQ33" s="12"/>
      <c r="CR33" s="12"/>
      <c r="CS33" s="12"/>
      <c r="CT33" s="12"/>
      <c r="CU33" s="12"/>
      <c r="CV33" s="12"/>
      <c r="CW33" s="12"/>
      <c r="CX33" s="12"/>
      <c r="CY33" s="12"/>
      <c r="CZ33" s="12"/>
      <c r="DA33" s="12"/>
      <c r="DB33" s="12"/>
      <c r="DC33" s="12"/>
      <c r="DD33" s="12"/>
      <c r="DE33" s="12"/>
      <c r="DF33" s="12"/>
      <c r="DG33" s="12"/>
      <c r="DH33" s="12"/>
      <c r="DI33" s="12"/>
      <c r="DJ33" s="12"/>
      <c r="DK33" s="12"/>
      <c r="DL33" s="12"/>
      <c r="DM33" s="12"/>
      <c r="DN33" s="12"/>
      <c r="DO33" s="12"/>
      <c r="DP33" s="12"/>
      <c r="DQ33" s="12"/>
      <c r="DR33" s="12"/>
      <c r="DS33" s="12"/>
      <c r="DT33" s="12"/>
      <c r="DU33" s="12"/>
      <c r="DV33" s="12"/>
      <c r="DW33" s="12"/>
      <c r="DX33" s="12"/>
      <c r="DY33" s="12"/>
      <c r="DZ33" s="12"/>
      <c r="EA33" s="12"/>
      <c r="EB33" s="12"/>
      <c r="EC33" s="12"/>
      <c r="ED33" s="12"/>
      <c r="EE33" s="12"/>
      <c r="EF33" s="12"/>
      <c r="EG33" s="12"/>
      <c r="EH33" s="12"/>
      <c r="EI33" s="12"/>
      <c r="EJ33" s="12"/>
      <c r="EK33" s="12"/>
      <c r="EL33" s="12"/>
      <c r="EM33" s="12"/>
      <c r="EN33" s="12"/>
      <c r="EO33" s="12"/>
      <c r="EP33" s="12"/>
      <c r="EQ33" s="12"/>
      <c r="ER33" s="12"/>
      <c r="ES33" s="12"/>
      <c r="ET33" s="12"/>
      <c r="EU33" s="12"/>
      <c r="EV33" s="12"/>
      <c r="EW33" s="12"/>
      <c r="EX33" s="12"/>
      <c r="EY33" s="12"/>
      <c r="EZ33" s="12"/>
      <c r="FA33" s="12"/>
      <c r="FB33" s="12"/>
      <c r="FC33" s="12"/>
      <c r="FD33" s="12"/>
      <c r="FE33" s="12"/>
      <c r="FF33" s="12"/>
      <c r="FG33" s="12"/>
      <c r="FH33" s="12"/>
      <c r="FI33" s="12"/>
      <c r="FJ33" s="12"/>
      <c r="FK33" s="12"/>
      <c r="FL33" s="12"/>
      <c r="FM33" s="12"/>
      <c r="FN33" s="12"/>
      <c r="FO33" s="12"/>
      <c r="FP33" s="12"/>
      <c r="FQ33" s="12"/>
      <c r="FR33" s="12"/>
      <c r="FS33" s="12"/>
      <c r="FT33" s="12"/>
      <c r="FU33" s="12"/>
      <c r="FV33" s="12"/>
      <c r="FW33" s="12"/>
      <c r="FX33" s="12"/>
      <c r="FY33" s="12"/>
      <c r="FZ33" s="12"/>
      <c r="GA33" s="12"/>
      <c r="GB33" s="12"/>
      <c r="GC33" s="12"/>
      <c r="GD33" s="12"/>
      <c r="GE33" s="12"/>
      <c r="GF33" s="12"/>
      <c r="GG33" s="12"/>
      <c r="GH33" s="12"/>
      <c r="GI33" s="12"/>
      <c r="GJ33" s="12"/>
      <c r="GK33" s="12"/>
      <c r="GL33" s="12"/>
      <c r="GM33" s="12"/>
      <c r="GN33" s="12"/>
      <c r="GO33" s="12"/>
      <c r="GP33" s="12"/>
      <c r="GQ33" s="12"/>
      <c r="GR33" s="12"/>
      <c r="GS33" s="12"/>
      <c r="GT33" s="12"/>
      <c r="GU33" s="12"/>
      <c r="GV33" s="12"/>
      <c r="GW33" s="12"/>
      <c r="GX33" s="12"/>
      <c r="GY33" s="12"/>
      <c r="GZ33" s="12"/>
      <c r="HA33" s="12"/>
      <c r="HB33" s="12"/>
      <c r="HC33" s="12"/>
      <c r="HD33" s="12"/>
      <c r="HE33" s="12"/>
      <c r="HF33" s="12"/>
      <c r="HG33" s="12"/>
      <c r="HH33" s="12"/>
      <c r="HI33" s="12"/>
      <c r="HJ33" s="12"/>
      <c r="HK33" s="12"/>
      <c r="HL33" s="12"/>
      <c r="HM33" s="12"/>
      <c r="HN33" s="12"/>
      <c r="HO33" s="12"/>
      <c r="HP33" s="12"/>
      <c r="HQ33" s="12"/>
      <c r="HR33" s="12"/>
      <c r="HS33" s="12"/>
      <c r="HT33" s="12"/>
      <c r="HU33" s="12"/>
      <c r="HV33" s="12"/>
      <c r="HW33" s="12"/>
      <c r="HX33" s="12"/>
      <c r="HY33" s="12"/>
      <c r="HZ33" s="12"/>
      <c r="IA33" s="12"/>
      <c r="IB33" s="12"/>
      <c r="IC33" s="12"/>
      <c r="ID33" s="12"/>
      <c r="IE33" s="12"/>
      <c r="IF33" s="12"/>
      <c r="IG33" s="12"/>
      <c r="IH33" s="12"/>
      <c r="II33" s="12"/>
      <c r="IJ33" s="12"/>
      <c r="IK33" s="12"/>
      <c r="IL33" s="12"/>
      <c r="IM33" s="12"/>
      <c r="IN33" s="12"/>
      <c r="IO33" s="12"/>
      <c r="IP33" s="12"/>
      <c r="IQ33" s="12"/>
      <c r="IR33" s="12"/>
      <c r="IS33" s="12"/>
      <c r="IT33" s="12"/>
      <c r="IU33" s="12"/>
      <c r="IV33" s="12"/>
      <c r="IW33" s="12"/>
      <c r="IX33" s="12"/>
      <c r="IY33" s="12"/>
      <c r="IZ33" s="12"/>
      <c r="JA33" s="12"/>
      <c r="JB33" s="12"/>
      <c r="JC33" s="12"/>
      <c r="JD33" s="12"/>
      <c r="JE33" s="12"/>
      <c r="JF33" s="12"/>
      <c r="JG33" s="12"/>
      <c r="JH33" s="12"/>
      <c r="JI33" s="12"/>
      <c r="JJ33" s="12"/>
      <c r="JK33" s="12"/>
      <c r="JL33" s="12"/>
      <c r="JM33" s="12"/>
      <c r="JN33" s="12"/>
      <c r="JO33" s="12"/>
      <c r="JP33" s="12"/>
      <c r="JQ33" s="12"/>
      <c r="JR33" s="12"/>
      <c r="JS33" s="12"/>
      <c r="JT33" s="12"/>
      <c r="JU33" s="12"/>
      <c r="JV33" s="12"/>
      <c r="JW33" s="12"/>
      <c r="JX33" s="12"/>
      <c r="JY33" s="12"/>
      <c r="JZ33" s="12"/>
      <c r="KA33" s="12"/>
      <c r="KB33" s="12"/>
      <c r="KC33" s="12"/>
      <c r="KD33" s="12"/>
      <c r="KE33" s="12"/>
      <c r="KF33" s="12"/>
      <c r="KG33" s="12"/>
      <c r="KH33" s="12"/>
      <c r="KI33" s="12"/>
      <c r="KJ33" s="12"/>
      <c r="KK33" s="12"/>
      <c r="KL33" s="12"/>
      <c r="KM33" s="12"/>
      <c r="KN33" s="12"/>
      <c r="KO33" s="12"/>
      <c r="KP33" s="12"/>
      <c r="KQ33" s="12"/>
      <c r="KR33" s="12"/>
      <c r="KS33" s="12"/>
      <c r="KT33" s="12"/>
      <c r="KU33" s="12"/>
      <c r="KV33" s="12"/>
      <c r="KW33" s="12"/>
      <c r="KX33" s="12"/>
      <c r="KY33" s="12"/>
      <c r="KZ33" s="12"/>
      <c r="LA33" s="12"/>
      <c r="LB33" s="12"/>
      <c r="LC33" s="12"/>
      <c r="LD33" s="12"/>
      <c r="LE33" s="12"/>
      <c r="LF33" s="12"/>
      <c r="LG33" s="12"/>
      <c r="LH33" s="12"/>
      <c r="LI33" s="12"/>
      <c r="LJ33" s="12"/>
      <c r="LK33" s="12"/>
      <c r="LL33" s="12"/>
      <c r="LM33" s="12"/>
      <c r="LN33" s="12"/>
      <c r="LO33" s="12"/>
      <c r="LP33" s="12"/>
      <c r="LQ33" s="12"/>
      <c r="LR33" s="12"/>
      <c r="LS33" s="12"/>
      <c r="LT33" s="12"/>
      <c r="LU33" s="12"/>
      <c r="LV33" s="12"/>
      <c r="LW33" s="12"/>
      <c r="LX33" s="12"/>
      <c r="LY33" s="12"/>
      <c r="LZ33" s="12"/>
      <c r="MA33" s="12"/>
      <c r="MB33" s="12"/>
      <c r="MC33" s="12"/>
      <c r="MD33" s="12"/>
      <c r="ME33" s="12"/>
      <c r="MF33" s="12"/>
      <c r="MG33" s="12"/>
      <c r="MH33" s="12"/>
      <c r="MI33" s="12"/>
      <c r="MJ33" s="12"/>
      <c r="MK33" s="12"/>
      <c r="ML33" s="12"/>
      <c r="MM33" s="12"/>
      <c r="MN33" s="12"/>
      <c r="MO33" s="12"/>
      <c r="MP33" s="12"/>
      <c r="MQ33" s="12"/>
      <c r="MR33" s="12"/>
      <c r="MS33" s="12"/>
      <c r="MT33" s="12"/>
      <c r="MU33" s="12"/>
      <c r="MV33" s="12"/>
      <c r="MW33" s="12"/>
      <c r="MX33" s="12"/>
      <c r="MY33" s="12"/>
      <c r="MZ33" s="12"/>
      <c r="NA33" s="12"/>
      <c r="NB33" s="12"/>
      <c r="NC33" s="12"/>
      <c r="ND33" s="12"/>
      <c r="NE33" s="12"/>
      <c r="NF33" s="12"/>
      <c r="NG33" s="12"/>
      <c r="NH33" s="12"/>
      <c r="NI33" s="12"/>
      <c r="NJ33" s="12"/>
      <c r="NK33" s="12"/>
      <c r="NL33" s="12"/>
      <c r="NM33" s="12"/>
      <c r="NN33" s="12"/>
      <c r="NO33" s="12"/>
      <c r="NP33" s="12"/>
      <c r="NQ33" s="12"/>
      <c r="NR33" s="12"/>
      <c r="NS33" s="12"/>
      <c r="NT33" s="12"/>
      <c r="NU33" s="12"/>
      <c r="NV33" s="12"/>
      <c r="NW33" s="12"/>
      <c r="NX33" s="12"/>
      <c r="NY33" s="12"/>
      <c r="NZ33" s="12"/>
      <c r="OA33" s="12"/>
      <c r="OB33" s="12"/>
      <c r="OC33" s="12"/>
      <c r="OD33" s="12"/>
      <c r="OE33" s="12"/>
      <c r="OF33" s="12"/>
      <c r="OG33" s="12"/>
      <c r="OH33" s="12"/>
      <c r="OI33" s="12"/>
      <c r="OJ33" s="12"/>
      <c r="OK33" s="12"/>
      <c r="OL33" s="12"/>
      <c r="OM33" s="12"/>
      <c r="ON33" s="12"/>
      <c r="OO33" s="12"/>
      <c r="OP33" s="12"/>
      <c r="OQ33" s="12"/>
      <c r="OR33" s="12"/>
      <c r="OS33" s="12"/>
      <c r="OT33" s="12"/>
      <c r="OU33" s="12"/>
      <c r="OV33" s="12"/>
      <c r="OW33" s="12"/>
      <c r="OX33" s="12"/>
      <c r="OY33" s="12"/>
      <c r="OZ33" s="12"/>
      <c r="PA33" s="12"/>
      <c r="PB33" s="12"/>
      <c r="PC33" s="12"/>
      <c r="PD33" s="12"/>
      <c r="PE33" s="12"/>
      <c r="PF33" s="12"/>
      <c r="PG33" s="12"/>
      <c r="PH33" s="12"/>
      <c r="PI33" s="12"/>
      <c r="PJ33" s="12"/>
      <c r="PK33" s="12"/>
      <c r="PL33" s="12"/>
      <c r="PM33" s="12"/>
      <c r="PN33" s="12"/>
      <c r="PO33" s="12"/>
      <c r="PP33" s="12"/>
      <c r="PQ33" s="12"/>
      <c r="PR33" s="12"/>
      <c r="PS33" s="12"/>
      <c r="PT33" s="12"/>
      <c r="PU33" s="12"/>
      <c r="PV33" s="12"/>
      <c r="PW33" s="12"/>
      <c r="PX33" s="12"/>
      <c r="PY33" s="12"/>
      <c r="PZ33" s="12"/>
      <c r="QA33" s="12"/>
      <c r="QB33" s="12"/>
      <c r="QC33" s="12"/>
      <c r="QD33" s="12"/>
      <c r="QE33" s="12"/>
      <c r="QF33" s="12"/>
      <c r="QG33" s="12"/>
      <c r="QH33" s="12"/>
      <c r="QI33" s="12"/>
      <c r="QJ33" s="12"/>
      <c r="QK33" s="12"/>
      <c r="QL33" s="12"/>
      <c r="QM33" s="12"/>
      <c r="QN33" s="12"/>
      <c r="QO33" s="12"/>
      <c r="QP33" s="12"/>
      <c r="QQ33" s="12"/>
      <c r="QR33" s="12"/>
      <c r="QS33" s="12"/>
      <c r="QT33" s="12"/>
      <c r="QU33" s="12"/>
      <c r="QV33" s="12"/>
      <c r="QW33" s="12"/>
      <c r="QX33" s="12"/>
      <c r="QY33" s="12"/>
      <c r="QZ33" s="12"/>
      <c r="RA33" s="12"/>
      <c r="RB33" s="12"/>
      <c r="RC33" s="12"/>
      <c r="RD33" s="12"/>
      <c r="RE33" s="12"/>
      <c r="RF33" s="12"/>
      <c r="RG33" s="12"/>
      <c r="RH33" s="12"/>
      <c r="RI33" s="12"/>
      <c r="RJ33" s="12"/>
      <c r="RK33" s="12"/>
      <c r="RL33" s="12"/>
      <c r="RM33" s="12"/>
      <c r="RN33" s="12"/>
      <c r="RO33" s="12"/>
      <c r="RP33" s="12"/>
      <c r="RQ33" s="12"/>
      <c r="RR33" s="12"/>
      <c r="RS33" s="12"/>
      <c r="RT33" s="12"/>
      <c r="RU33" s="12"/>
      <c r="RV33" s="12"/>
      <c r="RW33" s="12"/>
      <c r="RX33" s="12"/>
      <c r="RY33" s="12"/>
      <c r="RZ33" s="12"/>
      <c r="SA33" s="12"/>
      <c r="SB33" s="12"/>
      <c r="SC33" s="12"/>
      <c r="SD33" s="12"/>
      <c r="SE33" s="12"/>
      <c r="SF33" s="12"/>
      <c r="SG33" s="12"/>
      <c r="SH33" s="12"/>
      <c r="SI33" s="12"/>
      <c r="SJ33" s="12"/>
      <c r="SK33" s="12"/>
      <c r="SL33" s="12"/>
      <c r="SM33" s="12"/>
      <c r="SN33" s="12"/>
      <c r="SO33" s="12"/>
      <c r="SP33" s="12"/>
      <c r="SQ33" s="12"/>
      <c r="SR33" s="12"/>
      <c r="SS33" s="12"/>
      <c r="ST33" s="12"/>
      <c r="SU33" s="12"/>
      <c r="SV33" s="12"/>
      <c r="SW33" s="12"/>
      <c r="SX33" s="12"/>
      <c r="SY33" s="12"/>
      <c r="SZ33" s="12"/>
      <c r="TA33" s="12"/>
      <c r="TB33" s="12"/>
      <c r="TC33" s="12"/>
      <c r="TD33" s="12"/>
      <c r="TE33" s="12"/>
      <c r="TF33" s="12"/>
      <c r="TG33" s="12"/>
      <c r="TH33" s="12"/>
      <c r="TI33" s="12"/>
      <c r="TJ33" s="12"/>
      <c r="TK33" s="12"/>
      <c r="TL33" s="12"/>
      <c r="TM33" s="12"/>
      <c r="TN33" s="12"/>
      <c r="TO33" s="12"/>
      <c r="TP33" s="12"/>
      <c r="TQ33" s="12"/>
      <c r="TR33" s="12"/>
      <c r="TS33" s="12"/>
      <c r="TT33" s="12"/>
      <c r="TU33" s="12"/>
      <c r="TV33" s="12"/>
      <c r="TW33" s="12"/>
      <c r="TX33" s="12"/>
      <c r="TY33" s="12"/>
      <c r="TZ33" s="12"/>
      <c r="UA33" s="12"/>
      <c r="UB33" s="12"/>
      <c r="UC33" s="12"/>
      <c r="UD33" s="12"/>
      <c r="UE33" s="12"/>
      <c r="UF33" s="12"/>
      <c r="UG33" s="12"/>
      <c r="UH33" s="12"/>
      <c r="UI33" s="12"/>
      <c r="UJ33" s="12"/>
      <c r="UK33" s="12"/>
      <c r="UL33" s="12"/>
      <c r="UM33" s="12"/>
      <c r="UN33" s="12"/>
      <c r="UO33" s="12"/>
      <c r="UP33" s="12"/>
      <c r="UQ33" s="12"/>
      <c r="UR33" s="12"/>
      <c r="US33" s="12"/>
      <c r="UT33" s="12"/>
      <c r="UU33" s="12"/>
      <c r="UV33" s="12"/>
      <c r="UW33" s="12"/>
      <c r="UX33" s="12"/>
      <c r="UY33" s="12"/>
      <c r="UZ33" s="12"/>
      <c r="VA33" s="12"/>
      <c r="VB33" s="12"/>
      <c r="VC33" s="12"/>
      <c r="VD33" s="12"/>
      <c r="VE33" s="12"/>
      <c r="VF33" s="12"/>
      <c r="VG33" s="12"/>
      <c r="VH33" s="12"/>
      <c r="VI33" s="12"/>
      <c r="VJ33" s="12"/>
      <c r="VK33" s="12"/>
      <c r="VL33" s="12"/>
      <c r="VM33" s="12"/>
      <c r="VN33" s="12"/>
      <c r="VO33" s="12"/>
      <c r="VP33" s="12"/>
      <c r="VQ33" s="12"/>
      <c r="VR33" s="12"/>
      <c r="VS33" s="12"/>
      <c r="VT33" s="12"/>
      <c r="VU33" s="12"/>
      <c r="VV33" s="12"/>
      <c r="VW33" s="12"/>
      <c r="VX33" s="12"/>
      <c r="VY33" s="12"/>
      <c r="VZ33" s="12"/>
      <c r="WA33" s="12"/>
      <c r="WB33" s="12"/>
      <c r="WC33" s="12"/>
      <c r="WD33" s="12"/>
      <c r="WE33" s="12"/>
      <c r="WF33" s="12"/>
      <c r="WG33" s="12"/>
      <c r="WH33" s="12"/>
      <c r="WI33" s="12"/>
      <c r="WJ33" s="12"/>
      <c r="WK33" s="12"/>
      <c r="WL33" s="12"/>
      <c r="WM33" s="12"/>
      <c r="WN33" s="12"/>
      <c r="WO33" s="12"/>
      <c r="WP33" s="12"/>
      <c r="WQ33" s="12"/>
      <c r="WR33" s="12"/>
      <c r="WS33" s="12"/>
      <c r="WT33" s="12"/>
      <c r="WU33" s="12"/>
      <c r="WV33" s="12"/>
      <c r="WW33" s="12"/>
      <c r="WX33" s="12"/>
      <c r="WY33" s="12"/>
      <c r="WZ33" s="12"/>
      <c r="XA33" s="12"/>
      <c r="XB33" s="12"/>
      <c r="XC33" s="12"/>
      <c r="XD33" s="12"/>
      <c r="XE33" s="12"/>
      <c r="XF33" s="12"/>
      <c r="XG33" s="12"/>
      <c r="XH33" s="12"/>
      <c r="XI33" s="12"/>
      <c r="XJ33" s="12"/>
      <c r="XK33" s="12"/>
      <c r="XL33" s="12"/>
      <c r="XM33" s="12"/>
      <c r="XN33" s="12"/>
      <c r="XO33" s="12"/>
      <c r="XP33" s="12"/>
      <c r="XQ33" s="12"/>
      <c r="XR33" s="12"/>
      <c r="XS33" s="12"/>
      <c r="XT33" s="12"/>
      <c r="XU33" s="12"/>
      <c r="XV33" s="12"/>
      <c r="XW33" s="12"/>
      <c r="XX33" s="12"/>
      <c r="XY33" s="12"/>
      <c r="XZ33" s="12"/>
      <c r="YA33" s="12"/>
      <c r="YB33" s="12"/>
      <c r="YC33" s="12"/>
      <c r="YD33" s="12"/>
      <c r="YE33" s="12"/>
      <c r="YF33" s="12"/>
      <c r="YG33" s="12"/>
      <c r="YH33" s="12"/>
      <c r="YI33" s="12"/>
      <c r="YJ33" s="12"/>
      <c r="YK33" s="12"/>
      <c r="YL33" s="12"/>
      <c r="YM33" s="12"/>
      <c r="YN33" s="12"/>
      <c r="YO33" s="12"/>
      <c r="YP33" s="12"/>
      <c r="YQ33" s="12"/>
      <c r="YR33" s="12"/>
      <c r="YS33" s="12"/>
      <c r="YT33" s="12"/>
      <c r="YU33" s="12"/>
      <c r="YV33" s="12"/>
      <c r="YW33" s="12"/>
      <c r="YX33" s="12"/>
      <c r="YY33" s="12"/>
      <c r="YZ33" s="12"/>
      <c r="ZA33" s="12"/>
      <c r="ZB33" s="12"/>
      <c r="ZC33" s="12"/>
      <c r="ZD33" s="12"/>
      <c r="ZE33" s="12"/>
      <c r="ZF33" s="12"/>
      <c r="ZG33" s="12"/>
      <c r="ZH33" s="12"/>
      <c r="ZI33" s="12"/>
      <c r="ZJ33" s="12"/>
      <c r="ZK33" s="12"/>
      <c r="ZL33" s="12"/>
      <c r="ZM33" s="12"/>
      <c r="ZN33" s="12"/>
      <c r="ZO33" s="12"/>
      <c r="ZP33" s="12"/>
      <c r="ZQ33" s="12"/>
      <c r="ZR33" s="12"/>
      <c r="ZS33" s="12"/>
      <c r="ZT33" s="12"/>
      <c r="ZU33" s="12"/>
      <c r="ZV33" s="12"/>
      <c r="ZW33" s="12"/>
      <c r="ZX33" s="12"/>
      <c r="ZY33" s="12"/>
      <c r="ZZ33" s="12"/>
      <c r="AAA33" s="12"/>
      <c r="AAB33" s="12"/>
      <c r="AAC33" s="12"/>
      <c r="AAD33" s="12"/>
      <c r="AAE33" s="12"/>
      <c r="AAF33" s="12"/>
      <c r="AAG33" s="12"/>
      <c r="AAH33" s="12"/>
      <c r="AAI33" s="12"/>
      <c r="AAJ33" s="12"/>
      <c r="AAK33" s="12"/>
      <c r="AAL33" s="12"/>
      <c r="AAM33" s="12"/>
      <c r="AAN33" s="12"/>
      <c r="AAO33" s="12"/>
      <c r="AAP33" s="12"/>
      <c r="AAQ33" s="12"/>
      <c r="AAR33" s="12"/>
      <c r="AAS33" s="12"/>
      <c r="AAT33" s="12"/>
      <c r="AAU33" s="12"/>
      <c r="AAV33" s="12"/>
      <c r="AAW33" s="12"/>
      <c r="AAX33" s="12"/>
      <c r="AAY33" s="12"/>
      <c r="AAZ33" s="12"/>
      <c r="ABA33" s="12"/>
      <c r="ABB33" s="12"/>
      <c r="ABC33" s="12"/>
      <c r="ABD33" s="12"/>
      <c r="ABE33" s="12"/>
      <c r="ABF33" s="12"/>
      <c r="ABG33" s="12"/>
      <c r="ABH33" s="12"/>
      <c r="ABI33" s="12"/>
      <c r="ABJ33" s="12"/>
      <c r="ABK33" s="12"/>
      <c r="ABL33" s="12"/>
      <c r="ABM33" s="12"/>
      <c r="ABN33" s="12"/>
      <c r="ABO33" s="12"/>
      <c r="ABP33" s="12"/>
      <c r="ABQ33" s="12"/>
      <c r="ABR33" s="12"/>
      <c r="ABS33" s="12"/>
      <c r="ABT33" s="12"/>
      <c r="ABU33" s="12"/>
      <c r="ABV33" s="12"/>
      <c r="ABW33" s="12"/>
      <c r="ABX33" s="12"/>
      <c r="ABY33" s="12"/>
      <c r="ABZ33" s="12"/>
      <c r="ACA33" s="12"/>
      <c r="ACB33" s="12"/>
      <c r="ACC33" s="12"/>
      <c r="ACD33" s="12"/>
      <c r="ACE33" s="12"/>
      <c r="ACF33" s="12"/>
      <c r="ACG33" s="12"/>
      <c r="ACH33" s="12"/>
      <c r="ACI33" s="12"/>
      <c r="ACJ33" s="12"/>
      <c r="ACK33" s="12"/>
      <c r="ACL33" s="12"/>
      <c r="ACM33" s="12"/>
      <c r="ACN33" s="12"/>
      <c r="ACO33" s="12"/>
      <c r="ACP33" s="12"/>
      <c r="ACQ33" s="12"/>
      <c r="ACR33" s="12"/>
      <c r="ACS33" s="12"/>
      <c r="ACT33" s="12"/>
      <c r="ACU33" s="12"/>
      <c r="ACV33" s="12"/>
      <c r="ACW33" s="12"/>
      <c r="ACX33" s="12"/>
      <c r="ACY33" s="12"/>
      <c r="ACZ33" s="12"/>
      <c r="ADA33" s="12"/>
      <c r="ADB33" s="12"/>
      <c r="ADC33" s="12"/>
      <c r="ADD33" s="12"/>
      <c r="ADE33" s="12"/>
      <c r="ADF33" s="12"/>
      <c r="ADG33" s="12"/>
      <c r="ADH33" s="12"/>
      <c r="ADI33" s="12"/>
      <c r="ADJ33" s="12"/>
      <c r="ADK33" s="12"/>
      <c r="ADL33" s="12"/>
      <c r="ADM33" s="12"/>
      <c r="ADN33" s="12"/>
      <c r="ADO33" s="12"/>
      <c r="ADP33" s="12"/>
      <c r="ADQ33" s="12"/>
      <c r="ADR33" s="12"/>
      <c r="ADS33" s="12"/>
      <c r="ADT33" s="12"/>
      <c r="ADU33" s="12"/>
      <c r="ADV33" s="12"/>
      <c r="ADW33" s="12"/>
      <c r="ADX33" s="12"/>
      <c r="ADY33" s="12"/>
      <c r="ADZ33" s="12"/>
      <c r="AEA33" s="12"/>
      <c r="AEB33" s="12"/>
      <c r="AEC33" s="12"/>
      <c r="AED33" s="12"/>
      <c r="AEE33" s="12"/>
      <c r="AEF33" s="12"/>
      <c r="AEG33" s="12"/>
      <c r="AEH33" s="12"/>
      <c r="AEI33" s="12"/>
      <c r="AEJ33" s="12"/>
      <c r="AEK33" s="12"/>
      <c r="AEL33" s="12"/>
      <c r="AEM33" s="12"/>
      <c r="AEN33" s="12"/>
      <c r="AEO33" s="12"/>
      <c r="AEP33" s="12"/>
      <c r="AEQ33" s="12"/>
      <c r="AER33" s="12"/>
      <c r="AES33" s="12"/>
      <c r="AET33" s="12"/>
      <c r="AEU33" s="12"/>
      <c r="AEV33" s="12"/>
      <c r="AEW33" s="12"/>
      <c r="AEX33" s="12"/>
      <c r="AEY33" s="12"/>
      <c r="AEZ33" s="12"/>
      <c r="AFA33" s="12"/>
      <c r="AFB33" s="12"/>
      <c r="AFC33" s="12"/>
      <c r="AFD33" s="12"/>
      <c r="AFE33" s="12"/>
      <c r="AFF33" s="12"/>
      <c r="AFG33" s="12"/>
      <c r="AFH33" s="12"/>
      <c r="AFI33" s="12"/>
      <c r="AFJ33" s="12"/>
      <c r="AFK33" s="12"/>
      <c r="AFL33" s="12"/>
      <c r="AFM33" s="12"/>
      <c r="AFN33" s="12"/>
      <c r="AFO33" s="12"/>
      <c r="AFP33" s="12"/>
      <c r="AFQ33" s="12"/>
      <c r="AFR33" s="12"/>
      <c r="AFS33" s="12"/>
      <c r="AFT33" s="12"/>
      <c r="AFU33" s="12"/>
      <c r="AFV33" s="12"/>
      <c r="AFW33" s="12"/>
      <c r="AFX33" s="12"/>
      <c r="AFY33" s="12"/>
      <c r="AFZ33" s="12"/>
      <c r="AGA33" s="12"/>
      <c r="AGB33" s="12"/>
      <c r="AGC33" s="12"/>
      <c r="AGD33" s="12"/>
      <c r="AGE33" s="12"/>
      <c r="AGF33" s="12"/>
      <c r="AGG33" s="12"/>
      <c r="AGH33" s="12"/>
      <c r="AGI33" s="12"/>
      <c r="AGJ33" s="12"/>
      <c r="AGK33" s="12"/>
      <c r="AGL33" s="12"/>
      <c r="AGM33" s="12"/>
      <c r="AGN33" s="12"/>
      <c r="AGO33" s="12"/>
      <c r="AGP33" s="12"/>
      <c r="AGQ33" s="12"/>
      <c r="AGR33" s="12"/>
      <c r="AGS33" s="12"/>
      <c r="AGT33" s="12"/>
      <c r="AGU33" s="12"/>
      <c r="AGV33" s="12"/>
      <c r="AGW33" s="12"/>
      <c r="AGX33" s="12"/>
      <c r="AGY33" s="12"/>
      <c r="AGZ33" s="12"/>
      <c r="AHA33" s="12"/>
      <c r="AHB33" s="12"/>
      <c r="AHC33" s="12"/>
      <c r="AHD33" s="12"/>
      <c r="AHE33" s="12"/>
      <c r="AHF33" s="12"/>
      <c r="AHG33" s="12"/>
      <c r="AHH33" s="12"/>
      <c r="AHI33" s="12"/>
      <c r="AHJ33" s="12"/>
      <c r="AHK33" s="12"/>
      <c r="AHL33" s="12"/>
      <c r="AHM33" s="12"/>
      <c r="AHN33" s="12"/>
      <c r="AHO33" s="12"/>
      <c r="AHP33" s="12"/>
      <c r="AHQ33" s="12"/>
      <c r="AHR33" s="12"/>
      <c r="AHS33" s="12"/>
      <c r="AHT33" s="12"/>
      <c r="AHU33" s="12"/>
      <c r="AHV33" s="12"/>
      <c r="AHW33" s="12"/>
      <c r="AHX33" s="12"/>
      <c r="AHY33" s="12"/>
      <c r="AHZ33" s="12"/>
      <c r="AIA33" s="12"/>
      <c r="AIB33" s="12"/>
      <c r="AIC33" s="12"/>
      <c r="AID33" s="12"/>
      <c r="AIE33" s="12"/>
      <c r="AIF33" s="12"/>
      <c r="AIG33" s="12"/>
      <c r="AIH33" s="12"/>
      <c r="AII33" s="12"/>
      <c r="AIJ33" s="12"/>
      <c r="AIK33" s="12"/>
      <c r="AIL33" s="12"/>
      <c r="AIM33" s="12"/>
      <c r="AIN33" s="12"/>
      <c r="AIO33" s="12"/>
      <c r="AIP33" s="12"/>
      <c r="AIQ33" s="12"/>
      <c r="AIR33" s="12"/>
      <c r="AIS33" s="12"/>
      <c r="AIT33" s="12"/>
      <c r="AIU33" s="12"/>
      <c r="AIV33" s="12"/>
      <c r="AIW33" s="12"/>
      <c r="AIX33" s="12"/>
      <c r="AIY33" s="12"/>
      <c r="AIZ33" s="12"/>
      <c r="AJA33" s="12"/>
      <c r="AJB33" s="12"/>
      <c r="AJC33" s="12"/>
      <c r="AJD33" s="12"/>
      <c r="AJE33" s="12"/>
      <c r="AJF33" s="12"/>
      <c r="AJG33" s="12"/>
      <c r="AJH33" s="12"/>
      <c r="AJI33" s="12"/>
      <c r="AJJ33" s="12"/>
      <c r="AJK33" s="12"/>
      <c r="AJL33" s="12"/>
      <c r="AJM33" s="12"/>
      <c r="AJN33" s="12"/>
      <c r="AJO33" s="12"/>
      <c r="AJP33" s="12"/>
      <c r="AJQ33" s="12"/>
      <c r="AJR33" s="12"/>
      <c r="AJS33" s="12"/>
      <c r="AJT33" s="12"/>
      <c r="AJU33" s="12"/>
      <c r="AJV33" s="12"/>
      <c r="AJW33" s="12"/>
      <c r="AJX33" s="12"/>
      <c r="AJY33" s="12"/>
      <c r="AJZ33" s="12"/>
      <c r="AKA33" s="12"/>
      <c r="AKB33" s="12"/>
      <c r="AKC33" s="12"/>
      <c r="AKD33" s="12"/>
      <c r="AKE33" s="12"/>
      <c r="AKF33" s="12"/>
      <c r="AKG33" s="12"/>
      <c r="AKH33" s="12"/>
      <c r="AKI33" s="12"/>
      <c r="AKJ33" s="12"/>
      <c r="AKK33" s="12"/>
      <c r="AKL33" s="12"/>
      <c r="AKM33" s="12"/>
      <c r="AKN33" s="12"/>
      <c r="AKO33" s="12"/>
      <c r="AKP33" s="12"/>
      <c r="AKQ33" s="12"/>
      <c r="AKR33" s="12"/>
      <c r="AKS33" s="12"/>
      <c r="AKT33" s="12"/>
      <c r="AKU33" s="12"/>
      <c r="AKV33" s="12"/>
      <c r="AKW33" s="12"/>
      <c r="AKX33" s="12"/>
      <c r="AKY33" s="12"/>
      <c r="AKZ33" s="12"/>
      <c r="ALA33" s="12"/>
      <c r="ALB33" s="12"/>
      <c r="ALC33" s="12"/>
      <c r="ALD33" s="12"/>
      <c r="ALE33" s="12"/>
      <c r="ALF33" s="12"/>
      <c r="ALG33" s="12"/>
      <c r="ALH33" s="12"/>
      <c r="ALI33" s="12"/>
      <c r="ALJ33" s="12"/>
      <c r="ALK33" s="12"/>
      <c r="ALL33" s="12"/>
      <c r="ALM33" s="12"/>
      <c r="ALN33" s="12"/>
      <c r="ALO33" s="12"/>
      <c r="ALP33" s="12"/>
      <c r="ALQ33" s="12"/>
      <c r="ALR33" s="12"/>
      <c r="ALS33" s="12"/>
      <c r="ALT33" s="12"/>
      <c r="ALU33" s="12"/>
      <c r="ALV33" s="12"/>
      <c r="ALW33" s="12"/>
      <c r="ALX33" s="12"/>
      <c r="ALY33" s="12"/>
      <c r="ALZ33" s="12"/>
      <c r="AMA33" s="12"/>
      <c r="AMB33" s="12"/>
      <c r="AMC33" s="12"/>
      <c r="AMD33" s="12"/>
      <c r="AME33" s="12"/>
      <c r="AMF33" s="12"/>
      <c r="AMG33" s="12"/>
      <c r="AMH33" s="12"/>
      <c r="AMI33" s="12"/>
      <c r="AMJ33" s="12"/>
      <c r="AMK33" s="12"/>
      <c r="AML33" s="12"/>
      <c r="AMM33" s="12"/>
      <c r="AMN33" s="12"/>
      <c r="AMO33" s="12"/>
      <c r="AMP33" s="12"/>
      <c r="AMQ33" s="12"/>
      <c r="AMR33" s="12"/>
      <c r="AMS33" s="12"/>
      <c r="AMT33" s="12"/>
      <c r="AMU33" s="12"/>
      <c r="AMV33" s="12"/>
      <c r="AMW33" s="12"/>
      <c r="AMX33" s="12"/>
      <c r="AMY33" s="12"/>
      <c r="AMZ33" s="12"/>
      <c r="ANA33" s="12"/>
      <c r="ANB33" s="12"/>
      <c r="ANC33" s="12"/>
      <c r="AND33" s="12"/>
      <c r="ANE33" s="12"/>
      <c r="ANF33" s="12"/>
      <c r="ANG33" s="12"/>
      <c r="ANH33" s="12"/>
      <c r="ANI33" s="12"/>
      <c r="ANJ33" s="12"/>
      <c r="ANK33" s="12"/>
      <c r="ANL33" s="12"/>
      <c r="ANM33" s="12"/>
      <c r="ANN33" s="12"/>
      <c r="ANO33" s="12"/>
      <c r="ANP33" s="12"/>
      <c r="ANQ33" s="12"/>
      <c r="ANR33" s="12"/>
      <c r="ANS33" s="12"/>
      <c r="ANT33" s="12"/>
      <c r="ANU33" s="12"/>
      <c r="ANV33" s="12"/>
      <c r="ANW33" s="12"/>
      <c r="ANX33" s="12"/>
      <c r="ANY33" s="12"/>
      <c r="ANZ33" s="12"/>
      <c r="AOA33" s="12"/>
      <c r="AOB33" s="12"/>
      <c r="AOC33" s="12"/>
      <c r="AOD33" s="12"/>
      <c r="AOE33" s="12"/>
      <c r="AOF33" s="12"/>
      <c r="AOG33" s="12"/>
      <c r="AOH33" s="12"/>
      <c r="AOI33" s="12"/>
      <c r="AOJ33" s="12"/>
      <c r="AOK33" s="12"/>
      <c r="AOL33" s="12"/>
      <c r="AOM33" s="12"/>
      <c r="AON33" s="12"/>
      <c r="AOO33" s="12"/>
      <c r="AOP33" s="12"/>
      <c r="AOQ33" s="12"/>
      <c r="AOR33" s="12"/>
      <c r="AOS33" s="12"/>
      <c r="AOT33" s="12"/>
      <c r="AOU33" s="12"/>
      <c r="AOV33" s="12"/>
      <c r="AOW33" s="12"/>
      <c r="AOX33" s="12"/>
      <c r="AOY33" s="12"/>
      <c r="AOZ33" s="12"/>
      <c r="APA33" s="12"/>
      <c r="APB33" s="12"/>
      <c r="APC33" s="12"/>
      <c r="APD33" s="12"/>
      <c r="APE33" s="12"/>
      <c r="APF33" s="12"/>
      <c r="APG33" s="12"/>
      <c r="APH33" s="12"/>
      <c r="API33" s="12"/>
      <c r="APJ33" s="12"/>
      <c r="APK33" s="12"/>
      <c r="APL33" s="12"/>
      <c r="APM33" s="12"/>
      <c r="APN33" s="12"/>
      <c r="APO33" s="12"/>
      <c r="APP33" s="12"/>
      <c r="APQ33" s="12"/>
      <c r="APR33" s="12"/>
      <c r="APS33" s="12"/>
      <c r="APT33" s="12"/>
      <c r="APU33" s="12"/>
      <c r="APV33" s="12"/>
      <c r="APW33" s="12"/>
      <c r="APX33" s="12"/>
      <c r="APY33" s="12"/>
      <c r="APZ33" s="12"/>
      <c r="AQA33" s="12"/>
      <c r="AQB33" s="12"/>
      <c r="AQC33" s="12"/>
      <c r="AQD33" s="12"/>
      <c r="AQE33" s="12"/>
      <c r="AQF33" s="12"/>
      <c r="AQG33" s="12"/>
      <c r="AQH33" s="12"/>
      <c r="AQI33" s="12"/>
      <c r="AQJ33" s="12"/>
      <c r="AQK33" s="12"/>
      <c r="AQL33" s="12"/>
      <c r="AQM33" s="12"/>
      <c r="AQN33" s="12"/>
      <c r="AQO33" s="12"/>
      <c r="AQP33" s="12"/>
      <c r="AQQ33" s="12"/>
      <c r="AQR33" s="12"/>
      <c r="AQS33" s="12"/>
      <c r="AQT33" s="12"/>
      <c r="AQU33" s="12"/>
      <c r="AQV33" s="12"/>
      <c r="AQW33" s="12"/>
      <c r="AQX33" s="12"/>
      <c r="AQY33" s="12"/>
      <c r="AQZ33" s="12"/>
      <c r="ARA33" s="12"/>
      <c r="ARB33" s="12"/>
      <c r="ARC33" s="12"/>
      <c r="ARD33" s="12"/>
      <c r="ARE33" s="12"/>
      <c r="ARF33" s="12"/>
      <c r="ARG33" s="12"/>
      <c r="ARH33" s="12"/>
      <c r="ARI33" s="12"/>
      <c r="ARJ33" s="12"/>
      <c r="ARK33" s="12"/>
      <c r="ARL33" s="12"/>
      <c r="ARM33" s="12"/>
      <c r="ARN33" s="12"/>
      <c r="ARO33" s="12"/>
      <c r="ARP33" s="12"/>
      <c r="ARQ33" s="12"/>
      <c r="ARR33" s="12"/>
      <c r="ARS33" s="12"/>
      <c r="ART33" s="12"/>
      <c r="ARU33" s="12"/>
      <c r="ARV33" s="12"/>
      <c r="ARW33" s="12"/>
      <c r="ARX33" s="12"/>
      <c r="ARY33" s="12"/>
      <c r="ARZ33" s="12"/>
      <c r="ASA33" s="12"/>
      <c r="ASB33" s="12"/>
      <c r="ASC33" s="12"/>
      <c r="ASD33" s="12"/>
      <c r="ASE33" s="12"/>
      <c r="ASF33" s="12"/>
      <c r="ASG33" s="12"/>
      <c r="ASH33" s="12"/>
      <c r="ASI33" s="12"/>
      <c r="ASJ33" s="12"/>
      <c r="ASK33" s="12"/>
      <c r="ASL33" s="12"/>
      <c r="ASM33" s="12"/>
      <c r="ASN33" s="12"/>
      <c r="ASO33" s="12"/>
      <c r="ASP33" s="12"/>
      <c r="ASQ33" s="12"/>
      <c r="ASR33" s="12"/>
      <c r="ASS33" s="12"/>
      <c r="AST33" s="12"/>
      <c r="ASU33" s="12"/>
      <c r="ASV33" s="12"/>
      <c r="ASW33" s="12"/>
      <c r="ASX33" s="12"/>
      <c r="ASY33" s="12"/>
      <c r="ASZ33" s="12"/>
      <c r="ATA33" s="12"/>
      <c r="ATB33" s="12"/>
      <c r="ATC33" s="12"/>
      <c r="ATD33" s="12"/>
      <c r="ATE33" s="12"/>
      <c r="ATF33" s="12"/>
      <c r="ATG33" s="12"/>
      <c r="ATH33" s="12"/>
      <c r="ATI33" s="12"/>
      <c r="ATJ33" s="12"/>
      <c r="ATK33" s="12"/>
      <c r="ATL33" s="12"/>
      <c r="ATM33" s="12"/>
      <c r="ATN33" s="12"/>
      <c r="ATO33" s="12"/>
      <c r="ATP33" s="12"/>
      <c r="ATQ33" s="12"/>
      <c r="ATR33" s="12"/>
      <c r="ATS33" s="12"/>
      <c r="ATT33" s="12"/>
      <c r="ATU33" s="12"/>
      <c r="ATV33" s="12"/>
      <c r="ATW33" s="12"/>
      <c r="ATX33" s="12"/>
      <c r="ATY33" s="12"/>
      <c r="ATZ33" s="12"/>
      <c r="AUA33" s="12"/>
      <c r="AUB33" s="12"/>
      <c r="AUC33" s="12"/>
      <c r="AUD33" s="12"/>
      <c r="AUE33" s="12"/>
      <c r="AUF33" s="12"/>
      <c r="AUG33" s="12"/>
      <c r="AUH33" s="12"/>
      <c r="AUI33" s="12"/>
      <c r="AUJ33" s="12"/>
      <c r="AUK33" s="12"/>
      <c r="AUL33" s="12"/>
      <c r="AUM33" s="12"/>
      <c r="AUN33" s="12"/>
      <c r="AUO33" s="12"/>
      <c r="AUP33" s="12"/>
      <c r="AUQ33" s="12"/>
      <c r="AUR33" s="12"/>
      <c r="AUS33" s="12"/>
      <c r="AUT33" s="12"/>
      <c r="AUU33" s="12"/>
      <c r="AUV33" s="12"/>
      <c r="AUW33" s="12"/>
      <c r="AUX33" s="12"/>
      <c r="AUY33" s="12"/>
      <c r="AUZ33" s="12"/>
      <c r="AVA33" s="12"/>
      <c r="AVB33" s="12"/>
      <c r="AVC33" s="12"/>
      <c r="AVD33" s="12"/>
      <c r="AVE33" s="12"/>
      <c r="AVF33" s="12"/>
      <c r="AVG33" s="12"/>
      <c r="AVH33" s="12"/>
      <c r="AVI33" s="12"/>
      <c r="AVJ33" s="12"/>
      <c r="AVK33" s="12"/>
      <c r="AVL33" s="12"/>
      <c r="AVM33" s="12"/>
      <c r="AVN33" s="12"/>
      <c r="AVO33" s="12"/>
      <c r="AVP33" s="12"/>
      <c r="AVQ33" s="12"/>
      <c r="AVR33" s="12"/>
      <c r="AVS33" s="12"/>
      <c r="AVT33" s="12"/>
      <c r="AVU33" s="12"/>
      <c r="AVV33" s="12"/>
      <c r="AVW33" s="12"/>
      <c r="AVX33" s="12"/>
      <c r="AVY33" s="12"/>
      <c r="AVZ33" s="12"/>
      <c r="AWA33" s="12"/>
      <c r="AWB33" s="12"/>
      <c r="AWC33" s="12"/>
      <c r="AWD33" s="12"/>
      <c r="AWE33" s="12"/>
      <c r="AWF33" s="12"/>
      <c r="AWG33" s="12"/>
      <c r="AWH33" s="12"/>
      <c r="AWI33" s="12"/>
      <c r="AWJ33" s="12"/>
      <c r="AWK33" s="12"/>
      <c r="AWL33" s="12"/>
      <c r="AWM33" s="12"/>
      <c r="AWN33" s="12"/>
      <c r="AWO33" s="12"/>
      <c r="AWP33" s="12"/>
      <c r="AWQ33" s="12"/>
      <c r="AWR33" s="12"/>
      <c r="AWS33" s="12"/>
      <c r="AWT33" s="12"/>
      <c r="AWU33" s="12"/>
      <c r="AWV33" s="12"/>
      <c r="AWW33" s="12"/>
      <c r="AWX33" s="12"/>
      <c r="AWY33" s="12"/>
      <c r="AWZ33" s="12"/>
      <c r="AXA33" s="12"/>
      <c r="AXB33" s="12"/>
      <c r="AXC33" s="12"/>
      <c r="AXD33" s="12"/>
      <c r="AXE33" s="12"/>
      <c r="AXF33" s="12"/>
      <c r="AXG33" s="12"/>
      <c r="AXH33" s="12"/>
      <c r="AXI33" s="12"/>
      <c r="AXJ33" s="12"/>
      <c r="AXK33" s="12"/>
      <c r="AXL33" s="12"/>
      <c r="AXM33" s="12"/>
      <c r="AXN33" s="12"/>
      <c r="AXO33" s="12"/>
      <c r="AXP33" s="12"/>
      <c r="AXQ33" s="12"/>
      <c r="AXR33" s="12"/>
      <c r="AXS33" s="12"/>
      <c r="AXT33" s="12"/>
      <c r="AXU33" s="12"/>
      <c r="AXV33" s="12"/>
      <c r="AXW33" s="12"/>
      <c r="AXX33" s="12"/>
      <c r="AXY33" s="12"/>
      <c r="AXZ33" s="12"/>
      <c r="AYA33" s="12"/>
      <c r="AYB33" s="12"/>
      <c r="AYC33" s="12"/>
      <c r="AYD33" s="12"/>
      <c r="AYE33" s="12"/>
      <c r="AYF33" s="12"/>
      <c r="AYG33" s="12"/>
      <c r="AYH33" s="12"/>
      <c r="AYI33" s="12"/>
      <c r="AYJ33" s="12"/>
      <c r="AYK33" s="12"/>
      <c r="AYL33" s="12"/>
      <c r="AYM33" s="12"/>
      <c r="AYN33" s="12"/>
      <c r="AYO33" s="12"/>
      <c r="AYP33" s="12"/>
      <c r="AYQ33" s="12"/>
      <c r="AYR33" s="12"/>
      <c r="AYS33" s="12"/>
      <c r="AYT33" s="12"/>
      <c r="AYU33" s="12"/>
      <c r="AYV33" s="12"/>
      <c r="AYW33" s="12"/>
      <c r="AYX33" s="12"/>
      <c r="AYY33" s="12"/>
      <c r="AYZ33" s="12"/>
      <c r="AZA33" s="12"/>
      <c r="AZB33" s="12"/>
      <c r="AZC33" s="12"/>
      <c r="AZD33" s="12"/>
      <c r="AZE33" s="12"/>
      <c r="AZF33" s="12"/>
      <c r="AZG33" s="12"/>
      <c r="AZH33" s="12"/>
      <c r="AZI33" s="12"/>
      <c r="AZJ33" s="12"/>
      <c r="AZK33" s="12"/>
      <c r="AZL33" s="12"/>
      <c r="AZM33" s="12"/>
      <c r="AZN33" s="12"/>
      <c r="AZO33" s="12"/>
      <c r="AZP33" s="12"/>
      <c r="AZQ33" s="12"/>
      <c r="AZR33" s="12"/>
      <c r="AZS33" s="12"/>
      <c r="AZT33" s="12"/>
      <c r="AZU33" s="12"/>
      <c r="AZV33" s="12"/>
      <c r="AZW33" s="12"/>
      <c r="AZX33" s="12"/>
      <c r="AZY33" s="12"/>
      <c r="AZZ33" s="12"/>
      <c r="BAA33" s="12"/>
      <c r="BAB33" s="12"/>
      <c r="BAC33" s="12"/>
      <c r="BAD33" s="12"/>
      <c r="BAE33" s="12"/>
      <c r="BAF33" s="12"/>
      <c r="BAG33" s="12"/>
      <c r="BAH33" s="12"/>
      <c r="BAI33" s="12"/>
      <c r="BAJ33" s="12"/>
      <c r="BAK33" s="12"/>
      <c r="BAL33" s="12"/>
      <c r="BAM33" s="12"/>
      <c r="BAN33" s="12"/>
      <c r="BAO33" s="12"/>
      <c r="BAP33" s="12"/>
      <c r="BAQ33" s="12"/>
      <c r="BAR33" s="12"/>
      <c r="BAS33" s="12"/>
      <c r="BAT33" s="12"/>
      <c r="BAU33" s="12"/>
      <c r="BAV33" s="12"/>
      <c r="BAW33" s="12"/>
      <c r="BAX33" s="12"/>
      <c r="BAY33" s="12"/>
      <c r="BAZ33" s="12"/>
      <c r="BBA33" s="12"/>
      <c r="BBB33" s="12"/>
      <c r="BBC33" s="12"/>
      <c r="BBD33" s="12"/>
      <c r="BBE33" s="12"/>
      <c r="BBF33" s="12"/>
      <c r="BBG33" s="12"/>
      <c r="BBH33" s="12"/>
      <c r="BBI33" s="12"/>
      <c r="BBJ33" s="12"/>
      <c r="BBK33" s="12"/>
      <c r="BBL33" s="12"/>
      <c r="BBM33" s="12"/>
      <c r="BBN33" s="12"/>
      <c r="BBO33" s="12"/>
      <c r="BBP33" s="12"/>
      <c r="BBQ33" s="12"/>
      <c r="BBR33" s="12"/>
      <c r="BBS33" s="12"/>
      <c r="BBT33" s="12"/>
      <c r="BBU33" s="12"/>
      <c r="BBV33" s="12"/>
      <c r="BBW33" s="12"/>
      <c r="BBX33" s="12"/>
      <c r="BBY33" s="12"/>
      <c r="BBZ33" s="12"/>
      <c r="BCA33" s="12"/>
      <c r="BCB33" s="12"/>
      <c r="BCC33" s="12"/>
      <c r="BCD33" s="12"/>
      <c r="BCE33" s="12"/>
      <c r="BCF33" s="12"/>
      <c r="BCG33" s="12"/>
      <c r="BCH33" s="12"/>
      <c r="BCI33" s="12"/>
      <c r="BCJ33" s="12"/>
      <c r="BCK33" s="12"/>
      <c r="BCL33" s="12"/>
      <c r="BCM33" s="12"/>
      <c r="BCN33" s="12"/>
      <c r="BCO33" s="12"/>
      <c r="BCP33" s="12"/>
      <c r="BCQ33" s="12"/>
      <c r="BCR33" s="12"/>
      <c r="BCS33" s="12"/>
      <c r="BCT33" s="12"/>
      <c r="BCU33" s="12"/>
      <c r="BCV33" s="12"/>
      <c r="BCW33" s="12"/>
      <c r="BCX33" s="12"/>
      <c r="BCY33" s="12"/>
      <c r="BCZ33" s="12"/>
      <c r="BDA33" s="12"/>
      <c r="BDB33" s="12"/>
      <c r="BDC33" s="12"/>
      <c r="BDD33" s="12"/>
      <c r="BDE33" s="12"/>
      <c r="BDF33" s="12"/>
      <c r="BDG33" s="12"/>
      <c r="BDH33" s="12"/>
      <c r="BDI33" s="12"/>
      <c r="BDJ33" s="12"/>
      <c r="BDK33" s="12"/>
      <c r="BDL33" s="12"/>
      <c r="BDM33" s="12"/>
      <c r="BDN33" s="12"/>
      <c r="BDO33" s="12"/>
      <c r="BDP33" s="12"/>
      <c r="BDQ33" s="12"/>
      <c r="BDR33" s="12"/>
      <c r="BDS33" s="12"/>
      <c r="BDT33" s="12"/>
      <c r="BDU33" s="12"/>
      <c r="BDV33" s="12"/>
      <c r="BDW33" s="12"/>
      <c r="BDX33" s="12"/>
      <c r="BDY33" s="12"/>
      <c r="BDZ33" s="12"/>
      <c r="BEA33" s="12"/>
      <c r="BEB33" s="12"/>
      <c r="BEC33" s="12"/>
      <c r="BED33" s="12"/>
      <c r="BEE33" s="12"/>
      <c r="BEF33" s="12"/>
      <c r="BEG33" s="12"/>
      <c r="BEH33" s="12"/>
      <c r="BEI33" s="12"/>
      <c r="BEJ33" s="12"/>
      <c r="BEK33" s="12"/>
      <c r="BEL33" s="12"/>
      <c r="BEM33" s="12"/>
      <c r="BEN33" s="12"/>
      <c r="BEO33" s="12"/>
      <c r="BEP33" s="12"/>
      <c r="BEQ33" s="12"/>
      <c r="BER33" s="12"/>
      <c r="BES33" s="12"/>
      <c r="BET33" s="12"/>
      <c r="BEU33" s="12"/>
      <c r="BEV33" s="12"/>
      <c r="BEW33" s="12"/>
      <c r="BEX33" s="12"/>
      <c r="BEY33" s="12"/>
      <c r="BEZ33" s="12"/>
      <c r="BFA33" s="12"/>
      <c r="BFB33" s="12"/>
      <c r="BFC33" s="12"/>
      <c r="BFD33" s="12"/>
      <c r="BFE33" s="12"/>
      <c r="BFF33" s="12"/>
      <c r="BFG33" s="12"/>
      <c r="BFH33" s="12"/>
      <c r="BFI33" s="12"/>
      <c r="BFJ33" s="12"/>
      <c r="BFK33" s="12"/>
      <c r="BFL33" s="12"/>
      <c r="BFM33" s="12"/>
      <c r="BFN33" s="12"/>
      <c r="BFO33" s="12"/>
      <c r="BFP33" s="12"/>
      <c r="BFQ33" s="12"/>
      <c r="BFR33" s="12"/>
      <c r="BFS33" s="12"/>
      <c r="BFT33" s="12"/>
      <c r="BFU33" s="12"/>
      <c r="BFV33" s="12"/>
      <c r="BFW33" s="12"/>
      <c r="BFX33" s="12"/>
      <c r="BFY33" s="12"/>
      <c r="BFZ33" s="12"/>
      <c r="BGA33" s="12"/>
      <c r="BGB33" s="12"/>
      <c r="BGC33" s="12"/>
      <c r="BGD33" s="12"/>
      <c r="BGE33" s="12"/>
      <c r="BGF33" s="12"/>
      <c r="BGG33" s="12"/>
      <c r="BGH33" s="12"/>
      <c r="BGI33" s="12"/>
      <c r="BGJ33" s="12"/>
      <c r="BGK33" s="12"/>
      <c r="BGL33" s="12"/>
      <c r="BGM33" s="12"/>
      <c r="BGN33" s="12"/>
      <c r="BGO33" s="12"/>
      <c r="BGP33" s="12"/>
      <c r="BGQ33" s="12"/>
      <c r="BGR33" s="12"/>
      <c r="BGS33" s="12"/>
      <c r="BGT33" s="12"/>
      <c r="BGU33" s="12"/>
      <c r="BGV33" s="12"/>
      <c r="BGW33" s="12"/>
      <c r="BGX33" s="12"/>
      <c r="BGY33" s="12"/>
      <c r="BGZ33" s="12"/>
      <c r="BHA33" s="12"/>
      <c r="BHB33" s="12"/>
      <c r="BHC33" s="12"/>
      <c r="BHD33" s="12"/>
      <c r="BHE33" s="12"/>
      <c r="BHF33" s="12"/>
      <c r="BHG33" s="12"/>
      <c r="BHH33" s="12"/>
      <c r="BHI33" s="12"/>
      <c r="BHJ33" s="12"/>
      <c r="BHK33" s="12"/>
      <c r="BHL33" s="12"/>
      <c r="BHM33" s="12"/>
      <c r="BHN33" s="12"/>
      <c r="BHO33" s="12"/>
      <c r="BHP33" s="12"/>
      <c r="BHQ33" s="12"/>
      <c r="BHR33" s="12"/>
      <c r="BHS33" s="12"/>
      <c r="BHT33" s="12"/>
      <c r="BHU33" s="12"/>
      <c r="BHV33" s="12"/>
      <c r="BHW33" s="12"/>
      <c r="BHX33" s="12"/>
      <c r="BHY33" s="12"/>
      <c r="BHZ33" s="12"/>
      <c r="BIA33" s="12"/>
      <c r="BIB33" s="12"/>
      <c r="BIC33" s="12"/>
      <c r="BID33" s="12"/>
      <c r="BIE33" s="12"/>
      <c r="BIF33" s="12"/>
      <c r="BIG33" s="12"/>
      <c r="BIH33" s="12"/>
      <c r="BII33" s="12"/>
      <c r="BIJ33" s="12"/>
      <c r="BIK33" s="12"/>
      <c r="BIL33" s="12"/>
      <c r="BIM33" s="12"/>
      <c r="BIN33" s="12"/>
      <c r="BIO33" s="12"/>
      <c r="BIP33" s="12"/>
      <c r="BIQ33" s="12"/>
      <c r="BIR33" s="12"/>
      <c r="BIS33" s="12"/>
      <c r="BIT33" s="12"/>
      <c r="BIU33" s="12"/>
      <c r="BIV33" s="12"/>
      <c r="BIW33" s="12"/>
      <c r="BIX33" s="12"/>
      <c r="BIY33" s="12"/>
      <c r="BIZ33" s="12"/>
      <c r="BJA33" s="12"/>
      <c r="BJB33" s="12"/>
      <c r="BJC33" s="12"/>
      <c r="BJD33" s="12"/>
      <c r="BJE33" s="12"/>
      <c r="BJF33" s="12"/>
      <c r="BJG33" s="12"/>
      <c r="BJH33" s="12"/>
      <c r="BJI33" s="12"/>
      <c r="BJJ33" s="12"/>
      <c r="BJK33" s="12"/>
      <c r="BJL33" s="12"/>
      <c r="BJM33" s="12"/>
      <c r="BJN33" s="12"/>
      <c r="BJO33" s="12"/>
      <c r="BJP33" s="12"/>
      <c r="BJQ33" s="12"/>
      <c r="BJR33" s="12"/>
      <c r="BJS33" s="12"/>
      <c r="BJT33" s="12"/>
      <c r="BJU33" s="12"/>
      <c r="BJV33" s="12"/>
      <c r="BJW33" s="12"/>
      <c r="BJX33" s="12"/>
      <c r="BJY33" s="12"/>
      <c r="BJZ33" s="12"/>
      <c r="BKA33" s="12"/>
      <c r="BKB33" s="12"/>
      <c r="BKC33" s="12"/>
      <c r="BKD33" s="12"/>
      <c r="BKE33" s="12"/>
      <c r="BKF33" s="12"/>
      <c r="BKG33" s="12"/>
      <c r="BKH33" s="12"/>
      <c r="BKI33" s="12"/>
      <c r="BKJ33" s="12"/>
      <c r="BKK33" s="12"/>
      <c r="BKL33" s="12"/>
      <c r="BKM33" s="12"/>
      <c r="BKN33" s="12"/>
      <c r="BKO33" s="12"/>
      <c r="BKP33" s="12"/>
      <c r="BKQ33" s="12"/>
      <c r="BKR33" s="12"/>
      <c r="BKS33" s="12"/>
      <c r="BKT33" s="12"/>
      <c r="BKU33" s="12"/>
      <c r="BKV33" s="12"/>
      <c r="BKW33" s="12"/>
      <c r="BKX33" s="12"/>
      <c r="BKY33" s="12"/>
      <c r="BKZ33" s="12"/>
      <c r="BLA33" s="12"/>
      <c r="BLB33" s="12"/>
      <c r="BLC33" s="12"/>
      <c r="BLD33" s="12"/>
      <c r="BLE33" s="12"/>
      <c r="BLF33" s="12"/>
      <c r="BLG33" s="12"/>
      <c r="BLH33" s="12"/>
      <c r="BLI33" s="12"/>
      <c r="BLJ33" s="12"/>
      <c r="BLK33" s="12"/>
      <c r="BLL33" s="12"/>
      <c r="BLM33" s="12"/>
      <c r="BLN33" s="12"/>
      <c r="BLO33" s="12"/>
      <c r="BLP33" s="12"/>
      <c r="BLQ33" s="12"/>
      <c r="BLR33" s="12"/>
      <c r="BLS33" s="12"/>
      <c r="BLT33" s="12"/>
      <c r="BLU33" s="12"/>
      <c r="BLV33" s="12"/>
      <c r="BLW33" s="12"/>
      <c r="BLX33" s="12"/>
      <c r="BLY33" s="12"/>
      <c r="BLZ33" s="12"/>
      <c r="BMA33" s="12"/>
      <c r="BMB33" s="12"/>
      <c r="BMC33" s="12"/>
      <c r="BMD33" s="12"/>
      <c r="BME33" s="12"/>
      <c r="BMF33" s="12"/>
      <c r="BMG33" s="12"/>
      <c r="BMH33" s="12"/>
      <c r="BMI33" s="12"/>
      <c r="BMJ33" s="12"/>
      <c r="BMK33" s="12"/>
      <c r="BML33" s="12"/>
      <c r="BMM33" s="12"/>
      <c r="BMN33" s="12"/>
      <c r="BMO33" s="12"/>
      <c r="BMP33" s="12"/>
      <c r="BMQ33" s="12"/>
      <c r="BMR33" s="12"/>
      <c r="BMS33" s="12"/>
      <c r="BMT33" s="12"/>
      <c r="BMU33" s="12"/>
      <c r="BMV33" s="12"/>
      <c r="BMW33" s="12"/>
      <c r="BMX33" s="12"/>
      <c r="BMY33" s="12"/>
      <c r="BMZ33" s="12"/>
      <c r="BNA33" s="12"/>
      <c r="BNB33" s="12"/>
      <c r="BNC33" s="12"/>
      <c r="BND33" s="12"/>
      <c r="BNE33" s="12"/>
      <c r="BNF33" s="12"/>
      <c r="BNG33" s="12"/>
      <c r="BNH33" s="12"/>
      <c r="BNI33" s="12"/>
      <c r="BNJ33" s="12"/>
      <c r="BNK33" s="12"/>
      <c r="BNL33" s="12"/>
      <c r="BNM33" s="12"/>
      <c r="BNN33" s="12"/>
      <c r="BNO33" s="12"/>
      <c r="BNP33" s="12"/>
      <c r="BNQ33" s="12"/>
      <c r="BNR33" s="12"/>
      <c r="BNS33" s="12"/>
      <c r="BNT33" s="12"/>
      <c r="BNU33" s="12"/>
      <c r="BNV33" s="12"/>
      <c r="BNW33" s="12"/>
      <c r="BNX33" s="12"/>
      <c r="BNY33" s="12"/>
      <c r="BNZ33" s="12"/>
      <c r="BOA33" s="12"/>
      <c r="BOB33" s="12"/>
      <c r="BOC33" s="12"/>
      <c r="BOD33" s="12"/>
      <c r="BOE33" s="12"/>
      <c r="BOF33" s="12"/>
      <c r="BOG33" s="12"/>
      <c r="BOH33" s="12"/>
      <c r="BOI33" s="12"/>
      <c r="BOJ33" s="12"/>
      <c r="BOK33" s="12"/>
      <c r="BOL33" s="12"/>
      <c r="BOM33" s="12"/>
      <c r="BON33" s="12"/>
      <c r="BOO33" s="12"/>
      <c r="BOP33" s="12"/>
      <c r="BOQ33" s="12"/>
      <c r="BOR33" s="12"/>
      <c r="BOS33" s="12"/>
      <c r="BOT33" s="12"/>
      <c r="BOU33" s="12"/>
      <c r="BOV33" s="12"/>
      <c r="BOW33" s="12"/>
      <c r="BOX33" s="12"/>
      <c r="BOY33" s="12"/>
      <c r="BOZ33" s="12"/>
      <c r="BPA33" s="12"/>
      <c r="BPB33" s="12"/>
      <c r="BPC33" s="12"/>
      <c r="BPD33" s="12"/>
      <c r="BPE33" s="12"/>
      <c r="BPF33" s="12"/>
      <c r="BPG33" s="12"/>
      <c r="BPH33" s="12"/>
      <c r="BPI33" s="12"/>
      <c r="BPJ33" s="12"/>
      <c r="BPK33" s="12"/>
      <c r="BPL33" s="12"/>
      <c r="BPM33" s="12"/>
      <c r="BPN33" s="12"/>
      <c r="BPO33" s="12"/>
      <c r="BPP33" s="12"/>
      <c r="BPQ33" s="12"/>
      <c r="BPR33" s="12"/>
      <c r="BPS33" s="12"/>
      <c r="BPT33" s="12"/>
      <c r="BPU33" s="12"/>
      <c r="BPV33" s="12"/>
      <c r="BPW33" s="12"/>
      <c r="BPX33" s="12"/>
      <c r="BPY33" s="12"/>
      <c r="BPZ33" s="12"/>
      <c r="BQA33" s="12"/>
      <c r="BQB33" s="12"/>
      <c r="BQC33" s="12"/>
      <c r="BQD33" s="12"/>
      <c r="BQE33" s="12"/>
      <c r="BQF33" s="12"/>
      <c r="BQG33" s="12"/>
      <c r="BQH33" s="12"/>
      <c r="BQI33" s="12"/>
      <c r="BQJ33" s="12"/>
      <c r="BQK33" s="12"/>
      <c r="BQL33" s="12"/>
      <c r="BQM33" s="12"/>
      <c r="BQN33" s="12"/>
      <c r="BQO33" s="12"/>
      <c r="BQP33" s="12"/>
      <c r="BQQ33" s="12"/>
      <c r="BQR33" s="12"/>
      <c r="BQS33" s="12"/>
      <c r="BQT33" s="12"/>
      <c r="BQU33" s="12"/>
      <c r="BQV33" s="12"/>
      <c r="BQW33" s="12"/>
      <c r="BQX33" s="12"/>
      <c r="BQY33" s="12"/>
      <c r="BQZ33" s="12"/>
      <c r="BRA33" s="12"/>
      <c r="BRB33" s="12"/>
      <c r="BRC33" s="12"/>
      <c r="BRD33" s="12"/>
      <c r="BRE33" s="12"/>
      <c r="BRF33" s="12"/>
      <c r="BRG33" s="12"/>
      <c r="BRH33" s="12"/>
      <c r="BRI33" s="12"/>
      <c r="BRJ33" s="12"/>
      <c r="BRK33" s="12"/>
      <c r="BRL33" s="12"/>
      <c r="BRM33" s="12"/>
      <c r="BRN33" s="12"/>
      <c r="BRO33" s="12"/>
      <c r="BRP33" s="12"/>
      <c r="BRQ33" s="12"/>
      <c r="BRR33" s="12"/>
      <c r="BRS33" s="12"/>
      <c r="BRT33" s="12"/>
      <c r="BRU33" s="12"/>
      <c r="BRV33" s="12"/>
      <c r="BRW33" s="12"/>
      <c r="BRX33" s="12"/>
      <c r="BRY33" s="12"/>
      <c r="BRZ33" s="12"/>
      <c r="BSA33" s="12"/>
      <c r="BSB33" s="12"/>
      <c r="BSC33" s="12"/>
      <c r="BSD33" s="12"/>
      <c r="BSE33" s="12"/>
      <c r="BSF33" s="12"/>
      <c r="BSG33" s="12"/>
      <c r="BSH33" s="12"/>
      <c r="BSI33" s="12"/>
      <c r="BSJ33" s="12"/>
      <c r="BSK33" s="12"/>
      <c r="BSL33" s="12"/>
      <c r="BSM33" s="12"/>
      <c r="BSN33" s="12"/>
      <c r="BSO33" s="12"/>
      <c r="BSP33" s="12"/>
      <c r="BSQ33" s="12"/>
      <c r="BSR33" s="12"/>
      <c r="BSS33" s="12"/>
      <c r="BST33" s="12"/>
      <c r="BSU33" s="12"/>
      <c r="BSV33" s="12"/>
      <c r="BSW33" s="12"/>
      <c r="BSX33" s="12"/>
      <c r="BSY33" s="12"/>
      <c r="BSZ33" s="12"/>
      <c r="BTA33" s="12"/>
      <c r="BTB33" s="12"/>
      <c r="BTC33" s="12"/>
      <c r="BTD33" s="12"/>
      <c r="BTE33" s="12"/>
      <c r="BTF33" s="12"/>
      <c r="BTG33" s="12"/>
      <c r="BTH33" s="12"/>
      <c r="BTI33" s="12"/>
      <c r="BTJ33" s="12"/>
      <c r="BTK33" s="12"/>
      <c r="BTL33" s="12"/>
      <c r="BTM33" s="12"/>
      <c r="BTN33" s="12"/>
      <c r="BTO33" s="12"/>
      <c r="BTP33" s="12"/>
      <c r="BTQ33" s="12"/>
      <c r="BTR33" s="12"/>
      <c r="BTS33" s="12"/>
      <c r="BTT33" s="12"/>
      <c r="BTU33" s="12"/>
      <c r="BTV33" s="12"/>
      <c r="BTW33" s="12"/>
      <c r="BTX33" s="12"/>
      <c r="BTY33" s="12"/>
      <c r="BTZ33" s="12"/>
      <c r="BUA33" s="12"/>
      <c r="BUB33" s="12"/>
      <c r="BUC33" s="12"/>
      <c r="BUD33" s="12"/>
      <c r="BUE33" s="12"/>
      <c r="BUF33" s="12"/>
      <c r="BUG33" s="12"/>
      <c r="BUH33" s="12"/>
      <c r="BUI33" s="12"/>
      <c r="BUJ33" s="12"/>
      <c r="BUK33" s="12"/>
      <c r="BUL33" s="12"/>
      <c r="BUM33" s="12"/>
      <c r="BUN33" s="12"/>
      <c r="BUO33" s="12"/>
      <c r="BUP33" s="12"/>
      <c r="BUQ33" s="12"/>
      <c r="BUR33" s="12"/>
      <c r="BUS33" s="12"/>
      <c r="BUT33" s="12"/>
      <c r="BUU33" s="12"/>
      <c r="BUV33" s="12"/>
      <c r="BUW33" s="12"/>
      <c r="BUX33" s="12"/>
      <c r="BUY33" s="12"/>
      <c r="BUZ33" s="12"/>
      <c r="BVA33" s="12"/>
      <c r="BVB33" s="12"/>
      <c r="BVC33" s="12"/>
      <c r="BVD33" s="12"/>
      <c r="BVE33" s="12"/>
      <c r="BVF33" s="12"/>
      <c r="BVG33" s="12"/>
      <c r="BVH33" s="12"/>
      <c r="BVI33" s="12"/>
      <c r="BVJ33" s="12"/>
      <c r="BVK33" s="12"/>
      <c r="BVL33" s="12"/>
      <c r="BVM33" s="12"/>
      <c r="BVN33" s="12"/>
      <c r="BVO33" s="12"/>
      <c r="BVP33" s="12"/>
      <c r="BVQ33" s="12"/>
      <c r="BVR33" s="12"/>
      <c r="BVS33" s="12"/>
      <c r="BVT33" s="12"/>
      <c r="BVU33" s="12"/>
      <c r="BVV33" s="12"/>
      <c r="BVW33" s="12"/>
      <c r="BVX33" s="12"/>
      <c r="BVY33" s="12"/>
      <c r="BVZ33" s="12"/>
      <c r="BWA33" s="12"/>
      <c r="BWB33" s="12"/>
      <c r="BWC33" s="12"/>
      <c r="BWD33" s="12"/>
      <c r="BWE33" s="12"/>
      <c r="BWF33" s="12"/>
      <c r="BWG33" s="12"/>
      <c r="BWH33" s="12"/>
      <c r="BWI33" s="12"/>
      <c r="BWJ33" s="12"/>
      <c r="BWK33" s="12"/>
      <c r="BWL33" s="12"/>
      <c r="BWM33" s="12"/>
      <c r="BWN33" s="12"/>
      <c r="BWO33" s="12"/>
      <c r="BWP33" s="12"/>
      <c r="BWQ33" s="12"/>
      <c r="BWR33" s="12"/>
      <c r="BWS33" s="12"/>
      <c r="BWT33" s="12"/>
      <c r="BWU33" s="12"/>
      <c r="BWV33" s="12"/>
      <c r="BWW33" s="12"/>
      <c r="BWX33" s="12"/>
      <c r="BWY33" s="12"/>
      <c r="BWZ33" s="12"/>
      <c r="BXA33" s="12"/>
      <c r="BXB33" s="12"/>
      <c r="BXC33" s="12"/>
      <c r="BXD33" s="12"/>
      <c r="BXE33" s="12"/>
      <c r="BXF33" s="12"/>
      <c r="BXG33" s="12"/>
      <c r="BXH33" s="12"/>
      <c r="BXI33" s="12"/>
      <c r="BXJ33" s="12"/>
      <c r="BXK33" s="12"/>
      <c r="BXL33" s="12"/>
      <c r="BXM33" s="12"/>
      <c r="BXN33" s="12"/>
      <c r="BXO33" s="12"/>
      <c r="BXP33" s="12"/>
      <c r="BXQ33" s="12"/>
      <c r="BXR33" s="12"/>
      <c r="BXS33" s="12"/>
      <c r="BXT33" s="12"/>
      <c r="BXU33" s="12"/>
      <c r="BXV33" s="12"/>
      <c r="BXW33" s="12"/>
      <c r="BXX33" s="12"/>
      <c r="BXY33" s="12"/>
      <c r="BXZ33" s="12"/>
      <c r="BYA33" s="12"/>
      <c r="BYB33" s="12"/>
      <c r="BYC33" s="12"/>
      <c r="BYD33" s="12"/>
      <c r="BYE33" s="12"/>
      <c r="BYF33" s="12"/>
      <c r="BYG33" s="12"/>
      <c r="BYH33" s="12"/>
      <c r="BYI33" s="12"/>
      <c r="BYJ33" s="12"/>
      <c r="BYK33" s="12"/>
      <c r="BYL33" s="12"/>
      <c r="BYM33" s="12"/>
      <c r="BYN33" s="12"/>
      <c r="BYO33" s="12"/>
      <c r="BYP33" s="12"/>
      <c r="BYQ33" s="12"/>
      <c r="BYR33" s="12"/>
      <c r="BYS33" s="12"/>
      <c r="BYT33" s="12"/>
      <c r="BYU33" s="12"/>
      <c r="BYV33" s="12"/>
      <c r="BYW33" s="12"/>
      <c r="BYX33" s="12"/>
      <c r="BYY33" s="12"/>
      <c r="BYZ33" s="12"/>
      <c r="BZA33" s="12"/>
      <c r="BZB33" s="12"/>
      <c r="BZC33" s="12"/>
      <c r="BZD33" s="12"/>
      <c r="BZE33" s="12"/>
      <c r="BZF33" s="12"/>
      <c r="BZG33" s="12"/>
      <c r="BZH33" s="12"/>
      <c r="BZI33" s="12"/>
      <c r="BZJ33" s="12"/>
      <c r="BZK33" s="12"/>
      <c r="BZL33" s="12"/>
      <c r="BZM33" s="12"/>
      <c r="BZN33" s="12"/>
      <c r="BZO33" s="12"/>
      <c r="BZP33" s="12"/>
      <c r="BZQ33" s="12"/>
      <c r="BZR33" s="12"/>
      <c r="BZS33" s="12"/>
      <c r="BZT33" s="12"/>
      <c r="BZU33" s="12"/>
      <c r="BZV33" s="12"/>
      <c r="BZW33" s="12"/>
      <c r="BZX33" s="12"/>
      <c r="BZY33" s="12"/>
      <c r="BZZ33" s="12"/>
      <c r="CAA33" s="12"/>
      <c r="CAB33" s="12"/>
      <c r="CAC33" s="12"/>
      <c r="CAD33" s="12"/>
      <c r="CAE33" s="12"/>
      <c r="CAF33" s="12"/>
      <c r="CAG33" s="12"/>
      <c r="CAH33" s="12"/>
      <c r="CAI33" s="12"/>
      <c r="CAJ33" s="12"/>
      <c r="CAK33" s="12"/>
      <c r="CAL33" s="12"/>
      <c r="CAM33" s="12"/>
      <c r="CAN33" s="12"/>
      <c r="CAO33" s="12"/>
      <c r="CAP33" s="12"/>
      <c r="CAQ33" s="12"/>
      <c r="CAR33" s="12"/>
      <c r="CAS33" s="12"/>
      <c r="CAT33" s="12"/>
      <c r="CAU33" s="12"/>
      <c r="CAV33" s="12"/>
      <c r="CAW33" s="12"/>
      <c r="CAX33" s="12"/>
      <c r="CAY33" s="12"/>
      <c r="CAZ33" s="12"/>
      <c r="CBA33" s="12"/>
      <c r="CBB33" s="12"/>
      <c r="CBC33" s="12"/>
      <c r="CBD33" s="12"/>
      <c r="CBE33" s="12"/>
      <c r="CBF33" s="12"/>
      <c r="CBG33" s="12"/>
      <c r="CBH33" s="12"/>
      <c r="CBI33" s="12"/>
      <c r="CBJ33" s="12"/>
      <c r="CBK33" s="12"/>
      <c r="CBL33" s="12"/>
      <c r="CBM33" s="12"/>
      <c r="CBN33" s="12"/>
      <c r="CBO33" s="12"/>
      <c r="CBP33" s="12"/>
      <c r="CBQ33" s="12"/>
      <c r="CBR33" s="12"/>
      <c r="CBS33" s="12"/>
      <c r="CBT33" s="12"/>
      <c r="CBU33" s="12"/>
      <c r="CBV33" s="12"/>
      <c r="CBW33" s="12"/>
      <c r="CBX33" s="12"/>
      <c r="CBY33" s="12"/>
      <c r="CBZ33" s="12"/>
      <c r="CCA33" s="12"/>
      <c r="CCB33" s="12"/>
      <c r="CCC33" s="12"/>
      <c r="CCD33" s="12"/>
      <c r="CCE33" s="12"/>
      <c r="CCF33" s="12"/>
      <c r="CCG33" s="12"/>
      <c r="CCH33" s="12"/>
      <c r="CCI33" s="12"/>
      <c r="CCJ33" s="12"/>
      <c r="CCK33" s="12"/>
      <c r="CCL33" s="12"/>
      <c r="CCM33" s="12"/>
      <c r="CCN33" s="12"/>
      <c r="CCO33" s="12"/>
      <c r="CCP33" s="12"/>
      <c r="CCQ33" s="12"/>
      <c r="CCR33" s="12"/>
      <c r="CCS33" s="12"/>
      <c r="CCT33" s="12"/>
      <c r="CCU33" s="12"/>
      <c r="CCV33" s="12"/>
      <c r="CCW33" s="12"/>
      <c r="CCX33" s="12"/>
      <c r="CCY33" s="12"/>
      <c r="CCZ33" s="12"/>
      <c r="CDA33" s="12"/>
      <c r="CDB33" s="12"/>
      <c r="CDC33" s="12"/>
      <c r="CDD33" s="12"/>
      <c r="CDE33" s="12"/>
      <c r="CDF33" s="12"/>
      <c r="CDG33" s="12"/>
      <c r="CDH33" s="12"/>
      <c r="CDI33" s="12"/>
      <c r="CDJ33" s="12"/>
      <c r="CDK33" s="12"/>
      <c r="CDL33" s="12"/>
      <c r="CDM33" s="12"/>
      <c r="CDN33" s="12"/>
      <c r="CDO33" s="12"/>
      <c r="CDP33" s="12"/>
      <c r="CDQ33" s="12"/>
      <c r="CDR33" s="12"/>
      <c r="CDS33" s="12"/>
      <c r="CDT33" s="12"/>
      <c r="CDU33" s="12"/>
      <c r="CDV33" s="12"/>
      <c r="CDW33" s="12"/>
      <c r="CDX33" s="12"/>
      <c r="CDY33" s="12"/>
      <c r="CDZ33" s="12"/>
      <c r="CEA33" s="12"/>
      <c r="CEB33" s="12"/>
      <c r="CEC33" s="12"/>
      <c r="CED33" s="12"/>
      <c r="CEE33" s="12"/>
      <c r="CEF33" s="12"/>
      <c r="CEG33" s="12"/>
      <c r="CEH33" s="12"/>
      <c r="CEI33" s="12"/>
      <c r="CEJ33" s="12"/>
      <c r="CEK33" s="12"/>
      <c r="CEL33" s="12"/>
      <c r="CEM33" s="12"/>
      <c r="CEN33" s="12"/>
      <c r="CEO33" s="12"/>
      <c r="CEP33" s="12"/>
      <c r="CEQ33" s="12"/>
      <c r="CER33" s="12"/>
      <c r="CES33" s="12"/>
      <c r="CET33" s="12"/>
      <c r="CEU33" s="12"/>
      <c r="CEV33" s="12"/>
      <c r="CEW33" s="12"/>
      <c r="CEX33" s="12"/>
      <c r="CEY33" s="12"/>
      <c r="CEZ33" s="12"/>
      <c r="CFA33" s="12"/>
      <c r="CFB33" s="12"/>
      <c r="CFC33" s="12"/>
      <c r="CFD33" s="12"/>
      <c r="CFE33" s="12"/>
      <c r="CFF33" s="12"/>
      <c r="CFG33" s="12"/>
      <c r="CFH33" s="12"/>
      <c r="CFI33" s="12"/>
      <c r="CFJ33" s="12"/>
      <c r="CFK33" s="12"/>
      <c r="CFL33" s="12"/>
      <c r="CFM33" s="12"/>
      <c r="CFN33" s="12"/>
      <c r="CFO33" s="12"/>
      <c r="CFP33" s="12"/>
      <c r="CFQ33" s="12"/>
      <c r="CFR33" s="12"/>
      <c r="CFS33" s="12"/>
      <c r="CFT33" s="12"/>
      <c r="CFU33" s="12"/>
      <c r="CFV33" s="12"/>
      <c r="CFW33" s="12"/>
      <c r="CFX33" s="12"/>
      <c r="CFY33" s="12"/>
      <c r="CFZ33" s="12"/>
      <c r="CGA33" s="12"/>
      <c r="CGB33" s="12"/>
      <c r="CGC33" s="12"/>
      <c r="CGD33" s="12"/>
      <c r="CGE33" s="12"/>
      <c r="CGF33" s="12"/>
      <c r="CGG33" s="12"/>
      <c r="CGH33" s="12"/>
      <c r="CGI33" s="12"/>
      <c r="CGJ33" s="12"/>
      <c r="CGK33" s="12"/>
      <c r="CGL33" s="12"/>
      <c r="CGM33" s="12"/>
      <c r="CGN33" s="12"/>
      <c r="CGO33" s="12"/>
      <c r="CGP33" s="12"/>
      <c r="CGQ33" s="12"/>
      <c r="CGR33" s="12"/>
      <c r="CGS33" s="12"/>
      <c r="CGT33" s="12"/>
      <c r="CGU33" s="12"/>
      <c r="CGV33" s="12"/>
      <c r="CGW33" s="12"/>
      <c r="CGX33" s="12"/>
      <c r="CGY33" s="12"/>
      <c r="CGZ33" s="12"/>
      <c r="CHA33" s="12"/>
      <c r="CHB33" s="12"/>
      <c r="CHC33" s="12"/>
      <c r="CHD33" s="12"/>
      <c r="CHE33" s="12"/>
      <c r="CHF33" s="12"/>
      <c r="CHG33" s="12"/>
      <c r="CHH33" s="12"/>
      <c r="CHI33" s="12"/>
      <c r="CHJ33" s="12"/>
      <c r="CHK33" s="12"/>
      <c r="CHL33" s="12"/>
      <c r="CHM33" s="12"/>
      <c r="CHN33" s="12"/>
      <c r="CHO33" s="12"/>
      <c r="CHP33" s="12"/>
      <c r="CHQ33" s="12"/>
      <c r="CHR33" s="12"/>
      <c r="CHS33" s="12"/>
      <c r="CHT33" s="12"/>
      <c r="CHU33" s="12"/>
      <c r="CHV33" s="12"/>
      <c r="CHW33" s="12"/>
      <c r="CHX33" s="12"/>
      <c r="CHY33" s="12"/>
      <c r="CHZ33" s="12"/>
      <c r="CIA33" s="12"/>
      <c r="CIB33" s="12"/>
      <c r="CIC33" s="12"/>
      <c r="CID33" s="12"/>
      <c r="CIE33" s="12"/>
      <c r="CIF33" s="12"/>
      <c r="CIG33" s="12"/>
      <c r="CIH33" s="12"/>
      <c r="CII33" s="12"/>
      <c r="CIJ33" s="12"/>
      <c r="CIK33" s="12"/>
      <c r="CIL33" s="12"/>
      <c r="CIM33" s="12"/>
      <c r="CIN33" s="12"/>
      <c r="CIO33" s="12"/>
      <c r="CIP33" s="12"/>
      <c r="CIQ33" s="12"/>
      <c r="CIR33" s="12"/>
      <c r="CIS33" s="12"/>
      <c r="CIT33" s="12"/>
      <c r="CIU33" s="12"/>
      <c r="CIV33" s="12"/>
      <c r="CIW33" s="12"/>
      <c r="CIX33" s="12"/>
      <c r="CIY33" s="12"/>
      <c r="CIZ33" s="12"/>
      <c r="CJA33" s="12"/>
      <c r="CJB33" s="12"/>
      <c r="CJC33" s="12"/>
      <c r="CJD33" s="12"/>
      <c r="CJE33" s="12"/>
      <c r="CJF33" s="12"/>
      <c r="CJG33" s="12"/>
      <c r="CJH33" s="12"/>
      <c r="CJI33" s="12"/>
      <c r="CJJ33" s="12"/>
      <c r="CJK33" s="12"/>
      <c r="CJL33" s="12"/>
      <c r="CJM33" s="12"/>
      <c r="CJN33" s="12"/>
      <c r="CJO33" s="12"/>
      <c r="CJP33" s="12"/>
      <c r="CJQ33" s="12"/>
      <c r="CJR33" s="12"/>
      <c r="CJS33" s="12"/>
      <c r="CJT33" s="12"/>
      <c r="CJU33" s="12"/>
      <c r="CJV33" s="12"/>
      <c r="CJW33" s="12"/>
      <c r="CJX33" s="12"/>
      <c r="CJY33" s="12"/>
      <c r="CJZ33" s="12"/>
      <c r="CKA33" s="12"/>
      <c r="CKB33" s="12"/>
      <c r="CKC33" s="12"/>
      <c r="CKD33" s="12"/>
      <c r="CKE33" s="12"/>
      <c r="CKF33" s="12"/>
      <c r="CKG33" s="12"/>
      <c r="CKH33" s="12"/>
      <c r="CKI33" s="12"/>
      <c r="CKJ33" s="12"/>
      <c r="CKK33" s="12"/>
      <c r="CKL33" s="12"/>
      <c r="CKM33" s="12"/>
      <c r="CKN33" s="12"/>
      <c r="CKO33" s="12"/>
      <c r="CKP33" s="12"/>
      <c r="CKQ33" s="12"/>
      <c r="CKR33" s="12"/>
      <c r="CKS33" s="12"/>
      <c r="CKT33" s="12"/>
      <c r="CKU33" s="12"/>
      <c r="CKV33" s="12"/>
      <c r="CKW33" s="12"/>
      <c r="CKX33" s="12"/>
      <c r="CKY33" s="12"/>
      <c r="CKZ33" s="12"/>
      <c r="CLA33" s="12"/>
      <c r="CLB33" s="12"/>
      <c r="CLC33" s="12"/>
      <c r="CLD33" s="12"/>
      <c r="CLE33" s="12"/>
      <c r="CLF33" s="12"/>
      <c r="CLG33" s="12"/>
      <c r="CLH33" s="12"/>
      <c r="CLI33" s="12"/>
      <c r="CLJ33" s="12"/>
      <c r="CLK33" s="12"/>
      <c r="CLL33" s="12"/>
      <c r="CLM33" s="12"/>
      <c r="CLN33" s="12"/>
      <c r="CLO33" s="12"/>
      <c r="CLP33" s="12"/>
      <c r="CLQ33" s="12"/>
      <c r="CLR33" s="12"/>
      <c r="CLS33" s="12"/>
      <c r="CLT33" s="12"/>
      <c r="CLU33" s="12"/>
      <c r="CLV33" s="12"/>
      <c r="CLW33" s="12"/>
      <c r="CLX33" s="12"/>
      <c r="CLY33" s="12"/>
      <c r="CLZ33" s="12"/>
      <c r="CMA33" s="12"/>
      <c r="CMB33" s="12"/>
      <c r="CMC33" s="12"/>
      <c r="CMD33" s="12"/>
      <c r="CME33" s="12"/>
      <c r="CMF33" s="12"/>
      <c r="CMG33" s="12"/>
      <c r="CMH33" s="12"/>
      <c r="CMI33" s="12"/>
      <c r="CMJ33" s="12"/>
      <c r="CMK33" s="12"/>
      <c r="CML33" s="12"/>
      <c r="CMM33" s="12"/>
      <c r="CMN33" s="12"/>
      <c r="CMO33" s="12"/>
      <c r="CMP33" s="12"/>
      <c r="CMQ33" s="12"/>
      <c r="CMR33" s="12"/>
      <c r="CMS33" s="12"/>
      <c r="CMT33" s="12"/>
      <c r="CMU33" s="12"/>
      <c r="CMV33" s="12"/>
      <c r="CMW33" s="12"/>
      <c r="CMX33" s="12"/>
      <c r="CMY33" s="12"/>
      <c r="CMZ33" s="12"/>
      <c r="CNA33" s="12"/>
      <c r="CNB33" s="12"/>
      <c r="CNC33" s="12"/>
      <c r="CND33" s="12"/>
      <c r="CNE33" s="12"/>
      <c r="CNF33" s="12"/>
      <c r="CNG33" s="12"/>
      <c r="CNH33" s="12"/>
      <c r="CNI33" s="12"/>
      <c r="CNJ33" s="12"/>
      <c r="CNK33" s="12"/>
      <c r="CNL33" s="12"/>
      <c r="CNM33" s="12"/>
      <c r="CNN33" s="12"/>
      <c r="CNO33" s="12"/>
      <c r="CNP33" s="12"/>
      <c r="CNQ33" s="12"/>
      <c r="CNR33" s="12"/>
      <c r="CNS33" s="12"/>
      <c r="CNT33" s="12"/>
      <c r="CNU33" s="12"/>
      <c r="CNV33" s="12"/>
      <c r="CNW33" s="12"/>
      <c r="CNX33" s="12"/>
      <c r="CNY33" s="12"/>
      <c r="CNZ33" s="12"/>
      <c r="COA33" s="12"/>
      <c r="COB33" s="12"/>
      <c r="COC33" s="12"/>
      <c r="COD33" s="12"/>
      <c r="COE33" s="12"/>
      <c r="COF33" s="12"/>
      <c r="COG33" s="12"/>
      <c r="COH33" s="12"/>
      <c r="COI33" s="12"/>
      <c r="COJ33" s="12"/>
      <c r="COK33" s="12"/>
      <c r="COL33" s="12"/>
      <c r="COM33" s="12"/>
      <c r="CON33" s="12"/>
      <c r="COO33" s="12"/>
      <c r="COP33" s="12"/>
      <c r="COQ33" s="12"/>
      <c r="COR33" s="12"/>
      <c r="COS33" s="12"/>
      <c r="COT33" s="12"/>
      <c r="COU33" s="12"/>
      <c r="COV33" s="12"/>
      <c r="COW33" s="12"/>
      <c r="COX33" s="12"/>
      <c r="COY33" s="12"/>
      <c r="COZ33" s="12"/>
      <c r="CPA33" s="12"/>
      <c r="CPB33" s="12"/>
      <c r="CPC33" s="12"/>
      <c r="CPD33" s="12"/>
      <c r="CPE33" s="12"/>
      <c r="CPF33" s="12"/>
      <c r="CPG33" s="12"/>
      <c r="CPH33" s="12"/>
      <c r="CPI33" s="12"/>
      <c r="CPJ33" s="12"/>
      <c r="CPK33" s="12"/>
      <c r="CPL33" s="12"/>
      <c r="CPM33" s="12"/>
      <c r="CPN33" s="12"/>
      <c r="CPO33" s="12"/>
      <c r="CPP33" s="12"/>
      <c r="CPQ33" s="12"/>
      <c r="CPR33" s="12"/>
      <c r="CPS33" s="12"/>
      <c r="CPT33" s="12"/>
      <c r="CPU33" s="12"/>
      <c r="CPV33" s="12"/>
      <c r="CPW33" s="12"/>
      <c r="CPX33" s="12"/>
      <c r="CPY33" s="12"/>
      <c r="CPZ33" s="12"/>
      <c r="CQA33" s="12"/>
      <c r="CQB33" s="12"/>
      <c r="CQC33" s="12"/>
      <c r="CQD33" s="12"/>
      <c r="CQE33" s="12"/>
      <c r="CQF33" s="12"/>
      <c r="CQG33" s="12"/>
      <c r="CQH33" s="12"/>
      <c r="CQI33" s="12"/>
      <c r="CQJ33" s="12"/>
      <c r="CQK33" s="12"/>
      <c r="CQL33" s="12"/>
      <c r="CQM33" s="12"/>
      <c r="CQN33" s="12"/>
      <c r="CQO33" s="12"/>
      <c r="CQP33" s="12"/>
      <c r="CQQ33" s="12"/>
      <c r="CQR33" s="12"/>
      <c r="CQS33" s="12"/>
      <c r="CQT33" s="12"/>
      <c r="CQU33" s="12"/>
      <c r="CQV33" s="12"/>
      <c r="CQW33" s="12"/>
      <c r="CQX33" s="12"/>
      <c r="CQY33" s="12"/>
      <c r="CQZ33" s="12"/>
      <c r="CRA33" s="12"/>
      <c r="CRB33" s="12"/>
      <c r="CRC33" s="12"/>
      <c r="CRD33" s="12"/>
      <c r="CRE33" s="12"/>
      <c r="CRF33" s="12"/>
      <c r="CRG33" s="12"/>
      <c r="CRH33" s="12"/>
      <c r="CRI33" s="12"/>
      <c r="CRJ33" s="12"/>
      <c r="CRK33" s="12"/>
      <c r="CRL33" s="12"/>
      <c r="CRM33" s="12"/>
      <c r="CRN33" s="12"/>
      <c r="CRO33" s="12"/>
      <c r="CRP33" s="12"/>
      <c r="CRQ33" s="12"/>
      <c r="CRR33" s="12"/>
      <c r="CRS33" s="12"/>
      <c r="CRT33" s="12"/>
      <c r="CRU33" s="12"/>
      <c r="CRV33" s="12"/>
      <c r="CRW33" s="12"/>
      <c r="CRX33" s="12"/>
      <c r="CRY33" s="12"/>
      <c r="CRZ33" s="12"/>
      <c r="CSA33" s="12"/>
      <c r="CSB33" s="12"/>
      <c r="CSC33" s="12"/>
      <c r="CSD33" s="12"/>
      <c r="CSE33" s="12"/>
      <c r="CSF33" s="12"/>
      <c r="CSG33" s="12"/>
      <c r="CSH33" s="12"/>
      <c r="CSI33" s="12"/>
      <c r="CSJ33" s="12"/>
      <c r="CSK33" s="12"/>
      <c r="CSL33" s="12"/>
      <c r="CSM33" s="12"/>
      <c r="CSN33" s="12"/>
      <c r="CSO33" s="12"/>
      <c r="CSP33" s="12"/>
      <c r="CSQ33" s="12"/>
      <c r="CSR33" s="12"/>
      <c r="CSS33" s="12"/>
      <c r="CST33" s="12"/>
      <c r="CSU33" s="12"/>
      <c r="CSV33" s="12"/>
      <c r="CSW33" s="12"/>
      <c r="CSX33" s="12"/>
      <c r="CSY33" s="12"/>
      <c r="CSZ33" s="12"/>
      <c r="CTA33" s="12"/>
      <c r="CTB33" s="12"/>
      <c r="CTC33" s="12"/>
      <c r="CTD33" s="12"/>
      <c r="CTE33" s="12"/>
      <c r="CTF33" s="12"/>
      <c r="CTG33" s="12"/>
      <c r="CTH33" s="12"/>
      <c r="CTI33" s="12"/>
      <c r="CTJ33" s="12"/>
      <c r="CTK33" s="12"/>
      <c r="CTL33" s="12"/>
      <c r="CTM33" s="12"/>
      <c r="CTN33" s="12"/>
      <c r="CTO33" s="12"/>
      <c r="CTP33" s="12"/>
      <c r="CTQ33" s="12"/>
      <c r="CTR33" s="12"/>
      <c r="CTS33" s="12"/>
      <c r="CTT33" s="12"/>
      <c r="CTU33" s="12"/>
      <c r="CTV33" s="12"/>
      <c r="CTW33" s="12"/>
      <c r="CTX33" s="12"/>
      <c r="CTY33" s="12"/>
      <c r="CTZ33" s="12"/>
      <c r="CUA33" s="12"/>
      <c r="CUB33" s="12"/>
      <c r="CUC33" s="12"/>
      <c r="CUD33" s="12"/>
      <c r="CUE33" s="12"/>
      <c r="CUF33" s="12"/>
      <c r="CUG33" s="12"/>
      <c r="CUH33" s="12"/>
      <c r="CUI33" s="12"/>
      <c r="CUJ33" s="12"/>
      <c r="CUK33" s="12"/>
      <c r="CUL33" s="12"/>
      <c r="CUM33" s="12"/>
      <c r="CUN33" s="12"/>
      <c r="CUO33" s="12"/>
      <c r="CUP33" s="12"/>
      <c r="CUQ33" s="12"/>
      <c r="CUR33" s="12"/>
      <c r="CUS33" s="12"/>
      <c r="CUT33" s="12"/>
      <c r="CUU33" s="12"/>
      <c r="CUV33" s="12"/>
      <c r="CUW33" s="12"/>
      <c r="CUX33" s="12"/>
      <c r="CUY33" s="12"/>
      <c r="CUZ33" s="12"/>
      <c r="CVA33" s="12"/>
      <c r="CVB33" s="12"/>
      <c r="CVC33" s="12"/>
      <c r="CVD33" s="12"/>
      <c r="CVE33" s="12"/>
      <c r="CVF33" s="12"/>
      <c r="CVG33" s="12"/>
      <c r="CVH33" s="12"/>
      <c r="CVI33" s="12"/>
      <c r="CVJ33" s="12"/>
      <c r="CVK33" s="12"/>
      <c r="CVL33" s="12"/>
      <c r="CVM33" s="12"/>
      <c r="CVN33" s="12"/>
      <c r="CVO33" s="12"/>
      <c r="CVP33" s="12"/>
      <c r="CVQ33" s="12"/>
      <c r="CVR33" s="12"/>
      <c r="CVS33" s="12"/>
      <c r="CVT33" s="12"/>
      <c r="CVU33" s="12"/>
      <c r="CVV33" s="12"/>
      <c r="CVW33" s="12"/>
      <c r="CVX33" s="12"/>
      <c r="CVY33" s="12"/>
      <c r="CVZ33" s="12"/>
      <c r="CWA33" s="12"/>
      <c r="CWB33" s="12"/>
      <c r="CWC33" s="12"/>
      <c r="CWD33" s="12"/>
      <c r="CWE33" s="12"/>
      <c r="CWF33" s="12"/>
      <c r="CWG33" s="12"/>
      <c r="CWH33" s="12"/>
      <c r="CWI33" s="12"/>
      <c r="CWJ33" s="12"/>
      <c r="CWK33" s="12"/>
      <c r="CWL33" s="12"/>
      <c r="CWM33" s="12"/>
      <c r="CWN33" s="12"/>
      <c r="CWO33" s="12"/>
      <c r="CWP33" s="12"/>
      <c r="CWQ33" s="12"/>
      <c r="CWR33" s="12"/>
      <c r="CWS33" s="12"/>
      <c r="CWT33" s="12"/>
      <c r="CWU33" s="12"/>
      <c r="CWV33" s="12"/>
      <c r="CWW33" s="12"/>
      <c r="CWX33" s="12"/>
      <c r="CWY33" s="12"/>
      <c r="CWZ33" s="12"/>
      <c r="CXA33" s="12"/>
      <c r="CXB33" s="12"/>
      <c r="CXC33" s="12"/>
      <c r="CXD33" s="12"/>
      <c r="CXE33" s="12"/>
      <c r="CXF33" s="12"/>
      <c r="CXG33" s="12"/>
      <c r="CXH33" s="12"/>
      <c r="CXI33" s="12"/>
      <c r="CXJ33" s="12"/>
      <c r="CXK33" s="12"/>
      <c r="CXL33" s="12"/>
      <c r="CXM33" s="12"/>
      <c r="CXN33" s="12"/>
      <c r="CXO33" s="12"/>
      <c r="CXP33" s="12"/>
      <c r="CXQ33" s="12"/>
      <c r="CXR33" s="12"/>
      <c r="CXS33" s="12"/>
      <c r="CXT33" s="12"/>
      <c r="CXU33" s="12"/>
      <c r="CXV33" s="12"/>
      <c r="CXW33" s="12"/>
      <c r="CXX33" s="12"/>
      <c r="CXY33" s="12"/>
      <c r="CXZ33" s="12"/>
      <c r="CYA33" s="12"/>
      <c r="CYB33" s="12"/>
      <c r="CYC33" s="12"/>
      <c r="CYD33" s="12"/>
      <c r="CYE33" s="12"/>
      <c r="CYF33" s="12"/>
      <c r="CYG33" s="12"/>
      <c r="CYH33" s="12"/>
      <c r="CYI33" s="12"/>
      <c r="CYJ33" s="12"/>
      <c r="CYK33" s="12"/>
      <c r="CYL33" s="12"/>
      <c r="CYM33" s="12"/>
      <c r="CYN33" s="12"/>
      <c r="CYO33" s="12"/>
      <c r="CYP33" s="12"/>
      <c r="CYQ33" s="12"/>
      <c r="CYR33" s="12"/>
      <c r="CYS33" s="12"/>
      <c r="CYT33" s="12"/>
      <c r="CYU33" s="12"/>
      <c r="CYV33" s="12"/>
      <c r="CYW33" s="12"/>
      <c r="CYX33" s="12"/>
      <c r="CYY33" s="12"/>
      <c r="CYZ33" s="12"/>
      <c r="CZA33" s="12"/>
      <c r="CZB33" s="12"/>
      <c r="CZC33" s="12"/>
      <c r="CZD33" s="12"/>
      <c r="CZE33" s="12"/>
      <c r="CZF33" s="12"/>
      <c r="CZG33" s="12"/>
      <c r="CZH33" s="12"/>
      <c r="CZI33" s="12"/>
      <c r="CZJ33" s="12"/>
      <c r="CZK33" s="12"/>
      <c r="CZL33" s="12"/>
      <c r="CZM33" s="12"/>
      <c r="CZN33" s="12"/>
      <c r="CZO33" s="12"/>
      <c r="CZP33" s="12"/>
      <c r="CZQ33" s="12"/>
      <c r="CZR33" s="12"/>
      <c r="CZS33" s="12"/>
      <c r="CZT33" s="12"/>
      <c r="CZU33" s="12"/>
      <c r="CZV33" s="12"/>
      <c r="CZW33" s="12"/>
      <c r="CZX33" s="12"/>
      <c r="CZY33" s="12"/>
      <c r="CZZ33" s="12"/>
      <c r="DAA33" s="12"/>
      <c r="DAB33" s="12"/>
      <c r="DAC33" s="12"/>
      <c r="DAD33" s="12"/>
      <c r="DAE33" s="12"/>
      <c r="DAF33" s="12"/>
      <c r="DAG33" s="12"/>
      <c r="DAH33" s="12"/>
      <c r="DAI33" s="12"/>
      <c r="DAJ33" s="12"/>
      <c r="DAK33" s="12"/>
      <c r="DAL33" s="12"/>
      <c r="DAM33" s="12"/>
      <c r="DAN33" s="12"/>
      <c r="DAO33" s="12"/>
      <c r="DAP33" s="12"/>
      <c r="DAQ33" s="12"/>
      <c r="DAR33" s="12"/>
      <c r="DAS33" s="12"/>
      <c r="DAT33" s="12"/>
      <c r="DAU33" s="12"/>
      <c r="DAV33" s="12"/>
      <c r="DAW33" s="12"/>
      <c r="DAX33" s="12"/>
      <c r="DAY33" s="12"/>
      <c r="DAZ33" s="12"/>
      <c r="DBA33" s="12"/>
      <c r="DBB33" s="12"/>
      <c r="DBC33" s="12"/>
      <c r="DBD33" s="12"/>
      <c r="DBE33" s="12"/>
      <c r="DBF33" s="12"/>
      <c r="DBG33" s="12"/>
      <c r="DBH33" s="12"/>
      <c r="DBI33" s="12"/>
      <c r="DBJ33" s="12"/>
      <c r="DBK33" s="12"/>
      <c r="DBL33" s="12"/>
      <c r="DBM33" s="12"/>
    </row>
    <row r="34" spans="1:2769" s="11" customFormat="1" ht="227" customHeight="1">
      <c r="A34" s="80" t="s">
        <v>114</v>
      </c>
      <c r="B34" s="89" t="s">
        <v>390</v>
      </c>
      <c r="C34" s="80" t="s">
        <v>48</v>
      </c>
      <c r="D34" s="80" t="s">
        <v>1694</v>
      </c>
      <c r="E34" s="80" t="s">
        <v>808</v>
      </c>
      <c r="F34" s="80" t="s">
        <v>102</v>
      </c>
      <c r="G34" s="80" t="s">
        <v>171</v>
      </c>
      <c r="H34" s="80" t="s">
        <v>1300</v>
      </c>
      <c r="I34" s="80" t="s">
        <v>199</v>
      </c>
      <c r="J34" s="80" t="s">
        <v>199</v>
      </c>
      <c r="K34" s="80" t="s">
        <v>77</v>
      </c>
      <c r="L34" s="80" t="s">
        <v>83</v>
      </c>
      <c r="M34" s="90">
        <v>42474</v>
      </c>
      <c r="N34" s="80" t="s">
        <v>95</v>
      </c>
      <c r="O34" s="80">
        <v>-25.445399999999999</v>
      </c>
      <c r="P34" s="80">
        <v>30.886099999999999</v>
      </c>
      <c r="Q34" s="80" t="s">
        <v>1972</v>
      </c>
      <c r="R34" s="80" t="s">
        <v>199</v>
      </c>
      <c r="S34" s="80" t="s">
        <v>80</v>
      </c>
      <c r="T34" s="80" t="s">
        <v>136</v>
      </c>
      <c r="U34" s="80" t="s">
        <v>38</v>
      </c>
      <c r="V34" s="80" t="s">
        <v>127</v>
      </c>
      <c r="W34" s="80" t="s">
        <v>44</v>
      </c>
      <c r="X34" s="80" t="s">
        <v>82</v>
      </c>
      <c r="Y34" s="80" t="s">
        <v>199</v>
      </c>
      <c r="Z34" s="80" t="s">
        <v>199</v>
      </c>
      <c r="AA34" s="89" t="s">
        <v>157</v>
      </c>
      <c r="AB34" s="89" t="s">
        <v>307</v>
      </c>
      <c r="AC34" s="80" t="s">
        <v>1149</v>
      </c>
      <c r="AD34" s="80" t="s">
        <v>36</v>
      </c>
      <c r="AE34" s="80" t="s">
        <v>199</v>
      </c>
      <c r="AF34" s="80" t="s">
        <v>199</v>
      </c>
      <c r="AG34" s="80" t="s">
        <v>199</v>
      </c>
      <c r="AH34" s="80" t="s">
        <v>199</v>
      </c>
      <c r="AI34" s="80" t="s">
        <v>199</v>
      </c>
      <c r="AJ34" s="80" t="s">
        <v>199</v>
      </c>
      <c r="AK34" s="80" t="s">
        <v>199</v>
      </c>
      <c r="AL34" s="80" t="s">
        <v>199</v>
      </c>
      <c r="AM34" s="80"/>
      <c r="AN34" s="80" t="s">
        <v>22</v>
      </c>
      <c r="AO34" s="80" t="s">
        <v>83</v>
      </c>
      <c r="AP34" s="80" t="s">
        <v>1339</v>
      </c>
      <c r="AQ34" s="80" t="s">
        <v>1632</v>
      </c>
      <c r="AR34" s="80" t="s">
        <v>199</v>
      </c>
      <c r="AS34" s="80" t="s">
        <v>199</v>
      </c>
      <c r="AT34" s="90" t="s">
        <v>199</v>
      </c>
      <c r="AU34" s="80" t="s">
        <v>101</v>
      </c>
      <c r="AV34" s="80" t="s">
        <v>2117</v>
      </c>
      <c r="AW34" s="95" t="s">
        <v>1602</v>
      </c>
      <c r="AX34" s="80" t="s">
        <v>105</v>
      </c>
      <c r="AY34" s="80" t="s">
        <v>138</v>
      </c>
      <c r="AZ34" s="80" t="s">
        <v>537</v>
      </c>
      <c r="BA34" s="80"/>
      <c r="BB34" s="80" t="s">
        <v>94</v>
      </c>
      <c r="BC34" s="94">
        <v>42474</v>
      </c>
      <c r="BD34" s="12"/>
      <c r="BE34" s="12"/>
      <c r="BF34" s="12"/>
      <c r="BG34" s="12"/>
      <c r="BH34" s="12"/>
      <c r="BI34" s="12"/>
      <c r="BJ34" s="12"/>
      <c r="BK34" s="12"/>
      <c r="BL34" s="12"/>
      <c r="BM34" s="12"/>
      <c r="BN34" s="12"/>
      <c r="BO34" s="12"/>
      <c r="BP34" s="12"/>
      <c r="BQ34" s="12"/>
      <c r="BR34" s="12"/>
      <c r="BS34" s="12"/>
      <c r="BT34" s="12"/>
      <c r="BU34" s="12"/>
      <c r="BV34" s="12"/>
      <c r="BW34" s="12"/>
      <c r="BX34" s="12"/>
      <c r="BY34" s="12"/>
      <c r="BZ34" s="12"/>
      <c r="CA34" s="12"/>
      <c r="CB34" s="12"/>
      <c r="CC34" s="12"/>
      <c r="CD34" s="12"/>
      <c r="CE34" s="12"/>
      <c r="CF34" s="12"/>
      <c r="CG34" s="12"/>
      <c r="CH34" s="12"/>
      <c r="CI34" s="12"/>
      <c r="CJ34" s="12"/>
      <c r="CK34" s="12"/>
      <c r="CL34" s="12"/>
      <c r="CM34" s="12"/>
      <c r="CN34" s="12"/>
      <c r="CO34" s="12"/>
      <c r="CP34" s="12"/>
      <c r="CQ34" s="12"/>
      <c r="CR34" s="12"/>
      <c r="CS34" s="12"/>
      <c r="CT34" s="12"/>
      <c r="CU34" s="12"/>
      <c r="CV34" s="12"/>
      <c r="CW34" s="12"/>
      <c r="CX34" s="12"/>
      <c r="CY34" s="12"/>
      <c r="CZ34" s="12"/>
      <c r="DA34" s="12"/>
      <c r="DB34" s="12"/>
      <c r="DC34" s="12"/>
      <c r="DD34" s="12"/>
      <c r="DE34" s="12"/>
      <c r="DF34" s="12"/>
      <c r="DG34" s="12"/>
      <c r="DH34" s="12"/>
      <c r="DI34" s="12"/>
      <c r="DJ34" s="12"/>
      <c r="DK34" s="12"/>
      <c r="DL34" s="12"/>
      <c r="DM34" s="12"/>
      <c r="DN34" s="12"/>
      <c r="DO34" s="12"/>
      <c r="DP34" s="12"/>
      <c r="DQ34" s="12"/>
      <c r="DR34" s="12"/>
      <c r="DS34" s="12"/>
      <c r="DT34" s="12"/>
      <c r="DU34" s="12"/>
      <c r="DV34" s="12"/>
      <c r="DW34" s="12"/>
      <c r="DX34" s="12"/>
      <c r="DY34" s="12"/>
      <c r="DZ34" s="12"/>
      <c r="EA34" s="12"/>
      <c r="EB34" s="12"/>
      <c r="EC34" s="12"/>
      <c r="ED34" s="12"/>
      <c r="EE34" s="12"/>
      <c r="EF34" s="12"/>
      <c r="EG34" s="12"/>
      <c r="EH34" s="12"/>
      <c r="EI34" s="12"/>
      <c r="EJ34" s="12"/>
      <c r="EK34" s="12"/>
      <c r="EL34" s="12"/>
      <c r="EM34" s="12"/>
      <c r="EN34" s="12"/>
      <c r="EO34" s="12"/>
      <c r="EP34" s="12"/>
      <c r="EQ34" s="12"/>
      <c r="ER34" s="12"/>
      <c r="ES34" s="12"/>
      <c r="ET34" s="12"/>
      <c r="EU34" s="12"/>
      <c r="EV34" s="12"/>
      <c r="EW34" s="12"/>
      <c r="EX34" s="12"/>
      <c r="EY34" s="12"/>
      <c r="EZ34" s="12"/>
      <c r="FA34" s="12"/>
      <c r="FB34" s="12"/>
      <c r="FC34" s="12"/>
      <c r="FD34" s="12"/>
      <c r="FE34" s="12"/>
      <c r="FF34" s="12"/>
      <c r="FG34" s="12"/>
      <c r="FH34" s="12"/>
      <c r="FI34" s="12"/>
      <c r="FJ34" s="12"/>
      <c r="FK34" s="12"/>
      <c r="FL34" s="12"/>
      <c r="FM34" s="12"/>
      <c r="FN34" s="12"/>
      <c r="FO34" s="12"/>
      <c r="FP34" s="12"/>
      <c r="FQ34" s="12"/>
      <c r="FR34" s="12"/>
      <c r="FS34" s="12"/>
      <c r="FT34" s="12"/>
      <c r="FU34" s="12"/>
      <c r="FV34" s="12"/>
      <c r="FW34" s="12"/>
      <c r="FX34" s="12"/>
      <c r="FY34" s="12"/>
      <c r="FZ34" s="12"/>
      <c r="GA34" s="12"/>
      <c r="GB34" s="12"/>
      <c r="GC34" s="12"/>
      <c r="GD34" s="12"/>
      <c r="GE34" s="12"/>
      <c r="GF34" s="12"/>
      <c r="GG34" s="12"/>
      <c r="GH34" s="12"/>
      <c r="GI34" s="12"/>
      <c r="GJ34" s="12"/>
      <c r="GK34" s="12"/>
      <c r="GL34" s="12"/>
      <c r="GM34" s="12"/>
      <c r="GN34" s="12"/>
      <c r="GO34" s="12"/>
      <c r="GP34" s="12"/>
      <c r="GQ34" s="12"/>
      <c r="GR34" s="12"/>
      <c r="GS34" s="12"/>
      <c r="GT34" s="12"/>
      <c r="GU34" s="12"/>
      <c r="GV34" s="12"/>
      <c r="GW34" s="12"/>
      <c r="GX34" s="12"/>
      <c r="GY34" s="12"/>
      <c r="GZ34" s="12"/>
      <c r="HA34" s="12"/>
      <c r="HB34" s="12"/>
      <c r="HC34" s="12"/>
      <c r="HD34" s="12"/>
      <c r="HE34" s="12"/>
      <c r="HF34" s="12"/>
      <c r="HG34" s="12"/>
      <c r="HH34" s="12"/>
      <c r="HI34" s="12"/>
      <c r="HJ34" s="12"/>
      <c r="HK34" s="12"/>
      <c r="HL34" s="12"/>
      <c r="HM34" s="12"/>
      <c r="HN34" s="12"/>
      <c r="HO34" s="12"/>
      <c r="HP34" s="12"/>
      <c r="HQ34" s="12"/>
      <c r="HR34" s="12"/>
      <c r="HS34" s="12"/>
      <c r="HT34" s="12"/>
      <c r="HU34" s="12"/>
      <c r="HV34" s="12"/>
      <c r="HW34" s="12"/>
      <c r="HX34" s="12"/>
      <c r="HY34" s="12"/>
      <c r="HZ34" s="12"/>
      <c r="IA34" s="12"/>
      <c r="IB34" s="12"/>
      <c r="IC34" s="12"/>
      <c r="ID34" s="12"/>
      <c r="IE34" s="12"/>
      <c r="IF34" s="12"/>
      <c r="IG34" s="12"/>
      <c r="IH34" s="12"/>
      <c r="II34" s="12"/>
      <c r="IJ34" s="12"/>
      <c r="IK34" s="12"/>
      <c r="IL34" s="12"/>
      <c r="IM34" s="12"/>
      <c r="IN34" s="12"/>
      <c r="IO34" s="12"/>
      <c r="IP34" s="12"/>
      <c r="IQ34" s="12"/>
      <c r="IR34" s="12"/>
      <c r="IS34" s="12"/>
      <c r="IT34" s="12"/>
      <c r="IU34" s="12"/>
      <c r="IV34" s="12"/>
      <c r="IW34" s="12"/>
      <c r="IX34" s="12"/>
      <c r="IY34" s="12"/>
      <c r="IZ34" s="12"/>
      <c r="JA34" s="12"/>
      <c r="JB34" s="12"/>
      <c r="JC34" s="12"/>
      <c r="JD34" s="12"/>
      <c r="JE34" s="12"/>
      <c r="JF34" s="12"/>
      <c r="JG34" s="12"/>
      <c r="JH34" s="12"/>
      <c r="JI34" s="12"/>
      <c r="JJ34" s="12"/>
      <c r="JK34" s="12"/>
      <c r="JL34" s="12"/>
      <c r="JM34" s="12"/>
      <c r="JN34" s="12"/>
      <c r="JO34" s="12"/>
      <c r="JP34" s="12"/>
      <c r="JQ34" s="12"/>
      <c r="JR34" s="12"/>
      <c r="JS34" s="12"/>
      <c r="JT34" s="12"/>
      <c r="JU34" s="12"/>
      <c r="JV34" s="12"/>
      <c r="JW34" s="12"/>
      <c r="JX34" s="12"/>
      <c r="JY34" s="12"/>
      <c r="JZ34" s="12"/>
      <c r="KA34" s="12"/>
      <c r="KB34" s="12"/>
      <c r="KC34" s="12"/>
      <c r="KD34" s="12"/>
      <c r="KE34" s="12"/>
      <c r="KF34" s="12"/>
      <c r="KG34" s="12"/>
      <c r="KH34" s="12"/>
      <c r="KI34" s="12"/>
      <c r="KJ34" s="12"/>
      <c r="KK34" s="12"/>
      <c r="KL34" s="12"/>
      <c r="KM34" s="12"/>
      <c r="KN34" s="12"/>
      <c r="KO34" s="12"/>
      <c r="KP34" s="12"/>
      <c r="KQ34" s="12"/>
      <c r="KR34" s="12"/>
      <c r="KS34" s="12"/>
      <c r="KT34" s="12"/>
      <c r="KU34" s="12"/>
      <c r="KV34" s="12"/>
      <c r="KW34" s="12"/>
      <c r="KX34" s="12"/>
      <c r="KY34" s="12"/>
      <c r="KZ34" s="12"/>
      <c r="LA34" s="12"/>
      <c r="LB34" s="12"/>
      <c r="LC34" s="12"/>
      <c r="LD34" s="12"/>
      <c r="LE34" s="12"/>
      <c r="LF34" s="12"/>
      <c r="LG34" s="12"/>
      <c r="LH34" s="12"/>
      <c r="LI34" s="12"/>
      <c r="LJ34" s="12"/>
      <c r="LK34" s="12"/>
      <c r="LL34" s="12"/>
      <c r="LM34" s="12"/>
      <c r="LN34" s="12"/>
      <c r="LO34" s="12"/>
      <c r="LP34" s="12"/>
      <c r="LQ34" s="12"/>
      <c r="LR34" s="12"/>
      <c r="LS34" s="12"/>
      <c r="LT34" s="12"/>
      <c r="LU34" s="12"/>
      <c r="LV34" s="12"/>
      <c r="LW34" s="12"/>
      <c r="LX34" s="12"/>
      <c r="LY34" s="12"/>
      <c r="LZ34" s="12"/>
      <c r="MA34" s="12"/>
      <c r="MB34" s="12"/>
      <c r="MC34" s="12"/>
      <c r="MD34" s="12"/>
      <c r="ME34" s="12"/>
      <c r="MF34" s="12"/>
      <c r="MG34" s="12"/>
      <c r="MH34" s="12"/>
      <c r="MI34" s="12"/>
      <c r="MJ34" s="12"/>
      <c r="MK34" s="12"/>
      <c r="ML34" s="12"/>
      <c r="MM34" s="12"/>
      <c r="MN34" s="12"/>
      <c r="MO34" s="12"/>
      <c r="MP34" s="12"/>
      <c r="MQ34" s="12"/>
      <c r="MR34" s="12"/>
      <c r="MS34" s="12"/>
      <c r="MT34" s="12"/>
      <c r="MU34" s="12"/>
      <c r="MV34" s="12"/>
      <c r="MW34" s="12"/>
      <c r="MX34" s="12"/>
      <c r="MY34" s="12"/>
      <c r="MZ34" s="12"/>
      <c r="NA34" s="12"/>
      <c r="NB34" s="12"/>
      <c r="NC34" s="12"/>
      <c r="ND34" s="12"/>
      <c r="NE34" s="12"/>
      <c r="NF34" s="12"/>
      <c r="NG34" s="12"/>
      <c r="NH34" s="12"/>
      <c r="NI34" s="12"/>
      <c r="NJ34" s="12"/>
      <c r="NK34" s="12"/>
      <c r="NL34" s="12"/>
      <c r="NM34" s="12"/>
      <c r="NN34" s="12"/>
      <c r="NO34" s="12"/>
      <c r="NP34" s="12"/>
      <c r="NQ34" s="12"/>
      <c r="NR34" s="12"/>
      <c r="NS34" s="12"/>
      <c r="NT34" s="12"/>
      <c r="NU34" s="12"/>
      <c r="NV34" s="12"/>
      <c r="NW34" s="12"/>
      <c r="NX34" s="12"/>
      <c r="NY34" s="12"/>
      <c r="NZ34" s="12"/>
      <c r="OA34" s="12"/>
      <c r="OB34" s="12"/>
      <c r="OC34" s="12"/>
      <c r="OD34" s="12"/>
      <c r="OE34" s="12"/>
      <c r="OF34" s="12"/>
      <c r="OG34" s="12"/>
      <c r="OH34" s="12"/>
      <c r="OI34" s="12"/>
      <c r="OJ34" s="12"/>
      <c r="OK34" s="12"/>
      <c r="OL34" s="12"/>
      <c r="OM34" s="12"/>
      <c r="ON34" s="12"/>
      <c r="OO34" s="12"/>
      <c r="OP34" s="12"/>
      <c r="OQ34" s="12"/>
      <c r="OR34" s="12"/>
      <c r="OS34" s="12"/>
      <c r="OT34" s="12"/>
      <c r="OU34" s="12"/>
      <c r="OV34" s="12"/>
      <c r="OW34" s="12"/>
      <c r="OX34" s="12"/>
      <c r="OY34" s="12"/>
      <c r="OZ34" s="12"/>
      <c r="PA34" s="12"/>
      <c r="PB34" s="12"/>
      <c r="PC34" s="12"/>
      <c r="PD34" s="12"/>
      <c r="PE34" s="12"/>
      <c r="PF34" s="12"/>
      <c r="PG34" s="12"/>
      <c r="PH34" s="12"/>
      <c r="PI34" s="12"/>
      <c r="PJ34" s="12"/>
      <c r="PK34" s="12"/>
      <c r="PL34" s="12"/>
      <c r="PM34" s="12"/>
      <c r="PN34" s="12"/>
      <c r="PO34" s="12"/>
      <c r="PP34" s="12"/>
      <c r="PQ34" s="12"/>
      <c r="PR34" s="12"/>
      <c r="PS34" s="12"/>
      <c r="PT34" s="12"/>
      <c r="PU34" s="12"/>
      <c r="PV34" s="12"/>
      <c r="PW34" s="12"/>
      <c r="PX34" s="12"/>
      <c r="PY34" s="12"/>
      <c r="PZ34" s="12"/>
      <c r="QA34" s="12"/>
      <c r="QB34" s="12"/>
      <c r="QC34" s="12"/>
      <c r="QD34" s="12"/>
      <c r="QE34" s="12"/>
      <c r="QF34" s="12"/>
      <c r="QG34" s="12"/>
      <c r="QH34" s="12"/>
      <c r="QI34" s="12"/>
      <c r="QJ34" s="12"/>
      <c r="QK34" s="12"/>
      <c r="QL34" s="12"/>
      <c r="QM34" s="12"/>
      <c r="QN34" s="12"/>
      <c r="QO34" s="12"/>
      <c r="QP34" s="12"/>
      <c r="QQ34" s="12"/>
      <c r="QR34" s="12"/>
      <c r="QS34" s="12"/>
      <c r="QT34" s="12"/>
      <c r="QU34" s="12"/>
      <c r="QV34" s="12"/>
      <c r="QW34" s="12"/>
      <c r="QX34" s="12"/>
      <c r="QY34" s="12"/>
      <c r="QZ34" s="12"/>
      <c r="RA34" s="12"/>
      <c r="RB34" s="12"/>
      <c r="RC34" s="12"/>
      <c r="RD34" s="12"/>
      <c r="RE34" s="12"/>
      <c r="RF34" s="12"/>
      <c r="RG34" s="12"/>
      <c r="RH34" s="12"/>
      <c r="RI34" s="12"/>
      <c r="RJ34" s="12"/>
      <c r="RK34" s="12"/>
      <c r="RL34" s="12"/>
      <c r="RM34" s="12"/>
      <c r="RN34" s="12"/>
      <c r="RO34" s="12"/>
      <c r="RP34" s="12"/>
      <c r="RQ34" s="12"/>
      <c r="RR34" s="12"/>
      <c r="RS34" s="12"/>
      <c r="RT34" s="12"/>
      <c r="RU34" s="12"/>
      <c r="RV34" s="12"/>
      <c r="RW34" s="12"/>
      <c r="RX34" s="12"/>
      <c r="RY34" s="12"/>
      <c r="RZ34" s="12"/>
      <c r="SA34" s="12"/>
      <c r="SB34" s="12"/>
      <c r="SC34" s="12"/>
      <c r="SD34" s="12"/>
      <c r="SE34" s="12"/>
      <c r="SF34" s="12"/>
      <c r="SG34" s="12"/>
      <c r="SH34" s="12"/>
      <c r="SI34" s="12"/>
      <c r="SJ34" s="12"/>
      <c r="SK34" s="12"/>
      <c r="SL34" s="12"/>
      <c r="SM34" s="12"/>
      <c r="SN34" s="12"/>
      <c r="SO34" s="12"/>
      <c r="SP34" s="12"/>
      <c r="SQ34" s="12"/>
      <c r="SR34" s="12"/>
      <c r="SS34" s="12"/>
      <c r="ST34" s="12"/>
      <c r="SU34" s="12"/>
      <c r="SV34" s="12"/>
      <c r="SW34" s="12"/>
      <c r="SX34" s="12"/>
      <c r="SY34" s="12"/>
      <c r="SZ34" s="12"/>
      <c r="TA34" s="12"/>
      <c r="TB34" s="12"/>
      <c r="TC34" s="12"/>
      <c r="TD34" s="12"/>
      <c r="TE34" s="12"/>
      <c r="TF34" s="12"/>
      <c r="TG34" s="12"/>
      <c r="TH34" s="12"/>
      <c r="TI34" s="12"/>
      <c r="TJ34" s="12"/>
      <c r="TK34" s="12"/>
      <c r="TL34" s="12"/>
      <c r="TM34" s="12"/>
      <c r="TN34" s="12"/>
      <c r="TO34" s="12"/>
      <c r="TP34" s="12"/>
      <c r="TQ34" s="12"/>
      <c r="TR34" s="12"/>
      <c r="TS34" s="12"/>
      <c r="TT34" s="12"/>
      <c r="TU34" s="12"/>
      <c r="TV34" s="12"/>
      <c r="TW34" s="12"/>
      <c r="TX34" s="12"/>
      <c r="TY34" s="12"/>
      <c r="TZ34" s="12"/>
      <c r="UA34" s="12"/>
      <c r="UB34" s="12"/>
      <c r="UC34" s="12"/>
      <c r="UD34" s="12"/>
      <c r="UE34" s="12"/>
      <c r="UF34" s="12"/>
      <c r="UG34" s="12"/>
      <c r="UH34" s="12"/>
      <c r="UI34" s="12"/>
      <c r="UJ34" s="12"/>
      <c r="UK34" s="12"/>
      <c r="UL34" s="12"/>
      <c r="UM34" s="12"/>
      <c r="UN34" s="12"/>
      <c r="UO34" s="12"/>
      <c r="UP34" s="12"/>
      <c r="UQ34" s="12"/>
      <c r="UR34" s="12"/>
      <c r="US34" s="12"/>
      <c r="UT34" s="12"/>
      <c r="UU34" s="12"/>
      <c r="UV34" s="12"/>
      <c r="UW34" s="12"/>
      <c r="UX34" s="12"/>
      <c r="UY34" s="12"/>
      <c r="UZ34" s="12"/>
      <c r="VA34" s="12"/>
      <c r="VB34" s="12"/>
      <c r="VC34" s="12"/>
      <c r="VD34" s="12"/>
      <c r="VE34" s="12"/>
      <c r="VF34" s="12"/>
      <c r="VG34" s="12"/>
      <c r="VH34" s="12"/>
      <c r="VI34" s="12"/>
      <c r="VJ34" s="12"/>
      <c r="VK34" s="12"/>
      <c r="VL34" s="12"/>
      <c r="VM34" s="12"/>
      <c r="VN34" s="12"/>
      <c r="VO34" s="12"/>
      <c r="VP34" s="12"/>
      <c r="VQ34" s="12"/>
      <c r="VR34" s="12"/>
      <c r="VS34" s="12"/>
      <c r="VT34" s="12"/>
      <c r="VU34" s="12"/>
      <c r="VV34" s="12"/>
      <c r="VW34" s="12"/>
      <c r="VX34" s="12"/>
      <c r="VY34" s="12"/>
      <c r="VZ34" s="12"/>
      <c r="WA34" s="12"/>
      <c r="WB34" s="12"/>
      <c r="WC34" s="12"/>
      <c r="WD34" s="12"/>
      <c r="WE34" s="12"/>
      <c r="WF34" s="12"/>
      <c r="WG34" s="12"/>
      <c r="WH34" s="12"/>
      <c r="WI34" s="12"/>
      <c r="WJ34" s="12"/>
      <c r="WK34" s="12"/>
      <c r="WL34" s="12"/>
      <c r="WM34" s="12"/>
      <c r="WN34" s="12"/>
      <c r="WO34" s="12"/>
      <c r="WP34" s="12"/>
      <c r="WQ34" s="12"/>
      <c r="WR34" s="12"/>
      <c r="WS34" s="12"/>
      <c r="WT34" s="12"/>
      <c r="WU34" s="12"/>
      <c r="WV34" s="12"/>
      <c r="WW34" s="12"/>
      <c r="WX34" s="12"/>
      <c r="WY34" s="12"/>
      <c r="WZ34" s="12"/>
      <c r="XA34" s="12"/>
      <c r="XB34" s="12"/>
      <c r="XC34" s="12"/>
      <c r="XD34" s="12"/>
      <c r="XE34" s="12"/>
      <c r="XF34" s="12"/>
      <c r="XG34" s="12"/>
      <c r="XH34" s="12"/>
      <c r="XI34" s="12"/>
      <c r="XJ34" s="12"/>
      <c r="XK34" s="12"/>
      <c r="XL34" s="12"/>
      <c r="XM34" s="12"/>
      <c r="XN34" s="12"/>
      <c r="XO34" s="12"/>
      <c r="XP34" s="12"/>
      <c r="XQ34" s="12"/>
      <c r="XR34" s="12"/>
      <c r="XS34" s="12"/>
      <c r="XT34" s="12"/>
      <c r="XU34" s="12"/>
      <c r="XV34" s="12"/>
      <c r="XW34" s="12"/>
      <c r="XX34" s="12"/>
      <c r="XY34" s="12"/>
      <c r="XZ34" s="12"/>
      <c r="YA34" s="12"/>
      <c r="YB34" s="12"/>
      <c r="YC34" s="12"/>
      <c r="YD34" s="12"/>
      <c r="YE34" s="12"/>
      <c r="YF34" s="12"/>
      <c r="YG34" s="12"/>
      <c r="YH34" s="12"/>
      <c r="YI34" s="12"/>
      <c r="YJ34" s="12"/>
      <c r="YK34" s="12"/>
      <c r="YL34" s="12"/>
      <c r="YM34" s="12"/>
      <c r="YN34" s="12"/>
      <c r="YO34" s="12"/>
      <c r="YP34" s="12"/>
      <c r="YQ34" s="12"/>
      <c r="YR34" s="12"/>
      <c r="YS34" s="12"/>
      <c r="YT34" s="12"/>
      <c r="YU34" s="12"/>
      <c r="YV34" s="12"/>
      <c r="YW34" s="12"/>
      <c r="YX34" s="12"/>
      <c r="YY34" s="12"/>
      <c r="YZ34" s="12"/>
      <c r="ZA34" s="12"/>
      <c r="ZB34" s="12"/>
      <c r="ZC34" s="12"/>
      <c r="ZD34" s="12"/>
      <c r="ZE34" s="12"/>
      <c r="ZF34" s="12"/>
      <c r="ZG34" s="12"/>
      <c r="ZH34" s="12"/>
      <c r="ZI34" s="12"/>
      <c r="ZJ34" s="12"/>
      <c r="ZK34" s="12"/>
      <c r="ZL34" s="12"/>
      <c r="ZM34" s="12"/>
      <c r="ZN34" s="12"/>
      <c r="ZO34" s="12"/>
      <c r="ZP34" s="12"/>
      <c r="ZQ34" s="12"/>
      <c r="ZR34" s="12"/>
      <c r="ZS34" s="12"/>
      <c r="ZT34" s="12"/>
      <c r="ZU34" s="12"/>
      <c r="ZV34" s="12"/>
      <c r="ZW34" s="12"/>
      <c r="ZX34" s="12"/>
      <c r="ZY34" s="12"/>
      <c r="ZZ34" s="12"/>
      <c r="AAA34" s="12"/>
      <c r="AAB34" s="12"/>
      <c r="AAC34" s="12"/>
      <c r="AAD34" s="12"/>
      <c r="AAE34" s="12"/>
      <c r="AAF34" s="12"/>
      <c r="AAG34" s="12"/>
      <c r="AAH34" s="12"/>
      <c r="AAI34" s="12"/>
      <c r="AAJ34" s="12"/>
      <c r="AAK34" s="12"/>
      <c r="AAL34" s="12"/>
      <c r="AAM34" s="12"/>
      <c r="AAN34" s="12"/>
      <c r="AAO34" s="12"/>
      <c r="AAP34" s="12"/>
      <c r="AAQ34" s="12"/>
      <c r="AAR34" s="12"/>
      <c r="AAS34" s="12"/>
      <c r="AAT34" s="12"/>
      <c r="AAU34" s="12"/>
      <c r="AAV34" s="12"/>
      <c r="AAW34" s="12"/>
      <c r="AAX34" s="12"/>
      <c r="AAY34" s="12"/>
      <c r="AAZ34" s="12"/>
      <c r="ABA34" s="12"/>
      <c r="ABB34" s="12"/>
      <c r="ABC34" s="12"/>
      <c r="ABD34" s="12"/>
      <c r="ABE34" s="12"/>
      <c r="ABF34" s="12"/>
      <c r="ABG34" s="12"/>
      <c r="ABH34" s="12"/>
      <c r="ABI34" s="12"/>
      <c r="ABJ34" s="12"/>
      <c r="ABK34" s="12"/>
      <c r="ABL34" s="12"/>
      <c r="ABM34" s="12"/>
      <c r="ABN34" s="12"/>
      <c r="ABO34" s="12"/>
      <c r="ABP34" s="12"/>
      <c r="ABQ34" s="12"/>
      <c r="ABR34" s="12"/>
      <c r="ABS34" s="12"/>
      <c r="ABT34" s="12"/>
      <c r="ABU34" s="12"/>
      <c r="ABV34" s="12"/>
      <c r="ABW34" s="12"/>
      <c r="ABX34" s="12"/>
      <c r="ABY34" s="12"/>
      <c r="ABZ34" s="12"/>
      <c r="ACA34" s="12"/>
      <c r="ACB34" s="12"/>
      <c r="ACC34" s="12"/>
      <c r="ACD34" s="12"/>
      <c r="ACE34" s="12"/>
      <c r="ACF34" s="12"/>
      <c r="ACG34" s="12"/>
      <c r="ACH34" s="12"/>
      <c r="ACI34" s="12"/>
      <c r="ACJ34" s="12"/>
      <c r="ACK34" s="12"/>
      <c r="ACL34" s="12"/>
      <c r="ACM34" s="12"/>
      <c r="ACN34" s="12"/>
      <c r="ACO34" s="12"/>
      <c r="ACP34" s="12"/>
      <c r="ACQ34" s="12"/>
      <c r="ACR34" s="12"/>
      <c r="ACS34" s="12"/>
      <c r="ACT34" s="12"/>
      <c r="ACU34" s="12"/>
      <c r="ACV34" s="12"/>
      <c r="ACW34" s="12"/>
      <c r="ACX34" s="12"/>
      <c r="ACY34" s="12"/>
      <c r="ACZ34" s="12"/>
      <c r="ADA34" s="12"/>
      <c r="ADB34" s="12"/>
      <c r="ADC34" s="12"/>
      <c r="ADD34" s="12"/>
      <c r="ADE34" s="12"/>
      <c r="ADF34" s="12"/>
      <c r="ADG34" s="12"/>
      <c r="ADH34" s="12"/>
      <c r="ADI34" s="12"/>
      <c r="ADJ34" s="12"/>
      <c r="ADK34" s="12"/>
      <c r="ADL34" s="12"/>
      <c r="ADM34" s="12"/>
      <c r="ADN34" s="12"/>
      <c r="ADO34" s="12"/>
      <c r="ADP34" s="12"/>
      <c r="ADQ34" s="12"/>
      <c r="ADR34" s="12"/>
      <c r="ADS34" s="12"/>
      <c r="ADT34" s="12"/>
      <c r="ADU34" s="12"/>
      <c r="ADV34" s="12"/>
      <c r="ADW34" s="12"/>
      <c r="ADX34" s="12"/>
      <c r="ADY34" s="12"/>
      <c r="ADZ34" s="12"/>
      <c r="AEA34" s="12"/>
      <c r="AEB34" s="12"/>
      <c r="AEC34" s="12"/>
      <c r="AED34" s="12"/>
      <c r="AEE34" s="12"/>
      <c r="AEF34" s="12"/>
      <c r="AEG34" s="12"/>
      <c r="AEH34" s="12"/>
      <c r="AEI34" s="12"/>
      <c r="AEJ34" s="12"/>
      <c r="AEK34" s="12"/>
      <c r="AEL34" s="12"/>
      <c r="AEM34" s="12"/>
      <c r="AEN34" s="12"/>
      <c r="AEO34" s="12"/>
      <c r="AEP34" s="12"/>
      <c r="AEQ34" s="12"/>
      <c r="AER34" s="12"/>
      <c r="AES34" s="12"/>
      <c r="AET34" s="12"/>
      <c r="AEU34" s="12"/>
      <c r="AEV34" s="12"/>
      <c r="AEW34" s="12"/>
      <c r="AEX34" s="12"/>
      <c r="AEY34" s="12"/>
      <c r="AEZ34" s="12"/>
      <c r="AFA34" s="12"/>
      <c r="AFB34" s="12"/>
      <c r="AFC34" s="12"/>
      <c r="AFD34" s="12"/>
      <c r="AFE34" s="12"/>
      <c r="AFF34" s="12"/>
      <c r="AFG34" s="12"/>
      <c r="AFH34" s="12"/>
      <c r="AFI34" s="12"/>
      <c r="AFJ34" s="12"/>
      <c r="AFK34" s="12"/>
      <c r="AFL34" s="12"/>
      <c r="AFM34" s="12"/>
      <c r="AFN34" s="12"/>
      <c r="AFO34" s="12"/>
      <c r="AFP34" s="12"/>
      <c r="AFQ34" s="12"/>
      <c r="AFR34" s="12"/>
      <c r="AFS34" s="12"/>
      <c r="AFT34" s="12"/>
      <c r="AFU34" s="12"/>
      <c r="AFV34" s="12"/>
      <c r="AFW34" s="12"/>
      <c r="AFX34" s="12"/>
      <c r="AFY34" s="12"/>
      <c r="AFZ34" s="12"/>
      <c r="AGA34" s="12"/>
      <c r="AGB34" s="12"/>
      <c r="AGC34" s="12"/>
      <c r="AGD34" s="12"/>
      <c r="AGE34" s="12"/>
      <c r="AGF34" s="12"/>
      <c r="AGG34" s="12"/>
      <c r="AGH34" s="12"/>
      <c r="AGI34" s="12"/>
      <c r="AGJ34" s="12"/>
      <c r="AGK34" s="12"/>
      <c r="AGL34" s="12"/>
      <c r="AGM34" s="12"/>
      <c r="AGN34" s="12"/>
      <c r="AGO34" s="12"/>
      <c r="AGP34" s="12"/>
      <c r="AGQ34" s="12"/>
      <c r="AGR34" s="12"/>
      <c r="AGS34" s="12"/>
      <c r="AGT34" s="12"/>
      <c r="AGU34" s="12"/>
      <c r="AGV34" s="12"/>
      <c r="AGW34" s="12"/>
      <c r="AGX34" s="12"/>
      <c r="AGY34" s="12"/>
      <c r="AGZ34" s="12"/>
      <c r="AHA34" s="12"/>
      <c r="AHB34" s="12"/>
      <c r="AHC34" s="12"/>
      <c r="AHD34" s="12"/>
      <c r="AHE34" s="12"/>
      <c r="AHF34" s="12"/>
      <c r="AHG34" s="12"/>
      <c r="AHH34" s="12"/>
      <c r="AHI34" s="12"/>
      <c r="AHJ34" s="12"/>
      <c r="AHK34" s="12"/>
      <c r="AHL34" s="12"/>
      <c r="AHM34" s="12"/>
      <c r="AHN34" s="12"/>
      <c r="AHO34" s="12"/>
      <c r="AHP34" s="12"/>
      <c r="AHQ34" s="12"/>
      <c r="AHR34" s="12"/>
      <c r="AHS34" s="12"/>
      <c r="AHT34" s="12"/>
      <c r="AHU34" s="12"/>
      <c r="AHV34" s="12"/>
      <c r="AHW34" s="12"/>
      <c r="AHX34" s="12"/>
      <c r="AHY34" s="12"/>
      <c r="AHZ34" s="12"/>
      <c r="AIA34" s="12"/>
      <c r="AIB34" s="12"/>
      <c r="AIC34" s="12"/>
      <c r="AID34" s="12"/>
      <c r="AIE34" s="12"/>
      <c r="AIF34" s="12"/>
      <c r="AIG34" s="12"/>
      <c r="AIH34" s="12"/>
      <c r="AII34" s="12"/>
      <c r="AIJ34" s="12"/>
      <c r="AIK34" s="12"/>
      <c r="AIL34" s="12"/>
      <c r="AIM34" s="12"/>
      <c r="AIN34" s="12"/>
      <c r="AIO34" s="12"/>
      <c r="AIP34" s="12"/>
      <c r="AIQ34" s="12"/>
      <c r="AIR34" s="12"/>
      <c r="AIS34" s="12"/>
      <c r="AIT34" s="12"/>
      <c r="AIU34" s="12"/>
      <c r="AIV34" s="12"/>
      <c r="AIW34" s="12"/>
      <c r="AIX34" s="12"/>
      <c r="AIY34" s="12"/>
      <c r="AIZ34" s="12"/>
      <c r="AJA34" s="12"/>
      <c r="AJB34" s="12"/>
      <c r="AJC34" s="12"/>
      <c r="AJD34" s="12"/>
      <c r="AJE34" s="12"/>
      <c r="AJF34" s="12"/>
      <c r="AJG34" s="12"/>
      <c r="AJH34" s="12"/>
      <c r="AJI34" s="12"/>
      <c r="AJJ34" s="12"/>
      <c r="AJK34" s="12"/>
      <c r="AJL34" s="12"/>
      <c r="AJM34" s="12"/>
      <c r="AJN34" s="12"/>
      <c r="AJO34" s="12"/>
      <c r="AJP34" s="12"/>
      <c r="AJQ34" s="12"/>
      <c r="AJR34" s="12"/>
      <c r="AJS34" s="12"/>
      <c r="AJT34" s="12"/>
      <c r="AJU34" s="12"/>
      <c r="AJV34" s="12"/>
      <c r="AJW34" s="12"/>
      <c r="AJX34" s="12"/>
      <c r="AJY34" s="12"/>
      <c r="AJZ34" s="12"/>
      <c r="AKA34" s="12"/>
      <c r="AKB34" s="12"/>
      <c r="AKC34" s="12"/>
      <c r="AKD34" s="12"/>
      <c r="AKE34" s="12"/>
      <c r="AKF34" s="12"/>
      <c r="AKG34" s="12"/>
      <c r="AKH34" s="12"/>
      <c r="AKI34" s="12"/>
      <c r="AKJ34" s="12"/>
      <c r="AKK34" s="12"/>
      <c r="AKL34" s="12"/>
      <c r="AKM34" s="12"/>
      <c r="AKN34" s="12"/>
      <c r="AKO34" s="12"/>
      <c r="AKP34" s="12"/>
      <c r="AKQ34" s="12"/>
      <c r="AKR34" s="12"/>
      <c r="AKS34" s="12"/>
      <c r="AKT34" s="12"/>
      <c r="AKU34" s="12"/>
      <c r="AKV34" s="12"/>
      <c r="AKW34" s="12"/>
      <c r="AKX34" s="12"/>
      <c r="AKY34" s="12"/>
      <c r="AKZ34" s="12"/>
      <c r="ALA34" s="12"/>
      <c r="ALB34" s="12"/>
      <c r="ALC34" s="12"/>
      <c r="ALD34" s="12"/>
      <c r="ALE34" s="12"/>
      <c r="ALF34" s="12"/>
      <c r="ALG34" s="12"/>
      <c r="ALH34" s="12"/>
      <c r="ALI34" s="12"/>
      <c r="ALJ34" s="12"/>
      <c r="ALK34" s="12"/>
      <c r="ALL34" s="12"/>
      <c r="ALM34" s="12"/>
      <c r="ALN34" s="12"/>
      <c r="ALO34" s="12"/>
      <c r="ALP34" s="12"/>
      <c r="ALQ34" s="12"/>
      <c r="ALR34" s="12"/>
      <c r="ALS34" s="12"/>
      <c r="ALT34" s="12"/>
      <c r="ALU34" s="12"/>
      <c r="ALV34" s="12"/>
      <c r="ALW34" s="12"/>
      <c r="ALX34" s="12"/>
      <c r="ALY34" s="12"/>
      <c r="ALZ34" s="12"/>
      <c r="AMA34" s="12"/>
      <c r="AMB34" s="12"/>
      <c r="AMC34" s="12"/>
      <c r="AMD34" s="12"/>
      <c r="AME34" s="12"/>
      <c r="AMF34" s="12"/>
      <c r="AMG34" s="12"/>
      <c r="AMH34" s="12"/>
      <c r="AMI34" s="12"/>
      <c r="AMJ34" s="12"/>
      <c r="AMK34" s="12"/>
      <c r="AML34" s="12"/>
      <c r="AMM34" s="12"/>
      <c r="AMN34" s="12"/>
      <c r="AMO34" s="12"/>
      <c r="AMP34" s="12"/>
      <c r="AMQ34" s="12"/>
      <c r="AMR34" s="12"/>
      <c r="AMS34" s="12"/>
      <c r="AMT34" s="12"/>
      <c r="AMU34" s="12"/>
      <c r="AMV34" s="12"/>
      <c r="AMW34" s="12"/>
      <c r="AMX34" s="12"/>
      <c r="AMY34" s="12"/>
      <c r="AMZ34" s="12"/>
      <c r="ANA34" s="12"/>
      <c r="ANB34" s="12"/>
      <c r="ANC34" s="12"/>
      <c r="AND34" s="12"/>
      <c r="ANE34" s="12"/>
      <c r="ANF34" s="12"/>
      <c r="ANG34" s="12"/>
      <c r="ANH34" s="12"/>
      <c r="ANI34" s="12"/>
      <c r="ANJ34" s="12"/>
      <c r="ANK34" s="12"/>
      <c r="ANL34" s="12"/>
      <c r="ANM34" s="12"/>
      <c r="ANN34" s="12"/>
      <c r="ANO34" s="12"/>
      <c r="ANP34" s="12"/>
      <c r="ANQ34" s="12"/>
      <c r="ANR34" s="12"/>
      <c r="ANS34" s="12"/>
      <c r="ANT34" s="12"/>
      <c r="ANU34" s="12"/>
      <c r="ANV34" s="12"/>
      <c r="ANW34" s="12"/>
      <c r="ANX34" s="12"/>
      <c r="ANY34" s="12"/>
      <c r="ANZ34" s="12"/>
      <c r="AOA34" s="12"/>
      <c r="AOB34" s="12"/>
      <c r="AOC34" s="12"/>
      <c r="AOD34" s="12"/>
      <c r="AOE34" s="12"/>
      <c r="AOF34" s="12"/>
      <c r="AOG34" s="12"/>
      <c r="AOH34" s="12"/>
      <c r="AOI34" s="12"/>
      <c r="AOJ34" s="12"/>
      <c r="AOK34" s="12"/>
      <c r="AOL34" s="12"/>
      <c r="AOM34" s="12"/>
      <c r="AON34" s="12"/>
      <c r="AOO34" s="12"/>
      <c r="AOP34" s="12"/>
      <c r="AOQ34" s="12"/>
      <c r="AOR34" s="12"/>
      <c r="AOS34" s="12"/>
      <c r="AOT34" s="12"/>
      <c r="AOU34" s="12"/>
      <c r="AOV34" s="12"/>
      <c r="AOW34" s="12"/>
      <c r="AOX34" s="12"/>
      <c r="AOY34" s="12"/>
      <c r="AOZ34" s="12"/>
      <c r="APA34" s="12"/>
      <c r="APB34" s="12"/>
      <c r="APC34" s="12"/>
      <c r="APD34" s="12"/>
      <c r="APE34" s="12"/>
      <c r="APF34" s="12"/>
      <c r="APG34" s="12"/>
      <c r="APH34" s="12"/>
      <c r="API34" s="12"/>
      <c r="APJ34" s="12"/>
      <c r="APK34" s="12"/>
      <c r="APL34" s="12"/>
      <c r="APM34" s="12"/>
      <c r="APN34" s="12"/>
      <c r="APO34" s="12"/>
      <c r="APP34" s="12"/>
      <c r="APQ34" s="12"/>
      <c r="APR34" s="12"/>
      <c r="APS34" s="12"/>
      <c r="APT34" s="12"/>
      <c r="APU34" s="12"/>
      <c r="APV34" s="12"/>
      <c r="APW34" s="12"/>
      <c r="APX34" s="12"/>
      <c r="APY34" s="12"/>
      <c r="APZ34" s="12"/>
      <c r="AQA34" s="12"/>
      <c r="AQB34" s="12"/>
      <c r="AQC34" s="12"/>
      <c r="AQD34" s="12"/>
      <c r="AQE34" s="12"/>
      <c r="AQF34" s="12"/>
      <c r="AQG34" s="12"/>
      <c r="AQH34" s="12"/>
      <c r="AQI34" s="12"/>
      <c r="AQJ34" s="12"/>
      <c r="AQK34" s="12"/>
      <c r="AQL34" s="12"/>
      <c r="AQM34" s="12"/>
      <c r="AQN34" s="12"/>
      <c r="AQO34" s="12"/>
      <c r="AQP34" s="12"/>
      <c r="AQQ34" s="12"/>
      <c r="AQR34" s="12"/>
      <c r="AQS34" s="12"/>
      <c r="AQT34" s="12"/>
      <c r="AQU34" s="12"/>
      <c r="AQV34" s="12"/>
      <c r="AQW34" s="12"/>
      <c r="AQX34" s="12"/>
      <c r="AQY34" s="12"/>
      <c r="AQZ34" s="12"/>
      <c r="ARA34" s="12"/>
      <c r="ARB34" s="12"/>
      <c r="ARC34" s="12"/>
      <c r="ARD34" s="12"/>
      <c r="ARE34" s="12"/>
      <c r="ARF34" s="12"/>
      <c r="ARG34" s="12"/>
      <c r="ARH34" s="12"/>
      <c r="ARI34" s="12"/>
      <c r="ARJ34" s="12"/>
      <c r="ARK34" s="12"/>
      <c r="ARL34" s="12"/>
      <c r="ARM34" s="12"/>
      <c r="ARN34" s="12"/>
      <c r="ARO34" s="12"/>
      <c r="ARP34" s="12"/>
      <c r="ARQ34" s="12"/>
      <c r="ARR34" s="12"/>
      <c r="ARS34" s="12"/>
      <c r="ART34" s="12"/>
      <c r="ARU34" s="12"/>
      <c r="ARV34" s="12"/>
      <c r="ARW34" s="12"/>
      <c r="ARX34" s="12"/>
      <c r="ARY34" s="12"/>
      <c r="ARZ34" s="12"/>
      <c r="ASA34" s="12"/>
      <c r="ASB34" s="12"/>
      <c r="ASC34" s="12"/>
      <c r="ASD34" s="12"/>
      <c r="ASE34" s="12"/>
      <c r="ASF34" s="12"/>
      <c r="ASG34" s="12"/>
      <c r="ASH34" s="12"/>
      <c r="ASI34" s="12"/>
      <c r="ASJ34" s="12"/>
      <c r="ASK34" s="12"/>
      <c r="ASL34" s="12"/>
      <c r="ASM34" s="12"/>
      <c r="ASN34" s="12"/>
      <c r="ASO34" s="12"/>
      <c r="ASP34" s="12"/>
      <c r="ASQ34" s="12"/>
      <c r="ASR34" s="12"/>
      <c r="ASS34" s="12"/>
      <c r="AST34" s="12"/>
      <c r="ASU34" s="12"/>
      <c r="ASV34" s="12"/>
      <c r="ASW34" s="12"/>
      <c r="ASX34" s="12"/>
      <c r="ASY34" s="12"/>
      <c r="ASZ34" s="12"/>
      <c r="ATA34" s="12"/>
      <c r="ATB34" s="12"/>
      <c r="ATC34" s="12"/>
      <c r="ATD34" s="12"/>
      <c r="ATE34" s="12"/>
      <c r="ATF34" s="12"/>
      <c r="ATG34" s="12"/>
      <c r="ATH34" s="12"/>
      <c r="ATI34" s="12"/>
      <c r="ATJ34" s="12"/>
      <c r="ATK34" s="12"/>
      <c r="ATL34" s="12"/>
      <c r="ATM34" s="12"/>
      <c r="ATN34" s="12"/>
      <c r="ATO34" s="12"/>
      <c r="ATP34" s="12"/>
      <c r="ATQ34" s="12"/>
      <c r="ATR34" s="12"/>
      <c r="ATS34" s="12"/>
      <c r="ATT34" s="12"/>
      <c r="ATU34" s="12"/>
      <c r="ATV34" s="12"/>
      <c r="ATW34" s="12"/>
      <c r="ATX34" s="12"/>
      <c r="ATY34" s="12"/>
      <c r="ATZ34" s="12"/>
      <c r="AUA34" s="12"/>
      <c r="AUB34" s="12"/>
      <c r="AUC34" s="12"/>
      <c r="AUD34" s="12"/>
      <c r="AUE34" s="12"/>
      <c r="AUF34" s="12"/>
      <c r="AUG34" s="12"/>
      <c r="AUH34" s="12"/>
      <c r="AUI34" s="12"/>
      <c r="AUJ34" s="12"/>
      <c r="AUK34" s="12"/>
      <c r="AUL34" s="12"/>
      <c r="AUM34" s="12"/>
      <c r="AUN34" s="12"/>
      <c r="AUO34" s="12"/>
      <c r="AUP34" s="12"/>
      <c r="AUQ34" s="12"/>
      <c r="AUR34" s="12"/>
      <c r="AUS34" s="12"/>
      <c r="AUT34" s="12"/>
      <c r="AUU34" s="12"/>
      <c r="AUV34" s="12"/>
      <c r="AUW34" s="12"/>
      <c r="AUX34" s="12"/>
      <c r="AUY34" s="12"/>
      <c r="AUZ34" s="12"/>
      <c r="AVA34" s="12"/>
      <c r="AVB34" s="12"/>
      <c r="AVC34" s="12"/>
      <c r="AVD34" s="12"/>
      <c r="AVE34" s="12"/>
      <c r="AVF34" s="12"/>
      <c r="AVG34" s="12"/>
      <c r="AVH34" s="12"/>
      <c r="AVI34" s="12"/>
      <c r="AVJ34" s="12"/>
      <c r="AVK34" s="12"/>
      <c r="AVL34" s="12"/>
      <c r="AVM34" s="12"/>
      <c r="AVN34" s="12"/>
      <c r="AVO34" s="12"/>
      <c r="AVP34" s="12"/>
      <c r="AVQ34" s="12"/>
      <c r="AVR34" s="12"/>
      <c r="AVS34" s="12"/>
      <c r="AVT34" s="12"/>
      <c r="AVU34" s="12"/>
      <c r="AVV34" s="12"/>
      <c r="AVW34" s="12"/>
      <c r="AVX34" s="12"/>
      <c r="AVY34" s="12"/>
      <c r="AVZ34" s="12"/>
      <c r="AWA34" s="12"/>
      <c r="AWB34" s="12"/>
      <c r="AWC34" s="12"/>
      <c r="AWD34" s="12"/>
      <c r="AWE34" s="12"/>
      <c r="AWF34" s="12"/>
      <c r="AWG34" s="12"/>
      <c r="AWH34" s="12"/>
      <c r="AWI34" s="12"/>
      <c r="AWJ34" s="12"/>
      <c r="AWK34" s="12"/>
      <c r="AWL34" s="12"/>
      <c r="AWM34" s="12"/>
      <c r="AWN34" s="12"/>
      <c r="AWO34" s="12"/>
      <c r="AWP34" s="12"/>
      <c r="AWQ34" s="12"/>
      <c r="AWR34" s="12"/>
      <c r="AWS34" s="12"/>
      <c r="AWT34" s="12"/>
      <c r="AWU34" s="12"/>
      <c r="AWV34" s="12"/>
      <c r="AWW34" s="12"/>
      <c r="AWX34" s="12"/>
      <c r="AWY34" s="12"/>
      <c r="AWZ34" s="12"/>
      <c r="AXA34" s="12"/>
      <c r="AXB34" s="12"/>
      <c r="AXC34" s="12"/>
      <c r="AXD34" s="12"/>
      <c r="AXE34" s="12"/>
      <c r="AXF34" s="12"/>
      <c r="AXG34" s="12"/>
      <c r="AXH34" s="12"/>
      <c r="AXI34" s="12"/>
      <c r="AXJ34" s="12"/>
      <c r="AXK34" s="12"/>
      <c r="AXL34" s="12"/>
      <c r="AXM34" s="12"/>
      <c r="AXN34" s="12"/>
      <c r="AXO34" s="12"/>
      <c r="AXP34" s="12"/>
      <c r="AXQ34" s="12"/>
      <c r="AXR34" s="12"/>
      <c r="AXS34" s="12"/>
      <c r="AXT34" s="12"/>
      <c r="AXU34" s="12"/>
      <c r="AXV34" s="12"/>
      <c r="AXW34" s="12"/>
      <c r="AXX34" s="12"/>
      <c r="AXY34" s="12"/>
      <c r="AXZ34" s="12"/>
      <c r="AYA34" s="12"/>
      <c r="AYB34" s="12"/>
      <c r="AYC34" s="12"/>
      <c r="AYD34" s="12"/>
      <c r="AYE34" s="12"/>
      <c r="AYF34" s="12"/>
      <c r="AYG34" s="12"/>
      <c r="AYH34" s="12"/>
      <c r="AYI34" s="12"/>
      <c r="AYJ34" s="12"/>
      <c r="AYK34" s="12"/>
      <c r="AYL34" s="12"/>
      <c r="AYM34" s="12"/>
      <c r="AYN34" s="12"/>
      <c r="AYO34" s="12"/>
      <c r="AYP34" s="12"/>
      <c r="AYQ34" s="12"/>
      <c r="AYR34" s="12"/>
      <c r="AYS34" s="12"/>
      <c r="AYT34" s="12"/>
      <c r="AYU34" s="12"/>
      <c r="AYV34" s="12"/>
      <c r="AYW34" s="12"/>
      <c r="AYX34" s="12"/>
      <c r="AYY34" s="12"/>
      <c r="AYZ34" s="12"/>
      <c r="AZA34" s="12"/>
      <c r="AZB34" s="12"/>
      <c r="AZC34" s="12"/>
      <c r="AZD34" s="12"/>
      <c r="AZE34" s="12"/>
      <c r="AZF34" s="12"/>
      <c r="AZG34" s="12"/>
      <c r="AZH34" s="12"/>
      <c r="AZI34" s="12"/>
      <c r="AZJ34" s="12"/>
      <c r="AZK34" s="12"/>
      <c r="AZL34" s="12"/>
      <c r="AZM34" s="12"/>
      <c r="AZN34" s="12"/>
      <c r="AZO34" s="12"/>
      <c r="AZP34" s="12"/>
      <c r="AZQ34" s="12"/>
      <c r="AZR34" s="12"/>
      <c r="AZS34" s="12"/>
      <c r="AZT34" s="12"/>
      <c r="AZU34" s="12"/>
      <c r="AZV34" s="12"/>
      <c r="AZW34" s="12"/>
      <c r="AZX34" s="12"/>
      <c r="AZY34" s="12"/>
      <c r="AZZ34" s="12"/>
      <c r="BAA34" s="12"/>
      <c r="BAB34" s="12"/>
      <c r="BAC34" s="12"/>
      <c r="BAD34" s="12"/>
      <c r="BAE34" s="12"/>
      <c r="BAF34" s="12"/>
      <c r="BAG34" s="12"/>
      <c r="BAH34" s="12"/>
      <c r="BAI34" s="12"/>
      <c r="BAJ34" s="12"/>
      <c r="BAK34" s="12"/>
      <c r="BAL34" s="12"/>
      <c r="BAM34" s="12"/>
      <c r="BAN34" s="12"/>
      <c r="BAO34" s="12"/>
      <c r="BAP34" s="12"/>
      <c r="BAQ34" s="12"/>
      <c r="BAR34" s="12"/>
      <c r="BAS34" s="12"/>
      <c r="BAT34" s="12"/>
      <c r="BAU34" s="12"/>
      <c r="BAV34" s="12"/>
      <c r="BAW34" s="12"/>
      <c r="BAX34" s="12"/>
      <c r="BAY34" s="12"/>
      <c r="BAZ34" s="12"/>
      <c r="BBA34" s="12"/>
      <c r="BBB34" s="12"/>
      <c r="BBC34" s="12"/>
      <c r="BBD34" s="12"/>
      <c r="BBE34" s="12"/>
      <c r="BBF34" s="12"/>
      <c r="BBG34" s="12"/>
      <c r="BBH34" s="12"/>
      <c r="BBI34" s="12"/>
      <c r="BBJ34" s="12"/>
      <c r="BBK34" s="12"/>
      <c r="BBL34" s="12"/>
      <c r="BBM34" s="12"/>
      <c r="BBN34" s="12"/>
      <c r="BBO34" s="12"/>
      <c r="BBP34" s="12"/>
      <c r="BBQ34" s="12"/>
      <c r="BBR34" s="12"/>
      <c r="BBS34" s="12"/>
      <c r="BBT34" s="12"/>
      <c r="BBU34" s="12"/>
      <c r="BBV34" s="12"/>
      <c r="BBW34" s="12"/>
      <c r="BBX34" s="12"/>
      <c r="BBY34" s="12"/>
      <c r="BBZ34" s="12"/>
      <c r="BCA34" s="12"/>
      <c r="BCB34" s="12"/>
      <c r="BCC34" s="12"/>
      <c r="BCD34" s="12"/>
      <c r="BCE34" s="12"/>
      <c r="BCF34" s="12"/>
      <c r="BCG34" s="12"/>
      <c r="BCH34" s="12"/>
      <c r="BCI34" s="12"/>
      <c r="BCJ34" s="12"/>
      <c r="BCK34" s="12"/>
      <c r="BCL34" s="12"/>
      <c r="BCM34" s="12"/>
      <c r="BCN34" s="12"/>
      <c r="BCO34" s="12"/>
      <c r="BCP34" s="12"/>
      <c r="BCQ34" s="12"/>
      <c r="BCR34" s="12"/>
      <c r="BCS34" s="12"/>
      <c r="BCT34" s="12"/>
      <c r="BCU34" s="12"/>
      <c r="BCV34" s="12"/>
      <c r="BCW34" s="12"/>
      <c r="BCX34" s="12"/>
      <c r="BCY34" s="12"/>
      <c r="BCZ34" s="12"/>
      <c r="BDA34" s="12"/>
      <c r="BDB34" s="12"/>
      <c r="BDC34" s="12"/>
      <c r="BDD34" s="12"/>
      <c r="BDE34" s="12"/>
      <c r="BDF34" s="12"/>
      <c r="BDG34" s="12"/>
      <c r="BDH34" s="12"/>
      <c r="BDI34" s="12"/>
      <c r="BDJ34" s="12"/>
      <c r="BDK34" s="12"/>
      <c r="BDL34" s="12"/>
      <c r="BDM34" s="12"/>
      <c r="BDN34" s="12"/>
      <c r="BDO34" s="12"/>
      <c r="BDP34" s="12"/>
      <c r="BDQ34" s="12"/>
      <c r="BDR34" s="12"/>
      <c r="BDS34" s="12"/>
      <c r="BDT34" s="12"/>
      <c r="BDU34" s="12"/>
      <c r="BDV34" s="12"/>
      <c r="BDW34" s="12"/>
      <c r="BDX34" s="12"/>
      <c r="BDY34" s="12"/>
      <c r="BDZ34" s="12"/>
      <c r="BEA34" s="12"/>
      <c r="BEB34" s="12"/>
      <c r="BEC34" s="12"/>
      <c r="BED34" s="12"/>
      <c r="BEE34" s="12"/>
      <c r="BEF34" s="12"/>
      <c r="BEG34" s="12"/>
      <c r="BEH34" s="12"/>
      <c r="BEI34" s="12"/>
      <c r="BEJ34" s="12"/>
      <c r="BEK34" s="12"/>
      <c r="BEL34" s="12"/>
      <c r="BEM34" s="12"/>
      <c r="BEN34" s="12"/>
      <c r="BEO34" s="12"/>
      <c r="BEP34" s="12"/>
      <c r="BEQ34" s="12"/>
      <c r="BER34" s="12"/>
      <c r="BES34" s="12"/>
      <c r="BET34" s="12"/>
      <c r="BEU34" s="12"/>
      <c r="BEV34" s="12"/>
      <c r="BEW34" s="12"/>
      <c r="BEX34" s="12"/>
      <c r="BEY34" s="12"/>
      <c r="BEZ34" s="12"/>
      <c r="BFA34" s="12"/>
      <c r="BFB34" s="12"/>
      <c r="BFC34" s="12"/>
      <c r="BFD34" s="12"/>
      <c r="BFE34" s="12"/>
      <c r="BFF34" s="12"/>
      <c r="BFG34" s="12"/>
      <c r="BFH34" s="12"/>
      <c r="BFI34" s="12"/>
      <c r="BFJ34" s="12"/>
      <c r="BFK34" s="12"/>
      <c r="BFL34" s="12"/>
      <c r="BFM34" s="12"/>
      <c r="BFN34" s="12"/>
      <c r="BFO34" s="12"/>
      <c r="BFP34" s="12"/>
      <c r="BFQ34" s="12"/>
      <c r="BFR34" s="12"/>
      <c r="BFS34" s="12"/>
      <c r="BFT34" s="12"/>
      <c r="BFU34" s="12"/>
      <c r="BFV34" s="12"/>
      <c r="BFW34" s="12"/>
      <c r="BFX34" s="12"/>
      <c r="BFY34" s="12"/>
      <c r="BFZ34" s="12"/>
      <c r="BGA34" s="12"/>
      <c r="BGB34" s="12"/>
      <c r="BGC34" s="12"/>
      <c r="BGD34" s="12"/>
      <c r="BGE34" s="12"/>
      <c r="BGF34" s="12"/>
      <c r="BGG34" s="12"/>
      <c r="BGH34" s="12"/>
      <c r="BGI34" s="12"/>
      <c r="BGJ34" s="12"/>
      <c r="BGK34" s="12"/>
      <c r="BGL34" s="12"/>
      <c r="BGM34" s="12"/>
      <c r="BGN34" s="12"/>
      <c r="BGO34" s="12"/>
      <c r="BGP34" s="12"/>
      <c r="BGQ34" s="12"/>
      <c r="BGR34" s="12"/>
      <c r="BGS34" s="12"/>
      <c r="BGT34" s="12"/>
      <c r="BGU34" s="12"/>
      <c r="BGV34" s="12"/>
      <c r="BGW34" s="12"/>
      <c r="BGX34" s="12"/>
      <c r="BGY34" s="12"/>
      <c r="BGZ34" s="12"/>
      <c r="BHA34" s="12"/>
      <c r="BHB34" s="12"/>
      <c r="BHC34" s="12"/>
      <c r="BHD34" s="12"/>
      <c r="BHE34" s="12"/>
      <c r="BHF34" s="12"/>
      <c r="BHG34" s="12"/>
      <c r="BHH34" s="12"/>
      <c r="BHI34" s="12"/>
      <c r="BHJ34" s="12"/>
      <c r="BHK34" s="12"/>
      <c r="BHL34" s="12"/>
      <c r="BHM34" s="12"/>
      <c r="BHN34" s="12"/>
      <c r="BHO34" s="12"/>
      <c r="BHP34" s="12"/>
      <c r="BHQ34" s="12"/>
      <c r="BHR34" s="12"/>
      <c r="BHS34" s="12"/>
      <c r="BHT34" s="12"/>
      <c r="BHU34" s="12"/>
      <c r="BHV34" s="12"/>
      <c r="BHW34" s="12"/>
      <c r="BHX34" s="12"/>
      <c r="BHY34" s="12"/>
      <c r="BHZ34" s="12"/>
      <c r="BIA34" s="12"/>
      <c r="BIB34" s="12"/>
      <c r="BIC34" s="12"/>
      <c r="BID34" s="12"/>
      <c r="BIE34" s="12"/>
      <c r="BIF34" s="12"/>
      <c r="BIG34" s="12"/>
      <c r="BIH34" s="12"/>
      <c r="BII34" s="12"/>
      <c r="BIJ34" s="12"/>
      <c r="BIK34" s="12"/>
      <c r="BIL34" s="12"/>
      <c r="BIM34" s="12"/>
      <c r="BIN34" s="12"/>
      <c r="BIO34" s="12"/>
      <c r="BIP34" s="12"/>
      <c r="BIQ34" s="12"/>
      <c r="BIR34" s="12"/>
      <c r="BIS34" s="12"/>
      <c r="BIT34" s="12"/>
      <c r="BIU34" s="12"/>
      <c r="BIV34" s="12"/>
      <c r="BIW34" s="12"/>
      <c r="BIX34" s="12"/>
      <c r="BIY34" s="12"/>
      <c r="BIZ34" s="12"/>
      <c r="BJA34" s="12"/>
      <c r="BJB34" s="12"/>
      <c r="BJC34" s="12"/>
      <c r="BJD34" s="12"/>
      <c r="BJE34" s="12"/>
      <c r="BJF34" s="12"/>
      <c r="BJG34" s="12"/>
      <c r="BJH34" s="12"/>
      <c r="BJI34" s="12"/>
      <c r="BJJ34" s="12"/>
      <c r="BJK34" s="12"/>
      <c r="BJL34" s="12"/>
      <c r="BJM34" s="12"/>
      <c r="BJN34" s="12"/>
      <c r="BJO34" s="12"/>
      <c r="BJP34" s="12"/>
      <c r="BJQ34" s="12"/>
      <c r="BJR34" s="12"/>
      <c r="BJS34" s="12"/>
      <c r="BJT34" s="12"/>
      <c r="BJU34" s="12"/>
      <c r="BJV34" s="12"/>
      <c r="BJW34" s="12"/>
      <c r="BJX34" s="12"/>
      <c r="BJY34" s="12"/>
      <c r="BJZ34" s="12"/>
      <c r="BKA34" s="12"/>
      <c r="BKB34" s="12"/>
      <c r="BKC34" s="12"/>
      <c r="BKD34" s="12"/>
      <c r="BKE34" s="12"/>
      <c r="BKF34" s="12"/>
      <c r="BKG34" s="12"/>
      <c r="BKH34" s="12"/>
      <c r="BKI34" s="12"/>
      <c r="BKJ34" s="12"/>
      <c r="BKK34" s="12"/>
      <c r="BKL34" s="12"/>
      <c r="BKM34" s="12"/>
      <c r="BKN34" s="12"/>
      <c r="BKO34" s="12"/>
      <c r="BKP34" s="12"/>
      <c r="BKQ34" s="12"/>
      <c r="BKR34" s="12"/>
      <c r="BKS34" s="12"/>
      <c r="BKT34" s="12"/>
      <c r="BKU34" s="12"/>
      <c r="BKV34" s="12"/>
      <c r="BKW34" s="12"/>
      <c r="BKX34" s="12"/>
      <c r="BKY34" s="12"/>
      <c r="BKZ34" s="12"/>
      <c r="BLA34" s="12"/>
      <c r="BLB34" s="12"/>
      <c r="BLC34" s="12"/>
      <c r="BLD34" s="12"/>
      <c r="BLE34" s="12"/>
      <c r="BLF34" s="12"/>
      <c r="BLG34" s="12"/>
      <c r="BLH34" s="12"/>
      <c r="BLI34" s="12"/>
      <c r="BLJ34" s="12"/>
      <c r="BLK34" s="12"/>
      <c r="BLL34" s="12"/>
      <c r="BLM34" s="12"/>
      <c r="BLN34" s="12"/>
      <c r="BLO34" s="12"/>
      <c r="BLP34" s="12"/>
      <c r="BLQ34" s="12"/>
      <c r="BLR34" s="12"/>
      <c r="BLS34" s="12"/>
      <c r="BLT34" s="12"/>
      <c r="BLU34" s="12"/>
      <c r="BLV34" s="12"/>
      <c r="BLW34" s="12"/>
      <c r="BLX34" s="12"/>
      <c r="BLY34" s="12"/>
      <c r="BLZ34" s="12"/>
      <c r="BMA34" s="12"/>
      <c r="BMB34" s="12"/>
      <c r="BMC34" s="12"/>
      <c r="BMD34" s="12"/>
      <c r="BME34" s="12"/>
      <c r="BMF34" s="12"/>
      <c r="BMG34" s="12"/>
      <c r="BMH34" s="12"/>
      <c r="BMI34" s="12"/>
      <c r="BMJ34" s="12"/>
      <c r="BMK34" s="12"/>
      <c r="BML34" s="12"/>
      <c r="BMM34" s="12"/>
      <c r="BMN34" s="12"/>
      <c r="BMO34" s="12"/>
      <c r="BMP34" s="12"/>
      <c r="BMQ34" s="12"/>
      <c r="BMR34" s="12"/>
      <c r="BMS34" s="12"/>
      <c r="BMT34" s="12"/>
      <c r="BMU34" s="12"/>
      <c r="BMV34" s="12"/>
      <c r="BMW34" s="12"/>
      <c r="BMX34" s="12"/>
      <c r="BMY34" s="12"/>
      <c r="BMZ34" s="12"/>
      <c r="BNA34" s="12"/>
      <c r="BNB34" s="12"/>
      <c r="BNC34" s="12"/>
      <c r="BND34" s="12"/>
      <c r="BNE34" s="12"/>
      <c r="BNF34" s="12"/>
      <c r="BNG34" s="12"/>
      <c r="BNH34" s="12"/>
      <c r="BNI34" s="12"/>
      <c r="BNJ34" s="12"/>
      <c r="BNK34" s="12"/>
      <c r="BNL34" s="12"/>
      <c r="BNM34" s="12"/>
      <c r="BNN34" s="12"/>
      <c r="BNO34" s="12"/>
      <c r="BNP34" s="12"/>
      <c r="BNQ34" s="12"/>
      <c r="BNR34" s="12"/>
      <c r="BNS34" s="12"/>
      <c r="BNT34" s="12"/>
      <c r="BNU34" s="12"/>
      <c r="BNV34" s="12"/>
      <c r="BNW34" s="12"/>
      <c r="BNX34" s="12"/>
      <c r="BNY34" s="12"/>
      <c r="BNZ34" s="12"/>
      <c r="BOA34" s="12"/>
      <c r="BOB34" s="12"/>
      <c r="BOC34" s="12"/>
      <c r="BOD34" s="12"/>
      <c r="BOE34" s="12"/>
      <c r="BOF34" s="12"/>
      <c r="BOG34" s="12"/>
      <c r="BOH34" s="12"/>
      <c r="BOI34" s="12"/>
      <c r="BOJ34" s="12"/>
      <c r="BOK34" s="12"/>
      <c r="BOL34" s="12"/>
      <c r="BOM34" s="12"/>
      <c r="BON34" s="12"/>
      <c r="BOO34" s="12"/>
      <c r="BOP34" s="12"/>
      <c r="BOQ34" s="12"/>
      <c r="BOR34" s="12"/>
      <c r="BOS34" s="12"/>
      <c r="BOT34" s="12"/>
      <c r="BOU34" s="12"/>
      <c r="BOV34" s="12"/>
      <c r="BOW34" s="12"/>
      <c r="BOX34" s="12"/>
      <c r="BOY34" s="12"/>
      <c r="BOZ34" s="12"/>
      <c r="BPA34" s="12"/>
      <c r="BPB34" s="12"/>
      <c r="BPC34" s="12"/>
      <c r="BPD34" s="12"/>
      <c r="BPE34" s="12"/>
      <c r="BPF34" s="12"/>
      <c r="BPG34" s="12"/>
      <c r="BPH34" s="12"/>
      <c r="BPI34" s="12"/>
      <c r="BPJ34" s="12"/>
      <c r="BPK34" s="12"/>
      <c r="BPL34" s="12"/>
      <c r="BPM34" s="12"/>
      <c r="BPN34" s="12"/>
      <c r="BPO34" s="12"/>
      <c r="BPP34" s="12"/>
      <c r="BPQ34" s="12"/>
      <c r="BPR34" s="12"/>
      <c r="BPS34" s="12"/>
      <c r="BPT34" s="12"/>
      <c r="BPU34" s="12"/>
      <c r="BPV34" s="12"/>
      <c r="BPW34" s="12"/>
      <c r="BPX34" s="12"/>
      <c r="BPY34" s="12"/>
      <c r="BPZ34" s="12"/>
      <c r="BQA34" s="12"/>
      <c r="BQB34" s="12"/>
      <c r="BQC34" s="12"/>
      <c r="BQD34" s="12"/>
      <c r="BQE34" s="12"/>
      <c r="BQF34" s="12"/>
      <c r="BQG34" s="12"/>
      <c r="BQH34" s="12"/>
      <c r="BQI34" s="12"/>
      <c r="BQJ34" s="12"/>
      <c r="BQK34" s="12"/>
      <c r="BQL34" s="12"/>
      <c r="BQM34" s="12"/>
      <c r="BQN34" s="12"/>
      <c r="BQO34" s="12"/>
      <c r="BQP34" s="12"/>
      <c r="BQQ34" s="12"/>
      <c r="BQR34" s="12"/>
      <c r="BQS34" s="12"/>
      <c r="BQT34" s="12"/>
      <c r="BQU34" s="12"/>
      <c r="BQV34" s="12"/>
      <c r="BQW34" s="12"/>
      <c r="BQX34" s="12"/>
      <c r="BQY34" s="12"/>
      <c r="BQZ34" s="12"/>
      <c r="BRA34" s="12"/>
      <c r="BRB34" s="12"/>
      <c r="BRC34" s="12"/>
      <c r="BRD34" s="12"/>
      <c r="BRE34" s="12"/>
      <c r="BRF34" s="12"/>
      <c r="BRG34" s="12"/>
      <c r="BRH34" s="12"/>
      <c r="BRI34" s="12"/>
      <c r="BRJ34" s="12"/>
      <c r="BRK34" s="12"/>
      <c r="BRL34" s="12"/>
      <c r="BRM34" s="12"/>
      <c r="BRN34" s="12"/>
      <c r="BRO34" s="12"/>
      <c r="BRP34" s="12"/>
      <c r="BRQ34" s="12"/>
      <c r="BRR34" s="12"/>
      <c r="BRS34" s="12"/>
      <c r="BRT34" s="12"/>
      <c r="BRU34" s="12"/>
      <c r="BRV34" s="12"/>
      <c r="BRW34" s="12"/>
      <c r="BRX34" s="12"/>
      <c r="BRY34" s="12"/>
      <c r="BRZ34" s="12"/>
      <c r="BSA34" s="12"/>
      <c r="BSB34" s="12"/>
      <c r="BSC34" s="12"/>
      <c r="BSD34" s="12"/>
      <c r="BSE34" s="12"/>
      <c r="BSF34" s="12"/>
      <c r="BSG34" s="12"/>
      <c r="BSH34" s="12"/>
      <c r="BSI34" s="12"/>
      <c r="BSJ34" s="12"/>
      <c r="BSK34" s="12"/>
      <c r="BSL34" s="12"/>
      <c r="BSM34" s="12"/>
      <c r="BSN34" s="12"/>
      <c r="BSO34" s="12"/>
      <c r="BSP34" s="12"/>
      <c r="BSQ34" s="12"/>
      <c r="BSR34" s="12"/>
      <c r="BSS34" s="12"/>
      <c r="BST34" s="12"/>
      <c r="BSU34" s="12"/>
      <c r="BSV34" s="12"/>
      <c r="BSW34" s="12"/>
      <c r="BSX34" s="12"/>
      <c r="BSY34" s="12"/>
      <c r="BSZ34" s="12"/>
      <c r="BTA34" s="12"/>
      <c r="BTB34" s="12"/>
      <c r="BTC34" s="12"/>
      <c r="BTD34" s="12"/>
      <c r="BTE34" s="12"/>
      <c r="BTF34" s="12"/>
      <c r="BTG34" s="12"/>
      <c r="BTH34" s="12"/>
      <c r="BTI34" s="12"/>
      <c r="BTJ34" s="12"/>
      <c r="BTK34" s="12"/>
      <c r="BTL34" s="12"/>
      <c r="BTM34" s="12"/>
      <c r="BTN34" s="12"/>
      <c r="BTO34" s="12"/>
      <c r="BTP34" s="12"/>
      <c r="BTQ34" s="12"/>
      <c r="BTR34" s="12"/>
      <c r="BTS34" s="12"/>
      <c r="BTT34" s="12"/>
      <c r="BTU34" s="12"/>
      <c r="BTV34" s="12"/>
      <c r="BTW34" s="12"/>
      <c r="BTX34" s="12"/>
      <c r="BTY34" s="12"/>
      <c r="BTZ34" s="12"/>
      <c r="BUA34" s="12"/>
      <c r="BUB34" s="12"/>
      <c r="BUC34" s="12"/>
      <c r="BUD34" s="12"/>
      <c r="BUE34" s="12"/>
      <c r="BUF34" s="12"/>
      <c r="BUG34" s="12"/>
      <c r="BUH34" s="12"/>
      <c r="BUI34" s="12"/>
      <c r="BUJ34" s="12"/>
      <c r="BUK34" s="12"/>
      <c r="BUL34" s="12"/>
      <c r="BUM34" s="12"/>
      <c r="BUN34" s="12"/>
      <c r="BUO34" s="12"/>
      <c r="BUP34" s="12"/>
      <c r="BUQ34" s="12"/>
      <c r="BUR34" s="12"/>
      <c r="BUS34" s="12"/>
      <c r="BUT34" s="12"/>
      <c r="BUU34" s="12"/>
      <c r="BUV34" s="12"/>
      <c r="BUW34" s="12"/>
      <c r="BUX34" s="12"/>
      <c r="BUY34" s="12"/>
      <c r="BUZ34" s="12"/>
      <c r="BVA34" s="12"/>
      <c r="BVB34" s="12"/>
      <c r="BVC34" s="12"/>
      <c r="BVD34" s="12"/>
      <c r="BVE34" s="12"/>
      <c r="BVF34" s="12"/>
      <c r="BVG34" s="12"/>
      <c r="BVH34" s="12"/>
      <c r="BVI34" s="12"/>
      <c r="BVJ34" s="12"/>
      <c r="BVK34" s="12"/>
      <c r="BVL34" s="12"/>
      <c r="BVM34" s="12"/>
      <c r="BVN34" s="12"/>
      <c r="BVO34" s="12"/>
      <c r="BVP34" s="12"/>
      <c r="BVQ34" s="12"/>
      <c r="BVR34" s="12"/>
      <c r="BVS34" s="12"/>
      <c r="BVT34" s="12"/>
      <c r="BVU34" s="12"/>
      <c r="BVV34" s="12"/>
      <c r="BVW34" s="12"/>
      <c r="BVX34" s="12"/>
      <c r="BVY34" s="12"/>
      <c r="BVZ34" s="12"/>
      <c r="BWA34" s="12"/>
      <c r="BWB34" s="12"/>
      <c r="BWC34" s="12"/>
      <c r="BWD34" s="12"/>
      <c r="BWE34" s="12"/>
      <c r="BWF34" s="12"/>
      <c r="BWG34" s="12"/>
      <c r="BWH34" s="12"/>
      <c r="BWI34" s="12"/>
      <c r="BWJ34" s="12"/>
      <c r="BWK34" s="12"/>
      <c r="BWL34" s="12"/>
      <c r="BWM34" s="12"/>
      <c r="BWN34" s="12"/>
      <c r="BWO34" s="12"/>
      <c r="BWP34" s="12"/>
      <c r="BWQ34" s="12"/>
      <c r="BWR34" s="12"/>
      <c r="BWS34" s="12"/>
      <c r="BWT34" s="12"/>
      <c r="BWU34" s="12"/>
      <c r="BWV34" s="12"/>
      <c r="BWW34" s="12"/>
      <c r="BWX34" s="12"/>
      <c r="BWY34" s="12"/>
      <c r="BWZ34" s="12"/>
      <c r="BXA34" s="12"/>
      <c r="BXB34" s="12"/>
      <c r="BXC34" s="12"/>
      <c r="BXD34" s="12"/>
      <c r="BXE34" s="12"/>
      <c r="BXF34" s="12"/>
      <c r="BXG34" s="12"/>
      <c r="BXH34" s="12"/>
      <c r="BXI34" s="12"/>
      <c r="BXJ34" s="12"/>
      <c r="BXK34" s="12"/>
      <c r="BXL34" s="12"/>
      <c r="BXM34" s="12"/>
      <c r="BXN34" s="12"/>
      <c r="BXO34" s="12"/>
      <c r="BXP34" s="12"/>
      <c r="BXQ34" s="12"/>
      <c r="BXR34" s="12"/>
      <c r="BXS34" s="12"/>
      <c r="BXT34" s="12"/>
      <c r="BXU34" s="12"/>
      <c r="BXV34" s="12"/>
      <c r="BXW34" s="12"/>
      <c r="BXX34" s="12"/>
      <c r="BXY34" s="12"/>
      <c r="BXZ34" s="12"/>
      <c r="BYA34" s="12"/>
      <c r="BYB34" s="12"/>
      <c r="BYC34" s="12"/>
      <c r="BYD34" s="12"/>
      <c r="BYE34" s="12"/>
      <c r="BYF34" s="12"/>
      <c r="BYG34" s="12"/>
      <c r="BYH34" s="12"/>
      <c r="BYI34" s="12"/>
      <c r="BYJ34" s="12"/>
      <c r="BYK34" s="12"/>
      <c r="BYL34" s="12"/>
      <c r="BYM34" s="12"/>
      <c r="BYN34" s="12"/>
      <c r="BYO34" s="12"/>
      <c r="BYP34" s="12"/>
      <c r="BYQ34" s="12"/>
      <c r="BYR34" s="12"/>
      <c r="BYS34" s="12"/>
      <c r="BYT34" s="12"/>
      <c r="BYU34" s="12"/>
      <c r="BYV34" s="12"/>
      <c r="BYW34" s="12"/>
      <c r="BYX34" s="12"/>
      <c r="BYY34" s="12"/>
      <c r="BYZ34" s="12"/>
      <c r="BZA34" s="12"/>
      <c r="BZB34" s="12"/>
      <c r="BZC34" s="12"/>
      <c r="BZD34" s="12"/>
      <c r="BZE34" s="12"/>
      <c r="BZF34" s="12"/>
      <c r="BZG34" s="12"/>
      <c r="BZH34" s="12"/>
      <c r="BZI34" s="12"/>
      <c r="BZJ34" s="12"/>
      <c r="BZK34" s="12"/>
      <c r="BZL34" s="12"/>
      <c r="BZM34" s="12"/>
      <c r="BZN34" s="12"/>
      <c r="BZO34" s="12"/>
      <c r="BZP34" s="12"/>
      <c r="BZQ34" s="12"/>
      <c r="BZR34" s="12"/>
      <c r="BZS34" s="12"/>
      <c r="BZT34" s="12"/>
      <c r="BZU34" s="12"/>
      <c r="BZV34" s="12"/>
      <c r="BZW34" s="12"/>
      <c r="BZX34" s="12"/>
      <c r="BZY34" s="12"/>
      <c r="BZZ34" s="12"/>
      <c r="CAA34" s="12"/>
      <c r="CAB34" s="12"/>
      <c r="CAC34" s="12"/>
      <c r="CAD34" s="12"/>
      <c r="CAE34" s="12"/>
      <c r="CAF34" s="12"/>
      <c r="CAG34" s="12"/>
      <c r="CAH34" s="12"/>
      <c r="CAI34" s="12"/>
      <c r="CAJ34" s="12"/>
      <c r="CAK34" s="12"/>
      <c r="CAL34" s="12"/>
      <c r="CAM34" s="12"/>
      <c r="CAN34" s="12"/>
      <c r="CAO34" s="12"/>
      <c r="CAP34" s="12"/>
      <c r="CAQ34" s="12"/>
      <c r="CAR34" s="12"/>
      <c r="CAS34" s="12"/>
      <c r="CAT34" s="12"/>
      <c r="CAU34" s="12"/>
      <c r="CAV34" s="12"/>
      <c r="CAW34" s="12"/>
      <c r="CAX34" s="12"/>
      <c r="CAY34" s="12"/>
      <c r="CAZ34" s="12"/>
      <c r="CBA34" s="12"/>
      <c r="CBB34" s="12"/>
      <c r="CBC34" s="12"/>
      <c r="CBD34" s="12"/>
      <c r="CBE34" s="12"/>
      <c r="CBF34" s="12"/>
      <c r="CBG34" s="12"/>
      <c r="CBH34" s="12"/>
      <c r="CBI34" s="12"/>
      <c r="CBJ34" s="12"/>
      <c r="CBK34" s="12"/>
      <c r="CBL34" s="12"/>
      <c r="CBM34" s="12"/>
      <c r="CBN34" s="12"/>
      <c r="CBO34" s="12"/>
      <c r="CBP34" s="12"/>
      <c r="CBQ34" s="12"/>
      <c r="CBR34" s="12"/>
      <c r="CBS34" s="12"/>
      <c r="CBT34" s="12"/>
      <c r="CBU34" s="12"/>
      <c r="CBV34" s="12"/>
      <c r="CBW34" s="12"/>
      <c r="CBX34" s="12"/>
      <c r="CBY34" s="12"/>
      <c r="CBZ34" s="12"/>
      <c r="CCA34" s="12"/>
      <c r="CCB34" s="12"/>
      <c r="CCC34" s="12"/>
      <c r="CCD34" s="12"/>
      <c r="CCE34" s="12"/>
      <c r="CCF34" s="12"/>
      <c r="CCG34" s="12"/>
      <c r="CCH34" s="12"/>
      <c r="CCI34" s="12"/>
      <c r="CCJ34" s="12"/>
      <c r="CCK34" s="12"/>
      <c r="CCL34" s="12"/>
      <c r="CCM34" s="12"/>
      <c r="CCN34" s="12"/>
      <c r="CCO34" s="12"/>
      <c r="CCP34" s="12"/>
      <c r="CCQ34" s="12"/>
      <c r="CCR34" s="12"/>
      <c r="CCS34" s="12"/>
      <c r="CCT34" s="12"/>
      <c r="CCU34" s="12"/>
      <c r="CCV34" s="12"/>
      <c r="CCW34" s="12"/>
      <c r="CCX34" s="12"/>
      <c r="CCY34" s="12"/>
      <c r="CCZ34" s="12"/>
      <c r="CDA34" s="12"/>
      <c r="CDB34" s="12"/>
      <c r="CDC34" s="12"/>
      <c r="CDD34" s="12"/>
      <c r="CDE34" s="12"/>
      <c r="CDF34" s="12"/>
      <c r="CDG34" s="12"/>
      <c r="CDH34" s="12"/>
      <c r="CDI34" s="12"/>
      <c r="CDJ34" s="12"/>
      <c r="CDK34" s="12"/>
      <c r="CDL34" s="12"/>
      <c r="CDM34" s="12"/>
      <c r="CDN34" s="12"/>
      <c r="CDO34" s="12"/>
      <c r="CDP34" s="12"/>
      <c r="CDQ34" s="12"/>
      <c r="CDR34" s="12"/>
      <c r="CDS34" s="12"/>
      <c r="CDT34" s="12"/>
      <c r="CDU34" s="12"/>
      <c r="CDV34" s="12"/>
      <c r="CDW34" s="12"/>
      <c r="CDX34" s="12"/>
      <c r="CDY34" s="12"/>
      <c r="CDZ34" s="12"/>
      <c r="CEA34" s="12"/>
      <c r="CEB34" s="12"/>
      <c r="CEC34" s="12"/>
      <c r="CED34" s="12"/>
      <c r="CEE34" s="12"/>
      <c r="CEF34" s="12"/>
      <c r="CEG34" s="12"/>
      <c r="CEH34" s="12"/>
      <c r="CEI34" s="12"/>
      <c r="CEJ34" s="12"/>
      <c r="CEK34" s="12"/>
      <c r="CEL34" s="12"/>
      <c r="CEM34" s="12"/>
      <c r="CEN34" s="12"/>
      <c r="CEO34" s="12"/>
      <c r="CEP34" s="12"/>
      <c r="CEQ34" s="12"/>
      <c r="CER34" s="12"/>
      <c r="CES34" s="12"/>
      <c r="CET34" s="12"/>
      <c r="CEU34" s="12"/>
      <c r="CEV34" s="12"/>
      <c r="CEW34" s="12"/>
      <c r="CEX34" s="12"/>
      <c r="CEY34" s="12"/>
      <c r="CEZ34" s="12"/>
      <c r="CFA34" s="12"/>
      <c r="CFB34" s="12"/>
      <c r="CFC34" s="12"/>
      <c r="CFD34" s="12"/>
      <c r="CFE34" s="12"/>
      <c r="CFF34" s="12"/>
      <c r="CFG34" s="12"/>
      <c r="CFH34" s="12"/>
      <c r="CFI34" s="12"/>
      <c r="CFJ34" s="12"/>
      <c r="CFK34" s="12"/>
      <c r="CFL34" s="12"/>
      <c r="CFM34" s="12"/>
      <c r="CFN34" s="12"/>
      <c r="CFO34" s="12"/>
      <c r="CFP34" s="12"/>
      <c r="CFQ34" s="12"/>
      <c r="CFR34" s="12"/>
      <c r="CFS34" s="12"/>
      <c r="CFT34" s="12"/>
      <c r="CFU34" s="12"/>
      <c r="CFV34" s="12"/>
      <c r="CFW34" s="12"/>
      <c r="CFX34" s="12"/>
      <c r="CFY34" s="12"/>
      <c r="CFZ34" s="12"/>
      <c r="CGA34" s="12"/>
      <c r="CGB34" s="12"/>
      <c r="CGC34" s="12"/>
      <c r="CGD34" s="12"/>
      <c r="CGE34" s="12"/>
      <c r="CGF34" s="12"/>
      <c r="CGG34" s="12"/>
      <c r="CGH34" s="12"/>
      <c r="CGI34" s="12"/>
      <c r="CGJ34" s="12"/>
      <c r="CGK34" s="12"/>
      <c r="CGL34" s="12"/>
      <c r="CGM34" s="12"/>
      <c r="CGN34" s="12"/>
      <c r="CGO34" s="12"/>
      <c r="CGP34" s="12"/>
      <c r="CGQ34" s="12"/>
      <c r="CGR34" s="12"/>
      <c r="CGS34" s="12"/>
      <c r="CGT34" s="12"/>
      <c r="CGU34" s="12"/>
      <c r="CGV34" s="12"/>
      <c r="CGW34" s="12"/>
      <c r="CGX34" s="12"/>
      <c r="CGY34" s="12"/>
      <c r="CGZ34" s="12"/>
      <c r="CHA34" s="12"/>
      <c r="CHB34" s="12"/>
      <c r="CHC34" s="12"/>
      <c r="CHD34" s="12"/>
      <c r="CHE34" s="12"/>
      <c r="CHF34" s="12"/>
      <c r="CHG34" s="12"/>
      <c r="CHH34" s="12"/>
      <c r="CHI34" s="12"/>
      <c r="CHJ34" s="12"/>
      <c r="CHK34" s="12"/>
      <c r="CHL34" s="12"/>
      <c r="CHM34" s="12"/>
      <c r="CHN34" s="12"/>
      <c r="CHO34" s="12"/>
      <c r="CHP34" s="12"/>
      <c r="CHQ34" s="12"/>
      <c r="CHR34" s="12"/>
      <c r="CHS34" s="12"/>
      <c r="CHT34" s="12"/>
      <c r="CHU34" s="12"/>
      <c r="CHV34" s="12"/>
      <c r="CHW34" s="12"/>
      <c r="CHX34" s="12"/>
      <c r="CHY34" s="12"/>
      <c r="CHZ34" s="12"/>
      <c r="CIA34" s="12"/>
      <c r="CIB34" s="12"/>
      <c r="CIC34" s="12"/>
      <c r="CID34" s="12"/>
      <c r="CIE34" s="12"/>
      <c r="CIF34" s="12"/>
      <c r="CIG34" s="12"/>
      <c r="CIH34" s="12"/>
      <c r="CII34" s="12"/>
      <c r="CIJ34" s="12"/>
      <c r="CIK34" s="12"/>
      <c r="CIL34" s="12"/>
      <c r="CIM34" s="12"/>
      <c r="CIN34" s="12"/>
      <c r="CIO34" s="12"/>
      <c r="CIP34" s="12"/>
      <c r="CIQ34" s="12"/>
      <c r="CIR34" s="12"/>
      <c r="CIS34" s="12"/>
      <c r="CIT34" s="12"/>
      <c r="CIU34" s="12"/>
      <c r="CIV34" s="12"/>
      <c r="CIW34" s="12"/>
      <c r="CIX34" s="12"/>
      <c r="CIY34" s="12"/>
      <c r="CIZ34" s="12"/>
      <c r="CJA34" s="12"/>
      <c r="CJB34" s="12"/>
      <c r="CJC34" s="12"/>
      <c r="CJD34" s="12"/>
      <c r="CJE34" s="12"/>
      <c r="CJF34" s="12"/>
      <c r="CJG34" s="12"/>
      <c r="CJH34" s="12"/>
      <c r="CJI34" s="12"/>
      <c r="CJJ34" s="12"/>
      <c r="CJK34" s="12"/>
      <c r="CJL34" s="12"/>
      <c r="CJM34" s="12"/>
      <c r="CJN34" s="12"/>
      <c r="CJO34" s="12"/>
      <c r="CJP34" s="12"/>
      <c r="CJQ34" s="12"/>
      <c r="CJR34" s="12"/>
      <c r="CJS34" s="12"/>
      <c r="CJT34" s="12"/>
      <c r="CJU34" s="12"/>
      <c r="CJV34" s="12"/>
      <c r="CJW34" s="12"/>
      <c r="CJX34" s="12"/>
      <c r="CJY34" s="12"/>
      <c r="CJZ34" s="12"/>
      <c r="CKA34" s="12"/>
      <c r="CKB34" s="12"/>
      <c r="CKC34" s="12"/>
      <c r="CKD34" s="12"/>
      <c r="CKE34" s="12"/>
      <c r="CKF34" s="12"/>
      <c r="CKG34" s="12"/>
      <c r="CKH34" s="12"/>
      <c r="CKI34" s="12"/>
      <c r="CKJ34" s="12"/>
      <c r="CKK34" s="12"/>
      <c r="CKL34" s="12"/>
      <c r="CKM34" s="12"/>
      <c r="CKN34" s="12"/>
      <c r="CKO34" s="12"/>
      <c r="CKP34" s="12"/>
      <c r="CKQ34" s="12"/>
      <c r="CKR34" s="12"/>
      <c r="CKS34" s="12"/>
      <c r="CKT34" s="12"/>
      <c r="CKU34" s="12"/>
      <c r="CKV34" s="12"/>
      <c r="CKW34" s="12"/>
      <c r="CKX34" s="12"/>
      <c r="CKY34" s="12"/>
      <c r="CKZ34" s="12"/>
      <c r="CLA34" s="12"/>
      <c r="CLB34" s="12"/>
      <c r="CLC34" s="12"/>
      <c r="CLD34" s="12"/>
      <c r="CLE34" s="12"/>
      <c r="CLF34" s="12"/>
      <c r="CLG34" s="12"/>
      <c r="CLH34" s="12"/>
      <c r="CLI34" s="12"/>
      <c r="CLJ34" s="12"/>
      <c r="CLK34" s="12"/>
      <c r="CLL34" s="12"/>
      <c r="CLM34" s="12"/>
      <c r="CLN34" s="12"/>
      <c r="CLO34" s="12"/>
      <c r="CLP34" s="12"/>
      <c r="CLQ34" s="12"/>
      <c r="CLR34" s="12"/>
      <c r="CLS34" s="12"/>
      <c r="CLT34" s="12"/>
      <c r="CLU34" s="12"/>
      <c r="CLV34" s="12"/>
      <c r="CLW34" s="12"/>
      <c r="CLX34" s="12"/>
      <c r="CLY34" s="12"/>
      <c r="CLZ34" s="12"/>
      <c r="CMA34" s="12"/>
      <c r="CMB34" s="12"/>
      <c r="CMC34" s="12"/>
      <c r="CMD34" s="12"/>
      <c r="CME34" s="12"/>
      <c r="CMF34" s="12"/>
      <c r="CMG34" s="12"/>
      <c r="CMH34" s="12"/>
      <c r="CMI34" s="12"/>
      <c r="CMJ34" s="12"/>
      <c r="CMK34" s="12"/>
      <c r="CML34" s="12"/>
      <c r="CMM34" s="12"/>
      <c r="CMN34" s="12"/>
      <c r="CMO34" s="12"/>
      <c r="CMP34" s="12"/>
      <c r="CMQ34" s="12"/>
      <c r="CMR34" s="12"/>
      <c r="CMS34" s="12"/>
      <c r="CMT34" s="12"/>
      <c r="CMU34" s="12"/>
      <c r="CMV34" s="12"/>
      <c r="CMW34" s="12"/>
      <c r="CMX34" s="12"/>
      <c r="CMY34" s="12"/>
      <c r="CMZ34" s="12"/>
      <c r="CNA34" s="12"/>
      <c r="CNB34" s="12"/>
      <c r="CNC34" s="12"/>
      <c r="CND34" s="12"/>
      <c r="CNE34" s="12"/>
      <c r="CNF34" s="12"/>
      <c r="CNG34" s="12"/>
      <c r="CNH34" s="12"/>
      <c r="CNI34" s="12"/>
      <c r="CNJ34" s="12"/>
      <c r="CNK34" s="12"/>
      <c r="CNL34" s="12"/>
      <c r="CNM34" s="12"/>
      <c r="CNN34" s="12"/>
      <c r="CNO34" s="12"/>
      <c r="CNP34" s="12"/>
      <c r="CNQ34" s="12"/>
      <c r="CNR34" s="12"/>
      <c r="CNS34" s="12"/>
      <c r="CNT34" s="12"/>
      <c r="CNU34" s="12"/>
      <c r="CNV34" s="12"/>
      <c r="CNW34" s="12"/>
      <c r="CNX34" s="12"/>
      <c r="CNY34" s="12"/>
      <c r="CNZ34" s="12"/>
      <c r="COA34" s="12"/>
      <c r="COB34" s="12"/>
      <c r="COC34" s="12"/>
      <c r="COD34" s="12"/>
      <c r="COE34" s="12"/>
      <c r="COF34" s="12"/>
      <c r="COG34" s="12"/>
      <c r="COH34" s="12"/>
      <c r="COI34" s="12"/>
      <c r="COJ34" s="12"/>
      <c r="COK34" s="12"/>
      <c r="COL34" s="12"/>
      <c r="COM34" s="12"/>
      <c r="CON34" s="12"/>
      <c r="COO34" s="12"/>
      <c r="COP34" s="12"/>
      <c r="COQ34" s="12"/>
      <c r="COR34" s="12"/>
      <c r="COS34" s="12"/>
      <c r="COT34" s="12"/>
      <c r="COU34" s="12"/>
      <c r="COV34" s="12"/>
      <c r="COW34" s="12"/>
      <c r="COX34" s="12"/>
      <c r="COY34" s="12"/>
      <c r="COZ34" s="12"/>
      <c r="CPA34" s="12"/>
      <c r="CPB34" s="12"/>
      <c r="CPC34" s="12"/>
      <c r="CPD34" s="12"/>
      <c r="CPE34" s="12"/>
      <c r="CPF34" s="12"/>
      <c r="CPG34" s="12"/>
      <c r="CPH34" s="12"/>
      <c r="CPI34" s="12"/>
      <c r="CPJ34" s="12"/>
      <c r="CPK34" s="12"/>
      <c r="CPL34" s="12"/>
      <c r="CPM34" s="12"/>
      <c r="CPN34" s="12"/>
      <c r="CPO34" s="12"/>
      <c r="CPP34" s="12"/>
      <c r="CPQ34" s="12"/>
      <c r="CPR34" s="12"/>
      <c r="CPS34" s="12"/>
      <c r="CPT34" s="12"/>
      <c r="CPU34" s="12"/>
      <c r="CPV34" s="12"/>
      <c r="CPW34" s="12"/>
      <c r="CPX34" s="12"/>
      <c r="CPY34" s="12"/>
      <c r="CPZ34" s="12"/>
      <c r="CQA34" s="12"/>
      <c r="CQB34" s="12"/>
      <c r="CQC34" s="12"/>
      <c r="CQD34" s="12"/>
      <c r="CQE34" s="12"/>
      <c r="CQF34" s="12"/>
      <c r="CQG34" s="12"/>
      <c r="CQH34" s="12"/>
      <c r="CQI34" s="12"/>
      <c r="CQJ34" s="12"/>
      <c r="CQK34" s="12"/>
      <c r="CQL34" s="12"/>
      <c r="CQM34" s="12"/>
      <c r="CQN34" s="12"/>
      <c r="CQO34" s="12"/>
      <c r="CQP34" s="12"/>
      <c r="CQQ34" s="12"/>
      <c r="CQR34" s="12"/>
      <c r="CQS34" s="12"/>
      <c r="CQT34" s="12"/>
      <c r="CQU34" s="12"/>
      <c r="CQV34" s="12"/>
      <c r="CQW34" s="12"/>
      <c r="CQX34" s="12"/>
      <c r="CQY34" s="12"/>
      <c r="CQZ34" s="12"/>
      <c r="CRA34" s="12"/>
      <c r="CRB34" s="12"/>
      <c r="CRC34" s="12"/>
      <c r="CRD34" s="12"/>
      <c r="CRE34" s="12"/>
      <c r="CRF34" s="12"/>
      <c r="CRG34" s="12"/>
      <c r="CRH34" s="12"/>
      <c r="CRI34" s="12"/>
      <c r="CRJ34" s="12"/>
      <c r="CRK34" s="12"/>
      <c r="CRL34" s="12"/>
      <c r="CRM34" s="12"/>
      <c r="CRN34" s="12"/>
      <c r="CRO34" s="12"/>
      <c r="CRP34" s="12"/>
      <c r="CRQ34" s="12"/>
      <c r="CRR34" s="12"/>
      <c r="CRS34" s="12"/>
      <c r="CRT34" s="12"/>
      <c r="CRU34" s="12"/>
      <c r="CRV34" s="12"/>
      <c r="CRW34" s="12"/>
      <c r="CRX34" s="12"/>
      <c r="CRY34" s="12"/>
      <c r="CRZ34" s="12"/>
      <c r="CSA34" s="12"/>
      <c r="CSB34" s="12"/>
      <c r="CSC34" s="12"/>
      <c r="CSD34" s="12"/>
      <c r="CSE34" s="12"/>
      <c r="CSF34" s="12"/>
      <c r="CSG34" s="12"/>
      <c r="CSH34" s="12"/>
      <c r="CSI34" s="12"/>
      <c r="CSJ34" s="12"/>
      <c r="CSK34" s="12"/>
      <c r="CSL34" s="12"/>
      <c r="CSM34" s="12"/>
      <c r="CSN34" s="12"/>
      <c r="CSO34" s="12"/>
      <c r="CSP34" s="12"/>
      <c r="CSQ34" s="12"/>
      <c r="CSR34" s="12"/>
      <c r="CSS34" s="12"/>
      <c r="CST34" s="12"/>
      <c r="CSU34" s="12"/>
      <c r="CSV34" s="12"/>
      <c r="CSW34" s="12"/>
      <c r="CSX34" s="12"/>
      <c r="CSY34" s="12"/>
      <c r="CSZ34" s="12"/>
      <c r="CTA34" s="12"/>
      <c r="CTB34" s="12"/>
      <c r="CTC34" s="12"/>
      <c r="CTD34" s="12"/>
      <c r="CTE34" s="12"/>
      <c r="CTF34" s="12"/>
      <c r="CTG34" s="12"/>
      <c r="CTH34" s="12"/>
      <c r="CTI34" s="12"/>
      <c r="CTJ34" s="12"/>
      <c r="CTK34" s="12"/>
      <c r="CTL34" s="12"/>
      <c r="CTM34" s="12"/>
      <c r="CTN34" s="12"/>
      <c r="CTO34" s="12"/>
      <c r="CTP34" s="12"/>
      <c r="CTQ34" s="12"/>
      <c r="CTR34" s="12"/>
      <c r="CTS34" s="12"/>
      <c r="CTT34" s="12"/>
      <c r="CTU34" s="12"/>
      <c r="CTV34" s="12"/>
      <c r="CTW34" s="12"/>
      <c r="CTX34" s="12"/>
      <c r="CTY34" s="12"/>
      <c r="CTZ34" s="12"/>
      <c r="CUA34" s="12"/>
      <c r="CUB34" s="12"/>
      <c r="CUC34" s="12"/>
      <c r="CUD34" s="12"/>
      <c r="CUE34" s="12"/>
      <c r="CUF34" s="12"/>
      <c r="CUG34" s="12"/>
      <c r="CUH34" s="12"/>
      <c r="CUI34" s="12"/>
      <c r="CUJ34" s="12"/>
      <c r="CUK34" s="12"/>
      <c r="CUL34" s="12"/>
      <c r="CUM34" s="12"/>
      <c r="CUN34" s="12"/>
      <c r="CUO34" s="12"/>
      <c r="CUP34" s="12"/>
      <c r="CUQ34" s="12"/>
      <c r="CUR34" s="12"/>
      <c r="CUS34" s="12"/>
      <c r="CUT34" s="12"/>
      <c r="CUU34" s="12"/>
      <c r="CUV34" s="12"/>
      <c r="CUW34" s="12"/>
      <c r="CUX34" s="12"/>
      <c r="CUY34" s="12"/>
      <c r="CUZ34" s="12"/>
      <c r="CVA34" s="12"/>
      <c r="CVB34" s="12"/>
      <c r="CVC34" s="12"/>
      <c r="CVD34" s="12"/>
      <c r="CVE34" s="12"/>
      <c r="CVF34" s="12"/>
      <c r="CVG34" s="12"/>
      <c r="CVH34" s="12"/>
      <c r="CVI34" s="12"/>
      <c r="CVJ34" s="12"/>
      <c r="CVK34" s="12"/>
      <c r="CVL34" s="12"/>
      <c r="CVM34" s="12"/>
      <c r="CVN34" s="12"/>
      <c r="CVO34" s="12"/>
      <c r="CVP34" s="12"/>
      <c r="CVQ34" s="12"/>
      <c r="CVR34" s="12"/>
      <c r="CVS34" s="12"/>
      <c r="CVT34" s="12"/>
      <c r="CVU34" s="12"/>
      <c r="CVV34" s="12"/>
      <c r="CVW34" s="12"/>
      <c r="CVX34" s="12"/>
      <c r="CVY34" s="12"/>
      <c r="CVZ34" s="12"/>
      <c r="CWA34" s="12"/>
      <c r="CWB34" s="12"/>
      <c r="CWC34" s="12"/>
      <c r="CWD34" s="12"/>
      <c r="CWE34" s="12"/>
      <c r="CWF34" s="12"/>
      <c r="CWG34" s="12"/>
      <c r="CWH34" s="12"/>
      <c r="CWI34" s="12"/>
      <c r="CWJ34" s="12"/>
      <c r="CWK34" s="12"/>
      <c r="CWL34" s="12"/>
      <c r="CWM34" s="12"/>
      <c r="CWN34" s="12"/>
      <c r="CWO34" s="12"/>
      <c r="CWP34" s="12"/>
      <c r="CWQ34" s="12"/>
      <c r="CWR34" s="12"/>
      <c r="CWS34" s="12"/>
      <c r="CWT34" s="12"/>
      <c r="CWU34" s="12"/>
      <c r="CWV34" s="12"/>
      <c r="CWW34" s="12"/>
      <c r="CWX34" s="12"/>
      <c r="CWY34" s="12"/>
      <c r="CWZ34" s="12"/>
      <c r="CXA34" s="12"/>
      <c r="CXB34" s="12"/>
      <c r="CXC34" s="12"/>
      <c r="CXD34" s="12"/>
      <c r="CXE34" s="12"/>
      <c r="CXF34" s="12"/>
      <c r="CXG34" s="12"/>
      <c r="CXH34" s="12"/>
      <c r="CXI34" s="12"/>
      <c r="CXJ34" s="12"/>
      <c r="CXK34" s="12"/>
      <c r="CXL34" s="12"/>
      <c r="CXM34" s="12"/>
      <c r="CXN34" s="12"/>
      <c r="CXO34" s="12"/>
      <c r="CXP34" s="12"/>
      <c r="CXQ34" s="12"/>
      <c r="CXR34" s="12"/>
      <c r="CXS34" s="12"/>
      <c r="CXT34" s="12"/>
      <c r="CXU34" s="12"/>
      <c r="CXV34" s="12"/>
      <c r="CXW34" s="12"/>
      <c r="CXX34" s="12"/>
      <c r="CXY34" s="12"/>
      <c r="CXZ34" s="12"/>
      <c r="CYA34" s="12"/>
      <c r="CYB34" s="12"/>
      <c r="CYC34" s="12"/>
      <c r="CYD34" s="12"/>
      <c r="CYE34" s="12"/>
      <c r="CYF34" s="12"/>
      <c r="CYG34" s="12"/>
      <c r="CYH34" s="12"/>
      <c r="CYI34" s="12"/>
      <c r="CYJ34" s="12"/>
      <c r="CYK34" s="12"/>
      <c r="CYL34" s="12"/>
      <c r="CYM34" s="12"/>
      <c r="CYN34" s="12"/>
      <c r="CYO34" s="12"/>
      <c r="CYP34" s="12"/>
      <c r="CYQ34" s="12"/>
      <c r="CYR34" s="12"/>
      <c r="CYS34" s="12"/>
      <c r="CYT34" s="12"/>
      <c r="CYU34" s="12"/>
      <c r="CYV34" s="12"/>
      <c r="CYW34" s="12"/>
      <c r="CYX34" s="12"/>
      <c r="CYY34" s="12"/>
      <c r="CYZ34" s="12"/>
      <c r="CZA34" s="12"/>
      <c r="CZB34" s="12"/>
      <c r="CZC34" s="12"/>
      <c r="CZD34" s="12"/>
      <c r="CZE34" s="12"/>
      <c r="CZF34" s="12"/>
      <c r="CZG34" s="12"/>
      <c r="CZH34" s="12"/>
      <c r="CZI34" s="12"/>
      <c r="CZJ34" s="12"/>
      <c r="CZK34" s="12"/>
      <c r="CZL34" s="12"/>
      <c r="CZM34" s="12"/>
      <c r="CZN34" s="12"/>
      <c r="CZO34" s="12"/>
      <c r="CZP34" s="12"/>
      <c r="CZQ34" s="12"/>
      <c r="CZR34" s="12"/>
      <c r="CZS34" s="12"/>
      <c r="CZT34" s="12"/>
      <c r="CZU34" s="12"/>
      <c r="CZV34" s="12"/>
      <c r="CZW34" s="12"/>
      <c r="CZX34" s="12"/>
      <c r="CZY34" s="12"/>
      <c r="CZZ34" s="12"/>
      <c r="DAA34" s="12"/>
      <c r="DAB34" s="12"/>
      <c r="DAC34" s="12"/>
      <c r="DAD34" s="12"/>
      <c r="DAE34" s="12"/>
      <c r="DAF34" s="12"/>
      <c r="DAG34" s="12"/>
      <c r="DAH34" s="12"/>
      <c r="DAI34" s="12"/>
      <c r="DAJ34" s="12"/>
      <c r="DAK34" s="12"/>
      <c r="DAL34" s="12"/>
      <c r="DAM34" s="12"/>
      <c r="DAN34" s="12"/>
      <c r="DAO34" s="12"/>
      <c r="DAP34" s="12"/>
      <c r="DAQ34" s="12"/>
      <c r="DAR34" s="12"/>
      <c r="DAS34" s="12"/>
      <c r="DAT34" s="12"/>
      <c r="DAU34" s="12"/>
      <c r="DAV34" s="12"/>
      <c r="DAW34" s="12"/>
      <c r="DAX34" s="12"/>
      <c r="DAY34" s="12"/>
      <c r="DAZ34" s="12"/>
      <c r="DBA34" s="12"/>
      <c r="DBB34" s="12"/>
      <c r="DBC34" s="12"/>
      <c r="DBD34" s="12"/>
      <c r="DBE34" s="12"/>
      <c r="DBF34" s="12"/>
      <c r="DBG34" s="12"/>
      <c r="DBH34" s="12"/>
      <c r="DBI34" s="12"/>
      <c r="DBJ34" s="12"/>
      <c r="DBK34" s="12"/>
      <c r="DBL34" s="12"/>
      <c r="DBM34" s="12"/>
    </row>
    <row r="35" spans="1:2769" s="11" customFormat="1" ht="227" customHeight="1">
      <c r="A35" s="80" t="s">
        <v>114</v>
      </c>
      <c r="B35" s="89" t="s">
        <v>391</v>
      </c>
      <c r="C35" s="80" t="s">
        <v>48</v>
      </c>
      <c r="D35" s="80" t="s">
        <v>1195</v>
      </c>
      <c r="E35" s="80" t="s">
        <v>356</v>
      </c>
      <c r="F35" s="80" t="s">
        <v>102</v>
      </c>
      <c r="G35" s="80" t="s">
        <v>171</v>
      </c>
      <c r="H35" s="80" t="s">
        <v>1300</v>
      </c>
      <c r="I35" s="80" t="s">
        <v>199</v>
      </c>
      <c r="J35" s="80" t="s">
        <v>199</v>
      </c>
      <c r="K35" s="80" t="s">
        <v>77</v>
      </c>
      <c r="L35" s="80" t="s">
        <v>83</v>
      </c>
      <c r="M35" s="90">
        <v>42474</v>
      </c>
      <c r="N35" s="80" t="s">
        <v>95</v>
      </c>
      <c r="O35" s="80">
        <v>-25.444004</v>
      </c>
      <c r="P35" s="80">
        <v>30.854572000000001</v>
      </c>
      <c r="Q35" s="80" t="s">
        <v>1973</v>
      </c>
      <c r="R35" s="80" t="s">
        <v>199</v>
      </c>
      <c r="S35" s="80" t="s">
        <v>80</v>
      </c>
      <c r="T35" s="80" t="s">
        <v>136</v>
      </c>
      <c r="U35" s="80" t="s">
        <v>38</v>
      </c>
      <c r="V35" s="80" t="s">
        <v>127</v>
      </c>
      <c r="W35" s="80" t="s">
        <v>44</v>
      </c>
      <c r="X35" s="80" t="s">
        <v>82</v>
      </c>
      <c r="Y35" s="80" t="s">
        <v>199</v>
      </c>
      <c r="Z35" s="80" t="s">
        <v>199</v>
      </c>
      <c r="AA35" s="89" t="s">
        <v>157</v>
      </c>
      <c r="AB35" s="89" t="s">
        <v>307</v>
      </c>
      <c r="AC35" s="80" t="s">
        <v>1722</v>
      </c>
      <c r="AD35" s="80" t="s">
        <v>36</v>
      </c>
      <c r="AE35" s="80" t="s">
        <v>199</v>
      </c>
      <c r="AF35" s="80" t="s">
        <v>199</v>
      </c>
      <c r="AG35" s="80" t="s">
        <v>199</v>
      </c>
      <c r="AH35" s="80" t="s">
        <v>199</v>
      </c>
      <c r="AI35" s="80" t="s">
        <v>199</v>
      </c>
      <c r="AJ35" s="80" t="s">
        <v>199</v>
      </c>
      <c r="AK35" s="80" t="s">
        <v>199</v>
      </c>
      <c r="AL35" s="80" t="s">
        <v>199</v>
      </c>
      <c r="AM35" s="80"/>
      <c r="AN35" s="80" t="s">
        <v>22</v>
      </c>
      <c r="AO35" s="80" t="s">
        <v>83</v>
      </c>
      <c r="AP35" s="80" t="s">
        <v>1337</v>
      </c>
      <c r="AQ35" s="80" t="s">
        <v>46</v>
      </c>
      <c r="AR35" s="80" t="s">
        <v>199</v>
      </c>
      <c r="AS35" s="80" t="s">
        <v>199</v>
      </c>
      <c r="AT35" s="90" t="s">
        <v>199</v>
      </c>
      <c r="AU35" s="80" t="s">
        <v>101</v>
      </c>
      <c r="AV35" s="80" t="s">
        <v>2117</v>
      </c>
      <c r="AW35" s="95" t="s">
        <v>1645</v>
      </c>
      <c r="AX35" s="80" t="s">
        <v>105</v>
      </c>
      <c r="AY35" s="80" t="s">
        <v>138</v>
      </c>
      <c r="AZ35" s="80" t="s">
        <v>538</v>
      </c>
      <c r="BA35" s="80"/>
      <c r="BB35" s="80" t="s">
        <v>94</v>
      </c>
      <c r="BC35" s="94">
        <v>42474</v>
      </c>
      <c r="BD35" s="12"/>
      <c r="BE35" s="12"/>
      <c r="BF35" s="12"/>
      <c r="BG35" s="12"/>
      <c r="BH35" s="12"/>
      <c r="BI35" s="12"/>
      <c r="BJ35" s="12"/>
      <c r="BK35" s="12"/>
      <c r="BL35" s="12"/>
      <c r="BM35" s="12"/>
      <c r="BN35" s="12"/>
      <c r="BO35" s="12"/>
      <c r="BP35" s="12"/>
      <c r="BQ35" s="12"/>
      <c r="BR35" s="12"/>
      <c r="BS35" s="12"/>
      <c r="BT35" s="12"/>
      <c r="BU35" s="12"/>
      <c r="BV35" s="12"/>
      <c r="BW35" s="12"/>
      <c r="BX35" s="12"/>
      <c r="BY35" s="12"/>
      <c r="BZ35" s="12"/>
      <c r="CA35" s="12"/>
      <c r="CB35" s="12"/>
      <c r="CC35" s="12"/>
      <c r="CD35" s="12"/>
      <c r="CE35" s="12"/>
      <c r="CF35" s="12"/>
      <c r="CG35" s="12"/>
      <c r="CH35" s="12"/>
      <c r="CI35" s="12"/>
      <c r="CJ35" s="12"/>
      <c r="CK35" s="12"/>
      <c r="CL35" s="12"/>
      <c r="CM35" s="12"/>
      <c r="CN35" s="12"/>
      <c r="CO35" s="12"/>
      <c r="CP35" s="12"/>
      <c r="CQ35" s="12"/>
      <c r="CR35" s="12"/>
      <c r="CS35" s="12"/>
      <c r="CT35" s="12"/>
      <c r="CU35" s="12"/>
      <c r="CV35" s="12"/>
      <c r="CW35" s="12"/>
      <c r="CX35" s="12"/>
      <c r="CY35" s="12"/>
      <c r="CZ35" s="12"/>
      <c r="DA35" s="12"/>
      <c r="DB35" s="12"/>
      <c r="DC35" s="12"/>
      <c r="DD35" s="12"/>
      <c r="DE35" s="12"/>
      <c r="DF35" s="12"/>
      <c r="DG35" s="12"/>
      <c r="DH35" s="12"/>
      <c r="DI35" s="12"/>
      <c r="DJ35" s="12"/>
      <c r="DK35" s="12"/>
      <c r="DL35" s="12"/>
      <c r="DM35" s="12"/>
      <c r="DN35" s="12"/>
      <c r="DO35" s="12"/>
      <c r="DP35" s="12"/>
      <c r="DQ35" s="12"/>
      <c r="DR35" s="12"/>
      <c r="DS35" s="12"/>
      <c r="DT35" s="12"/>
      <c r="DU35" s="12"/>
      <c r="DV35" s="12"/>
      <c r="DW35" s="12"/>
      <c r="DX35" s="12"/>
      <c r="DY35" s="12"/>
      <c r="DZ35" s="12"/>
      <c r="EA35" s="12"/>
      <c r="EB35" s="12"/>
      <c r="EC35" s="12"/>
      <c r="ED35" s="12"/>
      <c r="EE35" s="12"/>
      <c r="EF35" s="12"/>
      <c r="EG35" s="12"/>
      <c r="EH35" s="12"/>
      <c r="EI35" s="12"/>
      <c r="EJ35" s="12"/>
      <c r="EK35" s="12"/>
      <c r="EL35" s="12"/>
      <c r="EM35" s="12"/>
      <c r="EN35" s="12"/>
      <c r="EO35" s="12"/>
      <c r="EP35" s="12"/>
      <c r="EQ35" s="12"/>
      <c r="ER35" s="12"/>
      <c r="ES35" s="12"/>
      <c r="ET35" s="12"/>
      <c r="EU35" s="12"/>
      <c r="EV35" s="12"/>
      <c r="EW35" s="12"/>
      <c r="EX35" s="12"/>
      <c r="EY35" s="12"/>
      <c r="EZ35" s="12"/>
      <c r="FA35" s="12"/>
      <c r="FB35" s="12"/>
      <c r="FC35" s="12"/>
      <c r="FD35" s="12"/>
      <c r="FE35" s="12"/>
      <c r="FF35" s="12"/>
      <c r="FG35" s="12"/>
      <c r="FH35" s="12"/>
      <c r="FI35" s="12"/>
      <c r="FJ35" s="12"/>
      <c r="FK35" s="12"/>
      <c r="FL35" s="12"/>
      <c r="FM35" s="12"/>
      <c r="FN35" s="12"/>
      <c r="FO35" s="12"/>
      <c r="FP35" s="12"/>
      <c r="FQ35" s="12"/>
      <c r="FR35" s="12"/>
      <c r="FS35" s="12"/>
      <c r="FT35" s="12"/>
      <c r="FU35" s="12"/>
      <c r="FV35" s="12"/>
      <c r="FW35" s="12"/>
      <c r="FX35" s="12"/>
      <c r="FY35" s="12"/>
      <c r="FZ35" s="12"/>
      <c r="GA35" s="12"/>
      <c r="GB35" s="12"/>
      <c r="GC35" s="12"/>
      <c r="GD35" s="12"/>
      <c r="GE35" s="12"/>
      <c r="GF35" s="12"/>
      <c r="GG35" s="12"/>
      <c r="GH35" s="12"/>
      <c r="GI35" s="12"/>
      <c r="GJ35" s="12"/>
      <c r="GK35" s="12"/>
      <c r="GL35" s="12"/>
      <c r="GM35" s="12"/>
      <c r="GN35" s="12"/>
      <c r="GO35" s="12"/>
      <c r="GP35" s="12"/>
      <c r="GQ35" s="12"/>
      <c r="GR35" s="12"/>
      <c r="GS35" s="12"/>
      <c r="GT35" s="12"/>
      <c r="GU35" s="12"/>
      <c r="GV35" s="12"/>
      <c r="GW35" s="12"/>
      <c r="GX35" s="12"/>
      <c r="GY35" s="12"/>
      <c r="GZ35" s="12"/>
      <c r="HA35" s="12"/>
      <c r="HB35" s="12"/>
      <c r="HC35" s="12"/>
      <c r="HD35" s="12"/>
      <c r="HE35" s="12"/>
      <c r="HF35" s="12"/>
      <c r="HG35" s="12"/>
      <c r="HH35" s="12"/>
      <c r="HI35" s="12"/>
      <c r="HJ35" s="12"/>
      <c r="HK35" s="12"/>
      <c r="HL35" s="12"/>
      <c r="HM35" s="12"/>
      <c r="HN35" s="12"/>
      <c r="HO35" s="12"/>
      <c r="HP35" s="12"/>
      <c r="HQ35" s="12"/>
      <c r="HR35" s="12"/>
      <c r="HS35" s="12"/>
      <c r="HT35" s="12"/>
      <c r="HU35" s="12"/>
      <c r="HV35" s="12"/>
      <c r="HW35" s="12"/>
      <c r="HX35" s="12"/>
      <c r="HY35" s="12"/>
      <c r="HZ35" s="12"/>
      <c r="IA35" s="12"/>
      <c r="IB35" s="12"/>
      <c r="IC35" s="12"/>
      <c r="ID35" s="12"/>
      <c r="IE35" s="12"/>
      <c r="IF35" s="12"/>
      <c r="IG35" s="12"/>
      <c r="IH35" s="12"/>
      <c r="II35" s="12"/>
      <c r="IJ35" s="12"/>
      <c r="IK35" s="12"/>
      <c r="IL35" s="12"/>
      <c r="IM35" s="12"/>
      <c r="IN35" s="12"/>
      <c r="IO35" s="12"/>
      <c r="IP35" s="12"/>
      <c r="IQ35" s="12"/>
      <c r="IR35" s="12"/>
      <c r="IS35" s="12"/>
      <c r="IT35" s="12"/>
      <c r="IU35" s="12"/>
      <c r="IV35" s="12"/>
      <c r="IW35" s="12"/>
      <c r="IX35" s="12"/>
      <c r="IY35" s="12"/>
      <c r="IZ35" s="12"/>
      <c r="JA35" s="12"/>
      <c r="JB35" s="12"/>
      <c r="JC35" s="12"/>
      <c r="JD35" s="12"/>
      <c r="JE35" s="12"/>
      <c r="JF35" s="12"/>
      <c r="JG35" s="12"/>
      <c r="JH35" s="12"/>
      <c r="JI35" s="12"/>
      <c r="JJ35" s="12"/>
      <c r="JK35" s="12"/>
      <c r="JL35" s="12"/>
      <c r="JM35" s="12"/>
      <c r="JN35" s="12"/>
      <c r="JO35" s="12"/>
      <c r="JP35" s="12"/>
      <c r="JQ35" s="12"/>
      <c r="JR35" s="12"/>
      <c r="JS35" s="12"/>
      <c r="JT35" s="12"/>
      <c r="JU35" s="12"/>
      <c r="JV35" s="12"/>
      <c r="JW35" s="12"/>
      <c r="JX35" s="12"/>
      <c r="JY35" s="12"/>
      <c r="JZ35" s="12"/>
      <c r="KA35" s="12"/>
      <c r="KB35" s="12"/>
      <c r="KC35" s="12"/>
      <c r="KD35" s="12"/>
      <c r="KE35" s="12"/>
      <c r="KF35" s="12"/>
      <c r="KG35" s="12"/>
      <c r="KH35" s="12"/>
      <c r="KI35" s="12"/>
      <c r="KJ35" s="12"/>
      <c r="KK35" s="12"/>
      <c r="KL35" s="12"/>
      <c r="KM35" s="12"/>
      <c r="KN35" s="12"/>
      <c r="KO35" s="12"/>
      <c r="KP35" s="12"/>
      <c r="KQ35" s="12"/>
      <c r="KR35" s="12"/>
      <c r="KS35" s="12"/>
      <c r="KT35" s="12"/>
      <c r="KU35" s="12"/>
      <c r="KV35" s="12"/>
      <c r="KW35" s="12"/>
      <c r="KX35" s="12"/>
      <c r="KY35" s="12"/>
      <c r="KZ35" s="12"/>
      <c r="LA35" s="12"/>
      <c r="LB35" s="12"/>
      <c r="LC35" s="12"/>
      <c r="LD35" s="12"/>
      <c r="LE35" s="12"/>
      <c r="LF35" s="12"/>
      <c r="LG35" s="12"/>
      <c r="LH35" s="12"/>
      <c r="LI35" s="12"/>
      <c r="LJ35" s="12"/>
      <c r="LK35" s="12"/>
      <c r="LL35" s="12"/>
      <c r="LM35" s="12"/>
      <c r="LN35" s="12"/>
      <c r="LO35" s="12"/>
      <c r="LP35" s="12"/>
      <c r="LQ35" s="12"/>
      <c r="LR35" s="12"/>
      <c r="LS35" s="12"/>
      <c r="LT35" s="12"/>
      <c r="LU35" s="12"/>
      <c r="LV35" s="12"/>
      <c r="LW35" s="12"/>
      <c r="LX35" s="12"/>
      <c r="LY35" s="12"/>
      <c r="LZ35" s="12"/>
      <c r="MA35" s="12"/>
      <c r="MB35" s="12"/>
      <c r="MC35" s="12"/>
      <c r="MD35" s="12"/>
      <c r="ME35" s="12"/>
      <c r="MF35" s="12"/>
      <c r="MG35" s="12"/>
      <c r="MH35" s="12"/>
      <c r="MI35" s="12"/>
      <c r="MJ35" s="12"/>
      <c r="MK35" s="12"/>
      <c r="ML35" s="12"/>
      <c r="MM35" s="12"/>
      <c r="MN35" s="12"/>
      <c r="MO35" s="12"/>
      <c r="MP35" s="12"/>
      <c r="MQ35" s="12"/>
      <c r="MR35" s="12"/>
      <c r="MS35" s="12"/>
      <c r="MT35" s="12"/>
      <c r="MU35" s="12"/>
      <c r="MV35" s="12"/>
      <c r="MW35" s="12"/>
      <c r="MX35" s="12"/>
      <c r="MY35" s="12"/>
      <c r="MZ35" s="12"/>
      <c r="NA35" s="12"/>
      <c r="NB35" s="12"/>
      <c r="NC35" s="12"/>
      <c r="ND35" s="12"/>
      <c r="NE35" s="12"/>
      <c r="NF35" s="12"/>
      <c r="NG35" s="12"/>
      <c r="NH35" s="12"/>
      <c r="NI35" s="12"/>
      <c r="NJ35" s="12"/>
      <c r="NK35" s="12"/>
      <c r="NL35" s="12"/>
      <c r="NM35" s="12"/>
      <c r="NN35" s="12"/>
      <c r="NO35" s="12"/>
      <c r="NP35" s="12"/>
      <c r="NQ35" s="12"/>
      <c r="NR35" s="12"/>
      <c r="NS35" s="12"/>
      <c r="NT35" s="12"/>
      <c r="NU35" s="12"/>
      <c r="NV35" s="12"/>
      <c r="NW35" s="12"/>
      <c r="NX35" s="12"/>
      <c r="NY35" s="12"/>
      <c r="NZ35" s="12"/>
      <c r="OA35" s="12"/>
      <c r="OB35" s="12"/>
      <c r="OC35" s="12"/>
      <c r="OD35" s="12"/>
      <c r="OE35" s="12"/>
      <c r="OF35" s="12"/>
      <c r="OG35" s="12"/>
      <c r="OH35" s="12"/>
      <c r="OI35" s="12"/>
      <c r="OJ35" s="12"/>
      <c r="OK35" s="12"/>
      <c r="OL35" s="12"/>
      <c r="OM35" s="12"/>
      <c r="ON35" s="12"/>
      <c r="OO35" s="12"/>
      <c r="OP35" s="12"/>
      <c r="OQ35" s="12"/>
      <c r="OR35" s="12"/>
      <c r="OS35" s="12"/>
      <c r="OT35" s="12"/>
      <c r="OU35" s="12"/>
      <c r="OV35" s="12"/>
      <c r="OW35" s="12"/>
      <c r="OX35" s="12"/>
      <c r="OY35" s="12"/>
      <c r="OZ35" s="12"/>
      <c r="PA35" s="12"/>
      <c r="PB35" s="12"/>
      <c r="PC35" s="12"/>
      <c r="PD35" s="12"/>
      <c r="PE35" s="12"/>
      <c r="PF35" s="12"/>
      <c r="PG35" s="12"/>
      <c r="PH35" s="12"/>
      <c r="PI35" s="12"/>
      <c r="PJ35" s="12"/>
      <c r="PK35" s="12"/>
      <c r="PL35" s="12"/>
      <c r="PM35" s="12"/>
      <c r="PN35" s="12"/>
      <c r="PO35" s="12"/>
      <c r="PP35" s="12"/>
      <c r="PQ35" s="12"/>
      <c r="PR35" s="12"/>
      <c r="PS35" s="12"/>
      <c r="PT35" s="12"/>
      <c r="PU35" s="12"/>
      <c r="PV35" s="12"/>
      <c r="PW35" s="12"/>
      <c r="PX35" s="12"/>
      <c r="PY35" s="12"/>
      <c r="PZ35" s="12"/>
      <c r="QA35" s="12"/>
      <c r="QB35" s="12"/>
      <c r="QC35" s="12"/>
      <c r="QD35" s="12"/>
      <c r="QE35" s="12"/>
      <c r="QF35" s="12"/>
      <c r="QG35" s="12"/>
      <c r="QH35" s="12"/>
      <c r="QI35" s="12"/>
      <c r="QJ35" s="12"/>
      <c r="QK35" s="12"/>
      <c r="QL35" s="12"/>
      <c r="QM35" s="12"/>
      <c r="QN35" s="12"/>
      <c r="QO35" s="12"/>
      <c r="QP35" s="12"/>
      <c r="QQ35" s="12"/>
      <c r="QR35" s="12"/>
      <c r="QS35" s="12"/>
      <c r="QT35" s="12"/>
      <c r="QU35" s="12"/>
      <c r="QV35" s="12"/>
      <c r="QW35" s="12"/>
      <c r="QX35" s="12"/>
      <c r="QY35" s="12"/>
      <c r="QZ35" s="12"/>
      <c r="RA35" s="12"/>
      <c r="RB35" s="12"/>
      <c r="RC35" s="12"/>
      <c r="RD35" s="12"/>
      <c r="RE35" s="12"/>
      <c r="RF35" s="12"/>
      <c r="RG35" s="12"/>
      <c r="RH35" s="12"/>
      <c r="RI35" s="12"/>
      <c r="RJ35" s="12"/>
      <c r="RK35" s="12"/>
      <c r="RL35" s="12"/>
      <c r="RM35" s="12"/>
      <c r="RN35" s="12"/>
      <c r="RO35" s="12"/>
      <c r="RP35" s="12"/>
      <c r="RQ35" s="12"/>
      <c r="RR35" s="12"/>
      <c r="RS35" s="12"/>
      <c r="RT35" s="12"/>
      <c r="RU35" s="12"/>
      <c r="RV35" s="12"/>
      <c r="RW35" s="12"/>
      <c r="RX35" s="12"/>
      <c r="RY35" s="12"/>
      <c r="RZ35" s="12"/>
      <c r="SA35" s="12"/>
      <c r="SB35" s="12"/>
      <c r="SC35" s="12"/>
      <c r="SD35" s="12"/>
      <c r="SE35" s="12"/>
      <c r="SF35" s="12"/>
      <c r="SG35" s="12"/>
      <c r="SH35" s="12"/>
      <c r="SI35" s="12"/>
      <c r="SJ35" s="12"/>
      <c r="SK35" s="12"/>
      <c r="SL35" s="12"/>
      <c r="SM35" s="12"/>
      <c r="SN35" s="12"/>
      <c r="SO35" s="12"/>
      <c r="SP35" s="12"/>
      <c r="SQ35" s="12"/>
      <c r="SR35" s="12"/>
      <c r="SS35" s="12"/>
      <c r="ST35" s="12"/>
      <c r="SU35" s="12"/>
      <c r="SV35" s="12"/>
      <c r="SW35" s="12"/>
      <c r="SX35" s="12"/>
      <c r="SY35" s="12"/>
      <c r="SZ35" s="12"/>
      <c r="TA35" s="12"/>
      <c r="TB35" s="12"/>
      <c r="TC35" s="12"/>
      <c r="TD35" s="12"/>
      <c r="TE35" s="12"/>
      <c r="TF35" s="12"/>
      <c r="TG35" s="12"/>
      <c r="TH35" s="12"/>
      <c r="TI35" s="12"/>
      <c r="TJ35" s="12"/>
      <c r="TK35" s="12"/>
      <c r="TL35" s="12"/>
      <c r="TM35" s="12"/>
      <c r="TN35" s="12"/>
      <c r="TO35" s="12"/>
      <c r="TP35" s="12"/>
      <c r="TQ35" s="12"/>
      <c r="TR35" s="12"/>
      <c r="TS35" s="12"/>
      <c r="TT35" s="12"/>
      <c r="TU35" s="12"/>
      <c r="TV35" s="12"/>
      <c r="TW35" s="12"/>
      <c r="TX35" s="12"/>
      <c r="TY35" s="12"/>
      <c r="TZ35" s="12"/>
      <c r="UA35" s="12"/>
      <c r="UB35" s="12"/>
      <c r="UC35" s="12"/>
      <c r="UD35" s="12"/>
      <c r="UE35" s="12"/>
      <c r="UF35" s="12"/>
      <c r="UG35" s="12"/>
      <c r="UH35" s="12"/>
      <c r="UI35" s="12"/>
      <c r="UJ35" s="12"/>
      <c r="UK35" s="12"/>
      <c r="UL35" s="12"/>
      <c r="UM35" s="12"/>
      <c r="UN35" s="12"/>
      <c r="UO35" s="12"/>
      <c r="UP35" s="12"/>
      <c r="UQ35" s="12"/>
      <c r="UR35" s="12"/>
      <c r="US35" s="12"/>
      <c r="UT35" s="12"/>
      <c r="UU35" s="12"/>
      <c r="UV35" s="12"/>
      <c r="UW35" s="12"/>
      <c r="UX35" s="12"/>
      <c r="UY35" s="12"/>
      <c r="UZ35" s="12"/>
      <c r="VA35" s="12"/>
      <c r="VB35" s="12"/>
      <c r="VC35" s="12"/>
      <c r="VD35" s="12"/>
      <c r="VE35" s="12"/>
      <c r="VF35" s="12"/>
      <c r="VG35" s="12"/>
      <c r="VH35" s="12"/>
      <c r="VI35" s="12"/>
      <c r="VJ35" s="12"/>
      <c r="VK35" s="12"/>
      <c r="VL35" s="12"/>
      <c r="VM35" s="12"/>
      <c r="VN35" s="12"/>
      <c r="VO35" s="12"/>
      <c r="VP35" s="12"/>
      <c r="VQ35" s="12"/>
      <c r="VR35" s="12"/>
      <c r="VS35" s="12"/>
      <c r="VT35" s="12"/>
      <c r="VU35" s="12"/>
      <c r="VV35" s="12"/>
      <c r="VW35" s="12"/>
      <c r="VX35" s="12"/>
      <c r="VY35" s="12"/>
      <c r="VZ35" s="12"/>
      <c r="WA35" s="12"/>
      <c r="WB35" s="12"/>
      <c r="WC35" s="12"/>
      <c r="WD35" s="12"/>
      <c r="WE35" s="12"/>
      <c r="WF35" s="12"/>
      <c r="WG35" s="12"/>
      <c r="WH35" s="12"/>
      <c r="WI35" s="12"/>
      <c r="WJ35" s="12"/>
      <c r="WK35" s="12"/>
      <c r="WL35" s="12"/>
      <c r="WM35" s="12"/>
      <c r="WN35" s="12"/>
      <c r="WO35" s="12"/>
      <c r="WP35" s="12"/>
      <c r="WQ35" s="12"/>
      <c r="WR35" s="12"/>
      <c r="WS35" s="12"/>
      <c r="WT35" s="12"/>
      <c r="WU35" s="12"/>
      <c r="WV35" s="12"/>
      <c r="WW35" s="12"/>
      <c r="WX35" s="12"/>
      <c r="WY35" s="12"/>
      <c r="WZ35" s="12"/>
      <c r="XA35" s="12"/>
      <c r="XB35" s="12"/>
      <c r="XC35" s="12"/>
      <c r="XD35" s="12"/>
      <c r="XE35" s="12"/>
      <c r="XF35" s="12"/>
      <c r="XG35" s="12"/>
      <c r="XH35" s="12"/>
      <c r="XI35" s="12"/>
      <c r="XJ35" s="12"/>
      <c r="XK35" s="12"/>
      <c r="XL35" s="12"/>
      <c r="XM35" s="12"/>
      <c r="XN35" s="12"/>
      <c r="XO35" s="12"/>
      <c r="XP35" s="12"/>
      <c r="XQ35" s="12"/>
      <c r="XR35" s="12"/>
      <c r="XS35" s="12"/>
      <c r="XT35" s="12"/>
      <c r="XU35" s="12"/>
      <c r="XV35" s="12"/>
      <c r="XW35" s="12"/>
      <c r="XX35" s="12"/>
      <c r="XY35" s="12"/>
      <c r="XZ35" s="12"/>
      <c r="YA35" s="12"/>
      <c r="YB35" s="12"/>
      <c r="YC35" s="12"/>
      <c r="YD35" s="12"/>
      <c r="YE35" s="12"/>
      <c r="YF35" s="12"/>
      <c r="YG35" s="12"/>
      <c r="YH35" s="12"/>
      <c r="YI35" s="12"/>
      <c r="YJ35" s="12"/>
      <c r="YK35" s="12"/>
      <c r="YL35" s="12"/>
      <c r="YM35" s="12"/>
      <c r="YN35" s="12"/>
      <c r="YO35" s="12"/>
      <c r="YP35" s="12"/>
      <c r="YQ35" s="12"/>
      <c r="YR35" s="12"/>
      <c r="YS35" s="12"/>
      <c r="YT35" s="12"/>
      <c r="YU35" s="12"/>
      <c r="YV35" s="12"/>
      <c r="YW35" s="12"/>
      <c r="YX35" s="12"/>
      <c r="YY35" s="12"/>
      <c r="YZ35" s="12"/>
      <c r="ZA35" s="12"/>
      <c r="ZB35" s="12"/>
      <c r="ZC35" s="12"/>
      <c r="ZD35" s="12"/>
      <c r="ZE35" s="12"/>
      <c r="ZF35" s="12"/>
      <c r="ZG35" s="12"/>
      <c r="ZH35" s="12"/>
      <c r="ZI35" s="12"/>
      <c r="ZJ35" s="12"/>
      <c r="ZK35" s="12"/>
      <c r="ZL35" s="12"/>
      <c r="ZM35" s="12"/>
      <c r="ZN35" s="12"/>
      <c r="ZO35" s="12"/>
      <c r="ZP35" s="12"/>
      <c r="ZQ35" s="12"/>
      <c r="ZR35" s="12"/>
      <c r="ZS35" s="12"/>
      <c r="ZT35" s="12"/>
      <c r="ZU35" s="12"/>
      <c r="ZV35" s="12"/>
      <c r="ZW35" s="12"/>
      <c r="ZX35" s="12"/>
      <c r="ZY35" s="12"/>
      <c r="ZZ35" s="12"/>
      <c r="AAA35" s="12"/>
      <c r="AAB35" s="12"/>
      <c r="AAC35" s="12"/>
      <c r="AAD35" s="12"/>
      <c r="AAE35" s="12"/>
      <c r="AAF35" s="12"/>
      <c r="AAG35" s="12"/>
      <c r="AAH35" s="12"/>
      <c r="AAI35" s="12"/>
      <c r="AAJ35" s="12"/>
      <c r="AAK35" s="12"/>
      <c r="AAL35" s="12"/>
      <c r="AAM35" s="12"/>
      <c r="AAN35" s="12"/>
      <c r="AAO35" s="12"/>
      <c r="AAP35" s="12"/>
      <c r="AAQ35" s="12"/>
      <c r="AAR35" s="12"/>
      <c r="AAS35" s="12"/>
      <c r="AAT35" s="12"/>
      <c r="AAU35" s="12"/>
      <c r="AAV35" s="12"/>
      <c r="AAW35" s="12"/>
      <c r="AAX35" s="12"/>
      <c r="AAY35" s="12"/>
      <c r="AAZ35" s="12"/>
      <c r="ABA35" s="12"/>
      <c r="ABB35" s="12"/>
      <c r="ABC35" s="12"/>
      <c r="ABD35" s="12"/>
      <c r="ABE35" s="12"/>
      <c r="ABF35" s="12"/>
      <c r="ABG35" s="12"/>
      <c r="ABH35" s="12"/>
      <c r="ABI35" s="12"/>
      <c r="ABJ35" s="12"/>
      <c r="ABK35" s="12"/>
      <c r="ABL35" s="12"/>
      <c r="ABM35" s="12"/>
      <c r="ABN35" s="12"/>
      <c r="ABO35" s="12"/>
      <c r="ABP35" s="12"/>
      <c r="ABQ35" s="12"/>
      <c r="ABR35" s="12"/>
      <c r="ABS35" s="12"/>
      <c r="ABT35" s="12"/>
      <c r="ABU35" s="12"/>
      <c r="ABV35" s="12"/>
      <c r="ABW35" s="12"/>
      <c r="ABX35" s="12"/>
      <c r="ABY35" s="12"/>
      <c r="ABZ35" s="12"/>
      <c r="ACA35" s="12"/>
      <c r="ACB35" s="12"/>
      <c r="ACC35" s="12"/>
      <c r="ACD35" s="12"/>
      <c r="ACE35" s="12"/>
      <c r="ACF35" s="12"/>
      <c r="ACG35" s="12"/>
      <c r="ACH35" s="12"/>
      <c r="ACI35" s="12"/>
      <c r="ACJ35" s="12"/>
      <c r="ACK35" s="12"/>
      <c r="ACL35" s="12"/>
      <c r="ACM35" s="12"/>
      <c r="ACN35" s="12"/>
      <c r="ACO35" s="12"/>
      <c r="ACP35" s="12"/>
      <c r="ACQ35" s="12"/>
      <c r="ACR35" s="12"/>
      <c r="ACS35" s="12"/>
      <c r="ACT35" s="12"/>
      <c r="ACU35" s="12"/>
      <c r="ACV35" s="12"/>
      <c r="ACW35" s="12"/>
      <c r="ACX35" s="12"/>
      <c r="ACY35" s="12"/>
      <c r="ACZ35" s="12"/>
      <c r="ADA35" s="12"/>
      <c r="ADB35" s="12"/>
      <c r="ADC35" s="12"/>
      <c r="ADD35" s="12"/>
      <c r="ADE35" s="12"/>
      <c r="ADF35" s="12"/>
      <c r="ADG35" s="12"/>
      <c r="ADH35" s="12"/>
      <c r="ADI35" s="12"/>
      <c r="ADJ35" s="12"/>
      <c r="ADK35" s="12"/>
      <c r="ADL35" s="12"/>
      <c r="ADM35" s="12"/>
      <c r="ADN35" s="12"/>
      <c r="ADO35" s="12"/>
      <c r="ADP35" s="12"/>
      <c r="ADQ35" s="12"/>
      <c r="ADR35" s="12"/>
      <c r="ADS35" s="12"/>
      <c r="ADT35" s="12"/>
      <c r="ADU35" s="12"/>
      <c r="ADV35" s="12"/>
      <c r="ADW35" s="12"/>
      <c r="ADX35" s="12"/>
      <c r="ADY35" s="12"/>
      <c r="ADZ35" s="12"/>
      <c r="AEA35" s="12"/>
      <c r="AEB35" s="12"/>
      <c r="AEC35" s="12"/>
      <c r="AED35" s="12"/>
      <c r="AEE35" s="12"/>
      <c r="AEF35" s="12"/>
      <c r="AEG35" s="12"/>
      <c r="AEH35" s="12"/>
      <c r="AEI35" s="12"/>
      <c r="AEJ35" s="12"/>
      <c r="AEK35" s="12"/>
      <c r="AEL35" s="12"/>
      <c r="AEM35" s="12"/>
      <c r="AEN35" s="12"/>
      <c r="AEO35" s="12"/>
      <c r="AEP35" s="12"/>
      <c r="AEQ35" s="12"/>
      <c r="AER35" s="12"/>
      <c r="AES35" s="12"/>
      <c r="AET35" s="12"/>
      <c r="AEU35" s="12"/>
      <c r="AEV35" s="12"/>
      <c r="AEW35" s="12"/>
      <c r="AEX35" s="12"/>
      <c r="AEY35" s="12"/>
      <c r="AEZ35" s="12"/>
      <c r="AFA35" s="12"/>
      <c r="AFB35" s="12"/>
      <c r="AFC35" s="12"/>
      <c r="AFD35" s="12"/>
      <c r="AFE35" s="12"/>
      <c r="AFF35" s="12"/>
      <c r="AFG35" s="12"/>
      <c r="AFH35" s="12"/>
      <c r="AFI35" s="12"/>
      <c r="AFJ35" s="12"/>
      <c r="AFK35" s="12"/>
      <c r="AFL35" s="12"/>
      <c r="AFM35" s="12"/>
      <c r="AFN35" s="12"/>
      <c r="AFO35" s="12"/>
      <c r="AFP35" s="12"/>
      <c r="AFQ35" s="12"/>
      <c r="AFR35" s="12"/>
      <c r="AFS35" s="12"/>
      <c r="AFT35" s="12"/>
      <c r="AFU35" s="12"/>
      <c r="AFV35" s="12"/>
      <c r="AFW35" s="12"/>
      <c r="AFX35" s="12"/>
      <c r="AFY35" s="12"/>
      <c r="AFZ35" s="12"/>
      <c r="AGA35" s="12"/>
      <c r="AGB35" s="12"/>
      <c r="AGC35" s="12"/>
      <c r="AGD35" s="12"/>
      <c r="AGE35" s="12"/>
      <c r="AGF35" s="12"/>
      <c r="AGG35" s="12"/>
      <c r="AGH35" s="12"/>
      <c r="AGI35" s="12"/>
      <c r="AGJ35" s="12"/>
      <c r="AGK35" s="12"/>
      <c r="AGL35" s="12"/>
      <c r="AGM35" s="12"/>
      <c r="AGN35" s="12"/>
      <c r="AGO35" s="12"/>
      <c r="AGP35" s="12"/>
      <c r="AGQ35" s="12"/>
      <c r="AGR35" s="12"/>
      <c r="AGS35" s="12"/>
      <c r="AGT35" s="12"/>
      <c r="AGU35" s="12"/>
      <c r="AGV35" s="12"/>
      <c r="AGW35" s="12"/>
      <c r="AGX35" s="12"/>
      <c r="AGY35" s="12"/>
      <c r="AGZ35" s="12"/>
      <c r="AHA35" s="12"/>
      <c r="AHB35" s="12"/>
      <c r="AHC35" s="12"/>
      <c r="AHD35" s="12"/>
      <c r="AHE35" s="12"/>
      <c r="AHF35" s="12"/>
      <c r="AHG35" s="12"/>
      <c r="AHH35" s="12"/>
      <c r="AHI35" s="12"/>
      <c r="AHJ35" s="12"/>
      <c r="AHK35" s="12"/>
      <c r="AHL35" s="12"/>
      <c r="AHM35" s="12"/>
      <c r="AHN35" s="12"/>
      <c r="AHO35" s="12"/>
      <c r="AHP35" s="12"/>
      <c r="AHQ35" s="12"/>
      <c r="AHR35" s="12"/>
      <c r="AHS35" s="12"/>
      <c r="AHT35" s="12"/>
      <c r="AHU35" s="12"/>
      <c r="AHV35" s="12"/>
      <c r="AHW35" s="12"/>
      <c r="AHX35" s="12"/>
      <c r="AHY35" s="12"/>
      <c r="AHZ35" s="12"/>
      <c r="AIA35" s="12"/>
      <c r="AIB35" s="12"/>
      <c r="AIC35" s="12"/>
      <c r="AID35" s="12"/>
      <c r="AIE35" s="12"/>
      <c r="AIF35" s="12"/>
      <c r="AIG35" s="12"/>
      <c r="AIH35" s="12"/>
      <c r="AII35" s="12"/>
      <c r="AIJ35" s="12"/>
      <c r="AIK35" s="12"/>
      <c r="AIL35" s="12"/>
      <c r="AIM35" s="12"/>
      <c r="AIN35" s="12"/>
      <c r="AIO35" s="12"/>
      <c r="AIP35" s="12"/>
      <c r="AIQ35" s="12"/>
      <c r="AIR35" s="12"/>
      <c r="AIS35" s="12"/>
      <c r="AIT35" s="12"/>
      <c r="AIU35" s="12"/>
      <c r="AIV35" s="12"/>
      <c r="AIW35" s="12"/>
      <c r="AIX35" s="12"/>
      <c r="AIY35" s="12"/>
      <c r="AIZ35" s="12"/>
      <c r="AJA35" s="12"/>
      <c r="AJB35" s="12"/>
      <c r="AJC35" s="12"/>
      <c r="AJD35" s="12"/>
      <c r="AJE35" s="12"/>
      <c r="AJF35" s="12"/>
      <c r="AJG35" s="12"/>
      <c r="AJH35" s="12"/>
      <c r="AJI35" s="12"/>
      <c r="AJJ35" s="12"/>
      <c r="AJK35" s="12"/>
      <c r="AJL35" s="12"/>
      <c r="AJM35" s="12"/>
      <c r="AJN35" s="12"/>
      <c r="AJO35" s="12"/>
      <c r="AJP35" s="12"/>
      <c r="AJQ35" s="12"/>
      <c r="AJR35" s="12"/>
      <c r="AJS35" s="12"/>
      <c r="AJT35" s="12"/>
      <c r="AJU35" s="12"/>
      <c r="AJV35" s="12"/>
      <c r="AJW35" s="12"/>
      <c r="AJX35" s="12"/>
      <c r="AJY35" s="12"/>
      <c r="AJZ35" s="12"/>
      <c r="AKA35" s="12"/>
      <c r="AKB35" s="12"/>
      <c r="AKC35" s="12"/>
      <c r="AKD35" s="12"/>
      <c r="AKE35" s="12"/>
      <c r="AKF35" s="12"/>
      <c r="AKG35" s="12"/>
      <c r="AKH35" s="12"/>
      <c r="AKI35" s="12"/>
      <c r="AKJ35" s="12"/>
      <c r="AKK35" s="12"/>
      <c r="AKL35" s="12"/>
      <c r="AKM35" s="12"/>
      <c r="AKN35" s="12"/>
      <c r="AKO35" s="12"/>
      <c r="AKP35" s="12"/>
      <c r="AKQ35" s="12"/>
      <c r="AKR35" s="12"/>
      <c r="AKS35" s="12"/>
      <c r="AKT35" s="12"/>
      <c r="AKU35" s="12"/>
      <c r="AKV35" s="12"/>
      <c r="AKW35" s="12"/>
      <c r="AKX35" s="12"/>
      <c r="AKY35" s="12"/>
      <c r="AKZ35" s="12"/>
      <c r="ALA35" s="12"/>
      <c r="ALB35" s="12"/>
      <c r="ALC35" s="12"/>
      <c r="ALD35" s="12"/>
      <c r="ALE35" s="12"/>
      <c r="ALF35" s="12"/>
      <c r="ALG35" s="12"/>
      <c r="ALH35" s="12"/>
      <c r="ALI35" s="12"/>
      <c r="ALJ35" s="12"/>
      <c r="ALK35" s="12"/>
      <c r="ALL35" s="12"/>
      <c r="ALM35" s="12"/>
      <c r="ALN35" s="12"/>
      <c r="ALO35" s="12"/>
      <c r="ALP35" s="12"/>
      <c r="ALQ35" s="12"/>
      <c r="ALR35" s="12"/>
      <c r="ALS35" s="12"/>
      <c r="ALT35" s="12"/>
      <c r="ALU35" s="12"/>
      <c r="ALV35" s="12"/>
      <c r="ALW35" s="12"/>
      <c r="ALX35" s="12"/>
      <c r="ALY35" s="12"/>
      <c r="ALZ35" s="12"/>
      <c r="AMA35" s="12"/>
      <c r="AMB35" s="12"/>
      <c r="AMC35" s="12"/>
      <c r="AMD35" s="12"/>
      <c r="AME35" s="12"/>
      <c r="AMF35" s="12"/>
      <c r="AMG35" s="12"/>
      <c r="AMH35" s="12"/>
      <c r="AMI35" s="12"/>
      <c r="AMJ35" s="12"/>
      <c r="AMK35" s="12"/>
      <c r="AML35" s="12"/>
      <c r="AMM35" s="12"/>
      <c r="AMN35" s="12"/>
      <c r="AMO35" s="12"/>
      <c r="AMP35" s="12"/>
      <c r="AMQ35" s="12"/>
      <c r="AMR35" s="12"/>
      <c r="AMS35" s="12"/>
      <c r="AMT35" s="12"/>
      <c r="AMU35" s="12"/>
      <c r="AMV35" s="12"/>
      <c r="AMW35" s="12"/>
      <c r="AMX35" s="12"/>
      <c r="AMY35" s="12"/>
      <c r="AMZ35" s="12"/>
      <c r="ANA35" s="12"/>
      <c r="ANB35" s="12"/>
      <c r="ANC35" s="12"/>
      <c r="AND35" s="12"/>
      <c r="ANE35" s="12"/>
      <c r="ANF35" s="12"/>
      <c r="ANG35" s="12"/>
      <c r="ANH35" s="12"/>
      <c r="ANI35" s="12"/>
      <c r="ANJ35" s="12"/>
      <c r="ANK35" s="12"/>
      <c r="ANL35" s="12"/>
      <c r="ANM35" s="12"/>
      <c r="ANN35" s="12"/>
      <c r="ANO35" s="12"/>
      <c r="ANP35" s="12"/>
      <c r="ANQ35" s="12"/>
      <c r="ANR35" s="12"/>
      <c r="ANS35" s="12"/>
      <c r="ANT35" s="12"/>
      <c r="ANU35" s="12"/>
      <c r="ANV35" s="12"/>
      <c r="ANW35" s="12"/>
      <c r="ANX35" s="12"/>
      <c r="ANY35" s="12"/>
      <c r="ANZ35" s="12"/>
      <c r="AOA35" s="12"/>
      <c r="AOB35" s="12"/>
      <c r="AOC35" s="12"/>
      <c r="AOD35" s="12"/>
      <c r="AOE35" s="12"/>
      <c r="AOF35" s="12"/>
      <c r="AOG35" s="12"/>
      <c r="AOH35" s="12"/>
      <c r="AOI35" s="12"/>
      <c r="AOJ35" s="12"/>
      <c r="AOK35" s="12"/>
      <c r="AOL35" s="12"/>
      <c r="AOM35" s="12"/>
      <c r="AON35" s="12"/>
      <c r="AOO35" s="12"/>
      <c r="AOP35" s="12"/>
      <c r="AOQ35" s="12"/>
      <c r="AOR35" s="12"/>
      <c r="AOS35" s="12"/>
      <c r="AOT35" s="12"/>
      <c r="AOU35" s="12"/>
      <c r="AOV35" s="12"/>
      <c r="AOW35" s="12"/>
      <c r="AOX35" s="12"/>
      <c r="AOY35" s="12"/>
      <c r="AOZ35" s="12"/>
      <c r="APA35" s="12"/>
      <c r="APB35" s="12"/>
      <c r="APC35" s="12"/>
      <c r="APD35" s="12"/>
      <c r="APE35" s="12"/>
      <c r="APF35" s="12"/>
      <c r="APG35" s="12"/>
      <c r="APH35" s="12"/>
      <c r="API35" s="12"/>
      <c r="APJ35" s="12"/>
      <c r="APK35" s="12"/>
      <c r="APL35" s="12"/>
      <c r="APM35" s="12"/>
      <c r="APN35" s="12"/>
      <c r="APO35" s="12"/>
      <c r="APP35" s="12"/>
      <c r="APQ35" s="12"/>
      <c r="APR35" s="12"/>
      <c r="APS35" s="12"/>
      <c r="APT35" s="12"/>
      <c r="APU35" s="12"/>
      <c r="APV35" s="12"/>
      <c r="APW35" s="12"/>
      <c r="APX35" s="12"/>
      <c r="APY35" s="12"/>
      <c r="APZ35" s="12"/>
      <c r="AQA35" s="12"/>
      <c r="AQB35" s="12"/>
      <c r="AQC35" s="12"/>
      <c r="AQD35" s="12"/>
      <c r="AQE35" s="12"/>
      <c r="AQF35" s="12"/>
      <c r="AQG35" s="12"/>
      <c r="AQH35" s="12"/>
      <c r="AQI35" s="12"/>
      <c r="AQJ35" s="12"/>
      <c r="AQK35" s="12"/>
      <c r="AQL35" s="12"/>
      <c r="AQM35" s="12"/>
      <c r="AQN35" s="12"/>
      <c r="AQO35" s="12"/>
      <c r="AQP35" s="12"/>
      <c r="AQQ35" s="12"/>
      <c r="AQR35" s="12"/>
      <c r="AQS35" s="12"/>
      <c r="AQT35" s="12"/>
      <c r="AQU35" s="12"/>
      <c r="AQV35" s="12"/>
      <c r="AQW35" s="12"/>
      <c r="AQX35" s="12"/>
      <c r="AQY35" s="12"/>
      <c r="AQZ35" s="12"/>
      <c r="ARA35" s="12"/>
      <c r="ARB35" s="12"/>
      <c r="ARC35" s="12"/>
      <c r="ARD35" s="12"/>
      <c r="ARE35" s="12"/>
      <c r="ARF35" s="12"/>
      <c r="ARG35" s="12"/>
      <c r="ARH35" s="12"/>
      <c r="ARI35" s="12"/>
      <c r="ARJ35" s="12"/>
      <c r="ARK35" s="12"/>
      <c r="ARL35" s="12"/>
      <c r="ARM35" s="12"/>
      <c r="ARN35" s="12"/>
      <c r="ARO35" s="12"/>
      <c r="ARP35" s="12"/>
      <c r="ARQ35" s="12"/>
      <c r="ARR35" s="12"/>
      <c r="ARS35" s="12"/>
      <c r="ART35" s="12"/>
      <c r="ARU35" s="12"/>
      <c r="ARV35" s="12"/>
      <c r="ARW35" s="12"/>
      <c r="ARX35" s="12"/>
      <c r="ARY35" s="12"/>
      <c r="ARZ35" s="12"/>
      <c r="ASA35" s="12"/>
      <c r="ASB35" s="12"/>
      <c r="ASC35" s="12"/>
      <c r="ASD35" s="12"/>
      <c r="ASE35" s="12"/>
      <c r="ASF35" s="12"/>
      <c r="ASG35" s="12"/>
      <c r="ASH35" s="12"/>
      <c r="ASI35" s="12"/>
      <c r="ASJ35" s="12"/>
      <c r="ASK35" s="12"/>
      <c r="ASL35" s="12"/>
      <c r="ASM35" s="12"/>
      <c r="ASN35" s="12"/>
      <c r="ASO35" s="12"/>
      <c r="ASP35" s="12"/>
      <c r="ASQ35" s="12"/>
      <c r="ASR35" s="12"/>
      <c r="ASS35" s="12"/>
      <c r="AST35" s="12"/>
      <c r="ASU35" s="12"/>
      <c r="ASV35" s="12"/>
      <c r="ASW35" s="12"/>
      <c r="ASX35" s="12"/>
      <c r="ASY35" s="12"/>
      <c r="ASZ35" s="12"/>
      <c r="ATA35" s="12"/>
      <c r="ATB35" s="12"/>
      <c r="ATC35" s="12"/>
      <c r="ATD35" s="12"/>
      <c r="ATE35" s="12"/>
      <c r="ATF35" s="12"/>
      <c r="ATG35" s="12"/>
      <c r="ATH35" s="12"/>
      <c r="ATI35" s="12"/>
      <c r="ATJ35" s="12"/>
      <c r="ATK35" s="12"/>
      <c r="ATL35" s="12"/>
      <c r="ATM35" s="12"/>
      <c r="ATN35" s="12"/>
      <c r="ATO35" s="12"/>
      <c r="ATP35" s="12"/>
      <c r="ATQ35" s="12"/>
      <c r="ATR35" s="12"/>
      <c r="ATS35" s="12"/>
      <c r="ATT35" s="12"/>
      <c r="ATU35" s="12"/>
      <c r="ATV35" s="12"/>
      <c r="ATW35" s="12"/>
      <c r="ATX35" s="12"/>
      <c r="ATY35" s="12"/>
      <c r="ATZ35" s="12"/>
      <c r="AUA35" s="12"/>
      <c r="AUB35" s="12"/>
      <c r="AUC35" s="12"/>
      <c r="AUD35" s="12"/>
      <c r="AUE35" s="12"/>
      <c r="AUF35" s="12"/>
      <c r="AUG35" s="12"/>
      <c r="AUH35" s="12"/>
      <c r="AUI35" s="12"/>
      <c r="AUJ35" s="12"/>
      <c r="AUK35" s="12"/>
      <c r="AUL35" s="12"/>
      <c r="AUM35" s="12"/>
      <c r="AUN35" s="12"/>
      <c r="AUO35" s="12"/>
      <c r="AUP35" s="12"/>
      <c r="AUQ35" s="12"/>
      <c r="AUR35" s="12"/>
      <c r="AUS35" s="12"/>
      <c r="AUT35" s="12"/>
      <c r="AUU35" s="12"/>
      <c r="AUV35" s="12"/>
      <c r="AUW35" s="12"/>
      <c r="AUX35" s="12"/>
      <c r="AUY35" s="12"/>
      <c r="AUZ35" s="12"/>
      <c r="AVA35" s="12"/>
      <c r="AVB35" s="12"/>
      <c r="AVC35" s="12"/>
      <c r="AVD35" s="12"/>
      <c r="AVE35" s="12"/>
      <c r="AVF35" s="12"/>
      <c r="AVG35" s="12"/>
      <c r="AVH35" s="12"/>
      <c r="AVI35" s="12"/>
      <c r="AVJ35" s="12"/>
      <c r="AVK35" s="12"/>
      <c r="AVL35" s="12"/>
      <c r="AVM35" s="12"/>
      <c r="AVN35" s="12"/>
      <c r="AVO35" s="12"/>
      <c r="AVP35" s="12"/>
      <c r="AVQ35" s="12"/>
      <c r="AVR35" s="12"/>
      <c r="AVS35" s="12"/>
      <c r="AVT35" s="12"/>
      <c r="AVU35" s="12"/>
      <c r="AVV35" s="12"/>
      <c r="AVW35" s="12"/>
      <c r="AVX35" s="12"/>
      <c r="AVY35" s="12"/>
      <c r="AVZ35" s="12"/>
      <c r="AWA35" s="12"/>
      <c r="AWB35" s="12"/>
      <c r="AWC35" s="12"/>
      <c r="AWD35" s="12"/>
      <c r="AWE35" s="12"/>
      <c r="AWF35" s="12"/>
      <c r="AWG35" s="12"/>
      <c r="AWH35" s="12"/>
      <c r="AWI35" s="12"/>
      <c r="AWJ35" s="12"/>
      <c r="AWK35" s="12"/>
      <c r="AWL35" s="12"/>
      <c r="AWM35" s="12"/>
      <c r="AWN35" s="12"/>
      <c r="AWO35" s="12"/>
      <c r="AWP35" s="12"/>
      <c r="AWQ35" s="12"/>
      <c r="AWR35" s="12"/>
      <c r="AWS35" s="12"/>
      <c r="AWT35" s="12"/>
      <c r="AWU35" s="12"/>
      <c r="AWV35" s="12"/>
      <c r="AWW35" s="12"/>
      <c r="AWX35" s="12"/>
      <c r="AWY35" s="12"/>
      <c r="AWZ35" s="12"/>
      <c r="AXA35" s="12"/>
      <c r="AXB35" s="12"/>
      <c r="AXC35" s="12"/>
      <c r="AXD35" s="12"/>
      <c r="AXE35" s="12"/>
      <c r="AXF35" s="12"/>
      <c r="AXG35" s="12"/>
      <c r="AXH35" s="12"/>
      <c r="AXI35" s="12"/>
      <c r="AXJ35" s="12"/>
      <c r="AXK35" s="12"/>
      <c r="AXL35" s="12"/>
      <c r="AXM35" s="12"/>
      <c r="AXN35" s="12"/>
      <c r="AXO35" s="12"/>
      <c r="AXP35" s="12"/>
      <c r="AXQ35" s="12"/>
      <c r="AXR35" s="12"/>
      <c r="AXS35" s="12"/>
      <c r="AXT35" s="12"/>
      <c r="AXU35" s="12"/>
      <c r="AXV35" s="12"/>
      <c r="AXW35" s="12"/>
      <c r="AXX35" s="12"/>
      <c r="AXY35" s="12"/>
      <c r="AXZ35" s="12"/>
      <c r="AYA35" s="12"/>
      <c r="AYB35" s="12"/>
      <c r="AYC35" s="12"/>
      <c r="AYD35" s="12"/>
      <c r="AYE35" s="12"/>
      <c r="AYF35" s="12"/>
      <c r="AYG35" s="12"/>
      <c r="AYH35" s="12"/>
      <c r="AYI35" s="12"/>
      <c r="AYJ35" s="12"/>
      <c r="AYK35" s="12"/>
      <c r="AYL35" s="12"/>
      <c r="AYM35" s="12"/>
      <c r="AYN35" s="12"/>
      <c r="AYO35" s="12"/>
      <c r="AYP35" s="12"/>
      <c r="AYQ35" s="12"/>
      <c r="AYR35" s="12"/>
      <c r="AYS35" s="12"/>
      <c r="AYT35" s="12"/>
      <c r="AYU35" s="12"/>
      <c r="AYV35" s="12"/>
      <c r="AYW35" s="12"/>
      <c r="AYX35" s="12"/>
      <c r="AYY35" s="12"/>
      <c r="AYZ35" s="12"/>
      <c r="AZA35" s="12"/>
      <c r="AZB35" s="12"/>
      <c r="AZC35" s="12"/>
      <c r="AZD35" s="12"/>
      <c r="AZE35" s="12"/>
      <c r="AZF35" s="12"/>
      <c r="AZG35" s="12"/>
      <c r="AZH35" s="12"/>
      <c r="AZI35" s="12"/>
      <c r="AZJ35" s="12"/>
      <c r="AZK35" s="12"/>
      <c r="AZL35" s="12"/>
      <c r="AZM35" s="12"/>
      <c r="AZN35" s="12"/>
      <c r="AZO35" s="12"/>
      <c r="AZP35" s="12"/>
      <c r="AZQ35" s="12"/>
      <c r="AZR35" s="12"/>
      <c r="AZS35" s="12"/>
      <c r="AZT35" s="12"/>
      <c r="AZU35" s="12"/>
      <c r="AZV35" s="12"/>
      <c r="AZW35" s="12"/>
      <c r="AZX35" s="12"/>
      <c r="AZY35" s="12"/>
      <c r="AZZ35" s="12"/>
      <c r="BAA35" s="12"/>
      <c r="BAB35" s="12"/>
      <c r="BAC35" s="12"/>
      <c r="BAD35" s="12"/>
      <c r="BAE35" s="12"/>
      <c r="BAF35" s="12"/>
      <c r="BAG35" s="12"/>
      <c r="BAH35" s="12"/>
      <c r="BAI35" s="12"/>
      <c r="BAJ35" s="12"/>
      <c r="BAK35" s="12"/>
      <c r="BAL35" s="12"/>
      <c r="BAM35" s="12"/>
      <c r="BAN35" s="12"/>
      <c r="BAO35" s="12"/>
      <c r="BAP35" s="12"/>
      <c r="BAQ35" s="12"/>
      <c r="BAR35" s="12"/>
      <c r="BAS35" s="12"/>
      <c r="BAT35" s="12"/>
      <c r="BAU35" s="12"/>
      <c r="BAV35" s="12"/>
      <c r="BAW35" s="12"/>
      <c r="BAX35" s="12"/>
      <c r="BAY35" s="12"/>
      <c r="BAZ35" s="12"/>
      <c r="BBA35" s="12"/>
      <c r="BBB35" s="12"/>
      <c r="BBC35" s="12"/>
      <c r="BBD35" s="12"/>
      <c r="BBE35" s="12"/>
      <c r="BBF35" s="12"/>
      <c r="BBG35" s="12"/>
      <c r="BBH35" s="12"/>
      <c r="BBI35" s="12"/>
      <c r="BBJ35" s="12"/>
      <c r="BBK35" s="12"/>
      <c r="BBL35" s="12"/>
      <c r="BBM35" s="12"/>
      <c r="BBN35" s="12"/>
      <c r="BBO35" s="12"/>
      <c r="BBP35" s="12"/>
      <c r="BBQ35" s="12"/>
      <c r="BBR35" s="12"/>
      <c r="BBS35" s="12"/>
      <c r="BBT35" s="12"/>
      <c r="BBU35" s="12"/>
      <c r="BBV35" s="12"/>
      <c r="BBW35" s="12"/>
      <c r="BBX35" s="12"/>
      <c r="BBY35" s="12"/>
      <c r="BBZ35" s="12"/>
      <c r="BCA35" s="12"/>
      <c r="BCB35" s="12"/>
      <c r="BCC35" s="12"/>
      <c r="BCD35" s="12"/>
      <c r="BCE35" s="12"/>
      <c r="BCF35" s="12"/>
      <c r="BCG35" s="12"/>
      <c r="BCH35" s="12"/>
      <c r="BCI35" s="12"/>
      <c r="BCJ35" s="12"/>
      <c r="BCK35" s="12"/>
      <c r="BCL35" s="12"/>
      <c r="BCM35" s="12"/>
      <c r="BCN35" s="12"/>
      <c r="BCO35" s="12"/>
      <c r="BCP35" s="12"/>
      <c r="BCQ35" s="12"/>
      <c r="BCR35" s="12"/>
      <c r="BCS35" s="12"/>
      <c r="BCT35" s="12"/>
      <c r="BCU35" s="12"/>
      <c r="BCV35" s="12"/>
      <c r="BCW35" s="12"/>
      <c r="BCX35" s="12"/>
      <c r="BCY35" s="12"/>
      <c r="BCZ35" s="12"/>
      <c r="BDA35" s="12"/>
      <c r="BDB35" s="12"/>
      <c r="BDC35" s="12"/>
      <c r="BDD35" s="12"/>
      <c r="BDE35" s="12"/>
      <c r="BDF35" s="12"/>
      <c r="BDG35" s="12"/>
      <c r="BDH35" s="12"/>
      <c r="BDI35" s="12"/>
      <c r="BDJ35" s="12"/>
      <c r="BDK35" s="12"/>
      <c r="BDL35" s="12"/>
      <c r="BDM35" s="12"/>
      <c r="BDN35" s="12"/>
      <c r="BDO35" s="12"/>
      <c r="BDP35" s="12"/>
      <c r="BDQ35" s="12"/>
      <c r="BDR35" s="12"/>
      <c r="BDS35" s="12"/>
      <c r="BDT35" s="12"/>
      <c r="BDU35" s="12"/>
      <c r="BDV35" s="12"/>
      <c r="BDW35" s="12"/>
      <c r="BDX35" s="12"/>
      <c r="BDY35" s="12"/>
      <c r="BDZ35" s="12"/>
      <c r="BEA35" s="12"/>
      <c r="BEB35" s="12"/>
      <c r="BEC35" s="12"/>
      <c r="BED35" s="12"/>
      <c r="BEE35" s="12"/>
      <c r="BEF35" s="12"/>
      <c r="BEG35" s="12"/>
      <c r="BEH35" s="12"/>
      <c r="BEI35" s="12"/>
      <c r="BEJ35" s="12"/>
      <c r="BEK35" s="12"/>
      <c r="BEL35" s="12"/>
      <c r="BEM35" s="12"/>
      <c r="BEN35" s="12"/>
      <c r="BEO35" s="12"/>
      <c r="BEP35" s="12"/>
      <c r="BEQ35" s="12"/>
      <c r="BER35" s="12"/>
      <c r="BES35" s="12"/>
      <c r="BET35" s="12"/>
      <c r="BEU35" s="12"/>
      <c r="BEV35" s="12"/>
      <c r="BEW35" s="12"/>
      <c r="BEX35" s="12"/>
      <c r="BEY35" s="12"/>
      <c r="BEZ35" s="12"/>
      <c r="BFA35" s="12"/>
      <c r="BFB35" s="12"/>
      <c r="BFC35" s="12"/>
      <c r="BFD35" s="12"/>
      <c r="BFE35" s="12"/>
      <c r="BFF35" s="12"/>
      <c r="BFG35" s="12"/>
      <c r="BFH35" s="12"/>
      <c r="BFI35" s="12"/>
      <c r="BFJ35" s="12"/>
      <c r="BFK35" s="12"/>
      <c r="BFL35" s="12"/>
      <c r="BFM35" s="12"/>
      <c r="BFN35" s="12"/>
      <c r="BFO35" s="12"/>
      <c r="BFP35" s="12"/>
      <c r="BFQ35" s="12"/>
      <c r="BFR35" s="12"/>
      <c r="BFS35" s="12"/>
      <c r="BFT35" s="12"/>
      <c r="BFU35" s="12"/>
      <c r="BFV35" s="12"/>
      <c r="BFW35" s="12"/>
      <c r="BFX35" s="12"/>
      <c r="BFY35" s="12"/>
      <c r="BFZ35" s="12"/>
      <c r="BGA35" s="12"/>
      <c r="BGB35" s="12"/>
      <c r="BGC35" s="12"/>
      <c r="BGD35" s="12"/>
      <c r="BGE35" s="12"/>
      <c r="BGF35" s="12"/>
      <c r="BGG35" s="12"/>
      <c r="BGH35" s="12"/>
      <c r="BGI35" s="12"/>
      <c r="BGJ35" s="12"/>
      <c r="BGK35" s="12"/>
      <c r="BGL35" s="12"/>
      <c r="BGM35" s="12"/>
      <c r="BGN35" s="12"/>
      <c r="BGO35" s="12"/>
      <c r="BGP35" s="12"/>
      <c r="BGQ35" s="12"/>
      <c r="BGR35" s="12"/>
      <c r="BGS35" s="12"/>
      <c r="BGT35" s="12"/>
      <c r="BGU35" s="12"/>
      <c r="BGV35" s="12"/>
      <c r="BGW35" s="12"/>
      <c r="BGX35" s="12"/>
      <c r="BGY35" s="12"/>
      <c r="BGZ35" s="12"/>
      <c r="BHA35" s="12"/>
      <c r="BHB35" s="12"/>
      <c r="BHC35" s="12"/>
      <c r="BHD35" s="12"/>
      <c r="BHE35" s="12"/>
      <c r="BHF35" s="12"/>
      <c r="BHG35" s="12"/>
      <c r="BHH35" s="12"/>
      <c r="BHI35" s="12"/>
      <c r="BHJ35" s="12"/>
      <c r="BHK35" s="12"/>
      <c r="BHL35" s="12"/>
      <c r="BHM35" s="12"/>
      <c r="BHN35" s="12"/>
      <c r="BHO35" s="12"/>
      <c r="BHP35" s="12"/>
      <c r="BHQ35" s="12"/>
      <c r="BHR35" s="12"/>
      <c r="BHS35" s="12"/>
      <c r="BHT35" s="12"/>
      <c r="BHU35" s="12"/>
      <c r="BHV35" s="12"/>
      <c r="BHW35" s="12"/>
      <c r="BHX35" s="12"/>
      <c r="BHY35" s="12"/>
      <c r="BHZ35" s="12"/>
      <c r="BIA35" s="12"/>
      <c r="BIB35" s="12"/>
      <c r="BIC35" s="12"/>
      <c r="BID35" s="12"/>
      <c r="BIE35" s="12"/>
      <c r="BIF35" s="12"/>
      <c r="BIG35" s="12"/>
      <c r="BIH35" s="12"/>
      <c r="BII35" s="12"/>
      <c r="BIJ35" s="12"/>
      <c r="BIK35" s="12"/>
      <c r="BIL35" s="12"/>
      <c r="BIM35" s="12"/>
      <c r="BIN35" s="12"/>
      <c r="BIO35" s="12"/>
      <c r="BIP35" s="12"/>
      <c r="BIQ35" s="12"/>
      <c r="BIR35" s="12"/>
      <c r="BIS35" s="12"/>
      <c r="BIT35" s="12"/>
      <c r="BIU35" s="12"/>
      <c r="BIV35" s="12"/>
      <c r="BIW35" s="12"/>
      <c r="BIX35" s="12"/>
      <c r="BIY35" s="12"/>
      <c r="BIZ35" s="12"/>
      <c r="BJA35" s="12"/>
      <c r="BJB35" s="12"/>
      <c r="BJC35" s="12"/>
      <c r="BJD35" s="12"/>
      <c r="BJE35" s="12"/>
      <c r="BJF35" s="12"/>
      <c r="BJG35" s="12"/>
      <c r="BJH35" s="12"/>
      <c r="BJI35" s="12"/>
      <c r="BJJ35" s="12"/>
      <c r="BJK35" s="12"/>
      <c r="BJL35" s="12"/>
      <c r="BJM35" s="12"/>
      <c r="BJN35" s="12"/>
      <c r="BJO35" s="12"/>
      <c r="BJP35" s="12"/>
      <c r="BJQ35" s="12"/>
      <c r="BJR35" s="12"/>
      <c r="BJS35" s="12"/>
      <c r="BJT35" s="12"/>
      <c r="BJU35" s="12"/>
      <c r="BJV35" s="12"/>
      <c r="BJW35" s="12"/>
      <c r="BJX35" s="12"/>
      <c r="BJY35" s="12"/>
      <c r="BJZ35" s="12"/>
      <c r="BKA35" s="12"/>
      <c r="BKB35" s="12"/>
      <c r="BKC35" s="12"/>
      <c r="BKD35" s="12"/>
      <c r="BKE35" s="12"/>
      <c r="BKF35" s="12"/>
      <c r="BKG35" s="12"/>
      <c r="BKH35" s="12"/>
      <c r="BKI35" s="12"/>
      <c r="BKJ35" s="12"/>
      <c r="BKK35" s="12"/>
      <c r="BKL35" s="12"/>
      <c r="BKM35" s="12"/>
      <c r="BKN35" s="12"/>
      <c r="BKO35" s="12"/>
      <c r="BKP35" s="12"/>
      <c r="BKQ35" s="12"/>
      <c r="BKR35" s="12"/>
      <c r="BKS35" s="12"/>
      <c r="BKT35" s="12"/>
      <c r="BKU35" s="12"/>
      <c r="BKV35" s="12"/>
      <c r="BKW35" s="12"/>
      <c r="BKX35" s="12"/>
      <c r="BKY35" s="12"/>
      <c r="BKZ35" s="12"/>
      <c r="BLA35" s="12"/>
      <c r="BLB35" s="12"/>
      <c r="BLC35" s="12"/>
      <c r="BLD35" s="12"/>
      <c r="BLE35" s="12"/>
      <c r="BLF35" s="12"/>
      <c r="BLG35" s="12"/>
      <c r="BLH35" s="12"/>
      <c r="BLI35" s="12"/>
      <c r="BLJ35" s="12"/>
      <c r="BLK35" s="12"/>
      <c r="BLL35" s="12"/>
      <c r="BLM35" s="12"/>
      <c r="BLN35" s="12"/>
      <c r="BLO35" s="12"/>
      <c r="BLP35" s="12"/>
      <c r="BLQ35" s="12"/>
      <c r="BLR35" s="12"/>
      <c r="BLS35" s="12"/>
      <c r="BLT35" s="12"/>
      <c r="BLU35" s="12"/>
      <c r="BLV35" s="12"/>
      <c r="BLW35" s="12"/>
      <c r="BLX35" s="12"/>
      <c r="BLY35" s="12"/>
      <c r="BLZ35" s="12"/>
      <c r="BMA35" s="12"/>
      <c r="BMB35" s="12"/>
      <c r="BMC35" s="12"/>
      <c r="BMD35" s="12"/>
      <c r="BME35" s="12"/>
      <c r="BMF35" s="12"/>
      <c r="BMG35" s="12"/>
      <c r="BMH35" s="12"/>
      <c r="BMI35" s="12"/>
      <c r="BMJ35" s="12"/>
      <c r="BMK35" s="12"/>
      <c r="BML35" s="12"/>
      <c r="BMM35" s="12"/>
      <c r="BMN35" s="12"/>
      <c r="BMO35" s="12"/>
      <c r="BMP35" s="12"/>
      <c r="BMQ35" s="12"/>
      <c r="BMR35" s="12"/>
      <c r="BMS35" s="12"/>
      <c r="BMT35" s="12"/>
      <c r="BMU35" s="12"/>
      <c r="BMV35" s="12"/>
      <c r="BMW35" s="12"/>
      <c r="BMX35" s="12"/>
      <c r="BMY35" s="12"/>
      <c r="BMZ35" s="12"/>
      <c r="BNA35" s="12"/>
      <c r="BNB35" s="12"/>
      <c r="BNC35" s="12"/>
      <c r="BND35" s="12"/>
      <c r="BNE35" s="12"/>
      <c r="BNF35" s="12"/>
      <c r="BNG35" s="12"/>
      <c r="BNH35" s="12"/>
      <c r="BNI35" s="12"/>
      <c r="BNJ35" s="12"/>
      <c r="BNK35" s="12"/>
      <c r="BNL35" s="12"/>
      <c r="BNM35" s="12"/>
      <c r="BNN35" s="12"/>
      <c r="BNO35" s="12"/>
      <c r="BNP35" s="12"/>
      <c r="BNQ35" s="12"/>
      <c r="BNR35" s="12"/>
      <c r="BNS35" s="12"/>
      <c r="BNT35" s="12"/>
      <c r="BNU35" s="12"/>
      <c r="BNV35" s="12"/>
      <c r="BNW35" s="12"/>
      <c r="BNX35" s="12"/>
      <c r="BNY35" s="12"/>
      <c r="BNZ35" s="12"/>
      <c r="BOA35" s="12"/>
      <c r="BOB35" s="12"/>
      <c r="BOC35" s="12"/>
      <c r="BOD35" s="12"/>
      <c r="BOE35" s="12"/>
      <c r="BOF35" s="12"/>
      <c r="BOG35" s="12"/>
      <c r="BOH35" s="12"/>
      <c r="BOI35" s="12"/>
      <c r="BOJ35" s="12"/>
      <c r="BOK35" s="12"/>
      <c r="BOL35" s="12"/>
      <c r="BOM35" s="12"/>
      <c r="BON35" s="12"/>
      <c r="BOO35" s="12"/>
      <c r="BOP35" s="12"/>
      <c r="BOQ35" s="12"/>
      <c r="BOR35" s="12"/>
      <c r="BOS35" s="12"/>
      <c r="BOT35" s="12"/>
      <c r="BOU35" s="12"/>
      <c r="BOV35" s="12"/>
      <c r="BOW35" s="12"/>
      <c r="BOX35" s="12"/>
      <c r="BOY35" s="12"/>
      <c r="BOZ35" s="12"/>
      <c r="BPA35" s="12"/>
      <c r="BPB35" s="12"/>
      <c r="BPC35" s="12"/>
      <c r="BPD35" s="12"/>
      <c r="BPE35" s="12"/>
      <c r="BPF35" s="12"/>
      <c r="BPG35" s="12"/>
      <c r="BPH35" s="12"/>
      <c r="BPI35" s="12"/>
      <c r="BPJ35" s="12"/>
      <c r="BPK35" s="12"/>
      <c r="BPL35" s="12"/>
      <c r="BPM35" s="12"/>
      <c r="BPN35" s="12"/>
      <c r="BPO35" s="12"/>
      <c r="BPP35" s="12"/>
      <c r="BPQ35" s="12"/>
      <c r="BPR35" s="12"/>
      <c r="BPS35" s="12"/>
      <c r="BPT35" s="12"/>
      <c r="BPU35" s="12"/>
      <c r="BPV35" s="12"/>
      <c r="BPW35" s="12"/>
      <c r="BPX35" s="12"/>
      <c r="BPY35" s="12"/>
      <c r="BPZ35" s="12"/>
      <c r="BQA35" s="12"/>
      <c r="BQB35" s="12"/>
      <c r="BQC35" s="12"/>
      <c r="BQD35" s="12"/>
      <c r="BQE35" s="12"/>
      <c r="BQF35" s="12"/>
      <c r="BQG35" s="12"/>
      <c r="BQH35" s="12"/>
      <c r="BQI35" s="12"/>
      <c r="BQJ35" s="12"/>
      <c r="BQK35" s="12"/>
      <c r="BQL35" s="12"/>
      <c r="BQM35" s="12"/>
      <c r="BQN35" s="12"/>
      <c r="BQO35" s="12"/>
      <c r="BQP35" s="12"/>
      <c r="BQQ35" s="12"/>
      <c r="BQR35" s="12"/>
      <c r="BQS35" s="12"/>
      <c r="BQT35" s="12"/>
      <c r="BQU35" s="12"/>
      <c r="BQV35" s="12"/>
      <c r="BQW35" s="12"/>
      <c r="BQX35" s="12"/>
      <c r="BQY35" s="12"/>
      <c r="BQZ35" s="12"/>
      <c r="BRA35" s="12"/>
      <c r="BRB35" s="12"/>
      <c r="BRC35" s="12"/>
      <c r="BRD35" s="12"/>
      <c r="BRE35" s="12"/>
      <c r="BRF35" s="12"/>
      <c r="BRG35" s="12"/>
      <c r="BRH35" s="12"/>
      <c r="BRI35" s="12"/>
      <c r="BRJ35" s="12"/>
      <c r="BRK35" s="12"/>
      <c r="BRL35" s="12"/>
      <c r="BRM35" s="12"/>
      <c r="BRN35" s="12"/>
      <c r="BRO35" s="12"/>
      <c r="BRP35" s="12"/>
      <c r="BRQ35" s="12"/>
      <c r="BRR35" s="12"/>
      <c r="BRS35" s="12"/>
      <c r="BRT35" s="12"/>
      <c r="BRU35" s="12"/>
      <c r="BRV35" s="12"/>
      <c r="BRW35" s="12"/>
      <c r="BRX35" s="12"/>
      <c r="BRY35" s="12"/>
      <c r="BRZ35" s="12"/>
      <c r="BSA35" s="12"/>
      <c r="BSB35" s="12"/>
      <c r="BSC35" s="12"/>
      <c r="BSD35" s="12"/>
      <c r="BSE35" s="12"/>
      <c r="BSF35" s="12"/>
      <c r="BSG35" s="12"/>
      <c r="BSH35" s="12"/>
      <c r="BSI35" s="12"/>
      <c r="BSJ35" s="12"/>
      <c r="BSK35" s="12"/>
      <c r="BSL35" s="12"/>
      <c r="BSM35" s="12"/>
      <c r="BSN35" s="12"/>
      <c r="BSO35" s="12"/>
      <c r="BSP35" s="12"/>
      <c r="BSQ35" s="12"/>
      <c r="BSR35" s="12"/>
      <c r="BSS35" s="12"/>
      <c r="BST35" s="12"/>
      <c r="BSU35" s="12"/>
      <c r="BSV35" s="12"/>
      <c r="BSW35" s="12"/>
      <c r="BSX35" s="12"/>
      <c r="BSY35" s="12"/>
      <c r="BSZ35" s="12"/>
      <c r="BTA35" s="12"/>
      <c r="BTB35" s="12"/>
      <c r="BTC35" s="12"/>
      <c r="BTD35" s="12"/>
      <c r="BTE35" s="12"/>
      <c r="BTF35" s="12"/>
      <c r="BTG35" s="12"/>
      <c r="BTH35" s="12"/>
      <c r="BTI35" s="12"/>
      <c r="BTJ35" s="12"/>
      <c r="BTK35" s="12"/>
      <c r="BTL35" s="12"/>
      <c r="BTM35" s="12"/>
      <c r="BTN35" s="12"/>
      <c r="BTO35" s="12"/>
      <c r="BTP35" s="12"/>
      <c r="BTQ35" s="12"/>
      <c r="BTR35" s="12"/>
      <c r="BTS35" s="12"/>
      <c r="BTT35" s="12"/>
      <c r="BTU35" s="12"/>
      <c r="BTV35" s="12"/>
      <c r="BTW35" s="12"/>
      <c r="BTX35" s="12"/>
      <c r="BTY35" s="12"/>
      <c r="BTZ35" s="12"/>
      <c r="BUA35" s="12"/>
      <c r="BUB35" s="12"/>
      <c r="BUC35" s="12"/>
      <c r="BUD35" s="12"/>
      <c r="BUE35" s="12"/>
      <c r="BUF35" s="12"/>
      <c r="BUG35" s="12"/>
      <c r="BUH35" s="12"/>
      <c r="BUI35" s="12"/>
      <c r="BUJ35" s="12"/>
      <c r="BUK35" s="12"/>
      <c r="BUL35" s="12"/>
      <c r="BUM35" s="12"/>
      <c r="BUN35" s="12"/>
      <c r="BUO35" s="12"/>
      <c r="BUP35" s="12"/>
      <c r="BUQ35" s="12"/>
      <c r="BUR35" s="12"/>
      <c r="BUS35" s="12"/>
      <c r="BUT35" s="12"/>
      <c r="BUU35" s="12"/>
      <c r="BUV35" s="12"/>
      <c r="BUW35" s="12"/>
      <c r="BUX35" s="12"/>
      <c r="BUY35" s="12"/>
      <c r="BUZ35" s="12"/>
      <c r="BVA35" s="12"/>
      <c r="BVB35" s="12"/>
      <c r="BVC35" s="12"/>
      <c r="BVD35" s="12"/>
      <c r="BVE35" s="12"/>
      <c r="BVF35" s="12"/>
      <c r="BVG35" s="12"/>
      <c r="BVH35" s="12"/>
      <c r="BVI35" s="12"/>
      <c r="BVJ35" s="12"/>
      <c r="BVK35" s="12"/>
      <c r="BVL35" s="12"/>
      <c r="BVM35" s="12"/>
      <c r="BVN35" s="12"/>
      <c r="BVO35" s="12"/>
      <c r="BVP35" s="12"/>
      <c r="BVQ35" s="12"/>
      <c r="BVR35" s="12"/>
      <c r="BVS35" s="12"/>
      <c r="BVT35" s="12"/>
      <c r="BVU35" s="12"/>
      <c r="BVV35" s="12"/>
      <c r="BVW35" s="12"/>
      <c r="BVX35" s="12"/>
      <c r="BVY35" s="12"/>
      <c r="BVZ35" s="12"/>
      <c r="BWA35" s="12"/>
      <c r="BWB35" s="12"/>
      <c r="BWC35" s="12"/>
      <c r="BWD35" s="12"/>
      <c r="BWE35" s="12"/>
      <c r="BWF35" s="12"/>
      <c r="BWG35" s="12"/>
      <c r="BWH35" s="12"/>
      <c r="BWI35" s="12"/>
      <c r="BWJ35" s="12"/>
      <c r="BWK35" s="12"/>
      <c r="BWL35" s="12"/>
      <c r="BWM35" s="12"/>
      <c r="BWN35" s="12"/>
      <c r="BWO35" s="12"/>
      <c r="BWP35" s="12"/>
      <c r="BWQ35" s="12"/>
      <c r="BWR35" s="12"/>
      <c r="BWS35" s="12"/>
      <c r="BWT35" s="12"/>
      <c r="BWU35" s="12"/>
      <c r="BWV35" s="12"/>
      <c r="BWW35" s="12"/>
      <c r="BWX35" s="12"/>
      <c r="BWY35" s="12"/>
      <c r="BWZ35" s="12"/>
      <c r="BXA35" s="12"/>
      <c r="BXB35" s="12"/>
      <c r="BXC35" s="12"/>
      <c r="BXD35" s="12"/>
      <c r="BXE35" s="12"/>
      <c r="BXF35" s="12"/>
      <c r="BXG35" s="12"/>
      <c r="BXH35" s="12"/>
      <c r="BXI35" s="12"/>
      <c r="BXJ35" s="12"/>
      <c r="BXK35" s="12"/>
      <c r="BXL35" s="12"/>
      <c r="BXM35" s="12"/>
      <c r="BXN35" s="12"/>
      <c r="BXO35" s="12"/>
      <c r="BXP35" s="12"/>
      <c r="BXQ35" s="12"/>
      <c r="BXR35" s="12"/>
      <c r="BXS35" s="12"/>
      <c r="BXT35" s="12"/>
      <c r="BXU35" s="12"/>
      <c r="BXV35" s="12"/>
      <c r="BXW35" s="12"/>
      <c r="BXX35" s="12"/>
      <c r="BXY35" s="12"/>
      <c r="BXZ35" s="12"/>
      <c r="BYA35" s="12"/>
      <c r="BYB35" s="12"/>
      <c r="BYC35" s="12"/>
      <c r="BYD35" s="12"/>
      <c r="BYE35" s="12"/>
      <c r="BYF35" s="12"/>
      <c r="BYG35" s="12"/>
      <c r="BYH35" s="12"/>
      <c r="BYI35" s="12"/>
      <c r="BYJ35" s="12"/>
      <c r="BYK35" s="12"/>
      <c r="BYL35" s="12"/>
      <c r="BYM35" s="12"/>
      <c r="BYN35" s="12"/>
      <c r="BYO35" s="12"/>
      <c r="BYP35" s="12"/>
      <c r="BYQ35" s="12"/>
      <c r="BYR35" s="12"/>
      <c r="BYS35" s="12"/>
      <c r="BYT35" s="12"/>
      <c r="BYU35" s="12"/>
      <c r="BYV35" s="12"/>
      <c r="BYW35" s="12"/>
      <c r="BYX35" s="12"/>
      <c r="BYY35" s="12"/>
      <c r="BYZ35" s="12"/>
      <c r="BZA35" s="12"/>
      <c r="BZB35" s="12"/>
      <c r="BZC35" s="12"/>
      <c r="BZD35" s="12"/>
      <c r="BZE35" s="12"/>
      <c r="BZF35" s="12"/>
      <c r="BZG35" s="12"/>
      <c r="BZH35" s="12"/>
      <c r="BZI35" s="12"/>
      <c r="BZJ35" s="12"/>
      <c r="BZK35" s="12"/>
      <c r="BZL35" s="12"/>
      <c r="BZM35" s="12"/>
      <c r="BZN35" s="12"/>
      <c r="BZO35" s="12"/>
      <c r="BZP35" s="12"/>
      <c r="BZQ35" s="12"/>
      <c r="BZR35" s="12"/>
      <c r="BZS35" s="12"/>
      <c r="BZT35" s="12"/>
      <c r="BZU35" s="12"/>
      <c r="BZV35" s="12"/>
      <c r="BZW35" s="12"/>
      <c r="BZX35" s="12"/>
      <c r="BZY35" s="12"/>
      <c r="BZZ35" s="12"/>
      <c r="CAA35" s="12"/>
      <c r="CAB35" s="12"/>
      <c r="CAC35" s="12"/>
      <c r="CAD35" s="12"/>
      <c r="CAE35" s="12"/>
      <c r="CAF35" s="12"/>
      <c r="CAG35" s="12"/>
      <c r="CAH35" s="12"/>
      <c r="CAI35" s="12"/>
      <c r="CAJ35" s="12"/>
      <c r="CAK35" s="12"/>
      <c r="CAL35" s="12"/>
      <c r="CAM35" s="12"/>
      <c r="CAN35" s="12"/>
      <c r="CAO35" s="12"/>
      <c r="CAP35" s="12"/>
      <c r="CAQ35" s="12"/>
      <c r="CAR35" s="12"/>
      <c r="CAS35" s="12"/>
      <c r="CAT35" s="12"/>
      <c r="CAU35" s="12"/>
      <c r="CAV35" s="12"/>
      <c r="CAW35" s="12"/>
      <c r="CAX35" s="12"/>
      <c r="CAY35" s="12"/>
      <c r="CAZ35" s="12"/>
      <c r="CBA35" s="12"/>
      <c r="CBB35" s="12"/>
      <c r="CBC35" s="12"/>
      <c r="CBD35" s="12"/>
      <c r="CBE35" s="12"/>
      <c r="CBF35" s="12"/>
      <c r="CBG35" s="12"/>
      <c r="CBH35" s="12"/>
      <c r="CBI35" s="12"/>
      <c r="CBJ35" s="12"/>
      <c r="CBK35" s="12"/>
      <c r="CBL35" s="12"/>
      <c r="CBM35" s="12"/>
      <c r="CBN35" s="12"/>
      <c r="CBO35" s="12"/>
      <c r="CBP35" s="12"/>
      <c r="CBQ35" s="12"/>
      <c r="CBR35" s="12"/>
      <c r="CBS35" s="12"/>
      <c r="CBT35" s="12"/>
      <c r="CBU35" s="12"/>
      <c r="CBV35" s="12"/>
      <c r="CBW35" s="12"/>
      <c r="CBX35" s="12"/>
      <c r="CBY35" s="12"/>
      <c r="CBZ35" s="12"/>
      <c r="CCA35" s="12"/>
      <c r="CCB35" s="12"/>
      <c r="CCC35" s="12"/>
      <c r="CCD35" s="12"/>
      <c r="CCE35" s="12"/>
      <c r="CCF35" s="12"/>
      <c r="CCG35" s="12"/>
      <c r="CCH35" s="12"/>
      <c r="CCI35" s="12"/>
      <c r="CCJ35" s="12"/>
      <c r="CCK35" s="12"/>
      <c r="CCL35" s="12"/>
      <c r="CCM35" s="12"/>
      <c r="CCN35" s="12"/>
      <c r="CCO35" s="12"/>
      <c r="CCP35" s="12"/>
      <c r="CCQ35" s="12"/>
      <c r="CCR35" s="12"/>
      <c r="CCS35" s="12"/>
      <c r="CCT35" s="12"/>
      <c r="CCU35" s="12"/>
      <c r="CCV35" s="12"/>
      <c r="CCW35" s="12"/>
      <c r="CCX35" s="12"/>
      <c r="CCY35" s="12"/>
      <c r="CCZ35" s="12"/>
      <c r="CDA35" s="12"/>
      <c r="CDB35" s="12"/>
      <c r="CDC35" s="12"/>
      <c r="CDD35" s="12"/>
      <c r="CDE35" s="12"/>
      <c r="CDF35" s="12"/>
      <c r="CDG35" s="12"/>
      <c r="CDH35" s="12"/>
      <c r="CDI35" s="12"/>
      <c r="CDJ35" s="12"/>
      <c r="CDK35" s="12"/>
      <c r="CDL35" s="12"/>
      <c r="CDM35" s="12"/>
      <c r="CDN35" s="12"/>
      <c r="CDO35" s="12"/>
      <c r="CDP35" s="12"/>
      <c r="CDQ35" s="12"/>
      <c r="CDR35" s="12"/>
      <c r="CDS35" s="12"/>
      <c r="CDT35" s="12"/>
      <c r="CDU35" s="12"/>
      <c r="CDV35" s="12"/>
      <c r="CDW35" s="12"/>
      <c r="CDX35" s="12"/>
      <c r="CDY35" s="12"/>
      <c r="CDZ35" s="12"/>
      <c r="CEA35" s="12"/>
      <c r="CEB35" s="12"/>
      <c r="CEC35" s="12"/>
      <c r="CED35" s="12"/>
      <c r="CEE35" s="12"/>
      <c r="CEF35" s="12"/>
      <c r="CEG35" s="12"/>
      <c r="CEH35" s="12"/>
      <c r="CEI35" s="12"/>
      <c r="CEJ35" s="12"/>
      <c r="CEK35" s="12"/>
      <c r="CEL35" s="12"/>
      <c r="CEM35" s="12"/>
      <c r="CEN35" s="12"/>
      <c r="CEO35" s="12"/>
      <c r="CEP35" s="12"/>
      <c r="CEQ35" s="12"/>
      <c r="CER35" s="12"/>
      <c r="CES35" s="12"/>
      <c r="CET35" s="12"/>
      <c r="CEU35" s="12"/>
      <c r="CEV35" s="12"/>
      <c r="CEW35" s="12"/>
      <c r="CEX35" s="12"/>
      <c r="CEY35" s="12"/>
      <c r="CEZ35" s="12"/>
      <c r="CFA35" s="12"/>
      <c r="CFB35" s="12"/>
      <c r="CFC35" s="12"/>
      <c r="CFD35" s="12"/>
      <c r="CFE35" s="12"/>
      <c r="CFF35" s="12"/>
      <c r="CFG35" s="12"/>
      <c r="CFH35" s="12"/>
      <c r="CFI35" s="12"/>
      <c r="CFJ35" s="12"/>
      <c r="CFK35" s="12"/>
      <c r="CFL35" s="12"/>
      <c r="CFM35" s="12"/>
      <c r="CFN35" s="12"/>
      <c r="CFO35" s="12"/>
      <c r="CFP35" s="12"/>
      <c r="CFQ35" s="12"/>
      <c r="CFR35" s="12"/>
      <c r="CFS35" s="12"/>
      <c r="CFT35" s="12"/>
      <c r="CFU35" s="12"/>
      <c r="CFV35" s="12"/>
      <c r="CFW35" s="12"/>
      <c r="CFX35" s="12"/>
      <c r="CFY35" s="12"/>
      <c r="CFZ35" s="12"/>
      <c r="CGA35" s="12"/>
      <c r="CGB35" s="12"/>
      <c r="CGC35" s="12"/>
      <c r="CGD35" s="12"/>
      <c r="CGE35" s="12"/>
      <c r="CGF35" s="12"/>
      <c r="CGG35" s="12"/>
      <c r="CGH35" s="12"/>
      <c r="CGI35" s="12"/>
      <c r="CGJ35" s="12"/>
      <c r="CGK35" s="12"/>
      <c r="CGL35" s="12"/>
      <c r="CGM35" s="12"/>
      <c r="CGN35" s="12"/>
      <c r="CGO35" s="12"/>
      <c r="CGP35" s="12"/>
      <c r="CGQ35" s="12"/>
      <c r="CGR35" s="12"/>
      <c r="CGS35" s="12"/>
      <c r="CGT35" s="12"/>
      <c r="CGU35" s="12"/>
      <c r="CGV35" s="12"/>
      <c r="CGW35" s="12"/>
      <c r="CGX35" s="12"/>
      <c r="CGY35" s="12"/>
      <c r="CGZ35" s="12"/>
      <c r="CHA35" s="12"/>
      <c r="CHB35" s="12"/>
      <c r="CHC35" s="12"/>
      <c r="CHD35" s="12"/>
      <c r="CHE35" s="12"/>
      <c r="CHF35" s="12"/>
      <c r="CHG35" s="12"/>
      <c r="CHH35" s="12"/>
      <c r="CHI35" s="12"/>
      <c r="CHJ35" s="12"/>
      <c r="CHK35" s="12"/>
      <c r="CHL35" s="12"/>
      <c r="CHM35" s="12"/>
      <c r="CHN35" s="12"/>
      <c r="CHO35" s="12"/>
      <c r="CHP35" s="12"/>
      <c r="CHQ35" s="12"/>
      <c r="CHR35" s="12"/>
      <c r="CHS35" s="12"/>
      <c r="CHT35" s="12"/>
      <c r="CHU35" s="12"/>
      <c r="CHV35" s="12"/>
      <c r="CHW35" s="12"/>
      <c r="CHX35" s="12"/>
      <c r="CHY35" s="12"/>
      <c r="CHZ35" s="12"/>
      <c r="CIA35" s="12"/>
      <c r="CIB35" s="12"/>
      <c r="CIC35" s="12"/>
      <c r="CID35" s="12"/>
      <c r="CIE35" s="12"/>
      <c r="CIF35" s="12"/>
      <c r="CIG35" s="12"/>
      <c r="CIH35" s="12"/>
      <c r="CII35" s="12"/>
      <c r="CIJ35" s="12"/>
      <c r="CIK35" s="12"/>
      <c r="CIL35" s="12"/>
      <c r="CIM35" s="12"/>
      <c r="CIN35" s="12"/>
      <c r="CIO35" s="12"/>
      <c r="CIP35" s="12"/>
      <c r="CIQ35" s="12"/>
      <c r="CIR35" s="12"/>
      <c r="CIS35" s="12"/>
      <c r="CIT35" s="12"/>
      <c r="CIU35" s="12"/>
      <c r="CIV35" s="12"/>
      <c r="CIW35" s="12"/>
      <c r="CIX35" s="12"/>
      <c r="CIY35" s="12"/>
      <c r="CIZ35" s="12"/>
      <c r="CJA35" s="12"/>
      <c r="CJB35" s="12"/>
      <c r="CJC35" s="12"/>
      <c r="CJD35" s="12"/>
      <c r="CJE35" s="12"/>
      <c r="CJF35" s="12"/>
      <c r="CJG35" s="12"/>
      <c r="CJH35" s="12"/>
      <c r="CJI35" s="12"/>
      <c r="CJJ35" s="12"/>
      <c r="CJK35" s="12"/>
      <c r="CJL35" s="12"/>
      <c r="CJM35" s="12"/>
      <c r="CJN35" s="12"/>
      <c r="CJO35" s="12"/>
      <c r="CJP35" s="12"/>
      <c r="CJQ35" s="12"/>
      <c r="CJR35" s="12"/>
      <c r="CJS35" s="12"/>
      <c r="CJT35" s="12"/>
      <c r="CJU35" s="12"/>
      <c r="CJV35" s="12"/>
      <c r="CJW35" s="12"/>
      <c r="CJX35" s="12"/>
      <c r="CJY35" s="12"/>
      <c r="CJZ35" s="12"/>
      <c r="CKA35" s="12"/>
      <c r="CKB35" s="12"/>
      <c r="CKC35" s="12"/>
      <c r="CKD35" s="12"/>
      <c r="CKE35" s="12"/>
      <c r="CKF35" s="12"/>
      <c r="CKG35" s="12"/>
      <c r="CKH35" s="12"/>
      <c r="CKI35" s="12"/>
      <c r="CKJ35" s="12"/>
      <c r="CKK35" s="12"/>
      <c r="CKL35" s="12"/>
      <c r="CKM35" s="12"/>
      <c r="CKN35" s="12"/>
      <c r="CKO35" s="12"/>
      <c r="CKP35" s="12"/>
      <c r="CKQ35" s="12"/>
      <c r="CKR35" s="12"/>
      <c r="CKS35" s="12"/>
      <c r="CKT35" s="12"/>
      <c r="CKU35" s="12"/>
      <c r="CKV35" s="12"/>
      <c r="CKW35" s="12"/>
      <c r="CKX35" s="12"/>
      <c r="CKY35" s="12"/>
      <c r="CKZ35" s="12"/>
      <c r="CLA35" s="12"/>
      <c r="CLB35" s="12"/>
      <c r="CLC35" s="12"/>
      <c r="CLD35" s="12"/>
      <c r="CLE35" s="12"/>
      <c r="CLF35" s="12"/>
      <c r="CLG35" s="12"/>
      <c r="CLH35" s="12"/>
      <c r="CLI35" s="12"/>
      <c r="CLJ35" s="12"/>
      <c r="CLK35" s="12"/>
      <c r="CLL35" s="12"/>
      <c r="CLM35" s="12"/>
      <c r="CLN35" s="12"/>
      <c r="CLO35" s="12"/>
      <c r="CLP35" s="12"/>
      <c r="CLQ35" s="12"/>
      <c r="CLR35" s="12"/>
      <c r="CLS35" s="12"/>
      <c r="CLT35" s="12"/>
      <c r="CLU35" s="12"/>
      <c r="CLV35" s="12"/>
      <c r="CLW35" s="12"/>
      <c r="CLX35" s="12"/>
      <c r="CLY35" s="12"/>
      <c r="CLZ35" s="12"/>
      <c r="CMA35" s="12"/>
      <c r="CMB35" s="12"/>
      <c r="CMC35" s="12"/>
      <c r="CMD35" s="12"/>
      <c r="CME35" s="12"/>
      <c r="CMF35" s="12"/>
      <c r="CMG35" s="12"/>
      <c r="CMH35" s="12"/>
      <c r="CMI35" s="12"/>
      <c r="CMJ35" s="12"/>
      <c r="CMK35" s="12"/>
      <c r="CML35" s="12"/>
      <c r="CMM35" s="12"/>
      <c r="CMN35" s="12"/>
      <c r="CMO35" s="12"/>
      <c r="CMP35" s="12"/>
      <c r="CMQ35" s="12"/>
      <c r="CMR35" s="12"/>
      <c r="CMS35" s="12"/>
      <c r="CMT35" s="12"/>
      <c r="CMU35" s="12"/>
      <c r="CMV35" s="12"/>
      <c r="CMW35" s="12"/>
      <c r="CMX35" s="12"/>
      <c r="CMY35" s="12"/>
      <c r="CMZ35" s="12"/>
      <c r="CNA35" s="12"/>
      <c r="CNB35" s="12"/>
      <c r="CNC35" s="12"/>
      <c r="CND35" s="12"/>
      <c r="CNE35" s="12"/>
      <c r="CNF35" s="12"/>
      <c r="CNG35" s="12"/>
      <c r="CNH35" s="12"/>
      <c r="CNI35" s="12"/>
      <c r="CNJ35" s="12"/>
      <c r="CNK35" s="12"/>
      <c r="CNL35" s="12"/>
      <c r="CNM35" s="12"/>
      <c r="CNN35" s="12"/>
      <c r="CNO35" s="12"/>
      <c r="CNP35" s="12"/>
      <c r="CNQ35" s="12"/>
      <c r="CNR35" s="12"/>
      <c r="CNS35" s="12"/>
      <c r="CNT35" s="12"/>
      <c r="CNU35" s="12"/>
      <c r="CNV35" s="12"/>
      <c r="CNW35" s="12"/>
      <c r="CNX35" s="12"/>
      <c r="CNY35" s="12"/>
      <c r="CNZ35" s="12"/>
      <c r="COA35" s="12"/>
      <c r="COB35" s="12"/>
      <c r="COC35" s="12"/>
      <c r="COD35" s="12"/>
      <c r="COE35" s="12"/>
      <c r="COF35" s="12"/>
      <c r="COG35" s="12"/>
      <c r="COH35" s="12"/>
      <c r="COI35" s="12"/>
      <c r="COJ35" s="12"/>
      <c r="COK35" s="12"/>
      <c r="COL35" s="12"/>
      <c r="COM35" s="12"/>
      <c r="CON35" s="12"/>
      <c r="COO35" s="12"/>
      <c r="COP35" s="12"/>
      <c r="COQ35" s="12"/>
      <c r="COR35" s="12"/>
      <c r="COS35" s="12"/>
      <c r="COT35" s="12"/>
      <c r="COU35" s="12"/>
      <c r="COV35" s="12"/>
      <c r="COW35" s="12"/>
      <c r="COX35" s="12"/>
      <c r="COY35" s="12"/>
      <c r="COZ35" s="12"/>
      <c r="CPA35" s="12"/>
      <c r="CPB35" s="12"/>
      <c r="CPC35" s="12"/>
      <c r="CPD35" s="12"/>
      <c r="CPE35" s="12"/>
      <c r="CPF35" s="12"/>
      <c r="CPG35" s="12"/>
      <c r="CPH35" s="12"/>
      <c r="CPI35" s="12"/>
      <c r="CPJ35" s="12"/>
      <c r="CPK35" s="12"/>
      <c r="CPL35" s="12"/>
      <c r="CPM35" s="12"/>
      <c r="CPN35" s="12"/>
      <c r="CPO35" s="12"/>
      <c r="CPP35" s="12"/>
      <c r="CPQ35" s="12"/>
      <c r="CPR35" s="12"/>
      <c r="CPS35" s="12"/>
      <c r="CPT35" s="12"/>
      <c r="CPU35" s="12"/>
      <c r="CPV35" s="12"/>
      <c r="CPW35" s="12"/>
      <c r="CPX35" s="12"/>
      <c r="CPY35" s="12"/>
      <c r="CPZ35" s="12"/>
      <c r="CQA35" s="12"/>
      <c r="CQB35" s="12"/>
      <c r="CQC35" s="12"/>
      <c r="CQD35" s="12"/>
      <c r="CQE35" s="12"/>
      <c r="CQF35" s="12"/>
      <c r="CQG35" s="12"/>
      <c r="CQH35" s="12"/>
      <c r="CQI35" s="12"/>
      <c r="CQJ35" s="12"/>
      <c r="CQK35" s="12"/>
      <c r="CQL35" s="12"/>
      <c r="CQM35" s="12"/>
      <c r="CQN35" s="12"/>
      <c r="CQO35" s="12"/>
      <c r="CQP35" s="12"/>
      <c r="CQQ35" s="12"/>
      <c r="CQR35" s="12"/>
      <c r="CQS35" s="12"/>
      <c r="CQT35" s="12"/>
      <c r="CQU35" s="12"/>
      <c r="CQV35" s="12"/>
      <c r="CQW35" s="12"/>
      <c r="CQX35" s="12"/>
      <c r="CQY35" s="12"/>
      <c r="CQZ35" s="12"/>
      <c r="CRA35" s="12"/>
      <c r="CRB35" s="12"/>
      <c r="CRC35" s="12"/>
      <c r="CRD35" s="12"/>
      <c r="CRE35" s="12"/>
      <c r="CRF35" s="12"/>
      <c r="CRG35" s="12"/>
      <c r="CRH35" s="12"/>
      <c r="CRI35" s="12"/>
      <c r="CRJ35" s="12"/>
      <c r="CRK35" s="12"/>
      <c r="CRL35" s="12"/>
      <c r="CRM35" s="12"/>
      <c r="CRN35" s="12"/>
      <c r="CRO35" s="12"/>
      <c r="CRP35" s="12"/>
      <c r="CRQ35" s="12"/>
      <c r="CRR35" s="12"/>
      <c r="CRS35" s="12"/>
      <c r="CRT35" s="12"/>
      <c r="CRU35" s="12"/>
      <c r="CRV35" s="12"/>
      <c r="CRW35" s="12"/>
      <c r="CRX35" s="12"/>
      <c r="CRY35" s="12"/>
      <c r="CRZ35" s="12"/>
      <c r="CSA35" s="12"/>
      <c r="CSB35" s="12"/>
      <c r="CSC35" s="12"/>
      <c r="CSD35" s="12"/>
      <c r="CSE35" s="12"/>
      <c r="CSF35" s="12"/>
      <c r="CSG35" s="12"/>
      <c r="CSH35" s="12"/>
      <c r="CSI35" s="12"/>
      <c r="CSJ35" s="12"/>
      <c r="CSK35" s="12"/>
      <c r="CSL35" s="12"/>
      <c r="CSM35" s="12"/>
      <c r="CSN35" s="12"/>
      <c r="CSO35" s="12"/>
      <c r="CSP35" s="12"/>
      <c r="CSQ35" s="12"/>
      <c r="CSR35" s="12"/>
      <c r="CSS35" s="12"/>
      <c r="CST35" s="12"/>
      <c r="CSU35" s="12"/>
      <c r="CSV35" s="12"/>
      <c r="CSW35" s="12"/>
      <c r="CSX35" s="12"/>
      <c r="CSY35" s="12"/>
      <c r="CSZ35" s="12"/>
      <c r="CTA35" s="12"/>
      <c r="CTB35" s="12"/>
      <c r="CTC35" s="12"/>
      <c r="CTD35" s="12"/>
      <c r="CTE35" s="12"/>
      <c r="CTF35" s="12"/>
      <c r="CTG35" s="12"/>
      <c r="CTH35" s="12"/>
      <c r="CTI35" s="12"/>
      <c r="CTJ35" s="12"/>
      <c r="CTK35" s="12"/>
      <c r="CTL35" s="12"/>
      <c r="CTM35" s="12"/>
      <c r="CTN35" s="12"/>
      <c r="CTO35" s="12"/>
      <c r="CTP35" s="12"/>
      <c r="CTQ35" s="12"/>
      <c r="CTR35" s="12"/>
      <c r="CTS35" s="12"/>
      <c r="CTT35" s="12"/>
      <c r="CTU35" s="12"/>
      <c r="CTV35" s="12"/>
      <c r="CTW35" s="12"/>
      <c r="CTX35" s="12"/>
      <c r="CTY35" s="12"/>
      <c r="CTZ35" s="12"/>
      <c r="CUA35" s="12"/>
      <c r="CUB35" s="12"/>
      <c r="CUC35" s="12"/>
      <c r="CUD35" s="12"/>
      <c r="CUE35" s="12"/>
      <c r="CUF35" s="12"/>
      <c r="CUG35" s="12"/>
      <c r="CUH35" s="12"/>
      <c r="CUI35" s="12"/>
      <c r="CUJ35" s="12"/>
      <c r="CUK35" s="12"/>
      <c r="CUL35" s="12"/>
      <c r="CUM35" s="12"/>
      <c r="CUN35" s="12"/>
      <c r="CUO35" s="12"/>
      <c r="CUP35" s="12"/>
      <c r="CUQ35" s="12"/>
      <c r="CUR35" s="12"/>
      <c r="CUS35" s="12"/>
      <c r="CUT35" s="12"/>
      <c r="CUU35" s="12"/>
      <c r="CUV35" s="12"/>
      <c r="CUW35" s="12"/>
      <c r="CUX35" s="12"/>
      <c r="CUY35" s="12"/>
      <c r="CUZ35" s="12"/>
      <c r="CVA35" s="12"/>
      <c r="CVB35" s="12"/>
      <c r="CVC35" s="12"/>
      <c r="CVD35" s="12"/>
      <c r="CVE35" s="12"/>
      <c r="CVF35" s="12"/>
      <c r="CVG35" s="12"/>
      <c r="CVH35" s="12"/>
      <c r="CVI35" s="12"/>
      <c r="CVJ35" s="12"/>
      <c r="CVK35" s="12"/>
      <c r="CVL35" s="12"/>
      <c r="CVM35" s="12"/>
      <c r="CVN35" s="12"/>
      <c r="CVO35" s="12"/>
      <c r="CVP35" s="12"/>
      <c r="CVQ35" s="12"/>
      <c r="CVR35" s="12"/>
      <c r="CVS35" s="12"/>
      <c r="CVT35" s="12"/>
      <c r="CVU35" s="12"/>
      <c r="CVV35" s="12"/>
      <c r="CVW35" s="12"/>
      <c r="CVX35" s="12"/>
      <c r="CVY35" s="12"/>
      <c r="CVZ35" s="12"/>
      <c r="CWA35" s="12"/>
      <c r="CWB35" s="12"/>
      <c r="CWC35" s="12"/>
      <c r="CWD35" s="12"/>
      <c r="CWE35" s="12"/>
      <c r="CWF35" s="12"/>
      <c r="CWG35" s="12"/>
      <c r="CWH35" s="12"/>
      <c r="CWI35" s="12"/>
      <c r="CWJ35" s="12"/>
      <c r="CWK35" s="12"/>
      <c r="CWL35" s="12"/>
      <c r="CWM35" s="12"/>
      <c r="CWN35" s="12"/>
      <c r="CWO35" s="12"/>
      <c r="CWP35" s="12"/>
      <c r="CWQ35" s="12"/>
      <c r="CWR35" s="12"/>
      <c r="CWS35" s="12"/>
      <c r="CWT35" s="12"/>
      <c r="CWU35" s="12"/>
      <c r="CWV35" s="12"/>
      <c r="CWW35" s="12"/>
      <c r="CWX35" s="12"/>
      <c r="CWY35" s="12"/>
      <c r="CWZ35" s="12"/>
      <c r="CXA35" s="12"/>
      <c r="CXB35" s="12"/>
      <c r="CXC35" s="12"/>
      <c r="CXD35" s="12"/>
      <c r="CXE35" s="12"/>
      <c r="CXF35" s="12"/>
      <c r="CXG35" s="12"/>
      <c r="CXH35" s="12"/>
      <c r="CXI35" s="12"/>
      <c r="CXJ35" s="12"/>
      <c r="CXK35" s="12"/>
      <c r="CXL35" s="12"/>
      <c r="CXM35" s="12"/>
      <c r="CXN35" s="12"/>
      <c r="CXO35" s="12"/>
      <c r="CXP35" s="12"/>
      <c r="CXQ35" s="12"/>
      <c r="CXR35" s="12"/>
      <c r="CXS35" s="12"/>
      <c r="CXT35" s="12"/>
      <c r="CXU35" s="12"/>
      <c r="CXV35" s="12"/>
      <c r="CXW35" s="12"/>
      <c r="CXX35" s="12"/>
      <c r="CXY35" s="12"/>
      <c r="CXZ35" s="12"/>
      <c r="CYA35" s="12"/>
      <c r="CYB35" s="12"/>
      <c r="CYC35" s="12"/>
      <c r="CYD35" s="12"/>
      <c r="CYE35" s="12"/>
      <c r="CYF35" s="12"/>
      <c r="CYG35" s="12"/>
      <c r="CYH35" s="12"/>
      <c r="CYI35" s="12"/>
      <c r="CYJ35" s="12"/>
      <c r="CYK35" s="12"/>
      <c r="CYL35" s="12"/>
      <c r="CYM35" s="12"/>
      <c r="CYN35" s="12"/>
      <c r="CYO35" s="12"/>
      <c r="CYP35" s="12"/>
      <c r="CYQ35" s="12"/>
      <c r="CYR35" s="12"/>
      <c r="CYS35" s="12"/>
      <c r="CYT35" s="12"/>
      <c r="CYU35" s="12"/>
      <c r="CYV35" s="12"/>
      <c r="CYW35" s="12"/>
      <c r="CYX35" s="12"/>
      <c r="CYY35" s="12"/>
      <c r="CYZ35" s="12"/>
      <c r="CZA35" s="12"/>
      <c r="CZB35" s="12"/>
      <c r="CZC35" s="12"/>
      <c r="CZD35" s="12"/>
      <c r="CZE35" s="12"/>
      <c r="CZF35" s="12"/>
      <c r="CZG35" s="12"/>
      <c r="CZH35" s="12"/>
      <c r="CZI35" s="12"/>
      <c r="CZJ35" s="12"/>
      <c r="CZK35" s="12"/>
      <c r="CZL35" s="12"/>
      <c r="CZM35" s="12"/>
      <c r="CZN35" s="12"/>
      <c r="CZO35" s="12"/>
      <c r="CZP35" s="12"/>
      <c r="CZQ35" s="12"/>
      <c r="CZR35" s="12"/>
      <c r="CZS35" s="12"/>
      <c r="CZT35" s="12"/>
      <c r="CZU35" s="12"/>
      <c r="CZV35" s="12"/>
      <c r="CZW35" s="12"/>
      <c r="CZX35" s="12"/>
      <c r="CZY35" s="12"/>
      <c r="CZZ35" s="12"/>
      <c r="DAA35" s="12"/>
      <c r="DAB35" s="12"/>
      <c r="DAC35" s="12"/>
      <c r="DAD35" s="12"/>
      <c r="DAE35" s="12"/>
      <c r="DAF35" s="12"/>
      <c r="DAG35" s="12"/>
      <c r="DAH35" s="12"/>
      <c r="DAI35" s="12"/>
      <c r="DAJ35" s="12"/>
      <c r="DAK35" s="12"/>
      <c r="DAL35" s="12"/>
      <c r="DAM35" s="12"/>
      <c r="DAN35" s="12"/>
      <c r="DAO35" s="12"/>
      <c r="DAP35" s="12"/>
      <c r="DAQ35" s="12"/>
      <c r="DAR35" s="12"/>
      <c r="DAS35" s="12"/>
      <c r="DAT35" s="12"/>
      <c r="DAU35" s="12"/>
      <c r="DAV35" s="12"/>
      <c r="DAW35" s="12"/>
      <c r="DAX35" s="12"/>
      <c r="DAY35" s="12"/>
      <c r="DAZ35" s="12"/>
      <c r="DBA35" s="12"/>
      <c r="DBB35" s="12"/>
      <c r="DBC35" s="12"/>
      <c r="DBD35" s="12"/>
      <c r="DBE35" s="12"/>
      <c r="DBF35" s="12"/>
      <c r="DBG35" s="12"/>
      <c r="DBH35" s="12"/>
      <c r="DBI35" s="12"/>
      <c r="DBJ35" s="12"/>
      <c r="DBK35" s="12"/>
      <c r="DBL35" s="12"/>
      <c r="DBM35" s="12"/>
    </row>
    <row r="36" spans="1:2769" s="11" customFormat="1" ht="227" customHeight="1">
      <c r="A36" s="80" t="s">
        <v>114</v>
      </c>
      <c r="B36" s="89" t="s">
        <v>392</v>
      </c>
      <c r="C36" s="80" t="s">
        <v>48</v>
      </c>
      <c r="D36" s="80" t="s">
        <v>1196</v>
      </c>
      <c r="E36" s="80" t="s">
        <v>356</v>
      </c>
      <c r="F36" s="80" t="s">
        <v>102</v>
      </c>
      <c r="G36" s="80" t="s">
        <v>171</v>
      </c>
      <c r="H36" s="80" t="s">
        <v>1300</v>
      </c>
      <c r="I36" s="80" t="s">
        <v>199</v>
      </c>
      <c r="J36" s="80" t="s">
        <v>199</v>
      </c>
      <c r="K36" s="80" t="s">
        <v>77</v>
      </c>
      <c r="L36" s="80" t="s">
        <v>83</v>
      </c>
      <c r="M36" s="90">
        <v>42474</v>
      </c>
      <c r="N36" s="80" t="s">
        <v>95</v>
      </c>
      <c r="O36" s="80">
        <v>-25.448799999999999</v>
      </c>
      <c r="P36" s="80">
        <v>30.833300000000001</v>
      </c>
      <c r="Q36" s="80" t="s">
        <v>1974</v>
      </c>
      <c r="R36" s="80" t="s">
        <v>199</v>
      </c>
      <c r="S36" s="80" t="s">
        <v>80</v>
      </c>
      <c r="T36" s="80" t="s">
        <v>136</v>
      </c>
      <c r="U36" s="80" t="s">
        <v>38</v>
      </c>
      <c r="V36" s="80" t="s">
        <v>127</v>
      </c>
      <c r="W36" s="80" t="s">
        <v>44</v>
      </c>
      <c r="X36" s="80" t="s">
        <v>82</v>
      </c>
      <c r="Y36" s="80" t="s">
        <v>199</v>
      </c>
      <c r="Z36" s="80" t="s">
        <v>199</v>
      </c>
      <c r="AA36" s="89" t="s">
        <v>157</v>
      </c>
      <c r="AB36" s="89" t="s">
        <v>307</v>
      </c>
      <c r="AC36" s="80" t="s">
        <v>1149</v>
      </c>
      <c r="AD36" s="80" t="s">
        <v>36</v>
      </c>
      <c r="AE36" s="80" t="s">
        <v>199</v>
      </c>
      <c r="AF36" s="80" t="s">
        <v>199</v>
      </c>
      <c r="AG36" s="80" t="s">
        <v>199</v>
      </c>
      <c r="AH36" s="80" t="s">
        <v>199</v>
      </c>
      <c r="AI36" s="80" t="s">
        <v>199</v>
      </c>
      <c r="AJ36" s="80" t="s">
        <v>199</v>
      </c>
      <c r="AK36" s="80" t="s">
        <v>199</v>
      </c>
      <c r="AL36" s="80" t="s">
        <v>199</v>
      </c>
      <c r="AM36" s="80"/>
      <c r="AN36" s="80" t="s">
        <v>22</v>
      </c>
      <c r="AO36" s="80" t="s">
        <v>83</v>
      </c>
      <c r="AP36" s="80" t="s">
        <v>1337</v>
      </c>
      <c r="AQ36" s="80" t="s">
        <v>46</v>
      </c>
      <c r="AR36" s="80" t="s">
        <v>199</v>
      </c>
      <c r="AS36" s="80" t="s">
        <v>199</v>
      </c>
      <c r="AT36" s="90" t="s">
        <v>199</v>
      </c>
      <c r="AU36" s="80" t="s">
        <v>101</v>
      </c>
      <c r="AV36" s="80" t="s">
        <v>2117</v>
      </c>
      <c r="AW36" s="95" t="s">
        <v>1644</v>
      </c>
      <c r="AX36" s="80" t="s">
        <v>105</v>
      </c>
      <c r="AY36" s="80" t="s">
        <v>138</v>
      </c>
      <c r="AZ36" s="80" t="s">
        <v>539</v>
      </c>
      <c r="BA36" s="80"/>
      <c r="BB36" s="80" t="s">
        <v>94</v>
      </c>
      <c r="BC36" s="94">
        <v>42474</v>
      </c>
      <c r="BD36" s="12"/>
      <c r="BE36" s="12"/>
      <c r="BF36" s="12"/>
      <c r="BG36" s="12"/>
      <c r="BH36" s="12"/>
      <c r="BI36" s="12"/>
      <c r="BJ36" s="12"/>
      <c r="BK36" s="12"/>
      <c r="BL36" s="12"/>
      <c r="BM36" s="12"/>
      <c r="BN36" s="12"/>
      <c r="BO36" s="12"/>
      <c r="BP36" s="12"/>
      <c r="BQ36" s="12"/>
      <c r="BR36" s="12"/>
      <c r="BS36" s="12"/>
      <c r="BT36" s="12"/>
      <c r="BU36" s="12"/>
      <c r="BV36" s="12"/>
      <c r="BW36" s="12"/>
      <c r="BX36" s="12"/>
      <c r="BY36" s="12"/>
      <c r="BZ36" s="12"/>
      <c r="CA36" s="12"/>
      <c r="CB36" s="12"/>
      <c r="CC36" s="12"/>
      <c r="CD36" s="12"/>
      <c r="CE36" s="12"/>
      <c r="CF36" s="12"/>
      <c r="CG36" s="12"/>
      <c r="CH36" s="12"/>
      <c r="CI36" s="12"/>
      <c r="CJ36" s="12"/>
      <c r="CK36" s="12"/>
      <c r="CL36" s="12"/>
      <c r="CM36" s="12"/>
      <c r="CN36" s="12"/>
      <c r="CO36" s="12"/>
      <c r="CP36" s="12"/>
      <c r="CQ36" s="12"/>
      <c r="CR36" s="12"/>
      <c r="CS36" s="12"/>
      <c r="CT36" s="12"/>
      <c r="CU36" s="12"/>
      <c r="CV36" s="12"/>
      <c r="CW36" s="12"/>
      <c r="CX36" s="12"/>
      <c r="CY36" s="12"/>
      <c r="CZ36" s="12"/>
      <c r="DA36" s="12"/>
      <c r="DB36" s="12"/>
      <c r="DC36" s="12"/>
      <c r="DD36" s="12"/>
      <c r="DE36" s="12"/>
      <c r="DF36" s="12"/>
      <c r="DG36" s="12"/>
      <c r="DH36" s="12"/>
      <c r="DI36" s="12"/>
      <c r="DJ36" s="12"/>
      <c r="DK36" s="12"/>
      <c r="DL36" s="12"/>
      <c r="DM36" s="12"/>
      <c r="DN36" s="12"/>
      <c r="DO36" s="12"/>
      <c r="DP36" s="12"/>
      <c r="DQ36" s="12"/>
      <c r="DR36" s="12"/>
      <c r="DS36" s="12"/>
      <c r="DT36" s="12"/>
      <c r="DU36" s="12"/>
      <c r="DV36" s="12"/>
      <c r="DW36" s="12"/>
      <c r="DX36" s="12"/>
      <c r="DY36" s="12"/>
      <c r="DZ36" s="12"/>
      <c r="EA36" s="12"/>
      <c r="EB36" s="12"/>
      <c r="EC36" s="12"/>
      <c r="ED36" s="12"/>
      <c r="EE36" s="12"/>
      <c r="EF36" s="12"/>
      <c r="EG36" s="12"/>
      <c r="EH36" s="12"/>
      <c r="EI36" s="12"/>
      <c r="EJ36" s="12"/>
      <c r="EK36" s="12"/>
      <c r="EL36" s="12"/>
      <c r="EM36" s="12"/>
      <c r="EN36" s="12"/>
      <c r="EO36" s="12"/>
      <c r="EP36" s="12"/>
      <c r="EQ36" s="12"/>
      <c r="ER36" s="12"/>
      <c r="ES36" s="12"/>
      <c r="ET36" s="12"/>
      <c r="EU36" s="12"/>
      <c r="EV36" s="12"/>
      <c r="EW36" s="12"/>
      <c r="EX36" s="12"/>
      <c r="EY36" s="12"/>
      <c r="EZ36" s="12"/>
      <c r="FA36" s="12"/>
      <c r="FB36" s="12"/>
      <c r="FC36" s="12"/>
      <c r="FD36" s="12"/>
      <c r="FE36" s="12"/>
      <c r="FF36" s="12"/>
      <c r="FG36" s="12"/>
      <c r="FH36" s="12"/>
      <c r="FI36" s="12"/>
      <c r="FJ36" s="12"/>
      <c r="FK36" s="12"/>
      <c r="FL36" s="12"/>
      <c r="FM36" s="12"/>
      <c r="FN36" s="12"/>
      <c r="FO36" s="12"/>
      <c r="FP36" s="12"/>
      <c r="FQ36" s="12"/>
      <c r="FR36" s="12"/>
      <c r="FS36" s="12"/>
      <c r="FT36" s="12"/>
      <c r="FU36" s="12"/>
      <c r="FV36" s="12"/>
      <c r="FW36" s="12"/>
      <c r="FX36" s="12"/>
      <c r="FY36" s="12"/>
      <c r="FZ36" s="12"/>
      <c r="GA36" s="12"/>
      <c r="GB36" s="12"/>
      <c r="GC36" s="12"/>
      <c r="GD36" s="12"/>
      <c r="GE36" s="12"/>
      <c r="GF36" s="12"/>
      <c r="GG36" s="12"/>
      <c r="GH36" s="12"/>
      <c r="GI36" s="12"/>
      <c r="GJ36" s="12"/>
      <c r="GK36" s="12"/>
      <c r="GL36" s="12"/>
      <c r="GM36" s="12"/>
      <c r="GN36" s="12"/>
      <c r="GO36" s="12"/>
      <c r="GP36" s="12"/>
      <c r="GQ36" s="12"/>
      <c r="GR36" s="12"/>
      <c r="GS36" s="12"/>
      <c r="GT36" s="12"/>
      <c r="GU36" s="12"/>
      <c r="GV36" s="12"/>
      <c r="GW36" s="12"/>
      <c r="GX36" s="12"/>
      <c r="GY36" s="12"/>
      <c r="GZ36" s="12"/>
      <c r="HA36" s="12"/>
      <c r="HB36" s="12"/>
      <c r="HC36" s="12"/>
      <c r="HD36" s="12"/>
      <c r="HE36" s="12"/>
      <c r="HF36" s="12"/>
      <c r="HG36" s="12"/>
      <c r="HH36" s="12"/>
      <c r="HI36" s="12"/>
      <c r="HJ36" s="12"/>
      <c r="HK36" s="12"/>
      <c r="HL36" s="12"/>
      <c r="HM36" s="12"/>
      <c r="HN36" s="12"/>
      <c r="HO36" s="12"/>
      <c r="HP36" s="12"/>
      <c r="HQ36" s="12"/>
      <c r="HR36" s="12"/>
      <c r="HS36" s="12"/>
      <c r="HT36" s="12"/>
      <c r="HU36" s="12"/>
      <c r="HV36" s="12"/>
      <c r="HW36" s="12"/>
      <c r="HX36" s="12"/>
      <c r="HY36" s="12"/>
      <c r="HZ36" s="12"/>
      <c r="IA36" s="12"/>
      <c r="IB36" s="12"/>
      <c r="IC36" s="12"/>
      <c r="ID36" s="12"/>
      <c r="IE36" s="12"/>
      <c r="IF36" s="12"/>
      <c r="IG36" s="12"/>
      <c r="IH36" s="12"/>
      <c r="II36" s="12"/>
      <c r="IJ36" s="12"/>
      <c r="IK36" s="12"/>
      <c r="IL36" s="12"/>
      <c r="IM36" s="12"/>
      <c r="IN36" s="12"/>
      <c r="IO36" s="12"/>
      <c r="IP36" s="12"/>
      <c r="IQ36" s="12"/>
      <c r="IR36" s="12"/>
      <c r="IS36" s="12"/>
      <c r="IT36" s="12"/>
      <c r="IU36" s="12"/>
      <c r="IV36" s="12"/>
      <c r="IW36" s="12"/>
      <c r="IX36" s="12"/>
      <c r="IY36" s="12"/>
      <c r="IZ36" s="12"/>
      <c r="JA36" s="12"/>
      <c r="JB36" s="12"/>
      <c r="JC36" s="12"/>
      <c r="JD36" s="12"/>
      <c r="JE36" s="12"/>
      <c r="JF36" s="12"/>
      <c r="JG36" s="12"/>
      <c r="JH36" s="12"/>
      <c r="JI36" s="12"/>
      <c r="JJ36" s="12"/>
      <c r="JK36" s="12"/>
      <c r="JL36" s="12"/>
      <c r="JM36" s="12"/>
      <c r="JN36" s="12"/>
      <c r="JO36" s="12"/>
      <c r="JP36" s="12"/>
      <c r="JQ36" s="12"/>
      <c r="JR36" s="12"/>
      <c r="JS36" s="12"/>
      <c r="JT36" s="12"/>
      <c r="JU36" s="12"/>
      <c r="JV36" s="12"/>
      <c r="JW36" s="12"/>
      <c r="JX36" s="12"/>
      <c r="JY36" s="12"/>
      <c r="JZ36" s="12"/>
      <c r="KA36" s="12"/>
      <c r="KB36" s="12"/>
      <c r="KC36" s="12"/>
      <c r="KD36" s="12"/>
      <c r="KE36" s="12"/>
      <c r="KF36" s="12"/>
      <c r="KG36" s="12"/>
      <c r="KH36" s="12"/>
      <c r="KI36" s="12"/>
      <c r="KJ36" s="12"/>
      <c r="KK36" s="12"/>
      <c r="KL36" s="12"/>
      <c r="KM36" s="12"/>
      <c r="KN36" s="12"/>
      <c r="KO36" s="12"/>
      <c r="KP36" s="12"/>
      <c r="KQ36" s="12"/>
      <c r="KR36" s="12"/>
      <c r="KS36" s="12"/>
      <c r="KT36" s="12"/>
      <c r="KU36" s="12"/>
      <c r="KV36" s="12"/>
      <c r="KW36" s="12"/>
      <c r="KX36" s="12"/>
      <c r="KY36" s="12"/>
      <c r="KZ36" s="12"/>
      <c r="LA36" s="12"/>
      <c r="LB36" s="12"/>
      <c r="LC36" s="12"/>
      <c r="LD36" s="12"/>
      <c r="LE36" s="12"/>
      <c r="LF36" s="12"/>
      <c r="LG36" s="12"/>
      <c r="LH36" s="12"/>
      <c r="LI36" s="12"/>
      <c r="LJ36" s="12"/>
      <c r="LK36" s="12"/>
      <c r="LL36" s="12"/>
      <c r="LM36" s="12"/>
      <c r="LN36" s="12"/>
      <c r="LO36" s="12"/>
      <c r="LP36" s="12"/>
      <c r="LQ36" s="12"/>
      <c r="LR36" s="12"/>
      <c r="LS36" s="12"/>
      <c r="LT36" s="12"/>
      <c r="LU36" s="12"/>
      <c r="LV36" s="12"/>
      <c r="LW36" s="12"/>
      <c r="LX36" s="12"/>
      <c r="LY36" s="12"/>
      <c r="LZ36" s="12"/>
      <c r="MA36" s="12"/>
      <c r="MB36" s="12"/>
      <c r="MC36" s="12"/>
      <c r="MD36" s="12"/>
      <c r="ME36" s="12"/>
      <c r="MF36" s="12"/>
      <c r="MG36" s="12"/>
      <c r="MH36" s="12"/>
      <c r="MI36" s="12"/>
      <c r="MJ36" s="12"/>
      <c r="MK36" s="12"/>
      <c r="ML36" s="12"/>
      <c r="MM36" s="12"/>
      <c r="MN36" s="12"/>
      <c r="MO36" s="12"/>
      <c r="MP36" s="12"/>
      <c r="MQ36" s="12"/>
      <c r="MR36" s="12"/>
      <c r="MS36" s="12"/>
      <c r="MT36" s="12"/>
      <c r="MU36" s="12"/>
      <c r="MV36" s="12"/>
      <c r="MW36" s="12"/>
      <c r="MX36" s="12"/>
      <c r="MY36" s="12"/>
      <c r="MZ36" s="12"/>
      <c r="NA36" s="12"/>
      <c r="NB36" s="12"/>
      <c r="NC36" s="12"/>
      <c r="ND36" s="12"/>
      <c r="NE36" s="12"/>
      <c r="NF36" s="12"/>
      <c r="NG36" s="12"/>
      <c r="NH36" s="12"/>
      <c r="NI36" s="12"/>
      <c r="NJ36" s="12"/>
      <c r="NK36" s="12"/>
      <c r="NL36" s="12"/>
      <c r="NM36" s="12"/>
      <c r="NN36" s="12"/>
      <c r="NO36" s="12"/>
      <c r="NP36" s="12"/>
      <c r="NQ36" s="12"/>
      <c r="NR36" s="12"/>
      <c r="NS36" s="12"/>
      <c r="NT36" s="12"/>
      <c r="NU36" s="12"/>
      <c r="NV36" s="12"/>
      <c r="NW36" s="12"/>
      <c r="NX36" s="12"/>
      <c r="NY36" s="12"/>
      <c r="NZ36" s="12"/>
      <c r="OA36" s="12"/>
      <c r="OB36" s="12"/>
      <c r="OC36" s="12"/>
      <c r="OD36" s="12"/>
      <c r="OE36" s="12"/>
      <c r="OF36" s="12"/>
      <c r="OG36" s="12"/>
      <c r="OH36" s="12"/>
      <c r="OI36" s="12"/>
      <c r="OJ36" s="12"/>
      <c r="OK36" s="12"/>
      <c r="OL36" s="12"/>
      <c r="OM36" s="12"/>
      <c r="ON36" s="12"/>
      <c r="OO36" s="12"/>
      <c r="OP36" s="12"/>
      <c r="OQ36" s="12"/>
      <c r="OR36" s="12"/>
      <c r="OS36" s="12"/>
      <c r="OT36" s="12"/>
      <c r="OU36" s="12"/>
      <c r="OV36" s="12"/>
      <c r="OW36" s="12"/>
      <c r="OX36" s="12"/>
      <c r="OY36" s="12"/>
      <c r="OZ36" s="12"/>
      <c r="PA36" s="12"/>
      <c r="PB36" s="12"/>
      <c r="PC36" s="12"/>
      <c r="PD36" s="12"/>
      <c r="PE36" s="12"/>
      <c r="PF36" s="12"/>
      <c r="PG36" s="12"/>
      <c r="PH36" s="12"/>
      <c r="PI36" s="12"/>
      <c r="PJ36" s="12"/>
      <c r="PK36" s="12"/>
      <c r="PL36" s="12"/>
      <c r="PM36" s="12"/>
      <c r="PN36" s="12"/>
      <c r="PO36" s="12"/>
      <c r="PP36" s="12"/>
      <c r="PQ36" s="12"/>
      <c r="PR36" s="12"/>
      <c r="PS36" s="12"/>
      <c r="PT36" s="12"/>
      <c r="PU36" s="12"/>
      <c r="PV36" s="12"/>
      <c r="PW36" s="12"/>
      <c r="PX36" s="12"/>
      <c r="PY36" s="12"/>
      <c r="PZ36" s="12"/>
      <c r="QA36" s="12"/>
      <c r="QB36" s="12"/>
      <c r="QC36" s="12"/>
      <c r="QD36" s="12"/>
      <c r="QE36" s="12"/>
      <c r="QF36" s="12"/>
      <c r="QG36" s="12"/>
      <c r="QH36" s="12"/>
      <c r="QI36" s="12"/>
      <c r="QJ36" s="12"/>
      <c r="QK36" s="12"/>
      <c r="QL36" s="12"/>
      <c r="QM36" s="12"/>
      <c r="QN36" s="12"/>
      <c r="QO36" s="12"/>
      <c r="QP36" s="12"/>
      <c r="QQ36" s="12"/>
      <c r="QR36" s="12"/>
      <c r="QS36" s="12"/>
      <c r="QT36" s="12"/>
      <c r="QU36" s="12"/>
      <c r="QV36" s="12"/>
      <c r="QW36" s="12"/>
      <c r="QX36" s="12"/>
      <c r="QY36" s="12"/>
      <c r="QZ36" s="12"/>
      <c r="RA36" s="12"/>
      <c r="RB36" s="12"/>
      <c r="RC36" s="12"/>
      <c r="RD36" s="12"/>
      <c r="RE36" s="12"/>
      <c r="RF36" s="12"/>
      <c r="RG36" s="12"/>
      <c r="RH36" s="12"/>
      <c r="RI36" s="12"/>
      <c r="RJ36" s="12"/>
      <c r="RK36" s="12"/>
      <c r="RL36" s="12"/>
      <c r="RM36" s="12"/>
      <c r="RN36" s="12"/>
      <c r="RO36" s="12"/>
      <c r="RP36" s="12"/>
      <c r="RQ36" s="12"/>
      <c r="RR36" s="12"/>
      <c r="RS36" s="12"/>
      <c r="RT36" s="12"/>
      <c r="RU36" s="12"/>
      <c r="RV36" s="12"/>
      <c r="RW36" s="12"/>
      <c r="RX36" s="12"/>
      <c r="RY36" s="12"/>
      <c r="RZ36" s="12"/>
      <c r="SA36" s="12"/>
      <c r="SB36" s="12"/>
      <c r="SC36" s="12"/>
      <c r="SD36" s="12"/>
      <c r="SE36" s="12"/>
      <c r="SF36" s="12"/>
      <c r="SG36" s="12"/>
      <c r="SH36" s="12"/>
      <c r="SI36" s="12"/>
      <c r="SJ36" s="12"/>
      <c r="SK36" s="12"/>
      <c r="SL36" s="12"/>
      <c r="SM36" s="12"/>
      <c r="SN36" s="12"/>
      <c r="SO36" s="12"/>
      <c r="SP36" s="12"/>
      <c r="SQ36" s="12"/>
      <c r="SR36" s="12"/>
      <c r="SS36" s="12"/>
      <c r="ST36" s="12"/>
      <c r="SU36" s="12"/>
      <c r="SV36" s="12"/>
      <c r="SW36" s="12"/>
      <c r="SX36" s="12"/>
      <c r="SY36" s="12"/>
      <c r="SZ36" s="12"/>
      <c r="TA36" s="12"/>
      <c r="TB36" s="12"/>
      <c r="TC36" s="12"/>
      <c r="TD36" s="12"/>
      <c r="TE36" s="12"/>
      <c r="TF36" s="12"/>
      <c r="TG36" s="12"/>
      <c r="TH36" s="12"/>
      <c r="TI36" s="12"/>
      <c r="TJ36" s="12"/>
      <c r="TK36" s="12"/>
      <c r="TL36" s="12"/>
      <c r="TM36" s="12"/>
      <c r="TN36" s="12"/>
      <c r="TO36" s="12"/>
      <c r="TP36" s="12"/>
      <c r="TQ36" s="12"/>
      <c r="TR36" s="12"/>
      <c r="TS36" s="12"/>
      <c r="TT36" s="12"/>
      <c r="TU36" s="12"/>
      <c r="TV36" s="12"/>
      <c r="TW36" s="12"/>
      <c r="TX36" s="12"/>
      <c r="TY36" s="12"/>
      <c r="TZ36" s="12"/>
      <c r="UA36" s="12"/>
      <c r="UB36" s="12"/>
      <c r="UC36" s="12"/>
      <c r="UD36" s="12"/>
      <c r="UE36" s="12"/>
      <c r="UF36" s="12"/>
      <c r="UG36" s="12"/>
      <c r="UH36" s="12"/>
      <c r="UI36" s="12"/>
      <c r="UJ36" s="12"/>
      <c r="UK36" s="12"/>
      <c r="UL36" s="12"/>
      <c r="UM36" s="12"/>
      <c r="UN36" s="12"/>
      <c r="UO36" s="12"/>
      <c r="UP36" s="12"/>
      <c r="UQ36" s="12"/>
      <c r="UR36" s="12"/>
      <c r="US36" s="12"/>
      <c r="UT36" s="12"/>
      <c r="UU36" s="12"/>
      <c r="UV36" s="12"/>
      <c r="UW36" s="12"/>
      <c r="UX36" s="12"/>
      <c r="UY36" s="12"/>
      <c r="UZ36" s="12"/>
      <c r="VA36" s="12"/>
      <c r="VB36" s="12"/>
      <c r="VC36" s="12"/>
      <c r="VD36" s="12"/>
      <c r="VE36" s="12"/>
      <c r="VF36" s="12"/>
      <c r="VG36" s="12"/>
      <c r="VH36" s="12"/>
      <c r="VI36" s="12"/>
      <c r="VJ36" s="12"/>
      <c r="VK36" s="12"/>
      <c r="VL36" s="12"/>
      <c r="VM36" s="12"/>
      <c r="VN36" s="12"/>
      <c r="VO36" s="12"/>
      <c r="VP36" s="12"/>
      <c r="VQ36" s="12"/>
      <c r="VR36" s="12"/>
      <c r="VS36" s="12"/>
      <c r="VT36" s="12"/>
      <c r="VU36" s="12"/>
      <c r="VV36" s="12"/>
      <c r="VW36" s="12"/>
      <c r="VX36" s="12"/>
      <c r="VY36" s="12"/>
      <c r="VZ36" s="12"/>
      <c r="WA36" s="12"/>
      <c r="WB36" s="12"/>
      <c r="WC36" s="12"/>
      <c r="WD36" s="12"/>
      <c r="WE36" s="12"/>
      <c r="WF36" s="12"/>
      <c r="WG36" s="12"/>
      <c r="WH36" s="12"/>
      <c r="WI36" s="12"/>
      <c r="WJ36" s="12"/>
      <c r="WK36" s="12"/>
      <c r="WL36" s="12"/>
      <c r="WM36" s="12"/>
      <c r="WN36" s="12"/>
      <c r="WO36" s="12"/>
      <c r="WP36" s="12"/>
      <c r="WQ36" s="12"/>
      <c r="WR36" s="12"/>
      <c r="WS36" s="12"/>
      <c r="WT36" s="12"/>
      <c r="WU36" s="12"/>
      <c r="WV36" s="12"/>
      <c r="WW36" s="12"/>
      <c r="WX36" s="12"/>
      <c r="WY36" s="12"/>
      <c r="WZ36" s="12"/>
      <c r="XA36" s="12"/>
      <c r="XB36" s="12"/>
      <c r="XC36" s="12"/>
      <c r="XD36" s="12"/>
      <c r="XE36" s="12"/>
      <c r="XF36" s="12"/>
      <c r="XG36" s="12"/>
      <c r="XH36" s="12"/>
      <c r="XI36" s="12"/>
      <c r="XJ36" s="12"/>
      <c r="XK36" s="12"/>
      <c r="XL36" s="12"/>
      <c r="XM36" s="12"/>
      <c r="XN36" s="12"/>
      <c r="XO36" s="12"/>
      <c r="XP36" s="12"/>
      <c r="XQ36" s="12"/>
      <c r="XR36" s="12"/>
      <c r="XS36" s="12"/>
      <c r="XT36" s="12"/>
      <c r="XU36" s="12"/>
      <c r="XV36" s="12"/>
      <c r="XW36" s="12"/>
      <c r="XX36" s="12"/>
      <c r="XY36" s="12"/>
      <c r="XZ36" s="12"/>
      <c r="YA36" s="12"/>
      <c r="YB36" s="12"/>
      <c r="YC36" s="12"/>
      <c r="YD36" s="12"/>
      <c r="YE36" s="12"/>
      <c r="YF36" s="12"/>
      <c r="YG36" s="12"/>
      <c r="YH36" s="12"/>
      <c r="YI36" s="12"/>
      <c r="YJ36" s="12"/>
      <c r="YK36" s="12"/>
      <c r="YL36" s="12"/>
      <c r="YM36" s="12"/>
      <c r="YN36" s="12"/>
      <c r="YO36" s="12"/>
      <c r="YP36" s="12"/>
      <c r="YQ36" s="12"/>
      <c r="YR36" s="12"/>
      <c r="YS36" s="12"/>
      <c r="YT36" s="12"/>
      <c r="YU36" s="12"/>
      <c r="YV36" s="12"/>
      <c r="YW36" s="12"/>
      <c r="YX36" s="12"/>
      <c r="YY36" s="12"/>
      <c r="YZ36" s="12"/>
      <c r="ZA36" s="12"/>
      <c r="ZB36" s="12"/>
      <c r="ZC36" s="12"/>
      <c r="ZD36" s="12"/>
      <c r="ZE36" s="12"/>
      <c r="ZF36" s="12"/>
      <c r="ZG36" s="12"/>
      <c r="ZH36" s="12"/>
      <c r="ZI36" s="12"/>
      <c r="ZJ36" s="12"/>
      <c r="ZK36" s="12"/>
      <c r="ZL36" s="12"/>
      <c r="ZM36" s="12"/>
      <c r="ZN36" s="12"/>
      <c r="ZO36" s="12"/>
      <c r="ZP36" s="12"/>
      <c r="ZQ36" s="12"/>
      <c r="ZR36" s="12"/>
      <c r="ZS36" s="12"/>
      <c r="ZT36" s="12"/>
      <c r="ZU36" s="12"/>
      <c r="ZV36" s="12"/>
      <c r="ZW36" s="12"/>
      <c r="ZX36" s="12"/>
      <c r="ZY36" s="12"/>
      <c r="ZZ36" s="12"/>
      <c r="AAA36" s="12"/>
      <c r="AAB36" s="12"/>
      <c r="AAC36" s="12"/>
      <c r="AAD36" s="12"/>
      <c r="AAE36" s="12"/>
      <c r="AAF36" s="12"/>
      <c r="AAG36" s="12"/>
      <c r="AAH36" s="12"/>
      <c r="AAI36" s="12"/>
      <c r="AAJ36" s="12"/>
      <c r="AAK36" s="12"/>
      <c r="AAL36" s="12"/>
      <c r="AAM36" s="12"/>
      <c r="AAN36" s="12"/>
      <c r="AAO36" s="12"/>
      <c r="AAP36" s="12"/>
      <c r="AAQ36" s="12"/>
      <c r="AAR36" s="12"/>
      <c r="AAS36" s="12"/>
      <c r="AAT36" s="12"/>
      <c r="AAU36" s="12"/>
      <c r="AAV36" s="12"/>
      <c r="AAW36" s="12"/>
      <c r="AAX36" s="12"/>
      <c r="AAY36" s="12"/>
      <c r="AAZ36" s="12"/>
      <c r="ABA36" s="12"/>
      <c r="ABB36" s="12"/>
      <c r="ABC36" s="12"/>
      <c r="ABD36" s="12"/>
      <c r="ABE36" s="12"/>
      <c r="ABF36" s="12"/>
      <c r="ABG36" s="12"/>
      <c r="ABH36" s="12"/>
      <c r="ABI36" s="12"/>
      <c r="ABJ36" s="12"/>
      <c r="ABK36" s="12"/>
      <c r="ABL36" s="12"/>
      <c r="ABM36" s="12"/>
      <c r="ABN36" s="12"/>
      <c r="ABO36" s="12"/>
      <c r="ABP36" s="12"/>
      <c r="ABQ36" s="12"/>
      <c r="ABR36" s="12"/>
      <c r="ABS36" s="12"/>
      <c r="ABT36" s="12"/>
      <c r="ABU36" s="12"/>
      <c r="ABV36" s="12"/>
      <c r="ABW36" s="12"/>
      <c r="ABX36" s="12"/>
      <c r="ABY36" s="12"/>
      <c r="ABZ36" s="12"/>
      <c r="ACA36" s="12"/>
      <c r="ACB36" s="12"/>
      <c r="ACC36" s="12"/>
      <c r="ACD36" s="12"/>
      <c r="ACE36" s="12"/>
      <c r="ACF36" s="12"/>
      <c r="ACG36" s="12"/>
      <c r="ACH36" s="12"/>
      <c r="ACI36" s="12"/>
      <c r="ACJ36" s="12"/>
      <c r="ACK36" s="12"/>
      <c r="ACL36" s="12"/>
      <c r="ACM36" s="12"/>
      <c r="ACN36" s="12"/>
      <c r="ACO36" s="12"/>
      <c r="ACP36" s="12"/>
      <c r="ACQ36" s="12"/>
      <c r="ACR36" s="12"/>
      <c r="ACS36" s="12"/>
      <c r="ACT36" s="12"/>
      <c r="ACU36" s="12"/>
      <c r="ACV36" s="12"/>
      <c r="ACW36" s="12"/>
      <c r="ACX36" s="12"/>
      <c r="ACY36" s="12"/>
      <c r="ACZ36" s="12"/>
      <c r="ADA36" s="12"/>
      <c r="ADB36" s="12"/>
      <c r="ADC36" s="12"/>
      <c r="ADD36" s="12"/>
      <c r="ADE36" s="12"/>
      <c r="ADF36" s="12"/>
      <c r="ADG36" s="12"/>
      <c r="ADH36" s="12"/>
      <c r="ADI36" s="12"/>
      <c r="ADJ36" s="12"/>
      <c r="ADK36" s="12"/>
      <c r="ADL36" s="12"/>
      <c r="ADM36" s="12"/>
      <c r="ADN36" s="12"/>
      <c r="ADO36" s="12"/>
      <c r="ADP36" s="12"/>
      <c r="ADQ36" s="12"/>
      <c r="ADR36" s="12"/>
      <c r="ADS36" s="12"/>
      <c r="ADT36" s="12"/>
      <c r="ADU36" s="12"/>
      <c r="ADV36" s="12"/>
      <c r="ADW36" s="12"/>
      <c r="ADX36" s="12"/>
      <c r="ADY36" s="12"/>
      <c r="ADZ36" s="12"/>
      <c r="AEA36" s="12"/>
      <c r="AEB36" s="12"/>
      <c r="AEC36" s="12"/>
      <c r="AED36" s="12"/>
      <c r="AEE36" s="12"/>
      <c r="AEF36" s="12"/>
      <c r="AEG36" s="12"/>
      <c r="AEH36" s="12"/>
      <c r="AEI36" s="12"/>
      <c r="AEJ36" s="12"/>
      <c r="AEK36" s="12"/>
      <c r="AEL36" s="12"/>
      <c r="AEM36" s="12"/>
      <c r="AEN36" s="12"/>
      <c r="AEO36" s="12"/>
      <c r="AEP36" s="12"/>
      <c r="AEQ36" s="12"/>
      <c r="AER36" s="12"/>
      <c r="AES36" s="12"/>
      <c r="AET36" s="12"/>
      <c r="AEU36" s="12"/>
      <c r="AEV36" s="12"/>
      <c r="AEW36" s="12"/>
      <c r="AEX36" s="12"/>
      <c r="AEY36" s="12"/>
      <c r="AEZ36" s="12"/>
      <c r="AFA36" s="12"/>
      <c r="AFB36" s="12"/>
      <c r="AFC36" s="12"/>
      <c r="AFD36" s="12"/>
      <c r="AFE36" s="12"/>
      <c r="AFF36" s="12"/>
      <c r="AFG36" s="12"/>
      <c r="AFH36" s="12"/>
      <c r="AFI36" s="12"/>
      <c r="AFJ36" s="12"/>
      <c r="AFK36" s="12"/>
      <c r="AFL36" s="12"/>
      <c r="AFM36" s="12"/>
      <c r="AFN36" s="12"/>
      <c r="AFO36" s="12"/>
      <c r="AFP36" s="12"/>
      <c r="AFQ36" s="12"/>
      <c r="AFR36" s="12"/>
      <c r="AFS36" s="12"/>
      <c r="AFT36" s="12"/>
      <c r="AFU36" s="12"/>
      <c r="AFV36" s="12"/>
      <c r="AFW36" s="12"/>
      <c r="AFX36" s="12"/>
      <c r="AFY36" s="12"/>
      <c r="AFZ36" s="12"/>
      <c r="AGA36" s="12"/>
      <c r="AGB36" s="12"/>
      <c r="AGC36" s="12"/>
      <c r="AGD36" s="12"/>
      <c r="AGE36" s="12"/>
      <c r="AGF36" s="12"/>
      <c r="AGG36" s="12"/>
      <c r="AGH36" s="12"/>
      <c r="AGI36" s="12"/>
      <c r="AGJ36" s="12"/>
      <c r="AGK36" s="12"/>
      <c r="AGL36" s="12"/>
      <c r="AGM36" s="12"/>
      <c r="AGN36" s="12"/>
      <c r="AGO36" s="12"/>
      <c r="AGP36" s="12"/>
      <c r="AGQ36" s="12"/>
      <c r="AGR36" s="12"/>
      <c r="AGS36" s="12"/>
      <c r="AGT36" s="12"/>
      <c r="AGU36" s="12"/>
      <c r="AGV36" s="12"/>
      <c r="AGW36" s="12"/>
      <c r="AGX36" s="12"/>
      <c r="AGY36" s="12"/>
      <c r="AGZ36" s="12"/>
      <c r="AHA36" s="12"/>
      <c r="AHB36" s="12"/>
      <c r="AHC36" s="12"/>
      <c r="AHD36" s="12"/>
      <c r="AHE36" s="12"/>
      <c r="AHF36" s="12"/>
      <c r="AHG36" s="12"/>
      <c r="AHH36" s="12"/>
      <c r="AHI36" s="12"/>
      <c r="AHJ36" s="12"/>
      <c r="AHK36" s="12"/>
      <c r="AHL36" s="12"/>
      <c r="AHM36" s="12"/>
      <c r="AHN36" s="12"/>
      <c r="AHO36" s="12"/>
      <c r="AHP36" s="12"/>
      <c r="AHQ36" s="12"/>
      <c r="AHR36" s="12"/>
      <c r="AHS36" s="12"/>
      <c r="AHT36" s="12"/>
      <c r="AHU36" s="12"/>
      <c r="AHV36" s="12"/>
      <c r="AHW36" s="12"/>
      <c r="AHX36" s="12"/>
      <c r="AHY36" s="12"/>
      <c r="AHZ36" s="12"/>
      <c r="AIA36" s="12"/>
      <c r="AIB36" s="12"/>
      <c r="AIC36" s="12"/>
      <c r="AID36" s="12"/>
      <c r="AIE36" s="12"/>
      <c r="AIF36" s="12"/>
      <c r="AIG36" s="12"/>
      <c r="AIH36" s="12"/>
      <c r="AII36" s="12"/>
      <c r="AIJ36" s="12"/>
      <c r="AIK36" s="12"/>
      <c r="AIL36" s="12"/>
      <c r="AIM36" s="12"/>
      <c r="AIN36" s="12"/>
      <c r="AIO36" s="12"/>
      <c r="AIP36" s="12"/>
      <c r="AIQ36" s="12"/>
      <c r="AIR36" s="12"/>
      <c r="AIS36" s="12"/>
      <c r="AIT36" s="12"/>
      <c r="AIU36" s="12"/>
      <c r="AIV36" s="12"/>
      <c r="AIW36" s="12"/>
      <c r="AIX36" s="12"/>
      <c r="AIY36" s="12"/>
      <c r="AIZ36" s="12"/>
      <c r="AJA36" s="12"/>
      <c r="AJB36" s="12"/>
      <c r="AJC36" s="12"/>
      <c r="AJD36" s="12"/>
      <c r="AJE36" s="12"/>
      <c r="AJF36" s="12"/>
      <c r="AJG36" s="12"/>
      <c r="AJH36" s="12"/>
      <c r="AJI36" s="12"/>
      <c r="AJJ36" s="12"/>
      <c r="AJK36" s="12"/>
      <c r="AJL36" s="12"/>
      <c r="AJM36" s="12"/>
      <c r="AJN36" s="12"/>
      <c r="AJO36" s="12"/>
      <c r="AJP36" s="12"/>
      <c r="AJQ36" s="12"/>
      <c r="AJR36" s="12"/>
      <c r="AJS36" s="12"/>
      <c r="AJT36" s="12"/>
      <c r="AJU36" s="12"/>
      <c r="AJV36" s="12"/>
      <c r="AJW36" s="12"/>
      <c r="AJX36" s="12"/>
      <c r="AJY36" s="12"/>
      <c r="AJZ36" s="12"/>
      <c r="AKA36" s="12"/>
      <c r="AKB36" s="12"/>
      <c r="AKC36" s="12"/>
      <c r="AKD36" s="12"/>
      <c r="AKE36" s="12"/>
      <c r="AKF36" s="12"/>
      <c r="AKG36" s="12"/>
      <c r="AKH36" s="12"/>
      <c r="AKI36" s="12"/>
      <c r="AKJ36" s="12"/>
      <c r="AKK36" s="12"/>
      <c r="AKL36" s="12"/>
      <c r="AKM36" s="12"/>
      <c r="AKN36" s="12"/>
      <c r="AKO36" s="12"/>
      <c r="AKP36" s="12"/>
      <c r="AKQ36" s="12"/>
      <c r="AKR36" s="12"/>
      <c r="AKS36" s="12"/>
      <c r="AKT36" s="12"/>
      <c r="AKU36" s="12"/>
      <c r="AKV36" s="12"/>
      <c r="AKW36" s="12"/>
      <c r="AKX36" s="12"/>
      <c r="AKY36" s="12"/>
      <c r="AKZ36" s="12"/>
      <c r="ALA36" s="12"/>
      <c r="ALB36" s="12"/>
      <c r="ALC36" s="12"/>
      <c r="ALD36" s="12"/>
      <c r="ALE36" s="12"/>
      <c r="ALF36" s="12"/>
      <c r="ALG36" s="12"/>
      <c r="ALH36" s="12"/>
      <c r="ALI36" s="12"/>
      <c r="ALJ36" s="12"/>
      <c r="ALK36" s="12"/>
      <c r="ALL36" s="12"/>
      <c r="ALM36" s="12"/>
      <c r="ALN36" s="12"/>
      <c r="ALO36" s="12"/>
      <c r="ALP36" s="12"/>
      <c r="ALQ36" s="12"/>
      <c r="ALR36" s="12"/>
      <c r="ALS36" s="12"/>
      <c r="ALT36" s="12"/>
      <c r="ALU36" s="12"/>
      <c r="ALV36" s="12"/>
      <c r="ALW36" s="12"/>
      <c r="ALX36" s="12"/>
      <c r="ALY36" s="12"/>
      <c r="ALZ36" s="12"/>
      <c r="AMA36" s="12"/>
      <c r="AMB36" s="12"/>
      <c r="AMC36" s="12"/>
      <c r="AMD36" s="12"/>
      <c r="AME36" s="12"/>
      <c r="AMF36" s="12"/>
      <c r="AMG36" s="12"/>
      <c r="AMH36" s="12"/>
      <c r="AMI36" s="12"/>
      <c r="AMJ36" s="12"/>
      <c r="AMK36" s="12"/>
      <c r="AML36" s="12"/>
      <c r="AMM36" s="12"/>
      <c r="AMN36" s="12"/>
      <c r="AMO36" s="12"/>
      <c r="AMP36" s="12"/>
      <c r="AMQ36" s="12"/>
      <c r="AMR36" s="12"/>
      <c r="AMS36" s="12"/>
      <c r="AMT36" s="12"/>
      <c r="AMU36" s="12"/>
      <c r="AMV36" s="12"/>
      <c r="AMW36" s="12"/>
      <c r="AMX36" s="12"/>
      <c r="AMY36" s="12"/>
      <c r="AMZ36" s="12"/>
      <c r="ANA36" s="12"/>
      <c r="ANB36" s="12"/>
      <c r="ANC36" s="12"/>
      <c r="AND36" s="12"/>
      <c r="ANE36" s="12"/>
      <c r="ANF36" s="12"/>
      <c r="ANG36" s="12"/>
      <c r="ANH36" s="12"/>
      <c r="ANI36" s="12"/>
      <c r="ANJ36" s="12"/>
      <c r="ANK36" s="12"/>
      <c r="ANL36" s="12"/>
      <c r="ANM36" s="12"/>
      <c r="ANN36" s="12"/>
      <c r="ANO36" s="12"/>
      <c r="ANP36" s="12"/>
      <c r="ANQ36" s="12"/>
      <c r="ANR36" s="12"/>
      <c r="ANS36" s="12"/>
      <c r="ANT36" s="12"/>
      <c r="ANU36" s="12"/>
      <c r="ANV36" s="12"/>
      <c r="ANW36" s="12"/>
      <c r="ANX36" s="12"/>
      <c r="ANY36" s="12"/>
      <c r="ANZ36" s="12"/>
      <c r="AOA36" s="12"/>
      <c r="AOB36" s="12"/>
      <c r="AOC36" s="12"/>
      <c r="AOD36" s="12"/>
      <c r="AOE36" s="12"/>
      <c r="AOF36" s="12"/>
      <c r="AOG36" s="12"/>
      <c r="AOH36" s="12"/>
      <c r="AOI36" s="12"/>
      <c r="AOJ36" s="12"/>
      <c r="AOK36" s="12"/>
      <c r="AOL36" s="12"/>
      <c r="AOM36" s="12"/>
      <c r="AON36" s="12"/>
      <c r="AOO36" s="12"/>
      <c r="AOP36" s="12"/>
      <c r="AOQ36" s="12"/>
      <c r="AOR36" s="12"/>
      <c r="AOS36" s="12"/>
      <c r="AOT36" s="12"/>
      <c r="AOU36" s="12"/>
      <c r="AOV36" s="12"/>
      <c r="AOW36" s="12"/>
      <c r="AOX36" s="12"/>
      <c r="AOY36" s="12"/>
      <c r="AOZ36" s="12"/>
      <c r="APA36" s="12"/>
      <c r="APB36" s="12"/>
      <c r="APC36" s="12"/>
      <c r="APD36" s="12"/>
      <c r="APE36" s="12"/>
      <c r="APF36" s="12"/>
      <c r="APG36" s="12"/>
      <c r="APH36" s="12"/>
      <c r="API36" s="12"/>
      <c r="APJ36" s="12"/>
      <c r="APK36" s="12"/>
      <c r="APL36" s="12"/>
      <c r="APM36" s="12"/>
      <c r="APN36" s="12"/>
      <c r="APO36" s="12"/>
      <c r="APP36" s="12"/>
      <c r="APQ36" s="12"/>
      <c r="APR36" s="12"/>
      <c r="APS36" s="12"/>
      <c r="APT36" s="12"/>
      <c r="APU36" s="12"/>
      <c r="APV36" s="12"/>
      <c r="APW36" s="12"/>
      <c r="APX36" s="12"/>
      <c r="APY36" s="12"/>
      <c r="APZ36" s="12"/>
      <c r="AQA36" s="12"/>
      <c r="AQB36" s="12"/>
      <c r="AQC36" s="12"/>
      <c r="AQD36" s="12"/>
      <c r="AQE36" s="12"/>
      <c r="AQF36" s="12"/>
      <c r="AQG36" s="12"/>
      <c r="AQH36" s="12"/>
      <c r="AQI36" s="12"/>
      <c r="AQJ36" s="12"/>
      <c r="AQK36" s="12"/>
      <c r="AQL36" s="12"/>
      <c r="AQM36" s="12"/>
      <c r="AQN36" s="12"/>
      <c r="AQO36" s="12"/>
      <c r="AQP36" s="12"/>
      <c r="AQQ36" s="12"/>
      <c r="AQR36" s="12"/>
      <c r="AQS36" s="12"/>
      <c r="AQT36" s="12"/>
      <c r="AQU36" s="12"/>
      <c r="AQV36" s="12"/>
      <c r="AQW36" s="12"/>
      <c r="AQX36" s="12"/>
      <c r="AQY36" s="12"/>
      <c r="AQZ36" s="12"/>
      <c r="ARA36" s="12"/>
      <c r="ARB36" s="12"/>
      <c r="ARC36" s="12"/>
      <c r="ARD36" s="12"/>
      <c r="ARE36" s="12"/>
      <c r="ARF36" s="12"/>
      <c r="ARG36" s="12"/>
      <c r="ARH36" s="12"/>
      <c r="ARI36" s="12"/>
      <c r="ARJ36" s="12"/>
      <c r="ARK36" s="12"/>
      <c r="ARL36" s="12"/>
      <c r="ARM36" s="12"/>
      <c r="ARN36" s="12"/>
      <c r="ARO36" s="12"/>
      <c r="ARP36" s="12"/>
      <c r="ARQ36" s="12"/>
      <c r="ARR36" s="12"/>
      <c r="ARS36" s="12"/>
      <c r="ART36" s="12"/>
      <c r="ARU36" s="12"/>
      <c r="ARV36" s="12"/>
      <c r="ARW36" s="12"/>
      <c r="ARX36" s="12"/>
      <c r="ARY36" s="12"/>
      <c r="ARZ36" s="12"/>
      <c r="ASA36" s="12"/>
      <c r="ASB36" s="12"/>
      <c r="ASC36" s="12"/>
      <c r="ASD36" s="12"/>
      <c r="ASE36" s="12"/>
      <c r="ASF36" s="12"/>
      <c r="ASG36" s="12"/>
      <c r="ASH36" s="12"/>
      <c r="ASI36" s="12"/>
      <c r="ASJ36" s="12"/>
      <c r="ASK36" s="12"/>
      <c r="ASL36" s="12"/>
      <c r="ASM36" s="12"/>
      <c r="ASN36" s="12"/>
      <c r="ASO36" s="12"/>
      <c r="ASP36" s="12"/>
      <c r="ASQ36" s="12"/>
      <c r="ASR36" s="12"/>
      <c r="ASS36" s="12"/>
      <c r="AST36" s="12"/>
      <c r="ASU36" s="12"/>
      <c r="ASV36" s="12"/>
      <c r="ASW36" s="12"/>
      <c r="ASX36" s="12"/>
      <c r="ASY36" s="12"/>
      <c r="ASZ36" s="12"/>
      <c r="ATA36" s="12"/>
      <c r="ATB36" s="12"/>
      <c r="ATC36" s="12"/>
      <c r="ATD36" s="12"/>
      <c r="ATE36" s="12"/>
      <c r="ATF36" s="12"/>
      <c r="ATG36" s="12"/>
      <c r="ATH36" s="12"/>
      <c r="ATI36" s="12"/>
      <c r="ATJ36" s="12"/>
      <c r="ATK36" s="12"/>
      <c r="ATL36" s="12"/>
      <c r="ATM36" s="12"/>
      <c r="ATN36" s="12"/>
      <c r="ATO36" s="12"/>
      <c r="ATP36" s="12"/>
      <c r="ATQ36" s="12"/>
      <c r="ATR36" s="12"/>
      <c r="ATS36" s="12"/>
      <c r="ATT36" s="12"/>
      <c r="ATU36" s="12"/>
      <c r="ATV36" s="12"/>
      <c r="ATW36" s="12"/>
      <c r="ATX36" s="12"/>
      <c r="ATY36" s="12"/>
      <c r="ATZ36" s="12"/>
      <c r="AUA36" s="12"/>
      <c r="AUB36" s="12"/>
      <c r="AUC36" s="12"/>
      <c r="AUD36" s="12"/>
      <c r="AUE36" s="12"/>
      <c r="AUF36" s="12"/>
      <c r="AUG36" s="12"/>
      <c r="AUH36" s="12"/>
      <c r="AUI36" s="12"/>
      <c r="AUJ36" s="12"/>
      <c r="AUK36" s="12"/>
      <c r="AUL36" s="12"/>
      <c r="AUM36" s="12"/>
      <c r="AUN36" s="12"/>
      <c r="AUO36" s="12"/>
      <c r="AUP36" s="12"/>
      <c r="AUQ36" s="12"/>
      <c r="AUR36" s="12"/>
      <c r="AUS36" s="12"/>
      <c r="AUT36" s="12"/>
      <c r="AUU36" s="12"/>
      <c r="AUV36" s="12"/>
      <c r="AUW36" s="12"/>
      <c r="AUX36" s="12"/>
      <c r="AUY36" s="12"/>
      <c r="AUZ36" s="12"/>
      <c r="AVA36" s="12"/>
      <c r="AVB36" s="12"/>
      <c r="AVC36" s="12"/>
      <c r="AVD36" s="12"/>
      <c r="AVE36" s="12"/>
      <c r="AVF36" s="12"/>
      <c r="AVG36" s="12"/>
      <c r="AVH36" s="12"/>
      <c r="AVI36" s="12"/>
      <c r="AVJ36" s="12"/>
      <c r="AVK36" s="12"/>
      <c r="AVL36" s="12"/>
      <c r="AVM36" s="12"/>
      <c r="AVN36" s="12"/>
      <c r="AVO36" s="12"/>
      <c r="AVP36" s="12"/>
      <c r="AVQ36" s="12"/>
      <c r="AVR36" s="12"/>
      <c r="AVS36" s="12"/>
      <c r="AVT36" s="12"/>
      <c r="AVU36" s="12"/>
      <c r="AVV36" s="12"/>
      <c r="AVW36" s="12"/>
      <c r="AVX36" s="12"/>
      <c r="AVY36" s="12"/>
      <c r="AVZ36" s="12"/>
      <c r="AWA36" s="12"/>
      <c r="AWB36" s="12"/>
      <c r="AWC36" s="12"/>
      <c r="AWD36" s="12"/>
      <c r="AWE36" s="12"/>
      <c r="AWF36" s="12"/>
      <c r="AWG36" s="12"/>
      <c r="AWH36" s="12"/>
      <c r="AWI36" s="12"/>
      <c r="AWJ36" s="12"/>
      <c r="AWK36" s="12"/>
      <c r="AWL36" s="12"/>
      <c r="AWM36" s="12"/>
      <c r="AWN36" s="12"/>
      <c r="AWO36" s="12"/>
      <c r="AWP36" s="12"/>
      <c r="AWQ36" s="12"/>
      <c r="AWR36" s="12"/>
      <c r="AWS36" s="12"/>
      <c r="AWT36" s="12"/>
      <c r="AWU36" s="12"/>
      <c r="AWV36" s="12"/>
      <c r="AWW36" s="12"/>
      <c r="AWX36" s="12"/>
      <c r="AWY36" s="12"/>
      <c r="AWZ36" s="12"/>
      <c r="AXA36" s="12"/>
      <c r="AXB36" s="12"/>
      <c r="AXC36" s="12"/>
      <c r="AXD36" s="12"/>
      <c r="AXE36" s="12"/>
      <c r="AXF36" s="12"/>
      <c r="AXG36" s="12"/>
      <c r="AXH36" s="12"/>
      <c r="AXI36" s="12"/>
      <c r="AXJ36" s="12"/>
      <c r="AXK36" s="12"/>
      <c r="AXL36" s="12"/>
      <c r="AXM36" s="12"/>
      <c r="AXN36" s="12"/>
      <c r="AXO36" s="12"/>
      <c r="AXP36" s="12"/>
      <c r="AXQ36" s="12"/>
      <c r="AXR36" s="12"/>
      <c r="AXS36" s="12"/>
      <c r="AXT36" s="12"/>
      <c r="AXU36" s="12"/>
      <c r="AXV36" s="12"/>
      <c r="AXW36" s="12"/>
      <c r="AXX36" s="12"/>
      <c r="AXY36" s="12"/>
      <c r="AXZ36" s="12"/>
      <c r="AYA36" s="12"/>
      <c r="AYB36" s="12"/>
      <c r="AYC36" s="12"/>
      <c r="AYD36" s="12"/>
      <c r="AYE36" s="12"/>
      <c r="AYF36" s="12"/>
      <c r="AYG36" s="12"/>
      <c r="AYH36" s="12"/>
      <c r="AYI36" s="12"/>
      <c r="AYJ36" s="12"/>
      <c r="AYK36" s="12"/>
      <c r="AYL36" s="12"/>
      <c r="AYM36" s="12"/>
      <c r="AYN36" s="12"/>
      <c r="AYO36" s="12"/>
      <c r="AYP36" s="12"/>
      <c r="AYQ36" s="12"/>
      <c r="AYR36" s="12"/>
      <c r="AYS36" s="12"/>
      <c r="AYT36" s="12"/>
      <c r="AYU36" s="12"/>
      <c r="AYV36" s="12"/>
      <c r="AYW36" s="12"/>
      <c r="AYX36" s="12"/>
      <c r="AYY36" s="12"/>
      <c r="AYZ36" s="12"/>
      <c r="AZA36" s="12"/>
      <c r="AZB36" s="12"/>
      <c r="AZC36" s="12"/>
      <c r="AZD36" s="12"/>
      <c r="AZE36" s="12"/>
      <c r="AZF36" s="12"/>
      <c r="AZG36" s="12"/>
      <c r="AZH36" s="12"/>
      <c r="AZI36" s="12"/>
      <c r="AZJ36" s="12"/>
      <c r="AZK36" s="12"/>
      <c r="AZL36" s="12"/>
      <c r="AZM36" s="12"/>
      <c r="AZN36" s="12"/>
      <c r="AZO36" s="12"/>
      <c r="AZP36" s="12"/>
      <c r="AZQ36" s="12"/>
      <c r="AZR36" s="12"/>
      <c r="AZS36" s="12"/>
      <c r="AZT36" s="12"/>
      <c r="AZU36" s="12"/>
      <c r="AZV36" s="12"/>
      <c r="AZW36" s="12"/>
      <c r="AZX36" s="12"/>
      <c r="AZY36" s="12"/>
      <c r="AZZ36" s="12"/>
      <c r="BAA36" s="12"/>
      <c r="BAB36" s="12"/>
      <c r="BAC36" s="12"/>
      <c r="BAD36" s="12"/>
      <c r="BAE36" s="12"/>
      <c r="BAF36" s="12"/>
      <c r="BAG36" s="12"/>
      <c r="BAH36" s="12"/>
      <c r="BAI36" s="12"/>
      <c r="BAJ36" s="12"/>
      <c r="BAK36" s="12"/>
      <c r="BAL36" s="12"/>
      <c r="BAM36" s="12"/>
      <c r="BAN36" s="12"/>
      <c r="BAO36" s="12"/>
      <c r="BAP36" s="12"/>
      <c r="BAQ36" s="12"/>
      <c r="BAR36" s="12"/>
      <c r="BAS36" s="12"/>
      <c r="BAT36" s="12"/>
      <c r="BAU36" s="12"/>
      <c r="BAV36" s="12"/>
      <c r="BAW36" s="12"/>
      <c r="BAX36" s="12"/>
      <c r="BAY36" s="12"/>
      <c r="BAZ36" s="12"/>
      <c r="BBA36" s="12"/>
      <c r="BBB36" s="12"/>
      <c r="BBC36" s="12"/>
      <c r="BBD36" s="12"/>
      <c r="BBE36" s="12"/>
      <c r="BBF36" s="12"/>
      <c r="BBG36" s="12"/>
      <c r="BBH36" s="12"/>
      <c r="BBI36" s="12"/>
      <c r="BBJ36" s="12"/>
      <c r="BBK36" s="12"/>
      <c r="BBL36" s="12"/>
      <c r="BBM36" s="12"/>
      <c r="BBN36" s="12"/>
      <c r="BBO36" s="12"/>
      <c r="BBP36" s="12"/>
      <c r="BBQ36" s="12"/>
      <c r="BBR36" s="12"/>
      <c r="BBS36" s="12"/>
      <c r="BBT36" s="12"/>
      <c r="BBU36" s="12"/>
      <c r="BBV36" s="12"/>
      <c r="BBW36" s="12"/>
      <c r="BBX36" s="12"/>
      <c r="BBY36" s="12"/>
      <c r="BBZ36" s="12"/>
      <c r="BCA36" s="12"/>
      <c r="BCB36" s="12"/>
      <c r="BCC36" s="12"/>
      <c r="BCD36" s="12"/>
      <c r="BCE36" s="12"/>
      <c r="BCF36" s="12"/>
      <c r="BCG36" s="12"/>
      <c r="BCH36" s="12"/>
      <c r="BCI36" s="12"/>
      <c r="BCJ36" s="12"/>
      <c r="BCK36" s="12"/>
      <c r="BCL36" s="12"/>
      <c r="BCM36" s="12"/>
      <c r="BCN36" s="12"/>
      <c r="BCO36" s="12"/>
      <c r="BCP36" s="12"/>
      <c r="BCQ36" s="12"/>
      <c r="BCR36" s="12"/>
      <c r="BCS36" s="12"/>
      <c r="BCT36" s="12"/>
      <c r="BCU36" s="12"/>
      <c r="BCV36" s="12"/>
      <c r="BCW36" s="12"/>
      <c r="BCX36" s="12"/>
      <c r="BCY36" s="12"/>
      <c r="BCZ36" s="12"/>
      <c r="BDA36" s="12"/>
      <c r="BDB36" s="12"/>
      <c r="BDC36" s="12"/>
      <c r="BDD36" s="12"/>
      <c r="BDE36" s="12"/>
      <c r="BDF36" s="12"/>
      <c r="BDG36" s="12"/>
      <c r="BDH36" s="12"/>
      <c r="BDI36" s="12"/>
      <c r="BDJ36" s="12"/>
      <c r="BDK36" s="12"/>
      <c r="BDL36" s="12"/>
      <c r="BDM36" s="12"/>
      <c r="BDN36" s="12"/>
      <c r="BDO36" s="12"/>
      <c r="BDP36" s="12"/>
      <c r="BDQ36" s="12"/>
      <c r="BDR36" s="12"/>
      <c r="BDS36" s="12"/>
      <c r="BDT36" s="12"/>
      <c r="BDU36" s="12"/>
      <c r="BDV36" s="12"/>
      <c r="BDW36" s="12"/>
      <c r="BDX36" s="12"/>
      <c r="BDY36" s="12"/>
      <c r="BDZ36" s="12"/>
      <c r="BEA36" s="12"/>
      <c r="BEB36" s="12"/>
      <c r="BEC36" s="12"/>
      <c r="BED36" s="12"/>
      <c r="BEE36" s="12"/>
      <c r="BEF36" s="12"/>
      <c r="BEG36" s="12"/>
      <c r="BEH36" s="12"/>
      <c r="BEI36" s="12"/>
      <c r="BEJ36" s="12"/>
      <c r="BEK36" s="12"/>
      <c r="BEL36" s="12"/>
      <c r="BEM36" s="12"/>
      <c r="BEN36" s="12"/>
      <c r="BEO36" s="12"/>
      <c r="BEP36" s="12"/>
      <c r="BEQ36" s="12"/>
      <c r="BER36" s="12"/>
      <c r="BES36" s="12"/>
      <c r="BET36" s="12"/>
      <c r="BEU36" s="12"/>
      <c r="BEV36" s="12"/>
      <c r="BEW36" s="12"/>
      <c r="BEX36" s="12"/>
      <c r="BEY36" s="12"/>
      <c r="BEZ36" s="12"/>
      <c r="BFA36" s="12"/>
      <c r="BFB36" s="12"/>
      <c r="BFC36" s="12"/>
      <c r="BFD36" s="12"/>
      <c r="BFE36" s="12"/>
      <c r="BFF36" s="12"/>
      <c r="BFG36" s="12"/>
      <c r="BFH36" s="12"/>
      <c r="BFI36" s="12"/>
      <c r="BFJ36" s="12"/>
      <c r="BFK36" s="12"/>
      <c r="BFL36" s="12"/>
      <c r="BFM36" s="12"/>
      <c r="BFN36" s="12"/>
      <c r="BFO36" s="12"/>
      <c r="BFP36" s="12"/>
      <c r="BFQ36" s="12"/>
      <c r="BFR36" s="12"/>
      <c r="BFS36" s="12"/>
      <c r="BFT36" s="12"/>
      <c r="BFU36" s="12"/>
      <c r="BFV36" s="12"/>
      <c r="BFW36" s="12"/>
      <c r="BFX36" s="12"/>
      <c r="BFY36" s="12"/>
      <c r="BFZ36" s="12"/>
      <c r="BGA36" s="12"/>
      <c r="BGB36" s="12"/>
      <c r="BGC36" s="12"/>
      <c r="BGD36" s="12"/>
      <c r="BGE36" s="12"/>
      <c r="BGF36" s="12"/>
      <c r="BGG36" s="12"/>
      <c r="BGH36" s="12"/>
      <c r="BGI36" s="12"/>
      <c r="BGJ36" s="12"/>
      <c r="BGK36" s="12"/>
      <c r="BGL36" s="12"/>
      <c r="BGM36" s="12"/>
      <c r="BGN36" s="12"/>
      <c r="BGO36" s="12"/>
      <c r="BGP36" s="12"/>
      <c r="BGQ36" s="12"/>
      <c r="BGR36" s="12"/>
      <c r="BGS36" s="12"/>
      <c r="BGT36" s="12"/>
      <c r="BGU36" s="12"/>
      <c r="BGV36" s="12"/>
      <c r="BGW36" s="12"/>
      <c r="BGX36" s="12"/>
      <c r="BGY36" s="12"/>
      <c r="BGZ36" s="12"/>
      <c r="BHA36" s="12"/>
      <c r="BHB36" s="12"/>
      <c r="BHC36" s="12"/>
      <c r="BHD36" s="12"/>
      <c r="BHE36" s="12"/>
      <c r="BHF36" s="12"/>
      <c r="BHG36" s="12"/>
      <c r="BHH36" s="12"/>
      <c r="BHI36" s="12"/>
      <c r="BHJ36" s="12"/>
      <c r="BHK36" s="12"/>
      <c r="BHL36" s="12"/>
      <c r="BHM36" s="12"/>
      <c r="BHN36" s="12"/>
      <c r="BHO36" s="12"/>
      <c r="BHP36" s="12"/>
      <c r="BHQ36" s="12"/>
      <c r="BHR36" s="12"/>
      <c r="BHS36" s="12"/>
      <c r="BHT36" s="12"/>
      <c r="BHU36" s="12"/>
      <c r="BHV36" s="12"/>
      <c r="BHW36" s="12"/>
      <c r="BHX36" s="12"/>
      <c r="BHY36" s="12"/>
      <c r="BHZ36" s="12"/>
      <c r="BIA36" s="12"/>
      <c r="BIB36" s="12"/>
      <c r="BIC36" s="12"/>
      <c r="BID36" s="12"/>
      <c r="BIE36" s="12"/>
      <c r="BIF36" s="12"/>
      <c r="BIG36" s="12"/>
      <c r="BIH36" s="12"/>
      <c r="BII36" s="12"/>
      <c r="BIJ36" s="12"/>
      <c r="BIK36" s="12"/>
      <c r="BIL36" s="12"/>
      <c r="BIM36" s="12"/>
      <c r="BIN36" s="12"/>
      <c r="BIO36" s="12"/>
      <c r="BIP36" s="12"/>
      <c r="BIQ36" s="12"/>
      <c r="BIR36" s="12"/>
      <c r="BIS36" s="12"/>
      <c r="BIT36" s="12"/>
      <c r="BIU36" s="12"/>
      <c r="BIV36" s="12"/>
      <c r="BIW36" s="12"/>
      <c r="BIX36" s="12"/>
      <c r="BIY36" s="12"/>
      <c r="BIZ36" s="12"/>
      <c r="BJA36" s="12"/>
      <c r="BJB36" s="12"/>
      <c r="BJC36" s="12"/>
      <c r="BJD36" s="12"/>
      <c r="BJE36" s="12"/>
      <c r="BJF36" s="12"/>
      <c r="BJG36" s="12"/>
      <c r="BJH36" s="12"/>
      <c r="BJI36" s="12"/>
      <c r="BJJ36" s="12"/>
      <c r="BJK36" s="12"/>
      <c r="BJL36" s="12"/>
      <c r="BJM36" s="12"/>
      <c r="BJN36" s="12"/>
      <c r="BJO36" s="12"/>
      <c r="BJP36" s="12"/>
      <c r="BJQ36" s="12"/>
      <c r="BJR36" s="12"/>
      <c r="BJS36" s="12"/>
      <c r="BJT36" s="12"/>
      <c r="BJU36" s="12"/>
      <c r="BJV36" s="12"/>
      <c r="BJW36" s="12"/>
      <c r="BJX36" s="12"/>
      <c r="BJY36" s="12"/>
      <c r="BJZ36" s="12"/>
      <c r="BKA36" s="12"/>
      <c r="BKB36" s="12"/>
      <c r="BKC36" s="12"/>
      <c r="BKD36" s="12"/>
      <c r="BKE36" s="12"/>
      <c r="BKF36" s="12"/>
      <c r="BKG36" s="12"/>
      <c r="BKH36" s="12"/>
      <c r="BKI36" s="12"/>
      <c r="BKJ36" s="12"/>
      <c r="BKK36" s="12"/>
      <c r="BKL36" s="12"/>
      <c r="BKM36" s="12"/>
      <c r="BKN36" s="12"/>
      <c r="BKO36" s="12"/>
      <c r="BKP36" s="12"/>
      <c r="BKQ36" s="12"/>
      <c r="BKR36" s="12"/>
      <c r="BKS36" s="12"/>
      <c r="BKT36" s="12"/>
      <c r="BKU36" s="12"/>
      <c r="BKV36" s="12"/>
      <c r="BKW36" s="12"/>
      <c r="BKX36" s="12"/>
      <c r="BKY36" s="12"/>
      <c r="BKZ36" s="12"/>
      <c r="BLA36" s="12"/>
      <c r="BLB36" s="12"/>
      <c r="BLC36" s="12"/>
      <c r="BLD36" s="12"/>
      <c r="BLE36" s="12"/>
      <c r="BLF36" s="12"/>
      <c r="BLG36" s="12"/>
      <c r="BLH36" s="12"/>
      <c r="BLI36" s="12"/>
      <c r="BLJ36" s="12"/>
      <c r="BLK36" s="12"/>
      <c r="BLL36" s="12"/>
      <c r="BLM36" s="12"/>
      <c r="BLN36" s="12"/>
      <c r="BLO36" s="12"/>
      <c r="BLP36" s="12"/>
      <c r="BLQ36" s="12"/>
      <c r="BLR36" s="12"/>
      <c r="BLS36" s="12"/>
      <c r="BLT36" s="12"/>
      <c r="BLU36" s="12"/>
      <c r="BLV36" s="12"/>
      <c r="BLW36" s="12"/>
      <c r="BLX36" s="12"/>
      <c r="BLY36" s="12"/>
      <c r="BLZ36" s="12"/>
      <c r="BMA36" s="12"/>
      <c r="BMB36" s="12"/>
      <c r="BMC36" s="12"/>
      <c r="BMD36" s="12"/>
      <c r="BME36" s="12"/>
      <c r="BMF36" s="12"/>
      <c r="BMG36" s="12"/>
      <c r="BMH36" s="12"/>
      <c r="BMI36" s="12"/>
      <c r="BMJ36" s="12"/>
      <c r="BMK36" s="12"/>
      <c r="BML36" s="12"/>
      <c r="BMM36" s="12"/>
      <c r="BMN36" s="12"/>
      <c r="BMO36" s="12"/>
      <c r="BMP36" s="12"/>
      <c r="BMQ36" s="12"/>
      <c r="BMR36" s="12"/>
      <c r="BMS36" s="12"/>
      <c r="BMT36" s="12"/>
      <c r="BMU36" s="12"/>
      <c r="BMV36" s="12"/>
      <c r="BMW36" s="12"/>
      <c r="BMX36" s="12"/>
      <c r="BMY36" s="12"/>
      <c r="BMZ36" s="12"/>
      <c r="BNA36" s="12"/>
      <c r="BNB36" s="12"/>
      <c r="BNC36" s="12"/>
      <c r="BND36" s="12"/>
      <c r="BNE36" s="12"/>
      <c r="BNF36" s="12"/>
      <c r="BNG36" s="12"/>
      <c r="BNH36" s="12"/>
      <c r="BNI36" s="12"/>
      <c r="BNJ36" s="12"/>
      <c r="BNK36" s="12"/>
      <c r="BNL36" s="12"/>
      <c r="BNM36" s="12"/>
      <c r="BNN36" s="12"/>
      <c r="BNO36" s="12"/>
      <c r="BNP36" s="12"/>
      <c r="BNQ36" s="12"/>
      <c r="BNR36" s="12"/>
      <c r="BNS36" s="12"/>
      <c r="BNT36" s="12"/>
      <c r="BNU36" s="12"/>
      <c r="BNV36" s="12"/>
      <c r="BNW36" s="12"/>
      <c r="BNX36" s="12"/>
      <c r="BNY36" s="12"/>
      <c r="BNZ36" s="12"/>
      <c r="BOA36" s="12"/>
      <c r="BOB36" s="12"/>
      <c r="BOC36" s="12"/>
      <c r="BOD36" s="12"/>
      <c r="BOE36" s="12"/>
      <c r="BOF36" s="12"/>
      <c r="BOG36" s="12"/>
      <c r="BOH36" s="12"/>
      <c r="BOI36" s="12"/>
      <c r="BOJ36" s="12"/>
      <c r="BOK36" s="12"/>
      <c r="BOL36" s="12"/>
      <c r="BOM36" s="12"/>
      <c r="BON36" s="12"/>
      <c r="BOO36" s="12"/>
      <c r="BOP36" s="12"/>
      <c r="BOQ36" s="12"/>
      <c r="BOR36" s="12"/>
      <c r="BOS36" s="12"/>
      <c r="BOT36" s="12"/>
      <c r="BOU36" s="12"/>
      <c r="BOV36" s="12"/>
      <c r="BOW36" s="12"/>
      <c r="BOX36" s="12"/>
      <c r="BOY36" s="12"/>
      <c r="BOZ36" s="12"/>
      <c r="BPA36" s="12"/>
      <c r="BPB36" s="12"/>
      <c r="BPC36" s="12"/>
      <c r="BPD36" s="12"/>
      <c r="BPE36" s="12"/>
      <c r="BPF36" s="12"/>
      <c r="BPG36" s="12"/>
      <c r="BPH36" s="12"/>
      <c r="BPI36" s="12"/>
      <c r="BPJ36" s="12"/>
      <c r="BPK36" s="12"/>
      <c r="BPL36" s="12"/>
      <c r="BPM36" s="12"/>
      <c r="BPN36" s="12"/>
      <c r="BPO36" s="12"/>
      <c r="BPP36" s="12"/>
      <c r="BPQ36" s="12"/>
      <c r="BPR36" s="12"/>
      <c r="BPS36" s="12"/>
      <c r="BPT36" s="12"/>
      <c r="BPU36" s="12"/>
      <c r="BPV36" s="12"/>
      <c r="BPW36" s="12"/>
      <c r="BPX36" s="12"/>
      <c r="BPY36" s="12"/>
      <c r="BPZ36" s="12"/>
      <c r="BQA36" s="12"/>
      <c r="BQB36" s="12"/>
      <c r="BQC36" s="12"/>
      <c r="BQD36" s="12"/>
      <c r="BQE36" s="12"/>
      <c r="BQF36" s="12"/>
      <c r="BQG36" s="12"/>
      <c r="BQH36" s="12"/>
      <c r="BQI36" s="12"/>
      <c r="BQJ36" s="12"/>
      <c r="BQK36" s="12"/>
      <c r="BQL36" s="12"/>
      <c r="BQM36" s="12"/>
      <c r="BQN36" s="12"/>
      <c r="BQO36" s="12"/>
      <c r="BQP36" s="12"/>
      <c r="BQQ36" s="12"/>
      <c r="BQR36" s="12"/>
      <c r="BQS36" s="12"/>
      <c r="BQT36" s="12"/>
      <c r="BQU36" s="12"/>
      <c r="BQV36" s="12"/>
      <c r="BQW36" s="12"/>
      <c r="BQX36" s="12"/>
      <c r="BQY36" s="12"/>
      <c r="BQZ36" s="12"/>
      <c r="BRA36" s="12"/>
      <c r="BRB36" s="12"/>
      <c r="BRC36" s="12"/>
      <c r="BRD36" s="12"/>
      <c r="BRE36" s="12"/>
      <c r="BRF36" s="12"/>
      <c r="BRG36" s="12"/>
      <c r="BRH36" s="12"/>
      <c r="BRI36" s="12"/>
      <c r="BRJ36" s="12"/>
      <c r="BRK36" s="12"/>
      <c r="BRL36" s="12"/>
      <c r="BRM36" s="12"/>
      <c r="BRN36" s="12"/>
      <c r="BRO36" s="12"/>
      <c r="BRP36" s="12"/>
      <c r="BRQ36" s="12"/>
      <c r="BRR36" s="12"/>
      <c r="BRS36" s="12"/>
      <c r="BRT36" s="12"/>
      <c r="BRU36" s="12"/>
      <c r="BRV36" s="12"/>
      <c r="BRW36" s="12"/>
      <c r="BRX36" s="12"/>
      <c r="BRY36" s="12"/>
      <c r="BRZ36" s="12"/>
      <c r="BSA36" s="12"/>
      <c r="BSB36" s="12"/>
      <c r="BSC36" s="12"/>
      <c r="BSD36" s="12"/>
      <c r="BSE36" s="12"/>
      <c r="BSF36" s="12"/>
      <c r="BSG36" s="12"/>
      <c r="BSH36" s="12"/>
      <c r="BSI36" s="12"/>
      <c r="BSJ36" s="12"/>
      <c r="BSK36" s="12"/>
      <c r="BSL36" s="12"/>
      <c r="BSM36" s="12"/>
      <c r="BSN36" s="12"/>
      <c r="BSO36" s="12"/>
      <c r="BSP36" s="12"/>
      <c r="BSQ36" s="12"/>
      <c r="BSR36" s="12"/>
      <c r="BSS36" s="12"/>
      <c r="BST36" s="12"/>
      <c r="BSU36" s="12"/>
      <c r="BSV36" s="12"/>
      <c r="BSW36" s="12"/>
      <c r="BSX36" s="12"/>
      <c r="BSY36" s="12"/>
      <c r="BSZ36" s="12"/>
      <c r="BTA36" s="12"/>
      <c r="BTB36" s="12"/>
      <c r="BTC36" s="12"/>
      <c r="BTD36" s="12"/>
      <c r="BTE36" s="12"/>
      <c r="BTF36" s="12"/>
      <c r="BTG36" s="12"/>
      <c r="BTH36" s="12"/>
      <c r="BTI36" s="12"/>
      <c r="BTJ36" s="12"/>
      <c r="BTK36" s="12"/>
      <c r="BTL36" s="12"/>
      <c r="BTM36" s="12"/>
      <c r="BTN36" s="12"/>
      <c r="BTO36" s="12"/>
      <c r="BTP36" s="12"/>
      <c r="BTQ36" s="12"/>
      <c r="BTR36" s="12"/>
      <c r="BTS36" s="12"/>
      <c r="BTT36" s="12"/>
      <c r="BTU36" s="12"/>
      <c r="BTV36" s="12"/>
      <c r="BTW36" s="12"/>
      <c r="BTX36" s="12"/>
      <c r="BTY36" s="12"/>
      <c r="BTZ36" s="12"/>
      <c r="BUA36" s="12"/>
      <c r="BUB36" s="12"/>
      <c r="BUC36" s="12"/>
      <c r="BUD36" s="12"/>
      <c r="BUE36" s="12"/>
      <c r="BUF36" s="12"/>
      <c r="BUG36" s="12"/>
      <c r="BUH36" s="12"/>
      <c r="BUI36" s="12"/>
      <c r="BUJ36" s="12"/>
      <c r="BUK36" s="12"/>
      <c r="BUL36" s="12"/>
      <c r="BUM36" s="12"/>
      <c r="BUN36" s="12"/>
      <c r="BUO36" s="12"/>
      <c r="BUP36" s="12"/>
      <c r="BUQ36" s="12"/>
      <c r="BUR36" s="12"/>
      <c r="BUS36" s="12"/>
      <c r="BUT36" s="12"/>
      <c r="BUU36" s="12"/>
      <c r="BUV36" s="12"/>
      <c r="BUW36" s="12"/>
      <c r="BUX36" s="12"/>
      <c r="BUY36" s="12"/>
      <c r="BUZ36" s="12"/>
      <c r="BVA36" s="12"/>
      <c r="BVB36" s="12"/>
      <c r="BVC36" s="12"/>
      <c r="BVD36" s="12"/>
      <c r="BVE36" s="12"/>
      <c r="BVF36" s="12"/>
      <c r="BVG36" s="12"/>
      <c r="BVH36" s="12"/>
      <c r="BVI36" s="12"/>
      <c r="BVJ36" s="12"/>
      <c r="BVK36" s="12"/>
      <c r="BVL36" s="12"/>
      <c r="BVM36" s="12"/>
      <c r="BVN36" s="12"/>
      <c r="BVO36" s="12"/>
      <c r="BVP36" s="12"/>
      <c r="BVQ36" s="12"/>
      <c r="BVR36" s="12"/>
      <c r="BVS36" s="12"/>
      <c r="BVT36" s="12"/>
      <c r="BVU36" s="12"/>
      <c r="BVV36" s="12"/>
      <c r="BVW36" s="12"/>
      <c r="BVX36" s="12"/>
      <c r="BVY36" s="12"/>
      <c r="BVZ36" s="12"/>
      <c r="BWA36" s="12"/>
      <c r="BWB36" s="12"/>
      <c r="BWC36" s="12"/>
      <c r="BWD36" s="12"/>
      <c r="BWE36" s="12"/>
      <c r="BWF36" s="12"/>
      <c r="BWG36" s="12"/>
      <c r="BWH36" s="12"/>
      <c r="BWI36" s="12"/>
      <c r="BWJ36" s="12"/>
      <c r="BWK36" s="12"/>
      <c r="BWL36" s="12"/>
      <c r="BWM36" s="12"/>
      <c r="BWN36" s="12"/>
      <c r="BWO36" s="12"/>
      <c r="BWP36" s="12"/>
      <c r="BWQ36" s="12"/>
      <c r="BWR36" s="12"/>
      <c r="BWS36" s="12"/>
      <c r="BWT36" s="12"/>
      <c r="BWU36" s="12"/>
      <c r="BWV36" s="12"/>
      <c r="BWW36" s="12"/>
      <c r="BWX36" s="12"/>
      <c r="BWY36" s="12"/>
      <c r="BWZ36" s="12"/>
      <c r="BXA36" s="12"/>
      <c r="BXB36" s="12"/>
      <c r="BXC36" s="12"/>
      <c r="BXD36" s="12"/>
      <c r="BXE36" s="12"/>
      <c r="BXF36" s="12"/>
      <c r="BXG36" s="12"/>
      <c r="BXH36" s="12"/>
      <c r="BXI36" s="12"/>
      <c r="BXJ36" s="12"/>
      <c r="BXK36" s="12"/>
      <c r="BXL36" s="12"/>
      <c r="BXM36" s="12"/>
      <c r="BXN36" s="12"/>
      <c r="BXO36" s="12"/>
      <c r="BXP36" s="12"/>
      <c r="BXQ36" s="12"/>
      <c r="BXR36" s="12"/>
      <c r="BXS36" s="12"/>
      <c r="BXT36" s="12"/>
      <c r="BXU36" s="12"/>
      <c r="BXV36" s="12"/>
      <c r="BXW36" s="12"/>
      <c r="BXX36" s="12"/>
      <c r="BXY36" s="12"/>
      <c r="BXZ36" s="12"/>
      <c r="BYA36" s="12"/>
      <c r="BYB36" s="12"/>
      <c r="BYC36" s="12"/>
      <c r="BYD36" s="12"/>
      <c r="BYE36" s="12"/>
      <c r="BYF36" s="12"/>
      <c r="BYG36" s="12"/>
      <c r="BYH36" s="12"/>
      <c r="BYI36" s="12"/>
      <c r="BYJ36" s="12"/>
      <c r="BYK36" s="12"/>
      <c r="BYL36" s="12"/>
      <c r="BYM36" s="12"/>
      <c r="BYN36" s="12"/>
      <c r="BYO36" s="12"/>
      <c r="BYP36" s="12"/>
      <c r="BYQ36" s="12"/>
      <c r="BYR36" s="12"/>
      <c r="BYS36" s="12"/>
      <c r="BYT36" s="12"/>
      <c r="BYU36" s="12"/>
      <c r="BYV36" s="12"/>
      <c r="BYW36" s="12"/>
      <c r="BYX36" s="12"/>
      <c r="BYY36" s="12"/>
      <c r="BYZ36" s="12"/>
      <c r="BZA36" s="12"/>
      <c r="BZB36" s="12"/>
      <c r="BZC36" s="12"/>
      <c r="BZD36" s="12"/>
      <c r="BZE36" s="12"/>
      <c r="BZF36" s="12"/>
      <c r="BZG36" s="12"/>
      <c r="BZH36" s="12"/>
      <c r="BZI36" s="12"/>
      <c r="BZJ36" s="12"/>
      <c r="BZK36" s="12"/>
      <c r="BZL36" s="12"/>
      <c r="BZM36" s="12"/>
      <c r="BZN36" s="12"/>
      <c r="BZO36" s="12"/>
      <c r="BZP36" s="12"/>
      <c r="BZQ36" s="12"/>
      <c r="BZR36" s="12"/>
      <c r="BZS36" s="12"/>
      <c r="BZT36" s="12"/>
      <c r="BZU36" s="12"/>
      <c r="BZV36" s="12"/>
      <c r="BZW36" s="12"/>
      <c r="BZX36" s="12"/>
      <c r="BZY36" s="12"/>
      <c r="BZZ36" s="12"/>
      <c r="CAA36" s="12"/>
      <c r="CAB36" s="12"/>
      <c r="CAC36" s="12"/>
      <c r="CAD36" s="12"/>
      <c r="CAE36" s="12"/>
      <c r="CAF36" s="12"/>
      <c r="CAG36" s="12"/>
      <c r="CAH36" s="12"/>
      <c r="CAI36" s="12"/>
      <c r="CAJ36" s="12"/>
      <c r="CAK36" s="12"/>
      <c r="CAL36" s="12"/>
      <c r="CAM36" s="12"/>
      <c r="CAN36" s="12"/>
      <c r="CAO36" s="12"/>
      <c r="CAP36" s="12"/>
      <c r="CAQ36" s="12"/>
      <c r="CAR36" s="12"/>
      <c r="CAS36" s="12"/>
      <c r="CAT36" s="12"/>
      <c r="CAU36" s="12"/>
      <c r="CAV36" s="12"/>
      <c r="CAW36" s="12"/>
      <c r="CAX36" s="12"/>
      <c r="CAY36" s="12"/>
      <c r="CAZ36" s="12"/>
      <c r="CBA36" s="12"/>
      <c r="CBB36" s="12"/>
      <c r="CBC36" s="12"/>
      <c r="CBD36" s="12"/>
      <c r="CBE36" s="12"/>
      <c r="CBF36" s="12"/>
      <c r="CBG36" s="12"/>
      <c r="CBH36" s="12"/>
      <c r="CBI36" s="12"/>
      <c r="CBJ36" s="12"/>
      <c r="CBK36" s="12"/>
      <c r="CBL36" s="12"/>
      <c r="CBM36" s="12"/>
      <c r="CBN36" s="12"/>
      <c r="CBO36" s="12"/>
      <c r="CBP36" s="12"/>
      <c r="CBQ36" s="12"/>
      <c r="CBR36" s="12"/>
      <c r="CBS36" s="12"/>
      <c r="CBT36" s="12"/>
      <c r="CBU36" s="12"/>
      <c r="CBV36" s="12"/>
      <c r="CBW36" s="12"/>
      <c r="CBX36" s="12"/>
      <c r="CBY36" s="12"/>
      <c r="CBZ36" s="12"/>
      <c r="CCA36" s="12"/>
      <c r="CCB36" s="12"/>
      <c r="CCC36" s="12"/>
      <c r="CCD36" s="12"/>
      <c r="CCE36" s="12"/>
      <c r="CCF36" s="12"/>
      <c r="CCG36" s="12"/>
      <c r="CCH36" s="12"/>
      <c r="CCI36" s="12"/>
      <c r="CCJ36" s="12"/>
      <c r="CCK36" s="12"/>
      <c r="CCL36" s="12"/>
      <c r="CCM36" s="12"/>
      <c r="CCN36" s="12"/>
      <c r="CCO36" s="12"/>
      <c r="CCP36" s="12"/>
      <c r="CCQ36" s="12"/>
      <c r="CCR36" s="12"/>
      <c r="CCS36" s="12"/>
      <c r="CCT36" s="12"/>
      <c r="CCU36" s="12"/>
      <c r="CCV36" s="12"/>
      <c r="CCW36" s="12"/>
      <c r="CCX36" s="12"/>
      <c r="CCY36" s="12"/>
      <c r="CCZ36" s="12"/>
      <c r="CDA36" s="12"/>
      <c r="CDB36" s="12"/>
      <c r="CDC36" s="12"/>
      <c r="CDD36" s="12"/>
      <c r="CDE36" s="12"/>
      <c r="CDF36" s="12"/>
      <c r="CDG36" s="12"/>
      <c r="CDH36" s="12"/>
      <c r="CDI36" s="12"/>
      <c r="CDJ36" s="12"/>
      <c r="CDK36" s="12"/>
      <c r="CDL36" s="12"/>
      <c r="CDM36" s="12"/>
      <c r="CDN36" s="12"/>
      <c r="CDO36" s="12"/>
      <c r="CDP36" s="12"/>
      <c r="CDQ36" s="12"/>
      <c r="CDR36" s="12"/>
      <c r="CDS36" s="12"/>
      <c r="CDT36" s="12"/>
      <c r="CDU36" s="12"/>
      <c r="CDV36" s="12"/>
      <c r="CDW36" s="12"/>
      <c r="CDX36" s="12"/>
      <c r="CDY36" s="12"/>
      <c r="CDZ36" s="12"/>
      <c r="CEA36" s="12"/>
      <c r="CEB36" s="12"/>
      <c r="CEC36" s="12"/>
      <c r="CED36" s="12"/>
      <c r="CEE36" s="12"/>
      <c r="CEF36" s="12"/>
      <c r="CEG36" s="12"/>
      <c r="CEH36" s="12"/>
      <c r="CEI36" s="12"/>
      <c r="CEJ36" s="12"/>
      <c r="CEK36" s="12"/>
      <c r="CEL36" s="12"/>
      <c r="CEM36" s="12"/>
      <c r="CEN36" s="12"/>
      <c r="CEO36" s="12"/>
      <c r="CEP36" s="12"/>
      <c r="CEQ36" s="12"/>
      <c r="CER36" s="12"/>
      <c r="CES36" s="12"/>
      <c r="CET36" s="12"/>
      <c r="CEU36" s="12"/>
      <c r="CEV36" s="12"/>
      <c r="CEW36" s="12"/>
      <c r="CEX36" s="12"/>
      <c r="CEY36" s="12"/>
      <c r="CEZ36" s="12"/>
      <c r="CFA36" s="12"/>
      <c r="CFB36" s="12"/>
      <c r="CFC36" s="12"/>
      <c r="CFD36" s="12"/>
      <c r="CFE36" s="12"/>
      <c r="CFF36" s="12"/>
      <c r="CFG36" s="12"/>
      <c r="CFH36" s="12"/>
      <c r="CFI36" s="12"/>
      <c r="CFJ36" s="12"/>
      <c r="CFK36" s="12"/>
      <c r="CFL36" s="12"/>
      <c r="CFM36" s="12"/>
      <c r="CFN36" s="12"/>
      <c r="CFO36" s="12"/>
      <c r="CFP36" s="12"/>
      <c r="CFQ36" s="12"/>
      <c r="CFR36" s="12"/>
      <c r="CFS36" s="12"/>
      <c r="CFT36" s="12"/>
      <c r="CFU36" s="12"/>
      <c r="CFV36" s="12"/>
      <c r="CFW36" s="12"/>
      <c r="CFX36" s="12"/>
      <c r="CFY36" s="12"/>
      <c r="CFZ36" s="12"/>
      <c r="CGA36" s="12"/>
      <c r="CGB36" s="12"/>
      <c r="CGC36" s="12"/>
      <c r="CGD36" s="12"/>
      <c r="CGE36" s="12"/>
      <c r="CGF36" s="12"/>
      <c r="CGG36" s="12"/>
      <c r="CGH36" s="12"/>
      <c r="CGI36" s="12"/>
      <c r="CGJ36" s="12"/>
      <c r="CGK36" s="12"/>
      <c r="CGL36" s="12"/>
      <c r="CGM36" s="12"/>
      <c r="CGN36" s="12"/>
      <c r="CGO36" s="12"/>
      <c r="CGP36" s="12"/>
      <c r="CGQ36" s="12"/>
      <c r="CGR36" s="12"/>
      <c r="CGS36" s="12"/>
      <c r="CGT36" s="12"/>
      <c r="CGU36" s="12"/>
      <c r="CGV36" s="12"/>
      <c r="CGW36" s="12"/>
      <c r="CGX36" s="12"/>
      <c r="CGY36" s="12"/>
      <c r="CGZ36" s="12"/>
      <c r="CHA36" s="12"/>
      <c r="CHB36" s="12"/>
      <c r="CHC36" s="12"/>
      <c r="CHD36" s="12"/>
      <c r="CHE36" s="12"/>
      <c r="CHF36" s="12"/>
      <c r="CHG36" s="12"/>
      <c r="CHH36" s="12"/>
      <c r="CHI36" s="12"/>
      <c r="CHJ36" s="12"/>
      <c r="CHK36" s="12"/>
      <c r="CHL36" s="12"/>
      <c r="CHM36" s="12"/>
      <c r="CHN36" s="12"/>
      <c r="CHO36" s="12"/>
      <c r="CHP36" s="12"/>
      <c r="CHQ36" s="12"/>
      <c r="CHR36" s="12"/>
      <c r="CHS36" s="12"/>
      <c r="CHT36" s="12"/>
      <c r="CHU36" s="12"/>
      <c r="CHV36" s="12"/>
      <c r="CHW36" s="12"/>
      <c r="CHX36" s="12"/>
      <c r="CHY36" s="12"/>
      <c r="CHZ36" s="12"/>
      <c r="CIA36" s="12"/>
      <c r="CIB36" s="12"/>
      <c r="CIC36" s="12"/>
      <c r="CID36" s="12"/>
      <c r="CIE36" s="12"/>
      <c r="CIF36" s="12"/>
      <c r="CIG36" s="12"/>
      <c r="CIH36" s="12"/>
      <c r="CII36" s="12"/>
      <c r="CIJ36" s="12"/>
      <c r="CIK36" s="12"/>
      <c r="CIL36" s="12"/>
      <c r="CIM36" s="12"/>
      <c r="CIN36" s="12"/>
      <c r="CIO36" s="12"/>
      <c r="CIP36" s="12"/>
      <c r="CIQ36" s="12"/>
      <c r="CIR36" s="12"/>
      <c r="CIS36" s="12"/>
      <c r="CIT36" s="12"/>
      <c r="CIU36" s="12"/>
      <c r="CIV36" s="12"/>
      <c r="CIW36" s="12"/>
      <c r="CIX36" s="12"/>
      <c r="CIY36" s="12"/>
      <c r="CIZ36" s="12"/>
      <c r="CJA36" s="12"/>
      <c r="CJB36" s="12"/>
      <c r="CJC36" s="12"/>
      <c r="CJD36" s="12"/>
      <c r="CJE36" s="12"/>
      <c r="CJF36" s="12"/>
      <c r="CJG36" s="12"/>
      <c r="CJH36" s="12"/>
      <c r="CJI36" s="12"/>
      <c r="CJJ36" s="12"/>
      <c r="CJK36" s="12"/>
      <c r="CJL36" s="12"/>
      <c r="CJM36" s="12"/>
      <c r="CJN36" s="12"/>
      <c r="CJO36" s="12"/>
      <c r="CJP36" s="12"/>
      <c r="CJQ36" s="12"/>
      <c r="CJR36" s="12"/>
      <c r="CJS36" s="12"/>
      <c r="CJT36" s="12"/>
      <c r="CJU36" s="12"/>
      <c r="CJV36" s="12"/>
      <c r="CJW36" s="12"/>
      <c r="CJX36" s="12"/>
      <c r="CJY36" s="12"/>
      <c r="CJZ36" s="12"/>
      <c r="CKA36" s="12"/>
      <c r="CKB36" s="12"/>
      <c r="CKC36" s="12"/>
      <c r="CKD36" s="12"/>
      <c r="CKE36" s="12"/>
      <c r="CKF36" s="12"/>
      <c r="CKG36" s="12"/>
      <c r="CKH36" s="12"/>
      <c r="CKI36" s="12"/>
      <c r="CKJ36" s="12"/>
      <c r="CKK36" s="12"/>
      <c r="CKL36" s="12"/>
      <c r="CKM36" s="12"/>
      <c r="CKN36" s="12"/>
      <c r="CKO36" s="12"/>
      <c r="CKP36" s="12"/>
      <c r="CKQ36" s="12"/>
      <c r="CKR36" s="12"/>
      <c r="CKS36" s="12"/>
      <c r="CKT36" s="12"/>
      <c r="CKU36" s="12"/>
      <c r="CKV36" s="12"/>
      <c r="CKW36" s="12"/>
      <c r="CKX36" s="12"/>
      <c r="CKY36" s="12"/>
      <c r="CKZ36" s="12"/>
      <c r="CLA36" s="12"/>
      <c r="CLB36" s="12"/>
      <c r="CLC36" s="12"/>
      <c r="CLD36" s="12"/>
      <c r="CLE36" s="12"/>
      <c r="CLF36" s="12"/>
      <c r="CLG36" s="12"/>
      <c r="CLH36" s="12"/>
      <c r="CLI36" s="12"/>
      <c r="CLJ36" s="12"/>
      <c r="CLK36" s="12"/>
      <c r="CLL36" s="12"/>
      <c r="CLM36" s="12"/>
      <c r="CLN36" s="12"/>
      <c r="CLO36" s="12"/>
      <c r="CLP36" s="12"/>
      <c r="CLQ36" s="12"/>
      <c r="CLR36" s="12"/>
      <c r="CLS36" s="12"/>
      <c r="CLT36" s="12"/>
      <c r="CLU36" s="12"/>
      <c r="CLV36" s="12"/>
      <c r="CLW36" s="12"/>
      <c r="CLX36" s="12"/>
      <c r="CLY36" s="12"/>
      <c r="CLZ36" s="12"/>
      <c r="CMA36" s="12"/>
      <c r="CMB36" s="12"/>
      <c r="CMC36" s="12"/>
      <c r="CMD36" s="12"/>
      <c r="CME36" s="12"/>
      <c r="CMF36" s="12"/>
      <c r="CMG36" s="12"/>
      <c r="CMH36" s="12"/>
      <c r="CMI36" s="12"/>
      <c r="CMJ36" s="12"/>
      <c r="CMK36" s="12"/>
      <c r="CML36" s="12"/>
      <c r="CMM36" s="12"/>
      <c r="CMN36" s="12"/>
      <c r="CMO36" s="12"/>
      <c r="CMP36" s="12"/>
      <c r="CMQ36" s="12"/>
      <c r="CMR36" s="12"/>
      <c r="CMS36" s="12"/>
      <c r="CMT36" s="12"/>
      <c r="CMU36" s="12"/>
      <c r="CMV36" s="12"/>
      <c r="CMW36" s="12"/>
      <c r="CMX36" s="12"/>
      <c r="CMY36" s="12"/>
      <c r="CMZ36" s="12"/>
      <c r="CNA36" s="12"/>
      <c r="CNB36" s="12"/>
      <c r="CNC36" s="12"/>
      <c r="CND36" s="12"/>
      <c r="CNE36" s="12"/>
      <c r="CNF36" s="12"/>
      <c r="CNG36" s="12"/>
      <c r="CNH36" s="12"/>
      <c r="CNI36" s="12"/>
      <c r="CNJ36" s="12"/>
      <c r="CNK36" s="12"/>
      <c r="CNL36" s="12"/>
      <c r="CNM36" s="12"/>
      <c r="CNN36" s="12"/>
      <c r="CNO36" s="12"/>
      <c r="CNP36" s="12"/>
      <c r="CNQ36" s="12"/>
      <c r="CNR36" s="12"/>
      <c r="CNS36" s="12"/>
      <c r="CNT36" s="12"/>
      <c r="CNU36" s="12"/>
      <c r="CNV36" s="12"/>
      <c r="CNW36" s="12"/>
      <c r="CNX36" s="12"/>
      <c r="CNY36" s="12"/>
      <c r="CNZ36" s="12"/>
      <c r="COA36" s="12"/>
      <c r="COB36" s="12"/>
      <c r="COC36" s="12"/>
      <c r="COD36" s="12"/>
      <c r="COE36" s="12"/>
      <c r="COF36" s="12"/>
      <c r="COG36" s="12"/>
      <c r="COH36" s="12"/>
      <c r="COI36" s="12"/>
      <c r="COJ36" s="12"/>
      <c r="COK36" s="12"/>
      <c r="COL36" s="12"/>
      <c r="COM36" s="12"/>
      <c r="CON36" s="12"/>
      <c r="COO36" s="12"/>
      <c r="COP36" s="12"/>
      <c r="COQ36" s="12"/>
      <c r="COR36" s="12"/>
      <c r="COS36" s="12"/>
      <c r="COT36" s="12"/>
      <c r="COU36" s="12"/>
      <c r="COV36" s="12"/>
      <c r="COW36" s="12"/>
      <c r="COX36" s="12"/>
      <c r="COY36" s="12"/>
      <c r="COZ36" s="12"/>
      <c r="CPA36" s="12"/>
      <c r="CPB36" s="12"/>
      <c r="CPC36" s="12"/>
      <c r="CPD36" s="12"/>
      <c r="CPE36" s="12"/>
      <c r="CPF36" s="12"/>
      <c r="CPG36" s="12"/>
      <c r="CPH36" s="12"/>
      <c r="CPI36" s="12"/>
      <c r="CPJ36" s="12"/>
      <c r="CPK36" s="12"/>
      <c r="CPL36" s="12"/>
      <c r="CPM36" s="12"/>
      <c r="CPN36" s="12"/>
      <c r="CPO36" s="12"/>
      <c r="CPP36" s="12"/>
      <c r="CPQ36" s="12"/>
      <c r="CPR36" s="12"/>
      <c r="CPS36" s="12"/>
      <c r="CPT36" s="12"/>
      <c r="CPU36" s="12"/>
      <c r="CPV36" s="12"/>
      <c r="CPW36" s="12"/>
      <c r="CPX36" s="12"/>
      <c r="CPY36" s="12"/>
      <c r="CPZ36" s="12"/>
      <c r="CQA36" s="12"/>
      <c r="CQB36" s="12"/>
      <c r="CQC36" s="12"/>
      <c r="CQD36" s="12"/>
      <c r="CQE36" s="12"/>
      <c r="CQF36" s="12"/>
      <c r="CQG36" s="12"/>
      <c r="CQH36" s="12"/>
      <c r="CQI36" s="12"/>
      <c r="CQJ36" s="12"/>
      <c r="CQK36" s="12"/>
      <c r="CQL36" s="12"/>
      <c r="CQM36" s="12"/>
      <c r="CQN36" s="12"/>
      <c r="CQO36" s="12"/>
      <c r="CQP36" s="12"/>
      <c r="CQQ36" s="12"/>
      <c r="CQR36" s="12"/>
      <c r="CQS36" s="12"/>
      <c r="CQT36" s="12"/>
      <c r="CQU36" s="12"/>
      <c r="CQV36" s="12"/>
      <c r="CQW36" s="12"/>
      <c r="CQX36" s="12"/>
      <c r="CQY36" s="12"/>
      <c r="CQZ36" s="12"/>
      <c r="CRA36" s="12"/>
      <c r="CRB36" s="12"/>
      <c r="CRC36" s="12"/>
      <c r="CRD36" s="12"/>
      <c r="CRE36" s="12"/>
      <c r="CRF36" s="12"/>
      <c r="CRG36" s="12"/>
      <c r="CRH36" s="12"/>
      <c r="CRI36" s="12"/>
      <c r="CRJ36" s="12"/>
      <c r="CRK36" s="12"/>
      <c r="CRL36" s="12"/>
      <c r="CRM36" s="12"/>
      <c r="CRN36" s="12"/>
      <c r="CRO36" s="12"/>
      <c r="CRP36" s="12"/>
      <c r="CRQ36" s="12"/>
      <c r="CRR36" s="12"/>
      <c r="CRS36" s="12"/>
      <c r="CRT36" s="12"/>
      <c r="CRU36" s="12"/>
      <c r="CRV36" s="12"/>
      <c r="CRW36" s="12"/>
      <c r="CRX36" s="12"/>
      <c r="CRY36" s="12"/>
      <c r="CRZ36" s="12"/>
      <c r="CSA36" s="12"/>
      <c r="CSB36" s="12"/>
      <c r="CSC36" s="12"/>
      <c r="CSD36" s="12"/>
      <c r="CSE36" s="12"/>
      <c r="CSF36" s="12"/>
      <c r="CSG36" s="12"/>
      <c r="CSH36" s="12"/>
      <c r="CSI36" s="12"/>
      <c r="CSJ36" s="12"/>
      <c r="CSK36" s="12"/>
      <c r="CSL36" s="12"/>
      <c r="CSM36" s="12"/>
      <c r="CSN36" s="12"/>
      <c r="CSO36" s="12"/>
      <c r="CSP36" s="12"/>
      <c r="CSQ36" s="12"/>
      <c r="CSR36" s="12"/>
      <c r="CSS36" s="12"/>
      <c r="CST36" s="12"/>
      <c r="CSU36" s="12"/>
      <c r="CSV36" s="12"/>
      <c r="CSW36" s="12"/>
      <c r="CSX36" s="12"/>
      <c r="CSY36" s="12"/>
      <c r="CSZ36" s="12"/>
      <c r="CTA36" s="12"/>
      <c r="CTB36" s="12"/>
      <c r="CTC36" s="12"/>
      <c r="CTD36" s="12"/>
      <c r="CTE36" s="12"/>
      <c r="CTF36" s="12"/>
      <c r="CTG36" s="12"/>
      <c r="CTH36" s="12"/>
      <c r="CTI36" s="12"/>
      <c r="CTJ36" s="12"/>
      <c r="CTK36" s="12"/>
      <c r="CTL36" s="12"/>
      <c r="CTM36" s="12"/>
      <c r="CTN36" s="12"/>
      <c r="CTO36" s="12"/>
      <c r="CTP36" s="12"/>
      <c r="CTQ36" s="12"/>
      <c r="CTR36" s="12"/>
      <c r="CTS36" s="12"/>
      <c r="CTT36" s="12"/>
      <c r="CTU36" s="12"/>
      <c r="CTV36" s="12"/>
      <c r="CTW36" s="12"/>
      <c r="CTX36" s="12"/>
      <c r="CTY36" s="12"/>
      <c r="CTZ36" s="12"/>
      <c r="CUA36" s="12"/>
      <c r="CUB36" s="12"/>
      <c r="CUC36" s="12"/>
      <c r="CUD36" s="12"/>
      <c r="CUE36" s="12"/>
      <c r="CUF36" s="12"/>
      <c r="CUG36" s="12"/>
      <c r="CUH36" s="12"/>
      <c r="CUI36" s="12"/>
      <c r="CUJ36" s="12"/>
      <c r="CUK36" s="12"/>
      <c r="CUL36" s="12"/>
      <c r="CUM36" s="12"/>
      <c r="CUN36" s="12"/>
      <c r="CUO36" s="12"/>
      <c r="CUP36" s="12"/>
      <c r="CUQ36" s="12"/>
      <c r="CUR36" s="12"/>
      <c r="CUS36" s="12"/>
      <c r="CUT36" s="12"/>
      <c r="CUU36" s="12"/>
      <c r="CUV36" s="12"/>
      <c r="CUW36" s="12"/>
      <c r="CUX36" s="12"/>
      <c r="CUY36" s="12"/>
      <c r="CUZ36" s="12"/>
      <c r="CVA36" s="12"/>
      <c r="CVB36" s="12"/>
      <c r="CVC36" s="12"/>
      <c r="CVD36" s="12"/>
      <c r="CVE36" s="12"/>
      <c r="CVF36" s="12"/>
      <c r="CVG36" s="12"/>
      <c r="CVH36" s="12"/>
      <c r="CVI36" s="12"/>
      <c r="CVJ36" s="12"/>
      <c r="CVK36" s="12"/>
      <c r="CVL36" s="12"/>
      <c r="CVM36" s="12"/>
      <c r="CVN36" s="12"/>
      <c r="CVO36" s="12"/>
      <c r="CVP36" s="12"/>
      <c r="CVQ36" s="12"/>
      <c r="CVR36" s="12"/>
      <c r="CVS36" s="12"/>
      <c r="CVT36" s="12"/>
      <c r="CVU36" s="12"/>
      <c r="CVV36" s="12"/>
      <c r="CVW36" s="12"/>
      <c r="CVX36" s="12"/>
      <c r="CVY36" s="12"/>
      <c r="CVZ36" s="12"/>
      <c r="CWA36" s="12"/>
      <c r="CWB36" s="12"/>
      <c r="CWC36" s="12"/>
      <c r="CWD36" s="12"/>
      <c r="CWE36" s="12"/>
      <c r="CWF36" s="12"/>
      <c r="CWG36" s="12"/>
      <c r="CWH36" s="12"/>
      <c r="CWI36" s="12"/>
      <c r="CWJ36" s="12"/>
      <c r="CWK36" s="12"/>
      <c r="CWL36" s="12"/>
      <c r="CWM36" s="12"/>
      <c r="CWN36" s="12"/>
      <c r="CWO36" s="12"/>
      <c r="CWP36" s="12"/>
      <c r="CWQ36" s="12"/>
      <c r="CWR36" s="12"/>
      <c r="CWS36" s="12"/>
      <c r="CWT36" s="12"/>
      <c r="CWU36" s="12"/>
      <c r="CWV36" s="12"/>
      <c r="CWW36" s="12"/>
      <c r="CWX36" s="12"/>
      <c r="CWY36" s="12"/>
      <c r="CWZ36" s="12"/>
      <c r="CXA36" s="12"/>
      <c r="CXB36" s="12"/>
      <c r="CXC36" s="12"/>
      <c r="CXD36" s="12"/>
      <c r="CXE36" s="12"/>
      <c r="CXF36" s="12"/>
      <c r="CXG36" s="12"/>
      <c r="CXH36" s="12"/>
      <c r="CXI36" s="12"/>
      <c r="CXJ36" s="12"/>
      <c r="CXK36" s="12"/>
      <c r="CXL36" s="12"/>
      <c r="CXM36" s="12"/>
      <c r="CXN36" s="12"/>
      <c r="CXO36" s="12"/>
      <c r="CXP36" s="12"/>
      <c r="CXQ36" s="12"/>
      <c r="CXR36" s="12"/>
      <c r="CXS36" s="12"/>
      <c r="CXT36" s="12"/>
      <c r="CXU36" s="12"/>
      <c r="CXV36" s="12"/>
      <c r="CXW36" s="12"/>
      <c r="CXX36" s="12"/>
      <c r="CXY36" s="12"/>
      <c r="CXZ36" s="12"/>
      <c r="CYA36" s="12"/>
      <c r="CYB36" s="12"/>
      <c r="CYC36" s="12"/>
      <c r="CYD36" s="12"/>
      <c r="CYE36" s="12"/>
      <c r="CYF36" s="12"/>
      <c r="CYG36" s="12"/>
      <c r="CYH36" s="12"/>
      <c r="CYI36" s="12"/>
      <c r="CYJ36" s="12"/>
      <c r="CYK36" s="12"/>
      <c r="CYL36" s="12"/>
      <c r="CYM36" s="12"/>
      <c r="CYN36" s="12"/>
      <c r="CYO36" s="12"/>
      <c r="CYP36" s="12"/>
      <c r="CYQ36" s="12"/>
      <c r="CYR36" s="12"/>
      <c r="CYS36" s="12"/>
      <c r="CYT36" s="12"/>
      <c r="CYU36" s="12"/>
      <c r="CYV36" s="12"/>
      <c r="CYW36" s="12"/>
      <c r="CYX36" s="12"/>
      <c r="CYY36" s="12"/>
      <c r="CYZ36" s="12"/>
      <c r="CZA36" s="12"/>
      <c r="CZB36" s="12"/>
      <c r="CZC36" s="12"/>
      <c r="CZD36" s="12"/>
      <c r="CZE36" s="12"/>
      <c r="CZF36" s="12"/>
      <c r="CZG36" s="12"/>
      <c r="CZH36" s="12"/>
      <c r="CZI36" s="12"/>
      <c r="CZJ36" s="12"/>
      <c r="CZK36" s="12"/>
      <c r="CZL36" s="12"/>
      <c r="CZM36" s="12"/>
      <c r="CZN36" s="12"/>
      <c r="CZO36" s="12"/>
      <c r="CZP36" s="12"/>
      <c r="CZQ36" s="12"/>
      <c r="CZR36" s="12"/>
      <c r="CZS36" s="12"/>
      <c r="CZT36" s="12"/>
      <c r="CZU36" s="12"/>
      <c r="CZV36" s="12"/>
      <c r="CZW36" s="12"/>
      <c r="CZX36" s="12"/>
      <c r="CZY36" s="12"/>
      <c r="CZZ36" s="12"/>
      <c r="DAA36" s="12"/>
      <c r="DAB36" s="12"/>
      <c r="DAC36" s="12"/>
      <c r="DAD36" s="12"/>
      <c r="DAE36" s="12"/>
      <c r="DAF36" s="12"/>
      <c r="DAG36" s="12"/>
      <c r="DAH36" s="12"/>
      <c r="DAI36" s="12"/>
      <c r="DAJ36" s="12"/>
      <c r="DAK36" s="12"/>
      <c r="DAL36" s="12"/>
      <c r="DAM36" s="12"/>
      <c r="DAN36" s="12"/>
      <c r="DAO36" s="12"/>
      <c r="DAP36" s="12"/>
      <c r="DAQ36" s="12"/>
      <c r="DAR36" s="12"/>
      <c r="DAS36" s="12"/>
      <c r="DAT36" s="12"/>
      <c r="DAU36" s="12"/>
      <c r="DAV36" s="12"/>
      <c r="DAW36" s="12"/>
      <c r="DAX36" s="12"/>
      <c r="DAY36" s="12"/>
      <c r="DAZ36" s="12"/>
      <c r="DBA36" s="12"/>
      <c r="DBB36" s="12"/>
      <c r="DBC36" s="12"/>
      <c r="DBD36" s="12"/>
      <c r="DBE36" s="12"/>
      <c r="DBF36" s="12"/>
      <c r="DBG36" s="12"/>
      <c r="DBH36" s="12"/>
      <c r="DBI36" s="12"/>
      <c r="DBJ36" s="12"/>
      <c r="DBK36" s="12"/>
      <c r="DBL36" s="12"/>
      <c r="DBM36" s="12"/>
    </row>
    <row r="37" spans="1:2769" s="11" customFormat="1" ht="227" customHeight="1">
      <c r="A37" s="80" t="s">
        <v>114</v>
      </c>
      <c r="B37" s="89" t="s">
        <v>393</v>
      </c>
      <c r="C37" s="80" t="s">
        <v>48</v>
      </c>
      <c r="D37" s="80" t="s">
        <v>1197</v>
      </c>
      <c r="E37" s="80" t="s">
        <v>818</v>
      </c>
      <c r="F37" s="80" t="s">
        <v>102</v>
      </c>
      <c r="G37" s="80" t="s">
        <v>171</v>
      </c>
      <c r="H37" s="80" t="s">
        <v>1302</v>
      </c>
      <c r="I37" s="80" t="s">
        <v>199</v>
      </c>
      <c r="J37" s="80" t="s">
        <v>199</v>
      </c>
      <c r="K37" s="80" t="s">
        <v>77</v>
      </c>
      <c r="L37" s="80" t="s">
        <v>83</v>
      </c>
      <c r="M37" s="90">
        <v>42474</v>
      </c>
      <c r="N37" s="80" t="s">
        <v>95</v>
      </c>
      <c r="O37" s="80">
        <v>-25.441400000000002</v>
      </c>
      <c r="P37" s="80">
        <v>30.825500000000002</v>
      </c>
      <c r="Q37" s="80" t="s">
        <v>1975</v>
      </c>
      <c r="R37" s="80" t="s">
        <v>80</v>
      </c>
      <c r="S37" s="80" t="s">
        <v>199</v>
      </c>
      <c r="T37" s="80" t="s">
        <v>136</v>
      </c>
      <c r="U37" s="80" t="s">
        <v>124</v>
      </c>
      <c r="V37" s="80" t="s">
        <v>186</v>
      </c>
      <c r="W37" s="80" t="s">
        <v>44</v>
      </c>
      <c r="X37" s="80" t="s">
        <v>82</v>
      </c>
      <c r="Y37" s="80" t="s">
        <v>199</v>
      </c>
      <c r="Z37" s="80" t="s">
        <v>199</v>
      </c>
      <c r="AA37" s="89" t="s">
        <v>920</v>
      </c>
      <c r="AB37" s="89" t="s">
        <v>920</v>
      </c>
      <c r="AC37" s="80" t="s">
        <v>1486</v>
      </c>
      <c r="AD37" s="80" t="s">
        <v>34</v>
      </c>
      <c r="AE37" s="80" t="s">
        <v>193</v>
      </c>
      <c r="AF37" s="80" t="s">
        <v>233</v>
      </c>
      <c r="AG37" s="80" t="s">
        <v>918</v>
      </c>
      <c r="AH37" s="80" t="s">
        <v>221</v>
      </c>
      <c r="AI37" s="80" t="s">
        <v>1368</v>
      </c>
      <c r="AJ37" s="80" t="s">
        <v>223</v>
      </c>
      <c r="AK37" s="80" t="s">
        <v>1360</v>
      </c>
      <c r="AL37" s="80" t="s">
        <v>1487</v>
      </c>
      <c r="AM37" s="80" t="s">
        <v>1488</v>
      </c>
      <c r="AN37" s="80" t="s">
        <v>24</v>
      </c>
      <c r="AO37" s="80" t="s">
        <v>83</v>
      </c>
      <c r="AP37" s="80" t="s">
        <v>1489</v>
      </c>
      <c r="AQ37" s="80" t="s">
        <v>1632</v>
      </c>
      <c r="AR37" s="80" t="s">
        <v>199</v>
      </c>
      <c r="AS37" s="80" t="s">
        <v>199</v>
      </c>
      <c r="AT37" s="90" t="s">
        <v>199</v>
      </c>
      <c r="AU37" s="80" t="s">
        <v>101</v>
      </c>
      <c r="AV37" s="80" t="s">
        <v>2117</v>
      </c>
      <c r="AW37" s="95" t="s">
        <v>1609</v>
      </c>
      <c r="AX37" s="80" t="s">
        <v>105</v>
      </c>
      <c r="AY37" s="80" t="s">
        <v>138</v>
      </c>
      <c r="AZ37" s="80" t="s">
        <v>540</v>
      </c>
      <c r="BA37" s="80"/>
      <c r="BB37" s="80" t="s">
        <v>94</v>
      </c>
      <c r="BC37" s="94">
        <v>42474</v>
      </c>
      <c r="BD37" s="12"/>
      <c r="BE37" s="12"/>
      <c r="BF37" s="12"/>
      <c r="BG37" s="12"/>
      <c r="BH37" s="12"/>
      <c r="BI37" s="12"/>
      <c r="BJ37" s="12"/>
      <c r="BK37" s="12"/>
      <c r="BL37" s="12"/>
      <c r="BM37" s="12"/>
      <c r="BN37" s="12"/>
      <c r="BO37" s="12"/>
      <c r="BP37" s="12"/>
      <c r="BQ37" s="12"/>
      <c r="BR37" s="12"/>
      <c r="BS37" s="12"/>
      <c r="BT37" s="12"/>
      <c r="BU37" s="12"/>
      <c r="BV37" s="12"/>
      <c r="BW37" s="12"/>
      <c r="BX37" s="12"/>
      <c r="BY37" s="12"/>
      <c r="BZ37" s="12"/>
      <c r="CA37" s="12"/>
      <c r="CB37" s="12"/>
      <c r="CC37" s="12"/>
      <c r="CD37" s="12"/>
      <c r="CE37" s="12"/>
      <c r="CF37" s="12"/>
      <c r="CG37" s="12"/>
      <c r="CH37" s="12"/>
      <c r="CI37" s="12"/>
      <c r="CJ37" s="12"/>
      <c r="CK37" s="12"/>
      <c r="CL37" s="12"/>
      <c r="CM37" s="12"/>
      <c r="CN37" s="12"/>
      <c r="CO37" s="12"/>
      <c r="CP37" s="12"/>
      <c r="CQ37" s="12"/>
      <c r="CR37" s="12"/>
      <c r="CS37" s="12"/>
      <c r="CT37" s="12"/>
      <c r="CU37" s="12"/>
      <c r="CV37" s="12"/>
      <c r="CW37" s="12"/>
      <c r="CX37" s="12"/>
      <c r="CY37" s="12"/>
      <c r="CZ37" s="12"/>
      <c r="DA37" s="12"/>
      <c r="DB37" s="12"/>
      <c r="DC37" s="12"/>
      <c r="DD37" s="12"/>
      <c r="DE37" s="12"/>
      <c r="DF37" s="12"/>
      <c r="DG37" s="12"/>
      <c r="DH37" s="12"/>
      <c r="DI37" s="12"/>
      <c r="DJ37" s="12"/>
      <c r="DK37" s="12"/>
      <c r="DL37" s="12"/>
      <c r="DM37" s="12"/>
      <c r="DN37" s="12"/>
      <c r="DO37" s="12"/>
      <c r="DP37" s="12"/>
      <c r="DQ37" s="12"/>
      <c r="DR37" s="12"/>
      <c r="DS37" s="12"/>
      <c r="DT37" s="12"/>
      <c r="DU37" s="12"/>
      <c r="DV37" s="12"/>
      <c r="DW37" s="12"/>
      <c r="DX37" s="12"/>
      <c r="DY37" s="12"/>
      <c r="DZ37" s="12"/>
      <c r="EA37" s="12"/>
      <c r="EB37" s="12"/>
      <c r="EC37" s="12"/>
      <c r="ED37" s="12"/>
      <c r="EE37" s="12"/>
      <c r="EF37" s="12"/>
      <c r="EG37" s="12"/>
      <c r="EH37" s="12"/>
      <c r="EI37" s="12"/>
      <c r="EJ37" s="12"/>
      <c r="EK37" s="12"/>
      <c r="EL37" s="12"/>
      <c r="EM37" s="12"/>
      <c r="EN37" s="12"/>
      <c r="EO37" s="12"/>
      <c r="EP37" s="12"/>
      <c r="EQ37" s="12"/>
      <c r="ER37" s="12"/>
      <c r="ES37" s="12"/>
      <c r="ET37" s="12"/>
      <c r="EU37" s="12"/>
      <c r="EV37" s="12"/>
      <c r="EW37" s="12"/>
      <c r="EX37" s="12"/>
      <c r="EY37" s="12"/>
      <c r="EZ37" s="12"/>
      <c r="FA37" s="12"/>
      <c r="FB37" s="12"/>
      <c r="FC37" s="12"/>
      <c r="FD37" s="12"/>
      <c r="FE37" s="12"/>
      <c r="FF37" s="12"/>
      <c r="FG37" s="12"/>
      <c r="FH37" s="12"/>
      <c r="FI37" s="12"/>
      <c r="FJ37" s="12"/>
      <c r="FK37" s="12"/>
      <c r="FL37" s="12"/>
      <c r="FM37" s="12"/>
      <c r="FN37" s="12"/>
      <c r="FO37" s="12"/>
      <c r="FP37" s="12"/>
      <c r="FQ37" s="12"/>
      <c r="FR37" s="12"/>
      <c r="FS37" s="12"/>
      <c r="FT37" s="12"/>
      <c r="FU37" s="12"/>
      <c r="FV37" s="12"/>
      <c r="FW37" s="12"/>
      <c r="FX37" s="12"/>
      <c r="FY37" s="12"/>
      <c r="FZ37" s="12"/>
      <c r="GA37" s="12"/>
      <c r="GB37" s="12"/>
      <c r="GC37" s="12"/>
      <c r="GD37" s="12"/>
      <c r="GE37" s="12"/>
      <c r="GF37" s="12"/>
      <c r="GG37" s="12"/>
      <c r="GH37" s="12"/>
      <c r="GI37" s="12"/>
      <c r="GJ37" s="12"/>
      <c r="GK37" s="12"/>
      <c r="GL37" s="12"/>
      <c r="GM37" s="12"/>
      <c r="GN37" s="12"/>
      <c r="GO37" s="12"/>
      <c r="GP37" s="12"/>
      <c r="GQ37" s="12"/>
      <c r="GR37" s="12"/>
      <c r="GS37" s="12"/>
      <c r="GT37" s="12"/>
      <c r="GU37" s="12"/>
      <c r="GV37" s="12"/>
      <c r="GW37" s="12"/>
      <c r="GX37" s="12"/>
      <c r="GY37" s="12"/>
      <c r="GZ37" s="12"/>
      <c r="HA37" s="12"/>
      <c r="HB37" s="12"/>
      <c r="HC37" s="12"/>
      <c r="HD37" s="12"/>
      <c r="HE37" s="12"/>
      <c r="HF37" s="12"/>
      <c r="HG37" s="12"/>
      <c r="HH37" s="12"/>
      <c r="HI37" s="12"/>
      <c r="HJ37" s="12"/>
      <c r="HK37" s="12"/>
      <c r="HL37" s="12"/>
      <c r="HM37" s="12"/>
      <c r="HN37" s="12"/>
      <c r="HO37" s="12"/>
      <c r="HP37" s="12"/>
      <c r="HQ37" s="12"/>
      <c r="HR37" s="12"/>
      <c r="HS37" s="12"/>
      <c r="HT37" s="12"/>
      <c r="HU37" s="12"/>
      <c r="HV37" s="12"/>
      <c r="HW37" s="12"/>
      <c r="HX37" s="12"/>
      <c r="HY37" s="12"/>
      <c r="HZ37" s="12"/>
      <c r="IA37" s="12"/>
      <c r="IB37" s="12"/>
      <c r="IC37" s="12"/>
      <c r="ID37" s="12"/>
      <c r="IE37" s="12"/>
      <c r="IF37" s="12"/>
      <c r="IG37" s="12"/>
      <c r="IH37" s="12"/>
      <c r="II37" s="12"/>
      <c r="IJ37" s="12"/>
      <c r="IK37" s="12"/>
      <c r="IL37" s="12"/>
      <c r="IM37" s="12"/>
      <c r="IN37" s="12"/>
      <c r="IO37" s="12"/>
      <c r="IP37" s="12"/>
      <c r="IQ37" s="12"/>
      <c r="IR37" s="12"/>
      <c r="IS37" s="12"/>
      <c r="IT37" s="12"/>
      <c r="IU37" s="12"/>
      <c r="IV37" s="12"/>
      <c r="IW37" s="12"/>
      <c r="IX37" s="12"/>
      <c r="IY37" s="12"/>
      <c r="IZ37" s="12"/>
      <c r="JA37" s="12"/>
      <c r="JB37" s="12"/>
      <c r="JC37" s="12"/>
      <c r="JD37" s="12"/>
      <c r="JE37" s="12"/>
      <c r="JF37" s="12"/>
      <c r="JG37" s="12"/>
      <c r="JH37" s="12"/>
      <c r="JI37" s="12"/>
      <c r="JJ37" s="12"/>
      <c r="JK37" s="12"/>
      <c r="JL37" s="12"/>
      <c r="JM37" s="12"/>
      <c r="JN37" s="12"/>
      <c r="JO37" s="12"/>
      <c r="JP37" s="12"/>
      <c r="JQ37" s="12"/>
      <c r="JR37" s="12"/>
      <c r="JS37" s="12"/>
      <c r="JT37" s="12"/>
      <c r="JU37" s="12"/>
      <c r="JV37" s="12"/>
      <c r="JW37" s="12"/>
      <c r="JX37" s="12"/>
      <c r="JY37" s="12"/>
      <c r="JZ37" s="12"/>
      <c r="KA37" s="12"/>
      <c r="KB37" s="12"/>
      <c r="KC37" s="12"/>
      <c r="KD37" s="12"/>
      <c r="KE37" s="12"/>
      <c r="KF37" s="12"/>
      <c r="KG37" s="12"/>
      <c r="KH37" s="12"/>
      <c r="KI37" s="12"/>
      <c r="KJ37" s="12"/>
      <c r="KK37" s="12"/>
      <c r="KL37" s="12"/>
      <c r="KM37" s="12"/>
      <c r="KN37" s="12"/>
      <c r="KO37" s="12"/>
      <c r="KP37" s="12"/>
      <c r="KQ37" s="12"/>
      <c r="KR37" s="12"/>
      <c r="KS37" s="12"/>
      <c r="KT37" s="12"/>
      <c r="KU37" s="12"/>
      <c r="KV37" s="12"/>
      <c r="KW37" s="12"/>
      <c r="KX37" s="12"/>
      <c r="KY37" s="12"/>
      <c r="KZ37" s="12"/>
      <c r="LA37" s="12"/>
      <c r="LB37" s="12"/>
      <c r="LC37" s="12"/>
      <c r="LD37" s="12"/>
      <c r="LE37" s="12"/>
      <c r="LF37" s="12"/>
      <c r="LG37" s="12"/>
      <c r="LH37" s="12"/>
      <c r="LI37" s="12"/>
      <c r="LJ37" s="12"/>
      <c r="LK37" s="12"/>
      <c r="LL37" s="12"/>
      <c r="LM37" s="12"/>
      <c r="LN37" s="12"/>
      <c r="LO37" s="12"/>
      <c r="LP37" s="12"/>
      <c r="LQ37" s="12"/>
      <c r="LR37" s="12"/>
      <c r="LS37" s="12"/>
      <c r="LT37" s="12"/>
      <c r="LU37" s="12"/>
      <c r="LV37" s="12"/>
      <c r="LW37" s="12"/>
      <c r="LX37" s="12"/>
      <c r="LY37" s="12"/>
      <c r="LZ37" s="12"/>
      <c r="MA37" s="12"/>
      <c r="MB37" s="12"/>
      <c r="MC37" s="12"/>
      <c r="MD37" s="12"/>
      <c r="ME37" s="12"/>
      <c r="MF37" s="12"/>
      <c r="MG37" s="12"/>
      <c r="MH37" s="12"/>
      <c r="MI37" s="12"/>
      <c r="MJ37" s="12"/>
      <c r="MK37" s="12"/>
      <c r="ML37" s="12"/>
      <c r="MM37" s="12"/>
      <c r="MN37" s="12"/>
      <c r="MO37" s="12"/>
      <c r="MP37" s="12"/>
      <c r="MQ37" s="12"/>
      <c r="MR37" s="12"/>
      <c r="MS37" s="12"/>
      <c r="MT37" s="12"/>
      <c r="MU37" s="12"/>
      <c r="MV37" s="12"/>
      <c r="MW37" s="12"/>
      <c r="MX37" s="12"/>
      <c r="MY37" s="12"/>
      <c r="MZ37" s="12"/>
      <c r="NA37" s="12"/>
      <c r="NB37" s="12"/>
      <c r="NC37" s="12"/>
      <c r="ND37" s="12"/>
      <c r="NE37" s="12"/>
      <c r="NF37" s="12"/>
      <c r="NG37" s="12"/>
      <c r="NH37" s="12"/>
      <c r="NI37" s="12"/>
      <c r="NJ37" s="12"/>
      <c r="NK37" s="12"/>
      <c r="NL37" s="12"/>
      <c r="NM37" s="12"/>
      <c r="NN37" s="12"/>
      <c r="NO37" s="12"/>
      <c r="NP37" s="12"/>
      <c r="NQ37" s="12"/>
      <c r="NR37" s="12"/>
      <c r="NS37" s="12"/>
      <c r="NT37" s="12"/>
      <c r="NU37" s="12"/>
      <c r="NV37" s="12"/>
      <c r="NW37" s="12"/>
      <c r="NX37" s="12"/>
      <c r="NY37" s="12"/>
      <c r="NZ37" s="12"/>
      <c r="OA37" s="12"/>
      <c r="OB37" s="12"/>
      <c r="OC37" s="12"/>
      <c r="OD37" s="12"/>
      <c r="OE37" s="12"/>
      <c r="OF37" s="12"/>
      <c r="OG37" s="12"/>
      <c r="OH37" s="12"/>
      <c r="OI37" s="12"/>
      <c r="OJ37" s="12"/>
      <c r="OK37" s="12"/>
      <c r="OL37" s="12"/>
      <c r="OM37" s="12"/>
      <c r="ON37" s="12"/>
      <c r="OO37" s="12"/>
      <c r="OP37" s="12"/>
      <c r="OQ37" s="12"/>
      <c r="OR37" s="12"/>
      <c r="OS37" s="12"/>
      <c r="OT37" s="12"/>
      <c r="OU37" s="12"/>
      <c r="OV37" s="12"/>
      <c r="OW37" s="12"/>
      <c r="OX37" s="12"/>
      <c r="OY37" s="12"/>
      <c r="OZ37" s="12"/>
      <c r="PA37" s="12"/>
      <c r="PB37" s="12"/>
      <c r="PC37" s="12"/>
      <c r="PD37" s="12"/>
      <c r="PE37" s="12"/>
      <c r="PF37" s="12"/>
      <c r="PG37" s="12"/>
      <c r="PH37" s="12"/>
      <c r="PI37" s="12"/>
      <c r="PJ37" s="12"/>
      <c r="PK37" s="12"/>
      <c r="PL37" s="12"/>
      <c r="PM37" s="12"/>
      <c r="PN37" s="12"/>
      <c r="PO37" s="12"/>
      <c r="PP37" s="12"/>
      <c r="PQ37" s="12"/>
      <c r="PR37" s="12"/>
      <c r="PS37" s="12"/>
      <c r="PT37" s="12"/>
      <c r="PU37" s="12"/>
      <c r="PV37" s="12"/>
      <c r="PW37" s="12"/>
      <c r="PX37" s="12"/>
      <c r="PY37" s="12"/>
      <c r="PZ37" s="12"/>
      <c r="QA37" s="12"/>
      <c r="QB37" s="12"/>
      <c r="QC37" s="12"/>
      <c r="QD37" s="12"/>
      <c r="QE37" s="12"/>
      <c r="QF37" s="12"/>
      <c r="QG37" s="12"/>
      <c r="QH37" s="12"/>
      <c r="QI37" s="12"/>
      <c r="QJ37" s="12"/>
      <c r="QK37" s="12"/>
      <c r="QL37" s="12"/>
      <c r="QM37" s="12"/>
      <c r="QN37" s="12"/>
      <c r="QO37" s="12"/>
      <c r="QP37" s="12"/>
      <c r="QQ37" s="12"/>
      <c r="QR37" s="12"/>
      <c r="QS37" s="12"/>
      <c r="QT37" s="12"/>
      <c r="QU37" s="12"/>
      <c r="QV37" s="12"/>
      <c r="QW37" s="12"/>
      <c r="QX37" s="12"/>
      <c r="QY37" s="12"/>
      <c r="QZ37" s="12"/>
      <c r="RA37" s="12"/>
      <c r="RB37" s="12"/>
      <c r="RC37" s="12"/>
      <c r="RD37" s="12"/>
      <c r="RE37" s="12"/>
      <c r="RF37" s="12"/>
      <c r="RG37" s="12"/>
      <c r="RH37" s="12"/>
      <c r="RI37" s="12"/>
      <c r="RJ37" s="12"/>
      <c r="RK37" s="12"/>
      <c r="RL37" s="12"/>
      <c r="RM37" s="12"/>
      <c r="RN37" s="12"/>
      <c r="RO37" s="12"/>
      <c r="RP37" s="12"/>
      <c r="RQ37" s="12"/>
      <c r="RR37" s="12"/>
      <c r="RS37" s="12"/>
      <c r="RT37" s="12"/>
      <c r="RU37" s="12"/>
      <c r="RV37" s="12"/>
      <c r="RW37" s="12"/>
      <c r="RX37" s="12"/>
      <c r="RY37" s="12"/>
      <c r="RZ37" s="12"/>
      <c r="SA37" s="12"/>
      <c r="SB37" s="12"/>
      <c r="SC37" s="12"/>
      <c r="SD37" s="12"/>
      <c r="SE37" s="12"/>
      <c r="SF37" s="12"/>
      <c r="SG37" s="12"/>
      <c r="SH37" s="12"/>
      <c r="SI37" s="12"/>
      <c r="SJ37" s="12"/>
      <c r="SK37" s="12"/>
      <c r="SL37" s="12"/>
      <c r="SM37" s="12"/>
      <c r="SN37" s="12"/>
      <c r="SO37" s="12"/>
      <c r="SP37" s="12"/>
      <c r="SQ37" s="12"/>
      <c r="SR37" s="12"/>
      <c r="SS37" s="12"/>
      <c r="ST37" s="12"/>
      <c r="SU37" s="12"/>
      <c r="SV37" s="12"/>
      <c r="SW37" s="12"/>
      <c r="SX37" s="12"/>
      <c r="SY37" s="12"/>
      <c r="SZ37" s="12"/>
      <c r="TA37" s="12"/>
      <c r="TB37" s="12"/>
      <c r="TC37" s="12"/>
      <c r="TD37" s="12"/>
      <c r="TE37" s="12"/>
      <c r="TF37" s="12"/>
      <c r="TG37" s="12"/>
      <c r="TH37" s="12"/>
      <c r="TI37" s="12"/>
      <c r="TJ37" s="12"/>
      <c r="TK37" s="12"/>
      <c r="TL37" s="12"/>
      <c r="TM37" s="12"/>
      <c r="TN37" s="12"/>
      <c r="TO37" s="12"/>
      <c r="TP37" s="12"/>
      <c r="TQ37" s="12"/>
      <c r="TR37" s="12"/>
      <c r="TS37" s="12"/>
      <c r="TT37" s="12"/>
      <c r="TU37" s="12"/>
      <c r="TV37" s="12"/>
      <c r="TW37" s="12"/>
      <c r="TX37" s="12"/>
      <c r="TY37" s="12"/>
      <c r="TZ37" s="12"/>
      <c r="UA37" s="12"/>
      <c r="UB37" s="12"/>
      <c r="UC37" s="12"/>
      <c r="UD37" s="12"/>
      <c r="UE37" s="12"/>
      <c r="UF37" s="12"/>
      <c r="UG37" s="12"/>
      <c r="UH37" s="12"/>
      <c r="UI37" s="12"/>
      <c r="UJ37" s="12"/>
      <c r="UK37" s="12"/>
      <c r="UL37" s="12"/>
      <c r="UM37" s="12"/>
      <c r="UN37" s="12"/>
      <c r="UO37" s="12"/>
      <c r="UP37" s="12"/>
      <c r="UQ37" s="12"/>
      <c r="UR37" s="12"/>
      <c r="US37" s="12"/>
      <c r="UT37" s="12"/>
      <c r="UU37" s="12"/>
      <c r="UV37" s="12"/>
      <c r="UW37" s="12"/>
      <c r="UX37" s="12"/>
      <c r="UY37" s="12"/>
      <c r="UZ37" s="12"/>
      <c r="VA37" s="12"/>
      <c r="VB37" s="12"/>
      <c r="VC37" s="12"/>
      <c r="VD37" s="12"/>
      <c r="VE37" s="12"/>
      <c r="VF37" s="12"/>
      <c r="VG37" s="12"/>
      <c r="VH37" s="12"/>
      <c r="VI37" s="12"/>
      <c r="VJ37" s="12"/>
      <c r="VK37" s="12"/>
      <c r="VL37" s="12"/>
      <c r="VM37" s="12"/>
      <c r="VN37" s="12"/>
      <c r="VO37" s="12"/>
      <c r="VP37" s="12"/>
      <c r="VQ37" s="12"/>
      <c r="VR37" s="12"/>
      <c r="VS37" s="12"/>
      <c r="VT37" s="12"/>
      <c r="VU37" s="12"/>
      <c r="VV37" s="12"/>
      <c r="VW37" s="12"/>
      <c r="VX37" s="12"/>
      <c r="VY37" s="12"/>
      <c r="VZ37" s="12"/>
      <c r="WA37" s="12"/>
      <c r="WB37" s="12"/>
      <c r="WC37" s="12"/>
      <c r="WD37" s="12"/>
      <c r="WE37" s="12"/>
      <c r="WF37" s="12"/>
      <c r="WG37" s="12"/>
      <c r="WH37" s="12"/>
      <c r="WI37" s="12"/>
      <c r="WJ37" s="12"/>
      <c r="WK37" s="12"/>
      <c r="WL37" s="12"/>
      <c r="WM37" s="12"/>
      <c r="WN37" s="12"/>
      <c r="WO37" s="12"/>
      <c r="WP37" s="12"/>
      <c r="WQ37" s="12"/>
      <c r="WR37" s="12"/>
      <c r="WS37" s="12"/>
      <c r="WT37" s="12"/>
      <c r="WU37" s="12"/>
      <c r="WV37" s="12"/>
      <c r="WW37" s="12"/>
      <c r="WX37" s="12"/>
      <c r="WY37" s="12"/>
      <c r="WZ37" s="12"/>
      <c r="XA37" s="12"/>
      <c r="XB37" s="12"/>
      <c r="XC37" s="12"/>
      <c r="XD37" s="12"/>
      <c r="XE37" s="12"/>
      <c r="XF37" s="12"/>
      <c r="XG37" s="12"/>
      <c r="XH37" s="12"/>
      <c r="XI37" s="12"/>
      <c r="XJ37" s="12"/>
      <c r="XK37" s="12"/>
      <c r="XL37" s="12"/>
      <c r="XM37" s="12"/>
      <c r="XN37" s="12"/>
      <c r="XO37" s="12"/>
      <c r="XP37" s="12"/>
      <c r="XQ37" s="12"/>
      <c r="XR37" s="12"/>
      <c r="XS37" s="12"/>
      <c r="XT37" s="12"/>
      <c r="XU37" s="12"/>
      <c r="XV37" s="12"/>
      <c r="XW37" s="12"/>
      <c r="XX37" s="12"/>
      <c r="XY37" s="12"/>
      <c r="XZ37" s="12"/>
      <c r="YA37" s="12"/>
      <c r="YB37" s="12"/>
      <c r="YC37" s="12"/>
      <c r="YD37" s="12"/>
      <c r="YE37" s="12"/>
      <c r="YF37" s="12"/>
      <c r="YG37" s="12"/>
      <c r="YH37" s="12"/>
      <c r="YI37" s="12"/>
      <c r="YJ37" s="12"/>
      <c r="YK37" s="12"/>
      <c r="YL37" s="12"/>
      <c r="YM37" s="12"/>
      <c r="YN37" s="12"/>
      <c r="YO37" s="12"/>
      <c r="YP37" s="12"/>
      <c r="YQ37" s="12"/>
      <c r="YR37" s="12"/>
      <c r="YS37" s="12"/>
      <c r="YT37" s="12"/>
      <c r="YU37" s="12"/>
      <c r="YV37" s="12"/>
      <c r="YW37" s="12"/>
      <c r="YX37" s="12"/>
      <c r="YY37" s="12"/>
      <c r="YZ37" s="12"/>
      <c r="ZA37" s="12"/>
      <c r="ZB37" s="12"/>
      <c r="ZC37" s="12"/>
      <c r="ZD37" s="12"/>
      <c r="ZE37" s="12"/>
      <c r="ZF37" s="12"/>
      <c r="ZG37" s="12"/>
      <c r="ZH37" s="12"/>
      <c r="ZI37" s="12"/>
      <c r="ZJ37" s="12"/>
      <c r="ZK37" s="12"/>
      <c r="ZL37" s="12"/>
      <c r="ZM37" s="12"/>
      <c r="ZN37" s="12"/>
      <c r="ZO37" s="12"/>
      <c r="ZP37" s="12"/>
      <c r="ZQ37" s="12"/>
      <c r="ZR37" s="12"/>
      <c r="ZS37" s="12"/>
      <c r="ZT37" s="12"/>
      <c r="ZU37" s="12"/>
      <c r="ZV37" s="12"/>
      <c r="ZW37" s="12"/>
      <c r="ZX37" s="12"/>
      <c r="ZY37" s="12"/>
      <c r="ZZ37" s="12"/>
      <c r="AAA37" s="12"/>
      <c r="AAB37" s="12"/>
      <c r="AAC37" s="12"/>
      <c r="AAD37" s="12"/>
      <c r="AAE37" s="12"/>
      <c r="AAF37" s="12"/>
      <c r="AAG37" s="12"/>
      <c r="AAH37" s="12"/>
      <c r="AAI37" s="12"/>
      <c r="AAJ37" s="12"/>
      <c r="AAK37" s="12"/>
      <c r="AAL37" s="12"/>
      <c r="AAM37" s="12"/>
      <c r="AAN37" s="12"/>
      <c r="AAO37" s="12"/>
      <c r="AAP37" s="12"/>
      <c r="AAQ37" s="12"/>
      <c r="AAR37" s="12"/>
      <c r="AAS37" s="12"/>
      <c r="AAT37" s="12"/>
      <c r="AAU37" s="12"/>
      <c r="AAV37" s="12"/>
      <c r="AAW37" s="12"/>
      <c r="AAX37" s="12"/>
      <c r="AAY37" s="12"/>
      <c r="AAZ37" s="12"/>
      <c r="ABA37" s="12"/>
      <c r="ABB37" s="12"/>
      <c r="ABC37" s="12"/>
      <c r="ABD37" s="12"/>
      <c r="ABE37" s="12"/>
      <c r="ABF37" s="12"/>
      <c r="ABG37" s="12"/>
      <c r="ABH37" s="12"/>
      <c r="ABI37" s="12"/>
      <c r="ABJ37" s="12"/>
      <c r="ABK37" s="12"/>
      <c r="ABL37" s="12"/>
      <c r="ABM37" s="12"/>
      <c r="ABN37" s="12"/>
      <c r="ABO37" s="12"/>
      <c r="ABP37" s="12"/>
      <c r="ABQ37" s="12"/>
      <c r="ABR37" s="12"/>
      <c r="ABS37" s="12"/>
      <c r="ABT37" s="12"/>
      <c r="ABU37" s="12"/>
      <c r="ABV37" s="12"/>
      <c r="ABW37" s="12"/>
      <c r="ABX37" s="12"/>
      <c r="ABY37" s="12"/>
      <c r="ABZ37" s="12"/>
      <c r="ACA37" s="12"/>
      <c r="ACB37" s="12"/>
      <c r="ACC37" s="12"/>
      <c r="ACD37" s="12"/>
      <c r="ACE37" s="12"/>
      <c r="ACF37" s="12"/>
      <c r="ACG37" s="12"/>
      <c r="ACH37" s="12"/>
      <c r="ACI37" s="12"/>
      <c r="ACJ37" s="12"/>
      <c r="ACK37" s="12"/>
      <c r="ACL37" s="12"/>
      <c r="ACM37" s="12"/>
      <c r="ACN37" s="12"/>
      <c r="ACO37" s="12"/>
      <c r="ACP37" s="12"/>
      <c r="ACQ37" s="12"/>
      <c r="ACR37" s="12"/>
      <c r="ACS37" s="12"/>
      <c r="ACT37" s="12"/>
      <c r="ACU37" s="12"/>
      <c r="ACV37" s="12"/>
      <c r="ACW37" s="12"/>
      <c r="ACX37" s="12"/>
      <c r="ACY37" s="12"/>
      <c r="ACZ37" s="12"/>
      <c r="ADA37" s="12"/>
      <c r="ADB37" s="12"/>
      <c r="ADC37" s="12"/>
      <c r="ADD37" s="12"/>
      <c r="ADE37" s="12"/>
      <c r="ADF37" s="12"/>
      <c r="ADG37" s="12"/>
      <c r="ADH37" s="12"/>
      <c r="ADI37" s="12"/>
      <c r="ADJ37" s="12"/>
      <c r="ADK37" s="12"/>
      <c r="ADL37" s="12"/>
      <c r="ADM37" s="12"/>
      <c r="ADN37" s="12"/>
      <c r="ADO37" s="12"/>
      <c r="ADP37" s="12"/>
      <c r="ADQ37" s="12"/>
      <c r="ADR37" s="12"/>
      <c r="ADS37" s="12"/>
      <c r="ADT37" s="12"/>
      <c r="ADU37" s="12"/>
      <c r="ADV37" s="12"/>
      <c r="ADW37" s="12"/>
      <c r="ADX37" s="12"/>
      <c r="ADY37" s="12"/>
      <c r="ADZ37" s="12"/>
      <c r="AEA37" s="12"/>
      <c r="AEB37" s="12"/>
      <c r="AEC37" s="12"/>
      <c r="AED37" s="12"/>
      <c r="AEE37" s="12"/>
      <c r="AEF37" s="12"/>
      <c r="AEG37" s="12"/>
      <c r="AEH37" s="12"/>
      <c r="AEI37" s="12"/>
      <c r="AEJ37" s="12"/>
      <c r="AEK37" s="12"/>
      <c r="AEL37" s="12"/>
      <c r="AEM37" s="12"/>
      <c r="AEN37" s="12"/>
      <c r="AEO37" s="12"/>
      <c r="AEP37" s="12"/>
      <c r="AEQ37" s="12"/>
      <c r="AER37" s="12"/>
      <c r="AES37" s="12"/>
      <c r="AET37" s="12"/>
      <c r="AEU37" s="12"/>
      <c r="AEV37" s="12"/>
      <c r="AEW37" s="12"/>
      <c r="AEX37" s="12"/>
      <c r="AEY37" s="12"/>
      <c r="AEZ37" s="12"/>
      <c r="AFA37" s="12"/>
      <c r="AFB37" s="12"/>
      <c r="AFC37" s="12"/>
      <c r="AFD37" s="12"/>
      <c r="AFE37" s="12"/>
      <c r="AFF37" s="12"/>
      <c r="AFG37" s="12"/>
      <c r="AFH37" s="12"/>
      <c r="AFI37" s="12"/>
      <c r="AFJ37" s="12"/>
      <c r="AFK37" s="12"/>
      <c r="AFL37" s="12"/>
      <c r="AFM37" s="12"/>
      <c r="AFN37" s="12"/>
      <c r="AFO37" s="12"/>
      <c r="AFP37" s="12"/>
      <c r="AFQ37" s="12"/>
      <c r="AFR37" s="12"/>
      <c r="AFS37" s="12"/>
      <c r="AFT37" s="12"/>
      <c r="AFU37" s="12"/>
      <c r="AFV37" s="12"/>
      <c r="AFW37" s="12"/>
      <c r="AFX37" s="12"/>
      <c r="AFY37" s="12"/>
      <c r="AFZ37" s="12"/>
      <c r="AGA37" s="12"/>
      <c r="AGB37" s="12"/>
      <c r="AGC37" s="12"/>
      <c r="AGD37" s="12"/>
      <c r="AGE37" s="12"/>
      <c r="AGF37" s="12"/>
      <c r="AGG37" s="12"/>
      <c r="AGH37" s="12"/>
      <c r="AGI37" s="12"/>
      <c r="AGJ37" s="12"/>
      <c r="AGK37" s="12"/>
      <c r="AGL37" s="12"/>
      <c r="AGM37" s="12"/>
      <c r="AGN37" s="12"/>
      <c r="AGO37" s="12"/>
      <c r="AGP37" s="12"/>
      <c r="AGQ37" s="12"/>
      <c r="AGR37" s="12"/>
      <c r="AGS37" s="12"/>
      <c r="AGT37" s="12"/>
      <c r="AGU37" s="12"/>
      <c r="AGV37" s="12"/>
      <c r="AGW37" s="12"/>
      <c r="AGX37" s="12"/>
      <c r="AGY37" s="12"/>
      <c r="AGZ37" s="12"/>
      <c r="AHA37" s="12"/>
      <c r="AHB37" s="12"/>
      <c r="AHC37" s="12"/>
      <c r="AHD37" s="12"/>
      <c r="AHE37" s="12"/>
      <c r="AHF37" s="12"/>
      <c r="AHG37" s="12"/>
      <c r="AHH37" s="12"/>
      <c r="AHI37" s="12"/>
      <c r="AHJ37" s="12"/>
      <c r="AHK37" s="12"/>
      <c r="AHL37" s="12"/>
      <c r="AHM37" s="12"/>
      <c r="AHN37" s="12"/>
      <c r="AHO37" s="12"/>
      <c r="AHP37" s="12"/>
      <c r="AHQ37" s="12"/>
      <c r="AHR37" s="12"/>
      <c r="AHS37" s="12"/>
      <c r="AHT37" s="12"/>
      <c r="AHU37" s="12"/>
      <c r="AHV37" s="12"/>
      <c r="AHW37" s="12"/>
      <c r="AHX37" s="12"/>
      <c r="AHY37" s="12"/>
      <c r="AHZ37" s="12"/>
      <c r="AIA37" s="12"/>
      <c r="AIB37" s="12"/>
      <c r="AIC37" s="12"/>
      <c r="AID37" s="12"/>
      <c r="AIE37" s="12"/>
      <c r="AIF37" s="12"/>
      <c r="AIG37" s="12"/>
      <c r="AIH37" s="12"/>
      <c r="AII37" s="12"/>
      <c r="AIJ37" s="12"/>
      <c r="AIK37" s="12"/>
      <c r="AIL37" s="12"/>
      <c r="AIM37" s="12"/>
      <c r="AIN37" s="12"/>
      <c r="AIO37" s="12"/>
      <c r="AIP37" s="12"/>
      <c r="AIQ37" s="12"/>
      <c r="AIR37" s="12"/>
      <c r="AIS37" s="12"/>
      <c r="AIT37" s="12"/>
      <c r="AIU37" s="12"/>
      <c r="AIV37" s="12"/>
      <c r="AIW37" s="12"/>
      <c r="AIX37" s="12"/>
      <c r="AIY37" s="12"/>
      <c r="AIZ37" s="12"/>
      <c r="AJA37" s="12"/>
      <c r="AJB37" s="12"/>
      <c r="AJC37" s="12"/>
      <c r="AJD37" s="12"/>
      <c r="AJE37" s="12"/>
      <c r="AJF37" s="12"/>
      <c r="AJG37" s="12"/>
      <c r="AJH37" s="12"/>
      <c r="AJI37" s="12"/>
      <c r="AJJ37" s="12"/>
      <c r="AJK37" s="12"/>
      <c r="AJL37" s="12"/>
      <c r="AJM37" s="12"/>
      <c r="AJN37" s="12"/>
      <c r="AJO37" s="12"/>
      <c r="AJP37" s="12"/>
      <c r="AJQ37" s="12"/>
      <c r="AJR37" s="12"/>
      <c r="AJS37" s="12"/>
      <c r="AJT37" s="12"/>
      <c r="AJU37" s="12"/>
      <c r="AJV37" s="12"/>
      <c r="AJW37" s="12"/>
      <c r="AJX37" s="12"/>
      <c r="AJY37" s="12"/>
      <c r="AJZ37" s="12"/>
      <c r="AKA37" s="12"/>
      <c r="AKB37" s="12"/>
      <c r="AKC37" s="12"/>
      <c r="AKD37" s="12"/>
      <c r="AKE37" s="12"/>
      <c r="AKF37" s="12"/>
      <c r="AKG37" s="12"/>
      <c r="AKH37" s="12"/>
      <c r="AKI37" s="12"/>
      <c r="AKJ37" s="12"/>
      <c r="AKK37" s="12"/>
      <c r="AKL37" s="12"/>
      <c r="AKM37" s="12"/>
      <c r="AKN37" s="12"/>
      <c r="AKO37" s="12"/>
      <c r="AKP37" s="12"/>
      <c r="AKQ37" s="12"/>
      <c r="AKR37" s="12"/>
      <c r="AKS37" s="12"/>
      <c r="AKT37" s="12"/>
      <c r="AKU37" s="12"/>
      <c r="AKV37" s="12"/>
      <c r="AKW37" s="12"/>
      <c r="AKX37" s="12"/>
      <c r="AKY37" s="12"/>
      <c r="AKZ37" s="12"/>
      <c r="ALA37" s="12"/>
      <c r="ALB37" s="12"/>
      <c r="ALC37" s="12"/>
      <c r="ALD37" s="12"/>
      <c r="ALE37" s="12"/>
      <c r="ALF37" s="12"/>
      <c r="ALG37" s="12"/>
      <c r="ALH37" s="12"/>
      <c r="ALI37" s="12"/>
      <c r="ALJ37" s="12"/>
      <c r="ALK37" s="12"/>
      <c r="ALL37" s="12"/>
      <c r="ALM37" s="12"/>
      <c r="ALN37" s="12"/>
      <c r="ALO37" s="12"/>
      <c r="ALP37" s="12"/>
      <c r="ALQ37" s="12"/>
      <c r="ALR37" s="12"/>
      <c r="ALS37" s="12"/>
      <c r="ALT37" s="12"/>
      <c r="ALU37" s="12"/>
      <c r="ALV37" s="12"/>
      <c r="ALW37" s="12"/>
      <c r="ALX37" s="12"/>
      <c r="ALY37" s="12"/>
      <c r="ALZ37" s="12"/>
      <c r="AMA37" s="12"/>
      <c r="AMB37" s="12"/>
      <c r="AMC37" s="12"/>
      <c r="AMD37" s="12"/>
      <c r="AME37" s="12"/>
      <c r="AMF37" s="12"/>
      <c r="AMG37" s="12"/>
      <c r="AMH37" s="12"/>
      <c r="AMI37" s="12"/>
      <c r="AMJ37" s="12"/>
      <c r="AMK37" s="12"/>
      <c r="AML37" s="12"/>
      <c r="AMM37" s="12"/>
      <c r="AMN37" s="12"/>
      <c r="AMO37" s="12"/>
      <c r="AMP37" s="12"/>
      <c r="AMQ37" s="12"/>
      <c r="AMR37" s="12"/>
      <c r="AMS37" s="12"/>
      <c r="AMT37" s="12"/>
      <c r="AMU37" s="12"/>
      <c r="AMV37" s="12"/>
      <c r="AMW37" s="12"/>
      <c r="AMX37" s="12"/>
      <c r="AMY37" s="12"/>
      <c r="AMZ37" s="12"/>
      <c r="ANA37" s="12"/>
      <c r="ANB37" s="12"/>
      <c r="ANC37" s="12"/>
      <c r="AND37" s="12"/>
      <c r="ANE37" s="12"/>
      <c r="ANF37" s="12"/>
      <c r="ANG37" s="12"/>
      <c r="ANH37" s="12"/>
      <c r="ANI37" s="12"/>
      <c r="ANJ37" s="12"/>
      <c r="ANK37" s="12"/>
      <c r="ANL37" s="12"/>
      <c r="ANM37" s="12"/>
      <c r="ANN37" s="12"/>
      <c r="ANO37" s="12"/>
      <c r="ANP37" s="12"/>
      <c r="ANQ37" s="12"/>
      <c r="ANR37" s="12"/>
      <c r="ANS37" s="12"/>
      <c r="ANT37" s="12"/>
      <c r="ANU37" s="12"/>
      <c r="ANV37" s="12"/>
      <c r="ANW37" s="12"/>
      <c r="ANX37" s="12"/>
      <c r="ANY37" s="12"/>
      <c r="ANZ37" s="12"/>
      <c r="AOA37" s="12"/>
      <c r="AOB37" s="12"/>
      <c r="AOC37" s="12"/>
      <c r="AOD37" s="12"/>
      <c r="AOE37" s="12"/>
      <c r="AOF37" s="12"/>
      <c r="AOG37" s="12"/>
      <c r="AOH37" s="12"/>
      <c r="AOI37" s="12"/>
      <c r="AOJ37" s="12"/>
      <c r="AOK37" s="12"/>
      <c r="AOL37" s="12"/>
      <c r="AOM37" s="12"/>
      <c r="AON37" s="12"/>
      <c r="AOO37" s="12"/>
      <c r="AOP37" s="12"/>
      <c r="AOQ37" s="12"/>
      <c r="AOR37" s="12"/>
      <c r="AOS37" s="12"/>
      <c r="AOT37" s="12"/>
      <c r="AOU37" s="12"/>
      <c r="AOV37" s="12"/>
      <c r="AOW37" s="12"/>
      <c r="AOX37" s="12"/>
      <c r="AOY37" s="12"/>
      <c r="AOZ37" s="12"/>
      <c r="APA37" s="12"/>
      <c r="APB37" s="12"/>
      <c r="APC37" s="12"/>
      <c r="APD37" s="12"/>
      <c r="APE37" s="12"/>
      <c r="APF37" s="12"/>
      <c r="APG37" s="12"/>
      <c r="APH37" s="12"/>
      <c r="API37" s="12"/>
      <c r="APJ37" s="12"/>
      <c r="APK37" s="12"/>
      <c r="APL37" s="12"/>
      <c r="APM37" s="12"/>
      <c r="APN37" s="12"/>
      <c r="APO37" s="12"/>
      <c r="APP37" s="12"/>
      <c r="APQ37" s="12"/>
      <c r="APR37" s="12"/>
      <c r="APS37" s="12"/>
      <c r="APT37" s="12"/>
      <c r="APU37" s="12"/>
      <c r="APV37" s="12"/>
      <c r="APW37" s="12"/>
      <c r="APX37" s="12"/>
      <c r="APY37" s="12"/>
      <c r="APZ37" s="12"/>
      <c r="AQA37" s="12"/>
      <c r="AQB37" s="12"/>
      <c r="AQC37" s="12"/>
      <c r="AQD37" s="12"/>
      <c r="AQE37" s="12"/>
      <c r="AQF37" s="12"/>
      <c r="AQG37" s="12"/>
      <c r="AQH37" s="12"/>
      <c r="AQI37" s="12"/>
      <c r="AQJ37" s="12"/>
      <c r="AQK37" s="12"/>
      <c r="AQL37" s="12"/>
      <c r="AQM37" s="12"/>
      <c r="AQN37" s="12"/>
      <c r="AQO37" s="12"/>
      <c r="AQP37" s="12"/>
      <c r="AQQ37" s="12"/>
      <c r="AQR37" s="12"/>
      <c r="AQS37" s="12"/>
      <c r="AQT37" s="12"/>
      <c r="AQU37" s="12"/>
      <c r="AQV37" s="12"/>
      <c r="AQW37" s="12"/>
      <c r="AQX37" s="12"/>
      <c r="AQY37" s="12"/>
      <c r="AQZ37" s="12"/>
      <c r="ARA37" s="12"/>
      <c r="ARB37" s="12"/>
      <c r="ARC37" s="12"/>
      <c r="ARD37" s="12"/>
      <c r="ARE37" s="12"/>
      <c r="ARF37" s="12"/>
      <c r="ARG37" s="12"/>
      <c r="ARH37" s="12"/>
      <c r="ARI37" s="12"/>
      <c r="ARJ37" s="12"/>
      <c r="ARK37" s="12"/>
      <c r="ARL37" s="12"/>
      <c r="ARM37" s="12"/>
      <c r="ARN37" s="12"/>
      <c r="ARO37" s="12"/>
      <c r="ARP37" s="12"/>
      <c r="ARQ37" s="12"/>
      <c r="ARR37" s="12"/>
      <c r="ARS37" s="12"/>
      <c r="ART37" s="12"/>
      <c r="ARU37" s="12"/>
      <c r="ARV37" s="12"/>
      <c r="ARW37" s="12"/>
      <c r="ARX37" s="12"/>
      <c r="ARY37" s="12"/>
      <c r="ARZ37" s="12"/>
      <c r="ASA37" s="12"/>
      <c r="ASB37" s="12"/>
      <c r="ASC37" s="12"/>
      <c r="ASD37" s="12"/>
      <c r="ASE37" s="12"/>
      <c r="ASF37" s="12"/>
      <c r="ASG37" s="12"/>
      <c r="ASH37" s="12"/>
      <c r="ASI37" s="12"/>
      <c r="ASJ37" s="12"/>
      <c r="ASK37" s="12"/>
      <c r="ASL37" s="12"/>
      <c r="ASM37" s="12"/>
      <c r="ASN37" s="12"/>
      <c r="ASO37" s="12"/>
      <c r="ASP37" s="12"/>
      <c r="ASQ37" s="12"/>
      <c r="ASR37" s="12"/>
      <c r="ASS37" s="12"/>
      <c r="AST37" s="12"/>
      <c r="ASU37" s="12"/>
      <c r="ASV37" s="12"/>
      <c r="ASW37" s="12"/>
      <c r="ASX37" s="12"/>
      <c r="ASY37" s="12"/>
      <c r="ASZ37" s="12"/>
      <c r="ATA37" s="12"/>
      <c r="ATB37" s="12"/>
      <c r="ATC37" s="12"/>
      <c r="ATD37" s="12"/>
      <c r="ATE37" s="12"/>
      <c r="ATF37" s="12"/>
      <c r="ATG37" s="12"/>
      <c r="ATH37" s="12"/>
      <c r="ATI37" s="12"/>
      <c r="ATJ37" s="12"/>
      <c r="ATK37" s="12"/>
      <c r="ATL37" s="12"/>
      <c r="ATM37" s="12"/>
      <c r="ATN37" s="12"/>
      <c r="ATO37" s="12"/>
      <c r="ATP37" s="12"/>
      <c r="ATQ37" s="12"/>
      <c r="ATR37" s="12"/>
      <c r="ATS37" s="12"/>
      <c r="ATT37" s="12"/>
      <c r="ATU37" s="12"/>
      <c r="ATV37" s="12"/>
      <c r="ATW37" s="12"/>
      <c r="ATX37" s="12"/>
      <c r="ATY37" s="12"/>
      <c r="ATZ37" s="12"/>
      <c r="AUA37" s="12"/>
      <c r="AUB37" s="12"/>
      <c r="AUC37" s="12"/>
      <c r="AUD37" s="12"/>
      <c r="AUE37" s="12"/>
      <c r="AUF37" s="12"/>
      <c r="AUG37" s="12"/>
      <c r="AUH37" s="12"/>
      <c r="AUI37" s="12"/>
      <c r="AUJ37" s="12"/>
      <c r="AUK37" s="12"/>
      <c r="AUL37" s="12"/>
      <c r="AUM37" s="12"/>
      <c r="AUN37" s="12"/>
      <c r="AUO37" s="12"/>
      <c r="AUP37" s="12"/>
      <c r="AUQ37" s="12"/>
      <c r="AUR37" s="12"/>
      <c r="AUS37" s="12"/>
      <c r="AUT37" s="12"/>
      <c r="AUU37" s="12"/>
      <c r="AUV37" s="12"/>
      <c r="AUW37" s="12"/>
      <c r="AUX37" s="12"/>
      <c r="AUY37" s="12"/>
      <c r="AUZ37" s="12"/>
      <c r="AVA37" s="12"/>
      <c r="AVB37" s="12"/>
      <c r="AVC37" s="12"/>
      <c r="AVD37" s="12"/>
      <c r="AVE37" s="12"/>
      <c r="AVF37" s="12"/>
      <c r="AVG37" s="12"/>
      <c r="AVH37" s="12"/>
      <c r="AVI37" s="12"/>
      <c r="AVJ37" s="12"/>
      <c r="AVK37" s="12"/>
      <c r="AVL37" s="12"/>
      <c r="AVM37" s="12"/>
      <c r="AVN37" s="12"/>
      <c r="AVO37" s="12"/>
      <c r="AVP37" s="12"/>
      <c r="AVQ37" s="12"/>
      <c r="AVR37" s="12"/>
      <c r="AVS37" s="12"/>
      <c r="AVT37" s="12"/>
      <c r="AVU37" s="12"/>
      <c r="AVV37" s="12"/>
      <c r="AVW37" s="12"/>
      <c r="AVX37" s="12"/>
      <c r="AVY37" s="12"/>
      <c r="AVZ37" s="12"/>
      <c r="AWA37" s="12"/>
      <c r="AWB37" s="12"/>
      <c r="AWC37" s="12"/>
      <c r="AWD37" s="12"/>
      <c r="AWE37" s="12"/>
      <c r="AWF37" s="12"/>
      <c r="AWG37" s="12"/>
      <c r="AWH37" s="12"/>
      <c r="AWI37" s="12"/>
      <c r="AWJ37" s="12"/>
      <c r="AWK37" s="12"/>
      <c r="AWL37" s="12"/>
      <c r="AWM37" s="12"/>
      <c r="AWN37" s="12"/>
      <c r="AWO37" s="12"/>
      <c r="AWP37" s="12"/>
      <c r="AWQ37" s="12"/>
      <c r="AWR37" s="12"/>
      <c r="AWS37" s="12"/>
      <c r="AWT37" s="12"/>
      <c r="AWU37" s="12"/>
      <c r="AWV37" s="12"/>
      <c r="AWW37" s="12"/>
      <c r="AWX37" s="12"/>
      <c r="AWY37" s="12"/>
      <c r="AWZ37" s="12"/>
      <c r="AXA37" s="12"/>
      <c r="AXB37" s="12"/>
      <c r="AXC37" s="12"/>
      <c r="AXD37" s="12"/>
      <c r="AXE37" s="12"/>
      <c r="AXF37" s="12"/>
      <c r="AXG37" s="12"/>
      <c r="AXH37" s="12"/>
      <c r="AXI37" s="12"/>
      <c r="AXJ37" s="12"/>
      <c r="AXK37" s="12"/>
      <c r="AXL37" s="12"/>
      <c r="AXM37" s="12"/>
      <c r="AXN37" s="12"/>
      <c r="AXO37" s="12"/>
      <c r="AXP37" s="12"/>
      <c r="AXQ37" s="12"/>
      <c r="AXR37" s="12"/>
      <c r="AXS37" s="12"/>
      <c r="AXT37" s="12"/>
      <c r="AXU37" s="12"/>
      <c r="AXV37" s="12"/>
      <c r="AXW37" s="12"/>
      <c r="AXX37" s="12"/>
      <c r="AXY37" s="12"/>
      <c r="AXZ37" s="12"/>
      <c r="AYA37" s="12"/>
      <c r="AYB37" s="12"/>
      <c r="AYC37" s="12"/>
      <c r="AYD37" s="12"/>
      <c r="AYE37" s="12"/>
      <c r="AYF37" s="12"/>
      <c r="AYG37" s="12"/>
      <c r="AYH37" s="12"/>
      <c r="AYI37" s="12"/>
      <c r="AYJ37" s="12"/>
      <c r="AYK37" s="12"/>
      <c r="AYL37" s="12"/>
      <c r="AYM37" s="12"/>
      <c r="AYN37" s="12"/>
      <c r="AYO37" s="12"/>
      <c r="AYP37" s="12"/>
      <c r="AYQ37" s="12"/>
      <c r="AYR37" s="12"/>
      <c r="AYS37" s="12"/>
      <c r="AYT37" s="12"/>
      <c r="AYU37" s="12"/>
      <c r="AYV37" s="12"/>
      <c r="AYW37" s="12"/>
      <c r="AYX37" s="12"/>
      <c r="AYY37" s="12"/>
      <c r="AYZ37" s="12"/>
      <c r="AZA37" s="12"/>
      <c r="AZB37" s="12"/>
      <c r="AZC37" s="12"/>
      <c r="AZD37" s="12"/>
      <c r="AZE37" s="12"/>
      <c r="AZF37" s="12"/>
      <c r="AZG37" s="12"/>
      <c r="AZH37" s="12"/>
      <c r="AZI37" s="12"/>
      <c r="AZJ37" s="12"/>
      <c r="AZK37" s="12"/>
      <c r="AZL37" s="12"/>
      <c r="AZM37" s="12"/>
      <c r="AZN37" s="12"/>
      <c r="AZO37" s="12"/>
      <c r="AZP37" s="12"/>
      <c r="AZQ37" s="12"/>
      <c r="AZR37" s="12"/>
      <c r="AZS37" s="12"/>
      <c r="AZT37" s="12"/>
      <c r="AZU37" s="12"/>
      <c r="AZV37" s="12"/>
      <c r="AZW37" s="12"/>
      <c r="AZX37" s="12"/>
      <c r="AZY37" s="12"/>
      <c r="AZZ37" s="12"/>
      <c r="BAA37" s="12"/>
      <c r="BAB37" s="12"/>
      <c r="BAC37" s="12"/>
      <c r="BAD37" s="12"/>
      <c r="BAE37" s="12"/>
      <c r="BAF37" s="12"/>
      <c r="BAG37" s="12"/>
      <c r="BAH37" s="12"/>
      <c r="BAI37" s="12"/>
      <c r="BAJ37" s="12"/>
      <c r="BAK37" s="12"/>
      <c r="BAL37" s="12"/>
      <c r="BAM37" s="12"/>
      <c r="BAN37" s="12"/>
      <c r="BAO37" s="12"/>
      <c r="BAP37" s="12"/>
      <c r="BAQ37" s="12"/>
      <c r="BAR37" s="12"/>
      <c r="BAS37" s="12"/>
      <c r="BAT37" s="12"/>
      <c r="BAU37" s="12"/>
      <c r="BAV37" s="12"/>
      <c r="BAW37" s="12"/>
      <c r="BAX37" s="12"/>
      <c r="BAY37" s="12"/>
      <c r="BAZ37" s="12"/>
      <c r="BBA37" s="12"/>
      <c r="BBB37" s="12"/>
      <c r="BBC37" s="12"/>
      <c r="BBD37" s="12"/>
      <c r="BBE37" s="12"/>
      <c r="BBF37" s="12"/>
      <c r="BBG37" s="12"/>
      <c r="BBH37" s="12"/>
      <c r="BBI37" s="12"/>
      <c r="BBJ37" s="12"/>
      <c r="BBK37" s="12"/>
      <c r="BBL37" s="12"/>
      <c r="BBM37" s="12"/>
      <c r="BBN37" s="12"/>
      <c r="BBO37" s="12"/>
      <c r="BBP37" s="12"/>
      <c r="BBQ37" s="12"/>
      <c r="BBR37" s="12"/>
      <c r="BBS37" s="12"/>
      <c r="BBT37" s="12"/>
      <c r="BBU37" s="12"/>
      <c r="BBV37" s="12"/>
      <c r="BBW37" s="12"/>
      <c r="BBX37" s="12"/>
      <c r="BBY37" s="12"/>
      <c r="BBZ37" s="12"/>
      <c r="BCA37" s="12"/>
      <c r="BCB37" s="12"/>
      <c r="BCC37" s="12"/>
      <c r="BCD37" s="12"/>
      <c r="BCE37" s="12"/>
      <c r="BCF37" s="12"/>
      <c r="BCG37" s="12"/>
      <c r="BCH37" s="12"/>
      <c r="BCI37" s="12"/>
      <c r="BCJ37" s="12"/>
      <c r="BCK37" s="12"/>
      <c r="BCL37" s="12"/>
      <c r="BCM37" s="12"/>
      <c r="BCN37" s="12"/>
      <c r="BCO37" s="12"/>
      <c r="BCP37" s="12"/>
      <c r="BCQ37" s="12"/>
      <c r="BCR37" s="12"/>
      <c r="BCS37" s="12"/>
      <c r="BCT37" s="12"/>
      <c r="BCU37" s="12"/>
      <c r="BCV37" s="12"/>
      <c r="BCW37" s="12"/>
      <c r="BCX37" s="12"/>
      <c r="BCY37" s="12"/>
      <c r="BCZ37" s="12"/>
      <c r="BDA37" s="12"/>
      <c r="BDB37" s="12"/>
      <c r="BDC37" s="12"/>
      <c r="BDD37" s="12"/>
      <c r="BDE37" s="12"/>
      <c r="BDF37" s="12"/>
      <c r="BDG37" s="12"/>
      <c r="BDH37" s="12"/>
      <c r="BDI37" s="12"/>
      <c r="BDJ37" s="12"/>
      <c r="BDK37" s="12"/>
      <c r="BDL37" s="12"/>
      <c r="BDM37" s="12"/>
      <c r="BDN37" s="12"/>
      <c r="BDO37" s="12"/>
      <c r="BDP37" s="12"/>
      <c r="BDQ37" s="12"/>
      <c r="BDR37" s="12"/>
      <c r="BDS37" s="12"/>
      <c r="BDT37" s="12"/>
      <c r="BDU37" s="12"/>
      <c r="BDV37" s="12"/>
      <c r="BDW37" s="12"/>
      <c r="BDX37" s="12"/>
      <c r="BDY37" s="12"/>
      <c r="BDZ37" s="12"/>
      <c r="BEA37" s="12"/>
      <c r="BEB37" s="12"/>
      <c r="BEC37" s="12"/>
      <c r="BED37" s="12"/>
      <c r="BEE37" s="12"/>
      <c r="BEF37" s="12"/>
      <c r="BEG37" s="12"/>
      <c r="BEH37" s="12"/>
      <c r="BEI37" s="12"/>
      <c r="BEJ37" s="12"/>
      <c r="BEK37" s="12"/>
      <c r="BEL37" s="12"/>
      <c r="BEM37" s="12"/>
      <c r="BEN37" s="12"/>
      <c r="BEO37" s="12"/>
      <c r="BEP37" s="12"/>
      <c r="BEQ37" s="12"/>
      <c r="BER37" s="12"/>
      <c r="BES37" s="12"/>
      <c r="BET37" s="12"/>
      <c r="BEU37" s="12"/>
      <c r="BEV37" s="12"/>
      <c r="BEW37" s="12"/>
      <c r="BEX37" s="12"/>
      <c r="BEY37" s="12"/>
      <c r="BEZ37" s="12"/>
      <c r="BFA37" s="12"/>
      <c r="BFB37" s="12"/>
      <c r="BFC37" s="12"/>
      <c r="BFD37" s="12"/>
      <c r="BFE37" s="12"/>
      <c r="BFF37" s="12"/>
      <c r="BFG37" s="12"/>
      <c r="BFH37" s="12"/>
      <c r="BFI37" s="12"/>
      <c r="BFJ37" s="12"/>
      <c r="BFK37" s="12"/>
      <c r="BFL37" s="12"/>
      <c r="BFM37" s="12"/>
      <c r="BFN37" s="12"/>
      <c r="BFO37" s="12"/>
      <c r="BFP37" s="12"/>
      <c r="BFQ37" s="12"/>
      <c r="BFR37" s="12"/>
      <c r="BFS37" s="12"/>
      <c r="BFT37" s="12"/>
      <c r="BFU37" s="12"/>
      <c r="BFV37" s="12"/>
      <c r="BFW37" s="12"/>
      <c r="BFX37" s="12"/>
      <c r="BFY37" s="12"/>
      <c r="BFZ37" s="12"/>
      <c r="BGA37" s="12"/>
      <c r="BGB37" s="12"/>
      <c r="BGC37" s="12"/>
      <c r="BGD37" s="12"/>
      <c r="BGE37" s="12"/>
      <c r="BGF37" s="12"/>
      <c r="BGG37" s="12"/>
      <c r="BGH37" s="12"/>
      <c r="BGI37" s="12"/>
      <c r="BGJ37" s="12"/>
      <c r="BGK37" s="12"/>
      <c r="BGL37" s="12"/>
      <c r="BGM37" s="12"/>
      <c r="BGN37" s="12"/>
      <c r="BGO37" s="12"/>
      <c r="BGP37" s="12"/>
      <c r="BGQ37" s="12"/>
      <c r="BGR37" s="12"/>
      <c r="BGS37" s="12"/>
      <c r="BGT37" s="12"/>
      <c r="BGU37" s="12"/>
      <c r="BGV37" s="12"/>
      <c r="BGW37" s="12"/>
      <c r="BGX37" s="12"/>
      <c r="BGY37" s="12"/>
      <c r="BGZ37" s="12"/>
      <c r="BHA37" s="12"/>
      <c r="BHB37" s="12"/>
      <c r="BHC37" s="12"/>
      <c r="BHD37" s="12"/>
      <c r="BHE37" s="12"/>
      <c r="BHF37" s="12"/>
      <c r="BHG37" s="12"/>
      <c r="BHH37" s="12"/>
      <c r="BHI37" s="12"/>
      <c r="BHJ37" s="12"/>
      <c r="BHK37" s="12"/>
      <c r="BHL37" s="12"/>
      <c r="BHM37" s="12"/>
      <c r="BHN37" s="12"/>
      <c r="BHO37" s="12"/>
      <c r="BHP37" s="12"/>
      <c r="BHQ37" s="12"/>
      <c r="BHR37" s="12"/>
      <c r="BHS37" s="12"/>
      <c r="BHT37" s="12"/>
      <c r="BHU37" s="12"/>
      <c r="BHV37" s="12"/>
      <c r="BHW37" s="12"/>
      <c r="BHX37" s="12"/>
      <c r="BHY37" s="12"/>
      <c r="BHZ37" s="12"/>
      <c r="BIA37" s="12"/>
      <c r="BIB37" s="12"/>
      <c r="BIC37" s="12"/>
      <c r="BID37" s="12"/>
      <c r="BIE37" s="12"/>
      <c r="BIF37" s="12"/>
      <c r="BIG37" s="12"/>
      <c r="BIH37" s="12"/>
      <c r="BII37" s="12"/>
      <c r="BIJ37" s="12"/>
      <c r="BIK37" s="12"/>
      <c r="BIL37" s="12"/>
      <c r="BIM37" s="12"/>
      <c r="BIN37" s="12"/>
      <c r="BIO37" s="12"/>
      <c r="BIP37" s="12"/>
      <c r="BIQ37" s="12"/>
      <c r="BIR37" s="12"/>
      <c r="BIS37" s="12"/>
      <c r="BIT37" s="12"/>
      <c r="BIU37" s="12"/>
      <c r="BIV37" s="12"/>
      <c r="BIW37" s="12"/>
      <c r="BIX37" s="12"/>
      <c r="BIY37" s="12"/>
      <c r="BIZ37" s="12"/>
      <c r="BJA37" s="12"/>
      <c r="BJB37" s="12"/>
      <c r="BJC37" s="12"/>
      <c r="BJD37" s="12"/>
      <c r="BJE37" s="12"/>
      <c r="BJF37" s="12"/>
      <c r="BJG37" s="12"/>
      <c r="BJH37" s="12"/>
      <c r="BJI37" s="12"/>
      <c r="BJJ37" s="12"/>
      <c r="BJK37" s="12"/>
      <c r="BJL37" s="12"/>
      <c r="BJM37" s="12"/>
      <c r="BJN37" s="12"/>
      <c r="BJO37" s="12"/>
      <c r="BJP37" s="12"/>
      <c r="BJQ37" s="12"/>
      <c r="BJR37" s="12"/>
      <c r="BJS37" s="12"/>
      <c r="BJT37" s="12"/>
      <c r="BJU37" s="12"/>
      <c r="BJV37" s="12"/>
      <c r="BJW37" s="12"/>
      <c r="BJX37" s="12"/>
      <c r="BJY37" s="12"/>
      <c r="BJZ37" s="12"/>
      <c r="BKA37" s="12"/>
      <c r="BKB37" s="12"/>
      <c r="BKC37" s="12"/>
      <c r="BKD37" s="12"/>
      <c r="BKE37" s="12"/>
      <c r="BKF37" s="12"/>
      <c r="BKG37" s="12"/>
      <c r="BKH37" s="12"/>
      <c r="BKI37" s="12"/>
      <c r="BKJ37" s="12"/>
      <c r="BKK37" s="12"/>
      <c r="BKL37" s="12"/>
      <c r="BKM37" s="12"/>
      <c r="BKN37" s="12"/>
      <c r="BKO37" s="12"/>
      <c r="BKP37" s="12"/>
      <c r="BKQ37" s="12"/>
      <c r="BKR37" s="12"/>
      <c r="BKS37" s="12"/>
      <c r="BKT37" s="12"/>
      <c r="BKU37" s="12"/>
      <c r="BKV37" s="12"/>
      <c r="BKW37" s="12"/>
      <c r="BKX37" s="12"/>
      <c r="BKY37" s="12"/>
      <c r="BKZ37" s="12"/>
      <c r="BLA37" s="12"/>
      <c r="BLB37" s="12"/>
      <c r="BLC37" s="12"/>
      <c r="BLD37" s="12"/>
      <c r="BLE37" s="12"/>
      <c r="BLF37" s="12"/>
      <c r="BLG37" s="12"/>
      <c r="BLH37" s="12"/>
      <c r="BLI37" s="12"/>
      <c r="BLJ37" s="12"/>
      <c r="BLK37" s="12"/>
      <c r="BLL37" s="12"/>
      <c r="BLM37" s="12"/>
      <c r="BLN37" s="12"/>
      <c r="BLO37" s="12"/>
      <c r="BLP37" s="12"/>
      <c r="BLQ37" s="12"/>
      <c r="BLR37" s="12"/>
      <c r="BLS37" s="12"/>
      <c r="BLT37" s="12"/>
      <c r="BLU37" s="12"/>
      <c r="BLV37" s="12"/>
      <c r="BLW37" s="12"/>
      <c r="BLX37" s="12"/>
      <c r="BLY37" s="12"/>
      <c r="BLZ37" s="12"/>
      <c r="BMA37" s="12"/>
      <c r="BMB37" s="12"/>
      <c r="BMC37" s="12"/>
      <c r="BMD37" s="12"/>
      <c r="BME37" s="12"/>
      <c r="BMF37" s="12"/>
      <c r="BMG37" s="12"/>
      <c r="BMH37" s="12"/>
      <c r="BMI37" s="12"/>
      <c r="BMJ37" s="12"/>
      <c r="BMK37" s="12"/>
      <c r="BML37" s="12"/>
      <c r="BMM37" s="12"/>
      <c r="BMN37" s="12"/>
      <c r="BMO37" s="12"/>
      <c r="BMP37" s="12"/>
      <c r="BMQ37" s="12"/>
      <c r="BMR37" s="12"/>
      <c r="BMS37" s="12"/>
      <c r="BMT37" s="12"/>
      <c r="BMU37" s="12"/>
      <c r="BMV37" s="12"/>
      <c r="BMW37" s="12"/>
      <c r="BMX37" s="12"/>
      <c r="BMY37" s="12"/>
      <c r="BMZ37" s="12"/>
      <c r="BNA37" s="12"/>
      <c r="BNB37" s="12"/>
      <c r="BNC37" s="12"/>
      <c r="BND37" s="12"/>
      <c r="BNE37" s="12"/>
      <c r="BNF37" s="12"/>
      <c r="BNG37" s="12"/>
      <c r="BNH37" s="12"/>
      <c r="BNI37" s="12"/>
      <c r="BNJ37" s="12"/>
      <c r="BNK37" s="12"/>
      <c r="BNL37" s="12"/>
      <c r="BNM37" s="12"/>
      <c r="BNN37" s="12"/>
      <c r="BNO37" s="12"/>
      <c r="BNP37" s="12"/>
      <c r="BNQ37" s="12"/>
      <c r="BNR37" s="12"/>
      <c r="BNS37" s="12"/>
      <c r="BNT37" s="12"/>
      <c r="BNU37" s="12"/>
      <c r="BNV37" s="12"/>
      <c r="BNW37" s="12"/>
      <c r="BNX37" s="12"/>
      <c r="BNY37" s="12"/>
      <c r="BNZ37" s="12"/>
      <c r="BOA37" s="12"/>
      <c r="BOB37" s="12"/>
      <c r="BOC37" s="12"/>
      <c r="BOD37" s="12"/>
      <c r="BOE37" s="12"/>
      <c r="BOF37" s="12"/>
      <c r="BOG37" s="12"/>
      <c r="BOH37" s="12"/>
      <c r="BOI37" s="12"/>
      <c r="BOJ37" s="12"/>
      <c r="BOK37" s="12"/>
      <c r="BOL37" s="12"/>
      <c r="BOM37" s="12"/>
      <c r="BON37" s="12"/>
      <c r="BOO37" s="12"/>
      <c r="BOP37" s="12"/>
      <c r="BOQ37" s="12"/>
      <c r="BOR37" s="12"/>
      <c r="BOS37" s="12"/>
      <c r="BOT37" s="12"/>
      <c r="BOU37" s="12"/>
      <c r="BOV37" s="12"/>
      <c r="BOW37" s="12"/>
      <c r="BOX37" s="12"/>
      <c r="BOY37" s="12"/>
      <c r="BOZ37" s="12"/>
      <c r="BPA37" s="12"/>
      <c r="BPB37" s="12"/>
      <c r="BPC37" s="12"/>
      <c r="BPD37" s="12"/>
      <c r="BPE37" s="12"/>
      <c r="BPF37" s="12"/>
      <c r="BPG37" s="12"/>
      <c r="BPH37" s="12"/>
      <c r="BPI37" s="12"/>
      <c r="BPJ37" s="12"/>
      <c r="BPK37" s="12"/>
      <c r="BPL37" s="12"/>
      <c r="BPM37" s="12"/>
      <c r="BPN37" s="12"/>
      <c r="BPO37" s="12"/>
      <c r="BPP37" s="12"/>
      <c r="BPQ37" s="12"/>
      <c r="BPR37" s="12"/>
      <c r="BPS37" s="12"/>
      <c r="BPT37" s="12"/>
      <c r="BPU37" s="12"/>
      <c r="BPV37" s="12"/>
      <c r="BPW37" s="12"/>
      <c r="BPX37" s="12"/>
      <c r="BPY37" s="12"/>
      <c r="BPZ37" s="12"/>
      <c r="BQA37" s="12"/>
      <c r="BQB37" s="12"/>
      <c r="BQC37" s="12"/>
      <c r="BQD37" s="12"/>
      <c r="BQE37" s="12"/>
      <c r="BQF37" s="12"/>
      <c r="BQG37" s="12"/>
      <c r="BQH37" s="12"/>
      <c r="BQI37" s="12"/>
      <c r="BQJ37" s="12"/>
      <c r="BQK37" s="12"/>
      <c r="BQL37" s="12"/>
      <c r="BQM37" s="12"/>
      <c r="BQN37" s="12"/>
      <c r="BQO37" s="12"/>
      <c r="BQP37" s="12"/>
      <c r="BQQ37" s="12"/>
      <c r="BQR37" s="12"/>
      <c r="BQS37" s="12"/>
      <c r="BQT37" s="12"/>
      <c r="BQU37" s="12"/>
      <c r="BQV37" s="12"/>
      <c r="BQW37" s="12"/>
      <c r="BQX37" s="12"/>
      <c r="BQY37" s="12"/>
      <c r="BQZ37" s="12"/>
      <c r="BRA37" s="12"/>
      <c r="BRB37" s="12"/>
      <c r="BRC37" s="12"/>
      <c r="BRD37" s="12"/>
      <c r="BRE37" s="12"/>
      <c r="BRF37" s="12"/>
      <c r="BRG37" s="12"/>
      <c r="BRH37" s="12"/>
      <c r="BRI37" s="12"/>
      <c r="BRJ37" s="12"/>
      <c r="BRK37" s="12"/>
      <c r="BRL37" s="12"/>
      <c r="BRM37" s="12"/>
      <c r="BRN37" s="12"/>
      <c r="BRO37" s="12"/>
      <c r="BRP37" s="12"/>
      <c r="BRQ37" s="12"/>
      <c r="BRR37" s="12"/>
      <c r="BRS37" s="12"/>
      <c r="BRT37" s="12"/>
      <c r="BRU37" s="12"/>
      <c r="BRV37" s="12"/>
      <c r="BRW37" s="12"/>
      <c r="BRX37" s="12"/>
      <c r="BRY37" s="12"/>
      <c r="BRZ37" s="12"/>
      <c r="BSA37" s="12"/>
      <c r="BSB37" s="12"/>
      <c r="BSC37" s="12"/>
      <c r="BSD37" s="12"/>
      <c r="BSE37" s="12"/>
      <c r="BSF37" s="12"/>
      <c r="BSG37" s="12"/>
      <c r="BSH37" s="12"/>
      <c r="BSI37" s="12"/>
      <c r="BSJ37" s="12"/>
      <c r="BSK37" s="12"/>
      <c r="BSL37" s="12"/>
      <c r="BSM37" s="12"/>
      <c r="BSN37" s="12"/>
      <c r="BSO37" s="12"/>
      <c r="BSP37" s="12"/>
      <c r="BSQ37" s="12"/>
      <c r="BSR37" s="12"/>
      <c r="BSS37" s="12"/>
      <c r="BST37" s="12"/>
      <c r="BSU37" s="12"/>
      <c r="BSV37" s="12"/>
      <c r="BSW37" s="12"/>
      <c r="BSX37" s="12"/>
      <c r="BSY37" s="12"/>
      <c r="BSZ37" s="12"/>
      <c r="BTA37" s="12"/>
      <c r="BTB37" s="12"/>
      <c r="BTC37" s="12"/>
      <c r="BTD37" s="12"/>
      <c r="BTE37" s="12"/>
      <c r="BTF37" s="12"/>
      <c r="BTG37" s="12"/>
      <c r="BTH37" s="12"/>
      <c r="BTI37" s="12"/>
      <c r="BTJ37" s="12"/>
      <c r="BTK37" s="12"/>
      <c r="BTL37" s="12"/>
      <c r="BTM37" s="12"/>
      <c r="BTN37" s="12"/>
      <c r="BTO37" s="12"/>
      <c r="BTP37" s="12"/>
      <c r="BTQ37" s="12"/>
      <c r="BTR37" s="12"/>
      <c r="BTS37" s="12"/>
      <c r="BTT37" s="12"/>
      <c r="BTU37" s="12"/>
      <c r="BTV37" s="12"/>
      <c r="BTW37" s="12"/>
      <c r="BTX37" s="12"/>
      <c r="BTY37" s="12"/>
      <c r="BTZ37" s="12"/>
      <c r="BUA37" s="12"/>
      <c r="BUB37" s="12"/>
      <c r="BUC37" s="12"/>
      <c r="BUD37" s="12"/>
      <c r="BUE37" s="12"/>
      <c r="BUF37" s="12"/>
      <c r="BUG37" s="12"/>
      <c r="BUH37" s="12"/>
      <c r="BUI37" s="12"/>
      <c r="BUJ37" s="12"/>
      <c r="BUK37" s="12"/>
      <c r="BUL37" s="12"/>
      <c r="BUM37" s="12"/>
      <c r="BUN37" s="12"/>
      <c r="BUO37" s="12"/>
      <c r="BUP37" s="12"/>
      <c r="BUQ37" s="12"/>
      <c r="BUR37" s="12"/>
      <c r="BUS37" s="12"/>
      <c r="BUT37" s="12"/>
      <c r="BUU37" s="12"/>
      <c r="BUV37" s="12"/>
      <c r="BUW37" s="12"/>
      <c r="BUX37" s="12"/>
      <c r="BUY37" s="12"/>
      <c r="BUZ37" s="12"/>
      <c r="BVA37" s="12"/>
      <c r="BVB37" s="12"/>
      <c r="BVC37" s="12"/>
      <c r="BVD37" s="12"/>
      <c r="BVE37" s="12"/>
      <c r="BVF37" s="12"/>
      <c r="BVG37" s="12"/>
      <c r="BVH37" s="12"/>
      <c r="BVI37" s="12"/>
      <c r="BVJ37" s="12"/>
      <c r="BVK37" s="12"/>
      <c r="BVL37" s="12"/>
      <c r="BVM37" s="12"/>
      <c r="BVN37" s="12"/>
      <c r="BVO37" s="12"/>
      <c r="BVP37" s="12"/>
      <c r="BVQ37" s="12"/>
      <c r="BVR37" s="12"/>
      <c r="BVS37" s="12"/>
      <c r="BVT37" s="12"/>
      <c r="BVU37" s="12"/>
      <c r="BVV37" s="12"/>
      <c r="BVW37" s="12"/>
      <c r="BVX37" s="12"/>
      <c r="BVY37" s="12"/>
      <c r="BVZ37" s="12"/>
      <c r="BWA37" s="12"/>
      <c r="BWB37" s="12"/>
      <c r="BWC37" s="12"/>
      <c r="BWD37" s="12"/>
      <c r="BWE37" s="12"/>
      <c r="BWF37" s="12"/>
      <c r="BWG37" s="12"/>
      <c r="BWH37" s="12"/>
      <c r="BWI37" s="12"/>
      <c r="BWJ37" s="12"/>
      <c r="BWK37" s="12"/>
      <c r="BWL37" s="12"/>
      <c r="BWM37" s="12"/>
      <c r="BWN37" s="12"/>
      <c r="BWO37" s="12"/>
      <c r="BWP37" s="12"/>
      <c r="BWQ37" s="12"/>
      <c r="BWR37" s="12"/>
      <c r="BWS37" s="12"/>
      <c r="BWT37" s="12"/>
      <c r="BWU37" s="12"/>
      <c r="BWV37" s="12"/>
      <c r="BWW37" s="12"/>
      <c r="BWX37" s="12"/>
      <c r="BWY37" s="12"/>
      <c r="BWZ37" s="12"/>
      <c r="BXA37" s="12"/>
      <c r="BXB37" s="12"/>
      <c r="BXC37" s="12"/>
      <c r="BXD37" s="12"/>
      <c r="BXE37" s="12"/>
      <c r="BXF37" s="12"/>
      <c r="BXG37" s="12"/>
      <c r="BXH37" s="12"/>
      <c r="BXI37" s="12"/>
      <c r="BXJ37" s="12"/>
      <c r="BXK37" s="12"/>
      <c r="BXL37" s="12"/>
      <c r="BXM37" s="12"/>
      <c r="BXN37" s="12"/>
      <c r="BXO37" s="12"/>
      <c r="BXP37" s="12"/>
      <c r="BXQ37" s="12"/>
      <c r="BXR37" s="12"/>
      <c r="BXS37" s="12"/>
      <c r="BXT37" s="12"/>
      <c r="BXU37" s="12"/>
      <c r="BXV37" s="12"/>
      <c r="BXW37" s="12"/>
      <c r="BXX37" s="12"/>
      <c r="BXY37" s="12"/>
      <c r="BXZ37" s="12"/>
      <c r="BYA37" s="12"/>
      <c r="BYB37" s="12"/>
      <c r="BYC37" s="12"/>
      <c r="BYD37" s="12"/>
      <c r="BYE37" s="12"/>
      <c r="BYF37" s="12"/>
      <c r="BYG37" s="12"/>
      <c r="BYH37" s="12"/>
      <c r="BYI37" s="12"/>
      <c r="BYJ37" s="12"/>
      <c r="BYK37" s="12"/>
      <c r="BYL37" s="12"/>
      <c r="BYM37" s="12"/>
      <c r="BYN37" s="12"/>
      <c r="BYO37" s="12"/>
      <c r="BYP37" s="12"/>
      <c r="BYQ37" s="12"/>
      <c r="BYR37" s="12"/>
      <c r="BYS37" s="12"/>
      <c r="BYT37" s="12"/>
      <c r="BYU37" s="12"/>
      <c r="BYV37" s="12"/>
      <c r="BYW37" s="12"/>
      <c r="BYX37" s="12"/>
      <c r="BYY37" s="12"/>
      <c r="BYZ37" s="12"/>
      <c r="BZA37" s="12"/>
      <c r="BZB37" s="12"/>
      <c r="BZC37" s="12"/>
      <c r="BZD37" s="12"/>
      <c r="BZE37" s="12"/>
      <c r="BZF37" s="12"/>
      <c r="BZG37" s="12"/>
      <c r="BZH37" s="12"/>
      <c r="BZI37" s="12"/>
      <c r="BZJ37" s="12"/>
      <c r="BZK37" s="12"/>
      <c r="BZL37" s="12"/>
      <c r="BZM37" s="12"/>
      <c r="BZN37" s="12"/>
      <c r="BZO37" s="12"/>
      <c r="BZP37" s="12"/>
      <c r="BZQ37" s="12"/>
      <c r="BZR37" s="12"/>
      <c r="BZS37" s="12"/>
      <c r="BZT37" s="12"/>
      <c r="BZU37" s="12"/>
      <c r="BZV37" s="12"/>
      <c r="BZW37" s="12"/>
      <c r="BZX37" s="12"/>
      <c r="BZY37" s="12"/>
      <c r="BZZ37" s="12"/>
      <c r="CAA37" s="12"/>
      <c r="CAB37" s="12"/>
      <c r="CAC37" s="12"/>
      <c r="CAD37" s="12"/>
      <c r="CAE37" s="12"/>
      <c r="CAF37" s="12"/>
      <c r="CAG37" s="12"/>
      <c r="CAH37" s="12"/>
      <c r="CAI37" s="12"/>
      <c r="CAJ37" s="12"/>
      <c r="CAK37" s="12"/>
      <c r="CAL37" s="12"/>
      <c r="CAM37" s="12"/>
      <c r="CAN37" s="12"/>
      <c r="CAO37" s="12"/>
      <c r="CAP37" s="12"/>
      <c r="CAQ37" s="12"/>
      <c r="CAR37" s="12"/>
      <c r="CAS37" s="12"/>
      <c r="CAT37" s="12"/>
      <c r="CAU37" s="12"/>
      <c r="CAV37" s="12"/>
      <c r="CAW37" s="12"/>
      <c r="CAX37" s="12"/>
      <c r="CAY37" s="12"/>
      <c r="CAZ37" s="12"/>
      <c r="CBA37" s="12"/>
      <c r="CBB37" s="12"/>
      <c r="CBC37" s="12"/>
      <c r="CBD37" s="12"/>
      <c r="CBE37" s="12"/>
      <c r="CBF37" s="12"/>
      <c r="CBG37" s="12"/>
      <c r="CBH37" s="12"/>
      <c r="CBI37" s="12"/>
      <c r="CBJ37" s="12"/>
      <c r="CBK37" s="12"/>
      <c r="CBL37" s="12"/>
      <c r="CBM37" s="12"/>
      <c r="CBN37" s="12"/>
      <c r="CBO37" s="12"/>
      <c r="CBP37" s="12"/>
      <c r="CBQ37" s="12"/>
      <c r="CBR37" s="12"/>
      <c r="CBS37" s="12"/>
      <c r="CBT37" s="12"/>
      <c r="CBU37" s="12"/>
      <c r="CBV37" s="12"/>
      <c r="CBW37" s="12"/>
      <c r="CBX37" s="12"/>
      <c r="CBY37" s="12"/>
      <c r="CBZ37" s="12"/>
      <c r="CCA37" s="12"/>
      <c r="CCB37" s="12"/>
      <c r="CCC37" s="12"/>
      <c r="CCD37" s="12"/>
      <c r="CCE37" s="12"/>
      <c r="CCF37" s="12"/>
      <c r="CCG37" s="12"/>
      <c r="CCH37" s="12"/>
      <c r="CCI37" s="12"/>
      <c r="CCJ37" s="12"/>
      <c r="CCK37" s="12"/>
      <c r="CCL37" s="12"/>
      <c r="CCM37" s="12"/>
      <c r="CCN37" s="12"/>
      <c r="CCO37" s="12"/>
      <c r="CCP37" s="12"/>
      <c r="CCQ37" s="12"/>
      <c r="CCR37" s="12"/>
      <c r="CCS37" s="12"/>
      <c r="CCT37" s="12"/>
      <c r="CCU37" s="12"/>
      <c r="CCV37" s="12"/>
      <c r="CCW37" s="12"/>
      <c r="CCX37" s="12"/>
      <c r="CCY37" s="12"/>
      <c r="CCZ37" s="12"/>
      <c r="CDA37" s="12"/>
      <c r="CDB37" s="12"/>
      <c r="CDC37" s="12"/>
      <c r="CDD37" s="12"/>
      <c r="CDE37" s="12"/>
      <c r="CDF37" s="12"/>
      <c r="CDG37" s="12"/>
      <c r="CDH37" s="12"/>
      <c r="CDI37" s="12"/>
      <c r="CDJ37" s="12"/>
      <c r="CDK37" s="12"/>
      <c r="CDL37" s="12"/>
      <c r="CDM37" s="12"/>
      <c r="CDN37" s="12"/>
      <c r="CDO37" s="12"/>
      <c r="CDP37" s="12"/>
      <c r="CDQ37" s="12"/>
      <c r="CDR37" s="12"/>
      <c r="CDS37" s="12"/>
      <c r="CDT37" s="12"/>
      <c r="CDU37" s="12"/>
      <c r="CDV37" s="12"/>
      <c r="CDW37" s="12"/>
      <c r="CDX37" s="12"/>
      <c r="CDY37" s="12"/>
      <c r="CDZ37" s="12"/>
      <c r="CEA37" s="12"/>
      <c r="CEB37" s="12"/>
      <c r="CEC37" s="12"/>
      <c r="CED37" s="12"/>
      <c r="CEE37" s="12"/>
      <c r="CEF37" s="12"/>
      <c r="CEG37" s="12"/>
      <c r="CEH37" s="12"/>
      <c r="CEI37" s="12"/>
      <c r="CEJ37" s="12"/>
      <c r="CEK37" s="12"/>
      <c r="CEL37" s="12"/>
      <c r="CEM37" s="12"/>
      <c r="CEN37" s="12"/>
      <c r="CEO37" s="12"/>
      <c r="CEP37" s="12"/>
      <c r="CEQ37" s="12"/>
      <c r="CER37" s="12"/>
      <c r="CES37" s="12"/>
      <c r="CET37" s="12"/>
      <c r="CEU37" s="12"/>
      <c r="CEV37" s="12"/>
      <c r="CEW37" s="12"/>
      <c r="CEX37" s="12"/>
      <c r="CEY37" s="12"/>
      <c r="CEZ37" s="12"/>
      <c r="CFA37" s="12"/>
      <c r="CFB37" s="12"/>
      <c r="CFC37" s="12"/>
      <c r="CFD37" s="12"/>
      <c r="CFE37" s="12"/>
      <c r="CFF37" s="12"/>
      <c r="CFG37" s="12"/>
      <c r="CFH37" s="12"/>
      <c r="CFI37" s="12"/>
      <c r="CFJ37" s="12"/>
      <c r="CFK37" s="12"/>
      <c r="CFL37" s="12"/>
      <c r="CFM37" s="12"/>
      <c r="CFN37" s="12"/>
      <c r="CFO37" s="12"/>
      <c r="CFP37" s="12"/>
      <c r="CFQ37" s="12"/>
      <c r="CFR37" s="12"/>
      <c r="CFS37" s="12"/>
      <c r="CFT37" s="12"/>
      <c r="CFU37" s="12"/>
      <c r="CFV37" s="12"/>
      <c r="CFW37" s="12"/>
      <c r="CFX37" s="12"/>
      <c r="CFY37" s="12"/>
      <c r="CFZ37" s="12"/>
      <c r="CGA37" s="12"/>
      <c r="CGB37" s="12"/>
      <c r="CGC37" s="12"/>
      <c r="CGD37" s="12"/>
      <c r="CGE37" s="12"/>
      <c r="CGF37" s="12"/>
      <c r="CGG37" s="12"/>
      <c r="CGH37" s="12"/>
      <c r="CGI37" s="12"/>
      <c r="CGJ37" s="12"/>
      <c r="CGK37" s="12"/>
      <c r="CGL37" s="12"/>
      <c r="CGM37" s="12"/>
      <c r="CGN37" s="12"/>
      <c r="CGO37" s="12"/>
      <c r="CGP37" s="12"/>
      <c r="CGQ37" s="12"/>
      <c r="CGR37" s="12"/>
      <c r="CGS37" s="12"/>
      <c r="CGT37" s="12"/>
      <c r="CGU37" s="12"/>
      <c r="CGV37" s="12"/>
      <c r="CGW37" s="12"/>
      <c r="CGX37" s="12"/>
      <c r="CGY37" s="12"/>
      <c r="CGZ37" s="12"/>
      <c r="CHA37" s="12"/>
      <c r="CHB37" s="12"/>
      <c r="CHC37" s="12"/>
      <c r="CHD37" s="12"/>
      <c r="CHE37" s="12"/>
      <c r="CHF37" s="12"/>
      <c r="CHG37" s="12"/>
      <c r="CHH37" s="12"/>
      <c r="CHI37" s="12"/>
      <c r="CHJ37" s="12"/>
      <c r="CHK37" s="12"/>
      <c r="CHL37" s="12"/>
      <c r="CHM37" s="12"/>
      <c r="CHN37" s="12"/>
      <c r="CHO37" s="12"/>
      <c r="CHP37" s="12"/>
      <c r="CHQ37" s="12"/>
      <c r="CHR37" s="12"/>
      <c r="CHS37" s="12"/>
      <c r="CHT37" s="12"/>
      <c r="CHU37" s="12"/>
      <c r="CHV37" s="12"/>
      <c r="CHW37" s="12"/>
      <c r="CHX37" s="12"/>
      <c r="CHY37" s="12"/>
      <c r="CHZ37" s="12"/>
      <c r="CIA37" s="12"/>
      <c r="CIB37" s="12"/>
      <c r="CIC37" s="12"/>
      <c r="CID37" s="12"/>
      <c r="CIE37" s="12"/>
      <c r="CIF37" s="12"/>
      <c r="CIG37" s="12"/>
      <c r="CIH37" s="12"/>
      <c r="CII37" s="12"/>
      <c r="CIJ37" s="12"/>
      <c r="CIK37" s="12"/>
      <c r="CIL37" s="12"/>
      <c r="CIM37" s="12"/>
      <c r="CIN37" s="12"/>
      <c r="CIO37" s="12"/>
      <c r="CIP37" s="12"/>
      <c r="CIQ37" s="12"/>
      <c r="CIR37" s="12"/>
      <c r="CIS37" s="12"/>
      <c r="CIT37" s="12"/>
      <c r="CIU37" s="12"/>
      <c r="CIV37" s="12"/>
      <c r="CIW37" s="12"/>
      <c r="CIX37" s="12"/>
      <c r="CIY37" s="12"/>
      <c r="CIZ37" s="12"/>
      <c r="CJA37" s="12"/>
      <c r="CJB37" s="12"/>
      <c r="CJC37" s="12"/>
      <c r="CJD37" s="12"/>
      <c r="CJE37" s="12"/>
      <c r="CJF37" s="12"/>
      <c r="CJG37" s="12"/>
      <c r="CJH37" s="12"/>
      <c r="CJI37" s="12"/>
      <c r="CJJ37" s="12"/>
      <c r="CJK37" s="12"/>
      <c r="CJL37" s="12"/>
      <c r="CJM37" s="12"/>
      <c r="CJN37" s="12"/>
      <c r="CJO37" s="12"/>
      <c r="CJP37" s="12"/>
      <c r="CJQ37" s="12"/>
      <c r="CJR37" s="12"/>
      <c r="CJS37" s="12"/>
      <c r="CJT37" s="12"/>
      <c r="CJU37" s="12"/>
      <c r="CJV37" s="12"/>
      <c r="CJW37" s="12"/>
      <c r="CJX37" s="12"/>
      <c r="CJY37" s="12"/>
      <c r="CJZ37" s="12"/>
      <c r="CKA37" s="12"/>
      <c r="CKB37" s="12"/>
      <c r="CKC37" s="12"/>
      <c r="CKD37" s="12"/>
      <c r="CKE37" s="12"/>
      <c r="CKF37" s="12"/>
      <c r="CKG37" s="12"/>
      <c r="CKH37" s="12"/>
      <c r="CKI37" s="12"/>
      <c r="CKJ37" s="12"/>
      <c r="CKK37" s="12"/>
      <c r="CKL37" s="12"/>
      <c r="CKM37" s="12"/>
      <c r="CKN37" s="12"/>
      <c r="CKO37" s="12"/>
      <c r="CKP37" s="12"/>
      <c r="CKQ37" s="12"/>
      <c r="CKR37" s="12"/>
      <c r="CKS37" s="12"/>
      <c r="CKT37" s="12"/>
      <c r="CKU37" s="12"/>
      <c r="CKV37" s="12"/>
      <c r="CKW37" s="12"/>
      <c r="CKX37" s="12"/>
      <c r="CKY37" s="12"/>
      <c r="CKZ37" s="12"/>
      <c r="CLA37" s="12"/>
      <c r="CLB37" s="12"/>
      <c r="CLC37" s="12"/>
      <c r="CLD37" s="12"/>
      <c r="CLE37" s="12"/>
      <c r="CLF37" s="12"/>
      <c r="CLG37" s="12"/>
      <c r="CLH37" s="12"/>
      <c r="CLI37" s="12"/>
      <c r="CLJ37" s="12"/>
      <c r="CLK37" s="12"/>
      <c r="CLL37" s="12"/>
      <c r="CLM37" s="12"/>
      <c r="CLN37" s="12"/>
      <c r="CLO37" s="12"/>
      <c r="CLP37" s="12"/>
      <c r="CLQ37" s="12"/>
      <c r="CLR37" s="12"/>
      <c r="CLS37" s="12"/>
      <c r="CLT37" s="12"/>
      <c r="CLU37" s="12"/>
      <c r="CLV37" s="12"/>
      <c r="CLW37" s="12"/>
      <c r="CLX37" s="12"/>
      <c r="CLY37" s="12"/>
      <c r="CLZ37" s="12"/>
      <c r="CMA37" s="12"/>
      <c r="CMB37" s="12"/>
      <c r="CMC37" s="12"/>
      <c r="CMD37" s="12"/>
      <c r="CME37" s="12"/>
      <c r="CMF37" s="12"/>
      <c r="CMG37" s="12"/>
      <c r="CMH37" s="12"/>
      <c r="CMI37" s="12"/>
      <c r="CMJ37" s="12"/>
      <c r="CMK37" s="12"/>
      <c r="CML37" s="12"/>
      <c r="CMM37" s="12"/>
      <c r="CMN37" s="12"/>
      <c r="CMO37" s="12"/>
      <c r="CMP37" s="12"/>
      <c r="CMQ37" s="12"/>
      <c r="CMR37" s="12"/>
      <c r="CMS37" s="12"/>
      <c r="CMT37" s="12"/>
      <c r="CMU37" s="12"/>
      <c r="CMV37" s="12"/>
      <c r="CMW37" s="12"/>
      <c r="CMX37" s="12"/>
      <c r="CMY37" s="12"/>
      <c r="CMZ37" s="12"/>
      <c r="CNA37" s="12"/>
      <c r="CNB37" s="12"/>
      <c r="CNC37" s="12"/>
      <c r="CND37" s="12"/>
      <c r="CNE37" s="12"/>
      <c r="CNF37" s="12"/>
      <c r="CNG37" s="12"/>
      <c r="CNH37" s="12"/>
      <c r="CNI37" s="12"/>
      <c r="CNJ37" s="12"/>
      <c r="CNK37" s="12"/>
      <c r="CNL37" s="12"/>
      <c r="CNM37" s="12"/>
      <c r="CNN37" s="12"/>
      <c r="CNO37" s="12"/>
      <c r="CNP37" s="12"/>
      <c r="CNQ37" s="12"/>
      <c r="CNR37" s="12"/>
      <c r="CNS37" s="12"/>
      <c r="CNT37" s="12"/>
      <c r="CNU37" s="12"/>
      <c r="CNV37" s="12"/>
      <c r="CNW37" s="12"/>
      <c r="CNX37" s="12"/>
      <c r="CNY37" s="12"/>
      <c r="CNZ37" s="12"/>
      <c r="COA37" s="12"/>
      <c r="COB37" s="12"/>
      <c r="COC37" s="12"/>
      <c r="COD37" s="12"/>
      <c r="COE37" s="12"/>
      <c r="COF37" s="12"/>
      <c r="COG37" s="12"/>
      <c r="COH37" s="12"/>
      <c r="COI37" s="12"/>
      <c r="COJ37" s="12"/>
      <c r="COK37" s="12"/>
      <c r="COL37" s="12"/>
      <c r="COM37" s="12"/>
      <c r="CON37" s="12"/>
      <c r="COO37" s="12"/>
      <c r="COP37" s="12"/>
      <c r="COQ37" s="12"/>
      <c r="COR37" s="12"/>
      <c r="COS37" s="12"/>
      <c r="COT37" s="12"/>
      <c r="COU37" s="12"/>
      <c r="COV37" s="12"/>
      <c r="COW37" s="12"/>
      <c r="COX37" s="12"/>
      <c r="COY37" s="12"/>
      <c r="COZ37" s="12"/>
      <c r="CPA37" s="12"/>
      <c r="CPB37" s="12"/>
      <c r="CPC37" s="12"/>
      <c r="CPD37" s="12"/>
      <c r="CPE37" s="12"/>
      <c r="CPF37" s="12"/>
      <c r="CPG37" s="12"/>
      <c r="CPH37" s="12"/>
      <c r="CPI37" s="12"/>
      <c r="CPJ37" s="12"/>
      <c r="CPK37" s="12"/>
      <c r="CPL37" s="12"/>
      <c r="CPM37" s="12"/>
      <c r="CPN37" s="12"/>
      <c r="CPO37" s="12"/>
      <c r="CPP37" s="12"/>
      <c r="CPQ37" s="12"/>
      <c r="CPR37" s="12"/>
      <c r="CPS37" s="12"/>
      <c r="CPT37" s="12"/>
      <c r="CPU37" s="12"/>
      <c r="CPV37" s="12"/>
      <c r="CPW37" s="12"/>
      <c r="CPX37" s="12"/>
      <c r="CPY37" s="12"/>
      <c r="CPZ37" s="12"/>
      <c r="CQA37" s="12"/>
      <c r="CQB37" s="12"/>
      <c r="CQC37" s="12"/>
      <c r="CQD37" s="12"/>
      <c r="CQE37" s="12"/>
      <c r="CQF37" s="12"/>
      <c r="CQG37" s="12"/>
      <c r="CQH37" s="12"/>
      <c r="CQI37" s="12"/>
      <c r="CQJ37" s="12"/>
      <c r="CQK37" s="12"/>
      <c r="CQL37" s="12"/>
      <c r="CQM37" s="12"/>
      <c r="CQN37" s="12"/>
      <c r="CQO37" s="12"/>
      <c r="CQP37" s="12"/>
      <c r="CQQ37" s="12"/>
      <c r="CQR37" s="12"/>
      <c r="CQS37" s="12"/>
      <c r="CQT37" s="12"/>
      <c r="CQU37" s="12"/>
      <c r="CQV37" s="12"/>
      <c r="CQW37" s="12"/>
      <c r="CQX37" s="12"/>
      <c r="CQY37" s="12"/>
      <c r="CQZ37" s="12"/>
      <c r="CRA37" s="12"/>
      <c r="CRB37" s="12"/>
      <c r="CRC37" s="12"/>
      <c r="CRD37" s="12"/>
      <c r="CRE37" s="12"/>
      <c r="CRF37" s="12"/>
      <c r="CRG37" s="12"/>
      <c r="CRH37" s="12"/>
      <c r="CRI37" s="12"/>
      <c r="CRJ37" s="12"/>
      <c r="CRK37" s="12"/>
      <c r="CRL37" s="12"/>
      <c r="CRM37" s="12"/>
      <c r="CRN37" s="12"/>
      <c r="CRO37" s="12"/>
      <c r="CRP37" s="12"/>
      <c r="CRQ37" s="12"/>
      <c r="CRR37" s="12"/>
      <c r="CRS37" s="12"/>
      <c r="CRT37" s="12"/>
      <c r="CRU37" s="12"/>
      <c r="CRV37" s="12"/>
      <c r="CRW37" s="12"/>
      <c r="CRX37" s="12"/>
      <c r="CRY37" s="12"/>
      <c r="CRZ37" s="12"/>
      <c r="CSA37" s="12"/>
      <c r="CSB37" s="12"/>
      <c r="CSC37" s="12"/>
      <c r="CSD37" s="12"/>
      <c r="CSE37" s="12"/>
      <c r="CSF37" s="12"/>
      <c r="CSG37" s="12"/>
      <c r="CSH37" s="12"/>
      <c r="CSI37" s="12"/>
      <c r="CSJ37" s="12"/>
      <c r="CSK37" s="12"/>
      <c r="CSL37" s="12"/>
      <c r="CSM37" s="12"/>
      <c r="CSN37" s="12"/>
      <c r="CSO37" s="12"/>
      <c r="CSP37" s="12"/>
      <c r="CSQ37" s="12"/>
      <c r="CSR37" s="12"/>
      <c r="CSS37" s="12"/>
      <c r="CST37" s="12"/>
      <c r="CSU37" s="12"/>
      <c r="CSV37" s="12"/>
      <c r="CSW37" s="12"/>
      <c r="CSX37" s="12"/>
      <c r="CSY37" s="12"/>
      <c r="CSZ37" s="12"/>
      <c r="CTA37" s="12"/>
      <c r="CTB37" s="12"/>
      <c r="CTC37" s="12"/>
      <c r="CTD37" s="12"/>
      <c r="CTE37" s="12"/>
      <c r="CTF37" s="12"/>
      <c r="CTG37" s="12"/>
      <c r="CTH37" s="12"/>
      <c r="CTI37" s="12"/>
      <c r="CTJ37" s="12"/>
      <c r="CTK37" s="12"/>
      <c r="CTL37" s="12"/>
      <c r="CTM37" s="12"/>
      <c r="CTN37" s="12"/>
      <c r="CTO37" s="12"/>
      <c r="CTP37" s="12"/>
      <c r="CTQ37" s="12"/>
      <c r="CTR37" s="12"/>
      <c r="CTS37" s="12"/>
      <c r="CTT37" s="12"/>
      <c r="CTU37" s="12"/>
      <c r="CTV37" s="12"/>
      <c r="CTW37" s="12"/>
      <c r="CTX37" s="12"/>
      <c r="CTY37" s="12"/>
      <c r="CTZ37" s="12"/>
      <c r="CUA37" s="12"/>
      <c r="CUB37" s="12"/>
      <c r="CUC37" s="12"/>
      <c r="CUD37" s="12"/>
      <c r="CUE37" s="12"/>
      <c r="CUF37" s="12"/>
      <c r="CUG37" s="12"/>
      <c r="CUH37" s="12"/>
      <c r="CUI37" s="12"/>
      <c r="CUJ37" s="12"/>
      <c r="CUK37" s="12"/>
      <c r="CUL37" s="12"/>
      <c r="CUM37" s="12"/>
      <c r="CUN37" s="12"/>
      <c r="CUO37" s="12"/>
      <c r="CUP37" s="12"/>
      <c r="CUQ37" s="12"/>
      <c r="CUR37" s="12"/>
      <c r="CUS37" s="12"/>
      <c r="CUT37" s="12"/>
      <c r="CUU37" s="12"/>
      <c r="CUV37" s="12"/>
      <c r="CUW37" s="12"/>
      <c r="CUX37" s="12"/>
      <c r="CUY37" s="12"/>
      <c r="CUZ37" s="12"/>
      <c r="CVA37" s="12"/>
      <c r="CVB37" s="12"/>
      <c r="CVC37" s="12"/>
      <c r="CVD37" s="12"/>
      <c r="CVE37" s="12"/>
      <c r="CVF37" s="12"/>
      <c r="CVG37" s="12"/>
      <c r="CVH37" s="12"/>
      <c r="CVI37" s="12"/>
      <c r="CVJ37" s="12"/>
      <c r="CVK37" s="12"/>
      <c r="CVL37" s="12"/>
      <c r="CVM37" s="12"/>
      <c r="CVN37" s="12"/>
      <c r="CVO37" s="12"/>
      <c r="CVP37" s="12"/>
      <c r="CVQ37" s="12"/>
      <c r="CVR37" s="12"/>
      <c r="CVS37" s="12"/>
      <c r="CVT37" s="12"/>
      <c r="CVU37" s="12"/>
      <c r="CVV37" s="12"/>
      <c r="CVW37" s="12"/>
      <c r="CVX37" s="12"/>
      <c r="CVY37" s="12"/>
      <c r="CVZ37" s="12"/>
      <c r="CWA37" s="12"/>
      <c r="CWB37" s="12"/>
      <c r="CWC37" s="12"/>
      <c r="CWD37" s="12"/>
      <c r="CWE37" s="12"/>
      <c r="CWF37" s="12"/>
      <c r="CWG37" s="12"/>
      <c r="CWH37" s="12"/>
      <c r="CWI37" s="12"/>
      <c r="CWJ37" s="12"/>
      <c r="CWK37" s="12"/>
      <c r="CWL37" s="12"/>
      <c r="CWM37" s="12"/>
      <c r="CWN37" s="12"/>
      <c r="CWO37" s="12"/>
      <c r="CWP37" s="12"/>
      <c r="CWQ37" s="12"/>
      <c r="CWR37" s="12"/>
      <c r="CWS37" s="12"/>
      <c r="CWT37" s="12"/>
      <c r="CWU37" s="12"/>
      <c r="CWV37" s="12"/>
      <c r="CWW37" s="12"/>
      <c r="CWX37" s="12"/>
      <c r="CWY37" s="12"/>
      <c r="CWZ37" s="12"/>
      <c r="CXA37" s="12"/>
      <c r="CXB37" s="12"/>
      <c r="CXC37" s="12"/>
      <c r="CXD37" s="12"/>
      <c r="CXE37" s="12"/>
      <c r="CXF37" s="12"/>
      <c r="CXG37" s="12"/>
      <c r="CXH37" s="12"/>
      <c r="CXI37" s="12"/>
      <c r="CXJ37" s="12"/>
      <c r="CXK37" s="12"/>
      <c r="CXL37" s="12"/>
      <c r="CXM37" s="12"/>
      <c r="CXN37" s="12"/>
      <c r="CXO37" s="12"/>
      <c r="CXP37" s="12"/>
      <c r="CXQ37" s="12"/>
      <c r="CXR37" s="12"/>
      <c r="CXS37" s="12"/>
      <c r="CXT37" s="12"/>
      <c r="CXU37" s="12"/>
      <c r="CXV37" s="12"/>
      <c r="CXW37" s="12"/>
      <c r="CXX37" s="12"/>
      <c r="CXY37" s="12"/>
      <c r="CXZ37" s="12"/>
      <c r="CYA37" s="12"/>
      <c r="CYB37" s="12"/>
      <c r="CYC37" s="12"/>
      <c r="CYD37" s="12"/>
      <c r="CYE37" s="12"/>
      <c r="CYF37" s="12"/>
      <c r="CYG37" s="12"/>
      <c r="CYH37" s="12"/>
      <c r="CYI37" s="12"/>
      <c r="CYJ37" s="12"/>
      <c r="CYK37" s="12"/>
      <c r="CYL37" s="12"/>
      <c r="CYM37" s="12"/>
      <c r="CYN37" s="12"/>
      <c r="CYO37" s="12"/>
      <c r="CYP37" s="12"/>
      <c r="CYQ37" s="12"/>
      <c r="CYR37" s="12"/>
      <c r="CYS37" s="12"/>
      <c r="CYT37" s="12"/>
      <c r="CYU37" s="12"/>
      <c r="CYV37" s="12"/>
      <c r="CYW37" s="12"/>
      <c r="CYX37" s="12"/>
      <c r="CYY37" s="12"/>
      <c r="CYZ37" s="12"/>
      <c r="CZA37" s="12"/>
      <c r="CZB37" s="12"/>
      <c r="CZC37" s="12"/>
      <c r="CZD37" s="12"/>
      <c r="CZE37" s="12"/>
      <c r="CZF37" s="12"/>
      <c r="CZG37" s="12"/>
      <c r="CZH37" s="12"/>
      <c r="CZI37" s="12"/>
      <c r="CZJ37" s="12"/>
      <c r="CZK37" s="12"/>
      <c r="CZL37" s="12"/>
      <c r="CZM37" s="12"/>
      <c r="CZN37" s="12"/>
      <c r="CZO37" s="12"/>
      <c r="CZP37" s="12"/>
      <c r="CZQ37" s="12"/>
      <c r="CZR37" s="12"/>
      <c r="CZS37" s="12"/>
      <c r="CZT37" s="12"/>
      <c r="CZU37" s="12"/>
      <c r="CZV37" s="12"/>
      <c r="CZW37" s="12"/>
      <c r="CZX37" s="12"/>
      <c r="CZY37" s="12"/>
      <c r="CZZ37" s="12"/>
      <c r="DAA37" s="12"/>
      <c r="DAB37" s="12"/>
      <c r="DAC37" s="12"/>
      <c r="DAD37" s="12"/>
      <c r="DAE37" s="12"/>
      <c r="DAF37" s="12"/>
      <c r="DAG37" s="12"/>
      <c r="DAH37" s="12"/>
      <c r="DAI37" s="12"/>
      <c r="DAJ37" s="12"/>
      <c r="DAK37" s="12"/>
      <c r="DAL37" s="12"/>
      <c r="DAM37" s="12"/>
      <c r="DAN37" s="12"/>
      <c r="DAO37" s="12"/>
      <c r="DAP37" s="12"/>
      <c r="DAQ37" s="12"/>
      <c r="DAR37" s="12"/>
      <c r="DAS37" s="12"/>
      <c r="DAT37" s="12"/>
      <c r="DAU37" s="12"/>
      <c r="DAV37" s="12"/>
      <c r="DAW37" s="12"/>
      <c r="DAX37" s="12"/>
      <c r="DAY37" s="12"/>
      <c r="DAZ37" s="12"/>
      <c r="DBA37" s="12"/>
      <c r="DBB37" s="12"/>
      <c r="DBC37" s="12"/>
      <c r="DBD37" s="12"/>
      <c r="DBE37" s="12"/>
      <c r="DBF37" s="12"/>
      <c r="DBG37" s="12"/>
      <c r="DBH37" s="12"/>
      <c r="DBI37" s="12"/>
      <c r="DBJ37" s="12"/>
      <c r="DBK37" s="12"/>
      <c r="DBL37" s="12"/>
      <c r="DBM37" s="12"/>
    </row>
    <row r="38" spans="1:2769" s="11" customFormat="1" ht="227" customHeight="1">
      <c r="A38" s="80" t="s">
        <v>114</v>
      </c>
      <c r="B38" s="89" t="s">
        <v>394</v>
      </c>
      <c r="C38" s="80" t="s">
        <v>48</v>
      </c>
      <c r="D38" s="80" t="s">
        <v>1198</v>
      </c>
      <c r="E38" s="80" t="s">
        <v>198</v>
      </c>
      <c r="F38" s="80" t="s">
        <v>102</v>
      </c>
      <c r="G38" s="80" t="s">
        <v>171</v>
      </c>
      <c r="H38" s="80" t="s">
        <v>1302</v>
      </c>
      <c r="I38" s="80" t="s">
        <v>199</v>
      </c>
      <c r="J38" s="80" t="s">
        <v>199</v>
      </c>
      <c r="K38" s="80" t="s">
        <v>77</v>
      </c>
      <c r="L38" s="80" t="s">
        <v>83</v>
      </c>
      <c r="M38" s="90">
        <v>42474</v>
      </c>
      <c r="N38" s="80" t="s">
        <v>95</v>
      </c>
      <c r="O38" s="80">
        <v>-25.441800000000001</v>
      </c>
      <c r="P38" s="80">
        <v>30.825700000000001</v>
      </c>
      <c r="Q38" s="80" t="s">
        <v>1976</v>
      </c>
      <c r="R38" s="80" t="s">
        <v>80</v>
      </c>
      <c r="S38" s="80" t="s">
        <v>199</v>
      </c>
      <c r="T38" s="80" t="s">
        <v>136</v>
      </c>
      <c r="U38" s="80" t="s">
        <v>123</v>
      </c>
      <c r="V38" s="80" t="s">
        <v>128</v>
      </c>
      <c r="W38" s="80" t="s">
        <v>44</v>
      </c>
      <c r="X38" s="80" t="s">
        <v>82</v>
      </c>
      <c r="Y38" s="80" t="s">
        <v>199</v>
      </c>
      <c r="Z38" s="80" t="s">
        <v>199</v>
      </c>
      <c r="AA38" s="89" t="s">
        <v>157</v>
      </c>
      <c r="AB38" s="89" t="s">
        <v>307</v>
      </c>
      <c r="AC38" s="80" t="s">
        <v>1422</v>
      </c>
      <c r="AD38" s="80" t="s">
        <v>34</v>
      </c>
      <c r="AE38" s="80" t="s">
        <v>193</v>
      </c>
      <c r="AF38" s="80" t="s">
        <v>233</v>
      </c>
      <c r="AG38" s="80" t="s">
        <v>77</v>
      </c>
      <c r="AH38" s="80" t="s">
        <v>233</v>
      </c>
      <c r="AI38" s="80" t="s">
        <v>1368</v>
      </c>
      <c r="AJ38" s="80" t="s">
        <v>223</v>
      </c>
      <c r="AK38" s="80" t="s">
        <v>1019</v>
      </c>
      <c r="AL38" s="80" t="s">
        <v>77</v>
      </c>
      <c r="AM38" s="80" t="s">
        <v>1379</v>
      </c>
      <c r="AN38" s="91" t="s">
        <v>23</v>
      </c>
      <c r="AO38" s="80" t="s">
        <v>83</v>
      </c>
      <c r="AP38" s="80" t="s">
        <v>1398</v>
      </c>
      <c r="AQ38" s="80" t="s">
        <v>46</v>
      </c>
      <c r="AR38" s="80" t="s">
        <v>199</v>
      </c>
      <c r="AS38" s="80" t="s">
        <v>199</v>
      </c>
      <c r="AT38" s="90" t="s">
        <v>199</v>
      </c>
      <c r="AU38" s="80" t="s">
        <v>101</v>
      </c>
      <c r="AV38" s="80" t="s">
        <v>2117</v>
      </c>
      <c r="AW38" s="95" t="s">
        <v>1606</v>
      </c>
      <c r="AX38" s="80" t="s">
        <v>105</v>
      </c>
      <c r="AY38" s="80" t="s">
        <v>138</v>
      </c>
      <c r="AZ38" s="80" t="s">
        <v>541</v>
      </c>
      <c r="BA38" s="80"/>
      <c r="BB38" s="80" t="s">
        <v>94</v>
      </c>
      <c r="BC38" s="94">
        <v>42474</v>
      </c>
      <c r="BD38" s="12"/>
      <c r="BE38" s="12"/>
      <c r="BF38" s="12"/>
      <c r="BG38" s="12"/>
      <c r="BH38" s="12"/>
      <c r="BI38" s="12"/>
      <c r="BJ38" s="12"/>
      <c r="BK38" s="12"/>
      <c r="BL38" s="12"/>
      <c r="BM38" s="12"/>
      <c r="BN38" s="12"/>
      <c r="BO38" s="12"/>
      <c r="BP38" s="12"/>
      <c r="BQ38" s="12"/>
      <c r="BR38" s="12"/>
      <c r="BS38" s="12"/>
      <c r="BT38" s="12"/>
      <c r="BU38" s="12"/>
      <c r="BV38" s="12"/>
      <c r="BW38" s="12"/>
      <c r="BX38" s="12"/>
      <c r="BY38" s="12"/>
      <c r="BZ38" s="12"/>
      <c r="CA38" s="12"/>
      <c r="CB38" s="12"/>
      <c r="CC38" s="12"/>
      <c r="CD38" s="12"/>
      <c r="CE38" s="12"/>
      <c r="CF38" s="12"/>
      <c r="CG38" s="12"/>
      <c r="CH38" s="12"/>
      <c r="CI38" s="12"/>
      <c r="CJ38" s="12"/>
      <c r="CK38" s="12"/>
      <c r="CL38" s="12"/>
      <c r="CM38" s="12"/>
      <c r="CN38" s="12"/>
      <c r="CO38" s="12"/>
      <c r="CP38" s="12"/>
      <c r="CQ38" s="12"/>
      <c r="CR38" s="12"/>
      <c r="CS38" s="12"/>
      <c r="CT38" s="12"/>
      <c r="CU38" s="12"/>
      <c r="CV38" s="12"/>
      <c r="CW38" s="12"/>
      <c r="CX38" s="12"/>
      <c r="CY38" s="12"/>
      <c r="CZ38" s="12"/>
      <c r="DA38" s="12"/>
      <c r="DB38" s="12"/>
      <c r="DC38" s="12"/>
      <c r="DD38" s="12"/>
      <c r="DE38" s="12"/>
      <c r="DF38" s="12"/>
      <c r="DG38" s="12"/>
      <c r="DH38" s="12"/>
      <c r="DI38" s="12"/>
      <c r="DJ38" s="12"/>
      <c r="DK38" s="12"/>
      <c r="DL38" s="12"/>
      <c r="DM38" s="12"/>
      <c r="DN38" s="12"/>
      <c r="DO38" s="12"/>
      <c r="DP38" s="12"/>
      <c r="DQ38" s="12"/>
      <c r="DR38" s="12"/>
      <c r="DS38" s="12"/>
      <c r="DT38" s="12"/>
      <c r="DU38" s="12"/>
      <c r="DV38" s="12"/>
      <c r="DW38" s="12"/>
      <c r="DX38" s="12"/>
      <c r="DY38" s="12"/>
      <c r="DZ38" s="12"/>
      <c r="EA38" s="12"/>
      <c r="EB38" s="12"/>
      <c r="EC38" s="12"/>
      <c r="ED38" s="12"/>
      <c r="EE38" s="12"/>
      <c r="EF38" s="12"/>
      <c r="EG38" s="12"/>
      <c r="EH38" s="12"/>
      <c r="EI38" s="12"/>
      <c r="EJ38" s="12"/>
      <c r="EK38" s="12"/>
      <c r="EL38" s="12"/>
      <c r="EM38" s="12"/>
      <c r="EN38" s="12"/>
      <c r="EO38" s="12"/>
      <c r="EP38" s="12"/>
      <c r="EQ38" s="12"/>
      <c r="ER38" s="12"/>
      <c r="ES38" s="12"/>
      <c r="ET38" s="12"/>
      <c r="EU38" s="12"/>
      <c r="EV38" s="12"/>
      <c r="EW38" s="12"/>
      <c r="EX38" s="12"/>
      <c r="EY38" s="12"/>
      <c r="EZ38" s="12"/>
      <c r="FA38" s="12"/>
      <c r="FB38" s="12"/>
      <c r="FC38" s="12"/>
      <c r="FD38" s="12"/>
      <c r="FE38" s="12"/>
      <c r="FF38" s="12"/>
      <c r="FG38" s="12"/>
      <c r="FH38" s="12"/>
      <c r="FI38" s="12"/>
      <c r="FJ38" s="12"/>
      <c r="FK38" s="12"/>
      <c r="FL38" s="12"/>
      <c r="FM38" s="12"/>
      <c r="FN38" s="12"/>
      <c r="FO38" s="12"/>
      <c r="FP38" s="12"/>
      <c r="FQ38" s="12"/>
      <c r="FR38" s="12"/>
      <c r="FS38" s="12"/>
      <c r="FT38" s="12"/>
      <c r="FU38" s="12"/>
      <c r="FV38" s="12"/>
      <c r="FW38" s="12"/>
      <c r="FX38" s="12"/>
      <c r="FY38" s="12"/>
      <c r="FZ38" s="12"/>
      <c r="GA38" s="12"/>
      <c r="GB38" s="12"/>
      <c r="GC38" s="12"/>
      <c r="GD38" s="12"/>
      <c r="GE38" s="12"/>
      <c r="GF38" s="12"/>
      <c r="GG38" s="12"/>
      <c r="GH38" s="12"/>
      <c r="GI38" s="12"/>
      <c r="GJ38" s="12"/>
      <c r="GK38" s="12"/>
      <c r="GL38" s="12"/>
      <c r="GM38" s="12"/>
      <c r="GN38" s="12"/>
      <c r="GO38" s="12"/>
      <c r="GP38" s="12"/>
      <c r="GQ38" s="12"/>
      <c r="GR38" s="12"/>
      <c r="GS38" s="12"/>
      <c r="GT38" s="12"/>
      <c r="GU38" s="12"/>
      <c r="GV38" s="12"/>
      <c r="GW38" s="12"/>
      <c r="GX38" s="12"/>
      <c r="GY38" s="12"/>
      <c r="GZ38" s="12"/>
      <c r="HA38" s="12"/>
      <c r="HB38" s="12"/>
      <c r="HC38" s="12"/>
      <c r="HD38" s="12"/>
      <c r="HE38" s="12"/>
      <c r="HF38" s="12"/>
      <c r="HG38" s="12"/>
      <c r="HH38" s="12"/>
      <c r="HI38" s="12"/>
      <c r="HJ38" s="12"/>
      <c r="HK38" s="12"/>
      <c r="HL38" s="12"/>
      <c r="HM38" s="12"/>
      <c r="HN38" s="12"/>
      <c r="HO38" s="12"/>
      <c r="HP38" s="12"/>
      <c r="HQ38" s="12"/>
      <c r="HR38" s="12"/>
      <c r="HS38" s="12"/>
      <c r="HT38" s="12"/>
      <c r="HU38" s="12"/>
      <c r="HV38" s="12"/>
      <c r="HW38" s="12"/>
      <c r="HX38" s="12"/>
      <c r="HY38" s="12"/>
      <c r="HZ38" s="12"/>
      <c r="IA38" s="12"/>
      <c r="IB38" s="12"/>
      <c r="IC38" s="12"/>
      <c r="ID38" s="12"/>
      <c r="IE38" s="12"/>
      <c r="IF38" s="12"/>
      <c r="IG38" s="12"/>
      <c r="IH38" s="12"/>
      <c r="II38" s="12"/>
      <c r="IJ38" s="12"/>
      <c r="IK38" s="12"/>
      <c r="IL38" s="12"/>
      <c r="IM38" s="12"/>
      <c r="IN38" s="12"/>
      <c r="IO38" s="12"/>
      <c r="IP38" s="12"/>
      <c r="IQ38" s="12"/>
      <c r="IR38" s="12"/>
      <c r="IS38" s="12"/>
      <c r="IT38" s="12"/>
      <c r="IU38" s="12"/>
      <c r="IV38" s="12"/>
      <c r="IW38" s="12"/>
      <c r="IX38" s="12"/>
      <c r="IY38" s="12"/>
      <c r="IZ38" s="12"/>
      <c r="JA38" s="12"/>
      <c r="JB38" s="12"/>
      <c r="JC38" s="12"/>
      <c r="JD38" s="12"/>
      <c r="JE38" s="12"/>
      <c r="JF38" s="12"/>
      <c r="JG38" s="12"/>
      <c r="JH38" s="12"/>
      <c r="JI38" s="12"/>
      <c r="JJ38" s="12"/>
      <c r="JK38" s="12"/>
      <c r="JL38" s="12"/>
      <c r="JM38" s="12"/>
      <c r="JN38" s="12"/>
      <c r="JO38" s="12"/>
      <c r="JP38" s="12"/>
      <c r="JQ38" s="12"/>
      <c r="JR38" s="12"/>
      <c r="JS38" s="12"/>
      <c r="JT38" s="12"/>
      <c r="JU38" s="12"/>
      <c r="JV38" s="12"/>
      <c r="JW38" s="12"/>
      <c r="JX38" s="12"/>
      <c r="JY38" s="12"/>
      <c r="JZ38" s="12"/>
      <c r="KA38" s="12"/>
      <c r="KB38" s="12"/>
      <c r="KC38" s="12"/>
      <c r="KD38" s="12"/>
      <c r="KE38" s="12"/>
      <c r="KF38" s="12"/>
      <c r="KG38" s="12"/>
      <c r="KH38" s="12"/>
      <c r="KI38" s="12"/>
      <c r="KJ38" s="12"/>
      <c r="KK38" s="12"/>
      <c r="KL38" s="12"/>
      <c r="KM38" s="12"/>
      <c r="KN38" s="12"/>
      <c r="KO38" s="12"/>
      <c r="KP38" s="12"/>
      <c r="KQ38" s="12"/>
      <c r="KR38" s="12"/>
      <c r="KS38" s="12"/>
      <c r="KT38" s="12"/>
      <c r="KU38" s="12"/>
      <c r="KV38" s="12"/>
      <c r="KW38" s="12"/>
      <c r="KX38" s="12"/>
      <c r="KY38" s="12"/>
      <c r="KZ38" s="12"/>
      <c r="LA38" s="12"/>
      <c r="LB38" s="12"/>
      <c r="LC38" s="12"/>
      <c r="LD38" s="12"/>
      <c r="LE38" s="12"/>
      <c r="LF38" s="12"/>
      <c r="LG38" s="12"/>
      <c r="LH38" s="12"/>
      <c r="LI38" s="12"/>
      <c r="LJ38" s="12"/>
      <c r="LK38" s="12"/>
      <c r="LL38" s="12"/>
      <c r="LM38" s="12"/>
      <c r="LN38" s="12"/>
      <c r="LO38" s="12"/>
      <c r="LP38" s="12"/>
      <c r="LQ38" s="12"/>
      <c r="LR38" s="12"/>
      <c r="LS38" s="12"/>
      <c r="LT38" s="12"/>
      <c r="LU38" s="12"/>
      <c r="LV38" s="12"/>
      <c r="LW38" s="12"/>
      <c r="LX38" s="12"/>
      <c r="LY38" s="12"/>
      <c r="LZ38" s="12"/>
      <c r="MA38" s="12"/>
      <c r="MB38" s="12"/>
      <c r="MC38" s="12"/>
      <c r="MD38" s="12"/>
      <c r="ME38" s="12"/>
      <c r="MF38" s="12"/>
      <c r="MG38" s="12"/>
      <c r="MH38" s="12"/>
      <c r="MI38" s="12"/>
      <c r="MJ38" s="12"/>
      <c r="MK38" s="12"/>
      <c r="ML38" s="12"/>
      <c r="MM38" s="12"/>
      <c r="MN38" s="12"/>
      <c r="MO38" s="12"/>
      <c r="MP38" s="12"/>
      <c r="MQ38" s="12"/>
      <c r="MR38" s="12"/>
      <c r="MS38" s="12"/>
      <c r="MT38" s="12"/>
      <c r="MU38" s="12"/>
      <c r="MV38" s="12"/>
      <c r="MW38" s="12"/>
      <c r="MX38" s="12"/>
      <c r="MY38" s="12"/>
      <c r="MZ38" s="12"/>
      <c r="NA38" s="12"/>
      <c r="NB38" s="12"/>
      <c r="NC38" s="12"/>
      <c r="ND38" s="12"/>
      <c r="NE38" s="12"/>
      <c r="NF38" s="12"/>
      <c r="NG38" s="12"/>
      <c r="NH38" s="12"/>
      <c r="NI38" s="12"/>
      <c r="NJ38" s="12"/>
      <c r="NK38" s="12"/>
      <c r="NL38" s="12"/>
      <c r="NM38" s="12"/>
      <c r="NN38" s="12"/>
      <c r="NO38" s="12"/>
      <c r="NP38" s="12"/>
      <c r="NQ38" s="12"/>
      <c r="NR38" s="12"/>
      <c r="NS38" s="12"/>
      <c r="NT38" s="12"/>
      <c r="NU38" s="12"/>
      <c r="NV38" s="12"/>
      <c r="NW38" s="12"/>
      <c r="NX38" s="12"/>
      <c r="NY38" s="12"/>
      <c r="NZ38" s="12"/>
      <c r="OA38" s="12"/>
      <c r="OB38" s="12"/>
      <c r="OC38" s="12"/>
      <c r="OD38" s="12"/>
      <c r="OE38" s="12"/>
      <c r="OF38" s="12"/>
      <c r="OG38" s="12"/>
      <c r="OH38" s="12"/>
      <c r="OI38" s="12"/>
      <c r="OJ38" s="12"/>
      <c r="OK38" s="12"/>
      <c r="OL38" s="12"/>
      <c r="OM38" s="12"/>
      <c r="ON38" s="12"/>
      <c r="OO38" s="12"/>
      <c r="OP38" s="12"/>
      <c r="OQ38" s="12"/>
      <c r="OR38" s="12"/>
      <c r="OS38" s="12"/>
      <c r="OT38" s="12"/>
      <c r="OU38" s="12"/>
      <c r="OV38" s="12"/>
      <c r="OW38" s="12"/>
      <c r="OX38" s="12"/>
      <c r="OY38" s="12"/>
      <c r="OZ38" s="12"/>
      <c r="PA38" s="12"/>
      <c r="PB38" s="12"/>
      <c r="PC38" s="12"/>
      <c r="PD38" s="12"/>
      <c r="PE38" s="12"/>
      <c r="PF38" s="12"/>
      <c r="PG38" s="12"/>
      <c r="PH38" s="12"/>
      <c r="PI38" s="12"/>
      <c r="PJ38" s="12"/>
      <c r="PK38" s="12"/>
      <c r="PL38" s="12"/>
      <c r="PM38" s="12"/>
      <c r="PN38" s="12"/>
      <c r="PO38" s="12"/>
      <c r="PP38" s="12"/>
      <c r="PQ38" s="12"/>
      <c r="PR38" s="12"/>
      <c r="PS38" s="12"/>
      <c r="PT38" s="12"/>
      <c r="PU38" s="12"/>
      <c r="PV38" s="12"/>
      <c r="PW38" s="12"/>
      <c r="PX38" s="12"/>
      <c r="PY38" s="12"/>
      <c r="PZ38" s="12"/>
      <c r="QA38" s="12"/>
      <c r="QB38" s="12"/>
      <c r="QC38" s="12"/>
      <c r="QD38" s="12"/>
      <c r="QE38" s="12"/>
      <c r="QF38" s="12"/>
      <c r="QG38" s="12"/>
      <c r="QH38" s="12"/>
      <c r="QI38" s="12"/>
      <c r="QJ38" s="12"/>
      <c r="QK38" s="12"/>
      <c r="QL38" s="12"/>
      <c r="QM38" s="12"/>
      <c r="QN38" s="12"/>
      <c r="QO38" s="12"/>
      <c r="QP38" s="12"/>
      <c r="QQ38" s="12"/>
      <c r="QR38" s="12"/>
      <c r="QS38" s="12"/>
      <c r="QT38" s="12"/>
      <c r="QU38" s="12"/>
      <c r="QV38" s="12"/>
      <c r="QW38" s="12"/>
      <c r="QX38" s="12"/>
      <c r="QY38" s="12"/>
      <c r="QZ38" s="12"/>
      <c r="RA38" s="12"/>
      <c r="RB38" s="12"/>
      <c r="RC38" s="12"/>
      <c r="RD38" s="12"/>
      <c r="RE38" s="12"/>
      <c r="RF38" s="12"/>
      <c r="RG38" s="12"/>
      <c r="RH38" s="12"/>
      <c r="RI38" s="12"/>
      <c r="RJ38" s="12"/>
      <c r="RK38" s="12"/>
      <c r="RL38" s="12"/>
      <c r="RM38" s="12"/>
      <c r="RN38" s="12"/>
      <c r="RO38" s="12"/>
      <c r="RP38" s="12"/>
      <c r="RQ38" s="12"/>
      <c r="RR38" s="12"/>
      <c r="RS38" s="12"/>
      <c r="RT38" s="12"/>
      <c r="RU38" s="12"/>
      <c r="RV38" s="12"/>
      <c r="RW38" s="12"/>
      <c r="RX38" s="12"/>
      <c r="RY38" s="12"/>
      <c r="RZ38" s="12"/>
      <c r="SA38" s="12"/>
      <c r="SB38" s="12"/>
      <c r="SC38" s="12"/>
      <c r="SD38" s="12"/>
      <c r="SE38" s="12"/>
      <c r="SF38" s="12"/>
      <c r="SG38" s="12"/>
      <c r="SH38" s="12"/>
      <c r="SI38" s="12"/>
      <c r="SJ38" s="12"/>
      <c r="SK38" s="12"/>
      <c r="SL38" s="12"/>
      <c r="SM38" s="12"/>
      <c r="SN38" s="12"/>
      <c r="SO38" s="12"/>
      <c r="SP38" s="12"/>
      <c r="SQ38" s="12"/>
      <c r="SR38" s="12"/>
      <c r="SS38" s="12"/>
      <c r="ST38" s="12"/>
      <c r="SU38" s="12"/>
      <c r="SV38" s="12"/>
      <c r="SW38" s="12"/>
      <c r="SX38" s="12"/>
      <c r="SY38" s="12"/>
      <c r="SZ38" s="12"/>
      <c r="TA38" s="12"/>
      <c r="TB38" s="12"/>
      <c r="TC38" s="12"/>
      <c r="TD38" s="12"/>
      <c r="TE38" s="12"/>
      <c r="TF38" s="12"/>
      <c r="TG38" s="12"/>
      <c r="TH38" s="12"/>
      <c r="TI38" s="12"/>
      <c r="TJ38" s="12"/>
      <c r="TK38" s="12"/>
      <c r="TL38" s="12"/>
      <c r="TM38" s="12"/>
      <c r="TN38" s="12"/>
      <c r="TO38" s="12"/>
      <c r="TP38" s="12"/>
      <c r="TQ38" s="12"/>
      <c r="TR38" s="12"/>
      <c r="TS38" s="12"/>
      <c r="TT38" s="12"/>
      <c r="TU38" s="12"/>
      <c r="TV38" s="12"/>
      <c r="TW38" s="12"/>
      <c r="TX38" s="12"/>
      <c r="TY38" s="12"/>
      <c r="TZ38" s="12"/>
      <c r="UA38" s="12"/>
      <c r="UB38" s="12"/>
      <c r="UC38" s="12"/>
      <c r="UD38" s="12"/>
      <c r="UE38" s="12"/>
      <c r="UF38" s="12"/>
      <c r="UG38" s="12"/>
      <c r="UH38" s="12"/>
      <c r="UI38" s="12"/>
      <c r="UJ38" s="12"/>
      <c r="UK38" s="12"/>
      <c r="UL38" s="12"/>
      <c r="UM38" s="12"/>
      <c r="UN38" s="12"/>
      <c r="UO38" s="12"/>
      <c r="UP38" s="12"/>
      <c r="UQ38" s="12"/>
      <c r="UR38" s="12"/>
      <c r="US38" s="12"/>
      <c r="UT38" s="12"/>
      <c r="UU38" s="12"/>
      <c r="UV38" s="12"/>
      <c r="UW38" s="12"/>
      <c r="UX38" s="12"/>
      <c r="UY38" s="12"/>
      <c r="UZ38" s="12"/>
      <c r="VA38" s="12"/>
      <c r="VB38" s="12"/>
      <c r="VC38" s="12"/>
      <c r="VD38" s="12"/>
      <c r="VE38" s="12"/>
      <c r="VF38" s="12"/>
      <c r="VG38" s="12"/>
      <c r="VH38" s="12"/>
      <c r="VI38" s="12"/>
      <c r="VJ38" s="12"/>
      <c r="VK38" s="12"/>
      <c r="VL38" s="12"/>
      <c r="VM38" s="12"/>
      <c r="VN38" s="12"/>
      <c r="VO38" s="12"/>
      <c r="VP38" s="12"/>
      <c r="VQ38" s="12"/>
      <c r="VR38" s="12"/>
      <c r="VS38" s="12"/>
      <c r="VT38" s="12"/>
      <c r="VU38" s="12"/>
      <c r="VV38" s="12"/>
      <c r="VW38" s="12"/>
      <c r="VX38" s="12"/>
      <c r="VY38" s="12"/>
      <c r="VZ38" s="12"/>
      <c r="WA38" s="12"/>
      <c r="WB38" s="12"/>
      <c r="WC38" s="12"/>
      <c r="WD38" s="12"/>
      <c r="WE38" s="12"/>
      <c r="WF38" s="12"/>
      <c r="WG38" s="12"/>
      <c r="WH38" s="12"/>
      <c r="WI38" s="12"/>
      <c r="WJ38" s="12"/>
      <c r="WK38" s="12"/>
      <c r="WL38" s="12"/>
      <c r="WM38" s="12"/>
      <c r="WN38" s="12"/>
      <c r="WO38" s="12"/>
      <c r="WP38" s="12"/>
      <c r="WQ38" s="12"/>
      <c r="WR38" s="12"/>
      <c r="WS38" s="12"/>
      <c r="WT38" s="12"/>
      <c r="WU38" s="12"/>
      <c r="WV38" s="12"/>
      <c r="WW38" s="12"/>
      <c r="WX38" s="12"/>
      <c r="WY38" s="12"/>
      <c r="WZ38" s="12"/>
      <c r="XA38" s="12"/>
      <c r="XB38" s="12"/>
      <c r="XC38" s="12"/>
      <c r="XD38" s="12"/>
      <c r="XE38" s="12"/>
      <c r="XF38" s="12"/>
      <c r="XG38" s="12"/>
      <c r="XH38" s="12"/>
      <c r="XI38" s="12"/>
      <c r="XJ38" s="12"/>
      <c r="XK38" s="12"/>
      <c r="XL38" s="12"/>
      <c r="XM38" s="12"/>
      <c r="XN38" s="12"/>
      <c r="XO38" s="12"/>
      <c r="XP38" s="12"/>
      <c r="XQ38" s="12"/>
      <c r="XR38" s="12"/>
      <c r="XS38" s="12"/>
      <c r="XT38" s="12"/>
      <c r="XU38" s="12"/>
      <c r="XV38" s="12"/>
      <c r="XW38" s="12"/>
      <c r="XX38" s="12"/>
      <c r="XY38" s="12"/>
      <c r="XZ38" s="12"/>
      <c r="YA38" s="12"/>
      <c r="YB38" s="12"/>
      <c r="YC38" s="12"/>
      <c r="YD38" s="12"/>
      <c r="YE38" s="12"/>
      <c r="YF38" s="12"/>
      <c r="YG38" s="12"/>
      <c r="YH38" s="12"/>
      <c r="YI38" s="12"/>
      <c r="YJ38" s="12"/>
      <c r="YK38" s="12"/>
      <c r="YL38" s="12"/>
      <c r="YM38" s="12"/>
      <c r="YN38" s="12"/>
      <c r="YO38" s="12"/>
      <c r="YP38" s="12"/>
      <c r="YQ38" s="12"/>
      <c r="YR38" s="12"/>
      <c r="YS38" s="12"/>
      <c r="YT38" s="12"/>
      <c r="YU38" s="12"/>
      <c r="YV38" s="12"/>
      <c r="YW38" s="12"/>
      <c r="YX38" s="12"/>
      <c r="YY38" s="12"/>
      <c r="YZ38" s="12"/>
      <c r="ZA38" s="12"/>
      <c r="ZB38" s="12"/>
      <c r="ZC38" s="12"/>
      <c r="ZD38" s="12"/>
      <c r="ZE38" s="12"/>
      <c r="ZF38" s="12"/>
      <c r="ZG38" s="12"/>
      <c r="ZH38" s="12"/>
      <c r="ZI38" s="12"/>
      <c r="ZJ38" s="12"/>
      <c r="ZK38" s="12"/>
      <c r="ZL38" s="12"/>
      <c r="ZM38" s="12"/>
      <c r="ZN38" s="12"/>
      <c r="ZO38" s="12"/>
      <c r="ZP38" s="12"/>
      <c r="ZQ38" s="12"/>
      <c r="ZR38" s="12"/>
      <c r="ZS38" s="12"/>
      <c r="ZT38" s="12"/>
      <c r="ZU38" s="12"/>
      <c r="ZV38" s="12"/>
      <c r="ZW38" s="12"/>
      <c r="ZX38" s="12"/>
      <c r="ZY38" s="12"/>
      <c r="ZZ38" s="12"/>
      <c r="AAA38" s="12"/>
      <c r="AAB38" s="12"/>
      <c r="AAC38" s="12"/>
      <c r="AAD38" s="12"/>
      <c r="AAE38" s="12"/>
      <c r="AAF38" s="12"/>
      <c r="AAG38" s="12"/>
      <c r="AAH38" s="12"/>
      <c r="AAI38" s="12"/>
      <c r="AAJ38" s="12"/>
      <c r="AAK38" s="12"/>
      <c r="AAL38" s="12"/>
      <c r="AAM38" s="12"/>
      <c r="AAN38" s="12"/>
      <c r="AAO38" s="12"/>
      <c r="AAP38" s="12"/>
      <c r="AAQ38" s="12"/>
      <c r="AAR38" s="12"/>
      <c r="AAS38" s="12"/>
      <c r="AAT38" s="12"/>
      <c r="AAU38" s="12"/>
      <c r="AAV38" s="12"/>
      <c r="AAW38" s="12"/>
      <c r="AAX38" s="12"/>
      <c r="AAY38" s="12"/>
      <c r="AAZ38" s="12"/>
      <c r="ABA38" s="12"/>
      <c r="ABB38" s="12"/>
      <c r="ABC38" s="12"/>
      <c r="ABD38" s="12"/>
      <c r="ABE38" s="12"/>
      <c r="ABF38" s="12"/>
      <c r="ABG38" s="12"/>
      <c r="ABH38" s="12"/>
      <c r="ABI38" s="12"/>
      <c r="ABJ38" s="12"/>
      <c r="ABK38" s="12"/>
      <c r="ABL38" s="12"/>
      <c r="ABM38" s="12"/>
      <c r="ABN38" s="12"/>
      <c r="ABO38" s="12"/>
      <c r="ABP38" s="12"/>
      <c r="ABQ38" s="12"/>
      <c r="ABR38" s="12"/>
      <c r="ABS38" s="12"/>
      <c r="ABT38" s="12"/>
      <c r="ABU38" s="12"/>
      <c r="ABV38" s="12"/>
      <c r="ABW38" s="12"/>
      <c r="ABX38" s="12"/>
      <c r="ABY38" s="12"/>
      <c r="ABZ38" s="12"/>
      <c r="ACA38" s="12"/>
      <c r="ACB38" s="12"/>
      <c r="ACC38" s="12"/>
      <c r="ACD38" s="12"/>
      <c r="ACE38" s="12"/>
      <c r="ACF38" s="12"/>
      <c r="ACG38" s="12"/>
      <c r="ACH38" s="12"/>
      <c r="ACI38" s="12"/>
      <c r="ACJ38" s="12"/>
      <c r="ACK38" s="12"/>
      <c r="ACL38" s="12"/>
      <c r="ACM38" s="12"/>
      <c r="ACN38" s="12"/>
      <c r="ACO38" s="12"/>
      <c r="ACP38" s="12"/>
      <c r="ACQ38" s="12"/>
      <c r="ACR38" s="12"/>
      <c r="ACS38" s="12"/>
      <c r="ACT38" s="12"/>
      <c r="ACU38" s="12"/>
      <c r="ACV38" s="12"/>
      <c r="ACW38" s="12"/>
      <c r="ACX38" s="12"/>
      <c r="ACY38" s="12"/>
      <c r="ACZ38" s="12"/>
      <c r="ADA38" s="12"/>
      <c r="ADB38" s="12"/>
      <c r="ADC38" s="12"/>
      <c r="ADD38" s="12"/>
      <c r="ADE38" s="12"/>
      <c r="ADF38" s="12"/>
      <c r="ADG38" s="12"/>
      <c r="ADH38" s="12"/>
      <c r="ADI38" s="12"/>
      <c r="ADJ38" s="12"/>
      <c r="ADK38" s="12"/>
      <c r="ADL38" s="12"/>
      <c r="ADM38" s="12"/>
      <c r="ADN38" s="12"/>
      <c r="ADO38" s="12"/>
      <c r="ADP38" s="12"/>
      <c r="ADQ38" s="12"/>
      <c r="ADR38" s="12"/>
      <c r="ADS38" s="12"/>
      <c r="ADT38" s="12"/>
      <c r="ADU38" s="12"/>
      <c r="ADV38" s="12"/>
      <c r="ADW38" s="12"/>
      <c r="ADX38" s="12"/>
      <c r="ADY38" s="12"/>
      <c r="ADZ38" s="12"/>
      <c r="AEA38" s="12"/>
      <c r="AEB38" s="12"/>
      <c r="AEC38" s="12"/>
      <c r="AED38" s="12"/>
      <c r="AEE38" s="12"/>
      <c r="AEF38" s="12"/>
      <c r="AEG38" s="12"/>
      <c r="AEH38" s="12"/>
      <c r="AEI38" s="12"/>
      <c r="AEJ38" s="12"/>
      <c r="AEK38" s="12"/>
      <c r="AEL38" s="12"/>
      <c r="AEM38" s="12"/>
      <c r="AEN38" s="12"/>
      <c r="AEO38" s="12"/>
      <c r="AEP38" s="12"/>
      <c r="AEQ38" s="12"/>
      <c r="AER38" s="12"/>
      <c r="AES38" s="12"/>
      <c r="AET38" s="12"/>
      <c r="AEU38" s="12"/>
      <c r="AEV38" s="12"/>
      <c r="AEW38" s="12"/>
      <c r="AEX38" s="12"/>
      <c r="AEY38" s="12"/>
      <c r="AEZ38" s="12"/>
      <c r="AFA38" s="12"/>
      <c r="AFB38" s="12"/>
      <c r="AFC38" s="12"/>
      <c r="AFD38" s="12"/>
      <c r="AFE38" s="12"/>
      <c r="AFF38" s="12"/>
      <c r="AFG38" s="12"/>
      <c r="AFH38" s="12"/>
      <c r="AFI38" s="12"/>
      <c r="AFJ38" s="12"/>
      <c r="AFK38" s="12"/>
      <c r="AFL38" s="12"/>
      <c r="AFM38" s="12"/>
      <c r="AFN38" s="12"/>
      <c r="AFO38" s="12"/>
      <c r="AFP38" s="12"/>
      <c r="AFQ38" s="12"/>
      <c r="AFR38" s="12"/>
      <c r="AFS38" s="12"/>
      <c r="AFT38" s="12"/>
      <c r="AFU38" s="12"/>
      <c r="AFV38" s="12"/>
      <c r="AFW38" s="12"/>
      <c r="AFX38" s="12"/>
      <c r="AFY38" s="12"/>
      <c r="AFZ38" s="12"/>
      <c r="AGA38" s="12"/>
      <c r="AGB38" s="12"/>
      <c r="AGC38" s="12"/>
      <c r="AGD38" s="12"/>
      <c r="AGE38" s="12"/>
      <c r="AGF38" s="12"/>
      <c r="AGG38" s="12"/>
      <c r="AGH38" s="12"/>
      <c r="AGI38" s="12"/>
      <c r="AGJ38" s="12"/>
      <c r="AGK38" s="12"/>
      <c r="AGL38" s="12"/>
      <c r="AGM38" s="12"/>
      <c r="AGN38" s="12"/>
      <c r="AGO38" s="12"/>
      <c r="AGP38" s="12"/>
      <c r="AGQ38" s="12"/>
      <c r="AGR38" s="12"/>
      <c r="AGS38" s="12"/>
      <c r="AGT38" s="12"/>
      <c r="AGU38" s="12"/>
      <c r="AGV38" s="12"/>
      <c r="AGW38" s="12"/>
      <c r="AGX38" s="12"/>
      <c r="AGY38" s="12"/>
      <c r="AGZ38" s="12"/>
      <c r="AHA38" s="12"/>
      <c r="AHB38" s="12"/>
      <c r="AHC38" s="12"/>
      <c r="AHD38" s="12"/>
      <c r="AHE38" s="12"/>
      <c r="AHF38" s="12"/>
      <c r="AHG38" s="12"/>
      <c r="AHH38" s="12"/>
      <c r="AHI38" s="12"/>
      <c r="AHJ38" s="12"/>
      <c r="AHK38" s="12"/>
      <c r="AHL38" s="12"/>
      <c r="AHM38" s="12"/>
      <c r="AHN38" s="12"/>
      <c r="AHO38" s="12"/>
      <c r="AHP38" s="12"/>
      <c r="AHQ38" s="12"/>
      <c r="AHR38" s="12"/>
      <c r="AHS38" s="12"/>
      <c r="AHT38" s="12"/>
      <c r="AHU38" s="12"/>
      <c r="AHV38" s="12"/>
      <c r="AHW38" s="12"/>
      <c r="AHX38" s="12"/>
      <c r="AHY38" s="12"/>
      <c r="AHZ38" s="12"/>
      <c r="AIA38" s="12"/>
      <c r="AIB38" s="12"/>
      <c r="AIC38" s="12"/>
      <c r="AID38" s="12"/>
      <c r="AIE38" s="12"/>
      <c r="AIF38" s="12"/>
      <c r="AIG38" s="12"/>
      <c r="AIH38" s="12"/>
      <c r="AII38" s="12"/>
      <c r="AIJ38" s="12"/>
      <c r="AIK38" s="12"/>
      <c r="AIL38" s="12"/>
      <c r="AIM38" s="12"/>
      <c r="AIN38" s="12"/>
      <c r="AIO38" s="12"/>
      <c r="AIP38" s="12"/>
      <c r="AIQ38" s="12"/>
      <c r="AIR38" s="12"/>
      <c r="AIS38" s="12"/>
      <c r="AIT38" s="12"/>
      <c r="AIU38" s="12"/>
      <c r="AIV38" s="12"/>
      <c r="AIW38" s="12"/>
      <c r="AIX38" s="12"/>
      <c r="AIY38" s="12"/>
      <c r="AIZ38" s="12"/>
      <c r="AJA38" s="12"/>
      <c r="AJB38" s="12"/>
      <c r="AJC38" s="12"/>
      <c r="AJD38" s="12"/>
      <c r="AJE38" s="12"/>
      <c r="AJF38" s="12"/>
      <c r="AJG38" s="12"/>
      <c r="AJH38" s="12"/>
      <c r="AJI38" s="12"/>
      <c r="AJJ38" s="12"/>
      <c r="AJK38" s="12"/>
      <c r="AJL38" s="12"/>
      <c r="AJM38" s="12"/>
      <c r="AJN38" s="12"/>
      <c r="AJO38" s="12"/>
      <c r="AJP38" s="12"/>
      <c r="AJQ38" s="12"/>
      <c r="AJR38" s="12"/>
      <c r="AJS38" s="12"/>
      <c r="AJT38" s="12"/>
      <c r="AJU38" s="12"/>
      <c r="AJV38" s="12"/>
      <c r="AJW38" s="12"/>
      <c r="AJX38" s="12"/>
      <c r="AJY38" s="12"/>
      <c r="AJZ38" s="12"/>
      <c r="AKA38" s="12"/>
      <c r="AKB38" s="12"/>
      <c r="AKC38" s="12"/>
      <c r="AKD38" s="12"/>
      <c r="AKE38" s="12"/>
      <c r="AKF38" s="12"/>
      <c r="AKG38" s="12"/>
      <c r="AKH38" s="12"/>
      <c r="AKI38" s="12"/>
      <c r="AKJ38" s="12"/>
      <c r="AKK38" s="12"/>
      <c r="AKL38" s="12"/>
      <c r="AKM38" s="12"/>
      <c r="AKN38" s="12"/>
      <c r="AKO38" s="12"/>
      <c r="AKP38" s="12"/>
      <c r="AKQ38" s="12"/>
      <c r="AKR38" s="12"/>
      <c r="AKS38" s="12"/>
      <c r="AKT38" s="12"/>
      <c r="AKU38" s="12"/>
      <c r="AKV38" s="12"/>
      <c r="AKW38" s="12"/>
      <c r="AKX38" s="12"/>
      <c r="AKY38" s="12"/>
      <c r="AKZ38" s="12"/>
      <c r="ALA38" s="12"/>
      <c r="ALB38" s="12"/>
      <c r="ALC38" s="12"/>
      <c r="ALD38" s="12"/>
      <c r="ALE38" s="12"/>
      <c r="ALF38" s="12"/>
      <c r="ALG38" s="12"/>
      <c r="ALH38" s="12"/>
      <c r="ALI38" s="12"/>
      <c r="ALJ38" s="12"/>
      <c r="ALK38" s="12"/>
      <c r="ALL38" s="12"/>
      <c r="ALM38" s="12"/>
      <c r="ALN38" s="12"/>
      <c r="ALO38" s="12"/>
      <c r="ALP38" s="12"/>
      <c r="ALQ38" s="12"/>
      <c r="ALR38" s="12"/>
      <c r="ALS38" s="12"/>
      <c r="ALT38" s="12"/>
      <c r="ALU38" s="12"/>
      <c r="ALV38" s="12"/>
      <c r="ALW38" s="12"/>
      <c r="ALX38" s="12"/>
      <c r="ALY38" s="12"/>
      <c r="ALZ38" s="12"/>
      <c r="AMA38" s="12"/>
      <c r="AMB38" s="12"/>
      <c r="AMC38" s="12"/>
      <c r="AMD38" s="12"/>
      <c r="AME38" s="12"/>
      <c r="AMF38" s="12"/>
      <c r="AMG38" s="12"/>
      <c r="AMH38" s="12"/>
      <c r="AMI38" s="12"/>
      <c r="AMJ38" s="12"/>
      <c r="AMK38" s="12"/>
      <c r="AML38" s="12"/>
      <c r="AMM38" s="12"/>
      <c r="AMN38" s="12"/>
      <c r="AMO38" s="12"/>
      <c r="AMP38" s="12"/>
      <c r="AMQ38" s="12"/>
      <c r="AMR38" s="12"/>
      <c r="AMS38" s="12"/>
      <c r="AMT38" s="12"/>
      <c r="AMU38" s="12"/>
      <c r="AMV38" s="12"/>
      <c r="AMW38" s="12"/>
      <c r="AMX38" s="12"/>
      <c r="AMY38" s="12"/>
      <c r="AMZ38" s="12"/>
      <c r="ANA38" s="12"/>
      <c r="ANB38" s="12"/>
      <c r="ANC38" s="12"/>
      <c r="AND38" s="12"/>
      <c r="ANE38" s="12"/>
      <c r="ANF38" s="12"/>
      <c r="ANG38" s="12"/>
      <c r="ANH38" s="12"/>
      <c r="ANI38" s="12"/>
      <c r="ANJ38" s="12"/>
      <c r="ANK38" s="12"/>
      <c r="ANL38" s="12"/>
      <c r="ANM38" s="12"/>
      <c r="ANN38" s="12"/>
      <c r="ANO38" s="12"/>
      <c r="ANP38" s="12"/>
      <c r="ANQ38" s="12"/>
      <c r="ANR38" s="12"/>
      <c r="ANS38" s="12"/>
      <c r="ANT38" s="12"/>
      <c r="ANU38" s="12"/>
      <c r="ANV38" s="12"/>
      <c r="ANW38" s="12"/>
      <c r="ANX38" s="12"/>
      <c r="ANY38" s="12"/>
      <c r="ANZ38" s="12"/>
      <c r="AOA38" s="12"/>
      <c r="AOB38" s="12"/>
      <c r="AOC38" s="12"/>
      <c r="AOD38" s="12"/>
      <c r="AOE38" s="12"/>
      <c r="AOF38" s="12"/>
      <c r="AOG38" s="12"/>
      <c r="AOH38" s="12"/>
      <c r="AOI38" s="12"/>
      <c r="AOJ38" s="12"/>
      <c r="AOK38" s="12"/>
      <c r="AOL38" s="12"/>
      <c r="AOM38" s="12"/>
      <c r="AON38" s="12"/>
      <c r="AOO38" s="12"/>
      <c r="AOP38" s="12"/>
      <c r="AOQ38" s="12"/>
      <c r="AOR38" s="12"/>
      <c r="AOS38" s="12"/>
      <c r="AOT38" s="12"/>
      <c r="AOU38" s="12"/>
      <c r="AOV38" s="12"/>
      <c r="AOW38" s="12"/>
      <c r="AOX38" s="12"/>
      <c r="AOY38" s="12"/>
      <c r="AOZ38" s="12"/>
      <c r="APA38" s="12"/>
      <c r="APB38" s="12"/>
      <c r="APC38" s="12"/>
      <c r="APD38" s="12"/>
      <c r="APE38" s="12"/>
      <c r="APF38" s="12"/>
      <c r="APG38" s="12"/>
      <c r="APH38" s="12"/>
      <c r="API38" s="12"/>
      <c r="APJ38" s="12"/>
      <c r="APK38" s="12"/>
      <c r="APL38" s="12"/>
      <c r="APM38" s="12"/>
      <c r="APN38" s="12"/>
      <c r="APO38" s="12"/>
      <c r="APP38" s="12"/>
      <c r="APQ38" s="12"/>
      <c r="APR38" s="12"/>
      <c r="APS38" s="12"/>
      <c r="APT38" s="12"/>
      <c r="APU38" s="12"/>
      <c r="APV38" s="12"/>
      <c r="APW38" s="12"/>
      <c r="APX38" s="12"/>
      <c r="APY38" s="12"/>
      <c r="APZ38" s="12"/>
      <c r="AQA38" s="12"/>
      <c r="AQB38" s="12"/>
      <c r="AQC38" s="12"/>
      <c r="AQD38" s="12"/>
      <c r="AQE38" s="12"/>
      <c r="AQF38" s="12"/>
      <c r="AQG38" s="12"/>
      <c r="AQH38" s="12"/>
      <c r="AQI38" s="12"/>
      <c r="AQJ38" s="12"/>
      <c r="AQK38" s="12"/>
      <c r="AQL38" s="12"/>
      <c r="AQM38" s="12"/>
      <c r="AQN38" s="12"/>
      <c r="AQO38" s="12"/>
      <c r="AQP38" s="12"/>
      <c r="AQQ38" s="12"/>
      <c r="AQR38" s="12"/>
      <c r="AQS38" s="12"/>
      <c r="AQT38" s="12"/>
      <c r="AQU38" s="12"/>
      <c r="AQV38" s="12"/>
      <c r="AQW38" s="12"/>
      <c r="AQX38" s="12"/>
      <c r="AQY38" s="12"/>
      <c r="AQZ38" s="12"/>
      <c r="ARA38" s="12"/>
      <c r="ARB38" s="12"/>
      <c r="ARC38" s="12"/>
      <c r="ARD38" s="12"/>
      <c r="ARE38" s="12"/>
      <c r="ARF38" s="12"/>
      <c r="ARG38" s="12"/>
      <c r="ARH38" s="12"/>
      <c r="ARI38" s="12"/>
      <c r="ARJ38" s="12"/>
      <c r="ARK38" s="12"/>
      <c r="ARL38" s="12"/>
      <c r="ARM38" s="12"/>
      <c r="ARN38" s="12"/>
      <c r="ARO38" s="12"/>
      <c r="ARP38" s="12"/>
      <c r="ARQ38" s="12"/>
      <c r="ARR38" s="12"/>
      <c r="ARS38" s="12"/>
      <c r="ART38" s="12"/>
      <c r="ARU38" s="12"/>
      <c r="ARV38" s="12"/>
      <c r="ARW38" s="12"/>
      <c r="ARX38" s="12"/>
      <c r="ARY38" s="12"/>
      <c r="ARZ38" s="12"/>
      <c r="ASA38" s="12"/>
      <c r="ASB38" s="12"/>
      <c r="ASC38" s="12"/>
      <c r="ASD38" s="12"/>
      <c r="ASE38" s="12"/>
      <c r="ASF38" s="12"/>
      <c r="ASG38" s="12"/>
      <c r="ASH38" s="12"/>
      <c r="ASI38" s="12"/>
      <c r="ASJ38" s="12"/>
      <c r="ASK38" s="12"/>
      <c r="ASL38" s="12"/>
      <c r="ASM38" s="12"/>
      <c r="ASN38" s="12"/>
      <c r="ASO38" s="12"/>
      <c r="ASP38" s="12"/>
      <c r="ASQ38" s="12"/>
      <c r="ASR38" s="12"/>
      <c r="ASS38" s="12"/>
      <c r="AST38" s="12"/>
      <c r="ASU38" s="12"/>
      <c r="ASV38" s="12"/>
      <c r="ASW38" s="12"/>
      <c r="ASX38" s="12"/>
      <c r="ASY38" s="12"/>
      <c r="ASZ38" s="12"/>
      <c r="ATA38" s="12"/>
      <c r="ATB38" s="12"/>
      <c r="ATC38" s="12"/>
      <c r="ATD38" s="12"/>
      <c r="ATE38" s="12"/>
      <c r="ATF38" s="12"/>
      <c r="ATG38" s="12"/>
      <c r="ATH38" s="12"/>
      <c r="ATI38" s="12"/>
      <c r="ATJ38" s="12"/>
      <c r="ATK38" s="12"/>
      <c r="ATL38" s="12"/>
      <c r="ATM38" s="12"/>
      <c r="ATN38" s="12"/>
      <c r="ATO38" s="12"/>
      <c r="ATP38" s="12"/>
      <c r="ATQ38" s="12"/>
      <c r="ATR38" s="12"/>
      <c r="ATS38" s="12"/>
      <c r="ATT38" s="12"/>
      <c r="ATU38" s="12"/>
      <c r="ATV38" s="12"/>
      <c r="ATW38" s="12"/>
      <c r="ATX38" s="12"/>
      <c r="ATY38" s="12"/>
      <c r="ATZ38" s="12"/>
      <c r="AUA38" s="12"/>
      <c r="AUB38" s="12"/>
      <c r="AUC38" s="12"/>
      <c r="AUD38" s="12"/>
      <c r="AUE38" s="12"/>
      <c r="AUF38" s="12"/>
      <c r="AUG38" s="12"/>
      <c r="AUH38" s="12"/>
      <c r="AUI38" s="12"/>
      <c r="AUJ38" s="12"/>
      <c r="AUK38" s="12"/>
      <c r="AUL38" s="12"/>
      <c r="AUM38" s="12"/>
      <c r="AUN38" s="12"/>
      <c r="AUO38" s="12"/>
      <c r="AUP38" s="12"/>
      <c r="AUQ38" s="12"/>
      <c r="AUR38" s="12"/>
      <c r="AUS38" s="12"/>
      <c r="AUT38" s="12"/>
      <c r="AUU38" s="12"/>
      <c r="AUV38" s="12"/>
      <c r="AUW38" s="12"/>
      <c r="AUX38" s="12"/>
      <c r="AUY38" s="12"/>
      <c r="AUZ38" s="12"/>
      <c r="AVA38" s="12"/>
      <c r="AVB38" s="12"/>
      <c r="AVC38" s="12"/>
      <c r="AVD38" s="12"/>
      <c r="AVE38" s="12"/>
      <c r="AVF38" s="12"/>
      <c r="AVG38" s="12"/>
      <c r="AVH38" s="12"/>
      <c r="AVI38" s="12"/>
      <c r="AVJ38" s="12"/>
      <c r="AVK38" s="12"/>
      <c r="AVL38" s="12"/>
      <c r="AVM38" s="12"/>
      <c r="AVN38" s="12"/>
      <c r="AVO38" s="12"/>
      <c r="AVP38" s="12"/>
      <c r="AVQ38" s="12"/>
      <c r="AVR38" s="12"/>
      <c r="AVS38" s="12"/>
      <c r="AVT38" s="12"/>
      <c r="AVU38" s="12"/>
      <c r="AVV38" s="12"/>
      <c r="AVW38" s="12"/>
      <c r="AVX38" s="12"/>
      <c r="AVY38" s="12"/>
      <c r="AVZ38" s="12"/>
      <c r="AWA38" s="12"/>
      <c r="AWB38" s="12"/>
      <c r="AWC38" s="12"/>
      <c r="AWD38" s="12"/>
      <c r="AWE38" s="12"/>
      <c r="AWF38" s="12"/>
      <c r="AWG38" s="12"/>
      <c r="AWH38" s="12"/>
      <c r="AWI38" s="12"/>
      <c r="AWJ38" s="12"/>
      <c r="AWK38" s="12"/>
      <c r="AWL38" s="12"/>
      <c r="AWM38" s="12"/>
      <c r="AWN38" s="12"/>
      <c r="AWO38" s="12"/>
      <c r="AWP38" s="12"/>
      <c r="AWQ38" s="12"/>
      <c r="AWR38" s="12"/>
      <c r="AWS38" s="12"/>
      <c r="AWT38" s="12"/>
      <c r="AWU38" s="12"/>
      <c r="AWV38" s="12"/>
      <c r="AWW38" s="12"/>
      <c r="AWX38" s="12"/>
      <c r="AWY38" s="12"/>
      <c r="AWZ38" s="12"/>
      <c r="AXA38" s="12"/>
      <c r="AXB38" s="12"/>
      <c r="AXC38" s="12"/>
      <c r="AXD38" s="12"/>
      <c r="AXE38" s="12"/>
      <c r="AXF38" s="12"/>
      <c r="AXG38" s="12"/>
      <c r="AXH38" s="12"/>
      <c r="AXI38" s="12"/>
      <c r="AXJ38" s="12"/>
      <c r="AXK38" s="12"/>
      <c r="AXL38" s="12"/>
      <c r="AXM38" s="12"/>
      <c r="AXN38" s="12"/>
      <c r="AXO38" s="12"/>
      <c r="AXP38" s="12"/>
      <c r="AXQ38" s="12"/>
      <c r="AXR38" s="12"/>
      <c r="AXS38" s="12"/>
      <c r="AXT38" s="12"/>
      <c r="AXU38" s="12"/>
      <c r="AXV38" s="12"/>
      <c r="AXW38" s="12"/>
      <c r="AXX38" s="12"/>
      <c r="AXY38" s="12"/>
      <c r="AXZ38" s="12"/>
      <c r="AYA38" s="12"/>
      <c r="AYB38" s="12"/>
      <c r="AYC38" s="12"/>
      <c r="AYD38" s="12"/>
      <c r="AYE38" s="12"/>
      <c r="AYF38" s="12"/>
      <c r="AYG38" s="12"/>
      <c r="AYH38" s="12"/>
      <c r="AYI38" s="12"/>
      <c r="AYJ38" s="12"/>
      <c r="AYK38" s="12"/>
      <c r="AYL38" s="12"/>
      <c r="AYM38" s="12"/>
      <c r="AYN38" s="12"/>
      <c r="AYO38" s="12"/>
      <c r="AYP38" s="12"/>
      <c r="AYQ38" s="12"/>
      <c r="AYR38" s="12"/>
      <c r="AYS38" s="12"/>
      <c r="AYT38" s="12"/>
      <c r="AYU38" s="12"/>
      <c r="AYV38" s="12"/>
      <c r="AYW38" s="12"/>
      <c r="AYX38" s="12"/>
      <c r="AYY38" s="12"/>
      <c r="AYZ38" s="12"/>
      <c r="AZA38" s="12"/>
      <c r="AZB38" s="12"/>
      <c r="AZC38" s="12"/>
      <c r="AZD38" s="12"/>
      <c r="AZE38" s="12"/>
      <c r="AZF38" s="12"/>
      <c r="AZG38" s="12"/>
      <c r="AZH38" s="12"/>
      <c r="AZI38" s="12"/>
      <c r="AZJ38" s="12"/>
      <c r="AZK38" s="12"/>
      <c r="AZL38" s="12"/>
      <c r="AZM38" s="12"/>
      <c r="AZN38" s="12"/>
      <c r="AZO38" s="12"/>
      <c r="AZP38" s="12"/>
      <c r="AZQ38" s="12"/>
      <c r="AZR38" s="12"/>
      <c r="AZS38" s="12"/>
      <c r="AZT38" s="12"/>
      <c r="AZU38" s="12"/>
      <c r="AZV38" s="12"/>
      <c r="AZW38" s="12"/>
      <c r="AZX38" s="12"/>
      <c r="AZY38" s="12"/>
      <c r="AZZ38" s="12"/>
      <c r="BAA38" s="12"/>
      <c r="BAB38" s="12"/>
      <c r="BAC38" s="12"/>
      <c r="BAD38" s="12"/>
      <c r="BAE38" s="12"/>
      <c r="BAF38" s="12"/>
      <c r="BAG38" s="12"/>
      <c r="BAH38" s="12"/>
      <c r="BAI38" s="12"/>
      <c r="BAJ38" s="12"/>
      <c r="BAK38" s="12"/>
      <c r="BAL38" s="12"/>
      <c r="BAM38" s="12"/>
      <c r="BAN38" s="12"/>
      <c r="BAO38" s="12"/>
      <c r="BAP38" s="12"/>
      <c r="BAQ38" s="12"/>
      <c r="BAR38" s="12"/>
      <c r="BAS38" s="12"/>
      <c r="BAT38" s="12"/>
      <c r="BAU38" s="12"/>
      <c r="BAV38" s="12"/>
      <c r="BAW38" s="12"/>
      <c r="BAX38" s="12"/>
      <c r="BAY38" s="12"/>
      <c r="BAZ38" s="12"/>
      <c r="BBA38" s="12"/>
      <c r="BBB38" s="12"/>
      <c r="BBC38" s="12"/>
      <c r="BBD38" s="12"/>
      <c r="BBE38" s="12"/>
      <c r="BBF38" s="12"/>
      <c r="BBG38" s="12"/>
      <c r="BBH38" s="12"/>
      <c r="BBI38" s="12"/>
      <c r="BBJ38" s="12"/>
      <c r="BBK38" s="12"/>
      <c r="BBL38" s="12"/>
      <c r="BBM38" s="12"/>
      <c r="BBN38" s="12"/>
      <c r="BBO38" s="12"/>
      <c r="BBP38" s="12"/>
      <c r="BBQ38" s="12"/>
      <c r="BBR38" s="12"/>
      <c r="BBS38" s="12"/>
      <c r="BBT38" s="12"/>
      <c r="BBU38" s="12"/>
      <c r="BBV38" s="12"/>
      <c r="BBW38" s="12"/>
      <c r="BBX38" s="12"/>
      <c r="BBY38" s="12"/>
      <c r="BBZ38" s="12"/>
      <c r="BCA38" s="12"/>
      <c r="BCB38" s="12"/>
      <c r="BCC38" s="12"/>
      <c r="BCD38" s="12"/>
      <c r="BCE38" s="12"/>
      <c r="BCF38" s="12"/>
      <c r="BCG38" s="12"/>
      <c r="BCH38" s="12"/>
      <c r="BCI38" s="12"/>
      <c r="BCJ38" s="12"/>
      <c r="BCK38" s="12"/>
      <c r="BCL38" s="12"/>
      <c r="BCM38" s="12"/>
      <c r="BCN38" s="12"/>
      <c r="BCO38" s="12"/>
      <c r="BCP38" s="12"/>
      <c r="BCQ38" s="12"/>
      <c r="BCR38" s="12"/>
      <c r="BCS38" s="12"/>
      <c r="BCT38" s="12"/>
      <c r="BCU38" s="12"/>
      <c r="BCV38" s="12"/>
      <c r="BCW38" s="12"/>
      <c r="BCX38" s="12"/>
      <c r="BCY38" s="12"/>
      <c r="BCZ38" s="12"/>
      <c r="BDA38" s="12"/>
      <c r="BDB38" s="12"/>
      <c r="BDC38" s="12"/>
      <c r="BDD38" s="12"/>
      <c r="BDE38" s="12"/>
      <c r="BDF38" s="12"/>
      <c r="BDG38" s="12"/>
      <c r="BDH38" s="12"/>
      <c r="BDI38" s="12"/>
      <c r="BDJ38" s="12"/>
      <c r="BDK38" s="12"/>
      <c r="BDL38" s="12"/>
      <c r="BDM38" s="12"/>
      <c r="BDN38" s="12"/>
      <c r="BDO38" s="12"/>
      <c r="BDP38" s="12"/>
      <c r="BDQ38" s="12"/>
      <c r="BDR38" s="12"/>
      <c r="BDS38" s="12"/>
      <c r="BDT38" s="12"/>
      <c r="BDU38" s="12"/>
      <c r="BDV38" s="12"/>
      <c r="BDW38" s="12"/>
      <c r="BDX38" s="12"/>
      <c r="BDY38" s="12"/>
      <c r="BDZ38" s="12"/>
      <c r="BEA38" s="12"/>
      <c r="BEB38" s="12"/>
      <c r="BEC38" s="12"/>
      <c r="BED38" s="12"/>
      <c r="BEE38" s="12"/>
      <c r="BEF38" s="12"/>
      <c r="BEG38" s="12"/>
      <c r="BEH38" s="12"/>
      <c r="BEI38" s="12"/>
      <c r="BEJ38" s="12"/>
      <c r="BEK38" s="12"/>
      <c r="BEL38" s="12"/>
      <c r="BEM38" s="12"/>
      <c r="BEN38" s="12"/>
      <c r="BEO38" s="12"/>
      <c r="BEP38" s="12"/>
      <c r="BEQ38" s="12"/>
      <c r="BER38" s="12"/>
      <c r="BES38" s="12"/>
      <c r="BET38" s="12"/>
      <c r="BEU38" s="12"/>
      <c r="BEV38" s="12"/>
      <c r="BEW38" s="12"/>
      <c r="BEX38" s="12"/>
      <c r="BEY38" s="12"/>
      <c r="BEZ38" s="12"/>
      <c r="BFA38" s="12"/>
      <c r="BFB38" s="12"/>
      <c r="BFC38" s="12"/>
      <c r="BFD38" s="12"/>
      <c r="BFE38" s="12"/>
      <c r="BFF38" s="12"/>
      <c r="BFG38" s="12"/>
      <c r="BFH38" s="12"/>
      <c r="BFI38" s="12"/>
      <c r="BFJ38" s="12"/>
      <c r="BFK38" s="12"/>
      <c r="BFL38" s="12"/>
      <c r="BFM38" s="12"/>
      <c r="BFN38" s="12"/>
      <c r="BFO38" s="12"/>
      <c r="BFP38" s="12"/>
      <c r="BFQ38" s="12"/>
      <c r="BFR38" s="12"/>
      <c r="BFS38" s="12"/>
      <c r="BFT38" s="12"/>
      <c r="BFU38" s="12"/>
      <c r="BFV38" s="12"/>
      <c r="BFW38" s="12"/>
      <c r="BFX38" s="12"/>
      <c r="BFY38" s="12"/>
      <c r="BFZ38" s="12"/>
      <c r="BGA38" s="12"/>
      <c r="BGB38" s="12"/>
      <c r="BGC38" s="12"/>
      <c r="BGD38" s="12"/>
      <c r="BGE38" s="12"/>
      <c r="BGF38" s="12"/>
      <c r="BGG38" s="12"/>
      <c r="BGH38" s="12"/>
      <c r="BGI38" s="12"/>
      <c r="BGJ38" s="12"/>
      <c r="BGK38" s="12"/>
      <c r="BGL38" s="12"/>
      <c r="BGM38" s="12"/>
      <c r="BGN38" s="12"/>
      <c r="BGO38" s="12"/>
      <c r="BGP38" s="12"/>
      <c r="BGQ38" s="12"/>
      <c r="BGR38" s="12"/>
      <c r="BGS38" s="12"/>
      <c r="BGT38" s="12"/>
      <c r="BGU38" s="12"/>
      <c r="BGV38" s="12"/>
      <c r="BGW38" s="12"/>
      <c r="BGX38" s="12"/>
      <c r="BGY38" s="12"/>
      <c r="BGZ38" s="12"/>
      <c r="BHA38" s="12"/>
      <c r="BHB38" s="12"/>
      <c r="BHC38" s="12"/>
      <c r="BHD38" s="12"/>
      <c r="BHE38" s="12"/>
      <c r="BHF38" s="12"/>
      <c r="BHG38" s="12"/>
      <c r="BHH38" s="12"/>
      <c r="BHI38" s="12"/>
      <c r="BHJ38" s="12"/>
      <c r="BHK38" s="12"/>
      <c r="BHL38" s="12"/>
      <c r="BHM38" s="12"/>
      <c r="BHN38" s="12"/>
      <c r="BHO38" s="12"/>
      <c r="BHP38" s="12"/>
      <c r="BHQ38" s="12"/>
      <c r="BHR38" s="12"/>
      <c r="BHS38" s="12"/>
      <c r="BHT38" s="12"/>
      <c r="BHU38" s="12"/>
      <c r="BHV38" s="12"/>
      <c r="BHW38" s="12"/>
      <c r="BHX38" s="12"/>
      <c r="BHY38" s="12"/>
      <c r="BHZ38" s="12"/>
      <c r="BIA38" s="12"/>
      <c r="BIB38" s="12"/>
      <c r="BIC38" s="12"/>
      <c r="BID38" s="12"/>
      <c r="BIE38" s="12"/>
      <c r="BIF38" s="12"/>
      <c r="BIG38" s="12"/>
      <c r="BIH38" s="12"/>
      <c r="BII38" s="12"/>
      <c r="BIJ38" s="12"/>
      <c r="BIK38" s="12"/>
      <c r="BIL38" s="12"/>
      <c r="BIM38" s="12"/>
      <c r="BIN38" s="12"/>
      <c r="BIO38" s="12"/>
      <c r="BIP38" s="12"/>
      <c r="BIQ38" s="12"/>
      <c r="BIR38" s="12"/>
      <c r="BIS38" s="12"/>
      <c r="BIT38" s="12"/>
      <c r="BIU38" s="12"/>
      <c r="BIV38" s="12"/>
      <c r="BIW38" s="12"/>
      <c r="BIX38" s="12"/>
      <c r="BIY38" s="12"/>
      <c r="BIZ38" s="12"/>
      <c r="BJA38" s="12"/>
      <c r="BJB38" s="12"/>
      <c r="BJC38" s="12"/>
      <c r="BJD38" s="12"/>
      <c r="BJE38" s="12"/>
      <c r="BJF38" s="12"/>
      <c r="BJG38" s="12"/>
      <c r="BJH38" s="12"/>
      <c r="BJI38" s="12"/>
      <c r="BJJ38" s="12"/>
      <c r="BJK38" s="12"/>
      <c r="BJL38" s="12"/>
      <c r="BJM38" s="12"/>
      <c r="BJN38" s="12"/>
      <c r="BJO38" s="12"/>
      <c r="BJP38" s="12"/>
      <c r="BJQ38" s="12"/>
      <c r="BJR38" s="12"/>
      <c r="BJS38" s="12"/>
      <c r="BJT38" s="12"/>
      <c r="BJU38" s="12"/>
      <c r="BJV38" s="12"/>
      <c r="BJW38" s="12"/>
      <c r="BJX38" s="12"/>
      <c r="BJY38" s="12"/>
      <c r="BJZ38" s="12"/>
      <c r="BKA38" s="12"/>
      <c r="BKB38" s="12"/>
      <c r="BKC38" s="12"/>
      <c r="BKD38" s="12"/>
      <c r="BKE38" s="12"/>
      <c r="BKF38" s="12"/>
      <c r="BKG38" s="12"/>
      <c r="BKH38" s="12"/>
      <c r="BKI38" s="12"/>
      <c r="BKJ38" s="12"/>
      <c r="BKK38" s="12"/>
      <c r="BKL38" s="12"/>
      <c r="BKM38" s="12"/>
      <c r="BKN38" s="12"/>
      <c r="BKO38" s="12"/>
      <c r="BKP38" s="12"/>
      <c r="BKQ38" s="12"/>
      <c r="BKR38" s="12"/>
      <c r="BKS38" s="12"/>
      <c r="BKT38" s="12"/>
      <c r="BKU38" s="12"/>
      <c r="BKV38" s="12"/>
      <c r="BKW38" s="12"/>
      <c r="BKX38" s="12"/>
      <c r="BKY38" s="12"/>
      <c r="BKZ38" s="12"/>
      <c r="BLA38" s="12"/>
      <c r="BLB38" s="12"/>
      <c r="BLC38" s="12"/>
      <c r="BLD38" s="12"/>
      <c r="BLE38" s="12"/>
      <c r="BLF38" s="12"/>
      <c r="BLG38" s="12"/>
      <c r="BLH38" s="12"/>
      <c r="BLI38" s="12"/>
      <c r="BLJ38" s="12"/>
      <c r="BLK38" s="12"/>
      <c r="BLL38" s="12"/>
      <c r="BLM38" s="12"/>
      <c r="BLN38" s="12"/>
      <c r="BLO38" s="12"/>
      <c r="BLP38" s="12"/>
      <c r="BLQ38" s="12"/>
      <c r="BLR38" s="12"/>
      <c r="BLS38" s="12"/>
      <c r="BLT38" s="12"/>
      <c r="BLU38" s="12"/>
      <c r="BLV38" s="12"/>
      <c r="BLW38" s="12"/>
      <c r="BLX38" s="12"/>
      <c r="BLY38" s="12"/>
      <c r="BLZ38" s="12"/>
      <c r="BMA38" s="12"/>
      <c r="BMB38" s="12"/>
      <c r="BMC38" s="12"/>
      <c r="BMD38" s="12"/>
      <c r="BME38" s="12"/>
      <c r="BMF38" s="12"/>
      <c r="BMG38" s="12"/>
      <c r="BMH38" s="12"/>
      <c r="BMI38" s="12"/>
      <c r="BMJ38" s="12"/>
      <c r="BMK38" s="12"/>
      <c r="BML38" s="12"/>
      <c r="BMM38" s="12"/>
      <c r="BMN38" s="12"/>
      <c r="BMO38" s="12"/>
      <c r="BMP38" s="12"/>
      <c r="BMQ38" s="12"/>
      <c r="BMR38" s="12"/>
      <c r="BMS38" s="12"/>
      <c r="BMT38" s="12"/>
      <c r="BMU38" s="12"/>
      <c r="BMV38" s="12"/>
      <c r="BMW38" s="12"/>
      <c r="BMX38" s="12"/>
      <c r="BMY38" s="12"/>
      <c r="BMZ38" s="12"/>
      <c r="BNA38" s="12"/>
      <c r="BNB38" s="12"/>
      <c r="BNC38" s="12"/>
      <c r="BND38" s="12"/>
      <c r="BNE38" s="12"/>
      <c r="BNF38" s="12"/>
      <c r="BNG38" s="12"/>
      <c r="BNH38" s="12"/>
      <c r="BNI38" s="12"/>
      <c r="BNJ38" s="12"/>
      <c r="BNK38" s="12"/>
      <c r="BNL38" s="12"/>
      <c r="BNM38" s="12"/>
      <c r="BNN38" s="12"/>
      <c r="BNO38" s="12"/>
      <c r="BNP38" s="12"/>
      <c r="BNQ38" s="12"/>
      <c r="BNR38" s="12"/>
      <c r="BNS38" s="12"/>
      <c r="BNT38" s="12"/>
      <c r="BNU38" s="12"/>
      <c r="BNV38" s="12"/>
      <c r="BNW38" s="12"/>
      <c r="BNX38" s="12"/>
      <c r="BNY38" s="12"/>
      <c r="BNZ38" s="12"/>
      <c r="BOA38" s="12"/>
      <c r="BOB38" s="12"/>
      <c r="BOC38" s="12"/>
      <c r="BOD38" s="12"/>
      <c r="BOE38" s="12"/>
      <c r="BOF38" s="12"/>
      <c r="BOG38" s="12"/>
      <c r="BOH38" s="12"/>
      <c r="BOI38" s="12"/>
      <c r="BOJ38" s="12"/>
      <c r="BOK38" s="12"/>
      <c r="BOL38" s="12"/>
      <c r="BOM38" s="12"/>
      <c r="BON38" s="12"/>
      <c r="BOO38" s="12"/>
      <c r="BOP38" s="12"/>
      <c r="BOQ38" s="12"/>
      <c r="BOR38" s="12"/>
      <c r="BOS38" s="12"/>
      <c r="BOT38" s="12"/>
      <c r="BOU38" s="12"/>
      <c r="BOV38" s="12"/>
      <c r="BOW38" s="12"/>
      <c r="BOX38" s="12"/>
      <c r="BOY38" s="12"/>
      <c r="BOZ38" s="12"/>
      <c r="BPA38" s="12"/>
      <c r="BPB38" s="12"/>
      <c r="BPC38" s="12"/>
      <c r="BPD38" s="12"/>
      <c r="BPE38" s="12"/>
      <c r="BPF38" s="12"/>
      <c r="BPG38" s="12"/>
      <c r="BPH38" s="12"/>
      <c r="BPI38" s="12"/>
      <c r="BPJ38" s="12"/>
      <c r="BPK38" s="12"/>
      <c r="BPL38" s="12"/>
      <c r="BPM38" s="12"/>
      <c r="BPN38" s="12"/>
      <c r="BPO38" s="12"/>
      <c r="BPP38" s="12"/>
      <c r="BPQ38" s="12"/>
      <c r="BPR38" s="12"/>
      <c r="BPS38" s="12"/>
      <c r="BPT38" s="12"/>
      <c r="BPU38" s="12"/>
      <c r="BPV38" s="12"/>
      <c r="BPW38" s="12"/>
      <c r="BPX38" s="12"/>
      <c r="BPY38" s="12"/>
      <c r="BPZ38" s="12"/>
      <c r="BQA38" s="12"/>
      <c r="BQB38" s="12"/>
      <c r="BQC38" s="12"/>
      <c r="BQD38" s="12"/>
      <c r="BQE38" s="12"/>
      <c r="BQF38" s="12"/>
      <c r="BQG38" s="12"/>
      <c r="BQH38" s="12"/>
      <c r="BQI38" s="12"/>
      <c r="BQJ38" s="12"/>
      <c r="BQK38" s="12"/>
      <c r="BQL38" s="12"/>
      <c r="BQM38" s="12"/>
      <c r="BQN38" s="12"/>
      <c r="BQO38" s="12"/>
      <c r="BQP38" s="12"/>
      <c r="BQQ38" s="12"/>
      <c r="BQR38" s="12"/>
      <c r="BQS38" s="12"/>
      <c r="BQT38" s="12"/>
      <c r="BQU38" s="12"/>
      <c r="BQV38" s="12"/>
      <c r="BQW38" s="12"/>
      <c r="BQX38" s="12"/>
      <c r="BQY38" s="12"/>
      <c r="BQZ38" s="12"/>
      <c r="BRA38" s="12"/>
      <c r="BRB38" s="12"/>
      <c r="BRC38" s="12"/>
      <c r="BRD38" s="12"/>
      <c r="BRE38" s="12"/>
      <c r="BRF38" s="12"/>
      <c r="BRG38" s="12"/>
      <c r="BRH38" s="12"/>
      <c r="BRI38" s="12"/>
      <c r="BRJ38" s="12"/>
      <c r="BRK38" s="12"/>
      <c r="BRL38" s="12"/>
      <c r="BRM38" s="12"/>
      <c r="BRN38" s="12"/>
      <c r="BRO38" s="12"/>
      <c r="BRP38" s="12"/>
      <c r="BRQ38" s="12"/>
      <c r="BRR38" s="12"/>
      <c r="BRS38" s="12"/>
      <c r="BRT38" s="12"/>
      <c r="BRU38" s="12"/>
      <c r="BRV38" s="12"/>
      <c r="BRW38" s="12"/>
      <c r="BRX38" s="12"/>
      <c r="BRY38" s="12"/>
      <c r="BRZ38" s="12"/>
      <c r="BSA38" s="12"/>
      <c r="BSB38" s="12"/>
      <c r="BSC38" s="12"/>
      <c r="BSD38" s="12"/>
      <c r="BSE38" s="12"/>
      <c r="BSF38" s="12"/>
      <c r="BSG38" s="12"/>
      <c r="BSH38" s="12"/>
      <c r="BSI38" s="12"/>
      <c r="BSJ38" s="12"/>
      <c r="BSK38" s="12"/>
      <c r="BSL38" s="12"/>
      <c r="BSM38" s="12"/>
      <c r="BSN38" s="12"/>
      <c r="BSO38" s="12"/>
      <c r="BSP38" s="12"/>
      <c r="BSQ38" s="12"/>
      <c r="BSR38" s="12"/>
      <c r="BSS38" s="12"/>
      <c r="BST38" s="12"/>
      <c r="BSU38" s="12"/>
      <c r="BSV38" s="12"/>
      <c r="BSW38" s="12"/>
      <c r="BSX38" s="12"/>
      <c r="BSY38" s="12"/>
      <c r="BSZ38" s="12"/>
      <c r="BTA38" s="12"/>
      <c r="BTB38" s="12"/>
      <c r="BTC38" s="12"/>
      <c r="BTD38" s="12"/>
      <c r="BTE38" s="12"/>
      <c r="BTF38" s="12"/>
      <c r="BTG38" s="12"/>
      <c r="BTH38" s="12"/>
      <c r="BTI38" s="12"/>
      <c r="BTJ38" s="12"/>
      <c r="BTK38" s="12"/>
      <c r="BTL38" s="12"/>
      <c r="BTM38" s="12"/>
      <c r="BTN38" s="12"/>
      <c r="BTO38" s="12"/>
      <c r="BTP38" s="12"/>
      <c r="BTQ38" s="12"/>
      <c r="BTR38" s="12"/>
      <c r="BTS38" s="12"/>
      <c r="BTT38" s="12"/>
      <c r="BTU38" s="12"/>
      <c r="BTV38" s="12"/>
      <c r="BTW38" s="12"/>
      <c r="BTX38" s="12"/>
      <c r="BTY38" s="12"/>
      <c r="BTZ38" s="12"/>
      <c r="BUA38" s="12"/>
      <c r="BUB38" s="12"/>
      <c r="BUC38" s="12"/>
      <c r="BUD38" s="12"/>
      <c r="BUE38" s="12"/>
      <c r="BUF38" s="12"/>
      <c r="BUG38" s="12"/>
      <c r="BUH38" s="12"/>
      <c r="BUI38" s="12"/>
      <c r="BUJ38" s="12"/>
      <c r="BUK38" s="12"/>
      <c r="BUL38" s="12"/>
      <c r="BUM38" s="12"/>
      <c r="BUN38" s="12"/>
      <c r="BUO38" s="12"/>
      <c r="BUP38" s="12"/>
      <c r="BUQ38" s="12"/>
      <c r="BUR38" s="12"/>
      <c r="BUS38" s="12"/>
      <c r="BUT38" s="12"/>
      <c r="BUU38" s="12"/>
      <c r="BUV38" s="12"/>
      <c r="BUW38" s="12"/>
      <c r="BUX38" s="12"/>
      <c r="BUY38" s="12"/>
      <c r="BUZ38" s="12"/>
      <c r="BVA38" s="12"/>
      <c r="BVB38" s="12"/>
      <c r="BVC38" s="12"/>
      <c r="BVD38" s="12"/>
      <c r="BVE38" s="12"/>
      <c r="BVF38" s="12"/>
      <c r="BVG38" s="12"/>
      <c r="BVH38" s="12"/>
      <c r="BVI38" s="12"/>
      <c r="BVJ38" s="12"/>
      <c r="BVK38" s="12"/>
      <c r="BVL38" s="12"/>
      <c r="BVM38" s="12"/>
      <c r="BVN38" s="12"/>
      <c r="BVO38" s="12"/>
      <c r="BVP38" s="12"/>
      <c r="BVQ38" s="12"/>
      <c r="BVR38" s="12"/>
      <c r="BVS38" s="12"/>
      <c r="BVT38" s="12"/>
      <c r="BVU38" s="12"/>
      <c r="BVV38" s="12"/>
      <c r="BVW38" s="12"/>
      <c r="BVX38" s="12"/>
      <c r="BVY38" s="12"/>
      <c r="BVZ38" s="12"/>
      <c r="BWA38" s="12"/>
      <c r="BWB38" s="12"/>
      <c r="BWC38" s="12"/>
      <c r="BWD38" s="12"/>
      <c r="BWE38" s="12"/>
      <c r="BWF38" s="12"/>
      <c r="BWG38" s="12"/>
      <c r="BWH38" s="12"/>
      <c r="BWI38" s="12"/>
      <c r="BWJ38" s="12"/>
      <c r="BWK38" s="12"/>
      <c r="BWL38" s="12"/>
      <c r="BWM38" s="12"/>
      <c r="BWN38" s="12"/>
      <c r="BWO38" s="12"/>
      <c r="BWP38" s="12"/>
      <c r="BWQ38" s="12"/>
      <c r="BWR38" s="12"/>
      <c r="BWS38" s="12"/>
      <c r="BWT38" s="12"/>
      <c r="BWU38" s="12"/>
      <c r="BWV38" s="12"/>
      <c r="BWW38" s="12"/>
      <c r="BWX38" s="12"/>
      <c r="BWY38" s="12"/>
      <c r="BWZ38" s="12"/>
      <c r="BXA38" s="12"/>
      <c r="BXB38" s="12"/>
      <c r="BXC38" s="12"/>
      <c r="BXD38" s="12"/>
      <c r="BXE38" s="12"/>
      <c r="BXF38" s="12"/>
      <c r="BXG38" s="12"/>
      <c r="BXH38" s="12"/>
      <c r="BXI38" s="12"/>
      <c r="BXJ38" s="12"/>
      <c r="BXK38" s="12"/>
      <c r="BXL38" s="12"/>
      <c r="BXM38" s="12"/>
      <c r="BXN38" s="12"/>
      <c r="BXO38" s="12"/>
      <c r="BXP38" s="12"/>
      <c r="BXQ38" s="12"/>
      <c r="BXR38" s="12"/>
      <c r="BXS38" s="12"/>
      <c r="BXT38" s="12"/>
      <c r="BXU38" s="12"/>
      <c r="BXV38" s="12"/>
      <c r="BXW38" s="12"/>
      <c r="BXX38" s="12"/>
      <c r="BXY38" s="12"/>
      <c r="BXZ38" s="12"/>
      <c r="BYA38" s="12"/>
      <c r="BYB38" s="12"/>
      <c r="BYC38" s="12"/>
      <c r="BYD38" s="12"/>
      <c r="BYE38" s="12"/>
      <c r="BYF38" s="12"/>
      <c r="BYG38" s="12"/>
      <c r="BYH38" s="12"/>
      <c r="BYI38" s="12"/>
      <c r="BYJ38" s="12"/>
      <c r="BYK38" s="12"/>
      <c r="BYL38" s="12"/>
      <c r="BYM38" s="12"/>
      <c r="BYN38" s="12"/>
      <c r="BYO38" s="12"/>
      <c r="BYP38" s="12"/>
      <c r="BYQ38" s="12"/>
      <c r="BYR38" s="12"/>
      <c r="BYS38" s="12"/>
      <c r="BYT38" s="12"/>
      <c r="BYU38" s="12"/>
      <c r="BYV38" s="12"/>
      <c r="BYW38" s="12"/>
      <c r="BYX38" s="12"/>
      <c r="BYY38" s="12"/>
      <c r="BYZ38" s="12"/>
      <c r="BZA38" s="12"/>
      <c r="BZB38" s="12"/>
      <c r="BZC38" s="12"/>
      <c r="BZD38" s="12"/>
      <c r="BZE38" s="12"/>
      <c r="BZF38" s="12"/>
      <c r="BZG38" s="12"/>
      <c r="BZH38" s="12"/>
      <c r="BZI38" s="12"/>
      <c r="BZJ38" s="12"/>
      <c r="BZK38" s="12"/>
      <c r="BZL38" s="12"/>
      <c r="BZM38" s="12"/>
      <c r="BZN38" s="12"/>
      <c r="BZO38" s="12"/>
      <c r="BZP38" s="12"/>
      <c r="BZQ38" s="12"/>
      <c r="BZR38" s="12"/>
      <c r="BZS38" s="12"/>
      <c r="BZT38" s="12"/>
      <c r="BZU38" s="12"/>
      <c r="BZV38" s="12"/>
      <c r="BZW38" s="12"/>
      <c r="BZX38" s="12"/>
      <c r="BZY38" s="12"/>
      <c r="BZZ38" s="12"/>
      <c r="CAA38" s="12"/>
      <c r="CAB38" s="12"/>
      <c r="CAC38" s="12"/>
      <c r="CAD38" s="12"/>
      <c r="CAE38" s="12"/>
      <c r="CAF38" s="12"/>
      <c r="CAG38" s="12"/>
      <c r="CAH38" s="12"/>
      <c r="CAI38" s="12"/>
      <c r="CAJ38" s="12"/>
      <c r="CAK38" s="12"/>
      <c r="CAL38" s="12"/>
      <c r="CAM38" s="12"/>
      <c r="CAN38" s="12"/>
      <c r="CAO38" s="12"/>
      <c r="CAP38" s="12"/>
      <c r="CAQ38" s="12"/>
      <c r="CAR38" s="12"/>
      <c r="CAS38" s="12"/>
      <c r="CAT38" s="12"/>
      <c r="CAU38" s="12"/>
      <c r="CAV38" s="12"/>
      <c r="CAW38" s="12"/>
      <c r="CAX38" s="12"/>
      <c r="CAY38" s="12"/>
      <c r="CAZ38" s="12"/>
      <c r="CBA38" s="12"/>
      <c r="CBB38" s="12"/>
      <c r="CBC38" s="12"/>
      <c r="CBD38" s="12"/>
      <c r="CBE38" s="12"/>
      <c r="CBF38" s="12"/>
      <c r="CBG38" s="12"/>
      <c r="CBH38" s="12"/>
      <c r="CBI38" s="12"/>
      <c r="CBJ38" s="12"/>
      <c r="CBK38" s="12"/>
      <c r="CBL38" s="12"/>
      <c r="CBM38" s="12"/>
      <c r="CBN38" s="12"/>
      <c r="CBO38" s="12"/>
      <c r="CBP38" s="12"/>
      <c r="CBQ38" s="12"/>
      <c r="CBR38" s="12"/>
      <c r="CBS38" s="12"/>
      <c r="CBT38" s="12"/>
      <c r="CBU38" s="12"/>
      <c r="CBV38" s="12"/>
      <c r="CBW38" s="12"/>
      <c r="CBX38" s="12"/>
      <c r="CBY38" s="12"/>
      <c r="CBZ38" s="12"/>
      <c r="CCA38" s="12"/>
      <c r="CCB38" s="12"/>
      <c r="CCC38" s="12"/>
      <c r="CCD38" s="12"/>
      <c r="CCE38" s="12"/>
      <c r="CCF38" s="12"/>
      <c r="CCG38" s="12"/>
      <c r="CCH38" s="12"/>
      <c r="CCI38" s="12"/>
      <c r="CCJ38" s="12"/>
      <c r="CCK38" s="12"/>
      <c r="CCL38" s="12"/>
      <c r="CCM38" s="12"/>
      <c r="CCN38" s="12"/>
      <c r="CCO38" s="12"/>
      <c r="CCP38" s="12"/>
      <c r="CCQ38" s="12"/>
      <c r="CCR38" s="12"/>
      <c r="CCS38" s="12"/>
      <c r="CCT38" s="12"/>
      <c r="CCU38" s="12"/>
      <c r="CCV38" s="12"/>
      <c r="CCW38" s="12"/>
      <c r="CCX38" s="12"/>
      <c r="CCY38" s="12"/>
      <c r="CCZ38" s="12"/>
      <c r="CDA38" s="12"/>
      <c r="CDB38" s="12"/>
      <c r="CDC38" s="12"/>
      <c r="CDD38" s="12"/>
      <c r="CDE38" s="12"/>
      <c r="CDF38" s="12"/>
      <c r="CDG38" s="12"/>
      <c r="CDH38" s="12"/>
      <c r="CDI38" s="12"/>
      <c r="CDJ38" s="12"/>
      <c r="CDK38" s="12"/>
      <c r="CDL38" s="12"/>
      <c r="CDM38" s="12"/>
      <c r="CDN38" s="12"/>
      <c r="CDO38" s="12"/>
      <c r="CDP38" s="12"/>
      <c r="CDQ38" s="12"/>
      <c r="CDR38" s="12"/>
      <c r="CDS38" s="12"/>
      <c r="CDT38" s="12"/>
      <c r="CDU38" s="12"/>
      <c r="CDV38" s="12"/>
      <c r="CDW38" s="12"/>
      <c r="CDX38" s="12"/>
      <c r="CDY38" s="12"/>
      <c r="CDZ38" s="12"/>
      <c r="CEA38" s="12"/>
      <c r="CEB38" s="12"/>
      <c r="CEC38" s="12"/>
      <c r="CED38" s="12"/>
      <c r="CEE38" s="12"/>
      <c r="CEF38" s="12"/>
      <c r="CEG38" s="12"/>
      <c r="CEH38" s="12"/>
      <c r="CEI38" s="12"/>
      <c r="CEJ38" s="12"/>
      <c r="CEK38" s="12"/>
      <c r="CEL38" s="12"/>
      <c r="CEM38" s="12"/>
      <c r="CEN38" s="12"/>
      <c r="CEO38" s="12"/>
      <c r="CEP38" s="12"/>
      <c r="CEQ38" s="12"/>
      <c r="CER38" s="12"/>
      <c r="CES38" s="12"/>
      <c r="CET38" s="12"/>
      <c r="CEU38" s="12"/>
      <c r="CEV38" s="12"/>
      <c r="CEW38" s="12"/>
      <c r="CEX38" s="12"/>
      <c r="CEY38" s="12"/>
      <c r="CEZ38" s="12"/>
      <c r="CFA38" s="12"/>
      <c r="CFB38" s="12"/>
      <c r="CFC38" s="12"/>
      <c r="CFD38" s="12"/>
      <c r="CFE38" s="12"/>
      <c r="CFF38" s="12"/>
      <c r="CFG38" s="12"/>
      <c r="CFH38" s="12"/>
      <c r="CFI38" s="12"/>
      <c r="CFJ38" s="12"/>
      <c r="CFK38" s="12"/>
      <c r="CFL38" s="12"/>
      <c r="CFM38" s="12"/>
      <c r="CFN38" s="12"/>
      <c r="CFO38" s="12"/>
      <c r="CFP38" s="12"/>
      <c r="CFQ38" s="12"/>
      <c r="CFR38" s="12"/>
      <c r="CFS38" s="12"/>
      <c r="CFT38" s="12"/>
      <c r="CFU38" s="12"/>
      <c r="CFV38" s="12"/>
      <c r="CFW38" s="12"/>
      <c r="CFX38" s="12"/>
      <c r="CFY38" s="12"/>
      <c r="CFZ38" s="12"/>
      <c r="CGA38" s="12"/>
      <c r="CGB38" s="12"/>
      <c r="CGC38" s="12"/>
      <c r="CGD38" s="12"/>
      <c r="CGE38" s="12"/>
      <c r="CGF38" s="12"/>
      <c r="CGG38" s="12"/>
      <c r="CGH38" s="12"/>
      <c r="CGI38" s="12"/>
      <c r="CGJ38" s="12"/>
      <c r="CGK38" s="12"/>
      <c r="CGL38" s="12"/>
      <c r="CGM38" s="12"/>
      <c r="CGN38" s="12"/>
      <c r="CGO38" s="12"/>
      <c r="CGP38" s="12"/>
      <c r="CGQ38" s="12"/>
      <c r="CGR38" s="12"/>
      <c r="CGS38" s="12"/>
      <c r="CGT38" s="12"/>
      <c r="CGU38" s="12"/>
      <c r="CGV38" s="12"/>
      <c r="CGW38" s="12"/>
      <c r="CGX38" s="12"/>
      <c r="CGY38" s="12"/>
      <c r="CGZ38" s="12"/>
      <c r="CHA38" s="12"/>
      <c r="CHB38" s="12"/>
      <c r="CHC38" s="12"/>
      <c r="CHD38" s="12"/>
      <c r="CHE38" s="12"/>
      <c r="CHF38" s="12"/>
      <c r="CHG38" s="12"/>
      <c r="CHH38" s="12"/>
      <c r="CHI38" s="12"/>
      <c r="CHJ38" s="12"/>
      <c r="CHK38" s="12"/>
      <c r="CHL38" s="12"/>
      <c r="CHM38" s="12"/>
      <c r="CHN38" s="12"/>
      <c r="CHO38" s="12"/>
      <c r="CHP38" s="12"/>
      <c r="CHQ38" s="12"/>
      <c r="CHR38" s="12"/>
      <c r="CHS38" s="12"/>
      <c r="CHT38" s="12"/>
      <c r="CHU38" s="12"/>
      <c r="CHV38" s="12"/>
      <c r="CHW38" s="12"/>
      <c r="CHX38" s="12"/>
      <c r="CHY38" s="12"/>
      <c r="CHZ38" s="12"/>
      <c r="CIA38" s="12"/>
      <c r="CIB38" s="12"/>
      <c r="CIC38" s="12"/>
      <c r="CID38" s="12"/>
      <c r="CIE38" s="12"/>
      <c r="CIF38" s="12"/>
      <c r="CIG38" s="12"/>
      <c r="CIH38" s="12"/>
      <c r="CII38" s="12"/>
      <c r="CIJ38" s="12"/>
      <c r="CIK38" s="12"/>
      <c r="CIL38" s="12"/>
      <c r="CIM38" s="12"/>
      <c r="CIN38" s="12"/>
      <c r="CIO38" s="12"/>
      <c r="CIP38" s="12"/>
      <c r="CIQ38" s="12"/>
      <c r="CIR38" s="12"/>
      <c r="CIS38" s="12"/>
      <c r="CIT38" s="12"/>
      <c r="CIU38" s="12"/>
      <c r="CIV38" s="12"/>
      <c r="CIW38" s="12"/>
      <c r="CIX38" s="12"/>
      <c r="CIY38" s="12"/>
      <c r="CIZ38" s="12"/>
      <c r="CJA38" s="12"/>
      <c r="CJB38" s="12"/>
      <c r="CJC38" s="12"/>
      <c r="CJD38" s="12"/>
      <c r="CJE38" s="12"/>
      <c r="CJF38" s="12"/>
      <c r="CJG38" s="12"/>
      <c r="CJH38" s="12"/>
      <c r="CJI38" s="12"/>
      <c r="CJJ38" s="12"/>
      <c r="CJK38" s="12"/>
      <c r="CJL38" s="12"/>
      <c r="CJM38" s="12"/>
      <c r="CJN38" s="12"/>
      <c r="CJO38" s="12"/>
      <c r="CJP38" s="12"/>
      <c r="CJQ38" s="12"/>
      <c r="CJR38" s="12"/>
      <c r="CJS38" s="12"/>
      <c r="CJT38" s="12"/>
      <c r="CJU38" s="12"/>
      <c r="CJV38" s="12"/>
      <c r="CJW38" s="12"/>
      <c r="CJX38" s="12"/>
      <c r="CJY38" s="12"/>
      <c r="CJZ38" s="12"/>
      <c r="CKA38" s="12"/>
      <c r="CKB38" s="12"/>
      <c r="CKC38" s="12"/>
      <c r="CKD38" s="12"/>
      <c r="CKE38" s="12"/>
      <c r="CKF38" s="12"/>
      <c r="CKG38" s="12"/>
      <c r="CKH38" s="12"/>
      <c r="CKI38" s="12"/>
      <c r="CKJ38" s="12"/>
      <c r="CKK38" s="12"/>
      <c r="CKL38" s="12"/>
      <c r="CKM38" s="12"/>
      <c r="CKN38" s="12"/>
      <c r="CKO38" s="12"/>
      <c r="CKP38" s="12"/>
      <c r="CKQ38" s="12"/>
      <c r="CKR38" s="12"/>
      <c r="CKS38" s="12"/>
      <c r="CKT38" s="12"/>
      <c r="CKU38" s="12"/>
      <c r="CKV38" s="12"/>
      <c r="CKW38" s="12"/>
      <c r="CKX38" s="12"/>
      <c r="CKY38" s="12"/>
      <c r="CKZ38" s="12"/>
      <c r="CLA38" s="12"/>
      <c r="CLB38" s="12"/>
      <c r="CLC38" s="12"/>
      <c r="CLD38" s="12"/>
      <c r="CLE38" s="12"/>
      <c r="CLF38" s="12"/>
      <c r="CLG38" s="12"/>
      <c r="CLH38" s="12"/>
      <c r="CLI38" s="12"/>
      <c r="CLJ38" s="12"/>
      <c r="CLK38" s="12"/>
      <c r="CLL38" s="12"/>
      <c r="CLM38" s="12"/>
      <c r="CLN38" s="12"/>
      <c r="CLO38" s="12"/>
      <c r="CLP38" s="12"/>
      <c r="CLQ38" s="12"/>
      <c r="CLR38" s="12"/>
      <c r="CLS38" s="12"/>
      <c r="CLT38" s="12"/>
      <c r="CLU38" s="12"/>
      <c r="CLV38" s="12"/>
      <c r="CLW38" s="12"/>
      <c r="CLX38" s="12"/>
      <c r="CLY38" s="12"/>
      <c r="CLZ38" s="12"/>
      <c r="CMA38" s="12"/>
      <c r="CMB38" s="12"/>
      <c r="CMC38" s="12"/>
      <c r="CMD38" s="12"/>
      <c r="CME38" s="12"/>
      <c r="CMF38" s="12"/>
      <c r="CMG38" s="12"/>
      <c r="CMH38" s="12"/>
      <c r="CMI38" s="12"/>
      <c r="CMJ38" s="12"/>
      <c r="CMK38" s="12"/>
      <c r="CML38" s="12"/>
      <c r="CMM38" s="12"/>
      <c r="CMN38" s="12"/>
      <c r="CMO38" s="12"/>
      <c r="CMP38" s="12"/>
      <c r="CMQ38" s="12"/>
      <c r="CMR38" s="12"/>
      <c r="CMS38" s="12"/>
      <c r="CMT38" s="12"/>
      <c r="CMU38" s="12"/>
      <c r="CMV38" s="12"/>
      <c r="CMW38" s="12"/>
      <c r="CMX38" s="12"/>
      <c r="CMY38" s="12"/>
      <c r="CMZ38" s="12"/>
      <c r="CNA38" s="12"/>
      <c r="CNB38" s="12"/>
      <c r="CNC38" s="12"/>
      <c r="CND38" s="12"/>
      <c r="CNE38" s="12"/>
      <c r="CNF38" s="12"/>
      <c r="CNG38" s="12"/>
      <c r="CNH38" s="12"/>
      <c r="CNI38" s="12"/>
      <c r="CNJ38" s="12"/>
      <c r="CNK38" s="12"/>
      <c r="CNL38" s="12"/>
      <c r="CNM38" s="12"/>
      <c r="CNN38" s="12"/>
      <c r="CNO38" s="12"/>
      <c r="CNP38" s="12"/>
      <c r="CNQ38" s="12"/>
      <c r="CNR38" s="12"/>
      <c r="CNS38" s="12"/>
      <c r="CNT38" s="12"/>
      <c r="CNU38" s="12"/>
      <c r="CNV38" s="12"/>
      <c r="CNW38" s="12"/>
      <c r="CNX38" s="12"/>
      <c r="CNY38" s="12"/>
      <c r="CNZ38" s="12"/>
      <c r="COA38" s="12"/>
      <c r="COB38" s="12"/>
      <c r="COC38" s="12"/>
      <c r="COD38" s="12"/>
      <c r="COE38" s="12"/>
      <c r="COF38" s="12"/>
      <c r="COG38" s="12"/>
      <c r="COH38" s="12"/>
      <c r="COI38" s="12"/>
      <c r="COJ38" s="12"/>
      <c r="COK38" s="12"/>
      <c r="COL38" s="12"/>
      <c r="COM38" s="12"/>
      <c r="CON38" s="12"/>
      <c r="COO38" s="12"/>
      <c r="COP38" s="12"/>
      <c r="COQ38" s="12"/>
      <c r="COR38" s="12"/>
      <c r="COS38" s="12"/>
      <c r="COT38" s="12"/>
      <c r="COU38" s="12"/>
      <c r="COV38" s="12"/>
      <c r="COW38" s="12"/>
      <c r="COX38" s="12"/>
      <c r="COY38" s="12"/>
      <c r="COZ38" s="12"/>
      <c r="CPA38" s="12"/>
      <c r="CPB38" s="12"/>
      <c r="CPC38" s="12"/>
      <c r="CPD38" s="12"/>
      <c r="CPE38" s="12"/>
      <c r="CPF38" s="12"/>
      <c r="CPG38" s="12"/>
      <c r="CPH38" s="12"/>
      <c r="CPI38" s="12"/>
      <c r="CPJ38" s="12"/>
      <c r="CPK38" s="12"/>
      <c r="CPL38" s="12"/>
      <c r="CPM38" s="12"/>
      <c r="CPN38" s="12"/>
      <c r="CPO38" s="12"/>
      <c r="CPP38" s="12"/>
      <c r="CPQ38" s="12"/>
      <c r="CPR38" s="12"/>
      <c r="CPS38" s="12"/>
      <c r="CPT38" s="12"/>
      <c r="CPU38" s="12"/>
      <c r="CPV38" s="12"/>
      <c r="CPW38" s="12"/>
      <c r="CPX38" s="12"/>
      <c r="CPY38" s="12"/>
      <c r="CPZ38" s="12"/>
      <c r="CQA38" s="12"/>
      <c r="CQB38" s="12"/>
      <c r="CQC38" s="12"/>
      <c r="CQD38" s="12"/>
      <c r="CQE38" s="12"/>
      <c r="CQF38" s="12"/>
      <c r="CQG38" s="12"/>
      <c r="CQH38" s="12"/>
      <c r="CQI38" s="12"/>
      <c r="CQJ38" s="12"/>
      <c r="CQK38" s="12"/>
      <c r="CQL38" s="12"/>
      <c r="CQM38" s="12"/>
      <c r="CQN38" s="12"/>
      <c r="CQO38" s="12"/>
      <c r="CQP38" s="12"/>
      <c r="CQQ38" s="12"/>
      <c r="CQR38" s="12"/>
      <c r="CQS38" s="12"/>
      <c r="CQT38" s="12"/>
      <c r="CQU38" s="12"/>
      <c r="CQV38" s="12"/>
      <c r="CQW38" s="12"/>
      <c r="CQX38" s="12"/>
      <c r="CQY38" s="12"/>
      <c r="CQZ38" s="12"/>
      <c r="CRA38" s="12"/>
      <c r="CRB38" s="12"/>
      <c r="CRC38" s="12"/>
      <c r="CRD38" s="12"/>
      <c r="CRE38" s="12"/>
      <c r="CRF38" s="12"/>
      <c r="CRG38" s="12"/>
      <c r="CRH38" s="12"/>
      <c r="CRI38" s="12"/>
      <c r="CRJ38" s="12"/>
      <c r="CRK38" s="12"/>
      <c r="CRL38" s="12"/>
      <c r="CRM38" s="12"/>
      <c r="CRN38" s="12"/>
      <c r="CRO38" s="12"/>
      <c r="CRP38" s="12"/>
      <c r="CRQ38" s="12"/>
      <c r="CRR38" s="12"/>
      <c r="CRS38" s="12"/>
      <c r="CRT38" s="12"/>
      <c r="CRU38" s="12"/>
      <c r="CRV38" s="12"/>
      <c r="CRW38" s="12"/>
      <c r="CRX38" s="12"/>
      <c r="CRY38" s="12"/>
      <c r="CRZ38" s="12"/>
      <c r="CSA38" s="12"/>
      <c r="CSB38" s="12"/>
      <c r="CSC38" s="12"/>
      <c r="CSD38" s="12"/>
      <c r="CSE38" s="12"/>
      <c r="CSF38" s="12"/>
      <c r="CSG38" s="12"/>
      <c r="CSH38" s="12"/>
      <c r="CSI38" s="12"/>
      <c r="CSJ38" s="12"/>
      <c r="CSK38" s="12"/>
      <c r="CSL38" s="12"/>
      <c r="CSM38" s="12"/>
      <c r="CSN38" s="12"/>
      <c r="CSO38" s="12"/>
      <c r="CSP38" s="12"/>
      <c r="CSQ38" s="12"/>
      <c r="CSR38" s="12"/>
      <c r="CSS38" s="12"/>
      <c r="CST38" s="12"/>
      <c r="CSU38" s="12"/>
      <c r="CSV38" s="12"/>
      <c r="CSW38" s="12"/>
      <c r="CSX38" s="12"/>
      <c r="CSY38" s="12"/>
      <c r="CSZ38" s="12"/>
      <c r="CTA38" s="12"/>
      <c r="CTB38" s="12"/>
      <c r="CTC38" s="12"/>
      <c r="CTD38" s="12"/>
      <c r="CTE38" s="12"/>
      <c r="CTF38" s="12"/>
      <c r="CTG38" s="12"/>
      <c r="CTH38" s="12"/>
      <c r="CTI38" s="12"/>
      <c r="CTJ38" s="12"/>
      <c r="CTK38" s="12"/>
      <c r="CTL38" s="12"/>
      <c r="CTM38" s="12"/>
      <c r="CTN38" s="12"/>
      <c r="CTO38" s="12"/>
      <c r="CTP38" s="12"/>
      <c r="CTQ38" s="12"/>
      <c r="CTR38" s="12"/>
      <c r="CTS38" s="12"/>
      <c r="CTT38" s="12"/>
      <c r="CTU38" s="12"/>
      <c r="CTV38" s="12"/>
      <c r="CTW38" s="12"/>
      <c r="CTX38" s="12"/>
      <c r="CTY38" s="12"/>
      <c r="CTZ38" s="12"/>
      <c r="CUA38" s="12"/>
      <c r="CUB38" s="12"/>
      <c r="CUC38" s="12"/>
      <c r="CUD38" s="12"/>
      <c r="CUE38" s="12"/>
      <c r="CUF38" s="12"/>
      <c r="CUG38" s="12"/>
      <c r="CUH38" s="12"/>
      <c r="CUI38" s="12"/>
      <c r="CUJ38" s="12"/>
      <c r="CUK38" s="12"/>
      <c r="CUL38" s="12"/>
      <c r="CUM38" s="12"/>
      <c r="CUN38" s="12"/>
      <c r="CUO38" s="12"/>
      <c r="CUP38" s="12"/>
      <c r="CUQ38" s="12"/>
      <c r="CUR38" s="12"/>
      <c r="CUS38" s="12"/>
      <c r="CUT38" s="12"/>
      <c r="CUU38" s="12"/>
      <c r="CUV38" s="12"/>
      <c r="CUW38" s="12"/>
      <c r="CUX38" s="12"/>
      <c r="CUY38" s="12"/>
      <c r="CUZ38" s="12"/>
      <c r="CVA38" s="12"/>
      <c r="CVB38" s="12"/>
      <c r="CVC38" s="12"/>
      <c r="CVD38" s="12"/>
      <c r="CVE38" s="12"/>
      <c r="CVF38" s="12"/>
      <c r="CVG38" s="12"/>
      <c r="CVH38" s="12"/>
      <c r="CVI38" s="12"/>
      <c r="CVJ38" s="12"/>
      <c r="CVK38" s="12"/>
      <c r="CVL38" s="12"/>
      <c r="CVM38" s="12"/>
      <c r="CVN38" s="12"/>
      <c r="CVO38" s="12"/>
      <c r="CVP38" s="12"/>
      <c r="CVQ38" s="12"/>
      <c r="CVR38" s="12"/>
      <c r="CVS38" s="12"/>
      <c r="CVT38" s="12"/>
      <c r="CVU38" s="12"/>
      <c r="CVV38" s="12"/>
      <c r="CVW38" s="12"/>
      <c r="CVX38" s="12"/>
      <c r="CVY38" s="12"/>
      <c r="CVZ38" s="12"/>
      <c r="CWA38" s="12"/>
      <c r="CWB38" s="12"/>
      <c r="CWC38" s="12"/>
      <c r="CWD38" s="12"/>
      <c r="CWE38" s="12"/>
      <c r="CWF38" s="12"/>
      <c r="CWG38" s="12"/>
      <c r="CWH38" s="12"/>
      <c r="CWI38" s="12"/>
      <c r="CWJ38" s="12"/>
      <c r="CWK38" s="12"/>
      <c r="CWL38" s="12"/>
      <c r="CWM38" s="12"/>
      <c r="CWN38" s="12"/>
      <c r="CWO38" s="12"/>
      <c r="CWP38" s="12"/>
      <c r="CWQ38" s="12"/>
      <c r="CWR38" s="12"/>
      <c r="CWS38" s="12"/>
      <c r="CWT38" s="12"/>
      <c r="CWU38" s="12"/>
      <c r="CWV38" s="12"/>
      <c r="CWW38" s="12"/>
      <c r="CWX38" s="12"/>
      <c r="CWY38" s="12"/>
      <c r="CWZ38" s="12"/>
      <c r="CXA38" s="12"/>
      <c r="CXB38" s="12"/>
      <c r="CXC38" s="12"/>
      <c r="CXD38" s="12"/>
      <c r="CXE38" s="12"/>
      <c r="CXF38" s="12"/>
      <c r="CXG38" s="12"/>
      <c r="CXH38" s="12"/>
      <c r="CXI38" s="12"/>
      <c r="CXJ38" s="12"/>
      <c r="CXK38" s="12"/>
      <c r="CXL38" s="12"/>
      <c r="CXM38" s="12"/>
      <c r="CXN38" s="12"/>
      <c r="CXO38" s="12"/>
      <c r="CXP38" s="12"/>
      <c r="CXQ38" s="12"/>
      <c r="CXR38" s="12"/>
      <c r="CXS38" s="12"/>
      <c r="CXT38" s="12"/>
      <c r="CXU38" s="12"/>
      <c r="CXV38" s="12"/>
      <c r="CXW38" s="12"/>
      <c r="CXX38" s="12"/>
      <c r="CXY38" s="12"/>
      <c r="CXZ38" s="12"/>
      <c r="CYA38" s="12"/>
      <c r="CYB38" s="12"/>
      <c r="CYC38" s="12"/>
      <c r="CYD38" s="12"/>
      <c r="CYE38" s="12"/>
      <c r="CYF38" s="12"/>
      <c r="CYG38" s="12"/>
      <c r="CYH38" s="12"/>
      <c r="CYI38" s="12"/>
      <c r="CYJ38" s="12"/>
      <c r="CYK38" s="12"/>
      <c r="CYL38" s="12"/>
      <c r="CYM38" s="12"/>
      <c r="CYN38" s="12"/>
      <c r="CYO38" s="12"/>
      <c r="CYP38" s="12"/>
      <c r="CYQ38" s="12"/>
      <c r="CYR38" s="12"/>
      <c r="CYS38" s="12"/>
      <c r="CYT38" s="12"/>
      <c r="CYU38" s="12"/>
      <c r="CYV38" s="12"/>
      <c r="CYW38" s="12"/>
      <c r="CYX38" s="12"/>
      <c r="CYY38" s="12"/>
      <c r="CYZ38" s="12"/>
      <c r="CZA38" s="12"/>
      <c r="CZB38" s="12"/>
      <c r="CZC38" s="12"/>
      <c r="CZD38" s="12"/>
      <c r="CZE38" s="12"/>
      <c r="CZF38" s="12"/>
      <c r="CZG38" s="12"/>
      <c r="CZH38" s="12"/>
      <c r="CZI38" s="12"/>
      <c r="CZJ38" s="12"/>
      <c r="CZK38" s="12"/>
      <c r="CZL38" s="12"/>
      <c r="CZM38" s="12"/>
      <c r="CZN38" s="12"/>
      <c r="CZO38" s="12"/>
      <c r="CZP38" s="12"/>
      <c r="CZQ38" s="12"/>
      <c r="CZR38" s="12"/>
      <c r="CZS38" s="12"/>
      <c r="CZT38" s="12"/>
      <c r="CZU38" s="12"/>
      <c r="CZV38" s="12"/>
      <c r="CZW38" s="12"/>
      <c r="CZX38" s="12"/>
      <c r="CZY38" s="12"/>
      <c r="CZZ38" s="12"/>
      <c r="DAA38" s="12"/>
      <c r="DAB38" s="12"/>
      <c r="DAC38" s="12"/>
      <c r="DAD38" s="12"/>
      <c r="DAE38" s="12"/>
      <c r="DAF38" s="12"/>
      <c r="DAG38" s="12"/>
      <c r="DAH38" s="12"/>
      <c r="DAI38" s="12"/>
      <c r="DAJ38" s="12"/>
      <c r="DAK38" s="12"/>
      <c r="DAL38" s="12"/>
      <c r="DAM38" s="12"/>
      <c r="DAN38" s="12"/>
      <c r="DAO38" s="12"/>
      <c r="DAP38" s="12"/>
      <c r="DAQ38" s="12"/>
      <c r="DAR38" s="12"/>
      <c r="DAS38" s="12"/>
      <c r="DAT38" s="12"/>
      <c r="DAU38" s="12"/>
      <c r="DAV38" s="12"/>
      <c r="DAW38" s="12"/>
      <c r="DAX38" s="12"/>
      <c r="DAY38" s="12"/>
      <c r="DAZ38" s="12"/>
      <c r="DBA38" s="12"/>
      <c r="DBB38" s="12"/>
      <c r="DBC38" s="12"/>
      <c r="DBD38" s="12"/>
      <c r="DBE38" s="12"/>
      <c r="DBF38" s="12"/>
      <c r="DBG38" s="12"/>
      <c r="DBH38" s="12"/>
      <c r="DBI38" s="12"/>
      <c r="DBJ38" s="12"/>
      <c r="DBK38" s="12"/>
      <c r="DBL38" s="12"/>
      <c r="DBM38" s="12"/>
    </row>
    <row r="39" spans="1:2769" s="11" customFormat="1" ht="227" customHeight="1">
      <c r="A39" s="80" t="s">
        <v>114</v>
      </c>
      <c r="B39" s="89" t="s">
        <v>395</v>
      </c>
      <c r="C39" s="80" t="s">
        <v>48</v>
      </c>
      <c r="D39" s="80" t="s">
        <v>1490</v>
      </c>
      <c r="E39" s="80" t="s">
        <v>198</v>
      </c>
      <c r="F39" s="80" t="s">
        <v>102</v>
      </c>
      <c r="G39" s="80" t="s">
        <v>171</v>
      </c>
      <c r="H39" s="80" t="s">
        <v>1302</v>
      </c>
      <c r="I39" s="80" t="s">
        <v>199</v>
      </c>
      <c r="J39" s="80" t="s">
        <v>199</v>
      </c>
      <c r="K39" s="80" t="s">
        <v>77</v>
      </c>
      <c r="L39" s="80" t="s">
        <v>83</v>
      </c>
      <c r="M39" s="90">
        <v>42474</v>
      </c>
      <c r="N39" s="80" t="s">
        <v>95</v>
      </c>
      <c r="O39" s="80">
        <v>-25.441800000000001</v>
      </c>
      <c r="P39" s="80">
        <v>30.825299999999999</v>
      </c>
      <c r="Q39" s="80" t="s">
        <v>1977</v>
      </c>
      <c r="R39" s="80" t="s">
        <v>80</v>
      </c>
      <c r="S39" s="80" t="s">
        <v>199</v>
      </c>
      <c r="T39" s="80" t="s">
        <v>136</v>
      </c>
      <c r="U39" s="80" t="s">
        <v>123</v>
      </c>
      <c r="V39" s="80" t="s">
        <v>128</v>
      </c>
      <c r="W39" s="80" t="s">
        <v>44</v>
      </c>
      <c r="X39" s="80" t="s">
        <v>82</v>
      </c>
      <c r="Y39" s="80" t="s">
        <v>199</v>
      </c>
      <c r="Z39" s="80" t="s">
        <v>199</v>
      </c>
      <c r="AA39" s="89" t="s">
        <v>157</v>
      </c>
      <c r="AB39" s="89" t="s">
        <v>307</v>
      </c>
      <c r="AC39" s="80" t="s">
        <v>1422</v>
      </c>
      <c r="AD39" s="80" t="s">
        <v>34</v>
      </c>
      <c r="AE39" s="80" t="s">
        <v>193</v>
      </c>
      <c r="AF39" s="80" t="s">
        <v>233</v>
      </c>
      <c r="AG39" s="80" t="s">
        <v>77</v>
      </c>
      <c r="AH39" s="80" t="s">
        <v>233</v>
      </c>
      <c r="AI39" s="80" t="s">
        <v>1368</v>
      </c>
      <c r="AJ39" s="80" t="s">
        <v>223</v>
      </c>
      <c r="AK39" s="80" t="s">
        <v>1019</v>
      </c>
      <c r="AL39" s="80" t="s">
        <v>77</v>
      </c>
      <c r="AM39" s="80" t="s">
        <v>1377</v>
      </c>
      <c r="AN39" s="91" t="s">
        <v>23</v>
      </c>
      <c r="AO39" s="80" t="s">
        <v>83</v>
      </c>
      <c r="AP39" s="80" t="s">
        <v>1398</v>
      </c>
      <c r="AQ39" s="80" t="s">
        <v>46</v>
      </c>
      <c r="AR39" s="80" t="s">
        <v>199</v>
      </c>
      <c r="AS39" s="80" t="s">
        <v>199</v>
      </c>
      <c r="AT39" s="90" t="s">
        <v>199</v>
      </c>
      <c r="AU39" s="80" t="s">
        <v>101</v>
      </c>
      <c r="AV39" s="80" t="s">
        <v>2117</v>
      </c>
      <c r="AW39" s="95" t="s">
        <v>1606</v>
      </c>
      <c r="AX39" s="80" t="s">
        <v>105</v>
      </c>
      <c r="AY39" s="80" t="s">
        <v>138</v>
      </c>
      <c r="AZ39" s="80" t="s">
        <v>542</v>
      </c>
      <c r="BA39" s="80"/>
      <c r="BB39" s="80" t="s">
        <v>94</v>
      </c>
      <c r="BC39" s="94">
        <v>42474</v>
      </c>
      <c r="BD39" s="12"/>
      <c r="BE39" s="12"/>
      <c r="BF39" s="12"/>
      <c r="BG39" s="12"/>
      <c r="BH39" s="12"/>
      <c r="BI39" s="12"/>
      <c r="BJ39" s="12"/>
      <c r="BK39" s="12"/>
      <c r="BL39" s="12"/>
      <c r="BM39" s="12"/>
      <c r="BN39" s="12"/>
      <c r="BO39" s="12"/>
      <c r="BP39" s="12"/>
      <c r="BQ39" s="12"/>
      <c r="BR39" s="12"/>
      <c r="BS39" s="12"/>
      <c r="BT39" s="12"/>
      <c r="BU39" s="12"/>
      <c r="BV39" s="12"/>
      <c r="BW39" s="12"/>
      <c r="BX39" s="12"/>
      <c r="BY39" s="12"/>
      <c r="BZ39" s="12"/>
      <c r="CA39" s="12"/>
      <c r="CB39" s="12"/>
      <c r="CC39" s="12"/>
      <c r="CD39" s="12"/>
      <c r="CE39" s="12"/>
      <c r="CF39" s="12"/>
      <c r="CG39" s="12"/>
      <c r="CH39" s="12"/>
      <c r="CI39" s="12"/>
      <c r="CJ39" s="12"/>
      <c r="CK39" s="12"/>
      <c r="CL39" s="12"/>
      <c r="CM39" s="12"/>
      <c r="CN39" s="12"/>
      <c r="CO39" s="12"/>
      <c r="CP39" s="12"/>
      <c r="CQ39" s="12"/>
      <c r="CR39" s="12"/>
      <c r="CS39" s="12"/>
      <c r="CT39" s="12"/>
      <c r="CU39" s="12"/>
      <c r="CV39" s="12"/>
      <c r="CW39" s="12"/>
      <c r="CX39" s="12"/>
      <c r="CY39" s="12"/>
      <c r="CZ39" s="12"/>
      <c r="DA39" s="12"/>
      <c r="DB39" s="12"/>
      <c r="DC39" s="12"/>
      <c r="DD39" s="12"/>
      <c r="DE39" s="12"/>
      <c r="DF39" s="12"/>
      <c r="DG39" s="12"/>
      <c r="DH39" s="12"/>
      <c r="DI39" s="12"/>
      <c r="DJ39" s="12"/>
      <c r="DK39" s="12"/>
      <c r="DL39" s="12"/>
      <c r="DM39" s="12"/>
      <c r="DN39" s="12"/>
      <c r="DO39" s="12"/>
      <c r="DP39" s="12"/>
      <c r="DQ39" s="12"/>
      <c r="DR39" s="12"/>
      <c r="DS39" s="12"/>
      <c r="DT39" s="12"/>
      <c r="DU39" s="12"/>
      <c r="DV39" s="12"/>
      <c r="DW39" s="12"/>
      <c r="DX39" s="12"/>
      <c r="DY39" s="12"/>
      <c r="DZ39" s="12"/>
      <c r="EA39" s="12"/>
      <c r="EB39" s="12"/>
      <c r="EC39" s="12"/>
      <c r="ED39" s="12"/>
      <c r="EE39" s="12"/>
      <c r="EF39" s="12"/>
      <c r="EG39" s="12"/>
      <c r="EH39" s="12"/>
      <c r="EI39" s="12"/>
      <c r="EJ39" s="12"/>
      <c r="EK39" s="12"/>
      <c r="EL39" s="12"/>
      <c r="EM39" s="12"/>
      <c r="EN39" s="12"/>
      <c r="EO39" s="12"/>
      <c r="EP39" s="12"/>
      <c r="EQ39" s="12"/>
      <c r="ER39" s="12"/>
      <c r="ES39" s="12"/>
      <c r="ET39" s="12"/>
      <c r="EU39" s="12"/>
      <c r="EV39" s="12"/>
      <c r="EW39" s="12"/>
      <c r="EX39" s="12"/>
      <c r="EY39" s="12"/>
      <c r="EZ39" s="12"/>
      <c r="FA39" s="12"/>
      <c r="FB39" s="12"/>
      <c r="FC39" s="12"/>
      <c r="FD39" s="12"/>
      <c r="FE39" s="12"/>
      <c r="FF39" s="12"/>
      <c r="FG39" s="12"/>
      <c r="FH39" s="12"/>
      <c r="FI39" s="12"/>
      <c r="FJ39" s="12"/>
      <c r="FK39" s="12"/>
      <c r="FL39" s="12"/>
      <c r="FM39" s="12"/>
      <c r="FN39" s="12"/>
      <c r="FO39" s="12"/>
      <c r="FP39" s="12"/>
      <c r="FQ39" s="12"/>
      <c r="FR39" s="12"/>
      <c r="FS39" s="12"/>
      <c r="FT39" s="12"/>
      <c r="FU39" s="12"/>
      <c r="FV39" s="12"/>
      <c r="FW39" s="12"/>
      <c r="FX39" s="12"/>
      <c r="FY39" s="12"/>
      <c r="FZ39" s="12"/>
      <c r="GA39" s="12"/>
      <c r="GB39" s="12"/>
      <c r="GC39" s="12"/>
      <c r="GD39" s="12"/>
      <c r="GE39" s="12"/>
      <c r="GF39" s="12"/>
      <c r="GG39" s="12"/>
      <c r="GH39" s="12"/>
      <c r="GI39" s="12"/>
      <c r="GJ39" s="12"/>
      <c r="GK39" s="12"/>
      <c r="GL39" s="12"/>
      <c r="GM39" s="12"/>
      <c r="GN39" s="12"/>
      <c r="GO39" s="12"/>
      <c r="GP39" s="12"/>
      <c r="GQ39" s="12"/>
      <c r="GR39" s="12"/>
      <c r="GS39" s="12"/>
      <c r="GT39" s="12"/>
      <c r="GU39" s="12"/>
      <c r="GV39" s="12"/>
      <c r="GW39" s="12"/>
      <c r="GX39" s="12"/>
      <c r="GY39" s="12"/>
      <c r="GZ39" s="12"/>
      <c r="HA39" s="12"/>
      <c r="HB39" s="12"/>
      <c r="HC39" s="12"/>
      <c r="HD39" s="12"/>
      <c r="HE39" s="12"/>
      <c r="HF39" s="12"/>
      <c r="HG39" s="12"/>
      <c r="HH39" s="12"/>
      <c r="HI39" s="12"/>
      <c r="HJ39" s="12"/>
      <c r="HK39" s="12"/>
      <c r="HL39" s="12"/>
      <c r="HM39" s="12"/>
      <c r="HN39" s="12"/>
      <c r="HO39" s="12"/>
      <c r="HP39" s="12"/>
      <c r="HQ39" s="12"/>
      <c r="HR39" s="12"/>
      <c r="HS39" s="12"/>
      <c r="HT39" s="12"/>
      <c r="HU39" s="12"/>
      <c r="HV39" s="12"/>
      <c r="HW39" s="12"/>
      <c r="HX39" s="12"/>
      <c r="HY39" s="12"/>
      <c r="HZ39" s="12"/>
      <c r="IA39" s="12"/>
      <c r="IB39" s="12"/>
      <c r="IC39" s="12"/>
      <c r="ID39" s="12"/>
      <c r="IE39" s="12"/>
      <c r="IF39" s="12"/>
      <c r="IG39" s="12"/>
      <c r="IH39" s="12"/>
      <c r="II39" s="12"/>
      <c r="IJ39" s="12"/>
      <c r="IK39" s="12"/>
      <c r="IL39" s="12"/>
      <c r="IM39" s="12"/>
      <c r="IN39" s="12"/>
      <c r="IO39" s="12"/>
      <c r="IP39" s="12"/>
      <c r="IQ39" s="12"/>
      <c r="IR39" s="12"/>
      <c r="IS39" s="12"/>
      <c r="IT39" s="12"/>
      <c r="IU39" s="12"/>
      <c r="IV39" s="12"/>
      <c r="IW39" s="12"/>
      <c r="IX39" s="12"/>
      <c r="IY39" s="12"/>
      <c r="IZ39" s="12"/>
      <c r="JA39" s="12"/>
      <c r="JB39" s="12"/>
      <c r="JC39" s="12"/>
      <c r="JD39" s="12"/>
      <c r="JE39" s="12"/>
      <c r="JF39" s="12"/>
      <c r="JG39" s="12"/>
      <c r="JH39" s="12"/>
      <c r="JI39" s="12"/>
      <c r="JJ39" s="12"/>
      <c r="JK39" s="12"/>
      <c r="JL39" s="12"/>
      <c r="JM39" s="12"/>
      <c r="JN39" s="12"/>
      <c r="JO39" s="12"/>
      <c r="JP39" s="12"/>
      <c r="JQ39" s="12"/>
      <c r="JR39" s="12"/>
      <c r="JS39" s="12"/>
      <c r="JT39" s="12"/>
      <c r="JU39" s="12"/>
      <c r="JV39" s="12"/>
      <c r="JW39" s="12"/>
      <c r="JX39" s="12"/>
      <c r="JY39" s="12"/>
      <c r="JZ39" s="12"/>
      <c r="KA39" s="12"/>
      <c r="KB39" s="12"/>
      <c r="KC39" s="12"/>
      <c r="KD39" s="12"/>
      <c r="KE39" s="12"/>
      <c r="KF39" s="12"/>
      <c r="KG39" s="12"/>
      <c r="KH39" s="12"/>
      <c r="KI39" s="12"/>
      <c r="KJ39" s="12"/>
      <c r="KK39" s="12"/>
      <c r="KL39" s="12"/>
      <c r="KM39" s="12"/>
      <c r="KN39" s="12"/>
      <c r="KO39" s="12"/>
      <c r="KP39" s="12"/>
      <c r="KQ39" s="12"/>
      <c r="KR39" s="12"/>
      <c r="KS39" s="12"/>
      <c r="KT39" s="12"/>
      <c r="KU39" s="12"/>
      <c r="KV39" s="12"/>
      <c r="KW39" s="12"/>
      <c r="KX39" s="12"/>
      <c r="KY39" s="12"/>
      <c r="KZ39" s="12"/>
      <c r="LA39" s="12"/>
      <c r="LB39" s="12"/>
      <c r="LC39" s="12"/>
      <c r="LD39" s="12"/>
      <c r="LE39" s="12"/>
      <c r="LF39" s="12"/>
      <c r="LG39" s="12"/>
      <c r="LH39" s="12"/>
      <c r="LI39" s="12"/>
      <c r="LJ39" s="12"/>
      <c r="LK39" s="12"/>
      <c r="LL39" s="12"/>
      <c r="LM39" s="12"/>
      <c r="LN39" s="12"/>
      <c r="LO39" s="12"/>
      <c r="LP39" s="12"/>
      <c r="LQ39" s="12"/>
      <c r="LR39" s="12"/>
      <c r="LS39" s="12"/>
      <c r="LT39" s="12"/>
      <c r="LU39" s="12"/>
      <c r="LV39" s="12"/>
      <c r="LW39" s="12"/>
      <c r="LX39" s="12"/>
      <c r="LY39" s="12"/>
      <c r="LZ39" s="12"/>
      <c r="MA39" s="12"/>
      <c r="MB39" s="12"/>
      <c r="MC39" s="12"/>
      <c r="MD39" s="12"/>
      <c r="ME39" s="12"/>
      <c r="MF39" s="12"/>
      <c r="MG39" s="12"/>
      <c r="MH39" s="12"/>
      <c r="MI39" s="12"/>
      <c r="MJ39" s="12"/>
      <c r="MK39" s="12"/>
      <c r="ML39" s="12"/>
      <c r="MM39" s="12"/>
      <c r="MN39" s="12"/>
      <c r="MO39" s="12"/>
      <c r="MP39" s="12"/>
      <c r="MQ39" s="12"/>
      <c r="MR39" s="12"/>
      <c r="MS39" s="12"/>
      <c r="MT39" s="12"/>
      <c r="MU39" s="12"/>
      <c r="MV39" s="12"/>
      <c r="MW39" s="12"/>
      <c r="MX39" s="12"/>
      <c r="MY39" s="12"/>
      <c r="MZ39" s="12"/>
      <c r="NA39" s="12"/>
      <c r="NB39" s="12"/>
      <c r="NC39" s="12"/>
      <c r="ND39" s="12"/>
      <c r="NE39" s="12"/>
      <c r="NF39" s="12"/>
      <c r="NG39" s="12"/>
      <c r="NH39" s="12"/>
      <c r="NI39" s="12"/>
      <c r="NJ39" s="12"/>
      <c r="NK39" s="12"/>
      <c r="NL39" s="12"/>
      <c r="NM39" s="12"/>
      <c r="NN39" s="12"/>
      <c r="NO39" s="12"/>
      <c r="NP39" s="12"/>
      <c r="NQ39" s="12"/>
      <c r="NR39" s="12"/>
      <c r="NS39" s="12"/>
      <c r="NT39" s="12"/>
      <c r="NU39" s="12"/>
      <c r="NV39" s="12"/>
      <c r="NW39" s="12"/>
      <c r="NX39" s="12"/>
      <c r="NY39" s="12"/>
      <c r="NZ39" s="12"/>
      <c r="OA39" s="12"/>
      <c r="OB39" s="12"/>
      <c r="OC39" s="12"/>
      <c r="OD39" s="12"/>
      <c r="OE39" s="12"/>
      <c r="OF39" s="12"/>
      <c r="OG39" s="12"/>
      <c r="OH39" s="12"/>
      <c r="OI39" s="12"/>
      <c r="OJ39" s="12"/>
      <c r="OK39" s="12"/>
      <c r="OL39" s="12"/>
      <c r="OM39" s="12"/>
      <c r="ON39" s="12"/>
      <c r="OO39" s="12"/>
      <c r="OP39" s="12"/>
      <c r="OQ39" s="12"/>
      <c r="OR39" s="12"/>
      <c r="OS39" s="12"/>
      <c r="OT39" s="12"/>
      <c r="OU39" s="12"/>
      <c r="OV39" s="12"/>
      <c r="OW39" s="12"/>
      <c r="OX39" s="12"/>
      <c r="OY39" s="12"/>
      <c r="OZ39" s="12"/>
      <c r="PA39" s="12"/>
      <c r="PB39" s="12"/>
      <c r="PC39" s="12"/>
      <c r="PD39" s="12"/>
      <c r="PE39" s="12"/>
      <c r="PF39" s="12"/>
      <c r="PG39" s="12"/>
      <c r="PH39" s="12"/>
      <c r="PI39" s="12"/>
      <c r="PJ39" s="12"/>
      <c r="PK39" s="12"/>
      <c r="PL39" s="12"/>
      <c r="PM39" s="12"/>
      <c r="PN39" s="12"/>
      <c r="PO39" s="12"/>
      <c r="PP39" s="12"/>
      <c r="PQ39" s="12"/>
      <c r="PR39" s="12"/>
      <c r="PS39" s="12"/>
      <c r="PT39" s="12"/>
      <c r="PU39" s="12"/>
      <c r="PV39" s="12"/>
      <c r="PW39" s="12"/>
      <c r="PX39" s="12"/>
      <c r="PY39" s="12"/>
      <c r="PZ39" s="12"/>
      <c r="QA39" s="12"/>
      <c r="QB39" s="12"/>
      <c r="QC39" s="12"/>
      <c r="QD39" s="12"/>
      <c r="QE39" s="12"/>
      <c r="QF39" s="12"/>
      <c r="QG39" s="12"/>
      <c r="QH39" s="12"/>
      <c r="QI39" s="12"/>
      <c r="QJ39" s="12"/>
      <c r="QK39" s="12"/>
      <c r="QL39" s="12"/>
      <c r="QM39" s="12"/>
      <c r="QN39" s="12"/>
      <c r="QO39" s="12"/>
      <c r="QP39" s="12"/>
      <c r="QQ39" s="12"/>
      <c r="QR39" s="12"/>
      <c r="QS39" s="12"/>
      <c r="QT39" s="12"/>
      <c r="QU39" s="12"/>
      <c r="QV39" s="12"/>
      <c r="QW39" s="12"/>
      <c r="QX39" s="12"/>
      <c r="QY39" s="12"/>
      <c r="QZ39" s="12"/>
      <c r="RA39" s="12"/>
      <c r="RB39" s="12"/>
      <c r="RC39" s="12"/>
      <c r="RD39" s="12"/>
      <c r="RE39" s="12"/>
      <c r="RF39" s="12"/>
      <c r="RG39" s="12"/>
      <c r="RH39" s="12"/>
      <c r="RI39" s="12"/>
      <c r="RJ39" s="12"/>
      <c r="RK39" s="12"/>
      <c r="RL39" s="12"/>
      <c r="RM39" s="12"/>
      <c r="RN39" s="12"/>
      <c r="RO39" s="12"/>
      <c r="RP39" s="12"/>
      <c r="RQ39" s="12"/>
      <c r="RR39" s="12"/>
      <c r="RS39" s="12"/>
      <c r="RT39" s="12"/>
      <c r="RU39" s="12"/>
      <c r="RV39" s="12"/>
      <c r="RW39" s="12"/>
      <c r="RX39" s="12"/>
      <c r="RY39" s="12"/>
      <c r="RZ39" s="12"/>
      <c r="SA39" s="12"/>
      <c r="SB39" s="12"/>
      <c r="SC39" s="12"/>
      <c r="SD39" s="12"/>
      <c r="SE39" s="12"/>
      <c r="SF39" s="12"/>
      <c r="SG39" s="12"/>
      <c r="SH39" s="12"/>
      <c r="SI39" s="12"/>
      <c r="SJ39" s="12"/>
      <c r="SK39" s="12"/>
      <c r="SL39" s="12"/>
      <c r="SM39" s="12"/>
      <c r="SN39" s="12"/>
      <c r="SO39" s="12"/>
      <c r="SP39" s="12"/>
      <c r="SQ39" s="12"/>
      <c r="SR39" s="12"/>
      <c r="SS39" s="12"/>
      <c r="ST39" s="12"/>
      <c r="SU39" s="12"/>
      <c r="SV39" s="12"/>
      <c r="SW39" s="12"/>
      <c r="SX39" s="12"/>
      <c r="SY39" s="12"/>
      <c r="SZ39" s="12"/>
      <c r="TA39" s="12"/>
      <c r="TB39" s="12"/>
      <c r="TC39" s="12"/>
      <c r="TD39" s="12"/>
      <c r="TE39" s="12"/>
      <c r="TF39" s="12"/>
      <c r="TG39" s="12"/>
      <c r="TH39" s="12"/>
      <c r="TI39" s="12"/>
      <c r="TJ39" s="12"/>
      <c r="TK39" s="12"/>
      <c r="TL39" s="12"/>
      <c r="TM39" s="12"/>
      <c r="TN39" s="12"/>
      <c r="TO39" s="12"/>
      <c r="TP39" s="12"/>
      <c r="TQ39" s="12"/>
      <c r="TR39" s="12"/>
      <c r="TS39" s="12"/>
      <c r="TT39" s="12"/>
      <c r="TU39" s="12"/>
      <c r="TV39" s="12"/>
      <c r="TW39" s="12"/>
      <c r="TX39" s="12"/>
      <c r="TY39" s="12"/>
      <c r="TZ39" s="12"/>
      <c r="UA39" s="12"/>
      <c r="UB39" s="12"/>
      <c r="UC39" s="12"/>
      <c r="UD39" s="12"/>
      <c r="UE39" s="12"/>
      <c r="UF39" s="12"/>
      <c r="UG39" s="12"/>
      <c r="UH39" s="12"/>
      <c r="UI39" s="12"/>
      <c r="UJ39" s="12"/>
      <c r="UK39" s="12"/>
      <c r="UL39" s="12"/>
      <c r="UM39" s="12"/>
      <c r="UN39" s="12"/>
      <c r="UO39" s="12"/>
      <c r="UP39" s="12"/>
      <c r="UQ39" s="12"/>
      <c r="UR39" s="12"/>
      <c r="US39" s="12"/>
      <c r="UT39" s="12"/>
      <c r="UU39" s="12"/>
      <c r="UV39" s="12"/>
      <c r="UW39" s="12"/>
      <c r="UX39" s="12"/>
      <c r="UY39" s="12"/>
      <c r="UZ39" s="12"/>
      <c r="VA39" s="12"/>
      <c r="VB39" s="12"/>
      <c r="VC39" s="12"/>
      <c r="VD39" s="12"/>
      <c r="VE39" s="12"/>
      <c r="VF39" s="12"/>
      <c r="VG39" s="12"/>
      <c r="VH39" s="12"/>
      <c r="VI39" s="12"/>
      <c r="VJ39" s="12"/>
      <c r="VK39" s="12"/>
      <c r="VL39" s="12"/>
      <c r="VM39" s="12"/>
      <c r="VN39" s="12"/>
      <c r="VO39" s="12"/>
      <c r="VP39" s="12"/>
      <c r="VQ39" s="12"/>
      <c r="VR39" s="12"/>
      <c r="VS39" s="12"/>
      <c r="VT39" s="12"/>
      <c r="VU39" s="12"/>
      <c r="VV39" s="12"/>
      <c r="VW39" s="12"/>
      <c r="VX39" s="12"/>
      <c r="VY39" s="12"/>
      <c r="VZ39" s="12"/>
      <c r="WA39" s="12"/>
      <c r="WB39" s="12"/>
      <c r="WC39" s="12"/>
      <c r="WD39" s="12"/>
      <c r="WE39" s="12"/>
      <c r="WF39" s="12"/>
      <c r="WG39" s="12"/>
      <c r="WH39" s="12"/>
      <c r="WI39" s="12"/>
      <c r="WJ39" s="12"/>
      <c r="WK39" s="12"/>
      <c r="WL39" s="12"/>
      <c r="WM39" s="12"/>
      <c r="WN39" s="12"/>
      <c r="WO39" s="12"/>
      <c r="WP39" s="12"/>
      <c r="WQ39" s="12"/>
      <c r="WR39" s="12"/>
      <c r="WS39" s="12"/>
      <c r="WT39" s="12"/>
      <c r="WU39" s="12"/>
      <c r="WV39" s="12"/>
      <c r="WW39" s="12"/>
      <c r="WX39" s="12"/>
      <c r="WY39" s="12"/>
      <c r="WZ39" s="12"/>
      <c r="XA39" s="12"/>
      <c r="XB39" s="12"/>
      <c r="XC39" s="12"/>
      <c r="XD39" s="12"/>
      <c r="XE39" s="12"/>
      <c r="XF39" s="12"/>
      <c r="XG39" s="12"/>
      <c r="XH39" s="12"/>
      <c r="XI39" s="12"/>
      <c r="XJ39" s="12"/>
      <c r="XK39" s="12"/>
      <c r="XL39" s="12"/>
      <c r="XM39" s="12"/>
      <c r="XN39" s="12"/>
      <c r="XO39" s="12"/>
      <c r="XP39" s="12"/>
      <c r="XQ39" s="12"/>
      <c r="XR39" s="12"/>
      <c r="XS39" s="12"/>
      <c r="XT39" s="12"/>
      <c r="XU39" s="12"/>
      <c r="XV39" s="12"/>
      <c r="XW39" s="12"/>
      <c r="XX39" s="12"/>
      <c r="XY39" s="12"/>
      <c r="XZ39" s="12"/>
      <c r="YA39" s="12"/>
      <c r="YB39" s="12"/>
      <c r="YC39" s="12"/>
      <c r="YD39" s="12"/>
      <c r="YE39" s="12"/>
      <c r="YF39" s="12"/>
      <c r="YG39" s="12"/>
      <c r="YH39" s="12"/>
      <c r="YI39" s="12"/>
      <c r="YJ39" s="12"/>
      <c r="YK39" s="12"/>
      <c r="YL39" s="12"/>
      <c r="YM39" s="12"/>
      <c r="YN39" s="12"/>
      <c r="YO39" s="12"/>
      <c r="YP39" s="12"/>
      <c r="YQ39" s="12"/>
      <c r="YR39" s="12"/>
      <c r="YS39" s="12"/>
      <c r="YT39" s="12"/>
      <c r="YU39" s="12"/>
      <c r="YV39" s="12"/>
      <c r="YW39" s="12"/>
      <c r="YX39" s="12"/>
      <c r="YY39" s="12"/>
      <c r="YZ39" s="12"/>
      <c r="ZA39" s="12"/>
      <c r="ZB39" s="12"/>
      <c r="ZC39" s="12"/>
      <c r="ZD39" s="12"/>
      <c r="ZE39" s="12"/>
      <c r="ZF39" s="12"/>
      <c r="ZG39" s="12"/>
      <c r="ZH39" s="12"/>
      <c r="ZI39" s="12"/>
      <c r="ZJ39" s="12"/>
      <c r="ZK39" s="12"/>
      <c r="ZL39" s="12"/>
      <c r="ZM39" s="12"/>
      <c r="ZN39" s="12"/>
      <c r="ZO39" s="12"/>
      <c r="ZP39" s="12"/>
      <c r="ZQ39" s="12"/>
      <c r="ZR39" s="12"/>
      <c r="ZS39" s="12"/>
      <c r="ZT39" s="12"/>
      <c r="ZU39" s="12"/>
      <c r="ZV39" s="12"/>
      <c r="ZW39" s="12"/>
      <c r="ZX39" s="12"/>
      <c r="ZY39" s="12"/>
      <c r="ZZ39" s="12"/>
      <c r="AAA39" s="12"/>
      <c r="AAB39" s="12"/>
      <c r="AAC39" s="12"/>
      <c r="AAD39" s="12"/>
      <c r="AAE39" s="12"/>
      <c r="AAF39" s="12"/>
      <c r="AAG39" s="12"/>
      <c r="AAH39" s="12"/>
      <c r="AAI39" s="12"/>
      <c r="AAJ39" s="12"/>
      <c r="AAK39" s="12"/>
      <c r="AAL39" s="12"/>
      <c r="AAM39" s="12"/>
      <c r="AAN39" s="12"/>
      <c r="AAO39" s="12"/>
      <c r="AAP39" s="12"/>
      <c r="AAQ39" s="12"/>
      <c r="AAR39" s="12"/>
      <c r="AAS39" s="12"/>
      <c r="AAT39" s="12"/>
      <c r="AAU39" s="12"/>
      <c r="AAV39" s="12"/>
      <c r="AAW39" s="12"/>
      <c r="AAX39" s="12"/>
      <c r="AAY39" s="12"/>
      <c r="AAZ39" s="12"/>
      <c r="ABA39" s="12"/>
      <c r="ABB39" s="12"/>
      <c r="ABC39" s="12"/>
      <c r="ABD39" s="12"/>
      <c r="ABE39" s="12"/>
      <c r="ABF39" s="12"/>
      <c r="ABG39" s="12"/>
      <c r="ABH39" s="12"/>
      <c r="ABI39" s="12"/>
      <c r="ABJ39" s="12"/>
      <c r="ABK39" s="12"/>
      <c r="ABL39" s="12"/>
      <c r="ABM39" s="12"/>
      <c r="ABN39" s="12"/>
      <c r="ABO39" s="12"/>
      <c r="ABP39" s="12"/>
      <c r="ABQ39" s="12"/>
      <c r="ABR39" s="12"/>
      <c r="ABS39" s="12"/>
      <c r="ABT39" s="12"/>
      <c r="ABU39" s="12"/>
      <c r="ABV39" s="12"/>
      <c r="ABW39" s="12"/>
      <c r="ABX39" s="12"/>
      <c r="ABY39" s="12"/>
      <c r="ABZ39" s="12"/>
      <c r="ACA39" s="12"/>
      <c r="ACB39" s="12"/>
      <c r="ACC39" s="12"/>
      <c r="ACD39" s="12"/>
      <c r="ACE39" s="12"/>
      <c r="ACF39" s="12"/>
      <c r="ACG39" s="12"/>
      <c r="ACH39" s="12"/>
      <c r="ACI39" s="12"/>
      <c r="ACJ39" s="12"/>
      <c r="ACK39" s="12"/>
      <c r="ACL39" s="12"/>
      <c r="ACM39" s="12"/>
      <c r="ACN39" s="12"/>
      <c r="ACO39" s="12"/>
      <c r="ACP39" s="12"/>
      <c r="ACQ39" s="12"/>
      <c r="ACR39" s="12"/>
      <c r="ACS39" s="12"/>
      <c r="ACT39" s="12"/>
      <c r="ACU39" s="12"/>
      <c r="ACV39" s="12"/>
      <c r="ACW39" s="12"/>
      <c r="ACX39" s="12"/>
      <c r="ACY39" s="12"/>
      <c r="ACZ39" s="12"/>
      <c r="ADA39" s="12"/>
      <c r="ADB39" s="12"/>
      <c r="ADC39" s="12"/>
      <c r="ADD39" s="12"/>
      <c r="ADE39" s="12"/>
      <c r="ADF39" s="12"/>
      <c r="ADG39" s="12"/>
      <c r="ADH39" s="12"/>
      <c r="ADI39" s="12"/>
      <c r="ADJ39" s="12"/>
      <c r="ADK39" s="12"/>
      <c r="ADL39" s="12"/>
      <c r="ADM39" s="12"/>
      <c r="ADN39" s="12"/>
      <c r="ADO39" s="12"/>
      <c r="ADP39" s="12"/>
      <c r="ADQ39" s="12"/>
      <c r="ADR39" s="12"/>
      <c r="ADS39" s="12"/>
      <c r="ADT39" s="12"/>
      <c r="ADU39" s="12"/>
      <c r="ADV39" s="12"/>
      <c r="ADW39" s="12"/>
      <c r="ADX39" s="12"/>
      <c r="ADY39" s="12"/>
      <c r="ADZ39" s="12"/>
      <c r="AEA39" s="12"/>
      <c r="AEB39" s="12"/>
      <c r="AEC39" s="12"/>
      <c r="AED39" s="12"/>
      <c r="AEE39" s="12"/>
      <c r="AEF39" s="12"/>
      <c r="AEG39" s="12"/>
      <c r="AEH39" s="12"/>
      <c r="AEI39" s="12"/>
      <c r="AEJ39" s="12"/>
      <c r="AEK39" s="12"/>
      <c r="AEL39" s="12"/>
      <c r="AEM39" s="12"/>
      <c r="AEN39" s="12"/>
      <c r="AEO39" s="12"/>
      <c r="AEP39" s="12"/>
      <c r="AEQ39" s="12"/>
      <c r="AER39" s="12"/>
      <c r="AES39" s="12"/>
      <c r="AET39" s="12"/>
      <c r="AEU39" s="12"/>
      <c r="AEV39" s="12"/>
      <c r="AEW39" s="12"/>
      <c r="AEX39" s="12"/>
      <c r="AEY39" s="12"/>
      <c r="AEZ39" s="12"/>
      <c r="AFA39" s="12"/>
      <c r="AFB39" s="12"/>
      <c r="AFC39" s="12"/>
      <c r="AFD39" s="12"/>
      <c r="AFE39" s="12"/>
      <c r="AFF39" s="12"/>
      <c r="AFG39" s="12"/>
      <c r="AFH39" s="12"/>
      <c r="AFI39" s="12"/>
      <c r="AFJ39" s="12"/>
      <c r="AFK39" s="12"/>
      <c r="AFL39" s="12"/>
      <c r="AFM39" s="12"/>
      <c r="AFN39" s="12"/>
      <c r="AFO39" s="12"/>
      <c r="AFP39" s="12"/>
      <c r="AFQ39" s="12"/>
      <c r="AFR39" s="12"/>
      <c r="AFS39" s="12"/>
      <c r="AFT39" s="12"/>
      <c r="AFU39" s="12"/>
      <c r="AFV39" s="12"/>
      <c r="AFW39" s="12"/>
      <c r="AFX39" s="12"/>
      <c r="AFY39" s="12"/>
      <c r="AFZ39" s="12"/>
      <c r="AGA39" s="12"/>
      <c r="AGB39" s="12"/>
      <c r="AGC39" s="12"/>
      <c r="AGD39" s="12"/>
      <c r="AGE39" s="12"/>
      <c r="AGF39" s="12"/>
      <c r="AGG39" s="12"/>
      <c r="AGH39" s="12"/>
      <c r="AGI39" s="12"/>
      <c r="AGJ39" s="12"/>
      <c r="AGK39" s="12"/>
      <c r="AGL39" s="12"/>
      <c r="AGM39" s="12"/>
      <c r="AGN39" s="12"/>
      <c r="AGO39" s="12"/>
      <c r="AGP39" s="12"/>
      <c r="AGQ39" s="12"/>
      <c r="AGR39" s="12"/>
      <c r="AGS39" s="12"/>
      <c r="AGT39" s="12"/>
      <c r="AGU39" s="12"/>
      <c r="AGV39" s="12"/>
      <c r="AGW39" s="12"/>
      <c r="AGX39" s="12"/>
      <c r="AGY39" s="12"/>
      <c r="AGZ39" s="12"/>
      <c r="AHA39" s="12"/>
      <c r="AHB39" s="12"/>
      <c r="AHC39" s="12"/>
      <c r="AHD39" s="12"/>
      <c r="AHE39" s="12"/>
      <c r="AHF39" s="12"/>
      <c r="AHG39" s="12"/>
      <c r="AHH39" s="12"/>
      <c r="AHI39" s="12"/>
      <c r="AHJ39" s="12"/>
      <c r="AHK39" s="12"/>
      <c r="AHL39" s="12"/>
      <c r="AHM39" s="12"/>
      <c r="AHN39" s="12"/>
      <c r="AHO39" s="12"/>
      <c r="AHP39" s="12"/>
      <c r="AHQ39" s="12"/>
      <c r="AHR39" s="12"/>
      <c r="AHS39" s="12"/>
      <c r="AHT39" s="12"/>
      <c r="AHU39" s="12"/>
      <c r="AHV39" s="12"/>
      <c r="AHW39" s="12"/>
      <c r="AHX39" s="12"/>
      <c r="AHY39" s="12"/>
      <c r="AHZ39" s="12"/>
      <c r="AIA39" s="12"/>
      <c r="AIB39" s="12"/>
      <c r="AIC39" s="12"/>
      <c r="AID39" s="12"/>
      <c r="AIE39" s="12"/>
      <c r="AIF39" s="12"/>
      <c r="AIG39" s="12"/>
      <c r="AIH39" s="12"/>
      <c r="AII39" s="12"/>
      <c r="AIJ39" s="12"/>
      <c r="AIK39" s="12"/>
      <c r="AIL39" s="12"/>
      <c r="AIM39" s="12"/>
      <c r="AIN39" s="12"/>
      <c r="AIO39" s="12"/>
      <c r="AIP39" s="12"/>
      <c r="AIQ39" s="12"/>
      <c r="AIR39" s="12"/>
      <c r="AIS39" s="12"/>
      <c r="AIT39" s="12"/>
      <c r="AIU39" s="12"/>
      <c r="AIV39" s="12"/>
      <c r="AIW39" s="12"/>
      <c r="AIX39" s="12"/>
      <c r="AIY39" s="12"/>
      <c r="AIZ39" s="12"/>
      <c r="AJA39" s="12"/>
      <c r="AJB39" s="12"/>
      <c r="AJC39" s="12"/>
      <c r="AJD39" s="12"/>
      <c r="AJE39" s="12"/>
      <c r="AJF39" s="12"/>
      <c r="AJG39" s="12"/>
      <c r="AJH39" s="12"/>
      <c r="AJI39" s="12"/>
      <c r="AJJ39" s="12"/>
      <c r="AJK39" s="12"/>
      <c r="AJL39" s="12"/>
      <c r="AJM39" s="12"/>
      <c r="AJN39" s="12"/>
      <c r="AJO39" s="12"/>
      <c r="AJP39" s="12"/>
      <c r="AJQ39" s="12"/>
      <c r="AJR39" s="12"/>
      <c r="AJS39" s="12"/>
      <c r="AJT39" s="12"/>
      <c r="AJU39" s="12"/>
      <c r="AJV39" s="12"/>
      <c r="AJW39" s="12"/>
      <c r="AJX39" s="12"/>
      <c r="AJY39" s="12"/>
      <c r="AJZ39" s="12"/>
      <c r="AKA39" s="12"/>
      <c r="AKB39" s="12"/>
      <c r="AKC39" s="12"/>
      <c r="AKD39" s="12"/>
      <c r="AKE39" s="12"/>
      <c r="AKF39" s="12"/>
      <c r="AKG39" s="12"/>
      <c r="AKH39" s="12"/>
      <c r="AKI39" s="12"/>
      <c r="AKJ39" s="12"/>
      <c r="AKK39" s="12"/>
      <c r="AKL39" s="12"/>
      <c r="AKM39" s="12"/>
      <c r="AKN39" s="12"/>
      <c r="AKO39" s="12"/>
      <c r="AKP39" s="12"/>
      <c r="AKQ39" s="12"/>
      <c r="AKR39" s="12"/>
      <c r="AKS39" s="12"/>
      <c r="AKT39" s="12"/>
      <c r="AKU39" s="12"/>
      <c r="AKV39" s="12"/>
      <c r="AKW39" s="12"/>
      <c r="AKX39" s="12"/>
      <c r="AKY39" s="12"/>
      <c r="AKZ39" s="12"/>
      <c r="ALA39" s="12"/>
      <c r="ALB39" s="12"/>
      <c r="ALC39" s="12"/>
      <c r="ALD39" s="12"/>
      <c r="ALE39" s="12"/>
      <c r="ALF39" s="12"/>
      <c r="ALG39" s="12"/>
      <c r="ALH39" s="12"/>
      <c r="ALI39" s="12"/>
      <c r="ALJ39" s="12"/>
      <c r="ALK39" s="12"/>
      <c r="ALL39" s="12"/>
      <c r="ALM39" s="12"/>
      <c r="ALN39" s="12"/>
      <c r="ALO39" s="12"/>
      <c r="ALP39" s="12"/>
      <c r="ALQ39" s="12"/>
      <c r="ALR39" s="12"/>
      <c r="ALS39" s="12"/>
      <c r="ALT39" s="12"/>
      <c r="ALU39" s="12"/>
      <c r="ALV39" s="12"/>
      <c r="ALW39" s="12"/>
      <c r="ALX39" s="12"/>
      <c r="ALY39" s="12"/>
      <c r="ALZ39" s="12"/>
      <c r="AMA39" s="12"/>
      <c r="AMB39" s="12"/>
      <c r="AMC39" s="12"/>
      <c r="AMD39" s="12"/>
      <c r="AME39" s="12"/>
      <c r="AMF39" s="12"/>
      <c r="AMG39" s="12"/>
      <c r="AMH39" s="12"/>
      <c r="AMI39" s="12"/>
      <c r="AMJ39" s="12"/>
      <c r="AMK39" s="12"/>
      <c r="AML39" s="12"/>
      <c r="AMM39" s="12"/>
      <c r="AMN39" s="12"/>
      <c r="AMO39" s="12"/>
      <c r="AMP39" s="12"/>
      <c r="AMQ39" s="12"/>
      <c r="AMR39" s="12"/>
      <c r="AMS39" s="12"/>
      <c r="AMT39" s="12"/>
      <c r="AMU39" s="12"/>
      <c r="AMV39" s="12"/>
      <c r="AMW39" s="12"/>
      <c r="AMX39" s="12"/>
      <c r="AMY39" s="12"/>
      <c r="AMZ39" s="12"/>
      <c r="ANA39" s="12"/>
      <c r="ANB39" s="12"/>
      <c r="ANC39" s="12"/>
      <c r="AND39" s="12"/>
      <c r="ANE39" s="12"/>
      <c r="ANF39" s="12"/>
      <c r="ANG39" s="12"/>
      <c r="ANH39" s="12"/>
      <c r="ANI39" s="12"/>
      <c r="ANJ39" s="12"/>
      <c r="ANK39" s="12"/>
      <c r="ANL39" s="12"/>
      <c r="ANM39" s="12"/>
      <c r="ANN39" s="12"/>
      <c r="ANO39" s="12"/>
      <c r="ANP39" s="12"/>
      <c r="ANQ39" s="12"/>
      <c r="ANR39" s="12"/>
      <c r="ANS39" s="12"/>
      <c r="ANT39" s="12"/>
      <c r="ANU39" s="12"/>
      <c r="ANV39" s="12"/>
      <c r="ANW39" s="12"/>
      <c r="ANX39" s="12"/>
      <c r="ANY39" s="12"/>
      <c r="ANZ39" s="12"/>
      <c r="AOA39" s="12"/>
      <c r="AOB39" s="12"/>
      <c r="AOC39" s="12"/>
      <c r="AOD39" s="12"/>
      <c r="AOE39" s="12"/>
      <c r="AOF39" s="12"/>
      <c r="AOG39" s="12"/>
      <c r="AOH39" s="12"/>
      <c r="AOI39" s="12"/>
      <c r="AOJ39" s="12"/>
      <c r="AOK39" s="12"/>
      <c r="AOL39" s="12"/>
      <c r="AOM39" s="12"/>
      <c r="AON39" s="12"/>
      <c r="AOO39" s="12"/>
      <c r="AOP39" s="12"/>
      <c r="AOQ39" s="12"/>
      <c r="AOR39" s="12"/>
      <c r="AOS39" s="12"/>
      <c r="AOT39" s="12"/>
      <c r="AOU39" s="12"/>
      <c r="AOV39" s="12"/>
      <c r="AOW39" s="12"/>
      <c r="AOX39" s="12"/>
      <c r="AOY39" s="12"/>
      <c r="AOZ39" s="12"/>
      <c r="APA39" s="12"/>
      <c r="APB39" s="12"/>
      <c r="APC39" s="12"/>
      <c r="APD39" s="12"/>
      <c r="APE39" s="12"/>
      <c r="APF39" s="12"/>
      <c r="APG39" s="12"/>
      <c r="APH39" s="12"/>
      <c r="API39" s="12"/>
      <c r="APJ39" s="12"/>
      <c r="APK39" s="12"/>
      <c r="APL39" s="12"/>
      <c r="APM39" s="12"/>
      <c r="APN39" s="12"/>
      <c r="APO39" s="12"/>
      <c r="APP39" s="12"/>
      <c r="APQ39" s="12"/>
      <c r="APR39" s="12"/>
      <c r="APS39" s="12"/>
      <c r="APT39" s="12"/>
      <c r="APU39" s="12"/>
      <c r="APV39" s="12"/>
      <c r="APW39" s="12"/>
      <c r="APX39" s="12"/>
      <c r="APY39" s="12"/>
      <c r="APZ39" s="12"/>
      <c r="AQA39" s="12"/>
      <c r="AQB39" s="12"/>
      <c r="AQC39" s="12"/>
      <c r="AQD39" s="12"/>
      <c r="AQE39" s="12"/>
      <c r="AQF39" s="12"/>
      <c r="AQG39" s="12"/>
      <c r="AQH39" s="12"/>
      <c r="AQI39" s="12"/>
      <c r="AQJ39" s="12"/>
      <c r="AQK39" s="12"/>
      <c r="AQL39" s="12"/>
      <c r="AQM39" s="12"/>
      <c r="AQN39" s="12"/>
      <c r="AQO39" s="12"/>
      <c r="AQP39" s="12"/>
      <c r="AQQ39" s="12"/>
      <c r="AQR39" s="12"/>
      <c r="AQS39" s="12"/>
      <c r="AQT39" s="12"/>
      <c r="AQU39" s="12"/>
      <c r="AQV39" s="12"/>
      <c r="AQW39" s="12"/>
      <c r="AQX39" s="12"/>
      <c r="AQY39" s="12"/>
      <c r="AQZ39" s="12"/>
      <c r="ARA39" s="12"/>
      <c r="ARB39" s="12"/>
      <c r="ARC39" s="12"/>
      <c r="ARD39" s="12"/>
      <c r="ARE39" s="12"/>
      <c r="ARF39" s="12"/>
      <c r="ARG39" s="12"/>
      <c r="ARH39" s="12"/>
      <c r="ARI39" s="12"/>
      <c r="ARJ39" s="12"/>
      <c r="ARK39" s="12"/>
      <c r="ARL39" s="12"/>
      <c r="ARM39" s="12"/>
      <c r="ARN39" s="12"/>
      <c r="ARO39" s="12"/>
      <c r="ARP39" s="12"/>
      <c r="ARQ39" s="12"/>
      <c r="ARR39" s="12"/>
      <c r="ARS39" s="12"/>
      <c r="ART39" s="12"/>
      <c r="ARU39" s="12"/>
      <c r="ARV39" s="12"/>
      <c r="ARW39" s="12"/>
      <c r="ARX39" s="12"/>
      <c r="ARY39" s="12"/>
      <c r="ARZ39" s="12"/>
      <c r="ASA39" s="12"/>
      <c r="ASB39" s="12"/>
      <c r="ASC39" s="12"/>
      <c r="ASD39" s="12"/>
      <c r="ASE39" s="12"/>
      <c r="ASF39" s="12"/>
      <c r="ASG39" s="12"/>
      <c r="ASH39" s="12"/>
      <c r="ASI39" s="12"/>
      <c r="ASJ39" s="12"/>
      <c r="ASK39" s="12"/>
      <c r="ASL39" s="12"/>
      <c r="ASM39" s="12"/>
      <c r="ASN39" s="12"/>
      <c r="ASO39" s="12"/>
      <c r="ASP39" s="12"/>
      <c r="ASQ39" s="12"/>
      <c r="ASR39" s="12"/>
      <c r="ASS39" s="12"/>
      <c r="AST39" s="12"/>
      <c r="ASU39" s="12"/>
      <c r="ASV39" s="12"/>
      <c r="ASW39" s="12"/>
      <c r="ASX39" s="12"/>
      <c r="ASY39" s="12"/>
      <c r="ASZ39" s="12"/>
      <c r="ATA39" s="12"/>
      <c r="ATB39" s="12"/>
      <c r="ATC39" s="12"/>
      <c r="ATD39" s="12"/>
      <c r="ATE39" s="12"/>
      <c r="ATF39" s="12"/>
      <c r="ATG39" s="12"/>
      <c r="ATH39" s="12"/>
      <c r="ATI39" s="12"/>
      <c r="ATJ39" s="12"/>
      <c r="ATK39" s="12"/>
      <c r="ATL39" s="12"/>
      <c r="ATM39" s="12"/>
      <c r="ATN39" s="12"/>
      <c r="ATO39" s="12"/>
      <c r="ATP39" s="12"/>
      <c r="ATQ39" s="12"/>
      <c r="ATR39" s="12"/>
      <c r="ATS39" s="12"/>
      <c r="ATT39" s="12"/>
      <c r="ATU39" s="12"/>
      <c r="ATV39" s="12"/>
      <c r="ATW39" s="12"/>
      <c r="ATX39" s="12"/>
      <c r="ATY39" s="12"/>
      <c r="ATZ39" s="12"/>
      <c r="AUA39" s="12"/>
      <c r="AUB39" s="12"/>
      <c r="AUC39" s="12"/>
      <c r="AUD39" s="12"/>
      <c r="AUE39" s="12"/>
      <c r="AUF39" s="12"/>
      <c r="AUG39" s="12"/>
      <c r="AUH39" s="12"/>
      <c r="AUI39" s="12"/>
      <c r="AUJ39" s="12"/>
      <c r="AUK39" s="12"/>
      <c r="AUL39" s="12"/>
      <c r="AUM39" s="12"/>
      <c r="AUN39" s="12"/>
      <c r="AUO39" s="12"/>
      <c r="AUP39" s="12"/>
      <c r="AUQ39" s="12"/>
      <c r="AUR39" s="12"/>
      <c r="AUS39" s="12"/>
      <c r="AUT39" s="12"/>
      <c r="AUU39" s="12"/>
      <c r="AUV39" s="12"/>
      <c r="AUW39" s="12"/>
      <c r="AUX39" s="12"/>
      <c r="AUY39" s="12"/>
      <c r="AUZ39" s="12"/>
      <c r="AVA39" s="12"/>
      <c r="AVB39" s="12"/>
      <c r="AVC39" s="12"/>
      <c r="AVD39" s="12"/>
      <c r="AVE39" s="12"/>
      <c r="AVF39" s="12"/>
      <c r="AVG39" s="12"/>
      <c r="AVH39" s="12"/>
      <c r="AVI39" s="12"/>
      <c r="AVJ39" s="12"/>
      <c r="AVK39" s="12"/>
      <c r="AVL39" s="12"/>
      <c r="AVM39" s="12"/>
      <c r="AVN39" s="12"/>
      <c r="AVO39" s="12"/>
      <c r="AVP39" s="12"/>
      <c r="AVQ39" s="12"/>
      <c r="AVR39" s="12"/>
      <c r="AVS39" s="12"/>
      <c r="AVT39" s="12"/>
      <c r="AVU39" s="12"/>
      <c r="AVV39" s="12"/>
      <c r="AVW39" s="12"/>
      <c r="AVX39" s="12"/>
      <c r="AVY39" s="12"/>
      <c r="AVZ39" s="12"/>
      <c r="AWA39" s="12"/>
      <c r="AWB39" s="12"/>
      <c r="AWC39" s="12"/>
      <c r="AWD39" s="12"/>
      <c r="AWE39" s="12"/>
      <c r="AWF39" s="12"/>
      <c r="AWG39" s="12"/>
      <c r="AWH39" s="12"/>
      <c r="AWI39" s="12"/>
      <c r="AWJ39" s="12"/>
      <c r="AWK39" s="12"/>
      <c r="AWL39" s="12"/>
      <c r="AWM39" s="12"/>
      <c r="AWN39" s="12"/>
      <c r="AWO39" s="12"/>
      <c r="AWP39" s="12"/>
      <c r="AWQ39" s="12"/>
      <c r="AWR39" s="12"/>
      <c r="AWS39" s="12"/>
      <c r="AWT39" s="12"/>
      <c r="AWU39" s="12"/>
      <c r="AWV39" s="12"/>
      <c r="AWW39" s="12"/>
      <c r="AWX39" s="12"/>
      <c r="AWY39" s="12"/>
      <c r="AWZ39" s="12"/>
      <c r="AXA39" s="12"/>
      <c r="AXB39" s="12"/>
      <c r="AXC39" s="12"/>
      <c r="AXD39" s="12"/>
      <c r="AXE39" s="12"/>
      <c r="AXF39" s="12"/>
      <c r="AXG39" s="12"/>
      <c r="AXH39" s="12"/>
      <c r="AXI39" s="12"/>
      <c r="AXJ39" s="12"/>
      <c r="AXK39" s="12"/>
      <c r="AXL39" s="12"/>
      <c r="AXM39" s="12"/>
      <c r="AXN39" s="12"/>
      <c r="AXO39" s="12"/>
      <c r="AXP39" s="12"/>
      <c r="AXQ39" s="12"/>
      <c r="AXR39" s="12"/>
      <c r="AXS39" s="12"/>
      <c r="AXT39" s="12"/>
      <c r="AXU39" s="12"/>
      <c r="AXV39" s="12"/>
      <c r="AXW39" s="12"/>
      <c r="AXX39" s="12"/>
      <c r="AXY39" s="12"/>
      <c r="AXZ39" s="12"/>
      <c r="AYA39" s="12"/>
      <c r="AYB39" s="12"/>
      <c r="AYC39" s="12"/>
      <c r="AYD39" s="12"/>
      <c r="AYE39" s="12"/>
      <c r="AYF39" s="12"/>
      <c r="AYG39" s="12"/>
      <c r="AYH39" s="12"/>
      <c r="AYI39" s="12"/>
      <c r="AYJ39" s="12"/>
      <c r="AYK39" s="12"/>
      <c r="AYL39" s="12"/>
      <c r="AYM39" s="12"/>
      <c r="AYN39" s="12"/>
      <c r="AYO39" s="12"/>
      <c r="AYP39" s="12"/>
      <c r="AYQ39" s="12"/>
      <c r="AYR39" s="12"/>
      <c r="AYS39" s="12"/>
      <c r="AYT39" s="12"/>
      <c r="AYU39" s="12"/>
      <c r="AYV39" s="12"/>
      <c r="AYW39" s="12"/>
      <c r="AYX39" s="12"/>
      <c r="AYY39" s="12"/>
      <c r="AYZ39" s="12"/>
      <c r="AZA39" s="12"/>
      <c r="AZB39" s="12"/>
      <c r="AZC39" s="12"/>
      <c r="AZD39" s="12"/>
      <c r="AZE39" s="12"/>
      <c r="AZF39" s="12"/>
      <c r="AZG39" s="12"/>
      <c r="AZH39" s="12"/>
      <c r="AZI39" s="12"/>
      <c r="AZJ39" s="12"/>
      <c r="AZK39" s="12"/>
      <c r="AZL39" s="12"/>
      <c r="AZM39" s="12"/>
      <c r="AZN39" s="12"/>
      <c r="AZO39" s="12"/>
      <c r="AZP39" s="12"/>
      <c r="AZQ39" s="12"/>
      <c r="AZR39" s="12"/>
      <c r="AZS39" s="12"/>
      <c r="AZT39" s="12"/>
      <c r="AZU39" s="12"/>
      <c r="AZV39" s="12"/>
      <c r="AZW39" s="12"/>
      <c r="AZX39" s="12"/>
      <c r="AZY39" s="12"/>
      <c r="AZZ39" s="12"/>
      <c r="BAA39" s="12"/>
      <c r="BAB39" s="12"/>
      <c r="BAC39" s="12"/>
      <c r="BAD39" s="12"/>
      <c r="BAE39" s="12"/>
      <c r="BAF39" s="12"/>
      <c r="BAG39" s="12"/>
      <c r="BAH39" s="12"/>
      <c r="BAI39" s="12"/>
      <c r="BAJ39" s="12"/>
      <c r="BAK39" s="12"/>
      <c r="BAL39" s="12"/>
      <c r="BAM39" s="12"/>
      <c r="BAN39" s="12"/>
      <c r="BAO39" s="12"/>
      <c r="BAP39" s="12"/>
      <c r="BAQ39" s="12"/>
      <c r="BAR39" s="12"/>
      <c r="BAS39" s="12"/>
      <c r="BAT39" s="12"/>
      <c r="BAU39" s="12"/>
      <c r="BAV39" s="12"/>
      <c r="BAW39" s="12"/>
      <c r="BAX39" s="12"/>
      <c r="BAY39" s="12"/>
      <c r="BAZ39" s="12"/>
      <c r="BBA39" s="12"/>
      <c r="BBB39" s="12"/>
      <c r="BBC39" s="12"/>
      <c r="BBD39" s="12"/>
      <c r="BBE39" s="12"/>
      <c r="BBF39" s="12"/>
      <c r="BBG39" s="12"/>
      <c r="BBH39" s="12"/>
      <c r="BBI39" s="12"/>
      <c r="BBJ39" s="12"/>
      <c r="BBK39" s="12"/>
      <c r="BBL39" s="12"/>
      <c r="BBM39" s="12"/>
      <c r="BBN39" s="12"/>
      <c r="BBO39" s="12"/>
      <c r="BBP39" s="12"/>
      <c r="BBQ39" s="12"/>
      <c r="BBR39" s="12"/>
      <c r="BBS39" s="12"/>
      <c r="BBT39" s="12"/>
      <c r="BBU39" s="12"/>
      <c r="BBV39" s="12"/>
      <c r="BBW39" s="12"/>
      <c r="BBX39" s="12"/>
      <c r="BBY39" s="12"/>
      <c r="BBZ39" s="12"/>
      <c r="BCA39" s="12"/>
      <c r="BCB39" s="12"/>
      <c r="BCC39" s="12"/>
      <c r="BCD39" s="12"/>
      <c r="BCE39" s="12"/>
      <c r="BCF39" s="12"/>
      <c r="BCG39" s="12"/>
      <c r="BCH39" s="12"/>
      <c r="BCI39" s="12"/>
      <c r="BCJ39" s="12"/>
      <c r="BCK39" s="12"/>
      <c r="BCL39" s="12"/>
      <c r="BCM39" s="12"/>
      <c r="BCN39" s="12"/>
      <c r="BCO39" s="12"/>
      <c r="BCP39" s="12"/>
      <c r="BCQ39" s="12"/>
      <c r="BCR39" s="12"/>
      <c r="BCS39" s="12"/>
      <c r="BCT39" s="12"/>
      <c r="BCU39" s="12"/>
      <c r="BCV39" s="12"/>
      <c r="BCW39" s="12"/>
      <c r="BCX39" s="12"/>
      <c r="BCY39" s="12"/>
      <c r="BCZ39" s="12"/>
      <c r="BDA39" s="12"/>
      <c r="BDB39" s="12"/>
      <c r="BDC39" s="12"/>
      <c r="BDD39" s="12"/>
      <c r="BDE39" s="12"/>
      <c r="BDF39" s="12"/>
      <c r="BDG39" s="12"/>
      <c r="BDH39" s="12"/>
      <c r="BDI39" s="12"/>
      <c r="BDJ39" s="12"/>
      <c r="BDK39" s="12"/>
      <c r="BDL39" s="12"/>
      <c r="BDM39" s="12"/>
      <c r="BDN39" s="12"/>
      <c r="BDO39" s="12"/>
      <c r="BDP39" s="12"/>
      <c r="BDQ39" s="12"/>
      <c r="BDR39" s="12"/>
      <c r="BDS39" s="12"/>
      <c r="BDT39" s="12"/>
      <c r="BDU39" s="12"/>
      <c r="BDV39" s="12"/>
      <c r="BDW39" s="12"/>
      <c r="BDX39" s="12"/>
      <c r="BDY39" s="12"/>
      <c r="BDZ39" s="12"/>
      <c r="BEA39" s="12"/>
      <c r="BEB39" s="12"/>
      <c r="BEC39" s="12"/>
      <c r="BED39" s="12"/>
      <c r="BEE39" s="12"/>
      <c r="BEF39" s="12"/>
      <c r="BEG39" s="12"/>
      <c r="BEH39" s="12"/>
      <c r="BEI39" s="12"/>
      <c r="BEJ39" s="12"/>
      <c r="BEK39" s="12"/>
      <c r="BEL39" s="12"/>
      <c r="BEM39" s="12"/>
      <c r="BEN39" s="12"/>
      <c r="BEO39" s="12"/>
      <c r="BEP39" s="12"/>
      <c r="BEQ39" s="12"/>
      <c r="BER39" s="12"/>
      <c r="BES39" s="12"/>
      <c r="BET39" s="12"/>
      <c r="BEU39" s="12"/>
      <c r="BEV39" s="12"/>
      <c r="BEW39" s="12"/>
      <c r="BEX39" s="12"/>
      <c r="BEY39" s="12"/>
      <c r="BEZ39" s="12"/>
      <c r="BFA39" s="12"/>
      <c r="BFB39" s="12"/>
      <c r="BFC39" s="12"/>
      <c r="BFD39" s="12"/>
      <c r="BFE39" s="12"/>
      <c r="BFF39" s="12"/>
      <c r="BFG39" s="12"/>
      <c r="BFH39" s="12"/>
      <c r="BFI39" s="12"/>
      <c r="BFJ39" s="12"/>
      <c r="BFK39" s="12"/>
      <c r="BFL39" s="12"/>
      <c r="BFM39" s="12"/>
      <c r="BFN39" s="12"/>
      <c r="BFO39" s="12"/>
      <c r="BFP39" s="12"/>
      <c r="BFQ39" s="12"/>
      <c r="BFR39" s="12"/>
      <c r="BFS39" s="12"/>
      <c r="BFT39" s="12"/>
      <c r="BFU39" s="12"/>
      <c r="BFV39" s="12"/>
      <c r="BFW39" s="12"/>
      <c r="BFX39" s="12"/>
      <c r="BFY39" s="12"/>
      <c r="BFZ39" s="12"/>
      <c r="BGA39" s="12"/>
      <c r="BGB39" s="12"/>
      <c r="BGC39" s="12"/>
      <c r="BGD39" s="12"/>
      <c r="BGE39" s="12"/>
      <c r="BGF39" s="12"/>
      <c r="BGG39" s="12"/>
      <c r="BGH39" s="12"/>
      <c r="BGI39" s="12"/>
      <c r="BGJ39" s="12"/>
      <c r="BGK39" s="12"/>
      <c r="BGL39" s="12"/>
      <c r="BGM39" s="12"/>
      <c r="BGN39" s="12"/>
      <c r="BGO39" s="12"/>
      <c r="BGP39" s="12"/>
      <c r="BGQ39" s="12"/>
      <c r="BGR39" s="12"/>
      <c r="BGS39" s="12"/>
      <c r="BGT39" s="12"/>
      <c r="BGU39" s="12"/>
      <c r="BGV39" s="12"/>
      <c r="BGW39" s="12"/>
      <c r="BGX39" s="12"/>
      <c r="BGY39" s="12"/>
      <c r="BGZ39" s="12"/>
      <c r="BHA39" s="12"/>
      <c r="BHB39" s="12"/>
      <c r="BHC39" s="12"/>
      <c r="BHD39" s="12"/>
      <c r="BHE39" s="12"/>
      <c r="BHF39" s="12"/>
      <c r="BHG39" s="12"/>
      <c r="BHH39" s="12"/>
      <c r="BHI39" s="12"/>
      <c r="BHJ39" s="12"/>
      <c r="BHK39" s="12"/>
      <c r="BHL39" s="12"/>
      <c r="BHM39" s="12"/>
      <c r="BHN39" s="12"/>
      <c r="BHO39" s="12"/>
      <c r="BHP39" s="12"/>
      <c r="BHQ39" s="12"/>
      <c r="BHR39" s="12"/>
      <c r="BHS39" s="12"/>
      <c r="BHT39" s="12"/>
      <c r="BHU39" s="12"/>
      <c r="BHV39" s="12"/>
      <c r="BHW39" s="12"/>
      <c r="BHX39" s="12"/>
      <c r="BHY39" s="12"/>
      <c r="BHZ39" s="12"/>
      <c r="BIA39" s="12"/>
      <c r="BIB39" s="12"/>
      <c r="BIC39" s="12"/>
      <c r="BID39" s="12"/>
      <c r="BIE39" s="12"/>
      <c r="BIF39" s="12"/>
      <c r="BIG39" s="12"/>
      <c r="BIH39" s="12"/>
      <c r="BII39" s="12"/>
      <c r="BIJ39" s="12"/>
      <c r="BIK39" s="12"/>
      <c r="BIL39" s="12"/>
      <c r="BIM39" s="12"/>
      <c r="BIN39" s="12"/>
      <c r="BIO39" s="12"/>
      <c r="BIP39" s="12"/>
      <c r="BIQ39" s="12"/>
      <c r="BIR39" s="12"/>
      <c r="BIS39" s="12"/>
      <c r="BIT39" s="12"/>
      <c r="BIU39" s="12"/>
      <c r="BIV39" s="12"/>
      <c r="BIW39" s="12"/>
      <c r="BIX39" s="12"/>
      <c r="BIY39" s="12"/>
      <c r="BIZ39" s="12"/>
      <c r="BJA39" s="12"/>
      <c r="BJB39" s="12"/>
      <c r="BJC39" s="12"/>
      <c r="BJD39" s="12"/>
      <c r="BJE39" s="12"/>
      <c r="BJF39" s="12"/>
      <c r="BJG39" s="12"/>
      <c r="BJH39" s="12"/>
      <c r="BJI39" s="12"/>
      <c r="BJJ39" s="12"/>
      <c r="BJK39" s="12"/>
      <c r="BJL39" s="12"/>
      <c r="BJM39" s="12"/>
      <c r="BJN39" s="12"/>
      <c r="BJO39" s="12"/>
      <c r="BJP39" s="12"/>
      <c r="BJQ39" s="12"/>
      <c r="BJR39" s="12"/>
      <c r="BJS39" s="12"/>
      <c r="BJT39" s="12"/>
      <c r="BJU39" s="12"/>
      <c r="BJV39" s="12"/>
      <c r="BJW39" s="12"/>
      <c r="BJX39" s="12"/>
      <c r="BJY39" s="12"/>
      <c r="BJZ39" s="12"/>
      <c r="BKA39" s="12"/>
      <c r="BKB39" s="12"/>
      <c r="BKC39" s="12"/>
      <c r="BKD39" s="12"/>
      <c r="BKE39" s="12"/>
      <c r="BKF39" s="12"/>
      <c r="BKG39" s="12"/>
      <c r="BKH39" s="12"/>
      <c r="BKI39" s="12"/>
      <c r="BKJ39" s="12"/>
      <c r="BKK39" s="12"/>
      <c r="BKL39" s="12"/>
      <c r="BKM39" s="12"/>
      <c r="BKN39" s="12"/>
      <c r="BKO39" s="12"/>
      <c r="BKP39" s="12"/>
      <c r="BKQ39" s="12"/>
      <c r="BKR39" s="12"/>
      <c r="BKS39" s="12"/>
      <c r="BKT39" s="12"/>
      <c r="BKU39" s="12"/>
      <c r="BKV39" s="12"/>
      <c r="BKW39" s="12"/>
      <c r="BKX39" s="12"/>
      <c r="BKY39" s="12"/>
      <c r="BKZ39" s="12"/>
      <c r="BLA39" s="12"/>
      <c r="BLB39" s="12"/>
      <c r="BLC39" s="12"/>
      <c r="BLD39" s="12"/>
      <c r="BLE39" s="12"/>
      <c r="BLF39" s="12"/>
      <c r="BLG39" s="12"/>
      <c r="BLH39" s="12"/>
      <c r="BLI39" s="12"/>
      <c r="BLJ39" s="12"/>
      <c r="BLK39" s="12"/>
      <c r="BLL39" s="12"/>
      <c r="BLM39" s="12"/>
      <c r="BLN39" s="12"/>
      <c r="BLO39" s="12"/>
      <c r="BLP39" s="12"/>
      <c r="BLQ39" s="12"/>
      <c r="BLR39" s="12"/>
      <c r="BLS39" s="12"/>
      <c r="BLT39" s="12"/>
      <c r="BLU39" s="12"/>
      <c r="BLV39" s="12"/>
      <c r="BLW39" s="12"/>
      <c r="BLX39" s="12"/>
      <c r="BLY39" s="12"/>
      <c r="BLZ39" s="12"/>
      <c r="BMA39" s="12"/>
      <c r="BMB39" s="12"/>
      <c r="BMC39" s="12"/>
      <c r="BMD39" s="12"/>
      <c r="BME39" s="12"/>
      <c r="BMF39" s="12"/>
      <c r="BMG39" s="12"/>
      <c r="BMH39" s="12"/>
      <c r="BMI39" s="12"/>
      <c r="BMJ39" s="12"/>
      <c r="BMK39" s="12"/>
      <c r="BML39" s="12"/>
      <c r="BMM39" s="12"/>
      <c r="BMN39" s="12"/>
      <c r="BMO39" s="12"/>
      <c r="BMP39" s="12"/>
      <c r="BMQ39" s="12"/>
      <c r="BMR39" s="12"/>
      <c r="BMS39" s="12"/>
      <c r="BMT39" s="12"/>
      <c r="BMU39" s="12"/>
      <c r="BMV39" s="12"/>
      <c r="BMW39" s="12"/>
      <c r="BMX39" s="12"/>
      <c r="BMY39" s="12"/>
      <c r="BMZ39" s="12"/>
      <c r="BNA39" s="12"/>
      <c r="BNB39" s="12"/>
      <c r="BNC39" s="12"/>
      <c r="BND39" s="12"/>
      <c r="BNE39" s="12"/>
      <c r="BNF39" s="12"/>
      <c r="BNG39" s="12"/>
      <c r="BNH39" s="12"/>
      <c r="BNI39" s="12"/>
      <c r="BNJ39" s="12"/>
      <c r="BNK39" s="12"/>
      <c r="BNL39" s="12"/>
      <c r="BNM39" s="12"/>
      <c r="BNN39" s="12"/>
      <c r="BNO39" s="12"/>
      <c r="BNP39" s="12"/>
      <c r="BNQ39" s="12"/>
      <c r="BNR39" s="12"/>
      <c r="BNS39" s="12"/>
      <c r="BNT39" s="12"/>
      <c r="BNU39" s="12"/>
      <c r="BNV39" s="12"/>
      <c r="BNW39" s="12"/>
      <c r="BNX39" s="12"/>
      <c r="BNY39" s="12"/>
      <c r="BNZ39" s="12"/>
      <c r="BOA39" s="12"/>
      <c r="BOB39" s="12"/>
      <c r="BOC39" s="12"/>
      <c r="BOD39" s="12"/>
      <c r="BOE39" s="12"/>
      <c r="BOF39" s="12"/>
      <c r="BOG39" s="12"/>
      <c r="BOH39" s="12"/>
      <c r="BOI39" s="12"/>
      <c r="BOJ39" s="12"/>
      <c r="BOK39" s="12"/>
      <c r="BOL39" s="12"/>
      <c r="BOM39" s="12"/>
      <c r="BON39" s="12"/>
      <c r="BOO39" s="12"/>
      <c r="BOP39" s="12"/>
      <c r="BOQ39" s="12"/>
      <c r="BOR39" s="12"/>
      <c r="BOS39" s="12"/>
      <c r="BOT39" s="12"/>
      <c r="BOU39" s="12"/>
      <c r="BOV39" s="12"/>
      <c r="BOW39" s="12"/>
      <c r="BOX39" s="12"/>
      <c r="BOY39" s="12"/>
      <c r="BOZ39" s="12"/>
      <c r="BPA39" s="12"/>
      <c r="BPB39" s="12"/>
      <c r="BPC39" s="12"/>
      <c r="BPD39" s="12"/>
      <c r="BPE39" s="12"/>
      <c r="BPF39" s="12"/>
      <c r="BPG39" s="12"/>
      <c r="BPH39" s="12"/>
      <c r="BPI39" s="12"/>
      <c r="BPJ39" s="12"/>
      <c r="BPK39" s="12"/>
      <c r="BPL39" s="12"/>
      <c r="BPM39" s="12"/>
      <c r="BPN39" s="12"/>
      <c r="BPO39" s="12"/>
      <c r="BPP39" s="12"/>
      <c r="BPQ39" s="12"/>
      <c r="BPR39" s="12"/>
      <c r="BPS39" s="12"/>
      <c r="BPT39" s="12"/>
      <c r="BPU39" s="12"/>
      <c r="BPV39" s="12"/>
      <c r="BPW39" s="12"/>
      <c r="BPX39" s="12"/>
      <c r="BPY39" s="12"/>
      <c r="BPZ39" s="12"/>
      <c r="BQA39" s="12"/>
      <c r="BQB39" s="12"/>
      <c r="BQC39" s="12"/>
      <c r="BQD39" s="12"/>
      <c r="BQE39" s="12"/>
      <c r="BQF39" s="12"/>
      <c r="BQG39" s="12"/>
      <c r="BQH39" s="12"/>
      <c r="BQI39" s="12"/>
      <c r="BQJ39" s="12"/>
      <c r="BQK39" s="12"/>
      <c r="BQL39" s="12"/>
      <c r="BQM39" s="12"/>
      <c r="BQN39" s="12"/>
      <c r="BQO39" s="12"/>
      <c r="BQP39" s="12"/>
      <c r="BQQ39" s="12"/>
      <c r="BQR39" s="12"/>
      <c r="BQS39" s="12"/>
      <c r="BQT39" s="12"/>
      <c r="BQU39" s="12"/>
      <c r="BQV39" s="12"/>
      <c r="BQW39" s="12"/>
      <c r="BQX39" s="12"/>
      <c r="BQY39" s="12"/>
      <c r="BQZ39" s="12"/>
      <c r="BRA39" s="12"/>
      <c r="BRB39" s="12"/>
      <c r="BRC39" s="12"/>
      <c r="BRD39" s="12"/>
      <c r="BRE39" s="12"/>
      <c r="BRF39" s="12"/>
      <c r="BRG39" s="12"/>
      <c r="BRH39" s="12"/>
      <c r="BRI39" s="12"/>
      <c r="BRJ39" s="12"/>
      <c r="BRK39" s="12"/>
      <c r="BRL39" s="12"/>
      <c r="BRM39" s="12"/>
      <c r="BRN39" s="12"/>
      <c r="BRO39" s="12"/>
      <c r="BRP39" s="12"/>
      <c r="BRQ39" s="12"/>
      <c r="BRR39" s="12"/>
      <c r="BRS39" s="12"/>
      <c r="BRT39" s="12"/>
      <c r="BRU39" s="12"/>
      <c r="BRV39" s="12"/>
      <c r="BRW39" s="12"/>
      <c r="BRX39" s="12"/>
      <c r="BRY39" s="12"/>
      <c r="BRZ39" s="12"/>
      <c r="BSA39" s="12"/>
      <c r="BSB39" s="12"/>
      <c r="BSC39" s="12"/>
      <c r="BSD39" s="12"/>
      <c r="BSE39" s="12"/>
      <c r="BSF39" s="12"/>
      <c r="BSG39" s="12"/>
      <c r="BSH39" s="12"/>
      <c r="BSI39" s="12"/>
      <c r="BSJ39" s="12"/>
      <c r="BSK39" s="12"/>
      <c r="BSL39" s="12"/>
      <c r="BSM39" s="12"/>
      <c r="BSN39" s="12"/>
      <c r="BSO39" s="12"/>
      <c r="BSP39" s="12"/>
      <c r="BSQ39" s="12"/>
      <c r="BSR39" s="12"/>
      <c r="BSS39" s="12"/>
      <c r="BST39" s="12"/>
      <c r="BSU39" s="12"/>
      <c r="BSV39" s="12"/>
      <c r="BSW39" s="12"/>
      <c r="BSX39" s="12"/>
      <c r="BSY39" s="12"/>
      <c r="BSZ39" s="12"/>
      <c r="BTA39" s="12"/>
      <c r="BTB39" s="12"/>
      <c r="BTC39" s="12"/>
      <c r="BTD39" s="12"/>
      <c r="BTE39" s="12"/>
      <c r="BTF39" s="12"/>
      <c r="BTG39" s="12"/>
      <c r="BTH39" s="12"/>
      <c r="BTI39" s="12"/>
      <c r="BTJ39" s="12"/>
      <c r="BTK39" s="12"/>
      <c r="BTL39" s="12"/>
      <c r="BTM39" s="12"/>
      <c r="BTN39" s="12"/>
      <c r="BTO39" s="12"/>
      <c r="BTP39" s="12"/>
      <c r="BTQ39" s="12"/>
      <c r="BTR39" s="12"/>
      <c r="BTS39" s="12"/>
      <c r="BTT39" s="12"/>
      <c r="BTU39" s="12"/>
      <c r="BTV39" s="12"/>
      <c r="BTW39" s="12"/>
      <c r="BTX39" s="12"/>
      <c r="BTY39" s="12"/>
      <c r="BTZ39" s="12"/>
      <c r="BUA39" s="12"/>
      <c r="BUB39" s="12"/>
      <c r="BUC39" s="12"/>
      <c r="BUD39" s="12"/>
      <c r="BUE39" s="12"/>
      <c r="BUF39" s="12"/>
      <c r="BUG39" s="12"/>
      <c r="BUH39" s="12"/>
      <c r="BUI39" s="12"/>
      <c r="BUJ39" s="12"/>
      <c r="BUK39" s="12"/>
      <c r="BUL39" s="12"/>
      <c r="BUM39" s="12"/>
      <c r="BUN39" s="12"/>
      <c r="BUO39" s="12"/>
      <c r="BUP39" s="12"/>
      <c r="BUQ39" s="12"/>
      <c r="BUR39" s="12"/>
      <c r="BUS39" s="12"/>
      <c r="BUT39" s="12"/>
      <c r="BUU39" s="12"/>
      <c r="BUV39" s="12"/>
      <c r="BUW39" s="12"/>
      <c r="BUX39" s="12"/>
      <c r="BUY39" s="12"/>
      <c r="BUZ39" s="12"/>
      <c r="BVA39" s="12"/>
      <c r="BVB39" s="12"/>
      <c r="BVC39" s="12"/>
      <c r="BVD39" s="12"/>
      <c r="BVE39" s="12"/>
      <c r="BVF39" s="12"/>
      <c r="BVG39" s="12"/>
      <c r="BVH39" s="12"/>
      <c r="BVI39" s="12"/>
      <c r="BVJ39" s="12"/>
      <c r="BVK39" s="12"/>
      <c r="BVL39" s="12"/>
      <c r="BVM39" s="12"/>
      <c r="BVN39" s="12"/>
      <c r="BVO39" s="12"/>
      <c r="BVP39" s="12"/>
      <c r="BVQ39" s="12"/>
      <c r="BVR39" s="12"/>
      <c r="BVS39" s="12"/>
      <c r="BVT39" s="12"/>
      <c r="BVU39" s="12"/>
      <c r="BVV39" s="12"/>
      <c r="BVW39" s="12"/>
      <c r="BVX39" s="12"/>
      <c r="BVY39" s="12"/>
      <c r="BVZ39" s="12"/>
      <c r="BWA39" s="12"/>
      <c r="BWB39" s="12"/>
      <c r="BWC39" s="12"/>
      <c r="BWD39" s="12"/>
      <c r="BWE39" s="12"/>
      <c r="BWF39" s="12"/>
      <c r="BWG39" s="12"/>
      <c r="BWH39" s="12"/>
      <c r="BWI39" s="12"/>
      <c r="BWJ39" s="12"/>
      <c r="BWK39" s="12"/>
      <c r="BWL39" s="12"/>
      <c r="BWM39" s="12"/>
      <c r="BWN39" s="12"/>
      <c r="BWO39" s="12"/>
      <c r="BWP39" s="12"/>
      <c r="BWQ39" s="12"/>
      <c r="BWR39" s="12"/>
      <c r="BWS39" s="12"/>
      <c r="BWT39" s="12"/>
      <c r="BWU39" s="12"/>
      <c r="BWV39" s="12"/>
      <c r="BWW39" s="12"/>
      <c r="BWX39" s="12"/>
      <c r="BWY39" s="12"/>
      <c r="BWZ39" s="12"/>
      <c r="BXA39" s="12"/>
      <c r="BXB39" s="12"/>
      <c r="BXC39" s="12"/>
      <c r="BXD39" s="12"/>
      <c r="BXE39" s="12"/>
      <c r="BXF39" s="12"/>
      <c r="BXG39" s="12"/>
      <c r="BXH39" s="12"/>
      <c r="BXI39" s="12"/>
      <c r="BXJ39" s="12"/>
      <c r="BXK39" s="12"/>
      <c r="BXL39" s="12"/>
      <c r="BXM39" s="12"/>
      <c r="BXN39" s="12"/>
      <c r="BXO39" s="12"/>
      <c r="BXP39" s="12"/>
      <c r="BXQ39" s="12"/>
      <c r="BXR39" s="12"/>
      <c r="BXS39" s="12"/>
      <c r="BXT39" s="12"/>
      <c r="BXU39" s="12"/>
      <c r="BXV39" s="12"/>
      <c r="BXW39" s="12"/>
      <c r="BXX39" s="12"/>
      <c r="BXY39" s="12"/>
      <c r="BXZ39" s="12"/>
      <c r="BYA39" s="12"/>
      <c r="BYB39" s="12"/>
      <c r="BYC39" s="12"/>
      <c r="BYD39" s="12"/>
      <c r="BYE39" s="12"/>
      <c r="BYF39" s="12"/>
      <c r="BYG39" s="12"/>
      <c r="BYH39" s="12"/>
      <c r="BYI39" s="12"/>
      <c r="BYJ39" s="12"/>
      <c r="BYK39" s="12"/>
      <c r="BYL39" s="12"/>
      <c r="BYM39" s="12"/>
      <c r="BYN39" s="12"/>
      <c r="BYO39" s="12"/>
      <c r="BYP39" s="12"/>
      <c r="BYQ39" s="12"/>
      <c r="BYR39" s="12"/>
      <c r="BYS39" s="12"/>
      <c r="BYT39" s="12"/>
      <c r="BYU39" s="12"/>
      <c r="BYV39" s="12"/>
      <c r="BYW39" s="12"/>
      <c r="BYX39" s="12"/>
      <c r="BYY39" s="12"/>
      <c r="BYZ39" s="12"/>
      <c r="BZA39" s="12"/>
      <c r="BZB39" s="12"/>
      <c r="BZC39" s="12"/>
      <c r="BZD39" s="12"/>
      <c r="BZE39" s="12"/>
      <c r="BZF39" s="12"/>
      <c r="BZG39" s="12"/>
      <c r="BZH39" s="12"/>
      <c r="BZI39" s="12"/>
      <c r="BZJ39" s="12"/>
      <c r="BZK39" s="12"/>
      <c r="BZL39" s="12"/>
      <c r="BZM39" s="12"/>
      <c r="BZN39" s="12"/>
      <c r="BZO39" s="12"/>
      <c r="BZP39" s="12"/>
      <c r="BZQ39" s="12"/>
      <c r="BZR39" s="12"/>
      <c r="BZS39" s="12"/>
      <c r="BZT39" s="12"/>
      <c r="BZU39" s="12"/>
      <c r="BZV39" s="12"/>
      <c r="BZW39" s="12"/>
      <c r="BZX39" s="12"/>
      <c r="BZY39" s="12"/>
      <c r="BZZ39" s="12"/>
      <c r="CAA39" s="12"/>
      <c r="CAB39" s="12"/>
      <c r="CAC39" s="12"/>
      <c r="CAD39" s="12"/>
      <c r="CAE39" s="12"/>
      <c r="CAF39" s="12"/>
      <c r="CAG39" s="12"/>
      <c r="CAH39" s="12"/>
      <c r="CAI39" s="12"/>
      <c r="CAJ39" s="12"/>
      <c r="CAK39" s="12"/>
      <c r="CAL39" s="12"/>
      <c r="CAM39" s="12"/>
      <c r="CAN39" s="12"/>
      <c r="CAO39" s="12"/>
      <c r="CAP39" s="12"/>
      <c r="CAQ39" s="12"/>
      <c r="CAR39" s="12"/>
      <c r="CAS39" s="12"/>
      <c r="CAT39" s="12"/>
      <c r="CAU39" s="12"/>
      <c r="CAV39" s="12"/>
      <c r="CAW39" s="12"/>
      <c r="CAX39" s="12"/>
      <c r="CAY39" s="12"/>
      <c r="CAZ39" s="12"/>
      <c r="CBA39" s="12"/>
      <c r="CBB39" s="12"/>
      <c r="CBC39" s="12"/>
      <c r="CBD39" s="12"/>
      <c r="CBE39" s="12"/>
      <c r="CBF39" s="12"/>
      <c r="CBG39" s="12"/>
      <c r="CBH39" s="12"/>
      <c r="CBI39" s="12"/>
      <c r="CBJ39" s="12"/>
      <c r="CBK39" s="12"/>
      <c r="CBL39" s="12"/>
      <c r="CBM39" s="12"/>
      <c r="CBN39" s="12"/>
      <c r="CBO39" s="12"/>
      <c r="CBP39" s="12"/>
      <c r="CBQ39" s="12"/>
      <c r="CBR39" s="12"/>
      <c r="CBS39" s="12"/>
      <c r="CBT39" s="12"/>
      <c r="CBU39" s="12"/>
      <c r="CBV39" s="12"/>
      <c r="CBW39" s="12"/>
      <c r="CBX39" s="12"/>
      <c r="CBY39" s="12"/>
      <c r="CBZ39" s="12"/>
      <c r="CCA39" s="12"/>
      <c r="CCB39" s="12"/>
      <c r="CCC39" s="12"/>
      <c r="CCD39" s="12"/>
      <c r="CCE39" s="12"/>
      <c r="CCF39" s="12"/>
      <c r="CCG39" s="12"/>
      <c r="CCH39" s="12"/>
      <c r="CCI39" s="12"/>
      <c r="CCJ39" s="12"/>
      <c r="CCK39" s="12"/>
      <c r="CCL39" s="12"/>
      <c r="CCM39" s="12"/>
      <c r="CCN39" s="12"/>
      <c r="CCO39" s="12"/>
      <c r="CCP39" s="12"/>
      <c r="CCQ39" s="12"/>
      <c r="CCR39" s="12"/>
      <c r="CCS39" s="12"/>
      <c r="CCT39" s="12"/>
      <c r="CCU39" s="12"/>
      <c r="CCV39" s="12"/>
      <c r="CCW39" s="12"/>
      <c r="CCX39" s="12"/>
      <c r="CCY39" s="12"/>
      <c r="CCZ39" s="12"/>
      <c r="CDA39" s="12"/>
      <c r="CDB39" s="12"/>
      <c r="CDC39" s="12"/>
      <c r="CDD39" s="12"/>
      <c r="CDE39" s="12"/>
      <c r="CDF39" s="12"/>
      <c r="CDG39" s="12"/>
      <c r="CDH39" s="12"/>
      <c r="CDI39" s="12"/>
      <c r="CDJ39" s="12"/>
      <c r="CDK39" s="12"/>
      <c r="CDL39" s="12"/>
      <c r="CDM39" s="12"/>
      <c r="CDN39" s="12"/>
      <c r="CDO39" s="12"/>
      <c r="CDP39" s="12"/>
      <c r="CDQ39" s="12"/>
      <c r="CDR39" s="12"/>
      <c r="CDS39" s="12"/>
      <c r="CDT39" s="12"/>
      <c r="CDU39" s="12"/>
      <c r="CDV39" s="12"/>
      <c r="CDW39" s="12"/>
      <c r="CDX39" s="12"/>
      <c r="CDY39" s="12"/>
      <c r="CDZ39" s="12"/>
      <c r="CEA39" s="12"/>
      <c r="CEB39" s="12"/>
      <c r="CEC39" s="12"/>
      <c r="CED39" s="12"/>
      <c r="CEE39" s="12"/>
      <c r="CEF39" s="12"/>
      <c r="CEG39" s="12"/>
      <c r="CEH39" s="12"/>
      <c r="CEI39" s="12"/>
      <c r="CEJ39" s="12"/>
      <c r="CEK39" s="12"/>
      <c r="CEL39" s="12"/>
      <c r="CEM39" s="12"/>
      <c r="CEN39" s="12"/>
      <c r="CEO39" s="12"/>
      <c r="CEP39" s="12"/>
      <c r="CEQ39" s="12"/>
      <c r="CER39" s="12"/>
      <c r="CES39" s="12"/>
      <c r="CET39" s="12"/>
      <c r="CEU39" s="12"/>
      <c r="CEV39" s="12"/>
      <c r="CEW39" s="12"/>
      <c r="CEX39" s="12"/>
      <c r="CEY39" s="12"/>
      <c r="CEZ39" s="12"/>
      <c r="CFA39" s="12"/>
      <c r="CFB39" s="12"/>
      <c r="CFC39" s="12"/>
      <c r="CFD39" s="12"/>
      <c r="CFE39" s="12"/>
      <c r="CFF39" s="12"/>
      <c r="CFG39" s="12"/>
      <c r="CFH39" s="12"/>
      <c r="CFI39" s="12"/>
      <c r="CFJ39" s="12"/>
      <c r="CFK39" s="12"/>
      <c r="CFL39" s="12"/>
      <c r="CFM39" s="12"/>
      <c r="CFN39" s="12"/>
      <c r="CFO39" s="12"/>
      <c r="CFP39" s="12"/>
      <c r="CFQ39" s="12"/>
      <c r="CFR39" s="12"/>
      <c r="CFS39" s="12"/>
      <c r="CFT39" s="12"/>
      <c r="CFU39" s="12"/>
      <c r="CFV39" s="12"/>
      <c r="CFW39" s="12"/>
      <c r="CFX39" s="12"/>
      <c r="CFY39" s="12"/>
      <c r="CFZ39" s="12"/>
      <c r="CGA39" s="12"/>
      <c r="CGB39" s="12"/>
      <c r="CGC39" s="12"/>
      <c r="CGD39" s="12"/>
      <c r="CGE39" s="12"/>
      <c r="CGF39" s="12"/>
      <c r="CGG39" s="12"/>
      <c r="CGH39" s="12"/>
      <c r="CGI39" s="12"/>
      <c r="CGJ39" s="12"/>
      <c r="CGK39" s="12"/>
      <c r="CGL39" s="12"/>
      <c r="CGM39" s="12"/>
      <c r="CGN39" s="12"/>
      <c r="CGO39" s="12"/>
      <c r="CGP39" s="12"/>
      <c r="CGQ39" s="12"/>
      <c r="CGR39" s="12"/>
      <c r="CGS39" s="12"/>
      <c r="CGT39" s="12"/>
      <c r="CGU39" s="12"/>
      <c r="CGV39" s="12"/>
      <c r="CGW39" s="12"/>
      <c r="CGX39" s="12"/>
      <c r="CGY39" s="12"/>
      <c r="CGZ39" s="12"/>
      <c r="CHA39" s="12"/>
      <c r="CHB39" s="12"/>
      <c r="CHC39" s="12"/>
      <c r="CHD39" s="12"/>
      <c r="CHE39" s="12"/>
      <c r="CHF39" s="12"/>
      <c r="CHG39" s="12"/>
      <c r="CHH39" s="12"/>
      <c r="CHI39" s="12"/>
      <c r="CHJ39" s="12"/>
      <c r="CHK39" s="12"/>
      <c r="CHL39" s="12"/>
      <c r="CHM39" s="12"/>
      <c r="CHN39" s="12"/>
      <c r="CHO39" s="12"/>
      <c r="CHP39" s="12"/>
      <c r="CHQ39" s="12"/>
      <c r="CHR39" s="12"/>
      <c r="CHS39" s="12"/>
      <c r="CHT39" s="12"/>
      <c r="CHU39" s="12"/>
      <c r="CHV39" s="12"/>
      <c r="CHW39" s="12"/>
      <c r="CHX39" s="12"/>
      <c r="CHY39" s="12"/>
      <c r="CHZ39" s="12"/>
      <c r="CIA39" s="12"/>
      <c r="CIB39" s="12"/>
      <c r="CIC39" s="12"/>
      <c r="CID39" s="12"/>
      <c r="CIE39" s="12"/>
      <c r="CIF39" s="12"/>
      <c r="CIG39" s="12"/>
      <c r="CIH39" s="12"/>
      <c r="CII39" s="12"/>
      <c r="CIJ39" s="12"/>
      <c r="CIK39" s="12"/>
      <c r="CIL39" s="12"/>
      <c r="CIM39" s="12"/>
      <c r="CIN39" s="12"/>
      <c r="CIO39" s="12"/>
      <c r="CIP39" s="12"/>
      <c r="CIQ39" s="12"/>
      <c r="CIR39" s="12"/>
      <c r="CIS39" s="12"/>
      <c r="CIT39" s="12"/>
      <c r="CIU39" s="12"/>
      <c r="CIV39" s="12"/>
      <c r="CIW39" s="12"/>
      <c r="CIX39" s="12"/>
      <c r="CIY39" s="12"/>
      <c r="CIZ39" s="12"/>
      <c r="CJA39" s="12"/>
      <c r="CJB39" s="12"/>
      <c r="CJC39" s="12"/>
      <c r="CJD39" s="12"/>
      <c r="CJE39" s="12"/>
      <c r="CJF39" s="12"/>
      <c r="CJG39" s="12"/>
      <c r="CJH39" s="12"/>
      <c r="CJI39" s="12"/>
      <c r="CJJ39" s="12"/>
      <c r="CJK39" s="12"/>
      <c r="CJL39" s="12"/>
      <c r="CJM39" s="12"/>
      <c r="CJN39" s="12"/>
      <c r="CJO39" s="12"/>
      <c r="CJP39" s="12"/>
      <c r="CJQ39" s="12"/>
      <c r="CJR39" s="12"/>
      <c r="CJS39" s="12"/>
      <c r="CJT39" s="12"/>
      <c r="CJU39" s="12"/>
      <c r="CJV39" s="12"/>
      <c r="CJW39" s="12"/>
      <c r="CJX39" s="12"/>
      <c r="CJY39" s="12"/>
      <c r="CJZ39" s="12"/>
      <c r="CKA39" s="12"/>
      <c r="CKB39" s="12"/>
      <c r="CKC39" s="12"/>
      <c r="CKD39" s="12"/>
      <c r="CKE39" s="12"/>
      <c r="CKF39" s="12"/>
      <c r="CKG39" s="12"/>
      <c r="CKH39" s="12"/>
      <c r="CKI39" s="12"/>
      <c r="CKJ39" s="12"/>
      <c r="CKK39" s="12"/>
      <c r="CKL39" s="12"/>
      <c r="CKM39" s="12"/>
      <c r="CKN39" s="12"/>
      <c r="CKO39" s="12"/>
      <c r="CKP39" s="12"/>
      <c r="CKQ39" s="12"/>
      <c r="CKR39" s="12"/>
      <c r="CKS39" s="12"/>
      <c r="CKT39" s="12"/>
      <c r="CKU39" s="12"/>
      <c r="CKV39" s="12"/>
      <c r="CKW39" s="12"/>
      <c r="CKX39" s="12"/>
      <c r="CKY39" s="12"/>
      <c r="CKZ39" s="12"/>
      <c r="CLA39" s="12"/>
      <c r="CLB39" s="12"/>
      <c r="CLC39" s="12"/>
      <c r="CLD39" s="12"/>
      <c r="CLE39" s="12"/>
      <c r="CLF39" s="12"/>
      <c r="CLG39" s="12"/>
      <c r="CLH39" s="12"/>
      <c r="CLI39" s="12"/>
      <c r="CLJ39" s="12"/>
      <c r="CLK39" s="12"/>
      <c r="CLL39" s="12"/>
      <c r="CLM39" s="12"/>
      <c r="CLN39" s="12"/>
      <c r="CLO39" s="12"/>
      <c r="CLP39" s="12"/>
      <c r="CLQ39" s="12"/>
      <c r="CLR39" s="12"/>
      <c r="CLS39" s="12"/>
      <c r="CLT39" s="12"/>
      <c r="CLU39" s="12"/>
      <c r="CLV39" s="12"/>
      <c r="CLW39" s="12"/>
      <c r="CLX39" s="12"/>
      <c r="CLY39" s="12"/>
      <c r="CLZ39" s="12"/>
      <c r="CMA39" s="12"/>
      <c r="CMB39" s="12"/>
      <c r="CMC39" s="12"/>
      <c r="CMD39" s="12"/>
      <c r="CME39" s="12"/>
      <c r="CMF39" s="12"/>
      <c r="CMG39" s="12"/>
      <c r="CMH39" s="12"/>
      <c r="CMI39" s="12"/>
      <c r="CMJ39" s="12"/>
      <c r="CMK39" s="12"/>
      <c r="CML39" s="12"/>
      <c r="CMM39" s="12"/>
      <c r="CMN39" s="12"/>
      <c r="CMO39" s="12"/>
      <c r="CMP39" s="12"/>
      <c r="CMQ39" s="12"/>
      <c r="CMR39" s="12"/>
      <c r="CMS39" s="12"/>
      <c r="CMT39" s="12"/>
      <c r="CMU39" s="12"/>
      <c r="CMV39" s="12"/>
      <c r="CMW39" s="12"/>
      <c r="CMX39" s="12"/>
      <c r="CMY39" s="12"/>
      <c r="CMZ39" s="12"/>
      <c r="CNA39" s="12"/>
      <c r="CNB39" s="12"/>
      <c r="CNC39" s="12"/>
      <c r="CND39" s="12"/>
      <c r="CNE39" s="12"/>
      <c r="CNF39" s="12"/>
      <c r="CNG39" s="12"/>
      <c r="CNH39" s="12"/>
      <c r="CNI39" s="12"/>
      <c r="CNJ39" s="12"/>
      <c r="CNK39" s="12"/>
      <c r="CNL39" s="12"/>
      <c r="CNM39" s="12"/>
      <c r="CNN39" s="12"/>
      <c r="CNO39" s="12"/>
      <c r="CNP39" s="12"/>
      <c r="CNQ39" s="12"/>
      <c r="CNR39" s="12"/>
      <c r="CNS39" s="12"/>
      <c r="CNT39" s="12"/>
      <c r="CNU39" s="12"/>
      <c r="CNV39" s="12"/>
      <c r="CNW39" s="12"/>
      <c r="CNX39" s="12"/>
      <c r="CNY39" s="12"/>
      <c r="CNZ39" s="12"/>
      <c r="COA39" s="12"/>
      <c r="COB39" s="12"/>
      <c r="COC39" s="12"/>
      <c r="COD39" s="12"/>
      <c r="COE39" s="12"/>
      <c r="COF39" s="12"/>
      <c r="COG39" s="12"/>
      <c r="COH39" s="12"/>
      <c r="COI39" s="12"/>
      <c r="COJ39" s="12"/>
      <c r="COK39" s="12"/>
      <c r="COL39" s="12"/>
      <c r="COM39" s="12"/>
      <c r="CON39" s="12"/>
      <c r="COO39" s="12"/>
      <c r="COP39" s="12"/>
      <c r="COQ39" s="12"/>
      <c r="COR39" s="12"/>
      <c r="COS39" s="12"/>
      <c r="COT39" s="12"/>
      <c r="COU39" s="12"/>
      <c r="COV39" s="12"/>
      <c r="COW39" s="12"/>
      <c r="COX39" s="12"/>
      <c r="COY39" s="12"/>
      <c r="COZ39" s="12"/>
      <c r="CPA39" s="12"/>
      <c r="CPB39" s="12"/>
      <c r="CPC39" s="12"/>
      <c r="CPD39" s="12"/>
      <c r="CPE39" s="12"/>
      <c r="CPF39" s="12"/>
      <c r="CPG39" s="12"/>
      <c r="CPH39" s="12"/>
      <c r="CPI39" s="12"/>
      <c r="CPJ39" s="12"/>
      <c r="CPK39" s="12"/>
      <c r="CPL39" s="12"/>
      <c r="CPM39" s="12"/>
      <c r="CPN39" s="12"/>
      <c r="CPO39" s="12"/>
      <c r="CPP39" s="12"/>
      <c r="CPQ39" s="12"/>
      <c r="CPR39" s="12"/>
      <c r="CPS39" s="12"/>
      <c r="CPT39" s="12"/>
      <c r="CPU39" s="12"/>
      <c r="CPV39" s="12"/>
      <c r="CPW39" s="12"/>
      <c r="CPX39" s="12"/>
      <c r="CPY39" s="12"/>
      <c r="CPZ39" s="12"/>
      <c r="CQA39" s="12"/>
      <c r="CQB39" s="12"/>
      <c r="CQC39" s="12"/>
      <c r="CQD39" s="12"/>
      <c r="CQE39" s="12"/>
      <c r="CQF39" s="12"/>
      <c r="CQG39" s="12"/>
      <c r="CQH39" s="12"/>
      <c r="CQI39" s="12"/>
      <c r="CQJ39" s="12"/>
      <c r="CQK39" s="12"/>
      <c r="CQL39" s="12"/>
      <c r="CQM39" s="12"/>
      <c r="CQN39" s="12"/>
      <c r="CQO39" s="12"/>
      <c r="CQP39" s="12"/>
      <c r="CQQ39" s="12"/>
      <c r="CQR39" s="12"/>
      <c r="CQS39" s="12"/>
      <c r="CQT39" s="12"/>
      <c r="CQU39" s="12"/>
      <c r="CQV39" s="12"/>
      <c r="CQW39" s="12"/>
      <c r="CQX39" s="12"/>
      <c r="CQY39" s="12"/>
      <c r="CQZ39" s="12"/>
      <c r="CRA39" s="12"/>
      <c r="CRB39" s="12"/>
      <c r="CRC39" s="12"/>
      <c r="CRD39" s="12"/>
      <c r="CRE39" s="12"/>
      <c r="CRF39" s="12"/>
      <c r="CRG39" s="12"/>
      <c r="CRH39" s="12"/>
      <c r="CRI39" s="12"/>
      <c r="CRJ39" s="12"/>
      <c r="CRK39" s="12"/>
      <c r="CRL39" s="12"/>
      <c r="CRM39" s="12"/>
      <c r="CRN39" s="12"/>
      <c r="CRO39" s="12"/>
      <c r="CRP39" s="12"/>
      <c r="CRQ39" s="12"/>
      <c r="CRR39" s="12"/>
      <c r="CRS39" s="12"/>
      <c r="CRT39" s="12"/>
      <c r="CRU39" s="12"/>
      <c r="CRV39" s="12"/>
      <c r="CRW39" s="12"/>
      <c r="CRX39" s="12"/>
      <c r="CRY39" s="12"/>
      <c r="CRZ39" s="12"/>
      <c r="CSA39" s="12"/>
      <c r="CSB39" s="12"/>
      <c r="CSC39" s="12"/>
      <c r="CSD39" s="12"/>
      <c r="CSE39" s="12"/>
      <c r="CSF39" s="12"/>
      <c r="CSG39" s="12"/>
      <c r="CSH39" s="12"/>
      <c r="CSI39" s="12"/>
      <c r="CSJ39" s="12"/>
      <c r="CSK39" s="12"/>
      <c r="CSL39" s="12"/>
      <c r="CSM39" s="12"/>
      <c r="CSN39" s="12"/>
      <c r="CSO39" s="12"/>
      <c r="CSP39" s="12"/>
      <c r="CSQ39" s="12"/>
      <c r="CSR39" s="12"/>
      <c r="CSS39" s="12"/>
      <c r="CST39" s="12"/>
      <c r="CSU39" s="12"/>
      <c r="CSV39" s="12"/>
      <c r="CSW39" s="12"/>
      <c r="CSX39" s="12"/>
      <c r="CSY39" s="12"/>
      <c r="CSZ39" s="12"/>
      <c r="CTA39" s="12"/>
      <c r="CTB39" s="12"/>
      <c r="CTC39" s="12"/>
      <c r="CTD39" s="12"/>
      <c r="CTE39" s="12"/>
      <c r="CTF39" s="12"/>
      <c r="CTG39" s="12"/>
      <c r="CTH39" s="12"/>
      <c r="CTI39" s="12"/>
      <c r="CTJ39" s="12"/>
      <c r="CTK39" s="12"/>
      <c r="CTL39" s="12"/>
      <c r="CTM39" s="12"/>
      <c r="CTN39" s="12"/>
      <c r="CTO39" s="12"/>
      <c r="CTP39" s="12"/>
      <c r="CTQ39" s="12"/>
      <c r="CTR39" s="12"/>
      <c r="CTS39" s="12"/>
      <c r="CTT39" s="12"/>
      <c r="CTU39" s="12"/>
      <c r="CTV39" s="12"/>
      <c r="CTW39" s="12"/>
      <c r="CTX39" s="12"/>
      <c r="CTY39" s="12"/>
      <c r="CTZ39" s="12"/>
      <c r="CUA39" s="12"/>
      <c r="CUB39" s="12"/>
      <c r="CUC39" s="12"/>
      <c r="CUD39" s="12"/>
      <c r="CUE39" s="12"/>
      <c r="CUF39" s="12"/>
      <c r="CUG39" s="12"/>
      <c r="CUH39" s="12"/>
      <c r="CUI39" s="12"/>
      <c r="CUJ39" s="12"/>
      <c r="CUK39" s="12"/>
      <c r="CUL39" s="12"/>
      <c r="CUM39" s="12"/>
      <c r="CUN39" s="12"/>
      <c r="CUO39" s="12"/>
      <c r="CUP39" s="12"/>
      <c r="CUQ39" s="12"/>
      <c r="CUR39" s="12"/>
      <c r="CUS39" s="12"/>
      <c r="CUT39" s="12"/>
      <c r="CUU39" s="12"/>
      <c r="CUV39" s="12"/>
      <c r="CUW39" s="12"/>
      <c r="CUX39" s="12"/>
      <c r="CUY39" s="12"/>
      <c r="CUZ39" s="12"/>
      <c r="CVA39" s="12"/>
      <c r="CVB39" s="12"/>
      <c r="CVC39" s="12"/>
      <c r="CVD39" s="12"/>
      <c r="CVE39" s="12"/>
      <c r="CVF39" s="12"/>
      <c r="CVG39" s="12"/>
      <c r="CVH39" s="12"/>
      <c r="CVI39" s="12"/>
      <c r="CVJ39" s="12"/>
      <c r="CVK39" s="12"/>
      <c r="CVL39" s="12"/>
      <c r="CVM39" s="12"/>
      <c r="CVN39" s="12"/>
      <c r="CVO39" s="12"/>
      <c r="CVP39" s="12"/>
      <c r="CVQ39" s="12"/>
      <c r="CVR39" s="12"/>
      <c r="CVS39" s="12"/>
      <c r="CVT39" s="12"/>
      <c r="CVU39" s="12"/>
      <c r="CVV39" s="12"/>
      <c r="CVW39" s="12"/>
      <c r="CVX39" s="12"/>
      <c r="CVY39" s="12"/>
      <c r="CVZ39" s="12"/>
      <c r="CWA39" s="12"/>
      <c r="CWB39" s="12"/>
      <c r="CWC39" s="12"/>
      <c r="CWD39" s="12"/>
      <c r="CWE39" s="12"/>
      <c r="CWF39" s="12"/>
      <c r="CWG39" s="12"/>
      <c r="CWH39" s="12"/>
      <c r="CWI39" s="12"/>
      <c r="CWJ39" s="12"/>
      <c r="CWK39" s="12"/>
      <c r="CWL39" s="12"/>
      <c r="CWM39" s="12"/>
      <c r="CWN39" s="12"/>
      <c r="CWO39" s="12"/>
      <c r="CWP39" s="12"/>
      <c r="CWQ39" s="12"/>
      <c r="CWR39" s="12"/>
      <c r="CWS39" s="12"/>
      <c r="CWT39" s="12"/>
      <c r="CWU39" s="12"/>
      <c r="CWV39" s="12"/>
      <c r="CWW39" s="12"/>
      <c r="CWX39" s="12"/>
      <c r="CWY39" s="12"/>
      <c r="CWZ39" s="12"/>
      <c r="CXA39" s="12"/>
      <c r="CXB39" s="12"/>
      <c r="CXC39" s="12"/>
      <c r="CXD39" s="12"/>
      <c r="CXE39" s="12"/>
      <c r="CXF39" s="12"/>
      <c r="CXG39" s="12"/>
      <c r="CXH39" s="12"/>
      <c r="CXI39" s="12"/>
      <c r="CXJ39" s="12"/>
      <c r="CXK39" s="12"/>
      <c r="CXL39" s="12"/>
      <c r="CXM39" s="12"/>
      <c r="CXN39" s="12"/>
      <c r="CXO39" s="12"/>
      <c r="CXP39" s="12"/>
      <c r="CXQ39" s="12"/>
      <c r="CXR39" s="12"/>
      <c r="CXS39" s="12"/>
      <c r="CXT39" s="12"/>
      <c r="CXU39" s="12"/>
      <c r="CXV39" s="12"/>
      <c r="CXW39" s="12"/>
      <c r="CXX39" s="12"/>
      <c r="CXY39" s="12"/>
      <c r="CXZ39" s="12"/>
      <c r="CYA39" s="12"/>
      <c r="CYB39" s="12"/>
      <c r="CYC39" s="12"/>
      <c r="CYD39" s="12"/>
      <c r="CYE39" s="12"/>
      <c r="CYF39" s="12"/>
      <c r="CYG39" s="12"/>
      <c r="CYH39" s="12"/>
      <c r="CYI39" s="12"/>
      <c r="CYJ39" s="12"/>
      <c r="CYK39" s="12"/>
      <c r="CYL39" s="12"/>
      <c r="CYM39" s="12"/>
      <c r="CYN39" s="12"/>
      <c r="CYO39" s="12"/>
      <c r="CYP39" s="12"/>
      <c r="CYQ39" s="12"/>
      <c r="CYR39" s="12"/>
      <c r="CYS39" s="12"/>
      <c r="CYT39" s="12"/>
      <c r="CYU39" s="12"/>
      <c r="CYV39" s="12"/>
      <c r="CYW39" s="12"/>
      <c r="CYX39" s="12"/>
      <c r="CYY39" s="12"/>
      <c r="CYZ39" s="12"/>
      <c r="CZA39" s="12"/>
      <c r="CZB39" s="12"/>
      <c r="CZC39" s="12"/>
      <c r="CZD39" s="12"/>
      <c r="CZE39" s="12"/>
      <c r="CZF39" s="12"/>
      <c r="CZG39" s="12"/>
      <c r="CZH39" s="12"/>
      <c r="CZI39" s="12"/>
      <c r="CZJ39" s="12"/>
      <c r="CZK39" s="12"/>
      <c r="CZL39" s="12"/>
      <c r="CZM39" s="12"/>
      <c r="CZN39" s="12"/>
      <c r="CZO39" s="12"/>
      <c r="CZP39" s="12"/>
      <c r="CZQ39" s="12"/>
      <c r="CZR39" s="12"/>
      <c r="CZS39" s="12"/>
      <c r="CZT39" s="12"/>
      <c r="CZU39" s="12"/>
      <c r="CZV39" s="12"/>
      <c r="CZW39" s="12"/>
      <c r="CZX39" s="12"/>
      <c r="CZY39" s="12"/>
      <c r="CZZ39" s="12"/>
      <c r="DAA39" s="12"/>
      <c r="DAB39" s="12"/>
      <c r="DAC39" s="12"/>
      <c r="DAD39" s="12"/>
      <c r="DAE39" s="12"/>
      <c r="DAF39" s="12"/>
      <c r="DAG39" s="12"/>
      <c r="DAH39" s="12"/>
      <c r="DAI39" s="12"/>
      <c r="DAJ39" s="12"/>
      <c r="DAK39" s="12"/>
      <c r="DAL39" s="12"/>
      <c r="DAM39" s="12"/>
      <c r="DAN39" s="12"/>
      <c r="DAO39" s="12"/>
      <c r="DAP39" s="12"/>
      <c r="DAQ39" s="12"/>
      <c r="DAR39" s="12"/>
      <c r="DAS39" s="12"/>
      <c r="DAT39" s="12"/>
      <c r="DAU39" s="12"/>
      <c r="DAV39" s="12"/>
      <c r="DAW39" s="12"/>
      <c r="DAX39" s="12"/>
      <c r="DAY39" s="12"/>
      <c r="DAZ39" s="12"/>
      <c r="DBA39" s="12"/>
      <c r="DBB39" s="12"/>
      <c r="DBC39" s="12"/>
      <c r="DBD39" s="12"/>
      <c r="DBE39" s="12"/>
      <c r="DBF39" s="12"/>
      <c r="DBG39" s="12"/>
      <c r="DBH39" s="12"/>
      <c r="DBI39" s="12"/>
      <c r="DBJ39" s="12"/>
      <c r="DBK39" s="12"/>
      <c r="DBL39" s="12"/>
      <c r="DBM39" s="12"/>
    </row>
    <row r="40" spans="1:2769" s="11" customFormat="1" ht="227" customHeight="1">
      <c r="A40" s="80" t="s">
        <v>114</v>
      </c>
      <c r="B40" s="89" t="s">
        <v>396</v>
      </c>
      <c r="C40" s="80" t="s">
        <v>48</v>
      </c>
      <c r="D40" s="80" t="s">
        <v>1695</v>
      </c>
      <c r="E40" s="80" t="s">
        <v>1583</v>
      </c>
      <c r="F40" s="80" t="s">
        <v>102</v>
      </c>
      <c r="G40" s="80" t="s">
        <v>171</v>
      </c>
      <c r="H40" s="80" t="s">
        <v>1302</v>
      </c>
      <c r="I40" s="80" t="s">
        <v>199</v>
      </c>
      <c r="J40" s="80" t="s">
        <v>199</v>
      </c>
      <c r="K40" s="80" t="s">
        <v>77</v>
      </c>
      <c r="L40" s="80" t="s">
        <v>83</v>
      </c>
      <c r="M40" s="90">
        <v>42474</v>
      </c>
      <c r="N40" s="80" t="s">
        <v>95</v>
      </c>
      <c r="O40" s="80">
        <v>-25.439</v>
      </c>
      <c r="P40" s="80">
        <v>30.8184</v>
      </c>
      <c r="Q40" s="80" t="s">
        <v>1978</v>
      </c>
      <c r="R40" s="80" t="s">
        <v>199</v>
      </c>
      <c r="S40" s="80" t="s">
        <v>80</v>
      </c>
      <c r="T40" s="80" t="s">
        <v>136</v>
      </c>
      <c r="U40" s="80" t="s">
        <v>38</v>
      </c>
      <c r="V40" s="80" t="s">
        <v>127</v>
      </c>
      <c r="W40" s="80" t="s">
        <v>44</v>
      </c>
      <c r="X40" s="80" t="s">
        <v>82</v>
      </c>
      <c r="Y40" s="80" t="s">
        <v>199</v>
      </c>
      <c r="Z40" s="80" t="s">
        <v>199</v>
      </c>
      <c r="AA40" s="89" t="s">
        <v>157</v>
      </c>
      <c r="AB40" s="89" t="s">
        <v>307</v>
      </c>
      <c r="AC40" s="80" t="s">
        <v>1149</v>
      </c>
      <c r="AD40" s="80" t="s">
        <v>36</v>
      </c>
      <c r="AE40" s="80" t="s">
        <v>199</v>
      </c>
      <c r="AF40" s="80" t="s">
        <v>199</v>
      </c>
      <c r="AG40" s="80" t="s">
        <v>199</v>
      </c>
      <c r="AH40" s="80" t="s">
        <v>199</v>
      </c>
      <c r="AI40" s="80" t="s">
        <v>199</v>
      </c>
      <c r="AJ40" s="80" t="s">
        <v>199</v>
      </c>
      <c r="AK40" s="80" t="s">
        <v>199</v>
      </c>
      <c r="AL40" s="80" t="s">
        <v>77</v>
      </c>
      <c r="AM40" s="80"/>
      <c r="AN40" s="80" t="s">
        <v>22</v>
      </c>
      <c r="AO40" s="80" t="s">
        <v>83</v>
      </c>
      <c r="AP40" s="80" t="s">
        <v>137</v>
      </c>
      <c r="AQ40" s="80" t="s">
        <v>46</v>
      </c>
      <c r="AR40" s="80" t="s">
        <v>199</v>
      </c>
      <c r="AS40" s="80" t="s">
        <v>199</v>
      </c>
      <c r="AT40" s="90" t="s">
        <v>199</v>
      </c>
      <c r="AU40" s="80" t="s">
        <v>101</v>
      </c>
      <c r="AV40" s="80" t="s">
        <v>2117</v>
      </c>
      <c r="AW40" s="95" t="s">
        <v>1645</v>
      </c>
      <c r="AX40" s="80" t="s">
        <v>105</v>
      </c>
      <c r="AY40" s="80" t="s">
        <v>138</v>
      </c>
      <c r="AZ40" s="80" t="s">
        <v>543</v>
      </c>
      <c r="BA40" s="80"/>
      <c r="BB40" s="80" t="s">
        <v>94</v>
      </c>
      <c r="BC40" s="94">
        <v>42474</v>
      </c>
      <c r="BD40" s="12"/>
      <c r="BE40" s="12"/>
      <c r="BF40" s="12"/>
      <c r="BG40" s="12"/>
      <c r="BH40" s="12"/>
      <c r="BI40" s="12"/>
      <c r="BJ40" s="12"/>
      <c r="BK40" s="12"/>
      <c r="BL40" s="12"/>
      <c r="BM40" s="12"/>
      <c r="BN40" s="12"/>
      <c r="BO40" s="12"/>
      <c r="BP40" s="12"/>
      <c r="BQ40" s="12"/>
      <c r="BR40" s="12"/>
      <c r="BS40" s="12"/>
      <c r="BT40" s="12"/>
      <c r="BU40" s="12"/>
      <c r="BV40" s="12"/>
      <c r="BW40" s="12"/>
      <c r="BX40" s="12"/>
      <c r="BY40" s="12"/>
      <c r="BZ40" s="12"/>
      <c r="CA40" s="12"/>
      <c r="CB40" s="12"/>
      <c r="CC40" s="12"/>
      <c r="CD40" s="12"/>
      <c r="CE40" s="12"/>
      <c r="CF40" s="12"/>
      <c r="CG40" s="12"/>
      <c r="CH40" s="12"/>
      <c r="CI40" s="12"/>
      <c r="CJ40" s="12"/>
      <c r="CK40" s="12"/>
      <c r="CL40" s="12"/>
      <c r="CM40" s="12"/>
      <c r="CN40" s="12"/>
      <c r="CO40" s="12"/>
      <c r="CP40" s="12"/>
      <c r="CQ40" s="12"/>
      <c r="CR40" s="12"/>
      <c r="CS40" s="12"/>
      <c r="CT40" s="12"/>
      <c r="CU40" s="12"/>
      <c r="CV40" s="12"/>
      <c r="CW40" s="12"/>
      <c r="CX40" s="12"/>
      <c r="CY40" s="12"/>
      <c r="CZ40" s="12"/>
      <c r="DA40" s="12"/>
      <c r="DB40" s="12"/>
      <c r="DC40" s="12"/>
      <c r="DD40" s="12"/>
      <c r="DE40" s="12"/>
      <c r="DF40" s="12"/>
      <c r="DG40" s="12"/>
      <c r="DH40" s="12"/>
      <c r="DI40" s="12"/>
      <c r="DJ40" s="12"/>
      <c r="DK40" s="12"/>
      <c r="DL40" s="12"/>
      <c r="DM40" s="12"/>
      <c r="DN40" s="12"/>
      <c r="DO40" s="12"/>
      <c r="DP40" s="12"/>
      <c r="DQ40" s="12"/>
      <c r="DR40" s="12"/>
      <c r="DS40" s="12"/>
      <c r="DT40" s="12"/>
      <c r="DU40" s="12"/>
      <c r="DV40" s="12"/>
      <c r="DW40" s="12"/>
      <c r="DX40" s="12"/>
      <c r="DY40" s="12"/>
      <c r="DZ40" s="12"/>
      <c r="EA40" s="12"/>
      <c r="EB40" s="12"/>
      <c r="EC40" s="12"/>
      <c r="ED40" s="12"/>
      <c r="EE40" s="12"/>
      <c r="EF40" s="12"/>
      <c r="EG40" s="12"/>
      <c r="EH40" s="12"/>
      <c r="EI40" s="12"/>
      <c r="EJ40" s="12"/>
      <c r="EK40" s="12"/>
      <c r="EL40" s="12"/>
      <c r="EM40" s="12"/>
      <c r="EN40" s="12"/>
      <c r="EO40" s="12"/>
      <c r="EP40" s="12"/>
      <c r="EQ40" s="12"/>
      <c r="ER40" s="12"/>
      <c r="ES40" s="12"/>
      <c r="ET40" s="12"/>
      <c r="EU40" s="12"/>
      <c r="EV40" s="12"/>
      <c r="EW40" s="12"/>
      <c r="EX40" s="12"/>
      <c r="EY40" s="12"/>
      <c r="EZ40" s="12"/>
      <c r="FA40" s="12"/>
      <c r="FB40" s="12"/>
      <c r="FC40" s="12"/>
      <c r="FD40" s="12"/>
      <c r="FE40" s="12"/>
      <c r="FF40" s="12"/>
      <c r="FG40" s="12"/>
      <c r="FH40" s="12"/>
      <c r="FI40" s="12"/>
      <c r="FJ40" s="12"/>
      <c r="FK40" s="12"/>
      <c r="FL40" s="12"/>
      <c r="FM40" s="12"/>
      <c r="FN40" s="12"/>
      <c r="FO40" s="12"/>
      <c r="FP40" s="12"/>
      <c r="FQ40" s="12"/>
      <c r="FR40" s="12"/>
      <c r="FS40" s="12"/>
      <c r="FT40" s="12"/>
      <c r="FU40" s="12"/>
      <c r="FV40" s="12"/>
      <c r="FW40" s="12"/>
      <c r="FX40" s="12"/>
      <c r="FY40" s="12"/>
      <c r="FZ40" s="12"/>
      <c r="GA40" s="12"/>
      <c r="GB40" s="12"/>
      <c r="GC40" s="12"/>
      <c r="GD40" s="12"/>
      <c r="GE40" s="12"/>
      <c r="GF40" s="12"/>
      <c r="GG40" s="12"/>
      <c r="GH40" s="12"/>
      <c r="GI40" s="12"/>
      <c r="GJ40" s="12"/>
      <c r="GK40" s="12"/>
      <c r="GL40" s="12"/>
      <c r="GM40" s="12"/>
      <c r="GN40" s="12"/>
      <c r="GO40" s="12"/>
      <c r="GP40" s="12"/>
      <c r="GQ40" s="12"/>
      <c r="GR40" s="12"/>
      <c r="GS40" s="12"/>
      <c r="GT40" s="12"/>
      <c r="GU40" s="12"/>
      <c r="GV40" s="12"/>
      <c r="GW40" s="12"/>
      <c r="GX40" s="12"/>
      <c r="GY40" s="12"/>
      <c r="GZ40" s="12"/>
      <c r="HA40" s="12"/>
      <c r="HB40" s="12"/>
      <c r="HC40" s="12"/>
      <c r="HD40" s="12"/>
      <c r="HE40" s="12"/>
      <c r="HF40" s="12"/>
      <c r="HG40" s="12"/>
      <c r="HH40" s="12"/>
      <c r="HI40" s="12"/>
      <c r="HJ40" s="12"/>
      <c r="HK40" s="12"/>
      <c r="HL40" s="12"/>
      <c r="HM40" s="12"/>
      <c r="HN40" s="12"/>
      <c r="HO40" s="12"/>
      <c r="HP40" s="12"/>
      <c r="HQ40" s="12"/>
      <c r="HR40" s="12"/>
      <c r="HS40" s="12"/>
      <c r="HT40" s="12"/>
      <c r="HU40" s="12"/>
      <c r="HV40" s="12"/>
      <c r="HW40" s="12"/>
      <c r="HX40" s="12"/>
      <c r="HY40" s="12"/>
      <c r="HZ40" s="12"/>
      <c r="IA40" s="12"/>
      <c r="IB40" s="12"/>
      <c r="IC40" s="12"/>
      <c r="ID40" s="12"/>
      <c r="IE40" s="12"/>
      <c r="IF40" s="12"/>
      <c r="IG40" s="12"/>
      <c r="IH40" s="12"/>
      <c r="II40" s="12"/>
      <c r="IJ40" s="12"/>
      <c r="IK40" s="12"/>
      <c r="IL40" s="12"/>
      <c r="IM40" s="12"/>
      <c r="IN40" s="12"/>
      <c r="IO40" s="12"/>
      <c r="IP40" s="12"/>
      <c r="IQ40" s="12"/>
      <c r="IR40" s="12"/>
      <c r="IS40" s="12"/>
      <c r="IT40" s="12"/>
      <c r="IU40" s="12"/>
      <c r="IV40" s="12"/>
      <c r="IW40" s="12"/>
      <c r="IX40" s="12"/>
      <c r="IY40" s="12"/>
      <c r="IZ40" s="12"/>
      <c r="JA40" s="12"/>
      <c r="JB40" s="12"/>
      <c r="JC40" s="12"/>
      <c r="JD40" s="12"/>
      <c r="JE40" s="12"/>
      <c r="JF40" s="12"/>
      <c r="JG40" s="12"/>
      <c r="JH40" s="12"/>
      <c r="JI40" s="12"/>
      <c r="JJ40" s="12"/>
      <c r="JK40" s="12"/>
      <c r="JL40" s="12"/>
      <c r="JM40" s="12"/>
      <c r="JN40" s="12"/>
      <c r="JO40" s="12"/>
      <c r="JP40" s="12"/>
      <c r="JQ40" s="12"/>
      <c r="JR40" s="12"/>
      <c r="JS40" s="12"/>
      <c r="JT40" s="12"/>
      <c r="JU40" s="12"/>
      <c r="JV40" s="12"/>
      <c r="JW40" s="12"/>
      <c r="JX40" s="12"/>
      <c r="JY40" s="12"/>
      <c r="JZ40" s="12"/>
      <c r="KA40" s="12"/>
      <c r="KB40" s="12"/>
      <c r="KC40" s="12"/>
      <c r="KD40" s="12"/>
      <c r="KE40" s="12"/>
      <c r="KF40" s="12"/>
      <c r="KG40" s="12"/>
      <c r="KH40" s="12"/>
      <c r="KI40" s="12"/>
      <c r="KJ40" s="12"/>
      <c r="KK40" s="12"/>
      <c r="KL40" s="12"/>
      <c r="KM40" s="12"/>
      <c r="KN40" s="12"/>
      <c r="KO40" s="12"/>
      <c r="KP40" s="12"/>
      <c r="KQ40" s="12"/>
      <c r="KR40" s="12"/>
      <c r="KS40" s="12"/>
      <c r="KT40" s="12"/>
      <c r="KU40" s="12"/>
      <c r="KV40" s="12"/>
      <c r="KW40" s="12"/>
      <c r="KX40" s="12"/>
      <c r="KY40" s="12"/>
      <c r="KZ40" s="12"/>
      <c r="LA40" s="12"/>
      <c r="LB40" s="12"/>
      <c r="LC40" s="12"/>
      <c r="LD40" s="12"/>
      <c r="LE40" s="12"/>
      <c r="LF40" s="12"/>
      <c r="LG40" s="12"/>
      <c r="LH40" s="12"/>
      <c r="LI40" s="12"/>
      <c r="LJ40" s="12"/>
      <c r="LK40" s="12"/>
      <c r="LL40" s="12"/>
      <c r="LM40" s="12"/>
      <c r="LN40" s="12"/>
      <c r="LO40" s="12"/>
      <c r="LP40" s="12"/>
      <c r="LQ40" s="12"/>
      <c r="LR40" s="12"/>
      <c r="LS40" s="12"/>
      <c r="LT40" s="12"/>
      <c r="LU40" s="12"/>
      <c r="LV40" s="12"/>
      <c r="LW40" s="12"/>
      <c r="LX40" s="12"/>
      <c r="LY40" s="12"/>
      <c r="LZ40" s="12"/>
      <c r="MA40" s="12"/>
      <c r="MB40" s="12"/>
      <c r="MC40" s="12"/>
      <c r="MD40" s="12"/>
      <c r="ME40" s="12"/>
      <c r="MF40" s="12"/>
      <c r="MG40" s="12"/>
      <c r="MH40" s="12"/>
      <c r="MI40" s="12"/>
      <c r="MJ40" s="12"/>
      <c r="MK40" s="12"/>
      <c r="ML40" s="12"/>
      <c r="MM40" s="12"/>
      <c r="MN40" s="12"/>
      <c r="MO40" s="12"/>
      <c r="MP40" s="12"/>
      <c r="MQ40" s="12"/>
      <c r="MR40" s="12"/>
      <c r="MS40" s="12"/>
      <c r="MT40" s="12"/>
      <c r="MU40" s="12"/>
      <c r="MV40" s="12"/>
      <c r="MW40" s="12"/>
      <c r="MX40" s="12"/>
      <c r="MY40" s="12"/>
      <c r="MZ40" s="12"/>
      <c r="NA40" s="12"/>
      <c r="NB40" s="12"/>
      <c r="NC40" s="12"/>
      <c r="ND40" s="12"/>
      <c r="NE40" s="12"/>
      <c r="NF40" s="12"/>
      <c r="NG40" s="12"/>
      <c r="NH40" s="12"/>
      <c r="NI40" s="12"/>
      <c r="NJ40" s="12"/>
      <c r="NK40" s="12"/>
      <c r="NL40" s="12"/>
      <c r="NM40" s="12"/>
      <c r="NN40" s="12"/>
      <c r="NO40" s="12"/>
      <c r="NP40" s="12"/>
      <c r="NQ40" s="12"/>
      <c r="NR40" s="12"/>
      <c r="NS40" s="12"/>
      <c r="NT40" s="12"/>
      <c r="NU40" s="12"/>
      <c r="NV40" s="12"/>
      <c r="NW40" s="12"/>
      <c r="NX40" s="12"/>
      <c r="NY40" s="12"/>
      <c r="NZ40" s="12"/>
      <c r="OA40" s="12"/>
      <c r="OB40" s="12"/>
      <c r="OC40" s="12"/>
      <c r="OD40" s="12"/>
      <c r="OE40" s="12"/>
      <c r="OF40" s="12"/>
      <c r="OG40" s="12"/>
      <c r="OH40" s="12"/>
      <c r="OI40" s="12"/>
      <c r="OJ40" s="12"/>
      <c r="OK40" s="12"/>
      <c r="OL40" s="12"/>
      <c r="OM40" s="12"/>
      <c r="ON40" s="12"/>
      <c r="OO40" s="12"/>
      <c r="OP40" s="12"/>
      <c r="OQ40" s="12"/>
      <c r="OR40" s="12"/>
      <c r="OS40" s="12"/>
      <c r="OT40" s="12"/>
      <c r="OU40" s="12"/>
      <c r="OV40" s="12"/>
      <c r="OW40" s="12"/>
      <c r="OX40" s="12"/>
      <c r="OY40" s="12"/>
      <c r="OZ40" s="12"/>
      <c r="PA40" s="12"/>
      <c r="PB40" s="12"/>
      <c r="PC40" s="12"/>
      <c r="PD40" s="12"/>
      <c r="PE40" s="12"/>
      <c r="PF40" s="12"/>
      <c r="PG40" s="12"/>
      <c r="PH40" s="12"/>
      <c r="PI40" s="12"/>
      <c r="PJ40" s="12"/>
      <c r="PK40" s="12"/>
      <c r="PL40" s="12"/>
      <c r="PM40" s="12"/>
      <c r="PN40" s="12"/>
      <c r="PO40" s="12"/>
      <c r="PP40" s="12"/>
      <c r="PQ40" s="12"/>
      <c r="PR40" s="12"/>
      <c r="PS40" s="12"/>
      <c r="PT40" s="12"/>
      <c r="PU40" s="12"/>
      <c r="PV40" s="12"/>
      <c r="PW40" s="12"/>
      <c r="PX40" s="12"/>
      <c r="PY40" s="12"/>
      <c r="PZ40" s="12"/>
      <c r="QA40" s="12"/>
      <c r="QB40" s="12"/>
      <c r="QC40" s="12"/>
      <c r="QD40" s="12"/>
      <c r="QE40" s="12"/>
      <c r="QF40" s="12"/>
      <c r="QG40" s="12"/>
      <c r="QH40" s="12"/>
      <c r="QI40" s="12"/>
      <c r="QJ40" s="12"/>
      <c r="QK40" s="12"/>
      <c r="QL40" s="12"/>
      <c r="QM40" s="12"/>
      <c r="QN40" s="12"/>
      <c r="QO40" s="12"/>
      <c r="QP40" s="12"/>
      <c r="QQ40" s="12"/>
      <c r="QR40" s="12"/>
      <c r="QS40" s="12"/>
      <c r="QT40" s="12"/>
      <c r="QU40" s="12"/>
      <c r="QV40" s="12"/>
      <c r="QW40" s="12"/>
      <c r="QX40" s="12"/>
      <c r="QY40" s="12"/>
      <c r="QZ40" s="12"/>
      <c r="RA40" s="12"/>
      <c r="RB40" s="12"/>
      <c r="RC40" s="12"/>
      <c r="RD40" s="12"/>
      <c r="RE40" s="12"/>
      <c r="RF40" s="12"/>
      <c r="RG40" s="12"/>
      <c r="RH40" s="12"/>
      <c r="RI40" s="12"/>
      <c r="RJ40" s="12"/>
      <c r="RK40" s="12"/>
      <c r="RL40" s="12"/>
      <c r="RM40" s="12"/>
      <c r="RN40" s="12"/>
      <c r="RO40" s="12"/>
      <c r="RP40" s="12"/>
      <c r="RQ40" s="12"/>
      <c r="RR40" s="12"/>
      <c r="RS40" s="12"/>
      <c r="RT40" s="12"/>
      <c r="RU40" s="12"/>
      <c r="RV40" s="12"/>
      <c r="RW40" s="12"/>
      <c r="RX40" s="12"/>
      <c r="RY40" s="12"/>
      <c r="RZ40" s="12"/>
      <c r="SA40" s="12"/>
      <c r="SB40" s="12"/>
      <c r="SC40" s="12"/>
      <c r="SD40" s="12"/>
      <c r="SE40" s="12"/>
      <c r="SF40" s="12"/>
      <c r="SG40" s="12"/>
      <c r="SH40" s="12"/>
      <c r="SI40" s="12"/>
      <c r="SJ40" s="12"/>
      <c r="SK40" s="12"/>
      <c r="SL40" s="12"/>
      <c r="SM40" s="12"/>
      <c r="SN40" s="12"/>
      <c r="SO40" s="12"/>
      <c r="SP40" s="12"/>
      <c r="SQ40" s="12"/>
      <c r="SR40" s="12"/>
      <c r="SS40" s="12"/>
      <c r="ST40" s="12"/>
      <c r="SU40" s="12"/>
      <c r="SV40" s="12"/>
      <c r="SW40" s="12"/>
      <c r="SX40" s="12"/>
      <c r="SY40" s="12"/>
      <c r="SZ40" s="12"/>
      <c r="TA40" s="12"/>
      <c r="TB40" s="12"/>
      <c r="TC40" s="12"/>
      <c r="TD40" s="12"/>
      <c r="TE40" s="12"/>
      <c r="TF40" s="12"/>
      <c r="TG40" s="12"/>
      <c r="TH40" s="12"/>
      <c r="TI40" s="12"/>
      <c r="TJ40" s="12"/>
      <c r="TK40" s="12"/>
      <c r="TL40" s="12"/>
      <c r="TM40" s="12"/>
      <c r="TN40" s="12"/>
      <c r="TO40" s="12"/>
      <c r="TP40" s="12"/>
      <c r="TQ40" s="12"/>
      <c r="TR40" s="12"/>
      <c r="TS40" s="12"/>
      <c r="TT40" s="12"/>
      <c r="TU40" s="12"/>
      <c r="TV40" s="12"/>
      <c r="TW40" s="12"/>
      <c r="TX40" s="12"/>
      <c r="TY40" s="12"/>
      <c r="TZ40" s="12"/>
      <c r="UA40" s="12"/>
      <c r="UB40" s="12"/>
      <c r="UC40" s="12"/>
      <c r="UD40" s="12"/>
      <c r="UE40" s="12"/>
      <c r="UF40" s="12"/>
      <c r="UG40" s="12"/>
      <c r="UH40" s="12"/>
      <c r="UI40" s="12"/>
      <c r="UJ40" s="12"/>
      <c r="UK40" s="12"/>
      <c r="UL40" s="12"/>
      <c r="UM40" s="12"/>
      <c r="UN40" s="12"/>
      <c r="UO40" s="12"/>
      <c r="UP40" s="12"/>
      <c r="UQ40" s="12"/>
      <c r="UR40" s="12"/>
      <c r="US40" s="12"/>
      <c r="UT40" s="12"/>
      <c r="UU40" s="12"/>
      <c r="UV40" s="12"/>
      <c r="UW40" s="12"/>
      <c r="UX40" s="12"/>
      <c r="UY40" s="12"/>
      <c r="UZ40" s="12"/>
      <c r="VA40" s="12"/>
      <c r="VB40" s="12"/>
      <c r="VC40" s="12"/>
      <c r="VD40" s="12"/>
      <c r="VE40" s="12"/>
      <c r="VF40" s="12"/>
      <c r="VG40" s="12"/>
      <c r="VH40" s="12"/>
      <c r="VI40" s="12"/>
      <c r="VJ40" s="12"/>
      <c r="VK40" s="12"/>
      <c r="VL40" s="12"/>
      <c r="VM40" s="12"/>
      <c r="VN40" s="12"/>
      <c r="VO40" s="12"/>
      <c r="VP40" s="12"/>
      <c r="VQ40" s="12"/>
      <c r="VR40" s="12"/>
      <c r="VS40" s="12"/>
      <c r="VT40" s="12"/>
      <c r="VU40" s="12"/>
      <c r="VV40" s="12"/>
      <c r="VW40" s="12"/>
      <c r="VX40" s="12"/>
      <c r="VY40" s="12"/>
      <c r="VZ40" s="12"/>
      <c r="WA40" s="12"/>
      <c r="WB40" s="12"/>
      <c r="WC40" s="12"/>
      <c r="WD40" s="12"/>
      <c r="WE40" s="12"/>
      <c r="WF40" s="12"/>
      <c r="WG40" s="12"/>
      <c r="WH40" s="12"/>
      <c r="WI40" s="12"/>
      <c r="WJ40" s="12"/>
      <c r="WK40" s="12"/>
      <c r="WL40" s="12"/>
      <c r="WM40" s="12"/>
      <c r="WN40" s="12"/>
      <c r="WO40" s="12"/>
      <c r="WP40" s="12"/>
      <c r="WQ40" s="12"/>
      <c r="WR40" s="12"/>
      <c r="WS40" s="12"/>
      <c r="WT40" s="12"/>
      <c r="WU40" s="12"/>
      <c r="WV40" s="12"/>
      <c r="WW40" s="12"/>
      <c r="WX40" s="12"/>
      <c r="WY40" s="12"/>
      <c r="WZ40" s="12"/>
      <c r="XA40" s="12"/>
      <c r="XB40" s="12"/>
      <c r="XC40" s="12"/>
      <c r="XD40" s="12"/>
      <c r="XE40" s="12"/>
      <c r="XF40" s="12"/>
      <c r="XG40" s="12"/>
      <c r="XH40" s="12"/>
      <c r="XI40" s="12"/>
      <c r="XJ40" s="12"/>
      <c r="XK40" s="12"/>
      <c r="XL40" s="12"/>
      <c r="XM40" s="12"/>
      <c r="XN40" s="12"/>
      <c r="XO40" s="12"/>
      <c r="XP40" s="12"/>
      <c r="XQ40" s="12"/>
      <c r="XR40" s="12"/>
      <c r="XS40" s="12"/>
      <c r="XT40" s="12"/>
      <c r="XU40" s="12"/>
      <c r="XV40" s="12"/>
      <c r="XW40" s="12"/>
      <c r="XX40" s="12"/>
      <c r="XY40" s="12"/>
      <c r="XZ40" s="12"/>
      <c r="YA40" s="12"/>
      <c r="YB40" s="12"/>
      <c r="YC40" s="12"/>
      <c r="YD40" s="12"/>
      <c r="YE40" s="12"/>
      <c r="YF40" s="12"/>
      <c r="YG40" s="12"/>
      <c r="YH40" s="12"/>
      <c r="YI40" s="12"/>
      <c r="YJ40" s="12"/>
      <c r="YK40" s="12"/>
      <c r="YL40" s="12"/>
      <c r="YM40" s="12"/>
      <c r="YN40" s="12"/>
      <c r="YO40" s="12"/>
      <c r="YP40" s="12"/>
      <c r="YQ40" s="12"/>
      <c r="YR40" s="12"/>
      <c r="YS40" s="12"/>
      <c r="YT40" s="12"/>
      <c r="YU40" s="12"/>
      <c r="YV40" s="12"/>
      <c r="YW40" s="12"/>
      <c r="YX40" s="12"/>
      <c r="YY40" s="12"/>
      <c r="YZ40" s="12"/>
      <c r="ZA40" s="12"/>
      <c r="ZB40" s="12"/>
      <c r="ZC40" s="12"/>
      <c r="ZD40" s="12"/>
      <c r="ZE40" s="12"/>
      <c r="ZF40" s="12"/>
      <c r="ZG40" s="12"/>
      <c r="ZH40" s="12"/>
      <c r="ZI40" s="12"/>
      <c r="ZJ40" s="12"/>
      <c r="ZK40" s="12"/>
      <c r="ZL40" s="12"/>
      <c r="ZM40" s="12"/>
      <c r="ZN40" s="12"/>
      <c r="ZO40" s="12"/>
      <c r="ZP40" s="12"/>
      <c r="ZQ40" s="12"/>
      <c r="ZR40" s="12"/>
      <c r="ZS40" s="12"/>
      <c r="ZT40" s="12"/>
      <c r="ZU40" s="12"/>
      <c r="ZV40" s="12"/>
      <c r="ZW40" s="12"/>
      <c r="ZX40" s="12"/>
      <c r="ZY40" s="12"/>
      <c r="ZZ40" s="12"/>
      <c r="AAA40" s="12"/>
      <c r="AAB40" s="12"/>
      <c r="AAC40" s="12"/>
      <c r="AAD40" s="12"/>
      <c r="AAE40" s="12"/>
      <c r="AAF40" s="12"/>
      <c r="AAG40" s="12"/>
      <c r="AAH40" s="12"/>
      <c r="AAI40" s="12"/>
      <c r="AAJ40" s="12"/>
      <c r="AAK40" s="12"/>
      <c r="AAL40" s="12"/>
      <c r="AAM40" s="12"/>
      <c r="AAN40" s="12"/>
      <c r="AAO40" s="12"/>
      <c r="AAP40" s="12"/>
      <c r="AAQ40" s="12"/>
      <c r="AAR40" s="12"/>
      <c r="AAS40" s="12"/>
      <c r="AAT40" s="12"/>
      <c r="AAU40" s="12"/>
      <c r="AAV40" s="12"/>
      <c r="AAW40" s="12"/>
      <c r="AAX40" s="12"/>
      <c r="AAY40" s="12"/>
      <c r="AAZ40" s="12"/>
      <c r="ABA40" s="12"/>
      <c r="ABB40" s="12"/>
      <c r="ABC40" s="12"/>
      <c r="ABD40" s="12"/>
      <c r="ABE40" s="12"/>
      <c r="ABF40" s="12"/>
      <c r="ABG40" s="12"/>
      <c r="ABH40" s="12"/>
      <c r="ABI40" s="12"/>
      <c r="ABJ40" s="12"/>
      <c r="ABK40" s="12"/>
      <c r="ABL40" s="12"/>
      <c r="ABM40" s="12"/>
      <c r="ABN40" s="12"/>
      <c r="ABO40" s="12"/>
      <c r="ABP40" s="12"/>
      <c r="ABQ40" s="12"/>
      <c r="ABR40" s="12"/>
      <c r="ABS40" s="12"/>
      <c r="ABT40" s="12"/>
      <c r="ABU40" s="12"/>
      <c r="ABV40" s="12"/>
      <c r="ABW40" s="12"/>
      <c r="ABX40" s="12"/>
      <c r="ABY40" s="12"/>
      <c r="ABZ40" s="12"/>
      <c r="ACA40" s="12"/>
      <c r="ACB40" s="12"/>
      <c r="ACC40" s="12"/>
      <c r="ACD40" s="12"/>
      <c r="ACE40" s="12"/>
      <c r="ACF40" s="12"/>
      <c r="ACG40" s="12"/>
      <c r="ACH40" s="12"/>
      <c r="ACI40" s="12"/>
      <c r="ACJ40" s="12"/>
      <c r="ACK40" s="12"/>
      <c r="ACL40" s="12"/>
      <c r="ACM40" s="12"/>
      <c r="ACN40" s="12"/>
      <c r="ACO40" s="12"/>
      <c r="ACP40" s="12"/>
      <c r="ACQ40" s="12"/>
      <c r="ACR40" s="12"/>
      <c r="ACS40" s="12"/>
      <c r="ACT40" s="12"/>
      <c r="ACU40" s="12"/>
      <c r="ACV40" s="12"/>
      <c r="ACW40" s="12"/>
      <c r="ACX40" s="12"/>
      <c r="ACY40" s="12"/>
      <c r="ACZ40" s="12"/>
      <c r="ADA40" s="12"/>
      <c r="ADB40" s="12"/>
      <c r="ADC40" s="12"/>
      <c r="ADD40" s="12"/>
      <c r="ADE40" s="12"/>
      <c r="ADF40" s="12"/>
      <c r="ADG40" s="12"/>
      <c r="ADH40" s="12"/>
      <c r="ADI40" s="12"/>
      <c r="ADJ40" s="12"/>
      <c r="ADK40" s="12"/>
      <c r="ADL40" s="12"/>
      <c r="ADM40" s="12"/>
      <c r="ADN40" s="12"/>
      <c r="ADO40" s="12"/>
      <c r="ADP40" s="12"/>
      <c r="ADQ40" s="12"/>
      <c r="ADR40" s="12"/>
      <c r="ADS40" s="12"/>
      <c r="ADT40" s="12"/>
      <c r="ADU40" s="12"/>
      <c r="ADV40" s="12"/>
      <c r="ADW40" s="12"/>
      <c r="ADX40" s="12"/>
      <c r="ADY40" s="12"/>
      <c r="ADZ40" s="12"/>
      <c r="AEA40" s="12"/>
      <c r="AEB40" s="12"/>
      <c r="AEC40" s="12"/>
      <c r="AED40" s="12"/>
      <c r="AEE40" s="12"/>
      <c r="AEF40" s="12"/>
      <c r="AEG40" s="12"/>
      <c r="AEH40" s="12"/>
      <c r="AEI40" s="12"/>
      <c r="AEJ40" s="12"/>
      <c r="AEK40" s="12"/>
      <c r="AEL40" s="12"/>
      <c r="AEM40" s="12"/>
      <c r="AEN40" s="12"/>
      <c r="AEO40" s="12"/>
      <c r="AEP40" s="12"/>
      <c r="AEQ40" s="12"/>
      <c r="AER40" s="12"/>
      <c r="AES40" s="12"/>
      <c r="AET40" s="12"/>
      <c r="AEU40" s="12"/>
      <c r="AEV40" s="12"/>
      <c r="AEW40" s="12"/>
      <c r="AEX40" s="12"/>
      <c r="AEY40" s="12"/>
      <c r="AEZ40" s="12"/>
      <c r="AFA40" s="12"/>
      <c r="AFB40" s="12"/>
      <c r="AFC40" s="12"/>
      <c r="AFD40" s="12"/>
      <c r="AFE40" s="12"/>
      <c r="AFF40" s="12"/>
      <c r="AFG40" s="12"/>
      <c r="AFH40" s="12"/>
      <c r="AFI40" s="12"/>
      <c r="AFJ40" s="12"/>
      <c r="AFK40" s="12"/>
      <c r="AFL40" s="12"/>
      <c r="AFM40" s="12"/>
      <c r="AFN40" s="12"/>
      <c r="AFO40" s="12"/>
      <c r="AFP40" s="12"/>
      <c r="AFQ40" s="12"/>
      <c r="AFR40" s="12"/>
      <c r="AFS40" s="12"/>
      <c r="AFT40" s="12"/>
      <c r="AFU40" s="12"/>
      <c r="AFV40" s="12"/>
      <c r="AFW40" s="12"/>
      <c r="AFX40" s="12"/>
      <c r="AFY40" s="12"/>
      <c r="AFZ40" s="12"/>
      <c r="AGA40" s="12"/>
      <c r="AGB40" s="12"/>
      <c r="AGC40" s="12"/>
      <c r="AGD40" s="12"/>
      <c r="AGE40" s="12"/>
      <c r="AGF40" s="12"/>
      <c r="AGG40" s="12"/>
      <c r="AGH40" s="12"/>
      <c r="AGI40" s="12"/>
      <c r="AGJ40" s="12"/>
      <c r="AGK40" s="12"/>
      <c r="AGL40" s="12"/>
      <c r="AGM40" s="12"/>
      <c r="AGN40" s="12"/>
      <c r="AGO40" s="12"/>
      <c r="AGP40" s="12"/>
      <c r="AGQ40" s="12"/>
      <c r="AGR40" s="12"/>
      <c r="AGS40" s="12"/>
      <c r="AGT40" s="12"/>
      <c r="AGU40" s="12"/>
      <c r="AGV40" s="12"/>
      <c r="AGW40" s="12"/>
      <c r="AGX40" s="12"/>
      <c r="AGY40" s="12"/>
      <c r="AGZ40" s="12"/>
      <c r="AHA40" s="12"/>
      <c r="AHB40" s="12"/>
      <c r="AHC40" s="12"/>
      <c r="AHD40" s="12"/>
      <c r="AHE40" s="12"/>
      <c r="AHF40" s="12"/>
      <c r="AHG40" s="12"/>
      <c r="AHH40" s="12"/>
      <c r="AHI40" s="12"/>
      <c r="AHJ40" s="12"/>
      <c r="AHK40" s="12"/>
      <c r="AHL40" s="12"/>
      <c r="AHM40" s="12"/>
      <c r="AHN40" s="12"/>
      <c r="AHO40" s="12"/>
      <c r="AHP40" s="12"/>
      <c r="AHQ40" s="12"/>
      <c r="AHR40" s="12"/>
      <c r="AHS40" s="12"/>
      <c r="AHT40" s="12"/>
      <c r="AHU40" s="12"/>
      <c r="AHV40" s="12"/>
      <c r="AHW40" s="12"/>
      <c r="AHX40" s="12"/>
      <c r="AHY40" s="12"/>
      <c r="AHZ40" s="12"/>
      <c r="AIA40" s="12"/>
      <c r="AIB40" s="12"/>
      <c r="AIC40" s="12"/>
      <c r="AID40" s="12"/>
      <c r="AIE40" s="12"/>
      <c r="AIF40" s="12"/>
      <c r="AIG40" s="12"/>
      <c r="AIH40" s="12"/>
      <c r="AII40" s="12"/>
      <c r="AIJ40" s="12"/>
      <c r="AIK40" s="12"/>
      <c r="AIL40" s="12"/>
      <c r="AIM40" s="12"/>
      <c r="AIN40" s="12"/>
      <c r="AIO40" s="12"/>
      <c r="AIP40" s="12"/>
      <c r="AIQ40" s="12"/>
      <c r="AIR40" s="12"/>
      <c r="AIS40" s="12"/>
      <c r="AIT40" s="12"/>
      <c r="AIU40" s="12"/>
      <c r="AIV40" s="12"/>
      <c r="AIW40" s="12"/>
      <c r="AIX40" s="12"/>
      <c r="AIY40" s="12"/>
      <c r="AIZ40" s="12"/>
      <c r="AJA40" s="12"/>
      <c r="AJB40" s="12"/>
      <c r="AJC40" s="12"/>
      <c r="AJD40" s="12"/>
      <c r="AJE40" s="12"/>
      <c r="AJF40" s="12"/>
      <c r="AJG40" s="12"/>
      <c r="AJH40" s="12"/>
      <c r="AJI40" s="12"/>
      <c r="AJJ40" s="12"/>
      <c r="AJK40" s="12"/>
      <c r="AJL40" s="12"/>
      <c r="AJM40" s="12"/>
      <c r="AJN40" s="12"/>
      <c r="AJO40" s="12"/>
      <c r="AJP40" s="12"/>
      <c r="AJQ40" s="12"/>
      <c r="AJR40" s="12"/>
      <c r="AJS40" s="12"/>
      <c r="AJT40" s="12"/>
      <c r="AJU40" s="12"/>
      <c r="AJV40" s="12"/>
      <c r="AJW40" s="12"/>
      <c r="AJX40" s="12"/>
      <c r="AJY40" s="12"/>
      <c r="AJZ40" s="12"/>
      <c r="AKA40" s="12"/>
      <c r="AKB40" s="12"/>
      <c r="AKC40" s="12"/>
      <c r="AKD40" s="12"/>
      <c r="AKE40" s="12"/>
      <c r="AKF40" s="12"/>
      <c r="AKG40" s="12"/>
      <c r="AKH40" s="12"/>
      <c r="AKI40" s="12"/>
      <c r="AKJ40" s="12"/>
      <c r="AKK40" s="12"/>
      <c r="AKL40" s="12"/>
      <c r="AKM40" s="12"/>
      <c r="AKN40" s="12"/>
      <c r="AKO40" s="12"/>
      <c r="AKP40" s="12"/>
      <c r="AKQ40" s="12"/>
      <c r="AKR40" s="12"/>
      <c r="AKS40" s="12"/>
      <c r="AKT40" s="12"/>
      <c r="AKU40" s="12"/>
      <c r="AKV40" s="12"/>
      <c r="AKW40" s="12"/>
      <c r="AKX40" s="12"/>
      <c r="AKY40" s="12"/>
      <c r="AKZ40" s="12"/>
      <c r="ALA40" s="12"/>
      <c r="ALB40" s="12"/>
      <c r="ALC40" s="12"/>
      <c r="ALD40" s="12"/>
      <c r="ALE40" s="12"/>
      <c r="ALF40" s="12"/>
      <c r="ALG40" s="12"/>
      <c r="ALH40" s="12"/>
      <c r="ALI40" s="12"/>
      <c r="ALJ40" s="12"/>
      <c r="ALK40" s="12"/>
      <c r="ALL40" s="12"/>
      <c r="ALM40" s="12"/>
      <c r="ALN40" s="12"/>
      <c r="ALO40" s="12"/>
      <c r="ALP40" s="12"/>
      <c r="ALQ40" s="12"/>
      <c r="ALR40" s="12"/>
      <c r="ALS40" s="12"/>
      <c r="ALT40" s="12"/>
      <c r="ALU40" s="12"/>
      <c r="ALV40" s="12"/>
      <c r="ALW40" s="12"/>
      <c r="ALX40" s="12"/>
      <c r="ALY40" s="12"/>
      <c r="ALZ40" s="12"/>
      <c r="AMA40" s="12"/>
      <c r="AMB40" s="12"/>
      <c r="AMC40" s="12"/>
      <c r="AMD40" s="12"/>
      <c r="AME40" s="12"/>
      <c r="AMF40" s="12"/>
      <c r="AMG40" s="12"/>
      <c r="AMH40" s="12"/>
      <c r="AMI40" s="12"/>
      <c r="AMJ40" s="12"/>
      <c r="AMK40" s="12"/>
      <c r="AML40" s="12"/>
      <c r="AMM40" s="12"/>
      <c r="AMN40" s="12"/>
      <c r="AMO40" s="12"/>
      <c r="AMP40" s="12"/>
      <c r="AMQ40" s="12"/>
      <c r="AMR40" s="12"/>
      <c r="AMS40" s="12"/>
      <c r="AMT40" s="12"/>
      <c r="AMU40" s="12"/>
      <c r="AMV40" s="12"/>
      <c r="AMW40" s="12"/>
      <c r="AMX40" s="12"/>
      <c r="AMY40" s="12"/>
      <c r="AMZ40" s="12"/>
      <c r="ANA40" s="12"/>
      <c r="ANB40" s="12"/>
      <c r="ANC40" s="12"/>
      <c r="AND40" s="12"/>
      <c r="ANE40" s="12"/>
      <c r="ANF40" s="12"/>
      <c r="ANG40" s="12"/>
      <c r="ANH40" s="12"/>
      <c r="ANI40" s="12"/>
      <c r="ANJ40" s="12"/>
      <c r="ANK40" s="12"/>
      <c r="ANL40" s="12"/>
      <c r="ANM40" s="12"/>
      <c r="ANN40" s="12"/>
      <c r="ANO40" s="12"/>
      <c r="ANP40" s="12"/>
      <c r="ANQ40" s="12"/>
      <c r="ANR40" s="12"/>
      <c r="ANS40" s="12"/>
      <c r="ANT40" s="12"/>
      <c r="ANU40" s="12"/>
      <c r="ANV40" s="12"/>
      <c r="ANW40" s="12"/>
      <c r="ANX40" s="12"/>
      <c r="ANY40" s="12"/>
      <c r="ANZ40" s="12"/>
      <c r="AOA40" s="12"/>
      <c r="AOB40" s="12"/>
      <c r="AOC40" s="12"/>
      <c r="AOD40" s="12"/>
      <c r="AOE40" s="12"/>
      <c r="AOF40" s="12"/>
      <c r="AOG40" s="12"/>
      <c r="AOH40" s="12"/>
      <c r="AOI40" s="12"/>
      <c r="AOJ40" s="12"/>
      <c r="AOK40" s="12"/>
      <c r="AOL40" s="12"/>
      <c r="AOM40" s="12"/>
      <c r="AON40" s="12"/>
      <c r="AOO40" s="12"/>
      <c r="AOP40" s="12"/>
      <c r="AOQ40" s="12"/>
      <c r="AOR40" s="12"/>
      <c r="AOS40" s="12"/>
      <c r="AOT40" s="12"/>
      <c r="AOU40" s="12"/>
      <c r="AOV40" s="12"/>
      <c r="AOW40" s="12"/>
      <c r="AOX40" s="12"/>
      <c r="AOY40" s="12"/>
      <c r="AOZ40" s="12"/>
      <c r="APA40" s="12"/>
      <c r="APB40" s="12"/>
      <c r="APC40" s="12"/>
      <c r="APD40" s="12"/>
      <c r="APE40" s="12"/>
      <c r="APF40" s="12"/>
      <c r="APG40" s="12"/>
      <c r="APH40" s="12"/>
      <c r="API40" s="12"/>
      <c r="APJ40" s="12"/>
      <c r="APK40" s="12"/>
      <c r="APL40" s="12"/>
      <c r="APM40" s="12"/>
      <c r="APN40" s="12"/>
      <c r="APO40" s="12"/>
      <c r="APP40" s="12"/>
      <c r="APQ40" s="12"/>
      <c r="APR40" s="12"/>
      <c r="APS40" s="12"/>
      <c r="APT40" s="12"/>
      <c r="APU40" s="12"/>
      <c r="APV40" s="12"/>
      <c r="APW40" s="12"/>
      <c r="APX40" s="12"/>
      <c r="APY40" s="12"/>
      <c r="APZ40" s="12"/>
      <c r="AQA40" s="12"/>
      <c r="AQB40" s="12"/>
      <c r="AQC40" s="12"/>
      <c r="AQD40" s="12"/>
      <c r="AQE40" s="12"/>
      <c r="AQF40" s="12"/>
      <c r="AQG40" s="12"/>
      <c r="AQH40" s="12"/>
      <c r="AQI40" s="12"/>
      <c r="AQJ40" s="12"/>
      <c r="AQK40" s="12"/>
      <c r="AQL40" s="12"/>
      <c r="AQM40" s="12"/>
      <c r="AQN40" s="12"/>
      <c r="AQO40" s="12"/>
      <c r="AQP40" s="12"/>
      <c r="AQQ40" s="12"/>
      <c r="AQR40" s="12"/>
      <c r="AQS40" s="12"/>
      <c r="AQT40" s="12"/>
      <c r="AQU40" s="12"/>
      <c r="AQV40" s="12"/>
      <c r="AQW40" s="12"/>
      <c r="AQX40" s="12"/>
      <c r="AQY40" s="12"/>
      <c r="AQZ40" s="12"/>
      <c r="ARA40" s="12"/>
      <c r="ARB40" s="12"/>
      <c r="ARC40" s="12"/>
      <c r="ARD40" s="12"/>
      <c r="ARE40" s="12"/>
      <c r="ARF40" s="12"/>
      <c r="ARG40" s="12"/>
      <c r="ARH40" s="12"/>
      <c r="ARI40" s="12"/>
      <c r="ARJ40" s="12"/>
      <c r="ARK40" s="12"/>
      <c r="ARL40" s="12"/>
      <c r="ARM40" s="12"/>
      <c r="ARN40" s="12"/>
      <c r="ARO40" s="12"/>
      <c r="ARP40" s="12"/>
      <c r="ARQ40" s="12"/>
      <c r="ARR40" s="12"/>
      <c r="ARS40" s="12"/>
      <c r="ART40" s="12"/>
      <c r="ARU40" s="12"/>
      <c r="ARV40" s="12"/>
      <c r="ARW40" s="12"/>
      <c r="ARX40" s="12"/>
      <c r="ARY40" s="12"/>
      <c r="ARZ40" s="12"/>
      <c r="ASA40" s="12"/>
      <c r="ASB40" s="12"/>
      <c r="ASC40" s="12"/>
      <c r="ASD40" s="12"/>
      <c r="ASE40" s="12"/>
      <c r="ASF40" s="12"/>
      <c r="ASG40" s="12"/>
      <c r="ASH40" s="12"/>
      <c r="ASI40" s="12"/>
      <c r="ASJ40" s="12"/>
      <c r="ASK40" s="12"/>
      <c r="ASL40" s="12"/>
      <c r="ASM40" s="12"/>
      <c r="ASN40" s="12"/>
      <c r="ASO40" s="12"/>
      <c r="ASP40" s="12"/>
      <c r="ASQ40" s="12"/>
      <c r="ASR40" s="12"/>
      <c r="ASS40" s="12"/>
      <c r="AST40" s="12"/>
      <c r="ASU40" s="12"/>
      <c r="ASV40" s="12"/>
      <c r="ASW40" s="12"/>
      <c r="ASX40" s="12"/>
      <c r="ASY40" s="12"/>
      <c r="ASZ40" s="12"/>
      <c r="ATA40" s="12"/>
      <c r="ATB40" s="12"/>
      <c r="ATC40" s="12"/>
      <c r="ATD40" s="12"/>
      <c r="ATE40" s="12"/>
      <c r="ATF40" s="12"/>
      <c r="ATG40" s="12"/>
      <c r="ATH40" s="12"/>
      <c r="ATI40" s="12"/>
      <c r="ATJ40" s="12"/>
      <c r="ATK40" s="12"/>
      <c r="ATL40" s="12"/>
      <c r="ATM40" s="12"/>
      <c r="ATN40" s="12"/>
      <c r="ATO40" s="12"/>
      <c r="ATP40" s="12"/>
      <c r="ATQ40" s="12"/>
      <c r="ATR40" s="12"/>
      <c r="ATS40" s="12"/>
      <c r="ATT40" s="12"/>
      <c r="ATU40" s="12"/>
      <c r="ATV40" s="12"/>
      <c r="ATW40" s="12"/>
      <c r="ATX40" s="12"/>
      <c r="ATY40" s="12"/>
      <c r="ATZ40" s="12"/>
      <c r="AUA40" s="12"/>
      <c r="AUB40" s="12"/>
      <c r="AUC40" s="12"/>
      <c r="AUD40" s="12"/>
      <c r="AUE40" s="12"/>
      <c r="AUF40" s="12"/>
      <c r="AUG40" s="12"/>
      <c r="AUH40" s="12"/>
      <c r="AUI40" s="12"/>
      <c r="AUJ40" s="12"/>
      <c r="AUK40" s="12"/>
      <c r="AUL40" s="12"/>
      <c r="AUM40" s="12"/>
      <c r="AUN40" s="12"/>
      <c r="AUO40" s="12"/>
      <c r="AUP40" s="12"/>
      <c r="AUQ40" s="12"/>
      <c r="AUR40" s="12"/>
      <c r="AUS40" s="12"/>
      <c r="AUT40" s="12"/>
      <c r="AUU40" s="12"/>
      <c r="AUV40" s="12"/>
      <c r="AUW40" s="12"/>
      <c r="AUX40" s="12"/>
      <c r="AUY40" s="12"/>
      <c r="AUZ40" s="12"/>
      <c r="AVA40" s="12"/>
      <c r="AVB40" s="12"/>
      <c r="AVC40" s="12"/>
      <c r="AVD40" s="12"/>
      <c r="AVE40" s="12"/>
      <c r="AVF40" s="12"/>
      <c r="AVG40" s="12"/>
      <c r="AVH40" s="12"/>
      <c r="AVI40" s="12"/>
      <c r="AVJ40" s="12"/>
      <c r="AVK40" s="12"/>
      <c r="AVL40" s="12"/>
      <c r="AVM40" s="12"/>
      <c r="AVN40" s="12"/>
      <c r="AVO40" s="12"/>
      <c r="AVP40" s="12"/>
      <c r="AVQ40" s="12"/>
      <c r="AVR40" s="12"/>
      <c r="AVS40" s="12"/>
      <c r="AVT40" s="12"/>
      <c r="AVU40" s="12"/>
      <c r="AVV40" s="12"/>
      <c r="AVW40" s="12"/>
      <c r="AVX40" s="12"/>
      <c r="AVY40" s="12"/>
      <c r="AVZ40" s="12"/>
      <c r="AWA40" s="12"/>
      <c r="AWB40" s="12"/>
      <c r="AWC40" s="12"/>
      <c r="AWD40" s="12"/>
      <c r="AWE40" s="12"/>
      <c r="AWF40" s="12"/>
      <c r="AWG40" s="12"/>
      <c r="AWH40" s="12"/>
      <c r="AWI40" s="12"/>
      <c r="AWJ40" s="12"/>
      <c r="AWK40" s="12"/>
      <c r="AWL40" s="12"/>
      <c r="AWM40" s="12"/>
      <c r="AWN40" s="12"/>
      <c r="AWO40" s="12"/>
      <c r="AWP40" s="12"/>
      <c r="AWQ40" s="12"/>
      <c r="AWR40" s="12"/>
      <c r="AWS40" s="12"/>
      <c r="AWT40" s="12"/>
      <c r="AWU40" s="12"/>
      <c r="AWV40" s="12"/>
      <c r="AWW40" s="12"/>
      <c r="AWX40" s="12"/>
      <c r="AWY40" s="12"/>
      <c r="AWZ40" s="12"/>
      <c r="AXA40" s="12"/>
      <c r="AXB40" s="12"/>
      <c r="AXC40" s="12"/>
      <c r="AXD40" s="12"/>
      <c r="AXE40" s="12"/>
      <c r="AXF40" s="12"/>
      <c r="AXG40" s="12"/>
      <c r="AXH40" s="12"/>
      <c r="AXI40" s="12"/>
      <c r="AXJ40" s="12"/>
      <c r="AXK40" s="12"/>
      <c r="AXL40" s="12"/>
      <c r="AXM40" s="12"/>
      <c r="AXN40" s="12"/>
      <c r="AXO40" s="12"/>
      <c r="AXP40" s="12"/>
      <c r="AXQ40" s="12"/>
      <c r="AXR40" s="12"/>
      <c r="AXS40" s="12"/>
      <c r="AXT40" s="12"/>
      <c r="AXU40" s="12"/>
      <c r="AXV40" s="12"/>
      <c r="AXW40" s="12"/>
      <c r="AXX40" s="12"/>
      <c r="AXY40" s="12"/>
      <c r="AXZ40" s="12"/>
      <c r="AYA40" s="12"/>
      <c r="AYB40" s="12"/>
      <c r="AYC40" s="12"/>
      <c r="AYD40" s="12"/>
      <c r="AYE40" s="12"/>
      <c r="AYF40" s="12"/>
      <c r="AYG40" s="12"/>
      <c r="AYH40" s="12"/>
      <c r="AYI40" s="12"/>
      <c r="AYJ40" s="12"/>
      <c r="AYK40" s="12"/>
      <c r="AYL40" s="12"/>
      <c r="AYM40" s="12"/>
      <c r="AYN40" s="12"/>
      <c r="AYO40" s="12"/>
      <c r="AYP40" s="12"/>
      <c r="AYQ40" s="12"/>
      <c r="AYR40" s="12"/>
      <c r="AYS40" s="12"/>
      <c r="AYT40" s="12"/>
      <c r="AYU40" s="12"/>
      <c r="AYV40" s="12"/>
      <c r="AYW40" s="12"/>
      <c r="AYX40" s="12"/>
      <c r="AYY40" s="12"/>
      <c r="AYZ40" s="12"/>
      <c r="AZA40" s="12"/>
      <c r="AZB40" s="12"/>
      <c r="AZC40" s="12"/>
      <c r="AZD40" s="12"/>
      <c r="AZE40" s="12"/>
      <c r="AZF40" s="12"/>
      <c r="AZG40" s="12"/>
      <c r="AZH40" s="12"/>
      <c r="AZI40" s="12"/>
      <c r="AZJ40" s="12"/>
      <c r="AZK40" s="12"/>
      <c r="AZL40" s="12"/>
      <c r="AZM40" s="12"/>
      <c r="AZN40" s="12"/>
      <c r="AZO40" s="12"/>
      <c r="AZP40" s="12"/>
      <c r="AZQ40" s="12"/>
      <c r="AZR40" s="12"/>
      <c r="AZS40" s="12"/>
      <c r="AZT40" s="12"/>
      <c r="AZU40" s="12"/>
      <c r="AZV40" s="12"/>
      <c r="AZW40" s="12"/>
      <c r="AZX40" s="12"/>
      <c r="AZY40" s="12"/>
      <c r="AZZ40" s="12"/>
      <c r="BAA40" s="12"/>
      <c r="BAB40" s="12"/>
      <c r="BAC40" s="12"/>
      <c r="BAD40" s="12"/>
      <c r="BAE40" s="12"/>
      <c r="BAF40" s="12"/>
      <c r="BAG40" s="12"/>
      <c r="BAH40" s="12"/>
      <c r="BAI40" s="12"/>
      <c r="BAJ40" s="12"/>
      <c r="BAK40" s="12"/>
      <c r="BAL40" s="12"/>
      <c r="BAM40" s="12"/>
      <c r="BAN40" s="12"/>
      <c r="BAO40" s="12"/>
      <c r="BAP40" s="12"/>
      <c r="BAQ40" s="12"/>
      <c r="BAR40" s="12"/>
      <c r="BAS40" s="12"/>
      <c r="BAT40" s="12"/>
      <c r="BAU40" s="12"/>
      <c r="BAV40" s="12"/>
      <c r="BAW40" s="12"/>
      <c r="BAX40" s="12"/>
      <c r="BAY40" s="12"/>
      <c r="BAZ40" s="12"/>
      <c r="BBA40" s="12"/>
      <c r="BBB40" s="12"/>
      <c r="BBC40" s="12"/>
      <c r="BBD40" s="12"/>
      <c r="BBE40" s="12"/>
      <c r="BBF40" s="12"/>
      <c r="BBG40" s="12"/>
      <c r="BBH40" s="12"/>
      <c r="BBI40" s="12"/>
      <c r="BBJ40" s="12"/>
      <c r="BBK40" s="12"/>
      <c r="BBL40" s="12"/>
      <c r="BBM40" s="12"/>
      <c r="BBN40" s="12"/>
      <c r="BBO40" s="12"/>
      <c r="BBP40" s="12"/>
      <c r="BBQ40" s="12"/>
      <c r="BBR40" s="12"/>
      <c r="BBS40" s="12"/>
      <c r="BBT40" s="12"/>
      <c r="BBU40" s="12"/>
      <c r="BBV40" s="12"/>
      <c r="BBW40" s="12"/>
      <c r="BBX40" s="12"/>
      <c r="BBY40" s="12"/>
      <c r="BBZ40" s="12"/>
      <c r="BCA40" s="12"/>
      <c r="BCB40" s="12"/>
      <c r="BCC40" s="12"/>
      <c r="BCD40" s="12"/>
      <c r="BCE40" s="12"/>
      <c r="BCF40" s="12"/>
      <c r="BCG40" s="12"/>
      <c r="BCH40" s="12"/>
      <c r="BCI40" s="12"/>
      <c r="BCJ40" s="12"/>
      <c r="BCK40" s="12"/>
      <c r="BCL40" s="12"/>
      <c r="BCM40" s="12"/>
      <c r="BCN40" s="12"/>
      <c r="BCO40" s="12"/>
      <c r="BCP40" s="12"/>
      <c r="BCQ40" s="12"/>
      <c r="BCR40" s="12"/>
      <c r="BCS40" s="12"/>
      <c r="BCT40" s="12"/>
      <c r="BCU40" s="12"/>
      <c r="BCV40" s="12"/>
      <c r="BCW40" s="12"/>
      <c r="BCX40" s="12"/>
      <c r="BCY40" s="12"/>
      <c r="BCZ40" s="12"/>
      <c r="BDA40" s="12"/>
      <c r="BDB40" s="12"/>
      <c r="BDC40" s="12"/>
      <c r="BDD40" s="12"/>
      <c r="BDE40" s="12"/>
      <c r="BDF40" s="12"/>
      <c r="BDG40" s="12"/>
      <c r="BDH40" s="12"/>
      <c r="BDI40" s="12"/>
      <c r="BDJ40" s="12"/>
      <c r="BDK40" s="12"/>
      <c r="BDL40" s="12"/>
      <c r="BDM40" s="12"/>
      <c r="BDN40" s="12"/>
      <c r="BDO40" s="12"/>
      <c r="BDP40" s="12"/>
      <c r="BDQ40" s="12"/>
      <c r="BDR40" s="12"/>
      <c r="BDS40" s="12"/>
      <c r="BDT40" s="12"/>
      <c r="BDU40" s="12"/>
      <c r="BDV40" s="12"/>
      <c r="BDW40" s="12"/>
      <c r="BDX40" s="12"/>
      <c r="BDY40" s="12"/>
      <c r="BDZ40" s="12"/>
      <c r="BEA40" s="12"/>
      <c r="BEB40" s="12"/>
      <c r="BEC40" s="12"/>
      <c r="BED40" s="12"/>
      <c r="BEE40" s="12"/>
      <c r="BEF40" s="12"/>
      <c r="BEG40" s="12"/>
      <c r="BEH40" s="12"/>
      <c r="BEI40" s="12"/>
      <c r="BEJ40" s="12"/>
      <c r="BEK40" s="12"/>
      <c r="BEL40" s="12"/>
      <c r="BEM40" s="12"/>
      <c r="BEN40" s="12"/>
      <c r="BEO40" s="12"/>
      <c r="BEP40" s="12"/>
      <c r="BEQ40" s="12"/>
      <c r="BER40" s="12"/>
      <c r="BES40" s="12"/>
      <c r="BET40" s="12"/>
      <c r="BEU40" s="12"/>
      <c r="BEV40" s="12"/>
      <c r="BEW40" s="12"/>
      <c r="BEX40" s="12"/>
      <c r="BEY40" s="12"/>
      <c r="BEZ40" s="12"/>
      <c r="BFA40" s="12"/>
      <c r="BFB40" s="12"/>
      <c r="BFC40" s="12"/>
      <c r="BFD40" s="12"/>
      <c r="BFE40" s="12"/>
      <c r="BFF40" s="12"/>
      <c r="BFG40" s="12"/>
      <c r="BFH40" s="12"/>
      <c r="BFI40" s="12"/>
      <c r="BFJ40" s="12"/>
      <c r="BFK40" s="12"/>
      <c r="BFL40" s="12"/>
      <c r="BFM40" s="12"/>
      <c r="BFN40" s="12"/>
      <c r="BFO40" s="12"/>
      <c r="BFP40" s="12"/>
      <c r="BFQ40" s="12"/>
      <c r="BFR40" s="12"/>
      <c r="BFS40" s="12"/>
      <c r="BFT40" s="12"/>
      <c r="BFU40" s="12"/>
      <c r="BFV40" s="12"/>
      <c r="BFW40" s="12"/>
      <c r="BFX40" s="12"/>
      <c r="BFY40" s="12"/>
      <c r="BFZ40" s="12"/>
      <c r="BGA40" s="12"/>
      <c r="BGB40" s="12"/>
      <c r="BGC40" s="12"/>
      <c r="BGD40" s="12"/>
      <c r="BGE40" s="12"/>
      <c r="BGF40" s="12"/>
      <c r="BGG40" s="12"/>
      <c r="BGH40" s="12"/>
      <c r="BGI40" s="12"/>
      <c r="BGJ40" s="12"/>
      <c r="BGK40" s="12"/>
      <c r="BGL40" s="12"/>
      <c r="BGM40" s="12"/>
      <c r="BGN40" s="12"/>
      <c r="BGO40" s="12"/>
      <c r="BGP40" s="12"/>
      <c r="BGQ40" s="12"/>
      <c r="BGR40" s="12"/>
      <c r="BGS40" s="12"/>
      <c r="BGT40" s="12"/>
      <c r="BGU40" s="12"/>
      <c r="BGV40" s="12"/>
      <c r="BGW40" s="12"/>
      <c r="BGX40" s="12"/>
      <c r="BGY40" s="12"/>
      <c r="BGZ40" s="12"/>
      <c r="BHA40" s="12"/>
      <c r="BHB40" s="12"/>
      <c r="BHC40" s="12"/>
      <c r="BHD40" s="12"/>
      <c r="BHE40" s="12"/>
      <c r="BHF40" s="12"/>
      <c r="BHG40" s="12"/>
      <c r="BHH40" s="12"/>
      <c r="BHI40" s="12"/>
      <c r="BHJ40" s="12"/>
      <c r="BHK40" s="12"/>
      <c r="BHL40" s="12"/>
      <c r="BHM40" s="12"/>
      <c r="BHN40" s="12"/>
      <c r="BHO40" s="12"/>
      <c r="BHP40" s="12"/>
      <c r="BHQ40" s="12"/>
      <c r="BHR40" s="12"/>
      <c r="BHS40" s="12"/>
      <c r="BHT40" s="12"/>
      <c r="BHU40" s="12"/>
      <c r="BHV40" s="12"/>
      <c r="BHW40" s="12"/>
      <c r="BHX40" s="12"/>
      <c r="BHY40" s="12"/>
      <c r="BHZ40" s="12"/>
      <c r="BIA40" s="12"/>
      <c r="BIB40" s="12"/>
      <c r="BIC40" s="12"/>
      <c r="BID40" s="12"/>
      <c r="BIE40" s="12"/>
      <c r="BIF40" s="12"/>
      <c r="BIG40" s="12"/>
      <c r="BIH40" s="12"/>
      <c r="BII40" s="12"/>
      <c r="BIJ40" s="12"/>
      <c r="BIK40" s="12"/>
      <c r="BIL40" s="12"/>
      <c r="BIM40" s="12"/>
      <c r="BIN40" s="12"/>
      <c r="BIO40" s="12"/>
      <c r="BIP40" s="12"/>
      <c r="BIQ40" s="12"/>
      <c r="BIR40" s="12"/>
      <c r="BIS40" s="12"/>
      <c r="BIT40" s="12"/>
      <c r="BIU40" s="12"/>
      <c r="BIV40" s="12"/>
      <c r="BIW40" s="12"/>
      <c r="BIX40" s="12"/>
      <c r="BIY40" s="12"/>
      <c r="BIZ40" s="12"/>
      <c r="BJA40" s="12"/>
      <c r="BJB40" s="12"/>
      <c r="BJC40" s="12"/>
      <c r="BJD40" s="12"/>
      <c r="BJE40" s="12"/>
      <c r="BJF40" s="12"/>
      <c r="BJG40" s="12"/>
      <c r="BJH40" s="12"/>
      <c r="BJI40" s="12"/>
      <c r="BJJ40" s="12"/>
      <c r="BJK40" s="12"/>
      <c r="BJL40" s="12"/>
      <c r="BJM40" s="12"/>
      <c r="BJN40" s="12"/>
      <c r="BJO40" s="12"/>
      <c r="BJP40" s="12"/>
      <c r="BJQ40" s="12"/>
      <c r="BJR40" s="12"/>
      <c r="BJS40" s="12"/>
      <c r="BJT40" s="12"/>
      <c r="BJU40" s="12"/>
      <c r="BJV40" s="12"/>
      <c r="BJW40" s="12"/>
      <c r="BJX40" s="12"/>
      <c r="BJY40" s="12"/>
      <c r="BJZ40" s="12"/>
      <c r="BKA40" s="12"/>
      <c r="BKB40" s="12"/>
      <c r="BKC40" s="12"/>
      <c r="BKD40" s="12"/>
      <c r="BKE40" s="12"/>
      <c r="BKF40" s="12"/>
      <c r="BKG40" s="12"/>
      <c r="BKH40" s="12"/>
      <c r="BKI40" s="12"/>
      <c r="BKJ40" s="12"/>
      <c r="BKK40" s="12"/>
      <c r="BKL40" s="12"/>
      <c r="BKM40" s="12"/>
      <c r="BKN40" s="12"/>
      <c r="BKO40" s="12"/>
      <c r="BKP40" s="12"/>
      <c r="BKQ40" s="12"/>
      <c r="BKR40" s="12"/>
      <c r="BKS40" s="12"/>
      <c r="BKT40" s="12"/>
      <c r="BKU40" s="12"/>
      <c r="BKV40" s="12"/>
      <c r="BKW40" s="12"/>
      <c r="BKX40" s="12"/>
      <c r="BKY40" s="12"/>
      <c r="BKZ40" s="12"/>
      <c r="BLA40" s="12"/>
      <c r="BLB40" s="12"/>
      <c r="BLC40" s="12"/>
      <c r="BLD40" s="12"/>
      <c r="BLE40" s="12"/>
      <c r="BLF40" s="12"/>
      <c r="BLG40" s="12"/>
      <c r="BLH40" s="12"/>
      <c r="BLI40" s="12"/>
      <c r="BLJ40" s="12"/>
      <c r="BLK40" s="12"/>
      <c r="BLL40" s="12"/>
      <c r="BLM40" s="12"/>
      <c r="BLN40" s="12"/>
      <c r="BLO40" s="12"/>
      <c r="BLP40" s="12"/>
      <c r="BLQ40" s="12"/>
      <c r="BLR40" s="12"/>
      <c r="BLS40" s="12"/>
      <c r="BLT40" s="12"/>
      <c r="BLU40" s="12"/>
      <c r="BLV40" s="12"/>
      <c r="BLW40" s="12"/>
      <c r="BLX40" s="12"/>
      <c r="BLY40" s="12"/>
      <c r="BLZ40" s="12"/>
      <c r="BMA40" s="12"/>
      <c r="BMB40" s="12"/>
      <c r="BMC40" s="12"/>
      <c r="BMD40" s="12"/>
      <c r="BME40" s="12"/>
      <c r="BMF40" s="12"/>
      <c r="BMG40" s="12"/>
      <c r="BMH40" s="12"/>
      <c r="BMI40" s="12"/>
      <c r="BMJ40" s="12"/>
      <c r="BMK40" s="12"/>
      <c r="BML40" s="12"/>
      <c r="BMM40" s="12"/>
      <c r="BMN40" s="12"/>
      <c r="BMO40" s="12"/>
      <c r="BMP40" s="12"/>
      <c r="BMQ40" s="12"/>
      <c r="BMR40" s="12"/>
      <c r="BMS40" s="12"/>
      <c r="BMT40" s="12"/>
      <c r="BMU40" s="12"/>
      <c r="BMV40" s="12"/>
      <c r="BMW40" s="12"/>
      <c r="BMX40" s="12"/>
      <c r="BMY40" s="12"/>
      <c r="BMZ40" s="12"/>
      <c r="BNA40" s="12"/>
      <c r="BNB40" s="12"/>
      <c r="BNC40" s="12"/>
      <c r="BND40" s="12"/>
      <c r="BNE40" s="12"/>
      <c r="BNF40" s="12"/>
      <c r="BNG40" s="12"/>
      <c r="BNH40" s="12"/>
      <c r="BNI40" s="12"/>
      <c r="BNJ40" s="12"/>
      <c r="BNK40" s="12"/>
      <c r="BNL40" s="12"/>
      <c r="BNM40" s="12"/>
      <c r="BNN40" s="12"/>
      <c r="BNO40" s="12"/>
      <c r="BNP40" s="12"/>
      <c r="BNQ40" s="12"/>
      <c r="BNR40" s="12"/>
      <c r="BNS40" s="12"/>
      <c r="BNT40" s="12"/>
      <c r="BNU40" s="12"/>
      <c r="BNV40" s="12"/>
      <c r="BNW40" s="12"/>
      <c r="BNX40" s="12"/>
      <c r="BNY40" s="12"/>
      <c r="BNZ40" s="12"/>
      <c r="BOA40" s="12"/>
      <c r="BOB40" s="12"/>
      <c r="BOC40" s="12"/>
      <c r="BOD40" s="12"/>
      <c r="BOE40" s="12"/>
      <c r="BOF40" s="12"/>
      <c r="BOG40" s="12"/>
      <c r="BOH40" s="12"/>
      <c r="BOI40" s="12"/>
      <c r="BOJ40" s="12"/>
      <c r="BOK40" s="12"/>
      <c r="BOL40" s="12"/>
      <c r="BOM40" s="12"/>
      <c r="BON40" s="12"/>
      <c r="BOO40" s="12"/>
      <c r="BOP40" s="12"/>
      <c r="BOQ40" s="12"/>
      <c r="BOR40" s="12"/>
      <c r="BOS40" s="12"/>
      <c r="BOT40" s="12"/>
      <c r="BOU40" s="12"/>
      <c r="BOV40" s="12"/>
      <c r="BOW40" s="12"/>
      <c r="BOX40" s="12"/>
      <c r="BOY40" s="12"/>
      <c r="BOZ40" s="12"/>
      <c r="BPA40" s="12"/>
      <c r="BPB40" s="12"/>
      <c r="BPC40" s="12"/>
      <c r="BPD40" s="12"/>
      <c r="BPE40" s="12"/>
      <c r="BPF40" s="12"/>
      <c r="BPG40" s="12"/>
      <c r="BPH40" s="12"/>
      <c r="BPI40" s="12"/>
      <c r="BPJ40" s="12"/>
      <c r="BPK40" s="12"/>
      <c r="BPL40" s="12"/>
      <c r="BPM40" s="12"/>
      <c r="BPN40" s="12"/>
      <c r="BPO40" s="12"/>
      <c r="BPP40" s="12"/>
      <c r="BPQ40" s="12"/>
      <c r="BPR40" s="12"/>
      <c r="BPS40" s="12"/>
      <c r="BPT40" s="12"/>
      <c r="BPU40" s="12"/>
      <c r="BPV40" s="12"/>
      <c r="BPW40" s="12"/>
      <c r="BPX40" s="12"/>
      <c r="BPY40" s="12"/>
      <c r="BPZ40" s="12"/>
      <c r="BQA40" s="12"/>
      <c r="BQB40" s="12"/>
      <c r="BQC40" s="12"/>
      <c r="BQD40" s="12"/>
      <c r="BQE40" s="12"/>
      <c r="BQF40" s="12"/>
      <c r="BQG40" s="12"/>
      <c r="BQH40" s="12"/>
      <c r="BQI40" s="12"/>
      <c r="BQJ40" s="12"/>
      <c r="BQK40" s="12"/>
      <c r="BQL40" s="12"/>
      <c r="BQM40" s="12"/>
      <c r="BQN40" s="12"/>
      <c r="BQO40" s="12"/>
      <c r="BQP40" s="12"/>
      <c r="BQQ40" s="12"/>
      <c r="BQR40" s="12"/>
      <c r="BQS40" s="12"/>
      <c r="BQT40" s="12"/>
      <c r="BQU40" s="12"/>
      <c r="BQV40" s="12"/>
      <c r="BQW40" s="12"/>
      <c r="BQX40" s="12"/>
      <c r="BQY40" s="12"/>
      <c r="BQZ40" s="12"/>
      <c r="BRA40" s="12"/>
      <c r="BRB40" s="12"/>
      <c r="BRC40" s="12"/>
      <c r="BRD40" s="12"/>
      <c r="BRE40" s="12"/>
      <c r="BRF40" s="12"/>
      <c r="BRG40" s="12"/>
      <c r="BRH40" s="12"/>
      <c r="BRI40" s="12"/>
      <c r="BRJ40" s="12"/>
      <c r="BRK40" s="12"/>
      <c r="BRL40" s="12"/>
      <c r="BRM40" s="12"/>
      <c r="BRN40" s="12"/>
      <c r="BRO40" s="12"/>
      <c r="BRP40" s="12"/>
      <c r="BRQ40" s="12"/>
      <c r="BRR40" s="12"/>
      <c r="BRS40" s="12"/>
      <c r="BRT40" s="12"/>
      <c r="BRU40" s="12"/>
      <c r="BRV40" s="12"/>
      <c r="BRW40" s="12"/>
      <c r="BRX40" s="12"/>
      <c r="BRY40" s="12"/>
      <c r="BRZ40" s="12"/>
      <c r="BSA40" s="12"/>
      <c r="BSB40" s="12"/>
      <c r="BSC40" s="12"/>
      <c r="BSD40" s="12"/>
      <c r="BSE40" s="12"/>
      <c r="BSF40" s="12"/>
      <c r="BSG40" s="12"/>
      <c r="BSH40" s="12"/>
      <c r="BSI40" s="12"/>
      <c r="BSJ40" s="12"/>
      <c r="BSK40" s="12"/>
      <c r="BSL40" s="12"/>
      <c r="BSM40" s="12"/>
      <c r="BSN40" s="12"/>
      <c r="BSO40" s="12"/>
      <c r="BSP40" s="12"/>
      <c r="BSQ40" s="12"/>
      <c r="BSR40" s="12"/>
      <c r="BSS40" s="12"/>
      <c r="BST40" s="12"/>
      <c r="BSU40" s="12"/>
      <c r="BSV40" s="12"/>
      <c r="BSW40" s="12"/>
      <c r="BSX40" s="12"/>
      <c r="BSY40" s="12"/>
      <c r="BSZ40" s="12"/>
      <c r="BTA40" s="12"/>
      <c r="BTB40" s="12"/>
      <c r="BTC40" s="12"/>
      <c r="BTD40" s="12"/>
      <c r="BTE40" s="12"/>
      <c r="BTF40" s="12"/>
      <c r="BTG40" s="12"/>
      <c r="BTH40" s="12"/>
      <c r="BTI40" s="12"/>
      <c r="BTJ40" s="12"/>
      <c r="BTK40" s="12"/>
      <c r="BTL40" s="12"/>
      <c r="BTM40" s="12"/>
      <c r="BTN40" s="12"/>
      <c r="BTO40" s="12"/>
      <c r="BTP40" s="12"/>
      <c r="BTQ40" s="12"/>
      <c r="BTR40" s="12"/>
      <c r="BTS40" s="12"/>
      <c r="BTT40" s="12"/>
      <c r="BTU40" s="12"/>
      <c r="BTV40" s="12"/>
      <c r="BTW40" s="12"/>
      <c r="BTX40" s="12"/>
      <c r="BTY40" s="12"/>
      <c r="BTZ40" s="12"/>
      <c r="BUA40" s="12"/>
      <c r="BUB40" s="12"/>
      <c r="BUC40" s="12"/>
      <c r="BUD40" s="12"/>
      <c r="BUE40" s="12"/>
      <c r="BUF40" s="12"/>
      <c r="BUG40" s="12"/>
      <c r="BUH40" s="12"/>
      <c r="BUI40" s="12"/>
      <c r="BUJ40" s="12"/>
      <c r="BUK40" s="12"/>
      <c r="BUL40" s="12"/>
      <c r="BUM40" s="12"/>
      <c r="BUN40" s="12"/>
      <c r="BUO40" s="12"/>
      <c r="BUP40" s="12"/>
      <c r="BUQ40" s="12"/>
      <c r="BUR40" s="12"/>
      <c r="BUS40" s="12"/>
      <c r="BUT40" s="12"/>
      <c r="BUU40" s="12"/>
      <c r="BUV40" s="12"/>
      <c r="BUW40" s="12"/>
      <c r="BUX40" s="12"/>
      <c r="BUY40" s="12"/>
      <c r="BUZ40" s="12"/>
      <c r="BVA40" s="12"/>
      <c r="BVB40" s="12"/>
      <c r="BVC40" s="12"/>
      <c r="BVD40" s="12"/>
      <c r="BVE40" s="12"/>
      <c r="BVF40" s="12"/>
      <c r="BVG40" s="12"/>
      <c r="BVH40" s="12"/>
      <c r="BVI40" s="12"/>
      <c r="BVJ40" s="12"/>
      <c r="BVK40" s="12"/>
      <c r="BVL40" s="12"/>
      <c r="BVM40" s="12"/>
      <c r="BVN40" s="12"/>
      <c r="BVO40" s="12"/>
      <c r="BVP40" s="12"/>
      <c r="BVQ40" s="12"/>
      <c r="BVR40" s="12"/>
      <c r="BVS40" s="12"/>
      <c r="BVT40" s="12"/>
      <c r="BVU40" s="12"/>
      <c r="BVV40" s="12"/>
      <c r="BVW40" s="12"/>
      <c r="BVX40" s="12"/>
      <c r="BVY40" s="12"/>
      <c r="BVZ40" s="12"/>
      <c r="BWA40" s="12"/>
      <c r="BWB40" s="12"/>
      <c r="BWC40" s="12"/>
      <c r="BWD40" s="12"/>
      <c r="BWE40" s="12"/>
      <c r="BWF40" s="12"/>
      <c r="BWG40" s="12"/>
      <c r="BWH40" s="12"/>
      <c r="BWI40" s="12"/>
      <c r="BWJ40" s="12"/>
      <c r="BWK40" s="12"/>
      <c r="BWL40" s="12"/>
      <c r="BWM40" s="12"/>
      <c r="BWN40" s="12"/>
      <c r="BWO40" s="12"/>
      <c r="BWP40" s="12"/>
      <c r="BWQ40" s="12"/>
      <c r="BWR40" s="12"/>
      <c r="BWS40" s="12"/>
      <c r="BWT40" s="12"/>
      <c r="BWU40" s="12"/>
      <c r="BWV40" s="12"/>
      <c r="BWW40" s="12"/>
      <c r="BWX40" s="12"/>
      <c r="BWY40" s="12"/>
      <c r="BWZ40" s="12"/>
      <c r="BXA40" s="12"/>
      <c r="BXB40" s="12"/>
      <c r="BXC40" s="12"/>
      <c r="BXD40" s="12"/>
      <c r="BXE40" s="12"/>
      <c r="BXF40" s="12"/>
      <c r="BXG40" s="12"/>
      <c r="BXH40" s="12"/>
      <c r="BXI40" s="12"/>
      <c r="BXJ40" s="12"/>
      <c r="BXK40" s="12"/>
      <c r="BXL40" s="12"/>
      <c r="BXM40" s="12"/>
      <c r="BXN40" s="12"/>
      <c r="BXO40" s="12"/>
      <c r="BXP40" s="12"/>
      <c r="BXQ40" s="12"/>
      <c r="BXR40" s="12"/>
      <c r="BXS40" s="12"/>
      <c r="BXT40" s="12"/>
      <c r="BXU40" s="12"/>
      <c r="BXV40" s="12"/>
      <c r="BXW40" s="12"/>
      <c r="BXX40" s="12"/>
      <c r="BXY40" s="12"/>
      <c r="BXZ40" s="12"/>
      <c r="BYA40" s="12"/>
      <c r="BYB40" s="12"/>
      <c r="BYC40" s="12"/>
      <c r="BYD40" s="12"/>
      <c r="BYE40" s="12"/>
      <c r="BYF40" s="12"/>
      <c r="BYG40" s="12"/>
      <c r="BYH40" s="12"/>
      <c r="BYI40" s="12"/>
      <c r="BYJ40" s="12"/>
      <c r="BYK40" s="12"/>
      <c r="BYL40" s="12"/>
      <c r="BYM40" s="12"/>
      <c r="BYN40" s="12"/>
      <c r="BYO40" s="12"/>
      <c r="BYP40" s="12"/>
      <c r="BYQ40" s="12"/>
      <c r="BYR40" s="12"/>
      <c r="BYS40" s="12"/>
      <c r="BYT40" s="12"/>
      <c r="BYU40" s="12"/>
      <c r="BYV40" s="12"/>
      <c r="BYW40" s="12"/>
      <c r="BYX40" s="12"/>
      <c r="BYY40" s="12"/>
      <c r="BYZ40" s="12"/>
      <c r="BZA40" s="12"/>
      <c r="BZB40" s="12"/>
      <c r="BZC40" s="12"/>
      <c r="BZD40" s="12"/>
      <c r="BZE40" s="12"/>
      <c r="BZF40" s="12"/>
      <c r="BZG40" s="12"/>
      <c r="BZH40" s="12"/>
      <c r="BZI40" s="12"/>
      <c r="BZJ40" s="12"/>
      <c r="BZK40" s="12"/>
      <c r="BZL40" s="12"/>
      <c r="BZM40" s="12"/>
      <c r="BZN40" s="12"/>
      <c r="BZO40" s="12"/>
      <c r="BZP40" s="12"/>
      <c r="BZQ40" s="12"/>
      <c r="BZR40" s="12"/>
      <c r="BZS40" s="12"/>
      <c r="BZT40" s="12"/>
      <c r="BZU40" s="12"/>
      <c r="BZV40" s="12"/>
      <c r="BZW40" s="12"/>
      <c r="BZX40" s="12"/>
      <c r="BZY40" s="12"/>
      <c r="BZZ40" s="12"/>
      <c r="CAA40" s="12"/>
      <c r="CAB40" s="12"/>
      <c r="CAC40" s="12"/>
      <c r="CAD40" s="12"/>
      <c r="CAE40" s="12"/>
      <c r="CAF40" s="12"/>
      <c r="CAG40" s="12"/>
      <c r="CAH40" s="12"/>
      <c r="CAI40" s="12"/>
      <c r="CAJ40" s="12"/>
      <c r="CAK40" s="12"/>
      <c r="CAL40" s="12"/>
      <c r="CAM40" s="12"/>
      <c r="CAN40" s="12"/>
      <c r="CAO40" s="12"/>
      <c r="CAP40" s="12"/>
      <c r="CAQ40" s="12"/>
      <c r="CAR40" s="12"/>
      <c r="CAS40" s="12"/>
      <c r="CAT40" s="12"/>
      <c r="CAU40" s="12"/>
      <c r="CAV40" s="12"/>
      <c r="CAW40" s="12"/>
      <c r="CAX40" s="12"/>
      <c r="CAY40" s="12"/>
      <c r="CAZ40" s="12"/>
      <c r="CBA40" s="12"/>
      <c r="CBB40" s="12"/>
      <c r="CBC40" s="12"/>
      <c r="CBD40" s="12"/>
      <c r="CBE40" s="12"/>
      <c r="CBF40" s="12"/>
      <c r="CBG40" s="12"/>
      <c r="CBH40" s="12"/>
      <c r="CBI40" s="12"/>
      <c r="CBJ40" s="12"/>
      <c r="CBK40" s="12"/>
      <c r="CBL40" s="12"/>
      <c r="CBM40" s="12"/>
      <c r="CBN40" s="12"/>
      <c r="CBO40" s="12"/>
      <c r="CBP40" s="12"/>
      <c r="CBQ40" s="12"/>
      <c r="CBR40" s="12"/>
      <c r="CBS40" s="12"/>
      <c r="CBT40" s="12"/>
      <c r="CBU40" s="12"/>
      <c r="CBV40" s="12"/>
      <c r="CBW40" s="12"/>
      <c r="CBX40" s="12"/>
      <c r="CBY40" s="12"/>
      <c r="CBZ40" s="12"/>
      <c r="CCA40" s="12"/>
      <c r="CCB40" s="12"/>
      <c r="CCC40" s="12"/>
      <c r="CCD40" s="12"/>
      <c r="CCE40" s="12"/>
      <c r="CCF40" s="12"/>
      <c r="CCG40" s="12"/>
      <c r="CCH40" s="12"/>
      <c r="CCI40" s="12"/>
      <c r="CCJ40" s="12"/>
      <c r="CCK40" s="12"/>
      <c r="CCL40" s="12"/>
      <c r="CCM40" s="12"/>
      <c r="CCN40" s="12"/>
      <c r="CCO40" s="12"/>
      <c r="CCP40" s="12"/>
      <c r="CCQ40" s="12"/>
      <c r="CCR40" s="12"/>
      <c r="CCS40" s="12"/>
      <c r="CCT40" s="12"/>
      <c r="CCU40" s="12"/>
      <c r="CCV40" s="12"/>
      <c r="CCW40" s="12"/>
      <c r="CCX40" s="12"/>
      <c r="CCY40" s="12"/>
      <c r="CCZ40" s="12"/>
      <c r="CDA40" s="12"/>
      <c r="CDB40" s="12"/>
      <c r="CDC40" s="12"/>
      <c r="CDD40" s="12"/>
      <c r="CDE40" s="12"/>
      <c r="CDF40" s="12"/>
      <c r="CDG40" s="12"/>
      <c r="CDH40" s="12"/>
      <c r="CDI40" s="12"/>
      <c r="CDJ40" s="12"/>
      <c r="CDK40" s="12"/>
      <c r="CDL40" s="12"/>
      <c r="CDM40" s="12"/>
      <c r="CDN40" s="12"/>
      <c r="CDO40" s="12"/>
      <c r="CDP40" s="12"/>
      <c r="CDQ40" s="12"/>
      <c r="CDR40" s="12"/>
      <c r="CDS40" s="12"/>
      <c r="CDT40" s="12"/>
      <c r="CDU40" s="12"/>
      <c r="CDV40" s="12"/>
      <c r="CDW40" s="12"/>
      <c r="CDX40" s="12"/>
      <c r="CDY40" s="12"/>
      <c r="CDZ40" s="12"/>
      <c r="CEA40" s="12"/>
      <c r="CEB40" s="12"/>
      <c r="CEC40" s="12"/>
      <c r="CED40" s="12"/>
      <c r="CEE40" s="12"/>
      <c r="CEF40" s="12"/>
      <c r="CEG40" s="12"/>
      <c r="CEH40" s="12"/>
      <c r="CEI40" s="12"/>
      <c r="CEJ40" s="12"/>
      <c r="CEK40" s="12"/>
      <c r="CEL40" s="12"/>
      <c r="CEM40" s="12"/>
      <c r="CEN40" s="12"/>
      <c r="CEO40" s="12"/>
      <c r="CEP40" s="12"/>
      <c r="CEQ40" s="12"/>
      <c r="CER40" s="12"/>
      <c r="CES40" s="12"/>
      <c r="CET40" s="12"/>
      <c r="CEU40" s="12"/>
      <c r="CEV40" s="12"/>
      <c r="CEW40" s="12"/>
      <c r="CEX40" s="12"/>
      <c r="CEY40" s="12"/>
      <c r="CEZ40" s="12"/>
      <c r="CFA40" s="12"/>
      <c r="CFB40" s="12"/>
      <c r="CFC40" s="12"/>
      <c r="CFD40" s="12"/>
      <c r="CFE40" s="12"/>
      <c r="CFF40" s="12"/>
      <c r="CFG40" s="12"/>
      <c r="CFH40" s="12"/>
      <c r="CFI40" s="12"/>
      <c r="CFJ40" s="12"/>
      <c r="CFK40" s="12"/>
      <c r="CFL40" s="12"/>
      <c r="CFM40" s="12"/>
      <c r="CFN40" s="12"/>
      <c r="CFO40" s="12"/>
      <c r="CFP40" s="12"/>
      <c r="CFQ40" s="12"/>
      <c r="CFR40" s="12"/>
      <c r="CFS40" s="12"/>
      <c r="CFT40" s="12"/>
      <c r="CFU40" s="12"/>
      <c r="CFV40" s="12"/>
      <c r="CFW40" s="12"/>
      <c r="CFX40" s="12"/>
      <c r="CFY40" s="12"/>
      <c r="CFZ40" s="12"/>
      <c r="CGA40" s="12"/>
      <c r="CGB40" s="12"/>
      <c r="CGC40" s="12"/>
      <c r="CGD40" s="12"/>
      <c r="CGE40" s="12"/>
      <c r="CGF40" s="12"/>
      <c r="CGG40" s="12"/>
      <c r="CGH40" s="12"/>
      <c r="CGI40" s="12"/>
      <c r="CGJ40" s="12"/>
      <c r="CGK40" s="12"/>
      <c r="CGL40" s="12"/>
      <c r="CGM40" s="12"/>
      <c r="CGN40" s="12"/>
      <c r="CGO40" s="12"/>
      <c r="CGP40" s="12"/>
      <c r="CGQ40" s="12"/>
      <c r="CGR40" s="12"/>
      <c r="CGS40" s="12"/>
      <c r="CGT40" s="12"/>
      <c r="CGU40" s="12"/>
      <c r="CGV40" s="12"/>
      <c r="CGW40" s="12"/>
      <c r="CGX40" s="12"/>
      <c r="CGY40" s="12"/>
      <c r="CGZ40" s="12"/>
      <c r="CHA40" s="12"/>
      <c r="CHB40" s="12"/>
      <c r="CHC40" s="12"/>
      <c r="CHD40" s="12"/>
      <c r="CHE40" s="12"/>
      <c r="CHF40" s="12"/>
      <c r="CHG40" s="12"/>
      <c r="CHH40" s="12"/>
      <c r="CHI40" s="12"/>
      <c r="CHJ40" s="12"/>
      <c r="CHK40" s="12"/>
      <c r="CHL40" s="12"/>
      <c r="CHM40" s="12"/>
      <c r="CHN40" s="12"/>
      <c r="CHO40" s="12"/>
      <c r="CHP40" s="12"/>
      <c r="CHQ40" s="12"/>
      <c r="CHR40" s="12"/>
      <c r="CHS40" s="12"/>
      <c r="CHT40" s="12"/>
      <c r="CHU40" s="12"/>
      <c r="CHV40" s="12"/>
      <c r="CHW40" s="12"/>
      <c r="CHX40" s="12"/>
      <c r="CHY40" s="12"/>
      <c r="CHZ40" s="12"/>
      <c r="CIA40" s="12"/>
      <c r="CIB40" s="12"/>
      <c r="CIC40" s="12"/>
      <c r="CID40" s="12"/>
      <c r="CIE40" s="12"/>
      <c r="CIF40" s="12"/>
      <c r="CIG40" s="12"/>
      <c r="CIH40" s="12"/>
      <c r="CII40" s="12"/>
      <c r="CIJ40" s="12"/>
      <c r="CIK40" s="12"/>
      <c r="CIL40" s="12"/>
      <c r="CIM40" s="12"/>
      <c r="CIN40" s="12"/>
      <c r="CIO40" s="12"/>
      <c r="CIP40" s="12"/>
      <c r="CIQ40" s="12"/>
      <c r="CIR40" s="12"/>
      <c r="CIS40" s="12"/>
      <c r="CIT40" s="12"/>
      <c r="CIU40" s="12"/>
      <c r="CIV40" s="12"/>
      <c r="CIW40" s="12"/>
      <c r="CIX40" s="12"/>
      <c r="CIY40" s="12"/>
      <c r="CIZ40" s="12"/>
      <c r="CJA40" s="12"/>
      <c r="CJB40" s="12"/>
      <c r="CJC40" s="12"/>
      <c r="CJD40" s="12"/>
      <c r="CJE40" s="12"/>
      <c r="CJF40" s="12"/>
      <c r="CJG40" s="12"/>
      <c r="CJH40" s="12"/>
      <c r="CJI40" s="12"/>
      <c r="CJJ40" s="12"/>
      <c r="CJK40" s="12"/>
      <c r="CJL40" s="12"/>
      <c r="CJM40" s="12"/>
      <c r="CJN40" s="12"/>
      <c r="CJO40" s="12"/>
      <c r="CJP40" s="12"/>
      <c r="CJQ40" s="12"/>
      <c r="CJR40" s="12"/>
      <c r="CJS40" s="12"/>
      <c r="CJT40" s="12"/>
      <c r="CJU40" s="12"/>
      <c r="CJV40" s="12"/>
      <c r="CJW40" s="12"/>
      <c r="CJX40" s="12"/>
      <c r="CJY40" s="12"/>
      <c r="CJZ40" s="12"/>
      <c r="CKA40" s="12"/>
      <c r="CKB40" s="12"/>
      <c r="CKC40" s="12"/>
      <c r="CKD40" s="12"/>
      <c r="CKE40" s="12"/>
      <c r="CKF40" s="12"/>
      <c r="CKG40" s="12"/>
      <c r="CKH40" s="12"/>
      <c r="CKI40" s="12"/>
      <c r="CKJ40" s="12"/>
      <c r="CKK40" s="12"/>
      <c r="CKL40" s="12"/>
      <c r="CKM40" s="12"/>
      <c r="CKN40" s="12"/>
      <c r="CKO40" s="12"/>
      <c r="CKP40" s="12"/>
      <c r="CKQ40" s="12"/>
      <c r="CKR40" s="12"/>
      <c r="CKS40" s="12"/>
      <c r="CKT40" s="12"/>
      <c r="CKU40" s="12"/>
      <c r="CKV40" s="12"/>
      <c r="CKW40" s="12"/>
      <c r="CKX40" s="12"/>
      <c r="CKY40" s="12"/>
      <c r="CKZ40" s="12"/>
      <c r="CLA40" s="12"/>
      <c r="CLB40" s="12"/>
      <c r="CLC40" s="12"/>
      <c r="CLD40" s="12"/>
      <c r="CLE40" s="12"/>
      <c r="CLF40" s="12"/>
      <c r="CLG40" s="12"/>
      <c r="CLH40" s="12"/>
      <c r="CLI40" s="12"/>
      <c r="CLJ40" s="12"/>
      <c r="CLK40" s="12"/>
      <c r="CLL40" s="12"/>
      <c r="CLM40" s="12"/>
      <c r="CLN40" s="12"/>
      <c r="CLO40" s="12"/>
      <c r="CLP40" s="12"/>
      <c r="CLQ40" s="12"/>
      <c r="CLR40" s="12"/>
      <c r="CLS40" s="12"/>
      <c r="CLT40" s="12"/>
      <c r="CLU40" s="12"/>
      <c r="CLV40" s="12"/>
      <c r="CLW40" s="12"/>
      <c r="CLX40" s="12"/>
      <c r="CLY40" s="12"/>
      <c r="CLZ40" s="12"/>
      <c r="CMA40" s="12"/>
      <c r="CMB40" s="12"/>
      <c r="CMC40" s="12"/>
      <c r="CMD40" s="12"/>
      <c r="CME40" s="12"/>
      <c r="CMF40" s="12"/>
      <c r="CMG40" s="12"/>
      <c r="CMH40" s="12"/>
      <c r="CMI40" s="12"/>
      <c r="CMJ40" s="12"/>
      <c r="CMK40" s="12"/>
      <c r="CML40" s="12"/>
      <c r="CMM40" s="12"/>
      <c r="CMN40" s="12"/>
      <c r="CMO40" s="12"/>
      <c r="CMP40" s="12"/>
      <c r="CMQ40" s="12"/>
      <c r="CMR40" s="12"/>
      <c r="CMS40" s="12"/>
      <c r="CMT40" s="12"/>
      <c r="CMU40" s="12"/>
      <c r="CMV40" s="12"/>
      <c r="CMW40" s="12"/>
      <c r="CMX40" s="12"/>
      <c r="CMY40" s="12"/>
      <c r="CMZ40" s="12"/>
      <c r="CNA40" s="12"/>
      <c r="CNB40" s="12"/>
      <c r="CNC40" s="12"/>
      <c r="CND40" s="12"/>
      <c r="CNE40" s="12"/>
      <c r="CNF40" s="12"/>
      <c r="CNG40" s="12"/>
      <c r="CNH40" s="12"/>
      <c r="CNI40" s="12"/>
      <c r="CNJ40" s="12"/>
      <c r="CNK40" s="12"/>
      <c r="CNL40" s="12"/>
      <c r="CNM40" s="12"/>
      <c r="CNN40" s="12"/>
      <c r="CNO40" s="12"/>
      <c r="CNP40" s="12"/>
      <c r="CNQ40" s="12"/>
      <c r="CNR40" s="12"/>
      <c r="CNS40" s="12"/>
      <c r="CNT40" s="12"/>
      <c r="CNU40" s="12"/>
      <c r="CNV40" s="12"/>
      <c r="CNW40" s="12"/>
      <c r="CNX40" s="12"/>
      <c r="CNY40" s="12"/>
      <c r="CNZ40" s="12"/>
      <c r="COA40" s="12"/>
      <c r="COB40" s="12"/>
      <c r="COC40" s="12"/>
      <c r="COD40" s="12"/>
      <c r="COE40" s="12"/>
      <c r="COF40" s="12"/>
      <c r="COG40" s="12"/>
      <c r="COH40" s="12"/>
      <c r="COI40" s="12"/>
      <c r="COJ40" s="12"/>
      <c r="COK40" s="12"/>
      <c r="COL40" s="12"/>
      <c r="COM40" s="12"/>
      <c r="CON40" s="12"/>
      <c r="COO40" s="12"/>
      <c r="COP40" s="12"/>
      <c r="COQ40" s="12"/>
      <c r="COR40" s="12"/>
      <c r="COS40" s="12"/>
      <c r="COT40" s="12"/>
      <c r="COU40" s="12"/>
      <c r="COV40" s="12"/>
      <c r="COW40" s="12"/>
      <c r="COX40" s="12"/>
      <c r="COY40" s="12"/>
      <c r="COZ40" s="12"/>
      <c r="CPA40" s="12"/>
      <c r="CPB40" s="12"/>
      <c r="CPC40" s="12"/>
      <c r="CPD40" s="12"/>
      <c r="CPE40" s="12"/>
      <c r="CPF40" s="12"/>
      <c r="CPG40" s="12"/>
      <c r="CPH40" s="12"/>
      <c r="CPI40" s="12"/>
      <c r="CPJ40" s="12"/>
      <c r="CPK40" s="12"/>
      <c r="CPL40" s="12"/>
      <c r="CPM40" s="12"/>
      <c r="CPN40" s="12"/>
      <c r="CPO40" s="12"/>
      <c r="CPP40" s="12"/>
      <c r="CPQ40" s="12"/>
      <c r="CPR40" s="12"/>
      <c r="CPS40" s="12"/>
      <c r="CPT40" s="12"/>
      <c r="CPU40" s="12"/>
      <c r="CPV40" s="12"/>
      <c r="CPW40" s="12"/>
      <c r="CPX40" s="12"/>
      <c r="CPY40" s="12"/>
      <c r="CPZ40" s="12"/>
      <c r="CQA40" s="12"/>
      <c r="CQB40" s="12"/>
      <c r="CQC40" s="12"/>
      <c r="CQD40" s="12"/>
      <c r="CQE40" s="12"/>
      <c r="CQF40" s="12"/>
      <c r="CQG40" s="12"/>
      <c r="CQH40" s="12"/>
      <c r="CQI40" s="12"/>
      <c r="CQJ40" s="12"/>
      <c r="CQK40" s="12"/>
      <c r="CQL40" s="12"/>
      <c r="CQM40" s="12"/>
      <c r="CQN40" s="12"/>
      <c r="CQO40" s="12"/>
      <c r="CQP40" s="12"/>
      <c r="CQQ40" s="12"/>
      <c r="CQR40" s="12"/>
      <c r="CQS40" s="12"/>
      <c r="CQT40" s="12"/>
      <c r="CQU40" s="12"/>
      <c r="CQV40" s="12"/>
      <c r="CQW40" s="12"/>
      <c r="CQX40" s="12"/>
      <c r="CQY40" s="12"/>
      <c r="CQZ40" s="12"/>
      <c r="CRA40" s="12"/>
      <c r="CRB40" s="12"/>
      <c r="CRC40" s="12"/>
      <c r="CRD40" s="12"/>
      <c r="CRE40" s="12"/>
      <c r="CRF40" s="12"/>
      <c r="CRG40" s="12"/>
      <c r="CRH40" s="12"/>
      <c r="CRI40" s="12"/>
      <c r="CRJ40" s="12"/>
      <c r="CRK40" s="12"/>
      <c r="CRL40" s="12"/>
      <c r="CRM40" s="12"/>
      <c r="CRN40" s="12"/>
      <c r="CRO40" s="12"/>
      <c r="CRP40" s="12"/>
      <c r="CRQ40" s="12"/>
      <c r="CRR40" s="12"/>
      <c r="CRS40" s="12"/>
      <c r="CRT40" s="12"/>
      <c r="CRU40" s="12"/>
      <c r="CRV40" s="12"/>
      <c r="CRW40" s="12"/>
      <c r="CRX40" s="12"/>
      <c r="CRY40" s="12"/>
      <c r="CRZ40" s="12"/>
      <c r="CSA40" s="12"/>
      <c r="CSB40" s="12"/>
      <c r="CSC40" s="12"/>
      <c r="CSD40" s="12"/>
      <c r="CSE40" s="12"/>
      <c r="CSF40" s="12"/>
      <c r="CSG40" s="12"/>
      <c r="CSH40" s="12"/>
      <c r="CSI40" s="12"/>
      <c r="CSJ40" s="12"/>
      <c r="CSK40" s="12"/>
      <c r="CSL40" s="12"/>
      <c r="CSM40" s="12"/>
      <c r="CSN40" s="12"/>
      <c r="CSO40" s="12"/>
      <c r="CSP40" s="12"/>
      <c r="CSQ40" s="12"/>
      <c r="CSR40" s="12"/>
      <c r="CSS40" s="12"/>
      <c r="CST40" s="12"/>
      <c r="CSU40" s="12"/>
      <c r="CSV40" s="12"/>
      <c r="CSW40" s="12"/>
      <c r="CSX40" s="12"/>
      <c r="CSY40" s="12"/>
      <c r="CSZ40" s="12"/>
      <c r="CTA40" s="12"/>
      <c r="CTB40" s="12"/>
      <c r="CTC40" s="12"/>
      <c r="CTD40" s="12"/>
      <c r="CTE40" s="12"/>
      <c r="CTF40" s="12"/>
      <c r="CTG40" s="12"/>
      <c r="CTH40" s="12"/>
      <c r="CTI40" s="12"/>
      <c r="CTJ40" s="12"/>
      <c r="CTK40" s="12"/>
      <c r="CTL40" s="12"/>
      <c r="CTM40" s="12"/>
      <c r="CTN40" s="12"/>
      <c r="CTO40" s="12"/>
      <c r="CTP40" s="12"/>
      <c r="CTQ40" s="12"/>
      <c r="CTR40" s="12"/>
      <c r="CTS40" s="12"/>
      <c r="CTT40" s="12"/>
      <c r="CTU40" s="12"/>
      <c r="CTV40" s="12"/>
      <c r="CTW40" s="12"/>
      <c r="CTX40" s="12"/>
      <c r="CTY40" s="12"/>
      <c r="CTZ40" s="12"/>
      <c r="CUA40" s="12"/>
      <c r="CUB40" s="12"/>
      <c r="CUC40" s="12"/>
      <c r="CUD40" s="12"/>
      <c r="CUE40" s="12"/>
      <c r="CUF40" s="12"/>
      <c r="CUG40" s="12"/>
      <c r="CUH40" s="12"/>
      <c r="CUI40" s="12"/>
      <c r="CUJ40" s="12"/>
      <c r="CUK40" s="12"/>
      <c r="CUL40" s="12"/>
      <c r="CUM40" s="12"/>
      <c r="CUN40" s="12"/>
      <c r="CUO40" s="12"/>
      <c r="CUP40" s="12"/>
      <c r="CUQ40" s="12"/>
      <c r="CUR40" s="12"/>
      <c r="CUS40" s="12"/>
      <c r="CUT40" s="12"/>
      <c r="CUU40" s="12"/>
      <c r="CUV40" s="12"/>
      <c r="CUW40" s="12"/>
      <c r="CUX40" s="12"/>
      <c r="CUY40" s="12"/>
      <c r="CUZ40" s="12"/>
      <c r="CVA40" s="12"/>
      <c r="CVB40" s="12"/>
      <c r="CVC40" s="12"/>
      <c r="CVD40" s="12"/>
      <c r="CVE40" s="12"/>
      <c r="CVF40" s="12"/>
      <c r="CVG40" s="12"/>
      <c r="CVH40" s="12"/>
      <c r="CVI40" s="12"/>
      <c r="CVJ40" s="12"/>
      <c r="CVK40" s="12"/>
      <c r="CVL40" s="12"/>
      <c r="CVM40" s="12"/>
      <c r="CVN40" s="12"/>
      <c r="CVO40" s="12"/>
      <c r="CVP40" s="12"/>
      <c r="CVQ40" s="12"/>
      <c r="CVR40" s="12"/>
      <c r="CVS40" s="12"/>
      <c r="CVT40" s="12"/>
      <c r="CVU40" s="12"/>
      <c r="CVV40" s="12"/>
      <c r="CVW40" s="12"/>
      <c r="CVX40" s="12"/>
      <c r="CVY40" s="12"/>
      <c r="CVZ40" s="12"/>
      <c r="CWA40" s="12"/>
      <c r="CWB40" s="12"/>
      <c r="CWC40" s="12"/>
      <c r="CWD40" s="12"/>
      <c r="CWE40" s="12"/>
      <c r="CWF40" s="12"/>
      <c r="CWG40" s="12"/>
      <c r="CWH40" s="12"/>
      <c r="CWI40" s="12"/>
      <c r="CWJ40" s="12"/>
      <c r="CWK40" s="12"/>
      <c r="CWL40" s="12"/>
      <c r="CWM40" s="12"/>
      <c r="CWN40" s="12"/>
      <c r="CWO40" s="12"/>
      <c r="CWP40" s="12"/>
      <c r="CWQ40" s="12"/>
      <c r="CWR40" s="12"/>
      <c r="CWS40" s="12"/>
      <c r="CWT40" s="12"/>
      <c r="CWU40" s="12"/>
      <c r="CWV40" s="12"/>
      <c r="CWW40" s="12"/>
      <c r="CWX40" s="12"/>
      <c r="CWY40" s="12"/>
      <c r="CWZ40" s="12"/>
      <c r="CXA40" s="12"/>
      <c r="CXB40" s="12"/>
      <c r="CXC40" s="12"/>
      <c r="CXD40" s="12"/>
      <c r="CXE40" s="12"/>
      <c r="CXF40" s="12"/>
      <c r="CXG40" s="12"/>
      <c r="CXH40" s="12"/>
      <c r="CXI40" s="12"/>
      <c r="CXJ40" s="12"/>
      <c r="CXK40" s="12"/>
      <c r="CXL40" s="12"/>
      <c r="CXM40" s="12"/>
      <c r="CXN40" s="12"/>
      <c r="CXO40" s="12"/>
      <c r="CXP40" s="12"/>
      <c r="CXQ40" s="12"/>
      <c r="CXR40" s="12"/>
      <c r="CXS40" s="12"/>
      <c r="CXT40" s="12"/>
      <c r="CXU40" s="12"/>
      <c r="CXV40" s="12"/>
      <c r="CXW40" s="12"/>
      <c r="CXX40" s="12"/>
      <c r="CXY40" s="12"/>
      <c r="CXZ40" s="12"/>
      <c r="CYA40" s="12"/>
      <c r="CYB40" s="12"/>
      <c r="CYC40" s="12"/>
      <c r="CYD40" s="12"/>
      <c r="CYE40" s="12"/>
      <c r="CYF40" s="12"/>
      <c r="CYG40" s="12"/>
      <c r="CYH40" s="12"/>
      <c r="CYI40" s="12"/>
      <c r="CYJ40" s="12"/>
      <c r="CYK40" s="12"/>
      <c r="CYL40" s="12"/>
      <c r="CYM40" s="12"/>
      <c r="CYN40" s="12"/>
      <c r="CYO40" s="12"/>
      <c r="CYP40" s="12"/>
      <c r="CYQ40" s="12"/>
      <c r="CYR40" s="12"/>
      <c r="CYS40" s="12"/>
      <c r="CYT40" s="12"/>
      <c r="CYU40" s="12"/>
      <c r="CYV40" s="12"/>
      <c r="CYW40" s="12"/>
      <c r="CYX40" s="12"/>
      <c r="CYY40" s="12"/>
      <c r="CYZ40" s="12"/>
      <c r="CZA40" s="12"/>
      <c r="CZB40" s="12"/>
      <c r="CZC40" s="12"/>
      <c r="CZD40" s="12"/>
      <c r="CZE40" s="12"/>
      <c r="CZF40" s="12"/>
      <c r="CZG40" s="12"/>
      <c r="CZH40" s="12"/>
      <c r="CZI40" s="12"/>
      <c r="CZJ40" s="12"/>
      <c r="CZK40" s="12"/>
      <c r="CZL40" s="12"/>
      <c r="CZM40" s="12"/>
      <c r="CZN40" s="12"/>
      <c r="CZO40" s="12"/>
      <c r="CZP40" s="12"/>
      <c r="CZQ40" s="12"/>
      <c r="CZR40" s="12"/>
      <c r="CZS40" s="12"/>
      <c r="CZT40" s="12"/>
      <c r="CZU40" s="12"/>
      <c r="CZV40" s="12"/>
      <c r="CZW40" s="12"/>
      <c r="CZX40" s="12"/>
      <c r="CZY40" s="12"/>
      <c r="CZZ40" s="12"/>
      <c r="DAA40" s="12"/>
      <c r="DAB40" s="12"/>
      <c r="DAC40" s="12"/>
      <c r="DAD40" s="12"/>
      <c r="DAE40" s="12"/>
      <c r="DAF40" s="12"/>
      <c r="DAG40" s="12"/>
      <c r="DAH40" s="12"/>
      <c r="DAI40" s="12"/>
      <c r="DAJ40" s="12"/>
      <c r="DAK40" s="12"/>
      <c r="DAL40" s="12"/>
      <c r="DAM40" s="12"/>
      <c r="DAN40" s="12"/>
      <c r="DAO40" s="12"/>
      <c r="DAP40" s="12"/>
      <c r="DAQ40" s="12"/>
      <c r="DAR40" s="12"/>
      <c r="DAS40" s="12"/>
      <c r="DAT40" s="12"/>
      <c r="DAU40" s="12"/>
      <c r="DAV40" s="12"/>
      <c r="DAW40" s="12"/>
      <c r="DAX40" s="12"/>
      <c r="DAY40" s="12"/>
      <c r="DAZ40" s="12"/>
      <c r="DBA40" s="12"/>
      <c r="DBB40" s="12"/>
      <c r="DBC40" s="12"/>
      <c r="DBD40" s="12"/>
      <c r="DBE40" s="12"/>
      <c r="DBF40" s="12"/>
      <c r="DBG40" s="12"/>
      <c r="DBH40" s="12"/>
      <c r="DBI40" s="12"/>
      <c r="DBJ40" s="12"/>
      <c r="DBK40" s="12"/>
      <c r="DBL40" s="12"/>
      <c r="DBM40" s="12"/>
    </row>
    <row r="41" spans="1:2769" s="11" customFormat="1" ht="227" customHeight="1">
      <c r="A41" s="80" t="s">
        <v>114</v>
      </c>
      <c r="B41" s="89" t="s">
        <v>397</v>
      </c>
      <c r="C41" s="80" t="s">
        <v>48</v>
      </c>
      <c r="D41" s="80" t="s">
        <v>1199</v>
      </c>
      <c r="E41" s="80" t="s">
        <v>818</v>
      </c>
      <c r="F41" s="80" t="s">
        <v>102</v>
      </c>
      <c r="G41" s="80" t="s">
        <v>171</v>
      </c>
      <c r="H41" s="80" t="s">
        <v>1303</v>
      </c>
      <c r="I41" s="80" t="s">
        <v>199</v>
      </c>
      <c r="J41" s="80" t="s">
        <v>199</v>
      </c>
      <c r="K41" s="80" t="s">
        <v>77</v>
      </c>
      <c r="L41" s="80" t="s">
        <v>83</v>
      </c>
      <c r="M41" s="90">
        <v>42474</v>
      </c>
      <c r="N41" s="80" t="s">
        <v>95</v>
      </c>
      <c r="O41" s="80">
        <v>-25.430299999999999</v>
      </c>
      <c r="P41" s="80">
        <v>30.793199999999999</v>
      </c>
      <c r="Q41" s="80" t="s">
        <v>1979</v>
      </c>
      <c r="R41" s="80" t="s">
        <v>80</v>
      </c>
      <c r="S41" s="80" t="s">
        <v>199</v>
      </c>
      <c r="T41" s="80" t="s">
        <v>136</v>
      </c>
      <c r="U41" s="80" t="s">
        <v>124</v>
      </c>
      <c r="V41" s="80" t="s">
        <v>186</v>
      </c>
      <c r="W41" s="80" t="s">
        <v>44</v>
      </c>
      <c r="X41" s="80" t="s">
        <v>82</v>
      </c>
      <c r="Y41" s="80" t="s">
        <v>199</v>
      </c>
      <c r="Z41" s="80" t="s">
        <v>199</v>
      </c>
      <c r="AA41" s="89" t="s">
        <v>157</v>
      </c>
      <c r="AB41" s="89" t="s">
        <v>307</v>
      </c>
      <c r="AC41" s="80" t="s">
        <v>1491</v>
      </c>
      <c r="AD41" s="80" t="s">
        <v>34</v>
      </c>
      <c r="AE41" s="80" t="s">
        <v>193</v>
      </c>
      <c r="AF41" s="80" t="s">
        <v>233</v>
      </c>
      <c r="AG41" s="80" t="s">
        <v>918</v>
      </c>
      <c r="AH41" s="80" t="s">
        <v>221</v>
      </c>
      <c r="AI41" s="80" t="s">
        <v>1463</v>
      </c>
      <c r="AJ41" s="80" t="s">
        <v>223</v>
      </c>
      <c r="AK41" s="80" t="s">
        <v>1019</v>
      </c>
      <c r="AL41" s="80" t="s">
        <v>1487</v>
      </c>
      <c r="AM41" s="80" t="s">
        <v>1380</v>
      </c>
      <c r="AN41" s="80" t="s">
        <v>24</v>
      </c>
      <c r="AO41" s="80" t="s">
        <v>83</v>
      </c>
      <c r="AP41" s="80" t="s">
        <v>1492</v>
      </c>
      <c r="AQ41" s="80" t="s">
        <v>1632</v>
      </c>
      <c r="AR41" s="80" t="s">
        <v>199</v>
      </c>
      <c r="AS41" s="80" t="s">
        <v>199</v>
      </c>
      <c r="AT41" s="90" t="s">
        <v>199</v>
      </c>
      <c r="AU41" s="80" t="s">
        <v>101</v>
      </c>
      <c r="AV41" s="80" t="s">
        <v>2117</v>
      </c>
      <c r="AW41" s="95" t="s">
        <v>1609</v>
      </c>
      <c r="AX41" s="80" t="s">
        <v>105</v>
      </c>
      <c r="AY41" s="80" t="s">
        <v>138</v>
      </c>
      <c r="AZ41" s="80" t="s">
        <v>544</v>
      </c>
      <c r="BA41" s="80"/>
      <c r="BB41" s="80" t="s">
        <v>94</v>
      </c>
      <c r="BC41" s="94">
        <v>42474</v>
      </c>
      <c r="BD41" s="12"/>
      <c r="BE41" s="12"/>
      <c r="BF41" s="12"/>
      <c r="BG41" s="12"/>
      <c r="BH41" s="12"/>
      <c r="BI41" s="12"/>
      <c r="BJ41" s="12"/>
      <c r="BK41" s="12"/>
      <c r="BL41" s="12"/>
      <c r="BM41" s="12"/>
      <c r="BN41" s="12"/>
      <c r="BO41" s="12"/>
      <c r="BP41" s="12"/>
      <c r="BQ41" s="12"/>
      <c r="BR41" s="12"/>
      <c r="BS41" s="12"/>
      <c r="BT41" s="12"/>
      <c r="BU41" s="12"/>
      <c r="BV41" s="12"/>
      <c r="BW41" s="12"/>
      <c r="BX41" s="12"/>
      <c r="BY41" s="12"/>
      <c r="BZ41" s="12"/>
      <c r="CA41" s="12"/>
      <c r="CB41" s="12"/>
      <c r="CC41" s="12"/>
      <c r="CD41" s="12"/>
      <c r="CE41" s="12"/>
      <c r="CF41" s="12"/>
      <c r="CG41" s="12"/>
      <c r="CH41" s="12"/>
      <c r="CI41" s="12"/>
      <c r="CJ41" s="12"/>
      <c r="CK41" s="12"/>
      <c r="CL41" s="12"/>
      <c r="CM41" s="12"/>
      <c r="CN41" s="12"/>
      <c r="CO41" s="12"/>
      <c r="CP41" s="12"/>
      <c r="CQ41" s="12"/>
      <c r="CR41" s="12"/>
      <c r="CS41" s="12"/>
      <c r="CT41" s="12"/>
      <c r="CU41" s="12"/>
      <c r="CV41" s="12"/>
      <c r="CW41" s="12"/>
      <c r="CX41" s="12"/>
      <c r="CY41" s="12"/>
      <c r="CZ41" s="12"/>
      <c r="DA41" s="12"/>
      <c r="DB41" s="12"/>
      <c r="DC41" s="12"/>
      <c r="DD41" s="12"/>
      <c r="DE41" s="12"/>
      <c r="DF41" s="12"/>
      <c r="DG41" s="12"/>
      <c r="DH41" s="12"/>
      <c r="DI41" s="12"/>
      <c r="DJ41" s="12"/>
      <c r="DK41" s="12"/>
      <c r="DL41" s="12"/>
      <c r="DM41" s="12"/>
      <c r="DN41" s="12"/>
      <c r="DO41" s="12"/>
      <c r="DP41" s="12"/>
      <c r="DQ41" s="12"/>
      <c r="DR41" s="12"/>
      <c r="DS41" s="12"/>
      <c r="DT41" s="12"/>
      <c r="DU41" s="12"/>
      <c r="DV41" s="12"/>
      <c r="DW41" s="12"/>
      <c r="DX41" s="12"/>
      <c r="DY41" s="12"/>
      <c r="DZ41" s="12"/>
      <c r="EA41" s="12"/>
      <c r="EB41" s="12"/>
      <c r="EC41" s="12"/>
      <c r="ED41" s="12"/>
      <c r="EE41" s="12"/>
      <c r="EF41" s="12"/>
      <c r="EG41" s="12"/>
      <c r="EH41" s="12"/>
      <c r="EI41" s="12"/>
      <c r="EJ41" s="12"/>
      <c r="EK41" s="12"/>
      <c r="EL41" s="12"/>
      <c r="EM41" s="12"/>
      <c r="EN41" s="12"/>
      <c r="EO41" s="12"/>
      <c r="EP41" s="12"/>
      <c r="EQ41" s="12"/>
      <c r="ER41" s="12"/>
      <c r="ES41" s="12"/>
      <c r="ET41" s="12"/>
      <c r="EU41" s="12"/>
      <c r="EV41" s="12"/>
      <c r="EW41" s="12"/>
      <c r="EX41" s="12"/>
      <c r="EY41" s="12"/>
      <c r="EZ41" s="12"/>
      <c r="FA41" s="12"/>
      <c r="FB41" s="12"/>
      <c r="FC41" s="12"/>
      <c r="FD41" s="12"/>
      <c r="FE41" s="12"/>
      <c r="FF41" s="12"/>
      <c r="FG41" s="12"/>
      <c r="FH41" s="12"/>
      <c r="FI41" s="12"/>
      <c r="FJ41" s="12"/>
      <c r="FK41" s="12"/>
      <c r="FL41" s="12"/>
      <c r="FM41" s="12"/>
      <c r="FN41" s="12"/>
      <c r="FO41" s="12"/>
      <c r="FP41" s="12"/>
      <c r="FQ41" s="12"/>
      <c r="FR41" s="12"/>
      <c r="FS41" s="12"/>
      <c r="FT41" s="12"/>
      <c r="FU41" s="12"/>
      <c r="FV41" s="12"/>
      <c r="FW41" s="12"/>
      <c r="FX41" s="12"/>
      <c r="FY41" s="12"/>
      <c r="FZ41" s="12"/>
      <c r="GA41" s="12"/>
      <c r="GB41" s="12"/>
      <c r="GC41" s="12"/>
      <c r="GD41" s="12"/>
      <c r="GE41" s="12"/>
      <c r="GF41" s="12"/>
      <c r="GG41" s="12"/>
      <c r="GH41" s="12"/>
      <c r="GI41" s="12"/>
      <c r="GJ41" s="12"/>
      <c r="GK41" s="12"/>
      <c r="GL41" s="12"/>
      <c r="GM41" s="12"/>
      <c r="GN41" s="12"/>
      <c r="GO41" s="12"/>
      <c r="GP41" s="12"/>
      <c r="GQ41" s="12"/>
      <c r="GR41" s="12"/>
      <c r="GS41" s="12"/>
      <c r="GT41" s="12"/>
      <c r="GU41" s="12"/>
      <c r="GV41" s="12"/>
      <c r="GW41" s="12"/>
      <c r="GX41" s="12"/>
      <c r="GY41" s="12"/>
      <c r="GZ41" s="12"/>
      <c r="HA41" s="12"/>
      <c r="HB41" s="12"/>
      <c r="HC41" s="12"/>
      <c r="HD41" s="12"/>
      <c r="HE41" s="12"/>
      <c r="HF41" s="12"/>
      <c r="HG41" s="12"/>
      <c r="HH41" s="12"/>
      <c r="HI41" s="12"/>
      <c r="HJ41" s="12"/>
      <c r="HK41" s="12"/>
      <c r="HL41" s="12"/>
      <c r="HM41" s="12"/>
      <c r="HN41" s="12"/>
      <c r="HO41" s="12"/>
      <c r="HP41" s="12"/>
      <c r="HQ41" s="12"/>
      <c r="HR41" s="12"/>
      <c r="HS41" s="12"/>
      <c r="HT41" s="12"/>
      <c r="HU41" s="12"/>
      <c r="HV41" s="12"/>
      <c r="HW41" s="12"/>
      <c r="HX41" s="12"/>
      <c r="HY41" s="12"/>
      <c r="HZ41" s="12"/>
      <c r="IA41" s="12"/>
      <c r="IB41" s="12"/>
      <c r="IC41" s="12"/>
      <c r="ID41" s="12"/>
      <c r="IE41" s="12"/>
      <c r="IF41" s="12"/>
      <c r="IG41" s="12"/>
      <c r="IH41" s="12"/>
      <c r="II41" s="12"/>
      <c r="IJ41" s="12"/>
      <c r="IK41" s="12"/>
      <c r="IL41" s="12"/>
      <c r="IM41" s="12"/>
      <c r="IN41" s="12"/>
      <c r="IO41" s="12"/>
      <c r="IP41" s="12"/>
      <c r="IQ41" s="12"/>
      <c r="IR41" s="12"/>
      <c r="IS41" s="12"/>
      <c r="IT41" s="12"/>
      <c r="IU41" s="12"/>
      <c r="IV41" s="12"/>
      <c r="IW41" s="12"/>
      <c r="IX41" s="12"/>
      <c r="IY41" s="12"/>
      <c r="IZ41" s="12"/>
      <c r="JA41" s="12"/>
      <c r="JB41" s="12"/>
      <c r="JC41" s="12"/>
      <c r="JD41" s="12"/>
      <c r="JE41" s="12"/>
      <c r="JF41" s="12"/>
      <c r="JG41" s="12"/>
      <c r="JH41" s="12"/>
      <c r="JI41" s="12"/>
      <c r="JJ41" s="12"/>
      <c r="JK41" s="12"/>
      <c r="JL41" s="12"/>
      <c r="JM41" s="12"/>
      <c r="JN41" s="12"/>
      <c r="JO41" s="12"/>
      <c r="JP41" s="12"/>
      <c r="JQ41" s="12"/>
      <c r="JR41" s="12"/>
      <c r="JS41" s="12"/>
      <c r="JT41" s="12"/>
      <c r="JU41" s="12"/>
      <c r="JV41" s="12"/>
      <c r="JW41" s="12"/>
      <c r="JX41" s="12"/>
      <c r="JY41" s="12"/>
      <c r="JZ41" s="12"/>
      <c r="KA41" s="12"/>
      <c r="KB41" s="12"/>
      <c r="KC41" s="12"/>
      <c r="KD41" s="12"/>
      <c r="KE41" s="12"/>
      <c r="KF41" s="12"/>
      <c r="KG41" s="12"/>
      <c r="KH41" s="12"/>
      <c r="KI41" s="12"/>
      <c r="KJ41" s="12"/>
      <c r="KK41" s="12"/>
      <c r="KL41" s="12"/>
      <c r="KM41" s="12"/>
      <c r="KN41" s="12"/>
      <c r="KO41" s="12"/>
      <c r="KP41" s="12"/>
      <c r="KQ41" s="12"/>
      <c r="KR41" s="12"/>
      <c r="KS41" s="12"/>
      <c r="KT41" s="12"/>
      <c r="KU41" s="12"/>
      <c r="KV41" s="12"/>
      <c r="KW41" s="12"/>
      <c r="KX41" s="12"/>
      <c r="KY41" s="12"/>
      <c r="KZ41" s="12"/>
      <c r="LA41" s="12"/>
      <c r="LB41" s="12"/>
      <c r="LC41" s="12"/>
      <c r="LD41" s="12"/>
      <c r="LE41" s="12"/>
      <c r="LF41" s="12"/>
      <c r="LG41" s="12"/>
      <c r="LH41" s="12"/>
      <c r="LI41" s="12"/>
      <c r="LJ41" s="12"/>
      <c r="LK41" s="12"/>
      <c r="LL41" s="12"/>
      <c r="LM41" s="12"/>
      <c r="LN41" s="12"/>
      <c r="LO41" s="12"/>
      <c r="LP41" s="12"/>
      <c r="LQ41" s="12"/>
      <c r="LR41" s="12"/>
      <c r="LS41" s="12"/>
      <c r="LT41" s="12"/>
      <c r="LU41" s="12"/>
      <c r="LV41" s="12"/>
      <c r="LW41" s="12"/>
      <c r="LX41" s="12"/>
      <c r="LY41" s="12"/>
      <c r="LZ41" s="12"/>
      <c r="MA41" s="12"/>
      <c r="MB41" s="12"/>
      <c r="MC41" s="12"/>
      <c r="MD41" s="12"/>
      <c r="ME41" s="12"/>
      <c r="MF41" s="12"/>
      <c r="MG41" s="12"/>
      <c r="MH41" s="12"/>
      <c r="MI41" s="12"/>
      <c r="MJ41" s="12"/>
      <c r="MK41" s="12"/>
      <c r="ML41" s="12"/>
      <c r="MM41" s="12"/>
      <c r="MN41" s="12"/>
      <c r="MO41" s="12"/>
      <c r="MP41" s="12"/>
      <c r="MQ41" s="12"/>
      <c r="MR41" s="12"/>
      <c r="MS41" s="12"/>
      <c r="MT41" s="12"/>
      <c r="MU41" s="12"/>
      <c r="MV41" s="12"/>
      <c r="MW41" s="12"/>
      <c r="MX41" s="12"/>
      <c r="MY41" s="12"/>
      <c r="MZ41" s="12"/>
      <c r="NA41" s="12"/>
      <c r="NB41" s="12"/>
      <c r="NC41" s="12"/>
      <c r="ND41" s="12"/>
      <c r="NE41" s="12"/>
      <c r="NF41" s="12"/>
      <c r="NG41" s="12"/>
      <c r="NH41" s="12"/>
      <c r="NI41" s="12"/>
      <c r="NJ41" s="12"/>
      <c r="NK41" s="12"/>
      <c r="NL41" s="12"/>
      <c r="NM41" s="12"/>
      <c r="NN41" s="12"/>
      <c r="NO41" s="12"/>
      <c r="NP41" s="12"/>
      <c r="NQ41" s="12"/>
      <c r="NR41" s="12"/>
      <c r="NS41" s="12"/>
      <c r="NT41" s="12"/>
      <c r="NU41" s="12"/>
      <c r="NV41" s="12"/>
      <c r="NW41" s="12"/>
      <c r="NX41" s="12"/>
      <c r="NY41" s="12"/>
      <c r="NZ41" s="12"/>
      <c r="OA41" s="12"/>
      <c r="OB41" s="12"/>
      <c r="OC41" s="12"/>
      <c r="OD41" s="12"/>
      <c r="OE41" s="12"/>
      <c r="OF41" s="12"/>
      <c r="OG41" s="12"/>
      <c r="OH41" s="12"/>
      <c r="OI41" s="12"/>
      <c r="OJ41" s="12"/>
      <c r="OK41" s="12"/>
      <c r="OL41" s="12"/>
      <c r="OM41" s="12"/>
      <c r="ON41" s="12"/>
      <c r="OO41" s="12"/>
      <c r="OP41" s="12"/>
      <c r="OQ41" s="12"/>
      <c r="OR41" s="12"/>
      <c r="OS41" s="12"/>
      <c r="OT41" s="12"/>
      <c r="OU41" s="12"/>
      <c r="OV41" s="12"/>
      <c r="OW41" s="12"/>
      <c r="OX41" s="12"/>
      <c r="OY41" s="12"/>
      <c r="OZ41" s="12"/>
      <c r="PA41" s="12"/>
      <c r="PB41" s="12"/>
      <c r="PC41" s="12"/>
      <c r="PD41" s="12"/>
      <c r="PE41" s="12"/>
      <c r="PF41" s="12"/>
      <c r="PG41" s="12"/>
      <c r="PH41" s="12"/>
      <c r="PI41" s="12"/>
      <c r="PJ41" s="12"/>
      <c r="PK41" s="12"/>
      <c r="PL41" s="12"/>
      <c r="PM41" s="12"/>
      <c r="PN41" s="12"/>
      <c r="PO41" s="12"/>
      <c r="PP41" s="12"/>
      <c r="PQ41" s="12"/>
      <c r="PR41" s="12"/>
      <c r="PS41" s="12"/>
      <c r="PT41" s="12"/>
      <c r="PU41" s="12"/>
      <c r="PV41" s="12"/>
      <c r="PW41" s="12"/>
      <c r="PX41" s="12"/>
      <c r="PY41" s="12"/>
      <c r="PZ41" s="12"/>
      <c r="QA41" s="12"/>
      <c r="QB41" s="12"/>
      <c r="QC41" s="12"/>
      <c r="QD41" s="12"/>
      <c r="QE41" s="12"/>
      <c r="QF41" s="12"/>
      <c r="QG41" s="12"/>
      <c r="QH41" s="12"/>
      <c r="QI41" s="12"/>
      <c r="QJ41" s="12"/>
      <c r="QK41" s="12"/>
      <c r="QL41" s="12"/>
      <c r="QM41" s="12"/>
      <c r="QN41" s="12"/>
      <c r="QO41" s="12"/>
      <c r="QP41" s="12"/>
      <c r="QQ41" s="12"/>
      <c r="QR41" s="12"/>
      <c r="QS41" s="12"/>
      <c r="QT41" s="12"/>
      <c r="QU41" s="12"/>
      <c r="QV41" s="12"/>
      <c r="QW41" s="12"/>
      <c r="QX41" s="12"/>
      <c r="QY41" s="12"/>
      <c r="QZ41" s="12"/>
      <c r="RA41" s="12"/>
      <c r="RB41" s="12"/>
      <c r="RC41" s="12"/>
      <c r="RD41" s="12"/>
      <c r="RE41" s="12"/>
      <c r="RF41" s="12"/>
      <c r="RG41" s="12"/>
      <c r="RH41" s="12"/>
      <c r="RI41" s="12"/>
      <c r="RJ41" s="12"/>
      <c r="RK41" s="12"/>
      <c r="RL41" s="12"/>
      <c r="RM41" s="12"/>
      <c r="RN41" s="12"/>
      <c r="RO41" s="12"/>
      <c r="RP41" s="12"/>
      <c r="RQ41" s="12"/>
      <c r="RR41" s="12"/>
      <c r="RS41" s="12"/>
      <c r="RT41" s="12"/>
      <c r="RU41" s="12"/>
      <c r="RV41" s="12"/>
      <c r="RW41" s="12"/>
      <c r="RX41" s="12"/>
      <c r="RY41" s="12"/>
      <c r="RZ41" s="12"/>
      <c r="SA41" s="12"/>
      <c r="SB41" s="12"/>
      <c r="SC41" s="12"/>
      <c r="SD41" s="12"/>
      <c r="SE41" s="12"/>
      <c r="SF41" s="12"/>
      <c r="SG41" s="12"/>
      <c r="SH41" s="12"/>
      <c r="SI41" s="12"/>
      <c r="SJ41" s="12"/>
      <c r="SK41" s="12"/>
      <c r="SL41" s="12"/>
      <c r="SM41" s="12"/>
      <c r="SN41" s="12"/>
      <c r="SO41" s="12"/>
      <c r="SP41" s="12"/>
      <c r="SQ41" s="12"/>
      <c r="SR41" s="12"/>
      <c r="SS41" s="12"/>
      <c r="ST41" s="12"/>
      <c r="SU41" s="12"/>
      <c r="SV41" s="12"/>
      <c r="SW41" s="12"/>
      <c r="SX41" s="12"/>
      <c r="SY41" s="12"/>
      <c r="SZ41" s="12"/>
      <c r="TA41" s="12"/>
      <c r="TB41" s="12"/>
      <c r="TC41" s="12"/>
      <c r="TD41" s="12"/>
      <c r="TE41" s="12"/>
      <c r="TF41" s="12"/>
      <c r="TG41" s="12"/>
      <c r="TH41" s="12"/>
      <c r="TI41" s="12"/>
      <c r="TJ41" s="12"/>
      <c r="TK41" s="12"/>
      <c r="TL41" s="12"/>
      <c r="TM41" s="12"/>
      <c r="TN41" s="12"/>
      <c r="TO41" s="12"/>
      <c r="TP41" s="12"/>
      <c r="TQ41" s="12"/>
      <c r="TR41" s="12"/>
      <c r="TS41" s="12"/>
      <c r="TT41" s="12"/>
      <c r="TU41" s="12"/>
      <c r="TV41" s="12"/>
      <c r="TW41" s="12"/>
      <c r="TX41" s="12"/>
      <c r="TY41" s="12"/>
      <c r="TZ41" s="12"/>
      <c r="UA41" s="12"/>
      <c r="UB41" s="12"/>
      <c r="UC41" s="12"/>
      <c r="UD41" s="12"/>
      <c r="UE41" s="12"/>
      <c r="UF41" s="12"/>
      <c r="UG41" s="12"/>
      <c r="UH41" s="12"/>
      <c r="UI41" s="12"/>
      <c r="UJ41" s="12"/>
      <c r="UK41" s="12"/>
      <c r="UL41" s="12"/>
      <c r="UM41" s="12"/>
      <c r="UN41" s="12"/>
      <c r="UO41" s="12"/>
      <c r="UP41" s="12"/>
      <c r="UQ41" s="12"/>
      <c r="UR41" s="12"/>
      <c r="US41" s="12"/>
      <c r="UT41" s="12"/>
      <c r="UU41" s="12"/>
      <c r="UV41" s="12"/>
      <c r="UW41" s="12"/>
      <c r="UX41" s="12"/>
      <c r="UY41" s="12"/>
      <c r="UZ41" s="12"/>
      <c r="VA41" s="12"/>
      <c r="VB41" s="12"/>
      <c r="VC41" s="12"/>
      <c r="VD41" s="12"/>
      <c r="VE41" s="12"/>
      <c r="VF41" s="12"/>
      <c r="VG41" s="12"/>
      <c r="VH41" s="12"/>
      <c r="VI41" s="12"/>
      <c r="VJ41" s="12"/>
      <c r="VK41" s="12"/>
      <c r="VL41" s="12"/>
      <c r="VM41" s="12"/>
      <c r="VN41" s="12"/>
      <c r="VO41" s="12"/>
      <c r="VP41" s="12"/>
      <c r="VQ41" s="12"/>
      <c r="VR41" s="12"/>
      <c r="VS41" s="12"/>
      <c r="VT41" s="12"/>
      <c r="VU41" s="12"/>
      <c r="VV41" s="12"/>
      <c r="VW41" s="12"/>
      <c r="VX41" s="12"/>
      <c r="VY41" s="12"/>
      <c r="VZ41" s="12"/>
      <c r="WA41" s="12"/>
      <c r="WB41" s="12"/>
      <c r="WC41" s="12"/>
      <c r="WD41" s="12"/>
      <c r="WE41" s="12"/>
      <c r="WF41" s="12"/>
      <c r="WG41" s="12"/>
      <c r="WH41" s="12"/>
      <c r="WI41" s="12"/>
      <c r="WJ41" s="12"/>
      <c r="WK41" s="12"/>
      <c r="WL41" s="12"/>
      <c r="WM41" s="12"/>
      <c r="WN41" s="12"/>
      <c r="WO41" s="12"/>
      <c r="WP41" s="12"/>
      <c r="WQ41" s="12"/>
      <c r="WR41" s="12"/>
      <c r="WS41" s="12"/>
      <c r="WT41" s="12"/>
      <c r="WU41" s="12"/>
      <c r="WV41" s="12"/>
      <c r="WW41" s="12"/>
      <c r="WX41" s="12"/>
      <c r="WY41" s="12"/>
      <c r="WZ41" s="12"/>
      <c r="XA41" s="12"/>
      <c r="XB41" s="12"/>
      <c r="XC41" s="12"/>
      <c r="XD41" s="12"/>
      <c r="XE41" s="12"/>
      <c r="XF41" s="12"/>
      <c r="XG41" s="12"/>
      <c r="XH41" s="12"/>
      <c r="XI41" s="12"/>
      <c r="XJ41" s="12"/>
      <c r="XK41" s="12"/>
      <c r="XL41" s="12"/>
      <c r="XM41" s="12"/>
      <c r="XN41" s="12"/>
      <c r="XO41" s="12"/>
      <c r="XP41" s="12"/>
      <c r="XQ41" s="12"/>
      <c r="XR41" s="12"/>
      <c r="XS41" s="12"/>
      <c r="XT41" s="12"/>
      <c r="XU41" s="12"/>
      <c r="XV41" s="12"/>
      <c r="XW41" s="12"/>
      <c r="XX41" s="12"/>
      <c r="XY41" s="12"/>
      <c r="XZ41" s="12"/>
      <c r="YA41" s="12"/>
      <c r="YB41" s="12"/>
      <c r="YC41" s="12"/>
      <c r="YD41" s="12"/>
      <c r="YE41" s="12"/>
      <c r="YF41" s="12"/>
      <c r="YG41" s="12"/>
      <c r="YH41" s="12"/>
      <c r="YI41" s="12"/>
      <c r="YJ41" s="12"/>
      <c r="YK41" s="12"/>
      <c r="YL41" s="12"/>
      <c r="YM41" s="12"/>
      <c r="YN41" s="12"/>
      <c r="YO41" s="12"/>
      <c r="YP41" s="12"/>
      <c r="YQ41" s="12"/>
      <c r="YR41" s="12"/>
      <c r="YS41" s="12"/>
      <c r="YT41" s="12"/>
      <c r="YU41" s="12"/>
      <c r="YV41" s="12"/>
      <c r="YW41" s="12"/>
      <c r="YX41" s="12"/>
      <c r="YY41" s="12"/>
      <c r="YZ41" s="12"/>
      <c r="ZA41" s="12"/>
      <c r="ZB41" s="12"/>
      <c r="ZC41" s="12"/>
      <c r="ZD41" s="12"/>
      <c r="ZE41" s="12"/>
      <c r="ZF41" s="12"/>
      <c r="ZG41" s="12"/>
      <c r="ZH41" s="12"/>
      <c r="ZI41" s="12"/>
      <c r="ZJ41" s="12"/>
      <c r="ZK41" s="12"/>
      <c r="ZL41" s="12"/>
      <c r="ZM41" s="12"/>
      <c r="ZN41" s="12"/>
      <c r="ZO41" s="12"/>
      <c r="ZP41" s="12"/>
      <c r="ZQ41" s="12"/>
      <c r="ZR41" s="12"/>
      <c r="ZS41" s="12"/>
      <c r="ZT41" s="12"/>
      <c r="ZU41" s="12"/>
      <c r="ZV41" s="12"/>
      <c r="ZW41" s="12"/>
      <c r="ZX41" s="12"/>
      <c r="ZY41" s="12"/>
      <c r="ZZ41" s="12"/>
      <c r="AAA41" s="12"/>
      <c r="AAB41" s="12"/>
      <c r="AAC41" s="12"/>
      <c r="AAD41" s="12"/>
      <c r="AAE41" s="12"/>
      <c r="AAF41" s="12"/>
      <c r="AAG41" s="12"/>
      <c r="AAH41" s="12"/>
      <c r="AAI41" s="12"/>
      <c r="AAJ41" s="12"/>
      <c r="AAK41" s="12"/>
      <c r="AAL41" s="12"/>
      <c r="AAM41" s="12"/>
      <c r="AAN41" s="12"/>
      <c r="AAO41" s="12"/>
      <c r="AAP41" s="12"/>
      <c r="AAQ41" s="12"/>
      <c r="AAR41" s="12"/>
      <c r="AAS41" s="12"/>
      <c r="AAT41" s="12"/>
      <c r="AAU41" s="12"/>
      <c r="AAV41" s="12"/>
      <c r="AAW41" s="12"/>
      <c r="AAX41" s="12"/>
      <c r="AAY41" s="12"/>
      <c r="AAZ41" s="12"/>
      <c r="ABA41" s="12"/>
      <c r="ABB41" s="12"/>
      <c r="ABC41" s="12"/>
      <c r="ABD41" s="12"/>
      <c r="ABE41" s="12"/>
      <c r="ABF41" s="12"/>
      <c r="ABG41" s="12"/>
      <c r="ABH41" s="12"/>
      <c r="ABI41" s="12"/>
      <c r="ABJ41" s="12"/>
      <c r="ABK41" s="12"/>
      <c r="ABL41" s="12"/>
      <c r="ABM41" s="12"/>
      <c r="ABN41" s="12"/>
      <c r="ABO41" s="12"/>
      <c r="ABP41" s="12"/>
      <c r="ABQ41" s="12"/>
      <c r="ABR41" s="12"/>
      <c r="ABS41" s="12"/>
      <c r="ABT41" s="12"/>
      <c r="ABU41" s="12"/>
      <c r="ABV41" s="12"/>
      <c r="ABW41" s="12"/>
      <c r="ABX41" s="12"/>
      <c r="ABY41" s="12"/>
      <c r="ABZ41" s="12"/>
      <c r="ACA41" s="12"/>
      <c r="ACB41" s="12"/>
      <c r="ACC41" s="12"/>
      <c r="ACD41" s="12"/>
      <c r="ACE41" s="12"/>
      <c r="ACF41" s="12"/>
      <c r="ACG41" s="12"/>
      <c r="ACH41" s="12"/>
      <c r="ACI41" s="12"/>
      <c r="ACJ41" s="12"/>
      <c r="ACK41" s="12"/>
      <c r="ACL41" s="12"/>
      <c r="ACM41" s="12"/>
      <c r="ACN41" s="12"/>
      <c r="ACO41" s="12"/>
      <c r="ACP41" s="12"/>
      <c r="ACQ41" s="12"/>
      <c r="ACR41" s="12"/>
      <c r="ACS41" s="12"/>
      <c r="ACT41" s="12"/>
      <c r="ACU41" s="12"/>
      <c r="ACV41" s="12"/>
      <c r="ACW41" s="12"/>
      <c r="ACX41" s="12"/>
      <c r="ACY41" s="12"/>
      <c r="ACZ41" s="12"/>
      <c r="ADA41" s="12"/>
      <c r="ADB41" s="12"/>
      <c r="ADC41" s="12"/>
      <c r="ADD41" s="12"/>
      <c r="ADE41" s="12"/>
      <c r="ADF41" s="12"/>
      <c r="ADG41" s="12"/>
      <c r="ADH41" s="12"/>
      <c r="ADI41" s="12"/>
      <c r="ADJ41" s="12"/>
      <c r="ADK41" s="12"/>
      <c r="ADL41" s="12"/>
      <c r="ADM41" s="12"/>
      <c r="ADN41" s="12"/>
      <c r="ADO41" s="12"/>
      <c r="ADP41" s="12"/>
      <c r="ADQ41" s="12"/>
      <c r="ADR41" s="12"/>
      <c r="ADS41" s="12"/>
      <c r="ADT41" s="12"/>
      <c r="ADU41" s="12"/>
      <c r="ADV41" s="12"/>
      <c r="ADW41" s="12"/>
      <c r="ADX41" s="12"/>
      <c r="ADY41" s="12"/>
      <c r="ADZ41" s="12"/>
      <c r="AEA41" s="12"/>
      <c r="AEB41" s="12"/>
      <c r="AEC41" s="12"/>
      <c r="AED41" s="12"/>
      <c r="AEE41" s="12"/>
      <c r="AEF41" s="12"/>
      <c r="AEG41" s="12"/>
      <c r="AEH41" s="12"/>
      <c r="AEI41" s="12"/>
      <c r="AEJ41" s="12"/>
      <c r="AEK41" s="12"/>
      <c r="AEL41" s="12"/>
      <c r="AEM41" s="12"/>
      <c r="AEN41" s="12"/>
      <c r="AEO41" s="12"/>
      <c r="AEP41" s="12"/>
      <c r="AEQ41" s="12"/>
      <c r="AER41" s="12"/>
      <c r="AES41" s="12"/>
      <c r="AET41" s="12"/>
      <c r="AEU41" s="12"/>
      <c r="AEV41" s="12"/>
      <c r="AEW41" s="12"/>
      <c r="AEX41" s="12"/>
      <c r="AEY41" s="12"/>
      <c r="AEZ41" s="12"/>
      <c r="AFA41" s="12"/>
      <c r="AFB41" s="12"/>
      <c r="AFC41" s="12"/>
      <c r="AFD41" s="12"/>
      <c r="AFE41" s="12"/>
      <c r="AFF41" s="12"/>
      <c r="AFG41" s="12"/>
      <c r="AFH41" s="12"/>
      <c r="AFI41" s="12"/>
      <c r="AFJ41" s="12"/>
      <c r="AFK41" s="12"/>
      <c r="AFL41" s="12"/>
      <c r="AFM41" s="12"/>
      <c r="AFN41" s="12"/>
      <c r="AFO41" s="12"/>
      <c r="AFP41" s="12"/>
      <c r="AFQ41" s="12"/>
      <c r="AFR41" s="12"/>
      <c r="AFS41" s="12"/>
      <c r="AFT41" s="12"/>
      <c r="AFU41" s="12"/>
      <c r="AFV41" s="12"/>
      <c r="AFW41" s="12"/>
      <c r="AFX41" s="12"/>
      <c r="AFY41" s="12"/>
      <c r="AFZ41" s="12"/>
      <c r="AGA41" s="12"/>
      <c r="AGB41" s="12"/>
      <c r="AGC41" s="12"/>
      <c r="AGD41" s="12"/>
      <c r="AGE41" s="12"/>
      <c r="AGF41" s="12"/>
      <c r="AGG41" s="12"/>
      <c r="AGH41" s="12"/>
      <c r="AGI41" s="12"/>
      <c r="AGJ41" s="12"/>
      <c r="AGK41" s="12"/>
      <c r="AGL41" s="12"/>
      <c r="AGM41" s="12"/>
      <c r="AGN41" s="12"/>
      <c r="AGO41" s="12"/>
      <c r="AGP41" s="12"/>
      <c r="AGQ41" s="12"/>
      <c r="AGR41" s="12"/>
      <c r="AGS41" s="12"/>
      <c r="AGT41" s="12"/>
      <c r="AGU41" s="12"/>
      <c r="AGV41" s="12"/>
      <c r="AGW41" s="12"/>
      <c r="AGX41" s="12"/>
      <c r="AGY41" s="12"/>
      <c r="AGZ41" s="12"/>
      <c r="AHA41" s="12"/>
      <c r="AHB41" s="12"/>
      <c r="AHC41" s="12"/>
      <c r="AHD41" s="12"/>
      <c r="AHE41" s="12"/>
      <c r="AHF41" s="12"/>
      <c r="AHG41" s="12"/>
      <c r="AHH41" s="12"/>
      <c r="AHI41" s="12"/>
      <c r="AHJ41" s="12"/>
      <c r="AHK41" s="12"/>
      <c r="AHL41" s="12"/>
      <c r="AHM41" s="12"/>
      <c r="AHN41" s="12"/>
      <c r="AHO41" s="12"/>
      <c r="AHP41" s="12"/>
      <c r="AHQ41" s="12"/>
      <c r="AHR41" s="12"/>
      <c r="AHS41" s="12"/>
      <c r="AHT41" s="12"/>
      <c r="AHU41" s="12"/>
      <c r="AHV41" s="12"/>
      <c r="AHW41" s="12"/>
      <c r="AHX41" s="12"/>
      <c r="AHY41" s="12"/>
      <c r="AHZ41" s="12"/>
      <c r="AIA41" s="12"/>
      <c r="AIB41" s="12"/>
      <c r="AIC41" s="12"/>
      <c r="AID41" s="12"/>
      <c r="AIE41" s="12"/>
      <c r="AIF41" s="12"/>
      <c r="AIG41" s="12"/>
      <c r="AIH41" s="12"/>
      <c r="AII41" s="12"/>
      <c r="AIJ41" s="12"/>
      <c r="AIK41" s="12"/>
      <c r="AIL41" s="12"/>
      <c r="AIM41" s="12"/>
      <c r="AIN41" s="12"/>
      <c r="AIO41" s="12"/>
      <c r="AIP41" s="12"/>
      <c r="AIQ41" s="12"/>
      <c r="AIR41" s="12"/>
      <c r="AIS41" s="12"/>
      <c r="AIT41" s="12"/>
      <c r="AIU41" s="12"/>
      <c r="AIV41" s="12"/>
      <c r="AIW41" s="12"/>
      <c r="AIX41" s="12"/>
      <c r="AIY41" s="12"/>
      <c r="AIZ41" s="12"/>
      <c r="AJA41" s="12"/>
      <c r="AJB41" s="12"/>
      <c r="AJC41" s="12"/>
      <c r="AJD41" s="12"/>
      <c r="AJE41" s="12"/>
      <c r="AJF41" s="12"/>
      <c r="AJG41" s="12"/>
      <c r="AJH41" s="12"/>
      <c r="AJI41" s="12"/>
      <c r="AJJ41" s="12"/>
      <c r="AJK41" s="12"/>
      <c r="AJL41" s="12"/>
      <c r="AJM41" s="12"/>
      <c r="AJN41" s="12"/>
      <c r="AJO41" s="12"/>
      <c r="AJP41" s="12"/>
      <c r="AJQ41" s="12"/>
      <c r="AJR41" s="12"/>
      <c r="AJS41" s="12"/>
      <c r="AJT41" s="12"/>
      <c r="AJU41" s="12"/>
      <c r="AJV41" s="12"/>
      <c r="AJW41" s="12"/>
      <c r="AJX41" s="12"/>
      <c r="AJY41" s="12"/>
      <c r="AJZ41" s="12"/>
      <c r="AKA41" s="12"/>
      <c r="AKB41" s="12"/>
      <c r="AKC41" s="12"/>
      <c r="AKD41" s="12"/>
      <c r="AKE41" s="12"/>
      <c r="AKF41" s="12"/>
      <c r="AKG41" s="12"/>
      <c r="AKH41" s="12"/>
      <c r="AKI41" s="12"/>
      <c r="AKJ41" s="12"/>
      <c r="AKK41" s="12"/>
      <c r="AKL41" s="12"/>
      <c r="AKM41" s="12"/>
      <c r="AKN41" s="12"/>
      <c r="AKO41" s="12"/>
      <c r="AKP41" s="12"/>
      <c r="AKQ41" s="12"/>
      <c r="AKR41" s="12"/>
      <c r="AKS41" s="12"/>
      <c r="AKT41" s="12"/>
      <c r="AKU41" s="12"/>
      <c r="AKV41" s="12"/>
      <c r="AKW41" s="12"/>
      <c r="AKX41" s="12"/>
      <c r="AKY41" s="12"/>
      <c r="AKZ41" s="12"/>
      <c r="ALA41" s="12"/>
      <c r="ALB41" s="12"/>
      <c r="ALC41" s="12"/>
      <c r="ALD41" s="12"/>
      <c r="ALE41" s="12"/>
      <c r="ALF41" s="12"/>
      <c r="ALG41" s="12"/>
      <c r="ALH41" s="12"/>
      <c r="ALI41" s="12"/>
      <c r="ALJ41" s="12"/>
      <c r="ALK41" s="12"/>
      <c r="ALL41" s="12"/>
      <c r="ALM41" s="12"/>
      <c r="ALN41" s="12"/>
      <c r="ALO41" s="12"/>
      <c r="ALP41" s="12"/>
      <c r="ALQ41" s="12"/>
      <c r="ALR41" s="12"/>
      <c r="ALS41" s="12"/>
      <c r="ALT41" s="12"/>
      <c r="ALU41" s="12"/>
      <c r="ALV41" s="12"/>
      <c r="ALW41" s="12"/>
      <c r="ALX41" s="12"/>
      <c r="ALY41" s="12"/>
      <c r="ALZ41" s="12"/>
      <c r="AMA41" s="12"/>
      <c r="AMB41" s="12"/>
      <c r="AMC41" s="12"/>
      <c r="AMD41" s="12"/>
      <c r="AME41" s="12"/>
      <c r="AMF41" s="12"/>
      <c r="AMG41" s="12"/>
      <c r="AMH41" s="12"/>
      <c r="AMI41" s="12"/>
      <c r="AMJ41" s="12"/>
      <c r="AMK41" s="12"/>
      <c r="AML41" s="12"/>
      <c r="AMM41" s="12"/>
      <c r="AMN41" s="12"/>
      <c r="AMO41" s="12"/>
      <c r="AMP41" s="12"/>
      <c r="AMQ41" s="12"/>
      <c r="AMR41" s="12"/>
      <c r="AMS41" s="12"/>
      <c r="AMT41" s="12"/>
      <c r="AMU41" s="12"/>
      <c r="AMV41" s="12"/>
      <c r="AMW41" s="12"/>
      <c r="AMX41" s="12"/>
      <c r="AMY41" s="12"/>
      <c r="AMZ41" s="12"/>
      <c r="ANA41" s="12"/>
      <c r="ANB41" s="12"/>
      <c r="ANC41" s="12"/>
      <c r="AND41" s="12"/>
      <c r="ANE41" s="12"/>
      <c r="ANF41" s="12"/>
      <c r="ANG41" s="12"/>
      <c r="ANH41" s="12"/>
      <c r="ANI41" s="12"/>
      <c r="ANJ41" s="12"/>
      <c r="ANK41" s="12"/>
      <c r="ANL41" s="12"/>
      <c r="ANM41" s="12"/>
      <c r="ANN41" s="12"/>
      <c r="ANO41" s="12"/>
      <c r="ANP41" s="12"/>
      <c r="ANQ41" s="12"/>
      <c r="ANR41" s="12"/>
      <c r="ANS41" s="12"/>
      <c r="ANT41" s="12"/>
      <c r="ANU41" s="12"/>
      <c r="ANV41" s="12"/>
      <c r="ANW41" s="12"/>
      <c r="ANX41" s="12"/>
      <c r="ANY41" s="12"/>
      <c r="ANZ41" s="12"/>
      <c r="AOA41" s="12"/>
      <c r="AOB41" s="12"/>
      <c r="AOC41" s="12"/>
      <c r="AOD41" s="12"/>
      <c r="AOE41" s="12"/>
      <c r="AOF41" s="12"/>
      <c r="AOG41" s="12"/>
      <c r="AOH41" s="12"/>
      <c r="AOI41" s="12"/>
      <c r="AOJ41" s="12"/>
      <c r="AOK41" s="12"/>
      <c r="AOL41" s="12"/>
      <c r="AOM41" s="12"/>
      <c r="AON41" s="12"/>
      <c r="AOO41" s="12"/>
      <c r="AOP41" s="12"/>
      <c r="AOQ41" s="12"/>
      <c r="AOR41" s="12"/>
      <c r="AOS41" s="12"/>
      <c r="AOT41" s="12"/>
      <c r="AOU41" s="12"/>
      <c r="AOV41" s="12"/>
      <c r="AOW41" s="12"/>
      <c r="AOX41" s="12"/>
      <c r="AOY41" s="12"/>
      <c r="AOZ41" s="12"/>
      <c r="APA41" s="12"/>
      <c r="APB41" s="12"/>
      <c r="APC41" s="12"/>
      <c r="APD41" s="12"/>
      <c r="APE41" s="12"/>
      <c r="APF41" s="12"/>
      <c r="APG41" s="12"/>
      <c r="APH41" s="12"/>
      <c r="API41" s="12"/>
      <c r="APJ41" s="12"/>
      <c r="APK41" s="12"/>
      <c r="APL41" s="12"/>
      <c r="APM41" s="12"/>
      <c r="APN41" s="12"/>
      <c r="APO41" s="12"/>
      <c r="APP41" s="12"/>
      <c r="APQ41" s="12"/>
      <c r="APR41" s="12"/>
      <c r="APS41" s="12"/>
      <c r="APT41" s="12"/>
      <c r="APU41" s="12"/>
      <c r="APV41" s="12"/>
      <c r="APW41" s="12"/>
      <c r="APX41" s="12"/>
      <c r="APY41" s="12"/>
      <c r="APZ41" s="12"/>
      <c r="AQA41" s="12"/>
      <c r="AQB41" s="12"/>
      <c r="AQC41" s="12"/>
      <c r="AQD41" s="12"/>
      <c r="AQE41" s="12"/>
      <c r="AQF41" s="12"/>
      <c r="AQG41" s="12"/>
      <c r="AQH41" s="12"/>
      <c r="AQI41" s="12"/>
      <c r="AQJ41" s="12"/>
      <c r="AQK41" s="12"/>
      <c r="AQL41" s="12"/>
      <c r="AQM41" s="12"/>
      <c r="AQN41" s="12"/>
      <c r="AQO41" s="12"/>
      <c r="AQP41" s="12"/>
      <c r="AQQ41" s="12"/>
      <c r="AQR41" s="12"/>
      <c r="AQS41" s="12"/>
      <c r="AQT41" s="12"/>
      <c r="AQU41" s="12"/>
      <c r="AQV41" s="12"/>
      <c r="AQW41" s="12"/>
      <c r="AQX41" s="12"/>
      <c r="AQY41" s="12"/>
      <c r="AQZ41" s="12"/>
      <c r="ARA41" s="12"/>
      <c r="ARB41" s="12"/>
      <c r="ARC41" s="12"/>
      <c r="ARD41" s="12"/>
      <c r="ARE41" s="12"/>
      <c r="ARF41" s="12"/>
      <c r="ARG41" s="12"/>
      <c r="ARH41" s="12"/>
      <c r="ARI41" s="12"/>
      <c r="ARJ41" s="12"/>
      <c r="ARK41" s="12"/>
      <c r="ARL41" s="12"/>
      <c r="ARM41" s="12"/>
      <c r="ARN41" s="12"/>
      <c r="ARO41" s="12"/>
      <c r="ARP41" s="12"/>
      <c r="ARQ41" s="12"/>
      <c r="ARR41" s="12"/>
      <c r="ARS41" s="12"/>
      <c r="ART41" s="12"/>
      <c r="ARU41" s="12"/>
      <c r="ARV41" s="12"/>
      <c r="ARW41" s="12"/>
      <c r="ARX41" s="12"/>
      <c r="ARY41" s="12"/>
      <c r="ARZ41" s="12"/>
      <c r="ASA41" s="12"/>
      <c r="ASB41" s="12"/>
      <c r="ASC41" s="12"/>
      <c r="ASD41" s="12"/>
      <c r="ASE41" s="12"/>
      <c r="ASF41" s="12"/>
      <c r="ASG41" s="12"/>
      <c r="ASH41" s="12"/>
      <c r="ASI41" s="12"/>
      <c r="ASJ41" s="12"/>
      <c r="ASK41" s="12"/>
      <c r="ASL41" s="12"/>
      <c r="ASM41" s="12"/>
      <c r="ASN41" s="12"/>
      <c r="ASO41" s="12"/>
      <c r="ASP41" s="12"/>
      <c r="ASQ41" s="12"/>
      <c r="ASR41" s="12"/>
      <c r="ASS41" s="12"/>
      <c r="AST41" s="12"/>
      <c r="ASU41" s="12"/>
      <c r="ASV41" s="12"/>
      <c r="ASW41" s="12"/>
      <c r="ASX41" s="12"/>
      <c r="ASY41" s="12"/>
      <c r="ASZ41" s="12"/>
      <c r="ATA41" s="12"/>
      <c r="ATB41" s="12"/>
      <c r="ATC41" s="12"/>
      <c r="ATD41" s="12"/>
      <c r="ATE41" s="12"/>
      <c r="ATF41" s="12"/>
      <c r="ATG41" s="12"/>
      <c r="ATH41" s="12"/>
      <c r="ATI41" s="12"/>
      <c r="ATJ41" s="12"/>
      <c r="ATK41" s="12"/>
      <c r="ATL41" s="12"/>
      <c r="ATM41" s="12"/>
      <c r="ATN41" s="12"/>
      <c r="ATO41" s="12"/>
      <c r="ATP41" s="12"/>
      <c r="ATQ41" s="12"/>
      <c r="ATR41" s="12"/>
      <c r="ATS41" s="12"/>
      <c r="ATT41" s="12"/>
      <c r="ATU41" s="12"/>
      <c r="ATV41" s="12"/>
      <c r="ATW41" s="12"/>
      <c r="ATX41" s="12"/>
      <c r="ATY41" s="12"/>
      <c r="ATZ41" s="12"/>
      <c r="AUA41" s="12"/>
      <c r="AUB41" s="12"/>
      <c r="AUC41" s="12"/>
      <c r="AUD41" s="12"/>
      <c r="AUE41" s="12"/>
      <c r="AUF41" s="12"/>
      <c r="AUG41" s="12"/>
      <c r="AUH41" s="12"/>
      <c r="AUI41" s="12"/>
      <c r="AUJ41" s="12"/>
      <c r="AUK41" s="12"/>
      <c r="AUL41" s="12"/>
      <c r="AUM41" s="12"/>
      <c r="AUN41" s="12"/>
      <c r="AUO41" s="12"/>
      <c r="AUP41" s="12"/>
      <c r="AUQ41" s="12"/>
      <c r="AUR41" s="12"/>
      <c r="AUS41" s="12"/>
      <c r="AUT41" s="12"/>
      <c r="AUU41" s="12"/>
      <c r="AUV41" s="12"/>
      <c r="AUW41" s="12"/>
      <c r="AUX41" s="12"/>
      <c r="AUY41" s="12"/>
      <c r="AUZ41" s="12"/>
      <c r="AVA41" s="12"/>
      <c r="AVB41" s="12"/>
      <c r="AVC41" s="12"/>
      <c r="AVD41" s="12"/>
      <c r="AVE41" s="12"/>
      <c r="AVF41" s="12"/>
      <c r="AVG41" s="12"/>
      <c r="AVH41" s="12"/>
      <c r="AVI41" s="12"/>
      <c r="AVJ41" s="12"/>
      <c r="AVK41" s="12"/>
      <c r="AVL41" s="12"/>
      <c r="AVM41" s="12"/>
      <c r="AVN41" s="12"/>
      <c r="AVO41" s="12"/>
      <c r="AVP41" s="12"/>
      <c r="AVQ41" s="12"/>
      <c r="AVR41" s="12"/>
      <c r="AVS41" s="12"/>
      <c r="AVT41" s="12"/>
      <c r="AVU41" s="12"/>
      <c r="AVV41" s="12"/>
      <c r="AVW41" s="12"/>
      <c r="AVX41" s="12"/>
      <c r="AVY41" s="12"/>
      <c r="AVZ41" s="12"/>
      <c r="AWA41" s="12"/>
      <c r="AWB41" s="12"/>
      <c r="AWC41" s="12"/>
      <c r="AWD41" s="12"/>
      <c r="AWE41" s="12"/>
      <c r="AWF41" s="12"/>
      <c r="AWG41" s="12"/>
      <c r="AWH41" s="12"/>
      <c r="AWI41" s="12"/>
      <c r="AWJ41" s="12"/>
      <c r="AWK41" s="12"/>
      <c r="AWL41" s="12"/>
      <c r="AWM41" s="12"/>
      <c r="AWN41" s="12"/>
      <c r="AWO41" s="12"/>
      <c r="AWP41" s="12"/>
      <c r="AWQ41" s="12"/>
      <c r="AWR41" s="12"/>
      <c r="AWS41" s="12"/>
      <c r="AWT41" s="12"/>
      <c r="AWU41" s="12"/>
      <c r="AWV41" s="12"/>
      <c r="AWW41" s="12"/>
      <c r="AWX41" s="12"/>
      <c r="AWY41" s="12"/>
      <c r="AWZ41" s="12"/>
      <c r="AXA41" s="12"/>
      <c r="AXB41" s="12"/>
      <c r="AXC41" s="12"/>
      <c r="AXD41" s="12"/>
      <c r="AXE41" s="12"/>
      <c r="AXF41" s="12"/>
      <c r="AXG41" s="12"/>
      <c r="AXH41" s="12"/>
      <c r="AXI41" s="12"/>
      <c r="AXJ41" s="12"/>
      <c r="AXK41" s="12"/>
      <c r="AXL41" s="12"/>
      <c r="AXM41" s="12"/>
      <c r="AXN41" s="12"/>
      <c r="AXO41" s="12"/>
      <c r="AXP41" s="12"/>
      <c r="AXQ41" s="12"/>
      <c r="AXR41" s="12"/>
      <c r="AXS41" s="12"/>
      <c r="AXT41" s="12"/>
      <c r="AXU41" s="12"/>
      <c r="AXV41" s="12"/>
      <c r="AXW41" s="12"/>
      <c r="AXX41" s="12"/>
      <c r="AXY41" s="12"/>
      <c r="AXZ41" s="12"/>
      <c r="AYA41" s="12"/>
      <c r="AYB41" s="12"/>
      <c r="AYC41" s="12"/>
      <c r="AYD41" s="12"/>
      <c r="AYE41" s="12"/>
      <c r="AYF41" s="12"/>
      <c r="AYG41" s="12"/>
      <c r="AYH41" s="12"/>
      <c r="AYI41" s="12"/>
      <c r="AYJ41" s="12"/>
      <c r="AYK41" s="12"/>
      <c r="AYL41" s="12"/>
      <c r="AYM41" s="12"/>
      <c r="AYN41" s="12"/>
      <c r="AYO41" s="12"/>
      <c r="AYP41" s="12"/>
      <c r="AYQ41" s="12"/>
      <c r="AYR41" s="12"/>
      <c r="AYS41" s="12"/>
      <c r="AYT41" s="12"/>
      <c r="AYU41" s="12"/>
      <c r="AYV41" s="12"/>
      <c r="AYW41" s="12"/>
      <c r="AYX41" s="12"/>
      <c r="AYY41" s="12"/>
      <c r="AYZ41" s="12"/>
      <c r="AZA41" s="12"/>
      <c r="AZB41" s="12"/>
      <c r="AZC41" s="12"/>
      <c r="AZD41" s="12"/>
      <c r="AZE41" s="12"/>
      <c r="AZF41" s="12"/>
      <c r="AZG41" s="12"/>
      <c r="AZH41" s="12"/>
      <c r="AZI41" s="12"/>
      <c r="AZJ41" s="12"/>
      <c r="AZK41" s="12"/>
      <c r="AZL41" s="12"/>
      <c r="AZM41" s="12"/>
      <c r="AZN41" s="12"/>
      <c r="AZO41" s="12"/>
      <c r="AZP41" s="12"/>
      <c r="AZQ41" s="12"/>
      <c r="AZR41" s="12"/>
      <c r="AZS41" s="12"/>
      <c r="AZT41" s="12"/>
      <c r="AZU41" s="12"/>
      <c r="AZV41" s="12"/>
      <c r="AZW41" s="12"/>
      <c r="AZX41" s="12"/>
      <c r="AZY41" s="12"/>
      <c r="AZZ41" s="12"/>
      <c r="BAA41" s="12"/>
      <c r="BAB41" s="12"/>
      <c r="BAC41" s="12"/>
      <c r="BAD41" s="12"/>
      <c r="BAE41" s="12"/>
      <c r="BAF41" s="12"/>
      <c r="BAG41" s="12"/>
      <c r="BAH41" s="12"/>
      <c r="BAI41" s="12"/>
      <c r="BAJ41" s="12"/>
      <c r="BAK41" s="12"/>
      <c r="BAL41" s="12"/>
      <c r="BAM41" s="12"/>
      <c r="BAN41" s="12"/>
      <c r="BAO41" s="12"/>
      <c r="BAP41" s="12"/>
      <c r="BAQ41" s="12"/>
      <c r="BAR41" s="12"/>
      <c r="BAS41" s="12"/>
      <c r="BAT41" s="12"/>
      <c r="BAU41" s="12"/>
      <c r="BAV41" s="12"/>
      <c r="BAW41" s="12"/>
      <c r="BAX41" s="12"/>
      <c r="BAY41" s="12"/>
      <c r="BAZ41" s="12"/>
      <c r="BBA41" s="12"/>
      <c r="BBB41" s="12"/>
      <c r="BBC41" s="12"/>
      <c r="BBD41" s="12"/>
      <c r="BBE41" s="12"/>
      <c r="BBF41" s="12"/>
      <c r="BBG41" s="12"/>
      <c r="BBH41" s="12"/>
      <c r="BBI41" s="12"/>
      <c r="BBJ41" s="12"/>
      <c r="BBK41" s="12"/>
      <c r="BBL41" s="12"/>
      <c r="BBM41" s="12"/>
      <c r="BBN41" s="12"/>
      <c r="BBO41" s="12"/>
      <c r="BBP41" s="12"/>
      <c r="BBQ41" s="12"/>
      <c r="BBR41" s="12"/>
      <c r="BBS41" s="12"/>
      <c r="BBT41" s="12"/>
      <c r="BBU41" s="12"/>
      <c r="BBV41" s="12"/>
      <c r="BBW41" s="12"/>
      <c r="BBX41" s="12"/>
      <c r="BBY41" s="12"/>
      <c r="BBZ41" s="12"/>
      <c r="BCA41" s="12"/>
      <c r="BCB41" s="12"/>
      <c r="BCC41" s="12"/>
      <c r="BCD41" s="12"/>
      <c r="BCE41" s="12"/>
      <c r="BCF41" s="12"/>
      <c r="BCG41" s="12"/>
      <c r="BCH41" s="12"/>
      <c r="BCI41" s="12"/>
      <c r="BCJ41" s="12"/>
      <c r="BCK41" s="12"/>
      <c r="BCL41" s="12"/>
      <c r="BCM41" s="12"/>
      <c r="BCN41" s="12"/>
      <c r="BCO41" s="12"/>
      <c r="BCP41" s="12"/>
      <c r="BCQ41" s="12"/>
      <c r="BCR41" s="12"/>
      <c r="BCS41" s="12"/>
      <c r="BCT41" s="12"/>
      <c r="BCU41" s="12"/>
      <c r="BCV41" s="12"/>
      <c r="BCW41" s="12"/>
      <c r="BCX41" s="12"/>
      <c r="BCY41" s="12"/>
      <c r="BCZ41" s="12"/>
      <c r="BDA41" s="12"/>
      <c r="BDB41" s="12"/>
      <c r="BDC41" s="12"/>
      <c r="BDD41" s="12"/>
      <c r="BDE41" s="12"/>
      <c r="BDF41" s="12"/>
      <c r="BDG41" s="12"/>
      <c r="BDH41" s="12"/>
      <c r="BDI41" s="12"/>
      <c r="BDJ41" s="12"/>
      <c r="BDK41" s="12"/>
      <c r="BDL41" s="12"/>
      <c r="BDM41" s="12"/>
      <c r="BDN41" s="12"/>
      <c r="BDO41" s="12"/>
      <c r="BDP41" s="12"/>
      <c r="BDQ41" s="12"/>
      <c r="BDR41" s="12"/>
      <c r="BDS41" s="12"/>
      <c r="BDT41" s="12"/>
      <c r="BDU41" s="12"/>
      <c r="BDV41" s="12"/>
      <c r="BDW41" s="12"/>
      <c r="BDX41" s="12"/>
      <c r="BDY41" s="12"/>
      <c r="BDZ41" s="12"/>
      <c r="BEA41" s="12"/>
      <c r="BEB41" s="12"/>
      <c r="BEC41" s="12"/>
      <c r="BED41" s="12"/>
      <c r="BEE41" s="12"/>
      <c r="BEF41" s="12"/>
      <c r="BEG41" s="12"/>
      <c r="BEH41" s="12"/>
      <c r="BEI41" s="12"/>
      <c r="BEJ41" s="12"/>
      <c r="BEK41" s="12"/>
      <c r="BEL41" s="12"/>
      <c r="BEM41" s="12"/>
      <c r="BEN41" s="12"/>
      <c r="BEO41" s="12"/>
      <c r="BEP41" s="12"/>
      <c r="BEQ41" s="12"/>
      <c r="BER41" s="12"/>
      <c r="BES41" s="12"/>
      <c r="BET41" s="12"/>
      <c r="BEU41" s="12"/>
      <c r="BEV41" s="12"/>
      <c r="BEW41" s="12"/>
      <c r="BEX41" s="12"/>
      <c r="BEY41" s="12"/>
      <c r="BEZ41" s="12"/>
      <c r="BFA41" s="12"/>
      <c r="BFB41" s="12"/>
      <c r="BFC41" s="12"/>
      <c r="BFD41" s="12"/>
      <c r="BFE41" s="12"/>
      <c r="BFF41" s="12"/>
      <c r="BFG41" s="12"/>
      <c r="BFH41" s="12"/>
      <c r="BFI41" s="12"/>
      <c r="BFJ41" s="12"/>
      <c r="BFK41" s="12"/>
      <c r="BFL41" s="12"/>
      <c r="BFM41" s="12"/>
      <c r="BFN41" s="12"/>
      <c r="BFO41" s="12"/>
      <c r="BFP41" s="12"/>
      <c r="BFQ41" s="12"/>
      <c r="BFR41" s="12"/>
      <c r="BFS41" s="12"/>
      <c r="BFT41" s="12"/>
      <c r="BFU41" s="12"/>
      <c r="BFV41" s="12"/>
      <c r="BFW41" s="12"/>
      <c r="BFX41" s="12"/>
      <c r="BFY41" s="12"/>
      <c r="BFZ41" s="12"/>
      <c r="BGA41" s="12"/>
      <c r="BGB41" s="12"/>
      <c r="BGC41" s="12"/>
      <c r="BGD41" s="12"/>
      <c r="BGE41" s="12"/>
      <c r="BGF41" s="12"/>
      <c r="BGG41" s="12"/>
      <c r="BGH41" s="12"/>
      <c r="BGI41" s="12"/>
      <c r="BGJ41" s="12"/>
      <c r="BGK41" s="12"/>
      <c r="BGL41" s="12"/>
      <c r="BGM41" s="12"/>
      <c r="BGN41" s="12"/>
      <c r="BGO41" s="12"/>
      <c r="BGP41" s="12"/>
      <c r="BGQ41" s="12"/>
      <c r="BGR41" s="12"/>
      <c r="BGS41" s="12"/>
      <c r="BGT41" s="12"/>
      <c r="BGU41" s="12"/>
      <c r="BGV41" s="12"/>
      <c r="BGW41" s="12"/>
      <c r="BGX41" s="12"/>
      <c r="BGY41" s="12"/>
      <c r="BGZ41" s="12"/>
      <c r="BHA41" s="12"/>
      <c r="BHB41" s="12"/>
      <c r="BHC41" s="12"/>
      <c r="BHD41" s="12"/>
      <c r="BHE41" s="12"/>
      <c r="BHF41" s="12"/>
      <c r="BHG41" s="12"/>
      <c r="BHH41" s="12"/>
      <c r="BHI41" s="12"/>
      <c r="BHJ41" s="12"/>
      <c r="BHK41" s="12"/>
      <c r="BHL41" s="12"/>
      <c r="BHM41" s="12"/>
      <c r="BHN41" s="12"/>
      <c r="BHO41" s="12"/>
      <c r="BHP41" s="12"/>
      <c r="BHQ41" s="12"/>
      <c r="BHR41" s="12"/>
      <c r="BHS41" s="12"/>
      <c r="BHT41" s="12"/>
      <c r="BHU41" s="12"/>
      <c r="BHV41" s="12"/>
      <c r="BHW41" s="12"/>
      <c r="BHX41" s="12"/>
      <c r="BHY41" s="12"/>
      <c r="BHZ41" s="12"/>
      <c r="BIA41" s="12"/>
      <c r="BIB41" s="12"/>
      <c r="BIC41" s="12"/>
      <c r="BID41" s="12"/>
      <c r="BIE41" s="12"/>
      <c r="BIF41" s="12"/>
      <c r="BIG41" s="12"/>
      <c r="BIH41" s="12"/>
      <c r="BII41" s="12"/>
      <c r="BIJ41" s="12"/>
      <c r="BIK41" s="12"/>
      <c r="BIL41" s="12"/>
      <c r="BIM41" s="12"/>
      <c r="BIN41" s="12"/>
      <c r="BIO41" s="12"/>
      <c r="BIP41" s="12"/>
      <c r="BIQ41" s="12"/>
      <c r="BIR41" s="12"/>
      <c r="BIS41" s="12"/>
      <c r="BIT41" s="12"/>
      <c r="BIU41" s="12"/>
      <c r="BIV41" s="12"/>
      <c r="BIW41" s="12"/>
      <c r="BIX41" s="12"/>
      <c r="BIY41" s="12"/>
      <c r="BIZ41" s="12"/>
      <c r="BJA41" s="12"/>
      <c r="BJB41" s="12"/>
      <c r="BJC41" s="12"/>
      <c r="BJD41" s="12"/>
      <c r="BJE41" s="12"/>
      <c r="BJF41" s="12"/>
      <c r="BJG41" s="12"/>
      <c r="BJH41" s="12"/>
      <c r="BJI41" s="12"/>
      <c r="BJJ41" s="12"/>
      <c r="BJK41" s="12"/>
      <c r="BJL41" s="12"/>
      <c r="BJM41" s="12"/>
      <c r="BJN41" s="12"/>
      <c r="BJO41" s="12"/>
      <c r="BJP41" s="12"/>
      <c r="BJQ41" s="12"/>
      <c r="BJR41" s="12"/>
      <c r="BJS41" s="12"/>
      <c r="BJT41" s="12"/>
      <c r="BJU41" s="12"/>
      <c r="BJV41" s="12"/>
      <c r="BJW41" s="12"/>
      <c r="BJX41" s="12"/>
      <c r="BJY41" s="12"/>
      <c r="BJZ41" s="12"/>
      <c r="BKA41" s="12"/>
      <c r="BKB41" s="12"/>
      <c r="BKC41" s="12"/>
      <c r="BKD41" s="12"/>
      <c r="BKE41" s="12"/>
      <c r="BKF41" s="12"/>
      <c r="BKG41" s="12"/>
      <c r="BKH41" s="12"/>
      <c r="BKI41" s="12"/>
      <c r="BKJ41" s="12"/>
      <c r="BKK41" s="12"/>
      <c r="BKL41" s="12"/>
      <c r="BKM41" s="12"/>
      <c r="BKN41" s="12"/>
      <c r="BKO41" s="12"/>
      <c r="BKP41" s="12"/>
      <c r="BKQ41" s="12"/>
      <c r="BKR41" s="12"/>
      <c r="BKS41" s="12"/>
      <c r="BKT41" s="12"/>
      <c r="BKU41" s="12"/>
      <c r="BKV41" s="12"/>
      <c r="BKW41" s="12"/>
      <c r="BKX41" s="12"/>
      <c r="BKY41" s="12"/>
      <c r="BKZ41" s="12"/>
      <c r="BLA41" s="12"/>
      <c r="BLB41" s="12"/>
      <c r="BLC41" s="12"/>
      <c r="BLD41" s="12"/>
      <c r="BLE41" s="12"/>
      <c r="BLF41" s="12"/>
      <c r="BLG41" s="12"/>
      <c r="BLH41" s="12"/>
      <c r="BLI41" s="12"/>
      <c r="BLJ41" s="12"/>
      <c r="BLK41" s="12"/>
      <c r="BLL41" s="12"/>
      <c r="BLM41" s="12"/>
      <c r="BLN41" s="12"/>
      <c r="BLO41" s="12"/>
      <c r="BLP41" s="12"/>
      <c r="BLQ41" s="12"/>
      <c r="BLR41" s="12"/>
      <c r="BLS41" s="12"/>
      <c r="BLT41" s="12"/>
      <c r="BLU41" s="12"/>
      <c r="BLV41" s="12"/>
      <c r="BLW41" s="12"/>
      <c r="BLX41" s="12"/>
      <c r="BLY41" s="12"/>
      <c r="BLZ41" s="12"/>
      <c r="BMA41" s="12"/>
      <c r="BMB41" s="12"/>
      <c r="BMC41" s="12"/>
      <c r="BMD41" s="12"/>
      <c r="BME41" s="12"/>
      <c r="BMF41" s="12"/>
      <c r="BMG41" s="12"/>
      <c r="BMH41" s="12"/>
      <c r="BMI41" s="12"/>
      <c r="BMJ41" s="12"/>
      <c r="BMK41" s="12"/>
      <c r="BML41" s="12"/>
      <c r="BMM41" s="12"/>
      <c r="BMN41" s="12"/>
      <c r="BMO41" s="12"/>
      <c r="BMP41" s="12"/>
      <c r="BMQ41" s="12"/>
      <c r="BMR41" s="12"/>
      <c r="BMS41" s="12"/>
      <c r="BMT41" s="12"/>
      <c r="BMU41" s="12"/>
      <c r="BMV41" s="12"/>
      <c r="BMW41" s="12"/>
      <c r="BMX41" s="12"/>
      <c r="BMY41" s="12"/>
      <c r="BMZ41" s="12"/>
      <c r="BNA41" s="12"/>
      <c r="BNB41" s="12"/>
      <c r="BNC41" s="12"/>
      <c r="BND41" s="12"/>
      <c r="BNE41" s="12"/>
      <c r="BNF41" s="12"/>
      <c r="BNG41" s="12"/>
      <c r="BNH41" s="12"/>
      <c r="BNI41" s="12"/>
      <c r="BNJ41" s="12"/>
      <c r="BNK41" s="12"/>
      <c r="BNL41" s="12"/>
      <c r="BNM41" s="12"/>
      <c r="BNN41" s="12"/>
      <c r="BNO41" s="12"/>
      <c r="BNP41" s="12"/>
      <c r="BNQ41" s="12"/>
      <c r="BNR41" s="12"/>
      <c r="BNS41" s="12"/>
      <c r="BNT41" s="12"/>
      <c r="BNU41" s="12"/>
      <c r="BNV41" s="12"/>
      <c r="BNW41" s="12"/>
      <c r="BNX41" s="12"/>
      <c r="BNY41" s="12"/>
      <c r="BNZ41" s="12"/>
      <c r="BOA41" s="12"/>
      <c r="BOB41" s="12"/>
      <c r="BOC41" s="12"/>
      <c r="BOD41" s="12"/>
      <c r="BOE41" s="12"/>
      <c r="BOF41" s="12"/>
      <c r="BOG41" s="12"/>
      <c r="BOH41" s="12"/>
      <c r="BOI41" s="12"/>
      <c r="BOJ41" s="12"/>
      <c r="BOK41" s="12"/>
      <c r="BOL41" s="12"/>
      <c r="BOM41" s="12"/>
      <c r="BON41" s="12"/>
      <c r="BOO41" s="12"/>
      <c r="BOP41" s="12"/>
      <c r="BOQ41" s="12"/>
      <c r="BOR41" s="12"/>
      <c r="BOS41" s="12"/>
      <c r="BOT41" s="12"/>
      <c r="BOU41" s="12"/>
      <c r="BOV41" s="12"/>
      <c r="BOW41" s="12"/>
      <c r="BOX41" s="12"/>
      <c r="BOY41" s="12"/>
      <c r="BOZ41" s="12"/>
      <c r="BPA41" s="12"/>
      <c r="BPB41" s="12"/>
      <c r="BPC41" s="12"/>
      <c r="BPD41" s="12"/>
      <c r="BPE41" s="12"/>
      <c r="BPF41" s="12"/>
      <c r="BPG41" s="12"/>
      <c r="BPH41" s="12"/>
      <c r="BPI41" s="12"/>
      <c r="BPJ41" s="12"/>
      <c r="BPK41" s="12"/>
      <c r="BPL41" s="12"/>
      <c r="BPM41" s="12"/>
      <c r="BPN41" s="12"/>
      <c r="BPO41" s="12"/>
      <c r="BPP41" s="12"/>
      <c r="BPQ41" s="12"/>
      <c r="BPR41" s="12"/>
      <c r="BPS41" s="12"/>
      <c r="BPT41" s="12"/>
      <c r="BPU41" s="12"/>
      <c r="BPV41" s="12"/>
      <c r="BPW41" s="12"/>
      <c r="BPX41" s="12"/>
      <c r="BPY41" s="12"/>
      <c r="BPZ41" s="12"/>
      <c r="BQA41" s="12"/>
      <c r="BQB41" s="12"/>
      <c r="BQC41" s="12"/>
      <c r="BQD41" s="12"/>
      <c r="BQE41" s="12"/>
      <c r="BQF41" s="12"/>
      <c r="BQG41" s="12"/>
      <c r="BQH41" s="12"/>
      <c r="BQI41" s="12"/>
      <c r="BQJ41" s="12"/>
      <c r="BQK41" s="12"/>
      <c r="BQL41" s="12"/>
      <c r="BQM41" s="12"/>
      <c r="BQN41" s="12"/>
      <c r="BQO41" s="12"/>
      <c r="BQP41" s="12"/>
      <c r="BQQ41" s="12"/>
      <c r="BQR41" s="12"/>
      <c r="BQS41" s="12"/>
      <c r="BQT41" s="12"/>
      <c r="BQU41" s="12"/>
      <c r="BQV41" s="12"/>
      <c r="BQW41" s="12"/>
      <c r="BQX41" s="12"/>
      <c r="BQY41" s="12"/>
      <c r="BQZ41" s="12"/>
      <c r="BRA41" s="12"/>
      <c r="BRB41" s="12"/>
      <c r="BRC41" s="12"/>
      <c r="BRD41" s="12"/>
      <c r="BRE41" s="12"/>
      <c r="BRF41" s="12"/>
      <c r="BRG41" s="12"/>
      <c r="BRH41" s="12"/>
      <c r="BRI41" s="12"/>
      <c r="BRJ41" s="12"/>
      <c r="BRK41" s="12"/>
      <c r="BRL41" s="12"/>
      <c r="BRM41" s="12"/>
      <c r="BRN41" s="12"/>
      <c r="BRO41" s="12"/>
      <c r="BRP41" s="12"/>
      <c r="BRQ41" s="12"/>
      <c r="BRR41" s="12"/>
      <c r="BRS41" s="12"/>
      <c r="BRT41" s="12"/>
      <c r="BRU41" s="12"/>
      <c r="BRV41" s="12"/>
      <c r="BRW41" s="12"/>
      <c r="BRX41" s="12"/>
      <c r="BRY41" s="12"/>
      <c r="BRZ41" s="12"/>
      <c r="BSA41" s="12"/>
      <c r="BSB41" s="12"/>
      <c r="BSC41" s="12"/>
      <c r="BSD41" s="12"/>
      <c r="BSE41" s="12"/>
      <c r="BSF41" s="12"/>
      <c r="BSG41" s="12"/>
      <c r="BSH41" s="12"/>
      <c r="BSI41" s="12"/>
      <c r="BSJ41" s="12"/>
      <c r="BSK41" s="12"/>
      <c r="BSL41" s="12"/>
      <c r="BSM41" s="12"/>
      <c r="BSN41" s="12"/>
      <c r="BSO41" s="12"/>
      <c r="BSP41" s="12"/>
      <c r="BSQ41" s="12"/>
      <c r="BSR41" s="12"/>
      <c r="BSS41" s="12"/>
      <c r="BST41" s="12"/>
      <c r="BSU41" s="12"/>
      <c r="BSV41" s="12"/>
      <c r="BSW41" s="12"/>
      <c r="BSX41" s="12"/>
      <c r="BSY41" s="12"/>
      <c r="BSZ41" s="12"/>
      <c r="BTA41" s="12"/>
      <c r="BTB41" s="12"/>
      <c r="BTC41" s="12"/>
      <c r="BTD41" s="12"/>
      <c r="BTE41" s="12"/>
      <c r="BTF41" s="12"/>
      <c r="BTG41" s="12"/>
      <c r="BTH41" s="12"/>
      <c r="BTI41" s="12"/>
      <c r="BTJ41" s="12"/>
      <c r="BTK41" s="12"/>
      <c r="BTL41" s="12"/>
      <c r="BTM41" s="12"/>
      <c r="BTN41" s="12"/>
      <c r="BTO41" s="12"/>
      <c r="BTP41" s="12"/>
      <c r="BTQ41" s="12"/>
      <c r="BTR41" s="12"/>
      <c r="BTS41" s="12"/>
      <c r="BTT41" s="12"/>
      <c r="BTU41" s="12"/>
      <c r="BTV41" s="12"/>
      <c r="BTW41" s="12"/>
      <c r="BTX41" s="12"/>
      <c r="BTY41" s="12"/>
      <c r="BTZ41" s="12"/>
      <c r="BUA41" s="12"/>
      <c r="BUB41" s="12"/>
      <c r="BUC41" s="12"/>
      <c r="BUD41" s="12"/>
      <c r="BUE41" s="12"/>
      <c r="BUF41" s="12"/>
      <c r="BUG41" s="12"/>
      <c r="BUH41" s="12"/>
      <c r="BUI41" s="12"/>
      <c r="BUJ41" s="12"/>
      <c r="BUK41" s="12"/>
      <c r="BUL41" s="12"/>
      <c r="BUM41" s="12"/>
      <c r="BUN41" s="12"/>
      <c r="BUO41" s="12"/>
      <c r="BUP41" s="12"/>
      <c r="BUQ41" s="12"/>
      <c r="BUR41" s="12"/>
      <c r="BUS41" s="12"/>
      <c r="BUT41" s="12"/>
      <c r="BUU41" s="12"/>
      <c r="BUV41" s="12"/>
      <c r="BUW41" s="12"/>
      <c r="BUX41" s="12"/>
      <c r="BUY41" s="12"/>
      <c r="BUZ41" s="12"/>
      <c r="BVA41" s="12"/>
      <c r="BVB41" s="12"/>
      <c r="BVC41" s="12"/>
      <c r="BVD41" s="12"/>
      <c r="BVE41" s="12"/>
      <c r="BVF41" s="12"/>
      <c r="BVG41" s="12"/>
      <c r="BVH41" s="12"/>
      <c r="BVI41" s="12"/>
      <c r="BVJ41" s="12"/>
      <c r="BVK41" s="12"/>
      <c r="BVL41" s="12"/>
      <c r="BVM41" s="12"/>
      <c r="BVN41" s="12"/>
      <c r="BVO41" s="12"/>
      <c r="BVP41" s="12"/>
      <c r="BVQ41" s="12"/>
      <c r="BVR41" s="12"/>
      <c r="BVS41" s="12"/>
      <c r="BVT41" s="12"/>
      <c r="BVU41" s="12"/>
      <c r="BVV41" s="12"/>
      <c r="BVW41" s="12"/>
      <c r="BVX41" s="12"/>
      <c r="BVY41" s="12"/>
      <c r="BVZ41" s="12"/>
      <c r="BWA41" s="12"/>
      <c r="BWB41" s="12"/>
      <c r="BWC41" s="12"/>
      <c r="BWD41" s="12"/>
      <c r="BWE41" s="12"/>
      <c r="BWF41" s="12"/>
      <c r="BWG41" s="12"/>
      <c r="BWH41" s="12"/>
      <c r="BWI41" s="12"/>
      <c r="BWJ41" s="12"/>
      <c r="BWK41" s="12"/>
      <c r="BWL41" s="12"/>
      <c r="BWM41" s="12"/>
      <c r="BWN41" s="12"/>
      <c r="BWO41" s="12"/>
      <c r="BWP41" s="12"/>
      <c r="BWQ41" s="12"/>
      <c r="BWR41" s="12"/>
      <c r="BWS41" s="12"/>
      <c r="BWT41" s="12"/>
      <c r="BWU41" s="12"/>
      <c r="BWV41" s="12"/>
      <c r="BWW41" s="12"/>
      <c r="BWX41" s="12"/>
      <c r="BWY41" s="12"/>
      <c r="BWZ41" s="12"/>
      <c r="BXA41" s="12"/>
      <c r="BXB41" s="12"/>
      <c r="BXC41" s="12"/>
      <c r="BXD41" s="12"/>
      <c r="BXE41" s="12"/>
      <c r="BXF41" s="12"/>
      <c r="BXG41" s="12"/>
      <c r="BXH41" s="12"/>
      <c r="BXI41" s="12"/>
      <c r="BXJ41" s="12"/>
      <c r="BXK41" s="12"/>
      <c r="BXL41" s="12"/>
      <c r="BXM41" s="12"/>
      <c r="BXN41" s="12"/>
      <c r="BXO41" s="12"/>
      <c r="BXP41" s="12"/>
      <c r="BXQ41" s="12"/>
      <c r="BXR41" s="12"/>
      <c r="BXS41" s="12"/>
      <c r="BXT41" s="12"/>
      <c r="BXU41" s="12"/>
      <c r="BXV41" s="12"/>
      <c r="BXW41" s="12"/>
      <c r="BXX41" s="12"/>
      <c r="BXY41" s="12"/>
      <c r="BXZ41" s="12"/>
      <c r="BYA41" s="12"/>
      <c r="BYB41" s="12"/>
      <c r="BYC41" s="12"/>
      <c r="BYD41" s="12"/>
      <c r="BYE41" s="12"/>
      <c r="BYF41" s="12"/>
      <c r="BYG41" s="12"/>
      <c r="BYH41" s="12"/>
      <c r="BYI41" s="12"/>
      <c r="BYJ41" s="12"/>
      <c r="BYK41" s="12"/>
      <c r="BYL41" s="12"/>
      <c r="BYM41" s="12"/>
      <c r="BYN41" s="12"/>
      <c r="BYO41" s="12"/>
      <c r="BYP41" s="12"/>
      <c r="BYQ41" s="12"/>
      <c r="BYR41" s="12"/>
      <c r="BYS41" s="12"/>
      <c r="BYT41" s="12"/>
      <c r="BYU41" s="12"/>
      <c r="BYV41" s="12"/>
      <c r="BYW41" s="12"/>
      <c r="BYX41" s="12"/>
      <c r="BYY41" s="12"/>
      <c r="BYZ41" s="12"/>
      <c r="BZA41" s="12"/>
      <c r="BZB41" s="12"/>
      <c r="BZC41" s="12"/>
      <c r="BZD41" s="12"/>
      <c r="BZE41" s="12"/>
      <c r="BZF41" s="12"/>
      <c r="BZG41" s="12"/>
      <c r="BZH41" s="12"/>
      <c r="BZI41" s="12"/>
      <c r="BZJ41" s="12"/>
      <c r="BZK41" s="12"/>
      <c r="BZL41" s="12"/>
      <c r="BZM41" s="12"/>
      <c r="BZN41" s="12"/>
      <c r="BZO41" s="12"/>
      <c r="BZP41" s="12"/>
      <c r="BZQ41" s="12"/>
      <c r="BZR41" s="12"/>
      <c r="BZS41" s="12"/>
      <c r="BZT41" s="12"/>
      <c r="BZU41" s="12"/>
      <c r="BZV41" s="12"/>
      <c r="BZW41" s="12"/>
      <c r="BZX41" s="12"/>
      <c r="BZY41" s="12"/>
      <c r="BZZ41" s="12"/>
      <c r="CAA41" s="12"/>
      <c r="CAB41" s="12"/>
      <c r="CAC41" s="12"/>
      <c r="CAD41" s="12"/>
      <c r="CAE41" s="12"/>
      <c r="CAF41" s="12"/>
      <c r="CAG41" s="12"/>
      <c r="CAH41" s="12"/>
      <c r="CAI41" s="12"/>
      <c r="CAJ41" s="12"/>
      <c r="CAK41" s="12"/>
      <c r="CAL41" s="12"/>
      <c r="CAM41" s="12"/>
      <c r="CAN41" s="12"/>
      <c r="CAO41" s="12"/>
      <c r="CAP41" s="12"/>
      <c r="CAQ41" s="12"/>
      <c r="CAR41" s="12"/>
      <c r="CAS41" s="12"/>
      <c r="CAT41" s="12"/>
      <c r="CAU41" s="12"/>
      <c r="CAV41" s="12"/>
      <c r="CAW41" s="12"/>
      <c r="CAX41" s="12"/>
      <c r="CAY41" s="12"/>
      <c r="CAZ41" s="12"/>
      <c r="CBA41" s="12"/>
      <c r="CBB41" s="12"/>
      <c r="CBC41" s="12"/>
      <c r="CBD41" s="12"/>
      <c r="CBE41" s="12"/>
      <c r="CBF41" s="12"/>
      <c r="CBG41" s="12"/>
      <c r="CBH41" s="12"/>
      <c r="CBI41" s="12"/>
      <c r="CBJ41" s="12"/>
      <c r="CBK41" s="12"/>
      <c r="CBL41" s="12"/>
      <c r="CBM41" s="12"/>
      <c r="CBN41" s="12"/>
      <c r="CBO41" s="12"/>
      <c r="CBP41" s="12"/>
      <c r="CBQ41" s="12"/>
      <c r="CBR41" s="12"/>
      <c r="CBS41" s="12"/>
      <c r="CBT41" s="12"/>
      <c r="CBU41" s="12"/>
      <c r="CBV41" s="12"/>
      <c r="CBW41" s="12"/>
      <c r="CBX41" s="12"/>
      <c r="CBY41" s="12"/>
      <c r="CBZ41" s="12"/>
      <c r="CCA41" s="12"/>
      <c r="CCB41" s="12"/>
      <c r="CCC41" s="12"/>
      <c r="CCD41" s="12"/>
      <c r="CCE41" s="12"/>
      <c r="CCF41" s="12"/>
      <c r="CCG41" s="12"/>
      <c r="CCH41" s="12"/>
      <c r="CCI41" s="12"/>
      <c r="CCJ41" s="12"/>
      <c r="CCK41" s="12"/>
      <c r="CCL41" s="12"/>
      <c r="CCM41" s="12"/>
      <c r="CCN41" s="12"/>
      <c r="CCO41" s="12"/>
      <c r="CCP41" s="12"/>
      <c r="CCQ41" s="12"/>
      <c r="CCR41" s="12"/>
      <c r="CCS41" s="12"/>
      <c r="CCT41" s="12"/>
      <c r="CCU41" s="12"/>
      <c r="CCV41" s="12"/>
      <c r="CCW41" s="12"/>
      <c r="CCX41" s="12"/>
      <c r="CCY41" s="12"/>
      <c r="CCZ41" s="12"/>
      <c r="CDA41" s="12"/>
      <c r="CDB41" s="12"/>
      <c r="CDC41" s="12"/>
      <c r="CDD41" s="12"/>
      <c r="CDE41" s="12"/>
      <c r="CDF41" s="12"/>
      <c r="CDG41" s="12"/>
      <c r="CDH41" s="12"/>
      <c r="CDI41" s="12"/>
      <c r="CDJ41" s="12"/>
      <c r="CDK41" s="12"/>
      <c r="CDL41" s="12"/>
      <c r="CDM41" s="12"/>
      <c r="CDN41" s="12"/>
      <c r="CDO41" s="12"/>
      <c r="CDP41" s="12"/>
      <c r="CDQ41" s="12"/>
      <c r="CDR41" s="12"/>
      <c r="CDS41" s="12"/>
      <c r="CDT41" s="12"/>
      <c r="CDU41" s="12"/>
      <c r="CDV41" s="12"/>
      <c r="CDW41" s="12"/>
      <c r="CDX41" s="12"/>
      <c r="CDY41" s="12"/>
      <c r="CDZ41" s="12"/>
      <c r="CEA41" s="12"/>
      <c r="CEB41" s="12"/>
      <c r="CEC41" s="12"/>
      <c r="CED41" s="12"/>
      <c r="CEE41" s="12"/>
      <c r="CEF41" s="12"/>
      <c r="CEG41" s="12"/>
      <c r="CEH41" s="12"/>
      <c r="CEI41" s="12"/>
      <c r="CEJ41" s="12"/>
      <c r="CEK41" s="12"/>
      <c r="CEL41" s="12"/>
      <c r="CEM41" s="12"/>
      <c r="CEN41" s="12"/>
      <c r="CEO41" s="12"/>
      <c r="CEP41" s="12"/>
      <c r="CEQ41" s="12"/>
      <c r="CER41" s="12"/>
      <c r="CES41" s="12"/>
      <c r="CET41" s="12"/>
      <c r="CEU41" s="12"/>
      <c r="CEV41" s="12"/>
      <c r="CEW41" s="12"/>
      <c r="CEX41" s="12"/>
      <c r="CEY41" s="12"/>
      <c r="CEZ41" s="12"/>
      <c r="CFA41" s="12"/>
      <c r="CFB41" s="12"/>
      <c r="CFC41" s="12"/>
      <c r="CFD41" s="12"/>
      <c r="CFE41" s="12"/>
      <c r="CFF41" s="12"/>
      <c r="CFG41" s="12"/>
      <c r="CFH41" s="12"/>
      <c r="CFI41" s="12"/>
      <c r="CFJ41" s="12"/>
      <c r="CFK41" s="12"/>
      <c r="CFL41" s="12"/>
      <c r="CFM41" s="12"/>
      <c r="CFN41" s="12"/>
      <c r="CFO41" s="12"/>
      <c r="CFP41" s="12"/>
      <c r="CFQ41" s="12"/>
      <c r="CFR41" s="12"/>
      <c r="CFS41" s="12"/>
      <c r="CFT41" s="12"/>
      <c r="CFU41" s="12"/>
      <c r="CFV41" s="12"/>
      <c r="CFW41" s="12"/>
      <c r="CFX41" s="12"/>
      <c r="CFY41" s="12"/>
      <c r="CFZ41" s="12"/>
      <c r="CGA41" s="12"/>
      <c r="CGB41" s="12"/>
      <c r="CGC41" s="12"/>
      <c r="CGD41" s="12"/>
      <c r="CGE41" s="12"/>
      <c r="CGF41" s="12"/>
      <c r="CGG41" s="12"/>
      <c r="CGH41" s="12"/>
      <c r="CGI41" s="12"/>
      <c r="CGJ41" s="12"/>
      <c r="CGK41" s="12"/>
      <c r="CGL41" s="12"/>
      <c r="CGM41" s="12"/>
      <c r="CGN41" s="12"/>
      <c r="CGO41" s="12"/>
      <c r="CGP41" s="12"/>
      <c r="CGQ41" s="12"/>
      <c r="CGR41" s="12"/>
      <c r="CGS41" s="12"/>
      <c r="CGT41" s="12"/>
      <c r="CGU41" s="12"/>
      <c r="CGV41" s="12"/>
      <c r="CGW41" s="12"/>
      <c r="CGX41" s="12"/>
      <c r="CGY41" s="12"/>
      <c r="CGZ41" s="12"/>
      <c r="CHA41" s="12"/>
      <c r="CHB41" s="12"/>
      <c r="CHC41" s="12"/>
      <c r="CHD41" s="12"/>
      <c r="CHE41" s="12"/>
      <c r="CHF41" s="12"/>
      <c r="CHG41" s="12"/>
      <c r="CHH41" s="12"/>
      <c r="CHI41" s="12"/>
      <c r="CHJ41" s="12"/>
      <c r="CHK41" s="12"/>
      <c r="CHL41" s="12"/>
      <c r="CHM41" s="12"/>
      <c r="CHN41" s="12"/>
      <c r="CHO41" s="12"/>
      <c r="CHP41" s="12"/>
      <c r="CHQ41" s="12"/>
      <c r="CHR41" s="12"/>
      <c r="CHS41" s="12"/>
      <c r="CHT41" s="12"/>
      <c r="CHU41" s="12"/>
      <c r="CHV41" s="12"/>
      <c r="CHW41" s="12"/>
      <c r="CHX41" s="12"/>
      <c r="CHY41" s="12"/>
      <c r="CHZ41" s="12"/>
      <c r="CIA41" s="12"/>
      <c r="CIB41" s="12"/>
      <c r="CIC41" s="12"/>
      <c r="CID41" s="12"/>
      <c r="CIE41" s="12"/>
      <c r="CIF41" s="12"/>
      <c r="CIG41" s="12"/>
      <c r="CIH41" s="12"/>
      <c r="CII41" s="12"/>
      <c r="CIJ41" s="12"/>
      <c r="CIK41" s="12"/>
      <c r="CIL41" s="12"/>
      <c r="CIM41" s="12"/>
      <c r="CIN41" s="12"/>
      <c r="CIO41" s="12"/>
      <c r="CIP41" s="12"/>
      <c r="CIQ41" s="12"/>
      <c r="CIR41" s="12"/>
      <c r="CIS41" s="12"/>
      <c r="CIT41" s="12"/>
      <c r="CIU41" s="12"/>
      <c r="CIV41" s="12"/>
      <c r="CIW41" s="12"/>
      <c r="CIX41" s="12"/>
      <c r="CIY41" s="12"/>
      <c r="CIZ41" s="12"/>
      <c r="CJA41" s="12"/>
      <c r="CJB41" s="12"/>
      <c r="CJC41" s="12"/>
      <c r="CJD41" s="12"/>
      <c r="CJE41" s="12"/>
      <c r="CJF41" s="12"/>
      <c r="CJG41" s="12"/>
      <c r="CJH41" s="12"/>
      <c r="CJI41" s="12"/>
      <c r="CJJ41" s="12"/>
      <c r="CJK41" s="12"/>
      <c r="CJL41" s="12"/>
      <c r="CJM41" s="12"/>
      <c r="CJN41" s="12"/>
      <c r="CJO41" s="12"/>
      <c r="CJP41" s="12"/>
      <c r="CJQ41" s="12"/>
      <c r="CJR41" s="12"/>
      <c r="CJS41" s="12"/>
      <c r="CJT41" s="12"/>
      <c r="CJU41" s="12"/>
      <c r="CJV41" s="12"/>
      <c r="CJW41" s="12"/>
      <c r="CJX41" s="12"/>
      <c r="CJY41" s="12"/>
      <c r="CJZ41" s="12"/>
      <c r="CKA41" s="12"/>
      <c r="CKB41" s="12"/>
      <c r="CKC41" s="12"/>
      <c r="CKD41" s="12"/>
      <c r="CKE41" s="12"/>
      <c r="CKF41" s="12"/>
      <c r="CKG41" s="12"/>
      <c r="CKH41" s="12"/>
      <c r="CKI41" s="12"/>
      <c r="CKJ41" s="12"/>
      <c r="CKK41" s="12"/>
      <c r="CKL41" s="12"/>
      <c r="CKM41" s="12"/>
      <c r="CKN41" s="12"/>
      <c r="CKO41" s="12"/>
      <c r="CKP41" s="12"/>
      <c r="CKQ41" s="12"/>
      <c r="CKR41" s="12"/>
      <c r="CKS41" s="12"/>
      <c r="CKT41" s="12"/>
      <c r="CKU41" s="12"/>
      <c r="CKV41" s="12"/>
      <c r="CKW41" s="12"/>
      <c r="CKX41" s="12"/>
      <c r="CKY41" s="12"/>
      <c r="CKZ41" s="12"/>
      <c r="CLA41" s="12"/>
      <c r="CLB41" s="12"/>
      <c r="CLC41" s="12"/>
      <c r="CLD41" s="12"/>
      <c r="CLE41" s="12"/>
      <c r="CLF41" s="12"/>
      <c r="CLG41" s="12"/>
      <c r="CLH41" s="12"/>
      <c r="CLI41" s="12"/>
      <c r="CLJ41" s="12"/>
      <c r="CLK41" s="12"/>
      <c r="CLL41" s="12"/>
      <c r="CLM41" s="12"/>
      <c r="CLN41" s="12"/>
      <c r="CLO41" s="12"/>
      <c r="CLP41" s="12"/>
      <c r="CLQ41" s="12"/>
      <c r="CLR41" s="12"/>
      <c r="CLS41" s="12"/>
      <c r="CLT41" s="12"/>
      <c r="CLU41" s="12"/>
      <c r="CLV41" s="12"/>
      <c r="CLW41" s="12"/>
      <c r="CLX41" s="12"/>
      <c r="CLY41" s="12"/>
      <c r="CLZ41" s="12"/>
      <c r="CMA41" s="12"/>
      <c r="CMB41" s="12"/>
      <c r="CMC41" s="12"/>
      <c r="CMD41" s="12"/>
      <c r="CME41" s="12"/>
      <c r="CMF41" s="12"/>
      <c r="CMG41" s="12"/>
      <c r="CMH41" s="12"/>
      <c r="CMI41" s="12"/>
      <c r="CMJ41" s="12"/>
      <c r="CMK41" s="12"/>
      <c r="CML41" s="12"/>
      <c r="CMM41" s="12"/>
      <c r="CMN41" s="12"/>
      <c r="CMO41" s="12"/>
      <c r="CMP41" s="12"/>
      <c r="CMQ41" s="12"/>
      <c r="CMR41" s="12"/>
      <c r="CMS41" s="12"/>
      <c r="CMT41" s="12"/>
      <c r="CMU41" s="12"/>
      <c r="CMV41" s="12"/>
      <c r="CMW41" s="12"/>
      <c r="CMX41" s="12"/>
      <c r="CMY41" s="12"/>
      <c r="CMZ41" s="12"/>
      <c r="CNA41" s="12"/>
      <c r="CNB41" s="12"/>
      <c r="CNC41" s="12"/>
      <c r="CND41" s="12"/>
      <c r="CNE41" s="12"/>
      <c r="CNF41" s="12"/>
      <c r="CNG41" s="12"/>
      <c r="CNH41" s="12"/>
      <c r="CNI41" s="12"/>
      <c r="CNJ41" s="12"/>
      <c r="CNK41" s="12"/>
      <c r="CNL41" s="12"/>
      <c r="CNM41" s="12"/>
      <c r="CNN41" s="12"/>
      <c r="CNO41" s="12"/>
      <c r="CNP41" s="12"/>
      <c r="CNQ41" s="12"/>
      <c r="CNR41" s="12"/>
      <c r="CNS41" s="12"/>
      <c r="CNT41" s="12"/>
      <c r="CNU41" s="12"/>
      <c r="CNV41" s="12"/>
      <c r="CNW41" s="12"/>
      <c r="CNX41" s="12"/>
      <c r="CNY41" s="12"/>
      <c r="CNZ41" s="12"/>
      <c r="COA41" s="12"/>
      <c r="COB41" s="12"/>
      <c r="COC41" s="12"/>
      <c r="COD41" s="12"/>
      <c r="COE41" s="12"/>
      <c r="COF41" s="12"/>
      <c r="COG41" s="12"/>
      <c r="COH41" s="12"/>
      <c r="COI41" s="12"/>
      <c r="COJ41" s="12"/>
      <c r="COK41" s="12"/>
      <c r="COL41" s="12"/>
      <c r="COM41" s="12"/>
      <c r="CON41" s="12"/>
      <c r="COO41" s="12"/>
      <c r="COP41" s="12"/>
      <c r="COQ41" s="12"/>
      <c r="COR41" s="12"/>
      <c r="COS41" s="12"/>
      <c r="COT41" s="12"/>
      <c r="COU41" s="12"/>
      <c r="COV41" s="12"/>
      <c r="COW41" s="12"/>
      <c r="COX41" s="12"/>
      <c r="COY41" s="12"/>
      <c r="COZ41" s="12"/>
      <c r="CPA41" s="12"/>
      <c r="CPB41" s="12"/>
      <c r="CPC41" s="12"/>
      <c r="CPD41" s="12"/>
      <c r="CPE41" s="12"/>
      <c r="CPF41" s="12"/>
      <c r="CPG41" s="12"/>
      <c r="CPH41" s="12"/>
      <c r="CPI41" s="12"/>
      <c r="CPJ41" s="12"/>
      <c r="CPK41" s="12"/>
      <c r="CPL41" s="12"/>
      <c r="CPM41" s="12"/>
      <c r="CPN41" s="12"/>
      <c r="CPO41" s="12"/>
      <c r="CPP41" s="12"/>
      <c r="CPQ41" s="12"/>
      <c r="CPR41" s="12"/>
      <c r="CPS41" s="12"/>
      <c r="CPT41" s="12"/>
      <c r="CPU41" s="12"/>
      <c r="CPV41" s="12"/>
      <c r="CPW41" s="12"/>
      <c r="CPX41" s="12"/>
      <c r="CPY41" s="12"/>
      <c r="CPZ41" s="12"/>
      <c r="CQA41" s="12"/>
      <c r="CQB41" s="12"/>
      <c r="CQC41" s="12"/>
      <c r="CQD41" s="12"/>
      <c r="CQE41" s="12"/>
      <c r="CQF41" s="12"/>
      <c r="CQG41" s="12"/>
      <c r="CQH41" s="12"/>
      <c r="CQI41" s="12"/>
      <c r="CQJ41" s="12"/>
      <c r="CQK41" s="12"/>
      <c r="CQL41" s="12"/>
      <c r="CQM41" s="12"/>
      <c r="CQN41" s="12"/>
      <c r="CQO41" s="12"/>
      <c r="CQP41" s="12"/>
      <c r="CQQ41" s="12"/>
      <c r="CQR41" s="12"/>
      <c r="CQS41" s="12"/>
      <c r="CQT41" s="12"/>
      <c r="CQU41" s="12"/>
      <c r="CQV41" s="12"/>
      <c r="CQW41" s="12"/>
      <c r="CQX41" s="12"/>
      <c r="CQY41" s="12"/>
      <c r="CQZ41" s="12"/>
      <c r="CRA41" s="12"/>
      <c r="CRB41" s="12"/>
      <c r="CRC41" s="12"/>
      <c r="CRD41" s="12"/>
      <c r="CRE41" s="12"/>
      <c r="CRF41" s="12"/>
      <c r="CRG41" s="12"/>
      <c r="CRH41" s="12"/>
      <c r="CRI41" s="12"/>
      <c r="CRJ41" s="12"/>
      <c r="CRK41" s="12"/>
      <c r="CRL41" s="12"/>
      <c r="CRM41" s="12"/>
      <c r="CRN41" s="12"/>
      <c r="CRO41" s="12"/>
      <c r="CRP41" s="12"/>
      <c r="CRQ41" s="12"/>
      <c r="CRR41" s="12"/>
      <c r="CRS41" s="12"/>
      <c r="CRT41" s="12"/>
      <c r="CRU41" s="12"/>
      <c r="CRV41" s="12"/>
      <c r="CRW41" s="12"/>
      <c r="CRX41" s="12"/>
      <c r="CRY41" s="12"/>
      <c r="CRZ41" s="12"/>
      <c r="CSA41" s="12"/>
      <c r="CSB41" s="12"/>
      <c r="CSC41" s="12"/>
      <c r="CSD41" s="12"/>
      <c r="CSE41" s="12"/>
      <c r="CSF41" s="12"/>
      <c r="CSG41" s="12"/>
      <c r="CSH41" s="12"/>
      <c r="CSI41" s="12"/>
      <c r="CSJ41" s="12"/>
      <c r="CSK41" s="12"/>
      <c r="CSL41" s="12"/>
      <c r="CSM41" s="12"/>
      <c r="CSN41" s="12"/>
      <c r="CSO41" s="12"/>
      <c r="CSP41" s="12"/>
      <c r="CSQ41" s="12"/>
      <c r="CSR41" s="12"/>
      <c r="CSS41" s="12"/>
      <c r="CST41" s="12"/>
      <c r="CSU41" s="12"/>
      <c r="CSV41" s="12"/>
      <c r="CSW41" s="12"/>
      <c r="CSX41" s="12"/>
      <c r="CSY41" s="12"/>
      <c r="CSZ41" s="12"/>
      <c r="CTA41" s="12"/>
      <c r="CTB41" s="12"/>
      <c r="CTC41" s="12"/>
      <c r="CTD41" s="12"/>
      <c r="CTE41" s="12"/>
      <c r="CTF41" s="12"/>
      <c r="CTG41" s="12"/>
      <c r="CTH41" s="12"/>
      <c r="CTI41" s="12"/>
      <c r="CTJ41" s="12"/>
      <c r="CTK41" s="12"/>
      <c r="CTL41" s="12"/>
      <c r="CTM41" s="12"/>
      <c r="CTN41" s="12"/>
      <c r="CTO41" s="12"/>
      <c r="CTP41" s="12"/>
      <c r="CTQ41" s="12"/>
      <c r="CTR41" s="12"/>
      <c r="CTS41" s="12"/>
      <c r="CTT41" s="12"/>
      <c r="CTU41" s="12"/>
      <c r="CTV41" s="12"/>
      <c r="CTW41" s="12"/>
      <c r="CTX41" s="12"/>
      <c r="CTY41" s="12"/>
      <c r="CTZ41" s="12"/>
      <c r="CUA41" s="12"/>
      <c r="CUB41" s="12"/>
      <c r="CUC41" s="12"/>
      <c r="CUD41" s="12"/>
      <c r="CUE41" s="12"/>
      <c r="CUF41" s="12"/>
      <c r="CUG41" s="12"/>
      <c r="CUH41" s="12"/>
      <c r="CUI41" s="12"/>
      <c r="CUJ41" s="12"/>
      <c r="CUK41" s="12"/>
      <c r="CUL41" s="12"/>
      <c r="CUM41" s="12"/>
      <c r="CUN41" s="12"/>
      <c r="CUO41" s="12"/>
      <c r="CUP41" s="12"/>
      <c r="CUQ41" s="12"/>
      <c r="CUR41" s="12"/>
      <c r="CUS41" s="12"/>
      <c r="CUT41" s="12"/>
      <c r="CUU41" s="12"/>
      <c r="CUV41" s="12"/>
      <c r="CUW41" s="12"/>
      <c r="CUX41" s="12"/>
      <c r="CUY41" s="12"/>
      <c r="CUZ41" s="12"/>
      <c r="CVA41" s="12"/>
      <c r="CVB41" s="12"/>
      <c r="CVC41" s="12"/>
      <c r="CVD41" s="12"/>
      <c r="CVE41" s="12"/>
      <c r="CVF41" s="12"/>
      <c r="CVG41" s="12"/>
      <c r="CVH41" s="12"/>
      <c r="CVI41" s="12"/>
      <c r="CVJ41" s="12"/>
      <c r="CVK41" s="12"/>
      <c r="CVL41" s="12"/>
      <c r="CVM41" s="12"/>
      <c r="CVN41" s="12"/>
      <c r="CVO41" s="12"/>
      <c r="CVP41" s="12"/>
      <c r="CVQ41" s="12"/>
      <c r="CVR41" s="12"/>
      <c r="CVS41" s="12"/>
      <c r="CVT41" s="12"/>
      <c r="CVU41" s="12"/>
      <c r="CVV41" s="12"/>
      <c r="CVW41" s="12"/>
      <c r="CVX41" s="12"/>
      <c r="CVY41" s="12"/>
      <c r="CVZ41" s="12"/>
      <c r="CWA41" s="12"/>
      <c r="CWB41" s="12"/>
      <c r="CWC41" s="12"/>
      <c r="CWD41" s="12"/>
      <c r="CWE41" s="12"/>
      <c r="CWF41" s="12"/>
      <c r="CWG41" s="12"/>
      <c r="CWH41" s="12"/>
      <c r="CWI41" s="12"/>
      <c r="CWJ41" s="12"/>
      <c r="CWK41" s="12"/>
      <c r="CWL41" s="12"/>
      <c r="CWM41" s="12"/>
      <c r="CWN41" s="12"/>
      <c r="CWO41" s="12"/>
      <c r="CWP41" s="12"/>
      <c r="CWQ41" s="12"/>
      <c r="CWR41" s="12"/>
      <c r="CWS41" s="12"/>
      <c r="CWT41" s="12"/>
      <c r="CWU41" s="12"/>
      <c r="CWV41" s="12"/>
      <c r="CWW41" s="12"/>
      <c r="CWX41" s="12"/>
      <c r="CWY41" s="12"/>
      <c r="CWZ41" s="12"/>
      <c r="CXA41" s="12"/>
      <c r="CXB41" s="12"/>
      <c r="CXC41" s="12"/>
      <c r="CXD41" s="12"/>
      <c r="CXE41" s="12"/>
      <c r="CXF41" s="12"/>
      <c r="CXG41" s="12"/>
      <c r="CXH41" s="12"/>
      <c r="CXI41" s="12"/>
      <c r="CXJ41" s="12"/>
      <c r="CXK41" s="12"/>
      <c r="CXL41" s="12"/>
      <c r="CXM41" s="12"/>
      <c r="CXN41" s="12"/>
      <c r="CXO41" s="12"/>
      <c r="CXP41" s="12"/>
      <c r="CXQ41" s="12"/>
      <c r="CXR41" s="12"/>
      <c r="CXS41" s="12"/>
      <c r="CXT41" s="12"/>
      <c r="CXU41" s="12"/>
      <c r="CXV41" s="12"/>
      <c r="CXW41" s="12"/>
      <c r="CXX41" s="12"/>
      <c r="CXY41" s="12"/>
      <c r="CXZ41" s="12"/>
      <c r="CYA41" s="12"/>
      <c r="CYB41" s="12"/>
      <c r="CYC41" s="12"/>
      <c r="CYD41" s="12"/>
      <c r="CYE41" s="12"/>
      <c r="CYF41" s="12"/>
      <c r="CYG41" s="12"/>
      <c r="CYH41" s="12"/>
      <c r="CYI41" s="12"/>
      <c r="CYJ41" s="12"/>
      <c r="CYK41" s="12"/>
      <c r="CYL41" s="12"/>
      <c r="CYM41" s="12"/>
      <c r="CYN41" s="12"/>
      <c r="CYO41" s="12"/>
      <c r="CYP41" s="12"/>
      <c r="CYQ41" s="12"/>
      <c r="CYR41" s="12"/>
      <c r="CYS41" s="12"/>
      <c r="CYT41" s="12"/>
      <c r="CYU41" s="12"/>
      <c r="CYV41" s="12"/>
      <c r="CYW41" s="12"/>
      <c r="CYX41" s="12"/>
      <c r="CYY41" s="12"/>
      <c r="CYZ41" s="12"/>
      <c r="CZA41" s="12"/>
      <c r="CZB41" s="12"/>
      <c r="CZC41" s="12"/>
      <c r="CZD41" s="12"/>
      <c r="CZE41" s="12"/>
      <c r="CZF41" s="12"/>
      <c r="CZG41" s="12"/>
      <c r="CZH41" s="12"/>
      <c r="CZI41" s="12"/>
      <c r="CZJ41" s="12"/>
      <c r="CZK41" s="12"/>
      <c r="CZL41" s="12"/>
      <c r="CZM41" s="12"/>
      <c r="CZN41" s="12"/>
      <c r="CZO41" s="12"/>
      <c r="CZP41" s="12"/>
      <c r="CZQ41" s="12"/>
      <c r="CZR41" s="12"/>
      <c r="CZS41" s="12"/>
      <c r="CZT41" s="12"/>
      <c r="CZU41" s="12"/>
      <c r="CZV41" s="12"/>
      <c r="CZW41" s="12"/>
      <c r="CZX41" s="12"/>
      <c r="CZY41" s="12"/>
      <c r="CZZ41" s="12"/>
      <c r="DAA41" s="12"/>
      <c r="DAB41" s="12"/>
      <c r="DAC41" s="12"/>
      <c r="DAD41" s="12"/>
      <c r="DAE41" s="12"/>
      <c r="DAF41" s="12"/>
      <c r="DAG41" s="12"/>
      <c r="DAH41" s="12"/>
      <c r="DAI41" s="12"/>
      <c r="DAJ41" s="12"/>
      <c r="DAK41" s="12"/>
      <c r="DAL41" s="12"/>
      <c r="DAM41" s="12"/>
      <c r="DAN41" s="12"/>
      <c r="DAO41" s="12"/>
      <c r="DAP41" s="12"/>
      <c r="DAQ41" s="12"/>
      <c r="DAR41" s="12"/>
      <c r="DAS41" s="12"/>
      <c r="DAT41" s="12"/>
      <c r="DAU41" s="12"/>
      <c r="DAV41" s="12"/>
      <c r="DAW41" s="12"/>
      <c r="DAX41" s="12"/>
      <c r="DAY41" s="12"/>
      <c r="DAZ41" s="12"/>
      <c r="DBA41" s="12"/>
      <c r="DBB41" s="12"/>
      <c r="DBC41" s="12"/>
      <c r="DBD41" s="12"/>
      <c r="DBE41" s="12"/>
      <c r="DBF41" s="12"/>
      <c r="DBG41" s="12"/>
      <c r="DBH41" s="12"/>
      <c r="DBI41" s="12"/>
      <c r="DBJ41" s="12"/>
      <c r="DBK41" s="12"/>
      <c r="DBL41" s="12"/>
      <c r="DBM41" s="12"/>
    </row>
    <row r="42" spans="1:2769" s="11" customFormat="1" ht="227" customHeight="1">
      <c r="A42" s="80" t="s">
        <v>114</v>
      </c>
      <c r="B42" s="89" t="s">
        <v>398</v>
      </c>
      <c r="C42" s="80" t="s">
        <v>48</v>
      </c>
      <c r="D42" s="80" t="s">
        <v>1200</v>
      </c>
      <c r="E42" s="80" t="s">
        <v>818</v>
      </c>
      <c r="F42" s="80" t="s">
        <v>102</v>
      </c>
      <c r="G42" s="80" t="s">
        <v>171</v>
      </c>
      <c r="H42" s="80" t="s">
        <v>1304</v>
      </c>
      <c r="I42" s="80" t="s">
        <v>199</v>
      </c>
      <c r="J42" s="80" t="s">
        <v>199</v>
      </c>
      <c r="K42" s="80" t="s">
        <v>77</v>
      </c>
      <c r="L42" s="80" t="s">
        <v>83</v>
      </c>
      <c r="M42" s="90">
        <v>39414</v>
      </c>
      <c r="N42" s="80" t="s">
        <v>95</v>
      </c>
      <c r="O42" s="80">
        <v>-25.504458</v>
      </c>
      <c r="P42" s="80">
        <v>30.700429</v>
      </c>
      <c r="Q42" s="80" t="s">
        <v>1980</v>
      </c>
      <c r="R42" s="80" t="s">
        <v>80</v>
      </c>
      <c r="S42" s="80" t="s">
        <v>199</v>
      </c>
      <c r="T42" s="80" t="s">
        <v>136</v>
      </c>
      <c r="U42" s="80" t="s">
        <v>124</v>
      </c>
      <c r="V42" s="80" t="s">
        <v>186</v>
      </c>
      <c r="W42" s="80" t="s">
        <v>44</v>
      </c>
      <c r="X42" s="80" t="s">
        <v>82</v>
      </c>
      <c r="Y42" s="80" t="s">
        <v>199</v>
      </c>
      <c r="Z42" s="80" t="s">
        <v>199</v>
      </c>
      <c r="AA42" s="89" t="s">
        <v>157</v>
      </c>
      <c r="AB42" s="89" t="s">
        <v>307</v>
      </c>
      <c r="AC42" s="80" t="s">
        <v>1493</v>
      </c>
      <c r="AD42" s="80" t="s">
        <v>34</v>
      </c>
      <c r="AE42" s="80" t="s">
        <v>193</v>
      </c>
      <c r="AF42" s="80" t="s">
        <v>192</v>
      </c>
      <c r="AG42" s="80" t="s">
        <v>918</v>
      </c>
      <c r="AH42" s="80" t="s">
        <v>192</v>
      </c>
      <c r="AI42" s="80" t="s">
        <v>1368</v>
      </c>
      <c r="AJ42" s="80" t="s">
        <v>1364</v>
      </c>
      <c r="AK42" s="80" t="s">
        <v>1360</v>
      </c>
      <c r="AL42" s="80" t="s">
        <v>1487</v>
      </c>
      <c r="AM42" s="80" t="s">
        <v>1488</v>
      </c>
      <c r="AN42" s="80" t="s">
        <v>24</v>
      </c>
      <c r="AO42" s="80" t="s">
        <v>83</v>
      </c>
      <c r="AP42" s="80" t="s">
        <v>1494</v>
      </c>
      <c r="AQ42" s="80" t="s">
        <v>1632</v>
      </c>
      <c r="AR42" s="92" t="s">
        <v>1286</v>
      </c>
      <c r="AS42" s="80">
        <v>12142</v>
      </c>
      <c r="AT42" s="90">
        <v>32801</v>
      </c>
      <c r="AU42" s="80" t="s">
        <v>101</v>
      </c>
      <c r="AV42" s="80" t="s">
        <v>2117</v>
      </c>
      <c r="AW42" s="95" t="s">
        <v>1616</v>
      </c>
      <c r="AX42" s="80" t="s">
        <v>105</v>
      </c>
      <c r="AY42" s="80" t="s">
        <v>138</v>
      </c>
      <c r="AZ42" s="80" t="s">
        <v>545</v>
      </c>
      <c r="BA42" s="80"/>
      <c r="BB42" s="80" t="s">
        <v>94</v>
      </c>
      <c r="BC42" s="94">
        <v>39414</v>
      </c>
      <c r="BD42" s="12"/>
      <c r="BE42" s="12"/>
      <c r="BF42" s="12"/>
      <c r="BG42" s="12"/>
      <c r="BH42" s="12"/>
      <c r="BI42" s="12"/>
      <c r="BJ42" s="12"/>
      <c r="BK42" s="12"/>
      <c r="BL42" s="12"/>
      <c r="BM42" s="12"/>
      <c r="BN42" s="12"/>
      <c r="BO42" s="12"/>
      <c r="BP42" s="12"/>
      <c r="BQ42" s="12"/>
      <c r="BR42" s="12"/>
      <c r="BS42" s="12"/>
      <c r="BT42" s="12"/>
      <c r="BU42" s="12"/>
      <c r="BV42" s="12"/>
      <c r="BW42" s="12"/>
      <c r="BX42" s="12"/>
      <c r="BY42" s="12"/>
      <c r="BZ42" s="12"/>
      <c r="CA42" s="12"/>
      <c r="CB42" s="12"/>
      <c r="CC42" s="12"/>
      <c r="CD42" s="12"/>
      <c r="CE42" s="12"/>
      <c r="CF42" s="12"/>
      <c r="CG42" s="12"/>
      <c r="CH42" s="12"/>
      <c r="CI42" s="12"/>
      <c r="CJ42" s="12"/>
      <c r="CK42" s="12"/>
      <c r="CL42" s="12"/>
      <c r="CM42" s="12"/>
      <c r="CN42" s="12"/>
      <c r="CO42" s="12"/>
      <c r="CP42" s="12"/>
      <c r="CQ42" s="12"/>
      <c r="CR42" s="12"/>
      <c r="CS42" s="12"/>
      <c r="CT42" s="12"/>
      <c r="CU42" s="12"/>
      <c r="CV42" s="12"/>
      <c r="CW42" s="12"/>
      <c r="CX42" s="12"/>
      <c r="CY42" s="12"/>
      <c r="CZ42" s="12"/>
      <c r="DA42" s="12"/>
      <c r="DB42" s="12"/>
      <c r="DC42" s="12"/>
      <c r="DD42" s="12"/>
      <c r="DE42" s="12"/>
      <c r="DF42" s="12"/>
      <c r="DG42" s="12"/>
      <c r="DH42" s="12"/>
      <c r="DI42" s="12"/>
      <c r="DJ42" s="12"/>
      <c r="DK42" s="12"/>
      <c r="DL42" s="12"/>
      <c r="DM42" s="12"/>
      <c r="DN42" s="12"/>
      <c r="DO42" s="12"/>
      <c r="DP42" s="12"/>
      <c r="DQ42" s="12"/>
      <c r="DR42" s="12"/>
      <c r="DS42" s="12"/>
      <c r="DT42" s="12"/>
      <c r="DU42" s="12"/>
      <c r="DV42" s="12"/>
      <c r="DW42" s="12"/>
      <c r="DX42" s="12"/>
      <c r="DY42" s="12"/>
      <c r="DZ42" s="12"/>
      <c r="EA42" s="12"/>
      <c r="EB42" s="12"/>
      <c r="EC42" s="12"/>
      <c r="ED42" s="12"/>
      <c r="EE42" s="12"/>
      <c r="EF42" s="12"/>
      <c r="EG42" s="12"/>
      <c r="EH42" s="12"/>
      <c r="EI42" s="12"/>
      <c r="EJ42" s="12"/>
      <c r="EK42" s="12"/>
      <c r="EL42" s="12"/>
      <c r="EM42" s="12"/>
      <c r="EN42" s="12"/>
      <c r="EO42" s="12"/>
      <c r="EP42" s="12"/>
      <c r="EQ42" s="12"/>
      <c r="ER42" s="12"/>
      <c r="ES42" s="12"/>
      <c r="ET42" s="12"/>
      <c r="EU42" s="12"/>
      <c r="EV42" s="12"/>
      <c r="EW42" s="12"/>
      <c r="EX42" s="12"/>
      <c r="EY42" s="12"/>
      <c r="EZ42" s="12"/>
      <c r="FA42" s="12"/>
      <c r="FB42" s="12"/>
      <c r="FC42" s="12"/>
      <c r="FD42" s="12"/>
      <c r="FE42" s="12"/>
      <c r="FF42" s="12"/>
      <c r="FG42" s="12"/>
      <c r="FH42" s="12"/>
      <c r="FI42" s="12"/>
      <c r="FJ42" s="12"/>
      <c r="FK42" s="12"/>
      <c r="FL42" s="12"/>
      <c r="FM42" s="12"/>
      <c r="FN42" s="12"/>
      <c r="FO42" s="12"/>
      <c r="FP42" s="12"/>
      <c r="FQ42" s="12"/>
      <c r="FR42" s="12"/>
      <c r="FS42" s="12"/>
      <c r="FT42" s="12"/>
      <c r="FU42" s="12"/>
      <c r="FV42" s="12"/>
      <c r="FW42" s="12"/>
      <c r="FX42" s="12"/>
      <c r="FY42" s="12"/>
      <c r="FZ42" s="12"/>
      <c r="GA42" s="12"/>
      <c r="GB42" s="12"/>
      <c r="GC42" s="12"/>
      <c r="GD42" s="12"/>
      <c r="GE42" s="12"/>
      <c r="GF42" s="12"/>
      <c r="GG42" s="12"/>
      <c r="GH42" s="12"/>
      <c r="GI42" s="12"/>
      <c r="GJ42" s="12"/>
      <c r="GK42" s="12"/>
      <c r="GL42" s="12"/>
      <c r="GM42" s="12"/>
      <c r="GN42" s="12"/>
      <c r="GO42" s="12"/>
      <c r="GP42" s="12"/>
      <c r="GQ42" s="12"/>
      <c r="GR42" s="12"/>
      <c r="GS42" s="12"/>
      <c r="GT42" s="12"/>
      <c r="GU42" s="12"/>
      <c r="GV42" s="12"/>
      <c r="GW42" s="12"/>
      <c r="GX42" s="12"/>
      <c r="GY42" s="12"/>
      <c r="GZ42" s="12"/>
      <c r="HA42" s="12"/>
      <c r="HB42" s="12"/>
      <c r="HC42" s="12"/>
      <c r="HD42" s="12"/>
      <c r="HE42" s="12"/>
      <c r="HF42" s="12"/>
      <c r="HG42" s="12"/>
      <c r="HH42" s="12"/>
      <c r="HI42" s="12"/>
      <c r="HJ42" s="12"/>
      <c r="HK42" s="12"/>
      <c r="HL42" s="12"/>
      <c r="HM42" s="12"/>
      <c r="HN42" s="12"/>
      <c r="HO42" s="12"/>
      <c r="HP42" s="12"/>
      <c r="HQ42" s="12"/>
      <c r="HR42" s="12"/>
      <c r="HS42" s="12"/>
      <c r="HT42" s="12"/>
      <c r="HU42" s="12"/>
      <c r="HV42" s="12"/>
      <c r="HW42" s="12"/>
      <c r="HX42" s="12"/>
      <c r="HY42" s="12"/>
      <c r="HZ42" s="12"/>
      <c r="IA42" s="12"/>
      <c r="IB42" s="12"/>
      <c r="IC42" s="12"/>
      <c r="ID42" s="12"/>
      <c r="IE42" s="12"/>
      <c r="IF42" s="12"/>
      <c r="IG42" s="12"/>
      <c r="IH42" s="12"/>
      <c r="II42" s="12"/>
      <c r="IJ42" s="12"/>
      <c r="IK42" s="12"/>
      <c r="IL42" s="12"/>
      <c r="IM42" s="12"/>
      <c r="IN42" s="12"/>
      <c r="IO42" s="12"/>
      <c r="IP42" s="12"/>
      <c r="IQ42" s="12"/>
      <c r="IR42" s="12"/>
      <c r="IS42" s="12"/>
      <c r="IT42" s="12"/>
      <c r="IU42" s="12"/>
      <c r="IV42" s="12"/>
      <c r="IW42" s="12"/>
      <c r="IX42" s="12"/>
      <c r="IY42" s="12"/>
      <c r="IZ42" s="12"/>
      <c r="JA42" s="12"/>
      <c r="JB42" s="12"/>
      <c r="JC42" s="12"/>
      <c r="JD42" s="12"/>
      <c r="JE42" s="12"/>
      <c r="JF42" s="12"/>
      <c r="JG42" s="12"/>
      <c r="JH42" s="12"/>
      <c r="JI42" s="12"/>
      <c r="JJ42" s="12"/>
      <c r="JK42" s="12"/>
      <c r="JL42" s="12"/>
      <c r="JM42" s="12"/>
      <c r="JN42" s="12"/>
      <c r="JO42" s="12"/>
      <c r="JP42" s="12"/>
      <c r="JQ42" s="12"/>
      <c r="JR42" s="12"/>
      <c r="JS42" s="12"/>
      <c r="JT42" s="12"/>
      <c r="JU42" s="12"/>
      <c r="JV42" s="12"/>
      <c r="JW42" s="12"/>
      <c r="JX42" s="12"/>
      <c r="JY42" s="12"/>
      <c r="JZ42" s="12"/>
      <c r="KA42" s="12"/>
      <c r="KB42" s="12"/>
      <c r="KC42" s="12"/>
      <c r="KD42" s="12"/>
      <c r="KE42" s="12"/>
      <c r="KF42" s="12"/>
      <c r="KG42" s="12"/>
      <c r="KH42" s="12"/>
      <c r="KI42" s="12"/>
      <c r="KJ42" s="12"/>
      <c r="KK42" s="12"/>
      <c r="KL42" s="12"/>
      <c r="KM42" s="12"/>
      <c r="KN42" s="12"/>
      <c r="KO42" s="12"/>
      <c r="KP42" s="12"/>
      <c r="KQ42" s="12"/>
      <c r="KR42" s="12"/>
      <c r="KS42" s="12"/>
      <c r="KT42" s="12"/>
      <c r="KU42" s="12"/>
      <c r="KV42" s="12"/>
      <c r="KW42" s="12"/>
      <c r="KX42" s="12"/>
      <c r="KY42" s="12"/>
      <c r="KZ42" s="12"/>
      <c r="LA42" s="12"/>
      <c r="LB42" s="12"/>
      <c r="LC42" s="12"/>
      <c r="LD42" s="12"/>
      <c r="LE42" s="12"/>
      <c r="LF42" s="12"/>
      <c r="LG42" s="12"/>
      <c r="LH42" s="12"/>
      <c r="LI42" s="12"/>
      <c r="LJ42" s="12"/>
      <c r="LK42" s="12"/>
      <c r="LL42" s="12"/>
      <c r="LM42" s="12"/>
      <c r="LN42" s="12"/>
      <c r="LO42" s="12"/>
      <c r="LP42" s="12"/>
      <c r="LQ42" s="12"/>
      <c r="LR42" s="12"/>
      <c r="LS42" s="12"/>
      <c r="LT42" s="12"/>
      <c r="LU42" s="12"/>
      <c r="LV42" s="12"/>
      <c r="LW42" s="12"/>
      <c r="LX42" s="12"/>
      <c r="LY42" s="12"/>
      <c r="LZ42" s="12"/>
      <c r="MA42" s="12"/>
      <c r="MB42" s="12"/>
      <c r="MC42" s="12"/>
      <c r="MD42" s="12"/>
      <c r="ME42" s="12"/>
      <c r="MF42" s="12"/>
      <c r="MG42" s="12"/>
      <c r="MH42" s="12"/>
      <c r="MI42" s="12"/>
      <c r="MJ42" s="12"/>
      <c r="MK42" s="12"/>
      <c r="ML42" s="12"/>
      <c r="MM42" s="12"/>
      <c r="MN42" s="12"/>
      <c r="MO42" s="12"/>
      <c r="MP42" s="12"/>
      <c r="MQ42" s="12"/>
      <c r="MR42" s="12"/>
      <c r="MS42" s="12"/>
      <c r="MT42" s="12"/>
      <c r="MU42" s="12"/>
      <c r="MV42" s="12"/>
      <c r="MW42" s="12"/>
      <c r="MX42" s="12"/>
      <c r="MY42" s="12"/>
      <c r="MZ42" s="12"/>
      <c r="NA42" s="12"/>
      <c r="NB42" s="12"/>
      <c r="NC42" s="12"/>
      <c r="ND42" s="12"/>
      <c r="NE42" s="12"/>
      <c r="NF42" s="12"/>
      <c r="NG42" s="12"/>
      <c r="NH42" s="12"/>
      <c r="NI42" s="12"/>
      <c r="NJ42" s="12"/>
      <c r="NK42" s="12"/>
      <c r="NL42" s="12"/>
      <c r="NM42" s="12"/>
      <c r="NN42" s="12"/>
      <c r="NO42" s="12"/>
      <c r="NP42" s="12"/>
      <c r="NQ42" s="12"/>
      <c r="NR42" s="12"/>
      <c r="NS42" s="12"/>
      <c r="NT42" s="12"/>
      <c r="NU42" s="12"/>
      <c r="NV42" s="12"/>
      <c r="NW42" s="12"/>
      <c r="NX42" s="12"/>
      <c r="NY42" s="12"/>
      <c r="NZ42" s="12"/>
      <c r="OA42" s="12"/>
      <c r="OB42" s="12"/>
      <c r="OC42" s="12"/>
      <c r="OD42" s="12"/>
      <c r="OE42" s="12"/>
      <c r="OF42" s="12"/>
      <c r="OG42" s="12"/>
      <c r="OH42" s="12"/>
      <c r="OI42" s="12"/>
      <c r="OJ42" s="12"/>
      <c r="OK42" s="12"/>
      <c r="OL42" s="12"/>
      <c r="OM42" s="12"/>
      <c r="ON42" s="12"/>
      <c r="OO42" s="12"/>
      <c r="OP42" s="12"/>
      <c r="OQ42" s="12"/>
      <c r="OR42" s="12"/>
      <c r="OS42" s="12"/>
      <c r="OT42" s="12"/>
      <c r="OU42" s="12"/>
      <c r="OV42" s="12"/>
      <c r="OW42" s="12"/>
      <c r="OX42" s="12"/>
      <c r="OY42" s="12"/>
      <c r="OZ42" s="12"/>
      <c r="PA42" s="12"/>
      <c r="PB42" s="12"/>
      <c r="PC42" s="12"/>
      <c r="PD42" s="12"/>
      <c r="PE42" s="12"/>
      <c r="PF42" s="12"/>
      <c r="PG42" s="12"/>
      <c r="PH42" s="12"/>
      <c r="PI42" s="12"/>
      <c r="PJ42" s="12"/>
      <c r="PK42" s="12"/>
      <c r="PL42" s="12"/>
      <c r="PM42" s="12"/>
      <c r="PN42" s="12"/>
      <c r="PO42" s="12"/>
      <c r="PP42" s="12"/>
      <c r="PQ42" s="12"/>
      <c r="PR42" s="12"/>
      <c r="PS42" s="12"/>
      <c r="PT42" s="12"/>
      <c r="PU42" s="12"/>
      <c r="PV42" s="12"/>
      <c r="PW42" s="12"/>
      <c r="PX42" s="12"/>
      <c r="PY42" s="12"/>
      <c r="PZ42" s="12"/>
      <c r="QA42" s="12"/>
      <c r="QB42" s="12"/>
      <c r="QC42" s="12"/>
      <c r="QD42" s="12"/>
      <c r="QE42" s="12"/>
      <c r="QF42" s="12"/>
      <c r="QG42" s="12"/>
      <c r="QH42" s="12"/>
      <c r="QI42" s="12"/>
      <c r="QJ42" s="12"/>
      <c r="QK42" s="12"/>
      <c r="QL42" s="12"/>
      <c r="QM42" s="12"/>
      <c r="QN42" s="12"/>
      <c r="QO42" s="12"/>
      <c r="QP42" s="12"/>
      <c r="QQ42" s="12"/>
      <c r="QR42" s="12"/>
      <c r="QS42" s="12"/>
      <c r="QT42" s="12"/>
      <c r="QU42" s="12"/>
      <c r="QV42" s="12"/>
      <c r="QW42" s="12"/>
      <c r="QX42" s="12"/>
      <c r="QY42" s="12"/>
      <c r="QZ42" s="12"/>
      <c r="RA42" s="12"/>
      <c r="RB42" s="12"/>
      <c r="RC42" s="12"/>
      <c r="RD42" s="12"/>
      <c r="RE42" s="12"/>
      <c r="RF42" s="12"/>
      <c r="RG42" s="12"/>
      <c r="RH42" s="12"/>
      <c r="RI42" s="12"/>
      <c r="RJ42" s="12"/>
      <c r="RK42" s="12"/>
      <c r="RL42" s="12"/>
      <c r="RM42" s="12"/>
      <c r="RN42" s="12"/>
      <c r="RO42" s="12"/>
      <c r="RP42" s="12"/>
      <c r="RQ42" s="12"/>
      <c r="RR42" s="12"/>
      <c r="RS42" s="12"/>
      <c r="RT42" s="12"/>
      <c r="RU42" s="12"/>
      <c r="RV42" s="12"/>
      <c r="RW42" s="12"/>
      <c r="RX42" s="12"/>
      <c r="RY42" s="12"/>
      <c r="RZ42" s="12"/>
      <c r="SA42" s="12"/>
      <c r="SB42" s="12"/>
      <c r="SC42" s="12"/>
      <c r="SD42" s="12"/>
      <c r="SE42" s="12"/>
      <c r="SF42" s="12"/>
      <c r="SG42" s="12"/>
      <c r="SH42" s="12"/>
      <c r="SI42" s="12"/>
      <c r="SJ42" s="12"/>
      <c r="SK42" s="12"/>
      <c r="SL42" s="12"/>
      <c r="SM42" s="12"/>
      <c r="SN42" s="12"/>
      <c r="SO42" s="12"/>
      <c r="SP42" s="12"/>
      <c r="SQ42" s="12"/>
      <c r="SR42" s="12"/>
      <c r="SS42" s="12"/>
      <c r="ST42" s="12"/>
      <c r="SU42" s="12"/>
      <c r="SV42" s="12"/>
      <c r="SW42" s="12"/>
      <c r="SX42" s="12"/>
      <c r="SY42" s="12"/>
      <c r="SZ42" s="12"/>
      <c r="TA42" s="12"/>
      <c r="TB42" s="12"/>
      <c r="TC42" s="12"/>
      <c r="TD42" s="12"/>
      <c r="TE42" s="12"/>
      <c r="TF42" s="12"/>
      <c r="TG42" s="12"/>
      <c r="TH42" s="12"/>
      <c r="TI42" s="12"/>
      <c r="TJ42" s="12"/>
      <c r="TK42" s="12"/>
      <c r="TL42" s="12"/>
      <c r="TM42" s="12"/>
      <c r="TN42" s="12"/>
      <c r="TO42" s="12"/>
      <c r="TP42" s="12"/>
      <c r="TQ42" s="12"/>
      <c r="TR42" s="12"/>
      <c r="TS42" s="12"/>
      <c r="TT42" s="12"/>
      <c r="TU42" s="12"/>
      <c r="TV42" s="12"/>
      <c r="TW42" s="12"/>
      <c r="TX42" s="12"/>
      <c r="TY42" s="12"/>
      <c r="TZ42" s="12"/>
      <c r="UA42" s="12"/>
      <c r="UB42" s="12"/>
      <c r="UC42" s="12"/>
      <c r="UD42" s="12"/>
      <c r="UE42" s="12"/>
      <c r="UF42" s="12"/>
      <c r="UG42" s="12"/>
      <c r="UH42" s="12"/>
      <c r="UI42" s="12"/>
      <c r="UJ42" s="12"/>
      <c r="UK42" s="12"/>
      <c r="UL42" s="12"/>
      <c r="UM42" s="12"/>
      <c r="UN42" s="12"/>
      <c r="UO42" s="12"/>
      <c r="UP42" s="12"/>
      <c r="UQ42" s="12"/>
      <c r="UR42" s="12"/>
      <c r="US42" s="12"/>
      <c r="UT42" s="12"/>
      <c r="UU42" s="12"/>
      <c r="UV42" s="12"/>
      <c r="UW42" s="12"/>
      <c r="UX42" s="12"/>
      <c r="UY42" s="12"/>
      <c r="UZ42" s="12"/>
      <c r="VA42" s="12"/>
      <c r="VB42" s="12"/>
      <c r="VC42" s="12"/>
      <c r="VD42" s="12"/>
      <c r="VE42" s="12"/>
      <c r="VF42" s="12"/>
      <c r="VG42" s="12"/>
      <c r="VH42" s="12"/>
      <c r="VI42" s="12"/>
      <c r="VJ42" s="12"/>
      <c r="VK42" s="12"/>
      <c r="VL42" s="12"/>
      <c r="VM42" s="12"/>
      <c r="VN42" s="12"/>
      <c r="VO42" s="12"/>
      <c r="VP42" s="12"/>
      <c r="VQ42" s="12"/>
      <c r="VR42" s="12"/>
      <c r="VS42" s="12"/>
      <c r="VT42" s="12"/>
      <c r="VU42" s="12"/>
      <c r="VV42" s="12"/>
      <c r="VW42" s="12"/>
      <c r="VX42" s="12"/>
      <c r="VY42" s="12"/>
      <c r="VZ42" s="12"/>
      <c r="WA42" s="12"/>
      <c r="WB42" s="12"/>
      <c r="WC42" s="12"/>
      <c r="WD42" s="12"/>
      <c r="WE42" s="12"/>
      <c r="WF42" s="12"/>
      <c r="WG42" s="12"/>
      <c r="WH42" s="12"/>
      <c r="WI42" s="12"/>
      <c r="WJ42" s="12"/>
      <c r="WK42" s="12"/>
      <c r="WL42" s="12"/>
      <c r="WM42" s="12"/>
      <c r="WN42" s="12"/>
      <c r="WO42" s="12"/>
      <c r="WP42" s="12"/>
      <c r="WQ42" s="12"/>
      <c r="WR42" s="12"/>
      <c r="WS42" s="12"/>
      <c r="WT42" s="12"/>
      <c r="WU42" s="12"/>
      <c r="WV42" s="12"/>
      <c r="WW42" s="12"/>
      <c r="WX42" s="12"/>
      <c r="WY42" s="12"/>
      <c r="WZ42" s="12"/>
      <c r="XA42" s="12"/>
      <c r="XB42" s="12"/>
      <c r="XC42" s="12"/>
      <c r="XD42" s="12"/>
      <c r="XE42" s="12"/>
      <c r="XF42" s="12"/>
      <c r="XG42" s="12"/>
      <c r="XH42" s="12"/>
      <c r="XI42" s="12"/>
      <c r="XJ42" s="12"/>
      <c r="XK42" s="12"/>
      <c r="XL42" s="12"/>
      <c r="XM42" s="12"/>
      <c r="XN42" s="12"/>
      <c r="XO42" s="12"/>
      <c r="XP42" s="12"/>
      <c r="XQ42" s="12"/>
      <c r="XR42" s="12"/>
      <c r="XS42" s="12"/>
      <c r="XT42" s="12"/>
      <c r="XU42" s="12"/>
      <c r="XV42" s="12"/>
      <c r="XW42" s="12"/>
      <c r="XX42" s="12"/>
      <c r="XY42" s="12"/>
      <c r="XZ42" s="12"/>
      <c r="YA42" s="12"/>
      <c r="YB42" s="12"/>
      <c r="YC42" s="12"/>
      <c r="YD42" s="12"/>
      <c r="YE42" s="12"/>
      <c r="YF42" s="12"/>
      <c r="YG42" s="12"/>
      <c r="YH42" s="12"/>
      <c r="YI42" s="12"/>
      <c r="YJ42" s="12"/>
      <c r="YK42" s="12"/>
      <c r="YL42" s="12"/>
      <c r="YM42" s="12"/>
      <c r="YN42" s="12"/>
      <c r="YO42" s="12"/>
      <c r="YP42" s="12"/>
      <c r="YQ42" s="12"/>
      <c r="YR42" s="12"/>
      <c r="YS42" s="12"/>
      <c r="YT42" s="12"/>
      <c r="YU42" s="12"/>
      <c r="YV42" s="12"/>
      <c r="YW42" s="12"/>
      <c r="YX42" s="12"/>
      <c r="YY42" s="12"/>
      <c r="YZ42" s="12"/>
      <c r="ZA42" s="12"/>
      <c r="ZB42" s="12"/>
      <c r="ZC42" s="12"/>
      <c r="ZD42" s="12"/>
      <c r="ZE42" s="12"/>
      <c r="ZF42" s="12"/>
      <c r="ZG42" s="12"/>
      <c r="ZH42" s="12"/>
      <c r="ZI42" s="12"/>
      <c r="ZJ42" s="12"/>
      <c r="ZK42" s="12"/>
      <c r="ZL42" s="12"/>
      <c r="ZM42" s="12"/>
      <c r="ZN42" s="12"/>
      <c r="ZO42" s="12"/>
      <c r="ZP42" s="12"/>
      <c r="ZQ42" s="12"/>
      <c r="ZR42" s="12"/>
      <c r="ZS42" s="12"/>
      <c r="ZT42" s="12"/>
      <c r="ZU42" s="12"/>
      <c r="ZV42" s="12"/>
      <c r="ZW42" s="12"/>
      <c r="ZX42" s="12"/>
      <c r="ZY42" s="12"/>
      <c r="ZZ42" s="12"/>
      <c r="AAA42" s="12"/>
      <c r="AAB42" s="12"/>
      <c r="AAC42" s="12"/>
      <c r="AAD42" s="12"/>
      <c r="AAE42" s="12"/>
      <c r="AAF42" s="12"/>
      <c r="AAG42" s="12"/>
      <c r="AAH42" s="12"/>
      <c r="AAI42" s="12"/>
      <c r="AAJ42" s="12"/>
      <c r="AAK42" s="12"/>
      <c r="AAL42" s="12"/>
      <c r="AAM42" s="12"/>
      <c r="AAN42" s="12"/>
      <c r="AAO42" s="12"/>
      <c r="AAP42" s="12"/>
      <c r="AAQ42" s="12"/>
      <c r="AAR42" s="12"/>
      <c r="AAS42" s="12"/>
      <c r="AAT42" s="12"/>
      <c r="AAU42" s="12"/>
      <c r="AAV42" s="12"/>
      <c r="AAW42" s="12"/>
      <c r="AAX42" s="12"/>
      <c r="AAY42" s="12"/>
      <c r="AAZ42" s="12"/>
      <c r="ABA42" s="12"/>
      <c r="ABB42" s="12"/>
      <c r="ABC42" s="12"/>
      <c r="ABD42" s="12"/>
      <c r="ABE42" s="12"/>
      <c r="ABF42" s="12"/>
      <c r="ABG42" s="12"/>
      <c r="ABH42" s="12"/>
      <c r="ABI42" s="12"/>
      <c r="ABJ42" s="12"/>
      <c r="ABK42" s="12"/>
      <c r="ABL42" s="12"/>
      <c r="ABM42" s="12"/>
      <c r="ABN42" s="12"/>
      <c r="ABO42" s="12"/>
      <c r="ABP42" s="12"/>
      <c r="ABQ42" s="12"/>
      <c r="ABR42" s="12"/>
      <c r="ABS42" s="12"/>
      <c r="ABT42" s="12"/>
      <c r="ABU42" s="12"/>
      <c r="ABV42" s="12"/>
      <c r="ABW42" s="12"/>
      <c r="ABX42" s="12"/>
      <c r="ABY42" s="12"/>
      <c r="ABZ42" s="12"/>
      <c r="ACA42" s="12"/>
      <c r="ACB42" s="12"/>
      <c r="ACC42" s="12"/>
      <c r="ACD42" s="12"/>
      <c r="ACE42" s="12"/>
      <c r="ACF42" s="12"/>
      <c r="ACG42" s="12"/>
      <c r="ACH42" s="12"/>
      <c r="ACI42" s="12"/>
      <c r="ACJ42" s="12"/>
      <c r="ACK42" s="12"/>
      <c r="ACL42" s="12"/>
      <c r="ACM42" s="12"/>
      <c r="ACN42" s="12"/>
      <c r="ACO42" s="12"/>
      <c r="ACP42" s="12"/>
      <c r="ACQ42" s="12"/>
      <c r="ACR42" s="12"/>
      <c r="ACS42" s="12"/>
      <c r="ACT42" s="12"/>
      <c r="ACU42" s="12"/>
      <c r="ACV42" s="12"/>
      <c r="ACW42" s="12"/>
      <c r="ACX42" s="12"/>
      <c r="ACY42" s="12"/>
      <c r="ACZ42" s="12"/>
      <c r="ADA42" s="12"/>
      <c r="ADB42" s="12"/>
      <c r="ADC42" s="12"/>
      <c r="ADD42" s="12"/>
      <c r="ADE42" s="12"/>
      <c r="ADF42" s="12"/>
      <c r="ADG42" s="12"/>
      <c r="ADH42" s="12"/>
      <c r="ADI42" s="12"/>
      <c r="ADJ42" s="12"/>
      <c r="ADK42" s="12"/>
      <c r="ADL42" s="12"/>
      <c r="ADM42" s="12"/>
      <c r="ADN42" s="12"/>
      <c r="ADO42" s="12"/>
      <c r="ADP42" s="12"/>
      <c r="ADQ42" s="12"/>
      <c r="ADR42" s="12"/>
      <c r="ADS42" s="12"/>
      <c r="ADT42" s="12"/>
      <c r="ADU42" s="12"/>
      <c r="ADV42" s="12"/>
      <c r="ADW42" s="12"/>
      <c r="ADX42" s="12"/>
      <c r="ADY42" s="12"/>
      <c r="ADZ42" s="12"/>
      <c r="AEA42" s="12"/>
      <c r="AEB42" s="12"/>
      <c r="AEC42" s="12"/>
      <c r="AED42" s="12"/>
      <c r="AEE42" s="12"/>
      <c r="AEF42" s="12"/>
      <c r="AEG42" s="12"/>
      <c r="AEH42" s="12"/>
      <c r="AEI42" s="12"/>
      <c r="AEJ42" s="12"/>
      <c r="AEK42" s="12"/>
      <c r="AEL42" s="12"/>
      <c r="AEM42" s="12"/>
      <c r="AEN42" s="12"/>
      <c r="AEO42" s="12"/>
      <c r="AEP42" s="12"/>
      <c r="AEQ42" s="12"/>
      <c r="AER42" s="12"/>
      <c r="AES42" s="12"/>
      <c r="AET42" s="12"/>
      <c r="AEU42" s="12"/>
      <c r="AEV42" s="12"/>
      <c r="AEW42" s="12"/>
      <c r="AEX42" s="12"/>
      <c r="AEY42" s="12"/>
      <c r="AEZ42" s="12"/>
      <c r="AFA42" s="12"/>
      <c r="AFB42" s="12"/>
      <c r="AFC42" s="12"/>
      <c r="AFD42" s="12"/>
      <c r="AFE42" s="12"/>
      <c r="AFF42" s="12"/>
      <c r="AFG42" s="12"/>
      <c r="AFH42" s="12"/>
      <c r="AFI42" s="12"/>
      <c r="AFJ42" s="12"/>
      <c r="AFK42" s="12"/>
      <c r="AFL42" s="12"/>
      <c r="AFM42" s="12"/>
      <c r="AFN42" s="12"/>
      <c r="AFO42" s="12"/>
      <c r="AFP42" s="12"/>
      <c r="AFQ42" s="12"/>
      <c r="AFR42" s="12"/>
      <c r="AFS42" s="12"/>
      <c r="AFT42" s="12"/>
      <c r="AFU42" s="12"/>
      <c r="AFV42" s="12"/>
      <c r="AFW42" s="12"/>
      <c r="AFX42" s="12"/>
      <c r="AFY42" s="12"/>
      <c r="AFZ42" s="12"/>
      <c r="AGA42" s="12"/>
      <c r="AGB42" s="12"/>
      <c r="AGC42" s="12"/>
      <c r="AGD42" s="12"/>
      <c r="AGE42" s="12"/>
      <c r="AGF42" s="12"/>
      <c r="AGG42" s="12"/>
      <c r="AGH42" s="12"/>
      <c r="AGI42" s="12"/>
      <c r="AGJ42" s="12"/>
      <c r="AGK42" s="12"/>
      <c r="AGL42" s="12"/>
      <c r="AGM42" s="12"/>
      <c r="AGN42" s="12"/>
      <c r="AGO42" s="12"/>
      <c r="AGP42" s="12"/>
      <c r="AGQ42" s="12"/>
      <c r="AGR42" s="12"/>
      <c r="AGS42" s="12"/>
      <c r="AGT42" s="12"/>
      <c r="AGU42" s="12"/>
      <c r="AGV42" s="12"/>
      <c r="AGW42" s="12"/>
      <c r="AGX42" s="12"/>
      <c r="AGY42" s="12"/>
      <c r="AGZ42" s="12"/>
      <c r="AHA42" s="12"/>
      <c r="AHB42" s="12"/>
      <c r="AHC42" s="12"/>
      <c r="AHD42" s="12"/>
      <c r="AHE42" s="12"/>
      <c r="AHF42" s="12"/>
      <c r="AHG42" s="12"/>
      <c r="AHH42" s="12"/>
      <c r="AHI42" s="12"/>
      <c r="AHJ42" s="12"/>
      <c r="AHK42" s="12"/>
      <c r="AHL42" s="12"/>
      <c r="AHM42" s="12"/>
      <c r="AHN42" s="12"/>
      <c r="AHO42" s="12"/>
      <c r="AHP42" s="12"/>
      <c r="AHQ42" s="12"/>
      <c r="AHR42" s="12"/>
      <c r="AHS42" s="12"/>
      <c r="AHT42" s="12"/>
      <c r="AHU42" s="12"/>
      <c r="AHV42" s="12"/>
      <c r="AHW42" s="12"/>
      <c r="AHX42" s="12"/>
      <c r="AHY42" s="12"/>
      <c r="AHZ42" s="12"/>
      <c r="AIA42" s="12"/>
      <c r="AIB42" s="12"/>
      <c r="AIC42" s="12"/>
      <c r="AID42" s="12"/>
      <c r="AIE42" s="12"/>
      <c r="AIF42" s="12"/>
      <c r="AIG42" s="12"/>
      <c r="AIH42" s="12"/>
      <c r="AII42" s="12"/>
      <c r="AIJ42" s="12"/>
      <c r="AIK42" s="12"/>
      <c r="AIL42" s="12"/>
      <c r="AIM42" s="12"/>
      <c r="AIN42" s="12"/>
      <c r="AIO42" s="12"/>
      <c r="AIP42" s="12"/>
      <c r="AIQ42" s="12"/>
      <c r="AIR42" s="12"/>
      <c r="AIS42" s="12"/>
      <c r="AIT42" s="12"/>
      <c r="AIU42" s="12"/>
      <c r="AIV42" s="12"/>
      <c r="AIW42" s="12"/>
      <c r="AIX42" s="12"/>
      <c r="AIY42" s="12"/>
      <c r="AIZ42" s="12"/>
      <c r="AJA42" s="12"/>
      <c r="AJB42" s="12"/>
      <c r="AJC42" s="12"/>
      <c r="AJD42" s="12"/>
      <c r="AJE42" s="12"/>
      <c r="AJF42" s="12"/>
      <c r="AJG42" s="12"/>
      <c r="AJH42" s="12"/>
      <c r="AJI42" s="12"/>
      <c r="AJJ42" s="12"/>
      <c r="AJK42" s="12"/>
      <c r="AJL42" s="12"/>
      <c r="AJM42" s="12"/>
      <c r="AJN42" s="12"/>
      <c r="AJO42" s="12"/>
      <c r="AJP42" s="12"/>
      <c r="AJQ42" s="12"/>
      <c r="AJR42" s="12"/>
      <c r="AJS42" s="12"/>
      <c r="AJT42" s="12"/>
      <c r="AJU42" s="12"/>
      <c r="AJV42" s="12"/>
      <c r="AJW42" s="12"/>
      <c r="AJX42" s="12"/>
      <c r="AJY42" s="12"/>
      <c r="AJZ42" s="12"/>
      <c r="AKA42" s="12"/>
      <c r="AKB42" s="12"/>
      <c r="AKC42" s="12"/>
      <c r="AKD42" s="12"/>
      <c r="AKE42" s="12"/>
      <c r="AKF42" s="12"/>
      <c r="AKG42" s="12"/>
      <c r="AKH42" s="12"/>
      <c r="AKI42" s="12"/>
      <c r="AKJ42" s="12"/>
      <c r="AKK42" s="12"/>
      <c r="AKL42" s="12"/>
      <c r="AKM42" s="12"/>
      <c r="AKN42" s="12"/>
      <c r="AKO42" s="12"/>
      <c r="AKP42" s="12"/>
      <c r="AKQ42" s="12"/>
      <c r="AKR42" s="12"/>
      <c r="AKS42" s="12"/>
      <c r="AKT42" s="12"/>
      <c r="AKU42" s="12"/>
      <c r="AKV42" s="12"/>
      <c r="AKW42" s="12"/>
      <c r="AKX42" s="12"/>
      <c r="AKY42" s="12"/>
      <c r="AKZ42" s="12"/>
      <c r="ALA42" s="12"/>
      <c r="ALB42" s="12"/>
      <c r="ALC42" s="12"/>
      <c r="ALD42" s="12"/>
      <c r="ALE42" s="12"/>
      <c r="ALF42" s="12"/>
      <c r="ALG42" s="12"/>
      <c r="ALH42" s="12"/>
      <c r="ALI42" s="12"/>
      <c r="ALJ42" s="12"/>
      <c r="ALK42" s="12"/>
      <c r="ALL42" s="12"/>
      <c r="ALM42" s="12"/>
      <c r="ALN42" s="12"/>
      <c r="ALO42" s="12"/>
      <c r="ALP42" s="12"/>
      <c r="ALQ42" s="12"/>
      <c r="ALR42" s="12"/>
      <c r="ALS42" s="12"/>
      <c r="ALT42" s="12"/>
      <c r="ALU42" s="12"/>
      <c r="ALV42" s="12"/>
      <c r="ALW42" s="12"/>
      <c r="ALX42" s="12"/>
      <c r="ALY42" s="12"/>
      <c r="ALZ42" s="12"/>
      <c r="AMA42" s="12"/>
      <c r="AMB42" s="12"/>
      <c r="AMC42" s="12"/>
      <c r="AMD42" s="12"/>
      <c r="AME42" s="12"/>
      <c r="AMF42" s="12"/>
      <c r="AMG42" s="12"/>
      <c r="AMH42" s="12"/>
      <c r="AMI42" s="12"/>
      <c r="AMJ42" s="12"/>
      <c r="AMK42" s="12"/>
      <c r="AML42" s="12"/>
      <c r="AMM42" s="12"/>
      <c r="AMN42" s="12"/>
      <c r="AMO42" s="12"/>
      <c r="AMP42" s="12"/>
      <c r="AMQ42" s="12"/>
      <c r="AMR42" s="12"/>
      <c r="AMS42" s="12"/>
      <c r="AMT42" s="12"/>
      <c r="AMU42" s="12"/>
      <c r="AMV42" s="12"/>
      <c r="AMW42" s="12"/>
      <c r="AMX42" s="12"/>
      <c r="AMY42" s="12"/>
      <c r="AMZ42" s="12"/>
      <c r="ANA42" s="12"/>
      <c r="ANB42" s="12"/>
      <c r="ANC42" s="12"/>
      <c r="AND42" s="12"/>
      <c r="ANE42" s="12"/>
      <c r="ANF42" s="12"/>
      <c r="ANG42" s="12"/>
      <c r="ANH42" s="12"/>
      <c r="ANI42" s="12"/>
      <c r="ANJ42" s="12"/>
      <c r="ANK42" s="12"/>
      <c r="ANL42" s="12"/>
      <c r="ANM42" s="12"/>
      <c r="ANN42" s="12"/>
      <c r="ANO42" s="12"/>
      <c r="ANP42" s="12"/>
      <c r="ANQ42" s="12"/>
      <c r="ANR42" s="12"/>
      <c r="ANS42" s="12"/>
      <c r="ANT42" s="12"/>
      <c r="ANU42" s="12"/>
      <c r="ANV42" s="12"/>
      <c r="ANW42" s="12"/>
      <c r="ANX42" s="12"/>
      <c r="ANY42" s="12"/>
      <c r="ANZ42" s="12"/>
      <c r="AOA42" s="12"/>
      <c r="AOB42" s="12"/>
      <c r="AOC42" s="12"/>
      <c r="AOD42" s="12"/>
      <c r="AOE42" s="12"/>
      <c r="AOF42" s="12"/>
      <c r="AOG42" s="12"/>
      <c r="AOH42" s="12"/>
      <c r="AOI42" s="12"/>
      <c r="AOJ42" s="12"/>
      <c r="AOK42" s="12"/>
      <c r="AOL42" s="12"/>
      <c r="AOM42" s="12"/>
      <c r="AON42" s="12"/>
      <c r="AOO42" s="12"/>
      <c r="AOP42" s="12"/>
      <c r="AOQ42" s="12"/>
      <c r="AOR42" s="12"/>
      <c r="AOS42" s="12"/>
      <c r="AOT42" s="12"/>
      <c r="AOU42" s="12"/>
      <c r="AOV42" s="12"/>
      <c r="AOW42" s="12"/>
      <c r="AOX42" s="12"/>
      <c r="AOY42" s="12"/>
      <c r="AOZ42" s="12"/>
      <c r="APA42" s="12"/>
      <c r="APB42" s="12"/>
      <c r="APC42" s="12"/>
      <c r="APD42" s="12"/>
      <c r="APE42" s="12"/>
      <c r="APF42" s="12"/>
      <c r="APG42" s="12"/>
      <c r="APH42" s="12"/>
      <c r="API42" s="12"/>
      <c r="APJ42" s="12"/>
      <c r="APK42" s="12"/>
      <c r="APL42" s="12"/>
      <c r="APM42" s="12"/>
      <c r="APN42" s="12"/>
      <c r="APO42" s="12"/>
      <c r="APP42" s="12"/>
      <c r="APQ42" s="12"/>
      <c r="APR42" s="12"/>
      <c r="APS42" s="12"/>
      <c r="APT42" s="12"/>
      <c r="APU42" s="12"/>
      <c r="APV42" s="12"/>
      <c r="APW42" s="12"/>
      <c r="APX42" s="12"/>
      <c r="APY42" s="12"/>
      <c r="APZ42" s="12"/>
      <c r="AQA42" s="12"/>
      <c r="AQB42" s="12"/>
      <c r="AQC42" s="12"/>
      <c r="AQD42" s="12"/>
      <c r="AQE42" s="12"/>
      <c r="AQF42" s="12"/>
      <c r="AQG42" s="12"/>
      <c r="AQH42" s="12"/>
      <c r="AQI42" s="12"/>
      <c r="AQJ42" s="12"/>
      <c r="AQK42" s="12"/>
      <c r="AQL42" s="12"/>
      <c r="AQM42" s="12"/>
      <c r="AQN42" s="12"/>
      <c r="AQO42" s="12"/>
      <c r="AQP42" s="12"/>
      <c r="AQQ42" s="12"/>
      <c r="AQR42" s="12"/>
      <c r="AQS42" s="12"/>
      <c r="AQT42" s="12"/>
      <c r="AQU42" s="12"/>
      <c r="AQV42" s="12"/>
      <c r="AQW42" s="12"/>
      <c r="AQX42" s="12"/>
      <c r="AQY42" s="12"/>
      <c r="AQZ42" s="12"/>
      <c r="ARA42" s="12"/>
      <c r="ARB42" s="12"/>
      <c r="ARC42" s="12"/>
      <c r="ARD42" s="12"/>
      <c r="ARE42" s="12"/>
      <c r="ARF42" s="12"/>
      <c r="ARG42" s="12"/>
      <c r="ARH42" s="12"/>
      <c r="ARI42" s="12"/>
      <c r="ARJ42" s="12"/>
      <c r="ARK42" s="12"/>
      <c r="ARL42" s="12"/>
      <c r="ARM42" s="12"/>
      <c r="ARN42" s="12"/>
      <c r="ARO42" s="12"/>
      <c r="ARP42" s="12"/>
      <c r="ARQ42" s="12"/>
      <c r="ARR42" s="12"/>
      <c r="ARS42" s="12"/>
      <c r="ART42" s="12"/>
      <c r="ARU42" s="12"/>
      <c r="ARV42" s="12"/>
      <c r="ARW42" s="12"/>
      <c r="ARX42" s="12"/>
      <c r="ARY42" s="12"/>
      <c r="ARZ42" s="12"/>
      <c r="ASA42" s="12"/>
      <c r="ASB42" s="12"/>
      <c r="ASC42" s="12"/>
      <c r="ASD42" s="12"/>
      <c r="ASE42" s="12"/>
      <c r="ASF42" s="12"/>
      <c r="ASG42" s="12"/>
      <c r="ASH42" s="12"/>
      <c r="ASI42" s="12"/>
      <c r="ASJ42" s="12"/>
      <c r="ASK42" s="12"/>
      <c r="ASL42" s="12"/>
      <c r="ASM42" s="12"/>
      <c r="ASN42" s="12"/>
      <c r="ASO42" s="12"/>
      <c r="ASP42" s="12"/>
      <c r="ASQ42" s="12"/>
      <c r="ASR42" s="12"/>
      <c r="ASS42" s="12"/>
      <c r="AST42" s="12"/>
      <c r="ASU42" s="12"/>
      <c r="ASV42" s="12"/>
      <c r="ASW42" s="12"/>
      <c r="ASX42" s="12"/>
      <c r="ASY42" s="12"/>
      <c r="ASZ42" s="12"/>
      <c r="ATA42" s="12"/>
      <c r="ATB42" s="12"/>
      <c r="ATC42" s="12"/>
      <c r="ATD42" s="12"/>
      <c r="ATE42" s="12"/>
      <c r="ATF42" s="12"/>
      <c r="ATG42" s="12"/>
      <c r="ATH42" s="12"/>
      <c r="ATI42" s="12"/>
      <c r="ATJ42" s="12"/>
      <c r="ATK42" s="12"/>
      <c r="ATL42" s="12"/>
      <c r="ATM42" s="12"/>
      <c r="ATN42" s="12"/>
      <c r="ATO42" s="12"/>
      <c r="ATP42" s="12"/>
      <c r="ATQ42" s="12"/>
      <c r="ATR42" s="12"/>
      <c r="ATS42" s="12"/>
      <c r="ATT42" s="12"/>
      <c r="ATU42" s="12"/>
      <c r="ATV42" s="12"/>
      <c r="ATW42" s="12"/>
      <c r="ATX42" s="12"/>
      <c r="ATY42" s="12"/>
      <c r="ATZ42" s="12"/>
      <c r="AUA42" s="12"/>
      <c r="AUB42" s="12"/>
      <c r="AUC42" s="12"/>
      <c r="AUD42" s="12"/>
      <c r="AUE42" s="12"/>
      <c r="AUF42" s="12"/>
      <c r="AUG42" s="12"/>
      <c r="AUH42" s="12"/>
      <c r="AUI42" s="12"/>
      <c r="AUJ42" s="12"/>
      <c r="AUK42" s="12"/>
      <c r="AUL42" s="12"/>
      <c r="AUM42" s="12"/>
      <c r="AUN42" s="12"/>
      <c r="AUO42" s="12"/>
      <c r="AUP42" s="12"/>
      <c r="AUQ42" s="12"/>
      <c r="AUR42" s="12"/>
      <c r="AUS42" s="12"/>
      <c r="AUT42" s="12"/>
      <c r="AUU42" s="12"/>
      <c r="AUV42" s="12"/>
      <c r="AUW42" s="12"/>
      <c r="AUX42" s="12"/>
      <c r="AUY42" s="12"/>
      <c r="AUZ42" s="12"/>
      <c r="AVA42" s="12"/>
      <c r="AVB42" s="12"/>
      <c r="AVC42" s="12"/>
      <c r="AVD42" s="12"/>
      <c r="AVE42" s="12"/>
      <c r="AVF42" s="12"/>
      <c r="AVG42" s="12"/>
      <c r="AVH42" s="12"/>
      <c r="AVI42" s="12"/>
      <c r="AVJ42" s="12"/>
      <c r="AVK42" s="12"/>
      <c r="AVL42" s="12"/>
      <c r="AVM42" s="12"/>
      <c r="AVN42" s="12"/>
      <c r="AVO42" s="12"/>
      <c r="AVP42" s="12"/>
      <c r="AVQ42" s="12"/>
      <c r="AVR42" s="12"/>
      <c r="AVS42" s="12"/>
      <c r="AVT42" s="12"/>
      <c r="AVU42" s="12"/>
      <c r="AVV42" s="12"/>
      <c r="AVW42" s="12"/>
      <c r="AVX42" s="12"/>
      <c r="AVY42" s="12"/>
      <c r="AVZ42" s="12"/>
      <c r="AWA42" s="12"/>
      <c r="AWB42" s="12"/>
      <c r="AWC42" s="12"/>
      <c r="AWD42" s="12"/>
      <c r="AWE42" s="12"/>
      <c r="AWF42" s="12"/>
      <c r="AWG42" s="12"/>
      <c r="AWH42" s="12"/>
      <c r="AWI42" s="12"/>
      <c r="AWJ42" s="12"/>
      <c r="AWK42" s="12"/>
      <c r="AWL42" s="12"/>
      <c r="AWM42" s="12"/>
      <c r="AWN42" s="12"/>
      <c r="AWO42" s="12"/>
      <c r="AWP42" s="12"/>
      <c r="AWQ42" s="12"/>
      <c r="AWR42" s="12"/>
      <c r="AWS42" s="12"/>
      <c r="AWT42" s="12"/>
      <c r="AWU42" s="12"/>
      <c r="AWV42" s="12"/>
      <c r="AWW42" s="12"/>
      <c r="AWX42" s="12"/>
      <c r="AWY42" s="12"/>
      <c r="AWZ42" s="12"/>
      <c r="AXA42" s="12"/>
      <c r="AXB42" s="12"/>
      <c r="AXC42" s="12"/>
      <c r="AXD42" s="12"/>
      <c r="AXE42" s="12"/>
      <c r="AXF42" s="12"/>
      <c r="AXG42" s="12"/>
      <c r="AXH42" s="12"/>
      <c r="AXI42" s="12"/>
      <c r="AXJ42" s="12"/>
      <c r="AXK42" s="12"/>
      <c r="AXL42" s="12"/>
      <c r="AXM42" s="12"/>
      <c r="AXN42" s="12"/>
      <c r="AXO42" s="12"/>
      <c r="AXP42" s="12"/>
      <c r="AXQ42" s="12"/>
      <c r="AXR42" s="12"/>
      <c r="AXS42" s="12"/>
      <c r="AXT42" s="12"/>
      <c r="AXU42" s="12"/>
      <c r="AXV42" s="12"/>
      <c r="AXW42" s="12"/>
      <c r="AXX42" s="12"/>
      <c r="AXY42" s="12"/>
      <c r="AXZ42" s="12"/>
      <c r="AYA42" s="12"/>
      <c r="AYB42" s="12"/>
      <c r="AYC42" s="12"/>
      <c r="AYD42" s="12"/>
      <c r="AYE42" s="12"/>
      <c r="AYF42" s="12"/>
      <c r="AYG42" s="12"/>
      <c r="AYH42" s="12"/>
      <c r="AYI42" s="12"/>
      <c r="AYJ42" s="12"/>
      <c r="AYK42" s="12"/>
      <c r="AYL42" s="12"/>
      <c r="AYM42" s="12"/>
      <c r="AYN42" s="12"/>
      <c r="AYO42" s="12"/>
      <c r="AYP42" s="12"/>
      <c r="AYQ42" s="12"/>
      <c r="AYR42" s="12"/>
      <c r="AYS42" s="12"/>
      <c r="AYT42" s="12"/>
      <c r="AYU42" s="12"/>
      <c r="AYV42" s="12"/>
      <c r="AYW42" s="12"/>
      <c r="AYX42" s="12"/>
      <c r="AYY42" s="12"/>
      <c r="AYZ42" s="12"/>
      <c r="AZA42" s="12"/>
      <c r="AZB42" s="12"/>
      <c r="AZC42" s="12"/>
      <c r="AZD42" s="12"/>
      <c r="AZE42" s="12"/>
      <c r="AZF42" s="12"/>
      <c r="AZG42" s="12"/>
      <c r="AZH42" s="12"/>
      <c r="AZI42" s="12"/>
      <c r="AZJ42" s="12"/>
      <c r="AZK42" s="12"/>
      <c r="AZL42" s="12"/>
      <c r="AZM42" s="12"/>
      <c r="AZN42" s="12"/>
      <c r="AZO42" s="12"/>
      <c r="AZP42" s="12"/>
      <c r="AZQ42" s="12"/>
      <c r="AZR42" s="12"/>
      <c r="AZS42" s="12"/>
      <c r="AZT42" s="12"/>
      <c r="AZU42" s="12"/>
      <c r="AZV42" s="12"/>
      <c r="AZW42" s="12"/>
      <c r="AZX42" s="12"/>
      <c r="AZY42" s="12"/>
      <c r="AZZ42" s="12"/>
      <c r="BAA42" s="12"/>
      <c r="BAB42" s="12"/>
      <c r="BAC42" s="12"/>
      <c r="BAD42" s="12"/>
      <c r="BAE42" s="12"/>
      <c r="BAF42" s="12"/>
      <c r="BAG42" s="12"/>
      <c r="BAH42" s="12"/>
      <c r="BAI42" s="12"/>
      <c r="BAJ42" s="12"/>
      <c r="BAK42" s="12"/>
      <c r="BAL42" s="12"/>
      <c r="BAM42" s="12"/>
      <c r="BAN42" s="12"/>
      <c r="BAO42" s="12"/>
      <c r="BAP42" s="12"/>
      <c r="BAQ42" s="12"/>
      <c r="BAR42" s="12"/>
      <c r="BAS42" s="12"/>
      <c r="BAT42" s="12"/>
      <c r="BAU42" s="12"/>
      <c r="BAV42" s="12"/>
      <c r="BAW42" s="12"/>
      <c r="BAX42" s="12"/>
      <c r="BAY42" s="12"/>
      <c r="BAZ42" s="12"/>
      <c r="BBA42" s="12"/>
      <c r="BBB42" s="12"/>
      <c r="BBC42" s="12"/>
      <c r="BBD42" s="12"/>
      <c r="BBE42" s="12"/>
      <c r="BBF42" s="12"/>
      <c r="BBG42" s="12"/>
      <c r="BBH42" s="12"/>
      <c r="BBI42" s="12"/>
      <c r="BBJ42" s="12"/>
      <c r="BBK42" s="12"/>
      <c r="BBL42" s="12"/>
      <c r="BBM42" s="12"/>
      <c r="BBN42" s="12"/>
      <c r="BBO42" s="12"/>
      <c r="BBP42" s="12"/>
      <c r="BBQ42" s="12"/>
      <c r="BBR42" s="12"/>
      <c r="BBS42" s="12"/>
      <c r="BBT42" s="12"/>
      <c r="BBU42" s="12"/>
      <c r="BBV42" s="12"/>
      <c r="BBW42" s="12"/>
      <c r="BBX42" s="12"/>
      <c r="BBY42" s="12"/>
      <c r="BBZ42" s="12"/>
      <c r="BCA42" s="12"/>
      <c r="BCB42" s="12"/>
      <c r="BCC42" s="12"/>
      <c r="BCD42" s="12"/>
      <c r="BCE42" s="12"/>
      <c r="BCF42" s="12"/>
      <c r="BCG42" s="12"/>
      <c r="BCH42" s="12"/>
      <c r="BCI42" s="12"/>
      <c r="BCJ42" s="12"/>
      <c r="BCK42" s="12"/>
      <c r="BCL42" s="12"/>
      <c r="BCM42" s="12"/>
      <c r="BCN42" s="12"/>
      <c r="BCO42" s="12"/>
      <c r="BCP42" s="12"/>
      <c r="BCQ42" s="12"/>
      <c r="BCR42" s="12"/>
      <c r="BCS42" s="12"/>
      <c r="BCT42" s="12"/>
      <c r="BCU42" s="12"/>
      <c r="BCV42" s="12"/>
      <c r="BCW42" s="12"/>
      <c r="BCX42" s="12"/>
      <c r="BCY42" s="12"/>
      <c r="BCZ42" s="12"/>
      <c r="BDA42" s="12"/>
      <c r="BDB42" s="12"/>
      <c r="BDC42" s="12"/>
      <c r="BDD42" s="12"/>
      <c r="BDE42" s="12"/>
      <c r="BDF42" s="12"/>
      <c r="BDG42" s="12"/>
      <c r="BDH42" s="12"/>
      <c r="BDI42" s="12"/>
      <c r="BDJ42" s="12"/>
      <c r="BDK42" s="12"/>
      <c r="BDL42" s="12"/>
      <c r="BDM42" s="12"/>
      <c r="BDN42" s="12"/>
      <c r="BDO42" s="12"/>
      <c r="BDP42" s="12"/>
      <c r="BDQ42" s="12"/>
      <c r="BDR42" s="12"/>
      <c r="BDS42" s="12"/>
      <c r="BDT42" s="12"/>
      <c r="BDU42" s="12"/>
      <c r="BDV42" s="12"/>
      <c r="BDW42" s="12"/>
      <c r="BDX42" s="12"/>
      <c r="BDY42" s="12"/>
      <c r="BDZ42" s="12"/>
      <c r="BEA42" s="12"/>
      <c r="BEB42" s="12"/>
      <c r="BEC42" s="12"/>
      <c r="BED42" s="12"/>
      <c r="BEE42" s="12"/>
      <c r="BEF42" s="12"/>
      <c r="BEG42" s="12"/>
      <c r="BEH42" s="12"/>
      <c r="BEI42" s="12"/>
      <c r="BEJ42" s="12"/>
      <c r="BEK42" s="12"/>
      <c r="BEL42" s="12"/>
      <c r="BEM42" s="12"/>
      <c r="BEN42" s="12"/>
      <c r="BEO42" s="12"/>
      <c r="BEP42" s="12"/>
      <c r="BEQ42" s="12"/>
      <c r="BER42" s="12"/>
      <c r="BES42" s="12"/>
      <c r="BET42" s="12"/>
      <c r="BEU42" s="12"/>
      <c r="BEV42" s="12"/>
      <c r="BEW42" s="12"/>
      <c r="BEX42" s="12"/>
      <c r="BEY42" s="12"/>
      <c r="BEZ42" s="12"/>
      <c r="BFA42" s="12"/>
      <c r="BFB42" s="12"/>
      <c r="BFC42" s="12"/>
      <c r="BFD42" s="12"/>
      <c r="BFE42" s="12"/>
      <c r="BFF42" s="12"/>
      <c r="BFG42" s="12"/>
      <c r="BFH42" s="12"/>
      <c r="BFI42" s="12"/>
      <c r="BFJ42" s="12"/>
      <c r="BFK42" s="12"/>
      <c r="BFL42" s="12"/>
      <c r="BFM42" s="12"/>
      <c r="BFN42" s="12"/>
      <c r="BFO42" s="12"/>
      <c r="BFP42" s="12"/>
      <c r="BFQ42" s="12"/>
      <c r="BFR42" s="12"/>
      <c r="BFS42" s="12"/>
      <c r="BFT42" s="12"/>
      <c r="BFU42" s="12"/>
      <c r="BFV42" s="12"/>
      <c r="BFW42" s="12"/>
      <c r="BFX42" s="12"/>
      <c r="BFY42" s="12"/>
      <c r="BFZ42" s="12"/>
      <c r="BGA42" s="12"/>
      <c r="BGB42" s="12"/>
      <c r="BGC42" s="12"/>
      <c r="BGD42" s="12"/>
      <c r="BGE42" s="12"/>
      <c r="BGF42" s="12"/>
      <c r="BGG42" s="12"/>
      <c r="BGH42" s="12"/>
      <c r="BGI42" s="12"/>
      <c r="BGJ42" s="12"/>
      <c r="BGK42" s="12"/>
      <c r="BGL42" s="12"/>
      <c r="BGM42" s="12"/>
      <c r="BGN42" s="12"/>
      <c r="BGO42" s="12"/>
      <c r="BGP42" s="12"/>
      <c r="BGQ42" s="12"/>
      <c r="BGR42" s="12"/>
      <c r="BGS42" s="12"/>
      <c r="BGT42" s="12"/>
      <c r="BGU42" s="12"/>
      <c r="BGV42" s="12"/>
      <c r="BGW42" s="12"/>
      <c r="BGX42" s="12"/>
      <c r="BGY42" s="12"/>
      <c r="BGZ42" s="12"/>
      <c r="BHA42" s="12"/>
      <c r="BHB42" s="12"/>
      <c r="BHC42" s="12"/>
      <c r="BHD42" s="12"/>
      <c r="BHE42" s="12"/>
      <c r="BHF42" s="12"/>
      <c r="BHG42" s="12"/>
      <c r="BHH42" s="12"/>
      <c r="BHI42" s="12"/>
      <c r="BHJ42" s="12"/>
      <c r="BHK42" s="12"/>
      <c r="BHL42" s="12"/>
      <c r="BHM42" s="12"/>
      <c r="BHN42" s="12"/>
      <c r="BHO42" s="12"/>
      <c r="BHP42" s="12"/>
      <c r="BHQ42" s="12"/>
      <c r="BHR42" s="12"/>
      <c r="BHS42" s="12"/>
      <c r="BHT42" s="12"/>
      <c r="BHU42" s="12"/>
      <c r="BHV42" s="12"/>
      <c r="BHW42" s="12"/>
      <c r="BHX42" s="12"/>
      <c r="BHY42" s="12"/>
      <c r="BHZ42" s="12"/>
      <c r="BIA42" s="12"/>
      <c r="BIB42" s="12"/>
      <c r="BIC42" s="12"/>
      <c r="BID42" s="12"/>
      <c r="BIE42" s="12"/>
      <c r="BIF42" s="12"/>
      <c r="BIG42" s="12"/>
      <c r="BIH42" s="12"/>
      <c r="BII42" s="12"/>
      <c r="BIJ42" s="12"/>
      <c r="BIK42" s="12"/>
      <c r="BIL42" s="12"/>
      <c r="BIM42" s="12"/>
      <c r="BIN42" s="12"/>
      <c r="BIO42" s="12"/>
      <c r="BIP42" s="12"/>
      <c r="BIQ42" s="12"/>
      <c r="BIR42" s="12"/>
      <c r="BIS42" s="12"/>
      <c r="BIT42" s="12"/>
      <c r="BIU42" s="12"/>
      <c r="BIV42" s="12"/>
      <c r="BIW42" s="12"/>
      <c r="BIX42" s="12"/>
      <c r="BIY42" s="12"/>
      <c r="BIZ42" s="12"/>
      <c r="BJA42" s="12"/>
      <c r="BJB42" s="12"/>
      <c r="BJC42" s="12"/>
      <c r="BJD42" s="12"/>
      <c r="BJE42" s="12"/>
      <c r="BJF42" s="12"/>
      <c r="BJG42" s="12"/>
      <c r="BJH42" s="12"/>
      <c r="BJI42" s="12"/>
      <c r="BJJ42" s="12"/>
      <c r="BJK42" s="12"/>
      <c r="BJL42" s="12"/>
      <c r="BJM42" s="12"/>
      <c r="BJN42" s="12"/>
      <c r="BJO42" s="12"/>
      <c r="BJP42" s="12"/>
      <c r="BJQ42" s="12"/>
      <c r="BJR42" s="12"/>
      <c r="BJS42" s="12"/>
      <c r="BJT42" s="12"/>
      <c r="BJU42" s="12"/>
      <c r="BJV42" s="12"/>
      <c r="BJW42" s="12"/>
      <c r="BJX42" s="12"/>
      <c r="BJY42" s="12"/>
      <c r="BJZ42" s="12"/>
      <c r="BKA42" s="12"/>
      <c r="BKB42" s="12"/>
      <c r="BKC42" s="12"/>
      <c r="BKD42" s="12"/>
      <c r="BKE42" s="12"/>
      <c r="BKF42" s="12"/>
      <c r="BKG42" s="12"/>
      <c r="BKH42" s="12"/>
      <c r="BKI42" s="12"/>
      <c r="BKJ42" s="12"/>
      <c r="BKK42" s="12"/>
      <c r="BKL42" s="12"/>
      <c r="BKM42" s="12"/>
      <c r="BKN42" s="12"/>
      <c r="BKO42" s="12"/>
      <c r="BKP42" s="12"/>
      <c r="BKQ42" s="12"/>
      <c r="BKR42" s="12"/>
      <c r="BKS42" s="12"/>
      <c r="BKT42" s="12"/>
      <c r="BKU42" s="12"/>
      <c r="BKV42" s="12"/>
      <c r="BKW42" s="12"/>
      <c r="BKX42" s="12"/>
      <c r="BKY42" s="12"/>
      <c r="BKZ42" s="12"/>
      <c r="BLA42" s="12"/>
      <c r="BLB42" s="12"/>
      <c r="BLC42" s="12"/>
      <c r="BLD42" s="12"/>
      <c r="BLE42" s="12"/>
      <c r="BLF42" s="12"/>
      <c r="BLG42" s="12"/>
      <c r="BLH42" s="12"/>
      <c r="BLI42" s="12"/>
      <c r="BLJ42" s="12"/>
      <c r="BLK42" s="12"/>
      <c r="BLL42" s="12"/>
      <c r="BLM42" s="12"/>
      <c r="BLN42" s="12"/>
      <c r="BLO42" s="12"/>
      <c r="BLP42" s="12"/>
      <c r="BLQ42" s="12"/>
      <c r="BLR42" s="12"/>
      <c r="BLS42" s="12"/>
      <c r="BLT42" s="12"/>
      <c r="BLU42" s="12"/>
      <c r="BLV42" s="12"/>
      <c r="BLW42" s="12"/>
      <c r="BLX42" s="12"/>
      <c r="BLY42" s="12"/>
      <c r="BLZ42" s="12"/>
      <c r="BMA42" s="12"/>
      <c r="BMB42" s="12"/>
      <c r="BMC42" s="12"/>
      <c r="BMD42" s="12"/>
      <c r="BME42" s="12"/>
      <c r="BMF42" s="12"/>
      <c r="BMG42" s="12"/>
      <c r="BMH42" s="12"/>
      <c r="BMI42" s="12"/>
      <c r="BMJ42" s="12"/>
      <c r="BMK42" s="12"/>
      <c r="BML42" s="12"/>
      <c r="BMM42" s="12"/>
      <c r="BMN42" s="12"/>
      <c r="BMO42" s="12"/>
      <c r="BMP42" s="12"/>
      <c r="BMQ42" s="12"/>
      <c r="BMR42" s="12"/>
      <c r="BMS42" s="12"/>
      <c r="BMT42" s="12"/>
      <c r="BMU42" s="12"/>
      <c r="BMV42" s="12"/>
      <c r="BMW42" s="12"/>
      <c r="BMX42" s="12"/>
      <c r="BMY42" s="12"/>
      <c r="BMZ42" s="12"/>
      <c r="BNA42" s="12"/>
      <c r="BNB42" s="12"/>
      <c r="BNC42" s="12"/>
      <c r="BND42" s="12"/>
      <c r="BNE42" s="12"/>
      <c r="BNF42" s="12"/>
      <c r="BNG42" s="12"/>
      <c r="BNH42" s="12"/>
      <c r="BNI42" s="12"/>
      <c r="BNJ42" s="12"/>
      <c r="BNK42" s="12"/>
      <c r="BNL42" s="12"/>
      <c r="BNM42" s="12"/>
      <c r="BNN42" s="12"/>
      <c r="BNO42" s="12"/>
      <c r="BNP42" s="12"/>
      <c r="BNQ42" s="12"/>
      <c r="BNR42" s="12"/>
      <c r="BNS42" s="12"/>
      <c r="BNT42" s="12"/>
      <c r="BNU42" s="12"/>
      <c r="BNV42" s="12"/>
      <c r="BNW42" s="12"/>
      <c r="BNX42" s="12"/>
      <c r="BNY42" s="12"/>
      <c r="BNZ42" s="12"/>
      <c r="BOA42" s="12"/>
      <c r="BOB42" s="12"/>
      <c r="BOC42" s="12"/>
      <c r="BOD42" s="12"/>
      <c r="BOE42" s="12"/>
      <c r="BOF42" s="12"/>
      <c r="BOG42" s="12"/>
      <c r="BOH42" s="12"/>
      <c r="BOI42" s="12"/>
      <c r="BOJ42" s="12"/>
      <c r="BOK42" s="12"/>
      <c r="BOL42" s="12"/>
      <c r="BOM42" s="12"/>
      <c r="BON42" s="12"/>
      <c r="BOO42" s="12"/>
      <c r="BOP42" s="12"/>
      <c r="BOQ42" s="12"/>
      <c r="BOR42" s="12"/>
      <c r="BOS42" s="12"/>
      <c r="BOT42" s="12"/>
      <c r="BOU42" s="12"/>
      <c r="BOV42" s="12"/>
      <c r="BOW42" s="12"/>
      <c r="BOX42" s="12"/>
      <c r="BOY42" s="12"/>
      <c r="BOZ42" s="12"/>
      <c r="BPA42" s="12"/>
      <c r="BPB42" s="12"/>
      <c r="BPC42" s="12"/>
      <c r="BPD42" s="12"/>
      <c r="BPE42" s="12"/>
      <c r="BPF42" s="12"/>
      <c r="BPG42" s="12"/>
      <c r="BPH42" s="12"/>
      <c r="BPI42" s="12"/>
      <c r="BPJ42" s="12"/>
      <c r="BPK42" s="12"/>
      <c r="BPL42" s="12"/>
      <c r="BPM42" s="12"/>
      <c r="BPN42" s="12"/>
      <c r="BPO42" s="12"/>
      <c r="BPP42" s="12"/>
      <c r="BPQ42" s="12"/>
      <c r="BPR42" s="12"/>
      <c r="BPS42" s="12"/>
      <c r="BPT42" s="12"/>
      <c r="BPU42" s="12"/>
      <c r="BPV42" s="12"/>
      <c r="BPW42" s="12"/>
      <c r="BPX42" s="12"/>
      <c r="BPY42" s="12"/>
      <c r="BPZ42" s="12"/>
      <c r="BQA42" s="12"/>
      <c r="BQB42" s="12"/>
      <c r="BQC42" s="12"/>
      <c r="BQD42" s="12"/>
      <c r="BQE42" s="12"/>
      <c r="BQF42" s="12"/>
      <c r="BQG42" s="12"/>
      <c r="BQH42" s="12"/>
      <c r="BQI42" s="12"/>
      <c r="BQJ42" s="12"/>
      <c r="BQK42" s="12"/>
      <c r="BQL42" s="12"/>
      <c r="BQM42" s="12"/>
      <c r="BQN42" s="12"/>
      <c r="BQO42" s="12"/>
      <c r="BQP42" s="12"/>
      <c r="BQQ42" s="12"/>
      <c r="BQR42" s="12"/>
      <c r="BQS42" s="12"/>
      <c r="BQT42" s="12"/>
      <c r="BQU42" s="12"/>
      <c r="BQV42" s="12"/>
      <c r="BQW42" s="12"/>
      <c r="BQX42" s="12"/>
      <c r="BQY42" s="12"/>
      <c r="BQZ42" s="12"/>
      <c r="BRA42" s="12"/>
      <c r="BRB42" s="12"/>
      <c r="BRC42" s="12"/>
      <c r="BRD42" s="12"/>
      <c r="BRE42" s="12"/>
      <c r="BRF42" s="12"/>
      <c r="BRG42" s="12"/>
      <c r="BRH42" s="12"/>
      <c r="BRI42" s="12"/>
      <c r="BRJ42" s="12"/>
      <c r="BRK42" s="12"/>
      <c r="BRL42" s="12"/>
      <c r="BRM42" s="12"/>
      <c r="BRN42" s="12"/>
      <c r="BRO42" s="12"/>
      <c r="BRP42" s="12"/>
      <c r="BRQ42" s="12"/>
      <c r="BRR42" s="12"/>
      <c r="BRS42" s="12"/>
      <c r="BRT42" s="12"/>
      <c r="BRU42" s="12"/>
      <c r="BRV42" s="12"/>
      <c r="BRW42" s="12"/>
      <c r="BRX42" s="12"/>
      <c r="BRY42" s="12"/>
      <c r="BRZ42" s="12"/>
      <c r="BSA42" s="12"/>
      <c r="BSB42" s="12"/>
      <c r="BSC42" s="12"/>
      <c r="BSD42" s="12"/>
      <c r="BSE42" s="12"/>
      <c r="BSF42" s="12"/>
      <c r="BSG42" s="12"/>
      <c r="BSH42" s="12"/>
      <c r="BSI42" s="12"/>
      <c r="BSJ42" s="12"/>
      <c r="BSK42" s="12"/>
      <c r="BSL42" s="12"/>
      <c r="BSM42" s="12"/>
      <c r="BSN42" s="12"/>
      <c r="BSO42" s="12"/>
      <c r="BSP42" s="12"/>
      <c r="BSQ42" s="12"/>
      <c r="BSR42" s="12"/>
      <c r="BSS42" s="12"/>
      <c r="BST42" s="12"/>
      <c r="BSU42" s="12"/>
      <c r="BSV42" s="12"/>
      <c r="BSW42" s="12"/>
      <c r="BSX42" s="12"/>
      <c r="BSY42" s="12"/>
      <c r="BSZ42" s="12"/>
      <c r="BTA42" s="12"/>
      <c r="BTB42" s="12"/>
      <c r="BTC42" s="12"/>
      <c r="BTD42" s="12"/>
      <c r="BTE42" s="12"/>
      <c r="BTF42" s="12"/>
      <c r="BTG42" s="12"/>
      <c r="BTH42" s="12"/>
      <c r="BTI42" s="12"/>
      <c r="BTJ42" s="12"/>
      <c r="BTK42" s="12"/>
      <c r="BTL42" s="12"/>
      <c r="BTM42" s="12"/>
      <c r="BTN42" s="12"/>
      <c r="BTO42" s="12"/>
      <c r="BTP42" s="12"/>
      <c r="BTQ42" s="12"/>
      <c r="BTR42" s="12"/>
      <c r="BTS42" s="12"/>
      <c r="BTT42" s="12"/>
      <c r="BTU42" s="12"/>
      <c r="BTV42" s="12"/>
      <c r="BTW42" s="12"/>
      <c r="BTX42" s="12"/>
      <c r="BTY42" s="12"/>
      <c r="BTZ42" s="12"/>
      <c r="BUA42" s="12"/>
      <c r="BUB42" s="12"/>
      <c r="BUC42" s="12"/>
      <c r="BUD42" s="12"/>
      <c r="BUE42" s="12"/>
      <c r="BUF42" s="12"/>
      <c r="BUG42" s="12"/>
      <c r="BUH42" s="12"/>
      <c r="BUI42" s="12"/>
      <c r="BUJ42" s="12"/>
      <c r="BUK42" s="12"/>
      <c r="BUL42" s="12"/>
      <c r="BUM42" s="12"/>
      <c r="BUN42" s="12"/>
      <c r="BUO42" s="12"/>
      <c r="BUP42" s="12"/>
      <c r="BUQ42" s="12"/>
      <c r="BUR42" s="12"/>
      <c r="BUS42" s="12"/>
      <c r="BUT42" s="12"/>
      <c r="BUU42" s="12"/>
      <c r="BUV42" s="12"/>
      <c r="BUW42" s="12"/>
      <c r="BUX42" s="12"/>
      <c r="BUY42" s="12"/>
      <c r="BUZ42" s="12"/>
      <c r="BVA42" s="12"/>
      <c r="BVB42" s="12"/>
      <c r="BVC42" s="12"/>
      <c r="BVD42" s="12"/>
      <c r="BVE42" s="12"/>
      <c r="BVF42" s="12"/>
      <c r="BVG42" s="12"/>
      <c r="BVH42" s="12"/>
      <c r="BVI42" s="12"/>
      <c r="BVJ42" s="12"/>
      <c r="BVK42" s="12"/>
      <c r="BVL42" s="12"/>
      <c r="BVM42" s="12"/>
      <c r="BVN42" s="12"/>
      <c r="BVO42" s="12"/>
      <c r="BVP42" s="12"/>
      <c r="BVQ42" s="12"/>
      <c r="BVR42" s="12"/>
      <c r="BVS42" s="12"/>
      <c r="BVT42" s="12"/>
      <c r="BVU42" s="12"/>
      <c r="BVV42" s="12"/>
      <c r="BVW42" s="12"/>
      <c r="BVX42" s="12"/>
      <c r="BVY42" s="12"/>
      <c r="BVZ42" s="12"/>
      <c r="BWA42" s="12"/>
      <c r="BWB42" s="12"/>
      <c r="BWC42" s="12"/>
      <c r="BWD42" s="12"/>
      <c r="BWE42" s="12"/>
      <c r="BWF42" s="12"/>
      <c r="BWG42" s="12"/>
      <c r="BWH42" s="12"/>
      <c r="BWI42" s="12"/>
      <c r="BWJ42" s="12"/>
      <c r="BWK42" s="12"/>
      <c r="BWL42" s="12"/>
      <c r="BWM42" s="12"/>
      <c r="BWN42" s="12"/>
      <c r="BWO42" s="12"/>
      <c r="BWP42" s="12"/>
      <c r="BWQ42" s="12"/>
      <c r="BWR42" s="12"/>
      <c r="BWS42" s="12"/>
      <c r="BWT42" s="12"/>
      <c r="BWU42" s="12"/>
      <c r="BWV42" s="12"/>
      <c r="BWW42" s="12"/>
      <c r="BWX42" s="12"/>
      <c r="BWY42" s="12"/>
      <c r="BWZ42" s="12"/>
      <c r="BXA42" s="12"/>
      <c r="BXB42" s="12"/>
      <c r="BXC42" s="12"/>
      <c r="BXD42" s="12"/>
      <c r="BXE42" s="12"/>
      <c r="BXF42" s="12"/>
      <c r="BXG42" s="12"/>
      <c r="BXH42" s="12"/>
      <c r="BXI42" s="12"/>
      <c r="BXJ42" s="12"/>
      <c r="BXK42" s="12"/>
      <c r="BXL42" s="12"/>
      <c r="BXM42" s="12"/>
      <c r="BXN42" s="12"/>
      <c r="BXO42" s="12"/>
      <c r="BXP42" s="12"/>
      <c r="BXQ42" s="12"/>
      <c r="BXR42" s="12"/>
      <c r="BXS42" s="12"/>
      <c r="BXT42" s="12"/>
      <c r="BXU42" s="12"/>
      <c r="BXV42" s="12"/>
      <c r="BXW42" s="12"/>
      <c r="BXX42" s="12"/>
      <c r="BXY42" s="12"/>
      <c r="BXZ42" s="12"/>
      <c r="BYA42" s="12"/>
      <c r="BYB42" s="12"/>
      <c r="BYC42" s="12"/>
      <c r="BYD42" s="12"/>
      <c r="BYE42" s="12"/>
      <c r="BYF42" s="12"/>
      <c r="BYG42" s="12"/>
      <c r="BYH42" s="12"/>
      <c r="BYI42" s="12"/>
      <c r="BYJ42" s="12"/>
      <c r="BYK42" s="12"/>
      <c r="BYL42" s="12"/>
      <c r="BYM42" s="12"/>
      <c r="BYN42" s="12"/>
      <c r="BYO42" s="12"/>
      <c r="BYP42" s="12"/>
      <c r="BYQ42" s="12"/>
      <c r="BYR42" s="12"/>
      <c r="BYS42" s="12"/>
      <c r="BYT42" s="12"/>
      <c r="BYU42" s="12"/>
      <c r="BYV42" s="12"/>
      <c r="BYW42" s="12"/>
      <c r="BYX42" s="12"/>
      <c r="BYY42" s="12"/>
      <c r="BYZ42" s="12"/>
      <c r="BZA42" s="12"/>
      <c r="BZB42" s="12"/>
      <c r="BZC42" s="12"/>
      <c r="BZD42" s="12"/>
      <c r="BZE42" s="12"/>
      <c r="BZF42" s="12"/>
      <c r="BZG42" s="12"/>
      <c r="BZH42" s="12"/>
      <c r="BZI42" s="12"/>
      <c r="BZJ42" s="12"/>
      <c r="BZK42" s="12"/>
      <c r="BZL42" s="12"/>
      <c r="BZM42" s="12"/>
      <c r="BZN42" s="12"/>
      <c r="BZO42" s="12"/>
      <c r="BZP42" s="12"/>
      <c r="BZQ42" s="12"/>
      <c r="BZR42" s="12"/>
      <c r="BZS42" s="12"/>
      <c r="BZT42" s="12"/>
      <c r="BZU42" s="12"/>
      <c r="BZV42" s="12"/>
      <c r="BZW42" s="12"/>
      <c r="BZX42" s="12"/>
      <c r="BZY42" s="12"/>
      <c r="BZZ42" s="12"/>
      <c r="CAA42" s="12"/>
      <c r="CAB42" s="12"/>
      <c r="CAC42" s="12"/>
      <c r="CAD42" s="12"/>
      <c r="CAE42" s="12"/>
      <c r="CAF42" s="12"/>
      <c r="CAG42" s="12"/>
      <c r="CAH42" s="12"/>
      <c r="CAI42" s="12"/>
      <c r="CAJ42" s="12"/>
      <c r="CAK42" s="12"/>
      <c r="CAL42" s="12"/>
      <c r="CAM42" s="12"/>
      <c r="CAN42" s="12"/>
      <c r="CAO42" s="12"/>
      <c r="CAP42" s="12"/>
      <c r="CAQ42" s="12"/>
      <c r="CAR42" s="12"/>
      <c r="CAS42" s="12"/>
      <c r="CAT42" s="12"/>
      <c r="CAU42" s="12"/>
      <c r="CAV42" s="12"/>
      <c r="CAW42" s="12"/>
      <c r="CAX42" s="12"/>
      <c r="CAY42" s="12"/>
      <c r="CAZ42" s="12"/>
      <c r="CBA42" s="12"/>
      <c r="CBB42" s="12"/>
      <c r="CBC42" s="12"/>
      <c r="CBD42" s="12"/>
      <c r="CBE42" s="12"/>
      <c r="CBF42" s="12"/>
      <c r="CBG42" s="12"/>
      <c r="CBH42" s="12"/>
      <c r="CBI42" s="12"/>
      <c r="CBJ42" s="12"/>
      <c r="CBK42" s="12"/>
      <c r="CBL42" s="12"/>
      <c r="CBM42" s="12"/>
      <c r="CBN42" s="12"/>
      <c r="CBO42" s="12"/>
      <c r="CBP42" s="12"/>
      <c r="CBQ42" s="12"/>
      <c r="CBR42" s="12"/>
      <c r="CBS42" s="12"/>
      <c r="CBT42" s="12"/>
      <c r="CBU42" s="12"/>
      <c r="CBV42" s="12"/>
      <c r="CBW42" s="12"/>
      <c r="CBX42" s="12"/>
      <c r="CBY42" s="12"/>
      <c r="CBZ42" s="12"/>
      <c r="CCA42" s="12"/>
      <c r="CCB42" s="12"/>
      <c r="CCC42" s="12"/>
      <c r="CCD42" s="12"/>
      <c r="CCE42" s="12"/>
      <c r="CCF42" s="12"/>
      <c r="CCG42" s="12"/>
      <c r="CCH42" s="12"/>
      <c r="CCI42" s="12"/>
      <c r="CCJ42" s="12"/>
      <c r="CCK42" s="12"/>
      <c r="CCL42" s="12"/>
      <c r="CCM42" s="12"/>
      <c r="CCN42" s="12"/>
      <c r="CCO42" s="12"/>
      <c r="CCP42" s="12"/>
      <c r="CCQ42" s="12"/>
      <c r="CCR42" s="12"/>
      <c r="CCS42" s="12"/>
      <c r="CCT42" s="12"/>
      <c r="CCU42" s="12"/>
      <c r="CCV42" s="12"/>
      <c r="CCW42" s="12"/>
      <c r="CCX42" s="12"/>
      <c r="CCY42" s="12"/>
      <c r="CCZ42" s="12"/>
      <c r="CDA42" s="12"/>
      <c r="CDB42" s="12"/>
      <c r="CDC42" s="12"/>
      <c r="CDD42" s="12"/>
      <c r="CDE42" s="12"/>
      <c r="CDF42" s="12"/>
      <c r="CDG42" s="12"/>
      <c r="CDH42" s="12"/>
      <c r="CDI42" s="12"/>
      <c r="CDJ42" s="12"/>
      <c r="CDK42" s="12"/>
      <c r="CDL42" s="12"/>
      <c r="CDM42" s="12"/>
      <c r="CDN42" s="12"/>
      <c r="CDO42" s="12"/>
      <c r="CDP42" s="12"/>
      <c r="CDQ42" s="12"/>
      <c r="CDR42" s="12"/>
      <c r="CDS42" s="12"/>
      <c r="CDT42" s="12"/>
      <c r="CDU42" s="12"/>
      <c r="CDV42" s="12"/>
      <c r="CDW42" s="12"/>
      <c r="CDX42" s="12"/>
      <c r="CDY42" s="12"/>
      <c r="CDZ42" s="12"/>
      <c r="CEA42" s="12"/>
      <c r="CEB42" s="12"/>
      <c r="CEC42" s="12"/>
      <c r="CED42" s="12"/>
      <c r="CEE42" s="12"/>
      <c r="CEF42" s="12"/>
      <c r="CEG42" s="12"/>
      <c r="CEH42" s="12"/>
      <c r="CEI42" s="12"/>
      <c r="CEJ42" s="12"/>
      <c r="CEK42" s="12"/>
      <c r="CEL42" s="12"/>
      <c r="CEM42" s="12"/>
      <c r="CEN42" s="12"/>
      <c r="CEO42" s="12"/>
      <c r="CEP42" s="12"/>
      <c r="CEQ42" s="12"/>
      <c r="CER42" s="12"/>
      <c r="CES42" s="12"/>
      <c r="CET42" s="12"/>
      <c r="CEU42" s="12"/>
      <c r="CEV42" s="12"/>
      <c r="CEW42" s="12"/>
      <c r="CEX42" s="12"/>
      <c r="CEY42" s="12"/>
      <c r="CEZ42" s="12"/>
      <c r="CFA42" s="12"/>
      <c r="CFB42" s="12"/>
      <c r="CFC42" s="12"/>
      <c r="CFD42" s="12"/>
      <c r="CFE42" s="12"/>
      <c r="CFF42" s="12"/>
      <c r="CFG42" s="12"/>
      <c r="CFH42" s="12"/>
      <c r="CFI42" s="12"/>
      <c r="CFJ42" s="12"/>
      <c r="CFK42" s="12"/>
      <c r="CFL42" s="12"/>
      <c r="CFM42" s="12"/>
      <c r="CFN42" s="12"/>
      <c r="CFO42" s="12"/>
      <c r="CFP42" s="12"/>
      <c r="CFQ42" s="12"/>
      <c r="CFR42" s="12"/>
      <c r="CFS42" s="12"/>
      <c r="CFT42" s="12"/>
      <c r="CFU42" s="12"/>
      <c r="CFV42" s="12"/>
      <c r="CFW42" s="12"/>
      <c r="CFX42" s="12"/>
      <c r="CFY42" s="12"/>
      <c r="CFZ42" s="12"/>
      <c r="CGA42" s="12"/>
      <c r="CGB42" s="12"/>
      <c r="CGC42" s="12"/>
      <c r="CGD42" s="12"/>
      <c r="CGE42" s="12"/>
      <c r="CGF42" s="12"/>
      <c r="CGG42" s="12"/>
      <c r="CGH42" s="12"/>
      <c r="CGI42" s="12"/>
      <c r="CGJ42" s="12"/>
      <c r="CGK42" s="12"/>
      <c r="CGL42" s="12"/>
      <c r="CGM42" s="12"/>
      <c r="CGN42" s="12"/>
      <c r="CGO42" s="12"/>
      <c r="CGP42" s="12"/>
      <c r="CGQ42" s="12"/>
      <c r="CGR42" s="12"/>
      <c r="CGS42" s="12"/>
      <c r="CGT42" s="12"/>
      <c r="CGU42" s="12"/>
      <c r="CGV42" s="12"/>
      <c r="CGW42" s="12"/>
      <c r="CGX42" s="12"/>
      <c r="CGY42" s="12"/>
      <c r="CGZ42" s="12"/>
      <c r="CHA42" s="12"/>
      <c r="CHB42" s="12"/>
      <c r="CHC42" s="12"/>
      <c r="CHD42" s="12"/>
      <c r="CHE42" s="12"/>
      <c r="CHF42" s="12"/>
      <c r="CHG42" s="12"/>
      <c r="CHH42" s="12"/>
      <c r="CHI42" s="12"/>
      <c r="CHJ42" s="12"/>
      <c r="CHK42" s="12"/>
      <c r="CHL42" s="12"/>
      <c r="CHM42" s="12"/>
      <c r="CHN42" s="12"/>
      <c r="CHO42" s="12"/>
      <c r="CHP42" s="12"/>
      <c r="CHQ42" s="12"/>
      <c r="CHR42" s="12"/>
      <c r="CHS42" s="12"/>
      <c r="CHT42" s="12"/>
      <c r="CHU42" s="12"/>
      <c r="CHV42" s="12"/>
      <c r="CHW42" s="12"/>
      <c r="CHX42" s="12"/>
      <c r="CHY42" s="12"/>
      <c r="CHZ42" s="12"/>
      <c r="CIA42" s="12"/>
      <c r="CIB42" s="12"/>
      <c r="CIC42" s="12"/>
      <c r="CID42" s="12"/>
      <c r="CIE42" s="12"/>
      <c r="CIF42" s="12"/>
      <c r="CIG42" s="12"/>
      <c r="CIH42" s="12"/>
      <c r="CII42" s="12"/>
      <c r="CIJ42" s="12"/>
      <c r="CIK42" s="12"/>
      <c r="CIL42" s="12"/>
      <c r="CIM42" s="12"/>
      <c r="CIN42" s="12"/>
      <c r="CIO42" s="12"/>
      <c r="CIP42" s="12"/>
      <c r="CIQ42" s="12"/>
      <c r="CIR42" s="12"/>
      <c r="CIS42" s="12"/>
      <c r="CIT42" s="12"/>
      <c r="CIU42" s="12"/>
      <c r="CIV42" s="12"/>
      <c r="CIW42" s="12"/>
      <c r="CIX42" s="12"/>
      <c r="CIY42" s="12"/>
      <c r="CIZ42" s="12"/>
      <c r="CJA42" s="12"/>
      <c r="CJB42" s="12"/>
      <c r="CJC42" s="12"/>
      <c r="CJD42" s="12"/>
      <c r="CJE42" s="12"/>
      <c r="CJF42" s="12"/>
      <c r="CJG42" s="12"/>
      <c r="CJH42" s="12"/>
      <c r="CJI42" s="12"/>
      <c r="CJJ42" s="12"/>
      <c r="CJK42" s="12"/>
      <c r="CJL42" s="12"/>
      <c r="CJM42" s="12"/>
      <c r="CJN42" s="12"/>
      <c r="CJO42" s="12"/>
      <c r="CJP42" s="12"/>
      <c r="CJQ42" s="12"/>
      <c r="CJR42" s="12"/>
      <c r="CJS42" s="12"/>
      <c r="CJT42" s="12"/>
      <c r="CJU42" s="12"/>
      <c r="CJV42" s="12"/>
      <c r="CJW42" s="12"/>
      <c r="CJX42" s="12"/>
      <c r="CJY42" s="12"/>
      <c r="CJZ42" s="12"/>
      <c r="CKA42" s="12"/>
      <c r="CKB42" s="12"/>
      <c r="CKC42" s="12"/>
      <c r="CKD42" s="12"/>
      <c r="CKE42" s="12"/>
      <c r="CKF42" s="12"/>
      <c r="CKG42" s="12"/>
      <c r="CKH42" s="12"/>
      <c r="CKI42" s="12"/>
      <c r="CKJ42" s="12"/>
      <c r="CKK42" s="12"/>
      <c r="CKL42" s="12"/>
      <c r="CKM42" s="12"/>
      <c r="CKN42" s="12"/>
      <c r="CKO42" s="12"/>
      <c r="CKP42" s="12"/>
      <c r="CKQ42" s="12"/>
      <c r="CKR42" s="12"/>
      <c r="CKS42" s="12"/>
      <c r="CKT42" s="12"/>
      <c r="CKU42" s="12"/>
      <c r="CKV42" s="12"/>
      <c r="CKW42" s="12"/>
      <c r="CKX42" s="12"/>
      <c r="CKY42" s="12"/>
      <c r="CKZ42" s="12"/>
      <c r="CLA42" s="12"/>
      <c r="CLB42" s="12"/>
      <c r="CLC42" s="12"/>
      <c r="CLD42" s="12"/>
      <c r="CLE42" s="12"/>
      <c r="CLF42" s="12"/>
      <c r="CLG42" s="12"/>
      <c r="CLH42" s="12"/>
      <c r="CLI42" s="12"/>
      <c r="CLJ42" s="12"/>
      <c r="CLK42" s="12"/>
      <c r="CLL42" s="12"/>
      <c r="CLM42" s="12"/>
      <c r="CLN42" s="12"/>
      <c r="CLO42" s="12"/>
      <c r="CLP42" s="12"/>
      <c r="CLQ42" s="12"/>
      <c r="CLR42" s="12"/>
      <c r="CLS42" s="12"/>
      <c r="CLT42" s="12"/>
      <c r="CLU42" s="12"/>
      <c r="CLV42" s="12"/>
      <c r="CLW42" s="12"/>
      <c r="CLX42" s="12"/>
      <c r="CLY42" s="12"/>
      <c r="CLZ42" s="12"/>
      <c r="CMA42" s="12"/>
      <c r="CMB42" s="12"/>
      <c r="CMC42" s="12"/>
      <c r="CMD42" s="12"/>
      <c r="CME42" s="12"/>
      <c r="CMF42" s="12"/>
      <c r="CMG42" s="12"/>
      <c r="CMH42" s="12"/>
      <c r="CMI42" s="12"/>
      <c r="CMJ42" s="12"/>
      <c r="CMK42" s="12"/>
      <c r="CML42" s="12"/>
      <c r="CMM42" s="12"/>
      <c r="CMN42" s="12"/>
      <c r="CMO42" s="12"/>
      <c r="CMP42" s="12"/>
      <c r="CMQ42" s="12"/>
      <c r="CMR42" s="12"/>
      <c r="CMS42" s="12"/>
      <c r="CMT42" s="12"/>
      <c r="CMU42" s="12"/>
      <c r="CMV42" s="12"/>
      <c r="CMW42" s="12"/>
      <c r="CMX42" s="12"/>
      <c r="CMY42" s="12"/>
      <c r="CMZ42" s="12"/>
      <c r="CNA42" s="12"/>
      <c r="CNB42" s="12"/>
      <c r="CNC42" s="12"/>
      <c r="CND42" s="12"/>
      <c r="CNE42" s="12"/>
      <c r="CNF42" s="12"/>
      <c r="CNG42" s="12"/>
      <c r="CNH42" s="12"/>
      <c r="CNI42" s="12"/>
      <c r="CNJ42" s="12"/>
      <c r="CNK42" s="12"/>
      <c r="CNL42" s="12"/>
      <c r="CNM42" s="12"/>
      <c r="CNN42" s="12"/>
      <c r="CNO42" s="12"/>
      <c r="CNP42" s="12"/>
      <c r="CNQ42" s="12"/>
      <c r="CNR42" s="12"/>
      <c r="CNS42" s="12"/>
      <c r="CNT42" s="12"/>
      <c r="CNU42" s="12"/>
      <c r="CNV42" s="12"/>
      <c r="CNW42" s="12"/>
      <c r="CNX42" s="12"/>
      <c r="CNY42" s="12"/>
      <c r="CNZ42" s="12"/>
      <c r="COA42" s="12"/>
      <c r="COB42" s="12"/>
      <c r="COC42" s="12"/>
      <c r="COD42" s="12"/>
      <c r="COE42" s="12"/>
      <c r="COF42" s="12"/>
      <c r="COG42" s="12"/>
      <c r="COH42" s="12"/>
      <c r="COI42" s="12"/>
      <c r="COJ42" s="12"/>
      <c r="COK42" s="12"/>
      <c r="COL42" s="12"/>
      <c r="COM42" s="12"/>
      <c r="CON42" s="12"/>
      <c r="COO42" s="12"/>
      <c r="COP42" s="12"/>
      <c r="COQ42" s="12"/>
      <c r="COR42" s="12"/>
      <c r="COS42" s="12"/>
      <c r="COT42" s="12"/>
      <c r="COU42" s="12"/>
      <c r="COV42" s="12"/>
      <c r="COW42" s="12"/>
      <c r="COX42" s="12"/>
      <c r="COY42" s="12"/>
      <c r="COZ42" s="12"/>
      <c r="CPA42" s="12"/>
      <c r="CPB42" s="12"/>
      <c r="CPC42" s="12"/>
      <c r="CPD42" s="12"/>
      <c r="CPE42" s="12"/>
      <c r="CPF42" s="12"/>
      <c r="CPG42" s="12"/>
      <c r="CPH42" s="12"/>
      <c r="CPI42" s="12"/>
      <c r="CPJ42" s="12"/>
      <c r="CPK42" s="12"/>
      <c r="CPL42" s="12"/>
      <c r="CPM42" s="12"/>
      <c r="CPN42" s="12"/>
      <c r="CPO42" s="12"/>
      <c r="CPP42" s="12"/>
      <c r="CPQ42" s="12"/>
      <c r="CPR42" s="12"/>
      <c r="CPS42" s="12"/>
      <c r="CPT42" s="12"/>
      <c r="CPU42" s="12"/>
      <c r="CPV42" s="12"/>
      <c r="CPW42" s="12"/>
      <c r="CPX42" s="12"/>
      <c r="CPY42" s="12"/>
      <c r="CPZ42" s="12"/>
      <c r="CQA42" s="12"/>
      <c r="CQB42" s="12"/>
      <c r="CQC42" s="12"/>
      <c r="CQD42" s="12"/>
      <c r="CQE42" s="12"/>
      <c r="CQF42" s="12"/>
      <c r="CQG42" s="12"/>
      <c r="CQH42" s="12"/>
      <c r="CQI42" s="12"/>
      <c r="CQJ42" s="12"/>
      <c r="CQK42" s="12"/>
      <c r="CQL42" s="12"/>
      <c r="CQM42" s="12"/>
      <c r="CQN42" s="12"/>
      <c r="CQO42" s="12"/>
      <c r="CQP42" s="12"/>
      <c r="CQQ42" s="12"/>
      <c r="CQR42" s="12"/>
      <c r="CQS42" s="12"/>
      <c r="CQT42" s="12"/>
      <c r="CQU42" s="12"/>
      <c r="CQV42" s="12"/>
      <c r="CQW42" s="12"/>
      <c r="CQX42" s="12"/>
      <c r="CQY42" s="12"/>
      <c r="CQZ42" s="12"/>
      <c r="CRA42" s="12"/>
      <c r="CRB42" s="12"/>
      <c r="CRC42" s="12"/>
      <c r="CRD42" s="12"/>
      <c r="CRE42" s="12"/>
      <c r="CRF42" s="12"/>
      <c r="CRG42" s="12"/>
      <c r="CRH42" s="12"/>
      <c r="CRI42" s="12"/>
      <c r="CRJ42" s="12"/>
      <c r="CRK42" s="12"/>
      <c r="CRL42" s="12"/>
      <c r="CRM42" s="12"/>
      <c r="CRN42" s="12"/>
      <c r="CRO42" s="12"/>
      <c r="CRP42" s="12"/>
      <c r="CRQ42" s="12"/>
      <c r="CRR42" s="12"/>
      <c r="CRS42" s="12"/>
      <c r="CRT42" s="12"/>
      <c r="CRU42" s="12"/>
      <c r="CRV42" s="12"/>
      <c r="CRW42" s="12"/>
      <c r="CRX42" s="12"/>
      <c r="CRY42" s="12"/>
      <c r="CRZ42" s="12"/>
      <c r="CSA42" s="12"/>
      <c r="CSB42" s="12"/>
      <c r="CSC42" s="12"/>
      <c r="CSD42" s="12"/>
      <c r="CSE42" s="12"/>
      <c r="CSF42" s="12"/>
      <c r="CSG42" s="12"/>
      <c r="CSH42" s="12"/>
      <c r="CSI42" s="12"/>
      <c r="CSJ42" s="12"/>
      <c r="CSK42" s="12"/>
      <c r="CSL42" s="12"/>
      <c r="CSM42" s="12"/>
      <c r="CSN42" s="12"/>
      <c r="CSO42" s="12"/>
      <c r="CSP42" s="12"/>
      <c r="CSQ42" s="12"/>
      <c r="CSR42" s="12"/>
      <c r="CSS42" s="12"/>
      <c r="CST42" s="12"/>
      <c r="CSU42" s="12"/>
      <c r="CSV42" s="12"/>
      <c r="CSW42" s="12"/>
      <c r="CSX42" s="12"/>
      <c r="CSY42" s="12"/>
      <c r="CSZ42" s="12"/>
      <c r="CTA42" s="12"/>
      <c r="CTB42" s="12"/>
      <c r="CTC42" s="12"/>
      <c r="CTD42" s="12"/>
      <c r="CTE42" s="12"/>
      <c r="CTF42" s="12"/>
      <c r="CTG42" s="12"/>
      <c r="CTH42" s="12"/>
      <c r="CTI42" s="12"/>
      <c r="CTJ42" s="12"/>
      <c r="CTK42" s="12"/>
      <c r="CTL42" s="12"/>
      <c r="CTM42" s="12"/>
      <c r="CTN42" s="12"/>
      <c r="CTO42" s="12"/>
      <c r="CTP42" s="12"/>
      <c r="CTQ42" s="12"/>
      <c r="CTR42" s="12"/>
      <c r="CTS42" s="12"/>
      <c r="CTT42" s="12"/>
      <c r="CTU42" s="12"/>
      <c r="CTV42" s="12"/>
      <c r="CTW42" s="12"/>
      <c r="CTX42" s="12"/>
      <c r="CTY42" s="12"/>
      <c r="CTZ42" s="12"/>
      <c r="CUA42" s="12"/>
      <c r="CUB42" s="12"/>
      <c r="CUC42" s="12"/>
      <c r="CUD42" s="12"/>
      <c r="CUE42" s="12"/>
      <c r="CUF42" s="12"/>
      <c r="CUG42" s="12"/>
      <c r="CUH42" s="12"/>
      <c r="CUI42" s="12"/>
      <c r="CUJ42" s="12"/>
      <c r="CUK42" s="12"/>
      <c r="CUL42" s="12"/>
      <c r="CUM42" s="12"/>
      <c r="CUN42" s="12"/>
      <c r="CUO42" s="12"/>
      <c r="CUP42" s="12"/>
      <c r="CUQ42" s="12"/>
      <c r="CUR42" s="12"/>
      <c r="CUS42" s="12"/>
      <c r="CUT42" s="12"/>
      <c r="CUU42" s="12"/>
      <c r="CUV42" s="12"/>
      <c r="CUW42" s="12"/>
      <c r="CUX42" s="12"/>
      <c r="CUY42" s="12"/>
      <c r="CUZ42" s="12"/>
      <c r="CVA42" s="12"/>
      <c r="CVB42" s="12"/>
      <c r="CVC42" s="12"/>
      <c r="CVD42" s="12"/>
      <c r="CVE42" s="12"/>
      <c r="CVF42" s="12"/>
      <c r="CVG42" s="12"/>
      <c r="CVH42" s="12"/>
      <c r="CVI42" s="12"/>
      <c r="CVJ42" s="12"/>
      <c r="CVK42" s="12"/>
      <c r="CVL42" s="12"/>
      <c r="CVM42" s="12"/>
      <c r="CVN42" s="12"/>
      <c r="CVO42" s="12"/>
      <c r="CVP42" s="12"/>
      <c r="CVQ42" s="12"/>
      <c r="CVR42" s="12"/>
      <c r="CVS42" s="12"/>
      <c r="CVT42" s="12"/>
      <c r="CVU42" s="12"/>
      <c r="CVV42" s="12"/>
      <c r="CVW42" s="12"/>
      <c r="CVX42" s="12"/>
      <c r="CVY42" s="12"/>
      <c r="CVZ42" s="12"/>
      <c r="CWA42" s="12"/>
      <c r="CWB42" s="12"/>
      <c r="CWC42" s="12"/>
      <c r="CWD42" s="12"/>
      <c r="CWE42" s="12"/>
      <c r="CWF42" s="12"/>
      <c r="CWG42" s="12"/>
      <c r="CWH42" s="12"/>
      <c r="CWI42" s="12"/>
      <c r="CWJ42" s="12"/>
      <c r="CWK42" s="12"/>
      <c r="CWL42" s="12"/>
      <c r="CWM42" s="12"/>
      <c r="CWN42" s="12"/>
      <c r="CWO42" s="12"/>
      <c r="CWP42" s="12"/>
      <c r="CWQ42" s="12"/>
      <c r="CWR42" s="12"/>
      <c r="CWS42" s="12"/>
      <c r="CWT42" s="12"/>
      <c r="CWU42" s="12"/>
      <c r="CWV42" s="12"/>
      <c r="CWW42" s="12"/>
      <c r="CWX42" s="12"/>
      <c r="CWY42" s="12"/>
      <c r="CWZ42" s="12"/>
      <c r="CXA42" s="12"/>
      <c r="CXB42" s="12"/>
      <c r="CXC42" s="12"/>
      <c r="CXD42" s="12"/>
      <c r="CXE42" s="12"/>
      <c r="CXF42" s="12"/>
      <c r="CXG42" s="12"/>
      <c r="CXH42" s="12"/>
      <c r="CXI42" s="12"/>
      <c r="CXJ42" s="12"/>
      <c r="CXK42" s="12"/>
      <c r="CXL42" s="12"/>
      <c r="CXM42" s="12"/>
      <c r="CXN42" s="12"/>
      <c r="CXO42" s="12"/>
      <c r="CXP42" s="12"/>
      <c r="CXQ42" s="12"/>
      <c r="CXR42" s="12"/>
      <c r="CXS42" s="12"/>
      <c r="CXT42" s="12"/>
      <c r="CXU42" s="12"/>
      <c r="CXV42" s="12"/>
      <c r="CXW42" s="12"/>
      <c r="CXX42" s="12"/>
      <c r="CXY42" s="12"/>
      <c r="CXZ42" s="12"/>
      <c r="CYA42" s="12"/>
      <c r="CYB42" s="12"/>
      <c r="CYC42" s="12"/>
      <c r="CYD42" s="12"/>
      <c r="CYE42" s="12"/>
      <c r="CYF42" s="12"/>
      <c r="CYG42" s="12"/>
      <c r="CYH42" s="12"/>
      <c r="CYI42" s="12"/>
      <c r="CYJ42" s="12"/>
      <c r="CYK42" s="12"/>
      <c r="CYL42" s="12"/>
      <c r="CYM42" s="12"/>
      <c r="CYN42" s="12"/>
      <c r="CYO42" s="12"/>
      <c r="CYP42" s="12"/>
      <c r="CYQ42" s="12"/>
      <c r="CYR42" s="12"/>
      <c r="CYS42" s="12"/>
      <c r="CYT42" s="12"/>
      <c r="CYU42" s="12"/>
      <c r="CYV42" s="12"/>
      <c r="CYW42" s="12"/>
      <c r="CYX42" s="12"/>
      <c r="CYY42" s="12"/>
      <c r="CYZ42" s="12"/>
      <c r="CZA42" s="12"/>
      <c r="CZB42" s="12"/>
      <c r="CZC42" s="12"/>
      <c r="CZD42" s="12"/>
      <c r="CZE42" s="12"/>
      <c r="CZF42" s="12"/>
      <c r="CZG42" s="12"/>
      <c r="CZH42" s="12"/>
      <c r="CZI42" s="12"/>
      <c r="CZJ42" s="12"/>
      <c r="CZK42" s="12"/>
      <c r="CZL42" s="12"/>
      <c r="CZM42" s="12"/>
      <c r="CZN42" s="12"/>
      <c r="CZO42" s="12"/>
      <c r="CZP42" s="12"/>
      <c r="CZQ42" s="12"/>
      <c r="CZR42" s="12"/>
      <c r="CZS42" s="12"/>
      <c r="CZT42" s="12"/>
      <c r="CZU42" s="12"/>
      <c r="CZV42" s="12"/>
      <c r="CZW42" s="12"/>
      <c r="CZX42" s="12"/>
      <c r="CZY42" s="12"/>
      <c r="CZZ42" s="12"/>
      <c r="DAA42" s="12"/>
      <c r="DAB42" s="12"/>
      <c r="DAC42" s="12"/>
      <c r="DAD42" s="12"/>
      <c r="DAE42" s="12"/>
      <c r="DAF42" s="12"/>
      <c r="DAG42" s="12"/>
      <c r="DAH42" s="12"/>
      <c r="DAI42" s="12"/>
      <c r="DAJ42" s="12"/>
      <c r="DAK42" s="12"/>
      <c r="DAL42" s="12"/>
      <c r="DAM42" s="12"/>
      <c r="DAN42" s="12"/>
      <c r="DAO42" s="12"/>
      <c r="DAP42" s="12"/>
      <c r="DAQ42" s="12"/>
      <c r="DAR42" s="12"/>
      <c r="DAS42" s="12"/>
      <c r="DAT42" s="12"/>
      <c r="DAU42" s="12"/>
      <c r="DAV42" s="12"/>
      <c r="DAW42" s="12"/>
      <c r="DAX42" s="12"/>
      <c r="DAY42" s="12"/>
      <c r="DAZ42" s="12"/>
      <c r="DBA42" s="12"/>
      <c r="DBB42" s="12"/>
      <c r="DBC42" s="12"/>
      <c r="DBD42" s="12"/>
      <c r="DBE42" s="12"/>
      <c r="DBF42" s="12"/>
      <c r="DBG42" s="12"/>
      <c r="DBH42" s="12"/>
      <c r="DBI42" s="12"/>
      <c r="DBJ42" s="12"/>
      <c r="DBK42" s="12"/>
      <c r="DBL42" s="12"/>
      <c r="DBM42" s="12"/>
    </row>
    <row r="43" spans="1:2769" s="11" customFormat="1" ht="227" customHeight="1">
      <c r="A43" s="80" t="s">
        <v>114</v>
      </c>
      <c r="B43" s="89" t="s">
        <v>399</v>
      </c>
      <c r="C43" s="80" t="s">
        <v>48</v>
      </c>
      <c r="D43" s="80" t="s">
        <v>1201</v>
      </c>
      <c r="E43" s="80" t="s">
        <v>1584</v>
      </c>
      <c r="F43" s="80" t="s">
        <v>102</v>
      </c>
      <c r="G43" s="80" t="s">
        <v>171</v>
      </c>
      <c r="H43" s="80" t="s">
        <v>1301</v>
      </c>
      <c r="I43" s="80" t="s">
        <v>199</v>
      </c>
      <c r="J43" s="80" t="s">
        <v>199</v>
      </c>
      <c r="K43" s="80" t="s">
        <v>77</v>
      </c>
      <c r="L43" s="80" t="s">
        <v>83</v>
      </c>
      <c r="M43" s="90">
        <v>42474</v>
      </c>
      <c r="N43" s="80" t="s">
        <v>95</v>
      </c>
      <c r="O43" s="80">
        <v>-25.5715</v>
      </c>
      <c r="P43" s="80">
        <v>30.660399999999999</v>
      </c>
      <c r="Q43" s="80" t="s">
        <v>1981</v>
      </c>
      <c r="R43" s="80" t="s">
        <v>199</v>
      </c>
      <c r="S43" s="80" t="s">
        <v>80</v>
      </c>
      <c r="T43" s="80" t="s">
        <v>136</v>
      </c>
      <c r="U43" s="80" t="s">
        <v>38</v>
      </c>
      <c r="V43" s="80" t="s">
        <v>127</v>
      </c>
      <c r="W43" s="80" t="s">
        <v>44</v>
      </c>
      <c r="X43" s="80" t="s">
        <v>82</v>
      </c>
      <c r="Y43" s="80" t="s">
        <v>199</v>
      </c>
      <c r="Z43" s="80" t="s">
        <v>199</v>
      </c>
      <c r="AA43" s="89" t="s">
        <v>157</v>
      </c>
      <c r="AB43" s="89" t="s">
        <v>307</v>
      </c>
      <c r="AC43" s="80" t="s">
        <v>1450</v>
      </c>
      <c r="AD43" s="80" t="s">
        <v>36</v>
      </c>
      <c r="AE43" s="80" t="s">
        <v>199</v>
      </c>
      <c r="AF43" s="80" t="s">
        <v>199</v>
      </c>
      <c r="AG43" s="80" t="s">
        <v>199</v>
      </c>
      <c r="AH43" s="80" t="s">
        <v>199</v>
      </c>
      <c r="AI43" s="80" t="s">
        <v>199</v>
      </c>
      <c r="AJ43" s="80" t="s">
        <v>199</v>
      </c>
      <c r="AK43" s="80" t="s">
        <v>199</v>
      </c>
      <c r="AL43" s="80" t="s">
        <v>77</v>
      </c>
      <c r="AM43" s="80"/>
      <c r="AN43" s="80" t="s">
        <v>22</v>
      </c>
      <c r="AO43" s="80" t="s">
        <v>83</v>
      </c>
      <c r="AP43" s="80" t="s">
        <v>1460</v>
      </c>
      <c r="AQ43" s="80" t="s">
        <v>46</v>
      </c>
      <c r="AR43" s="80" t="s">
        <v>199</v>
      </c>
      <c r="AS43" s="80" t="s">
        <v>199</v>
      </c>
      <c r="AT43" s="90" t="s">
        <v>199</v>
      </c>
      <c r="AU43" s="80" t="s">
        <v>101</v>
      </c>
      <c r="AV43" s="80" t="s">
        <v>2117</v>
      </c>
      <c r="AW43" s="95" t="s">
        <v>1645</v>
      </c>
      <c r="AX43" s="80" t="s">
        <v>105</v>
      </c>
      <c r="AY43" s="80" t="s">
        <v>138</v>
      </c>
      <c r="AZ43" s="80" t="s">
        <v>546</v>
      </c>
      <c r="BA43" s="80"/>
      <c r="BB43" s="80" t="s">
        <v>94</v>
      </c>
      <c r="BC43" s="94">
        <v>42474</v>
      </c>
      <c r="BD43" s="12"/>
      <c r="BE43" s="12"/>
      <c r="BF43" s="12"/>
      <c r="BG43" s="12"/>
      <c r="BH43" s="12"/>
      <c r="BI43" s="12"/>
      <c r="BJ43" s="12"/>
      <c r="BK43" s="12"/>
      <c r="BL43" s="12"/>
      <c r="BM43" s="12"/>
      <c r="BN43" s="12"/>
      <c r="BO43" s="12"/>
      <c r="BP43" s="12"/>
      <c r="BQ43" s="12"/>
      <c r="BR43" s="12"/>
      <c r="BS43" s="12"/>
      <c r="BT43" s="12"/>
      <c r="BU43" s="12"/>
      <c r="BV43" s="12"/>
      <c r="BW43" s="12"/>
      <c r="BX43" s="12"/>
      <c r="BY43" s="12"/>
      <c r="BZ43" s="12"/>
      <c r="CA43" s="12"/>
      <c r="CB43" s="12"/>
      <c r="CC43" s="12"/>
      <c r="CD43" s="12"/>
      <c r="CE43" s="12"/>
      <c r="CF43" s="12"/>
      <c r="CG43" s="12"/>
      <c r="CH43" s="12"/>
      <c r="CI43" s="12"/>
      <c r="CJ43" s="12"/>
      <c r="CK43" s="12"/>
      <c r="CL43" s="12"/>
      <c r="CM43" s="12"/>
      <c r="CN43" s="12"/>
      <c r="CO43" s="12"/>
      <c r="CP43" s="12"/>
      <c r="CQ43" s="12"/>
      <c r="CR43" s="12"/>
      <c r="CS43" s="12"/>
      <c r="CT43" s="12"/>
      <c r="CU43" s="12"/>
      <c r="CV43" s="12"/>
      <c r="CW43" s="12"/>
      <c r="CX43" s="12"/>
      <c r="CY43" s="12"/>
      <c r="CZ43" s="12"/>
      <c r="DA43" s="12"/>
      <c r="DB43" s="12"/>
      <c r="DC43" s="12"/>
      <c r="DD43" s="12"/>
      <c r="DE43" s="12"/>
      <c r="DF43" s="12"/>
      <c r="DG43" s="12"/>
      <c r="DH43" s="12"/>
      <c r="DI43" s="12"/>
      <c r="DJ43" s="12"/>
      <c r="DK43" s="12"/>
      <c r="DL43" s="12"/>
      <c r="DM43" s="12"/>
      <c r="DN43" s="12"/>
      <c r="DO43" s="12"/>
      <c r="DP43" s="12"/>
      <c r="DQ43" s="12"/>
      <c r="DR43" s="12"/>
      <c r="DS43" s="12"/>
      <c r="DT43" s="12"/>
      <c r="DU43" s="12"/>
      <c r="DV43" s="12"/>
      <c r="DW43" s="12"/>
      <c r="DX43" s="12"/>
      <c r="DY43" s="12"/>
      <c r="DZ43" s="12"/>
      <c r="EA43" s="12"/>
      <c r="EB43" s="12"/>
      <c r="EC43" s="12"/>
      <c r="ED43" s="12"/>
      <c r="EE43" s="12"/>
      <c r="EF43" s="12"/>
      <c r="EG43" s="12"/>
      <c r="EH43" s="12"/>
      <c r="EI43" s="12"/>
      <c r="EJ43" s="12"/>
      <c r="EK43" s="12"/>
      <c r="EL43" s="12"/>
      <c r="EM43" s="12"/>
      <c r="EN43" s="12"/>
      <c r="EO43" s="12"/>
      <c r="EP43" s="12"/>
      <c r="EQ43" s="12"/>
      <c r="ER43" s="12"/>
      <c r="ES43" s="12"/>
      <c r="ET43" s="12"/>
      <c r="EU43" s="12"/>
      <c r="EV43" s="12"/>
      <c r="EW43" s="12"/>
      <c r="EX43" s="12"/>
      <c r="EY43" s="12"/>
      <c r="EZ43" s="12"/>
      <c r="FA43" s="12"/>
      <c r="FB43" s="12"/>
      <c r="FC43" s="12"/>
      <c r="FD43" s="12"/>
      <c r="FE43" s="12"/>
      <c r="FF43" s="12"/>
      <c r="FG43" s="12"/>
      <c r="FH43" s="12"/>
      <c r="FI43" s="12"/>
      <c r="FJ43" s="12"/>
      <c r="FK43" s="12"/>
      <c r="FL43" s="12"/>
      <c r="FM43" s="12"/>
      <c r="FN43" s="12"/>
      <c r="FO43" s="12"/>
      <c r="FP43" s="12"/>
      <c r="FQ43" s="12"/>
      <c r="FR43" s="12"/>
      <c r="FS43" s="12"/>
      <c r="FT43" s="12"/>
      <c r="FU43" s="12"/>
      <c r="FV43" s="12"/>
      <c r="FW43" s="12"/>
      <c r="FX43" s="12"/>
      <c r="FY43" s="12"/>
      <c r="FZ43" s="12"/>
      <c r="GA43" s="12"/>
      <c r="GB43" s="12"/>
      <c r="GC43" s="12"/>
      <c r="GD43" s="12"/>
      <c r="GE43" s="12"/>
      <c r="GF43" s="12"/>
      <c r="GG43" s="12"/>
      <c r="GH43" s="12"/>
      <c r="GI43" s="12"/>
      <c r="GJ43" s="12"/>
      <c r="GK43" s="12"/>
      <c r="GL43" s="12"/>
      <c r="GM43" s="12"/>
      <c r="GN43" s="12"/>
      <c r="GO43" s="12"/>
      <c r="GP43" s="12"/>
      <c r="GQ43" s="12"/>
      <c r="GR43" s="12"/>
      <c r="GS43" s="12"/>
      <c r="GT43" s="12"/>
      <c r="GU43" s="12"/>
      <c r="GV43" s="12"/>
      <c r="GW43" s="12"/>
      <c r="GX43" s="12"/>
      <c r="GY43" s="12"/>
      <c r="GZ43" s="12"/>
      <c r="HA43" s="12"/>
      <c r="HB43" s="12"/>
      <c r="HC43" s="12"/>
      <c r="HD43" s="12"/>
      <c r="HE43" s="12"/>
      <c r="HF43" s="12"/>
      <c r="HG43" s="12"/>
      <c r="HH43" s="12"/>
      <c r="HI43" s="12"/>
      <c r="HJ43" s="12"/>
      <c r="HK43" s="12"/>
      <c r="HL43" s="12"/>
      <c r="HM43" s="12"/>
      <c r="HN43" s="12"/>
      <c r="HO43" s="12"/>
      <c r="HP43" s="12"/>
      <c r="HQ43" s="12"/>
      <c r="HR43" s="12"/>
      <c r="HS43" s="12"/>
      <c r="HT43" s="12"/>
      <c r="HU43" s="12"/>
      <c r="HV43" s="12"/>
      <c r="HW43" s="12"/>
      <c r="HX43" s="12"/>
      <c r="HY43" s="12"/>
      <c r="HZ43" s="12"/>
      <c r="IA43" s="12"/>
      <c r="IB43" s="12"/>
      <c r="IC43" s="12"/>
      <c r="ID43" s="12"/>
      <c r="IE43" s="12"/>
      <c r="IF43" s="12"/>
      <c r="IG43" s="12"/>
      <c r="IH43" s="12"/>
      <c r="II43" s="12"/>
      <c r="IJ43" s="12"/>
      <c r="IK43" s="12"/>
      <c r="IL43" s="12"/>
      <c r="IM43" s="12"/>
      <c r="IN43" s="12"/>
      <c r="IO43" s="12"/>
      <c r="IP43" s="12"/>
      <c r="IQ43" s="12"/>
      <c r="IR43" s="12"/>
      <c r="IS43" s="12"/>
      <c r="IT43" s="12"/>
      <c r="IU43" s="12"/>
      <c r="IV43" s="12"/>
      <c r="IW43" s="12"/>
      <c r="IX43" s="12"/>
      <c r="IY43" s="12"/>
      <c r="IZ43" s="12"/>
      <c r="JA43" s="12"/>
      <c r="JB43" s="12"/>
      <c r="JC43" s="12"/>
      <c r="JD43" s="12"/>
      <c r="JE43" s="12"/>
      <c r="JF43" s="12"/>
      <c r="JG43" s="12"/>
      <c r="JH43" s="12"/>
      <c r="JI43" s="12"/>
      <c r="JJ43" s="12"/>
      <c r="JK43" s="12"/>
      <c r="JL43" s="12"/>
      <c r="JM43" s="12"/>
      <c r="JN43" s="12"/>
      <c r="JO43" s="12"/>
      <c r="JP43" s="12"/>
      <c r="JQ43" s="12"/>
      <c r="JR43" s="12"/>
      <c r="JS43" s="12"/>
      <c r="JT43" s="12"/>
      <c r="JU43" s="12"/>
      <c r="JV43" s="12"/>
      <c r="JW43" s="12"/>
      <c r="JX43" s="12"/>
      <c r="JY43" s="12"/>
      <c r="JZ43" s="12"/>
      <c r="KA43" s="12"/>
      <c r="KB43" s="12"/>
      <c r="KC43" s="12"/>
      <c r="KD43" s="12"/>
      <c r="KE43" s="12"/>
      <c r="KF43" s="12"/>
      <c r="KG43" s="12"/>
      <c r="KH43" s="12"/>
      <c r="KI43" s="12"/>
      <c r="KJ43" s="12"/>
      <c r="KK43" s="12"/>
      <c r="KL43" s="12"/>
      <c r="KM43" s="12"/>
      <c r="KN43" s="12"/>
      <c r="KO43" s="12"/>
      <c r="KP43" s="12"/>
      <c r="KQ43" s="12"/>
      <c r="KR43" s="12"/>
      <c r="KS43" s="12"/>
      <c r="KT43" s="12"/>
      <c r="KU43" s="12"/>
      <c r="KV43" s="12"/>
      <c r="KW43" s="12"/>
      <c r="KX43" s="12"/>
      <c r="KY43" s="12"/>
      <c r="KZ43" s="12"/>
      <c r="LA43" s="12"/>
      <c r="LB43" s="12"/>
      <c r="LC43" s="12"/>
      <c r="LD43" s="12"/>
      <c r="LE43" s="12"/>
      <c r="LF43" s="12"/>
      <c r="LG43" s="12"/>
      <c r="LH43" s="12"/>
      <c r="LI43" s="12"/>
      <c r="LJ43" s="12"/>
      <c r="LK43" s="12"/>
      <c r="LL43" s="12"/>
      <c r="LM43" s="12"/>
      <c r="LN43" s="12"/>
      <c r="LO43" s="12"/>
      <c r="LP43" s="12"/>
      <c r="LQ43" s="12"/>
      <c r="LR43" s="12"/>
      <c r="LS43" s="12"/>
      <c r="LT43" s="12"/>
      <c r="LU43" s="12"/>
      <c r="LV43" s="12"/>
      <c r="LW43" s="12"/>
      <c r="LX43" s="12"/>
      <c r="LY43" s="12"/>
      <c r="LZ43" s="12"/>
      <c r="MA43" s="12"/>
      <c r="MB43" s="12"/>
      <c r="MC43" s="12"/>
      <c r="MD43" s="12"/>
      <c r="ME43" s="12"/>
      <c r="MF43" s="12"/>
      <c r="MG43" s="12"/>
      <c r="MH43" s="12"/>
      <c r="MI43" s="12"/>
      <c r="MJ43" s="12"/>
      <c r="MK43" s="12"/>
      <c r="ML43" s="12"/>
      <c r="MM43" s="12"/>
      <c r="MN43" s="12"/>
      <c r="MO43" s="12"/>
      <c r="MP43" s="12"/>
      <c r="MQ43" s="12"/>
      <c r="MR43" s="12"/>
      <c r="MS43" s="12"/>
      <c r="MT43" s="12"/>
      <c r="MU43" s="12"/>
      <c r="MV43" s="12"/>
      <c r="MW43" s="12"/>
      <c r="MX43" s="12"/>
      <c r="MY43" s="12"/>
      <c r="MZ43" s="12"/>
      <c r="NA43" s="12"/>
      <c r="NB43" s="12"/>
      <c r="NC43" s="12"/>
      <c r="ND43" s="12"/>
      <c r="NE43" s="12"/>
      <c r="NF43" s="12"/>
      <c r="NG43" s="12"/>
      <c r="NH43" s="12"/>
      <c r="NI43" s="12"/>
      <c r="NJ43" s="12"/>
      <c r="NK43" s="12"/>
      <c r="NL43" s="12"/>
      <c r="NM43" s="12"/>
      <c r="NN43" s="12"/>
      <c r="NO43" s="12"/>
      <c r="NP43" s="12"/>
      <c r="NQ43" s="12"/>
      <c r="NR43" s="12"/>
      <c r="NS43" s="12"/>
      <c r="NT43" s="12"/>
      <c r="NU43" s="12"/>
      <c r="NV43" s="12"/>
      <c r="NW43" s="12"/>
      <c r="NX43" s="12"/>
      <c r="NY43" s="12"/>
      <c r="NZ43" s="12"/>
      <c r="OA43" s="12"/>
      <c r="OB43" s="12"/>
      <c r="OC43" s="12"/>
      <c r="OD43" s="12"/>
      <c r="OE43" s="12"/>
      <c r="OF43" s="12"/>
      <c r="OG43" s="12"/>
      <c r="OH43" s="12"/>
      <c r="OI43" s="12"/>
      <c r="OJ43" s="12"/>
      <c r="OK43" s="12"/>
      <c r="OL43" s="12"/>
      <c r="OM43" s="12"/>
      <c r="ON43" s="12"/>
      <c r="OO43" s="12"/>
      <c r="OP43" s="12"/>
      <c r="OQ43" s="12"/>
      <c r="OR43" s="12"/>
      <c r="OS43" s="12"/>
      <c r="OT43" s="12"/>
      <c r="OU43" s="12"/>
      <c r="OV43" s="12"/>
      <c r="OW43" s="12"/>
      <c r="OX43" s="12"/>
      <c r="OY43" s="12"/>
      <c r="OZ43" s="12"/>
      <c r="PA43" s="12"/>
      <c r="PB43" s="12"/>
      <c r="PC43" s="12"/>
      <c r="PD43" s="12"/>
      <c r="PE43" s="12"/>
      <c r="PF43" s="12"/>
      <c r="PG43" s="12"/>
      <c r="PH43" s="12"/>
      <c r="PI43" s="12"/>
      <c r="PJ43" s="12"/>
      <c r="PK43" s="12"/>
      <c r="PL43" s="12"/>
      <c r="PM43" s="12"/>
      <c r="PN43" s="12"/>
      <c r="PO43" s="12"/>
      <c r="PP43" s="12"/>
      <c r="PQ43" s="12"/>
      <c r="PR43" s="12"/>
      <c r="PS43" s="12"/>
      <c r="PT43" s="12"/>
      <c r="PU43" s="12"/>
      <c r="PV43" s="12"/>
      <c r="PW43" s="12"/>
      <c r="PX43" s="12"/>
      <c r="PY43" s="12"/>
      <c r="PZ43" s="12"/>
      <c r="QA43" s="12"/>
      <c r="QB43" s="12"/>
      <c r="QC43" s="12"/>
      <c r="QD43" s="12"/>
      <c r="QE43" s="12"/>
      <c r="QF43" s="12"/>
      <c r="QG43" s="12"/>
      <c r="QH43" s="12"/>
      <c r="QI43" s="12"/>
      <c r="QJ43" s="12"/>
      <c r="QK43" s="12"/>
      <c r="QL43" s="12"/>
      <c r="QM43" s="12"/>
      <c r="QN43" s="12"/>
      <c r="QO43" s="12"/>
      <c r="QP43" s="12"/>
      <c r="QQ43" s="12"/>
      <c r="QR43" s="12"/>
      <c r="QS43" s="12"/>
      <c r="QT43" s="12"/>
      <c r="QU43" s="12"/>
      <c r="QV43" s="12"/>
      <c r="QW43" s="12"/>
      <c r="QX43" s="12"/>
      <c r="QY43" s="12"/>
      <c r="QZ43" s="12"/>
      <c r="RA43" s="12"/>
      <c r="RB43" s="12"/>
      <c r="RC43" s="12"/>
      <c r="RD43" s="12"/>
      <c r="RE43" s="12"/>
      <c r="RF43" s="12"/>
      <c r="RG43" s="12"/>
      <c r="RH43" s="12"/>
      <c r="RI43" s="12"/>
      <c r="RJ43" s="12"/>
      <c r="RK43" s="12"/>
      <c r="RL43" s="12"/>
      <c r="RM43" s="12"/>
      <c r="RN43" s="12"/>
      <c r="RO43" s="12"/>
      <c r="RP43" s="12"/>
      <c r="RQ43" s="12"/>
      <c r="RR43" s="12"/>
      <c r="RS43" s="12"/>
      <c r="RT43" s="12"/>
      <c r="RU43" s="12"/>
      <c r="RV43" s="12"/>
      <c r="RW43" s="12"/>
      <c r="RX43" s="12"/>
      <c r="RY43" s="12"/>
      <c r="RZ43" s="12"/>
      <c r="SA43" s="12"/>
      <c r="SB43" s="12"/>
      <c r="SC43" s="12"/>
      <c r="SD43" s="12"/>
      <c r="SE43" s="12"/>
      <c r="SF43" s="12"/>
      <c r="SG43" s="12"/>
      <c r="SH43" s="12"/>
      <c r="SI43" s="12"/>
      <c r="SJ43" s="12"/>
      <c r="SK43" s="12"/>
      <c r="SL43" s="12"/>
      <c r="SM43" s="12"/>
      <c r="SN43" s="12"/>
      <c r="SO43" s="12"/>
      <c r="SP43" s="12"/>
      <c r="SQ43" s="12"/>
      <c r="SR43" s="12"/>
      <c r="SS43" s="12"/>
      <c r="ST43" s="12"/>
      <c r="SU43" s="12"/>
      <c r="SV43" s="12"/>
      <c r="SW43" s="12"/>
      <c r="SX43" s="12"/>
      <c r="SY43" s="12"/>
      <c r="SZ43" s="12"/>
      <c r="TA43" s="12"/>
      <c r="TB43" s="12"/>
      <c r="TC43" s="12"/>
      <c r="TD43" s="12"/>
      <c r="TE43" s="12"/>
      <c r="TF43" s="12"/>
      <c r="TG43" s="12"/>
      <c r="TH43" s="12"/>
      <c r="TI43" s="12"/>
      <c r="TJ43" s="12"/>
      <c r="TK43" s="12"/>
      <c r="TL43" s="12"/>
      <c r="TM43" s="12"/>
      <c r="TN43" s="12"/>
      <c r="TO43" s="12"/>
      <c r="TP43" s="12"/>
      <c r="TQ43" s="12"/>
      <c r="TR43" s="12"/>
      <c r="TS43" s="12"/>
      <c r="TT43" s="12"/>
      <c r="TU43" s="12"/>
      <c r="TV43" s="12"/>
      <c r="TW43" s="12"/>
      <c r="TX43" s="12"/>
      <c r="TY43" s="12"/>
      <c r="TZ43" s="12"/>
      <c r="UA43" s="12"/>
      <c r="UB43" s="12"/>
      <c r="UC43" s="12"/>
      <c r="UD43" s="12"/>
      <c r="UE43" s="12"/>
      <c r="UF43" s="12"/>
      <c r="UG43" s="12"/>
      <c r="UH43" s="12"/>
      <c r="UI43" s="12"/>
      <c r="UJ43" s="12"/>
      <c r="UK43" s="12"/>
      <c r="UL43" s="12"/>
      <c r="UM43" s="12"/>
      <c r="UN43" s="12"/>
      <c r="UO43" s="12"/>
      <c r="UP43" s="12"/>
      <c r="UQ43" s="12"/>
      <c r="UR43" s="12"/>
      <c r="US43" s="12"/>
      <c r="UT43" s="12"/>
      <c r="UU43" s="12"/>
      <c r="UV43" s="12"/>
      <c r="UW43" s="12"/>
      <c r="UX43" s="12"/>
      <c r="UY43" s="12"/>
      <c r="UZ43" s="12"/>
      <c r="VA43" s="12"/>
      <c r="VB43" s="12"/>
      <c r="VC43" s="12"/>
      <c r="VD43" s="12"/>
      <c r="VE43" s="12"/>
      <c r="VF43" s="12"/>
      <c r="VG43" s="12"/>
      <c r="VH43" s="12"/>
      <c r="VI43" s="12"/>
      <c r="VJ43" s="12"/>
      <c r="VK43" s="12"/>
      <c r="VL43" s="12"/>
      <c r="VM43" s="12"/>
      <c r="VN43" s="12"/>
      <c r="VO43" s="12"/>
      <c r="VP43" s="12"/>
      <c r="VQ43" s="12"/>
      <c r="VR43" s="12"/>
      <c r="VS43" s="12"/>
      <c r="VT43" s="12"/>
      <c r="VU43" s="12"/>
      <c r="VV43" s="12"/>
      <c r="VW43" s="12"/>
      <c r="VX43" s="12"/>
      <c r="VY43" s="12"/>
      <c r="VZ43" s="12"/>
      <c r="WA43" s="12"/>
      <c r="WB43" s="12"/>
      <c r="WC43" s="12"/>
      <c r="WD43" s="12"/>
      <c r="WE43" s="12"/>
      <c r="WF43" s="12"/>
      <c r="WG43" s="12"/>
      <c r="WH43" s="12"/>
      <c r="WI43" s="12"/>
      <c r="WJ43" s="12"/>
      <c r="WK43" s="12"/>
      <c r="WL43" s="12"/>
      <c r="WM43" s="12"/>
      <c r="WN43" s="12"/>
      <c r="WO43" s="12"/>
      <c r="WP43" s="12"/>
      <c r="WQ43" s="12"/>
      <c r="WR43" s="12"/>
      <c r="WS43" s="12"/>
      <c r="WT43" s="12"/>
      <c r="WU43" s="12"/>
      <c r="WV43" s="12"/>
      <c r="WW43" s="12"/>
      <c r="WX43" s="12"/>
      <c r="WY43" s="12"/>
      <c r="WZ43" s="12"/>
      <c r="XA43" s="12"/>
      <c r="XB43" s="12"/>
      <c r="XC43" s="12"/>
      <c r="XD43" s="12"/>
      <c r="XE43" s="12"/>
      <c r="XF43" s="12"/>
      <c r="XG43" s="12"/>
      <c r="XH43" s="12"/>
      <c r="XI43" s="12"/>
      <c r="XJ43" s="12"/>
      <c r="XK43" s="12"/>
      <c r="XL43" s="12"/>
      <c r="XM43" s="12"/>
      <c r="XN43" s="12"/>
      <c r="XO43" s="12"/>
      <c r="XP43" s="12"/>
      <c r="XQ43" s="12"/>
      <c r="XR43" s="12"/>
      <c r="XS43" s="12"/>
      <c r="XT43" s="12"/>
      <c r="XU43" s="12"/>
      <c r="XV43" s="12"/>
      <c r="XW43" s="12"/>
      <c r="XX43" s="12"/>
      <c r="XY43" s="12"/>
      <c r="XZ43" s="12"/>
      <c r="YA43" s="12"/>
      <c r="YB43" s="12"/>
      <c r="YC43" s="12"/>
      <c r="YD43" s="12"/>
      <c r="YE43" s="12"/>
      <c r="YF43" s="12"/>
      <c r="YG43" s="12"/>
      <c r="YH43" s="12"/>
      <c r="YI43" s="12"/>
      <c r="YJ43" s="12"/>
      <c r="YK43" s="12"/>
      <c r="YL43" s="12"/>
      <c r="YM43" s="12"/>
      <c r="YN43" s="12"/>
      <c r="YO43" s="12"/>
      <c r="YP43" s="12"/>
      <c r="YQ43" s="12"/>
      <c r="YR43" s="12"/>
      <c r="YS43" s="12"/>
      <c r="YT43" s="12"/>
      <c r="YU43" s="12"/>
      <c r="YV43" s="12"/>
      <c r="YW43" s="12"/>
      <c r="YX43" s="12"/>
      <c r="YY43" s="12"/>
      <c r="YZ43" s="12"/>
      <c r="ZA43" s="12"/>
      <c r="ZB43" s="12"/>
      <c r="ZC43" s="12"/>
      <c r="ZD43" s="12"/>
      <c r="ZE43" s="12"/>
      <c r="ZF43" s="12"/>
      <c r="ZG43" s="12"/>
      <c r="ZH43" s="12"/>
      <c r="ZI43" s="12"/>
      <c r="ZJ43" s="12"/>
      <c r="ZK43" s="12"/>
      <c r="ZL43" s="12"/>
      <c r="ZM43" s="12"/>
      <c r="ZN43" s="12"/>
      <c r="ZO43" s="12"/>
      <c r="ZP43" s="12"/>
      <c r="ZQ43" s="12"/>
      <c r="ZR43" s="12"/>
      <c r="ZS43" s="12"/>
      <c r="ZT43" s="12"/>
      <c r="ZU43" s="12"/>
      <c r="ZV43" s="12"/>
      <c r="ZW43" s="12"/>
      <c r="ZX43" s="12"/>
      <c r="ZY43" s="12"/>
      <c r="ZZ43" s="12"/>
      <c r="AAA43" s="12"/>
      <c r="AAB43" s="12"/>
      <c r="AAC43" s="12"/>
      <c r="AAD43" s="12"/>
      <c r="AAE43" s="12"/>
      <c r="AAF43" s="12"/>
      <c r="AAG43" s="12"/>
      <c r="AAH43" s="12"/>
      <c r="AAI43" s="12"/>
      <c r="AAJ43" s="12"/>
      <c r="AAK43" s="12"/>
      <c r="AAL43" s="12"/>
      <c r="AAM43" s="12"/>
      <c r="AAN43" s="12"/>
      <c r="AAO43" s="12"/>
      <c r="AAP43" s="12"/>
      <c r="AAQ43" s="12"/>
      <c r="AAR43" s="12"/>
      <c r="AAS43" s="12"/>
      <c r="AAT43" s="12"/>
      <c r="AAU43" s="12"/>
      <c r="AAV43" s="12"/>
      <c r="AAW43" s="12"/>
      <c r="AAX43" s="12"/>
      <c r="AAY43" s="12"/>
      <c r="AAZ43" s="12"/>
      <c r="ABA43" s="12"/>
      <c r="ABB43" s="12"/>
      <c r="ABC43" s="12"/>
      <c r="ABD43" s="12"/>
      <c r="ABE43" s="12"/>
      <c r="ABF43" s="12"/>
      <c r="ABG43" s="12"/>
      <c r="ABH43" s="12"/>
      <c r="ABI43" s="12"/>
      <c r="ABJ43" s="12"/>
      <c r="ABK43" s="12"/>
      <c r="ABL43" s="12"/>
      <c r="ABM43" s="12"/>
      <c r="ABN43" s="12"/>
      <c r="ABO43" s="12"/>
      <c r="ABP43" s="12"/>
      <c r="ABQ43" s="12"/>
      <c r="ABR43" s="12"/>
      <c r="ABS43" s="12"/>
      <c r="ABT43" s="12"/>
      <c r="ABU43" s="12"/>
      <c r="ABV43" s="12"/>
      <c r="ABW43" s="12"/>
      <c r="ABX43" s="12"/>
      <c r="ABY43" s="12"/>
      <c r="ABZ43" s="12"/>
      <c r="ACA43" s="12"/>
      <c r="ACB43" s="12"/>
      <c r="ACC43" s="12"/>
      <c r="ACD43" s="12"/>
      <c r="ACE43" s="12"/>
      <c r="ACF43" s="12"/>
      <c r="ACG43" s="12"/>
      <c r="ACH43" s="12"/>
      <c r="ACI43" s="12"/>
      <c r="ACJ43" s="12"/>
      <c r="ACK43" s="12"/>
      <c r="ACL43" s="12"/>
      <c r="ACM43" s="12"/>
      <c r="ACN43" s="12"/>
      <c r="ACO43" s="12"/>
      <c r="ACP43" s="12"/>
      <c r="ACQ43" s="12"/>
      <c r="ACR43" s="12"/>
      <c r="ACS43" s="12"/>
      <c r="ACT43" s="12"/>
      <c r="ACU43" s="12"/>
      <c r="ACV43" s="12"/>
      <c r="ACW43" s="12"/>
      <c r="ACX43" s="12"/>
      <c r="ACY43" s="12"/>
      <c r="ACZ43" s="12"/>
      <c r="ADA43" s="12"/>
      <c r="ADB43" s="12"/>
      <c r="ADC43" s="12"/>
      <c r="ADD43" s="12"/>
      <c r="ADE43" s="12"/>
      <c r="ADF43" s="12"/>
      <c r="ADG43" s="12"/>
      <c r="ADH43" s="12"/>
      <c r="ADI43" s="12"/>
      <c r="ADJ43" s="12"/>
      <c r="ADK43" s="12"/>
      <c r="ADL43" s="12"/>
      <c r="ADM43" s="12"/>
      <c r="ADN43" s="12"/>
      <c r="ADO43" s="12"/>
      <c r="ADP43" s="12"/>
      <c r="ADQ43" s="12"/>
      <c r="ADR43" s="12"/>
      <c r="ADS43" s="12"/>
      <c r="ADT43" s="12"/>
      <c r="ADU43" s="12"/>
      <c r="ADV43" s="12"/>
      <c r="ADW43" s="12"/>
      <c r="ADX43" s="12"/>
      <c r="ADY43" s="12"/>
      <c r="ADZ43" s="12"/>
      <c r="AEA43" s="12"/>
      <c r="AEB43" s="12"/>
      <c r="AEC43" s="12"/>
      <c r="AED43" s="12"/>
      <c r="AEE43" s="12"/>
      <c r="AEF43" s="12"/>
      <c r="AEG43" s="12"/>
      <c r="AEH43" s="12"/>
      <c r="AEI43" s="12"/>
      <c r="AEJ43" s="12"/>
      <c r="AEK43" s="12"/>
      <c r="AEL43" s="12"/>
      <c r="AEM43" s="12"/>
      <c r="AEN43" s="12"/>
      <c r="AEO43" s="12"/>
      <c r="AEP43" s="12"/>
      <c r="AEQ43" s="12"/>
      <c r="AER43" s="12"/>
      <c r="AES43" s="12"/>
      <c r="AET43" s="12"/>
      <c r="AEU43" s="12"/>
      <c r="AEV43" s="12"/>
      <c r="AEW43" s="12"/>
      <c r="AEX43" s="12"/>
      <c r="AEY43" s="12"/>
      <c r="AEZ43" s="12"/>
      <c r="AFA43" s="12"/>
      <c r="AFB43" s="12"/>
      <c r="AFC43" s="12"/>
      <c r="AFD43" s="12"/>
      <c r="AFE43" s="12"/>
      <c r="AFF43" s="12"/>
      <c r="AFG43" s="12"/>
      <c r="AFH43" s="12"/>
      <c r="AFI43" s="12"/>
      <c r="AFJ43" s="12"/>
      <c r="AFK43" s="12"/>
      <c r="AFL43" s="12"/>
      <c r="AFM43" s="12"/>
      <c r="AFN43" s="12"/>
      <c r="AFO43" s="12"/>
      <c r="AFP43" s="12"/>
      <c r="AFQ43" s="12"/>
      <c r="AFR43" s="12"/>
      <c r="AFS43" s="12"/>
      <c r="AFT43" s="12"/>
      <c r="AFU43" s="12"/>
      <c r="AFV43" s="12"/>
      <c r="AFW43" s="12"/>
      <c r="AFX43" s="12"/>
      <c r="AFY43" s="12"/>
      <c r="AFZ43" s="12"/>
      <c r="AGA43" s="12"/>
      <c r="AGB43" s="12"/>
      <c r="AGC43" s="12"/>
      <c r="AGD43" s="12"/>
      <c r="AGE43" s="12"/>
      <c r="AGF43" s="12"/>
      <c r="AGG43" s="12"/>
      <c r="AGH43" s="12"/>
      <c r="AGI43" s="12"/>
      <c r="AGJ43" s="12"/>
      <c r="AGK43" s="12"/>
      <c r="AGL43" s="12"/>
      <c r="AGM43" s="12"/>
      <c r="AGN43" s="12"/>
      <c r="AGO43" s="12"/>
      <c r="AGP43" s="12"/>
      <c r="AGQ43" s="12"/>
      <c r="AGR43" s="12"/>
      <c r="AGS43" s="12"/>
      <c r="AGT43" s="12"/>
      <c r="AGU43" s="12"/>
      <c r="AGV43" s="12"/>
      <c r="AGW43" s="12"/>
      <c r="AGX43" s="12"/>
      <c r="AGY43" s="12"/>
      <c r="AGZ43" s="12"/>
      <c r="AHA43" s="12"/>
      <c r="AHB43" s="12"/>
      <c r="AHC43" s="12"/>
      <c r="AHD43" s="12"/>
      <c r="AHE43" s="12"/>
      <c r="AHF43" s="12"/>
      <c r="AHG43" s="12"/>
      <c r="AHH43" s="12"/>
      <c r="AHI43" s="12"/>
      <c r="AHJ43" s="12"/>
      <c r="AHK43" s="12"/>
      <c r="AHL43" s="12"/>
      <c r="AHM43" s="12"/>
      <c r="AHN43" s="12"/>
      <c r="AHO43" s="12"/>
      <c r="AHP43" s="12"/>
      <c r="AHQ43" s="12"/>
      <c r="AHR43" s="12"/>
      <c r="AHS43" s="12"/>
      <c r="AHT43" s="12"/>
      <c r="AHU43" s="12"/>
      <c r="AHV43" s="12"/>
      <c r="AHW43" s="12"/>
      <c r="AHX43" s="12"/>
      <c r="AHY43" s="12"/>
      <c r="AHZ43" s="12"/>
      <c r="AIA43" s="12"/>
      <c r="AIB43" s="12"/>
      <c r="AIC43" s="12"/>
      <c r="AID43" s="12"/>
      <c r="AIE43" s="12"/>
      <c r="AIF43" s="12"/>
      <c r="AIG43" s="12"/>
      <c r="AIH43" s="12"/>
      <c r="AII43" s="12"/>
      <c r="AIJ43" s="12"/>
      <c r="AIK43" s="12"/>
      <c r="AIL43" s="12"/>
      <c r="AIM43" s="12"/>
      <c r="AIN43" s="12"/>
      <c r="AIO43" s="12"/>
      <c r="AIP43" s="12"/>
      <c r="AIQ43" s="12"/>
      <c r="AIR43" s="12"/>
      <c r="AIS43" s="12"/>
      <c r="AIT43" s="12"/>
      <c r="AIU43" s="12"/>
      <c r="AIV43" s="12"/>
      <c r="AIW43" s="12"/>
      <c r="AIX43" s="12"/>
      <c r="AIY43" s="12"/>
      <c r="AIZ43" s="12"/>
      <c r="AJA43" s="12"/>
      <c r="AJB43" s="12"/>
      <c r="AJC43" s="12"/>
      <c r="AJD43" s="12"/>
      <c r="AJE43" s="12"/>
      <c r="AJF43" s="12"/>
      <c r="AJG43" s="12"/>
      <c r="AJH43" s="12"/>
      <c r="AJI43" s="12"/>
      <c r="AJJ43" s="12"/>
      <c r="AJK43" s="12"/>
      <c r="AJL43" s="12"/>
      <c r="AJM43" s="12"/>
      <c r="AJN43" s="12"/>
      <c r="AJO43" s="12"/>
      <c r="AJP43" s="12"/>
      <c r="AJQ43" s="12"/>
      <c r="AJR43" s="12"/>
      <c r="AJS43" s="12"/>
      <c r="AJT43" s="12"/>
      <c r="AJU43" s="12"/>
      <c r="AJV43" s="12"/>
      <c r="AJW43" s="12"/>
      <c r="AJX43" s="12"/>
      <c r="AJY43" s="12"/>
      <c r="AJZ43" s="12"/>
      <c r="AKA43" s="12"/>
      <c r="AKB43" s="12"/>
      <c r="AKC43" s="12"/>
      <c r="AKD43" s="12"/>
      <c r="AKE43" s="12"/>
      <c r="AKF43" s="12"/>
      <c r="AKG43" s="12"/>
      <c r="AKH43" s="12"/>
      <c r="AKI43" s="12"/>
      <c r="AKJ43" s="12"/>
      <c r="AKK43" s="12"/>
      <c r="AKL43" s="12"/>
      <c r="AKM43" s="12"/>
      <c r="AKN43" s="12"/>
      <c r="AKO43" s="12"/>
      <c r="AKP43" s="12"/>
      <c r="AKQ43" s="12"/>
      <c r="AKR43" s="12"/>
      <c r="AKS43" s="12"/>
      <c r="AKT43" s="12"/>
      <c r="AKU43" s="12"/>
      <c r="AKV43" s="12"/>
      <c r="AKW43" s="12"/>
      <c r="AKX43" s="12"/>
      <c r="AKY43" s="12"/>
      <c r="AKZ43" s="12"/>
      <c r="ALA43" s="12"/>
      <c r="ALB43" s="12"/>
      <c r="ALC43" s="12"/>
      <c r="ALD43" s="12"/>
      <c r="ALE43" s="12"/>
      <c r="ALF43" s="12"/>
      <c r="ALG43" s="12"/>
      <c r="ALH43" s="12"/>
      <c r="ALI43" s="12"/>
      <c r="ALJ43" s="12"/>
      <c r="ALK43" s="12"/>
      <c r="ALL43" s="12"/>
      <c r="ALM43" s="12"/>
      <c r="ALN43" s="12"/>
      <c r="ALO43" s="12"/>
      <c r="ALP43" s="12"/>
      <c r="ALQ43" s="12"/>
      <c r="ALR43" s="12"/>
      <c r="ALS43" s="12"/>
      <c r="ALT43" s="12"/>
      <c r="ALU43" s="12"/>
      <c r="ALV43" s="12"/>
      <c r="ALW43" s="12"/>
      <c r="ALX43" s="12"/>
      <c r="ALY43" s="12"/>
      <c r="ALZ43" s="12"/>
      <c r="AMA43" s="12"/>
      <c r="AMB43" s="12"/>
      <c r="AMC43" s="12"/>
      <c r="AMD43" s="12"/>
      <c r="AME43" s="12"/>
      <c r="AMF43" s="12"/>
      <c r="AMG43" s="12"/>
      <c r="AMH43" s="12"/>
      <c r="AMI43" s="12"/>
      <c r="AMJ43" s="12"/>
      <c r="AMK43" s="12"/>
      <c r="AML43" s="12"/>
      <c r="AMM43" s="12"/>
      <c r="AMN43" s="12"/>
      <c r="AMO43" s="12"/>
      <c r="AMP43" s="12"/>
      <c r="AMQ43" s="12"/>
      <c r="AMR43" s="12"/>
      <c r="AMS43" s="12"/>
      <c r="AMT43" s="12"/>
      <c r="AMU43" s="12"/>
      <c r="AMV43" s="12"/>
      <c r="AMW43" s="12"/>
      <c r="AMX43" s="12"/>
      <c r="AMY43" s="12"/>
      <c r="AMZ43" s="12"/>
      <c r="ANA43" s="12"/>
      <c r="ANB43" s="12"/>
      <c r="ANC43" s="12"/>
      <c r="AND43" s="12"/>
      <c r="ANE43" s="12"/>
      <c r="ANF43" s="12"/>
      <c r="ANG43" s="12"/>
      <c r="ANH43" s="12"/>
      <c r="ANI43" s="12"/>
      <c r="ANJ43" s="12"/>
      <c r="ANK43" s="12"/>
      <c r="ANL43" s="12"/>
      <c r="ANM43" s="12"/>
      <c r="ANN43" s="12"/>
      <c r="ANO43" s="12"/>
      <c r="ANP43" s="12"/>
      <c r="ANQ43" s="12"/>
      <c r="ANR43" s="12"/>
      <c r="ANS43" s="12"/>
      <c r="ANT43" s="12"/>
      <c r="ANU43" s="12"/>
      <c r="ANV43" s="12"/>
      <c r="ANW43" s="12"/>
      <c r="ANX43" s="12"/>
      <c r="ANY43" s="12"/>
      <c r="ANZ43" s="12"/>
      <c r="AOA43" s="12"/>
      <c r="AOB43" s="12"/>
      <c r="AOC43" s="12"/>
      <c r="AOD43" s="12"/>
      <c r="AOE43" s="12"/>
      <c r="AOF43" s="12"/>
      <c r="AOG43" s="12"/>
      <c r="AOH43" s="12"/>
      <c r="AOI43" s="12"/>
      <c r="AOJ43" s="12"/>
      <c r="AOK43" s="12"/>
      <c r="AOL43" s="12"/>
      <c r="AOM43" s="12"/>
      <c r="AON43" s="12"/>
      <c r="AOO43" s="12"/>
      <c r="AOP43" s="12"/>
      <c r="AOQ43" s="12"/>
      <c r="AOR43" s="12"/>
      <c r="AOS43" s="12"/>
      <c r="AOT43" s="12"/>
      <c r="AOU43" s="12"/>
      <c r="AOV43" s="12"/>
      <c r="AOW43" s="12"/>
      <c r="AOX43" s="12"/>
      <c r="AOY43" s="12"/>
      <c r="AOZ43" s="12"/>
      <c r="APA43" s="12"/>
      <c r="APB43" s="12"/>
      <c r="APC43" s="12"/>
      <c r="APD43" s="12"/>
      <c r="APE43" s="12"/>
      <c r="APF43" s="12"/>
      <c r="APG43" s="12"/>
      <c r="APH43" s="12"/>
      <c r="API43" s="12"/>
      <c r="APJ43" s="12"/>
      <c r="APK43" s="12"/>
      <c r="APL43" s="12"/>
      <c r="APM43" s="12"/>
      <c r="APN43" s="12"/>
      <c r="APO43" s="12"/>
      <c r="APP43" s="12"/>
      <c r="APQ43" s="12"/>
      <c r="APR43" s="12"/>
      <c r="APS43" s="12"/>
      <c r="APT43" s="12"/>
      <c r="APU43" s="12"/>
      <c r="APV43" s="12"/>
      <c r="APW43" s="12"/>
      <c r="APX43" s="12"/>
      <c r="APY43" s="12"/>
      <c r="APZ43" s="12"/>
      <c r="AQA43" s="12"/>
      <c r="AQB43" s="12"/>
      <c r="AQC43" s="12"/>
      <c r="AQD43" s="12"/>
      <c r="AQE43" s="12"/>
      <c r="AQF43" s="12"/>
      <c r="AQG43" s="12"/>
      <c r="AQH43" s="12"/>
      <c r="AQI43" s="12"/>
      <c r="AQJ43" s="12"/>
      <c r="AQK43" s="12"/>
      <c r="AQL43" s="12"/>
      <c r="AQM43" s="12"/>
      <c r="AQN43" s="12"/>
      <c r="AQO43" s="12"/>
      <c r="AQP43" s="12"/>
      <c r="AQQ43" s="12"/>
      <c r="AQR43" s="12"/>
      <c r="AQS43" s="12"/>
      <c r="AQT43" s="12"/>
      <c r="AQU43" s="12"/>
      <c r="AQV43" s="12"/>
      <c r="AQW43" s="12"/>
      <c r="AQX43" s="12"/>
      <c r="AQY43" s="12"/>
      <c r="AQZ43" s="12"/>
      <c r="ARA43" s="12"/>
      <c r="ARB43" s="12"/>
      <c r="ARC43" s="12"/>
      <c r="ARD43" s="12"/>
      <c r="ARE43" s="12"/>
      <c r="ARF43" s="12"/>
      <c r="ARG43" s="12"/>
      <c r="ARH43" s="12"/>
      <c r="ARI43" s="12"/>
      <c r="ARJ43" s="12"/>
      <c r="ARK43" s="12"/>
      <c r="ARL43" s="12"/>
      <c r="ARM43" s="12"/>
      <c r="ARN43" s="12"/>
      <c r="ARO43" s="12"/>
      <c r="ARP43" s="12"/>
      <c r="ARQ43" s="12"/>
      <c r="ARR43" s="12"/>
      <c r="ARS43" s="12"/>
      <c r="ART43" s="12"/>
      <c r="ARU43" s="12"/>
      <c r="ARV43" s="12"/>
      <c r="ARW43" s="12"/>
      <c r="ARX43" s="12"/>
      <c r="ARY43" s="12"/>
      <c r="ARZ43" s="12"/>
      <c r="ASA43" s="12"/>
      <c r="ASB43" s="12"/>
      <c r="ASC43" s="12"/>
      <c r="ASD43" s="12"/>
      <c r="ASE43" s="12"/>
      <c r="ASF43" s="12"/>
      <c r="ASG43" s="12"/>
      <c r="ASH43" s="12"/>
      <c r="ASI43" s="12"/>
      <c r="ASJ43" s="12"/>
      <c r="ASK43" s="12"/>
      <c r="ASL43" s="12"/>
      <c r="ASM43" s="12"/>
      <c r="ASN43" s="12"/>
      <c r="ASO43" s="12"/>
      <c r="ASP43" s="12"/>
      <c r="ASQ43" s="12"/>
      <c r="ASR43" s="12"/>
      <c r="ASS43" s="12"/>
      <c r="AST43" s="12"/>
      <c r="ASU43" s="12"/>
      <c r="ASV43" s="12"/>
      <c r="ASW43" s="12"/>
      <c r="ASX43" s="12"/>
      <c r="ASY43" s="12"/>
      <c r="ASZ43" s="12"/>
      <c r="ATA43" s="12"/>
      <c r="ATB43" s="12"/>
      <c r="ATC43" s="12"/>
      <c r="ATD43" s="12"/>
      <c r="ATE43" s="12"/>
      <c r="ATF43" s="12"/>
      <c r="ATG43" s="12"/>
      <c r="ATH43" s="12"/>
      <c r="ATI43" s="12"/>
      <c r="ATJ43" s="12"/>
      <c r="ATK43" s="12"/>
      <c r="ATL43" s="12"/>
      <c r="ATM43" s="12"/>
      <c r="ATN43" s="12"/>
      <c r="ATO43" s="12"/>
      <c r="ATP43" s="12"/>
      <c r="ATQ43" s="12"/>
      <c r="ATR43" s="12"/>
      <c r="ATS43" s="12"/>
      <c r="ATT43" s="12"/>
      <c r="ATU43" s="12"/>
      <c r="ATV43" s="12"/>
      <c r="ATW43" s="12"/>
      <c r="ATX43" s="12"/>
      <c r="ATY43" s="12"/>
      <c r="ATZ43" s="12"/>
      <c r="AUA43" s="12"/>
      <c r="AUB43" s="12"/>
      <c r="AUC43" s="12"/>
      <c r="AUD43" s="12"/>
      <c r="AUE43" s="12"/>
      <c r="AUF43" s="12"/>
      <c r="AUG43" s="12"/>
      <c r="AUH43" s="12"/>
      <c r="AUI43" s="12"/>
      <c r="AUJ43" s="12"/>
      <c r="AUK43" s="12"/>
      <c r="AUL43" s="12"/>
      <c r="AUM43" s="12"/>
      <c r="AUN43" s="12"/>
      <c r="AUO43" s="12"/>
      <c r="AUP43" s="12"/>
      <c r="AUQ43" s="12"/>
      <c r="AUR43" s="12"/>
      <c r="AUS43" s="12"/>
      <c r="AUT43" s="12"/>
      <c r="AUU43" s="12"/>
      <c r="AUV43" s="12"/>
      <c r="AUW43" s="12"/>
      <c r="AUX43" s="12"/>
      <c r="AUY43" s="12"/>
      <c r="AUZ43" s="12"/>
      <c r="AVA43" s="12"/>
      <c r="AVB43" s="12"/>
      <c r="AVC43" s="12"/>
      <c r="AVD43" s="12"/>
      <c r="AVE43" s="12"/>
      <c r="AVF43" s="12"/>
      <c r="AVG43" s="12"/>
      <c r="AVH43" s="12"/>
      <c r="AVI43" s="12"/>
      <c r="AVJ43" s="12"/>
      <c r="AVK43" s="12"/>
      <c r="AVL43" s="12"/>
      <c r="AVM43" s="12"/>
      <c r="AVN43" s="12"/>
      <c r="AVO43" s="12"/>
      <c r="AVP43" s="12"/>
      <c r="AVQ43" s="12"/>
      <c r="AVR43" s="12"/>
      <c r="AVS43" s="12"/>
      <c r="AVT43" s="12"/>
      <c r="AVU43" s="12"/>
      <c r="AVV43" s="12"/>
      <c r="AVW43" s="12"/>
      <c r="AVX43" s="12"/>
      <c r="AVY43" s="12"/>
      <c r="AVZ43" s="12"/>
      <c r="AWA43" s="12"/>
      <c r="AWB43" s="12"/>
      <c r="AWC43" s="12"/>
      <c r="AWD43" s="12"/>
      <c r="AWE43" s="12"/>
      <c r="AWF43" s="12"/>
      <c r="AWG43" s="12"/>
      <c r="AWH43" s="12"/>
      <c r="AWI43" s="12"/>
      <c r="AWJ43" s="12"/>
      <c r="AWK43" s="12"/>
      <c r="AWL43" s="12"/>
      <c r="AWM43" s="12"/>
      <c r="AWN43" s="12"/>
      <c r="AWO43" s="12"/>
      <c r="AWP43" s="12"/>
      <c r="AWQ43" s="12"/>
      <c r="AWR43" s="12"/>
      <c r="AWS43" s="12"/>
      <c r="AWT43" s="12"/>
      <c r="AWU43" s="12"/>
      <c r="AWV43" s="12"/>
      <c r="AWW43" s="12"/>
      <c r="AWX43" s="12"/>
      <c r="AWY43" s="12"/>
      <c r="AWZ43" s="12"/>
      <c r="AXA43" s="12"/>
      <c r="AXB43" s="12"/>
      <c r="AXC43" s="12"/>
      <c r="AXD43" s="12"/>
      <c r="AXE43" s="12"/>
      <c r="AXF43" s="12"/>
      <c r="AXG43" s="12"/>
      <c r="AXH43" s="12"/>
      <c r="AXI43" s="12"/>
      <c r="AXJ43" s="12"/>
      <c r="AXK43" s="12"/>
      <c r="AXL43" s="12"/>
      <c r="AXM43" s="12"/>
      <c r="AXN43" s="12"/>
      <c r="AXO43" s="12"/>
      <c r="AXP43" s="12"/>
      <c r="AXQ43" s="12"/>
      <c r="AXR43" s="12"/>
      <c r="AXS43" s="12"/>
      <c r="AXT43" s="12"/>
      <c r="AXU43" s="12"/>
      <c r="AXV43" s="12"/>
      <c r="AXW43" s="12"/>
      <c r="AXX43" s="12"/>
      <c r="AXY43" s="12"/>
      <c r="AXZ43" s="12"/>
      <c r="AYA43" s="12"/>
      <c r="AYB43" s="12"/>
      <c r="AYC43" s="12"/>
      <c r="AYD43" s="12"/>
      <c r="AYE43" s="12"/>
      <c r="AYF43" s="12"/>
      <c r="AYG43" s="12"/>
      <c r="AYH43" s="12"/>
      <c r="AYI43" s="12"/>
      <c r="AYJ43" s="12"/>
      <c r="AYK43" s="12"/>
      <c r="AYL43" s="12"/>
      <c r="AYM43" s="12"/>
      <c r="AYN43" s="12"/>
      <c r="AYO43" s="12"/>
      <c r="AYP43" s="12"/>
      <c r="AYQ43" s="12"/>
      <c r="AYR43" s="12"/>
      <c r="AYS43" s="12"/>
      <c r="AYT43" s="12"/>
      <c r="AYU43" s="12"/>
      <c r="AYV43" s="12"/>
      <c r="AYW43" s="12"/>
      <c r="AYX43" s="12"/>
      <c r="AYY43" s="12"/>
      <c r="AYZ43" s="12"/>
      <c r="AZA43" s="12"/>
      <c r="AZB43" s="12"/>
      <c r="AZC43" s="12"/>
      <c r="AZD43" s="12"/>
      <c r="AZE43" s="12"/>
      <c r="AZF43" s="12"/>
      <c r="AZG43" s="12"/>
      <c r="AZH43" s="12"/>
      <c r="AZI43" s="12"/>
      <c r="AZJ43" s="12"/>
      <c r="AZK43" s="12"/>
      <c r="AZL43" s="12"/>
      <c r="AZM43" s="12"/>
      <c r="AZN43" s="12"/>
      <c r="AZO43" s="12"/>
      <c r="AZP43" s="12"/>
      <c r="AZQ43" s="12"/>
      <c r="AZR43" s="12"/>
      <c r="AZS43" s="12"/>
      <c r="AZT43" s="12"/>
      <c r="AZU43" s="12"/>
      <c r="AZV43" s="12"/>
      <c r="AZW43" s="12"/>
      <c r="AZX43" s="12"/>
      <c r="AZY43" s="12"/>
      <c r="AZZ43" s="12"/>
      <c r="BAA43" s="12"/>
      <c r="BAB43" s="12"/>
      <c r="BAC43" s="12"/>
      <c r="BAD43" s="12"/>
      <c r="BAE43" s="12"/>
      <c r="BAF43" s="12"/>
      <c r="BAG43" s="12"/>
      <c r="BAH43" s="12"/>
      <c r="BAI43" s="12"/>
      <c r="BAJ43" s="12"/>
      <c r="BAK43" s="12"/>
      <c r="BAL43" s="12"/>
      <c r="BAM43" s="12"/>
      <c r="BAN43" s="12"/>
      <c r="BAO43" s="12"/>
      <c r="BAP43" s="12"/>
      <c r="BAQ43" s="12"/>
      <c r="BAR43" s="12"/>
      <c r="BAS43" s="12"/>
      <c r="BAT43" s="12"/>
      <c r="BAU43" s="12"/>
      <c r="BAV43" s="12"/>
      <c r="BAW43" s="12"/>
      <c r="BAX43" s="12"/>
      <c r="BAY43" s="12"/>
      <c r="BAZ43" s="12"/>
      <c r="BBA43" s="12"/>
      <c r="BBB43" s="12"/>
      <c r="BBC43" s="12"/>
      <c r="BBD43" s="12"/>
      <c r="BBE43" s="12"/>
      <c r="BBF43" s="12"/>
      <c r="BBG43" s="12"/>
      <c r="BBH43" s="12"/>
      <c r="BBI43" s="12"/>
      <c r="BBJ43" s="12"/>
      <c r="BBK43" s="12"/>
      <c r="BBL43" s="12"/>
      <c r="BBM43" s="12"/>
      <c r="BBN43" s="12"/>
      <c r="BBO43" s="12"/>
      <c r="BBP43" s="12"/>
      <c r="BBQ43" s="12"/>
      <c r="BBR43" s="12"/>
      <c r="BBS43" s="12"/>
      <c r="BBT43" s="12"/>
      <c r="BBU43" s="12"/>
      <c r="BBV43" s="12"/>
      <c r="BBW43" s="12"/>
      <c r="BBX43" s="12"/>
      <c r="BBY43" s="12"/>
      <c r="BBZ43" s="12"/>
      <c r="BCA43" s="12"/>
      <c r="BCB43" s="12"/>
      <c r="BCC43" s="12"/>
      <c r="BCD43" s="12"/>
      <c r="BCE43" s="12"/>
      <c r="BCF43" s="12"/>
      <c r="BCG43" s="12"/>
      <c r="BCH43" s="12"/>
      <c r="BCI43" s="12"/>
      <c r="BCJ43" s="12"/>
      <c r="BCK43" s="12"/>
      <c r="BCL43" s="12"/>
      <c r="BCM43" s="12"/>
      <c r="BCN43" s="12"/>
      <c r="BCO43" s="12"/>
      <c r="BCP43" s="12"/>
      <c r="BCQ43" s="12"/>
      <c r="BCR43" s="12"/>
      <c r="BCS43" s="12"/>
      <c r="BCT43" s="12"/>
      <c r="BCU43" s="12"/>
      <c r="BCV43" s="12"/>
      <c r="BCW43" s="12"/>
      <c r="BCX43" s="12"/>
      <c r="BCY43" s="12"/>
      <c r="BCZ43" s="12"/>
      <c r="BDA43" s="12"/>
      <c r="BDB43" s="12"/>
      <c r="BDC43" s="12"/>
      <c r="BDD43" s="12"/>
      <c r="BDE43" s="12"/>
      <c r="BDF43" s="12"/>
      <c r="BDG43" s="12"/>
      <c r="BDH43" s="12"/>
      <c r="BDI43" s="12"/>
      <c r="BDJ43" s="12"/>
      <c r="BDK43" s="12"/>
      <c r="BDL43" s="12"/>
      <c r="BDM43" s="12"/>
      <c r="BDN43" s="12"/>
      <c r="BDO43" s="12"/>
      <c r="BDP43" s="12"/>
      <c r="BDQ43" s="12"/>
      <c r="BDR43" s="12"/>
      <c r="BDS43" s="12"/>
      <c r="BDT43" s="12"/>
      <c r="BDU43" s="12"/>
      <c r="BDV43" s="12"/>
      <c r="BDW43" s="12"/>
      <c r="BDX43" s="12"/>
      <c r="BDY43" s="12"/>
      <c r="BDZ43" s="12"/>
      <c r="BEA43" s="12"/>
      <c r="BEB43" s="12"/>
      <c r="BEC43" s="12"/>
      <c r="BED43" s="12"/>
      <c r="BEE43" s="12"/>
      <c r="BEF43" s="12"/>
      <c r="BEG43" s="12"/>
      <c r="BEH43" s="12"/>
      <c r="BEI43" s="12"/>
      <c r="BEJ43" s="12"/>
      <c r="BEK43" s="12"/>
      <c r="BEL43" s="12"/>
      <c r="BEM43" s="12"/>
      <c r="BEN43" s="12"/>
      <c r="BEO43" s="12"/>
      <c r="BEP43" s="12"/>
      <c r="BEQ43" s="12"/>
      <c r="BER43" s="12"/>
      <c r="BES43" s="12"/>
      <c r="BET43" s="12"/>
      <c r="BEU43" s="12"/>
      <c r="BEV43" s="12"/>
      <c r="BEW43" s="12"/>
      <c r="BEX43" s="12"/>
      <c r="BEY43" s="12"/>
      <c r="BEZ43" s="12"/>
      <c r="BFA43" s="12"/>
      <c r="BFB43" s="12"/>
      <c r="BFC43" s="12"/>
      <c r="BFD43" s="12"/>
      <c r="BFE43" s="12"/>
      <c r="BFF43" s="12"/>
      <c r="BFG43" s="12"/>
      <c r="BFH43" s="12"/>
      <c r="BFI43" s="12"/>
      <c r="BFJ43" s="12"/>
      <c r="BFK43" s="12"/>
      <c r="BFL43" s="12"/>
      <c r="BFM43" s="12"/>
      <c r="BFN43" s="12"/>
      <c r="BFO43" s="12"/>
      <c r="BFP43" s="12"/>
      <c r="BFQ43" s="12"/>
      <c r="BFR43" s="12"/>
      <c r="BFS43" s="12"/>
      <c r="BFT43" s="12"/>
      <c r="BFU43" s="12"/>
      <c r="BFV43" s="12"/>
      <c r="BFW43" s="12"/>
      <c r="BFX43" s="12"/>
      <c r="BFY43" s="12"/>
      <c r="BFZ43" s="12"/>
      <c r="BGA43" s="12"/>
      <c r="BGB43" s="12"/>
      <c r="BGC43" s="12"/>
      <c r="BGD43" s="12"/>
      <c r="BGE43" s="12"/>
      <c r="BGF43" s="12"/>
      <c r="BGG43" s="12"/>
      <c r="BGH43" s="12"/>
      <c r="BGI43" s="12"/>
      <c r="BGJ43" s="12"/>
      <c r="BGK43" s="12"/>
      <c r="BGL43" s="12"/>
      <c r="BGM43" s="12"/>
      <c r="BGN43" s="12"/>
      <c r="BGO43" s="12"/>
      <c r="BGP43" s="12"/>
      <c r="BGQ43" s="12"/>
      <c r="BGR43" s="12"/>
      <c r="BGS43" s="12"/>
      <c r="BGT43" s="12"/>
      <c r="BGU43" s="12"/>
      <c r="BGV43" s="12"/>
      <c r="BGW43" s="12"/>
      <c r="BGX43" s="12"/>
      <c r="BGY43" s="12"/>
      <c r="BGZ43" s="12"/>
      <c r="BHA43" s="12"/>
      <c r="BHB43" s="12"/>
      <c r="BHC43" s="12"/>
      <c r="BHD43" s="12"/>
      <c r="BHE43" s="12"/>
      <c r="BHF43" s="12"/>
      <c r="BHG43" s="12"/>
      <c r="BHH43" s="12"/>
      <c r="BHI43" s="12"/>
      <c r="BHJ43" s="12"/>
      <c r="BHK43" s="12"/>
      <c r="BHL43" s="12"/>
      <c r="BHM43" s="12"/>
      <c r="BHN43" s="12"/>
      <c r="BHO43" s="12"/>
      <c r="BHP43" s="12"/>
      <c r="BHQ43" s="12"/>
      <c r="BHR43" s="12"/>
      <c r="BHS43" s="12"/>
      <c r="BHT43" s="12"/>
      <c r="BHU43" s="12"/>
      <c r="BHV43" s="12"/>
      <c r="BHW43" s="12"/>
      <c r="BHX43" s="12"/>
      <c r="BHY43" s="12"/>
      <c r="BHZ43" s="12"/>
      <c r="BIA43" s="12"/>
      <c r="BIB43" s="12"/>
      <c r="BIC43" s="12"/>
      <c r="BID43" s="12"/>
      <c r="BIE43" s="12"/>
      <c r="BIF43" s="12"/>
      <c r="BIG43" s="12"/>
      <c r="BIH43" s="12"/>
      <c r="BII43" s="12"/>
      <c r="BIJ43" s="12"/>
      <c r="BIK43" s="12"/>
      <c r="BIL43" s="12"/>
      <c r="BIM43" s="12"/>
      <c r="BIN43" s="12"/>
      <c r="BIO43" s="12"/>
      <c r="BIP43" s="12"/>
      <c r="BIQ43" s="12"/>
      <c r="BIR43" s="12"/>
      <c r="BIS43" s="12"/>
      <c r="BIT43" s="12"/>
      <c r="BIU43" s="12"/>
      <c r="BIV43" s="12"/>
      <c r="BIW43" s="12"/>
      <c r="BIX43" s="12"/>
      <c r="BIY43" s="12"/>
      <c r="BIZ43" s="12"/>
      <c r="BJA43" s="12"/>
      <c r="BJB43" s="12"/>
      <c r="BJC43" s="12"/>
      <c r="BJD43" s="12"/>
      <c r="BJE43" s="12"/>
      <c r="BJF43" s="12"/>
      <c r="BJG43" s="12"/>
      <c r="BJH43" s="12"/>
      <c r="BJI43" s="12"/>
      <c r="BJJ43" s="12"/>
      <c r="BJK43" s="12"/>
      <c r="BJL43" s="12"/>
      <c r="BJM43" s="12"/>
      <c r="BJN43" s="12"/>
      <c r="BJO43" s="12"/>
      <c r="BJP43" s="12"/>
      <c r="BJQ43" s="12"/>
      <c r="BJR43" s="12"/>
      <c r="BJS43" s="12"/>
      <c r="BJT43" s="12"/>
      <c r="BJU43" s="12"/>
      <c r="BJV43" s="12"/>
      <c r="BJW43" s="12"/>
      <c r="BJX43" s="12"/>
      <c r="BJY43" s="12"/>
      <c r="BJZ43" s="12"/>
      <c r="BKA43" s="12"/>
      <c r="BKB43" s="12"/>
      <c r="BKC43" s="12"/>
      <c r="BKD43" s="12"/>
      <c r="BKE43" s="12"/>
      <c r="BKF43" s="12"/>
      <c r="BKG43" s="12"/>
      <c r="BKH43" s="12"/>
      <c r="BKI43" s="12"/>
      <c r="BKJ43" s="12"/>
      <c r="BKK43" s="12"/>
      <c r="BKL43" s="12"/>
      <c r="BKM43" s="12"/>
      <c r="BKN43" s="12"/>
      <c r="BKO43" s="12"/>
      <c r="BKP43" s="12"/>
      <c r="BKQ43" s="12"/>
      <c r="BKR43" s="12"/>
      <c r="BKS43" s="12"/>
      <c r="BKT43" s="12"/>
      <c r="BKU43" s="12"/>
      <c r="BKV43" s="12"/>
      <c r="BKW43" s="12"/>
      <c r="BKX43" s="12"/>
      <c r="BKY43" s="12"/>
      <c r="BKZ43" s="12"/>
      <c r="BLA43" s="12"/>
      <c r="BLB43" s="12"/>
      <c r="BLC43" s="12"/>
      <c r="BLD43" s="12"/>
      <c r="BLE43" s="12"/>
      <c r="BLF43" s="12"/>
      <c r="BLG43" s="12"/>
      <c r="BLH43" s="12"/>
      <c r="BLI43" s="12"/>
      <c r="BLJ43" s="12"/>
      <c r="BLK43" s="12"/>
      <c r="BLL43" s="12"/>
      <c r="BLM43" s="12"/>
      <c r="BLN43" s="12"/>
      <c r="BLO43" s="12"/>
      <c r="BLP43" s="12"/>
      <c r="BLQ43" s="12"/>
      <c r="BLR43" s="12"/>
      <c r="BLS43" s="12"/>
      <c r="BLT43" s="12"/>
      <c r="BLU43" s="12"/>
      <c r="BLV43" s="12"/>
      <c r="BLW43" s="12"/>
      <c r="BLX43" s="12"/>
      <c r="BLY43" s="12"/>
      <c r="BLZ43" s="12"/>
      <c r="BMA43" s="12"/>
      <c r="BMB43" s="12"/>
      <c r="BMC43" s="12"/>
      <c r="BMD43" s="12"/>
      <c r="BME43" s="12"/>
      <c r="BMF43" s="12"/>
      <c r="BMG43" s="12"/>
      <c r="BMH43" s="12"/>
      <c r="BMI43" s="12"/>
      <c r="BMJ43" s="12"/>
      <c r="BMK43" s="12"/>
      <c r="BML43" s="12"/>
      <c r="BMM43" s="12"/>
      <c r="BMN43" s="12"/>
      <c r="BMO43" s="12"/>
      <c r="BMP43" s="12"/>
      <c r="BMQ43" s="12"/>
      <c r="BMR43" s="12"/>
      <c r="BMS43" s="12"/>
      <c r="BMT43" s="12"/>
      <c r="BMU43" s="12"/>
      <c r="BMV43" s="12"/>
      <c r="BMW43" s="12"/>
      <c r="BMX43" s="12"/>
      <c r="BMY43" s="12"/>
      <c r="BMZ43" s="12"/>
      <c r="BNA43" s="12"/>
      <c r="BNB43" s="12"/>
      <c r="BNC43" s="12"/>
      <c r="BND43" s="12"/>
      <c r="BNE43" s="12"/>
      <c r="BNF43" s="12"/>
      <c r="BNG43" s="12"/>
      <c r="BNH43" s="12"/>
      <c r="BNI43" s="12"/>
      <c r="BNJ43" s="12"/>
      <c r="BNK43" s="12"/>
      <c r="BNL43" s="12"/>
      <c r="BNM43" s="12"/>
      <c r="BNN43" s="12"/>
      <c r="BNO43" s="12"/>
      <c r="BNP43" s="12"/>
      <c r="BNQ43" s="12"/>
      <c r="BNR43" s="12"/>
      <c r="BNS43" s="12"/>
      <c r="BNT43" s="12"/>
      <c r="BNU43" s="12"/>
      <c r="BNV43" s="12"/>
      <c r="BNW43" s="12"/>
      <c r="BNX43" s="12"/>
      <c r="BNY43" s="12"/>
      <c r="BNZ43" s="12"/>
      <c r="BOA43" s="12"/>
      <c r="BOB43" s="12"/>
      <c r="BOC43" s="12"/>
      <c r="BOD43" s="12"/>
      <c r="BOE43" s="12"/>
      <c r="BOF43" s="12"/>
      <c r="BOG43" s="12"/>
      <c r="BOH43" s="12"/>
      <c r="BOI43" s="12"/>
      <c r="BOJ43" s="12"/>
      <c r="BOK43" s="12"/>
      <c r="BOL43" s="12"/>
      <c r="BOM43" s="12"/>
      <c r="BON43" s="12"/>
      <c r="BOO43" s="12"/>
      <c r="BOP43" s="12"/>
      <c r="BOQ43" s="12"/>
      <c r="BOR43" s="12"/>
      <c r="BOS43" s="12"/>
      <c r="BOT43" s="12"/>
      <c r="BOU43" s="12"/>
      <c r="BOV43" s="12"/>
      <c r="BOW43" s="12"/>
      <c r="BOX43" s="12"/>
      <c r="BOY43" s="12"/>
      <c r="BOZ43" s="12"/>
      <c r="BPA43" s="12"/>
      <c r="BPB43" s="12"/>
      <c r="BPC43" s="12"/>
      <c r="BPD43" s="12"/>
      <c r="BPE43" s="12"/>
      <c r="BPF43" s="12"/>
      <c r="BPG43" s="12"/>
      <c r="BPH43" s="12"/>
      <c r="BPI43" s="12"/>
      <c r="BPJ43" s="12"/>
      <c r="BPK43" s="12"/>
      <c r="BPL43" s="12"/>
      <c r="BPM43" s="12"/>
      <c r="BPN43" s="12"/>
      <c r="BPO43" s="12"/>
      <c r="BPP43" s="12"/>
      <c r="BPQ43" s="12"/>
      <c r="BPR43" s="12"/>
      <c r="BPS43" s="12"/>
      <c r="BPT43" s="12"/>
      <c r="BPU43" s="12"/>
      <c r="BPV43" s="12"/>
      <c r="BPW43" s="12"/>
      <c r="BPX43" s="12"/>
      <c r="BPY43" s="12"/>
      <c r="BPZ43" s="12"/>
      <c r="BQA43" s="12"/>
      <c r="BQB43" s="12"/>
      <c r="BQC43" s="12"/>
      <c r="BQD43" s="12"/>
      <c r="BQE43" s="12"/>
      <c r="BQF43" s="12"/>
      <c r="BQG43" s="12"/>
      <c r="BQH43" s="12"/>
      <c r="BQI43" s="12"/>
      <c r="BQJ43" s="12"/>
      <c r="BQK43" s="12"/>
      <c r="BQL43" s="12"/>
      <c r="BQM43" s="12"/>
      <c r="BQN43" s="12"/>
      <c r="BQO43" s="12"/>
      <c r="BQP43" s="12"/>
      <c r="BQQ43" s="12"/>
      <c r="BQR43" s="12"/>
      <c r="BQS43" s="12"/>
      <c r="BQT43" s="12"/>
      <c r="BQU43" s="12"/>
      <c r="BQV43" s="12"/>
      <c r="BQW43" s="12"/>
      <c r="BQX43" s="12"/>
      <c r="BQY43" s="12"/>
      <c r="BQZ43" s="12"/>
      <c r="BRA43" s="12"/>
      <c r="BRB43" s="12"/>
      <c r="BRC43" s="12"/>
      <c r="BRD43" s="12"/>
      <c r="BRE43" s="12"/>
      <c r="BRF43" s="12"/>
      <c r="BRG43" s="12"/>
      <c r="BRH43" s="12"/>
      <c r="BRI43" s="12"/>
      <c r="BRJ43" s="12"/>
      <c r="BRK43" s="12"/>
      <c r="BRL43" s="12"/>
      <c r="BRM43" s="12"/>
      <c r="BRN43" s="12"/>
      <c r="BRO43" s="12"/>
      <c r="BRP43" s="12"/>
      <c r="BRQ43" s="12"/>
      <c r="BRR43" s="12"/>
      <c r="BRS43" s="12"/>
      <c r="BRT43" s="12"/>
      <c r="BRU43" s="12"/>
      <c r="BRV43" s="12"/>
      <c r="BRW43" s="12"/>
      <c r="BRX43" s="12"/>
      <c r="BRY43" s="12"/>
      <c r="BRZ43" s="12"/>
      <c r="BSA43" s="12"/>
      <c r="BSB43" s="12"/>
      <c r="BSC43" s="12"/>
      <c r="BSD43" s="12"/>
      <c r="BSE43" s="12"/>
      <c r="BSF43" s="12"/>
      <c r="BSG43" s="12"/>
      <c r="BSH43" s="12"/>
      <c r="BSI43" s="12"/>
      <c r="BSJ43" s="12"/>
      <c r="BSK43" s="12"/>
      <c r="BSL43" s="12"/>
      <c r="BSM43" s="12"/>
      <c r="BSN43" s="12"/>
      <c r="BSO43" s="12"/>
      <c r="BSP43" s="12"/>
      <c r="BSQ43" s="12"/>
      <c r="BSR43" s="12"/>
      <c r="BSS43" s="12"/>
      <c r="BST43" s="12"/>
      <c r="BSU43" s="12"/>
      <c r="BSV43" s="12"/>
      <c r="BSW43" s="12"/>
      <c r="BSX43" s="12"/>
      <c r="BSY43" s="12"/>
      <c r="BSZ43" s="12"/>
      <c r="BTA43" s="12"/>
      <c r="BTB43" s="12"/>
      <c r="BTC43" s="12"/>
      <c r="BTD43" s="12"/>
      <c r="BTE43" s="12"/>
      <c r="BTF43" s="12"/>
      <c r="BTG43" s="12"/>
      <c r="BTH43" s="12"/>
      <c r="BTI43" s="12"/>
      <c r="BTJ43" s="12"/>
      <c r="BTK43" s="12"/>
      <c r="BTL43" s="12"/>
      <c r="BTM43" s="12"/>
      <c r="BTN43" s="12"/>
      <c r="BTO43" s="12"/>
      <c r="BTP43" s="12"/>
      <c r="BTQ43" s="12"/>
      <c r="BTR43" s="12"/>
      <c r="BTS43" s="12"/>
      <c r="BTT43" s="12"/>
      <c r="BTU43" s="12"/>
      <c r="BTV43" s="12"/>
      <c r="BTW43" s="12"/>
      <c r="BTX43" s="12"/>
      <c r="BTY43" s="12"/>
      <c r="BTZ43" s="12"/>
      <c r="BUA43" s="12"/>
      <c r="BUB43" s="12"/>
      <c r="BUC43" s="12"/>
      <c r="BUD43" s="12"/>
      <c r="BUE43" s="12"/>
      <c r="BUF43" s="12"/>
      <c r="BUG43" s="12"/>
      <c r="BUH43" s="12"/>
      <c r="BUI43" s="12"/>
      <c r="BUJ43" s="12"/>
      <c r="BUK43" s="12"/>
      <c r="BUL43" s="12"/>
      <c r="BUM43" s="12"/>
      <c r="BUN43" s="12"/>
      <c r="BUO43" s="12"/>
      <c r="BUP43" s="12"/>
      <c r="BUQ43" s="12"/>
      <c r="BUR43" s="12"/>
      <c r="BUS43" s="12"/>
      <c r="BUT43" s="12"/>
      <c r="BUU43" s="12"/>
      <c r="BUV43" s="12"/>
      <c r="BUW43" s="12"/>
      <c r="BUX43" s="12"/>
      <c r="BUY43" s="12"/>
      <c r="BUZ43" s="12"/>
      <c r="BVA43" s="12"/>
      <c r="BVB43" s="12"/>
      <c r="BVC43" s="12"/>
      <c r="BVD43" s="12"/>
      <c r="BVE43" s="12"/>
      <c r="BVF43" s="12"/>
      <c r="BVG43" s="12"/>
      <c r="BVH43" s="12"/>
      <c r="BVI43" s="12"/>
      <c r="BVJ43" s="12"/>
      <c r="BVK43" s="12"/>
      <c r="BVL43" s="12"/>
      <c r="BVM43" s="12"/>
      <c r="BVN43" s="12"/>
      <c r="BVO43" s="12"/>
      <c r="BVP43" s="12"/>
      <c r="BVQ43" s="12"/>
      <c r="BVR43" s="12"/>
      <c r="BVS43" s="12"/>
      <c r="BVT43" s="12"/>
      <c r="BVU43" s="12"/>
      <c r="BVV43" s="12"/>
      <c r="BVW43" s="12"/>
      <c r="BVX43" s="12"/>
      <c r="BVY43" s="12"/>
      <c r="BVZ43" s="12"/>
      <c r="BWA43" s="12"/>
      <c r="BWB43" s="12"/>
      <c r="BWC43" s="12"/>
      <c r="BWD43" s="12"/>
      <c r="BWE43" s="12"/>
      <c r="BWF43" s="12"/>
      <c r="BWG43" s="12"/>
      <c r="BWH43" s="12"/>
      <c r="BWI43" s="12"/>
      <c r="BWJ43" s="12"/>
      <c r="BWK43" s="12"/>
      <c r="BWL43" s="12"/>
      <c r="BWM43" s="12"/>
      <c r="BWN43" s="12"/>
      <c r="BWO43" s="12"/>
      <c r="BWP43" s="12"/>
      <c r="BWQ43" s="12"/>
      <c r="BWR43" s="12"/>
      <c r="BWS43" s="12"/>
      <c r="BWT43" s="12"/>
      <c r="BWU43" s="12"/>
      <c r="BWV43" s="12"/>
      <c r="BWW43" s="12"/>
      <c r="BWX43" s="12"/>
      <c r="BWY43" s="12"/>
      <c r="BWZ43" s="12"/>
      <c r="BXA43" s="12"/>
      <c r="BXB43" s="12"/>
      <c r="BXC43" s="12"/>
      <c r="BXD43" s="12"/>
      <c r="BXE43" s="12"/>
      <c r="BXF43" s="12"/>
      <c r="BXG43" s="12"/>
      <c r="BXH43" s="12"/>
      <c r="BXI43" s="12"/>
      <c r="BXJ43" s="12"/>
      <c r="BXK43" s="12"/>
      <c r="BXL43" s="12"/>
      <c r="BXM43" s="12"/>
      <c r="BXN43" s="12"/>
      <c r="BXO43" s="12"/>
      <c r="BXP43" s="12"/>
      <c r="BXQ43" s="12"/>
      <c r="BXR43" s="12"/>
      <c r="BXS43" s="12"/>
      <c r="BXT43" s="12"/>
      <c r="BXU43" s="12"/>
      <c r="BXV43" s="12"/>
      <c r="BXW43" s="12"/>
      <c r="BXX43" s="12"/>
      <c r="BXY43" s="12"/>
      <c r="BXZ43" s="12"/>
      <c r="BYA43" s="12"/>
      <c r="BYB43" s="12"/>
      <c r="BYC43" s="12"/>
      <c r="BYD43" s="12"/>
      <c r="BYE43" s="12"/>
      <c r="BYF43" s="12"/>
      <c r="BYG43" s="12"/>
      <c r="BYH43" s="12"/>
      <c r="BYI43" s="12"/>
      <c r="BYJ43" s="12"/>
      <c r="BYK43" s="12"/>
      <c r="BYL43" s="12"/>
      <c r="BYM43" s="12"/>
      <c r="BYN43" s="12"/>
      <c r="BYO43" s="12"/>
      <c r="BYP43" s="12"/>
      <c r="BYQ43" s="12"/>
      <c r="BYR43" s="12"/>
      <c r="BYS43" s="12"/>
      <c r="BYT43" s="12"/>
      <c r="BYU43" s="12"/>
      <c r="BYV43" s="12"/>
      <c r="BYW43" s="12"/>
      <c r="BYX43" s="12"/>
      <c r="BYY43" s="12"/>
      <c r="BYZ43" s="12"/>
      <c r="BZA43" s="12"/>
      <c r="BZB43" s="12"/>
      <c r="BZC43" s="12"/>
      <c r="BZD43" s="12"/>
      <c r="BZE43" s="12"/>
      <c r="BZF43" s="12"/>
      <c r="BZG43" s="12"/>
      <c r="BZH43" s="12"/>
      <c r="BZI43" s="12"/>
      <c r="BZJ43" s="12"/>
      <c r="BZK43" s="12"/>
      <c r="BZL43" s="12"/>
      <c r="BZM43" s="12"/>
      <c r="BZN43" s="12"/>
      <c r="BZO43" s="12"/>
      <c r="BZP43" s="12"/>
      <c r="BZQ43" s="12"/>
      <c r="BZR43" s="12"/>
      <c r="BZS43" s="12"/>
      <c r="BZT43" s="12"/>
      <c r="BZU43" s="12"/>
      <c r="BZV43" s="12"/>
      <c r="BZW43" s="12"/>
      <c r="BZX43" s="12"/>
      <c r="BZY43" s="12"/>
      <c r="BZZ43" s="12"/>
      <c r="CAA43" s="12"/>
      <c r="CAB43" s="12"/>
      <c r="CAC43" s="12"/>
      <c r="CAD43" s="12"/>
      <c r="CAE43" s="12"/>
      <c r="CAF43" s="12"/>
      <c r="CAG43" s="12"/>
      <c r="CAH43" s="12"/>
      <c r="CAI43" s="12"/>
      <c r="CAJ43" s="12"/>
      <c r="CAK43" s="12"/>
      <c r="CAL43" s="12"/>
      <c r="CAM43" s="12"/>
      <c r="CAN43" s="12"/>
      <c r="CAO43" s="12"/>
      <c r="CAP43" s="12"/>
      <c r="CAQ43" s="12"/>
      <c r="CAR43" s="12"/>
      <c r="CAS43" s="12"/>
      <c r="CAT43" s="12"/>
      <c r="CAU43" s="12"/>
      <c r="CAV43" s="12"/>
      <c r="CAW43" s="12"/>
      <c r="CAX43" s="12"/>
      <c r="CAY43" s="12"/>
      <c r="CAZ43" s="12"/>
      <c r="CBA43" s="12"/>
      <c r="CBB43" s="12"/>
      <c r="CBC43" s="12"/>
      <c r="CBD43" s="12"/>
      <c r="CBE43" s="12"/>
      <c r="CBF43" s="12"/>
      <c r="CBG43" s="12"/>
      <c r="CBH43" s="12"/>
      <c r="CBI43" s="12"/>
      <c r="CBJ43" s="12"/>
      <c r="CBK43" s="12"/>
      <c r="CBL43" s="12"/>
      <c r="CBM43" s="12"/>
      <c r="CBN43" s="12"/>
      <c r="CBO43" s="12"/>
      <c r="CBP43" s="12"/>
      <c r="CBQ43" s="12"/>
      <c r="CBR43" s="12"/>
      <c r="CBS43" s="12"/>
      <c r="CBT43" s="12"/>
      <c r="CBU43" s="12"/>
      <c r="CBV43" s="12"/>
      <c r="CBW43" s="12"/>
      <c r="CBX43" s="12"/>
      <c r="CBY43" s="12"/>
      <c r="CBZ43" s="12"/>
      <c r="CCA43" s="12"/>
      <c r="CCB43" s="12"/>
      <c r="CCC43" s="12"/>
      <c r="CCD43" s="12"/>
      <c r="CCE43" s="12"/>
      <c r="CCF43" s="12"/>
      <c r="CCG43" s="12"/>
      <c r="CCH43" s="12"/>
      <c r="CCI43" s="12"/>
      <c r="CCJ43" s="12"/>
      <c r="CCK43" s="12"/>
      <c r="CCL43" s="12"/>
      <c r="CCM43" s="12"/>
      <c r="CCN43" s="12"/>
      <c r="CCO43" s="12"/>
      <c r="CCP43" s="12"/>
      <c r="CCQ43" s="12"/>
      <c r="CCR43" s="12"/>
      <c r="CCS43" s="12"/>
      <c r="CCT43" s="12"/>
      <c r="CCU43" s="12"/>
      <c r="CCV43" s="12"/>
      <c r="CCW43" s="12"/>
      <c r="CCX43" s="12"/>
      <c r="CCY43" s="12"/>
      <c r="CCZ43" s="12"/>
      <c r="CDA43" s="12"/>
      <c r="CDB43" s="12"/>
      <c r="CDC43" s="12"/>
      <c r="CDD43" s="12"/>
      <c r="CDE43" s="12"/>
      <c r="CDF43" s="12"/>
      <c r="CDG43" s="12"/>
      <c r="CDH43" s="12"/>
      <c r="CDI43" s="12"/>
      <c r="CDJ43" s="12"/>
      <c r="CDK43" s="12"/>
      <c r="CDL43" s="12"/>
      <c r="CDM43" s="12"/>
      <c r="CDN43" s="12"/>
      <c r="CDO43" s="12"/>
      <c r="CDP43" s="12"/>
      <c r="CDQ43" s="12"/>
      <c r="CDR43" s="12"/>
      <c r="CDS43" s="12"/>
      <c r="CDT43" s="12"/>
      <c r="CDU43" s="12"/>
      <c r="CDV43" s="12"/>
      <c r="CDW43" s="12"/>
      <c r="CDX43" s="12"/>
      <c r="CDY43" s="12"/>
      <c r="CDZ43" s="12"/>
      <c r="CEA43" s="12"/>
      <c r="CEB43" s="12"/>
      <c r="CEC43" s="12"/>
      <c r="CED43" s="12"/>
      <c r="CEE43" s="12"/>
      <c r="CEF43" s="12"/>
      <c r="CEG43" s="12"/>
      <c r="CEH43" s="12"/>
      <c r="CEI43" s="12"/>
      <c r="CEJ43" s="12"/>
      <c r="CEK43" s="12"/>
      <c r="CEL43" s="12"/>
      <c r="CEM43" s="12"/>
      <c r="CEN43" s="12"/>
      <c r="CEO43" s="12"/>
      <c r="CEP43" s="12"/>
      <c r="CEQ43" s="12"/>
      <c r="CER43" s="12"/>
      <c r="CES43" s="12"/>
      <c r="CET43" s="12"/>
      <c r="CEU43" s="12"/>
      <c r="CEV43" s="12"/>
      <c r="CEW43" s="12"/>
      <c r="CEX43" s="12"/>
      <c r="CEY43" s="12"/>
      <c r="CEZ43" s="12"/>
      <c r="CFA43" s="12"/>
      <c r="CFB43" s="12"/>
      <c r="CFC43" s="12"/>
      <c r="CFD43" s="12"/>
      <c r="CFE43" s="12"/>
      <c r="CFF43" s="12"/>
      <c r="CFG43" s="12"/>
      <c r="CFH43" s="12"/>
      <c r="CFI43" s="12"/>
      <c r="CFJ43" s="12"/>
      <c r="CFK43" s="12"/>
      <c r="CFL43" s="12"/>
      <c r="CFM43" s="12"/>
      <c r="CFN43" s="12"/>
      <c r="CFO43" s="12"/>
      <c r="CFP43" s="12"/>
      <c r="CFQ43" s="12"/>
      <c r="CFR43" s="12"/>
      <c r="CFS43" s="12"/>
      <c r="CFT43" s="12"/>
      <c r="CFU43" s="12"/>
      <c r="CFV43" s="12"/>
      <c r="CFW43" s="12"/>
      <c r="CFX43" s="12"/>
      <c r="CFY43" s="12"/>
      <c r="CFZ43" s="12"/>
      <c r="CGA43" s="12"/>
      <c r="CGB43" s="12"/>
      <c r="CGC43" s="12"/>
      <c r="CGD43" s="12"/>
      <c r="CGE43" s="12"/>
      <c r="CGF43" s="12"/>
      <c r="CGG43" s="12"/>
      <c r="CGH43" s="12"/>
      <c r="CGI43" s="12"/>
      <c r="CGJ43" s="12"/>
      <c r="CGK43" s="12"/>
      <c r="CGL43" s="12"/>
      <c r="CGM43" s="12"/>
      <c r="CGN43" s="12"/>
      <c r="CGO43" s="12"/>
      <c r="CGP43" s="12"/>
      <c r="CGQ43" s="12"/>
      <c r="CGR43" s="12"/>
      <c r="CGS43" s="12"/>
      <c r="CGT43" s="12"/>
      <c r="CGU43" s="12"/>
      <c r="CGV43" s="12"/>
      <c r="CGW43" s="12"/>
      <c r="CGX43" s="12"/>
      <c r="CGY43" s="12"/>
      <c r="CGZ43" s="12"/>
      <c r="CHA43" s="12"/>
      <c r="CHB43" s="12"/>
      <c r="CHC43" s="12"/>
      <c r="CHD43" s="12"/>
      <c r="CHE43" s="12"/>
      <c r="CHF43" s="12"/>
      <c r="CHG43" s="12"/>
      <c r="CHH43" s="12"/>
      <c r="CHI43" s="12"/>
      <c r="CHJ43" s="12"/>
      <c r="CHK43" s="12"/>
      <c r="CHL43" s="12"/>
      <c r="CHM43" s="12"/>
      <c r="CHN43" s="12"/>
      <c r="CHO43" s="12"/>
      <c r="CHP43" s="12"/>
      <c r="CHQ43" s="12"/>
      <c r="CHR43" s="12"/>
      <c r="CHS43" s="12"/>
      <c r="CHT43" s="12"/>
      <c r="CHU43" s="12"/>
      <c r="CHV43" s="12"/>
      <c r="CHW43" s="12"/>
      <c r="CHX43" s="12"/>
      <c r="CHY43" s="12"/>
      <c r="CHZ43" s="12"/>
      <c r="CIA43" s="12"/>
      <c r="CIB43" s="12"/>
      <c r="CIC43" s="12"/>
      <c r="CID43" s="12"/>
      <c r="CIE43" s="12"/>
      <c r="CIF43" s="12"/>
      <c r="CIG43" s="12"/>
      <c r="CIH43" s="12"/>
      <c r="CII43" s="12"/>
      <c r="CIJ43" s="12"/>
      <c r="CIK43" s="12"/>
      <c r="CIL43" s="12"/>
      <c r="CIM43" s="12"/>
      <c r="CIN43" s="12"/>
      <c r="CIO43" s="12"/>
      <c r="CIP43" s="12"/>
      <c r="CIQ43" s="12"/>
      <c r="CIR43" s="12"/>
      <c r="CIS43" s="12"/>
      <c r="CIT43" s="12"/>
      <c r="CIU43" s="12"/>
      <c r="CIV43" s="12"/>
      <c r="CIW43" s="12"/>
      <c r="CIX43" s="12"/>
      <c r="CIY43" s="12"/>
      <c r="CIZ43" s="12"/>
      <c r="CJA43" s="12"/>
      <c r="CJB43" s="12"/>
      <c r="CJC43" s="12"/>
      <c r="CJD43" s="12"/>
      <c r="CJE43" s="12"/>
      <c r="CJF43" s="12"/>
      <c r="CJG43" s="12"/>
      <c r="CJH43" s="12"/>
      <c r="CJI43" s="12"/>
      <c r="CJJ43" s="12"/>
      <c r="CJK43" s="12"/>
      <c r="CJL43" s="12"/>
      <c r="CJM43" s="12"/>
      <c r="CJN43" s="12"/>
      <c r="CJO43" s="12"/>
      <c r="CJP43" s="12"/>
      <c r="CJQ43" s="12"/>
      <c r="CJR43" s="12"/>
      <c r="CJS43" s="12"/>
      <c r="CJT43" s="12"/>
      <c r="CJU43" s="12"/>
      <c r="CJV43" s="12"/>
      <c r="CJW43" s="12"/>
      <c r="CJX43" s="12"/>
      <c r="CJY43" s="12"/>
      <c r="CJZ43" s="12"/>
      <c r="CKA43" s="12"/>
      <c r="CKB43" s="12"/>
      <c r="CKC43" s="12"/>
      <c r="CKD43" s="12"/>
      <c r="CKE43" s="12"/>
      <c r="CKF43" s="12"/>
      <c r="CKG43" s="12"/>
      <c r="CKH43" s="12"/>
      <c r="CKI43" s="12"/>
      <c r="CKJ43" s="12"/>
      <c r="CKK43" s="12"/>
      <c r="CKL43" s="12"/>
      <c r="CKM43" s="12"/>
      <c r="CKN43" s="12"/>
      <c r="CKO43" s="12"/>
      <c r="CKP43" s="12"/>
      <c r="CKQ43" s="12"/>
      <c r="CKR43" s="12"/>
      <c r="CKS43" s="12"/>
      <c r="CKT43" s="12"/>
      <c r="CKU43" s="12"/>
      <c r="CKV43" s="12"/>
      <c r="CKW43" s="12"/>
      <c r="CKX43" s="12"/>
      <c r="CKY43" s="12"/>
      <c r="CKZ43" s="12"/>
      <c r="CLA43" s="12"/>
      <c r="CLB43" s="12"/>
      <c r="CLC43" s="12"/>
      <c r="CLD43" s="12"/>
      <c r="CLE43" s="12"/>
      <c r="CLF43" s="12"/>
      <c r="CLG43" s="12"/>
      <c r="CLH43" s="12"/>
      <c r="CLI43" s="12"/>
      <c r="CLJ43" s="12"/>
      <c r="CLK43" s="12"/>
      <c r="CLL43" s="12"/>
      <c r="CLM43" s="12"/>
      <c r="CLN43" s="12"/>
      <c r="CLO43" s="12"/>
      <c r="CLP43" s="12"/>
      <c r="CLQ43" s="12"/>
      <c r="CLR43" s="12"/>
      <c r="CLS43" s="12"/>
      <c r="CLT43" s="12"/>
      <c r="CLU43" s="12"/>
      <c r="CLV43" s="12"/>
      <c r="CLW43" s="12"/>
      <c r="CLX43" s="12"/>
      <c r="CLY43" s="12"/>
      <c r="CLZ43" s="12"/>
      <c r="CMA43" s="12"/>
      <c r="CMB43" s="12"/>
      <c r="CMC43" s="12"/>
      <c r="CMD43" s="12"/>
      <c r="CME43" s="12"/>
      <c r="CMF43" s="12"/>
      <c r="CMG43" s="12"/>
      <c r="CMH43" s="12"/>
      <c r="CMI43" s="12"/>
      <c r="CMJ43" s="12"/>
      <c r="CMK43" s="12"/>
      <c r="CML43" s="12"/>
      <c r="CMM43" s="12"/>
      <c r="CMN43" s="12"/>
      <c r="CMO43" s="12"/>
      <c r="CMP43" s="12"/>
      <c r="CMQ43" s="12"/>
      <c r="CMR43" s="12"/>
      <c r="CMS43" s="12"/>
      <c r="CMT43" s="12"/>
      <c r="CMU43" s="12"/>
      <c r="CMV43" s="12"/>
      <c r="CMW43" s="12"/>
      <c r="CMX43" s="12"/>
      <c r="CMY43" s="12"/>
      <c r="CMZ43" s="12"/>
      <c r="CNA43" s="12"/>
      <c r="CNB43" s="12"/>
      <c r="CNC43" s="12"/>
      <c r="CND43" s="12"/>
      <c r="CNE43" s="12"/>
      <c r="CNF43" s="12"/>
      <c r="CNG43" s="12"/>
      <c r="CNH43" s="12"/>
      <c r="CNI43" s="12"/>
      <c r="CNJ43" s="12"/>
      <c r="CNK43" s="12"/>
      <c r="CNL43" s="12"/>
      <c r="CNM43" s="12"/>
      <c r="CNN43" s="12"/>
      <c r="CNO43" s="12"/>
      <c r="CNP43" s="12"/>
      <c r="CNQ43" s="12"/>
      <c r="CNR43" s="12"/>
      <c r="CNS43" s="12"/>
      <c r="CNT43" s="12"/>
      <c r="CNU43" s="12"/>
      <c r="CNV43" s="12"/>
      <c r="CNW43" s="12"/>
      <c r="CNX43" s="12"/>
      <c r="CNY43" s="12"/>
      <c r="CNZ43" s="12"/>
      <c r="COA43" s="12"/>
      <c r="COB43" s="12"/>
      <c r="COC43" s="12"/>
      <c r="COD43" s="12"/>
      <c r="COE43" s="12"/>
      <c r="COF43" s="12"/>
      <c r="COG43" s="12"/>
      <c r="COH43" s="12"/>
      <c r="COI43" s="12"/>
      <c r="COJ43" s="12"/>
      <c r="COK43" s="12"/>
      <c r="COL43" s="12"/>
      <c r="COM43" s="12"/>
      <c r="CON43" s="12"/>
      <c r="COO43" s="12"/>
      <c r="COP43" s="12"/>
      <c r="COQ43" s="12"/>
      <c r="COR43" s="12"/>
      <c r="COS43" s="12"/>
      <c r="COT43" s="12"/>
      <c r="COU43" s="12"/>
      <c r="COV43" s="12"/>
      <c r="COW43" s="12"/>
      <c r="COX43" s="12"/>
      <c r="COY43" s="12"/>
      <c r="COZ43" s="12"/>
      <c r="CPA43" s="12"/>
      <c r="CPB43" s="12"/>
      <c r="CPC43" s="12"/>
      <c r="CPD43" s="12"/>
      <c r="CPE43" s="12"/>
      <c r="CPF43" s="12"/>
      <c r="CPG43" s="12"/>
      <c r="CPH43" s="12"/>
      <c r="CPI43" s="12"/>
      <c r="CPJ43" s="12"/>
      <c r="CPK43" s="12"/>
      <c r="CPL43" s="12"/>
      <c r="CPM43" s="12"/>
      <c r="CPN43" s="12"/>
      <c r="CPO43" s="12"/>
      <c r="CPP43" s="12"/>
      <c r="CPQ43" s="12"/>
      <c r="CPR43" s="12"/>
      <c r="CPS43" s="12"/>
      <c r="CPT43" s="12"/>
      <c r="CPU43" s="12"/>
      <c r="CPV43" s="12"/>
      <c r="CPW43" s="12"/>
      <c r="CPX43" s="12"/>
      <c r="CPY43" s="12"/>
      <c r="CPZ43" s="12"/>
      <c r="CQA43" s="12"/>
      <c r="CQB43" s="12"/>
      <c r="CQC43" s="12"/>
      <c r="CQD43" s="12"/>
      <c r="CQE43" s="12"/>
      <c r="CQF43" s="12"/>
      <c r="CQG43" s="12"/>
      <c r="CQH43" s="12"/>
      <c r="CQI43" s="12"/>
      <c r="CQJ43" s="12"/>
      <c r="CQK43" s="12"/>
      <c r="CQL43" s="12"/>
      <c r="CQM43" s="12"/>
      <c r="CQN43" s="12"/>
      <c r="CQO43" s="12"/>
      <c r="CQP43" s="12"/>
      <c r="CQQ43" s="12"/>
      <c r="CQR43" s="12"/>
      <c r="CQS43" s="12"/>
      <c r="CQT43" s="12"/>
      <c r="CQU43" s="12"/>
      <c r="CQV43" s="12"/>
      <c r="CQW43" s="12"/>
      <c r="CQX43" s="12"/>
      <c r="CQY43" s="12"/>
      <c r="CQZ43" s="12"/>
      <c r="CRA43" s="12"/>
      <c r="CRB43" s="12"/>
      <c r="CRC43" s="12"/>
      <c r="CRD43" s="12"/>
      <c r="CRE43" s="12"/>
      <c r="CRF43" s="12"/>
      <c r="CRG43" s="12"/>
      <c r="CRH43" s="12"/>
      <c r="CRI43" s="12"/>
      <c r="CRJ43" s="12"/>
      <c r="CRK43" s="12"/>
      <c r="CRL43" s="12"/>
      <c r="CRM43" s="12"/>
      <c r="CRN43" s="12"/>
      <c r="CRO43" s="12"/>
      <c r="CRP43" s="12"/>
      <c r="CRQ43" s="12"/>
      <c r="CRR43" s="12"/>
      <c r="CRS43" s="12"/>
      <c r="CRT43" s="12"/>
      <c r="CRU43" s="12"/>
      <c r="CRV43" s="12"/>
      <c r="CRW43" s="12"/>
      <c r="CRX43" s="12"/>
      <c r="CRY43" s="12"/>
      <c r="CRZ43" s="12"/>
      <c r="CSA43" s="12"/>
      <c r="CSB43" s="12"/>
      <c r="CSC43" s="12"/>
      <c r="CSD43" s="12"/>
      <c r="CSE43" s="12"/>
      <c r="CSF43" s="12"/>
      <c r="CSG43" s="12"/>
      <c r="CSH43" s="12"/>
      <c r="CSI43" s="12"/>
      <c r="CSJ43" s="12"/>
      <c r="CSK43" s="12"/>
      <c r="CSL43" s="12"/>
      <c r="CSM43" s="12"/>
      <c r="CSN43" s="12"/>
      <c r="CSO43" s="12"/>
      <c r="CSP43" s="12"/>
      <c r="CSQ43" s="12"/>
      <c r="CSR43" s="12"/>
      <c r="CSS43" s="12"/>
      <c r="CST43" s="12"/>
      <c r="CSU43" s="12"/>
      <c r="CSV43" s="12"/>
      <c r="CSW43" s="12"/>
      <c r="CSX43" s="12"/>
      <c r="CSY43" s="12"/>
      <c r="CSZ43" s="12"/>
      <c r="CTA43" s="12"/>
      <c r="CTB43" s="12"/>
      <c r="CTC43" s="12"/>
      <c r="CTD43" s="12"/>
      <c r="CTE43" s="12"/>
      <c r="CTF43" s="12"/>
      <c r="CTG43" s="12"/>
      <c r="CTH43" s="12"/>
      <c r="CTI43" s="12"/>
      <c r="CTJ43" s="12"/>
      <c r="CTK43" s="12"/>
      <c r="CTL43" s="12"/>
      <c r="CTM43" s="12"/>
      <c r="CTN43" s="12"/>
      <c r="CTO43" s="12"/>
      <c r="CTP43" s="12"/>
      <c r="CTQ43" s="12"/>
      <c r="CTR43" s="12"/>
      <c r="CTS43" s="12"/>
      <c r="CTT43" s="12"/>
      <c r="CTU43" s="12"/>
      <c r="CTV43" s="12"/>
      <c r="CTW43" s="12"/>
      <c r="CTX43" s="12"/>
      <c r="CTY43" s="12"/>
      <c r="CTZ43" s="12"/>
      <c r="CUA43" s="12"/>
      <c r="CUB43" s="12"/>
      <c r="CUC43" s="12"/>
      <c r="CUD43" s="12"/>
      <c r="CUE43" s="12"/>
      <c r="CUF43" s="12"/>
      <c r="CUG43" s="12"/>
      <c r="CUH43" s="12"/>
      <c r="CUI43" s="12"/>
      <c r="CUJ43" s="12"/>
      <c r="CUK43" s="12"/>
      <c r="CUL43" s="12"/>
      <c r="CUM43" s="12"/>
      <c r="CUN43" s="12"/>
      <c r="CUO43" s="12"/>
      <c r="CUP43" s="12"/>
      <c r="CUQ43" s="12"/>
      <c r="CUR43" s="12"/>
      <c r="CUS43" s="12"/>
      <c r="CUT43" s="12"/>
      <c r="CUU43" s="12"/>
      <c r="CUV43" s="12"/>
      <c r="CUW43" s="12"/>
      <c r="CUX43" s="12"/>
      <c r="CUY43" s="12"/>
      <c r="CUZ43" s="12"/>
      <c r="CVA43" s="12"/>
      <c r="CVB43" s="12"/>
      <c r="CVC43" s="12"/>
      <c r="CVD43" s="12"/>
      <c r="CVE43" s="12"/>
      <c r="CVF43" s="12"/>
      <c r="CVG43" s="12"/>
      <c r="CVH43" s="12"/>
      <c r="CVI43" s="12"/>
      <c r="CVJ43" s="12"/>
      <c r="CVK43" s="12"/>
      <c r="CVL43" s="12"/>
      <c r="CVM43" s="12"/>
      <c r="CVN43" s="12"/>
      <c r="CVO43" s="12"/>
      <c r="CVP43" s="12"/>
      <c r="CVQ43" s="12"/>
      <c r="CVR43" s="12"/>
      <c r="CVS43" s="12"/>
      <c r="CVT43" s="12"/>
      <c r="CVU43" s="12"/>
      <c r="CVV43" s="12"/>
      <c r="CVW43" s="12"/>
      <c r="CVX43" s="12"/>
      <c r="CVY43" s="12"/>
      <c r="CVZ43" s="12"/>
      <c r="CWA43" s="12"/>
      <c r="CWB43" s="12"/>
      <c r="CWC43" s="12"/>
      <c r="CWD43" s="12"/>
      <c r="CWE43" s="12"/>
      <c r="CWF43" s="12"/>
      <c r="CWG43" s="12"/>
      <c r="CWH43" s="12"/>
      <c r="CWI43" s="12"/>
      <c r="CWJ43" s="12"/>
      <c r="CWK43" s="12"/>
      <c r="CWL43" s="12"/>
      <c r="CWM43" s="12"/>
      <c r="CWN43" s="12"/>
      <c r="CWO43" s="12"/>
      <c r="CWP43" s="12"/>
      <c r="CWQ43" s="12"/>
      <c r="CWR43" s="12"/>
      <c r="CWS43" s="12"/>
      <c r="CWT43" s="12"/>
      <c r="CWU43" s="12"/>
      <c r="CWV43" s="12"/>
      <c r="CWW43" s="12"/>
      <c r="CWX43" s="12"/>
      <c r="CWY43" s="12"/>
      <c r="CWZ43" s="12"/>
      <c r="CXA43" s="12"/>
      <c r="CXB43" s="12"/>
      <c r="CXC43" s="12"/>
      <c r="CXD43" s="12"/>
      <c r="CXE43" s="12"/>
      <c r="CXF43" s="12"/>
      <c r="CXG43" s="12"/>
      <c r="CXH43" s="12"/>
      <c r="CXI43" s="12"/>
      <c r="CXJ43" s="12"/>
      <c r="CXK43" s="12"/>
      <c r="CXL43" s="12"/>
      <c r="CXM43" s="12"/>
      <c r="CXN43" s="12"/>
      <c r="CXO43" s="12"/>
      <c r="CXP43" s="12"/>
      <c r="CXQ43" s="12"/>
      <c r="CXR43" s="12"/>
      <c r="CXS43" s="12"/>
      <c r="CXT43" s="12"/>
      <c r="CXU43" s="12"/>
      <c r="CXV43" s="12"/>
      <c r="CXW43" s="12"/>
      <c r="CXX43" s="12"/>
      <c r="CXY43" s="12"/>
      <c r="CXZ43" s="12"/>
      <c r="CYA43" s="12"/>
      <c r="CYB43" s="12"/>
      <c r="CYC43" s="12"/>
      <c r="CYD43" s="12"/>
      <c r="CYE43" s="12"/>
      <c r="CYF43" s="12"/>
      <c r="CYG43" s="12"/>
      <c r="CYH43" s="12"/>
      <c r="CYI43" s="12"/>
      <c r="CYJ43" s="12"/>
      <c r="CYK43" s="12"/>
      <c r="CYL43" s="12"/>
      <c r="CYM43" s="12"/>
      <c r="CYN43" s="12"/>
      <c r="CYO43" s="12"/>
      <c r="CYP43" s="12"/>
      <c r="CYQ43" s="12"/>
      <c r="CYR43" s="12"/>
      <c r="CYS43" s="12"/>
      <c r="CYT43" s="12"/>
      <c r="CYU43" s="12"/>
      <c r="CYV43" s="12"/>
      <c r="CYW43" s="12"/>
      <c r="CYX43" s="12"/>
      <c r="CYY43" s="12"/>
      <c r="CYZ43" s="12"/>
      <c r="CZA43" s="12"/>
      <c r="CZB43" s="12"/>
      <c r="CZC43" s="12"/>
      <c r="CZD43" s="12"/>
      <c r="CZE43" s="12"/>
      <c r="CZF43" s="12"/>
      <c r="CZG43" s="12"/>
      <c r="CZH43" s="12"/>
      <c r="CZI43" s="12"/>
      <c r="CZJ43" s="12"/>
      <c r="CZK43" s="12"/>
      <c r="CZL43" s="12"/>
      <c r="CZM43" s="12"/>
      <c r="CZN43" s="12"/>
      <c r="CZO43" s="12"/>
      <c r="CZP43" s="12"/>
      <c r="CZQ43" s="12"/>
      <c r="CZR43" s="12"/>
      <c r="CZS43" s="12"/>
      <c r="CZT43" s="12"/>
      <c r="CZU43" s="12"/>
      <c r="CZV43" s="12"/>
      <c r="CZW43" s="12"/>
      <c r="CZX43" s="12"/>
      <c r="CZY43" s="12"/>
      <c r="CZZ43" s="12"/>
      <c r="DAA43" s="12"/>
      <c r="DAB43" s="12"/>
      <c r="DAC43" s="12"/>
      <c r="DAD43" s="12"/>
      <c r="DAE43" s="12"/>
      <c r="DAF43" s="12"/>
      <c r="DAG43" s="12"/>
      <c r="DAH43" s="12"/>
      <c r="DAI43" s="12"/>
      <c r="DAJ43" s="12"/>
      <c r="DAK43" s="12"/>
      <c r="DAL43" s="12"/>
      <c r="DAM43" s="12"/>
      <c r="DAN43" s="12"/>
      <c r="DAO43" s="12"/>
      <c r="DAP43" s="12"/>
      <c r="DAQ43" s="12"/>
      <c r="DAR43" s="12"/>
      <c r="DAS43" s="12"/>
      <c r="DAT43" s="12"/>
      <c r="DAU43" s="12"/>
      <c r="DAV43" s="12"/>
      <c r="DAW43" s="12"/>
      <c r="DAX43" s="12"/>
      <c r="DAY43" s="12"/>
      <c r="DAZ43" s="12"/>
      <c r="DBA43" s="12"/>
      <c r="DBB43" s="12"/>
      <c r="DBC43" s="12"/>
      <c r="DBD43" s="12"/>
      <c r="DBE43" s="12"/>
      <c r="DBF43" s="12"/>
      <c r="DBG43" s="12"/>
      <c r="DBH43" s="12"/>
      <c r="DBI43" s="12"/>
      <c r="DBJ43" s="12"/>
      <c r="DBK43" s="12"/>
      <c r="DBL43" s="12"/>
      <c r="DBM43" s="12"/>
    </row>
    <row r="44" spans="1:2769" s="11" customFormat="1" ht="227" customHeight="1">
      <c r="A44" s="80" t="s">
        <v>114</v>
      </c>
      <c r="B44" s="89" t="s">
        <v>400</v>
      </c>
      <c r="C44" s="80" t="s">
        <v>48</v>
      </c>
      <c r="D44" s="80" t="s">
        <v>1202</v>
      </c>
      <c r="E44" s="80" t="s">
        <v>198</v>
      </c>
      <c r="F44" s="80" t="s">
        <v>102</v>
      </c>
      <c r="G44" s="80" t="s">
        <v>171</v>
      </c>
      <c r="H44" s="80" t="s">
        <v>1301</v>
      </c>
      <c r="I44" s="80" t="s">
        <v>199</v>
      </c>
      <c r="J44" s="80" t="s">
        <v>199</v>
      </c>
      <c r="K44" s="80" t="s">
        <v>77</v>
      </c>
      <c r="L44" s="80" t="s">
        <v>83</v>
      </c>
      <c r="M44" s="90">
        <v>42474</v>
      </c>
      <c r="N44" s="80" t="s">
        <v>95</v>
      </c>
      <c r="O44" s="80">
        <v>-25.587</v>
      </c>
      <c r="P44" s="80">
        <v>30.634699999999999</v>
      </c>
      <c r="Q44" s="80" t="s">
        <v>1982</v>
      </c>
      <c r="R44" s="80" t="s">
        <v>80</v>
      </c>
      <c r="S44" s="80" t="s">
        <v>199</v>
      </c>
      <c r="T44" s="80" t="s">
        <v>136</v>
      </c>
      <c r="U44" s="80" t="s">
        <v>123</v>
      </c>
      <c r="V44" s="80" t="s">
        <v>128</v>
      </c>
      <c r="W44" s="80" t="s">
        <v>44</v>
      </c>
      <c r="X44" s="80" t="s">
        <v>82</v>
      </c>
      <c r="Y44" s="80" t="s">
        <v>199</v>
      </c>
      <c r="Z44" s="80" t="s">
        <v>199</v>
      </c>
      <c r="AA44" s="89" t="s">
        <v>157</v>
      </c>
      <c r="AB44" s="89" t="s">
        <v>307</v>
      </c>
      <c r="AC44" s="80" t="s">
        <v>1422</v>
      </c>
      <c r="AD44" s="80" t="s">
        <v>34</v>
      </c>
      <c r="AE44" s="80" t="s">
        <v>193</v>
      </c>
      <c r="AF44" s="80" t="s">
        <v>233</v>
      </c>
      <c r="AG44" s="80" t="s">
        <v>918</v>
      </c>
      <c r="AH44" s="80" t="s">
        <v>233</v>
      </c>
      <c r="AI44" s="80" t="s">
        <v>959</v>
      </c>
      <c r="AJ44" s="80" t="s">
        <v>223</v>
      </c>
      <c r="AK44" s="80" t="s">
        <v>1019</v>
      </c>
      <c r="AL44" s="80" t="s">
        <v>77</v>
      </c>
      <c r="AM44" s="80" t="s">
        <v>1376</v>
      </c>
      <c r="AN44" s="80" t="s">
        <v>22</v>
      </c>
      <c r="AO44" s="80" t="s">
        <v>83</v>
      </c>
      <c r="AP44" s="80" t="s">
        <v>1399</v>
      </c>
      <c r="AQ44" s="80" t="s">
        <v>46</v>
      </c>
      <c r="AR44" s="80" t="s">
        <v>199</v>
      </c>
      <c r="AS44" s="80" t="s">
        <v>199</v>
      </c>
      <c r="AT44" s="90" t="s">
        <v>199</v>
      </c>
      <c r="AU44" s="80" t="s">
        <v>101</v>
      </c>
      <c r="AV44" s="80" t="s">
        <v>2117</v>
      </c>
      <c r="AW44" s="95" t="s">
        <v>1606</v>
      </c>
      <c r="AX44" s="80" t="s">
        <v>105</v>
      </c>
      <c r="AY44" s="80" t="s">
        <v>138</v>
      </c>
      <c r="AZ44" s="80" t="s">
        <v>547</v>
      </c>
      <c r="BA44" s="80"/>
      <c r="BB44" s="80" t="s">
        <v>94</v>
      </c>
      <c r="BC44" s="94">
        <v>42474</v>
      </c>
      <c r="BD44" s="12"/>
      <c r="BE44" s="12"/>
      <c r="BF44" s="12"/>
      <c r="BG44" s="12"/>
      <c r="BH44" s="12"/>
      <c r="BI44" s="12"/>
      <c r="BJ44" s="12"/>
      <c r="BK44" s="12"/>
      <c r="BL44" s="12"/>
      <c r="BM44" s="12"/>
      <c r="BN44" s="12"/>
      <c r="BO44" s="12"/>
      <c r="BP44" s="12"/>
      <c r="BQ44" s="12"/>
      <c r="BR44" s="12"/>
      <c r="BS44" s="12"/>
      <c r="BT44" s="12"/>
      <c r="BU44" s="12"/>
      <c r="BV44" s="12"/>
      <c r="BW44" s="12"/>
      <c r="BX44" s="12"/>
      <c r="BY44" s="12"/>
      <c r="BZ44" s="12"/>
      <c r="CA44" s="12"/>
      <c r="CB44" s="12"/>
      <c r="CC44" s="12"/>
      <c r="CD44" s="12"/>
      <c r="CE44" s="12"/>
      <c r="CF44" s="12"/>
      <c r="CG44" s="12"/>
      <c r="CH44" s="12"/>
      <c r="CI44" s="12"/>
      <c r="CJ44" s="12"/>
      <c r="CK44" s="12"/>
      <c r="CL44" s="12"/>
      <c r="CM44" s="12"/>
      <c r="CN44" s="12"/>
      <c r="CO44" s="12"/>
      <c r="CP44" s="12"/>
      <c r="CQ44" s="12"/>
      <c r="CR44" s="12"/>
      <c r="CS44" s="12"/>
      <c r="CT44" s="12"/>
      <c r="CU44" s="12"/>
      <c r="CV44" s="12"/>
      <c r="CW44" s="12"/>
      <c r="CX44" s="12"/>
      <c r="CY44" s="12"/>
      <c r="CZ44" s="12"/>
      <c r="DA44" s="12"/>
      <c r="DB44" s="12"/>
      <c r="DC44" s="12"/>
      <c r="DD44" s="12"/>
      <c r="DE44" s="12"/>
      <c r="DF44" s="12"/>
      <c r="DG44" s="12"/>
      <c r="DH44" s="12"/>
      <c r="DI44" s="12"/>
      <c r="DJ44" s="12"/>
      <c r="DK44" s="12"/>
      <c r="DL44" s="12"/>
      <c r="DM44" s="12"/>
      <c r="DN44" s="12"/>
      <c r="DO44" s="12"/>
      <c r="DP44" s="12"/>
      <c r="DQ44" s="12"/>
      <c r="DR44" s="12"/>
      <c r="DS44" s="12"/>
      <c r="DT44" s="12"/>
      <c r="DU44" s="12"/>
      <c r="DV44" s="12"/>
      <c r="DW44" s="12"/>
      <c r="DX44" s="12"/>
      <c r="DY44" s="12"/>
      <c r="DZ44" s="12"/>
      <c r="EA44" s="12"/>
      <c r="EB44" s="12"/>
      <c r="EC44" s="12"/>
      <c r="ED44" s="12"/>
      <c r="EE44" s="12"/>
      <c r="EF44" s="12"/>
      <c r="EG44" s="12"/>
      <c r="EH44" s="12"/>
      <c r="EI44" s="12"/>
      <c r="EJ44" s="12"/>
      <c r="EK44" s="12"/>
      <c r="EL44" s="12"/>
      <c r="EM44" s="12"/>
      <c r="EN44" s="12"/>
      <c r="EO44" s="12"/>
      <c r="EP44" s="12"/>
      <c r="EQ44" s="12"/>
      <c r="ER44" s="12"/>
      <c r="ES44" s="12"/>
      <c r="ET44" s="12"/>
      <c r="EU44" s="12"/>
      <c r="EV44" s="12"/>
      <c r="EW44" s="12"/>
      <c r="EX44" s="12"/>
      <c r="EY44" s="12"/>
      <c r="EZ44" s="12"/>
      <c r="FA44" s="12"/>
      <c r="FB44" s="12"/>
      <c r="FC44" s="12"/>
      <c r="FD44" s="12"/>
      <c r="FE44" s="12"/>
      <c r="FF44" s="12"/>
      <c r="FG44" s="12"/>
      <c r="FH44" s="12"/>
      <c r="FI44" s="12"/>
      <c r="FJ44" s="12"/>
      <c r="FK44" s="12"/>
      <c r="FL44" s="12"/>
      <c r="FM44" s="12"/>
      <c r="FN44" s="12"/>
      <c r="FO44" s="12"/>
      <c r="FP44" s="12"/>
      <c r="FQ44" s="12"/>
      <c r="FR44" s="12"/>
      <c r="FS44" s="12"/>
      <c r="FT44" s="12"/>
      <c r="FU44" s="12"/>
      <c r="FV44" s="12"/>
      <c r="FW44" s="12"/>
      <c r="FX44" s="12"/>
      <c r="FY44" s="12"/>
      <c r="FZ44" s="12"/>
      <c r="GA44" s="12"/>
      <c r="GB44" s="12"/>
      <c r="GC44" s="12"/>
      <c r="GD44" s="12"/>
      <c r="GE44" s="12"/>
      <c r="GF44" s="12"/>
      <c r="GG44" s="12"/>
      <c r="GH44" s="12"/>
      <c r="GI44" s="12"/>
      <c r="GJ44" s="12"/>
      <c r="GK44" s="12"/>
      <c r="GL44" s="12"/>
      <c r="GM44" s="12"/>
      <c r="GN44" s="12"/>
      <c r="GO44" s="12"/>
      <c r="GP44" s="12"/>
      <c r="GQ44" s="12"/>
      <c r="GR44" s="12"/>
      <c r="GS44" s="12"/>
      <c r="GT44" s="12"/>
      <c r="GU44" s="12"/>
      <c r="GV44" s="12"/>
      <c r="GW44" s="12"/>
      <c r="GX44" s="12"/>
      <c r="GY44" s="12"/>
      <c r="GZ44" s="12"/>
      <c r="HA44" s="12"/>
      <c r="HB44" s="12"/>
      <c r="HC44" s="12"/>
      <c r="HD44" s="12"/>
      <c r="HE44" s="12"/>
      <c r="HF44" s="12"/>
      <c r="HG44" s="12"/>
      <c r="HH44" s="12"/>
      <c r="HI44" s="12"/>
      <c r="HJ44" s="12"/>
      <c r="HK44" s="12"/>
      <c r="HL44" s="12"/>
      <c r="HM44" s="12"/>
      <c r="HN44" s="12"/>
      <c r="HO44" s="12"/>
      <c r="HP44" s="12"/>
      <c r="HQ44" s="12"/>
      <c r="HR44" s="12"/>
      <c r="HS44" s="12"/>
      <c r="HT44" s="12"/>
      <c r="HU44" s="12"/>
      <c r="HV44" s="12"/>
      <c r="HW44" s="12"/>
      <c r="HX44" s="12"/>
      <c r="HY44" s="12"/>
      <c r="HZ44" s="12"/>
      <c r="IA44" s="12"/>
      <c r="IB44" s="12"/>
      <c r="IC44" s="12"/>
      <c r="ID44" s="12"/>
      <c r="IE44" s="12"/>
      <c r="IF44" s="12"/>
      <c r="IG44" s="12"/>
      <c r="IH44" s="12"/>
      <c r="II44" s="12"/>
      <c r="IJ44" s="12"/>
      <c r="IK44" s="12"/>
      <c r="IL44" s="12"/>
      <c r="IM44" s="12"/>
      <c r="IN44" s="12"/>
      <c r="IO44" s="12"/>
      <c r="IP44" s="12"/>
      <c r="IQ44" s="12"/>
      <c r="IR44" s="12"/>
      <c r="IS44" s="12"/>
      <c r="IT44" s="12"/>
      <c r="IU44" s="12"/>
      <c r="IV44" s="12"/>
      <c r="IW44" s="12"/>
      <c r="IX44" s="12"/>
      <c r="IY44" s="12"/>
      <c r="IZ44" s="12"/>
      <c r="JA44" s="12"/>
      <c r="JB44" s="12"/>
      <c r="JC44" s="12"/>
      <c r="JD44" s="12"/>
      <c r="JE44" s="12"/>
      <c r="JF44" s="12"/>
      <c r="JG44" s="12"/>
      <c r="JH44" s="12"/>
      <c r="JI44" s="12"/>
      <c r="JJ44" s="12"/>
      <c r="JK44" s="12"/>
      <c r="JL44" s="12"/>
      <c r="JM44" s="12"/>
      <c r="JN44" s="12"/>
      <c r="JO44" s="12"/>
      <c r="JP44" s="12"/>
      <c r="JQ44" s="12"/>
      <c r="JR44" s="12"/>
      <c r="JS44" s="12"/>
      <c r="JT44" s="12"/>
      <c r="JU44" s="12"/>
      <c r="JV44" s="12"/>
      <c r="JW44" s="12"/>
      <c r="JX44" s="12"/>
      <c r="JY44" s="12"/>
      <c r="JZ44" s="12"/>
      <c r="KA44" s="12"/>
      <c r="KB44" s="12"/>
      <c r="KC44" s="12"/>
      <c r="KD44" s="12"/>
      <c r="KE44" s="12"/>
      <c r="KF44" s="12"/>
      <c r="KG44" s="12"/>
      <c r="KH44" s="12"/>
      <c r="KI44" s="12"/>
      <c r="KJ44" s="12"/>
      <c r="KK44" s="12"/>
      <c r="KL44" s="12"/>
      <c r="KM44" s="12"/>
      <c r="KN44" s="12"/>
      <c r="KO44" s="12"/>
      <c r="KP44" s="12"/>
      <c r="KQ44" s="12"/>
      <c r="KR44" s="12"/>
      <c r="KS44" s="12"/>
      <c r="KT44" s="12"/>
      <c r="KU44" s="12"/>
      <c r="KV44" s="12"/>
      <c r="KW44" s="12"/>
      <c r="KX44" s="12"/>
      <c r="KY44" s="12"/>
      <c r="KZ44" s="12"/>
      <c r="LA44" s="12"/>
      <c r="LB44" s="12"/>
      <c r="LC44" s="12"/>
      <c r="LD44" s="12"/>
      <c r="LE44" s="12"/>
      <c r="LF44" s="12"/>
      <c r="LG44" s="12"/>
      <c r="LH44" s="12"/>
      <c r="LI44" s="12"/>
      <c r="LJ44" s="12"/>
      <c r="LK44" s="12"/>
      <c r="LL44" s="12"/>
      <c r="LM44" s="12"/>
      <c r="LN44" s="12"/>
      <c r="LO44" s="12"/>
      <c r="LP44" s="12"/>
      <c r="LQ44" s="12"/>
      <c r="LR44" s="12"/>
      <c r="LS44" s="12"/>
      <c r="LT44" s="12"/>
      <c r="LU44" s="12"/>
      <c r="LV44" s="12"/>
      <c r="LW44" s="12"/>
      <c r="LX44" s="12"/>
      <c r="LY44" s="12"/>
      <c r="LZ44" s="12"/>
      <c r="MA44" s="12"/>
      <c r="MB44" s="12"/>
      <c r="MC44" s="12"/>
      <c r="MD44" s="12"/>
      <c r="ME44" s="12"/>
      <c r="MF44" s="12"/>
      <c r="MG44" s="12"/>
      <c r="MH44" s="12"/>
      <c r="MI44" s="12"/>
      <c r="MJ44" s="12"/>
      <c r="MK44" s="12"/>
      <c r="ML44" s="12"/>
      <c r="MM44" s="12"/>
      <c r="MN44" s="12"/>
      <c r="MO44" s="12"/>
      <c r="MP44" s="12"/>
      <c r="MQ44" s="12"/>
      <c r="MR44" s="12"/>
      <c r="MS44" s="12"/>
      <c r="MT44" s="12"/>
      <c r="MU44" s="12"/>
      <c r="MV44" s="12"/>
      <c r="MW44" s="12"/>
      <c r="MX44" s="12"/>
      <c r="MY44" s="12"/>
      <c r="MZ44" s="12"/>
      <c r="NA44" s="12"/>
      <c r="NB44" s="12"/>
      <c r="NC44" s="12"/>
      <c r="ND44" s="12"/>
      <c r="NE44" s="12"/>
      <c r="NF44" s="12"/>
      <c r="NG44" s="12"/>
      <c r="NH44" s="12"/>
      <c r="NI44" s="12"/>
      <c r="NJ44" s="12"/>
      <c r="NK44" s="12"/>
      <c r="NL44" s="12"/>
      <c r="NM44" s="12"/>
      <c r="NN44" s="12"/>
      <c r="NO44" s="12"/>
      <c r="NP44" s="12"/>
      <c r="NQ44" s="12"/>
      <c r="NR44" s="12"/>
      <c r="NS44" s="12"/>
      <c r="NT44" s="12"/>
      <c r="NU44" s="12"/>
      <c r="NV44" s="12"/>
      <c r="NW44" s="12"/>
      <c r="NX44" s="12"/>
      <c r="NY44" s="12"/>
      <c r="NZ44" s="12"/>
      <c r="OA44" s="12"/>
      <c r="OB44" s="12"/>
      <c r="OC44" s="12"/>
      <c r="OD44" s="12"/>
      <c r="OE44" s="12"/>
      <c r="OF44" s="12"/>
      <c r="OG44" s="12"/>
      <c r="OH44" s="12"/>
      <c r="OI44" s="12"/>
      <c r="OJ44" s="12"/>
      <c r="OK44" s="12"/>
      <c r="OL44" s="12"/>
      <c r="OM44" s="12"/>
      <c r="ON44" s="12"/>
      <c r="OO44" s="12"/>
      <c r="OP44" s="12"/>
      <c r="OQ44" s="12"/>
      <c r="OR44" s="12"/>
      <c r="OS44" s="12"/>
      <c r="OT44" s="12"/>
      <c r="OU44" s="12"/>
      <c r="OV44" s="12"/>
      <c r="OW44" s="12"/>
      <c r="OX44" s="12"/>
      <c r="OY44" s="12"/>
      <c r="OZ44" s="12"/>
      <c r="PA44" s="12"/>
      <c r="PB44" s="12"/>
      <c r="PC44" s="12"/>
      <c r="PD44" s="12"/>
      <c r="PE44" s="12"/>
      <c r="PF44" s="12"/>
      <c r="PG44" s="12"/>
      <c r="PH44" s="12"/>
      <c r="PI44" s="12"/>
      <c r="PJ44" s="12"/>
      <c r="PK44" s="12"/>
      <c r="PL44" s="12"/>
      <c r="PM44" s="12"/>
      <c r="PN44" s="12"/>
      <c r="PO44" s="12"/>
      <c r="PP44" s="12"/>
      <c r="PQ44" s="12"/>
      <c r="PR44" s="12"/>
      <c r="PS44" s="12"/>
      <c r="PT44" s="12"/>
      <c r="PU44" s="12"/>
      <c r="PV44" s="12"/>
      <c r="PW44" s="12"/>
      <c r="PX44" s="12"/>
      <c r="PY44" s="12"/>
      <c r="PZ44" s="12"/>
      <c r="QA44" s="12"/>
      <c r="QB44" s="12"/>
      <c r="QC44" s="12"/>
      <c r="QD44" s="12"/>
      <c r="QE44" s="12"/>
      <c r="QF44" s="12"/>
      <c r="QG44" s="12"/>
      <c r="QH44" s="12"/>
      <c r="QI44" s="12"/>
      <c r="QJ44" s="12"/>
      <c r="QK44" s="12"/>
      <c r="QL44" s="12"/>
      <c r="QM44" s="12"/>
      <c r="QN44" s="12"/>
      <c r="QO44" s="12"/>
      <c r="QP44" s="12"/>
      <c r="QQ44" s="12"/>
      <c r="QR44" s="12"/>
      <c r="QS44" s="12"/>
      <c r="QT44" s="12"/>
      <c r="QU44" s="12"/>
      <c r="QV44" s="12"/>
      <c r="QW44" s="12"/>
      <c r="QX44" s="12"/>
      <c r="QY44" s="12"/>
      <c r="QZ44" s="12"/>
      <c r="RA44" s="12"/>
      <c r="RB44" s="12"/>
      <c r="RC44" s="12"/>
      <c r="RD44" s="12"/>
      <c r="RE44" s="12"/>
      <c r="RF44" s="12"/>
      <c r="RG44" s="12"/>
      <c r="RH44" s="12"/>
      <c r="RI44" s="12"/>
      <c r="RJ44" s="12"/>
      <c r="RK44" s="12"/>
      <c r="RL44" s="12"/>
      <c r="RM44" s="12"/>
      <c r="RN44" s="12"/>
      <c r="RO44" s="12"/>
      <c r="RP44" s="12"/>
      <c r="RQ44" s="12"/>
      <c r="RR44" s="12"/>
      <c r="RS44" s="12"/>
      <c r="RT44" s="12"/>
      <c r="RU44" s="12"/>
      <c r="RV44" s="12"/>
      <c r="RW44" s="12"/>
      <c r="RX44" s="12"/>
      <c r="RY44" s="12"/>
      <c r="RZ44" s="12"/>
      <c r="SA44" s="12"/>
      <c r="SB44" s="12"/>
      <c r="SC44" s="12"/>
      <c r="SD44" s="12"/>
      <c r="SE44" s="12"/>
      <c r="SF44" s="12"/>
      <c r="SG44" s="12"/>
      <c r="SH44" s="12"/>
      <c r="SI44" s="12"/>
      <c r="SJ44" s="12"/>
      <c r="SK44" s="12"/>
      <c r="SL44" s="12"/>
      <c r="SM44" s="12"/>
      <c r="SN44" s="12"/>
      <c r="SO44" s="12"/>
      <c r="SP44" s="12"/>
      <c r="SQ44" s="12"/>
      <c r="SR44" s="12"/>
      <c r="SS44" s="12"/>
      <c r="ST44" s="12"/>
      <c r="SU44" s="12"/>
      <c r="SV44" s="12"/>
      <c r="SW44" s="12"/>
      <c r="SX44" s="12"/>
      <c r="SY44" s="12"/>
      <c r="SZ44" s="12"/>
      <c r="TA44" s="12"/>
      <c r="TB44" s="12"/>
      <c r="TC44" s="12"/>
      <c r="TD44" s="12"/>
      <c r="TE44" s="12"/>
      <c r="TF44" s="12"/>
      <c r="TG44" s="12"/>
      <c r="TH44" s="12"/>
      <c r="TI44" s="12"/>
      <c r="TJ44" s="12"/>
      <c r="TK44" s="12"/>
      <c r="TL44" s="12"/>
      <c r="TM44" s="12"/>
      <c r="TN44" s="12"/>
      <c r="TO44" s="12"/>
      <c r="TP44" s="12"/>
      <c r="TQ44" s="12"/>
      <c r="TR44" s="12"/>
      <c r="TS44" s="12"/>
      <c r="TT44" s="12"/>
      <c r="TU44" s="12"/>
      <c r="TV44" s="12"/>
      <c r="TW44" s="12"/>
      <c r="TX44" s="12"/>
      <c r="TY44" s="12"/>
      <c r="TZ44" s="12"/>
      <c r="UA44" s="12"/>
      <c r="UB44" s="12"/>
      <c r="UC44" s="12"/>
      <c r="UD44" s="12"/>
      <c r="UE44" s="12"/>
      <c r="UF44" s="12"/>
      <c r="UG44" s="12"/>
      <c r="UH44" s="12"/>
      <c r="UI44" s="12"/>
      <c r="UJ44" s="12"/>
      <c r="UK44" s="12"/>
      <c r="UL44" s="12"/>
      <c r="UM44" s="12"/>
      <c r="UN44" s="12"/>
      <c r="UO44" s="12"/>
      <c r="UP44" s="12"/>
      <c r="UQ44" s="12"/>
      <c r="UR44" s="12"/>
      <c r="US44" s="12"/>
      <c r="UT44" s="12"/>
      <c r="UU44" s="12"/>
      <c r="UV44" s="12"/>
      <c r="UW44" s="12"/>
      <c r="UX44" s="12"/>
      <c r="UY44" s="12"/>
      <c r="UZ44" s="12"/>
      <c r="VA44" s="12"/>
      <c r="VB44" s="12"/>
      <c r="VC44" s="12"/>
      <c r="VD44" s="12"/>
      <c r="VE44" s="12"/>
      <c r="VF44" s="12"/>
      <c r="VG44" s="12"/>
      <c r="VH44" s="12"/>
      <c r="VI44" s="12"/>
      <c r="VJ44" s="12"/>
      <c r="VK44" s="12"/>
      <c r="VL44" s="12"/>
      <c r="VM44" s="12"/>
      <c r="VN44" s="12"/>
      <c r="VO44" s="12"/>
      <c r="VP44" s="12"/>
      <c r="VQ44" s="12"/>
      <c r="VR44" s="12"/>
      <c r="VS44" s="12"/>
      <c r="VT44" s="12"/>
      <c r="VU44" s="12"/>
      <c r="VV44" s="12"/>
      <c r="VW44" s="12"/>
      <c r="VX44" s="12"/>
      <c r="VY44" s="12"/>
      <c r="VZ44" s="12"/>
      <c r="WA44" s="12"/>
      <c r="WB44" s="12"/>
      <c r="WC44" s="12"/>
      <c r="WD44" s="12"/>
      <c r="WE44" s="12"/>
      <c r="WF44" s="12"/>
      <c r="WG44" s="12"/>
      <c r="WH44" s="12"/>
      <c r="WI44" s="12"/>
      <c r="WJ44" s="12"/>
      <c r="WK44" s="12"/>
      <c r="WL44" s="12"/>
      <c r="WM44" s="12"/>
      <c r="WN44" s="12"/>
      <c r="WO44" s="12"/>
      <c r="WP44" s="12"/>
      <c r="WQ44" s="12"/>
      <c r="WR44" s="12"/>
      <c r="WS44" s="12"/>
      <c r="WT44" s="12"/>
      <c r="WU44" s="12"/>
      <c r="WV44" s="12"/>
      <c r="WW44" s="12"/>
      <c r="WX44" s="12"/>
      <c r="WY44" s="12"/>
      <c r="WZ44" s="12"/>
      <c r="XA44" s="12"/>
      <c r="XB44" s="12"/>
      <c r="XC44" s="12"/>
      <c r="XD44" s="12"/>
      <c r="XE44" s="12"/>
      <c r="XF44" s="12"/>
      <c r="XG44" s="12"/>
      <c r="XH44" s="12"/>
      <c r="XI44" s="12"/>
      <c r="XJ44" s="12"/>
      <c r="XK44" s="12"/>
      <c r="XL44" s="12"/>
      <c r="XM44" s="12"/>
      <c r="XN44" s="12"/>
      <c r="XO44" s="12"/>
      <c r="XP44" s="12"/>
      <c r="XQ44" s="12"/>
      <c r="XR44" s="12"/>
      <c r="XS44" s="12"/>
      <c r="XT44" s="12"/>
      <c r="XU44" s="12"/>
      <c r="XV44" s="12"/>
      <c r="XW44" s="12"/>
      <c r="XX44" s="12"/>
      <c r="XY44" s="12"/>
      <c r="XZ44" s="12"/>
      <c r="YA44" s="12"/>
      <c r="YB44" s="12"/>
      <c r="YC44" s="12"/>
      <c r="YD44" s="12"/>
      <c r="YE44" s="12"/>
      <c r="YF44" s="12"/>
      <c r="YG44" s="12"/>
      <c r="YH44" s="12"/>
      <c r="YI44" s="12"/>
      <c r="YJ44" s="12"/>
      <c r="YK44" s="12"/>
      <c r="YL44" s="12"/>
      <c r="YM44" s="12"/>
      <c r="YN44" s="12"/>
      <c r="YO44" s="12"/>
      <c r="YP44" s="12"/>
      <c r="YQ44" s="12"/>
      <c r="YR44" s="12"/>
      <c r="YS44" s="12"/>
      <c r="YT44" s="12"/>
      <c r="YU44" s="12"/>
      <c r="YV44" s="12"/>
      <c r="YW44" s="12"/>
      <c r="YX44" s="12"/>
      <c r="YY44" s="12"/>
      <c r="YZ44" s="12"/>
      <c r="ZA44" s="12"/>
      <c r="ZB44" s="12"/>
      <c r="ZC44" s="12"/>
      <c r="ZD44" s="12"/>
      <c r="ZE44" s="12"/>
      <c r="ZF44" s="12"/>
      <c r="ZG44" s="12"/>
      <c r="ZH44" s="12"/>
      <c r="ZI44" s="12"/>
      <c r="ZJ44" s="12"/>
      <c r="ZK44" s="12"/>
      <c r="ZL44" s="12"/>
      <c r="ZM44" s="12"/>
      <c r="ZN44" s="12"/>
      <c r="ZO44" s="12"/>
      <c r="ZP44" s="12"/>
      <c r="ZQ44" s="12"/>
      <c r="ZR44" s="12"/>
      <c r="ZS44" s="12"/>
      <c r="ZT44" s="12"/>
      <c r="ZU44" s="12"/>
      <c r="ZV44" s="12"/>
      <c r="ZW44" s="12"/>
      <c r="ZX44" s="12"/>
      <c r="ZY44" s="12"/>
      <c r="ZZ44" s="12"/>
      <c r="AAA44" s="12"/>
      <c r="AAB44" s="12"/>
      <c r="AAC44" s="12"/>
      <c r="AAD44" s="12"/>
      <c r="AAE44" s="12"/>
      <c r="AAF44" s="12"/>
      <c r="AAG44" s="12"/>
      <c r="AAH44" s="12"/>
      <c r="AAI44" s="12"/>
      <c r="AAJ44" s="12"/>
      <c r="AAK44" s="12"/>
      <c r="AAL44" s="12"/>
      <c r="AAM44" s="12"/>
      <c r="AAN44" s="12"/>
      <c r="AAO44" s="12"/>
      <c r="AAP44" s="12"/>
      <c r="AAQ44" s="12"/>
      <c r="AAR44" s="12"/>
      <c r="AAS44" s="12"/>
      <c r="AAT44" s="12"/>
      <c r="AAU44" s="12"/>
      <c r="AAV44" s="12"/>
      <c r="AAW44" s="12"/>
      <c r="AAX44" s="12"/>
      <c r="AAY44" s="12"/>
      <c r="AAZ44" s="12"/>
      <c r="ABA44" s="12"/>
      <c r="ABB44" s="12"/>
      <c r="ABC44" s="12"/>
      <c r="ABD44" s="12"/>
      <c r="ABE44" s="12"/>
      <c r="ABF44" s="12"/>
      <c r="ABG44" s="12"/>
      <c r="ABH44" s="12"/>
      <c r="ABI44" s="12"/>
      <c r="ABJ44" s="12"/>
      <c r="ABK44" s="12"/>
      <c r="ABL44" s="12"/>
      <c r="ABM44" s="12"/>
      <c r="ABN44" s="12"/>
      <c r="ABO44" s="12"/>
      <c r="ABP44" s="12"/>
      <c r="ABQ44" s="12"/>
      <c r="ABR44" s="12"/>
      <c r="ABS44" s="12"/>
      <c r="ABT44" s="12"/>
      <c r="ABU44" s="12"/>
      <c r="ABV44" s="12"/>
      <c r="ABW44" s="12"/>
      <c r="ABX44" s="12"/>
      <c r="ABY44" s="12"/>
      <c r="ABZ44" s="12"/>
      <c r="ACA44" s="12"/>
      <c r="ACB44" s="12"/>
      <c r="ACC44" s="12"/>
      <c r="ACD44" s="12"/>
      <c r="ACE44" s="12"/>
      <c r="ACF44" s="12"/>
      <c r="ACG44" s="12"/>
      <c r="ACH44" s="12"/>
      <c r="ACI44" s="12"/>
      <c r="ACJ44" s="12"/>
      <c r="ACK44" s="12"/>
      <c r="ACL44" s="12"/>
      <c r="ACM44" s="12"/>
      <c r="ACN44" s="12"/>
      <c r="ACO44" s="12"/>
      <c r="ACP44" s="12"/>
      <c r="ACQ44" s="12"/>
      <c r="ACR44" s="12"/>
      <c r="ACS44" s="12"/>
      <c r="ACT44" s="12"/>
      <c r="ACU44" s="12"/>
      <c r="ACV44" s="12"/>
      <c r="ACW44" s="12"/>
      <c r="ACX44" s="12"/>
      <c r="ACY44" s="12"/>
      <c r="ACZ44" s="12"/>
      <c r="ADA44" s="12"/>
      <c r="ADB44" s="12"/>
      <c r="ADC44" s="12"/>
      <c r="ADD44" s="12"/>
      <c r="ADE44" s="12"/>
      <c r="ADF44" s="12"/>
      <c r="ADG44" s="12"/>
      <c r="ADH44" s="12"/>
      <c r="ADI44" s="12"/>
      <c r="ADJ44" s="12"/>
      <c r="ADK44" s="12"/>
      <c r="ADL44" s="12"/>
      <c r="ADM44" s="12"/>
      <c r="ADN44" s="12"/>
      <c r="ADO44" s="12"/>
      <c r="ADP44" s="12"/>
      <c r="ADQ44" s="12"/>
      <c r="ADR44" s="12"/>
      <c r="ADS44" s="12"/>
      <c r="ADT44" s="12"/>
      <c r="ADU44" s="12"/>
      <c r="ADV44" s="12"/>
      <c r="ADW44" s="12"/>
      <c r="ADX44" s="12"/>
      <c r="ADY44" s="12"/>
      <c r="ADZ44" s="12"/>
      <c r="AEA44" s="12"/>
      <c r="AEB44" s="12"/>
      <c r="AEC44" s="12"/>
      <c r="AED44" s="12"/>
      <c r="AEE44" s="12"/>
      <c r="AEF44" s="12"/>
      <c r="AEG44" s="12"/>
      <c r="AEH44" s="12"/>
      <c r="AEI44" s="12"/>
      <c r="AEJ44" s="12"/>
      <c r="AEK44" s="12"/>
      <c r="AEL44" s="12"/>
      <c r="AEM44" s="12"/>
      <c r="AEN44" s="12"/>
      <c r="AEO44" s="12"/>
      <c r="AEP44" s="12"/>
      <c r="AEQ44" s="12"/>
      <c r="AER44" s="12"/>
      <c r="AES44" s="12"/>
      <c r="AET44" s="12"/>
      <c r="AEU44" s="12"/>
      <c r="AEV44" s="12"/>
      <c r="AEW44" s="12"/>
      <c r="AEX44" s="12"/>
      <c r="AEY44" s="12"/>
      <c r="AEZ44" s="12"/>
      <c r="AFA44" s="12"/>
      <c r="AFB44" s="12"/>
      <c r="AFC44" s="12"/>
      <c r="AFD44" s="12"/>
      <c r="AFE44" s="12"/>
      <c r="AFF44" s="12"/>
      <c r="AFG44" s="12"/>
      <c r="AFH44" s="12"/>
      <c r="AFI44" s="12"/>
      <c r="AFJ44" s="12"/>
      <c r="AFK44" s="12"/>
      <c r="AFL44" s="12"/>
      <c r="AFM44" s="12"/>
      <c r="AFN44" s="12"/>
      <c r="AFO44" s="12"/>
      <c r="AFP44" s="12"/>
      <c r="AFQ44" s="12"/>
      <c r="AFR44" s="12"/>
      <c r="AFS44" s="12"/>
      <c r="AFT44" s="12"/>
      <c r="AFU44" s="12"/>
      <c r="AFV44" s="12"/>
      <c r="AFW44" s="12"/>
      <c r="AFX44" s="12"/>
      <c r="AFY44" s="12"/>
      <c r="AFZ44" s="12"/>
      <c r="AGA44" s="12"/>
      <c r="AGB44" s="12"/>
      <c r="AGC44" s="12"/>
      <c r="AGD44" s="12"/>
      <c r="AGE44" s="12"/>
      <c r="AGF44" s="12"/>
      <c r="AGG44" s="12"/>
      <c r="AGH44" s="12"/>
      <c r="AGI44" s="12"/>
      <c r="AGJ44" s="12"/>
      <c r="AGK44" s="12"/>
      <c r="AGL44" s="12"/>
      <c r="AGM44" s="12"/>
      <c r="AGN44" s="12"/>
      <c r="AGO44" s="12"/>
      <c r="AGP44" s="12"/>
      <c r="AGQ44" s="12"/>
      <c r="AGR44" s="12"/>
      <c r="AGS44" s="12"/>
      <c r="AGT44" s="12"/>
      <c r="AGU44" s="12"/>
      <c r="AGV44" s="12"/>
      <c r="AGW44" s="12"/>
      <c r="AGX44" s="12"/>
      <c r="AGY44" s="12"/>
      <c r="AGZ44" s="12"/>
      <c r="AHA44" s="12"/>
      <c r="AHB44" s="12"/>
      <c r="AHC44" s="12"/>
      <c r="AHD44" s="12"/>
      <c r="AHE44" s="12"/>
      <c r="AHF44" s="12"/>
      <c r="AHG44" s="12"/>
      <c r="AHH44" s="12"/>
      <c r="AHI44" s="12"/>
      <c r="AHJ44" s="12"/>
      <c r="AHK44" s="12"/>
      <c r="AHL44" s="12"/>
      <c r="AHM44" s="12"/>
      <c r="AHN44" s="12"/>
      <c r="AHO44" s="12"/>
      <c r="AHP44" s="12"/>
      <c r="AHQ44" s="12"/>
      <c r="AHR44" s="12"/>
      <c r="AHS44" s="12"/>
      <c r="AHT44" s="12"/>
      <c r="AHU44" s="12"/>
      <c r="AHV44" s="12"/>
      <c r="AHW44" s="12"/>
      <c r="AHX44" s="12"/>
      <c r="AHY44" s="12"/>
      <c r="AHZ44" s="12"/>
      <c r="AIA44" s="12"/>
      <c r="AIB44" s="12"/>
      <c r="AIC44" s="12"/>
      <c r="AID44" s="12"/>
      <c r="AIE44" s="12"/>
      <c r="AIF44" s="12"/>
      <c r="AIG44" s="12"/>
      <c r="AIH44" s="12"/>
      <c r="AII44" s="12"/>
      <c r="AIJ44" s="12"/>
      <c r="AIK44" s="12"/>
      <c r="AIL44" s="12"/>
      <c r="AIM44" s="12"/>
      <c r="AIN44" s="12"/>
      <c r="AIO44" s="12"/>
      <c r="AIP44" s="12"/>
      <c r="AIQ44" s="12"/>
      <c r="AIR44" s="12"/>
      <c r="AIS44" s="12"/>
      <c r="AIT44" s="12"/>
      <c r="AIU44" s="12"/>
      <c r="AIV44" s="12"/>
      <c r="AIW44" s="12"/>
      <c r="AIX44" s="12"/>
      <c r="AIY44" s="12"/>
      <c r="AIZ44" s="12"/>
      <c r="AJA44" s="12"/>
      <c r="AJB44" s="12"/>
      <c r="AJC44" s="12"/>
      <c r="AJD44" s="12"/>
      <c r="AJE44" s="12"/>
      <c r="AJF44" s="12"/>
      <c r="AJG44" s="12"/>
      <c r="AJH44" s="12"/>
      <c r="AJI44" s="12"/>
      <c r="AJJ44" s="12"/>
      <c r="AJK44" s="12"/>
      <c r="AJL44" s="12"/>
      <c r="AJM44" s="12"/>
      <c r="AJN44" s="12"/>
      <c r="AJO44" s="12"/>
      <c r="AJP44" s="12"/>
      <c r="AJQ44" s="12"/>
      <c r="AJR44" s="12"/>
      <c r="AJS44" s="12"/>
      <c r="AJT44" s="12"/>
      <c r="AJU44" s="12"/>
      <c r="AJV44" s="12"/>
      <c r="AJW44" s="12"/>
      <c r="AJX44" s="12"/>
      <c r="AJY44" s="12"/>
      <c r="AJZ44" s="12"/>
      <c r="AKA44" s="12"/>
      <c r="AKB44" s="12"/>
      <c r="AKC44" s="12"/>
      <c r="AKD44" s="12"/>
      <c r="AKE44" s="12"/>
      <c r="AKF44" s="12"/>
      <c r="AKG44" s="12"/>
      <c r="AKH44" s="12"/>
      <c r="AKI44" s="12"/>
      <c r="AKJ44" s="12"/>
      <c r="AKK44" s="12"/>
      <c r="AKL44" s="12"/>
      <c r="AKM44" s="12"/>
      <c r="AKN44" s="12"/>
      <c r="AKO44" s="12"/>
      <c r="AKP44" s="12"/>
      <c r="AKQ44" s="12"/>
      <c r="AKR44" s="12"/>
      <c r="AKS44" s="12"/>
      <c r="AKT44" s="12"/>
      <c r="AKU44" s="12"/>
      <c r="AKV44" s="12"/>
      <c r="AKW44" s="12"/>
      <c r="AKX44" s="12"/>
      <c r="AKY44" s="12"/>
      <c r="AKZ44" s="12"/>
      <c r="ALA44" s="12"/>
      <c r="ALB44" s="12"/>
      <c r="ALC44" s="12"/>
      <c r="ALD44" s="12"/>
      <c r="ALE44" s="12"/>
      <c r="ALF44" s="12"/>
      <c r="ALG44" s="12"/>
      <c r="ALH44" s="12"/>
      <c r="ALI44" s="12"/>
      <c r="ALJ44" s="12"/>
      <c r="ALK44" s="12"/>
      <c r="ALL44" s="12"/>
      <c r="ALM44" s="12"/>
      <c r="ALN44" s="12"/>
      <c r="ALO44" s="12"/>
      <c r="ALP44" s="12"/>
      <c r="ALQ44" s="12"/>
      <c r="ALR44" s="12"/>
      <c r="ALS44" s="12"/>
      <c r="ALT44" s="12"/>
      <c r="ALU44" s="12"/>
      <c r="ALV44" s="12"/>
      <c r="ALW44" s="12"/>
      <c r="ALX44" s="12"/>
      <c r="ALY44" s="12"/>
      <c r="ALZ44" s="12"/>
      <c r="AMA44" s="12"/>
      <c r="AMB44" s="12"/>
      <c r="AMC44" s="12"/>
      <c r="AMD44" s="12"/>
      <c r="AME44" s="12"/>
      <c r="AMF44" s="12"/>
      <c r="AMG44" s="12"/>
      <c r="AMH44" s="12"/>
      <c r="AMI44" s="12"/>
      <c r="AMJ44" s="12"/>
      <c r="AMK44" s="12"/>
      <c r="AML44" s="12"/>
      <c r="AMM44" s="12"/>
      <c r="AMN44" s="12"/>
      <c r="AMO44" s="12"/>
      <c r="AMP44" s="12"/>
      <c r="AMQ44" s="12"/>
      <c r="AMR44" s="12"/>
      <c r="AMS44" s="12"/>
      <c r="AMT44" s="12"/>
      <c r="AMU44" s="12"/>
      <c r="AMV44" s="12"/>
      <c r="AMW44" s="12"/>
      <c r="AMX44" s="12"/>
      <c r="AMY44" s="12"/>
      <c r="AMZ44" s="12"/>
      <c r="ANA44" s="12"/>
      <c r="ANB44" s="12"/>
      <c r="ANC44" s="12"/>
      <c r="AND44" s="12"/>
      <c r="ANE44" s="12"/>
      <c r="ANF44" s="12"/>
      <c r="ANG44" s="12"/>
      <c r="ANH44" s="12"/>
      <c r="ANI44" s="12"/>
      <c r="ANJ44" s="12"/>
      <c r="ANK44" s="12"/>
      <c r="ANL44" s="12"/>
      <c r="ANM44" s="12"/>
      <c r="ANN44" s="12"/>
      <c r="ANO44" s="12"/>
      <c r="ANP44" s="12"/>
      <c r="ANQ44" s="12"/>
      <c r="ANR44" s="12"/>
      <c r="ANS44" s="12"/>
      <c r="ANT44" s="12"/>
      <c r="ANU44" s="12"/>
      <c r="ANV44" s="12"/>
      <c r="ANW44" s="12"/>
      <c r="ANX44" s="12"/>
      <c r="ANY44" s="12"/>
      <c r="ANZ44" s="12"/>
      <c r="AOA44" s="12"/>
      <c r="AOB44" s="12"/>
      <c r="AOC44" s="12"/>
      <c r="AOD44" s="12"/>
      <c r="AOE44" s="12"/>
      <c r="AOF44" s="12"/>
      <c r="AOG44" s="12"/>
      <c r="AOH44" s="12"/>
      <c r="AOI44" s="12"/>
      <c r="AOJ44" s="12"/>
      <c r="AOK44" s="12"/>
      <c r="AOL44" s="12"/>
      <c r="AOM44" s="12"/>
      <c r="AON44" s="12"/>
      <c r="AOO44" s="12"/>
      <c r="AOP44" s="12"/>
      <c r="AOQ44" s="12"/>
      <c r="AOR44" s="12"/>
      <c r="AOS44" s="12"/>
      <c r="AOT44" s="12"/>
      <c r="AOU44" s="12"/>
      <c r="AOV44" s="12"/>
      <c r="AOW44" s="12"/>
      <c r="AOX44" s="12"/>
      <c r="AOY44" s="12"/>
      <c r="AOZ44" s="12"/>
      <c r="APA44" s="12"/>
      <c r="APB44" s="12"/>
      <c r="APC44" s="12"/>
      <c r="APD44" s="12"/>
      <c r="APE44" s="12"/>
      <c r="APF44" s="12"/>
      <c r="APG44" s="12"/>
      <c r="APH44" s="12"/>
      <c r="API44" s="12"/>
      <c r="APJ44" s="12"/>
      <c r="APK44" s="12"/>
      <c r="APL44" s="12"/>
      <c r="APM44" s="12"/>
      <c r="APN44" s="12"/>
      <c r="APO44" s="12"/>
      <c r="APP44" s="12"/>
      <c r="APQ44" s="12"/>
      <c r="APR44" s="12"/>
      <c r="APS44" s="12"/>
      <c r="APT44" s="12"/>
      <c r="APU44" s="12"/>
      <c r="APV44" s="12"/>
      <c r="APW44" s="12"/>
      <c r="APX44" s="12"/>
      <c r="APY44" s="12"/>
      <c r="APZ44" s="12"/>
      <c r="AQA44" s="12"/>
      <c r="AQB44" s="12"/>
      <c r="AQC44" s="12"/>
      <c r="AQD44" s="12"/>
      <c r="AQE44" s="12"/>
      <c r="AQF44" s="12"/>
      <c r="AQG44" s="12"/>
      <c r="AQH44" s="12"/>
      <c r="AQI44" s="12"/>
      <c r="AQJ44" s="12"/>
      <c r="AQK44" s="12"/>
      <c r="AQL44" s="12"/>
      <c r="AQM44" s="12"/>
      <c r="AQN44" s="12"/>
      <c r="AQO44" s="12"/>
      <c r="AQP44" s="12"/>
      <c r="AQQ44" s="12"/>
      <c r="AQR44" s="12"/>
      <c r="AQS44" s="12"/>
      <c r="AQT44" s="12"/>
      <c r="AQU44" s="12"/>
      <c r="AQV44" s="12"/>
      <c r="AQW44" s="12"/>
      <c r="AQX44" s="12"/>
      <c r="AQY44" s="12"/>
      <c r="AQZ44" s="12"/>
      <c r="ARA44" s="12"/>
      <c r="ARB44" s="12"/>
      <c r="ARC44" s="12"/>
      <c r="ARD44" s="12"/>
      <c r="ARE44" s="12"/>
      <c r="ARF44" s="12"/>
      <c r="ARG44" s="12"/>
      <c r="ARH44" s="12"/>
      <c r="ARI44" s="12"/>
      <c r="ARJ44" s="12"/>
      <c r="ARK44" s="12"/>
      <c r="ARL44" s="12"/>
      <c r="ARM44" s="12"/>
      <c r="ARN44" s="12"/>
      <c r="ARO44" s="12"/>
      <c r="ARP44" s="12"/>
      <c r="ARQ44" s="12"/>
      <c r="ARR44" s="12"/>
      <c r="ARS44" s="12"/>
      <c r="ART44" s="12"/>
      <c r="ARU44" s="12"/>
      <c r="ARV44" s="12"/>
      <c r="ARW44" s="12"/>
      <c r="ARX44" s="12"/>
      <c r="ARY44" s="12"/>
      <c r="ARZ44" s="12"/>
      <c r="ASA44" s="12"/>
      <c r="ASB44" s="12"/>
      <c r="ASC44" s="12"/>
      <c r="ASD44" s="12"/>
      <c r="ASE44" s="12"/>
      <c r="ASF44" s="12"/>
      <c r="ASG44" s="12"/>
      <c r="ASH44" s="12"/>
      <c r="ASI44" s="12"/>
      <c r="ASJ44" s="12"/>
      <c r="ASK44" s="12"/>
      <c r="ASL44" s="12"/>
      <c r="ASM44" s="12"/>
      <c r="ASN44" s="12"/>
      <c r="ASO44" s="12"/>
      <c r="ASP44" s="12"/>
      <c r="ASQ44" s="12"/>
      <c r="ASR44" s="12"/>
      <c r="ASS44" s="12"/>
      <c r="AST44" s="12"/>
      <c r="ASU44" s="12"/>
      <c r="ASV44" s="12"/>
      <c r="ASW44" s="12"/>
      <c r="ASX44" s="12"/>
      <c r="ASY44" s="12"/>
      <c r="ASZ44" s="12"/>
      <c r="ATA44" s="12"/>
      <c r="ATB44" s="12"/>
      <c r="ATC44" s="12"/>
      <c r="ATD44" s="12"/>
      <c r="ATE44" s="12"/>
      <c r="ATF44" s="12"/>
      <c r="ATG44" s="12"/>
      <c r="ATH44" s="12"/>
      <c r="ATI44" s="12"/>
      <c r="ATJ44" s="12"/>
      <c r="ATK44" s="12"/>
      <c r="ATL44" s="12"/>
      <c r="ATM44" s="12"/>
      <c r="ATN44" s="12"/>
      <c r="ATO44" s="12"/>
      <c r="ATP44" s="12"/>
      <c r="ATQ44" s="12"/>
      <c r="ATR44" s="12"/>
      <c r="ATS44" s="12"/>
      <c r="ATT44" s="12"/>
      <c r="ATU44" s="12"/>
      <c r="ATV44" s="12"/>
      <c r="ATW44" s="12"/>
      <c r="ATX44" s="12"/>
      <c r="ATY44" s="12"/>
      <c r="ATZ44" s="12"/>
      <c r="AUA44" s="12"/>
      <c r="AUB44" s="12"/>
      <c r="AUC44" s="12"/>
      <c r="AUD44" s="12"/>
      <c r="AUE44" s="12"/>
      <c r="AUF44" s="12"/>
      <c r="AUG44" s="12"/>
      <c r="AUH44" s="12"/>
      <c r="AUI44" s="12"/>
      <c r="AUJ44" s="12"/>
      <c r="AUK44" s="12"/>
      <c r="AUL44" s="12"/>
      <c r="AUM44" s="12"/>
      <c r="AUN44" s="12"/>
      <c r="AUO44" s="12"/>
      <c r="AUP44" s="12"/>
      <c r="AUQ44" s="12"/>
      <c r="AUR44" s="12"/>
      <c r="AUS44" s="12"/>
      <c r="AUT44" s="12"/>
      <c r="AUU44" s="12"/>
      <c r="AUV44" s="12"/>
      <c r="AUW44" s="12"/>
      <c r="AUX44" s="12"/>
      <c r="AUY44" s="12"/>
      <c r="AUZ44" s="12"/>
      <c r="AVA44" s="12"/>
      <c r="AVB44" s="12"/>
      <c r="AVC44" s="12"/>
      <c r="AVD44" s="12"/>
      <c r="AVE44" s="12"/>
      <c r="AVF44" s="12"/>
      <c r="AVG44" s="12"/>
      <c r="AVH44" s="12"/>
      <c r="AVI44" s="12"/>
      <c r="AVJ44" s="12"/>
      <c r="AVK44" s="12"/>
      <c r="AVL44" s="12"/>
      <c r="AVM44" s="12"/>
      <c r="AVN44" s="12"/>
      <c r="AVO44" s="12"/>
      <c r="AVP44" s="12"/>
      <c r="AVQ44" s="12"/>
      <c r="AVR44" s="12"/>
      <c r="AVS44" s="12"/>
      <c r="AVT44" s="12"/>
      <c r="AVU44" s="12"/>
      <c r="AVV44" s="12"/>
      <c r="AVW44" s="12"/>
      <c r="AVX44" s="12"/>
      <c r="AVY44" s="12"/>
      <c r="AVZ44" s="12"/>
      <c r="AWA44" s="12"/>
      <c r="AWB44" s="12"/>
      <c r="AWC44" s="12"/>
      <c r="AWD44" s="12"/>
      <c r="AWE44" s="12"/>
      <c r="AWF44" s="12"/>
      <c r="AWG44" s="12"/>
      <c r="AWH44" s="12"/>
      <c r="AWI44" s="12"/>
      <c r="AWJ44" s="12"/>
      <c r="AWK44" s="12"/>
      <c r="AWL44" s="12"/>
      <c r="AWM44" s="12"/>
      <c r="AWN44" s="12"/>
      <c r="AWO44" s="12"/>
      <c r="AWP44" s="12"/>
      <c r="AWQ44" s="12"/>
      <c r="AWR44" s="12"/>
      <c r="AWS44" s="12"/>
      <c r="AWT44" s="12"/>
      <c r="AWU44" s="12"/>
      <c r="AWV44" s="12"/>
      <c r="AWW44" s="12"/>
      <c r="AWX44" s="12"/>
      <c r="AWY44" s="12"/>
      <c r="AWZ44" s="12"/>
      <c r="AXA44" s="12"/>
      <c r="AXB44" s="12"/>
      <c r="AXC44" s="12"/>
      <c r="AXD44" s="12"/>
      <c r="AXE44" s="12"/>
      <c r="AXF44" s="12"/>
      <c r="AXG44" s="12"/>
      <c r="AXH44" s="12"/>
      <c r="AXI44" s="12"/>
      <c r="AXJ44" s="12"/>
      <c r="AXK44" s="12"/>
      <c r="AXL44" s="12"/>
      <c r="AXM44" s="12"/>
      <c r="AXN44" s="12"/>
      <c r="AXO44" s="12"/>
      <c r="AXP44" s="12"/>
      <c r="AXQ44" s="12"/>
      <c r="AXR44" s="12"/>
      <c r="AXS44" s="12"/>
      <c r="AXT44" s="12"/>
      <c r="AXU44" s="12"/>
      <c r="AXV44" s="12"/>
      <c r="AXW44" s="12"/>
      <c r="AXX44" s="12"/>
      <c r="AXY44" s="12"/>
      <c r="AXZ44" s="12"/>
      <c r="AYA44" s="12"/>
      <c r="AYB44" s="12"/>
      <c r="AYC44" s="12"/>
      <c r="AYD44" s="12"/>
      <c r="AYE44" s="12"/>
      <c r="AYF44" s="12"/>
      <c r="AYG44" s="12"/>
      <c r="AYH44" s="12"/>
      <c r="AYI44" s="12"/>
      <c r="AYJ44" s="12"/>
      <c r="AYK44" s="12"/>
      <c r="AYL44" s="12"/>
      <c r="AYM44" s="12"/>
      <c r="AYN44" s="12"/>
      <c r="AYO44" s="12"/>
      <c r="AYP44" s="12"/>
      <c r="AYQ44" s="12"/>
      <c r="AYR44" s="12"/>
      <c r="AYS44" s="12"/>
      <c r="AYT44" s="12"/>
      <c r="AYU44" s="12"/>
      <c r="AYV44" s="12"/>
      <c r="AYW44" s="12"/>
      <c r="AYX44" s="12"/>
      <c r="AYY44" s="12"/>
      <c r="AYZ44" s="12"/>
      <c r="AZA44" s="12"/>
      <c r="AZB44" s="12"/>
      <c r="AZC44" s="12"/>
      <c r="AZD44" s="12"/>
      <c r="AZE44" s="12"/>
      <c r="AZF44" s="12"/>
      <c r="AZG44" s="12"/>
      <c r="AZH44" s="12"/>
      <c r="AZI44" s="12"/>
      <c r="AZJ44" s="12"/>
      <c r="AZK44" s="12"/>
      <c r="AZL44" s="12"/>
      <c r="AZM44" s="12"/>
      <c r="AZN44" s="12"/>
      <c r="AZO44" s="12"/>
      <c r="AZP44" s="12"/>
      <c r="AZQ44" s="12"/>
      <c r="AZR44" s="12"/>
      <c r="AZS44" s="12"/>
      <c r="AZT44" s="12"/>
      <c r="AZU44" s="12"/>
      <c r="AZV44" s="12"/>
      <c r="AZW44" s="12"/>
      <c r="AZX44" s="12"/>
      <c r="AZY44" s="12"/>
      <c r="AZZ44" s="12"/>
      <c r="BAA44" s="12"/>
      <c r="BAB44" s="12"/>
      <c r="BAC44" s="12"/>
      <c r="BAD44" s="12"/>
      <c r="BAE44" s="12"/>
      <c r="BAF44" s="12"/>
      <c r="BAG44" s="12"/>
      <c r="BAH44" s="12"/>
      <c r="BAI44" s="12"/>
      <c r="BAJ44" s="12"/>
      <c r="BAK44" s="12"/>
      <c r="BAL44" s="12"/>
      <c r="BAM44" s="12"/>
      <c r="BAN44" s="12"/>
      <c r="BAO44" s="12"/>
      <c r="BAP44" s="12"/>
      <c r="BAQ44" s="12"/>
      <c r="BAR44" s="12"/>
      <c r="BAS44" s="12"/>
      <c r="BAT44" s="12"/>
      <c r="BAU44" s="12"/>
      <c r="BAV44" s="12"/>
      <c r="BAW44" s="12"/>
      <c r="BAX44" s="12"/>
      <c r="BAY44" s="12"/>
      <c r="BAZ44" s="12"/>
      <c r="BBA44" s="12"/>
      <c r="BBB44" s="12"/>
      <c r="BBC44" s="12"/>
      <c r="BBD44" s="12"/>
      <c r="BBE44" s="12"/>
      <c r="BBF44" s="12"/>
      <c r="BBG44" s="12"/>
      <c r="BBH44" s="12"/>
      <c r="BBI44" s="12"/>
      <c r="BBJ44" s="12"/>
      <c r="BBK44" s="12"/>
      <c r="BBL44" s="12"/>
      <c r="BBM44" s="12"/>
      <c r="BBN44" s="12"/>
      <c r="BBO44" s="12"/>
      <c r="BBP44" s="12"/>
      <c r="BBQ44" s="12"/>
      <c r="BBR44" s="12"/>
      <c r="BBS44" s="12"/>
      <c r="BBT44" s="12"/>
      <c r="BBU44" s="12"/>
      <c r="BBV44" s="12"/>
      <c r="BBW44" s="12"/>
      <c r="BBX44" s="12"/>
      <c r="BBY44" s="12"/>
      <c r="BBZ44" s="12"/>
      <c r="BCA44" s="12"/>
      <c r="BCB44" s="12"/>
      <c r="BCC44" s="12"/>
      <c r="BCD44" s="12"/>
      <c r="BCE44" s="12"/>
      <c r="BCF44" s="12"/>
      <c r="BCG44" s="12"/>
      <c r="BCH44" s="12"/>
      <c r="BCI44" s="12"/>
      <c r="BCJ44" s="12"/>
      <c r="BCK44" s="12"/>
      <c r="BCL44" s="12"/>
      <c r="BCM44" s="12"/>
      <c r="BCN44" s="12"/>
      <c r="BCO44" s="12"/>
      <c r="BCP44" s="12"/>
      <c r="BCQ44" s="12"/>
      <c r="BCR44" s="12"/>
      <c r="BCS44" s="12"/>
      <c r="BCT44" s="12"/>
      <c r="BCU44" s="12"/>
      <c r="BCV44" s="12"/>
      <c r="BCW44" s="12"/>
      <c r="BCX44" s="12"/>
      <c r="BCY44" s="12"/>
      <c r="BCZ44" s="12"/>
      <c r="BDA44" s="12"/>
      <c r="BDB44" s="12"/>
      <c r="BDC44" s="12"/>
      <c r="BDD44" s="12"/>
      <c r="BDE44" s="12"/>
      <c r="BDF44" s="12"/>
      <c r="BDG44" s="12"/>
      <c r="BDH44" s="12"/>
      <c r="BDI44" s="12"/>
      <c r="BDJ44" s="12"/>
      <c r="BDK44" s="12"/>
      <c r="BDL44" s="12"/>
      <c r="BDM44" s="12"/>
      <c r="BDN44" s="12"/>
      <c r="BDO44" s="12"/>
      <c r="BDP44" s="12"/>
      <c r="BDQ44" s="12"/>
      <c r="BDR44" s="12"/>
      <c r="BDS44" s="12"/>
      <c r="BDT44" s="12"/>
      <c r="BDU44" s="12"/>
      <c r="BDV44" s="12"/>
      <c r="BDW44" s="12"/>
      <c r="BDX44" s="12"/>
      <c r="BDY44" s="12"/>
      <c r="BDZ44" s="12"/>
      <c r="BEA44" s="12"/>
      <c r="BEB44" s="12"/>
      <c r="BEC44" s="12"/>
      <c r="BED44" s="12"/>
      <c r="BEE44" s="12"/>
      <c r="BEF44" s="12"/>
      <c r="BEG44" s="12"/>
      <c r="BEH44" s="12"/>
      <c r="BEI44" s="12"/>
      <c r="BEJ44" s="12"/>
      <c r="BEK44" s="12"/>
      <c r="BEL44" s="12"/>
      <c r="BEM44" s="12"/>
      <c r="BEN44" s="12"/>
      <c r="BEO44" s="12"/>
      <c r="BEP44" s="12"/>
      <c r="BEQ44" s="12"/>
      <c r="BER44" s="12"/>
      <c r="BES44" s="12"/>
      <c r="BET44" s="12"/>
      <c r="BEU44" s="12"/>
      <c r="BEV44" s="12"/>
      <c r="BEW44" s="12"/>
      <c r="BEX44" s="12"/>
      <c r="BEY44" s="12"/>
      <c r="BEZ44" s="12"/>
      <c r="BFA44" s="12"/>
      <c r="BFB44" s="12"/>
      <c r="BFC44" s="12"/>
      <c r="BFD44" s="12"/>
      <c r="BFE44" s="12"/>
      <c r="BFF44" s="12"/>
      <c r="BFG44" s="12"/>
      <c r="BFH44" s="12"/>
      <c r="BFI44" s="12"/>
      <c r="BFJ44" s="12"/>
      <c r="BFK44" s="12"/>
      <c r="BFL44" s="12"/>
      <c r="BFM44" s="12"/>
      <c r="BFN44" s="12"/>
      <c r="BFO44" s="12"/>
      <c r="BFP44" s="12"/>
      <c r="BFQ44" s="12"/>
      <c r="BFR44" s="12"/>
      <c r="BFS44" s="12"/>
      <c r="BFT44" s="12"/>
      <c r="BFU44" s="12"/>
      <c r="BFV44" s="12"/>
      <c r="BFW44" s="12"/>
      <c r="BFX44" s="12"/>
      <c r="BFY44" s="12"/>
      <c r="BFZ44" s="12"/>
      <c r="BGA44" s="12"/>
      <c r="BGB44" s="12"/>
      <c r="BGC44" s="12"/>
      <c r="BGD44" s="12"/>
      <c r="BGE44" s="12"/>
      <c r="BGF44" s="12"/>
      <c r="BGG44" s="12"/>
      <c r="BGH44" s="12"/>
      <c r="BGI44" s="12"/>
      <c r="BGJ44" s="12"/>
      <c r="BGK44" s="12"/>
      <c r="BGL44" s="12"/>
      <c r="BGM44" s="12"/>
      <c r="BGN44" s="12"/>
      <c r="BGO44" s="12"/>
      <c r="BGP44" s="12"/>
      <c r="BGQ44" s="12"/>
      <c r="BGR44" s="12"/>
      <c r="BGS44" s="12"/>
      <c r="BGT44" s="12"/>
      <c r="BGU44" s="12"/>
      <c r="BGV44" s="12"/>
      <c r="BGW44" s="12"/>
      <c r="BGX44" s="12"/>
      <c r="BGY44" s="12"/>
      <c r="BGZ44" s="12"/>
      <c r="BHA44" s="12"/>
      <c r="BHB44" s="12"/>
      <c r="BHC44" s="12"/>
      <c r="BHD44" s="12"/>
      <c r="BHE44" s="12"/>
      <c r="BHF44" s="12"/>
      <c r="BHG44" s="12"/>
      <c r="BHH44" s="12"/>
      <c r="BHI44" s="12"/>
      <c r="BHJ44" s="12"/>
      <c r="BHK44" s="12"/>
      <c r="BHL44" s="12"/>
      <c r="BHM44" s="12"/>
      <c r="BHN44" s="12"/>
      <c r="BHO44" s="12"/>
      <c r="BHP44" s="12"/>
      <c r="BHQ44" s="12"/>
      <c r="BHR44" s="12"/>
      <c r="BHS44" s="12"/>
      <c r="BHT44" s="12"/>
      <c r="BHU44" s="12"/>
      <c r="BHV44" s="12"/>
      <c r="BHW44" s="12"/>
      <c r="BHX44" s="12"/>
      <c r="BHY44" s="12"/>
      <c r="BHZ44" s="12"/>
      <c r="BIA44" s="12"/>
      <c r="BIB44" s="12"/>
      <c r="BIC44" s="12"/>
      <c r="BID44" s="12"/>
      <c r="BIE44" s="12"/>
      <c r="BIF44" s="12"/>
      <c r="BIG44" s="12"/>
      <c r="BIH44" s="12"/>
      <c r="BII44" s="12"/>
      <c r="BIJ44" s="12"/>
      <c r="BIK44" s="12"/>
      <c r="BIL44" s="12"/>
      <c r="BIM44" s="12"/>
      <c r="BIN44" s="12"/>
      <c r="BIO44" s="12"/>
      <c r="BIP44" s="12"/>
      <c r="BIQ44" s="12"/>
      <c r="BIR44" s="12"/>
      <c r="BIS44" s="12"/>
      <c r="BIT44" s="12"/>
      <c r="BIU44" s="12"/>
      <c r="BIV44" s="12"/>
      <c r="BIW44" s="12"/>
      <c r="BIX44" s="12"/>
      <c r="BIY44" s="12"/>
      <c r="BIZ44" s="12"/>
      <c r="BJA44" s="12"/>
      <c r="BJB44" s="12"/>
      <c r="BJC44" s="12"/>
      <c r="BJD44" s="12"/>
      <c r="BJE44" s="12"/>
      <c r="BJF44" s="12"/>
      <c r="BJG44" s="12"/>
      <c r="BJH44" s="12"/>
      <c r="BJI44" s="12"/>
      <c r="BJJ44" s="12"/>
      <c r="BJK44" s="12"/>
      <c r="BJL44" s="12"/>
      <c r="BJM44" s="12"/>
      <c r="BJN44" s="12"/>
      <c r="BJO44" s="12"/>
      <c r="BJP44" s="12"/>
      <c r="BJQ44" s="12"/>
      <c r="BJR44" s="12"/>
      <c r="BJS44" s="12"/>
      <c r="BJT44" s="12"/>
      <c r="BJU44" s="12"/>
      <c r="BJV44" s="12"/>
      <c r="BJW44" s="12"/>
      <c r="BJX44" s="12"/>
      <c r="BJY44" s="12"/>
      <c r="BJZ44" s="12"/>
      <c r="BKA44" s="12"/>
      <c r="BKB44" s="12"/>
      <c r="BKC44" s="12"/>
      <c r="BKD44" s="12"/>
      <c r="BKE44" s="12"/>
      <c r="BKF44" s="12"/>
      <c r="BKG44" s="12"/>
      <c r="BKH44" s="12"/>
      <c r="BKI44" s="12"/>
      <c r="BKJ44" s="12"/>
      <c r="BKK44" s="12"/>
      <c r="BKL44" s="12"/>
      <c r="BKM44" s="12"/>
      <c r="BKN44" s="12"/>
      <c r="BKO44" s="12"/>
      <c r="BKP44" s="12"/>
      <c r="BKQ44" s="12"/>
      <c r="BKR44" s="12"/>
      <c r="BKS44" s="12"/>
      <c r="BKT44" s="12"/>
      <c r="BKU44" s="12"/>
      <c r="BKV44" s="12"/>
      <c r="BKW44" s="12"/>
      <c r="BKX44" s="12"/>
      <c r="BKY44" s="12"/>
      <c r="BKZ44" s="12"/>
      <c r="BLA44" s="12"/>
      <c r="BLB44" s="12"/>
      <c r="BLC44" s="12"/>
      <c r="BLD44" s="12"/>
      <c r="BLE44" s="12"/>
      <c r="BLF44" s="12"/>
      <c r="BLG44" s="12"/>
      <c r="BLH44" s="12"/>
      <c r="BLI44" s="12"/>
      <c r="BLJ44" s="12"/>
      <c r="BLK44" s="12"/>
      <c r="BLL44" s="12"/>
      <c r="BLM44" s="12"/>
      <c r="BLN44" s="12"/>
      <c r="BLO44" s="12"/>
      <c r="BLP44" s="12"/>
      <c r="BLQ44" s="12"/>
      <c r="BLR44" s="12"/>
      <c r="BLS44" s="12"/>
      <c r="BLT44" s="12"/>
      <c r="BLU44" s="12"/>
      <c r="BLV44" s="12"/>
      <c r="BLW44" s="12"/>
      <c r="BLX44" s="12"/>
      <c r="BLY44" s="12"/>
      <c r="BLZ44" s="12"/>
      <c r="BMA44" s="12"/>
      <c r="BMB44" s="12"/>
      <c r="BMC44" s="12"/>
      <c r="BMD44" s="12"/>
      <c r="BME44" s="12"/>
      <c r="BMF44" s="12"/>
      <c r="BMG44" s="12"/>
      <c r="BMH44" s="12"/>
      <c r="BMI44" s="12"/>
      <c r="BMJ44" s="12"/>
      <c r="BMK44" s="12"/>
      <c r="BML44" s="12"/>
      <c r="BMM44" s="12"/>
      <c r="BMN44" s="12"/>
      <c r="BMO44" s="12"/>
      <c r="BMP44" s="12"/>
      <c r="BMQ44" s="12"/>
      <c r="BMR44" s="12"/>
      <c r="BMS44" s="12"/>
      <c r="BMT44" s="12"/>
      <c r="BMU44" s="12"/>
      <c r="BMV44" s="12"/>
      <c r="BMW44" s="12"/>
      <c r="BMX44" s="12"/>
      <c r="BMY44" s="12"/>
      <c r="BMZ44" s="12"/>
      <c r="BNA44" s="12"/>
      <c r="BNB44" s="12"/>
      <c r="BNC44" s="12"/>
      <c r="BND44" s="12"/>
      <c r="BNE44" s="12"/>
      <c r="BNF44" s="12"/>
      <c r="BNG44" s="12"/>
      <c r="BNH44" s="12"/>
      <c r="BNI44" s="12"/>
      <c r="BNJ44" s="12"/>
      <c r="BNK44" s="12"/>
      <c r="BNL44" s="12"/>
      <c r="BNM44" s="12"/>
      <c r="BNN44" s="12"/>
      <c r="BNO44" s="12"/>
      <c r="BNP44" s="12"/>
      <c r="BNQ44" s="12"/>
      <c r="BNR44" s="12"/>
      <c r="BNS44" s="12"/>
      <c r="BNT44" s="12"/>
      <c r="BNU44" s="12"/>
      <c r="BNV44" s="12"/>
      <c r="BNW44" s="12"/>
      <c r="BNX44" s="12"/>
      <c r="BNY44" s="12"/>
      <c r="BNZ44" s="12"/>
      <c r="BOA44" s="12"/>
      <c r="BOB44" s="12"/>
      <c r="BOC44" s="12"/>
      <c r="BOD44" s="12"/>
      <c r="BOE44" s="12"/>
      <c r="BOF44" s="12"/>
      <c r="BOG44" s="12"/>
      <c r="BOH44" s="12"/>
      <c r="BOI44" s="12"/>
      <c r="BOJ44" s="12"/>
      <c r="BOK44" s="12"/>
      <c r="BOL44" s="12"/>
      <c r="BOM44" s="12"/>
      <c r="BON44" s="12"/>
      <c r="BOO44" s="12"/>
      <c r="BOP44" s="12"/>
      <c r="BOQ44" s="12"/>
      <c r="BOR44" s="12"/>
      <c r="BOS44" s="12"/>
      <c r="BOT44" s="12"/>
      <c r="BOU44" s="12"/>
      <c r="BOV44" s="12"/>
      <c r="BOW44" s="12"/>
      <c r="BOX44" s="12"/>
      <c r="BOY44" s="12"/>
      <c r="BOZ44" s="12"/>
      <c r="BPA44" s="12"/>
      <c r="BPB44" s="12"/>
      <c r="BPC44" s="12"/>
      <c r="BPD44" s="12"/>
      <c r="BPE44" s="12"/>
      <c r="BPF44" s="12"/>
      <c r="BPG44" s="12"/>
      <c r="BPH44" s="12"/>
      <c r="BPI44" s="12"/>
      <c r="BPJ44" s="12"/>
      <c r="BPK44" s="12"/>
      <c r="BPL44" s="12"/>
      <c r="BPM44" s="12"/>
      <c r="BPN44" s="12"/>
      <c r="BPO44" s="12"/>
      <c r="BPP44" s="12"/>
      <c r="BPQ44" s="12"/>
      <c r="BPR44" s="12"/>
      <c r="BPS44" s="12"/>
      <c r="BPT44" s="12"/>
      <c r="BPU44" s="12"/>
      <c r="BPV44" s="12"/>
      <c r="BPW44" s="12"/>
      <c r="BPX44" s="12"/>
      <c r="BPY44" s="12"/>
      <c r="BPZ44" s="12"/>
      <c r="BQA44" s="12"/>
      <c r="BQB44" s="12"/>
      <c r="BQC44" s="12"/>
      <c r="BQD44" s="12"/>
      <c r="BQE44" s="12"/>
      <c r="BQF44" s="12"/>
      <c r="BQG44" s="12"/>
      <c r="BQH44" s="12"/>
      <c r="BQI44" s="12"/>
      <c r="BQJ44" s="12"/>
      <c r="BQK44" s="12"/>
      <c r="BQL44" s="12"/>
      <c r="BQM44" s="12"/>
      <c r="BQN44" s="12"/>
      <c r="BQO44" s="12"/>
      <c r="BQP44" s="12"/>
      <c r="BQQ44" s="12"/>
      <c r="BQR44" s="12"/>
      <c r="BQS44" s="12"/>
      <c r="BQT44" s="12"/>
      <c r="BQU44" s="12"/>
      <c r="BQV44" s="12"/>
      <c r="BQW44" s="12"/>
      <c r="BQX44" s="12"/>
      <c r="BQY44" s="12"/>
      <c r="BQZ44" s="12"/>
      <c r="BRA44" s="12"/>
      <c r="BRB44" s="12"/>
      <c r="BRC44" s="12"/>
      <c r="BRD44" s="12"/>
      <c r="BRE44" s="12"/>
      <c r="BRF44" s="12"/>
      <c r="BRG44" s="12"/>
      <c r="BRH44" s="12"/>
      <c r="BRI44" s="12"/>
      <c r="BRJ44" s="12"/>
      <c r="BRK44" s="12"/>
      <c r="BRL44" s="12"/>
      <c r="BRM44" s="12"/>
      <c r="BRN44" s="12"/>
      <c r="BRO44" s="12"/>
      <c r="BRP44" s="12"/>
      <c r="BRQ44" s="12"/>
      <c r="BRR44" s="12"/>
      <c r="BRS44" s="12"/>
      <c r="BRT44" s="12"/>
      <c r="BRU44" s="12"/>
      <c r="BRV44" s="12"/>
      <c r="BRW44" s="12"/>
      <c r="BRX44" s="12"/>
      <c r="BRY44" s="12"/>
      <c r="BRZ44" s="12"/>
      <c r="BSA44" s="12"/>
      <c r="BSB44" s="12"/>
      <c r="BSC44" s="12"/>
      <c r="BSD44" s="12"/>
      <c r="BSE44" s="12"/>
      <c r="BSF44" s="12"/>
      <c r="BSG44" s="12"/>
      <c r="BSH44" s="12"/>
      <c r="BSI44" s="12"/>
      <c r="BSJ44" s="12"/>
      <c r="BSK44" s="12"/>
      <c r="BSL44" s="12"/>
      <c r="BSM44" s="12"/>
      <c r="BSN44" s="12"/>
      <c r="BSO44" s="12"/>
      <c r="BSP44" s="12"/>
      <c r="BSQ44" s="12"/>
      <c r="BSR44" s="12"/>
      <c r="BSS44" s="12"/>
      <c r="BST44" s="12"/>
      <c r="BSU44" s="12"/>
      <c r="BSV44" s="12"/>
      <c r="BSW44" s="12"/>
      <c r="BSX44" s="12"/>
      <c r="BSY44" s="12"/>
      <c r="BSZ44" s="12"/>
      <c r="BTA44" s="12"/>
      <c r="BTB44" s="12"/>
      <c r="BTC44" s="12"/>
      <c r="BTD44" s="12"/>
      <c r="BTE44" s="12"/>
      <c r="BTF44" s="12"/>
      <c r="BTG44" s="12"/>
      <c r="BTH44" s="12"/>
      <c r="BTI44" s="12"/>
      <c r="BTJ44" s="12"/>
      <c r="BTK44" s="12"/>
      <c r="BTL44" s="12"/>
      <c r="BTM44" s="12"/>
      <c r="BTN44" s="12"/>
      <c r="BTO44" s="12"/>
      <c r="BTP44" s="12"/>
      <c r="BTQ44" s="12"/>
      <c r="BTR44" s="12"/>
      <c r="BTS44" s="12"/>
      <c r="BTT44" s="12"/>
      <c r="BTU44" s="12"/>
      <c r="BTV44" s="12"/>
      <c r="BTW44" s="12"/>
      <c r="BTX44" s="12"/>
      <c r="BTY44" s="12"/>
      <c r="BTZ44" s="12"/>
      <c r="BUA44" s="12"/>
      <c r="BUB44" s="12"/>
      <c r="BUC44" s="12"/>
      <c r="BUD44" s="12"/>
      <c r="BUE44" s="12"/>
      <c r="BUF44" s="12"/>
      <c r="BUG44" s="12"/>
      <c r="BUH44" s="12"/>
      <c r="BUI44" s="12"/>
      <c r="BUJ44" s="12"/>
      <c r="BUK44" s="12"/>
      <c r="BUL44" s="12"/>
      <c r="BUM44" s="12"/>
      <c r="BUN44" s="12"/>
      <c r="BUO44" s="12"/>
      <c r="BUP44" s="12"/>
      <c r="BUQ44" s="12"/>
      <c r="BUR44" s="12"/>
      <c r="BUS44" s="12"/>
      <c r="BUT44" s="12"/>
      <c r="BUU44" s="12"/>
      <c r="BUV44" s="12"/>
      <c r="BUW44" s="12"/>
      <c r="BUX44" s="12"/>
      <c r="BUY44" s="12"/>
      <c r="BUZ44" s="12"/>
      <c r="BVA44" s="12"/>
      <c r="BVB44" s="12"/>
      <c r="BVC44" s="12"/>
      <c r="BVD44" s="12"/>
      <c r="BVE44" s="12"/>
      <c r="BVF44" s="12"/>
      <c r="BVG44" s="12"/>
      <c r="BVH44" s="12"/>
      <c r="BVI44" s="12"/>
      <c r="BVJ44" s="12"/>
      <c r="BVK44" s="12"/>
      <c r="BVL44" s="12"/>
      <c r="BVM44" s="12"/>
      <c r="BVN44" s="12"/>
      <c r="BVO44" s="12"/>
      <c r="BVP44" s="12"/>
      <c r="BVQ44" s="12"/>
      <c r="BVR44" s="12"/>
      <c r="BVS44" s="12"/>
      <c r="BVT44" s="12"/>
      <c r="BVU44" s="12"/>
      <c r="BVV44" s="12"/>
      <c r="BVW44" s="12"/>
      <c r="BVX44" s="12"/>
      <c r="BVY44" s="12"/>
      <c r="BVZ44" s="12"/>
      <c r="BWA44" s="12"/>
      <c r="BWB44" s="12"/>
      <c r="BWC44" s="12"/>
      <c r="BWD44" s="12"/>
      <c r="BWE44" s="12"/>
      <c r="BWF44" s="12"/>
      <c r="BWG44" s="12"/>
      <c r="BWH44" s="12"/>
      <c r="BWI44" s="12"/>
      <c r="BWJ44" s="12"/>
      <c r="BWK44" s="12"/>
      <c r="BWL44" s="12"/>
      <c r="BWM44" s="12"/>
      <c r="BWN44" s="12"/>
      <c r="BWO44" s="12"/>
      <c r="BWP44" s="12"/>
      <c r="BWQ44" s="12"/>
      <c r="BWR44" s="12"/>
      <c r="BWS44" s="12"/>
      <c r="BWT44" s="12"/>
      <c r="BWU44" s="12"/>
      <c r="BWV44" s="12"/>
      <c r="BWW44" s="12"/>
      <c r="BWX44" s="12"/>
      <c r="BWY44" s="12"/>
      <c r="BWZ44" s="12"/>
      <c r="BXA44" s="12"/>
      <c r="BXB44" s="12"/>
      <c r="BXC44" s="12"/>
      <c r="BXD44" s="12"/>
      <c r="BXE44" s="12"/>
      <c r="BXF44" s="12"/>
      <c r="BXG44" s="12"/>
      <c r="BXH44" s="12"/>
      <c r="BXI44" s="12"/>
      <c r="BXJ44" s="12"/>
      <c r="BXK44" s="12"/>
      <c r="BXL44" s="12"/>
      <c r="BXM44" s="12"/>
      <c r="BXN44" s="12"/>
      <c r="BXO44" s="12"/>
      <c r="BXP44" s="12"/>
      <c r="BXQ44" s="12"/>
      <c r="BXR44" s="12"/>
      <c r="BXS44" s="12"/>
      <c r="BXT44" s="12"/>
      <c r="BXU44" s="12"/>
      <c r="BXV44" s="12"/>
      <c r="BXW44" s="12"/>
      <c r="BXX44" s="12"/>
      <c r="BXY44" s="12"/>
      <c r="BXZ44" s="12"/>
      <c r="BYA44" s="12"/>
      <c r="BYB44" s="12"/>
      <c r="BYC44" s="12"/>
      <c r="BYD44" s="12"/>
      <c r="BYE44" s="12"/>
      <c r="BYF44" s="12"/>
      <c r="BYG44" s="12"/>
      <c r="BYH44" s="12"/>
      <c r="BYI44" s="12"/>
      <c r="BYJ44" s="12"/>
      <c r="BYK44" s="12"/>
      <c r="BYL44" s="12"/>
      <c r="BYM44" s="12"/>
      <c r="BYN44" s="12"/>
      <c r="BYO44" s="12"/>
      <c r="BYP44" s="12"/>
      <c r="BYQ44" s="12"/>
      <c r="BYR44" s="12"/>
      <c r="BYS44" s="12"/>
      <c r="BYT44" s="12"/>
      <c r="BYU44" s="12"/>
      <c r="BYV44" s="12"/>
      <c r="BYW44" s="12"/>
      <c r="BYX44" s="12"/>
      <c r="BYY44" s="12"/>
      <c r="BYZ44" s="12"/>
      <c r="BZA44" s="12"/>
      <c r="BZB44" s="12"/>
      <c r="BZC44" s="12"/>
      <c r="BZD44" s="12"/>
      <c r="BZE44" s="12"/>
      <c r="BZF44" s="12"/>
      <c r="BZG44" s="12"/>
      <c r="BZH44" s="12"/>
      <c r="BZI44" s="12"/>
      <c r="BZJ44" s="12"/>
      <c r="BZK44" s="12"/>
      <c r="BZL44" s="12"/>
      <c r="BZM44" s="12"/>
      <c r="BZN44" s="12"/>
      <c r="BZO44" s="12"/>
      <c r="BZP44" s="12"/>
      <c r="BZQ44" s="12"/>
      <c r="BZR44" s="12"/>
      <c r="BZS44" s="12"/>
      <c r="BZT44" s="12"/>
      <c r="BZU44" s="12"/>
      <c r="BZV44" s="12"/>
      <c r="BZW44" s="12"/>
      <c r="BZX44" s="12"/>
      <c r="BZY44" s="12"/>
      <c r="BZZ44" s="12"/>
      <c r="CAA44" s="12"/>
      <c r="CAB44" s="12"/>
      <c r="CAC44" s="12"/>
      <c r="CAD44" s="12"/>
      <c r="CAE44" s="12"/>
      <c r="CAF44" s="12"/>
      <c r="CAG44" s="12"/>
      <c r="CAH44" s="12"/>
      <c r="CAI44" s="12"/>
      <c r="CAJ44" s="12"/>
      <c r="CAK44" s="12"/>
      <c r="CAL44" s="12"/>
      <c r="CAM44" s="12"/>
      <c r="CAN44" s="12"/>
      <c r="CAO44" s="12"/>
      <c r="CAP44" s="12"/>
      <c r="CAQ44" s="12"/>
      <c r="CAR44" s="12"/>
      <c r="CAS44" s="12"/>
      <c r="CAT44" s="12"/>
      <c r="CAU44" s="12"/>
      <c r="CAV44" s="12"/>
      <c r="CAW44" s="12"/>
      <c r="CAX44" s="12"/>
      <c r="CAY44" s="12"/>
      <c r="CAZ44" s="12"/>
      <c r="CBA44" s="12"/>
      <c r="CBB44" s="12"/>
      <c r="CBC44" s="12"/>
      <c r="CBD44" s="12"/>
      <c r="CBE44" s="12"/>
      <c r="CBF44" s="12"/>
      <c r="CBG44" s="12"/>
      <c r="CBH44" s="12"/>
      <c r="CBI44" s="12"/>
      <c r="CBJ44" s="12"/>
      <c r="CBK44" s="12"/>
      <c r="CBL44" s="12"/>
      <c r="CBM44" s="12"/>
      <c r="CBN44" s="12"/>
      <c r="CBO44" s="12"/>
      <c r="CBP44" s="12"/>
      <c r="CBQ44" s="12"/>
      <c r="CBR44" s="12"/>
      <c r="CBS44" s="12"/>
      <c r="CBT44" s="12"/>
      <c r="CBU44" s="12"/>
      <c r="CBV44" s="12"/>
      <c r="CBW44" s="12"/>
      <c r="CBX44" s="12"/>
      <c r="CBY44" s="12"/>
      <c r="CBZ44" s="12"/>
      <c r="CCA44" s="12"/>
      <c r="CCB44" s="12"/>
      <c r="CCC44" s="12"/>
      <c r="CCD44" s="12"/>
      <c r="CCE44" s="12"/>
      <c r="CCF44" s="12"/>
      <c r="CCG44" s="12"/>
      <c r="CCH44" s="12"/>
      <c r="CCI44" s="12"/>
      <c r="CCJ44" s="12"/>
      <c r="CCK44" s="12"/>
      <c r="CCL44" s="12"/>
      <c r="CCM44" s="12"/>
      <c r="CCN44" s="12"/>
      <c r="CCO44" s="12"/>
      <c r="CCP44" s="12"/>
      <c r="CCQ44" s="12"/>
      <c r="CCR44" s="12"/>
      <c r="CCS44" s="12"/>
      <c r="CCT44" s="12"/>
      <c r="CCU44" s="12"/>
      <c r="CCV44" s="12"/>
      <c r="CCW44" s="12"/>
      <c r="CCX44" s="12"/>
      <c r="CCY44" s="12"/>
      <c r="CCZ44" s="12"/>
      <c r="CDA44" s="12"/>
      <c r="CDB44" s="12"/>
      <c r="CDC44" s="12"/>
      <c r="CDD44" s="12"/>
      <c r="CDE44" s="12"/>
      <c r="CDF44" s="12"/>
      <c r="CDG44" s="12"/>
      <c r="CDH44" s="12"/>
      <c r="CDI44" s="12"/>
      <c r="CDJ44" s="12"/>
      <c r="CDK44" s="12"/>
      <c r="CDL44" s="12"/>
      <c r="CDM44" s="12"/>
      <c r="CDN44" s="12"/>
      <c r="CDO44" s="12"/>
      <c r="CDP44" s="12"/>
      <c r="CDQ44" s="12"/>
      <c r="CDR44" s="12"/>
      <c r="CDS44" s="12"/>
      <c r="CDT44" s="12"/>
      <c r="CDU44" s="12"/>
      <c r="CDV44" s="12"/>
      <c r="CDW44" s="12"/>
      <c r="CDX44" s="12"/>
      <c r="CDY44" s="12"/>
      <c r="CDZ44" s="12"/>
      <c r="CEA44" s="12"/>
      <c r="CEB44" s="12"/>
      <c r="CEC44" s="12"/>
      <c r="CED44" s="12"/>
      <c r="CEE44" s="12"/>
      <c r="CEF44" s="12"/>
      <c r="CEG44" s="12"/>
      <c r="CEH44" s="12"/>
      <c r="CEI44" s="12"/>
      <c r="CEJ44" s="12"/>
      <c r="CEK44" s="12"/>
      <c r="CEL44" s="12"/>
      <c r="CEM44" s="12"/>
      <c r="CEN44" s="12"/>
      <c r="CEO44" s="12"/>
      <c r="CEP44" s="12"/>
      <c r="CEQ44" s="12"/>
      <c r="CER44" s="12"/>
      <c r="CES44" s="12"/>
      <c r="CET44" s="12"/>
      <c r="CEU44" s="12"/>
      <c r="CEV44" s="12"/>
      <c r="CEW44" s="12"/>
      <c r="CEX44" s="12"/>
      <c r="CEY44" s="12"/>
      <c r="CEZ44" s="12"/>
      <c r="CFA44" s="12"/>
      <c r="CFB44" s="12"/>
      <c r="CFC44" s="12"/>
      <c r="CFD44" s="12"/>
      <c r="CFE44" s="12"/>
      <c r="CFF44" s="12"/>
      <c r="CFG44" s="12"/>
      <c r="CFH44" s="12"/>
      <c r="CFI44" s="12"/>
      <c r="CFJ44" s="12"/>
      <c r="CFK44" s="12"/>
      <c r="CFL44" s="12"/>
      <c r="CFM44" s="12"/>
      <c r="CFN44" s="12"/>
      <c r="CFO44" s="12"/>
      <c r="CFP44" s="12"/>
      <c r="CFQ44" s="12"/>
      <c r="CFR44" s="12"/>
      <c r="CFS44" s="12"/>
      <c r="CFT44" s="12"/>
      <c r="CFU44" s="12"/>
      <c r="CFV44" s="12"/>
      <c r="CFW44" s="12"/>
      <c r="CFX44" s="12"/>
      <c r="CFY44" s="12"/>
      <c r="CFZ44" s="12"/>
      <c r="CGA44" s="12"/>
      <c r="CGB44" s="12"/>
      <c r="CGC44" s="12"/>
      <c r="CGD44" s="12"/>
      <c r="CGE44" s="12"/>
      <c r="CGF44" s="12"/>
      <c r="CGG44" s="12"/>
      <c r="CGH44" s="12"/>
      <c r="CGI44" s="12"/>
      <c r="CGJ44" s="12"/>
      <c r="CGK44" s="12"/>
      <c r="CGL44" s="12"/>
      <c r="CGM44" s="12"/>
      <c r="CGN44" s="12"/>
      <c r="CGO44" s="12"/>
      <c r="CGP44" s="12"/>
      <c r="CGQ44" s="12"/>
      <c r="CGR44" s="12"/>
      <c r="CGS44" s="12"/>
      <c r="CGT44" s="12"/>
      <c r="CGU44" s="12"/>
      <c r="CGV44" s="12"/>
      <c r="CGW44" s="12"/>
      <c r="CGX44" s="12"/>
      <c r="CGY44" s="12"/>
      <c r="CGZ44" s="12"/>
      <c r="CHA44" s="12"/>
      <c r="CHB44" s="12"/>
      <c r="CHC44" s="12"/>
      <c r="CHD44" s="12"/>
      <c r="CHE44" s="12"/>
      <c r="CHF44" s="12"/>
      <c r="CHG44" s="12"/>
      <c r="CHH44" s="12"/>
      <c r="CHI44" s="12"/>
      <c r="CHJ44" s="12"/>
      <c r="CHK44" s="12"/>
      <c r="CHL44" s="12"/>
      <c r="CHM44" s="12"/>
      <c r="CHN44" s="12"/>
      <c r="CHO44" s="12"/>
      <c r="CHP44" s="12"/>
      <c r="CHQ44" s="12"/>
      <c r="CHR44" s="12"/>
      <c r="CHS44" s="12"/>
      <c r="CHT44" s="12"/>
      <c r="CHU44" s="12"/>
      <c r="CHV44" s="12"/>
      <c r="CHW44" s="12"/>
      <c r="CHX44" s="12"/>
      <c r="CHY44" s="12"/>
      <c r="CHZ44" s="12"/>
      <c r="CIA44" s="12"/>
      <c r="CIB44" s="12"/>
      <c r="CIC44" s="12"/>
      <c r="CID44" s="12"/>
      <c r="CIE44" s="12"/>
      <c r="CIF44" s="12"/>
      <c r="CIG44" s="12"/>
      <c r="CIH44" s="12"/>
      <c r="CII44" s="12"/>
      <c r="CIJ44" s="12"/>
      <c r="CIK44" s="12"/>
      <c r="CIL44" s="12"/>
      <c r="CIM44" s="12"/>
      <c r="CIN44" s="12"/>
      <c r="CIO44" s="12"/>
      <c r="CIP44" s="12"/>
      <c r="CIQ44" s="12"/>
      <c r="CIR44" s="12"/>
      <c r="CIS44" s="12"/>
      <c r="CIT44" s="12"/>
      <c r="CIU44" s="12"/>
      <c r="CIV44" s="12"/>
      <c r="CIW44" s="12"/>
      <c r="CIX44" s="12"/>
      <c r="CIY44" s="12"/>
      <c r="CIZ44" s="12"/>
      <c r="CJA44" s="12"/>
      <c r="CJB44" s="12"/>
      <c r="CJC44" s="12"/>
      <c r="CJD44" s="12"/>
      <c r="CJE44" s="12"/>
      <c r="CJF44" s="12"/>
      <c r="CJG44" s="12"/>
      <c r="CJH44" s="12"/>
      <c r="CJI44" s="12"/>
      <c r="CJJ44" s="12"/>
      <c r="CJK44" s="12"/>
      <c r="CJL44" s="12"/>
      <c r="CJM44" s="12"/>
      <c r="CJN44" s="12"/>
      <c r="CJO44" s="12"/>
      <c r="CJP44" s="12"/>
      <c r="CJQ44" s="12"/>
      <c r="CJR44" s="12"/>
      <c r="CJS44" s="12"/>
      <c r="CJT44" s="12"/>
      <c r="CJU44" s="12"/>
      <c r="CJV44" s="12"/>
      <c r="CJW44" s="12"/>
      <c r="CJX44" s="12"/>
      <c r="CJY44" s="12"/>
      <c r="CJZ44" s="12"/>
      <c r="CKA44" s="12"/>
      <c r="CKB44" s="12"/>
      <c r="CKC44" s="12"/>
      <c r="CKD44" s="12"/>
      <c r="CKE44" s="12"/>
      <c r="CKF44" s="12"/>
      <c r="CKG44" s="12"/>
      <c r="CKH44" s="12"/>
      <c r="CKI44" s="12"/>
      <c r="CKJ44" s="12"/>
      <c r="CKK44" s="12"/>
      <c r="CKL44" s="12"/>
      <c r="CKM44" s="12"/>
      <c r="CKN44" s="12"/>
      <c r="CKO44" s="12"/>
      <c r="CKP44" s="12"/>
      <c r="CKQ44" s="12"/>
      <c r="CKR44" s="12"/>
      <c r="CKS44" s="12"/>
      <c r="CKT44" s="12"/>
      <c r="CKU44" s="12"/>
      <c r="CKV44" s="12"/>
      <c r="CKW44" s="12"/>
      <c r="CKX44" s="12"/>
      <c r="CKY44" s="12"/>
      <c r="CKZ44" s="12"/>
      <c r="CLA44" s="12"/>
      <c r="CLB44" s="12"/>
      <c r="CLC44" s="12"/>
      <c r="CLD44" s="12"/>
      <c r="CLE44" s="12"/>
      <c r="CLF44" s="12"/>
      <c r="CLG44" s="12"/>
      <c r="CLH44" s="12"/>
      <c r="CLI44" s="12"/>
      <c r="CLJ44" s="12"/>
      <c r="CLK44" s="12"/>
      <c r="CLL44" s="12"/>
      <c r="CLM44" s="12"/>
      <c r="CLN44" s="12"/>
      <c r="CLO44" s="12"/>
      <c r="CLP44" s="12"/>
      <c r="CLQ44" s="12"/>
      <c r="CLR44" s="12"/>
      <c r="CLS44" s="12"/>
      <c r="CLT44" s="12"/>
      <c r="CLU44" s="12"/>
      <c r="CLV44" s="12"/>
      <c r="CLW44" s="12"/>
      <c r="CLX44" s="12"/>
      <c r="CLY44" s="12"/>
      <c r="CLZ44" s="12"/>
      <c r="CMA44" s="12"/>
      <c r="CMB44" s="12"/>
      <c r="CMC44" s="12"/>
      <c r="CMD44" s="12"/>
      <c r="CME44" s="12"/>
      <c r="CMF44" s="12"/>
      <c r="CMG44" s="12"/>
      <c r="CMH44" s="12"/>
      <c r="CMI44" s="12"/>
      <c r="CMJ44" s="12"/>
      <c r="CMK44" s="12"/>
      <c r="CML44" s="12"/>
      <c r="CMM44" s="12"/>
      <c r="CMN44" s="12"/>
      <c r="CMO44" s="12"/>
      <c r="CMP44" s="12"/>
      <c r="CMQ44" s="12"/>
      <c r="CMR44" s="12"/>
      <c r="CMS44" s="12"/>
      <c r="CMT44" s="12"/>
      <c r="CMU44" s="12"/>
      <c r="CMV44" s="12"/>
      <c r="CMW44" s="12"/>
      <c r="CMX44" s="12"/>
      <c r="CMY44" s="12"/>
      <c r="CMZ44" s="12"/>
      <c r="CNA44" s="12"/>
      <c r="CNB44" s="12"/>
      <c r="CNC44" s="12"/>
      <c r="CND44" s="12"/>
      <c r="CNE44" s="12"/>
      <c r="CNF44" s="12"/>
      <c r="CNG44" s="12"/>
      <c r="CNH44" s="12"/>
      <c r="CNI44" s="12"/>
      <c r="CNJ44" s="12"/>
      <c r="CNK44" s="12"/>
      <c r="CNL44" s="12"/>
      <c r="CNM44" s="12"/>
      <c r="CNN44" s="12"/>
      <c r="CNO44" s="12"/>
      <c r="CNP44" s="12"/>
      <c r="CNQ44" s="12"/>
      <c r="CNR44" s="12"/>
      <c r="CNS44" s="12"/>
      <c r="CNT44" s="12"/>
      <c r="CNU44" s="12"/>
      <c r="CNV44" s="12"/>
      <c r="CNW44" s="12"/>
      <c r="CNX44" s="12"/>
      <c r="CNY44" s="12"/>
      <c r="CNZ44" s="12"/>
      <c r="COA44" s="12"/>
      <c r="COB44" s="12"/>
      <c r="COC44" s="12"/>
      <c r="COD44" s="12"/>
      <c r="COE44" s="12"/>
      <c r="COF44" s="12"/>
      <c r="COG44" s="12"/>
      <c r="COH44" s="12"/>
      <c r="COI44" s="12"/>
      <c r="COJ44" s="12"/>
      <c r="COK44" s="12"/>
      <c r="COL44" s="12"/>
      <c r="COM44" s="12"/>
      <c r="CON44" s="12"/>
      <c r="COO44" s="12"/>
      <c r="COP44" s="12"/>
      <c r="COQ44" s="12"/>
      <c r="COR44" s="12"/>
      <c r="COS44" s="12"/>
      <c r="COT44" s="12"/>
      <c r="COU44" s="12"/>
      <c r="COV44" s="12"/>
      <c r="COW44" s="12"/>
      <c r="COX44" s="12"/>
      <c r="COY44" s="12"/>
      <c r="COZ44" s="12"/>
      <c r="CPA44" s="12"/>
      <c r="CPB44" s="12"/>
      <c r="CPC44" s="12"/>
      <c r="CPD44" s="12"/>
      <c r="CPE44" s="12"/>
      <c r="CPF44" s="12"/>
      <c r="CPG44" s="12"/>
      <c r="CPH44" s="12"/>
      <c r="CPI44" s="12"/>
      <c r="CPJ44" s="12"/>
      <c r="CPK44" s="12"/>
      <c r="CPL44" s="12"/>
      <c r="CPM44" s="12"/>
      <c r="CPN44" s="12"/>
      <c r="CPO44" s="12"/>
      <c r="CPP44" s="12"/>
      <c r="CPQ44" s="12"/>
      <c r="CPR44" s="12"/>
      <c r="CPS44" s="12"/>
      <c r="CPT44" s="12"/>
      <c r="CPU44" s="12"/>
      <c r="CPV44" s="12"/>
      <c r="CPW44" s="12"/>
      <c r="CPX44" s="12"/>
      <c r="CPY44" s="12"/>
      <c r="CPZ44" s="12"/>
      <c r="CQA44" s="12"/>
      <c r="CQB44" s="12"/>
      <c r="CQC44" s="12"/>
      <c r="CQD44" s="12"/>
      <c r="CQE44" s="12"/>
      <c r="CQF44" s="12"/>
      <c r="CQG44" s="12"/>
      <c r="CQH44" s="12"/>
      <c r="CQI44" s="12"/>
      <c r="CQJ44" s="12"/>
      <c r="CQK44" s="12"/>
      <c r="CQL44" s="12"/>
      <c r="CQM44" s="12"/>
      <c r="CQN44" s="12"/>
      <c r="CQO44" s="12"/>
      <c r="CQP44" s="12"/>
      <c r="CQQ44" s="12"/>
      <c r="CQR44" s="12"/>
      <c r="CQS44" s="12"/>
      <c r="CQT44" s="12"/>
      <c r="CQU44" s="12"/>
      <c r="CQV44" s="12"/>
      <c r="CQW44" s="12"/>
      <c r="CQX44" s="12"/>
      <c r="CQY44" s="12"/>
      <c r="CQZ44" s="12"/>
      <c r="CRA44" s="12"/>
      <c r="CRB44" s="12"/>
      <c r="CRC44" s="12"/>
      <c r="CRD44" s="12"/>
      <c r="CRE44" s="12"/>
      <c r="CRF44" s="12"/>
      <c r="CRG44" s="12"/>
      <c r="CRH44" s="12"/>
      <c r="CRI44" s="12"/>
      <c r="CRJ44" s="12"/>
      <c r="CRK44" s="12"/>
      <c r="CRL44" s="12"/>
      <c r="CRM44" s="12"/>
      <c r="CRN44" s="12"/>
      <c r="CRO44" s="12"/>
      <c r="CRP44" s="12"/>
      <c r="CRQ44" s="12"/>
      <c r="CRR44" s="12"/>
      <c r="CRS44" s="12"/>
      <c r="CRT44" s="12"/>
      <c r="CRU44" s="12"/>
      <c r="CRV44" s="12"/>
      <c r="CRW44" s="12"/>
      <c r="CRX44" s="12"/>
      <c r="CRY44" s="12"/>
      <c r="CRZ44" s="12"/>
      <c r="CSA44" s="12"/>
      <c r="CSB44" s="12"/>
      <c r="CSC44" s="12"/>
      <c r="CSD44" s="12"/>
      <c r="CSE44" s="12"/>
      <c r="CSF44" s="12"/>
      <c r="CSG44" s="12"/>
      <c r="CSH44" s="12"/>
      <c r="CSI44" s="12"/>
      <c r="CSJ44" s="12"/>
      <c r="CSK44" s="12"/>
      <c r="CSL44" s="12"/>
      <c r="CSM44" s="12"/>
      <c r="CSN44" s="12"/>
      <c r="CSO44" s="12"/>
      <c r="CSP44" s="12"/>
      <c r="CSQ44" s="12"/>
      <c r="CSR44" s="12"/>
      <c r="CSS44" s="12"/>
      <c r="CST44" s="12"/>
      <c r="CSU44" s="12"/>
      <c r="CSV44" s="12"/>
      <c r="CSW44" s="12"/>
      <c r="CSX44" s="12"/>
      <c r="CSY44" s="12"/>
      <c r="CSZ44" s="12"/>
      <c r="CTA44" s="12"/>
      <c r="CTB44" s="12"/>
      <c r="CTC44" s="12"/>
      <c r="CTD44" s="12"/>
      <c r="CTE44" s="12"/>
      <c r="CTF44" s="12"/>
      <c r="CTG44" s="12"/>
      <c r="CTH44" s="12"/>
      <c r="CTI44" s="12"/>
      <c r="CTJ44" s="12"/>
      <c r="CTK44" s="12"/>
      <c r="CTL44" s="12"/>
      <c r="CTM44" s="12"/>
      <c r="CTN44" s="12"/>
      <c r="CTO44" s="12"/>
      <c r="CTP44" s="12"/>
      <c r="CTQ44" s="12"/>
      <c r="CTR44" s="12"/>
      <c r="CTS44" s="12"/>
      <c r="CTT44" s="12"/>
      <c r="CTU44" s="12"/>
      <c r="CTV44" s="12"/>
      <c r="CTW44" s="12"/>
      <c r="CTX44" s="12"/>
      <c r="CTY44" s="12"/>
      <c r="CTZ44" s="12"/>
      <c r="CUA44" s="12"/>
      <c r="CUB44" s="12"/>
      <c r="CUC44" s="12"/>
      <c r="CUD44" s="12"/>
      <c r="CUE44" s="12"/>
      <c r="CUF44" s="12"/>
      <c r="CUG44" s="12"/>
      <c r="CUH44" s="12"/>
      <c r="CUI44" s="12"/>
      <c r="CUJ44" s="12"/>
      <c r="CUK44" s="12"/>
      <c r="CUL44" s="12"/>
      <c r="CUM44" s="12"/>
      <c r="CUN44" s="12"/>
      <c r="CUO44" s="12"/>
      <c r="CUP44" s="12"/>
      <c r="CUQ44" s="12"/>
      <c r="CUR44" s="12"/>
      <c r="CUS44" s="12"/>
      <c r="CUT44" s="12"/>
      <c r="CUU44" s="12"/>
      <c r="CUV44" s="12"/>
      <c r="CUW44" s="12"/>
      <c r="CUX44" s="12"/>
      <c r="CUY44" s="12"/>
      <c r="CUZ44" s="12"/>
      <c r="CVA44" s="12"/>
      <c r="CVB44" s="12"/>
      <c r="CVC44" s="12"/>
      <c r="CVD44" s="12"/>
      <c r="CVE44" s="12"/>
      <c r="CVF44" s="12"/>
      <c r="CVG44" s="12"/>
      <c r="CVH44" s="12"/>
      <c r="CVI44" s="12"/>
      <c r="CVJ44" s="12"/>
      <c r="CVK44" s="12"/>
      <c r="CVL44" s="12"/>
      <c r="CVM44" s="12"/>
      <c r="CVN44" s="12"/>
      <c r="CVO44" s="12"/>
      <c r="CVP44" s="12"/>
      <c r="CVQ44" s="12"/>
      <c r="CVR44" s="12"/>
      <c r="CVS44" s="12"/>
      <c r="CVT44" s="12"/>
      <c r="CVU44" s="12"/>
      <c r="CVV44" s="12"/>
      <c r="CVW44" s="12"/>
      <c r="CVX44" s="12"/>
      <c r="CVY44" s="12"/>
      <c r="CVZ44" s="12"/>
      <c r="CWA44" s="12"/>
      <c r="CWB44" s="12"/>
      <c r="CWC44" s="12"/>
      <c r="CWD44" s="12"/>
      <c r="CWE44" s="12"/>
      <c r="CWF44" s="12"/>
      <c r="CWG44" s="12"/>
      <c r="CWH44" s="12"/>
      <c r="CWI44" s="12"/>
      <c r="CWJ44" s="12"/>
      <c r="CWK44" s="12"/>
      <c r="CWL44" s="12"/>
      <c r="CWM44" s="12"/>
      <c r="CWN44" s="12"/>
      <c r="CWO44" s="12"/>
      <c r="CWP44" s="12"/>
      <c r="CWQ44" s="12"/>
      <c r="CWR44" s="12"/>
      <c r="CWS44" s="12"/>
      <c r="CWT44" s="12"/>
      <c r="CWU44" s="12"/>
      <c r="CWV44" s="12"/>
      <c r="CWW44" s="12"/>
      <c r="CWX44" s="12"/>
      <c r="CWY44" s="12"/>
      <c r="CWZ44" s="12"/>
      <c r="CXA44" s="12"/>
      <c r="CXB44" s="12"/>
      <c r="CXC44" s="12"/>
      <c r="CXD44" s="12"/>
      <c r="CXE44" s="12"/>
      <c r="CXF44" s="12"/>
      <c r="CXG44" s="12"/>
      <c r="CXH44" s="12"/>
      <c r="CXI44" s="12"/>
      <c r="CXJ44" s="12"/>
      <c r="CXK44" s="12"/>
      <c r="CXL44" s="12"/>
      <c r="CXM44" s="12"/>
      <c r="CXN44" s="12"/>
      <c r="CXO44" s="12"/>
      <c r="CXP44" s="12"/>
      <c r="CXQ44" s="12"/>
      <c r="CXR44" s="12"/>
      <c r="CXS44" s="12"/>
      <c r="CXT44" s="12"/>
      <c r="CXU44" s="12"/>
      <c r="CXV44" s="12"/>
      <c r="CXW44" s="12"/>
      <c r="CXX44" s="12"/>
      <c r="CXY44" s="12"/>
      <c r="CXZ44" s="12"/>
      <c r="CYA44" s="12"/>
      <c r="CYB44" s="12"/>
      <c r="CYC44" s="12"/>
      <c r="CYD44" s="12"/>
      <c r="CYE44" s="12"/>
      <c r="CYF44" s="12"/>
      <c r="CYG44" s="12"/>
      <c r="CYH44" s="12"/>
      <c r="CYI44" s="12"/>
      <c r="CYJ44" s="12"/>
      <c r="CYK44" s="12"/>
      <c r="CYL44" s="12"/>
      <c r="CYM44" s="12"/>
      <c r="CYN44" s="12"/>
      <c r="CYO44" s="12"/>
      <c r="CYP44" s="12"/>
      <c r="CYQ44" s="12"/>
      <c r="CYR44" s="12"/>
      <c r="CYS44" s="12"/>
      <c r="CYT44" s="12"/>
      <c r="CYU44" s="12"/>
      <c r="CYV44" s="12"/>
      <c r="CYW44" s="12"/>
      <c r="CYX44" s="12"/>
      <c r="CYY44" s="12"/>
      <c r="CYZ44" s="12"/>
      <c r="CZA44" s="12"/>
      <c r="CZB44" s="12"/>
      <c r="CZC44" s="12"/>
      <c r="CZD44" s="12"/>
      <c r="CZE44" s="12"/>
      <c r="CZF44" s="12"/>
      <c r="CZG44" s="12"/>
      <c r="CZH44" s="12"/>
      <c r="CZI44" s="12"/>
      <c r="CZJ44" s="12"/>
      <c r="CZK44" s="12"/>
      <c r="CZL44" s="12"/>
      <c r="CZM44" s="12"/>
      <c r="CZN44" s="12"/>
      <c r="CZO44" s="12"/>
      <c r="CZP44" s="12"/>
      <c r="CZQ44" s="12"/>
      <c r="CZR44" s="12"/>
      <c r="CZS44" s="12"/>
      <c r="CZT44" s="12"/>
      <c r="CZU44" s="12"/>
      <c r="CZV44" s="12"/>
      <c r="CZW44" s="12"/>
      <c r="CZX44" s="12"/>
      <c r="CZY44" s="12"/>
      <c r="CZZ44" s="12"/>
      <c r="DAA44" s="12"/>
      <c r="DAB44" s="12"/>
      <c r="DAC44" s="12"/>
      <c r="DAD44" s="12"/>
      <c r="DAE44" s="12"/>
      <c r="DAF44" s="12"/>
      <c r="DAG44" s="12"/>
      <c r="DAH44" s="12"/>
      <c r="DAI44" s="12"/>
      <c r="DAJ44" s="12"/>
      <c r="DAK44" s="12"/>
      <c r="DAL44" s="12"/>
      <c r="DAM44" s="12"/>
      <c r="DAN44" s="12"/>
      <c r="DAO44" s="12"/>
      <c r="DAP44" s="12"/>
      <c r="DAQ44" s="12"/>
      <c r="DAR44" s="12"/>
      <c r="DAS44" s="12"/>
      <c r="DAT44" s="12"/>
      <c r="DAU44" s="12"/>
      <c r="DAV44" s="12"/>
      <c r="DAW44" s="12"/>
      <c r="DAX44" s="12"/>
      <c r="DAY44" s="12"/>
      <c r="DAZ44" s="12"/>
      <c r="DBA44" s="12"/>
      <c r="DBB44" s="12"/>
      <c r="DBC44" s="12"/>
      <c r="DBD44" s="12"/>
      <c r="DBE44" s="12"/>
      <c r="DBF44" s="12"/>
      <c r="DBG44" s="12"/>
      <c r="DBH44" s="12"/>
      <c r="DBI44" s="12"/>
      <c r="DBJ44" s="12"/>
      <c r="DBK44" s="12"/>
      <c r="DBL44" s="12"/>
      <c r="DBM44" s="12"/>
    </row>
    <row r="45" spans="1:2769" s="11" customFormat="1" ht="227" customHeight="1">
      <c r="A45" s="80" t="s">
        <v>114</v>
      </c>
      <c r="B45" s="89" t="s">
        <v>401</v>
      </c>
      <c r="C45" s="80" t="s">
        <v>48</v>
      </c>
      <c r="D45" s="80" t="s">
        <v>1698</v>
      </c>
      <c r="E45" s="80" t="s">
        <v>54</v>
      </c>
      <c r="F45" s="80" t="s">
        <v>102</v>
      </c>
      <c r="G45" s="80" t="s">
        <v>1295</v>
      </c>
      <c r="H45" s="80" t="s">
        <v>1301</v>
      </c>
      <c r="I45" s="80" t="s">
        <v>199</v>
      </c>
      <c r="J45" s="80" t="s">
        <v>199</v>
      </c>
      <c r="K45" s="80" t="s">
        <v>77</v>
      </c>
      <c r="L45" s="80" t="s">
        <v>83</v>
      </c>
      <c r="M45" s="90">
        <v>42474</v>
      </c>
      <c r="N45" s="80" t="s">
        <v>95</v>
      </c>
      <c r="O45" s="80">
        <v>-25.598099999999999</v>
      </c>
      <c r="P45" s="80">
        <v>30.599499999999999</v>
      </c>
      <c r="Q45" s="80" t="s">
        <v>1983</v>
      </c>
      <c r="R45" s="80" t="s">
        <v>199</v>
      </c>
      <c r="S45" s="80" t="s">
        <v>80</v>
      </c>
      <c r="T45" s="80" t="s">
        <v>136</v>
      </c>
      <c r="U45" s="80" t="s">
        <v>38</v>
      </c>
      <c r="V45" s="80" t="s">
        <v>127</v>
      </c>
      <c r="W45" s="80" t="s">
        <v>44</v>
      </c>
      <c r="X45" s="80" t="s">
        <v>82</v>
      </c>
      <c r="Y45" s="80" t="s">
        <v>199</v>
      </c>
      <c r="Z45" s="80" t="s">
        <v>199</v>
      </c>
      <c r="AA45" s="89" t="s">
        <v>157</v>
      </c>
      <c r="AB45" s="89" t="s">
        <v>307</v>
      </c>
      <c r="AC45" s="80" t="s">
        <v>1451</v>
      </c>
      <c r="AD45" s="80" t="s">
        <v>36</v>
      </c>
      <c r="AE45" s="80" t="s">
        <v>199</v>
      </c>
      <c r="AF45" s="80" t="s">
        <v>199</v>
      </c>
      <c r="AG45" s="80" t="s">
        <v>199</v>
      </c>
      <c r="AH45" s="80" t="s">
        <v>199</v>
      </c>
      <c r="AI45" s="80" t="s">
        <v>199</v>
      </c>
      <c r="AJ45" s="80" t="s">
        <v>199</v>
      </c>
      <c r="AK45" s="80" t="s">
        <v>199</v>
      </c>
      <c r="AL45" s="80" t="s">
        <v>77</v>
      </c>
      <c r="AM45" s="80"/>
      <c r="AN45" s="80" t="s">
        <v>22</v>
      </c>
      <c r="AO45" s="80" t="s">
        <v>83</v>
      </c>
      <c r="AP45" s="80" t="s">
        <v>199</v>
      </c>
      <c r="AQ45" s="80" t="s">
        <v>46</v>
      </c>
      <c r="AR45" s="80" t="s">
        <v>199</v>
      </c>
      <c r="AS45" s="80" t="s">
        <v>199</v>
      </c>
      <c r="AT45" s="90" t="s">
        <v>199</v>
      </c>
      <c r="AU45" s="80" t="s">
        <v>101</v>
      </c>
      <c r="AV45" s="80" t="s">
        <v>2117</v>
      </c>
      <c r="AW45" s="95" t="s">
        <v>1602</v>
      </c>
      <c r="AX45" s="80" t="s">
        <v>105</v>
      </c>
      <c r="AY45" s="80" t="s">
        <v>138</v>
      </c>
      <c r="AZ45" s="80" t="s">
        <v>548</v>
      </c>
      <c r="BA45" s="80"/>
      <c r="BB45" s="80" t="s">
        <v>94</v>
      </c>
      <c r="BC45" s="94">
        <v>42474</v>
      </c>
      <c r="BD45" s="12"/>
      <c r="BE45" s="12"/>
      <c r="BF45" s="12"/>
      <c r="BG45" s="12"/>
      <c r="BH45" s="12"/>
      <c r="BI45" s="12"/>
      <c r="BJ45" s="12"/>
      <c r="BK45" s="12"/>
      <c r="BL45" s="12"/>
      <c r="BM45" s="12"/>
      <c r="BN45" s="12"/>
      <c r="BO45" s="12"/>
      <c r="BP45" s="12"/>
      <c r="BQ45" s="12"/>
      <c r="BR45" s="12"/>
      <c r="BS45" s="12"/>
      <c r="BT45" s="12"/>
      <c r="BU45" s="12"/>
      <c r="BV45" s="12"/>
      <c r="BW45" s="12"/>
      <c r="BX45" s="12"/>
      <c r="BY45" s="12"/>
      <c r="BZ45" s="12"/>
      <c r="CA45" s="12"/>
      <c r="CB45" s="12"/>
      <c r="CC45" s="12"/>
      <c r="CD45" s="12"/>
      <c r="CE45" s="12"/>
      <c r="CF45" s="12"/>
      <c r="CG45" s="12"/>
      <c r="CH45" s="12"/>
      <c r="CI45" s="12"/>
      <c r="CJ45" s="12"/>
      <c r="CK45" s="12"/>
      <c r="CL45" s="12"/>
      <c r="CM45" s="12"/>
      <c r="CN45" s="12"/>
      <c r="CO45" s="12"/>
      <c r="CP45" s="12"/>
      <c r="CQ45" s="12"/>
      <c r="CR45" s="12"/>
      <c r="CS45" s="12"/>
      <c r="CT45" s="12"/>
      <c r="CU45" s="12"/>
      <c r="CV45" s="12"/>
      <c r="CW45" s="12"/>
      <c r="CX45" s="12"/>
      <c r="CY45" s="12"/>
      <c r="CZ45" s="12"/>
      <c r="DA45" s="12"/>
      <c r="DB45" s="12"/>
      <c r="DC45" s="12"/>
      <c r="DD45" s="12"/>
      <c r="DE45" s="12"/>
      <c r="DF45" s="12"/>
      <c r="DG45" s="12"/>
      <c r="DH45" s="12"/>
      <c r="DI45" s="12"/>
      <c r="DJ45" s="12"/>
      <c r="DK45" s="12"/>
      <c r="DL45" s="12"/>
      <c r="DM45" s="12"/>
      <c r="DN45" s="12"/>
      <c r="DO45" s="12"/>
      <c r="DP45" s="12"/>
      <c r="DQ45" s="12"/>
      <c r="DR45" s="12"/>
      <c r="DS45" s="12"/>
      <c r="DT45" s="12"/>
      <c r="DU45" s="12"/>
      <c r="DV45" s="12"/>
      <c r="DW45" s="12"/>
      <c r="DX45" s="12"/>
      <c r="DY45" s="12"/>
      <c r="DZ45" s="12"/>
      <c r="EA45" s="12"/>
      <c r="EB45" s="12"/>
      <c r="EC45" s="12"/>
      <c r="ED45" s="12"/>
      <c r="EE45" s="12"/>
      <c r="EF45" s="12"/>
      <c r="EG45" s="12"/>
      <c r="EH45" s="12"/>
      <c r="EI45" s="12"/>
      <c r="EJ45" s="12"/>
      <c r="EK45" s="12"/>
      <c r="EL45" s="12"/>
      <c r="EM45" s="12"/>
      <c r="EN45" s="12"/>
      <c r="EO45" s="12"/>
      <c r="EP45" s="12"/>
      <c r="EQ45" s="12"/>
      <c r="ER45" s="12"/>
      <c r="ES45" s="12"/>
      <c r="ET45" s="12"/>
      <c r="EU45" s="12"/>
      <c r="EV45" s="12"/>
      <c r="EW45" s="12"/>
      <c r="EX45" s="12"/>
      <c r="EY45" s="12"/>
      <c r="EZ45" s="12"/>
      <c r="FA45" s="12"/>
      <c r="FB45" s="12"/>
      <c r="FC45" s="12"/>
      <c r="FD45" s="12"/>
      <c r="FE45" s="12"/>
      <c r="FF45" s="12"/>
      <c r="FG45" s="12"/>
      <c r="FH45" s="12"/>
      <c r="FI45" s="12"/>
      <c r="FJ45" s="12"/>
      <c r="FK45" s="12"/>
      <c r="FL45" s="12"/>
      <c r="FM45" s="12"/>
      <c r="FN45" s="12"/>
      <c r="FO45" s="12"/>
      <c r="FP45" s="12"/>
      <c r="FQ45" s="12"/>
      <c r="FR45" s="12"/>
      <c r="FS45" s="12"/>
      <c r="FT45" s="12"/>
      <c r="FU45" s="12"/>
      <c r="FV45" s="12"/>
      <c r="FW45" s="12"/>
      <c r="FX45" s="12"/>
      <c r="FY45" s="12"/>
      <c r="FZ45" s="12"/>
      <c r="GA45" s="12"/>
      <c r="GB45" s="12"/>
      <c r="GC45" s="12"/>
      <c r="GD45" s="12"/>
      <c r="GE45" s="12"/>
      <c r="GF45" s="12"/>
      <c r="GG45" s="12"/>
      <c r="GH45" s="12"/>
      <c r="GI45" s="12"/>
      <c r="GJ45" s="12"/>
      <c r="GK45" s="12"/>
      <c r="GL45" s="12"/>
      <c r="GM45" s="12"/>
      <c r="GN45" s="12"/>
      <c r="GO45" s="12"/>
      <c r="GP45" s="12"/>
      <c r="GQ45" s="12"/>
      <c r="GR45" s="12"/>
      <c r="GS45" s="12"/>
      <c r="GT45" s="12"/>
      <c r="GU45" s="12"/>
      <c r="GV45" s="12"/>
      <c r="GW45" s="12"/>
      <c r="GX45" s="12"/>
      <c r="GY45" s="12"/>
      <c r="GZ45" s="12"/>
      <c r="HA45" s="12"/>
      <c r="HB45" s="12"/>
      <c r="HC45" s="12"/>
      <c r="HD45" s="12"/>
      <c r="HE45" s="12"/>
      <c r="HF45" s="12"/>
      <c r="HG45" s="12"/>
      <c r="HH45" s="12"/>
      <c r="HI45" s="12"/>
      <c r="HJ45" s="12"/>
      <c r="HK45" s="12"/>
      <c r="HL45" s="12"/>
      <c r="HM45" s="12"/>
      <c r="HN45" s="12"/>
      <c r="HO45" s="12"/>
      <c r="HP45" s="12"/>
      <c r="HQ45" s="12"/>
      <c r="HR45" s="12"/>
      <c r="HS45" s="12"/>
      <c r="HT45" s="12"/>
      <c r="HU45" s="12"/>
      <c r="HV45" s="12"/>
      <c r="HW45" s="12"/>
      <c r="HX45" s="12"/>
      <c r="HY45" s="12"/>
      <c r="HZ45" s="12"/>
      <c r="IA45" s="12"/>
      <c r="IB45" s="12"/>
      <c r="IC45" s="12"/>
      <c r="ID45" s="12"/>
      <c r="IE45" s="12"/>
      <c r="IF45" s="12"/>
      <c r="IG45" s="12"/>
      <c r="IH45" s="12"/>
      <c r="II45" s="12"/>
      <c r="IJ45" s="12"/>
      <c r="IK45" s="12"/>
      <c r="IL45" s="12"/>
      <c r="IM45" s="12"/>
      <c r="IN45" s="12"/>
      <c r="IO45" s="12"/>
      <c r="IP45" s="12"/>
      <c r="IQ45" s="12"/>
      <c r="IR45" s="12"/>
      <c r="IS45" s="12"/>
      <c r="IT45" s="12"/>
      <c r="IU45" s="12"/>
      <c r="IV45" s="12"/>
      <c r="IW45" s="12"/>
      <c r="IX45" s="12"/>
      <c r="IY45" s="12"/>
      <c r="IZ45" s="12"/>
      <c r="JA45" s="12"/>
      <c r="JB45" s="12"/>
      <c r="JC45" s="12"/>
      <c r="JD45" s="12"/>
      <c r="JE45" s="12"/>
      <c r="JF45" s="12"/>
      <c r="JG45" s="12"/>
      <c r="JH45" s="12"/>
      <c r="JI45" s="12"/>
      <c r="JJ45" s="12"/>
      <c r="JK45" s="12"/>
      <c r="JL45" s="12"/>
      <c r="JM45" s="12"/>
      <c r="JN45" s="12"/>
      <c r="JO45" s="12"/>
      <c r="JP45" s="12"/>
      <c r="JQ45" s="12"/>
      <c r="JR45" s="12"/>
      <c r="JS45" s="12"/>
      <c r="JT45" s="12"/>
      <c r="JU45" s="12"/>
      <c r="JV45" s="12"/>
      <c r="JW45" s="12"/>
      <c r="JX45" s="12"/>
      <c r="JY45" s="12"/>
      <c r="JZ45" s="12"/>
      <c r="KA45" s="12"/>
      <c r="KB45" s="12"/>
      <c r="KC45" s="12"/>
      <c r="KD45" s="12"/>
      <c r="KE45" s="12"/>
      <c r="KF45" s="12"/>
      <c r="KG45" s="12"/>
      <c r="KH45" s="12"/>
      <c r="KI45" s="12"/>
      <c r="KJ45" s="12"/>
      <c r="KK45" s="12"/>
      <c r="KL45" s="12"/>
      <c r="KM45" s="12"/>
      <c r="KN45" s="12"/>
      <c r="KO45" s="12"/>
      <c r="KP45" s="12"/>
      <c r="KQ45" s="12"/>
      <c r="KR45" s="12"/>
      <c r="KS45" s="12"/>
      <c r="KT45" s="12"/>
      <c r="KU45" s="12"/>
      <c r="KV45" s="12"/>
      <c r="KW45" s="12"/>
      <c r="KX45" s="12"/>
      <c r="KY45" s="12"/>
      <c r="KZ45" s="12"/>
      <c r="LA45" s="12"/>
      <c r="LB45" s="12"/>
      <c r="LC45" s="12"/>
      <c r="LD45" s="12"/>
      <c r="LE45" s="12"/>
      <c r="LF45" s="12"/>
      <c r="LG45" s="12"/>
      <c r="LH45" s="12"/>
      <c r="LI45" s="12"/>
      <c r="LJ45" s="12"/>
      <c r="LK45" s="12"/>
      <c r="LL45" s="12"/>
      <c r="LM45" s="12"/>
      <c r="LN45" s="12"/>
      <c r="LO45" s="12"/>
      <c r="LP45" s="12"/>
      <c r="LQ45" s="12"/>
      <c r="LR45" s="12"/>
      <c r="LS45" s="12"/>
      <c r="LT45" s="12"/>
      <c r="LU45" s="12"/>
      <c r="LV45" s="12"/>
      <c r="LW45" s="12"/>
      <c r="LX45" s="12"/>
      <c r="LY45" s="12"/>
      <c r="LZ45" s="12"/>
      <c r="MA45" s="12"/>
      <c r="MB45" s="12"/>
      <c r="MC45" s="12"/>
      <c r="MD45" s="12"/>
      <c r="ME45" s="12"/>
      <c r="MF45" s="12"/>
      <c r="MG45" s="12"/>
      <c r="MH45" s="12"/>
      <c r="MI45" s="12"/>
      <c r="MJ45" s="12"/>
      <c r="MK45" s="12"/>
      <c r="ML45" s="12"/>
      <c r="MM45" s="12"/>
      <c r="MN45" s="12"/>
      <c r="MO45" s="12"/>
      <c r="MP45" s="12"/>
      <c r="MQ45" s="12"/>
      <c r="MR45" s="12"/>
      <c r="MS45" s="12"/>
      <c r="MT45" s="12"/>
      <c r="MU45" s="12"/>
      <c r="MV45" s="12"/>
      <c r="MW45" s="12"/>
      <c r="MX45" s="12"/>
      <c r="MY45" s="12"/>
      <c r="MZ45" s="12"/>
      <c r="NA45" s="12"/>
      <c r="NB45" s="12"/>
      <c r="NC45" s="12"/>
      <c r="ND45" s="12"/>
      <c r="NE45" s="12"/>
      <c r="NF45" s="12"/>
      <c r="NG45" s="12"/>
      <c r="NH45" s="12"/>
      <c r="NI45" s="12"/>
      <c r="NJ45" s="12"/>
      <c r="NK45" s="12"/>
      <c r="NL45" s="12"/>
      <c r="NM45" s="12"/>
      <c r="NN45" s="12"/>
      <c r="NO45" s="12"/>
      <c r="NP45" s="12"/>
      <c r="NQ45" s="12"/>
      <c r="NR45" s="12"/>
      <c r="NS45" s="12"/>
      <c r="NT45" s="12"/>
      <c r="NU45" s="12"/>
      <c r="NV45" s="12"/>
      <c r="NW45" s="12"/>
      <c r="NX45" s="12"/>
      <c r="NY45" s="12"/>
      <c r="NZ45" s="12"/>
      <c r="OA45" s="12"/>
      <c r="OB45" s="12"/>
      <c r="OC45" s="12"/>
      <c r="OD45" s="12"/>
      <c r="OE45" s="12"/>
      <c r="OF45" s="12"/>
      <c r="OG45" s="12"/>
      <c r="OH45" s="12"/>
      <c r="OI45" s="12"/>
      <c r="OJ45" s="12"/>
      <c r="OK45" s="12"/>
      <c r="OL45" s="12"/>
      <c r="OM45" s="12"/>
      <c r="ON45" s="12"/>
      <c r="OO45" s="12"/>
      <c r="OP45" s="12"/>
      <c r="OQ45" s="12"/>
      <c r="OR45" s="12"/>
      <c r="OS45" s="12"/>
      <c r="OT45" s="12"/>
      <c r="OU45" s="12"/>
      <c r="OV45" s="12"/>
      <c r="OW45" s="12"/>
      <c r="OX45" s="12"/>
      <c r="OY45" s="12"/>
      <c r="OZ45" s="12"/>
      <c r="PA45" s="12"/>
      <c r="PB45" s="12"/>
      <c r="PC45" s="12"/>
      <c r="PD45" s="12"/>
      <c r="PE45" s="12"/>
      <c r="PF45" s="12"/>
      <c r="PG45" s="12"/>
      <c r="PH45" s="12"/>
      <c r="PI45" s="12"/>
      <c r="PJ45" s="12"/>
      <c r="PK45" s="12"/>
      <c r="PL45" s="12"/>
      <c r="PM45" s="12"/>
      <c r="PN45" s="12"/>
      <c r="PO45" s="12"/>
      <c r="PP45" s="12"/>
      <c r="PQ45" s="12"/>
      <c r="PR45" s="12"/>
      <c r="PS45" s="12"/>
      <c r="PT45" s="12"/>
      <c r="PU45" s="12"/>
      <c r="PV45" s="12"/>
      <c r="PW45" s="12"/>
      <c r="PX45" s="12"/>
      <c r="PY45" s="12"/>
      <c r="PZ45" s="12"/>
      <c r="QA45" s="12"/>
      <c r="QB45" s="12"/>
      <c r="QC45" s="12"/>
      <c r="QD45" s="12"/>
      <c r="QE45" s="12"/>
      <c r="QF45" s="12"/>
      <c r="QG45" s="12"/>
      <c r="QH45" s="12"/>
      <c r="QI45" s="12"/>
      <c r="QJ45" s="12"/>
      <c r="QK45" s="12"/>
      <c r="QL45" s="12"/>
      <c r="QM45" s="12"/>
      <c r="QN45" s="12"/>
      <c r="QO45" s="12"/>
      <c r="QP45" s="12"/>
      <c r="QQ45" s="12"/>
      <c r="QR45" s="12"/>
      <c r="QS45" s="12"/>
      <c r="QT45" s="12"/>
      <c r="QU45" s="12"/>
      <c r="QV45" s="12"/>
      <c r="QW45" s="12"/>
      <c r="QX45" s="12"/>
      <c r="QY45" s="12"/>
      <c r="QZ45" s="12"/>
      <c r="RA45" s="12"/>
      <c r="RB45" s="12"/>
      <c r="RC45" s="12"/>
      <c r="RD45" s="12"/>
      <c r="RE45" s="12"/>
      <c r="RF45" s="12"/>
      <c r="RG45" s="12"/>
      <c r="RH45" s="12"/>
      <c r="RI45" s="12"/>
      <c r="RJ45" s="12"/>
      <c r="RK45" s="12"/>
      <c r="RL45" s="12"/>
      <c r="RM45" s="12"/>
      <c r="RN45" s="12"/>
      <c r="RO45" s="12"/>
      <c r="RP45" s="12"/>
      <c r="RQ45" s="12"/>
      <c r="RR45" s="12"/>
      <c r="RS45" s="12"/>
      <c r="RT45" s="12"/>
      <c r="RU45" s="12"/>
      <c r="RV45" s="12"/>
      <c r="RW45" s="12"/>
      <c r="RX45" s="12"/>
      <c r="RY45" s="12"/>
      <c r="RZ45" s="12"/>
      <c r="SA45" s="12"/>
      <c r="SB45" s="12"/>
      <c r="SC45" s="12"/>
      <c r="SD45" s="12"/>
      <c r="SE45" s="12"/>
      <c r="SF45" s="12"/>
      <c r="SG45" s="12"/>
      <c r="SH45" s="12"/>
      <c r="SI45" s="12"/>
      <c r="SJ45" s="12"/>
      <c r="SK45" s="12"/>
      <c r="SL45" s="12"/>
      <c r="SM45" s="12"/>
      <c r="SN45" s="12"/>
      <c r="SO45" s="12"/>
      <c r="SP45" s="12"/>
      <c r="SQ45" s="12"/>
      <c r="SR45" s="12"/>
      <c r="SS45" s="12"/>
      <c r="ST45" s="12"/>
      <c r="SU45" s="12"/>
      <c r="SV45" s="12"/>
      <c r="SW45" s="12"/>
      <c r="SX45" s="12"/>
      <c r="SY45" s="12"/>
      <c r="SZ45" s="12"/>
      <c r="TA45" s="12"/>
      <c r="TB45" s="12"/>
      <c r="TC45" s="12"/>
      <c r="TD45" s="12"/>
      <c r="TE45" s="12"/>
      <c r="TF45" s="12"/>
      <c r="TG45" s="12"/>
      <c r="TH45" s="12"/>
      <c r="TI45" s="12"/>
      <c r="TJ45" s="12"/>
      <c r="TK45" s="12"/>
      <c r="TL45" s="12"/>
      <c r="TM45" s="12"/>
      <c r="TN45" s="12"/>
      <c r="TO45" s="12"/>
      <c r="TP45" s="12"/>
      <c r="TQ45" s="12"/>
      <c r="TR45" s="12"/>
      <c r="TS45" s="12"/>
      <c r="TT45" s="12"/>
      <c r="TU45" s="12"/>
      <c r="TV45" s="12"/>
      <c r="TW45" s="12"/>
      <c r="TX45" s="12"/>
      <c r="TY45" s="12"/>
      <c r="TZ45" s="12"/>
      <c r="UA45" s="12"/>
      <c r="UB45" s="12"/>
      <c r="UC45" s="12"/>
      <c r="UD45" s="12"/>
      <c r="UE45" s="12"/>
      <c r="UF45" s="12"/>
      <c r="UG45" s="12"/>
      <c r="UH45" s="12"/>
      <c r="UI45" s="12"/>
      <c r="UJ45" s="12"/>
      <c r="UK45" s="12"/>
      <c r="UL45" s="12"/>
      <c r="UM45" s="12"/>
      <c r="UN45" s="12"/>
      <c r="UO45" s="12"/>
      <c r="UP45" s="12"/>
      <c r="UQ45" s="12"/>
      <c r="UR45" s="12"/>
      <c r="US45" s="12"/>
      <c r="UT45" s="12"/>
      <c r="UU45" s="12"/>
      <c r="UV45" s="12"/>
      <c r="UW45" s="12"/>
      <c r="UX45" s="12"/>
      <c r="UY45" s="12"/>
      <c r="UZ45" s="12"/>
      <c r="VA45" s="12"/>
      <c r="VB45" s="12"/>
      <c r="VC45" s="12"/>
      <c r="VD45" s="12"/>
      <c r="VE45" s="12"/>
      <c r="VF45" s="12"/>
      <c r="VG45" s="12"/>
      <c r="VH45" s="12"/>
      <c r="VI45" s="12"/>
      <c r="VJ45" s="12"/>
      <c r="VK45" s="12"/>
      <c r="VL45" s="12"/>
      <c r="VM45" s="12"/>
      <c r="VN45" s="12"/>
      <c r="VO45" s="12"/>
      <c r="VP45" s="12"/>
      <c r="VQ45" s="12"/>
      <c r="VR45" s="12"/>
      <c r="VS45" s="12"/>
      <c r="VT45" s="12"/>
      <c r="VU45" s="12"/>
      <c r="VV45" s="12"/>
      <c r="VW45" s="12"/>
      <c r="VX45" s="12"/>
      <c r="VY45" s="12"/>
      <c r="VZ45" s="12"/>
      <c r="WA45" s="12"/>
      <c r="WB45" s="12"/>
      <c r="WC45" s="12"/>
      <c r="WD45" s="12"/>
      <c r="WE45" s="12"/>
      <c r="WF45" s="12"/>
      <c r="WG45" s="12"/>
      <c r="WH45" s="12"/>
      <c r="WI45" s="12"/>
      <c r="WJ45" s="12"/>
      <c r="WK45" s="12"/>
      <c r="WL45" s="12"/>
      <c r="WM45" s="12"/>
      <c r="WN45" s="12"/>
      <c r="WO45" s="12"/>
      <c r="WP45" s="12"/>
      <c r="WQ45" s="12"/>
      <c r="WR45" s="12"/>
      <c r="WS45" s="12"/>
      <c r="WT45" s="12"/>
      <c r="WU45" s="12"/>
      <c r="WV45" s="12"/>
      <c r="WW45" s="12"/>
      <c r="WX45" s="12"/>
      <c r="WY45" s="12"/>
      <c r="WZ45" s="12"/>
      <c r="XA45" s="12"/>
      <c r="XB45" s="12"/>
      <c r="XC45" s="12"/>
      <c r="XD45" s="12"/>
      <c r="XE45" s="12"/>
      <c r="XF45" s="12"/>
      <c r="XG45" s="12"/>
      <c r="XH45" s="12"/>
      <c r="XI45" s="12"/>
      <c r="XJ45" s="12"/>
      <c r="XK45" s="12"/>
      <c r="XL45" s="12"/>
      <c r="XM45" s="12"/>
      <c r="XN45" s="12"/>
      <c r="XO45" s="12"/>
      <c r="XP45" s="12"/>
      <c r="XQ45" s="12"/>
      <c r="XR45" s="12"/>
      <c r="XS45" s="12"/>
      <c r="XT45" s="12"/>
      <c r="XU45" s="12"/>
      <c r="XV45" s="12"/>
      <c r="XW45" s="12"/>
      <c r="XX45" s="12"/>
      <c r="XY45" s="12"/>
      <c r="XZ45" s="12"/>
      <c r="YA45" s="12"/>
      <c r="YB45" s="12"/>
      <c r="YC45" s="12"/>
      <c r="YD45" s="12"/>
      <c r="YE45" s="12"/>
      <c r="YF45" s="12"/>
      <c r="YG45" s="12"/>
      <c r="YH45" s="12"/>
      <c r="YI45" s="12"/>
      <c r="YJ45" s="12"/>
      <c r="YK45" s="12"/>
      <c r="YL45" s="12"/>
      <c r="YM45" s="12"/>
      <c r="YN45" s="12"/>
      <c r="YO45" s="12"/>
      <c r="YP45" s="12"/>
      <c r="YQ45" s="12"/>
      <c r="YR45" s="12"/>
      <c r="YS45" s="12"/>
      <c r="YT45" s="12"/>
      <c r="YU45" s="12"/>
      <c r="YV45" s="12"/>
      <c r="YW45" s="12"/>
      <c r="YX45" s="12"/>
      <c r="YY45" s="12"/>
      <c r="YZ45" s="12"/>
      <c r="ZA45" s="12"/>
      <c r="ZB45" s="12"/>
      <c r="ZC45" s="12"/>
      <c r="ZD45" s="12"/>
      <c r="ZE45" s="12"/>
      <c r="ZF45" s="12"/>
      <c r="ZG45" s="12"/>
      <c r="ZH45" s="12"/>
      <c r="ZI45" s="12"/>
      <c r="ZJ45" s="12"/>
      <c r="ZK45" s="12"/>
      <c r="ZL45" s="12"/>
      <c r="ZM45" s="12"/>
      <c r="ZN45" s="12"/>
      <c r="ZO45" s="12"/>
      <c r="ZP45" s="12"/>
      <c r="ZQ45" s="12"/>
      <c r="ZR45" s="12"/>
      <c r="ZS45" s="12"/>
      <c r="ZT45" s="12"/>
      <c r="ZU45" s="12"/>
      <c r="ZV45" s="12"/>
      <c r="ZW45" s="12"/>
      <c r="ZX45" s="12"/>
      <c r="ZY45" s="12"/>
      <c r="ZZ45" s="12"/>
      <c r="AAA45" s="12"/>
      <c r="AAB45" s="12"/>
      <c r="AAC45" s="12"/>
      <c r="AAD45" s="12"/>
      <c r="AAE45" s="12"/>
      <c r="AAF45" s="12"/>
      <c r="AAG45" s="12"/>
      <c r="AAH45" s="12"/>
      <c r="AAI45" s="12"/>
      <c r="AAJ45" s="12"/>
      <c r="AAK45" s="12"/>
      <c r="AAL45" s="12"/>
      <c r="AAM45" s="12"/>
      <c r="AAN45" s="12"/>
      <c r="AAO45" s="12"/>
      <c r="AAP45" s="12"/>
      <c r="AAQ45" s="12"/>
      <c r="AAR45" s="12"/>
      <c r="AAS45" s="12"/>
      <c r="AAT45" s="12"/>
      <c r="AAU45" s="12"/>
      <c r="AAV45" s="12"/>
      <c r="AAW45" s="12"/>
      <c r="AAX45" s="12"/>
      <c r="AAY45" s="12"/>
      <c r="AAZ45" s="12"/>
      <c r="ABA45" s="12"/>
      <c r="ABB45" s="12"/>
      <c r="ABC45" s="12"/>
      <c r="ABD45" s="12"/>
      <c r="ABE45" s="12"/>
      <c r="ABF45" s="12"/>
      <c r="ABG45" s="12"/>
      <c r="ABH45" s="12"/>
      <c r="ABI45" s="12"/>
      <c r="ABJ45" s="12"/>
      <c r="ABK45" s="12"/>
      <c r="ABL45" s="12"/>
      <c r="ABM45" s="12"/>
      <c r="ABN45" s="12"/>
      <c r="ABO45" s="12"/>
      <c r="ABP45" s="12"/>
      <c r="ABQ45" s="12"/>
      <c r="ABR45" s="12"/>
      <c r="ABS45" s="12"/>
      <c r="ABT45" s="12"/>
      <c r="ABU45" s="12"/>
      <c r="ABV45" s="12"/>
      <c r="ABW45" s="12"/>
      <c r="ABX45" s="12"/>
      <c r="ABY45" s="12"/>
      <c r="ABZ45" s="12"/>
      <c r="ACA45" s="12"/>
      <c r="ACB45" s="12"/>
      <c r="ACC45" s="12"/>
      <c r="ACD45" s="12"/>
      <c r="ACE45" s="12"/>
      <c r="ACF45" s="12"/>
      <c r="ACG45" s="12"/>
      <c r="ACH45" s="12"/>
      <c r="ACI45" s="12"/>
      <c r="ACJ45" s="12"/>
      <c r="ACK45" s="12"/>
      <c r="ACL45" s="12"/>
      <c r="ACM45" s="12"/>
      <c r="ACN45" s="12"/>
      <c r="ACO45" s="12"/>
      <c r="ACP45" s="12"/>
      <c r="ACQ45" s="12"/>
      <c r="ACR45" s="12"/>
      <c r="ACS45" s="12"/>
      <c r="ACT45" s="12"/>
      <c r="ACU45" s="12"/>
      <c r="ACV45" s="12"/>
      <c r="ACW45" s="12"/>
      <c r="ACX45" s="12"/>
      <c r="ACY45" s="12"/>
      <c r="ACZ45" s="12"/>
      <c r="ADA45" s="12"/>
      <c r="ADB45" s="12"/>
      <c r="ADC45" s="12"/>
      <c r="ADD45" s="12"/>
      <c r="ADE45" s="12"/>
      <c r="ADF45" s="12"/>
      <c r="ADG45" s="12"/>
      <c r="ADH45" s="12"/>
      <c r="ADI45" s="12"/>
      <c r="ADJ45" s="12"/>
      <c r="ADK45" s="12"/>
      <c r="ADL45" s="12"/>
      <c r="ADM45" s="12"/>
      <c r="ADN45" s="12"/>
      <c r="ADO45" s="12"/>
      <c r="ADP45" s="12"/>
      <c r="ADQ45" s="12"/>
      <c r="ADR45" s="12"/>
      <c r="ADS45" s="12"/>
      <c r="ADT45" s="12"/>
      <c r="ADU45" s="12"/>
      <c r="ADV45" s="12"/>
      <c r="ADW45" s="12"/>
      <c r="ADX45" s="12"/>
      <c r="ADY45" s="12"/>
      <c r="ADZ45" s="12"/>
      <c r="AEA45" s="12"/>
      <c r="AEB45" s="12"/>
      <c r="AEC45" s="12"/>
      <c r="AED45" s="12"/>
      <c r="AEE45" s="12"/>
      <c r="AEF45" s="12"/>
      <c r="AEG45" s="12"/>
      <c r="AEH45" s="12"/>
      <c r="AEI45" s="12"/>
      <c r="AEJ45" s="12"/>
      <c r="AEK45" s="12"/>
      <c r="AEL45" s="12"/>
      <c r="AEM45" s="12"/>
      <c r="AEN45" s="12"/>
      <c r="AEO45" s="12"/>
      <c r="AEP45" s="12"/>
      <c r="AEQ45" s="12"/>
      <c r="AER45" s="12"/>
      <c r="AES45" s="12"/>
      <c r="AET45" s="12"/>
      <c r="AEU45" s="12"/>
      <c r="AEV45" s="12"/>
      <c r="AEW45" s="12"/>
      <c r="AEX45" s="12"/>
      <c r="AEY45" s="12"/>
      <c r="AEZ45" s="12"/>
      <c r="AFA45" s="12"/>
      <c r="AFB45" s="12"/>
      <c r="AFC45" s="12"/>
      <c r="AFD45" s="12"/>
      <c r="AFE45" s="12"/>
      <c r="AFF45" s="12"/>
      <c r="AFG45" s="12"/>
      <c r="AFH45" s="12"/>
      <c r="AFI45" s="12"/>
      <c r="AFJ45" s="12"/>
      <c r="AFK45" s="12"/>
      <c r="AFL45" s="12"/>
      <c r="AFM45" s="12"/>
      <c r="AFN45" s="12"/>
      <c r="AFO45" s="12"/>
      <c r="AFP45" s="12"/>
      <c r="AFQ45" s="12"/>
      <c r="AFR45" s="12"/>
      <c r="AFS45" s="12"/>
      <c r="AFT45" s="12"/>
      <c r="AFU45" s="12"/>
      <c r="AFV45" s="12"/>
      <c r="AFW45" s="12"/>
      <c r="AFX45" s="12"/>
      <c r="AFY45" s="12"/>
      <c r="AFZ45" s="12"/>
      <c r="AGA45" s="12"/>
      <c r="AGB45" s="12"/>
      <c r="AGC45" s="12"/>
      <c r="AGD45" s="12"/>
      <c r="AGE45" s="12"/>
      <c r="AGF45" s="12"/>
      <c r="AGG45" s="12"/>
      <c r="AGH45" s="12"/>
      <c r="AGI45" s="12"/>
      <c r="AGJ45" s="12"/>
      <c r="AGK45" s="12"/>
      <c r="AGL45" s="12"/>
      <c r="AGM45" s="12"/>
      <c r="AGN45" s="12"/>
      <c r="AGO45" s="12"/>
      <c r="AGP45" s="12"/>
      <c r="AGQ45" s="12"/>
      <c r="AGR45" s="12"/>
      <c r="AGS45" s="12"/>
      <c r="AGT45" s="12"/>
      <c r="AGU45" s="12"/>
      <c r="AGV45" s="12"/>
      <c r="AGW45" s="12"/>
      <c r="AGX45" s="12"/>
      <c r="AGY45" s="12"/>
      <c r="AGZ45" s="12"/>
      <c r="AHA45" s="12"/>
      <c r="AHB45" s="12"/>
      <c r="AHC45" s="12"/>
      <c r="AHD45" s="12"/>
      <c r="AHE45" s="12"/>
      <c r="AHF45" s="12"/>
      <c r="AHG45" s="12"/>
      <c r="AHH45" s="12"/>
      <c r="AHI45" s="12"/>
      <c r="AHJ45" s="12"/>
      <c r="AHK45" s="12"/>
      <c r="AHL45" s="12"/>
      <c r="AHM45" s="12"/>
      <c r="AHN45" s="12"/>
      <c r="AHO45" s="12"/>
      <c r="AHP45" s="12"/>
      <c r="AHQ45" s="12"/>
      <c r="AHR45" s="12"/>
      <c r="AHS45" s="12"/>
      <c r="AHT45" s="12"/>
      <c r="AHU45" s="12"/>
      <c r="AHV45" s="12"/>
      <c r="AHW45" s="12"/>
      <c r="AHX45" s="12"/>
      <c r="AHY45" s="12"/>
      <c r="AHZ45" s="12"/>
      <c r="AIA45" s="12"/>
      <c r="AIB45" s="12"/>
      <c r="AIC45" s="12"/>
      <c r="AID45" s="12"/>
      <c r="AIE45" s="12"/>
      <c r="AIF45" s="12"/>
      <c r="AIG45" s="12"/>
      <c r="AIH45" s="12"/>
      <c r="AII45" s="12"/>
      <c r="AIJ45" s="12"/>
      <c r="AIK45" s="12"/>
      <c r="AIL45" s="12"/>
      <c r="AIM45" s="12"/>
      <c r="AIN45" s="12"/>
      <c r="AIO45" s="12"/>
      <c r="AIP45" s="12"/>
      <c r="AIQ45" s="12"/>
      <c r="AIR45" s="12"/>
      <c r="AIS45" s="12"/>
      <c r="AIT45" s="12"/>
      <c r="AIU45" s="12"/>
      <c r="AIV45" s="12"/>
      <c r="AIW45" s="12"/>
      <c r="AIX45" s="12"/>
      <c r="AIY45" s="12"/>
      <c r="AIZ45" s="12"/>
      <c r="AJA45" s="12"/>
      <c r="AJB45" s="12"/>
      <c r="AJC45" s="12"/>
      <c r="AJD45" s="12"/>
      <c r="AJE45" s="12"/>
      <c r="AJF45" s="12"/>
      <c r="AJG45" s="12"/>
      <c r="AJH45" s="12"/>
      <c r="AJI45" s="12"/>
      <c r="AJJ45" s="12"/>
      <c r="AJK45" s="12"/>
      <c r="AJL45" s="12"/>
      <c r="AJM45" s="12"/>
      <c r="AJN45" s="12"/>
      <c r="AJO45" s="12"/>
      <c r="AJP45" s="12"/>
      <c r="AJQ45" s="12"/>
      <c r="AJR45" s="12"/>
      <c r="AJS45" s="12"/>
      <c r="AJT45" s="12"/>
      <c r="AJU45" s="12"/>
      <c r="AJV45" s="12"/>
      <c r="AJW45" s="12"/>
      <c r="AJX45" s="12"/>
      <c r="AJY45" s="12"/>
      <c r="AJZ45" s="12"/>
      <c r="AKA45" s="12"/>
      <c r="AKB45" s="12"/>
      <c r="AKC45" s="12"/>
      <c r="AKD45" s="12"/>
      <c r="AKE45" s="12"/>
      <c r="AKF45" s="12"/>
      <c r="AKG45" s="12"/>
      <c r="AKH45" s="12"/>
      <c r="AKI45" s="12"/>
      <c r="AKJ45" s="12"/>
      <c r="AKK45" s="12"/>
      <c r="AKL45" s="12"/>
      <c r="AKM45" s="12"/>
      <c r="AKN45" s="12"/>
      <c r="AKO45" s="12"/>
      <c r="AKP45" s="12"/>
      <c r="AKQ45" s="12"/>
      <c r="AKR45" s="12"/>
      <c r="AKS45" s="12"/>
      <c r="AKT45" s="12"/>
      <c r="AKU45" s="12"/>
      <c r="AKV45" s="12"/>
      <c r="AKW45" s="12"/>
      <c r="AKX45" s="12"/>
      <c r="AKY45" s="12"/>
      <c r="AKZ45" s="12"/>
      <c r="ALA45" s="12"/>
      <c r="ALB45" s="12"/>
      <c r="ALC45" s="12"/>
      <c r="ALD45" s="12"/>
      <c r="ALE45" s="12"/>
      <c r="ALF45" s="12"/>
      <c r="ALG45" s="12"/>
      <c r="ALH45" s="12"/>
      <c r="ALI45" s="12"/>
      <c r="ALJ45" s="12"/>
      <c r="ALK45" s="12"/>
      <c r="ALL45" s="12"/>
      <c r="ALM45" s="12"/>
      <c r="ALN45" s="12"/>
      <c r="ALO45" s="12"/>
      <c r="ALP45" s="12"/>
      <c r="ALQ45" s="12"/>
      <c r="ALR45" s="12"/>
      <c r="ALS45" s="12"/>
      <c r="ALT45" s="12"/>
      <c r="ALU45" s="12"/>
      <c r="ALV45" s="12"/>
      <c r="ALW45" s="12"/>
      <c r="ALX45" s="12"/>
      <c r="ALY45" s="12"/>
      <c r="ALZ45" s="12"/>
      <c r="AMA45" s="12"/>
      <c r="AMB45" s="12"/>
      <c r="AMC45" s="12"/>
      <c r="AMD45" s="12"/>
      <c r="AME45" s="12"/>
      <c r="AMF45" s="12"/>
      <c r="AMG45" s="12"/>
      <c r="AMH45" s="12"/>
      <c r="AMI45" s="12"/>
      <c r="AMJ45" s="12"/>
      <c r="AMK45" s="12"/>
      <c r="AML45" s="12"/>
      <c r="AMM45" s="12"/>
      <c r="AMN45" s="12"/>
      <c r="AMO45" s="12"/>
      <c r="AMP45" s="12"/>
      <c r="AMQ45" s="12"/>
      <c r="AMR45" s="12"/>
      <c r="AMS45" s="12"/>
      <c r="AMT45" s="12"/>
      <c r="AMU45" s="12"/>
      <c r="AMV45" s="12"/>
      <c r="AMW45" s="12"/>
      <c r="AMX45" s="12"/>
      <c r="AMY45" s="12"/>
      <c r="AMZ45" s="12"/>
      <c r="ANA45" s="12"/>
      <c r="ANB45" s="12"/>
      <c r="ANC45" s="12"/>
      <c r="AND45" s="12"/>
      <c r="ANE45" s="12"/>
      <c r="ANF45" s="12"/>
      <c r="ANG45" s="12"/>
      <c r="ANH45" s="12"/>
      <c r="ANI45" s="12"/>
      <c r="ANJ45" s="12"/>
      <c r="ANK45" s="12"/>
      <c r="ANL45" s="12"/>
      <c r="ANM45" s="12"/>
      <c r="ANN45" s="12"/>
      <c r="ANO45" s="12"/>
      <c r="ANP45" s="12"/>
      <c r="ANQ45" s="12"/>
      <c r="ANR45" s="12"/>
      <c r="ANS45" s="12"/>
      <c r="ANT45" s="12"/>
      <c r="ANU45" s="12"/>
      <c r="ANV45" s="12"/>
      <c r="ANW45" s="12"/>
      <c r="ANX45" s="12"/>
      <c r="ANY45" s="12"/>
      <c r="ANZ45" s="12"/>
      <c r="AOA45" s="12"/>
      <c r="AOB45" s="12"/>
      <c r="AOC45" s="12"/>
      <c r="AOD45" s="12"/>
      <c r="AOE45" s="12"/>
      <c r="AOF45" s="12"/>
      <c r="AOG45" s="12"/>
      <c r="AOH45" s="12"/>
      <c r="AOI45" s="12"/>
      <c r="AOJ45" s="12"/>
      <c r="AOK45" s="12"/>
      <c r="AOL45" s="12"/>
      <c r="AOM45" s="12"/>
      <c r="AON45" s="12"/>
      <c r="AOO45" s="12"/>
      <c r="AOP45" s="12"/>
      <c r="AOQ45" s="12"/>
      <c r="AOR45" s="12"/>
      <c r="AOS45" s="12"/>
      <c r="AOT45" s="12"/>
      <c r="AOU45" s="12"/>
      <c r="AOV45" s="12"/>
      <c r="AOW45" s="12"/>
      <c r="AOX45" s="12"/>
      <c r="AOY45" s="12"/>
      <c r="AOZ45" s="12"/>
      <c r="APA45" s="12"/>
      <c r="APB45" s="12"/>
      <c r="APC45" s="12"/>
      <c r="APD45" s="12"/>
      <c r="APE45" s="12"/>
      <c r="APF45" s="12"/>
      <c r="APG45" s="12"/>
      <c r="APH45" s="12"/>
      <c r="API45" s="12"/>
      <c r="APJ45" s="12"/>
      <c r="APK45" s="12"/>
      <c r="APL45" s="12"/>
      <c r="APM45" s="12"/>
      <c r="APN45" s="12"/>
      <c r="APO45" s="12"/>
      <c r="APP45" s="12"/>
      <c r="APQ45" s="12"/>
      <c r="APR45" s="12"/>
      <c r="APS45" s="12"/>
      <c r="APT45" s="12"/>
      <c r="APU45" s="12"/>
      <c r="APV45" s="12"/>
      <c r="APW45" s="12"/>
      <c r="APX45" s="12"/>
      <c r="APY45" s="12"/>
      <c r="APZ45" s="12"/>
      <c r="AQA45" s="12"/>
      <c r="AQB45" s="12"/>
      <c r="AQC45" s="12"/>
      <c r="AQD45" s="12"/>
      <c r="AQE45" s="12"/>
      <c r="AQF45" s="12"/>
      <c r="AQG45" s="12"/>
      <c r="AQH45" s="12"/>
      <c r="AQI45" s="12"/>
      <c r="AQJ45" s="12"/>
      <c r="AQK45" s="12"/>
      <c r="AQL45" s="12"/>
      <c r="AQM45" s="12"/>
      <c r="AQN45" s="12"/>
      <c r="AQO45" s="12"/>
      <c r="AQP45" s="12"/>
      <c r="AQQ45" s="12"/>
      <c r="AQR45" s="12"/>
      <c r="AQS45" s="12"/>
      <c r="AQT45" s="12"/>
      <c r="AQU45" s="12"/>
      <c r="AQV45" s="12"/>
      <c r="AQW45" s="12"/>
      <c r="AQX45" s="12"/>
      <c r="AQY45" s="12"/>
      <c r="AQZ45" s="12"/>
      <c r="ARA45" s="12"/>
      <c r="ARB45" s="12"/>
      <c r="ARC45" s="12"/>
      <c r="ARD45" s="12"/>
      <c r="ARE45" s="12"/>
      <c r="ARF45" s="12"/>
      <c r="ARG45" s="12"/>
      <c r="ARH45" s="12"/>
      <c r="ARI45" s="12"/>
      <c r="ARJ45" s="12"/>
      <c r="ARK45" s="12"/>
      <c r="ARL45" s="12"/>
      <c r="ARM45" s="12"/>
      <c r="ARN45" s="12"/>
      <c r="ARO45" s="12"/>
      <c r="ARP45" s="12"/>
      <c r="ARQ45" s="12"/>
      <c r="ARR45" s="12"/>
      <c r="ARS45" s="12"/>
      <c r="ART45" s="12"/>
      <c r="ARU45" s="12"/>
      <c r="ARV45" s="12"/>
      <c r="ARW45" s="12"/>
      <c r="ARX45" s="12"/>
      <c r="ARY45" s="12"/>
      <c r="ARZ45" s="12"/>
      <c r="ASA45" s="12"/>
      <c r="ASB45" s="12"/>
      <c r="ASC45" s="12"/>
      <c r="ASD45" s="12"/>
      <c r="ASE45" s="12"/>
      <c r="ASF45" s="12"/>
      <c r="ASG45" s="12"/>
      <c r="ASH45" s="12"/>
      <c r="ASI45" s="12"/>
      <c r="ASJ45" s="12"/>
      <c r="ASK45" s="12"/>
      <c r="ASL45" s="12"/>
      <c r="ASM45" s="12"/>
      <c r="ASN45" s="12"/>
      <c r="ASO45" s="12"/>
      <c r="ASP45" s="12"/>
      <c r="ASQ45" s="12"/>
      <c r="ASR45" s="12"/>
      <c r="ASS45" s="12"/>
      <c r="AST45" s="12"/>
      <c r="ASU45" s="12"/>
      <c r="ASV45" s="12"/>
      <c r="ASW45" s="12"/>
      <c r="ASX45" s="12"/>
      <c r="ASY45" s="12"/>
      <c r="ASZ45" s="12"/>
      <c r="ATA45" s="12"/>
      <c r="ATB45" s="12"/>
      <c r="ATC45" s="12"/>
      <c r="ATD45" s="12"/>
      <c r="ATE45" s="12"/>
      <c r="ATF45" s="12"/>
      <c r="ATG45" s="12"/>
      <c r="ATH45" s="12"/>
      <c r="ATI45" s="12"/>
      <c r="ATJ45" s="12"/>
      <c r="ATK45" s="12"/>
      <c r="ATL45" s="12"/>
      <c r="ATM45" s="12"/>
      <c r="ATN45" s="12"/>
      <c r="ATO45" s="12"/>
      <c r="ATP45" s="12"/>
      <c r="ATQ45" s="12"/>
      <c r="ATR45" s="12"/>
      <c r="ATS45" s="12"/>
      <c r="ATT45" s="12"/>
      <c r="ATU45" s="12"/>
      <c r="ATV45" s="12"/>
      <c r="ATW45" s="12"/>
      <c r="ATX45" s="12"/>
      <c r="ATY45" s="12"/>
      <c r="ATZ45" s="12"/>
      <c r="AUA45" s="12"/>
      <c r="AUB45" s="12"/>
      <c r="AUC45" s="12"/>
      <c r="AUD45" s="12"/>
      <c r="AUE45" s="12"/>
      <c r="AUF45" s="12"/>
      <c r="AUG45" s="12"/>
      <c r="AUH45" s="12"/>
      <c r="AUI45" s="12"/>
      <c r="AUJ45" s="12"/>
      <c r="AUK45" s="12"/>
      <c r="AUL45" s="12"/>
      <c r="AUM45" s="12"/>
      <c r="AUN45" s="12"/>
      <c r="AUO45" s="12"/>
      <c r="AUP45" s="12"/>
      <c r="AUQ45" s="12"/>
      <c r="AUR45" s="12"/>
      <c r="AUS45" s="12"/>
      <c r="AUT45" s="12"/>
      <c r="AUU45" s="12"/>
      <c r="AUV45" s="12"/>
      <c r="AUW45" s="12"/>
      <c r="AUX45" s="12"/>
      <c r="AUY45" s="12"/>
      <c r="AUZ45" s="12"/>
      <c r="AVA45" s="12"/>
      <c r="AVB45" s="12"/>
      <c r="AVC45" s="12"/>
      <c r="AVD45" s="12"/>
      <c r="AVE45" s="12"/>
      <c r="AVF45" s="12"/>
      <c r="AVG45" s="12"/>
      <c r="AVH45" s="12"/>
      <c r="AVI45" s="12"/>
      <c r="AVJ45" s="12"/>
      <c r="AVK45" s="12"/>
      <c r="AVL45" s="12"/>
      <c r="AVM45" s="12"/>
      <c r="AVN45" s="12"/>
      <c r="AVO45" s="12"/>
      <c r="AVP45" s="12"/>
      <c r="AVQ45" s="12"/>
      <c r="AVR45" s="12"/>
      <c r="AVS45" s="12"/>
      <c r="AVT45" s="12"/>
      <c r="AVU45" s="12"/>
      <c r="AVV45" s="12"/>
      <c r="AVW45" s="12"/>
      <c r="AVX45" s="12"/>
      <c r="AVY45" s="12"/>
      <c r="AVZ45" s="12"/>
      <c r="AWA45" s="12"/>
      <c r="AWB45" s="12"/>
      <c r="AWC45" s="12"/>
      <c r="AWD45" s="12"/>
      <c r="AWE45" s="12"/>
      <c r="AWF45" s="12"/>
      <c r="AWG45" s="12"/>
      <c r="AWH45" s="12"/>
      <c r="AWI45" s="12"/>
      <c r="AWJ45" s="12"/>
      <c r="AWK45" s="12"/>
      <c r="AWL45" s="12"/>
      <c r="AWM45" s="12"/>
      <c r="AWN45" s="12"/>
      <c r="AWO45" s="12"/>
      <c r="AWP45" s="12"/>
      <c r="AWQ45" s="12"/>
      <c r="AWR45" s="12"/>
      <c r="AWS45" s="12"/>
      <c r="AWT45" s="12"/>
      <c r="AWU45" s="12"/>
      <c r="AWV45" s="12"/>
      <c r="AWW45" s="12"/>
      <c r="AWX45" s="12"/>
      <c r="AWY45" s="12"/>
      <c r="AWZ45" s="12"/>
      <c r="AXA45" s="12"/>
      <c r="AXB45" s="12"/>
      <c r="AXC45" s="12"/>
      <c r="AXD45" s="12"/>
      <c r="AXE45" s="12"/>
      <c r="AXF45" s="12"/>
      <c r="AXG45" s="12"/>
      <c r="AXH45" s="12"/>
      <c r="AXI45" s="12"/>
      <c r="AXJ45" s="12"/>
      <c r="AXK45" s="12"/>
      <c r="AXL45" s="12"/>
      <c r="AXM45" s="12"/>
      <c r="AXN45" s="12"/>
      <c r="AXO45" s="12"/>
      <c r="AXP45" s="12"/>
      <c r="AXQ45" s="12"/>
      <c r="AXR45" s="12"/>
      <c r="AXS45" s="12"/>
      <c r="AXT45" s="12"/>
      <c r="AXU45" s="12"/>
      <c r="AXV45" s="12"/>
      <c r="AXW45" s="12"/>
      <c r="AXX45" s="12"/>
      <c r="AXY45" s="12"/>
      <c r="AXZ45" s="12"/>
      <c r="AYA45" s="12"/>
      <c r="AYB45" s="12"/>
      <c r="AYC45" s="12"/>
      <c r="AYD45" s="12"/>
      <c r="AYE45" s="12"/>
      <c r="AYF45" s="12"/>
      <c r="AYG45" s="12"/>
      <c r="AYH45" s="12"/>
      <c r="AYI45" s="12"/>
      <c r="AYJ45" s="12"/>
      <c r="AYK45" s="12"/>
      <c r="AYL45" s="12"/>
      <c r="AYM45" s="12"/>
      <c r="AYN45" s="12"/>
      <c r="AYO45" s="12"/>
      <c r="AYP45" s="12"/>
      <c r="AYQ45" s="12"/>
      <c r="AYR45" s="12"/>
      <c r="AYS45" s="12"/>
      <c r="AYT45" s="12"/>
      <c r="AYU45" s="12"/>
      <c r="AYV45" s="12"/>
      <c r="AYW45" s="12"/>
      <c r="AYX45" s="12"/>
      <c r="AYY45" s="12"/>
      <c r="AYZ45" s="12"/>
      <c r="AZA45" s="12"/>
      <c r="AZB45" s="12"/>
      <c r="AZC45" s="12"/>
      <c r="AZD45" s="12"/>
      <c r="AZE45" s="12"/>
      <c r="AZF45" s="12"/>
      <c r="AZG45" s="12"/>
      <c r="AZH45" s="12"/>
      <c r="AZI45" s="12"/>
      <c r="AZJ45" s="12"/>
      <c r="AZK45" s="12"/>
      <c r="AZL45" s="12"/>
      <c r="AZM45" s="12"/>
      <c r="AZN45" s="12"/>
      <c r="AZO45" s="12"/>
      <c r="AZP45" s="12"/>
      <c r="AZQ45" s="12"/>
      <c r="AZR45" s="12"/>
      <c r="AZS45" s="12"/>
      <c r="AZT45" s="12"/>
      <c r="AZU45" s="12"/>
      <c r="AZV45" s="12"/>
      <c r="AZW45" s="12"/>
      <c r="AZX45" s="12"/>
      <c r="AZY45" s="12"/>
      <c r="AZZ45" s="12"/>
      <c r="BAA45" s="12"/>
      <c r="BAB45" s="12"/>
      <c r="BAC45" s="12"/>
      <c r="BAD45" s="12"/>
      <c r="BAE45" s="12"/>
      <c r="BAF45" s="12"/>
      <c r="BAG45" s="12"/>
      <c r="BAH45" s="12"/>
      <c r="BAI45" s="12"/>
      <c r="BAJ45" s="12"/>
      <c r="BAK45" s="12"/>
      <c r="BAL45" s="12"/>
      <c r="BAM45" s="12"/>
      <c r="BAN45" s="12"/>
      <c r="BAO45" s="12"/>
      <c r="BAP45" s="12"/>
      <c r="BAQ45" s="12"/>
      <c r="BAR45" s="12"/>
      <c r="BAS45" s="12"/>
      <c r="BAT45" s="12"/>
      <c r="BAU45" s="12"/>
      <c r="BAV45" s="12"/>
      <c r="BAW45" s="12"/>
      <c r="BAX45" s="12"/>
      <c r="BAY45" s="12"/>
      <c r="BAZ45" s="12"/>
      <c r="BBA45" s="12"/>
      <c r="BBB45" s="12"/>
      <c r="BBC45" s="12"/>
      <c r="BBD45" s="12"/>
      <c r="BBE45" s="12"/>
      <c r="BBF45" s="12"/>
      <c r="BBG45" s="12"/>
      <c r="BBH45" s="12"/>
      <c r="BBI45" s="12"/>
      <c r="BBJ45" s="12"/>
      <c r="BBK45" s="12"/>
      <c r="BBL45" s="12"/>
      <c r="BBM45" s="12"/>
      <c r="BBN45" s="12"/>
      <c r="BBO45" s="12"/>
      <c r="BBP45" s="12"/>
      <c r="BBQ45" s="12"/>
      <c r="BBR45" s="12"/>
      <c r="BBS45" s="12"/>
      <c r="BBT45" s="12"/>
      <c r="BBU45" s="12"/>
      <c r="BBV45" s="12"/>
      <c r="BBW45" s="12"/>
      <c r="BBX45" s="12"/>
      <c r="BBY45" s="12"/>
      <c r="BBZ45" s="12"/>
      <c r="BCA45" s="12"/>
      <c r="BCB45" s="12"/>
      <c r="BCC45" s="12"/>
      <c r="BCD45" s="12"/>
      <c r="BCE45" s="12"/>
      <c r="BCF45" s="12"/>
      <c r="BCG45" s="12"/>
      <c r="BCH45" s="12"/>
      <c r="BCI45" s="12"/>
      <c r="BCJ45" s="12"/>
      <c r="BCK45" s="12"/>
      <c r="BCL45" s="12"/>
      <c r="BCM45" s="12"/>
      <c r="BCN45" s="12"/>
      <c r="BCO45" s="12"/>
      <c r="BCP45" s="12"/>
      <c r="BCQ45" s="12"/>
      <c r="BCR45" s="12"/>
      <c r="BCS45" s="12"/>
      <c r="BCT45" s="12"/>
      <c r="BCU45" s="12"/>
      <c r="BCV45" s="12"/>
      <c r="BCW45" s="12"/>
      <c r="BCX45" s="12"/>
      <c r="BCY45" s="12"/>
      <c r="BCZ45" s="12"/>
      <c r="BDA45" s="12"/>
      <c r="BDB45" s="12"/>
      <c r="BDC45" s="12"/>
      <c r="BDD45" s="12"/>
      <c r="BDE45" s="12"/>
      <c r="BDF45" s="12"/>
      <c r="BDG45" s="12"/>
      <c r="BDH45" s="12"/>
      <c r="BDI45" s="12"/>
      <c r="BDJ45" s="12"/>
      <c r="BDK45" s="12"/>
      <c r="BDL45" s="12"/>
      <c r="BDM45" s="12"/>
      <c r="BDN45" s="12"/>
      <c r="BDO45" s="12"/>
      <c r="BDP45" s="12"/>
      <c r="BDQ45" s="12"/>
      <c r="BDR45" s="12"/>
      <c r="BDS45" s="12"/>
      <c r="BDT45" s="12"/>
      <c r="BDU45" s="12"/>
      <c r="BDV45" s="12"/>
      <c r="BDW45" s="12"/>
      <c r="BDX45" s="12"/>
      <c r="BDY45" s="12"/>
      <c r="BDZ45" s="12"/>
      <c r="BEA45" s="12"/>
      <c r="BEB45" s="12"/>
      <c r="BEC45" s="12"/>
      <c r="BED45" s="12"/>
      <c r="BEE45" s="12"/>
      <c r="BEF45" s="12"/>
      <c r="BEG45" s="12"/>
      <c r="BEH45" s="12"/>
      <c r="BEI45" s="12"/>
      <c r="BEJ45" s="12"/>
      <c r="BEK45" s="12"/>
      <c r="BEL45" s="12"/>
      <c r="BEM45" s="12"/>
      <c r="BEN45" s="12"/>
      <c r="BEO45" s="12"/>
      <c r="BEP45" s="12"/>
      <c r="BEQ45" s="12"/>
      <c r="BER45" s="12"/>
      <c r="BES45" s="12"/>
      <c r="BET45" s="12"/>
      <c r="BEU45" s="12"/>
      <c r="BEV45" s="12"/>
      <c r="BEW45" s="12"/>
      <c r="BEX45" s="12"/>
      <c r="BEY45" s="12"/>
      <c r="BEZ45" s="12"/>
      <c r="BFA45" s="12"/>
      <c r="BFB45" s="12"/>
      <c r="BFC45" s="12"/>
      <c r="BFD45" s="12"/>
      <c r="BFE45" s="12"/>
      <c r="BFF45" s="12"/>
      <c r="BFG45" s="12"/>
      <c r="BFH45" s="12"/>
      <c r="BFI45" s="12"/>
      <c r="BFJ45" s="12"/>
      <c r="BFK45" s="12"/>
      <c r="BFL45" s="12"/>
      <c r="BFM45" s="12"/>
      <c r="BFN45" s="12"/>
      <c r="BFO45" s="12"/>
      <c r="BFP45" s="12"/>
      <c r="BFQ45" s="12"/>
      <c r="BFR45" s="12"/>
      <c r="BFS45" s="12"/>
      <c r="BFT45" s="12"/>
      <c r="BFU45" s="12"/>
      <c r="BFV45" s="12"/>
      <c r="BFW45" s="12"/>
      <c r="BFX45" s="12"/>
      <c r="BFY45" s="12"/>
      <c r="BFZ45" s="12"/>
      <c r="BGA45" s="12"/>
      <c r="BGB45" s="12"/>
      <c r="BGC45" s="12"/>
      <c r="BGD45" s="12"/>
      <c r="BGE45" s="12"/>
      <c r="BGF45" s="12"/>
      <c r="BGG45" s="12"/>
      <c r="BGH45" s="12"/>
      <c r="BGI45" s="12"/>
      <c r="BGJ45" s="12"/>
      <c r="BGK45" s="12"/>
      <c r="BGL45" s="12"/>
      <c r="BGM45" s="12"/>
      <c r="BGN45" s="12"/>
      <c r="BGO45" s="12"/>
      <c r="BGP45" s="12"/>
      <c r="BGQ45" s="12"/>
      <c r="BGR45" s="12"/>
      <c r="BGS45" s="12"/>
      <c r="BGT45" s="12"/>
      <c r="BGU45" s="12"/>
      <c r="BGV45" s="12"/>
      <c r="BGW45" s="12"/>
      <c r="BGX45" s="12"/>
      <c r="BGY45" s="12"/>
      <c r="BGZ45" s="12"/>
      <c r="BHA45" s="12"/>
      <c r="BHB45" s="12"/>
      <c r="BHC45" s="12"/>
      <c r="BHD45" s="12"/>
      <c r="BHE45" s="12"/>
      <c r="BHF45" s="12"/>
      <c r="BHG45" s="12"/>
      <c r="BHH45" s="12"/>
      <c r="BHI45" s="12"/>
      <c r="BHJ45" s="12"/>
      <c r="BHK45" s="12"/>
      <c r="BHL45" s="12"/>
      <c r="BHM45" s="12"/>
      <c r="BHN45" s="12"/>
      <c r="BHO45" s="12"/>
      <c r="BHP45" s="12"/>
      <c r="BHQ45" s="12"/>
      <c r="BHR45" s="12"/>
      <c r="BHS45" s="12"/>
      <c r="BHT45" s="12"/>
      <c r="BHU45" s="12"/>
      <c r="BHV45" s="12"/>
      <c r="BHW45" s="12"/>
      <c r="BHX45" s="12"/>
      <c r="BHY45" s="12"/>
      <c r="BHZ45" s="12"/>
      <c r="BIA45" s="12"/>
      <c r="BIB45" s="12"/>
      <c r="BIC45" s="12"/>
      <c r="BID45" s="12"/>
      <c r="BIE45" s="12"/>
      <c r="BIF45" s="12"/>
      <c r="BIG45" s="12"/>
      <c r="BIH45" s="12"/>
      <c r="BII45" s="12"/>
      <c r="BIJ45" s="12"/>
      <c r="BIK45" s="12"/>
      <c r="BIL45" s="12"/>
      <c r="BIM45" s="12"/>
      <c r="BIN45" s="12"/>
      <c r="BIO45" s="12"/>
      <c r="BIP45" s="12"/>
      <c r="BIQ45" s="12"/>
      <c r="BIR45" s="12"/>
      <c r="BIS45" s="12"/>
      <c r="BIT45" s="12"/>
      <c r="BIU45" s="12"/>
      <c r="BIV45" s="12"/>
      <c r="BIW45" s="12"/>
      <c r="BIX45" s="12"/>
      <c r="BIY45" s="12"/>
      <c r="BIZ45" s="12"/>
      <c r="BJA45" s="12"/>
      <c r="BJB45" s="12"/>
      <c r="BJC45" s="12"/>
      <c r="BJD45" s="12"/>
      <c r="BJE45" s="12"/>
      <c r="BJF45" s="12"/>
      <c r="BJG45" s="12"/>
      <c r="BJH45" s="12"/>
      <c r="BJI45" s="12"/>
      <c r="BJJ45" s="12"/>
      <c r="BJK45" s="12"/>
      <c r="BJL45" s="12"/>
      <c r="BJM45" s="12"/>
      <c r="BJN45" s="12"/>
      <c r="BJO45" s="12"/>
      <c r="BJP45" s="12"/>
      <c r="BJQ45" s="12"/>
      <c r="BJR45" s="12"/>
      <c r="BJS45" s="12"/>
      <c r="BJT45" s="12"/>
      <c r="BJU45" s="12"/>
      <c r="BJV45" s="12"/>
      <c r="BJW45" s="12"/>
      <c r="BJX45" s="12"/>
      <c r="BJY45" s="12"/>
      <c r="BJZ45" s="12"/>
      <c r="BKA45" s="12"/>
      <c r="BKB45" s="12"/>
      <c r="BKC45" s="12"/>
      <c r="BKD45" s="12"/>
      <c r="BKE45" s="12"/>
      <c r="BKF45" s="12"/>
      <c r="BKG45" s="12"/>
      <c r="BKH45" s="12"/>
      <c r="BKI45" s="12"/>
      <c r="BKJ45" s="12"/>
      <c r="BKK45" s="12"/>
      <c r="BKL45" s="12"/>
      <c r="BKM45" s="12"/>
      <c r="BKN45" s="12"/>
      <c r="BKO45" s="12"/>
      <c r="BKP45" s="12"/>
      <c r="BKQ45" s="12"/>
      <c r="BKR45" s="12"/>
      <c r="BKS45" s="12"/>
      <c r="BKT45" s="12"/>
      <c r="BKU45" s="12"/>
      <c r="BKV45" s="12"/>
      <c r="BKW45" s="12"/>
      <c r="BKX45" s="12"/>
      <c r="BKY45" s="12"/>
      <c r="BKZ45" s="12"/>
      <c r="BLA45" s="12"/>
      <c r="BLB45" s="12"/>
      <c r="BLC45" s="12"/>
      <c r="BLD45" s="12"/>
      <c r="BLE45" s="12"/>
      <c r="BLF45" s="12"/>
      <c r="BLG45" s="12"/>
      <c r="BLH45" s="12"/>
      <c r="BLI45" s="12"/>
      <c r="BLJ45" s="12"/>
      <c r="BLK45" s="12"/>
      <c r="BLL45" s="12"/>
      <c r="BLM45" s="12"/>
      <c r="BLN45" s="12"/>
      <c r="BLO45" s="12"/>
      <c r="BLP45" s="12"/>
      <c r="BLQ45" s="12"/>
      <c r="BLR45" s="12"/>
      <c r="BLS45" s="12"/>
      <c r="BLT45" s="12"/>
      <c r="BLU45" s="12"/>
      <c r="BLV45" s="12"/>
      <c r="BLW45" s="12"/>
      <c r="BLX45" s="12"/>
      <c r="BLY45" s="12"/>
      <c r="BLZ45" s="12"/>
      <c r="BMA45" s="12"/>
      <c r="BMB45" s="12"/>
      <c r="BMC45" s="12"/>
      <c r="BMD45" s="12"/>
      <c r="BME45" s="12"/>
      <c r="BMF45" s="12"/>
      <c r="BMG45" s="12"/>
      <c r="BMH45" s="12"/>
      <c r="BMI45" s="12"/>
      <c r="BMJ45" s="12"/>
      <c r="BMK45" s="12"/>
      <c r="BML45" s="12"/>
      <c r="BMM45" s="12"/>
      <c r="BMN45" s="12"/>
      <c r="BMO45" s="12"/>
      <c r="BMP45" s="12"/>
      <c r="BMQ45" s="12"/>
      <c r="BMR45" s="12"/>
      <c r="BMS45" s="12"/>
      <c r="BMT45" s="12"/>
      <c r="BMU45" s="12"/>
      <c r="BMV45" s="12"/>
      <c r="BMW45" s="12"/>
      <c r="BMX45" s="12"/>
      <c r="BMY45" s="12"/>
      <c r="BMZ45" s="12"/>
      <c r="BNA45" s="12"/>
      <c r="BNB45" s="12"/>
      <c r="BNC45" s="12"/>
      <c r="BND45" s="12"/>
      <c r="BNE45" s="12"/>
      <c r="BNF45" s="12"/>
      <c r="BNG45" s="12"/>
      <c r="BNH45" s="12"/>
      <c r="BNI45" s="12"/>
      <c r="BNJ45" s="12"/>
      <c r="BNK45" s="12"/>
      <c r="BNL45" s="12"/>
      <c r="BNM45" s="12"/>
      <c r="BNN45" s="12"/>
      <c r="BNO45" s="12"/>
      <c r="BNP45" s="12"/>
      <c r="BNQ45" s="12"/>
      <c r="BNR45" s="12"/>
      <c r="BNS45" s="12"/>
      <c r="BNT45" s="12"/>
      <c r="BNU45" s="12"/>
      <c r="BNV45" s="12"/>
      <c r="BNW45" s="12"/>
      <c r="BNX45" s="12"/>
      <c r="BNY45" s="12"/>
      <c r="BNZ45" s="12"/>
      <c r="BOA45" s="12"/>
      <c r="BOB45" s="12"/>
      <c r="BOC45" s="12"/>
      <c r="BOD45" s="12"/>
      <c r="BOE45" s="12"/>
      <c r="BOF45" s="12"/>
      <c r="BOG45" s="12"/>
      <c r="BOH45" s="12"/>
      <c r="BOI45" s="12"/>
      <c r="BOJ45" s="12"/>
      <c r="BOK45" s="12"/>
      <c r="BOL45" s="12"/>
      <c r="BOM45" s="12"/>
      <c r="BON45" s="12"/>
      <c r="BOO45" s="12"/>
      <c r="BOP45" s="12"/>
      <c r="BOQ45" s="12"/>
      <c r="BOR45" s="12"/>
      <c r="BOS45" s="12"/>
      <c r="BOT45" s="12"/>
      <c r="BOU45" s="12"/>
      <c r="BOV45" s="12"/>
      <c r="BOW45" s="12"/>
      <c r="BOX45" s="12"/>
      <c r="BOY45" s="12"/>
      <c r="BOZ45" s="12"/>
      <c r="BPA45" s="12"/>
      <c r="BPB45" s="12"/>
      <c r="BPC45" s="12"/>
      <c r="BPD45" s="12"/>
      <c r="BPE45" s="12"/>
      <c r="BPF45" s="12"/>
      <c r="BPG45" s="12"/>
      <c r="BPH45" s="12"/>
      <c r="BPI45" s="12"/>
      <c r="BPJ45" s="12"/>
      <c r="BPK45" s="12"/>
      <c r="BPL45" s="12"/>
      <c r="BPM45" s="12"/>
      <c r="BPN45" s="12"/>
      <c r="BPO45" s="12"/>
      <c r="BPP45" s="12"/>
      <c r="BPQ45" s="12"/>
      <c r="BPR45" s="12"/>
      <c r="BPS45" s="12"/>
      <c r="BPT45" s="12"/>
      <c r="BPU45" s="12"/>
      <c r="BPV45" s="12"/>
      <c r="BPW45" s="12"/>
      <c r="BPX45" s="12"/>
      <c r="BPY45" s="12"/>
      <c r="BPZ45" s="12"/>
      <c r="BQA45" s="12"/>
      <c r="BQB45" s="12"/>
      <c r="BQC45" s="12"/>
      <c r="BQD45" s="12"/>
      <c r="BQE45" s="12"/>
      <c r="BQF45" s="12"/>
      <c r="BQG45" s="12"/>
      <c r="BQH45" s="12"/>
      <c r="BQI45" s="12"/>
      <c r="BQJ45" s="12"/>
      <c r="BQK45" s="12"/>
      <c r="BQL45" s="12"/>
      <c r="BQM45" s="12"/>
      <c r="BQN45" s="12"/>
      <c r="BQO45" s="12"/>
      <c r="BQP45" s="12"/>
      <c r="BQQ45" s="12"/>
      <c r="BQR45" s="12"/>
      <c r="BQS45" s="12"/>
      <c r="BQT45" s="12"/>
      <c r="BQU45" s="12"/>
      <c r="BQV45" s="12"/>
      <c r="BQW45" s="12"/>
      <c r="BQX45" s="12"/>
      <c r="BQY45" s="12"/>
      <c r="BQZ45" s="12"/>
      <c r="BRA45" s="12"/>
      <c r="BRB45" s="12"/>
      <c r="BRC45" s="12"/>
      <c r="BRD45" s="12"/>
      <c r="BRE45" s="12"/>
      <c r="BRF45" s="12"/>
      <c r="BRG45" s="12"/>
      <c r="BRH45" s="12"/>
      <c r="BRI45" s="12"/>
      <c r="BRJ45" s="12"/>
      <c r="BRK45" s="12"/>
      <c r="BRL45" s="12"/>
      <c r="BRM45" s="12"/>
      <c r="BRN45" s="12"/>
      <c r="BRO45" s="12"/>
      <c r="BRP45" s="12"/>
      <c r="BRQ45" s="12"/>
      <c r="BRR45" s="12"/>
      <c r="BRS45" s="12"/>
      <c r="BRT45" s="12"/>
      <c r="BRU45" s="12"/>
      <c r="BRV45" s="12"/>
      <c r="BRW45" s="12"/>
      <c r="BRX45" s="12"/>
      <c r="BRY45" s="12"/>
      <c r="BRZ45" s="12"/>
      <c r="BSA45" s="12"/>
      <c r="BSB45" s="12"/>
      <c r="BSC45" s="12"/>
      <c r="BSD45" s="12"/>
      <c r="BSE45" s="12"/>
      <c r="BSF45" s="12"/>
      <c r="BSG45" s="12"/>
      <c r="BSH45" s="12"/>
      <c r="BSI45" s="12"/>
      <c r="BSJ45" s="12"/>
      <c r="BSK45" s="12"/>
      <c r="BSL45" s="12"/>
      <c r="BSM45" s="12"/>
      <c r="BSN45" s="12"/>
      <c r="BSO45" s="12"/>
      <c r="BSP45" s="12"/>
      <c r="BSQ45" s="12"/>
      <c r="BSR45" s="12"/>
      <c r="BSS45" s="12"/>
      <c r="BST45" s="12"/>
      <c r="BSU45" s="12"/>
      <c r="BSV45" s="12"/>
      <c r="BSW45" s="12"/>
      <c r="BSX45" s="12"/>
      <c r="BSY45" s="12"/>
      <c r="BSZ45" s="12"/>
      <c r="BTA45" s="12"/>
      <c r="BTB45" s="12"/>
      <c r="BTC45" s="12"/>
      <c r="BTD45" s="12"/>
      <c r="BTE45" s="12"/>
      <c r="BTF45" s="12"/>
      <c r="BTG45" s="12"/>
      <c r="BTH45" s="12"/>
      <c r="BTI45" s="12"/>
      <c r="BTJ45" s="12"/>
      <c r="BTK45" s="12"/>
      <c r="BTL45" s="12"/>
      <c r="BTM45" s="12"/>
      <c r="BTN45" s="12"/>
      <c r="BTO45" s="12"/>
      <c r="BTP45" s="12"/>
      <c r="BTQ45" s="12"/>
      <c r="BTR45" s="12"/>
      <c r="BTS45" s="12"/>
      <c r="BTT45" s="12"/>
      <c r="BTU45" s="12"/>
      <c r="BTV45" s="12"/>
      <c r="BTW45" s="12"/>
      <c r="BTX45" s="12"/>
      <c r="BTY45" s="12"/>
      <c r="BTZ45" s="12"/>
      <c r="BUA45" s="12"/>
      <c r="BUB45" s="12"/>
      <c r="BUC45" s="12"/>
      <c r="BUD45" s="12"/>
      <c r="BUE45" s="12"/>
      <c r="BUF45" s="12"/>
      <c r="BUG45" s="12"/>
      <c r="BUH45" s="12"/>
      <c r="BUI45" s="12"/>
      <c r="BUJ45" s="12"/>
      <c r="BUK45" s="12"/>
      <c r="BUL45" s="12"/>
      <c r="BUM45" s="12"/>
      <c r="BUN45" s="12"/>
      <c r="BUO45" s="12"/>
      <c r="BUP45" s="12"/>
      <c r="BUQ45" s="12"/>
      <c r="BUR45" s="12"/>
      <c r="BUS45" s="12"/>
      <c r="BUT45" s="12"/>
      <c r="BUU45" s="12"/>
      <c r="BUV45" s="12"/>
      <c r="BUW45" s="12"/>
      <c r="BUX45" s="12"/>
      <c r="BUY45" s="12"/>
      <c r="BUZ45" s="12"/>
      <c r="BVA45" s="12"/>
      <c r="BVB45" s="12"/>
      <c r="BVC45" s="12"/>
      <c r="BVD45" s="12"/>
      <c r="BVE45" s="12"/>
      <c r="BVF45" s="12"/>
      <c r="BVG45" s="12"/>
      <c r="BVH45" s="12"/>
      <c r="BVI45" s="12"/>
      <c r="BVJ45" s="12"/>
      <c r="BVK45" s="12"/>
      <c r="BVL45" s="12"/>
      <c r="BVM45" s="12"/>
      <c r="BVN45" s="12"/>
      <c r="BVO45" s="12"/>
      <c r="BVP45" s="12"/>
      <c r="BVQ45" s="12"/>
      <c r="BVR45" s="12"/>
      <c r="BVS45" s="12"/>
      <c r="BVT45" s="12"/>
      <c r="BVU45" s="12"/>
      <c r="BVV45" s="12"/>
      <c r="BVW45" s="12"/>
      <c r="BVX45" s="12"/>
      <c r="BVY45" s="12"/>
      <c r="BVZ45" s="12"/>
      <c r="BWA45" s="12"/>
      <c r="BWB45" s="12"/>
      <c r="BWC45" s="12"/>
      <c r="BWD45" s="12"/>
      <c r="BWE45" s="12"/>
      <c r="BWF45" s="12"/>
      <c r="BWG45" s="12"/>
      <c r="BWH45" s="12"/>
      <c r="BWI45" s="12"/>
      <c r="BWJ45" s="12"/>
      <c r="BWK45" s="12"/>
      <c r="BWL45" s="12"/>
      <c r="BWM45" s="12"/>
      <c r="BWN45" s="12"/>
      <c r="BWO45" s="12"/>
      <c r="BWP45" s="12"/>
      <c r="BWQ45" s="12"/>
      <c r="BWR45" s="12"/>
      <c r="BWS45" s="12"/>
      <c r="BWT45" s="12"/>
      <c r="BWU45" s="12"/>
      <c r="BWV45" s="12"/>
      <c r="BWW45" s="12"/>
      <c r="BWX45" s="12"/>
      <c r="BWY45" s="12"/>
      <c r="BWZ45" s="12"/>
      <c r="BXA45" s="12"/>
      <c r="BXB45" s="12"/>
      <c r="BXC45" s="12"/>
      <c r="BXD45" s="12"/>
      <c r="BXE45" s="12"/>
      <c r="BXF45" s="12"/>
      <c r="BXG45" s="12"/>
      <c r="BXH45" s="12"/>
      <c r="BXI45" s="12"/>
      <c r="BXJ45" s="12"/>
      <c r="BXK45" s="12"/>
      <c r="BXL45" s="12"/>
      <c r="BXM45" s="12"/>
      <c r="BXN45" s="12"/>
      <c r="BXO45" s="12"/>
      <c r="BXP45" s="12"/>
      <c r="BXQ45" s="12"/>
      <c r="BXR45" s="12"/>
      <c r="BXS45" s="12"/>
      <c r="BXT45" s="12"/>
      <c r="BXU45" s="12"/>
      <c r="BXV45" s="12"/>
      <c r="BXW45" s="12"/>
      <c r="BXX45" s="12"/>
      <c r="BXY45" s="12"/>
      <c r="BXZ45" s="12"/>
      <c r="BYA45" s="12"/>
      <c r="BYB45" s="12"/>
      <c r="BYC45" s="12"/>
      <c r="BYD45" s="12"/>
      <c r="BYE45" s="12"/>
      <c r="BYF45" s="12"/>
      <c r="BYG45" s="12"/>
      <c r="BYH45" s="12"/>
      <c r="BYI45" s="12"/>
      <c r="BYJ45" s="12"/>
      <c r="BYK45" s="12"/>
      <c r="BYL45" s="12"/>
      <c r="BYM45" s="12"/>
      <c r="BYN45" s="12"/>
      <c r="BYO45" s="12"/>
      <c r="BYP45" s="12"/>
      <c r="BYQ45" s="12"/>
      <c r="BYR45" s="12"/>
      <c r="BYS45" s="12"/>
      <c r="BYT45" s="12"/>
      <c r="BYU45" s="12"/>
      <c r="BYV45" s="12"/>
      <c r="BYW45" s="12"/>
      <c r="BYX45" s="12"/>
      <c r="BYY45" s="12"/>
      <c r="BYZ45" s="12"/>
      <c r="BZA45" s="12"/>
      <c r="BZB45" s="12"/>
      <c r="BZC45" s="12"/>
      <c r="BZD45" s="12"/>
      <c r="BZE45" s="12"/>
      <c r="BZF45" s="12"/>
      <c r="BZG45" s="12"/>
      <c r="BZH45" s="12"/>
      <c r="BZI45" s="12"/>
      <c r="BZJ45" s="12"/>
      <c r="BZK45" s="12"/>
      <c r="BZL45" s="12"/>
      <c r="BZM45" s="12"/>
      <c r="BZN45" s="12"/>
      <c r="BZO45" s="12"/>
      <c r="BZP45" s="12"/>
      <c r="BZQ45" s="12"/>
      <c r="BZR45" s="12"/>
      <c r="BZS45" s="12"/>
      <c r="BZT45" s="12"/>
      <c r="BZU45" s="12"/>
      <c r="BZV45" s="12"/>
      <c r="BZW45" s="12"/>
      <c r="BZX45" s="12"/>
      <c r="BZY45" s="12"/>
      <c r="BZZ45" s="12"/>
      <c r="CAA45" s="12"/>
      <c r="CAB45" s="12"/>
      <c r="CAC45" s="12"/>
      <c r="CAD45" s="12"/>
      <c r="CAE45" s="12"/>
      <c r="CAF45" s="12"/>
      <c r="CAG45" s="12"/>
      <c r="CAH45" s="12"/>
      <c r="CAI45" s="12"/>
      <c r="CAJ45" s="12"/>
      <c r="CAK45" s="12"/>
      <c r="CAL45" s="12"/>
      <c r="CAM45" s="12"/>
      <c r="CAN45" s="12"/>
      <c r="CAO45" s="12"/>
      <c r="CAP45" s="12"/>
      <c r="CAQ45" s="12"/>
      <c r="CAR45" s="12"/>
      <c r="CAS45" s="12"/>
      <c r="CAT45" s="12"/>
      <c r="CAU45" s="12"/>
      <c r="CAV45" s="12"/>
      <c r="CAW45" s="12"/>
      <c r="CAX45" s="12"/>
      <c r="CAY45" s="12"/>
      <c r="CAZ45" s="12"/>
      <c r="CBA45" s="12"/>
      <c r="CBB45" s="12"/>
      <c r="CBC45" s="12"/>
      <c r="CBD45" s="12"/>
      <c r="CBE45" s="12"/>
      <c r="CBF45" s="12"/>
      <c r="CBG45" s="12"/>
      <c r="CBH45" s="12"/>
      <c r="CBI45" s="12"/>
      <c r="CBJ45" s="12"/>
      <c r="CBK45" s="12"/>
      <c r="CBL45" s="12"/>
      <c r="CBM45" s="12"/>
      <c r="CBN45" s="12"/>
      <c r="CBO45" s="12"/>
      <c r="CBP45" s="12"/>
      <c r="CBQ45" s="12"/>
      <c r="CBR45" s="12"/>
      <c r="CBS45" s="12"/>
      <c r="CBT45" s="12"/>
      <c r="CBU45" s="12"/>
      <c r="CBV45" s="12"/>
      <c r="CBW45" s="12"/>
      <c r="CBX45" s="12"/>
      <c r="CBY45" s="12"/>
      <c r="CBZ45" s="12"/>
      <c r="CCA45" s="12"/>
      <c r="CCB45" s="12"/>
      <c r="CCC45" s="12"/>
      <c r="CCD45" s="12"/>
      <c r="CCE45" s="12"/>
      <c r="CCF45" s="12"/>
      <c r="CCG45" s="12"/>
      <c r="CCH45" s="12"/>
      <c r="CCI45" s="12"/>
      <c r="CCJ45" s="12"/>
      <c r="CCK45" s="12"/>
      <c r="CCL45" s="12"/>
      <c r="CCM45" s="12"/>
      <c r="CCN45" s="12"/>
      <c r="CCO45" s="12"/>
      <c r="CCP45" s="12"/>
      <c r="CCQ45" s="12"/>
      <c r="CCR45" s="12"/>
      <c r="CCS45" s="12"/>
      <c r="CCT45" s="12"/>
      <c r="CCU45" s="12"/>
      <c r="CCV45" s="12"/>
      <c r="CCW45" s="12"/>
      <c r="CCX45" s="12"/>
      <c r="CCY45" s="12"/>
      <c r="CCZ45" s="12"/>
      <c r="CDA45" s="12"/>
      <c r="CDB45" s="12"/>
      <c r="CDC45" s="12"/>
      <c r="CDD45" s="12"/>
      <c r="CDE45" s="12"/>
      <c r="CDF45" s="12"/>
      <c r="CDG45" s="12"/>
      <c r="CDH45" s="12"/>
      <c r="CDI45" s="12"/>
      <c r="CDJ45" s="12"/>
      <c r="CDK45" s="12"/>
      <c r="CDL45" s="12"/>
      <c r="CDM45" s="12"/>
      <c r="CDN45" s="12"/>
      <c r="CDO45" s="12"/>
      <c r="CDP45" s="12"/>
      <c r="CDQ45" s="12"/>
      <c r="CDR45" s="12"/>
      <c r="CDS45" s="12"/>
      <c r="CDT45" s="12"/>
      <c r="CDU45" s="12"/>
      <c r="CDV45" s="12"/>
      <c r="CDW45" s="12"/>
      <c r="CDX45" s="12"/>
      <c r="CDY45" s="12"/>
      <c r="CDZ45" s="12"/>
      <c r="CEA45" s="12"/>
      <c r="CEB45" s="12"/>
      <c r="CEC45" s="12"/>
      <c r="CED45" s="12"/>
      <c r="CEE45" s="12"/>
      <c r="CEF45" s="12"/>
      <c r="CEG45" s="12"/>
      <c r="CEH45" s="12"/>
      <c r="CEI45" s="12"/>
      <c r="CEJ45" s="12"/>
      <c r="CEK45" s="12"/>
      <c r="CEL45" s="12"/>
      <c r="CEM45" s="12"/>
      <c r="CEN45" s="12"/>
      <c r="CEO45" s="12"/>
      <c r="CEP45" s="12"/>
      <c r="CEQ45" s="12"/>
      <c r="CER45" s="12"/>
      <c r="CES45" s="12"/>
      <c r="CET45" s="12"/>
      <c r="CEU45" s="12"/>
      <c r="CEV45" s="12"/>
      <c r="CEW45" s="12"/>
      <c r="CEX45" s="12"/>
      <c r="CEY45" s="12"/>
      <c r="CEZ45" s="12"/>
      <c r="CFA45" s="12"/>
      <c r="CFB45" s="12"/>
      <c r="CFC45" s="12"/>
      <c r="CFD45" s="12"/>
      <c r="CFE45" s="12"/>
      <c r="CFF45" s="12"/>
      <c r="CFG45" s="12"/>
      <c r="CFH45" s="12"/>
      <c r="CFI45" s="12"/>
      <c r="CFJ45" s="12"/>
      <c r="CFK45" s="12"/>
      <c r="CFL45" s="12"/>
      <c r="CFM45" s="12"/>
      <c r="CFN45" s="12"/>
      <c r="CFO45" s="12"/>
      <c r="CFP45" s="12"/>
      <c r="CFQ45" s="12"/>
      <c r="CFR45" s="12"/>
      <c r="CFS45" s="12"/>
      <c r="CFT45" s="12"/>
      <c r="CFU45" s="12"/>
      <c r="CFV45" s="12"/>
      <c r="CFW45" s="12"/>
      <c r="CFX45" s="12"/>
      <c r="CFY45" s="12"/>
      <c r="CFZ45" s="12"/>
      <c r="CGA45" s="12"/>
      <c r="CGB45" s="12"/>
      <c r="CGC45" s="12"/>
      <c r="CGD45" s="12"/>
      <c r="CGE45" s="12"/>
      <c r="CGF45" s="12"/>
      <c r="CGG45" s="12"/>
      <c r="CGH45" s="12"/>
      <c r="CGI45" s="12"/>
      <c r="CGJ45" s="12"/>
      <c r="CGK45" s="12"/>
      <c r="CGL45" s="12"/>
      <c r="CGM45" s="12"/>
      <c r="CGN45" s="12"/>
      <c r="CGO45" s="12"/>
      <c r="CGP45" s="12"/>
      <c r="CGQ45" s="12"/>
      <c r="CGR45" s="12"/>
      <c r="CGS45" s="12"/>
      <c r="CGT45" s="12"/>
      <c r="CGU45" s="12"/>
      <c r="CGV45" s="12"/>
      <c r="CGW45" s="12"/>
      <c r="CGX45" s="12"/>
      <c r="CGY45" s="12"/>
      <c r="CGZ45" s="12"/>
      <c r="CHA45" s="12"/>
      <c r="CHB45" s="12"/>
      <c r="CHC45" s="12"/>
      <c r="CHD45" s="12"/>
      <c r="CHE45" s="12"/>
      <c r="CHF45" s="12"/>
      <c r="CHG45" s="12"/>
      <c r="CHH45" s="12"/>
      <c r="CHI45" s="12"/>
      <c r="CHJ45" s="12"/>
      <c r="CHK45" s="12"/>
      <c r="CHL45" s="12"/>
      <c r="CHM45" s="12"/>
      <c r="CHN45" s="12"/>
      <c r="CHO45" s="12"/>
      <c r="CHP45" s="12"/>
      <c r="CHQ45" s="12"/>
      <c r="CHR45" s="12"/>
      <c r="CHS45" s="12"/>
      <c r="CHT45" s="12"/>
      <c r="CHU45" s="12"/>
      <c r="CHV45" s="12"/>
      <c r="CHW45" s="12"/>
      <c r="CHX45" s="12"/>
      <c r="CHY45" s="12"/>
      <c r="CHZ45" s="12"/>
      <c r="CIA45" s="12"/>
      <c r="CIB45" s="12"/>
      <c r="CIC45" s="12"/>
      <c r="CID45" s="12"/>
      <c r="CIE45" s="12"/>
      <c r="CIF45" s="12"/>
      <c r="CIG45" s="12"/>
      <c r="CIH45" s="12"/>
      <c r="CII45" s="12"/>
      <c r="CIJ45" s="12"/>
      <c r="CIK45" s="12"/>
      <c r="CIL45" s="12"/>
      <c r="CIM45" s="12"/>
      <c r="CIN45" s="12"/>
      <c r="CIO45" s="12"/>
      <c r="CIP45" s="12"/>
      <c r="CIQ45" s="12"/>
      <c r="CIR45" s="12"/>
      <c r="CIS45" s="12"/>
      <c r="CIT45" s="12"/>
      <c r="CIU45" s="12"/>
      <c r="CIV45" s="12"/>
      <c r="CIW45" s="12"/>
      <c r="CIX45" s="12"/>
      <c r="CIY45" s="12"/>
      <c r="CIZ45" s="12"/>
      <c r="CJA45" s="12"/>
      <c r="CJB45" s="12"/>
      <c r="CJC45" s="12"/>
      <c r="CJD45" s="12"/>
      <c r="CJE45" s="12"/>
      <c r="CJF45" s="12"/>
      <c r="CJG45" s="12"/>
      <c r="CJH45" s="12"/>
      <c r="CJI45" s="12"/>
      <c r="CJJ45" s="12"/>
      <c r="CJK45" s="12"/>
      <c r="CJL45" s="12"/>
      <c r="CJM45" s="12"/>
      <c r="CJN45" s="12"/>
      <c r="CJO45" s="12"/>
      <c r="CJP45" s="12"/>
      <c r="CJQ45" s="12"/>
      <c r="CJR45" s="12"/>
      <c r="CJS45" s="12"/>
      <c r="CJT45" s="12"/>
      <c r="CJU45" s="12"/>
      <c r="CJV45" s="12"/>
      <c r="CJW45" s="12"/>
      <c r="CJX45" s="12"/>
      <c r="CJY45" s="12"/>
      <c r="CJZ45" s="12"/>
      <c r="CKA45" s="12"/>
      <c r="CKB45" s="12"/>
      <c r="CKC45" s="12"/>
      <c r="CKD45" s="12"/>
      <c r="CKE45" s="12"/>
      <c r="CKF45" s="12"/>
      <c r="CKG45" s="12"/>
      <c r="CKH45" s="12"/>
      <c r="CKI45" s="12"/>
      <c r="CKJ45" s="12"/>
      <c r="CKK45" s="12"/>
      <c r="CKL45" s="12"/>
      <c r="CKM45" s="12"/>
      <c r="CKN45" s="12"/>
      <c r="CKO45" s="12"/>
      <c r="CKP45" s="12"/>
      <c r="CKQ45" s="12"/>
      <c r="CKR45" s="12"/>
      <c r="CKS45" s="12"/>
      <c r="CKT45" s="12"/>
      <c r="CKU45" s="12"/>
      <c r="CKV45" s="12"/>
      <c r="CKW45" s="12"/>
      <c r="CKX45" s="12"/>
      <c r="CKY45" s="12"/>
      <c r="CKZ45" s="12"/>
      <c r="CLA45" s="12"/>
      <c r="CLB45" s="12"/>
      <c r="CLC45" s="12"/>
      <c r="CLD45" s="12"/>
      <c r="CLE45" s="12"/>
      <c r="CLF45" s="12"/>
      <c r="CLG45" s="12"/>
      <c r="CLH45" s="12"/>
      <c r="CLI45" s="12"/>
      <c r="CLJ45" s="12"/>
      <c r="CLK45" s="12"/>
      <c r="CLL45" s="12"/>
      <c r="CLM45" s="12"/>
      <c r="CLN45" s="12"/>
      <c r="CLO45" s="12"/>
      <c r="CLP45" s="12"/>
      <c r="CLQ45" s="12"/>
      <c r="CLR45" s="12"/>
      <c r="CLS45" s="12"/>
      <c r="CLT45" s="12"/>
      <c r="CLU45" s="12"/>
      <c r="CLV45" s="12"/>
      <c r="CLW45" s="12"/>
      <c r="CLX45" s="12"/>
      <c r="CLY45" s="12"/>
      <c r="CLZ45" s="12"/>
      <c r="CMA45" s="12"/>
      <c r="CMB45" s="12"/>
      <c r="CMC45" s="12"/>
      <c r="CMD45" s="12"/>
      <c r="CME45" s="12"/>
      <c r="CMF45" s="12"/>
      <c r="CMG45" s="12"/>
      <c r="CMH45" s="12"/>
      <c r="CMI45" s="12"/>
      <c r="CMJ45" s="12"/>
      <c r="CMK45" s="12"/>
      <c r="CML45" s="12"/>
      <c r="CMM45" s="12"/>
      <c r="CMN45" s="12"/>
      <c r="CMO45" s="12"/>
      <c r="CMP45" s="12"/>
      <c r="CMQ45" s="12"/>
      <c r="CMR45" s="12"/>
      <c r="CMS45" s="12"/>
      <c r="CMT45" s="12"/>
      <c r="CMU45" s="12"/>
      <c r="CMV45" s="12"/>
      <c r="CMW45" s="12"/>
      <c r="CMX45" s="12"/>
      <c r="CMY45" s="12"/>
      <c r="CMZ45" s="12"/>
      <c r="CNA45" s="12"/>
      <c r="CNB45" s="12"/>
      <c r="CNC45" s="12"/>
      <c r="CND45" s="12"/>
      <c r="CNE45" s="12"/>
      <c r="CNF45" s="12"/>
      <c r="CNG45" s="12"/>
      <c r="CNH45" s="12"/>
      <c r="CNI45" s="12"/>
      <c r="CNJ45" s="12"/>
      <c r="CNK45" s="12"/>
      <c r="CNL45" s="12"/>
      <c r="CNM45" s="12"/>
      <c r="CNN45" s="12"/>
      <c r="CNO45" s="12"/>
      <c r="CNP45" s="12"/>
      <c r="CNQ45" s="12"/>
      <c r="CNR45" s="12"/>
      <c r="CNS45" s="12"/>
      <c r="CNT45" s="12"/>
      <c r="CNU45" s="12"/>
      <c r="CNV45" s="12"/>
      <c r="CNW45" s="12"/>
      <c r="CNX45" s="12"/>
      <c r="CNY45" s="12"/>
      <c r="CNZ45" s="12"/>
      <c r="COA45" s="12"/>
      <c r="COB45" s="12"/>
      <c r="COC45" s="12"/>
      <c r="COD45" s="12"/>
      <c r="COE45" s="12"/>
      <c r="COF45" s="12"/>
      <c r="COG45" s="12"/>
      <c r="COH45" s="12"/>
      <c r="COI45" s="12"/>
      <c r="COJ45" s="12"/>
      <c r="COK45" s="12"/>
      <c r="COL45" s="12"/>
      <c r="COM45" s="12"/>
      <c r="CON45" s="12"/>
      <c r="COO45" s="12"/>
      <c r="COP45" s="12"/>
      <c r="COQ45" s="12"/>
      <c r="COR45" s="12"/>
      <c r="COS45" s="12"/>
      <c r="COT45" s="12"/>
      <c r="COU45" s="12"/>
      <c r="COV45" s="12"/>
      <c r="COW45" s="12"/>
      <c r="COX45" s="12"/>
      <c r="COY45" s="12"/>
      <c r="COZ45" s="12"/>
      <c r="CPA45" s="12"/>
      <c r="CPB45" s="12"/>
      <c r="CPC45" s="12"/>
      <c r="CPD45" s="12"/>
      <c r="CPE45" s="12"/>
      <c r="CPF45" s="12"/>
      <c r="CPG45" s="12"/>
      <c r="CPH45" s="12"/>
      <c r="CPI45" s="12"/>
      <c r="CPJ45" s="12"/>
      <c r="CPK45" s="12"/>
      <c r="CPL45" s="12"/>
      <c r="CPM45" s="12"/>
      <c r="CPN45" s="12"/>
      <c r="CPO45" s="12"/>
      <c r="CPP45" s="12"/>
      <c r="CPQ45" s="12"/>
      <c r="CPR45" s="12"/>
      <c r="CPS45" s="12"/>
      <c r="CPT45" s="12"/>
      <c r="CPU45" s="12"/>
      <c r="CPV45" s="12"/>
      <c r="CPW45" s="12"/>
      <c r="CPX45" s="12"/>
      <c r="CPY45" s="12"/>
      <c r="CPZ45" s="12"/>
      <c r="CQA45" s="12"/>
      <c r="CQB45" s="12"/>
      <c r="CQC45" s="12"/>
      <c r="CQD45" s="12"/>
      <c r="CQE45" s="12"/>
      <c r="CQF45" s="12"/>
      <c r="CQG45" s="12"/>
      <c r="CQH45" s="12"/>
      <c r="CQI45" s="12"/>
      <c r="CQJ45" s="12"/>
      <c r="CQK45" s="12"/>
      <c r="CQL45" s="12"/>
      <c r="CQM45" s="12"/>
      <c r="CQN45" s="12"/>
      <c r="CQO45" s="12"/>
      <c r="CQP45" s="12"/>
      <c r="CQQ45" s="12"/>
      <c r="CQR45" s="12"/>
      <c r="CQS45" s="12"/>
      <c r="CQT45" s="12"/>
      <c r="CQU45" s="12"/>
      <c r="CQV45" s="12"/>
      <c r="CQW45" s="12"/>
      <c r="CQX45" s="12"/>
      <c r="CQY45" s="12"/>
      <c r="CQZ45" s="12"/>
      <c r="CRA45" s="12"/>
      <c r="CRB45" s="12"/>
      <c r="CRC45" s="12"/>
      <c r="CRD45" s="12"/>
      <c r="CRE45" s="12"/>
      <c r="CRF45" s="12"/>
      <c r="CRG45" s="12"/>
      <c r="CRH45" s="12"/>
      <c r="CRI45" s="12"/>
      <c r="CRJ45" s="12"/>
      <c r="CRK45" s="12"/>
      <c r="CRL45" s="12"/>
      <c r="CRM45" s="12"/>
      <c r="CRN45" s="12"/>
      <c r="CRO45" s="12"/>
      <c r="CRP45" s="12"/>
      <c r="CRQ45" s="12"/>
      <c r="CRR45" s="12"/>
      <c r="CRS45" s="12"/>
      <c r="CRT45" s="12"/>
      <c r="CRU45" s="12"/>
      <c r="CRV45" s="12"/>
      <c r="CRW45" s="12"/>
      <c r="CRX45" s="12"/>
      <c r="CRY45" s="12"/>
      <c r="CRZ45" s="12"/>
      <c r="CSA45" s="12"/>
      <c r="CSB45" s="12"/>
      <c r="CSC45" s="12"/>
      <c r="CSD45" s="12"/>
      <c r="CSE45" s="12"/>
      <c r="CSF45" s="12"/>
      <c r="CSG45" s="12"/>
      <c r="CSH45" s="12"/>
      <c r="CSI45" s="12"/>
      <c r="CSJ45" s="12"/>
      <c r="CSK45" s="12"/>
      <c r="CSL45" s="12"/>
      <c r="CSM45" s="12"/>
      <c r="CSN45" s="12"/>
      <c r="CSO45" s="12"/>
      <c r="CSP45" s="12"/>
      <c r="CSQ45" s="12"/>
      <c r="CSR45" s="12"/>
      <c r="CSS45" s="12"/>
      <c r="CST45" s="12"/>
      <c r="CSU45" s="12"/>
      <c r="CSV45" s="12"/>
      <c r="CSW45" s="12"/>
      <c r="CSX45" s="12"/>
      <c r="CSY45" s="12"/>
      <c r="CSZ45" s="12"/>
      <c r="CTA45" s="12"/>
      <c r="CTB45" s="12"/>
      <c r="CTC45" s="12"/>
      <c r="CTD45" s="12"/>
      <c r="CTE45" s="12"/>
      <c r="CTF45" s="12"/>
      <c r="CTG45" s="12"/>
      <c r="CTH45" s="12"/>
      <c r="CTI45" s="12"/>
      <c r="CTJ45" s="12"/>
      <c r="CTK45" s="12"/>
      <c r="CTL45" s="12"/>
      <c r="CTM45" s="12"/>
      <c r="CTN45" s="12"/>
      <c r="CTO45" s="12"/>
      <c r="CTP45" s="12"/>
      <c r="CTQ45" s="12"/>
      <c r="CTR45" s="12"/>
      <c r="CTS45" s="12"/>
      <c r="CTT45" s="12"/>
      <c r="CTU45" s="12"/>
      <c r="CTV45" s="12"/>
      <c r="CTW45" s="12"/>
      <c r="CTX45" s="12"/>
      <c r="CTY45" s="12"/>
      <c r="CTZ45" s="12"/>
      <c r="CUA45" s="12"/>
      <c r="CUB45" s="12"/>
      <c r="CUC45" s="12"/>
      <c r="CUD45" s="12"/>
      <c r="CUE45" s="12"/>
      <c r="CUF45" s="12"/>
      <c r="CUG45" s="12"/>
      <c r="CUH45" s="12"/>
      <c r="CUI45" s="12"/>
      <c r="CUJ45" s="12"/>
      <c r="CUK45" s="12"/>
      <c r="CUL45" s="12"/>
      <c r="CUM45" s="12"/>
      <c r="CUN45" s="12"/>
      <c r="CUO45" s="12"/>
      <c r="CUP45" s="12"/>
      <c r="CUQ45" s="12"/>
      <c r="CUR45" s="12"/>
      <c r="CUS45" s="12"/>
      <c r="CUT45" s="12"/>
      <c r="CUU45" s="12"/>
      <c r="CUV45" s="12"/>
      <c r="CUW45" s="12"/>
      <c r="CUX45" s="12"/>
      <c r="CUY45" s="12"/>
      <c r="CUZ45" s="12"/>
      <c r="CVA45" s="12"/>
      <c r="CVB45" s="12"/>
      <c r="CVC45" s="12"/>
      <c r="CVD45" s="12"/>
      <c r="CVE45" s="12"/>
      <c r="CVF45" s="12"/>
      <c r="CVG45" s="12"/>
      <c r="CVH45" s="12"/>
      <c r="CVI45" s="12"/>
      <c r="CVJ45" s="12"/>
      <c r="CVK45" s="12"/>
      <c r="CVL45" s="12"/>
      <c r="CVM45" s="12"/>
      <c r="CVN45" s="12"/>
      <c r="CVO45" s="12"/>
      <c r="CVP45" s="12"/>
      <c r="CVQ45" s="12"/>
      <c r="CVR45" s="12"/>
      <c r="CVS45" s="12"/>
      <c r="CVT45" s="12"/>
      <c r="CVU45" s="12"/>
      <c r="CVV45" s="12"/>
      <c r="CVW45" s="12"/>
      <c r="CVX45" s="12"/>
      <c r="CVY45" s="12"/>
      <c r="CVZ45" s="12"/>
      <c r="CWA45" s="12"/>
      <c r="CWB45" s="12"/>
      <c r="CWC45" s="12"/>
      <c r="CWD45" s="12"/>
      <c r="CWE45" s="12"/>
      <c r="CWF45" s="12"/>
      <c r="CWG45" s="12"/>
      <c r="CWH45" s="12"/>
      <c r="CWI45" s="12"/>
      <c r="CWJ45" s="12"/>
      <c r="CWK45" s="12"/>
      <c r="CWL45" s="12"/>
      <c r="CWM45" s="12"/>
      <c r="CWN45" s="12"/>
      <c r="CWO45" s="12"/>
      <c r="CWP45" s="12"/>
      <c r="CWQ45" s="12"/>
      <c r="CWR45" s="12"/>
      <c r="CWS45" s="12"/>
      <c r="CWT45" s="12"/>
      <c r="CWU45" s="12"/>
      <c r="CWV45" s="12"/>
      <c r="CWW45" s="12"/>
      <c r="CWX45" s="12"/>
      <c r="CWY45" s="12"/>
      <c r="CWZ45" s="12"/>
      <c r="CXA45" s="12"/>
      <c r="CXB45" s="12"/>
      <c r="CXC45" s="12"/>
      <c r="CXD45" s="12"/>
      <c r="CXE45" s="12"/>
      <c r="CXF45" s="12"/>
      <c r="CXG45" s="12"/>
      <c r="CXH45" s="12"/>
      <c r="CXI45" s="12"/>
      <c r="CXJ45" s="12"/>
      <c r="CXK45" s="12"/>
      <c r="CXL45" s="12"/>
      <c r="CXM45" s="12"/>
      <c r="CXN45" s="12"/>
      <c r="CXO45" s="12"/>
      <c r="CXP45" s="12"/>
      <c r="CXQ45" s="12"/>
      <c r="CXR45" s="12"/>
      <c r="CXS45" s="12"/>
      <c r="CXT45" s="12"/>
      <c r="CXU45" s="12"/>
      <c r="CXV45" s="12"/>
      <c r="CXW45" s="12"/>
      <c r="CXX45" s="12"/>
      <c r="CXY45" s="12"/>
      <c r="CXZ45" s="12"/>
      <c r="CYA45" s="12"/>
      <c r="CYB45" s="12"/>
      <c r="CYC45" s="12"/>
      <c r="CYD45" s="12"/>
      <c r="CYE45" s="12"/>
      <c r="CYF45" s="12"/>
      <c r="CYG45" s="12"/>
      <c r="CYH45" s="12"/>
      <c r="CYI45" s="12"/>
      <c r="CYJ45" s="12"/>
      <c r="CYK45" s="12"/>
      <c r="CYL45" s="12"/>
      <c r="CYM45" s="12"/>
      <c r="CYN45" s="12"/>
      <c r="CYO45" s="12"/>
      <c r="CYP45" s="12"/>
      <c r="CYQ45" s="12"/>
      <c r="CYR45" s="12"/>
      <c r="CYS45" s="12"/>
      <c r="CYT45" s="12"/>
      <c r="CYU45" s="12"/>
      <c r="CYV45" s="12"/>
      <c r="CYW45" s="12"/>
      <c r="CYX45" s="12"/>
      <c r="CYY45" s="12"/>
      <c r="CYZ45" s="12"/>
      <c r="CZA45" s="12"/>
      <c r="CZB45" s="12"/>
      <c r="CZC45" s="12"/>
      <c r="CZD45" s="12"/>
      <c r="CZE45" s="12"/>
      <c r="CZF45" s="12"/>
      <c r="CZG45" s="12"/>
      <c r="CZH45" s="12"/>
      <c r="CZI45" s="12"/>
      <c r="CZJ45" s="12"/>
      <c r="CZK45" s="12"/>
      <c r="CZL45" s="12"/>
      <c r="CZM45" s="12"/>
      <c r="CZN45" s="12"/>
      <c r="CZO45" s="12"/>
      <c r="CZP45" s="12"/>
      <c r="CZQ45" s="12"/>
      <c r="CZR45" s="12"/>
      <c r="CZS45" s="12"/>
      <c r="CZT45" s="12"/>
      <c r="CZU45" s="12"/>
      <c r="CZV45" s="12"/>
      <c r="CZW45" s="12"/>
      <c r="CZX45" s="12"/>
      <c r="CZY45" s="12"/>
      <c r="CZZ45" s="12"/>
      <c r="DAA45" s="12"/>
      <c r="DAB45" s="12"/>
      <c r="DAC45" s="12"/>
      <c r="DAD45" s="12"/>
      <c r="DAE45" s="12"/>
      <c r="DAF45" s="12"/>
      <c r="DAG45" s="12"/>
      <c r="DAH45" s="12"/>
      <c r="DAI45" s="12"/>
      <c r="DAJ45" s="12"/>
      <c r="DAK45" s="12"/>
      <c r="DAL45" s="12"/>
      <c r="DAM45" s="12"/>
      <c r="DAN45" s="12"/>
      <c r="DAO45" s="12"/>
      <c r="DAP45" s="12"/>
      <c r="DAQ45" s="12"/>
      <c r="DAR45" s="12"/>
      <c r="DAS45" s="12"/>
      <c r="DAT45" s="12"/>
      <c r="DAU45" s="12"/>
      <c r="DAV45" s="12"/>
      <c r="DAW45" s="12"/>
      <c r="DAX45" s="12"/>
      <c r="DAY45" s="12"/>
      <c r="DAZ45" s="12"/>
      <c r="DBA45" s="12"/>
      <c r="DBB45" s="12"/>
      <c r="DBC45" s="12"/>
      <c r="DBD45" s="12"/>
      <c r="DBE45" s="12"/>
      <c r="DBF45" s="12"/>
      <c r="DBG45" s="12"/>
      <c r="DBH45" s="12"/>
      <c r="DBI45" s="12"/>
      <c r="DBJ45" s="12"/>
      <c r="DBK45" s="12"/>
      <c r="DBL45" s="12"/>
      <c r="DBM45" s="12"/>
    </row>
    <row r="46" spans="1:2769" s="11" customFormat="1" ht="227" customHeight="1">
      <c r="A46" s="80" t="s">
        <v>114</v>
      </c>
      <c r="B46" s="89" t="s">
        <v>402</v>
      </c>
      <c r="C46" s="80" t="s">
        <v>48</v>
      </c>
      <c r="D46" s="80" t="s">
        <v>1699</v>
      </c>
      <c r="E46" s="80" t="s">
        <v>356</v>
      </c>
      <c r="F46" s="80" t="s">
        <v>102</v>
      </c>
      <c r="G46" s="80" t="s">
        <v>1295</v>
      </c>
      <c r="H46" s="80" t="s">
        <v>1301</v>
      </c>
      <c r="I46" s="80" t="s">
        <v>199</v>
      </c>
      <c r="J46" s="80" t="s">
        <v>199</v>
      </c>
      <c r="K46" s="80" t="s">
        <v>77</v>
      </c>
      <c r="L46" s="80" t="s">
        <v>83</v>
      </c>
      <c r="M46" s="90">
        <v>42474</v>
      </c>
      <c r="N46" s="80" t="s">
        <v>95</v>
      </c>
      <c r="O46" s="80">
        <v>-25.598500000000001</v>
      </c>
      <c r="P46" s="80">
        <v>30.5947</v>
      </c>
      <c r="Q46" s="80" t="s">
        <v>1984</v>
      </c>
      <c r="R46" s="80" t="s">
        <v>199</v>
      </c>
      <c r="S46" s="80" t="s">
        <v>80</v>
      </c>
      <c r="T46" s="80" t="s">
        <v>136</v>
      </c>
      <c r="U46" s="80" t="s">
        <v>38</v>
      </c>
      <c r="V46" s="80" t="s">
        <v>127</v>
      </c>
      <c r="W46" s="80" t="s">
        <v>44</v>
      </c>
      <c r="X46" s="80" t="s">
        <v>82</v>
      </c>
      <c r="Y46" s="80" t="s">
        <v>199</v>
      </c>
      <c r="Z46" s="80" t="s">
        <v>199</v>
      </c>
      <c r="AA46" s="89" t="s">
        <v>157</v>
      </c>
      <c r="AB46" s="89" t="s">
        <v>307</v>
      </c>
      <c r="AC46" s="80" t="s">
        <v>1722</v>
      </c>
      <c r="AD46" s="80" t="s">
        <v>36</v>
      </c>
      <c r="AE46" s="80" t="s">
        <v>199</v>
      </c>
      <c r="AF46" s="80" t="s">
        <v>199</v>
      </c>
      <c r="AG46" s="80" t="s">
        <v>199</v>
      </c>
      <c r="AH46" s="80" t="s">
        <v>199</v>
      </c>
      <c r="AI46" s="80" t="s">
        <v>199</v>
      </c>
      <c r="AJ46" s="80" t="s">
        <v>199</v>
      </c>
      <c r="AK46" s="80" t="s">
        <v>199</v>
      </c>
      <c r="AL46" s="80" t="s">
        <v>77</v>
      </c>
      <c r="AM46" s="80"/>
      <c r="AN46" s="80" t="s">
        <v>22</v>
      </c>
      <c r="AO46" s="80" t="s">
        <v>83</v>
      </c>
      <c r="AP46" s="80" t="s">
        <v>137</v>
      </c>
      <c r="AQ46" s="80" t="s">
        <v>46</v>
      </c>
      <c r="AR46" s="80" t="s">
        <v>199</v>
      </c>
      <c r="AS46" s="80" t="s">
        <v>199</v>
      </c>
      <c r="AT46" s="90" t="s">
        <v>199</v>
      </c>
      <c r="AU46" s="80" t="s">
        <v>101</v>
      </c>
      <c r="AV46" s="80" t="s">
        <v>2117</v>
      </c>
      <c r="AW46" s="95" t="s">
        <v>1645</v>
      </c>
      <c r="AX46" s="80" t="s">
        <v>105</v>
      </c>
      <c r="AY46" s="80" t="s">
        <v>138</v>
      </c>
      <c r="AZ46" s="80" t="s">
        <v>549</v>
      </c>
      <c r="BA46" s="80"/>
      <c r="BB46" s="80" t="s">
        <v>94</v>
      </c>
      <c r="BC46" s="94">
        <v>42474</v>
      </c>
      <c r="BD46" s="12"/>
      <c r="BE46" s="12"/>
      <c r="BF46" s="12"/>
      <c r="BG46" s="12"/>
      <c r="BH46" s="12"/>
      <c r="BI46" s="12"/>
      <c r="BJ46" s="12"/>
      <c r="BK46" s="12"/>
      <c r="BL46" s="12"/>
      <c r="BM46" s="12"/>
      <c r="BN46" s="12"/>
      <c r="BO46" s="12"/>
      <c r="BP46" s="12"/>
      <c r="BQ46" s="12"/>
      <c r="BR46" s="12"/>
      <c r="BS46" s="12"/>
      <c r="BT46" s="12"/>
      <c r="BU46" s="12"/>
      <c r="BV46" s="12"/>
      <c r="BW46" s="12"/>
      <c r="BX46" s="12"/>
      <c r="BY46" s="12"/>
      <c r="BZ46" s="12"/>
      <c r="CA46" s="12"/>
      <c r="CB46" s="12"/>
      <c r="CC46" s="12"/>
      <c r="CD46" s="12"/>
      <c r="CE46" s="12"/>
      <c r="CF46" s="12"/>
      <c r="CG46" s="12"/>
      <c r="CH46" s="12"/>
      <c r="CI46" s="12"/>
      <c r="CJ46" s="12"/>
      <c r="CK46" s="12"/>
      <c r="CL46" s="12"/>
      <c r="CM46" s="12"/>
      <c r="CN46" s="12"/>
      <c r="CO46" s="12"/>
      <c r="CP46" s="12"/>
      <c r="CQ46" s="12"/>
      <c r="CR46" s="12"/>
      <c r="CS46" s="12"/>
      <c r="CT46" s="12"/>
      <c r="CU46" s="12"/>
      <c r="CV46" s="12"/>
      <c r="CW46" s="12"/>
      <c r="CX46" s="12"/>
      <c r="CY46" s="12"/>
      <c r="CZ46" s="12"/>
      <c r="DA46" s="12"/>
      <c r="DB46" s="12"/>
      <c r="DC46" s="12"/>
      <c r="DD46" s="12"/>
      <c r="DE46" s="12"/>
      <c r="DF46" s="12"/>
      <c r="DG46" s="12"/>
      <c r="DH46" s="12"/>
      <c r="DI46" s="12"/>
      <c r="DJ46" s="12"/>
      <c r="DK46" s="12"/>
      <c r="DL46" s="12"/>
      <c r="DM46" s="12"/>
      <c r="DN46" s="12"/>
      <c r="DO46" s="12"/>
      <c r="DP46" s="12"/>
      <c r="DQ46" s="12"/>
      <c r="DR46" s="12"/>
      <c r="DS46" s="12"/>
      <c r="DT46" s="12"/>
      <c r="DU46" s="12"/>
      <c r="DV46" s="12"/>
      <c r="DW46" s="12"/>
      <c r="DX46" s="12"/>
      <c r="DY46" s="12"/>
      <c r="DZ46" s="12"/>
      <c r="EA46" s="12"/>
      <c r="EB46" s="12"/>
      <c r="EC46" s="12"/>
      <c r="ED46" s="12"/>
      <c r="EE46" s="12"/>
      <c r="EF46" s="12"/>
      <c r="EG46" s="12"/>
      <c r="EH46" s="12"/>
      <c r="EI46" s="12"/>
      <c r="EJ46" s="12"/>
      <c r="EK46" s="12"/>
      <c r="EL46" s="12"/>
      <c r="EM46" s="12"/>
      <c r="EN46" s="12"/>
      <c r="EO46" s="12"/>
      <c r="EP46" s="12"/>
      <c r="EQ46" s="12"/>
      <c r="ER46" s="12"/>
      <c r="ES46" s="12"/>
      <c r="ET46" s="12"/>
      <c r="EU46" s="12"/>
      <c r="EV46" s="12"/>
      <c r="EW46" s="12"/>
      <c r="EX46" s="12"/>
      <c r="EY46" s="12"/>
      <c r="EZ46" s="12"/>
      <c r="FA46" s="12"/>
      <c r="FB46" s="12"/>
      <c r="FC46" s="12"/>
      <c r="FD46" s="12"/>
      <c r="FE46" s="12"/>
      <c r="FF46" s="12"/>
      <c r="FG46" s="12"/>
      <c r="FH46" s="12"/>
      <c r="FI46" s="12"/>
      <c r="FJ46" s="12"/>
      <c r="FK46" s="12"/>
      <c r="FL46" s="12"/>
      <c r="FM46" s="12"/>
      <c r="FN46" s="12"/>
      <c r="FO46" s="12"/>
      <c r="FP46" s="12"/>
      <c r="FQ46" s="12"/>
      <c r="FR46" s="12"/>
      <c r="FS46" s="12"/>
      <c r="FT46" s="12"/>
      <c r="FU46" s="12"/>
      <c r="FV46" s="12"/>
      <c r="FW46" s="12"/>
      <c r="FX46" s="12"/>
      <c r="FY46" s="12"/>
      <c r="FZ46" s="12"/>
      <c r="GA46" s="12"/>
      <c r="GB46" s="12"/>
      <c r="GC46" s="12"/>
      <c r="GD46" s="12"/>
      <c r="GE46" s="12"/>
      <c r="GF46" s="12"/>
      <c r="GG46" s="12"/>
      <c r="GH46" s="12"/>
      <c r="GI46" s="12"/>
      <c r="GJ46" s="12"/>
      <c r="GK46" s="12"/>
      <c r="GL46" s="12"/>
      <c r="GM46" s="12"/>
      <c r="GN46" s="12"/>
      <c r="GO46" s="12"/>
      <c r="GP46" s="12"/>
      <c r="GQ46" s="12"/>
      <c r="GR46" s="12"/>
      <c r="GS46" s="12"/>
      <c r="GT46" s="12"/>
      <c r="GU46" s="12"/>
      <c r="GV46" s="12"/>
      <c r="GW46" s="12"/>
      <c r="GX46" s="12"/>
      <c r="GY46" s="12"/>
      <c r="GZ46" s="12"/>
      <c r="HA46" s="12"/>
      <c r="HB46" s="12"/>
      <c r="HC46" s="12"/>
      <c r="HD46" s="12"/>
      <c r="HE46" s="12"/>
      <c r="HF46" s="12"/>
      <c r="HG46" s="12"/>
      <c r="HH46" s="12"/>
      <c r="HI46" s="12"/>
      <c r="HJ46" s="12"/>
      <c r="HK46" s="12"/>
      <c r="HL46" s="12"/>
      <c r="HM46" s="12"/>
      <c r="HN46" s="12"/>
      <c r="HO46" s="12"/>
      <c r="HP46" s="12"/>
      <c r="HQ46" s="12"/>
      <c r="HR46" s="12"/>
      <c r="HS46" s="12"/>
      <c r="HT46" s="12"/>
      <c r="HU46" s="12"/>
      <c r="HV46" s="12"/>
      <c r="HW46" s="12"/>
      <c r="HX46" s="12"/>
      <c r="HY46" s="12"/>
      <c r="HZ46" s="12"/>
      <c r="IA46" s="12"/>
      <c r="IB46" s="12"/>
      <c r="IC46" s="12"/>
      <c r="ID46" s="12"/>
      <c r="IE46" s="12"/>
      <c r="IF46" s="12"/>
      <c r="IG46" s="12"/>
      <c r="IH46" s="12"/>
      <c r="II46" s="12"/>
      <c r="IJ46" s="12"/>
      <c r="IK46" s="12"/>
      <c r="IL46" s="12"/>
      <c r="IM46" s="12"/>
      <c r="IN46" s="12"/>
      <c r="IO46" s="12"/>
      <c r="IP46" s="12"/>
      <c r="IQ46" s="12"/>
      <c r="IR46" s="12"/>
      <c r="IS46" s="12"/>
      <c r="IT46" s="12"/>
      <c r="IU46" s="12"/>
      <c r="IV46" s="12"/>
      <c r="IW46" s="12"/>
      <c r="IX46" s="12"/>
      <c r="IY46" s="12"/>
      <c r="IZ46" s="12"/>
      <c r="JA46" s="12"/>
      <c r="JB46" s="12"/>
      <c r="JC46" s="12"/>
      <c r="JD46" s="12"/>
      <c r="JE46" s="12"/>
      <c r="JF46" s="12"/>
      <c r="JG46" s="12"/>
      <c r="JH46" s="12"/>
      <c r="JI46" s="12"/>
      <c r="JJ46" s="12"/>
      <c r="JK46" s="12"/>
      <c r="JL46" s="12"/>
      <c r="JM46" s="12"/>
      <c r="JN46" s="12"/>
      <c r="JO46" s="12"/>
      <c r="JP46" s="12"/>
      <c r="JQ46" s="12"/>
      <c r="JR46" s="12"/>
      <c r="JS46" s="12"/>
      <c r="JT46" s="12"/>
      <c r="JU46" s="12"/>
      <c r="JV46" s="12"/>
      <c r="JW46" s="12"/>
      <c r="JX46" s="12"/>
      <c r="JY46" s="12"/>
      <c r="JZ46" s="12"/>
      <c r="KA46" s="12"/>
      <c r="KB46" s="12"/>
      <c r="KC46" s="12"/>
      <c r="KD46" s="12"/>
      <c r="KE46" s="12"/>
      <c r="KF46" s="12"/>
      <c r="KG46" s="12"/>
      <c r="KH46" s="12"/>
      <c r="KI46" s="12"/>
      <c r="KJ46" s="12"/>
      <c r="KK46" s="12"/>
      <c r="KL46" s="12"/>
      <c r="KM46" s="12"/>
      <c r="KN46" s="12"/>
      <c r="KO46" s="12"/>
      <c r="KP46" s="12"/>
      <c r="KQ46" s="12"/>
      <c r="KR46" s="12"/>
      <c r="KS46" s="12"/>
      <c r="KT46" s="12"/>
      <c r="KU46" s="12"/>
      <c r="KV46" s="12"/>
      <c r="KW46" s="12"/>
      <c r="KX46" s="12"/>
      <c r="KY46" s="12"/>
      <c r="KZ46" s="12"/>
      <c r="LA46" s="12"/>
      <c r="LB46" s="12"/>
      <c r="LC46" s="12"/>
      <c r="LD46" s="12"/>
      <c r="LE46" s="12"/>
      <c r="LF46" s="12"/>
      <c r="LG46" s="12"/>
      <c r="LH46" s="12"/>
      <c r="LI46" s="12"/>
      <c r="LJ46" s="12"/>
      <c r="LK46" s="12"/>
      <c r="LL46" s="12"/>
      <c r="LM46" s="12"/>
      <c r="LN46" s="12"/>
      <c r="LO46" s="12"/>
      <c r="LP46" s="12"/>
      <c r="LQ46" s="12"/>
      <c r="LR46" s="12"/>
      <c r="LS46" s="12"/>
      <c r="LT46" s="12"/>
      <c r="LU46" s="12"/>
      <c r="LV46" s="12"/>
      <c r="LW46" s="12"/>
      <c r="LX46" s="12"/>
      <c r="LY46" s="12"/>
      <c r="LZ46" s="12"/>
      <c r="MA46" s="12"/>
      <c r="MB46" s="12"/>
      <c r="MC46" s="12"/>
      <c r="MD46" s="12"/>
      <c r="ME46" s="12"/>
      <c r="MF46" s="12"/>
      <c r="MG46" s="12"/>
      <c r="MH46" s="12"/>
      <c r="MI46" s="12"/>
      <c r="MJ46" s="12"/>
      <c r="MK46" s="12"/>
      <c r="ML46" s="12"/>
      <c r="MM46" s="12"/>
      <c r="MN46" s="12"/>
      <c r="MO46" s="12"/>
      <c r="MP46" s="12"/>
      <c r="MQ46" s="12"/>
      <c r="MR46" s="12"/>
      <c r="MS46" s="12"/>
      <c r="MT46" s="12"/>
      <c r="MU46" s="12"/>
      <c r="MV46" s="12"/>
      <c r="MW46" s="12"/>
      <c r="MX46" s="12"/>
      <c r="MY46" s="12"/>
      <c r="MZ46" s="12"/>
      <c r="NA46" s="12"/>
      <c r="NB46" s="12"/>
      <c r="NC46" s="12"/>
      <c r="ND46" s="12"/>
      <c r="NE46" s="12"/>
      <c r="NF46" s="12"/>
      <c r="NG46" s="12"/>
      <c r="NH46" s="12"/>
      <c r="NI46" s="12"/>
      <c r="NJ46" s="12"/>
      <c r="NK46" s="12"/>
      <c r="NL46" s="12"/>
      <c r="NM46" s="12"/>
      <c r="NN46" s="12"/>
      <c r="NO46" s="12"/>
      <c r="NP46" s="12"/>
      <c r="NQ46" s="12"/>
      <c r="NR46" s="12"/>
      <c r="NS46" s="12"/>
      <c r="NT46" s="12"/>
      <c r="NU46" s="12"/>
      <c r="NV46" s="12"/>
      <c r="NW46" s="12"/>
      <c r="NX46" s="12"/>
      <c r="NY46" s="12"/>
      <c r="NZ46" s="12"/>
      <c r="OA46" s="12"/>
      <c r="OB46" s="12"/>
      <c r="OC46" s="12"/>
      <c r="OD46" s="12"/>
      <c r="OE46" s="12"/>
      <c r="OF46" s="12"/>
      <c r="OG46" s="12"/>
      <c r="OH46" s="12"/>
      <c r="OI46" s="12"/>
      <c r="OJ46" s="12"/>
      <c r="OK46" s="12"/>
      <c r="OL46" s="12"/>
      <c r="OM46" s="12"/>
      <c r="ON46" s="12"/>
      <c r="OO46" s="12"/>
      <c r="OP46" s="12"/>
      <c r="OQ46" s="12"/>
      <c r="OR46" s="12"/>
      <c r="OS46" s="12"/>
      <c r="OT46" s="12"/>
      <c r="OU46" s="12"/>
      <c r="OV46" s="12"/>
      <c r="OW46" s="12"/>
      <c r="OX46" s="12"/>
      <c r="OY46" s="12"/>
      <c r="OZ46" s="12"/>
      <c r="PA46" s="12"/>
      <c r="PB46" s="12"/>
      <c r="PC46" s="12"/>
      <c r="PD46" s="12"/>
      <c r="PE46" s="12"/>
      <c r="PF46" s="12"/>
      <c r="PG46" s="12"/>
      <c r="PH46" s="12"/>
      <c r="PI46" s="12"/>
      <c r="PJ46" s="12"/>
      <c r="PK46" s="12"/>
      <c r="PL46" s="12"/>
      <c r="PM46" s="12"/>
      <c r="PN46" s="12"/>
      <c r="PO46" s="12"/>
      <c r="PP46" s="12"/>
      <c r="PQ46" s="12"/>
      <c r="PR46" s="12"/>
      <c r="PS46" s="12"/>
      <c r="PT46" s="12"/>
      <c r="PU46" s="12"/>
      <c r="PV46" s="12"/>
      <c r="PW46" s="12"/>
      <c r="PX46" s="12"/>
      <c r="PY46" s="12"/>
      <c r="PZ46" s="12"/>
      <c r="QA46" s="12"/>
      <c r="QB46" s="12"/>
      <c r="QC46" s="12"/>
      <c r="QD46" s="12"/>
      <c r="QE46" s="12"/>
      <c r="QF46" s="12"/>
      <c r="QG46" s="12"/>
      <c r="QH46" s="12"/>
      <c r="QI46" s="12"/>
      <c r="QJ46" s="12"/>
      <c r="QK46" s="12"/>
      <c r="QL46" s="12"/>
      <c r="QM46" s="12"/>
      <c r="QN46" s="12"/>
      <c r="QO46" s="12"/>
      <c r="QP46" s="12"/>
      <c r="QQ46" s="12"/>
      <c r="QR46" s="12"/>
      <c r="QS46" s="12"/>
      <c r="QT46" s="12"/>
      <c r="QU46" s="12"/>
      <c r="QV46" s="12"/>
      <c r="QW46" s="12"/>
      <c r="QX46" s="12"/>
      <c r="QY46" s="12"/>
      <c r="QZ46" s="12"/>
      <c r="RA46" s="12"/>
      <c r="RB46" s="12"/>
      <c r="RC46" s="12"/>
      <c r="RD46" s="12"/>
      <c r="RE46" s="12"/>
      <c r="RF46" s="12"/>
      <c r="RG46" s="12"/>
      <c r="RH46" s="12"/>
      <c r="RI46" s="12"/>
      <c r="RJ46" s="12"/>
      <c r="RK46" s="12"/>
      <c r="RL46" s="12"/>
      <c r="RM46" s="12"/>
      <c r="RN46" s="12"/>
      <c r="RO46" s="12"/>
      <c r="RP46" s="12"/>
      <c r="RQ46" s="12"/>
      <c r="RR46" s="12"/>
      <c r="RS46" s="12"/>
      <c r="RT46" s="12"/>
      <c r="RU46" s="12"/>
      <c r="RV46" s="12"/>
      <c r="RW46" s="12"/>
      <c r="RX46" s="12"/>
      <c r="RY46" s="12"/>
      <c r="RZ46" s="12"/>
      <c r="SA46" s="12"/>
      <c r="SB46" s="12"/>
      <c r="SC46" s="12"/>
      <c r="SD46" s="12"/>
      <c r="SE46" s="12"/>
      <c r="SF46" s="12"/>
      <c r="SG46" s="12"/>
      <c r="SH46" s="12"/>
      <c r="SI46" s="12"/>
      <c r="SJ46" s="12"/>
      <c r="SK46" s="12"/>
      <c r="SL46" s="12"/>
      <c r="SM46" s="12"/>
      <c r="SN46" s="12"/>
      <c r="SO46" s="12"/>
      <c r="SP46" s="12"/>
      <c r="SQ46" s="12"/>
      <c r="SR46" s="12"/>
      <c r="SS46" s="12"/>
      <c r="ST46" s="12"/>
      <c r="SU46" s="12"/>
      <c r="SV46" s="12"/>
      <c r="SW46" s="12"/>
      <c r="SX46" s="12"/>
      <c r="SY46" s="12"/>
      <c r="SZ46" s="12"/>
      <c r="TA46" s="12"/>
      <c r="TB46" s="12"/>
      <c r="TC46" s="12"/>
      <c r="TD46" s="12"/>
      <c r="TE46" s="12"/>
      <c r="TF46" s="12"/>
      <c r="TG46" s="12"/>
      <c r="TH46" s="12"/>
      <c r="TI46" s="12"/>
      <c r="TJ46" s="12"/>
      <c r="TK46" s="12"/>
      <c r="TL46" s="12"/>
      <c r="TM46" s="12"/>
      <c r="TN46" s="12"/>
      <c r="TO46" s="12"/>
      <c r="TP46" s="12"/>
      <c r="TQ46" s="12"/>
      <c r="TR46" s="12"/>
      <c r="TS46" s="12"/>
      <c r="TT46" s="12"/>
      <c r="TU46" s="12"/>
      <c r="TV46" s="12"/>
      <c r="TW46" s="12"/>
      <c r="TX46" s="12"/>
      <c r="TY46" s="12"/>
      <c r="TZ46" s="12"/>
      <c r="UA46" s="12"/>
      <c r="UB46" s="12"/>
      <c r="UC46" s="12"/>
      <c r="UD46" s="12"/>
      <c r="UE46" s="12"/>
      <c r="UF46" s="12"/>
      <c r="UG46" s="12"/>
      <c r="UH46" s="12"/>
      <c r="UI46" s="12"/>
      <c r="UJ46" s="12"/>
      <c r="UK46" s="12"/>
      <c r="UL46" s="12"/>
      <c r="UM46" s="12"/>
      <c r="UN46" s="12"/>
      <c r="UO46" s="12"/>
      <c r="UP46" s="12"/>
      <c r="UQ46" s="12"/>
      <c r="UR46" s="12"/>
      <c r="US46" s="12"/>
      <c r="UT46" s="12"/>
      <c r="UU46" s="12"/>
      <c r="UV46" s="12"/>
      <c r="UW46" s="12"/>
      <c r="UX46" s="12"/>
      <c r="UY46" s="12"/>
      <c r="UZ46" s="12"/>
      <c r="VA46" s="12"/>
      <c r="VB46" s="12"/>
      <c r="VC46" s="12"/>
      <c r="VD46" s="12"/>
      <c r="VE46" s="12"/>
      <c r="VF46" s="12"/>
      <c r="VG46" s="12"/>
      <c r="VH46" s="12"/>
      <c r="VI46" s="12"/>
      <c r="VJ46" s="12"/>
      <c r="VK46" s="12"/>
      <c r="VL46" s="12"/>
      <c r="VM46" s="12"/>
      <c r="VN46" s="12"/>
      <c r="VO46" s="12"/>
      <c r="VP46" s="12"/>
      <c r="VQ46" s="12"/>
      <c r="VR46" s="12"/>
      <c r="VS46" s="12"/>
      <c r="VT46" s="12"/>
      <c r="VU46" s="12"/>
      <c r="VV46" s="12"/>
      <c r="VW46" s="12"/>
      <c r="VX46" s="12"/>
      <c r="VY46" s="12"/>
      <c r="VZ46" s="12"/>
      <c r="WA46" s="12"/>
      <c r="WB46" s="12"/>
      <c r="WC46" s="12"/>
      <c r="WD46" s="12"/>
      <c r="WE46" s="12"/>
      <c r="WF46" s="12"/>
      <c r="WG46" s="12"/>
      <c r="WH46" s="12"/>
      <c r="WI46" s="12"/>
      <c r="WJ46" s="12"/>
      <c r="WK46" s="12"/>
      <c r="WL46" s="12"/>
      <c r="WM46" s="12"/>
      <c r="WN46" s="12"/>
      <c r="WO46" s="12"/>
      <c r="WP46" s="12"/>
      <c r="WQ46" s="12"/>
      <c r="WR46" s="12"/>
      <c r="WS46" s="12"/>
      <c r="WT46" s="12"/>
      <c r="WU46" s="12"/>
      <c r="WV46" s="12"/>
      <c r="WW46" s="12"/>
      <c r="WX46" s="12"/>
      <c r="WY46" s="12"/>
      <c r="WZ46" s="12"/>
      <c r="XA46" s="12"/>
      <c r="XB46" s="12"/>
      <c r="XC46" s="12"/>
      <c r="XD46" s="12"/>
      <c r="XE46" s="12"/>
      <c r="XF46" s="12"/>
      <c r="XG46" s="12"/>
      <c r="XH46" s="12"/>
      <c r="XI46" s="12"/>
      <c r="XJ46" s="12"/>
      <c r="XK46" s="12"/>
      <c r="XL46" s="12"/>
      <c r="XM46" s="12"/>
      <c r="XN46" s="12"/>
      <c r="XO46" s="12"/>
      <c r="XP46" s="12"/>
      <c r="XQ46" s="12"/>
      <c r="XR46" s="12"/>
      <c r="XS46" s="12"/>
      <c r="XT46" s="12"/>
      <c r="XU46" s="12"/>
      <c r="XV46" s="12"/>
      <c r="XW46" s="12"/>
      <c r="XX46" s="12"/>
      <c r="XY46" s="12"/>
      <c r="XZ46" s="12"/>
      <c r="YA46" s="12"/>
      <c r="YB46" s="12"/>
      <c r="YC46" s="12"/>
      <c r="YD46" s="12"/>
      <c r="YE46" s="12"/>
      <c r="YF46" s="12"/>
      <c r="YG46" s="12"/>
      <c r="YH46" s="12"/>
      <c r="YI46" s="12"/>
      <c r="YJ46" s="12"/>
      <c r="YK46" s="12"/>
      <c r="YL46" s="12"/>
      <c r="YM46" s="12"/>
      <c r="YN46" s="12"/>
      <c r="YO46" s="12"/>
      <c r="YP46" s="12"/>
      <c r="YQ46" s="12"/>
      <c r="YR46" s="12"/>
      <c r="YS46" s="12"/>
      <c r="YT46" s="12"/>
      <c r="YU46" s="12"/>
      <c r="YV46" s="12"/>
      <c r="YW46" s="12"/>
      <c r="YX46" s="12"/>
      <c r="YY46" s="12"/>
      <c r="YZ46" s="12"/>
      <c r="ZA46" s="12"/>
      <c r="ZB46" s="12"/>
      <c r="ZC46" s="12"/>
      <c r="ZD46" s="12"/>
      <c r="ZE46" s="12"/>
      <c r="ZF46" s="12"/>
      <c r="ZG46" s="12"/>
      <c r="ZH46" s="12"/>
      <c r="ZI46" s="12"/>
      <c r="ZJ46" s="12"/>
      <c r="ZK46" s="12"/>
      <c r="ZL46" s="12"/>
      <c r="ZM46" s="12"/>
      <c r="ZN46" s="12"/>
      <c r="ZO46" s="12"/>
      <c r="ZP46" s="12"/>
      <c r="ZQ46" s="12"/>
      <c r="ZR46" s="12"/>
      <c r="ZS46" s="12"/>
      <c r="ZT46" s="12"/>
      <c r="ZU46" s="12"/>
      <c r="ZV46" s="12"/>
      <c r="ZW46" s="12"/>
      <c r="ZX46" s="12"/>
      <c r="ZY46" s="12"/>
      <c r="ZZ46" s="12"/>
      <c r="AAA46" s="12"/>
      <c r="AAB46" s="12"/>
      <c r="AAC46" s="12"/>
      <c r="AAD46" s="12"/>
      <c r="AAE46" s="12"/>
      <c r="AAF46" s="12"/>
      <c r="AAG46" s="12"/>
      <c r="AAH46" s="12"/>
      <c r="AAI46" s="12"/>
      <c r="AAJ46" s="12"/>
      <c r="AAK46" s="12"/>
      <c r="AAL46" s="12"/>
      <c r="AAM46" s="12"/>
      <c r="AAN46" s="12"/>
      <c r="AAO46" s="12"/>
      <c r="AAP46" s="12"/>
      <c r="AAQ46" s="12"/>
      <c r="AAR46" s="12"/>
      <c r="AAS46" s="12"/>
      <c r="AAT46" s="12"/>
      <c r="AAU46" s="12"/>
      <c r="AAV46" s="12"/>
      <c r="AAW46" s="12"/>
      <c r="AAX46" s="12"/>
      <c r="AAY46" s="12"/>
      <c r="AAZ46" s="12"/>
      <c r="ABA46" s="12"/>
      <c r="ABB46" s="12"/>
      <c r="ABC46" s="12"/>
      <c r="ABD46" s="12"/>
      <c r="ABE46" s="12"/>
      <c r="ABF46" s="12"/>
      <c r="ABG46" s="12"/>
      <c r="ABH46" s="12"/>
      <c r="ABI46" s="12"/>
      <c r="ABJ46" s="12"/>
      <c r="ABK46" s="12"/>
      <c r="ABL46" s="12"/>
      <c r="ABM46" s="12"/>
      <c r="ABN46" s="12"/>
      <c r="ABO46" s="12"/>
      <c r="ABP46" s="12"/>
      <c r="ABQ46" s="12"/>
      <c r="ABR46" s="12"/>
      <c r="ABS46" s="12"/>
      <c r="ABT46" s="12"/>
      <c r="ABU46" s="12"/>
      <c r="ABV46" s="12"/>
      <c r="ABW46" s="12"/>
      <c r="ABX46" s="12"/>
      <c r="ABY46" s="12"/>
      <c r="ABZ46" s="12"/>
      <c r="ACA46" s="12"/>
      <c r="ACB46" s="12"/>
      <c r="ACC46" s="12"/>
      <c r="ACD46" s="12"/>
      <c r="ACE46" s="12"/>
      <c r="ACF46" s="12"/>
      <c r="ACG46" s="12"/>
      <c r="ACH46" s="12"/>
      <c r="ACI46" s="12"/>
      <c r="ACJ46" s="12"/>
      <c r="ACK46" s="12"/>
      <c r="ACL46" s="12"/>
      <c r="ACM46" s="12"/>
      <c r="ACN46" s="12"/>
      <c r="ACO46" s="12"/>
      <c r="ACP46" s="12"/>
      <c r="ACQ46" s="12"/>
      <c r="ACR46" s="12"/>
      <c r="ACS46" s="12"/>
      <c r="ACT46" s="12"/>
      <c r="ACU46" s="12"/>
      <c r="ACV46" s="12"/>
      <c r="ACW46" s="12"/>
      <c r="ACX46" s="12"/>
      <c r="ACY46" s="12"/>
      <c r="ACZ46" s="12"/>
      <c r="ADA46" s="12"/>
      <c r="ADB46" s="12"/>
      <c r="ADC46" s="12"/>
      <c r="ADD46" s="12"/>
      <c r="ADE46" s="12"/>
      <c r="ADF46" s="12"/>
      <c r="ADG46" s="12"/>
      <c r="ADH46" s="12"/>
      <c r="ADI46" s="12"/>
      <c r="ADJ46" s="12"/>
      <c r="ADK46" s="12"/>
      <c r="ADL46" s="12"/>
      <c r="ADM46" s="12"/>
      <c r="ADN46" s="12"/>
      <c r="ADO46" s="12"/>
      <c r="ADP46" s="12"/>
      <c r="ADQ46" s="12"/>
      <c r="ADR46" s="12"/>
      <c r="ADS46" s="12"/>
      <c r="ADT46" s="12"/>
      <c r="ADU46" s="12"/>
      <c r="ADV46" s="12"/>
      <c r="ADW46" s="12"/>
      <c r="ADX46" s="12"/>
      <c r="ADY46" s="12"/>
      <c r="ADZ46" s="12"/>
      <c r="AEA46" s="12"/>
      <c r="AEB46" s="12"/>
      <c r="AEC46" s="12"/>
      <c r="AED46" s="12"/>
      <c r="AEE46" s="12"/>
      <c r="AEF46" s="12"/>
      <c r="AEG46" s="12"/>
      <c r="AEH46" s="12"/>
      <c r="AEI46" s="12"/>
      <c r="AEJ46" s="12"/>
      <c r="AEK46" s="12"/>
      <c r="AEL46" s="12"/>
      <c r="AEM46" s="12"/>
      <c r="AEN46" s="12"/>
      <c r="AEO46" s="12"/>
      <c r="AEP46" s="12"/>
      <c r="AEQ46" s="12"/>
      <c r="AER46" s="12"/>
      <c r="AES46" s="12"/>
      <c r="AET46" s="12"/>
      <c r="AEU46" s="12"/>
      <c r="AEV46" s="12"/>
      <c r="AEW46" s="12"/>
      <c r="AEX46" s="12"/>
      <c r="AEY46" s="12"/>
      <c r="AEZ46" s="12"/>
      <c r="AFA46" s="12"/>
      <c r="AFB46" s="12"/>
      <c r="AFC46" s="12"/>
      <c r="AFD46" s="12"/>
      <c r="AFE46" s="12"/>
      <c r="AFF46" s="12"/>
      <c r="AFG46" s="12"/>
      <c r="AFH46" s="12"/>
      <c r="AFI46" s="12"/>
      <c r="AFJ46" s="12"/>
      <c r="AFK46" s="12"/>
      <c r="AFL46" s="12"/>
      <c r="AFM46" s="12"/>
      <c r="AFN46" s="12"/>
      <c r="AFO46" s="12"/>
      <c r="AFP46" s="12"/>
      <c r="AFQ46" s="12"/>
      <c r="AFR46" s="12"/>
      <c r="AFS46" s="12"/>
      <c r="AFT46" s="12"/>
      <c r="AFU46" s="12"/>
      <c r="AFV46" s="12"/>
      <c r="AFW46" s="12"/>
      <c r="AFX46" s="12"/>
      <c r="AFY46" s="12"/>
      <c r="AFZ46" s="12"/>
      <c r="AGA46" s="12"/>
      <c r="AGB46" s="12"/>
      <c r="AGC46" s="12"/>
      <c r="AGD46" s="12"/>
      <c r="AGE46" s="12"/>
      <c r="AGF46" s="12"/>
      <c r="AGG46" s="12"/>
      <c r="AGH46" s="12"/>
      <c r="AGI46" s="12"/>
      <c r="AGJ46" s="12"/>
      <c r="AGK46" s="12"/>
      <c r="AGL46" s="12"/>
      <c r="AGM46" s="12"/>
      <c r="AGN46" s="12"/>
      <c r="AGO46" s="12"/>
      <c r="AGP46" s="12"/>
      <c r="AGQ46" s="12"/>
      <c r="AGR46" s="12"/>
      <c r="AGS46" s="12"/>
      <c r="AGT46" s="12"/>
      <c r="AGU46" s="12"/>
      <c r="AGV46" s="12"/>
      <c r="AGW46" s="12"/>
      <c r="AGX46" s="12"/>
      <c r="AGY46" s="12"/>
      <c r="AGZ46" s="12"/>
      <c r="AHA46" s="12"/>
      <c r="AHB46" s="12"/>
      <c r="AHC46" s="12"/>
      <c r="AHD46" s="12"/>
      <c r="AHE46" s="12"/>
      <c r="AHF46" s="12"/>
      <c r="AHG46" s="12"/>
      <c r="AHH46" s="12"/>
      <c r="AHI46" s="12"/>
      <c r="AHJ46" s="12"/>
      <c r="AHK46" s="12"/>
      <c r="AHL46" s="12"/>
      <c r="AHM46" s="12"/>
      <c r="AHN46" s="12"/>
      <c r="AHO46" s="12"/>
      <c r="AHP46" s="12"/>
      <c r="AHQ46" s="12"/>
      <c r="AHR46" s="12"/>
      <c r="AHS46" s="12"/>
      <c r="AHT46" s="12"/>
      <c r="AHU46" s="12"/>
      <c r="AHV46" s="12"/>
      <c r="AHW46" s="12"/>
      <c r="AHX46" s="12"/>
      <c r="AHY46" s="12"/>
      <c r="AHZ46" s="12"/>
      <c r="AIA46" s="12"/>
      <c r="AIB46" s="12"/>
      <c r="AIC46" s="12"/>
      <c r="AID46" s="12"/>
      <c r="AIE46" s="12"/>
      <c r="AIF46" s="12"/>
      <c r="AIG46" s="12"/>
      <c r="AIH46" s="12"/>
      <c r="AII46" s="12"/>
      <c r="AIJ46" s="12"/>
      <c r="AIK46" s="12"/>
      <c r="AIL46" s="12"/>
      <c r="AIM46" s="12"/>
      <c r="AIN46" s="12"/>
      <c r="AIO46" s="12"/>
      <c r="AIP46" s="12"/>
      <c r="AIQ46" s="12"/>
      <c r="AIR46" s="12"/>
      <c r="AIS46" s="12"/>
      <c r="AIT46" s="12"/>
      <c r="AIU46" s="12"/>
      <c r="AIV46" s="12"/>
      <c r="AIW46" s="12"/>
      <c r="AIX46" s="12"/>
      <c r="AIY46" s="12"/>
      <c r="AIZ46" s="12"/>
      <c r="AJA46" s="12"/>
      <c r="AJB46" s="12"/>
      <c r="AJC46" s="12"/>
      <c r="AJD46" s="12"/>
      <c r="AJE46" s="12"/>
      <c r="AJF46" s="12"/>
      <c r="AJG46" s="12"/>
      <c r="AJH46" s="12"/>
      <c r="AJI46" s="12"/>
      <c r="AJJ46" s="12"/>
      <c r="AJK46" s="12"/>
      <c r="AJL46" s="12"/>
      <c r="AJM46" s="12"/>
      <c r="AJN46" s="12"/>
      <c r="AJO46" s="12"/>
      <c r="AJP46" s="12"/>
      <c r="AJQ46" s="12"/>
      <c r="AJR46" s="12"/>
      <c r="AJS46" s="12"/>
      <c r="AJT46" s="12"/>
      <c r="AJU46" s="12"/>
      <c r="AJV46" s="12"/>
      <c r="AJW46" s="12"/>
      <c r="AJX46" s="12"/>
      <c r="AJY46" s="12"/>
      <c r="AJZ46" s="12"/>
      <c r="AKA46" s="12"/>
      <c r="AKB46" s="12"/>
      <c r="AKC46" s="12"/>
      <c r="AKD46" s="12"/>
      <c r="AKE46" s="12"/>
      <c r="AKF46" s="12"/>
      <c r="AKG46" s="12"/>
      <c r="AKH46" s="12"/>
      <c r="AKI46" s="12"/>
      <c r="AKJ46" s="12"/>
      <c r="AKK46" s="12"/>
      <c r="AKL46" s="12"/>
      <c r="AKM46" s="12"/>
      <c r="AKN46" s="12"/>
      <c r="AKO46" s="12"/>
      <c r="AKP46" s="12"/>
      <c r="AKQ46" s="12"/>
      <c r="AKR46" s="12"/>
      <c r="AKS46" s="12"/>
      <c r="AKT46" s="12"/>
      <c r="AKU46" s="12"/>
      <c r="AKV46" s="12"/>
      <c r="AKW46" s="12"/>
      <c r="AKX46" s="12"/>
      <c r="AKY46" s="12"/>
      <c r="AKZ46" s="12"/>
      <c r="ALA46" s="12"/>
      <c r="ALB46" s="12"/>
      <c r="ALC46" s="12"/>
      <c r="ALD46" s="12"/>
      <c r="ALE46" s="12"/>
      <c r="ALF46" s="12"/>
      <c r="ALG46" s="12"/>
      <c r="ALH46" s="12"/>
      <c r="ALI46" s="12"/>
      <c r="ALJ46" s="12"/>
      <c r="ALK46" s="12"/>
      <c r="ALL46" s="12"/>
      <c r="ALM46" s="12"/>
      <c r="ALN46" s="12"/>
      <c r="ALO46" s="12"/>
      <c r="ALP46" s="12"/>
      <c r="ALQ46" s="12"/>
      <c r="ALR46" s="12"/>
      <c r="ALS46" s="12"/>
      <c r="ALT46" s="12"/>
      <c r="ALU46" s="12"/>
      <c r="ALV46" s="12"/>
      <c r="ALW46" s="12"/>
      <c r="ALX46" s="12"/>
      <c r="ALY46" s="12"/>
      <c r="ALZ46" s="12"/>
      <c r="AMA46" s="12"/>
      <c r="AMB46" s="12"/>
      <c r="AMC46" s="12"/>
      <c r="AMD46" s="12"/>
      <c r="AME46" s="12"/>
      <c r="AMF46" s="12"/>
      <c r="AMG46" s="12"/>
      <c r="AMH46" s="12"/>
      <c r="AMI46" s="12"/>
      <c r="AMJ46" s="12"/>
      <c r="AMK46" s="12"/>
      <c r="AML46" s="12"/>
      <c r="AMM46" s="12"/>
      <c r="AMN46" s="12"/>
      <c r="AMO46" s="12"/>
      <c r="AMP46" s="12"/>
      <c r="AMQ46" s="12"/>
      <c r="AMR46" s="12"/>
      <c r="AMS46" s="12"/>
      <c r="AMT46" s="12"/>
      <c r="AMU46" s="12"/>
      <c r="AMV46" s="12"/>
      <c r="AMW46" s="12"/>
      <c r="AMX46" s="12"/>
      <c r="AMY46" s="12"/>
      <c r="AMZ46" s="12"/>
      <c r="ANA46" s="12"/>
      <c r="ANB46" s="12"/>
      <c r="ANC46" s="12"/>
      <c r="AND46" s="12"/>
      <c r="ANE46" s="12"/>
      <c r="ANF46" s="12"/>
      <c r="ANG46" s="12"/>
      <c r="ANH46" s="12"/>
      <c r="ANI46" s="12"/>
      <c r="ANJ46" s="12"/>
      <c r="ANK46" s="12"/>
      <c r="ANL46" s="12"/>
      <c r="ANM46" s="12"/>
      <c r="ANN46" s="12"/>
      <c r="ANO46" s="12"/>
      <c r="ANP46" s="12"/>
      <c r="ANQ46" s="12"/>
      <c r="ANR46" s="12"/>
      <c r="ANS46" s="12"/>
      <c r="ANT46" s="12"/>
      <c r="ANU46" s="12"/>
      <c r="ANV46" s="12"/>
      <c r="ANW46" s="12"/>
      <c r="ANX46" s="12"/>
      <c r="ANY46" s="12"/>
      <c r="ANZ46" s="12"/>
      <c r="AOA46" s="12"/>
      <c r="AOB46" s="12"/>
      <c r="AOC46" s="12"/>
      <c r="AOD46" s="12"/>
      <c r="AOE46" s="12"/>
      <c r="AOF46" s="12"/>
      <c r="AOG46" s="12"/>
      <c r="AOH46" s="12"/>
      <c r="AOI46" s="12"/>
      <c r="AOJ46" s="12"/>
      <c r="AOK46" s="12"/>
      <c r="AOL46" s="12"/>
      <c r="AOM46" s="12"/>
      <c r="AON46" s="12"/>
      <c r="AOO46" s="12"/>
      <c r="AOP46" s="12"/>
      <c r="AOQ46" s="12"/>
      <c r="AOR46" s="12"/>
      <c r="AOS46" s="12"/>
      <c r="AOT46" s="12"/>
      <c r="AOU46" s="12"/>
      <c r="AOV46" s="12"/>
      <c r="AOW46" s="12"/>
      <c r="AOX46" s="12"/>
      <c r="AOY46" s="12"/>
      <c r="AOZ46" s="12"/>
      <c r="APA46" s="12"/>
      <c r="APB46" s="12"/>
      <c r="APC46" s="12"/>
      <c r="APD46" s="12"/>
      <c r="APE46" s="12"/>
      <c r="APF46" s="12"/>
      <c r="APG46" s="12"/>
      <c r="APH46" s="12"/>
      <c r="API46" s="12"/>
      <c r="APJ46" s="12"/>
      <c r="APK46" s="12"/>
      <c r="APL46" s="12"/>
      <c r="APM46" s="12"/>
      <c r="APN46" s="12"/>
      <c r="APO46" s="12"/>
      <c r="APP46" s="12"/>
      <c r="APQ46" s="12"/>
      <c r="APR46" s="12"/>
      <c r="APS46" s="12"/>
      <c r="APT46" s="12"/>
      <c r="APU46" s="12"/>
      <c r="APV46" s="12"/>
      <c r="APW46" s="12"/>
      <c r="APX46" s="12"/>
      <c r="APY46" s="12"/>
      <c r="APZ46" s="12"/>
      <c r="AQA46" s="12"/>
      <c r="AQB46" s="12"/>
      <c r="AQC46" s="12"/>
      <c r="AQD46" s="12"/>
      <c r="AQE46" s="12"/>
      <c r="AQF46" s="12"/>
      <c r="AQG46" s="12"/>
      <c r="AQH46" s="12"/>
      <c r="AQI46" s="12"/>
      <c r="AQJ46" s="12"/>
      <c r="AQK46" s="12"/>
      <c r="AQL46" s="12"/>
      <c r="AQM46" s="12"/>
      <c r="AQN46" s="12"/>
      <c r="AQO46" s="12"/>
      <c r="AQP46" s="12"/>
      <c r="AQQ46" s="12"/>
      <c r="AQR46" s="12"/>
      <c r="AQS46" s="12"/>
      <c r="AQT46" s="12"/>
      <c r="AQU46" s="12"/>
      <c r="AQV46" s="12"/>
      <c r="AQW46" s="12"/>
      <c r="AQX46" s="12"/>
      <c r="AQY46" s="12"/>
      <c r="AQZ46" s="12"/>
      <c r="ARA46" s="12"/>
      <c r="ARB46" s="12"/>
      <c r="ARC46" s="12"/>
      <c r="ARD46" s="12"/>
      <c r="ARE46" s="12"/>
      <c r="ARF46" s="12"/>
      <c r="ARG46" s="12"/>
      <c r="ARH46" s="12"/>
      <c r="ARI46" s="12"/>
      <c r="ARJ46" s="12"/>
      <c r="ARK46" s="12"/>
      <c r="ARL46" s="12"/>
      <c r="ARM46" s="12"/>
      <c r="ARN46" s="12"/>
      <c r="ARO46" s="12"/>
      <c r="ARP46" s="12"/>
      <c r="ARQ46" s="12"/>
      <c r="ARR46" s="12"/>
      <c r="ARS46" s="12"/>
      <c r="ART46" s="12"/>
      <c r="ARU46" s="12"/>
      <c r="ARV46" s="12"/>
      <c r="ARW46" s="12"/>
      <c r="ARX46" s="12"/>
      <c r="ARY46" s="12"/>
      <c r="ARZ46" s="12"/>
      <c r="ASA46" s="12"/>
      <c r="ASB46" s="12"/>
      <c r="ASC46" s="12"/>
      <c r="ASD46" s="12"/>
      <c r="ASE46" s="12"/>
      <c r="ASF46" s="12"/>
      <c r="ASG46" s="12"/>
      <c r="ASH46" s="12"/>
      <c r="ASI46" s="12"/>
      <c r="ASJ46" s="12"/>
      <c r="ASK46" s="12"/>
      <c r="ASL46" s="12"/>
      <c r="ASM46" s="12"/>
      <c r="ASN46" s="12"/>
      <c r="ASO46" s="12"/>
      <c r="ASP46" s="12"/>
      <c r="ASQ46" s="12"/>
      <c r="ASR46" s="12"/>
      <c r="ASS46" s="12"/>
      <c r="AST46" s="12"/>
      <c r="ASU46" s="12"/>
      <c r="ASV46" s="12"/>
      <c r="ASW46" s="12"/>
      <c r="ASX46" s="12"/>
      <c r="ASY46" s="12"/>
      <c r="ASZ46" s="12"/>
      <c r="ATA46" s="12"/>
      <c r="ATB46" s="12"/>
      <c r="ATC46" s="12"/>
      <c r="ATD46" s="12"/>
      <c r="ATE46" s="12"/>
      <c r="ATF46" s="12"/>
      <c r="ATG46" s="12"/>
      <c r="ATH46" s="12"/>
      <c r="ATI46" s="12"/>
      <c r="ATJ46" s="12"/>
      <c r="ATK46" s="12"/>
      <c r="ATL46" s="12"/>
      <c r="ATM46" s="12"/>
      <c r="ATN46" s="12"/>
      <c r="ATO46" s="12"/>
      <c r="ATP46" s="12"/>
      <c r="ATQ46" s="12"/>
      <c r="ATR46" s="12"/>
      <c r="ATS46" s="12"/>
      <c r="ATT46" s="12"/>
      <c r="ATU46" s="12"/>
      <c r="ATV46" s="12"/>
      <c r="ATW46" s="12"/>
      <c r="ATX46" s="12"/>
      <c r="ATY46" s="12"/>
      <c r="ATZ46" s="12"/>
      <c r="AUA46" s="12"/>
      <c r="AUB46" s="12"/>
      <c r="AUC46" s="12"/>
      <c r="AUD46" s="12"/>
      <c r="AUE46" s="12"/>
      <c r="AUF46" s="12"/>
      <c r="AUG46" s="12"/>
      <c r="AUH46" s="12"/>
      <c r="AUI46" s="12"/>
      <c r="AUJ46" s="12"/>
      <c r="AUK46" s="12"/>
      <c r="AUL46" s="12"/>
      <c r="AUM46" s="12"/>
      <c r="AUN46" s="12"/>
      <c r="AUO46" s="12"/>
      <c r="AUP46" s="12"/>
      <c r="AUQ46" s="12"/>
      <c r="AUR46" s="12"/>
      <c r="AUS46" s="12"/>
      <c r="AUT46" s="12"/>
      <c r="AUU46" s="12"/>
      <c r="AUV46" s="12"/>
      <c r="AUW46" s="12"/>
      <c r="AUX46" s="12"/>
      <c r="AUY46" s="12"/>
      <c r="AUZ46" s="12"/>
      <c r="AVA46" s="12"/>
      <c r="AVB46" s="12"/>
      <c r="AVC46" s="12"/>
      <c r="AVD46" s="12"/>
      <c r="AVE46" s="12"/>
      <c r="AVF46" s="12"/>
      <c r="AVG46" s="12"/>
      <c r="AVH46" s="12"/>
      <c r="AVI46" s="12"/>
      <c r="AVJ46" s="12"/>
      <c r="AVK46" s="12"/>
      <c r="AVL46" s="12"/>
      <c r="AVM46" s="12"/>
      <c r="AVN46" s="12"/>
      <c r="AVO46" s="12"/>
      <c r="AVP46" s="12"/>
      <c r="AVQ46" s="12"/>
      <c r="AVR46" s="12"/>
      <c r="AVS46" s="12"/>
      <c r="AVT46" s="12"/>
      <c r="AVU46" s="12"/>
      <c r="AVV46" s="12"/>
      <c r="AVW46" s="12"/>
      <c r="AVX46" s="12"/>
      <c r="AVY46" s="12"/>
      <c r="AVZ46" s="12"/>
      <c r="AWA46" s="12"/>
      <c r="AWB46" s="12"/>
      <c r="AWC46" s="12"/>
      <c r="AWD46" s="12"/>
      <c r="AWE46" s="12"/>
      <c r="AWF46" s="12"/>
      <c r="AWG46" s="12"/>
      <c r="AWH46" s="12"/>
      <c r="AWI46" s="12"/>
      <c r="AWJ46" s="12"/>
      <c r="AWK46" s="12"/>
      <c r="AWL46" s="12"/>
      <c r="AWM46" s="12"/>
      <c r="AWN46" s="12"/>
      <c r="AWO46" s="12"/>
      <c r="AWP46" s="12"/>
      <c r="AWQ46" s="12"/>
      <c r="AWR46" s="12"/>
      <c r="AWS46" s="12"/>
      <c r="AWT46" s="12"/>
      <c r="AWU46" s="12"/>
      <c r="AWV46" s="12"/>
      <c r="AWW46" s="12"/>
      <c r="AWX46" s="12"/>
      <c r="AWY46" s="12"/>
      <c r="AWZ46" s="12"/>
      <c r="AXA46" s="12"/>
      <c r="AXB46" s="12"/>
      <c r="AXC46" s="12"/>
      <c r="AXD46" s="12"/>
      <c r="AXE46" s="12"/>
      <c r="AXF46" s="12"/>
      <c r="AXG46" s="12"/>
      <c r="AXH46" s="12"/>
      <c r="AXI46" s="12"/>
      <c r="AXJ46" s="12"/>
      <c r="AXK46" s="12"/>
      <c r="AXL46" s="12"/>
      <c r="AXM46" s="12"/>
      <c r="AXN46" s="12"/>
      <c r="AXO46" s="12"/>
      <c r="AXP46" s="12"/>
      <c r="AXQ46" s="12"/>
      <c r="AXR46" s="12"/>
      <c r="AXS46" s="12"/>
      <c r="AXT46" s="12"/>
      <c r="AXU46" s="12"/>
      <c r="AXV46" s="12"/>
      <c r="AXW46" s="12"/>
      <c r="AXX46" s="12"/>
      <c r="AXY46" s="12"/>
      <c r="AXZ46" s="12"/>
      <c r="AYA46" s="12"/>
      <c r="AYB46" s="12"/>
      <c r="AYC46" s="12"/>
      <c r="AYD46" s="12"/>
      <c r="AYE46" s="12"/>
      <c r="AYF46" s="12"/>
      <c r="AYG46" s="12"/>
      <c r="AYH46" s="12"/>
      <c r="AYI46" s="12"/>
      <c r="AYJ46" s="12"/>
      <c r="AYK46" s="12"/>
      <c r="AYL46" s="12"/>
      <c r="AYM46" s="12"/>
      <c r="AYN46" s="12"/>
      <c r="AYO46" s="12"/>
      <c r="AYP46" s="12"/>
      <c r="AYQ46" s="12"/>
      <c r="AYR46" s="12"/>
      <c r="AYS46" s="12"/>
      <c r="AYT46" s="12"/>
      <c r="AYU46" s="12"/>
      <c r="AYV46" s="12"/>
      <c r="AYW46" s="12"/>
      <c r="AYX46" s="12"/>
      <c r="AYY46" s="12"/>
      <c r="AYZ46" s="12"/>
      <c r="AZA46" s="12"/>
      <c r="AZB46" s="12"/>
      <c r="AZC46" s="12"/>
      <c r="AZD46" s="12"/>
      <c r="AZE46" s="12"/>
      <c r="AZF46" s="12"/>
      <c r="AZG46" s="12"/>
      <c r="AZH46" s="12"/>
      <c r="AZI46" s="12"/>
      <c r="AZJ46" s="12"/>
      <c r="AZK46" s="12"/>
      <c r="AZL46" s="12"/>
      <c r="AZM46" s="12"/>
      <c r="AZN46" s="12"/>
      <c r="AZO46" s="12"/>
      <c r="AZP46" s="12"/>
      <c r="AZQ46" s="12"/>
      <c r="AZR46" s="12"/>
      <c r="AZS46" s="12"/>
      <c r="AZT46" s="12"/>
      <c r="AZU46" s="12"/>
      <c r="AZV46" s="12"/>
      <c r="AZW46" s="12"/>
      <c r="AZX46" s="12"/>
      <c r="AZY46" s="12"/>
      <c r="AZZ46" s="12"/>
      <c r="BAA46" s="12"/>
      <c r="BAB46" s="12"/>
      <c r="BAC46" s="12"/>
      <c r="BAD46" s="12"/>
      <c r="BAE46" s="12"/>
      <c r="BAF46" s="12"/>
      <c r="BAG46" s="12"/>
      <c r="BAH46" s="12"/>
      <c r="BAI46" s="12"/>
      <c r="BAJ46" s="12"/>
      <c r="BAK46" s="12"/>
      <c r="BAL46" s="12"/>
      <c r="BAM46" s="12"/>
      <c r="BAN46" s="12"/>
      <c r="BAO46" s="12"/>
      <c r="BAP46" s="12"/>
      <c r="BAQ46" s="12"/>
      <c r="BAR46" s="12"/>
      <c r="BAS46" s="12"/>
      <c r="BAT46" s="12"/>
      <c r="BAU46" s="12"/>
      <c r="BAV46" s="12"/>
      <c r="BAW46" s="12"/>
      <c r="BAX46" s="12"/>
      <c r="BAY46" s="12"/>
      <c r="BAZ46" s="12"/>
      <c r="BBA46" s="12"/>
      <c r="BBB46" s="12"/>
      <c r="BBC46" s="12"/>
      <c r="BBD46" s="12"/>
      <c r="BBE46" s="12"/>
      <c r="BBF46" s="12"/>
      <c r="BBG46" s="12"/>
      <c r="BBH46" s="12"/>
      <c r="BBI46" s="12"/>
      <c r="BBJ46" s="12"/>
      <c r="BBK46" s="12"/>
      <c r="BBL46" s="12"/>
      <c r="BBM46" s="12"/>
      <c r="BBN46" s="12"/>
      <c r="BBO46" s="12"/>
      <c r="BBP46" s="12"/>
      <c r="BBQ46" s="12"/>
      <c r="BBR46" s="12"/>
      <c r="BBS46" s="12"/>
      <c r="BBT46" s="12"/>
      <c r="BBU46" s="12"/>
      <c r="BBV46" s="12"/>
      <c r="BBW46" s="12"/>
      <c r="BBX46" s="12"/>
      <c r="BBY46" s="12"/>
      <c r="BBZ46" s="12"/>
      <c r="BCA46" s="12"/>
      <c r="BCB46" s="12"/>
      <c r="BCC46" s="12"/>
      <c r="BCD46" s="12"/>
      <c r="BCE46" s="12"/>
      <c r="BCF46" s="12"/>
      <c r="BCG46" s="12"/>
      <c r="BCH46" s="12"/>
      <c r="BCI46" s="12"/>
      <c r="BCJ46" s="12"/>
      <c r="BCK46" s="12"/>
      <c r="BCL46" s="12"/>
      <c r="BCM46" s="12"/>
      <c r="BCN46" s="12"/>
      <c r="BCO46" s="12"/>
      <c r="BCP46" s="12"/>
      <c r="BCQ46" s="12"/>
      <c r="BCR46" s="12"/>
      <c r="BCS46" s="12"/>
      <c r="BCT46" s="12"/>
      <c r="BCU46" s="12"/>
      <c r="BCV46" s="12"/>
      <c r="BCW46" s="12"/>
      <c r="BCX46" s="12"/>
      <c r="BCY46" s="12"/>
      <c r="BCZ46" s="12"/>
      <c r="BDA46" s="12"/>
      <c r="BDB46" s="12"/>
      <c r="BDC46" s="12"/>
      <c r="BDD46" s="12"/>
      <c r="BDE46" s="12"/>
      <c r="BDF46" s="12"/>
      <c r="BDG46" s="12"/>
      <c r="BDH46" s="12"/>
      <c r="BDI46" s="12"/>
      <c r="BDJ46" s="12"/>
      <c r="BDK46" s="12"/>
      <c r="BDL46" s="12"/>
      <c r="BDM46" s="12"/>
      <c r="BDN46" s="12"/>
      <c r="BDO46" s="12"/>
      <c r="BDP46" s="12"/>
      <c r="BDQ46" s="12"/>
      <c r="BDR46" s="12"/>
      <c r="BDS46" s="12"/>
      <c r="BDT46" s="12"/>
      <c r="BDU46" s="12"/>
      <c r="BDV46" s="12"/>
      <c r="BDW46" s="12"/>
      <c r="BDX46" s="12"/>
      <c r="BDY46" s="12"/>
      <c r="BDZ46" s="12"/>
      <c r="BEA46" s="12"/>
      <c r="BEB46" s="12"/>
      <c r="BEC46" s="12"/>
      <c r="BED46" s="12"/>
      <c r="BEE46" s="12"/>
      <c r="BEF46" s="12"/>
      <c r="BEG46" s="12"/>
      <c r="BEH46" s="12"/>
      <c r="BEI46" s="12"/>
      <c r="BEJ46" s="12"/>
      <c r="BEK46" s="12"/>
      <c r="BEL46" s="12"/>
      <c r="BEM46" s="12"/>
      <c r="BEN46" s="12"/>
      <c r="BEO46" s="12"/>
      <c r="BEP46" s="12"/>
      <c r="BEQ46" s="12"/>
      <c r="BER46" s="12"/>
      <c r="BES46" s="12"/>
      <c r="BET46" s="12"/>
      <c r="BEU46" s="12"/>
      <c r="BEV46" s="12"/>
      <c r="BEW46" s="12"/>
      <c r="BEX46" s="12"/>
      <c r="BEY46" s="12"/>
      <c r="BEZ46" s="12"/>
      <c r="BFA46" s="12"/>
      <c r="BFB46" s="12"/>
      <c r="BFC46" s="12"/>
      <c r="BFD46" s="12"/>
      <c r="BFE46" s="12"/>
      <c r="BFF46" s="12"/>
      <c r="BFG46" s="12"/>
      <c r="BFH46" s="12"/>
      <c r="BFI46" s="12"/>
      <c r="BFJ46" s="12"/>
      <c r="BFK46" s="12"/>
      <c r="BFL46" s="12"/>
      <c r="BFM46" s="12"/>
      <c r="BFN46" s="12"/>
      <c r="BFO46" s="12"/>
      <c r="BFP46" s="12"/>
      <c r="BFQ46" s="12"/>
      <c r="BFR46" s="12"/>
      <c r="BFS46" s="12"/>
      <c r="BFT46" s="12"/>
      <c r="BFU46" s="12"/>
      <c r="BFV46" s="12"/>
      <c r="BFW46" s="12"/>
      <c r="BFX46" s="12"/>
      <c r="BFY46" s="12"/>
      <c r="BFZ46" s="12"/>
      <c r="BGA46" s="12"/>
      <c r="BGB46" s="12"/>
      <c r="BGC46" s="12"/>
      <c r="BGD46" s="12"/>
      <c r="BGE46" s="12"/>
      <c r="BGF46" s="12"/>
      <c r="BGG46" s="12"/>
      <c r="BGH46" s="12"/>
      <c r="BGI46" s="12"/>
      <c r="BGJ46" s="12"/>
      <c r="BGK46" s="12"/>
      <c r="BGL46" s="12"/>
      <c r="BGM46" s="12"/>
      <c r="BGN46" s="12"/>
      <c r="BGO46" s="12"/>
      <c r="BGP46" s="12"/>
      <c r="BGQ46" s="12"/>
      <c r="BGR46" s="12"/>
      <c r="BGS46" s="12"/>
      <c r="BGT46" s="12"/>
      <c r="BGU46" s="12"/>
      <c r="BGV46" s="12"/>
      <c r="BGW46" s="12"/>
      <c r="BGX46" s="12"/>
      <c r="BGY46" s="12"/>
      <c r="BGZ46" s="12"/>
      <c r="BHA46" s="12"/>
      <c r="BHB46" s="12"/>
      <c r="BHC46" s="12"/>
      <c r="BHD46" s="12"/>
      <c r="BHE46" s="12"/>
      <c r="BHF46" s="12"/>
      <c r="BHG46" s="12"/>
      <c r="BHH46" s="12"/>
      <c r="BHI46" s="12"/>
      <c r="BHJ46" s="12"/>
      <c r="BHK46" s="12"/>
      <c r="BHL46" s="12"/>
      <c r="BHM46" s="12"/>
      <c r="BHN46" s="12"/>
      <c r="BHO46" s="12"/>
      <c r="BHP46" s="12"/>
      <c r="BHQ46" s="12"/>
      <c r="BHR46" s="12"/>
      <c r="BHS46" s="12"/>
      <c r="BHT46" s="12"/>
      <c r="BHU46" s="12"/>
      <c r="BHV46" s="12"/>
      <c r="BHW46" s="12"/>
      <c r="BHX46" s="12"/>
      <c r="BHY46" s="12"/>
      <c r="BHZ46" s="12"/>
      <c r="BIA46" s="12"/>
      <c r="BIB46" s="12"/>
      <c r="BIC46" s="12"/>
      <c r="BID46" s="12"/>
      <c r="BIE46" s="12"/>
      <c r="BIF46" s="12"/>
      <c r="BIG46" s="12"/>
      <c r="BIH46" s="12"/>
      <c r="BII46" s="12"/>
      <c r="BIJ46" s="12"/>
      <c r="BIK46" s="12"/>
      <c r="BIL46" s="12"/>
      <c r="BIM46" s="12"/>
      <c r="BIN46" s="12"/>
      <c r="BIO46" s="12"/>
      <c r="BIP46" s="12"/>
      <c r="BIQ46" s="12"/>
      <c r="BIR46" s="12"/>
      <c r="BIS46" s="12"/>
      <c r="BIT46" s="12"/>
      <c r="BIU46" s="12"/>
      <c r="BIV46" s="12"/>
      <c r="BIW46" s="12"/>
      <c r="BIX46" s="12"/>
      <c r="BIY46" s="12"/>
      <c r="BIZ46" s="12"/>
      <c r="BJA46" s="12"/>
      <c r="BJB46" s="12"/>
      <c r="BJC46" s="12"/>
      <c r="BJD46" s="12"/>
      <c r="BJE46" s="12"/>
      <c r="BJF46" s="12"/>
      <c r="BJG46" s="12"/>
      <c r="BJH46" s="12"/>
      <c r="BJI46" s="12"/>
      <c r="BJJ46" s="12"/>
      <c r="BJK46" s="12"/>
      <c r="BJL46" s="12"/>
      <c r="BJM46" s="12"/>
      <c r="BJN46" s="12"/>
      <c r="BJO46" s="12"/>
      <c r="BJP46" s="12"/>
      <c r="BJQ46" s="12"/>
      <c r="BJR46" s="12"/>
      <c r="BJS46" s="12"/>
      <c r="BJT46" s="12"/>
      <c r="BJU46" s="12"/>
      <c r="BJV46" s="12"/>
      <c r="BJW46" s="12"/>
      <c r="BJX46" s="12"/>
      <c r="BJY46" s="12"/>
      <c r="BJZ46" s="12"/>
      <c r="BKA46" s="12"/>
      <c r="BKB46" s="12"/>
      <c r="BKC46" s="12"/>
      <c r="BKD46" s="12"/>
      <c r="BKE46" s="12"/>
      <c r="BKF46" s="12"/>
      <c r="BKG46" s="12"/>
      <c r="BKH46" s="12"/>
      <c r="BKI46" s="12"/>
      <c r="BKJ46" s="12"/>
      <c r="BKK46" s="12"/>
      <c r="BKL46" s="12"/>
      <c r="BKM46" s="12"/>
      <c r="BKN46" s="12"/>
      <c r="BKO46" s="12"/>
      <c r="BKP46" s="12"/>
      <c r="BKQ46" s="12"/>
      <c r="BKR46" s="12"/>
      <c r="BKS46" s="12"/>
      <c r="BKT46" s="12"/>
      <c r="BKU46" s="12"/>
      <c r="BKV46" s="12"/>
      <c r="BKW46" s="12"/>
      <c r="BKX46" s="12"/>
      <c r="BKY46" s="12"/>
      <c r="BKZ46" s="12"/>
      <c r="BLA46" s="12"/>
      <c r="BLB46" s="12"/>
      <c r="BLC46" s="12"/>
      <c r="BLD46" s="12"/>
      <c r="BLE46" s="12"/>
      <c r="BLF46" s="12"/>
      <c r="BLG46" s="12"/>
      <c r="BLH46" s="12"/>
      <c r="BLI46" s="12"/>
      <c r="BLJ46" s="12"/>
      <c r="BLK46" s="12"/>
      <c r="BLL46" s="12"/>
      <c r="BLM46" s="12"/>
      <c r="BLN46" s="12"/>
      <c r="BLO46" s="12"/>
      <c r="BLP46" s="12"/>
      <c r="BLQ46" s="12"/>
      <c r="BLR46" s="12"/>
      <c r="BLS46" s="12"/>
      <c r="BLT46" s="12"/>
      <c r="BLU46" s="12"/>
      <c r="BLV46" s="12"/>
      <c r="BLW46" s="12"/>
      <c r="BLX46" s="12"/>
      <c r="BLY46" s="12"/>
      <c r="BLZ46" s="12"/>
      <c r="BMA46" s="12"/>
      <c r="BMB46" s="12"/>
      <c r="BMC46" s="12"/>
      <c r="BMD46" s="12"/>
      <c r="BME46" s="12"/>
      <c r="BMF46" s="12"/>
      <c r="BMG46" s="12"/>
      <c r="BMH46" s="12"/>
      <c r="BMI46" s="12"/>
      <c r="BMJ46" s="12"/>
      <c r="BMK46" s="12"/>
      <c r="BML46" s="12"/>
      <c r="BMM46" s="12"/>
      <c r="BMN46" s="12"/>
      <c r="BMO46" s="12"/>
      <c r="BMP46" s="12"/>
      <c r="BMQ46" s="12"/>
      <c r="BMR46" s="12"/>
      <c r="BMS46" s="12"/>
      <c r="BMT46" s="12"/>
      <c r="BMU46" s="12"/>
      <c r="BMV46" s="12"/>
      <c r="BMW46" s="12"/>
      <c r="BMX46" s="12"/>
      <c r="BMY46" s="12"/>
      <c r="BMZ46" s="12"/>
      <c r="BNA46" s="12"/>
      <c r="BNB46" s="12"/>
      <c r="BNC46" s="12"/>
      <c r="BND46" s="12"/>
      <c r="BNE46" s="12"/>
      <c r="BNF46" s="12"/>
      <c r="BNG46" s="12"/>
      <c r="BNH46" s="12"/>
      <c r="BNI46" s="12"/>
      <c r="BNJ46" s="12"/>
      <c r="BNK46" s="12"/>
      <c r="BNL46" s="12"/>
      <c r="BNM46" s="12"/>
      <c r="BNN46" s="12"/>
      <c r="BNO46" s="12"/>
      <c r="BNP46" s="12"/>
      <c r="BNQ46" s="12"/>
      <c r="BNR46" s="12"/>
      <c r="BNS46" s="12"/>
      <c r="BNT46" s="12"/>
      <c r="BNU46" s="12"/>
      <c r="BNV46" s="12"/>
      <c r="BNW46" s="12"/>
      <c r="BNX46" s="12"/>
      <c r="BNY46" s="12"/>
      <c r="BNZ46" s="12"/>
      <c r="BOA46" s="12"/>
      <c r="BOB46" s="12"/>
      <c r="BOC46" s="12"/>
      <c r="BOD46" s="12"/>
      <c r="BOE46" s="12"/>
      <c r="BOF46" s="12"/>
      <c r="BOG46" s="12"/>
      <c r="BOH46" s="12"/>
      <c r="BOI46" s="12"/>
      <c r="BOJ46" s="12"/>
      <c r="BOK46" s="12"/>
      <c r="BOL46" s="12"/>
      <c r="BOM46" s="12"/>
      <c r="BON46" s="12"/>
      <c r="BOO46" s="12"/>
      <c r="BOP46" s="12"/>
      <c r="BOQ46" s="12"/>
      <c r="BOR46" s="12"/>
      <c r="BOS46" s="12"/>
      <c r="BOT46" s="12"/>
      <c r="BOU46" s="12"/>
      <c r="BOV46" s="12"/>
      <c r="BOW46" s="12"/>
      <c r="BOX46" s="12"/>
      <c r="BOY46" s="12"/>
      <c r="BOZ46" s="12"/>
      <c r="BPA46" s="12"/>
      <c r="BPB46" s="12"/>
      <c r="BPC46" s="12"/>
      <c r="BPD46" s="12"/>
      <c r="BPE46" s="12"/>
      <c r="BPF46" s="12"/>
      <c r="BPG46" s="12"/>
      <c r="BPH46" s="12"/>
      <c r="BPI46" s="12"/>
      <c r="BPJ46" s="12"/>
      <c r="BPK46" s="12"/>
      <c r="BPL46" s="12"/>
      <c r="BPM46" s="12"/>
      <c r="BPN46" s="12"/>
      <c r="BPO46" s="12"/>
      <c r="BPP46" s="12"/>
      <c r="BPQ46" s="12"/>
      <c r="BPR46" s="12"/>
      <c r="BPS46" s="12"/>
      <c r="BPT46" s="12"/>
      <c r="BPU46" s="12"/>
      <c r="BPV46" s="12"/>
      <c r="BPW46" s="12"/>
      <c r="BPX46" s="12"/>
      <c r="BPY46" s="12"/>
      <c r="BPZ46" s="12"/>
      <c r="BQA46" s="12"/>
      <c r="BQB46" s="12"/>
      <c r="BQC46" s="12"/>
      <c r="BQD46" s="12"/>
      <c r="BQE46" s="12"/>
      <c r="BQF46" s="12"/>
      <c r="BQG46" s="12"/>
      <c r="BQH46" s="12"/>
      <c r="BQI46" s="12"/>
      <c r="BQJ46" s="12"/>
      <c r="BQK46" s="12"/>
      <c r="BQL46" s="12"/>
      <c r="BQM46" s="12"/>
      <c r="BQN46" s="12"/>
      <c r="BQO46" s="12"/>
      <c r="BQP46" s="12"/>
      <c r="BQQ46" s="12"/>
      <c r="BQR46" s="12"/>
      <c r="BQS46" s="12"/>
      <c r="BQT46" s="12"/>
      <c r="BQU46" s="12"/>
      <c r="BQV46" s="12"/>
      <c r="BQW46" s="12"/>
      <c r="BQX46" s="12"/>
      <c r="BQY46" s="12"/>
      <c r="BQZ46" s="12"/>
      <c r="BRA46" s="12"/>
      <c r="BRB46" s="12"/>
      <c r="BRC46" s="12"/>
      <c r="BRD46" s="12"/>
      <c r="BRE46" s="12"/>
      <c r="BRF46" s="12"/>
      <c r="BRG46" s="12"/>
      <c r="BRH46" s="12"/>
      <c r="BRI46" s="12"/>
      <c r="BRJ46" s="12"/>
      <c r="BRK46" s="12"/>
      <c r="BRL46" s="12"/>
      <c r="BRM46" s="12"/>
      <c r="BRN46" s="12"/>
      <c r="BRO46" s="12"/>
      <c r="BRP46" s="12"/>
      <c r="BRQ46" s="12"/>
      <c r="BRR46" s="12"/>
      <c r="BRS46" s="12"/>
      <c r="BRT46" s="12"/>
      <c r="BRU46" s="12"/>
      <c r="BRV46" s="12"/>
      <c r="BRW46" s="12"/>
      <c r="BRX46" s="12"/>
      <c r="BRY46" s="12"/>
      <c r="BRZ46" s="12"/>
      <c r="BSA46" s="12"/>
      <c r="BSB46" s="12"/>
      <c r="BSC46" s="12"/>
      <c r="BSD46" s="12"/>
      <c r="BSE46" s="12"/>
      <c r="BSF46" s="12"/>
      <c r="BSG46" s="12"/>
      <c r="BSH46" s="12"/>
      <c r="BSI46" s="12"/>
      <c r="BSJ46" s="12"/>
      <c r="BSK46" s="12"/>
      <c r="BSL46" s="12"/>
      <c r="BSM46" s="12"/>
      <c r="BSN46" s="12"/>
      <c r="BSO46" s="12"/>
      <c r="BSP46" s="12"/>
      <c r="BSQ46" s="12"/>
      <c r="BSR46" s="12"/>
      <c r="BSS46" s="12"/>
      <c r="BST46" s="12"/>
      <c r="BSU46" s="12"/>
      <c r="BSV46" s="12"/>
      <c r="BSW46" s="12"/>
      <c r="BSX46" s="12"/>
      <c r="BSY46" s="12"/>
      <c r="BSZ46" s="12"/>
      <c r="BTA46" s="12"/>
      <c r="BTB46" s="12"/>
      <c r="BTC46" s="12"/>
      <c r="BTD46" s="12"/>
      <c r="BTE46" s="12"/>
      <c r="BTF46" s="12"/>
      <c r="BTG46" s="12"/>
      <c r="BTH46" s="12"/>
      <c r="BTI46" s="12"/>
      <c r="BTJ46" s="12"/>
      <c r="BTK46" s="12"/>
      <c r="BTL46" s="12"/>
      <c r="BTM46" s="12"/>
      <c r="BTN46" s="12"/>
      <c r="BTO46" s="12"/>
      <c r="BTP46" s="12"/>
      <c r="BTQ46" s="12"/>
      <c r="BTR46" s="12"/>
      <c r="BTS46" s="12"/>
      <c r="BTT46" s="12"/>
      <c r="BTU46" s="12"/>
      <c r="BTV46" s="12"/>
      <c r="BTW46" s="12"/>
      <c r="BTX46" s="12"/>
      <c r="BTY46" s="12"/>
      <c r="BTZ46" s="12"/>
      <c r="BUA46" s="12"/>
      <c r="BUB46" s="12"/>
      <c r="BUC46" s="12"/>
      <c r="BUD46" s="12"/>
      <c r="BUE46" s="12"/>
      <c r="BUF46" s="12"/>
      <c r="BUG46" s="12"/>
      <c r="BUH46" s="12"/>
      <c r="BUI46" s="12"/>
      <c r="BUJ46" s="12"/>
      <c r="BUK46" s="12"/>
      <c r="BUL46" s="12"/>
      <c r="BUM46" s="12"/>
      <c r="BUN46" s="12"/>
      <c r="BUO46" s="12"/>
      <c r="BUP46" s="12"/>
      <c r="BUQ46" s="12"/>
      <c r="BUR46" s="12"/>
      <c r="BUS46" s="12"/>
      <c r="BUT46" s="12"/>
      <c r="BUU46" s="12"/>
      <c r="BUV46" s="12"/>
      <c r="BUW46" s="12"/>
      <c r="BUX46" s="12"/>
      <c r="BUY46" s="12"/>
      <c r="BUZ46" s="12"/>
      <c r="BVA46" s="12"/>
      <c r="BVB46" s="12"/>
      <c r="BVC46" s="12"/>
      <c r="BVD46" s="12"/>
      <c r="BVE46" s="12"/>
      <c r="BVF46" s="12"/>
      <c r="BVG46" s="12"/>
      <c r="BVH46" s="12"/>
      <c r="BVI46" s="12"/>
      <c r="BVJ46" s="12"/>
      <c r="BVK46" s="12"/>
      <c r="BVL46" s="12"/>
      <c r="BVM46" s="12"/>
      <c r="BVN46" s="12"/>
      <c r="BVO46" s="12"/>
      <c r="BVP46" s="12"/>
      <c r="BVQ46" s="12"/>
      <c r="BVR46" s="12"/>
      <c r="BVS46" s="12"/>
      <c r="BVT46" s="12"/>
      <c r="BVU46" s="12"/>
      <c r="BVV46" s="12"/>
      <c r="BVW46" s="12"/>
      <c r="BVX46" s="12"/>
      <c r="BVY46" s="12"/>
      <c r="BVZ46" s="12"/>
      <c r="BWA46" s="12"/>
      <c r="BWB46" s="12"/>
      <c r="BWC46" s="12"/>
      <c r="BWD46" s="12"/>
      <c r="BWE46" s="12"/>
      <c r="BWF46" s="12"/>
      <c r="BWG46" s="12"/>
      <c r="BWH46" s="12"/>
      <c r="BWI46" s="12"/>
      <c r="BWJ46" s="12"/>
      <c r="BWK46" s="12"/>
      <c r="BWL46" s="12"/>
      <c r="BWM46" s="12"/>
      <c r="BWN46" s="12"/>
      <c r="BWO46" s="12"/>
      <c r="BWP46" s="12"/>
      <c r="BWQ46" s="12"/>
      <c r="BWR46" s="12"/>
      <c r="BWS46" s="12"/>
      <c r="BWT46" s="12"/>
      <c r="BWU46" s="12"/>
      <c r="BWV46" s="12"/>
      <c r="BWW46" s="12"/>
      <c r="BWX46" s="12"/>
      <c r="BWY46" s="12"/>
      <c r="BWZ46" s="12"/>
      <c r="BXA46" s="12"/>
      <c r="BXB46" s="12"/>
      <c r="BXC46" s="12"/>
      <c r="BXD46" s="12"/>
      <c r="BXE46" s="12"/>
      <c r="BXF46" s="12"/>
      <c r="BXG46" s="12"/>
      <c r="BXH46" s="12"/>
      <c r="BXI46" s="12"/>
      <c r="BXJ46" s="12"/>
      <c r="BXK46" s="12"/>
      <c r="BXL46" s="12"/>
      <c r="BXM46" s="12"/>
      <c r="BXN46" s="12"/>
      <c r="BXO46" s="12"/>
      <c r="BXP46" s="12"/>
      <c r="BXQ46" s="12"/>
      <c r="BXR46" s="12"/>
      <c r="BXS46" s="12"/>
      <c r="BXT46" s="12"/>
      <c r="BXU46" s="12"/>
      <c r="BXV46" s="12"/>
      <c r="BXW46" s="12"/>
      <c r="BXX46" s="12"/>
      <c r="BXY46" s="12"/>
      <c r="BXZ46" s="12"/>
      <c r="BYA46" s="12"/>
      <c r="BYB46" s="12"/>
      <c r="BYC46" s="12"/>
      <c r="BYD46" s="12"/>
      <c r="BYE46" s="12"/>
      <c r="BYF46" s="12"/>
      <c r="BYG46" s="12"/>
      <c r="BYH46" s="12"/>
      <c r="BYI46" s="12"/>
      <c r="BYJ46" s="12"/>
      <c r="BYK46" s="12"/>
      <c r="BYL46" s="12"/>
      <c r="BYM46" s="12"/>
      <c r="BYN46" s="12"/>
      <c r="BYO46" s="12"/>
      <c r="BYP46" s="12"/>
      <c r="BYQ46" s="12"/>
      <c r="BYR46" s="12"/>
      <c r="BYS46" s="12"/>
      <c r="BYT46" s="12"/>
      <c r="BYU46" s="12"/>
      <c r="BYV46" s="12"/>
      <c r="BYW46" s="12"/>
      <c r="BYX46" s="12"/>
      <c r="BYY46" s="12"/>
      <c r="BYZ46" s="12"/>
      <c r="BZA46" s="12"/>
      <c r="BZB46" s="12"/>
      <c r="BZC46" s="12"/>
      <c r="BZD46" s="12"/>
      <c r="BZE46" s="12"/>
      <c r="BZF46" s="12"/>
      <c r="BZG46" s="12"/>
      <c r="BZH46" s="12"/>
      <c r="BZI46" s="12"/>
      <c r="BZJ46" s="12"/>
      <c r="BZK46" s="12"/>
      <c r="BZL46" s="12"/>
      <c r="BZM46" s="12"/>
      <c r="BZN46" s="12"/>
      <c r="BZO46" s="12"/>
      <c r="BZP46" s="12"/>
      <c r="BZQ46" s="12"/>
      <c r="BZR46" s="12"/>
      <c r="BZS46" s="12"/>
      <c r="BZT46" s="12"/>
      <c r="BZU46" s="12"/>
      <c r="BZV46" s="12"/>
      <c r="BZW46" s="12"/>
      <c r="BZX46" s="12"/>
      <c r="BZY46" s="12"/>
      <c r="BZZ46" s="12"/>
      <c r="CAA46" s="12"/>
      <c r="CAB46" s="12"/>
      <c r="CAC46" s="12"/>
      <c r="CAD46" s="12"/>
      <c r="CAE46" s="12"/>
      <c r="CAF46" s="12"/>
      <c r="CAG46" s="12"/>
      <c r="CAH46" s="12"/>
      <c r="CAI46" s="12"/>
      <c r="CAJ46" s="12"/>
      <c r="CAK46" s="12"/>
      <c r="CAL46" s="12"/>
      <c r="CAM46" s="12"/>
      <c r="CAN46" s="12"/>
      <c r="CAO46" s="12"/>
      <c r="CAP46" s="12"/>
      <c r="CAQ46" s="12"/>
      <c r="CAR46" s="12"/>
      <c r="CAS46" s="12"/>
      <c r="CAT46" s="12"/>
      <c r="CAU46" s="12"/>
      <c r="CAV46" s="12"/>
      <c r="CAW46" s="12"/>
      <c r="CAX46" s="12"/>
      <c r="CAY46" s="12"/>
      <c r="CAZ46" s="12"/>
      <c r="CBA46" s="12"/>
      <c r="CBB46" s="12"/>
      <c r="CBC46" s="12"/>
      <c r="CBD46" s="12"/>
      <c r="CBE46" s="12"/>
      <c r="CBF46" s="12"/>
      <c r="CBG46" s="12"/>
      <c r="CBH46" s="12"/>
      <c r="CBI46" s="12"/>
      <c r="CBJ46" s="12"/>
      <c r="CBK46" s="12"/>
      <c r="CBL46" s="12"/>
      <c r="CBM46" s="12"/>
      <c r="CBN46" s="12"/>
      <c r="CBO46" s="12"/>
      <c r="CBP46" s="12"/>
      <c r="CBQ46" s="12"/>
      <c r="CBR46" s="12"/>
      <c r="CBS46" s="12"/>
      <c r="CBT46" s="12"/>
      <c r="CBU46" s="12"/>
      <c r="CBV46" s="12"/>
      <c r="CBW46" s="12"/>
      <c r="CBX46" s="12"/>
      <c r="CBY46" s="12"/>
      <c r="CBZ46" s="12"/>
      <c r="CCA46" s="12"/>
      <c r="CCB46" s="12"/>
      <c r="CCC46" s="12"/>
      <c r="CCD46" s="12"/>
      <c r="CCE46" s="12"/>
      <c r="CCF46" s="12"/>
      <c r="CCG46" s="12"/>
      <c r="CCH46" s="12"/>
      <c r="CCI46" s="12"/>
      <c r="CCJ46" s="12"/>
      <c r="CCK46" s="12"/>
      <c r="CCL46" s="12"/>
      <c r="CCM46" s="12"/>
      <c r="CCN46" s="12"/>
      <c r="CCO46" s="12"/>
      <c r="CCP46" s="12"/>
      <c r="CCQ46" s="12"/>
      <c r="CCR46" s="12"/>
      <c r="CCS46" s="12"/>
      <c r="CCT46" s="12"/>
      <c r="CCU46" s="12"/>
      <c r="CCV46" s="12"/>
      <c r="CCW46" s="12"/>
      <c r="CCX46" s="12"/>
      <c r="CCY46" s="12"/>
      <c r="CCZ46" s="12"/>
      <c r="CDA46" s="12"/>
      <c r="CDB46" s="12"/>
      <c r="CDC46" s="12"/>
      <c r="CDD46" s="12"/>
      <c r="CDE46" s="12"/>
      <c r="CDF46" s="12"/>
      <c r="CDG46" s="12"/>
      <c r="CDH46" s="12"/>
      <c r="CDI46" s="12"/>
      <c r="CDJ46" s="12"/>
      <c r="CDK46" s="12"/>
      <c r="CDL46" s="12"/>
      <c r="CDM46" s="12"/>
      <c r="CDN46" s="12"/>
      <c r="CDO46" s="12"/>
      <c r="CDP46" s="12"/>
      <c r="CDQ46" s="12"/>
      <c r="CDR46" s="12"/>
      <c r="CDS46" s="12"/>
      <c r="CDT46" s="12"/>
      <c r="CDU46" s="12"/>
      <c r="CDV46" s="12"/>
      <c r="CDW46" s="12"/>
      <c r="CDX46" s="12"/>
      <c r="CDY46" s="12"/>
      <c r="CDZ46" s="12"/>
      <c r="CEA46" s="12"/>
      <c r="CEB46" s="12"/>
      <c r="CEC46" s="12"/>
      <c r="CED46" s="12"/>
      <c r="CEE46" s="12"/>
      <c r="CEF46" s="12"/>
      <c r="CEG46" s="12"/>
      <c r="CEH46" s="12"/>
      <c r="CEI46" s="12"/>
      <c r="CEJ46" s="12"/>
      <c r="CEK46" s="12"/>
      <c r="CEL46" s="12"/>
      <c r="CEM46" s="12"/>
      <c r="CEN46" s="12"/>
      <c r="CEO46" s="12"/>
      <c r="CEP46" s="12"/>
      <c r="CEQ46" s="12"/>
      <c r="CER46" s="12"/>
      <c r="CES46" s="12"/>
      <c r="CET46" s="12"/>
      <c r="CEU46" s="12"/>
      <c r="CEV46" s="12"/>
      <c r="CEW46" s="12"/>
      <c r="CEX46" s="12"/>
      <c r="CEY46" s="12"/>
      <c r="CEZ46" s="12"/>
      <c r="CFA46" s="12"/>
      <c r="CFB46" s="12"/>
      <c r="CFC46" s="12"/>
      <c r="CFD46" s="12"/>
      <c r="CFE46" s="12"/>
      <c r="CFF46" s="12"/>
      <c r="CFG46" s="12"/>
      <c r="CFH46" s="12"/>
      <c r="CFI46" s="12"/>
      <c r="CFJ46" s="12"/>
      <c r="CFK46" s="12"/>
      <c r="CFL46" s="12"/>
      <c r="CFM46" s="12"/>
      <c r="CFN46" s="12"/>
      <c r="CFO46" s="12"/>
      <c r="CFP46" s="12"/>
      <c r="CFQ46" s="12"/>
      <c r="CFR46" s="12"/>
      <c r="CFS46" s="12"/>
      <c r="CFT46" s="12"/>
      <c r="CFU46" s="12"/>
      <c r="CFV46" s="12"/>
      <c r="CFW46" s="12"/>
      <c r="CFX46" s="12"/>
      <c r="CFY46" s="12"/>
      <c r="CFZ46" s="12"/>
      <c r="CGA46" s="12"/>
      <c r="CGB46" s="12"/>
      <c r="CGC46" s="12"/>
      <c r="CGD46" s="12"/>
      <c r="CGE46" s="12"/>
      <c r="CGF46" s="12"/>
      <c r="CGG46" s="12"/>
      <c r="CGH46" s="12"/>
      <c r="CGI46" s="12"/>
      <c r="CGJ46" s="12"/>
      <c r="CGK46" s="12"/>
      <c r="CGL46" s="12"/>
      <c r="CGM46" s="12"/>
      <c r="CGN46" s="12"/>
      <c r="CGO46" s="12"/>
      <c r="CGP46" s="12"/>
      <c r="CGQ46" s="12"/>
      <c r="CGR46" s="12"/>
      <c r="CGS46" s="12"/>
      <c r="CGT46" s="12"/>
      <c r="CGU46" s="12"/>
      <c r="CGV46" s="12"/>
      <c r="CGW46" s="12"/>
      <c r="CGX46" s="12"/>
      <c r="CGY46" s="12"/>
      <c r="CGZ46" s="12"/>
      <c r="CHA46" s="12"/>
      <c r="CHB46" s="12"/>
      <c r="CHC46" s="12"/>
      <c r="CHD46" s="12"/>
      <c r="CHE46" s="12"/>
      <c r="CHF46" s="12"/>
      <c r="CHG46" s="12"/>
      <c r="CHH46" s="12"/>
      <c r="CHI46" s="12"/>
      <c r="CHJ46" s="12"/>
      <c r="CHK46" s="12"/>
      <c r="CHL46" s="12"/>
      <c r="CHM46" s="12"/>
      <c r="CHN46" s="12"/>
      <c r="CHO46" s="12"/>
      <c r="CHP46" s="12"/>
      <c r="CHQ46" s="12"/>
      <c r="CHR46" s="12"/>
      <c r="CHS46" s="12"/>
      <c r="CHT46" s="12"/>
      <c r="CHU46" s="12"/>
      <c r="CHV46" s="12"/>
      <c r="CHW46" s="12"/>
      <c r="CHX46" s="12"/>
      <c r="CHY46" s="12"/>
      <c r="CHZ46" s="12"/>
      <c r="CIA46" s="12"/>
      <c r="CIB46" s="12"/>
      <c r="CIC46" s="12"/>
      <c r="CID46" s="12"/>
      <c r="CIE46" s="12"/>
      <c r="CIF46" s="12"/>
      <c r="CIG46" s="12"/>
      <c r="CIH46" s="12"/>
      <c r="CII46" s="12"/>
      <c r="CIJ46" s="12"/>
      <c r="CIK46" s="12"/>
      <c r="CIL46" s="12"/>
      <c r="CIM46" s="12"/>
      <c r="CIN46" s="12"/>
      <c r="CIO46" s="12"/>
      <c r="CIP46" s="12"/>
      <c r="CIQ46" s="12"/>
      <c r="CIR46" s="12"/>
      <c r="CIS46" s="12"/>
      <c r="CIT46" s="12"/>
      <c r="CIU46" s="12"/>
      <c r="CIV46" s="12"/>
      <c r="CIW46" s="12"/>
      <c r="CIX46" s="12"/>
      <c r="CIY46" s="12"/>
      <c r="CIZ46" s="12"/>
      <c r="CJA46" s="12"/>
      <c r="CJB46" s="12"/>
      <c r="CJC46" s="12"/>
      <c r="CJD46" s="12"/>
      <c r="CJE46" s="12"/>
      <c r="CJF46" s="12"/>
      <c r="CJG46" s="12"/>
      <c r="CJH46" s="12"/>
      <c r="CJI46" s="12"/>
      <c r="CJJ46" s="12"/>
      <c r="CJK46" s="12"/>
      <c r="CJL46" s="12"/>
      <c r="CJM46" s="12"/>
      <c r="CJN46" s="12"/>
      <c r="CJO46" s="12"/>
      <c r="CJP46" s="12"/>
      <c r="CJQ46" s="12"/>
      <c r="CJR46" s="12"/>
      <c r="CJS46" s="12"/>
      <c r="CJT46" s="12"/>
      <c r="CJU46" s="12"/>
      <c r="CJV46" s="12"/>
      <c r="CJW46" s="12"/>
      <c r="CJX46" s="12"/>
      <c r="CJY46" s="12"/>
      <c r="CJZ46" s="12"/>
      <c r="CKA46" s="12"/>
      <c r="CKB46" s="12"/>
      <c r="CKC46" s="12"/>
      <c r="CKD46" s="12"/>
      <c r="CKE46" s="12"/>
      <c r="CKF46" s="12"/>
      <c r="CKG46" s="12"/>
      <c r="CKH46" s="12"/>
      <c r="CKI46" s="12"/>
      <c r="CKJ46" s="12"/>
      <c r="CKK46" s="12"/>
      <c r="CKL46" s="12"/>
      <c r="CKM46" s="12"/>
      <c r="CKN46" s="12"/>
      <c r="CKO46" s="12"/>
      <c r="CKP46" s="12"/>
      <c r="CKQ46" s="12"/>
      <c r="CKR46" s="12"/>
      <c r="CKS46" s="12"/>
      <c r="CKT46" s="12"/>
      <c r="CKU46" s="12"/>
      <c r="CKV46" s="12"/>
      <c r="CKW46" s="12"/>
      <c r="CKX46" s="12"/>
      <c r="CKY46" s="12"/>
      <c r="CKZ46" s="12"/>
      <c r="CLA46" s="12"/>
      <c r="CLB46" s="12"/>
      <c r="CLC46" s="12"/>
      <c r="CLD46" s="12"/>
      <c r="CLE46" s="12"/>
      <c r="CLF46" s="12"/>
      <c r="CLG46" s="12"/>
      <c r="CLH46" s="12"/>
      <c r="CLI46" s="12"/>
      <c r="CLJ46" s="12"/>
      <c r="CLK46" s="12"/>
      <c r="CLL46" s="12"/>
      <c r="CLM46" s="12"/>
      <c r="CLN46" s="12"/>
      <c r="CLO46" s="12"/>
      <c r="CLP46" s="12"/>
      <c r="CLQ46" s="12"/>
      <c r="CLR46" s="12"/>
      <c r="CLS46" s="12"/>
      <c r="CLT46" s="12"/>
      <c r="CLU46" s="12"/>
      <c r="CLV46" s="12"/>
      <c r="CLW46" s="12"/>
      <c r="CLX46" s="12"/>
      <c r="CLY46" s="12"/>
      <c r="CLZ46" s="12"/>
      <c r="CMA46" s="12"/>
      <c r="CMB46" s="12"/>
      <c r="CMC46" s="12"/>
      <c r="CMD46" s="12"/>
      <c r="CME46" s="12"/>
      <c r="CMF46" s="12"/>
      <c r="CMG46" s="12"/>
      <c r="CMH46" s="12"/>
      <c r="CMI46" s="12"/>
      <c r="CMJ46" s="12"/>
      <c r="CMK46" s="12"/>
      <c r="CML46" s="12"/>
      <c r="CMM46" s="12"/>
      <c r="CMN46" s="12"/>
      <c r="CMO46" s="12"/>
      <c r="CMP46" s="12"/>
      <c r="CMQ46" s="12"/>
      <c r="CMR46" s="12"/>
      <c r="CMS46" s="12"/>
      <c r="CMT46" s="12"/>
      <c r="CMU46" s="12"/>
      <c r="CMV46" s="12"/>
      <c r="CMW46" s="12"/>
      <c r="CMX46" s="12"/>
      <c r="CMY46" s="12"/>
      <c r="CMZ46" s="12"/>
      <c r="CNA46" s="12"/>
      <c r="CNB46" s="12"/>
      <c r="CNC46" s="12"/>
      <c r="CND46" s="12"/>
      <c r="CNE46" s="12"/>
      <c r="CNF46" s="12"/>
      <c r="CNG46" s="12"/>
      <c r="CNH46" s="12"/>
      <c r="CNI46" s="12"/>
      <c r="CNJ46" s="12"/>
      <c r="CNK46" s="12"/>
      <c r="CNL46" s="12"/>
      <c r="CNM46" s="12"/>
      <c r="CNN46" s="12"/>
      <c r="CNO46" s="12"/>
      <c r="CNP46" s="12"/>
      <c r="CNQ46" s="12"/>
      <c r="CNR46" s="12"/>
      <c r="CNS46" s="12"/>
      <c r="CNT46" s="12"/>
      <c r="CNU46" s="12"/>
      <c r="CNV46" s="12"/>
      <c r="CNW46" s="12"/>
      <c r="CNX46" s="12"/>
      <c r="CNY46" s="12"/>
      <c r="CNZ46" s="12"/>
      <c r="COA46" s="12"/>
      <c r="COB46" s="12"/>
      <c r="COC46" s="12"/>
      <c r="COD46" s="12"/>
      <c r="COE46" s="12"/>
      <c r="COF46" s="12"/>
      <c r="COG46" s="12"/>
      <c r="COH46" s="12"/>
      <c r="COI46" s="12"/>
      <c r="COJ46" s="12"/>
      <c r="COK46" s="12"/>
      <c r="COL46" s="12"/>
      <c r="COM46" s="12"/>
      <c r="CON46" s="12"/>
      <c r="COO46" s="12"/>
      <c r="COP46" s="12"/>
      <c r="COQ46" s="12"/>
      <c r="COR46" s="12"/>
      <c r="COS46" s="12"/>
      <c r="COT46" s="12"/>
      <c r="COU46" s="12"/>
      <c r="COV46" s="12"/>
      <c r="COW46" s="12"/>
      <c r="COX46" s="12"/>
      <c r="COY46" s="12"/>
      <c r="COZ46" s="12"/>
      <c r="CPA46" s="12"/>
      <c r="CPB46" s="12"/>
      <c r="CPC46" s="12"/>
      <c r="CPD46" s="12"/>
      <c r="CPE46" s="12"/>
      <c r="CPF46" s="12"/>
      <c r="CPG46" s="12"/>
      <c r="CPH46" s="12"/>
      <c r="CPI46" s="12"/>
      <c r="CPJ46" s="12"/>
      <c r="CPK46" s="12"/>
      <c r="CPL46" s="12"/>
      <c r="CPM46" s="12"/>
      <c r="CPN46" s="12"/>
      <c r="CPO46" s="12"/>
      <c r="CPP46" s="12"/>
      <c r="CPQ46" s="12"/>
      <c r="CPR46" s="12"/>
      <c r="CPS46" s="12"/>
      <c r="CPT46" s="12"/>
      <c r="CPU46" s="12"/>
      <c r="CPV46" s="12"/>
      <c r="CPW46" s="12"/>
      <c r="CPX46" s="12"/>
      <c r="CPY46" s="12"/>
      <c r="CPZ46" s="12"/>
      <c r="CQA46" s="12"/>
      <c r="CQB46" s="12"/>
      <c r="CQC46" s="12"/>
      <c r="CQD46" s="12"/>
      <c r="CQE46" s="12"/>
      <c r="CQF46" s="12"/>
      <c r="CQG46" s="12"/>
      <c r="CQH46" s="12"/>
      <c r="CQI46" s="12"/>
      <c r="CQJ46" s="12"/>
      <c r="CQK46" s="12"/>
      <c r="CQL46" s="12"/>
      <c r="CQM46" s="12"/>
      <c r="CQN46" s="12"/>
      <c r="CQO46" s="12"/>
      <c r="CQP46" s="12"/>
      <c r="CQQ46" s="12"/>
      <c r="CQR46" s="12"/>
      <c r="CQS46" s="12"/>
      <c r="CQT46" s="12"/>
      <c r="CQU46" s="12"/>
      <c r="CQV46" s="12"/>
      <c r="CQW46" s="12"/>
      <c r="CQX46" s="12"/>
      <c r="CQY46" s="12"/>
      <c r="CQZ46" s="12"/>
      <c r="CRA46" s="12"/>
      <c r="CRB46" s="12"/>
      <c r="CRC46" s="12"/>
      <c r="CRD46" s="12"/>
      <c r="CRE46" s="12"/>
      <c r="CRF46" s="12"/>
      <c r="CRG46" s="12"/>
      <c r="CRH46" s="12"/>
      <c r="CRI46" s="12"/>
      <c r="CRJ46" s="12"/>
      <c r="CRK46" s="12"/>
      <c r="CRL46" s="12"/>
      <c r="CRM46" s="12"/>
      <c r="CRN46" s="12"/>
      <c r="CRO46" s="12"/>
      <c r="CRP46" s="12"/>
      <c r="CRQ46" s="12"/>
      <c r="CRR46" s="12"/>
      <c r="CRS46" s="12"/>
      <c r="CRT46" s="12"/>
      <c r="CRU46" s="12"/>
      <c r="CRV46" s="12"/>
      <c r="CRW46" s="12"/>
      <c r="CRX46" s="12"/>
      <c r="CRY46" s="12"/>
      <c r="CRZ46" s="12"/>
      <c r="CSA46" s="12"/>
      <c r="CSB46" s="12"/>
      <c r="CSC46" s="12"/>
      <c r="CSD46" s="12"/>
      <c r="CSE46" s="12"/>
      <c r="CSF46" s="12"/>
      <c r="CSG46" s="12"/>
      <c r="CSH46" s="12"/>
      <c r="CSI46" s="12"/>
      <c r="CSJ46" s="12"/>
      <c r="CSK46" s="12"/>
      <c r="CSL46" s="12"/>
      <c r="CSM46" s="12"/>
      <c r="CSN46" s="12"/>
      <c r="CSO46" s="12"/>
      <c r="CSP46" s="12"/>
      <c r="CSQ46" s="12"/>
      <c r="CSR46" s="12"/>
      <c r="CSS46" s="12"/>
      <c r="CST46" s="12"/>
      <c r="CSU46" s="12"/>
      <c r="CSV46" s="12"/>
      <c r="CSW46" s="12"/>
      <c r="CSX46" s="12"/>
      <c r="CSY46" s="12"/>
      <c r="CSZ46" s="12"/>
      <c r="CTA46" s="12"/>
      <c r="CTB46" s="12"/>
      <c r="CTC46" s="12"/>
      <c r="CTD46" s="12"/>
      <c r="CTE46" s="12"/>
      <c r="CTF46" s="12"/>
      <c r="CTG46" s="12"/>
      <c r="CTH46" s="12"/>
      <c r="CTI46" s="12"/>
      <c r="CTJ46" s="12"/>
      <c r="CTK46" s="12"/>
      <c r="CTL46" s="12"/>
      <c r="CTM46" s="12"/>
      <c r="CTN46" s="12"/>
      <c r="CTO46" s="12"/>
      <c r="CTP46" s="12"/>
      <c r="CTQ46" s="12"/>
      <c r="CTR46" s="12"/>
      <c r="CTS46" s="12"/>
      <c r="CTT46" s="12"/>
      <c r="CTU46" s="12"/>
      <c r="CTV46" s="12"/>
      <c r="CTW46" s="12"/>
      <c r="CTX46" s="12"/>
      <c r="CTY46" s="12"/>
      <c r="CTZ46" s="12"/>
      <c r="CUA46" s="12"/>
      <c r="CUB46" s="12"/>
      <c r="CUC46" s="12"/>
      <c r="CUD46" s="12"/>
      <c r="CUE46" s="12"/>
      <c r="CUF46" s="12"/>
      <c r="CUG46" s="12"/>
      <c r="CUH46" s="12"/>
      <c r="CUI46" s="12"/>
      <c r="CUJ46" s="12"/>
      <c r="CUK46" s="12"/>
      <c r="CUL46" s="12"/>
      <c r="CUM46" s="12"/>
      <c r="CUN46" s="12"/>
      <c r="CUO46" s="12"/>
      <c r="CUP46" s="12"/>
      <c r="CUQ46" s="12"/>
      <c r="CUR46" s="12"/>
      <c r="CUS46" s="12"/>
      <c r="CUT46" s="12"/>
      <c r="CUU46" s="12"/>
      <c r="CUV46" s="12"/>
      <c r="CUW46" s="12"/>
      <c r="CUX46" s="12"/>
      <c r="CUY46" s="12"/>
      <c r="CUZ46" s="12"/>
      <c r="CVA46" s="12"/>
      <c r="CVB46" s="12"/>
      <c r="CVC46" s="12"/>
      <c r="CVD46" s="12"/>
      <c r="CVE46" s="12"/>
      <c r="CVF46" s="12"/>
      <c r="CVG46" s="12"/>
      <c r="CVH46" s="12"/>
      <c r="CVI46" s="12"/>
      <c r="CVJ46" s="12"/>
      <c r="CVK46" s="12"/>
      <c r="CVL46" s="12"/>
      <c r="CVM46" s="12"/>
      <c r="CVN46" s="12"/>
      <c r="CVO46" s="12"/>
      <c r="CVP46" s="12"/>
      <c r="CVQ46" s="12"/>
      <c r="CVR46" s="12"/>
      <c r="CVS46" s="12"/>
      <c r="CVT46" s="12"/>
      <c r="CVU46" s="12"/>
      <c r="CVV46" s="12"/>
      <c r="CVW46" s="12"/>
      <c r="CVX46" s="12"/>
      <c r="CVY46" s="12"/>
      <c r="CVZ46" s="12"/>
      <c r="CWA46" s="12"/>
      <c r="CWB46" s="12"/>
      <c r="CWC46" s="12"/>
      <c r="CWD46" s="12"/>
      <c r="CWE46" s="12"/>
      <c r="CWF46" s="12"/>
      <c r="CWG46" s="12"/>
      <c r="CWH46" s="12"/>
      <c r="CWI46" s="12"/>
      <c r="CWJ46" s="12"/>
      <c r="CWK46" s="12"/>
      <c r="CWL46" s="12"/>
      <c r="CWM46" s="12"/>
      <c r="CWN46" s="12"/>
      <c r="CWO46" s="12"/>
      <c r="CWP46" s="12"/>
      <c r="CWQ46" s="12"/>
      <c r="CWR46" s="12"/>
      <c r="CWS46" s="12"/>
      <c r="CWT46" s="12"/>
      <c r="CWU46" s="12"/>
      <c r="CWV46" s="12"/>
      <c r="CWW46" s="12"/>
      <c r="CWX46" s="12"/>
      <c r="CWY46" s="12"/>
      <c r="CWZ46" s="12"/>
      <c r="CXA46" s="12"/>
      <c r="CXB46" s="12"/>
      <c r="CXC46" s="12"/>
      <c r="CXD46" s="12"/>
      <c r="CXE46" s="12"/>
      <c r="CXF46" s="12"/>
      <c r="CXG46" s="12"/>
      <c r="CXH46" s="12"/>
      <c r="CXI46" s="12"/>
      <c r="CXJ46" s="12"/>
      <c r="CXK46" s="12"/>
      <c r="CXL46" s="12"/>
      <c r="CXM46" s="12"/>
      <c r="CXN46" s="12"/>
      <c r="CXO46" s="12"/>
      <c r="CXP46" s="12"/>
      <c r="CXQ46" s="12"/>
      <c r="CXR46" s="12"/>
      <c r="CXS46" s="12"/>
      <c r="CXT46" s="12"/>
      <c r="CXU46" s="12"/>
      <c r="CXV46" s="12"/>
      <c r="CXW46" s="12"/>
      <c r="CXX46" s="12"/>
      <c r="CXY46" s="12"/>
      <c r="CXZ46" s="12"/>
      <c r="CYA46" s="12"/>
      <c r="CYB46" s="12"/>
      <c r="CYC46" s="12"/>
      <c r="CYD46" s="12"/>
      <c r="CYE46" s="12"/>
      <c r="CYF46" s="12"/>
      <c r="CYG46" s="12"/>
      <c r="CYH46" s="12"/>
      <c r="CYI46" s="12"/>
      <c r="CYJ46" s="12"/>
      <c r="CYK46" s="12"/>
      <c r="CYL46" s="12"/>
      <c r="CYM46" s="12"/>
      <c r="CYN46" s="12"/>
      <c r="CYO46" s="12"/>
      <c r="CYP46" s="12"/>
      <c r="CYQ46" s="12"/>
      <c r="CYR46" s="12"/>
      <c r="CYS46" s="12"/>
      <c r="CYT46" s="12"/>
      <c r="CYU46" s="12"/>
      <c r="CYV46" s="12"/>
      <c r="CYW46" s="12"/>
      <c r="CYX46" s="12"/>
      <c r="CYY46" s="12"/>
      <c r="CYZ46" s="12"/>
      <c r="CZA46" s="12"/>
      <c r="CZB46" s="12"/>
      <c r="CZC46" s="12"/>
      <c r="CZD46" s="12"/>
      <c r="CZE46" s="12"/>
      <c r="CZF46" s="12"/>
      <c r="CZG46" s="12"/>
      <c r="CZH46" s="12"/>
      <c r="CZI46" s="12"/>
      <c r="CZJ46" s="12"/>
      <c r="CZK46" s="12"/>
      <c r="CZL46" s="12"/>
      <c r="CZM46" s="12"/>
      <c r="CZN46" s="12"/>
      <c r="CZO46" s="12"/>
      <c r="CZP46" s="12"/>
      <c r="CZQ46" s="12"/>
      <c r="CZR46" s="12"/>
      <c r="CZS46" s="12"/>
      <c r="CZT46" s="12"/>
      <c r="CZU46" s="12"/>
      <c r="CZV46" s="12"/>
      <c r="CZW46" s="12"/>
      <c r="CZX46" s="12"/>
      <c r="CZY46" s="12"/>
      <c r="CZZ46" s="12"/>
      <c r="DAA46" s="12"/>
      <c r="DAB46" s="12"/>
      <c r="DAC46" s="12"/>
      <c r="DAD46" s="12"/>
      <c r="DAE46" s="12"/>
      <c r="DAF46" s="12"/>
      <c r="DAG46" s="12"/>
      <c r="DAH46" s="12"/>
      <c r="DAI46" s="12"/>
      <c r="DAJ46" s="12"/>
      <c r="DAK46" s="12"/>
      <c r="DAL46" s="12"/>
      <c r="DAM46" s="12"/>
      <c r="DAN46" s="12"/>
      <c r="DAO46" s="12"/>
      <c r="DAP46" s="12"/>
      <c r="DAQ46" s="12"/>
      <c r="DAR46" s="12"/>
      <c r="DAS46" s="12"/>
      <c r="DAT46" s="12"/>
      <c r="DAU46" s="12"/>
      <c r="DAV46" s="12"/>
      <c r="DAW46" s="12"/>
      <c r="DAX46" s="12"/>
      <c r="DAY46" s="12"/>
      <c r="DAZ46" s="12"/>
      <c r="DBA46" s="12"/>
      <c r="DBB46" s="12"/>
      <c r="DBC46" s="12"/>
      <c r="DBD46" s="12"/>
      <c r="DBE46" s="12"/>
      <c r="DBF46" s="12"/>
      <c r="DBG46" s="12"/>
      <c r="DBH46" s="12"/>
      <c r="DBI46" s="12"/>
      <c r="DBJ46" s="12"/>
      <c r="DBK46" s="12"/>
      <c r="DBL46" s="12"/>
      <c r="DBM46" s="12"/>
    </row>
    <row r="47" spans="1:2769" s="11" customFormat="1" ht="227" customHeight="1">
      <c r="A47" s="80" t="s">
        <v>114</v>
      </c>
      <c r="B47" s="89" t="s">
        <v>403</v>
      </c>
      <c r="C47" s="80" t="s">
        <v>48</v>
      </c>
      <c r="D47" s="80" t="s">
        <v>1700</v>
      </c>
      <c r="E47" s="80" t="s">
        <v>56</v>
      </c>
      <c r="F47" s="80" t="s">
        <v>102</v>
      </c>
      <c r="G47" s="80" t="s">
        <v>1295</v>
      </c>
      <c r="H47" s="80" t="s">
        <v>1301</v>
      </c>
      <c r="I47" s="80" t="s">
        <v>199</v>
      </c>
      <c r="J47" s="80" t="s">
        <v>199</v>
      </c>
      <c r="K47" s="80" t="s">
        <v>77</v>
      </c>
      <c r="L47" s="80" t="s">
        <v>83</v>
      </c>
      <c r="M47" s="90">
        <v>42474</v>
      </c>
      <c r="N47" s="80" t="s">
        <v>95</v>
      </c>
      <c r="O47" s="80">
        <v>-25.602</v>
      </c>
      <c r="P47" s="80">
        <v>30.585899999999999</v>
      </c>
      <c r="Q47" s="80" t="s">
        <v>1985</v>
      </c>
      <c r="R47" s="80" t="s">
        <v>199</v>
      </c>
      <c r="S47" s="80" t="s">
        <v>80</v>
      </c>
      <c r="T47" s="80" t="s">
        <v>136</v>
      </c>
      <c r="U47" s="80" t="s">
        <v>38</v>
      </c>
      <c r="V47" s="80" t="s">
        <v>127</v>
      </c>
      <c r="W47" s="80" t="s">
        <v>44</v>
      </c>
      <c r="X47" s="80" t="s">
        <v>82</v>
      </c>
      <c r="Y47" s="80" t="s">
        <v>199</v>
      </c>
      <c r="Z47" s="80" t="s">
        <v>199</v>
      </c>
      <c r="AA47" s="89" t="s">
        <v>157</v>
      </c>
      <c r="AB47" s="89" t="s">
        <v>307</v>
      </c>
      <c r="AC47" s="80" t="s">
        <v>1447</v>
      </c>
      <c r="AD47" s="80" t="s">
        <v>36</v>
      </c>
      <c r="AE47" s="80" t="s">
        <v>199</v>
      </c>
      <c r="AF47" s="80" t="s">
        <v>199</v>
      </c>
      <c r="AG47" s="80" t="s">
        <v>199</v>
      </c>
      <c r="AH47" s="80" t="s">
        <v>199</v>
      </c>
      <c r="AI47" s="80" t="s">
        <v>199</v>
      </c>
      <c r="AJ47" s="80" t="s">
        <v>199</v>
      </c>
      <c r="AK47" s="80" t="s">
        <v>199</v>
      </c>
      <c r="AL47" s="80" t="s">
        <v>77</v>
      </c>
      <c r="AM47" s="80"/>
      <c r="AN47" s="80" t="s">
        <v>22</v>
      </c>
      <c r="AO47" s="80" t="s">
        <v>83</v>
      </c>
      <c r="AP47" s="80"/>
      <c r="AQ47" s="80" t="s">
        <v>46</v>
      </c>
      <c r="AR47" s="80" t="s">
        <v>199</v>
      </c>
      <c r="AS47" s="80" t="s">
        <v>199</v>
      </c>
      <c r="AT47" s="90" t="s">
        <v>199</v>
      </c>
      <c r="AU47" s="80" t="s">
        <v>101</v>
      </c>
      <c r="AV47" s="80" t="s">
        <v>2117</v>
      </c>
      <c r="AW47" s="95" t="s">
        <v>1602</v>
      </c>
      <c r="AX47" s="80" t="s">
        <v>105</v>
      </c>
      <c r="AY47" s="80" t="s">
        <v>138</v>
      </c>
      <c r="AZ47" s="80" t="s">
        <v>550</v>
      </c>
      <c r="BA47" s="80"/>
      <c r="BB47" s="80" t="s">
        <v>94</v>
      </c>
      <c r="BC47" s="94">
        <v>42474</v>
      </c>
      <c r="BD47" s="12"/>
      <c r="BE47" s="12"/>
      <c r="BF47" s="12"/>
      <c r="BG47" s="12"/>
      <c r="BH47" s="12"/>
      <c r="BI47" s="12"/>
      <c r="BJ47" s="12"/>
      <c r="BK47" s="12"/>
      <c r="BL47" s="12"/>
      <c r="BM47" s="12"/>
      <c r="BN47" s="12"/>
      <c r="BO47" s="12"/>
      <c r="BP47" s="12"/>
      <c r="BQ47" s="12"/>
      <c r="BR47" s="12"/>
      <c r="BS47" s="12"/>
      <c r="BT47" s="12"/>
      <c r="BU47" s="12"/>
      <c r="BV47" s="12"/>
      <c r="BW47" s="12"/>
      <c r="BX47" s="12"/>
      <c r="BY47" s="12"/>
      <c r="BZ47" s="12"/>
      <c r="CA47" s="12"/>
      <c r="CB47" s="12"/>
      <c r="CC47" s="12"/>
      <c r="CD47" s="12"/>
      <c r="CE47" s="12"/>
      <c r="CF47" s="12"/>
      <c r="CG47" s="12"/>
      <c r="CH47" s="12"/>
      <c r="CI47" s="12"/>
      <c r="CJ47" s="12"/>
      <c r="CK47" s="12"/>
      <c r="CL47" s="12"/>
      <c r="CM47" s="12"/>
      <c r="CN47" s="12"/>
      <c r="CO47" s="12"/>
      <c r="CP47" s="12"/>
      <c r="CQ47" s="12"/>
      <c r="CR47" s="12"/>
      <c r="CS47" s="12"/>
      <c r="CT47" s="12"/>
      <c r="CU47" s="12"/>
      <c r="CV47" s="12"/>
      <c r="CW47" s="12"/>
      <c r="CX47" s="12"/>
      <c r="CY47" s="12"/>
      <c r="CZ47" s="12"/>
      <c r="DA47" s="12"/>
      <c r="DB47" s="12"/>
      <c r="DC47" s="12"/>
      <c r="DD47" s="12"/>
      <c r="DE47" s="12"/>
      <c r="DF47" s="12"/>
      <c r="DG47" s="12"/>
      <c r="DH47" s="12"/>
      <c r="DI47" s="12"/>
      <c r="DJ47" s="12"/>
      <c r="DK47" s="12"/>
      <c r="DL47" s="12"/>
      <c r="DM47" s="12"/>
      <c r="DN47" s="12"/>
      <c r="DO47" s="12"/>
      <c r="DP47" s="12"/>
      <c r="DQ47" s="12"/>
      <c r="DR47" s="12"/>
      <c r="DS47" s="12"/>
      <c r="DT47" s="12"/>
      <c r="DU47" s="12"/>
      <c r="DV47" s="12"/>
      <c r="DW47" s="12"/>
      <c r="DX47" s="12"/>
      <c r="DY47" s="12"/>
      <c r="DZ47" s="12"/>
      <c r="EA47" s="12"/>
      <c r="EB47" s="12"/>
      <c r="EC47" s="12"/>
      <c r="ED47" s="12"/>
      <c r="EE47" s="12"/>
      <c r="EF47" s="12"/>
      <c r="EG47" s="12"/>
      <c r="EH47" s="12"/>
      <c r="EI47" s="12"/>
      <c r="EJ47" s="12"/>
      <c r="EK47" s="12"/>
      <c r="EL47" s="12"/>
      <c r="EM47" s="12"/>
      <c r="EN47" s="12"/>
      <c r="EO47" s="12"/>
      <c r="EP47" s="12"/>
      <c r="EQ47" s="12"/>
      <c r="ER47" s="12"/>
      <c r="ES47" s="12"/>
      <c r="ET47" s="12"/>
      <c r="EU47" s="12"/>
      <c r="EV47" s="12"/>
      <c r="EW47" s="12"/>
      <c r="EX47" s="12"/>
      <c r="EY47" s="12"/>
      <c r="EZ47" s="12"/>
      <c r="FA47" s="12"/>
      <c r="FB47" s="12"/>
      <c r="FC47" s="12"/>
      <c r="FD47" s="12"/>
      <c r="FE47" s="12"/>
      <c r="FF47" s="12"/>
      <c r="FG47" s="12"/>
      <c r="FH47" s="12"/>
      <c r="FI47" s="12"/>
      <c r="FJ47" s="12"/>
      <c r="FK47" s="12"/>
      <c r="FL47" s="12"/>
      <c r="FM47" s="12"/>
      <c r="FN47" s="12"/>
      <c r="FO47" s="12"/>
      <c r="FP47" s="12"/>
      <c r="FQ47" s="12"/>
      <c r="FR47" s="12"/>
      <c r="FS47" s="12"/>
      <c r="FT47" s="12"/>
      <c r="FU47" s="12"/>
      <c r="FV47" s="12"/>
      <c r="FW47" s="12"/>
      <c r="FX47" s="12"/>
      <c r="FY47" s="12"/>
      <c r="FZ47" s="12"/>
      <c r="GA47" s="12"/>
      <c r="GB47" s="12"/>
      <c r="GC47" s="12"/>
      <c r="GD47" s="12"/>
      <c r="GE47" s="12"/>
      <c r="GF47" s="12"/>
      <c r="GG47" s="12"/>
      <c r="GH47" s="12"/>
      <c r="GI47" s="12"/>
      <c r="GJ47" s="12"/>
      <c r="GK47" s="12"/>
      <c r="GL47" s="12"/>
      <c r="GM47" s="12"/>
      <c r="GN47" s="12"/>
      <c r="GO47" s="12"/>
      <c r="GP47" s="12"/>
      <c r="GQ47" s="12"/>
      <c r="GR47" s="12"/>
      <c r="GS47" s="12"/>
      <c r="GT47" s="12"/>
      <c r="GU47" s="12"/>
      <c r="GV47" s="12"/>
      <c r="GW47" s="12"/>
      <c r="GX47" s="12"/>
      <c r="GY47" s="12"/>
      <c r="GZ47" s="12"/>
      <c r="HA47" s="12"/>
      <c r="HB47" s="12"/>
      <c r="HC47" s="12"/>
      <c r="HD47" s="12"/>
      <c r="HE47" s="12"/>
      <c r="HF47" s="12"/>
      <c r="HG47" s="12"/>
      <c r="HH47" s="12"/>
      <c r="HI47" s="12"/>
      <c r="HJ47" s="12"/>
      <c r="HK47" s="12"/>
      <c r="HL47" s="12"/>
      <c r="HM47" s="12"/>
      <c r="HN47" s="12"/>
      <c r="HO47" s="12"/>
      <c r="HP47" s="12"/>
      <c r="HQ47" s="12"/>
      <c r="HR47" s="12"/>
      <c r="HS47" s="12"/>
      <c r="HT47" s="12"/>
      <c r="HU47" s="12"/>
      <c r="HV47" s="12"/>
      <c r="HW47" s="12"/>
      <c r="HX47" s="12"/>
      <c r="HY47" s="12"/>
      <c r="HZ47" s="12"/>
      <c r="IA47" s="12"/>
      <c r="IB47" s="12"/>
      <c r="IC47" s="12"/>
      <c r="ID47" s="12"/>
      <c r="IE47" s="12"/>
      <c r="IF47" s="12"/>
      <c r="IG47" s="12"/>
      <c r="IH47" s="12"/>
      <c r="II47" s="12"/>
      <c r="IJ47" s="12"/>
      <c r="IK47" s="12"/>
      <c r="IL47" s="12"/>
      <c r="IM47" s="12"/>
      <c r="IN47" s="12"/>
      <c r="IO47" s="12"/>
      <c r="IP47" s="12"/>
      <c r="IQ47" s="12"/>
      <c r="IR47" s="12"/>
      <c r="IS47" s="12"/>
      <c r="IT47" s="12"/>
      <c r="IU47" s="12"/>
      <c r="IV47" s="12"/>
      <c r="IW47" s="12"/>
      <c r="IX47" s="12"/>
      <c r="IY47" s="12"/>
      <c r="IZ47" s="12"/>
      <c r="JA47" s="12"/>
      <c r="JB47" s="12"/>
      <c r="JC47" s="12"/>
      <c r="JD47" s="12"/>
      <c r="JE47" s="12"/>
      <c r="JF47" s="12"/>
      <c r="JG47" s="12"/>
      <c r="JH47" s="12"/>
      <c r="JI47" s="12"/>
      <c r="JJ47" s="12"/>
      <c r="JK47" s="12"/>
      <c r="JL47" s="12"/>
      <c r="JM47" s="12"/>
      <c r="JN47" s="12"/>
      <c r="JO47" s="12"/>
      <c r="JP47" s="12"/>
      <c r="JQ47" s="12"/>
      <c r="JR47" s="12"/>
      <c r="JS47" s="12"/>
      <c r="JT47" s="12"/>
      <c r="JU47" s="12"/>
      <c r="JV47" s="12"/>
      <c r="JW47" s="12"/>
      <c r="JX47" s="12"/>
      <c r="JY47" s="12"/>
      <c r="JZ47" s="12"/>
      <c r="KA47" s="12"/>
      <c r="KB47" s="12"/>
      <c r="KC47" s="12"/>
      <c r="KD47" s="12"/>
      <c r="KE47" s="12"/>
      <c r="KF47" s="12"/>
      <c r="KG47" s="12"/>
      <c r="KH47" s="12"/>
      <c r="KI47" s="12"/>
      <c r="KJ47" s="12"/>
      <c r="KK47" s="12"/>
      <c r="KL47" s="12"/>
      <c r="KM47" s="12"/>
      <c r="KN47" s="12"/>
      <c r="KO47" s="12"/>
      <c r="KP47" s="12"/>
      <c r="KQ47" s="12"/>
      <c r="KR47" s="12"/>
      <c r="KS47" s="12"/>
      <c r="KT47" s="12"/>
      <c r="KU47" s="12"/>
      <c r="KV47" s="12"/>
      <c r="KW47" s="12"/>
      <c r="KX47" s="12"/>
      <c r="KY47" s="12"/>
      <c r="KZ47" s="12"/>
      <c r="LA47" s="12"/>
      <c r="LB47" s="12"/>
      <c r="LC47" s="12"/>
      <c r="LD47" s="12"/>
      <c r="LE47" s="12"/>
      <c r="LF47" s="12"/>
      <c r="LG47" s="12"/>
      <c r="LH47" s="12"/>
      <c r="LI47" s="12"/>
      <c r="LJ47" s="12"/>
      <c r="LK47" s="12"/>
      <c r="LL47" s="12"/>
      <c r="LM47" s="12"/>
      <c r="LN47" s="12"/>
      <c r="LO47" s="12"/>
      <c r="LP47" s="12"/>
      <c r="LQ47" s="12"/>
      <c r="LR47" s="12"/>
      <c r="LS47" s="12"/>
      <c r="LT47" s="12"/>
      <c r="LU47" s="12"/>
      <c r="LV47" s="12"/>
      <c r="LW47" s="12"/>
      <c r="LX47" s="12"/>
      <c r="LY47" s="12"/>
      <c r="LZ47" s="12"/>
      <c r="MA47" s="12"/>
      <c r="MB47" s="12"/>
      <c r="MC47" s="12"/>
      <c r="MD47" s="12"/>
      <c r="ME47" s="12"/>
      <c r="MF47" s="12"/>
      <c r="MG47" s="12"/>
      <c r="MH47" s="12"/>
      <c r="MI47" s="12"/>
      <c r="MJ47" s="12"/>
      <c r="MK47" s="12"/>
      <c r="ML47" s="12"/>
      <c r="MM47" s="12"/>
      <c r="MN47" s="12"/>
      <c r="MO47" s="12"/>
      <c r="MP47" s="12"/>
      <c r="MQ47" s="12"/>
      <c r="MR47" s="12"/>
      <c r="MS47" s="12"/>
      <c r="MT47" s="12"/>
      <c r="MU47" s="12"/>
      <c r="MV47" s="12"/>
      <c r="MW47" s="12"/>
      <c r="MX47" s="12"/>
      <c r="MY47" s="12"/>
      <c r="MZ47" s="12"/>
      <c r="NA47" s="12"/>
      <c r="NB47" s="12"/>
      <c r="NC47" s="12"/>
      <c r="ND47" s="12"/>
      <c r="NE47" s="12"/>
      <c r="NF47" s="12"/>
      <c r="NG47" s="12"/>
      <c r="NH47" s="12"/>
      <c r="NI47" s="12"/>
      <c r="NJ47" s="12"/>
      <c r="NK47" s="12"/>
      <c r="NL47" s="12"/>
      <c r="NM47" s="12"/>
      <c r="NN47" s="12"/>
      <c r="NO47" s="12"/>
      <c r="NP47" s="12"/>
      <c r="NQ47" s="12"/>
      <c r="NR47" s="12"/>
      <c r="NS47" s="12"/>
      <c r="NT47" s="12"/>
      <c r="NU47" s="12"/>
      <c r="NV47" s="12"/>
      <c r="NW47" s="12"/>
      <c r="NX47" s="12"/>
      <c r="NY47" s="12"/>
      <c r="NZ47" s="12"/>
      <c r="OA47" s="12"/>
      <c r="OB47" s="12"/>
      <c r="OC47" s="12"/>
      <c r="OD47" s="12"/>
      <c r="OE47" s="12"/>
      <c r="OF47" s="12"/>
      <c r="OG47" s="12"/>
      <c r="OH47" s="12"/>
      <c r="OI47" s="12"/>
      <c r="OJ47" s="12"/>
      <c r="OK47" s="12"/>
      <c r="OL47" s="12"/>
      <c r="OM47" s="12"/>
      <c r="ON47" s="12"/>
      <c r="OO47" s="12"/>
      <c r="OP47" s="12"/>
      <c r="OQ47" s="12"/>
      <c r="OR47" s="12"/>
      <c r="OS47" s="12"/>
      <c r="OT47" s="12"/>
      <c r="OU47" s="12"/>
      <c r="OV47" s="12"/>
      <c r="OW47" s="12"/>
      <c r="OX47" s="12"/>
      <c r="OY47" s="12"/>
      <c r="OZ47" s="12"/>
      <c r="PA47" s="12"/>
      <c r="PB47" s="12"/>
      <c r="PC47" s="12"/>
      <c r="PD47" s="12"/>
      <c r="PE47" s="12"/>
      <c r="PF47" s="12"/>
      <c r="PG47" s="12"/>
      <c r="PH47" s="12"/>
      <c r="PI47" s="12"/>
      <c r="PJ47" s="12"/>
      <c r="PK47" s="12"/>
      <c r="PL47" s="12"/>
      <c r="PM47" s="12"/>
      <c r="PN47" s="12"/>
      <c r="PO47" s="12"/>
      <c r="PP47" s="12"/>
      <c r="PQ47" s="12"/>
      <c r="PR47" s="12"/>
      <c r="PS47" s="12"/>
      <c r="PT47" s="12"/>
      <c r="PU47" s="12"/>
      <c r="PV47" s="12"/>
      <c r="PW47" s="12"/>
      <c r="PX47" s="12"/>
      <c r="PY47" s="12"/>
      <c r="PZ47" s="12"/>
      <c r="QA47" s="12"/>
      <c r="QB47" s="12"/>
      <c r="QC47" s="12"/>
      <c r="QD47" s="12"/>
      <c r="QE47" s="12"/>
      <c r="QF47" s="12"/>
      <c r="QG47" s="12"/>
      <c r="QH47" s="12"/>
      <c r="QI47" s="12"/>
      <c r="QJ47" s="12"/>
      <c r="QK47" s="12"/>
      <c r="QL47" s="12"/>
      <c r="QM47" s="12"/>
      <c r="QN47" s="12"/>
      <c r="QO47" s="12"/>
      <c r="QP47" s="12"/>
      <c r="QQ47" s="12"/>
      <c r="QR47" s="12"/>
      <c r="QS47" s="12"/>
      <c r="QT47" s="12"/>
      <c r="QU47" s="12"/>
      <c r="QV47" s="12"/>
      <c r="QW47" s="12"/>
      <c r="QX47" s="12"/>
      <c r="QY47" s="12"/>
      <c r="QZ47" s="12"/>
      <c r="RA47" s="12"/>
      <c r="RB47" s="12"/>
      <c r="RC47" s="12"/>
      <c r="RD47" s="12"/>
      <c r="RE47" s="12"/>
      <c r="RF47" s="12"/>
      <c r="RG47" s="12"/>
      <c r="RH47" s="12"/>
      <c r="RI47" s="12"/>
      <c r="RJ47" s="12"/>
      <c r="RK47" s="12"/>
      <c r="RL47" s="12"/>
      <c r="RM47" s="12"/>
      <c r="RN47" s="12"/>
      <c r="RO47" s="12"/>
      <c r="RP47" s="12"/>
      <c r="RQ47" s="12"/>
      <c r="RR47" s="12"/>
      <c r="RS47" s="12"/>
      <c r="RT47" s="12"/>
      <c r="RU47" s="12"/>
      <c r="RV47" s="12"/>
      <c r="RW47" s="12"/>
      <c r="RX47" s="12"/>
      <c r="RY47" s="12"/>
      <c r="RZ47" s="12"/>
      <c r="SA47" s="12"/>
      <c r="SB47" s="12"/>
      <c r="SC47" s="12"/>
      <c r="SD47" s="12"/>
      <c r="SE47" s="12"/>
      <c r="SF47" s="12"/>
      <c r="SG47" s="12"/>
      <c r="SH47" s="12"/>
      <c r="SI47" s="12"/>
      <c r="SJ47" s="12"/>
      <c r="SK47" s="12"/>
      <c r="SL47" s="12"/>
      <c r="SM47" s="12"/>
      <c r="SN47" s="12"/>
      <c r="SO47" s="12"/>
      <c r="SP47" s="12"/>
      <c r="SQ47" s="12"/>
      <c r="SR47" s="12"/>
      <c r="SS47" s="12"/>
      <c r="ST47" s="12"/>
      <c r="SU47" s="12"/>
      <c r="SV47" s="12"/>
      <c r="SW47" s="12"/>
      <c r="SX47" s="12"/>
      <c r="SY47" s="12"/>
      <c r="SZ47" s="12"/>
      <c r="TA47" s="12"/>
      <c r="TB47" s="12"/>
      <c r="TC47" s="12"/>
      <c r="TD47" s="12"/>
      <c r="TE47" s="12"/>
      <c r="TF47" s="12"/>
      <c r="TG47" s="12"/>
      <c r="TH47" s="12"/>
      <c r="TI47" s="12"/>
      <c r="TJ47" s="12"/>
      <c r="TK47" s="12"/>
      <c r="TL47" s="12"/>
      <c r="TM47" s="12"/>
      <c r="TN47" s="12"/>
      <c r="TO47" s="12"/>
      <c r="TP47" s="12"/>
      <c r="TQ47" s="12"/>
      <c r="TR47" s="12"/>
      <c r="TS47" s="12"/>
      <c r="TT47" s="12"/>
      <c r="TU47" s="12"/>
      <c r="TV47" s="12"/>
      <c r="TW47" s="12"/>
      <c r="TX47" s="12"/>
      <c r="TY47" s="12"/>
      <c r="TZ47" s="12"/>
      <c r="UA47" s="12"/>
      <c r="UB47" s="12"/>
      <c r="UC47" s="12"/>
      <c r="UD47" s="12"/>
      <c r="UE47" s="12"/>
      <c r="UF47" s="12"/>
      <c r="UG47" s="12"/>
      <c r="UH47" s="12"/>
      <c r="UI47" s="12"/>
      <c r="UJ47" s="12"/>
      <c r="UK47" s="12"/>
      <c r="UL47" s="12"/>
      <c r="UM47" s="12"/>
      <c r="UN47" s="12"/>
      <c r="UO47" s="12"/>
      <c r="UP47" s="12"/>
      <c r="UQ47" s="12"/>
      <c r="UR47" s="12"/>
      <c r="US47" s="12"/>
      <c r="UT47" s="12"/>
      <c r="UU47" s="12"/>
      <c r="UV47" s="12"/>
      <c r="UW47" s="12"/>
      <c r="UX47" s="12"/>
      <c r="UY47" s="12"/>
      <c r="UZ47" s="12"/>
      <c r="VA47" s="12"/>
      <c r="VB47" s="12"/>
      <c r="VC47" s="12"/>
      <c r="VD47" s="12"/>
      <c r="VE47" s="12"/>
      <c r="VF47" s="12"/>
      <c r="VG47" s="12"/>
      <c r="VH47" s="12"/>
      <c r="VI47" s="12"/>
      <c r="VJ47" s="12"/>
      <c r="VK47" s="12"/>
      <c r="VL47" s="12"/>
      <c r="VM47" s="12"/>
      <c r="VN47" s="12"/>
      <c r="VO47" s="12"/>
      <c r="VP47" s="12"/>
      <c r="VQ47" s="12"/>
      <c r="VR47" s="12"/>
      <c r="VS47" s="12"/>
      <c r="VT47" s="12"/>
      <c r="VU47" s="12"/>
      <c r="VV47" s="12"/>
      <c r="VW47" s="12"/>
      <c r="VX47" s="12"/>
      <c r="VY47" s="12"/>
      <c r="VZ47" s="12"/>
      <c r="WA47" s="12"/>
      <c r="WB47" s="12"/>
      <c r="WC47" s="12"/>
      <c r="WD47" s="12"/>
      <c r="WE47" s="12"/>
      <c r="WF47" s="12"/>
      <c r="WG47" s="12"/>
      <c r="WH47" s="12"/>
      <c r="WI47" s="12"/>
      <c r="WJ47" s="12"/>
      <c r="WK47" s="12"/>
      <c r="WL47" s="12"/>
      <c r="WM47" s="12"/>
      <c r="WN47" s="12"/>
      <c r="WO47" s="12"/>
      <c r="WP47" s="12"/>
      <c r="WQ47" s="12"/>
      <c r="WR47" s="12"/>
      <c r="WS47" s="12"/>
      <c r="WT47" s="12"/>
      <c r="WU47" s="12"/>
      <c r="WV47" s="12"/>
      <c r="WW47" s="12"/>
      <c r="WX47" s="12"/>
      <c r="WY47" s="12"/>
      <c r="WZ47" s="12"/>
      <c r="XA47" s="12"/>
      <c r="XB47" s="12"/>
      <c r="XC47" s="12"/>
      <c r="XD47" s="12"/>
      <c r="XE47" s="12"/>
      <c r="XF47" s="12"/>
      <c r="XG47" s="12"/>
      <c r="XH47" s="12"/>
      <c r="XI47" s="12"/>
      <c r="XJ47" s="12"/>
      <c r="XK47" s="12"/>
      <c r="XL47" s="12"/>
      <c r="XM47" s="12"/>
      <c r="XN47" s="12"/>
      <c r="XO47" s="12"/>
      <c r="XP47" s="12"/>
      <c r="XQ47" s="12"/>
      <c r="XR47" s="12"/>
      <c r="XS47" s="12"/>
      <c r="XT47" s="12"/>
      <c r="XU47" s="12"/>
      <c r="XV47" s="12"/>
      <c r="XW47" s="12"/>
      <c r="XX47" s="12"/>
      <c r="XY47" s="12"/>
      <c r="XZ47" s="12"/>
      <c r="YA47" s="12"/>
      <c r="YB47" s="12"/>
      <c r="YC47" s="12"/>
      <c r="YD47" s="12"/>
      <c r="YE47" s="12"/>
      <c r="YF47" s="12"/>
      <c r="YG47" s="12"/>
      <c r="YH47" s="12"/>
      <c r="YI47" s="12"/>
      <c r="YJ47" s="12"/>
      <c r="YK47" s="12"/>
      <c r="YL47" s="12"/>
      <c r="YM47" s="12"/>
      <c r="YN47" s="12"/>
      <c r="YO47" s="12"/>
      <c r="YP47" s="12"/>
      <c r="YQ47" s="12"/>
      <c r="YR47" s="12"/>
      <c r="YS47" s="12"/>
      <c r="YT47" s="12"/>
      <c r="YU47" s="12"/>
      <c r="YV47" s="12"/>
      <c r="YW47" s="12"/>
      <c r="YX47" s="12"/>
      <c r="YY47" s="12"/>
      <c r="YZ47" s="12"/>
      <c r="ZA47" s="12"/>
      <c r="ZB47" s="12"/>
      <c r="ZC47" s="12"/>
      <c r="ZD47" s="12"/>
      <c r="ZE47" s="12"/>
      <c r="ZF47" s="12"/>
      <c r="ZG47" s="12"/>
      <c r="ZH47" s="12"/>
      <c r="ZI47" s="12"/>
      <c r="ZJ47" s="12"/>
      <c r="ZK47" s="12"/>
      <c r="ZL47" s="12"/>
      <c r="ZM47" s="12"/>
      <c r="ZN47" s="12"/>
      <c r="ZO47" s="12"/>
      <c r="ZP47" s="12"/>
      <c r="ZQ47" s="12"/>
      <c r="ZR47" s="12"/>
      <c r="ZS47" s="12"/>
      <c r="ZT47" s="12"/>
      <c r="ZU47" s="12"/>
      <c r="ZV47" s="12"/>
      <c r="ZW47" s="12"/>
      <c r="ZX47" s="12"/>
      <c r="ZY47" s="12"/>
      <c r="ZZ47" s="12"/>
      <c r="AAA47" s="12"/>
      <c r="AAB47" s="12"/>
      <c r="AAC47" s="12"/>
      <c r="AAD47" s="12"/>
      <c r="AAE47" s="12"/>
      <c r="AAF47" s="12"/>
      <c r="AAG47" s="12"/>
      <c r="AAH47" s="12"/>
      <c r="AAI47" s="12"/>
      <c r="AAJ47" s="12"/>
      <c r="AAK47" s="12"/>
      <c r="AAL47" s="12"/>
      <c r="AAM47" s="12"/>
      <c r="AAN47" s="12"/>
      <c r="AAO47" s="12"/>
      <c r="AAP47" s="12"/>
      <c r="AAQ47" s="12"/>
      <c r="AAR47" s="12"/>
      <c r="AAS47" s="12"/>
      <c r="AAT47" s="12"/>
      <c r="AAU47" s="12"/>
      <c r="AAV47" s="12"/>
      <c r="AAW47" s="12"/>
      <c r="AAX47" s="12"/>
      <c r="AAY47" s="12"/>
      <c r="AAZ47" s="12"/>
      <c r="ABA47" s="12"/>
      <c r="ABB47" s="12"/>
      <c r="ABC47" s="12"/>
      <c r="ABD47" s="12"/>
      <c r="ABE47" s="12"/>
      <c r="ABF47" s="12"/>
      <c r="ABG47" s="12"/>
      <c r="ABH47" s="12"/>
      <c r="ABI47" s="12"/>
      <c r="ABJ47" s="12"/>
      <c r="ABK47" s="12"/>
      <c r="ABL47" s="12"/>
      <c r="ABM47" s="12"/>
      <c r="ABN47" s="12"/>
      <c r="ABO47" s="12"/>
      <c r="ABP47" s="12"/>
      <c r="ABQ47" s="12"/>
      <c r="ABR47" s="12"/>
      <c r="ABS47" s="12"/>
      <c r="ABT47" s="12"/>
      <c r="ABU47" s="12"/>
      <c r="ABV47" s="12"/>
      <c r="ABW47" s="12"/>
      <c r="ABX47" s="12"/>
      <c r="ABY47" s="12"/>
      <c r="ABZ47" s="12"/>
      <c r="ACA47" s="12"/>
      <c r="ACB47" s="12"/>
      <c r="ACC47" s="12"/>
      <c r="ACD47" s="12"/>
      <c r="ACE47" s="12"/>
      <c r="ACF47" s="12"/>
      <c r="ACG47" s="12"/>
      <c r="ACH47" s="12"/>
      <c r="ACI47" s="12"/>
      <c r="ACJ47" s="12"/>
      <c r="ACK47" s="12"/>
      <c r="ACL47" s="12"/>
      <c r="ACM47" s="12"/>
      <c r="ACN47" s="12"/>
      <c r="ACO47" s="12"/>
      <c r="ACP47" s="12"/>
      <c r="ACQ47" s="12"/>
      <c r="ACR47" s="12"/>
      <c r="ACS47" s="12"/>
      <c r="ACT47" s="12"/>
      <c r="ACU47" s="12"/>
      <c r="ACV47" s="12"/>
      <c r="ACW47" s="12"/>
      <c r="ACX47" s="12"/>
      <c r="ACY47" s="12"/>
      <c r="ACZ47" s="12"/>
      <c r="ADA47" s="12"/>
      <c r="ADB47" s="12"/>
      <c r="ADC47" s="12"/>
      <c r="ADD47" s="12"/>
      <c r="ADE47" s="12"/>
      <c r="ADF47" s="12"/>
      <c r="ADG47" s="12"/>
      <c r="ADH47" s="12"/>
      <c r="ADI47" s="12"/>
      <c r="ADJ47" s="12"/>
      <c r="ADK47" s="12"/>
      <c r="ADL47" s="12"/>
      <c r="ADM47" s="12"/>
      <c r="ADN47" s="12"/>
      <c r="ADO47" s="12"/>
      <c r="ADP47" s="12"/>
      <c r="ADQ47" s="12"/>
      <c r="ADR47" s="12"/>
      <c r="ADS47" s="12"/>
      <c r="ADT47" s="12"/>
      <c r="ADU47" s="12"/>
      <c r="ADV47" s="12"/>
      <c r="ADW47" s="12"/>
      <c r="ADX47" s="12"/>
      <c r="ADY47" s="12"/>
      <c r="ADZ47" s="12"/>
      <c r="AEA47" s="12"/>
      <c r="AEB47" s="12"/>
      <c r="AEC47" s="12"/>
      <c r="AED47" s="12"/>
      <c r="AEE47" s="12"/>
      <c r="AEF47" s="12"/>
      <c r="AEG47" s="12"/>
      <c r="AEH47" s="12"/>
      <c r="AEI47" s="12"/>
      <c r="AEJ47" s="12"/>
      <c r="AEK47" s="12"/>
      <c r="AEL47" s="12"/>
      <c r="AEM47" s="12"/>
      <c r="AEN47" s="12"/>
      <c r="AEO47" s="12"/>
      <c r="AEP47" s="12"/>
      <c r="AEQ47" s="12"/>
      <c r="AER47" s="12"/>
      <c r="AES47" s="12"/>
      <c r="AET47" s="12"/>
      <c r="AEU47" s="12"/>
      <c r="AEV47" s="12"/>
      <c r="AEW47" s="12"/>
      <c r="AEX47" s="12"/>
      <c r="AEY47" s="12"/>
      <c r="AEZ47" s="12"/>
      <c r="AFA47" s="12"/>
      <c r="AFB47" s="12"/>
      <c r="AFC47" s="12"/>
      <c r="AFD47" s="12"/>
      <c r="AFE47" s="12"/>
      <c r="AFF47" s="12"/>
      <c r="AFG47" s="12"/>
      <c r="AFH47" s="12"/>
      <c r="AFI47" s="12"/>
      <c r="AFJ47" s="12"/>
      <c r="AFK47" s="12"/>
      <c r="AFL47" s="12"/>
      <c r="AFM47" s="12"/>
      <c r="AFN47" s="12"/>
      <c r="AFO47" s="12"/>
      <c r="AFP47" s="12"/>
      <c r="AFQ47" s="12"/>
      <c r="AFR47" s="12"/>
      <c r="AFS47" s="12"/>
      <c r="AFT47" s="12"/>
      <c r="AFU47" s="12"/>
      <c r="AFV47" s="12"/>
      <c r="AFW47" s="12"/>
      <c r="AFX47" s="12"/>
      <c r="AFY47" s="12"/>
      <c r="AFZ47" s="12"/>
      <c r="AGA47" s="12"/>
      <c r="AGB47" s="12"/>
      <c r="AGC47" s="12"/>
      <c r="AGD47" s="12"/>
      <c r="AGE47" s="12"/>
      <c r="AGF47" s="12"/>
      <c r="AGG47" s="12"/>
      <c r="AGH47" s="12"/>
      <c r="AGI47" s="12"/>
      <c r="AGJ47" s="12"/>
      <c r="AGK47" s="12"/>
      <c r="AGL47" s="12"/>
      <c r="AGM47" s="12"/>
      <c r="AGN47" s="12"/>
      <c r="AGO47" s="12"/>
      <c r="AGP47" s="12"/>
      <c r="AGQ47" s="12"/>
      <c r="AGR47" s="12"/>
      <c r="AGS47" s="12"/>
      <c r="AGT47" s="12"/>
      <c r="AGU47" s="12"/>
      <c r="AGV47" s="12"/>
      <c r="AGW47" s="12"/>
      <c r="AGX47" s="12"/>
      <c r="AGY47" s="12"/>
      <c r="AGZ47" s="12"/>
      <c r="AHA47" s="12"/>
      <c r="AHB47" s="12"/>
      <c r="AHC47" s="12"/>
      <c r="AHD47" s="12"/>
      <c r="AHE47" s="12"/>
      <c r="AHF47" s="12"/>
      <c r="AHG47" s="12"/>
      <c r="AHH47" s="12"/>
      <c r="AHI47" s="12"/>
      <c r="AHJ47" s="12"/>
      <c r="AHK47" s="12"/>
      <c r="AHL47" s="12"/>
      <c r="AHM47" s="12"/>
      <c r="AHN47" s="12"/>
      <c r="AHO47" s="12"/>
      <c r="AHP47" s="12"/>
      <c r="AHQ47" s="12"/>
      <c r="AHR47" s="12"/>
      <c r="AHS47" s="12"/>
      <c r="AHT47" s="12"/>
      <c r="AHU47" s="12"/>
      <c r="AHV47" s="12"/>
      <c r="AHW47" s="12"/>
      <c r="AHX47" s="12"/>
      <c r="AHY47" s="12"/>
      <c r="AHZ47" s="12"/>
      <c r="AIA47" s="12"/>
      <c r="AIB47" s="12"/>
      <c r="AIC47" s="12"/>
      <c r="AID47" s="12"/>
      <c r="AIE47" s="12"/>
      <c r="AIF47" s="12"/>
      <c r="AIG47" s="12"/>
      <c r="AIH47" s="12"/>
      <c r="AII47" s="12"/>
      <c r="AIJ47" s="12"/>
      <c r="AIK47" s="12"/>
      <c r="AIL47" s="12"/>
      <c r="AIM47" s="12"/>
      <c r="AIN47" s="12"/>
      <c r="AIO47" s="12"/>
      <c r="AIP47" s="12"/>
      <c r="AIQ47" s="12"/>
      <c r="AIR47" s="12"/>
      <c r="AIS47" s="12"/>
      <c r="AIT47" s="12"/>
      <c r="AIU47" s="12"/>
      <c r="AIV47" s="12"/>
      <c r="AIW47" s="12"/>
      <c r="AIX47" s="12"/>
      <c r="AIY47" s="12"/>
      <c r="AIZ47" s="12"/>
      <c r="AJA47" s="12"/>
      <c r="AJB47" s="12"/>
      <c r="AJC47" s="12"/>
      <c r="AJD47" s="12"/>
      <c r="AJE47" s="12"/>
      <c r="AJF47" s="12"/>
      <c r="AJG47" s="12"/>
      <c r="AJH47" s="12"/>
      <c r="AJI47" s="12"/>
      <c r="AJJ47" s="12"/>
      <c r="AJK47" s="12"/>
      <c r="AJL47" s="12"/>
      <c r="AJM47" s="12"/>
      <c r="AJN47" s="12"/>
      <c r="AJO47" s="12"/>
      <c r="AJP47" s="12"/>
      <c r="AJQ47" s="12"/>
      <c r="AJR47" s="12"/>
      <c r="AJS47" s="12"/>
      <c r="AJT47" s="12"/>
      <c r="AJU47" s="12"/>
      <c r="AJV47" s="12"/>
      <c r="AJW47" s="12"/>
      <c r="AJX47" s="12"/>
      <c r="AJY47" s="12"/>
      <c r="AJZ47" s="12"/>
      <c r="AKA47" s="12"/>
      <c r="AKB47" s="12"/>
      <c r="AKC47" s="12"/>
      <c r="AKD47" s="12"/>
      <c r="AKE47" s="12"/>
      <c r="AKF47" s="12"/>
      <c r="AKG47" s="12"/>
      <c r="AKH47" s="12"/>
      <c r="AKI47" s="12"/>
      <c r="AKJ47" s="12"/>
      <c r="AKK47" s="12"/>
      <c r="AKL47" s="12"/>
      <c r="AKM47" s="12"/>
      <c r="AKN47" s="12"/>
      <c r="AKO47" s="12"/>
      <c r="AKP47" s="12"/>
      <c r="AKQ47" s="12"/>
      <c r="AKR47" s="12"/>
      <c r="AKS47" s="12"/>
      <c r="AKT47" s="12"/>
      <c r="AKU47" s="12"/>
      <c r="AKV47" s="12"/>
      <c r="AKW47" s="12"/>
      <c r="AKX47" s="12"/>
      <c r="AKY47" s="12"/>
      <c r="AKZ47" s="12"/>
      <c r="ALA47" s="12"/>
      <c r="ALB47" s="12"/>
      <c r="ALC47" s="12"/>
      <c r="ALD47" s="12"/>
      <c r="ALE47" s="12"/>
      <c r="ALF47" s="12"/>
      <c r="ALG47" s="12"/>
      <c r="ALH47" s="12"/>
      <c r="ALI47" s="12"/>
      <c r="ALJ47" s="12"/>
      <c r="ALK47" s="12"/>
      <c r="ALL47" s="12"/>
      <c r="ALM47" s="12"/>
      <c r="ALN47" s="12"/>
      <c r="ALO47" s="12"/>
      <c r="ALP47" s="12"/>
      <c r="ALQ47" s="12"/>
      <c r="ALR47" s="12"/>
      <c r="ALS47" s="12"/>
      <c r="ALT47" s="12"/>
      <c r="ALU47" s="12"/>
      <c r="ALV47" s="12"/>
      <c r="ALW47" s="12"/>
      <c r="ALX47" s="12"/>
      <c r="ALY47" s="12"/>
      <c r="ALZ47" s="12"/>
      <c r="AMA47" s="12"/>
      <c r="AMB47" s="12"/>
      <c r="AMC47" s="12"/>
      <c r="AMD47" s="12"/>
      <c r="AME47" s="12"/>
      <c r="AMF47" s="12"/>
      <c r="AMG47" s="12"/>
      <c r="AMH47" s="12"/>
      <c r="AMI47" s="12"/>
      <c r="AMJ47" s="12"/>
      <c r="AMK47" s="12"/>
      <c r="AML47" s="12"/>
      <c r="AMM47" s="12"/>
      <c r="AMN47" s="12"/>
      <c r="AMO47" s="12"/>
      <c r="AMP47" s="12"/>
      <c r="AMQ47" s="12"/>
      <c r="AMR47" s="12"/>
      <c r="AMS47" s="12"/>
      <c r="AMT47" s="12"/>
      <c r="AMU47" s="12"/>
      <c r="AMV47" s="12"/>
      <c r="AMW47" s="12"/>
      <c r="AMX47" s="12"/>
      <c r="AMY47" s="12"/>
      <c r="AMZ47" s="12"/>
      <c r="ANA47" s="12"/>
      <c r="ANB47" s="12"/>
      <c r="ANC47" s="12"/>
      <c r="AND47" s="12"/>
      <c r="ANE47" s="12"/>
      <c r="ANF47" s="12"/>
      <c r="ANG47" s="12"/>
      <c r="ANH47" s="12"/>
      <c r="ANI47" s="12"/>
      <c r="ANJ47" s="12"/>
      <c r="ANK47" s="12"/>
      <c r="ANL47" s="12"/>
      <c r="ANM47" s="12"/>
      <c r="ANN47" s="12"/>
      <c r="ANO47" s="12"/>
      <c r="ANP47" s="12"/>
      <c r="ANQ47" s="12"/>
      <c r="ANR47" s="12"/>
      <c r="ANS47" s="12"/>
      <c r="ANT47" s="12"/>
      <c r="ANU47" s="12"/>
      <c r="ANV47" s="12"/>
      <c r="ANW47" s="12"/>
      <c r="ANX47" s="12"/>
      <c r="ANY47" s="12"/>
      <c r="ANZ47" s="12"/>
      <c r="AOA47" s="12"/>
      <c r="AOB47" s="12"/>
      <c r="AOC47" s="12"/>
      <c r="AOD47" s="12"/>
      <c r="AOE47" s="12"/>
      <c r="AOF47" s="12"/>
      <c r="AOG47" s="12"/>
      <c r="AOH47" s="12"/>
      <c r="AOI47" s="12"/>
      <c r="AOJ47" s="12"/>
      <c r="AOK47" s="12"/>
      <c r="AOL47" s="12"/>
      <c r="AOM47" s="12"/>
      <c r="AON47" s="12"/>
      <c r="AOO47" s="12"/>
      <c r="AOP47" s="12"/>
      <c r="AOQ47" s="12"/>
      <c r="AOR47" s="12"/>
      <c r="AOS47" s="12"/>
      <c r="AOT47" s="12"/>
      <c r="AOU47" s="12"/>
      <c r="AOV47" s="12"/>
      <c r="AOW47" s="12"/>
      <c r="AOX47" s="12"/>
      <c r="AOY47" s="12"/>
      <c r="AOZ47" s="12"/>
      <c r="APA47" s="12"/>
      <c r="APB47" s="12"/>
      <c r="APC47" s="12"/>
      <c r="APD47" s="12"/>
      <c r="APE47" s="12"/>
      <c r="APF47" s="12"/>
      <c r="APG47" s="12"/>
      <c r="APH47" s="12"/>
      <c r="API47" s="12"/>
      <c r="APJ47" s="12"/>
      <c r="APK47" s="12"/>
      <c r="APL47" s="12"/>
      <c r="APM47" s="12"/>
      <c r="APN47" s="12"/>
      <c r="APO47" s="12"/>
      <c r="APP47" s="12"/>
      <c r="APQ47" s="12"/>
      <c r="APR47" s="12"/>
      <c r="APS47" s="12"/>
      <c r="APT47" s="12"/>
      <c r="APU47" s="12"/>
      <c r="APV47" s="12"/>
      <c r="APW47" s="12"/>
      <c r="APX47" s="12"/>
      <c r="APY47" s="12"/>
      <c r="APZ47" s="12"/>
      <c r="AQA47" s="12"/>
      <c r="AQB47" s="12"/>
      <c r="AQC47" s="12"/>
      <c r="AQD47" s="12"/>
      <c r="AQE47" s="12"/>
      <c r="AQF47" s="12"/>
      <c r="AQG47" s="12"/>
      <c r="AQH47" s="12"/>
      <c r="AQI47" s="12"/>
      <c r="AQJ47" s="12"/>
      <c r="AQK47" s="12"/>
      <c r="AQL47" s="12"/>
      <c r="AQM47" s="12"/>
      <c r="AQN47" s="12"/>
      <c r="AQO47" s="12"/>
      <c r="AQP47" s="12"/>
      <c r="AQQ47" s="12"/>
      <c r="AQR47" s="12"/>
      <c r="AQS47" s="12"/>
      <c r="AQT47" s="12"/>
      <c r="AQU47" s="12"/>
      <c r="AQV47" s="12"/>
      <c r="AQW47" s="12"/>
      <c r="AQX47" s="12"/>
      <c r="AQY47" s="12"/>
      <c r="AQZ47" s="12"/>
      <c r="ARA47" s="12"/>
      <c r="ARB47" s="12"/>
      <c r="ARC47" s="12"/>
      <c r="ARD47" s="12"/>
      <c r="ARE47" s="12"/>
      <c r="ARF47" s="12"/>
      <c r="ARG47" s="12"/>
      <c r="ARH47" s="12"/>
      <c r="ARI47" s="12"/>
      <c r="ARJ47" s="12"/>
      <c r="ARK47" s="12"/>
      <c r="ARL47" s="12"/>
      <c r="ARM47" s="12"/>
      <c r="ARN47" s="12"/>
      <c r="ARO47" s="12"/>
      <c r="ARP47" s="12"/>
      <c r="ARQ47" s="12"/>
      <c r="ARR47" s="12"/>
      <c r="ARS47" s="12"/>
      <c r="ART47" s="12"/>
      <c r="ARU47" s="12"/>
      <c r="ARV47" s="12"/>
      <c r="ARW47" s="12"/>
      <c r="ARX47" s="12"/>
      <c r="ARY47" s="12"/>
      <c r="ARZ47" s="12"/>
      <c r="ASA47" s="12"/>
      <c r="ASB47" s="12"/>
      <c r="ASC47" s="12"/>
      <c r="ASD47" s="12"/>
      <c r="ASE47" s="12"/>
      <c r="ASF47" s="12"/>
      <c r="ASG47" s="12"/>
      <c r="ASH47" s="12"/>
      <c r="ASI47" s="12"/>
      <c r="ASJ47" s="12"/>
      <c r="ASK47" s="12"/>
      <c r="ASL47" s="12"/>
      <c r="ASM47" s="12"/>
      <c r="ASN47" s="12"/>
      <c r="ASO47" s="12"/>
      <c r="ASP47" s="12"/>
      <c r="ASQ47" s="12"/>
      <c r="ASR47" s="12"/>
      <c r="ASS47" s="12"/>
      <c r="AST47" s="12"/>
      <c r="ASU47" s="12"/>
      <c r="ASV47" s="12"/>
      <c r="ASW47" s="12"/>
      <c r="ASX47" s="12"/>
      <c r="ASY47" s="12"/>
      <c r="ASZ47" s="12"/>
      <c r="ATA47" s="12"/>
      <c r="ATB47" s="12"/>
      <c r="ATC47" s="12"/>
      <c r="ATD47" s="12"/>
      <c r="ATE47" s="12"/>
      <c r="ATF47" s="12"/>
      <c r="ATG47" s="12"/>
      <c r="ATH47" s="12"/>
      <c r="ATI47" s="12"/>
      <c r="ATJ47" s="12"/>
      <c r="ATK47" s="12"/>
      <c r="ATL47" s="12"/>
      <c r="ATM47" s="12"/>
      <c r="ATN47" s="12"/>
      <c r="ATO47" s="12"/>
      <c r="ATP47" s="12"/>
      <c r="ATQ47" s="12"/>
      <c r="ATR47" s="12"/>
      <c r="ATS47" s="12"/>
      <c r="ATT47" s="12"/>
      <c r="ATU47" s="12"/>
      <c r="ATV47" s="12"/>
      <c r="ATW47" s="12"/>
      <c r="ATX47" s="12"/>
      <c r="ATY47" s="12"/>
      <c r="ATZ47" s="12"/>
      <c r="AUA47" s="12"/>
      <c r="AUB47" s="12"/>
      <c r="AUC47" s="12"/>
      <c r="AUD47" s="12"/>
      <c r="AUE47" s="12"/>
      <c r="AUF47" s="12"/>
      <c r="AUG47" s="12"/>
      <c r="AUH47" s="12"/>
      <c r="AUI47" s="12"/>
      <c r="AUJ47" s="12"/>
      <c r="AUK47" s="12"/>
      <c r="AUL47" s="12"/>
      <c r="AUM47" s="12"/>
      <c r="AUN47" s="12"/>
      <c r="AUO47" s="12"/>
      <c r="AUP47" s="12"/>
      <c r="AUQ47" s="12"/>
      <c r="AUR47" s="12"/>
      <c r="AUS47" s="12"/>
      <c r="AUT47" s="12"/>
      <c r="AUU47" s="12"/>
      <c r="AUV47" s="12"/>
      <c r="AUW47" s="12"/>
      <c r="AUX47" s="12"/>
      <c r="AUY47" s="12"/>
      <c r="AUZ47" s="12"/>
      <c r="AVA47" s="12"/>
      <c r="AVB47" s="12"/>
      <c r="AVC47" s="12"/>
      <c r="AVD47" s="12"/>
      <c r="AVE47" s="12"/>
      <c r="AVF47" s="12"/>
      <c r="AVG47" s="12"/>
      <c r="AVH47" s="12"/>
      <c r="AVI47" s="12"/>
      <c r="AVJ47" s="12"/>
      <c r="AVK47" s="12"/>
      <c r="AVL47" s="12"/>
      <c r="AVM47" s="12"/>
      <c r="AVN47" s="12"/>
      <c r="AVO47" s="12"/>
      <c r="AVP47" s="12"/>
      <c r="AVQ47" s="12"/>
      <c r="AVR47" s="12"/>
      <c r="AVS47" s="12"/>
      <c r="AVT47" s="12"/>
      <c r="AVU47" s="12"/>
      <c r="AVV47" s="12"/>
      <c r="AVW47" s="12"/>
      <c r="AVX47" s="12"/>
      <c r="AVY47" s="12"/>
      <c r="AVZ47" s="12"/>
      <c r="AWA47" s="12"/>
      <c r="AWB47" s="12"/>
      <c r="AWC47" s="12"/>
      <c r="AWD47" s="12"/>
      <c r="AWE47" s="12"/>
      <c r="AWF47" s="12"/>
      <c r="AWG47" s="12"/>
      <c r="AWH47" s="12"/>
      <c r="AWI47" s="12"/>
      <c r="AWJ47" s="12"/>
      <c r="AWK47" s="12"/>
      <c r="AWL47" s="12"/>
      <c r="AWM47" s="12"/>
      <c r="AWN47" s="12"/>
      <c r="AWO47" s="12"/>
      <c r="AWP47" s="12"/>
      <c r="AWQ47" s="12"/>
      <c r="AWR47" s="12"/>
      <c r="AWS47" s="12"/>
      <c r="AWT47" s="12"/>
      <c r="AWU47" s="12"/>
      <c r="AWV47" s="12"/>
      <c r="AWW47" s="12"/>
      <c r="AWX47" s="12"/>
      <c r="AWY47" s="12"/>
      <c r="AWZ47" s="12"/>
      <c r="AXA47" s="12"/>
      <c r="AXB47" s="12"/>
      <c r="AXC47" s="12"/>
      <c r="AXD47" s="12"/>
      <c r="AXE47" s="12"/>
      <c r="AXF47" s="12"/>
      <c r="AXG47" s="12"/>
      <c r="AXH47" s="12"/>
      <c r="AXI47" s="12"/>
      <c r="AXJ47" s="12"/>
      <c r="AXK47" s="12"/>
      <c r="AXL47" s="12"/>
      <c r="AXM47" s="12"/>
      <c r="AXN47" s="12"/>
      <c r="AXO47" s="12"/>
      <c r="AXP47" s="12"/>
      <c r="AXQ47" s="12"/>
      <c r="AXR47" s="12"/>
      <c r="AXS47" s="12"/>
      <c r="AXT47" s="12"/>
      <c r="AXU47" s="12"/>
      <c r="AXV47" s="12"/>
      <c r="AXW47" s="12"/>
      <c r="AXX47" s="12"/>
      <c r="AXY47" s="12"/>
      <c r="AXZ47" s="12"/>
      <c r="AYA47" s="12"/>
      <c r="AYB47" s="12"/>
      <c r="AYC47" s="12"/>
      <c r="AYD47" s="12"/>
      <c r="AYE47" s="12"/>
      <c r="AYF47" s="12"/>
      <c r="AYG47" s="12"/>
      <c r="AYH47" s="12"/>
      <c r="AYI47" s="12"/>
      <c r="AYJ47" s="12"/>
      <c r="AYK47" s="12"/>
      <c r="AYL47" s="12"/>
      <c r="AYM47" s="12"/>
      <c r="AYN47" s="12"/>
      <c r="AYO47" s="12"/>
      <c r="AYP47" s="12"/>
      <c r="AYQ47" s="12"/>
      <c r="AYR47" s="12"/>
      <c r="AYS47" s="12"/>
      <c r="AYT47" s="12"/>
      <c r="AYU47" s="12"/>
      <c r="AYV47" s="12"/>
      <c r="AYW47" s="12"/>
      <c r="AYX47" s="12"/>
      <c r="AYY47" s="12"/>
      <c r="AYZ47" s="12"/>
      <c r="AZA47" s="12"/>
      <c r="AZB47" s="12"/>
      <c r="AZC47" s="12"/>
      <c r="AZD47" s="12"/>
      <c r="AZE47" s="12"/>
      <c r="AZF47" s="12"/>
      <c r="AZG47" s="12"/>
      <c r="AZH47" s="12"/>
      <c r="AZI47" s="12"/>
      <c r="AZJ47" s="12"/>
      <c r="AZK47" s="12"/>
      <c r="AZL47" s="12"/>
      <c r="AZM47" s="12"/>
      <c r="AZN47" s="12"/>
      <c r="AZO47" s="12"/>
      <c r="AZP47" s="12"/>
      <c r="AZQ47" s="12"/>
      <c r="AZR47" s="12"/>
      <c r="AZS47" s="12"/>
      <c r="AZT47" s="12"/>
      <c r="AZU47" s="12"/>
      <c r="AZV47" s="12"/>
      <c r="AZW47" s="12"/>
      <c r="AZX47" s="12"/>
      <c r="AZY47" s="12"/>
      <c r="AZZ47" s="12"/>
      <c r="BAA47" s="12"/>
      <c r="BAB47" s="12"/>
      <c r="BAC47" s="12"/>
      <c r="BAD47" s="12"/>
      <c r="BAE47" s="12"/>
      <c r="BAF47" s="12"/>
      <c r="BAG47" s="12"/>
      <c r="BAH47" s="12"/>
      <c r="BAI47" s="12"/>
      <c r="BAJ47" s="12"/>
      <c r="BAK47" s="12"/>
      <c r="BAL47" s="12"/>
      <c r="BAM47" s="12"/>
      <c r="BAN47" s="12"/>
      <c r="BAO47" s="12"/>
      <c r="BAP47" s="12"/>
      <c r="BAQ47" s="12"/>
      <c r="BAR47" s="12"/>
      <c r="BAS47" s="12"/>
      <c r="BAT47" s="12"/>
      <c r="BAU47" s="12"/>
      <c r="BAV47" s="12"/>
      <c r="BAW47" s="12"/>
      <c r="BAX47" s="12"/>
      <c r="BAY47" s="12"/>
      <c r="BAZ47" s="12"/>
      <c r="BBA47" s="12"/>
      <c r="BBB47" s="12"/>
      <c r="BBC47" s="12"/>
      <c r="BBD47" s="12"/>
      <c r="BBE47" s="12"/>
      <c r="BBF47" s="12"/>
      <c r="BBG47" s="12"/>
      <c r="BBH47" s="12"/>
      <c r="BBI47" s="12"/>
      <c r="BBJ47" s="12"/>
      <c r="BBK47" s="12"/>
      <c r="BBL47" s="12"/>
      <c r="BBM47" s="12"/>
      <c r="BBN47" s="12"/>
      <c r="BBO47" s="12"/>
      <c r="BBP47" s="12"/>
      <c r="BBQ47" s="12"/>
      <c r="BBR47" s="12"/>
      <c r="BBS47" s="12"/>
      <c r="BBT47" s="12"/>
      <c r="BBU47" s="12"/>
      <c r="BBV47" s="12"/>
      <c r="BBW47" s="12"/>
      <c r="BBX47" s="12"/>
      <c r="BBY47" s="12"/>
      <c r="BBZ47" s="12"/>
      <c r="BCA47" s="12"/>
      <c r="BCB47" s="12"/>
      <c r="BCC47" s="12"/>
      <c r="BCD47" s="12"/>
      <c r="BCE47" s="12"/>
      <c r="BCF47" s="12"/>
      <c r="BCG47" s="12"/>
      <c r="BCH47" s="12"/>
      <c r="BCI47" s="12"/>
      <c r="BCJ47" s="12"/>
      <c r="BCK47" s="12"/>
      <c r="BCL47" s="12"/>
      <c r="BCM47" s="12"/>
      <c r="BCN47" s="12"/>
      <c r="BCO47" s="12"/>
      <c r="BCP47" s="12"/>
      <c r="BCQ47" s="12"/>
      <c r="BCR47" s="12"/>
      <c r="BCS47" s="12"/>
      <c r="BCT47" s="12"/>
      <c r="BCU47" s="12"/>
      <c r="BCV47" s="12"/>
      <c r="BCW47" s="12"/>
      <c r="BCX47" s="12"/>
      <c r="BCY47" s="12"/>
      <c r="BCZ47" s="12"/>
      <c r="BDA47" s="12"/>
      <c r="BDB47" s="12"/>
      <c r="BDC47" s="12"/>
      <c r="BDD47" s="12"/>
      <c r="BDE47" s="12"/>
      <c r="BDF47" s="12"/>
      <c r="BDG47" s="12"/>
      <c r="BDH47" s="12"/>
      <c r="BDI47" s="12"/>
      <c r="BDJ47" s="12"/>
      <c r="BDK47" s="12"/>
      <c r="BDL47" s="12"/>
      <c r="BDM47" s="12"/>
      <c r="BDN47" s="12"/>
      <c r="BDO47" s="12"/>
      <c r="BDP47" s="12"/>
      <c r="BDQ47" s="12"/>
      <c r="BDR47" s="12"/>
      <c r="BDS47" s="12"/>
      <c r="BDT47" s="12"/>
      <c r="BDU47" s="12"/>
      <c r="BDV47" s="12"/>
      <c r="BDW47" s="12"/>
      <c r="BDX47" s="12"/>
      <c r="BDY47" s="12"/>
      <c r="BDZ47" s="12"/>
      <c r="BEA47" s="12"/>
      <c r="BEB47" s="12"/>
      <c r="BEC47" s="12"/>
      <c r="BED47" s="12"/>
      <c r="BEE47" s="12"/>
      <c r="BEF47" s="12"/>
      <c r="BEG47" s="12"/>
      <c r="BEH47" s="12"/>
      <c r="BEI47" s="12"/>
      <c r="BEJ47" s="12"/>
      <c r="BEK47" s="12"/>
      <c r="BEL47" s="12"/>
      <c r="BEM47" s="12"/>
      <c r="BEN47" s="12"/>
      <c r="BEO47" s="12"/>
      <c r="BEP47" s="12"/>
      <c r="BEQ47" s="12"/>
      <c r="BER47" s="12"/>
      <c r="BES47" s="12"/>
      <c r="BET47" s="12"/>
      <c r="BEU47" s="12"/>
      <c r="BEV47" s="12"/>
      <c r="BEW47" s="12"/>
      <c r="BEX47" s="12"/>
      <c r="BEY47" s="12"/>
      <c r="BEZ47" s="12"/>
      <c r="BFA47" s="12"/>
      <c r="BFB47" s="12"/>
      <c r="BFC47" s="12"/>
      <c r="BFD47" s="12"/>
      <c r="BFE47" s="12"/>
      <c r="BFF47" s="12"/>
      <c r="BFG47" s="12"/>
      <c r="BFH47" s="12"/>
      <c r="BFI47" s="12"/>
      <c r="BFJ47" s="12"/>
      <c r="BFK47" s="12"/>
      <c r="BFL47" s="12"/>
      <c r="BFM47" s="12"/>
      <c r="BFN47" s="12"/>
      <c r="BFO47" s="12"/>
      <c r="BFP47" s="12"/>
      <c r="BFQ47" s="12"/>
      <c r="BFR47" s="12"/>
      <c r="BFS47" s="12"/>
      <c r="BFT47" s="12"/>
      <c r="BFU47" s="12"/>
      <c r="BFV47" s="12"/>
      <c r="BFW47" s="12"/>
      <c r="BFX47" s="12"/>
      <c r="BFY47" s="12"/>
      <c r="BFZ47" s="12"/>
      <c r="BGA47" s="12"/>
      <c r="BGB47" s="12"/>
      <c r="BGC47" s="12"/>
      <c r="BGD47" s="12"/>
      <c r="BGE47" s="12"/>
      <c r="BGF47" s="12"/>
      <c r="BGG47" s="12"/>
      <c r="BGH47" s="12"/>
      <c r="BGI47" s="12"/>
      <c r="BGJ47" s="12"/>
      <c r="BGK47" s="12"/>
      <c r="BGL47" s="12"/>
      <c r="BGM47" s="12"/>
      <c r="BGN47" s="12"/>
      <c r="BGO47" s="12"/>
      <c r="BGP47" s="12"/>
      <c r="BGQ47" s="12"/>
      <c r="BGR47" s="12"/>
      <c r="BGS47" s="12"/>
      <c r="BGT47" s="12"/>
      <c r="BGU47" s="12"/>
      <c r="BGV47" s="12"/>
      <c r="BGW47" s="12"/>
      <c r="BGX47" s="12"/>
      <c r="BGY47" s="12"/>
      <c r="BGZ47" s="12"/>
      <c r="BHA47" s="12"/>
      <c r="BHB47" s="12"/>
      <c r="BHC47" s="12"/>
      <c r="BHD47" s="12"/>
      <c r="BHE47" s="12"/>
      <c r="BHF47" s="12"/>
      <c r="BHG47" s="12"/>
      <c r="BHH47" s="12"/>
      <c r="BHI47" s="12"/>
      <c r="BHJ47" s="12"/>
      <c r="BHK47" s="12"/>
      <c r="BHL47" s="12"/>
      <c r="BHM47" s="12"/>
      <c r="BHN47" s="12"/>
      <c r="BHO47" s="12"/>
      <c r="BHP47" s="12"/>
      <c r="BHQ47" s="12"/>
      <c r="BHR47" s="12"/>
      <c r="BHS47" s="12"/>
      <c r="BHT47" s="12"/>
      <c r="BHU47" s="12"/>
      <c r="BHV47" s="12"/>
      <c r="BHW47" s="12"/>
      <c r="BHX47" s="12"/>
      <c r="BHY47" s="12"/>
      <c r="BHZ47" s="12"/>
      <c r="BIA47" s="12"/>
      <c r="BIB47" s="12"/>
      <c r="BIC47" s="12"/>
      <c r="BID47" s="12"/>
      <c r="BIE47" s="12"/>
      <c r="BIF47" s="12"/>
      <c r="BIG47" s="12"/>
      <c r="BIH47" s="12"/>
      <c r="BII47" s="12"/>
      <c r="BIJ47" s="12"/>
      <c r="BIK47" s="12"/>
      <c r="BIL47" s="12"/>
      <c r="BIM47" s="12"/>
      <c r="BIN47" s="12"/>
      <c r="BIO47" s="12"/>
      <c r="BIP47" s="12"/>
      <c r="BIQ47" s="12"/>
      <c r="BIR47" s="12"/>
      <c r="BIS47" s="12"/>
      <c r="BIT47" s="12"/>
      <c r="BIU47" s="12"/>
      <c r="BIV47" s="12"/>
      <c r="BIW47" s="12"/>
      <c r="BIX47" s="12"/>
      <c r="BIY47" s="12"/>
      <c r="BIZ47" s="12"/>
      <c r="BJA47" s="12"/>
      <c r="BJB47" s="12"/>
      <c r="BJC47" s="12"/>
      <c r="BJD47" s="12"/>
      <c r="BJE47" s="12"/>
      <c r="BJF47" s="12"/>
      <c r="BJG47" s="12"/>
      <c r="BJH47" s="12"/>
      <c r="BJI47" s="12"/>
      <c r="BJJ47" s="12"/>
      <c r="BJK47" s="12"/>
      <c r="BJL47" s="12"/>
      <c r="BJM47" s="12"/>
      <c r="BJN47" s="12"/>
      <c r="BJO47" s="12"/>
      <c r="BJP47" s="12"/>
      <c r="BJQ47" s="12"/>
      <c r="BJR47" s="12"/>
      <c r="BJS47" s="12"/>
      <c r="BJT47" s="12"/>
      <c r="BJU47" s="12"/>
      <c r="BJV47" s="12"/>
      <c r="BJW47" s="12"/>
      <c r="BJX47" s="12"/>
      <c r="BJY47" s="12"/>
      <c r="BJZ47" s="12"/>
      <c r="BKA47" s="12"/>
      <c r="BKB47" s="12"/>
      <c r="BKC47" s="12"/>
      <c r="BKD47" s="12"/>
      <c r="BKE47" s="12"/>
      <c r="BKF47" s="12"/>
      <c r="BKG47" s="12"/>
      <c r="BKH47" s="12"/>
      <c r="BKI47" s="12"/>
      <c r="BKJ47" s="12"/>
      <c r="BKK47" s="12"/>
      <c r="BKL47" s="12"/>
      <c r="BKM47" s="12"/>
      <c r="BKN47" s="12"/>
      <c r="BKO47" s="12"/>
      <c r="BKP47" s="12"/>
      <c r="BKQ47" s="12"/>
      <c r="BKR47" s="12"/>
      <c r="BKS47" s="12"/>
      <c r="BKT47" s="12"/>
      <c r="BKU47" s="12"/>
      <c r="BKV47" s="12"/>
      <c r="BKW47" s="12"/>
      <c r="BKX47" s="12"/>
      <c r="BKY47" s="12"/>
      <c r="BKZ47" s="12"/>
      <c r="BLA47" s="12"/>
      <c r="BLB47" s="12"/>
      <c r="BLC47" s="12"/>
      <c r="BLD47" s="12"/>
      <c r="BLE47" s="12"/>
      <c r="BLF47" s="12"/>
      <c r="BLG47" s="12"/>
      <c r="BLH47" s="12"/>
      <c r="BLI47" s="12"/>
      <c r="BLJ47" s="12"/>
      <c r="BLK47" s="12"/>
      <c r="BLL47" s="12"/>
      <c r="BLM47" s="12"/>
      <c r="BLN47" s="12"/>
      <c r="BLO47" s="12"/>
      <c r="BLP47" s="12"/>
      <c r="BLQ47" s="12"/>
      <c r="BLR47" s="12"/>
      <c r="BLS47" s="12"/>
      <c r="BLT47" s="12"/>
      <c r="BLU47" s="12"/>
      <c r="BLV47" s="12"/>
      <c r="BLW47" s="12"/>
      <c r="BLX47" s="12"/>
      <c r="BLY47" s="12"/>
      <c r="BLZ47" s="12"/>
      <c r="BMA47" s="12"/>
      <c r="BMB47" s="12"/>
      <c r="BMC47" s="12"/>
      <c r="BMD47" s="12"/>
      <c r="BME47" s="12"/>
      <c r="BMF47" s="12"/>
      <c r="BMG47" s="12"/>
      <c r="BMH47" s="12"/>
      <c r="BMI47" s="12"/>
      <c r="BMJ47" s="12"/>
      <c r="BMK47" s="12"/>
      <c r="BML47" s="12"/>
      <c r="BMM47" s="12"/>
      <c r="BMN47" s="12"/>
      <c r="BMO47" s="12"/>
      <c r="BMP47" s="12"/>
      <c r="BMQ47" s="12"/>
      <c r="BMR47" s="12"/>
      <c r="BMS47" s="12"/>
      <c r="BMT47" s="12"/>
      <c r="BMU47" s="12"/>
      <c r="BMV47" s="12"/>
      <c r="BMW47" s="12"/>
      <c r="BMX47" s="12"/>
      <c r="BMY47" s="12"/>
      <c r="BMZ47" s="12"/>
      <c r="BNA47" s="12"/>
      <c r="BNB47" s="12"/>
      <c r="BNC47" s="12"/>
      <c r="BND47" s="12"/>
      <c r="BNE47" s="12"/>
      <c r="BNF47" s="12"/>
      <c r="BNG47" s="12"/>
      <c r="BNH47" s="12"/>
      <c r="BNI47" s="12"/>
      <c r="BNJ47" s="12"/>
      <c r="BNK47" s="12"/>
      <c r="BNL47" s="12"/>
      <c r="BNM47" s="12"/>
      <c r="BNN47" s="12"/>
      <c r="BNO47" s="12"/>
      <c r="BNP47" s="12"/>
      <c r="BNQ47" s="12"/>
      <c r="BNR47" s="12"/>
      <c r="BNS47" s="12"/>
      <c r="BNT47" s="12"/>
      <c r="BNU47" s="12"/>
      <c r="BNV47" s="12"/>
      <c r="BNW47" s="12"/>
      <c r="BNX47" s="12"/>
      <c r="BNY47" s="12"/>
      <c r="BNZ47" s="12"/>
      <c r="BOA47" s="12"/>
      <c r="BOB47" s="12"/>
      <c r="BOC47" s="12"/>
      <c r="BOD47" s="12"/>
      <c r="BOE47" s="12"/>
      <c r="BOF47" s="12"/>
      <c r="BOG47" s="12"/>
      <c r="BOH47" s="12"/>
      <c r="BOI47" s="12"/>
      <c r="BOJ47" s="12"/>
      <c r="BOK47" s="12"/>
      <c r="BOL47" s="12"/>
      <c r="BOM47" s="12"/>
      <c r="BON47" s="12"/>
      <c r="BOO47" s="12"/>
      <c r="BOP47" s="12"/>
      <c r="BOQ47" s="12"/>
      <c r="BOR47" s="12"/>
      <c r="BOS47" s="12"/>
      <c r="BOT47" s="12"/>
      <c r="BOU47" s="12"/>
      <c r="BOV47" s="12"/>
      <c r="BOW47" s="12"/>
      <c r="BOX47" s="12"/>
      <c r="BOY47" s="12"/>
      <c r="BOZ47" s="12"/>
      <c r="BPA47" s="12"/>
      <c r="BPB47" s="12"/>
      <c r="BPC47" s="12"/>
      <c r="BPD47" s="12"/>
      <c r="BPE47" s="12"/>
      <c r="BPF47" s="12"/>
      <c r="BPG47" s="12"/>
      <c r="BPH47" s="12"/>
      <c r="BPI47" s="12"/>
      <c r="BPJ47" s="12"/>
      <c r="BPK47" s="12"/>
      <c r="BPL47" s="12"/>
      <c r="BPM47" s="12"/>
      <c r="BPN47" s="12"/>
      <c r="BPO47" s="12"/>
      <c r="BPP47" s="12"/>
      <c r="BPQ47" s="12"/>
      <c r="BPR47" s="12"/>
      <c r="BPS47" s="12"/>
      <c r="BPT47" s="12"/>
      <c r="BPU47" s="12"/>
      <c r="BPV47" s="12"/>
      <c r="BPW47" s="12"/>
      <c r="BPX47" s="12"/>
      <c r="BPY47" s="12"/>
      <c r="BPZ47" s="12"/>
      <c r="BQA47" s="12"/>
      <c r="BQB47" s="12"/>
      <c r="BQC47" s="12"/>
      <c r="BQD47" s="12"/>
      <c r="BQE47" s="12"/>
      <c r="BQF47" s="12"/>
      <c r="BQG47" s="12"/>
      <c r="BQH47" s="12"/>
      <c r="BQI47" s="12"/>
      <c r="BQJ47" s="12"/>
      <c r="BQK47" s="12"/>
      <c r="BQL47" s="12"/>
      <c r="BQM47" s="12"/>
      <c r="BQN47" s="12"/>
      <c r="BQO47" s="12"/>
      <c r="BQP47" s="12"/>
      <c r="BQQ47" s="12"/>
      <c r="BQR47" s="12"/>
      <c r="BQS47" s="12"/>
      <c r="BQT47" s="12"/>
      <c r="BQU47" s="12"/>
      <c r="BQV47" s="12"/>
      <c r="BQW47" s="12"/>
      <c r="BQX47" s="12"/>
      <c r="BQY47" s="12"/>
      <c r="BQZ47" s="12"/>
      <c r="BRA47" s="12"/>
      <c r="BRB47" s="12"/>
      <c r="BRC47" s="12"/>
      <c r="BRD47" s="12"/>
      <c r="BRE47" s="12"/>
      <c r="BRF47" s="12"/>
      <c r="BRG47" s="12"/>
      <c r="BRH47" s="12"/>
      <c r="BRI47" s="12"/>
      <c r="BRJ47" s="12"/>
      <c r="BRK47" s="12"/>
      <c r="BRL47" s="12"/>
      <c r="BRM47" s="12"/>
      <c r="BRN47" s="12"/>
      <c r="BRO47" s="12"/>
      <c r="BRP47" s="12"/>
      <c r="BRQ47" s="12"/>
      <c r="BRR47" s="12"/>
      <c r="BRS47" s="12"/>
      <c r="BRT47" s="12"/>
      <c r="BRU47" s="12"/>
      <c r="BRV47" s="12"/>
      <c r="BRW47" s="12"/>
      <c r="BRX47" s="12"/>
      <c r="BRY47" s="12"/>
      <c r="BRZ47" s="12"/>
      <c r="BSA47" s="12"/>
      <c r="BSB47" s="12"/>
      <c r="BSC47" s="12"/>
      <c r="BSD47" s="12"/>
      <c r="BSE47" s="12"/>
      <c r="BSF47" s="12"/>
      <c r="BSG47" s="12"/>
      <c r="BSH47" s="12"/>
      <c r="BSI47" s="12"/>
      <c r="BSJ47" s="12"/>
      <c r="BSK47" s="12"/>
      <c r="BSL47" s="12"/>
      <c r="BSM47" s="12"/>
      <c r="BSN47" s="12"/>
      <c r="BSO47" s="12"/>
      <c r="BSP47" s="12"/>
      <c r="BSQ47" s="12"/>
      <c r="BSR47" s="12"/>
      <c r="BSS47" s="12"/>
      <c r="BST47" s="12"/>
      <c r="BSU47" s="12"/>
      <c r="BSV47" s="12"/>
      <c r="BSW47" s="12"/>
      <c r="BSX47" s="12"/>
      <c r="BSY47" s="12"/>
      <c r="BSZ47" s="12"/>
      <c r="BTA47" s="12"/>
      <c r="BTB47" s="12"/>
      <c r="BTC47" s="12"/>
      <c r="BTD47" s="12"/>
      <c r="BTE47" s="12"/>
      <c r="BTF47" s="12"/>
      <c r="BTG47" s="12"/>
      <c r="BTH47" s="12"/>
      <c r="BTI47" s="12"/>
      <c r="BTJ47" s="12"/>
      <c r="BTK47" s="12"/>
      <c r="BTL47" s="12"/>
      <c r="BTM47" s="12"/>
      <c r="BTN47" s="12"/>
      <c r="BTO47" s="12"/>
      <c r="BTP47" s="12"/>
      <c r="BTQ47" s="12"/>
      <c r="BTR47" s="12"/>
      <c r="BTS47" s="12"/>
      <c r="BTT47" s="12"/>
      <c r="BTU47" s="12"/>
      <c r="BTV47" s="12"/>
      <c r="BTW47" s="12"/>
      <c r="BTX47" s="12"/>
      <c r="BTY47" s="12"/>
      <c r="BTZ47" s="12"/>
      <c r="BUA47" s="12"/>
      <c r="BUB47" s="12"/>
      <c r="BUC47" s="12"/>
      <c r="BUD47" s="12"/>
      <c r="BUE47" s="12"/>
      <c r="BUF47" s="12"/>
      <c r="BUG47" s="12"/>
      <c r="BUH47" s="12"/>
      <c r="BUI47" s="12"/>
      <c r="BUJ47" s="12"/>
      <c r="BUK47" s="12"/>
      <c r="BUL47" s="12"/>
      <c r="BUM47" s="12"/>
      <c r="BUN47" s="12"/>
      <c r="BUO47" s="12"/>
      <c r="BUP47" s="12"/>
      <c r="BUQ47" s="12"/>
      <c r="BUR47" s="12"/>
      <c r="BUS47" s="12"/>
      <c r="BUT47" s="12"/>
      <c r="BUU47" s="12"/>
      <c r="BUV47" s="12"/>
      <c r="BUW47" s="12"/>
      <c r="BUX47" s="12"/>
      <c r="BUY47" s="12"/>
      <c r="BUZ47" s="12"/>
      <c r="BVA47" s="12"/>
      <c r="BVB47" s="12"/>
      <c r="BVC47" s="12"/>
      <c r="BVD47" s="12"/>
      <c r="BVE47" s="12"/>
      <c r="BVF47" s="12"/>
      <c r="BVG47" s="12"/>
      <c r="BVH47" s="12"/>
      <c r="BVI47" s="12"/>
      <c r="BVJ47" s="12"/>
      <c r="BVK47" s="12"/>
      <c r="BVL47" s="12"/>
      <c r="BVM47" s="12"/>
      <c r="BVN47" s="12"/>
      <c r="BVO47" s="12"/>
      <c r="BVP47" s="12"/>
      <c r="BVQ47" s="12"/>
      <c r="BVR47" s="12"/>
      <c r="BVS47" s="12"/>
      <c r="BVT47" s="12"/>
      <c r="BVU47" s="12"/>
      <c r="BVV47" s="12"/>
      <c r="BVW47" s="12"/>
      <c r="BVX47" s="12"/>
      <c r="BVY47" s="12"/>
      <c r="BVZ47" s="12"/>
      <c r="BWA47" s="12"/>
      <c r="BWB47" s="12"/>
      <c r="BWC47" s="12"/>
      <c r="BWD47" s="12"/>
      <c r="BWE47" s="12"/>
      <c r="BWF47" s="12"/>
      <c r="BWG47" s="12"/>
      <c r="BWH47" s="12"/>
      <c r="BWI47" s="12"/>
      <c r="BWJ47" s="12"/>
      <c r="BWK47" s="12"/>
      <c r="BWL47" s="12"/>
      <c r="BWM47" s="12"/>
      <c r="BWN47" s="12"/>
      <c r="BWO47" s="12"/>
      <c r="BWP47" s="12"/>
      <c r="BWQ47" s="12"/>
      <c r="BWR47" s="12"/>
      <c r="BWS47" s="12"/>
      <c r="BWT47" s="12"/>
      <c r="BWU47" s="12"/>
      <c r="BWV47" s="12"/>
      <c r="BWW47" s="12"/>
      <c r="BWX47" s="12"/>
      <c r="BWY47" s="12"/>
      <c r="BWZ47" s="12"/>
      <c r="BXA47" s="12"/>
      <c r="BXB47" s="12"/>
      <c r="BXC47" s="12"/>
      <c r="BXD47" s="12"/>
      <c r="BXE47" s="12"/>
      <c r="BXF47" s="12"/>
      <c r="BXG47" s="12"/>
      <c r="BXH47" s="12"/>
      <c r="BXI47" s="12"/>
      <c r="BXJ47" s="12"/>
      <c r="BXK47" s="12"/>
      <c r="BXL47" s="12"/>
      <c r="BXM47" s="12"/>
      <c r="BXN47" s="12"/>
      <c r="BXO47" s="12"/>
      <c r="BXP47" s="12"/>
      <c r="BXQ47" s="12"/>
      <c r="BXR47" s="12"/>
      <c r="BXS47" s="12"/>
      <c r="BXT47" s="12"/>
      <c r="BXU47" s="12"/>
      <c r="BXV47" s="12"/>
      <c r="BXW47" s="12"/>
      <c r="BXX47" s="12"/>
      <c r="BXY47" s="12"/>
      <c r="BXZ47" s="12"/>
      <c r="BYA47" s="12"/>
      <c r="BYB47" s="12"/>
      <c r="BYC47" s="12"/>
      <c r="BYD47" s="12"/>
      <c r="BYE47" s="12"/>
      <c r="BYF47" s="12"/>
      <c r="BYG47" s="12"/>
      <c r="BYH47" s="12"/>
      <c r="BYI47" s="12"/>
      <c r="BYJ47" s="12"/>
      <c r="BYK47" s="12"/>
      <c r="BYL47" s="12"/>
      <c r="BYM47" s="12"/>
      <c r="BYN47" s="12"/>
      <c r="BYO47" s="12"/>
      <c r="BYP47" s="12"/>
      <c r="BYQ47" s="12"/>
      <c r="BYR47" s="12"/>
      <c r="BYS47" s="12"/>
      <c r="BYT47" s="12"/>
      <c r="BYU47" s="12"/>
      <c r="BYV47" s="12"/>
      <c r="BYW47" s="12"/>
      <c r="BYX47" s="12"/>
      <c r="BYY47" s="12"/>
      <c r="BYZ47" s="12"/>
      <c r="BZA47" s="12"/>
      <c r="BZB47" s="12"/>
      <c r="BZC47" s="12"/>
      <c r="BZD47" s="12"/>
      <c r="BZE47" s="12"/>
      <c r="BZF47" s="12"/>
      <c r="BZG47" s="12"/>
      <c r="BZH47" s="12"/>
      <c r="BZI47" s="12"/>
      <c r="BZJ47" s="12"/>
      <c r="BZK47" s="12"/>
      <c r="BZL47" s="12"/>
      <c r="BZM47" s="12"/>
      <c r="BZN47" s="12"/>
      <c r="BZO47" s="12"/>
      <c r="BZP47" s="12"/>
      <c r="BZQ47" s="12"/>
      <c r="BZR47" s="12"/>
      <c r="BZS47" s="12"/>
      <c r="BZT47" s="12"/>
      <c r="BZU47" s="12"/>
      <c r="BZV47" s="12"/>
      <c r="BZW47" s="12"/>
      <c r="BZX47" s="12"/>
      <c r="BZY47" s="12"/>
      <c r="BZZ47" s="12"/>
      <c r="CAA47" s="12"/>
      <c r="CAB47" s="12"/>
      <c r="CAC47" s="12"/>
      <c r="CAD47" s="12"/>
      <c r="CAE47" s="12"/>
      <c r="CAF47" s="12"/>
      <c r="CAG47" s="12"/>
      <c r="CAH47" s="12"/>
      <c r="CAI47" s="12"/>
      <c r="CAJ47" s="12"/>
      <c r="CAK47" s="12"/>
      <c r="CAL47" s="12"/>
      <c r="CAM47" s="12"/>
      <c r="CAN47" s="12"/>
      <c r="CAO47" s="12"/>
      <c r="CAP47" s="12"/>
      <c r="CAQ47" s="12"/>
      <c r="CAR47" s="12"/>
      <c r="CAS47" s="12"/>
      <c r="CAT47" s="12"/>
      <c r="CAU47" s="12"/>
      <c r="CAV47" s="12"/>
      <c r="CAW47" s="12"/>
      <c r="CAX47" s="12"/>
      <c r="CAY47" s="12"/>
      <c r="CAZ47" s="12"/>
      <c r="CBA47" s="12"/>
      <c r="CBB47" s="12"/>
      <c r="CBC47" s="12"/>
      <c r="CBD47" s="12"/>
      <c r="CBE47" s="12"/>
      <c r="CBF47" s="12"/>
      <c r="CBG47" s="12"/>
      <c r="CBH47" s="12"/>
      <c r="CBI47" s="12"/>
      <c r="CBJ47" s="12"/>
      <c r="CBK47" s="12"/>
      <c r="CBL47" s="12"/>
      <c r="CBM47" s="12"/>
      <c r="CBN47" s="12"/>
      <c r="CBO47" s="12"/>
      <c r="CBP47" s="12"/>
      <c r="CBQ47" s="12"/>
      <c r="CBR47" s="12"/>
      <c r="CBS47" s="12"/>
      <c r="CBT47" s="12"/>
      <c r="CBU47" s="12"/>
      <c r="CBV47" s="12"/>
      <c r="CBW47" s="12"/>
      <c r="CBX47" s="12"/>
      <c r="CBY47" s="12"/>
      <c r="CBZ47" s="12"/>
      <c r="CCA47" s="12"/>
      <c r="CCB47" s="12"/>
      <c r="CCC47" s="12"/>
      <c r="CCD47" s="12"/>
      <c r="CCE47" s="12"/>
      <c r="CCF47" s="12"/>
      <c r="CCG47" s="12"/>
      <c r="CCH47" s="12"/>
      <c r="CCI47" s="12"/>
      <c r="CCJ47" s="12"/>
      <c r="CCK47" s="12"/>
      <c r="CCL47" s="12"/>
      <c r="CCM47" s="12"/>
      <c r="CCN47" s="12"/>
      <c r="CCO47" s="12"/>
      <c r="CCP47" s="12"/>
      <c r="CCQ47" s="12"/>
      <c r="CCR47" s="12"/>
      <c r="CCS47" s="12"/>
      <c r="CCT47" s="12"/>
      <c r="CCU47" s="12"/>
      <c r="CCV47" s="12"/>
      <c r="CCW47" s="12"/>
      <c r="CCX47" s="12"/>
      <c r="CCY47" s="12"/>
      <c r="CCZ47" s="12"/>
      <c r="CDA47" s="12"/>
      <c r="CDB47" s="12"/>
      <c r="CDC47" s="12"/>
      <c r="CDD47" s="12"/>
      <c r="CDE47" s="12"/>
      <c r="CDF47" s="12"/>
      <c r="CDG47" s="12"/>
      <c r="CDH47" s="12"/>
      <c r="CDI47" s="12"/>
      <c r="CDJ47" s="12"/>
      <c r="CDK47" s="12"/>
      <c r="CDL47" s="12"/>
      <c r="CDM47" s="12"/>
      <c r="CDN47" s="12"/>
      <c r="CDO47" s="12"/>
      <c r="CDP47" s="12"/>
      <c r="CDQ47" s="12"/>
      <c r="CDR47" s="12"/>
      <c r="CDS47" s="12"/>
      <c r="CDT47" s="12"/>
      <c r="CDU47" s="12"/>
      <c r="CDV47" s="12"/>
      <c r="CDW47" s="12"/>
      <c r="CDX47" s="12"/>
      <c r="CDY47" s="12"/>
      <c r="CDZ47" s="12"/>
      <c r="CEA47" s="12"/>
      <c r="CEB47" s="12"/>
      <c r="CEC47" s="12"/>
      <c r="CED47" s="12"/>
      <c r="CEE47" s="12"/>
      <c r="CEF47" s="12"/>
      <c r="CEG47" s="12"/>
      <c r="CEH47" s="12"/>
      <c r="CEI47" s="12"/>
      <c r="CEJ47" s="12"/>
      <c r="CEK47" s="12"/>
      <c r="CEL47" s="12"/>
      <c r="CEM47" s="12"/>
      <c r="CEN47" s="12"/>
      <c r="CEO47" s="12"/>
      <c r="CEP47" s="12"/>
      <c r="CEQ47" s="12"/>
      <c r="CER47" s="12"/>
      <c r="CES47" s="12"/>
      <c r="CET47" s="12"/>
      <c r="CEU47" s="12"/>
      <c r="CEV47" s="12"/>
      <c r="CEW47" s="12"/>
      <c r="CEX47" s="12"/>
      <c r="CEY47" s="12"/>
      <c r="CEZ47" s="12"/>
      <c r="CFA47" s="12"/>
      <c r="CFB47" s="12"/>
      <c r="CFC47" s="12"/>
      <c r="CFD47" s="12"/>
      <c r="CFE47" s="12"/>
      <c r="CFF47" s="12"/>
      <c r="CFG47" s="12"/>
      <c r="CFH47" s="12"/>
      <c r="CFI47" s="12"/>
      <c r="CFJ47" s="12"/>
      <c r="CFK47" s="12"/>
      <c r="CFL47" s="12"/>
      <c r="CFM47" s="12"/>
      <c r="CFN47" s="12"/>
      <c r="CFO47" s="12"/>
      <c r="CFP47" s="12"/>
      <c r="CFQ47" s="12"/>
      <c r="CFR47" s="12"/>
      <c r="CFS47" s="12"/>
      <c r="CFT47" s="12"/>
      <c r="CFU47" s="12"/>
      <c r="CFV47" s="12"/>
      <c r="CFW47" s="12"/>
      <c r="CFX47" s="12"/>
      <c r="CFY47" s="12"/>
      <c r="CFZ47" s="12"/>
      <c r="CGA47" s="12"/>
      <c r="CGB47" s="12"/>
      <c r="CGC47" s="12"/>
      <c r="CGD47" s="12"/>
      <c r="CGE47" s="12"/>
      <c r="CGF47" s="12"/>
      <c r="CGG47" s="12"/>
      <c r="CGH47" s="12"/>
      <c r="CGI47" s="12"/>
      <c r="CGJ47" s="12"/>
      <c r="CGK47" s="12"/>
      <c r="CGL47" s="12"/>
      <c r="CGM47" s="12"/>
      <c r="CGN47" s="12"/>
      <c r="CGO47" s="12"/>
      <c r="CGP47" s="12"/>
      <c r="CGQ47" s="12"/>
      <c r="CGR47" s="12"/>
      <c r="CGS47" s="12"/>
      <c r="CGT47" s="12"/>
      <c r="CGU47" s="12"/>
      <c r="CGV47" s="12"/>
      <c r="CGW47" s="12"/>
      <c r="CGX47" s="12"/>
      <c r="CGY47" s="12"/>
      <c r="CGZ47" s="12"/>
      <c r="CHA47" s="12"/>
      <c r="CHB47" s="12"/>
      <c r="CHC47" s="12"/>
      <c r="CHD47" s="12"/>
      <c r="CHE47" s="12"/>
      <c r="CHF47" s="12"/>
      <c r="CHG47" s="12"/>
      <c r="CHH47" s="12"/>
      <c r="CHI47" s="12"/>
      <c r="CHJ47" s="12"/>
      <c r="CHK47" s="12"/>
      <c r="CHL47" s="12"/>
      <c r="CHM47" s="12"/>
      <c r="CHN47" s="12"/>
      <c r="CHO47" s="12"/>
      <c r="CHP47" s="12"/>
      <c r="CHQ47" s="12"/>
      <c r="CHR47" s="12"/>
      <c r="CHS47" s="12"/>
      <c r="CHT47" s="12"/>
      <c r="CHU47" s="12"/>
      <c r="CHV47" s="12"/>
      <c r="CHW47" s="12"/>
      <c r="CHX47" s="12"/>
      <c r="CHY47" s="12"/>
      <c r="CHZ47" s="12"/>
      <c r="CIA47" s="12"/>
      <c r="CIB47" s="12"/>
      <c r="CIC47" s="12"/>
      <c r="CID47" s="12"/>
      <c r="CIE47" s="12"/>
      <c r="CIF47" s="12"/>
      <c r="CIG47" s="12"/>
      <c r="CIH47" s="12"/>
      <c r="CII47" s="12"/>
      <c r="CIJ47" s="12"/>
      <c r="CIK47" s="12"/>
      <c r="CIL47" s="12"/>
      <c r="CIM47" s="12"/>
      <c r="CIN47" s="12"/>
      <c r="CIO47" s="12"/>
      <c r="CIP47" s="12"/>
      <c r="CIQ47" s="12"/>
      <c r="CIR47" s="12"/>
      <c r="CIS47" s="12"/>
      <c r="CIT47" s="12"/>
      <c r="CIU47" s="12"/>
      <c r="CIV47" s="12"/>
      <c r="CIW47" s="12"/>
      <c r="CIX47" s="12"/>
      <c r="CIY47" s="12"/>
      <c r="CIZ47" s="12"/>
      <c r="CJA47" s="12"/>
      <c r="CJB47" s="12"/>
      <c r="CJC47" s="12"/>
      <c r="CJD47" s="12"/>
      <c r="CJE47" s="12"/>
      <c r="CJF47" s="12"/>
      <c r="CJG47" s="12"/>
      <c r="CJH47" s="12"/>
      <c r="CJI47" s="12"/>
      <c r="CJJ47" s="12"/>
      <c r="CJK47" s="12"/>
      <c r="CJL47" s="12"/>
      <c r="CJM47" s="12"/>
      <c r="CJN47" s="12"/>
      <c r="CJO47" s="12"/>
      <c r="CJP47" s="12"/>
      <c r="CJQ47" s="12"/>
      <c r="CJR47" s="12"/>
      <c r="CJS47" s="12"/>
      <c r="CJT47" s="12"/>
      <c r="CJU47" s="12"/>
      <c r="CJV47" s="12"/>
      <c r="CJW47" s="12"/>
      <c r="CJX47" s="12"/>
      <c r="CJY47" s="12"/>
      <c r="CJZ47" s="12"/>
      <c r="CKA47" s="12"/>
      <c r="CKB47" s="12"/>
      <c r="CKC47" s="12"/>
      <c r="CKD47" s="12"/>
      <c r="CKE47" s="12"/>
      <c r="CKF47" s="12"/>
      <c r="CKG47" s="12"/>
      <c r="CKH47" s="12"/>
      <c r="CKI47" s="12"/>
      <c r="CKJ47" s="12"/>
      <c r="CKK47" s="12"/>
      <c r="CKL47" s="12"/>
      <c r="CKM47" s="12"/>
      <c r="CKN47" s="12"/>
      <c r="CKO47" s="12"/>
      <c r="CKP47" s="12"/>
      <c r="CKQ47" s="12"/>
      <c r="CKR47" s="12"/>
      <c r="CKS47" s="12"/>
      <c r="CKT47" s="12"/>
      <c r="CKU47" s="12"/>
      <c r="CKV47" s="12"/>
      <c r="CKW47" s="12"/>
      <c r="CKX47" s="12"/>
      <c r="CKY47" s="12"/>
      <c r="CKZ47" s="12"/>
      <c r="CLA47" s="12"/>
      <c r="CLB47" s="12"/>
      <c r="CLC47" s="12"/>
      <c r="CLD47" s="12"/>
      <c r="CLE47" s="12"/>
      <c r="CLF47" s="12"/>
      <c r="CLG47" s="12"/>
      <c r="CLH47" s="12"/>
      <c r="CLI47" s="12"/>
      <c r="CLJ47" s="12"/>
      <c r="CLK47" s="12"/>
      <c r="CLL47" s="12"/>
      <c r="CLM47" s="12"/>
      <c r="CLN47" s="12"/>
      <c r="CLO47" s="12"/>
      <c r="CLP47" s="12"/>
      <c r="CLQ47" s="12"/>
      <c r="CLR47" s="12"/>
      <c r="CLS47" s="12"/>
      <c r="CLT47" s="12"/>
      <c r="CLU47" s="12"/>
      <c r="CLV47" s="12"/>
      <c r="CLW47" s="12"/>
      <c r="CLX47" s="12"/>
      <c r="CLY47" s="12"/>
      <c r="CLZ47" s="12"/>
      <c r="CMA47" s="12"/>
      <c r="CMB47" s="12"/>
      <c r="CMC47" s="12"/>
      <c r="CMD47" s="12"/>
      <c r="CME47" s="12"/>
      <c r="CMF47" s="12"/>
      <c r="CMG47" s="12"/>
      <c r="CMH47" s="12"/>
      <c r="CMI47" s="12"/>
      <c r="CMJ47" s="12"/>
      <c r="CMK47" s="12"/>
      <c r="CML47" s="12"/>
      <c r="CMM47" s="12"/>
      <c r="CMN47" s="12"/>
      <c r="CMO47" s="12"/>
      <c r="CMP47" s="12"/>
      <c r="CMQ47" s="12"/>
      <c r="CMR47" s="12"/>
      <c r="CMS47" s="12"/>
      <c r="CMT47" s="12"/>
      <c r="CMU47" s="12"/>
      <c r="CMV47" s="12"/>
      <c r="CMW47" s="12"/>
      <c r="CMX47" s="12"/>
      <c r="CMY47" s="12"/>
      <c r="CMZ47" s="12"/>
      <c r="CNA47" s="12"/>
      <c r="CNB47" s="12"/>
      <c r="CNC47" s="12"/>
      <c r="CND47" s="12"/>
      <c r="CNE47" s="12"/>
      <c r="CNF47" s="12"/>
      <c r="CNG47" s="12"/>
      <c r="CNH47" s="12"/>
      <c r="CNI47" s="12"/>
      <c r="CNJ47" s="12"/>
      <c r="CNK47" s="12"/>
      <c r="CNL47" s="12"/>
      <c r="CNM47" s="12"/>
      <c r="CNN47" s="12"/>
      <c r="CNO47" s="12"/>
      <c r="CNP47" s="12"/>
      <c r="CNQ47" s="12"/>
      <c r="CNR47" s="12"/>
      <c r="CNS47" s="12"/>
      <c r="CNT47" s="12"/>
      <c r="CNU47" s="12"/>
      <c r="CNV47" s="12"/>
      <c r="CNW47" s="12"/>
      <c r="CNX47" s="12"/>
      <c r="CNY47" s="12"/>
      <c r="CNZ47" s="12"/>
      <c r="COA47" s="12"/>
      <c r="COB47" s="12"/>
      <c r="COC47" s="12"/>
      <c r="COD47" s="12"/>
      <c r="COE47" s="12"/>
      <c r="COF47" s="12"/>
      <c r="COG47" s="12"/>
      <c r="COH47" s="12"/>
      <c r="COI47" s="12"/>
      <c r="COJ47" s="12"/>
      <c r="COK47" s="12"/>
      <c r="COL47" s="12"/>
      <c r="COM47" s="12"/>
      <c r="CON47" s="12"/>
      <c r="COO47" s="12"/>
      <c r="COP47" s="12"/>
      <c r="COQ47" s="12"/>
      <c r="COR47" s="12"/>
      <c r="COS47" s="12"/>
      <c r="COT47" s="12"/>
      <c r="COU47" s="12"/>
      <c r="COV47" s="12"/>
      <c r="COW47" s="12"/>
      <c r="COX47" s="12"/>
      <c r="COY47" s="12"/>
      <c r="COZ47" s="12"/>
      <c r="CPA47" s="12"/>
      <c r="CPB47" s="12"/>
      <c r="CPC47" s="12"/>
      <c r="CPD47" s="12"/>
      <c r="CPE47" s="12"/>
      <c r="CPF47" s="12"/>
      <c r="CPG47" s="12"/>
      <c r="CPH47" s="12"/>
      <c r="CPI47" s="12"/>
      <c r="CPJ47" s="12"/>
      <c r="CPK47" s="12"/>
      <c r="CPL47" s="12"/>
      <c r="CPM47" s="12"/>
      <c r="CPN47" s="12"/>
      <c r="CPO47" s="12"/>
      <c r="CPP47" s="12"/>
      <c r="CPQ47" s="12"/>
      <c r="CPR47" s="12"/>
      <c r="CPS47" s="12"/>
      <c r="CPT47" s="12"/>
      <c r="CPU47" s="12"/>
      <c r="CPV47" s="12"/>
      <c r="CPW47" s="12"/>
      <c r="CPX47" s="12"/>
      <c r="CPY47" s="12"/>
      <c r="CPZ47" s="12"/>
      <c r="CQA47" s="12"/>
      <c r="CQB47" s="12"/>
      <c r="CQC47" s="12"/>
      <c r="CQD47" s="12"/>
      <c r="CQE47" s="12"/>
      <c r="CQF47" s="12"/>
      <c r="CQG47" s="12"/>
      <c r="CQH47" s="12"/>
      <c r="CQI47" s="12"/>
      <c r="CQJ47" s="12"/>
      <c r="CQK47" s="12"/>
      <c r="CQL47" s="12"/>
      <c r="CQM47" s="12"/>
      <c r="CQN47" s="12"/>
      <c r="CQO47" s="12"/>
      <c r="CQP47" s="12"/>
      <c r="CQQ47" s="12"/>
      <c r="CQR47" s="12"/>
      <c r="CQS47" s="12"/>
      <c r="CQT47" s="12"/>
      <c r="CQU47" s="12"/>
      <c r="CQV47" s="12"/>
      <c r="CQW47" s="12"/>
      <c r="CQX47" s="12"/>
      <c r="CQY47" s="12"/>
      <c r="CQZ47" s="12"/>
      <c r="CRA47" s="12"/>
      <c r="CRB47" s="12"/>
      <c r="CRC47" s="12"/>
      <c r="CRD47" s="12"/>
      <c r="CRE47" s="12"/>
      <c r="CRF47" s="12"/>
      <c r="CRG47" s="12"/>
      <c r="CRH47" s="12"/>
      <c r="CRI47" s="12"/>
      <c r="CRJ47" s="12"/>
      <c r="CRK47" s="12"/>
      <c r="CRL47" s="12"/>
      <c r="CRM47" s="12"/>
      <c r="CRN47" s="12"/>
      <c r="CRO47" s="12"/>
      <c r="CRP47" s="12"/>
      <c r="CRQ47" s="12"/>
      <c r="CRR47" s="12"/>
      <c r="CRS47" s="12"/>
      <c r="CRT47" s="12"/>
      <c r="CRU47" s="12"/>
      <c r="CRV47" s="12"/>
      <c r="CRW47" s="12"/>
      <c r="CRX47" s="12"/>
      <c r="CRY47" s="12"/>
      <c r="CRZ47" s="12"/>
      <c r="CSA47" s="12"/>
      <c r="CSB47" s="12"/>
      <c r="CSC47" s="12"/>
      <c r="CSD47" s="12"/>
      <c r="CSE47" s="12"/>
      <c r="CSF47" s="12"/>
      <c r="CSG47" s="12"/>
      <c r="CSH47" s="12"/>
      <c r="CSI47" s="12"/>
      <c r="CSJ47" s="12"/>
      <c r="CSK47" s="12"/>
      <c r="CSL47" s="12"/>
      <c r="CSM47" s="12"/>
      <c r="CSN47" s="12"/>
      <c r="CSO47" s="12"/>
      <c r="CSP47" s="12"/>
      <c r="CSQ47" s="12"/>
      <c r="CSR47" s="12"/>
      <c r="CSS47" s="12"/>
      <c r="CST47" s="12"/>
      <c r="CSU47" s="12"/>
      <c r="CSV47" s="12"/>
      <c r="CSW47" s="12"/>
      <c r="CSX47" s="12"/>
      <c r="CSY47" s="12"/>
      <c r="CSZ47" s="12"/>
      <c r="CTA47" s="12"/>
      <c r="CTB47" s="12"/>
      <c r="CTC47" s="12"/>
      <c r="CTD47" s="12"/>
      <c r="CTE47" s="12"/>
      <c r="CTF47" s="12"/>
      <c r="CTG47" s="12"/>
      <c r="CTH47" s="12"/>
      <c r="CTI47" s="12"/>
      <c r="CTJ47" s="12"/>
      <c r="CTK47" s="12"/>
      <c r="CTL47" s="12"/>
      <c r="CTM47" s="12"/>
      <c r="CTN47" s="12"/>
      <c r="CTO47" s="12"/>
      <c r="CTP47" s="12"/>
      <c r="CTQ47" s="12"/>
      <c r="CTR47" s="12"/>
      <c r="CTS47" s="12"/>
      <c r="CTT47" s="12"/>
      <c r="CTU47" s="12"/>
      <c r="CTV47" s="12"/>
      <c r="CTW47" s="12"/>
      <c r="CTX47" s="12"/>
      <c r="CTY47" s="12"/>
      <c r="CTZ47" s="12"/>
      <c r="CUA47" s="12"/>
      <c r="CUB47" s="12"/>
      <c r="CUC47" s="12"/>
      <c r="CUD47" s="12"/>
      <c r="CUE47" s="12"/>
      <c r="CUF47" s="12"/>
      <c r="CUG47" s="12"/>
      <c r="CUH47" s="12"/>
      <c r="CUI47" s="12"/>
      <c r="CUJ47" s="12"/>
      <c r="CUK47" s="12"/>
      <c r="CUL47" s="12"/>
      <c r="CUM47" s="12"/>
      <c r="CUN47" s="12"/>
      <c r="CUO47" s="12"/>
      <c r="CUP47" s="12"/>
      <c r="CUQ47" s="12"/>
      <c r="CUR47" s="12"/>
      <c r="CUS47" s="12"/>
      <c r="CUT47" s="12"/>
      <c r="CUU47" s="12"/>
      <c r="CUV47" s="12"/>
      <c r="CUW47" s="12"/>
      <c r="CUX47" s="12"/>
      <c r="CUY47" s="12"/>
      <c r="CUZ47" s="12"/>
      <c r="CVA47" s="12"/>
      <c r="CVB47" s="12"/>
      <c r="CVC47" s="12"/>
      <c r="CVD47" s="12"/>
      <c r="CVE47" s="12"/>
      <c r="CVF47" s="12"/>
      <c r="CVG47" s="12"/>
      <c r="CVH47" s="12"/>
      <c r="CVI47" s="12"/>
      <c r="CVJ47" s="12"/>
      <c r="CVK47" s="12"/>
      <c r="CVL47" s="12"/>
      <c r="CVM47" s="12"/>
      <c r="CVN47" s="12"/>
      <c r="CVO47" s="12"/>
      <c r="CVP47" s="12"/>
      <c r="CVQ47" s="12"/>
      <c r="CVR47" s="12"/>
      <c r="CVS47" s="12"/>
      <c r="CVT47" s="12"/>
      <c r="CVU47" s="12"/>
      <c r="CVV47" s="12"/>
      <c r="CVW47" s="12"/>
      <c r="CVX47" s="12"/>
      <c r="CVY47" s="12"/>
      <c r="CVZ47" s="12"/>
      <c r="CWA47" s="12"/>
      <c r="CWB47" s="12"/>
      <c r="CWC47" s="12"/>
      <c r="CWD47" s="12"/>
      <c r="CWE47" s="12"/>
      <c r="CWF47" s="12"/>
      <c r="CWG47" s="12"/>
      <c r="CWH47" s="12"/>
      <c r="CWI47" s="12"/>
      <c r="CWJ47" s="12"/>
      <c r="CWK47" s="12"/>
      <c r="CWL47" s="12"/>
      <c r="CWM47" s="12"/>
      <c r="CWN47" s="12"/>
      <c r="CWO47" s="12"/>
      <c r="CWP47" s="12"/>
      <c r="CWQ47" s="12"/>
      <c r="CWR47" s="12"/>
      <c r="CWS47" s="12"/>
      <c r="CWT47" s="12"/>
      <c r="CWU47" s="12"/>
      <c r="CWV47" s="12"/>
      <c r="CWW47" s="12"/>
      <c r="CWX47" s="12"/>
      <c r="CWY47" s="12"/>
      <c r="CWZ47" s="12"/>
      <c r="CXA47" s="12"/>
      <c r="CXB47" s="12"/>
      <c r="CXC47" s="12"/>
      <c r="CXD47" s="12"/>
      <c r="CXE47" s="12"/>
      <c r="CXF47" s="12"/>
      <c r="CXG47" s="12"/>
      <c r="CXH47" s="12"/>
      <c r="CXI47" s="12"/>
      <c r="CXJ47" s="12"/>
      <c r="CXK47" s="12"/>
      <c r="CXL47" s="12"/>
      <c r="CXM47" s="12"/>
      <c r="CXN47" s="12"/>
      <c r="CXO47" s="12"/>
      <c r="CXP47" s="12"/>
      <c r="CXQ47" s="12"/>
      <c r="CXR47" s="12"/>
      <c r="CXS47" s="12"/>
      <c r="CXT47" s="12"/>
      <c r="CXU47" s="12"/>
      <c r="CXV47" s="12"/>
      <c r="CXW47" s="12"/>
      <c r="CXX47" s="12"/>
      <c r="CXY47" s="12"/>
      <c r="CXZ47" s="12"/>
      <c r="CYA47" s="12"/>
      <c r="CYB47" s="12"/>
      <c r="CYC47" s="12"/>
      <c r="CYD47" s="12"/>
      <c r="CYE47" s="12"/>
      <c r="CYF47" s="12"/>
      <c r="CYG47" s="12"/>
      <c r="CYH47" s="12"/>
      <c r="CYI47" s="12"/>
      <c r="CYJ47" s="12"/>
      <c r="CYK47" s="12"/>
      <c r="CYL47" s="12"/>
      <c r="CYM47" s="12"/>
      <c r="CYN47" s="12"/>
      <c r="CYO47" s="12"/>
      <c r="CYP47" s="12"/>
      <c r="CYQ47" s="12"/>
      <c r="CYR47" s="12"/>
      <c r="CYS47" s="12"/>
      <c r="CYT47" s="12"/>
      <c r="CYU47" s="12"/>
      <c r="CYV47" s="12"/>
      <c r="CYW47" s="12"/>
      <c r="CYX47" s="12"/>
      <c r="CYY47" s="12"/>
      <c r="CYZ47" s="12"/>
      <c r="CZA47" s="12"/>
      <c r="CZB47" s="12"/>
      <c r="CZC47" s="12"/>
      <c r="CZD47" s="12"/>
      <c r="CZE47" s="12"/>
      <c r="CZF47" s="12"/>
      <c r="CZG47" s="12"/>
      <c r="CZH47" s="12"/>
      <c r="CZI47" s="12"/>
      <c r="CZJ47" s="12"/>
      <c r="CZK47" s="12"/>
      <c r="CZL47" s="12"/>
      <c r="CZM47" s="12"/>
      <c r="CZN47" s="12"/>
      <c r="CZO47" s="12"/>
      <c r="CZP47" s="12"/>
      <c r="CZQ47" s="12"/>
      <c r="CZR47" s="12"/>
      <c r="CZS47" s="12"/>
      <c r="CZT47" s="12"/>
      <c r="CZU47" s="12"/>
      <c r="CZV47" s="12"/>
      <c r="CZW47" s="12"/>
      <c r="CZX47" s="12"/>
      <c r="CZY47" s="12"/>
      <c r="CZZ47" s="12"/>
      <c r="DAA47" s="12"/>
      <c r="DAB47" s="12"/>
      <c r="DAC47" s="12"/>
      <c r="DAD47" s="12"/>
      <c r="DAE47" s="12"/>
      <c r="DAF47" s="12"/>
      <c r="DAG47" s="12"/>
      <c r="DAH47" s="12"/>
      <c r="DAI47" s="12"/>
      <c r="DAJ47" s="12"/>
      <c r="DAK47" s="12"/>
      <c r="DAL47" s="12"/>
      <c r="DAM47" s="12"/>
      <c r="DAN47" s="12"/>
      <c r="DAO47" s="12"/>
      <c r="DAP47" s="12"/>
      <c r="DAQ47" s="12"/>
      <c r="DAR47" s="12"/>
      <c r="DAS47" s="12"/>
      <c r="DAT47" s="12"/>
      <c r="DAU47" s="12"/>
      <c r="DAV47" s="12"/>
      <c r="DAW47" s="12"/>
      <c r="DAX47" s="12"/>
      <c r="DAY47" s="12"/>
      <c r="DAZ47" s="12"/>
      <c r="DBA47" s="12"/>
      <c r="DBB47" s="12"/>
      <c r="DBC47" s="12"/>
      <c r="DBD47" s="12"/>
      <c r="DBE47" s="12"/>
      <c r="DBF47" s="12"/>
      <c r="DBG47" s="12"/>
      <c r="DBH47" s="12"/>
      <c r="DBI47" s="12"/>
      <c r="DBJ47" s="12"/>
      <c r="DBK47" s="12"/>
      <c r="DBL47" s="12"/>
      <c r="DBM47" s="12"/>
    </row>
    <row r="48" spans="1:2769" s="11" customFormat="1" ht="227" customHeight="1">
      <c r="A48" s="80" t="s">
        <v>114</v>
      </c>
      <c r="B48" s="89" t="s">
        <v>404</v>
      </c>
      <c r="C48" s="80" t="s">
        <v>48</v>
      </c>
      <c r="D48" s="80" t="s">
        <v>1700</v>
      </c>
      <c r="E48" s="80" t="s">
        <v>56</v>
      </c>
      <c r="F48" s="80" t="s">
        <v>102</v>
      </c>
      <c r="G48" s="80" t="s">
        <v>1295</v>
      </c>
      <c r="H48" s="80" t="s">
        <v>1301</v>
      </c>
      <c r="I48" s="80" t="s">
        <v>199</v>
      </c>
      <c r="J48" s="80" t="s">
        <v>199</v>
      </c>
      <c r="K48" s="80" t="s">
        <v>77</v>
      </c>
      <c r="L48" s="80" t="s">
        <v>83</v>
      </c>
      <c r="M48" s="90">
        <v>42474</v>
      </c>
      <c r="N48" s="80" t="s">
        <v>95</v>
      </c>
      <c r="O48" s="80">
        <v>-25.604500000000002</v>
      </c>
      <c r="P48" s="80">
        <v>30.549600000000002</v>
      </c>
      <c r="Q48" s="80" t="s">
        <v>1986</v>
      </c>
      <c r="R48" s="80" t="s">
        <v>199</v>
      </c>
      <c r="S48" s="80" t="s">
        <v>80</v>
      </c>
      <c r="T48" s="80" t="s">
        <v>136</v>
      </c>
      <c r="U48" s="80" t="s">
        <v>38</v>
      </c>
      <c r="V48" s="80" t="s">
        <v>127</v>
      </c>
      <c r="W48" s="80" t="s">
        <v>44</v>
      </c>
      <c r="X48" s="80" t="s">
        <v>82</v>
      </c>
      <c r="Y48" s="80" t="s">
        <v>199</v>
      </c>
      <c r="Z48" s="80" t="s">
        <v>199</v>
      </c>
      <c r="AA48" s="89" t="s">
        <v>157</v>
      </c>
      <c r="AB48" s="89" t="s">
        <v>307</v>
      </c>
      <c r="AC48" s="80" t="s">
        <v>1495</v>
      </c>
      <c r="AD48" s="80" t="s">
        <v>36</v>
      </c>
      <c r="AE48" s="80" t="s">
        <v>199</v>
      </c>
      <c r="AF48" s="80" t="s">
        <v>199</v>
      </c>
      <c r="AG48" s="80" t="s">
        <v>199</v>
      </c>
      <c r="AH48" s="80" t="s">
        <v>199</v>
      </c>
      <c r="AI48" s="80" t="s">
        <v>199</v>
      </c>
      <c r="AJ48" s="80" t="s">
        <v>199</v>
      </c>
      <c r="AK48" s="80" t="s">
        <v>199</v>
      </c>
      <c r="AL48" s="80" t="s">
        <v>77</v>
      </c>
      <c r="AM48" s="80"/>
      <c r="AN48" s="80" t="s">
        <v>22</v>
      </c>
      <c r="AO48" s="80" t="s">
        <v>83</v>
      </c>
      <c r="AP48" s="80" t="s">
        <v>1496</v>
      </c>
      <c r="AQ48" s="80" t="s">
        <v>46</v>
      </c>
      <c r="AR48" s="80" t="s">
        <v>199</v>
      </c>
      <c r="AS48" s="80" t="s">
        <v>199</v>
      </c>
      <c r="AT48" s="90" t="s">
        <v>199</v>
      </c>
      <c r="AU48" s="80" t="s">
        <v>101</v>
      </c>
      <c r="AV48" s="80" t="s">
        <v>2117</v>
      </c>
      <c r="AW48" s="95" t="s">
        <v>1602</v>
      </c>
      <c r="AX48" s="80" t="s">
        <v>105</v>
      </c>
      <c r="AY48" s="80" t="s">
        <v>138</v>
      </c>
      <c r="AZ48" s="80" t="s">
        <v>551</v>
      </c>
      <c r="BA48" s="80"/>
      <c r="BB48" s="80" t="s">
        <v>94</v>
      </c>
      <c r="BC48" s="94">
        <v>42474</v>
      </c>
      <c r="BD48" s="12"/>
      <c r="BE48" s="12"/>
      <c r="BF48" s="12"/>
      <c r="BG48" s="12"/>
      <c r="BH48" s="12"/>
      <c r="BI48" s="12"/>
      <c r="BJ48" s="12"/>
      <c r="BK48" s="12"/>
      <c r="BL48" s="12"/>
      <c r="BM48" s="12"/>
      <c r="BN48" s="12"/>
      <c r="BO48" s="12"/>
      <c r="BP48" s="12"/>
      <c r="BQ48" s="12"/>
      <c r="BR48" s="12"/>
      <c r="BS48" s="12"/>
      <c r="BT48" s="12"/>
      <c r="BU48" s="12"/>
      <c r="BV48" s="12"/>
      <c r="BW48" s="12"/>
      <c r="BX48" s="12"/>
      <c r="BY48" s="12"/>
      <c r="BZ48" s="12"/>
      <c r="CA48" s="12"/>
      <c r="CB48" s="12"/>
      <c r="CC48" s="12"/>
      <c r="CD48" s="12"/>
      <c r="CE48" s="12"/>
      <c r="CF48" s="12"/>
      <c r="CG48" s="12"/>
      <c r="CH48" s="12"/>
      <c r="CI48" s="12"/>
      <c r="CJ48" s="12"/>
      <c r="CK48" s="12"/>
      <c r="CL48" s="12"/>
      <c r="CM48" s="12"/>
      <c r="CN48" s="12"/>
      <c r="CO48" s="12"/>
      <c r="CP48" s="12"/>
      <c r="CQ48" s="12"/>
      <c r="CR48" s="12"/>
      <c r="CS48" s="12"/>
      <c r="CT48" s="12"/>
      <c r="CU48" s="12"/>
      <c r="CV48" s="12"/>
      <c r="CW48" s="12"/>
      <c r="CX48" s="12"/>
      <c r="CY48" s="12"/>
      <c r="CZ48" s="12"/>
      <c r="DA48" s="12"/>
      <c r="DB48" s="12"/>
      <c r="DC48" s="12"/>
      <c r="DD48" s="12"/>
      <c r="DE48" s="12"/>
      <c r="DF48" s="12"/>
      <c r="DG48" s="12"/>
      <c r="DH48" s="12"/>
      <c r="DI48" s="12"/>
      <c r="DJ48" s="12"/>
      <c r="DK48" s="12"/>
      <c r="DL48" s="12"/>
      <c r="DM48" s="12"/>
      <c r="DN48" s="12"/>
      <c r="DO48" s="12"/>
      <c r="DP48" s="12"/>
      <c r="DQ48" s="12"/>
      <c r="DR48" s="12"/>
      <c r="DS48" s="12"/>
      <c r="DT48" s="12"/>
      <c r="DU48" s="12"/>
      <c r="DV48" s="12"/>
      <c r="DW48" s="12"/>
      <c r="DX48" s="12"/>
      <c r="DY48" s="12"/>
      <c r="DZ48" s="12"/>
      <c r="EA48" s="12"/>
      <c r="EB48" s="12"/>
      <c r="EC48" s="12"/>
      <c r="ED48" s="12"/>
      <c r="EE48" s="12"/>
      <c r="EF48" s="12"/>
      <c r="EG48" s="12"/>
      <c r="EH48" s="12"/>
      <c r="EI48" s="12"/>
      <c r="EJ48" s="12"/>
      <c r="EK48" s="12"/>
      <c r="EL48" s="12"/>
      <c r="EM48" s="12"/>
      <c r="EN48" s="12"/>
      <c r="EO48" s="12"/>
      <c r="EP48" s="12"/>
      <c r="EQ48" s="12"/>
      <c r="ER48" s="12"/>
      <c r="ES48" s="12"/>
      <c r="ET48" s="12"/>
      <c r="EU48" s="12"/>
      <c r="EV48" s="12"/>
      <c r="EW48" s="12"/>
      <c r="EX48" s="12"/>
      <c r="EY48" s="12"/>
      <c r="EZ48" s="12"/>
      <c r="FA48" s="12"/>
      <c r="FB48" s="12"/>
      <c r="FC48" s="12"/>
      <c r="FD48" s="12"/>
      <c r="FE48" s="12"/>
      <c r="FF48" s="12"/>
      <c r="FG48" s="12"/>
      <c r="FH48" s="12"/>
      <c r="FI48" s="12"/>
      <c r="FJ48" s="12"/>
      <c r="FK48" s="12"/>
      <c r="FL48" s="12"/>
      <c r="FM48" s="12"/>
      <c r="FN48" s="12"/>
      <c r="FO48" s="12"/>
      <c r="FP48" s="12"/>
      <c r="FQ48" s="12"/>
      <c r="FR48" s="12"/>
      <c r="FS48" s="12"/>
      <c r="FT48" s="12"/>
      <c r="FU48" s="12"/>
      <c r="FV48" s="12"/>
      <c r="FW48" s="12"/>
      <c r="FX48" s="12"/>
      <c r="FY48" s="12"/>
      <c r="FZ48" s="12"/>
      <c r="GA48" s="12"/>
      <c r="GB48" s="12"/>
      <c r="GC48" s="12"/>
      <c r="GD48" s="12"/>
      <c r="GE48" s="12"/>
      <c r="GF48" s="12"/>
      <c r="GG48" s="12"/>
      <c r="GH48" s="12"/>
      <c r="GI48" s="12"/>
      <c r="GJ48" s="12"/>
      <c r="GK48" s="12"/>
      <c r="GL48" s="12"/>
      <c r="GM48" s="12"/>
      <c r="GN48" s="12"/>
      <c r="GO48" s="12"/>
      <c r="GP48" s="12"/>
      <c r="GQ48" s="12"/>
      <c r="GR48" s="12"/>
      <c r="GS48" s="12"/>
      <c r="GT48" s="12"/>
      <c r="GU48" s="12"/>
      <c r="GV48" s="12"/>
      <c r="GW48" s="12"/>
      <c r="GX48" s="12"/>
      <c r="GY48" s="12"/>
      <c r="GZ48" s="12"/>
      <c r="HA48" s="12"/>
      <c r="HB48" s="12"/>
      <c r="HC48" s="12"/>
      <c r="HD48" s="12"/>
      <c r="HE48" s="12"/>
      <c r="HF48" s="12"/>
      <c r="HG48" s="12"/>
      <c r="HH48" s="12"/>
      <c r="HI48" s="12"/>
      <c r="HJ48" s="12"/>
      <c r="HK48" s="12"/>
      <c r="HL48" s="12"/>
      <c r="HM48" s="12"/>
      <c r="HN48" s="12"/>
      <c r="HO48" s="12"/>
      <c r="HP48" s="12"/>
      <c r="HQ48" s="12"/>
      <c r="HR48" s="12"/>
      <c r="HS48" s="12"/>
      <c r="HT48" s="12"/>
      <c r="HU48" s="12"/>
      <c r="HV48" s="12"/>
      <c r="HW48" s="12"/>
      <c r="HX48" s="12"/>
      <c r="HY48" s="12"/>
      <c r="HZ48" s="12"/>
      <c r="IA48" s="12"/>
      <c r="IB48" s="12"/>
      <c r="IC48" s="12"/>
      <c r="ID48" s="12"/>
      <c r="IE48" s="12"/>
      <c r="IF48" s="12"/>
      <c r="IG48" s="12"/>
      <c r="IH48" s="12"/>
      <c r="II48" s="12"/>
      <c r="IJ48" s="12"/>
      <c r="IK48" s="12"/>
      <c r="IL48" s="12"/>
      <c r="IM48" s="12"/>
      <c r="IN48" s="12"/>
      <c r="IO48" s="12"/>
      <c r="IP48" s="12"/>
      <c r="IQ48" s="12"/>
      <c r="IR48" s="12"/>
      <c r="IS48" s="12"/>
      <c r="IT48" s="12"/>
      <c r="IU48" s="12"/>
      <c r="IV48" s="12"/>
      <c r="IW48" s="12"/>
      <c r="IX48" s="12"/>
      <c r="IY48" s="12"/>
      <c r="IZ48" s="12"/>
      <c r="JA48" s="12"/>
      <c r="JB48" s="12"/>
      <c r="JC48" s="12"/>
      <c r="JD48" s="12"/>
      <c r="JE48" s="12"/>
      <c r="JF48" s="12"/>
      <c r="JG48" s="12"/>
      <c r="JH48" s="12"/>
      <c r="JI48" s="12"/>
      <c r="JJ48" s="12"/>
      <c r="JK48" s="12"/>
      <c r="JL48" s="12"/>
      <c r="JM48" s="12"/>
      <c r="JN48" s="12"/>
      <c r="JO48" s="12"/>
      <c r="JP48" s="12"/>
      <c r="JQ48" s="12"/>
      <c r="JR48" s="12"/>
      <c r="JS48" s="12"/>
      <c r="JT48" s="12"/>
      <c r="JU48" s="12"/>
      <c r="JV48" s="12"/>
      <c r="JW48" s="12"/>
      <c r="JX48" s="12"/>
      <c r="JY48" s="12"/>
      <c r="JZ48" s="12"/>
      <c r="KA48" s="12"/>
      <c r="KB48" s="12"/>
      <c r="KC48" s="12"/>
      <c r="KD48" s="12"/>
      <c r="KE48" s="12"/>
      <c r="KF48" s="12"/>
      <c r="KG48" s="12"/>
      <c r="KH48" s="12"/>
      <c r="KI48" s="12"/>
      <c r="KJ48" s="12"/>
      <c r="KK48" s="12"/>
      <c r="KL48" s="12"/>
      <c r="KM48" s="12"/>
      <c r="KN48" s="12"/>
      <c r="KO48" s="12"/>
      <c r="KP48" s="12"/>
      <c r="KQ48" s="12"/>
      <c r="KR48" s="12"/>
      <c r="KS48" s="12"/>
      <c r="KT48" s="12"/>
      <c r="KU48" s="12"/>
      <c r="KV48" s="12"/>
      <c r="KW48" s="12"/>
      <c r="KX48" s="12"/>
      <c r="KY48" s="12"/>
      <c r="KZ48" s="12"/>
      <c r="LA48" s="12"/>
      <c r="LB48" s="12"/>
      <c r="LC48" s="12"/>
      <c r="LD48" s="12"/>
      <c r="LE48" s="12"/>
      <c r="LF48" s="12"/>
      <c r="LG48" s="12"/>
      <c r="LH48" s="12"/>
      <c r="LI48" s="12"/>
      <c r="LJ48" s="12"/>
      <c r="LK48" s="12"/>
      <c r="LL48" s="12"/>
      <c r="LM48" s="12"/>
      <c r="LN48" s="12"/>
      <c r="LO48" s="12"/>
      <c r="LP48" s="12"/>
      <c r="LQ48" s="12"/>
      <c r="LR48" s="12"/>
      <c r="LS48" s="12"/>
      <c r="LT48" s="12"/>
      <c r="LU48" s="12"/>
      <c r="LV48" s="12"/>
      <c r="LW48" s="12"/>
      <c r="LX48" s="12"/>
      <c r="LY48" s="12"/>
      <c r="LZ48" s="12"/>
      <c r="MA48" s="12"/>
      <c r="MB48" s="12"/>
      <c r="MC48" s="12"/>
      <c r="MD48" s="12"/>
      <c r="ME48" s="12"/>
      <c r="MF48" s="12"/>
      <c r="MG48" s="12"/>
      <c r="MH48" s="12"/>
      <c r="MI48" s="12"/>
      <c r="MJ48" s="12"/>
      <c r="MK48" s="12"/>
      <c r="ML48" s="12"/>
      <c r="MM48" s="12"/>
      <c r="MN48" s="12"/>
      <c r="MO48" s="12"/>
      <c r="MP48" s="12"/>
      <c r="MQ48" s="12"/>
      <c r="MR48" s="12"/>
      <c r="MS48" s="12"/>
      <c r="MT48" s="12"/>
      <c r="MU48" s="12"/>
      <c r="MV48" s="12"/>
      <c r="MW48" s="12"/>
      <c r="MX48" s="12"/>
      <c r="MY48" s="12"/>
      <c r="MZ48" s="12"/>
      <c r="NA48" s="12"/>
      <c r="NB48" s="12"/>
      <c r="NC48" s="12"/>
      <c r="ND48" s="12"/>
      <c r="NE48" s="12"/>
      <c r="NF48" s="12"/>
      <c r="NG48" s="12"/>
      <c r="NH48" s="12"/>
      <c r="NI48" s="12"/>
      <c r="NJ48" s="12"/>
      <c r="NK48" s="12"/>
      <c r="NL48" s="12"/>
      <c r="NM48" s="12"/>
      <c r="NN48" s="12"/>
      <c r="NO48" s="12"/>
      <c r="NP48" s="12"/>
      <c r="NQ48" s="12"/>
      <c r="NR48" s="12"/>
      <c r="NS48" s="12"/>
      <c r="NT48" s="12"/>
      <c r="NU48" s="12"/>
      <c r="NV48" s="12"/>
      <c r="NW48" s="12"/>
      <c r="NX48" s="12"/>
      <c r="NY48" s="12"/>
      <c r="NZ48" s="12"/>
      <c r="OA48" s="12"/>
      <c r="OB48" s="12"/>
      <c r="OC48" s="12"/>
      <c r="OD48" s="12"/>
      <c r="OE48" s="12"/>
      <c r="OF48" s="12"/>
      <c r="OG48" s="12"/>
      <c r="OH48" s="12"/>
      <c r="OI48" s="12"/>
      <c r="OJ48" s="12"/>
      <c r="OK48" s="12"/>
      <c r="OL48" s="12"/>
      <c r="OM48" s="12"/>
      <c r="ON48" s="12"/>
      <c r="OO48" s="12"/>
      <c r="OP48" s="12"/>
      <c r="OQ48" s="12"/>
      <c r="OR48" s="12"/>
      <c r="OS48" s="12"/>
      <c r="OT48" s="12"/>
      <c r="OU48" s="12"/>
      <c r="OV48" s="12"/>
      <c r="OW48" s="12"/>
      <c r="OX48" s="12"/>
      <c r="OY48" s="12"/>
      <c r="OZ48" s="12"/>
      <c r="PA48" s="12"/>
      <c r="PB48" s="12"/>
      <c r="PC48" s="12"/>
      <c r="PD48" s="12"/>
      <c r="PE48" s="12"/>
      <c r="PF48" s="12"/>
      <c r="PG48" s="12"/>
      <c r="PH48" s="12"/>
      <c r="PI48" s="12"/>
      <c r="PJ48" s="12"/>
      <c r="PK48" s="12"/>
      <c r="PL48" s="12"/>
      <c r="PM48" s="12"/>
      <c r="PN48" s="12"/>
      <c r="PO48" s="12"/>
      <c r="PP48" s="12"/>
      <c r="PQ48" s="12"/>
      <c r="PR48" s="12"/>
      <c r="PS48" s="12"/>
      <c r="PT48" s="12"/>
      <c r="PU48" s="12"/>
      <c r="PV48" s="12"/>
      <c r="PW48" s="12"/>
      <c r="PX48" s="12"/>
      <c r="PY48" s="12"/>
      <c r="PZ48" s="12"/>
      <c r="QA48" s="12"/>
      <c r="QB48" s="12"/>
      <c r="QC48" s="12"/>
      <c r="QD48" s="12"/>
      <c r="QE48" s="12"/>
      <c r="QF48" s="12"/>
      <c r="QG48" s="12"/>
      <c r="QH48" s="12"/>
      <c r="QI48" s="12"/>
      <c r="QJ48" s="12"/>
      <c r="QK48" s="12"/>
      <c r="QL48" s="12"/>
      <c r="QM48" s="12"/>
      <c r="QN48" s="12"/>
      <c r="QO48" s="12"/>
      <c r="QP48" s="12"/>
      <c r="QQ48" s="12"/>
      <c r="QR48" s="12"/>
      <c r="QS48" s="12"/>
      <c r="QT48" s="12"/>
      <c r="QU48" s="12"/>
      <c r="QV48" s="12"/>
      <c r="QW48" s="12"/>
      <c r="QX48" s="12"/>
      <c r="QY48" s="12"/>
      <c r="QZ48" s="12"/>
      <c r="RA48" s="12"/>
      <c r="RB48" s="12"/>
      <c r="RC48" s="12"/>
      <c r="RD48" s="12"/>
      <c r="RE48" s="12"/>
      <c r="RF48" s="12"/>
      <c r="RG48" s="12"/>
      <c r="RH48" s="12"/>
      <c r="RI48" s="12"/>
      <c r="RJ48" s="12"/>
      <c r="RK48" s="12"/>
      <c r="RL48" s="12"/>
      <c r="RM48" s="12"/>
      <c r="RN48" s="12"/>
      <c r="RO48" s="12"/>
      <c r="RP48" s="12"/>
      <c r="RQ48" s="12"/>
      <c r="RR48" s="12"/>
      <c r="RS48" s="12"/>
      <c r="RT48" s="12"/>
      <c r="RU48" s="12"/>
      <c r="RV48" s="12"/>
      <c r="RW48" s="12"/>
      <c r="RX48" s="12"/>
      <c r="RY48" s="12"/>
      <c r="RZ48" s="12"/>
      <c r="SA48" s="12"/>
      <c r="SB48" s="12"/>
      <c r="SC48" s="12"/>
      <c r="SD48" s="12"/>
      <c r="SE48" s="12"/>
      <c r="SF48" s="12"/>
      <c r="SG48" s="12"/>
      <c r="SH48" s="12"/>
      <c r="SI48" s="12"/>
      <c r="SJ48" s="12"/>
      <c r="SK48" s="12"/>
      <c r="SL48" s="12"/>
      <c r="SM48" s="12"/>
      <c r="SN48" s="12"/>
      <c r="SO48" s="12"/>
      <c r="SP48" s="12"/>
      <c r="SQ48" s="12"/>
      <c r="SR48" s="12"/>
      <c r="SS48" s="12"/>
      <c r="ST48" s="12"/>
      <c r="SU48" s="12"/>
      <c r="SV48" s="12"/>
      <c r="SW48" s="12"/>
      <c r="SX48" s="12"/>
      <c r="SY48" s="12"/>
      <c r="SZ48" s="12"/>
      <c r="TA48" s="12"/>
      <c r="TB48" s="12"/>
      <c r="TC48" s="12"/>
      <c r="TD48" s="12"/>
      <c r="TE48" s="12"/>
      <c r="TF48" s="12"/>
      <c r="TG48" s="12"/>
      <c r="TH48" s="12"/>
      <c r="TI48" s="12"/>
      <c r="TJ48" s="12"/>
      <c r="TK48" s="12"/>
      <c r="TL48" s="12"/>
      <c r="TM48" s="12"/>
      <c r="TN48" s="12"/>
      <c r="TO48" s="12"/>
      <c r="TP48" s="12"/>
      <c r="TQ48" s="12"/>
      <c r="TR48" s="12"/>
      <c r="TS48" s="12"/>
      <c r="TT48" s="12"/>
      <c r="TU48" s="12"/>
      <c r="TV48" s="12"/>
      <c r="TW48" s="12"/>
      <c r="TX48" s="12"/>
      <c r="TY48" s="12"/>
      <c r="TZ48" s="12"/>
      <c r="UA48" s="12"/>
      <c r="UB48" s="12"/>
      <c r="UC48" s="12"/>
      <c r="UD48" s="12"/>
      <c r="UE48" s="12"/>
      <c r="UF48" s="12"/>
      <c r="UG48" s="12"/>
      <c r="UH48" s="12"/>
      <c r="UI48" s="12"/>
      <c r="UJ48" s="12"/>
      <c r="UK48" s="12"/>
      <c r="UL48" s="12"/>
      <c r="UM48" s="12"/>
      <c r="UN48" s="12"/>
      <c r="UO48" s="12"/>
      <c r="UP48" s="12"/>
      <c r="UQ48" s="12"/>
      <c r="UR48" s="12"/>
      <c r="US48" s="12"/>
      <c r="UT48" s="12"/>
      <c r="UU48" s="12"/>
      <c r="UV48" s="12"/>
      <c r="UW48" s="12"/>
      <c r="UX48" s="12"/>
      <c r="UY48" s="12"/>
      <c r="UZ48" s="12"/>
      <c r="VA48" s="12"/>
      <c r="VB48" s="12"/>
      <c r="VC48" s="12"/>
      <c r="VD48" s="12"/>
      <c r="VE48" s="12"/>
      <c r="VF48" s="12"/>
      <c r="VG48" s="12"/>
      <c r="VH48" s="12"/>
      <c r="VI48" s="12"/>
      <c r="VJ48" s="12"/>
      <c r="VK48" s="12"/>
      <c r="VL48" s="12"/>
      <c r="VM48" s="12"/>
      <c r="VN48" s="12"/>
      <c r="VO48" s="12"/>
      <c r="VP48" s="12"/>
      <c r="VQ48" s="12"/>
      <c r="VR48" s="12"/>
      <c r="VS48" s="12"/>
      <c r="VT48" s="12"/>
      <c r="VU48" s="12"/>
      <c r="VV48" s="12"/>
      <c r="VW48" s="12"/>
      <c r="VX48" s="12"/>
      <c r="VY48" s="12"/>
      <c r="VZ48" s="12"/>
      <c r="WA48" s="12"/>
      <c r="WB48" s="12"/>
      <c r="WC48" s="12"/>
      <c r="WD48" s="12"/>
      <c r="WE48" s="12"/>
      <c r="WF48" s="12"/>
      <c r="WG48" s="12"/>
      <c r="WH48" s="12"/>
      <c r="WI48" s="12"/>
      <c r="WJ48" s="12"/>
      <c r="WK48" s="12"/>
      <c r="WL48" s="12"/>
      <c r="WM48" s="12"/>
      <c r="WN48" s="12"/>
      <c r="WO48" s="12"/>
      <c r="WP48" s="12"/>
      <c r="WQ48" s="12"/>
      <c r="WR48" s="12"/>
      <c r="WS48" s="12"/>
      <c r="WT48" s="12"/>
      <c r="WU48" s="12"/>
      <c r="WV48" s="12"/>
      <c r="WW48" s="12"/>
      <c r="WX48" s="12"/>
      <c r="WY48" s="12"/>
      <c r="WZ48" s="12"/>
      <c r="XA48" s="12"/>
      <c r="XB48" s="12"/>
      <c r="XC48" s="12"/>
      <c r="XD48" s="12"/>
      <c r="XE48" s="12"/>
      <c r="XF48" s="12"/>
      <c r="XG48" s="12"/>
      <c r="XH48" s="12"/>
      <c r="XI48" s="12"/>
      <c r="XJ48" s="12"/>
      <c r="XK48" s="12"/>
      <c r="XL48" s="12"/>
      <c r="XM48" s="12"/>
      <c r="XN48" s="12"/>
      <c r="XO48" s="12"/>
      <c r="XP48" s="12"/>
      <c r="XQ48" s="12"/>
      <c r="XR48" s="12"/>
      <c r="XS48" s="12"/>
      <c r="XT48" s="12"/>
      <c r="XU48" s="12"/>
      <c r="XV48" s="12"/>
      <c r="XW48" s="12"/>
      <c r="XX48" s="12"/>
      <c r="XY48" s="12"/>
      <c r="XZ48" s="12"/>
      <c r="YA48" s="12"/>
      <c r="YB48" s="12"/>
      <c r="YC48" s="12"/>
      <c r="YD48" s="12"/>
      <c r="YE48" s="12"/>
      <c r="YF48" s="12"/>
      <c r="YG48" s="12"/>
      <c r="YH48" s="12"/>
      <c r="YI48" s="12"/>
      <c r="YJ48" s="12"/>
      <c r="YK48" s="12"/>
      <c r="YL48" s="12"/>
      <c r="YM48" s="12"/>
      <c r="YN48" s="12"/>
      <c r="YO48" s="12"/>
      <c r="YP48" s="12"/>
      <c r="YQ48" s="12"/>
      <c r="YR48" s="12"/>
      <c r="YS48" s="12"/>
      <c r="YT48" s="12"/>
      <c r="YU48" s="12"/>
      <c r="YV48" s="12"/>
      <c r="YW48" s="12"/>
      <c r="YX48" s="12"/>
      <c r="YY48" s="12"/>
      <c r="YZ48" s="12"/>
      <c r="ZA48" s="12"/>
      <c r="ZB48" s="12"/>
      <c r="ZC48" s="12"/>
      <c r="ZD48" s="12"/>
      <c r="ZE48" s="12"/>
      <c r="ZF48" s="12"/>
      <c r="ZG48" s="12"/>
      <c r="ZH48" s="12"/>
      <c r="ZI48" s="12"/>
      <c r="ZJ48" s="12"/>
      <c r="ZK48" s="12"/>
      <c r="ZL48" s="12"/>
      <c r="ZM48" s="12"/>
      <c r="ZN48" s="12"/>
      <c r="ZO48" s="12"/>
      <c r="ZP48" s="12"/>
      <c r="ZQ48" s="12"/>
      <c r="ZR48" s="12"/>
      <c r="ZS48" s="12"/>
      <c r="ZT48" s="12"/>
      <c r="ZU48" s="12"/>
      <c r="ZV48" s="12"/>
      <c r="ZW48" s="12"/>
      <c r="ZX48" s="12"/>
      <c r="ZY48" s="12"/>
      <c r="ZZ48" s="12"/>
      <c r="AAA48" s="12"/>
      <c r="AAB48" s="12"/>
      <c r="AAC48" s="12"/>
      <c r="AAD48" s="12"/>
      <c r="AAE48" s="12"/>
      <c r="AAF48" s="12"/>
      <c r="AAG48" s="12"/>
      <c r="AAH48" s="12"/>
      <c r="AAI48" s="12"/>
      <c r="AAJ48" s="12"/>
      <c r="AAK48" s="12"/>
      <c r="AAL48" s="12"/>
      <c r="AAM48" s="12"/>
      <c r="AAN48" s="12"/>
      <c r="AAO48" s="12"/>
      <c r="AAP48" s="12"/>
      <c r="AAQ48" s="12"/>
      <c r="AAR48" s="12"/>
      <c r="AAS48" s="12"/>
      <c r="AAT48" s="12"/>
      <c r="AAU48" s="12"/>
      <c r="AAV48" s="12"/>
      <c r="AAW48" s="12"/>
      <c r="AAX48" s="12"/>
      <c r="AAY48" s="12"/>
      <c r="AAZ48" s="12"/>
      <c r="ABA48" s="12"/>
      <c r="ABB48" s="12"/>
      <c r="ABC48" s="12"/>
      <c r="ABD48" s="12"/>
      <c r="ABE48" s="12"/>
      <c r="ABF48" s="12"/>
      <c r="ABG48" s="12"/>
      <c r="ABH48" s="12"/>
      <c r="ABI48" s="12"/>
      <c r="ABJ48" s="12"/>
      <c r="ABK48" s="12"/>
      <c r="ABL48" s="12"/>
      <c r="ABM48" s="12"/>
      <c r="ABN48" s="12"/>
      <c r="ABO48" s="12"/>
      <c r="ABP48" s="12"/>
      <c r="ABQ48" s="12"/>
      <c r="ABR48" s="12"/>
      <c r="ABS48" s="12"/>
      <c r="ABT48" s="12"/>
      <c r="ABU48" s="12"/>
      <c r="ABV48" s="12"/>
      <c r="ABW48" s="12"/>
      <c r="ABX48" s="12"/>
      <c r="ABY48" s="12"/>
      <c r="ABZ48" s="12"/>
      <c r="ACA48" s="12"/>
      <c r="ACB48" s="12"/>
      <c r="ACC48" s="12"/>
      <c r="ACD48" s="12"/>
      <c r="ACE48" s="12"/>
      <c r="ACF48" s="12"/>
      <c r="ACG48" s="12"/>
      <c r="ACH48" s="12"/>
      <c r="ACI48" s="12"/>
      <c r="ACJ48" s="12"/>
      <c r="ACK48" s="12"/>
      <c r="ACL48" s="12"/>
      <c r="ACM48" s="12"/>
      <c r="ACN48" s="12"/>
      <c r="ACO48" s="12"/>
      <c r="ACP48" s="12"/>
      <c r="ACQ48" s="12"/>
      <c r="ACR48" s="12"/>
      <c r="ACS48" s="12"/>
      <c r="ACT48" s="12"/>
      <c r="ACU48" s="12"/>
      <c r="ACV48" s="12"/>
      <c r="ACW48" s="12"/>
      <c r="ACX48" s="12"/>
      <c r="ACY48" s="12"/>
      <c r="ACZ48" s="12"/>
      <c r="ADA48" s="12"/>
      <c r="ADB48" s="12"/>
      <c r="ADC48" s="12"/>
      <c r="ADD48" s="12"/>
      <c r="ADE48" s="12"/>
      <c r="ADF48" s="12"/>
      <c r="ADG48" s="12"/>
      <c r="ADH48" s="12"/>
      <c r="ADI48" s="12"/>
      <c r="ADJ48" s="12"/>
      <c r="ADK48" s="12"/>
      <c r="ADL48" s="12"/>
      <c r="ADM48" s="12"/>
      <c r="ADN48" s="12"/>
      <c r="ADO48" s="12"/>
      <c r="ADP48" s="12"/>
      <c r="ADQ48" s="12"/>
      <c r="ADR48" s="12"/>
      <c r="ADS48" s="12"/>
      <c r="ADT48" s="12"/>
      <c r="ADU48" s="12"/>
      <c r="ADV48" s="12"/>
      <c r="ADW48" s="12"/>
      <c r="ADX48" s="12"/>
      <c r="ADY48" s="12"/>
      <c r="ADZ48" s="12"/>
      <c r="AEA48" s="12"/>
      <c r="AEB48" s="12"/>
      <c r="AEC48" s="12"/>
      <c r="AED48" s="12"/>
      <c r="AEE48" s="12"/>
      <c r="AEF48" s="12"/>
      <c r="AEG48" s="12"/>
      <c r="AEH48" s="12"/>
      <c r="AEI48" s="12"/>
      <c r="AEJ48" s="12"/>
      <c r="AEK48" s="12"/>
      <c r="AEL48" s="12"/>
      <c r="AEM48" s="12"/>
      <c r="AEN48" s="12"/>
      <c r="AEO48" s="12"/>
      <c r="AEP48" s="12"/>
      <c r="AEQ48" s="12"/>
      <c r="AER48" s="12"/>
      <c r="AES48" s="12"/>
      <c r="AET48" s="12"/>
      <c r="AEU48" s="12"/>
      <c r="AEV48" s="12"/>
      <c r="AEW48" s="12"/>
      <c r="AEX48" s="12"/>
      <c r="AEY48" s="12"/>
      <c r="AEZ48" s="12"/>
      <c r="AFA48" s="12"/>
      <c r="AFB48" s="12"/>
      <c r="AFC48" s="12"/>
      <c r="AFD48" s="12"/>
      <c r="AFE48" s="12"/>
      <c r="AFF48" s="12"/>
      <c r="AFG48" s="12"/>
      <c r="AFH48" s="12"/>
      <c r="AFI48" s="12"/>
      <c r="AFJ48" s="12"/>
      <c r="AFK48" s="12"/>
      <c r="AFL48" s="12"/>
      <c r="AFM48" s="12"/>
      <c r="AFN48" s="12"/>
      <c r="AFO48" s="12"/>
      <c r="AFP48" s="12"/>
      <c r="AFQ48" s="12"/>
      <c r="AFR48" s="12"/>
      <c r="AFS48" s="12"/>
      <c r="AFT48" s="12"/>
      <c r="AFU48" s="12"/>
      <c r="AFV48" s="12"/>
      <c r="AFW48" s="12"/>
      <c r="AFX48" s="12"/>
      <c r="AFY48" s="12"/>
      <c r="AFZ48" s="12"/>
      <c r="AGA48" s="12"/>
      <c r="AGB48" s="12"/>
      <c r="AGC48" s="12"/>
      <c r="AGD48" s="12"/>
      <c r="AGE48" s="12"/>
      <c r="AGF48" s="12"/>
      <c r="AGG48" s="12"/>
      <c r="AGH48" s="12"/>
      <c r="AGI48" s="12"/>
      <c r="AGJ48" s="12"/>
      <c r="AGK48" s="12"/>
      <c r="AGL48" s="12"/>
      <c r="AGM48" s="12"/>
      <c r="AGN48" s="12"/>
      <c r="AGO48" s="12"/>
      <c r="AGP48" s="12"/>
      <c r="AGQ48" s="12"/>
      <c r="AGR48" s="12"/>
      <c r="AGS48" s="12"/>
      <c r="AGT48" s="12"/>
      <c r="AGU48" s="12"/>
      <c r="AGV48" s="12"/>
      <c r="AGW48" s="12"/>
      <c r="AGX48" s="12"/>
      <c r="AGY48" s="12"/>
      <c r="AGZ48" s="12"/>
      <c r="AHA48" s="12"/>
      <c r="AHB48" s="12"/>
      <c r="AHC48" s="12"/>
      <c r="AHD48" s="12"/>
      <c r="AHE48" s="12"/>
      <c r="AHF48" s="12"/>
      <c r="AHG48" s="12"/>
      <c r="AHH48" s="12"/>
      <c r="AHI48" s="12"/>
      <c r="AHJ48" s="12"/>
      <c r="AHK48" s="12"/>
      <c r="AHL48" s="12"/>
      <c r="AHM48" s="12"/>
      <c r="AHN48" s="12"/>
      <c r="AHO48" s="12"/>
      <c r="AHP48" s="12"/>
      <c r="AHQ48" s="12"/>
      <c r="AHR48" s="12"/>
      <c r="AHS48" s="12"/>
      <c r="AHT48" s="12"/>
      <c r="AHU48" s="12"/>
      <c r="AHV48" s="12"/>
      <c r="AHW48" s="12"/>
      <c r="AHX48" s="12"/>
      <c r="AHY48" s="12"/>
      <c r="AHZ48" s="12"/>
      <c r="AIA48" s="12"/>
      <c r="AIB48" s="12"/>
      <c r="AIC48" s="12"/>
      <c r="AID48" s="12"/>
      <c r="AIE48" s="12"/>
      <c r="AIF48" s="12"/>
      <c r="AIG48" s="12"/>
      <c r="AIH48" s="12"/>
      <c r="AII48" s="12"/>
      <c r="AIJ48" s="12"/>
      <c r="AIK48" s="12"/>
      <c r="AIL48" s="12"/>
      <c r="AIM48" s="12"/>
      <c r="AIN48" s="12"/>
      <c r="AIO48" s="12"/>
      <c r="AIP48" s="12"/>
      <c r="AIQ48" s="12"/>
      <c r="AIR48" s="12"/>
      <c r="AIS48" s="12"/>
      <c r="AIT48" s="12"/>
      <c r="AIU48" s="12"/>
      <c r="AIV48" s="12"/>
      <c r="AIW48" s="12"/>
      <c r="AIX48" s="12"/>
      <c r="AIY48" s="12"/>
      <c r="AIZ48" s="12"/>
      <c r="AJA48" s="12"/>
      <c r="AJB48" s="12"/>
      <c r="AJC48" s="12"/>
      <c r="AJD48" s="12"/>
      <c r="AJE48" s="12"/>
      <c r="AJF48" s="12"/>
      <c r="AJG48" s="12"/>
      <c r="AJH48" s="12"/>
      <c r="AJI48" s="12"/>
      <c r="AJJ48" s="12"/>
      <c r="AJK48" s="12"/>
      <c r="AJL48" s="12"/>
      <c r="AJM48" s="12"/>
      <c r="AJN48" s="12"/>
      <c r="AJO48" s="12"/>
      <c r="AJP48" s="12"/>
      <c r="AJQ48" s="12"/>
      <c r="AJR48" s="12"/>
      <c r="AJS48" s="12"/>
      <c r="AJT48" s="12"/>
      <c r="AJU48" s="12"/>
      <c r="AJV48" s="12"/>
      <c r="AJW48" s="12"/>
      <c r="AJX48" s="12"/>
      <c r="AJY48" s="12"/>
      <c r="AJZ48" s="12"/>
      <c r="AKA48" s="12"/>
      <c r="AKB48" s="12"/>
      <c r="AKC48" s="12"/>
      <c r="AKD48" s="12"/>
      <c r="AKE48" s="12"/>
      <c r="AKF48" s="12"/>
      <c r="AKG48" s="12"/>
      <c r="AKH48" s="12"/>
      <c r="AKI48" s="12"/>
      <c r="AKJ48" s="12"/>
      <c r="AKK48" s="12"/>
      <c r="AKL48" s="12"/>
      <c r="AKM48" s="12"/>
      <c r="AKN48" s="12"/>
      <c r="AKO48" s="12"/>
      <c r="AKP48" s="12"/>
      <c r="AKQ48" s="12"/>
      <c r="AKR48" s="12"/>
      <c r="AKS48" s="12"/>
      <c r="AKT48" s="12"/>
      <c r="AKU48" s="12"/>
      <c r="AKV48" s="12"/>
      <c r="AKW48" s="12"/>
      <c r="AKX48" s="12"/>
      <c r="AKY48" s="12"/>
      <c r="AKZ48" s="12"/>
      <c r="ALA48" s="12"/>
      <c r="ALB48" s="12"/>
      <c r="ALC48" s="12"/>
      <c r="ALD48" s="12"/>
      <c r="ALE48" s="12"/>
      <c r="ALF48" s="12"/>
      <c r="ALG48" s="12"/>
      <c r="ALH48" s="12"/>
      <c r="ALI48" s="12"/>
      <c r="ALJ48" s="12"/>
      <c r="ALK48" s="12"/>
      <c r="ALL48" s="12"/>
      <c r="ALM48" s="12"/>
      <c r="ALN48" s="12"/>
      <c r="ALO48" s="12"/>
      <c r="ALP48" s="12"/>
      <c r="ALQ48" s="12"/>
      <c r="ALR48" s="12"/>
      <c r="ALS48" s="12"/>
      <c r="ALT48" s="12"/>
      <c r="ALU48" s="12"/>
      <c r="ALV48" s="12"/>
      <c r="ALW48" s="12"/>
      <c r="ALX48" s="12"/>
      <c r="ALY48" s="12"/>
      <c r="ALZ48" s="12"/>
      <c r="AMA48" s="12"/>
      <c r="AMB48" s="12"/>
      <c r="AMC48" s="12"/>
      <c r="AMD48" s="12"/>
      <c r="AME48" s="12"/>
      <c r="AMF48" s="12"/>
      <c r="AMG48" s="12"/>
      <c r="AMH48" s="12"/>
      <c r="AMI48" s="12"/>
      <c r="AMJ48" s="12"/>
      <c r="AMK48" s="12"/>
      <c r="AML48" s="12"/>
      <c r="AMM48" s="12"/>
      <c r="AMN48" s="12"/>
      <c r="AMO48" s="12"/>
      <c r="AMP48" s="12"/>
      <c r="AMQ48" s="12"/>
      <c r="AMR48" s="12"/>
      <c r="AMS48" s="12"/>
      <c r="AMT48" s="12"/>
      <c r="AMU48" s="12"/>
      <c r="AMV48" s="12"/>
      <c r="AMW48" s="12"/>
      <c r="AMX48" s="12"/>
      <c r="AMY48" s="12"/>
      <c r="AMZ48" s="12"/>
      <c r="ANA48" s="12"/>
      <c r="ANB48" s="12"/>
      <c r="ANC48" s="12"/>
      <c r="AND48" s="12"/>
      <c r="ANE48" s="12"/>
      <c r="ANF48" s="12"/>
      <c r="ANG48" s="12"/>
      <c r="ANH48" s="12"/>
      <c r="ANI48" s="12"/>
      <c r="ANJ48" s="12"/>
      <c r="ANK48" s="12"/>
      <c r="ANL48" s="12"/>
      <c r="ANM48" s="12"/>
      <c r="ANN48" s="12"/>
      <c r="ANO48" s="12"/>
      <c r="ANP48" s="12"/>
      <c r="ANQ48" s="12"/>
      <c r="ANR48" s="12"/>
      <c r="ANS48" s="12"/>
      <c r="ANT48" s="12"/>
      <c r="ANU48" s="12"/>
      <c r="ANV48" s="12"/>
      <c r="ANW48" s="12"/>
      <c r="ANX48" s="12"/>
      <c r="ANY48" s="12"/>
      <c r="ANZ48" s="12"/>
      <c r="AOA48" s="12"/>
      <c r="AOB48" s="12"/>
      <c r="AOC48" s="12"/>
      <c r="AOD48" s="12"/>
      <c r="AOE48" s="12"/>
      <c r="AOF48" s="12"/>
      <c r="AOG48" s="12"/>
      <c r="AOH48" s="12"/>
      <c r="AOI48" s="12"/>
      <c r="AOJ48" s="12"/>
      <c r="AOK48" s="12"/>
      <c r="AOL48" s="12"/>
      <c r="AOM48" s="12"/>
      <c r="AON48" s="12"/>
      <c r="AOO48" s="12"/>
      <c r="AOP48" s="12"/>
      <c r="AOQ48" s="12"/>
      <c r="AOR48" s="12"/>
      <c r="AOS48" s="12"/>
      <c r="AOT48" s="12"/>
      <c r="AOU48" s="12"/>
      <c r="AOV48" s="12"/>
      <c r="AOW48" s="12"/>
      <c r="AOX48" s="12"/>
      <c r="AOY48" s="12"/>
      <c r="AOZ48" s="12"/>
      <c r="APA48" s="12"/>
      <c r="APB48" s="12"/>
      <c r="APC48" s="12"/>
      <c r="APD48" s="12"/>
      <c r="APE48" s="12"/>
      <c r="APF48" s="12"/>
      <c r="APG48" s="12"/>
      <c r="APH48" s="12"/>
      <c r="API48" s="12"/>
      <c r="APJ48" s="12"/>
      <c r="APK48" s="12"/>
      <c r="APL48" s="12"/>
      <c r="APM48" s="12"/>
      <c r="APN48" s="12"/>
      <c r="APO48" s="12"/>
      <c r="APP48" s="12"/>
      <c r="APQ48" s="12"/>
      <c r="APR48" s="12"/>
      <c r="APS48" s="12"/>
      <c r="APT48" s="12"/>
      <c r="APU48" s="12"/>
      <c r="APV48" s="12"/>
      <c r="APW48" s="12"/>
      <c r="APX48" s="12"/>
      <c r="APY48" s="12"/>
      <c r="APZ48" s="12"/>
      <c r="AQA48" s="12"/>
      <c r="AQB48" s="12"/>
      <c r="AQC48" s="12"/>
      <c r="AQD48" s="12"/>
      <c r="AQE48" s="12"/>
      <c r="AQF48" s="12"/>
      <c r="AQG48" s="12"/>
      <c r="AQH48" s="12"/>
      <c r="AQI48" s="12"/>
      <c r="AQJ48" s="12"/>
      <c r="AQK48" s="12"/>
      <c r="AQL48" s="12"/>
      <c r="AQM48" s="12"/>
      <c r="AQN48" s="12"/>
      <c r="AQO48" s="12"/>
      <c r="AQP48" s="12"/>
      <c r="AQQ48" s="12"/>
      <c r="AQR48" s="12"/>
      <c r="AQS48" s="12"/>
      <c r="AQT48" s="12"/>
      <c r="AQU48" s="12"/>
      <c r="AQV48" s="12"/>
      <c r="AQW48" s="12"/>
      <c r="AQX48" s="12"/>
      <c r="AQY48" s="12"/>
      <c r="AQZ48" s="12"/>
      <c r="ARA48" s="12"/>
      <c r="ARB48" s="12"/>
      <c r="ARC48" s="12"/>
      <c r="ARD48" s="12"/>
      <c r="ARE48" s="12"/>
      <c r="ARF48" s="12"/>
      <c r="ARG48" s="12"/>
      <c r="ARH48" s="12"/>
      <c r="ARI48" s="12"/>
      <c r="ARJ48" s="12"/>
      <c r="ARK48" s="12"/>
      <c r="ARL48" s="12"/>
      <c r="ARM48" s="12"/>
      <c r="ARN48" s="12"/>
      <c r="ARO48" s="12"/>
      <c r="ARP48" s="12"/>
      <c r="ARQ48" s="12"/>
      <c r="ARR48" s="12"/>
      <c r="ARS48" s="12"/>
      <c r="ART48" s="12"/>
      <c r="ARU48" s="12"/>
      <c r="ARV48" s="12"/>
      <c r="ARW48" s="12"/>
      <c r="ARX48" s="12"/>
      <c r="ARY48" s="12"/>
      <c r="ARZ48" s="12"/>
      <c r="ASA48" s="12"/>
      <c r="ASB48" s="12"/>
      <c r="ASC48" s="12"/>
      <c r="ASD48" s="12"/>
      <c r="ASE48" s="12"/>
      <c r="ASF48" s="12"/>
      <c r="ASG48" s="12"/>
      <c r="ASH48" s="12"/>
      <c r="ASI48" s="12"/>
      <c r="ASJ48" s="12"/>
      <c r="ASK48" s="12"/>
      <c r="ASL48" s="12"/>
      <c r="ASM48" s="12"/>
      <c r="ASN48" s="12"/>
      <c r="ASO48" s="12"/>
      <c r="ASP48" s="12"/>
      <c r="ASQ48" s="12"/>
      <c r="ASR48" s="12"/>
      <c r="ASS48" s="12"/>
      <c r="AST48" s="12"/>
      <c r="ASU48" s="12"/>
      <c r="ASV48" s="12"/>
      <c r="ASW48" s="12"/>
      <c r="ASX48" s="12"/>
      <c r="ASY48" s="12"/>
      <c r="ASZ48" s="12"/>
      <c r="ATA48" s="12"/>
      <c r="ATB48" s="12"/>
      <c r="ATC48" s="12"/>
      <c r="ATD48" s="12"/>
      <c r="ATE48" s="12"/>
      <c r="ATF48" s="12"/>
      <c r="ATG48" s="12"/>
      <c r="ATH48" s="12"/>
      <c r="ATI48" s="12"/>
      <c r="ATJ48" s="12"/>
      <c r="ATK48" s="12"/>
      <c r="ATL48" s="12"/>
      <c r="ATM48" s="12"/>
      <c r="ATN48" s="12"/>
      <c r="ATO48" s="12"/>
      <c r="ATP48" s="12"/>
      <c r="ATQ48" s="12"/>
      <c r="ATR48" s="12"/>
      <c r="ATS48" s="12"/>
      <c r="ATT48" s="12"/>
      <c r="ATU48" s="12"/>
      <c r="ATV48" s="12"/>
      <c r="ATW48" s="12"/>
      <c r="ATX48" s="12"/>
      <c r="ATY48" s="12"/>
      <c r="ATZ48" s="12"/>
      <c r="AUA48" s="12"/>
      <c r="AUB48" s="12"/>
      <c r="AUC48" s="12"/>
      <c r="AUD48" s="12"/>
      <c r="AUE48" s="12"/>
      <c r="AUF48" s="12"/>
      <c r="AUG48" s="12"/>
      <c r="AUH48" s="12"/>
      <c r="AUI48" s="12"/>
      <c r="AUJ48" s="12"/>
      <c r="AUK48" s="12"/>
      <c r="AUL48" s="12"/>
      <c r="AUM48" s="12"/>
      <c r="AUN48" s="12"/>
      <c r="AUO48" s="12"/>
      <c r="AUP48" s="12"/>
      <c r="AUQ48" s="12"/>
      <c r="AUR48" s="12"/>
      <c r="AUS48" s="12"/>
      <c r="AUT48" s="12"/>
      <c r="AUU48" s="12"/>
      <c r="AUV48" s="12"/>
      <c r="AUW48" s="12"/>
      <c r="AUX48" s="12"/>
      <c r="AUY48" s="12"/>
      <c r="AUZ48" s="12"/>
      <c r="AVA48" s="12"/>
      <c r="AVB48" s="12"/>
      <c r="AVC48" s="12"/>
      <c r="AVD48" s="12"/>
      <c r="AVE48" s="12"/>
      <c r="AVF48" s="12"/>
      <c r="AVG48" s="12"/>
      <c r="AVH48" s="12"/>
      <c r="AVI48" s="12"/>
      <c r="AVJ48" s="12"/>
      <c r="AVK48" s="12"/>
      <c r="AVL48" s="12"/>
      <c r="AVM48" s="12"/>
      <c r="AVN48" s="12"/>
      <c r="AVO48" s="12"/>
      <c r="AVP48" s="12"/>
      <c r="AVQ48" s="12"/>
      <c r="AVR48" s="12"/>
      <c r="AVS48" s="12"/>
      <c r="AVT48" s="12"/>
      <c r="AVU48" s="12"/>
      <c r="AVV48" s="12"/>
      <c r="AVW48" s="12"/>
      <c r="AVX48" s="12"/>
      <c r="AVY48" s="12"/>
      <c r="AVZ48" s="12"/>
      <c r="AWA48" s="12"/>
      <c r="AWB48" s="12"/>
      <c r="AWC48" s="12"/>
      <c r="AWD48" s="12"/>
      <c r="AWE48" s="12"/>
      <c r="AWF48" s="12"/>
      <c r="AWG48" s="12"/>
      <c r="AWH48" s="12"/>
      <c r="AWI48" s="12"/>
      <c r="AWJ48" s="12"/>
      <c r="AWK48" s="12"/>
      <c r="AWL48" s="12"/>
      <c r="AWM48" s="12"/>
      <c r="AWN48" s="12"/>
      <c r="AWO48" s="12"/>
      <c r="AWP48" s="12"/>
      <c r="AWQ48" s="12"/>
      <c r="AWR48" s="12"/>
      <c r="AWS48" s="12"/>
      <c r="AWT48" s="12"/>
      <c r="AWU48" s="12"/>
      <c r="AWV48" s="12"/>
      <c r="AWW48" s="12"/>
      <c r="AWX48" s="12"/>
      <c r="AWY48" s="12"/>
      <c r="AWZ48" s="12"/>
      <c r="AXA48" s="12"/>
      <c r="AXB48" s="12"/>
      <c r="AXC48" s="12"/>
      <c r="AXD48" s="12"/>
      <c r="AXE48" s="12"/>
      <c r="AXF48" s="12"/>
      <c r="AXG48" s="12"/>
      <c r="AXH48" s="12"/>
      <c r="AXI48" s="12"/>
      <c r="AXJ48" s="12"/>
      <c r="AXK48" s="12"/>
      <c r="AXL48" s="12"/>
      <c r="AXM48" s="12"/>
      <c r="AXN48" s="12"/>
      <c r="AXO48" s="12"/>
      <c r="AXP48" s="12"/>
      <c r="AXQ48" s="12"/>
      <c r="AXR48" s="12"/>
      <c r="AXS48" s="12"/>
      <c r="AXT48" s="12"/>
      <c r="AXU48" s="12"/>
      <c r="AXV48" s="12"/>
      <c r="AXW48" s="12"/>
      <c r="AXX48" s="12"/>
      <c r="AXY48" s="12"/>
      <c r="AXZ48" s="12"/>
      <c r="AYA48" s="12"/>
      <c r="AYB48" s="12"/>
      <c r="AYC48" s="12"/>
      <c r="AYD48" s="12"/>
      <c r="AYE48" s="12"/>
      <c r="AYF48" s="12"/>
      <c r="AYG48" s="12"/>
      <c r="AYH48" s="12"/>
      <c r="AYI48" s="12"/>
      <c r="AYJ48" s="12"/>
      <c r="AYK48" s="12"/>
      <c r="AYL48" s="12"/>
      <c r="AYM48" s="12"/>
      <c r="AYN48" s="12"/>
      <c r="AYO48" s="12"/>
      <c r="AYP48" s="12"/>
      <c r="AYQ48" s="12"/>
      <c r="AYR48" s="12"/>
      <c r="AYS48" s="12"/>
      <c r="AYT48" s="12"/>
      <c r="AYU48" s="12"/>
      <c r="AYV48" s="12"/>
      <c r="AYW48" s="12"/>
      <c r="AYX48" s="12"/>
      <c r="AYY48" s="12"/>
      <c r="AYZ48" s="12"/>
      <c r="AZA48" s="12"/>
      <c r="AZB48" s="12"/>
      <c r="AZC48" s="12"/>
      <c r="AZD48" s="12"/>
      <c r="AZE48" s="12"/>
      <c r="AZF48" s="12"/>
      <c r="AZG48" s="12"/>
      <c r="AZH48" s="12"/>
      <c r="AZI48" s="12"/>
      <c r="AZJ48" s="12"/>
      <c r="AZK48" s="12"/>
      <c r="AZL48" s="12"/>
      <c r="AZM48" s="12"/>
      <c r="AZN48" s="12"/>
      <c r="AZO48" s="12"/>
      <c r="AZP48" s="12"/>
      <c r="AZQ48" s="12"/>
      <c r="AZR48" s="12"/>
      <c r="AZS48" s="12"/>
      <c r="AZT48" s="12"/>
      <c r="AZU48" s="12"/>
      <c r="AZV48" s="12"/>
      <c r="AZW48" s="12"/>
      <c r="AZX48" s="12"/>
      <c r="AZY48" s="12"/>
      <c r="AZZ48" s="12"/>
      <c r="BAA48" s="12"/>
      <c r="BAB48" s="12"/>
      <c r="BAC48" s="12"/>
      <c r="BAD48" s="12"/>
      <c r="BAE48" s="12"/>
      <c r="BAF48" s="12"/>
      <c r="BAG48" s="12"/>
      <c r="BAH48" s="12"/>
      <c r="BAI48" s="12"/>
      <c r="BAJ48" s="12"/>
      <c r="BAK48" s="12"/>
      <c r="BAL48" s="12"/>
      <c r="BAM48" s="12"/>
      <c r="BAN48" s="12"/>
      <c r="BAO48" s="12"/>
      <c r="BAP48" s="12"/>
      <c r="BAQ48" s="12"/>
      <c r="BAR48" s="12"/>
      <c r="BAS48" s="12"/>
      <c r="BAT48" s="12"/>
      <c r="BAU48" s="12"/>
      <c r="BAV48" s="12"/>
      <c r="BAW48" s="12"/>
      <c r="BAX48" s="12"/>
      <c r="BAY48" s="12"/>
      <c r="BAZ48" s="12"/>
      <c r="BBA48" s="12"/>
      <c r="BBB48" s="12"/>
      <c r="BBC48" s="12"/>
      <c r="BBD48" s="12"/>
      <c r="BBE48" s="12"/>
      <c r="BBF48" s="12"/>
      <c r="BBG48" s="12"/>
      <c r="BBH48" s="12"/>
      <c r="BBI48" s="12"/>
      <c r="BBJ48" s="12"/>
      <c r="BBK48" s="12"/>
      <c r="BBL48" s="12"/>
      <c r="BBM48" s="12"/>
      <c r="BBN48" s="12"/>
      <c r="BBO48" s="12"/>
      <c r="BBP48" s="12"/>
      <c r="BBQ48" s="12"/>
      <c r="BBR48" s="12"/>
      <c r="BBS48" s="12"/>
      <c r="BBT48" s="12"/>
      <c r="BBU48" s="12"/>
      <c r="BBV48" s="12"/>
      <c r="BBW48" s="12"/>
      <c r="BBX48" s="12"/>
      <c r="BBY48" s="12"/>
      <c r="BBZ48" s="12"/>
      <c r="BCA48" s="12"/>
      <c r="BCB48" s="12"/>
      <c r="BCC48" s="12"/>
      <c r="BCD48" s="12"/>
      <c r="BCE48" s="12"/>
      <c r="BCF48" s="12"/>
      <c r="BCG48" s="12"/>
      <c r="BCH48" s="12"/>
      <c r="BCI48" s="12"/>
      <c r="BCJ48" s="12"/>
      <c r="BCK48" s="12"/>
      <c r="BCL48" s="12"/>
      <c r="BCM48" s="12"/>
      <c r="BCN48" s="12"/>
      <c r="BCO48" s="12"/>
      <c r="BCP48" s="12"/>
      <c r="BCQ48" s="12"/>
      <c r="BCR48" s="12"/>
      <c r="BCS48" s="12"/>
      <c r="BCT48" s="12"/>
      <c r="BCU48" s="12"/>
      <c r="BCV48" s="12"/>
      <c r="BCW48" s="12"/>
      <c r="BCX48" s="12"/>
      <c r="BCY48" s="12"/>
      <c r="BCZ48" s="12"/>
      <c r="BDA48" s="12"/>
      <c r="BDB48" s="12"/>
      <c r="BDC48" s="12"/>
      <c r="BDD48" s="12"/>
      <c r="BDE48" s="12"/>
      <c r="BDF48" s="12"/>
      <c r="BDG48" s="12"/>
      <c r="BDH48" s="12"/>
      <c r="BDI48" s="12"/>
      <c r="BDJ48" s="12"/>
      <c r="BDK48" s="12"/>
      <c r="BDL48" s="12"/>
      <c r="BDM48" s="12"/>
      <c r="BDN48" s="12"/>
      <c r="BDO48" s="12"/>
      <c r="BDP48" s="12"/>
      <c r="BDQ48" s="12"/>
      <c r="BDR48" s="12"/>
      <c r="BDS48" s="12"/>
      <c r="BDT48" s="12"/>
      <c r="BDU48" s="12"/>
      <c r="BDV48" s="12"/>
      <c r="BDW48" s="12"/>
      <c r="BDX48" s="12"/>
      <c r="BDY48" s="12"/>
      <c r="BDZ48" s="12"/>
      <c r="BEA48" s="12"/>
      <c r="BEB48" s="12"/>
      <c r="BEC48" s="12"/>
      <c r="BED48" s="12"/>
      <c r="BEE48" s="12"/>
      <c r="BEF48" s="12"/>
      <c r="BEG48" s="12"/>
      <c r="BEH48" s="12"/>
      <c r="BEI48" s="12"/>
      <c r="BEJ48" s="12"/>
      <c r="BEK48" s="12"/>
      <c r="BEL48" s="12"/>
      <c r="BEM48" s="12"/>
      <c r="BEN48" s="12"/>
      <c r="BEO48" s="12"/>
      <c r="BEP48" s="12"/>
      <c r="BEQ48" s="12"/>
      <c r="BER48" s="12"/>
      <c r="BES48" s="12"/>
      <c r="BET48" s="12"/>
      <c r="BEU48" s="12"/>
      <c r="BEV48" s="12"/>
      <c r="BEW48" s="12"/>
      <c r="BEX48" s="12"/>
      <c r="BEY48" s="12"/>
      <c r="BEZ48" s="12"/>
      <c r="BFA48" s="12"/>
      <c r="BFB48" s="12"/>
      <c r="BFC48" s="12"/>
      <c r="BFD48" s="12"/>
      <c r="BFE48" s="12"/>
      <c r="BFF48" s="12"/>
      <c r="BFG48" s="12"/>
      <c r="BFH48" s="12"/>
      <c r="BFI48" s="12"/>
      <c r="BFJ48" s="12"/>
      <c r="BFK48" s="12"/>
      <c r="BFL48" s="12"/>
      <c r="BFM48" s="12"/>
      <c r="BFN48" s="12"/>
      <c r="BFO48" s="12"/>
      <c r="BFP48" s="12"/>
      <c r="BFQ48" s="12"/>
      <c r="BFR48" s="12"/>
      <c r="BFS48" s="12"/>
      <c r="BFT48" s="12"/>
      <c r="BFU48" s="12"/>
      <c r="BFV48" s="12"/>
      <c r="BFW48" s="12"/>
      <c r="BFX48" s="12"/>
      <c r="BFY48" s="12"/>
      <c r="BFZ48" s="12"/>
      <c r="BGA48" s="12"/>
      <c r="BGB48" s="12"/>
      <c r="BGC48" s="12"/>
      <c r="BGD48" s="12"/>
      <c r="BGE48" s="12"/>
      <c r="BGF48" s="12"/>
      <c r="BGG48" s="12"/>
      <c r="BGH48" s="12"/>
      <c r="BGI48" s="12"/>
      <c r="BGJ48" s="12"/>
      <c r="BGK48" s="12"/>
      <c r="BGL48" s="12"/>
      <c r="BGM48" s="12"/>
      <c r="BGN48" s="12"/>
      <c r="BGO48" s="12"/>
      <c r="BGP48" s="12"/>
      <c r="BGQ48" s="12"/>
      <c r="BGR48" s="12"/>
      <c r="BGS48" s="12"/>
      <c r="BGT48" s="12"/>
      <c r="BGU48" s="12"/>
      <c r="BGV48" s="12"/>
      <c r="BGW48" s="12"/>
      <c r="BGX48" s="12"/>
      <c r="BGY48" s="12"/>
      <c r="BGZ48" s="12"/>
      <c r="BHA48" s="12"/>
      <c r="BHB48" s="12"/>
      <c r="BHC48" s="12"/>
      <c r="BHD48" s="12"/>
      <c r="BHE48" s="12"/>
      <c r="BHF48" s="12"/>
      <c r="BHG48" s="12"/>
      <c r="BHH48" s="12"/>
      <c r="BHI48" s="12"/>
      <c r="BHJ48" s="12"/>
      <c r="BHK48" s="12"/>
      <c r="BHL48" s="12"/>
      <c r="BHM48" s="12"/>
      <c r="BHN48" s="12"/>
      <c r="BHO48" s="12"/>
      <c r="BHP48" s="12"/>
      <c r="BHQ48" s="12"/>
      <c r="BHR48" s="12"/>
      <c r="BHS48" s="12"/>
      <c r="BHT48" s="12"/>
      <c r="BHU48" s="12"/>
      <c r="BHV48" s="12"/>
      <c r="BHW48" s="12"/>
      <c r="BHX48" s="12"/>
      <c r="BHY48" s="12"/>
      <c r="BHZ48" s="12"/>
      <c r="BIA48" s="12"/>
      <c r="BIB48" s="12"/>
      <c r="BIC48" s="12"/>
      <c r="BID48" s="12"/>
      <c r="BIE48" s="12"/>
      <c r="BIF48" s="12"/>
      <c r="BIG48" s="12"/>
      <c r="BIH48" s="12"/>
      <c r="BII48" s="12"/>
      <c r="BIJ48" s="12"/>
      <c r="BIK48" s="12"/>
      <c r="BIL48" s="12"/>
      <c r="BIM48" s="12"/>
      <c r="BIN48" s="12"/>
      <c r="BIO48" s="12"/>
      <c r="BIP48" s="12"/>
      <c r="BIQ48" s="12"/>
      <c r="BIR48" s="12"/>
      <c r="BIS48" s="12"/>
      <c r="BIT48" s="12"/>
      <c r="BIU48" s="12"/>
      <c r="BIV48" s="12"/>
      <c r="BIW48" s="12"/>
      <c r="BIX48" s="12"/>
      <c r="BIY48" s="12"/>
      <c r="BIZ48" s="12"/>
      <c r="BJA48" s="12"/>
      <c r="BJB48" s="12"/>
      <c r="BJC48" s="12"/>
      <c r="BJD48" s="12"/>
      <c r="BJE48" s="12"/>
      <c r="BJF48" s="12"/>
      <c r="BJG48" s="12"/>
      <c r="BJH48" s="12"/>
      <c r="BJI48" s="12"/>
      <c r="BJJ48" s="12"/>
      <c r="BJK48" s="12"/>
      <c r="BJL48" s="12"/>
      <c r="BJM48" s="12"/>
      <c r="BJN48" s="12"/>
      <c r="BJO48" s="12"/>
      <c r="BJP48" s="12"/>
      <c r="BJQ48" s="12"/>
      <c r="BJR48" s="12"/>
      <c r="BJS48" s="12"/>
      <c r="BJT48" s="12"/>
      <c r="BJU48" s="12"/>
      <c r="BJV48" s="12"/>
      <c r="BJW48" s="12"/>
      <c r="BJX48" s="12"/>
      <c r="BJY48" s="12"/>
      <c r="BJZ48" s="12"/>
      <c r="BKA48" s="12"/>
      <c r="BKB48" s="12"/>
      <c r="BKC48" s="12"/>
      <c r="BKD48" s="12"/>
      <c r="BKE48" s="12"/>
      <c r="BKF48" s="12"/>
      <c r="BKG48" s="12"/>
      <c r="BKH48" s="12"/>
      <c r="BKI48" s="12"/>
      <c r="BKJ48" s="12"/>
      <c r="BKK48" s="12"/>
      <c r="BKL48" s="12"/>
      <c r="BKM48" s="12"/>
      <c r="BKN48" s="12"/>
      <c r="BKO48" s="12"/>
      <c r="BKP48" s="12"/>
      <c r="BKQ48" s="12"/>
      <c r="BKR48" s="12"/>
      <c r="BKS48" s="12"/>
      <c r="BKT48" s="12"/>
      <c r="BKU48" s="12"/>
      <c r="BKV48" s="12"/>
      <c r="BKW48" s="12"/>
      <c r="BKX48" s="12"/>
      <c r="BKY48" s="12"/>
      <c r="BKZ48" s="12"/>
      <c r="BLA48" s="12"/>
      <c r="BLB48" s="12"/>
      <c r="BLC48" s="12"/>
      <c r="BLD48" s="12"/>
      <c r="BLE48" s="12"/>
      <c r="BLF48" s="12"/>
      <c r="BLG48" s="12"/>
      <c r="BLH48" s="12"/>
      <c r="BLI48" s="12"/>
      <c r="BLJ48" s="12"/>
      <c r="BLK48" s="12"/>
      <c r="BLL48" s="12"/>
      <c r="BLM48" s="12"/>
      <c r="BLN48" s="12"/>
      <c r="BLO48" s="12"/>
      <c r="BLP48" s="12"/>
      <c r="BLQ48" s="12"/>
      <c r="BLR48" s="12"/>
      <c r="BLS48" s="12"/>
      <c r="BLT48" s="12"/>
      <c r="BLU48" s="12"/>
      <c r="BLV48" s="12"/>
      <c r="BLW48" s="12"/>
      <c r="BLX48" s="12"/>
      <c r="BLY48" s="12"/>
      <c r="BLZ48" s="12"/>
      <c r="BMA48" s="12"/>
      <c r="BMB48" s="12"/>
      <c r="BMC48" s="12"/>
      <c r="BMD48" s="12"/>
      <c r="BME48" s="12"/>
      <c r="BMF48" s="12"/>
      <c r="BMG48" s="12"/>
      <c r="BMH48" s="12"/>
      <c r="BMI48" s="12"/>
      <c r="BMJ48" s="12"/>
      <c r="BMK48" s="12"/>
      <c r="BML48" s="12"/>
      <c r="BMM48" s="12"/>
      <c r="BMN48" s="12"/>
      <c r="BMO48" s="12"/>
      <c r="BMP48" s="12"/>
      <c r="BMQ48" s="12"/>
      <c r="BMR48" s="12"/>
      <c r="BMS48" s="12"/>
      <c r="BMT48" s="12"/>
      <c r="BMU48" s="12"/>
      <c r="BMV48" s="12"/>
      <c r="BMW48" s="12"/>
      <c r="BMX48" s="12"/>
      <c r="BMY48" s="12"/>
      <c r="BMZ48" s="12"/>
      <c r="BNA48" s="12"/>
      <c r="BNB48" s="12"/>
      <c r="BNC48" s="12"/>
      <c r="BND48" s="12"/>
      <c r="BNE48" s="12"/>
      <c r="BNF48" s="12"/>
      <c r="BNG48" s="12"/>
      <c r="BNH48" s="12"/>
      <c r="BNI48" s="12"/>
      <c r="BNJ48" s="12"/>
      <c r="BNK48" s="12"/>
      <c r="BNL48" s="12"/>
      <c r="BNM48" s="12"/>
      <c r="BNN48" s="12"/>
      <c r="BNO48" s="12"/>
      <c r="BNP48" s="12"/>
      <c r="BNQ48" s="12"/>
      <c r="BNR48" s="12"/>
      <c r="BNS48" s="12"/>
      <c r="BNT48" s="12"/>
      <c r="BNU48" s="12"/>
      <c r="BNV48" s="12"/>
      <c r="BNW48" s="12"/>
      <c r="BNX48" s="12"/>
      <c r="BNY48" s="12"/>
      <c r="BNZ48" s="12"/>
      <c r="BOA48" s="12"/>
      <c r="BOB48" s="12"/>
      <c r="BOC48" s="12"/>
      <c r="BOD48" s="12"/>
      <c r="BOE48" s="12"/>
      <c r="BOF48" s="12"/>
      <c r="BOG48" s="12"/>
      <c r="BOH48" s="12"/>
      <c r="BOI48" s="12"/>
      <c r="BOJ48" s="12"/>
      <c r="BOK48" s="12"/>
      <c r="BOL48" s="12"/>
      <c r="BOM48" s="12"/>
      <c r="BON48" s="12"/>
      <c r="BOO48" s="12"/>
      <c r="BOP48" s="12"/>
      <c r="BOQ48" s="12"/>
      <c r="BOR48" s="12"/>
      <c r="BOS48" s="12"/>
      <c r="BOT48" s="12"/>
      <c r="BOU48" s="12"/>
      <c r="BOV48" s="12"/>
      <c r="BOW48" s="12"/>
      <c r="BOX48" s="12"/>
      <c r="BOY48" s="12"/>
      <c r="BOZ48" s="12"/>
      <c r="BPA48" s="12"/>
      <c r="BPB48" s="12"/>
      <c r="BPC48" s="12"/>
      <c r="BPD48" s="12"/>
      <c r="BPE48" s="12"/>
      <c r="BPF48" s="12"/>
      <c r="BPG48" s="12"/>
      <c r="BPH48" s="12"/>
      <c r="BPI48" s="12"/>
      <c r="BPJ48" s="12"/>
      <c r="BPK48" s="12"/>
      <c r="BPL48" s="12"/>
      <c r="BPM48" s="12"/>
      <c r="BPN48" s="12"/>
      <c r="BPO48" s="12"/>
      <c r="BPP48" s="12"/>
      <c r="BPQ48" s="12"/>
      <c r="BPR48" s="12"/>
      <c r="BPS48" s="12"/>
      <c r="BPT48" s="12"/>
      <c r="BPU48" s="12"/>
      <c r="BPV48" s="12"/>
      <c r="BPW48" s="12"/>
      <c r="BPX48" s="12"/>
      <c r="BPY48" s="12"/>
      <c r="BPZ48" s="12"/>
      <c r="BQA48" s="12"/>
      <c r="BQB48" s="12"/>
      <c r="BQC48" s="12"/>
      <c r="BQD48" s="12"/>
      <c r="BQE48" s="12"/>
      <c r="BQF48" s="12"/>
      <c r="BQG48" s="12"/>
      <c r="BQH48" s="12"/>
      <c r="BQI48" s="12"/>
      <c r="BQJ48" s="12"/>
      <c r="BQK48" s="12"/>
      <c r="BQL48" s="12"/>
      <c r="BQM48" s="12"/>
      <c r="BQN48" s="12"/>
      <c r="BQO48" s="12"/>
      <c r="BQP48" s="12"/>
      <c r="BQQ48" s="12"/>
      <c r="BQR48" s="12"/>
      <c r="BQS48" s="12"/>
      <c r="BQT48" s="12"/>
      <c r="BQU48" s="12"/>
      <c r="BQV48" s="12"/>
      <c r="BQW48" s="12"/>
      <c r="BQX48" s="12"/>
      <c r="BQY48" s="12"/>
      <c r="BQZ48" s="12"/>
      <c r="BRA48" s="12"/>
      <c r="BRB48" s="12"/>
      <c r="BRC48" s="12"/>
      <c r="BRD48" s="12"/>
      <c r="BRE48" s="12"/>
      <c r="BRF48" s="12"/>
      <c r="BRG48" s="12"/>
      <c r="BRH48" s="12"/>
      <c r="BRI48" s="12"/>
      <c r="BRJ48" s="12"/>
      <c r="BRK48" s="12"/>
      <c r="BRL48" s="12"/>
      <c r="BRM48" s="12"/>
      <c r="BRN48" s="12"/>
      <c r="BRO48" s="12"/>
      <c r="BRP48" s="12"/>
      <c r="BRQ48" s="12"/>
      <c r="BRR48" s="12"/>
      <c r="BRS48" s="12"/>
      <c r="BRT48" s="12"/>
      <c r="BRU48" s="12"/>
      <c r="BRV48" s="12"/>
      <c r="BRW48" s="12"/>
      <c r="BRX48" s="12"/>
      <c r="BRY48" s="12"/>
      <c r="BRZ48" s="12"/>
      <c r="BSA48" s="12"/>
      <c r="BSB48" s="12"/>
      <c r="BSC48" s="12"/>
      <c r="BSD48" s="12"/>
      <c r="BSE48" s="12"/>
      <c r="BSF48" s="12"/>
      <c r="BSG48" s="12"/>
      <c r="BSH48" s="12"/>
      <c r="BSI48" s="12"/>
      <c r="BSJ48" s="12"/>
      <c r="BSK48" s="12"/>
      <c r="BSL48" s="12"/>
      <c r="BSM48" s="12"/>
      <c r="BSN48" s="12"/>
      <c r="BSO48" s="12"/>
      <c r="BSP48" s="12"/>
      <c r="BSQ48" s="12"/>
      <c r="BSR48" s="12"/>
      <c r="BSS48" s="12"/>
      <c r="BST48" s="12"/>
      <c r="BSU48" s="12"/>
      <c r="BSV48" s="12"/>
      <c r="BSW48" s="12"/>
      <c r="BSX48" s="12"/>
      <c r="BSY48" s="12"/>
      <c r="BSZ48" s="12"/>
      <c r="BTA48" s="12"/>
      <c r="BTB48" s="12"/>
      <c r="BTC48" s="12"/>
      <c r="BTD48" s="12"/>
      <c r="BTE48" s="12"/>
      <c r="BTF48" s="12"/>
      <c r="BTG48" s="12"/>
      <c r="BTH48" s="12"/>
      <c r="BTI48" s="12"/>
      <c r="BTJ48" s="12"/>
      <c r="BTK48" s="12"/>
      <c r="BTL48" s="12"/>
      <c r="BTM48" s="12"/>
      <c r="BTN48" s="12"/>
      <c r="BTO48" s="12"/>
      <c r="BTP48" s="12"/>
      <c r="BTQ48" s="12"/>
      <c r="BTR48" s="12"/>
      <c r="BTS48" s="12"/>
      <c r="BTT48" s="12"/>
      <c r="BTU48" s="12"/>
      <c r="BTV48" s="12"/>
      <c r="BTW48" s="12"/>
      <c r="BTX48" s="12"/>
      <c r="BTY48" s="12"/>
      <c r="BTZ48" s="12"/>
      <c r="BUA48" s="12"/>
      <c r="BUB48" s="12"/>
      <c r="BUC48" s="12"/>
      <c r="BUD48" s="12"/>
      <c r="BUE48" s="12"/>
      <c r="BUF48" s="12"/>
      <c r="BUG48" s="12"/>
      <c r="BUH48" s="12"/>
      <c r="BUI48" s="12"/>
      <c r="BUJ48" s="12"/>
      <c r="BUK48" s="12"/>
      <c r="BUL48" s="12"/>
      <c r="BUM48" s="12"/>
      <c r="BUN48" s="12"/>
      <c r="BUO48" s="12"/>
      <c r="BUP48" s="12"/>
      <c r="BUQ48" s="12"/>
      <c r="BUR48" s="12"/>
      <c r="BUS48" s="12"/>
      <c r="BUT48" s="12"/>
      <c r="BUU48" s="12"/>
      <c r="BUV48" s="12"/>
      <c r="BUW48" s="12"/>
      <c r="BUX48" s="12"/>
      <c r="BUY48" s="12"/>
      <c r="BUZ48" s="12"/>
      <c r="BVA48" s="12"/>
      <c r="BVB48" s="12"/>
      <c r="BVC48" s="12"/>
      <c r="BVD48" s="12"/>
      <c r="BVE48" s="12"/>
      <c r="BVF48" s="12"/>
      <c r="BVG48" s="12"/>
      <c r="BVH48" s="12"/>
      <c r="BVI48" s="12"/>
      <c r="BVJ48" s="12"/>
      <c r="BVK48" s="12"/>
      <c r="BVL48" s="12"/>
      <c r="BVM48" s="12"/>
      <c r="BVN48" s="12"/>
      <c r="BVO48" s="12"/>
      <c r="BVP48" s="12"/>
      <c r="BVQ48" s="12"/>
      <c r="BVR48" s="12"/>
      <c r="BVS48" s="12"/>
      <c r="BVT48" s="12"/>
      <c r="BVU48" s="12"/>
      <c r="BVV48" s="12"/>
      <c r="BVW48" s="12"/>
      <c r="BVX48" s="12"/>
      <c r="BVY48" s="12"/>
      <c r="BVZ48" s="12"/>
      <c r="BWA48" s="12"/>
      <c r="BWB48" s="12"/>
      <c r="BWC48" s="12"/>
      <c r="BWD48" s="12"/>
      <c r="BWE48" s="12"/>
      <c r="BWF48" s="12"/>
      <c r="BWG48" s="12"/>
      <c r="BWH48" s="12"/>
      <c r="BWI48" s="12"/>
      <c r="BWJ48" s="12"/>
      <c r="BWK48" s="12"/>
      <c r="BWL48" s="12"/>
      <c r="BWM48" s="12"/>
      <c r="BWN48" s="12"/>
      <c r="BWO48" s="12"/>
      <c r="BWP48" s="12"/>
      <c r="BWQ48" s="12"/>
      <c r="BWR48" s="12"/>
      <c r="BWS48" s="12"/>
      <c r="BWT48" s="12"/>
      <c r="BWU48" s="12"/>
      <c r="BWV48" s="12"/>
      <c r="BWW48" s="12"/>
      <c r="BWX48" s="12"/>
      <c r="BWY48" s="12"/>
      <c r="BWZ48" s="12"/>
      <c r="BXA48" s="12"/>
      <c r="BXB48" s="12"/>
      <c r="BXC48" s="12"/>
      <c r="BXD48" s="12"/>
      <c r="BXE48" s="12"/>
      <c r="BXF48" s="12"/>
      <c r="BXG48" s="12"/>
      <c r="BXH48" s="12"/>
      <c r="BXI48" s="12"/>
      <c r="BXJ48" s="12"/>
      <c r="BXK48" s="12"/>
      <c r="BXL48" s="12"/>
      <c r="BXM48" s="12"/>
      <c r="BXN48" s="12"/>
      <c r="BXO48" s="12"/>
      <c r="BXP48" s="12"/>
      <c r="BXQ48" s="12"/>
      <c r="BXR48" s="12"/>
      <c r="BXS48" s="12"/>
      <c r="BXT48" s="12"/>
      <c r="BXU48" s="12"/>
      <c r="BXV48" s="12"/>
      <c r="BXW48" s="12"/>
      <c r="BXX48" s="12"/>
      <c r="BXY48" s="12"/>
      <c r="BXZ48" s="12"/>
      <c r="BYA48" s="12"/>
      <c r="BYB48" s="12"/>
      <c r="BYC48" s="12"/>
      <c r="BYD48" s="12"/>
      <c r="BYE48" s="12"/>
      <c r="BYF48" s="12"/>
      <c r="BYG48" s="12"/>
      <c r="BYH48" s="12"/>
      <c r="BYI48" s="12"/>
      <c r="BYJ48" s="12"/>
      <c r="BYK48" s="12"/>
      <c r="BYL48" s="12"/>
      <c r="BYM48" s="12"/>
      <c r="BYN48" s="12"/>
      <c r="BYO48" s="12"/>
      <c r="BYP48" s="12"/>
      <c r="BYQ48" s="12"/>
      <c r="BYR48" s="12"/>
      <c r="BYS48" s="12"/>
      <c r="BYT48" s="12"/>
      <c r="BYU48" s="12"/>
      <c r="BYV48" s="12"/>
      <c r="BYW48" s="12"/>
      <c r="BYX48" s="12"/>
      <c r="BYY48" s="12"/>
      <c r="BYZ48" s="12"/>
      <c r="BZA48" s="12"/>
      <c r="BZB48" s="12"/>
      <c r="BZC48" s="12"/>
      <c r="BZD48" s="12"/>
      <c r="BZE48" s="12"/>
      <c r="BZF48" s="12"/>
      <c r="BZG48" s="12"/>
      <c r="BZH48" s="12"/>
      <c r="BZI48" s="12"/>
      <c r="BZJ48" s="12"/>
      <c r="BZK48" s="12"/>
      <c r="BZL48" s="12"/>
      <c r="BZM48" s="12"/>
      <c r="BZN48" s="12"/>
      <c r="BZO48" s="12"/>
      <c r="BZP48" s="12"/>
      <c r="BZQ48" s="12"/>
      <c r="BZR48" s="12"/>
      <c r="BZS48" s="12"/>
      <c r="BZT48" s="12"/>
      <c r="BZU48" s="12"/>
      <c r="BZV48" s="12"/>
      <c r="BZW48" s="12"/>
      <c r="BZX48" s="12"/>
      <c r="BZY48" s="12"/>
      <c r="BZZ48" s="12"/>
      <c r="CAA48" s="12"/>
      <c r="CAB48" s="12"/>
      <c r="CAC48" s="12"/>
      <c r="CAD48" s="12"/>
      <c r="CAE48" s="12"/>
      <c r="CAF48" s="12"/>
      <c r="CAG48" s="12"/>
      <c r="CAH48" s="12"/>
      <c r="CAI48" s="12"/>
      <c r="CAJ48" s="12"/>
      <c r="CAK48" s="12"/>
      <c r="CAL48" s="12"/>
      <c r="CAM48" s="12"/>
      <c r="CAN48" s="12"/>
      <c r="CAO48" s="12"/>
      <c r="CAP48" s="12"/>
      <c r="CAQ48" s="12"/>
      <c r="CAR48" s="12"/>
      <c r="CAS48" s="12"/>
      <c r="CAT48" s="12"/>
      <c r="CAU48" s="12"/>
      <c r="CAV48" s="12"/>
      <c r="CAW48" s="12"/>
      <c r="CAX48" s="12"/>
      <c r="CAY48" s="12"/>
      <c r="CAZ48" s="12"/>
      <c r="CBA48" s="12"/>
      <c r="CBB48" s="12"/>
      <c r="CBC48" s="12"/>
      <c r="CBD48" s="12"/>
      <c r="CBE48" s="12"/>
      <c r="CBF48" s="12"/>
      <c r="CBG48" s="12"/>
      <c r="CBH48" s="12"/>
      <c r="CBI48" s="12"/>
      <c r="CBJ48" s="12"/>
      <c r="CBK48" s="12"/>
      <c r="CBL48" s="12"/>
      <c r="CBM48" s="12"/>
      <c r="CBN48" s="12"/>
      <c r="CBO48" s="12"/>
      <c r="CBP48" s="12"/>
      <c r="CBQ48" s="12"/>
      <c r="CBR48" s="12"/>
      <c r="CBS48" s="12"/>
      <c r="CBT48" s="12"/>
      <c r="CBU48" s="12"/>
      <c r="CBV48" s="12"/>
      <c r="CBW48" s="12"/>
      <c r="CBX48" s="12"/>
      <c r="CBY48" s="12"/>
      <c r="CBZ48" s="12"/>
      <c r="CCA48" s="12"/>
      <c r="CCB48" s="12"/>
      <c r="CCC48" s="12"/>
      <c r="CCD48" s="12"/>
      <c r="CCE48" s="12"/>
      <c r="CCF48" s="12"/>
      <c r="CCG48" s="12"/>
      <c r="CCH48" s="12"/>
      <c r="CCI48" s="12"/>
      <c r="CCJ48" s="12"/>
      <c r="CCK48" s="12"/>
      <c r="CCL48" s="12"/>
      <c r="CCM48" s="12"/>
      <c r="CCN48" s="12"/>
      <c r="CCO48" s="12"/>
      <c r="CCP48" s="12"/>
      <c r="CCQ48" s="12"/>
      <c r="CCR48" s="12"/>
      <c r="CCS48" s="12"/>
      <c r="CCT48" s="12"/>
      <c r="CCU48" s="12"/>
      <c r="CCV48" s="12"/>
      <c r="CCW48" s="12"/>
      <c r="CCX48" s="12"/>
      <c r="CCY48" s="12"/>
      <c r="CCZ48" s="12"/>
      <c r="CDA48" s="12"/>
      <c r="CDB48" s="12"/>
      <c r="CDC48" s="12"/>
      <c r="CDD48" s="12"/>
      <c r="CDE48" s="12"/>
      <c r="CDF48" s="12"/>
      <c r="CDG48" s="12"/>
      <c r="CDH48" s="12"/>
      <c r="CDI48" s="12"/>
      <c r="CDJ48" s="12"/>
      <c r="CDK48" s="12"/>
      <c r="CDL48" s="12"/>
      <c r="CDM48" s="12"/>
      <c r="CDN48" s="12"/>
      <c r="CDO48" s="12"/>
      <c r="CDP48" s="12"/>
      <c r="CDQ48" s="12"/>
      <c r="CDR48" s="12"/>
      <c r="CDS48" s="12"/>
      <c r="CDT48" s="12"/>
      <c r="CDU48" s="12"/>
      <c r="CDV48" s="12"/>
      <c r="CDW48" s="12"/>
      <c r="CDX48" s="12"/>
      <c r="CDY48" s="12"/>
      <c r="CDZ48" s="12"/>
      <c r="CEA48" s="12"/>
      <c r="CEB48" s="12"/>
      <c r="CEC48" s="12"/>
      <c r="CED48" s="12"/>
      <c r="CEE48" s="12"/>
      <c r="CEF48" s="12"/>
      <c r="CEG48" s="12"/>
      <c r="CEH48" s="12"/>
      <c r="CEI48" s="12"/>
      <c r="CEJ48" s="12"/>
      <c r="CEK48" s="12"/>
      <c r="CEL48" s="12"/>
      <c r="CEM48" s="12"/>
      <c r="CEN48" s="12"/>
      <c r="CEO48" s="12"/>
      <c r="CEP48" s="12"/>
      <c r="CEQ48" s="12"/>
      <c r="CER48" s="12"/>
      <c r="CES48" s="12"/>
      <c r="CET48" s="12"/>
      <c r="CEU48" s="12"/>
      <c r="CEV48" s="12"/>
      <c r="CEW48" s="12"/>
      <c r="CEX48" s="12"/>
      <c r="CEY48" s="12"/>
      <c r="CEZ48" s="12"/>
      <c r="CFA48" s="12"/>
      <c r="CFB48" s="12"/>
      <c r="CFC48" s="12"/>
      <c r="CFD48" s="12"/>
      <c r="CFE48" s="12"/>
      <c r="CFF48" s="12"/>
      <c r="CFG48" s="12"/>
      <c r="CFH48" s="12"/>
      <c r="CFI48" s="12"/>
      <c r="CFJ48" s="12"/>
      <c r="CFK48" s="12"/>
      <c r="CFL48" s="12"/>
      <c r="CFM48" s="12"/>
      <c r="CFN48" s="12"/>
      <c r="CFO48" s="12"/>
      <c r="CFP48" s="12"/>
      <c r="CFQ48" s="12"/>
      <c r="CFR48" s="12"/>
      <c r="CFS48" s="12"/>
      <c r="CFT48" s="12"/>
      <c r="CFU48" s="12"/>
      <c r="CFV48" s="12"/>
      <c r="CFW48" s="12"/>
      <c r="CFX48" s="12"/>
      <c r="CFY48" s="12"/>
      <c r="CFZ48" s="12"/>
      <c r="CGA48" s="12"/>
      <c r="CGB48" s="12"/>
      <c r="CGC48" s="12"/>
      <c r="CGD48" s="12"/>
      <c r="CGE48" s="12"/>
      <c r="CGF48" s="12"/>
      <c r="CGG48" s="12"/>
      <c r="CGH48" s="12"/>
      <c r="CGI48" s="12"/>
      <c r="CGJ48" s="12"/>
      <c r="CGK48" s="12"/>
      <c r="CGL48" s="12"/>
      <c r="CGM48" s="12"/>
      <c r="CGN48" s="12"/>
      <c r="CGO48" s="12"/>
      <c r="CGP48" s="12"/>
      <c r="CGQ48" s="12"/>
      <c r="CGR48" s="12"/>
      <c r="CGS48" s="12"/>
      <c r="CGT48" s="12"/>
      <c r="CGU48" s="12"/>
      <c r="CGV48" s="12"/>
      <c r="CGW48" s="12"/>
      <c r="CGX48" s="12"/>
      <c r="CGY48" s="12"/>
      <c r="CGZ48" s="12"/>
      <c r="CHA48" s="12"/>
      <c r="CHB48" s="12"/>
      <c r="CHC48" s="12"/>
      <c r="CHD48" s="12"/>
      <c r="CHE48" s="12"/>
      <c r="CHF48" s="12"/>
      <c r="CHG48" s="12"/>
      <c r="CHH48" s="12"/>
      <c r="CHI48" s="12"/>
      <c r="CHJ48" s="12"/>
      <c r="CHK48" s="12"/>
      <c r="CHL48" s="12"/>
      <c r="CHM48" s="12"/>
      <c r="CHN48" s="12"/>
      <c r="CHO48" s="12"/>
      <c r="CHP48" s="12"/>
      <c r="CHQ48" s="12"/>
      <c r="CHR48" s="12"/>
      <c r="CHS48" s="12"/>
      <c r="CHT48" s="12"/>
      <c r="CHU48" s="12"/>
      <c r="CHV48" s="12"/>
      <c r="CHW48" s="12"/>
      <c r="CHX48" s="12"/>
      <c r="CHY48" s="12"/>
      <c r="CHZ48" s="12"/>
      <c r="CIA48" s="12"/>
      <c r="CIB48" s="12"/>
      <c r="CIC48" s="12"/>
      <c r="CID48" s="12"/>
      <c r="CIE48" s="12"/>
      <c r="CIF48" s="12"/>
      <c r="CIG48" s="12"/>
      <c r="CIH48" s="12"/>
      <c r="CII48" s="12"/>
      <c r="CIJ48" s="12"/>
      <c r="CIK48" s="12"/>
      <c r="CIL48" s="12"/>
      <c r="CIM48" s="12"/>
      <c r="CIN48" s="12"/>
      <c r="CIO48" s="12"/>
      <c r="CIP48" s="12"/>
      <c r="CIQ48" s="12"/>
      <c r="CIR48" s="12"/>
      <c r="CIS48" s="12"/>
      <c r="CIT48" s="12"/>
      <c r="CIU48" s="12"/>
      <c r="CIV48" s="12"/>
      <c r="CIW48" s="12"/>
      <c r="CIX48" s="12"/>
      <c r="CIY48" s="12"/>
      <c r="CIZ48" s="12"/>
      <c r="CJA48" s="12"/>
      <c r="CJB48" s="12"/>
      <c r="CJC48" s="12"/>
      <c r="CJD48" s="12"/>
      <c r="CJE48" s="12"/>
      <c r="CJF48" s="12"/>
      <c r="CJG48" s="12"/>
      <c r="CJH48" s="12"/>
      <c r="CJI48" s="12"/>
      <c r="CJJ48" s="12"/>
      <c r="CJK48" s="12"/>
      <c r="CJL48" s="12"/>
      <c r="CJM48" s="12"/>
      <c r="CJN48" s="12"/>
      <c r="CJO48" s="12"/>
      <c r="CJP48" s="12"/>
      <c r="CJQ48" s="12"/>
      <c r="CJR48" s="12"/>
      <c r="CJS48" s="12"/>
      <c r="CJT48" s="12"/>
      <c r="CJU48" s="12"/>
      <c r="CJV48" s="12"/>
      <c r="CJW48" s="12"/>
      <c r="CJX48" s="12"/>
      <c r="CJY48" s="12"/>
      <c r="CJZ48" s="12"/>
      <c r="CKA48" s="12"/>
      <c r="CKB48" s="12"/>
      <c r="CKC48" s="12"/>
      <c r="CKD48" s="12"/>
      <c r="CKE48" s="12"/>
      <c r="CKF48" s="12"/>
      <c r="CKG48" s="12"/>
      <c r="CKH48" s="12"/>
      <c r="CKI48" s="12"/>
      <c r="CKJ48" s="12"/>
      <c r="CKK48" s="12"/>
      <c r="CKL48" s="12"/>
      <c r="CKM48" s="12"/>
      <c r="CKN48" s="12"/>
      <c r="CKO48" s="12"/>
      <c r="CKP48" s="12"/>
      <c r="CKQ48" s="12"/>
      <c r="CKR48" s="12"/>
      <c r="CKS48" s="12"/>
      <c r="CKT48" s="12"/>
      <c r="CKU48" s="12"/>
      <c r="CKV48" s="12"/>
      <c r="CKW48" s="12"/>
      <c r="CKX48" s="12"/>
      <c r="CKY48" s="12"/>
      <c r="CKZ48" s="12"/>
      <c r="CLA48" s="12"/>
      <c r="CLB48" s="12"/>
      <c r="CLC48" s="12"/>
      <c r="CLD48" s="12"/>
      <c r="CLE48" s="12"/>
      <c r="CLF48" s="12"/>
      <c r="CLG48" s="12"/>
      <c r="CLH48" s="12"/>
      <c r="CLI48" s="12"/>
      <c r="CLJ48" s="12"/>
      <c r="CLK48" s="12"/>
      <c r="CLL48" s="12"/>
      <c r="CLM48" s="12"/>
      <c r="CLN48" s="12"/>
      <c r="CLO48" s="12"/>
      <c r="CLP48" s="12"/>
      <c r="CLQ48" s="12"/>
      <c r="CLR48" s="12"/>
      <c r="CLS48" s="12"/>
      <c r="CLT48" s="12"/>
      <c r="CLU48" s="12"/>
      <c r="CLV48" s="12"/>
      <c r="CLW48" s="12"/>
      <c r="CLX48" s="12"/>
      <c r="CLY48" s="12"/>
      <c r="CLZ48" s="12"/>
      <c r="CMA48" s="12"/>
      <c r="CMB48" s="12"/>
      <c r="CMC48" s="12"/>
      <c r="CMD48" s="12"/>
      <c r="CME48" s="12"/>
      <c r="CMF48" s="12"/>
      <c r="CMG48" s="12"/>
      <c r="CMH48" s="12"/>
      <c r="CMI48" s="12"/>
      <c r="CMJ48" s="12"/>
      <c r="CMK48" s="12"/>
      <c r="CML48" s="12"/>
      <c r="CMM48" s="12"/>
      <c r="CMN48" s="12"/>
      <c r="CMO48" s="12"/>
      <c r="CMP48" s="12"/>
      <c r="CMQ48" s="12"/>
      <c r="CMR48" s="12"/>
      <c r="CMS48" s="12"/>
      <c r="CMT48" s="12"/>
      <c r="CMU48" s="12"/>
      <c r="CMV48" s="12"/>
      <c r="CMW48" s="12"/>
      <c r="CMX48" s="12"/>
      <c r="CMY48" s="12"/>
      <c r="CMZ48" s="12"/>
      <c r="CNA48" s="12"/>
      <c r="CNB48" s="12"/>
      <c r="CNC48" s="12"/>
      <c r="CND48" s="12"/>
      <c r="CNE48" s="12"/>
      <c r="CNF48" s="12"/>
      <c r="CNG48" s="12"/>
      <c r="CNH48" s="12"/>
      <c r="CNI48" s="12"/>
      <c r="CNJ48" s="12"/>
      <c r="CNK48" s="12"/>
      <c r="CNL48" s="12"/>
      <c r="CNM48" s="12"/>
      <c r="CNN48" s="12"/>
      <c r="CNO48" s="12"/>
      <c r="CNP48" s="12"/>
      <c r="CNQ48" s="12"/>
      <c r="CNR48" s="12"/>
      <c r="CNS48" s="12"/>
      <c r="CNT48" s="12"/>
      <c r="CNU48" s="12"/>
      <c r="CNV48" s="12"/>
      <c r="CNW48" s="12"/>
      <c r="CNX48" s="12"/>
      <c r="CNY48" s="12"/>
      <c r="CNZ48" s="12"/>
      <c r="COA48" s="12"/>
      <c r="COB48" s="12"/>
      <c r="COC48" s="12"/>
      <c r="COD48" s="12"/>
      <c r="COE48" s="12"/>
      <c r="COF48" s="12"/>
      <c r="COG48" s="12"/>
      <c r="COH48" s="12"/>
      <c r="COI48" s="12"/>
      <c r="COJ48" s="12"/>
      <c r="COK48" s="12"/>
      <c r="COL48" s="12"/>
      <c r="COM48" s="12"/>
      <c r="CON48" s="12"/>
      <c r="COO48" s="12"/>
      <c r="COP48" s="12"/>
      <c r="COQ48" s="12"/>
      <c r="COR48" s="12"/>
      <c r="COS48" s="12"/>
      <c r="COT48" s="12"/>
      <c r="COU48" s="12"/>
      <c r="COV48" s="12"/>
      <c r="COW48" s="12"/>
      <c r="COX48" s="12"/>
      <c r="COY48" s="12"/>
      <c r="COZ48" s="12"/>
      <c r="CPA48" s="12"/>
      <c r="CPB48" s="12"/>
      <c r="CPC48" s="12"/>
      <c r="CPD48" s="12"/>
      <c r="CPE48" s="12"/>
      <c r="CPF48" s="12"/>
      <c r="CPG48" s="12"/>
      <c r="CPH48" s="12"/>
      <c r="CPI48" s="12"/>
      <c r="CPJ48" s="12"/>
      <c r="CPK48" s="12"/>
      <c r="CPL48" s="12"/>
      <c r="CPM48" s="12"/>
      <c r="CPN48" s="12"/>
      <c r="CPO48" s="12"/>
      <c r="CPP48" s="12"/>
      <c r="CPQ48" s="12"/>
      <c r="CPR48" s="12"/>
      <c r="CPS48" s="12"/>
      <c r="CPT48" s="12"/>
      <c r="CPU48" s="12"/>
      <c r="CPV48" s="12"/>
      <c r="CPW48" s="12"/>
      <c r="CPX48" s="12"/>
      <c r="CPY48" s="12"/>
      <c r="CPZ48" s="12"/>
      <c r="CQA48" s="12"/>
      <c r="CQB48" s="12"/>
      <c r="CQC48" s="12"/>
      <c r="CQD48" s="12"/>
      <c r="CQE48" s="12"/>
      <c r="CQF48" s="12"/>
      <c r="CQG48" s="12"/>
      <c r="CQH48" s="12"/>
      <c r="CQI48" s="12"/>
      <c r="CQJ48" s="12"/>
      <c r="CQK48" s="12"/>
      <c r="CQL48" s="12"/>
      <c r="CQM48" s="12"/>
      <c r="CQN48" s="12"/>
      <c r="CQO48" s="12"/>
      <c r="CQP48" s="12"/>
      <c r="CQQ48" s="12"/>
      <c r="CQR48" s="12"/>
      <c r="CQS48" s="12"/>
      <c r="CQT48" s="12"/>
      <c r="CQU48" s="12"/>
      <c r="CQV48" s="12"/>
      <c r="CQW48" s="12"/>
      <c r="CQX48" s="12"/>
      <c r="CQY48" s="12"/>
      <c r="CQZ48" s="12"/>
      <c r="CRA48" s="12"/>
      <c r="CRB48" s="12"/>
      <c r="CRC48" s="12"/>
      <c r="CRD48" s="12"/>
      <c r="CRE48" s="12"/>
      <c r="CRF48" s="12"/>
      <c r="CRG48" s="12"/>
      <c r="CRH48" s="12"/>
      <c r="CRI48" s="12"/>
      <c r="CRJ48" s="12"/>
      <c r="CRK48" s="12"/>
      <c r="CRL48" s="12"/>
      <c r="CRM48" s="12"/>
      <c r="CRN48" s="12"/>
      <c r="CRO48" s="12"/>
      <c r="CRP48" s="12"/>
      <c r="CRQ48" s="12"/>
      <c r="CRR48" s="12"/>
      <c r="CRS48" s="12"/>
      <c r="CRT48" s="12"/>
      <c r="CRU48" s="12"/>
      <c r="CRV48" s="12"/>
      <c r="CRW48" s="12"/>
      <c r="CRX48" s="12"/>
      <c r="CRY48" s="12"/>
      <c r="CRZ48" s="12"/>
      <c r="CSA48" s="12"/>
      <c r="CSB48" s="12"/>
      <c r="CSC48" s="12"/>
      <c r="CSD48" s="12"/>
      <c r="CSE48" s="12"/>
      <c r="CSF48" s="12"/>
      <c r="CSG48" s="12"/>
      <c r="CSH48" s="12"/>
      <c r="CSI48" s="12"/>
      <c r="CSJ48" s="12"/>
      <c r="CSK48" s="12"/>
      <c r="CSL48" s="12"/>
      <c r="CSM48" s="12"/>
      <c r="CSN48" s="12"/>
      <c r="CSO48" s="12"/>
      <c r="CSP48" s="12"/>
      <c r="CSQ48" s="12"/>
      <c r="CSR48" s="12"/>
      <c r="CSS48" s="12"/>
      <c r="CST48" s="12"/>
      <c r="CSU48" s="12"/>
      <c r="CSV48" s="12"/>
      <c r="CSW48" s="12"/>
      <c r="CSX48" s="12"/>
      <c r="CSY48" s="12"/>
      <c r="CSZ48" s="12"/>
      <c r="CTA48" s="12"/>
      <c r="CTB48" s="12"/>
      <c r="CTC48" s="12"/>
      <c r="CTD48" s="12"/>
      <c r="CTE48" s="12"/>
      <c r="CTF48" s="12"/>
      <c r="CTG48" s="12"/>
      <c r="CTH48" s="12"/>
      <c r="CTI48" s="12"/>
      <c r="CTJ48" s="12"/>
      <c r="CTK48" s="12"/>
      <c r="CTL48" s="12"/>
      <c r="CTM48" s="12"/>
      <c r="CTN48" s="12"/>
      <c r="CTO48" s="12"/>
      <c r="CTP48" s="12"/>
      <c r="CTQ48" s="12"/>
      <c r="CTR48" s="12"/>
      <c r="CTS48" s="12"/>
      <c r="CTT48" s="12"/>
      <c r="CTU48" s="12"/>
      <c r="CTV48" s="12"/>
      <c r="CTW48" s="12"/>
      <c r="CTX48" s="12"/>
      <c r="CTY48" s="12"/>
      <c r="CTZ48" s="12"/>
      <c r="CUA48" s="12"/>
      <c r="CUB48" s="12"/>
      <c r="CUC48" s="12"/>
      <c r="CUD48" s="12"/>
      <c r="CUE48" s="12"/>
      <c r="CUF48" s="12"/>
      <c r="CUG48" s="12"/>
      <c r="CUH48" s="12"/>
      <c r="CUI48" s="12"/>
      <c r="CUJ48" s="12"/>
      <c r="CUK48" s="12"/>
      <c r="CUL48" s="12"/>
      <c r="CUM48" s="12"/>
      <c r="CUN48" s="12"/>
      <c r="CUO48" s="12"/>
      <c r="CUP48" s="12"/>
      <c r="CUQ48" s="12"/>
      <c r="CUR48" s="12"/>
      <c r="CUS48" s="12"/>
      <c r="CUT48" s="12"/>
      <c r="CUU48" s="12"/>
      <c r="CUV48" s="12"/>
      <c r="CUW48" s="12"/>
      <c r="CUX48" s="12"/>
      <c r="CUY48" s="12"/>
      <c r="CUZ48" s="12"/>
      <c r="CVA48" s="12"/>
      <c r="CVB48" s="12"/>
      <c r="CVC48" s="12"/>
      <c r="CVD48" s="12"/>
      <c r="CVE48" s="12"/>
      <c r="CVF48" s="12"/>
      <c r="CVG48" s="12"/>
      <c r="CVH48" s="12"/>
      <c r="CVI48" s="12"/>
      <c r="CVJ48" s="12"/>
      <c r="CVK48" s="12"/>
      <c r="CVL48" s="12"/>
      <c r="CVM48" s="12"/>
      <c r="CVN48" s="12"/>
      <c r="CVO48" s="12"/>
      <c r="CVP48" s="12"/>
      <c r="CVQ48" s="12"/>
      <c r="CVR48" s="12"/>
      <c r="CVS48" s="12"/>
      <c r="CVT48" s="12"/>
      <c r="CVU48" s="12"/>
      <c r="CVV48" s="12"/>
      <c r="CVW48" s="12"/>
      <c r="CVX48" s="12"/>
      <c r="CVY48" s="12"/>
      <c r="CVZ48" s="12"/>
      <c r="CWA48" s="12"/>
      <c r="CWB48" s="12"/>
      <c r="CWC48" s="12"/>
      <c r="CWD48" s="12"/>
      <c r="CWE48" s="12"/>
      <c r="CWF48" s="12"/>
      <c r="CWG48" s="12"/>
      <c r="CWH48" s="12"/>
      <c r="CWI48" s="12"/>
      <c r="CWJ48" s="12"/>
      <c r="CWK48" s="12"/>
      <c r="CWL48" s="12"/>
      <c r="CWM48" s="12"/>
      <c r="CWN48" s="12"/>
      <c r="CWO48" s="12"/>
      <c r="CWP48" s="12"/>
      <c r="CWQ48" s="12"/>
      <c r="CWR48" s="12"/>
      <c r="CWS48" s="12"/>
      <c r="CWT48" s="12"/>
      <c r="CWU48" s="12"/>
      <c r="CWV48" s="12"/>
      <c r="CWW48" s="12"/>
      <c r="CWX48" s="12"/>
      <c r="CWY48" s="12"/>
      <c r="CWZ48" s="12"/>
      <c r="CXA48" s="12"/>
      <c r="CXB48" s="12"/>
      <c r="CXC48" s="12"/>
      <c r="CXD48" s="12"/>
      <c r="CXE48" s="12"/>
      <c r="CXF48" s="12"/>
      <c r="CXG48" s="12"/>
      <c r="CXH48" s="12"/>
      <c r="CXI48" s="12"/>
      <c r="CXJ48" s="12"/>
      <c r="CXK48" s="12"/>
      <c r="CXL48" s="12"/>
      <c r="CXM48" s="12"/>
      <c r="CXN48" s="12"/>
      <c r="CXO48" s="12"/>
      <c r="CXP48" s="12"/>
      <c r="CXQ48" s="12"/>
      <c r="CXR48" s="12"/>
      <c r="CXS48" s="12"/>
      <c r="CXT48" s="12"/>
      <c r="CXU48" s="12"/>
      <c r="CXV48" s="12"/>
      <c r="CXW48" s="12"/>
      <c r="CXX48" s="12"/>
      <c r="CXY48" s="12"/>
      <c r="CXZ48" s="12"/>
      <c r="CYA48" s="12"/>
      <c r="CYB48" s="12"/>
      <c r="CYC48" s="12"/>
      <c r="CYD48" s="12"/>
      <c r="CYE48" s="12"/>
      <c r="CYF48" s="12"/>
      <c r="CYG48" s="12"/>
      <c r="CYH48" s="12"/>
      <c r="CYI48" s="12"/>
      <c r="CYJ48" s="12"/>
      <c r="CYK48" s="12"/>
      <c r="CYL48" s="12"/>
      <c r="CYM48" s="12"/>
      <c r="CYN48" s="12"/>
      <c r="CYO48" s="12"/>
      <c r="CYP48" s="12"/>
      <c r="CYQ48" s="12"/>
      <c r="CYR48" s="12"/>
      <c r="CYS48" s="12"/>
      <c r="CYT48" s="12"/>
      <c r="CYU48" s="12"/>
      <c r="CYV48" s="12"/>
      <c r="CYW48" s="12"/>
      <c r="CYX48" s="12"/>
      <c r="CYY48" s="12"/>
      <c r="CYZ48" s="12"/>
      <c r="CZA48" s="12"/>
      <c r="CZB48" s="12"/>
      <c r="CZC48" s="12"/>
      <c r="CZD48" s="12"/>
      <c r="CZE48" s="12"/>
      <c r="CZF48" s="12"/>
      <c r="CZG48" s="12"/>
      <c r="CZH48" s="12"/>
      <c r="CZI48" s="12"/>
      <c r="CZJ48" s="12"/>
      <c r="CZK48" s="12"/>
      <c r="CZL48" s="12"/>
      <c r="CZM48" s="12"/>
      <c r="CZN48" s="12"/>
      <c r="CZO48" s="12"/>
      <c r="CZP48" s="12"/>
      <c r="CZQ48" s="12"/>
      <c r="CZR48" s="12"/>
      <c r="CZS48" s="12"/>
      <c r="CZT48" s="12"/>
      <c r="CZU48" s="12"/>
      <c r="CZV48" s="12"/>
      <c r="CZW48" s="12"/>
      <c r="CZX48" s="12"/>
      <c r="CZY48" s="12"/>
      <c r="CZZ48" s="12"/>
      <c r="DAA48" s="12"/>
      <c r="DAB48" s="12"/>
      <c r="DAC48" s="12"/>
      <c r="DAD48" s="12"/>
      <c r="DAE48" s="12"/>
      <c r="DAF48" s="12"/>
      <c r="DAG48" s="12"/>
      <c r="DAH48" s="12"/>
      <c r="DAI48" s="12"/>
      <c r="DAJ48" s="12"/>
      <c r="DAK48" s="12"/>
      <c r="DAL48" s="12"/>
      <c r="DAM48" s="12"/>
      <c r="DAN48" s="12"/>
      <c r="DAO48" s="12"/>
      <c r="DAP48" s="12"/>
      <c r="DAQ48" s="12"/>
      <c r="DAR48" s="12"/>
      <c r="DAS48" s="12"/>
      <c r="DAT48" s="12"/>
      <c r="DAU48" s="12"/>
      <c r="DAV48" s="12"/>
      <c r="DAW48" s="12"/>
      <c r="DAX48" s="12"/>
      <c r="DAY48" s="12"/>
      <c r="DAZ48" s="12"/>
      <c r="DBA48" s="12"/>
      <c r="DBB48" s="12"/>
      <c r="DBC48" s="12"/>
      <c r="DBD48" s="12"/>
      <c r="DBE48" s="12"/>
      <c r="DBF48" s="12"/>
      <c r="DBG48" s="12"/>
      <c r="DBH48" s="12"/>
      <c r="DBI48" s="12"/>
      <c r="DBJ48" s="12"/>
      <c r="DBK48" s="12"/>
      <c r="DBL48" s="12"/>
      <c r="DBM48" s="12"/>
    </row>
    <row r="49" spans="1:2769" s="11" customFormat="1" ht="227" customHeight="1">
      <c r="A49" s="80" t="s">
        <v>114</v>
      </c>
      <c r="B49" s="89" t="s">
        <v>405</v>
      </c>
      <c r="C49" s="80" t="s">
        <v>48</v>
      </c>
      <c r="D49" s="80" t="s">
        <v>1700</v>
      </c>
      <c r="E49" s="80" t="s">
        <v>56</v>
      </c>
      <c r="F49" s="80" t="s">
        <v>102</v>
      </c>
      <c r="G49" s="80" t="s">
        <v>1295</v>
      </c>
      <c r="H49" s="80" t="s">
        <v>1301</v>
      </c>
      <c r="I49" s="80" t="s">
        <v>199</v>
      </c>
      <c r="J49" s="80" t="s">
        <v>199</v>
      </c>
      <c r="K49" s="80" t="s">
        <v>77</v>
      </c>
      <c r="L49" s="80" t="s">
        <v>83</v>
      </c>
      <c r="M49" s="90">
        <v>42474</v>
      </c>
      <c r="N49" s="80" t="s">
        <v>95</v>
      </c>
      <c r="O49" s="80">
        <v>-25.604199999999999</v>
      </c>
      <c r="P49" s="80">
        <v>30.542200000000001</v>
      </c>
      <c r="Q49" s="80" t="s">
        <v>1987</v>
      </c>
      <c r="R49" s="80" t="s">
        <v>199</v>
      </c>
      <c r="S49" s="80" t="s">
        <v>80</v>
      </c>
      <c r="T49" s="80" t="s">
        <v>136</v>
      </c>
      <c r="U49" s="80" t="s">
        <v>38</v>
      </c>
      <c r="V49" s="80" t="s">
        <v>127</v>
      </c>
      <c r="W49" s="80" t="s">
        <v>44</v>
      </c>
      <c r="X49" s="80" t="s">
        <v>82</v>
      </c>
      <c r="Y49" s="80" t="s">
        <v>199</v>
      </c>
      <c r="Z49" s="80" t="s">
        <v>199</v>
      </c>
      <c r="AA49" s="89" t="s">
        <v>157</v>
      </c>
      <c r="AB49" s="89" t="s">
        <v>307</v>
      </c>
      <c r="AC49" s="80" t="s">
        <v>1495</v>
      </c>
      <c r="AD49" s="80" t="s">
        <v>36</v>
      </c>
      <c r="AE49" s="80" t="s">
        <v>199</v>
      </c>
      <c r="AF49" s="80" t="s">
        <v>199</v>
      </c>
      <c r="AG49" s="80" t="s">
        <v>199</v>
      </c>
      <c r="AH49" s="80" t="s">
        <v>199</v>
      </c>
      <c r="AI49" s="80" t="s">
        <v>199</v>
      </c>
      <c r="AJ49" s="80" t="s">
        <v>199</v>
      </c>
      <c r="AK49" s="80" t="s">
        <v>199</v>
      </c>
      <c r="AL49" s="80" t="s">
        <v>77</v>
      </c>
      <c r="AM49" s="80"/>
      <c r="AN49" s="80" t="s">
        <v>22</v>
      </c>
      <c r="AO49" s="80" t="s">
        <v>83</v>
      </c>
      <c r="AP49" s="80" t="s">
        <v>1461</v>
      </c>
      <c r="AQ49" s="80" t="s">
        <v>46</v>
      </c>
      <c r="AR49" s="80" t="s">
        <v>199</v>
      </c>
      <c r="AS49" s="80" t="s">
        <v>199</v>
      </c>
      <c r="AT49" s="90" t="s">
        <v>199</v>
      </c>
      <c r="AU49" s="80" t="s">
        <v>101</v>
      </c>
      <c r="AV49" s="80" t="s">
        <v>2117</v>
      </c>
      <c r="AW49" s="95" t="s">
        <v>1602</v>
      </c>
      <c r="AX49" s="80" t="s">
        <v>105</v>
      </c>
      <c r="AY49" s="80" t="s">
        <v>138</v>
      </c>
      <c r="AZ49" s="80" t="s">
        <v>552</v>
      </c>
      <c r="BA49" s="80"/>
      <c r="BB49" s="80" t="s">
        <v>94</v>
      </c>
      <c r="BC49" s="94">
        <v>42474</v>
      </c>
      <c r="BD49" s="12"/>
      <c r="BE49" s="12"/>
      <c r="BF49" s="12"/>
      <c r="BG49" s="12"/>
      <c r="BH49" s="12"/>
      <c r="BI49" s="12"/>
      <c r="BJ49" s="12"/>
      <c r="BK49" s="12"/>
      <c r="BL49" s="12"/>
      <c r="BM49" s="12"/>
      <c r="BN49" s="12"/>
      <c r="BO49" s="12"/>
      <c r="BP49" s="12"/>
      <c r="BQ49" s="12"/>
      <c r="BR49" s="12"/>
      <c r="BS49" s="12"/>
      <c r="BT49" s="12"/>
      <c r="BU49" s="12"/>
      <c r="BV49" s="12"/>
      <c r="BW49" s="12"/>
      <c r="BX49" s="12"/>
      <c r="BY49" s="12"/>
      <c r="BZ49" s="12"/>
      <c r="CA49" s="12"/>
      <c r="CB49" s="12"/>
      <c r="CC49" s="12"/>
      <c r="CD49" s="12"/>
      <c r="CE49" s="12"/>
      <c r="CF49" s="12"/>
      <c r="CG49" s="12"/>
      <c r="CH49" s="12"/>
      <c r="CI49" s="12"/>
      <c r="CJ49" s="12"/>
      <c r="CK49" s="12"/>
      <c r="CL49" s="12"/>
      <c r="CM49" s="12"/>
      <c r="CN49" s="12"/>
      <c r="CO49" s="12"/>
      <c r="CP49" s="12"/>
      <c r="CQ49" s="12"/>
      <c r="CR49" s="12"/>
      <c r="CS49" s="12"/>
      <c r="CT49" s="12"/>
      <c r="CU49" s="12"/>
      <c r="CV49" s="12"/>
      <c r="CW49" s="12"/>
      <c r="CX49" s="12"/>
      <c r="CY49" s="12"/>
      <c r="CZ49" s="12"/>
      <c r="DA49" s="12"/>
      <c r="DB49" s="12"/>
      <c r="DC49" s="12"/>
      <c r="DD49" s="12"/>
      <c r="DE49" s="12"/>
      <c r="DF49" s="12"/>
      <c r="DG49" s="12"/>
      <c r="DH49" s="12"/>
      <c r="DI49" s="12"/>
      <c r="DJ49" s="12"/>
      <c r="DK49" s="12"/>
      <c r="DL49" s="12"/>
      <c r="DM49" s="12"/>
      <c r="DN49" s="12"/>
      <c r="DO49" s="12"/>
      <c r="DP49" s="12"/>
      <c r="DQ49" s="12"/>
      <c r="DR49" s="12"/>
      <c r="DS49" s="12"/>
      <c r="DT49" s="12"/>
      <c r="DU49" s="12"/>
      <c r="DV49" s="12"/>
      <c r="DW49" s="12"/>
      <c r="DX49" s="12"/>
      <c r="DY49" s="12"/>
      <c r="DZ49" s="12"/>
      <c r="EA49" s="12"/>
      <c r="EB49" s="12"/>
      <c r="EC49" s="12"/>
      <c r="ED49" s="12"/>
      <c r="EE49" s="12"/>
      <c r="EF49" s="12"/>
      <c r="EG49" s="12"/>
      <c r="EH49" s="12"/>
      <c r="EI49" s="12"/>
      <c r="EJ49" s="12"/>
      <c r="EK49" s="12"/>
      <c r="EL49" s="12"/>
      <c r="EM49" s="12"/>
      <c r="EN49" s="12"/>
      <c r="EO49" s="12"/>
      <c r="EP49" s="12"/>
      <c r="EQ49" s="12"/>
      <c r="ER49" s="12"/>
      <c r="ES49" s="12"/>
      <c r="ET49" s="12"/>
      <c r="EU49" s="12"/>
      <c r="EV49" s="12"/>
      <c r="EW49" s="12"/>
      <c r="EX49" s="12"/>
      <c r="EY49" s="12"/>
      <c r="EZ49" s="12"/>
      <c r="FA49" s="12"/>
      <c r="FB49" s="12"/>
      <c r="FC49" s="12"/>
      <c r="FD49" s="12"/>
      <c r="FE49" s="12"/>
      <c r="FF49" s="12"/>
      <c r="FG49" s="12"/>
      <c r="FH49" s="12"/>
      <c r="FI49" s="12"/>
      <c r="FJ49" s="12"/>
      <c r="FK49" s="12"/>
      <c r="FL49" s="12"/>
      <c r="FM49" s="12"/>
      <c r="FN49" s="12"/>
      <c r="FO49" s="12"/>
      <c r="FP49" s="12"/>
      <c r="FQ49" s="12"/>
      <c r="FR49" s="12"/>
      <c r="FS49" s="12"/>
      <c r="FT49" s="12"/>
      <c r="FU49" s="12"/>
      <c r="FV49" s="12"/>
      <c r="FW49" s="12"/>
      <c r="FX49" s="12"/>
      <c r="FY49" s="12"/>
      <c r="FZ49" s="12"/>
      <c r="GA49" s="12"/>
      <c r="GB49" s="12"/>
      <c r="GC49" s="12"/>
      <c r="GD49" s="12"/>
      <c r="GE49" s="12"/>
      <c r="GF49" s="12"/>
      <c r="GG49" s="12"/>
      <c r="GH49" s="12"/>
      <c r="GI49" s="12"/>
      <c r="GJ49" s="12"/>
      <c r="GK49" s="12"/>
      <c r="GL49" s="12"/>
      <c r="GM49" s="12"/>
      <c r="GN49" s="12"/>
      <c r="GO49" s="12"/>
      <c r="GP49" s="12"/>
      <c r="GQ49" s="12"/>
      <c r="GR49" s="12"/>
      <c r="GS49" s="12"/>
      <c r="GT49" s="12"/>
      <c r="GU49" s="12"/>
      <c r="GV49" s="12"/>
      <c r="GW49" s="12"/>
      <c r="GX49" s="12"/>
      <c r="GY49" s="12"/>
      <c r="GZ49" s="12"/>
      <c r="HA49" s="12"/>
      <c r="HB49" s="12"/>
      <c r="HC49" s="12"/>
      <c r="HD49" s="12"/>
      <c r="HE49" s="12"/>
      <c r="HF49" s="12"/>
      <c r="HG49" s="12"/>
      <c r="HH49" s="12"/>
      <c r="HI49" s="12"/>
      <c r="HJ49" s="12"/>
      <c r="HK49" s="12"/>
      <c r="HL49" s="12"/>
      <c r="HM49" s="12"/>
      <c r="HN49" s="12"/>
      <c r="HO49" s="12"/>
      <c r="HP49" s="12"/>
      <c r="HQ49" s="12"/>
      <c r="HR49" s="12"/>
      <c r="HS49" s="12"/>
      <c r="HT49" s="12"/>
      <c r="HU49" s="12"/>
      <c r="HV49" s="12"/>
      <c r="HW49" s="12"/>
      <c r="HX49" s="12"/>
      <c r="HY49" s="12"/>
      <c r="HZ49" s="12"/>
      <c r="IA49" s="12"/>
      <c r="IB49" s="12"/>
      <c r="IC49" s="12"/>
      <c r="ID49" s="12"/>
      <c r="IE49" s="12"/>
      <c r="IF49" s="12"/>
      <c r="IG49" s="12"/>
      <c r="IH49" s="12"/>
      <c r="II49" s="12"/>
      <c r="IJ49" s="12"/>
      <c r="IK49" s="12"/>
      <c r="IL49" s="12"/>
      <c r="IM49" s="12"/>
      <c r="IN49" s="12"/>
      <c r="IO49" s="12"/>
      <c r="IP49" s="12"/>
      <c r="IQ49" s="12"/>
      <c r="IR49" s="12"/>
      <c r="IS49" s="12"/>
      <c r="IT49" s="12"/>
      <c r="IU49" s="12"/>
      <c r="IV49" s="12"/>
      <c r="IW49" s="12"/>
      <c r="IX49" s="12"/>
      <c r="IY49" s="12"/>
      <c r="IZ49" s="12"/>
      <c r="JA49" s="12"/>
      <c r="JB49" s="12"/>
      <c r="JC49" s="12"/>
      <c r="JD49" s="12"/>
      <c r="JE49" s="12"/>
      <c r="JF49" s="12"/>
      <c r="JG49" s="12"/>
      <c r="JH49" s="12"/>
      <c r="JI49" s="12"/>
      <c r="JJ49" s="12"/>
      <c r="JK49" s="12"/>
      <c r="JL49" s="12"/>
      <c r="JM49" s="12"/>
      <c r="JN49" s="12"/>
      <c r="JO49" s="12"/>
      <c r="JP49" s="12"/>
      <c r="JQ49" s="12"/>
      <c r="JR49" s="12"/>
      <c r="JS49" s="12"/>
      <c r="JT49" s="12"/>
      <c r="JU49" s="12"/>
      <c r="JV49" s="12"/>
      <c r="JW49" s="12"/>
      <c r="JX49" s="12"/>
      <c r="JY49" s="12"/>
      <c r="JZ49" s="12"/>
      <c r="KA49" s="12"/>
      <c r="KB49" s="12"/>
      <c r="KC49" s="12"/>
      <c r="KD49" s="12"/>
      <c r="KE49" s="12"/>
      <c r="KF49" s="12"/>
      <c r="KG49" s="12"/>
      <c r="KH49" s="12"/>
      <c r="KI49" s="12"/>
      <c r="KJ49" s="12"/>
      <c r="KK49" s="12"/>
      <c r="KL49" s="12"/>
      <c r="KM49" s="12"/>
      <c r="KN49" s="12"/>
      <c r="KO49" s="12"/>
      <c r="KP49" s="12"/>
      <c r="KQ49" s="12"/>
      <c r="KR49" s="12"/>
      <c r="KS49" s="12"/>
      <c r="KT49" s="12"/>
      <c r="KU49" s="12"/>
      <c r="KV49" s="12"/>
      <c r="KW49" s="12"/>
      <c r="KX49" s="12"/>
      <c r="KY49" s="12"/>
      <c r="KZ49" s="12"/>
      <c r="LA49" s="12"/>
      <c r="LB49" s="12"/>
      <c r="LC49" s="12"/>
      <c r="LD49" s="12"/>
      <c r="LE49" s="12"/>
      <c r="LF49" s="12"/>
      <c r="LG49" s="12"/>
      <c r="LH49" s="12"/>
      <c r="LI49" s="12"/>
      <c r="LJ49" s="12"/>
      <c r="LK49" s="12"/>
      <c r="LL49" s="12"/>
      <c r="LM49" s="12"/>
      <c r="LN49" s="12"/>
      <c r="LO49" s="12"/>
      <c r="LP49" s="12"/>
      <c r="LQ49" s="12"/>
      <c r="LR49" s="12"/>
      <c r="LS49" s="12"/>
      <c r="LT49" s="12"/>
      <c r="LU49" s="12"/>
      <c r="LV49" s="12"/>
      <c r="LW49" s="12"/>
      <c r="LX49" s="12"/>
      <c r="LY49" s="12"/>
      <c r="LZ49" s="12"/>
      <c r="MA49" s="12"/>
      <c r="MB49" s="12"/>
      <c r="MC49" s="12"/>
      <c r="MD49" s="12"/>
      <c r="ME49" s="12"/>
      <c r="MF49" s="12"/>
      <c r="MG49" s="12"/>
      <c r="MH49" s="12"/>
      <c r="MI49" s="12"/>
      <c r="MJ49" s="12"/>
      <c r="MK49" s="12"/>
      <c r="ML49" s="12"/>
      <c r="MM49" s="12"/>
      <c r="MN49" s="12"/>
      <c r="MO49" s="12"/>
      <c r="MP49" s="12"/>
      <c r="MQ49" s="12"/>
      <c r="MR49" s="12"/>
      <c r="MS49" s="12"/>
      <c r="MT49" s="12"/>
      <c r="MU49" s="12"/>
      <c r="MV49" s="12"/>
      <c r="MW49" s="12"/>
      <c r="MX49" s="12"/>
      <c r="MY49" s="12"/>
      <c r="MZ49" s="12"/>
      <c r="NA49" s="12"/>
      <c r="NB49" s="12"/>
      <c r="NC49" s="12"/>
      <c r="ND49" s="12"/>
      <c r="NE49" s="12"/>
      <c r="NF49" s="12"/>
      <c r="NG49" s="12"/>
      <c r="NH49" s="12"/>
      <c r="NI49" s="12"/>
      <c r="NJ49" s="12"/>
      <c r="NK49" s="12"/>
      <c r="NL49" s="12"/>
      <c r="NM49" s="12"/>
      <c r="NN49" s="12"/>
      <c r="NO49" s="12"/>
      <c r="NP49" s="12"/>
      <c r="NQ49" s="12"/>
      <c r="NR49" s="12"/>
      <c r="NS49" s="12"/>
      <c r="NT49" s="12"/>
      <c r="NU49" s="12"/>
      <c r="NV49" s="12"/>
      <c r="NW49" s="12"/>
      <c r="NX49" s="12"/>
      <c r="NY49" s="12"/>
      <c r="NZ49" s="12"/>
      <c r="OA49" s="12"/>
      <c r="OB49" s="12"/>
      <c r="OC49" s="12"/>
      <c r="OD49" s="12"/>
      <c r="OE49" s="12"/>
      <c r="OF49" s="12"/>
      <c r="OG49" s="12"/>
      <c r="OH49" s="12"/>
      <c r="OI49" s="12"/>
      <c r="OJ49" s="12"/>
      <c r="OK49" s="12"/>
      <c r="OL49" s="12"/>
      <c r="OM49" s="12"/>
      <c r="ON49" s="12"/>
      <c r="OO49" s="12"/>
      <c r="OP49" s="12"/>
      <c r="OQ49" s="12"/>
      <c r="OR49" s="12"/>
      <c r="OS49" s="12"/>
      <c r="OT49" s="12"/>
      <c r="OU49" s="12"/>
      <c r="OV49" s="12"/>
      <c r="OW49" s="12"/>
      <c r="OX49" s="12"/>
      <c r="OY49" s="12"/>
      <c r="OZ49" s="12"/>
      <c r="PA49" s="12"/>
      <c r="PB49" s="12"/>
      <c r="PC49" s="12"/>
      <c r="PD49" s="12"/>
      <c r="PE49" s="12"/>
      <c r="PF49" s="12"/>
      <c r="PG49" s="12"/>
      <c r="PH49" s="12"/>
      <c r="PI49" s="12"/>
      <c r="PJ49" s="12"/>
      <c r="PK49" s="12"/>
      <c r="PL49" s="12"/>
      <c r="PM49" s="12"/>
      <c r="PN49" s="12"/>
      <c r="PO49" s="12"/>
      <c r="PP49" s="12"/>
      <c r="PQ49" s="12"/>
      <c r="PR49" s="12"/>
      <c r="PS49" s="12"/>
      <c r="PT49" s="12"/>
      <c r="PU49" s="12"/>
      <c r="PV49" s="12"/>
      <c r="PW49" s="12"/>
      <c r="PX49" s="12"/>
      <c r="PY49" s="12"/>
      <c r="PZ49" s="12"/>
      <c r="QA49" s="12"/>
      <c r="QB49" s="12"/>
      <c r="QC49" s="12"/>
      <c r="QD49" s="12"/>
      <c r="QE49" s="12"/>
      <c r="QF49" s="12"/>
      <c r="QG49" s="12"/>
      <c r="QH49" s="12"/>
      <c r="QI49" s="12"/>
      <c r="QJ49" s="12"/>
      <c r="QK49" s="12"/>
      <c r="QL49" s="12"/>
      <c r="QM49" s="12"/>
      <c r="QN49" s="12"/>
      <c r="QO49" s="12"/>
      <c r="QP49" s="12"/>
      <c r="QQ49" s="12"/>
      <c r="QR49" s="12"/>
      <c r="QS49" s="12"/>
      <c r="QT49" s="12"/>
      <c r="QU49" s="12"/>
      <c r="QV49" s="12"/>
      <c r="QW49" s="12"/>
      <c r="QX49" s="12"/>
      <c r="QY49" s="12"/>
      <c r="QZ49" s="12"/>
      <c r="RA49" s="12"/>
      <c r="RB49" s="12"/>
      <c r="RC49" s="12"/>
      <c r="RD49" s="12"/>
      <c r="RE49" s="12"/>
      <c r="RF49" s="12"/>
      <c r="RG49" s="12"/>
      <c r="RH49" s="12"/>
      <c r="RI49" s="12"/>
      <c r="RJ49" s="12"/>
      <c r="RK49" s="12"/>
      <c r="RL49" s="12"/>
      <c r="RM49" s="12"/>
      <c r="RN49" s="12"/>
      <c r="RO49" s="12"/>
      <c r="RP49" s="12"/>
      <c r="RQ49" s="12"/>
      <c r="RR49" s="12"/>
      <c r="RS49" s="12"/>
      <c r="RT49" s="12"/>
      <c r="RU49" s="12"/>
      <c r="RV49" s="12"/>
      <c r="RW49" s="12"/>
      <c r="RX49" s="12"/>
      <c r="RY49" s="12"/>
      <c r="RZ49" s="12"/>
      <c r="SA49" s="12"/>
      <c r="SB49" s="12"/>
      <c r="SC49" s="12"/>
      <c r="SD49" s="12"/>
      <c r="SE49" s="12"/>
      <c r="SF49" s="12"/>
      <c r="SG49" s="12"/>
      <c r="SH49" s="12"/>
      <c r="SI49" s="12"/>
      <c r="SJ49" s="12"/>
      <c r="SK49" s="12"/>
      <c r="SL49" s="12"/>
      <c r="SM49" s="12"/>
      <c r="SN49" s="12"/>
      <c r="SO49" s="12"/>
      <c r="SP49" s="12"/>
      <c r="SQ49" s="12"/>
      <c r="SR49" s="12"/>
      <c r="SS49" s="12"/>
      <c r="ST49" s="12"/>
      <c r="SU49" s="12"/>
      <c r="SV49" s="12"/>
      <c r="SW49" s="12"/>
      <c r="SX49" s="12"/>
      <c r="SY49" s="12"/>
      <c r="SZ49" s="12"/>
      <c r="TA49" s="12"/>
      <c r="TB49" s="12"/>
      <c r="TC49" s="12"/>
      <c r="TD49" s="12"/>
      <c r="TE49" s="12"/>
      <c r="TF49" s="12"/>
      <c r="TG49" s="12"/>
      <c r="TH49" s="12"/>
      <c r="TI49" s="12"/>
      <c r="TJ49" s="12"/>
      <c r="TK49" s="12"/>
      <c r="TL49" s="12"/>
      <c r="TM49" s="12"/>
      <c r="TN49" s="12"/>
      <c r="TO49" s="12"/>
      <c r="TP49" s="12"/>
      <c r="TQ49" s="12"/>
      <c r="TR49" s="12"/>
      <c r="TS49" s="12"/>
      <c r="TT49" s="12"/>
      <c r="TU49" s="12"/>
      <c r="TV49" s="12"/>
      <c r="TW49" s="12"/>
      <c r="TX49" s="12"/>
      <c r="TY49" s="12"/>
      <c r="TZ49" s="12"/>
      <c r="UA49" s="12"/>
      <c r="UB49" s="12"/>
      <c r="UC49" s="12"/>
      <c r="UD49" s="12"/>
      <c r="UE49" s="12"/>
      <c r="UF49" s="12"/>
      <c r="UG49" s="12"/>
      <c r="UH49" s="12"/>
      <c r="UI49" s="12"/>
      <c r="UJ49" s="12"/>
      <c r="UK49" s="12"/>
      <c r="UL49" s="12"/>
      <c r="UM49" s="12"/>
      <c r="UN49" s="12"/>
      <c r="UO49" s="12"/>
      <c r="UP49" s="12"/>
      <c r="UQ49" s="12"/>
      <c r="UR49" s="12"/>
      <c r="US49" s="12"/>
      <c r="UT49" s="12"/>
      <c r="UU49" s="12"/>
      <c r="UV49" s="12"/>
      <c r="UW49" s="12"/>
      <c r="UX49" s="12"/>
      <c r="UY49" s="12"/>
      <c r="UZ49" s="12"/>
      <c r="VA49" s="12"/>
      <c r="VB49" s="12"/>
      <c r="VC49" s="12"/>
      <c r="VD49" s="12"/>
      <c r="VE49" s="12"/>
      <c r="VF49" s="12"/>
      <c r="VG49" s="12"/>
      <c r="VH49" s="12"/>
      <c r="VI49" s="12"/>
      <c r="VJ49" s="12"/>
      <c r="VK49" s="12"/>
      <c r="VL49" s="12"/>
      <c r="VM49" s="12"/>
      <c r="VN49" s="12"/>
      <c r="VO49" s="12"/>
      <c r="VP49" s="12"/>
      <c r="VQ49" s="12"/>
      <c r="VR49" s="12"/>
      <c r="VS49" s="12"/>
      <c r="VT49" s="12"/>
      <c r="VU49" s="12"/>
      <c r="VV49" s="12"/>
      <c r="VW49" s="12"/>
      <c r="VX49" s="12"/>
      <c r="VY49" s="12"/>
      <c r="VZ49" s="12"/>
      <c r="WA49" s="12"/>
      <c r="WB49" s="12"/>
      <c r="WC49" s="12"/>
      <c r="WD49" s="12"/>
      <c r="WE49" s="12"/>
      <c r="WF49" s="12"/>
      <c r="WG49" s="12"/>
      <c r="WH49" s="12"/>
      <c r="WI49" s="12"/>
      <c r="WJ49" s="12"/>
      <c r="WK49" s="12"/>
      <c r="WL49" s="12"/>
      <c r="WM49" s="12"/>
      <c r="WN49" s="12"/>
      <c r="WO49" s="12"/>
      <c r="WP49" s="12"/>
      <c r="WQ49" s="12"/>
      <c r="WR49" s="12"/>
      <c r="WS49" s="12"/>
      <c r="WT49" s="12"/>
      <c r="WU49" s="12"/>
      <c r="WV49" s="12"/>
      <c r="WW49" s="12"/>
      <c r="WX49" s="12"/>
      <c r="WY49" s="12"/>
      <c r="WZ49" s="12"/>
      <c r="XA49" s="12"/>
      <c r="XB49" s="12"/>
      <c r="XC49" s="12"/>
      <c r="XD49" s="12"/>
      <c r="XE49" s="12"/>
      <c r="XF49" s="12"/>
      <c r="XG49" s="12"/>
      <c r="XH49" s="12"/>
      <c r="XI49" s="12"/>
      <c r="XJ49" s="12"/>
      <c r="XK49" s="12"/>
      <c r="XL49" s="12"/>
      <c r="XM49" s="12"/>
      <c r="XN49" s="12"/>
      <c r="XO49" s="12"/>
      <c r="XP49" s="12"/>
      <c r="XQ49" s="12"/>
      <c r="XR49" s="12"/>
      <c r="XS49" s="12"/>
      <c r="XT49" s="12"/>
      <c r="XU49" s="12"/>
      <c r="XV49" s="12"/>
      <c r="XW49" s="12"/>
      <c r="XX49" s="12"/>
      <c r="XY49" s="12"/>
      <c r="XZ49" s="12"/>
      <c r="YA49" s="12"/>
      <c r="YB49" s="12"/>
      <c r="YC49" s="12"/>
      <c r="YD49" s="12"/>
      <c r="YE49" s="12"/>
      <c r="YF49" s="12"/>
      <c r="YG49" s="12"/>
      <c r="YH49" s="12"/>
      <c r="YI49" s="12"/>
      <c r="YJ49" s="12"/>
      <c r="YK49" s="12"/>
      <c r="YL49" s="12"/>
      <c r="YM49" s="12"/>
      <c r="YN49" s="12"/>
      <c r="YO49" s="12"/>
      <c r="YP49" s="12"/>
      <c r="YQ49" s="12"/>
      <c r="YR49" s="12"/>
      <c r="YS49" s="12"/>
      <c r="YT49" s="12"/>
      <c r="YU49" s="12"/>
      <c r="YV49" s="12"/>
      <c r="YW49" s="12"/>
      <c r="YX49" s="12"/>
      <c r="YY49" s="12"/>
      <c r="YZ49" s="12"/>
      <c r="ZA49" s="12"/>
      <c r="ZB49" s="12"/>
      <c r="ZC49" s="12"/>
      <c r="ZD49" s="12"/>
      <c r="ZE49" s="12"/>
      <c r="ZF49" s="12"/>
      <c r="ZG49" s="12"/>
      <c r="ZH49" s="12"/>
      <c r="ZI49" s="12"/>
      <c r="ZJ49" s="12"/>
      <c r="ZK49" s="12"/>
      <c r="ZL49" s="12"/>
      <c r="ZM49" s="12"/>
      <c r="ZN49" s="12"/>
      <c r="ZO49" s="12"/>
      <c r="ZP49" s="12"/>
      <c r="ZQ49" s="12"/>
      <c r="ZR49" s="12"/>
      <c r="ZS49" s="12"/>
      <c r="ZT49" s="12"/>
      <c r="ZU49" s="12"/>
      <c r="ZV49" s="12"/>
      <c r="ZW49" s="12"/>
      <c r="ZX49" s="12"/>
      <c r="ZY49" s="12"/>
      <c r="ZZ49" s="12"/>
      <c r="AAA49" s="12"/>
      <c r="AAB49" s="12"/>
      <c r="AAC49" s="12"/>
      <c r="AAD49" s="12"/>
      <c r="AAE49" s="12"/>
      <c r="AAF49" s="12"/>
      <c r="AAG49" s="12"/>
      <c r="AAH49" s="12"/>
      <c r="AAI49" s="12"/>
      <c r="AAJ49" s="12"/>
      <c r="AAK49" s="12"/>
      <c r="AAL49" s="12"/>
      <c r="AAM49" s="12"/>
      <c r="AAN49" s="12"/>
      <c r="AAO49" s="12"/>
      <c r="AAP49" s="12"/>
      <c r="AAQ49" s="12"/>
      <c r="AAR49" s="12"/>
      <c r="AAS49" s="12"/>
      <c r="AAT49" s="12"/>
      <c r="AAU49" s="12"/>
      <c r="AAV49" s="12"/>
      <c r="AAW49" s="12"/>
      <c r="AAX49" s="12"/>
      <c r="AAY49" s="12"/>
      <c r="AAZ49" s="12"/>
      <c r="ABA49" s="12"/>
      <c r="ABB49" s="12"/>
      <c r="ABC49" s="12"/>
      <c r="ABD49" s="12"/>
      <c r="ABE49" s="12"/>
      <c r="ABF49" s="12"/>
      <c r="ABG49" s="12"/>
      <c r="ABH49" s="12"/>
      <c r="ABI49" s="12"/>
      <c r="ABJ49" s="12"/>
      <c r="ABK49" s="12"/>
      <c r="ABL49" s="12"/>
      <c r="ABM49" s="12"/>
      <c r="ABN49" s="12"/>
      <c r="ABO49" s="12"/>
      <c r="ABP49" s="12"/>
      <c r="ABQ49" s="12"/>
      <c r="ABR49" s="12"/>
      <c r="ABS49" s="12"/>
      <c r="ABT49" s="12"/>
      <c r="ABU49" s="12"/>
      <c r="ABV49" s="12"/>
      <c r="ABW49" s="12"/>
      <c r="ABX49" s="12"/>
      <c r="ABY49" s="12"/>
      <c r="ABZ49" s="12"/>
      <c r="ACA49" s="12"/>
      <c r="ACB49" s="12"/>
      <c r="ACC49" s="12"/>
      <c r="ACD49" s="12"/>
      <c r="ACE49" s="12"/>
      <c r="ACF49" s="12"/>
      <c r="ACG49" s="12"/>
      <c r="ACH49" s="12"/>
      <c r="ACI49" s="12"/>
      <c r="ACJ49" s="12"/>
      <c r="ACK49" s="12"/>
      <c r="ACL49" s="12"/>
      <c r="ACM49" s="12"/>
      <c r="ACN49" s="12"/>
      <c r="ACO49" s="12"/>
      <c r="ACP49" s="12"/>
      <c r="ACQ49" s="12"/>
      <c r="ACR49" s="12"/>
      <c r="ACS49" s="12"/>
      <c r="ACT49" s="12"/>
      <c r="ACU49" s="12"/>
      <c r="ACV49" s="12"/>
      <c r="ACW49" s="12"/>
      <c r="ACX49" s="12"/>
      <c r="ACY49" s="12"/>
      <c r="ACZ49" s="12"/>
      <c r="ADA49" s="12"/>
      <c r="ADB49" s="12"/>
      <c r="ADC49" s="12"/>
      <c r="ADD49" s="12"/>
      <c r="ADE49" s="12"/>
      <c r="ADF49" s="12"/>
      <c r="ADG49" s="12"/>
      <c r="ADH49" s="12"/>
      <c r="ADI49" s="12"/>
      <c r="ADJ49" s="12"/>
      <c r="ADK49" s="12"/>
      <c r="ADL49" s="12"/>
      <c r="ADM49" s="12"/>
      <c r="ADN49" s="12"/>
      <c r="ADO49" s="12"/>
      <c r="ADP49" s="12"/>
      <c r="ADQ49" s="12"/>
      <c r="ADR49" s="12"/>
      <c r="ADS49" s="12"/>
      <c r="ADT49" s="12"/>
      <c r="ADU49" s="12"/>
      <c r="ADV49" s="12"/>
      <c r="ADW49" s="12"/>
      <c r="ADX49" s="12"/>
      <c r="ADY49" s="12"/>
      <c r="ADZ49" s="12"/>
      <c r="AEA49" s="12"/>
      <c r="AEB49" s="12"/>
      <c r="AEC49" s="12"/>
      <c r="AED49" s="12"/>
      <c r="AEE49" s="12"/>
      <c r="AEF49" s="12"/>
      <c r="AEG49" s="12"/>
      <c r="AEH49" s="12"/>
      <c r="AEI49" s="12"/>
      <c r="AEJ49" s="12"/>
      <c r="AEK49" s="12"/>
      <c r="AEL49" s="12"/>
      <c r="AEM49" s="12"/>
      <c r="AEN49" s="12"/>
      <c r="AEO49" s="12"/>
      <c r="AEP49" s="12"/>
      <c r="AEQ49" s="12"/>
      <c r="AER49" s="12"/>
      <c r="AES49" s="12"/>
      <c r="AET49" s="12"/>
      <c r="AEU49" s="12"/>
      <c r="AEV49" s="12"/>
      <c r="AEW49" s="12"/>
      <c r="AEX49" s="12"/>
      <c r="AEY49" s="12"/>
      <c r="AEZ49" s="12"/>
      <c r="AFA49" s="12"/>
      <c r="AFB49" s="12"/>
      <c r="AFC49" s="12"/>
      <c r="AFD49" s="12"/>
      <c r="AFE49" s="12"/>
      <c r="AFF49" s="12"/>
      <c r="AFG49" s="12"/>
      <c r="AFH49" s="12"/>
      <c r="AFI49" s="12"/>
      <c r="AFJ49" s="12"/>
      <c r="AFK49" s="12"/>
      <c r="AFL49" s="12"/>
      <c r="AFM49" s="12"/>
      <c r="AFN49" s="12"/>
      <c r="AFO49" s="12"/>
      <c r="AFP49" s="12"/>
      <c r="AFQ49" s="12"/>
      <c r="AFR49" s="12"/>
      <c r="AFS49" s="12"/>
      <c r="AFT49" s="12"/>
      <c r="AFU49" s="12"/>
      <c r="AFV49" s="12"/>
      <c r="AFW49" s="12"/>
      <c r="AFX49" s="12"/>
      <c r="AFY49" s="12"/>
      <c r="AFZ49" s="12"/>
      <c r="AGA49" s="12"/>
      <c r="AGB49" s="12"/>
      <c r="AGC49" s="12"/>
      <c r="AGD49" s="12"/>
      <c r="AGE49" s="12"/>
      <c r="AGF49" s="12"/>
      <c r="AGG49" s="12"/>
      <c r="AGH49" s="12"/>
      <c r="AGI49" s="12"/>
      <c r="AGJ49" s="12"/>
      <c r="AGK49" s="12"/>
      <c r="AGL49" s="12"/>
      <c r="AGM49" s="12"/>
      <c r="AGN49" s="12"/>
      <c r="AGO49" s="12"/>
      <c r="AGP49" s="12"/>
      <c r="AGQ49" s="12"/>
      <c r="AGR49" s="12"/>
      <c r="AGS49" s="12"/>
      <c r="AGT49" s="12"/>
      <c r="AGU49" s="12"/>
      <c r="AGV49" s="12"/>
      <c r="AGW49" s="12"/>
      <c r="AGX49" s="12"/>
      <c r="AGY49" s="12"/>
      <c r="AGZ49" s="12"/>
      <c r="AHA49" s="12"/>
      <c r="AHB49" s="12"/>
      <c r="AHC49" s="12"/>
      <c r="AHD49" s="12"/>
      <c r="AHE49" s="12"/>
      <c r="AHF49" s="12"/>
      <c r="AHG49" s="12"/>
      <c r="AHH49" s="12"/>
      <c r="AHI49" s="12"/>
      <c r="AHJ49" s="12"/>
      <c r="AHK49" s="12"/>
      <c r="AHL49" s="12"/>
      <c r="AHM49" s="12"/>
      <c r="AHN49" s="12"/>
      <c r="AHO49" s="12"/>
      <c r="AHP49" s="12"/>
      <c r="AHQ49" s="12"/>
      <c r="AHR49" s="12"/>
      <c r="AHS49" s="12"/>
      <c r="AHT49" s="12"/>
      <c r="AHU49" s="12"/>
      <c r="AHV49" s="12"/>
      <c r="AHW49" s="12"/>
      <c r="AHX49" s="12"/>
      <c r="AHY49" s="12"/>
      <c r="AHZ49" s="12"/>
      <c r="AIA49" s="12"/>
      <c r="AIB49" s="12"/>
      <c r="AIC49" s="12"/>
      <c r="AID49" s="12"/>
      <c r="AIE49" s="12"/>
      <c r="AIF49" s="12"/>
      <c r="AIG49" s="12"/>
      <c r="AIH49" s="12"/>
      <c r="AII49" s="12"/>
      <c r="AIJ49" s="12"/>
      <c r="AIK49" s="12"/>
      <c r="AIL49" s="12"/>
      <c r="AIM49" s="12"/>
      <c r="AIN49" s="12"/>
      <c r="AIO49" s="12"/>
      <c r="AIP49" s="12"/>
      <c r="AIQ49" s="12"/>
      <c r="AIR49" s="12"/>
      <c r="AIS49" s="12"/>
      <c r="AIT49" s="12"/>
      <c r="AIU49" s="12"/>
      <c r="AIV49" s="12"/>
      <c r="AIW49" s="12"/>
      <c r="AIX49" s="12"/>
      <c r="AIY49" s="12"/>
      <c r="AIZ49" s="12"/>
      <c r="AJA49" s="12"/>
      <c r="AJB49" s="12"/>
      <c r="AJC49" s="12"/>
      <c r="AJD49" s="12"/>
      <c r="AJE49" s="12"/>
      <c r="AJF49" s="12"/>
      <c r="AJG49" s="12"/>
      <c r="AJH49" s="12"/>
      <c r="AJI49" s="12"/>
      <c r="AJJ49" s="12"/>
      <c r="AJK49" s="12"/>
      <c r="AJL49" s="12"/>
      <c r="AJM49" s="12"/>
      <c r="AJN49" s="12"/>
      <c r="AJO49" s="12"/>
      <c r="AJP49" s="12"/>
      <c r="AJQ49" s="12"/>
      <c r="AJR49" s="12"/>
      <c r="AJS49" s="12"/>
      <c r="AJT49" s="12"/>
      <c r="AJU49" s="12"/>
      <c r="AJV49" s="12"/>
      <c r="AJW49" s="12"/>
      <c r="AJX49" s="12"/>
      <c r="AJY49" s="12"/>
      <c r="AJZ49" s="12"/>
      <c r="AKA49" s="12"/>
      <c r="AKB49" s="12"/>
      <c r="AKC49" s="12"/>
      <c r="AKD49" s="12"/>
      <c r="AKE49" s="12"/>
      <c r="AKF49" s="12"/>
      <c r="AKG49" s="12"/>
      <c r="AKH49" s="12"/>
      <c r="AKI49" s="12"/>
      <c r="AKJ49" s="12"/>
      <c r="AKK49" s="12"/>
      <c r="AKL49" s="12"/>
      <c r="AKM49" s="12"/>
      <c r="AKN49" s="12"/>
      <c r="AKO49" s="12"/>
      <c r="AKP49" s="12"/>
      <c r="AKQ49" s="12"/>
      <c r="AKR49" s="12"/>
      <c r="AKS49" s="12"/>
      <c r="AKT49" s="12"/>
      <c r="AKU49" s="12"/>
      <c r="AKV49" s="12"/>
      <c r="AKW49" s="12"/>
      <c r="AKX49" s="12"/>
      <c r="AKY49" s="12"/>
      <c r="AKZ49" s="12"/>
      <c r="ALA49" s="12"/>
      <c r="ALB49" s="12"/>
      <c r="ALC49" s="12"/>
      <c r="ALD49" s="12"/>
      <c r="ALE49" s="12"/>
      <c r="ALF49" s="12"/>
      <c r="ALG49" s="12"/>
      <c r="ALH49" s="12"/>
      <c r="ALI49" s="12"/>
      <c r="ALJ49" s="12"/>
      <c r="ALK49" s="12"/>
      <c r="ALL49" s="12"/>
      <c r="ALM49" s="12"/>
      <c r="ALN49" s="12"/>
      <c r="ALO49" s="12"/>
      <c r="ALP49" s="12"/>
      <c r="ALQ49" s="12"/>
      <c r="ALR49" s="12"/>
      <c r="ALS49" s="12"/>
      <c r="ALT49" s="12"/>
      <c r="ALU49" s="12"/>
      <c r="ALV49" s="12"/>
      <c r="ALW49" s="12"/>
      <c r="ALX49" s="12"/>
      <c r="ALY49" s="12"/>
      <c r="ALZ49" s="12"/>
      <c r="AMA49" s="12"/>
      <c r="AMB49" s="12"/>
      <c r="AMC49" s="12"/>
      <c r="AMD49" s="12"/>
      <c r="AME49" s="12"/>
      <c r="AMF49" s="12"/>
      <c r="AMG49" s="12"/>
      <c r="AMH49" s="12"/>
      <c r="AMI49" s="12"/>
      <c r="AMJ49" s="12"/>
      <c r="AMK49" s="12"/>
      <c r="AML49" s="12"/>
      <c r="AMM49" s="12"/>
      <c r="AMN49" s="12"/>
      <c r="AMO49" s="12"/>
      <c r="AMP49" s="12"/>
      <c r="AMQ49" s="12"/>
      <c r="AMR49" s="12"/>
      <c r="AMS49" s="12"/>
      <c r="AMT49" s="12"/>
      <c r="AMU49" s="12"/>
      <c r="AMV49" s="12"/>
      <c r="AMW49" s="12"/>
      <c r="AMX49" s="12"/>
      <c r="AMY49" s="12"/>
      <c r="AMZ49" s="12"/>
      <c r="ANA49" s="12"/>
      <c r="ANB49" s="12"/>
      <c r="ANC49" s="12"/>
      <c r="AND49" s="12"/>
      <c r="ANE49" s="12"/>
      <c r="ANF49" s="12"/>
      <c r="ANG49" s="12"/>
      <c r="ANH49" s="12"/>
      <c r="ANI49" s="12"/>
      <c r="ANJ49" s="12"/>
      <c r="ANK49" s="12"/>
      <c r="ANL49" s="12"/>
      <c r="ANM49" s="12"/>
      <c r="ANN49" s="12"/>
      <c r="ANO49" s="12"/>
      <c r="ANP49" s="12"/>
      <c r="ANQ49" s="12"/>
      <c r="ANR49" s="12"/>
      <c r="ANS49" s="12"/>
      <c r="ANT49" s="12"/>
      <c r="ANU49" s="12"/>
      <c r="ANV49" s="12"/>
      <c r="ANW49" s="12"/>
      <c r="ANX49" s="12"/>
      <c r="ANY49" s="12"/>
      <c r="ANZ49" s="12"/>
      <c r="AOA49" s="12"/>
      <c r="AOB49" s="12"/>
      <c r="AOC49" s="12"/>
      <c r="AOD49" s="12"/>
      <c r="AOE49" s="12"/>
      <c r="AOF49" s="12"/>
      <c r="AOG49" s="12"/>
      <c r="AOH49" s="12"/>
      <c r="AOI49" s="12"/>
      <c r="AOJ49" s="12"/>
      <c r="AOK49" s="12"/>
      <c r="AOL49" s="12"/>
      <c r="AOM49" s="12"/>
      <c r="AON49" s="12"/>
      <c r="AOO49" s="12"/>
      <c r="AOP49" s="12"/>
      <c r="AOQ49" s="12"/>
      <c r="AOR49" s="12"/>
      <c r="AOS49" s="12"/>
      <c r="AOT49" s="12"/>
      <c r="AOU49" s="12"/>
      <c r="AOV49" s="12"/>
      <c r="AOW49" s="12"/>
      <c r="AOX49" s="12"/>
      <c r="AOY49" s="12"/>
      <c r="AOZ49" s="12"/>
      <c r="APA49" s="12"/>
      <c r="APB49" s="12"/>
      <c r="APC49" s="12"/>
      <c r="APD49" s="12"/>
      <c r="APE49" s="12"/>
      <c r="APF49" s="12"/>
      <c r="APG49" s="12"/>
      <c r="APH49" s="12"/>
      <c r="API49" s="12"/>
      <c r="APJ49" s="12"/>
      <c r="APK49" s="12"/>
      <c r="APL49" s="12"/>
      <c r="APM49" s="12"/>
      <c r="APN49" s="12"/>
      <c r="APO49" s="12"/>
      <c r="APP49" s="12"/>
      <c r="APQ49" s="12"/>
      <c r="APR49" s="12"/>
      <c r="APS49" s="12"/>
      <c r="APT49" s="12"/>
      <c r="APU49" s="12"/>
      <c r="APV49" s="12"/>
      <c r="APW49" s="12"/>
      <c r="APX49" s="12"/>
      <c r="APY49" s="12"/>
      <c r="APZ49" s="12"/>
      <c r="AQA49" s="12"/>
      <c r="AQB49" s="12"/>
      <c r="AQC49" s="12"/>
      <c r="AQD49" s="12"/>
      <c r="AQE49" s="12"/>
      <c r="AQF49" s="12"/>
      <c r="AQG49" s="12"/>
      <c r="AQH49" s="12"/>
      <c r="AQI49" s="12"/>
      <c r="AQJ49" s="12"/>
      <c r="AQK49" s="12"/>
      <c r="AQL49" s="12"/>
      <c r="AQM49" s="12"/>
      <c r="AQN49" s="12"/>
      <c r="AQO49" s="12"/>
      <c r="AQP49" s="12"/>
      <c r="AQQ49" s="12"/>
      <c r="AQR49" s="12"/>
      <c r="AQS49" s="12"/>
      <c r="AQT49" s="12"/>
      <c r="AQU49" s="12"/>
      <c r="AQV49" s="12"/>
      <c r="AQW49" s="12"/>
      <c r="AQX49" s="12"/>
      <c r="AQY49" s="12"/>
      <c r="AQZ49" s="12"/>
      <c r="ARA49" s="12"/>
      <c r="ARB49" s="12"/>
      <c r="ARC49" s="12"/>
      <c r="ARD49" s="12"/>
      <c r="ARE49" s="12"/>
      <c r="ARF49" s="12"/>
      <c r="ARG49" s="12"/>
      <c r="ARH49" s="12"/>
      <c r="ARI49" s="12"/>
      <c r="ARJ49" s="12"/>
      <c r="ARK49" s="12"/>
      <c r="ARL49" s="12"/>
      <c r="ARM49" s="12"/>
      <c r="ARN49" s="12"/>
      <c r="ARO49" s="12"/>
      <c r="ARP49" s="12"/>
      <c r="ARQ49" s="12"/>
      <c r="ARR49" s="12"/>
      <c r="ARS49" s="12"/>
      <c r="ART49" s="12"/>
      <c r="ARU49" s="12"/>
      <c r="ARV49" s="12"/>
      <c r="ARW49" s="12"/>
      <c r="ARX49" s="12"/>
      <c r="ARY49" s="12"/>
      <c r="ARZ49" s="12"/>
      <c r="ASA49" s="12"/>
      <c r="ASB49" s="12"/>
      <c r="ASC49" s="12"/>
      <c r="ASD49" s="12"/>
      <c r="ASE49" s="12"/>
      <c r="ASF49" s="12"/>
      <c r="ASG49" s="12"/>
      <c r="ASH49" s="12"/>
      <c r="ASI49" s="12"/>
      <c r="ASJ49" s="12"/>
      <c r="ASK49" s="12"/>
      <c r="ASL49" s="12"/>
      <c r="ASM49" s="12"/>
      <c r="ASN49" s="12"/>
      <c r="ASO49" s="12"/>
      <c r="ASP49" s="12"/>
      <c r="ASQ49" s="12"/>
      <c r="ASR49" s="12"/>
      <c r="ASS49" s="12"/>
      <c r="AST49" s="12"/>
      <c r="ASU49" s="12"/>
      <c r="ASV49" s="12"/>
      <c r="ASW49" s="12"/>
      <c r="ASX49" s="12"/>
      <c r="ASY49" s="12"/>
      <c r="ASZ49" s="12"/>
      <c r="ATA49" s="12"/>
      <c r="ATB49" s="12"/>
      <c r="ATC49" s="12"/>
      <c r="ATD49" s="12"/>
      <c r="ATE49" s="12"/>
      <c r="ATF49" s="12"/>
      <c r="ATG49" s="12"/>
      <c r="ATH49" s="12"/>
      <c r="ATI49" s="12"/>
      <c r="ATJ49" s="12"/>
      <c r="ATK49" s="12"/>
      <c r="ATL49" s="12"/>
      <c r="ATM49" s="12"/>
      <c r="ATN49" s="12"/>
      <c r="ATO49" s="12"/>
      <c r="ATP49" s="12"/>
      <c r="ATQ49" s="12"/>
      <c r="ATR49" s="12"/>
      <c r="ATS49" s="12"/>
      <c r="ATT49" s="12"/>
      <c r="ATU49" s="12"/>
      <c r="ATV49" s="12"/>
      <c r="ATW49" s="12"/>
      <c r="ATX49" s="12"/>
      <c r="ATY49" s="12"/>
      <c r="ATZ49" s="12"/>
      <c r="AUA49" s="12"/>
      <c r="AUB49" s="12"/>
      <c r="AUC49" s="12"/>
      <c r="AUD49" s="12"/>
      <c r="AUE49" s="12"/>
      <c r="AUF49" s="12"/>
      <c r="AUG49" s="12"/>
      <c r="AUH49" s="12"/>
      <c r="AUI49" s="12"/>
      <c r="AUJ49" s="12"/>
      <c r="AUK49" s="12"/>
      <c r="AUL49" s="12"/>
      <c r="AUM49" s="12"/>
      <c r="AUN49" s="12"/>
      <c r="AUO49" s="12"/>
      <c r="AUP49" s="12"/>
      <c r="AUQ49" s="12"/>
      <c r="AUR49" s="12"/>
      <c r="AUS49" s="12"/>
      <c r="AUT49" s="12"/>
      <c r="AUU49" s="12"/>
      <c r="AUV49" s="12"/>
      <c r="AUW49" s="12"/>
      <c r="AUX49" s="12"/>
      <c r="AUY49" s="12"/>
      <c r="AUZ49" s="12"/>
      <c r="AVA49" s="12"/>
      <c r="AVB49" s="12"/>
      <c r="AVC49" s="12"/>
      <c r="AVD49" s="12"/>
      <c r="AVE49" s="12"/>
      <c r="AVF49" s="12"/>
      <c r="AVG49" s="12"/>
      <c r="AVH49" s="12"/>
      <c r="AVI49" s="12"/>
      <c r="AVJ49" s="12"/>
      <c r="AVK49" s="12"/>
      <c r="AVL49" s="12"/>
      <c r="AVM49" s="12"/>
      <c r="AVN49" s="12"/>
      <c r="AVO49" s="12"/>
      <c r="AVP49" s="12"/>
      <c r="AVQ49" s="12"/>
      <c r="AVR49" s="12"/>
      <c r="AVS49" s="12"/>
      <c r="AVT49" s="12"/>
      <c r="AVU49" s="12"/>
      <c r="AVV49" s="12"/>
      <c r="AVW49" s="12"/>
      <c r="AVX49" s="12"/>
      <c r="AVY49" s="12"/>
      <c r="AVZ49" s="12"/>
      <c r="AWA49" s="12"/>
      <c r="AWB49" s="12"/>
      <c r="AWC49" s="12"/>
      <c r="AWD49" s="12"/>
      <c r="AWE49" s="12"/>
      <c r="AWF49" s="12"/>
      <c r="AWG49" s="12"/>
      <c r="AWH49" s="12"/>
      <c r="AWI49" s="12"/>
      <c r="AWJ49" s="12"/>
      <c r="AWK49" s="12"/>
      <c r="AWL49" s="12"/>
      <c r="AWM49" s="12"/>
      <c r="AWN49" s="12"/>
      <c r="AWO49" s="12"/>
      <c r="AWP49" s="12"/>
      <c r="AWQ49" s="12"/>
      <c r="AWR49" s="12"/>
      <c r="AWS49" s="12"/>
      <c r="AWT49" s="12"/>
      <c r="AWU49" s="12"/>
      <c r="AWV49" s="12"/>
      <c r="AWW49" s="12"/>
      <c r="AWX49" s="12"/>
      <c r="AWY49" s="12"/>
      <c r="AWZ49" s="12"/>
      <c r="AXA49" s="12"/>
      <c r="AXB49" s="12"/>
      <c r="AXC49" s="12"/>
      <c r="AXD49" s="12"/>
      <c r="AXE49" s="12"/>
      <c r="AXF49" s="12"/>
      <c r="AXG49" s="12"/>
      <c r="AXH49" s="12"/>
      <c r="AXI49" s="12"/>
      <c r="AXJ49" s="12"/>
      <c r="AXK49" s="12"/>
      <c r="AXL49" s="12"/>
      <c r="AXM49" s="12"/>
      <c r="AXN49" s="12"/>
      <c r="AXO49" s="12"/>
      <c r="AXP49" s="12"/>
      <c r="AXQ49" s="12"/>
      <c r="AXR49" s="12"/>
      <c r="AXS49" s="12"/>
      <c r="AXT49" s="12"/>
      <c r="AXU49" s="12"/>
      <c r="AXV49" s="12"/>
      <c r="AXW49" s="12"/>
      <c r="AXX49" s="12"/>
      <c r="AXY49" s="12"/>
      <c r="AXZ49" s="12"/>
      <c r="AYA49" s="12"/>
      <c r="AYB49" s="12"/>
      <c r="AYC49" s="12"/>
      <c r="AYD49" s="12"/>
      <c r="AYE49" s="12"/>
      <c r="AYF49" s="12"/>
      <c r="AYG49" s="12"/>
      <c r="AYH49" s="12"/>
      <c r="AYI49" s="12"/>
      <c r="AYJ49" s="12"/>
      <c r="AYK49" s="12"/>
      <c r="AYL49" s="12"/>
      <c r="AYM49" s="12"/>
      <c r="AYN49" s="12"/>
      <c r="AYO49" s="12"/>
      <c r="AYP49" s="12"/>
      <c r="AYQ49" s="12"/>
      <c r="AYR49" s="12"/>
      <c r="AYS49" s="12"/>
      <c r="AYT49" s="12"/>
      <c r="AYU49" s="12"/>
      <c r="AYV49" s="12"/>
      <c r="AYW49" s="12"/>
      <c r="AYX49" s="12"/>
      <c r="AYY49" s="12"/>
      <c r="AYZ49" s="12"/>
      <c r="AZA49" s="12"/>
      <c r="AZB49" s="12"/>
      <c r="AZC49" s="12"/>
      <c r="AZD49" s="12"/>
      <c r="AZE49" s="12"/>
      <c r="AZF49" s="12"/>
      <c r="AZG49" s="12"/>
      <c r="AZH49" s="12"/>
      <c r="AZI49" s="12"/>
      <c r="AZJ49" s="12"/>
      <c r="AZK49" s="12"/>
      <c r="AZL49" s="12"/>
      <c r="AZM49" s="12"/>
      <c r="AZN49" s="12"/>
      <c r="AZO49" s="12"/>
      <c r="AZP49" s="12"/>
      <c r="AZQ49" s="12"/>
      <c r="AZR49" s="12"/>
      <c r="AZS49" s="12"/>
      <c r="AZT49" s="12"/>
      <c r="AZU49" s="12"/>
      <c r="AZV49" s="12"/>
      <c r="AZW49" s="12"/>
      <c r="AZX49" s="12"/>
      <c r="AZY49" s="12"/>
      <c r="AZZ49" s="12"/>
      <c r="BAA49" s="12"/>
      <c r="BAB49" s="12"/>
      <c r="BAC49" s="12"/>
      <c r="BAD49" s="12"/>
      <c r="BAE49" s="12"/>
      <c r="BAF49" s="12"/>
      <c r="BAG49" s="12"/>
      <c r="BAH49" s="12"/>
      <c r="BAI49" s="12"/>
      <c r="BAJ49" s="12"/>
      <c r="BAK49" s="12"/>
      <c r="BAL49" s="12"/>
      <c r="BAM49" s="12"/>
      <c r="BAN49" s="12"/>
      <c r="BAO49" s="12"/>
      <c r="BAP49" s="12"/>
      <c r="BAQ49" s="12"/>
      <c r="BAR49" s="12"/>
      <c r="BAS49" s="12"/>
      <c r="BAT49" s="12"/>
      <c r="BAU49" s="12"/>
      <c r="BAV49" s="12"/>
      <c r="BAW49" s="12"/>
      <c r="BAX49" s="12"/>
      <c r="BAY49" s="12"/>
      <c r="BAZ49" s="12"/>
      <c r="BBA49" s="12"/>
      <c r="BBB49" s="12"/>
      <c r="BBC49" s="12"/>
      <c r="BBD49" s="12"/>
      <c r="BBE49" s="12"/>
      <c r="BBF49" s="12"/>
      <c r="BBG49" s="12"/>
      <c r="BBH49" s="12"/>
      <c r="BBI49" s="12"/>
      <c r="BBJ49" s="12"/>
      <c r="BBK49" s="12"/>
      <c r="BBL49" s="12"/>
      <c r="BBM49" s="12"/>
      <c r="BBN49" s="12"/>
      <c r="BBO49" s="12"/>
      <c r="BBP49" s="12"/>
      <c r="BBQ49" s="12"/>
      <c r="BBR49" s="12"/>
      <c r="BBS49" s="12"/>
      <c r="BBT49" s="12"/>
      <c r="BBU49" s="12"/>
      <c r="BBV49" s="12"/>
      <c r="BBW49" s="12"/>
      <c r="BBX49" s="12"/>
      <c r="BBY49" s="12"/>
      <c r="BBZ49" s="12"/>
      <c r="BCA49" s="12"/>
      <c r="BCB49" s="12"/>
      <c r="BCC49" s="12"/>
      <c r="BCD49" s="12"/>
      <c r="BCE49" s="12"/>
      <c r="BCF49" s="12"/>
      <c r="BCG49" s="12"/>
      <c r="BCH49" s="12"/>
      <c r="BCI49" s="12"/>
      <c r="BCJ49" s="12"/>
      <c r="BCK49" s="12"/>
      <c r="BCL49" s="12"/>
      <c r="BCM49" s="12"/>
      <c r="BCN49" s="12"/>
      <c r="BCO49" s="12"/>
      <c r="BCP49" s="12"/>
      <c r="BCQ49" s="12"/>
      <c r="BCR49" s="12"/>
      <c r="BCS49" s="12"/>
      <c r="BCT49" s="12"/>
      <c r="BCU49" s="12"/>
      <c r="BCV49" s="12"/>
      <c r="BCW49" s="12"/>
      <c r="BCX49" s="12"/>
      <c r="BCY49" s="12"/>
      <c r="BCZ49" s="12"/>
      <c r="BDA49" s="12"/>
      <c r="BDB49" s="12"/>
      <c r="BDC49" s="12"/>
      <c r="BDD49" s="12"/>
      <c r="BDE49" s="12"/>
      <c r="BDF49" s="12"/>
      <c r="BDG49" s="12"/>
      <c r="BDH49" s="12"/>
      <c r="BDI49" s="12"/>
      <c r="BDJ49" s="12"/>
      <c r="BDK49" s="12"/>
      <c r="BDL49" s="12"/>
      <c r="BDM49" s="12"/>
      <c r="BDN49" s="12"/>
      <c r="BDO49" s="12"/>
      <c r="BDP49" s="12"/>
      <c r="BDQ49" s="12"/>
      <c r="BDR49" s="12"/>
      <c r="BDS49" s="12"/>
      <c r="BDT49" s="12"/>
      <c r="BDU49" s="12"/>
      <c r="BDV49" s="12"/>
      <c r="BDW49" s="12"/>
      <c r="BDX49" s="12"/>
      <c r="BDY49" s="12"/>
      <c r="BDZ49" s="12"/>
      <c r="BEA49" s="12"/>
      <c r="BEB49" s="12"/>
      <c r="BEC49" s="12"/>
      <c r="BED49" s="12"/>
      <c r="BEE49" s="12"/>
      <c r="BEF49" s="12"/>
      <c r="BEG49" s="12"/>
      <c r="BEH49" s="12"/>
      <c r="BEI49" s="12"/>
      <c r="BEJ49" s="12"/>
      <c r="BEK49" s="12"/>
      <c r="BEL49" s="12"/>
      <c r="BEM49" s="12"/>
      <c r="BEN49" s="12"/>
      <c r="BEO49" s="12"/>
      <c r="BEP49" s="12"/>
      <c r="BEQ49" s="12"/>
      <c r="BER49" s="12"/>
      <c r="BES49" s="12"/>
      <c r="BET49" s="12"/>
      <c r="BEU49" s="12"/>
      <c r="BEV49" s="12"/>
      <c r="BEW49" s="12"/>
      <c r="BEX49" s="12"/>
      <c r="BEY49" s="12"/>
      <c r="BEZ49" s="12"/>
      <c r="BFA49" s="12"/>
      <c r="BFB49" s="12"/>
      <c r="BFC49" s="12"/>
      <c r="BFD49" s="12"/>
      <c r="BFE49" s="12"/>
      <c r="BFF49" s="12"/>
      <c r="BFG49" s="12"/>
      <c r="BFH49" s="12"/>
      <c r="BFI49" s="12"/>
      <c r="BFJ49" s="12"/>
      <c r="BFK49" s="12"/>
      <c r="BFL49" s="12"/>
      <c r="BFM49" s="12"/>
      <c r="BFN49" s="12"/>
      <c r="BFO49" s="12"/>
      <c r="BFP49" s="12"/>
      <c r="BFQ49" s="12"/>
      <c r="BFR49" s="12"/>
      <c r="BFS49" s="12"/>
      <c r="BFT49" s="12"/>
      <c r="BFU49" s="12"/>
      <c r="BFV49" s="12"/>
      <c r="BFW49" s="12"/>
      <c r="BFX49" s="12"/>
      <c r="BFY49" s="12"/>
      <c r="BFZ49" s="12"/>
      <c r="BGA49" s="12"/>
      <c r="BGB49" s="12"/>
      <c r="BGC49" s="12"/>
      <c r="BGD49" s="12"/>
      <c r="BGE49" s="12"/>
      <c r="BGF49" s="12"/>
      <c r="BGG49" s="12"/>
      <c r="BGH49" s="12"/>
      <c r="BGI49" s="12"/>
      <c r="BGJ49" s="12"/>
      <c r="BGK49" s="12"/>
      <c r="BGL49" s="12"/>
      <c r="BGM49" s="12"/>
      <c r="BGN49" s="12"/>
      <c r="BGO49" s="12"/>
      <c r="BGP49" s="12"/>
      <c r="BGQ49" s="12"/>
      <c r="BGR49" s="12"/>
      <c r="BGS49" s="12"/>
      <c r="BGT49" s="12"/>
      <c r="BGU49" s="12"/>
      <c r="BGV49" s="12"/>
      <c r="BGW49" s="12"/>
      <c r="BGX49" s="12"/>
      <c r="BGY49" s="12"/>
      <c r="BGZ49" s="12"/>
      <c r="BHA49" s="12"/>
      <c r="BHB49" s="12"/>
      <c r="BHC49" s="12"/>
      <c r="BHD49" s="12"/>
      <c r="BHE49" s="12"/>
      <c r="BHF49" s="12"/>
      <c r="BHG49" s="12"/>
      <c r="BHH49" s="12"/>
      <c r="BHI49" s="12"/>
      <c r="BHJ49" s="12"/>
      <c r="BHK49" s="12"/>
      <c r="BHL49" s="12"/>
      <c r="BHM49" s="12"/>
      <c r="BHN49" s="12"/>
      <c r="BHO49" s="12"/>
      <c r="BHP49" s="12"/>
      <c r="BHQ49" s="12"/>
      <c r="BHR49" s="12"/>
      <c r="BHS49" s="12"/>
      <c r="BHT49" s="12"/>
      <c r="BHU49" s="12"/>
      <c r="BHV49" s="12"/>
      <c r="BHW49" s="12"/>
      <c r="BHX49" s="12"/>
      <c r="BHY49" s="12"/>
      <c r="BHZ49" s="12"/>
      <c r="BIA49" s="12"/>
      <c r="BIB49" s="12"/>
      <c r="BIC49" s="12"/>
      <c r="BID49" s="12"/>
      <c r="BIE49" s="12"/>
      <c r="BIF49" s="12"/>
      <c r="BIG49" s="12"/>
      <c r="BIH49" s="12"/>
      <c r="BII49" s="12"/>
      <c r="BIJ49" s="12"/>
      <c r="BIK49" s="12"/>
      <c r="BIL49" s="12"/>
      <c r="BIM49" s="12"/>
      <c r="BIN49" s="12"/>
      <c r="BIO49" s="12"/>
      <c r="BIP49" s="12"/>
      <c r="BIQ49" s="12"/>
      <c r="BIR49" s="12"/>
      <c r="BIS49" s="12"/>
      <c r="BIT49" s="12"/>
      <c r="BIU49" s="12"/>
      <c r="BIV49" s="12"/>
      <c r="BIW49" s="12"/>
      <c r="BIX49" s="12"/>
      <c r="BIY49" s="12"/>
      <c r="BIZ49" s="12"/>
      <c r="BJA49" s="12"/>
      <c r="BJB49" s="12"/>
      <c r="BJC49" s="12"/>
      <c r="BJD49" s="12"/>
      <c r="BJE49" s="12"/>
      <c r="BJF49" s="12"/>
      <c r="BJG49" s="12"/>
      <c r="BJH49" s="12"/>
      <c r="BJI49" s="12"/>
      <c r="BJJ49" s="12"/>
      <c r="BJK49" s="12"/>
      <c r="BJL49" s="12"/>
      <c r="BJM49" s="12"/>
      <c r="BJN49" s="12"/>
      <c r="BJO49" s="12"/>
      <c r="BJP49" s="12"/>
      <c r="BJQ49" s="12"/>
      <c r="BJR49" s="12"/>
      <c r="BJS49" s="12"/>
      <c r="BJT49" s="12"/>
      <c r="BJU49" s="12"/>
      <c r="BJV49" s="12"/>
      <c r="BJW49" s="12"/>
      <c r="BJX49" s="12"/>
      <c r="BJY49" s="12"/>
      <c r="BJZ49" s="12"/>
      <c r="BKA49" s="12"/>
      <c r="BKB49" s="12"/>
      <c r="BKC49" s="12"/>
      <c r="BKD49" s="12"/>
      <c r="BKE49" s="12"/>
      <c r="BKF49" s="12"/>
      <c r="BKG49" s="12"/>
      <c r="BKH49" s="12"/>
      <c r="BKI49" s="12"/>
      <c r="BKJ49" s="12"/>
      <c r="BKK49" s="12"/>
      <c r="BKL49" s="12"/>
      <c r="BKM49" s="12"/>
      <c r="BKN49" s="12"/>
      <c r="BKO49" s="12"/>
      <c r="BKP49" s="12"/>
      <c r="BKQ49" s="12"/>
      <c r="BKR49" s="12"/>
      <c r="BKS49" s="12"/>
      <c r="BKT49" s="12"/>
      <c r="BKU49" s="12"/>
      <c r="BKV49" s="12"/>
      <c r="BKW49" s="12"/>
      <c r="BKX49" s="12"/>
      <c r="BKY49" s="12"/>
      <c r="BKZ49" s="12"/>
      <c r="BLA49" s="12"/>
      <c r="BLB49" s="12"/>
      <c r="BLC49" s="12"/>
      <c r="BLD49" s="12"/>
      <c r="BLE49" s="12"/>
      <c r="BLF49" s="12"/>
      <c r="BLG49" s="12"/>
      <c r="BLH49" s="12"/>
      <c r="BLI49" s="12"/>
      <c r="BLJ49" s="12"/>
      <c r="BLK49" s="12"/>
      <c r="BLL49" s="12"/>
      <c r="BLM49" s="12"/>
      <c r="BLN49" s="12"/>
      <c r="BLO49" s="12"/>
      <c r="BLP49" s="12"/>
      <c r="BLQ49" s="12"/>
      <c r="BLR49" s="12"/>
      <c r="BLS49" s="12"/>
      <c r="BLT49" s="12"/>
      <c r="BLU49" s="12"/>
      <c r="BLV49" s="12"/>
      <c r="BLW49" s="12"/>
      <c r="BLX49" s="12"/>
      <c r="BLY49" s="12"/>
      <c r="BLZ49" s="12"/>
      <c r="BMA49" s="12"/>
      <c r="BMB49" s="12"/>
      <c r="BMC49" s="12"/>
      <c r="BMD49" s="12"/>
      <c r="BME49" s="12"/>
      <c r="BMF49" s="12"/>
      <c r="BMG49" s="12"/>
      <c r="BMH49" s="12"/>
      <c r="BMI49" s="12"/>
      <c r="BMJ49" s="12"/>
      <c r="BMK49" s="12"/>
      <c r="BML49" s="12"/>
      <c r="BMM49" s="12"/>
      <c r="BMN49" s="12"/>
      <c r="BMO49" s="12"/>
      <c r="BMP49" s="12"/>
      <c r="BMQ49" s="12"/>
      <c r="BMR49" s="12"/>
      <c r="BMS49" s="12"/>
      <c r="BMT49" s="12"/>
      <c r="BMU49" s="12"/>
      <c r="BMV49" s="12"/>
      <c r="BMW49" s="12"/>
      <c r="BMX49" s="12"/>
      <c r="BMY49" s="12"/>
      <c r="BMZ49" s="12"/>
      <c r="BNA49" s="12"/>
      <c r="BNB49" s="12"/>
      <c r="BNC49" s="12"/>
      <c r="BND49" s="12"/>
      <c r="BNE49" s="12"/>
      <c r="BNF49" s="12"/>
      <c r="BNG49" s="12"/>
      <c r="BNH49" s="12"/>
      <c r="BNI49" s="12"/>
      <c r="BNJ49" s="12"/>
      <c r="BNK49" s="12"/>
      <c r="BNL49" s="12"/>
      <c r="BNM49" s="12"/>
      <c r="BNN49" s="12"/>
      <c r="BNO49" s="12"/>
      <c r="BNP49" s="12"/>
      <c r="BNQ49" s="12"/>
      <c r="BNR49" s="12"/>
      <c r="BNS49" s="12"/>
      <c r="BNT49" s="12"/>
      <c r="BNU49" s="12"/>
      <c r="BNV49" s="12"/>
      <c r="BNW49" s="12"/>
      <c r="BNX49" s="12"/>
      <c r="BNY49" s="12"/>
      <c r="BNZ49" s="12"/>
      <c r="BOA49" s="12"/>
      <c r="BOB49" s="12"/>
      <c r="BOC49" s="12"/>
      <c r="BOD49" s="12"/>
      <c r="BOE49" s="12"/>
      <c r="BOF49" s="12"/>
      <c r="BOG49" s="12"/>
      <c r="BOH49" s="12"/>
      <c r="BOI49" s="12"/>
      <c r="BOJ49" s="12"/>
      <c r="BOK49" s="12"/>
      <c r="BOL49" s="12"/>
      <c r="BOM49" s="12"/>
      <c r="BON49" s="12"/>
      <c r="BOO49" s="12"/>
      <c r="BOP49" s="12"/>
      <c r="BOQ49" s="12"/>
      <c r="BOR49" s="12"/>
      <c r="BOS49" s="12"/>
      <c r="BOT49" s="12"/>
      <c r="BOU49" s="12"/>
      <c r="BOV49" s="12"/>
      <c r="BOW49" s="12"/>
      <c r="BOX49" s="12"/>
      <c r="BOY49" s="12"/>
      <c r="BOZ49" s="12"/>
      <c r="BPA49" s="12"/>
      <c r="BPB49" s="12"/>
      <c r="BPC49" s="12"/>
      <c r="BPD49" s="12"/>
      <c r="BPE49" s="12"/>
      <c r="BPF49" s="12"/>
      <c r="BPG49" s="12"/>
      <c r="BPH49" s="12"/>
      <c r="BPI49" s="12"/>
      <c r="BPJ49" s="12"/>
      <c r="BPK49" s="12"/>
      <c r="BPL49" s="12"/>
      <c r="BPM49" s="12"/>
      <c r="BPN49" s="12"/>
      <c r="BPO49" s="12"/>
      <c r="BPP49" s="12"/>
      <c r="BPQ49" s="12"/>
      <c r="BPR49" s="12"/>
      <c r="BPS49" s="12"/>
      <c r="BPT49" s="12"/>
      <c r="BPU49" s="12"/>
      <c r="BPV49" s="12"/>
      <c r="BPW49" s="12"/>
      <c r="BPX49" s="12"/>
      <c r="BPY49" s="12"/>
      <c r="BPZ49" s="12"/>
      <c r="BQA49" s="12"/>
      <c r="BQB49" s="12"/>
      <c r="BQC49" s="12"/>
      <c r="BQD49" s="12"/>
      <c r="BQE49" s="12"/>
      <c r="BQF49" s="12"/>
      <c r="BQG49" s="12"/>
      <c r="BQH49" s="12"/>
      <c r="BQI49" s="12"/>
      <c r="BQJ49" s="12"/>
      <c r="BQK49" s="12"/>
      <c r="BQL49" s="12"/>
      <c r="BQM49" s="12"/>
      <c r="BQN49" s="12"/>
      <c r="BQO49" s="12"/>
      <c r="BQP49" s="12"/>
      <c r="BQQ49" s="12"/>
      <c r="BQR49" s="12"/>
      <c r="BQS49" s="12"/>
      <c r="BQT49" s="12"/>
      <c r="BQU49" s="12"/>
      <c r="BQV49" s="12"/>
      <c r="BQW49" s="12"/>
      <c r="BQX49" s="12"/>
      <c r="BQY49" s="12"/>
      <c r="BQZ49" s="12"/>
      <c r="BRA49" s="12"/>
      <c r="BRB49" s="12"/>
      <c r="BRC49" s="12"/>
      <c r="BRD49" s="12"/>
      <c r="BRE49" s="12"/>
      <c r="BRF49" s="12"/>
      <c r="BRG49" s="12"/>
      <c r="BRH49" s="12"/>
      <c r="BRI49" s="12"/>
      <c r="BRJ49" s="12"/>
      <c r="BRK49" s="12"/>
      <c r="BRL49" s="12"/>
      <c r="BRM49" s="12"/>
      <c r="BRN49" s="12"/>
      <c r="BRO49" s="12"/>
      <c r="BRP49" s="12"/>
      <c r="BRQ49" s="12"/>
      <c r="BRR49" s="12"/>
      <c r="BRS49" s="12"/>
      <c r="BRT49" s="12"/>
      <c r="BRU49" s="12"/>
      <c r="BRV49" s="12"/>
      <c r="BRW49" s="12"/>
      <c r="BRX49" s="12"/>
      <c r="BRY49" s="12"/>
      <c r="BRZ49" s="12"/>
      <c r="BSA49" s="12"/>
      <c r="BSB49" s="12"/>
      <c r="BSC49" s="12"/>
      <c r="BSD49" s="12"/>
      <c r="BSE49" s="12"/>
      <c r="BSF49" s="12"/>
      <c r="BSG49" s="12"/>
      <c r="BSH49" s="12"/>
      <c r="BSI49" s="12"/>
      <c r="BSJ49" s="12"/>
      <c r="BSK49" s="12"/>
      <c r="BSL49" s="12"/>
      <c r="BSM49" s="12"/>
      <c r="BSN49" s="12"/>
      <c r="BSO49" s="12"/>
      <c r="BSP49" s="12"/>
      <c r="BSQ49" s="12"/>
      <c r="BSR49" s="12"/>
      <c r="BSS49" s="12"/>
      <c r="BST49" s="12"/>
      <c r="BSU49" s="12"/>
      <c r="BSV49" s="12"/>
      <c r="BSW49" s="12"/>
      <c r="BSX49" s="12"/>
      <c r="BSY49" s="12"/>
      <c r="BSZ49" s="12"/>
      <c r="BTA49" s="12"/>
      <c r="BTB49" s="12"/>
      <c r="BTC49" s="12"/>
      <c r="BTD49" s="12"/>
      <c r="BTE49" s="12"/>
      <c r="BTF49" s="12"/>
      <c r="BTG49" s="12"/>
      <c r="BTH49" s="12"/>
      <c r="BTI49" s="12"/>
      <c r="BTJ49" s="12"/>
      <c r="BTK49" s="12"/>
      <c r="BTL49" s="12"/>
      <c r="BTM49" s="12"/>
      <c r="BTN49" s="12"/>
      <c r="BTO49" s="12"/>
      <c r="BTP49" s="12"/>
      <c r="BTQ49" s="12"/>
      <c r="BTR49" s="12"/>
      <c r="BTS49" s="12"/>
      <c r="BTT49" s="12"/>
      <c r="BTU49" s="12"/>
      <c r="BTV49" s="12"/>
      <c r="BTW49" s="12"/>
      <c r="BTX49" s="12"/>
      <c r="BTY49" s="12"/>
      <c r="BTZ49" s="12"/>
      <c r="BUA49" s="12"/>
      <c r="BUB49" s="12"/>
      <c r="BUC49" s="12"/>
      <c r="BUD49" s="12"/>
      <c r="BUE49" s="12"/>
      <c r="BUF49" s="12"/>
      <c r="BUG49" s="12"/>
      <c r="BUH49" s="12"/>
      <c r="BUI49" s="12"/>
      <c r="BUJ49" s="12"/>
      <c r="BUK49" s="12"/>
      <c r="BUL49" s="12"/>
      <c r="BUM49" s="12"/>
      <c r="BUN49" s="12"/>
      <c r="BUO49" s="12"/>
      <c r="BUP49" s="12"/>
      <c r="BUQ49" s="12"/>
      <c r="BUR49" s="12"/>
      <c r="BUS49" s="12"/>
      <c r="BUT49" s="12"/>
      <c r="BUU49" s="12"/>
      <c r="BUV49" s="12"/>
      <c r="BUW49" s="12"/>
      <c r="BUX49" s="12"/>
      <c r="BUY49" s="12"/>
      <c r="BUZ49" s="12"/>
      <c r="BVA49" s="12"/>
      <c r="BVB49" s="12"/>
      <c r="BVC49" s="12"/>
      <c r="BVD49" s="12"/>
      <c r="BVE49" s="12"/>
      <c r="BVF49" s="12"/>
      <c r="BVG49" s="12"/>
      <c r="BVH49" s="12"/>
      <c r="BVI49" s="12"/>
      <c r="BVJ49" s="12"/>
      <c r="BVK49" s="12"/>
      <c r="BVL49" s="12"/>
      <c r="BVM49" s="12"/>
      <c r="BVN49" s="12"/>
      <c r="BVO49" s="12"/>
      <c r="BVP49" s="12"/>
      <c r="BVQ49" s="12"/>
      <c r="BVR49" s="12"/>
      <c r="BVS49" s="12"/>
      <c r="BVT49" s="12"/>
      <c r="BVU49" s="12"/>
      <c r="BVV49" s="12"/>
      <c r="BVW49" s="12"/>
      <c r="BVX49" s="12"/>
      <c r="BVY49" s="12"/>
      <c r="BVZ49" s="12"/>
      <c r="BWA49" s="12"/>
      <c r="BWB49" s="12"/>
      <c r="BWC49" s="12"/>
      <c r="BWD49" s="12"/>
      <c r="BWE49" s="12"/>
      <c r="BWF49" s="12"/>
      <c r="BWG49" s="12"/>
      <c r="BWH49" s="12"/>
      <c r="BWI49" s="12"/>
      <c r="BWJ49" s="12"/>
      <c r="BWK49" s="12"/>
      <c r="BWL49" s="12"/>
      <c r="BWM49" s="12"/>
      <c r="BWN49" s="12"/>
      <c r="BWO49" s="12"/>
      <c r="BWP49" s="12"/>
      <c r="BWQ49" s="12"/>
      <c r="BWR49" s="12"/>
      <c r="BWS49" s="12"/>
      <c r="BWT49" s="12"/>
      <c r="BWU49" s="12"/>
      <c r="BWV49" s="12"/>
      <c r="BWW49" s="12"/>
      <c r="BWX49" s="12"/>
      <c r="BWY49" s="12"/>
      <c r="BWZ49" s="12"/>
      <c r="BXA49" s="12"/>
      <c r="BXB49" s="12"/>
      <c r="BXC49" s="12"/>
      <c r="BXD49" s="12"/>
      <c r="BXE49" s="12"/>
      <c r="BXF49" s="12"/>
      <c r="BXG49" s="12"/>
      <c r="BXH49" s="12"/>
      <c r="BXI49" s="12"/>
      <c r="BXJ49" s="12"/>
      <c r="BXK49" s="12"/>
      <c r="BXL49" s="12"/>
      <c r="BXM49" s="12"/>
      <c r="BXN49" s="12"/>
      <c r="BXO49" s="12"/>
      <c r="BXP49" s="12"/>
      <c r="BXQ49" s="12"/>
      <c r="BXR49" s="12"/>
      <c r="BXS49" s="12"/>
      <c r="BXT49" s="12"/>
      <c r="BXU49" s="12"/>
      <c r="BXV49" s="12"/>
      <c r="BXW49" s="12"/>
      <c r="BXX49" s="12"/>
      <c r="BXY49" s="12"/>
      <c r="BXZ49" s="12"/>
      <c r="BYA49" s="12"/>
      <c r="BYB49" s="12"/>
      <c r="BYC49" s="12"/>
      <c r="BYD49" s="12"/>
      <c r="BYE49" s="12"/>
      <c r="BYF49" s="12"/>
      <c r="BYG49" s="12"/>
      <c r="BYH49" s="12"/>
      <c r="BYI49" s="12"/>
      <c r="BYJ49" s="12"/>
      <c r="BYK49" s="12"/>
      <c r="BYL49" s="12"/>
      <c r="BYM49" s="12"/>
      <c r="BYN49" s="12"/>
      <c r="BYO49" s="12"/>
      <c r="BYP49" s="12"/>
      <c r="BYQ49" s="12"/>
      <c r="BYR49" s="12"/>
      <c r="BYS49" s="12"/>
      <c r="BYT49" s="12"/>
      <c r="BYU49" s="12"/>
      <c r="BYV49" s="12"/>
      <c r="BYW49" s="12"/>
      <c r="BYX49" s="12"/>
      <c r="BYY49" s="12"/>
      <c r="BYZ49" s="12"/>
      <c r="BZA49" s="12"/>
      <c r="BZB49" s="12"/>
      <c r="BZC49" s="12"/>
      <c r="BZD49" s="12"/>
      <c r="BZE49" s="12"/>
      <c r="BZF49" s="12"/>
      <c r="BZG49" s="12"/>
      <c r="BZH49" s="12"/>
      <c r="BZI49" s="12"/>
      <c r="BZJ49" s="12"/>
      <c r="BZK49" s="12"/>
      <c r="BZL49" s="12"/>
      <c r="BZM49" s="12"/>
      <c r="BZN49" s="12"/>
      <c r="BZO49" s="12"/>
      <c r="BZP49" s="12"/>
      <c r="BZQ49" s="12"/>
      <c r="BZR49" s="12"/>
      <c r="BZS49" s="12"/>
      <c r="BZT49" s="12"/>
      <c r="BZU49" s="12"/>
      <c r="BZV49" s="12"/>
      <c r="BZW49" s="12"/>
      <c r="BZX49" s="12"/>
      <c r="BZY49" s="12"/>
      <c r="BZZ49" s="12"/>
      <c r="CAA49" s="12"/>
      <c r="CAB49" s="12"/>
      <c r="CAC49" s="12"/>
      <c r="CAD49" s="12"/>
      <c r="CAE49" s="12"/>
      <c r="CAF49" s="12"/>
      <c r="CAG49" s="12"/>
      <c r="CAH49" s="12"/>
      <c r="CAI49" s="12"/>
      <c r="CAJ49" s="12"/>
      <c r="CAK49" s="12"/>
      <c r="CAL49" s="12"/>
      <c r="CAM49" s="12"/>
      <c r="CAN49" s="12"/>
      <c r="CAO49" s="12"/>
      <c r="CAP49" s="12"/>
      <c r="CAQ49" s="12"/>
      <c r="CAR49" s="12"/>
      <c r="CAS49" s="12"/>
      <c r="CAT49" s="12"/>
      <c r="CAU49" s="12"/>
      <c r="CAV49" s="12"/>
      <c r="CAW49" s="12"/>
      <c r="CAX49" s="12"/>
      <c r="CAY49" s="12"/>
      <c r="CAZ49" s="12"/>
      <c r="CBA49" s="12"/>
      <c r="CBB49" s="12"/>
      <c r="CBC49" s="12"/>
      <c r="CBD49" s="12"/>
      <c r="CBE49" s="12"/>
      <c r="CBF49" s="12"/>
      <c r="CBG49" s="12"/>
      <c r="CBH49" s="12"/>
      <c r="CBI49" s="12"/>
      <c r="CBJ49" s="12"/>
      <c r="CBK49" s="12"/>
      <c r="CBL49" s="12"/>
      <c r="CBM49" s="12"/>
      <c r="CBN49" s="12"/>
      <c r="CBO49" s="12"/>
      <c r="CBP49" s="12"/>
      <c r="CBQ49" s="12"/>
      <c r="CBR49" s="12"/>
      <c r="CBS49" s="12"/>
      <c r="CBT49" s="12"/>
      <c r="CBU49" s="12"/>
      <c r="CBV49" s="12"/>
      <c r="CBW49" s="12"/>
      <c r="CBX49" s="12"/>
      <c r="CBY49" s="12"/>
      <c r="CBZ49" s="12"/>
      <c r="CCA49" s="12"/>
      <c r="CCB49" s="12"/>
      <c r="CCC49" s="12"/>
      <c r="CCD49" s="12"/>
      <c r="CCE49" s="12"/>
      <c r="CCF49" s="12"/>
      <c r="CCG49" s="12"/>
      <c r="CCH49" s="12"/>
      <c r="CCI49" s="12"/>
      <c r="CCJ49" s="12"/>
      <c r="CCK49" s="12"/>
      <c r="CCL49" s="12"/>
      <c r="CCM49" s="12"/>
      <c r="CCN49" s="12"/>
      <c r="CCO49" s="12"/>
      <c r="CCP49" s="12"/>
      <c r="CCQ49" s="12"/>
      <c r="CCR49" s="12"/>
      <c r="CCS49" s="12"/>
      <c r="CCT49" s="12"/>
      <c r="CCU49" s="12"/>
      <c r="CCV49" s="12"/>
      <c r="CCW49" s="12"/>
      <c r="CCX49" s="12"/>
      <c r="CCY49" s="12"/>
      <c r="CCZ49" s="12"/>
      <c r="CDA49" s="12"/>
      <c r="CDB49" s="12"/>
      <c r="CDC49" s="12"/>
      <c r="CDD49" s="12"/>
      <c r="CDE49" s="12"/>
      <c r="CDF49" s="12"/>
      <c r="CDG49" s="12"/>
      <c r="CDH49" s="12"/>
      <c r="CDI49" s="12"/>
      <c r="CDJ49" s="12"/>
      <c r="CDK49" s="12"/>
      <c r="CDL49" s="12"/>
      <c r="CDM49" s="12"/>
      <c r="CDN49" s="12"/>
      <c r="CDO49" s="12"/>
      <c r="CDP49" s="12"/>
      <c r="CDQ49" s="12"/>
      <c r="CDR49" s="12"/>
      <c r="CDS49" s="12"/>
      <c r="CDT49" s="12"/>
      <c r="CDU49" s="12"/>
      <c r="CDV49" s="12"/>
      <c r="CDW49" s="12"/>
      <c r="CDX49" s="12"/>
      <c r="CDY49" s="12"/>
      <c r="CDZ49" s="12"/>
      <c r="CEA49" s="12"/>
      <c r="CEB49" s="12"/>
      <c r="CEC49" s="12"/>
      <c r="CED49" s="12"/>
      <c r="CEE49" s="12"/>
      <c r="CEF49" s="12"/>
      <c r="CEG49" s="12"/>
      <c r="CEH49" s="12"/>
      <c r="CEI49" s="12"/>
      <c r="CEJ49" s="12"/>
      <c r="CEK49" s="12"/>
      <c r="CEL49" s="12"/>
      <c r="CEM49" s="12"/>
      <c r="CEN49" s="12"/>
      <c r="CEO49" s="12"/>
      <c r="CEP49" s="12"/>
      <c r="CEQ49" s="12"/>
      <c r="CER49" s="12"/>
      <c r="CES49" s="12"/>
      <c r="CET49" s="12"/>
      <c r="CEU49" s="12"/>
      <c r="CEV49" s="12"/>
      <c r="CEW49" s="12"/>
      <c r="CEX49" s="12"/>
      <c r="CEY49" s="12"/>
      <c r="CEZ49" s="12"/>
      <c r="CFA49" s="12"/>
      <c r="CFB49" s="12"/>
      <c r="CFC49" s="12"/>
      <c r="CFD49" s="12"/>
      <c r="CFE49" s="12"/>
      <c r="CFF49" s="12"/>
      <c r="CFG49" s="12"/>
      <c r="CFH49" s="12"/>
      <c r="CFI49" s="12"/>
      <c r="CFJ49" s="12"/>
      <c r="CFK49" s="12"/>
      <c r="CFL49" s="12"/>
      <c r="CFM49" s="12"/>
      <c r="CFN49" s="12"/>
      <c r="CFO49" s="12"/>
      <c r="CFP49" s="12"/>
      <c r="CFQ49" s="12"/>
      <c r="CFR49" s="12"/>
      <c r="CFS49" s="12"/>
      <c r="CFT49" s="12"/>
      <c r="CFU49" s="12"/>
      <c r="CFV49" s="12"/>
      <c r="CFW49" s="12"/>
      <c r="CFX49" s="12"/>
      <c r="CFY49" s="12"/>
      <c r="CFZ49" s="12"/>
      <c r="CGA49" s="12"/>
      <c r="CGB49" s="12"/>
      <c r="CGC49" s="12"/>
      <c r="CGD49" s="12"/>
      <c r="CGE49" s="12"/>
      <c r="CGF49" s="12"/>
      <c r="CGG49" s="12"/>
      <c r="CGH49" s="12"/>
      <c r="CGI49" s="12"/>
      <c r="CGJ49" s="12"/>
      <c r="CGK49" s="12"/>
      <c r="CGL49" s="12"/>
      <c r="CGM49" s="12"/>
      <c r="CGN49" s="12"/>
      <c r="CGO49" s="12"/>
      <c r="CGP49" s="12"/>
      <c r="CGQ49" s="12"/>
      <c r="CGR49" s="12"/>
      <c r="CGS49" s="12"/>
      <c r="CGT49" s="12"/>
      <c r="CGU49" s="12"/>
      <c r="CGV49" s="12"/>
      <c r="CGW49" s="12"/>
      <c r="CGX49" s="12"/>
      <c r="CGY49" s="12"/>
      <c r="CGZ49" s="12"/>
      <c r="CHA49" s="12"/>
      <c r="CHB49" s="12"/>
      <c r="CHC49" s="12"/>
      <c r="CHD49" s="12"/>
      <c r="CHE49" s="12"/>
      <c r="CHF49" s="12"/>
      <c r="CHG49" s="12"/>
      <c r="CHH49" s="12"/>
      <c r="CHI49" s="12"/>
      <c r="CHJ49" s="12"/>
      <c r="CHK49" s="12"/>
      <c r="CHL49" s="12"/>
      <c r="CHM49" s="12"/>
      <c r="CHN49" s="12"/>
      <c r="CHO49" s="12"/>
      <c r="CHP49" s="12"/>
      <c r="CHQ49" s="12"/>
      <c r="CHR49" s="12"/>
      <c r="CHS49" s="12"/>
      <c r="CHT49" s="12"/>
      <c r="CHU49" s="12"/>
      <c r="CHV49" s="12"/>
      <c r="CHW49" s="12"/>
      <c r="CHX49" s="12"/>
      <c r="CHY49" s="12"/>
      <c r="CHZ49" s="12"/>
      <c r="CIA49" s="12"/>
      <c r="CIB49" s="12"/>
      <c r="CIC49" s="12"/>
      <c r="CID49" s="12"/>
      <c r="CIE49" s="12"/>
      <c r="CIF49" s="12"/>
      <c r="CIG49" s="12"/>
      <c r="CIH49" s="12"/>
      <c r="CII49" s="12"/>
      <c r="CIJ49" s="12"/>
      <c r="CIK49" s="12"/>
      <c r="CIL49" s="12"/>
      <c r="CIM49" s="12"/>
      <c r="CIN49" s="12"/>
      <c r="CIO49" s="12"/>
      <c r="CIP49" s="12"/>
      <c r="CIQ49" s="12"/>
      <c r="CIR49" s="12"/>
      <c r="CIS49" s="12"/>
      <c r="CIT49" s="12"/>
      <c r="CIU49" s="12"/>
      <c r="CIV49" s="12"/>
      <c r="CIW49" s="12"/>
      <c r="CIX49" s="12"/>
      <c r="CIY49" s="12"/>
      <c r="CIZ49" s="12"/>
      <c r="CJA49" s="12"/>
      <c r="CJB49" s="12"/>
      <c r="CJC49" s="12"/>
      <c r="CJD49" s="12"/>
      <c r="CJE49" s="12"/>
      <c r="CJF49" s="12"/>
      <c r="CJG49" s="12"/>
      <c r="CJH49" s="12"/>
      <c r="CJI49" s="12"/>
      <c r="CJJ49" s="12"/>
      <c r="CJK49" s="12"/>
      <c r="CJL49" s="12"/>
      <c r="CJM49" s="12"/>
      <c r="CJN49" s="12"/>
      <c r="CJO49" s="12"/>
      <c r="CJP49" s="12"/>
      <c r="CJQ49" s="12"/>
      <c r="CJR49" s="12"/>
      <c r="CJS49" s="12"/>
      <c r="CJT49" s="12"/>
      <c r="CJU49" s="12"/>
      <c r="CJV49" s="12"/>
      <c r="CJW49" s="12"/>
      <c r="CJX49" s="12"/>
      <c r="CJY49" s="12"/>
      <c r="CJZ49" s="12"/>
      <c r="CKA49" s="12"/>
      <c r="CKB49" s="12"/>
      <c r="CKC49" s="12"/>
      <c r="CKD49" s="12"/>
      <c r="CKE49" s="12"/>
      <c r="CKF49" s="12"/>
      <c r="CKG49" s="12"/>
      <c r="CKH49" s="12"/>
      <c r="CKI49" s="12"/>
      <c r="CKJ49" s="12"/>
      <c r="CKK49" s="12"/>
      <c r="CKL49" s="12"/>
      <c r="CKM49" s="12"/>
      <c r="CKN49" s="12"/>
      <c r="CKO49" s="12"/>
      <c r="CKP49" s="12"/>
      <c r="CKQ49" s="12"/>
      <c r="CKR49" s="12"/>
      <c r="CKS49" s="12"/>
      <c r="CKT49" s="12"/>
      <c r="CKU49" s="12"/>
      <c r="CKV49" s="12"/>
      <c r="CKW49" s="12"/>
      <c r="CKX49" s="12"/>
      <c r="CKY49" s="12"/>
      <c r="CKZ49" s="12"/>
      <c r="CLA49" s="12"/>
      <c r="CLB49" s="12"/>
      <c r="CLC49" s="12"/>
      <c r="CLD49" s="12"/>
      <c r="CLE49" s="12"/>
      <c r="CLF49" s="12"/>
      <c r="CLG49" s="12"/>
      <c r="CLH49" s="12"/>
      <c r="CLI49" s="12"/>
      <c r="CLJ49" s="12"/>
      <c r="CLK49" s="12"/>
      <c r="CLL49" s="12"/>
      <c r="CLM49" s="12"/>
      <c r="CLN49" s="12"/>
      <c r="CLO49" s="12"/>
      <c r="CLP49" s="12"/>
      <c r="CLQ49" s="12"/>
      <c r="CLR49" s="12"/>
      <c r="CLS49" s="12"/>
      <c r="CLT49" s="12"/>
      <c r="CLU49" s="12"/>
      <c r="CLV49" s="12"/>
      <c r="CLW49" s="12"/>
      <c r="CLX49" s="12"/>
      <c r="CLY49" s="12"/>
      <c r="CLZ49" s="12"/>
      <c r="CMA49" s="12"/>
      <c r="CMB49" s="12"/>
      <c r="CMC49" s="12"/>
      <c r="CMD49" s="12"/>
      <c r="CME49" s="12"/>
      <c r="CMF49" s="12"/>
      <c r="CMG49" s="12"/>
      <c r="CMH49" s="12"/>
      <c r="CMI49" s="12"/>
      <c r="CMJ49" s="12"/>
      <c r="CMK49" s="12"/>
      <c r="CML49" s="12"/>
      <c r="CMM49" s="12"/>
      <c r="CMN49" s="12"/>
      <c r="CMO49" s="12"/>
      <c r="CMP49" s="12"/>
      <c r="CMQ49" s="12"/>
      <c r="CMR49" s="12"/>
      <c r="CMS49" s="12"/>
      <c r="CMT49" s="12"/>
      <c r="CMU49" s="12"/>
      <c r="CMV49" s="12"/>
      <c r="CMW49" s="12"/>
      <c r="CMX49" s="12"/>
      <c r="CMY49" s="12"/>
      <c r="CMZ49" s="12"/>
      <c r="CNA49" s="12"/>
      <c r="CNB49" s="12"/>
      <c r="CNC49" s="12"/>
      <c r="CND49" s="12"/>
      <c r="CNE49" s="12"/>
      <c r="CNF49" s="12"/>
      <c r="CNG49" s="12"/>
      <c r="CNH49" s="12"/>
      <c r="CNI49" s="12"/>
      <c r="CNJ49" s="12"/>
      <c r="CNK49" s="12"/>
      <c r="CNL49" s="12"/>
      <c r="CNM49" s="12"/>
      <c r="CNN49" s="12"/>
      <c r="CNO49" s="12"/>
      <c r="CNP49" s="12"/>
      <c r="CNQ49" s="12"/>
      <c r="CNR49" s="12"/>
      <c r="CNS49" s="12"/>
      <c r="CNT49" s="12"/>
      <c r="CNU49" s="12"/>
      <c r="CNV49" s="12"/>
      <c r="CNW49" s="12"/>
      <c r="CNX49" s="12"/>
      <c r="CNY49" s="12"/>
      <c r="CNZ49" s="12"/>
      <c r="COA49" s="12"/>
      <c r="COB49" s="12"/>
      <c r="COC49" s="12"/>
      <c r="COD49" s="12"/>
      <c r="COE49" s="12"/>
      <c r="COF49" s="12"/>
      <c r="COG49" s="12"/>
      <c r="COH49" s="12"/>
      <c r="COI49" s="12"/>
      <c r="COJ49" s="12"/>
      <c r="COK49" s="12"/>
      <c r="COL49" s="12"/>
      <c r="COM49" s="12"/>
      <c r="CON49" s="12"/>
      <c r="COO49" s="12"/>
      <c r="COP49" s="12"/>
      <c r="COQ49" s="12"/>
      <c r="COR49" s="12"/>
      <c r="COS49" s="12"/>
      <c r="COT49" s="12"/>
      <c r="COU49" s="12"/>
      <c r="COV49" s="12"/>
      <c r="COW49" s="12"/>
      <c r="COX49" s="12"/>
      <c r="COY49" s="12"/>
      <c r="COZ49" s="12"/>
      <c r="CPA49" s="12"/>
      <c r="CPB49" s="12"/>
      <c r="CPC49" s="12"/>
      <c r="CPD49" s="12"/>
      <c r="CPE49" s="12"/>
      <c r="CPF49" s="12"/>
      <c r="CPG49" s="12"/>
      <c r="CPH49" s="12"/>
      <c r="CPI49" s="12"/>
      <c r="CPJ49" s="12"/>
      <c r="CPK49" s="12"/>
      <c r="CPL49" s="12"/>
      <c r="CPM49" s="12"/>
      <c r="CPN49" s="12"/>
      <c r="CPO49" s="12"/>
      <c r="CPP49" s="12"/>
      <c r="CPQ49" s="12"/>
      <c r="CPR49" s="12"/>
      <c r="CPS49" s="12"/>
      <c r="CPT49" s="12"/>
      <c r="CPU49" s="12"/>
      <c r="CPV49" s="12"/>
      <c r="CPW49" s="12"/>
      <c r="CPX49" s="12"/>
      <c r="CPY49" s="12"/>
      <c r="CPZ49" s="12"/>
      <c r="CQA49" s="12"/>
      <c r="CQB49" s="12"/>
      <c r="CQC49" s="12"/>
      <c r="CQD49" s="12"/>
      <c r="CQE49" s="12"/>
      <c r="CQF49" s="12"/>
      <c r="CQG49" s="12"/>
      <c r="CQH49" s="12"/>
      <c r="CQI49" s="12"/>
      <c r="CQJ49" s="12"/>
      <c r="CQK49" s="12"/>
      <c r="CQL49" s="12"/>
      <c r="CQM49" s="12"/>
      <c r="CQN49" s="12"/>
      <c r="CQO49" s="12"/>
      <c r="CQP49" s="12"/>
      <c r="CQQ49" s="12"/>
      <c r="CQR49" s="12"/>
      <c r="CQS49" s="12"/>
      <c r="CQT49" s="12"/>
      <c r="CQU49" s="12"/>
      <c r="CQV49" s="12"/>
      <c r="CQW49" s="12"/>
      <c r="CQX49" s="12"/>
      <c r="CQY49" s="12"/>
      <c r="CQZ49" s="12"/>
      <c r="CRA49" s="12"/>
      <c r="CRB49" s="12"/>
      <c r="CRC49" s="12"/>
      <c r="CRD49" s="12"/>
      <c r="CRE49" s="12"/>
      <c r="CRF49" s="12"/>
      <c r="CRG49" s="12"/>
      <c r="CRH49" s="12"/>
      <c r="CRI49" s="12"/>
      <c r="CRJ49" s="12"/>
      <c r="CRK49" s="12"/>
      <c r="CRL49" s="12"/>
      <c r="CRM49" s="12"/>
      <c r="CRN49" s="12"/>
      <c r="CRO49" s="12"/>
      <c r="CRP49" s="12"/>
      <c r="CRQ49" s="12"/>
      <c r="CRR49" s="12"/>
      <c r="CRS49" s="12"/>
      <c r="CRT49" s="12"/>
      <c r="CRU49" s="12"/>
      <c r="CRV49" s="12"/>
      <c r="CRW49" s="12"/>
      <c r="CRX49" s="12"/>
      <c r="CRY49" s="12"/>
      <c r="CRZ49" s="12"/>
      <c r="CSA49" s="12"/>
      <c r="CSB49" s="12"/>
      <c r="CSC49" s="12"/>
      <c r="CSD49" s="12"/>
      <c r="CSE49" s="12"/>
      <c r="CSF49" s="12"/>
      <c r="CSG49" s="12"/>
      <c r="CSH49" s="12"/>
      <c r="CSI49" s="12"/>
      <c r="CSJ49" s="12"/>
      <c r="CSK49" s="12"/>
      <c r="CSL49" s="12"/>
      <c r="CSM49" s="12"/>
      <c r="CSN49" s="12"/>
      <c r="CSO49" s="12"/>
      <c r="CSP49" s="12"/>
      <c r="CSQ49" s="12"/>
      <c r="CSR49" s="12"/>
      <c r="CSS49" s="12"/>
      <c r="CST49" s="12"/>
      <c r="CSU49" s="12"/>
      <c r="CSV49" s="12"/>
      <c r="CSW49" s="12"/>
      <c r="CSX49" s="12"/>
      <c r="CSY49" s="12"/>
      <c r="CSZ49" s="12"/>
      <c r="CTA49" s="12"/>
      <c r="CTB49" s="12"/>
      <c r="CTC49" s="12"/>
      <c r="CTD49" s="12"/>
      <c r="CTE49" s="12"/>
      <c r="CTF49" s="12"/>
      <c r="CTG49" s="12"/>
      <c r="CTH49" s="12"/>
      <c r="CTI49" s="12"/>
      <c r="CTJ49" s="12"/>
      <c r="CTK49" s="12"/>
      <c r="CTL49" s="12"/>
      <c r="CTM49" s="12"/>
      <c r="CTN49" s="12"/>
      <c r="CTO49" s="12"/>
      <c r="CTP49" s="12"/>
      <c r="CTQ49" s="12"/>
      <c r="CTR49" s="12"/>
      <c r="CTS49" s="12"/>
      <c r="CTT49" s="12"/>
      <c r="CTU49" s="12"/>
      <c r="CTV49" s="12"/>
      <c r="CTW49" s="12"/>
      <c r="CTX49" s="12"/>
      <c r="CTY49" s="12"/>
      <c r="CTZ49" s="12"/>
      <c r="CUA49" s="12"/>
      <c r="CUB49" s="12"/>
      <c r="CUC49" s="12"/>
      <c r="CUD49" s="12"/>
      <c r="CUE49" s="12"/>
      <c r="CUF49" s="12"/>
      <c r="CUG49" s="12"/>
      <c r="CUH49" s="12"/>
      <c r="CUI49" s="12"/>
      <c r="CUJ49" s="12"/>
      <c r="CUK49" s="12"/>
      <c r="CUL49" s="12"/>
      <c r="CUM49" s="12"/>
      <c r="CUN49" s="12"/>
      <c r="CUO49" s="12"/>
      <c r="CUP49" s="12"/>
      <c r="CUQ49" s="12"/>
      <c r="CUR49" s="12"/>
      <c r="CUS49" s="12"/>
      <c r="CUT49" s="12"/>
      <c r="CUU49" s="12"/>
      <c r="CUV49" s="12"/>
      <c r="CUW49" s="12"/>
      <c r="CUX49" s="12"/>
      <c r="CUY49" s="12"/>
      <c r="CUZ49" s="12"/>
      <c r="CVA49" s="12"/>
      <c r="CVB49" s="12"/>
      <c r="CVC49" s="12"/>
      <c r="CVD49" s="12"/>
      <c r="CVE49" s="12"/>
      <c r="CVF49" s="12"/>
      <c r="CVG49" s="12"/>
      <c r="CVH49" s="12"/>
      <c r="CVI49" s="12"/>
      <c r="CVJ49" s="12"/>
      <c r="CVK49" s="12"/>
      <c r="CVL49" s="12"/>
      <c r="CVM49" s="12"/>
      <c r="CVN49" s="12"/>
      <c r="CVO49" s="12"/>
      <c r="CVP49" s="12"/>
      <c r="CVQ49" s="12"/>
      <c r="CVR49" s="12"/>
      <c r="CVS49" s="12"/>
      <c r="CVT49" s="12"/>
      <c r="CVU49" s="12"/>
      <c r="CVV49" s="12"/>
      <c r="CVW49" s="12"/>
      <c r="CVX49" s="12"/>
      <c r="CVY49" s="12"/>
      <c r="CVZ49" s="12"/>
      <c r="CWA49" s="12"/>
      <c r="CWB49" s="12"/>
      <c r="CWC49" s="12"/>
      <c r="CWD49" s="12"/>
      <c r="CWE49" s="12"/>
      <c r="CWF49" s="12"/>
      <c r="CWG49" s="12"/>
      <c r="CWH49" s="12"/>
      <c r="CWI49" s="12"/>
      <c r="CWJ49" s="12"/>
      <c r="CWK49" s="12"/>
      <c r="CWL49" s="12"/>
      <c r="CWM49" s="12"/>
      <c r="CWN49" s="12"/>
      <c r="CWO49" s="12"/>
      <c r="CWP49" s="12"/>
      <c r="CWQ49" s="12"/>
      <c r="CWR49" s="12"/>
      <c r="CWS49" s="12"/>
      <c r="CWT49" s="12"/>
      <c r="CWU49" s="12"/>
      <c r="CWV49" s="12"/>
      <c r="CWW49" s="12"/>
      <c r="CWX49" s="12"/>
      <c r="CWY49" s="12"/>
      <c r="CWZ49" s="12"/>
      <c r="CXA49" s="12"/>
      <c r="CXB49" s="12"/>
      <c r="CXC49" s="12"/>
      <c r="CXD49" s="12"/>
      <c r="CXE49" s="12"/>
      <c r="CXF49" s="12"/>
      <c r="CXG49" s="12"/>
      <c r="CXH49" s="12"/>
      <c r="CXI49" s="12"/>
      <c r="CXJ49" s="12"/>
      <c r="CXK49" s="12"/>
      <c r="CXL49" s="12"/>
      <c r="CXM49" s="12"/>
      <c r="CXN49" s="12"/>
      <c r="CXO49" s="12"/>
      <c r="CXP49" s="12"/>
      <c r="CXQ49" s="12"/>
      <c r="CXR49" s="12"/>
      <c r="CXS49" s="12"/>
      <c r="CXT49" s="12"/>
      <c r="CXU49" s="12"/>
      <c r="CXV49" s="12"/>
      <c r="CXW49" s="12"/>
      <c r="CXX49" s="12"/>
      <c r="CXY49" s="12"/>
      <c r="CXZ49" s="12"/>
      <c r="CYA49" s="12"/>
      <c r="CYB49" s="12"/>
      <c r="CYC49" s="12"/>
      <c r="CYD49" s="12"/>
      <c r="CYE49" s="12"/>
      <c r="CYF49" s="12"/>
      <c r="CYG49" s="12"/>
      <c r="CYH49" s="12"/>
      <c r="CYI49" s="12"/>
      <c r="CYJ49" s="12"/>
      <c r="CYK49" s="12"/>
      <c r="CYL49" s="12"/>
      <c r="CYM49" s="12"/>
      <c r="CYN49" s="12"/>
      <c r="CYO49" s="12"/>
      <c r="CYP49" s="12"/>
      <c r="CYQ49" s="12"/>
      <c r="CYR49" s="12"/>
      <c r="CYS49" s="12"/>
      <c r="CYT49" s="12"/>
      <c r="CYU49" s="12"/>
      <c r="CYV49" s="12"/>
      <c r="CYW49" s="12"/>
      <c r="CYX49" s="12"/>
      <c r="CYY49" s="12"/>
      <c r="CYZ49" s="12"/>
      <c r="CZA49" s="12"/>
      <c r="CZB49" s="12"/>
      <c r="CZC49" s="12"/>
      <c r="CZD49" s="12"/>
      <c r="CZE49" s="12"/>
      <c r="CZF49" s="12"/>
      <c r="CZG49" s="12"/>
      <c r="CZH49" s="12"/>
      <c r="CZI49" s="12"/>
      <c r="CZJ49" s="12"/>
      <c r="CZK49" s="12"/>
      <c r="CZL49" s="12"/>
      <c r="CZM49" s="12"/>
      <c r="CZN49" s="12"/>
      <c r="CZO49" s="12"/>
      <c r="CZP49" s="12"/>
      <c r="CZQ49" s="12"/>
      <c r="CZR49" s="12"/>
      <c r="CZS49" s="12"/>
      <c r="CZT49" s="12"/>
      <c r="CZU49" s="12"/>
      <c r="CZV49" s="12"/>
      <c r="CZW49" s="12"/>
      <c r="CZX49" s="12"/>
      <c r="CZY49" s="12"/>
      <c r="CZZ49" s="12"/>
      <c r="DAA49" s="12"/>
      <c r="DAB49" s="12"/>
      <c r="DAC49" s="12"/>
      <c r="DAD49" s="12"/>
      <c r="DAE49" s="12"/>
      <c r="DAF49" s="12"/>
      <c r="DAG49" s="12"/>
      <c r="DAH49" s="12"/>
      <c r="DAI49" s="12"/>
      <c r="DAJ49" s="12"/>
      <c r="DAK49" s="12"/>
      <c r="DAL49" s="12"/>
      <c r="DAM49" s="12"/>
      <c r="DAN49" s="12"/>
      <c r="DAO49" s="12"/>
      <c r="DAP49" s="12"/>
      <c r="DAQ49" s="12"/>
      <c r="DAR49" s="12"/>
      <c r="DAS49" s="12"/>
      <c r="DAT49" s="12"/>
      <c r="DAU49" s="12"/>
      <c r="DAV49" s="12"/>
      <c r="DAW49" s="12"/>
      <c r="DAX49" s="12"/>
      <c r="DAY49" s="12"/>
      <c r="DAZ49" s="12"/>
      <c r="DBA49" s="12"/>
      <c r="DBB49" s="12"/>
      <c r="DBC49" s="12"/>
      <c r="DBD49" s="12"/>
      <c r="DBE49" s="12"/>
      <c r="DBF49" s="12"/>
      <c r="DBG49" s="12"/>
      <c r="DBH49" s="12"/>
      <c r="DBI49" s="12"/>
      <c r="DBJ49" s="12"/>
      <c r="DBK49" s="12"/>
      <c r="DBL49" s="12"/>
      <c r="DBM49" s="12"/>
    </row>
    <row r="50" spans="1:2769" s="11" customFormat="1" ht="227" customHeight="1">
      <c r="A50" s="80" t="s">
        <v>114</v>
      </c>
      <c r="B50" s="89" t="s">
        <v>406</v>
      </c>
      <c r="C50" s="80" t="s">
        <v>48</v>
      </c>
      <c r="D50" s="80" t="s">
        <v>1699</v>
      </c>
      <c r="E50" s="80" t="s">
        <v>356</v>
      </c>
      <c r="F50" s="80" t="s">
        <v>102</v>
      </c>
      <c r="G50" s="80" t="s">
        <v>1295</v>
      </c>
      <c r="H50" s="80" t="s">
        <v>1301</v>
      </c>
      <c r="I50" s="80" t="s">
        <v>199</v>
      </c>
      <c r="J50" s="80" t="s">
        <v>199</v>
      </c>
      <c r="K50" s="80" t="s">
        <v>77</v>
      </c>
      <c r="L50" s="80" t="s">
        <v>83</v>
      </c>
      <c r="M50" s="90">
        <v>42474</v>
      </c>
      <c r="N50" s="80" t="s">
        <v>95</v>
      </c>
      <c r="O50" s="80">
        <v>-25.616599999999998</v>
      </c>
      <c r="P50" s="80">
        <v>30.5227</v>
      </c>
      <c r="Q50" s="80" t="s">
        <v>1988</v>
      </c>
      <c r="R50" s="80" t="s">
        <v>199</v>
      </c>
      <c r="S50" s="80" t="s">
        <v>80</v>
      </c>
      <c r="T50" s="80" t="s">
        <v>136</v>
      </c>
      <c r="U50" s="80" t="s">
        <v>38</v>
      </c>
      <c r="V50" s="80" t="s">
        <v>127</v>
      </c>
      <c r="W50" s="80" t="s">
        <v>44</v>
      </c>
      <c r="X50" s="80" t="s">
        <v>82</v>
      </c>
      <c r="Y50" s="80" t="s">
        <v>199</v>
      </c>
      <c r="Z50" s="80" t="s">
        <v>199</v>
      </c>
      <c r="AA50" s="89" t="s">
        <v>157</v>
      </c>
      <c r="AB50" s="89" t="s">
        <v>307</v>
      </c>
      <c r="AC50" s="80" t="s">
        <v>1722</v>
      </c>
      <c r="AD50" s="80" t="s">
        <v>36</v>
      </c>
      <c r="AE50" s="80" t="s">
        <v>199</v>
      </c>
      <c r="AF50" s="80" t="s">
        <v>199</v>
      </c>
      <c r="AG50" s="80" t="s">
        <v>199</v>
      </c>
      <c r="AH50" s="80" t="s">
        <v>199</v>
      </c>
      <c r="AI50" s="80" t="s">
        <v>199</v>
      </c>
      <c r="AJ50" s="80" t="s">
        <v>199</v>
      </c>
      <c r="AK50" s="80" t="s">
        <v>199</v>
      </c>
      <c r="AL50" s="80" t="s">
        <v>77</v>
      </c>
      <c r="AM50" s="80"/>
      <c r="AN50" s="80" t="s">
        <v>22</v>
      </c>
      <c r="AO50" s="80" t="s">
        <v>83</v>
      </c>
      <c r="AP50" s="80" t="s">
        <v>137</v>
      </c>
      <c r="AQ50" s="80" t="s">
        <v>46</v>
      </c>
      <c r="AR50" s="80" t="s">
        <v>199</v>
      </c>
      <c r="AS50" s="80" t="s">
        <v>199</v>
      </c>
      <c r="AT50" s="90" t="s">
        <v>199</v>
      </c>
      <c r="AU50" s="80" t="s">
        <v>101</v>
      </c>
      <c r="AV50" s="80" t="s">
        <v>2117</v>
      </c>
      <c r="AW50" s="95" t="s">
        <v>1645</v>
      </c>
      <c r="AX50" s="80" t="s">
        <v>105</v>
      </c>
      <c r="AY50" s="80" t="s">
        <v>138</v>
      </c>
      <c r="AZ50" s="80" t="s">
        <v>553</v>
      </c>
      <c r="BA50" s="80"/>
      <c r="BB50" s="80" t="s">
        <v>94</v>
      </c>
      <c r="BC50" s="94">
        <v>42474</v>
      </c>
      <c r="BD50" s="12"/>
      <c r="BE50" s="12"/>
      <c r="BF50" s="12"/>
      <c r="BG50" s="12"/>
      <c r="BH50" s="12"/>
      <c r="BI50" s="12"/>
      <c r="BJ50" s="12"/>
      <c r="BK50" s="12"/>
      <c r="BL50" s="12"/>
      <c r="BM50" s="12"/>
      <c r="BN50" s="12"/>
      <c r="BO50" s="12"/>
      <c r="BP50" s="12"/>
      <c r="BQ50" s="12"/>
      <c r="BR50" s="12"/>
      <c r="BS50" s="12"/>
      <c r="BT50" s="12"/>
      <c r="BU50" s="12"/>
      <c r="BV50" s="12"/>
      <c r="BW50" s="12"/>
      <c r="BX50" s="12"/>
      <c r="BY50" s="12"/>
      <c r="BZ50" s="12"/>
      <c r="CA50" s="12"/>
      <c r="CB50" s="12"/>
      <c r="CC50" s="12"/>
      <c r="CD50" s="12"/>
      <c r="CE50" s="12"/>
      <c r="CF50" s="12"/>
      <c r="CG50" s="12"/>
      <c r="CH50" s="12"/>
      <c r="CI50" s="12"/>
      <c r="CJ50" s="12"/>
      <c r="CK50" s="12"/>
      <c r="CL50" s="12"/>
      <c r="CM50" s="12"/>
      <c r="CN50" s="12"/>
      <c r="CO50" s="12"/>
      <c r="CP50" s="12"/>
      <c r="CQ50" s="12"/>
      <c r="CR50" s="12"/>
      <c r="CS50" s="12"/>
      <c r="CT50" s="12"/>
      <c r="CU50" s="12"/>
      <c r="CV50" s="12"/>
      <c r="CW50" s="12"/>
      <c r="CX50" s="12"/>
      <c r="CY50" s="12"/>
      <c r="CZ50" s="12"/>
      <c r="DA50" s="12"/>
      <c r="DB50" s="12"/>
      <c r="DC50" s="12"/>
      <c r="DD50" s="12"/>
      <c r="DE50" s="12"/>
      <c r="DF50" s="12"/>
      <c r="DG50" s="12"/>
      <c r="DH50" s="12"/>
      <c r="DI50" s="12"/>
      <c r="DJ50" s="12"/>
      <c r="DK50" s="12"/>
      <c r="DL50" s="12"/>
      <c r="DM50" s="12"/>
      <c r="DN50" s="12"/>
      <c r="DO50" s="12"/>
      <c r="DP50" s="12"/>
      <c r="DQ50" s="12"/>
      <c r="DR50" s="12"/>
      <c r="DS50" s="12"/>
      <c r="DT50" s="12"/>
      <c r="DU50" s="12"/>
      <c r="DV50" s="12"/>
      <c r="DW50" s="12"/>
      <c r="DX50" s="12"/>
      <c r="DY50" s="12"/>
      <c r="DZ50" s="12"/>
      <c r="EA50" s="12"/>
      <c r="EB50" s="12"/>
      <c r="EC50" s="12"/>
      <c r="ED50" s="12"/>
      <c r="EE50" s="12"/>
      <c r="EF50" s="12"/>
      <c r="EG50" s="12"/>
      <c r="EH50" s="12"/>
      <c r="EI50" s="12"/>
      <c r="EJ50" s="12"/>
      <c r="EK50" s="12"/>
      <c r="EL50" s="12"/>
      <c r="EM50" s="12"/>
      <c r="EN50" s="12"/>
      <c r="EO50" s="12"/>
      <c r="EP50" s="12"/>
      <c r="EQ50" s="12"/>
      <c r="ER50" s="12"/>
      <c r="ES50" s="12"/>
      <c r="ET50" s="12"/>
      <c r="EU50" s="12"/>
      <c r="EV50" s="12"/>
      <c r="EW50" s="12"/>
      <c r="EX50" s="12"/>
      <c r="EY50" s="12"/>
      <c r="EZ50" s="12"/>
      <c r="FA50" s="12"/>
      <c r="FB50" s="12"/>
      <c r="FC50" s="12"/>
      <c r="FD50" s="12"/>
      <c r="FE50" s="12"/>
      <c r="FF50" s="12"/>
      <c r="FG50" s="12"/>
      <c r="FH50" s="12"/>
      <c r="FI50" s="12"/>
      <c r="FJ50" s="12"/>
      <c r="FK50" s="12"/>
      <c r="FL50" s="12"/>
      <c r="FM50" s="12"/>
      <c r="FN50" s="12"/>
      <c r="FO50" s="12"/>
      <c r="FP50" s="12"/>
      <c r="FQ50" s="12"/>
      <c r="FR50" s="12"/>
      <c r="FS50" s="12"/>
      <c r="FT50" s="12"/>
      <c r="FU50" s="12"/>
      <c r="FV50" s="12"/>
      <c r="FW50" s="12"/>
      <c r="FX50" s="12"/>
      <c r="FY50" s="12"/>
      <c r="FZ50" s="12"/>
      <c r="GA50" s="12"/>
      <c r="GB50" s="12"/>
      <c r="GC50" s="12"/>
      <c r="GD50" s="12"/>
      <c r="GE50" s="12"/>
      <c r="GF50" s="12"/>
      <c r="GG50" s="12"/>
      <c r="GH50" s="12"/>
      <c r="GI50" s="12"/>
      <c r="GJ50" s="12"/>
      <c r="GK50" s="12"/>
      <c r="GL50" s="12"/>
      <c r="GM50" s="12"/>
      <c r="GN50" s="12"/>
      <c r="GO50" s="12"/>
      <c r="GP50" s="12"/>
      <c r="GQ50" s="12"/>
      <c r="GR50" s="12"/>
      <c r="GS50" s="12"/>
      <c r="GT50" s="12"/>
      <c r="GU50" s="12"/>
      <c r="GV50" s="12"/>
      <c r="GW50" s="12"/>
      <c r="GX50" s="12"/>
      <c r="GY50" s="12"/>
      <c r="GZ50" s="12"/>
      <c r="HA50" s="12"/>
      <c r="HB50" s="12"/>
      <c r="HC50" s="12"/>
      <c r="HD50" s="12"/>
      <c r="HE50" s="12"/>
      <c r="HF50" s="12"/>
      <c r="HG50" s="12"/>
      <c r="HH50" s="12"/>
      <c r="HI50" s="12"/>
      <c r="HJ50" s="12"/>
      <c r="HK50" s="12"/>
      <c r="HL50" s="12"/>
      <c r="HM50" s="12"/>
      <c r="HN50" s="12"/>
      <c r="HO50" s="12"/>
      <c r="HP50" s="12"/>
      <c r="HQ50" s="12"/>
      <c r="HR50" s="12"/>
      <c r="HS50" s="12"/>
      <c r="HT50" s="12"/>
      <c r="HU50" s="12"/>
      <c r="HV50" s="12"/>
      <c r="HW50" s="12"/>
      <c r="HX50" s="12"/>
      <c r="HY50" s="12"/>
      <c r="HZ50" s="12"/>
      <c r="IA50" s="12"/>
      <c r="IB50" s="12"/>
      <c r="IC50" s="12"/>
      <c r="ID50" s="12"/>
      <c r="IE50" s="12"/>
      <c r="IF50" s="12"/>
      <c r="IG50" s="12"/>
      <c r="IH50" s="12"/>
      <c r="II50" s="12"/>
      <c r="IJ50" s="12"/>
      <c r="IK50" s="12"/>
      <c r="IL50" s="12"/>
      <c r="IM50" s="12"/>
      <c r="IN50" s="12"/>
      <c r="IO50" s="12"/>
      <c r="IP50" s="12"/>
      <c r="IQ50" s="12"/>
      <c r="IR50" s="12"/>
      <c r="IS50" s="12"/>
      <c r="IT50" s="12"/>
      <c r="IU50" s="12"/>
      <c r="IV50" s="12"/>
      <c r="IW50" s="12"/>
      <c r="IX50" s="12"/>
      <c r="IY50" s="12"/>
      <c r="IZ50" s="12"/>
      <c r="JA50" s="12"/>
      <c r="JB50" s="12"/>
      <c r="JC50" s="12"/>
      <c r="JD50" s="12"/>
      <c r="JE50" s="12"/>
      <c r="JF50" s="12"/>
      <c r="JG50" s="12"/>
      <c r="JH50" s="12"/>
      <c r="JI50" s="12"/>
      <c r="JJ50" s="12"/>
      <c r="JK50" s="12"/>
      <c r="JL50" s="12"/>
      <c r="JM50" s="12"/>
      <c r="JN50" s="12"/>
      <c r="JO50" s="12"/>
      <c r="JP50" s="12"/>
      <c r="JQ50" s="12"/>
      <c r="JR50" s="12"/>
      <c r="JS50" s="12"/>
      <c r="JT50" s="12"/>
      <c r="JU50" s="12"/>
      <c r="JV50" s="12"/>
      <c r="JW50" s="12"/>
      <c r="JX50" s="12"/>
      <c r="JY50" s="12"/>
      <c r="JZ50" s="12"/>
      <c r="KA50" s="12"/>
      <c r="KB50" s="12"/>
      <c r="KC50" s="12"/>
      <c r="KD50" s="12"/>
      <c r="KE50" s="12"/>
      <c r="KF50" s="12"/>
      <c r="KG50" s="12"/>
      <c r="KH50" s="12"/>
      <c r="KI50" s="12"/>
      <c r="KJ50" s="12"/>
      <c r="KK50" s="12"/>
      <c r="KL50" s="12"/>
      <c r="KM50" s="12"/>
      <c r="KN50" s="12"/>
      <c r="KO50" s="12"/>
      <c r="KP50" s="12"/>
      <c r="KQ50" s="12"/>
      <c r="KR50" s="12"/>
      <c r="KS50" s="12"/>
      <c r="KT50" s="12"/>
      <c r="KU50" s="12"/>
      <c r="KV50" s="12"/>
      <c r="KW50" s="12"/>
      <c r="KX50" s="12"/>
      <c r="KY50" s="12"/>
      <c r="KZ50" s="12"/>
      <c r="LA50" s="12"/>
      <c r="LB50" s="12"/>
      <c r="LC50" s="12"/>
      <c r="LD50" s="12"/>
      <c r="LE50" s="12"/>
      <c r="LF50" s="12"/>
      <c r="LG50" s="12"/>
      <c r="LH50" s="12"/>
      <c r="LI50" s="12"/>
      <c r="LJ50" s="12"/>
      <c r="LK50" s="12"/>
      <c r="LL50" s="12"/>
      <c r="LM50" s="12"/>
      <c r="LN50" s="12"/>
      <c r="LO50" s="12"/>
      <c r="LP50" s="12"/>
      <c r="LQ50" s="12"/>
      <c r="LR50" s="12"/>
      <c r="LS50" s="12"/>
      <c r="LT50" s="12"/>
      <c r="LU50" s="12"/>
      <c r="LV50" s="12"/>
      <c r="LW50" s="12"/>
      <c r="LX50" s="12"/>
      <c r="LY50" s="12"/>
      <c r="LZ50" s="12"/>
      <c r="MA50" s="12"/>
      <c r="MB50" s="12"/>
      <c r="MC50" s="12"/>
      <c r="MD50" s="12"/>
      <c r="ME50" s="12"/>
      <c r="MF50" s="12"/>
      <c r="MG50" s="12"/>
      <c r="MH50" s="12"/>
      <c r="MI50" s="12"/>
      <c r="MJ50" s="12"/>
      <c r="MK50" s="12"/>
      <c r="ML50" s="12"/>
      <c r="MM50" s="12"/>
      <c r="MN50" s="12"/>
      <c r="MO50" s="12"/>
      <c r="MP50" s="12"/>
      <c r="MQ50" s="12"/>
      <c r="MR50" s="12"/>
      <c r="MS50" s="12"/>
      <c r="MT50" s="12"/>
      <c r="MU50" s="12"/>
      <c r="MV50" s="12"/>
      <c r="MW50" s="12"/>
      <c r="MX50" s="12"/>
      <c r="MY50" s="12"/>
      <c r="MZ50" s="12"/>
      <c r="NA50" s="12"/>
      <c r="NB50" s="12"/>
      <c r="NC50" s="12"/>
      <c r="ND50" s="12"/>
      <c r="NE50" s="12"/>
      <c r="NF50" s="12"/>
      <c r="NG50" s="12"/>
      <c r="NH50" s="12"/>
      <c r="NI50" s="12"/>
      <c r="NJ50" s="12"/>
      <c r="NK50" s="12"/>
      <c r="NL50" s="12"/>
      <c r="NM50" s="12"/>
      <c r="NN50" s="12"/>
      <c r="NO50" s="12"/>
      <c r="NP50" s="12"/>
      <c r="NQ50" s="12"/>
      <c r="NR50" s="12"/>
      <c r="NS50" s="12"/>
      <c r="NT50" s="12"/>
      <c r="NU50" s="12"/>
      <c r="NV50" s="12"/>
      <c r="NW50" s="12"/>
      <c r="NX50" s="12"/>
      <c r="NY50" s="12"/>
      <c r="NZ50" s="12"/>
      <c r="OA50" s="12"/>
      <c r="OB50" s="12"/>
      <c r="OC50" s="12"/>
      <c r="OD50" s="12"/>
      <c r="OE50" s="12"/>
      <c r="OF50" s="12"/>
      <c r="OG50" s="12"/>
      <c r="OH50" s="12"/>
      <c r="OI50" s="12"/>
      <c r="OJ50" s="12"/>
      <c r="OK50" s="12"/>
      <c r="OL50" s="12"/>
      <c r="OM50" s="12"/>
      <c r="ON50" s="12"/>
      <c r="OO50" s="12"/>
      <c r="OP50" s="12"/>
      <c r="OQ50" s="12"/>
      <c r="OR50" s="12"/>
      <c r="OS50" s="12"/>
      <c r="OT50" s="12"/>
      <c r="OU50" s="12"/>
      <c r="OV50" s="12"/>
      <c r="OW50" s="12"/>
      <c r="OX50" s="12"/>
      <c r="OY50" s="12"/>
      <c r="OZ50" s="12"/>
      <c r="PA50" s="12"/>
      <c r="PB50" s="12"/>
      <c r="PC50" s="12"/>
      <c r="PD50" s="12"/>
      <c r="PE50" s="12"/>
      <c r="PF50" s="12"/>
      <c r="PG50" s="12"/>
      <c r="PH50" s="12"/>
      <c r="PI50" s="12"/>
      <c r="PJ50" s="12"/>
      <c r="PK50" s="12"/>
      <c r="PL50" s="12"/>
      <c r="PM50" s="12"/>
      <c r="PN50" s="12"/>
      <c r="PO50" s="12"/>
      <c r="PP50" s="12"/>
      <c r="PQ50" s="12"/>
      <c r="PR50" s="12"/>
      <c r="PS50" s="12"/>
      <c r="PT50" s="12"/>
      <c r="PU50" s="12"/>
      <c r="PV50" s="12"/>
      <c r="PW50" s="12"/>
      <c r="PX50" s="12"/>
      <c r="PY50" s="12"/>
      <c r="PZ50" s="12"/>
      <c r="QA50" s="12"/>
      <c r="QB50" s="12"/>
      <c r="QC50" s="12"/>
      <c r="QD50" s="12"/>
      <c r="QE50" s="12"/>
      <c r="QF50" s="12"/>
      <c r="QG50" s="12"/>
      <c r="QH50" s="12"/>
      <c r="QI50" s="12"/>
      <c r="QJ50" s="12"/>
      <c r="QK50" s="12"/>
      <c r="QL50" s="12"/>
      <c r="QM50" s="12"/>
      <c r="QN50" s="12"/>
      <c r="QO50" s="12"/>
      <c r="QP50" s="12"/>
      <c r="QQ50" s="12"/>
      <c r="QR50" s="12"/>
      <c r="QS50" s="12"/>
      <c r="QT50" s="12"/>
      <c r="QU50" s="12"/>
      <c r="QV50" s="12"/>
      <c r="QW50" s="12"/>
      <c r="QX50" s="12"/>
      <c r="QY50" s="12"/>
      <c r="QZ50" s="12"/>
      <c r="RA50" s="12"/>
      <c r="RB50" s="12"/>
      <c r="RC50" s="12"/>
      <c r="RD50" s="12"/>
      <c r="RE50" s="12"/>
      <c r="RF50" s="12"/>
      <c r="RG50" s="12"/>
      <c r="RH50" s="12"/>
      <c r="RI50" s="12"/>
      <c r="RJ50" s="12"/>
      <c r="RK50" s="12"/>
      <c r="RL50" s="12"/>
      <c r="RM50" s="12"/>
      <c r="RN50" s="12"/>
      <c r="RO50" s="12"/>
      <c r="RP50" s="12"/>
      <c r="RQ50" s="12"/>
      <c r="RR50" s="12"/>
      <c r="RS50" s="12"/>
      <c r="RT50" s="12"/>
      <c r="RU50" s="12"/>
      <c r="RV50" s="12"/>
      <c r="RW50" s="12"/>
      <c r="RX50" s="12"/>
      <c r="RY50" s="12"/>
      <c r="RZ50" s="12"/>
      <c r="SA50" s="12"/>
      <c r="SB50" s="12"/>
      <c r="SC50" s="12"/>
      <c r="SD50" s="12"/>
      <c r="SE50" s="12"/>
      <c r="SF50" s="12"/>
      <c r="SG50" s="12"/>
      <c r="SH50" s="12"/>
      <c r="SI50" s="12"/>
      <c r="SJ50" s="12"/>
      <c r="SK50" s="12"/>
      <c r="SL50" s="12"/>
      <c r="SM50" s="12"/>
      <c r="SN50" s="12"/>
      <c r="SO50" s="12"/>
      <c r="SP50" s="12"/>
      <c r="SQ50" s="12"/>
      <c r="SR50" s="12"/>
      <c r="SS50" s="12"/>
      <c r="ST50" s="12"/>
      <c r="SU50" s="12"/>
      <c r="SV50" s="12"/>
      <c r="SW50" s="12"/>
      <c r="SX50" s="12"/>
      <c r="SY50" s="12"/>
      <c r="SZ50" s="12"/>
      <c r="TA50" s="12"/>
      <c r="TB50" s="12"/>
      <c r="TC50" s="12"/>
      <c r="TD50" s="12"/>
      <c r="TE50" s="12"/>
      <c r="TF50" s="12"/>
      <c r="TG50" s="12"/>
      <c r="TH50" s="12"/>
      <c r="TI50" s="12"/>
      <c r="TJ50" s="12"/>
      <c r="TK50" s="12"/>
      <c r="TL50" s="12"/>
      <c r="TM50" s="12"/>
      <c r="TN50" s="12"/>
      <c r="TO50" s="12"/>
      <c r="TP50" s="12"/>
      <c r="TQ50" s="12"/>
      <c r="TR50" s="12"/>
      <c r="TS50" s="12"/>
      <c r="TT50" s="12"/>
      <c r="TU50" s="12"/>
      <c r="TV50" s="12"/>
      <c r="TW50" s="12"/>
      <c r="TX50" s="12"/>
      <c r="TY50" s="12"/>
      <c r="TZ50" s="12"/>
      <c r="UA50" s="12"/>
      <c r="UB50" s="12"/>
      <c r="UC50" s="12"/>
      <c r="UD50" s="12"/>
      <c r="UE50" s="12"/>
      <c r="UF50" s="12"/>
      <c r="UG50" s="12"/>
      <c r="UH50" s="12"/>
      <c r="UI50" s="12"/>
      <c r="UJ50" s="12"/>
      <c r="UK50" s="12"/>
      <c r="UL50" s="12"/>
      <c r="UM50" s="12"/>
      <c r="UN50" s="12"/>
      <c r="UO50" s="12"/>
      <c r="UP50" s="12"/>
      <c r="UQ50" s="12"/>
      <c r="UR50" s="12"/>
      <c r="US50" s="12"/>
      <c r="UT50" s="12"/>
      <c r="UU50" s="12"/>
      <c r="UV50" s="12"/>
      <c r="UW50" s="12"/>
      <c r="UX50" s="12"/>
      <c r="UY50" s="12"/>
      <c r="UZ50" s="12"/>
      <c r="VA50" s="12"/>
      <c r="VB50" s="12"/>
      <c r="VC50" s="12"/>
      <c r="VD50" s="12"/>
      <c r="VE50" s="12"/>
      <c r="VF50" s="12"/>
      <c r="VG50" s="12"/>
      <c r="VH50" s="12"/>
      <c r="VI50" s="12"/>
      <c r="VJ50" s="12"/>
      <c r="VK50" s="12"/>
      <c r="VL50" s="12"/>
      <c r="VM50" s="12"/>
      <c r="VN50" s="12"/>
      <c r="VO50" s="12"/>
      <c r="VP50" s="12"/>
      <c r="VQ50" s="12"/>
      <c r="VR50" s="12"/>
      <c r="VS50" s="12"/>
      <c r="VT50" s="12"/>
      <c r="VU50" s="12"/>
      <c r="VV50" s="12"/>
      <c r="VW50" s="12"/>
      <c r="VX50" s="12"/>
      <c r="VY50" s="12"/>
      <c r="VZ50" s="12"/>
      <c r="WA50" s="12"/>
      <c r="WB50" s="12"/>
      <c r="WC50" s="12"/>
      <c r="WD50" s="12"/>
      <c r="WE50" s="12"/>
      <c r="WF50" s="12"/>
      <c r="WG50" s="12"/>
      <c r="WH50" s="12"/>
      <c r="WI50" s="12"/>
      <c r="WJ50" s="12"/>
      <c r="WK50" s="12"/>
      <c r="WL50" s="12"/>
      <c r="WM50" s="12"/>
      <c r="WN50" s="12"/>
      <c r="WO50" s="12"/>
      <c r="WP50" s="12"/>
      <c r="WQ50" s="12"/>
      <c r="WR50" s="12"/>
      <c r="WS50" s="12"/>
      <c r="WT50" s="12"/>
      <c r="WU50" s="12"/>
      <c r="WV50" s="12"/>
      <c r="WW50" s="12"/>
      <c r="WX50" s="12"/>
      <c r="WY50" s="12"/>
      <c r="WZ50" s="12"/>
      <c r="XA50" s="12"/>
      <c r="XB50" s="12"/>
      <c r="XC50" s="12"/>
      <c r="XD50" s="12"/>
      <c r="XE50" s="12"/>
      <c r="XF50" s="12"/>
      <c r="XG50" s="12"/>
      <c r="XH50" s="12"/>
      <c r="XI50" s="12"/>
      <c r="XJ50" s="12"/>
      <c r="XK50" s="12"/>
      <c r="XL50" s="12"/>
      <c r="XM50" s="12"/>
      <c r="XN50" s="12"/>
      <c r="XO50" s="12"/>
      <c r="XP50" s="12"/>
      <c r="XQ50" s="12"/>
      <c r="XR50" s="12"/>
      <c r="XS50" s="12"/>
      <c r="XT50" s="12"/>
      <c r="XU50" s="12"/>
      <c r="XV50" s="12"/>
      <c r="XW50" s="12"/>
      <c r="XX50" s="12"/>
      <c r="XY50" s="12"/>
      <c r="XZ50" s="12"/>
      <c r="YA50" s="12"/>
      <c r="YB50" s="12"/>
      <c r="YC50" s="12"/>
      <c r="YD50" s="12"/>
      <c r="YE50" s="12"/>
      <c r="YF50" s="12"/>
      <c r="YG50" s="12"/>
      <c r="YH50" s="12"/>
      <c r="YI50" s="12"/>
      <c r="YJ50" s="12"/>
      <c r="YK50" s="12"/>
      <c r="YL50" s="12"/>
      <c r="YM50" s="12"/>
      <c r="YN50" s="12"/>
      <c r="YO50" s="12"/>
      <c r="YP50" s="12"/>
      <c r="YQ50" s="12"/>
      <c r="YR50" s="12"/>
      <c r="YS50" s="12"/>
      <c r="YT50" s="12"/>
      <c r="YU50" s="12"/>
      <c r="YV50" s="12"/>
      <c r="YW50" s="12"/>
      <c r="YX50" s="12"/>
      <c r="YY50" s="12"/>
      <c r="YZ50" s="12"/>
      <c r="ZA50" s="12"/>
      <c r="ZB50" s="12"/>
      <c r="ZC50" s="12"/>
      <c r="ZD50" s="12"/>
      <c r="ZE50" s="12"/>
      <c r="ZF50" s="12"/>
      <c r="ZG50" s="12"/>
      <c r="ZH50" s="12"/>
      <c r="ZI50" s="12"/>
      <c r="ZJ50" s="12"/>
      <c r="ZK50" s="12"/>
      <c r="ZL50" s="12"/>
      <c r="ZM50" s="12"/>
      <c r="ZN50" s="12"/>
      <c r="ZO50" s="12"/>
      <c r="ZP50" s="12"/>
      <c r="ZQ50" s="12"/>
      <c r="ZR50" s="12"/>
      <c r="ZS50" s="12"/>
      <c r="ZT50" s="12"/>
      <c r="ZU50" s="12"/>
      <c r="ZV50" s="12"/>
      <c r="ZW50" s="12"/>
      <c r="ZX50" s="12"/>
      <c r="ZY50" s="12"/>
      <c r="ZZ50" s="12"/>
      <c r="AAA50" s="12"/>
      <c r="AAB50" s="12"/>
      <c r="AAC50" s="12"/>
      <c r="AAD50" s="12"/>
      <c r="AAE50" s="12"/>
      <c r="AAF50" s="12"/>
      <c r="AAG50" s="12"/>
      <c r="AAH50" s="12"/>
      <c r="AAI50" s="12"/>
      <c r="AAJ50" s="12"/>
      <c r="AAK50" s="12"/>
      <c r="AAL50" s="12"/>
      <c r="AAM50" s="12"/>
      <c r="AAN50" s="12"/>
      <c r="AAO50" s="12"/>
      <c r="AAP50" s="12"/>
      <c r="AAQ50" s="12"/>
      <c r="AAR50" s="12"/>
      <c r="AAS50" s="12"/>
      <c r="AAT50" s="12"/>
      <c r="AAU50" s="12"/>
      <c r="AAV50" s="12"/>
      <c r="AAW50" s="12"/>
      <c r="AAX50" s="12"/>
      <c r="AAY50" s="12"/>
      <c r="AAZ50" s="12"/>
      <c r="ABA50" s="12"/>
      <c r="ABB50" s="12"/>
      <c r="ABC50" s="12"/>
      <c r="ABD50" s="12"/>
      <c r="ABE50" s="12"/>
      <c r="ABF50" s="12"/>
      <c r="ABG50" s="12"/>
      <c r="ABH50" s="12"/>
      <c r="ABI50" s="12"/>
      <c r="ABJ50" s="12"/>
      <c r="ABK50" s="12"/>
      <c r="ABL50" s="12"/>
      <c r="ABM50" s="12"/>
      <c r="ABN50" s="12"/>
      <c r="ABO50" s="12"/>
      <c r="ABP50" s="12"/>
      <c r="ABQ50" s="12"/>
      <c r="ABR50" s="12"/>
      <c r="ABS50" s="12"/>
      <c r="ABT50" s="12"/>
      <c r="ABU50" s="12"/>
      <c r="ABV50" s="12"/>
      <c r="ABW50" s="12"/>
      <c r="ABX50" s="12"/>
      <c r="ABY50" s="12"/>
      <c r="ABZ50" s="12"/>
      <c r="ACA50" s="12"/>
      <c r="ACB50" s="12"/>
      <c r="ACC50" s="12"/>
      <c r="ACD50" s="12"/>
      <c r="ACE50" s="12"/>
      <c r="ACF50" s="12"/>
      <c r="ACG50" s="12"/>
      <c r="ACH50" s="12"/>
      <c r="ACI50" s="12"/>
      <c r="ACJ50" s="12"/>
      <c r="ACK50" s="12"/>
      <c r="ACL50" s="12"/>
      <c r="ACM50" s="12"/>
      <c r="ACN50" s="12"/>
      <c r="ACO50" s="12"/>
      <c r="ACP50" s="12"/>
      <c r="ACQ50" s="12"/>
      <c r="ACR50" s="12"/>
      <c r="ACS50" s="12"/>
      <c r="ACT50" s="12"/>
      <c r="ACU50" s="12"/>
      <c r="ACV50" s="12"/>
      <c r="ACW50" s="12"/>
      <c r="ACX50" s="12"/>
      <c r="ACY50" s="12"/>
      <c r="ACZ50" s="12"/>
      <c r="ADA50" s="12"/>
      <c r="ADB50" s="12"/>
      <c r="ADC50" s="12"/>
      <c r="ADD50" s="12"/>
      <c r="ADE50" s="12"/>
      <c r="ADF50" s="12"/>
      <c r="ADG50" s="12"/>
      <c r="ADH50" s="12"/>
      <c r="ADI50" s="12"/>
      <c r="ADJ50" s="12"/>
      <c r="ADK50" s="12"/>
      <c r="ADL50" s="12"/>
      <c r="ADM50" s="12"/>
      <c r="ADN50" s="12"/>
      <c r="ADO50" s="12"/>
      <c r="ADP50" s="12"/>
      <c r="ADQ50" s="12"/>
      <c r="ADR50" s="12"/>
      <c r="ADS50" s="12"/>
      <c r="ADT50" s="12"/>
      <c r="ADU50" s="12"/>
      <c r="ADV50" s="12"/>
      <c r="ADW50" s="12"/>
      <c r="ADX50" s="12"/>
      <c r="ADY50" s="12"/>
      <c r="ADZ50" s="12"/>
      <c r="AEA50" s="12"/>
      <c r="AEB50" s="12"/>
      <c r="AEC50" s="12"/>
      <c r="AED50" s="12"/>
      <c r="AEE50" s="12"/>
      <c r="AEF50" s="12"/>
      <c r="AEG50" s="12"/>
      <c r="AEH50" s="12"/>
      <c r="AEI50" s="12"/>
      <c r="AEJ50" s="12"/>
      <c r="AEK50" s="12"/>
      <c r="AEL50" s="12"/>
      <c r="AEM50" s="12"/>
      <c r="AEN50" s="12"/>
      <c r="AEO50" s="12"/>
      <c r="AEP50" s="12"/>
      <c r="AEQ50" s="12"/>
      <c r="AER50" s="12"/>
      <c r="AES50" s="12"/>
      <c r="AET50" s="12"/>
      <c r="AEU50" s="12"/>
      <c r="AEV50" s="12"/>
      <c r="AEW50" s="12"/>
      <c r="AEX50" s="12"/>
      <c r="AEY50" s="12"/>
      <c r="AEZ50" s="12"/>
      <c r="AFA50" s="12"/>
      <c r="AFB50" s="12"/>
      <c r="AFC50" s="12"/>
      <c r="AFD50" s="12"/>
      <c r="AFE50" s="12"/>
      <c r="AFF50" s="12"/>
      <c r="AFG50" s="12"/>
      <c r="AFH50" s="12"/>
      <c r="AFI50" s="12"/>
      <c r="AFJ50" s="12"/>
      <c r="AFK50" s="12"/>
      <c r="AFL50" s="12"/>
      <c r="AFM50" s="12"/>
      <c r="AFN50" s="12"/>
      <c r="AFO50" s="12"/>
      <c r="AFP50" s="12"/>
      <c r="AFQ50" s="12"/>
      <c r="AFR50" s="12"/>
      <c r="AFS50" s="12"/>
      <c r="AFT50" s="12"/>
      <c r="AFU50" s="12"/>
      <c r="AFV50" s="12"/>
      <c r="AFW50" s="12"/>
      <c r="AFX50" s="12"/>
      <c r="AFY50" s="12"/>
      <c r="AFZ50" s="12"/>
      <c r="AGA50" s="12"/>
      <c r="AGB50" s="12"/>
      <c r="AGC50" s="12"/>
      <c r="AGD50" s="12"/>
      <c r="AGE50" s="12"/>
      <c r="AGF50" s="12"/>
      <c r="AGG50" s="12"/>
      <c r="AGH50" s="12"/>
      <c r="AGI50" s="12"/>
      <c r="AGJ50" s="12"/>
      <c r="AGK50" s="12"/>
      <c r="AGL50" s="12"/>
      <c r="AGM50" s="12"/>
      <c r="AGN50" s="12"/>
      <c r="AGO50" s="12"/>
      <c r="AGP50" s="12"/>
      <c r="AGQ50" s="12"/>
      <c r="AGR50" s="12"/>
      <c r="AGS50" s="12"/>
      <c r="AGT50" s="12"/>
      <c r="AGU50" s="12"/>
      <c r="AGV50" s="12"/>
      <c r="AGW50" s="12"/>
      <c r="AGX50" s="12"/>
      <c r="AGY50" s="12"/>
      <c r="AGZ50" s="12"/>
      <c r="AHA50" s="12"/>
      <c r="AHB50" s="12"/>
      <c r="AHC50" s="12"/>
      <c r="AHD50" s="12"/>
      <c r="AHE50" s="12"/>
      <c r="AHF50" s="12"/>
      <c r="AHG50" s="12"/>
      <c r="AHH50" s="12"/>
      <c r="AHI50" s="12"/>
      <c r="AHJ50" s="12"/>
      <c r="AHK50" s="12"/>
      <c r="AHL50" s="12"/>
      <c r="AHM50" s="12"/>
      <c r="AHN50" s="12"/>
      <c r="AHO50" s="12"/>
      <c r="AHP50" s="12"/>
      <c r="AHQ50" s="12"/>
      <c r="AHR50" s="12"/>
      <c r="AHS50" s="12"/>
      <c r="AHT50" s="12"/>
      <c r="AHU50" s="12"/>
      <c r="AHV50" s="12"/>
      <c r="AHW50" s="12"/>
      <c r="AHX50" s="12"/>
      <c r="AHY50" s="12"/>
      <c r="AHZ50" s="12"/>
      <c r="AIA50" s="12"/>
      <c r="AIB50" s="12"/>
      <c r="AIC50" s="12"/>
      <c r="AID50" s="12"/>
      <c r="AIE50" s="12"/>
      <c r="AIF50" s="12"/>
      <c r="AIG50" s="12"/>
      <c r="AIH50" s="12"/>
      <c r="AII50" s="12"/>
      <c r="AIJ50" s="12"/>
      <c r="AIK50" s="12"/>
      <c r="AIL50" s="12"/>
      <c r="AIM50" s="12"/>
      <c r="AIN50" s="12"/>
      <c r="AIO50" s="12"/>
      <c r="AIP50" s="12"/>
      <c r="AIQ50" s="12"/>
      <c r="AIR50" s="12"/>
      <c r="AIS50" s="12"/>
      <c r="AIT50" s="12"/>
      <c r="AIU50" s="12"/>
      <c r="AIV50" s="12"/>
      <c r="AIW50" s="12"/>
      <c r="AIX50" s="12"/>
      <c r="AIY50" s="12"/>
      <c r="AIZ50" s="12"/>
      <c r="AJA50" s="12"/>
      <c r="AJB50" s="12"/>
      <c r="AJC50" s="12"/>
      <c r="AJD50" s="12"/>
      <c r="AJE50" s="12"/>
      <c r="AJF50" s="12"/>
      <c r="AJG50" s="12"/>
      <c r="AJH50" s="12"/>
      <c r="AJI50" s="12"/>
      <c r="AJJ50" s="12"/>
      <c r="AJK50" s="12"/>
      <c r="AJL50" s="12"/>
      <c r="AJM50" s="12"/>
      <c r="AJN50" s="12"/>
      <c r="AJO50" s="12"/>
      <c r="AJP50" s="12"/>
      <c r="AJQ50" s="12"/>
      <c r="AJR50" s="12"/>
      <c r="AJS50" s="12"/>
      <c r="AJT50" s="12"/>
      <c r="AJU50" s="12"/>
      <c r="AJV50" s="12"/>
      <c r="AJW50" s="12"/>
      <c r="AJX50" s="12"/>
      <c r="AJY50" s="12"/>
      <c r="AJZ50" s="12"/>
      <c r="AKA50" s="12"/>
      <c r="AKB50" s="12"/>
      <c r="AKC50" s="12"/>
      <c r="AKD50" s="12"/>
      <c r="AKE50" s="12"/>
      <c r="AKF50" s="12"/>
      <c r="AKG50" s="12"/>
      <c r="AKH50" s="12"/>
      <c r="AKI50" s="12"/>
      <c r="AKJ50" s="12"/>
      <c r="AKK50" s="12"/>
      <c r="AKL50" s="12"/>
      <c r="AKM50" s="12"/>
      <c r="AKN50" s="12"/>
      <c r="AKO50" s="12"/>
      <c r="AKP50" s="12"/>
      <c r="AKQ50" s="12"/>
      <c r="AKR50" s="12"/>
      <c r="AKS50" s="12"/>
      <c r="AKT50" s="12"/>
      <c r="AKU50" s="12"/>
      <c r="AKV50" s="12"/>
      <c r="AKW50" s="12"/>
      <c r="AKX50" s="12"/>
      <c r="AKY50" s="12"/>
      <c r="AKZ50" s="12"/>
      <c r="ALA50" s="12"/>
      <c r="ALB50" s="12"/>
      <c r="ALC50" s="12"/>
      <c r="ALD50" s="12"/>
      <c r="ALE50" s="12"/>
      <c r="ALF50" s="12"/>
      <c r="ALG50" s="12"/>
      <c r="ALH50" s="12"/>
      <c r="ALI50" s="12"/>
      <c r="ALJ50" s="12"/>
      <c r="ALK50" s="12"/>
      <c r="ALL50" s="12"/>
      <c r="ALM50" s="12"/>
      <c r="ALN50" s="12"/>
      <c r="ALO50" s="12"/>
      <c r="ALP50" s="12"/>
      <c r="ALQ50" s="12"/>
      <c r="ALR50" s="12"/>
      <c r="ALS50" s="12"/>
      <c r="ALT50" s="12"/>
      <c r="ALU50" s="12"/>
      <c r="ALV50" s="12"/>
      <c r="ALW50" s="12"/>
      <c r="ALX50" s="12"/>
      <c r="ALY50" s="12"/>
      <c r="ALZ50" s="12"/>
      <c r="AMA50" s="12"/>
      <c r="AMB50" s="12"/>
      <c r="AMC50" s="12"/>
      <c r="AMD50" s="12"/>
      <c r="AME50" s="12"/>
      <c r="AMF50" s="12"/>
      <c r="AMG50" s="12"/>
      <c r="AMH50" s="12"/>
      <c r="AMI50" s="12"/>
      <c r="AMJ50" s="12"/>
      <c r="AMK50" s="12"/>
      <c r="AML50" s="12"/>
      <c r="AMM50" s="12"/>
      <c r="AMN50" s="12"/>
      <c r="AMO50" s="12"/>
      <c r="AMP50" s="12"/>
      <c r="AMQ50" s="12"/>
      <c r="AMR50" s="12"/>
      <c r="AMS50" s="12"/>
      <c r="AMT50" s="12"/>
      <c r="AMU50" s="12"/>
      <c r="AMV50" s="12"/>
      <c r="AMW50" s="12"/>
      <c r="AMX50" s="12"/>
      <c r="AMY50" s="12"/>
      <c r="AMZ50" s="12"/>
      <c r="ANA50" s="12"/>
      <c r="ANB50" s="12"/>
      <c r="ANC50" s="12"/>
      <c r="AND50" s="12"/>
      <c r="ANE50" s="12"/>
      <c r="ANF50" s="12"/>
      <c r="ANG50" s="12"/>
      <c r="ANH50" s="12"/>
      <c r="ANI50" s="12"/>
      <c r="ANJ50" s="12"/>
      <c r="ANK50" s="12"/>
      <c r="ANL50" s="12"/>
      <c r="ANM50" s="12"/>
      <c r="ANN50" s="12"/>
      <c r="ANO50" s="12"/>
      <c r="ANP50" s="12"/>
      <c r="ANQ50" s="12"/>
      <c r="ANR50" s="12"/>
      <c r="ANS50" s="12"/>
      <c r="ANT50" s="12"/>
      <c r="ANU50" s="12"/>
      <c r="ANV50" s="12"/>
      <c r="ANW50" s="12"/>
      <c r="ANX50" s="12"/>
      <c r="ANY50" s="12"/>
      <c r="ANZ50" s="12"/>
      <c r="AOA50" s="12"/>
      <c r="AOB50" s="12"/>
      <c r="AOC50" s="12"/>
      <c r="AOD50" s="12"/>
      <c r="AOE50" s="12"/>
      <c r="AOF50" s="12"/>
      <c r="AOG50" s="12"/>
      <c r="AOH50" s="12"/>
      <c r="AOI50" s="12"/>
      <c r="AOJ50" s="12"/>
      <c r="AOK50" s="12"/>
      <c r="AOL50" s="12"/>
      <c r="AOM50" s="12"/>
      <c r="AON50" s="12"/>
      <c r="AOO50" s="12"/>
      <c r="AOP50" s="12"/>
      <c r="AOQ50" s="12"/>
      <c r="AOR50" s="12"/>
      <c r="AOS50" s="12"/>
      <c r="AOT50" s="12"/>
      <c r="AOU50" s="12"/>
      <c r="AOV50" s="12"/>
      <c r="AOW50" s="12"/>
      <c r="AOX50" s="12"/>
      <c r="AOY50" s="12"/>
      <c r="AOZ50" s="12"/>
      <c r="APA50" s="12"/>
      <c r="APB50" s="12"/>
      <c r="APC50" s="12"/>
      <c r="APD50" s="12"/>
      <c r="APE50" s="12"/>
      <c r="APF50" s="12"/>
      <c r="APG50" s="12"/>
      <c r="APH50" s="12"/>
      <c r="API50" s="12"/>
      <c r="APJ50" s="12"/>
      <c r="APK50" s="12"/>
      <c r="APL50" s="12"/>
      <c r="APM50" s="12"/>
      <c r="APN50" s="12"/>
      <c r="APO50" s="12"/>
      <c r="APP50" s="12"/>
      <c r="APQ50" s="12"/>
      <c r="APR50" s="12"/>
      <c r="APS50" s="12"/>
      <c r="APT50" s="12"/>
      <c r="APU50" s="12"/>
      <c r="APV50" s="12"/>
      <c r="APW50" s="12"/>
      <c r="APX50" s="12"/>
      <c r="APY50" s="12"/>
      <c r="APZ50" s="12"/>
      <c r="AQA50" s="12"/>
      <c r="AQB50" s="12"/>
      <c r="AQC50" s="12"/>
      <c r="AQD50" s="12"/>
      <c r="AQE50" s="12"/>
      <c r="AQF50" s="12"/>
      <c r="AQG50" s="12"/>
      <c r="AQH50" s="12"/>
      <c r="AQI50" s="12"/>
      <c r="AQJ50" s="12"/>
      <c r="AQK50" s="12"/>
      <c r="AQL50" s="12"/>
      <c r="AQM50" s="12"/>
      <c r="AQN50" s="12"/>
      <c r="AQO50" s="12"/>
      <c r="AQP50" s="12"/>
      <c r="AQQ50" s="12"/>
      <c r="AQR50" s="12"/>
      <c r="AQS50" s="12"/>
      <c r="AQT50" s="12"/>
      <c r="AQU50" s="12"/>
      <c r="AQV50" s="12"/>
      <c r="AQW50" s="12"/>
      <c r="AQX50" s="12"/>
      <c r="AQY50" s="12"/>
      <c r="AQZ50" s="12"/>
      <c r="ARA50" s="12"/>
      <c r="ARB50" s="12"/>
      <c r="ARC50" s="12"/>
      <c r="ARD50" s="12"/>
      <c r="ARE50" s="12"/>
      <c r="ARF50" s="12"/>
      <c r="ARG50" s="12"/>
      <c r="ARH50" s="12"/>
      <c r="ARI50" s="12"/>
      <c r="ARJ50" s="12"/>
      <c r="ARK50" s="12"/>
      <c r="ARL50" s="12"/>
      <c r="ARM50" s="12"/>
      <c r="ARN50" s="12"/>
      <c r="ARO50" s="12"/>
      <c r="ARP50" s="12"/>
      <c r="ARQ50" s="12"/>
      <c r="ARR50" s="12"/>
      <c r="ARS50" s="12"/>
      <c r="ART50" s="12"/>
      <c r="ARU50" s="12"/>
      <c r="ARV50" s="12"/>
      <c r="ARW50" s="12"/>
      <c r="ARX50" s="12"/>
      <c r="ARY50" s="12"/>
      <c r="ARZ50" s="12"/>
      <c r="ASA50" s="12"/>
      <c r="ASB50" s="12"/>
      <c r="ASC50" s="12"/>
      <c r="ASD50" s="12"/>
      <c r="ASE50" s="12"/>
      <c r="ASF50" s="12"/>
      <c r="ASG50" s="12"/>
      <c r="ASH50" s="12"/>
      <c r="ASI50" s="12"/>
      <c r="ASJ50" s="12"/>
      <c r="ASK50" s="12"/>
      <c r="ASL50" s="12"/>
      <c r="ASM50" s="12"/>
      <c r="ASN50" s="12"/>
      <c r="ASO50" s="12"/>
      <c r="ASP50" s="12"/>
      <c r="ASQ50" s="12"/>
      <c r="ASR50" s="12"/>
      <c r="ASS50" s="12"/>
      <c r="AST50" s="12"/>
      <c r="ASU50" s="12"/>
      <c r="ASV50" s="12"/>
      <c r="ASW50" s="12"/>
      <c r="ASX50" s="12"/>
      <c r="ASY50" s="12"/>
      <c r="ASZ50" s="12"/>
      <c r="ATA50" s="12"/>
      <c r="ATB50" s="12"/>
      <c r="ATC50" s="12"/>
      <c r="ATD50" s="12"/>
      <c r="ATE50" s="12"/>
      <c r="ATF50" s="12"/>
      <c r="ATG50" s="12"/>
      <c r="ATH50" s="12"/>
      <c r="ATI50" s="12"/>
      <c r="ATJ50" s="12"/>
      <c r="ATK50" s="12"/>
      <c r="ATL50" s="12"/>
      <c r="ATM50" s="12"/>
      <c r="ATN50" s="12"/>
      <c r="ATO50" s="12"/>
      <c r="ATP50" s="12"/>
      <c r="ATQ50" s="12"/>
      <c r="ATR50" s="12"/>
      <c r="ATS50" s="12"/>
      <c r="ATT50" s="12"/>
      <c r="ATU50" s="12"/>
      <c r="ATV50" s="12"/>
      <c r="ATW50" s="12"/>
      <c r="ATX50" s="12"/>
      <c r="ATY50" s="12"/>
      <c r="ATZ50" s="12"/>
      <c r="AUA50" s="12"/>
      <c r="AUB50" s="12"/>
      <c r="AUC50" s="12"/>
      <c r="AUD50" s="12"/>
      <c r="AUE50" s="12"/>
      <c r="AUF50" s="12"/>
      <c r="AUG50" s="12"/>
      <c r="AUH50" s="12"/>
      <c r="AUI50" s="12"/>
      <c r="AUJ50" s="12"/>
      <c r="AUK50" s="12"/>
      <c r="AUL50" s="12"/>
      <c r="AUM50" s="12"/>
      <c r="AUN50" s="12"/>
      <c r="AUO50" s="12"/>
      <c r="AUP50" s="12"/>
      <c r="AUQ50" s="12"/>
      <c r="AUR50" s="12"/>
      <c r="AUS50" s="12"/>
      <c r="AUT50" s="12"/>
      <c r="AUU50" s="12"/>
      <c r="AUV50" s="12"/>
      <c r="AUW50" s="12"/>
      <c r="AUX50" s="12"/>
      <c r="AUY50" s="12"/>
      <c r="AUZ50" s="12"/>
      <c r="AVA50" s="12"/>
      <c r="AVB50" s="12"/>
      <c r="AVC50" s="12"/>
      <c r="AVD50" s="12"/>
      <c r="AVE50" s="12"/>
      <c r="AVF50" s="12"/>
      <c r="AVG50" s="12"/>
      <c r="AVH50" s="12"/>
      <c r="AVI50" s="12"/>
      <c r="AVJ50" s="12"/>
      <c r="AVK50" s="12"/>
      <c r="AVL50" s="12"/>
      <c r="AVM50" s="12"/>
      <c r="AVN50" s="12"/>
      <c r="AVO50" s="12"/>
      <c r="AVP50" s="12"/>
      <c r="AVQ50" s="12"/>
      <c r="AVR50" s="12"/>
      <c r="AVS50" s="12"/>
      <c r="AVT50" s="12"/>
      <c r="AVU50" s="12"/>
      <c r="AVV50" s="12"/>
      <c r="AVW50" s="12"/>
      <c r="AVX50" s="12"/>
      <c r="AVY50" s="12"/>
      <c r="AVZ50" s="12"/>
      <c r="AWA50" s="12"/>
      <c r="AWB50" s="12"/>
      <c r="AWC50" s="12"/>
      <c r="AWD50" s="12"/>
      <c r="AWE50" s="12"/>
      <c r="AWF50" s="12"/>
      <c r="AWG50" s="12"/>
      <c r="AWH50" s="12"/>
      <c r="AWI50" s="12"/>
      <c r="AWJ50" s="12"/>
      <c r="AWK50" s="12"/>
      <c r="AWL50" s="12"/>
      <c r="AWM50" s="12"/>
      <c r="AWN50" s="12"/>
      <c r="AWO50" s="12"/>
      <c r="AWP50" s="12"/>
      <c r="AWQ50" s="12"/>
      <c r="AWR50" s="12"/>
      <c r="AWS50" s="12"/>
      <c r="AWT50" s="12"/>
      <c r="AWU50" s="12"/>
      <c r="AWV50" s="12"/>
      <c r="AWW50" s="12"/>
      <c r="AWX50" s="12"/>
      <c r="AWY50" s="12"/>
      <c r="AWZ50" s="12"/>
      <c r="AXA50" s="12"/>
      <c r="AXB50" s="12"/>
      <c r="AXC50" s="12"/>
      <c r="AXD50" s="12"/>
      <c r="AXE50" s="12"/>
      <c r="AXF50" s="12"/>
      <c r="AXG50" s="12"/>
      <c r="AXH50" s="12"/>
      <c r="AXI50" s="12"/>
      <c r="AXJ50" s="12"/>
      <c r="AXK50" s="12"/>
      <c r="AXL50" s="12"/>
      <c r="AXM50" s="12"/>
      <c r="AXN50" s="12"/>
      <c r="AXO50" s="12"/>
      <c r="AXP50" s="12"/>
      <c r="AXQ50" s="12"/>
      <c r="AXR50" s="12"/>
      <c r="AXS50" s="12"/>
      <c r="AXT50" s="12"/>
      <c r="AXU50" s="12"/>
      <c r="AXV50" s="12"/>
      <c r="AXW50" s="12"/>
      <c r="AXX50" s="12"/>
      <c r="AXY50" s="12"/>
      <c r="AXZ50" s="12"/>
      <c r="AYA50" s="12"/>
      <c r="AYB50" s="12"/>
      <c r="AYC50" s="12"/>
      <c r="AYD50" s="12"/>
      <c r="AYE50" s="12"/>
      <c r="AYF50" s="12"/>
      <c r="AYG50" s="12"/>
      <c r="AYH50" s="12"/>
      <c r="AYI50" s="12"/>
      <c r="AYJ50" s="12"/>
      <c r="AYK50" s="12"/>
      <c r="AYL50" s="12"/>
      <c r="AYM50" s="12"/>
      <c r="AYN50" s="12"/>
      <c r="AYO50" s="12"/>
      <c r="AYP50" s="12"/>
      <c r="AYQ50" s="12"/>
      <c r="AYR50" s="12"/>
      <c r="AYS50" s="12"/>
      <c r="AYT50" s="12"/>
      <c r="AYU50" s="12"/>
      <c r="AYV50" s="12"/>
      <c r="AYW50" s="12"/>
      <c r="AYX50" s="12"/>
      <c r="AYY50" s="12"/>
      <c r="AYZ50" s="12"/>
      <c r="AZA50" s="12"/>
      <c r="AZB50" s="12"/>
      <c r="AZC50" s="12"/>
      <c r="AZD50" s="12"/>
      <c r="AZE50" s="12"/>
      <c r="AZF50" s="12"/>
      <c r="AZG50" s="12"/>
      <c r="AZH50" s="12"/>
      <c r="AZI50" s="12"/>
      <c r="AZJ50" s="12"/>
      <c r="AZK50" s="12"/>
      <c r="AZL50" s="12"/>
      <c r="AZM50" s="12"/>
      <c r="AZN50" s="12"/>
      <c r="AZO50" s="12"/>
      <c r="AZP50" s="12"/>
      <c r="AZQ50" s="12"/>
      <c r="AZR50" s="12"/>
      <c r="AZS50" s="12"/>
      <c r="AZT50" s="12"/>
      <c r="AZU50" s="12"/>
      <c r="AZV50" s="12"/>
      <c r="AZW50" s="12"/>
      <c r="AZX50" s="12"/>
      <c r="AZY50" s="12"/>
      <c r="AZZ50" s="12"/>
      <c r="BAA50" s="12"/>
      <c r="BAB50" s="12"/>
      <c r="BAC50" s="12"/>
      <c r="BAD50" s="12"/>
      <c r="BAE50" s="12"/>
      <c r="BAF50" s="12"/>
      <c r="BAG50" s="12"/>
      <c r="BAH50" s="12"/>
      <c r="BAI50" s="12"/>
      <c r="BAJ50" s="12"/>
      <c r="BAK50" s="12"/>
      <c r="BAL50" s="12"/>
      <c r="BAM50" s="12"/>
      <c r="BAN50" s="12"/>
      <c r="BAO50" s="12"/>
      <c r="BAP50" s="12"/>
      <c r="BAQ50" s="12"/>
      <c r="BAR50" s="12"/>
      <c r="BAS50" s="12"/>
      <c r="BAT50" s="12"/>
      <c r="BAU50" s="12"/>
      <c r="BAV50" s="12"/>
      <c r="BAW50" s="12"/>
      <c r="BAX50" s="12"/>
      <c r="BAY50" s="12"/>
      <c r="BAZ50" s="12"/>
      <c r="BBA50" s="12"/>
      <c r="BBB50" s="12"/>
      <c r="BBC50" s="12"/>
      <c r="BBD50" s="12"/>
      <c r="BBE50" s="12"/>
      <c r="BBF50" s="12"/>
      <c r="BBG50" s="12"/>
      <c r="BBH50" s="12"/>
      <c r="BBI50" s="12"/>
      <c r="BBJ50" s="12"/>
      <c r="BBK50" s="12"/>
      <c r="BBL50" s="12"/>
      <c r="BBM50" s="12"/>
      <c r="BBN50" s="12"/>
      <c r="BBO50" s="12"/>
      <c r="BBP50" s="12"/>
      <c r="BBQ50" s="12"/>
      <c r="BBR50" s="12"/>
      <c r="BBS50" s="12"/>
      <c r="BBT50" s="12"/>
      <c r="BBU50" s="12"/>
      <c r="BBV50" s="12"/>
      <c r="BBW50" s="12"/>
      <c r="BBX50" s="12"/>
      <c r="BBY50" s="12"/>
      <c r="BBZ50" s="12"/>
      <c r="BCA50" s="12"/>
      <c r="BCB50" s="12"/>
      <c r="BCC50" s="12"/>
      <c r="BCD50" s="12"/>
      <c r="BCE50" s="12"/>
      <c r="BCF50" s="12"/>
      <c r="BCG50" s="12"/>
      <c r="BCH50" s="12"/>
      <c r="BCI50" s="12"/>
      <c r="BCJ50" s="12"/>
      <c r="BCK50" s="12"/>
      <c r="BCL50" s="12"/>
      <c r="BCM50" s="12"/>
      <c r="BCN50" s="12"/>
      <c r="BCO50" s="12"/>
      <c r="BCP50" s="12"/>
      <c r="BCQ50" s="12"/>
      <c r="BCR50" s="12"/>
      <c r="BCS50" s="12"/>
      <c r="BCT50" s="12"/>
      <c r="BCU50" s="12"/>
      <c r="BCV50" s="12"/>
      <c r="BCW50" s="12"/>
      <c r="BCX50" s="12"/>
      <c r="BCY50" s="12"/>
      <c r="BCZ50" s="12"/>
      <c r="BDA50" s="12"/>
      <c r="BDB50" s="12"/>
      <c r="BDC50" s="12"/>
      <c r="BDD50" s="12"/>
      <c r="BDE50" s="12"/>
      <c r="BDF50" s="12"/>
      <c r="BDG50" s="12"/>
      <c r="BDH50" s="12"/>
      <c r="BDI50" s="12"/>
      <c r="BDJ50" s="12"/>
      <c r="BDK50" s="12"/>
      <c r="BDL50" s="12"/>
      <c r="BDM50" s="12"/>
      <c r="BDN50" s="12"/>
      <c r="BDO50" s="12"/>
      <c r="BDP50" s="12"/>
      <c r="BDQ50" s="12"/>
      <c r="BDR50" s="12"/>
      <c r="BDS50" s="12"/>
      <c r="BDT50" s="12"/>
      <c r="BDU50" s="12"/>
      <c r="BDV50" s="12"/>
      <c r="BDW50" s="12"/>
      <c r="BDX50" s="12"/>
      <c r="BDY50" s="12"/>
      <c r="BDZ50" s="12"/>
      <c r="BEA50" s="12"/>
      <c r="BEB50" s="12"/>
      <c r="BEC50" s="12"/>
      <c r="BED50" s="12"/>
      <c r="BEE50" s="12"/>
      <c r="BEF50" s="12"/>
      <c r="BEG50" s="12"/>
      <c r="BEH50" s="12"/>
      <c r="BEI50" s="12"/>
      <c r="BEJ50" s="12"/>
      <c r="BEK50" s="12"/>
      <c r="BEL50" s="12"/>
      <c r="BEM50" s="12"/>
      <c r="BEN50" s="12"/>
      <c r="BEO50" s="12"/>
      <c r="BEP50" s="12"/>
      <c r="BEQ50" s="12"/>
      <c r="BER50" s="12"/>
      <c r="BES50" s="12"/>
      <c r="BET50" s="12"/>
      <c r="BEU50" s="12"/>
      <c r="BEV50" s="12"/>
      <c r="BEW50" s="12"/>
      <c r="BEX50" s="12"/>
      <c r="BEY50" s="12"/>
      <c r="BEZ50" s="12"/>
      <c r="BFA50" s="12"/>
      <c r="BFB50" s="12"/>
      <c r="BFC50" s="12"/>
      <c r="BFD50" s="12"/>
      <c r="BFE50" s="12"/>
      <c r="BFF50" s="12"/>
      <c r="BFG50" s="12"/>
      <c r="BFH50" s="12"/>
      <c r="BFI50" s="12"/>
      <c r="BFJ50" s="12"/>
      <c r="BFK50" s="12"/>
      <c r="BFL50" s="12"/>
      <c r="BFM50" s="12"/>
      <c r="BFN50" s="12"/>
      <c r="BFO50" s="12"/>
      <c r="BFP50" s="12"/>
      <c r="BFQ50" s="12"/>
      <c r="BFR50" s="12"/>
      <c r="BFS50" s="12"/>
      <c r="BFT50" s="12"/>
      <c r="BFU50" s="12"/>
      <c r="BFV50" s="12"/>
      <c r="BFW50" s="12"/>
      <c r="BFX50" s="12"/>
      <c r="BFY50" s="12"/>
      <c r="BFZ50" s="12"/>
      <c r="BGA50" s="12"/>
      <c r="BGB50" s="12"/>
      <c r="BGC50" s="12"/>
      <c r="BGD50" s="12"/>
      <c r="BGE50" s="12"/>
      <c r="BGF50" s="12"/>
      <c r="BGG50" s="12"/>
      <c r="BGH50" s="12"/>
      <c r="BGI50" s="12"/>
      <c r="BGJ50" s="12"/>
      <c r="BGK50" s="12"/>
      <c r="BGL50" s="12"/>
      <c r="BGM50" s="12"/>
      <c r="BGN50" s="12"/>
      <c r="BGO50" s="12"/>
      <c r="BGP50" s="12"/>
      <c r="BGQ50" s="12"/>
      <c r="BGR50" s="12"/>
      <c r="BGS50" s="12"/>
      <c r="BGT50" s="12"/>
      <c r="BGU50" s="12"/>
      <c r="BGV50" s="12"/>
      <c r="BGW50" s="12"/>
      <c r="BGX50" s="12"/>
      <c r="BGY50" s="12"/>
      <c r="BGZ50" s="12"/>
      <c r="BHA50" s="12"/>
      <c r="BHB50" s="12"/>
      <c r="BHC50" s="12"/>
      <c r="BHD50" s="12"/>
      <c r="BHE50" s="12"/>
      <c r="BHF50" s="12"/>
      <c r="BHG50" s="12"/>
      <c r="BHH50" s="12"/>
      <c r="BHI50" s="12"/>
      <c r="BHJ50" s="12"/>
      <c r="BHK50" s="12"/>
      <c r="BHL50" s="12"/>
      <c r="BHM50" s="12"/>
      <c r="BHN50" s="12"/>
      <c r="BHO50" s="12"/>
      <c r="BHP50" s="12"/>
      <c r="BHQ50" s="12"/>
      <c r="BHR50" s="12"/>
      <c r="BHS50" s="12"/>
      <c r="BHT50" s="12"/>
      <c r="BHU50" s="12"/>
      <c r="BHV50" s="12"/>
      <c r="BHW50" s="12"/>
      <c r="BHX50" s="12"/>
      <c r="BHY50" s="12"/>
      <c r="BHZ50" s="12"/>
      <c r="BIA50" s="12"/>
      <c r="BIB50" s="12"/>
      <c r="BIC50" s="12"/>
      <c r="BID50" s="12"/>
      <c r="BIE50" s="12"/>
      <c r="BIF50" s="12"/>
      <c r="BIG50" s="12"/>
      <c r="BIH50" s="12"/>
      <c r="BII50" s="12"/>
      <c r="BIJ50" s="12"/>
      <c r="BIK50" s="12"/>
      <c r="BIL50" s="12"/>
      <c r="BIM50" s="12"/>
      <c r="BIN50" s="12"/>
      <c r="BIO50" s="12"/>
      <c r="BIP50" s="12"/>
      <c r="BIQ50" s="12"/>
      <c r="BIR50" s="12"/>
      <c r="BIS50" s="12"/>
      <c r="BIT50" s="12"/>
      <c r="BIU50" s="12"/>
      <c r="BIV50" s="12"/>
      <c r="BIW50" s="12"/>
      <c r="BIX50" s="12"/>
      <c r="BIY50" s="12"/>
      <c r="BIZ50" s="12"/>
      <c r="BJA50" s="12"/>
      <c r="BJB50" s="12"/>
      <c r="BJC50" s="12"/>
      <c r="BJD50" s="12"/>
      <c r="BJE50" s="12"/>
      <c r="BJF50" s="12"/>
      <c r="BJG50" s="12"/>
      <c r="BJH50" s="12"/>
      <c r="BJI50" s="12"/>
      <c r="BJJ50" s="12"/>
      <c r="BJK50" s="12"/>
      <c r="BJL50" s="12"/>
      <c r="BJM50" s="12"/>
      <c r="BJN50" s="12"/>
      <c r="BJO50" s="12"/>
      <c r="BJP50" s="12"/>
      <c r="BJQ50" s="12"/>
      <c r="BJR50" s="12"/>
      <c r="BJS50" s="12"/>
      <c r="BJT50" s="12"/>
      <c r="BJU50" s="12"/>
      <c r="BJV50" s="12"/>
      <c r="BJW50" s="12"/>
      <c r="BJX50" s="12"/>
      <c r="BJY50" s="12"/>
      <c r="BJZ50" s="12"/>
      <c r="BKA50" s="12"/>
      <c r="BKB50" s="12"/>
      <c r="BKC50" s="12"/>
      <c r="BKD50" s="12"/>
      <c r="BKE50" s="12"/>
      <c r="BKF50" s="12"/>
      <c r="BKG50" s="12"/>
      <c r="BKH50" s="12"/>
      <c r="BKI50" s="12"/>
      <c r="BKJ50" s="12"/>
      <c r="BKK50" s="12"/>
      <c r="BKL50" s="12"/>
      <c r="BKM50" s="12"/>
      <c r="BKN50" s="12"/>
      <c r="BKO50" s="12"/>
      <c r="BKP50" s="12"/>
      <c r="BKQ50" s="12"/>
      <c r="BKR50" s="12"/>
      <c r="BKS50" s="12"/>
      <c r="BKT50" s="12"/>
      <c r="BKU50" s="12"/>
      <c r="BKV50" s="12"/>
      <c r="BKW50" s="12"/>
      <c r="BKX50" s="12"/>
      <c r="BKY50" s="12"/>
      <c r="BKZ50" s="12"/>
      <c r="BLA50" s="12"/>
      <c r="BLB50" s="12"/>
      <c r="BLC50" s="12"/>
      <c r="BLD50" s="12"/>
      <c r="BLE50" s="12"/>
      <c r="BLF50" s="12"/>
      <c r="BLG50" s="12"/>
      <c r="BLH50" s="12"/>
      <c r="BLI50" s="12"/>
      <c r="BLJ50" s="12"/>
      <c r="BLK50" s="12"/>
      <c r="BLL50" s="12"/>
      <c r="BLM50" s="12"/>
      <c r="BLN50" s="12"/>
      <c r="BLO50" s="12"/>
      <c r="BLP50" s="12"/>
      <c r="BLQ50" s="12"/>
      <c r="BLR50" s="12"/>
      <c r="BLS50" s="12"/>
      <c r="BLT50" s="12"/>
      <c r="BLU50" s="12"/>
      <c r="BLV50" s="12"/>
      <c r="BLW50" s="12"/>
      <c r="BLX50" s="12"/>
      <c r="BLY50" s="12"/>
      <c r="BLZ50" s="12"/>
      <c r="BMA50" s="12"/>
      <c r="BMB50" s="12"/>
      <c r="BMC50" s="12"/>
      <c r="BMD50" s="12"/>
      <c r="BME50" s="12"/>
      <c r="BMF50" s="12"/>
      <c r="BMG50" s="12"/>
      <c r="BMH50" s="12"/>
      <c r="BMI50" s="12"/>
      <c r="BMJ50" s="12"/>
      <c r="BMK50" s="12"/>
      <c r="BML50" s="12"/>
      <c r="BMM50" s="12"/>
      <c r="BMN50" s="12"/>
      <c r="BMO50" s="12"/>
      <c r="BMP50" s="12"/>
      <c r="BMQ50" s="12"/>
      <c r="BMR50" s="12"/>
      <c r="BMS50" s="12"/>
      <c r="BMT50" s="12"/>
      <c r="BMU50" s="12"/>
      <c r="BMV50" s="12"/>
      <c r="BMW50" s="12"/>
      <c r="BMX50" s="12"/>
      <c r="BMY50" s="12"/>
      <c r="BMZ50" s="12"/>
      <c r="BNA50" s="12"/>
      <c r="BNB50" s="12"/>
      <c r="BNC50" s="12"/>
      <c r="BND50" s="12"/>
      <c r="BNE50" s="12"/>
      <c r="BNF50" s="12"/>
      <c r="BNG50" s="12"/>
      <c r="BNH50" s="12"/>
      <c r="BNI50" s="12"/>
      <c r="BNJ50" s="12"/>
      <c r="BNK50" s="12"/>
      <c r="BNL50" s="12"/>
      <c r="BNM50" s="12"/>
      <c r="BNN50" s="12"/>
      <c r="BNO50" s="12"/>
      <c r="BNP50" s="12"/>
      <c r="BNQ50" s="12"/>
      <c r="BNR50" s="12"/>
      <c r="BNS50" s="12"/>
      <c r="BNT50" s="12"/>
      <c r="BNU50" s="12"/>
      <c r="BNV50" s="12"/>
      <c r="BNW50" s="12"/>
      <c r="BNX50" s="12"/>
      <c r="BNY50" s="12"/>
      <c r="BNZ50" s="12"/>
      <c r="BOA50" s="12"/>
      <c r="BOB50" s="12"/>
      <c r="BOC50" s="12"/>
      <c r="BOD50" s="12"/>
      <c r="BOE50" s="12"/>
      <c r="BOF50" s="12"/>
      <c r="BOG50" s="12"/>
      <c r="BOH50" s="12"/>
      <c r="BOI50" s="12"/>
      <c r="BOJ50" s="12"/>
      <c r="BOK50" s="12"/>
      <c r="BOL50" s="12"/>
      <c r="BOM50" s="12"/>
      <c r="BON50" s="12"/>
      <c r="BOO50" s="12"/>
      <c r="BOP50" s="12"/>
      <c r="BOQ50" s="12"/>
      <c r="BOR50" s="12"/>
      <c r="BOS50" s="12"/>
      <c r="BOT50" s="12"/>
      <c r="BOU50" s="12"/>
      <c r="BOV50" s="12"/>
      <c r="BOW50" s="12"/>
      <c r="BOX50" s="12"/>
      <c r="BOY50" s="12"/>
      <c r="BOZ50" s="12"/>
      <c r="BPA50" s="12"/>
      <c r="BPB50" s="12"/>
      <c r="BPC50" s="12"/>
      <c r="BPD50" s="12"/>
      <c r="BPE50" s="12"/>
      <c r="BPF50" s="12"/>
      <c r="BPG50" s="12"/>
      <c r="BPH50" s="12"/>
      <c r="BPI50" s="12"/>
      <c r="BPJ50" s="12"/>
      <c r="BPK50" s="12"/>
      <c r="BPL50" s="12"/>
      <c r="BPM50" s="12"/>
      <c r="BPN50" s="12"/>
      <c r="BPO50" s="12"/>
      <c r="BPP50" s="12"/>
      <c r="BPQ50" s="12"/>
      <c r="BPR50" s="12"/>
      <c r="BPS50" s="12"/>
      <c r="BPT50" s="12"/>
      <c r="BPU50" s="12"/>
      <c r="BPV50" s="12"/>
      <c r="BPW50" s="12"/>
      <c r="BPX50" s="12"/>
      <c r="BPY50" s="12"/>
      <c r="BPZ50" s="12"/>
      <c r="BQA50" s="12"/>
      <c r="BQB50" s="12"/>
      <c r="BQC50" s="12"/>
      <c r="BQD50" s="12"/>
      <c r="BQE50" s="12"/>
      <c r="BQF50" s="12"/>
      <c r="BQG50" s="12"/>
      <c r="BQH50" s="12"/>
      <c r="BQI50" s="12"/>
      <c r="BQJ50" s="12"/>
      <c r="BQK50" s="12"/>
      <c r="BQL50" s="12"/>
      <c r="BQM50" s="12"/>
      <c r="BQN50" s="12"/>
      <c r="BQO50" s="12"/>
      <c r="BQP50" s="12"/>
      <c r="BQQ50" s="12"/>
      <c r="BQR50" s="12"/>
      <c r="BQS50" s="12"/>
      <c r="BQT50" s="12"/>
      <c r="BQU50" s="12"/>
      <c r="BQV50" s="12"/>
      <c r="BQW50" s="12"/>
      <c r="BQX50" s="12"/>
      <c r="BQY50" s="12"/>
      <c r="BQZ50" s="12"/>
      <c r="BRA50" s="12"/>
      <c r="BRB50" s="12"/>
      <c r="BRC50" s="12"/>
      <c r="BRD50" s="12"/>
      <c r="BRE50" s="12"/>
      <c r="BRF50" s="12"/>
      <c r="BRG50" s="12"/>
      <c r="BRH50" s="12"/>
      <c r="BRI50" s="12"/>
      <c r="BRJ50" s="12"/>
      <c r="BRK50" s="12"/>
      <c r="BRL50" s="12"/>
      <c r="BRM50" s="12"/>
      <c r="BRN50" s="12"/>
      <c r="BRO50" s="12"/>
      <c r="BRP50" s="12"/>
      <c r="BRQ50" s="12"/>
      <c r="BRR50" s="12"/>
      <c r="BRS50" s="12"/>
      <c r="BRT50" s="12"/>
      <c r="BRU50" s="12"/>
      <c r="BRV50" s="12"/>
      <c r="BRW50" s="12"/>
      <c r="BRX50" s="12"/>
      <c r="BRY50" s="12"/>
      <c r="BRZ50" s="12"/>
      <c r="BSA50" s="12"/>
      <c r="BSB50" s="12"/>
      <c r="BSC50" s="12"/>
      <c r="BSD50" s="12"/>
      <c r="BSE50" s="12"/>
      <c r="BSF50" s="12"/>
      <c r="BSG50" s="12"/>
      <c r="BSH50" s="12"/>
      <c r="BSI50" s="12"/>
      <c r="BSJ50" s="12"/>
      <c r="BSK50" s="12"/>
      <c r="BSL50" s="12"/>
      <c r="BSM50" s="12"/>
      <c r="BSN50" s="12"/>
      <c r="BSO50" s="12"/>
      <c r="BSP50" s="12"/>
      <c r="BSQ50" s="12"/>
      <c r="BSR50" s="12"/>
      <c r="BSS50" s="12"/>
      <c r="BST50" s="12"/>
      <c r="BSU50" s="12"/>
      <c r="BSV50" s="12"/>
      <c r="BSW50" s="12"/>
      <c r="BSX50" s="12"/>
      <c r="BSY50" s="12"/>
      <c r="BSZ50" s="12"/>
      <c r="BTA50" s="12"/>
      <c r="BTB50" s="12"/>
      <c r="BTC50" s="12"/>
      <c r="BTD50" s="12"/>
      <c r="BTE50" s="12"/>
      <c r="BTF50" s="12"/>
      <c r="BTG50" s="12"/>
      <c r="BTH50" s="12"/>
      <c r="BTI50" s="12"/>
      <c r="BTJ50" s="12"/>
      <c r="BTK50" s="12"/>
      <c r="BTL50" s="12"/>
      <c r="BTM50" s="12"/>
      <c r="BTN50" s="12"/>
      <c r="BTO50" s="12"/>
      <c r="BTP50" s="12"/>
      <c r="BTQ50" s="12"/>
      <c r="BTR50" s="12"/>
      <c r="BTS50" s="12"/>
      <c r="BTT50" s="12"/>
      <c r="BTU50" s="12"/>
      <c r="BTV50" s="12"/>
      <c r="BTW50" s="12"/>
      <c r="BTX50" s="12"/>
      <c r="BTY50" s="12"/>
      <c r="BTZ50" s="12"/>
      <c r="BUA50" s="12"/>
      <c r="BUB50" s="12"/>
      <c r="BUC50" s="12"/>
      <c r="BUD50" s="12"/>
      <c r="BUE50" s="12"/>
      <c r="BUF50" s="12"/>
      <c r="BUG50" s="12"/>
      <c r="BUH50" s="12"/>
      <c r="BUI50" s="12"/>
      <c r="BUJ50" s="12"/>
      <c r="BUK50" s="12"/>
      <c r="BUL50" s="12"/>
      <c r="BUM50" s="12"/>
      <c r="BUN50" s="12"/>
      <c r="BUO50" s="12"/>
      <c r="BUP50" s="12"/>
      <c r="BUQ50" s="12"/>
      <c r="BUR50" s="12"/>
      <c r="BUS50" s="12"/>
      <c r="BUT50" s="12"/>
      <c r="BUU50" s="12"/>
      <c r="BUV50" s="12"/>
      <c r="BUW50" s="12"/>
      <c r="BUX50" s="12"/>
      <c r="BUY50" s="12"/>
      <c r="BUZ50" s="12"/>
      <c r="BVA50" s="12"/>
      <c r="BVB50" s="12"/>
      <c r="BVC50" s="12"/>
      <c r="BVD50" s="12"/>
      <c r="BVE50" s="12"/>
      <c r="BVF50" s="12"/>
      <c r="BVG50" s="12"/>
      <c r="BVH50" s="12"/>
      <c r="BVI50" s="12"/>
      <c r="BVJ50" s="12"/>
      <c r="BVK50" s="12"/>
      <c r="BVL50" s="12"/>
      <c r="BVM50" s="12"/>
      <c r="BVN50" s="12"/>
      <c r="BVO50" s="12"/>
      <c r="BVP50" s="12"/>
      <c r="BVQ50" s="12"/>
      <c r="BVR50" s="12"/>
      <c r="BVS50" s="12"/>
      <c r="BVT50" s="12"/>
      <c r="BVU50" s="12"/>
      <c r="BVV50" s="12"/>
      <c r="BVW50" s="12"/>
      <c r="BVX50" s="12"/>
      <c r="BVY50" s="12"/>
      <c r="BVZ50" s="12"/>
      <c r="BWA50" s="12"/>
      <c r="BWB50" s="12"/>
      <c r="BWC50" s="12"/>
      <c r="BWD50" s="12"/>
      <c r="BWE50" s="12"/>
      <c r="BWF50" s="12"/>
      <c r="BWG50" s="12"/>
      <c r="BWH50" s="12"/>
      <c r="BWI50" s="12"/>
      <c r="BWJ50" s="12"/>
      <c r="BWK50" s="12"/>
      <c r="BWL50" s="12"/>
      <c r="BWM50" s="12"/>
      <c r="BWN50" s="12"/>
      <c r="BWO50" s="12"/>
      <c r="BWP50" s="12"/>
      <c r="BWQ50" s="12"/>
      <c r="BWR50" s="12"/>
      <c r="BWS50" s="12"/>
      <c r="BWT50" s="12"/>
      <c r="BWU50" s="12"/>
      <c r="BWV50" s="12"/>
      <c r="BWW50" s="12"/>
      <c r="BWX50" s="12"/>
      <c r="BWY50" s="12"/>
      <c r="BWZ50" s="12"/>
      <c r="BXA50" s="12"/>
      <c r="BXB50" s="12"/>
      <c r="BXC50" s="12"/>
      <c r="BXD50" s="12"/>
      <c r="BXE50" s="12"/>
      <c r="BXF50" s="12"/>
      <c r="BXG50" s="12"/>
      <c r="BXH50" s="12"/>
      <c r="BXI50" s="12"/>
      <c r="BXJ50" s="12"/>
      <c r="BXK50" s="12"/>
      <c r="BXL50" s="12"/>
      <c r="BXM50" s="12"/>
      <c r="BXN50" s="12"/>
      <c r="BXO50" s="12"/>
      <c r="BXP50" s="12"/>
      <c r="BXQ50" s="12"/>
      <c r="BXR50" s="12"/>
      <c r="BXS50" s="12"/>
      <c r="BXT50" s="12"/>
      <c r="BXU50" s="12"/>
      <c r="BXV50" s="12"/>
      <c r="BXW50" s="12"/>
      <c r="BXX50" s="12"/>
      <c r="BXY50" s="12"/>
      <c r="BXZ50" s="12"/>
      <c r="BYA50" s="12"/>
      <c r="BYB50" s="12"/>
      <c r="BYC50" s="12"/>
      <c r="BYD50" s="12"/>
      <c r="BYE50" s="12"/>
      <c r="BYF50" s="12"/>
      <c r="BYG50" s="12"/>
      <c r="BYH50" s="12"/>
      <c r="BYI50" s="12"/>
      <c r="BYJ50" s="12"/>
      <c r="BYK50" s="12"/>
      <c r="BYL50" s="12"/>
      <c r="BYM50" s="12"/>
      <c r="BYN50" s="12"/>
      <c r="BYO50" s="12"/>
      <c r="BYP50" s="12"/>
      <c r="BYQ50" s="12"/>
      <c r="BYR50" s="12"/>
      <c r="BYS50" s="12"/>
      <c r="BYT50" s="12"/>
      <c r="BYU50" s="12"/>
      <c r="BYV50" s="12"/>
      <c r="BYW50" s="12"/>
      <c r="BYX50" s="12"/>
      <c r="BYY50" s="12"/>
      <c r="BYZ50" s="12"/>
      <c r="BZA50" s="12"/>
      <c r="BZB50" s="12"/>
      <c r="BZC50" s="12"/>
      <c r="BZD50" s="12"/>
      <c r="BZE50" s="12"/>
      <c r="BZF50" s="12"/>
      <c r="BZG50" s="12"/>
      <c r="BZH50" s="12"/>
      <c r="BZI50" s="12"/>
      <c r="BZJ50" s="12"/>
      <c r="BZK50" s="12"/>
      <c r="BZL50" s="12"/>
      <c r="BZM50" s="12"/>
      <c r="BZN50" s="12"/>
      <c r="BZO50" s="12"/>
      <c r="BZP50" s="12"/>
      <c r="BZQ50" s="12"/>
      <c r="BZR50" s="12"/>
      <c r="BZS50" s="12"/>
      <c r="BZT50" s="12"/>
      <c r="BZU50" s="12"/>
      <c r="BZV50" s="12"/>
      <c r="BZW50" s="12"/>
      <c r="BZX50" s="12"/>
      <c r="BZY50" s="12"/>
      <c r="BZZ50" s="12"/>
      <c r="CAA50" s="12"/>
      <c r="CAB50" s="12"/>
      <c r="CAC50" s="12"/>
      <c r="CAD50" s="12"/>
      <c r="CAE50" s="12"/>
      <c r="CAF50" s="12"/>
      <c r="CAG50" s="12"/>
      <c r="CAH50" s="12"/>
      <c r="CAI50" s="12"/>
      <c r="CAJ50" s="12"/>
      <c r="CAK50" s="12"/>
      <c r="CAL50" s="12"/>
      <c r="CAM50" s="12"/>
      <c r="CAN50" s="12"/>
      <c r="CAO50" s="12"/>
      <c r="CAP50" s="12"/>
      <c r="CAQ50" s="12"/>
      <c r="CAR50" s="12"/>
      <c r="CAS50" s="12"/>
      <c r="CAT50" s="12"/>
      <c r="CAU50" s="12"/>
      <c r="CAV50" s="12"/>
      <c r="CAW50" s="12"/>
      <c r="CAX50" s="12"/>
      <c r="CAY50" s="12"/>
      <c r="CAZ50" s="12"/>
      <c r="CBA50" s="12"/>
      <c r="CBB50" s="12"/>
      <c r="CBC50" s="12"/>
      <c r="CBD50" s="12"/>
      <c r="CBE50" s="12"/>
      <c r="CBF50" s="12"/>
      <c r="CBG50" s="12"/>
      <c r="CBH50" s="12"/>
      <c r="CBI50" s="12"/>
      <c r="CBJ50" s="12"/>
      <c r="CBK50" s="12"/>
      <c r="CBL50" s="12"/>
      <c r="CBM50" s="12"/>
      <c r="CBN50" s="12"/>
      <c r="CBO50" s="12"/>
      <c r="CBP50" s="12"/>
      <c r="CBQ50" s="12"/>
      <c r="CBR50" s="12"/>
      <c r="CBS50" s="12"/>
      <c r="CBT50" s="12"/>
      <c r="CBU50" s="12"/>
      <c r="CBV50" s="12"/>
      <c r="CBW50" s="12"/>
      <c r="CBX50" s="12"/>
      <c r="CBY50" s="12"/>
      <c r="CBZ50" s="12"/>
      <c r="CCA50" s="12"/>
      <c r="CCB50" s="12"/>
      <c r="CCC50" s="12"/>
      <c r="CCD50" s="12"/>
      <c r="CCE50" s="12"/>
      <c r="CCF50" s="12"/>
      <c r="CCG50" s="12"/>
      <c r="CCH50" s="12"/>
      <c r="CCI50" s="12"/>
      <c r="CCJ50" s="12"/>
      <c r="CCK50" s="12"/>
      <c r="CCL50" s="12"/>
      <c r="CCM50" s="12"/>
      <c r="CCN50" s="12"/>
      <c r="CCO50" s="12"/>
      <c r="CCP50" s="12"/>
      <c r="CCQ50" s="12"/>
      <c r="CCR50" s="12"/>
      <c r="CCS50" s="12"/>
      <c r="CCT50" s="12"/>
      <c r="CCU50" s="12"/>
      <c r="CCV50" s="12"/>
      <c r="CCW50" s="12"/>
      <c r="CCX50" s="12"/>
      <c r="CCY50" s="12"/>
      <c r="CCZ50" s="12"/>
      <c r="CDA50" s="12"/>
      <c r="CDB50" s="12"/>
      <c r="CDC50" s="12"/>
      <c r="CDD50" s="12"/>
      <c r="CDE50" s="12"/>
      <c r="CDF50" s="12"/>
      <c r="CDG50" s="12"/>
      <c r="CDH50" s="12"/>
      <c r="CDI50" s="12"/>
      <c r="CDJ50" s="12"/>
      <c r="CDK50" s="12"/>
      <c r="CDL50" s="12"/>
      <c r="CDM50" s="12"/>
      <c r="CDN50" s="12"/>
      <c r="CDO50" s="12"/>
      <c r="CDP50" s="12"/>
      <c r="CDQ50" s="12"/>
      <c r="CDR50" s="12"/>
      <c r="CDS50" s="12"/>
      <c r="CDT50" s="12"/>
      <c r="CDU50" s="12"/>
      <c r="CDV50" s="12"/>
      <c r="CDW50" s="12"/>
      <c r="CDX50" s="12"/>
      <c r="CDY50" s="12"/>
      <c r="CDZ50" s="12"/>
      <c r="CEA50" s="12"/>
      <c r="CEB50" s="12"/>
      <c r="CEC50" s="12"/>
      <c r="CED50" s="12"/>
      <c r="CEE50" s="12"/>
      <c r="CEF50" s="12"/>
      <c r="CEG50" s="12"/>
      <c r="CEH50" s="12"/>
      <c r="CEI50" s="12"/>
      <c r="CEJ50" s="12"/>
      <c r="CEK50" s="12"/>
      <c r="CEL50" s="12"/>
      <c r="CEM50" s="12"/>
      <c r="CEN50" s="12"/>
      <c r="CEO50" s="12"/>
      <c r="CEP50" s="12"/>
      <c r="CEQ50" s="12"/>
      <c r="CER50" s="12"/>
      <c r="CES50" s="12"/>
      <c r="CET50" s="12"/>
      <c r="CEU50" s="12"/>
      <c r="CEV50" s="12"/>
      <c r="CEW50" s="12"/>
      <c r="CEX50" s="12"/>
      <c r="CEY50" s="12"/>
      <c r="CEZ50" s="12"/>
      <c r="CFA50" s="12"/>
      <c r="CFB50" s="12"/>
      <c r="CFC50" s="12"/>
      <c r="CFD50" s="12"/>
      <c r="CFE50" s="12"/>
      <c r="CFF50" s="12"/>
      <c r="CFG50" s="12"/>
      <c r="CFH50" s="12"/>
      <c r="CFI50" s="12"/>
      <c r="CFJ50" s="12"/>
      <c r="CFK50" s="12"/>
      <c r="CFL50" s="12"/>
      <c r="CFM50" s="12"/>
      <c r="CFN50" s="12"/>
      <c r="CFO50" s="12"/>
      <c r="CFP50" s="12"/>
      <c r="CFQ50" s="12"/>
      <c r="CFR50" s="12"/>
      <c r="CFS50" s="12"/>
      <c r="CFT50" s="12"/>
      <c r="CFU50" s="12"/>
      <c r="CFV50" s="12"/>
      <c r="CFW50" s="12"/>
      <c r="CFX50" s="12"/>
      <c r="CFY50" s="12"/>
      <c r="CFZ50" s="12"/>
      <c r="CGA50" s="12"/>
      <c r="CGB50" s="12"/>
      <c r="CGC50" s="12"/>
      <c r="CGD50" s="12"/>
      <c r="CGE50" s="12"/>
      <c r="CGF50" s="12"/>
      <c r="CGG50" s="12"/>
      <c r="CGH50" s="12"/>
      <c r="CGI50" s="12"/>
      <c r="CGJ50" s="12"/>
      <c r="CGK50" s="12"/>
      <c r="CGL50" s="12"/>
      <c r="CGM50" s="12"/>
      <c r="CGN50" s="12"/>
      <c r="CGO50" s="12"/>
      <c r="CGP50" s="12"/>
      <c r="CGQ50" s="12"/>
      <c r="CGR50" s="12"/>
      <c r="CGS50" s="12"/>
      <c r="CGT50" s="12"/>
      <c r="CGU50" s="12"/>
      <c r="CGV50" s="12"/>
      <c r="CGW50" s="12"/>
      <c r="CGX50" s="12"/>
      <c r="CGY50" s="12"/>
      <c r="CGZ50" s="12"/>
      <c r="CHA50" s="12"/>
      <c r="CHB50" s="12"/>
      <c r="CHC50" s="12"/>
      <c r="CHD50" s="12"/>
      <c r="CHE50" s="12"/>
      <c r="CHF50" s="12"/>
      <c r="CHG50" s="12"/>
      <c r="CHH50" s="12"/>
      <c r="CHI50" s="12"/>
      <c r="CHJ50" s="12"/>
      <c r="CHK50" s="12"/>
      <c r="CHL50" s="12"/>
      <c r="CHM50" s="12"/>
      <c r="CHN50" s="12"/>
      <c r="CHO50" s="12"/>
      <c r="CHP50" s="12"/>
      <c r="CHQ50" s="12"/>
      <c r="CHR50" s="12"/>
      <c r="CHS50" s="12"/>
      <c r="CHT50" s="12"/>
      <c r="CHU50" s="12"/>
      <c r="CHV50" s="12"/>
      <c r="CHW50" s="12"/>
      <c r="CHX50" s="12"/>
      <c r="CHY50" s="12"/>
      <c r="CHZ50" s="12"/>
      <c r="CIA50" s="12"/>
      <c r="CIB50" s="12"/>
      <c r="CIC50" s="12"/>
      <c r="CID50" s="12"/>
      <c r="CIE50" s="12"/>
      <c r="CIF50" s="12"/>
      <c r="CIG50" s="12"/>
      <c r="CIH50" s="12"/>
      <c r="CII50" s="12"/>
      <c r="CIJ50" s="12"/>
      <c r="CIK50" s="12"/>
      <c r="CIL50" s="12"/>
      <c r="CIM50" s="12"/>
      <c r="CIN50" s="12"/>
      <c r="CIO50" s="12"/>
      <c r="CIP50" s="12"/>
      <c r="CIQ50" s="12"/>
      <c r="CIR50" s="12"/>
      <c r="CIS50" s="12"/>
      <c r="CIT50" s="12"/>
      <c r="CIU50" s="12"/>
      <c r="CIV50" s="12"/>
      <c r="CIW50" s="12"/>
      <c r="CIX50" s="12"/>
      <c r="CIY50" s="12"/>
      <c r="CIZ50" s="12"/>
      <c r="CJA50" s="12"/>
      <c r="CJB50" s="12"/>
      <c r="CJC50" s="12"/>
      <c r="CJD50" s="12"/>
      <c r="CJE50" s="12"/>
      <c r="CJF50" s="12"/>
      <c r="CJG50" s="12"/>
      <c r="CJH50" s="12"/>
      <c r="CJI50" s="12"/>
      <c r="CJJ50" s="12"/>
      <c r="CJK50" s="12"/>
      <c r="CJL50" s="12"/>
      <c r="CJM50" s="12"/>
      <c r="CJN50" s="12"/>
      <c r="CJO50" s="12"/>
      <c r="CJP50" s="12"/>
      <c r="CJQ50" s="12"/>
      <c r="CJR50" s="12"/>
      <c r="CJS50" s="12"/>
      <c r="CJT50" s="12"/>
      <c r="CJU50" s="12"/>
      <c r="CJV50" s="12"/>
      <c r="CJW50" s="12"/>
      <c r="CJX50" s="12"/>
      <c r="CJY50" s="12"/>
      <c r="CJZ50" s="12"/>
      <c r="CKA50" s="12"/>
      <c r="CKB50" s="12"/>
      <c r="CKC50" s="12"/>
      <c r="CKD50" s="12"/>
      <c r="CKE50" s="12"/>
      <c r="CKF50" s="12"/>
      <c r="CKG50" s="12"/>
      <c r="CKH50" s="12"/>
      <c r="CKI50" s="12"/>
      <c r="CKJ50" s="12"/>
      <c r="CKK50" s="12"/>
      <c r="CKL50" s="12"/>
      <c r="CKM50" s="12"/>
      <c r="CKN50" s="12"/>
      <c r="CKO50" s="12"/>
      <c r="CKP50" s="12"/>
      <c r="CKQ50" s="12"/>
      <c r="CKR50" s="12"/>
      <c r="CKS50" s="12"/>
      <c r="CKT50" s="12"/>
      <c r="CKU50" s="12"/>
      <c r="CKV50" s="12"/>
      <c r="CKW50" s="12"/>
      <c r="CKX50" s="12"/>
      <c r="CKY50" s="12"/>
      <c r="CKZ50" s="12"/>
      <c r="CLA50" s="12"/>
      <c r="CLB50" s="12"/>
      <c r="CLC50" s="12"/>
      <c r="CLD50" s="12"/>
      <c r="CLE50" s="12"/>
      <c r="CLF50" s="12"/>
      <c r="CLG50" s="12"/>
      <c r="CLH50" s="12"/>
      <c r="CLI50" s="12"/>
      <c r="CLJ50" s="12"/>
      <c r="CLK50" s="12"/>
      <c r="CLL50" s="12"/>
      <c r="CLM50" s="12"/>
      <c r="CLN50" s="12"/>
      <c r="CLO50" s="12"/>
      <c r="CLP50" s="12"/>
      <c r="CLQ50" s="12"/>
      <c r="CLR50" s="12"/>
      <c r="CLS50" s="12"/>
      <c r="CLT50" s="12"/>
      <c r="CLU50" s="12"/>
      <c r="CLV50" s="12"/>
      <c r="CLW50" s="12"/>
      <c r="CLX50" s="12"/>
      <c r="CLY50" s="12"/>
      <c r="CLZ50" s="12"/>
      <c r="CMA50" s="12"/>
      <c r="CMB50" s="12"/>
      <c r="CMC50" s="12"/>
      <c r="CMD50" s="12"/>
      <c r="CME50" s="12"/>
      <c r="CMF50" s="12"/>
      <c r="CMG50" s="12"/>
      <c r="CMH50" s="12"/>
      <c r="CMI50" s="12"/>
      <c r="CMJ50" s="12"/>
      <c r="CMK50" s="12"/>
      <c r="CML50" s="12"/>
      <c r="CMM50" s="12"/>
      <c r="CMN50" s="12"/>
      <c r="CMO50" s="12"/>
      <c r="CMP50" s="12"/>
      <c r="CMQ50" s="12"/>
      <c r="CMR50" s="12"/>
      <c r="CMS50" s="12"/>
      <c r="CMT50" s="12"/>
      <c r="CMU50" s="12"/>
      <c r="CMV50" s="12"/>
      <c r="CMW50" s="12"/>
      <c r="CMX50" s="12"/>
      <c r="CMY50" s="12"/>
      <c r="CMZ50" s="12"/>
      <c r="CNA50" s="12"/>
      <c r="CNB50" s="12"/>
      <c r="CNC50" s="12"/>
      <c r="CND50" s="12"/>
      <c r="CNE50" s="12"/>
      <c r="CNF50" s="12"/>
      <c r="CNG50" s="12"/>
      <c r="CNH50" s="12"/>
      <c r="CNI50" s="12"/>
      <c r="CNJ50" s="12"/>
      <c r="CNK50" s="12"/>
      <c r="CNL50" s="12"/>
      <c r="CNM50" s="12"/>
      <c r="CNN50" s="12"/>
      <c r="CNO50" s="12"/>
      <c r="CNP50" s="12"/>
      <c r="CNQ50" s="12"/>
      <c r="CNR50" s="12"/>
      <c r="CNS50" s="12"/>
      <c r="CNT50" s="12"/>
      <c r="CNU50" s="12"/>
      <c r="CNV50" s="12"/>
      <c r="CNW50" s="12"/>
      <c r="CNX50" s="12"/>
      <c r="CNY50" s="12"/>
      <c r="CNZ50" s="12"/>
      <c r="COA50" s="12"/>
      <c r="COB50" s="12"/>
      <c r="COC50" s="12"/>
      <c r="COD50" s="12"/>
      <c r="COE50" s="12"/>
      <c r="COF50" s="12"/>
      <c r="COG50" s="12"/>
      <c r="COH50" s="12"/>
      <c r="COI50" s="12"/>
      <c r="COJ50" s="12"/>
      <c r="COK50" s="12"/>
      <c r="COL50" s="12"/>
      <c r="COM50" s="12"/>
      <c r="CON50" s="12"/>
      <c r="COO50" s="12"/>
      <c r="COP50" s="12"/>
      <c r="COQ50" s="12"/>
      <c r="COR50" s="12"/>
      <c r="COS50" s="12"/>
      <c r="COT50" s="12"/>
      <c r="COU50" s="12"/>
      <c r="COV50" s="12"/>
      <c r="COW50" s="12"/>
      <c r="COX50" s="12"/>
      <c r="COY50" s="12"/>
      <c r="COZ50" s="12"/>
      <c r="CPA50" s="12"/>
      <c r="CPB50" s="12"/>
      <c r="CPC50" s="12"/>
      <c r="CPD50" s="12"/>
      <c r="CPE50" s="12"/>
      <c r="CPF50" s="12"/>
      <c r="CPG50" s="12"/>
      <c r="CPH50" s="12"/>
      <c r="CPI50" s="12"/>
      <c r="CPJ50" s="12"/>
      <c r="CPK50" s="12"/>
      <c r="CPL50" s="12"/>
      <c r="CPM50" s="12"/>
      <c r="CPN50" s="12"/>
      <c r="CPO50" s="12"/>
      <c r="CPP50" s="12"/>
      <c r="CPQ50" s="12"/>
      <c r="CPR50" s="12"/>
      <c r="CPS50" s="12"/>
      <c r="CPT50" s="12"/>
      <c r="CPU50" s="12"/>
      <c r="CPV50" s="12"/>
      <c r="CPW50" s="12"/>
      <c r="CPX50" s="12"/>
      <c r="CPY50" s="12"/>
      <c r="CPZ50" s="12"/>
      <c r="CQA50" s="12"/>
      <c r="CQB50" s="12"/>
      <c r="CQC50" s="12"/>
      <c r="CQD50" s="12"/>
      <c r="CQE50" s="12"/>
      <c r="CQF50" s="12"/>
      <c r="CQG50" s="12"/>
      <c r="CQH50" s="12"/>
      <c r="CQI50" s="12"/>
      <c r="CQJ50" s="12"/>
      <c r="CQK50" s="12"/>
      <c r="CQL50" s="12"/>
      <c r="CQM50" s="12"/>
      <c r="CQN50" s="12"/>
      <c r="CQO50" s="12"/>
      <c r="CQP50" s="12"/>
      <c r="CQQ50" s="12"/>
      <c r="CQR50" s="12"/>
      <c r="CQS50" s="12"/>
      <c r="CQT50" s="12"/>
      <c r="CQU50" s="12"/>
      <c r="CQV50" s="12"/>
      <c r="CQW50" s="12"/>
      <c r="CQX50" s="12"/>
      <c r="CQY50" s="12"/>
      <c r="CQZ50" s="12"/>
      <c r="CRA50" s="12"/>
      <c r="CRB50" s="12"/>
      <c r="CRC50" s="12"/>
      <c r="CRD50" s="12"/>
      <c r="CRE50" s="12"/>
      <c r="CRF50" s="12"/>
      <c r="CRG50" s="12"/>
      <c r="CRH50" s="12"/>
      <c r="CRI50" s="12"/>
      <c r="CRJ50" s="12"/>
      <c r="CRK50" s="12"/>
      <c r="CRL50" s="12"/>
      <c r="CRM50" s="12"/>
      <c r="CRN50" s="12"/>
      <c r="CRO50" s="12"/>
      <c r="CRP50" s="12"/>
      <c r="CRQ50" s="12"/>
      <c r="CRR50" s="12"/>
      <c r="CRS50" s="12"/>
      <c r="CRT50" s="12"/>
      <c r="CRU50" s="12"/>
      <c r="CRV50" s="12"/>
      <c r="CRW50" s="12"/>
      <c r="CRX50" s="12"/>
      <c r="CRY50" s="12"/>
      <c r="CRZ50" s="12"/>
      <c r="CSA50" s="12"/>
      <c r="CSB50" s="12"/>
      <c r="CSC50" s="12"/>
      <c r="CSD50" s="12"/>
      <c r="CSE50" s="12"/>
      <c r="CSF50" s="12"/>
      <c r="CSG50" s="12"/>
      <c r="CSH50" s="12"/>
      <c r="CSI50" s="12"/>
      <c r="CSJ50" s="12"/>
      <c r="CSK50" s="12"/>
      <c r="CSL50" s="12"/>
      <c r="CSM50" s="12"/>
      <c r="CSN50" s="12"/>
      <c r="CSO50" s="12"/>
      <c r="CSP50" s="12"/>
      <c r="CSQ50" s="12"/>
      <c r="CSR50" s="12"/>
      <c r="CSS50" s="12"/>
      <c r="CST50" s="12"/>
      <c r="CSU50" s="12"/>
      <c r="CSV50" s="12"/>
      <c r="CSW50" s="12"/>
      <c r="CSX50" s="12"/>
      <c r="CSY50" s="12"/>
      <c r="CSZ50" s="12"/>
      <c r="CTA50" s="12"/>
      <c r="CTB50" s="12"/>
      <c r="CTC50" s="12"/>
      <c r="CTD50" s="12"/>
      <c r="CTE50" s="12"/>
      <c r="CTF50" s="12"/>
      <c r="CTG50" s="12"/>
      <c r="CTH50" s="12"/>
      <c r="CTI50" s="12"/>
      <c r="CTJ50" s="12"/>
      <c r="CTK50" s="12"/>
      <c r="CTL50" s="12"/>
      <c r="CTM50" s="12"/>
      <c r="CTN50" s="12"/>
      <c r="CTO50" s="12"/>
      <c r="CTP50" s="12"/>
      <c r="CTQ50" s="12"/>
      <c r="CTR50" s="12"/>
      <c r="CTS50" s="12"/>
      <c r="CTT50" s="12"/>
      <c r="CTU50" s="12"/>
      <c r="CTV50" s="12"/>
      <c r="CTW50" s="12"/>
      <c r="CTX50" s="12"/>
      <c r="CTY50" s="12"/>
      <c r="CTZ50" s="12"/>
      <c r="CUA50" s="12"/>
      <c r="CUB50" s="12"/>
      <c r="CUC50" s="12"/>
      <c r="CUD50" s="12"/>
      <c r="CUE50" s="12"/>
      <c r="CUF50" s="12"/>
      <c r="CUG50" s="12"/>
      <c r="CUH50" s="12"/>
      <c r="CUI50" s="12"/>
      <c r="CUJ50" s="12"/>
      <c r="CUK50" s="12"/>
      <c r="CUL50" s="12"/>
      <c r="CUM50" s="12"/>
      <c r="CUN50" s="12"/>
      <c r="CUO50" s="12"/>
      <c r="CUP50" s="12"/>
      <c r="CUQ50" s="12"/>
      <c r="CUR50" s="12"/>
      <c r="CUS50" s="12"/>
      <c r="CUT50" s="12"/>
      <c r="CUU50" s="12"/>
      <c r="CUV50" s="12"/>
      <c r="CUW50" s="12"/>
      <c r="CUX50" s="12"/>
      <c r="CUY50" s="12"/>
      <c r="CUZ50" s="12"/>
      <c r="CVA50" s="12"/>
      <c r="CVB50" s="12"/>
      <c r="CVC50" s="12"/>
      <c r="CVD50" s="12"/>
      <c r="CVE50" s="12"/>
      <c r="CVF50" s="12"/>
      <c r="CVG50" s="12"/>
      <c r="CVH50" s="12"/>
      <c r="CVI50" s="12"/>
      <c r="CVJ50" s="12"/>
      <c r="CVK50" s="12"/>
      <c r="CVL50" s="12"/>
      <c r="CVM50" s="12"/>
      <c r="CVN50" s="12"/>
      <c r="CVO50" s="12"/>
      <c r="CVP50" s="12"/>
      <c r="CVQ50" s="12"/>
      <c r="CVR50" s="12"/>
      <c r="CVS50" s="12"/>
      <c r="CVT50" s="12"/>
      <c r="CVU50" s="12"/>
      <c r="CVV50" s="12"/>
      <c r="CVW50" s="12"/>
      <c r="CVX50" s="12"/>
      <c r="CVY50" s="12"/>
      <c r="CVZ50" s="12"/>
      <c r="CWA50" s="12"/>
      <c r="CWB50" s="12"/>
      <c r="CWC50" s="12"/>
      <c r="CWD50" s="12"/>
      <c r="CWE50" s="12"/>
      <c r="CWF50" s="12"/>
      <c r="CWG50" s="12"/>
      <c r="CWH50" s="12"/>
      <c r="CWI50" s="12"/>
      <c r="CWJ50" s="12"/>
      <c r="CWK50" s="12"/>
      <c r="CWL50" s="12"/>
      <c r="CWM50" s="12"/>
      <c r="CWN50" s="12"/>
      <c r="CWO50" s="12"/>
      <c r="CWP50" s="12"/>
      <c r="CWQ50" s="12"/>
      <c r="CWR50" s="12"/>
      <c r="CWS50" s="12"/>
      <c r="CWT50" s="12"/>
      <c r="CWU50" s="12"/>
      <c r="CWV50" s="12"/>
      <c r="CWW50" s="12"/>
      <c r="CWX50" s="12"/>
      <c r="CWY50" s="12"/>
      <c r="CWZ50" s="12"/>
      <c r="CXA50" s="12"/>
      <c r="CXB50" s="12"/>
      <c r="CXC50" s="12"/>
      <c r="CXD50" s="12"/>
      <c r="CXE50" s="12"/>
      <c r="CXF50" s="12"/>
      <c r="CXG50" s="12"/>
      <c r="CXH50" s="12"/>
      <c r="CXI50" s="12"/>
      <c r="CXJ50" s="12"/>
      <c r="CXK50" s="12"/>
      <c r="CXL50" s="12"/>
      <c r="CXM50" s="12"/>
      <c r="CXN50" s="12"/>
      <c r="CXO50" s="12"/>
      <c r="CXP50" s="12"/>
      <c r="CXQ50" s="12"/>
      <c r="CXR50" s="12"/>
      <c r="CXS50" s="12"/>
      <c r="CXT50" s="12"/>
      <c r="CXU50" s="12"/>
      <c r="CXV50" s="12"/>
      <c r="CXW50" s="12"/>
      <c r="CXX50" s="12"/>
      <c r="CXY50" s="12"/>
      <c r="CXZ50" s="12"/>
      <c r="CYA50" s="12"/>
      <c r="CYB50" s="12"/>
      <c r="CYC50" s="12"/>
      <c r="CYD50" s="12"/>
      <c r="CYE50" s="12"/>
      <c r="CYF50" s="12"/>
      <c r="CYG50" s="12"/>
      <c r="CYH50" s="12"/>
      <c r="CYI50" s="12"/>
      <c r="CYJ50" s="12"/>
      <c r="CYK50" s="12"/>
      <c r="CYL50" s="12"/>
      <c r="CYM50" s="12"/>
      <c r="CYN50" s="12"/>
      <c r="CYO50" s="12"/>
      <c r="CYP50" s="12"/>
      <c r="CYQ50" s="12"/>
      <c r="CYR50" s="12"/>
      <c r="CYS50" s="12"/>
      <c r="CYT50" s="12"/>
      <c r="CYU50" s="12"/>
      <c r="CYV50" s="12"/>
      <c r="CYW50" s="12"/>
      <c r="CYX50" s="12"/>
      <c r="CYY50" s="12"/>
      <c r="CYZ50" s="12"/>
      <c r="CZA50" s="12"/>
      <c r="CZB50" s="12"/>
      <c r="CZC50" s="12"/>
      <c r="CZD50" s="12"/>
      <c r="CZE50" s="12"/>
      <c r="CZF50" s="12"/>
      <c r="CZG50" s="12"/>
      <c r="CZH50" s="12"/>
      <c r="CZI50" s="12"/>
      <c r="CZJ50" s="12"/>
      <c r="CZK50" s="12"/>
      <c r="CZL50" s="12"/>
      <c r="CZM50" s="12"/>
      <c r="CZN50" s="12"/>
      <c r="CZO50" s="12"/>
      <c r="CZP50" s="12"/>
      <c r="CZQ50" s="12"/>
      <c r="CZR50" s="12"/>
      <c r="CZS50" s="12"/>
      <c r="CZT50" s="12"/>
      <c r="CZU50" s="12"/>
      <c r="CZV50" s="12"/>
      <c r="CZW50" s="12"/>
      <c r="CZX50" s="12"/>
      <c r="CZY50" s="12"/>
      <c r="CZZ50" s="12"/>
      <c r="DAA50" s="12"/>
      <c r="DAB50" s="12"/>
      <c r="DAC50" s="12"/>
      <c r="DAD50" s="12"/>
      <c r="DAE50" s="12"/>
      <c r="DAF50" s="12"/>
      <c r="DAG50" s="12"/>
      <c r="DAH50" s="12"/>
      <c r="DAI50" s="12"/>
      <c r="DAJ50" s="12"/>
      <c r="DAK50" s="12"/>
      <c r="DAL50" s="12"/>
      <c r="DAM50" s="12"/>
      <c r="DAN50" s="12"/>
      <c r="DAO50" s="12"/>
      <c r="DAP50" s="12"/>
      <c r="DAQ50" s="12"/>
      <c r="DAR50" s="12"/>
      <c r="DAS50" s="12"/>
      <c r="DAT50" s="12"/>
      <c r="DAU50" s="12"/>
      <c r="DAV50" s="12"/>
      <c r="DAW50" s="12"/>
      <c r="DAX50" s="12"/>
      <c r="DAY50" s="12"/>
      <c r="DAZ50" s="12"/>
      <c r="DBA50" s="12"/>
      <c r="DBB50" s="12"/>
      <c r="DBC50" s="12"/>
      <c r="DBD50" s="12"/>
      <c r="DBE50" s="12"/>
      <c r="DBF50" s="12"/>
      <c r="DBG50" s="12"/>
      <c r="DBH50" s="12"/>
      <c r="DBI50" s="12"/>
      <c r="DBJ50" s="12"/>
      <c r="DBK50" s="12"/>
      <c r="DBL50" s="12"/>
      <c r="DBM50" s="12"/>
    </row>
    <row r="51" spans="1:2769" s="11" customFormat="1" ht="227" customHeight="1">
      <c r="A51" s="80" t="s">
        <v>114</v>
      </c>
      <c r="B51" s="89" t="s">
        <v>407</v>
      </c>
      <c r="C51" s="80" t="s">
        <v>48</v>
      </c>
      <c r="D51" s="80" t="s">
        <v>1700</v>
      </c>
      <c r="E51" s="80" t="s">
        <v>56</v>
      </c>
      <c r="F51" s="80" t="s">
        <v>102</v>
      </c>
      <c r="G51" s="80" t="s">
        <v>1295</v>
      </c>
      <c r="H51" s="80" t="s">
        <v>1301</v>
      </c>
      <c r="I51" s="80" t="s">
        <v>199</v>
      </c>
      <c r="J51" s="80" t="s">
        <v>199</v>
      </c>
      <c r="K51" s="80" t="s">
        <v>77</v>
      </c>
      <c r="L51" s="80" t="s">
        <v>83</v>
      </c>
      <c r="M51" s="90">
        <v>42474</v>
      </c>
      <c r="N51" s="80" t="s">
        <v>95</v>
      </c>
      <c r="O51" s="80">
        <v>-25.616</v>
      </c>
      <c r="P51" s="80">
        <v>30.500800000000002</v>
      </c>
      <c r="Q51" s="80" t="s">
        <v>1989</v>
      </c>
      <c r="R51" s="80" t="s">
        <v>199</v>
      </c>
      <c r="S51" s="80" t="s">
        <v>80</v>
      </c>
      <c r="T51" s="80" t="s">
        <v>136</v>
      </c>
      <c r="U51" s="80" t="s">
        <v>38</v>
      </c>
      <c r="V51" s="80" t="s">
        <v>127</v>
      </c>
      <c r="W51" s="80" t="s">
        <v>44</v>
      </c>
      <c r="X51" s="80" t="s">
        <v>82</v>
      </c>
      <c r="Y51" s="80" t="s">
        <v>199</v>
      </c>
      <c r="Z51" s="80" t="s">
        <v>199</v>
      </c>
      <c r="AA51" s="89" t="s">
        <v>157</v>
      </c>
      <c r="AB51" s="89" t="s">
        <v>307</v>
      </c>
      <c r="AC51" s="80" t="s">
        <v>1452</v>
      </c>
      <c r="AD51" s="80" t="s">
        <v>36</v>
      </c>
      <c r="AE51" s="80" t="s">
        <v>199</v>
      </c>
      <c r="AF51" s="80" t="s">
        <v>199</v>
      </c>
      <c r="AG51" s="80" t="s">
        <v>199</v>
      </c>
      <c r="AH51" s="80" t="s">
        <v>199</v>
      </c>
      <c r="AI51" s="80" t="s">
        <v>199</v>
      </c>
      <c r="AJ51" s="80" t="s">
        <v>199</v>
      </c>
      <c r="AK51" s="80" t="s">
        <v>199</v>
      </c>
      <c r="AL51" s="80" t="s">
        <v>77</v>
      </c>
      <c r="AM51" s="80"/>
      <c r="AN51" s="80" t="s">
        <v>22</v>
      </c>
      <c r="AO51" s="80" t="s">
        <v>83</v>
      </c>
      <c r="AP51" s="80" t="s">
        <v>1340</v>
      </c>
      <c r="AQ51" s="80" t="s">
        <v>46</v>
      </c>
      <c r="AR51" s="80" t="s">
        <v>199</v>
      </c>
      <c r="AS51" s="80" t="s">
        <v>199</v>
      </c>
      <c r="AT51" s="90" t="s">
        <v>199</v>
      </c>
      <c r="AU51" s="80" t="s">
        <v>101</v>
      </c>
      <c r="AV51" s="80" t="s">
        <v>2117</v>
      </c>
      <c r="AW51" s="95" t="s">
        <v>1602</v>
      </c>
      <c r="AX51" s="80" t="s">
        <v>105</v>
      </c>
      <c r="AY51" s="80" t="s">
        <v>138</v>
      </c>
      <c r="AZ51" s="80" t="s">
        <v>554</v>
      </c>
      <c r="BA51" s="80"/>
      <c r="BB51" s="80" t="s">
        <v>94</v>
      </c>
      <c r="BC51" s="94">
        <v>42474</v>
      </c>
      <c r="BD51" s="12"/>
      <c r="BE51" s="12"/>
      <c r="BF51" s="12"/>
      <c r="BG51" s="12"/>
      <c r="BH51" s="12"/>
      <c r="BI51" s="12"/>
      <c r="BJ51" s="12"/>
      <c r="BK51" s="12"/>
      <c r="BL51" s="12"/>
      <c r="BM51" s="12"/>
      <c r="BN51" s="12"/>
      <c r="BO51" s="12"/>
      <c r="BP51" s="12"/>
      <c r="BQ51" s="12"/>
      <c r="BR51" s="12"/>
      <c r="BS51" s="12"/>
      <c r="BT51" s="12"/>
      <c r="BU51" s="12"/>
      <c r="BV51" s="12"/>
      <c r="BW51" s="12"/>
      <c r="BX51" s="12"/>
      <c r="BY51" s="12"/>
      <c r="BZ51" s="12"/>
      <c r="CA51" s="12"/>
      <c r="CB51" s="12"/>
      <c r="CC51" s="12"/>
      <c r="CD51" s="12"/>
      <c r="CE51" s="12"/>
      <c r="CF51" s="12"/>
      <c r="CG51" s="12"/>
      <c r="CH51" s="12"/>
      <c r="CI51" s="12"/>
      <c r="CJ51" s="12"/>
      <c r="CK51" s="12"/>
      <c r="CL51" s="12"/>
      <c r="CM51" s="12"/>
      <c r="CN51" s="12"/>
      <c r="CO51" s="12"/>
      <c r="CP51" s="12"/>
      <c r="CQ51" s="12"/>
      <c r="CR51" s="12"/>
      <c r="CS51" s="12"/>
      <c r="CT51" s="12"/>
      <c r="CU51" s="12"/>
      <c r="CV51" s="12"/>
      <c r="CW51" s="12"/>
      <c r="CX51" s="12"/>
      <c r="CY51" s="12"/>
      <c r="CZ51" s="12"/>
      <c r="DA51" s="12"/>
      <c r="DB51" s="12"/>
      <c r="DC51" s="12"/>
      <c r="DD51" s="12"/>
      <c r="DE51" s="12"/>
      <c r="DF51" s="12"/>
      <c r="DG51" s="12"/>
      <c r="DH51" s="12"/>
      <c r="DI51" s="12"/>
      <c r="DJ51" s="12"/>
      <c r="DK51" s="12"/>
      <c r="DL51" s="12"/>
      <c r="DM51" s="12"/>
      <c r="DN51" s="12"/>
      <c r="DO51" s="12"/>
      <c r="DP51" s="12"/>
      <c r="DQ51" s="12"/>
      <c r="DR51" s="12"/>
      <c r="DS51" s="12"/>
      <c r="DT51" s="12"/>
      <c r="DU51" s="12"/>
      <c r="DV51" s="12"/>
      <c r="DW51" s="12"/>
      <c r="DX51" s="12"/>
      <c r="DY51" s="12"/>
      <c r="DZ51" s="12"/>
      <c r="EA51" s="12"/>
      <c r="EB51" s="12"/>
      <c r="EC51" s="12"/>
      <c r="ED51" s="12"/>
      <c r="EE51" s="12"/>
      <c r="EF51" s="12"/>
      <c r="EG51" s="12"/>
      <c r="EH51" s="12"/>
      <c r="EI51" s="12"/>
      <c r="EJ51" s="12"/>
      <c r="EK51" s="12"/>
      <c r="EL51" s="12"/>
      <c r="EM51" s="12"/>
      <c r="EN51" s="12"/>
      <c r="EO51" s="12"/>
      <c r="EP51" s="12"/>
      <c r="EQ51" s="12"/>
      <c r="ER51" s="12"/>
      <c r="ES51" s="12"/>
      <c r="ET51" s="12"/>
      <c r="EU51" s="12"/>
      <c r="EV51" s="12"/>
      <c r="EW51" s="12"/>
      <c r="EX51" s="12"/>
      <c r="EY51" s="12"/>
      <c r="EZ51" s="12"/>
      <c r="FA51" s="12"/>
      <c r="FB51" s="12"/>
      <c r="FC51" s="12"/>
      <c r="FD51" s="12"/>
      <c r="FE51" s="12"/>
      <c r="FF51" s="12"/>
      <c r="FG51" s="12"/>
      <c r="FH51" s="12"/>
      <c r="FI51" s="12"/>
      <c r="FJ51" s="12"/>
      <c r="FK51" s="12"/>
      <c r="FL51" s="12"/>
      <c r="FM51" s="12"/>
      <c r="FN51" s="12"/>
      <c r="FO51" s="12"/>
      <c r="FP51" s="12"/>
      <c r="FQ51" s="12"/>
      <c r="FR51" s="12"/>
      <c r="FS51" s="12"/>
      <c r="FT51" s="12"/>
      <c r="FU51" s="12"/>
      <c r="FV51" s="12"/>
      <c r="FW51" s="12"/>
      <c r="FX51" s="12"/>
      <c r="FY51" s="12"/>
      <c r="FZ51" s="12"/>
      <c r="GA51" s="12"/>
      <c r="GB51" s="12"/>
      <c r="GC51" s="12"/>
      <c r="GD51" s="12"/>
      <c r="GE51" s="12"/>
      <c r="GF51" s="12"/>
      <c r="GG51" s="12"/>
      <c r="GH51" s="12"/>
      <c r="GI51" s="12"/>
      <c r="GJ51" s="12"/>
      <c r="GK51" s="12"/>
      <c r="GL51" s="12"/>
      <c r="GM51" s="12"/>
      <c r="GN51" s="12"/>
      <c r="GO51" s="12"/>
      <c r="GP51" s="12"/>
      <c r="GQ51" s="12"/>
      <c r="GR51" s="12"/>
      <c r="GS51" s="12"/>
      <c r="GT51" s="12"/>
      <c r="GU51" s="12"/>
      <c r="GV51" s="12"/>
      <c r="GW51" s="12"/>
      <c r="GX51" s="12"/>
      <c r="GY51" s="12"/>
      <c r="GZ51" s="12"/>
      <c r="HA51" s="12"/>
      <c r="HB51" s="12"/>
      <c r="HC51" s="12"/>
      <c r="HD51" s="12"/>
      <c r="HE51" s="12"/>
      <c r="HF51" s="12"/>
      <c r="HG51" s="12"/>
      <c r="HH51" s="12"/>
      <c r="HI51" s="12"/>
      <c r="HJ51" s="12"/>
      <c r="HK51" s="12"/>
      <c r="HL51" s="12"/>
      <c r="HM51" s="12"/>
      <c r="HN51" s="12"/>
      <c r="HO51" s="12"/>
      <c r="HP51" s="12"/>
      <c r="HQ51" s="12"/>
      <c r="HR51" s="12"/>
      <c r="HS51" s="12"/>
      <c r="HT51" s="12"/>
      <c r="HU51" s="12"/>
      <c r="HV51" s="12"/>
      <c r="HW51" s="12"/>
      <c r="HX51" s="12"/>
      <c r="HY51" s="12"/>
      <c r="HZ51" s="12"/>
      <c r="IA51" s="12"/>
      <c r="IB51" s="12"/>
      <c r="IC51" s="12"/>
      <c r="ID51" s="12"/>
      <c r="IE51" s="12"/>
      <c r="IF51" s="12"/>
      <c r="IG51" s="12"/>
      <c r="IH51" s="12"/>
      <c r="II51" s="12"/>
      <c r="IJ51" s="12"/>
      <c r="IK51" s="12"/>
      <c r="IL51" s="12"/>
      <c r="IM51" s="12"/>
      <c r="IN51" s="12"/>
      <c r="IO51" s="12"/>
      <c r="IP51" s="12"/>
      <c r="IQ51" s="12"/>
      <c r="IR51" s="12"/>
      <c r="IS51" s="12"/>
      <c r="IT51" s="12"/>
      <c r="IU51" s="12"/>
      <c r="IV51" s="12"/>
      <c r="IW51" s="12"/>
      <c r="IX51" s="12"/>
      <c r="IY51" s="12"/>
      <c r="IZ51" s="12"/>
      <c r="JA51" s="12"/>
      <c r="JB51" s="12"/>
      <c r="JC51" s="12"/>
      <c r="JD51" s="12"/>
      <c r="JE51" s="12"/>
      <c r="JF51" s="12"/>
      <c r="JG51" s="12"/>
      <c r="JH51" s="12"/>
      <c r="JI51" s="12"/>
      <c r="JJ51" s="12"/>
      <c r="JK51" s="12"/>
      <c r="JL51" s="12"/>
      <c r="JM51" s="12"/>
      <c r="JN51" s="12"/>
      <c r="JO51" s="12"/>
      <c r="JP51" s="12"/>
      <c r="JQ51" s="12"/>
      <c r="JR51" s="12"/>
      <c r="JS51" s="12"/>
      <c r="JT51" s="12"/>
      <c r="JU51" s="12"/>
      <c r="JV51" s="12"/>
      <c r="JW51" s="12"/>
      <c r="JX51" s="12"/>
      <c r="JY51" s="12"/>
      <c r="JZ51" s="12"/>
      <c r="KA51" s="12"/>
      <c r="KB51" s="12"/>
      <c r="KC51" s="12"/>
      <c r="KD51" s="12"/>
      <c r="KE51" s="12"/>
      <c r="KF51" s="12"/>
      <c r="KG51" s="12"/>
      <c r="KH51" s="12"/>
      <c r="KI51" s="12"/>
      <c r="KJ51" s="12"/>
      <c r="KK51" s="12"/>
      <c r="KL51" s="12"/>
      <c r="KM51" s="12"/>
      <c r="KN51" s="12"/>
      <c r="KO51" s="12"/>
      <c r="KP51" s="12"/>
      <c r="KQ51" s="12"/>
      <c r="KR51" s="12"/>
      <c r="KS51" s="12"/>
      <c r="KT51" s="12"/>
      <c r="KU51" s="12"/>
      <c r="KV51" s="12"/>
      <c r="KW51" s="12"/>
      <c r="KX51" s="12"/>
      <c r="KY51" s="12"/>
      <c r="KZ51" s="12"/>
      <c r="LA51" s="12"/>
      <c r="LB51" s="12"/>
      <c r="LC51" s="12"/>
      <c r="LD51" s="12"/>
      <c r="LE51" s="12"/>
      <c r="LF51" s="12"/>
      <c r="LG51" s="12"/>
      <c r="LH51" s="12"/>
      <c r="LI51" s="12"/>
      <c r="LJ51" s="12"/>
      <c r="LK51" s="12"/>
      <c r="LL51" s="12"/>
      <c r="LM51" s="12"/>
      <c r="LN51" s="12"/>
      <c r="LO51" s="12"/>
      <c r="LP51" s="12"/>
      <c r="LQ51" s="12"/>
      <c r="LR51" s="12"/>
      <c r="LS51" s="12"/>
      <c r="LT51" s="12"/>
      <c r="LU51" s="12"/>
      <c r="LV51" s="12"/>
      <c r="LW51" s="12"/>
      <c r="LX51" s="12"/>
      <c r="LY51" s="12"/>
      <c r="LZ51" s="12"/>
      <c r="MA51" s="12"/>
      <c r="MB51" s="12"/>
      <c r="MC51" s="12"/>
      <c r="MD51" s="12"/>
      <c r="ME51" s="12"/>
      <c r="MF51" s="12"/>
      <c r="MG51" s="12"/>
      <c r="MH51" s="12"/>
      <c r="MI51" s="12"/>
      <c r="MJ51" s="12"/>
      <c r="MK51" s="12"/>
      <c r="ML51" s="12"/>
      <c r="MM51" s="12"/>
      <c r="MN51" s="12"/>
      <c r="MO51" s="12"/>
      <c r="MP51" s="12"/>
      <c r="MQ51" s="12"/>
      <c r="MR51" s="12"/>
      <c r="MS51" s="12"/>
      <c r="MT51" s="12"/>
      <c r="MU51" s="12"/>
      <c r="MV51" s="12"/>
      <c r="MW51" s="12"/>
      <c r="MX51" s="12"/>
      <c r="MY51" s="12"/>
      <c r="MZ51" s="12"/>
      <c r="NA51" s="12"/>
      <c r="NB51" s="12"/>
      <c r="NC51" s="12"/>
      <c r="ND51" s="12"/>
      <c r="NE51" s="12"/>
      <c r="NF51" s="12"/>
      <c r="NG51" s="12"/>
      <c r="NH51" s="12"/>
      <c r="NI51" s="12"/>
      <c r="NJ51" s="12"/>
      <c r="NK51" s="12"/>
      <c r="NL51" s="12"/>
      <c r="NM51" s="12"/>
      <c r="NN51" s="12"/>
      <c r="NO51" s="12"/>
      <c r="NP51" s="12"/>
      <c r="NQ51" s="12"/>
      <c r="NR51" s="12"/>
      <c r="NS51" s="12"/>
      <c r="NT51" s="12"/>
      <c r="NU51" s="12"/>
      <c r="NV51" s="12"/>
      <c r="NW51" s="12"/>
      <c r="NX51" s="12"/>
      <c r="NY51" s="12"/>
      <c r="NZ51" s="12"/>
      <c r="OA51" s="12"/>
      <c r="OB51" s="12"/>
      <c r="OC51" s="12"/>
      <c r="OD51" s="12"/>
      <c r="OE51" s="12"/>
      <c r="OF51" s="12"/>
      <c r="OG51" s="12"/>
      <c r="OH51" s="12"/>
      <c r="OI51" s="12"/>
      <c r="OJ51" s="12"/>
      <c r="OK51" s="12"/>
      <c r="OL51" s="12"/>
      <c r="OM51" s="12"/>
      <c r="ON51" s="12"/>
      <c r="OO51" s="12"/>
      <c r="OP51" s="12"/>
      <c r="OQ51" s="12"/>
      <c r="OR51" s="12"/>
      <c r="OS51" s="12"/>
      <c r="OT51" s="12"/>
      <c r="OU51" s="12"/>
      <c r="OV51" s="12"/>
      <c r="OW51" s="12"/>
      <c r="OX51" s="12"/>
      <c r="OY51" s="12"/>
      <c r="OZ51" s="12"/>
      <c r="PA51" s="12"/>
      <c r="PB51" s="12"/>
      <c r="PC51" s="12"/>
      <c r="PD51" s="12"/>
      <c r="PE51" s="12"/>
      <c r="PF51" s="12"/>
      <c r="PG51" s="12"/>
      <c r="PH51" s="12"/>
      <c r="PI51" s="12"/>
      <c r="PJ51" s="12"/>
      <c r="PK51" s="12"/>
      <c r="PL51" s="12"/>
      <c r="PM51" s="12"/>
      <c r="PN51" s="12"/>
      <c r="PO51" s="12"/>
      <c r="PP51" s="12"/>
      <c r="PQ51" s="12"/>
      <c r="PR51" s="12"/>
      <c r="PS51" s="12"/>
      <c r="PT51" s="12"/>
      <c r="PU51" s="12"/>
      <c r="PV51" s="12"/>
      <c r="PW51" s="12"/>
      <c r="PX51" s="12"/>
      <c r="PY51" s="12"/>
      <c r="PZ51" s="12"/>
      <c r="QA51" s="12"/>
      <c r="QB51" s="12"/>
      <c r="QC51" s="12"/>
      <c r="QD51" s="12"/>
      <c r="QE51" s="12"/>
      <c r="QF51" s="12"/>
      <c r="QG51" s="12"/>
      <c r="QH51" s="12"/>
      <c r="QI51" s="12"/>
      <c r="QJ51" s="12"/>
      <c r="QK51" s="12"/>
      <c r="QL51" s="12"/>
      <c r="QM51" s="12"/>
      <c r="QN51" s="12"/>
      <c r="QO51" s="12"/>
      <c r="QP51" s="12"/>
      <c r="QQ51" s="12"/>
      <c r="QR51" s="12"/>
      <c r="QS51" s="12"/>
      <c r="QT51" s="12"/>
      <c r="QU51" s="12"/>
      <c r="QV51" s="12"/>
      <c r="QW51" s="12"/>
      <c r="QX51" s="12"/>
      <c r="QY51" s="12"/>
      <c r="QZ51" s="12"/>
      <c r="RA51" s="12"/>
      <c r="RB51" s="12"/>
      <c r="RC51" s="12"/>
      <c r="RD51" s="12"/>
      <c r="RE51" s="12"/>
      <c r="RF51" s="12"/>
      <c r="RG51" s="12"/>
      <c r="RH51" s="12"/>
      <c r="RI51" s="12"/>
      <c r="RJ51" s="12"/>
      <c r="RK51" s="12"/>
      <c r="RL51" s="12"/>
      <c r="RM51" s="12"/>
      <c r="RN51" s="12"/>
      <c r="RO51" s="12"/>
      <c r="RP51" s="12"/>
      <c r="RQ51" s="12"/>
      <c r="RR51" s="12"/>
      <c r="RS51" s="12"/>
      <c r="RT51" s="12"/>
      <c r="RU51" s="12"/>
      <c r="RV51" s="12"/>
      <c r="RW51" s="12"/>
      <c r="RX51" s="12"/>
      <c r="RY51" s="12"/>
      <c r="RZ51" s="12"/>
      <c r="SA51" s="12"/>
      <c r="SB51" s="12"/>
      <c r="SC51" s="12"/>
      <c r="SD51" s="12"/>
      <c r="SE51" s="12"/>
      <c r="SF51" s="12"/>
      <c r="SG51" s="12"/>
      <c r="SH51" s="12"/>
      <c r="SI51" s="12"/>
      <c r="SJ51" s="12"/>
      <c r="SK51" s="12"/>
      <c r="SL51" s="12"/>
      <c r="SM51" s="12"/>
      <c r="SN51" s="12"/>
      <c r="SO51" s="12"/>
      <c r="SP51" s="12"/>
      <c r="SQ51" s="12"/>
      <c r="SR51" s="12"/>
      <c r="SS51" s="12"/>
      <c r="ST51" s="12"/>
      <c r="SU51" s="12"/>
      <c r="SV51" s="12"/>
      <c r="SW51" s="12"/>
      <c r="SX51" s="12"/>
      <c r="SY51" s="12"/>
      <c r="SZ51" s="12"/>
      <c r="TA51" s="12"/>
      <c r="TB51" s="12"/>
      <c r="TC51" s="12"/>
      <c r="TD51" s="12"/>
      <c r="TE51" s="12"/>
      <c r="TF51" s="12"/>
      <c r="TG51" s="12"/>
      <c r="TH51" s="12"/>
      <c r="TI51" s="12"/>
      <c r="TJ51" s="12"/>
      <c r="TK51" s="12"/>
      <c r="TL51" s="12"/>
      <c r="TM51" s="12"/>
      <c r="TN51" s="12"/>
      <c r="TO51" s="12"/>
      <c r="TP51" s="12"/>
      <c r="TQ51" s="12"/>
      <c r="TR51" s="12"/>
      <c r="TS51" s="12"/>
      <c r="TT51" s="12"/>
      <c r="TU51" s="12"/>
      <c r="TV51" s="12"/>
      <c r="TW51" s="12"/>
      <c r="TX51" s="12"/>
      <c r="TY51" s="12"/>
      <c r="TZ51" s="12"/>
      <c r="UA51" s="12"/>
      <c r="UB51" s="12"/>
      <c r="UC51" s="12"/>
      <c r="UD51" s="12"/>
      <c r="UE51" s="12"/>
      <c r="UF51" s="12"/>
      <c r="UG51" s="12"/>
      <c r="UH51" s="12"/>
      <c r="UI51" s="12"/>
      <c r="UJ51" s="12"/>
      <c r="UK51" s="12"/>
      <c r="UL51" s="12"/>
      <c r="UM51" s="12"/>
      <c r="UN51" s="12"/>
      <c r="UO51" s="12"/>
      <c r="UP51" s="12"/>
      <c r="UQ51" s="12"/>
      <c r="UR51" s="12"/>
      <c r="US51" s="12"/>
      <c r="UT51" s="12"/>
      <c r="UU51" s="12"/>
      <c r="UV51" s="12"/>
      <c r="UW51" s="12"/>
      <c r="UX51" s="12"/>
      <c r="UY51" s="12"/>
      <c r="UZ51" s="12"/>
      <c r="VA51" s="12"/>
      <c r="VB51" s="12"/>
      <c r="VC51" s="12"/>
      <c r="VD51" s="12"/>
      <c r="VE51" s="12"/>
      <c r="VF51" s="12"/>
      <c r="VG51" s="12"/>
      <c r="VH51" s="12"/>
      <c r="VI51" s="12"/>
      <c r="VJ51" s="12"/>
      <c r="VK51" s="12"/>
      <c r="VL51" s="12"/>
      <c r="VM51" s="12"/>
      <c r="VN51" s="12"/>
      <c r="VO51" s="12"/>
      <c r="VP51" s="12"/>
      <c r="VQ51" s="12"/>
      <c r="VR51" s="12"/>
      <c r="VS51" s="12"/>
      <c r="VT51" s="12"/>
      <c r="VU51" s="12"/>
      <c r="VV51" s="12"/>
      <c r="VW51" s="12"/>
      <c r="VX51" s="12"/>
      <c r="VY51" s="12"/>
      <c r="VZ51" s="12"/>
      <c r="WA51" s="12"/>
      <c r="WB51" s="12"/>
      <c r="WC51" s="12"/>
      <c r="WD51" s="12"/>
      <c r="WE51" s="12"/>
      <c r="WF51" s="12"/>
      <c r="WG51" s="12"/>
      <c r="WH51" s="12"/>
      <c r="WI51" s="12"/>
      <c r="WJ51" s="12"/>
      <c r="WK51" s="12"/>
      <c r="WL51" s="12"/>
      <c r="WM51" s="12"/>
      <c r="WN51" s="12"/>
      <c r="WO51" s="12"/>
      <c r="WP51" s="12"/>
      <c r="WQ51" s="12"/>
      <c r="WR51" s="12"/>
      <c r="WS51" s="12"/>
      <c r="WT51" s="12"/>
      <c r="WU51" s="12"/>
      <c r="WV51" s="12"/>
      <c r="WW51" s="12"/>
      <c r="WX51" s="12"/>
      <c r="WY51" s="12"/>
      <c r="WZ51" s="12"/>
      <c r="XA51" s="12"/>
      <c r="XB51" s="12"/>
      <c r="XC51" s="12"/>
      <c r="XD51" s="12"/>
      <c r="XE51" s="12"/>
      <c r="XF51" s="12"/>
      <c r="XG51" s="12"/>
      <c r="XH51" s="12"/>
      <c r="XI51" s="12"/>
      <c r="XJ51" s="12"/>
      <c r="XK51" s="12"/>
      <c r="XL51" s="12"/>
      <c r="XM51" s="12"/>
      <c r="XN51" s="12"/>
      <c r="XO51" s="12"/>
      <c r="XP51" s="12"/>
      <c r="XQ51" s="12"/>
      <c r="XR51" s="12"/>
      <c r="XS51" s="12"/>
      <c r="XT51" s="12"/>
      <c r="XU51" s="12"/>
      <c r="XV51" s="12"/>
      <c r="XW51" s="12"/>
      <c r="XX51" s="12"/>
      <c r="XY51" s="12"/>
      <c r="XZ51" s="12"/>
      <c r="YA51" s="12"/>
      <c r="YB51" s="12"/>
      <c r="YC51" s="12"/>
      <c r="YD51" s="12"/>
      <c r="YE51" s="12"/>
      <c r="YF51" s="12"/>
      <c r="YG51" s="12"/>
      <c r="YH51" s="12"/>
      <c r="YI51" s="12"/>
      <c r="YJ51" s="12"/>
      <c r="YK51" s="12"/>
      <c r="YL51" s="12"/>
      <c r="YM51" s="12"/>
      <c r="YN51" s="12"/>
      <c r="YO51" s="12"/>
      <c r="YP51" s="12"/>
      <c r="YQ51" s="12"/>
      <c r="YR51" s="12"/>
      <c r="YS51" s="12"/>
      <c r="YT51" s="12"/>
      <c r="YU51" s="12"/>
      <c r="YV51" s="12"/>
      <c r="YW51" s="12"/>
      <c r="YX51" s="12"/>
      <c r="YY51" s="12"/>
      <c r="YZ51" s="12"/>
      <c r="ZA51" s="12"/>
      <c r="ZB51" s="12"/>
      <c r="ZC51" s="12"/>
      <c r="ZD51" s="12"/>
      <c r="ZE51" s="12"/>
      <c r="ZF51" s="12"/>
      <c r="ZG51" s="12"/>
      <c r="ZH51" s="12"/>
      <c r="ZI51" s="12"/>
      <c r="ZJ51" s="12"/>
      <c r="ZK51" s="12"/>
      <c r="ZL51" s="12"/>
      <c r="ZM51" s="12"/>
      <c r="ZN51" s="12"/>
      <c r="ZO51" s="12"/>
      <c r="ZP51" s="12"/>
      <c r="ZQ51" s="12"/>
      <c r="ZR51" s="12"/>
      <c r="ZS51" s="12"/>
      <c r="ZT51" s="12"/>
      <c r="ZU51" s="12"/>
      <c r="ZV51" s="12"/>
      <c r="ZW51" s="12"/>
      <c r="ZX51" s="12"/>
      <c r="ZY51" s="12"/>
      <c r="ZZ51" s="12"/>
      <c r="AAA51" s="12"/>
      <c r="AAB51" s="12"/>
      <c r="AAC51" s="12"/>
      <c r="AAD51" s="12"/>
      <c r="AAE51" s="12"/>
      <c r="AAF51" s="12"/>
      <c r="AAG51" s="12"/>
      <c r="AAH51" s="12"/>
      <c r="AAI51" s="12"/>
      <c r="AAJ51" s="12"/>
      <c r="AAK51" s="12"/>
      <c r="AAL51" s="12"/>
      <c r="AAM51" s="12"/>
      <c r="AAN51" s="12"/>
      <c r="AAO51" s="12"/>
      <c r="AAP51" s="12"/>
      <c r="AAQ51" s="12"/>
      <c r="AAR51" s="12"/>
      <c r="AAS51" s="12"/>
      <c r="AAT51" s="12"/>
      <c r="AAU51" s="12"/>
      <c r="AAV51" s="12"/>
      <c r="AAW51" s="12"/>
      <c r="AAX51" s="12"/>
      <c r="AAY51" s="12"/>
      <c r="AAZ51" s="12"/>
      <c r="ABA51" s="12"/>
      <c r="ABB51" s="12"/>
      <c r="ABC51" s="12"/>
      <c r="ABD51" s="12"/>
      <c r="ABE51" s="12"/>
      <c r="ABF51" s="12"/>
      <c r="ABG51" s="12"/>
      <c r="ABH51" s="12"/>
      <c r="ABI51" s="12"/>
      <c r="ABJ51" s="12"/>
      <c r="ABK51" s="12"/>
      <c r="ABL51" s="12"/>
      <c r="ABM51" s="12"/>
      <c r="ABN51" s="12"/>
      <c r="ABO51" s="12"/>
      <c r="ABP51" s="12"/>
      <c r="ABQ51" s="12"/>
      <c r="ABR51" s="12"/>
      <c r="ABS51" s="12"/>
      <c r="ABT51" s="12"/>
      <c r="ABU51" s="12"/>
      <c r="ABV51" s="12"/>
      <c r="ABW51" s="12"/>
      <c r="ABX51" s="12"/>
      <c r="ABY51" s="12"/>
      <c r="ABZ51" s="12"/>
      <c r="ACA51" s="12"/>
      <c r="ACB51" s="12"/>
      <c r="ACC51" s="12"/>
      <c r="ACD51" s="12"/>
      <c r="ACE51" s="12"/>
      <c r="ACF51" s="12"/>
      <c r="ACG51" s="12"/>
      <c r="ACH51" s="12"/>
      <c r="ACI51" s="12"/>
      <c r="ACJ51" s="12"/>
      <c r="ACK51" s="12"/>
      <c r="ACL51" s="12"/>
      <c r="ACM51" s="12"/>
      <c r="ACN51" s="12"/>
      <c r="ACO51" s="12"/>
      <c r="ACP51" s="12"/>
      <c r="ACQ51" s="12"/>
      <c r="ACR51" s="12"/>
      <c r="ACS51" s="12"/>
      <c r="ACT51" s="12"/>
      <c r="ACU51" s="12"/>
      <c r="ACV51" s="12"/>
      <c r="ACW51" s="12"/>
      <c r="ACX51" s="12"/>
      <c r="ACY51" s="12"/>
      <c r="ACZ51" s="12"/>
      <c r="ADA51" s="12"/>
      <c r="ADB51" s="12"/>
      <c r="ADC51" s="12"/>
      <c r="ADD51" s="12"/>
      <c r="ADE51" s="12"/>
      <c r="ADF51" s="12"/>
      <c r="ADG51" s="12"/>
      <c r="ADH51" s="12"/>
      <c r="ADI51" s="12"/>
      <c r="ADJ51" s="12"/>
      <c r="ADK51" s="12"/>
      <c r="ADL51" s="12"/>
      <c r="ADM51" s="12"/>
      <c r="ADN51" s="12"/>
      <c r="ADO51" s="12"/>
      <c r="ADP51" s="12"/>
      <c r="ADQ51" s="12"/>
      <c r="ADR51" s="12"/>
      <c r="ADS51" s="12"/>
      <c r="ADT51" s="12"/>
      <c r="ADU51" s="12"/>
      <c r="ADV51" s="12"/>
      <c r="ADW51" s="12"/>
      <c r="ADX51" s="12"/>
      <c r="ADY51" s="12"/>
      <c r="ADZ51" s="12"/>
      <c r="AEA51" s="12"/>
      <c r="AEB51" s="12"/>
      <c r="AEC51" s="12"/>
      <c r="AED51" s="12"/>
      <c r="AEE51" s="12"/>
      <c r="AEF51" s="12"/>
      <c r="AEG51" s="12"/>
      <c r="AEH51" s="12"/>
      <c r="AEI51" s="12"/>
      <c r="AEJ51" s="12"/>
      <c r="AEK51" s="12"/>
      <c r="AEL51" s="12"/>
      <c r="AEM51" s="12"/>
      <c r="AEN51" s="12"/>
      <c r="AEO51" s="12"/>
      <c r="AEP51" s="12"/>
      <c r="AEQ51" s="12"/>
      <c r="AER51" s="12"/>
      <c r="AES51" s="12"/>
      <c r="AET51" s="12"/>
      <c r="AEU51" s="12"/>
      <c r="AEV51" s="12"/>
      <c r="AEW51" s="12"/>
      <c r="AEX51" s="12"/>
      <c r="AEY51" s="12"/>
      <c r="AEZ51" s="12"/>
      <c r="AFA51" s="12"/>
      <c r="AFB51" s="12"/>
      <c r="AFC51" s="12"/>
      <c r="AFD51" s="12"/>
      <c r="AFE51" s="12"/>
      <c r="AFF51" s="12"/>
      <c r="AFG51" s="12"/>
      <c r="AFH51" s="12"/>
      <c r="AFI51" s="12"/>
      <c r="AFJ51" s="12"/>
      <c r="AFK51" s="12"/>
      <c r="AFL51" s="12"/>
      <c r="AFM51" s="12"/>
      <c r="AFN51" s="12"/>
      <c r="AFO51" s="12"/>
      <c r="AFP51" s="12"/>
      <c r="AFQ51" s="12"/>
      <c r="AFR51" s="12"/>
      <c r="AFS51" s="12"/>
      <c r="AFT51" s="12"/>
      <c r="AFU51" s="12"/>
      <c r="AFV51" s="12"/>
      <c r="AFW51" s="12"/>
      <c r="AFX51" s="12"/>
      <c r="AFY51" s="12"/>
      <c r="AFZ51" s="12"/>
      <c r="AGA51" s="12"/>
      <c r="AGB51" s="12"/>
      <c r="AGC51" s="12"/>
      <c r="AGD51" s="12"/>
      <c r="AGE51" s="12"/>
      <c r="AGF51" s="12"/>
      <c r="AGG51" s="12"/>
      <c r="AGH51" s="12"/>
      <c r="AGI51" s="12"/>
      <c r="AGJ51" s="12"/>
      <c r="AGK51" s="12"/>
      <c r="AGL51" s="12"/>
      <c r="AGM51" s="12"/>
      <c r="AGN51" s="12"/>
      <c r="AGO51" s="12"/>
      <c r="AGP51" s="12"/>
      <c r="AGQ51" s="12"/>
      <c r="AGR51" s="12"/>
      <c r="AGS51" s="12"/>
      <c r="AGT51" s="12"/>
      <c r="AGU51" s="12"/>
      <c r="AGV51" s="12"/>
      <c r="AGW51" s="12"/>
      <c r="AGX51" s="12"/>
      <c r="AGY51" s="12"/>
      <c r="AGZ51" s="12"/>
      <c r="AHA51" s="12"/>
      <c r="AHB51" s="12"/>
      <c r="AHC51" s="12"/>
      <c r="AHD51" s="12"/>
      <c r="AHE51" s="12"/>
      <c r="AHF51" s="12"/>
      <c r="AHG51" s="12"/>
      <c r="AHH51" s="12"/>
      <c r="AHI51" s="12"/>
      <c r="AHJ51" s="12"/>
      <c r="AHK51" s="12"/>
      <c r="AHL51" s="12"/>
      <c r="AHM51" s="12"/>
      <c r="AHN51" s="12"/>
      <c r="AHO51" s="12"/>
      <c r="AHP51" s="12"/>
      <c r="AHQ51" s="12"/>
      <c r="AHR51" s="12"/>
      <c r="AHS51" s="12"/>
      <c r="AHT51" s="12"/>
      <c r="AHU51" s="12"/>
      <c r="AHV51" s="12"/>
      <c r="AHW51" s="12"/>
      <c r="AHX51" s="12"/>
      <c r="AHY51" s="12"/>
      <c r="AHZ51" s="12"/>
      <c r="AIA51" s="12"/>
      <c r="AIB51" s="12"/>
      <c r="AIC51" s="12"/>
      <c r="AID51" s="12"/>
      <c r="AIE51" s="12"/>
      <c r="AIF51" s="12"/>
      <c r="AIG51" s="12"/>
      <c r="AIH51" s="12"/>
      <c r="AII51" s="12"/>
      <c r="AIJ51" s="12"/>
      <c r="AIK51" s="12"/>
      <c r="AIL51" s="12"/>
      <c r="AIM51" s="12"/>
      <c r="AIN51" s="12"/>
      <c r="AIO51" s="12"/>
      <c r="AIP51" s="12"/>
      <c r="AIQ51" s="12"/>
      <c r="AIR51" s="12"/>
      <c r="AIS51" s="12"/>
      <c r="AIT51" s="12"/>
      <c r="AIU51" s="12"/>
      <c r="AIV51" s="12"/>
      <c r="AIW51" s="12"/>
      <c r="AIX51" s="12"/>
      <c r="AIY51" s="12"/>
      <c r="AIZ51" s="12"/>
      <c r="AJA51" s="12"/>
      <c r="AJB51" s="12"/>
      <c r="AJC51" s="12"/>
      <c r="AJD51" s="12"/>
      <c r="AJE51" s="12"/>
      <c r="AJF51" s="12"/>
      <c r="AJG51" s="12"/>
      <c r="AJH51" s="12"/>
      <c r="AJI51" s="12"/>
      <c r="AJJ51" s="12"/>
      <c r="AJK51" s="12"/>
      <c r="AJL51" s="12"/>
      <c r="AJM51" s="12"/>
      <c r="AJN51" s="12"/>
      <c r="AJO51" s="12"/>
      <c r="AJP51" s="12"/>
      <c r="AJQ51" s="12"/>
      <c r="AJR51" s="12"/>
      <c r="AJS51" s="12"/>
      <c r="AJT51" s="12"/>
      <c r="AJU51" s="12"/>
      <c r="AJV51" s="12"/>
      <c r="AJW51" s="12"/>
      <c r="AJX51" s="12"/>
      <c r="AJY51" s="12"/>
      <c r="AJZ51" s="12"/>
      <c r="AKA51" s="12"/>
      <c r="AKB51" s="12"/>
      <c r="AKC51" s="12"/>
      <c r="AKD51" s="12"/>
      <c r="AKE51" s="12"/>
      <c r="AKF51" s="12"/>
      <c r="AKG51" s="12"/>
      <c r="AKH51" s="12"/>
      <c r="AKI51" s="12"/>
      <c r="AKJ51" s="12"/>
      <c r="AKK51" s="12"/>
      <c r="AKL51" s="12"/>
      <c r="AKM51" s="12"/>
      <c r="AKN51" s="12"/>
      <c r="AKO51" s="12"/>
      <c r="AKP51" s="12"/>
      <c r="AKQ51" s="12"/>
      <c r="AKR51" s="12"/>
      <c r="AKS51" s="12"/>
      <c r="AKT51" s="12"/>
      <c r="AKU51" s="12"/>
      <c r="AKV51" s="12"/>
      <c r="AKW51" s="12"/>
      <c r="AKX51" s="12"/>
      <c r="AKY51" s="12"/>
      <c r="AKZ51" s="12"/>
      <c r="ALA51" s="12"/>
      <c r="ALB51" s="12"/>
      <c r="ALC51" s="12"/>
      <c r="ALD51" s="12"/>
      <c r="ALE51" s="12"/>
      <c r="ALF51" s="12"/>
      <c r="ALG51" s="12"/>
      <c r="ALH51" s="12"/>
      <c r="ALI51" s="12"/>
      <c r="ALJ51" s="12"/>
      <c r="ALK51" s="12"/>
      <c r="ALL51" s="12"/>
      <c r="ALM51" s="12"/>
      <c r="ALN51" s="12"/>
      <c r="ALO51" s="12"/>
      <c r="ALP51" s="12"/>
      <c r="ALQ51" s="12"/>
      <c r="ALR51" s="12"/>
      <c r="ALS51" s="12"/>
      <c r="ALT51" s="12"/>
      <c r="ALU51" s="12"/>
      <c r="ALV51" s="12"/>
      <c r="ALW51" s="12"/>
      <c r="ALX51" s="12"/>
      <c r="ALY51" s="12"/>
      <c r="ALZ51" s="12"/>
      <c r="AMA51" s="12"/>
      <c r="AMB51" s="12"/>
      <c r="AMC51" s="12"/>
      <c r="AMD51" s="12"/>
      <c r="AME51" s="12"/>
      <c r="AMF51" s="12"/>
      <c r="AMG51" s="12"/>
      <c r="AMH51" s="12"/>
      <c r="AMI51" s="12"/>
      <c r="AMJ51" s="12"/>
      <c r="AMK51" s="12"/>
      <c r="AML51" s="12"/>
      <c r="AMM51" s="12"/>
      <c r="AMN51" s="12"/>
      <c r="AMO51" s="12"/>
      <c r="AMP51" s="12"/>
      <c r="AMQ51" s="12"/>
      <c r="AMR51" s="12"/>
      <c r="AMS51" s="12"/>
      <c r="AMT51" s="12"/>
      <c r="AMU51" s="12"/>
      <c r="AMV51" s="12"/>
      <c r="AMW51" s="12"/>
      <c r="AMX51" s="12"/>
      <c r="AMY51" s="12"/>
      <c r="AMZ51" s="12"/>
      <c r="ANA51" s="12"/>
      <c r="ANB51" s="12"/>
      <c r="ANC51" s="12"/>
      <c r="AND51" s="12"/>
      <c r="ANE51" s="12"/>
      <c r="ANF51" s="12"/>
      <c r="ANG51" s="12"/>
      <c r="ANH51" s="12"/>
      <c r="ANI51" s="12"/>
      <c r="ANJ51" s="12"/>
      <c r="ANK51" s="12"/>
      <c r="ANL51" s="12"/>
      <c r="ANM51" s="12"/>
      <c r="ANN51" s="12"/>
      <c r="ANO51" s="12"/>
      <c r="ANP51" s="12"/>
      <c r="ANQ51" s="12"/>
      <c r="ANR51" s="12"/>
      <c r="ANS51" s="12"/>
      <c r="ANT51" s="12"/>
      <c r="ANU51" s="12"/>
      <c r="ANV51" s="12"/>
      <c r="ANW51" s="12"/>
      <c r="ANX51" s="12"/>
      <c r="ANY51" s="12"/>
      <c r="ANZ51" s="12"/>
      <c r="AOA51" s="12"/>
      <c r="AOB51" s="12"/>
      <c r="AOC51" s="12"/>
      <c r="AOD51" s="12"/>
      <c r="AOE51" s="12"/>
      <c r="AOF51" s="12"/>
      <c r="AOG51" s="12"/>
      <c r="AOH51" s="12"/>
      <c r="AOI51" s="12"/>
      <c r="AOJ51" s="12"/>
      <c r="AOK51" s="12"/>
      <c r="AOL51" s="12"/>
      <c r="AOM51" s="12"/>
      <c r="AON51" s="12"/>
      <c r="AOO51" s="12"/>
      <c r="AOP51" s="12"/>
      <c r="AOQ51" s="12"/>
      <c r="AOR51" s="12"/>
      <c r="AOS51" s="12"/>
      <c r="AOT51" s="12"/>
      <c r="AOU51" s="12"/>
      <c r="AOV51" s="12"/>
      <c r="AOW51" s="12"/>
      <c r="AOX51" s="12"/>
      <c r="AOY51" s="12"/>
      <c r="AOZ51" s="12"/>
      <c r="APA51" s="12"/>
      <c r="APB51" s="12"/>
      <c r="APC51" s="12"/>
      <c r="APD51" s="12"/>
      <c r="APE51" s="12"/>
      <c r="APF51" s="12"/>
      <c r="APG51" s="12"/>
      <c r="APH51" s="12"/>
      <c r="API51" s="12"/>
      <c r="APJ51" s="12"/>
      <c r="APK51" s="12"/>
      <c r="APL51" s="12"/>
      <c r="APM51" s="12"/>
      <c r="APN51" s="12"/>
      <c r="APO51" s="12"/>
      <c r="APP51" s="12"/>
      <c r="APQ51" s="12"/>
      <c r="APR51" s="12"/>
      <c r="APS51" s="12"/>
      <c r="APT51" s="12"/>
      <c r="APU51" s="12"/>
      <c r="APV51" s="12"/>
      <c r="APW51" s="12"/>
      <c r="APX51" s="12"/>
      <c r="APY51" s="12"/>
      <c r="APZ51" s="12"/>
      <c r="AQA51" s="12"/>
      <c r="AQB51" s="12"/>
      <c r="AQC51" s="12"/>
      <c r="AQD51" s="12"/>
      <c r="AQE51" s="12"/>
      <c r="AQF51" s="12"/>
      <c r="AQG51" s="12"/>
      <c r="AQH51" s="12"/>
      <c r="AQI51" s="12"/>
      <c r="AQJ51" s="12"/>
      <c r="AQK51" s="12"/>
      <c r="AQL51" s="12"/>
      <c r="AQM51" s="12"/>
      <c r="AQN51" s="12"/>
      <c r="AQO51" s="12"/>
      <c r="AQP51" s="12"/>
      <c r="AQQ51" s="12"/>
      <c r="AQR51" s="12"/>
      <c r="AQS51" s="12"/>
      <c r="AQT51" s="12"/>
      <c r="AQU51" s="12"/>
      <c r="AQV51" s="12"/>
      <c r="AQW51" s="12"/>
      <c r="AQX51" s="12"/>
      <c r="AQY51" s="12"/>
      <c r="AQZ51" s="12"/>
      <c r="ARA51" s="12"/>
      <c r="ARB51" s="12"/>
      <c r="ARC51" s="12"/>
      <c r="ARD51" s="12"/>
      <c r="ARE51" s="12"/>
      <c r="ARF51" s="12"/>
      <c r="ARG51" s="12"/>
      <c r="ARH51" s="12"/>
      <c r="ARI51" s="12"/>
      <c r="ARJ51" s="12"/>
      <c r="ARK51" s="12"/>
      <c r="ARL51" s="12"/>
      <c r="ARM51" s="12"/>
      <c r="ARN51" s="12"/>
      <c r="ARO51" s="12"/>
      <c r="ARP51" s="12"/>
      <c r="ARQ51" s="12"/>
      <c r="ARR51" s="12"/>
      <c r="ARS51" s="12"/>
      <c r="ART51" s="12"/>
      <c r="ARU51" s="12"/>
      <c r="ARV51" s="12"/>
      <c r="ARW51" s="12"/>
      <c r="ARX51" s="12"/>
      <c r="ARY51" s="12"/>
      <c r="ARZ51" s="12"/>
      <c r="ASA51" s="12"/>
      <c r="ASB51" s="12"/>
      <c r="ASC51" s="12"/>
      <c r="ASD51" s="12"/>
      <c r="ASE51" s="12"/>
      <c r="ASF51" s="12"/>
      <c r="ASG51" s="12"/>
      <c r="ASH51" s="12"/>
      <c r="ASI51" s="12"/>
      <c r="ASJ51" s="12"/>
      <c r="ASK51" s="12"/>
      <c r="ASL51" s="12"/>
      <c r="ASM51" s="12"/>
      <c r="ASN51" s="12"/>
      <c r="ASO51" s="12"/>
      <c r="ASP51" s="12"/>
      <c r="ASQ51" s="12"/>
      <c r="ASR51" s="12"/>
      <c r="ASS51" s="12"/>
      <c r="AST51" s="12"/>
      <c r="ASU51" s="12"/>
      <c r="ASV51" s="12"/>
      <c r="ASW51" s="12"/>
      <c r="ASX51" s="12"/>
      <c r="ASY51" s="12"/>
      <c r="ASZ51" s="12"/>
      <c r="ATA51" s="12"/>
      <c r="ATB51" s="12"/>
      <c r="ATC51" s="12"/>
      <c r="ATD51" s="12"/>
      <c r="ATE51" s="12"/>
      <c r="ATF51" s="12"/>
      <c r="ATG51" s="12"/>
      <c r="ATH51" s="12"/>
      <c r="ATI51" s="12"/>
      <c r="ATJ51" s="12"/>
      <c r="ATK51" s="12"/>
      <c r="ATL51" s="12"/>
      <c r="ATM51" s="12"/>
      <c r="ATN51" s="12"/>
      <c r="ATO51" s="12"/>
      <c r="ATP51" s="12"/>
      <c r="ATQ51" s="12"/>
      <c r="ATR51" s="12"/>
      <c r="ATS51" s="12"/>
      <c r="ATT51" s="12"/>
      <c r="ATU51" s="12"/>
      <c r="ATV51" s="12"/>
      <c r="ATW51" s="12"/>
      <c r="ATX51" s="12"/>
      <c r="ATY51" s="12"/>
      <c r="ATZ51" s="12"/>
      <c r="AUA51" s="12"/>
      <c r="AUB51" s="12"/>
      <c r="AUC51" s="12"/>
      <c r="AUD51" s="12"/>
      <c r="AUE51" s="12"/>
      <c r="AUF51" s="12"/>
      <c r="AUG51" s="12"/>
      <c r="AUH51" s="12"/>
      <c r="AUI51" s="12"/>
      <c r="AUJ51" s="12"/>
      <c r="AUK51" s="12"/>
      <c r="AUL51" s="12"/>
      <c r="AUM51" s="12"/>
      <c r="AUN51" s="12"/>
      <c r="AUO51" s="12"/>
      <c r="AUP51" s="12"/>
      <c r="AUQ51" s="12"/>
      <c r="AUR51" s="12"/>
      <c r="AUS51" s="12"/>
      <c r="AUT51" s="12"/>
      <c r="AUU51" s="12"/>
      <c r="AUV51" s="12"/>
      <c r="AUW51" s="12"/>
      <c r="AUX51" s="12"/>
      <c r="AUY51" s="12"/>
      <c r="AUZ51" s="12"/>
      <c r="AVA51" s="12"/>
      <c r="AVB51" s="12"/>
      <c r="AVC51" s="12"/>
      <c r="AVD51" s="12"/>
      <c r="AVE51" s="12"/>
      <c r="AVF51" s="12"/>
      <c r="AVG51" s="12"/>
      <c r="AVH51" s="12"/>
      <c r="AVI51" s="12"/>
      <c r="AVJ51" s="12"/>
      <c r="AVK51" s="12"/>
      <c r="AVL51" s="12"/>
      <c r="AVM51" s="12"/>
      <c r="AVN51" s="12"/>
      <c r="AVO51" s="12"/>
      <c r="AVP51" s="12"/>
      <c r="AVQ51" s="12"/>
      <c r="AVR51" s="12"/>
      <c r="AVS51" s="12"/>
      <c r="AVT51" s="12"/>
      <c r="AVU51" s="12"/>
      <c r="AVV51" s="12"/>
      <c r="AVW51" s="12"/>
      <c r="AVX51" s="12"/>
      <c r="AVY51" s="12"/>
      <c r="AVZ51" s="12"/>
      <c r="AWA51" s="12"/>
      <c r="AWB51" s="12"/>
      <c r="AWC51" s="12"/>
      <c r="AWD51" s="12"/>
      <c r="AWE51" s="12"/>
      <c r="AWF51" s="12"/>
      <c r="AWG51" s="12"/>
      <c r="AWH51" s="12"/>
      <c r="AWI51" s="12"/>
      <c r="AWJ51" s="12"/>
      <c r="AWK51" s="12"/>
      <c r="AWL51" s="12"/>
      <c r="AWM51" s="12"/>
      <c r="AWN51" s="12"/>
      <c r="AWO51" s="12"/>
      <c r="AWP51" s="12"/>
      <c r="AWQ51" s="12"/>
      <c r="AWR51" s="12"/>
      <c r="AWS51" s="12"/>
      <c r="AWT51" s="12"/>
      <c r="AWU51" s="12"/>
      <c r="AWV51" s="12"/>
      <c r="AWW51" s="12"/>
      <c r="AWX51" s="12"/>
      <c r="AWY51" s="12"/>
      <c r="AWZ51" s="12"/>
      <c r="AXA51" s="12"/>
      <c r="AXB51" s="12"/>
      <c r="AXC51" s="12"/>
      <c r="AXD51" s="12"/>
      <c r="AXE51" s="12"/>
      <c r="AXF51" s="12"/>
      <c r="AXG51" s="12"/>
      <c r="AXH51" s="12"/>
      <c r="AXI51" s="12"/>
      <c r="AXJ51" s="12"/>
      <c r="AXK51" s="12"/>
      <c r="AXL51" s="12"/>
      <c r="AXM51" s="12"/>
      <c r="AXN51" s="12"/>
      <c r="AXO51" s="12"/>
      <c r="AXP51" s="12"/>
      <c r="AXQ51" s="12"/>
      <c r="AXR51" s="12"/>
      <c r="AXS51" s="12"/>
      <c r="AXT51" s="12"/>
      <c r="AXU51" s="12"/>
      <c r="AXV51" s="12"/>
      <c r="AXW51" s="12"/>
      <c r="AXX51" s="12"/>
      <c r="AXY51" s="12"/>
      <c r="AXZ51" s="12"/>
      <c r="AYA51" s="12"/>
      <c r="AYB51" s="12"/>
      <c r="AYC51" s="12"/>
      <c r="AYD51" s="12"/>
      <c r="AYE51" s="12"/>
      <c r="AYF51" s="12"/>
      <c r="AYG51" s="12"/>
      <c r="AYH51" s="12"/>
      <c r="AYI51" s="12"/>
      <c r="AYJ51" s="12"/>
      <c r="AYK51" s="12"/>
      <c r="AYL51" s="12"/>
      <c r="AYM51" s="12"/>
      <c r="AYN51" s="12"/>
      <c r="AYO51" s="12"/>
      <c r="AYP51" s="12"/>
      <c r="AYQ51" s="12"/>
      <c r="AYR51" s="12"/>
      <c r="AYS51" s="12"/>
      <c r="AYT51" s="12"/>
      <c r="AYU51" s="12"/>
      <c r="AYV51" s="12"/>
      <c r="AYW51" s="12"/>
      <c r="AYX51" s="12"/>
      <c r="AYY51" s="12"/>
      <c r="AYZ51" s="12"/>
      <c r="AZA51" s="12"/>
      <c r="AZB51" s="12"/>
      <c r="AZC51" s="12"/>
      <c r="AZD51" s="12"/>
      <c r="AZE51" s="12"/>
      <c r="AZF51" s="12"/>
      <c r="AZG51" s="12"/>
      <c r="AZH51" s="12"/>
      <c r="AZI51" s="12"/>
      <c r="AZJ51" s="12"/>
      <c r="AZK51" s="12"/>
      <c r="AZL51" s="12"/>
      <c r="AZM51" s="12"/>
      <c r="AZN51" s="12"/>
      <c r="AZO51" s="12"/>
      <c r="AZP51" s="12"/>
      <c r="AZQ51" s="12"/>
      <c r="AZR51" s="12"/>
      <c r="AZS51" s="12"/>
      <c r="AZT51" s="12"/>
      <c r="AZU51" s="12"/>
      <c r="AZV51" s="12"/>
      <c r="AZW51" s="12"/>
      <c r="AZX51" s="12"/>
      <c r="AZY51" s="12"/>
      <c r="AZZ51" s="12"/>
      <c r="BAA51" s="12"/>
      <c r="BAB51" s="12"/>
      <c r="BAC51" s="12"/>
      <c r="BAD51" s="12"/>
      <c r="BAE51" s="12"/>
      <c r="BAF51" s="12"/>
      <c r="BAG51" s="12"/>
      <c r="BAH51" s="12"/>
      <c r="BAI51" s="12"/>
      <c r="BAJ51" s="12"/>
      <c r="BAK51" s="12"/>
      <c r="BAL51" s="12"/>
      <c r="BAM51" s="12"/>
      <c r="BAN51" s="12"/>
      <c r="BAO51" s="12"/>
      <c r="BAP51" s="12"/>
      <c r="BAQ51" s="12"/>
      <c r="BAR51" s="12"/>
      <c r="BAS51" s="12"/>
      <c r="BAT51" s="12"/>
      <c r="BAU51" s="12"/>
      <c r="BAV51" s="12"/>
      <c r="BAW51" s="12"/>
      <c r="BAX51" s="12"/>
      <c r="BAY51" s="12"/>
      <c r="BAZ51" s="12"/>
      <c r="BBA51" s="12"/>
      <c r="BBB51" s="12"/>
      <c r="BBC51" s="12"/>
      <c r="BBD51" s="12"/>
      <c r="BBE51" s="12"/>
      <c r="BBF51" s="12"/>
      <c r="BBG51" s="12"/>
      <c r="BBH51" s="12"/>
      <c r="BBI51" s="12"/>
      <c r="BBJ51" s="12"/>
      <c r="BBK51" s="12"/>
      <c r="BBL51" s="12"/>
      <c r="BBM51" s="12"/>
      <c r="BBN51" s="12"/>
      <c r="BBO51" s="12"/>
      <c r="BBP51" s="12"/>
      <c r="BBQ51" s="12"/>
      <c r="BBR51" s="12"/>
      <c r="BBS51" s="12"/>
      <c r="BBT51" s="12"/>
      <c r="BBU51" s="12"/>
      <c r="BBV51" s="12"/>
      <c r="BBW51" s="12"/>
      <c r="BBX51" s="12"/>
      <c r="BBY51" s="12"/>
      <c r="BBZ51" s="12"/>
      <c r="BCA51" s="12"/>
      <c r="BCB51" s="12"/>
      <c r="BCC51" s="12"/>
      <c r="BCD51" s="12"/>
      <c r="BCE51" s="12"/>
      <c r="BCF51" s="12"/>
      <c r="BCG51" s="12"/>
      <c r="BCH51" s="12"/>
      <c r="BCI51" s="12"/>
      <c r="BCJ51" s="12"/>
      <c r="BCK51" s="12"/>
      <c r="BCL51" s="12"/>
      <c r="BCM51" s="12"/>
      <c r="BCN51" s="12"/>
      <c r="BCO51" s="12"/>
      <c r="BCP51" s="12"/>
      <c r="BCQ51" s="12"/>
      <c r="BCR51" s="12"/>
      <c r="BCS51" s="12"/>
      <c r="BCT51" s="12"/>
      <c r="BCU51" s="12"/>
      <c r="BCV51" s="12"/>
      <c r="BCW51" s="12"/>
      <c r="BCX51" s="12"/>
      <c r="BCY51" s="12"/>
      <c r="BCZ51" s="12"/>
      <c r="BDA51" s="12"/>
      <c r="BDB51" s="12"/>
      <c r="BDC51" s="12"/>
      <c r="BDD51" s="12"/>
      <c r="BDE51" s="12"/>
      <c r="BDF51" s="12"/>
      <c r="BDG51" s="12"/>
      <c r="BDH51" s="12"/>
      <c r="BDI51" s="12"/>
      <c r="BDJ51" s="12"/>
      <c r="BDK51" s="12"/>
      <c r="BDL51" s="12"/>
      <c r="BDM51" s="12"/>
      <c r="BDN51" s="12"/>
      <c r="BDO51" s="12"/>
      <c r="BDP51" s="12"/>
      <c r="BDQ51" s="12"/>
      <c r="BDR51" s="12"/>
      <c r="BDS51" s="12"/>
      <c r="BDT51" s="12"/>
      <c r="BDU51" s="12"/>
      <c r="BDV51" s="12"/>
      <c r="BDW51" s="12"/>
      <c r="BDX51" s="12"/>
      <c r="BDY51" s="12"/>
      <c r="BDZ51" s="12"/>
      <c r="BEA51" s="12"/>
      <c r="BEB51" s="12"/>
      <c r="BEC51" s="12"/>
      <c r="BED51" s="12"/>
      <c r="BEE51" s="12"/>
      <c r="BEF51" s="12"/>
      <c r="BEG51" s="12"/>
      <c r="BEH51" s="12"/>
      <c r="BEI51" s="12"/>
      <c r="BEJ51" s="12"/>
      <c r="BEK51" s="12"/>
      <c r="BEL51" s="12"/>
      <c r="BEM51" s="12"/>
      <c r="BEN51" s="12"/>
      <c r="BEO51" s="12"/>
      <c r="BEP51" s="12"/>
      <c r="BEQ51" s="12"/>
      <c r="BER51" s="12"/>
      <c r="BES51" s="12"/>
      <c r="BET51" s="12"/>
      <c r="BEU51" s="12"/>
      <c r="BEV51" s="12"/>
      <c r="BEW51" s="12"/>
      <c r="BEX51" s="12"/>
      <c r="BEY51" s="12"/>
      <c r="BEZ51" s="12"/>
      <c r="BFA51" s="12"/>
      <c r="BFB51" s="12"/>
      <c r="BFC51" s="12"/>
      <c r="BFD51" s="12"/>
      <c r="BFE51" s="12"/>
      <c r="BFF51" s="12"/>
      <c r="BFG51" s="12"/>
      <c r="BFH51" s="12"/>
      <c r="BFI51" s="12"/>
      <c r="BFJ51" s="12"/>
      <c r="BFK51" s="12"/>
      <c r="BFL51" s="12"/>
      <c r="BFM51" s="12"/>
      <c r="BFN51" s="12"/>
      <c r="BFO51" s="12"/>
      <c r="BFP51" s="12"/>
      <c r="BFQ51" s="12"/>
      <c r="BFR51" s="12"/>
      <c r="BFS51" s="12"/>
      <c r="BFT51" s="12"/>
      <c r="BFU51" s="12"/>
      <c r="BFV51" s="12"/>
      <c r="BFW51" s="12"/>
      <c r="BFX51" s="12"/>
      <c r="BFY51" s="12"/>
      <c r="BFZ51" s="12"/>
      <c r="BGA51" s="12"/>
      <c r="BGB51" s="12"/>
      <c r="BGC51" s="12"/>
      <c r="BGD51" s="12"/>
      <c r="BGE51" s="12"/>
      <c r="BGF51" s="12"/>
      <c r="BGG51" s="12"/>
      <c r="BGH51" s="12"/>
      <c r="BGI51" s="12"/>
      <c r="BGJ51" s="12"/>
      <c r="BGK51" s="12"/>
      <c r="BGL51" s="12"/>
      <c r="BGM51" s="12"/>
      <c r="BGN51" s="12"/>
      <c r="BGO51" s="12"/>
      <c r="BGP51" s="12"/>
      <c r="BGQ51" s="12"/>
      <c r="BGR51" s="12"/>
      <c r="BGS51" s="12"/>
      <c r="BGT51" s="12"/>
      <c r="BGU51" s="12"/>
      <c r="BGV51" s="12"/>
      <c r="BGW51" s="12"/>
      <c r="BGX51" s="12"/>
      <c r="BGY51" s="12"/>
      <c r="BGZ51" s="12"/>
      <c r="BHA51" s="12"/>
      <c r="BHB51" s="12"/>
      <c r="BHC51" s="12"/>
      <c r="BHD51" s="12"/>
      <c r="BHE51" s="12"/>
      <c r="BHF51" s="12"/>
      <c r="BHG51" s="12"/>
      <c r="BHH51" s="12"/>
      <c r="BHI51" s="12"/>
      <c r="BHJ51" s="12"/>
      <c r="BHK51" s="12"/>
      <c r="BHL51" s="12"/>
      <c r="BHM51" s="12"/>
      <c r="BHN51" s="12"/>
      <c r="BHO51" s="12"/>
      <c r="BHP51" s="12"/>
      <c r="BHQ51" s="12"/>
      <c r="BHR51" s="12"/>
      <c r="BHS51" s="12"/>
      <c r="BHT51" s="12"/>
      <c r="BHU51" s="12"/>
      <c r="BHV51" s="12"/>
      <c r="BHW51" s="12"/>
      <c r="BHX51" s="12"/>
      <c r="BHY51" s="12"/>
      <c r="BHZ51" s="12"/>
      <c r="BIA51" s="12"/>
      <c r="BIB51" s="12"/>
      <c r="BIC51" s="12"/>
      <c r="BID51" s="12"/>
      <c r="BIE51" s="12"/>
      <c r="BIF51" s="12"/>
      <c r="BIG51" s="12"/>
      <c r="BIH51" s="12"/>
      <c r="BII51" s="12"/>
      <c r="BIJ51" s="12"/>
      <c r="BIK51" s="12"/>
      <c r="BIL51" s="12"/>
      <c r="BIM51" s="12"/>
      <c r="BIN51" s="12"/>
      <c r="BIO51" s="12"/>
      <c r="BIP51" s="12"/>
      <c r="BIQ51" s="12"/>
      <c r="BIR51" s="12"/>
      <c r="BIS51" s="12"/>
      <c r="BIT51" s="12"/>
      <c r="BIU51" s="12"/>
      <c r="BIV51" s="12"/>
      <c r="BIW51" s="12"/>
      <c r="BIX51" s="12"/>
      <c r="BIY51" s="12"/>
      <c r="BIZ51" s="12"/>
      <c r="BJA51" s="12"/>
      <c r="BJB51" s="12"/>
      <c r="BJC51" s="12"/>
      <c r="BJD51" s="12"/>
      <c r="BJE51" s="12"/>
      <c r="BJF51" s="12"/>
      <c r="BJG51" s="12"/>
      <c r="BJH51" s="12"/>
      <c r="BJI51" s="12"/>
      <c r="BJJ51" s="12"/>
      <c r="BJK51" s="12"/>
      <c r="BJL51" s="12"/>
      <c r="BJM51" s="12"/>
      <c r="BJN51" s="12"/>
      <c r="BJO51" s="12"/>
      <c r="BJP51" s="12"/>
      <c r="BJQ51" s="12"/>
      <c r="BJR51" s="12"/>
      <c r="BJS51" s="12"/>
      <c r="BJT51" s="12"/>
      <c r="BJU51" s="12"/>
      <c r="BJV51" s="12"/>
      <c r="BJW51" s="12"/>
      <c r="BJX51" s="12"/>
      <c r="BJY51" s="12"/>
      <c r="BJZ51" s="12"/>
      <c r="BKA51" s="12"/>
      <c r="BKB51" s="12"/>
      <c r="BKC51" s="12"/>
      <c r="BKD51" s="12"/>
      <c r="BKE51" s="12"/>
      <c r="BKF51" s="12"/>
      <c r="BKG51" s="12"/>
      <c r="BKH51" s="12"/>
      <c r="BKI51" s="12"/>
      <c r="BKJ51" s="12"/>
      <c r="BKK51" s="12"/>
      <c r="BKL51" s="12"/>
      <c r="BKM51" s="12"/>
      <c r="BKN51" s="12"/>
      <c r="BKO51" s="12"/>
      <c r="BKP51" s="12"/>
      <c r="BKQ51" s="12"/>
      <c r="BKR51" s="12"/>
      <c r="BKS51" s="12"/>
      <c r="BKT51" s="12"/>
      <c r="BKU51" s="12"/>
      <c r="BKV51" s="12"/>
      <c r="BKW51" s="12"/>
      <c r="BKX51" s="12"/>
      <c r="BKY51" s="12"/>
      <c r="BKZ51" s="12"/>
      <c r="BLA51" s="12"/>
      <c r="BLB51" s="12"/>
      <c r="BLC51" s="12"/>
      <c r="BLD51" s="12"/>
      <c r="BLE51" s="12"/>
      <c r="BLF51" s="12"/>
      <c r="BLG51" s="12"/>
      <c r="BLH51" s="12"/>
      <c r="BLI51" s="12"/>
      <c r="BLJ51" s="12"/>
      <c r="BLK51" s="12"/>
      <c r="BLL51" s="12"/>
      <c r="BLM51" s="12"/>
      <c r="BLN51" s="12"/>
      <c r="BLO51" s="12"/>
      <c r="BLP51" s="12"/>
      <c r="BLQ51" s="12"/>
      <c r="BLR51" s="12"/>
      <c r="BLS51" s="12"/>
      <c r="BLT51" s="12"/>
      <c r="BLU51" s="12"/>
      <c r="BLV51" s="12"/>
      <c r="BLW51" s="12"/>
      <c r="BLX51" s="12"/>
      <c r="BLY51" s="12"/>
      <c r="BLZ51" s="12"/>
      <c r="BMA51" s="12"/>
      <c r="BMB51" s="12"/>
      <c r="BMC51" s="12"/>
      <c r="BMD51" s="12"/>
      <c r="BME51" s="12"/>
      <c r="BMF51" s="12"/>
      <c r="BMG51" s="12"/>
      <c r="BMH51" s="12"/>
      <c r="BMI51" s="12"/>
      <c r="BMJ51" s="12"/>
      <c r="BMK51" s="12"/>
      <c r="BML51" s="12"/>
      <c r="BMM51" s="12"/>
      <c r="BMN51" s="12"/>
      <c r="BMO51" s="12"/>
      <c r="BMP51" s="12"/>
      <c r="BMQ51" s="12"/>
      <c r="BMR51" s="12"/>
      <c r="BMS51" s="12"/>
      <c r="BMT51" s="12"/>
      <c r="BMU51" s="12"/>
      <c r="BMV51" s="12"/>
      <c r="BMW51" s="12"/>
      <c r="BMX51" s="12"/>
      <c r="BMY51" s="12"/>
      <c r="BMZ51" s="12"/>
      <c r="BNA51" s="12"/>
      <c r="BNB51" s="12"/>
      <c r="BNC51" s="12"/>
      <c r="BND51" s="12"/>
      <c r="BNE51" s="12"/>
      <c r="BNF51" s="12"/>
      <c r="BNG51" s="12"/>
      <c r="BNH51" s="12"/>
      <c r="BNI51" s="12"/>
      <c r="BNJ51" s="12"/>
      <c r="BNK51" s="12"/>
      <c r="BNL51" s="12"/>
      <c r="BNM51" s="12"/>
      <c r="BNN51" s="12"/>
      <c r="BNO51" s="12"/>
      <c r="BNP51" s="12"/>
      <c r="BNQ51" s="12"/>
      <c r="BNR51" s="12"/>
      <c r="BNS51" s="12"/>
      <c r="BNT51" s="12"/>
      <c r="BNU51" s="12"/>
      <c r="BNV51" s="12"/>
      <c r="BNW51" s="12"/>
      <c r="BNX51" s="12"/>
      <c r="BNY51" s="12"/>
      <c r="BNZ51" s="12"/>
      <c r="BOA51" s="12"/>
      <c r="BOB51" s="12"/>
      <c r="BOC51" s="12"/>
      <c r="BOD51" s="12"/>
      <c r="BOE51" s="12"/>
      <c r="BOF51" s="12"/>
      <c r="BOG51" s="12"/>
      <c r="BOH51" s="12"/>
      <c r="BOI51" s="12"/>
      <c r="BOJ51" s="12"/>
      <c r="BOK51" s="12"/>
      <c r="BOL51" s="12"/>
      <c r="BOM51" s="12"/>
      <c r="BON51" s="12"/>
      <c r="BOO51" s="12"/>
      <c r="BOP51" s="12"/>
      <c r="BOQ51" s="12"/>
      <c r="BOR51" s="12"/>
      <c r="BOS51" s="12"/>
      <c r="BOT51" s="12"/>
      <c r="BOU51" s="12"/>
      <c r="BOV51" s="12"/>
      <c r="BOW51" s="12"/>
      <c r="BOX51" s="12"/>
      <c r="BOY51" s="12"/>
      <c r="BOZ51" s="12"/>
      <c r="BPA51" s="12"/>
      <c r="BPB51" s="12"/>
      <c r="BPC51" s="12"/>
      <c r="BPD51" s="12"/>
      <c r="BPE51" s="12"/>
      <c r="BPF51" s="12"/>
      <c r="BPG51" s="12"/>
      <c r="BPH51" s="12"/>
      <c r="BPI51" s="12"/>
      <c r="BPJ51" s="12"/>
      <c r="BPK51" s="12"/>
      <c r="BPL51" s="12"/>
      <c r="BPM51" s="12"/>
      <c r="BPN51" s="12"/>
      <c r="BPO51" s="12"/>
      <c r="BPP51" s="12"/>
      <c r="BPQ51" s="12"/>
      <c r="BPR51" s="12"/>
      <c r="BPS51" s="12"/>
      <c r="BPT51" s="12"/>
      <c r="BPU51" s="12"/>
      <c r="BPV51" s="12"/>
      <c r="BPW51" s="12"/>
      <c r="BPX51" s="12"/>
      <c r="BPY51" s="12"/>
      <c r="BPZ51" s="12"/>
      <c r="BQA51" s="12"/>
      <c r="BQB51" s="12"/>
      <c r="BQC51" s="12"/>
      <c r="BQD51" s="12"/>
      <c r="BQE51" s="12"/>
      <c r="BQF51" s="12"/>
      <c r="BQG51" s="12"/>
      <c r="BQH51" s="12"/>
      <c r="BQI51" s="12"/>
      <c r="BQJ51" s="12"/>
      <c r="BQK51" s="12"/>
      <c r="BQL51" s="12"/>
      <c r="BQM51" s="12"/>
      <c r="BQN51" s="12"/>
      <c r="BQO51" s="12"/>
      <c r="BQP51" s="12"/>
      <c r="BQQ51" s="12"/>
      <c r="BQR51" s="12"/>
      <c r="BQS51" s="12"/>
      <c r="BQT51" s="12"/>
      <c r="BQU51" s="12"/>
      <c r="BQV51" s="12"/>
      <c r="BQW51" s="12"/>
      <c r="BQX51" s="12"/>
      <c r="BQY51" s="12"/>
      <c r="BQZ51" s="12"/>
      <c r="BRA51" s="12"/>
      <c r="BRB51" s="12"/>
      <c r="BRC51" s="12"/>
      <c r="BRD51" s="12"/>
      <c r="BRE51" s="12"/>
      <c r="BRF51" s="12"/>
      <c r="BRG51" s="12"/>
      <c r="BRH51" s="12"/>
      <c r="BRI51" s="12"/>
      <c r="BRJ51" s="12"/>
      <c r="BRK51" s="12"/>
      <c r="BRL51" s="12"/>
      <c r="BRM51" s="12"/>
      <c r="BRN51" s="12"/>
      <c r="BRO51" s="12"/>
      <c r="BRP51" s="12"/>
      <c r="BRQ51" s="12"/>
      <c r="BRR51" s="12"/>
      <c r="BRS51" s="12"/>
      <c r="BRT51" s="12"/>
      <c r="BRU51" s="12"/>
      <c r="BRV51" s="12"/>
      <c r="BRW51" s="12"/>
      <c r="BRX51" s="12"/>
      <c r="BRY51" s="12"/>
      <c r="BRZ51" s="12"/>
      <c r="BSA51" s="12"/>
      <c r="BSB51" s="12"/>
      <c r="BSC51" s="12"/>
      <c r="BSD51" s="12"/>
      <c r="BSE51" s="12"/>
      <c r="BSF51" s="12"/>
      <c r="BSG51" s="12"/>
      <c r="BSH51" s="12"/>
      <c r="BSI51" s="12"/>
      <c r="BSJ51" s="12"/>
      <c r="BSK51" s="12"/>
      <c r="BSL51" s="12"/>
      <c r="BSM51" s="12"/>
      <c r="BSN51" s="12"/>
      <c r="BSO51" s="12"/>
      <c r="BSP51" s="12"/>
      <c r="BSQ51" s="12"/>
      <c r="BSR51" s="12"/>
      <c r="BSS51" s="12"/>
      <c r="BST51" s="12"/>
      <c r="BSU51" s="12"/>
      <c r="BSV51" s="12"/>
      <c r="BSW51" s="12"/>
      <c r="BSX51" s="12"/>
      <c r="BSY51" s="12"/>
      <c r="BSZ51" s="12"/>
      <c r="BTA51" s="12"/>
      <c r="BTB51" s="12"/>
      <c r="BTC51" s="12"/>
      <c r="BTD51" s="12"/>
      <c r="BTE51" s="12"/>
      <c r="BTF51" s="12"/>
      <c r="BTG51" s="12"/>
      <c r="BTH51" s="12"/>
      <c r="BTI51" s="12"/>
      <c r="BTJ51" s="12"/>
      <c r="BTK51" s="12"/>
      <c r="BTL51" s="12"/>
      <c r="BTM51" s="12"/>
      <c r="BTN51" s="12"/>
      <c r="BTO51" s="12"/>
      <c r="BTP51" s="12"/>
      <c r="BTQ51" s="12"/>
      <c r="BTR51" s="12"/>
      <c r="BTS51" s="12"/>
      <c r="BTT51" s="12"/>
      <c r="BTU51" s="12"/>
      <c r="BTV51" s="12"/>
      <c r="BTW51" s="12"/>
      <c r="BTX51" s="12"/>
      <c r="BTY51" s="12"/>
      <c r="BTZ51" s="12"/>
      <c r="BUA51" s="12"/>
      <c r="BUB51" s="12"/>
      <c r="BUC51" s="12"/>
      <c r="BUD51" s="12"/>
      <c r="BUE51" s="12"/>
      <c r="BUF51" s="12"/>
      <c r="BUG51" s="12"/>
      <c r="BUH51" s="12"/>
      <c r="BUI51" s="12"/>
      <c r="BUJ51" s="12"/>
      <c r="BUK51" s="12"/>
      <c r="BUL51" s="12"/>
      <c r="BUM51" s="12"/>
      <c r="BUN51" s="12"/>
      <c r="BUO51" s="12"/>
      <c r="BUP51" s="12"/>
      <c r="BUQ51" s="12"/>
      <c r="BUR51" s="12"/>
      <c r="BUS51" s="12"/>
      <c r="BUT51" s="12"/>
      <c r="BUU51" s="12"/>
      <c r="BUV51" s="12"/>
      <c r="BUW51" s="12"/>
      <c r="BUX51" s="12"/>
      <c r="BUY51" s="12"/>
      <c r="BUZ51" s="12"/>
      <c r="BVA51" s="12"/>
      <c r="BVB51" s="12"/>
      <c r="BVC51" s="12"/>
      <c r="BVD51" s="12"/>
      <c r="BVE51" s="12"/>
      <c r="BVF51" s="12"/>
      <c r="BVG51" s="12"/>
      <c r="BVH51" s="12"/>
      <c r="BVI51" s="12"/>
      <c r="BVJ51" s="12"/>
      <c r="BVK51" s="12"/>
      <c r="BVL51" s="12"/>
      <c r="BVM51" s="12"/>
      <c r="BVN51" s="12"/>
      <c r="BVO51" s="12"/>
      <c r="BVP51" s="12"/>
      <c r="BVQ51" s="12"/>
      <c r="BVR51" s="12"/>
      <c r="BVS51" s="12"/>
      <c r="BVT51" s="12"/>
      <c r="BVU51" s="12"/>
      <c r="BVV51" s="12"/>
      <c r="BVW51" s="12"/>
      <c r="BVX51" s="12"/>
      <c r="BVY51" s="12"/>
      <c r="BVZ51" s="12"/>
      <c r="BWA51" s="12"/>
      <c r="BWB51" s="12"/>
      <c r="BWC51" s="12"/>
      <c r="BWD51" s="12"/>
      <c r="BWE51" s="12"/>
      <c r="BWF51" s="12"/>
      <c r="BWG51" s="12"/>
      <c r="BWH51" s="12"/>
      <c r="BWI51" s="12"/>
      <c r="BWJ51" s="12"/>
      <c r="BWK51" s="12"/>
      <c r="BWL51" s="12"/>
      <c r="BWM51" s="12"/>
      <c r="BWN51" s="12"/>
      <c r="BWO51" s="12"/>
      <c r="BWP51" s="12"/>
      <c r="BWQ51" s="12"/>
      <c r="BWR51" s="12"/>
      <c r="BWS51" s="12"/>
      <c r="BWT51" s="12"/>
      <c r="BWU51" s="12"/>
      <c r="BWV51" s="12"/>
      <c r="BWW51" s="12"/>
      <c r="BWX51" s="12"/>
      <c r="BWY51" s="12"/>
      <c r="BWZ51" s="12"/>
      <c r="BXA51" s="12"/>
      <c r="BXB51" s="12"/>
      <c r="BXC51" s="12"/>
      <c r="BXD51" s="12"/>
      <c r="BXE51" s="12"/>
      <c r="BXF51" s="12"/>
      <c r="BXG51" s="12"/>
      <c r="BXH51" s="12"/>
      <c r="BXI51" s="12"/>
      <c r="BXJ51" s="12"/>
      <c r="BXK51" s="12"/>
      <c r="BXL51" s="12"/>
      <c r="BXM51" s="12"/>
      <c r="BXN51" s="12"/>
      <c r="BXO51" s="12"/>
      <c r="BXP51" s="12"/>
      <c r="BXQ51" s="12"/>
      <c r="BXR51" s="12"/>
      <c r="BXS51" s="12"/>
      <c r="BXT51" s="12"/>
      <c r="BXU51" s="12"/>
      <c r="BXV51" s="12"/>
      <c r="BXW51" s="12"/>
      <c r="BXX51" s="12"/>
      <c r="BXY51" s="12"/>
      <c r="BXZ51" s="12"/>
      <c r="BYA51" s="12"/>
      <c r="BYB51" s="12"/>
      <c r="BYC51" s="12"/>
      <c r="BYD51" s="12"/>
      <c r="BYE51" s="12"/>
      <c r="BYF51" s="12"/>
      <c r="BYG51" s="12"/>
      <c r="BYH51" s="12"/>
      <c r="BYI51" s="12"/>
      <c r="BYJ51" s="12"/>
      <c r="BYK51" s="12"/>
      <c r="BYL51" s="12"/>
      <c r="BYM51" s="12"/>
      <c r="BYN51" s="12"/>
      <c r="BYO51" s="12"/>
      <c r="BYP51" s="12"/>
      <c r="BYQ51" s="12"/>
      <c r="BYR51" s="12"/>
      <c r="BYS51" s="12"/>
      <c r="BYT51" s="12"/>
      <c r="BYU51" s="12"/>
      <c r="BYV51" s="12"/>
      <c r="BYW51" s="12"/>
      <c r="BYX51" s="12"/>
      <c r="BYY51" s="12"/>
      <c r="BYZ51" s="12"/>
      <c r="BZA51" s="12"/>
      <c r="BZB51" s="12"/>
      <c r="BZC51" s="12"/>
      <c r="BZD51" s="12"/>
      <c r="BZE51" s="12"/>
      <c r="BZF51" s="12"/>
      <c r="BZG51" s="12"/>
      <c r="BZH51" s="12"/>
      <c r="BZI51" s="12"/>
      <c r="BZJ51" s="12"/>
      <c r="BZK51" s="12"/>
      <c r="BZL51" s="12"/>
      <c r="BZM51" s="12"/>
      <c r="BZN51" s="12"/>
      <c r="BZO51" s="12"/>
      <c r="BZP51" s="12"/>
      <c r="BZQ51" s="12"/>
      <c r="BZR51" s="12"/>
      <c r="BZS51" s="12"/>
      <c r="BZT51" s="12"/>
      <c r="BZU51" s="12"/>
      <c r="BZV51" s="12"/>
      <c r="BZW51" s="12"/>
      <c r="BZX51" s="12"/>
      <c r="BZY51" s="12"/>
      <c r="BZZ51" s="12"/>
      <c r="CAA51" s="12"/>
      <c r="CAB51" s="12"/>
      <c r="CAC51" s="12"/>
      <c r="CAD51" s="12"/>
      <c r="CAE51" s="12"/>
      <c r="CAF51" s="12"/>
      <c r="CAG51" s="12"/>
      <c r="CAH51" s="12"/>
      <c r="CAI51" s="12"/>
      <c r="CAJ51" s="12"/>
      <c r="CAK51" s="12"/>
      <c r="CAL51" s="12"/>
      <c r="CAM51" s="12"/>
      <c r="CAN51" s="12"/>
      <c r="CAO51" s="12"/>
      <c r="CAP51" s="12"/>
      <c r="CAQ51" s="12"/>
      <c r="CAR51" s="12"/>
      <c r="CAS51" s="12"/>
      <c r="CAT51" s="12"/>
      <c r="CAU51" s="12"/>
      <c r="CAV51" s="12"/>
      <c r="CAW51" s="12"/>
      <c r="CAX51" s="12"/>
      <c r="CAY51" s="12"/>
      <c r="CAZ51" s="12"/>
      <c r="CBA51" s="12"/>
      <c r="CBB51" s="12"/>
      <c r="CBC51" s="12"/>
      <c r="CBD51" s="12"/>
      <c r="CBE51" s="12"/>
      <c r="CBF51" s="12"/>
      <c r="CBG51" s="12"/>
      <c r="CBH51" s="12"/>
      <c r="CBI51" s="12"/>
      <c r="CBJ51" s="12"/>
      <c r="CBK51" s="12"/>
      <c r="CBL51" s="12"/>
      <c r="CBM51" s="12"/>
      <c r="CBN51" s="12"/>
      <c r="CBO51" s="12"/>
      <c r="CBP51" s="12"/>
      <c r="CBQ51" s="12"/>
      <c r="CBR51" s="12"/>
      <c r="CBS51" s="12"/>
      <c r="CBT51" s="12"/>
      <c r="CBU51" s="12"/>
      <c r="CBV51" s="12"/>
      <c r="CBW51" s="12"/>
      <c r="CBX51" s="12"/>
      <c r="CBY51" s="12"/>
      <c r="CBZ51" s="12"/>
      <c r="CCA51" s="12"/>
      <c r="CCB51" s="12"/>
      <c r="CCC51" s="12"/>
      <c r="CCD51" s="12"/>
      <c r="CCE51" s="12"/>
      <c r="CCF51" s="12"/>
      <c r="CCG51" s="12"/>
      <c r="CCH51" s="12"/>
      <c r="CCI51" s="12"/>
      <c r="CCJ51" s="12"/>
      <c r="CCK51" s="12"/>
      <c r="CCL51" s="12"/>
      <c r="CCM51" s="12"/>
      <c r="CCN51" s="12"/>
      <c r="CCO51" s="12"/>
      <c r="CCP51" s="12"/>
      <c r="CCQ51" s="12"/>
      <c r="CCR51" s="12"/>
      <c r="CCS51" s="12"/>
      <c r="CCT51" s="12"/>
      <c r="CCU51" s="12"/>
      <c r="CCV51" s="12"/>
      <c r="CCW51" s="12"/>
      <c r="CCX51" s="12"/>
      <c r="CCY51" s="12"/>
      <c r="CCZ51" s="12"/>
      <c r="CDA51" s="12"/>
      <c r="CDB51" s="12"/>
      <c r="CDC51" s="12"/>
      <c r="CDD51" s="12"/>
      <c r="CDE51" s="12"/>
      <c r="CDF51" s="12"/>
      <c r="CDG51" s="12"/>
      <c r="CDH51" s="12"/>
      <c r="CDI51" s="12"/>
      <c r="CDJ51" s="12"/>
      <c r="CDK51" s="12"/>
      <c r="CDL51" s="12"/>
      <c r="CDM51" s="12"/>
      <c r="CDN51" s="12"/>
      <c r="CDO51" s="12"/>
      <c r="CDP51" s="12"/>
      <c r="CDQ51" s="12"/>
      <c r="CDR51" s="12"/>
      <c r="CDS51" s="12"/>
      <c r="CDT51" s="12"/>
      <c r="CDU51" s="12"/>
      <c r="CDV51" s="12"/>
      <c r="CDW51" s="12"/>
      <c r="CDX51" s="12"/>
      <c r="CDY51" s="12"/>
      <c r="CDZ51" s="12"/>
      <c r="CEA51" s="12"/>
      <c r="CEB51" s="12"/>
      <c r="CEC51" s="12"/>
      <c r="CED51" s="12"/>
      <c r="CEE51" s="12"/>
      <c r="CEF51" s="12"/>
      <c r="CEG51" s="12"/>
      <c r="CEH51" s="12"/>
      <c r="CEI51" s="12"/>
      <c r="CEJ51" s="12"/>
      <c r="CEK51" s="12"/>
      <c r="CEL51" s="12"/>
      <c r="CEM51" s="12"/>
      <c r="CEN51" s="12"/>
      <c r="CEO51" s="12"/>
      <c r="CEP51" s="12"/>
      <c r="CEQ51" s="12"/>
      <c r="CER51" s="12"/>
      <c r="CES51" s="12"/>
      <c r="CET51" s="12"/>
      <c r="CEU51" s="12"/>
      <c r="CEV51" s="12"/>
      <c r="CEW51" s="12"/>
      <c r="CEX51" s="12"/>
      <c r="CEY51" s="12"/>
      <c r="CEZ51" s="12"/>
      <c r="CFA51" s="12"/>
      <c r="CFB51" s="12"/>
      <c r="CFC51" s="12"/>
      <c r="CFD51" s="12"/>
      <c r="CFE51" s="12"/>
      <c r="CFF51" s="12"/>
      <c r="CFG51" s="12"/>
      <c r="CFH51" s="12"/>
      <c r="CFI51" s="12"/>
      <c r="CFJ51" s="12"/>
      <c r="CFK51" s="12"/>
      <c r="CFL51" s="12"/>
      <c r="CFM51" s="12"/>
      <c r="CFN51" s="12"/>
      <c r="CFO51" s="12"/>
      <c r="CFP51" s="12"/>
      <c r="CFQ51" s="12"/>
      <c r="CFR51" s="12"/>
      <c r="CFS51" s="12"/>
      <c r="CFT51" s="12"/>
      <c r="CFU51" s="12"/>
      <c r="CFV51" s="12"/>
      <c r="CFW51" s="12"/>
      <c r="CFX51" s="12"/>
      <c r="CFY51" s="12"/>
      <c r="CFZ51" s="12"/>
      <c r="CGA51" s="12"/>
      <c r="CGB51" s="12"/>
      <c r="CGC51" s="12"/>
      <c r="CGD51" s="12"/>
      <c r="CGE51" s="12"/>
      <c r="CGF51" s="12"/>
      <c r="CGG51" s="12"/>
      <c r="CGH51" s="12"/>
      <c r="CGI51" s="12"/>
      <c r="CGJ51" s="12"/>
      <c r="CGK51" s="12"/>
      <c r="CGL51" s="12"/>
      <c r="CGM51" s="12"/>
      <c r="CGN51" s="12"/>
      <c r="CGO51" s="12"/>
      <c r="CGP51" s="12"/>
      <c r="CGQ51" s="12"/>
      <c r="CGR51" s="12"/>
      <c r="CGS51" s="12"/>
      <c r="CGT51" s="12"/>
      <c r="CGU51" s="12"/>
      <c r="CGV51" s="12"/>
      <c r="CGW51" s="12"/>
      <c r="CGX51" s="12"/>
      <c r="CGY51" s="12"/>
      <c r="CGZ51" s="12"/>
      <c r="CHA51" s="12"/>
      <c r="CHB51" s="12"/>
      <c r="CHC51" s="12"/>
      <c r="CHD51" s="12"/>
      <c r="CHE51" s="12"/>
      <c r="CHF51" s="12"/>
      <c r="CHG51" s="12"/>
      <c r="CHH51" s="12"/>
      <c r="CHI51" s="12"/>
      <c r="CHJ51" s="12"/>
      <c r="CHK51" s="12"/>
      <c r="CHL51" s="12"/>
      <c r="CHM51" s="12"/>
      <c r="CHN51" s="12"/>
      <c r="CHO51" s="12"/>
      <c r="CHP51" s="12"/>
      <c r="CHQ51" s="12"/>
      <c r="CHR51" s="12"/>
      <c r="CHS51" s="12"/>
      <c r="CHT51" s="12"/>
      <c r="CHU51" s="12"/>
      <c r="CHV51" s="12"/>
      <c r="CHW51" s="12"/>
      <c r="CHX51" s="12"/>
      <c r="CHY51" s="12"/>
      <c r="CHZ51" s="12"/>
      <c r="CIA51" s="12"/>
      <c r="CIB51" s="12"/>
      <c r="CIC51" s="12"/>
      <c r="CID51" s="12"/>
      <c r="CIE51" s="12"/>
      <c r="CIF51" s="12"/>
      <c r="CIG51" s="12"/>
      <c r="CIH51" s="12"/>
      <c r="CII51" s="12"/>
      <c r="CIJ51" s="12"/>
      <c r="CIK51" s="12"/>
      <c r="CIL51" s="12"/>
      <c r="CIM51" s="12"/>
      <c r="CIN51" s="12"/>
      <c r="CIO51" s="12"/>
      <c r="CIP51" s="12"/>
      <c r="CIQ51" s="12"/>
      <c r="CIR51" s="12"/>
      <c r="CIS51" s="12"/>
      <c r="CIT51" s="12"/>
      <c r="CIU51" s="12"/>
      <c r="CIV51" s="12"/>
      <c r="CIW51" s="12"/>
      <c r="CIX51" s="12"/>
      <c r="CIY51" s="12"/>
      <c r="CIZ51" s="12"/>
      <c r="CJA51" s="12"/>
      <c r="CJB51" s="12"/>
      <c r="CJC51" s="12"/>
      <c r="CJD51" s="12"/>
      <c r="CJE51" s="12"/>
      <c r="CJF51" s="12"/>
      <c r="CJG51" s="12"/>
      <c r="CJH51" s="12"/>
      <c r="CJI51" s="12"/>
      <c r="CJJ51" s="12"/>
      <c r="CJK51" s="12"/>
      <c r="CJL51" s="12"/>
      <c r="CJM51" s="12"/>
      <c r="CJN51" s="12"/>
      <c r="CJO51" s="12"/>
      <c r="CJP51" s="12"/>
      <c r="CJQ51" s="12"/>
      <c r="CJR51" s="12"/>
      <c r="CJS51" s="12"/>
      <c r="CJT51" s="12"/>
      <c r="CJU51" s="12"/>
      <c r="CJV51" s="12"/>
      <c r="CJW51" s="12"/>
      <c r="CJX51" s="12"/>
      <c r="CJY51" s="12"/>
      <c r="CJZ51" s="12"/>
      <c r="CKA51" s="12"/>
      <c r="CKB51" s="12"/>
      <c r="CKC51" s="12"/>
      <c r="CKD51" s="12"/>
      <c r="CKE51" s="12"/>
      <c r="CKF51" s="12"/>
      <c r="CKG51" s="12"/>
      <c r="CKH51" s="12"/>
      <c r="CKI51" s="12"/>
      <c r="CKJ51" s="12"/>
      <c r="CKK51" s="12"/>
      <c r="CKL51" s="12"/>
      <c r="CKM51" s="12"/>
      <c r="CKN51" s="12"/>
      <c r="CKO51" s="12"/>
      <c r="CKP51" s="12"/>
      <c r="CKQ51" s="12"/>
      <c r="CKR51" s="12"/>
      <c r="CKS51" s="12"/>
      <c r="CKT51" s="12"/>
      <c r="CKU51" s="12"/>
      <c r="CKV51" s="12"/>
      <c r="CKW51" s="12"/>
      <c r="CKX51" s="12"/>
      <c r="CKY51" s="12"/>
      <c r="CKZ51" s="12"/>
      <c r="CLA51" s="12"/>
      <c r="CLB51" s="12"/>
      <c r="CLC51" s="12"/>
      <c r="CLD51" s="12"/>
      <c r="CLE51" s="12"/>
      <c r="CLF51" s="12"/>
      <c r="CLG51" s="12"/>
      <c r="CLH51" s="12"/>
      <c r="CLI51" s="12"/>
      <c r="CLJ51" s="12"/>
      <c r="CLK51" s="12"/>
      <c r="CLL51" s="12"/>
      <c r="CLM51" s="12"/>
      <c r="CLN51" s="12"/>
      <c r="CLO51" s="12"/>
      <c r="CLP51" s="12"/>
      <c r="CLQ51" s="12"/>
      <c r="CLR51" s="12"/>
      <c r="CLS51" s="12"/>
      <c r="CLT51" s="12"/>
      <c r="CLU51" s="12"/>
      <c r="CLV51" s="12"/>
      <c r="CLW51" s="12"/>
      <c r="CLX51" s="12"/>
      <c r="CLY51" s="12"/>
      <c r="CLZ51" s="12"/>
      <c r="CMA51" s="12"/>
      <c r="CMB51" s="12"/>
      <c r="CMC51" s="12"/>
      <c r="CMD51" s="12"/>
      <c r="CME51" s="12"/>
      <c r="CMF51" s="12"/>
      <c r="CMG51" s="12"/>
      <c r="CMH51" s="12"/>
      <c r="CMI51" s="12"/>
      <c r="CMJ51" s="12"/>
      <c r="CMK51" s="12"/>
      <c r="CML51" s="12"/>
      <c r="CMM51" s="12"/>
      <c r="CMN51" s="12"/>
      <c r="CMO51" s="12"/>
      <c r="CMP51" s="12"/>
      <c r="CMQ51" s="12"/>
      <c r="CMR51" s="12"/>
      <c r="CMS51" s="12"/>
      <c r="CMT51" s="12"/>
      <c r="CMU51" s="12"/>
      <c r="CMV51" s="12"/>
      <c r="CMW51" s="12"/>
      <c r="CMX51" s="12"/>
      <c r="CMY51" s="12"/>
      <c r="CMZ51" s="12"/>
      <c r="CNA51" s="12"/>
      <c r="CNB51" s="12"/>
      <c r="CNC51" s="12"/>
      <c r="CND51" s="12"/>
      <c r="CNE51" s="12"/>
      <c r="CNF51" s="12"/>
      <c r="CNG51" s="12"/>
      <c r="CNH51" s="12"/>
      <c r="CNI51" s="12"/>
      <c r="CNJ51" s="12"/>
      <c r="CNK51" s="12"/>
      <c r="CNL51" s="12"/>
      <c r="CNM51" s="12"/>
      <c r="CNN51" s="12"/>
      <c r="CNO51" s="12"/>
      <c r="CNP51" s="12"/>
      <c r="CNQ51" s="12"/>
      <c r="CNR51" s="12"/>
      <c r="CNS51" s="12"/>
      <c r="CNT51" s="12"/>
      <c r="CNU51" s="12"/>
      <c r="CNV51" s="12"/>
      <c r="CNW51" s="12"/>
      <c r="CNX51" s="12"/>
      <c r="CNY51" s="12"/>
      <c r="CNZ51" s="12"/>
      <c r="COA51" s="12"/>
      <c r="COB51" s="12"/>
      <c r="COC51" s="12"/>
      <c r="COD51" s="12"/>
      <c r="COE51" s="12"/>
      <c r="COF51" s="12"/>
      <c r="COG51" s="12"/>
      <c r="COH51" s="12"/>
      <c r="COI51" s="12"/>
      <c r="COJ51" s="12"/>
      <c r="COK51" s="12"/>
      <c r="COL51" s="12"/>
      <c r="COM51" s="12"/>
      <c r="CON51" s="12"/>
      <c r="COO51" s="12"/>
      <c r="COP51" s="12"/>
      <c r="COQ51" s="12"/>
      <c r="COR51" s="12"/>
      <c r="COS51" s="12"/>
      <c r="COT51" s="12"/>
      <c r="COU51" s="12"/>
      <c r="COV51" s="12"/>
      <c r="COW51" s="12"/>
      <c r="COX51" s="12"/>
      <c r="COY51" s="12"/>
      <c r="COZ51" s="12"/>
      <c r="CPA51" s="12"/>
      <c r="CPB51" s="12"/>
      <c r="CPC51" s="12"/>
      <c r="CPD51" s="12"/>
      <c r="CPE51" s="12"/>
      <c r="CPF51" s="12"/>
      <c r="CPG51" s="12"/>
      <c r="CPH51" s="12"/>
      <c r="CPI51" s="12"/>
      <c r="CPJ51" s="12"/>
      <c r="CPK51" s="12"/>
      <c r="CPL51" s="12"/>
      <c r="CPM51" s="12"/>
      <c r="CPN51" s="12"/>
      <c r="CPO51" s="12"/>
      <c r="CPP51" s="12"/>
      <c r="CPQ51" s="12"/>
      <c r="CPR51" s="12"/>
      <c r="CPS51" s="12"/>
      <c r="CPT51" s="12"/>
      <c r="CPU51" s="12"/>
      <c r="CPV51" s="12"/>
      <c r="CPW51" s="12"/>
      <c r="CPX51" s="12"/>
      <c r="CPY51" s="12"/>
      <c r="CPZ51" s="12"/>
      <c r="CQA51" s="12"/>
      <c r="CQB51" s="12"/>
      <c r="CQC51" s="12"/>
      <c r="CQD51" s="12"/>
      <c r="CQE51" s="12"/>
      <c r="CQF51" s="12"/>
      <c r="CQG51" s="12"/>
      <c r="CQH51" s="12"/>
      <c r="CQI51" s="12"/>
      <c r="CQJ51" s="12"/>
      <c r="CQK51" s="12"/>
      <c r="CQL51" s="12"/>
      <c r="CQM51" s="12"/>
      <c r="CQN51" s="12"/>
      <c r="CQO51" s="12"/>
      <c r="CQP51" s="12"/>
      <c r="CQQ51" s="12"/>
      <c r="CQR51" s="12"/>
      <c r="CQS51" s="12"/>
      <c r="CQT51" s="12"/>
      <c r="CQU51" s="12"/>
      <c r="CQV51" s="12"/>
      <c r="CQW51" s="12"/>
      <c r="CQX51" s="12"/>
      <c r="CQY51" s="12"/>
      <c r="CQZ51" s="12"/>
      <c r="CRA51" s="12"/>
      <c r="CRB51" s="12"/>
      <c r="CRC51" s="12"/>
      <c r="CRD51" s="12"/>
      <c r="CRE51" s="12"/>
      <c r="CRF51" s="12"/>
      <c r="CRG51" s="12"/>
      <c r="CRH51" s="12"/>
      <c r="CRI51" s="12"/>
      <c r="CRJ51" s="12"/>
      <c r="CRK51" s="12"/>
      <c r="CRL51" s="12"/>
      <c r="CRM51" s="12"/>
      <c r="CRN51" s="12"/>
      <c r="CRO51" s="12"/>
      <c r="CRP51" s="12"/>
      <c r="CRQ51" s="12"/>
      <c r="CRR51" s="12"/>
      <c r="CRS51" s="12"/>
      <c r="CRT51" s="12"/>
      <c r="CRU51" s="12"/>
      <c r="CRV51" s="12"/>
      <c r="CRW51" s="12"/>
      <c r="CRX51" s="12"/>
      <c r="CRY51" s="12"/>
      <c r="CRZ51" s="12"/>
      <c r="CSA51" s="12"/>
      <c r="CSB51" s="12"/>
      <c r="CSC51" s="12"/>
      <c r="CSD51" s="12"/>
      <c r="CSE51" s="12"/>
      <c r="CSF51" s="12"/>
      <c r="CSG51" s="12"/>
      <c r="CSH51" s="12"/>
      <c r="CSI51" s="12"/>
      <c r="CSJ51" s="12"/>
      <c r="CSK51" s="12"/>
      <c r="CSL51" s="12"/>
      <c r="CSM51" s="12"/>
      <c r="CSN51" s="12"/>
      <c r="CSO51" s="12"/>
      <c r="CSP51" s="12"/>
      <c r="CSQ51" s="12"/>
      <c r="CSR51" s="12"/>
      <c r="CSS51" s="12"/>
      <c r="CST51" s="12"/>
      <c r="CSU51" s="12"/>
      <c r="CSV51" s="12"/>
      <c r="CSW51" s="12"/>
      <c r="CSX51" s="12"/>
      <c r="CSY51" s="12"/>
      <c r="CSZ51" s="12"/>
      <c r="CTA51" s="12"/>
      <c r="CTB51" s="12"/>
      <c r="CTC51" s="12"/>
      <c r="CTD51" s="12"/>
      <c r="CTE51" s="12"/>
      <c r="CTF51" s="12"/>
      <c r="CTG51" s="12"/>
      <c r="CTH51" s="12"/>
      <c r="CTI51" s="12"/>
      <c r="CTJ51" s="12"/>
      <c r="CTK51" s="12"/>
      <c r="CTL51" s="12"/>
      <c r="CTM51" s="12"/>
      <c r="CTN51" s="12"/>
      <c r="CTO51" s="12"/>
      <c r="CTP51" s="12"/>
      <c r="CTQ51" s="12"/>
      <c r="CTR51" s="12"/>
      <c r="CTS51" s="12"/>
      <c r="CTT51" s="12"/>
      <c r="CTU51" s="12"/>
      <c r="CTV51" s="12"/>
      <c r="CTW51" s="12"/>
      <c r="CTX51" s="12"/>
      <c r="CTY51" s="12"/>
      <c r="CTZ51" s="12"/>
      <c r="CUA51" s="12"/>
      <c r="CUB51" s="12"/>
      <c r="CUC51" s="12"/>
      <c r="CUD51" s="12"/>
      <c r="CUE51" s="12"/>
      <c r="CUF51" s="12"/>
      <c r="CUG51" s="12"/>
      <c r="CUH51" s="12"/>
      <c r="CUI51" s="12"/>
      <c r="CUJ51" s="12"/>
      <c r="CUK51" s="12"/>
      <c r="CUL51" s="12"/>
      <c r="CUM51" s="12"/>
      <c r="CUN51" s="12"/>
      <c r="CUO51" s="12"/>
      <c r="CUP51" s="12"/>
      <c r="CUQ51" s="12"/>
      <c r="CUR51" s="12"/>
      <c r="CUS51" s="12"/>
      <c r="CUT51" s="12"/>
      <c r="CUU51" s="12"/>
      <c r="CUV51" s="12"/>
      <c r="CUW51" s="12"/>
      <c r="CUX51" s="12"/>
      <c r="CUY51" s="12"/>
      <c r="CUZ51" s="12"/>
      <c r="CVA51" s="12"/>
      <c r="CVB51" s="12"/>
      <c r="CVC51" s="12"/>
      <c r="CVD51" s="12"/>
      <c r="CVE51" s="12"/>
      <c r="CVF51" s="12"/>
      <c r="CVG51" s="12"/>
      <c r="CVH51" s="12"/>
      <c r="CVI51" s="12"/>
      <c r="CVJ51" s="12"/>
      <c r="CVK51" s="12"/>
      <c r="CVL51" s="12"/>
      <c r="CVM51" s="12"/>
      <c r="CVN51" s="12"/>
      <c r="CVO51" s="12"/>
      <c r="CVP51" s="12"/>
      <c r="CVQ51" s="12"/>
      <c r="CVR51" s="12"/>
      <c r="CVS51" s="12"/>
      <c r="CVT51" s="12"/>
      <c r="CVU51" s="12"/>
      <c r="CVV51" s="12"/>
      <c r="CVW51" s="12"/>
      <c r="CVX51" s="12"/>
      <c r="CVY51" s="12"/>
      <c r="CVZ51" s="12"/>
      <c r="CWA51" s="12"/>
      <c r="CWB51" s="12"/>
      <c r="CWC51" s="12"/>
      <c r="CWD51" s="12"/>
      <c r="CWE51" s="12"/>
      <c r="CWF51" s="12"/>
      <c r="CWG51" s="12"/>
      <c r="CWH51" s="12"/>
      <c r="CWI51" s="12"/>
      <c r="CWJ51" s="12"/>
      <c r="CWK51" s="12"/>
      <c r="CWL51" s="12"/>
      <c r="CWM51" s="12"/>
      <c r="CWN51" s="12"/>
      <c r="CWO51" s="12"/>
      <c r="CWP51" s="12"/>
      <c r="CWQ51" s="12"/>
      <c r="CWR51" s="12"/>
      <c r="CWS51" s="12"/>
      <c r="CWT51" s="12"/>
      <c r="CWU51" s="12"/>
      <c r="CWV51" s="12"/>
      <c r="CWW51" s="12"/>
      <c r="CWX51" s="12"/>
      <c r="CWY51" s="12"/>
      <c r="CWZ51" s="12"/>
      <c r="CXA51" s="12"/>
      <c r="CXB51" s="12"/>
      <c r="CXC51" s="12"/>
      <c r="CXD51" s="12"/>
      <c r="CXE51" s="12"/>
      <c r="CXF51" s="12"/>
      <c r="CXG51" s="12"/>
      <c r="CXH51" s="12"/>
      <c r="CXI51" s="12"/>
      <c r="CXJ51" s="12"/>
      <c r="CXK51" s="12"/>
      <c r="CXL51" s="12"/>
      <c r="CXM51" s="12"/>
      <c r="CXN51" s="12"/>
      <c r="CXO51" s="12"/>
      <c r="CXP51" s="12"/>
      <c r="CXQ51" s="12"/>
      <c r="CXR51" s="12"/>
      <c r="CXS51" s="12"/>
      <c r="CXT51" s="12"/>
      <c r="CXU51" s="12"/>
      <c r="CXV51" s="12"/>
      <c r="CXW51" s="12"/>
      <c r="CXX51" s="12"/>
      <c r="CXY51" s="12"/>
      <c r="CXZ51" s="12"/>
      <c r="CYA51" s="12"/>
      <c r="CYB51" s="12"/>
      <c r="CYC51" s="12"/>
      <c r="CYD51" s="12"/>
      <c r="CYE51" s="12"/>
      <c r="CYF51" s="12"/>
      <c r="CYG51" s="12"/>
      <c r="CYH51" s="12"/>
      <c r="CYI51" s="12"/>
      <c r="CYJ51" s="12"/>
      <c r="CYK51" s="12"/>
      <c r="CYL51" s="12"/>
      <c r="CYM51" s="12"/>
      <c r="CYN51" s="12"/>
      <c r="CYO51" s="12"/>
      <c r="CYP51" s="12"/>
      <c r="CYQ51" s="12"/>
      <c r="CYR51" s="12"/>
      <c r="CYS51" s="12"/>
      <c r="CYT51" s="12"/>
      <c r="CYU51" s="12"/>
      <c r="CYV51" s="12"/>
      <c r="CYW51" s="12"/>
      <c r="CYX51" s="12"/>
      <c r="CYY51" s="12"/>
      <c r="CYZ51" s="12"/>
      <c r="CZA51" s="12"/>
      <c r="CZB51" s="12"/>
      <c r="CZC51" s="12"/>
      <c r="CZD51" s="12"/>
      <c r="CZE51" s="12"/>
      <c r="CZF51" s="12"/>
      <c r="CZG51" s="12"/>
      <c r="CZH51" s="12"/>
      <c r="CZI51" s="12"/>
      <c r="CZJ51" s="12"/>
      <c r="CZK51" s="12"/>
      <c r="CZL51" s="12"/>
      <c r="CZM51" s="12"/>
      <c r="CZN51" s="12"/>
      <c r="CZO51" s="12"/>
      <c r="CZP51" s="12"/>
      <c r="CZQ51" s="12"/>
      <c r="CZR51" s="12"/>
      <c r="CZS51" s="12"/>
      <c r="CZT51" s="12"/>
      <c r="CZU51" s="12"/>
      <c r="CZV51" s="12"/>
      <c r="CZW51" s="12"/>
      <c r="CZX51" s="12"/>
      <c r="CZY51" s="12"/>
      <c r="CZZ51" s="12"/>
      <c r="DAA51" s="12"/>
      <c r="DAB51" s="12"/>
      <c r="DAC51" s="12"/>
      <c r="DAD51" s="12"/>
      <c r="DAE51" s="12"/>
      <c r="DAF51" s="12"/>
      <c r="DAG51" s="12"/>
      <c r="DAH51" s="12"/>
      <c r="DAI51" s="12"/>
      <c r="DAJ51" s="12"/>
      <c r="DAK51" s="12"/>
      <c r="DAL51" s="12"/>
      <c r="DAM51" s="12"/>
      <c r="DAN51" s="12"/>
      <c r="DAO51" s="12"/>
      <c r="DAP51" s="12"/>
      <c r="DAQ51" s="12"/>
      <c r="DAR51" s="12"/>
      <c r="DAS51" s="12"/>
      <c r="DAT51" s="12"/>
      <c r="DAU51" s="12"/>
      <c r="DAV51" s="12"/>
      <c r="DAW51" s="12"/>
      <c r="DAX51" s="12"/>
      <c r="DAY51" s="12"/>
      <c r="DAZ51" s="12"/>
      <c r="DBA51" s="12"/>
      <c r="DBB51" s="12"/>
      <c r="DBC51" s="12"/>
      <c r="DBD51" s="12"/>
      <c r="DBE51" s="12"/>
      <c r="DBF51" s="12"/>
      <c r="DBG51" s="12"/>
      <c r="DBH51" s="12"/>
      <c r="DBI51" s="12"/>
      <c r="DBJ51" s="12"/>
      <c r="DBK51" s="12"/>
      <c r="DBL51" s="12"/>
      <c r="DBM51" s="12"/>
    </row>
    <row r="52" spans="1:2769" s="11" customFormat="1" ht="227" customHeight="1">
      <c r="A52" s="80" t="s">
        <v>114</v>
      </c>
      <c r="B52" s="89" t="s">
        <v>408</v>
      </c>
      <c r="C52" s="80" t="s">
        <v>48</v>
      </c>
      <c r="D52" s="80" t="s">
        <v>1700</v>
      </c>
      <c r="E52" s="80" t="s">
        <v>56</v>
      </c>
      <c r="F52" s="80" t="s">
        <v>102</v>
      </c>
      <c r="G52" s="80" t="s">
        <v>1295</v>
      </c>
      <c r="H52" s="80" t="s">
        <v>1301</v>
      </c>
      <c r="I52" s="80" t="s">
        <v>199</v>
      </c>
      <c r="J52" s="80" t="s">
        <v>199</v>
      </c>
      <c r="K52" s="80" t="s">
        <v>77</v>
      </c>
      <c r="L52" s="80" t="s">
        <v>83</v>
      </c>
      <c r="M52" s="90">
        <v>42474</v>
      </c>
      <c r="N52" s="80" t="s">
        <v>95</v>
      </c>
      <c r="O52" s="80">
        <v>-25.608000000000001</v>
      </c>
      <c r="P52" s="80">
        <v>30.480499999999999</v>
      </c>
      <c r="Q52" s="80" t="s">
        <v>1990</v>
      </c>
      <c r="R52" s="80" t="s">
        <v>199</v>
      </c>
      <c r="S52" s="80" t="s">
        <v>80</v>
      </c>
      <c r="T52" s="80" t="s">
        <v>136</v>
      </c>
      <c r="U52" s="80" t="s">
        <v>38</v>
      </c>
      <c r="V52" s="80" t="s">
        <v>127</v>
      </c>
      <c r="W52" s="80" t="s">
        <v>44</v>
      </c>
      <c r="X52" s="80" t="s">
        <v>82</v>
      </c>
      <c r="Y52" s="80" t="s">
        <v>199</v>
      </c>
      <c r="Z52" s="80" t="s">
        <v>199</v>
      </c>
      <c r="AA52" s="89" t="s">
        <v>157</v>
      </c>
      <c r="AB52" s="89" t="s">
        <v>307</v>
      </c>
      <c r="AC52" s="80" t="s">
        <v>1447</v>
      </c>
      <c r="AD52" s="80" t="s">
        <v>36</v>
      </c>
      <c r="AE52" s="80" t="s">
        <v>199</v>
      </c>
      <c r="AF52" s="80" t="s">
        <v>199</v>
      </c>
      <c r="AG52" s="80" t="s">
        <v>199</v>
      </c>
      <c r="AH52" s="80" t="s">
        <v>199</v>
      </c>
      <c r="AI52" s="80" t="s">
        <v>199</v>
      </c>
      <c r="AJ52" s="80" t="s">
        <v>199</v>
      </c>
      <c r="AK52" s="80" t="s">
        <v>199</v>
      </c>
      <c r="AL52" s="80" t="s">
        <v>77</v>
      </c>
      <c r="AM52" s="80"/>
      <c r="AN52" s="80" t="s">
        <v>22</v>
      </c>
      <c r="AO52" s="80" t="s">
        <v>83</v>
      </c>
      <c r="AP52" s="80" t="s">
        <v>1351</v>
      </c>
      <c r="AQ52" s="80" t="s">
        <v>46</v>
      </c>
      <c r="AR52" s="80" t="s">
        <v>199</v>
      </c>
      <c r="AS52" s="80" t="s">
        <v>199</v>
      </c>
      <c r="AT52" s="90" t="s">
        <v>199</v>
      </c>
      <c r="AU52" s="80" t="s">
        <v>101</v>
      </c>
      <c r="AV52" s="80" t="s">
        <v>2117</v>
      </c>
      <c r="AW52" s="95" t="s">
        <v>1602</v>
      </c>
      <c r="AX52" s="80" t="s">
        <v>105</v>
      </c>
      <c r="AY52" s="80" t="s">
        <v>138</v>
      </c>
      <c r="AZ52" s="80" t="s">
        <v>555</v>
      </c>
      <c r="BA52" s="80"/>
      <c r="BB52" s="80" t="s">
        <v>94</v>
      </c>
      <c r="BC52" s="94">
        <v>42474</v>
      </c>
      <c r="BD52" s="12"/>
      <c r="BE52" s="12"/>
      <c r="BF52" s="12"/>
      <c r="BG52" s="12"/>
      <c r="BH52" s="12"/>
      <c r="BI52" s="12"/>
      <c r="BJ52" s="12"/>
      <c r="BK52" s="12"/>
      <c r="BL52" s="12"/>
      <c r="BM52" s="12"/>
      <c r="BN52" s="12"/>
      <c r="BO52" s="12"/>
      <c r="BP52" s="12"/>
      <c r="BQ52" s="12"/>
      <c r="BR52" s="12"/>
      <c r="BS52" s="12"/>
      <c r="BT52" s="12"/>
      <c r="BU52" s="12"/>
      <c r="BV52" s="12"/>
      <c r="BW52" s="12"/>
      <c r="BX52" s="12"/>
      <c r="BY52" s="12"/>
      <c r="BZ52" s="12"/>
      <c r="CA52" s="12"/>
      <c r="CB52" s="12"/>
      <c r="CC52" s="12"/>
      <c r="CD52" s="12"/>
      <c r="CE52" s="12"/>
      <c r="CF52" s="12"/>
      <c r="CG52" s="12"/>
      <c r="CH52" s="12"/>
      <c r="CI52" s="12"/>
      <c r="CJ52" s="12"/>
      <c r="CK52" s="12"/>
      <c r="CL52" s="12"/>
      <c r="CM52" s="12"/>
      <c r="CN52" s="12"/>
      <c r="CO52" s="12"/>
      <c r="CP52" s="12"/>
      <c r="CQ52" s="12"/>
      <c r="CR52" s="12"/>
      <c r="CS52" s="12"/>
      <c r="CT52" s="12"/>
      <c r="CU52" s="12"/>
      <c r="CV52" s="12"/>
      <c r="CW52" s="12"/>
      <c r="CX52" s="12"/>
      <c r="CY52" s="12"/>
      <c r="CZ52" s="12"/>
      <c r="DA52" s="12"/>
      <c r="DB52" s="12"/>
      <c r="DC52" s="12"/>
      <c r="DD52" s="12"/>
      <c r="DE52" s="12"/>
      <c r="DF52" s="12"/>
      <c r="DG52" s="12"/>
      <c r="DH52" s="12"/>
      <c r="DI52" s="12"/>
      <c r="DJ52" s="12"/>
      <c r="DK52" s="12"/>
      <c r="DL52" s="12"/>
      <c r="DM52" s="12"/>
      <c r="DN52" s="12"/>
      <c r="DO52" s="12"/>
      <c r="DP52" s="12"/>
      <c r="DQ52" s="12"/>
      <c r="DR52" s="12"/>
      <c r="DS52" s="12"/>
      <c r="DT52" s="12"/>
      <c r="DU52" s="12"/>
      <c r="DV52" s="12"/>
      <c r="DW52" s="12"/>
      <c r="DX52" s="12"/>
      <c r="DY52" s="12"/>
      <c r="DZ52" s="12"/>
      <c r="EA52" s="12"/>
      <c r="EB52" s="12"/>
      <c r="EC52" s="12"/>
      <c r="ED52" s="12"/>
      <c r="EE52" s="12"/>
      <c r="EF52" s="12"/>
      <c r="EG52" s="12"/>
      <c r="EH52" s="12"/>
      <c r="EI52" s="12"/>
      <c r="EJ52" s="12"/>
      <c r="EK52" s="12"/>
      <c r="EL52" s="12"/>
      <c r="EM52" s="12"/>
      <c r="EN52" s="12"/>
      <c r="EO52" s="12"/>
      <c r="EP52" s="12"/>
      <c r="EQ52" s="12"/>
      <c r="ER52" s="12"/>
      <c r="ES52" s="12"/>
      <c r="ET52" s="12"/>
      <c r="EU52" s="12"/>
      <c r="EV52" s="12"/>
      <c r="EW52" s="12"/>
      <c r="EX52" s="12"/>
      <c r="EY52" s="12"/>
      <c r="EZ52" s="12"/>
      <c r="FA52" s="12"/>
      <c r="FB52" s="12"/>
      <c r="FC52" s="12"/>
      <c r="FD52" s="12"/>
      <c r="FE52" s="12"/>
      <c r="FF52" s="12"/>
      <c r="FG52" s="12"/>
      <c r="FH52" s="12"/>
      <c r="FI52" s="12"/>
      <c r="FJ52" s="12"/>
      <c r="FK52" s="12"/>
      <c r="FL52" s="12"/>
      <c r="FM52" s="12"/>
      <c r="FN52" s="12"/>
      <c r="FO52" s="12"/>
      <c r="FP52" s="12"/>
      <c r="FQ52" s="12"/>
      <c r="FR52" s="12"/>
      <c r="FS52" s="12"/>
      <c r="FT52" s="12"/>
      <c r="FU52" s="12"/>
      <c r="FV52" s="12"/>
      <c r="FW52" s="12"/>
      <c r="FX52" s="12"/>
      <c r="FY52" s="12"/>
      <c r="FZ52" s="12"/>
      <c r="GA52" s="12"/>
      <c r="GB52" s="12"/>
      <c r="GC52" s="12"/>
      <c r="GD52" s="12"/>
      <c r="GE52" s="12"/>
      <c r="GF52" s="12"/>
      <c r="GG52" s="12"/>
      <c r="GH52" s="12"/>
      <c r="GI52" s="12"/>
      <c r="GJ52" s="12"/>
      <c r="GK52" s="12"/>
      <c r="GL52" s="12"/>
      <c r="GM52" s="12"/>
      <c r="GN52" s="12"/>
      <c r="GO52" s="12"/>
      <c r="GP52" s="12"/>
      <c r="GQ52" s="12"/>
      <c r="GR52" s="12"/>
      <c r="GS52" s="12"/>
      <c r="GT52" s="12"/>
      <c r="GU52" s="12"/>
      <c r="GV52" s="12"/>
      <c r="GW52" s="12"/>
      <c r="GX52" s="12"/>
      <c r="GY52" s="12"/>
      <c r="GZ52" s="12"/>
      <c r="HA52" s="12"/>
      <c r="HB52" s="12"/>
      <c r="HC52" s="12"/>
      <c r="HD52" s="12"/>
      <c r="HE52" s="12"/>
      <c r="HF52" s="12"/>
      <c r="HG52" s="12"/>
      <c r="HH52" s="12"/>
      <c r="HI52" s="12"/>
      <c r="HJ52" s="12"/>
      <c r="HK52" s="12"/>
      <c r="HL52" s="12"/>
      <c r="HM52" s="12"/>
      <c r="HN52" s="12"/>
      <c r="HO52" s="12"/>
      <c r="HP52" s="12"/>
      <c r="HQ52" s="12"/>
      <c r="HR52" s="12"/>
      <c r="HS52" s="12"/>
      <c r="HT52" s="12"/>
      <c r="HU52" s="12"/>
      <c r="HV52" s="12"/>
      <c r="HW52" s="12"/>
      <c r="HX52" s="12"/>
      <c r="HY52" s="12"/>
      <c r="HZ52" s="12"/>
      <c r="IA52" s="12"/>
      <c r="IB52" s="12"/>
      <c r="IC52" s="12"/>
      <c r="ID52" s="12"/>
      <c r="IE52" s="12"/>
      <c r="IF52" s="12"/>
      <c r="IG52" s="12"/>
      <c r="IH52" s="12"/>
      <c r="II52" s="12"/>
      <c r="IJ52" s="12"/>
      <c r="IK52" s="12"/>
      <c r="IL52" s="12"/>
      <c r="IM52" s="12"/>
      <c r="IN52" s="12"/>
      <c r="IO52" s="12"/>
      <c r="IP52" s="12"/>
      <c r="IQ52" s="12"/>
      <c r="IR52" s="12"/>
      <c r="IS52" s="12"/>
      <c r="IT52" s="12"/>
      <c r="IU52" s="12"/>
      <c r="IV52" s="12"/>
      <c r="IW52" s="12"/>
      <c r="IX52" s="12"/>
      <c r="IY52" s="12"/>
      <c r="IZ52" s="12"/>
      <c r="JA52" s="12"/>
      <c r="JB52" s="12"/>
      <c r="JC52" s="12"/>
      <c r="JD52" s="12"/>
      <c r="JE52" s="12"/>
      <c r="JF52" s="12"/>
      <c r="JG52" s="12"/>
      <c r="JH52" s="12"/>
      <c r="JI52" s="12"/>
      <c r="JJ52" s="12"/>
      <c r="JK52" s="12"/>
      <c r="JL52" s="12"/>
      <c r="JM52" s="12"/>
      <c r="JN52" s="12"/>
      <c r="JO52" s="12"/>
      <c r="JP52" s="12"/>
      <c r="JQ52" s="12"/>
      <c r="JR52" s="12"/>
      <c r="JS52" s="12"/>
      <c r="JT52" s="12"/>
      <c r="JU52" s="12"/>
      <c r="JV52" s="12"/>
      <c r="JW52" s="12"/>
      <c r="JX52" s="12"/>
      <c r="JY52" s="12"/>
      <c r="JZ52" s="12"/>
      <c r="KA52" s="12"/>
      <c r="KB52" s="12"/>
      <c r="KC52" s="12"/>
      <c r="KD52" s="12"/>
      <c r="KE52" s="12"/>
      <c r="KF52" s="12"/>
      <c r="KG52" s="12"/>
      <c r="KH52" s="12"/>
      <c r="KI52" s="12"/>
      <c r="KJ52" s="12"/>
      <c r="KK52" s="12"/>
      <c r="KL52" s="12"/>
      <c r="KM52" s="12"/>
      <c r="KN52" s="12"/>
      <c r="KO52" s="12"/>
      <c r="KP52" s="12"/>
      <c r="KQ52" s="12"/>
      <c r="KR52" s="12"/>
      <c r="KS52" s="12"/>
      <c r="KT52" s="12"/>
      <c r="KU52" s="12"/>
      <c r="KV52" s="12"/>
      <c r="KW52" s="12"/>
      <c r="KX52" s="12"/>
      <c r="KY52" s="12"/>
      <c r="KZ52" s="12"/>
      <c r="LA52" s="12"/>
      <c r="LB52" s="12"/>
      <c r="LC52" s="12"/>
      <c r="LD52" s="12"/>
      <c r="LE52" s="12"/>
      <c r="LF52" s="12"/>
      <c r="LG52" s="12"/>
      <c r="LH52" s="12"/>
      <c r="LI52" s="12"/>
      <c r="LJ52" s="12"/>
      <c r="LK52" s="12"/>
      <c r="LL52" s="12"/>
      <c r="LM52" s="12"/>
      <c r="LN52" s="12"/>
      <c r="LO52" s="12"/>
      <c r="LP52" s="12"/>
      <c r="LQ52" s="12"/>
      <c r="LR52" s="12"/>
      <c r="LS52" s="12"/>
      <c r="LT52" s="12"/>
      <c r="LU52" s="12"/>
      <c r="LV52" s="12"/>
      <c r="LW52" s="12"/>
      <c r="LX52" s="12"/>
      <c r="LY52" s="12"/>
      <c r="LZ52" s="12"/>
      <c r="MA52" s="12"/>
      <c r="MB52" s="12"/>
      <c r="MC52" s="12"/>
      <c r="MD52" s="12"/>
      <c r="ME52" s="12"/>
      <c r="MF52" s="12"/>
      <c r="MG52" s="12"/>
      <c r="MH52" s="12"/>
      <c r="MI52" s="12"/>
      <c r="MJ52" s="12"/>
      <c r="MK52" s="12"/>
      <c r="ML52" s="12"/>
      <c r="MM52" s="12"/>
      <c r="MN52" s="12"/>
      <c r="MO52" s="12"/>
      <c r="MP52" s="12"/>
      <c r="MQ52" s="12"/>
      <c r="MR52" s="12"/>
      <c r="MS52" s="12"/>
      <c r="MT52" s="12"/>
      <c r="MU52" s="12"/>
      <c r="MV52" s="12"/>
      <c r="MW52" s="12"/>
      <c r="MX52" s="12"/>
      <c r="MY52" s="12"/>
      <c r="MZ52" s="12"/>
      <c r="NA52" s="12"/>
      <c r="NB52" s="12"/>
      <c r="NC52" s="12"/>
      <c r="ND52" s="12"/>
      <c r="NE52" s="12"/>
      <c r="NF52" s="12"/>
      <c r="NG52" s="12"/>
      <c r="NH52" s="12"/>
      <c r="NI52" s="12"/>
      <c r="NJ52" s="12"/>
      <c r="NK52" s="12"/>
      <c r="NL52" s="12"/>
      <c r="NM52" s="12"/>
      <c r="NN52" s="12"/>
      <c r="NO52" s="12"/>
      <c r="NP52" s="12"/>
      <c r="NQ52" s="12"/>
      <c r="NR52" s="12"/>
      <c r="NS52" s="12"/>
      <c r="NT52" s="12"/>
      <c r="NU52" s="12"/>
      <c r="NV52" s="12"/>
      <c r="NW52" s="12"/>
      <c r="NX52" s="12"/>
      <c r="NY52" s="12"/>
      <c r="NZ52" s="12"/>
      <c r="OA52" s="12"/>
      <c r="OB52" s="12"/>
      <c r="OC52" s="12"/>
      <c r="OD52" s="12"/>
      <c r="OE52" s="12"/>
      <c r="OF52" s="12"/>
      <c r="OG52" s="12"/>
      <c r="OH52" s="12"/>
      <c r="OI52" s="12"/>
      <c r="OJ52" s="12"/>
      <c r="OK52" s="12"/>
      <c r="OL52" s="12"/>
      <c r="OM52" s="12"/>
      <c r="ON52" s="12"/>
      <c r="OO52" s="12"/>
      <c r="OP52" s="12"/>
      <c r="OQ52" s="12"/>
      <c r="OR52" s="12"/>
      <c r="OS52" s="12"/>
      <c r="OT52" s="12"/>
      <c r="OU52" s="12"/>
      <c r="OV52" s="12"/>
      <c r="OW52" s="12"/>
      <c r="OX52" s="12"/>
      <c r="OY52" s="12"/>
      <c r="OZ52" s="12"/>
      <c r="PA52" s="12"/>
      <c r="PB52" s="12"/>
      <c r="PC52" s="12"/>
      <c r="PD52" s="12"/>
      <c r="PE52" s="12"/>
      <c r="PF52" s="12"/>
      <c r="PG52" s="12"/>
      <c r="PH52" s="12"/>
      <c r="PI52" s="12"/>
      <c r="PJ52" s="12"/>
      <c r="PK52" s="12"/>
      <c r="PL52" s="12"/>
      <c r="PM52" s="12"/>
      <c r="PN52" s="12"/>
      <c r="PO52" s="12"/>
      <c r="PP52" s="12"/>
      <c r="PQ52" s="12"/>
      <c r="PR52" s="12"/>
      <c r="PS52" s="12"/>
      <c r="PT52" s="12"/>
      <c r="PU52" s="12"/>
      <c r="PV52" s="12"/>
      <c r="PW52" s="12"/>
      <c r="PX52" s="12"/>
      <c r="PY52" s="12"/>
      <c r="PZ52" s="12"/>
      <c r="QA52" s="12"/>
      <c r="QB52" s="12"/>
      <c r="QC52" s="12"/>
      <c r="QD52" s="12"/>
      <c r="QE52" s="12"/>
      <c r="QF52" s="12"/>
      <c r="QG52" s="12"/>
      <c r="QH52" s="12"/>
      <c r="QI52" s="12"/>
      <c r="QJ52" s="12"/>
      <c r="QK52" s="12"/>
      <c r="QL52" s="12"/>
      <c r="QM52" s="12"/>
      <c r="QN52" s="12"/>
      <c r="QO52" s="12"/>
      <c r="QP52" s="12"/>
      <c r="QQ52" s="12"/>
      <c r="QR52" s="12"/>
      <c r="QS52" s="12"/>
      <c r="QT52" s="12"/>
      <c r="QU52" s="12"/>
      <c r="QV52" s="12"/>
      <c r="QW52" s="12"/>
      <c r="QX52" s="12"/>
      <c r="QY52" s="12"/>
      <c r="QZ52" s="12"/>
      <c r="RA52" s="12"/>
      <c r="RB52" s="12"/>
      <c r="RC52" s="12"/>
      <c r="RD52" s="12"/>
      <c r="RE52" s="12"/>
      <c r="RF52" s="12"/>
      <c r="RG52" s="12"/>
      <c r="RH52" s="12"/>
      <c r="RI52" s="12"/>
      <c r="RJ52" s="12"/>
      <c r="RK52" s="12"/>
      <c r="RL52" s="12"/>
      <c r="RM52" s="12"/>
      <c r="RN52" s="12"/>
      <c r="RO52" s="12"/>
      <c r="RP52" s="12"/>
      <c r="RQ52" s="12"/>
      <c r="RR52" s="12"/>
      <c r="RS52" s="12"/>
      <c r="RT52" s="12"/>
      <c r="RU52" s="12"/>
      <c r="RV52" s="12"/>
      <c r="RW52" s="12"/>
      <c r="RX52" s="12"/>
      <c r="RY52" s="12"/>
      <c r="RZ52" s="12"/>
      <c r="SA52" s="12"/>
      <c r="SB52" s="12"/>
      <c r="SC52" s="12"/>
      <c r="SD52" s="12"/>
      <c r="SE52" s="12"/>
      <c r="SF52" s="12"/>
      <c r="SG52" s="12"/>
      <c r="SH52" s="12"/>
      <c r="SI52" s="12"/>
      <c r="SJ52" s="12"/>
      <c r="SK52" s="12"/>
      <c r="SL52" s="12"/>
      <c r="SM52" s="12"/>
      <c r="SN52" s="12"/>
      <c r="SO52" s="12"/>
      <c r="SP52" s="12"/>
      <c r="SQ52" s="12"/>
      <c r="SR52" s="12"/>
      <c r="SS52" s="12"/>
      <c r="ST52" s="12"/>
      <c r="SU52" s="12"/>
      <c r="SV52" s="12"/>
      <c r="SW52" s="12"/>
      <c r="SX52" s="12"/>
      <c r="SY52" s="12"/>
      <c r="SZ52" s="12"/>
      <c r="TA52" s="12"/>
      <c r="TB52" s="12"/>
      <c r="TC52" s="12"/>
      <c r="TD52" s="12"/>
      <c r="TE52" s="12"/>
      <c r="TF52" s="12"/>
      <c r="TG52" s="12"/>
      <c r="TH52" s="12"/>
      <c r="TI52" s="12"/>
      <c r="TJ52" s="12"/>
      <c r="TK52" s="12"/>
      <c r="TL52" s="12"/>
      <c r="TM52" s="12"/>
      <c r="TN52" s="12"/>
      <c r="TO52" s="12"/>
      <c r="TP52" s="12"/>
      <c r="TQ52" s="12"/>
      <c r="TR52" s="12"/>
      <c r="TS52" s="12"/>
      <c r="TT52" s="12"/>
      <c r="TU52" s="12"/>
      <c r="TV52" s="12"/>
      <c r="TW52" s="12"/>
      <c r="TX52" s="12"/>
      <c r="TY52" s="12"/>
      <c r="TZ52" s="12"/>
      <c r="UA52" s="12"/>
      <c r="UB52" s="12"/>
      <c r="UC52" s="12"/>
      <c r="UD52" s="12"/>
      <c r="UE52" s="12"/>
      <c r="UF52" s="12"/>
      <c r="UG52" s="12"/>
      <c r="UH52" s="12"/>
      <c r="UI52" s="12"/>
      <c r="UJ52" s="12"/>
      <c r="UK52" s="12"/>
      <c r="UL52" s="12"/>
      <c r="UM52" s="12"/>
      <c r="UN52" s="12"/>
      <c r="UO52" s="12"/>
      <c r="UP52" s="12"/>
      <c r="UQ52" s="12"/>
      <c r="UR52" s="12"/>
      <c r="US52" s="12"/>
      <c r="UT52" s="12"/>
      <c r="UU52" s="12"/>
      <c r="UV52" s="12"/>
      <c r="UW52" s="12"/>
      <c r="UX52" s="12"/>
      <c r="UY52" s="12"/>
      <c r="UZ52" s="12"/>
      <c r="VA52" s="12"/>
      <c r="VB52" s="12"/>
      <c r="VC52" s="12"/>
      <c r="VD52" s="12"/>
      <c r="VE52" s="12"/>
      <c r="VF52" s="12"/>
      <c r="VG52" s="12"/>
      <c r="VH52" s="12"/>
      <c r="VI52" s="12"/>
      <c r="VJ52" s="12"/>
      <c r="VK52" s="12"/>
      <c r="VL52" s="12"/>
      <c r="VM52" s="12"/>
      <c r="VN52" s="12"/>
      <c r="VO52" s="12"/>
      <c r="VP52" s="12"/>
      <c r="VQ52" s="12"/>
      <c r="VR52" s="12"/>
      <c r="VS52" s="12"/>
      <c r="VT52" s="12"/>
      <c r="VU52" s="12"/>
      <c r="VV52" s="12"/>
      <c r="VW52" s="12"/>
      <c r="VX52" s="12"/>
      <c r="VY52" s="12"/>
      <c r="VZ52" s="12"/>
      <c r="WA52" s="12"/>
      <c r="WB52" s="12"/>
      <c r="WC52" s="12"/>
      <c r="WD52" s="12"/>
      <c r="WE52" s="12"/>
      <c r="WF52" s="12"/>
      <c r="WG52" s="12"/>
      <c r="WH52" s="12"/>
      <c r="WI52" s="12"/>
      <c r="WJ52" s="12"/>
      <c r="WK52" s="12"/>
      <c r="WL52" s="12"/>
      <c r="WM52" s="12"/>
      <c r="WN52" s="12"/>
      <c r="WO52" s="12"/>
      <c r="WP52" s="12"/>
      <c r="WQ52" s="12"/>
      <c r="WR52" s="12"/>
      <c r="WS52" s="12"/>
      <c r="WT52" s="12"/>
      <c r="WU52" s="12"/>
      <c r="WV52" s="12"/>
      <c r="WW52" s="12"/>
      <c r="WX52" s="12"/>
      <c r="WY52" s="12"/>
      <c r="WZ52" s="12"/>
      <c r="XA52" s="12"/>
      <c r="XB52" s="12"/>
      <c r="XC52" s="12"/>
      <c r="XD52" s="12"/>
      <c r="XE52" s="12"/>
      <c r="XF52" s="12"/>
      <c r="XG52" s="12"/>
      <c r="XH52" s="12"/>
      <c r="XI52" s="12"/>
      <c r="XJ52" s="12"/>
      <c r="XK52" s="12"/>
      <c r="XL52" s="12"/>
      <c r="XM52" s="12"/>
      <c r="XN52" s="12"/>
      <c r="XO52" s="12"/>
      <c r="XP52" s="12"/>
      <c r="XQ52" s="12"/>
      <c r="XR52" s="12"/>
      <c r="XS52" s="12"/>
      <c r="XT52" s="12"/>
      <c r="XU52" s="12"/>
      <c r="XV52" s="12"/>
      <c r="XW52" s="12"/>
      <c r="XX52" s="12"/>
      <c r="XY52" s="12"/>
      <c r="XZ52" s="12"/>
      <c r="YA52" s="12"/>
      <c r="YB52" s="12"/>
      <c r="YC52" s="12"/>
      <c r="YD52" s="12"/>
      <c r="YE52" s="12"/>
      <c r="YF52" s="12"/>
      <c r="YG52" s="12"/>
      <c r="YH52" s="12"/>
      <c r="YI52" s="12"/>
      <c r="YJ52" s="12"/>
      <c r="YK52" s="12"/>
      <c r="YL52" s="12"/>
      <c r="YM52" s="12"/>
      <c r="YN52" s="12"/>
      <c r="YO52" s="12"/>
      <c r="YP52" s="12"/>
      <c r="YQ52" s="12"/>
      <c r="YR52" s="12"/>
      <c r="YS52" s="12"/>
      <c r="YT52" s="12"/>
      <c r="YU52" s="12"/>
      <c r="YV52" s="12"/>
      <c r="YW52" s="12"/>
      <c r="YX52" s="12"/>
      <c r="YY52" s="12"/>
      <c r="YZ52" s="12"/>
      <c r="ZA52" s="12"/>
      <c r="ZB52" s="12"/>
      <c r="ZC52" s="12"/>
      <c r="ZD52" s="12"/>
      <c r="ZE52" s="12"/>
      <c r="ZF52" s="12"/>
      <c r="ZG52" s="12"/>
      <c r="ZH52" s="12"/>
      <c r="ZI52" s="12"/>
      <c r="ZJ52" s="12"/>
      <c r="ZK52" s="12"/>
      <c r="ZL52" s="12"/>
      <c r="ZM52" s="12"/>
      <c r="ZN52" s="12"/>
      <c r="ZO52" s="12"/>
      <c r="ZP52" s="12"/>
      <c r="ZQ52" s="12"/>
      <c r="ZR52" s="12"/>
      <c r="ZS52" s="12"/>
      <c r="ZT52" s="12"/>
      <c r="ZU52" s="12"/>
      <c r="ZV52" s="12"/>
      <c r="ZW52" s="12"/>
      <c r="ZX52" s="12"/>
      <c r="ZY52" s="12"/>
      <c r="ZZ52" s="12"/>
      <c r="AAA52" s="12"/>
      <c r="AAB52" s="12"/>
      <c r="AAC52" s="12"/>
      <c r="AAD52" s="12"/>
      <c r="AAE52" s="12"/>
      <c r="AAF52" s="12"/>
      <c r="AAG52" s="12"/>
      <c r="AAH52" s="12"/>
      <c r="AAI52" s="12"/>
      <c r="AAJ52" s="12"/>
      <c r="AAK52" s="12"/>
      <c r="AAL52" s="12"/>
      <c r="AAM52" s="12"/>
      <c r="AAN52" s="12"/>
      <c r="AAO52" s="12"/>
      <c r="AAP52" s="12"/>
      <c r="AAQ52" s="12"/>
      <c r="AAR52" s="12"/>
      <c r="AAS52" s="12"/>
      <c r="AAT52" s="12"/>
      <c r="AAU52" s="12"/>
      <c r="AAV52" s="12"/>
      <c r="AAW52" s="12"/>
      <c r="AAX52" s="12"/>
      <c r="AAY52" s="12"/>
      <c r="AAZ52" s="12"/>
      <c r="ABA52" s="12"/>
      <c r="ABB52" s="12"/>
      <c r="ABC52" s="12"/>
      <c r="ABD52" s="12"/>
      <c r="ABE52" s="12"/>
      <c r="ABF52" s="12"/>
      <c r="ABG52" s="12"/>
      <c r="ABH52" s="12"/>
      <c r="ABI52" s="12"/>
      <c r="ABJ52" s="12"/>
      <c r="ABK52" s="12"/>
      <c r="ABL52" s="12"/>
      <c r="ABM52" s="12"/>
      <c r="ABN52" s="12"/>
      <c r="ABO52" s="12"/>
      <c r="ABP52" s="12"/>
      <c r="ABQ52" s="12"/>
      <c r="ABR52" s="12"/>
      <c r="ABS52" s="12"/>
      <c r="ABT52" s="12"/>
      <c r="ABU52" s="12"/>
      <c r="ABV52" s="12"/>
      <c r="ABW52" s="12"/>
      <c r="ABX52" s="12"/>
      <c r="ABY52" s="12"/>
      <c r="ABZ52" s="12"/>
      <c r="ACA52" s="12"/>
      <c r="ACB52" s="12"/>
      <c r="ACC52" s="12"/>
      <c r="ACD52" s="12"/>
      <c r="ACE52" s="12"/>
      <c r="ACF52" s="12"/>
      <c r="ACG52" s="12"/>
      <c r="ACH52" s="12"/>
      <c r="ACI52" s="12"/>
      <c r="ACJ52" s="12"/>
      <c r="ACK52" s="12"/>
      <c r="ACL52" s="12"/>
      <c r="ACM52" s="12"/>
      <c r="ACN52" s="12"/>
      <c r="ACO52" s="12"/>
      <c r="ACP52" s="12"/>
      <c r="ACQ52" s="12"/>
      <c r="ACR52" s="12"/>
      <c r="ACS52" s="12"/>
      <c r="ACT52" s="12"/>
      <c r="ACU52" s="12"/>
      <c r="ACV52" s="12"/>
      <c r="ACW52" s="12"/>
      <c r="ACX52" s="12"/>
      <c r="ACY52" s="12"/>
      <c r="ACZ52" s="12"/>
      <c r="ADA52" s="12"/>
      <c r="ADB52" s="12"/>
      <c r="ADC52" s="12"/>
      <c r="ADD52" s="12"/>
      <c r="ADE52" s="12"/>
      <c r="ADF52" s="12"/>
      <c r="ADG52" s="12"/>
      <c r="ADH52" s="12"/>
      <c r="ADI52" s="12"/>
      <c r="ADJ52" s="12"/>
      <c r="ADK52" s="12"/>
      <c r="ADL52" s="12"/>
      <c r="ADM52" s="12"/>
      <c r="ADN52" s="12"/>
      <c r="ADO52" s="12"/>
      <c r="ADP52" s="12"/>
      <c r="ADQ52" s="12"/>
      <c r="ADR52" s="12"/>
      <c r="ADS52" s="12"/>
      <c r="ADT52" s="12"/>
      <c r="ADU52" s="12"/>
      <c r="ADV52" s="12"/>
      <c r="ADW52" s="12"/>
      <c r="ADX52" s="12"/>
      <c r="ADY52" s="12"/>
      <c r="ADZ52" s="12"/>
      <c r="AEA52" s="12"/>
      <c r="AEB52" s="12"/>
      <c r="AEC52" s="12"/>
      <c r="AED52" s="12"/>
      <c r="AEE52" s="12"/>
      <c r="AEF52" s="12"/>
      <c r="AEG52" s="12"/>
      <c r="AEH52" s="12"/>
      <c r="AEI52" s="12"/>
      <c r="AEJ52" s="12"/>
      <c r="AEK52" s="12"/>
      <c r="AEL52" s="12"/>
      <c r="AEM52" s="12"/>
      <c r="AEN52" s="12"/>
      <c r="AEO52" s="12"/>
      <c r="AEP52" s="12"/>
      <c r="AEQ52" s="12"/>
      <c r="AER52" s="12"/>
      <c r="AES52" s="12"/>
      <c r="AET52" s="12"/>
      <c r="AEU52" s="12"/>
      <c r="AEV52" s="12"/>
      <c r="AEW52" s="12"/>
      <c r="AEX52" s="12"/>
      <c r="AEY52" s="12"/>
      <c r="AEZ52" s="12"/>
      <c r="AFA52" s="12"/>
      <c r="AFB52" s="12"/>
      <c r="AFC52" s="12"/>
      <c r="AFD52" s="12"/>
      <c r="AFE52" s="12"/>
      <c r="AFF52" s="12"/>
      <c r="AFG52" s="12"/>
      <c r="AFH52" s="12"/>
      <c r="AFI52" s="12"/>
      <c r="AFJ52" s="12"/>
      <c r="AFK52" s="12"/>
      <c r="AFL52" s="12"/>
      <c r="AFM52" s="12"/>
      <c r="AFN52" s="12"/>
      <c r="AFO52" s="12"/>
      <c r="AFP52" s="12"/>
      <c r="AFQ52" s="12"/>
      <c r="AFR52" s="12"/>
      <c r="AFS52" s="12"/>
      <c r="AFT52" s="12"/>
      <c r="AFU52" s="12"/>
      <c r="AFV52" s="12"/>
      <c r="AFW52" s="12"/>
      <c r="AFX52" s="12"/>
      <c r="AFY52" s="12"/>
      <c r="AFZ52" s="12"/>
      <c r="AGA52" s="12"/>
      <c r="AGB52" s="12"/>
      <c r="AGC52" s="12"/>
      <c r="AGD52" s="12"/>
      <c r="AGE52" s="12"/>
      <c r="AGF52" s="12"/>
      <c r="AGG52" s="12"/>
      <c r="AGH52" s="12"/>
      <c r="AGI52" s="12"/>
      <c r="AGJ52" s="12"/>
      <c r="AGK52" s="12"/>
      <c r="AGL52" s="12"/>
      <c r="AGM52" s="12"/>
      <c r="AGN52" s="12"/>
      <c r="AGO52" s="12"/>
      <c r="AGP52" s="12"/>
      <c r="AGQ52" s="12"/>
      <c r="AGR52" s="12"/>
      <c r="AGS52" s="12"/>
      <c r="AGT52" s="12"/>
      <c r="AGU52" s="12"/>
      <c r="AGV52" s="12"/>
      <c r="AGW52" s="12"/>
      <c r="AGX52" s="12"/>
      <c r="AGY52" s="12"/>
      <c r="AGZ52" s="12"/>
      <c r="AHA52" s="12"/>
      <c r="AHB52" s="12"/>
      <c r="AHC52" s="12"/>
      <c r="AHD52" s="12"/>
      <c r="AHE52" s="12"/>
      <c r="AHF52" s="12"/>
      <c r="AHG52" s="12"/>
      <c r="AHH52" s="12"/>
      <c r="AHI52" s="12"/>
      <c r="AHJ52" s="12"/>
      <c r="AHK52" s="12"/>
      <c r="AHL52" s="12"/>
      <c r="AHM52" s="12"/>
      <c r="AHN52" s="12"/>
      <c r="AHO52" s="12"/>
      <c r="AHP52" s="12"/>
      <c r="AHQ52" s="12"/>
      <c r="AHR52" s="12"/>
      <c r="AHS52" s="12"/>
      <c r="AHT52" s="12"/>
      <c r="AHU52" s="12"/>
      <c r="AHV52" s="12"/>
      <c r="AHW52" s="12"/>
      <c r="AHX52" s="12"/>
      <c r="AHY52" s="12"/>
      <c r="AHZ52" s="12"/>
      <c r="AIA52" s="12"/>
      <c r="AIB52" s="12"/>
      <c r="AIC52" s="12"/>
      <c r="AID52" s="12"/>
      <c r="AIE52" s="12"/>
      <c r="AIF52" s="12"/>
      <c r="AIG52" s="12"/>
      <c r="AIH52" s="12"/>
      <c r="AII52" s="12"/>
      <c r="AIJ52" s="12"/>
      <c r="AIK52" s="12"/>
      <c r="AIL52" s="12"/>
      <c r="AIM52" s="12"/>
      <c r="AIN52" s="12"/>
      <c r="AIO52" s="12"/>
      <c r="AIP52" s="12"/>
      <c r="AIQ52" s="12"/>
      <c r="AIR52" s="12"/>
      <c r="AIS52" s="12"/>
      <c r="AIT52" s="12"/>
      <c r="AIU52" s="12"/>
      <c r="AIV52" s="12"/>
      <c r="AIW52" s="12"/>
      <c r="AIX52" s="12"/>
      <c r="AIY52" s="12"/>
      <c r="AIZ52" s="12"/>
      <c r="AJA52" s="12"/>
      <c r="AJB52" s="12"/>
      <c r="AJC52" s="12"/>
      <c r="AJD52" s="12"/>
      <c r="AJE52" s="12"/>
      <c r="AJF52" s="12"/>
      <c r="AJG52" s="12"/>
      <c r="AJH52" s="12"/>
      <c r="AJI52" s="12"/>
      <c r="AJJ52" s="12"/>
      <c r="AJK52" s="12"/>
      <c r="AJL52" s="12"/>
      <c r="AJM52" s="12"/>
      <c r="AJN52" s="12"/>
      <c r="AJO52" s="12"/>
      <c r="AJP52" s="12"/>
      <c r="AJQ52" s="12"/>
      <c r="AJR52" s="12"/>
      <c r="AJS52" s="12"/>
      <c r="AJT52" s="12"/>
      <c r="AJU52" s="12"/>
      <c r="AJV52" s="12"/>
      <c r="AJW52" s="12"/>
      <c r="AJX52" s="12"/>
      <c r="AJY52" s="12"/>
      <c r="AJZ52" s="12"/>
      <c r="AKA52" s="12"/>
      <c r="AKB52" s="12"/>
      <c r="AKC52" s="12"/>
      <c r="AKD52" s="12"/>
      <c r="AKE52" s="12"/>
      <c r="AKF52" s="12"/>
      <c r="AKG52" s="12"/>
      <c r="AKH52" s="12"/>
      <c r="AKI52" s="12"/>
      <c r="AKJ52" s="12"/>
      <c r="AKK52" s="12"/>
      <c r="AKL52" s="12"/>
      <c r="AKM52" s="12"/>
      <c r="AKN52" s="12"/>
      <c r="AKO52" s="12"/>
      <c r="AKP52" s="12"/>
      <c r="AKQ52" s="12"/>
      <c r="AKR52" s="12"/>
      <c r="AKS52" s="12"/>
      <c r="AKT52" s="12"/>
      <c r="AKU52" s="12"/>
      <c r="AKV52" s="12"/>
      <c r="AKW52" s="12"/>
      <c r="AKX52" s="12"/>
      <c r="AKY52" s="12"/>
      <c r="AKZ52" s="12"/>
      <c r="ALA52" s="12"/>
      <c r="ALB52" s="12"/>
      <c r="ALC52" s="12"/>
      <c r="ALD52" s="12"/>
      <c r="ALE52" s="12"/>
      <c r="ALF52" s="12"/>
      <c r="ALG52" s="12"/>
      <c r="ALH52" s="12"/>
      <c r="ALI52" s="12"/>
      <c r="ALJ52" s="12"/>
      <c r="ALK52" s="12"/>
      <c r="ALL52" s="12"/>
      <c r="ALM52" s="12"/>
      <c r="ALN52" s="12"/>
      <c r="ALO52" s="12"/>
      <c r="ALP52" s="12"/>
      <c r="ALQ52" s="12"/>
      <c r="ALR52" s="12"/>
      <c r="ALS52" s="12"/>
      <c r="ALT52" s="12"/>
      <c r="ALU52" s="12"/>
      <c r="ALV52" s="12"/>
      <c r="ALW52" s="12"/>
      <c r="ALX52" s="12"/>
      <c r="ALY52" s="12"/>
      <c r="ALZ52" s="12"/>
      <c r="AMA52" s="12"/>
      <c r="AMB52" s="12"/>
      <c r="AMC52" s="12"/>
      <c r="AMD52" s="12"/>
      <c r="AME52" s="12"/>
      <c r="AMF52" s="12"/>
      <c r="AMG52" s="12"/>
      <c r="AMH52" s="12"/>
      <c r="AMI52" s="12"/>
      <c r="AMJ52" s="12"/>
      <c r="AMK52" s="12"/>
      <c r="AML52" s="12"/>
      <c r="AMM52" s="12"/>
      <c r="AMN52" s="12"/>
      <c r="AMO52" s="12"/>
      <c r="AMP52" s="12"/>
      <c r="AMQ52" s="12"/>
      <c r="AMR52" s="12"/>
      <c r="AMS52" s="12"/>
      <c r="AMT52" s="12"/>
      <c r="AMU52" s="12"/>
      <c r="AMV52" s="12"/>
      <c r="AMW52" s="12"/>
      <c r="AMX52" s="12"/>
      <c r="AMY52" s="12"/>
      <c r="AMZ52" s="12"/>
      <c r="ANA52" s="12"/>
      <c r="ANB52" s="12"/>
      <c r="ANC52" s="12"/>
      <c r="AND52" s="12"/>
      <c r="ANE52" s="12"/>
      <c r="ANF52" s="12"/>
      <c r="ANG52" s="12"/>
      <c r="ANH52" s="12"/>
      <c r="ANI52" s="12"/>
      <c r="ANJ52" s="12"/>
      <c r="ANK52" s="12"/>
      <c r="ANL52" s="12"/>
      <c r="ANM52" s="12"/>
      <c r="ANN52" s="12"/>
      <c r="ANO52" s="12"/>
      <c r="ANP52" s="12"/>
      <c r="ANQ52" s="12"/>
      <c r="ANR52" s="12"/>
      <c r="ANS52" s="12"/>
      <c r="ANT52" s="12"/>
      <c r="ANU52" s="12"/>
      <c r="ANV52" s="12"/>
      <c r="ANW52" s="12"/>
      <c r="ANX52" s="12"/>
      <c r="ANY52" s="12"/>
      <c r="ANZ52" s="12"/>
      <c r="AOA52" s="12"/>
      <c r="AOB52" s="12"/>
      <c r="AOC52" s="12"/>
      <c r="AOD52" s="12"/>
      <c r="AOE52" s="12"/>
      <c r="AOF52" s="12"/>
      <c r="AOG52" s="12"/>
      <c r="AOH52" s="12"/>
      <c r="AOI52" s="12"/>
      <c r="AOJ52" s="12"/>
      <c r="AOK52" s="12"/>
      <c r="AOL52" s="12"/>
      <c r="AOM52" s="12"/>
      <c r="AON52" s="12"/>
      <c r="AOO52" s="12"/>
      <c r="AOP52" s="12"/>
      <c r="AOQ52" s="12"/>
      <c r="AOR52" s="12"/>
      <c r="AOS52" s="12"/>
      <c r="AOT52" s="12"/>
      <c r="AOU52" s="12"/>
      <c r="AOV52" s="12"/>
      <c r="AOW52" s="12"/>
      <c r="AOX52" s="12"/>
      <c r="AOY52" s="12"/>
      <c r="AOZ52" s="12"/>
      <c r="APA52" s="12"/>
      <c r="APB52" s="12"/>
      <c r="APC52" s="12"/>
      <c r="APD52" s="12"/>
      <c r="APE52" s="12"/>
      <c r="APF52" s="12"/>
      <c r="APG52" s="12"/>
      <c r="APH52" s="12"/>
      <c r="API52" s="12"/>
      <c r="APJ52" s="12"/>
      <c r="APK52" s="12"/>
      <c r="APL52" s="12"/>
      <c r="APM52" s="12"/>
      <c r="APN52" s="12"/>
      <c r="APO52" s="12"/>
      <c r="APP52" s="12"/>
      <c r="APQ52" s="12"/>
      <c r="APR52" s="12"/>
      <c r="APS52" s="12"/>
      <c r="APT52" s="12"/>
      <c r="APU52" s="12"/>
      <c r="APV52" s="12"/>
      <c r="APW52" s="12"/>
      <c r="APX52" s="12"/>
      <c r="APY52" s="12"/>
      <c r="APZ52" s="12"/>
      <c r="AQA52" s="12"/>
      <c r="AQB52" s="12"/>
      <c r="AQC52" s="12"/>
      <c r="AQD52" s="12"/>
      <c r="AQE52" s="12"/>
      <c r="AQF52" s="12"/>
      <c r="AQG52" s="12"/>
      <c r="AQH52" s="12"/>
      <c r="AQI52" s="12"/>
      <c r="AQJ52" s="12"/>
      <c r="AQK52" s="12"/>
      <c r="AQL52" s="12"/>
      <c r="AQM52" s="12"/>
      <c r="AQN52" s="12"/>
      <c r="AQO52" s="12"/>
      <c r="AQP52" s="12"/>
      <c r="AQQ52" s="12"/>
      <c r="AQR52" s="12"/>
      <c r="AQS52" s="12"/>
      <c r="AQT52" s="12"/>
      <c r="AQU52" s="12"/>
      <c r="AQV52" s="12"/>
      <c r="AQW52" s="12"/>
      <c r="AQX52" s="12"/>
      <c r="AQY52" s="12"/>
      <c r="AQZ52" s="12"/>
      <c r="ARA52" s="12"/>
      <c r="ARB52" s="12"/>
      <c r="ARC52" s="12"/>
      <c r="ARD52" s="12"/>
      <c r="ARE52" s="12"/>
      <c r="ARF52" s="12"/>
      <c r="ARG52" s="12"/>
      <c r="ARH52" s="12"/>
      <c r="ARI52" s="12"/>
      <c r="ARJ52" s="12"/>
      <c r="ARK52" s="12"/>
      <c r="ARL52" s="12"/>
      <c r="ARM52" s="12"/>
      <c r="ARN52" s="12"/>
      <c r="ARO52" s="12"/>
      <c r="ARP52" s="12"/>
      <c r="ARQ52" s="12"/>
      <c r="ARR52" s="12"/>
      <c r="ARS52" s="12"/>
      <c r="ART52" s="12"/>
      <c r="ARU52" s="12"/>
      <c r="ARV52" s="12"/>
      <c r="ARW52" s="12"/>
      <c r="ARX52" s="12"/>
      <c r="ARY52" s="12"/>
      <c r="ARZ52" s="12"/>
      <c r="ASA52" s="12"/>
      <c r="ASB52" s="12"/>
      <c r="ASC52" s="12"/>
      <c r="ASD52" s="12"/>
      <c r="ASE52" s="12"/>
      <c r="ASF52" s="12"/>
      <c r="ASG52" s="12"/>
      <c r="ASH52" s="12"/>
      <c r="ASI52" s="12"/>
      <c r="ASJ52" s="12"/>
      <c r="ASK52" s="12"/>
      <c r="ASL52" s="12"/>
      <c r="ASM52" s="12"/>
      <c r="ASN52" s="12"/>
      <c r="ASO52" s="12"/>
      <c r="ASP52" s="12"/>
      <c r="ASQ52" s="12"/>
      <c r="ASR52" s="12"/>
      <c r="ASS52" s="12"/>
      <c r="AST52" s="12"/>
      <c r="ASU52" s="12"/>
      <c r="ASV52" s="12"/>
      <c r="ASW52" s="12"/>
      <c r="ASX52" s="12"/>
      <c r="ASY52" s="12"/>
      <c r="ASZ52" s="12"/>
      <c r="ATA52" s="12"/>
      <c r="ATB52" s="12"/>
      <c r="ATC52" s="12"/>
      <c r="ATD52" s="12"/>
      <c r="ATE52" s="12"/>
      <c r="ATF52" s="12"/>
      <c r="ATG52" s="12"/>
      <c r="ATH52" s="12"/>
      <c r="ATI52" s="12"/>
      <c r="ATJ52" s="12"/>
      <c r="ATK52" s="12"/>
      <c r="ATL52" s="12"/>
      <c r="ATM52" s="12"/>
      <c r="ATN52" s="12"/>
      <c r="ATO52" s="12"/>
      <c r="ATP52" s="12"/>
      <c r="ATQ52" s="12"/>
      <c r="ATR52" s="12"/>
      <c r="ATS52" s="12"/>
      <c r="ATT52" s="12"/>
      <c r="ATU52" s="12"/>
      <c r="ATV52" s="12"/>
      <c r="ATW52" s="12"/>
      <c r="ATX52" s="12"/>
      <c r="ATY52" s="12"/>
      <c r="ATZ52" s="12"/>
      <c r="AUA52" s="12"/>
      <c r="AUB52" s="12"/>
      <c r="AUC52" s="12"/>
      <c r="AUD52" s="12"/>
      <c r="AUE52" s="12"/>
      <c r="AUF52" s="12"/>
      <c r="AUG52" s="12"/>
      <c r="AUH52" s="12"/>
      <c r="AUI52" s="12"/>
      <c r="AUJ52" s="12"/>
      <c r="AUK52" s="12"/>
      <c r="AUL52" s="12"/>
      <c r="AUM52" s="12"/>
      <c r="AUN52" s="12"/>
      <c r="AUO52" s="12"/>
      <c r="AUP52" s="12"/>
      <c r="AUQ52" s="12"/>
      <c r="AUR52" s="12"/>
      <c r="AUS52" s="12"/>
      <c r="AUT52" s="12"/>
      <c r="AUU52" s="12"/>
      <c r="AUV52" s="12"/>
      <c r="AUW52" s="12"/>
      <c r="AUX52" s="12"/>
      <c r="AUY52" s="12"/>
      <c r="AUZ52" s="12"/>
      <c r="AVA52" s="12"/>
      <c r="AVB52" s="12"/>
      <c r="AVC52" s="12"/>
      <c r="AVD52" s="12"/>
      <c r="AVE52" s="12"/>
      <c r="AVF52" s="12"/>
      <c r="AVG52" s="12"/>
      <c r="AVH52" s="12"/>
      <c r="AVI52" s="12"/>
      <c r="AVJ52" s="12"/>
      <c r="AVK52" s="12"/>
      <c r="AVL52" s="12"/>
      <c r="AVM52" s="12"/>
      <c r="AVN52" s="12"/>
      <c r="AVO52" s="12"/>
      <c r="AVP52" s="12"/>
      <c r="AVQ52" s="12"/>
      <c r="AVR52" s="12"/>
      <c r="AVS52" s="12"/>
      <c r="AVT52" s="12"/>
      <c r="AVU52" s="12"/>
      <c r="AVV52" s="12"/>
      <c r="AVW52" s="12"/>
      <c r="AVX52" s="12"/>
      <c r="AVY52" s="12"/>
      <c r="AVZ52" s="12"/>
      <c r="AWA52" s="12"/>
      <c r="AWB52" s="12"/>
      <c r="AWC52" s="12"/>
      <c r="AWD52" s="12"/>
      <c r="AWE52" s="12"/>
      <c r="AWF52" s="12"/>
      <c r="AWG52" s="12"/>
      <c r="AWH52" s="12"/>
      <c r="AWI52" s="12"/>
      <c r="AWJ52" s="12"/>
      <c r="AWK52" s="12"/>
      <c r="AWL52" s="12"/>
      <c r="AWM52" s="12"/>
      <c r="AWN52" s="12"/>
      <c r="AWO52" s="12"/>
      <c r="AWP52" s="12"/>
      <c r="AWQ52" s="12"/>
      <c r="AWR52" s="12"/>
      <c r="AWS52" s="12"/>
      <c r="AWT52" s="12"/>
      <c r="AWU52" s="12"/>
      <c r="AWV52" s="12"/>
      <c r="AWW52" s="12"/>
      <c r="AWX52" s="12"/>
      <c r="AWY52" s="12"/>
      <c r="AWZ52" s="12"/>
      <c r="AXA52" s="12"/>
      <c r="AXB52" s="12"/>
      <c r="AXC52" s="12"/>
      <c r="AXD52" s="12"/>
      <c r="AXE52" s="12"/>
      <c r="AXF52" s="12"/>
      <c r="AXG52" s="12"/>
      <c r="AXH52" s="12"/>
      <c r="AXI52" s="12"/>
      <c r="AXJ52" s="12"/>
      <c r="AXK52" s="12"/>
      <c r="AXL52" s="12"/>
      <c r="AXM52" s="12"/>
      <c r="AXN52" s="12"/>
      <c r="AXO52" s="12"/>
      <c r="AXP52" s="12"/>
      <c r="AXQ52" s="12"/>
      <c r="AXR52" s="12"/>
      <c r="AXS52" s="12"/>
      <c r="AXT52" s="12"/>
      <c r="AXU52" s="12"/>
      <c r="AXV52" s="12"/>
      <c r="AXW52" s="12"/>
      <c r="AXX52" s="12"/>
      <c r="AXY52" s="12"/>
      <c r="AXZ52" s="12"/>
      <c r="AYA52" s="12"/>
      <c r="AYB52" s="12"/>
      <c r="AYC52" s="12"/>
      <c r="AYD52" s="12"/>
      <c r="AYE52" s="12"/>
      <c r="AYF52" s="12"/>
      <c r="AYG52" s="12"/>
      <c r="AYH52" s="12"/>
      <c r="AYI52" s="12"/>
      <c r="AYJ52" s="12"/>
      <c r="AYK52" s="12"/>
      <c r="AYL52" s="12"/>
      <c r="AYM52" s="12"/>
      <c r="AYN52" s="12"/>
      <c r="AYO52" s="12"/>
      <c r="AYP52" s="12"/>
      <c r="AYQ52" s="12"/>
      <c r="AYR52" s="12"/>
      <c r="AYS52" s="12"/>
      <c r="AYT52" s="12"/>
      <c r="AYU52" s="12"/>
      <c r="AYV52" s="12"/>
      <c r="AYW52" s="12"/>
      <c r="AYX52" s="12"/>
      <c r="AYY52" s="12"/>
      <c r="AYZ52" s="12"/>
      <c r="AZA52" s="12"/>
      <c r="AZB52" s="12"/>
      <c r="AZC52" s="12"/>
      <c r="AZD52" s="12"/>
      <c r="AZE52" s="12"/>
      <c r="AZF52" s="12"/>
      <c r="AZG52" s="12"/>
      <c r="AZH52" s="12"/>
      <c r="AZI52" s="12"/>
      <c r="AZJ52" s="12"/>
      <c r="AZK52" s="12"/>
      <c r="AZL52" s="12"/>
      <c r="AZM52" s="12"/>
      <c r="AZN52" s="12"/>
      <c r="AZO52" s="12"/>
      <c r="AZP52" s="12"/>
      <c r="AZQ52" s="12"/>
      <c r="AZR52" s="12"/>
      <c r="AZS52" s="12"/>
      <c r="AZT52" s="12"/>
      <c r="AZU52" s="12"/>
      <c r="AZV52" s="12"/>
      <c r="AZW52" s="12"/>
      <c r="AZX52" s="12"/>
      <c r="AZY52" s="12"/>
      <c r="AZZ52" s="12"/>
      <c r="BAA52" s="12"/>
      <c r="BAB52" s="12"/>
      <c r="BAC52" s="12"/>
      <c r="BAD52" s="12"/>
      <c r="BAE52" s="12"/>
      <c r="BAF52" s="12"/>
      <c r="BAG52" s="12"/>
      <c r="BAH52" s="12"/>
      <c r="BAI52" s="12"/>
      <c r="BAJ52" s="12"/>
      <c r="BAK52" s="12"/>
      <c r="BAL52" s="12"/>
      <c r="BAM52" s="12"/>
      <c r="BAN52" s="12"/>
      <c r="BAO52" s="12"/>
      <c r="BAP52" s="12"/>
      <c r="BAQ52" s="12"/>
      <c r="BAR52" s="12"/>
      <c r="BAS52" s="12"/>
      <c r="BAT52" s="12"/>
      <c r="BAU52" s="12"/>
      <c r="BAV52" s="12"/>
      <c r="BAW52" s="12"/>
      <c r="BAX52" s="12"/>
      <c r="BAY52" s="12"/>
      <c r="BAZ52" s="12"/>
      <c r="BBA52" s="12"/>
      <c r="BBB52" s="12"/>
      <c r="BBC52" s="12"/>
      <c r="BBD52" s="12"/>
      <c r="BBE52" s="12"/>
      <c r="BBF52" s="12"/>
      <c r="BBG52" s="12"/>
      <c r="BBH52" s="12"/>
      <c r="BBI52" s="12"/>
      <c r="BBJ52" s="12"/>
      <c r="BBK52" s="12"/>
      <c r="BBL52" s="12"/>
      <c r="BBM52" s="12"/>
      <c r="BBN52" s="12"/>
      <c r="BBO52" s="12"/>
      <c r="BBP52" s="12"/>
      <c r="BBQ52" s="12"/>
      <c r="BBR52" s="12"/>
      <c r="BBS52" s="12"/>
      <c r="BBT52" s="12"/>
      <c r="BBU52" s="12"/>
      <c r="BBV52" s="12"/>
      <c r="BBW52" s="12"/>
      <c r="BBX52" s="12"/>
      <c r="BBY52" s="12"/>
      <c r="BBZ52" s="12"/>
      <c r="BCA52" s="12"/>
      <c r="BCB52" s="12"/>
      <c r="BCC52" s="12"/>
      <c r="BCD52" s="12"/>
      <c r="BCE52" s="12"/>
      <c r="BCF52" s="12"/>
      <c r="BCG52" s="12"/>
      <c r="BCH52" s="12"/>
      <c r="BCI52" s="12"/>
      <c r="BCJ52" s="12"/>
      <c r="BCK52" s="12"/>
      <c r="BCL52" s="12"/>
      <c r="BCM52" s="12"/>
      <c r="BCN52" s="12"/>
      <c r="BCO52" s="12"/>
      <c r="BCP52" s="12"/>
      <c r="BCQ52" s="12"/>
      <c r="BCR52" s="12"/>
      <c r="BCS52" s="12"/>
      <c r="BCT52" s="12"/>
      <c r="BCU52" s="12"/>
      <c r="BCV52" s="12"/>
      <c r="BCW52" s="12"/>
      <c r="BCX52" s="12"/>
      <c r="BCY52" s="12"/>
      <c r="BCZ52" s="12"/>
      <c r="BDA52" s="12"/>
      <c r="BDB52" s="12"/>
      <c r="BDC52" s="12"/>
      <c r="BDD52" s="12"/>
      <c r="BDE52" s="12"/>
      <c r="BDF52" s="12"/>
      <c r="BDG52" s="12"/>
      <c r="BDH52" s="12"/>
      <c r="BDI52" s="12"/>
      <c r="BDJ52" s="12"/>
      <c r="BDK52" s="12"/>
      <c r="BDL52" s="12"/>
      <c r="BDM52" s="12"/>
      <c r="BDN52" s="12"/>
      <c r="BDO52" s="12"/>
      <c r="BDP52" s="12"/>
      <c r="BDQ52" s="12"/>
      <c r="BDR52" s="12"/>
      <c r="BDS52" s="12"/>
      <c r="BDT52" s="12"/>
      <c r="BDU52" s="12"/>
      <c r="BDV52" s="12"/>
      <c r="BDW52" s="12"/>
      <c r="BDX52" s="12"/>
      <c r="BDY52" s="12"/>
      <c r="BDZ52" s="12"/>
      <c r="BEA52" s="12"/>
      <c r="BEB52" s="12"/>
      <c r="BEC52" s="12"/>
      <c r="BED52" s="12"/>
      <c r="BEE52" s="12"/>
      <c r="BEF52" s="12"/>
      <c r="BEG52" s="12"/>
      <c r="BEH52" s="12"/>
      <c r="BEI52" s="12"/>
      <c r="BEJ52" s="12"/>
      <c r="BEK52" s="12"/>
      <c r="BEL52" s="12"/>
      <c r="BEM52" s="12"/>
      <c r="BEN52" s="12"/>
      <c r="BEO52" s="12"/>
      <c r="BEP52" s="12"/>
      <c r="BEQ52" s="12"/>
      <c r="BER52" s="12"/>
      <c r="BES52" s="12"/>
      <c r="BET52" s="12"/>
      <c r="BEU52" s="12"/>
      <c r="BEV52" s="12"/>
      <c r="BEW52" s="12"/>
      <c r="BEX52" s="12"/>
      <c r="BEY52" s="12"/>
      <c r="BEZ52" s="12"/>
      <c r="BFA52" s="12"/>
      <c r="BFB52" s="12"/>
      <c r="BFC52" s="12"/>
      <c r="BFD52" s="12"/>
      <c r="BFE52" s="12"/>
      <c r="BFF52" s="12"/>
      <c r="BFG52" s="12"/>
      <c r="BFH52" s="12"/>
      <c r="BFI52" s="12"/>
      <c r="BFJ52" s="12"/>
      <c r="BFK52" s="12"/>
      <c r="BFL52" s="12"/>
      <c r="BFM52" s="12"/>
      <c r="BFN52" s="12"/>
      <c r="BFO52" s="12"/>
      <c r="BFP52" s="12"/>
      <c r="BFQ52" s="12"/>
      <c r="BFR52" s="12"/>
      <c r="BFS52" s="12"/>
      <c r="BFT52" s="12"/>
      <c r="BFU52" s="12"/>
      <c r="BFV52" s="12"/>
      <c r="BFW52" s="12"/>
      <c r="BFX52" s="12"/>
      <c r="BFY52" s="12"/>
      <c r="BFZ52" s="12"/>
      <c r="BGA52" s="12"/>
      <c r="BGB52" s="12"/>
      <c r="BGC52" s="12"/>
      <c r="BGD52" s="12"/>
      <c r="BGE52" s="12"/>
      <c r="BGF52" s="12"/>
      <c r="BGG52" s="12"/>
      <c r="BGH52" s="12"/>
      <c r="BGI52" s="12"/>
      <c r="BGJ52" s="12"/>
      <c r="BGK52" s="12"/>
      <c r="BGL52" s="12"/>
      <c r="BGM52" s="12"/>
      <c r="BGN52" s="12"/>
      <c r="BGO52" s="12"/>
      <c r="BGP52" s="12"/>
      <c r="BGQ52" s="12"/>
      <c r="BGR52" s="12"/>
      <c r="BGS52" s="12"/>
      <c r="BGT52" s="12"/>
      <c r="BGU52" s="12"/>
      <c r="BGV52" s="12"/>
      <c r="BGW52" s="12"/>
      <c r="BGX52" s="12"/>
      <c r="BGY52" s="12"/>
      <c r="BGZ52" s="12"/>
      <c r="BHA52" s="12"/>
      <c r="BHB52" s="12"/>
      <c r="BHC52" s="12"/>
      <c r="BHD52" s="12"/>
      <c r="BHE52" s="12"/>
      <c r="BHF52" s="12"/>
      <c r="BHG52" s="12"/>
      <c r="BHH52" s="12"/>
      <c r="BHI52" s="12"/>
      <c r="BHJ52" s="12"/>
      <c r="BHK52" s="12"/>
      <c r="BHL52" s="12"/>
      <c r="BHM52" s="12"/>
      <c r="BHN52" s="12"/>
      <c r="BHO52" s="12"/>
      <c r="BHP52" s="12"/>
      <c r="BHQ52" s="12"/>
      <c r="BHR52" s="12"/>
      <c r="BHS52" s="12"/>
      <c r="BHT52" s="12"/>
      <c r="BHU52" s="12"/>
      <c r="BHV52" s="12"/>
      <c r="BHW52" s="12"/>
      <c r="BHX52" s="12"/>
      <c r="BHY52" s="12"/>
      <c r="BHZ52" s="12"/>
      <c r="BIA52" s="12"/>
      <c r="BIB52" s="12"/>
      <c r="BIC52" s="12"/>
      <c r="BID52" s="12"/>
      <c r="BIE52" s="12"/>
      <c r="BIF52" s="12"/>
      <c r="BIG52" s="12"/>
      <c r="BIH52" s="12"/>
      <c r="BII52" s="12"/>
      <c r="BIJ52" s="12"/>
      <c r="BIK52" s="12"/>
      <c r="BIL52" s="12"/>
      <c r="BIM52" s="12"/>
      <c r="BIN52" s="12"/>
      <c r="BIO52" s="12"/>
      <c r="BIP52" s="12"/>
      <c r="BIQ52" s="12"/>
      <c r="BIR52" s="12"/>
      <c r="BIS52" s="12"/>
      <c r="BIT52" s="12"/>
      <c r="BIU52" s="12"/>
      <c r="BIV52" s="12"/>
      <c r="BIW52" s="12"/>
      <c r="BIX52" s="12"/>
      <c r="BIY52" s="12"/>
      <c r="BIZ52" s="12"/>
      <c r="BJA52" s="12"/>
      <c r="BJB52" s="12"/>
      <c r="BJC52" s="12"/>
      <c r="BJD52" s="12"/>
      <c r="BJE52" s="12"/>
      <c r="BJF52" s="12"/>
      <c r="BJG52" s="12"/>
      <c r="BJH52" s="12"/>
      <c r="BJI52" s="12"/>
      <c r="BJJ52" s="12"/>
      <c r="BJK52" s="12"/>
      <c r="BJL52" s="12"/>
      <c r="BJM52" s="12"/>
      <c r="BJN52" s="12"/>
      <c r="BJO52" s="12"/>
      <c r="BJP52" s="12"/>
      <c r="BJQ52" s="12"/>
      <c r="BJR52" s="12"/>
      <c r="BJS52" s="12"/>
      <c r="BJT52" s="12"/>
      <c r="BJU52" s="12"/>
      <c r="BJV52" s="12"/>
      <c r="BJW52" s="12"/>
      <c r="BJX52" s="12"/>
      <c r="BJY52" s="12"/>
      <c r="BJZ52" s="12"/>
      <c r="BKA52" s="12"/>
      <c r="BKB52" s="12"/>
      <c r="BKC52" s="12"/>
      <c r="BKD52" s="12"/>
      <c r="BKE52" s="12"/>
      <c r="BKF52" s="12"/>
      <c r="BKG52" s="12"/>
      <c r="BKH52" s="12"/>
      <c r="BKI52" s="12"/>
      <c r="BKJ52" s="12"/>
      <c r="BKK52" s="12"/>
      <c r="BKL52" s="12"/>
      <c r="BKM52" s="12"/>
      <c r="BKN52" s="12"/>
      <c r="BKO52" s="12"/>
      <c r="BKP52" s="12"/>
      <c r="BKQ52" s="12"/>
      <c r="BKR52" s="12"/>
      <c r="BKS52" s="12"/>
      <c r="BKT52" s="12"/>
      <c r="BKU52" s="12"/>
      <c r="BKV52" s="12"/>
      <c r="BKW52" s="12"/>
      <c r="BKX52" s="12"/>
      <c r="BKY52" s="12"/>
      <c r="BKZ52" s="12"/>
      <c r="BLA52" s="12"/>
      <c r="BLB52" s="12"/>
      <c r="BLC52" s="12"/>
      <c r="BLD52" s="12"/>
      <c r="BLE52" s="12"/>
      <c r="BLF52" s="12"/>
      <c r="BLG52" s="12"/>
      <c r="BLH52" s="12"/>
      <c r="BLI52" s="12"/>
      <c r="BLJ52" s="12"/>
      <c r="BLK52" s="12"/>
      <c r="BLL52" s="12"/>
      <c r="BLM52" s="12"/>
      <c r="BLN52" s="12"/>
      <c r="BLO52" s="12"/>
      <c r="BLP52" s="12"/>
      <c r="BLQ52" s="12"/>
      <c r="BLR52" s="12"/>
      <c r="BLS52" s="12"/>
      <c r="BLT52" s="12"/>
      <c r="BLU52" s="12"/>
      <c r="BLV52" s="12"/>
      <c r="BLW52" s="12"/>
      <c r="BLX52" s="12"/>
      <c r="BLY52" s="12"/>
      <c r="BLZ52" s="12"/>
      <c r="BMA52" s="12"/>
      <c r="BMB52" s="12"/>
      <c r="BMC52" s="12"/>
      <c r="BMD52" s="12"/>
      <c r="BME52" s="12"/>
      <c r="BMF52" s="12"/>
      <c r="BMG52" s="12"/>
      <c r="BMH52" s="12"/>
      <c r="BMI52" s="12"/>
      <c r="BMJ52" s="12"/>
      <c r="BMK52" s="12"/>
      <c r="BML52" s="12"/>
      <c r="BMM52" s="12"/>
      <c r="BMN52" s="12"/>
      <c r="BMO52" s="12"/>
      <c r="BMP52" s="12"/>
      <c r="BMQ52" s="12"/>
      <c r="BMR52" s="12"/>
      <c r="BMS52" s="12"/>
      <c r="BMT52" s="12"/>
      <c r="BMU52" s="12"/>
      <c r="BMV52" s="12"/>
      <c r="BMW52" s="12"/>
      <c r="BMX52" s="12"/>
      <c r="BMY52" s="12"/>
      <c r="BMZ52" s="12"/>
      <c r="BNA52" s="12"/>
      <c r="BNB52" s="12"/>
      <c r="BNC52" s="12"/>
      <c r="BND52" s="12"/>
      <c r="BNE52" s="12"/>
      <c r="BNF52" s="12"/>
      <c r="BNG52" s="12"/>
      <c r="BNH52" s="12"/>
      <c r="BNI52" s="12"/>
      <c r="BNJ52" s="12"/>
      <c r="BNK52" s="12"/>
      <c r="BNL52" s="12"/>
      <c r="BNM52" s="12"/>
      <c r="BNN52" s="12"/>
      <c r="BNO52" s="12"/>
      <c r="BNP52" s="12"/>
      <c r="BNQ52" s="12"/>
      <c r="BNR52" s="12"/>
      <c r="BNS52" s="12"/>
      <c r="BNT52" s="12"/>
      <c r="BNU52" s="12"/>
      <c r="BNV52" s="12"/>
      <c r="BNW52" s="12"/>
      <c r="BNX52" s="12"/>
      <c r="BNY52" s="12"/>
      <c r="BNZ52" s="12"/>
      <c r="BOA52" s="12"/>
      <c r="BOB52" s="12"/>
      <c r="BOC52" s="12"/>
      <c r="BOD52" s="12"/>
      <c r="BOE52" s="12"/>
      <c r="BOF52" s="12"/>
      <c r="BOG52" s="12"/>
      <c r="BOH52" s="12"/>
      <c r="BOI52" s="12"/>
      <c r="BOJ52" s="12"/>
      <c r="BOK52" s="12"/>
      <c r="BOL52" s="12"/>
      <c r="BOM52" s="12"/>
      <c r="BON52" s="12"/>
      <c r="BOO52" s="12"/>
      <c r="BOP52" s="12"/>
      <c r="BOQ52" s="12"/>
      <c r="BOR52" s="12"/>
      <c r="BOS52" s="12"/>
      <c r="BOT52" s="12"/>
      <c r="BOU52" s="12"/>
      <c r="BOV52" s="12"/>
      <c r="BOW52" s="12"/>
      <c r="BOX52" s="12"/>
      <c r="BOY52" s="12"/>
      <c r="BOZ52" s="12"/>
      <c r="BPA52" s="12"/>
      <c r="BPB52" s="12"/>
      <c r="BPC52" s="12"/>
      <c r="BPD52" s="12"/>
      <c r="BPE52" s="12"/>
      <c r="BPF52" s="12"/>
      <c r="BPG52" s="12"/>
      <c r="BPH52" s="12"/>
      <c r="BPI52" s="12"/>
      <c r="BPJ52" s="12"/>
      <c r="BPK52" s="12"/>
      <c r="BPL52" s="12"/>
      <c r="BPM52" s="12"/>
      <c r="BPN52" s="12"/>
      <c r="BPO52" s="12"/>
      <c r="BPP52" s="12"/>
      <c r="BPQ52" s="12"/>
      <c r="BPR52" s="12"/>
      <c r="BPS52" s="12"/>
      <c r="BPT52" s="12"/>
      <c r="BPU52" s="12"/>
      <c r="BPV52" s="12"/>
      <c r="BPW52" s="12"/>
      <c r="BPX52" s="12"/>
      <c r="BPY52" s="12"/>
      <c r="BPZ52" s="12"/>
      <c r="BQA52" s="12"/>
      <c r="BQB52" s="12"/>
      <c r="BQC52" s="12"/>
      <c r="BQD52" s="12"/>
      <c r="BQE52" s="12"/>
      <c r="BQF52" s="12"/>
      <c r="BQG52" s="12"/>
      <c r="BQH52" s="12"/>
      <c r="BQI52" s="12"/>
      <c r="BQJ52" s="12"/>
      <c r="BQK52" s="12"/>
      <c r="BQL52" s="12"/>
      <c r="BQM52" s="12"/>
      <c r="BQN52" s="12"/>
      <c r="BQO52" s="12"/>
      <c r="BQP52" s="12"/>
      <c r="BQQ52" s="12"/>
      <c r="BQR52" s="12"/>
      <c r="BQS52" s="12"/>
      <c r="BQT52" s="12"/>
      <c r="BQU52" s="12"/>
      <c r="BQV52" s="12"/>
      <c r="BQW52" s="12"/>
      <c r="BQX52" s="12"/>
      <c r="BQY52" s="12"/>
      <c r="BQZ52" s="12"/>
      <c r="BRA52" s="12"/>
      <c r="BRB52" s="12"/>
      <c r="BRC52" s="12"/>
      <c r="BRD52" s="12"/>
      <c r="BRE52" s="12"/>
      <c r="BRF52" s="12"/>
      <c r="BRG52" s="12"/>
      <c r="BRH52" s="12"/>
      <c r="BRI52" s="12"/>
      <c r="BRJ52" s="12"/>
      <c r="BRK52" s="12"/>
      <c r="BRL52" s="12"/>
      <c r="BRM52" s="12"/>
      <c r="BRN52" s="12"/>
      <c r="BRO52" s="12"/>
      <c r="BRP52" s="12"/>
      <c r="BRQ52" s="12"/>
      <c r="BRR52" s="12"/>
      <c r="BRS52" s="12"/>
      <c r="BRT52" s="12"/>
      <c r="BRU52" s="12"/>
      <c r="BRV52" s="12"/>
      <c r="BRW52" s="12"/>
      <c r="BRX52" s="12"/>
      <c r="BRY52" s="12"/>
      <c r="BRZ52" s="12"/>
      <c r="BSA52" s="12"/>
      <c r="BSB52" s="12"/>
      <c r="BSC52" s="12"/>
      <c r="BSD52" s="12"/>
      <c r="BSE52" s="12"/>
      <c r="BSF52" s="12"/>
      <c r="BSG52" s="12"/>
      <c r="BSH52" s="12"/>
      <c r="BSI52" s="12"/>
      <c r="BSJ52" s="12"/>
      <c r="BSK52" s="12"/>
      <c r="BSL52" s="12"/>
      <c r="BSM52" s="12"/>
      <c r="BSN52" s="12"/>
      <c r="BSO52" s="12"/>
      <c r="BSP52" s="12"/>
      <c r="BSQ52" s="12"/>
      <c r="BSR52" s="12"/>
      <c r="BSS52" s="12"/>
      <c r="BST52" s="12"/>
      <c r="BSU52" s="12"/>
      <c r="BSV52" s="12"/>
      <c r="BSW52" s="12"/>
      <c r="BSX52" s="12"/>
      <c r="BSY52" s="12"/>
      <c r="BSZ52" s="12"/>
      <c r="BTA52" s="12"/>
      <c r="BTB52" s="12"/>
      <c r="BTC52" s="12"/>
      <c r="BTD52" s="12"/>
      <c r="BTE52" s="12"/>
      <c r="BTF52" s="12"/>
      <c r="BTG52" s="12"/>
      <c r="BTH52" s="12"/>
      <c r="BTI52" s="12"/>
      <c r="BTJ52" s="12"/>
      <c r="BTK52" s="12"/>
      <c r="BTL52" s="12"/>
      <c r="BTM52" s="12"/>
      <c r="BTN52" s="12"/>
      <c r="BTO52" s="12"/>
      <c r="BTP52" s="12"/>
      <c r="BTQ52" s="12"/>
      <c r="BTR52" s="12"/>
      <c r="BTS52" s="12"/>
      <c r="BTT52" s="12"/>
      <c r="BTU52" s="12"/>
      <c r="BTV52" s="12"/>
      <c r="BTW52" s="12"/>
      <c r="BTX52" s="12"/>
      <c r="BTY52" s="12"/>
      <c r="BTZ52" s="12"/>
      <c r="BUA52" s="12"/>
      <c r="BUB52" s="12"/>
      <c r="BUC52" s="12"/>
      <c r="BUD52" s="12"/>
      <c r="BUE52" s="12"/>
      <c r="BUF52" s="12"/>
      <c r="BUG52" s="12"/>
      <c r="BUH52" s="12"/>
      <c r="BUI52" s="12"/>
      <c r="BUJ52" s="12"/>
      <c r="BUK52" s="12"/>
      <c r="BUL52" s="12"/>
      <c r="BUM52" s="12"/>
      <c r="BUN52" s="12"/>
      <c r="BUO52" s="12"/>
      <c r="BUP52" s="12"/>
      <c r="BUQ52" s="12"/>
      <c r="BUR52" s="12"/>
      <c r="BUS52" s="12"/>
      <c r="BUT52" s="12"/>
      <c r="BUU52" s="12"/>
      <c r="BUV52" s="12"/>
      <c r="BUW52" s="12"/>
      <c r="BUX52" s="12"/>
      <c r="BUY52" s="12"/>
      <c r="BUZ52" s="12"/>
      <c r="BVA52" s="12"/>
      <c r="BVB52" s="12"/>
      <c r="BVC52" s="12"/>
      <c r="BVD52" s="12"/>
      <c r="BVE52" s="12"/>
      <c r="BVF52" s="12"/>
      <c r="BVG52" s="12"/>
      <c r="BVH52" s="12"/>
      <c r="BVI52" s="12"/>
      <c r="BVJ52" s="12"/>
      <c r="BVK52" s="12"/>
      <c r="BVL52" s="12"/>
      <c r="BVM52" s="12"/>
      <c r="BVN52" s="12"/>
      <c r="BVO52" s="12"/>
      <c r="BVP52" s="12"/>
      <c r="BVQ52" s="12"/>
      <c r="BVR52" s="12"/>
      <c r="BVS52" s="12"/>
      <c r="BVT52" s="12"/>
      <c r="BVU52" s="12"/>
      <c r="BVV52" s="12"/>
      <c r="BVW52" s="12"/>
      <c r="BVX52" s="12"/>
      <c r="BVY52" s="12"/>
      <c r="BVZ52" s="12"/>
      <c r="BWA52" s="12"/>
      <c r="BWB52" s="12"/>
      <c r="BWC52" s="12"/>
      <c r="BWD52" s="12"/>
      <c r="BWE52" s="12"/>
      <c r="BWF52" s="12"/>
      <c r="BWG52" s="12"/>
      <c r="BWH52" s="12"/>
      <c r="BWI52" s="12"/>
      <c r="BWJ52" s="12"/>
      <c r="BWK52" s="12"/>
      <c r="BWL52" s="12"/>
      <c r="BWM52" s="12"/>
      <c r="BWN52" s="12"/>
      <c r="BWO52" s="12"/>
      <c r="BWP52" s="12"/>
      <c r="BWQ52" s="12"/>
      <c r="BWR52" s="12"/>
      <c r="BWS52" s="12"/>
      <c r="BWT52" s="12"/>
      <c r="BWU52" s="12"/>
      <c r="BWV52" s="12"/>
      <c r="BWW52" s="12"/>
      <c r="BWX52" s="12"/>
      <c r="BWY52" s="12"/>
      <c r="BWZ52" s="12"/>
      <c r="BXA52" s="12"/>
      <c r="BXB52" s="12"/>
      <c r="BXC52" s="12"/>
      <c r="BXD52" s="12"/>
      <c r="BXE52" s="12"/>
      <c r="BXF52" s="12"/>
      <c r="BXG52" s="12"/>
      <c r="BXH52" s="12"/>
      <c r="BXI52" s="12"/>
      <c r="BXJ52" s="12"/>
      <c r="BXK52" s="12"/>
      <c r="BXL52" s="12"/>
      <c r="BXM52" s="12"/>
      <c r="BXN52" s="12"/>
      <c r="BXO52" s="12"/>
      <c r="BXP52" s="12"/>
      <c r="BXQ52" s="12"/>
      <c r="BXR52" s="12"/>
      <c r="BXS52" s="12"/>
      <c r="BXT52" s="12"/>
      <c r="BXU52" s="12"/>
      <c r="BXV52" s="12"/>
      <c r="BXW52" s="12"/>
      <c r="BXX52" s="12"/>
      <c r="BXY52" s="12"/>
      <c r="BXZ52" s="12"/>
      <c r="BYA52" s="12"/>
      <c r="BYB52" s="12"/>
      <c r="BYC52" s="12"/>
      <c r="BYD52" s="12"/>
      <c r="BYE52" s="12"/>
      <c r="BYF52" s="12"/>
      <c r="BYG52" s="12"/>
      <c r="BYH52" s="12"/>
      <c r="BYI52" s="12"/>
      <c r="BYJ52" s="12"/>
      <c r="BYK52" s="12"/>
      <c r="BYL52" s="12"/>
      <c r="BYM52" s="12"/>
      <c r="BYN52" s="12"/>
      <c r="BYO52" s="12"/>
      <c r="BYP52" s="12"/>
      <c r="BYQ52" s="12"/>
      <c r="BYR52" s="12"/>
      <c r="BYS52" s="12"/>
      <c r="BYT52" s="12"/>
      <c r="BYU52" s="12"/>
      <c r="BYV52" s="12"/>
      <c r="BYW52" s="12"/>
      <c r="BYX52" s="12"/>
      <c r="BYY52" s="12"/>
      <c r="BYZ52" s="12"/>
      <c r="BZA52" s="12"/>
      <c r="BZB52" s="12"/>
      <c r="BZC52" s="12"/>
      <c r="BZD52" s="12"/>
      <c r="BZE52" s="12"/>
      <c r="BZF52" s="12"/>
      <c r="BZG52" s="12"/>
      <c r="BZH52" s="12"/>
      <c r="BZI52" s="12"/>
      <c r="BZJ52" s="12"/>
      <c r="BZK52" s="12"/>
      <c r="BZL52" s="12"/>
      <c r="BZM52" s="12"/>
      <c r="BZN52" s="12"/>
      <c r="BZO52" s="12"/>
      <c r="BZP52" s="12"/>
      <c r="BZQ52" s="12"/>
      <c r="BZR52" s="12"/>
      <c r="BZS52" s="12"/>
      <c r="BZT52" s="12"/>
      <c r="BZU52" s="12"/>
      <c r="BZV52" s="12"/>
      <c r="BZW52" s="12"/>
      <c r="BZX52" s="12"/>
      <c r="BZY52" s="12"/>
      <c r="BZZ52" s="12"/>
      <c r="CAA52" s="12"/>
      <c r="CAB52" s="12"/>
      <c r="CAC52" s="12"/>
      <c r="CAD52" s="12"/>
      <c r="CAE52" s="12"/>
      <c r="CAF52" s="12"/>
      <c r="CAG52" s="12"/>
      <c r="CAH52" s="12"/>
      <c r="CAI52" s="12"/>
      <c r="CAJ52" s="12"/>
      <c r="CAK52" s="12"/>
      <c r="CAL52" s="12"/>
      <c r="CAM52" s="12"/>
      <c r="CAN52" s="12"/>
      <c r="CAO52" s="12"/>
      <c r="CAP52" s="12"/>
      <c r="CAQ52" s="12"/>
      <c r="CAR52" s="12"/>
      <c r="CAS52" s="12"/>
      <c r="CAT52" s="12"/>
      <c r="CAU52" s="12"/>
      <c r="CAV52" s="12"/>
      <c r="CAW52" s="12"/>
      <c r="CAX52" s="12"/>
      <c r="CAY52" s="12"/>
      <c r="CAZ52" s="12"/>
      <c r="CBA52" s="12"/>
      <c r="CBB52" s="12"/>
      <c r="CBC52" s="12"/>
      <c r="CBD52" s="12"/>
      <c r="CBE52" s="12"/>
      <c r="CBF52" s="12"/>
      <c r="CBG52" s="12"/>
      <c r="CBH52" s="12"/>
      <c r="CBI52" s="12"/>
      <c r="CBJ52" s="12"/>
      <c r="CBK52" s="12"/>
      <c r="CBL52" s="12"/>
      <c r="CBM52" s="12"/>
      <c r="CBN52" s="12"/>
      <c r="CBO52" s="12"/>
      <c r="CBP52" s="12"/>
      <c r="CBQ52" s="12"/>
      <c r="CBR52" s="12"/>
      <c r="CBS52" s="12"/>
      <c r="CBT52" s="12"/>
      <c r="CBU52" s="12"/>
      <c r="CBV52" s="12"/>
      <c r="CBW52" s="12"/>
      <c r="CBX52" s="12"/>
      <c r="CBY52" s="12"/>
      <c r="CBZ52" s="12"/>
      <c r="CCA52" s="12"/>
      <c r="CCB52" s="12"/>
      <c r="CCC52" s="12"/>
      <c r="CCD52" s="12"/>
      <c r="CCE52" s="12"/>
      <c r="CCF52" s="12"/>
      <c r="CCG52" s="12"/>
      <c r="CCH52" s="12"/>
      <c r="CCI52" s="12"/>
      <c r="CCJ52" s="12"/>
      <c r="CCK52" s="12"/>
      <c r="CCL52" s="12"/>
      <c r="CCM52" s="12"/>
      <c r="CCN52" s="12"/>
      <c r="CCO52" s="12"/>
      <c r="CCP52" s="12"/>
      <c r="CCQ52" s="12"/>
      <c r="CCR52" s="12"/>
      <c r="CCS52" s="12"/>
      <c r="CCT52" s="12"/>
      <c r="CCU52" s="12"/>
      <c r="CCV52" s="12"/>
      <c r="CCW52" s="12"/>
      <c r="CCX52" s="12"/>
      <c r="CCY52" s="12"/>
      <c r="CCZ52" s="12"/>
      <c r="CDA52" s="12"/>
      <c r="CDB52" s="12"/>
      <c r="CDC52" s="12"/>
      <c r="CDD52" s="12"/>
      <c r="CDE52" s="12"/>
      <c r="CDF52" s="12"/>
      <c r="CDG52" s="12"/>
      <c r="CDH52" s="12"/>
      <c r="CDI52" s="12"/>
      <c r="CDJ52" s="12"/>
      <c r="CDK52" s="12"/>
      <c r="CDL52" s="12"/>
      <c r="CDM52" s="12"/>
      <c r="CDN52" s="12"/>
      <c r="CDO52" s="12"/>
      <c r="CDP52" s="12"/>
      <c r="CDQ52" s="12"/>
      <c r="CDR52" s="12"/>
      <c r="CDS52" s="12"/>
      <c r="CDT52" s="12"/>
      <c r="CDU52" s="12"/>
      <c r="CDV52" s="12"/>
      <c r="CDW52" s="12"/>
      <c r="CDX52" s="12"/>
      <c r="CDY52" s="12"/>
      <c r="CDZ52" s="12"/>
      <c r="CEA52" s="12"/>
      <c r="CEB52" s="12"/>
      <c r="CEC52" s="12"/>
      <c r="CED52" s="12"/>
      <c r="CEE52" s="12"/>
      <c r="CEF52" s="12"/>
      <c r="CEG52" s="12"/>
      <c r="CEH52" s="12"/>
      <c r="CEI52" s="12"/>
      <c r="CEJ52" s="12"/>
      <c r="CEK52" s="12"/>
      <c r="CEL52" s="12"/>
      <c r="CEM52" s="12"/>
      <c r="CEN52" s="12"/>
      <c r="CEO52" s="12"/>
      <c r="CEP52" s="12"/>
      <c r="CEQ52" s="12"/>
      <c r="CER52" s="12"/>
      <c r="CES52" s="12"/>
      <c r="CET52" s="12"/>
      <c r="CEU52" s="12"/>
      <c r="CEV52" s="12"/>
      <c r="CEW52" s="12"/>
      <c r="CEX52" s="12"/>
      <c r="CEY52" s="12"/>
      <c r="CEZ52" s="12"/>
      <c r="CFA52" s="12"/>
      <c r="CFB52" s="12"/>
      <c r="CFC52" s="12"/>
      <c r="CFD52" s="12"/>
      <c r="CFE52" s="12"/>
      <c r="CFF52" s="12"/>
      <c r="CFG52" s="12"/>
      <c r="CFH52" s="12"/>
      <c r="CFI52" s="12"/>
      <c r="CFJ52" s="12"/>
      <c r="CFK52" s="12"/>
      <c r="CFL52" s="12"/>
      <c r="CFM52" s="12"/>
      <c r="CFN52" s="12"/>
      <c r="CFO52" s="12"/>
      <c r="CFP52" s="12"/>
      <c r="CFQ52" s="12"/>
      <c r="CFR52" s="12"/>
      <c r="CFS52" s="12"/>
      <c r="CFT52" s="12"/>
      <c r="CFU52" s="12"/>
      <c r="CFV52" s="12"/>
      <c r="CFW52" s="12"/>
      <c r="CFX52" s="12"/>
      <c r="CFY52" s="12"/>
      <c r="CFZ52" s="12"/>
      <c r="CGA52" s="12"/>
      <c r="CGB52" s="12"/>
      <c r="CGC52" s="12"/>
      <c r="CGD52" s="12"/>
      <c r="CGE52" s="12"/>
      <c r="CGF52" s="12"/>
      <c r="CGG52" s="12"/>
      <c r="CGH52" s="12"/>
      <c r="CGI52" s="12"/>
      <c r="CGJ52" s="12"/>
      <c r="CGK52" s="12"/>
      <c r="CGL52" s="12"/>
      <c r="CGM52" s="12"/>
      <c r="CGN52" s="12"/>
      <c r="CGO52" s="12"/>
      <c r="CGP52" s="12"/>
      <c r="CGQ52" s="12"/>
      <c r="CGR52" s="12"/>
      <c r="CGS52" s="12"/>
      <c r="CGT52" s="12"/>
      <c r="CGU52" s="12"/>
      <c r="CGV52" s="12"/>
      <c r="CGW52" s="12"/>
      <c r="CGX52" s="12"/>
      <c r="CGY52" s="12"/>
      <c r="CGZ52" s="12"/>
      <c r="CHA52" s="12"/>
      <c r="CHB52" s="12"/>
      <c r="CHC52" s="12"/>
      <c r="CHD52" s="12"/>
      <c r="CHE52" s="12"/>
      <c r="CHF52" s="12"/>
      <c r="CHG52" s="12"/>
      <c r="CHH52" s="12"/>
      <c r="CHI52" s="12"/>
      <c r="CHJ52" s="12"/>
      <c r="CHK52" s="12"/>
      <c r="CHL52" s="12"/>
      <c r="CHM52" s="12"/>
      <c r="CHN52" s="12"/>
      <c r="CHO52" s="12"/>
      <c r="CHP52" s="12"/>
      <c r="CHQ52" s="12"/>
      <c r="CHR52" s="12"/>
      <c r="CHS52" s="12"/>
      <c r="CHT52" s="12"/>
      <c r="CHU52" s="12"/>
      <c r="CHV52" s="12"/>
      <c r="CHW52" s="12"/>
      <c r="CHX52" s="12"/>
      <c r="CHY52" s="12"/>
      <c r="CHZ52" s="12"/>
      <c r="CIA52" s="12"/>
      <c r="CIB52" s="12"/>
      <c r="CIC52" s="12"/>
      <c r="CID52" s="12"/>
      <c r="CIE52" s="12"/>
      <c r="CIF52" s="12"/>
      <c r="CIG52" s="12"/>
      <c r="CIH52" s="12"/>
      <c r="CII52" s="12"/>
      <c r="CIJ52" s="12"/>
      <c r="CIK52" s="12"/>
      <c r="CIL52" s="12"/>
      <c r="CIM52" s="12"/>
      <c r="CIN52" s="12"/>
      <c r="CIO52" s="12"/>
      <c r="CIP52" s="12"/>
      <c r="CIQ52" s="12"/>
      <c r="CIR52" s="12"/>
      <c r="CIS52" s="12"/>
      <c r="CIT52" s="12"/>
      <c r="CIU52" s="12"/>
      <c r="CIV52" s="12"/>
      <c r="CIW52" s="12"/>
      <c r="CIX52" s="12"/>
      <c r="CIY52" s="12"/>
      <c r="CIZ52" s="12"/>
      <c r="CJA52" s="12"/>
      <c r="CJB52" s="12"/>
      <c r="CJC52" s="12"/>
      <c r="CJD52" s="12"/>
      <c r="CJE52" s="12"/>
      <c r="CJF52" s="12"/>
      <c r="CJG52" s="12"/>
      <c r="CJH52" s="12"/>
      <c r="CJI52" s="12"/>
      <c r="CJJ52" s="12"/>
      <c r="CJK52" s="12"/>
      <c r="CJL52" s="12"/>
      <c r="CJM52" s="12"/>
      <c r="CJN52" s="12"/>
      <c r="CJO52" s="12"/>
      <c r="CJP52" s="12"/>
      <c r="CJQ52" s="12"/>
      <c r="CJR52" s="12"/>
      <c r="CJS52" s="12"/>
      <c r="CJT52" s="12"/>
      <c r="CJU52" s="12"/>
      <c r="CJV52" s="12"/>
      <c r="CJW52" s="12"/>
      <c r="CJX52" s="12"/>
      <c r="CJY52" s="12"/>
      <c r="CJZ52" s="12"/>
      <c r="CKA52" s="12"/>
      <c r="CKB52" s="12"/>
      <c r="CKC52" s="12"/>
      <c r="CKD52" s="12"/>
      <c r="CKE52" s="12"/>
      <c r="CKF52" s="12"/>
      <c r="CKG52" s="12"/>
      <c r="CKH52" s="12"/>
      <c r="CKI52" s="12"/>
      <c r="CKJ52" s="12"/>
      <c r="CKK52" s="12"/>
      <c r="CKL52" s="12"/>
      <c r="CKM52" s="12"/>
      <c r="CKN52" s="12"/>
      <c r="CKO52" s="12"/>
      <c r="CKP52" s="12"/>
      <c r="CKQ52" s="12"/>
      <c r="CKR52" s="12"/>
      <c r="CKS52" s="12"/>
      <c r="CKT52" s="12"/>
      <c r="CKU52" s="12"/>
      <c r="CKV52" s="12"/>
      <c r="CKW52" s="12"/>
      <c r="CKX52" s="12"/>
      <c r="CKY52" s="12"/>
      <c r="CKZ52" s="12"/>
      <c r="CLA52" s="12"/>
      <c r="CLB52" s="12"/>
      <c r="CLC52" s="12"/>
      <c r="CLD52" s="12"/>
      <c r="CLE52" s="12"/>
      <c r="CLF52" s="12"/>
      <c r="CLG52" s="12"/>
      <c r="CLH52" s="12"/>
      <c r="CLI52" s="12"/>
      <c r="CLJ52" s="12"/>
      <c r="CLK52" s="12"/>
      <c r="CLL52" s="12"/>
      <c r="CLM52" s="12"/>
      <c r="CLN52" s="12"/>
      <c r="CLO52" s="12"/>
      <c r="CLP52" s="12"/>
      <c r="CLQ52" s="12"/>
      <c r="CLR52" s="12"/>
      <c r="CLS52" s="12"/>
      <c r="CLT52" s="12"/>
      <c r="CLU52" s="12"/>
      <c r="CLV52" s="12"/>
      <c r="CLW52" s="12"/>
      <c r="CLX52" s="12"/>
      <c r="CLY52" s="12"/>
      <c r="CLZ52" s="12"/>
      <c r="CMA52" s="12"/>
      <c r="CMB52" s="12"/>
      <c r="CMC52" s="12"/>
      <c r="CMD52" s="12"/>
      <c r="CME52" s="12"/>
      <c r="CMF52" s="12"/>
      <c r="CMG52" s="12"/>
      <c r="CMH52" s="12"/>
      <c r="CMI52" s="12"/>
      <c r="CMJ52" s="12"/>
      <c r="CMK52" s="12"/>
      <c r="CML52" s="12"/>
      <c r="CMM52" s="12"/>
      <c r="CMN52" s="12"/>
      <c r="CMO52" s="12"/>
      <c r="CMP52" s="12"/>
      <c r="CMQ52" s="12"/>
      <c r="CMR52" s="12"/>
      <c r="CMS52" s="12"/>
      <c r="CMT52" s="12"/>
      <c r="CMU52" s="12"/>
      <c r="CMV52" s="12"/>
      <c r="CMW52" s="12"/>
      <c r="CMX52" s="12"/>
      <c r="CMY52" s="12"/>
      <c r="CMZ52" s="12"/>
      <c r="CNA52" s="12"/>
      <c r="CNB52" s="12"/>
      <c r="CNC52" s="12"/>
      <c r="CND52" s="12"/>
      <c r="CNE52" s="12"/>
      <c r="CNF52" s="12"/>
      <c r="CNG52" s="12"/>
      <c r="CNH52" s="12"/>
      <c r="CNI52" s="12"/>
      <c r="CNJ52" s="12"/>
      <c r="CNK52" s="12"/>
      <c r="CNL52" s="12"/>
      <c r="CNM52" s="12"/>
      <c r="CNN52" s="12"/>
      <c r="CNO52" s="12"/>
      <c r="CNP52" s="12"/>
      <c r="CNQ52" s="12"/>
      <c r="CNR52" s="12"/>
      <c r="CNS52" s="12"/>
      <c r="CNT52" s="12"/>
      <c r="CNU52" s="12"/>
      <c r="CNV52" s="12"/>
      <c r="CNW52" s="12"/>
      <c r="CNX52" s="12"/>
      <c r="CNY52" s="12"/>
      <c r="CNZ52" s="12"/>
      <c r="COA52" s="12"/>
      <c r="COB52" s="12"/>
      <c r="COC52" s="12"/>
      <c r="COD52" s="12"/>
      <c r="COE52" s="12"/>
      <c r="COF52" s="12"/>
      <c r="COG52" s="12"/>
      <c r="COH52" s="12"/>
      <c r="COI52" s="12"/>
      <c r="COJ52" s="12"/>
      <c r="COK52" s="12"/>
      <c r="COL52" s="12"/>
      <c r="COM52" s="12"/>
      <c r="CON52" s="12"/>
      <c r="COO52" s="12"/>
      <c r="COP52" s="12"/>
      <c r="COQ52" s="12"/>
      <c r="COR52" s="12"/>
      <c r="COS52" s="12"/>
      <c r="COT52" s="12"/>
      <c r="COU52" s="12"/>
      <c r="COV52" s="12"/>
      <c r="COW52" s="12"/>
      <c r="COX52" s="12"/>
      <c r="COY52" s="12"/>
      <c r="COZ52" s="12"/>
      <c r="CPA52" s="12"/>
      <c r="CPB52" s="12"/>
      <c r="CPC52" s="12"/>
      <c r="CPD52" s="12"/>
      <c r="CPE52" s="12"/>
      <c r="CPF52" s="12"/>
      <c r="CPG52" s="12"/>
      <c r="CPH52" s="12"/>
      <c r="CPI52" s="12"/>
      <c r="CPJ52" s="12"/>
      <c r="CPK52" s="12"/>
      <c r="CPL52" s="12"/>
      <c r="CPM52" s="12"/>
      <c r="CPN52" s="12"/>
      <c r="CPO52" s="12"/>
      <c r="CPP52" s="12"/>
      <c r="CPQ52" s="12"/>
      <c r="CPR52" s="12"/>
      <c r="CPS52" s="12"/>
      <c r="CPT52" s="12"/>
      <c r="CPU52" s="12"/>
      <c r="CPV52" s="12"/>
      <c r="CPW52" s="12"/>
      <c r="CPX52" s="12"/>
      <c r="CPY52" s="12"/>
      <c r="CPZ52" s="12"/>
      <c r="CQA52" s="12"/>
      <c r="CQB52" s="12"/>
      <c r="CQC52" s="12"/>
      <c r="CQD52" s="12"/>
      <c r="CQE52" s="12"/>
      <c r="CQF52" s="12"/>
      <c r="CQG52" s="12"/>
      <c r="CQH52" s="12"/>
      <c r="CQI52" s="12"/>
      <c r="CQJ52" s="12"/>
      <c r="CQK52" s="12"/>
      <c r="CQL52" s="12"/>
      <c r="CQM52" s="12"/>
      <c r="CQN52" s="12"/>
      <c r="CQO52" s="12"/>
      <c r="CQP52" s="12"/>
      <c r="CQQ52" s="12"/>
      <c r="CQR52" s="12"/>
      <c r="CQS52" s="12"/>
      <c r="CQT52" s="12"/>
      <c r="CQU52" s="12"/>
      <c r="CQV52" s="12"/>
      <c r="CQW52" s="12"/>
      <c r="CQX52" s="12"/>
      <c r="CQY52" s="12"/>
      <c r="CQZ52" s="12"/>
      <c r="CRA52" s="12"/>
      <c r="CRB52" s="12"/>
      <c r="CRC52" s="12"/>
      <c r="CRD52" s="12"/>
      <c r="CRE52" s="12"/>
      <c r="CRF52" s="12"/>
      <c r="CRG52" s="12"/>
      <c r="CRH52" s="12"/>
      <c r="CRI52" s="12"/>
      <c r="CRJ52" s="12"/>
      <c r="CRK52" s="12"/>
      <c r="CRL52" s="12"/>
      <c r="CRM52" s="12"/>
      <c r="CRN52" s="12"/>
      <c r="CRO52" s="12"/>
      <c r="CRP52" s="12"/>
      <c r="CRQ52" s="12"/>
      <c r="CRR52" s="12"/>
      <c r="CRS52" s="12"/>
      <c r="CRT52" s="12"/>
      <c r="CRU52" s="12"/>
      <c r="CRV52" s="12"/>
      <c r="CRW52" s="12"/>
      <c r="CRX52" s="12"/>
      <c r="CRY52" s="12"/>
      <c r="CRZ52" s="12"/>
      <c r="CSA52" s="12"/>
      <c r="CSB52" s="12"/>
      <c r="CSC52" s="12"/>
      <c r="CSD52" s="12"/>
      <c r="CSE52" s="12"/>
      <c r="CSF52" s="12"/>
      <c r="CSG52" s="12"/>
      <c r="CSH52" s="12"/>
      <c r="CSI52" s="12"/>
      <c r="CSJ52" s="12"/>
      <c r="CSK52" s="12"/>
      <c r="CSL52" s="12"/>
      <c r="CSM52" s="12"/>
      <c r="CSN52" s="12"/>
      <c r="CSO52" s="12"/>
      <c r="CSP52" s="12"/>
      <c r="CSQ52" s="12"/>
      <c r="CSR52" s="12"/>
      <c r="CSS52" s="12"/>
      <c r="CST52" s="12"/>
      <c r="CSU52" s="12"/>
      <c r="CSV52" s="12"/>
      <c r="CSW52" s="12"/>
      <c r="CSX52" s="12"/>
      <c r="CSY52" s="12"/>
      <c r="CSZ52" s="12"/>
      <c r="CTA52" s="12"/>
      <c r="CTB52" s="12"/>
      <c r="CTC52" s="12"/>
      <c r="CTD52" s="12"/>
      <c r="CTE52" s="12"/>
      <c r="CTF52" s="12"/>
      <c r="CTG52" s="12"/>
      <c r="CTH52" s="12"/>
      <c r="CTI52" s="12"/>
      <c r="CTJ52" s="12"/>
      <c r="CTK52" s="12"/>
      <c r="CTL52" s="12"/>
      <c r="CTM52" s="12"/>
      <c r="CTN52" s="12"/>
      <c r="CTO52" s="12"/>
      <c r="CTP52" s="12"/>
      <c r="CTQ52" s="12"/>
      <c r="CTR52" s="12"/>
      <c r="CTS52" s="12"/>
      <c r="CTT52" s="12"/>
      <c r="CTU52" s="12"/>
      <c r="CTV52" s="12"/>
      <c r="CTW52" s="12"/>
      <c r="CTX52" s="12"/>
      <c r="CTY52" s="12"/>
      <c r="CTZ52" s="12"/>
      <c r="CUA52" s="12"/>
      <c r="CUB52" s="12"/>
      <c r="CUC52" s="12"/>
      <c r="CUD52" s="12"/>
      <c r="CUE52" s="12"/>
      <c r="CUF52" s="12"/>
      <c r="CUG52" s="12"/>
      <c r="CUH52" s="12"/>
      <c r="CUI52" s="12"/>
      <c r="CUJ52" s="12"/>
      <c r="CUK52" s="12"/>
      <c r="CUL52" s="12"/>
      <c r="CUM52" s="12"/>
      <c r="CUN52" s="12"/>
      <c r="CUO52" s="12"/>
      <c r="CUP52" s="12"/>
      <c r="CUQ52" s="12"/>
      <c r="CUR52" s="12"/>
      <c r="CUS52" s="12"/>
      <c r="CUT52" s="12"/>
      <c r="CUU52" s="12"/>
      <c r="CUV52" s="12"/>
      <c r="CUW52" s="12"/>
      <c r="CUX52" s="12"/>
      <c r="CUY52" s="12"/>
      <c r="CUZ52" s="12"/>
      <c r="CVA52" s="12"/>
      <c r="CVB52" s="12"/>
      <c r="CVC52" s="12"/>
      <c r="CVD52" s="12"/>
      <c r="CVE52" s="12"/>
      <c r="CVF52" s="12"/>
      <c r="CVG52" s="12"/>
      <c r="CVH52" s="12"/>
      <c r="CVI52" s="12"/>
      <c r="CVJ52" s="12"/>
      <c r="CVK52" s="12"/>
      <c r="CVL52" s="12"/>
      <c r="CVM52" s="12"/>
      <c r="CVN52" s="12"/>
      <c r="CVO52" s="12"/>
      <c r="CVP52" s="12"/>
      <c r="CVQ52" s="12"/>
      <c r="CVR52" s="12"/>
      <c r="CVS52" s="12"/>
      <c r="CVT52" s="12"/>
      <c r="CVU52" s="12"/>
      <c r="CVV52" s="12"/>
      <c r="CVW52" s="12"/>
      <c r="CVX52" s="12"/>
      <c r="CVY52" s="12"/>
      <c r="CVZ52" s="12"/>
      <c r="CWA52" s="12"/>
      <c r="CWB52" s="12"/>
      <c r="CWC52" s="12"/>
      <c r="CWD52" s="12"/>
      <c r="CWE52" s="12"/>
      <c r="CWF52" s="12"/>
      <c r="CWG52" s="12"/>
      <c r="CWH52" s="12"/>
      <c r="CWI52" s="12"/>
      <c r="CWJ52" s="12"/>
      <c r="CWK52" s="12"/>
      <c r="CWL52" s="12"/>
      <c r="CWM52" s="12"/>
      <c r="CWN52" s="12"/>
      <c r="CWO52" s="12"/>
      <c r="CWP52" s="12"/>
      <c r="CWQ52" s="12"/>
      <c r="CWR52" s="12"/>
      <c r="CWS52" s="12"/>
      <c r="CWT52" s="12"/>
      <c r="CWU52" s="12"/>
      <c r="CWV52" s="12"/>
      <c r="CWW52" s="12"/>
      <c r="CWX52" s="12"/>
      <c r="CWY52" s="12"/>
      <c r="CWZ52" s="12"/>
      <c r="CXA52" s="12"/>
      <c r="CXB52" s="12"/>
      <c r="CXC52" s="12"/>
      <c r="CXD52" s="12"/>
      <c r="CXE52" s="12"/>
      <c r="CXF52" s="12"/>
      <c r="CXG52" s="12"/>
      <c r="CXH52" s="12"/>
      <c r="CXI52" s="12"/>
      <c r="CXJ52" s="12"/>
      <c r="CXK52" s="12"/>
      <c r="CXL52" s="12"/>
      <c r="CXM52" s="12"/>
      <c r="CXN52" s="12"/>
      <c r="CXO52" s="12"/>
      <c r="CXP52" s="12"/>
      <c r="CXQ52" s="12"/>
      <c r="CXR52" s="12"/>
      <c r="CXS52" s="12"/>
      <c r="CXT52" s="12"/>
      <c r="CXU52" s="12"/>
      <c r="CXV52" s="12"/>
      <c r="CXW52" s="12"/>
      <c r="CXX52" s="12"/>
      <c r="CXY52" s="12"/>
      <c r="CXZ52" s="12"/>
      <c r="CYA52" s="12"/>
      <c r="CYB52" s="12"/>
      <c r="CYC52" s="12"/>
      <c r="CYD52" s="12"/>
      <c r="CYE52" s="12"/>
      <c r="CYF52" s="12"/>
      <c r="CYG52" s="12"/>
      <c r="CYH52" s="12"/>
      <c r="CYI52" s="12"/>
      <c r="CYJ52" s="12"/>
      <c r="CYK52" s="12"/>
      <c r="CYL52" s="12"/>
      <c r="CYM52" s="12"/>
      <c r="CYN52" s="12"/>
      <c r="CYO52" s="12"/>
      <c r="CYP52" s="12"/>
      <c r="CYQ52" s="12"/>
      <c r="CYR52" s="12"/>
      <c r="CYS52" s="12"/>
      <c r="CYT52" s="12"/>
      <c r="CYU52" s="12"/>
      <c r="CYV52" s="12"/>
      <c r="CYW52" s="12"/>
      <c r="CYX52" s="12"/>
      <c r="CYY52" s="12"/>
      <c r="CYZ52" s="12"/>
      <c r="CZA52" s="12"/>
      <c r="CZB52" s="12"/>
      <c r="CZC52" s="12"/>
      <c r="CZD52" s="12"/>
      <c r="CZE52" s="12"/>
      <c r="CZF52" s="12"/>
      <c r="CZG52" s="12"/>
      <c r="CZH52" s="12"/>
      <c r="CZI52" s="12"/>
      <c r="CZJ52" s="12"/>
      <c r="CZK52" s="12"/>
      <c r="CZL52" s="12"/>
      <c r="CZM52" s="12"/>
      <c r="CZN52" s="12"/>
      <c r="CZO52" s="12"/>
      <c r="CZP52" s="12"/>
      <c r="CZQ52" s="12"/>
      <c r="CZR52" s="12"/>
      <c r="CZS52" s="12"/>
      <c r="CZT52" s="12"/>
      <c r="CZU52" s="12"/>
      <c r="CZV52" s="12"/>
      <c r="CZW52" s="12"/>
      <c r="CZX52" s="12"/>
      <c r="CZY52" s="12"/>
      <c r="CZZ52" s="12"/>
      <c r="DAA52" s="12"/>
      <c r="DAB52" s="12"/>
      <c r="DAC52" s="12"/>
      <c r="DAD52" s="12"/>
      <c r="DAE52" s="12"/>
      <c r="DAF52" s="12"/>
      <c r="DAG52" s="12"/>
      <c r="DAH52" s="12"/>
      <c r="DAI52" s="12"/>
      <c r="DAJ52" s="12"/>
      <c r="DAK52" s="12"/>
      <c r="DAL52" s="12"/>
      <c r="DAM52" s="12"/>
      <c r="DAN52" s="12"/>
      <c r="DAO52" s="12"/>
      <c r="DAP52" s="12"/>
      <c r="DAQ52" s="12"/>
      <c r="DAR52" s="12"/>
      <c r="DAS52" s="12"/>
      <c r="DAT52" s="12"/>
      <c r="DAU52" s="12"/>
      <c r="DAV52" s="12"/>
      <c r="DAW52" s="12"/>
      <c r="DAX52" s="12"/>
      <c r="DAY52" s="12"/>
      <c r="DAZ52" s="12"/>
      <c r="DBA52" s="12"/>
      <c r="DBB52" s="12"/>
      <c r="DBC52" s="12"/>
      <c r="DBD52" s="12"/>
      <c r="DBE52" s="12"/>
      <c r="DBF52" s="12"/>
      <c r="DBG52" s="12"/>
      <c r="DBH52" s="12"/>
      <c r="DBI52" s="12"/>
      <c r="DBJ52" s="12"/>
      <c r="DBK52" s="12"/>
      <c r="DBL52" s="12"/>
      <c r="DBM52" s="12"/>
    </row>
    <row r="53" spans="1:2769" s="11" customFormat="1" ht="227" customHeight="1">
      <c r="A53" s="80" t="s">
        <v>114</v>
      </c>
      <c r="B53" s="89" t="s">
        <v>409</v>
      </c>
      <c r="C53" s="80" t="s">
        <v>48</v>
      </c>
      <c r="D53" s="80" t="s">
        <v>1701</v>
      </c>
      <c r="E53" s="80" t="s">
        <v>57</v>
      </c>
      <c r="F53" s="80" t="s">
        <v>102</v>
      </c>
      <c r="G53" s="80" t="s">
        <v>1295</v>
      </c>
      <c r="H53" s="80" t="s">
        <v>1301</v>
      </c>
      <c r="I53" s="80" t="s">
        <v>199</v>
      </c>
      <c r="J53" s="80" t="s">
        <v>199</v>
      </c>
      <c r="K53" s="80" t="s">
        <v>77</v>
      </c>
      <c r="L53" s="80" t="s">
        <v>83</v>
      </c>
      <c r="M53" s="90">
        <v>42474</v>
      </c>
      <c r="N53" s="80" t="s">
        <v>95</v>
      </c>
      <c r="O53" s="80">
        <v>-25.607900000000001</v>
      </c>
      <c r="P53" s="80">
        <v>30.480599999999999</v>
      </c>
      <c r="Q53" s="80" t="s">
        <v>1991</v>
      </c>
      <c r="R53" s="80" t="s">
        <v>199</v>
      </c>
      <c r="S53" s="80" t="s">
        <v>80</v>
      </c>
      <c r="T53" s="80" t="s">
        <v>136</v>
      </c>
      <c r="U53" s="80" t="s">
        <v>38</v>
      </c>
      <c r="V53" s="80" t="s">
        <v>127</v>
      </c>
      <c r="W53" s="80" t="s">
        <v>44</v>
      </c>
      <c r="X53" s="80" t="s">
        <v>82</v>
      </c>
      <c r="Y53" s="80" t="s">
        <v>199</v>
      </c>
      <c r="Z53" s="80" t="s">
        <v>199</v>
      </c>
      <c r="AA53" s="89" t="s">
        <v>157</v>
      </c>
      <c r="AB53" s="89" t="s">
        <v>307</v>
      </c>
      <c r="AC53" s="80" t="s">
        <v>1448</v>
      </c>
      <c r="AD53" s="80" t="s">
        <v>36</v>
      </c>
      <c r="AE53" s="80" t="s">
        <v>199</v>
      </c>
      <c r="AF53" s="80" t="s">
        <v>199</v>
      </c>
      <c r="AG53" s="80" t="s">
        <v>199</v>
      </c>
      <c r="AH53" s="80" t="s">
        <v>199</v>
      </c>
      <c r="AI53" s="80" t="s">
        <v>199</v>
      </c>
      <c r="AJ53" s="80" t="s">
        <v>199</v>
      </c>
      <c r="AK53" s="80" t="s">
        <v>199</v>
      </c>
      <c r="AL53" s="80" t="s">
        <v>77</v>
      </c>
      <c r="AM53" s="80"/>
      <c r="AN53" s="80" t="s">
        <v>22</v>
      </c>
      <c r="AO53" s="80" t="s">
        <v>83</v>
      </c>
      <c r="AP53" s="80" t="s">
        <v>1351</v>
      </c>
      <c r="AQ53" s="80" t="s">
        <v>46</v>
      </c>
      <c r="AR53" s="80" t="s">
        <v>199</v>
      </c>
      <c r="AS53" s="80" t="s">
        <v>199</v>
      </c>
      <c r="AT53" s="90" t="s">
        <v>199</v>
      </c>
      <c r="AU53" s="80" t="s">
        <v>101</v>
      </c>
      <c r="AV53" s="80" t="s">
        <v>2117</v>
      </c>
      <c r="AW53" s="95" t="s">
        <v>1602</v>
      </c>
      <c r="AX53" s="80" t="s">
        <v>105</v>
      </c>
      <c r="AY53" s="80" t="s">
        <v>138</v>
      </c>
      <c r="AZ53" s="80" t="s">
        <v>556</v>
      </c>
      <c r="BA53" s="80"/>
      <c r="BB53" s="80" t="s">
        <v>94</v>
      </c>
      <c r="BC53" s="94">
        <v>42474</v>
      </c>
      <c r="BD53" s="12"/>
      <c r="BE53" s="12"/>
      <c r="BF53" s="12"/>
      <c r="BG53" s="12"/>
      <c r="BH53" s="12"/>
      <c r="BI53" s="12"/>
      <c r="BJ53" s="12"/>
      <c r="BK53" s="12"/>
      <c r="BL53" s="12"/>
      <c r="BM53" s="12"/>
      <c r="BN53" s="12"/>
      <c r="BO53" s="12"/>
      <c r="BP53" s="12"/>
      <c r="BQ53" s="12"/>
      <c r="BR53" s="12"/>
      <c r="BS53" s="12"/>
      <c r="BT53" s="12"/>
      <c r="BU53" s="12"/>
      <c r="BV53" s="12"/>
      <c r="BW53" s="12"/>
      <c r="BX53" s="12"/>
      <c r="BY53" s="12"/>
      <c r="BZ53" s="12"/>
      <c r="CA53" s="12"/>
      <c r="CB53" s="12"/>
      <c r="CC53" s="12"/>
      <c r="CD53" s="12"/>
      <c r="CE53" s="12"/>
      <c r="CF53" s="12"/>
      <c r="CG53" s="12"/>
      <c r="CH53" s="12"/>
      <c r="CI53" s="12"/>
      <c r="CJ53" s="12"/>
      <c r="CK53" s="12"/>
      <c r="CL53" s="12"/>
      <c r="CM53" s="12"/>
      <c r="CN53" s="12"/>
      <c r="CO53" s="12"/>
      <c r="CP53" s="12"/>
      <c r="CQ53" s="12"/>
      <c r="CR53" s="12"/>
      <c r="CS53" s="12"/>
      <c r="CT53" s="12"/>
      <c r="CU53" s="12"/>
      <c r="CV53" s="12"/>
      <c r="CW53" s="12"/>
      <c r="CX53" s="12"/>
      <c r="CY53" s="12"/>
      <c r="CZ53" s="12"/>
      <c r="DA53" s="12"/>
      <c r="DB53" s="12"/>
      <c r="DC53" s="12"/>
      <c r="DD53" s="12"/>
      <c r="DE53" s="12"/>
      <c r="DF53" s="12"/>
      <c r="DG53" s="12"/>
      <c r="DH53" s="12"/>
      <c r="DI53" s="12"/>
      <c r="DJ53" s="12"/>
      <c r="DK53" s="12"/>
      <c r="DL53" s="12"/>
      <c r="DM53" s="12"/>
      <c r="DN53" s="12"/>
      <c r="DO53" s="12"/>
      <c r="DP53" s="12"/>
      <c r="DQ53" s="12"/>
      <c r="DR53" s="12"/>
      <c r="DS53" s="12"/>
      <c r="DT53" s="12"/>
      <c r="DU53" s="12"/>
      <c r="DV53" s="12"/>
      <c r="DW53" s="12"/>
      <c r="DX53" s="12"/>
      <c r="DY53" s="12"/>
      <c r="DZ53" s="12"/>
      <c r="EA53" s="12"/>
      <c r="EB53" s="12"/>
      <c r="EC53" s="12"/>
      <c r="ED53" s="12"/>
      <c r="EE53" s="12"/>
      <c r="EF53" s="12"/>
      <c r="EG53" s="12"/>
      <c r="EH53" s="12"/>
      <c r="EI53" s="12"/>
      <c r="EJ53" s="12"/>
      <c r="EK53" s="12"/>
      <c r="EL53" s="12"/>
      <c r="EM53" s="12"/>
      <c r="EN53" s="12"/>
      <c r="EO53" s="12"/>
      <c r="EP53" s="12"/>
      <c r="EQ53" s="12"/>
      <c r="ER53" s="12"/>
      <c r="ES53" s="12"/>
      <c r="ET53" s="12"/>
      <c r="EU53" s="12"/>
      <c r="EV53" s="12"/>
      <c r="EW53" s="12"/>
      <c r="EX53" s="12"/>
      <c r="EY53" s="12"/>
      <c r="EZ53" s="12"/>
      <c r="FA53" s="12"/>
      <c r="FB53" s="12"/>
      <c r="FC53" s="12"/>
      <c r="FD53" s="12"/>
      <c r="FE53" s="12"/>
      <c r="FF53" s="12"/>
      <c r="FG53" s="12"/>
      <c r="FH53" s="12"/>
      <c r="FI53" s="12"/>
      <c r="FJ53" s="12"/>
      <c r="FK53" s="12"/>
      <c r="FL53" s="12"/>
      <c r="FM53" s="12"/>
      <c r="FN53" s="12"/>
      <c r="FO53" s="12"/>
      <c r="FP53" s="12"/>
      <c r="FQ53" s="12"/>
      <c r="FR53" s="12"/>
      <c r="FS53" s="12"/>
      <c r="FT53" s="12"/>
      <c r="FU53" s="12"/>
      <c r="FV53" s="12"/>
      <c r="FW53" s="12"/>
      <c r="FX53" s="12"/>
      <c r="FY53" s="12"/>
      <c r="FZ53" s="12"/>
      <c r="GA53" s="12"/>
      <c r="GB53" s="12"/>
      <c r="GC53" s="12"/>
      <c r="GD53" s="12"/>
      <c r="GE53" s="12"/>
      <c r="GF53" s="12"/>
      <c r="GG53" s="12"/>
      <c r="GH53" s="12"/>
      <c r="GI53" s="12"/>
      <c r="GJ53" s="12"/>
      <c r="GK53" s="12"/>
      <c r="GL53" s="12"/>
      <c r="GM53" s="12"/>
      <c r="GN53" s="12"/>
      <c r="GO53" s="12"/>
      <c r="GP53" s="12"/>
      <c r="GQ53" s="12"/>
      <c r="GR53" s="12"/>
      <c r="GS53" s="12"/>
      <c r="GT53" s="12"/>
      <c r="GU53" s="12"/>
      <c r="GV53" s="12"/>
      <c r="GW53" s="12"/>
      <c r="GX53" s="12"/>
      <c r="GY53" s="12"/>
      <c r="GZ53" s="12"/>
      <c r="HA53" s="12"/>
      <c r="HB53" s="12"/>
      <c r="HC53" s="12"/>
      <c r="HD53" s="12"/>
      <c r="HE53" s="12"/>
      <c r="HF53" s="12"/>
      <c r="HG53" s="12"/>
      <c r="HH53" s="12"/>
      <c r="HI53" s="12"/>
      <c r="HJ53" s="12"/>
      <c r="HK53" s="12"/>
      <c r="HL53" s="12"/>
      <c r="HM53" s="12"/>
      <c r="HN53" s="12"/>
      <c r="HO53" s="12"/>
      <c r="HP53" s="12"/>
      <c r="HQ53" s="12"/>
      <c r="HR53" s="12"/>
      <c r="HS53" s="12"/>
      <c r="HT53" s="12"/>
      <c r="HU53" s="12"/>
      <c r="HV53" s="12"/>
      <c r="HW53" s="12"/>
      <c r="HX53" s="12"/>
      <c r="HY53" s="12"/>
      <c r="HZ53" s="12"/>
      <c r="IA53" s="12"/>
      <c r="IB53" s="12"/>
      <c r="IC53" s="12"/>
      <c r="ID53" s="12"/>
      <c r="IE53" s="12"/>
      <c r="IF53" s="12"/>
      <c r="IG53" s="12"/>
      <c r="IH53" s="12"/>
      <c r="II53" s="12"/>
      <c r="IJ53" s="12"/>
      <c r="IK53" s="12"/>
      <c r="IL53" s="12"/>
      <c r="IM53" s="12"/>
      <c r="IN53" s="12"/>
      <c r="IO53" s="12"/>
      <c r="IP53" s="12"/>
      <c r="IQ53" s="12"/>
      <c r="IR53" s="12"/>
      <c r="IS53" s="12"/>
      <c r="IT53" s="12"/>
      <c r="IU53" s="12"/>
      <c r="IV53" s="12"/>
      <c r="IW53" s="12"/>
      <c r="IX53" s="12"/>
      <c r="IY53" s="12"/>
      <c r="IZ53" s="12"/>
      <c r="JA53" s="12"/>
      <c r="JB53" s="12"/>
      <c r="JC53" s="12"/>
      <c r="JD53" s="12"/>
      <c r="JE53" s="12"/>
      <c r="JF53" s="12"/>
      <c r="JG53" s="12"/>
      <c r="JH53" s="12"/>
      <c r="JI53" s="12"/>
      <c r="JJ53" s="12"/>
      <c r="JK53" s="12"/>
      <c r="JL53" s="12"/>
      <c r="JM53" s="12"/>
      <c r="JN53" s="12"/>
      <c r="JO53" s="12"/>
      <c r="JP53" s="12"/>
      <c r="JQ53" s="12"/>
      <c r="JR53" s="12"/>
      <c r="JS53" s="12"/>
      <c r="JT53" s="12"/>
      <c r="JU53" s="12"/>
      <c r="JV53" s="12"/>
      <c r="JW53" s="12"/>
      <c r="JX53" s="12"/>
      <c r="JY53" s="12"/>
      <c r="JZ53" s="12"/>
      <c r="KA53" s="12"/>
      <c r="KB53" s="12"/>
      <c r="KC53" s="12"/>
      <c r="KD53" s="12"/>
      <c r="KE53" s="12"/>
      <c r="KF53" s="12"/>
      <c r="KG53" s="12"/>
      <c r="KH53" s="12"/>
      <c r="KI53" s="12"/>
      <c r="KJ53" s="12"/>
      <c r="KK53" s="12"/>
      <c r="KL53" s="12"/>
      <c r="KM53" s="12"/>
      <c r="KN53" s="12"/>
      <c r="KO53" s="12"/>
      <c r="KP53" s="12"/>
      <c r="KQ53" s="12"/>
      <c r="KR53" s="12"/>
      <c r="KS53" s="12"/>
      <c r="KT53" s="12"/>
      <c r="KU53" s="12"/>
      <c r="KV53" s="12"/>
      <c r="KW53" s="12"/>
      <c r="KX53" s="12"/>
      <c r="KY53" s="12"/>
      <c r="KZ53" s="12"/>
      <c r="LA53" s="12"/>
      <c r="LB53" s="12"/>
      <c r="LC53" s="12"/>
      <c r="LD53" s="12"/>
      <c r="LE53" s="12"/>
      <c r="LF53" s="12"/>
      <c r="LG53" s="12"/>
      <c r="LH53" s="12"/>
      <c r="LI53" s="12"/>
      <c r="LJ53" s="12"/>
      <c r="LK53" s="12"/>
      <c r="LL53" s="12"/>
      <c r="LM53" s="12"/>
      <c r="LN53" s="12"/>
      <c r="LO53" s="12"/>
      <c r="LP53" s="12"/>
      <c r="LQ53" s="12"/>
      <c r="LR53" s="12"/>
      <c r="LS53" s="12"/>
      <c r="LT53" s="12"/>
      <c r="LU53" s="12"/>
      <c r="LV53" s="12"/>
      <c r="LW53" s="12"/>
      <c r="LX53" s="12"/>
      <c r="LY53" s="12"/>
      <c r="LZ53" s="12"/>
      <c r="MA53" s="12"/>
      <c r="MB53" s="12"/>
      <c r="MC53" s="12"/>
      <c r="MD53" s="12"/>
      <c r="ME53" s="12"/>
      <c r="MF53" s="12"/>
      <c r="MG53" s="12"/>
      <c r="MH53" s="12"/>
      <c r="MI53" s="12"/>
      <c r="MJ53" s="12"/>
      <c r="MK53" s="12"/>
      <c r="ML53" s="12"/>
      <c r="MM53" s="12"/>
      <c r="MN53" s="12"/>
      <c r="MO53" s="12"/>
      <c r="MP53" s="12"/>
      <c r="MQ53" s="12"/>
      <c r="MR53" s="12"/>
      <c r="MS53" s="12"/>
      <c r="MT53" s="12"/>
      <c r="MU53" s="12"/>
      <c r="MV53" s="12"/>
      <c r="MW53" s="12"/>
      <c r="MX53" s="12"/>
      <c r="MY53" s="12"/>
      <c r="MZ53" s="12"/>
      <c r="NA53" s="12"/>
      <c r="NB53" s="12"/>
      <c r="NC53" s="12"/>
      <c r="ND53" s="12"/>
      <c r="NE53" s="12"/>
      <c r="NF53" s="12"/>
      <c r="NG53" s="12"/>
      <c r="NH53" s="12"/>
      <c r="NI53" s="12"/>
      <c r="NJ53" s="12"/>
      <c r="NK53" s="12"/>
      <c r="NL53" s="12"/>
      <c r="NM53" s="12"/>
      <c r="NN53" s="12"/>
      <c r="NO53" s="12"/>
      <c r="NP53" s="12"/>
      <c r="NQ53" s="12"/>
      <c r="NR53" s="12"/>
      <c r="NS53" s="12"/>
      <c r="NT53" s="12"/>
      <c r="NU53" s="12"/>
      <c r="NV53" s="12"/>
      <c r="NW53" s="12"/>
      <c r="NX53" s="12"/>
      <c r="NY53" s="12"/>
      <c r="NZ53" s="12"/>
      <c r="OA53" s="12"/>
      <c r="OB53" s="12"/>
      <c r="OC53" s="12"/>
      <c r="OD53" s="12"/>
      <c r="OE53" s="12"/>
      <c r="OF53" s="12"/>
      <c r="OG53" s="12"/>
      <c r="OH53" s="12"/>
      <c r="OI53" s="12"/>
      <c r="OJ53" s="12"/>
      <c r="OK53" s="12"/>
      <c r="OL53" s="12"/>
      <c r="OM53" s="12"/>
      <c r="ON53" s="12"/>
      <c r="OO53" s="12"/>
      <c r="OP53" s="12"/>
      <c r="OQ53" s="12"/>
      <c r="OR53" s="12"/>
      <c r="OS53" s="12"/>
      <c r="OT53" s="12"/>
      <c r="OU53" s="12"/>
      <c r="OV53" s="12"/>
      <c r="OW53" s="12"/>
      <c r="OX53" s="12"/>
      <c r="OY53" s="12"/>
      <c r="OZ53" s="12"/>
      <c r="PA53" s="12"/>
      <c r="PB53" s="12"/>
      <c r="PC53" s="12"/>
      <c r="PD53" s="12"/>
      <c r="PE53" s="12"/>
      <c r="PF53" s="12"/>
      <c r="PG53" s="12"/>
      <c r="PH53" s="12"/>
      <c r="PI53" s="12"/>
      <c r="PJ53" s="12"/>
      <c r="PK53" s="12"/>
      <c r="PL53" s="12"/>
      <c r="PM53" s="12"/>
      <c r="PN53" s="12"/>
      <c r="PO53" s="12"/>
      <c r="PP53" s="12"/>
      <c r="PQ53" s="12"/>
      <c r="PR53" s="12"/>
      <c r="PS53" s="12"/>
      <c r="PT53" s="12"/>
      <c r="PU53" s="12"/>
      <c r="PV53" s="12"/>
      <c r="PW53" s="12"/>
      <c r="PX53" s="12"/>
      <c r="PY53" s="12"/>
      <c r="PZ53" s="12"/>
      <c r="QA53" s="12"/>
      <c r="QB53" s="12"/>
      <c r="QC53" s="12"/>
      <c r="QD53" s="12"/>
      <c r="QE53" s="12"/>
      <c r="QF53" s="12"/>
      <c r="QG53" s="12"/>
      <c r="QH53" s="12"/>
      <c r="QI53" s="12"/>
      <c r="QJ53" s="12"/>
      <c r="QK53" s="12"/>
      <c r="QL53" s="12"/>
      <c r="QM53" s="12"/>
      <c r="QN53" s="12"/>
      <c r="QO53" s="12"/>
      <c r="QP53" s="12"/>
      <c r="QQ53" s="12"/>
      <c r="QR53" s="12"/>
      <c r="QS53" s="12"/>
      <c r="QT53" s="12"/>
      <c r="QU53" s="12"/>
      <c r="QV53" s="12"/>
      <c r="QW53" s="12"/>
      <c r="QX53" s="12"/>
      <c r="QY53" s="12"/>
      <c r="QZ53" s="12"/>
      <c r="RA53" s="12"/>
      <c r="RB53" s="12"/>
      <c r="RC53" s="12"/>
      <c r="RD53" s="12"/>
      <c r="RE53" s="12"/>
      <c r="RF53" s="12"/>
      <c r="RG53" s="12"/>
      <c r="RH53" s="12"/>
      <c r="RI53" s="12"/>
      <c r="RJ53" s="12"/>
      <c r="RK53" s="12"/>
      <c r="RL53" s="12"/>
      <c r="RM53" s="12"/>
      <c r="RN53" s="12"/>
      <c r="RO53" s="12"/>
      <c r="RP53" s="12"/>
      <c r="RQ53" s="12"/>
      <c r="RR53" s="12"/>
      <c r="RS53" s="12"/>
      <c r="RT53" s="12"/>
      <c r="RU53" s="12"/>
      <c r="RV53" s="12"/>
      <c r="RW53" s="12"/>
      <c r="RX53" s="12"/>
      <c r="RY53" s="12"/>
      <c r="RZ53" s="12"/>
      <c r="SA53" s="12"/>
      <c r="SB53" s="12"/>
      <c r="SC53" s="12"/>
      <c r="SD53" s="12"/>
      <c r="SE53" s="12"/>
      <c r="SF53" s="12"/>
      <c r="SG53" s="12"/>
      <c r="SH53" s="12"/>
      <c r="SI53" s="12"/>
      <c r="SJ53" s="12"/>
      <c r="SK53" s="12"/>
      <c r="SL53" s="12"/>
      <c r="SM53" s="12"/>
      <c r="SN53" s="12"/>
      <c r="SO53" s="12"/>
      <c r="SP53" s="12"/>
      <c r="SQ53" s="12"/>
      <c r="SR53" s="12"/>
      <c r="SS53" s="12"/>
      <c r="ST53" s="12"/>
      <c r="SU53" s="12"/>
      <c r="SV53" s="12"/>
      <c r="SW53" s="12"/>
      <c r="SX53" s="12"/>
      <c r="SY53" s="12"/>
      <c r="SZ53" s="12"/>
      <c r="TA53" s="12"/>
      <c r="TB53" s="12"/>
      <c r="TC53" s="12"/>
      <c r="TD53" s="12"/>
      <c r="TE53" s="12"/>
      <c r="TF53" s="12"/>
      <c r="TG53" s="12"/>
      <c r="TH53" s="12"/>
      <c r="TI53" s="12"/>
      <c r="TJ53" s="12"/>
      <c r="TK53" s="12"/>
      <c r="TL53" s="12"/>
      <c r="TM53" s="12"/>
      <c r="TN53" s="12"/>
      <c r="TO53" s="12"/>
      <c r="TP53" s="12"/>
      <c r="TQ53" s="12"/>
      <c r="TR53" s="12"/>
      <c r="TS53" s="12"/>
      <c r="TT53" s="12"/>
      <c r="TU53" s="12"/>
      <c r="TV53" s="12"/>
      <c r="TW53" s="12"/>
      <c r="TX53" s="12"/>
      <c r="TY53" s="12"/>
      <c r="TZ53" s="12"/>
      <c r="UA53" s="12"/>
      <c r="UB53" s="12"/>
      <c r="UC53" s="12"/>
      <c r="UD53" s="12"/>
      <c r="UE53" s="12"/>
      <c r="UF53" s="12"/>
      <c r="UG53" s="12"/>
      <c r="UH53" s="12"/>
      <c r="UI53" s="12"/>
      <c r="UJ53" s="12"/>
      <c r="UK53" s="12"/>
      <c r="UL53" s="12"/>
      <c r="UM53" s="12"/>
      <c r="UN53" s="12"/>
      <c r="UO53" s="12"/>
      <c r="UP53" s="12"/>
      <c r="UQ53" s="12"/>
      <c r="UR53" s="12"/>
      <c r="US53" s="12"/>
      <c r="UT53" s="12"/>
      <c r="UU53" s="12"/>
      <c r="UV53" s="12"/>
      <c r="UW53" s="12"/>
      <c r="UX53" s="12"/>
      <c r="UY53" s="12"/>
      <c r="UZ53" s="12"/>
      <c r="VA53" s="12"/>
      <c r="VB53" s="12"/>
      <c r="VC53" s="12"/>
      <c r="VD53" s="12"/>
      <c r="VE53" s="12"/>
      <c r="VF53" s="12"/>
      <c r="VG53" s="12"/>
      <c r="VH53" s="12"/>
      <c r="VI53" s="12"/>
      <c r="VJ53" s="12"/>
      <c r="VK53" s="12"/>
      <c r="VL53" s="12"/>
      <c r="VM53" s="12"/>
      <c r="VN53" s="12"/>
      <c r="VO53" s="12"/>
      <c r="VP53" s="12"/>
      <c r="VQ53" s="12"/>
      <c r="VR53" s="12"/>
      <c r="VS53" s="12"/>
      <c r="VT53" s="12"/>
      <c r="VU53" s="12"/>
      <c r="VV53" s="12"/>
      <c r="VW53" s="12"/>
      <c r="VX53" s="12"/>
      <c r="VY53" s="12"/>
      <c r="VZ53" s="12"/>
      <c r="WA53" s="12"/>
      <c r="WB53" s="12"/>
      <c r="WC53" s="12"/>
      <c r="WD53" s="12"/>
      <c r="WE53" s="12"/>
      <c r="WF53" s="12"/>
      <c r="WG53" s="12"/>
      <c r="WH53" s="12"/>
      <c r="WI53" s="12"/>
      <c r="WJ53" s="12"/>
      <c r="WK53" s="12"/>
      <c r="WL53" s="12"/>
      <c r="WM53" s="12"/>
      <c r="WN53" s="12"/>
      <c r="WO53" s="12"/>
      <c r="WP53" s="12"/>
      <c r="WQ53" s="12"/>
      <c r="WR53" s="12"/>
      <c r="WS53" s="12"/>
      <c r="WT53" s="12"/>
      <c r="WU53" s="12"/>
      <c r="WV53" s="12"/>
      <c r="WW53" s="12"/>
      <c r="WX53" s="12"/>
      <c r="WY53" s="12"/>
      <c r="WZ53" s="12"/>
      <c r="XA53" s="12"/>
      <c r="XB53" s="12"/>
      <c r="XC53" s="12"/>
      <c r="XD53" s="12"/>
      <c r="XE53" s="12"/>
      <c r="XF53" s="12"/>
      <c r="XG53" s="12"/>
      <c r="XH53" s="12"/>
      <c r="XI53" s="12"/>
      <c r="XJ53" s="12"/>
      <c r="XK53" s="12"/>
      <c r="XL53" s="12"/>
      <c r="XM53" s="12"/>
      <c r="XN53" s="12"/>
      <c r="XO53" s="12"/>
      <c r="XP53" s="12"/>
      <c r="XQ53" s="12"/>
      <c r="XR53" s="12"/>
      <c r="XS53" s="12"/>
      <c r="XT53" s="12"/>
      <c r="XU53" s="12"/>
      <c r="XV53" s="12"/>
      <c r="XW53" s="12"/>
      <c r="XX53" s="12"/>
      <c r="XY53" s="12"/>
      <c r="XZ53" s="12"/>
      <c r="YA53" s="12"/>
      <c r="YB53" s="12"/>
      <c r="YC53" s="12"/>
      <c r="YD53" s="12"/>
      <c r="YE53" s="12"/>
      <c r="YF53" s="12"/>
      <c r="YG53" s="12"/>
      <c r="YH53" s="12"/>
      <c r="YI53" s="12"/>
      <c r="YJ53" s="12"/>
      <c r="YK53" s="12"/>
      <c r="YL53" s="12"/>
      <c r="YM53" s="12"/>
      <c r="YN53" s="12"/>
      <c r="YO53" s="12"/>
      <c r="YP53" s="12"/>
      <c r="YQ53" s="12"/>
      <c r="YR53" s="12"/>
      <c r="YS53" s="12"/>
      <c r="YT53" s="12"/>
      <c r="YU53" s="12"/>
      <c r="YV53" s="12"/>
      <c r="YW53" s="12"/>
      <c r="YX53" s="12"/>
      <c r="YY53" s="12"/>
      <c r="YZ53" s="12"/>
      <c r="ZA53" s="12"/>
      <c r="ZB53" s="12"/>
      <c r="ZC53" s="12"/>
      <c r="ZD53" s="12"/>
      <c r="ZE53" s="12"/>
      <c r="ZF53" s="12"/>
      <c r="ZG53" s="12"/>
      <c r="ZH53" s="12"/>
      <c r="ZI53" s="12"/>
      <c r="ZJ53" s="12"/>
      <c r="ZK53" s="12"/>
      <c r="ZL53" s="12"/>
      <c r="ZM53" s="12"/>
      <c r="ZN53" s="12"/>
      <c r="ZO53" s="12"/>
      <c r="ZP53" s="12"/>
      <c r="ZQ53" s="12"/>
      <c r="ZR53" s="12"/>
      <c r="ZS53" s="12"/>
      <c r="ZT53" s="12"/>
      <c r="ZU53" s="12"/>
      <c r="ZV53" s="12"/>
      <c r="ZW53" s="12"/>
      <c r="ZX53" s="12"/>
      <c r="ZY53" s="12"/>
      <c r="ZZ53" s="12"/>
      <c r="AAA53" s="12"/>
      <c r="AAB53" s="12"/>
      <c r="AAC53" s="12"/>
      <c r="AAD53" s="12"/>
      <c r="AAE53" s="12"/>
      <c r="AAF53" s="12"/>
      <c r="AAG53" s="12"/>
      <c r="AAH53" s="12"/>
      <c r="AAI53" s="12"/>
      <c r="AAJ53" s="12"/>
      <c r="AAK53" s="12"/>
      <c r="AAL53" s="12"/>
      <c r="AAM53" s="12"/>
      <c r="AAN53" s="12"/>
      <c r="AAO53" s="12"/>
      <c r="AAP53" s="12"/>
      <c r="AAQ53" s="12"/>
      <c r="AAR53" s="12"/>
      <c r="AAS53" s="12"/>
      <c r="AAT53" s="12"/>
      <c r="AAU53" s="12"/>
      <c r="AAV53" s="12"/>
      <c r="AAW53" s="12"/>
      <c r="AAX53" s="12"/>
      <c r="AAY53" s="12"/>
      <c r="AAZ53" s="12"/>
      <c r="ABA53" s="12"/>
      <c r="ABB53" s="12"/>
      <c r="ABC53" s="12"/>
      <c r="ABD53" s="12"/>
      <c r="ABE53" s="12"/>
      <c r="ABF53" s="12"/>
      <c r="ABG53" s="12"/>
      <c r="ABH53" s="12"/>
      <c r="ABI53" s="12"/>
      <c r="ABJ53" s="12"/>
      <c r="ABK53" s="12"/>
      <c r="ABL53" s="12"/>
      <c r="ABM53" s="12"/>
      <c r="ABN53" s="12"/>
      <c r="ABO53" s="12"/>
      <c r="ABP53" s="12"/>
      <c r="ABQ53" s="12"/>
      <c r="ABR53" s="12"/>
      <c r="ABS53" s="12"/>
      <c r="ABT53" s="12"/>
      <c r="ABU53" s="12"/>
      <c r="ABV53" s="12"/>
      <c r="ABW53" s="12"/>
      <c r="ABX53" s="12"/>
      <c r="ABY53" s="12"/>
      <c r="ABZ53" s="12"/>
      <c r="ACA53" s="12"/>
      <c r="ACB53" s="12"/>
      <c r="ACC53" s="12"/>
      <c r="ACD53" s="12"/>
      <c r="ACE53" s="12"/>
      <c r="ACF53" s="12"/>
      <c r="ACG53" s="12"/>
      <c r="ACH53" s="12"/>
      <c r="ACI53" s="12"/>
      <c r="ACJ53" s="12"/>
      <c r="ACK53" s="12"/>
      <c r="ACL53" s="12"/>
      <c r="ACM53" s="12"/>
      <c r="ACN53" s="12"/>
      <c r="ACO53" s="12"/>
      <c r="ACP53" s="12"/>
      <c r="ACQ53" s="12"/>
      <c r="ACR53" s="12"/>
      <c r="ACS53" s="12"/>
      <c r="ACT53" s="12"/>
      <c r="ACU53" s="12"/>
      <c r="ACV53" s="12"/>
      <c r="ACW53" s="12"/>
      <c r="ACX53" s="12"/>
      <c r="ACY53" s="12"/>
      <c r="ACZ53" s="12"/>
      <c r="ADA53" s="12"/>
      <c r="ADB53" s="12"/>
      <c r="ADC53" s="12"/>
      <c r="ADD53" s="12"/>
      <c r="ADE53" s="12"/>
      <c r="ADF53" s="12"/>
      <c r="ADG53" s="12"/>
      <c r="ADH53" s="12"/>
      <c r="ADI53" s="12"/>
      <c r="ADJ53" s="12"/>
      <c r="ADK53" s="12"/>
      <c r="ADL53" s="12"/>
      <c r="ADM53" s="12"/>
      <c r="ADN53" s="12"/>
      <c r="ADO53" s="12"/>
      <c r="ADP53" s="12"/>
      <c r="ADQ53" s="12"/>
      <c r="ADR53" s="12"/>
      <c r="ADS53" s="12"/>
      <c r="ADT53" s="12"/>
      <c r="ADU53" s="12"/>
      <c r="ADV53" s="12"/>
      <c r="ADW53" s="12"/>
      <c r="ADX53" s="12"/>
      <c r="ADY53" s="12"/>
      <c r="ADZ53" s="12"/>
      <c r="AEA53" s="12"/>
      <c r="AEB53" s="12"/>
      <c r="AEC53" s="12"/>
      <c r="AED53" s="12"/>
      <c r="AEE53" s="12"/>
      <c r="AEF53" s="12"/>
      <c r="AEG53" s="12"/>
      <c r="AEH53" s="12"/>
      <c r="AEI53" s="12"/>
      <c r="AEJ53" s="12"/>
      <c r="AEK53" s="12"/>
      <c r="AEL53" s="12"/>
      <c r="AEM53" s="12"/>
      <c r="AEN53" s="12"/>
      <c r="AEO53" s="12"/>
      <c r="AEP53" s="12"/>
      <c r="AEQ53" s="12"/>
      <c r="AER53" s="12"/>
      <c r="AES53" s="12"/>
      <c r="AET53" s="12"/>
      <c r="AEU53" s="12"/>
      <c r="AEV53" s="12"/>
      <c r="AEW53" s="12"/>
      <c r="AEX53" s="12"/>
      <c r="AEY53" s="12"/>
      <c r="AEZ53" s="12"/>
      <c r="AFA53" s="12"/>
      <c r="AFB53" s="12"/>
      <c r="AFC53" s="12"/>
      <c r="AFD53" s="12"/>
      <c r="AFE53" s="12"/>
      <c r="AFF53" s="12"/>
      <c r="AFG53" s="12"/>
      <c r="AFH53" s="12"/>
      <c r="AFI53" s="12"/>
      <c r="AFJ53" s="12"/>
      <c r="AFK53" s="12"/>
      <c r="AFL53" s="12"/>
      <c r="AFM53" s="12"/>
      <c r="AFN53" s="12"/>
      <c r="AFO53" s="12"/>
      <c r="AFP53" s="12"/>
      <c r="AFQ53" s="12"/>
      <c r="AFR53" s="12"/>
      <c r="AFS53" s="12"/>
      <c r="AFT53" s="12"/>
      <c r="AFU53" s="12"/>
      <c r="AFV53" s="12"/>
      <c r="AFW53" s="12"/>
      <c r="AFX53" s="12"/>
      <c r="AFY53" s="12"/>
      <c r="AFZ53" s="12"/>
      <c r="AGA53" s="12"/>
      <c r="AGB53" s="12"/>
      <c r="AGC53" s="12"/>
      <c r="AGD53" s="12"/>
      <c r="AGE53" s="12"/>
      <c r="AGF53" s="12"/>
      <c r="AGG53" s="12"/>
      <c r="AGH53" s="12"/>
      <c r="AGI53" s="12"/>
      <c r="AGJ53" s="12"/>
      <c r="AGK53" s="12"/>
      <c r="AGL53" s="12"/>
      <c r="AGM53" s="12"/>
      <c r="AGN53" s="12"/>
      <c r="AGO53" s="12"/>
      <c r="AGP53" s="12"/>
      <c r="AGQ53" s="12"/>
      <c r="AGR53" s="12"/>
      <c r="AGS53" s="12"/>
      <c r="AGT53" s="12"/>
      <c r="AGU53" s="12"/>
      <c r="AGV53" s="12"/>
      <c r="AGW53" s="12"/>
      <c r="AGX53" s="12"/>
      <c r="AGY53" s="12"/>
      <c r="AGZ53" s="12"/>
      <c r="AHA53" s="12"/>
      <c r="AHB53" s="12"/>
      <c r="AHC53" s="12"/>
      <c r="AHD53" s="12"/>
      <c r="AHE53" s="12"/>
      <c r="AHF53" s="12"/>
      <c r="AHG53" s="12"/>
      <c r="AHH53" s="12"/>
      <c r="AHI53" s="12"/>
      <c r="AHJ53" s="12"/>
      <c r="AHK53" s="12"/>
      <c r="AHL53" s="12"/>
      <c r="AHM53" s="12"/>
      <c r="AHN53" s="12"/>
      <c r="AHO53" s="12"/>
      <c r="AHP53" s="12"/>
      <c r="AHQ53" s="12"/>
      <c r="AHR53" s="12"/>
      <c r="AHS53" s="12"/>
      <c r="AHT53" s="12"/>
      <c r="AHU53" s="12"/>
      <c r="AHV53" s="12"/>
      <c r="AHW53" s="12"/>
      <c r="AHX53" s="12"/>
      <c r="AHY53" s="12"/>
      <c r="AHZ53" s="12"/>
      <c r="AIA53" s="12"/>
      <c r="AIB53" s="12"/>
      <c r="AIC53" s="12"/>
      <c r="AID53" s="12"/>
      <c r="AIE53" s="12"/>
      <c r="AIF53" s="12"/>
      <c r="AIG53" s="12"/>
      <c r="AIH53" s="12"/>
      <c r="AII53" s="12"/>
      <c r="AIJ53" s="12"/>
      <c r="AIK53" s="12"/>
      <c r="AIL53" s="12"/>
      <c r="AIM53" s="12"/>
      <c r="AIN53" s="12"/>
      <c r="AIO53" s="12"/>
      <c r="AIP53" s="12"/>
      <c r="AIQ53" s="12"/>
      <c r="AIR53" s="12"/>
      <c r="AIS53" s="12"/>
      <c r="AIT53" s="12"/>
      <c r="AIU53" s="12"/>
      <c r="AIV53" s="12"/>
      <c r="AIW53" s="12"/>
      <c r="AIX53" s="12"/>
      <c r="AIY53" s="12"/>
      <c r="AIZ53" s="12"/>
      <c r="AJA53" s="12"/>
      <c r="AJB53" s="12"/>
      <c r="AJC53" s="12"/>
      <c r="AJD53" s="12"/>
      <c r="AJE53" s="12"/>
      <c r="AJF53" s="12"/>
      <c r="AJG53" s="12"/>
      <c r="AJH53" s="12"/>
      <c r="AJI53" s="12"/>
      <c r="AJJ53" s="12"/>
      <c r="AJK53" s="12"/>
      <c r="AJL53" s="12"/>
      <c r="AJM53" s="12"/>
      <c r="AJN53" s="12"/>
      <c r="AJO53" s="12"/>
      <c r="AJP53" s="12"/>
      <c r="AJQ53" s="12"/>
      <c r="AJR53" s="12"/>
      <c r="AJS53" s="12"/>
      <c r="AJT53" s="12"/>
      <c r="AJU53" s="12"/>
      <c r="AJV53" s="12"/>
      <c r="AJW53" s="12"/>
      <c r="AJX53" s="12"/>
      <c r="AJY53" s="12"/>
      <c r="AJZ53" s="12"/>
      <c r="AKA53" s="12"/>
      <c r="AKB53" s="12"/>
      <c r="AKC53" s="12"/>
      <c r="AKD53" s="12"/>
      <c r="AKE53" s="12"/>
      <c r="AKF53" s="12"/>
      <c r="AKG53" s="12"/>
      <c r="AKH53" s="12"/>
      <c r="AKI53" s="12"/>
      <c r="AKJ53" s="12"/>
      <c r="AKK53" s="12"/>
      <c r="AKL53" s="12"/>
      <c r="AKM53" s="12"/>
      <c r="AKN53" s="12"/>
      <c r="AKO53" s="12"/>
      <c r="AKP53" s="12"/>
      <c r="AKQ53" s="12"/>
      <c r="AKR53" s="12"/>
      <c r="AKS53" s="12"/>
      <c r="AKT53" s="12"/>
      <c r="AKU53" s="12"/>
      <c r="AKV53" s="12"/>
      <c r="AKW53" s="12"/>
      <c r="AKX53" s="12"/>
      <c r="AKY53" s="12"/>
      <c r="AKZ53" s="12"/>
      <c r="ALA53" s="12"/>
      <c r="ALB53" s="12"/>
      <c r="ALC53" s="12"/>
      <c r="ALD53" s="12"/>
      <c r="ALE53" s="12"/>
      <c r="ALF53" s="12"/>
      <c r="ALG53" s="12"/>
      <c r="ALH53" s="12"/>
      <c r="ALI53" s="12"/>
      <c r="ALJ53" s="12"/>
      <c r="ALK53" s="12"/>
      <c r="ALL53" s="12"/>
      <c r="ALM53" s="12"/>
      <c r="ALN53" s="12"/>
      <c r="ALO53" s="12"/>
      <c r="ALP53" s="12"/>
      <c r="ALQ53" s="12"/>
      <c r="ALR53" s="12"/>
      <c r="ALS53" s="12"/>
      <c r="ALT53" s="12"/>
      <c r="ALU53" s="12"/>
      <c r="ALV53" s="12"/>
      <c r="ALW53" s="12"/>
      <c r="ALX53" s="12"/>
      <c r="ALY53" s="12"/>
      <c r="ALZ53" s="12"/>
      <c r="AMA53" s="12"/>
      <c r="AMB53" s="12"/>
      <c r="AMC53" s="12"/>
      <c r="AMD53" s="12"/>
      <c r="AME53" s="12"/>
      <c r="AMF53" s="12"/>
      <c r="AMG53" s="12"/>
      <c r="AMH53" s="12"/>
      <c r="AMI53" s="12"/>
      <c r="AMJ53" s="12"/>
      <c r="AMK53" s="12"/>
      <c r="AML53" s="12"/>
      <c r="AMM53" s="12"/>
      <c r="AMN53" s="12"/>
      <c r="AMO53" s="12"/>
      <c r="AMP53" s="12"/>
      <c r="AMQ53" s="12"/>
      <c r="AMR53" s="12"/>
      <c r="AMS53" s="12"/>
      <c r="AMT53" s="12"/>
      <c r="AMU53" s="12"/>
      <c r="AMV53" s="12"/>
      <c r="AMW53" s="12"/>
      <c r="AMX53" s="12"/>
      <c r="AMY53" s="12"/>
      <c r="AMZ53" s="12"/>
      <c r="ANA53" s="12"/>
      <c r="ANB53" s="12"/>
      <c r="ANC53" s="12"/>
      <c r="AND53" s="12"/>
      <c r="ANE53" s="12"/>
      <c r="ANF53" s="12"/>
      <c r="ANG53" s="12"/>
      <c r="ANH53" s="12"/>
      <c r="ANI53" s="12"/>
      <c r="ANJ53" s="12"/>
      <c r="ANK53" s="12"/>
      <c r="ANL53" s="12"/>
      <c r="ANM53" s="12"/>
      <c r="ANN53" s="12"/>
      <c r="ANO53" s="12"/>
      <c r="ANP53" s="12"/>
      <c r="ANQ53" s="12"/>
      <c r="ANR53" s="12"/>
      <c r="ANS53" s="12"/>
      <c r="ANT53" s="12"/>
      <c r="ANU53" s="12"/>
      <c r="ANV53" s="12"/>
      <c r="ANW53" s="12"/>
      <c r="ANX53" s="12"/>
      <c r="ANY53" s="12"/>
      <c r="ANZ53" s="12"/>
      <c r="AOA53" s="12"/>
      <c r="AOB53" s="12"/>
      <c r="AOC53" s="12"/>
      <c r="AOD53" s="12"/>
      <c r="AOE53" s="12"/>
      <c r="AOF53" s="12"/>
      <c r="AOG53" s="12"/>
      <c r="AOH53" s="12"/>
      <c r="AOI53" s="12"/>
      <c r="AOJ53" s="12"/>
      <c r="AOK53" s="12"/>
      <c r="AOL53" s="12"/>
      <c r="AOM53" s="12"/>
      <c r="AON53" s="12"/>
      <c r="AOO53" s="12"/>
      <c r="AOP53" s="12"/>
      <c r="AOQ53" s="12"/>
      <c r="AOR53" s="12"/>
      <c r="AOS53" s="12"/>
      <c r="AOT53" s="12"/>
      <c r="AOU53" s="12"/>
      <c r="AOV53" s="12"/>
      <c r="AOW53" s="12"/>
      <c r="AOX53" s="12"/>
      <c r="AOY53" s="12"/>
      <c r="AOZ53" s="12"/>
      <c r="APA53" s="12"/>
      <c r="APB53" s="12"/>
      <c r="APC53" s="12"/>
      <c r="APD53" s="12"/>
      <c r="APE53" s="12"/>
      <c r="APF53" s="12"/>
      <c r="APG53" s="12"/>
      <c r="APH53" s="12"/>
      <c r="API53" s="12"/>
      <c r="APJ53" s="12"/>
      <c r="APK53" s="12"/>
      <c r="APL53" s="12"/>
      <c r="APM53" s="12"/>
      <c r="APN53" s="12"/>
      <c r="APO53" s="12"/>
      <c r="APP53" s="12"/>
      <c r="APQ53" s="12"/>
      <c r="APR53" s="12"/>
      <c r="APS53" s="12"/>
      <c r="APT53" s="12"/>
      <c r="APU53" s="12"/>
      <c r="APV53" s="12"/>
      <c r="APW53" s="12"/>
      <c r="APX53" s="12"/>
      <c r="APY53" s="12"/>
      <c r="APZ53" s="12"/>
      <c r="AQA53" s="12"/>
      <c r="AQB53" s="12"/>
      <c r="AQC53" s="12"/>
      <c r="AQD53" s="12"/>
      <c r="AQE53" s="12"/>
      <c r="AQF53" s="12"/>
      <c r="AQG53" s="12"/>
      <c r="AQH53" s="12"/>
      <c r="AQI53" s="12"/>
      <c r="AQJ53" s="12"/>
      <c r="AQK53" s="12"/>
      <c r="AQL53" s="12"/>
      <c r="AQM53" s="12"/>
      <c r="AQN53" s="12"/>
      <c r="AQO53" s="12"/>
      <c r="AQP53" s="12"/>
      <c r="AQQ53" s="12"/>
      <c r="AQR53" s="12"/>
      <c r="AQS53" s="12"/>
      <c r="AQT53" s="12"/>
      <c r="AQU53" s="12"/>
      <c r="AQV53" s="12"/>
      <c r="AQW53" s="12"/>
      <c r="AQX53" s="12"/>
      <c r="AQY53" s="12"/>
      <c r="AQZ53" s="12"/>
      <c r="ARA53" s="12"/>
      <c r="ARB53" s="12"/>
      <c r="ARC53" s="12"/>
      <c r="ARD53" s="12"/>
      <c r="ARE53" s="12"/>
      <c r="ARF53" s="12"/>
      <c r="ARG53" s="12"/>
      <c r="ARH53" s="12"/>
      <c r="ARI53" s="12"/>
      <c r="ARJ53" s="12"/>
      <c r="ARK53" s="12"/>
      <c r="ARL53" s="12"/>
      <c r="ARM53" s="12"/>
      <c r="ARN53" s="12"/>
      <c r="ARO53" s="12"/>
      <c r="ARP53" s="12"/>
      <c r="ARQ53" s="12"/>
      <c r="ARR53" s="12"/>
      <c r="ARS53" s="12"/>
      <c r="ART53" s="12"/>
      <c r="ARU53" s="12"/>
      <c r="ARV53" s="12"/>
      <c r="ARW53" s="12"/>
      <c r="ARX53" s="12"/>
      <c r="ARY53" s="12"/>
      <c r="ARZ53" s="12"/>
      <c r="ASA53" s="12"/>
      <c r="ASB53" s="12"/>
      <c r="ASC53" s="12"/>
      <c r="ASD53" s="12"/>
      <c r="ASE53" s="12"/>
      <c r="ASF53" s="12"/>
      <c r="ASG53" s="12"/>
      <c r="ASH53" s="12"/>
      <c r="ASI53" s="12"/>
      <c r="ASJ53" s="12"/>
      <c r="ASK53" s="12"/>
      <c r="ASL53" s="12"/>
      <c r="ASM53" s="12"/>
      <c r="ASN53" s="12"/>
      <c r="ASO53" s="12"/>
      <c r="ASP53" s="12"/>
      <c r="ASQ53" s="12"/>
      <c r="ASR53" s="12"/>
      <c r="ASS53" s="12"/>
      <c r="AST53" s="12"/>
      <c r="ASU53" s="12"/>
      <c r="ASV53" s="12"/>
      <c r="ASW53" s="12"/>
      <c r="ASX53" s="12"/>
      <c r="ASY53" s="12"/>
      <c r="ASZ53" s="12"/>
      <c r="ATA53" s="12"/>
      <c r="ATB53" s="12"/>
      <c r="ATC53" s="12"/>
      <c r="ATD53" s="12"/>
      <c r="ATE53" s="12"/>
      <c r="ATF53" s="12"/>
      <c r="ATG53" s="12"/>
      <c r="ATH53" s="12"/>
      <c r="ATI53" s="12"/>
      <c r="ATJ53" s="12"/>
      <c r="ATK53" s="12"/>
      <c r="ATL53" s="12"/>
      <c r="ATM53" s="12"/>
      <c r="ATN53" s="12"/>
      <c r="ATO53" s="12"/>
      <c r="ATP53" s="12"/>
      <c r="ATQ53" s="12"/>
      <c r="ATR53" s="12"/>
      <c r="ATS53" s="12"/>
      <c r="ATT53" s="12"/>
      <c r="ATU53" s="12"/>
      <c r="ATV53" s="12"/>
      <c r="ATW53" s="12"/>
      <c r="ATX53" s="12"/>
      <c r="ATY53" s="12"/>
      <c r="ATZ53" s="12"/>
      <c r="AUA53" s="12"/>
      <c r="AUB53" s="12"/>
      <c r="AUC53" s="12"/>
      <c r="AUD53" s="12"/>
      <c r="AUE53" s="12"/>
      <c r="AUF53" s="12"/>
      <c r="AUG53" s="12"/>
      <c r="AUH53" s="12"/>
      <c r="AUI53" s="12"/>
      <c r="AUJ53" s="12"/>
      <c r="AUK53" s="12"/>
      <c r="AUL53" s="12"/>
      <c r="AUM53" s="12"/>
      <c r="AUN53" s="12"/>
      <c r="AUO53" s="12"/>
      <c r="AUP53" s="12"/>
      <c r="AUQ53" s="12"/>
      <c r="AUR53" s="12"/>
      <c r="AUS53" s="12"/>
      <c r="AUT53" s="12"/>
      <c r="AUU53" s="12"/>
      <c r="AUV53" s="12"/>
      <c r="AUW53" s="12"/>
      <c r="AUX53" s="12"/>
      <c r="AUY53" s="12"/>
      <c r="AUZ53" s="12"/>
      <c r="AVA53" s="12"/>
      <c r="AVB53" s="12"/>
      <c r="AVC53" s="12"/>
      <c r="AVD53" s="12"/>
      <c r="AVE53" s="12"/>
      <c r="AVF53" s="12"/>
      <c r="AVG53" s="12"/>
      <c r="AVH53" s="12"/>
      <c r="AVI53" s="12"/>
      <c r="AVJ53" s="12"/>
      <c r="AVK53" s="12"/>
      <c r="AVL53" s="12"/>
      <c r="AVM53" s="12"/>
      <c r="AVN53" s="12"/>
      <c r="AVO53" s="12"/>
      <c r="AVP53" s="12"/>
      <c r="AVQ53" s="12"/>
      <c r="AVR53" s="12"/>
      <c r="AVS53" s="12"/>
      <c r="AVT53" s="12"/>
      <c r="AVU53" s="12"/>
      <c r="AVV53" s="12"/>
      <c r="AVW53" s="12"/>
      <c r="AVX53" s="12"/>
      <c r="AVY53" s="12"/>
      <c r="AVZ53" s="12"/>
      <c r="AWA53" s="12"/>
      <c r="AWB53" s="12"/>
      <c r="AWC53" s="12"/>
      <c r="AWD53" s="12"/>
      <c r="AWE53" s="12"/>
      <c r="AWF53" s="12"/>
      <c r="AWG53" s="12"/>
      <c r="AWH53" s="12"/>
      <c r="AWI53" s="12"/>
      <c r="AWJ53" s="12"/>
      <c r="AWK53" s="12"/>
      <c r="AWL53" s="12"/>
      <c r="AWM53" s="12"/>
      <c r="AWN53" s="12"/>
      <c r="AWO53" s="12"/>
      <c r="AWP53" s="12"/>
      <c r="AWQ53" s="12"/>
      <c r="AWR53" s="12"/>
      <c r="AWS53" s="12"/>
      <c r="AWT53" s="12"/>
      <c r="AWU53" s="12"/>
      <c r="AWV53" s="12"/>
      <c r="AWW53" s="12"/>
      <c r="AWX53" s="12"/>
      <c r="AWY53" s="12"/>
      <c r="AWZ53" s="12"/>
      <c r="AXA53" s="12"/>
      <c r="AXB53" s="12"/>
      <c r="AXC53" s="12"/>
      <c r="AXD53" s="12"/>
      <c r="AXE53" s="12"/>
      <c r="AXF53" s="12"/>
      <c r="AXG53" s="12"/>
      <c r="AXH53" s="12"/>
      <c r="AXI53" s="12"/>
      <c r="AXJ53" s="12"/>
      <c r="AXK53" s="12"/>
      <c r="AXL53" s="12"/>
      <c r="AXM53" s="12"/>
      <c r="AXN53" s="12"/>
      <c r="AXO53" s="12"/>
      <c r="AXP53" s="12"/>
      <c r="AXQ53" s="12"/>
      <c r="AXR53" s="12"/>
      <c r="AXS53" s="12"/>
      <c r="AXT53" s="12"/>
      <c r="AXU53" s="12"/>
      <c r="AXV53" s="12"/>
      <c r="AXW53" s="12"/>
      <c r="AXX53" s="12"/>
      <c r="AXY53" s="12"/>
      <c r="AXZ53" s="12"/>
      <c r="AYA53" s="12"/>
      <c r="AYB53" s="12"/>
      <c r="AYC53" s="12"/>
      <c r="AYD53" s="12"/>
      <c r="AYE53" s="12"/>
      <c r="AYF53" s="12"/>
      <c r="AYG53" s="12"/>
      <c r="AYH53" s="12"/>
      <c r="AYI53" s="12"/>
      <c r="AYJ53" s="12"/>
      <c r="AYK53" s="12"/>
      <c r="AYL53" s="12"/>
      <c r="AYM53" s="12"/>
      <c r="AYN53" s="12"/>
      <c r="AYO53" s="12"/>
      <c r="AYP53" s="12"/>
      <c r="AYQ53" s="12"/>
      <c r="AYR53" s="12"/>
      <c r="AYS53" s="12"/>
      <c r="AYT53" s="12"/>
      <c r="AYU53" s="12"/>
      <c r="AYV53" s="12"/>
      <c r="AYW53" s="12"/>
      <c r="AYX53" s="12"/>
      <c r="AYY53" s="12"/>
      <c r="AYZ53" s="12"/>
      <c r="AZA53" s="12"/>
      <c r="AZB53" s="12"/>
      <c r="AZC53" s="12"/>
      <c r="AZD53" s="12"/>
      <c r="AZE53" s="12"/>
      <c r="AZF53" s="12"/>
      <c r="AZG53" s="12"/>
      <c r="AZH53" s="12"/>
      <c r="AZI53" s="12"/>
      <c r="AZJ53" s="12"/>
      <c r="AZK53" s="12"/>
      <c r="AZL53" s="12"/>
      <c r="AZM53" s="12"/>
      <c r="AZN53" s="12"/>
      <c r="AZO53" s="12"/>
      <c r="AZP53" s="12"/>
      <c r="AZQ53" s="12"/>
      <c r="AZR53" s="12"/>
      <c r="AZS53" s="12"/>
      <c r="AZT53" s="12"/>
      <c r="AZU53" s="12"/>
      <c r="AZV53" s="12"/>
      <c r="AZW53" s="12"/>
      <c r="AZX53" s="12"/>
      <c r="AZY53" s="12"/>
      <c r="AZZ53" s="12"/>
      <c r="BAA53" s="12"/>
      <c r="BAB53" s="12"/>
      <c r="BAC53" s="12"/>
      <c r="BAD53" s="12"/>
      <c r="BAE53" s="12"/>
      <c r="BAF53" s="12"/>
      <c r="BAG53" s="12"/>
      <c r="BAH53" s="12"/>
      <c r="BAI53" s="12"/>
      <c r="BAJ53" s="12"/>
      <c r="BAK53" s="12"/>
      <c r="BAL53" s="12"/>
      <c r="BAM53" s="12"/>
      <c r="BAN53" s="12"/>
      <c r="BAO53" s="12"/>
      <c r="BAP53" s="12"/>
      <c r="BAQ53" s="12"/>
      <c r="BAR53" s="12"/>
      <c r="BAS53" s="12"/>
      <c r="BAT53" s="12"/>
      <c r="BAU53" s="12"/>
      <c r="BAV53" s="12"/>
      <c r="BAW53" s="12"/>
      <c r="BAX53" s="12"/>
      <c r="BAY53" s="12"/>
      <c r="BAZ53" s="12"/>
      <c r="BBA53" s="12"/>
      <c r="BBB53" s="12"/>
      <c r="BBC53" s="12"/>
      <c r="BBD53" s="12"/>
      <c r="BBE53" s="12"/>
      <c r="BBF53" s="12"/>
      <c r="BBG53" s="12"/>
      <c r="BBH53" s="12"/>
      <c r="BBI53" s="12"/>
      <c r="BBJ53" s="12"/>
      <c r="BBK53" s="12"/>
      <c r="BBL53" s="12"/>
      <c r="BBM53" s="12"/>
      <c r="BBN53" s="12"/>
      <c r="BBO53" s="12"/>
      <c r="BBP53" s="12"/>
      <c r="BBQ53" s="12"/>
      <c r="BBR53" s="12"/>
      <c r="BBS53" s="12"/>
      <c r="BBT53" s="12"/>
      <c r="BBU53" s="12"/>
      <c r="BBV53" s="12"/>
      <c r="BBW53" s="12"/>
      <c r="BBX53" s="12"/>
      <c r="BBY53" s="12"/>
      <c r="BBZ53" s="12"/>
      <c r="BCA53" s="12"/>
      <c r="BCB53" s="12"/>
      <c r="BCC53" s="12"/>
      <c r="BCD53" s="12"/>
      <c r="BCE53" s="12"/>
      <c r="BCF53" s="12"/>
      <c r="BCG53" s="12"/>
      <c r="BCH53" s="12"/>
      <c r="BCI53" s="12"/>
      <c r="BCJ53" s="12"/>
      <c r="BCK53" s="12"/>
      <c r="BCL53" s="12"/>
      <c r="BCM53" s="12"/>
      <c r="BCN53" s="12"/>
      <c r="BCO53" s="12"/>
      <c r="BCP53" s="12"/>
      <c r="BCQ53" s="12"/>
      <c r="BCR53" s="12"/>
      <c r="BCS53" s="12"/>
      <c r="BCT53" s="12"/>
      <c r="BCU53" s="12"/>
      <c r="BCV53" s="12"/>
      <c r="BCW53" s="12"/>
      <c r="BCX53" s="12"/>
      <c r="BCY53" s="12"/>
      <c r="BCZ53" s="12"/>
      <c r="BDA53" s="12"/>
      <c r="BDB53" s="12"/>
      <c r="BDC53" s="12"/>
      <c r="BDD53" s="12"/>
      <c r="BDE53" s="12"/>
      <c r="BDF53" s="12"/>
      <c r="BDG53" s="12"/>
      <c r="BDH53" s="12"/>
      <c r="BDI53" s="12"/>
      <c r="BDJ53" s="12"/>
      <c r="BDK53" s="12"/>
      <c r="BDL53" s="12"/>
      <c r="BDM53" s="12"/>
      <c r="BDN53" s="12"/>
      <c r="BDO53" s="12"/>
      <c r="BDP53" s="12"/>
      <c r="BDQ53" s="12"/>
      <c r="BDR53" s="12"/>
      <c r="BDS53" s="12"/>
      <c r="BDT53" s="12"/>
      <c r="BDU53" s="12"/>
      <c r="BDV53" s="12"/>
      <c r="BDW53" s="12"/>
      <c r="BDX53" s="12"/>
      <c r="BDY53" s="12"/>
      <c r="BDZ53" s="12"/>
      <c r="BEA53" s="12"/>
      <c r="BEB53" s="12"/>
      <c r="BEC53" s="12"/>
      <c r="BED53" s="12"/>
      <c r="BEE53" s="12"/>
      <c r="BEF53" s="12"/>
      <c r="BEG53" s="12"/>
      <c r="BEH53" s="12"/>
      <c r="BEI53" s="12"/>
      <c r="BEJ53" s="12"/>
      <c r="BEK53" s="12"/>
      <c r="BEL53" s="12"/>
      <c r="BEM53" s="12"/>
      <c r="BEN53" s="12"/>
      <c r="BEO53" s="12"/>
      <c r="BEP53" s="12"/>
      <c r="BEQ53" s="12"/>
      <c r="BER53" s="12"/>
      <c r="BES53" s="12"/>
      <c r="BET53" s="12"/>
      <c r="BEU53" s="12"/>
      <c r="BEV53" s="12"/>
      <c r="BEW53" s="12"/>
      <c r="BEX53" s="12"/>
      <c r="BEY53" s="12"/>
      <c r="BEZ53" s="12"/>
      <c r="BFA53" s="12"/>
      <c r="BFB53" s="12"/>
      <c r="BFC53" s="12"/>
      <c r="BFD53" s="12"/>
      <c r="BFE53" s="12"/>
      <c r="BFF53" s="12"/>
      <c r="BFG53" s="12"/>
      <c r="BFH53" s="12"/>
      <c r="BFI53" s="12"/>
      <c r="BFJ53" s="12"/>
      <c r="BFK53" s="12"/>
      <c r="BFL53" s="12"/>
      <c r="BFM53" s="12"/>
      <c r="BFN53" s="12"/>
      <c r="BFO53" s="12"/>
      <c r="BFP53" s="12"/>
      <c r="BFQ53" s="12"/>
      <c r="BFR53" s="12"/>
      <c r="BFS53" s="12"/>
      <c r="BFT53" s="12"/>
      <c r="BFU53" s="12"/>
      <c r="BFV53" s="12"/>
      <c r="BFW53" s="12"/>
      <c r="BFX53" s="12"/>
      <c r="BFY53" s="12"/>
      <c r="BFZ53" s="12"/>
      <c r="BGA53" s="12"/>
      <c r="BGB53" s="12"/>
      <c r="BGC53" s="12"/>
      <c r="BGD53" s="12"/>
      <c r="BGE53" s="12"/>
      <c r="BGF53" s="12"/>
      <c r="BGG53" s="12"/>
      <c r="BGH53" s="12"/>
      <c r="BGI53" s="12"/>
      <c r="BGJ53" s="12"/>
      <c r="BGK53" s="12"/>
      <c r="BGL53" s="12"/>
      <c r="BGM53" s="12"/>
      <c r="BGN53" s="12"/>
      <c r="BGO53" s="12"/>
      <c r="BGP53" s="12"/>
      <c r="BGQ53" s="12"/>
      <c r="BGR53" s="12"/>
      <c r="BGS53" s="12"/>
      <c r="BGT53" s="12"/>
      <c r="BGU53" s="12"/>
      <c r="BGV53" s="12"/>
      <c r="BGW53" s="12"/>
      <c r="BGX53" s="12"/>
      <c r="BGY53" s="12"/>
      <c r="BGZ53" s="12"/>
      <c r="BHA53" s="12"/>
      <c r="BHB53" s="12"/>
      <c r="BHC53" s="12"/>
      <c r="BHD53" s="12"/>
      <c r="BHE53" s="12"/>
      <c r="BHF53" s="12"/>
      <c r="BHG53" s="12"/>
      <c r="BHH53" s="12"/>
      <c r="BHI53" s="12"/>
      <c r="BHJ53" s="12"/>
      <c r="BHK53" s="12"/>
      <c r="BHL53" s="12"/>
      <c r="BHM53" s="12"/>
      <c r="BHN53" s="12"/>
      <c r="BHO53" s="12"/>
      <c r="BHP53" s="12"/>
      <c r="BHQ53" s="12"/>
      <c r="BHR53" s="12"/>
      <c r="BHS53" s="12"/>
      <c r="BHT53" s="12"/>
      <c r="BHU53" s="12"/>
      <c r="BHV53" s="12"/>
      <c r="BHW53" s="12"/>
      <c r="BHX53" s="12"/>
      <c r="BHY53" s="12"/>
      <c r="BHZ53" s="12"/>
      <c r="BIA53" s="12"/>
      <c r="BIB53" s="12"/>
      <c r="BIC53" s="12"/>
      <c r="BID53" s="12"/>
      <c r="BIE53" s="12"/>
      <c r="BIF53" s="12"/>
      <c r="BIG53" s="12"/>
      <c r="BIH53" s="12"/>
      <c r="BII53" s="12"/>
      <c r="BIJ53" s="12"/>
      <c r="BIK53" s="12"/>
      <c r="BIL53" s="12"/>
      <c r="BIM53" s="12"/>
      <c r="BIN53" s="12"/>
      <c r="BIO53" s="12"/>
      <c r="BIP53" s="12"/>
      <c r="BIQ53" s="12"/>
      <c r="BIR53" s="12"/>
      <c r="BIS53" s="12"/>
      <c r="BIT53" s="12"/>
      <c r="BIU53" s="12"/>
      <c r="BIV53" s="12"/>
      <c r="BIW53" s="12"/>
      <c r="BIX53" s="12"/>
      <c r="BIY53" s="12"/>
      <c r="BIZ53" s="12"/>
      <c r="BJA53" s="12"/>
      <c r="BJB53" s="12"/>
      <c r="BJC53" s="12"/>
      <c r="BJD53" s="12"/>
      <c r="BJE53" s="12"/>
      <c r="BJF53" s="12"/>
      <c r="BJG53" s="12"/>
      <c r="BJH53" s="12"/>
      <c r="BJI53" s="12"/>
      <c r="BJJ53" s="12"/>
      <c r="BJK53" s="12"/>
      <c r="BJL53" s="12"/>
      <c r="BJM53" s="12"/>
      <c r="BJN53" s="12"/>
      <c r="BJO53" s="12"/>
      <c r="BJP53" s="12"/>
      <c r="BJQ53" s="12"/>
      <c r="BJR53" s="12"/>
      <c r="BJS53" s="12"/>
      <c r="BJT53" s="12"/>
      <c r="BJU53" s="12"/>
      <c r="BJV53" s="12"/>
      <c r="BJW53" s="12"/>
      <c r="BJX53" s="12"/>
      <c r="BJY53" s="12"/>
      <c r="BJZ53" s="12"/>
      <c r="BKA53" s="12"/>
      <c r="BKB53" s="12"/>
      <c r="BKC53" s="12"/>
      <c r="BKD53" s="12"/>
      <c r="BKE53" s="12"/>
      <c r="BKF53" s="12"/>
      <c r="BKG53" s="12"/>
      <c r="BKH53" s="12"/>
      <c r="BKI53" s="12"/>
      <c r="BKJ53" s="12"/>
      <c r="BKK53" s="12"/>
      <c r="BKL53" s="12"/>
      <c r="BKM53" s="12"/>
      <c r="BKN53" s="12"/>
      <c r="BKO53" s="12"/>
      <c r="BKP53" s="12"/>
      <c r="BKQ53" s="12"/>
      <c r="BKR53" s="12"/>
      <c r="BKS53" s="12"/>
      <c r="BKT53" s="12"/>
      <c r="BKU53" s="12"/>
      <c r="BKV53" s="12"/>
      <c r="BKW53" s="12"/>
      <c r="BKX53" s="12"/>
      <c r="BKY53" s="12"/>
      <c r="BKZ53" s="12"/>
      <c r="BLA53" s="12"/>
      <c r="BLB53" s="12"/>
      <c r="BLC53" s="12"/>
      <c r="BLD53" s="12"/>
      <c r="BLE53" s="12"/>
      <c r="BLF53" s="12"/>
      <c r="BLG53" s="12"/>
      <c r="BLH53" s="12"/>
      <c r="BLI53" s="12"/>
      <c r="BLJ53" s="12"/>
      <c r="BLK53" s="12"/>
      <c r="BLL53" s="12"/>
      <c r="BLM53" s="12"/>
      <c r="BLN53" s="12"/>
      <c r="BLO53" s="12"/>
      <c r="BLP53" s="12"/>
      <c r="BLQ53" s="12"/>
      <c r="BLR53" s="12"/>
      <c r="BLS53" s="12"/>
      <c r="BLT53" s="12"/>
      <c r="BLU53" s="12"/>
      <c r="BLV53" s="12"/>
      <c r="BLW53" s="12"/>
      <c r="BLX53" s="12"/>
      <c r="BLY53" s="12"/>
      <c r="BLZ53" s="12"/>
      <c r="BMA53" s="12"/>
      <c r="BMB53" s="12"/>
      <c r="BMC53" s="12"/>
      <c r="BMD53" s="12"/>
      <c r="BME53" s="12"/>
      <c r="BMF53" s="12"/>
      <c r="BMG53" s="12"/>
      <c r="BMH53" s="12"/>
      <c r="BMI53" s="12"/>
      <c r="BMJ53" s="12"/>
      <c r="BMK53" s="12"/>
      <c r="BML53" s="12"/>
      <c r="BMM53" s="12"/>
      <c r="BMN53" s="12"/>
      <c r="BMO53" s="12"/>
      <c r="BMP53" s="12"/>
      <c r="BMQ53" s="12"/>
      <c r="BMR53" s="12"/>
      <c r="BMS53" s="12"/>
      <c r="BMT53" s="12"/>
      <c r="BMU53" s="12"/>
      <c r="BMV53" s="12"/>
      <c r="BMW53" s="12"/>
      <c r="BMX53" s="12"/>
      <c r="BMY53" s="12"/>
      <c r="BMZ53" s="12"/>
      <c r="BNA53" s="12"/>
      <c r="BNB53" s="12"/>
      <c r="BNC53" s="12"/>
      <c r="BND53" s="12"/>
      <c r="BNE53" s="12"/>
      <c r="BNF53" s="12"/>
      <c r="BNG53" s="12"/>
      <c r="BNH53" s="12"/>
      <c r="BNI53" s="12"/>
      <c r="BNJ53" s="12"/>
      <c r="BNK53" s="12"/>
      <c r="BNL53" s="12"/>
      <c r="BNM53" s="12"/>
      <c r="BNN53" s="12"/>
      <c r="BNO53" s="12"/>
      <c r="BNP53" s="12"/>
      <c r="BNQ53" s="12"/>
      <c r="BNR53" s="12"/>
      <c r="BNS53" s="12"/>
      <c r="BNT53" s="12"/>
      <c r="BNU53" s="12"/>
      <c r="BNV53" s="12"/>
      <c r="BNW53" s="12"/>
      <c r="BNX53" s="12"/>
      <c r="BNY53" s="12"/>
      <c r="BNZ53" s="12"/>
      <c r="BOA53" s="12"/>
      <c r="BOB53" s="12"/>
      <c r="BOC53" s="12"/>
      <c r="BOD53" s="12"/>
      <c r="BOE53" s="12"/>
      <c r="BOF53" s="12"/>
      <c r="BOG53" s="12"/>
      <c r="BOH53" s="12"/>
      <c r="BOI53" s="12"/>
      <c r="BOJ53" s="12"/>
      <c r="BOK53" s="12"/>
      <c r="BOL53" s="12"/>
      <c r="BOM53" s="12"/>
      <c r="BON53" s="12"/>
      <c r="BOO53" s="12"/>
      <c r="BOP53" s="12"/>
      <c r="BOQ53" s="12"/>
      <c r="BOR53" s="12"/>
      <c r="BOS53" s="12"/>
      <c r="BOT53" s="12"/>
      <c r="BOU53" s="12"/>
      <c r="BOV53" s="12"/>
      <c r="BOW53" s="12"/>
      <c r="BOX53" s="12"/>
      <c r="BOY53" s="12"/>
      <c r="BOZ53" s="12"/>
      <c r="BPA53" s="12"/>
      <c r="BPB53" s="12"/>
      <c r="BPC53" s="12"/>
      <c r="BPD53" s="12"/>
      <c r="BPE53" s="12"/>
      <c r="BPF53" s="12"/>
      <c r="BPG53" s="12"/>
      <c r="BPH53" s="12"/>
      <c r="BPI53" s="12"/>
      <c r="BPJ53" s="12"/>
      <c r="BPK53" s="12"/>
      <c r="BPL53" s="12"/>
      <c r="BPM53" s="12"/>
      <c r="BPN53" s="12"/>
      <c r="BPO53" s="12"/>
      <c r="BPP53" s="12"/>
      <c r="BPQ53" s="12"/>
      <c r="BPR53" s="12"/>
      <c r="BPS53" s="12"/>
      <c r="BPT53" s="12"/>
      <c r="BPU53" s="12"/>
      <c r="BPV53" s="12"/>
      <c r="BPW53" s="12"/>
      <c r="BPX53" s="12"/>
      <c r="BPY53" s="12"/>
      <c r="BPZ53" s="12"/>
      <c r="BQA53" s="12"/>
      <c r="BQB53" s="12"/>
      <c r="BQC53" s="12"/>
      <c r="BQD53" s="12"/>
      <c r="BQE53" s="12"/>
      <c r="BQF53" s="12"/>
      <c r="BQG53" s="12"/>
      <c r="BQH53" s="12"/>
      <c r="BQI53" s="12"/>
      <c r="BQJ53" s="12"/>
      <c r="BQK53" s="12"/>
      <c r="BQL53" s="12"/>
      <c r="BQM53" s="12"/>
      <c r="BQN53" s="12"/>
      <c r="BQO53" s="12"/>
      <c r="BQP53" s="12"/>
      <c r="BQQ53" s="12"/>
      <c r="BQR53" s="12"/>
      <c r="BQS53" s="12"/>
      <c r="BQT53" s="12"/>
      <c r="BQU53" s="12"/>
      <c r="BQV53" s="12"/>
      <c r="BQW53" s="12"/>
      <c r="BQX53" s="12"/>
      <c r="BQY53" s="12"/>
      <c r="BQZ53" s="12"/>
      <c r="BRA53" s="12"/>
      <c r="BRB53" s="12"/>
      <c r="BRC53" s="12"/>
      <c r="BRD53" s="12"/>
      <c r="BRE53" s="12"/>
      <c r="BRF53" s="12"/>
      <c r="BRG53" s="12"/>
      <c r="BRH53" s="12"/>
      <c r="BRI53" s="12"/>
      <c r="BRJ53" s="12"/>
      <c r="BRK53" s="12"/>
      <c r="BRL53" s="12"/>
      <c r="BRM53" s="12"/>
      <c r="BRN53" s="12"/>
      <c r="BRO53" s="12"/>
      <c r="BRP53" s="12"/>
      <c r="BRQ53" s="12"/>
      <c r="BRR53" s="12"/>
      <c r="BRS53" s="12"/>
      <c r="BRT53" s="12"/>
      <c r="BRU53" s="12"/>
      <c r="BRV53" s="12"/>
      <c r="BRW53" s="12"/>
      <c r="BRX53" s="12"/>
      <c r="BRY53" s="12"/>
      <c r="BRZ53" s="12"/>
      <c r="BSA53" s="12"/>
      <c r="BSB53" s="12"/>
      <c r="BSC53" s="12"/>
      <c r="BSD53" s="12"/>
      <c r="BSE53" s="12"/>
      <c r="BSF53" s="12"/>
      <c r="BSG53" s="12"/>
      <c r="BSH53" s="12"/>
      <c r="BSI53" s="12"/>
      <c r="BSJ53" s="12"/>
      <c r="BSK53" s="12"/>
      <c r="BSL53" s="12"/>
      <c r="BSM53" s="12"/>
      <c r="BSN53" s="12"/>
      <c r="BSO53" s="12"/>
      <c r="BSP53" s="12"/>
      <c r="BSQ53" s="12"/>
      <c r="BSR53" s="12"/>
      <c r="BSS53" s="12"/>
      <c r="BST53" s="12"/>
      <c r="BSU53" s="12"/>
      <c r="BSV53" s="12"/>
      <c r="BSW53" s="12"/>
      <c r="BSX53" s="12"/>
      <c r="BSY53" s="12"/>
      <c r="BSZ53" s="12"/>
      <c r="BTA53" s="12"/>
      <c r="BTB53" s="12"/>
      <c r="BTC53" s="12"/>
      <c r="BTD53" s="12"/>
      <c r="BTE53" s="12"/>
      <c r="BTF53" s="12"/>
      <c r="BTG53" s="12"/>
      <c r="BTH53" s="12"/>
      <c r="BTI53" s="12"/>
      <c r="BTJ53" s="12"/>
      <c r="BTK53" s="12"/>
      <c r="BTL53" s="12"/>
      <c r="BTM53" s="12"/>
      <c r="BTN53" s="12"/>
      <c r="BTO53" s="12"/>
      <c r="BTP53" s="12"/>
      <c r="BTQ53" s="12"/>
      <c r="BTR53" s="12"/>
      <c r="BTS53" s="12"/>
      <c r="BTT53" s="12"/>
      <c r="BTU53" s="12"/>
      <c r="BTV53" s="12"/>
      <c r="BTW53" s="12"/>
      <c r="BTX53" s="12"/>
      <c r="BTY53" s="12"/>
      <c r="BTZ53" s="12"/>
      <c r="BUA53" s="12"/>
      <c r="BUB53" s="12"/>
      <c r="BUC53" s="12"/>
      <c r="BUD53" s="12"/>
      <c r="BUE53" s="12"/>
      <c r="BUF53" s="12"/>
      <c r="BUG53" s="12"/>
      <c r="BUH53" s="12"/>
      <c r="BUI53" s="12"/>
      <c r="BUJ53" s="12"/>
      <c r="BUK53" s="12"/>
      <c r="BUL53" s="12"/>
      <c r="BUM53" s="12"/>
      <c r="BUN53" s="12"/>
      <c r="BUO53" s="12"/>
      <c r="BUP53" s="12"/>
      <c r="BUQ53" s="12"/>
      <c r="BUR53" s="12"/>
      <c r="BUS53" s="12"/>
      <c r="BUT53" s="12"/>
      <c r="BUU53" s="12"/>
      <c r="BUV53" s="12"/>
      <c r="BUW53" s="12"/>
      <c r="BUX53" s="12"/>
      <c r="BUY53" s="12"/>
      <c r="BUZ53" s="12"/>
      <c r="BVA53" s="12"/>
      <c r="BVB53" s="12"/>
      <c r="BVC53" s="12"/>
      <c r="BVD53" s="12"/>
      <c r="BVE53" s="12"/>
      <c r="BVF53" s="12"/>
      <c r="BVG53" s="12"/>
      <c r="BVH53" s="12"/>
      <c r="BVI53" s="12"/>
      <c r="BVJ53" s="12"/>
      <c r="BVK53" s="12"/>
      <c r="BVL53" s="12"/>
      <c r="BVM53" s="12"/>
      <c r="BVN53" s="12"/>
      <c r="BVO53" s="12"/>
      <c r="BVP53" s="12"/>
      <c r="BVQ53" s="12"/>
      <c r="BVR53" s="12"/>
      <c r="BVS53" s="12"/>
      <c r="BVT53" s="12"/>
      <c r="BVU53" s="12"/>
      <c r="BVV53" s="12"/>
      <c r="BVW53" s="12"/>
      <c r="BVX53" s="12"/>
      <c r="BVY53" s="12"/>
      <c r="BVZ53" s="12"/>
      <c r="BWA53" s="12"/>
      <c r="BWB53" s="12"/>
      <c r="BWC53" s="12"/>
      <c r="BWD53" s="12"/>
      <c r="BWE53" s="12"/>
      <c r="BWF53" s="12"/>
      <c r="BWG53" s="12"/>
      <c r="BWH53" s="12"/>
      <c r="BWI53" s="12"/>
      <c r="BWJ53" s="12"/>
      <c r="BWK53" s="12"/>
      <c r="BWL53" s="12"/>
      <c r="BWM53" s="12"/>
      <c r="BWN53" s="12"/>
      <c r="BWO53" s="12"/>
      <c r="BWP53" s="12"/>
      <c r="BWQ53" s="12"/>
      <c r="BWR53" s="12"/>
      <c r="BWS53" s="12"/>
      <c r="BWT53" s="12"/>
      <c r="BWU53" s="12"/>
      <c r="BWV53" s="12"/>
      <c r="BWW53" s="12"/>
      <c r="BWX53" s="12"/>
      <c r="BWY53" s="12"/>
      <c r="BWZ53" s="12"/>
      <c r="BXA53" s="12"/>
      <c r="BXB53" s="12"/>
      <c r="BXC53" s="12"/>
      <c r="BXD53" s="12"/>
      <c r="BXE53" s="12"/>
      <c r="BXF53" s="12"/>
      <c r="BXG53" s="12"/>
      <c r="BXH53" s="12"/>
      <c r="BXI53" s="12"/>
      <c r="BXJ53" s="12"/>
      <c r="BXK53" s="12"/>
      <c r="BXL53" s="12"/>
      <c r="BXM53" s="12"/>
      <c r="BXN53" s="12"/>
      <c r="BXO53" s="12"/>
      <c r="BXP53" s="12"/>
      <c r="BXQ53" s="12"/>
      <c r="BXR53" s="12"/>
      <c r="BXS53" s="12"/>
      <c r="BXT53" s="12"/>
      <c r="BXU53" s="12"/>
      <c r="BXV53" s="12"/>
      <c r="BXW53" s="12"/>
      <c r="BXX53" s="12"/>
      <c r="BXY53" s="12"/>
      <c r="BXZ53" s="12"/>
      <c r="BYA53" s="12"/>
      <c r="BYB53" s="12"/>
      <c r="BYC53" s="12"/>
      <c r="BYD53" s="12"/>
      <c r="BYE53" s="12"/>
      <c r="BYF53" s="12"/>
      <c r="BYG53" s="12"/>
      <c r="BYH53" s="12"/>
      <c r="BYI53" s="12"/>
      <c r="BYJ53" s="12"/>
      <c r="BYK53" s="12"/>
      <c r="BYL53" s="12"/>
      <c r="BYM53" s="12"/>
      <c r="BYN53" s="12"/>
      <c r="BYO53" s="12"/>
      <c r="BYP53" s="12"/>
      <c r="BYQ53" s="12"/>
      <c r="BYR53" s="12"/>
      <c r="BYS53" s="12"/>
      <c r="BYT53" s="12"/>
      <c r="BYU53" s="12"/>
      <c r="BYV53" s="12"/>
      <c r="BYW53" s="12"/>
      <c r="BYX53" s="12"/>
      <c r="BYY53" s="12"/>
      <c r="BYZ53" s="12"/>
      <c r="BZA53" s="12"/>
      <c r="BZB53" s="12"/>
      <c r="BZC53" s="12"/>
      <c r="BZD53" s="12"/>
      <c r="BZE53" s="12"/>
      <c r="BZF53" s="12"/>
      <c r="BZG53" s="12"/>
      <c r="BZH53" s="12"/>
      <c r="BZI53" s="12"/>
      <c r="BZJ53" s="12"/>
      <c r="BZK53" s="12"/>
      <c r="BZL53" s="12"/>
      <c r="BZM53" s="12"/>
      <c r="BZN53" s="12"/>
      <c r="BZO53" s="12"/>
      <c r="BZP53" s="12"/>
      <c r="BZQ53" s="12"/>
      <c r="BZR53" s="12"/>
      <c r="BZS53" s="12"/>
      <c r="BZT53" s="12"/>
      <c r="BZU53" s="12"/>
      <c r="BZV53" s="12"/>
      <c r="BZW53" s="12"/>
      <c r="BZX53" s="12"/>
      <c r="BZY53" s="12"/>
      <c r="BZZ53" s="12"/>
      <c r="CAA53" s="12"/>
      <c r="CAB53" s="12"/>
      <c r="CAC53" s="12"/>
      <c r="CAD53" s="12"/>
      <c r="CAE53" s="12"/>
      <c r="CAF53" s="12"/>
      <c r="CAG53" s="12"/>
      <c r="CAH53" s="12"/>
      <c r="CAI53" s="12"/>
      <c r="CAJ53" s="12"/>
      <c r="CAK53" s="12"/>
      <c r="CAL53" s="12"/>
      <c r="CAM53" s="12"/>
      <c r="CAN53" s="12"/>
      <c r="CAO53" s="12"/>
      <c r="CAP53" s="12"/>
      <c r="CAQ53" s="12"/>
      <c r="CAR53" s="12"/>
      <c r="CAS53" s="12"/>
      <c r="CAT53" s="12"/>
      <c r="CAU53" s="12"/>
      <c r="CAV53" s="12"/>
      <c r="CAW53" s="12"/>
      <c r="CAX53" s="12"/>
      <c r="CAY53" s="12"/>
      <c r="CAZ53" s="12"/>
      <c r="CBA53" s="12"/>
      <c r="CBB53" s="12"/>
      <c r="CBC53" s="12"/>
      <c r="CBD53" s="12"/>
      <c r="CBE53" s="12"/>
      <c r="CBF53" s="12"/>
      <c r="CBG53" s="12"/>
      <c r="CBH53" s="12"/>
      <c r="CBI53" s="12"/>
      <c r="CBJ53" s="12"/>
      <c r="CBK53" s="12"/>
      <c r="CBL53" s="12"/>
      <c r="CBM53" s="12"/>
      <c r="CBN53" s="12"/>
      <c r="CBO53" s="12"/>
      <c r="CBP53" s="12"/>
      <c r="CBQ53" s="12"/>
      <c r="CBR53" s="12"/>
      <c r="CBS53" s="12"/>
      <c r="CBT53" s="12"/>
      <c r="CBU53" s="12"/>
      <c r="CBV53" s="12"/>
      <c r="CBW53" s="12"/>
      <c r="CBX53" s="12"/>
      <c r="CBY53" s="12"/>
      <c r="CBZ53" s="12"/>
      <c r="CCA53" s="12"/>
      <c r="CCB53" s="12"/>
      <c r="CCC53" s="12"/>
      <c r="CCD53" s="12"/>
      <c r="CCE53" s="12"/>
      <c r="CCF53" s="12"/>
      <c r="CCG53" s="12"/>
      <c r="CCH53" s="12"/>
      <c r="CCI53" s="12"/>
      <c r="CCJ53" s="12"/>
      <c r="CCK53" s="12"/>
      <c r="CCL53" s="12"/>
      <c r="CCM53" s="12"/>
      <c r="CCN53" s="12"/>
      <c r="CCO53" s="12"/>
      <c r="CCP53" s="12"/>
      <c r="CCQ53" s="12"/>
      <c r="CCR53" s="12"/>
      <c r="CCS53" s="12"/>
      <c r="CCT53" s="12"/>
      <c r="CCU53" s="12"/>
      <c r="CCV53" s="12"/>
      <c r="CCW53" s="12"/>
      <c r="CCX53" s="12"/>
      <c r="CCY53" s="12"/>
      <c r="CCZ53" s="12"/>
      <c r="CDA53" s="12"/>
      <c r="CDB53" s="12"/>
      <c r="CDC53" s="12"/>
      <c r="CDD53" s="12"/>
      <c r="CDE53" s="12"/>
      <c r="CDF53" s="12"/>
      <c r="CDG53" s="12"/>
      <c r="CDH53" s="12"/>
      <c r="CDI53" s="12"/>
      <c r="CDJ53" s="12"/>
      <c r="CDK53" s="12"/>
      <c r="CDL53" s="12"/>
      <c r="CDM53" s="12"/>
      <c r="CDN53" s="12"/>
      <c r="CDO53" s="12"/>
      <c r="CDP53" s="12"/>
      <c r="CDQ53" s="12"/>
      <c r="CDR53" s="12"/>
      <c r="CDS53" s="12"/>
      <c r="CDT53" s="12"/>
      <c r="CDU53" s="12"/>
      <c r="CDV53" s="12"/>
      <c r="CDW53" s="12"/>
      <c r="CDX53" s="12"/>
      <c r="CDY53" s="12"/>
      <c r="CDZ53" s="12"/>
      <c r="CEA53" s="12"/>
      <c r="CEB53" s="12"/>
      <c r="CEC53" s="12"/>
      <c r="CED53" s="12"/>
      <c r="CEE53" s="12"/>
      <c r="CEF53" s="12"/>
      <c r="CEG53" s="12"/>
      <c r="CEH53" s="12"/>
      <c r="CEI53" s="12"/>
      <c r="CEJ53" s="12"/>
      <c r="CEK53" s="12"/>
      <c r="CEL53" s="12"/>
      <c r="CEM53" s="12"/>
      <c r="CEN53" s="12"/>
      <c r="CEO53" s="12"/>
      <c r="CEP53" s="12"/>
      <c r="CEQ53" s="12"/>
      <c r="CER53" s="12"/>
      <c r="CES53" s="12"/>
      <c r="CET53" s="12"/>
      <c r="CEU53" s="12"/>
      <c r="CEV53" s="12"/>
      <c r="CEW53" s="12"/>
      <c r="CEX53" s="12"/>
      <c r="CEY53" s="12"/>
      <c r="CEZ53" s="12"/>
      <c r="CFA53" s="12"/>
      <c r="CFB53" s="12"/>
      <c r="CFC53" s="12"/>
      <c r="CFD53" s="12"/>
      <c r="CFE53" s="12"/>
      <c r="CFF53" s="12"/>
      <c r="CFG53" s="12"/>
      <c r="CFH53" s="12"/>
      <c r="CFI53" s="12"/>
      <c r="CFJ53" s="12"/>
      <c r="CFK53" s="12"/>
      <c r="CFL53" s="12"/>
      <c r="CFM53" s="12"/>
      <c r="CFN53" s="12"/>
      <c r="CFO53" s="12"/>
      <c r="CFP53" s="12"/>
      <c r="CFQ53" s="12"/>
      <c r="CFR53" s="12"/>
      <c r="CFS53" s="12"/>
      <c r="CFT53" s="12"/>
      <c r="CFU53" s="12"/>
      <c r="CFV53" s="12"/>
      <c r="CFW53" s="12"/>
      <c r="CFX53" s="12"/>
      <c r="CFY53" s="12"/>
      <c r="CFZ53" s="12"/>
      <c r="CGA53" s="12"/>
      <c r="CGB53" s="12"/>
      <c r="CGC53" s="12"/>
      <c r="CGD53" s="12"/>
      <c r="CGE53" s="12"/>
      <c r="CGF53" s="12"/>
      <c r="CGG53" s="12"/>
      <c r="CGH53" s="12"/>
      <c r="CGI53" s="12"/>
      <c r="CGJ53" s="12"/>
      <c r="CGK53" s="12"/>
      <c r="CGL53" s="12"/>
      <c r="CGM53" s="12"/>
      <c r="CGN53" s="12"/>
      <c r="CGO53" s="12"/>
      <c r="CGP53" s="12"/>
      <c r="CGQ53" s="12"/>
      <c r="CGR53" s="12"/>
      <c r="CGS53" s="12"/>
      <c r="CGT53" s="12"/>
      <c r="CGU53" s="12"/>
      <c r="CGV53" s="12"/>
      <c r="CGW53" s="12"/>
      <c r="CGX53" s="12"/>
      <c r="CGY53" s="12"/>
      <c r="CGZ53" s="12"/>
      <c r="CHA53" s="12"/>
      <c r="CHB53" s="12"/>
      <c r="CHC53" s="12"/>
      <c r="CHD53" s="12"/>
      <c r="CHE53" s="12"/>
      <c r="CHF53" s="12"/>
      <c r="CHG53" s="12"/>
      <c r="CHH53" s="12"/>
      <c r="CHI53" s="12"/>
      <c r="CHJ53" s="12"/>
      <c r="CHK53" s="12"/>
      <c r="CHL53" s="12"/>
      <c r="CHM53" s="12"/>
      <c r="CHN53" s="12"/>
      <c r="CHO53" s="12"/>
      <c r="CHP53" s="12"/>
      <c r="CHQ53" s="12"/>
      <c r="CHR53" s="12"/>
      <c r="CHS53" s="12"/>
      <c r="CHT53" s="12"/>
      <c r="CHU53" s="12"/>
      <c r="CHV53" s="12"/>
      <c r="CHW53" s="12"/>
      <c r="CHX53" s="12"/>
      <c r="CHY53" s="12"/>
      <c r="CHZ53" s="12"/>
      <c r="CIA53" s="12"/>
      <c r="CIB53" s="12"/>
      <c r="CIC53" s="12"/>
      <c r="CID53" s="12"/>
      <c r="CIE53" s="12"/>
      <c r="CIF53" s="12"/>
      <c r="CIG53" s="12"/>
      <c r="CIH53" s="12"/>
      <c r="CII53" s="12"/>
      <c r="CIJ53" s="12"/>
      <c r="CIK53" s="12"/>
      <c r="CIL53" s="12"/>
      <c r="CIM53" s="12"/>
      <c r="CIN53" s="12"/>
      <c r="CIO53" s="12"/>
      <c r="CIP53" s="12"/>
      <c r="CIQ53" s="12"/>
      <c r="CIR53" s="12"/>
      <c r="CIS53" s="12"/>
      <c r="CIT53" s="12"/>
      <c r="CIU53" s="12"/>
      <c r="CIV53" s="12"/>
      <c r="CIW53" s="12"/>
      <c r="CIX53" s="12"/>
      <c r="CIY53" s="12"/>
      <c r="CIZ53" s="12"/>
      <c r="CJA53" s="12"/>
      <c r="CJB53" s="12"/>
      <c r="CJC53" s="12"/>
      <c r="CJD53" s="12"/>
      <c r="CJE53" s="12"/>
      <c r="CJF53" s="12"/>
      <c r="CJG53" s="12"/>
      <c r="CJH53" s="12"/>
      <c r="CJI53" s="12"/>
      <c r="CJJ53" s="12"/>
      <c r="CJK53" s="12"/>
      <c r="CJL53" s="12"/>
      <c r="CJM53" s="12"/>
      <c r="CJN53" s="12"/>
      <c r="CJO53" s="12"/>
      <c r="CJP53" s="12"/>
      <c r="CJQ53" s="12"/>
      <c r="CJR53" s="12"/>
      <c r="CJS53" s="12"/>
      <c r="CJT53" s="12"/>
      <c r="CJU53" s="12"/>
      <c r="CJV53" s="12"/>
      <c r="CJW53" s="12"/>
      <c r="CJX53" s="12"/>
      <c r="CJY53" s="12"/>
      <c r="CJZ53" s="12"/>
      <c r="CKA53" s="12"/>
      <c r="CKB53" s="12"/>
      <c r="CKC53" s="12"/>
      <c r="CKD53" s="12"/>
      <c r="CKE53" s="12"/>
      <c r="CKF53" s="12"/>
      <c r="CKG53" s="12"/>
      <c r="CKH53" s="12"/>
      <c r="CKI53" s="12"/>
      <c r="CKJ53" s="12"/>
      <c r="CKK53" s="12"/>
      <c r="CKL53" s="12"/>
      <c r="CKM53" s="12"/>
      <c r="CKN53" s="12"/>
      <c r="CKO53" s="12"/>
      <c r="CKP53" s="12"/>
      <c r="CKQ53" s="12"/>
      <c r="CKR53" s="12"/>
      <c r="CKS53" s="12"/>
      <c r="CKT53" s="12"/>
      <c r="CKU53" s="12"/>
      <c r="CKV53" s="12"/>
      <c r="CKW53" s="12"/>
      <c r="CKX53" s="12"/>
      <c r="CKY53" s="12"/>
      <c r="CKZ53" s="12"/>
      <c r="CLA53" s="12"/>
      <c r="CLB53" s="12"/>
      <c r="CLC53" s="12"/>
      <c r="CLD53" s="12"/>
      <c r="CLE53" s="12"/>
      <c r="CLF53" s="12"/>
      <c r="CLG53" s="12"/>
      <c r="CLH53" s="12"/>
      <c r="CLI53" s="12"/>
      <c r="CLJ53" s="12"/>
      <c r="CLK53" s="12"/>
      <c r="CLL53" s="12"/>
      <c r="CLM53" s="12"/>
      <c r="CLN53" s="12"/>
      <c r="CLO53" s="12"/>
      <c r="CLP53" s="12"/>
      <c r="CLQ53" s="12"/>
      <c r="CLR53" s="12"/>
      <c r="CLS53" s="12"/>
      <c r="CLT53" s="12"/>
      <c r="CLU53" s="12"/>
      <c r="CLV53" s="12"/>
      <c r="CLW53" s="12"/>
      <c r="CLX53" s="12"/>
      <c r="CLY53" s="12"/>
      <c r="CLZ53" s="12"/>
      <c r="CMA53" s="12"/>
      <c r="CMB53" s="12"/>
      <c r="CMC53" s="12"/>
      <c r="CMD53" s="12"/>
      <c r="CME53" s="12"/>
      <c r="CMF53" s="12"/>
      <c r="CMG53" s="12"/>
      <c r="CMH53" s="12"/>
      <c r="CMI53" s="12"/>
      <c r="CMJ53" s="12"/>
      <c r="CMK53" s="12"/>
      <c r="CML53" s="12"/>
      <c r="CMM53" s="12"/>
      <c r="CMN53" s="12"/>
      <c r="CMO53" s="12"/>
      <c r="CMP53" s="12"/>
      <c r="CMQ53" s="12"/>
      <c r="CMR53" s="12"/>
      <c r="CMS53" s="12"/>
      <c r="CMT53" s="12"/>
      <c r="CMU53" s="12"/>
      <c r="CMV53" s="12"/>
      <c r="CMW53" s="12"/>
      <c r="CMX53" s="12"/>
      <c r="CMY53" s="12"/>
      <c r="CMZ53" s="12"/>
      <c r="CNA53" s="12"/>
      <c r="CNB53" s="12"/>
      <c r="CNC53" s="12"/>
      <c r="CND53" s="12"/>
      <c r="CNE53" s="12"/>
      <c r="CNF53" s="12"/>
      <c r="CNG53" s="12"/>
      <c r="CNH53" s="12"/>
      <c r="CNI53" s="12"/>
      <c r="CNJ53" s="12"/>
      <c r="CNK53" s="12"/>
      <c r="CNL53" s="12"/>
      <c r="CNM53" s="12"/>
      <c r="CNN53" s="12"/>
      <c r="CNO53" s="12"/>
      <c r="CNP53" s="12"/>
      <c r="CNQ53" s="12"/>
      <c r="CNR53" s="12"/>
      <c r="CNS53" s="12"/>
      <c r="CNT53" s="12"/>
      <c r="CNU53" s="12"/>
      <c r="CNV53" s="12"/>
      <c r="CNW53" s="12"/>
      <c r="CNX53" s="12"/>
      <c r="CNY53" s="12"/>
      <c r="CNZ53" s="12"/>
      <c r="COA53" s="12"/>
      <c r="COB53" s="12"/>
      <c r="COC53" s="12"/>
      <c r="COD53" s="12"/>
      <c r="COE53" s="12"/>
      <c r="COF53" s="12"/>
      <c r="COG53" s="12"/>
      <c r="COH53" s="12"/>
      <c r="COI53" s="12"/>
      <c r="COJ53" s="12"/>
      <c r="COK53" s="12"/>
      <c r="COL53" s="12"/>
      <c r="COM53" s="12"/>
      <c r="CON53" s="12"/>
      <c r="COO53" s="12"/>
      <c r="COP53" s="12"/>
      <c r="COQ53" s="12"/>
      <c r="COR53" s="12"/>
      <c r="COS53" s="12"/>
      <c r="COT53" s="12"/>
      <c r="COU53" s="12"/>
      <c r="COV53" s="12"/>
      <c r="COW53" s="12"/>
      <c r="COX53" s="12"/>
      <c r="COY53" s="12"/>
      <c r="COZ53" s="12"/>
      <c r="CPA53" s="12"/>
      <c r="CPB53" s="12"/>
      <c r="CPC53" s="12"/>
      <c r="CPD53" s="12"/>
      <c r="CPE53" s="12"/>
      <c r="CPF53" s="12"/>
      <c r="CPG53" s="12"/>
      <c r="CPH53" s="12"/>
      <c r="CPI53" s="12"/>
      <c r="CPJ53" s="12"/>
      <c r="CPK53" s="12"/>
      <c r="CPL53" s="12"/>
      <c r="CPM53" s="12"/>
      <c r="CPN53" s="12"/>
      <c r="CPO53" s="12"/>
      <c r="CPP53" s="12"/>
      <c r="CPQ53" s="12"/>
      <c r="CPR53" s="12"/>
      <c r="CPS53" s="12"/>
      <c r="CPT53" s="12"/>
      <c r="CPU53" s="12"/>
      <c r="CPV53" s="12"/>
      <c r="CPW53" s="12"/>
      <c r="CPX53" s="12"/>
      <c r="CPY53" s="12"/>
      <c r="CPZ53" s="12"/>
      <c r="CQA53" s="12"/>
      <c r="CQB53" s="12"/>
      <c r="CQC53" s="12"/>
      <c r="CQD53" s="12"/>
      <c r="CQE53" s="12"/>
      <c r="CQF53" s="12"/>
      <c r="CQG53" s="12"/>
      <c r="CQH53" s="12"/>
      <c r="CQI53" s="12"/>
      <c r="CQJ53" s="12"/>
      <c r="CQK53" s="12"/>
      <c r="CQL53" s="12"/>
      <c r="CQM53" s="12"/>
      <c r="CQN53" s="12"/>
      <c r="CQO53" s="12"/>
      <c r="CQP53" s="12"/>
      <c r="CQQ53" s="12"/>
      <c r="CQR53" s="12"/>
      <c r="CQS53" s="12"/>
      <c r="CQT53" s="12"/>
      <c r="CQU53" s="12"/>
      <c r="CQV53" s="12"/>
      <c r="CQW53" s="12"/>
      <c r="CQX53" s="12"/>
      <c r="CQY53" s="12"/>
      <c r="CQZ53" s="12"/>
      <c r="CRA53" s="12"/>
      <c r="CRB53" s="12"/>
      <c r="CRC53" s="12"/>
      <c r="CRD53" s="12"/>
      <c r="CRE53" s="12"/>
      <c r="CRF53" s="12"/>
      <c r="CRG53" s="12"/>
      <c r="CRH53" s="12"/>
      <c r="CRI53" s="12"/>
      <c r="CRJ53" s="12"/>
      <c r="CRK53" s="12"/>
      <c r="CRL53" s="12"/>
      <c r="CRM53" s="12"/>
      <c r="CRN53" s="12"/>
      <c r="CRO53" s="12"/>
      <c r="CRP53" s="12"/>
      <c r="CRQ53" s="12"/>
      <c r="CRR53" s="12"/>
      <c r="CRS53" s="12"/>
      <c r="CRT53" s="12"/>
      <c r="CRU53" s="12"/>
      <c r="CRV53" s="12"/>
      <c r="CRW53" s="12"/>
      <c r="CRX53" s="12"/>
      <c r="CRY53" s="12"/>
      <c r="CRZ53" s="12"/>
      <c r="CSA53" s="12"/>
      <c r="CSB53" s="12"/>
      <c r="CSC53" s="12"/>
      <c r="CSD53" s="12"/>
      <c r="CSE53" s="12"/>
      <c r="CSF53" s="12"/>
      <c r="CSG53" s="12"/>
      <c r="CSH53" s="12"/>
      <c r="CSI53" s="12"/>
      <c r="CSJ53" s="12"/>
      <c r="CSK53" s="12"/>
      <c r="CSL53" s="12"/>
      <c r="CSM53" s="12"/>
      <c r="CSN53" s="12"/>
      <c r="CSO53" s="12"/>
      <c r="CSP53" s="12"/>
      <c r="CSQ53" s="12"/>
      <c r="CSR53" s="12"/>
      <c r="CSS53" s="12"/>
      <c r="CST53" s="12"/>
      <c r="CSU53" s="12"/>
      <c r="CSV53" s="12"/>
      <c r="CSW53" s="12"/>
      <c r="CSX53" s="12"/>
      <c r="CSY53" s="12"/>
      <c r="CSZ53" s="12"/>
      <c r="CTA53" s="12"/>
      <c r="CTB53" s="12"/>
      <c r="CTC53" s="12"/>
      <c r="CTD53" s="12"/>
      <c r="CTE53" s="12"/>
      <c r="CTF53" s="12"/>
      <c r="CTG53" s="12"/>
      <c r="CTH53" s="12"/>
      <c r="CTI53" s="12"/>
      <c r="CTJ53" s="12"/>
      <c r="CTK53" s="12"/>
      <c r="CTL53" s="12"/>
      <c r="CTM53" s="12"/>
      <c r="CTN53" s="12"/>
      <c r="CTO53" s="12"/>
      <c r="CTP53" s="12"/>
      <c r="CTQ53" s="12"/>
      <c r="CTR53" s="12"/>
      <c r="CTS53" s="12"/>
      <c r="CTT53" s="12"/>
      <c r="CTU53" s="12"/>
      <c r="CTV53" s="12"/>
      <c r="CTW53" s="12"/>
      <c r="CTX53" s="12"/>
      <c r="CTY53" s="12"/>
      <c r="CTZ53" s="12"/>
      <c r="CUA53" s="12"/>
      <c r="CUB53" s="12"/>
      <c r="CUC53" s="12"/>
      <c r="CUD53" s="12"/>
      <c r="CUE53" s="12"/>
      <c r="CUF53" s="12"/>
      <c r="CUG53" s="12"/>
      <c r="CUH53" s="12"/>
      <c r="CUI53" s="12"/>
      <c r="CUJ53" s="12"/>
      <c r="CUK53" s="12"/>
      <c r="CUL53" s="12"/>
      <c r="CUM53" s="12"/>
      <c r="CUN53" s="12"/>
      <c r="CUO53" s="12"/>
      <c r="CUP53" s="12"/>
      <c r="CUQ53" s="12"/>
      <c r="CUR53" s="12"/>
      <c r="CUS53" s="12"/>
      <c r="CUT53" s="12"/>
      <c r="CUU53" s="12"/>
      <c r="CUV53" s="12"/>
      <c r="CUW53" s="12"/>
      <c r="CUX53" s="12"/>
      <c r="CUY53" s="12"/>
      <c r="CUZ53" s="12"/>
      <c r="CVA53" s="12"/>
      <c r="CVB53" s="12"/>
      <c r="CVC53" s="12"/>
      <c r="CVD53" s="12"/>
      <c r="CVE53" s="12"/>
      <c r="CVF53" s="12"/>
      <c r="CVG53" s="12"/>
      <c r="CVH53" s="12"/>
      <c r="CVI53" s="12"/>
      <c r="CVJ53" s="12"/>
      <c r="CVK53" s="12"/>
      <c r="CVL53" s="12"/>
      <c r="CVM53" s="12"/>
      <c r="CVN53" s="12"/>
      <c r="CVO53" s="12"/>
      <c r="CVP53" s="12"/>
      <c r="CVQ53" s="12"/>
      <c r="CVR53" s="12"/>
      <c r="CVS53" s="12"/>
      <c r="CVT53" s="12"/>
      <c r="CVU53" s="12"/>
      <c r="CVV53" s="12"/>
      <c r="CVW53" s="12"/>
      <c r="CVX53" s="12"/>
      <c r="CVY53" s="12"/>
      <c r="CVZ53" s="12"/>
      <c r="CWA53" s="12"/>
      <c r="CWB53" s="12"/>
      <c r="CWC53" s="12"/>
      <c r="CWD53" s="12"/>
      <c r="CWE53" s="12"/>
      <c r="CWF53" s="12"/>
      <c r="CWG53" s="12"/>
      <c r="CWH53" s="12"/>
      <c r="CWI53" s="12"/>
      <c r="CWJ53" s="12"/>
      <c r="CWK53" s="12"/>
      <c r="CWL53" s="12"/>
      <c r="CWM53" s="12"/>
      <c r="CWN53" s="12"/>
      <c r="CWO53" s="12"/>
      <c r="CWP53" s="12"/>
      <c r="CWQ53" s="12"/>
      <c r="CWR53" s="12"/>
      <c r="CWS53" s="12"/>
      <c r="CWT53" s="12"/>
      <c r="CWU53" s="12"/>
      <c r="CWV53" s="12"/>
      <c r="CWW53" s="12"/>
      <c r="CWX53" s="12"/>
      <c r="CWY53" s="12"/>
      <c r="CWZ53" s="12"/>
      <c r="CXA53" s="12"/>
      <c r="CXB53" s="12"/>
      <c r="CXC53" s="12"/>
      <c r="CXD53" s="12"/>
      <c r="CXE53" s="12"/>
      <c r="CXF53" s="12"/>
      <c r="CXG53" s="12"/>
      <c r="CXH53" s="12"/>
      <c r="CXI53" s="12"/>
      <c r="CXJ53" s="12"/>
      <c r="CXK53" s="12"/>
      <c r="CXL53" s="12"/>
      <c r="CXM53" s="12"/>
      <c r="CXN53" s="12"/>
      <c r="CXO53" s="12"/>
      <c r="CXP53" s="12"/>
      <c r="CXQ53" s="12"/>
      <c r="CXR53" s="12"/>
      <c r="CXS53" s="12"/>
      <c r="CXT53" s="12"/>
      <c r="CXU53" s="12"/>
      <c r="CXV53" s="12"/>
      <c r="CXW53" s="12"/>
      <c r="CXX53" s="12"/>
      <c r="CXY53" s="12"/>
      <c r="CXZ53" s="12"/>
      <c r="CYA53" s="12"/>
      <c r="CYB53" s="12"/>
      <c r="CYC53" s="12"/>
      <c r="CYD53" s="12"/>
      <c r="CYE53" s="12"/>
      <c r="CYF53" s="12"/>
      <c r="CYG53" s="12"/>
      <c r="CYH53" s="12"/>
      <c r="CYI53" s="12"/>
      <c r="CYJ53" s="12"/>
      <c r="CYK53" s="12"/>
      <c r="CYL53" s="12"/>
      <c r="CYM53" s="12"/>
      <c r="CYN53" s="12"/>
      <c r="CYO53" s="12"/>
      <c r="CYP53" s="12"/>
      <c r="CYQ53" s="12"/>
      <c r="CYR53" s="12"/>
      <c r="CYS53" s="12"/>
      <c r="CYT53" s="12"/>
      <c r="CYU53" s="12"/>
      <c r="CYV53" s="12"/>
      <c r="CYW53" s="12"/>
      <c r="CYX53" s="12"/>
      <c r="CYY53" s="12"/>
      <c r="CYZ53" s="12"/>
      <c r="CZA53" s="12"/>
      <c r="CZB53" s="12"/>
      <c r="CZC53" s="12"/>
      <c r="CZD53" s="12"/>
      <c r="CZE53" s="12"/>
      <c r="CZF53" s="12"/>
      <c r="CZG53" s="12"/>
      <c r="CZH53" s="12"/>
      <c r="CZI53" s="12"/>
      <c r="CZJ53" s="12"/>
      <c r="CZK53" s="12"/>
      <c r="CZL53" s="12"/>
      <c r="CZM53" s="12"/>
      <c r="CZN53" s="12"/>
      <c r="CZO53" s="12"/>
      <c r="CZP53" s="12"/>
      <c r="CZQ53" s="12"/>
      <c r="CZR53" s="12"/>
      <c r="CZS53" s="12"/>
      <c r="CZT53" s="12"/>
      <c r="CZU53" s="12"/>
      <c r="CZV53" s="12"/>
      <c r="CZW53" s="12"/>
      <c r="CZX53" s="12"/>
      <c r="CZY53" s="12"/>
      <c r="CZZ53" s="12"/>
      <c r="DAA53" s="12"/>
      <c r="DAB53" s="12"/>
      <c r="DAC53" s="12"/>
      <c r="DAD53" s="12"/>
      <c r="DAE53" s="12"/>
      <c r="DAF53" s="12"/>
      <c r="DAG53" s="12"/>
      <c r="DAH53" s="12"/>
      <c r="DAI53" s="12"/>
      <c r="DAJ53" s="12"/>
      <c r="DAK53" s="12"/>
      <c r="DAL53" s="12"/>
      <c r="DAM53" s="12"/>
      <c r="DAN53" s="12"/>
      <c r="DAO53" s="12"/>
      <c r="DAP53" s="12"/>
      <c r="DAQ53" s="12"/>
      <c r="DAR53" s="12"/>
      <c r="DAS53" s="12"/>
      <c r="DAT53" s="12"/>
      <c r="DAU53" s="12"/>
      <c r="DAV53" s="12"/>
      <c r="DAW53" s="12"/>
      <c r="DAX53" s="12"/>
      <c r="DAY53" s="12"/>
      <c r="DAZ53" s="12"/>
      <c r="DBA53" s="12"/>
      <c r="DBB53" s="12"/>
      <c r="DBC53" s="12"/>
      <c r="DBD53" s="12"/>
      <c r="DBE53" s="12"/>
      <c r="DBF53" s="12"/>
      <c r="DBG53" s="12"/>
      <c r="DBH53" s="12"/>
      <c r="DBI53" s="12"/>
      <c r="DBJ53" s="12"/>
      <c r="DBK53" s="12"/>
      <c r="DBL53" s="12"/>
      <c r="DBM53" s="12"/>
    </row>
    <row r="54" spans="1:2769" s="11" customFormat="1" ht="227" customHeight="1">
      <c r="A54" s="80" t="s">
        <v>114</v>
      </c>
      <c r="B54" s="89" t="s">
        <v>410</v>
      </c>
      <c r="C54" s="80" t="s">
        <v>48</v>
      </c>
      <c r="D54" s="80" t="s">
        <v>1203</v>
      </c>
      <c r="E54" s="80" t="s">
        <v>356</v>
      </c>
      <c r="F54" s="80" t="s">
        <v>102</v>
      </c>
      <c r="G54" s="80" t="s">
        <v>1295</v>
      </c>
      <c r="H54" s="80" t="s">
        <v>1305</v>
      </c>
      <c r="I54" s="80" t="s">
        <v>199</v>
      </c>
      <c r="J54" s="80" t="s">
        <v>199</v>
      </c>
      <c r="K54" s="80" t="s">
        <v>77</v>
      </c>
      <c r="L54" s="80" t="s">
        <v>83</v>
      </c>
      <c r="M54" s="90">
        <v>41289</v>
      </c>
      <c r="N54" s="80" t="s">
        <v>95</v>
      </c>
      <c r="O54" s="80">
        <v>-25.610199999999999</v>
      </c>
      <c r="P54" s="80">
        <v>30.430199999999999</v>
      </c>
      <c r="Q54" s="80" t="s">
        <v>1992</v>
      </c>
      <c r="R54" s="80" t="s">
        <v>199</v>
      </c>
      <c r="S54" s="80" t="s">
        <v>80</v>
      </c>
      <c r="T54" s="80" t="s">
        <v>136</v>
      </c>
      <c r="U54" s="80" t="s">
        <v>38</v>
      </c>
      <c r="V54" s="80" t="s">
        <v>127</v>
      </c>
      <c r="W54" s="80" t="s">
        <v>44</v>
      </c>
      <c r="X54" s="80" t="s">
        <v>82</v>
      </c>
      <c r="Y54" s="80" t="s">
        <v>199</v>
      </c>
      <c r="Z54" s="80" t="s">
        <v>1346</v>
      </c>
      <c r="AA54" s="89" t="s">
        <v>157</v>
      </c>
      <c r="AB54" s="89" t="s">
        <v>307</v>
      </c>
      <c r="AC54" s="80" t="s">
        <v>1722</v>
      </c>
      <c r="AD54" s="80" t="s">
        <v>36</v>
      </c>
      <c r="AE54" s="80" t="s">
        <v>199</v>
      </c>
      <c r="AF54" s="80" t="s">
        <v>199</v>
      </c>
      <c r="AG54" s="80" t="s">
        <v>199</v>
      </c>
      <c r="AH54" s="80" t="s">
        <v>199</v>
      </c>
      <c r="AI54" s="80" t="s">
        <v>199</v>
      </c>
      <c r="AJ54" s="80" t="s">
        <v>199</v>
      </c>
      <c r="AK54" s="80" t="s">
        <v>199</v>
      </c>
      <c r="AL54" s="80" t="s">
        <v>77</v>
      </c>
      <c r="AM54" s="80"/>
      <c r="AN54" s="80" t="s">
        <v>22</v>
      </c>
      <c r="AO54" s="80" t="s">
        <v>83</v>
      </c>
      <c r="AP54" s="80" t="s">
        <v>137</v>
      </c>
      <c r="AQ54" s="80" t="s">
        <v>46</v>
      </c>
      <c r="AR54" s="80" t="s">
        <v>199</v>
      </c>
      <c r="AS54" s="80" t="s">
        <v>199</v>
      </c>
      <c r="AT54" s="90" t="s">
        <v>199</v>
      </c>
      <c r="AU54" s="80" t="s">
        <v>101</v>
      </c>
      <c r="AV54" s="80" t="s">
        <v>2117</v>
      </c>
      <c r="AW54" s="95" t="s">
        <v>1645</v>
      </c>
      <c r="AX54" s="80" t="s">
        <v>105</v>
      </c>
      <c r="AY54" s="80" t="s">
        <v>138</v>
      </c>
      <c r="AZ54" s="80" t="s">
        <v>557</v>
      </c>
      <c r="BA54" s="80"/>
      <c r="BB54" s="80" t="s">
        <v>94</v>
      </c>
      <c r="BC54" s="94">
        <v>41289</v>
      </c>
      <c r="BD54" s="12"/>
      <c r="BE54" s="12"/>
      <c r="BF54" s="12"/>
      <c r="BG54" s="12"/>
      <c r="BH54" s="12"/>
      <c r="BI54" s="12"/>
      <c r="BJ54" s="12"/>
      <c r="BK54" s="12"/>
      <c r="BL54" s="12"/>
      <c r="BM54" s="12"/>
      <c r="BN54" s="12"/>
      <c r="BO54" s="12"/>
      <c r="BP54" s="12"/>
      <c r="BQ54" s="12"/>
      <c r="BR54" s="12"/>
      <c r="BS54" s="12"/>
      <c r="BT54" s="12"/>
      <c r="BU54" s="12"/>
      <c r="BV54" s="12"/>
      <c r="BW54" s="12"/>
      <c r="BX54" s="12"/>
      <c r="BY54" s="12"/>
      <c r="BZ54" s="12"/>
      <c r="CA54" s="12"/>
      <c r="CB54" s="12"/>
      <c r="CC54" s="12"/>
      <c r="CD54" s="12"/>
      <c r="CE54" s="12"/>
      <c r="CF54" s="12"/>
      <c r="CG54" s="12"/>
      <c r="CH54" s="12"/>
      <c r="CI54" s="12"/>
      <c r="CJ54" s="12"/>
      <c r="CK54" s="12"/>
      <c r="CL54" s="12"/>
      <c r="CM54" s="12"/>
      <c r="CN54" s="12"/>
      <c r="CO54" s="12"/>
      <c r="CP54" s="12"/>
      <c r="CQ54" s="12"/>
      <c r="CR54" s="12"/>
      <c r="CS54" s="12"/>
      <c r="CT54" s="12"/>
      <c r="CU54" s="12"/>
      <c r="CV54" s="12"/>
      <c r="CW54" s="12"/>
      <c r="CX54" s="12"/>
      <c r="CY54" s="12"/>
      <c r="CZ54" s="12"/>
      <c r="DA54" s="12"/>
      <c r="DB54" s="12"/>
      <c r="DC54" s="12"/>
      <c r="DD54" s="12"/>
      <c r="DE54" s="12"/>
      <c r="DF54" s="12"/>
      <c r="DG54" s="12"/>
      <c r="DH54" s="12"/>
      <c r="DI54" s="12"/>
      <c r="DJ54" s="12"/>
      <c r="DK54" s="12"/>
      <c r="DL54" s="12"/>
      <c r="DM54" s="12"/>
      <c r="DN54" s="12"/>
      <c r="DO54" s="12"/>
      <c r="DP54" s="12"/>
      <c r="DQ54" s="12"/>
      <c r="DR54" s="12"/>
      <c r="DS54" s="12"/>
      <c r="DT54" s="12"/>
      <c r="DU54" s="12"/>
      <c r="DV54" s="12"/>
      <c r="DW54" s="12"/>
      <c r="DX54" s="12"/>
      <c r="DY54" s="12"/>
      <c r="DZ54" s="12"/>
      <c r="EA54" s="12"/>
      <c r="EB54" s="12"/>
      <c r="EC54" s="12"/>
      <c r="ED54" s="12"/>
      <c r="EE54" s="12"/>
      <c r="EF54" s="12"/>
      <c r="EG54" s="12"/>
      <c r="EH54" s="12"/>
      <c r="EI54" s="12"/>
      <c r="EJ54" s="12"/>
      <c r="EK54" s="12"/>
      <c r="EL54" s="12"/>
      <c r="EM54" s="12"/>
      <c r="EN54" s="12"/>
      <c r="EO54" s="12"/>
      <c r="EP54" s="12"/>
      <c r="EQ54" s="12"/>
      <c r="ER54" s="12"/>
      <c r="ES54" s="12"/>
      <c r="ET54" s="12"/>
      <c r="EU54" s="12"/>
      <c r="EV54" s="12"/>
      <c r="EW54" s="12"/>
      <c r="EX54" s="12"/>
      <c r="EY54" s="12"/>
      <c r="EZ54" s="12"/>
      <c r="FA54" s="12"/>
      <c r="FB54" s="12"/>
      <c r="FC54" s="12"/>
      <c r="FD54" s="12"/>
      <c r="FE54" s="12"/>
      <c r="FF54" s="12"/>
      <c r="FG54" s="12"/>
      <c r="FH54" s="12"/>
      <c r="FI54" s="12"/>
      <c r="FJ54" s="12"/>
      <c r="FK54" s="12"/>
      <c r="FL54" s="12"/>
      <c r="FM54" s="12"/>
      <c r="FN54" s="12"/>
      <c r="FO54" s="12"/>
      <c r="FP54" s="12"/>
      <c r="FQ54" s="12"/>
      <c r="FR54" s="12"/>
      <c r="FS54" s="12"/>
      <c r="FT54" s="12"/>
      <c r="FU54" s="12"/>
      <c r="FV54" s="12"/>
      <c r="FW54" s="12"/>
      <c r="FX54" s="12"/>
      <c r="FY54" s="12"/>
      <c r="FZ54" s="12"/>
      <c r="GA54" s="12"/>
      <c r="GB54" s="12"/>
      <c r="GC54" s="12"/>
      <c r="GD54" s="12"/>
      <c r="GE54" s="12"/>
      <c r="GF54" s="12"/>
      <c r="GG54" s="12"/>
      <c r="GH54" s="12"/>
      <c r="GI54" s="12"/>
      <c r="GJ54" s="12"/>
      <c r="GK54" s="12"/>
      <c r="GL54" s="12"/>
      <c r="GM54" s="12"/>
      <c r="GN54" s="12"/>
      <c r="GO54" s="12"/>
      <c r="GP54" s="12"/>
      <c r="GQ54" s="12"/>
      <c r="GR54" s="12"/>
      <c r="GS54" s="12"/>
      <c r="GT54" s="12"/>
      <c r="GU54" s="12"/>
      <c r="GV54" s="12"/>
      <c r="GW54" s="12"/>
      <c r="GX54" s="12"/>
      <c r="GY54" s="12"/>
      <c r="GZ54" s="12"/>
      <c r="HA54" s="12"/>
      <c r="HB54" s="12"/>
      <c r="HC54" s="12"/>
      <c r="HD54" s="12"/>
      <c r="HE54" s="12"/>
      <c r="HF54" s="12"/>
      <c r="HG54" s="12"/>
      <c r="HH54" s="12"/>
      <c r="HI54" s="12"/>
      <c r="HJ54" s="12"/>
      <c r="HK54" s="12"/>
      <c r="HL54" s="12"/>
      <c r="HM54" s="12"/>
      <c r="HN54" s="12"/>
      <c r="HO54" s="12"/>
      <c r="HP54" s="12"/>
      <c r="HQ54" s="12"/>
      <c r="HR54" s="12"/>
      <c r="HS54" s="12"/>
      <c r="HT54" s="12"/>
      <c r="HU54" s="12"/>
      <c r="HV54" s="12"/>
      <c r="HW54" s="12"/>
      <c r="HX54" s="12"/>
      <c r="HY54" s="12"/>
      <c r="HZ54" s="12"/>
      <c r="IA54" s="12"/>
      <c r="IB54" s="12"/>
      <c r="IC54" s="12"/>
      <c r="ID54" s="12"/>
      <c r="IE54" s="12"/>
      <c r="IF54" s="12"/>
      <c r="IG54" s="12"/>
      <c r="IH54" s="12"/>
      <c r="II54" s="12"/>
      <c r="IJ54" s="12"/>
      <c r="IK54" s="12"/>
      <c r="IL54" s="12"/>
      <c r="IM54" s="12"/>
      <c r="IN54" s="12"/>
      <c r="IO54" s="12"/>
      <c r="IP54" s="12"/>
      <c r="IQ54" s="12"/>
      <c r="IR54" s="12"/>
      <c r="IS54" s="12"/>
      <c r="IT54" s="12"/>
      <c r="IU54" s="12"/>
      <c r="IV54" s="12"/>
      <c r="IW54" s="12"/>
      <c r="IX54" s="12"/>
      <c r="IY54" s="12"/>
      <c r="IZ54" s="12"/>
      <c r="JA54" s="12"/>
      <c r="JB54" s="12"/>
      <c r="JC54" s="12"/>
      <c r="JD54" s="12"/>
      <c r="JE54" s="12"/>
      <c r="JF54" s="12"/>
      <c r="JG54" s="12"/>
      <c r="JH54" s="12"/>
      <c r="JI54" s="12"/>
      <c r="JJ54" s="12"/>
      <c r="JK54" s="12"/>
      <c r="JL54" s="12"/>
      <c r="JM54" s="12"/>
      <c r="JN54" s="12"/>
      <c r="JO54" s="12"/>
      <c r="JP54" s="12"/>
      <c r="JQ54" s="12"/>
      <c r="JR54" s="12"/>
      <c r="JS54" s="12"/>
      <c r="JT54" s="12"/>
      <c r="JU54" s="12"/>
      <c r="JV54" s="12"/>
      <c r="JW54" s="12"/>
      <c r="JX54" s="12"/>
      <c r="JY54" s="12"/>
      <c r="JZ54" s="12"/>
      <c r="KA54" s="12"/>
      <c r="KB54" s="12"/>
      <c r="KC54" s="12"/>
      <c r="KD54" s="12"/>
      <c r="KE54" s="12"/>
      <c r="KF54" s="12"/>
      <c r="KG54" s="12"/>
      <c r="KH54" s="12"/>
      <c r="KI54" s="12"/>
      <c r="KJ54" s="12"/>
      <c r="KK54" s="12"/>
      <c r="KL54" s="12"/>
      <c r="KM54" s="12"/>
      <c r="KN54" s="12"/>
      <c r="KO54" s="12"/>
      <c r="KP54" s="12"/>
      <c r="KQ54" s="12"/>
      <c r="KR54" s="12"/>
      <c r="KS54" s="12"/>
      <c r="KT54" s="12"/>
      <c r="KU54" s="12"/>
      <c r="KV54" s="12"/>
      <c r="KW54" s="12"/>
      <c r="KX54" s="12"/>
      <c r="KY54" s="12"/>
      <c r="KZ54" s="12"/>
      <c r="LA54" s="12"/>
      <c r="LB54" s="12"/>
      <c r="LC54" s="12"/>
      <c r="LD54" s="12"/>
      <c r="LE54" s="12"/>
      <c r="LF54" s="12"/>
      <c r="LG54" s="12"/>
      <c r="LH54" s="12"/>
      <c r="LI54" s="12"/>
      <c r="LJ54" s="12"/>
      <c r="LK54" s="12"/>
      <c r="LL54" s="12"/>
      <c r="LM54" s="12"/>
      <c r="LN54" s="12"/>
      <c r="LO54" s="12"/>
      <c r="LP54" s="12"/>
      <c r="LQ54" s="12"/>
      <c r="LR54" s="12"/>
      <c r="LS54" s="12"/>
      <c r="LT54" s="12"/>
      <c r="LU54" s="12"/>
      <c r="LV54" s="12"/>
      <c r="LW54" s="12"/>
      <c r="LX54" s="12"/>
      <c r="LY54" s="12"/>
      <c r="LZ54" s="12"/>
      <c r="MA54" s="12"/>
      <c r="MB54" s="12"/>
      <c r="MC54" s="12"/>
      <c r="MD54" s="12"/>
      <c r="ME54" s="12"/>
      <c r="MF54" s="12"/>
      <c r="MG54" s="12"/>
      <c r="MH54" s="12"/>
      <c r="MI54" s="12"/>
      <c r="MJ54" s="12"/>
      <c r="MK54" s="12"/>
      <c r="ML54" s="12"/>
      <c r="MM54" s="12"/>
      <c r="MN54" s="12"/>
      <c r="MO54" s="12"/>
      <c r="MP54" s="12"/>
      <c r="MQ54" s="12"/>
      <c r="MR54" s="12"/>
      <c r="MS54" s="12"/>
      <c r="MT54" s="12"/>
      <c r="MU54" s="12"/>
      <c r="MV54" s="12"/>
      <c r="MW54" s="12"/>
      <c r="MX54" s="12"/>
      <c r="MY54" s="12"/>
      <c r="MZ54" s="12"/>
      <c r="NA54" s="12"/>
      <c r="NB54" s="12"/>
      <c r="NC54" s="12"/>
      <c r="ND54" s="12"/>
      <c r="NE54" s="12"/>
      <c r="NF54" s="12"/>
      <c r="NG54" s="12"/>
      <c r="NH54" s="12"/>
      <c r="NI54" s="12"/>
      <c r="NJ54" s="12"/>
      <c r="NK54" s="12"/>
      <c r="NL54" s="12"/>
      <c r="NM54" s="12"/>
      <c r="NN54" s="12"/>
      <c r="NO54" s="12"/>
      <c r="NP54" s="12"/>
      <c r="NQ54" s="12"/>
      <c r="NR54" s="12"/>
      <c r="NS54" s="12"/>
      <c r="NT54" s="12"/>
      <c r="NU54" s="12"/>
      <c r="NV54" s="12"/>
      <c r="NW54" s="12"/>
      <c r="NX54" s="12"/>
      <c r="NY54" s="12"/>
      <c r="NZ54" s="12"/>
      <c r="OA54" s="12"/>
      <c r="OB54" s="12"/>
      <c r="OC54" s="12"/>
      <c r="OD54" s="12"/>
      <c r="OE54" s="12"/>
      <c r="OF54" s="12"/>
      <c r="OG54" s="12"/>
      <c r="OH54" s="12"/>
      <c r="OI54" s="12"/>
      <c r="OJ54" s="12"/>
      <c r="OK54" s="12"/>
      <c r="OL54" s="12"/>
      <c r="OM54" s="12"/>
      <c r="ON54" s="12"/>
      <c r="OO54" s="12"/>
      <c r="OP54" s="12"/>
      <c r="OQ54" s="12"/>
      <c r="OR54" s="12"/>
      <c r="OS54" s="12"/>
      <c r="OT54" s="12"/>
      <c r="OU54" s="12"/>
      <c r="OV54" s="12"/>
      <c r="OW54" s="12"/>
      <c r="OX54" s="12"/>
      <c r="OY54" s="12"/>
      <c r="OZ54" s="12"/>
      <c r="PA54" s="12"/>
      <c r="PB54" s="12"/>
      <c r="PC54" s="12"/>
      <c r="PD54" s="12"/>
      <c r="PE54" s="12"/>
      <c r="PF54" s="12"/>
      <c r="PG54" s="12"/>
      <c r="PH54" s="12"/>
      <c r="PI54" s="12"/>
      <c r="PJ54" s="12"/>
      <c r="PK54" s="12"/>
      <c r="PL54" s="12"/>
      <c r="PM54" s="12"/>
      <c r="PN54" s="12"/>
      <c r="PO54" s="12"/>
      <c r="PP54" s="12"/>
      <c r="PQ54" s="12"/>
      <c r="PR54" s="12"/>
      <c r="PS54" s="12"/>
      <c r="PT54" s="12"/>
      <c r="PU54" s="12"/>
      <c r="PV54" s="12"/>
      <c r="PW54" s="12"/>
      <c r="PX54" s="12"/>
      <c r="PY54" s="12"/>
      <c r="PZ54" s="12"/>
      <c r="QA54" s="12"/>
      <c r="QB54" s="12"/>
      <c r="QC54" s="12"/>
      <c r="QD54" s="12"/>
      <c r="QE54" s="12"/>
      <c r="QF54" s="12"/>
      <c r="QG54" s="12"/>
      <c r="QH54" s="12"/>
      <c r="QI54" s="12"/>
      <c r="QJ54" s="12"/>
      <c r="QK54" s="12"/>
      <c r="QL54" s="12"/>
      <c r="QM54" s="12"/>
      <c r="QN54" s="12"/>
      <c r="QO54" s="12"/>
      <c r="QP54" s="12"/>
      <c r="QQ54" s="12"/>
      <c r="QR54" s="12"/>
      <c r="QS54" s="12"/>
      <c r="QT54" s="12"/>
      <c r="QU54" s="12"/>
      <c r="QV54" s="12"/>
      <c r="QW54" s="12"/>
      <c r="QX54" s="12"/>
      <c r="QY54" s="12"/>
      <c r="QZ54" s="12"/>
      <c r="RA54" s="12"/>
      <c r="RB54" s="12"/>
      <c r="RC54" s="12"/>
      <c r="RD54" s="12"/>
      <c r="RE54" s="12"/>
      <c r="RF54" s="12"/>
      <c r="RG54" s="12"/>
      <c r="RH54" s="12"/>
      <c r="RI54" s="12"/>
      <c r="RJ54" s="12"/>
      <c r="RK54" s="12"/>
      <c r="RL54" s="12"/>
      <c r="RM54" s="12"/>
      <c r="RN54" s="12"/>
      <c r="RO54" s="12"/>
      <c r="RP54" s="12"/>
      <c r="RQ54" s="12"/>
      <c r="RR54" s="12"/>
      <c r="RS54" s="12"/>
      <c r="RT54" s="12"/>
      <c r="RU54" s="12"/>
      <c r="RV54" s="12"/>
      <c r="RW54" s="12"/>
      <c r="RX54" s="12"/>
      <c r="RY54" s="12"/>
      <c r="RZ54" s="12"/>
      <c r="SA54" s="12"/>
      <c r="SB54" s="12"/>
      <c r="SC54" s="12"/>
      <c r="SD54" s="12"/>
      <c r="SE54" s="12"/>
      <c r="SF54" s="12"/>
      <c r="SG54" s="12"/>
      <c r="SH54" s="12"/>
      <c r="SI54" s="12"/>
      <c r="SJ54" s="12"/>
      <c r="SK54" s="12"/>
      <c r="SL54" s="12"/>
      <c r="SM54" s="12"/>
      <c r="SN54" s="12"/>
      <c r="SO54" s="12"/>
      <c r="SP54" s="12"/>
      <c r="SQ54" s="12"/>
      <c r="SR54" s="12"/>
      <c r="SS54" s="12"/>
      <c r="ST54" s="12"/>
      <c r="SU54" s="12"/>
      <c r="SV54" s="12"/>
      <c r="SW54" s="12"/>
      <c r="SX54" s="12"/>
      <c r="SY54" s="12"/>
      <c r="SZ54" s="12"/>
      <c r="TA54" s="12"/>
      <c r="TB54" s="12"/>
      <c r="TC54" s="12"/>
      <c r="TD54" s="12"/>
      <c r="TE54" s="12"/>
      <c r="TF54" s="12"/>
      <c r="TG54" s="12"/>
      <c r="TH54" s="12"/>
      <c r="TI54" s="12"/>
      <c r="TJ54" s="12"/>
      <c r="TK54" s="12"/>
      <c r="TL54" s="12"/>
      <c r="TM54" s="12"/>
      <c r="TN54" s="12"/>
      <c r="TO54" s="12"/>
      <c r="TP54" s="12"/>
      <c r="TQ54" s="12"/>
      <c r="TR54" s="12"/>
      <c r="TS54" s="12"/>
      <c r="TT54" s="12"/>
      <c r="TU54" s="12"/>
      <c r="TV54" s="12"/>
      <c r="TW54" s="12"/>
      <c r="TX54" s="12"/>
      <c r="TY54" s="12"/>
      <c r="TZ54" s="12"/>
      <c r="UA54" s="12"/>
      <c r="UB54" s="12"/>
      <c r="UC54" s="12"/>
      <c r="UD54" s="12"/>
      <c r="UE54" s="12"/>
      <c r="UF54" s="12"/>
      <c r="UG54" s="12"/>
      <c r="UH54" s="12"/>
      <c r="UI54" s="12"/>
      <c r="UJ54" s="12"/>
      <c r="UK54" s="12"/>
      <c r="UL54" s="12"/>
      <c r="UM54" s="12"/>
      <c r="UN54" s="12"/>
      <c r="UO54" s="12"/>
      <c r="UP54" s="12"/>
      <c r="UQ54" s="12"/>
      <c r="UR54" s="12"/>
      <c r="US54" s="12"/>
      <c r="UT54" s="12"/>
      <c r="UU54" s="12"/>
      <c r="UV54" s="12"/>
      <c r="UW54" s="12"/>
      <c r="UX54" s="12"/>
      <c r="UY54" s="12"/>
      <c r="UZ54" s="12"/>
      <c r="VA54" s="12"/>
      <c r="VB54" s="12"/>
      <c r="VC54" s="12"/>
      <c r="VD54" s="12"/>
      <c r="VE54" s="12"/>
      <c r="VF54" s="12"/>
      <c r="VG54" s="12"/>
      <c r="VH54" s="12"/>
      <c r="VI54" s="12"/>
      <c r="VJ54" s="12"/>
      <c r="VK54" s="12"/>
      <c r="VL54" s="12"/>
      <c r="VM54" s="12"/>
      <c r="VN54" s="12"/>
      <c r="VO54" s="12"/>
      <c r="VP54" s="12"/>
      <c r="VQ54" s="12"/>
      <c r="VR54" s="12"/>
      <c r="VS54" s="12"/>
      <c r="VT54" s="12"/>
      <c r="VU54" s="12"/>
      <c r="VV54" s="12"/>
      <c r="VW54" s="12"/>
      <c r="VX54" s="12"/>
      <c r="VY54" s="12"/>
      <c r="VZ54" s="12"/>
      <c r="WA54" s="12"/>
      <c r="WB54" s="12"/>
      <c r="WC54" s="12"/>
      <c r="WD54" s="12"/>
      <c r="WE54" s="12"/>
      <c r="WF54" s="12"/>
      <c r="WG54" s="12"/>
      <c r="WH54" s="12"/>
      <c r="WI54" s="12"/>
      <c r="WJ54" s="12"/>
      <c r="WK54" s="12"/>
      <c r="WL54" s="12"/>
      <c r="WM54" s="12"/>
      <c r="WN54" s="12"/>
      <c r="WO54" s="12"/>
      <c r="WP54" s="12"/>
      <c r="WQ54" s="12"/>
      <c r="WR54" s="12"/>
      <c r="WS54" s="12"/>
      <c r="WT54" s="12"/>
      <c r="WU54" s="12"/>
      <c r="WV54" s="12"/>
      <c r="WW54" s="12"/>
      <c r="WX54" s="12"/>
      <c r="WY54" s="12"/>
      <c r="WZ54" s="12"/>
      <c r="XA54" s="12"/>
      <c r="XB54" s="12"/>
      <c r="XC54" s="12"/>
      <c r="XD54" s="12"/>
      <c r="XE54" s="12"/>
      <c r="XF54" s="12"/>
      <c r="XG54" s="12"/>
      <c r="XH54" s="12"/>
      <c r="XI54" s="12"/>
      <c r="XJ54" s="12"/>
      <c r="XK54" s="12"/>
      <c r="XL54" s="12"/>
      <c r="XM54" s="12"/>
      <c r="XN54" s="12"/>
      <c r="XO54" s="12"/>
      <c r="XP54" s="12"/>
      <c r="XQ54" s="12"/>
      <c r="XR54" s="12"/>
      <c r="XS54" s="12"/>
      <c r="XT54" s="12"/>
      <c r="XU54" s="12"/>
      <c r="XV54" s="12"/>
      <c r="XW54" s="12"/>
      <c r="XX54" s="12"/>
      <c r="XY54" s="12"/>
      <c r="XZ54" s="12"/>
      <c r="YA54" s="12"/>
      <c r="YB54" s="12"/>
      <c r="YC54" s="12"/>
      <c r="YD54" s="12"/>
      <c r="YE54" s="12"/>
      <c r="YF54" s="12"/>
      <c r="YG54" s="12"/>
      <c r="YH54" s="12"/>
      <c r="YI54" s="12"/>
      <c r="YJ54" s="12"/>
      <c r="YK54" s="12"/>
      <c r="YL54" s="12"/>
      <c r="YM54" s="12"/>
      <c r="YN54" s="12"/>
      <c r="YO54" s="12"/>
      <c r="YP54" s="12"/>
      <c r="YQ54" s="12"/>
      <c r="YR54" s="12"/>
      <c r="YS54" s="12"/>
      <c r="YT54" s="12"/>
      <c r="YU54" s="12"/>
      <c r="YV54" s="12"/>
      <c r="YW54" s="12"/>
      <c r="YX54" s="12"/>
      <c r="YY54" s="12"/>
      <c r="YZ54" s="12"/>
      <c r="ZA54" s="12"/>
      <c r="ZB54" s="12"/>
      <c r="ZC54" s="12"/>
      <c r="ZD54" s="12"/>
      <c r="ZE54" s="12"/>
      <c r="ZF54" s="12"/>
      <c r="ZG54" s="12"/>
      <c r="ZH54" s="12"/>
      <c r="ZI54" s="12"/>
      <c r="ZJ54" s="12"/>
      <c r="ZK54" s="12"/>
      <c r="ZL54" s="12"/>
      <c r="ZM54" s="12"/>
      <c r="ZN54" s="12"/>
      <c r="ZO54" s="12"/>
      <c r="ZP54" s="12"/>
      <c r="ZQ54" s="12"/>
      <c r="ZR54" s="12"/>
      <c r="ZS54" s="12"/>
      <c r="ZT54" s="12"/>
      <c r="ZU54" s="12"/>
      <c r="ZV54" s="12"/>
      <c r="ZW54" s="12"/>
      <c r="ZX54" s="12"/>
      <c r="ZY54" s="12"/>
      <c r="ZZ54" s="12"/>
      <c r="AAA54" s="12"/>
      <c r="AAB54" s="12"/>
      <c r="AAC54" s="12"/>
      <c r="AAD54" s="12"/>
      <c r="AAE54" s="12"/>
      <c r="AAF54" s="12"/>
      <c r="AAG54" s="12"/>
      <c r="AAH54" s="12"/>
      <c r="AAI54" s="12"/>
      <c r="AAJ54" s="12"/>
      <c r="AAK54" s="12"/>
      <c r="AAL54" s="12"/>
      <c r="AAM54" s="12"/>
      <c r="AAN54" s="12"/>
      <c r="AAO54" s="12"/>
      <c r="AAP54" s="12"/>
      <c r="AAQ54" s="12"/>
      <c r="AAR54" s="12"/>
      <c r="AAS54" s="12"/>
      <c r="AAT54" s="12"/>
      <c r="AAU54" s="12"/>
      <c r="AAV54" s="12"/>
      <c r="AAW54" s="12"/>
      <c r="AAX54" s="12"/>
      <c r="AAY54" s="12"/>
      <c r="AAZ54" s="12"/>
      <c r="ABA54" s="12"/>
      <c r="ABB54" s="12"/>
      <c r="ABC54" s="12"/>
      <c r="ABD54" s="12"/>
      <c r="ABE54" s="12"/>
      <c r="ABF54" s="12"/>
      <c r="ABG54" s="12"/>
      <c r="ABH54" s="12"/>
      <c r="ABI54" s="12"/>
      <c r="ABJ54" s="12"/>
      <c r="ABK54" s="12"/>
      <c r="ABL54" s="12"/>
      <c r="ABM54" s="12"/>
      <c r="ABN54" s="12"/>
      <c r="ABO54" s="12"/>
      <c r="ABP54" s="12"/>
      <c r="ABQ54" s="12"/>
      <c r="ABR54" s="12"/>
      <c r="ABS54" s="12"/>
      <c r="ABT54" s="12"/>
      <c r="ABU54" s="12"/>
      <c r="ABV54" s="12"/>
      <c r="ABW54" s="12"/>
      <c r="ABX54" s="12"/>
      <c r="ABY54" s="12"/>
      <c r="ABZ54" s="12"/>
      <c r="ACA54" s="12"/>
      <c r="ACB54" s="12"/>
      <c r="ACC54" s="12"/>
      <c r="ACD54" s="12"/>
      <c r="ACE54" s="12"/>
      <c r="ACF54" s="12"/>
      <c r="ACG54" s="12"/>
      <c r="ACH54" s="12"/>
      <c r="ACI54" s="12"/>
      <c r="ACJ54" s="12"/>
      <c r="ACK54" s="12"/>
      <c r="ACL54" s="12"/>
      <c r="ACM54" s="12"/>
      <c r="ACN54" s="12"/>
      <c r="ACO54" s="12"/>
      <c r="ACP54" s="12"/>
      <c r="ACQ54" s="12"/>
      <c r="ACR54" s="12"/>
      <c r="ACS54" s="12"/>
      <c r="ACT54" s="12"/>
      <c r="ACU54" s="12"/>
      <c r="ACV54" s="12"/>
      <c r="ACW54" s="12"/>
      <c r="ACX54" s="12"/>
      <c r="ACY54" s="12"/>
      <c r="ACZ54" s="12"/>
      <c r="ADA54" s="12"/>
      <c r="ADB54" s="12"/>
      <c r="ADC54" s="12"/>
      <c r="ADD54" s="12"/>
      <c r="ADE54" s="12"/>
      <c r="ADF54" s="12"/>
      <c r="ADG54" s="12"/>
      <c r="ADH54" s="12"/>
      <c r="ADI54" s="12"/>
      <c r="ADJ54" s="12"/>
      <c r="ADK54" s="12"/>
      <c r="ADL54" s="12"/>
      <c r="ADM54" s="12"/>
      <c r="ADN54" s="12"/>
      <c r="ADO54" s="12"/>
      <c r="ADP54" s="12"/>
      <c r="ADQ54" s="12"/>
      <c r="ADR54" s="12"/>
      <c r="ADS54" s="12"/>
      <c r="ADT54" s="12"/>
      <c r="ADU54" s="12"/>
      <c r="ADV54" s="12"/>
      <c r="ADW54" s="12"/>
      <c r="ADX54" s="12"/>
      <c r="ADY54" s="12"/>
      <c r="ADZ54" s="12"/>
      <c r="AEA54" s="12"/>
      <c r="AEB54" s="12"/>
      <c r="AEC54" s="12"/>
      <c r="AED54" s="12"/>
      <c r="AEE54" s="12"/>
      <c r="AEF54" s="12"/>
      <c r="AEG54" s="12"/>
      <c r="AEH54" s="12"/>
      <c r="AEI54" s="12"/>
      <c r="AEJ54" s="12"/>
      <c r="AEK54" s="12"/>
      <c r="AEL54" s="12"/>
      <c r="AEM54" s="12"/>
      <c r="AEN54" s="12"/>
      <c r="AEO54" s="12"/>
      <c r="AEP54" s="12"/>
      <c r="AEQ54" s="12"/>
      <c r="AER54" s="12"/>
      <c r="AES54" s="12"/>
      <c r="AET54" s="12"/>
      <c r="AEU54" s="12"/>
      <c r="AEV54" s="12"/>
      <c r="AEW54" s="12"/>
      <c r="AEX54" s="12"/>
      <c r="AEY54" s="12"/>
      <c r="AEZ54" s="12"/>
      <c r="AFA54" s="12"/>
      <c r="AFB54" s="12"/>
      <c r="AFC54" s="12"/>
      <c r="AFD54" s="12"/>
      <c r="AFE54" s="12"/>
      <c r="AFF54" s="12"/>
      <c r="AFG54" s="12"/>
      <c r="AFH54" s="12"/>
      <c r="AFI54" s="12"/>
      <c r="AFJ54" s="12"/>
      <c r="AFK54" s="12"/>
      <c r="AFL54" s="12"/>
      <c r="AFM54" s="12"/>
      <c r="AFN54" s="12"/>
      <c r="AFO54" s="12"/>
      <c r="AFP54" s="12"/>
      <c r="AFQ54" s="12"/>
      <c r="AFR54" s="12"/>
      <c r="AFS54" s="12"/>
      <c r="AFT54" s="12"/>
      <c r="AFU54" s="12"/>
      <c r="AFV54" s="12"/>
      <c r="AFW54" s="12"/>
      <c r="AFX54" s="12"/>
      <c r="AFY54" s="12"/>
      <c r="AFZ54" s="12"/>
      <c r="AGA54" s="12"/>
      <c r="AGB54" s="12"/>
      <c r="AGC54" s="12"/>
      <c r="AGD54" s="12"/>
      <c r="AGE54" s="12"/>
      <c r="AGF54" s="12"/>
      <c r="AGG54" s="12"/>
      <c r="AGH54" s="12"/>
      <c r="AGI54" s="12"/>
      <c r="AGJ54" s="12"/>
      <c r="AGK54" s="12"/>
      <c r="AGL54" s="12"/>
      <c r="AGM54" s="12"/>
      <c r="AGN54" s="12"/>
      <c r="AGO54" s="12"/>
      <c r="AGP54" s="12"/>
      <c r="AGQ54" s="12"/>
      <c r="AGR54" s="12"/>
      <c r="AGS54" s="12"/>
      <c r="AGT54" s="12"/>
      <c r="AGU54" s="12"/>
      <c r="AGV54" s="12"/>
      <c r="AGW54" s="12"/>
      <c r="AGX54" s="12"/>
      <c r="AGY54" s="12"/>
      <c r="AGZ54" s="12"/>
      <c r="AHA54" s="12"/>
      <c r="AHB54" s="12"/>
      <c r="AHC54" s="12"/>
      <c r="AHD54" s="12"/>
      <c r="AHE54" s="12"/>
      <c r="AHF54" s="12"/>
      <c r="AHG54" s="12"/>
      <c r="AHH54" s="12"/>
      <c r="AHI54" s="12"/>
      <c r="AHJ54" s="12"/>
      <c r="AHK54" s="12"/>
      <c r="AHL54" s="12"/>
      <c r="AHM54" s="12"/>
      <c r="AHN54" s="12"/>
      <c r="AHO54" s="12"/>
      <c r="AHP54" s="12"/>
      <c r="AHQ54" s="12"/>
      <c r="AHR54" s="12"/>
      <c r="AHS54" s="12"/>
      <c r="AHT54" s="12"/>
      <c r="AHU54" s="12"/>
      <c r="AHV54" s="12"/>
      <c r="AHW54" s="12"/>
      <c r="AHX54" s="12"/>
      <c r="AHY54" s="12"/>
      <c r="AHZ54" s="12"/>
      <c r="AIA54" s="12"/>
      <c r="AIB54" s="12"/>
      <c r="AIC54" s="12"/>
      <c r="AID54" s="12"/>
      <c r="AIE54" s="12"/>
      <c r="AIF54" s="12"/>
      <c r="AIG54" s="12"/>
      <c r="AIH54" s="12"/>
      <c r="AII54" s="12"/>
      <c r="AIJ54" s="12"/>
      <c r="AIK54" s="12"/>
      <c r="AIL54" s="12"/>
      <c r="AIM54" s="12"/>
      <c r="AIN54" s="12"/>
      <c r="AIO54" s="12"/>
      <c r="AIP54" s="12"/>
      <c r="AIQ54" s="12"/>
      <c r="AIR54" s="12"/>
      <c r="AIS54" s="12"/>
      <c r="AIT54" s="12"/>
      <c r="AIU54" s="12"/>
      <c r="AIV54" s="12"/>
      <c r="AIW54" s="12"/>
      <c r="AIX54" s="12"/>
      <c r="AIY54" s="12"/>
      <c r="AIZ54" s="12"/>
      <c r="AJA54" s="12"/>
      <c r="AJB54" s="12"/>
      <c r="AJC54" s="12"/>
      <c r="AJD54" s="12"/>
      <c r="AJE54" s="12"/>
      <c r="AJF54" s="12"/>
      <c r="AJG54" s="12"/>
      <c r="AJH54" s="12"/>
      <c r="AJI54" s="12"/>
      <c r="AJJ54" s="12"/>
      <c r="AJK54" s="12"/>
      <c r="AJL54" s="12"/>
      <c r="AJM54" s="12"/>
      <c r="AJN54" s="12"/>
      <c r="AJO54" s="12"/>
      <c r="AJP54" s="12"/>
      <c r="AJQ54" s="12"/>
      <c r="AJR54" s="12"/>
      <c r="AJS54" s="12"/>
      <c r="AJT54" s="12"/>
      <c r="AJU54" s="12"/>
      <c r="AJV54" s="12"/>
      <c r="AJW54" s="12"/>
      <c r="AJX54" s="12"/>
      <c r="AJY54" s="12"/>
      <c r="AJZ54" s="12"/>
      <c r="AKA54" s="12"/>
      <c r="AKB54" s="12"/>
      <c r="AKC54" s="12"/>
      <c r="AKD54" s="12"/>
      <c r="AKE54" s="12"/>
      <c r="AKF54" s="12"/>
      <c r="AKG54" s="12"/>
      <c r="AKH54" s="12"/>
      <c r="AKI54" s="12"/>
      <c r="AKJ54" s="12"/>
      <c r="AKK54" s="12"/>
      <c r="AKL54" s="12"/>
      <c r="AKM54" s="12"/>
      <c r="AKN54" s="12"/>
      <c r="AKO54" s="12"/>
      <c r="AKP54" s="12"/>
      <c r="AKQ54" s="12"/>
      <c r="AKR54" s="12"/>
      <c r="AKS54" s="12"/>
      <c r="AKT54" s="12"/>
      <c r="AKU54" s="12"/>
      <c r="AKV54" s="12"/>
      <c r="AKW54" s="12"/>
      <c r="AKX54" s="12"/>
      <c r="AKY54" s="12"/>
      <c r="AKZ54" s="12"/>
      <c r="ALA54" s="12"/>
      <c r="ALB54" s="12"/>
      <c r="ALC54" s="12"/>
      <c r="ALD54" s="12"/>
      <c r="ALE54" s="12"/>
      <c r="ALF54" s="12"/>
      <c r="ALG54" s="12"/>
      <c r="ALH54" s="12"/>
      <c r="ALI54" s="12"/>
      <c r="ALJ54" s="12"/>
      <c r="ALK54" s="12"/>
      <c r="ALL54" s="12"/>
      <c r="ALM54" s="12"/>
      <c r="ALN54" s="12"/>
      <c r="ALO54" s="12"/>
      <c r="ALP54" s="12"/>
      <c r="ALQ54" s="12"/>
      <c r="ALR54" s="12"/>
      <c r="ALS54" s="12"/>
      <c r="ALT54" s="12"/>
      <c r="ALU54" s="12"/>
      <c r="ALV54" s="12"/>
      <c r="ALW54" s="12"/>
      <c r="ALX54" s="12"/>
      <c r="ALY54" s="12"/>
      <c r="ALZ54" s="12"/>
      <c r="AMA54" s="12"/>
      <c r="AMB54" s="12"/>
      <c r="AMC54" s="12"/>
      <c r="AMD54" s="12"/>
      <c r="AME54" s="12"/>
      <c r="AMF54" s="12"/>
      <c r="AMG54" s="12"/>
      <c r="AMH54" s="12"/>
      <c r="AMI54" s="12"/>
      <c r="AMJ54" s="12"/>
      <c r="AMK54" s="12"/>
      <c r="AML54" s="12"/>
      <c r="AMM54" s="12"/>
      <c r="AMN54" s="12"/>
      <c r="AMO54" s="12"/>
      <c r="AMP54" s="12"/>
      <c r="AMQ54" s="12"/>
      <c r="AMR54" s="12"/>
      <c r="AMS54" s="12"/>
      <c r="AMT54" s="12"/>
      <c r="AMU54" s="12"/>
      <c r="AMV54" s="12"/>
      <c r="AMW54" s="12"/>
      <c r="AMX54" s="12"/>
      <c r="AMY54" s="12"/>
      <c r="AMZ54" s="12"/>
      <c r="ANA54" s="12"/>
      <c r="ANB54" s="12"/>
      <c r="ANC54" s="12"/>
      <c r="AND54" s="12"/>
      <c r="ANE54" s="12"/>
      <c r="ANF54" s="12"/>
      <c r="ANG54" s="12"/>
      <c r="ANH54" s="12"/>
      <c r="ANI54" s="12"/>
      <c r="ANJ54" s="12"/>
      <c r="ANK54" s="12"/>
      <c r="ANL54" s="12"/>
      <c r="ANM54" s="12"/>
      <c r="ANN54" s="12"/>
      <c r="ANO54" s="12"/>
      <c r="ANP54" s="12"/>
      <c r="ANQ54" s="12"/>
      <c r="ANR54" s="12"/>
      <c r="ANS54" s="12"/>
      <c r="ANT54" s="12"/>
      <c r="ANU54" s="12"/>
      <c r="ANV54" s="12"/>
      <c r="ANW54" s="12"/>
      <c r="ANX54" s="12"/>
      <c r="ANY54" s="12"/>
      <c r="ANZ54" s="12"/>
      <c r="AOA54" s="12"/>
      <c r="AOB54" s="12"/>
      <c r="AOC54" s="12"/>
      <c r="AOD54" s="12"/>
      <c r="AOE54" s="12"/>
      <c r="AOF54" s="12"/>
      <c r="AOG54" s="12"/>
      <c r="AOH54" s="12"/>
      <c r="AOI54" s="12"/>
      <c r="AOJ54" s="12"/>
      <c r="AOK54" s="12"/>
      <c r="AOL54" s="12"/>
      <c r="AOM54" s="12"/>
      <c r="AON54" s="12"/>
      <c r="AOO54" s="12"/>
      <c r="AOP54" s="12"/>
      <c r="AOQ54" s="12"/>
      <c r="AOR54" s="12"/>
      <c r="AOS54" s="12"/>
      <c r="AOT54" s="12"/>
      <c r="AOU54" s="12"/>
      <c r="AOV54" s="12"/>
      <c r="AOW54" s="12"/>
      <c r="AOX54" s="12"/>
      <c r="AOY54" s="12"/>
      <c r="AOZ54" s="12"/>
      <c r="APA54" s="12"/>
      <c r="APB54" s="12"/>
      <c r="APC54" s="12"/>
      <c r="APD54" s="12"/>
      <c r="APE54" s="12"/>
      <c r="APF54" s="12"/>
      <c r="APG54" s="12"/>
      <c r="APH54" s="12"/>
      <c r="API54" s="12"/>
      <c r="APJ54" s="12"/>
      <c r="APK54" s="12"/>
      <c r="APL54" s="12"/>
      <c r="APM54" s="12"/>
      <c r="APN54" s="12"/>
      <c r="APO54" s="12"/>
      <c r="APP54" s="12"/>
      <c r="APQ54" s="12"/>
      <c r="APR54" s="12"/>
      <c r="APS54" s="12"/>
      <c r="APT54" s="12"/>
      <c r="APU54" s="12"/>
      <c r="APV54" s="12"/>
      <c r="APW54" s="12"/>
      <c r="APX54" s="12"/>
      <c r="APY54" s="12"/>
      <c r="APZ54" s="12"/>
      <c r="AQA54" s="12"/>
      <c r="AQB54" s="12"/>
      <c r="AQC54" s="12"/>
      <c r="AQD54" s="12"/>
      <c r="AQE54" s="12"/>
      <c r="AQF54" s="12"/>
      <c r="AQG54" s="12"/>
      <c r="AQH54" s="12"/>
      <c r="AQI54" s="12"/>
      <c r="AQJ54" s="12"/>
      <c r="AQK54" s="12"/>
      <c r="AQL54" s="12"/>
      <c r="AQM54" s="12"/>
      <c r="AQN54" s="12"/>
      <c r="AQO54" s="12"/>
      <c r="AQP54" s="12"/>
      <c r="AQQ54" s="12"/>
      <c r="AQR54" s="12"/>
      <c r="AQS54" s="12"/>
      <c r="AQT54" s="12"/>
      <c r="AQU54" s="12"/>
      <c r="AQV54" s="12"/>
      <c r="AQW54" s="12"/>
      <c r="AQX54" s="12"/>
      <c r="AQY54" s="12"/>
      <c r="AQZ54" s="12"/>
      <c r="ARA54" s="12"/>
      <c r="ARB54" s="12"/>
      <c r="ARC54" s="12"/>
      <c r="ARD54" s="12"/>
      <c r="ARE54" s="12"/>
      <c r="ARF54" s="12"/>
      <c r="ARG54" s="12"/>
      <c r="ARH54" s="12"/>
      <c r="ARI54" s="12"/>
      <c r="ARJ54" s="12"/>
      <c r="ARK54" s="12"/>
      <c r="ARL54" s="12"/>
      <c r="ARM54" s="12"/>
      <c r="ARN54" s="12"/>
      <c r="ARO54" s="12"/>
      <c r="ARP54" s="12"/>
      <c r="ARQ54" s="12"/>
      <c r="ARR54" s="12"/>
      <c r="ARS54" s="12"/>
      <c r="ART54" s="12"/>
      <c r="ARU54" s="12"/>
      <c r="ARV54" s="12"/>
      <c r="ARW54" s="12"/>
      <c r="ARX54" s="12"/>
      <c r="ARY54" s="12"/>
      <c r="ARZ54" s="12"/>
      <c r="ASA54" s="12"/>
      <c r="ASB54" s="12"/>
      <c r="ASC54" s="12"/>
      <c r="ASD54" s="12"/>
      <c r="ASE54" s="12"/>
      <c r="ASF54" s="12"/>
      <c r="ASG54" s="12"/>
      <c r="ASH54" s="12"/>
      <c r="ASI54" s="12"/>
      <c r="ASJ54" s="12"/>
      <c r="ASK54" s="12"/>
      <c r="ASL54" s="12"/>
      <c r="ASM54" s="12"/>
      <c r="ASN54" s="12"/>
      <c r="ASO54" s="12"/>
      <c r="ASP54" s="12"/>
      <c r="ASQ54" s="12"/>
      <c r="ASR54" s="12"/>
      <c r="ASS54" s="12"/>
      <c r="AST54" s="12"/>
      <c r="ASU54" s="12"/>
      <c r="ASV54" s="12"/>
      <c r="ASW54" s="12"/>
      <c r="ASX54" s="12"/>
      <c r="ASY54" s="12"/>
      <c r="ASZ54" s="12"/>
      <c r="ATA54" s="12"/>
      <c r="ATB54" s="12"/>
      <c r="ATC54" s="12"/>
      <c r="ATD54" s="12"/>
      <c r="ATE54" s="12"/>
      <c r="ATF54" s="12"/>
      <c r="ATG54" s="12"/>
      <c r="ATH54" s="12"/>
      <c r="ATI54" s="12"/>
      <c r="ATJ54" s="12"/>
      <c r="ATK54" s="12"/>
      <c r="ATL54" s="12"/>
      <c r="ATM54" s="12"/>
      <c r="ATN54" s="12"/>
      <c r="ATO54" s="12"/>
      <c r="ATP54" s="12"/>
      <c r="ATQ54" s="12"/>
      <c r="ATR54" s="12"/>
      <c r="ATS54" s="12"/>
      <c r="ATT54" s="12"/>
      <c r="ATU54" s="12"/>
      <c r="ATV54" s="12"/>
      <c r="ATW54" s="12"/>
      <c r="ATX54" s="12"/>
      <c r="ATY54" s="12"/>
      <c r="ATZ54" s="12"/>
      <c r="AUA54" s="12"/>
      <c r="AUB54" s="12"/>
      <c r="AUC54" s="12"/>
      <c r="AUD54" s="12"/>
      <c r="AUE54" s="12"/>
      <c r="AUF54" s="12"/>
      <c r="AUG54" s="12"/>
      <c r="AUH54" s="12"/>
      <c r="AUI54" s="12"/>
      <c r="AUJ54" s="12"/>
      <c r="AUK54" s="12"/>
      <c r="AUL54" s="12"/>
      <c r="AUM54" s="12"/>
      <c r="AUN54" s="12"/>
      <c r="AUO54" s="12"/>
      <c r="AUP54" s="12"/>
      <c r="AUQ54" s="12"/>
      <c r="AUR54" s="12"/>
      <c r="AUS54" s="12"/>
      <c r="AUT54" s="12"/>
      <c r="AUU54" s="12"/>
      <c r="AUV54" s="12"/>
      <c r="AUW54" s="12"/>
      <c r="AUX54" s="12"/>
      <c r="AUY54" s="12"/>
      <c r="AUZ54" s="12"/>
      <c r="AVA54" s="12"/>
      <c r="AVB54" s="12"/>
      <c r="AVC54" s="12"/>
      <c r="AVD54" s="12"/>
      <c r="AVE54" s="12"/>
      <c r="AVF54" s="12"/>
      <c r="AVG54" s="12"/>
      <c r="AVH54" s="12"/>
      <c r="AVI54" s="12"/>
      <c r="AVJ54" s="12"/>
      <c r="AVK54" s="12"/>
      <c r="AVL54" s="12"/>
      <c r="AVM54" s="12"/>
      <c r="AVN54" s="12"/>
      <c r="AVO54" s="12"/>
      <c r="AVP54" s="12"/>
      <c r="AVQ54" s="12"/>
      <c r="AVR54" s="12"/>
      <c r="AVS54" s="12"/>
      <c r="AVT54" s="12"/>
      <c r="AVU54" s="12"/>
      <c r="AVV54" s="12"/>
      <c r="AVW54" s="12"/>
      <c r="AVX54" s="12"/>
      <c r="AVY54" s="12"/>
      <c r="AVZ54" s="12"/>
      <c r="AWA54" s="12"/>
      <c r="AWB54" s="12"/>
      <c r="AWC54" s="12"/>
      <c r="AWD54" s="12"/>
      <c r="AWE54" s="12"/>
      <c r="AWF54" s="12"/>
      <c r="AWG54" s="12"/>
      <c r="AWH54" s="12"/>
      <c r="AWI54" s="12"/>
      <c r="AWJ54" s="12"/>
      <c r="AWK54" s="12"/>
      <c r="AWL54" s="12"/>
      <c r="AWM54" s="12"/>
      <c r="AWN54" s="12"/>
      <c r="AWO54" s="12"/>
      <c r="AWP54" s="12"/>
      <c r="AWQ54" s="12"/>
      <c r="AWR54" s="12"/>
      <c r="AWS54" s="12"/>
      <c r="AWT54" s="12"/>
      <c r="AWU54" s="12"/>
      <c r="AWV54" s="12"/>
      <c r="AWW54" s="12"/>
      <c r="AWX54" s="12"/>
      <c r="AWY54" s="12"/>
      <c r="AWZ54" s="12"/>
      <c r="AXA54" s="12"/>
      <c r="AXB54" s="12"/>
      <c r="AXC54" s="12"/>
      <c r="AXD54" s="12"/>
      <c r="AXE54" s="12"/>
      <c r="AXF54" s="12"/>
      <c r="AXG54" s="12"/>
      <c r="AXH54" s="12"/>
      <c r="AXI54" s="12"/>
      <c r="AXJ54" s="12"/>
      <c r="AXK54" s="12"/>
      <c r="AXL54" s="12"/>
      <c r="AXM54" s="12"/>
      <c r="AXN54" s="12"/>
      <c r="AXO54" s="12"/>
      <c r="AXP54" s="12"/>
      <c r="AXQ54" s="12"/>
      <c r="AXR54" s="12"/>
      <c r="AXS54" s="12"/>
      <c r="AXT54" s="12"/>
      <c r="AXU54" s="12"/>
      <c r="AXV54" s="12"/>
      <c r="AXW54" s="12"/>
      <c r="AXX54" s="12"/>
      <c r="AXY54" s="12"/>
      <c r="AXZ54" s="12"/>
      <c r="AYA54" s="12"/>
      <c r="AYB54" s="12"/>
      <c r="AYC54" s="12"/>
      <c r="AYD54" s="12"/>
      <c r="AYE54" s="12"/>
      <c r="AYF54" s="12"/>
      <c r="AYG54" s="12"/>
      <c r="AYH54" s="12"/>
      <c r="AYI54" s="12"/>
      <c r="AYJ54" s="12"/>
      <c r="AYK54" s="12"/>
      <c r="AYL54" s="12"/>
      <c r="AYM54" s="12"/>
      <c r="AYN54" s="12"/>
      <c r="AYO54" s="12"/>
      <c r="AYP54" s="12"/>
      <c r="AYQ54" s="12"/>
      <c r="AYR54" s="12"/>
      <c r="AYS54" s="12"/>
      <c r="AYT54" s="12"/>
      <c r="AYU54" s="12"/>
      <c r="AYV54" s="12"/>
      <c r="AYW54" s="12"/>
      <c r="AYX54" s="12"/>
      <c r="AYY54" s="12"/>
      <c r="AYZ54" s="12"/>
      <c r="AZA54" s="12"/>
      <c r="AZB54" s="12"/>
      <c r="AZC54" s="12"/>
      <c r="AZD54" s="12"/>
      <c r="AZE54" s="12"/>
      <c r="AZF54" s="12"/>
      <c r="AZG54" s="12"/>
      <c r="AZH54" s="12"/>
      <c r="AZI54" s="12"/>
      <c r="AZJ54" s="12"/>
      <c r="AZK54" s="12"/>
      <c r="AZL54" s="12"/>
      <c r="AZM54" s="12"/>
      <c r="AZN54" s="12"/>
      <c r="AZO54" s="12"/>
      <c r="AZP54" s="12"/>
      <c r="AZQ54" s="12"/>
      <c r="AZR54" s="12"/>
      <c r="AZS54" s="12"/>
      <c r="AZT54" s="12"/>
      <c r="AZU54" s="12"/>
      <c r="AZV54" s="12"/>
      <c r="AZW54" s="12"/>
      <c r="AZX54" s="12"/>
      <c r="AZY54" s="12"/>
      <c r="AZZ54" s="12"/>
      <c r="BAA54" s="12"/>
      <c r="BAB54" s="12"/>
      <c r="BAC54" s="12"/>
      <c r="BAD54" s="12"/>
      <c r="BAE54" s="12"/>
      <c r="BAF54" s="12"/>
      <c r="BAG54" s="12"/>
      <c r="BAH54" s="12"/>
      <c r="BAI54" s="12"/>
      <c r="BAJ54" s="12"/>
      <c r="BAK54" s="12"/>
      <c r="BAL54" s="12"/>
      <c r="BAM54" s="12"/>
      <c r="BAN54" s="12"/>
      <c r="BAO54" s="12"/>
      <c r="BAP54" s="12"/>
      <c r="BAQ54" s="12"/>
      <c r="BAR54" s="12"/>
      <c r="BAS54" s="12"/>
      <c r="BAT54" s="12"/>
      <c r="BAU54" s="12"/>
      <c r="BAV54" s="12"/>
      <c r="BAW54" s="12"/>
      <c r="BAX54" s="12"/>
      <c r="BAY54" s="12"/>
      <c r="BAZ54" s="12"/>
      <c r="BBA54" s="12"/>
      <c r="BBB54" s="12"/>
      <c r="BBC54" s="12"/>
      <c r="BBD54" s="12"/>
      <c r="BBE54" s="12"/>
      <c r="BBF54" s="12"/>
      <c r="BBG54" s="12"/>
      <c r="BBH54" s="12"/>
      <c r="BBI54" s="12"/>
      <c r="BBJ54" s="12"/>
      <c r="BBK54" s="12"/>
      <c r="BBL54" s="12"/>
      <c r="BBM54" s="12"/>
      <c r="BBN54" s="12"/>
      <c r="BBO54" s="12"/>
      <c r="BBP54" s="12"/>
      <c r="BBQ54" s="12"/>
      <c r="BBR54" s="12"/>
      <c r="BBS54" s="12"/>
      <c r="BBT54" s="12"/>
      <c r="BBU54" s="12"/>
      <c r="BBV54" s="12"/>
      <c r="BBW54" s="12"/>
      <c r="BBX54" s="12"/>
      <c r="BBY54" s="12"/>
      <c r="BBZ54" s="12"/>
      <c r="BCA54" s="12"/>
      <c r="BCB54" s="12"/>
      <c r="BCC54" s="12"/>
      <c r="BCD54" s="12"/>
      <c r="BCE54" s="12"/>
      <c r="BCF54" s="12"/>
      <c r="BCG54" s="12"/>
      <c r="BCH54" s="12"/>
      <c r="BCI54" s="12"/>
      <c r="BCJ54" s="12"/>
      <c r="BCK54" s="12"/>
      <c r="BCL54" s="12"/>
      <c r="BCM54" s="12"/>
      <c r="BCN54" s="12"/>
      <c r="BCO54" s="12"/>
      <c r="BCP54" s="12"/>
      <c r="BCQ54" s="12"/>
      <c r="BCR54" s="12"/>
      <c r="BCS54" s="12"/>
      <c r="BCT54" s="12"/>
      <c r="BCU54" s="12"/>
      <c r="BCV54" s="12"/>
      <c r="BCW54" s="12"/>
      <c r="BCX54" s="12"/>
      <c r="BCY54" s="12"/>
      <c r="BCZ54" s="12"/>
      <c r="BDA54" s="12"/>
      <c r="BDB54" s="12"/>
      <c r="BDC54" s="12"/>
      <c r="BDD54" s="12"/>
      <c r="BDE54" s="12"/>
      <c r="BDF54" s="12"/>
      <c r="BDG54" s="12"/>
      <c r="BDH54" s="12"/>
      <c r="BDI54" s="12"/>
      <c r="BDJ54" s="12"/>
      <c r="BDK54" s="12"/>
      <c r="BDL54" s="12"/>
      <c r="BDM54" s="12"/>
      <c r="BDN54" s="12"/>
      <c r="BDO54" s="12"/>
      <c r="BDP54" s="12"/>
      <c r="BDQ54" s="12"/>
      <c r="BDR54" s="12"/>
      <c r="BDS54" s="12"/>
      <c r="BDT54" s="12"/>
      <c r="BDU54" s="12"/>
      <c r="BDV54" s="12"/>
      <c r="BDW54" s="12"/>
      <c r="BDX54" s="12"/>
      <c r="BDY54" s="12"/>
      <c r="BDZ54" s="12"/>
      <c r="BEA54" s="12"/>
      <c r="BEB54" s="12"/>
      <c r="BEC54" s="12"/>
      <c r="BED54" s="12"/>
      <c r="BEE54" s="12"/>
      <c r="BEF54" s="12"/>
      <c r="BEG54" s="12"/>
      <c r="BEH54" s="12"/>
      <c r="BEI54" s="12"/>
      <c r="BEJ54" s="12"/>
      <c r="BEK54" s="12"/>
      <c r="BEL54" s="12"/>
      <c r="BEM54" s="12"/>
      <c r="BEN54" s="12"/>
      <c r="BEO54" s="12"/>
      <c r="BEP54" s="12"/>
      <c r="BEQ54" s="12"/>
      <c r="BER54" s="12"/>
      <c r="BES54" s="12"/>
      <c r="BET54" s="12"/>
      <c r="BEU54" s="12"/>
      <c r="BEV54" s="12"/>
      <c r="BEW54" s="12"/>
      <c r="BEX54" s="12"/>
      <c r="BEY54" s="12"/>
      <c r="BEZ54" s="12"/>
      <c r="BFA54" s="12"/>
      <c r="BFB54" s="12"/>
      <c r="BFC54" s="12"/>
      <c r="BFD54" s="12"/>
      <c r="BFE54" s="12"/>
      <c r="BFF54" s="12"/>
      <c r="BFG54" s="12"/>
      <c r="BFH54" s="12"/>
      <c r="BFI54" s="12"/>
      <c r="BFJ54" s="12"/>
      <c r="BFK54" s="12"/>
      <c r="BFL54" s="12"/>
      <c r="BFM54" s="12"/>
      <c r="BFN54" s="12"/>
      <c r="BFO54" s="12"/>
      <c r="BFP54" s="12"/>
      <c r="BFQ54" s="12"/>
      <c r="BFR54" s="12"/>
      <c r="BFS54" s="12"/>
      <c r="BFT54" s="12"/>
      <c r="BFU54" s="12"/>
      <c r="BFV54" s="12"/>
      <c r="BFW54" s="12"/>
      <c r="BFX54" s="12"/>
      <c r="BFY54" s="12"/>
      <c r="BFZ54" s="12"/>
      <c r="BGA54" s="12"/>
      <c r="BGB54" s="12"/>
      <c r="BGC54" s="12"/>
      <c r="BGD54" s="12"/>
      <c r="BGE54" s="12"/>
      <c r="BGF54" s="12"/>
      <c r="BGG54" s="12"/>
      <c r="BGH54" s="12"/>
      <c r="BGI54" s="12"/>
      <c r="BGJ54" s="12"/>
      <c r="BGK54" s="12"/>
      <c r="BGL54" s="12"/>
      <c r="BGM54" s="12"/>
      <c r="BGN54" s="12"/>
      <c r="BGO54" s="12"/>
      <c r="BGP54" s="12"/>
      <c r="BGQ54" s="12"/>
      <c r="BGR54" s="12"/>
      <c r="BGS54" s="12"/>
      <c r="BGT54" s="12"/>
      <c r="BGU54" s="12"/>
      <c r="BGV54" s="12"/>
      <c r="BGW54" s="12"/>
      <c r="BGX54" s="12"/>
      <c r="BGY54" s="12"/>
      <c r="BGZ54" s="12"/>
      <c r="BHA54" s="12"/>
      <c r="BHB54" s="12"/>
      <c r="BHC54" s="12"/>
      <c r="BHD54" s="12"/>
      <c r="BHE54" s="12"/>
      <c r="BHF54" s="12"/>
      <c r="BHG54" s="12"/>
      <c r="BHH54" s="12"/>
      <c r="BHI54" s="12"/>
      <c r="BHJ54" s="12"/>
      <c r="BHK54" s="12"/>
      <c r="BHL54" s="12"/>
      <c r="BHM54" s="12"/>
      <c r="BHN54" s="12"/>
      <c r="BHO54" s="12"/>
      <c r="BHP54" s="12"/>
      <c r="BHQ54" s="12"/>
      <c r="BHR54" s="12"/>
      <c r="BHS54" s="12"/>
      <c r="BHT54" s="12"/>
      <c r="BHU54" s="12"/>
      <c r="BHV54" s="12"/>
      <c r="BHW54" s="12"/>
      <c r="BHX54" s="12"/>
      <c r="BHY54" s="12"/>
      <c r="BHZ54" s="12"/>
      <c r="BIA54" s="12"/>
      <c r="BIB54" s="12"/>
      <c r="BIC54" s="12"/>
      <c r="BID54" s="12"/>
      <c r="BIE54" s="12"/>
      <c r="BIF54" s="12"/>
      <c r="BIG54" s="12"/>
      <c r="BIH54" s="12"/>
      <c r="BII54" s="12"/>
      <c r="BIJ54" s="12"/>
      <c r="BIK54" s="12"/>
      <c r="BIL54" s="12"/>
      <c r="BIM54" s="12"/>
      <c r="BIN54" s="12"/>
      <c r="BIO54" s="12"/>
      <c r="BIP54" s="12"/>
      <c r="BIQ54" s="12"/>
      <c r="BIR54" s="12"/>
      <c r="BIS54" s="12"/>
      <c r="BIT54" s="12"/>
      <c r="BIU54" s="12"/>
      <c r="BIV54" s="12"/>
      <c r="BIW54" s="12"/>
      <c r="BIX54" s="12"/>
      <c r="BIY54" s="12"/>
      <c r="BIZ54" s="12"/>
      <c r="BJA54" s="12"/>
      <c r="BJB54" s="12"/>
      <c r="BJC54" s="12"/>
      <c r="BJD54" s="12"/>
      <c r="BJE54" s="12"/>
      <c r="BJF54" s="12"/>
      <c r="BJG54" s="12"/>
      <c r="BJH54" s="12"/>
      <c r="BJI54" s="12"/>
      <c r="BJJ54" s="12"/>
      <c r="BJK54" s="12"/>
      <c r="BJL54" s="12"/>
      <c r="BJM54" s="12"/>
      <c r="BJN54" s="12"/>
      <c r="BJO54" s="12"/>
      <c r="BJP54" s="12"/>
      <c r="BJQ54" s="12"/>
      <c r="BJR54" s="12"/>
      <c r="BJS54" s="12"/>
      <c r="BJT54" s="12"/>
      <c r="BJU54" s="12"/>
      <c r="BJV54" s="12"/>
      <c r="BJW54" s="12"/>
      <c r="BJX54" s="12"/>
      <c r="BJY54" s="12"/>
      <c r="BJZ54" s="12"/>
      <c r="BKA54" s="12"/>
      <c r="BKB54" s="12"/>
      <c r="BKC54" s="12"/>
      <c r="BKD54" s="12"/>
      <c r="BKE54" s="12"/>
      <c r="BKF54" s="12"/>
      <c r="BKG54" s="12"/>
      <c r="BKH54" s="12"/>
      <c r="BKI54" s="12"/>
      <c r="BKJ54" s="12"/>
      <c r="BKK54" s="12"/>
      <c r="BKL54" s="12"/>
      <c r="BKM54" s="12"/>
      <c r="BKN54" s="12"/>
      <c r="BKO54" s="12"/>
      <c r="BKP54" s="12"/>
      <c r="BKQ54" s="12"/>
      <c r="BKR54" s="12"/>
      <c r="BKS54" s="12"/>
      <c r="BKT54" s="12"/>
      <c r="BKU54" s="12"/>
      <c r="BKV54" s="12"/>
      <c r="BKW54" s="12"/>
      <c r="BKX54" s="12"/>
      <c r="BKY54" s="12"/>
      <c r="BKZ54" s="12"/>
      <c r="BLA54" s="12"/>
      <c r="BLB54" s="12"/>
      <c r="BLC54" s="12"/>
      <c r="BLD54" s="12"/>
      <c r="BLE54" s="12"/>
      <c r="BLF54" s="12"/>
      <c r="BLG54" s="12"/>
      <c r="BLH54" s="12"/>
      <c r="BLI54" s="12"/>
      <c r="BLJ54" s="12"/>
      <c r="BLK54" s="12"/>
      <c r="BLL54" s="12"/>
      <c r="BLM54" s="12"/>
      <c r="BLN54" s="12"/>
      <c r="BLO54" s="12"/>
      <c r="BLP54" s="12"/>
      <c r="BLQ54" s="12"/>
      <c r="BLR54" s="12"/>
      <c r="BLS54" s="12"/>
      <c r="BLT54" s="12"/>
      <c r="BLU54" s="12"/>
      <c r="BLV54" s="12"/>
      <c r="BLW54" s="12"/>
      <c r="BLX54" s="12"/>
      <c r="BLY54" s="12"/>
      <c r="BLZ54" s="12"/>
      <c r="BMA54" s="12"/>
      <c r="BMB54" s="12"/>
      <c r="BMC54" s="12"/>
      <c r="BMD54" s="12"/>
      <c r="BME54" s="12"/>
      <c r="BMF54" s="12"/>
      <c r="BMG54" s="12"/>
      <c r="BMH54" s="12"/>
      <c r="BMI54" s="12"/>
      <c r="BMJ54" s="12"/>
      <c r="BMK54" s="12"/>
      <c r="BML54" s="12"/>
      <c r="BMM54" s="12"/>
      <c r="BMN54" s="12"/>
      <c r="BMO54" s="12"/>
      <c r="BMP54" s="12"/>
      <c r="BMQ54" s="12"/>
      <c r="BMR54" s="12"/>
      <c r="BMS54" s="12"/>
      <c r="BMT54" s="12"/>
      <c r="BMU54" s="12"/>
      <c r="BMV54" s="12"/>
      <c r="BMW54" s="12"/>
      <c r="BMX54" s="12"/>
      <c r="BMY54" s="12"/>
      <c r="BMZ54" s="12"/>
      <c r="BNA54" s="12"/>
      <c r="BNB54" s="12"/>
      <c r="BNC54" s="12"/>
      <c r="BND54" s="12"/>
      <c r="BNE54" s="12"/>
      <c r="BNF54" s="12"/>
      <c r="BNG54" s="12"/>
      <c r="BNH54" s="12"/>
      <c r="BNI54" s="12"/>
      <c r="BNJ54" s="12"/>
      <c r="BNK54" s="12"/>
      <c r="BNL54" s="12"/>
      <c r="BNM54" s="12"/>
      <c r="BNN54" s="12"/>
      <c r="BNO54" s="12"/>
      <c r="BNP54" s="12"/>
      <c r="BNQ54" s="12"/>
      <c r="BNR54" s="12"/>
      <c r="BNS54" s="12"/>
      <c r="BNT54" s="12"/>
      <c r="BNU54" s="12"/>
      <c r="BNV54" s="12"/>
      <c r="BNW54" s="12"/>
      <c r="BNX54" s="12"/>
      <c r="BNY54" s="12"/>
      <c r="BNZ54" s="12"/>
      <c r="BOA54" s="12"/>
      <c r="BOB54" s="12"/>
      <c r="BOC54" s="12"/>
      <c r="BOD54" s="12"/>
      <c r="BOE54" s="12"/>
      <c r="BOF54" s="12"/>
      <c r="BOG54" s="12"/>
      <c r="BOH54" s="12"/>
      <c r="BOI54" s="12"/>
      <c r="BOJ54" s="12"/>
      <c r="BOK54" s="12"/>
      <c r="BOL54" s="12"/>
      <c r="BOM54" s="12"/>
      <c r="BON54" s="12"/>
      <c r="BOO54" s="12"/>
      <c r="BOP54" s="12"/>
      <c r="BOQ54" s="12"/>
      <c r="BOR54" s="12"/>
      <c r="BOS54" s="12"/>
      <c r="BOT54" s="12"/>
      <c r="BOU54" s="12"/>
      <c r="BOV54" s="12"/>
      <c r="BOW54" s="12"/>
      <c r="BOX54" s="12"/>
      <c r="BOY54" s="12"/>
      <c r="BOZ54" s="12"/>
      <c r="BPA54" s="12"/>
      <c r="BPB54" s="12"/>
      <c r="BPC54" s="12"/>
      <c r="BPD54" s="12"/>
      <c r="BPE54" s="12"/>
      <c r="BPF54" s="12"/>
      <c r="BPG54" s="12"/>
      <c r="BPH54" s="12"/>
      <c r="BPI54" s="12"/>
      <c r="BPJ54" s="12"/>
      <c r="BPK54" s="12"/>
      <c r="BPL54" s="12"/>
      <c r="BPM54" s="12"/>
      <c r="BPN54" s="12"/>
      <c r="BPO54" s="12"/>
      <c r="BPP54" s="12"/>
      <c r="BPQ54" s="12"/>
      <c r="BPR54" s="12"/>
      <c r="BPS54" s="12"/>
      <c r="BPT54" s="12"/>
      <c r="BPU54" s="12"/>
      <c r="BPV54" s="12"/>
      <c r="BPW54" s="12"/>
      <c r="BPX54" s="12"/>
      <c r="BPY54" s="12"/>
      <c r="BPZ54" s="12"/>
      <c r="BQA54" s="12"/>
      <c r="BQB54" s="12"/>
      <c r="BQC54" s="12"/>
      <c r="BQD54" s="12"/>
      <c r="BQE54" s="12"/>
      <c r="BQF54" s="12"/>
      <c r="BQG54" s="12"/>
      <c r="BQH54" s="12"/>
      <c r="BQI54" s="12"/>
      <c r="BQJ54" s="12"/>
      <c r="BQK54" s="12"/>
      <c r="BQL54" s="12"/>
      <c r="BQM54" s="12"/>
      <c r="BQN54" s="12"/>
      <c r="BQO54" s="12"/>
      <c r="BQP54" s="12"/>
      <c r="BQQ54" s="12"/>
      <c r="BQR54" s="12"/>
      <c r="BQS54" s="12"/>
      <c r="BQT54" s="12"/>
      <c r="BQU54" s="12"/>
      <c r="BQV54" s="12"/>
      <c r="BQW54" s="12"/>
      <c r="BQX54" s="12"/>
      <c r="BQY54" s="12"/>
      <c r="BQZ54" s="12"/>
      <c r="BRA54" s="12"/>
      <c r="BRB54" s="12"/>
      <c r="BRC54" s="12"/>
      <c r="BRD54" s="12"/>
      <c r="BRE54" s="12"/>
      <c r="BRF54" s="12"/>
      <c r="BRG54" s="12"/>
      <c r="BRH54" s="12"/>
      <c r="BRI54" s="12"/>
      <c r="BRJ54" s="12"/>
      <c r="BRK54" s="12"/>
      <c r="BRL54" s="12"/>
      <c r="BRM54" s="12"/>
      <c r="BRN54" s="12"/>
      <c r="BRO54" s="12"/>
      <c r="BRP54" s="12"/>
      <c r="BRQ54" s="12"/>
      <c r="BRR54" s="12"/>
      <c r="BRS54" s="12"/>
      <c r="BRT54" s="12"/>
      <c r="BRU54" s="12"/>
      <c r="BRV54" s="12"/>
      <c r="BRW54" s="12"/>
      <c r="BRX54" s="12"/>
      <c r="BRY54" s="12"/>
      <c r="BRZ54" s="12"/>
      <c r="BSA54" s="12"/>
      <c r="BSB54" s="12"/>
      <c r="BSC54" s="12"/>
      <c r="BSD54" s="12"/>
      <c r="BSE54" s="12"/>
      <c r="BSF54" s="12"/>
      <c r="BSG54" s="12"/>
      <c r="BSH54" s="12"/>
      <c r="BSI54" s="12"/>
      <c r="BSJ54" s="12"/>
      <c r="BSK54" s="12"/>
      <c r="BSL54" s="12"/>
      <c r="BSM54" s="12"/>
      <c r="BSN54" s="12"/>
      <c r="BSO54" s="12"/>
      <c r="BSP54" s="12"/>
      <c r="BSQ54" s="12"/>
      <c r="BSR54" s="12"/>
      <c r="BSS54" s="12"/>
      <c r="BST54" s="12"/>
      <c r="BSU54" s="12"/>
      <c r="BSV54" s="12"/>
      <c r="BSW54" s="12"/>
      <c r="BSX54" s="12"/>
      <c r="BSY54" s="12"/>
      <c r="BSZ54" s="12"/>
      <c r="BTA54" s="12"/>
      <c r="BTB54" s="12"/>
      <c r="BTC54" s="12"/>
      <c r="BTD54" s="12"/>
      <c r="BTE54" s="12"/>
      <c r="BTF54" s="12"/>
      <c r="BTG54" s="12"/>
      <c r="BTH54" s="12"/>
      <c r="BTI54" s="12"/>
      <c r="BTJ54" s="12"/>
      <c r="BTK54" s="12"/>
      <c r="BTL54" s="12"/>
      <c r="BTM54" s="12"/>
      <c r="BTN54" s="12"/>
      <c r="BTO54" s="12"/>
      <c r="BTP54" s="12"/>
      <c r="BTQ54" s="12"/>
      <c r="BTR54" s="12"/>
      <c r="BTS54" s="12"/>
      <c r="BTT54" s="12"/>
      <c r="BTU54" s="12"/>
      <c r="BTV54" s="12"/>
      <c r="BTW54" s="12"/>
      <c r="BTX54" s="12"/>
      <c r="BTY54" s="12"/>
      <c r="BTZ54" s="12"/>
      <c r="BUA54" s="12"/>
      <c r="BUB54" s="12"/>
      <c r="BUC54" s="12"/>
      <c r="BUD54" s="12"/>
      <c r="BUE54" s="12"/>
      <c r="BUF54" s="12"/>
      <c r="BUG54" s="12"/>
      <c r="BUH54" s="12"/>
      <c r="BUI54" s="12"/>
      <c r="BUJ54" s="12"/>
      <c r="BUK54" s="12"/>
      <c r="BUL54" s="12"/>
      <c r="BUM54" s="12"/>
      <c r="BUN54" s="12"/>
      <c r="BUO54" s="12"/>
      <c r="BUP54" s="12"/>
      <c r="BUQ54" s="12"/>
      <c r="BUR54" s="12"/>
      <c r="BUS54" s="12"/>
      <c r="BUT54" s="12"/>
      <c r="BUU54" s="12"/>
      <c r="BUV54" s="12"/>
      <c r="BUW54" s="12"/>
      <c r="BUX54" s="12"/>
      <c r="BUY54" s="12"/>
      <c r="BUZ54" s="12"/>
      <c r="BVA54" s="12"/>
      <c r="BVB54" s="12"/>
      <c r="BVC54" s="12"/>
      <c r="BVD54" s="12"/>
      <c r="BVE54" s="12"/>
      <c r="BVF54" s="12"/>
      <c r="BVG54" s="12"/>
      <c r="BVH54" s="12"/>
      <c r="BVI54" s="12"/>
      <c r="BVJ54" s="12"/>
      <c r="BVK54" s="12"/>
      <c r="BVL54" s="12"/>
      <c r="BVM54" s="12"/>
      <c r="BVN54" s="12"/>
      <c r="BVO54" s="12"/>
      <c r="BVP54" s="12"/>
      <c r="BVQ54" s="12"/>
      <c r="BVR54" s="12"/>
      <c r="BVS54" s="12"/>
      <c r="BVT54" s="12"/>
      <c r="BVU54" s="12"/>
      <c r="BVV54" s="12"/>
      <c r="BVW54" s="12"/>
      <c r="BVX54" s="12"/>
      <c r="BVY54" s="12"/>
      <c r="BVZ54" s="12"/>
      <c r="BWA54" s="12"/>
      <c r="BWB54" s="12"/>
      <c r="BWC54" s="12"/>
      <c r="BWD54" s="12"/>
      <c r="BWE54" s="12"/>
      <c r="BWF54" s="12"/>
      <c r="BWG54" s="12"/>
      <c r="BWH54" s="12"/>
      <c r="BWI54" s="12"/>
      <c r="BWJ54" s="12"/>
      <c r="BWK54" s="12"/>
      <c r="BWL54" s="12"/>
      <c r="BWM54" s="12"/>
      <c r="BWN54" s="12"/>
      <c r="BWO54" s="12"/>
      <c r="BWP54" s="12"/>
      <c r="BWQ54" s="12"/>
      <c r="BWR54" s="12"/>
      <c r="BWS54" s="12"/>
      <c r="BWT54" s="12"/>
      <c r="BWU54" s="12"/>
      <c r="BWV54" s="12"/>
      <c r="BWW54" s="12"/>
      <c r="BWX54" s="12"/>
      <c r="BWY54" s="12"/>
      <c r="BWZ54" s="12"/>
      <c r="BXA54" s="12"/>
      <c r="BXB54" s="12"/>
      <c r="BXC54" s="12"/>
      <c r="BXD54" s="12"/>
      <c r="BXE54" s="12"/>
      <c r="BXF54" s="12"/>
      <c r="BXG54" s="12"/>
      <c r="BXH54" s="12"/>
      <c r="BXI54" s="12"/>
      <c r="BXJ54" s="12"/>
      <c r="BXK54" s="12"/>
      <c r="BXL54" s="12"/>
      <c r="BXM54" s="12"/>
      <c r="BXN54" s="12"/>
      <c r="BXO54" s="12"/>
      <c r="BXP54" s="12"/>
      <c r="BXQ54" s="12"/>
      <c r="BXR54" s="12"/>
      <c r="BXS54" s="12"/>
      <c r="BXT54" s="12"/>
      <c r="BXU54" s="12"/>
      <c r="BXV54" s="12"/>
      <c r="BXW54" s="12"/>
      <c r="BXX54" s="12"/>
      <c r="BXY54" s="12"/>
      <c r="BXZ54" s="12"/>
      <c r="BYA54" s="12"/>
      <c r="BYB54" s="12"/>
      <c r="BYC54" s="12"/>
      <c r="BYD54" s="12"/>
      <c r="BYE54" s="12"/>
      <c r="BYF54" s="12"/>
      <c r="BYG54" s="12"/>
      <c r="BYH54" s="12"/>
      <c r="BYI54" s="12"/>
      <c r="BYJ54" s="12"/>
      <c r="BYK54" s="12"/>
      <c r="BYL54" s="12"/>
      <c r="BYM54" s="12"/>
      <c r="BYN54" s="12"/>
      <c r="BYO54" s="12"/>
      <c r="BYP54" s="12"/>
      <c r="BYQ54" s="12"/>
      <c r="BYR54" s="12"/>
      <c r="BYS54" s="12"/>
      <c r="BYT54" s="12"/>
      <c r="BYU54" s="12"/>
      <c r="BYV54" s="12"/>
      <c r="BYW54" s="12"/>
      <c r="BYX54" s="12"/>
      <c r="BYY54" s="12"/>
      <c r="BYZ54" s="12"/>
      <c r="BZA54" s="12"/>
      <c r="BZB54" s="12"/>
      <c r="BZC54" s="12"/>
      <c r="BZD54" s="12"/>
      <c r="BZE54" s="12"/>
      <c r="BZF54" s="12"/>
      <c r="BZG54" s="12"/>
      <c r="BZH54" s="12"/>
      <c r="BZI54" s="12"/>
      <c r="BZJ54" s="12"/>
      <c r="BZK54" s="12"/>
      <c r="BZL54" s="12"/>
      <c r="BZM54" s="12"/>
      <c r="BZN54" s="12"/>
      <c r="BZO54" s="12"/>
      <c r="BZP54" s="12"/>
      <c r="BZQ54" s="12"/>
      <c r="BZR54" s="12"/>
      <c r="BZS54" s="12"/>
      <c r="BZT54" s="12"/>
      <c r="BZU54" s="12"/>
      <c r="BZV54" s="12"/>
      <c r="BZW54" s="12"/>
      <c r="BZX54" s="12"/>
      <c r="BZY54" s="12"/>
      <c r="BZZ54" s="12"/>
      <c r="CAA54" s="12"/>
      <c r="CAB54" s="12"/>
      <c r="CAC54" s="12"/>
      <c r="CAD54" s="12"/>
      <c r="CAE54" s="12"/>
      <c r="CAF54" s="12"/>
      <c r="CAG54" s="12"/>
      <c r="CAH54" s="12"/>
      <c r="CAI54" s="12"/>
      <c r="CAJ54" s="12"/>
      <c r="CAK54" s="12"/>
      <c r="CAL54" s="12"/>
      <c r="CAM54" s="12"/>
      <c r="CAN54" s="12"/>
      <c r="CAO54" s="12"/>
      <c r="CAP54" s="12"/>
      <c r="CAQ54" s="12"/>
      <c r="CAR54" s="12"/>
      <c r="CAS54" s="12"/>
      <c r="CAT54" s="12"/>
      <c r="CAU54" s="12"/>
      <c r="CAV54" s="12"/>
      <c r="CAW54" s="12"/>
      <c r="CAX54" s="12"/>
      <c r="CAY54" s="12"/>
      <c r="CAZ54" s="12"/>
      <c r="CBA54" s="12"/>
      <c r="CBB54" s="12"/>
      <c r="CBC54" s="12"/>
      <c r="CBD54" s="12"/>
      <c r="CBE54" s="12"/>
      <c r="CBF54" s="12"/>
      <c r="CBG54" s="12"/>
      <c r="CBH54" s="12"/>
      <c r="CBI54" s="12"/>
      <c r="CBJ54" s="12"/>
      <c r="CBK54" s="12"/>
      <c r="CBL54" s="12"/>
      <c r="CBM54" s="12"/>
      <c r="CBN54" s="12"/>
      <c r="CBO54" s="12"/>
      <c r="CBP54" s="12"/>
      <c r="CBQ54" s="12"/>
      <c r="CBR54" s="12"/>
      <c r="CBS54" s="12"/>
      <c r="CBT54" s="12"/>
      <c r="CBU54" s="12"/>
      <c r="CBV54" s="12"/>
      <c r="CBW54" s="12"/>
      <c r="CBX54" s="12"/>
      <c r="CBY54" s="12"/>
      <c r="CBZ54" s="12"/>
      <c r="CCA54" s="12"/>
      <c r="CCB54" s="12"/>
      <c r="CCC54" s="12"/>
      <c r="CCD54" s="12"/>
      <c r="CCE54" s="12"/>
      <c r="CCF54" s="12"/>
      <c r="CCG54" s="12"/>
      <c r="CCH54" s="12"/>
      <c r="CCI54" s="12"/>
      <c r="CCJ54" s="12"/>
      <c r="CCK54" s="12"/>
      <c r="CCL54" s="12"/>
      <c r="CCM54" s="12"/>
      <c r="CCN54" s="12"/>
      <c r="CCO54" s="12"/>
      <c r="CCP54" s="12"/>
      <c r="CCQ54" s="12"/>
      <c r="CCR54" s="12"/>
      <c r="CCS54" s="12"/>
      <c r="CCT54" s="12"/>
      <c r="CCU54" s="12"/>
      <c r="CCV54" s="12"/>
      <c r="CCW54" s="12"/>
      <c r="CCX54" s="12"/>
      <c r="CCY54" s="12"/>
      <c r="CCZ54" s="12"/>
      <c r="CDA54" s="12"/>
      <c r="CDB54" s="12"/>
      <c r="CDC54" s="12"/>
      <c r="CDD54" s="12"/>
      <c r="CDE54" s="12"/>
      <c r="CDF54" s="12"/>
      <c r="CDG54" s="12"/>
      <c r="CDH54" s="12"/>
      <c r="CDI54" s="12"/>
      <c r="CDJ54" s="12"/>
      <c r="CDK54" s="12"/>
      <c r="CDL54" s="12"/>
      <c r="CDM54" s="12"/>
      <c r="CDN54" s="12"/>
      <c r="CDO54" s="12"/>
      <c r="CDP54" s="12"/>
      <c r="CDQ54" s="12"/>
      <c r="CDR54" s="12"/>
      <c r="CDS54" s="12"/>
      <c r="CDT54" s="12"/>
      <c r="CDU54" s="12"/>
      <c r="CDV54" s="12"/>
      <c r="CDW54" s="12"/>
      <c r="CDX54" s="12"/>
      <c r="CDY54" s="12"/>
      <c r="CDZ54" s="12"/>
      <c r="CEA54" s="12"/>
      <c r="CEB54" s="12"/>
      <c r="CEC54" s="12"/>
      <c r="CED54" s="12"/>
      <c r="CEE54" s="12"/>
      <c r="CEF54" s="12"/>
      <c r="CEG54" s="12"/>
      <c r="CEH54" s="12"/>
      <c r="CEI54" s="12"/>
      <c r="CEJ54" s="12"/>
      <c r="CEK54" s="12"/>
      <c r="CEL54" s="12"/>
      <c r="CEM54" s="12"/>
      <c r="CEN54" s="12"/>
      <c r="CEO54" s="12"/>
      <c r="CEP54" s="12"/>
      <c r="CEQ54" s="12"/>
      <c r="CER54" s="12"/>
      <c r="CES54" s="12"/>
      <c r="CET54" s="12"/>
      <c r="CEU54" s="12"/>
      <c r="CEV54" s="12"/>
      <c r="CEW54" s="12"/>
      <c r="CEX54" s="12"/>
      <c r="CEY54" s="12"/>
      <c r="CEZ54" s="12"/>
      <c r="CFA54" s="12"/>
      <c r="CFB54" s="12"/>
      <c r="CFC54" s="12"/>
      <c r="CFD54" s="12"/>
      <c r="CFE54" s="12"/>
      <c r="CFF54" s="12"/>
      <c r="CFG54" s="12"/>
      <c r="CFH54" s="12"/>
      <c r="CFI54" s="12"/>
      <c r="CFJ54" s="12"/>
      <c r="CFK54" s="12"/>
      <c r="CFL54" s="12"/>
      <c r="CFM54" s="12"/>
      <c r="CFN54" s="12"/>
      <c r="CFO54" s="12"/>
      <c r="CFP54" s="12"/>
      <c r="CFQ54" s="12"/>
      <c r="CFR54" s="12"/>
      <c r="CFS54" s="12"/>
      <c r="CFT54" s="12"/>
      <c r="CFU54" s="12"/>
      <c r="CFV54" s="12"/>
      <c r="CFW54" s="12"/>
      <c r="CFX54" s="12"/>
      <c r="CFY54" s="12"/>
      <c r="CFZ54" s="12"/>
      <c r="CGA54" s="12"/>
      <c r="CGB54" s="12"/>
      <c r="CGC54" s="12"/>
      <c r="CGD54" s="12"/>
      <c r="CGE54" s="12"/>
      <c r="CGF54" s="12"/>
      <c r="CGG54" s="12"/>
      <c r="CGH54" s="12"/>
      <c r="CGI54" s="12"/>
      <c r="CGJ54" s="12"/>
      <c r="CGK54" s="12"/>
      <c r="CGL54" s="12"/>
      <c r="CGM54" s="12"/>
      <c r="CGN54" s="12"/>
      <c r="CGO54" s="12"/>
      <c r="CGP54" s="12"/>
      <c r="CGQ54" s="12"/>
      <c r="CGR54" s="12"/>
      <c r="CGS54" s="12"/>
      <c r="CGT54" s="12"/>
      <c r="CGU54" s="12"/>
      <c r="CGV54" s="12"/>
      <c r="CGW54" s="12"/>
      <c r="CGX54" s="12"/>
      <c r="CGY54" s="12"/>
      <c r="CGZ54" s="12"/>
      <c r="CHA54" s="12"/>
      <c r="CHB54" s="12"/>
      <c r="CHC54" s="12"/>
      <c r="CHD54" s="12"/>
      <c r="CHE54" s="12"/>
      <c r="CHF54" s="12"/>
      <c r="CHG54" s="12"/>
      <c r="CHH54" s="12"/>
      <c r="CHI54" s="12"/>
      <c r="CHJ54" s="12"/>
      <c r="CHK54" s="12"/>
      <c r="CHL54" s="12"/>
      <c r="CHM54" s="12"/>
      <c r="CHN54" s="12"/>
      <c r="CHO54" s="12"/>
      <c r="CHP54" s="12"/>
      <c r="CHQ54" s="12"/>
      <c r="CHR54" s="12"/>
      <c r="CHS54" s="12"/>
      <c r="CHT54" s="12"/>
      <c r="CHU54" s="12"/>
      <c r="CHV54" s="12"/>
      <c r="CHW54" s="12"/>
      <c r="CHX54" s="12"/>
      <c r="CHY54" s="12"/>
      <c r="CHZ54" s="12"/>
      <c r="CIA54" s="12"/>
      <c r="CIB54" s="12"/>
      <c r="CIC54" s="12"/>
      <c r="CID54" s="12"/>
      <c r="CIE54" s="12"/>
      <c r="CIF54" s="12"/>
      <c r="CIG54" s="12"/>
      <c r="CIH54" s="12"/>
      <c r="CII54" s="12"/>
      <c r="CIJ54" s="12"/>
      <c r="CIK54" s="12"/>
      <c r="CIL54" s="12"/>
      <c r="CIM54" s="12"/>
      <c r="CIN54" s="12"/>
      <c r="CIO54" s="12"/>
      <c r="CIP54" s="12"/>
      <c r="CIQ54" s="12"/>
      <c r="CIR54" s="12"/>
      <c r="CIS54" s="12"/>
      <c r="CIT54" s="12"/>
      <c r="CIU54" s="12"/>
      <c r="CIV54" s="12"/>
      <c r="CIW54" s="12"/>
      <c r="CIX54" s="12"/>
      <c r="CIY54" s="12"/>
      <c r="CIZ54" s="12"/>
      <c r="CJA54" s="12"/>
      <c r="CJB54" s="12"/>
      <c r="CJC54" s="12"/>
      <c r="CJD54" s="12"/>
      <c r="CJE54" s="12"/>
      <c r="CJF54" s="12"/>
      <c r="CJG54" s="12"/>
      <c r="CJH54" s="12"/>
      <c r="CJI54" s="12"/>
      <c r="CJJ54" s="12"/>
      <c r="CJK54" s="12"/>
      <c r="CJL54" s="12"/>
      <c r="CJM54" s="12"/>
      <c r="CJN54" s="12"/>
      <c r="CJO54" s="12"/>
      <c r="CJP54" s="12"/>
      <c r="CJQ54" s="12"/>
      <c r="CJR54" s="12"/>
      <c r="CJS54" s="12"/>
      <c r="CJT54" s="12"/>
      <c r="CJU54" s="12"/>
      <c r="CJV54" s="12"/>
      <c r="CJW54" s="12"/>
      <c r="CJX54" s="12"/>
      <c r="CJY54" s="12"/>
      <c r="CJZ54" s="12"/>
      <c r="CKA54" s="12"/>
      <c r="CKB54" s="12"/>
      <c r="CKC54" s="12"/>
      <c r="CKD54" s="12"/>
      <c r="CKE54" s="12"/>
      <c r="CKF54" s="12"/>
      <c r="CKG54" s="12"/>
      <c r="CKH54" s="12"/>
      <c r="CKI54" s="12"/>
      <c r="CKJ54" s="12"/>
      <c r="CKK54" s="12"/>
      <c r="CKL54" s="12"/>
      <c r="CKM54" s="12"/>
      <c r="CKN54" s="12"/>
      <c r="CKO54" s="12"/>
      <c r="CKP54" s="12"/>
      <c r="CKQ54" s="12"/>
      <c r="CKR54" s="12"/>
      <c r="CKS54" s="12"/>
      <c r="CKT54" s="12"/>
      <c r="CKU54" s="12"/>
      <c r="CKV54" s="12"/>
      <c r="CKW54" s="12"/>
      <c r="CKX54" s="12"/>
      <c r="CKY54" s="12"/>
      <c r="CKZ54" s="12"/>
      <c r="CLA54" s="12"/>
      <c r="CLB54" s="12"/>
      <c r="CLC54" s="12"/>
      <c r="CLD54" s="12"/>
      <c r="CLE54" s="12"/>
      <c r="CLF54" s="12"/>
      <c r="CLG54" s="12"/>
      <c r="CLH54" s="12"/>
      <c r="CLI54" s="12"/>
      <c r="CLJ54" s="12"/>
      <c r="CLK54" s="12"/>
      <c r="CLL54" s="12"/>
      <c r="CLM54" s="12"/>
      <c r="CLN54" s="12"/>
      <c r="CLO54" s="12"/>
      <c r="CLP54" s="12"/>
      <c r="CLQ54" s="12"/>
      <c r="CLR54" s="12"/>
      <c r="CLS54" s="12"/>
      <c r="CLT54" s="12"/>
      <c r="CLU54" s="12"/>
      <c r="CLV54" s="12"/>
      <c r="CLW54" s="12"/>
      <c r="CLX54" s="12"/>
      <c r="CLY54" s="12"/>
      <c r="CLZ54" s="12"/>
      <c r="CMA54" s="12"/>
      <c r="CMB54" s="12"/>
      <c r="CMC54" s="12"/>
      <c r="CMD54" s="12"/>
      <c r="CME54" s="12"/>
      <c r="CMF54" s="12"/>
      <c r="CMG54" s="12"/>
      <c r="CMH54" s="12"/>
      <c r="CMI54" s="12"/>
      <c r="CMJ54" s="12"/>
      <c r="CMK54" s="12"/>
      <c r="CML54" s="12"/>
      <c r="CMM54" s="12"/>
      <c r="CMN54" s="12"/>
      <c r="CMO54" s="12"/>
      <c r="CMP54" s="12"/>
      <c r="CMQ54" s="12"/>
      <c r="CMR54" s="12"/>
      <c r="CMS54" s="12"/>
      <c r="CMT54" s="12"/>
      <c r="CMU54" s="12"/>
      <c r="CMV54" s="12"/>
      <c r="CMW54" s="12"/>
      <c r="CMX54" s="12"/>
      <c r="CMY54" s="12"/>
      <c r="CMZ54" s="12"/>
      <c r="CNA54" s="12"/>
      <c r="CNB54" s="12"/>
      <c r="CNC54" s="12"/>
      <c r="CND54" s="12"/>
      <c r="CNE54" s="12"/>
      <c r="CNF54" s="12"/>
      <c r="CNG54" s="12"/>
      <c r="CNH54" s="12"/>
      <c r="CNI54" s="12"/>
      <c r="CNJ54" s="12"/>
      <c r="CNK54" s="12"/>
      <c r="CNL54" s="12"/>
      <c r="CNM54" s="12"/>
      <c r="CNN54" s="12"/>
      <c r="CNO54" s="12"/>
      <c r="CNP54" s="12"/>
      <c r="CNQ54" s="12"/>
      <c r="CNR54" s="12"/>
      <c r="CNS54" s="12"/>
      <c r="CNT54" s="12"/>
      <c r="CNU54" s="12"/>
      <c r="CNV54" s="12"/>
      <c r="CNW54" s="12"/>
      <c r="CNX54" s="12"/>
      <c r="CNY54" s="12"/>
      <c r="CNZ54" s="12"/>
      <c r="COA54" s="12"/>
      <c r="COB54" s="12"/>
      <c r="COC54" s="12"/>
      <c r="COD54" s="12"/>
      <c r="COE54" s="12"/>
      <c r="COF54" s="12"/>
      <c r="COG54" s="12"/>
      <c r="COH54" s="12"/>
      <c r="COI54" s="12"/>
      <c r="COJ54" s="12"/>
      <c r="COK54" s="12"/>
      <c r="COL54" s="12"/>
      <c r="COM54" s="12"/>
      <c r="CON54" s="12"/>
      <c r="COO54" s="12"/>
      <c r="COP54" s="12"/>
      <c r="COQ54" s="12"/>
      <c r="COR54" s="12"/>
      <c r="COS54" s="12"/>
      <c r="COT54" s="12"/>
      <c r="COU54" s="12"/>
      <c r="COV54" s="12"/>
      <c r="COW54" s="12"/>
      <c r="COX54" s="12"/>
      <c r="COY54" s="12"/>
      <c r="COZ54" s="12"/>
      <c r="CPA54" s="12"/>
      <c r="CPB54" s="12"/>
      <c r="CPC54" s="12"/>
      <c r="CPD54" s="12"/>
      <c r="CPE54" s="12"/>
      <c r="CPF54" s="12"/>
      <c r="CPG54" s="12"/>
      <c r="CPH54" s="12"/>
      <c r="CPI54" s="12"/>
      <c r="CPJ54" s="12"/>
      <c r="CPK54" s="12"/>
      <c r="CPL54" s="12"/>
      <c r="CPM54" s="12"/>
      <c r="CPN54" s="12"/>
      <c r="CPO54" s="12"/>
      <c r="CPP54" s="12"/>
      <c r="CPQ54" s="12"/>
      <c r="CPR54" s="12"/>
      <c r="CPS54" s="12"/>
      <c r="CPT54" s="12"/>
      <c r="CPU54" s="12"/>
      <c r="CPV54" s="12"/>
      <c r="CPW54" s="12"/>
      <c r="CPX54" s="12"/>
      <c r="CPY54" s="12"/>
      <c r="CPZ54" s="12"/>
      <c r="CQA54" s="12"/>
      <c r="CQB54" s="12"/>
      <c r="CQC54" s="12"/>
      <c r="CQD54" s="12"/>
      <c r="CQE54" s="12"/>
      <c r="CQF54" s="12"/>
      <c r="CQG54" s="12"/>
      <c r="CQH54" s="12"/>
      <c r="CQI54" s="12"/>
      <c r="CQJ54" s="12"/>
      <c r="CQK54" s="12"/>
      <c r="CQL54" s="12"/>
      <c r="CQM54" s="12"/>
      <c r="CQN54" s="12"/>
      <c r="CQO54" s="12"/>
      <c r="CQP54" s="12"/>
      <c r="CQQ54" s="12"/>
      <c r="CQR54" s="12"/>
      <c r="CQS54" s="12"/>
      <c r="CQT54" s="12"/>
      <c r="CQU54" s="12"/>
      <c r="CQV54" s="12"/>
      <c r="CQW54" s="12"/>
      <c r="CQX54" s="12"/>
      <c r="CQY54" s="12"/>
      <c r="CQZ54" s="12"/>
      <c r="CRA54" s="12"/>
      <c r="CRB54" s="12"/>
      <c r="CRC54" s="12"/>
      <c r="CRD54" s="12"/>
      <c r="CRE54" s="12"/>
      <c r="CRF54" s="12"/>
      <c r="CRG54" s="12"/>
      <c r="CRH54" s="12"/>
      <c r="CRI54" s="12"/>
      <c r="CRJ54" s="12"/>
      <c r="CRK54" s="12"/>
      <c r="CRL54" s="12"/>
      <c r="CRM54" s="12"/>
      <c r="CRN54" s="12"/>
      <c r="CRO54" s="12"/>
      <c r="CRP54" s="12"/>
      <c r="CRQ54" s="12"/>
      <c r="CRR54" s="12"/>
      <c r="CRS54" s="12"/>
      <c r="CRT54" s="12"/>
      <c r="CRU54" s="12"/>
      <c r="CRV54" s="12"/>
      <c r="CRW54" s="12"/>
      <c r="CRX54" s="12"/>
      <c r="CRY54" s="12"/>
      <c r="CRZ54" s="12"/>
      <c r="CSA54" s="12"/>
      <c r="CSB54" s="12"/>
      <c r="CSC54" s="12"/>
      <c r="CSD54" s="12"/>
      <c r="CSE54" s="12"/>
      <c r="CSF54" s="12"/>
      <c r="CSG54" s="12"/>
      <c r="CSH54" s="12"/>
      <c r="CSI54" s="12"/>
      <c r="CSJ54" s="12"/>
      <c r="CSK54" s="12"/>
      <c r="CSL54" s="12"/>
      <c r="CSM54" s="12"/>
      <c r="CSN54" s="12"/>
      <c r="CSO54" s="12"/>
      <c r="CSP54" s="12"/>
      <c r="CSQ54" s="12"/>
      <c r="CSR54" s="12"/>
      <c r="CSS54" s="12"/>
      <c r="CST54" s="12"/>
      <c r="CSU54" s="12"/>
      <c r="CSV54" s="12"/>
      <c r="CSW54" s="12"/>
      <c r="CSX54" s="12"/>
      <c r="CSY54" s="12"/>
      <c r="CSZ54" s="12"/>
      <c r="CTA54" s="12"/>
      <c r="CTB54" s="12"/>
      <c r="CTC54" s="12"/>
      <c r="CTD54" s="12"/>
      <c r="CTE54" s="12"/>
      <c r="CTF54" s="12"/>
      <c r="CTG54" s="12"/>
      <c r="CTH54" s="12"/>
      <c r="CTI54" s="12"/>
      <c r="CTJ54" s="12"/>
      <c r="CTK54" s="12"/>
      <c r="CTL54" s="12"/>
      <c r="CTM54" s="12"/>
      <c r="CTN54" s="12"/>
      <c r="CTO54" s="12"/>
      <c r="CTP54" s="12"/>
      <c r="CTQ54" s="12"/>
      <c r="CTR54" s="12"/>
      <c r="CTS54" s="12"/>
      <c r="CTT54" s="12"/>
      <c r="CTU54" s="12"/>
      <c r="CTV54" s="12"/>
      <c r="CTW54" s="12"/>
      <c r="CTX54" s="12"/>
      <c r="CTY54" s="12"/>
      <c r="CTZ54" s="12"/>
      <c r="CUA54" s="12"/>
      <c r="CUB54" s="12"/>
      <c r="CUC54" s="12"/>
      <c r="CUD54" s="12"/>
      <c r="CUE54" s="12"/>
      <c r="CUF54" s="12"/>
      <c r="CUG54" s="12"/>
      <c r="CUH54" s="12"/>
      <c r="CUI54" s="12"/>
      <c r="CUJ54" s="12"/>
      <c r="CUK54" s="12"/>
      <c r="CUL54" s="12"/>
      <c r="CUM54" s="12"/>
      <c r="CUN54" s="12"/>
      <c r="CUO54" s="12"/>
      <c r="CUP54" s="12"/>
      <c r="CUQ54" s="12"/>
      <c r="CUR54" s="12"/>
      <c r="CUS54" s="12"/>
      <c r="CUT54" s="12"/>
      <c r="CUU54" s="12"/>
      <c r="CUV54" s="12"/>
      <c r="CUW54" s="12"/>
      <c r="CUX54" s="12"/>
      <c r="CUY54" s="12"/>
      <c r="CUZ54" s="12"/>
      <c r="CVA54" s="12"/>
      <c r="CVB54" s="12"/>
      <c r="CVC54" s="12"/>
      <c r="CVD54" s="12"/>
      <c r="CVE54" s="12"/>
      <c r="CVF54" s="12"/>
      <c r="CVG54" s="12"/>
      <c r="CVH54" s="12"/>
      <c r="CVI54" s="12"/>
      <c r="CVJ54" s="12"/>
      <c r="CVK54" s="12"/>
      <c r="CVL54" s="12"/>
      <c r="CVM54" s="12"/>
      <c r="CVN54" s="12"/>
      <c r="CVO54" s="12"/>
      <c r="CVP54" s="12"/>
      <c r="CVQ54" s="12"/>
      <c r="CVR54" s="12"/>
      <c r="CVS54" s="12"/>
      <c r="CVT54" s="12"/>
      <c r="CVU54" s="12"/>
      <c r="CVV54" s="12"/>
      <c r="CVW54" s="12"/>
      <c r="CVX54" s="12"/>
      <c r="CVY54" s="12"/>
      <c r="CVZ54" s="12"/>
      <c r="CWA54" s="12"/>
      <c r="CWB54" s="12"/>
      <c r="CWC54" s="12"/>
      <c r="CWD54" s="12"/>
      <c r="CWE54" s="12"/>
      <c r="CWF54" s="12"/>
      <c r="CWG54" s="12"/>
      <c r="CWH54" s="12"/>
      <c r="CWI54" s="12"/>
      <c r="CWJ54" s="12"/>
      <c r="CWK54" s="12"/>
      <c r="CWL54" s="12"/>
      <c r="CWM54" s="12"/>
      <c r="CWN54" s="12"/>
      <c r="CWO54" s="12"/>
      <c r="CWP54" s="12"/>
      <c r="CWQ54" s="12"/>
      <c r="CWR54" s="12"/>
      <c r="CWS54" s="12"/>
      <c r="CWT54" s="12"/>
      <c r="CWU54" s="12"/>
      <c r="CWV54" s="12"/>
      <c r="CWW54" s="12"/>
      <c r="CWX54" s="12"/>
      <c r="CWY54" s="12"/>
      <c r="CWZ54" s="12"/>
      <c r="CXA54" s="12"/>
      <c r="CXB54" s="12"/>
      <c r="CXC54" s="12"/>
      <c r="CXD54" s="12"/>
      <c r="CXE54" s="12"/>
      <c r="CXF54" s="12"/>
      <c r="CXG54" s="12"/>
      <c r="CXH54" s="12"/>
      <c r="CXI54" s="12"/>
      <c r="CXJ54" s="12"/>
      <c r="CXK54" s="12"/>
      <c r="CXL54" s="12"/>
      <c r="CXM54" s="12"/>
      <c r="CXN54" s="12"/>
      <c r="CXO54" s="12"/>
      <c r="CXP54" s="12"/>
      <c r="CXQ54" s="12"/>
      <c r="CXR54" s="12"/>
      <c r="CXS54" s="12"/>
      <c r="CXT54" s="12"/>
      <c r="CXU54" s="12"/>
      <c r="CXV54" s="12"/>
      <c r="CXW54" s="12"/>
      <c r="CXX54" s="12"/>
      <c r="CXY54" s="12"/>
      <c r="CXZ54" s="12"/>
      <c r="CYA54" s="12"/>
      <c r="CYB54" s="12"/>
      <c r="CYC54" s="12"/>
      <c r="CYD54" s="12"/>
      <c r="CYE54" s="12"/>
      <c r="CYF54" s="12"/>
      <c r="CYG54" s="12"/>
      <c r="CYH54" s="12"/>
      <c r="CYI54" s="12"/>
      <c r="CYJ54" s="12"/>
      <c r="CYK54" s="12"/>
      <c r="CYL54" s="12"/>
      <c r="CYM54" s="12"/>
      <c r="CYN54" s="12"/>
      <c r="CYO54" s="12"/>
      <c r="CYP54" s="12"/>
      <c r="CYQ54" s="12"/>
      <c r="CYR54" s="12"/>
      <c r="CYS54" s="12"/>
      <c r="CYT54" s="12"/>
      <c r="CYU54" s="12"/>
      <c r="CYV54" s="12"/>
      <c r="CYW54" s="12"/>
      <c r="CYX54" s="12"/>
      <c r="CYY54" s="12"/>
      <c r="CYZ54" s="12"/>
      <c r="CZA54" s="12"/>
      <c r="CZB54" s="12"/>
      <c r="CZC54" s="12"/>
      <c r="CZD54" s="12"/>
      <c r="CZE54" s="12"/>
      <c r="CZF54" s="12"/>
      <c r="CZG54" s="12"/>
      <c r="CZH54" s="12"/>
      <c r="CZI54" s="12"/>
      <c r="CZJ54" s="12"/>
      <c r="CZK54" s="12"/>
      <c r="CZL54" s="12"/>
      <c r="CZM54" s="12"/>
      <c r="CZN54" s="12"/>
      <c r="CZO54" s="12"/>
      <c r="CZP54" s="12"/>
      <c r="CZQ54" s="12"/>
      <c r="CZR54" s="12"/>
      <c r="CZS54" s="12"/>
      <c r="CZT54" s="12"/>
      <c r="CZU54" s="12"/>
      <c r="CZV54" s="12"/>
      <c r="CZW54" s="12"/>
      <c r="CZX54" s="12"/>
      <c r="CZY54" s="12"/>
      <c r="CZZ54" s="12"/>
      <c r="DAA54" s="12"/>
      <c r="DAB54" s="12"/>
      <c r="DAC54" s="12"/>
      <c r="DAD54" s="12"/>
      <c r="DAE54" s="12"/>
      <c r="DAF54" s="12"/>
      <c r="DAG54" s="12"/>
      <c r="DAH54" s="12"/>
      <c r="DAI54" s="12"/>
      <c r="DAJ54" s="12"/>
      <c r="DAK54" s="12"/>
      <c r="DAL54" s="12"/>
      <c r="DAM54" s="12"/>
      <c r="DAN54" s="12"/>
      <c r="DAO54" s="12"/>
      <c r="DAP54" s="12"/>
      <c r="DAQ54" s="12"/>
      <c r="DAR54" s="12"/>
      <c r="DAS54" s="12"/>
      <c r="DAT54" s="12"/>
      <c r="DAU54" s="12"/>
      <c r="DAV54" s="12"/>
      <c r="DAW54" s="12"/>
      <c r="DAX54" s="12"/>
      <c r="DAY54" s="12"/>
      <c r="DAZ54" s="12"/>
      <c r="DBA54" s="12"/>
      <c r="DBB54" s="12"/>
      <c r="DBC54" s="12"/>
      <c r="DBD54" s="12"/>
      <c r="DBE54" s="12"/>
      <c r="DBF54" s="12"/>
      <c r="DBG54" s="12"/>
      <c r="DBH54" s="12"/>
      <c r="DBI54" s="12"/>
      <c r="DBJ54" s="12"/>
      <c r="DBK54" s="12"/>
      <c r="DBL54" s="12"/>
      <c r="DBM54" s="12"/>
    </row>
    <row r="55" spans="1:2769" s="11" customFormat="1" ht="227" customHeight="1">
      <c r="A55" s="80" t="s">
        <v>114</v>
      </c>
      <c r="B55" s="89" t="s">
        <v>411</v>
      </c>
      <c r="C55" s="80" t="s">
        <v>48</v>
      </c>
      <c r="D55" s="80" t="s">
        <v>1702</v>
      </c>
      <c r="E55" s="80" t="s">
        <v>53</v>
      </c>
      <c r="F55" s="80" t="s">
        <v>102</v>
      </c>
      <c r="G55" s="80" t="s">
        <v>1295</v>
      </c>
      <c r="H55" s="80" t="s">
        <v>1305</v>
      </c>
      <c r="I55" s="80" t="s">
        <v>199</v>
      </c>
      <c r="J55" s="80" t="s">
        <v>199</v>
      </c>
      <c r="K55" s="80" t="s">
        <v>77</v>
      </c>
      <c r="L55" s="80" t="s">
        <v>83</v>
      </c>
      <c r="M55" s="90">
        <v>42474</v>
      </c>
      <c r="N55" s="80" t="s">
        <v>95</v>
      </c>
      <c r="O55" s="80">
        <v>-25.625399999999999</v>
      </c>
      <c r="P55" s="80">
        <v>30.398499999999999</v>
      </c>
      <c r="Q55" s="80" t="s">
        <v>1993</v>
      </c>
      <c r="R55" s="80" t="s">
        <v>199</v>
      </c>
      <c r="S55" s="80" t="s">
        <v>80</v>
      </c>
      <c r="T55" s="80" t="s">
        <v>136</v>
      </c>
      <c r="U55" s="80" t="s">
        <v>77</v>
      </c>
      <c r="V55" s="80" t="s">
        <v>186</v>
      </c>
      <c r="W55" s="80" t="s">
        <v>44</v>
      </c>
      <c r="X55" s="80" t="s">
        <v>82</v>
      </c>
      <c r="Y55" s="80" t="s">
        <v>199</v>
      </c>
      <c r="Z55" s="80" t="s">
        <v>199</v>
      </c>
      <c r="AA55" s="89" t="s">
        <v>157</v>
      </c>
      <c r="AB55" s="89" t="s">
        <v>307</v>
      </c>
      <c r="AC55" s="80" t="s">
        <v>1451</v>
      </c>
      <c r="AD55" s="80" t="s">
        <v>36</v>
      </c>
      <c r="AE55" s="80" t="s">
        <v>199</v>
      </c>
      <c r="AF55" s="80" t="s">
        <v>199</v>
      </c>
      <c r="AG55" s="80" t="s">
        <v>199</v>
      </c>
      <c r="AH55" s="80" t="s">
        <v>199</v>
      </c>
      <c r="AI55" s="80" t="s">
        <v>199</v>
      </c>
      <c r="AJ55" s="80" t="s">
        <v>199</v>
      </c>
      <c r="AK55" s="80" t="s">
        <v>199</v>
      </c>
      <c r="AL55" s="80" t="s">
        <v>77</v>
      </c>
      <c r="AM55" s="80"/>
      <c r="AN55" s="80" t="s">
        <v>22</v>
      </c>
      <c r="AO55" s="80" t="s">
        <v>83</v>
      </c>
      <c r="AP55" s="80"/>
      <c r="AQ55" s="80" t="s">
        <v>1632</v>
      </c>
      <c r="AR55" s="80" t="s">
        <v>199</v>
      </c>
      <c r="AS55" s="80" t="s">
        <v>199</v>
      </c>
      <c r="AT55" s="90" t="s">
        <v>199</v>
      </c>
      <c r="AU55" s="80" t="s">
        <v>101</v>
      </c>
      <c r="AV55" s="80" t="s">
        <v>2117</v>
      </c>
      <c r="AW55" s="95" t="s">
        <v>1602</v>
      </c>
      <c r="AX55" s="80" t="s">
        <v>105</v>
      </c>
      <c r="AY55" s="80" t="s">
        <v>138</v>
      </c>
      <c r="AZ55" s="80" t="s">
        <v>558</v>
      </c>
      <c r="BA55" s="80"/>
      <c r="BB55" s="80" t="s">
        <v>94</v>
      </c>
      <c r="BC55" s="94">
        <v>42474</v>
      </c>
      <c r="BD55" s="12"/>
      <c r="BE55" s="12"/>
      <c r="BF55" s="12"/>
      <c r="BG55" s="12"/>
      <c r="BH55" s="12"/>
      <c r="BI55" s="12"/>
      <c r="BJ55" s="12"/>
      <c r="BK55" s="12"/>
      <c r="BL55" s="12"/>
      <c r="BM55" s="12"/>
      <c r="BN55" s="12"/>
      <c r="BO55" s="12"/>
      <c r="BP55" s="12"/>
      <c r="BQ55" s="12"/>
      <c r="BR55" s="12"/>
      <c r="BS55" s="12"/>
      <c r="BT55" s="12"/>
      <c r="BU55" s="12"/>
      <c r="BV55" s="12"/>
      <c r="BW55" s="12"/>
      <c r="BX55" s="12"/>
      <c r="BY55" s="12"/>
      <c r="BZ55" s="12"/>
      <c r="CA55" s="12"/>
      <c r="CB55" s="12"/>
      <c r="CC55" s="12"/>
      <c r="CD55" s="12"/>
      <c r="CE55" s="12"/>
      <c r="CF55" s="12"/>
      <c r="CG55" s="12"/>
      <c r="CH55" s="12"/>
      <c r="CI55" s="12"/>
      <c r="CJ55" s="12"/>
      <c r="CK55" s="12"/>
      <c r="CL55" s="12"/>
      <c r="CM55" s="12"/>
      <c r="CN55" s="12"/>
      <c r="CO55" s="12"/>
      <c r="CP55" s="12"/>
      <c r="CQ55" s="12"/>
      <c r="CR55" s="12"/>
      <c r="CS55" s="12"/>
      <c r="CT55" s="12"/>
      <c r="CU55" s="12"/>
      <c r="CV55" s="12"/>
      <c r="CW55" s="12"/>
      <c r="CX55" s="12"/>
      <c r="CY55" s="12"/>
      <c r="CZ55" s="12"/>
      <c r="DA55" s="12"/>
      <c r="DB55" s="12"/>
      <c r="DC55" s="12"/>
      <c r="DD55" s="12"/>
      <c r="DE55" s="12"/>
      <c r="DF55" s="12"/>
      <c r="DG55" s="12"/>
      <c r="DH55" s="12"/>
      <c r="DI55" s="12"/>
      <c r="DJ55" s="12"/>
      <c r="DK55" s="12"/>
      <c r="DL55" s="12"/>
      <c r="DM55" s="12"/>
      <c r="DN55" s="12"/>
      <c r="DO55" s="12"/>
      <c r="DP55" s="12"/>
      <c r="DQ55" s="12"/>
      <c r="DR55" s="12"/>
      <c r="DS55" s="12"/>
      <c r="DT55" s="12"/>
      <c r="DU55" s="12"/>
      <c r="DV55" s="12"/>
      <c r="DW55" s="12"/>
      <c r="DX55" s="12"/>
      <c r="DY55" s="12"/>
      <c r="DZ55" s="12"/>
      <c r="EA55" s="12"/>
      <c r="EB55" s="12"/>
      <c r="EC55" s="12"/>
      <c r="ED55" s="12"/>
      <c r="EE55" s="12"/>
      <c r="EF55" s="12"/>
      <c r="EG55" s="12"/>
      <c r="EH55" s="12"/>
      <c r="EI55" s="12"/>
      <c r="EJ55" s="12"/>
      <c r="EK55" s="12"/>
      <c r="EL55" s="12"/>
      <c r="EM55" s="12"/>
      <c r="EN55" s="12"/>
      <c r="EO55" s="12"/>
      <c r="EP55" s="12"/>
      <c r="EQ55" s="12"/>
      <c r="ER55" s="12"/>
      <c r="ES55" s="12"/>
      <c r="ET55" s="12"/>
      <c r="EU55" s="12"/>
      <c r="EV55" s="12"/>
      <c r="EW55" s="12"/>
      <c r="EX55" s="12"/>
      <c r="EY55" s="12"/>
      <c r="EZ55" s="12"/>
      <c r="FA55" s="12"/>
      <c r="FB55" s="12"/>
      <c r="FC55" s="12"/>
      <c r="FD55" s="12"/>
      <c r="FE55" s="12"/>
      <c r="FF55" s="12"/>
      <c r="FG55" s="12"/>
      <c r="FH55" s="12"/>
      <c r="FI55" s="12"/>
      <c r="FJ55" s="12"/>
      <c r="FK55" s="12"/>
      <c r="FL55" s="12"/>
      <c r="FM55" s="12"/>
      <c r="FN55" s="12"/>
      <c r="FO55" s="12"/>
      <c r="FP55" s="12"/>
      <c r="FQ55" s="12"/>
      <c r="FR55" s="12"/>
      <c r="FS55" s="12"/>
      <c r="FT55" s="12"/>
      <c r="FU55" s="12"/>
      <c r="FV55" s="12"/>
      <c r="FW55" s="12"/>
      <c r="FX55" s="12"/>
      <c r="FY55" s="12"/>
      <c r="FZ55" s="12"/>
      <c r="GA55" s="12"/>
      <c r="GB55" s="12"/>
      <c r="GC55" s="12"/>
      <c r="GD55" s="12"/>
      <c r="GE55" s="12"/>
      <c r="GF55" s="12"/>
      <c r="GG55" s="12"/>
      <c r="GH55" s="12"/>
      <c r="GI55" s="12"/>
      <c r="GJ55" s="12"/>
      <c r="GK55" s="12"/>
      <c r="GL55" s="12"/>
      <c r="GM55" s="12"/>
      <c r="GN55" s="12"/>
      <c r="GO55" s="12"/>
      <c r="GP55" s="12"/>
      <c r="GQ55" s="12"/>
      <c r="GR55" s="12"/>
      <c r="GS55" s="12"/>
      <c r="GT55" s="12"/>
      <c r="GU55" s="12"/>
      <c r="GV55" s="12"/>
      <c r="GW55" s="12"/>
      <c r="GX55" s="12"/>
      <c r="GY55" s="12"/>
      <c r="GZ55" s="12"/>
      <c r="HA55" s="12"/>
      <c r="HB55" s="12"/>
      <c r="HC55" s="12"/>
      <c r="HD55" s="12"/>
      <c r="HE55" s="12"/>
      <c r="HF55" s="12"/>
      <c r="HG55" s="12"/>
      <c r="HH55" s="12"/>
      <c r="HI55" s="12"/>
      <c r="HJ55" s="12"/>
      <c r="HK55" s="12"/>
      <c r="HL55" s="12"/>
      <c r="HM55" s="12"/>
      <c r="HN55" s="12"/>
      <c r="HO55" s="12"/>
      <c r="HP55" s="12"/>
      <c r="HQ55" s="12"/>
      <c r="HR55" s="12"/>
      <c r="HS55" s="12"/>
      <c r="HT55" s="12"/>
      <c r="HU55" s="12"/>
      <c r="HV55" s="12"/>
      <c r="HW55" s="12"/>
      <c r="HX55" s="12"/>
      <c r="HY55" s="12"/>
      <c r="HZ55" s="12"/>
      <c r="IA55" s="12"/>
      <c r="IB55" s="12"/>
      <c r="IC55" s="12"/>
      <c r="ID55" s="12"/>
      <c r="IE55" s="12"/>
      <c r="IF55" s="12"/>
      <c r="IG55" s="12"/>
      <c r="IH55" s="12"/>
      <c r="II55" s="12"/>
      <c r="IJ55" s="12"/>
      <c r="IK55" s="12"/>
      <c r="IL55" s="12"/>
      <c r="IM55" s="12"/>
      <c r="IN55" s="12"/>
      <c r="IO55" s="12"/>
      <c r="IP55" s="12"/>
      <c r="IQ55" s="12"/>
      <c r="IR55" s="12"/>
      <c r="IS55" s="12"/>
      <c r="IT55" s="12"/>
      <c r="IU55" s="12"/>
      <c r="IV55" s="12"/>
      <c r="IW55" s="12"/>
      <c r="IX55" s="12"/>
      <c r="IY55" s="12"/>
      <c r="IZ55" s="12"/>
      <c r="JA55" s="12"/>
      <c r="JB55" s="12"/>
      <c r="JC55" s="12"/>
      <c r="JD55" s="12"/>
      <c r="JE55" s="12"/>
      <c r="JF55" s="12"/>
      <c r="JG55" s="12"/>
      <c r="JH55" s="12"/>
      <c r="JI55" s="12"/>
      <c r="JJ55" s="12"/>
      <c r="JK55" s="12"/>
      <c r="JL55" s="12"/>
      <c r="JM55" s="12"/>
      <c r="JN55" s="12"/>
      <c r="JO55" s="12"/>
      <c r="JP55" s="12"/>
      <c r="JQ55" s="12"/>
      <c r="JR55" s="12"/>
      <c r="JS55" s="12"/>
      <c r="JT55" s="12"/>
      <c r="JU55" s="12"/>
      <c r="JV55" s="12"/>
      <c r="JW55" s="12"/>
      <c r="JX55" s="12"/>
      <c r="JY55" s="12"/>
      <c r="JZ55" s="12"/>
      <c r="KA55" s="12"/>
      <c r="KB55" s="12"/>
      <c r="KC55" s="12"/>
      <c r="KD55" s="12"/>
      <c r="KE55" s="12"/>
      <c r="KF55" s="12"/>
      <c r="KG55" s="12"/>
      <c r="KH55" s="12"/>
      <c r="KI55" s="12"/>
      <c r="KJ55" s="12"/>
      <c r="KK55" s="12"/>
      <c r="KL55" s="12"/>
      <c r="KM55" s="12"/>
      <c r="KN55" s="12"/>
      <c r="KO55" s="12"/>
      <c r="KP55" s="12"/>
      <c r="KQ55" s="12"/>
      <c r="KR55" s="12"/>
      <c r="KS55" s="12"/>
      <c r="KT55" s="12"/>
      <c r="KU55" s="12"/>
      <c r="KV55" s="12"/>
      <c r="KW55" s="12"/>
      <c r="KX55" s="12"/>
      <c r="KY55" s="12"/>
      <c r="KZ55" s="12"/>
      <c r="LA55" s="12"/>
      <c r="LB55" s="12"/>
      <c r="LC55" s="12"/>
      <c r="LD55" s="12"/>
      <c r="LE55" s="12"/>
      <c r="LF55" s="12"/>
      <c r="LG55" s="12"/>
      <c r="LH55" s="12"/>
      <c r="LI55" s="12"/>
      <c r="LJ55" s="12"/>
      <c r="LK55" s="12"/>
      <c r="LL55" s="12"/>
      <c r="LM55" s="12"/>
      <c r="LN55" s="12"/>
      <c r="LO55" s="12"/>
      <c r="LP55" s="12"/>
      <c r="LQ55" s="12"/>
      <c r="LR55" s="12"/>
      <c r="LS55" s="12"/>
      <c r="LT55" s="12"/>
      <c r="LU55" s="12"/>
      <c r="LV55" s="12"/>
      <c r="LW55" s="12"/>
      <c r="LX55" s="12"/>
      <c r="LY55" s="12"/>
      <c r="LZ55" s="12"/>
      <c r="MA55" s="12"/>
      <c r="MB55" s="12"/>
      <c r="MC55" s="12"/>
      <c r="MD55" s="12"/>
      <c r="ME55" s="12"/>
      <c r="MF55" s="12"/>
      <c r="MG55" s="12"/>
      <c r="MH55" s="12"/>
      <c r="MI55" s="12"/>
      <c r="MJ55" s="12"/>
      <c r="MK55" s="12"/>
      <c r="ML55" s="12"/>
      <c r="MM55" s="12"/>
      <c r="MN55" s="12"/>
      <c r="MO55" s="12"/>
      <c r="MP55" s="12"/>
      <c r="MQ55" s="12"/>
      <c r="MR55" s="12"/>
      <c r="MS55" s="12"/>
      <c r="MT55" s="12"/>
      <c r="MU55" s="12"/>
      <c r="MV55" s="12"/>
      <c r="MW55" s="12"/>
      <c r="MX55" s="12"/>
      <c r="MY55" s="12"/>
      <c r="MZ55" s="12"/>
      <c r="NA55" s="12"/>
      <c r="NB55" s="12"/>
      <c r="NC55" s="12"/>
      <c r="ND55" s="12"/>
      <c r="NE55" s="12"/>
      <c r="NF55" s="12"/>
      <c r="NG55" s="12"/>
      <c r="NH55" s="12"/>
      <c r="NI55" s="12"/>
      <c r="NJ55" s="12"/>
      <c r="NK55" s="12"/>
      <c r="NL55" s="12"/>
      <c r="NM55" s="12"/>
      <c r="NN55" s="12"/>
      <c r="NO55" s="12"/>
      <c r="NP55" s="12"/>
      <c r="NQ55" s="12"/>
      <c r="NR55" s="12"/>
      <c r="NS55" s="12"/>
      <c r="NT55" s="12"/>
      <c r="NU55" s="12"/>
      <c r="NV55" s="12"/>
      <c r="NW55" s="12"/>
      <c r="NX55" s="12"/>
      <c r="NY55" s="12"/>
      <c r="NZ55" s="12"/>
      <c r="OA55" s="12"/>
      <c r="OB55" s="12"/>
      <c r="OC55" s="12"/>
      <c r="OD55" s="12"/>
      <c r="OE55" s="12"/>
      <c r="OF55" s="12"/>
      <c r="OG55" s="12"/>
      <c r="OH55" s="12"/>
      <c r="OI55" s="12"/>
      <c r="OJ55" s="12"/>
      <c r="OK55" s="12"/>
      <c r="OL55" s="12"/>
      <c r="OM55" s="12"/>
      <c r="ON55" s="12"/>
      <c r="OO55" s="12"/>
      <c r="OP55" s="12"/>
      <c r="OQ55" s="12"/>
      <c r="OR55" s="12"/>
      <c r="OS55" s="12"/>
      <c r="OT55" s="12"/>
      <c r="OU55" s="12"/>
      <c r="OV55" s="12"/>
      <c r="OW55" s="12"/>
      <c r="OX55" s="12"/>
      <c r="OY55" s="12"/>
      <c r="OZ55" s="12"/>
      <c r="PA55" s="12"/>
      <c r="PB55" s="12"/>
      <c r="PC55" s="12"/>
      <c r="PD55" s="12"/>
      <c r="PE55" s="12"/>
      <c r="PF55" s="12"/>
      <c r="PG55" s="12"/>
      <c r="PH55" s="12"/>
      <c r="PI55" s="12"/>
      <c r="PJ55" s="12"/>
      <c r="PK55" s="12"/>
      <c r="PL55" s="12"/>
      <c r="PM55" s="12"/>
      <c r="PN55" s="12"/>
      <c r="PO55" s="12"/>
      <c r="PP55" s="12"/>
      <c r="PQ55" s="12"/>
      <c r="PR55" s="12"/>
      <c r="PS55" s="12"/>
      <c r="PT55" s="12"/>
      <c r="PU55" s="12"/>
      <c r="PV55" s="12"/>
      <c r="PW55" s="12"/>
      <c r="PX55" s="12"/>
      <c r="PY55" s="12"/>
      <c r="PZ55" s="12"/>
      <c r="QA55" s="12"/>
      <c r="QB55" s="12"/>
      <c r="QC55" s="12"/>
      <c r="QD55" s="12"/>
      <c r="QE55" s="12"/>
      <c r="QF55" s="12"/>
      <c r="QG55" s="12"/>
      <c r="QH55" s="12"/>
      <c r="QI55" s="12"/>
      <c r="QJ55" s="12"/>
      <c r="QK55" s="12"/>
      <c r="QL55" s="12"/>
      <c r="QM55" s="12"/>
      <c r="QN55" s="12"/>
      <c r="QO55" s="12"/>
      <c r="QP55" s="12"/>
      <c r="QQ55" s="12"/>
      <c r="QR55" s="12"/>
      <c r="QS55" s="12"/>
      <c r="QT55" s="12"/>
      <c r="QU55" s="12"/>
      <c r="QV55" s="12"/>
      <c r="QW55" s="12"/>
      <c r="QX55" s="12"/>
      <c r="QY55" s="12"/>
      <c r="QZ55" s="12"/>
      <c r="RA55" s="12"/>
      <c r="RB55" s="12"/>
      <c r="RC55" s="12"/>
      <c r="RD55" s="12"/>
      <c r="RE55" s="12"/>
      <c r="RF55" s="12"/>
      <c r="RG55" s="12"/>
      <c r="RH55" s="12"/>
      <c r="RI55" s="12"/>
      <c r="RJ55" s="12"/>
      <c r="RK55" s="12"/>
      <c r="RL55" s="12"/>
      <c r="RM55" s="12"/>
      <c r="RN55" s="12"/>
      <c r="RO55" s="12"/>
      <c r="RP55" s="12"/>
      <c r="RQ55" s="12"/>
      <c r="RR55" s="12"/>
      <c r="RS55" s="12"/>
      <c r="RT55" s="12"/>
      <c r="RU55" s="12"/>
      <c r="RV55" s="12"/>
      <c r="RW55" s="12"/>
      <c r="RX55" s="12"/>
      <c r="RY55" s="12"/>
      <c r="RZ55" s="12"/>
      <c r="SA55" s="12"/>
      <c r="SB55" s="12"/>
      <c r="SC55" s="12"/>
      <c r="SD55" s="12"/>
      <c r="SE55" s="12"/>
      <c r="SF55" s="12"/>
      <c r="SG55" s="12"/>
      <c r="SH55" s="12"/>
      <c r="SI55" s="12"/>
      <c r="SJ55" s="12"/>
      <c r="SK55" s="12"/>
      <c r="SL55" s="12"/>
      <c r="SM55" s="12"/>
      <c r="SN55" s="12"/>
      <c r="SO55" s="12"/>
      <c r="SP55" s="12"/>
      <c r="SQ55" s="12"/>
      <c r="SR55" s="12"/>
      <c r="SS55" s="12"/>
      <c r="ST55" s="12"/>
      <c r="SU55" s="12"/>
      <c r="SV55" s="12"/>
      <c r="SW55" s="12"/>
      <c r="SX55" s="12"/>
      <c r="SY55" s="12"/>
      <c r="SZ55" s="12"/>
      <c r="TA55" s="12"/>
      <c r="TB55" s="12"/>
      <c r="TC55" s="12"/>
      <c r="TD55" s="12"/>
      <c r="TE55" s="12"/>
      <c r="TF55" s="12"/>
      <c r="TG55" s="12"/>
      <c r="TH55" s="12"/>
      <c r="TI55" s="12"/>
      <c r="TJ55" s="12"/>
      <c r="TK55" s="12"/>
      <c r="TL55" s="12"/>
      <c r="TM55" s="12"/>
      <c r="TN55" s="12"/>
      <c r="TO55" s="12"/>
      <c r="TP55" s="12"/>
      <c r="TQ55" s="12"/>
      <c r="TR55" s="12"/>
      <c r="TS55" s="12"/>
      <c r="TT55" s="12"/>
      <c r="TU55" s="12"/>
      <c r="TV55" s="12"/>
      <c r="TW55" s="12"/>
      <c r="TX55" s="12"/>
      <c r="TY55" s="12"/>
      <c r="TZ55" s="12"/>
      <c r="UA55" s="12"/>
      <c r="UB55" s="12"/>
      <c r="UC55" s="12"/>
      <c r="UD55" s="12"/>
      <c r="UE55" s="12"/>
      <c r="UF55" s="12"/>
      <c r="UG55" s="12"/>
      <c r="UH55" s="12"/>
      <c r="UI55" s="12"/>
      <c r="UJ55" s="12"/>
      <c r="UK55" s="12"/>
      <c r="UL55" s="12"/>
      <c r="UM55" s="12"/>
      <c r="UN55" s="12"/>
      <c r="UO55" s="12"/>
      <c r="UP55" s="12"/>
      <c r="UQ55" s="12"/>
      <c r="UR55" s="12"/>
      <c r="US55" s="12"/>
      <c r="UT55" s="12"/>
      <c r="UU55" s="12"/>
      <c r="UV55" s="12"/>
      <c r="UW55" s="12"/>
      <c r="UX55" s="12"/>
      <c r="UY55" s="12"/>
      <c r="UZ55" s="12"/>
      <c r="VA55" s="12"/>
      <c r="VB55" s="12"/>
      <c r="VC55" s="12"/>
      <c r="VD55" s="12"/>
      <c r="VE55" s="12"/>
      <c r="VF55" s="12"/>
      <c r="VG55" s="12"/>
      <c r="VH55" s="12"/>
      <c r="VI55" s="12"/>
      <c r="VJ55" s="12"/>
      <c r="VK55" s="12"/>
      <c r="VL55" s="12"/>
      <c r="VM55" s="12"/>
      <c r="VN55" s="12"/>
      <c r="VO55" s="12"/>
      <c r="VP55" s="12"/>
      <c r="VQ55" s="12"/>
      <c r="VR55" s="12"/>
      <c r="VS55" s="12"/>
      <c r="VT55" s="12"/>
      <c r="VU55" s="12"/>
      <c r="VV55" s="12"/>
      <c r="VW55" s="12"/>
      <c r="VX55" s="12"/>
      <c r="VY55" s="12"/>
      <c r="VZ55" s="12"/>
      <c r="WA55" s="12"/>
      <c r="WB55" s="12"/>
      <c r="WC55" s="12"/>
      <c r="WD55" s="12"/>
      <c r="WE55" s="12"/>
      <c r="WF55" s="12"/>
      <c r="WG55" s="12"/>
      <c r="WH55" s="12"/>
      <c r="WI55" s="12"/>
      <c r="WJ55" s="12"/>
      <c r="WK55" s="12"/>
      <c r="WL55" s="12"/>
      <c r="WM55" s="12"/>
      <c r="WN55" s="12"/>
      <c r="WO55" s="12"/>
      <c r="WP55" s="12"/>
      <c r="WQ55" s="12"/>
      <c r="WR55" s="12"/>
      <c r="WS55" s="12"/>
      <c r="WT55" s="12"/>
      <c r="WU55" s="12"/>
      <c r="WV55" s="12"/>
      <c r="WW55" s="12"/>
      <c r="WX55" s="12"/>
      <c r="WY55" s="12"/>
      <c r="WZ55" s="12"/>
      <c r="XA55" s="12"/>
      <c r="XB55" s="12"/>
      <c r="XC55" s="12"/>
      <c r="XD55" s="12"/>
      <c r="XE55" s="12"/>
      <c r="XF55" s="12"/>
      <c r="XG55" s="12"/>
      <c r="XH55" s="12"/>
      <c r="XI55" s="12"/>
      <c r="XJ55" s="12"/>
      <c r="XK55" s="12"/>
      <c r="XL55" s="12"/>
      <c r="XM55" s="12"/>
      <c r="XN55" s="12"/>
      <c r="XO55" s="12"/>
      <c r="XP55" s="12"/>
      <c r="XQ55" s="12"/>
      <c r="XR55" s="12"/>
      <c r="XS55" s="12"/>
      <c r="XT55" s="12"/>
      <c r="XU55" s="12"/>
      <c r="XV55" s="12"/>
      <c r="XW55" s="12"/>
      <c r="XX55" s="12"/>
      <c r="XY55" s="12"/>
      <c r="XZ55" s="12"/>
      <c r="YA55" s="12"/>
      <c r="YB55" s="12"/>
      <c r="YC55" s="12"/>
      <c r="YD55" s="12"/>
      <c r="YE55" s="12"/>
      <c r="YF55" s="12"/>
      <c r="YG55" s="12"/>
      <c r="YH55" s="12"/>
      <c r="YI55" s="12"/>
      <c r="YJ55" s="12"/>
      <c r="YK55" s="12"/>
      <c r="YL55" s="12"/>
      <c r="YM55" s="12"/>
      <c r="YN55" s="12"/>
      <c r="YO55" s="12"/>
      <c r="YP55" s="12"/>
      <c r="YQ55" s="12"/>
      <c r="YR55" s="12"/>
      <c r="YS55" s="12"/>
      <c r="YT55" s="12"/>
      <c r="YU55" s="12"/>
      <c r="YV55" s="12"/>
      <c r="YW55" s="12"/>
      <c r="YX55" s="12"/>
      <c r="YY55" s="12"/>
      <c r="YZ55" s="12"/>
      <c r="ZA55" s="12"/>
      <c r="ZB55" s="12"/>
      <c r="ZC55" s="12"/>
      <c r="ZD55" s="12"/>
      <c r="ZE55" s="12"/>
      <c r="ZF55" s="12"/>
      <c r="ZG55" s="12"/>
      <c r="ZH55" s="12"/>
      <c r="ZI55" s="12"/>
      <c r="ZJ55" s="12"/>
      <c r="ZK55" s="12"/>
      <c r="ZL55" s="12"/>
      <c r="ZM55" s="12"/>
      <c r="ZN55" s="12"/>
      <c r="ZO55" s="12"/>
      <c r="ZP55" s="12"/>
      <c r="ZQ55" s="12"/>
      <c r="ZR55" s="12"/>
      <c r="ZS55" s="12"/>
      <c r="ZT55" s="12"/>
      <c r="ZU55" s="12"/>
      <c r="ZV55" s="12"/>
      <c r="ZW55" s="12"/>
      <c r="ZX55" s="12"/>
      <c r="ZY55" s="12"/>
      <c r="ZZ55" s="12"/>
      <c r="AAA55" s="12"/>
      <c r="AAB55" s="12"/>
      <c r="AAC55" s="12"/>
      <c r="AAD55" s="12"/>
      <c r="AAE55" s="12"/>
      <c r="AAF55" s="12"/>
      <c r="AAG55" s="12"/>
      <c r="AAH55" s="12"/>
      <c r="AAI55" s="12"/>
      <c r="AAJ55" s="12"/>
      <c r="AAK55" s="12"/>
      <c r="AAL55" s="12"/>
      <c r="AAM55" s="12"/>
      <c r="AAN55" s="12"/>
      <c r="AAO55" s="12"/>
      <c r="AAP55" s="12"/>
      <c r="AAQ55" s="12"/>
      <c r="AAR55" s="12"/>
      <c r="AAS55" s="12"/>
      <c r="AAT55" s="12"/>
      <c r="AAU55" s="12"/>
      <c r="AAV55" s="12"/>
      <c r="AAW55" s="12"/>
      <c r="AAX55" s="12"/>
      <c r="AAY55" s="12"/>
      <c r="AAZ55" s="12"/>
      <c r="ABA55" s="12"/>
      <c r="ABB55" s="12"/>
      <c r="ABC55" s="12"/>
      <c r="ABD55" s="12"/>
      <c r="ABE55" s="12"/>
      <c r="ABF55" s="12"/>
      <c r="ABG55" s="12"/>
      <c r="ABH55" s="12"/>
      <c r="ABI55" s="12"/>
      <c r="ABJ55" s="12"/>
      <c r="ABK55" s="12"/>
      <c r="ABL55" s="12"/>
      <c r="ABM55" s="12"/>
      <c r="ABN55" s="12"/>
      <c r="ABO55" s="12"/>
      <c r="ABP55" s="12"/>
      <c r="ABQ55" s="12"/>
      <c r="ABR55" s="12"/>
      <c r="ABS55" s="12"/>
      <c r="ABT55" s="12"/>
      <c r="ABU55" s="12"/>
      <c r="ABV55" s="12"/>
      <c r="ABW55" s="12"/>
      <c r="ABX55" s="12"/>
      <c r="ABY55" s="12"/>
      <c r="ABZ55" s="12"/>
      <c r="ACA55" s="12"/>
      <c r="ACB55" s="12"/>
      <c r="ACC55" s="12"/>
      <c r="ACD55" s="12"/>
      <c r="ACE55" s="12"/>
      <c r="ACF55" s="12"/>
      <c r="ACG55" s="12"/>
      <c r="ACH55" s="12"/>
      <c r="ACI55" s="12"/>
      <c r="ACJ55" s="12"/>
      <c r="ACK55" s="12"/>
      <c r="ACL55" s="12"/>
      <c r="ACM55" s="12"/>
      <c r="ACN55" s="12"/>
      <c r="ACO55" s="12"/>
      <c r="ACP55" s="12"/>
      <c r="ACQ55" s="12"/>
      <c r="ACR55" s="12"/>
      <c r="ACS55" s="12"/>
      <c r="ACT55" s="12"/>
      <c r="ACU55" s="12"/>
      <c r="ACV55" s="12"/>
      <c r="ACW55" s="12"/>
      <c r="ACX55" s="12"/>
      <c r="ACY55" s="12"/>
      <c r="ACZ55" s="12"/>
      <c r="ADA55" s="12"/>
      <c r="ADB55" s="12"/>
      <c r="ADC55" s="12"/>
      <c r="ADD55" s="12"/>
      <c r="ADE55" s="12"/>
      <c r="ADF55" s="12"/>
      <c r="ADG55" s="12"/>
      <c r="ADH55" s="12"/>
      <c r="ADI55" s="12"/>
      <c r="ADJ55" s="12"/>
      <c r="ADK55" s="12"/>
      <c r="ADL55" s="12"/>
      <c r="ADM55" s="12"/>
      <c r="ADN55" s="12"/>
      <c r="ADO55" s="12"/>
      <c r="ADP55" s="12"/>
      <c r="ADQ55" s="12"/>
      <c r="ADR55" s="12"/>
      <c r="ADS55" s="12"/>
      <c r="ADT55" s="12"/>
      <c r="ADU55" s="12"/>
      <c r="ADV55" s="12"/>
      <c r="ADW55" s="12"/>
      <c r="ADX55" s="12"/>
      <c r="ADY55" s="12"/>
      <c r="ADZ55" s="12"/>
      <c r="AEA55" s="12"/>
      <c r="AEB55" s="12"/>
      <c r="AEC55" s="12"/>
      <c r="AED55" s="12"/>
      <c r="AEE55" s="12"/>
      <c r="AEF55" s="12"/>
      <c r="AEG55" s="12"/>
      <c r="AEH55" s="12"/>
      <c r="AEI55" s="12"/>
      <c r="AEJ55" s="12"/>
      <c r="AEK55" s="12"/>
      <c r="AEL55" s="12"/>
      <c r="AEM55" s="12"/>
      <c r="AEN55" s="12"/>
      <c r="AEO55" s="12"/>
      <c r="AEP55" s="12"/>
      <c r="AEQ55" s="12"/>
      <c r="AER55" s="12"/>
      <c r="AES55" s="12"/>
      <c r="AET55" s="12"/>
      <c r="AEU55" s="12"/>
      <c r="AEV55" s="12"/>
      <c r="AEW55" s="12"/>
      <c r="AEX55" s="12"/>
      <c r="AEY55" s="12"/>
      <c r="AEZ55" s="12"/>
      <c r="AFA55" s="12"/>
      <c r="AFB55" s="12"/>
      <c r="AFC55" s="12"/>
      <c r="AFD55" s="12"/>
      <c r="AFE55" s="12"/>
      <c r="AFF55" s="12"/>
      <c r="AFG55" s="12"/>
      <c r="AFH55" s="12"/>
      <c r="AFI55" s="12"/>
      <c r="AFJ55" s="12"/>
      <c r="AFK55" s="12"/>
      <c r="AFL55" s="12"/>
      <c r="AFM55" s="12"/>
      <c r="AFN55" s="12"/>
      <c r="AFO55" s="12"/>
      <c r="AFP55" s="12"/>
      <c r="AFQ55" s="12"/>
      <c r="AFR55" s="12"/>
      <c r="AFS55" s="12"/>
      <c r="AFT55" s="12"/>
      <c r="AFU55" s="12"/>
      <c r="AFV55" s="12"/>
      <c r="AFW55" s="12"/>
      <c r="AFX55" s="12"/>
      <c r="AFY55" s="12"/>
      <c r="AFZ55" s="12"/>
      <c r="AGA55" s="12"/>
      <c r="AGB55" s="12"/>
      <c r="AGC55" s="12"/>
      <c r="AGD55" s="12"/>
      <c r="AGE55" s="12"/>
      <c r="AGF55" s="12"/>
      <c r="AGG55" s="12"/>
      <c r="AGH55" s="12"/>
      <c r="AGI55" s="12"/>
      <c r="AGJ55" s="12"/>
      <c r="AGK55" s="12"/>
      <c r="AGL55" s="12"/>
      <c r="AGM55" s="12"/>
      <c r="AGN55" s="12"/>
      <c r="AGO55" s="12"/>
      <c r="AGP55" s="12"/>
      <c r="AGQ55" s="12"/>
      <c r="AGR55" s="12"/>
      <c r="AGS55" s="12"/>
      <c r="AGT55" s="12"/>
      <c r="AGU55" s="12"/>
      <c r="AGV55" s="12"/>
      <c r="AGW55" s="12"/>
      <c r="AGX55" s="12"/>
      <c r="AGY55" s="12"/>
      <c r="AGZ55" s="12"/>
      <c r="AHA55" s="12"/>
      <c r="AHB55" s="12"/>
      <c r="AHC55" s="12"/>
      <c r="AHD55" s="12"/>
      <c r="AHE55" s="12"/>
      <c r="AHF55" s="12"/>
      <c r="AHG55" s="12"/>
      <c r="AHH55" s="12"/>
      <c r="AHI55" s="12"/>
      <c r="AHJ55" s="12"/>
      <c r="AHK55" s="12"/>
      <c r="AHL55" s="12"/>
      <c r="AHM55" s="12"/>
      <c r="AHN55" s="12"/>
      <c r="AHO55" s="12"/>
      <c r="AHP55" s="12"/>
      <c r="AHQ55" s="12"/>
      <c r="AHR55" s="12"/>
      <c r="AHS55" s="12"/>
      <c r="AHT55" s="12"/>
      <c r="AHU55" s="12"/>
      <c r="AHV55" s="12"/>
      <c r="AHW55" s="12"/>
      <c r="AHX55" s="12"/>
      <c r="AHY55" s="12"/>
      <c r="AHZ55" s="12"/>
      <c r="AIA55" s="12"/>
      <c r="AIB55" s="12"/>
      <c r="AIC55" s="12"/>
      <c r="AID55" s="12"/>
      <c r="AIE55" s="12"/>
      <c r="AIF55" s="12"/>
      <c r="AIG55" s="12"/>
      <c r="AIH55" s="12"/>
      <c r="AII55" s="12"/>
      <c r="AIJ55" s="12"/>
      <c r="AIK55" s="12"/>
      <c r="AIL55" s="12"/>
      <c r="AIM55" s="12"/>
      <c r="AIN55" s="12"/>
      <c r="AIO55" s="12"/>
      <c r="AIP55" s="12"/>
      <c r="AIQ55" s="12"/>
      <c r="AIR55" s="12"/>
      <c r="AIS55" s="12"/>
      <c r="AIT55" s="12"/>
      <c r="AIU55" s="12"/>
      <c r="AIV55" s="12"/>
      <c r="AIW55" s="12"/>
      <c r="AIX55" s="12"/>
      <c r="AIY55" s="12"/>
      <c r="AIZ55" s="12"/>
      <c r="AJA55" s="12"/>
      <c r="AJB55" s="12"/>
      <c r="AJC55" s="12"/>
      <c r="AJD55" s="12"/>
      <c r="AJE55" s="12"/>
      <c r="AJF55" s="12"/>
      <c r="AJG55" s="12"/>
      <c r="AJH55" s="12"/>
      <c r="AJI55" s="12"/>
      <c r="AJJ55" s="12"/>
      <c r="AJK55" s="12"/>
      <c r="AJL55" s="12"/>
      <c r="AJM55" s="12"/>
      <c r="AJN55" s="12"/>
      <c r="AJO55" s="12"/>
      <c r="AJP55" s="12"/>
      <c r="AJQ55" s="12"/>
      <c r="AJR55" s="12"/>
      <c r="AJS55" s="12"/>
      <c r="AJT55" s="12"/>
      <c r="AJU55" s="12"/>
      <c r="AJV55" s="12"/>
      <c r="AJW55" s="12"/>
      <c r="AJX55" s="12"/>
      <c r="AJY55" s="12"/>
      <c r="AJZ55" s="12"/>
      <c r="AKA55" s="12"/>
      <c r="AKB55" s="12"/>
      <c r="AKC55" s="12"/>
      <c r="AKD55" s="12"/>
      <c r="AKE55" s="12"/>
      <c r="AKF55" s="12"/>
      <c r="AKG55" s="12"/>
      <c r="AKH55" s="12"/>
      <c r="AKI55" s="12"/>
      <c r="AKJ55" s="12"/>
      <c r="AKK55" s="12"/>
      <c r="AKL55" s="12"/>
      <c r="AKM55" s="12"/>
      <c r="AKN55" s="12"/>
      <c r="AKO55" s="12"/>
      <c r="AKP55" s="12"/>
      <c r="AKQ55" s="12"/>
      <c r="AKR55" s="12"/>
      <c r="AKS55" s="12"/>
      <c r="AKT55" s="12"/>
      <c r="AKU55" s="12"/>
      <c r="AKV55" s="12"/>
      <c r="AKW55" s="12"/>
      <c r="AKX55" s="12"/>
      <c r="AKY55" s="12"/>
      <c r="AKZ55" s="12"/>
      <c r="ALA55" s="12"/>
      <c r="ALB55" s="12"/>
      <c r="ALC55" s="12"/>
      <c r="ALD55" s="12"/>
      <c r="ALE55" s="12"/>
      <c r="ALF55" s="12"/>
      <c r="ALG55" s="12"/>
      <c r="ALH55" s="12"/>
      <c r="ALI55" s="12"/>
      <c r="ALJ55" s="12"/>
      <c r="ALK55" s="12"/>
      <c r="ALL55" s="12"/>
      <c r="ALM55" s="12"/>
      <c r="ALN55" s="12"/>
      <c r="ALO55" s="12"/>
      <c r="ALP55" s="12"/>
      <c r="ALQ55" s="12"/>
      <c r="ALR55" s="12"/>
      <c r="ALS55" s="12"/>
      <c r="ALT55" s="12"/>
      <c r="ALU55" s="12"/>
      <c r="ALV55" s="12"/>
      <c r="ALW55" s="12"/>
      <c r="ALX55" s="12"/>
      <c r="ALY55" s="12"/>
      <c r="ALZ55" s="12"/>
      <c r="AMA55" s="12"/>
      <c r="AMB55" s="12"/>
      <c r="AMC55" s="12"/>
      <c r="AMD55" s="12"/>
      <c r="AME55" s="12"/>
      <c r="AMF55" s="12"/>
      <c r="AMG55" s="12"/>
      <c r="AMH55" s="12"/>
      <c r="AMI55" s="12"/>
      <c r="AMJ55" s="12"/>
      <c r="AMK55" s="12"/>
      <c r="AML55" s="12"/>
      <c r="AMM55" s="12"/>
      <c r="AMN55" s="12"/>
      <c r="AMO55" s="12"/>
      <c r="AMP55" s="12"/>
      <c r="AMQ55" s="12"/>
      <c r="AMR55" s="12"/>
      <c r="AMS55" s="12"/>
      <c r="AMT55" s="12"/>
      <c r="AMU55" s="12"/>
      <c r="AMV55" s="12"/>
      <c r="AMW55" s="12"/>
      <c r="AMX55" s="12"/>
      <c r="AMY55" s="12"/>
      <c r="AMZ55" s="12"/>
      <c r="ANA55" s="12"/>
      <c r="ANB55" s="12"/>
      <c r="ANC55" s="12"/>
      <c r="AND55" s="12"/>
      <c r="ANE55" s="12"/>
      <c r="ANF55" s="12"/>
      <c r="ANG55" s="12"/>
      <c r="ANH55" s="12"/>
      <c r="ANI55" s="12"/>
      <c r="ANJ55" s="12"/>
      <c r="ANK55" s="12"/>
      <c r="ANL55" s="12"/>
      <c r="ANM55" s="12"/>
      <c r="ANN55" s="12"/>
      <c r="ANO55" s="12"/>
      <c r="ANP55" s="12"/>
      <c r="ANQ55" s="12"/>
      <c r="ANR55" s="12"/>
      <c r="ANS55" s="12"/>
      <c r="ANT55" s="12"/>
      <c r="ANU55" s="12"/>
      <c r="ANV55" s="12"/>
      <c r="ANW55" s="12"/>
      <c r="ANX55" s="12"/>
      <c r="ANY55" s="12"/>
      <c r="ANZ55" s="12"/>
      <c r="AOA55" s="12"/>
      <c r="AOB55" s="12"/>
      <c r="AOC55" s="12"/>
      <c r="AOD55" s="12"/>
      <c r="AOE55" s="12"/>
      <c r="AOF55" s="12"/>
      <c r="AOG55" s="12"/>
      <c r="AOH55" s="12"/>
      <c r="AOI55" s="12"/>
      <c r="AOJ55" s="12"/>
      <c r="AOK55" s="12"/>
      <c r="AOL55" s="12"/>
      <c r="AOM55" s="12"/>
      <c r="AON55" s="12"/>
      <c r="AOO55" s="12"/>
      <c r="AOP55" s="12"/>
      <c r="AOQ55" s="12"/>
      <c r="AOR55" s="12"/>
      <c r="AOS55" s="12"/>
      <c r="AOT55" s="12"/>
      <c r="AOU55" s="12"/>
      <c r="AOV55" s="12"/>
      <c r="AOW55" s="12"/>
      <c r="AOX55" s="12"/>
      <c r="AOY55" s="12"/>
      <c r="AOZ55" s="12"/>
      <c r="APA55" s="12"/>
      <c r="APB55" s="12"/>
      <c r="APC55" s="12"/>
      <c r="APD55" s="12"/>
      <c r="APE55" s="12"/>
      <c r="APF55" s="12"/>
      <c r="APG55" s="12"/>
      <c r="APH55" s="12"/>
      <c r="API55" s="12"/>
      <c r="APJ55" s="12"/>
      <c r="APK55" s="12"/>
      <c r="APL55" s="12"/>
      <c r="APM55" s="12"/>
      <c r="APN55" s="12"/>
      <c r="APO55" s="12"/>
      <c r="APP55" s="12"/>
      <c r="APQ55" s="12"/>
      <c r="APR55" s="12"/>
      <c r="APS55" s="12"/>
      <c r="APT55" s="12"/>
      <c r="APU55" s="12"/>
      <c r="APV55" s="12"/>
      <c r="APW55" s="12"/>
      <c r="APX55" s="12"/>
      <c r="APY55" s="12"/>
      <c r="APZ55" s="12"/>
      <c r="AQA55" s="12"/>
      <c r="AQB55" s="12"/>
      <c r="AQC55" s="12"/>
      <c r="AQD55" s="12"/>
      <c r="AQE55" s="12"/>
      <c r="AQF55" s="12"/>
      <c r="AQG55" s="12"/>
      <c r="AQH55" s="12"/>
      <c r="AQI55" s="12"/>
      <c r="AQJ55" s="12"/>
      <c r="AQK55" s="12"/>
      <c r="AQL55" s="12"/>
      <c r="AQM55" s="12"/>
      <c r="AQN55" s="12"/>
      <c r="AQO55" s="12"/>
      <c r="AQP55" s="12"/>
      <c r="AQQ55" s="12"/>
      <c r="AQR55" s="12"/>
      <c r="AQS55" s="12"/>
      <c r="AQT55" s="12"/>
      <c r="AQU55" s="12"/>
      <c r="AQV55" s="12"/>
      <c r="AQW55" s="12"/>
      <c r="AQX55" s="12"/>
      <c r="AQY55" s="12"/>
      <c r="AQZ55" s="12"/>
      <c r="ARA55" s="12"/>
      <c r="ARB55" s="12"/>
      <c r="ARC55" s="12"/>
      <c r="ARD55" s="12"/>
      <c r="ARE55" s="12"/>
      <c r="ARF55" s="12"/>
      <c r="ARG55" s="12"/>
      <c r="ARH55" s="12"/>
      <c r="ARI55" s="12"/>
      <c r="ARJ55" s="12"/>
      <c r="ARK55" s="12"/>
      <c r="ARL55" s="12"/>
      <c r="ARM55" s="12"/>
      <c r="ARN55" s="12"/>
      <c r="ARO55" s="12"/>
      <c r="ARP55" s="12"/>
      <c r="ARQ55" s="12"/>
      <c r="ARR55" s="12"/>
      <c r="ARS55" s="12"/>
      <c r="ART55" s="12"/>
      <c r="ARU55" s="12"/>
      <c r="ARV55" s="12"/>
      <c r="ARW55" s="12"/>
      <c r="ARX55" s="12"/>
      <c r="ARY55" s="12"/>
      <c r="ARZ55" s="12"/>
      <c r="ASA55" s="12"/>
      <c r="ASB55" s="12"/>
      <c r="ASC55" s="12"/>
      <c r="ASD55" s="12"/>
      <c r="ASE55" s="12"/>
      <c r="ASF55" s="12"/>
      <c r="ASG55" s="12"/>
      <c r="ASH55" s="12"/>
      <c r="ASI55" s="12"/>
      <c r="ASJ55" s="12"/>
      <c r="ASK55" s="12"/>
      <c r="ASL55" s="12"/>
      <c r="ASM55" s="12"/>
      <c r="ASN55" s="12"/>
      <c r="ASO55" s="12"/>
      <c r="ASP55" s="12"/>
      <c r="ASQ55" s="12"/>
      <c r="ASR55" s="12"/>
      <c r="ASS55" s="12"/>
      <c r="AST55" s="12"/>
      <c r="ASU55" s="12"/>
      <c r="ASV55" s="12"/>
      <c r="ASW55" s="12"/>
      <c r="ASX55" s="12"/>
      <c r="ASY55" s="12"/>
      <c r="ASZ55" s="12"/>
      <c r="ATA55" s="12"/>
      <c r="ATB55" s="12"/>
      <c r="ATC55" s="12"/>
      <c r="ATD55" s="12"/>
      <c r="ATE55" s="12"/>
      <c r="ATF55" s="12"/>
      <c r="ATG55" s="12"/>
      <c r="ATH55" s="12"/>
      <c r="ATI55" s="12"/>
      <c r="ATJ55" s="12"/>
      <c r="ATK55" s="12"/>
      <c r="ATL55" s="12"/>
      <c r="ATM55" s="12"/>
      <c r="ATN55" s="12"/>
      <c r="ATO55" s="12"/>
      <c r="ATP55" s="12"/>
      <c r="ATQ55" s="12"/>
      <c r="ATR55" s="12"/>
      <c r="ATS55" s="12"/>
      <c r="ATT55" s="12"/>
      <c r="ATU55" s="12"/>
      <c r="ATV55" s="12"/>
      <c r="ATW55" s="12"/>
      <c r="ATX55" s="12"/>
      <c r="ATY55" s="12"/>
      <c r="ATZ55" s="12"/>
      <c r="AUA55" s="12"/>
      <c r="AUB55" s="12"/>
      <c r="AUC55" s="12"/>
      <c r="AUD55" s="12"/>
      <c r="AUE55" s="12"/>
      <c r="AUF55" s="12"/>
      <c r="AUG55" s="12"/>
      <c r="AUH55" s="12"/>
      <c r="AUI55" s="12"/>
      <c r="AUJ55" s="12"/>
      <c r="AUK55" s="12"/>
      <c r="AUL55" s="12"/>
      <c r="AUM55" s="12"/>
      <c r="AUN55" s="12"/>
      <c r="AUO55" s="12"/>
      <c r="AUP55" s="12"/>
      <c r="AUQ55" s="12"/>
      <c r="AUR55" s="12"/>
      <c r="AUS55" s="12"/>
      <c r="AUT55" s="12"/>
      <c r="AUU55" s="12"/>
      <c r="AUV55" s="12"/>
      <c r="AUW55" s="12"/>
      <c r="AUX55" s="12"/>
      <c r="AUY55" s="12"/>
      <c r="AUZ55" s="12"/>
      <c r="AVA55" s="12"/>
      <c r="AVB55" s="12"/>
      <c r="AVC55" s="12"/>
      <c r="AVD55" s="12"/>
      <c r="AVE55" s="12"/>
      <c r="AVF55" s="12"/>
      <c r="AVG55" s="12"/>
      <c r="AVH55" s="12"/>
      <c r="AVI55" s="12"/>
      <c r="AVJ55" s="12"/>
      <c r="AVK55" s="12"/>
      <c r="AVL55" s="12"/>
      <c r="AVM55" s="12"/>
      <c r="AVN55" s="12"/>
      <c r="AVO55" s="12"/>
      <c r="AVP55" s="12"/>
      <c r="AVQ55" s="12"/>
      <c r="AVR55" s="12"/>
      <c r="AVS55" s="12"/>
      <c r="AVT55" s="12"/>
      <c r="AVU55" s="12"/>
      <c r="AVV55" s="12"/>
      <c r="AVW55" s="12"/>
      <c r="AVX55" s="12"/>
      <c r="AVY55" s="12"/>
      <c r="AVZ55" s="12"/>
      <c r="AWA55" s="12"/>
      <c r="AWB55" s="12"/>
      <c r="AWC55" s="12"/>
      <c r="AWD55" s="12"/>
      <c r="AWE55" s="12"/>
      <c r="AWF55" s="12"/>
      <c r="AWG55" s="12"/>
      <c r="AWH55" s="12"/>
      <c r="AWI55" s="12"/>
      <c r="AWJ55" s="12"/>
      <c r="AWK55" s="12"/>
      <c r="AWL55" s="12"/>
      <c r="AWM55" s="12"/>
      <c r="AWN55" s="12"/>
      <c r="AWO55" s="12"/>
      <c r="AWP55" s="12"/>
      <c r="AWQ55" s="12"/>
      <c r="AWR55" s="12"/>
      <c r="AWS55" s="12"/>
      <c r="AWT55" s="12"/>
      <c r="AWU55" s="12"/>
      <c r="AWV55" s="12"/>
      <c r="AWW55" s="12"/>
      <c r="AWX55" s="12"/>
      <c r="AWY55" s="12"/>
      <c r="AWZ55" s="12"/>
      <c r="AXA55" s="12"/>
      <c r="AXB55" s="12"/>
      <c r="AXC55" s="12"/>
      <c r="AXD55" s="12"/>
      <c r="AXE55" s="12"/>
      <c r="AXF55" s="12"/>
      <c r="AXG55" s="12"/>
      <c r="AXH55" s="12"/>
      <c r="AXI55" s="12"/>
      <c r="AXJ55" s="12"/>
      <c r="AXK55" s="12"/>
      <c r="AXL55" s="12"/>
      <c r="AXM55" s="12"/>
      <c r="AXN55" s="12"/>
      <c r="AXO55" s="12"/>
      <c r="AXP55" s="12"/>
      <c r="AXQ55" s="12"/>
      <c r="AXR55" s="12"/>
      <c r="AXS55" s="12"/>
      <c r="AXT55" s="12"/>
      <c r="AXU55" s="12"/>
      <c r="AXV55" s="12"/>
      <c r="AXW55" s="12"/>
      <c r="AXX55" s="12"/>
      <c r="AXY55" s="12"/>
      <c r="AXZ55" s="12"/>
      <c r="AYA55" s="12"/>
      <c r="AYB55" s="12"/>
      <c r="AYC55" s="12"/>
      <c r="AYD55" s="12"/>
      <c r="AYE55" s="12"/>
      <c r="AYF55" s="12"/>
      <c r="AYG55" s="12"/>
      <c r="AYH55" s="12"/>
      <c r="AYI55" s="12"/>
      <c r="AYJ55" s="12"/>
      <c r="AYK55" s="12"/>
      <c r="AYL55" s="12"/>
      <c r="AYM55" s="12"/>
      <c r="AYN55" s="12"/>
      <c r="AYO55" s="12"/>
      <c r="AYP55" s="12"/>
      <c r="AYQ55" s="12"/>
      <c r="AYR55" s="12"/>
      <c r="AYS55" s="12"/>
      <c r="AYT55" s="12"/>
      <c r="AYU55" s="12"/>
      <c r="AYV55" s="12"/>
      <c r="AYW55" s="12"/>
      <c r="AYX55" s="12"/>
      <c r="AYY55" s="12"/>
      <c r="AYZ55" s="12"/>
      <c r="AZA55" s="12"/>
      <c r="AZB55" s="12"/>
      <c r="AZC55" s="12"/>
      <c r="AZD55" s="12"/>
      <c r="AZE55" s="12"/>
      <c r="AZF55" s="12"/>
      <c r="AZG55" s="12"/>
      <c r="AZH55" s="12"/>
      <c r="AZI55" s="12"/>
      <c r="AZJ55" s="12"/>
      <c r="AZK55" s="12"/>
      <c r="AZL55" s="12"/>
      <c r="AZM55" s="12"/>
      <c r="AZN55" s="12"/>
      <c r="AZO55" s="12"/>
      <c r="AZP55" s="12"/>
      <c r="AZQ55" s="12"/>
      <c r="AZR55" s="12"/>
      <c r="AZS55" s="12"/>
      <c r="AZT55" s="12"/>
      <c r="AZU55" s="12"/>
      <c r="AZV55" s="12"/>
      <c r="AZW55" s="12"/>
      <c r="AZX55" s="12"/>
      <c r="AZY55" s="12"/>
      <c r="AZZ55" s="12"/>
      <c r="BAA55" s="12"/>
      <c r="BAB55" s="12"/>
      <c r="BAC55" s="12"/>
      <c r="BAD55" s="12"/>
      <c r="BAE55" s="12"/>
      <c r="BAF55" s="12"/>
      <c r="BAG55" s="12"/>
      <c r="BAH55" s="12"/>
      <c r="BAI55" s="12"/>
      <c r="BAJ55" s="12"/>
      <c r="BAK55" s="12"/>
      <c r="BAL55" s="12"/>
      <c r="BAM55" s="12"/>
      <c r="BAN55" s="12"/>
      <c r="BAO55" s="12"/>
      <c r="BAP55" s="12"/>
      <c r="BAQ55" s="12"/>
      <c r="BAR55" s="12"/>
      <c r="BAS55" s="12"/>
      <c r="BAT55" s="12"/>
      <c r="BAU55" s="12"/>
      <c r="BAV55" s="12"/>
      <c r="BAW55" s="12"/>
      <c r="BAX55" s="12"/>
      <c r="BAY55" s="12"/>
      <c r="BAZ55" s="12"/>
      <c r="BBA55" s="12"/>
      <c r="BBB55" s="12"/>
      <c r="BBC55" s="12"/>
      <c r="BBD55" s="12"/>
      <c r="BBE55" s="12"/>
      <c r="BBF55" s="12"/>
      <c r="BBG55" s="12"/>
      <c r="BBH55" s="12"/>
      <c r="BBI55" s="12"/>
      <c r="BBJ55" s="12"/>
      <c r="BBK55" s="12"/>
      <c r="BBL55" s="12"/>
      <c r="BBM55" s="12"/>
      <c r="BBN55" s="12"/>
      <c r="BBO55" s="12"/>
      <c r="BBP55" s="12"/>
      <c r="BBQ55" s="12"/>
      <c r="BBR55" s="12"/>
      <c r="BBS55" s="12"/>
      <c r="BBT55" s="12"/>
      <c r="BBU55" s="12"/>
      <c r="BBV55" s="12"/>
      <c r="BBW55" s="12"/>
      <c r="BBX55" s="12"/>
      <c r="BBY55" s="12"/>
      <c r="BBZ55" s="12"/>
      <c r="BCA55" s="12"/>
      <c r="BCB55" s="12"/>
      <c r="BCC55" s="12"/>
      <c r="BCD55" s="12"/>
      <c r="BCE55" s="12"/>
      <c r="BCF55" s="12"/>
      <c r="BCG55" s="12"/>
      <c r="BCH55" s="12"/>
      <c r="BCI55" s="12"/>
      <c r="BCJ55" s="12"/>
      <c r="BCK55" s="12"/>
      <c r="BCL55" s="12"/>
      <c r="BCM55" s="12"/>
      <c r="BCN55" s="12"/>
      <c r="BCO55" s="12"/>
      <c r="BCP55" s="12"/>
      <c r="BCQ55" s="12"/>
      <c r="BCR55" s="12"/>
      <c r="BCS55" s="12"/>
      <c r="BCT55" s="12"/>
      <c r="BCU55" s="12"/>
      <c r="BCV55" s="12"/>
      <c r="BCW55" s="12"/>
      <c r="BCX55" s="12"/>
      <c r="BCY55" s="12"/>
      <c r="BCZ55" s="12"/>
      <c r="BDA55" s="12"/>
      <c r="BDB55" s="12"/>
      <c r="BDC55" s="12"/>
      <c r="BDD55" s="12"/>
      <c r="BDE55" s="12"/>
      <c r="BDF55" s="12"/>
      <c r="BDG55" s="12"/>
      <c r="BDH55" s="12"/>
      <c r="BDI55" s="12"/>
      <c r="BDJ55" s="12"/>
      <c r="BDK55" s="12"/>
      <c r="BDL55" s="12"/>
      <c r="BDM55" s="12"/>
      <c r="BDN55" s="12"/>
      <c r="BDO55" s="12"/>
      <c r="BDP55" s="12"/>
      <c r="BDQ55" s="12"/>
      <c r="BDR55" s="12"/>
      <c r="BDS55" s="12"/>
      <c r="BDT55" s="12"/>
      <c r="BDU55" s="12"/>
      <c r="BDV55" s="12"/>
      <c r="BDW55" s="12"/>
      <c r="BDX55" s="12"/>
      <c r="BDY55" s="12"/>
      <c r="BDZ55" s="12"/>
      <c r="BEA55" s="12"/>
      <c r="BEB55" s="12"/>
      <c r="BEC55" s="12"/>
      <c r="BED55" s="12"/>
      <c r="BEE55" s="12"/>
      <c r="BEF55" s="12"/>
      <c r="BEG55" s="12"/>
      <c r="BEH55" s="12"/>
      <c r="BEI55" s="12"/>
      <c r="BEJ55" s="12"/>
      <c r="BEK55" s="12"/>
      <c r="BEL55" s="12"/>
      <c r="BEM55" s="12"/>
      <c r="BEN55" s="12"/>
      <c r="BEO55" s="12"/>
      <c r="BEP55" s="12"/>
      <c r="BEQ55" s="12"/>
      <c r="BER55" s="12"/>
      <c r="BES55" s="12"/>
      <c r="BET55" s="12"/>
      <c r="BEU55" s="12"/>
      <c r="BEV55" s="12"/>
      <c r="BEW55" s="12"/>
      <c r="BEX55" s="12"/>
      <c r="BEY55" s="12"/>
      <c r="BEZ55" s="12"/>
      <c r="BFA55" s="12"/>
      <c r="BFB55" s="12"/>
      <c r="BFC55" s="12"/>
      <c r="BFD55" s="12"/>
      <c r="BFE55" s="12"/>
      <c r="BFF55" s="12"/>
      <c r="BFG55" s="12"/>
      <c r="BFH55" s="12"/>
      <c r="BFI55" s="12"/>
      <c r="BFJ55" s="12"/>
      <c r="BFK55" s="12"/>
      <c r="BFL55" s="12"/>
      <c r="BFM55" s="12"/>
      <c r="BFN55" s="12"/>
      <c r="BFO55" s="12"/>
      <c r="BFP55" s="12"/>
      <c r="BFQ55" s="12"/>
      <c r="BFR55" s="12"/>
      <c r="BFS55" s="12"/>
      <c r="BFT55" s="12"/>
      <c r="BFU55" s="12"/>
      <c r="BFV55" s="12"/>
      <c r="BFW55" s="12"/>
      <c r="BFX55" s="12"/>
      <c r="BFY55" s="12"/>
      <c r="BFZ55" s="12"/>
      <c r="BGA55" s="12"/>
      <c r="BGB55" s="12"/>
      <c r="BGC55" s="12"/>
      <c r="BGD55" s="12"/>
      <c r="BGE55" s="12"/>
      <c r="BGF55" s="12"/>
      <c r="BGG55" s="12"/>
      <c r="BGH55" s="12"/>
      <c r="BGI55" s="12"/>
      <c r="BGJ55" s="12"/>
      <c r="BGK55" s="12"/>
      <c r="BGL55" s="12"/>
      <c r="BGM55" s="12"/>
      <c r="BGN55" s="12"/>
      <c r="BGO55" s="12"/>
      <c r="BGP55" s="12"/>
      <c r="BGQ55" s="12"/>
      <c r="BGR55" s="12"/>
      <c r="BGS55" s="12"/>
      <c r="BGT55" s="12"/>
      <c r="BGU55" s="12"/>
      <c r="BGV55" s="12"/>
      <c r="BGW55" s="12"/>
      <c r="BGX55" s="12"/>
      <c r="BGY55" s="12"/>
      <c r="BGZ55" s="12"/>
      <c r="BHA55" s="12"/>
      <c r="BHB55" s="12"/>
      <c r="BHC55" s="12"/>
      <c r="BHD55" s="12"/>
      <c r="BHE55" s="12"/>
      <c r="BHF55" s="12"/>
      <c r="BHG55" s="12"/>
      <c r="BHH55" s="12"/>
      <c r="BHI55" s="12"/>
      <c r="BHJ55" s="12"/>
      <c r="BHK55" s="12"/>
      <c r="BHL55" s="12"/>
      <c r="BHM55" s="12"/>
      <c r="BHN55" s="12"/>
      <c r="BHO55" s="12"/>
      <c r="BHP55" s="12"/>
      <c r="BHQ55" s="12"/>
      <c r="BHR55" s="12"/>
      <c r="BHS55" s="12"/>
      <c r="BHT55" s="12"/>
      <c r="BHU55" s="12"/>
      <c r="BHV55" s="12"/>
      <c r="BHW55" s="12"/>
      <c r="BHX55" s="12"/>
      <c r="BHY55" s="12"/>
      <c r="BHZ55" s="12"/>
      <c r="BIA55" s="12"/>
      <c r="BIB55" s="12"/>
      <c r="BIC55" s="12"/>
      <c r="BID55" s="12"/>
      <c r="BIE55" s="12"/>
      <c r="BIF55" s="12"/>
      <c r="BIG55" s="12"/>
      <c r="BIH55" s="12"/>
      <c r="BII55" s="12"/>
      <c r="BIJ55" s="12"/>
      <c r="BIK55" s="12"/>
      <c r="BIL55" s="12"/>
      <c r="BIM55" s="12"/>
      <c r="BIN55" s="12"/>
      <c r="BIO55" s="12"/>
      <c r="BIP55" s="12"/>
      <c r="BIQ55" s="12"/>
      <c r="BIR55" s="12"/>
      <c r="BIS55" s="12"/>
      <c r="BIT55" s="12"/>
      <c r="BIU55" s="12"/>
      <c r="BIV55" s="12"/>
      <c r="BIW55" s="12"/>
      <c r="BIX55" s="12"/>
      <c r="BIY55" s="12"/>
      <c r="BIZ55" s="12"/>
      <c r="BJA55" s="12"/>
      <c r="BJB55" s="12"/>
      <c r="BJC55" s="12"/>
      <c r="BJD55" s="12"/>
      <c r="BJE55" s="12"/>
      <c r="BJF55" s="12"/>
      <c r="BJG55" s="12"/>
      <c r="BJH55" s="12"/>
      <c r="BJI55" s="12"/>
      <c r="BJJ55" s="12"/>
      <c r="BJK55" s="12"/>
      <c r="BJL55" s="12"/>
      <c r="BJM55" s="12"/>
      <c r="BJN55" s="12"/>
      <c r="BJO55" s="12"/>
      <c r="BJP55" s="12"/>
      <c r="BJQ55" s="12"/>
      <c r="BJR55" s="12"/>
      <c r="BJS55" s="12"/>
      <c r="BJT55" s="12"/>
      <c r="BJU55" s="12"/>
      <c r="BJV55" s="12"/>
      <c r="BJW55" s="12"/>
      <c r="BJX55" s="12"/>
      <c r="BJY55" s="12"/>
      <c r="BJZ55" s="12"/>
      <c r="BKA55" s="12"/>
      <c r="BKB55" s="12"/>
      <c r="BKC55" s="12"/>
      <c r="BKD55" s="12"/>
      <c r="BKE55" s="12"/>
      <c r="BKF55" s="12"/>
      <c r="BKG55" s="12"/>
      <c r="BKH55" s="12"/>
      <c r="BKI55" s="12"/>
      <c r="BKJ55" s="12"/>
      <c r="BKK55" s="12"/>
      <c r="BKL55" s="12"/>
      <c r="BKM55" s="12"/>
      <c r="BKN55" s="12"/>
      <c r="BKO55" s="12"/>
      <c r="BKP55" s="12"/>
      <c r="BKQ55" s="12"/>
      <c r="BKR55" s="12"/>
      <c r="BKS55" s="12"/>
      <c r="BKT55" s="12"/>
      <c r="BKU55" s="12"/>
      <c r="BKV55" s="12"/>
      <c r="BKW55" s="12"/>
      <c r="BKX55" s="12"/>
      <c r="BKY55" s="12"/>
      <c r="BKZ55" s="12"/>
      <c r="BLA55" s="12"/>
      <c r="BLB55" s="12"/>
      <c r="BLC55" s="12"/>
      <c r="BLD55" s="12"/>
      <c r="BLE55" s="12"/>
      <c r="BLF55" s="12"/>
      <c r="BLG55" s="12"/>
      <c r="BLH55" s="12"/>
      <c r="BLI55" s="12"/>
      <c r="BLJ55" s="12"/>
      <c r="BLK55" s="12"/>
      <c r="BLL55" s="12"/>
      <c r="BLM55" s="12"/>
      <c r="BLN55" s="12"/>
      <c r="BLO55" s="12"/>
      <c r="BLP55" s="12"/>
      <c r="BLQ55" s="12"/>
      <c r="BLR55" s="12"/>
      <c r="BLS55" s="12"/>
      <c r="BLT55" s="12"/>
      <c r="BLU55" s="12"/>
      <c r="BLV55" s="12"/>
      <c r="BLW55" s="12"/>
      <c r="BLX55" s="12"/>
      <c r="BLY55" s="12"/>
      <c r="BLZ55" s="12"/>
      <c r="BMA55" s="12"/>
      <c r="BMB55" s="12"/>
      <c r="BMC55" s="12"/>
      <c r="BMD55" s="12"/>
      <c r="BME55" s="12"/>
      <c r="BMF55" s="12"/>
      <c r="BMG55" s="12"/>
      <c r="BMH55" s="12"/>
      <c r="BMI55" s="12"/>
      <c r="BMJ55" s="12"/>
      <c r="BMK55" s="12"/>
      <c r="BML55" s="12"/>
      <c r="BMM55" s="12"/>
      <c r="BMN55" s="12"/>
      <c r="BMO55" s="12"/>
      <c r="BMP55" s="12"/>
      <c r="BMQ55" s="12"/>
      <c r="BMR55" s="12"/>
      <c r="BMS55" s="12"/>
      <c r="BMT55" s="12"/>
      <c r="BMU55" s="12"/>
      <c r="BMV55" s="12"/>
      <c r="BMW55" s="12"/>
      <c r="BMX55" s="12"/>
      <c r="BMY55" s="12"/>
      <c r="BMZ55" s="12"/>
      <c r="BNA55" s="12"/>
      <c r="BNB55" s="12"/>
      <c r="BNC55" s="12"/>
      <c r="BND55" s="12"/>
      <c r="BNE55" s="12"/>
      <c r="BNF55" s="12"/>
      <c r="BNG55" s="12"/>
      <c r="BNH55" s="12"/>
      <c r="BNI55" s="12"/>
      <c r="BNJ55" s="12"/>
      <c r="BNK55" s="12"/>
      <c r="BNL55" s="12"/>
      <c r="BNM55" s="12"/>
      <c r="BNN55" s="12"/>
      <c r="BNO55" s="12"/>
      <c r="BNP55" s="12"/>
      <c r="BNQ55" s="12"/>
      <c r="BNR55" s="12"/>
      <c r="BNS55" s="12"/>
      <c r="BNT55" s="12"/>
      <c r="BNU55" s="12"/>
      <c r="BNV55" s="12"/>
      <c r="BNW55" s="12"/>
      <c r="BNX55" s="12"/>
      <c r="BNY55" s="12"/>
      <c r="BNZ55" s="12"/>
      <c r="BOA55" s="12"/>
      <c r="BOB55" s="12"/>
      <c r="BOC55" s="12"/>
      <c r="BOD55" s="12"/>
      <c r="BOE55" s="12"/>
      <c r="BOF55" s="12"/>
      <c r="BOG55" s="12"/>
      <c r="BOH55" s="12"/>
      <c r="BOI55" s="12"/>
      <c r="BOJ55" s="12"/>
      <c r="BOK55" s="12"/>
      <c r="BOL55" s="12"/>
      <c r="BOM55" s="12"/>
      <c r="BON55" s="12"/>
      <c r="BOO55" s="12"/>
      <c r="BOP55" s="12"/>
      <c r="BOQ55" s="12"/>
      <c r="BOR55" s="12"/>
      <c r="BOS55" s="12"/>
      <c r="BOT55" s="12"/>
      <c r="BOU55" s="12"/>
      <c r="BOV55" s="12"/>
      <c r="BOW55" s="12"/>
      <c r="BOX55" s="12"/>
      <c r="BOY55" s="12"/>
      <c r="BOZ55" s="12"/>
      <c r="BPA55" s="12"/>
      <c r="BPB55" s="12"/>
      <c r="BPC55" s="12"/>
      <c r="BPD55" s="12"/>
      <c r="BPE55" s="12"/>
      <c r="BPF55" s="12"/>
      <c r="BPG55" s="12"/>
      <c r="BPH55" s="12"/>
      <c r="BPI55" s="12"/>
      <c r="BPJ55" s="12"/>
      <c r="BPK55" s="12"/>
      <c r="BPL55" s="12"/>
      <c r="BPM55" s="12"/>
      <c r="BPN55" s="12"/>
      <c r="BPO55" s="12"/>
      <c r="BPP55" s="12"/>
      <c r="BPQ55" s="12"/>
      <c r="BPR55" s="12"/>
      <c r="BPS55" s="12"/>
      <c r="BPT55" s="12"/>
      <c r="BPU55" s="12"/>
      <c r="BPV55" s="12"/>
      <c r="BPW55" s="12"/>
      <c r="BPX55" s="12"/>
      <c r="BPY55" s="12"/>
      <c r="BPZ55" s="12"/>
      <c r="BQA55" s="12"/>
      <c r="BQB55" s="12"/>
      <c r="BQC55" s="12"/>
      <c r="BQD55" s="12"/>
      <c r="BQE55" s="12"/>
      <c r="BQF55" s="12"/>
      <c r="BQG55" s="12"/>
      <c r="BQH55" s="12"/>
      <c r="BQI55" s="12"/>
      <c r="BQJ55" s="12"/>
      <c r="BQK55" s="12"/>
      <c r="BQL55" s="12"/>
      <c r="BQM55" s="12"/>
      <c r="BQN55" s="12"/>
      <c r="BQO55" s="12"/>
      <c r="BQP55" s="12"/>
      <c r="BQQ55" s="12"/>
      <c r="BQR55" s="12"/>
      <c r="BQS55" s="12"/>
      <c r="BQT55" s="12"/>
      <c r="BQU55" s="12"/>
      <c r="BQV55" s="12"/>
      <c r="BQW55" s="12"/>
      <c r="BQX55" s="12"/>
      <c r="BQY55" s="12"/>
      <c r="BQZ55" s="12"/>
      <c r="BRA55" s="12"/>
      <c r="BRB55" s="12"/>
      <c r="BRC55" s="12"/>
      <c r="BRD55" s="12"/>
      <c r="BRE55" s="12"/>
      <c r="BRF55" s="12"/>
      <c r="BRG55" s="12"/>
      <c r="BRH55" s="12"/>
      <c r="BRI55" s="12"/>
      <c r="BRJ55" s="12"/>
      <c r="BRK55" s="12"/>
      <c r="BRL55" s="12"/>
      <c r="BRM55" s="12"/>
      <c r="BRN55" s="12"/>
      <c r="BRO55" s="12"/>
      <c r="BRP55" s="12"/>
      <c r="BRQ55" s="12"/>
      <c r="BRR55" s="12"/>
      <c r="BRS55" s="12"/>
      <c r="BRT55" s="12"/>
      <c r="BRU55" s="12"/>
      <c r="BRV55" s="12"/>
      <c r="BRW55" s="12"/>
      <c r="BRX55" s="12"/>
      <c r="BRY55" s="12"/>
      <c r="BRZ55" s="12"/>
      <c r="BSA55" s="12"/>
      <c r="BSB55" s="12"/>
      <c r="BSC55" s="12"/>
      <c r="BSD55" s="12"/>
      <c r="BSE55" s="12"/>
      <c r="BSF55" s="12"/>
      <c r="BSG55" s="12"/>
      <c r="BSH55" s="12"/>
      <c r="BSI55" s="12"/>
      <c r="BSJ55" s="12"/>
      <c r="BSK55" s="12"/>
      <c r="BSL55" s="12"/>
      <c r="BSM55" s="12"/>
      <c r="BSN55" s="12"/>
      <c r="BSO55" s="12"/>
      <c r="BSP55" s="12"/>
      <c r="BSQ55" s="12"/>
      <c r="BSR55" s="12"/>
      <c r="BSS55" s="12"/>
      <c r="BST55" s="12"/>
      <c r="BSU55" s="12"/>
      <c r="BSV55" s="12"/>
      <c r="BSW55" s="12"/>
      <c r="BSX55" s="12"/>
      <c r="BSY55" s="12"/>
      <c r="BSZ55" s="12"/>
      <c r="BTA55" s="12"/>
      <c r="BTB55" s="12"/>
      <c r="BTC55" s="12"/>
      <c r="BTD55" s="12"/>
      <c r="BTE55" s="12"/>
      <c r="BTF55" s="12"/>
      <c r="BTG55" s="12"/>
      <c r="BTH55" s="12"/>
      <c r="BTI55" s="12"/>
      <c r="BTJ55" s="12"/>
      <c r="BTK55" s="12"/>
      <c r="BTL55" s="12"/>
      <c r="BTM55" s="12"/>
      <c r="BTN55" s="12"/>
      <c r="BTO55" s="12"/>
      <c r="BTP55" s="12"/>
      <c r="BTQ55" s="12"/>
      <c r="BTR55" s="12"/>
      <c r="BTS55" s="12"/>
      <c r="BTT55" s="12"/>
      <c r="BTU55" s="12"/>
      <c r="BTV55" s="12"/>
      <c r="BTW55" s="12"/>
      <c r="BTX55" s="12"/>
      <c r="BTY55" s="12"/>
      <c r="BTZ55" s="12"/>
      <c r="BUA55" s="12"/>
      <c r="BUB55" s="12"/>
      <c r="BUC55" s="12"/>
      <c r="BUD55" s="12"/>
      <c r="BUE55" s="12"/>
      <c r="BUF55" s="12"/>
      <c r="BUG55" s="12"/>
      <c r="BUH55" s="12"/>
      <c r="BUI55" s="12"/>
      <c r="BUJ55" s="12"/>
      <c r="BUK55" s="12"/>
      <c r="BUL55" s="12"/>
      <c r="BUM55" s="12"/>
      <c r="BUN55" s="12"/>
      <c r="BUO55" s="12"/>
      <c r="BUP55" s="12"/>
      <c r="BUQ55" s="12"/>
      <c r="BUR55" s="12"/>
      <c r="BUS55" s="12"/>
      <c r="BUT55" s="12"/>
      <c r="BUU55" s="12"/>
      <c r="BUV55" s="12"/>
      <c r="BUW55" s="12"/>
      <c r="BUX55" s="12"/>
      <c r="BUY55" s="12"/>
      <c r="BUZ55" s="12"/>
      <c r="BVA55" s="12"/>
      <c r="BVB55" s="12"/>
      <c r="BVC55" s="12"/>
      <c r="BVD55" s="12"/>
      <c r="BVE55" s="12"/>
      <c r="BVF55" s="12"/>
      <c r="BVG55" s="12"/>
      <c r="BVH55" s="12"/>
      <c r="BVI55" s="12"/>
      <c r="BVJ55" s="12"/>
      <c r="BVK55" s="12"/>
      <c r="BVL55" s="12"/>
      <c r="BVM55" s="12"/>
      <c r="BVN55" s="12"/>
      <c r="BVO55" s="12"/>
      <c r="BVP55" s="12"/>
      <c r="BVQ55" s="12"/>
      <c r="BVR55" s="12"/>
      <c r="BVS55" s="12"/>
      <c r="BVT55" s="12"/>
      <c r="BVU55" s="12"/>
      <c r="BVV55" s="12"/>
      <c r="BVW55" s="12"/>
      <c r="BVX55" s="12"/>
      <c r="BVY55" s="12"/>
      <c r="BVZ55" s="12"/>
      <c r="BWA55" s="12"/>
      <c r="BWB55" s="12"/>
      <c r="BWC55" s="12"/>
      <c r="BWD55" s="12"/>
      <c r="BWE55" s="12"/>
      <c r="BWF55" s="12"/>
      <c r="BWG55" s="12"/>
      <c r="BWH55" s="12"/>
      <c r="BWI55" s="12"/>
      <c r="BWJ55" s="12"/>
      <c r="BWK55" s="12"/>
      <c r="BWL55" s="12"/>
      <c r="BWM55" s="12"/>
      <c r="BWN55" s="12"/>
      <c r="BWO55" s="12"/>
      <c r="BWP55" s="12"/>
      <c r="BWQ55" s="12"/>
      <c r="BWR55" s="12"/>
      <c r="BWS55" s="12"/>
      <c r="BWT55" s="12"/>
      <c r="BWU55" s="12"/>
      <c r="BWV55" s="12"/>
      <c r="BWW55" s="12"/>
      <c r="BWX55" s="12"/>
      <c r="BWY55" s="12"/>
      <c r="BWZ55" s="12"/>
      <c r="BXA55" s="12"/>
      <c r="BXB55" s="12"/>
      <c r="BXC55" s="12"/>
      <c r="BXD55" s="12"/>
      <c r="BXE55" s="12"/>
      <c r="BXF55" s="12"/>
      <c r="BXG55" s="12"/>
      <c r="BXH55" s="12"/>
      <c r="BXI55" s="12"/>
      <c r="BXJ55" s="12"/>
      <c r="BXK55" s="12"/>
      <c r="BXL55" s="12"/>
      <c r="BXM55" s="12"/>
      <c r="BXN55" s="12"/>
      <c r="BXO55" s="12"/>
      <c r="BXP55" s="12"/>
      <c r="BXQ55" s="12"/>
      <c r="BXR55" s="12"/>
      <c r="BXS55" s="12"/>
      <c r="BXT55" s="12"/>
      <c r="BXU55" s="12"/>
      <c r="BXV55" s="12"/>
      <c r="BXW55" s="12"/>
      <c r="BXX55" s="12"/>
      <c r="BXY55" s="12"/>
      <c r="BXZ55" s="12"/>
      <c r="BYA55" s="12"/>
      <c r="BYB55" s="12"/>
      <c r="BYC55" s="12"/>
      <c r="BYD55" s="12"/>
      <c r="BYE55" s="12"/>
      <c r="BYF55" s="12"/>
      <c r="BYG55" s="12"/>
      <c r="BYH55" s="12"/>
      <c r="BYI55" s="12"/>
      <c r="BYJ55" s="12"/>
      <c r="BYK55" s="12"/>
      <c r="BYL55" s="12"/>
      <c r="BYM55" s="12"/>
      <c r="BYN55" s="12"/>
      <c r="BYO55" s="12"/>
      <c r="BYP55" s="12"/>
      <c r="BYQ55" s="12"/>
      <c r="BYR55" s="12"/>
      <c r="BYS55" s="12"/>
      <c r="BYT55" s="12"/>
      <c r="BYU55" s="12"/>
      <c r="BYV55" s="12"/>
      <c r="BYW55" s="12"/>
      <c r="BYX55" s="12"/>
      <c r="BYY55" s="12"/>
      <c r="BYZ55" s="12"/>
      <c r="BZA55" s="12"/>
      <c r="BZB55" s="12"/>
      <c r="BZC55" s="12"/>
      <c r="BZD55" s="12"/>
      <c r="BZE55" s="12"/>
      <c r="BZF55" s="12"/>
      <c r="BZG55" s="12"/>
      <c r="BZH55" s="12"/>
      <c r="BZI55" s="12"/>
      <c r="BZJ55" s="12"/>
      <c r="BZK55" s="12"/>
      <c r="BZL55" s="12"/>
      <c r="BZM55" s="12"/>
      <c r="BZN55" s="12"/>
      <c r="BZO55" s="12"/>
      <c r="BZP55" s="12"/>
      <c r="BZQ55" s="12"/>
      <c r="BZR55" s="12"/>
      <c r="BZS55" s="12"/>
      <c r="BZT55" s="12"/>
      <c r="BZU55" s="12"/>
      <c r="BZV55" s="12"/>
      <c r="BZW55" s="12"/>
      <c r="BZX55" s="12"/>
      <c r="BZY55" s="12"/>
      <c r="BZZ55" s="12"/>
      <c r="CAA55" s="12"/>
      <c r="CAB55" s="12"/>
      <c r="CAC55" s="12"/>
      <c r="CAD55" s="12"/>
      <c r="CAE55" s="12"/>
      <c r="CAF55" s="12"/>
      <c r="CAG55" s="12"/>
      <c r="CAH55" s="12"/>
      <c r="CAI55" s="12"/>
      <c r="CAJ55" s="12"/>
      <c r="CAK55" s="12"/>
      <c r="CAL55" s="12"/>
      <c r="CAM55" s="12"/>
      <c r="CAN55" s="12"/>
      <c r="CAO55" s="12"/>
      <c r="CAP55" s="12"/>
      <c r="CAQ55" s="12"/>
      <c r="CAR55" s="12"/>
      <c r="CAS55" s="12"/>
      <c r="CAT55" s="12"/>
      <c r="CAU55" s="12"/>
      <c r="CAV55" s="12"/>
      <c r="CAW55" s="12"/>
      <c r="CAX55" s="12"/>
      <c r="CAY55" s="12"/>
      <c r="CAZ55" s="12"/>
      <c r="CBA55" s="12"/>
      <c r="CBB55" s="12"/>
      <c r="CBC55" s="12"/>
      <c r="CBD55" s="12"/>
      <c r="CBE55" s="12"/>
      <c r="CBF55" s="12"/>
      <c r="CBG55" s="12"/>
      <c r="CBH55" s="12"/>
      <c r="CBI55" s="12"/>
      <c r="CBJ55" s="12"/>
      <c r="CBK55" s="12"/>
      <c r="CBL55" s="12"/>
      <c r="CBM55" s="12"/>
      <c r="CBN55" s="12"/>
      <c r="CBO55" s="12"/>
      <c r="CBP55" s="12"/>
      <c r="CBQ55" s="12"/>
      <c r="CBR55" s="12"/>
      <c r="CBS55" s="12"/>
      <c r="CBT55" s="12"/>
      <c r="CBU55" s="12"/>
      <c r="CBV55" s="12"/>
      <c r="CBW55" s="12"/>
      <c r="CBX55" s="12"/>
      <c r="CBY55" s="12"/>
      <c r="CBZ55" s="12"/>
      <c r="CCA55" s="12"/>
      <c r="CCB55" s="12"/>
      <c r="CCC55" s="12"/>
      <c r="CCD55" s="12"/>
      <c r="CCE55" s="12"/>
      <c r="CCF55" s="12"/>
      <c r="CCG55" s="12"/>
      <c r="CCH55" s="12"/>
      <c r="CCI55" s="12"/>
      <c r="CCJ55" s="12"/>
      <c r="CCK55" s="12"/>
      <c r="CCL55" s="12"/>
      <c r="CCM55" s="12"/>
      <c r="CCN55" s="12"/>
      <c r="CCO55" s="12"/>
      <c r="CCP55" s="12"/>
      <c r="CCQ55" s="12"/>
      <c r="CCR55" s="12"/>
      <c r="CCS55" s="12"/>
      <c r="CCT55" s="12"/>
      <c r="CCU55" s="12"/>
      <c r="CCV55" s="12"/>
      <c r="CCW55" s="12"/>
      <c r="CCX55" s="12"/>
      <c r="CCY55" s="12"/>
      <c r="CCZ55" s="12"/>
      <c r="CDA55" s="12"/>
      <c r="CDB55" s="12"/>
      <c r="CDC55" s="12"/>
      <c r="CDD55" s="12"/>
      <c r="CDE55" s="12"/>
      <c r="CDF55" s="12"/>
      <c r="CDG55" s="12"/>
      <c r="CDH55" s="12"/>
      <c r="CDI55" s="12"/>
      <c r="CDJ55" s="12"/>
      <c r="CDK55" s="12"/>
      <c r="CDL55" s="12"/>
      <c r="CDM55" s="12"/>
      <c r="CDN55" s="12"/>
      <c r="CDO55" s="12"/>
      <c r="CDP55" s="12"/>
      <c r="CDQ55" s="12"/>
      <c r="CDR55" s="12"/>
      <c r="CDS55" s="12"/>
      <c r="CDT55" s="12"/>
      <c r="CDU55" s="12"/>
      <c r="CDV55" s="12"/>
      <c r="CDW55" s="12"/>
      <c r="CDX55" s="12"/>
      <c r="CDY55" s="12"/>
      <c r="CDZ55" s="12"/>
      <c r="CEA55" s="12"/>
      <c r="CEB55" s="12"/>
      <c r="CEC55" s="12"/>
      <c r="CED55" s="12"/>
      <c r="CEE55" s="12"/>
      <c r="CEF55" s="12"/>
      <c r="CEG55" s="12"/>
      <c r="CEH55" s="12"/>
      <c r="CEI55" s="12"/>
      <c r="CEJ55" s="12"/>
      <c r="CEK55" s="12"/>
      <c r="CEL55" s="12"/>
      <c r="CEM55" s="12"/>
      <c r="CEN55" s="12"/>
      <c r="CEO55" s="12"/>
      <c r="CEP55" s="12"/>
      <c r="CEQ55" s="12"/>
      <c r="CER55" s="12"/>
      <c r="CES55" s="12"/>
      <c r="CET55" s="12"/>
      <c r="CEU55" s="12"/>
      <c r="CEV55" s="12"/>
      <c r="CEW55" s="12"/>
      <c r="CEX55" s="12"/>
      <c r="CEY55" s="12"/>
      <c r="CEZ55" s="12"/>
      <c r="CFA55" s="12"/>
      <c r="CFB55" s="12"/>
      <c r="CFC55" s="12"/>
      <c r="CFD55" s="12"/>
      <c r="CFE55" s="12"/>
      <c r="CFF55" s="12"/>
      <c r="CFG55" s="12"/>
      <c r="CFH55" s="12"/>
      <c r="CFI55" s="12"/>
      <c r="CFJ55" s="12"/>
      <c r="CFK55" s="12"/>
      <c r="CFL55" s="12"/>
      <c r="CFM55" s="12"/>
      <c r="CFN55" s="12"/>
      <c r="CFO55" s="12"/>
      <c r="CFP55" s="12"/>
      <c r="CFQ55" s="12"/>
      <c r="CFR55" s="12"/>
      <c r="CFS55" s="12"/>
      <c r="CFT55" s="12"/>
      <c r="CFU55" s="12"/>
      <c r="CFV55" s="12"/>
      <c r="CFW55" s="12"/>
      <c r="CFX55" s="12"/>
      <c r="CFY55" s="12"/>
      <c r="CFZ55" s="12"/>
      <c r="CGA55" s="12"/>
      <c r="CGB55" s="12"/>
      <c r="CGC55" s="12"/>
      <c r="CGD55" s="12"/>
      <c r="CGE55" s="12"/>
      <c r="CGF55" s="12"/>
      <c r="CGG55" s="12"/>
      <c r="CGH55" s="12"/>
      <c r="CGI55" s="12"/>
      <c r="CGJ55" s="12"/>
      <c r="CGK55" s="12"/>
      <c r="CGL55" s="12"/>
      <c r="CGM55" s="12"/>
      <c r="CGN55" s="12"/>
      <c r="CGO55" s="12"/>
      <c r="CGP55" s="12"/>
      <c r="CGQ55" s="12"/>
      <c r="CGR55" s="12"/>
      <c r="CGS55" s="12"/>
      <c r="CGT55" s="12"/>
      <c r="CGU55" s="12"/>
      <c r="CGV55" s="12"/>
      <c r="CGW55" s="12"/>
      <c r="CGX55" s="12"/>
      <c r="CGY55" s="12"/>
      <c r="CGZ55" s="12"/>
      <c r="CHA55" s="12"/>
      <c r="CHB55" s="12"/>
      <c r="CHC55" s="12"/>
      <c r="CHD55" s="12"/>
      <c r="CHE55" s="12"/>
      <c r="CHF55" s="12"/>
      <c r="CHG55" s="12"/>
      <c r="CHH55" s="12"/>
      <c r="CHI55" s="12"/>
      <c r="CHJ55" s="12"/>
      <c r="CHK55" s="12"/>
      <c r="CHL55" s="12"/>
      <c r="CHM55" s="12"/>
      <c r="CHN55" s="12"/>
      <c r="CHO55" s="12"/>
      <c r="CHP55" s="12"/>
      <c r="CHQ55" s="12"/>
      <c r="CHR55" s="12"/>
      <c r="CHS55" s="12"/>
      <c r="CHT55" s="12"/>
      <c r="CHU55" s="12"/>
      <c r="CHV55" s="12"/>
      <c r="CHW55" s="12"/>
      <c r="CHX55" s="12"/>
      <c r="CHY55" s="12"/>
      <c r="CHZ55" s="12"/>
      <c r="CIA55" s="12"/>
      <c r="CIB55" s="12"/>
      <c r="CIC55" s="12"/>
      <c r="CID55" s="12"/>
      <c r="CIE55" s="12"/>
      <c r="CIF55" s="12"/>
      <c r="CIG55" s="12"/>
      <c r="CIH55" s="12"/>
      <c r="CII55" s="12"/>
      <c r="CIJ55" s="12"/>
      <c r="CIK55" s="12"/>
      <c r="CIL55" s="12"/>
      <c r="CIM55" s="12"/>
      <c r="CIN55" s="12"/>
      <c r="CIO55" s="12"/>
      <c r="CIP55" s="12"/>
      <c r="CIQ55" s="12"/>
      <c r="CIR55" s="12"/>
      <c r="CIS55" s="12"/>
      <c r="CIT55" s="12"/>
      <c r="CIU55" s="12"/>
      <c r="CIV55" s="12"/>
      <c r="CIW55" s="12"/>
      <c r="CIX55" s="12"/>
      <c r="CIY55" s="12"/>
      <c r="CIZ55" s="12"/>
      <c r="CJA55" s="12"/>
      <c r="CJB55" s="12"/>
      <c r="CJC55" s="12"/>
      <c r="CJD55" s="12"/>
      <c r="CJE55" s="12"/>
      <c r="CJF55" s="12"/>
      <c r="CJG55" s="12"/>
      <c r="CJH55" s="12"/>
      <c r="CJI55" s="12"/>
      <c r="CJJ55" s="12"/>
      <c r="CJK55" s="12"/>
      <c r="CJL55" s="12"/>
      <c r="CJM55" s="12"/>
      <c r="CJN55" s="12"/>
      <c r="CJO55" s="12"/>
      <c r="CJP55" s="12"/>
      <c r="CJQ55" s="12"/>
      <c r="CJR55" s="12"/>
      <c r="CJS55" s="12"/>
      <c r="CJT55" s="12"/>
      <c r="CJU55" s="12"/>
      <c r="CJV55" s="12"/>
      <c r="CJW55" s="12"/>
      <c r="CJX55" s="12"/>
      <c r="CJY55" s="12"/>
      <c r="CJZ55" s="12"/>
      <c r="CKA55" s="12"/>
      <c r="CKB55" s="12"/>
      <c r="CKC55" s="12"/>
      <c r="CKD55" s="12"/>
      <c r="CKE55" s="12"/>
      <c r="CKF55" s="12"/>
      <c r="CKG55" s="12"/>
      <c r="CKH55" s="12"/>
      <c r="CKI55" s="12"/>
      <c r="CKJ55" s="12"/>
      <c r="CKK55" s="12"/>
      <c r="CKL55" s="12"/>
      <c r="CKM55" s="12"/>
      <c r="CKN55" s="12"/>
      <c r="CKO55" s="12"/>
      <c r="CKP55" s="12"/>
      <c r="CKQ55" s="12"/>
      <c r="CKR55" s="12"/>
      <c r="CKS55" s="12"/>
      <c r="CKT55" s="12"/>
      <c r="CKU55" s="12"/>
      <c r="CKV55" s="12"/>
      <c r="CKW55" s="12"/>
      <c r="CKX55" s="12"/>
      <c r="CKY55" s="12"/>
      <c r="CKZ55" s="12"/>
      <c r="CLA55" s="12"/>
      <c r="CLB55" s="12"/>
      <c r="CLC55" s="12"/>
      <c r="CLD55" s="12"/>
      <c r="CLE55" s="12"/>
      <c r="CLF55" s="12"/>
      <c r="CLG55" s="12"/>
      <c r="CLH55" s="12"/>
      <c r="CLI55" s="12"/>
      <c r="CLJ55" s="12"/>
      <c r="CLK55" s="12"/>
      <c r="CLL55" s="12"/>
      <c r="CLM55" s="12"/>
      <c r="CLN55" s="12"/>
      <c r="CLO55" s="12"/>
      <c r="CLP55" s="12"/>
      <c r="CLQ55" s="12"/>
      <c r="CLR55" s="12"/>
      <c r="CLS55" s="12"/>
      <c r="CLT55" s="12"/>
      <c r="CLU55" s="12"/>
      <c r="CLV55" s="12"/>
      <c r="CLW55" s="12"/>
      <c r="CLX55" s="12"/>
      <c r="CLY55" s="12"/>
      <c r="CLZ55" s="12"/>
      <c r="CMA55" s="12"/>
      <c r="CMB55" s="12"/>
      <c r="CMC55" s="12"/>
      <c r="CMD55" s="12"/>
      <c r="CME55" s="12"/>
      <c r="CMF55" s="12"/>
      <c r="CMG55" s="12"/>
      <c r="CMH55" s="12"/>
      <c r="CMI55" s="12"/>
      <c r="CMJ55" s="12"/>
      <c r="CMK55" s="12"/>
      <c r="CML55" s="12"/>
      <c r="CMM55" s="12"/>
      <c r="CMN55" s="12"/>
      <c r="CMO55" s="12"/>
      <c r="CMP55" s="12"/>
      <c r="CMQ55" s="12"/>
      <c r="CMR55" s="12"/>
      <c r="CMS55" s="12"/>
      <c r="CMT55" s="12"/>
      <c r="CMU55" s="12"/>
      <c r="CMV55" s="12"/>
      <c r="CMW55" s="12"/>
      <c r="CMX55" s="12"/>
      <c r="CMY55" s="12"/>
      <c r="CMZ55" s="12"/>
      <c r="CNA55" s="12"/>
      <c r="CNB55" s="12"/>
      <c r="CNC55" s="12"/>
      <c r="CND55" s="12"/>
      <c r="CNE55" s="12"/>
      <c r="CNF55" s="12"/>
      <c r="CNG55" s="12"/>
      <c r="CNH55" s="12"/>
      <c r="CNI55" s="12"/>
      <c r="CNJ55" s="12"/>
      <c r="CNK55" s="12"/>
      <c r="CNL55" s="12"/>
      <c r="CNM55" s="12"/>
      <c r="CNN55" s="12"/>
      <c r="CNO55" s="12"/>
      <c r="CNP55" s="12"/>
      <c r="CNQ55" s="12"/>
      <c r="CNR55" s="12"/>
      <c r="CNS55" s="12"/>
      <c r="CNT55" s="12"/>
      <c r="CNU55" s="12"/>
      <c r="CNV55" s="12"/>
      <c r="CNW55" s="12"/>
      <c r="CNX55" s="12"/>
      <c r="CNY55" s="12"/>
      <c r="CNZ55" s="12"/>
      <c r="COA55" s="12"/>
      <c r="COB55" s="12"/>
      <c r="COC55" s="12"/>
      <c r="COD55" s="12"/>
      <c r="COE55" s="12"/>
      <c r="COF55" s="12"/>
      <c r="COG55" s="12"/>
      <c r="COH55" s="12"/>
      <c r="COI55" s="12"/>
      <c r="COJ55" s="12"/>
      <c r="COK55" s="12"/>
      <c r="COL55" s="12"/>
      <c r="COM55" s="12"/>
      <c r="CON55" s="12"/>
      <c r="COO55" s="12"/>
      <c r="COP55" s="12"/>
      <c r="COQ55" s="12"/>
      <c r="COR55" s="12"/>
      <c r="COS55" s="12"/>
      <c r="COT55" s="12"/>
      <c r="COU55" s="12"/>
      <c r="COV55" s="12"/>
      <c r="COW55" s="12"/>
      <c r="COX55" s="12"/>
      <c r="COY55" s="12"/>
      <c r="COZ55" s="12"/>
      <c r="CPA55" s="12"/>
      <c r="CPB55" s="12"/>
      <c r="CPC55" s="12"/>
      <c r="CPD55" s="12"/>
      <c r="CPE55" s="12"/>
      <c r="CPF55" s="12"/>
      <c r="CPG55" s="12"/>
      <c r="CPH55" s="12"/>
      <c r="CPI55" s="12"/>
      <c r="CPJ55" s="12"/>
      <c r="CPK55" s="12"/>
      <c r="CPL55" s="12"/>
      <c r="CPM55" s="12"/>
      <c r="CPN55" s="12"/>
      <c r="CPO55" s="12"/>
      <c r="CPP55" s="12"/>
      <c r="CPQ55" s="12"/>
      <c r="CPR55" s="12"/>
      <c r="CPS55" s="12"/>
      <c r="CPT55" s="12"/>
      <c r="CPU55" s="12"/>
      <c r="CPV55" s="12"/>
      <c r="CPW55" s="12"/>
      <c r="CPX55" s="12"/>
      <c r="CPY55" s="12"/>
      <c r="CPZ55" s="12"/>
      <c r="CQA55" s="12"/>
      <c r="CQB55" s="12"/>
      <c r="CQC55" s="12"/>
      <c r="CQD55" s="12"/>
      <c r="CQE55" s="12"/>
      <c r="CQF55" s="12"/>
      <c r="CQG55" s="12"/>
      <c r="CQH55" s="12"/>
      <c r="CQI55" s="12"/>
      <c r="CQJ55" s="12"/>
      <c r="CQK55" s="12"/>
      <c r="CQL55" s="12"/>
      <c r="CQM55" s="12"/>
      <c r="CQN55" s="12"/>
      <c r="CQO55" s="12"/>
      <c r="CQP55" s="12"/>
      <c r="CQQ55" s="12"/>
      <c r="CQR55" s="12"/>
      <c r="CQS55" s="12"/>
      <c r="CQT55" s="12"/>
      <c r="CQU55" s="12"/>
      <c r="CQV55" s="12"/>
      <c r="CQW55" s="12"/>
      <c r="CQX55" s="12"/>
      <c r="CQY55" s="12"/>
      <c r="CQZ55" s="12"/>
      <c r="CRA55" s="12"/>
      <c r="CRB55" s="12"/>
      <c r="CRC55" s="12"/>
      <c r="CRD55" s="12"/>
      <c r="CRE55" s="12"/>
      <c r="CRF55" s="12"/>
      <c r="CRG55" s="12"/>
      <c r="CRH55" s="12"/>
      <c r="CRI55" s="12"/>
      <c r="CRJ55" s="12"/>
      <c r="CRK55" s="12"/>
      <c r="CRL55" s="12"/>
      <c r="CRM55" s="12"/>
      <c r="CRN55" s="12"/>
      <c r="CRO55" s="12"/>
      <c r="CRP55" s="12"/>
      <c r="CRQ55" s="12"/>
      <c r="CRR55" s="12"/>
      <c r="CRS55" s="12"/>
      <c r="CRT55" s="12"/>
      <c r="CRU55" s="12"/>
      <c r="CRV55" s="12"/>
      <c r="CRW55" s="12"/>
      <c r="CRX55" s="12"/>
      <c r="CRY55" s="12"/>
      <c r="CRZ55" s="12"/>
      <c r="CSA55" s="12"/>
      <c r="CSB55" s="12"/>
      <c r="CSC55" s="12"/>
      <c r="CSD55" s="12"/>
      <c r="CSE55" s="12"/>
      <c r="CSF55" s="12"/>
      <c r="CSG55" s="12"/>
      <c r="CSH55" s="12"/>
      <c r="CSI55" s="12"/>
      <c r="CSJ55" s="12"/>
      <c r="CSK55" s="12"/>
      <c r="CSL55" s="12"/>
      <c r="CSM55" s="12"/>
      <c r="CSN55" s="12"/>
      <c r="CSO55" s="12"/>
      <c r="CSP55" s="12"/>
      <c r="CSQ55" s="12"/>
      <c r="CSR55" s="12"/>
      <c r="CSS55" s="12"/>
      <c r="CST55" s="12"/>
      <c r="CSU55" s="12"/>
      <c r="CSV55" s="12"/>
      <c r="CSW55" s="12"/>
      <c r="CSX55" s="12"/>
      <c r="CSY55" s="12"/>
      <c r="CSZ55" s="12"/>
      <c r="CTA55" s="12"/>
      <c r="CTB55" s="12"/>
      <c r="CTC55" s="12"/>
      <c r="CTD55" s="12"/>
      <c r="CTE55" s="12"/>
      <c r="CTF55" s="12"/>
      <c r="CTG55" s="12"/>
      <c r="CTH55" s="12"/>
      <c r="CTI55" s="12"/>
      <c r="CTJ55" s="12"/>
      <c r="CTK55" s="12"/>
      <c r="CTL55" s="12"/>
      <c r="CTM55" s="12"/>
      <c r="CTN55" s="12"/>
      <c r="CTO55" s="12"/>
      <c r="CTP55" s="12"/>
      <c r="CTQ55" s="12"/>
      <c r="CTR55" s="12"/>
      <c r="CTS55" s="12"/>
      <c r="CTT55" s="12"/>
      <c r="CTU55" s="12"/>
      <c r="CTV55" s="12"/>
      <c r="CTW55" s="12"/>
      <c r="CTX55" s="12"/>
      <c r="CTY55" s="12"/>
      <c r="CTZ55" s="12"/>
      <c r="CUA55" s="12"/>
      <c r="CUB55" s="12"/>
      <c r="CUC55" s="12"/>
      <c r="CUD55" s="12"/>
      <c r="CUE55" s="12"/>
      <c r="CUF55" s="12"/>
      <c r="CUG55" s="12"/>
      <c r="CUH55" s="12"/>
      <c r="CUI55" s="12"/>
      <c r="CUJ55" s="12"/>
      <c r="CUK55" s="12"/>
      <c r="CUL55" s="12"/>
      <c r="CUM55" s="12"/>
      <c r="CUN55" s="12"/>
      <c r="CUO55" s="12"/>
      <c r="CUP55" s="12"/>
      <c r="CUQ55" s="12"/>
      <c r="CUR55" s="12"/>
      <c r="CUS55" s="12"/>
      <c r="CUT55" s="12"/>
      <c r="CUU55" s="12"/>
      <c r="CUV55" s="12"/>
      <c r="CUW55" s="12"/>
      <c r="CUX55" s="12"/>
      <c r="CUY55" s="12"/>
      <c r="CUZ55" s="12"/>
      <c r="CVA55" s="12"/>
      <c r="CVB55" s="12"/>
      <c r="CVC55" s="12"/>
      <c r="CVD55" s="12"/>
      <c r="CVE55" s="12"/>
      <c r="CVF55" s="12"/>
      <c r="CVG55" s="12"/>
      <c r="CVH55" s="12"/>
      <c r="CVI55" s="12"/>
      <c r="CVJ55" s="12"/>
      <c r="CVK55" s="12"/>
      <c r="CVL55" s="12"/>
      <c r="CVM55" s="12"/>
      <c r="CVN55" s="12"/>
      <c r="CVO55" s="12"/>
      <c r="CVP55" s="12"/>
      <c r="CVQ55" s="12"/>
      <c r="CVR55" s="12"/>
      <c r="CVS55" s="12"/>
      <c r="CVT55" s="12"/>
      <c r="CVU55" s="12"/>
      <c r="CVV55" s="12"/>
      <c r="CVW55" s="12"/>
      <c r="CVX55" s="12"/>
      <c r="CVY55" s="12"/>
      <c r="CVZ55" s="12"/>
      <c r="CWA55" s="12"/>
      <c r="CWB55" s="12"/>
      <c r="CWC55" s="12"/>
      <c r="CWD55" s="12"/>
      <c r="CWE55" s="12"/>
      <c r="CWF55" s="12"/>
      <c r="CWG55" s="12"/>
      <c r="CWH55" s="12"/>
      <c r="CWI55" s="12"/>
      <c r="CWJ55" s="12"/>
      <c r="CWK55" s="12"/>
      <c r="CWL55" s="12"/>
      <c r="CWM55" s="12"/>
      <c r="CWN55" s="12"/>
      <c r="CWO55" s="12"/>
      <c r="CWP55" s="12"/>
      <c r="CWQ55" s="12"/>
      <c r="CWR55" s="12"/>
      <c r="CWS55" s="12"/>
      <c r="CWT55" s="12"/>
      <c r="CWU55" s="12"/>
      <c r="CWV55" s="12"/>
      <c r="CWW55" s="12"/>
      <c r="CWX55" s="12"/>
      <c r="CWY55" s="12"/>
      <c r="CWZ55" s="12"/>
      <c r="CXA55" s="12"/>
      <c r="CXB55" s="12"/>
      <c r="CXC55" s="12"/>
      <c r="CXD55" s="12"/>
      <c r="CXE55" s="12"/>
      <c r="CXF55" s="12"/>
      <c r="CXG55" s="12"/>
      <c r="CXH55" s="12"/>
      <c r="CXI55" s="12"/>
      <c r="CXJ55" s="12"/>
      <c r="CXK55" s="12"/>
      <c r="CXL55" s="12"/>
      <c r="CXM55" s="12"/>
      <c r="CXN55" s="12"/>
      <c r="CXO55" s="12"/>
      <c r="CXP55" s="12"/>
      <c r="CXQ55" s="12"/>
      <c r="CXR55" s="12"/>
      <c r="CXS55" s="12"/>
      <c r="CXT55" s="12"/>
      <c r="CXU55" s="12"/>
      <c r="CXV55" s="12"/>
      <c r="CXW55" s="12"/>
      <c r="CXX55" s="12"/>
      <c r="CXY55" s="12"/>
      <c r="CXZ55" s="12"/>
      <c r="CYA55" s="12"/>
      <c r="CYB55" s="12"/>
      <c r="CYC55" s="12"/>
      <c r="CYD55" s="12"/>
      <c r="CYE55" s="12"/>
      <c r="CYF55" s="12"/>
      <c r="CYG55" s="12"/>
      <c r="CYH55" s="12"/>
      <c r="CYI55" s="12"/>
      <c r="CYJ55" s="12"/>
      <c r="CYK55" s="12"/>
      <c r="CYL55" s="12"/>
      <c r="CYM55" s="12"/>
      <c r="CYN55" s="12"/>
      <c r="CYO55" s="12"/>
      <c r="CYP55" s="12"/>
      <c r="CYQ55" s="12"/>
      <c r="CYR55" s="12"/>
      <c r="CYS55" s="12"/>
      <c r="CYT55" s="12"/>
      <c r="CYU55" s="12"/>
      <c r="CYV55" s="12"/>
      <c r="CYW55" s="12"/>
      <c r="CYX55" s="12"/>
      <c r="CYY55" s="12"/>
      <c r="CYZ55" s="12"/>
      <c r="CZA55" s="12"/>
      <c r="CZB55" s="12"/>
      <c r="CZC55" s="12"/>
      <c r="CZD55" s="12"/>
      <c r="CZE55" s="12"/>
      <c r="CZF55" s="12"/>
      <c r="CZG55" s="12"/>
      <c r="CZH55" s="12"/>
      <c r="CZI55" s="12"/>
      <c r="CZJ55" s="12"/>
      <c r="CZK55" s="12"/>
      <c r="CZL55" s="12"/>
      <c r="CZM55" s="12"/>
      <c r="CZN55" s="12"/>
      <c r="CZO55" s="12"/>
      <c r="CZP55" s="12"/>
      <c r="CZQ55" s="12"/>
      <c r="CZR55" s="12"/>
      <c r="CZS55" s="12"/>
      <c r="CZT55" s="12"/>
      <c r="CZU55" s="12"/>
      <c r="CZV55" s="12"/>
      <c r="CZW55" s="12"/>
      <c r="CZX55" s="12"/>
      <c r="CZY55" s="12"/>
      <c r="CZZ55" s="12"/>
      <c r="DAA55" s="12"/>
      <c r="DAB55" s="12"/>
      <c r="DAC55" s="12"/>
      <c r="DAD55" s="12"/>
      <c r="DAE55" s="12"/>
      <c r="DAF55" s="12"/>
      <c r="DAG55" s="12"/>
      <c r="DAH55" s="12"/>
      <c r="DAI55" s="12"/>
      <c r="DAJ55" s="12"/>
      <c r="DAK55" s="12"/>
      <c r="DAL55" s="12"/>
      <c r="DAM55" s="12"/>
      <c r="DAN55" s="12"/>
      <c r="DAO55" s="12"/>
      <c r="DAP55" s="12"/>
      <c r="DAQ55" s="12"/>
      <c r="DAR55" s="12"/>
      <c r="DAS55" s="12"/>
      <c r="DAT55" s="12"/>
      <c r="DAU55" s="12"/>
      <c r="DAV55" s="12"/>
      <c r="DAW55" s="12"/>
      <c r="DAX55" s="12"/>
      <c r="DAY55" s="12"/>
      <c r="DAZ55" s="12"/>
      <c r="DBA55" s="12"/>
      <c r="DBB55" s="12"/>
      <c r="DBC55" s="12"/>
      <c r="DBD55" s="12"/>
      <c r="DBE55" s="12"/>
      <c r="DBF55" s="12"/>
      <c r="DBG55" s="12"/>
      <c r="DBH55" s="12"/>
      <c r="DBI55" s="12"/>
      <c r="DBJ55" s="12"/>
      <c r="DBK55" s="12"/>
      <c r="DBL55" s="12"/>
      <c r="DBM55" s="12"/>
    </row>
    <row r="56" spans="1:2769" s="11" customFormat="1" ht="227" customHeight="1">
      <c r="A56" s="80" t="s">
        <v>114</v>
      </c>
      <c r="B56" s="89" t="s">
        <v>412</v>
      </c>
      <c r="C56" s="80" t="s">
        <v>48</v>
      </c>
      <c r="D56" s="80" t="s">
        <v>1497</v>
      </c>
      <c r="E56" s="80" t="s">
        <v>198</v>
      </c>
      <c r="F56" s="80" t="s">
        <v>102</v>
      </c>
      <c r="G56" s="80" t="s">
        <v>1295</v>
      </c>
      <c r="H56" s="80" t="s">
        <v>1305</v>
      </c>
      <c r="I56" s="80" t="s">
        <v>199</v>
      </c>
      <c r="J56" s="80" t="s">
        <v>199</v>
      </c>
      <c r="K56" s="80" t="s">
        <v>77</v>
      </c>
      <c r="L56" s="80" t="s">
        <v>82</v>
      </c>
      <c r="M56" s="90">
        <v>42474</v>
      </c>
      <c r="N56" s="80" t="s">
        <v>95</v>
      </c>
      <c r="O56" s="80">
        <v>-25.646999999999998</v>
      </c>
      <c r="P56" s="80">
        <v>30.384</v>
      </c>
      <c r="Q56" s="80" t="s">
        <v>1994</v>
      </c>
      <c r="R56" s="80" t="s">
        <v>80</v>
      </c>
      <c r="S56" s="80" t="s">
        <v>199</v>
      </c>
      <c r="T56" s="80" t="s">
        <v>76</v>
      </c>
      <c r="U56" s="80" t="s">
        <v>38</v>
      </c>
      <c r="V56" s="80" t="s">
        <v>128</v>
      </c>
      <c r="W56" s="80" t="s">
        <v>44</v>
      </c>
      <c r="X56" s="80" t="s">
        <v>82</v>
      </c>
      <c r="Y56" s="80" t="s">
        <v>199</v>
      </c>
      <c r="Z56" s="80" t="s">
        <v>199</v>
      </c>
      <c r="AA56" s="89" t="s">
        <v>231</v>
      </c>
      <c r="AB56" s="89" t="s">
        <v>220</v>
      </c>
      <c r="AC56" s="80" t="s">
        <v>1498</v>
      </c>
      <c r="AD56" s="80" t="s">
        <v>34</v>
      </c>
      <c r="AE56" s="80" t="s">
        <v>193</v>
      </c>
      <c r="AF56" s="80" t="s">
        <v>233</v>
      </c>
      <c r="AG56" s="80" t="s">
        <v>77</v>
      </c>
      <c r="AH56" s="80" t="s">
        <v>221</v>
      </c>
      <c r="AI56" s="80" t="s">
        <v>959</v>
      </c>
      <c r="AJ56" s="80" t="s">
        <v>223</v>
      </c>
      <c r="AK56" s="80" t="s">
        <v>1019</v>
      </c>
      <c r="AL56" s="80" t="s">
        <v>77</v>
      </c>
      <c r="AM56" s="80" t="s">
        <v>186</v>
      </c>
      <c r="AN56" s="91" t="s">
        <v>21</v>
      </c>
      <c r="AO56" s="80" t="s">
        <v>83</v>
      </c>
      <c r="AP56" s="80" t="s">
        <v>1499</v>
      </c>
      <c r="AQ56" s="80" t="s">
        <v>46</v>
      </c>
      <c r="AR56" s="80" t="s">
        <v>199</v>
      </c>
      <c r="AS56" s="80" t="s">
        <v>199</v>
      </c>
      <c r="AT56" s="90" t="s">
        <v>199</v>
      </c>
      <c r="AU56" s="80" t="s">
        <v>101</v>
      </c>
      <c r="AV56" s="80" t="s">
        <v>2117</v>
      </c>
      <c r="AW56" s="95" t="s">
        <v>1602</v>
      </c>
      <c r="AX56" s="80" t="s">
        <v>105</v>
      </c>
      <c r="AY56" s="80" t="s">
        <v>138</v>
      </c>
      <c r="AZ56" s="80" t="s">
        <v>559</v>
      </c>
      <c r="BA56" s="80"/>
      <c r="BB56" s="80" t="s">
        <v>94</v>
      </c>
      <c r="BC56" s="94">
        <v>42474</v>
      </c>
      <c r="BD56" s="12"/>
      <c r="BE56" s="12"/>
      <c r="BF56" s="12"/>
      <c r="BG56" s="12"/>
      <c r="BH56" s="12"/>
      <c r="BI56" s="12"/>
      <c r="BJ56" s="12"/>
      <c r="BK56" s="12"/>
      <c r="BL56" s="12"/>
      <c r="BM56" s="12"/>
      <c r="BN56" s="12"/>
      <c r="BO56" s="12"/>
      <c r="BP56" s="12"/>
      <c r="BQ56" s="12"/>
      <c r="BR56" s="12"/>
      <c r="BS56" s="12"/>
      <c r="BT56" s="12"/>
      <c r="BU56" s="12"/>
      <c r="BV56" s="12"/>
      <c r="BW56" s="12"/>
      <c r="BX56" s="12"/>
      <c r="BY56" s="12"/>
      <c r="BZ56" s="12"/>
      <c r="CA56" s="12"/>
      <c r="CB56" s="12"/>
      <c r="CC56" s="12"/>
      <c r="CD56" s="12"/>
      <c r="CE56" s="12"/>
      <c r="CF56" s="12"/>
      <c r="CG56" s="12"/>
      <c r="CH56" s="12"/>
      <c r="CI56" s="12"/>
      <c r="CJ56" s="12"/>
      <c r="CK56" s="12"/>
      <c r="CL56" s="12"/>
      <c r="CM56" s="12"/>
      <c r="CN56" s="12"/>
      <c r="CO56" s="12"/>
      <c r="CP56" s="12"/>
      <c r="CQ56" s="12"/>
      <c r="CR56" s="12"/>
      <c r="CS56" s="12"/>
      <c r="CT56" s="12"/>
      <c r="CU56" s="12"/>
      <c r="CV56" s="12"/>
      <c r="CW56" s="12"/>
      <c r="CX56" s="12"/>
      <c r="CY56" s="12"/>
      <c r="CZ56" s="12"/>
      <c r="DA56" s="12"/>
      <c r="DB56" s="12"/>
      <c r="DC56" s="12"/>
      <c r="DD56" s="12"/>
      <c r="DE56" s="12"/>
      <c r="DF56" s="12"/>
      <c r="DG56" s="12"/>
      <c r="DH56" s="12"/>
      <c r="DI56" s="12"/>
      <c r="DJ56" s="12"/>
      <c r="DK56" s="12"/>
      <c r="DL56" s="12"/>
      <c r="DM56" s="12"/>
      <c r="DN56" s="12"/>
      <c r="DO56" s="12"/>
      <c r="DP56" s="12"/>
      <c r="DQ56" s="12"/>
      <c r="DR56" s="12"/>
      <c r="DS56" s="12"/>
      <c r="DT56" s="12"/>
      <c r="DU56" s="12"/>
      <c r="DV56" s="12"/>
      <c r="DW56" s="12"/>
      <c r="DX56" s="12"/>
      <c r="DY56" s="12"/>
      <c r="DZ56" s="12"/>
      <c r="EA56" s="12"/>
      <c r="EB56" s="12"/>
      <c r="EC56" s="12"/>
      <c r="ED56" s="12"/>
      <c r="EE56" s="12"/>
      <c r="EF56" s="12"/>
      <c r="EG56" s="12"/>
      <c r="EH56" s="12"/>
      <c r="EI56" s="12"/>
      <c r="EJ56" s="12"/>
      <c r="EK56" s="12"/>
      <c r="EL56" s="12"/>
      <c r="EM56" s="12"/>
      <c r="EN56" s="12"/>
      <c r="EO56" s="12"/>
      <c r="EP56" s="12"/>
      <c r="EQ56" s="12"/>
      <c r="ER56" s="12"/>
      <c r="ES56" s="12"/>
      <c r="ET56" s="12"/>
      <c r="EU56" s="12"/>
      <c r="EV56" s="12"/>
      <c r="EW56" s="12"/>
      <c r="EX56" s="12"/>
      <c r="EY56" s="12"/>
      <c r="EZ56" s="12"/>
      <c r="FA56" s="12"/>
      <c r="FB56" s="12"/>
      <c r="FC56" s="12"/>
      <c r="FD56" s="12"/>
      <c r="FE56" s="12"/>
      <c r="FF56" s="12"/>
      <c r="FG56" s="12"/>
      <c r="FH56" s="12"/>
      <c r="FI56" s="12"/>
      <c r="FJ56" s="12"/>
      <c r="FK56" s="12"/>
      <c r="FL56" s="12"/>
      <c r="FM56" s="12"/>
      <c r="FN56" s="12"/>
      <c r="FO56" s="12"/>
      <c r="FP56" s="12"/>
      <c r="FQ56" s="12"/>
      <c r="FR56" s="12"/>
      <c r="FS56" s="12"/>
      <c r="FT56" s="12"/>
      <c r="FU56" s="12"/>
      <c r="FV56" s="12"/>
      <c r="FW56" s="12"/>
      <c r="FX56" s="12"/>
      <c r="FY56" s="12"/>
      <c r="FZ56" s="12"/>
      <c r="GA56" s="12"/>
      <c r="GB56" s="12"/>
      <c r="GC56" s="12"/>
      <c r="GD56" s="12"/>
      <c r="GE56" s="12"/>
      <c r="GF56" s="12"/>
      <c r="GG56" s="12"/>
      <c r="GH56" s="12"/>
      <c r="GI56" s="12"/>
      <c r="GJ56" s="12"/>
      <c r="GK56" s="12"/>
      <c r="GL56" s="12"/>
      <c r="GM56" s="12"/>
      <c r="GN56" s="12"/>
      <c r="GO56" s="12"/>
      <c r="GP56" s="12"/>
      <c r="GQ56" s="12"/>
      <c r="GR56" s="12"/>
      <c r="GS56" s="12"/>
      <c r="GT56" s="12"/>
      <c r="GU56" s="12"/>
      <c r="GV56" s="12"/>
      <c r="GW56" s="12"/>
      <c r="GX56" s="12"/>
      <c r="GY56" s="12"/>
      <c r="GZ56" s="12"/>
      <c r="HA56" s="12"/>
      <c r="HB56" s="12"/>
      <c r="HC56" s="12"/>
      <c r="HD56" s="12"/>
      <c r="HE56" s="12"/>
      <c r="HF56" s="12"/>
      <c r="HG56" s="12"/>
      <c r="HH56" s="12"/>
      <c r="HI56" s="12"/>
      <c r="HJ56" s="12"/>
      <c r="HK56" s="12"/>
      <c r="HL56" s="12"/>
      <c r="HM56" s="12"/>
      <c r="HN56" s="12"/>
      <c r="HO56" s="12"/>
      <c r="HP56" s="12"/>
      <c r="HQ56" s="12"/>
      <c r="HR56" s="12"/>
      <c r="HS56" s="12"/>
      <c r="HT56" s="12"/>
      <c r="HU56" s="12"/>
      <c r="HV56" s="12"/>
      <c r="HW56" s="12"/>
      <c r="HX56" s="12"/>
      <c r="HY56" s="12"/>
      <c r="HZ56" s="12"/>
      <c r="IA56" s="12"/>
      <c r="IB56" s="12"/>
      <c r="IC56" s="12"/>
      <c r="ID56" s="12"/>
      <c r="IE56" s="12"/>
      <c r="IF56" s="12"/>
      <c r="IG56" s="12"/>
      <c r="IH56" s="12"/>
      <c r="II56" s="12"/>
      <c r="IJ56" s="12"/>
      <c r="IK56" s="12"/>
      <c r="IL56" s="12"/>
      <c r="IM56" s="12"/>
      <c r="IN56" s="12"/>
      <c r="IO56" s="12"/>
      <c r="IP56" s="12"/>
      <c r="IQ56" s="12"/>
      <c r="IR56" s="12"/>
      <c r="IS56" s="12"/>
      <c r="IT56" s="12"/>
      <c r="IU56" s="12"/>
      <c r="IV56" s="12"/>
      <c r="IW56" s="12"/>
      <c r="IX56" s="12"/>
      <c r="IY56" s="12"/>
      <c r="IZ56" s="12"/>
      <c r="JA56" s="12"/>
      <c r="JB56" s="12"/>
      <c r="JC56" s="12"/>
      <c r="JD56" s="12"/>
      <c r="JE56" s="12"/>
      <c r="JF56" s="12"/>
      <c r="JG56" s="12"/>
      <c r="JH56" s="12"/>
      <c r="JI56" s="12"/>
      <c r="JJ56" s="12"/>
      <c r="JK56" s="12"/>
      <c r="JL56" s="12"/>
      <c r="JM56" s="12"/>
      <c r="JN56" s="12"/>
      <c r="JO56" s="12"/>
      <c r="JP56" s="12"/>
      <c r="JQ56" s="12"/>
      <c r="JR56" s="12"/>
      <c r="JS56" s="12"/>
      <c r="JT56" s="12"/>
      <c r="JU56" s="12"/>
      <c r="JV56" s="12"/>
      <c r="JW56" s="12"/>
      <c r="JX56" s="12"/>
      <c r="JY56" s="12"/>
      <c r="JZ56" s="12"/>
      <c r="KA56" s="12"/>
      <c r="KB56" s="12"/>
      <c r="KC56" s="12"/>
      <c r="KD56" s="12"/>
      <c r="KE56" s="12"/>
      <c r="KF56" s="12"/>
      <c r="KG56" s="12"/>
      <c r="KH56" s="12"/>
      <c r="KI56" s="12"/>
      <c r="KJ56" s="12"/>
      <c r="KK56" s="12"/>
      <c r="KL56" s="12"/>
      <c r="KM56" s="12"/>
      <c r="KN56" s="12"/>
      <c r="KO56" s="12"/>
      <c r="KP56" s="12"/>
      <c r="KQ56" s="12"/>
      <c r="KR56" s="12"/>
      <c r="KS56" s="12"/>
      <c r="KT56" s="12"/>
      <c r="KU56" s="12"/>
      <c r="KV56" s="12"/>
      <c r="KW56" s="12"/>
      <c r="KX56" s="12"/>
      <c r="KY56" s="12"/>
      <c r="KZ56" s="12"/>
      <c r="LA56" s="12"/>
      <c r="LB56" s="12"/>
      <c r="LC56" s="12"/>
      <c r="LD56" s="12"/>
      <c r="LE56" s="12"/>
      <c r="LF56" s="12"/>
      <c r="LG56" s="12"/>
      <c r="LH56" s="12"/>
      <c r="LI56" s="12"/>
      <c r="LJ56" s="12"/>
      <c r="LK56" s="12"/>
      <c r="LL56" s="12"/>
      <c r="LM56" s="12"/>
      <c r="LN56" s="12"/>
      <c r="LO56" s="12"/>
      <c r="LP56" s="12"/>
      <c r="LQ56" s="12"/>
      <c r="LR56" s="12"/>
      <c r="LS56" s="12"/>
      <c r="LT56" s="12"/>
      <c r="LU56" s="12"/>
      <c r="LV56" s="12"/>
      <c r="LW56" s="12"/>
      <c r="LX56" s="12"/>
      <c r="LY56" s="12"/>
      <c r="LZ56" s="12"/>
      <c r="MA56" s="12"/>
      <c r="MB56" s="12"/>
      <c r="MC56" s="12"/>
      <c r="MD56" s="12"/>
      <c r="ME56" s="12"/>
      <c r="MF56" s="12"/>
      <c r="MG56" s="12"/>
      <c r="MH56" s="12"/>
      <c r="MI56" s="12"/>
      <c r="MJ56" s="12"/>
      <c r="MK56" s="12"/>
      <c r="ML56" s="12"/>
      <c r="MM56" s="12"/>
      <c r="MN56" s="12"/>
      <c r="MO56" s="12"/>
      <c r="MP56" s="12"/>
      <c r="MQ56" s="12"/>
      <c r="MR56" s="12"/>
      <c r="MS56" s="12"/>
      <c r="MT56" s="12"/>
      <c r="MU56" s="12"/>
      <c r="MV56" s="12"/>
      <c r="MW56" s="12"/>
      <c r="MX56" s="12"/>
      <c r="MY56" s="12"/>
      <c r="MZ56" s="12"/>
      <c r="NA56" s="12"/>
      <c r="NB56" s="12"/>
      <c r="NC56" s="12"/>
      <c r="ND56" s="12"/>
      <c r="NE56" s="12"/>
      <c r="NF56" s="12"/>
      <c r="NG56" s="12"/>
      <c r="NH56" s="12"/>
      <c r="NI56" s="12"/>
      <c r="NJ56" s="12"/>
      <c r="NK56" s="12"/>
      <c r="NL56" s="12"/>
      <c r="NM56" s="12"/>
      <c r="NN56" s="12"/>
      <c r="NO56" s="12"/>
      <c r="NP56" s="12"/>
      <c r="NQ56" s="12"/>
      <c r="NR56" s="12"/>
      <c r="NS56" s="12"/>
      <c r="NT56" s="12"/>
      <c r="NU56" s="12"/>
      <c r="NV56" s="12"/>
      <c r="NW56" s="12"/>
      <c r="NX56" s="12"/>
      <c r="NY56" s="12"/>
      <c r="NZ56" s="12"/>
      <c r="OA56" s="12"/>
      <c r="OB56" s="12"/>
      <c r="OC56" s="12"/>
      <c r="OD56" s="12"/>
      <c r="OE56" s="12"/>
      <c r="OF56" s="12"/>
      <c r="OG56" s="12"/>
      <c r="OH56" s="12"/>
      <c r="OI56" s="12"/>
      <c r="OJ56" s="12"/>
      <c r="OK56" s="12"/>
      <c r="OL56" s="12"/>
      <c r="OM56" s="12"/>
      <c r="ON56" s="12"/>
      <c r="OO56" s="12"/>
      <c r="OP56" s="12"/>
      <c r="OQ56" s="12"/>
      <c r="OR56" s="12"/>
      <c r="OS56" s="12"/>
      <c r="OT56" s="12"/>
      <c r="OU56" s="12"/>
      <c r="OV56" s="12"/>
      <c r="OW56" s="12"/>
      <c r="OX56" s="12"/>
      <c r="OY56" s="12"/>
      <c r="OZ56" s="12"/>
      <c r="PA56" s="12"/>
      <c r="PB56" s="12"/>
      <c r="PC56" s="12"/>
      <c r="PD56" s="12"/>
      <c r="PE56" s="12"/>
      <c r="PF56" s="12"/>
      <c r="PG56" s="12"/>
      <c r="PH56" s="12"/>
      <c r="PI56" s="12"/>
      <c r="PJ56" s="12"/>
      <c r="PK56" s="12"/>
      <c r="PL56" s="12"/>
      <c r="PM56" s="12"/>
      <c r="PN56" s="12"/>
      <c r="PO56" s="12"/>
      <c r="PP56" s="12"/>
      <c r="PQ56" s="12"/>
      <c r="PR56" s="12"/>
      <c r="PS56" s="12"/>
      <c r="PT56" s="12"/>
      <c r="PU56" s="12"/>
      <c r="PV56" s="12"/>
      <c r="PW56" s="12"/>
      <c r="PX56" s="12"/>
      <c r="PY56" s="12"/>
      <c r="PZ56" s="12"/>
      <c r="QA56" s="12"/>
      <c r="QB56" s="12"/>
      <c r="QC56" s="12"/>
      <c r="QD56" s="12"/>
      <c r="QE56" s="12"/>
      <c r="QF56" s="12"/>
      <c r="QG56" s="12"/>
      <c r="QH56" s="12"/>
      <c r="QI56" s="12"/>
      <c r="QJ56" s="12"/>
      <c r="QK56" s="12"/>
      <c r="QL56" s="12"/>
      <c r="QM56" s="12"/>
      <c r="QN56" s="12"/>
      <c r="QO56" s="12"/>
      <c r="QP56" s="12"/>
      <c r="QQ56" s="12"/>
      <c r="QR56" s="12"/>
      <c r="QS56" s="12"/>
      <c r="QT56" s="12"/>
      <c r="QU56" s="12"/>
      <c r="QV56" s="12"/>
      <c r="QW56" s="12"/>
      <c r="QX56" s="12"/>
      <c r="QY56" s="12"/>
      <c r="QZ56" s="12"/>
      <c r="RA56" s="12"/>
      <c r="RB56" s="12"/>
      <c r="RC56" s="12"/>
      <c r="RD56" s="12"/>
      <c r="RE56" s="12"/>
      <c r="RF56" s="12"/>
      <c r="RG56" s="12"/>
      <c r="RH56" s="12"/>
      <c r="RI56" s="12"/>
      <c r="RJ56" s="12"/>
      <c r="RK56" s="12"/>
      <c r="RL56" s="12"/>
      <c r="RM56" s="12"/>
      <c r="RN56" s="12"/>
      <c r="RO56" s="12"/>
      <c r="RP56" s="12"/>
      <c r="RQ56" s="12"/>
      <c r="RR56" s="12"/>
      <c r="RS56" s="12"/>
      <c r="RT56" s="12"/>
      <c r="RU56" s="12"/>
      <c r="RV56" s="12"/>
      <c r="RW56" s="12"/>
      <c r="RX56" s="12"/>
      <c r="RY56" s="12"/>
      <c r="RZ56" s="12"/>
      <c r="SA56" s="12"/>
      <c r="SB56" s="12"/>
      <c r="SC56" s="12"/>
      <c r="SD56" s="12"/>
      <c r="SE56" s="12"/>
      <c r="SF56" s="12"/>
      <c r="SG56" s="12"/>
      <c r="SH56" s="12"/>
      <c r="SI56" s="12"/>
      <c r="SJ56" s="12"/>
      <c r="SK56" s="12"/>
      <c r="SL56" s="12"/>
      <c r="SM56" s="12"/>
      <c r="SN56" s="12"/>
      <c r="SO56" s="12"/>
      <c r="SP56" s="12"/>
      <c r="SQ56" s="12"/>
      <c r="SR56" s="12"/>
      <c r="SS56" s="12"/>
      <c r="ST56" s="12"/>
      <c r="SU56" s="12"/>
      <c r="SV56" s="12"/>
      <c r="SW56" s="12"/>
      <c r="SX56" s="12"/>
      <c r="SY56" s="12"/>
      <c r="SZ56" s="12"/>
      <c r="TA56" s="12"/>
      <c r="TB56" s="12"/>
      <c r="TC56" s="12"/>
      <c r="TD56" s="12"/>
      <c r="TE56" s="12"/>
      <c r="TF56" s="12"/>
      <c r="TG56" s="12"/>
      <c r="TH56" s="12"/>
      <c r="TI56" s="12"/>
      <c r="TJ56" s="12"/>
      <c r="TK56" s="12"/>
      <c r="TL56" s="12"/>
      <c r="TM56" s="12"/>
      <c r="TN56" s="12"/>
      <c r="TO56" s="12"/>
      <c r="TP56" s="12"/>
      <c r="TQ56" s="12"/>
      <c r="TR56" s="12"/>
      <c r="TS56" s="12"/>
      <c r="TT56" s="12"/>
      <c r="TU56" s="12"/>
      <c r="TV56" s="12"/>
      <c r="TW56" s="12"/>
      <c r="TX56" s="12"/>
      <c r="TY56" s="12"/>
      <c r="TZ56" s="12"/>
      <c r="UA56" s="12"/>
      <c r="UB56" s="12"/>
      <c r="UC56" s="12"/>
      <c r="UD56" s="12"/>
      <c r="UE56" s="12"/>
      <c r="UF56" s="12"/>
      <c r="UG56" s="12"/>
      <c r="UH56" s="12"/>
      <c r="UI56" s="12"/>
      <c r="UJ56" s="12"/>
      <c r="UK56" s="12"/>
      <c r="UL56" s="12"/>
      <c r="UM56" s="12"/>
      <c r="UN56" s="12"/>
      <c r="UO56" s="12"/>
      <c r="UP56" s="12"/>
      <c r="UQ56" s="12"/>
      <c r="UR56" s="12"/>
      <c r="US56" s="12"/>
      <c r="UT56" s="12"/>
      <c r="UU56" s="12"/>
      <c r="UV56" s="12"/>
      <c r="UW56" s="12"/>
      <c r="UX56" s="12"/>
      <c r="UY56" s="12"/>
      <c r="UZ56" s="12"/>
      <c r="VA56" s="12"/>
      <c r="VB56" s="12"/>
      <c r="VC56" s="12"/>
      <c r="VD56" s="12"/>
      <c r="VE56" s="12"/>
      <c r="VF56" s="12"/>
      <c r="VG56" s="12"/>
      <c r="VH56" s="12"/>
      <c r="VI56" s="12"/>
      <c r="VJ56" s="12"/>
      <c r="VK56" s="12"/>
      <c r="VL56" s="12"/>
      <c r="VM56" s="12"/>
      <c r="VN56" s="12"/>
      <c r="VO56" s="12"/>
      <c r="VP56" s="12"/>
      <c r="VQ56" s="12"/>
      <c r="VR56" s="12"/>
      <c r="VS56" s="12"/>
      <c r="VT56" s="12"/>
      <c r="VU56" s="12"/>
      <c r="VV56" s="12"/>
      <c r="VW56" s="12"/>
      <c r="VX56" s="12"/>
      <c r="VY56" s="12"/>
      <c r="VZ56" s="12"/>
      <c r="WA56" s="12"/>
      <c r="WB56" s="12"/>
      <c r="WC56" s="12"/>
      <c r="WD56" s="12"/>
      <c r="WE56" s="12"/>
      <c r="WF56" s="12"/>
      <c r="WG56" s="12"/>
      <c r="WH56" s="12"/>
      <c r="WI56" s="12"/>
      <c r="WJ56" s="12"/>
      <c r="WK56" s="12"/>
      <c r="WL56" s="12"/>
      <c r="WM56" s="12"/>
      <c r="WN56" s="12"/>
      <c r="WO56" s="12"/>
      <c r="WP56" s="12"/>
      <c r="WQ56" s="12"/>
      <c r="WR56" s="12"/>
      <c r="WS56" s="12"/>
      <c r="WT56" s="12"/>
      <c r="WU56" s="12"/>
      <c r="WV56" s="12"/>
      <c r="WW56" s="12"/>
      <c r="WX56" s="12"/>
      <c r="WY56" s="12"/>
      <c r="WZ56" s="12"/>
      <c r="XA56" s="12"/>
      <c r="XB56" s="12"/>
      <c r="XC56" s="12"/>
      <c r="XD56" s="12"/>
      <c r="XE56" s="12"/>
      <c r="XF56" s="12"/>
      <c r="XG56" s="12"/>
      <c r="XH56" s="12"/>
      <c r="XI56" s="12"/>
      <c r="XJ56" s="12"/>
      <c r="XK56" s="12"/>
      <c r="XL56" s="12"/>
      <c r="XM56" s="12"/>
      <c r="XN56" s="12"/>
      <c r="XO56" s="12"/>
      <c r="XP56" s="12"/>
      <c r="XQ56" s="12"/>
      <c r="XR56" s="12"/>
      <c r="XS56" s="12"/>
      <c r="XT56" s="12"/>
      <c r="XU56" s="12"/>
      <c r="XV56" s="12"/>
      <c r="XW56" s="12"/>
      <c r="XX56" s="12"/>
      <c r="XY56" s="12"/>
      <c r="XZ56" s="12"/>
      <c r="YA56" s="12"/>
      <c r="YB56" s="12"/>
      <c r="YC56" s="12"/>
      <c r="YD56" s="12"/>
      <c r="YE56" s="12"/>
      <c r="YF56" s="12"/>
      <c r="YG56" s="12"/>
      <c r="YH56" s="12"/>
      <c r="YI56" s="12"/>
      <c r="YJ56" s="12"/>
      <c r="YK56" s="12"/>
      <c r="YL56" s="12"/>
      <c r="YM56" s="12"/>
      <c r="YN56" s="12"/>
      <c r="YO56" s="12"/>
      <c r="YP56" s="12"/>
      <c r="YQ56" s="12"/>
      <c r="YR56" s="12"/>
      <c r="YS56" s="12"/>
      <c r="YT56" s="12"/>
      <c r="YU56" s="12"/>
      <c r="YV56" s="12"/>
      <c r="YW56" s="12"/>
      <c r="YX56" s="12"/>
      <c r="YY56" s="12"/>
      <c r="YZ56" s="12"/>
      <c r="ZA56" s="12"/>
      <c r="ZB56" s="12"/>
      <c r="ZC56" s="12"/>
      <c r="ZD56" s="12"/>
      <c r="ZE56" s="12"/>
      <c r="ZF56" s="12"/>
      <c r="ZG56" s="12"/>
      <c r="ZH56" s="12"/>
      <c r="ZI56" s="12"/>
      <c r="ZJ56" s="12"/>
      <c r="ZK56" s="12"/>
      <c r="ZL56" s="12"/>
      <c r="ZM56" s="12"/>
      <c r="ZN56" s="12"/>
      <c r="ZO56" s="12"/>
      <c r="ZP56" s="12"/>
      <c r="ZQ56" s="12"/>
      <c r="ZR56" s="12"/>
      <c r="ZS56" s="12"/>
      <c r="ZT56" s="12"/>
      <c r="ZU56" s="12"/>
      <c r="ZV56" s="12"/>
      <c r="ZW56" s="12"/>
      <c r="ZX56" s="12"/>
      <c r="ZY56" s="12"/>
      <c r="ZZ56" s="12"/>
      <c r="AAA56" s="12"/>
      <c r="AAB56" s="12"/>
      <c r="AAC56" s="12"/>
      <c r="AAD56" s="12"/>
      <c r="AAE56" s="12"/>
      <c r="AAF56" s="12"/>
      <c r="AAG56" s="12"/>
      <c r="AAH56" s="12"/>
      <c r="AAI56" s="12"/>
      <c r="AAJ56" s="12"/>
      <c r="AAK56" s="12"/>
      <c r="AAL56" s="12"/>
      <c r="AAM56" s="12"/>
      <c r="AAN56" s="12"/>
      <c r="AAO56" s="12"/>
      <c r="AAP56" s="12"/>
      <c r="AAQ56" s="12"/>
      <c r="AAR56" s="12"/>
      <c r="AAS56" s="12"/>
      <c r="AAT56" s="12"/>
      <c r="AAU56" s="12"/>
      <c r="AAV56" s="12"/>
      <c r="AAW56" s="12"/>
      <c r="AAX56" s="12"/>
      <c r="AAY56" s="12"/>
      <c r="AAZ56" s="12"/>
      <c r="ABA56" s="12"/>
      <c r="ABB56" s="12"/>
      <c r="ABC56" s="12"/>
      <c r="ABD56" s="12"/>
      <c r="ABE56" s="12"/>
      <c r="ABF56" s="12"/>
      <c r="ABG56" s="12"/>
      <c r="ABH56" s="12"/>
      <c r="ABI56" s="12"/>
      <c r="ABJ56" s="12"/>
      <c r="ABK56" s="12"/>
      <c r="ABL56" s="12"/>
      <c r="ABM56" s="12"/>
      <c r="ABN56" s="12"/>
      <c r="ABO56" s="12"/>
      <c r="ABP56" s="12"/>
      <c r="ABQ56" s="12"/>
      <c r="ABR56" s="12"/>
      <c r="ABS56" s="12"/>
      <c r="ABT56" s="12"/>
      <c r="ABU56" s="12"/>
      <c r="ABV56" s="12"/>
      <c r="ABW56" s="12"/>
      <c r="ABX56" s="12"/>
      <c r="ABY56" s="12"/>
      <c r="ABZ56" s="12"/>
      <c r="ACA56" s="12"/>
      <c r="ACB56" s="12"/>
      <c r="ACC56" s="12"/>
      <c r="ACD56" s="12"/>
      <c r="ACE56" s="12"/>
      <c r="ACF56" s="12"/>
      <c r="ACG56" s="12"/>
      <c r="ACH56" s="12"/>
      <c r="ACI56" s="12"/>
      <c r="ACJ56" s="12"/>
      <c r="ACK56" s="12"/>
      <c r="ACL56" s="12"/>
      <c r="ACM56" s="12"/>
      <c r="ACN56" s="12"/>
      <c r="ACO56" s="12"/>
      <c r="ACP56" s="12"/>
      <c r="ACQ56" s="12"/>
      <c r="ACR56" s="12"/>
      <c r="ACS56" s="12"/>
      <c r="ACT56" s="12"/>
      <c r="ACU56" s="12"/>
      <c r="ACV56" s="12"/>
      <c r="ACW56" s="12"/>
      <c r="ACX56" s="12"/>
      <c r="ACY56" s="12"/>
      <c r="ACZ56" s="12"/>
      <c r="ADA56" s="12"/>
      <c r="ADB56" s="12"/>
      <c r="ADC56" s="12"/>
      <c r="ADD56" s="12"/>
      <c r="ADE56" s="12"/>
      <c r="ADF56" s="12"/>
      <c r="ADG56" s="12"/>
      <c r="ADH56" s="12"/>
      <c r="ADI56" s="12"/>
      <c r="ADJ56" s="12"/>
      <c r="ADK56" s="12"/>
      <c r="ADL56" s="12"/>
      <c r="ADM56" s="12"/>
      <c r="ADN56" s="12"/>
      <c r="ADO56" s="12"/>
      <c r="ADP56" s="12"/>
      <c r="ADQ56" s="12"/>
      <c r="ADR56" s="12"/>
      <c r="ADS56" s="12"/>
      <c r="ADT56" s="12"/>
      <c r="ADU56" s="12"/>
      <c r="ADV56" s="12"/>
      <c r="ADW56" s="12"/>
      <c r="ADX56" s="12"/>
      <c r="ADY56" s="12"/>
      <c r="ADZ56" s="12"/>
      <c r="AEA56" s="12"/>
      <c r="AEB56" s="12"/>
      <c r="AEC56" s="12"/>
      <c r="AED56" s="12"/>
      <c r="AEE56" s="12"/>
      <c r="AEF56" s="12"/>
      <c r="AEG56" s="12"/>
      <c r="AEH56" s="12"/>
      <c r="AEI56" s="12"/>
      <c r="AEJ56" s="12"/>
      <c r="AEK56" s="12"/>
      <c r="AEL56" s="12"/>
      <c r="AEM56" s="12"/>
      <c r="AEN56" s="12"/>
      <c r="AEO56" s="12"/>
      <c r="AEP56" s="12"/>
      <c r="AEQ56" s="12"/>
      <c r="AER56" s="12"/>
      <c r="AES56" s="12"/>
      <c r="AET56" s="12"/>
      <c r="AEU56" s="12"/>
      <c r="AEV56" s="12"/>
      <c r="AEW56" s="12"/>
      <c r="AEX56" s="12"/>
      <c r="AEY56" s="12"/>
      <c r="AEZ56" s="12"/>
      <c r="AFA56" s="12"/>
      <c r="AFB56" s="12"/>
      <c r="AFC56" s="12"/>
      <c r="AFD56" s="12"/>
      <c r="AFE56" s="12"/>
      <c r="AFF56" s="12"/>
      <c r="AFG56" s="12"/>
      <c r="AFH56" s="12"/>
      <c r="AFI56" s="12"/>
      <c r="AFJ56" s="12"/>
      <c r="AFK56" s="12"/>
      <c r="AFL56" s="12"/>
      <c r="AFM56" s="12"/>
      <c r="AFN56" s="12"/>
      <c r="AFO56" s="12"/>
      <c r="AFP56" s="12"/>
      <c r="AFQ56" s="12"/>
      <c r="AFR56" s="12"/>
      <c r="AFS56" s="12"/>
      <c r="AFT56" s="12"/>
      <c r="AFU56" s="12"/>
      <c r="AFV56" s="12"/>
      <c r="AFW56" s="12"/>
      <c r="AFX56" s="12"/>
      <c r="AFY56" s="12"/>
      <c r="AFZ56" s="12"/>
      <c r="AGA56" s="12"/>
      <c r="AGB56" s="12"/>
      <c r="AGC56" s="12"/>
      <c r="AGD56" s="12"/>
      <c r="AGE56" s="12"/>
      <c r="AGF56" s="12"/>
      <c r="AGG56" s="12"/>
      <c r="AGH56" s="12"/>
      <c r="AGI56" s="12"/>
      <c r="AGJ56" s="12"/>
      <c r="AGK56" s="12"/>
      <c r="AGL56" s="12"/>
      <c r="AGM56" s="12"/>
      <c r="AGN56" s="12"/>
      <c r="AGO56" s="12"/>
      <c r="AGP56" s="12"/>
      <c r="AGQ56" s="12"/>
      <c r="AGR56" s="12"/>
      <c r="AGS56" s="12"/>
      <c r="AGT56" s="12"/>
      <c r="AGU56" s="12"/>
      <c r="AGV56" s="12"/>
      <c r="AGW56" s="12"/>
      <c r="AGX56" s="12"/>
      <c r="AGY56" s="12"/>
      <c r="AGZ56" s="12"/>
      <c r="AHA56" s="12"/>
      <c r="AHB56" s="12"/>
      <c r="AHC56" s="12"/>
      <c r="AHD56" s="12"/>
      <c r="AHE56" s="12"/>
      <c r="AHF56" s="12"/>
      <c r="AHG56" s="12"/>
      <c r="AHH56" s="12"/>
      <c r="AHI56" s="12"/>
      <c r="AHJ56" s="12"/>
      <c r="AHK56" s="12"/>
      <c r="AHL56" s="12"/>
      <c r="AHM56" s="12"/>
      <c r="AHN56" s="12"/>
      <c r="AHO56" s="12"/>
      <c r="AHP56" s="12"/>
      <c r="AHQ56" s="12"/>
      <c r="AHR56" s="12"/>
      <c r="AHS56" s="12"/>
      <c r="AHT56" s="12"/>
      <c r="AHU56" s="12"/>
      <c r="AHV56" s="12"/>
      <c r="AHW56" s="12"/>
      <c r="AHX56" s="12"/>
      <c r="AHY56" s="12"/>
      <c r="AHZ56" s="12"/>
      <c r="AIA56" s="12"/>
      <c r="AIB56" s="12"/>
      <c r="AIC56" s="12"/>
      <c r="AID56" s="12"/>
      <c r="AIE56" s="12"/>
      <c r="AIF56" s="12"/>
      <c r="AIG56" s="12"/>
      <c r="AIH56" s="12"/>
      <c r="AII56" s="12"/>
      <c r="AIJ56" s="12"/>
      <c r="AIK56" s="12"/>
      <c r="AIL56" s="12"/>
      <c r="AIM56" s="12"/>
      <c r="AIN56" s="12"/>
      <c r="AIO56" s="12"/>
      <c r="AIP56" s="12"/>
      <c r="AIQ56" s="12"/>
      <c r="AIR56" s="12"/>
      <c r="AIS56" s="12"/>
      <c r="AIT56" s="12"/>
      <c r="AIU56" s="12"/>
      <c r="AIV56" s="12"/>
      <c r="AIW56" s="12"/>
      <c r="AIX56" s="12"/>
      <c r="AIY56" s="12"/>
      <c r="AIZ56" s="12"/>
      <c r="AJA56" s="12"/>
      <c r="AJB56" s="12"/>
      <c r="AJC56" s="12"/>
      <c r="AJD56" s="12"/>
      <c r="AJE56" s="12"/>
      <c r="AJF56" s="12"/>
      <c r="AJG56" s="12"/>
      <c r="AJH56" s="12"/>
      <c r="AJI56" s="12"/>
      <c r="AJJ56" s="12"/>
      <c r="AJK56" s="12"/>
      <c r="AJL56" s="12"/>
      <c r="AJM56" s="12"/>
      <c r="AJN56" s="12"/>
      <c r="AJO56" s="12"/>
      <c r="AJP56" s="12"/>
      <c r="AJQ56" s="12"/>
      <c r="AJR56" s="12"/>
      <c r="AJS56" s="12"/>
      <c r="AJT56" s="12"/>
      <c r="AJU56" s="12"/>
      <c r="AJV56" s="12"/>
      <c r="AJW56" s="12"/>
      <c r="AJX56" s="12"/>
      <c r="AJY56" s="12"/>
      <c r="AJZ56" s="12"/>
      <c r="AKA56" s="12"/>
      <c r="AKB56" s="12"/>
      <c r="AKC56" s="12"/>
      <c r="AKD56" s="12"/>
      <c r="AKE56" s="12"/>
      <c r="AKF56" s="12"/>
      <c r="AKG56" s="12"/>
      <c r="AKH56" s="12"/>
      <c r="AKI56" s="12"/>
      <c r="AKJ56" s="12"/>
      <c r="AKK56" s="12"/>
      <c r="AKL56" s="12"/>
      <c r="AKM56" s="12"/>
      <c r="AKN56" s="12"/>
      <c r="AKO56" s="12"/>
      <c r="AKP56" s="12"/>
      <c r="AKQ56" s="12"/>
      <c r="AKR56" s="12"/>
      <c r="AKS56" s="12"/>
      <c r="AKT56" s="12"/>
      <c r="AKU56" s="12"/>
      <c r="AKV56" s="12"/>
      <c r="AKW56" s="12"/>
      <c r="AKX56" s="12"/>
      <c r="AKY56" s="12"/>
      <c r="AKZ56" s="12"/>
      <c r="ALA56" s="12"/>
      <c r="ALB56" s="12"/>
      <c r="ALC56" s="12"/>
      <c r="ALD56" s="12"/>
      <c r="ALE56" s="12"/>
      <c r="ALF56" s="12"/>
      <c r="ALG56" s="12"/>
      <c r="ALH56" s="12"/>
      <c r="ALI56" s="12"/>
      <c r="ALJ56" s="12"/>
      <c r="ALK56" s="12"/>
      <c r="ALL56" s="12"/>
      <c r="ALM56" s="12"/>
      <c r="ALN56" s="12"/>
      <c r="ALO56" s="12"/>
      <c r="ALP56" s="12"/>
      <c r="ALQ56" s="12"/>
      <c r="ALR56" s="12"/>
      <c r="ALS56" s="12"/>
      <c r="ALT56" s="12"/>
      <c r="ALU56" s="12"/>
      <c r="ALV56" s="12"/>
      <c r="ALW56" s="12"/>
      <c r="ALX56" s="12"/>
      <c r="ALY56" s="12"/>
      <c r="ALZ56" s="12"/>
      <c r="AMA56" s="12"/>
      <c r="AMB56" s="12"/>
      <c r="AMC56" s="12"/>
      <c r="AMD56" s="12"/>
      <c r="AME56" s="12"/>
      <c r="AMF56" s="12"/>
      <c r="AMG56" s="12"/>
      <c r="AMH56" s="12"/>
      <c r="AMI56" s="12"/>
      <c r="AMJ56" s="12"/>
      <c r="AMK56" s="12"/>
      <c r="AML56" s="12"/>
      <c r="AMM56" s="12"/>
      <c r="AMN56" s="12"/>
      <c r="AMO56" s="12"/>
      <c r="AMP56" s="12"/>
      <c r="AMQ56" s="12"/>
      <c r="AMR56" s="12"/>
      <c r="AMS56" s="12"/>
      <c r="AMT56" s="12"/>
      <c r="AMU56" s="12"/>
      <c r="AMV56" s="12"/>
      <c r="AMW56" s="12"/>
      <c r="AMX56" s="12"/>
      <c r="AMY56" s="12"/>
      <c r="AMZ56" s="12"/>
      <c r="ANA56" s="12"/>
      <c r="ANB56" s="12"/>
      <c r="ANC56" s="12"/>
      <c r="AND56" s="12"/>
      <c r="ANE56" s="12"/>
      <c r="ANF56" s="12"/>
      <c r="ANG56" s="12"/>
      <c r="ANH56" s="12"/>
      <c r="ANI56" s="12"/>
      <c r="ANJ56" s="12"/>
      <c r="ANK56" s="12"/>
      <c r="ANL56" s="12"/>
      <c r="ANM56" s="12"/>
      <c r="ANN56" s="12"/>
      <c r="ANO56" s="12"/>
      <c r="ANP56" s="12"/>
      <c r="ANQ56" s="12"/>
      <c r="ANR56" s="12"/>
      <c r="ANS56" s="12"/>
      <c r="ANT56" s="12"/>
      <c r="ANU56" s="12"/>
      <c r="ANV56" s="12"/>
      <c r="ANW56" s="12"/>
      <c r="ANX56" s="12"/>
      <c r="ANY56" s="12"/>
      <c r="ANZ56" s="12"/>
      <c r="AOA56" s="12"/>
      <c r="AOB56" s="12"/>
      <c r="AOC56" s="12"/>
      <c r="AOD56" s="12"/>
      <c r="AOE56" s="12"/>
      <c r="AOF56" s="12"/>
      <c r="AOG56" s="12"/>
      <c r="AOH56" s="12"/>
      <c r="AOI56" s="12"/>
      <c r="AOJ56" s="12"/>
      <c r="AOK56" s="12"/>
      <c r="AOL56" s="12"/>
      <c r="AOM56" s="12"/>
      <c r="AON56" s="12"/>
      <c r="AOO56" s="12"/>
      <c r="AOP56" s="12"/>
      <c r="AOQ56" s="12"/>
      <c r="AOR56" s="12"/>
      <c r="AOS56" s="12"/>
      <c r="AOT56" s="12"/>
      <c r="AOU56" s="12"/>
      <c r="AOV56" s="12"/>
      <c r="AOW56" s="12"/>
      <c r="AOX56" s="12"/>
      <c r="AOY56" s="12"/>
      <c r="AOZ56" s="12"/>
      <c r="APA56" s="12"/>
      <c r="APB56" s="12"/>
      <c r="APC56" s="12"/>
      <c r="APD56" s="12"/>
      <c r="APE56" s="12"/>
      <c r="APF56" s="12"/>
      <c r="APG56" s="12"/>
      <c r="APH56" s="12"/>
      <c r="API56" s="12"/>
      <c r="APJ56" s="12"/>
      <c r="APK56" s="12"/>
      <c r="APL56" s="12"/>
      <c r="APM56" s="12"/>
      <c r="APN56" s="12"/>
      <c r="APO56" s="12"/>
      <c r="APP56" s="12"/>
      <c r="APQ56" s="12"/>
      <c r="APR56" s="12"/>
      <c r="APS56" s="12"/>
      <c r="APT56" s="12"/>
      <c r="APU56" s="12"/>
      <c r="APV56" s="12"/>
      <c r="APW56" s="12"/>
      <c r="APX56" s="12"/>
      <c r="APY56" s="12"/>
      <c r="APZ56" s="12"/>
      <c r="AQA56" s="12"/>
      <c r="AQB56" s="12"/>
      <c r="AQC56" s="12"/>
      <c r="AQD56" s="12"/>
      <c r="AQE56" s="12"/>
      <c r="AQF56" s="12"/>
      <c r="AQG56" s="12"/>
      <c r="AQH56" s="12"/>
      <c r="AQI56" s="12"/>
      <c r="AQJ56" s="12"/>
      <c r="AQK56" s="12"/>
      <c r="AQL56" s="12"/>
      <c r="AQM56" s="12"/>
      <c r="AQN56" s="12"/>
      <c r="AQO56" s="12"/>
      <c r="AQP56" s="12"/>
      <c r="AQQ56" s="12"/>
      <c r="AQR56" s="12"/>
      <c r="AQS56" s="12"/>
      <c r="AQT56" s="12"/>
      <c r="AQU56" s="12"/>
      <c r="AQV56" s="12"/>
      <c r="AQW56" s="12"/>
      <c r="AQX56" s="12"/>
      <c r="AQY56" s="12"/>
      <c r="AQZ56" s="12"/>
      <c r="ARA56" s="12"/>
      <c r="ARB56" s="12"/>
      <c r="ARC56" s="12"/>
      <c r="ARD56" s="12"/>
      <c r="ARE56" s="12"/>
      <c r="ARF56" s="12"/>
      <c r="ARG56" s="12"/>
      <c r="ARH56" s="12"/>
      <c r="ARI56" s="12"/>
      <c r="ARJ56" s="12"/>
      <c r="ARK56" s="12"/>
      <c r="ARL56" s="12"/>
      <c r="ARM56" s="12"/>
      <c r="ARN56" s="12"/>
      <c r="ARO56" s="12"/>
      <c r="ARP56" s="12"/>
      <c r="ARQ56" s="12"/>
      <c r="ARR56" s="12"/>
      <c r="ARS56" s="12"/>
      <c r="ART56" s="12"/>
      <c r="ARU56" s="12"/>
      <c r="ARV56" s="12"/>
      <c r="ARW56" s="12"/>
      <c r="ARX56" s="12"/>
      <c r="ARY56" s="12"/>
      <c r="ARZ56" s="12"/>
      <c r="ASA56" s="12"/>
      <c r="ASB56" s="12"/>
      <c r="ASC56" s="12"/>
      <c r="ASD56" s="12"/>
      <c r="ASE56" s="12"/>
      <c r="ASF56" s="12"/>
      <c r="ASG56" s="12"/>
      <c r="ASH56" s="12"/>
      <c r="ASI56" s="12"/>
      <c r="ASJ56" s="12"/>
      <c r="ASK56" s="12"/>
      <c r="ASL56" s="12"/>
      <c r="ASM56" s="12"/>
      <c r="ASN56" s="12"/>
      <c r="ASO56" s="12"/>
      <c r="ASP56" s="12"/>
      <c r="ASQ56" s="12"/>
      <c r="ASR56" s="12"/>
      <c r="ASS56" s="12"/>
      <c r="AST56" s="12"/>
      <c r="ASU56" s="12"/>
      <c r="ASV56" s="12"/>
      <c r="ASW56" s="12"/>
      <c r="ASX56" s="12"/>
      <c r="ASY56" s="12"/>
      <c r="ASZ56" s="12"/>
      <c r="ATA56" s="12"/>
      <c r="ATB56" s="12"/>
      <c r="ATC56" s="12"/>
      <c r="ATD56" s="12"/>
      <c r="ATE56" s="12"/>
      <c r="ATF56" s="12"/>
      <c r="ATG56" s="12"/>
      <c r="ATH56" s="12"/>
      <c r="ATI56" s="12"/>
      <c r="ATJ56" s="12"/>
      <c r="ATK56" s="12"/>
      <c r="ATL56" s="12"/>
      <c r="ATM56" s="12"/>
      <c r="ATN56" s="12"/>
      <c r="ATO56" s="12"/>
      <c r="ATP56" s="12"/>
      <c r="ATQ56" s="12"/>
      <c r="ATR56" s="12"/>
      <c r="ATS56" s="12"/>
      <c r="ATT56" s="12"/>
      <c r="ATU56" s="12"/>
      <c r="ATV56" s="12"/>
      <c r="ATW56" s="12"/>
      <c r="ATX56" s="12"/>
      <c r="ATY56" s="12"/>
      <c r="ATZ56" s="12"/>
      <c r="AUA56" s="12"/>
      <c r="AUB56" s="12"/>
      <c r="AUC56" s="12"/>
      <c r="AUD56" s="12"/>
      <c r="AUE56" s="12"/>
      <c r="AUF56" s="12"/>
      <c r="AUG56" s="12"/>
      <c r="AUH56" s="12"/>
      <c r="AUI56" s="12"/>
      <c r="AUJ56" s="12"/>
      <c r="AUK56" s="12"/>
      <c r="AUL56" s="12"/>
      <c r="AUM56" s="12"/>
      <c r="AUN56" s="12"/>
      <c r="AUO56" s="12"/>
      <c r="AUP56" s="12"/>
      <c r="AUQ56" s="12"/>
      <c r="AUR56" s="12"/>
      <c r="AUS56" s="12"/>
      <c r="AUT56" s="12"/>
      <c r="AUU56" s="12"/>
      <c r="AUV56" s="12"/>
      <c r="AUW56" s="12"/>
      <c r="AUX56" s="12"/>
      <c r="AUY56" s="12"/>
      <c r="AUZ56" s="12"/>
      <c r="AVA56" s="12"/>
      <c r="AVB56" s="12"/>
      <c r="AVC56" s="12"/>
      <c r="AVD56" s="12"/>
      <c r="AVE56" s="12"/>
      <c r="AVF56" s="12"/>
      <c r="AVG56" s="12"/>
      <c r="AVH56" s="12"/>
      <c r="AVI56" s="12"/>
      <c r="AVJ56" s="12"/>
      <c r="AVK56" s="12"/>
      <c r="AVL56" s="12"/>
      <c r="AVM56" s="12"/>
      <c r="AVN56" s="12"/>
      <c r="AVO56" s="12"/>
      <c r="AVP56" s="12"/>
      <c r="AVQ56" s="12"/>
      <c r="AVR56" s="12"/>
      <c r="AVS56" s="12"/>
      <c r="AVT56" s="12"/>
      <c r="AVU56" s="12"/>
      <c r="AVV56" s="12"/>
      <c r="AVW56" s="12"/>
      <c r="AVX56" s="12"/>
      <c r="AVY56" s="12"/>
      <c r="AVZ56" s="12"/>
      <c r="AWA56" s="12"/>
      <c r="AWB56" s="12"/>
      <c r="AWC56" s="12"/>
      <c r="AWD56" s="12"/>
      <c r="AWE56" s="12"/>
      <c r="AWF56" s="12"/>
      <c r="AWG56" s="12"/>
      <c r="AWH56" s="12"/>
      <c r="AWI56" s="12"/>
      <c r="AWJ56" s="12"/>
      <c r="AWK56" s="12"/>
      <c r="AWL56" s="12"/>
      <c r="AWM56" s="12"/>
      <c r="AWN56" s="12"/>
      <c r="AWO56" s="12"/>
      <c r="AWP56" s="12"/>
      <c r="AWQ56" s="12"/>
      <c r="AWR56" s="12"/>
      <c r="AWS56" s="12"/>
      <c r="AWT56" s="12"/>
      <c r="AWU56" s="12"/>
      <c r="AWV56" s="12"/>
      <c r="AWW56" s="12"/>
      <c r="AWX56" s="12"/>
      <c r="AWY56" s="12"/>
      <c r="AWZ56" s="12"/>
      <c r="AXA56" s="12"/>
      <c r="AXB56" s="12"/>
      <c r="AXC56" s="12"/>
      <c r="AXD56" s="12"/>
      <c r="AXE56" s="12"/>
      <c r="AXF56" s="12"/>
      <c r="AXG56" s="12"/>
      <c r="AXH56" s="12"/>
      <c r="AXI56" s="12"/>
      <c r="AXJ56" s="12"/>
      <c r="AXK56" s="12"/>
      <c r="AXL56" s="12"/>
      <c r="AXM56" s="12"/>
      <c r="AXN56" s="12"/>
      <c r="AXO56" s="12"/>
      <c r="AXP56" s="12"/>
      <c r="AXQ56" s="12"/>
      <c r="AXR56" s="12"/>
      <c r="AXS56" s="12"/>
      <c r="AXT56" s="12"/>
      <c r="AXU56" s="12"/>
      <c r="AXV56" s="12"/>
      <c r="AXW56" s="12"/>
      <c r="AXX56" s="12"/>
      <c r="AXY56" s="12"/>
      <c r="AXZ56" s="12"/>
      <c r="AYA56" s="12"/>
      <c r="AYB56" s="12"/>
      <c r="AYC56" s="12"/>
      <c r="AYD56" s="12"/>
      <c r="AYE56" s="12"/>
      <c r="AYF56" s="12"/>
      <c r="AYG56" s="12"/>
      <c r="AYH56" s="12"/>
      <c r="AYI56" s="12"/>
      <c r="AYJ56" s="12"/>
      <c r="AYK56" s="12"/>
      <c r="AYL56" s="12"/>
      <c r="AYM56" s="12"/>
      <c r="AYN56" s="12"/>
      <c r="AYO56" s="12"/>
      <c r="AYP56" s="12"/>
      <c r="AYQ56" s="12"/>
      <c r="AYR56" s="12"/>
      <c r="AYS56" s="12"/>
      <c r="AYT56" s="12"/>
      <c r="AYU56" s="12"/>
      <c r="AYV56" s="12"/>
      <c r="AYW56" s="12"/>
      <c r="AYX56" s="12"/>
      <c r="AYY56" s="12"/>
      <c r="AYZ56" s="12"/>
      <c r="AZA56" s="12"/>
      <c r="AZB56" s="12"/>
      <c r="AZC56" s="12"/>
      <c r="AZD56" s="12"/>
      <c r="AZE56" s="12"/>
      <c r="AZF56" s="12"/>
      <c r="AZG56" s="12"/>
      <c r="AZH56" s="12"/>
      <c r="AZI56" s="12"/>
      <c r="AZJ56" s="12"/>
      <c r="AZK56" s="12"/>
      <c r="AZL56" s="12"/>
      <c r="AZM56" s="12"/>
      <c r="AZN56" s="12"/>
      <c r="AZO56" s="12"/>
      <c r="AZP56" s="12"/>
      <c r="AZQ56" s="12"/>
      <c r="AZR56" s="12"/>
      <c r="AZS56" s="12"/>
      <c r="AZT56" s="12"/>
      <c r="AZU56" s="12"/>
      <c r="AZV56" s="12"/>
      <c r="AZW56" s="12"/>
      <c r="AZX56" s="12"/>
      <c r="AZY56" s="12"/>
      <c r="AZZ56" s="12"/>
      <c r="BAA56" s="12"/>
      <c r="BAB56" s="12"/>
      <c r="BAC56" s="12"/>
      <c r="BAD56" s="12"/>
      <c r="BAE56" s="12"/>
      <c r="BAF56" s="12"/>
      <c r="BAG56" s="12"/>
      <c r="BAH56" s="12"/>
      <c r="BAI56" s="12"/>
      <c r="BAJ56" s="12"/>
      <c r="BAK56" s="12"/>
      <c r="BAL56" s="12"/>
      <c r="BAM56" s="12"/>
      <c r="BAN56" s="12"/>
      <c r="BAO56" s="12"/>
      <c r="BAP56" s="12"/>
      <c r="BAQ56" s="12"/>
      <c r="BAR56" s="12"/>
      <c r="BAS56" s="12"/>
      <c r="BAT56" s="12"/>
      <c r="BAU56" s="12"/>
      <c r="BAV56" s="12"/>
      <c r="BAW56" s="12"/>
      <c r="BAX56" s="12"/>
      <c r="BAY56" s="12"/>
      <c r="BAZ56" s="12"/>
      <c r="BBA56" s="12"/>
      <c r="BBB56" s="12"/>
      <c r="BBC56" s="12"/>
      <c r="BBD56" s="12"/>
      <c r="BBE56" s="12"/>
      <c r="BBF56" s="12"/>
      <c r="BBG56" s="12"/>
      <c r="BBH56" s="12"/>
      <c r="BBI56" s="12"/>
      <c r="BBJ56" s="12"/>
      <c r="BBK56" s="12"/>
      <c r="BBL56" s="12"/>
      <c r="BBM56" s="12"/>
      <c r="BBN56" s="12"/>
      <c r="BBO56" s="12"/>
      <c r="BBP56" s="12"/>
      <c r="BBQ56" s="12"/>
      <c r="BBR56" s="12"/>
      <c r="BBS56" s="12"/>
      <c r="BBT56" s="12"/>
      <c r="BBU56" s="12"/>
      <c r="BBV56" s="12"/>
      <c r="BBW56" s="12"/>
      <c r="BBX56" s="12"/>
      <c r="BBY56" s="12"/>
      <c r="BBZ56" s="12"/>
      <c r="BCA56" s="12"/>
      <c r="BCB56" s="12"/>
      <c r="BCC56" s="12"/>
      <c r="BCD56" s="12"/>
      <c r="BCE56" s="12"/>
      <c r="BCF56" s="12"/>
      <c r="BCG56" s="12"/>
      <c r="BCH56" s="12"/>
      <c r="BCI56" s="12"/>
      <c r="BCJ56" s="12"/>
      <c r="BCK56" s="12"/>
      <c r="BCL56" s="12"/>
      <c r="BCM56" s="12"/>
      <c r="BCN56" s="12"/>
      <c r="BCO56" s="12"/>
      <c r="BCP56" s="12"/>
      <c r="BCQ56" s="12"/>
      <c r="BCR56" s="12"/>
      <c r="BCS56" s="12"/>
      <c r="BCT56" s="12"/>
      <c r="BCU56" s="12"/>
      <c r="BCV56" s="12"/>
      <c r="BCW56" s="12"/>
      <c r="BCX56" s="12"/>
      <c r="BCY56" s="12"/>
      <c r="BCZ56" s="12"/>
      <c r="BDA56" s="12"/>
      <c r="BDB56" s="12"/>
      <c r="BDC56" s="12"/>
      <c r="BDD56" s="12"/>
      <c r="BDE56" s="12"/>
      <c r="BDF56" s="12"/>
      <c r="BDG56" s="12"/>
      <c r="BDH56" s="12"/>
      <c r="BDI56" s="12"/>
      <c r="BDJ56" s="12"/>
      <c r="BDK56" s="12"/>
      <c r="BDL56" s="12"/>
      <c r="BDM56" s="12"/>
      <c r="BDN56" s="12"/>
      <c r="BDO56" s="12"/>
      <c r="BDP56" s="12"/>
      <c r="BDQ56" s="12"/>
      <c r="BDR56" s="12"/>
      <c r="BDS56" s="12"/>
      <c r="BDT56" s="12"/>
      <c r="BDU56" s="12"/>
      <c r="BDV56" s="12"/>
      <c r="BDW56" s="12"/>
      <c r="BDX56" s="12"/>
      <c r="BDY56" s="12"/>
      <c r="BDZ56" s="12"/>
      <c r="BEA56" s="12"/>
      <c r="BEB56" s="12"/>
      <c r="BEC56" s="12"/>
      <c r="BED56" s="12"/>
      <c r="BEE56" s="12"/>
      <c r="BEF56" s="12"/>
      <c r="BEG56" s="12"/>
      <c r="BEH56" s="12"/>
      <c r="BEI56" s="12"/>
      <c r="BEJ56" s="12"/>
      <c r="BEK56" s="12"/>
      <c r="BEL56" s="12"/>
      <c r="BEM56" s="12"/>
      <c r="BEN56" s="12"/>
      <c r="BEO56" s="12"/>
      <c r="BEP56" s="12"/>
      <c r="BEQ56" s="12"/>
      <c r="BER56" s="12"/>
      <c r="BES56" s="12"/>
      <c r="BET56" s="12"/>
      <c r="BEU56" s="12"/>
      <c r="BEV56" s="12"/>
      <c r="BEW56" s="12"/>
      <c r="BEX56" s="12"/>
      <c r="BEY56" s="12"/>
      <c r="BEZ56" s="12"/>
      <c r="BFA56" s="12"/>
      <c r="BFB56" s="12"/>
      <c r="BFC56" s="12"/>
      <c r="BFD56" s="12"/>
      <c r="BFE56" s="12"/>
      <c r="BFF56" s="12"/>
      <c r="BFG56" s="12"/>
      <c r="BFH56" s="12"/>
      <c r="BFI56" s="12"/>
      <c r="BFJ56" s="12"/>
      <c r="BFK56" s="12"/>
      <c r="BFL56" s="12"/>
      <c r="BFM56" s="12"/>
      <c r="BFN56" s="12"/>
      <c r="BFO56" s="12"/>
      <c r="BFP56" s="12"/>
      <c r="BFQ56" s="12"/>
      <c r="BFR56" s="12"/>
      <c r="BFS56" s="12"/>
      <c r="BFT56" s="12"/>
      <c r="BFU56" s="12"/>
      <c r="BFV56" s="12"/>
      <c r="BFW56" s="12"/>
      <c r="BFX56" s="12"/>
      <c r="BFY56" s="12"/>
      <c r="BFZ56" s="12"/>
      <c r="BGA56" s="12"/>
      <c r="BGB56" s="12"/>
      <c r="BGC56" s="12"/>
      <c r="BGD56" s="12"/>
      <c r="BGE56" s="12"/>
      <c r="BGF56" s="12"/>
      <c r="BGG56" s="12"/>
      <c r="BGH56" s="12"/>
      <c r="BGI56" s="12"/>
      <c r="BGJ56" s="12"/>
      <c r="BGK56" s="12"/>
      <c r="BGL56" s="12"/>
      <c r="BGM56" s="12"/>
      <c r="BGN56" s="12"/>
      <c r="BGO56" s="12"/>
      <c r="BGP56" s="12"/>
      <c r="BGQ56" s="12"/>
      <c r="BGR56" s="12"/>
      <c r="BGS56" s="12"/>
      <c r="BGT56" s="12"/>
      <c r="BGU56" s="12"/>
      <c r="BGV56" s="12"/>
      <c r="BGW56" s="12"/>
      <c r="BGX56" s="12"/>
      <c r="BGY56" s="12"/>
      <c r="BGZ56" s="12"/>
      <c r="BHA56" s="12"/>
      <c r="BHB56" s="12"/>
      <c r="BHC56" s="12"/>
      <c r="BHD56" s="12"/>
      <c r="BHE56" s="12"/>
      <c r="BHF56" s="12"/>
      <c r="BHG56" s="12"/>
      <c r="BHH56" s="12"/>
      <c r="BHI56" s="12"/>
      <c r="BHJ56" s="12"/>
      <c r="BHK56" s="12"/>
      <c r="BHL56" s="12"/>
      <c r="BHM56" s="12"/>
      <c r="BHN56" s="12"/>
      <c r="BHO56" s="12"/>
      <c r="BHP56" s="12"/>
      <c r="BHQ56" s="12"/>
      <c r="BHR56" s="12"/>
      <c r="BHS56" s="12"/>
      <c r="BHT56" s="12"/>
      <c r="BHU56" s="12"/>
      <c r="BHV56" s="12"/>
      <c r="BHW56" s="12"/>
      <c r="BHX56" s="12"/>
      <c r="BHY56" s="12"/>
      <c r="BHZ56" s="12"/>
      <c r="BIA56" s="12"/>
      <c r="BIB56" s="12"/>
      <c r="BIC56" s="12"/>
      <c r="BID56" s="12"/>
      <c r="BIE56" s="12"/>
      <c r="BIF56" s="12"/>
      <c r="BIG56" s="12"/>
      <c r="BIH56" s="12"/>
      <c r="BII56" s="12"/>
      <c r="BIJ56" s="12"/>
      <c r="BIK56" s="12"/>
      <c r="BIL56" s="12"/>
      <c r="BIM56" s="12"/>
      <c r="BIN56" s="12"/>
      <c r="BIO56" s="12"/>
      <c r="BIP56" s="12"/>
      <c r="BIQ56" s="12"/>
      <c r="BIR56" s="12"/>
      <c r="BIS56" s="12"/>
      <c r="BIT56" s="12"/>
      <c r="BIU56" s="12"/>
      <c r="BIV56" s="12"/>
      <c r="BIW56" s="12"/>
      <c r="BIX56" s="12"/>
      <c r="BIY56" s="12"/>
      <c r="BIZ56" s="12"/>
      <c r="BJA56" s="12"/>
      <c r="BJB56" s="12"/>
      <c r="BJC56" s="12"/>
      <c r="BJD56" s="12"/>
      <c r="BJE56" s="12"/>
      <c r="BJF56" s="12"/>
      <c r="BJG56" s="12"/>
      <c r="BJH56" s="12"/>
      <c r="BJI56" s="12"/>
      <c r="BJJ56" s="12"/>
      <c r="BJK56" s="12"/>
      <c r="BJL56" s="12"/>
      <c r="BJM56" s="12"/>
      <c r="BJN56" s="12"/>
      <c r="BJO56" s="12"/>
      <c r="BJP56" s="12"/>
      <c r="BJQ56" s="12"/>
      <c r="BJR56" s="12"/>
      <c r="BJS56" s="12"/>
      <c r="BJT56" s="12"/>
      <c r="BJU56" s="12"/>
      <c r="BJV56" s="12"/>
      <c r="BJW56" s="12"/>
      <c r="BJX56" s="12"/>
      <c r="BJY56" s="12"/>
      <c r="BJZ56" s="12"/>
      <c r="BKA56" s="12"/>
      <c r="BKB56" s="12"/>
      <c r="BKC56" s="12"/>
      <c r="BKD56" s="12"/>
      <c r="BKE56" s="12"/>
      <c r="BKF56" s="12"/>
      <c r="BKG56" s="12"/>
      <c r="BKH56" s="12"/>
      <c r="BKI56" s="12"/>
      <c r="BKJ56" s="12"/>
      <c r="BKK56" s="12"/>
      <c r="BKL56" s="12"/>
      <c r="BKM56" s="12"/>
      <c r="BKN56" s="12"/>
      <c r="BKO56" s="12"/>
      <c r="BKP56" s="12"/>
      <c r="BKQ56" s="12"/>
      <c r="BKR56" s="12"/>
      <c r="BKS56" s="12"/>
      <c r="BKT56" s="12"/>
      <c r="BKU56" s="12"/>
      <c r="BKV56" s="12"/>
      <c r="BKW56" s="12"/>
      <c r="BKX56" s="12"/>
      <c r="BKY56" s="12"/>
      <c r="BKZ56" s="12"/>
      <c r="BLA56" s="12"/>
      <c r="BLB56" s="12"/>
      <c r="BLC56" s="12"/>
      <c r="BLD56" s="12"/>
      <c r="BLE56" s="12"/>
      <c r="BLF56" s="12"/>
      <c r="BLG56" s="12"/>
      <c r="BLH56" s="12"/>
      <c r="BLI56" s="12"/>
      <c r="BLJ56" s="12"/>
      <c r="BLK56" s="12"/>
      <c r="BLL56" s="12"/>
      <c r="BLM56" s="12"/>
      <c r="BLN56" s="12"/>
      <c r="BLO56" s="12"/>
      <c r="BLP56" s="12"/>
      <c r="BLQ56" s="12"/>
      <c r="BLR56" s="12"/>
      <c r="BLS56" s="12"/>
      <c r="BLT56" s="12"/>
      <c r="BLU56" s="12"/>
      <c r="BLV56" s="12"/>
      <c r="BLW56" s="12"/>
      <c r="BLX56" s="12"/>
      <c r="BLY56" s="12"/>
      <c r="BLZ56" s="12"/>
      <c r="BMA56" s="12"/>
      <c r="BMB56" s="12"/>
      <c r="BMC56" s="12"/>
      <c r="BMD56" s="12"/>
      <c r="BME56" s="12"/>
      <c r="BMF56" s="12"/>
      <c r="BMG56" s="12"/>
      <c r="BMH56" s="12"/>
      <c r="BMI56" s="12"/>
      <c r="BMJ56" s="12"/>
      <c r="BMK56" s="12"/>
      <c r="BML56" s="12"/>
      <c r="BMM56" s="12"/>
      <c r="BMN56" s="12"/>
      <c r="BMO56" s="12"/>
      <c r="BMP56" s="12"/>
      <c r="BMQ56" s="12"/>
      <c r="BMR56" s="12"/>
      <c r="BMS56" s="12"/>
      <c r="BMT56" s="12"/>
      <c r="BMU56" s="12"/>
      <c r="BMV56" s="12"/>
      <c r="BMW56" s="12"/>
      <c r="BMX56" s="12"/>
      <c r="BMY56" s="12"/>
      <c r="BMZ56" s="12"/>
      <c r="BNA56" s="12"/>
      <c r="BNB56" s="12"/>
      <c r="BNC56" s="12"/>
      <c r="BND56" s="12"/>
      <c r="BNE56" s="12"/>
      <c r="BNF56" s="12"/>
      <c r="BNG56" s="12"/>
      <c r="BNH56" s="12"/>
      <c r="BNI56" s="12"/>
      <c r="BNJ56" s="12"/>
      <c r="BNK56" s="12"/>
      <c r="BNL56" s="12"/>
      <c r="BNM56" s="12"/>
      <c r="BNN56" s="12"/>
      <c r="BNO56" s="12"/>
      <c r="BNP56" s="12"/>
      <c r="BNQ56" s="12"/>
      <c r="BNR56" s="12"/>
      <c r="BNS56" s="12"/>
      <c r="BNT56" s="12"/>
      <c r="BNU56" s="12"/>
      <c r="BNV56" s="12"/>
      <c r="BNW56" s="12"/>
      <c r="BNX56" s="12"/>
      <c r="BNY56" s="12"/>
      <c r="BNZ56" s="12"/>
      <c r="BOA56" s="12"/>
      <c r="BOB56" s="12"/>
      <c r="BOC56" s="12"/>
      <c r="BOD56" s="12"/>
      <c r="BOE56" s="12"/>
      <c r="BOF56" s="12"/>
      <c r="BOG56" s="12"/>
      <c r="BOH56" s="12"/>
      <c r="BOI56" s="12"/>
      <c r="BOJ56" s="12"/>
      <c r="BOK56" s="12"/>
      <c r="BOL56" s="12"/>
      <c r="BOM56" s="12"/>
      <c r="BON56" s="12"/>
      <c r="BOO56" s="12"/>
      <c r="BOP56" s="12"/>
      <c r="BOQ56" s="12"/>
      <c r="BOR56" s="12"/>
      <c r="BOS56" s="12"/>
      <c r="BOT56" s="12"/>
      <c r="BOU56" s="12"/>
      <c r="BOV56" s="12"/>
      <c r="BOW56" s="12"/>
      <c r="BOX56" s="12"/>
      <c r="BOY56" s="12"/>
      <c r="BOZ56" s="12"/>
      <c r="BPA56" s="12"/>
      <c r="BPB56" s="12"/>
      <c r="BPC56" s="12"/>
      <c r="BPD56" s="12"/>
      <c r="BPE56" s="12"/>
      <c r="BPF56" s="12"/>
      <c r="BPG56" s="12"/>
      <c r="BPH56" s="12"/>
      <c r="BPI56" s="12"/>
      <c r="BPJ56" s="12"/>
      <c r="BPK56" s="12"/>
      <c r="BPL56" s="12"/>
      <c r="BPM56" s="12"/>
      <c r="BPN56" s="12"/>
      <c r="BPO56" s="12"/>
      <c r="BPP56" s="12"/>
      <c r="BPQ56" s="12"/>
      <c r="BPR56" s="12"/>
      <c r="BPS56" s="12"/>
      <c r="BPT56" s="12"/>
      <c r="BPU56" s="12"/>
      <c r="BPV56" s="12"/>
      <c r="BPW56" s="12"/>
      <c r="BPX56" s="12"/>
      <c r="BPY56" s="12"/>
      <c r="BPZ56" s="12"/>
      <c r="BQA56" s="12"/>
      <c r="BQB56" s="12"/>
      <c r="BQC56" s="12"/>
      <c r="BQD56" s="12"/>
      <c r="BQE56" s="12"/>
      <c r="BQF56" s="12"/>
      <c r="BQG56" s="12"/>
      <c r="BQH56" s="12"/>
      <c r="BQI56" s="12"/>
      <c r="BQJ56" s="12"/>
      <c r="BQK56" s="12"/>
      <c r="BQL56" s="12"/>
      <c r="BQM56" s="12"/>
      <c r="BQN56" s="12"/>
      <c r="BQO56" s="12"/>
      <c r="BQP56" s="12"/>
      <c r="BQQ56" s="12"/>
      <c r="BQR56" s="12"/>
      <c r="BQS56" s="12"/>
      <c r="BQT56" s="12"/>
      <c r="BQU56" s="12"/>
      <c r="BQV56" s="12"/>
      <c r="BQW56" s="12"/>
      <c r="BQX56" s="12"/>
      <c r="BQY56" s="12"/>
      <c r="BQZ56" s="12"/>
      <c r="BRA56" s="12"/>
      <c r="BRB56" s="12"/>
      <c r="BRC56" s="12"/>
      <c r="BRD56" s="12"/>
      <c r="BRE56" s="12"/>
      <c r="BRF56" s="12"/>
      <c r="BRG56" s="12"/>
      <c r="BRH56" s="12"/>
      <c r="BRI56" s="12"/>
      <c r="BRJ56" s="12"/>
      <c r="BRK56" s="12"/>
      <c r="BRL56" s="12"/>
      <c r="BRM56" s="12"/>
      <c r="BRN56" s="12"/>
      <c r="BRO56" s="12"/>
      <c r="BRP56" s="12"/>
      <c r="BRQ56" s="12"/>
      <c r="BRR56" s="12"/>
      <c r="BRS56" s="12"/>
      <c r="BRT56" s="12"/>
      <c r="BRU56" s="12"/>
      <c r="BRV56" s="12"/>
      <c r="BRW56" s="12"/>
      <c r="BRX56" s="12"/>
      <c r="BRY56" s="12"/>
      <c r="BRZ56" s="12"/>
      <c r="BSA56" s="12"/>
      <c r="BSB56" s="12"/>
      <c r="BSC56" s="12"/>
      <c r="BSD56" s="12"/>
      <c r="BSE56" s="12"/>
      <c r="BSF56" s="12"/>
      <c r="BSG56" s="12"/>
      <c r="BSH56" s="12"/>
      <c r="BSI56" s="12"/>
      <c r="BSJ56" s="12"/>
      <c r="BSK56" s="12"/>
      <c r="BSL56" s="12"/>
      <c r="BSM56" s="12"/>
      <c r="BSN56" s="12"/>
      <c r="BSO56" s="12"/>
      <c r="BSP56" s="12"/>
      <c r="BSQ56" s="12"/>
      <c r="BSR56" s="12"/>
      <c r="BSS56" s="12"/>
      <c r="BST56" s="12"/>
      <c r="BSU56" s="12"/>
      <c r="BSV56" s="12"/>
      <c r="BSW56" s="12"/>
      <c r="BSX56" s="12"/>
      <c r="BSY56" s="12"/>
      <c r="BSZ56" s="12"/>
      <c r="BTA56" s="12"/>
      <c r="BTB56" s="12"/>
      <c r="BTC56" s="12"/>
      <c r="BTD56" s="12"/>
      <c r="BTE56" s="12"/>
      <c r="BTF56" s="12"/>
      <c r="BTG56" s="12"/>
      <c r="BTH56" s="12"/>
      <c r="BTI56" s="12"/>
      <c r="BTJ56" s="12"/>
      <c r="BTK56" s="12"/>
      <c r="BTL56" s="12"/>
      <c r="BTM56" s="12"/>
      <c r="BTN56" s="12"/>
      <c r="BTO56" s="12"/>
      <c r="BTP56" s="12"/>
      <c r="BTQ56" s="12"/>
      <c r="BTR56" s="12"/>
      <c r="BTS56" s="12"/>
      <c r="BTT56" s="12"/>
      <c r="BTU56" s="12"/>
      <c r="BTV56" s="12"/>
      <c r="BTW56" s="12"/>
      <c r="BTX56" s="12"/>
      <c r="BTY56" s="12"/>
      <c r="BTZ56" s="12"/>
      <c r="BUA56" s="12"/>
      <c r="BUB56" s="12"/>
      <c r="BUC56" s="12"/>
      <c r="BUD56" s="12"/>
      <c r="BUE56" s="12"/>
      <c r="BUF56" s="12"/>
      <c r="BUG56" s="12"/>
      <c r="BUH56" s="12"/>
      <c r="BUI56" s="12"/>
      <c r="BUJ56" s="12"/>
      <c r="BUK56" s="12"/>
      <c r="BUL56" s="12"/>
      <c r="BUM56" s="12"/>
      <c r="BUN56" s="12"/>
      <c r="BUO56" s="12"/>
      <c r="BUP56" s="12"/>
      <c r="BUQ56" s="12"/>
      <c r="BUR56" s="12"/>
      <c r="BUS56" s="12"/>
      <c r="BUT56" s="12"/>
      <c r="BUU56" s="12"/>
      <c r="BUV56" s="12"/>
      <c r="BUW56" s="12"/>
      <c r="BUX56" s="12"/>
      <c r="BUY56" s="12"/>
      <c r="BUZ56" s="12"/>
      <c r="BVA56" s="12"/>
      <c r="BVB56" s="12"/>
      <c r="BVC56" s="12"/>
      <c r="BVD56" s="12"/>
      <c r="BVE56" s="12"/>
      <c r="BVF56" s="12"/>
      <c r="BVG56" s="12"/>
      <c r="BVH56" s="12"/>
      <c r="BVI56" s="12"/>
      <c r="BVJ56" s="12"/>
      <c r="BVK56" s="12"/>
      <c r="BVL56" s="12"/>
      <c r="BVM56" s="12"/>
      <c r="BVN56" s="12"/>
      <c r="BVO56" s="12"/>
      <c r="BVP56" s="12"/>
      <c r="BVQ56" s="12"/>
      <c r="BVR56" s="12"/>
      <c r="BVS56" s="12"/>
      <c r="BVT56" s="12"/>
      <c r="BVU56" s="12"/>
      <c r="BVV56" s="12"/>
      <c r="BVW56" s="12"/>
      <c r="BVX56" s="12"/>
      <c r="BVY56" s="12"/>
      <c r="BVZ56" s="12"/>
      <c r="BWA56" s="12"/>
      <c r="BWB56" s="12"/>
      <c r="BWC56" s="12"/>
      <c r="BWD56" s="12"/>
      <c r="BWE56" s="12"/>
      <c r="BWF56" s="12"/>
      <c r="BWG56" s="12"/>
      <c r="BWH56" s="12"/>
      <c r="BWI56" s="12"/>
      <c r="BWJ56" s="12"/>
      <c r="BWK56" s="12"/>
      <c r="BWL56" s="12"/>
      <c r="BWM56" s="12"/>
      <c r="BWN56" s="12"/>
      <c r="BWO56" s="12"/>
      <c r="BWP56" s="12"/>
      <c r="BWQ56" s="12"/>
      <c r="BWR56" s="12"/>
      <c r="BWS56" s="12"/>
      <c r="BWT56" s="12"/>
      <c r="BWU56" s="12"/>
      <c r="BWV56" s="12"/>
      <c r="BWW56" s="12"/>
      <c r="BWX56" s="12"/>
      <c r="BWY56" s="12"/>
      <c r="BWZ56" s="12"/>
      <c r="BXA56" s="12"/>
      <c r="BXB56" s="12"/>
      <c r="BXC56" s="12"/>
      <c r="BXD56" s="12"/>
      <c r="BXE56" s="12"/>
      <c r="BXF56" s="12"/>
      <c r="BXG56" s="12"/>
      <c r="BXH56" s="12"/>
      <c r="BXI56" s="12"/>
      <c r="BXJ56" s="12"/>
      <c r="BXK56" s="12"/>
      <c r="BXL56" s="12"/>
      <c r="BXM56" s="12"/>
      <c r="BXN56" s="12"/>
      <c r="BXO56" s="12"/>
      <c r="BXP56" s="12"/>
      <c r="BXQ56" s="12"/>
      <c r="BXR56" s="12"/>
      <c r="BXS56" s="12"/>
      <c r="BXT56" s="12"/>
      <c r="BXU56" s="12"/>
      <c r="BXV56" s="12"/>
      <c r="BXW56" s="12"/>
      <c r="BXX56" s="12"/>
      <c r="BXY56" s="12"/>
      <c r="BXZ56" s="12"/>
      <c r="BYA56" s="12"/>
      <c r="BYB56" s="12"/>
      <c r="BYC56" s="12"/>
      <c r="BYD56" s="12"/>
      <c r="BYE56" s="12"/>
      <c r="BYF56" s="12"/>
      <c r="BYG56" s="12"/>
      <c r="BYH56" s="12"/>
      <c r="BYI56" s="12"/>
      <c r="BYJ56" s="12"/>
      <c r="BYK56" s="12"/>
      <c r="BYL56" s="12"/>
      <c r="BYM56" s="12"/>
      <c r="BYN56" s="12"/>
      <c r="BYO56" s="12"/>
      <c r="BYP56" s="12"/>
      <c r="BYQ56" s="12"/>
      <c r="BYR56" s="12"/>
      <c r="BYS56" s="12"/>
      <c r="BYT56" s="12"/>
      <c r="BYU56" s="12"/>
      <c r="BYV56" s="12"/>
      <c r="BYW56" s="12"/>
      <c r="BYX56" s="12"/>
      <c r="BYY56" s="12"/>
      <c r="BYZ56" s="12"/>
      <c r="BZA56" s="12"/>
      <c r="BZB56" s="12"/>
      <c r="BZC56" s="12"/>
      <c r="BZD56" s="12"/>
      <c r="BZE56" s="12"/>
      <c r="BZF56" s="12"/>
      <c r="BZG56" s="12"/>
      <c r="BZH56" s="12"/>
      <c r="BZI56" s="12"/>
      <c r="BZJ56" s="12"/>
      <c r="BZK56" s="12"/>
      <c r="BZL56" s="12"/>
      <c r="BZM56" s="12"/>
      <c r="BZN56" s="12"/>
      <c r="BZO56" s="12"/>
      <c r="BZP56" s="12"/>
      <c r="BZQ56" s="12"/>
      <c r="BZR56" s="12"/>
      <c r="BZS56" s="12"/>
      <c r="BZT56" s="12"/>
      <c r="BZU56" s="12"/>
      <c r="BZV56" s="12"/>
      <c r="BZW56" s="12"/>
      <c r="BZX56" s="12"/>
      <c r="BZY56" s="12"/>
      <c r="BZZ56" s="12"/>
      <c r="CAA56" s="12"/>
      <c r="CAB56" s="12"/>
      <c r="CAC56" s="12"/>
      <c r="CAD56" s="12"/>
      <c r="CAE56" s="12"/>
      <c r="CAF56" s="12"/>
      <c r="CAG56" s="12"/>
      <c r="CAH56" s="12"/>
      <c r="CAI56" s="12"/>
      <c r="CAJ56" s="12"/>
      <c r="CAK56" s="12"/>
      <c r="CAL56" s="12"/>
      <c r="CAM56" s="12"/>
      <c r="CAN56" s="12"/>
      <c r="CAO56" s="12"/>
      <c r="CAP56" s="12"/>
      <c r="CAQ56" s="12"/>
      <c r="CAR56" s="12"/>
      <c r="CAS56" s="12"/>
      <c r="CAT56" s="12"/>
      <c r="CAU56" s="12"/>
      <c r="CAV56" s="12"/>
      <c r="CAW56" s="12"/>
      <c r="CAX56" s="12"/>
      <c r="CAY56" s="12"/>
      <c r="CAZ56" s="12"/>
      <c r="CBA56" s="12"/>
      <c r="CBB56" s="12"/>
      <c r="CBC56" s="12"/>
      <c r="CBD56" s="12"/>
      <c r="CBE56" s="12"/>
      <c r="CBF56" s="12"/>
      <c r="CBG56" s="12"/>
      <c r="CBH56" s="12"/>
      <c r="CBI56" s="12"/>
      <c r="CBJ56" s="12"/>
      <c r="CBK56" s="12"/>
      <c r="CBL56" s="12"/>
      <c r="CBM56" s="12"/>
      <c r="CBN56" s="12"/>
      <c r="CBO56" s="12"/>
      <c r="CBP56" s="12"/>
      <c r="CBQ56" s="12"/>
      <c r="CBR56" s="12"/>
      <c r="CBS56" s="12"/>
      <c r="CBT56" s="12"/>
      <c r="CBU56" s="12"/>
      <c r="CBV56" s="12"/>
      <c r="CBW56" s="12"/>
      <c r="CBX56" s="12"/>
      <c r="CBY56" s="12"/>
      <c r="CBZ56" s="12"/>
      <c r="CCA56" s="12"/>
      <c r="CCB56" s="12"/>
      <c r="CCC56" s="12"/>
      <c r="CCD56" s="12"/>
      <c r="CCE56" s="12"/>
      <c r="CCF56" s="12"/>
      <c r="CCG56" s="12"/>
      <c r="CCH56" s="12"/>
      <c r="CCI56" s="12"/>
      <c r="CCJ56" s="12"/>
      <c r="CCK56" s="12"/>
      <c r="CCL56" s="12"/>
      <c r="CCM56" s="12"/>
      <c r="CCN56" s="12"/>
      <c r="CCO56" s="12"/>
      <c r="CCP56" s="12"/>
      <c r="CCQ56" s="12"/>
      <c r="CCR56" s="12"/>
      <c r="CCS56" s="12"/>
      <c r="CCT56" s="12"/>
      <c r="CCU56" s="12"/>
      <c r="CCV56" s="12"/>
      <c r="CCW56" s="12"/>
      <c r="CCX56" s="12"/>
      <c r="CCY56" s="12"/>
      <c r="CCZ56" s="12"/>
      <c r="CDA56" s="12"/>
      <c r="CDB56" s="12"/>
      <c r="CDC56" s="12"/>
      <c r="CDD56" s="12"/>
      <c r="CDE56" s="12"/>
      <c r="CDF56" s="12"/>
      <c r="CDG56" s="12"/>
      <c r="CDH56" s="12"/>
      <c r="CDI56" s="12"/>
      <c r="CDJ56" s="12"/>
      <c r="CDK56" s="12"/>
      <c r="CDL56" s="12"/>
      <c r="CDM56" s="12"/>
      <c r="CDN56" s="12"/>
      <c r="CDO56" s="12"/>
      <c r="CDP56" s="12"/>
      <c r="CDQ56" s="12"/>
      <c r="CDR56" s="12"/>
      <c r="CDS56" s="12"/>
      <c r="CDT56" s="12"/>
      <c r="CDU56" s="12"/>
      <c r="CDV56" s="12"/>
      <c r="CDW56" s="12"/>
      <c r="CDX56" s="12"/>
      <c r="CDY56" s="12"/>
      <c r="CDZ56" s="12"/>
      <c r="CEA56" s="12"/>
      <c r="CEB56" s="12"/>
      <c r="CEC56" s="12"/>
      <c r="CED56" s="12"/>
      <c r="CEE56" s="12"/>
      <c r="CEF56" s="12"/>
      <c r="CEG56" s="12"/>
      <c r="CEH56" s="12"/>
      <c r="CEI56" s="12"/>
      <c r="CEJ56" s="12"/>
      <c r="CEK56" s="12"/>
      <c r="CEL56" s="12"/>
      <c r="CEM56" s="12"/>
      <c r="CEN56" s="12"/>
      <c r="CEO56" s="12"/>
      <c r="CEP56" s="12"/>
      <c r="CEQ56" s="12"/>
      <c r="CER56" s="12"/>
      <c r="CES56" s="12"/>
      <c r="CET56" s="12"/>
      <c r="CEU56" s="12"/>
      <c r="CEV56" s="12"/>
      <c r="CEW56" s="12"/>
      <c r="CEX56" s="12"/>
      <c r="CEY56" s="12"/>
      <c r="CEZ56" s="12"/>
      <c r="CFA56" s="12"/>
      <c r="CFB56" s="12"/>
      <c r="CFC56" s="12"/>
      <c r="CFD56" s="12"/>
      <c r="CFE56" s="12"/>
      <c r="CFF56" s="12"/>
      <c r="CFG56" s="12"/>
      <c r="CFH56" s="12"/>
      <c r="CFI56" s="12"/>
      <c r="CFJ56" s="12"/>
      <c r="CFK56" s="12"/>
      <c r="CFL56" s="12"/>
      <c r="CFM56" s="12"/>
      <c r="CFN56" s="12"/>
      <c r="CFO56" s="12"/>
      <c r="CFP56" s="12"/>
      <c r="CFQ56" s="12"/>
      <c r="CFR56" s="12"/>
      <c r="CFS56" s="12"/>
      <c r="CFT56" s="12"/>
      <c r="CFU56" s="12"/>
      <c r="CFV56" s="12"/>
      <c r="CFW56" s="12"/>
      <c r="CFX56" s="12"/>
      <c r="CFY56" s="12"/>
      <c r="CFZ56" s="12"/>
      <c r="CGA56" s="12"/>
      <c r="CGB56" s="12"/>
      <c r="CGC56" s="12"/>
      <c r="CGD56" s="12"/>
      <c r="CGE56" s="12"/>
      <c r="CGF56" s="12"/>
      <c r="CGG56" s="12"/>
      <c r="CGH56" s="12"/>
      <c r="CGI56" s="12"/>
      <c r="CGJ56" s="12"/>
      <c r="CGK56" s="12"/>
      <c r="CGL56" s="12"/>
      <c r="CGM56" s="12"/>
      <c r="CGN56" s="12"/>
      <c r="CGO56" s="12"/>
      <c r="CGP56" s="12"/>
      <c r="CGQ56" s="12"/>
      <c r="CGR56" s="12"/>
      <c r="CGS56" s="12"/>
      <c r="CGT56" s="12"/>
      <c r="CGU56" s="12"/>
      <c r="CGV56" s="12"/>
      <c r="CGW56" s="12"/>
      <c r="CGX56" s="12"/>
      <c r="CGY56" s="12"/>
      <c r="CGZ56" s="12"/>
      <c r="CHA56" s="12"/>
      <c r="CHB56" s="12"/>
      <c r="CHC56" s="12"/>
      <c r="CHD56" s="12"/>
      <c r="CHE56" s="12"/>
      <c r="CHF56" s="12"/>
      <c r="CHG56" s="12"/>
      <c r="CHH56" s="12"/>
      <c r="CHI56" s="12"/>
      <c r="CHJ56" s="12"/>
      <c r="CHK56" s="12"/>
      <c r="CHL56" s="12"/>
      <c r="CHM56" s="12"/>
      <c r="CHN56" s="12"/>
      <c r="CHO56" s="12"/>
      <c r="CHP56" s="12"/>
      <c r="CHQ56" s="12"/>
      <c r="CHR56" s="12"/>
      <c r="CHS56" s="12"/>
      <c r="CHT56" s="12"/>
      <c r="CHU56" s="12"/>
      <c r="CHV56" s="12"/>
      <c r="CHW56" s="12"/>
      <c r="CHX56" s="12"/>
      <c r="CHY56" s="12"/>
      <c r="CHZ56" s="12"/>
      <c r="CIA56" s="12"/>
      <c r="CIB56" s="12"/>
      <c r="CIC56" s="12"/>
      <c r="CID56" s="12"/>
      <c r="CIE56" s="12"/>
      <c r="CIF56" s="12"/>
      <c r="CIG56" s="12"/>
      <c r="CIH56" s="12"/>
      <c r="CII56" s="12"/>
      <c r="CIJ56" s="12"/>
      <c r="CIK56" s="12"/>
      <c r="CIL56" s="12"/>
      <c r="CIM56" s="12"/>
      <c r="CIN56" s="12"/>
      <c r="CIO56" s="12"/>
      <c r="CIP56" s="12"/>
      <c r="CIQ56" s="12"/>
      <c r="CIR56" s="12"/>
      <c r="CIS56" s="12"/>
      <c r="CIT56" s="12"/>
      <c r="CIU56" s="12"/>
      <c r="CIV56" s="12"/>
      <c r="CIW56" s="12"/>
      <c r="CIX56" s="12"/>
      <c r="CIY56" s="12"/>
      <c r="CIZ56" s="12"/>
      <c r="CJA56" s="12"/>
      <c r="CJB56" s="12"/>
      <c r="CJC56" s="12"/>
      <c r="CJD56" s="12"/>
      <c r="CJE56" s="12"/>
      <c r="CJF56" s="12"/>
      <c r="CJG56" s="12"/>
      <c r="CJH56" s="12"/>
      <c r="CJI56" s="12"/>
      <c r="CJJ56" s="12"/>
      <c r="CJK56" s="12"/>
      <c r="CJL56" s="12"/>
      <c r="CJM56" s="12"/>
      <c r="CJN56" s="12"/>
      <c r="CJO56" s="12"/>
      <c r="CJP56" s="12"/>
      <c r="CJQ56" s="12"/>
      <c r="CJR56" s="12"/>
      <c r="CJS56" s="12"/>
      <c r="CJT56" s="12"/>
      <c r="CJU56" s="12"/>
      <c r="CJV56" s="12"/>
      <c r="CJW56" s="12"/>
      <c r="CJX56" s="12"/>
      <c r="CJY56" s="12"/>
      <c r="CJZ56" s="12"/>
      <c r="CKA56" s="12"/>
      <c r="CKB56" s="12"/>
      <c r="CKC56" s="12"/>
      <c r="CKD56" s="12"/>
      <c r="CKE56" s="12"/>
      <c r="CKF56" s="12"/>
      <c r="CKG56" s="12"/>
      <c r="CKH56" s="12"/>
      <c r="CKI56" s="12"/>
      <c r="CKJ56" s="12"/>
      <c r="CKK56" s="12"/>
      <c r="CKL56" s="12"/>
      <c r="CKM56" s="12"/>
      <c r="CKN56" s="12"/>
      <c r="CKO56" s="12"/>
      <c r="CKP56" s="12"/>
      <c r="CKQ56" s="12"/>
      <c r="CKR56" s="12"/>
      <c r="CKS56" s="12"/>
      <c r="CKT56" s="12"/>
      <c r="CKU56" s="12"/>
      <c r="CKV56" s="12"/>
      <c r="CKW56" s="12"/>
      <c r="CKX56" s="12"/>
      <c r="CKY56" s="12"/>
      <c r="CKZ56" s="12"/>
      <c r="CLA56" s="12"/>
      <c r="CLB56" s="12"/>
      <c r="CLC56" s="12"/>
      <c r="CLD56" s="12"/>
      <c r="CLE56" s="12"/>
      <c r="CLF56" s="12"/>
      <c r="CLG56" s="12"/>
      <c r="CLH56" s="12"/>
      <c r="CLI56" s="12"/>
      <c r="CLJ56" s="12"/>
      <c r="CLK56" s="12"/>
      <c r="CLL56" s="12"/>
      <c r="CLM56" s="12"/>
      <c r="CLN56" s="12"/>
      <c r="CLO56" s="12"/>
      <c r="CLP56" s="12"/>
      <c r="CLQ56" s="12"/>
      <c r="CLR56" s="12"/>
      <c r="CLS56" s="12"/>
      <c r="CLT56" s="12"/>
      <c r="CLU56" s="12"/>
      <c r="CLV56" s="12"/>
      <c r="CLW56" s="12"/>
      <c r="CLX56" s="12"/>
      <c r="CLY56" s="12"/>
      <c r="CLZ56" s="12"/>
      <c r="CMA56" s="12"/>
      <c r="CMB56" s="12"/>
      <c r="CMC56" s="12"/>
      <c r="CMD56" s="12"/>
      <c r="CME56" s="12"/>
      <c r="CMF56" s="12"/>
      <c r="CMG56" s="12"/>
      <c r="CMH56" s="12"/>
      <c r="CMI56" s="12"/>
      <c r="CMJ56" s="12"/>
      <c r="CMK56" s="12"/>
      <c r="CML56" s="12"/>
      <c r="CMM56" s="12"/>
      <c r="CMN56" s="12"/>
      <c r="CMO56" s="12"/>
      <c r="CMP56" s="12"/>
      <c r="CMQ56" s="12"/>
      <c r="CMR56" s="12"/>
      <c r="CMS56" s="12"/>
      <c r="CMT56" s="12"/>
      <c r="CMU56" s="12"/>
      <c r="CMV56" s="12"/>
      <c r="CMW56" s="12"/>
      <c r="CMX56" s="12"/>
      <c r="CMY56" s="12"/>
      <c r="CMZ56" s="12"/>
      <c r="CNA56" s="12"/>
      <c r="CNB56" s="12"/>
      <c r="CNC56" s="12"/>
      <c r="CND56" s="12"/>
      <c r="CNE56" s="12"/>
      <c r="CNF56" s="12"/>
      <c r="CNG56" s="12"/>
      <c r="CNH56" s="12"/>
      <c r="CNI56" s="12"/>
      <c r="CNJ56" s="12"/>
      <c r="CNK56" s="12"/>
      <c r="CNL56" s="12"/>
      <c r="CNM56" s="12"/>
      <c r="CNN56" s="12"/>
      <c r="CNO56" s="12"/>
      <c r="CNP56" s="12"/>
      <c r="CNQ56" s="12"/>
      <c r="CNR56" s="12"/>
      <c r="CNS56" s="12"/>
      <c r="CNT56" s="12"/>
      <c r="CNU56" s="12"/>
      <c r="CNV56" s="12"/>
      <c r="CNW56" s="12"/>
      <c r="CNX56" s="12"/>
      <c r="CNY56" s="12"/>
      <c r="CNZ56" s="12"/>
      <c r="COA56" s="12"/>
      <c r="COB56" s="12"/>
      <c r="COC56" s="12"/>
      <c r="COD56" s="12"/>
      <c r="COE56" s="12"/>
      <c r="COF56" s="12"/>
      <c r="COG56" s="12"/>
      <c r="COH56" s="12"/>
      <c r="COI56" s="12"/>
      <c r="COJ56" s="12"/>
      <c r="COK56" s="12"/>
      <c r="COL56" s="12"/>
      <c r="COM56" s="12"/>
      <c r="CON56" s="12"/>
      <c r="COO56" s="12"/>
      <c r="COP56" s="12"/>
      <c r="COQ56" s="12"/>
      <c r="COR56" s="12"/>
      <c r="COS56" s="12"/>
      <c r="COT56" s="12"/>
      <c r="COU56" s="12"/>
      <c r="COV56" s="12"/>
      <c r="COW56" s="12"/>
      <c r="COX56" s="12"/>
      <c r="COY56" s="12"/>
      <c r="COZ56" s="12"/>
      <c r="CPA56" s="12"/>
      <c r="CPB56" s="12"/>
      <c r="CPC56" s="12"/>
      <c r="CPD56" s="12"/>
      <c r="CPE56" s="12"/>
      <c r="CPF56" s="12"/>
      <c r="CPG56" s="12"/>
      <c r="CPH56" s="12"/>
      <c r="CPI56" s="12"/>
      <c r="CPJ56" s="12"/>
      <c r="CPK56" s="12"/>
      <c r="CPL56" s="12"/>
      <c r="CPM56" s="12"/>
      <c r="CPN56" s="12"/>
      <c r="CPO56" s="12"/>
      <c r="CPP56" s="12"/>
      <c r="CPQ56" s="12"/>
      <c r="CPR56" s="12"/>
      <c r="CPS56" s="12"/>
      <c r="CPT56" s="12"/>
      <c r="CPU56" s="12"/>
      <c r="CPV56" s="12"/>
      <c r="CPW56" s="12"/>
      <c r="CPX56" s="12"/>
      <c r="CPY56" s="12"/>
      <c r="CPZ56" s="12"/>
      <c r="CQA56" s="12"/>
      <c r="CQB56" s="12"/>
      <c r="CQC56" s="12"/>
      <c r="CQD56" s="12"/>
      <c r="CQE56" s="12"/>
      <c r="CQF56" s="12"/>
      <c r="CQG56" s="12"/>
      <c r="CQH56" s="12"/>
      <c r="CQI56" s="12"/>
      <c r="CQJ56" s="12"/>
      <c r="CQK56" s="12"/>
      <c r="CQL56" s="12"/>
      <c r="CQM56" s="12"/>
      <c r="CQN56" s="12"/>
      <c r="CQO56" s="12"/>
      <c r="CQP56" s="12"/>
      <c r="CQQ56" s="12"/>
      <c r="CQR56" s="12"/>
      <c r="CQS56" s="12"/>
      <c r="CQT56" s="12"/>
      <c r="CQU56" s="12"/>
      <c r="CQV56" s="12"/>
      <c r="CQW56" s="12"/>
      <c r="CQX56" s="12"/>
      <c r="CQY56" s="12"/>
      <c r="CQZ56" s="12"/>
      <c r="CRA56" s="12"/>
      <c r="CRB56" s="12"/>
      <c r="CRC56" s="12"/>
      <c r="CRD56" s="12"/>
      <c r="CRE56" s="12"/>
      <c r="CRF56" s="12"/>
      <c r="CRG56" s="12"/>
      <c r="CRH56" s="12"/>
      <c r="CRI56" s="12"/>
      <c r="CRJ56" s="12"/>
      <c r="CRK56" s="12"/>
      <c r="CRL56" s="12"/>
      <c r="CRM56" s="12"/>
      <c r="CRN56" s="12"/>
      <c r="CRO56" s="12"/>
      <c r="CRP56" s="12"/>
      <c r="CRQ56" s="12"/>
      <c r="CRR56" s="12"/>
      <c r="CRS56" s="12"/>
      <c r="CRT56" s="12"/>
      <c r="CRU56" s="12"/>
      <c r="CRV56" s="12"/>
      <c r="CRW56" s="12"/>
      <c r="CRX56" s="12"/>
      <c r="CRY56" s="12"/>
      <c r="CRZ56" s="12"/>
      <c r="CSA56" s="12"/>
      <c r="CSB56" s="12"/>
      <c r="CSC56" s="12"/>
      <c r="CSD56" s="12"/>
      <c r="CSE56" s="12"/>
      <c r="CSF56" s="12"/>
      <c r="CSG56" s="12"/>
      <c r="CSH56" s="12"/>
      <c r="CSI56" s="12"/>
      <c r="CSJ56" s="12"/>
      <c r="CSK56" s="12"/>
      <c r="CSL56" s="12"/>
      <c r="CSM56" s="12"/>
      <c r="CSN56" s="12"/>
      <c r="CSO56" s="12"/>
      <c r="CSP56" s="12"/>
      <c r="CSQ56" s="12"/>
      <c r="CSR56" s="12"/>
      <c r="CSS56" s="12"/>
      <c r="CST56" s="12"/>
      <c r="CSU56" s="12"/>
      <c r="CSV56" s="12"/>
      <c r="CSW56" s="12"/>
      <c r="CSX56" s="12"/>
      <c r="CSY56" s="12"/>
      <c r="CSZ56" s="12"/>
      <c r="CTA56" s="12"/>
      <c r="CTB56" s="12"/>
      <c r="CTC56" s="12"/>
      <c r="CTD56" s="12"/>
      <c r="CTE56" s="12"/>
      <c r="CTF56" s="12"/>
      <c r="CTG56" s="12"/>
      <c r="CTH56" s="12"/>
      <c r="CTI56" s="12"/>
      <c r="CTJ56" s="12"/>
      <c r="CTK56" s="12"/>
      <c r="CTL56" s="12"/>
      <c r="CTM56" s="12"/>
      <c r="CTN56" s="12"/>
      <c r="CTO56" s="12"/>
      <c r="CTP56" s="12"/>
      <c r="CTQ56" s="12"/>
      <c r="CTR56" s="12"/>
      <c r="CTS56" s="12"/>
      <c r="CTT56" s="12"/>
      <c r="CTU56" s="12"/>
      <c r="CTV56" s="12"/>
      <c r="CTW56" s="12"/>
      <c r="CTX56" s="12"/>
      <c r="CTY56" s="12"/>
      <c r="CTZ56" s="12"/>
      <c r="CUA56" s="12"/>
      <c r="CUB56" s="12"/>
      <c r="CUC56" s="12"/>
      <c r="CUD56" s="12"/>
      <c r="CUE56" s="12"/>
      <c r="CUF56" s="12"/>
      <c r="CUG56" s="12"/>
      <c r="CUH56" s="12"/>
      <c r="CUI56" s="12"/>
      <c r="CUJ56" s="12"/>
      <c r="CUK56" s="12"/>
      <c r="CUL56" s="12"/>
      <c r="CUM56" s="12"/>
      <c r="CUN56" s="12"/>
      <c r="CUO56" s="12"/>
      <c r="CUP56" s="12"/>
      <c r="CUQ56" s="12"/>
      <c r="CUR56" s="12"/>
      <c r="CUS56" s="12"/>
      <c r="CUT56" s="12"/>
      <c r="CUU56" s="12"/>
      <c r="CUV56" s="12"/>
      <c r="CUW56" s="12"/>
      <c r="CUX56" s="12"/>
      <c r="CUY56" s="12"/>
      <c r="CUZ56" s="12"/>
      <c r="CVA56" s="12"/>
      <c r="CVB56" s="12"/>
      <c r="CVC56" s="12"/>
      <c r="CVD56" s="12"/>
      <c r="CVE56" s="12"/>
      <c r="CVF56" s="12"/>
      <c r="CVG56" s="12"/>
      <c r="CVH56" s="12"/>
      <c r="CVI56" s="12"/>
      <c r="CVJ56" s="12"/>
      <c r="CVK56" s="12"/>
      <c r="CVL56" s="12"/>
      <c r="CVM56" s="12"/>
      <c r="CVN56" s="12"/>
      <c r="CVO56" s="12"/>
      <c r="CVP56" s="12"/>
      <c r="CVQ56" s="12"/>
      <c r="CVR56" s="12"/>
      <c r="CVS56" s="12"/>
      <c r="CVT56" s="12"/>
      <c r="CVU56" s="12"/>
      <c r="CVV56" s="12"/>
      <c r="CVW56" s="12"/>
      <c r="CVX56" s="12"/>
      <c r="CVY56" s="12"/>
      <c r="CVZ56" s="12"/>
      <c r="CWA56" s="12"/>
      <c r="CWB56" s="12"/>
      <c r="CWC56" s="12"/>
      <c r="CWD56" s="12"/>
      <c r="CWE56" s="12"/>
      <c r="CWF56" s="12"/>
      <c r="CWG56" s="12"/>
      <c r="CWH56" s="12"/>
      <c r="CWI56" s="12"/>
      <c r="CWJ56" s="12"/>
      <c r="CWK56" s="12"/>
      <c r="CWL56" s="12"/>
      <c r="CWM56" s="12"/>
      <c r="CWN56" s="12"/>
      <c r="CWO56" s="12"/>
      <c r="CWP56" s="12"/>
      <c r="CWQ56" s="12"/>
      <c r="CWR56" s="12"/>
      <c r="CWS56" s="12"/>
      <c r="CWT56" s="12"/>
      <c r="CWU56" s="12"/>
      <c r="CWV56" s="12"/>
      <c r="CWW56" s="12"/>
      <c r="CWX56" s="12"/>
      <c r="CWY56" s="12"/>
      <c r="CWZ56" s="12"/>
      <c r="CXA56" s="12"/>
      <c r="CXB56" s="12"/>
      <c r="CXC56" s="12"/>
      <c r="CXD56" s="12"/>
      <c r="CXE56" s="12"/>
      <c r="CXF56" s="12"/>
      <c r="CXG56" s="12"/>
      <c r="CXH56" s="12"/>
      <c r="CXI56" s="12"/>
      <c r="CXJ56" s="12"/>
      <c r="CXK56" s="12"/>
      <c r="CXL56" s="12"/>
      <c r="CXM56" s="12"/>
      <c r="CXN56" s="12"/>
      <c r="CXO56" s="12"/>
      <c r="CXP56" s="12"/>
      <c r="CXQ56" s="12"/>
      <c r="CXR56" s="12"/>
      <c r="CXS56" s="12"/>
      <c r="CXT56" s="12"/>
      <c r="CXU56" s="12"/>
      <c r="CXV56" s="12"/>
      <c r="CXW56" s="12"/>
      <c r="CXX56" s="12"/>
      <c r="CXY56" s="12"/>
      <c r="CXZ56" s="12"/>
      <c r="CYA56" s="12"/>
      <c r="CYB56" s="12"/>
      <c r="CYC56" s="12"/>
      <c r="CYD56" s="12"/>
      <c r="CYE56" s="12"/>
      <c r="CYF56" s="12"/>
      <c r="CYG56" s="12"/>
      <c r="CYH56" s="12"/>
      <c r="CYI56" s="12"/>
      <c r="CYJ56" s="12"/>
      <c r="CYK56" s="12"/>
      <c r="CYL56" s="12"/>
      <c r="CYM56" s="12"/>
      <c r="CYN56" s="12"/>
      <c r="CYO56" s="12"/>
      <c r="CYP56" s="12"/>
      <c r="CYQ56" s="12"/>
      <c r="CYR56" s="12"/>
      <c r="CYS56" s="12"/>
      <c r="CYT56" s="12"/>
      <c r="CYU56" s="12"/>
      <c r="CYV56" s="12"/>
      <c r="CYW56" s="12"/>
      <c r="CYX56" s="12"/>
      <c r="CYY56" s="12"/>
      <c r="CYZ56" s="12"/>
      <c r="CZA56" s="12"/>
      <c r="CZB56" s="12"/>
      <c r="CZC56" s="12"/>
      <c r="CZD56" s="12"/>
      <c r="CZE56" s="12"/>
      <c r="CZF56" s="12"/>
      <c r="CZG56" s="12"/>
      <c r="CZH56" s="12"/>
      <c r="CZI56" s="12"/>
      <c r="CZJ56" s="12"/>
      <c r="CZK56" s="12"/>
      <c r="CZL56" s="12"/>
      <c r="CZM56" s="12"/>
      <c r="CZN56" s="12"/>
      <c r="CZO56" s="12"/>
      <c r="CZP56" s="12"/>
      <c r="CZQ56" s="12"/>
      <c r="CZR56" s="12"/>
      <c r="CZS56" s="12"/>
      <c r="CZT56" s="12"/>
      <c r="CZU56" s="12"/>
      <c r="CZV56" s="12"/>
      <c r="CZW56" s="12"/>
      <c r="CZX56" s="12"/>
      <c r="CZY56" s="12"/>
      <c r="CZZ56" s="12"/>
      <c r="DAA56" s="12"/>
      <c r="DAB56" s="12"/>
      <c r="DAC56" s="12"/>
      <c r="DAD56" s="12"/>
      <c r="DAE56" s="12"/>
      <c r="DAF56" s="12"/>
      <c r="DAG56" s="12"/>
      <c r="DAH56" s="12"/>
      <c r="DAI56" s="12"/>
      <c r="DAJ56" s="12"/>
      <c r="DAK56" s="12"/>
      <c r="DAL56" s="12"/>
      <c r="DAM56" s="12"/>
      <c r="DAN56" s="12"/>
      <c r="DAO56" s="12"/>
      <c r="DAP56" s="12"/>
      <c r="DAQ56" s="12"/>
      <c r="DAR56" s="12"/>
      <c r="DAS56" s="12"/>
      <c r="DAT56" s="12"/>
      <c r="DAU56" s="12"/>
      <c r="DAV56" s="12"/>
      <c r="DAW56" s="12"/>
      <c r="DAX56" s="12"/>
      <c r="DAY56" s="12"/>
      <c r="DAZ56" s="12"/>
      <c r="DBA56" s="12"/>
      <c r="DBB56" s="12"/>
      <c r="DBC56" s="12"/>
      <c r="DBD56" s="12"/>
      <c r="DBE56" s="12"/>
      <c r="DBF56" s="12"/>
      <c r="DBG56" s="12"/>
      <c r="DBH56" s="12"/>
      <c r="DBI56" s="12"/>
      <c r="DBJ56" s="12"/>
      <c r="DBK56" s="12"/>
      <c r="DBL56" s="12"/>
      <c r="DBM56" s="12"/>
    </row>
    <row r="57" spans="1:2769" s="11" customFormat="1" ht="227" customHeight="1">
      <c r="A57" s="80" t="s">
        <v>114</v>
      </c>
      <c r="B57" s="89" t="s">
        <v>413</v>
      </c>
      <c r="C57" s="80" t="s">
        <v>48</v>
      </c>
      <c r="D57" s="80" t="s">
        <v>1204</v>
      </c>
      <c r="E57" s="80" t="s">
        <v>6</v>
      </c>
      <c r="F57" s="80" t="s">
        <v>102</v>
      </c>
      <c r="G57" s="80" t="s">
        <v>1295</v>
      </c>
      <c r="H57" s="80" t="s">
        <v>1305</v>
      </c>
      <c r="I57" s="80" t="s">
        <v>199</v>
      </c>
      <c r="J57" s="80" t="s">
        <v>199</v>
      </c>
      <c r="K57" s="80" t="s">
        <v>77</v>
      </c>
      <c r="L57" s="80" t="s">
        <v>82</v>
      </c>
      <c r="M57" s="90">
        <v>42474</v>
      </c>
      <c r="N57" s="80" t="s">
        <v>95</v>
      </c>
      <c r="O57" s="80">
        <v>-25.647200000000002</v>
      </c>
      <c r="P57" s="80">
        <v>30.383800000000001</v>
      </c>
      <c r="Q57" s="80" t="s">
        <v>1995</v>
      </c>
      <c r="R57" s="80" t="s">
        <v>80</v>
      </c>
      <c r="S57" s="80" t="s">
        <v>199</v>
      </c>
      <c r="T57" s="80" t="s">
        <v>76</v>
      </c>
      <c r="U57" s="80" t="s">
        <v>38</v>
      </c>
      <c r="V57" s="80" t="s">
        <v>129</v>
      </c>
      <c r="W57" s="80" t="s">
        <v>44</v>
      </c>
      <c r="X57" s="80" t="s">
        <v>82</v>
      </c>
      <c r="Y57" s="80" t="s">
        <v>199</v>
      </c>
      <c r="Z57" s="80" t="s">
        <v>199</v>
      </c>
      <c r="AA57" s="89" t="s">
        <v>231</v>
      </c>
      <c r="AB57" s="89" t="s">
        <v>220</v>
      </c>
      <c r="AC57" s="80" t="s">
        <v>1423</v>
      </c>
      <c r="AD57" s="80" t="s">
        <v>34</v>
      </c>
      <c r="AE57" s="80" t="s">
        <v>193</v>
      </c>
      <c r="AF57" s="80" t="s">
        <v>233</v>
      </c>
      <c r="AG57" s="80" t="s">
        <v>77</v>
      </c>
      <c r="AH57" s="80" t="s">
        <v>221</v>
      </c>
      <c r="AI57" s="80" t="s">
        <v>1368</v>
      </c>
      <c r="AJ57" s="80" t="s">
        <v>223</v>
      </c>
      <c r="AK57" s="80" t="s">
        <v>1019</v>
      </c>
      <c r="AL57" s="80" t="s">
        <v>77</v>
      </c>
      <c r="AM57" s="80" t="s">
        <v>1378</v>
      </c>
      <c r="AN57" s="91" t="s">
        <v>21</v>
      </c>
      <c r="AO57" s="80" t="s">
        <v>83</v>
      </c>
      <c r="AP57" s="80" t="s">
        <v>1398</v>
      </c>
      <c r="AQ57" s="80" t="s">
        <v>46</v>
      </c>
      <c r="AR57" s="80" t="s">
        <v>199</v>
      </c>
      <c r="AS57" s="80" t="s">
        <v>199</v>
      </c>
      <c r="AT57" s="90" t="s">
        <v>199</v>
      </c>
      <c r="AU57" s="80" t="s">
        <v>101</v>
      </c>
      <c r="AV57" s="80" t="s">
        <v>2117</v>
      </c>
      <c r="AW57" s="95" t="s">
        <v>1606</v>
      </c>
      <c r="AX57" s="80" t="s">
        <v>105</v>
      </c>
      <c r="AY57" s="80" t="s">
        <v>138</v>
      </c>
      <c r="AZ57" s="80" t="s">
        <v>560</v>
      </c>
      <c r="BA57" s="80"/>
      <c r="BB57" s="80" t="s">
        <v>94</v>
      </c>
      <c r="BC57" s="94">
        <v>42474</v>
      </c>
      <c r="BD57" s="12"/>
      <c r="BE57" s="12"/>
      <c r="BF57" s="12"/>
      <c r="BG57" s="12"/>
      <c r="BH57" s="12"/>
      <c r="BI57" s="12"/>
      <c r="BJ57" s="12"/>
      <c r="BK57" s="12"/>
      <c r="BL57" s="12"/>
      <c r="BM57" s="12"/>
      <c r="BN57" s="12"/>
      <c r="BO57" s="12"/>
      <c r="BP57" s="12"/>
      <c r="BQ57" s="12"/>
      <c r="BR57" s="12"/>
      <c r="BS57" s="12"/>
      <c r="BT57" s="12"/>
      <c r="BU57" s="12"/>
      <c r="BV57" s="12"/>
      <c r="BW57" s="12"/>
      <c r="BX57" s="12"/>
      <c r="BY57" s="12"/>
      <c r="BZ57" s="12"/>
      <c r="CA57" s="12"/>
      <c r="CB57" s="12"/>
      <c r="CC57" s="12"/>
      <c r="CD57" s="12"/>
      <c r="CE57" s="12"/>
      <c r="CF57" s="12"/>
      <c r="CG57" s="12"/>
      <c r="CH57" s="12"/>
      <c r="CI57" s="12"/>
      <c r="CJ57" s="12"/>
      <c r="CK57" s="12"/>
      <c r="CL57" s="12"/>
      <c r="CM57" s="12"/>
      <c r="CN57" s="12"/>
      <c r="CO57" s="12"/>
      <c r="CP57" s="12"/>
      <c r="CQ57" s="12"/>
      <c r="CR57" s="12"/>
      <c r="CS57" s="12"/>
      <c r="CT57" s="12"/>
      <c r="CU57" s="12"/>
      <c r="CV57" s="12"/>
      <c r="CW57" s="12"/>
      <c r="CX57" s="12"/>
      <c r="CY57" s="12"/>
      <c r="CZ57" s="12"/>
      <c r="DA57" s="12"/>
      <c r="DB57" s="12"/>
      <c r="DC57" s="12"/>
      <c r="DD57" s="12"/>
      <c r="DE57" s="12"/>
      <c r="DF57" s="12"/>
      <c r="DG57" s="12"/>
      <c r="DH57" s="12"/>
      <c r="DI57" s="12"/>
      <c r="DJ57" s="12"/>
      <c r="DK57" s="12"/>
      <c r="DL57" s="12"/>
      <c r="DM57" s="12"/>
      <c r="DN57" s="12"/>
      <c r="DO57" s="12"/>
      <c r="DP57" s="12"/>
      <c r="DQ57" s="12"/>
      <c r="DR57" s="12"/>
      <c r="DS57" s="12"/>
      <c r="DT57" s="12"/>
      <c r="DU57" s="12"/>
      <c r="DV57" s="12"/>
      <c r="DW57" s="12"/>
      <c r="DX57" s="12"/>
      <c r="DY57" s="12"/>
      <c r="DZ57" s="12"/>
      <c r="EA57" s="12"/>
      <c r="EB57" s="12"/>
      <c r="EC57" s="12"/>
      <c r="ED57" s="12"/>
      <c r="EE57" s="12"/>
      <c r="EF57" s="12"/>
      <c r="EG57" s="12"/>
      <c r="EH57" s="12"/>
      <c r="EI57" s="12"/>
      <c r="EJ57" s="12"/>
      <c r="EK57" s="12"/>
      <c r="EL57" s="12"/>
      <c r="EM57" s="12"/>
      <c r="EN57" s="12"/>
      <c r="EO57" s="12"/>
      <c r="EP57" s="12"/>
      <c r="EQ57" s="12"/>
      <c r="ER57" s="12"/>
      <c r="ES57" s="12"/>
      <c r="ET57" s="12"/>
      <c r="EU57" s="12"/>
      <c r="EV57" s="12"/>
      <c r="EW57" s="12"/>
      <c r="EX57" s="12"/>
      <c r="EY57" s="12"/>
      <c r="EZ57" s="12"/>
      <c r="FA57" s="12"/>
      <c r="FB57" s="12"/>
      <c r="FC57" s="12"/>
      <c r="FD57" s="12"/>
      <c r="FE57" s="12"/>
      <c r="FF57" s="12"/>
      <c r="FG57" s="12"/>
      <c r="FH57" s="12"/>
      <c r="FI57" s="12"/>
      <c r="FJ57" s="12"/>
      <c r="FK57" s="12"/>
      <c r="FL57" s="12"/>
      <c r="FM57" s="12"/>
      <c r="FN57" s="12"/>
      <c r="FO57" s="12"/>
      <c r="FP57" s="12"/>
      <c r="FQ57" s="12"/>
      <c r="FR57" s="12"/>
      <c r="FS57" s="12"/>
      <c r="FT57" s="12"/>
      <c r="FU57" s="12"/>
      <c r="FV57" s="12"/>
      <c r="FW57" s="12"/>
      <c r="FX57" s="12"/>
      <c r="FY57" s="12"/>
      <c r="FZ57" s="12"/>
      <c r="GA57" s="12"/>
      <c r="GB57" s="12"/>
      <c r="GC57" s="12"/>
      <c r="GD57" s="12"/>
      <c r="GE57" s="12"/>
      <c r="GF57" s="12"/>
      <c r="GG57" s="12"/>
      <c r="GH57" s="12"/>
      <c r="GI57" s="12"/>
      <c r="GJ57" s="12"/>
      <c r="GK57" s="12"/>
      <c r="GL57" s="12"/>
      <c r="GM57" s="12"/>
      <c r="GN57" s="12"/>
      <c r="GO57" s="12"/>
      <c r="GP57" s="12"/>
      <c r="GQ57" s="12"/>
      <c r="GR57" s="12"/>
      <c r="GS57" s="12"/>
      <c r="GT57" s="12"/>
      <c r="GU57" s="12"/>
      <c r="GV57" s="12"/>
      <c r="GW57" s="12"/>
      <c r="GX57" s="12"/>
      <c r="GY57" s="12"/>
      <c r="GZ57" s="12"/>
      <c r="HA57" s="12"/>
      <c r="HB57" s="12"/>
      <c r="HC57" s="12"/>
      <c r="HD57" s="12"/>
      <c r="HE57" s="12"/>
      <c r="HF57" s="12"/>
      <c r="HG57" s="12"/>
      <c r="HH57" s="12"/>
      <c r="HI57" s="12"/>
      <c r="HJ57" s="12"/>
      <c r="HK57" s="12"/>
      <c r="HL57" s="12"/>
      <c r="HM57" s="12"/>
      <c r="HN57" s="12"/>
      <c r="HO57" s="12"/>
      <c r="HP57" s="12"/>
      <c r="HQ57" s="12"/>
      <c r="HR57" s="12"/>
      <c r="HS57" s="12"/>
      <c r="HT57" s="12"/>
      <c r="HU57" s="12"/>
      <c r="HV57" s="12"/>
      <c r="HW57" s="12"/>
      <c r="HX57" s="12"/>
      <c r="HY57" s="12"/>
      <c r="HZ57" s="12"/>
      <c r="IA57" s="12"/>
      <c r="IB57" s="12"/>
      <c r="IC57" s="12"/>
      <c r="ID57" s="12"/>
      <c r="IE57" s="12"/>
      <c r="IF57" s="12"/>
      <c r="IG57" s="12"/>
      <c r="IH57" s="12"/>
      <c r="II57" s="12"/>
      <c r="IJ57" s="12"/>
      <c r="IK57" s="12"/>
      <c r="IL57" s="12"/>
      <c r="IM57" s="12"/>
      <c r="IN57" s="12"/>
      <c r="IO57" s="12"/>
      <c r="IP57" s="12"/>
      <c r="IQ57" s="12"/>
      <c r="IR57" s="12"/>
      <c r="IS57" s="12"/>
      <c r="IT57" s="12"/>
      <c r="IU57" s="12"/>
      <c r="IV57" s="12"/>
      <c r="IW57" s="12"/>
      <c r="IX57" s="12"/>
      <c r="IY57" s="12"/>
      <c r="IZ57" s="12"/>
      <c r="JA57" s="12"/>
      <c r="JB57" s="12"/>
      <c r="JC57" s="12"/>
      <c r="JD57" s="12"/>
      <c r="JE57" s="12"/>
      <c r="JF57" s="12"/>
      <c r="JG57" s="12"/>
      <c r="JH57" s="12"/>
      <c r="JI57" s="12"/>
      <c r="JJ57" s="12"/>
      <c r="JK57" s="12"/>
      <c r="JL57" s="12"/>
      <c r="JM57" s="12"/>
      <c r="JN57" s="12"/>
      <c r="JO57" s="12"/>
      <c r="JP57" s="12"/>
      <c r="JQ57" s="12"/>
      <c r="JR57" s="12"/>
      <c r="JS57" s="12"/>
      <c r="JT57" s="12"/>
      <c r="JU57" s="12"/>
      <c r="JV57" s="12"/>
      <c r="JW57" s="12"/>
      <c r="JX57" s="12"/>
      <c r="JY57" s="12"/>
      <c r="JZ57" s="12"/>
      <c r="KA57" s="12"/>
      <c r="KB57" s="12"/>
      <c r="KC57" s="12"/>
      <c r="KD57" s="12"/>
      <c r="KE57" s="12"/>
      <c r="KF57" s="12"/>
      <c r="KG57" s="12"/>
      <c r="KH57" s="12"/>
      <c r="KI57" s="12"/>
      <c r="KJ57" s="12"/>
      <c r="KK57" s="12"/>
      <c r="KL57" s="12"/>
      <c r="KM57" s="12"/>
      <c r="KN57" s="12"/>
      <c r="KO57" s="12"/>
      <c r="KP57" s="12"/>
      <c r="KQ57" s="12"/>
      <c r="KR57" s="12"/>
      <c r="KS57" s="12"/>
      <c r="KT57" s="12"/>
      <c r="KU57" s="12"/>
      <c r="KV57" s="12"/>
      <c r="KW57" s="12"/>
      <c r="KX57" s="12"/>
      <c r="KY57" s="12"/>
      <c r="KZ57" s="12"/>
      <c r="LA57" s="12"/>
      <c r="LB57" s="12"/>
      <c r="LC57" s="12"/>
      <c r="LD57" s="12"/>
      <c r="LE57" s="12"/>
      <c r="LF57" s="12"/>
      <c r="LG57" s="12"/>
      <c r="LH57" s="12"/>
      <c r="LI57" s="12"/>
      <c r="LJ57" s="12"/>
      <c r="LK57" s="12"/>
      <c r="LL57" s="12"/>
      <c r="LM57" s="12"/>
      <c r="LN57" s="12"/>
      <c r="LO57" s="12"/>
      <c r="LP57" s="12"/>
      <c r="LQ57" s="12"/>
      <c r="LR57" s="12"/>
      <c r="LS57" s="12"/>
      <c r="LT57" s="12"/>
      <c r="LU57" s="12"/>
      <c r="LV57" s="12"/>
      <c r="LW57" s="12"/>
      <c r="LX57" s="12"/>
      <c r="LY57" s="12"/>
      <c r="LZ57" s="12"/>
      <c r="MA57" s="12"/>
      <c r="MB57" s="12"/>
      <c r="MC57" s="12"/>
      <c r="MD57" s="12"/>
      <c r="ME57" s="12"/>
      <c r="MF57" s="12"/>
      <c r="MG57" s="12"/>
      <c r="MH57" s="12"/>
      <c r="MI57" s="12"/>
      <c r="MJ57" s="12"/>
      <c r="MK57" s="12"/>
      <c r="ML57" s="12"/>
      <c r="MM57" s="12"/>
      <c r="MN57" s="12"/>
      <c r="MO57" s="12"/>
      <c r="MP57" s="12"/>
      <c r="MQ57" s="12"/>
      <c r="MR57" s="12"/>
      <c r="MS57" s="12"/>
      <c r="MT57" s="12"/>
      <c r="MU57" s="12"/>
      <c r="MV57" s="12"/>
      <c r="MW57" s="12"/>
      <c r="MX57" s="12"/>
      <c r="MY57" s="12"/>
      <c r="MZ57" s="12"/>
      <c r="NA57" s="12"/>
      <c r="NB57" s="12"/>
      <c r="NC57" s="12"/>
      <c r="ND57" s="12"/>
      <c r="NE57" s="12"/>
      <c r="NF57" s="12"/>
      <c r="NG57" s="12"/>
      <c r="NH57" s="12"/>
      <c r="NI57" s="12"/>
      <c r="NJ57" s="12"/>
      <c r="NK57" s="12"/>
      <c r="NL57" s="12"/>
      <c r="NM57" s="12"/>
      <c r="NN57" s="12"/>
      <c r="NO57" s="12"/>
      <c r="NP57" s="12"/>
      <c r="NQ57" s="12"/>
      <c r="NR57" s="12"/>
      <c r="NS57" s="12"/>
      <c r="NT57" s="12"/>
      <c r="NU57" s="12"/>
      <c r="NV57" s="12"/>
      <c r="NW57" s="12"/>
      <c r="NX57" s="12"/>
      <c r="NY57" s="12"/>
      <c r="NZ57" s="12"/>
      <c r="OA57" s="12"/>
      <c r="OB57" s="12"/>
      <c r="OC57" s="12"/>
      <c r="OD57" s="12"/>
      <c r="OE57" s="12"/>
      <c r="OF57" s="12"/>
      <c r="OG57" s="12"/>
      <c r="OH57" s="12"/>
      <c r="OI57" s="12"/>
      <c r="OJ57" s="12"/>
      <c r="OK57" s="12"/>
      <c r="OL57" s="12"/>
      <c r="OM57" s="12"/>
      <c r="ON57" s="12"/>
      <c r="OO57" s="12"/>
      <c r="OP57" s="12"/>
      <c r="OQ57" s="12"/>
      <c r="OR57" s="12"/>
      <c r="OS57" s="12"/>
      <c r="OT57" s="12"/>
      <c r="OU57" s="12"/>
      <c r="OV57" s="12"/>
      <c r="OW57" s="12"/>
      <c r="OX57" s="12"/>
      <c r="OY57" s="12"/>
      <c r="OZ57" s="12"/>
      <c r="PA57" s="12"/>
      <c r="PB57" s="12"/>
      <c r="PC57" s="12"/>
      <c r="PD57" s="12"/>
      <c r="PE57" s="12"/>
      <c r="PF57" s="12"/>
      <c r="PG57" s="12"/>
      <c r="PH57" s="12"/>
      <c r="PI57" s="12"/>
      <c r="PJ57" s="12"/>
      <c r="PK57" s="12"/>
      <c r="PL57" s="12"/>
      <c r="PM57" s="12"/>
      <c r="PN57" s="12"/>
      <c r="PO57" s="12"/>
      <c r="PP57" s="12"/>
      <c r="PQ57" s="12"/>
      <c r="PR57" s="12"/>
      <c r="PS57" s="12"/>
      <c r="PT57" s="12"/>
      <c r="PU57" s="12"/>
      <c r="PV57" s="12"/>
      <c r="PW57" s="12"/>
      <c r="PX57" s="12"/>
      <c r="PY57" s="12"/>
      <c r="PZ57" s="12"/>
      <c r="QA57" s="12"/>
      <c r="QB57" s="12"/>
      <c r="QC57" s="12"/>
      <c r="QD57" s="12"/>
      <c r="QE57" s="12"/>
      <c r="QF57" s="12"/>
      <c r="QG57" s="12"/>
      <c r="QH57" s="12"/>
      <c r="QI57" s="12"/>
      <c r="QJ57" s="12"/>
      <c r="QK57" s="12"/>
      <c r="QL57" s="12"/>
      <c r="QM57" s="12"/>
      <c r="QN57" s="12"/>
      <c r="QO57" s="12"/>
      <c r="QP57" s="12"/>
      <c r="QQ57" s="12"/>
      <c r="QR57" s="12"/>
      <c r="QS57" s="12"/>
      <c r="QT57" s="12"/>
      <c r="QU57" s="12"/>
      <c r="QV57" s="12"/>
      <c r="QW57" s="12"/>
      <c r="QX57" s="12"/>
      <c r="QY57" s="12"/>
      <c r="QZ57" s="12"/>
      <c r="RA57" s="12"/>
      <c r="RB57" s="12"/>
      <c r="RC57" s="12"/>
      <c r="RD57" s="12"/>
      <c r="RE57" s="12"/>
      <c r="RF57" s="12"/>
      <c r="RG57" s="12"/>
      <c r="RH57" s="12"/>
      <c r="RI57" s="12"/>
      <c r="RJ57" s="12"/>
      <c r="RK57" s="12"/>
      <c r="RL57" s="12"/>
      <c r="RM57" s="12"/>
      <c r="RN57" s="12"/>
      <c r="RO57" s="12"/>
      <c r="RP57" s="12"/>
      <c r="RQ57" s="12"/>
      <c r="RR57" s="12"/>
      <c r="RS57" s="12"/>
      <c r="RT57" s="12"/>
      <c r="RU57" s="12"/>
      <c r="RV57" s="12"/>
      <c r="RW57" s="12"/>
      <c r="RX57" s="12"/>
      <c r="RY57" s="12"/>
      <c r="RZ57" s="12"/>
      <c r="SA57" s="12"/>
      <c r="SB57" s="12"/>
      <c r="SC57" s="12"/>
      <c r="SD57" s="12"/>
      <c r="SE57" s="12"/>
      <c r="SF57" s="12"/>
      <c r="SG57" s="12"/>
      <c r="SH57" s="12"/>
      <c r="SI57" s="12"/>
      <c r="SJ57" s="12"/>
      <c r="SK57" s="12"/>
      <c r="SL57" s="12"/>
      <c r="SM57" s="12"/>
      <c r="SN57" s="12"/>
      <c r="SO57" s="12"/>
      <c r="SP57" s="12"/>
      <c r="SQ57" s="12"/>
      <c r="SR57" s="12"/>
      <c r="SS57" s="12"/>
      <c r="ST57" s="12"/>
      <c r="SU57" s="12"/>
      <c r="SV57" s="12"/>
      <c r="SW57" s="12"/>
      <c r="SX57" s="12"/>
      <c r="SY57" s="12"/>
      <c r="SZ57" s="12"/>
      <c r="TA57" s="12"/>
      <c r="TB57" s="12"/>
      <c r="TC57" s="12"/>
      <c r="TD57" s="12"/>
      <c r="TE57" s="12"/>
      <c r="TF57" s="12"/>
      <c r="TG57" s="12"/>
      <c r="TH57" s="12"/>
      <c r="TI57" s="12"/>
      <c r="TJ57" s="12"/>
      <c r="TK57" s="12"/>
      <c r="TL57" s="12"/>
      <c r="TM57" s="12"/>
      <c r="TN57" s="12"/>
      <c r="TO57" s="12"/>
      <c r="TP57" s="12"/>
      <c r="TQ57" s="12"/>
      <c r="TR57" s="12"/>
      <c r="TS57" s="12"/>
      <c r="TT57" s="12"/>
      <c r="TU57" s="12"/>
      <c r="TV57" s="12"/>
      <c r="TW57" s="12"/>
      <c r="TX57" s="12"/>
      <c r="TY57" s="12"/>
      <c r="TZ57" s="12"/>
      <c r="UA57" s="12"/>
      <c r="UB57" s="12"/>
      <c r="UC57" s="12"/>
      <c r="UD57" s="12"/>
      <c r="UE57" s="12"/>
      <c r="UF57" s="12"/>
      <c r="UG57" s="12"/>
      <c r="UH57" s="12"/>
      <c r="UI57" s="12"/>
      <c r="UJ57" s="12"/>
      <c r="UK57" s="12"/>
      <c r="UL57" s="12"/>
      <c r="UM57" s="12"/>
      <c r="UN57" s="12"/>
      <c r="UO57" s="12"/>
      <c r="UP57" s="12"/>
      <c r="UQ57" s="12"/>
      <c r="UR57" s="12"/>
      <c r="US57" s="12"/>
      <c r="UT57" s="12"/>
      <c r="UU57" s="12"/>
      <c r="UV57" s="12"/>
      <c r="UW57" s="12"/>
      <c r="UX57" s="12"/>
      <c r="UY57" s="12"/>
      <c r="UZ57" s="12"/>
      <c r="VA57" s="12"/>
      <c r="VB57" s="12"/>
      <c r="VC57" s="12"/>
      <c r="VD57" s="12"/>
      <c r="VE57" s="12"/>
      <c r="VF57" s="12"/>
      <c r="VG57" s="12"/>
      <c r="VH57" s="12"/>
      <c r="VI57" s="12"/>
      <c r="VJ57" s="12"/>
      <c r="VK57" s="12"/>
      <c r="VL57" s="12"/>
      <c r="VM57" s="12"/>
      <c r="VN57" s="12"/>
      <c r="VO57" s="12"/>
      <c r="VP57" s="12"/>
      <c r="VQ57" s="12"/>
      <c r="VR57" s="12"/>
      <c r="VS57" s="12"/>
      <c r="VT57" s="12"/>
      <c r="VU57" s="12"/>
      <c r="VV57" s="12"/>
      <c r="VW57" s="12"/>
      <c r="VX57" s="12"/>
      <c r="VY57" s="12"/>
      <c r="VZ57" s="12"/>
      <c r="WA57" s="12"/>
      <c r="WB57" s="12"/>
      <c r="WC57" s="12"/>
      <c r="WD57" s="12"/>
      <c r="WE57" s="12"/>
      <c r="WF57" s="12"/>
      <c r="WG57" s="12"/>
      <c r="WH57" s="12"/>
      <c r="WI57" s="12"/>
      <c r="WJ57" s="12"/>
      <c r="WK57" s="12"/>
      <c r="WL57" s="12"/>
      <c r="WM57" s="12"/>
      <c r="WN57" s="12"/>
      <c r="WO57" s="12"/>
      <c r="WP57" s="12"/>
      <c r="WQ57" s="12"/>
      <c r="WR57" s="12"/>
      <c r="WS57" s="12"/>
      <c r="WT57" s="12"/>
      <c r="WU57" s="12"/>
      <c r="WV57" s="12"/>
      <c r="WW57" s="12"/>
      <c r="WX57" s="12"/>
      <c r="WY57" s="12"/>
      <c r="WZ57" s="12"/>
      <c r="XA57" s="12"/>
      <c r="XB57" s="12"/>
      <c r="XC57" s="12"/>
      <c r="XD57" s="12"/>
      <c r="XE57" s="12"/>
      <c r="XF57" s="12"/>
      <c r="XG57" s="12"/>
      <c r="XH57" s="12"/>
      <c r="XI57" s="12"/>
      <c r="XJ57" s="12"/>
      <c r="XK57" s="12"/>
      <c r="XL57" s="12"/>
      <c r="XM57" s="12"/>
      <c r="XN57" s="12"/>
      <c r="XO57" s="12"/>
      <c r="XP57" s="12"/>
      <c r="XQ57" s="12"/>
      <c r="XR57" s="12"/>
      <c r="XS57" s="12"/>
      <c r="XT57" s="12"/>
      <c r="XU57" s="12"/>
      <c r="XV57" s="12"/>
      <c r="XW57" s="12"/>
      <c r="XX57" s="12"/>
      <c r="XY57" s="12"/>
      <c r="XZ57" s="12"/>
      <c r="YA57" s="12"/>
      <c r="YB57" s="12"/>
      <c r="YC57" s="12"/>
      <c r="YD57" s="12"/>
      <c r="YE57" s="12"/>
      <c r="YF57" s="12"/>
      <c r="YG57" s="12"/>
      <c r="YH57" s="12"/>
      <c r="YI57" s="12"/>
      <c r="YJ57" s="12"/>
      <c r="YK57" s="12"/>
      <c r="YL57" s="12"/>
      <c r="YM57" s="12"/>
      <c r="YN57" s="12"/>
      <c r="YO57" s="12"/>
      <c r="YP57" s="12"/>
      <c r="YQ57" s="12"/>
      <c r="YR57" s="12"/>
      <c r="YS57" s="12"/>
      <c r="YT57" s="12"/>
      <c r="YU57" s="12"/>
      <c r="YV57" s="12"/>
      <c r="YW57" s="12"/>
      <c r="YX57" s="12"/>
      <c r="YY57" s="12"/>
      <c r="YZ57" s="12"/>
      <c r="ZA57" s="12"/>
      <c r="ZB57" s="12"/>
      <c r="ZC57" s="12"/>
      <c r="ZD57" s="12"/>
      <c r="ZE57" s="12"/>
      <c r="ZF57" s="12"/>
      <c r="ZG57" s="12"/>
      <c r="ZH57" s="12"/>
      <c r="ZI57" s="12"/>
      <c r="ZJ57" s="12"/>
      <c r="ZK57" s="12"/>
      <c r="ZL57" s="12"/>
      <c r="ZM57" s="12"/>
      <c r="ZN57" s="12"/>
      <c r="ZO57" s="12"/>
      <c r="ZP57" s="12"/>
      <c r="ZQ57" s="12"/>
      <c r="ZR57" s="12"/>
      <c r="ZS57" s="12"/>
      <c r="ZT57" s="12"/>
      <c r="ZU57" s="12"/>
      <c r="ZV57" s="12"/>
      <c r="ZW57" s="12"/>
      <c r="ZX57" s="12"/>
      <c r="ZY57" s="12"/>
      <c r="ZZ57" s="12"/>
      <c r="AAA57" s="12"/>
      <c r="AAB57" s="12"/>
      <c r="AAC57" s="12"/>
      <c r="AAD57" s="12"/>
      <c r="AAE57" s="12"/>
      <c r="AAF57" s="12"/>
      <c r="AAG57" s="12"/>
      <c r="AAH57" s="12"/>
      <c r="AAI57" s="12"/>
      <c r="AAJ57" s="12"/>
      <c r="AAK57" s="12"/>
      <c r="AAL57" s="12"/>
      <c r="AAM57" s="12"/>
      <c r="AAN57" s="12"/>
      <c r="AAO57" s="12"/>
      <c r="AAP57" s="12"/>
      <c r="AAQ57" s="12"/>
      <c r="AAR57" s="12"/>
      <c r="AAS57" s="12"/>
      <c r="AAT57" s="12"/>
      <c r="AAU57" s="12"/>
      <c r="AAV57" s="12"/>
      <c r="AAW57" s="12"/>
      <c r="AAX57" s="12"/>
      <c r="AAY57" s="12"/>
      <c r="AAZ57" s="12"/>
      <c r="ABA57" s="12"/>
      <c r="ABB57" s="12"/>
      <c r="ABC57" s="12"/>
      <c r="ABD57" s="12"/>
      <c r="ABE57" s="12"/>
      <c r="ABF57" s="12"/>
      <c r="ABG57" s="12"/>
      <c r="ABH57" s="12"/>
      <c r="ABI57" s="12"/>
      <c r="ABJ57" s="12"/>
      <c r="ABK57" s="12"/>
      <c r="ABL57" s="12"/>
      <c r="ABM57" s="12"/>
      <c r="ABN57" s="12"/>
      <c r="ABO57" s="12"/>
      <c r="ABP57" s="12"/>
      <c r="ABQ57" s="12"/>
      <c r="ABR57" s="12"/>
      <c r="ABS57" s="12"/>
      <c r="ABT57" s="12"/>
      <c r="ABU57" s="12"/>
      <c r="ABV57" s="12"/>
      <c r="ABW57" s="12"/>
      <c r="ABX57" s="12"/>
      <c r="ABY57" s="12"/>
      <c r="ABZ57" s="12"/>
      <c r="ACA57" s="12"/>
      <c r="ACB57" s="12"/>
      <c r="ACC57" s="12"/>
      <c r="ACD57" s="12"/>
      <c r="ACE57" s="12"/>
      <c r="ACF57" s="12"/>
      <c r="ACG57" s="12"/>
      <c r="ACH57" s="12"/>
      <c r="ACI57" s="12"/>
      <c r="ACJ57" s="12"/>
      <c r="ACK57" s="12"/>
      <c r="ACL57" s="12"/>
      <c r="ACM57" s="12"/>
      <c r="ACN57" s="12"/>
      <c r="ACO57" s="12"/>
      <c r="ACP57" s="12"/>
      <c r="ACQ57" s="12"/>
      <c r="ACR57" s="12"/>
      <c r="ACS57" s="12"/>
      <c r="ACT57" s="12"/>
      <c r="ACU57" s="12"/>
      <c r="ACV57" s="12"/>
      <c r="ACW57" s="12"/>
      <c r="ACX57" s="12"/>
      <c r="ACY57" s="12"/>
      <c r="ACZ57" s="12"/>
      <c r="ADA57" s="12"/>
      <c r="ADB57" s="12"/>
      <c r="ADC57" s="12"/>
      <c r="ADD57" s="12"/>
      <c r="ADE57" s="12"/>
      <c r="ADF57" s="12"/>
      <c r="ADG57" s="12"/>
      <c r="ADH57" s="12"/>
      <c r="ADI57" s="12"/>
      <c r="ADJ57" s="12"/>
      <c r="ADK57" s="12"/>
      <c r="ADL57" s="12"/>
      <c r="ADM57" s="12"/>
      <c r="ADN57" s="12"/>
      <c r="ADO57" s="12"/>
      <c r="ADP57" s="12"/>
      <c r="ADQ57" s="12"/>
      <c r="ADR57" s="12"/>
      <c r="ADS57" s="12"/>
      <c r="ADT57" s="12"/>
      <c r="ADU57" s="12"/>
      <c r="ADV57" s="12"/>
      <c r="ADW57" s="12"/>
      <c r="ADX57" s="12"/>
      <c r="ADY57" s="12"/>
      <c r="ADZ57" s="12"/>
      <c r="AEA57" s="12"/>
      <c r="AEB57" s="12"/>
      <c r="AEC57" s="12"/>
      <c r="AED57" s="12"/>
      <c r="AEE57" s="12"/>
      <c r="AEF57" s="12"/>
      <c r="AEG57" s="12"/>
      <c r="AEH57" s="12"/>
      <c r="AEI57" s="12"/>
      <c r="AEJ57" s="12"/>
      <c r="AEK57" s="12"/>
      <c r="AEL57" s="12"/>
      <c r="AEM57" s="12"/>
      <c r="AEN57" s="12"/>
      <c r="AEO57" s="12"/>
      <c r="AEP57" s="12"/>
      <c r="AEQ57" s="12"/>
      <c r="AER57" s="12"/>
      <c r="AES57" s="12"/>
      <c r="AET57" s="12"/>
      <c r="AEU57" s="12"/>
      <c r="AEV57" s="12"/>
      <c r="AEW57" s="12"/>
      <c r="AEX57" s="12"/>
      <c r="AEY57" s="12"/>
      <c r="AEZ57" s="12"/>
      <c r="AFA57" s="12"/>
      <c r="AFB57" s="12"/>
      <c r="AFC57" s="12"/>
      <c r="AFD57" s="12"/>
      <c r="AFE57" s="12"/>
      <c r="AFF57" s="12"/>
      <c r="AFG57" s="12"/>
      <c r="AFH57" s="12"/>
      <c r="AFI57" s="12"/>
      <c r="AFJ57" s="12"/>
      <c r="AFK57" s="12"/>
      <c r="AFL57" s="12"/>
      <c r="AFM57" s="12"/>
      <c r="AFN57" s="12"/>
      <c r="AFO57" s="12"/>
      <c r="AFP57" s="12"/>
      <c r="AFQ57" s="12"/>
      <c r="AFR57" s="12"/>
      <c r="AFS57" s="12"/>
      <c r="AFT57" s="12"/>
      <c r="AFU57" s="12"/>
      <c r="AFV57" s="12"/>
      <c r="AFW57" s="12"/>
      <c r="AFX57" s="12"/>
      <c r="AFY57" s="12"/>
      <c r="AFZ57" s="12"/>
      <c r="AGA57" s="12"/>
      <c r="AGB57" s="12"/>
      <c r="AGC57" s="12"/>
      <c r="AGD57" s="12"/>
      <c r="AGE57" s="12"/>
      <c r="AGF57" s="12"/>
      <c r="AGG57" s="12"/>
      <c r="AGH57" s="12"/>
      <c r="AGI57" s="12"/>
      <c r="AGJ57" s="12"/>
      <c r="AGK57" s="12"/>
      <c r="AGL57" s="12"/>
      <c r="AGM57" s="12"/>
      <c r="AGN57" s="12"/>
      <c r="AGO57" s="12"/>
      <c r="AGP57" s="12"/>
      <c r="AGQ57" s="12"/>
      <c r="AGR57" s="12"/>
      <c r="AGS57" s="12"/>
      <c r="AGT57" s="12"/>
      <c r="AGU57" s="12"/>
      <c r="AGV57" s="12"/>
      <c r="AGW57" s="12"/>
      <c r="AGX57" s="12"/>
      <c r="AGY57" s="12"/>
      <c r="AGZ57" s="12"/>
      <c r="AHA57" s="12"/>
      <c r="AHB57" s="12"/>
      <c r="AHC57" s="12"/>
      <c r="AHD57" s="12"/>
      <c r="AHE57" s="12"/>
      <c r="AHF57" s="12"/>
      <c r="AHG57" s="12"/>
      <c r="AHH57" s="12"/>
      <c r="AHI57" s="12"/>
      <c r="AHJ57" s="12"/>
      <c r="AHK57" s="12"/>
      <c r="AHL57" s="12"/>
      <c r="AHM57" s="12"/>
      <c r="AHN57" s="12"/>
      <c r="AHO57" s="12"/>
      <c r="AHP57" s="12"/>
      <c r="AHQ57" s="12"/>
      <c r="AHR57" s="12"/>
      <c r="AHS57" s="12"/>
      <c r="AHT57" s="12"/>
      <c r="AHU57" s="12"/>
      <c r="AHV57" s="12"/>
      <c r="AHW57" s="12"/>
      <c r="AHX57" s="12"/>
      <c r="AHY57" s="12"/>
      <c r="AHZ57" s="12"/>
      <c r="AIA57" s="12"/>
      <c r="AIB57" s="12"/>
      <c r="AIC57" s="12"/>
      <c r="AID57" s="12"/>
      <c r="AIE57" s="12"/>
      <c r="AIF57" s="12"/>
      <c r="AIG57" s="12"/>
      <c r="AIH57" s="12"/>
      <c r="AII57" s="12"/>
      <c r="AIJ57" s="12"/>
      <c r="AIK57" s="12"/>
      <c r="AIL57" s="12"/>
      <c r="AIM57" s="12"/>
      <c r="AIN57" s="12"/>
      <c r="AIO57" s="12"/>
      <c r="AIP57" s="12"/>
      <c r="AIQ57" s="12"/>
      <c r="AIR57" s="12"/>
      <c r="AIS57" s="12"/>
      <c r="AIT57" s="12"/>
      <c r="AIU57" s="12"/>
      <c r="AIV57" s="12"/>
      <c r="AIW57" s="12"/>
      <c r="AIX57" s="12"/>
      <c r="AIY57" s="12"/>
      <c r="AIZ57" s="12"/>
      <c r="AJA57" s="12"/>
      <c r="AJB57" s="12"/>
      <c r="AJC57" s="12"/>
      <c r="AJD57" s="12"/>
      <c r="AJE57" s="12"/>
      <c r="AJF57" s="12"/>
      <c r="AJG57" s="12"/>
      <c r="AJH57" s="12"/>
      <c r="AJI57" s="12"/>
      <c r="AJJ57" s="12"/>
      <c r="AJK57" s="12"/>
      <c r="AJL57" s="12"/>
      <c r="AJM57" s="12"/>
      <c r="AJN57" s="12"/>
      <c r="AJO57" s="12"/>
      <c r="AJP57" s="12"/>
      <c r="AJQ57" s="12"/>
      <c r="AJR57" s="12"/>
      <c r="AJS57" s="12"/>
      <c r="AJT57" s="12"/>
      <c r="AJU57" s="12"/>
      <c r="AJV57" s="12"/>
      <c r="AJW57" s="12"/>
      <c r="AJX57" s="12"/>
      <c r="AJY57" s="12"/>
      <c r="AJZ57" s="12"/>
      <c r="AKA57" s="12"/>
      <c r="AKB57" s="12"/>
      <c r="AKC57" s="12"/>
      <c r="AKD57" s="12"/>
      <c r="AKE57" s="12"/>
      <c r="AKF57" s="12"/>
      <c r="AKG57" s="12"/>
      <c r="AKH57" s="12"/>
      <c r="AKI57" s="12"/>
      <c r="AKJ57" s="12"/>
      <c r="AKK57" s="12"/>
      <c r="AKL57" s="12"/>
      <c r="AKM57" s="12"/>
      <c r="AKN57" s="12"/>
      <c r="AKO57" s="12"/>
      <c r="AKP57" s="12"/>
      <c r="AKQ57" s="12"/>
      <c r="AKR57" s="12"/>
      <c r="AKS57" s="12"/>
      <c r="AKT57" s="12"/>
      <c r="AKU57" s="12"/>
      <c r="AKV57" s="12"/>
      <c r="AKW57" s="12"/>
      <c r="AKX57" s="12"/>
      <c r="AKY57" s="12"/>
      <c r="AKZ57" s="12"/>
      <c r="ALA57" s="12"/>
      <c r="ALB57" s="12"/>
      <c r="ALC57" s="12"/>
      <c r="ALD57" s="12"/>
      <c r="ALE57" s="12"/>
      <c r="ALF57" s="12"/>
      <c r="ALG57" s="12"/>
      <c r="ALH57" s="12"/>
      <c r="ALI57" s="12"/>
      <c r="ALJ57" s="12"/>
      <c r="ALK57" s="12"/>
      <c r="ALL57" s="12"/>
      <c r="ALM57" s="12"/>
      <c r="ALN57" s="12"/>
      <c r="ALO57" s="12"/>
      <c r="ALP57" s="12"/>
      <c r="ALQ57" s="12"/>
      <c r="ALR57" s="12"/>
      <c r="ALS57" s="12"/>
      <c r="ALT57" s="12"/>
      <c r="ALU57" s="12"/>
      <c r="ALV57" s="12"/>
      <c r="ALW57" s="12"/>
      <c r="ALX57" s="12"/>
      <c r="ALY57" s="12"/>
      <c r="ALZ57" s="12"/>
      <c r="AMA57" s="12"/>
      <c r="AMB57" s="12"/>
      <c r="AMC57" s="12"/>
      <c r="AMD57" s="12"/>
      <c r="AME57" s="12"/>
      <c r="AMF57" s="12"/>
      <c r="AMG57" s="12"/>
      <c r="AMH57" s="12"/>
      <c r="AMI57" s="12"/>
      <c r="AMJ57" s="12"/>
      <c r="AMK57" s="12"/>
      <c r="AML57" s="12"/>
      <c r="AMM57" s="12"/>
      <c r="AMN57" s="12"/>
      <c r="AMO57" s="12"/>
      <c r="AMP57" s="12"/>
      <c r="AMQ57" s="12"/>
      <c r="AMR57" s="12"/>
      <c r="AMS57" s="12"/>
      <c r="AMT57" s="12"/>
      <c r="AMU57" s="12"/>
      <c r="AMV57" s="12"/>
      <c r="AMW57" s="12"/>
      <c r="AMX57" s="12"/>
      <c r="AMY57" s="12"/>
      <c r="AMZ57" s="12"/>
      <c r="ANA57" s="12"/>
      <c r="ANB57" s="12"/>
      <c r="ANC57" s="12"/>
      <c r="AND57" s="12"/>
      <c r="ANE57" s="12"/>
      <c r="ANF57" s="12"/>
      <c r="ANG57" s="12"/>
      <c r="ANH57" s="12"/>
      <c r="ANI57" s="12"/>
      <c r="ANJ57" s="12"/>
      <c r="ANK57" s="12"/>
      <c r="ANL57" s="12"/>
      <c r="ANM57" s="12"/>
      <c r="ANN57" s="12"/>
      <c r="ANO57" s="12"/>
      <c r="ANP57" s="12"/>
      <c r="ANQ57" s="12"/>
      <c r="ANR57" s="12"/>
      <c r="ANS57" s="12"/>
      <c r="ANT57" s="12"/>
      <c r="ANU57" s="12"/>
      <c r="ANV57" s="12"/>
      <c r="ANW57" s="12"/>
      <c r="ANX57" s="12"/>
      <c r="ANY57" s="12"/>
      <c r="ANZ57" s="12"/>
      <c r="AOA57" s="12"/>
      <c r="AOB57" s="12"/>
      <c r="AOC57" s="12"/>
      <c r="AOD57" s="12"/>
      <c r="AOE57" s="12"/>
      <c r="AOF57" s="12"/>
      <c r="AOG57" s="12"/>
      <c r="AOH57" s="12"/>
      <c r="AOI57" s="12"/>
      <c r="AOJ57" s="12"/>
      <c r="AOK57" s="12"/>
      <c r="AOL57" s="12"/>
      <c r="AOM57" s="12"/>
      <c r="AON57" s="12"/>
      <c r="AOO57" s="12"/>
      <c r="AOP57" s="12"/>
      <c r="AOQ57" s="12"/>
      <c r="AOR57" s="12"/>
      <c r="AOS57" s="12"/>
      <c r="AOT57" s="12"/>
      <c r="AOU57" s="12"/>
      <c r="AOV57" s="12"/>
      <c r="AOW57" s="12"/>
      <c r="AOX57" s="12"/>
      <c r="AOY57" s="12"/>
      <c r="AOZ57" s="12"/>
      <c r="APA57" s="12"/>
      <c r="APB57" s="12"/>
      <c r="APC57" s="12"/>
      <c r="APD57" s="12"/>
      <c r="APE57" s="12"/>
      <c r="APF57" s="12"/>
      <c r="APG57" s="12"/>
      <c r="APH57" s="12"/>
      <c r="API57" s="12"/>
      <c r="APJ57" s="12"/>
      <c r="APK57" s="12"/>
      <c r="APL57" s="12"/>
      <c r="APM57" s="12"/>
      <c r="APN57" s="12"/>
      <c r="APO57" s="12"/>
      <c r="APP57" s="12"/>
      <c r="APQ57" s="12"/>
      <c r="APR57" s="12"/>
      <c r="APS57" s="12"/>
      <c r="APT57" s="12"/>
      <c r="APU57" s="12"/>
      <c r="APV57" s="12"/>
      <c r="APW57" s="12"/>
      <c r="APX57" s="12"/>
      <c r="APY57" s="12"/>
      <c r="APZ57" s="12"/>
      <c r="AQA57" s="12"/>
      <c r="AQB57" s="12"/>
      <c r="AQC57" s="12"/>
      <c r="AQD57" s="12"/>
      <c r="AQE57" s="12"/>
      <c r="AQF57" s="12"/>
      <c r="AQG57" s="12"/>
      <c r="AQH57" s="12"/>
      <c r="AQI57" s="12"/>
      <c r="AQJ57" s="12"/>
      <c r="AQK57" s="12"/>
      <c r="AQL57" s="12"/>
      <c r="AQM57" s="12"/>
      <c r="AQN57" s="12"/>
      <c r="AQO57" s="12"/>
      <c r="AQP57" s="12"/>
      <c r="AQQ57" s="12"/>
      <c r="AQR57" s="12"/>
      <c r="AQS57" s="12"/>
      <c r="AQT57" s="12"/>
      <c r="AQU57" s="12"/>
      <c r="AQV57" s="12"/>
      <c r="AQW57" s="12"/>
      <c r="AQX57" s="12"/>
      <c r="AQY57" s="12"/>
      <c r="AQZ57" s="12"/>
      <c r="ARA57" s="12"/>
      <c r="ARB57" s="12"/>
      <c r="ARC57" s="12"/>
      <c r="ARD57" s="12"/>
      <c r="ARE57" s="12"/>
      <c r="ARF57" s="12"/>
      <c r="ARG57" s="12"/>
      <c r="ARH57" s="12"/>
      <c r="ARI57" s="12"/>
      <c r="ARJ57" s="12"/>
      <c r="ARK57" s="12"/>
      <c r="ARL57" s="12"/>
      <c r="ARM57" s="12"/>
      <c r="ARN57" s="12"/>
      <c r="ARO57" s="12"/>
      <c r="ARP57" s="12"/>
      <c r="ARQ57" s="12"/>
      <c r="ARR57" s="12"/>
      <c r="ARS57" s="12"/>
      <c r="ART57" s="12"/>
      <c r="ARU57" s="12"/>
      <c r="ARV57" s="12"/>
      <c r="ARW57" s="12"/>
      <c r="ARX57" s="12"/>
      <c r="ARY57" s="12"/>
      <c r="ARZ57" s="12"/>
      <c r="ASA57" s="12"/>
      <c r="ASB57" s="12"/>
      <c r="ASC57" s="12"/>
      <c r="ASD57" s="12"/>
      <c r="ASE57" s="12"/>
      <c r="ASF57" s="12"/>
      <c r="ASG57" s="12"/>
      <c r="ASH57" s="12"/>
      <c r="ASI57" s="12"/>
      <c r="ASJ57" s="12"/>
      <c r="ASK57" s="12"/>
      <c r="ASL57" s="12"/>
      <c r="ASM57" s="12"/>
      <c r="ASN57" s="12"/>
      <c r="ASO57" s="12"/>
      <c r="ASP57" s="12"/>
      <c r="ASQ57" s="12"/>
      <c r="ASR57" s="12"/>
      <c r="ASS57" s="12"/>
      <c r="AST57" s="12"/>
      <c r="ASU57" s="12"/>
      <c r="ASV57" s="12"/>
      <c r="ASW57" s="12"/>
      <c r="ASX57" s="12"/>
      <c r="ASY57" s="12"/>
      <c r="ASZ57" s="12"/>
      <c r="ATA57" s="12"/>
      <c r="ATB57" s="12"/>
      <c r="ATC57" s="12"/>
      <c r="ATD57" s="12"/>
      <c r="ATE57" s="12"/>
      <c r="ATF57" s="12"/>
      <c r="ATG57" s="12"/>
      <c r="ATH57" s="12"/>
      <c r="ATI57" s="12"/>
      <c r="ATJ57" s="12"/>
      <c r="ATK57" s="12"/>
      <c r="ATL57" s="12"/>
      <c r="ATM57" s="12"/>
      <c r="ATN57" s="12"/>
      <c r="ATO57" s="12"/>
      <c r="ATP57" s="12"/>
      <c r="ATQ57" s="12"/>
      <c r="ATR57" s="12"/>
      <c r="ATS57" s="12"/>
      <c r="ATT57" s="12"/>
      <c r="ATU57" s="12"/>
      <c r="ATV57" s="12"/>
      <c r="ATW57" s="12"/>
      <c r="ATX57" s="12"/>
      <c r="ATY57" s="12"/>
      <c r="ATZ57" s="12"/>
      <c r="AUA57" s="12"/>
      <c r="AUB57" s="12"/>
      <c r="AUC57" s="12"/>
      <c r="AUD57" s="12"/>
      <c r="AUE57" s="12"/>
      <c r="AUF57" s="12"/>
      <c r="AUG57" s="12"/>
      <c r="AUH57" s="12"/>
      <c r="AUI57" s="12"/>
      <c r="AUJ57" s="12"/>
      <c r="AUK57" s="12"/>
      <c r="AUL57" s="12"/>
      <c r="AUM57" s="12"/>
      <c r="AUN57" s="12"/>
      <c r="AUO57" s="12"/>
      <c r="AUP57" s="12"/>
      <c r="AUQ57" s="12"/>
      <c r="AUR57" s="12"/>
      <c r="AUS57" s="12"/>
      <c r="AUT57" s="12"/>
      <c r="AUU57" s="12"/>
      <c r="AUV57" s="12"/>
      <c r="AUW57" s="12"/>
      <c r="AUX57" s="12"/>
      <c r="AUY57" s="12"/>
      <c r="AUZ57" s="12"/>
      <c r="AVA57" s="12"/>
      <c r="AVB57" s="12"/>
      <c r="AVC57" s="12"/>
      <c r="AVD57" s="12"/>
      <c r="AVE57" s="12"/>
      <c r="AVF57" s="12"/>
      <c r="AVG57" s="12"/>
      <c r="AVH57" s="12"/>
      <c r="AVI57" s="12"/>
      <c r="AVJ57" s="12"/>
      <c r="AVK57" s="12"/>
      <c r="AVL57" s="12"/>
      <c r="AVM57" s="12"/>
      <c r="AVN57" s="12"/>
      <c r="AVO57" s="12"/>
      <c r="AVP57" s="12"/>
      <c r="AVQ57" s="12"/>
      <c r="AVR57" s="12"/>
      <c r="AVS57" s="12"/>
      <c r="AVT57" s="12"/>
      <c r="AVU57" s="12"/>
      <c r="AVV57" s="12"/>
      <c r="AVW57" s="12"/>
      <c r="AVX57" s="12"/>
      <c r="AVY57" s="12"/>
      <c r="AVZ57" s="12"/>
      <c r="AWA57" s="12"/>
      <c r="AWB57" s="12"/>
      <c r="AWC57" s="12"/>
      <c r="AWD57" s="12"/>
      <c r="AWE57" s="12"/>
      <c r="AWF57" s="12"/>
      <c r="AWG57" s="12"/>
      <c r="AWH57" s="12"/>
      <c r="AWI57" s="12"/>
      <c r="AWJ57" s="12"/>
      <c r="AWK57" s="12"/>
      <c r="AWL57" s="12"/>
      <c r="AWM57" s="12"/>
      <c r="AWN57" s="12"/>
      <c r="AWO57" s="12"/>
      <c r="AWP57" s="12"/>
      <c r="AWQ57" s="12"/>
      <c r="AWR57" s="12"/>
      <c r="AWS57" s="12"/>
      <c r="AWT57" s="12"/>
      <c r="AWU57" s="12"/>
      <c r="AWV57" s="12"/>
      <c r="AWW57" s="12"/>
      <c r="AWX57" s="12"/>
      <c r="AWY57" s="12"/>
      <c r="AWZ57" s="12"/>
      <c r="AXA57" s="12"/>
      <c r="AXB57" s="12"/>
      <c r="AXC57" s="12"/>
      <c r="AXD57" s="12"/>
      <c r="AXE57" s="12"/>
      <c r="AXF57" s="12"/>
      <c r="AXG57" s="12"/>
      <c r="AXH57" s="12"/>
      <c r="AXI57" s="12"/>
      <c r="AXJ57" s="12"/>
      <c r="AXK57" s="12"/>
      <c r="AXL57" s="12"/>
      <c r="AXM57" s="12"/>
      <c r="AXN57" s="12"/>
      <c r="AXO57" s="12"/>
      <c r="AXP57" s="12"/>
      <c r="AXQ57" s="12"/>
      <c r="AXR57" s="12"/>
      <c r="AXS57" s="12"/>
      <c r="AXT57" s="12"/>
      <c r="AXU57" s="12"/>
      <c r="AXV57" s="12"/>
      <c r="AXW57" s="12"/>
      <c r="AXX57" s="12"/>
      <c r="AXY57" s="12"/>
      <c r="AXZ57" s="12"/>
      <c r="AYA57" s="12"/>
      <c r="AYB57" s="12"/>
      <c r="AYC57" s="12"/>
      <c r="AYD57" s="12"/>
      <c r="AYE57" s="12"/>
      <c r="AYF57" s="12"/>
      <c r="AYG57" s="12"/>
      <c r="AYH57" s="12"/>
      <c r="AYI57" s="12"/>
      <c r="AYJ57" s="12"/>
      <c r="AYK57" s="12"/>
      <c r="AYL57" s="12"/>
      <c r="AYM57" s="12"/>
      <c r="AYN57" s="12"/>
      <c r="AYO57" s="12"/>
      <c r="AYP57" s="12"/>
      <c r="AYQ57" s="12"/>
      <c r="AYR57" s="12"/>
      <c r="AYS57" s="12"/>
      <c r="AYT57" s="12"/>
      <c r="AYU57" s="12"/>
      <c r="AYV57" s="12"/>
      <c r="AYW57" s="12"/>
      <c r="AYX57" s="12"/>
      <c r="AYY57" s="12"/>
      <c r="AYZ57" s="12"/>
      <c r="AZA57" s="12"/>
      <c r="AZB57" s="12"/>
      <c r="AZC57" s="12"/>
      <c r="AZD57" s="12"/>
      <c r="AZE57" s="12"/>
      <c r="AZF57" s="12"/>
      <c r="AZG57" s="12"/>
      <c r="AZH57" s="12"/>
      <c r="AZI57" s="12"/>
      <c r="AZJ57" s="12"/>
      <c r="AZK57" s="12"/>
      <c r="AZL57" s="12"/>
      <c r="AZM57" s="12"/>
      <c r="AZN57" s="12"/>
      <c r="AZO57" s="12"/>
      <c r="AZP57" s="12"/>
      <c r="AZQ57" s="12"/>
      <c r="AZR57" s="12"/>
      <c r="AZS57" s="12"/>
      <c r="AZT57" s="12"/>
      <c r="AZU57" s="12"/>
      <c r="AZV57" s="12"/>
      <c r="AZW57" s="12"/>
      <c r="AZX57" s="12"/>
      <c r="AZY57" s="12"/>
      <c r="AZZ57" s="12"/>
      <c r="BAA57" s="12"/>
      <c r="BAB57" s="12"/>
      <c r="BAC57" s="12"/>
      <c r="BAD57" s="12"/>
      <c r="BAE57" s="12"/>
      <c r="BAF57" s="12"/>
      <c r="BAG57" s="12"/>
      <c r="BAH57" s="12"/>
      <c r="BAI57" s="12"/>
      <c r="BAJ57" s="12"/>
      <c r="BAK57" s="12"/>
      <c r="BAL57" s="12"/>
      <c r="BAM57" s="12"/>
      <c r="BAN57" s="12"/>
      <c r="BAO57" s="12"/>
      <c r="BAP57" s="12"/>
      <c r="BAQ57" s="12"/>
      <c r="BAR57" s="12"/>
      <c r="BAS57" s="12"/>
      <c r="BAT57" s="12"/>
      <c r="BAU57" s="12"/>
      <c r="BAV57" s="12"/>
      <c r="BAW57" s="12"/>
      <c r="BAX57" s="12"/>
      <c r="BAY57" s="12"/>
      <c r="BAZ57" s="12"/>
      <c r="BBA57" s="12"/>
      <c r="BBB57" s="12"/>
      <c r="BBC57" s="12"/>
      <c r="BBD57" s="12"/>
      <c r="BBE57" s="12"/>
      <c r="BBF57" s="12"/>
      <c r="BBG57" s="12"/>
      <c r="BBH57" s="12"/>
      <c r="BBI57" s="12"/>
      <c r="BBJ57" s="12"/>
      <c r="BBK57" s="12"/>
      <c r="BBL57" s="12"/>
      <c r="BBM57" s="12"/>
      <c r="BBN57" s="12"/>
      <c r="BBO57" s="12"/>
      <c r="BBP57" s="12"/>
      <c r="BBQ57" s="12"/>
      <c r="BBR57" s="12"/>
      <c r="BBS57" s="12"/>
      <c r="BBT57" s="12"/>
      <c r="BBU57" s="12"/>
      <c r="BBV57" s="12"/>
      <c r="BBW57" s="12"/>
      <c r="BBX57" s="12"/>
      <c r="BBY57" s="12"/>
      <c r="BBZ57" s="12"/>
      <c r="BCA57" s="12"/>
      <c r="BCB57" s="12"/>
      <c r="BCC57" s="12"/>
      <c r="BCD57" s="12"/>
      <c r="BCE57" s="12"/>
      <c r="BCF57" s="12"/>
      <c r="BCG57" s="12"/>
      <c r="BCH57" s="12"/>
      <c r="BCI57" s="12"/>
      <c r="BCJ57" s="12"/>
      <c r="BCK57" s="12"/>
      <c r="BCL57" s="12"/>
      <c r="BCM57" s="12"/>
      <c r="BCN57" s="12"/>
      <c r="BCO57" s="12"/>
      <c r="BCP57" s="12"/>
      <c r="BCQ57" s="12"/>
      <c r="BCR57" s="12"/>
      <c r="BCS57" s="12"/>
      <c r="BCT57" s="12"/>
      <c r="BCU57" s="12"/>
      <c r="BCV57" s="12"/>
      <c r="BCW57" s="12"/>
      <c r="BCX57" s="12"/>
      <c r="BCY57" s="12"/>
      <c r="BCZ57" s="12"/>
      <c r="BDA57" s="12"/>
      <c r="BDB57" s="12"/>
      <c r="BDC57" s="12"/>
      <c r="BDD57" s="12"/>
      <c r="BDE57" s="12"/>
      <c r="BDF57" s="12"/>
      <c r="BDG57" s="12"/>
      <c r="BDH57" s="12"/>
      <c r="BDI57" s="12"/>
      <c r="BDJ57" s="12"/>
      <c r="BDK57" s="12"/>
      <c r="BDL57" s="12"/>
      <c r="BDM57" s="12"/>
      <c r="BDN57" s="12"/>
      <c r="BDO57" s="12"/>
      <c r="BDP57" s="12"/>
      <c r="BDQ57" s="12"/>
      <c r="BDR57" s="12"/>
      <c r="BDS57" s="12"/>
      <c r="BDT57" s="12"/>
      <c r="BDU57" s="12"/>
      <c r="BDV57" s="12"/>
      <c r="BDW57" s="12"/>
      <c r="BDX57" s="12"/>
      <c r="BDY57" s="12"/>
      <c r="BDZ57" s="12"/>
      <c r="BEA57" s="12"/>
      <c r="BEB57" s="12"/>
      <c r="BEC57" s="12"/>
      <c r="BED57" s="12"/>
      <c r="BEE57" s="12"/>
      <c r="BEF57" s="12"/>
      <c r="BEG57" s="12"/>
      <c r="BEH57" s="12"/>
      <c r="BEI57" s="12"/>
      <c r="BEJ57" s="12"/>
      <c r="BEK57" s="12"/>
      <c r="BEL57" s="12"/>
      <c r="BEM57" s="12"/>
      <c r="BEN57" s="12"/>
      <c r="BEO57" s="12"/>
      <c r="BEP57" s="12"/>
      <c r="BEQ57" s="12"/>
      <c r="BER57" s="12"/>
      <c r="BES57" s="12"/>
      <c r="BET57" s="12"/>
      <c r="BEU57" s="12"/>
      <c r="BEV57" s="12"/>
      <c r="BEW57" s="12"/>
      <c r="BEX57" s="12"/>
      <c r="BEY57" s="12"/>
      <c r="BEZ57" s="12"/>
      <c r="BFA57" s="12"/>
      <c r="BFB57" s="12"/>
      <c r="BFC57" s="12"/>
      <c r="BFD57" s="12"/>
      <c r="BFE57" s="12"/>
      <c r="BFF57" s="12"/>
      <c r="BFG57" s="12"/>
      <c r="BFH57" s="12"/>
      <c r="BFI57" s="12"/>
      <c r="BFJ57" s="12"/>
      <c r="BFK57" s="12"/>
      <c r="BFL57" s="12"/>
      <c r="BFM57" s="12"/>
      <c r="BFN57" s="12"/>
      <c r="BFO57" s="12"/>
      <c r="BFP57" s="12"/>
      <c r="BFQ57" s="12"/>
      <c r="BFR57" s="12"/>
      <c r="BFS57" s="12"/>
      <c r="BFT57" s="12"/>
      <c r="BFU57" s="12"/>
      <c r="BFV57" s="12"/>
      <c r="BFW57" s="12"/>
      <c r="BFX57" s="12"/>
      <c r="BFY57" s="12"/>
      <c r="BFZ57" s="12"/>
      <c r="BGA57" s="12"/>
      <c r="BGB57" s="12"/>
      <c r="BGC57" s="12"/>
      <c r="BGD57" s="12"/>
      <c r="BGE57" s="12"/>
      <c r="BGF57" s="12"/>
      <c r="BGG57" s="12"/>
      <c r="BGH57" s="12"/>
      <c r="BGI57" s="12"/>
      <c r="BGJ57" s="12"/>
      <c r="BGK57" s="12"/>
      <c r="BGL57" s="12"/>
      <c r="BGM57" s="12"/>
      <c r="BGN57" s="12"/>
      <c r="BGO57" s="12"/>
      <c r="BGP57" s="12"/>
      <c r="BGQ57" s="12"/>
      <c r="BGR57" s="12"/>
      <c r="BGS57" s="12"/>
      <c r="BGT57" s="12"/>
      <c r="BGU57" s="12"/>
      <c r="BGV57" s="12"/>
      <c r="BGW57" s="12"/>
      <c r="BGX57" s="12"/>
      <c r="BGY57" s="12"/>
      <c r="BGZ57" s="12"/>
      <c r="BHA57" s="12"/>
      <c r="BHB57" s="12"/>
      <c r="BHC57" s="12"/>
      <c r="BHD57" s="12"/>
      <c r="BHE57" s="12"/>
      <c r="BHF57" s="12"/>
      <c r="BHG57" s="12"/>
      <c r="BHH57" s="12"/>
      <c r="BHI57" s="12"/>
      <c r="BHJ57" s="12"/>
      <c r="BHK57" s="12"/>
      <c r="BHL57" s="12"/>
      <c r="BHM57" s="12"/>
      <c r="BHN57" s="12"/>
      <c r="BHO57" s="12"/>
      <c r="BHP57" s="12"/>
      <c r="BHQ57" s="12"/>
      <c r="BHR57" s="12"/>
      <c r="BHS57" s="12"/>
      <c r="BHT57" s="12"/>
      <c r="BHU57" s="12"/>
      <c r="BHV57" s="12"/>
      <c r="BHW57" s="12"/>
      <c r="BHX57" s="12"/>
      <c r="BHY57" s="12"/>
      <c r="BHZ57" s="12"/>
      <c r="BIA57" s="12"/>
      <c r="BIB57" s="12"/>
      <c r="BIC57" s="12"/>
      <c r="BID57" s="12"/>
      <c r="BIE57" s="12"/>
      <c r="BIF57" s="12"/>
      <c r="BIG57" s="12"/>
      <c r="BIH57" s="12"/>
      <c r="BII57" s="12"/>
      <c r="BIJ57" s="12"/>
      <c r="BIK57" s="12"/>
      <c r="BIL57" s="12"/>
      <c r="BIM57" s="12"/>
      <c r="BIN57" s="12"/>
      <c r="BIO57" s="12"/>
      <c r="BIP57" s="12"/>
      <c r="BIQ57" s="12"/>
      <c r="BIR57" s="12"/>
      <c r="BIS57" s="12"/>
      <c r="BIT57" s="12"/>
      <c r="BIU57" s="12"/>
      <c r="BIV57" s="12"/>
      <c r="BIW57" s="12"/>
      <c r="BIX57" s="12"/>
      <c r="BIY57" s="12"/>
      <c r="BIZ57" s="12"/>
      <c r="BJA57" s="12"/>
      <c r="BJB57" s="12"/>
      <c r="BJC57" s="12"/>
      <c r="BJD57" s="12"/>
      <c r="BJE57" s="12"/>
      <c r="BJF57" s="12"/>
      <c r="BJG57" s="12"/>
      <c r="BJH57" s="12"/>
      <c r="BJI57" s="12"/>
      <c r="BJJ57" s="12"/>
      <c r="BJK57" s="12"/>
      <c r="BJL57" s="12"/>
      <c r="BJM57" s="12"/>
      <c r="BJN57" s="12"/>
      <c r="BJO57" s="12"/>
      <c r="BJP57" s="12"/>
      <c r="BJQ57" s="12"/>
      <c r="BJR57" s="12"/>
      <c r="BJS57" s="12"/>
      <c r="BJT57" s="12"/>
      <c r="BJU57" s="12"/>
      <c r="BJV57" s="12"/>
      <c r="BJW57" s="12"/>
      <c r="BJX57" s="12"/>
      <c r="BJY57" s="12"/>
      <c r="BJZ57" s="12"/>
      <c r="BKA57" s="12"/>
      <c r="BKB57" s="12"/>
      <c r="BKC57" s="12"/>
      <c r="BKD57" s="12"/>
      <c r="BKE57" s="12"/>
      <c r="BKF57" s="12"/>
      <c r="BKG57" s="12"/>
      <c r="BKH57" s="12"/>
      <c r="BKI57" s="12"/>
      <c r="BKJ57" s="12"/>
      <c r="BKK57" s="12"/>
      <c r="BKL57" s="12"/>
      <c r="BKM57" s="12"/>
      <c r="BKN57" s="12"/>
      <c r="BKO57" s="12"/>
      <c r="BKP57" s="12"/>
      <c r="BKQ57" s="12"/>
      <c r="BKR57" s="12"/>
      <c r="BKS57" s="12"/>
      <c r="BKT57" s="12"/>
      <c r="BKU57" s="12"/>
      <c r="BKV57" s="12"/>
      <c r="BKW57" s="12"/>
      <c r="BKX57" s="12"/>
      <c r="BKY57" s="12"/>
      <c r="BKZ57" s="12"/>
      <c r="BLA57" s="12"/>
      <c r="BLB57" s="12"/>
      <c r="BLC57" s="12"/>
      <c r="BLD57" s="12"/>
      <c r="BLE57" s="12"/>
      <c r="BLF57" s="12"/>
      <c r="BLG57" s="12"/>
      <c r="BLH57" s="12"/>
      <c r="BLI57" s="12"/>
      <c r="BLJ57" s="12"/>
      <c r="BLK57" s="12"/>
      <c r="BLL57" s="12"/>
      <c r="BLM57" s="12"/>
      <c r="BLN57" s="12"/>
      <c r="BLO57" s="12"/>
      <c r="BLP57" s="12"/>
      <c r="BLQ57" s="12"/>
      <c r="BLR57" s="12"/>
      <c r="BLS57" s="12"/>
      <c r="BLT57" s="12"/>
      <c r="BLU57" s="12"/>
      <c r="BLV57" s="12"/>
      <c r="BLW57" s="12"/>
      <c r="BLX57" s="12"/>
      <c r="BLY57" s="12"/>
      <c r="BLZ57" s="12"/>
      <c r="BMA57" s="12"/>
      <c r="BMB57" s="12"/>
      <c r="BMC57" s="12"/>
      <c r="BMD57" s="12"/>
      <c r="BME57" s="12"/>
      <c r="BMF57" s="12"/>
      <c r="BMG57" s="12"/>
      <c r="BMH57" s="12"/>
      <c r="BMI57" s="12"/>
      <c r="BMJ57" s="12"/>
      <c r="BMK57" s="12"/>
      <c r="BML57" s="12"/>
      <c r="BMM57" s="12"/>
      <c r="BMN57" s="12"/>
      <c r="BMO57" s="12"/>
      <c r="BMP57" s="12"/>
      <c r="BMQ57" s="12"/>
      <c r="BMR57" s="12"/>
      <c r="BMS57" s="12"/>
      <c r="BMT57" s="12"/>
      <c r="BMU57" s="12"/>
      <c r="BMV57" s="12"/>
      <c r="BMW57" s="12"/>
      <c r="BMX57" s="12"/>
      <c r="BMY57" s="12"/>
      <c r="BMZ57" s="12"/>
      <c r="BNA57" s="12"/>
      <c r="BNB57" s="12"/>
      <c r="BNC57" s="12"/>
      <c r="BND57" s="12"/>
      <c r="BNE57" s="12"/>
      <c r="BNF57" s="12"/>
      <c r="BNG57" s="12"/>
      <c r="BNH57" s="12"/>
      <c r="BNI57" s="12"/>
      <c r="BNJ57" s="12"/>
      <c r="BNK57" s="12"/>
      <c r="BNL57" s="12"/>
      <c r="BNM57" s="12"/>
      <c r="BNN57" s="12"/>
      <c r="BNO57" s="12"/>
      <c r="BNP57" s="12"/>
      <c r="BNQ57" s="12"/>
      <c r="BNR57" s="12"/>
      <c r="BNS57" s="12"/>
      <c r="BNT57" s="12"/>
      <c r="BNU57" s="12"/>
      <c r="BNV57" s="12"/>
      <c r="BNW57" s="12"/>
      <c r="BNX57" s="12"/>
      <c r="BNY57" s="12"/>
      <c r="BNZ57" s="12"/>
      <c r="BOA57" s="12"/>
      <c r="BOB57" s="12"/>
      <c r="BOC57" s="12"/>
      <c r="BOD57" s="12"/>
      <c r="BOE57" s="12"/>
      <c r="BOF57" s="12"/>
      <c r="BOG57" s="12"/>
      <c r="BOH57" s="12"/>
      <c r="BOI57" s="12"/>
      <c r="BOJ57" s="12"/>
      <c r="BOK57" s="12"/>
      <c r="BOL57" s="12"/>
      <c r="BOM57" s="12"/>
      <c r="BON57" s="12"/>
      <c r="BOO57" s="12"/>
      <c r="BOP57" s="12"/>
      <c r="BOQ57" s="12"/>
      <c r="BOR57" s="12"/>
      <c r="BOS57" s="12"/>
      <c r="BOT57" s="12"/>
      <c r="BOU57" s="12"/>
      <c r="BOV57" s="12"/>
      <c r="BOW57" s="12"/>
      <c r="BOX57" s="12"/>
      <c r="BOY57" s="12"/>
      <c r="BOZ57" s="12"/>
      <c r="BPA57" s="12"/>
      <c r="BPB57" s="12"/>
      <c r="BPC57" s="12"/>
      <c r="BPD57" s="12"/>
      <c r="BPE57" s="12"/>
      <c r="BPF57" s="12"/>
      <c r="BPG57" s="12"/>
      <c r="BPH57" s="12"/>
      <c r="BPI57" s="12"/>
      <c r="BPJ57" s="12"/>
      <c r="BPK57" s="12"/>
      <c r="BPL57" s="12"/>
      <c r="BPM57" s="12"/>
      <c r="BPN57" s="12"/>
      <c r="BPO57" s="12"/>
      <c r="BPP57" s="12"/>
      <c r="BPQ57" s="12"/>
      <c r="BPR57" s="12"/>
      <c r="BPS57" s="12"/>
      <c r="BPT57" s="12"/>
      <c r="BPU57" s="12"/>
      <c r="BPV57" s="12"/>
      <c r="BPW57" s="12"/>
      <c r="BPX57" s="12"/>
      <c r="BPY57" s="12"/>
      <c r="BPZ57" s="12"/>
      <c r="BQA57" s="12"/>
      <c r="BQB57" s="12"/>
      <c r="BQC57" s="12"/>
      <c r="BQD57" s="12"/>
      <c r="BQE57" s="12"/>
      <c r="BQF57" s="12"/>
      <c r="BQG57" s="12"/>
      <c r="BQH57" s="12"/>
      <c r="BQI57" s="12"/>
      <c r="BQJ57" s="12"/>
      <c r="BQK57" s="12"/>
      <c r="BQL57" s="12"/>
      <c r="BQM57" s="12"/>
      <c r="BQN57" s="12"/>
      <c r="BQO57" s="12"/>
      <c r="BQP57" s="12"/>
      <c r="BQQ57" s="12"/>
      <c r="BQR57" s="12"/>
      <c r="BQS57" s="12"/>
      <c r="BQT57" s="12"/>
      <c r="BQU57" s="12"/>
      <c r="BQV57" s="12"/>
      <c r="BQW57" s="12"/>
      <c r="BQX57" s="12"/>
      <c r="BQY57" s="12"/>
      <c r="BQZ57" s="12"/>
      <c r="BRA57" s="12"/>
      <c r="BRB57" s="12"/>
      <c r="BRC57" s="12"/>
      <c r="BRD57" s="12"/>
      <c r="BRE57" s="12"/>
      <c r="BRF57" s="12"/>
      <c r="BRG57" s="12"/>
      <c r="BRH57" s="12"/>
      <c r="BRI57" s="12"/>
      <c r="BRJ57" s="12"/>
      <c r="BRK57" s="12"/>
      <c r="BRL57" s="12"/>
      <c r="BRM57" s="12"/>
      <c r="BRN57" s="12"/>
      <c r="BRO57" s="12"/>
      <c r="BRP57" s="12"/>
      <c r="BRQ57" s="12"/>
      <c r="BRR57" s="12"/>
      <c r="BRS57" s="12"/>
      <c r="BRT57" s="12"/>
      <c r="BRU57" s="12"/>
      <c r="BRV57" s="12"/>
      <c r="BRW57" s="12"/>
      <c r="BRX57" s="12"/>
      <c r="BRY57" s="12"/>
      <c r="BRZ57" s="12"/>
      <c r="BSA57" s="12"/>
      <c r="BSB57" s="12"/>
      <c r="BSC57" s="12"/>
      <c r="BSD57" s="12"/>
      <c r="BSE57" s="12"/>
      <c r="BSF57" s="12"/>
      <c r="BSG57" s="12"/>
      <c r="BSH57" s="12"/>
      <c r="BSI57" s="12"/>
      <c r="BSJ57" s="12"/>
      <c r="BSK57" s="12"/>
      <c r="BSL57" s="12"/>
      <c r="BSM57" s="12"/>
      <c r="BSN57" s="12"/>
      <c r="BSO57" s="12"/>
      <c r="BSP57" s="12"/>
      <c r="BSQ57" s="12"/>
      <c r="BSR57" s="12"/>
      <c r="BSS57" s="12"/>
      <c r="BST57" s="12"/>
      <c r="BSU57" s="12"/>
      <c r="BSV57" s="12"/>
      <c r="BSW57" s="12"/>
      <c r="BSX57" s="12"/>
      <c r="BSY57" s="12"/>
      <c r="BSZ57" s="12"/>
      <c r="BTA57" s="12"/>
      <c r="BTB57" s="12"/>
      <c r="BTC57" s="12"/>
      <c r="BTD57" s="12"/>
      <c r="BTE57" s="12"/>
      <c r="BTF57" s="12"/>
      <c r="BTG57" s="12"/>
      <c r="BTH57" s="12"/>
      <c r="BTI57" s="12"/>
      <c r="BTJ57" s="12"/>
      <c r="BTK57" s="12"/>
      <c r="BTL57" s="12"/>
      <c r="BTM57" s="12"/>
      <c r="BTN57" s="12"/>
      <c r="BTO57" s="12"/>
      <c r="BTP57" s="12"/>
      <c r="BTQ57" s="12"/>
      <c r="BTR57" s="12"/>
      <c r="BTS57" s="12"/>
      <c r="BTT57" s="12"/>
      <c r="BTU57" s="12"/>
      <c r="BTV57" s="12"/>
      <c r="BTW57" s="12"/>
      <c r="BTX57" s="12"/>
      <c r="BTY57" s="12"/>
      <c r="BTZ57" s="12"/>
      <c r="BUA57" s="12"/>
      <c r="BUB57" s="12"/>
      <c r="BUC57" s="12"/>
      <c r="BUD57" s="12"/>
      <c r="BUE57" s="12"/>
      <c r="BUF57" s="12"/>
      <c r="BUG57" s="12"/>
      <c r="BUH57" s="12"/>
      <c r="BUI57" s="12"/>
      <c r="BUJ57" s="12"/>
      <c r="BUK57" s="12"/>
      <c r="BUL57" s="12"/>
      <c r="BUM57" s="12"/>
      <c r="BUN57" s="12"/>
      <c r="BUO57" s="12"/>
      <c r="BUP57" s="12"/>
      <c r="BUQ57" s="12"/>
      <c r="BUR57" s="12"/>
      <c r="BUS57" s="12"/>
      <c r="BUT57" s="12"/>
      <c r="BUU57" s="12"/>
      <c r="BUV57" s="12"/>
      <c r="BUW57" s="12"/>
      <c r="BUX57" s="12"/>
      <c r="BUY57" s="12"/>
      <c r="BUZ57" s="12"/>
      <c r="BVA57" s="12"/>
      <c r="BVB57" s="12"/>
      <c r="BVC57" s="12"/>
      <c r="BVD57" s="12"/>
      <c r="BVE57" s="12"/>
      <c r="BVF57" s="12"/>
      <c r="BVG57" s="12"/>
      <c r="BVH57" s="12"/>
      <c r="BVI57" s="12"/>
      <c r="BVJ57" s="12"/>
      <c r="BVK57" s="12"/>
      <c r="BVL57" s="12"/>
      <c r="BVM57" s="12"/>
      <c r="BVN57" s="12"/>
      <c r="BVO57" s="12"/>
      <c r="BVP57" s="12"/>
      <c r="BVQ57" s="12"/>
      <c r="BVR57" s="12"/>
      <c r="BVS57" s="12"/>
      <c r="BVT57" s="12"/>
      <c r="BVU57" s="12"/>
      <c r="BVV57" s="12"/>
      <c r="BVW57" s="12"/>
      <c r="BVX57" s="12"/>
      <c r="BVY57" s="12"/>
      <c r="BVZ57" s="12"/>
      <c r="BWA57" s="12"/>
      <c r="BWB57" s="12"/>
      <c r="BWC57" s="12"/>
      <c r="BWD57" s="12"/>
      <c r="BWE57" s="12"/>
      <c r="BWF57" s="12"/>
      <c r="BWG57" s="12"/>
      <c r="BWH57" s="12"/>
      <c r="BWI57" s="12"/>
      <c r="BWJ57" s="12"/>
      <c r="BWK57" s="12"/>
      <c r="BWL57" s="12"/>
      <c r="BWM57" s="12"/>
      <c r="BWN57" s="12"/>
      <c r="BWO57" s="12"/>
      <c r="BWP57" s="12"/>
      <c r="BWQ57" s="12"/>
      <c r="BWR57" s="12"/>
      <c r="BWS57" s="12"/>
      <c r="BWT57" s="12"/>
      <c r="BWU57" s="12"/>
      <c r="BWV57" s="12"/>
      <c r="BWW57" s="12"/>
      <c r="BWX57" s="12"/>
      <c r="BWY57" s="12"/>
      <c r="BWZ57" s="12"/>
      <c r="BXA57" s="12"/>
      <c r="BXB57" s="12"/>
      <c r="BXC57" s="12"/>
      <c r="BXD57" s="12"/>
      <c r="BXE57" s="12"/>
      <c r="BXF57" s="12"/>
      <c r="BXG57" s="12"/>
      <c r="BXH57" s="12"/>
      <c r="BXI57" s="12"/>
      <c r="BXJ57" s="12"/>
      <c r="BXK57" s="12"/>
      <c r="BXL57" s="12"/>
      <c r="BXM57" s="12"/>
      <c r="BXN57" s="12"/>
      <c r="BXO57" s="12"/>
      <c r="BXP57" s="12"/>
      <c r="BXQ57" s="12"/>
      <c r="BXR57" s="12"/>
      <c r="BXS57" s="12"/>
      <c r="BXT57" s="12"/>
      <c r="BXU57" s="12"/>
      <c r="BXV57" s="12"/>
      <c r="BXW57" s="12"/>
      <c r="BXX57" s="12"/>
      <c r="BXY57" s="12"/>
      <c r="BXZ57" s="12"/>
      <c r="BYA57" s="12"/>
      <c r="BYB57" s="12"/>
      <c r="BYC57" s="12"/>
      <c r="BYD57" s="12"/>
      <c r="BYE57" s="12"/>
      <c r="BYF57" s="12"/>
      <c r="BYG57" s="12"/>
      <c r="BYH57" s="12"/>
      <c r="BYI57" s="12"/>
      <c r="BYJ57" s="12"/>
      <c r="BYK57" s="12"/>
      <c r="BYL57" s="12"/>
      <c r="BYM57" s="12"/>
      <c r="BYN57" s="12"/>
      <c r="BYO57" s="12"/>
      <c r="BYP57" s="12"/>
      <c r="BYQ57" s="12"/>
      <c r="BYR57" s="12"/>
      <c r="BYS57" s="12"/>
      <c r="BYT57" s="12"/>
      <c r="BYU57" s="12"/>
      <c r="BYV57" s="12"/>
      <c r="BYW57" s="12"/>
      <c r="BYX57" s="12"/>
      <c r="BYY57" s="12"/>
      <c r="BYZ57" s="12"/>
      <c r="BZA57" s="12"/>
      <c r="BZB57" s="12"/>
      <c r="BZC57" s="12"/>
      <c r="BZD57" s="12"/>
      <c r="BZE57" s="12"/>
      <c r="BZF57" s="12"/>
      <c r="BZG57" s="12"/>
      <c r="BZH57" s="12"/>
      <c r="BZI57" s="12"/>
      <c r="BZJ57" s="12"/>
      <c r="BZK57" s="12"/>
      <c r="BZL57" s="12"/>
      <c r="BZM57" s="12"/>
      <c r="BZN57" s="12"/>
      <c r="BZO57" s="12"/>
      <c r="BZP57" s="12"/>
      <c r="BZQ57" s="12"/>
      <c r="BZR57" s="12"/>
      <c r="BZS57" s="12"/>
      <c r="BZT57" s="12"/>
      <c r="BZU57" s="12"/>
      <c r="BZV57" s="12"/>
      <c r="BZW57" s="12"/>
      <c r="BZX57" s="12"/>
      <c r="BZY57" s="12"/>
      <c r="BZZ57" s="12"/>
      <c r="CAA57" s="12"/>
      <c r="CAB57" s="12"/>
      <c r="CAC57" s="12"/>
      <c r="CAD57" s="12"/>
      <c r="CAE57" s="12"/>
      <c r="CAF57" s="12"/>
      <c r="CAG57" s="12"/>
      <c r="CAH57" s="12"/>
      <c r="CAI57" s="12"/>
      <c r="CAJ57" s="12"/>
      <c r="CAK57" s="12"/>
      <c r="CAL57" s="12"/>
      <c r="CAM57" s="12"/>
      <c r="CAN57" s="12"/>
      <c r="CAO57" s="12"/>
      <c r="CAP57" s="12"/>
      <c r="CAQ57" s="12"/>
      <c r="CAR57" s="12"/>
      <c r="CAS57" s="12"/>
      <c r="CAT57" s="12"/>
      <c r="CAU57" s="12"/>
      <c r="CAV57" s="12"/>
      <c r="CAW57" s="12"/>
      <c r="CAX57" s="12"/>
      <c r="CAY57" s="12"/>
      <c r="CAZ57" s="12"/>
      <c r="CBA57" s="12"/>
      <c r="CBB57" s="12"/>
      <c r="CBC57" s="12"/>
      <c r="CBD57" s="12"/>
      <c r="CBE57" s="12"/>
      <c r="CBF57" s="12"/>
      <c r="CBG57" s="12"/>
      <c r="CBH57" s="12"/>
      <c r="CBI57" s="12"/>
      <c r="CBJ57" s="12"/>
      <c r="CBK57" s="12"/>
      <c r="CBL57" s="12"/>
      <c r="CBM57" s="12"/>
      <c r="CBN57" s="12"/>
      <c r="CBO57" s="12"/>
      <c r="CBP57" s="12"/>
      <c r="CBQ57" s="12"/>
      <c r="CBR57" s="12"/>
      <c r="CBS57" s="12"/>
      <c r="CBT57" s="12"/>
      <c r="CBU57" s="12"/>
      <c r="CBV57" s="12"/>
      <c r="CBW57" s="12"/>
      <c r="CBX57" s="12"/>
      <c r="CBY57" s="12"/>
      <c r="CBZ57" s="12"/>
      <c r="CCA57" s="12"/>
      <c r="CCB57" s="12"/>
      <c r="CCC57" s="12"/>
      <c r="CCD57" s="12"/>
      <c r="CCE57" s="12"/>
      <c r="CCF57" s="12"/>
      <c r="CCG57" s="12"/>
      <c r="CCH57" s="12"/>
      <c r="CCI57" s="12"/>
      <c r="CCJ57" s="12"/>
      <c r="CCK57" s="12"/>
      <c r="CCL57" s="12"/>
      <c r="CCM57" s="12"/>
      <c r="CCN57" s="12"/>
      <c r="CCO57" s="12"/>
      <c r="CCP57" s="12"/>
      <c r="CCQ57" s="12"/>
      <c r="CCR57" s="12"/>
      <c r="CCS57" s="12"/>
      <c r="CCT57" s="12"/>
      <c r="CCU57" s="12"/>
      <c r="CCV57" s="12"/>
      <c r="CCW57" s="12"/>
      <c r="CCX57" s="12"/>
      <c r="CCY57" s="12"/>
      <c r="CCZ57" s="12"/>
      <c r="CDA57" s="12"/>
      <c r="CDB57" s="12"/>
      <c r="CDC57" s="12"/>
      <c r="CDD57" s="12"/>
      <c r="CDE57" s="12"/>
      <c r="CDF57" s="12"/>
      <c r="CDG57" s="12"/>
      <c r="CDH57" s="12"/>
      <c r="CDI57" s="12"/>
      <c r="CDJ57" s="12"/>
      <c r="CDK57" s="12"/>
      <c r="CDL57" s="12"/>
      <c r="CDM57" s="12"/>
      <c r="CDN57" s="12"/>
      <c r="CDO57" s="12"/>
      <c r="CDP57" s="12"/>
      <c r="CDQ57" s="12"/>
      <c r="CDR57" s="12"/>
      <c r="CDS57" s="12"/>
      <c r="CDT57" s="12"/>
      <c r="CDU57" s="12"/>
      <c r="CDV57" s="12"/>
      <c r="CDW57" s="12"/>
      <c r="CDX57" s="12"/>
      <c r="CDY57" s="12"/>
      <c r="CDZ57" s="12"/>
      <c r="CEA57" s="12"/>
      <c r="CEB57" s="12"/>
      <c r="CEC57" s="12"/>
      <c r="CED57" s="12"/>
      <c r="CEE57" s="12"/>
      <c r="CEF57" s="12"/>
      <c r="CEG57" s="12"/>
      <c r="CEH57" s="12"/>
      <c r="CEI57" s="12"/>
      <c r="CEJ57" s="12"/>
      <c r="CEK57" s="12"/>
      <c r="CEL57" s="12"/>
      <c r="CEM57" s="12"/>
      <c r="CEN57" s="12"/>
      <c r="CEO57" s="12"/>
      <c r="CEP57" s="12"/>
      <c r="CEQ57" s="12"/>
      <c r="CER57" s="12"/>
      <c r="CES57" s="12"/>
      <c r="CET57" s="12"/>
      <c r="CEU57" s="12"/>
      <c r="CEV57" s="12"/>
      <c r="CEW57" s="12"/>
      <c r="CEX57" s="12"/>
      <c r="CEY57" s="12"/>
      <c r="CEZ57" s="12"/>
      <c r="CFA57" s="12"/>
      <c r="CFB57" s="12"/>
      <c r="CFC57" s="12"/>
      <c r="CFD57" s="12"/>
      <c r="CFE57" s="12"/>
      <c r="CFF57" s="12"/>
      <c r="CFG57" s="12"/>
      <c r="CFH57" s="12"/>
      <c r="CFI57" s="12"/>
      <c r="CFJ57" s="12"/>
      <c r="CFK57" s="12"/>
      <c r="CFL57" s="12"/>
      <c r="CFM57" s="12"/>
      <c r="CFN57" s="12"/>
      <c r="CFO57" s="12"/>
      <c r="CFP57" s="12"/>
      <c r="CFQ57" s="12"/>
      <c r="CFR57" s="12"/>
      <c r="CFS57" s="12"/>
      <c r="CFT57" s="12"/>
      <c r="CFU57" s="12"/>
      <c r="CFV57" s="12"/>
      <c r="CFW57" s="12"/>
      <c r="CFX57" s="12"/>
      <c r="CFY57" s="12"/>
      <c r="CFZ57" s="12"/>
      <c r="CGA57" s="12"/>
      <c r="CGB57" s="12"/>
      <c r="CGC57" s="12"/>
      <c r="CGD57" s="12"/>
      <c r="CGE57" s="12"/>
      <c r="CGF57" s="12"/>
      <c r="CGG57" s="12"/>
      <c r="CGH57" s="12"/>
      <c r="CGI57" s="12"/>
      <c r="CGJ57" s="12"/>
      <c r="CGK57" s="12"/>
      <c r="CGL57" s="12"/>
      <c r="CGM57" s="12"/>
      <c r="CGN57" s="12"/>
      <c r="CGO57" s="12"/>
      <c r="CGP57" s="12"/>
      <c r="CGQ57" s="12"/>
      <c r="CGR57" s="12"/>
      <c r="CGS57" s="12"/>
      <c r="CGT57" s="12"/>
      <c r="CGU57" s="12"/>
      <c r="CGV57" s="12"/>
      <c r="CGW57" s="12"/>
      <c r="CGX57" s="12"/>
      <c r="CGY57" s="12"/>
      <c r="CGZ57" s="12"/>
      <c r="CHA57" s="12"/>
      <c r="CHB57" s="12"/>
      <c r="CHC57" s="12"/>
      <c r="CHD57" s="12"/>
      <c r="CHE57" s="12"/>
      <c r="CHF57" s="12"/>
      <c r="CHG57" s="12"/>
      <c r="CHH57" s="12"/>
      <c r="CHI57" s="12"/>
      <c r="CHJ57" s="12"/>
      <c r="CHK57" s="12"/>
      <c r="CHL57" s="12"/>
      <c r="CHM57" s="12"/>
      <c r="CHN57" s="12"/>
      <c r="CHO57" s="12"/>
      <c r="CHP57" s="12"/>
      <c r="CHQ57" s="12"/>
      <c r="CHR57" s="12"/>
      <c r="CHS57" s="12"/>
      <c r="CHT57" s="12"/>
      <c r="CHU57" s="12"/>
      <c r="CHV57" s="12"/>
      <c r="CHW57" s="12"/>
      <c r="CHX57" s="12"/>
      <c r="CHY57" s="12"/>
      <c r="CHZ57" s="12"/>
      <c r="CIA57" s="12"/>
      <c r="CIB57" s="12"/>
      <c r="CIC57" s="12"/>
      <c r="CID57" s="12"/>
      <c r="CIE57" s="12"/>
      <c r="CIF57" s="12"/>
      <c r="CIG57" s="12"/>
      <c r="CIH57" s="12"/>
      <c r="CII57" s="12"/>
      <c r="CIJ57" s="12"/>
      <c r="CIK57" s="12"/>
      <c r="CIL57" s="12"/>
      <c r="CIM57" s="12"/>
      <c r="CIN57" s="12"/>
      <c r="CIO57" s="12"/>
      <c r="CIP57" s="12"/>
      <c r="CIQ57" s="12"/>
      <c r="CIR57" s="12"/>
      <c r="CIS57" s="12"/>
      <c r="CIT57" s="12"/>
      <c r="CIU57" s="12"/>
      <c r="CIV57" s="12"/>
      <c r="CIW57" s="12"/>
      <c r="CIX57" s="12"/>
      <c r="CIY57" s="12"/>
      <c r="CIZ57" s="12"/>
      <c r="CJA57" s="12"/>
      <c r="CJB57" s="12"/>
      <c r="CJC57" s="12"/>
      <c r="CJD57" s="12"/>
      <c r="CJE57" s="12"/>
      <c r="CJF57" s="12"/>
      <c r="CJG57" s="12"/>
      <c r="CJH57" s="12"/>
      <c r="CJI57" s="12"/>
      <c r="CJJ57" s="12"/>
      <c r="CJK57" s="12"/>
      <c r="CJL57" s="12"/>
      <c r="CJM57" s="12"/>
      <c r="CJN57" s="12"/>
      <c r="CJO57" s="12"/>
      <c r="CJP57" s="12"/>
      <c r="CJQ57" s="12"/>
      <c r="CJR57" s="12"/>
      <c r="CJS57" s="12"/>
      <c r="CJT57" s="12"/>
      <c r="CJU57" s="12"/>
      <c r="CJV57" s="12"/>
      <c r="CJW57" s="12"/>
      <c r="CJX57" s="12"/>
      <c r="CJY57" s="12"/>
      <c r="CJZ57" s="12"/>
      <c r="CKA57" s="12"/>
      <c r="CKB57" s="12"/>
      <c r="CKC57" s="12"/>
      <c r="CKD57" s="12"/>
      <c r="CKE57" s="12"/>
      <c r="CKF57" s="12"/>
      <c r="CKG57" s="12"/>
      <c r="CKH57" s="12"/>
      <c r="CKI57" s="12"/>
      <c r="CKJ57" s="12"/>
      <c r="CKK57" s="12"/>
      <c r="CKL57" s="12"/>
      <c r="CKM57" s="12"/>
      <c r="CKN57" s="12"/>
      <c r="CKO57" s="12"/>
      <c r="CKP57" s="12"/>
      <c r="CKQ57" s="12"/>
      <c r="CKR57" s="12"/>
      <c r="CKS57" s="12"/>
      <c r="CKT57" s="12"/>
      <c r="CKU57" s="12"/>
      <c r="CKV57" s="12"/>
      <c r="CKW57" s="12"/>
      <c r="CKX57" s="12"/>
      <c r="CKY57" s="12"/>
      <c r="CKZ57" s="12"/>
      <c r="CLA57" s="12"/>
      <c r="CLB57" s="12"/>
      <c r="CLC57" s="12"/>
      <c r="CLD57" s="12"/>
      <c r="CLE57" s="12"/>
      <c r="CLF57" s="12"/>
      <c r="CLG57" s="12"/>
      <c r="CLH57" s="12"/>
      <c r="CLI57" s="12"/>
      <c r="CLJ57" s="12"/>
      <c r="CLK57" s="12"/>
      <c r="CLL57" s="12"/>
      <c r="CLM57" s="12"/>
      <c r="CLN57" s="12"/>
      <c r="CLO57" s="12"/>
      <c r="CLP57" s="12"/>
      <c r="CLQ57" s="12"/>
      <c r="CLR57" s="12"/>
      <c r="CLS57" s="12"/>
      <c r="CLT57" s="12"/>
      <c r="CLU57" s="12"/>
      <c r="CLV57" s="12"/>
      <c r="CLW57" s="12"/>
      <c r="CLX57" s="12"/>
      <c r="CLY57" s="12"/>
      <c r="CLZ57" s="12"/>
      <c r="CMA57" s="12"/>
      <c r="CMB57" s="12"/>
      <c r="CMC57" s="12"/>
      <c r="CMD57" s="12"/>
      <c r="CME57" s="12"/>
      <c r="CMF57" s="12"/>
      <c r="CMG57" s="12"/>
      <c r="CMH57" s="12"/>
      <c r="CMI57" s="12"/>
      <c r="CMJ57" s="12"/>
      <c r="CMK57" s="12"/>
      <c r="CML57" s="12"/>
      <c r="CMM57" s="12"/>
      <c r="CMN57" s="12"/>
      <c r="CMO57" s="12"/>
      <c r="CMP57" s="12"/>
      <c r="CMQ57" s="12"/>
      <c r="CMR57" s="12"/>
      <c r="CMS57" s="12"/>
      <c r="CMT57" s="12"/>
      <c r="CMU57" s="12"/>
      <c r="CMV57" s="12"/>
      <c r="CMW57" s="12"/>
      <c r="CMX57" s="12"/>
      <c r="CMY57" s="12"/>
      <c r="CMZ57" s="12"/>
      <c r="CNA57" s="12"/>
      <c r="CNB57" s="12"/>
      <c r="CNC57" s="12"/>
      <c r="CND57" s="12"/>
      <c r="CNE57" s="12"/>
      <c r="CNF57" s="12"/>
      <c r="CNG57" s="12"/>
      <c r="CNH57" s="12"/>
      <c r="CNI57" s="12"/>
      <c r="CNJ57" s="12"/>
      <c r="CNK57" s="12"/>
      <c r="CNL57" s="12"/>
      <c r="CNM57" s="12"/>
      <c r="CNN57" s="12"/>
      <c r="CNO57" s="12"/>
      <c r="CNP57" s="12"/>
      <c r="CNQ57" s="12"/>
      <c r="CNR57" s="12"/>
      <c r="CNS57" s="12"/>
      <c r="CNT57" s="12"/>
      <c r="CNU57" s="12"/>
      <c r="CNV57" s="12"/>
      <c r="CNW57" s="12"/>
      <c r="CNX57" s="12"/>
      <c r="CNY57" s="12"/>
      <c r="CNZ57" s="12"/>
      <c r="COA57" s="12"/>
      <c r="COB57" s="12"/>
      <c r="COC57" s="12"/>
      <c r="COD57" s="12"/>
      <c r="COE57" s="12"/>
      <c r="COF57" s="12"/>
      <c r="COG57" s="12"/>
      <c r="COH57" s="12"/>
      <c r="COI57" s="12"/>
      <c r="COJ57" s="12"/>
      <c r="COK57" s="12"/>
      <c r="COL57" s="12"/>
      <c r="COM57" s="12"/>
      <c r="CON57" s="12"/>
      <c r="COO57" s="12"/>
      <c r="COP57" s="12"/>
      <c r="COQ57" s="12"/>
      <c r="COR57" s="12"/>
      <c r="COS57" s="12"/>
      <c r="COT57" s="12"/>
      <c r="COU57" s="12"/>
      <c r="COV57" s="12"/>
      <c r="COW57" s="12"/>
      <c r="COX57" s="12"/>
      <c r="COY57" s="12"/>
      <c r="COZ57" s="12"/>
      <c r="CPA57" s="12"/>
      <c r="CPB57" s="12"/>
      <c r="CPC57" s="12"/>
      <c r="CPD57" s="12"/>
      <c r="CPE57" s="12"/>
      <c r="CPF57" s="12"/>
      <c r="CPG57" s="12"/>
      <c r="CPH57" s="12"/>
      <c r="CPI57" s="12"/>
      <c r="CPJ57" s="12"/>
      <c r="CPK57" s="12"/>
      <c r="CPL57" s="12"/>
      <c r="CPM57" s="12"/>
      <c r="CPN57" s="12"/>
      <c r="CPO57" s="12"/>
      <c r="CPP57" s="12"/>
      <c r="CPQ57" s="12"/>
      <c r="CPR57" s="12"/>
      <c r="CPS57" s="12"/>
      <c r="CPT57" s="12"/>
      <c r="CPU57" s="12"/>
      <c r="CPV57" s="12"/>
      <c r="CPW57" s="12"/>
      <c r="CPX57" s="12"/>
      <c r="CPY57" s="12"/>
      <c r="CPZ57" s="12"/>
      <c r="CQA57" s="12"/>
      <c r="CQB57" s="12"/>
      <c r="CQC57" s="12"/>
      <c r="CQD57" s="12"/>
      <c r="CQE57" s="12"/>
      <c r="CQF57" s="12"/>
      <c r="CQG57" s="12"/>
      <c r="CQH57" s="12"/>
      <c r="CQI57" s="12"/>
      <c r="CQJ57" s="12"/>
      <c r="CQK57" s="12"/>
      <c r="CQL57" s="12"/>
      <c r="CQM57" s="12"/>
      <c r="CQN57" s="12"/>
      <c r="CQO57" s="12"/>
      <c r="CQP57" s="12"/>
      <c r="CQQ57" s="12"/>
      <c r="CQR57" s="12"/>
      <c r="CQS57" s="12"/>
      <c r="CQT57" s="12"/>
      <c r="CQU57" s="12"/>
      <c r="CQV57" s="12"/>
      <c r="CQW57" s="12"/>
      <c r="CQX57" s="12"/>
      <c r="CQY57" s="12"/>
      <c r="CQZ57" s="12"/>
      <c r="CRA57" s="12"/>
      <c r="CRB57" s="12"/>
      <c r="CRC57" s="12"/>
      <c r="CRD57" s="12"/>
      <c r="CRE57" s="12"/>
      <c r="CRF57" s="12"/>
      <c r="CRG57" s="12"/>
      <c r="CRH57" s="12"/>
      <c r="CRI57" s="12"/>
      <c r="CRJ57" s="12"/>
      <c r="CRK57" s="12"/>
      <c r="CRL57" s="12"/>
      <c r="CRM57" s="12"/>
      <c r="CRN57" s="12"/>
      <c r="CRO57" s="12"/>
      <c r="CRP57" s="12"/>
      <c r="CRQ57" s="12"/>
      <c r="CRR57" s="12"/>
      <c r="CRS57" s="12"/>
      <c r="CRT57" s="12"/>
      <c r="CRU57" s="12"/>
      <c r="CRV57" s="12"/>
      <c r="CRW57" s="12"/>
      <c r="CRX57" s="12"/>
      <c r="CRY57" s="12"/>
      <c r="CRZ57" s="12"/>
      <c r="CSA57" s="12"/>
      <c r="CSB57" s="12"/>
      <c r="CSC57" s="12"/>
      <c r="CSD57" s="12"/>
      <c r="CSE57" s="12"/>
      <c r="CSF57" s="12"/>
      <c r="CSG57" s="12"/>
      <c r="CSH57" s="12"/>
      <c r="CSI57" s="12"/>
      <c r="CSJ57" s="12"/>
      <c r="CSK57" s="12"/>
      <c r="CSL57" s="12"/>
      <c r="CSM57" s="12"/>
      <c r="CSN57" s="12"/>
      <c r="CSO57" s="12"/>
      <c r="CSP57" s="12"/>
      <c r="CSQ57" s="12"/>
      <c r="CSR57" s="12"/>
      <c r="CSS57" s="12"/>
      <c r="CST57" s="12"/>
      <c r="CSU57" s="12"/>
      <c r="CSV57" s="12"/>
      <c r="CSW57" s="12"/>
      <c r="CSX57" s="12"/>
      <c r="CSY57" s="12"/>
      <c r="CSZ57" s="12"/>
      <c r="CTA57" s="12"/>
      <c r="CTB57" s="12"/>
      <c r="CTC57" s="12"/>
      <c r="CTD57" s="12"/>
      <c r="CTE57" s="12"/>
      <c r="CTF57" s="12"/>
      <c r="CTG57" s="12"/>
      <c r="CTH57" s="12"/>
      <c r="CTI57" s="12"/>
      <c r="CTJ57" s="12"/>
      <c r="CTK57" s="12"/>
      <c r="CTL57" s="12"/>
      <c r="CTM57" s="12"/>
      <c r="CTN57" s="12"/>
      <c r="CTO57" s="12"/>
      <c r="CTP57" s="12"/>
      <c r="CTQ57" s="12"/>
      <c r="CTR57" s="12"/>
      <c r="CTS57" s="12"/>
      <c r="CTT57" s="12"/>
      <c r="CTU57" s="12"/>
      <c r="CTV57" s="12"/>
      <c r="CTW57" s="12"/>
      <c r="CTX57" s="12"/>
      <c r="CTY57" s="12"/>
      <c r="CTZ57" s="12"/>
      <c r="CUA57" s="12"/>
      <c r="CUB57" s="12"/>
      <c r="CUC57" s="12"/>
      <c r="CUD57" s="12"/>
      <c r="CUE57" s="12"/>
      <c r="CUF57" s="12"/>
      <c r="CUG57" s="12"/>
      <c r="CUH57" s="12"/>
      <c r="CUI57" s="12"/>
      <c r="CUJ57" s="12"/>
      <c r="CUK57" s="12"/>
      <c r="CUL57" s="12"/>
      <c r="CUM57" s="12"/>
      <c r="CUN57" s="12"/>
      <c r="CUO57" s="12"/>
      <c r="CUP57" s="12"/>
      <c r="CUQ57" s="12"/>
      <c r="CUR57" s="12"/>
      <c r="CUS57" s="12"/>
      <c r="CUT57" s="12"/>
      <c r="CUU57" s="12"/>
      <c r="CUV57" s="12"/>
      <c r="CUW57" s="12"/>
      <c r="CUX57" s="12"/>
      <c r="CUY57" s="12"/>
      <c r="CUZ57" s="12"/>
      <c r="CVA57" s="12"/>
      <c r="CVB57" s="12"/>
      <c r="CVC57" s="12"/>
      <c r="CVD57" s="12"/>
      <c r="CVE57" s="12"/>
      <c r="CVF57" s="12"/>
      <c r="CVG57" s="12"/>
      <c r="CVH57" s="12"/>
      <c r="CVI57" s="12"/>
      <c r="CVJ57" s="12"/>
      <c r="CVK57" s="12"/>
      <c r="CVL57" s="12"/>
      <c r="CVM57" s="12"/>
      <c r="CVN57" s="12"/>
      <c r="CVO57" s="12"/>
      <c r="CVP57" s="12"/>
      <c r="CVQ57" s="12"/>
      <c r="CVR57" s="12"/>
      <c r="CVS57" s="12"/>
      <c r="CVT57" s="12"/>
      <c r="CVU57" s="12"/>
      <c r="CVV57" s="12"/>
      <c r="CVW57" s="12"/>
      <c r="CVX57" s="12"/>
      <c r="CVY57" s="12"/>
      <c r="CVZ57" s="12"/>
      <c r="CWA57" s="12"/>
      <c r="CWB57" s="12"/>
      <c r="CWC57" s="12"/>
      <c r="CWD57" s="12"/>
      <c r="CWE57" s="12"/>
      <c r="CWF57" s="12"/>
      <c r="CWG57" s="12"/>
      <c r="CWH57" s="12"/>
      <c r="CWI57" s="12"/>
      <c r="CWJ57" s="12"/>
      <c r="CWK57" s="12"/>
      <c r="CWL57" s="12"/>
      <c r="CWM57" s="12"/>
      <c r="CWN57" s="12"/>
      <c r="CWO57" s="12"/>
      <c r="CWP57" s="12"/>
      <c r="CWQ57" s="12"/>
      <c r="CWR57" s="12"/>
      <c r="CWS57" s="12"/>
      <c r="CWT57" s="12"/>
      <c r="CWU57" s="12"/>
      <c r="CWV57" s="12"/>
      <c r="CWW57" s="12"/>
      <c r="CWX57" s="12"/>
      <c r="CWY57" s="12"/>
      <c r="CWZ57" s="12"/>
      <c r="CXA57" s="12"/>
      <c r="CXB57" s="12"/>
      <c r="CXC57" s="12"/>
      <c r="CXD57" s="12"/>
      <c r="CXE57" s="12"/>
      <c r="CXF57" s="12"/>
      <c r="CXG57" s="12"/>
      <c r="CXH57" s="12"/>
      <c r="CXI57" s="12"/>
      <c r="CXJ57" s="12"/>
      <c r="CXK57" s="12"/>
      <c r="CXL57" s="12"/>
      <c r="CXM57" s="12"/>
      <c r="CXN57" s="12"/>
      <c r="CXO57" s="12"/>
      <c r="CXP57" s="12"/>
      <c r="CXQ57" s="12"/>
      <c r="CXR57" s="12"/>
      <c r="CXS57" s="12"/>
      <c r="CXT57" s="12"/>
      <c r="CXU57" s="12"/>
      <c r="CXV57" s="12"/>
      <c r="CXW57" s="12"/>
      <c r="CXX57" s="12"/>
      <c r="CXY57" s="12"/>
      <c r="CXZ57" s="12"/>
      <c r="CYA57" s="12"/>
      <c r="CYB57" s="12"/>
      <c r="CYC57" s="12"/>
      <c r="CYD57" s="12"/>
      <c r="CYE57" s="12"/>
      <c r="CYF57" s="12"/>
      <c r="CYG57" s="12"/>
      <c r="CYH57" s="12"/>
      <c r="CYI57" s="12"/>
      <c r="CYJ57" s="12"/>
      <c r="CYK57" s="12"/>
      <c r="CYL57" s="12"/>
      <c r="CYM57" s="12"/>
      <c r="CYN57" s="12"/>
      <c r="CYO57" s="12"/>
      <c r="CYP57" s="12"/>
      <c r="CYQ57" s="12"/>
      <c r="CYR57" s="12"/>
      <c r="CYS57" s="12"/>
      <c r="CYT57" s="12"/>
      <c r="CYU57" s="12"/>
      <c r="CYV57" s="12"/>
      <c r="CYW57" s="12"/>
      <c r="CYX57" s="12"/>
      <c r="CYY57" s="12"/>
      <c r="CYZ57" s="12"/>
      <c r="CZA57" s="12"/>
      <c r="CZB57" s="12"/>
      <c r="CZC57" s="12"/>
      <c r="CZD57" s="12"/>
      <c r="CZE57" s="12"/>
      <c r="CZF57" s="12"/>
      <c r="CZG57" s="12"/>
      <c r="CZH57" s="12"/>
      <c r="CZI57" s="12"/>
      <c r="CZJ57" s="12"/>
      <c r="CZK57" s="12"/>
      <c r="CZL57" s="12"/>
      <c r="CZM57" s="12"/>
      <c r="CZN57" s="12"/>
      <c r="CZO57" s="12"/>
      <c r="CZP57" s="12"/>
      <c r="CZQ57" s="12"/>
      <c r="CZR57" s="12"/>
      <c r="CZS57" s="12"/>
      <c r="CZT57" s="12"/>
      <c r="CZU57" s="12"/>
      <c r="CZV57" s="12"/>
      <c r="CZW57" s="12"/>
      <c r="CZX57" s="12"/>
      <c r="CZY57" s="12"/>
      <c r="CZZ57" s="12"/>
      <c r="DAA57" s="12"/>
      <c r="DAB57" s="12"/>
      <c r="DAC57" s="12"/>
      <c r="DAD57" s="12"/>
      <c r="DAE57" s="12"/>
      <c r="DAF57" s="12"/>
      <c r="DAG57" s="12"/>
      <c r="DAH57" s="12"/>
      <c r="DAI57" s="12"/>
      <c r="DAJ57" s="12"/>
      <c r="DAK57" s="12"/>
      <c r="DAL57" s="12"/>
      <c r="DAM57" s="12"/>
      <c r="DAN57" s="12"/>
      <c r="DAO57" s="12"/>
      <c r="DAP57" s="12"/>
      <c r="DAQ57" s="12"/>
      <c r="DAR57" s="12"/>
      <c r="DAS57" s="12"/>
      <c r="DAT57" s="12"/>
      <c r="DAU57" s="12"/>
      <c r="DAV57" s="12"/>
      <c r="DAW57" s="12"/>
      <c r="DAX57" s="12"/>
      <c r="DAY57" s="12"/>
      <c r="DAZ57" s="12"/>
      <c r="DBA57" s="12"/>
      <c r="DBB57" s="12"/>
      <c r="DBC57" s="12"/>
      <c r="DBD57" s="12"/>
      <c r="DBE57" s="12"/>
      <c r="DBF57" s="12"/>
      <c r="DBG57" s="12"/>
      <c r="DBH57" s="12"/>
      <c r="DBI57" s="12"/>
      <c r="DBJ57" s="12"/>
      <c r="DBK57" s="12"/>
      <c r="DBL57" s="12"/>
      <c r="DBM57" s="12"/>
    </row>
    <row r="58" spans="1:2769" s="11" customFormat="1" ht="227" customHeight="1">
      <c r="A58" s="80" t="s">
        <v>114</v>
      </c>
      <c r="B58" s="89" t="s">
        <v>414</v>
      </c>
      <c r="C58" s="80" t="s">
        <v>48</v>
      </c>
      <c r="D58" s="80" t="s">
        <v>1205</v>
      </c>
      <c r="E58" s="80" t="s">
        <v>6</v>
      </c>
      <c r="F58" s="80" t="s">
        <v>102</v>
      </c>
      <c r="G58" s="80" t="s">
        <v>1295</v>
      </c>
      <c r="H58" s="80" t="s">
        <v>1305</v>
      </c>
      <c r="I58" s="80" t="s">
        <v>199</v>
      </c>
      <c r="J58" s="80" t="s">
        <v>199</v>
      </c>
      <c r="K58" s="80" t="s">
        <v>77</v>
      </c>
      <c r="L58" s="80" t="s">
        <v>82</v>
      </c>
      <c r="M58" s="90">
        <v>42474</v>
      </c>
      <c r="N58" s="80" t="s">
        <v>95</v>
      </c>
      <c r="O58" s="80">
        <v>-25.6477</v>
      </c>
      <c r="P58" s="80">
        <v>30.3827</v>
      </c>
      <c r="Q58" s="80" t="s">
        <v>1996</v>
      </c>
      <c r="R58" s="80" t="s">
        <v>80</v>
      </c>
      <c r="S58" s="80" t="s">
        <v>199</v>
      </c>
      <c r="T58" s="80" t="s">
        <v>76</v>
      </c>
      <c r="U58" s="80" t="s">
        <v>123</v>
      </c>
      <c r="V58" s="80" t="s">
        <v>129</v>
      </c>
      <c r="W58" s="80" t="s">
        <v>44</v>
      </c>
      <c r="X58" s="80" t="s">
        <v>82</v>
      </c>
      <c r="Y58" s="80" t="s">
        <v>199</v>
      </c>
      <c r="Z58" s="80" t="s">
        <v>199</v>
      </c>
      <c r="AA58" s="89" t="s">
        <v>231</v>
      </c>
      <c r="AB58" s="89" t="s">
        <v>220</v>
      </c>
      <c r="AC58" s="80" t="s">
        <v>1424</v>
      </c>
      <c r="AD58" s="80" t="s">
        <v>34</v>
      </c>
      <c r="AE58" s="80" t="s">
        <v>193</v>
      </c>
      <c r="AF58" s="80" t="s">
        <v>233</v>
      </c>
      <c r="AG58" s="80" t="s">
        <v>77</v>
      </c>
      <c r="AH58" s="80" t="s">
        <v>221</v>
      </c>
      <c r="AI58" s="80" t="s">
        <v>1368</v>
      </c>
      <c r="AJ58" s="80" t="s">
        <v>223</v>
      </c>
      <c r="AK58" s="80" t="s">
        <v>1019</v>
      </c>
      <c r="AL58" s="80" t="s">
        <v>77</v>
      </c>
      <c r="AM58" s="80" t="s">
        <v>1377</v>
      </c>
      <c r="AN58" s="91" t="s">
        <v>21</v>
      </c>
      <c r="AO58" s="80" t="s">
        <v>83</v>
      </c>
      <c r="AP58" s="80" t="s">
        <v>1398</v>
      </c>
      <c r="AQ58" s="80" t="s">
        <v>46</v>
      </c>
      <c r="AR58" s="80" t="s">
        <v>199</v>
      </c>
      <c r="AS58" s="80" t="s">
        <v>199</v>
      </c>
      <c r="AT58" s="90" t="s">
        <v>199</v>
      </c>
      <c r="AU58" s="80" t="s">
        <v>101</v>
      </c>
      <c r="AV58" s="80" t="s">
        <v>2117</v>
      </c>
      <c r="AW58" s="95" t="s">
        <v>1606</v>
      </c>
      <c r="AX58" s="80" t="s">
        <v>105</v>
      </c>
      <c r="AY58" s="80" t="s">
        <v>138</v>
      </c>
      <c r="AZ58" s="80" t="s">
        <v>561</v>
      </c>
      <c r="BA58" s="80"/>
      <c r="BB58" s="80" t="s">
        <v>94</v>
      </c>
      <c r="BC58" s="94">
        <v>42474</v>
      </c>
      <c r="BD58" s="12"/>
      <c r="BE58" s="12"/>
      <c r="BF58" s="12"/>
      <c r="BG58" s="12"/>
      <c r="BH58" s="12"/>
      <c r="BI58" s="12"/>
      <c r="BJ58" s="12"/>
      <c r="BK58" s="12"/>
      <c r="BL58" s="12"/>
      <c r="BM58" s="12"/>
      <c r="BN58" s="12"/>
      <c r="BO58" s="12"/>
      <c r="BP58" s="12"/>
      <c r="BQ58" s="12"/>
      <c r="BR58" s="12"/>
      <c r="BS58" s="12"/>
      <c r="BT58" s="12"/>
      <c r="BU58" s="12"/>
      <c r="BV58" s="12"/>
      <c r="BW58" s="12"/>
      <c r="BX58" s="12"/>
      <c r="BY58" s="12"/>
      <c r="BZ58" s="12"/>
      <c r="CA58" s="12"/>
      <c r="CB58" s="12"/>
      <c r="CC58" s="12"/>
      <c r="CD58" s="12"/>
      <c r="CE58" s="12"/>
      <c r="CF58" s="12"/>
      <c r="CG58" s="12"/>
      <c r="CH58" s="12"/>
      <c r="CI58" s="12"/>
      <c r="CJ58" s="12"/>
      <c r="CK58" s="12"/>
      <c r="CL58" s="12"/>
      <c r="CM58" s="12"/>
      <c r="CN58" s="12"/>
      <c r="CO58" s="12"/>
      <c r="CP58" s="12"/>
      <c r="CQ58" s="12"/>
      <c r="CR58" s="12"/>
      <c r="CS58" s="12"/>
      <c r="CT58" s="12"/>
      <c r="CU58" s="12"/>
      <c r="CV58" s="12"/>
      <c r="CW58" s="12"/>
      <c r="CX58" s="12"/>
      <c r="CY58" s="12"/>
      <c r="CZ58" s="12"/>
      <c r="DA58" s="12"/>
      <c r="DB58" s="12"/>
      <c r="DC58" s="12"/>
      <c r="DD58" s="12"/>
      <c r="DE58" s="12"/>
      <c r="DF58" s="12"/>
      <c r="DG58" s="12"/>
      <c r="DH58" s="12"/>
      <c r="DI58" s="12"/>
      <c r="DJ58" s="12"/>
      <c r="DK58" s="12"/>
      <c r="DL58" s="12"/>
      <c r="DM58" s="12"/>
      <c r="DN58" s="12"/>
      <c r="DO58" s="12"/>
      <c r="DP58" s="12"/>
      <c r="DQ58" s="12"/>
      <c r="DR58" s="12"/>
      <c r="DS58" s="12"/>
      <c r="DT58" s="12"/>
      <c r="DU58" s="12"/>
      <c r="DV58" s="12"/>
      <c r="DW58" s="12"/>
      <c r="DX58" s="12"/>
      <c r="DY58" s="12"/>
      <c r="DZ58" s="12"/>
      <c r="EA58" s="12"/>
      <c r="EB58" s="12"/>
      <c r="EC58" s="12"/>
      <c r="ED58" s="12"/>
      <c r="EE58" s="12"/>
      <c r="EF58" s="12"/>
      <c r="EG58" s="12"/>
      <c r="EH58" s="12"/>
      <c r="EI58" s="12"/>
      <c r="EJ58" s="12"/>
      <c r="EK58" s="12"/>
      <c r="EL58" s="12"/>
      <c r="EM58" s="12"/>
      <c r="EN58" s="12"/>
      <c r="EO58" s="12"/>
      <c r="EP58" s="12"/>
      <c r="EQ58" s="12"/>
      <c r="ER58" s="12"/>
      <c r="ES58" s="12"/>
      <c r="ET58" s="12"/>
      <c r="EU58" s="12"/>
      <c r="EV58" s="12"/>
      <c r="EW58" s="12"/>
      <c r="EX58" s="12"/>
      <c r="EY58" s="12"/>
      <c r="EZ58" s="12"/>
      <c r="FA58" s="12"/>
      <c r="FB58" s="12"/>
      <c r="FC58" s="12"/>
      <c r="FD58" s="12"/>
      <c r="FE58" s="12"/>
      <c r="FF58" s="12"/>
      <c r="FG58" s="12"/>
      <c r="FH58" s="12"/>
      <c r="FI58" s="12"/>
      <c r="FJ58" s="12"/>
      <c r="FK58" s="12"/>
      <c r="FL58" s="12"/>
      <c r="FM58" s="12"/>
      <c r="FN58" s="12"/>
      <c r="FO58" s="12"/>
      <c r="FP58" s="12"/>
      <c r="FQ58" s="12"/>
      <c r="FR58" s="12"/>
      <c r="FS58" s="12"/>
      <c r="FT58" s="12"/>
      <c r="FU58" s="12"/>
      <c r="FV58" s="12"/>
      <c r="FW58" s="12"/>
      <c r="FX58" s="12"/>
      <c r="FY58" s="12"/>
      <c r="FZ58" s="12"/>
      <c r="GA58" s="12"/>
      <c r="GB58" s="12"/>
      <c r="GC58" s="12"/>
      <c r="GD58" s="12"/>
      <c r="GE58" s="12"/>
      <c r="GF58" s="12"/>
      <c r="GG58" s="12"/>
      <c r="GH58" s="12"/>
      <c r="GI58" s="12"/>
      <c r="GJ58" s="12"/>
      <c r="GK58" s="12"/>
      <c r="GL58" s="12"/>
      <c r="GM58" s="12"/>
      <c r="GN58" s="12"/>
      <c r="GO58" s="12"/>
      <c r="GP58" s="12"/>
      <c r="GQ58" s="12"/>
      <c r="GR58" s="12"/>
      <c r="GS58" s="12"/>
      <c r="GT58" s="12"/>
      <c r="GU58" s="12"/>
      <c r="GV58" s="12"/>
      <c r="GW58" s="12"/>
      <c r="GX58" s="12"/>
      <c r="GY58" s="12"/>
      <c r="GZ58" s="12"/>
      <c r="HA58" s="12"/>
      <c r="HB58" s="12"/>
      <c r="HC58" s="12"/>
      <c r="HD58" s="12"/>
      <c r="HE58" s="12"/>
      <c r="HF58" s="12"/>
      <c r="HG58" s="12"/>
      <c r="HH58" s="12"/>
      <c r="HI58" s="12"/>
      <c r="HJ58" s="12"/>
      <c r="HK58" s="12"/>
      <c r="HL58" s="12"/>
      <c r="HM58" s="12"/>
      <c r="HN58" s="12"/>
      <c r="HO58" s="12"/>
      <c r="HP58" s="12"/>
      <c r="HQ58" s="12"/>
      <c r="HR58" s="12"/>
      <c r="HS58" s="12"/>
      <c r="HT58" s="12"/>
      <c r="HU58" s="12"/>
      <c r="HV58" s="12"/>
      <c r="HW58" s="12"/>
      <c r="HX58" s="12"/>
      <c r="HY58" s="12"/>
      <c r="HZ58" s="12"/>
      <c r="IA58" s="12"/>
      <c r="IB58" s="12"/>
      <c r="IC58" s="12"/>
      <c r="ID58" s="12"/>
      <c r="IE58" s="12"/>
      <c r="IF58" s="12"/>
      <c r="IG58" s="12"/>
      <c r="IH58" s="12"/>
      <c r="II58" s="12"/>
      <c r="IJ58" s="12"/>
      <c r="IK58" s="12"/>
      <c r="IL58" s="12"/>
      <c r="IM58" s="12"/>
      <c r="IN58" s="12"/>
      <c r="IO58" s="12"/>
      <c r="IP58" s="12"/>
      <c r="IQ58" s="12"/>
      <c r="IR58" s="12"/>
      <c r="IS58" s="12"/>
      <c r="IT58" s="12"/>
      <c r="IU58" s="12"/>
      <c r="IV58" s="12"/>
      <c r="IW58" s="12"/>
      <c r="IX58" s="12"/>
      <c r="IY58" s="12"/>
      <c r="IZ58" s="12"/>
      <c r="JA58" s="12"/>
      <c r="JB58" s="12"/>
      <c r="JC58" s="12"/>
      <c r="JD58" s="12"/>
      <c r="JE58" s="12"/>
      <c r="JF58" s="12"/>
      <c r="JG58" s="12"/>
      <c r="JH58" s="12"/>
      <c r="JI58" s="12"/>
      <c r="JJ58" s="12"/>
      <c r="JK58" s="12"/>
      <c r="JL58" s="12"/>
      <c r="JM58" s="12"/>
      <c r="JN58" s="12"/>
      <c r="JO58" s="12"/>
      <c r="JP58" s="12"/>
      <c r="JQ58" s="12"/>
      <c r="JR58" s="12"/>
      <c r="JS58" s="12"/>
      <c r="JT58" s="12"/>
      <c r="JU58" s="12"/>
      <c r="JV58" s="12"/>
      <c r="JW58" s="12"/>
      <c r="JX58" s="12"/>
      <c r="JY58" s="12"/>
      <c r="JZ58" s="12"/>
      <c r="KA58" s="12"/>
      <c r="KB58" s="12"/>
      <c r="KC58" s="12"/>
      <c r="KD58" s="12"/>
      <c r="KE58" s="12"/>
      <c r="KF58" s="12"/>
      <c r="KG58" s="12"/>
      <c r="KH58" s="12"/>
      <c r="KI58" s="12"/>
      <c r="KJ58" s="12"/>
      <c r="KK58" s="12"/>
      <c r="KL58" s="12"/>
      <c r="KM58" s="12"/>
      <c r="KN58" s="12"/>
      <c r="KO58" s="12"/>
      <c r="KP58" s="12"/>
      <c r="KQ58" s="12"/>
      <c r="KR58" s="12"/>
      <c r="KS58" s="12"/>
      <c r="KT58" s="12"/>
      <c r="KU58" s="12"/>
      <c r="KV58" s="12"/>
      <c r="KW58" s="12"/>
      <c r="KX58" s="12"/>
      <c r="KY58" s="12"/>
      <c r="KZ58" s="12"/>
      <c r="LA58" s="12"/>
      <c r="LB58" s="12"/>
      <c r="LC58" s="12"/>
      <c r="LD58" s="12"/>
      <c r="LE58" s="12"/>
      <c r="LF58" s="12"/>
      <c r="LG58" s="12"/>
      <c r="LH58" s="12"/>
      <c r="LI58" s="12"/>
      <c r="LJ58" s="12"/>
      <c r="LK58" s="12"/>
      <c r="LL58" s="12"/>
      <c r="LM58" s="12"/>
      <c r="LN58" s="12"/>
      <c r="LO58" s="12"/>
      <c r="LP58" s="12"/>
      <c r="LQ58" s="12"/>
      <c r="LR58" s="12"/>
      <c r="LS58" s="12"/>
      <c r="LT58" s="12"/>
      <c r="LU58" s="12"/>
      <c r="LV58" s="12"/>
      <c r="LW58" s="12"/>
      <c r="LX58" s="12"/>
      <c r="LY58" s="12"/>
      <c r="LZ58" s="12"/>
      <c r="MA58" s="12"/>
      <c r="MB58" s="12"/>
      <c r="MC58" s="12"/>
      <c r="MD58" s="12"/>
      <c r="ME58" s="12"/>
      <c r="MF58" s="12"/>
      <c r="MG58" s="12"/>
      <c r="MH58" s="12"/>
      <c r="MI58" s="12"/>
      <c r="MJ58" s="12"/>
      <c r="MK58" s="12"/>
      <c r="ML58" s="12"/>
      <c r="MM58" s="12"/>
      <c r="MN58" s="12"/>
      <c r="MO58" s="12"/>
      <c r="MP58" s="12"/>
      <c r="MQ58" s="12"/>
      <c r="MR58" s="12"/>
      <c r="MS58" s="12"/>
      <c r="MT58" s="12"/>
      <c r="MU58" s="12"/>
      <c r="MV58" s="12"/>
      <c r="MW58" s="12"/>
      <c r="MX58" s="12"/>
      <c r="MY58" s="12"/>
      <c r="MZ58" s="12"/>
      <c r="NA58" s="12"/>
      <c r="NB58" s="12"/>
      <c r="NC58" s="12"/>
      <c r="ND58" s="12"/>
      <c r="NE58" s="12"/>
      <c r="NF58" s="12"/>
      <c r="NG58" s="12"/>
      <c r="NH58" s="12"/>
      <c r="NI58" s="12"/>
      <c r="NJ58" s="12"/>
      <c r="NK58" s="12"/>
      <c r="NL58" s="12"/>
      <c r="NM58" s="12"/>
      <c r="NN58" s="12"/>
      <c r="NO58" s="12"/>
      <c r="NP58" s="12"/>
      <c r="NQ58" s="12"/>
      <c r="NR58" s="12"/>
      <c r="NS58" s="12"/>
      <c r="NT58" s="12"/>
      <c r="NU58" s="12"/>
      <c r="NV58" s="12"/>
      <c r="NW58" s="12"/>
      <c r="NX58" s="12"/>
      <c r="NY58" s="12"/>
      <c r="NZ58" s="12"/>
      <c r="OA58" s="12"/>
      <c r="OB58" s="12"/>
      <c r="OC58" s="12"/>
      <c r="OD58" s="12"/>
      <c r="OE58" s="12"/>
      <c r="OF58" s="12"/>
      <c r="OG58" s="12"/>
      <c r="OH58" s="12"/>
      <c r="OI58" s="12"/>
      <c r="OJ58" s="12"/>
      <c r="OK58" s="12"/>
      <c r="OL58" s="12"/>
      <c r="OM58" s="12"/>
      <c r="ON58" s="12"/>
      <c r="OO58" s="12"/>
      <c r="OP58" s="12"/>
      <c r="OQ58" s="12"/>
      <c r="OR58" s="12"/>
      <c r="OS58" s="12"/>
      <c r="OT58" s="12"/>
      <c r="OU58" s="12"/>
      <c r="OV58" s="12"/>
      <c r="OW58" s="12"/>
      <c r="OX58" s="12"/>
      <c r="OY58" s="12"/>
      <c r="OZ58" s="12"/>
      <c r="PA58" s="12"/>
      <c r="PB58" s="12"/>
      <c r="PC58" s="12"/>
      <c r="PD58" s="12"/>
      <c r="PE58" s="12"/>
      <c r="PF58" s="12"/>
      <c r="PG58" s="12"/>
      <c r="PH58" s="12"/>
      <c r="PI58" s="12"/>
      <c r="PJ58" s="12"/>
      <c r="PK58" s="12"/>
      <c r="PL58" s="12"/>
      <c r="PM58" s="12"/>
      <c r="PN58" s="12"/>
      <c r="PO58" s="12"/>
      <c r="PP58" s="12"/>
      <c r="PQ58" s="12"/>
      <c r="PR58" s="12"/>
      <c r="PS58" s="12"/>
      <c r="PT58" s="12"/>
      <c r="PU58" s="12"/>
      <c r="PV58" s="12"/>
      <c r="PW58" s="12"/>
      <c r="PX58" s="12"/>
      <c r="PY58" s="12"/>
      <c r="PZ58" s="12"/>
      <c r="QA58" s="12"/>
      <c r="QB58" s="12"/>
      <c r="QC58" s="12"/>
      <c r="QD58" s="12"/>
      <c r="QE58" s="12"/>
      <c r="QF58" s="12"/>
      <c r="QG58" s="12"/>
      <c r="QH58" s="12"/>
      <c r="QI58" s="12"/>
      <c r="QJ58" s="12"/>
      <c r="QK58" s="12"/>
      <c r="QL58" s="12"/>
      <c r="QM58" s="12"/>
      <c r="QN58" s="12"/>
      <c r="QO58" s="12"/>
      <c r="QP58" s="12"/>
      <c r="QQ58" s="12"/>
      <c r="QR58" s="12"/>
      <c r="QS58" s="12"/>
      <c r="QT58" s="12"/>
      <c r="QU58" s="12"/>
      <c r="QV58" s="12"/>
      <c r="QW58" s="12"/>
      <c r="QX58" s="12"/>
      <c r="QY58" s="12"/>
      <c r="QZ58" s="12"/>
      <c r="RA58" s="12"/>
      <c r="RB58" s="12"/>
      <c r="RC58" s="12"/>
      <c r="RD58" s="12"/>
      <c r="RE58" s="12"/>
      <c r="RF58" s="12"/>
      <c r="RG58" s="12"/>
      <c r="RH58" s="12"/>
      <c r="RI58" s="12"/>
      <c r="RJ58" s="12"/>
      <c r="RK58" s="12"/>
      <c r="RL58" s="12"/>
      <c r="RM58" s="12"/>
      <c r="RN58" s="12"/>
      <c r="RO58" s="12"/>
      <c r="RP58" s="12"/>
      <c r="RQ58" s="12"/>
      <c r="RR58" s="12"/>
      <c r="RS58" s="12"/>
      <c r="RT58" s="12"/>
      <c r="RU58" s="12"/>
      <c r="RV58" s="12"/>
      <c r="RW58" s="12"/>
      <c r="RX58" s="12"/>
      <c r="RY58" s="12"/>
      <c r="RZ58" s="12"/>
      <c r="SA58" s="12"/>
      <c r="SB58" s="12"/>
      <c r="SC58" s="12"/>
      <c r="SD58" s="12"/>
      <c r="SE58" s="12"/>
      <c r="SF58" s="12"/>
      <c r="SG58" s="12"/>
      <c r="SH58" s="12"/>
      <c r="SI58" s="12"/>
      <c r="SJ58" s="12"/>
      <c r="SK58" s="12"/>
      <c r="SL58" s="12"/>
      <c r="SM58" s="12"/>
      <c r="SN58" s="12"/>
      <c r="SO58" s="12"/>
      <c r="SP58" s="12"/>
      <c r="SQ58" s="12"/>
      <c r="SR58" s="12"/>
      <c r="SS58" s="12"/>
      <c r="ST58" s="12"/>
      <c r="SU58" s="12"/>
      <c r="SV58" s="12"/>
      <c r="SW58" s="12"/>
      <c r="SX58" s="12"/>
      <c r="SY58" s="12"/>
      <c r="SZ58" s="12"/>
      <c r="TA58" s="12"/>
      <c r="TB58" s="12"/>
      <c r="TC58" s="12"/>
      <c r="TD58" s="12"/>
      <c r="TE58" s="12"/>
      <c r="TF58" s="12"/>
      <c r="TG58" s="12"/>
      <c r="TH58" s="12"/>
      <c r="TI58" s="12"/>
      <c r="TJ58" s="12"/>
      <c r="TK58" s="12"/>
      <c r="TL58" s="12"/>
      <c r="TM58" s="12"/>
      <c r="TN58" s="12"/>
      <c r="TO58" s="12"/>
      <c r="TP58" s="12"/>
      <c r="TQ58" s="12"/>
      <c r="TR58" s="12"/>
      <c r="TS58" s="12"/>
      <c r="TT58" s="12"/>
      <c r="TU58" s="12"/>
      <c r="TV58" s="12"/>
      <c r="TW58" s="12"/>
      <c r="TX58" s="12"/>
      <c r="TY58" s="12"/>
      <c r="TZ58" s="12"/>
      <c r="UA58" s="12"/>
      <c r="UB58" s="12"/>
      <c r="UC58" s="12"/>
      <c r="UD58" s="12"/>
      <c r="UE58" s="12"/>
      <c r="UF58" s="12"/>
      <c r="UG58" s="12"/>
      <c r="UH58" s="12"/>
      <c r="UI58" s="12"/>
      <c r="UJ58" s="12"/>
      <c r="UK58" s="12"/>
      <c r="UL58" s="12"/>
      <c r="UM58" s="12"/>
      <c r="UN58" s="12"/>
      <c r="UO58" s="12"/>
      <c r="UP58" s="12"/>
      <c r="UQ58" s="12"/>
      <c r="UR58" s="12"/>
      <c r="US58" s="12"/>
      <c r="UT58" s="12"/>
      <c r="UU58" s="12"/>
      <c r="UV58" s="12"/>
      <c r="UW58" s="12"/>
      <c r="UX58" s="12"/>
      <c r="UY58" s="12"/>
      <c r="UZ58" s="12"/>
      <c r="VA58" s="12"/>
      <c r="VB58" s="12"/>
      <c r="VC58" s="12"/>
      <c r="VD58" s="12"/>
      <c r="VE58" s="12"/>
      <c r="VF58" s="12"/>
      <c r="VG58" s="12"/>
      <c r="VH58" s="12"/>
      <c r="VI58" s="12"/>
      <c r="VJ58" s="12"/>
      <c r="VK58" s="12"/>
      <c r="VL58" s="12"/>
      <c r="VM58" s="12"/>
      <c r="VN58" s="12"/>
      <c r="VO58" s="12"/>
      <c r="VP58" s="12"/>
      <c r="VQ58" s="12"/>
      <c r="VR58" s="12"/>
      <c r="VS58" s="12"/>
      <c r="VT58" s="12"/>
      <c r="VU58" s="12"/>
      <c r="VV58" s="12"/>
      <c r="VW58" s="12"/>
      <c r="VX58" s="12"/>
      <c r="VY58" s="12"/>
      <c r="VZ58" s="12"/>
      <c r="WA58" s="12"/>
      <c r="WB58" s="12"/>
      <c r="WC58" s="12"/>
      <c r="WD58" s="12"/>
      <c r="WE58" s="12"/>
      <c r="WF58" s="12"/>
      <c r="WG58" s="12"/>
      <c r="WH58" s="12"/>
      <c r="WI58" s="12"/>
      <c r="WJ58" s="12"/>
      <c r="WK58" s="12"/>
      <c r="WL58" s="12"/>
      <c r="WM58" s="12"/>
      <c r="WN58" s="12"/>
      <c r="WO58" s="12"/>
      <c r="WP58" s="12"/>
      <c r="WQ58" s="12"/>
      <c r="WR58" s="12"/>
      <c r="WS58" s="12"/>
      <c r="WT58" s="12"/>
      <c r="WU58" s="12"/>
      <c r="WV58" s="12"/>
      <c r="WW58" s="12"/>
      <c r="WX58" s="12"/>
      <c r="WY58" s="12"/>
      <c r="WZ58" s="12"/>
      <c r="XA58" s="12"/>
      <c r="XB58" s="12"/>
      <c r="XC58" s="12"/>
      <c r="XD58" s="12"/>
      <c r="XE58" s="12"/>
      <c r="XF58" s="12"/>
      <c r="XG58" s="12"/>
      <c r="XH58" s="12"/>
      <c r="XI58" s="12"/>
      <c r="XJ58" s="12"/>
      <c r="XK58" s="12"/>
      <c r="XL58" s="12"/>
      <c r="XM58" s="12"/>
      <c r="XN58" s="12"/>
      <c r="XO58" s="12"/>
      <c r="XP58" s="12"/>
      <c r="XQ58" s="12"/>
      <c r="XR58" s="12"/>
      <c r="XS58" s="12"/>
      <c r="XT58" s="12"/>
      <c r="XU58" s="12"/>
      <c r="XV58" s="12"/>
      <c r="XW58" s="12"/>
      <c r="XX58" s="12"/>
      <c r="XY58" s="12"/>
      <c r="XZ58" s="12"/>
      <c r="YA58" s="12"/>
      <c r="YB58" s="12"/>
      <c r="YC58" s="12"/>
      <c r="YD58" s="12"/>
      <c r="YE58" s="12"/>
      <c r="YF58" s="12"/>
      <c r="YG58" s="12"/>
      <c r="YH58" s="12"/>
      <c r="YI58" s="12"/>
      <c r="YJ58" s="12"/>
      <c r="YK58" s="12"/>
      <c r="YL58" s="12"/>
      <c r="YM58" s="12"/>
      <c r="YN58" s="12"/>
      <c r="YO58" s="12"/>
      <c r="YP58" s="12"/>
      <c r="YQ58" s="12"/>
      <c r="YR58" s="12"/>
      <c r="YS58" s="12"/>
      <c r="YT58" s="12"/>
      <c r="YU58" s="12"/>
      <c r="YV58" s="12"/>
      <c r="YW58" s="12"/>
      <c r="YX58" s="12"/>
      <c r="YY58" s="12"/>
      <c r="YZ58" s="12"/>
      <c r="ZA58" s="12"/>
      <c r="ZB58" s="12"/>
      <c r="ZC58" s="12"/>
      <c r="ZD58" s="12"/>
      <c r="ZE58" s="12"/>
      <c r="ZF58" s="12"/>
      <c r="ZG58" s="12"/>
      <c r="ZH58" s="12"/>
      <c r="ZI58" s="12"/>
      <c r="ZJ58" s="12"/>
      <c r="ZK58" s="12"/>
      <c r="ZL58" s="12"/>
      <c r="ZM58" s="12"/>
      <c r="ZN58" s="12"/>
      <c r="ZO58" s="12"/>
      <c r="ZP58" s="12"/>
      <c r="ZQ58" s="12"/>
      <c r="ZR58" s="12"/>
      <c r="ZS58" s="12"/>
      <c r="ZT58" s="12"/>
      <c r="ZU58" s="12"/>
      <c r="ZV58" s="12"/>
      <c r="ZW58" s="12"/>
      <c r="ZX58" s="12"/>
      <c r="ZY58" s="12"/>
      <c r="ZZ58" s="12"/>
      <c r="AAA58" s="12"/>
      <c r="AAB58" s="12"/>
      <c r="AAC58" s="12"/>
      <c r="AAD58" s="12"/>
      <c r="AAE58" s="12"/>
      <c r="AAF58" s="12"/>
      <c r="AAG58" s="12"/>
      <c r="AAH58" s="12"/>
      <c r="AAI58" s="12"/>
      <c r="AAJ58" s="12"/>
      <c r="AAK58" s="12"/>
      <c r="AAL58" s="12"/>
      <c r="AAM58" s="12"/>
      <c r="AAN58" s="12"/>
      <c r="AAO58" s="12"/>
      <c r="AAP58" s="12"/>
      <c r="AAQ58" s="12"/>
      <c r="AAR58" s="12"/>
      <c r="AAS58" s="12"/>
      <c r="AAT58" s="12"/>
      <c r="AAU58" s="12"/>
      <c r="AAV58" s="12"/>
      <c r="AAW58" s="12"/>
      <c r="AAX58" s="12"/>
      <c r="AAY58" s="12"/>
      <c r="AAZ58" s="12"/>
      <c r="ABA58" s="12"/>
      <c r="ABB58" s="12"/>
      <c r="ABC58" s="12"/>
      <c r="ABD58" s="12"/>
      <c r="ABE58" s="12"/>
      <c r="ABF58" s="12"/>
      <c r="ABG58" s="12"/>
      <c r="ABH58" s="12"/>
      <c r="ABI58" s="12"/>
      <c r="ABJ58" s="12"/>
      <c r="ABK58" s="12"/>
      <c r="ABL58" s="12"/>
      <c r="ABM58" s="12"/>
      <c r="ABN58" s="12"/>
      <c r="ABO58" s="12"/>
      <c r="ABP58" s="12"/>
      <c r="ABQ58" s="12"/>
      <c r="ABR58" s="12"/>
      <c r="ABS58" s="12"/>
      <c r="ABT58" s="12"/>
      <c r="ABU58" s="12"/>
      <c r="ABV58" s="12"/>
      <c r="ABW58" s="12"/>
      <c r="ABX58" s="12"/>
      <c r="ABY58" s="12"/>
      <c r="ABZ58" s="12"/>
      <c r="ACA58" s="12"/>
      <c r="ACB58" s="12"/>
      <c r="ACC58" s="12"/>
      <c r="ACD58" s="12"/>
      <c r="ACE58" s="12"/>
      <c r="ACF58" s="12"/>
      <c r="ACG58" s="12"/>
      <c r="ACH58" s="12"/>
      <c r="ACI58" s="12"/>
      <c r="ACJ58" s="12"/>
      <c r="ACK58" s="12"/>
      <c r="ACL58" s="12"/>
      <c r="ACM58" s="12"/>
      <c r="ACN58" s="12"/>
      <c r="ACO58" s="12"/>
      <c r="ACP58" s="12"/>
      <c r="ACQ58" s="12"/>
      <c r="ACR58" s="12"/>
      <c r="ACS58" s="12"/>
      <c r="ACT58" s="12"/>
      <c r="ACU58" s="12"/>
      <c r="ACV58" s="12"/>
      <c r="ACW58" s="12"/>
      <c r="ACX58" s="12"/>
      <c r="ACY58" s="12"/>
      <c r="ACZ58" s="12"/>
      <c r="ADA58" s="12"/>
      <c r="ADB58" s="12"/>
      <c r="ADC58" s="12"/>
      <c r="ADD58" s="12"/>
      <c r="ADE58" s="12"/>
      <c r="ADF58" s="12"/>
      <c r="ADG58" s="12"/>
      <c r="ADH58" s="12"/>
      <c r="ADI58" s="12"/>
      <c r="ADJ58" s="12"/>
      <c r="ADK58" s="12"/>
      <c r="ADL58" s="12"/>
      <c r="ADM58" s="12"/>
      <c r="ADN58" s="12"/>
      <c r="ADO58" s="12"/>
      <c r="ADP58" s="12"/>
      <c r="ADQ58" s="12"/>
      <c r="ADR58" s="12"/>
      <c r="ADS58" s="12"/>
      <c r="ADT58" s="12"/>
      <c r="ADU58" s="12"/>
      <c r="ADV58" s="12"/>
      <c r="ADW58" s="12"/>
      <c r="ADX58" s="12"/>
      <c r="ADY58" s="12"/>
      <c r="ADZ58" s="12"/>
      <c r="AEA58" s="12"/>
      <c r="AEB58" s="12"/>
      <c r="AEC58" s="12"/>
      <c r="AED58" s="12"/>
      <c r="AEE58" s="12"/>
      <c r="AEF58" s="12"/>
      <c r="AEG58" s="12"/>
      <c r="AEH58" s="12"/>
      <c r="AEI58" s="12"/>
      <c r="AEJ58" s="12"/>
      <c r="AEK58" s="12"/>
      <c r="AEL58" s="12"/>
      <c r="AEM58" s="12"/>
      <c r="AEN58" s="12"/>
      <c r="AEO58" s="12"/>
      <c r="AEP58" s="12"/>
      <c r="AEQ58" s="12"/>
      <c r="AER58" s="12"/>
      <c r="AES58" s="12"/>
      <c r="AET58" s="12"/>
      <c r="AEU58" s="12"/>
      <c r="AEV58" s="12"/>
      <c r="AEW58" s="12"/>
      <c r="AEX58" s="12"/>
      <c r="AEY58" s="12"/>
      <c r="AEZ58" s="12"/>
      <c r="AFA58" s="12"/>
      <c r="AFB58" s="12"/>
      <c r="AFC58" s="12"/>
      <c r="AFD58" s="12"/>
      <c r="AFE58" s="12"/>
      <c r="AFF58" s="12"/>
      <c r="AFG58" s="12"/>
      <c r="AFH58" s="12"/>
      <c r="AFI58" s="12"/>
      <c r="AFJ58" s="12"/>
      <c r="AFK58" s="12"/>
      <c r="AFL58" s="12"/>
      <c r="AFM58" s="12"/>
      <c r="AFN58" s="12"/>
      <c r="AFO58" s="12"/>
      <c r="AFP58" s="12"/>
      <c r="AFQ58" s="12"/>
      <c r="AFR58" s="12"/>
      <c r="AFS58" s="12"/>
      <c r="AFT58" s="12"/>
      <c r="AFU58" s="12"/>
      <c r="AFV58" s="12"/>
      <c r="AFW58" s="12"/>
      <c r="AFX58" s="12"/>
      <c r="AFY58" s="12"/>
      <c r="AFZ58" s="12"/>
      <c r="AGA58" s="12"/>
      <c r="AGB58" s="12"/>
      <c r="AGC58" s="12"/>
      <c r="AGD58" s="12"/>
      <c r="AGE58" s="12"/>
      <c r="AGF58" s="12"/>
      <c r="AGG58" s="12"/>
      <c r="AGH58" s="12"/>
      <c r="AGI58" s="12"/>
      <c r="AGJ58" s="12"/>
      <c r="AGK58" s="12"/>
      <c r="AGL58" s="12"/>
      <c r="AGM58" s="12"/>
      <c r="AGN58" s="12"/>
      <c r="AGO58" s="12"/>
      <c r="AGP58" s="12"/>
      <c r="AGQ58" s="12"/>
      <c r="AGR58" s="12"/>
      <c r="AGS58" s="12"/>
      <c r="AGT58" s="12"/>
      <c r="AGU58" s="12"/>
      <c r="AGV58" s="12"/>
      <c r="AGW58" s="12"/>
      <c r="AGX58" s="12"/>
      <c r="AGY58" s="12"/>
      <c r="AGZ58" s="12"/>
      <c r="AHA58" s="12"/>
      <c r="AHB58" s="12"/>
      <c r="AHC58" s="12"/>
      <c r="AHD58" s="12"/>
      <c r="AHE58" s="12"/>
      <c r="AHF58" s="12"/>
      <c r="AHG58" s="12"/>
      <c r="AHH58" s="12"/>
      <c r="AHI58" s="12"/>
      <c r="AHJ58" s="12"/>
      <c r="AHK58" s="12"/>
      <c r="AHL58" s="12"/>
      <c r="AHM58" s="12"/>
      <c r="AHN58" s="12"/>
      <c r="AHO58" s="12"/>
      <c r="AHP58" s="12"/>
      <c r="AHQ58" s="12"/>
      <c r="AHR58" s="12"/>
      <c r="AHS58" s="12"/>
      <c r="AHT58" s="12"/>
      <c r="AHU58" s="12"/>
      <c r="AHV58" s="12"/>
      <c r="AHW58" s="12"/>
      <c r="AHX58" s="12"/>
      <c r="AHY58" s="12"/>
      <c r="AHZ58" s="12"/>
      <c r="AIA58" s="12"/>
      <c r="AIB58" s="12"/>
      <c r="AIC58" s="12"/>
      <c r="AID58" s="12"/>
      <c r="AIE58" s="12"/>
      <c r="AIF58" s="12"/>
      <c r="AIG58" s="12"/>
      <c r="AIH58" s="12"/>
      <c r="AII58" s="12"/>
      <c r="AIJ58" s="12"/>
      <c r="AIK58" s="12"/>
      <c r="AIL58" s="12"/>
      <c r="AIM58" s="12"/>
      <c r="AIN58" s="12"/>
      <c r="AIO58" s="12"/>
      <c r="AIP58" s="12"/>
      <c r="AIQ58" s="12"/>
      <c r="AIR58" s="12"/>
      <c r="AIS58" s="12"/>
      <c r="AIT58" s="12"/>
      <c r="AIU58" s="12"/>
      <c r="AIV58" s="12"/>
      <c r="AIW58" s="12"/>
      <c r="AIX58" s="12"/>
      <c r="AIY58" s="12"/>
      <c r="AIZ58" s="12"/>
      <c r="AJA58" s="12"/>
      <c r="AJB58" s="12"/>
      <c r="AJC58" s="12"/>
      <c r="AJD58" s="12"/>
      <c r="AJE58" s="12"/>
      <c r="AJF58" s="12"/>
      <c r="AJG58" s="12"/>
      <c r="AJH58" s="12"/>
      <c r="AJI58" s="12"/>
      <c r="AJJ58" s="12"/>
      <c r="AJK58" s="12"/>
      <c r="AJL58" s="12"/>
      <c r="AJM58" s="12"/>
      <c r="AJN58" s="12"/>
      <c r="AJO58" s="12"/>
      <c r="AJP58" s="12"/>
      <c r="AJQ58" s="12"/>
      <c r="AJR58" s="12"/>
      <c r="AJS58" s="12"/>
      <c r="AJT58" s="12"/>
      <c r="AJU58" s="12"/>
      <c r="AJV58" s="12"/>
      <c r="AJW58" s="12"/>
      <c r="AJX58" s="12"/>
      <c r="AJY58" s="12"/>
      <c r="AJZ58" s="12"/>
      <c r="AKA58" s="12"/>
      <c r="AKB58" s="12"/>
      <c r="AKC58" s="12"/>
      <c r="AKD58" s="12"/>
      <c r="AKE58" s="12"/>
      <c r="AKF58" s="12"/>
      <c r="AKG58" s="12"/>
      <c r="AKH58" s="12"/>
      <c r="AKI58" s="12"/>
      <c r="AKJ58" s="12"/>
      <c r="AKK58" s="12"/>
      <c r="AKL58" s="12"/>
      <c r="AKM58" s="12"/>
      <c r="AKN58" s="12"/>
      <c r="AKO58" s="12"/>
      <c r="AKP58" s="12"/>
      <c r="AKQ58" s="12"/>
      <c r="AKR58" s="12"/>
      <c r="AKS58" s="12"/>
      <c r="AKT58" s="12"/>
      <c r="AKU58" s="12"/>
      <c r="AKV58" s="12"/>
      <c r="AKW58" s="12"/>
      <c r="AKX58" s="12"/>
      <c r="AKY58" s="12"/>
      <c r="AKZ58" s="12"/>
      <c r="ALA58" s="12"/>
      <c r="ALB58" s="12"/>
      <c r="ALC58" s="12"/>
      <c r="ALD58" s="12"/>
      <c r="ALE58" s="12"/>
      <c r="ALF58" s="12"/>
      <c r="ALG58" s="12"/>
      <c r="ALH58" s="12"/>
      <c r="ALI58" s="12"/>
      <c r="ALJ58" s="12"/>
      <c r="ALK58" s="12"/>
      <c r="ALL58" s="12"/>
      <c r="ALM58" s="12"/>
      <c r="ALN58" s="12"/>
      <c r="ALO58" s="12"/>
      <c r="ALP58" s="12"/>
      <c r="ALQ58" s="12"/>
      <c r="ALR58" s="12"/>
      <c r="ALS58" s="12"/>
      <c r="ALT58" s="12"/>
      <c r="ALU58" s="12"/>
      <c r="ALV58" s="12"/>
      <c r="ALW58" s="12"/>
      <c r="ALX58" s="12"/>
      <c r="ALY58" s="12"/>
      <c r="ALZ58" s="12"/>
      <c r="AMA58" s="12"/>
      <c r="AMB58" s="12"/>
      <c r="AMC58" s="12"/>
      <c r="AMD58" s="12"/>
      <c r="AME58" s="12"/>
      <c r="AMF58" s="12"/>
      <c r="AMG58" s="12"/>
      <c r="AMH58" s="12"/>
      <c r="AMI58" s="12"/>
      <c r="AMJ58" s="12"/>
      <c r="AMK58" s="12"/>
      <c r="AML58" s="12"/>
      <c r="AMM58" s="12"/>
      <c r="AMN58" s="12"/>
      <c r="AMO58" s="12"/>
      <c r="AMP58" s="12"/>
      <c r="AMQ58" s="12"/>
      <c r="AMR58" s="12"/>
      <c r="AMS58" s="12"/>
      <c r="AMT58" s="12"/>
      <c r="AMU58" s="12"/>
      <c r="AMV58" s="12"/>
      <c r="AMW58" s="12"/>
      <c r="AMX58" s="12"/>
      <c r="AMY58" s="12"/>
      <c r="AMZ58" s="12"/>
      <c r="ANA58" s="12"/>
      <c r="ANB58" s="12"/>
      <c r="ANC58" s="12"/>
      <c r="AND58" s="12"/>
      <c r="ANE58" s="12"/>
      <c r="ANF58" s="12"/>
      <c r="ANG58" s="12"/>
      <c r="ANH58" s="12"/>
      <c r="ANI58" s="12"/>
      <c r="ANJ58" s="12"/>
      <c r="ANK58" s="12"/>
      <c r="ANL58" s="12"/>
      <c r="ANM58" s="12"/>
      <c r="ANN58" s="12"/>
      <c r="ANO58" s="12"/>
      <c r="ANP58" s="12"/>
      <c r="ANQ58" s="12"/>
      <c r="ANR58" s="12"/>
      <c r="ANS58" s="12"/>
      <c r="ANT58" s="12"/>
      <c r="ANU58" s="12"/>
      <c r="ANV58" s="12"/>
      <c r="ANW58" s="12"/>
      <c r="ANX58" s="12"/>
      <c r="ANY58" s="12"/>
      <c r="ANZ58" s="12"/>
      <c r="AOA58" s="12"/>
      <c r="AOB58" s="12"/>
      <c r="AOC58" s="12"/>
      <c r="AOD58" s="12"/>
      <c r="AOE58" s="12"/>
      <c r="AOF58" s="12"/>
      <c r="AOG58" s="12"/>
      <c r="AOH58" s="12"/>
      <c r="AOI58" s="12"/>
      <c r="AOJ58" s="12"/>
      <c r="AOK58" s="12"/>
      <c r="AOL58" s="12"/>
      <c r="AOM58" s="12"/>
      <c r="AON58" s="12"/>
      <c r="AOO58" s="12"/>
      <c r="AOP58" s="12"/>
      <c r="AOQ58" s="12"/>
      <c r="AOR58" s="12"/>
      <c r="AOS58" s="12"/>
      <c r="AOT58" s="12"/>
      <c r="AOU58" s="12"/>
      <c r="AOV58" s="12"/>
      <c r="AOW58" s="12"/>
      <c r="AOX58" s="12"/>
      <c r="AOY58" s="12"/>
      <c r="AOZ58" s="12"/>
      <c r="APA58" s="12"/>
      <c r="APB58" s="12"/>
      <c r="APC58" s="12"/>
      <c r="APD58" s="12"/>
      <c r="APE58" s="12"/>
      <c r="APF58" s="12"/>
      <c r="APG58" s="12"/>
      <c r="APH58" s="12"/>
      <c r="API58" s="12"/>
      <c r="APJ58" s="12"/>
      <c r="APK58" s="12"/>
      <c r="APL58" s="12"/>
      <c r="APM58" s="12"/>
      <c r="APN58" s="12"/>
      <c r="APO58" s="12"/>
      <c r="APP58" s="12"/>
      <c r="APQ58" s="12"/>
      <c r="APR58" s="12"/>
      <c r="APS58" s="12"/>
      <c r="APT58" s="12"/>
      <c r="APU58" s="12"/>
      <c r="APV58" s="12"/>
      <c r="APW58" s="12"/>
      <c r="APX58" s="12"/>
      <c r="APY58" s="12"/>
      <c r="APZ58" s="12"/>
      <c r="AQA58" s="12"/>
      <c r="AQB58" s="12"/>
      <c r="AQC58" s="12"/>
      <c r="AQD58" s="12"/>
      <c r="AQE58" s="12"/>
      <c r="AQF58" s="12"/>
      <c r="AQG58" s="12"/>
      <c r="AQH58" s="12"/>
      <c r="AQI58" s="12"/>
      <c r="AQJ58" s="12"/>
      <c r="AQK58" s="12"/>
      <c r="AQL58" s="12"/>
      <c r="AQM58" s="12"/>
      <c r="AQN58" s="12"/>
      <c r="AQO58" s="12"/>
      <c r="AQP58" s="12"/>
      <c r="AQQ58" s="12"/>
      <c r="AQR58" s="12"/>
      <c r="AQS58" s="12"/>
      <c r="AQT58" s="12"/>
      <c r="AQU58" s="12"/>
      <c r="AQV58" s="12"/>
      <c r="AQW58" s="12"/>
      <c r="AQX58" s="12"/>
      <c r="AQY58" s="12"/>
      <c r="AQZ58" s="12"/>
      <c r="ARA58" s="12"/>
      <c r="ARB58" s="12"/>
      <c r="ARC58" s="12"/>
      <c r="ARD58" s="12"/>
      <c r="ARE58" s="12"/>
      <c r="ARF58" s="12"/>
      <c r="ARG58" s="12"/>
      <c r="ARH58" s="12"/>
      <c r="ARI58" s="12"/>
      <c r="ARJ58" s="12"/>
      <c r="ARK58" s="12"/>
      <c r="ARL58" s="12"/>
      <c r="ARM58" s="12"/>
      <c r="ARN58" s="12"/>
      <c r="ARO58" s="12"/>
      <c r="ARP58" s="12"/>
      <c r="ARQ58" s="12"/>
      <c r="ARR58" s="12"/>
      <c r="ARS58" s="12"/>
      <c r="ART58" s="12"/>
      <c r="ARU58" s="12"/>
      <c r="ARV58" s="12"/>
      <c r="ARW58" s="12"/>
      <c r="ARX58" s="12"/>
      <c r="ARY58" s="12"/>
      <c r="ARZ58" s="12"/>
      <c r="ASA58" s="12"/>
      <c r="ASB58" s="12"/>
      <c r="ASC58" s="12"/>
      <c r="ASD58" s="12"/>
      <c r="ASE58" s="12"/>
      <c r="ASF58" s="12"/>
      <c r="ASG58" s="12"/>
      <c r="ASH58" s="12"/>
      <c r="ASI58" s="12"/>
      <c r="ASJ58" s="12"/>
      <c r="ASK58" s="12"/>
      <c r="ASL58" s="12"/>
      <c r="ASM58" s="12"/>
      <c r="ASN58" s="12"/>
      <c r="ASO58" s="12"/>
      <c r="ASP58" s="12"/>
      <c r="ASQ58" s="12"/>
      <c r="ASR58" s="12"/>
      <c r="ASS58" s="12"/>
      <c r="AST58" s="12"/>
      <c r="ASU58" s="12"/>
      <c r="ASV58" s="12"/>
      <c r="ASW58" s="12"/>
      <c r="ASX58" s="12"/>
      <c r="ASY58" s="12"/>
      <c r="ASZ58" s="12"/>
      <c r="ATA58" s="12"/>
      <c r="ATB58" s="12"/>
      <c r="ATC58" s="12"/>
      <c r="ATD58" s="12"/>
      <c r="ATE58" s="12"/>
      <c r="ATF58" s="12"/>
      <c r="ATG58" s="12"/>
      <c r="ATH58" s="12"/>
      <c r="ATI58" s="12"/>
      <c r="ATJ58" s="12"/>
      <c r="ATK58" s="12"/>
      <c r="ATL58" s="12"/>
      <c r="ATM58" s="12"/>
      <c r="ATN58" s="12"/>
      <c r="ATO58" s="12"/>
      <c r="ATP58" s="12"/>
      <c r="ATQ58" s="12"/>
      <c r="ATR58" s="12"/>
      <c r="ATS58" s="12"/>
      <c r="ATT58" s="12"/>
      <c r="ATU58" s="12"/>
      <c r="ATV58" s="12"/>
      <c r="ATW58" s="12"/>
      <c r="ATX58" s="12"/>
      <c r="ATY58" s="12"/>
      <c r="ATZ58" s="12"/>
      <c r="AUA58" s="12"/>
      <c r="AUB58" s="12"/>
      <c r="AUC58" s="12"/>
      <c r="AUD58" s="12"/>
      <c r="AUE58" s="12"/>
      <c r="AUF58" s="12"/>
      <c r="AUG58" s="12"/>
      <c r="AUH58" s="12"/>
      <c r="AUI58" s="12"/>
      <c r="AUJ58" s="12"/>
      <c r="AUK58" s="12"/>
      <c r="AUL58" s="12"/>
      <c r="AUM58" s="12"/>
      <c r="AUN58" s="12"/>
      <c r="AUO58" s="12"/>
      <c r="AUP58" s="12"/>
      <c r="AUQ58" s="12"/>
      <c r="AUR58" s="12"/>
      <c r="AUS58" s="12"/>
      <c r="AUT58" s="12"/>
      <c r="AUU58" s="12"/>
      <c r="AUV58" s="12"/>
      <c r="AUW58" s="12"/>
      <c r="AUX58" s="12"/>
      <c r="AUY58" s="12"/>
      <c r="AUZ58" s="12"/>
      <c r="AVA58" s="12"/>
      <c r="AVB58" s="12"/>
      <c r="AVC58" s="12"/>
      <c r="AVD58" s="12"/>
      <c r="AVE58" s="12"/>
      <c r="AVF58" s="12"/>
      <c r="AVG58" s="12"/>
      <c r="AVH58" s="12"/>
      <c r="AVI58" s="12"/>
      <c r="AVJ58" s="12"/>
      <c r="AVK58" s="12"/>
      <c r="AVL58" s="12"/>
      <c r="AVM58" s="12"/>
      <c r="AVN58" s="12"/>
      <c r="AVO58" s="12"/>
      <c r="AVP58" s="12"/>
      <c r="AVQ58" s="12"/>
      <c r="AVR58" s="12"/>
      <c r="AVS58" s="12"/>
      <c r="AVT58" s="12"/>
      <c r="AVU58" s="12"/>
      <c r="AVV58" s="12"/>
      <c r="AVW58" s="12"/>
      <c r="AVX58" s="12"/>
      <c r="AVY58" s="12"/>
      <c r="AVZ58" s="12"/>
      <c r="AWA58" s="12"/>
      <c r="AWB58" s="12"/>
      <c r="AWC58" s="12"/>
      <c r="AWD58" s="12"/>
      <c r="AWE58" s="12"/>
      <c r="AWF58" s="12"/>
      <c r="AWG58" s="12"/>
      <c r="AWH58" s="12"/>
      <c r="AWI58" s="12"/>
      <c r="AWJ58" s="12"/>
      <c r="AWK58" s="12"/>
      <c r="AWL58" s="12"/>
      <c r="AWM58" s="12"/>
      <c r="AWN58" s="12"/>
      <c r="AWO58" s="12"/>
      <c r="AWP58" s="12"/>
      <c r="AWQ58" s="12"/>
      <c r="AWR58" s="12"/>
      <c r="AWS58" s="12"/>
      <c r="AWT58" s="12"/>
      <c r="AWU58" s="12"/>
      <c r="AWV58" s="12"/>
      <c r="AWW58" s="12"/>
      <c r="AWX58" s="12"/>
      <c r="AWY58" s="12"/>
      <c r="AWZ58" s="12"/>
      <c r="AXA58" s="12"/>
      <c r="AXB58" s="12"/>
      <c r="AXC58" s="12"/>
      <c r="AXD58" s="12"/>
      <c r="AXE58" s="12"/>
      <c r="AXF58" s="12"/>
      <c r="AXG58" s="12"/>
      <c r="AXH58" s="12"/>
      <c r="AXI58" s="12"/>
      <c r="AXJ58" s="12"/>
      <c r="AXK58" s="12"/>
      <c r="AXL58" s="12"/>
      <c r="AXM58" s="12"/>
      <c r="AXN58" s="12"/>
      <c r="AXO58" s="12"/>
      <c r="AXP58" s="12"/>
      <c r="AXQ58" s="12"/>
      <c r="AXR58" s="12"/>
      <c r="AXS58" s="12"/>
      <c r="AXT58" s="12"/>
      <c r="AXU58" s="12"/>
      <c r="AXV58" s="12"/>
      <c r="AXW58" s="12"/>
      <c r="AXX58" s="12"/>
      <c r="AXY58" s="12"/>
      <c r="AXZ58" s="12"/>
      <c r="AYA58" s="12"/>
      <c r="AYB58" s="12"/>
      <c r="AYC58" s="12"/>
      <c r="AYD58" s="12"/>
      <c r="AYE58" s="12"/>
      <c r="AYF58" s="12"/>
      <c r="AYG58" s="12"/>
      <c r="AYH58" s="12"/>
      <c r="AYI58" s="12"/>
      <c r="AYJ58" s="12"/>
      <c r="AYK58" s="12"/>
      <c r="AYL58" s="12"/>
      <c r="AYM58" s="12"/>
      <c r="AYN58" s="12"/>
      <c r="AYO58" s="12"/>
      <c r="AYP58" s="12"/>
      <c r="AYQ58" s="12"/>
      <c r="AYR58" s="12"/>
      <c r="AYS58" s="12"/>
      <c r="AYT58" s="12"/>
      <c r="AYU58" s="12"/>
      <c r="AYV58" s="12"/>
      <c r="AYW58" s="12"/>
      <c r="AYX58" s="12"/>
      <c r="AYY58" s="12"/>
      <c r="AYZ58" s="12"/>
      <c r="AZA58" s="12"/>
      <c r="AZB58" s="12"/>
      <c r="AZC58" s="12"/>
      <c r="AZD58" s="12"/>
      <c r="AZE58" s="12"/>
      <c r="AZF58" s="12"/>
      <c r="AZG58" s="12"/>
      <c r="AZH58" s="12"/>
      <c r="AZI58" s="12"/>
      <c r="AZJ58" s="12"/>
      <c r="AZK58" s="12"/>
      <c r="AZL58" s="12"/>
      <c r="AZM58" s="12"/>
      <c r="AZN58" s="12"/>
      <c r="AZO58" s="12"/>
      <c r="AZP58" s="12"/>
      <c r="AZQ58" s="12"/>
      <c r="AZR58" s="12"/>
      <c r="AZS58" s="12"/>
      <c r="AZT58" s="12"/>
      <c r="AZU58" s="12"/>
      <c r="AZV58" s="12"/>
      <c r="AZW58" s="12"/>
      <c r="AZX58" s="12"/>
      <c r="AZY58" s="12"/>
      <c r="AZZ58" s="12"/>
      <c r="BAA58" s="12"/>
      <c r="BAB58" s="12"/>
      <c r="BAC58" s="12"/>
      <c r="BAD58" s="12"/>
      <c r="BAE58" s="12"/>
      <c r="BAF58" s="12"/>
      <c r="BAG58" s="12"/>
      <c r="BAH58" s="12"/>
      <c r="BAI58" s="12"/>
      <c r="BAJ58" s="12"/>
      <c r="BAK58" s="12"/>
      <c r="BAL58" s="12"/>
      <c r="BAM58" s="12"/>
      <c r="BAN58" s="12"/>
      <c r="BAO58" s="12"/>
      <c r="BAP58" s="12"/>
      <c r="BAQ58" s="12"/>
      <c r="BAR58" s="12"/>
      <c r="BAS58" s="12"/>
      <c r="BAT58" s="12"/>
      <c r="BAU58" s="12"/>
      <c r="BAV58" s="12"/>
      <c r="BAW58" s="12"/>
      <c r="BAX58" s="12"/>
      <c r="BAY58" s="12"/>
      <c r="BAZ58" s="12"/>
      <c r="BBA58" s="12"/>
      <c r="BBB58" s="12"/>
      <c r="BBC58" s="12"/>
      <c r="BBD58" s="12"/>
      <c r="BBE58" s="12"/>
      <c r="BBF58" s="12"/>
      <c r="BBG58" s="12"/>
      <c r="BBH58" s="12"/>
      <c r="BBI58" s="12"/>
      <c r="BBJ58" s="12"/>
      <c r="BBK58" s="12"/>
      <c r="BBL58" s="12"/>
      <c r="BBM58" s="12"/>
      <c r="BBN58" s="12"/>
      <c r="BBO58" s="12"/>
      <c r="BBP58" s="12"/>
      <c r="BBQ58" s="12"/>
      <c r="BBR58" s="12"/>
      <c r="BBS58" s="12"/>
      <c r="BBT58" s="12"/>
      <c r="BBU58" s="12"/>
      <c r="BBV58" s="12"/>
      <c r="BBW58" s="12"/>
      <c r="BBX58" s="12"/>
      <c r="BBY58" s="12"/>
      <c r="BBZ58" s="12"/>
      <c r="BCA58" s="12"/>
      <c r="BCB58" s="12"/>
      <c r="BCC58" s="12"/>
      <c r="BCD58" s="12"/>
      <c r="BCE58" s="12"/>
      <c r="BCF58" s="12"/>
      <c r="BCG58" s="12"/>
      <c r="BCH58" s="12"/>
      <c r="BCI58" s="12"/>
      <c r="BCJ58" s="12"/>
      <c r="BCK58" s="12"/>
      <c r="BCL58" s="12"/>
      <c r="BCM58" s="12"/>
      <c r="BCN58" s="12"/>
      <c r="BCO58" s="12"/>
      <c r="BCP58" s="12"/>
      <c r="BCQ58" s="12"/>
      <c r="BCR58" s="12"/>
      <c r="BCS58" s="12"/>
      <c r="BCT58" s="12"/>
      <c r="BCU58" s="12"/>
      <c r="BCV58" s="12"/>
      <c r="BCW58" s="12"/>
      <c r="BCX58" s="12"/>
      <c r="BCY58" s="12"/>
      <c r="BCZ58" s="12"/>
      <c r="BDA58" s="12"/>
      <c r="BDB58" s="12"/>
      <c r="BDC58" s="12"/>
      <c r="BDD58" s="12"/>
      <c r="BDE58" s="12"/>
      <c r="BDF58" s="12"/>
      <c r="BDG58" s="12"/>
      <c r="BDH58" s="12"/>
      <c r="BDI58" s="12"/>
      <c r="BDJ58" s="12"/>
      <c r="BDK58" s="12"/>
      <c r="BDL58" s="12"/>
      <c r="BDM58" s="12"/>
      <c r="BDN58" s="12"/>
      <c r="BDO58" s="12"/>
      <c r="BDP58" s="12"/>
      <c r="BDQ58" s="12"/>
      <c r="BDR58" s="12"/>
      <c r="BDS58" s="12"/>
      <c r="BDT58" s="12"/>
      <c r="BDU58" s="12"/>
      <c r="BDV58" s="12"/>
      <c r="BDW58" s="12"/>
      <c r="BDX58" s="12"/>
      <c r="BDY58" s="12"/>
      <c r="BDZ58" s="12"/>
      <c r="BEA58" s="12"/>
      <c r="BEB58" s="12"/>
      <c r="BEC58" s="12"/>
      <c r="BED58" s="12"/>
      <c r="BEE58" s="12"/>
      <c r="BEF58" s="12"/>
      <c r="BEG58" s="12"/>
      <c r="BEH58" s="12"/>
      <c r="BEI58" s="12"/>
      <c r="BEJ58" s="12"/>
      <c r="BEK58" s="12"/>
      <c r="BEL58" s="12"/>
      <c r="BEM58" s="12"/>
      <c r="BEN58" s="12"/>
      <c r="BEO58" s="12"/>
      <c r="BEP58" s="12"/>
      <c r="BEQ58" s="12"/>
      <c r="BER58" s="12"/>
      <c r="BES58" s="12"/>
      <c r="BET58" s="12"/>
      <c r="BEU58" s="12"/>
      <c r="BEV58" s="12"/>
      <c r="BEW58" s="12"/>
      <c r="BEX58" s="12"/>
      <c r="BEY58" s="12"/>
      <c r="BEZ58" s="12"/>
      <c r="BFA58" s="12"/>
      <c r="BFB58" s="12"/>
      <c r="BFC58" s="12"/>
      <c r="BFD58" s="12"/>
      <c r="BFE58" s="12"/>
      <c r="BFF58" s="12"/>
      <c r="BFG58" s="12"/>
      <c r="BFH58" s="12"/>
      <c r="BFI58" s="12"/>
      <c r="BFJ58" s="12"/>
      <c r="BFK58" s="12"/>
      <c r="BFL58" s="12"/>
      <c r="BFM58" s="12"/>
      <c r="BFN58" s="12"/>
      <c r="BFO58" s="12"/>
      <c r="BFP58" s="12"/>
      <c r="BFQ58" s="12"/>
      <c r="BFR58" s="12"/>
      <c r="BFS58" s="12"/>
      <c r="BFT58" s="12"/>
      <c r="BFU58" s="12"/>
      <c r="BFV58" s="12"/>
      <c r="BFW58" s="12"/>
      <c r="BFX58" s="12"/>
      <c r="BFY58" s="12"/>
      <c r="BFZ58" s="12"/>
      <c r="BGA58" s="12"/>
      <c r="BGB58" s="12"/>
      <c r="BGC58" s="12"/>
      <c r="BGD58" s="12"/>
      <c r="BGE58" s="12"/>
      <c r="BGF58" s="12"/>
      <c r="BGG58" s="12"/>
      <c r="BGH58" s="12"/>
      <c r="BGI58" s="12"/>
      <c r="BGJ58" s="12"/>
      <c r="BGK58" s="12"/>
      <c r="BGL58" s="12"/>
      <c r="BGM58" s="12"/>
      <c r="BGN58" s="12"/>
      <c r="BGO58" s="12"/>
      <c r="BGP58" s="12"/>
      <c r="BGQ58" s="12"/>
      <c r="BGR58" s="12"/>
      <c r="BGS58" s="12"/>
      <c r="BGT58" s="12"/>
      <c r="BGU58" s="12"/>
      <c r="BGV58" s="12"/>
      <c r="BGW58" s="12"/>
      <c r="BGX58" s="12"/>
      <c r="BGY58" s="12"/>
      <c r="BGZ58" s="12"/>
      <c r="BHA58" s="12"/>
      <c r="BHB58" s="12"/>
      <c r="BHC58" s="12"/>
      <c r="BHD58" s="12"/>
      <c r="BHE58" s="12"/>
      <c r="BHF58" s="12"/>
      <c r="BHG58" s="12"/>
      <c r="BHH58" s="12"/>
      <c r="BHI58" s="12"/>
      <c r="BHJ58" s="12"/>
      <c r="BHK58" s="12"/>
      <c r="BHL58" s="12"/>
      <c r="BHM58" s="12"/>
      <c r="BHN58" s="12"/>
      <c r="BHO58" s="12"/>
      <c r="BHP58" s="12"/>
      <c r="BHQ58" s="12"/>
      <c r="BHR58" s="12"/>
      <c r="BHS58" s="12"/>
      <c r="BHT58" s="12"/>
      <c r="BHU58" s="12"/>
      <c r="BHV58" s="12"/>
      <c r="BHW58" s="12"/>
      <c r="BHX58" s="12"/>
      <c r="BHY58" s="12"/>
      <c r="BHZ58" s="12"/>
      <c r="BIA58" s="12"/>
      <c r="BIB58" s="12"/>
      <c r="BIC58" s="12"/>
      <c r="BID58" s="12"/>
      <c r="BIE58" s="12"/>
      <c r="BIF58" s="12"/>
      <c r="BIG58" s="12"/>
      <c r="BIH58" s="12"/>
      <c r="BII58" s="12"/>
      <c r="BIJ58" s="12"/>
      <c r="BIK58" s="12"/>
      <c r="BIL58" s="12"/>
      <c r="BIM58" s="12"/>
      <c r="BIN58" s="12"/>
      <c r="BIO58" s="12"/>
      <c r="BIP58" s="12"/>
      <c r="BIQ58" s="12"/>
      <c r="BIR58" s="12"/>
      <c r="BIS58" s="12"/>
      <c r="BIT58" s="12"/>
      <c r="BIU58" s="12"/>
      <c r="BIV58" s="12"/>
      <c r="BIW58" s="12"/>
      <c r="BIX58" s="12"/>
      <c r="BIY58" s="12"/>
      <c r="BIZ58" s="12"/>
      <c r="BJA58" s="12"/>
      <c r="BJB58" s="12"/>
      <c r="BJC58" s="12"/>
      <c r="BJD58" s="12"/>
      <c r="BJE58" s="12"/>
      <c r="BJF58" s="12"/>
      <c r="BJG58" s="12"/>
      <c r="BJH58" s="12"/>
      <c r="BJI58" s="12"/>
      <c r="BJJ58" s="12"/>
      <c r="BJK58" s="12"/>
      <c r="BJL58" s="12"/>
      <c r="BJM58" s="12"/>
      <c r="BJN58" s="12"/>
      <c r="BJO58" s="12"/>
      <c r="BJP58" s="12"/>
      <c r="BJQ58" s="12"/>
      <c r="BJR58" s="12"/>
      <c r="BJS58" s="12"/>
      <c r="BJT58" s="12"/>
      <c r="BJU58" s="12"/>
      <c r="BJV58" s="12"/>
      <c r="BJW58" s="12"/>
      <c r="BJX58" s="12"/>
      <c r="BJY58" s="12"/>
      <c r="BJZ58" s="12"/>
      <c r="BKA58" s="12"/>
      <c r="BKB58" s="12"/>
      <c r="BKC58" s="12"/>
      <c r="BKD58" s="12"/>
      <c r="BKE58" s="12"/>
      <c r="BKF58" s="12"/>
      <c r="BKG58" s="12"/>
      <c r="BKH58" s="12"/>
      <c r="BKI58" s="12"/>
      <c r="BKJ58" s="12"/>
      <c r="BKK58" s="12"/>
      <c r="BKL58" s="12"/>
      <c r="BKM58" s="12"/>
      <c r="BKN58" s="12"/>
      <c r="BKO58" s="12"/>
      <c r="BKP58" s="12"/>
      <c r="BKQ58" s="12"/>
      <c r="BKR58" s="12"/>
      <c r="BKS58" s="12"/>
      <c r="BKT58" s="12"/>
      <c r="BKU58" s="12"/>
      <c r="BKV58" s="12"/>
      <c r="BKW58" s="12"/>
      <c r="BKX58" s="12"/>
      <c r="BKY58" s="12"/>
      <c r="BKZ58" s="12"/>
      <c r="BLA58" s="12"/>
      <c r="BLB58" s="12"/>
      <c r="BLC58" s="12"/>
      <c r="BLD58" s="12"/>
      <c r="BLE58" s="12"/>
      <c r="BLF58" s="12"/>
      <c r="BLG58" s="12"/>
      <c r="BLH58" s="12"/>
      <c r="BLI58" s="12"/>
      <c r="BLJ58" s="12"/>
      <c r="BLK58" s="12"/>
      <c r="BLL58" s="12"/>
      <c r="BLM58" s="12"/>
      <c r="BLN58" s="12"/>
      <c r="BLO58" s="12"/>
      <c r="BLP58" s="12"/>
      <c r="BLQ58" s="12"/>
      <c r="BLR58" s="12"/>
      <c r="BLS58" s="12"/>
      <c r="BLT58" s="12"/>
      <c r="BLU58" s="12"/>
      <c r="BLV58" s="12"/>
      <c r="BLW58" s="12"/>
      <c r="BLX58" s="12"/>
      <c r="BLY58" s="12"/>
      <c r="BLZ58" s="12"/>
      <c r="BMA58" s="12"/>
      <c r="BMB58" s="12"/>
      <c r="BMC58" s="12"/>
      <c r="BMD58" s="12"/>
      <c r="BME58" s="12"/>
      <c r="BMF58" s="12"/>
      <c r="BMG58" s="12"/>
      <c r="BMH58" s="12"/>
      <c r="BMI58" s="12"/>
      <c r="BMJ58" s="12"/>
      <c r="BMK58" s="12"/>
      <c r="BML58" s="12"/>
      <c r="BMM58" s="12"/>
      <c r="BMN58" s="12"/>
      <c r="BMO58" s="12"/>
      <c r="BMP58" s="12"/>
      <c r="BMQ58" s="12"/>
      <c r="BMR58" s="12"/>
      <c r="BMS58" s="12"/>
      <c r="BMT58" s="12"/>
      <c r="BMU58" s="12"/>
      <c r="BMV58" s="12"/>
      <c r="BMW58" s="12"/>
      <c r="BMX58" s="12"/>
      <c r="BMY58" s="12"/>
      <c r="BMZ58" s="12"/>
      <c r="BNA58" s="12"/>
      <c r="BNB58" s="12"/>
      <c r="BNC58" s="12"/>
      <c r="BND58" s="12"/>
      <c r="BNE58" s="12"/>
      <c r="BNF58" s="12"/>
      <c r="BNG58" s="12"/>
      <c r="BNH58" s="12"/>
      <c r="BNI58" s="12"/>
      <c r="BNJ58" s="12"/>
      <c r="BNK58" s="12"/>
      <c r="BNL58" s="12"/>
      <c r="BNM58" s="12"/>
      <c r="BNN58" s="12"/>
      <c r="BNO58" s="12"/>
      <c r="BNP58" s="12"/>
      <c r="BNQ58" s="12"/>
      <c r="BNR58" s="12"/>
      <c r="BNS58" s="12"/>
      <c r="BNT58" s="12"/>
      <c r="BNU58" s="12"/>
      <c r="BNV58" s="12"/>
      <c r="BNW58" s="12"/>
      <c r="BNX58" s="12"/>
      <c r="BNY58" s="12"/>
      <c r="BNZ58" s="12"/>
      <c r="BOA58" s="12"/>
      <c r="BOB58" s="12"/>
      <c r="BOC58" s="12"/>
      <c r="BOD58" s="12"/>
      <c r="BOE58" s="12"/>
      <c r="BOF58" s="12"/>
      <c r="BOG58" s="12"/>
      <c r="BOH58" s="12"/>
      <c r="BOI58" s="12"/>
      <c r="BOJ58" s="12"/>
      <c r="BOK58" s="12"/>
      <c r="BOL58" s="12"/>
      <c r="BOM58" s="12"/>
      <c r="BON58" s="12"/>
      <c r="BOO58" s="12"/>
      <c r="BOP58" s="12"/>
      <c r="BOQ58" s="12"/>
      <c r="BOR58" s="12"/>
      <c r="BOS58" s="12"/>
      <c r="BOT58" s="12"/>
      <c r="BOU58" s="12"/>
      <c r="BOV58" s="12"/>
      <c r="BOW58" s="12"/>
      <c r="BOX58" s="12"/>
      <c r="BOY58" s="12"/>
      <c r="BOZ58" s="12"/>
      <c r="BPA58" s="12"/>
      <c r="BPB58" s="12"/>
      <c r="BPC58" s="12"/>
      <c r="BPD58" s="12"/>
      <c r="BPE58" s="12"/>
      <c r="BPF58" s="12"/>
      <c r="BPG58" s="12"/>
      <c r="BPH58" s="12"/>
      <c r="BPI58" s="12"/>
      <c r="BPJ58" s="12"/>
      <c r="BPK58" s="12"/>
      <c r="BPL58" s="12"/>
      <c r="BPM58" s="12"/>
      <c r="BPN58" s="12"/>
      <c r="BPO58" s="12"/>
      <c r="BPP58" s="12"/>
      <c r="BPQ58" s="12"/>
      <c r="BPR58" s="12"/>
      <c r="BPS58" s="12"/>
      <c r="BPT58" s="12"/>
      <c r="BPU58" s="12"/>
      <c r="BPV58" s="12"/>
      <c r="BPW58" s="12"/>
      <c r="BPX58" s="12"/>
      <c r="BPY58" s="12"/>
      <c r="BPZ58" s="12"/>
      <c r="BQA58" s="12"/>
      <c r="BQB58" s="12"/>
      <c r="BQC58" s="12"/>
      <c r="BQD58" s="12"/>
      <c r="BQE58" s="12"/>
      <c r="BQF58" s="12"/>
      <c r="BQG58" s="12"/>
      <c r="BQH58" s="12"/>
      <c r="BQI58" s="12"/>
      <c r="BQJ58" s="12"/>
      <c r="BQK58" s="12"/>
      <c r="BQL58" s="12"/>
      <c r="BQM58" s="12"/>
      <c r="BQN58" s="12"/>
      <c r="BQO58" s="12"/>
      <c r="BQP58" s="12"/>
      <c r="BQQ58" s="12"/>
      <c r="BQR58" s="12"/>
      <c r="BQS58" s="12"/>
      <c r="BQT58" s="12"/>
      <c r="BQU58" s="12"/>
      <c r="BQV58" s="12"/>
      <c r="BQW58" s="12"/>
      <c r="BQX58" s="12"/>
      <c r="BQY58" s="12"/>
      <c r="BQZ58" s="12"/>
      <c r="BRA58" s="12"/>
      <c r="BRB58" s="12"/>
      <c r="BRC58" s="12"/>
      <c r="BRD58" s="12"/>
      <c r="BRE58" s="12"/>
      <c r="BRF58" s="12"/>
      <c r="BRG58" s="12"/>
      <c r="BRH58" s="12"/>
      <c r="BRI58" s="12"/>
      <c r="BRJ58" s="12"/>
      <c r="BRK58" s="12"/>
      <c r="BRL58" s="12"/>
      <c r="BRM58" s="12"/>
      <c r="BRN58" s="12"/>
      <c r="BRO58" s="12"/>
      <c r="BRP58" s="12"/>
      <c r="BRQ58" s="12"/>
      <c r="BRR58" s="12"/>
      <c r="BRS58" s="12"/>
      <c r="BRT58" s="12"/>
      <c r="BRU58" s="12"/>
      <c r="BRV58" s="12"/>
      <c r="BRW58" s="12"/>
      <c r="BRX58" s="12"/>
      <c r="BRY58" s="12"/>
      <c r="BRZ58" s="12"/>
      <c r="BSA58" s="12"/>
      <c r="BSB58" s="12"/>
      <c r="BSC58" s="12"/>
      <c r="BSD58" s="12"/>
      <c r="BSE58" s="12"/>
      <c r="BSF58" s="12"/>
      <c r="BSG58" s="12"/>
      <c r="BSH58" s="12"/>
      <c r="BSI58" s="12"/>
      <c r="BSJ58" s="12"/>
      <c r="BSK58" s="12"/>
      <c r="BSL58" s="12"/>
      <c r="BSM58" s="12"/>
      <c r="BSN58" s="12"/>
      <c r="BSO58" s="12"/>
      <c r="BSP58" s="12"/>
      <c r="BSQ58" s="12"/>
      <c r="BSR58" s="12"/>
      <c r="BSS58" s="12"/>
      <c r="BST58" s="12"/>
      <c r="BSU58" s="12"/>
      <c r="BSV58" s="12"/>
      <c r="BSW58" s="12"/>
      <c r="BSX58" s="12"/>
      <c r="BSY58" s="12"/>
      <c r="BSZ58" s="12"/>
      <c r="BTA58" s="12"/>
      <c r="BTB58" s="12"/>
      <c r="BTC58" s="12"/>
      <c r="BTD58" s="12"/>
      <c r="BTE58" s="12"/>
      <c r="BTF58" s="12"/>
      <c r="BTG58" s="12"/>
      <c r="BTH58" s="12"/>
      <c r="BTI58" s="12"/>
      <c r="BTJ58" s="12"/>
      <c r="BTK58" s="12"/>
      <c r="BTL58" s="12"/>
      <c r="BTM58" s="12"/>
      <c r="BTN58" s="12"/>
      <c r="BTO58" s="12"/>
      <c r="BTP58" s="12"/>
      <c r="BTQ58" s="12"/>
      <c r="BTR58" s="12"/>
      <c r="BTS58" s="12"/>
      <c r="BTT58" s="12"/>
      <c r="BTU58" s="12"/>
      <c r="BTV58" s="12"/>
      <c r="BTW58" s="12"/>
      <c r="BTX58" s="12"/>
      <c r="BTY58" s="12"/>
      <c r="BTZ58" s="12"/>
      <c r="BUA58" s="12"/>
      <c r="BUB58" s="12"/>
      <c r="BUC58" s="12"/>
      <c r="BUD58" s="12"/>
      <c r="BUE58" s="12"/>
      <c r="BUF58" s="12"/>
      <c r="BUG58" s="12"/>
      <c r="BUH58" s="12"/>
      <c r="BUI58" s="12"/>
      <c r="BUJ58" s="12"/>
      <c r="BUK58" s="12"/>
      <c r="BUL58" s="12"/>
      <c r="BUM58" s="12"/>
      <c r="BUN58" s="12"/>
      <c r="BUO58" s="12"/>
      <c r="BUP58" s="12"/>
      <c r="BUQ58" s="12"/>
      <c r="BUR58" s="12"/>
      <c r="BUS58" s="12"/>
      <c r="BUT58" s="12"/>
      <c r="BUU58" s="12"/>
      <c r="BUV58" s="12"/>
      <c r="BUW58" s="12"/>
      <c r="BUX58" s="12"/>
      <c r="BUY58" s="12"/>
      <c r="BUZ58" s="12"/>
      <c r="BVA58" s="12"/>
      <c r="BVB58" s="12"/>
      <c r="BVC58" s="12"/>
      <c r="BVD58" s="12"/>
      <c r="BVE58" s="12"/>
      <c r="BVF58" s="12"/>
      <c r="BVG58" s="12"/>
      <c r="BVH58" s="12"/>
      <c r="BVI58" s="12"/>
      <c r="BVJ58" s="12"/>
      <c r="BVK58" s="12"/>
      <c r="BVL58" s="12"/>
      <c r="BVM58" s="12"/>
      <c r="BVN58" s="12"/>
      <c r="BVO58" s="12"/>
      <c r="BVP58" s="12"/>
      <c r="BVQ58" s="12"/>
      <c r="BVR58" s="12"/>
      <c r="BVS58" s="12"/>
      <c r="BVT58" s="12"/>
      <c r="BVU58" s="12"/>
      <c r="BVV58" s="12"/>
      <c r="BVW58" s="12"/>
      <c r="BVX58" s="12"/>
      <c r="BVY58" s="12"/>
      <c r="BVZ58" s="12"/>
      <c r="BWA58" s="12"/>
      <c r="BWB58" s="12"/>
      <c r="BWC58" s="12"/>
      <c r="BWD58" s="12"/>
      <c r="BWE58" s="12"/>
      <c r="BWF58" s="12"/>
      <c r="BWG58" s="12"/>
      <c r="BWH58" s="12"/>
      <c r="BWI58" s="12"/>
      <c r="BWJ58" s="12"/>
      <c r="BWK58" s="12"/>
      <c r="BWL58" s="12"/>
      <c r="BWM58" s="12"/>
      <c r="BWN58" s="12"/>
      <c r="BWO58" s="12"/>
      <c r="BWP58" s="12"/>
      <c r="BWQ58" s="12"/>
      <c r="BWR58" s="12"/>
      <c r="BWS58" s="12"/>
      <c r="BWT58" s="12"/>
      <c r="BWU58" s="12"/>
      <c r="BWV58" s="12"/>
      <c r="BWW58" s="12"/>
      <c r="BWX58" s="12"/>
      <c r="BWY58" s="12"/>
      <c r="BWZ58" s="12"/>
      <c r="BXA58" s="12"/>
      <c r="BXB58" s="12"/>
      <c r="BXC58" s="12"/>
      <c r="BXD58" s="12"/>
      <c r="BXE58" s="12"/>
      <c r="BXF58" s="12"/>
      <c r="BXG58" s="12"/>
      <c r="BXH58" s="12"/>
      <c r="BXI58" s="12"/>
      <c r="BXJ58" s="12"/>
      <c r="BXK58" s="12"/>
      <c r="BXL58" s="12"/>
      <c r="BXM58" s="12"/>
      <c r="BXN58" s="12"/>
      <c r="BXO58" s="12"/>
      <c r="BXP58" s="12"/>
      <c r="BXQ58" s="12"/>
      <c r="BXR58" s="12"/>
      <c r="BXS58" s="12"/>
      <c r="BXT58" s="12"/>
      <c r="BXU58" s="12"/>
      <c r="BXV58" s="12"/>
      <c r="BXW58" s="12"/>
      <c r="BXX58" s="12"/>
      <c r="BXY58" s="12"/>
      <c r="BXZ58" s="12"/>
      <c r="BYA58" s="12"/>
      <c r="BYB58" s="12"/>
      <c r="BYC58" s="12"/>
      <c r="BYD58" s="12"/>
      <c r="BYE58" s="12"/>
      <c r="BYF58" s="12"/>
      <c r="BYG58" s="12"/>
      <c r="BYH58" s="12"/>
      <c r="BYI58" s="12"/>
      <c r="BYJ58" s="12"/>
      <c r="BYK58" s="12"/>
      <c r="BYL58" s="12"/>
      <c r="BYM58" s="12"/>
      <c r="BYN58" s="12"/>
      <c r="BYO58" s="12"/>
      <c r="BYP58" s="12"/>
      <c r="BYQ58" s="12"/>
      <c r="BYR58" s="12"/>
      <c r="BYS58" s="12"/>
      <c r="BYT58" s="12"/>
      <c r="BYU58" s="12"/>
      <c r="BYV58" s="12"/>
      <c r="BYW58" s="12"/>
      <c r="BYX58" s="12"/>
      <c r="BYY58" s="12"/>
      <c r="BYZ58" s="12"/>
      <c r="BZA58" s="12"/>
      <c r="BZB58" s="12"/>
      <c r="BZC58" s="12"/>
      <c r="BZD58" s="12"/>
      <c r="BZE58" s="12"/>
      <c r="BZF58" s="12"/>
      <c r="BZG58" s="12"/>
      <c r="BZH58" s="12"/>
      <c r="BZI58" s="12"/>
      <c r="BZJ58" s="12"/>
      <c r="BZK58" s="12"/>
      <c r="BZL58" s="12"/>
      <c r="BZM58" s="12"/>
      <c r="BZN58" s="12"/>
      <c r="BZO58" s="12"/>
      <c r="BZP58" s="12"/>
      <c r="BZQ58" s="12"/>
      <c r="BZR58" s="12"/>
      <c r="BZS58" s="12"/>
      <c r="BZT58" s="12"/>
      <c r="BZU58" s="12"/>
      <c r="BZV58" s="12"/>
      <c r="BZW58" s="12"/>
      <c r="BZX58" s="12"/>
      <c r="BZY58" s="12"/>
      <c r="BZZ58" s="12"/>
      <c r="CAA58" s="12"/>
      <c r="CAB58" s="12"/>
      <c r="CAC58" s="12"/>
      <c r="CAD58" s="12"/>
      <c r="CAE58" s="12"/>
      <c r="CAF58" s="12"/>
      <c r="CAG58" s="12"/>
      <c r="CAH58" s="12"/>
      <c r="CAI58" s="12"/>
      <c r="CAJ58" s="12"/>
      <c r="CAK58" s="12"/>
      <c r="CAL58" s="12"/>
      <c r="CAM58" s="12"/>
      <c r="CAN58" s="12"/>
      <c r="CAO58" s="12"/>
      <c r="CAP58" s="12"/>
      <c r="CAQ58" s="12"/>
      <c r="CAR58" s="12"/>
      <c r="CAS58" s="12"/>
      <c r="CAT58" s="12"/>
      <c r="CAU58" s="12"/>
      <c r="CAV58" s="12"/>
      <c r="CAW58" s="12"/>
      <c r="CAX58" s="12"/>
      <c r="CAY58" s="12"/>
      <c r="CAZ58" s="12"/>
      <c r="CBA58" s="12"/>
      <c r="CBB58" s="12"/>
      <c r="CBC58" s="12"/>
      <c r="CBD58" s="12"/>
      <c r="CBE58" s="12"/>
      <c r="CBF58" s="12"/>
      <c r="CBG58" s="12"/>
      <c r="CBH58" s="12"/>
      <c r="CBI58" s="12"/>
      <c r="CBJ58" s="12"/>
      <c r="CBK58" s="12"/>
      <c r="CBL58" s="12"/>
      <c r="CBM58" s="12"/>
      <c r="CBN58" s="12"/>
      <c r="CBO58" s="12"/>
      <c r="CBP58" s="12"/>
      <c r="CBQ58" s="12"/>
      <c r="CBR58" s="12"/>
      <c r="CBS58" s="12"/>
      <c r="CBT58" s="12"/>
      <c r="CBU58" s="12"/>
      <c r="CBV58" s="12"/>
      <c r="CBW58" s="12"/>
      <c r="CBX58" s="12"/>
      <c r="CBY58" s="12"/>
      <c r="CBZ58" s="12"/>
      <c r="CCA58" s="12"/>
      <c r="CCB58" s="12"/>
      <c r="CCC58" s="12"/>
      <c r="CCD58" s="12"/>
      <c r="CCE58" s="12"/>
      <c r="CCF58" s="12"/>
      <c r="CCG58" s="12"/>
      <c r="CCH58" s="12"/>
      <c r="CCI58" s="12"/>
      <c r="CCJ58" s="12"/>
      <c r="CCK58" s="12"/>
      <c r="CCL58" s="12"/>
      <c r="CCM58" s="12"/>
      <c r="CCN58" s="12"/>
      <c r="CCO58" s="12"/>
      <c r="CCP58" s="12"/>
      <c r="CCQ58" s="12"/>
      <c r="CCR58" s="12"/>
      <c r="CCS58" s="12"/>
      <c r="CCT58" s="12"/>
      <c r="CCU58" s="12"/>
      <c r="CCV58" s="12"/>
      <c r="CCW58" s="12"/>
      <c r="CCX58" s="12"/>
      <c r="CCY58" s="12"/>
      <c r="CCZ58" s="12"/>
      <c r="CDA58" s="12"/>
      <c r="CDB58" s="12"/>
      <c r="CDC58" s="12"/>
      <c r="CDD58" s="12"/>
      <c r="CDE58" s="12"/>
      <c r="CDF58" s="12"/>
      <c r="CDG58" s="12"/>
      <c r="CDH58" s="12"/>
      <c r="CDI58" s="12"/>
      <c r="CDJ58" s="12"/>
      <c r="CDK58" s="12"/>
      <c r="CDL58" s="12"/>
      <c r="CDM58" s="12"/>
      <c r="CDN58" s="12"/>
      <c r="CDO58" s="12"/>
      <c r="CDP58" s="12"/>
      <c r="CDQ58" s="12"/>
      <c r="CDR58" s="12"/>
      <c r="CDS58" s="12"/>
      <c r="CDT58" s="12"/>
      <c r="CDU58" s="12"/>
      <c r="CDV58" s="12"/>
      <c r="CDW58" s="12"/>
      <c r="CDX58" s="12"/>
      <c r="CDY58" s="12"/>
      <c r="CDZ58" s="12"/>
      <c r="CEA58" s="12"/>
      <c r="CEB58" s="12"/>
      <c r="CEC58" s="12"/>
      <c r="CED58" s="12"/>
      <c r="CEE58" s="12"/>
      <c r="CEF58" s="12"/>
      <c r="CEG58" s="12"/>
      <c r="CEH58" s="12"/>
      <c r="CEI58" s="12"/>
      <c r="CEJ58" s="12"/>
      <c r="CEK58" s="12"/>
      <c r="CEL58" s="12"/>
      <c r="CEM58" s="12"/>
      <c r="CEN58" s="12"/>
      <c r="CEO58" s="12"/>
      <c r="CEP58" s="12"/>
      <c r="CEQ58" s="12"/>
      <c r="CER58" s="12"/>
      <c r="CES58" s="12"/>
      <c r="CET58" s="12"/>
      <c r="CEU58" s="12"/>
      <c r="CEV58" s="12"/>
      <c r="CEW58" s="12"/>
      <c r="CEX58" s="12"/>
      <c r="CEY58" s="12"/>
      <c r="CEZ58" s="12"/>
      <c r="CFA58" s="12"/>
      <c r="CFB58" s="12"/>
      <c r="CFC58" s="12"/>
      <c r="CFD58" s="12"/>
      <c r="CFE58" s="12"/>
      <c r="CFF58" s="12"/>
      <c r="CFG58" s="12"/>
      <c r="CFH58" s="12"/>
      <c r="CFI58" s="12"/>
      <c r="CFJ58" s="12"/>
      <c r="CFK58" s="12"/>
      <c r="CFL58" s="12"/>
      <c r="CFM58" s="12"/>
      <c r="CFN58" s="12"/>
      <c r="CFO58" s="12"/>
      <c r="CFP58" s="12"/>
      <c r="CFQ58" s="12"/>
      <c r="CFR58" s="12"/>
      <c r="CFS58" s="12"/>
      <c r="CFT58" s="12"/>
      <c r="CFU58" s="12"/>
      <c r="CFV58" s="12"/>
      <c r="CFW58" s="12"/>
      <c r="CFX58" s="12"/>
      <c r="CFY58" s="12"/>
      <c r="CFZ58" s="12"/>
      <c r="CGA58" s="12"/>
      <c r="CGB58" s="12"/>
      <c r="CGC58" s="12"/>
      <c r="CGD58" s="12"/>
      <c r="CGE58" s="12"/>
      <c r="CGF58" s="12"/>
      <c r="CGG58" s="12"/>
      <c r="CGH58" s="12"/>
      <c r="CGI58" s="12"/>
      <c r="CGJ58" s="12"/>
      <c r="CGK58" s="12"/>
      <c r="CGL58" s="12"/>
      <c r="CGM58" s="12"/>
      <c r="CGN58" s="12"/>
      <c r="CGO58" s="12"/>
      <c r="CGP58" s="12"/>
      <c r="CGQ58" s="12"/>
      <c r="CGR58" s="12"/>
      <c r="CGS58" s="12"/>
      <c r="CGT58" s="12"/>
      <c r="CGU58" s="12"/>
      <c r="CGV58" s="12"/>
      <c r="CGW58" s="12"/>
      <c r="CGX58" s="12"/>
      <c r="CGY58" s="12"/>
      <c r="CGZ58" s="12"/>
      <c r="CHA58" s="12"/>
      <c r="CHB58" s="12"/>
      <c r="CHC58" s="12"/>
      <c r="CHD58" s="12"/>
      <c r="CHE58" s="12"/>
      <c r="CHF58" s="12"/>
      <c r="CHG58" s="12"/>
      <c r="CHH58" s="12"/>
      <c r="CHI58" s="12"/>
      <c r="CHJ58" s="12"/>
      <c r="CHK58" s="12"/>
      <c r="CHL58" s="12"/>
      <c r="CHM58" s="12"/>
      <c r="CHN58" s="12"/>
      <c r="CHO58" s="12"/>
      <c r="CHP58" s="12"/>
      <c r="CHQ58" s="12"/>
      <c r="CHR58" s="12"/>
      <c r="CHS58" s="12"/>
      <c r="CHT58" s="12"/>
      <c r="CHU58" s="12"/>
      <c r="CHV58" s="12"/>
      <c r="CHW58" s="12"/>
      <c r="CHX58" s="12"/>
      <c r="CHY58" s="12"/>
      <c r="CHZ58" s="12"/>
      <c r="CIA58" s="12"/>
      <c r="CIB58" s="12"/>
      <c r="CIC58" s="12"/>
      <c r="CID58" s="12"/>
      <c r="CIE58" s="12"/>
      <c r="CIF58" s="12"/>
      <c r="CIG58" s="12"/>
      <c r="CIH58" s="12"/>
      <c r="CII58" s="12"/>
      <c r="CIJ58" s="12"/>
      <c r="CIK58" s="12"/>
      <c r="CIL58" s="12"/>
      <c r="CIM58" s="12"/>
      <c r="CIN58" s="12"/>
      <c r="CIO58" s="12"/>
      <c r="CIP58" s="12"/>
      <c r="CIQ58" s="12"/>
      <c r="CIR58" s="12"/>
      <c r="CIS58" s="12"/>
      <c r="CIT58" s="12"/>
      <c r="CIU58" s="12"/>
      <c r="CIV58" s="12"/>
      <c r="CIW58" s="12"/>
      <c r="CIX58" s="12"/>
      <c r="CIY58" s="12"/>
      <c r="CIZ58" s="12"/>
      <c r="CJA58" s="12"/>
      <c r="CJB58" s="12"/>
      <c r="CJC58" s="12"/>
      <c r="CJD58" s="12"/>
      <c r="CJE58" s="12"/>
      <c r="CJF58" s="12"/>
      <c r="CJG58" s="12"/>
      <c r="CJH58" s="12"/>
      <c r="CJI58" s="12"/>
      <c r="CJJ58" s="12"/>
      <c r="CJK58" s="12"/>
      <c r="CJL58" s="12"/>
      <c r="CJM58" s="12"/>
      <c r="CJN58" s="12"/>
      <c r="CJO58" s="12"/>
      <c r="CJP58" s="12"/>
      <c r="CJQ58" s="12"/>
      <c r="CJR58" s="12"/>
      <c r="CJS58" s="12"/>
      <c r="CJT58" s="12"/>
      <c r="CJU58" s="12"/>
      <c r="CJV58" s="12"/>
      <c r="CJW58" s="12"/>
      <c r="CJX58" s="12"/>
      <c r="CJY58" s="12"/>
      <c r="CJZ58" s="12"/>
      <c r="CKA58" s="12"/>
      <c r="CKB58" s="12"/>
      <c r="CKC58" s="12"/>
      <c r="CKD58" s="12"/>
      <c r="CKE58" s="12"/>
      <c r="CKF58" s="12"/>
      <c r="CKG58" s="12"/>
      <c r="CKH58" s="12"/>
      <c r="CKI58" s="12"/>
      <c r="CKJ58" s="12"/>
      <c r="CKK58" s="12"/>
      <c r="CKL58" s="12"/>
      <c r="CKM58" s="12"/>
      <c r="CKN58" s="12"/>
      <c r="CKO58" s="12"/>
      <c r="CKP58" s="12"/>
      <c r="CKQ58" s="12"/>
      <c r="CKR58" s="12"/>
      <c r="CKS58" s="12"/>
      <c r="CKT58" s="12"/>
      <c r="CKU58" s="12"/>
      <c r="CKV58" s="12"/>
      <c r="CKW58" s="12"/>
      <c r="CKX58" s="12"/>
      <c r="CKY58" s="12"/>
      <c r="CKZ58" s="12"/>
      <c r="CLA58" s="12"/>
      <c r="CLB58" s="12"/>
      <c r="CLC58" s="12"/>
      <c r="CLD58" s="12"/>
      <c r="CLE58" s="12"/>
      <c r="CLF58" s="12"/>
      <c r="CLG58" s="12"/>
      <c r="CLH58" s="12"/>
      <c r="CLI58" s="12"/>
      <c r="CLJ58" s="12"/>
      <c r="CLK58" s="12"/>
      <c r="CLL58" s="12"/>
      <c r="CLM58" s="12"/>
      <c r="CLN58" s="12"/>
      <c r="CLO58" s="12"/>
      <c r="CLP58" s="12"/>
      <c r="CLQ58" s="12"/>
      <c r="CLR58" s="12"/>
      <c r="CLS58" s="12"/>
      <c r="CLT58" s="12"/>
      <c r="CLU58" s="12"/>
      <c r="CLV58" s="12"/>
      <c r="CLW58" s="12"/>
      <c r="CLX58" s="12"/>
      <c r="CLY58" s="12"/>
      <c r="CLZ58" s="12"/>
      <c r="CMA58" s="12"/>
      <c r="CMB58" s="12"/>
      <c r="CMC58" s="12"/>
      <c r="CMD58" s="12"/>
      <c r="CME58" s="12"/>
      <c r="CMF58" s="12"/>
      <c r="CMG58" s="12"/>
      <c r="CMH58" s="12"/>
      <c r="CMI58" s="12"/>
      <c r="CMJ58" s="12"/>
      <c r="CMK58" s="12"/>
      <c r="CML58" s="12"/>
      <c r="CMM58" s="12"/>
      <c r="CMN58" s="12"/>
      <c r="CMO58" s="12"/>
      <c r="CMP58" s="12"/>
      <c r="CMQ58" s="12"/>
      <c r="CMR58" s="12"/>
      <c r="CMS58" s="12"/>
      <c r="CMT58" s="12"/>
      <c r="CMU58" s="12"/>
      <c r="CMV58" s="12"/>
      <c r="CMW58" s="12"/>
      <c r="CMX58" s="12"/>
      <c r="CMY58" s="12"/>
      <c r="CMZ58" s="12"/>
      <c r="CNA58" s="12"/>
      <c r="CNB58" s="12"/>
      <c r="CNC58" s="12"/>
      <c r="CND58" s="12"/>
      <c r="CNE58" s="12"/>
      <c r="CNF58" s="12"/>
      <c r="CNG58" s="12"/>
      <c r="CNH58" s="12"/>
      <c r="CNI58" s="12"/>
      <c r="CNJ58" s="12"/>
      <c r="CNK58" s="12"/>
      <c r="CNL58" s="12"/>
      <c r="CNM58" s="12"/>
      <c r="CNN58" s="12"/>
      <c r="CNO58" s="12"/>
      <c r="CNP58" s="12"/>
      <c r="CNQ58" s="12"/>
      <c r="CNR58" s="12"/>
      <c r="CNS58" s="12"/>
      <c r="CNT58" s="12"/>
      <c r="CNU58" s="12"/>
      <c r="CNV58" s="12"/>
      <c r="CNW58" s="12"/>
      <c r="CNX58" s="12"/>
      <c r="CNY58" s="12"/>
      <c r="CNZ58" s="12"/>
      <c r="COA58" s="12"/>
      <c r="COB58" s="12"/>
      <c r="COC58" s="12"/>
      <c r="COD58" s="12"/>
      <c r="COE58" s="12"/>
      <c r="COF58" s="12"/>
      <c r="COG58" s="12"/>
      <c r="COH58" s="12"/>
      <c r="COI58" s="12"/>
      <c r="COJ58" s="12"/>
      <c r="COK58" s="12"/>
      <c r="COL58" s="12"/>
      <c r="COM58" s="12"/>
      <c r="CON58" s="12"/>
      <c r="COO58" s="12"/>
      <c r="COP58" s="12"/>
      <c r="COQ58" s="12"/>
      <c r="COR58" s="12"/>
      <c r="COS58" s="12"/>
      <c r="COT58" s="12"/>
      <c r="COU58" s="12"/>
      <c r="COV58" s="12"/>
      <c r="COW58" s="12"/>
      <c r="COX58" s="12"/>
      <c r="COY58" s="12"/>
      <c r="COZ58" s="12"/>
      <c r="CPA58" s="12"/>
      <c r="CPB58" s="12"/>
      <c r="CPC58" s="12"/>
      <c r="CPD58" s="12"/>
      <c r="CPE58" s="12"/>
      <c r="CPF58" s="12"/>
      <c r="CPG58" s="12"/>
      <c r="CPH58" s="12"/>
      <c r="CPI58" s="12"/>
      <c r="CPJ58" s="12"/>
      <c r="CPK58" s="12"/>
      <c r="CPL58" s="12"/>
      <c r="CPM58" s="12"/>
      <c r="CPN58" s="12"/>
      <c r="CPO58" s="12"/>
      <c r="CPP58" s="12"/>
      <c r="CPQ58" s="12"/>
      <c r="CPR58" s="12"/>
      <c r="CPS58" s="12"/>
      <c r="CPT58" s="12"/>
      <c r="CPU58" s="12"/>
      <c r="CPV58" s="12"/>
      <c r="CPW58" s="12"/>
      <c r="CPX58" s="12"/>
      <c r="CPY58" s="12"/>
      <c r="CPZ58" s="12"/>
      <c r="CQA58" s="12"/>
      <c r="CQB58" s="12"/>
      <c r="CQC58" s="12"/>
      <c r="CQD58" s="12"/>
      <c r="CQE58" s="12"/>
      <c r="CQF58" s="12"/>
      <c r="CQG58" s="12"/>
      <c r="CQH58" s="12"/>
      <c r="CQI58" s="12"/>
      <c r="CQJ58" s="12"/>
      <c r="CQK58" s="12"/>
      <c r="CQL58" s="12"/>
      <c r="CQM58" s="12"/>
      <c r="CQN58" s="12"/>
      <c r="CQO58" s="12"/>
      <c r="CQP58" s="12"/>
      <c r="CQQ58" s="12"/>
      <c r="CQR58" s="12"/>
      <c r="CQS58" s="12"/>
      <c r="CQT58" s="12"/>
      <c r="CQU58" s="12"/>
      <c r="CQV58" s="12"/>
      <c r="CQW58" s="12"/>
      <c r="CQX58" s="12"/>
      <c r="CQY58" s="12"/>
      <c r="CQZ58" s="12"/>
      <c r="CRA58" s="12"/>
      <c r="CRB58" s="12"/>
      <c r="CRC58" s="12"/>
      <c r="CRD58" s="12"/>
      <c r="CRE58" s="12"/>
      <c r="CRF58" s="12"/>
      <c r="CRG58" s="12"/>
      <c r="CRH58" s="12"/>
      <c r="CRI58" s="12"/>
      <c r="CRJ58" s="12"/>
      <c r="CRK58" s="12"/>
      <c r="CRL58" s="12"/>
      <c r="CRM58" s="12"/>
      <c r="CRN58" s="12"/>
      <c r="CRO58" s="12"/>
      <c r="CRP58" s="12"/>
      <c r="CRQ58" s="12"/>
      <c r="CRR58" s="12"/>
      <c r="CRS58" s="12"/>
      <c r="CRT58" s="12"/>
      <c r="CRU58" s="12"/>
      <c r="CRV58" s="12"/>
      <c r="CRW58" s="12"/>
      <c r="CRX58" s="12"/>
      <c r="CRY58" s="12"/>
      <c r="CRZ58" s="12"/>
      <c r="CSA58" s="12"/>
      <c r="CSB58" s="12"/>
      <c r="CSC58" s="12"/>
      <c r="CSD58" s="12"/>
      <c r="CSE58" s="12"/>
      <c r="CSF58" s="12"/>
      <c r="CSG58" s="12"/>
      <c r="CSH58" s="12"/>
      <c r="CSI58" s="12"/>
      <c r="CSJ58" s="12"/>
      <c r="CSK58" s="12"/>
      <c r="CSL58" s="12"/>
      <c r="CSM58" s="12"/>
      <c r="CSN58" s="12"/>
      <c r="CSO58" s="12"/>
      <c r="CSP58" s="12"/>
      <c r="CSQ58" s="12"/>
      <c r="CSR58" s="12"/>
      <c r="CSS58" s="12"/>
      <c r="CST58" s="12"/>
      <c r="CSU58" s="12"/>
      <c r="CSV58" s="12"/>
      <c r="CSW58" s="12"/>
      <c r="CSX58" s="12"/>
      <c r="CSY58" s="12"/>
      <c r="CSZ58" s="12"/>
      <c r="CTA58" s="12"/>
      <c r="CTB58" s="12"/>
      <c r="CTC58" s="12"/>
      <c r="CTD58" s="12"/>
      <c r="CTE58" s="12"/>
      <c r="CTF58" s="12"/>
      <c r="CTG58" s="12"/>
      <c r="CTH58" s="12"/>
      <c r="CTI58" s="12"/>
      <c r="CTJ58" s="12"/>
      <c r="CTK58" s="12"/>
      <c r="CTL58" s="12"/>
      <c r="CTM58" s="12"/>
      <c r="CTN58" s="12"/>
      <c r="CTO58" s="12"/>
      <c r="CTP58" s="12"/>
      <c r="CTQ58" s="12"/>
      <c r="CTR58" s="12"/>
      <c r="CTS58" s="12"/>
      <c r="CTT58" s="12"/>
      <c r="CTU58" s="12"/>
      <c r="CTV58" s="12"/>
      <c r="CTW58" s="12"/>
      <c r="CTX58" s="12"/>
      <c r="CTY58" s="12"/>
      <c r="CTZ58" s="12"/>
      <c r="CUA58" s="12"/>
      <c r="CUB58" s="12"/>
      <c r="CUC58" s="12"/>
      <c r="CUD58" s="12"/>
      <c r="CUE58" s="12"/>
      <c r="CUF58" s="12"/>
      <c r="CUG58" s="12"/>
      <c r="CUH58" s="12"/>
      <c r="CUI58" s="12"/>
      <c r="CUJ58" s="12"/>
      <c r="CUK58" s="12"/>
      <c r="CUL58" s="12"/>
      <c r="CUM58" s="12"/>
      <c r="CUN58" s="12"/>
      <c r="CUO58" s="12"/>
      <c r="CUP58" s="12"/>
      <c r="CUQ58" s="12"/>
      <c r="CUR58" s="12"/>
      <c r="CUS58" s="12"/>
      <c r="CUT58" s="12"/>
      <c r="CUU58" s="12"/>
      <c r="CUV58" s="12"/>
      <c r="CUW58" s="12"/>
      <c r="CUX58" s="12"/>
      <c r="CUY58" s="12"/>
      <c r="CUZ58" s="12"/>
      <c r="CVA58" s="12"/>
      <c r="CVB58" s="12"/>
      <c r="CVC58" s="12"/>
      <c r="CVD58" s="12"/>
      <c r="CVE58" s="12"/>
      <c r="CVF58" s="12"/>
      <c r="CVG58" s="12"/>
      <c r="CVH58" s="12"/>
      <c r="CVI58" s="12"/>
      <c r="CVJ58" s="12"/>
      <c r="CVK58" s="12"/>
      <c r="CVL58" s="12"/>
      <c r="CVM58" s="12"/>
      <c r="CVN58" s="12"/>
      <c r="CVO58" s="12"/>
      <c r="CVP58" s="12"/>
      <c r="CVQ58" s="12"/>
      <c r="CVR58" s="12"/>
      <c r="CVS58" s="12"/>
      <c r="CVT58" s="12"/>
      <c r="CVU58" s="12"/>
      <c r="CVV58" s="12"/>
      <c r="CVW58" s="12"/>
      <c r="CVX58" s="12"/>
      <c r="CVY58" s="12"/>
      <c r="CVZ58" s="12"/>
      <c r="CWA58" s="12"/>
      <c r="CWB58" s="12"/>
      <c r="CWC58" s="12"/>
      <c r="CWD58" s="12"/>
      <c r="CWE58" s="12"/>
      <c r="CWF58" s="12"/>
      <c r="CWG58" s="12"/>
      <c r="CWH58" s="12"/>
      <c r="CWI58" s="12"/>
      <c r="CWJ58" s="12"/>
      <c r="CWK58" s="12"/>
      <c r="CWL58" s="12"/>
      <c r="CWM58" s="12"/>
      <c r="CWN58" s="12"/>
      <c r="CWO58" s="12"/>
      <c r="CWP58" s="12"/>
      <c r="CWQ58" s="12"/>
      <c r="CWR58" s="12"/>
      <c r="CWS58" s="12"/>
      <c r="CWT58" s="12"/>
      <c r="CWU58" s="12"/>
      <c r="CWV58" s="12"/>
      <c r="CWW58" s="12"/>
      <c r="CWX58" s="12"/>
      <c r="CWY58" s="12"/>
      <c r="CWZ58" s="12"/>
      <c r="CXA58" s="12"/>
      <c r="CXB58" s="12"/>
      <c r="CXC58" s="12"/>
      <c r="CXD58" s="12"/>
      <c r="CXE58" s="12"/>
      <c r="CXF58" s="12"/>
      <c r="CXG58" s="12"/>
      <c r="CXH58" s="12"/>
      <c r="CXI58" s="12"/>
      <c r="CXJ58" s="12"/>
      <c r="CXK58" s="12"/>
      <c r="CXL58" s="12"/>
      <c r="CXM58" s="12"/>
      <c r="CXN58" s="12"/>
      <c r="CXO58" s="12"/>
      <c r="CXP58" s="12"/>
      <c r="CXQ58" s="12"/>
      <c r="CXR58" s="12"/>
      <c r="CXS58" s="12"/>
      <c r="CXT58" s="12"/>
      <c r="CXU58" s="12"/>
      <c r="CXV58" s="12"/>
      <c r="CXW58" s="12"/>
      <c r="CXX58" s="12"/>
      <c r="CXY58" s="12"/>
      <c r="CXZ58" s="12"/>
      <c r="CYA58" s="12"/>
      <c r="CYB58" s="12"/>
      <c r="CYC58" s="12"/>
      <c r="CYD58" s="12"/>
      <c r="CYE58" s="12"/>
      <c r="CYF58" s="12"/>
      <c r="CYG58" s="12"/>
      <c r="CYH58" s="12"/>
      <c r="CYI58" s="12"/>
      <c r="CYJ58" s="12"/>
      <c r="CYK58" s="12"/>
      <c r="CYL58" s="12"/>
      <c r="CYM58" s="12"/>
      <c r="CYN58" s="12"/>
      <c r="CYO58" s="12"/>
      <c r="CYP58" s="12"/>
      <c r="CYQ58" s="12"/>
      <c r="CYR58" s="12"/>
      <c r="CYS58" s="12"/>
      <c r="CYT58" s="12"/>
      <c r="CYU58" s="12"/>
      <c r="CYV58" s="12"/>
      <c r="CYW58" s="12"/>
      <c r="CYX58" s="12"/>
      <c r="CYY58" s="12"/>
      <c r="CYZ58" s="12"/>
      <c r="CZA58" s="12"/>
      <c r="CZB58" s="12"/>
      <c r="CZC58" s="12"/>
      <c r="CZD58" s="12"/>
      <c r="CZE58" s="12"/>
      <c r="CZF58" s="12"/>
      <c r="CZG58" s="12"/>
      <c r="CZH58" s="12"/>
      <c r="CZI58" s="12"/>
      <c r="CZJ58" s="12"/>
      <c r="CZK58" s="12"/>
      <c r="CZL58" s="12"/>
      <c r="CZM58" s="12"/>
      <c r="CZN58" s="12"/>
      <c r="CZO58" s="12"/>
      <c r="CZP58" s="12"/>
      <c r="CZQ58" s="12"/>
      <c r="CZR58" s="12"/>
      <c r="CZS58" s="12"/>
      <c r="CZT58" s="12"/>
      <c r="CZU58" s="12"/>
      <c r="CZV58" s="12"/>
      <c r="CZW58" s="12"/>
      <c r="CZX58" s="12"/>
      <c r="CZY58" s="12"/>
      <c r="CZZ58" s="12"/>
      <c r="DAA58" s="12"/>
      <c r="DAB58" s="12"/>
      <c r="DAC58" s="12"/>
      <c r="DAD58" s="12"/>
      <c r="DAE58" s="12"/>
      <c r="DAF58" s="12"/>
      <c r="DAG58" s="12"/>
      <c r="DAH58" s="12"/>
      <c r="DAI58" s="12"/>
      <c r="DAJ58" s="12"/>
      <c r="DAK58" s="12"/>
      <c r="DAL58" s="12"/>
      <c r="DAM58" s="12"/>
      <c r="DAN58" s="12"/>
      <c r="DAO58" s="12"/>
      <c r="DAP58" s="12"/>
      <c r="DAQ58" s="12"/>
      <c r="DAR58" s="12"/>
      <c r="DAS58" s="12"/>
      <c r="DAT58" s="12"/>
      <c r="DAU58" s="12"/>
      <c r="DAV58" s="12"/>
      <c r="DAW58" s="12"/>
      <c r="DAX58" s="12"/>
      <c r="DAY58" s="12"/>
      <c r="DAZ58" s="12"/>
      <c r="DBA58" s="12"/>
      <c r="DBB58" s="12"/>
      <c r="DBC58" s="12"/>
      <c r="DBD58" s="12"/>
      <c r="DBE58" s="12"/>
      <c r="DBF58" s="12"/>
      <c r="DBG58" s="12"/>
      <c r="DBH58" s="12"/>
      <c r="DBI58" s="12"/>
      <c r="DBJ58" s="12"/>
      <c r="DBK58" s="12"/>
      <c r="DBL58" s="12"/>
      <c r="DBM58" s="12"/>
    </row>
    <row r="59" spans="1:2769" s="11" customFormat="1" ht="227" customHeight="1">
      <c r="A59" s="80" t="s">
        <v>114</v>
      </c>
      <c r="B59" s="89" t="s">
        <v>415</v>
      </c>
      <c r="C59" s="80" t="s">
        <v>48</v>
      </c>
      <c r="D59" s="80" t="s">
        <v>1206</v>
      </c>
      <c r="E59" s="80" t="s">
        <v>68</v>
      </c>
      <c r="F59" s="80" t="s">
        <v>102</v>
      </c>
      <c r="G59" s="80" t="s">
        <v>1295</v>
      </c>
      <c r="H59" s="80" t="s">
        <v>1305</v>
      </c>
      <c r="I59" s="80" t="s">
        <v>199</v>
      </c>
      <c r="J59" s="80" t="s">
        <v>199</v>
      </c>
      <c r="K59" s="80" t="s">
        <v>77</v>
      </c>
      <c r="L59" s="80" t="s">
        <v>82</v>
      </c>
      <c r="M59" s="90">
        <v>42474</v>
      </c>
      <c r="N59" s="80" t="s">
        <v>95</v>
      </c>
      <c r="O59" s="80">
        <v>-25.647316</v>
      </c>
      <c r="P59" s="80">
        <v>30.383087</v>
      </c>
      <c r="Q59" s="80" t="s">
        <v>1997</v>
      </c>
      <c r="R59" s="80" t="s">
        <v>80</v>
      </c>
      <c r="S59" s="80" t="s">
        <v>199</v>
      </c>
      <c r="T59" s="80" t="s">
        <v>76</v>
      </c>
      <c r="U59" s="80" t="s">
        <v>38</v>
      </c>
      <c r="V59" s="80" t="s">
        <v>186</v>
      </c>
      <c r="W59" s="80" t="s">
        <v>44</v>
      </c>
      <c r="X59" s="80" t="s">
        <v>82</v>
      </c>
      <c r="Y59" s="80" t="s">
        <v>199</v>
      </c>
      <c r="Z59" s="80" t="s">
        <v>199</v>
      </c>
      <c r="AA59" s="89" t="s">
        <v>231</v>
      </c>
      <c r="AB59" s="89" t="s">
        <v>220</v>
      </c>
      <c r="AC59" s="80" t="s">
        <v>1500</v>
      </c>
      <c r="AD59" s="80" t="s">
        <v>34</v>
      </c>
      <c r="AE59" s="80" t="s">
        <v>193</v>
      </c>
      <c r="AF59" s="80" t="s">
        <v>233</v>
      </c>
      <c r="AG59" s="80" t="s">
        <v>77</v>
      </c>
      <c r="AH59" s="80" t="s">
        <v>221</v>
      </c>
      <c r="AI59" s="80" t="s">
        <v>1368</v>
      </c>
      <c r="AJ59" s="80" t="s">
        <v>223</v>
      </c>
      <c r="AK59" s="80" t="s">
        <v>1019</v>
      </c>
      <c r="AL59" s="80" t="s">
        <v>77</v>
      </c>
      <c r="AM59" s="80" t="s">
        <v>186</v>
      </c>
      <c r="AN59" s="80" t="s">
        <v>24</v>
      </c>
      <c r="AO59" s="80" t="s">
        <v>83</v>
      </c>
      <c r="AP59" s="80" t="s">
        <v>1400</v>
      </c>
      <c r="AQ59" s="80" t="s">
        <v>46</v>
      </c>
      <c r="AR59" s="80" t="s">
        <v>199</v>
      </c>
      <c r="AS59" s="80" t="s">
        <v>199</v>
      </c>
      <c r="AT59" s="90" t="s">
        <v>199</v>
      </c>
      <c r="AU59" s="80" t="s">
        <v>101</v>
      </c>
      <c r="AV59" s="80" t="s">
        <v>2117</v>
      </c>
      <c r="AW59" s="95" t="s">
        <v>1602</v>
      </c>
      <c r="AX59" s="80" t="s">
        <v>105</v>
      </c>
      <c r="AY59" s="80" t="s">
        <v>138</v>
      </c>
      <c r="AZ59" s="80" t="s">
        <v>562</v>
      </c>
      <c r="BA59" s="80"/>
      <c r="BB59" s="80" t="s">
        <v>94</v>
      </c>
      <c r="BC59" s="94">
        <v>42474</v>
      </c>
      <c r="BD59" s="12"/>
      <c r="BE59" s="12"/>
      <c r="BF59" s="12"/>
      <c r="BG59" s="12"/>
      <c r="BH59" s="12"/>
      <c r="BI59" s="12"/>
      <c r="BJ59" s="12"/>
      <c r="BK59" s="12"/>
      <c r="BL59" s="12"/>
      <c r="BM59" s="12"/>
      <c r="BN59" s="12"/>
      <c r="BO59" s="12"/>
      <c r="BP59" s="12"/>
      <c r="BQ59" s="12"/>
      <c r="BR59" s="12"/>
      <c r="BS59" s="12"/>
      <c r="BT59" s="12"/>
      <c r="BU59" s="12"/>
      <c r="BV59" s="12"/>
      <c r="BW59" s="12"/>
      <c r="BX59" s="12"/>
      <c r="BY59" s="12"/>
      <c r="BZ59" s="12"/>
      <c r="CA59" s="12"/>
      <c r="CB59" s="12"/>
      <c r="CC59" s="12"/>
      <c r="CD59" s="12"/>
      <c r="CE59" s="12"/>
      <c r="CF59" s="12"/>
      <c r="CG59" s="12"/>
      <c r="CH59" s="12"/>
      <c r="CI59" s="12"/>
      <c r="CJ59" s="12"/>
      <c r="CK59" s="12"/>
      <c r="CL59" s="12"/>
      <c r="CM59" s="12"/>
      <c r="CN59" s="12"/>
      <c r="CO59" s="12"/>
      <c r="CP59" s="12"/>
      <c r="CQ59" s="12"/>
      <c r="CR59" s="12"/>
      <c r="CS59" s="12"/>
      <c r="CT59" s="12"/>
      <c r="CU59" s="12"/>
      <c r="CV59" s="12"/>
      <c r="CW59" s="12"/>
      <c r="CX59" s="12"/>
      <c r="CY59" s="12"/>
      <c r="CZ59" s="12"/>
      <c r="DA59" s="12"/>
      <c r="DB59" s="12"/>
      <c r="DC59" s="12"/>
      <c r="DD59" s="12"/>
      <c r="DE59" s="12"/>
      <c r="DF59" s="12"/>
      <c r="DG59" s="12"/>
      <c r="DH59" s="12"/>
      <c r="DI59" s="12"/>
      <c r="DJ59" s="12"/>
      <c r="DK59" s="12"/>
      <c r="DL59" s="12"/>
      <c r="DM59" s="12"/>
      <c r="DN59" s="12"/>
      <c r="DO59" s="12"/>
      <c r="DP59" s="12"/>
      <c r="DQ59" s="12"/>
      <c r="DR59" s="12"/>
      <c r="DS59" s="12"/>
      <c r="DT59" s="12"/>
      <c r="DU59" s="12"/>
      <c r="DV59" s="12"/>
      <c r="DW59" s="12"/>
      <c r="DX59" s="12"/>
      <c r="DY59" s="12"/>
      <c r="DZ59" s="12"/>
      <c r="EA59" s="12"/>
      <c r="EB59" s="12"/>
      <c r="EC59" s="12"/>
      <c r="ED59" s="12"/>
      <c r="EE59" s="12"/>
      <c r="EF59" s="12"/>
      <c r="EG59" s="12"/>
      <c r="EH59" s="12"/>
      <c r="EI59" s="12"/>
      <c r="EJ59" s="12"/>
      <c r="EK59" s="12"/>
      <c r="EL59" s="12"/>
      <c r="EM59" s="12"/>
      <c r="EN59" s="12"/>
      <c r="EO59" s="12"/>
      <c r="EP59" s="12"/>
      <c r="EQ59" s="12"/>
      <c r="ER59" s="12"/>
      <c r="ES59" s="12"/>
      <c r="ET59" s="12"/>
      <c r="EU59" s="12"/>
      <c r="EV59" s="12"/>
      <c r="EW59" s="12"/>
      <c r="EX59" s="12"/>
      <c r="EY59" s="12"/>
      <c r="EZ59" s="12"/>
      <c r="FA59" s="12"/>
      <c r="FB59" s="12"/>
      <c r="FC59" s="12"/>
      <c r="FD59" s="12"/>
      <c r="FE59" s="12"/>
      <c r="FF59" s="12"/>
      <c r="FG59" s="12"/>
      <c r="FH59" s="12"/>
      <c r="FI59" s="12"/>
      <c r="FJ59" s="12"/>
      <c r="FK59" s="12"/>
      <c r="FL59" s="12"/>
      <c r="FM59" s="12"/>
      <c r="FN59" s="12"/>
      <c r="FO59" s="12"/>
      <c r="FP59" s="12"/>
      <c r="FQ59" s="12"/>
      <c r="FR59" s="12"/>
      <c r="FS59" s="12"/>
      <c r="FT59" s="12"/>
      <c r="FU59" s="12"/>
      <c r="FV59" s="12"/>
      <c r="FW59" s="12"/>
      <c r="FX59" s="12"/>
      <c r="FY59" s="12"/>
      <c r="FZ59" s="12"/>
      <c r="GA59" s="12"/>
      <c r="GB59" s="12"/>
      <c r="GC59" s="12"/>
      <c r="GD59" s="12"/>
      <c r="GE59" s="12"/>
      <c r="GF59" s="12"/>
      <c r="GG59" s="12"/>
      <c r="GH59" s="12"/>
      <c r="GI59" s="12"/>
      <c r="GJ59" s="12"/>
      <c r="GK59" s="12"/>
      <c r="GL59" s="12"/>
      <c r="GM59" s="12"/>
      <c r="GN59" s="12"/>
      <c r="GO59" s="12"/>
      <c r="GP59" s="12"/>
      <c r="GQ59" s="12"/>
      <c r="GR59" s="12"/>
      <c r="GS59" s="12"/>
      <c r="GT59" s="12"/>
      <c r="GU59" s="12"/>
      <c r="GV59" s="12"/>
      <c r="GW59" s="12"/>
      <c r="GX59" s="12"/>
      <c r="GY59" s="12"/>
      <c r="GZ59" s="12"/>
      <c r="HA59" s="12"/>
      <c r="HB59" s="12"/>
      <c r="HC59" s="12"/>
      <c r="HD59" s="12"/>
      <c r="HE59" s="12"/>
      <c r="HF59" s="12"/>
      <c r="HG59" s="12"/>
      <c r="HH59" s="12"/>
      <c r="HI59" s="12"/>
      <c r="HJ59" s="12"/>
      <c r="HK59" s="12"/>
      <c r="HL59" s="12"/>
      <c r="HM59" s="12"/>
      <c r="HN59" s="12"/>
      <c r="HO59" s="12"/>
      <c r="HP59" s="12"/>
      <c r="HQ59" s="12"/>
      <c r="HR59" s="12"/>
      <c r="HS59" s="12"/>
      <c r="HT59" s="12"/>
      <c r="HU59" s="12"/>
      <c r="HV59" s="12"/>
      <c r="HW59" s="12"/>
      <c r="HX59" s="12"/>
      <c r="HY59" s="12"/>
      <c r="HZ59" s="12"/>
      <c r="IA59" s="12"/>
      <c r="IB59" s="12"/>
      <c r="IC59" s="12"/>
      <c r="ID59" s="12"/>
      <c r="IE59" s="12"/>
      <c r="IF59" s="12"/>
      <c r="IG59" s="12"/>
      <c r="IH59" s="12"/>
      <c r="II59" s="12"/>
      <c r="IJ59" s="12"/>
      <c r="IK59" s="12"/>
      <c r="IL59" s="12"/>
      <c r="IM59" s="12"/>
      <c r="IN59" s="12"/>
      <c r="IO59" s="12"/>
      <c r="IP59" s="12"/>
      <c r="IQ59" s="12"/>
      <c r="IR59" s="12"/>
      <c r="IS59" s="12"/>
      <c r="IT59" s="12"/>
      <c r="IU59" s="12"/>
      <c r="IV59" s="12"/>
      <c r="IW59" s="12"/>
      <c r="IX59" s="12"/>
      <c r="IY59" s="12"/>
      <c r="IZ59" s="12"/>
      <c r="JA59" s="12"/>
      <c r="JB59" s="12"/>
      <c r="JC59" s="12"/>
      <c r="JD59" s="12"/>
      <c r="JE59" s="12"/>
      <c r="JF59" s="12"/>
      <c r="JG59" s="12"/>
      <c r="JH59" s="12"/>
      <c r="JI59" s="12"/>
      <c r="JJ59" s="12"/>
      <c r="JK59" s="12"/>
      <c r="JL59" s="12"/>
      <c r="JM59" s="12"/>
      <c r="JN59" s="12"/>
      <c r="JO59" s="12"/>
      <c r="JP59" s="12"/>
      <c r="JQ59" s="12"/>
      <c r="JR59" s="12"/>
      <c r="JS59" s="12"/>
      <c r="JT59" s="12"/>
      <c r="JU59" s="12"/>
      <c r="JV59" s="12"/>
      <c r="JW59" s="12"/>
      <c r="JX59" s="12"/>
      <c r="JY59" s="12"/>
      <c r="JZ59" s="12"/>
      <c r="KA59" s="12"/>
      <c r="KB59" s="12"/>
      <c r="KC59" s="12"/>
      <c r="KD59" s="12"/>
      <c r="KE59" s="12"/>
      <c r="KF59" s="12"/>
      <c r="KG59" s="12"/>
      <c r="KH59" s="12"/>
      <c r="KI59" s="12"/>
      <c r="KJ59" s="12"/>
      <c r="KK59" s="12"/>
      <c r="KL59" s="12"/>
      <c r="KM59" s="12"/>
      <c r="KN59" s="12"/>
      <c r="KO59" s="12"/>
      <c r="KP59" s="12"/>
      <c r="KQ59" s="12"/>
      <c r="KR59" s="12"/>
      <c r="KS59" s="12"/>
      <c r="KT59" s="12"/>
      <c r="KU59" s="12"/>
      <c r="KV59" s="12"/>
      <c r="KW59" s="12"/>
      <c r="KX59" s="12"/>
      <c r="KY59" s="12"/>
      <c r="KZ59" s="12"/>
      <c r="LA59" s="12"/>
      <c r="LB59" s="12"/>
      <c r="LC59" s="12"/>
      <c r="LD59" s="12"/>
      <c r="LE59" s="12"/>
      <c r="LF59" s="12"/>
      <c r="LG59" s="12"/>
      <c r="LH59" s="12"/>
      <c r="LI59" s="12"/>
      <c r="LJ59" s="12"/>
      <c r="LK59" s="12"/>
      <c r="LL59" s="12"/>
      <c r="LM59" s="12"/>
      <c r="LN59" s="12"/>
      <c r="LO59" s="12"/>
      <c r="LP59" s="12"/>
      <c r="LQ59" s="12"/>
      <c r="LR59" s="12"/>
      <c r="LS59" s="12"/>
      <c r="LT59" s="12"/>
      <c r="LU59" s="12"/>
      <c r="LV59" s="12"/>
      <c r="LW59" s="12"/>
      <c r="LX59" s="12"/>
      <c r="LY59" s="12"/>
      <c r="LZ59" s="12"/>
      <c r="MA59" s="12"/>
      <c r="MB59" s="12"/>
      <c r="MC59" s="12"/>
      <c r="MD59" s="12"/>
      <c r="ME59" s="12"/>
      <c r="MF59" s="12"/>
      <c r="MG59" s="12"/>
      <c r="MH59" s="12"/>
      <c r="MI59" s="12"/>
      <c r="MJ59" s="12"/>
      <c r="MK59" s="12"/>
      <c r="ML59" s="12"/>
      <c r="MM59" s="12"/>
      <c r="MN59" s="12"/>
      <c r="MO59" s="12"/>
      <c r="MP59" s="12"/>
      <c r="MQ59" s="12"/>
      <c r="MR59" s="12"/>
      <c r="MS59" s="12"/>
      <c r="MT59" s="12"/>
      <c r="MU59" s="12"/>
      <c r="MV59" s="12"/>
      <c r="MW59" s="12"/>
      <c r="MX59" s="12"/>
      <c r="MY59" s="12"/>
      <c r="MZ59" s="12"/>
      <c r="NA59" s="12"/>
      <c r="NB59" s="12"/>
      <c r="NC59" s="12"/>
      <c r="ND59" s="12"/>
      <c r="NE59" s="12"/>
      <c r="NF59" s="12"/>
      <c r="NG59" s="12"/>
      <c r="NH59" s="12"/>
      <c r="NI59" s="12"/>
      <c r="NJ59" s="12"/>
      <c r="NK59" s="12"/>
      <c r="NL59" s="12"/>
      <c r="NM59" s="12"/>
      <c r="NN59" s="12"/>
      <c r="NO59" s="12"/>
      <c r="NP59" s="12"/>
      <c r="NQ59" s="12"/>
      <c r="NR59" s="12"/>
      <c r="NS59" s="12"/>
      <c r="NT59" s="12"/>
      <c r="NU59" s="12"/>
      <c r="NV59" s="12"/>
      <c r="NW59" s="12"/>
      <c r="NX59" s="12"/>
      <c r="NY59" s="12"/>
      <c r="NZ59" s="12"/>
      <c r="OA59" s="12"/>
      <c r="OB59" s="12"/>
      <c r="OC59" s="12"/>
      <c r="OD59" s="12"/>
      <c r="OE59" s="12"/>
      <c r="OF59" s="12"/>
      <c r="OG59" s="12"/>
      <c r="OH59" s="12"/>
      <c r="OI59" s="12"/>
      <c r="OJ59" s="12"/>
      <c r="OK59" s="12"/>
      <c r="OL59" s="12"/>
      <c r="OM59" s="12"/>
      <c r="ON59" s="12"/>
      <c r="OO59" s="12"/>
      <c r="OP59" s="12"/>
      <c r="OQ59" s="12"/>
      <c r="OR59" s="12"/>
      <c r="OS59" s="12"/>
      <c r="OT59" s="12"/>
      <c r="OU59" s="12"/>
      <c r="OV59" s="12"/>
      <c r="OW59" s="12"/>
      <c r="OX59" s="12"/>
      <c r="OY59" s="12"/>
      <c r="OZ59" s="12"/>
      <c r="PA59" s="12"/>
      <c r="PB59" s="12"/>
      <c r="PC59" s="12"/>
      <c r="PD59" s="12"/>
      <c r="PE59" s="12"/>
      <c r="PF59" s="12"/>
      <c r="PG59" s="12"/>
      <c r="PH59" s="12"/>
      <c r="PI59" s="12"/>
      <c r="PJ59" s="12"/>
      <c r="PK59" s="12"/>
      <c r="PL59" s="12"/>
      <c r="PM59" s="12"/>
      <c r="PN59" s="12"/>
      <c r="PO59" s="12"/>
      <c r="PP59" s="12"/>
      <c r="PQ59" s="12"/>
      <c r="PR59" s="12"/>
      <c r="PS59" s="12"/>
      <c r="PT59" s="12"/>
      <c r="PU59" s="12"/>
      <c r="PV59" s="12"/>
      <c r="PW59" s="12"/>
      <c r="PX59" s="12"/>
      <c r="PY59" s="12"/>
      <c r="PZ59" s="12"/>
      <c r="QA59" s="12"/>
      <c r="QB59" s="12"/>
      <c r="QC59" s="12"/>
      <c r="QD59" s="12"/>
      <c r="QE59" s="12"/>
      <c r="QF59" s="12"/>
      <c r="QG59" s="12"/>
      <c r="QH59" s="12"/>
      <c r="QI59" s="12"/>
      <c r="QJ59" s="12"/>
      <c r="QK59" s="12"/>
      <c r="QL59" s="12"/>
      <c r="QM59" s="12"/>
      <c r="QN59" s="12"/>
      <c r="QO59" s="12"/>
      <c r="QP59" s="12"/>
      <c r="QQ59" s="12"/>
      <c r="QR59" s="12"/>
      <c r="QS59" s="12"/>
      <c r="QT59" s="12"/>
      <c r="QU59" s="12"/>
      <c r="QV59" s="12"/>
      <c r="QW59" s="12"/>
      <c r="QX59" s="12"/>
      <c r="QY59" s="12"/>
      <c r="QZ59" s="12"/>
      <c r="RA59" s="12"/>
      <c r="RB59" s="12"/>
      <c r="RC59" s="12"/>
      <c r="RD59" s="12"/>
      <c r="RE59" s="12"/>
      <c r="RF59" s="12"/>
      <c r="RG59" s="12"/>
      <c r="RH59" s="12"/>
      <c r="RI59" s="12"/>
      <c r="RJ59" s="12"/>
      <c r="RK59" s="12"/>
      <c r="RL59" s="12"/>
      <c r="RM59" s="12"/>
      <c r="RN59" s="12"/>
      <c r="RO59" s="12"/>
      <c r="RP59" s="12"/>
      <c r="RQ59" s="12"/>
      <c r="RR59" s="12"/>
      <c r="RS59" s="12"/>
      <c r="RT59" s="12"/>
      <c r="RU59" s="12"/>
      <c r="RV59" s="12"/>
      <c r="RW59" s="12"/>
      <c r="RX59" s="12"/>
      <c r="RY59" s="12"/>
      <c r="RZ59" s="12"/>
      <c r="SA59" s="12"/>
      <c r="SB59" s="12"/>
      <c r="SC59" s="12"/>
      <c r="SD59" s="12"/>
      <c r="SE59" s="12"/>
      <c r="SF59" s="12"/>
      <c r="SG59" s="12"/>
      <c r="SH59" s="12"/>
      <c r="SI59" s="12"/>
      <c r="SJ59" s="12"/>
      <c r="SK59" s="12"/>
      <c r="SL59" s="12"/>
      <c r="SM59" s="12"/>
      <c r="SN59" s="12"/>
      <c r="SO59" s="12"/>
      <c r="SP59" s="12"/>
      <c r="SQ59" s="12"/>
      <c r="SR59" s="12"/>
      <c r="SS59" s="12"/>
      <c r="ST59" s="12"/>
      <c r="SU59" s="12"/>
      <c r="SV59" s="12"/>
      <c r="SW59" s="12"/>
      <c r="SX59" s="12"/>
      <c r="SY59" s="12"/>
      <c r="SZ59" s="12"/>
      <c r="TA59" s="12"/>
      <c r="TB59" s="12"/>
      <c r="TC59" s="12"/>
      <c r="TD59" s="12"/>
      <c r="TE59" s="12"/>
      <c r="TF59" s="12"/>
      <c r="TG59" s="12"/>
      <c r="TH59" s="12"/>
      <c r="TI59" s="12"/>
      <c r="TJ59" s="12"/>
      <c r="TK59" s="12"/>
      <c r="TL59" s="12"/>
      <c r="TM59" s="12"/>
      <c r="TN59" s="12"/>
      <c r="TO59" s="12"/>
      <c r="TP59" s="12"/>
      <c r="TQ59" s="12"/>
      <c r="TR59" s="12"/>
      <c r="TS59" s="12"/>
      <c r="TT59" s="12"/>
      <c r="TU59" s="12"/>
      <c r="TV59" s="12"/>
      <c r="TW59" s="12"/>
      <c r="TX59" s="12"/>
      <c r="TY59" s="12"/>
      <c r="TZ59" s="12"/>
      <c r="UA59" s="12"/>
      <c r="UB59" s="12"/>
      <c r="UC59" s="12"/>
      <c r="UD59" s="12"/>
      <c r="UE59" s="12"/>
      <c r="UF59" s="12"/>
      <c r="UG59" s="12"/>
      <c r="UH59" s="12"/>
      <c r="UI59" s="12"/>
      <c r="UJ59" s="12"/>
      <c r="UK59" s="12"/>
      <c r="UL59" s="12"/>
      <c r="UM59" s="12"/>
      <c r="UN59" s="12"/>
      <c r="UO59" s="12"/>
      <c r="UP59" s="12"/>
      <c r="UQ59" s="12"/>
      <c r="UR59" s="12"/>
      <c r="US59" s="12"/>
      <c r="UT59" s="12"/>
      <c r="UU59" s="12"/>
      <c r="UV59" s="12"/>
      <c r="UW59" s="12"/>
      <c r="UX59" s="12"/>
      <c r="UY59" s="12"/>
      <c r="UZ59" s="12"/>
      <c r="VA59" s="12"/>
      <c r="VB59" s="12"/>
      <c r="VC59" s="12"/>
      <c r="VD59" s="12"/>
      <c r="VE59" s="12"/>
      <c r="VF59" s="12"/>
      <c r="VG59" s="12"/>
      <c r="VH59" s="12"/>
      <c r="VI59" s="12"/>
      <c r="VJ59" s="12"/>
      <c r="VK59" s="12"/>
      <c r="VL59" s="12"/>
      <c r="VM59" s="12"/>
      <c r="VN59" s="12"/>
      <c r="VO59" s="12"/>
      <c r="VP59" s="12"/>
      <c r="VQ59" s="12"/>
      <c r="VR59" s="12"/>
      <c r="VS59" s="12"/>
      <c r="VT59" s="12"/>
      <c r="VU59" s="12"/>
      <c r="VV59" s="12"/>
      <c r="VW59" s="12"/>
      <c r="VX59" s="12"/>
      <c r="VY59" s="12"/>
      <c r="VZ59" s="12"/>
      <c r="WA59" s="12"/>
      <c r="WB59" s="12"/>
      <c r="WC59" s="12"/>
      <c r="WD59" s="12"/>
      <c r="WE59" s="12"/>
      <c r="WF59" s="12"/>
      <c r="WG59" s="12"/>
      <c r="WH59" s="12"/>
      <c r="WI59" s="12"/>
      <c r="WJ59" s="12"/>
      <c r="WK59" s="12"/>
      <c r="WL59" s="12"/>
      <c r="WM59" s="12"/>
      <c r="WN59" s="12"/>
      <c r="WO59" s="12"/>
      <c r="WP59" s="12"/>
      <c r="WQ59" s="12"/>
      <c r="WR59" s="12"/>
      <c r="WS59" s="12"/>
      <c r="WT59" s="12"/>
      <c r="WU59" s="12"/>
      <c r="WV59" s="12"/>
      <c r="WW59" s="12"/>
      <c r="WX59" s="12"/>
      <c r="WY59" s="12"/>
      <c r="WZ59" s="12"/>
      <c r="XA59" s="12"/>
      <c r="XB59" s="12"/>
      <c r="XC59" s="12"/>
      <c r="XD59" s="12"/>
      <c r="XE59" s="12"/>
      <c r="XF59" s="12"/>
      <c r="XG59" s="12"/>
      <c r="XH59" s="12"/>
      <c r="XI59" s="12"/>
      <c r="XJ59" s="12"/>
      <c r="XK59" s="12"/>
      <c r="XL59" s="12"/>
      <c r="XM59" s="12"/>
      <c r="XN59" s="12"/>
      <c r="XO59" s="12"/>
      <c r="XP59" s="12"/>
      <c r="XQ59" s="12"/>
      <c r="XR59" s="12"/>
      <c r="XS59" s="12"/>
      <c r="XT59" s="12"/>
      <c r="XU59" s="12"/>
      <c r="XV59" s="12"/>
      <c r="XW59" s="12"/>
      <c r="XX59" s="12"/>
      <c r="XY59" s="12"/>
      <c r="XZ59" s="12"/>
      <c r="YA59" s="12"/>
      <c r="YB59" s="12"/>
      <c r="YC59" s="12"/>
      <c r="YD59" s="12"/>
      <c r="YE59" s="12"/>
      <c r="YF59" s="12"/>
      <c r="YG59" s="12"/>
      <c r="YH59" s="12"/>
      <c r="YI59" s="12"/>
      <c r="YJ59" s="12"/>
      <c r="YK59" s="12"/>
      <c r="YL59" s="12"/>
      <c r="YM59" s="12"/>
      <c r="YN59" s="12"/>
      <c r="YO59" s="12"/>
      <c r="YP59" s="12"/>
      <c r="YQ59" s="12"/>
      <c r="YR59" s="12"/>
      <c r="YS59" s="12"/>
      <c r="YT59" s="12"/>
      <c r="YU59" s="12"/>
      <c r="YV59" s="12"/>
      <c r="YW59" s="12"/>
      <c r="YX59" s="12"/>
      <c r="YY59" s="12"/>
      <c r="YZ59" s="12"/>
      <c r="ZA59" s="12"/>
      <c r="ZB59" s="12"/>
      <c r="ZC59" s="12"/>
      <c r="ZD59" s="12"/>
      <c r="ZE59" s="12"/>
      <c r="ZF59" s="12"/>
      <c r="ZG59" s="12"/>
      <c r="ZH59" s="12"/>
      <c r="ZI59" s="12"/>
      <c r="ZJ59" s="12"/>
      <c r="ZK59" s="12"/>
      <c r="ZL59" s="12"/>
      <c r="ZM59" s="12"/>
      <c r="ZN59" s="12"/>
      <c r="ZO59" s="12"/>
      <c r="ZP59" s="12"/>
      <c r="ZQ59" s="12"/>
      <c r="ZR59" s="12"/>
      <c r="ZS59" s="12"/>
      <c r="ZT59" s="12"/>
      <c r="ZU59" s="12"/>
      <c r="ZV59" s="12"/>
      <c r="ZW59" s="12"/>
      <c r="ZX59" s="12"/>
      <c r="ZY59" s="12"/>
      <c r="ZZ59" s="12"/>
      <c r="AAA59" s="12"/>
      <c r="AAB59" s="12"/>
      <c r="AAC59" s="12"/>
      <c r="AAD59" s="12"/>
      <c r="AAE59" s="12"/>
      <c r="AAF59" s="12"/>
      <c r="AAG59" s="12"/>
      <c r="AAH59" s="12"/>
      <c r="AAI59" s="12"/>
      <c r="AAJ59" s="12"/>
      <c r="AAK59" s="12"/>
      <c r="AAL59" s="12"/>
      <c r="AAM59" s="12"/>
      <c r="AAN59" s="12"/>
      <c r="AAO59" s="12"/>
      <c r="AAP59" s="12"/>
      <c r="AAQ59" s="12"/>
      <c r="AAR59" s="12"/>
      <c r="AAS59" s="12"/>
      <c r="AAT59" s="12"/>
      <c r="AAU59" s="12"/>
      <c r="AAV59" s="12"/>
      <c r="AAW59" s="12"/>
      <c r="AAX59" s="12"/>
      <c r="AAY59" s="12"/>
      <c r="AAZ59" s="12"/>
      <c r="ABA59" s="12"/>
      <c r="ABB59" s="12"/>
      <c r="ABC59" s="12"/>
      <c r="ABD59" s="12"/>
      <c r="ABE59" s="12"/>
      <c r="ABF59" s="12"/>
      <c r="ABG59" s="12"/>
      <c r="ABH59" s="12"/>
      <c r="ABI59" s="12"/>
      <c r="ABJ59" s="12"/>
      <c r="ABK59" s="12"/>
      <c r="ABL59" s="12"/>
      <c r="ABM59" s="12"/>
      <c r="ABN59" s="12"/>
      <c r="ABO59" s="12"/>
      <c r="ABP59" s="12"/>
      <c r="ABQ59" s="12"/>
      <c r="ABR59" s="12"/>
      <c r="ABS59" s="12"/>
      <c r="ABT59" s="12"/>
      <c r="ABU59" s="12"/>
      <c r="ABV59" s="12"/>
      <c r="ABW59" s="12"/>
      <c r="ABX59" s="12"/>
      <c r="ABY59" s="12"/>
      <c r="ABZ59" s="12"/>
      <c r="ACA59" s="12"/>
      <c r="ACB59" s="12"/>
      <c r="ACC59" s="12"/>
      <c r="ACD59" s="12"/>
      <c r="ACE59" s="12"/>
      <c r="ACF59" s="12"/>
      <c r="ACG59" s="12"/>
      <c r="ACH59" s="12"/>
      <c r="ACI59" s="12"/>
      <c r="ACJ59" s="12"/>
      <c r="ACK59" s="12"/>
      <c r="ACL59" s="12"/>
      <c r="ACM59" s="12"/>
      <c r="ACN59" s="12"/>
      <c r="ACO59" s="12"/>
      <c r="ACP59" s="12"/>
      <c r="ACQ59" s="12"/>
      <c r="ACR59" s="12"/>
      <c r="ACS59" s="12"/>
      <c r="ACT59" s="12"/>
      <c r="ACU59" s="12"/>
      <c r="ACV59" s="12"/>
      <c r="ACW59" s="12"/>
      <c r="ACX59" s="12"/>
      <c r="ACY59" s="12"/>
      <c r="ACZ59" s="12"/>
      <c r="ADA59" s="12"/>
      <c r="ADB59" s="12"/>
      <c r="ADC59" s="12"/>
      <c r="ADD59" s="12"/>
      <c r="ADE59" s="12"/>
      <c r="ADF59" s="12"/>
      <c r="ADG59" s="12"/>
      <c r="ADH59" s="12"/>
      <c r="ADI59" s="12"/>
      <c r="ADJ59" s="12"/>
      <c r="ADK59" s="12"/>
      <c r="ADL59" s="12"/>
      <c r="ADM59" s="12"/>
      <c r="ADN59" s="12"/>
      <c r="ADO59" s="12"/>
      <c r="ADP59" s="12"/>
      <c r="ADQ59" s="12"/>
      <c r="ADR59" s="12"/>
      <c r="ADS59" s="12"/>
      <c r="ADT59" s="12"/>
      <c r="ADU59" s="12"/>
      <c r="ADV59" s="12"/>
      <c r="ADW59" s="12"/>
      <c r="ADX59" s="12"/>
      <c r="ADY59" s="12"/>
      <c r="ADZ59" s="12"/>
      <c r="AEA59" s="12"/>
      <c r="AEB59" s="12"/>
      <c r="AEC59" s="12"/>
      <c r="AED59" s="12"/>
      <c r="AEE59" s="12"/>
      <c r="AEF59" s="12"/>
      <c r="AEG59" s="12"/>
      <c r="AEH59" s="12"/>
      <c r="AEI59" s="12"/>
      <c r="AEJ59" s="12"/>
      <c r="AEK59" s="12"/>
      <c r="AEL59" s="12"/>
      <c r="AEM59" s="12"/>
      <c r="AEN59" s="12"/>
      <c r="AEO59" s="12"/>
      <c r="AEP59" s="12"/>
      <c r="AEQ59" s="12"/>
      <c r="AER59" s="12"/>
      <c r="AES59" s="12"/>
      <c r="AET59" s="12"/>
      <c r="AEU59" s="12"/>
      <c r="AEV59" s="12"/>
      <c r="AEW59" s="12"/>
      <c r="AEX59" s="12"/>
      <c r="AEY59" s="12"/>
      <c r="AEZ59" s="12"/>
      <c r="AFA59" s="12"/>
      <c r="AFB59" s="12"/>
      <c r="AFC59" s="12"/>
      <c r="AFD59" s="12"/>
      <c r="AFE59" s="12"/>
      <c r="AFF59" s="12"/>
      <c r="AFG59" s="12"/>
      <c r="AFH59" s="12"/>
      <c r="AFI59" s="12"/>
      <c r="AFJ59" s="12"/>
      <c r="AFK59" s="12"/>
      <c r="AFL59" s="12"/>
      <c r="AFM59" s="12"/>
      <c r="AFN59" s="12"/>
      <c r="AFO59" s="12"/>
      <c r="AFP59" s="12"/>
      <c r="AFQ59" s="12"/>
      <c r="AFR59" s="12"/>
      <c r="AFS59" s="12"/>
      <c r="AFT59" s="12"/>
      <c r="AFU59" s="12"/>
      <c r="AFV59" s="12"/>
      <c r="AFW59" s="12"/>
      <c r="AFX59" s="12"/>
      <c r="AFY59" s="12"/>
      <c r="AFZ59" s="12"/>
      <c r="AGA59" s="12"/>
      <c r="AGB59" s="12"/>
      <c r="AGC59" s="12"/>
      <c r="AGD59" s="12"/>
      <c r="AGE59" s="12"/>
      <c r="AGF59" s="12"/>
      <c r="AGG59" s="12"/>
      <c r="AGH59" s="12"/>
      <c r="AGI59" s="12"/>
      <c r="AGJ59" s="12"/>
      <c r="AGK59" s="12"/>
      <c r="AGL59" s="12"/>
      <c r="AGM59" s="12"/>
      <c r="AGN59" s="12"/>
      <c r="AGO59" s="12"/>
      <c r="AGP59" s="12"/>
      <c r="AGQ59" s="12"/>
      <c r="AGR59" s="12"/>
      <c r="AGS59" s="12"/>
      <c r="AGT59" s="12"/>
      <c r="AGU59" s="12"/>
      <c r="AGV59" s="12"/>
      <c r="AGW59" s="12"/>
      <c r="AGX59" s="12"/>
      <c r="AGY59" s="12"/>
      <c r="AGZ59" s="12"/>
      <c r="AHA59" s="12"/>
      <c r="AHB59" s="12"/>
      <c r="AHC59" s="12"/>
      <c r="AHD59" s="12"/>
      <c r="AHE59" s="12"/>
      <c r="AHF59" s="12"/>
      <c r="AHG59" s="12"/>
      <c r="AHH59" s="12"/>
      <c r="AHI59" s="12"/>
      <c r="AHJ59" s="12"/>
      <c r="AHK59" s="12"/>
      <c r="AHL59" s="12"/>
      <c r="AHM59" s="12"/>
      <c r="AHN59" s="12"/>
      <c r="AHO59" s="12"/>
      <c r="AHP59" s="12"/>
      <c r="AHQ59" s="12"/>
      <c r="AHR59" s="12"/>
      <c r="AHS59" s="12"/>
      <c r="AHT59" s="12"/>
      <c r="AHU59" s="12"/>
      <c r="AHV59" s="12"/>
      <c r="AHW59" s="12"/>
      <c r="AHX59" s="12"/>
      <c r="AHY59" s="12"/>
      <c r="AHZ59" s="12"/>
      <c r="AIA59" s="12"/>
      <c r="AIB59" s="12"/>
      <c r="AIC59" s="12"/>
      <c r="AID59" s="12"/>
      <c r="AIE59" s="12"/>
      <c r="AIF59" s="12"/>
      <c r="AIG59" s="12"/>
      <c r="AIH59" s="12"/>
      <c r="AII59" s="12"/>
      <c r="AIJ59" s="12"/>
      <c r="AIK59" s="12"/>
      <c r="AIL59" s="12"/>
      <c r="AIM59" s="12"/>
      <c r="AIN59" s="12"/>
      <c r="AIO59" s="12"/>
      <c r="AIP59" s="12"/>
      <c r="AIQ59" s="12"/>
      <c r="AIR59" s="12"/>
      <c r="AIS59" s="12"/>
      <c r="AIT59" s="12"/>
      <c r="AIU59" s="12"/>
      <c r="AIV59" s="12"/>
      <c r="AIW59" s="12"/>
      <c r="AIX59" s="12"/>
      <c r="AIY59" s="12"/>
      <c r="AIZ59" s="12"/>
      <c r="AJA59" s="12"/>
      <c r="AJB59" s="12"/>
      <c r="AJC59" s="12"/>
      <c r="AJD59" s="12"/>
      <c r="AJE59" s="12"/>
      <c r="AJF59" s="12"/>
      <c r="AJG59" s="12"/>
      <c r="AJH59" s="12"/>
      <c r="AJI59" s="12"/>
      <c r="AJJ59" s="12"/>
      <c r="AJK59" s="12"/>
      <c r="AJL59" s="12"/>
      <c r="AJM59" s="12"/>
      <c r="AJN59" s="12"/>
      <c r="AJO59" s="12"/>
      <c r="AJP59" s="12"/>
      <c r="AJQ59" s="12"/>
      <c r="AJR59" s="12"/>
      <c r="AJS59" s="12"/>
      <c r="AJT59" s="12"/>
      <c r="AJU59" s="12"/>
      <c r="AJV59" s="12"/>
      <c r="AJW59" s="12"/>
      <c r="AJX59" s="12"/>
      <c r="AJY59" s="12"/>
      <c r="AJZ59" s="12"/>
      <c r="AKA59" s="12"/>
      <c r="AKB59" s="12"/>
      <c r="AKC59" s="12"/>
      <c r="AKD59" s="12"/>
      <c r="AKE59" s="12"/>
      <c r="AKF59" s="12"/>
      <c r="AKG59" s="12"/>
      <c r="AKH59" s="12"/>
      <c r="AKI59" s="12"/>
      <c r="AKJ59" s="12"/>
      <c r="AKK59" s="12"/>
      <c r="AKL59" s="12"/>
      <c r="AKM59" s="12"/>
      <c r="AKN59" s="12"/>
      <c r="AKO59" s="12"/>
      <c r="AKP59" s="12"/>
      <c r="AKQ59" s="12"/>
      <c r="AKR59" s="12"/>
      <c r="AKS59" s="12"/>
      <c r="AKT59" s="12"/>
      <c r="AKU59" s="12"/>
      <c r="AKV59" s="12"/>
      <c r="AKW59" s="12"/>
      <c r="AKX59" s="12"/>
      <c r="AKY59" s="12"/>
      <c r="AKZ59" s="12"/>
      <c r="ALA59" s="12"/>
      <c r="ALB59" s="12"/>
      <c r="ALC59" s="12"/>
      <c r="ALD59" s="12"/>
      <c r="ALE59" s="12"/>
      <c r="ALF59" s="12"/>
      <c r="ALG59" s="12"/>
      <c r="ALH59" s="12"/>
      <c r="ALI59" s="12"/>
      <c r="ALJ59" s="12"/>
      <c r="ALK59" s="12"/>
      <c r="ALL59" s="12"/>
      <c r="ALM59" s="12"/>
      <c r="ALN59" s="12"/>
      <c r="ALO59" s="12"/>
      <c r="ALP59" s="12"/>
      <c r="ALQ59" s="12"/>
      <c r="ALR59" s="12"/>
      <c r="ALS59" s="12"/>
      <c r="ALT59" s="12"/>
      <c r="ALU59" s="12"/>
      <c r="ALV59" s="12"/>
      <c r="ALW59" s="12"/>
      <c r="ALX59" s="12"/>
      <c r="ALY59" s="12"/>
      <c r="ALZ59" s="12"/>
      <c r="AMA59" s="12"/>
      <c r="AMB59" s="12"/>
      <c r="AMC59" s="12"/>
      <c r="AMD59" s="12"/>
      <c r="AME59" s="12"/>
      <c r="AMF59" s="12"/>
      <c r="AMG59" s="12"/>
      <c r="AMH59" s="12"/>
      <c r="AMI59" s="12"/>
      <c r="AMJ59" s="12"/>
      <c r="AMK59" s="12"/>
      <c r="AML59" s="12"/>
      <c r="AMM59" s="12"/>
      <c r="AMN59" s="12"/>
      <c r="AMO59" s="12"/>
      <c r="AMP59" s="12"/>
      <c r="AMQ59" s="12"/>
      <c r="AMR59" s="12"/>
      <c r="AMS59" s="12"/>
      <c r="AMT59" s="12"/>
      <c r="AMU59" s="12"/>
      <c r="AMV59" s="12"/>
      <c r="AMW59" s="12"/>
      <c r="AMX59" s="12"/>
      <c r="AMY59" s="12"/>
      <c r="AMZ59" s="12"/>
      <c r="ANA59" s="12"/>
      <c r="ANB59" s="12"/>
      <c r="ANC59" s="12"/>
      <c r="AND59" s="12"/>
      <c r="ANE59" s="12"/>
      <c r="ANF59" s="12"/>
      <c r="ANG59" s="12"/>
      <c r="ANH59" s="12"/>
      <c r="ANI59" s="12"/>
      <c r="ANJ59" s="12"/>
      <c r="ANK59" s="12"/>
      <c r="ANL59" s="12"/>
      <c r="ANM59" s="12"/>
      <c r="ANN59" s="12"/>
      <c r="ANO59" s="12"/>
      <c r="ANP59" s="12"/>
      <c r="ANQ59" s="12"/>
      <c r="ANR59" s="12"/>
      <c r="ANS59" s="12"/>
      <c r="ANT59" s="12"/>
      <c r="ANU59" s="12"/>
      <c r="ANV59" s="12"/>
      <c r="ANW59" s="12"/>
      <c r="ANX59" s="12"/>
      <c r="ANY59" s="12"/>
      <c r="ANZ59" s="12"/>
      <c r="AOA59" s="12"/>
      <c r="AOB59" s="12"/>
      <c r="AOC59" s="12"/>
      <c r="AOD59" s="12"/>
      <c r="AOE59" s="12"/>
      <c r="AOF59" s="12"/>
      <c r="AOG59" s="12"/>
      <c r="AOH59" s="12"/>
      <c r="AOI59" s="12"/>
      <c r="AOJ59" s="12"/>
      <c r="AOK59" s="12"/>
      <c r="AOL59" s="12"/>
      <c r="AOM59" s="12"/>
      <c r="AON59" s="12"/>
      <c r="AOO59" s="12"/>
      <c r="AOP59" s="12"/>
      <c r="AOQ59" s="12"/>
      <c r="AOR59" s="12"/>
      <c r="AOS59" s="12"/>
      <c r="AOT59" s="12"/>
      <c r="AOU59" s="12"/>
      <c r="AOV59" s="12"/>
      <c r="AOW59" s="12"/>
      <c r="AOX59" s="12"/>
      <c r="AOY59" s="12"/>
      <c r="AOZ59" s="12"/>
      <c r="APA59" s="12"/>
      <c r="APB59" s="12"/>
      <c r="APC59" s="12"/>
      <c r="APD59" s="12"/>
      <c r="APE59" s="12"/>
      <c r="APF59" s="12"/>
      <c r="APG59" s="12"/>
      <c r="APH59" s="12"/>
      <c r="API59" s="12"/>
      <c r="APJ59" s="12"/>
      <c r="APK59" s="12"/>
      <c r="APL59" s="12"/>
      <c r="APM59" s="12"/>
      <c r="APN59" s="12"/>
      <c r="APO59" s="12"/>
      <c r="APP59" s="12"/>
      <c r="APQ59" s="12"/>
      <c r="APR59" s="12"/>
      <c r="APS59" s="12"/>
      <c r="APT59" s="12"/>
      <c r="APU59" s="12"/>
      <c r="APV59" s="12"/>
      <c r="APW59" s="12"/>
      <c r="APX59" s="12"/>
      <c r="APY59" s="12"/>
      <c r="APZ59" s="12"/>
      <c r="AQA59" s="12"/>
      <c r="AQB59" s="12"/>
      <c r="AQC59" s="12"/>
      <c r="AQD59" s="12"/>
      <c r="AQE59" s="12"/>
      <c r="AQF59" s="12"/>
      <c r="AQG59" s="12"/>
      <c r="AQH59" s="12"/>
      <c r="AQI59" s="12"/>
      <c r="AQJ59" s="12"/>
      <c r="AQK59" s="12"/>
      <c r="AQL59" s="12"/>
      <c r="AQM59" s="12"/>
      <c r="AQN59" s="12"/>
      <c r="AQO59" s="12"/>
      <c r="AQP59" s="12"/>
      <c r="AQQ59" s="12"/>
      <c r="AQR59" s="12"/>
      <c r="AQS59" s="12"/>
      <c r="AQT59" s="12"/>
      <c r="AQU59" s="12"/>
      <c r="AQV59" s="12"/>
      <c r="AQW59" s="12"/>
      <c r="AQX59" s="12"/>
      <c r="AQY59" s="12"/>
      <c r="AQZ59" s="12"/>
      <c r="ARA59" s="12"/>
      <c r="ARB59" s="12"/>
      <c r="ARC59" s="12"/>
      <c r="ARD59" s="12"/>
      <c r="ARE59" s="12"/>
      <c r="ARF59" s="12"/>
      <c r="ARG59" s="12"/>
      <c r="ARH59" s="12"/>
      <c r="ARI59" s="12"/>
      <c r="ARJ59" s="12"/>
      <c r="ARK59" s="12"/>
      <c r="ARL59" s="12"/>
      <c r="ARM59" s="12"/>
      <c r="ARN59" s="12"/>
      <c r="ARO59" s="12"/>
      <c r="ARP59" s="12"/>
      <c r="ARQ59" s="12"/>
      <c r="ARR59" s="12"/>
      <c r="ARS59" s="12"/>
      <c r="ART59" s="12"/>
      <c r="ARU59" s="12"/>
      <c r="ARV59" s="12"/>
      <c r="ARW59" s="12"/>
      <c r="ARX59" s="12"/>
      <c r="ARY59" s="12"/>
      <c r="ARZ59" s="12"/>
      <c r="ASA59" s="12"/>
      <c r="ASB59" s="12"/>
      <c r="ASC59" s="12"/>
      <c r="ASD59" s="12"/>
      <c r="ASE59" s="12"/>
      <c r="ASF59" s="12"/>
      <c r="ASG59" s="12"/>
      <c r="ASH59" s="12"/>
      <c r="ASI59" s="12"/>
      <c r="ASJ59" s="12"/>
      <c r="ASK59" s="12"/>
      <c r="ASL59" s="12"/>
      <c r="ASM59" s="12"/>
      <c r="ASN59" s="12"/>
      <c r="ASO59" s="12"/>
      <c r="ASP59" s="12"/>
      <c r="ASQ59" s="12"/>
      <c r="ASR59" s="12"/>
      <c r="ASS59" s="12"/>
      <c r="AST59" s="12"/>
      <c r="ASU59" s="12"/>
      <c r="ASV59" s="12"/>
      <c r="ASW59" s="12"/>
      <c r="ASX59" s="12"/>
      <c r="ASY59" s="12"/>
      <c r="ASZ59" s="12"/>
      <c r="ATA59" s="12"/>
      <c r="ATB59" s="12"/>
      <c r="ATC59" s="12"/>
      <c r="ATD59" s="12"/>
      <c r="ATE59" s="12"/>
      <c r="ATF59" s="12"/>
      <c r="ATG59" s="12"/>
      <c r="ATH59" s="12"/>
      <c r="ATI59" s="12"/>
      <c r="ATJ59" s="12"/>
      <c r="ATK59" s="12"/>
      <c r="ATL59" s="12"/>
      <c r="ATM59" s="12"/>
      <c r="ATN59" s="12"/>
      <c r="ATO59" s="12"/>
      <c r="ATP59" s="12"/>
      <c r="ATQ59" s="12"/>
      <c r="ATR59" s="12"/>
      <c r="ATS59" s="12"/>
      <c r="ATT59" s="12"/>
      <c r="ATU59" s="12"/>
      <c r="ATV59" s="12"/>
      <c r="ATW59" s="12"/>
      <c r="ATX59" s="12"/>
      <c r="ATY59" s="12"/>
      <c r="ATZ59" s="12"/>
      <c r="AUA59" s="12"/>
      <c r="AUB59" s="12"/>
      <c r="AUC59" s="12"/>
      <c r="AUD59" s="12"/>
      <c r="AUE59" s="12"/>
      <c r="AUF59" s="12"/>
      <c r="AUG59" s="12"/>
      <c r="AUH59" s="12"/>
      <c r="AUI59" s="12"/>
      <c r="AUJ59" s="12"/>
      <c r="AUK59" s="12"/>
      <c r="AUL59" s="12"/>
      <c r="AUM59" s="12"/>
      <c r="AUN59" s="12"/>
      <c r="AUO59" s="12"/>
      <c r="AUP59" s="12"/>
      <c r="AUQ59" s="12"/>
      <c r="AUR59" s="12"/>
      <c r="AUS59" s="12"/>
      <c r="AUT59" s="12"/>
      <c r="AUU59" s="12"/>
      <c r="AUV59" s="12"/>
      <c r="AUW59" s="12"/>
      <c r="AUX59" s="12"/>
      <c r="AUY59" s="12"/>
      <c r="AUZ59" s="12"/>
      <c r="AVA59" s="12"/>
      <c r="AVB59" s="12"/>
      <c r="AVC59" s="12"/>
      <c r="AVD59" s="12"/>
      <c r="AVE59" s="12"/>
      <c r="AVF59" s="12"/>
      <c r="AVG59" s="12"/>
      <c r="AVH59" s="12"/>
      <c r="AVI59" s="12"/>
      <c r="AVJ59" s="12"/>
      <c r="AVK59" s="12"/>
      <c r="AVL59" s="12"/>
      <c r="AVM59" s="12"/>
      <c r="AVN59" s="12"/>
      <c r="AVO59" s="12"/>
      <c r="AVP59" s="12"/>
      <c r="AVQ59" s="12"/>
      <c r="AVR59" s="12"/>
      <c r="AVS59" s="12"/>
      <c r="AVT59" s="12"/>
      <c r="AVU59" s="12"/>
      <c r="AVV59" s="12"/>
      <c r="AVW59" s="12"/>
      <c r="AVX59" s="12"/>
      <c r="AVY59" s="12"/>
      <c r="AVZ59" s="12"/>
      <c r="AWA59" s="12"/>
      <c r="AWB59" s="12"/>
      <c r="AWC59" s="12"/>
      <c r="AWD59" s="12"/>
      <c r="AWE59" s="12"/>
      <c r="AWF59" s="12"/>
      <c r="AWG59" s="12"/>
      <c r="AWH59" s="12"/>
      <c r="AWI59" s="12"/>
      <c r="AWJ59" s="12"/>
      <c r="AWK59" s="12"/>
      <c r="AWL59" s="12"/>
      <c r="AWM59" s="12"/>
      <c r="AWN59" s="12"/>
      <c r="AWO59" s="12"/>
      <c r="AWP59" s="12"/>
      <c r="AWQ59" s="12"/>
      <c r="AWR59" s="12"/>
      <c r="AWS59" s="12"/>
      <c r="AWT59" s="12"/>
      <c r="AWU59" s="12"/>
      <c r="AWV59" s="12"/>
      <c r="AWW59" s="12"/>
      <c r="AWX59" s="12"/>
      <c r="AWY59" s="12"/>
      <c r="AWZ59" s="12"/>
      <c r="AXA59" s="12"/>
      <c r="AXB59" s="12"/>
      <c r="AXC59" s="12"/>
      <c r="AXD59" s="12"/>
      <c r="AXE59" s="12"/>
      <c r="AXF59" s="12"/>
      <c r="AXG59" s="12"/>
      <c r="AXH59" s="12"/>
      <c r="AXI59" s="12"/>
      <c r="AXJ59" s="12"/>
      <c r="AXK59" s="12"/>
      <c r="AXL59" s="12"/>
      <c r="AXM59" s="12"/>
      <c r="AXN59" s="12"/>
      <c r="AXO59" s="12"/>
      <c r="AXP59" s="12"/>
      <c r="AXQ59" s="12"/>
      <c r="AXR59" s="12"/>
      <c r="AXS59" s="12"/>
      <c r="AXT59" s="12"/>
      <c r="AXU59" s="12"/>
      <c r="AXV59" s="12"/>
      <c r="AXW59" s="12"/>
      <c r="AXX59" s="12"/>
      <c r="AXY59" s="12"/>
      <c r="AXZ59" s="12"/>
      <c r="AYA59" s="12"/>
      <c r="AYB59" s="12"/>
      <c r="AYC59" s="12"/>
      <c r="AYD59" s="12"/>
      <c r="AYE59" s="12"/>
      <c r="AYF59" s="12"/>
      <c r="AYG59" s="12"/>
      <c r="AYH59" s="12"/>
      <c r="AYI59" s="12"/>
      <c r="AYJ59" s="12"/>
      <c r="AYK59" s="12"/>
      <c r="AYL59" s="12"/>
      <c r="AYM59" s="12"/>
      <c r="AYN59" s="12"/>
      <c r="AYO59" s="12"/>
      <c r="AYP59" s="12"/>
      <c r="AYQ59" s="12"/>
      <c r="AYR59" s="12"/>
      <c r="AYS59" s="12"/>
      <c r="AYT59" s="12"/>
      <c r="AYU59" s="12"/>
      <c r="AYV59" s="12"/>
      <c r="AYW59" s="12"/>
      <c r="AYX59" s="12"/>
      <c r="AYY59" s="12"/>
      <c r="AYZ59" s="12"/>
      <c r="AZA59" s="12"/>
      <c r="AZB59" s="12"/>
      <c r="AZC59" s="12"/>
      <c r="AZD59" s="12"/>
      <c r="AZE59" s="12"/>
      <c r="AZF59" s="12"/>
      <c r="AZG59" s="12"/>
      <c r="AZH59" s="12"/>
      <c r="AZI59" s="12"/>
      <c r="AZJ59" s="12"/>
      <c r="AZK59" s="12"/>
      <c r="AZL59" s="12"/>
      <c r="AZM59" s="12"/>
      <c r="AZN59" s="12"/>
      <c r="AZO59" s="12"/>
      <c r="AZP59" s="12"/>
      <c r="AZQ59" s="12"/>
      <c r="AZR59" s="12"/>
      <c r="AZS59" s="12"/>
      <c r="AZT59" s="12"/>
      <c r="AZU59" s="12"/>
      <c r="AZV59" s="12"/>
      <c r="AZW59" s="12"/>
      <c r="AZX59" s="12"/>
      <c r="AZY59" s="12"/>
      <c r="AZZ59" s="12"/>
      <c r="BAA59" s="12"/>
      <c r="BAB59" s="12"/>
      <c r="BAC59" s="12"/>
      <c r="BAD59" s="12"/>
      <c r="BAE59" s="12"/>
      <c r="BAF59" s="12"/>
      <c r="BAG59" s="12"/>
      <c r="BAH59" s="12"/>
      <c r="BAI59" s="12"/>
      <c r="BAJ59" s="12"/>
      <c r="BAK59" s="12"/>
      <c r="BAL59" s="12"/>
      <c r="BAM59" s="12"/>
      <c r="BAN59" s="12"/>
      <c r="BAO59" s="12"/>
      <c r="BAP59" s="12"/>
      <c r="BAQ59" s="12"/>
      <c r="BAR59" s="12"/>
      <c r="BAS59" s="12"/>
      <c r="BAT59" s="12"/>
      <c r="BAU59" s="12"/>
      <c r="BAV59" s="12"/>
      <c r="BAW59" s="12"/>
      <c r="BAX59" s="12"/>
      <c r="BAY59" s="12"/>
      <c r="BAZ59" s="12"/>
      <c r="BBA59" s="12"/>
      <c r="BBB59" s="12"/>
      <c r="BBC59" s="12"/>
      <c r="BBD59" s="12"/>
      <c r="BBE59" s="12"/>
      <c r="BBF59" s="12"/>
      <c r="BBG59" s="12"/>
      <c r="BBH59" s="12"/>
      <c r="BBI59" s="12"/>
      <c r="BBJ59" s="12"/>
      <c r="BBK59" s="12"/>
      <c r="BBL59" s="12"/>
      <c r="BBM59" s="12"/>
      <c r="BBN59" s="12"/>
      <c r="BBO59" s="12"/>
      <c r="BBP59" s="12"/>
      <c r="BBQ59" s="12"/>
      <c r="BBR59" s="12"/>
      <c r="BBS59" s="12"/>
      <c r="BBT59" s="12"/>
      <c r="BBU59" s="12"/>
      <c r="BBV59" s="12"/>
      <c r="BBW59" s="12"/>
      <c r="BBX59" s="12"/>
      <c r="BBY59" s="12"/>
      <c r="BBZ59" s="12"/>
      <c r="BCA59" s="12"/>
      <c r="BCB59" s="12"/>
      <c r="BCC59" s="12"/>
      <c r="BCD59" s="12"/>
      <c r="BCE59" s="12"/>
      <c r="BCF59" s="12"/>
      <c r="BCG59" s="12"/>
      <c r="BCH59" s="12"/>
      <c r="BCI59" s="12"/>
      <c r="BCJ59" s="12"/>
      <c r="BCK59" s="12"/>
      <c r="BCL59" s="12"/>
      <c r="BCM59" s="12"/>
      <c r="BCN59" s="12"/>
      <c r="BCO59" s="12"/>
      <c r="BCP59" s="12"/>
      <c r="BCQ59" s="12"/>
      <c r="BCR59" s="12"/>
      <c r="BCS59" s="12"/>
      <c r="BCT59" s="12"/>
      <c r="BCU59" s="12"/>
      <c r="BCV59" s="12"/>
      <c r="BCW59" s="12"/>
      <c r="BCX59" s="12"/>
      <c r="BCY59" s="12"/>
      <c r="BCZ59" s="12"/>
      <c r="BDA59" s="12"/>
      <c r="BDB59" s="12"/>
      <c r="BDC59" s="12"/>
      <c r="BDD59" s="12"/>
      <c r="BDE59" s="12"/>
      <c r="BDF59" s="12"/>
      <c r="BDG59" s="12"/>
      <c r="BDH59" s="12"/>
      <c r="BDI59" s="12"/>
      <c r="BDJ59" s="12"/>
      <c r="BDK59" s="12"/>
      <c r="BDL59" s="12"/>
      <c r="BDM59" s="12"/>
      <c r="BDN59" s="12"/>
      <c r="BDO59" s="12"/>
      <c r="BDP59" s="12"/>
      <c r="BDQ59" s="12"/>
      <c r="BDR59" s="12"/>
      <c r="BDS59" s="12"/>
      <c r="BDT59" s="12"/>
      <c r="BDU59" s="12"/>
      <c r="BDV59" s="12"/>
      <c r="BDW59" s="12"/>
      <c r="BDX59" s="12"/>
      <c r="BDY59" s="12"/>
      <c r="BDZ59" s="12"/>
      <c r="BEA59" s="12"/>
      <c r="BEB59" s="12"/>
      <c r="BEC59" s="12"/>
      <c r="BED59" s="12"/>
      <c r="BEE59" s="12"/>
      <c r="BEF59" s="12"/>
      <c r="BEG59" s="12"/>
      <c r="BEH59" s="12"/>
      <c r="BEI59" s="12"/>
      <c r="BEJ59" s="12"/>
      <c r="BEK59" s="12"/>
      <c r="BEL59" s="12"/>
      <c r="BEM59" s="12"/>
      <c r="BEN59" s="12"/>
      <c r="BEO59" s="12"/>
      <c r="BEP59" s="12"/>
      <c r="BEQ59" s="12"/>
      <c r="BER59" s="12"/>
      <c r="BES59" s="12"/>
      <c r="BET59" s="12"/>
      <c r="BEU59" s="12"/>
      <c r="BEV59" s="12"/>
      <c r="BEW59" s="12"/>
      <c r="BEX59" s="12"/>
      <c r="BEY59" s="12"/>
      <c r="BEZ59" s="12"/>
      <c r="BFA59" s="12"/>
      <c r="BFB59" s="12"/>
      <c r="BFC59" s="12"/>
      <c r="BFD59" s="12"/>
      <c r="BFE59" s="12"/>
      <c r="BFF59" s="12"/>
      <c r="BFG59" s="12"/>
      <c r="BFH59" s="12"/>
      <c r="BFI59" s="12"/>
      <c r="BFJ59" s="12"/>
      <c r="BFK59" s="12"/>
      <c r="BFL59" s="12"/>
      <c r="BFM59" s="12"/>
      <c r="BFN59" s="12"/>
      <c r="BFO59" s="12"/>
      <c r="BFP59" s="12"/>
      <c r="BFQ59" s="12"/>
      <c r="BFR59" s="12"/>
      <c r="BFS59" s="12"/>
      <c r="BFT59" s="12"/>
      <c r="BFU59" s="12"/>
      <c r="BFV59" s="12"/>
      <c r="BFW59" s="12"/>
      <c r="BFX59" s="12"/>
      <c r="BFY59" s="12"/>
      <c r="BFZ59" s="12"/>
      <c r="BGA59" s="12"/>
      <c r="BGB59" s="12"/>
      <c r="BGC59" s="12"/>
      <c r="BGD59" s="12"/>
      <c r="BGE59" s="12"/>
      <c r="BGF59" s="12"/>
      <c r="BGG59" s="12"/>
      <c r="BGH59" s="12"/>
      <c r="BGI59" s="12"/>
      <c r="BGJ59" s="12"/>
      <c r="BGK59" s="12"/>
      <c r="BGL59" s="12"/>
      <c r="BGM59" s="12"/>
      <c r="BGN59" s="12"/>
      <c r="BGO59" s="12"/>
      <c r="BGP59" s="12"/>
      <c r="BGQ59" s="12"/>
      <c r="BGR59" s="12"/>
      <c r="BGS59" s="12"/>
      <c r="BGT59" s="12"/>
      <c r="BGU59" s="12"/>
      <c r="BGV59" s="12"/>
      <c r="BGW59" s="12"/>
      <c r="BGX59" s="12"/>
      <c r="BGY59" s="12"/>
      <c r="BGZ59" s="12"/>
      <c r="BHA59" s="12"/>
      <c r="BHB59" s="12"/>
      <c r="BHC59" s="12"/>
      <c r="BHD59" s="12"/>
      <c r="BHE59" s="12"/>
      <c r="BHF59" s="12"/>
      <c r="BHG59" s="12"/>
      <c r="BHH59" s="12"/>
      <c r="BHI59" s="12"/>
      <c r="BHJ59" s="12"/>
      <c r="BHK59" s="12"/>
      <c r="BHL59" s="12"/>
      <c r="BHM59" s="12"/>
      <c r="BHN59" s="12"/>
      <c r="BHO59" s="12"/>
      <c r="BHP59" s="12"/>
      <c r="BHQ59" s="12"/>
      <c r="BHR59" s="12"/>
      <c r="BHS59" s="12"/>
      <c r="BHT59" s="12"/>
      <c r="BHU59" s="12"/>
      <c r="BHV59" s="12"/>
      <c r="BHW59" s="12"/>
      <c r="BHX59" s="12"/>
      <c r="BHY59" s="12"/>
      <c r="BHZ59" s="12"/>
      <c r="BIA59" s="12"/>
      <c r="BIB59" s="12"/>
      <c r="BIC59" s="12"/>
      <c r="BID59" s="12"/>
      <c r="BIE59" s="12"/>
      <c r="BIF59" s="12"/>
      <c r="BIG59" s="12"/>
      <c r="BIH59" s="12"/>
      <c r="BII59" s="12"/>
      <c r="BIJ59" s="12"/>
      <c r="BIK59" s="12"/>
      <c r="BIL59" s="12"/>
      <c r="BIM59" s="12"/>
      <c r="BIN59" s="12"/>
      <c r="BIO59" s="12"/>
      <c r="BIP59" s="12"/>
      <c r="BIQ59" s="12"/>
      <c r="BIR59" s="12"/>
      <c r="BIS59" s="12"/>
      <c r="BIT59" s="12"/>
      <c r="BIU59" s="12"/>
      <c r="BIV59" s="12"/>
      <c r="BIW59" s="12"/>
      <c r="BIX59" s="12"/>
      <c r="BIY59" s="12"/>
      <c r="BIZ59" s="12"/>
      <c r="BJA59" s="12"/>
      <c r="BJB59" s="12"/>
      <c r="BJC59" s="12"/>
      <c r="BJD59" s="12"/>
      <c r="BJE59" s="12"/>
      <c r="BJF59" s="12"/>
      <c r="BJG59" s="12"/>
      <c r="BJH59" s="12"/>
      <c r="BJI59" s="12"/>
      <c r="BJJ59" s="12"/>
      <c r="BJK59" s="12"/>
      <c r="BJL59" s="12"/>
      <c r="BJM59" s="12"/>
      <c r="BJN59" s="12"/>
      <c r="BJO59" s="12"/>
      <c r="BJP59" s="12"/>
      <c r="BJQ59" s="12"/>
      <c r="BJR59" s="12"/>
      <c r="BJS59" s="12"/>
      <c r="BJT59" s="12"/>
      <c r="BJU59" s="12"/>
      <c r="BJV59" s="12"/>
      <c r="BJW59" s="12"/>
      <c r="BJX59" s="12"/>
      <c r="BJY59" s="12"/>
      <c r="BJZ59" s="12"/>
      <c r="BKA59" s="12"/>
      <c r="BKB59" s="12"/>
      <c r="BKC59" s="12"/>
      <c r="BKD59" s="12"/>
      <c r="BKE59" s="12"/>
      <c r="BKF59" s="12"/>
      <c r="BKG59" s="12"/>
      <c r="BKH59" s="12"/>
      <c r="BKI59" s="12"/>
      <c r="BKJ59" s="12"/>
      <c r="BKK59" s="12"/>
      <c r="BKL59" s="12"/>
      <c r="BKM59" s="12"/>
      <c r="BKN59" s="12"/>
      <c r="BKO59" s="12"/>
      <c r="BKP59" s="12"/>
      <c r="BKQ59" s="12"/>
      <c r="BKR59" s="12"/>
      <c r="BKS59" s="12"/>
      <c r="BKT59" s="12"/>
      <c r="BKU59" s="12"/>
      <c r="BKV59" s="12"/>
      <c r="BKW59" s="12"/>
      <c r="BKX59" s="12"/>
      <c r="BKY59" s="12"/>
      <c r="BKZ59" s="12"/>
      <c r="BLA59" s="12"/>
      <c r="BLB59" s="12"/>
      <c r="BLC59" s="12"/>
      <c r="BLD59" s="12"/>
      <c r="BLE59" s="12"/>
      <c r="BLF59" s="12"/>
      <c r="BLG59" s="12"/>
      <c r="BLH59" s="12"/>
      <c r="BLI59" s="12"/>
      <c r="BLJ59" s="12"/>
      <c r="BLK59" s="12"/>
      <c r="BLL59" s="12"/>
      <c r="BLM59" s="12"/>
      <c r="BLN59" s="12"/>
      <c r="BLO59" s="12"/>
      <c r="BLP59" s="12"/>
      <c r="BLQ59" s="12"/>
      <c r="BLR59" s="12"/>
      <c r="BLS59" s="12"/>
      <c r="BLT59" s="12"/>
      <c r="BLU59" s="12"/>
      <c r="BLV59" s="12"/>
      <c r="BLW59" s="12"/>
      <c r="BLX59" s="12"/>
      <c r="BLY59" s="12"/>
      <c r="BLZ59" s="12"/>
      <c r="BMA59" s="12"/>
      <c r="BMB59" s="12"/>
      <c r="BMC59" s="12"/>
      <c r="BMD59" s="12"/>
      <c r="BME59" s="12"/>
      <c r="BMF59" s="12"/>
      <c r="BMG59" s="12"/>
      <c r="BMH59" s="12"/>
      <c r="BMI59" s="12"/>
      <c r="BMJ59" s="12"/>
      <c r="BMK59" s="12"/>
      <c r="BML59" s="12"/>
      <c r="BMM59" s="12"/>
      <c r="BMN59" s="12"/>
      <c r="BMO59" s="12"/>
      <c r="BMP59" s="12"/>
      <c r="BMQ59" s="12"/>
      <c r="BMR59" s="12"/>
      <c r="BMS59" s="12"/>
      <c r="BMT59" s="12"/>
      <c r="BMU59" s="12"/>
      <c r="BMV59" s="12"/>
      <c r="BMW59" s="12"/>
      <c r="BMX59" s="12"/>
      <c r="BMY59" s="12"/>
      <c r="BMZ59" s="12"/>
      <c r="BNA59" s="12"/>
      <c r="BNB59" s="12"/>
      <c r="BNC59" s="12"/>
      <c r="BND59" s="12"/>
      <c r="BNE59" s="12"/>
      <c r="BNF59" s="12"/>
      <c r="BNG59" s="12"/>
      <c r="BNH59" s="12"/>
      <c r="BNI59" s="12"/>
      <c r="BNJ59" s="12"/>
      <c r="BNK59" s="12"/>
      <c r="BNL59" s="12"/>
      <c r="BNM59" s="12"/>
      <c r="BNN59" s="12"/>
      <c r="BNO59" s="12"/>
      <c r="BNP59" s="12"/>
      <c r="BNQ59" s="12"/>
      <c r="BNR59" s="12"/>
      <c r="BNS59" s="12"/>
      <c r="BNT59" s="12"/>
      <c r="BNU59" s="12"/>
      <c r="BNV59" s="12"/>
      <c r="BNW59" s="12"/>
      <c r="BNX59" s="12"/>
      <c r="BNY59" s="12"/>
      <c r="BNZ59" s="12"/>
      <c r="BOA59" s="12"/>
      <c r="BOB59" s="12"/>
      <c r="BOC59" s="12"/>
      <c r="BOD59" s="12"/>
      <c r="BOE59" s="12"/>
      <c r="BOF59" s="12"/>
      <c r="BOG59" s="12"/>
      <c r="BOH59" s="12"/>
      <c r="BOI59" s="12"/>
      <c r="BOJ59" s="12"/>
      <c r="BOK59" s="12"/>
      <c r="BOL59" s="12"/>
      <c r="BOM59" s="12"/>
      <c r="BON59" s="12"/>
      <c r="BOO59" s="12"/>
      <c r="BOP59" s="12"/>
      <c r="BOQ59" s="12"/>
      <c r="BOR59" s="12"/>
      <c r="BOS59" s="12"/>
      <c r="BOT59" s="12"/>
      <c r="BOU59" s="12"/>
      <c r="BOV59" s="12"/>
      <c r="BOW59" s="12"/>
      <c r="BOX59" s="12"/>
      <c r="BOY59" s="12"/>
      <c r="BOZ59" s="12"/>
      <c r="BPA59" s="12"/>
      <c r="BPB59" s="12"/>
      <c r="BPC59" s="12"/>
      <c r="BPD59" s="12"/>
      <c r="BPE59" s="12"/>
      <c r="BPF59" s="12"/>
      <c r="BPG59" s="12"/>
      <c r="BPH59" s="12"/>
      <c r="BPI59" s="12"/>
      <c r="BPJ59" s="12"/>
      <c r="BPK59" s="12"/>
      <c r="BPL59" s="12"/>
      <c r="BPM59" s="12"/>
      <c r="BPN59" s="12"/>
      <c r="BPO59" s="12"/>
      <c r="BPP59" s="12"/>
      <c r="BPQ59" s="12"/>
      <c r="BPR59" s="12"/>
      <c r="BPS59" s="12"/>
      <c r="BPT59" s="12"/>
      <c r="BPU59" s="12"/>
      <c r="BPV59" s="12"/>
      <c r="BPW59" s="12"/>
      <c r="BPX59" s="12"/>
      <c r="BPY59" s="12"/>
      <c r="BPZ59" s="12"/>
      <c r="BQA59" s="12"/>
      <c r="BQB59" s="12"/>
      <c r="BQC59" s="12"/>
      <c r="BQD59" s="12"/>
      <c r="BQE59" s="12"/>
      <c r="BQF59" s="12"/>
      <c r="BQG59" s="12"/>
      <c r="BQH59" s="12"/>
      <c r="BQI59" s="12"/>
      <c r="BQJ59" s="12"/>
      <c r="BQK59" s="12"/>
      <c r="BQL59" s="12"/>
      <c r="BQM59" s="12"/>
      <c r="BQN59" s="12"/>
      <c r="BQO59" s="12"/>
      <c r="BQP59" s="12"/>
      <c r="BQQ59" s="12"/>
      <c r="BQR59" s="12"/>
      <c r="BQS59" s="12"/>
      <c r="BQT59" s="12"/>
      <c r="BQU59" s="12"/>
      <c r="BQV59" s="12"/>
      <c r="BQW59" s="12"/>
      <c r="BQX59" s="12"/>
      <c r="BQY59" s="12"/>
      <c r="BQZ59" s="12"/>
      <c r="BRA59" s="12"/>
      <c r="BRB59" s="12"/>
      <c r="BRC59" s="12"/>
      <c r="BRD59" s="12"/>
      <c r="BRE59" s="12"/>
      <c r="BRF59" s="12"/>
      <c r="BRG59" s="12"/>
      <c r="BRH59" s="12"/>
      <c r="BRI59" s="12"/>
      <c r="BRJ59" s="12"/>
      <c r="BRK59" s="12"/>
      <c r="BRL59" s="12"/>
      <c r="BRM59" s="12"/>
      <c r="BRN59" s="12"/>
      <c r="BRO59" s="12"/>
      <c r="BRP59" s="12"/>
      <c r="BRQ59" s="12"/>
      <c r="BRR59" s="12"/>
      <c r="BRS59" s="12"/>
      <c r="BRT59" s="12"/>
      <c r="BRU59" s="12"/>
      <c r="BRV59" s="12"/>
      <c r="BRW59" s="12"/>
      <c r="BRX59" s="12"/>
      <c r="BRY59" s="12"/>
      <c r="BRZ59" s="12"/>
      <c r="BSA59" s="12"/>
      <c r="BSB59" s="12"/>
      <c r="BSC59" s="12"/>
      <c r="BSD59" s="12"/>
      <c r="BSE59" s="12"/>
      <c r="BSF59" s="12"/>
      <c r="BSG59" s="12"/>
      <c r="BSH59" s="12"/>
      <c r="BSI59" s="12"/>
      <c r="BSJ59" s="12"/>
      <c r="BSK59" s="12"/>
      <c r="BSL59" s="12"/>
      <c r="BSM59" s="12"/>
      <c r="BSN59" s="12"/>
      <c r="BSO59" s="12"/>
      <c r="BSP59" s="12"/>
      <c r="BSQ59" s="12"/>
      <c r="BSR59" s="12"/>
      <c r="BSS59" s="12"/>
      <c r="BST59" s="12"/>
      <c r="BSU59" s="12"/>
      <c r="BSV59" s="12"/>
      <c r="BSW59" s="12"/>
      <c r="BSX59" s="12"/>
      <c r="BSY59" s="12"/>
      <c r="BSZ59" s="12"/>
      <c r="BTA59" s="12"/>
      <c r="BTB59" s="12"/>
      <c r="BTC59" s="12"/>
      <c r="BTD59" s="12"/>
      <c r="BTE59" s="12"/>
      <c r="BTF59" s="12"/>
      <c r="BTG59" s="12"/>
      <c r="BTH59" s="12"/>
      <c r="BTI59" s="12"/>
      <c r="BTJ59" s="12"/>
      <c r="BTK59" s="12"/>
      <c r="BTL59" s="12"/>
      <c r="BTM59" s="12"/>
      <c r="BTN59" s="12"/>
      <c r="BTO59" s="12"/>
      <c r="BTP59" s="12"/>
      <c r="BTQ59" s="12"/>
      <c r="BTR59" s="12"/>
      <c r="BTS59" s="12"/>
      <c r="BTT59" s="12"/>
      <c r="BTU59" s="12"/>
      <c r="BTV59" s="12"/>
      <c r="BTW59" s="12"/>
      <c r="BTX59" s="12"/>
      <c r="BTY59" s="12"/>
      <c r="BTZ59" s="12"/>
      <c r="BUA59" s="12"/>
      <c r="BUB59" s="12"/>
      <c r="BUC59" s="12"/>
      <c r="BUD59" s="12"/>
      <c r="BUE59" s="12"/>
      <c r="BUF59" s="12"/>
      <c r="BUG59" s="12"/>
      <c r="BUH59" s="12"/>
      <c r="BUI59" s="12"/>
      <c r="BUJ59" s="12"/>
      <c r="BUK59" s="12"/>
      <c r="BUL59" s="12"/>
      <c r="BUM59" s="12"/>
      <c r="BUN59" s="12"/>
      <c r="BUO59" s="12"/>
      <c r="BUP59" s="12"/>
      <c r="BUQ59" s="12"/>
      <c r="BUR59" s="12"/>
      <c r="BUS59" s="12"/>
      <c r="BUT59" s="12"/>
      <c r="BUU59" s="12"/>
      <c r="BUV59" s="12"/>
      <c r="BUW59" s="12"/>
      <c r="BUX59" s="12"/>
      <c r="BUY59" s="12"/>
      <c r="BUZ59" s="12"/>
      <c r="BVA59" s="12"/>
      <c r="BVB59" s="12"/>
      <c r="BVC59" s="12"/>
      <c r="BVD59" s="12"/>
      <c r="BVE59" s="12"/>
      <c r="BVF59" s="12"/>
      <c r="BVG59" s="12"/>
      <c r="BVH59" s="12"/>
      <c r="BVI59" s="12"/>
      <c r="BVJ59" s="12"/>
      <c r="BVK59" s="12"/>
      <c r="BVL59" s="12"/>
      <c r="BVM59" s="12"/>
      <c r="BVN59" s="12"/>
      <c r="BVO59" s="12"/>
      <c r="BVP59" s="12"/>
      <c r="BVQ59" s="12"/>
      <c r="BVR59" s="12"/>
      <c r="BVS59" s="12"/>
      <c r="BVT59" s="12"/>
      <c r="BVU59" s="12"/>
      <c r="BVV59" s="12"/>
      <c r="BVW59" s="12"/>
      <c r="BVX59" s="12"/>
      <c r="BVY59" s="12"/>
      <c r="BVZ59" s="12"/>
      <c r="BWA59" s="12"/>
      <c r="BWB59" s="12"/>
      <c r="BWC59" s="12"/>
      <c r="BWD59" s="12"/>
      <c r="BWE59" s="12"/>
      <c r="BWF59" s="12"/>
      <c r="BWG59" s="12"/>
      <c r="BWH59" s="12"/>
      <c r="BWI59" s="12"/>
      <c r="BWJ59" s="12"/>
      <c r="BWK59" s="12"/>
      <c r="BWL59" s="12"/>
      <c r="BWM59" s="12"/>
      <c r="BWN59" s="12"/>
      <c r="BWO59" s="12"/>
      <c r="BWP59" s="12"/>
      <c r="BWQ59" s="12"/>
      <c r="BWR59" s="12"/>
      <c r="BWS59" s="12"/>
      <c r="BWT59" s="12"/>
      <c r="BWU59" s="12"/>
      <c r="BWV59" s="12"/>
      <c r="BWW59" s="12"/>
      <c r="BWX59" s="12"/>
      <c r="BWY59" s="12"/>
      <c r="BWZ59" s="12"/>
      <c r="BXA59" s="12"/>
      <c r="BXB59" s="12"/>
      <c r="BXC59" s="12"/>
      <c r="BXD59" s="12"/>
      <c r="BXE59" s="12"/>
      <c r="BXF59" s="12"/>
      <c r="BXG59" s="12"/>
      <c r="BXH59" s="12"/>
      <c r="BXI59" s="12"/>
      <c r="BXJ59" s="12"/>
      <c r="BXK59" s="12"/>
      <c r="BXL59" s="12"/>
      <c r="BXM59" s="12"/>
      <c r="BXN59" s="12"/>
      <c r="BXO59" s="12"/>
      <c r="BXP59" s="12"/>
      <c r="BXQ59" s="12"/>
      <c r="BXR59" s="12"/>
      <c r="BXS59" s="12"/>
      <c r="BXT59" s="12"/>
      <c r="BXU59" s="12"/>
      <c r="BXV59" s="12"/>
      <c r="BXW59" s="12"/>
      <c r="BXX59" s="12"/>
      <c r="BXY59" s="12"/>
      <c r="BXZ59" s="12"/>
      <c r="BYA59" s="12"/>
      <c r="BYB59" s="12"/>
      <c r="BYC59" s="12"/>
      <c r="BYD59" s="12"/>
      <c r="BYE59" s="12"/>
      <c r="BYF59" s="12"/>
      <c r="BYG59" s="12"/>
      <c r="BYH59" s="12"/>
      <c r="BYI59" s="12"/>
      <c r="BYJ59" s="12"/>
      <c r="BYK59" s="12"/>
      <c r="BYL59" s="12"/>
      <c r="BYM59" s="12"/>
      <c r="BYN59" s="12"/>
      <c r="BYO59" s="12"/>
      <c r="BYP59" s="12"/>
      <c r="BYQ59" s="12"/>
      <c r="BYR59" s="12"/>
      <c r="BYS59" s="12"/>
      <c r="BYT59" s="12"/>
      <c r="BYU59" s="12"/>
      <c r="BYV59" s="12"/>
      <c r="BYW59" s="12"/>
      <c r="BYX59" s="12"/>
      <c r="BYY59" s="12"/>
      <c r="BYZ59" s="12"/>
      <c r="BZA59" s="12"/>
      <c r="BZB59" s="12"/>
      <c r="BZC59" s="12"/>
      <c r="BZD59" s="12"/>
      <c r="BZE59" s="12"/>
      <c r="BZF59" s="12"/>
      <c r="BZG59" s="12"/>
      <c r="BZH59" s="12"/>
      <c r="BZI59" s="12"/>
      <c r="BZJ59" s="12"/>
      <c r="BZK59" s="12"/>
      <c r="BZL59" s="12"/>
      <c r="BZM59" s="12"/>
      <c r="BZN59" s="12"/>
      <c r="BZO59" s="12"/>
      <c r="BZP59" s="12"/>
      <c r="BZQ59" s="12"/>
      <c r="BZR59" s="12"/>
      <c r="BZS59" s="12"/>
      <c r="BZT59" s="12"/>
      <c r="BZU59" s="12"/>
      <c r="BZV59" s="12"/>
      <c r="BZW59" s="12"/>
      <c r="BZX59" s="12"/>
      <c r="BZY59" s="12"/>
      <c r="BZZ59" s="12"/>
      <c r="CAA59" s="12"/>
      <c r="CAB59" s="12"/>
      <c r="CAC59" s="12"/>
      <c r="CAD59" s="12"/>
      <c r="CAE59" s="12"/>
      <c r="CAF59" s="12"/>
      <c r="CAG59" s="12"/>
      <c r="CAH59" s="12"/>
      <c r="CAI59" s="12"/>
      <c r="CAJ59" s="12"/>
      <c r="CAK59" s="12"/>
      <c r="CAL59" s="12"/>
      <c r="CAM59" s="12"/>
      <c r="CAN59" s="12"/>
      <c r="CAO59" s="12"/>
      <c r="CAP59" s="12"/>
      <c r="CAQ59" s="12"/>
      <c r="CAR59" s="12"/>
      <c r="CAS59" s="12"/>
      <c r="CAT59" s="12"/>
      <c r="CAU59" s="12"/>
      <c r="CAV59" s="12"/>
      <c r="CAW59" s="12"/>
      <c r="CAX59" s="12"/>
      <c r="CAY59" s="12"/>
      <c r="CAZ59" s="12"/>
      <c r="CBA59" s="12"/>
      <c r="CBB59" s="12"/>
      <c r="CBC59" s="12"/>
      <c r="CBD59" s="12"/>
      <c r="CBE59" s="12"/>
      <c r="CBF59" s="12"/>
      <c r="CBG59" s="12"/>
      <c r="CBH59" s="12"/>
      <c r="CBI59" s="12"/>
      <c r="CBJ59" s="12"/>
      <c r="CBK59" s="12"/>
      <c r="CBL59" s="12"/>
      <c r="CBM59" s="12"/>
      <c r="CBN59" s="12"/>
      <c r="CBO59" s="12"/>
      <c r="CBP59" s="12"/>
      <c r="CBQ59" s="12"/>
      <c r="CBR59" s="12"/>
      <c r="CBS59" s="12"/>
      <c r="CBT59" s="12"/>
      <c r="CBU59" s="12"/>
      <c r="CBV59" s="12"/>
      <c r="CBW59" s="12"/>
      <c r="CBX59" s="12"/>
      <c r="CBY59" s="12"/>
      <c r="CBZ59" s="12"/>
      <c r="CCA59" s="12"/>
      <c r="CCB59" s="12"/>
      <c r="CCC59" s="12"/>
      <c r="CCD59" s="12"/>
      <c r="CCE59" s="12"/>
      <c r="CCF59" s="12"/>
      <c r="CCG59" s="12"/>
      <c r="CCH59" s="12"/>
      <c r="CCI59" s="12"/>
      <c r="CCJ59" s="12"/>
      <c r="CCK59" s="12"/>
      <c r="CCL59" s="12"/>
      <c r="CCM59" s="12"/>
      <c r="CCN59" s="12"/>
      <c r="CCO59" s="12"/>
      <c r="CCP59" s="12"/>
      <c r="CCQ59" s="12"/>
      <c r="CCR59" s="12"/>
      <c r="CCS59" s="12"/>
      <c r="CCT59" s="12"/>
      <c r="CCU59" s="12"/>
      <c r="CCV59" s="12"/>
      <c r="CCW59" s="12"/>
      <c r="CCX59" s="12"/>
      <c r="CCY59" s="12"/>
      <c r="CCZ59" s="12"/>
      <c r="CDA59" s="12"/>
      <c r="CDB59" s="12"/>
      <c r="CDC59" s="12"/>
      <c r="CDD59" s="12"/>
      <c r="CDE59" s="12"/>
      <c r="CDF59" s="12"/>
      <c r="CDG59" s="12"/>
      <c r="CDH59" s="12"/>
      <c r="CDI59" s="12"/>
      <c r="CDJ59" s="12"/>
      <c r="CDK59" s="12"/>
      <c r="CDL59" s="12"/>
      <c r="CDM59" s="12"/>
      <c r="CDN59" s="12"/>
      <c r="CDO59" s="12"/>
      <c r="CDP59" s="12"/>
      <c r="CDQ59" s="12"/>
      <c r="CDR59" s="12"/>
      <c r="CDS59" s="12"/>
      <c r="CDT59" s="12"/>
      <c r="CDU59" s="12"/>
      <c r="CDV59" s="12"/>
      <c r="CDW59" s="12"/>
      <c r="CDX59" s="12"/>
      <c r="CDY59" s="12"/>
      <c r="CDZ59" s="12"/>
      <c r="CEA59" s="12"/>
      <c r="CEB59" s="12"/>
      <c r="CEC59" s="12"/>
      <c r="CED59" s="12"/>
      <c r="CEE59" s="12"/>
      <c r="CEF59" s="12"/>
      <c r="CEG59" s="12"/>
      <c r="CEH59" s="12"/>
      <c r="CEI59" s="12"/>
      <c r="CEJ59" s="12"/>
      <c r="CEK59" s="12"/>
      <c r="CEL59" s="12"/>
      <c r="CEM59" s="12"/>
      <c r="CEN59" s="12"/>
      <c r="CEO59" s="12"/>
      <c r="CEP59" s="12"/>
      <c r="CEQ59" s="12"/>
      <c r="CER59" s="12"/>
      <c r="CES59" s="12"/>
      <c r="CET59" s="12"/>
      <c r="CEU59" s="12"/>
      <c r="CEV59" s="12"/>
      <c r="CEW59" s="12"/>
      <c r="CEX59" s="12"/>
      <c r="CEY59" s="12"/>
      <c r="CEZ59" s="12"/>
      <c r="CFA59" s="12"/>
      <c r="CFB59" s="12"/>
      <c r="CFC59" s="12"/>
      <c r="CFD59" s="12"/>
      <c r="CFE59" s="12"/>
      <c r="CFF59" s="12"/>
      <c r="CFG59" s="12"/>
      <c r="CFH59" s="12"/>
      <c r="CFI59" s="12"/>
      <c r="CFJ59" s="12"/>
      <c r="CFK59" s="12"/>
      <c r="CFL59" s="12"/>
      <c r="CFM59" s="12"/>
      <c r="CFN59" s="12"/>
      <c r="CFO59" s="12"/>
      <c r="CFP59" s="12"/>
      <c r="CFQ59" s="12"/>
      <c r="CFR59" s="12"/>
      <c r="CFS59" s="12"/>
      <c r="CFT59" s="12"/>
      <c r="CFU59" s="12"/>
      <c r="CFV59" s="12"/>
      <c r="CFW59" s="12"/>
      <c r="CFX59" s="12"/>
      <c r="CFY59" s="12"/>
      <c r="CFZ59" s="12"/>
      <c r="CGA59" s="12"/>
      <c r="CGB59" s="12"/>
      <c r="CGC59" s="12"/>
      <c r="CGD59" s="12"/>
      <c r="CGE59" s="12"/>
      <c r="CGF59" s="12"/>
      <c r="CGG59" s="12"/>
      <c r="CGH59" s="12"/>
      <c r="CGI59" s="12"/>
      <c r="CGJ59" s="12"/>
      <c r="CGK59" s="12"/>
      <c r="CGL59" s="12"/>
      <c r="CGM59" s="12"/>
      <c r="CGN59" s="12"/>
      <c r="CGO59" s="12"/>
      <c r="CGP59" s="12"/>
      <c r="CGQ59" s="12"/>
      <c r="CGR59" s="12"/>
      <c r="CGS59" s="12"/>
      <c r="CGT59" s="12"/>
      <c r="CGU59" s="12"/>
      <c r="CGV59" s="12"/>
      <c r="CGW59" s="12"/>
      <c r="CGX59" s="12"/>
      <c r="CGY59" s="12"/>
      <c r="CGZ59" s="12"/>
      <c r="CHA59" s="12"/>
      <c r="CHB59" s="12"/>
      <c r="CHC59" s="12"/>
      <c r="CHD59" s="12"/>
      <c r="CHE59" s="12"/>
      <c r="CHF59" s="12"/>
      <c r="CHG59" s="12"/>
      <c r="CHH59" s="12"/>
      <c r="CHI59" s="12"/>
      <c r="CHJ59" s="12"/>
      <c r="CHK59" s="12"/>
      <c r="CHL59" s="12"/>
      <c r="CHM59" s="12"/>
      <c r="CHN59" s="12"/>
      <c r="CHO59" s="12"/>
      <c r="CHP59" s="12"/>
      <c r="CHQ59" s="12"/>
      <c r="CHR59" s="12"/>
      <c r="CHS59" s="12"/>
      <c r="CHT59" s="12"/>
      <c r="CHU59" s="12"/>
      <c r="CHV59" s="12"/>
      <c r="CHW59" s="12"/>
      <c r="CHX59" s="12"/>
      <c r="CHY59" s="12"/>
      <c r="CHZ59" s="12"/>
      <c r="CIA59" s="12"/>
      <c r="CIB59" s="12"/>
      <c r="CIC59" s="12"/>
      <c r="CID59" s="12"/>
      <c r="CIE59" s="12"/>
      <c r="CIF59" s="12"/>
      <c r="CIG59" s="12"/>
      <c r="CIH59" s="12"/>
      <c r="CII59" s="12"/>
      <c r="CIJ59" s="12"/>
      <c r="CIK59" s="12"/>
      <c r="CIL59" s="12"/>
      <c r="CIM59" s="12"/>
      <c r="CIN59" s="12"/>
      <c r="CIO59" s="12"/>
      <c r="CIP59" s="12"/>
      <c r="CIQ59" s="12"/>
      <c r="CIR59" s="12"/>
      <c r="CIS59" s="12"/>
      <c r="CIT59" s="12"/>
      <c r="CIU59" s="12"/>
      <c r="CIV59" s="12"/>
      <c r="CIW59" s="12"/>
      <c r="CIX59" s="12"/>
      <c r="CIY59" s="12"/>
      <c r="CIZ59" s="12"/>
      <c r="CJA59" s="12"/>
      <c r="CJB59" s="12"/>
      <c r="CJC59" s="12"/>
      <c r="CJD59" s="12"/>
      <c r="CJE59" s="12"/>
      <c r="CJF59" s="12"/>
      <c r="CJG59" s="12"/>
      <c r="CJH59" s="12"/>
      <c r="CJI59" s="12"/>
      <c r="CJJ59" s="12"/>
      <c r="CJK59" s="12"/>
      <c r="CJL59" s="12"/>
      <c r="CJM59" s="12"/>
      <c r="CJN59" s="12"/>
      <c r="CJO59" s="12"/>
      <c r="CJP59" s="12"/>
      <c r="CJQ59" s="12"/>
      <c r="CJR59" s="12"/>
      <c r="CJS59" s="12"/>
      <c r="CJT59" s="12"/>
      <c r="CJU59" s="12"/>
      <c r="CJV59" s="12"/>
      <c r="CJW59" s="12"/>
      <c r="CJX59" s="12"/>
      <c r="CJY59" s="12"/>
      <c r="CJZ59" s="12"/>
      <c r="CKA59" s="12"/>
      <c r="CKB59" s="12"/>
      <c r="CKC59" s="12"/>
      <c r="CKD59" s="12"/>
      <c r="CKE59" s="12"/>
      <c r="CKF59" s="12"/>
      <c r="CKG59" s="12"/>
      <c r="CKH59" s="12"/>
      <c r="CKI59" s="12"/>
      <c r="CKJ59" s="12"/>
      <c r="CKK59" s="12"/>
      <c r="CKL59" s="12"/>
      <c r="CKM59" s="12"/>
      <c r="CKN59" s="12"/>
      <c r="CKO59" s="12"/>
      <c r="CKP59" s="12"/>
      <c r="CKQ59" s="12"/>
      <c r="CKR59" s="12"/>
      <c r="CKS59" s="12"/>
      <c r="CKT59" s="12"/>
      <c r="CKU59" s="12"/>
      <c r="CKV59" s="12"/>
      <c r="CKW59" s="12"/>
      <c r="CKX59" s="12"/>
      <c r="CKY59" s="12"/>
      <c r="CKZ59" s="12"/>
      <c r="CLA59" s="12"/>
      <c r="CLB59" s="12"/>
      <c r="CLC59" s="12"/>
      <c r="CLD59" s="12"/>
      <c r="CLE59" s="12"/>
      <c r="CLF59" s="12"/>
      <c r="CLG59" s="12"/>
      <c r="CLH59" s="12"/>
      <c r="CLI59" s="12"/>
      <c r="CLJ59" s="12"/>
      <c r="CLK59" s="12"/>
      <c r="CLL59" s="12"/>
      <c r="CLM59" s="12"/>
      <c r="CLN59" s="12"/>
      <c r="CLO59" s="12"/>
      <c r="CLP59" s="12"/>
      <c r="CLQ59" s="12"/>
      <c r="CLR59" s="12"/>
      <c r="CLS59" s="12"/>
      <c r="CLT59" s="12"/>
      <c r="CLU59" s="12"/>
      <c r="CLV59" s="12"/>
      <c r="CLW59" s="12"/>
      <c r="CLX59" s="12"/>
      <c r="CLY59" s="12"/>
      <c r="CLZ59" s="12"/>
      <c r="CMA59" s="12"/>
      <c r="CMB59" s="12"/>
      <c r="CMC59" s="12"/>
      <c r="CMD59" s="12"/>
      <c r="CME59" s="12"/>
      <c r="CMF59" s="12"/>
      <c r="CMG59" s="12"/>
      <c r="CMH59" s="12"/>
      <c r="CMI59" s="12"/>
      <c r="CMJ59" s="12"/>
      <c r="CMK59" s="12"/>
      <c r="CML59" s="12"/>
      <c r="CMM59" s="12"/>
      <c r="CMN59" s="12"/>
      <c r="CMO59" s="12"/>
      <c r="CMP59" s="12"/>
      <c r="CMQ59" s="12"/>
      <c r="CMR59" s="12"/>
      <c r="CMS59" s="12"/>
      <c r="CMT59" s="12"/>
      <c r="CMU59" s="12"/>
      <c r="CMV59" s="12"/>
      <c r="CMW59" s="12"/>
      <c r="CMX59" s="12"/>
      <c r="CMY59" s="12"/>
      <c r="CMZ59" s="12"/>
      <c r="CNA59" s="12"/>
      <c r="CNB59" s="12"/>
      <c r="CNC59" s="12"/>
      <c r="CND59" s="12"/>
      <c r="CNE59" s="12"/>
      <c r="CNF59" s="12"/>
      <c r="CNG59" s="12"/>
      <c r="CNH59" s="12"/>
      <c r="CNI59" s="12"/>
      <c r="CNJ59" s="12"/>
      <c r="CNK59" s="12"/>
      <c r="CNL59" s="12"/>
      <c r="CNM59" s="12"/>
      <c r="CNN59" s="12"/>
      <c r="CNO59" s="12"/>
      <c r="CNP59" s="12"/>
      <c r="CNQ59" s="12"/>
      <c r="CNR59" s="12"/>
      <c r="CNS59" s="12"/>
      <c r="CNT59" s="12"/>
      <c r="CNU59" s="12"/>
      <c r="CNV59" s="12"/>
      <c r="CNW59" s="12"/>
      <c r="CNX59" s="12"/>
      <c r="CNY59" s="12"/>
      <c r="CNZ59" s="12"/>
      <c r="COA59" s="12"/>
      <c r="COB59" s="12"/>
      <c r="COC59" s="12"/>
      <c r="COD59" s="12"/>
      <c r="COE59" s="12"/>
      <c r="COF59" s="12"/>
      <c r="COG59" s="12"/>
      <c r="COH59" s="12"/>
      <c r="COI59" s="12"/>
      <c r="COJ59" s="12"/>
      <c r="COK59" s="12"/>
      <c r="COL59" s="12"/>
      <c r="COM59" s="12"/>
      <c r="CON59" s="12"/>
      <c r="COO59" s="12"/>
      <c r="COP59" s="12"/>
      <c r="COQ59" s="12"/>
      <c r="COR59" s="12"/>
      <c r="COS59" s="12"/>
      <c r="COT59" s="12"/>
      <c r="COU59" s="12"/>
      <c r="COV59" s="12"/>
      <c r="COW59" s="12"/>
      <c r="COX59" s="12"/>
      <c r="COY59" s="12"/>
      <c r="COZ59" s="12"/>
      <c r="CPA59" s="12"/>
      <c r="CPB59" s="12"/>
      <c r="CPC59" s="12"/>
      <c r="CPD59" s="12"/>
      <c r="CPE59" s="12"/>
      <c r="CPF59" s="12"/>
      <c r="CPG59" s="12"/>
      <c r="CPH59" s="12"/>
      <c r="CPI59" s="12"/>
      <c r="CPJ59" s="12"/>
      <c r="CPK59" s="12"/>
      <c r="CPL59" s="12"/>
      <c r="CPM59" s="12"/>
      <c r="CPN59" s="12"/>
      <c r="CPO59" s="12"/>
      <c r="CPP59" s="12"/>
      <c r="CPQ59" s="12"/>
      <c r="CPR59" s="12"/>
      <c r="CPS59" s="12"/>
      <c r="CPT59" s="12"/>
      <c r="CPU59" s="12"/>
      <c r="CPV59" s="12"/>
      <c r="CPW59" s="12"/>
      <c r="CPX59" s="12"/>
      <c r="CPY59" s="12"/>
      <c r="CPZ59" s="12"/>
      <c r="CQA59" s="12"/>
      <c r="CQB59" s="12"/>
      <c r="CQC59" s="12"/>
      <c r="CQD59" s="12"/>
      <c r="CQE59" s="12"/>
      <c r="CQF59" s="12"/>
      <c r="CQG59" s="12"/>
      <c r="CQH59" s="12"/>
      <c r="CQI59" s="12"/>
      <c r="CQJ59" s="12"/>
      <c r="CQK59" s="12"/>
      <c r="CQL59" s="12"/>
      <c r="CQM59" s="12"/>
      <c r="CQN59" s="12"/>
      <c r="CQO59" s="12"/>
      <c r="CQP59" s="12"/>
      <c r="CQQ59" s="12"/>
      <c r="CQR59" s="12"/>
      <c r="CQS59" s="12"/>
      <c r="CQT59" s="12"/>
      <c r="CQU59" s="12"/>
      <c r="CQV59" s="12"/>
      <c r="CQW59" s="12"/>
      <c r="CQX59" s="12"/>
      <c r="CQY59" s="12"/>
      <c r="CQZ59" s="12"/>
      <c r="CRA59" s="12"/>
      <c r="CRB59" s="12"/>
      <c r="CRC59" s="12"/>
      <c r="CRD59" s="12"/>
      <c r="CRE59" s="12"/>
      <c r="CRF59" s="12"/>
      <c r="CRG59" s="12"/>
      <c r="CRH59" s="12"/>
      <c r="CRI59" s="12"/>
      <c r="CRJ59" s="12"/>
      <c r="CRK59" s="12"/>
      <c r="CRL59" s="12"/>
      <c r="CRM59" s="12"/>
      <c r="CRN59" s="12"/>
      <c r="CRO59" s="12"/>
      <c r="CRP59" s="12"/>
      <c r="CRQ59" s="12"/>
      <c r="CRR59" s="12"/>
      <c r="CRS59" s="12"/>
      <c r="CRT59" s="12"/>
      <c r="CRU59" s="12"/>
      <c r="CRV59" s="12"/>
      <c r="CRW59" s="12"/>
      <c r="CRX59" s="12"/>
      <c r="CRY59" s="12"/>
      <c r="CRZ59" s="12"/>
      <c r="CSA59" s="12"/>
      <c r="CSB59" s="12"/>
      <c r="CSC59" s="12"/>
      <c r="CSD59" s="12"/>
      <c r="CSE59" s="12"/>
      <c r="CSF59" s="12"/>
      <c r="CSG59" s="12"/>
      <c r="CSH59" s="12"/>
      <c r="CSI59" s="12"/>
      <c r="CSJ59" s="12"/>
      <c r="CSK59" s="12"/>
      <c r="CSL59" s="12"/>
      <c r="CSM59" s="12"/>
      <c r="CSN59" s="12"/>
      <c r="CSO59" s="12"/>
      <c r="CSP59" s="12"/>
      <c r="CSQ59" s="12"/>
      <c r="CSR59" s="12"/>
      <c r="CSS59" s="12"/>
      <c r="CST59" s="12"/>
      <c r="CSU59" s="12"/>
      <c r="CSV59" s="12"/>
      <c r="CSW59" s="12"/>
      <c r="CSX59" s="12"/>
      <c r="CSY59" s="12"/>
      <c r="CSZ59" s="12"/>
      <c r="CTA59" s="12"/>
      <c r="CTB59" s="12"/>
      <c r="CTC59" s="12"/>
      <c r="CTD59" s="12"/>
      <c r="CTE59" s="12"/>
      <c r="CTF59" s="12"/>
      <c r="CTG59" s="12"/>
      <c r="CTH59" s="12"/>
      <c r="CTI59" s="12"/>
      <c r="CTJ59" s="12"/>
      <c r="CTK59" s="12"/>
      <c r="CTL59" s="12"/>
      <c r="CTM59" s="12"/>
      <c r="CTN59" s="12"/>
      <c r="CTO59" s="12"/>
      <c r="CTP59" s="12"/>
      <c r="CTQ59" s="12"/>
      <c r="CTR59" s="12"/>
      <c r="CTS59" s="12"/>
      <c r="CTT59" s="12"/>
      <c r="CTU59" s="12"/>
      <c r="CTV59" s="12"/>
      <c r="CTW59" s="12"/>
      <c r="CTX59" s="12"/>
      <c r="CTY59" s="12"/>
      <c r="CTZ59" s="12"/>
      <c r="CUA59" s="12"/>
      <c r="CUB59" s="12"/>
      <c r="CUC59" s="12"/>
      <c r="CUD59" s="12"/>
      <c r="CUE59" s="12"/>
      <c r="CUF59" s="12"/>
      <c r="CUG59" s="12"/>
      <c r="CUH59" s="12"/>
      <c r="CUI59" s="12"/>
      <c r="CUJ59" s="12"/>
      <c r="CUK59" s="12"/>
      <c r="CUL59" s="12"/>
      <c r="CUM59" s="12"/>
      <c r="CUN59" s="12"/>
      <c r="CUO59" s="12"/>
      <c r="CUP59" s="12"/>
      <c r="CUQ59" s="12"/>
      <c r="CUR59" s="12"/>
      <c r="CUS59" s="12"/>
      <c r="CUT59" s="12"/>
      <c r="CUU59" s="12"/>
      <c r="CUV59" s="12"/>
      <c r="CUW59" s="12"/>
      <c r="CUX59" s="12"/>
      <c r="CUY59" s="12"/>
      <c r="CUZ59" s="12"/>
      <c r="CVA59" s="12"/>
      <c r="CVB59" s="12"/>
      <c r="CVC59" s="12"/>
      <c r="CVD59" s="12"/>
      <c r="CVE59" s="12"/>
      <c r="CVF59" s="12"/>
      <c r="CVG59" s="12"/>
      <c r="CVH59" s="12"/>
      <c r="CVI59" s="12"/>
      <c r="CVJ59" s="12"/>
      <c r="CVK59" s="12"/>
      <c r="CVL59" s="12"/>
      <c r="CVM59" s="12"/>
      <c r="CVN59" s="12"/>
      <c r="CVO59" s="12"/>
      <c r="CVP59" s="12"/>
      <c r="CVQ59" s="12"/>
      <c r="CVR59" s="12"/>
      <c r="CVS59" s="12"/>
      <c r="CVT59" s="12"/>
      <c r="CVU59" s="12"/>
      <c r="CVV59" s="12"/>
      <c r="CVW59" s="12"/>
      <c r="CVX59" s="12"/>
      <c r="CVY59" s="12"/>
      <c r="CVZ59" s="12"/>
      <c r="CWA59" s="12"/>
      <c r="CWB59" s="12"/>
      <c r="CWC59" s="12"/>
      <c r="CWD59" s="12"/>
      <c r="CWE59" s="12"/>
      <c r="CWF59" s="12"/>
      <c r="CWG59" s="12"/>
      <c r="CWH59" s="12"/>
      <c r="CWI59" s="12"/>
      <c r="CWJ59" s="12"/>
      <c r="CWK59" s="12"/>
      <c r="CWL59" s="12"/>
      <c r="CWM59" s="12"/>
      <c r="CWN59" s="12"/>
      <c r="CWO59" s="12"/>
      <c r="CWP59" s="12"/>
      <c r="CWQ59" s="12"/>
      <c r="CWR59" s="12"/>
      <c r="CWS59" s="12"/>
      <c r="CWT59" s="12"/>
      <c r="CWU59" s="12"/>
      <c r="CWV59" s="12"/>
      <c r="CWW59" s="12"/>
      <c r="CWX59" s="12"/>
      <c r="CWY59" s="12"/>
      <c r="CWZ59" s="12"/>
      <c r="CXA59" s="12"/>
      <c r="CXB59" s="12"/>
      <c r="CXC59" s="12"/>
      <c r="CXD59" s="12"/>
      <c r="CXE59" s="12"/>
      <c r="CXF59" s="12"/>
      <c r="CXG59" s="12"/>
      <c r="CXH59" s="12"/>
      <c r="CXI59" s="12"/>
      <c r="CXJ59" s="12"/>
      <c r="CXK59" s="12"/>
      <c r="CXL59" s="12"/>
      <c r="CXM59" s="12"/>
      <c r="CXN59" s="12"/>
      <c r="CXO59" s="12"/>
      <c r="CXP59" s="12"/>
      <c r="CXQ59" s="12"/>
      <c r="CXR59" s="12"/>
      <c r="CXS59" s="12"/>
      <c r="CXT59" s="12"/>
      <c r="CXU59" s="12"/>
      <c r="CXV59" s="12"/>
      <c r="CXW59" s="12"/>
      <c r="CXX59" s="12"/>
      <c r="CXY59" s="12"/>
      <c r="CXZ59" s="12"/>
      <c r="CYA59" s="12"/>
      <c r="CYB59" s="12"/>
      <c r="CYC59" s="12"/>
      <c r="CYD59" s="12"/>
      <c r="CYE59" s="12"/>
      <c r="CYF59" s="12"/>
      <c r="CYG59" s="12"/>
      <c r="CYH59" s="12"/>
      <c r="CYI59" s="12"/>
      <c r="CYJ59" s="12"/>
      <c r="CYK59" s="12"/>
      <c r="CYL59" s="12"/>
      <c r="CYM59" s="12"/>
      <c r="CYN59" s="12"/>
      <c r="CYO59" s="12"/>
      <c r="CYP59" s="12"/>
      <c r="CYQ59" s="12"/>
      <c r="CYR59" s="12"/>
      <c r="CYS59" s="12"/>
      <c r="CYT59" s="12"/>
      <c r="CYU59" s="12"/>
      <c r="CYV59" s="12"/>
      <c r="CYW59" s="12"/>
      <c r="CYX59" s="12"/>
      <c r="CYY59" s="12"/>
      <c r="CYZ59" s="12"/>
      <c r="CZA59" s="12"/>
      <c r="CZB59" s="12"/>
      <c r="CZC59" s="12"/>
      <c r="CZD59" s="12"/>
      <c r="CZE59" s="12"/>
      <c r="CZF59" s="12"/>
      <c r="CZG59" s="12"/>
      <c r="CZH59" s="12"/>
      <c r="CZI59" s="12"/>
      <c r="CZJ59" s="12"/>
      <c r="CZK59" s="12"/>
      <c r="CZL59" s="12"/>
      <c r="CZM59" s="12"/>
      <c r="CZN59" s="12"/>
      <c r="CZO59" s="12"/>
      <c r="CZP59" s="12"/>
      <c r="CZQ59" s="12"/>
      <c r="CZR59" s="12"/>
      <c r="CZS59" s="12"/>
      <c r="CZT59" s="12"/>
      <c r="CZU59" s="12"/>
      <c r="CZV59" s="12"/>
      <c r="CZW59" s="12"/>
      <c r="CZX59" s="12"/>
      <c r="CZY59" s="12"/>
      <c r="CZZ59" s="12"/>
      <c r="DAA59" s="12"/>
      <c r="DAB59" s="12"/>
      <c r="DAC59" s="12"/>
      <c r="DAD59" s="12"/>
      <c r="DAE59" s="12"/>
      <c r="DAF59" s="12"/>
      <c r="DAG59" s="12"/>
      <c r="DAH59" s="12"/>
      <c r="DAI59" s="12"/>
      <c r="DAJ59" s="12"/>
      <c r="DAK59" s="12"/>
      <c r="DAL59" s="12"/>
      <c r="DAM59" s="12"/>
      <c r="DAN59" s="12"/>
      <c r="DAO59" s="12"/>
      <c r="DAP59" s="12"/>
      <c r="DAQ59" s="12"/>
      <c r="DAR59" s="12"/>
      <c r="DAS59" s="12"/>
      <c r="DAT59" s="12"/>
      <c r="DAU59" s="12"/>
      <c r="DAV59" s="12"/>
      <c r="DAW59" s="12"/>
      <c r="DAX59" s="12"/>
      <c r="DAY59" s="12"/>
      <c r="DAZ59" s="12"/>
      <c r="DBA59" s="12"/>
      <c r="DBB59" s="12"/>
      <c r="DBC59" s="12"/>
      <c r="DBD59" s="12"/>
      <c r="DBE59" s="12"/>
      <c r="DBF59" s="12"/>
      <c r="DBG59" s="12"/>
      <c r="DBH59" s="12"/>
      <c r="DBI59" s="12"/>
      <c r="DBJ59" s="12"/>
      <c r="DBK59" s="12"/>
      <c r="DBL59" s="12"/>
      <c r="DBM59" s="12"/>
    </row>
    <row r="60" spans="1:2769" s="11" customFormat="1" ht="227" customHeight="1">
      <c r="A60" s="80" t="s">
        <v>114</v>
      </c>
      <c r="B60" s="89" t="s">
        <v>416</v>
      </c>
      <c r="C60" s="80" t="s">
        <v>48</v>
      </c>
      <c r="D60" s="80" t="s">
        <v>1207</v>
      </c>
      <c r="E60" s="80" t="s">
        <v>809</v>
      </c>
      <c r="F60" s="80" t="s">
        <v>102</v>
      </c>
      <c r="G60" s="80" t="s">
        <v>1295</v>
      </c>
      <c r="H60" s="80" t="s">
        <v>1305</v>
      </c>
      <c r="I60" s="80" t="s">
        <v>199</v>
      </c>
      <c r="J60" s="80" t="s">
        <v>199</v>
      </c>
      <c r="K60" s="80" t="s">
        <v>77</v>
      </c>
      <c r="L60" s="80" t="s">
        <v>82</v>
      </c>
      <c r="M60" s="90">
        <v>42474</v>
      </c>
      <c r="N60" s="80" t="s">
        <v>95</v>
      </c>
      <c r="O60" s="80">
        <v>-25.6477</v>
      </c>
      <c r="P60" s="80">
        <v>30.382400000000001</v>
      </c>
      <c r="Q60" s="80" t="s">
        <v>1998</v>
      </c>
      <c r="R60" s="80" t="s">
        <v>80</v>
      </c>
      <c r="S60" s="80" t="s">
        <v>199</v>
      </c>
      <c r="T60" s="80" t="s">
        <v>76</v>
      </c>
      <c r="U60" s="80" t="s">
        <v>124</v>
      </c>
      <c r="V60" s="80" t="s">
        <v>186</v>
      </c>
      <c r="W60" s="80" t="s">
        <v>44</v>
      </c>
      <c r="X60" s="80" t="s">
        <v>82</v>
      </c>
      <c r="Y60" s="80" t="s">
        <v>199</v>
      </c>
      <c r="Z60" s="80" t="s">
        <v>199</v>
      </c>
      <c r="AA60" s="89" t="s">
        <v>157</v>
      </c>
      <c r="AB60" s="89" t="s">
        <v>307</v>
      </c>
      <c r="AC60" s="80" t="s">
        <v>1453</v>
      </c>
      <c r="AD60" s="80" t="s">
        <v>36</v>
      </c>
      <c r="AE60" s="80" t="s">
        <v>199</v>
      </c>
      <c r="AF60" s="80" t="s">
        <v>192</v>
      </c>
      <c r="AG60" s="80" t="s">
        <v>199</v>
      </c>
      <c r="AH60" s="80" t="s">
        <v>199</v>
      </c>
      <c r="AI60" s="80" t="s">
        <v>199</v>
      </c>
      <c r="AJ60" s="80" t="s">
        <v>199</v>
      </c>
      <c r="AK60" s="80" t="s">
        <v>199</v>
      </c>
      <c r="AL60" s="80" t="s">
        <v>199</v>
      </c>
      <c r="AM60" s="80"/>
      <c r="AN60" s="91" t="s">
        <v>24</v>
      </c>
      <c r="AO60" s="80" t="s">
        <v>83</v>
      </c>
      <c r="AP60" s="80" t="s">
        <v>1352</v>
      </c>
      <c r="AQ60" s="80" t="s">
        <v>1632</v>
      </c>
      <c r="AR60" s="80" t="s">
        <v>199</v>
      </c>
      <c r="AS60" s="80" t="s">
        <v>199</v>
      </c>
      <c r="AT60" s="90" t="s">
        <v>199</v>
      </c>
      <c r="AU60" s="80" t="s">
        <v>101</v>
      </c>
      <c r="AV60" s="80" t="s">
        <v>2117</v>
      </c>
      <c r="AW60" s="95" t="s">
        <v>1602</v>
      </c>
      <c r="AX60" s="80" t="s">
        <v>105</v>
      </c>
      <c r="AY60" s="80" t="s">
        <v>138</v>
      </c>
      <c r="AZ60" s="80" t="s">
        <v>563</v>
      </c>
      <c r="BA60" s="80"/>
      <c r="BB60" s="80" t="s">
        <v>94</v>
      </c>
      <c r="BC60" s="94">
        <v>42474</v>
      </c>
      <c r="BD60" s="12"/>
      <c r="BE60" s="12"/>
      <c r="BF60" s="12"/>
      <c r="BG60" s="12"/>
      <c r="BH60" s="12"/>
      <c r="BI60" s="12"/>
      <c r="BJ60" s="12"/>
      <c r="BK60" s="12"/>
      <c r="BL60" s="12"/>
      <c r="BM60" s="12"/>
      <c r="BN60" s="12"/>
      <c r="BO60" s="12"/>
      <c r="BP60" s="12"/>
      <c r="BQ60" s="12"/>
      <c r="BR60" s="12"/>
      <c r="BS60" s="12"/>
      <c r="BT60" s="12"/>
      <c r="BU60" s="12"/>
      <c r="BV60" s="12"/>
      <c r="BW60" s="12"/>
      <c r="BX60" s="12"/>
      <c r="BY60" s="12"/>
      <c r="BZ60" s="12"/>
      <c r="CA60" s="12"/>
      <c r="CB60" s="12"/>
      <c r="CC60" s="12"/>
      <c r="CD60" s="12"/>
      <c r="CE60" s="12"/>
      <c r="CF60" s="12"/>
      <c r="CG60" s="12"/>
      <c r="CH60" s="12"/>
      <c r="CI60" s="12"/>
      <c r="CJ60" s="12"/>
      <c r="CK60" s="12"/>
      <c r="CL60" s="12"/>
      <c r="CM60" s="12"/>
      <c r="CN60" s="12"/>
      <c r="CO60" s="12"/>
      <c r="CP60" s="12"/>
      <c r="CQ60" s="12"/>
      <c r="CR60" s="12"/>
      <c r="CS60" s="12"/>
      <c r="CT60" s="12"/>
      <c r="CU60" s="12"/>
      <c r="CV60" s="12"/>
      <c r="CW60" s="12"/>
      <c r="CX60" s="12"/>
      <c r="CY60" s="12"/>
      <c r="CZ60" s="12"/>
      <c r="DA60" s="12"/>
      <c r="DB60" s="12"/>
      <c r="DC60" s="12"/>
      <c r="DD60" s="12"/>
      <c r="DE60" s="12"/>
      <c r="DF60" s="12"/>
      <c r="DG60" s="12"/>
      <c r="DH60" s="12"/>
      <c r="DI60" s="12"/>
      <c r="DJ60" s="12"/>
      <c r="DK60" s="12"/>
      <c r="DL60" s="12"/>
      <c r="DM60" s="12"/>
      <c r="DN60" s="12"/>
      <c r="DO60" s="12"/>
      <c r="DP60" s="12"/>
      <c r="DQ60" s="12"/>
      <c r="DR60" s="12"/>
      <c r="DS60" s="12"/>
      <c r="DT60" s="12"/>
      <c r="DU60" s="12"/>
      <c r="DV60" s="12"/>
      <c r="DW60" s="12"/>
      <c r="DX60" s="12"/>
      <c r="DY60" s="12"/>
      <c r="DZ60" s="12"/>
      <c r="EA60" s="12"/>
      <c r="EB60" s="12"/>
      <c r="EC60" s="12"/>
      <c r="ED60" s="12"/>
      <c r="EE60" s="12"/>
      <c r="EF60" s="12"/>
      <c r="EG60" s="12"/>
      <c r="EH60" s="12"/>
      <c r="EI60" s="12"/>
      <c r="EJ60" s="12"/>
      <c r="EK60" s="12"/>
      <c r="EL60" s="12"/>
      <c r="EM60" s="12"/>
      <c r="EN60" s="12"/>
      <c r="EO60" s="12"/>
      <c r="EP60" s="12"/>
      <c r="EQ60" s="12"/>
      <c r="ER60" s="12"/>
      <c r="ES60" s="12"/>
      <c r="ET60" s="12"/>
      <c r="EU60" s="12"/>
      <c r="EV60" s="12"/>
      <c r="EW60" s="12"/>
      <c r="EX60" s="12"/>
      <c r="EY60" s="12"/>
      <c r="EZ60" s="12"/>
      <c r="FA60" s="12"/>
      <c r="FB60" s="12"/>
      <c r="FC60" s="12"/>
      <c r="FD60" s="12"/>
      <c r="FE60" s="12"/>
      <c r="FF60" s="12"/>
      <c r="FG60" s="12"/>
      <c r="FH60" s="12"/>
      <c r="FI60" s="12"/>
      <c r="FJ60" s="12"/>
      <c r="FK60" s="12"/>
      <c r="FL60" s="12"/>
      <c r="FM60" s="12"/>
      <c r="FN60" s="12"/>
      <c r="FO60" s="12"/>
      <c r="FP60" s="12"/>
      <c r="FQ60" s="12"/>
      <c r="FR60" s="12"/>
      <c r="FS60" s="12"/>
      <c r="FT60" s="12"/>
      <c r="FU60" s="12"/>
      <c r="FV60" s="12"/>
      <c r="FW60" s="12"/>
      <c r="FX60" s="12"/>
      <c r="FY60" s="12"/>
      <c r="FZ60" s="12"/>
      <c r="GA60" s="12"/>
      <c r="GB60" s="12"/>
      <c r="GC60" s="12"/>
      <c r="GD60" s="12"/>
      <c r="GE60" s="12"/>
      <c r="GF60" s="12"/>
      <c r="GG60" s="12"/>
      <c r="GH60" s="12"/>
      <c r="GI60" s="12"/>
      <c r="GJ60" s="12"/>
      <c r="GK60" s="12"/>
      <c r="GL60" s="12"/>
      <c r="GM60" s="12"/>
      <c r="GN60" s="12"/>
      <c r="GO60" s="12"/>
      <c r="GP60" s="12"/>
      <c r="GQ60" s="12"/>
      <c r="GR60" s="12"/>
      <c r="GS60" s="12"/>
      <c r="GT60" s="12"/>
      <c r="GU60" s="12"/>
      <c r="GV60" s="12"/>
      <c r="GW60" s="12"/>
      <c r="GX60" s="12"/>
      <c r="GY60" s="12"/>
      <c r="GZ60" s="12"/>
      <c r="HA60" s="12"/>
      <c r="HB60" s="12"/>
      <c r="HC60" s="12"/>
      <c r="HD60" s="12"/>
      <c r="HE60" s="12"/>
      <c r="HF60" s="12"/>
      <c r="HG60" s="12"/>
      <c r="HH60" s="12"/>
      <c r="HI60" s="12"/>
      <c r="HJ60" s="12"/>
      <c r="HK60" s="12"/>
      <c r="HL60" s="12"/>
      <c r="HM60" s="12"/>
      <c r="HN60" s="12"/>
      <c r="HO60" s="12"/>
      <c r="HP60" s="12"/>
      <c r="HQ60" s="12"/>
      <c r="HR60" s="12"/>
      <c r="HS60" s="12"/>
      <c r="HT60" s="12"/>
      <c r="HU60" s="12"/>
      <c r="HV60" s="12"/>
      <c r="HW60" s="12"/>
      <c r="HX60" s="12"/>
      <c r="HY60" s="12"/>
      <c r="HZ60" s="12"/>
      <c r="IA60" s="12"/>
      <c r="IB60" s="12"/>
      <c r="IC60" s="12"/>
      <c r="ID60" s="12"/>
      <c r="IE60" s="12"/>
      <c r="IF60" s="12"/>
      <c r="IG60" s="12"/>
      <c r="IH60" s="12"/>
      <c r="II60" s="12"/>
      <c r="IJ60" s="12"/>
      <c r="IK60" s="12"/>
      <c r="IL60" s="12"/>
      <c r="IM60" s="12"/>
      <c r="IN60" s="12"/>
      <c r="IO60" s="12"/>
      <c r="IP60" s="12"/>
      <c r="IQ60" s="12"/>
      <c r="IR60" s="12"/>
      <c r="IS60" s="12"/>
      <c r="IT60" s="12"/>
      <c r="IU60" s="12"/>
      <c r="IV60" s="12"/>
      <c r="IW60" s="12"/>
      <c r="IX60" s="12"/>
      <c r="IY60" s="12"/>
      <c r="IZ60" s="12"/>
      <c r="JA60" s="12"/>
      <c r="JB60" s="12"/>
      <c r="JC60" s="12"/>
      <c r="JD60" s="12"/>
      <c r="JE60" s="12"/>
      <c r="JF60" s="12"/>
      <c r="JG60" s="12"/>
      <c r="JH60" s="12"/>
      <c r="JI60" s="12"/>
      <c r="JJ60" s="12"/>
      <c r="JK60" s="12"/>
      <c r="JL60" s="12"/>
      <c r="JM60" s="12"/>
      <c r="JN60" s="12"/>
      <c r="JO60" s="12"/>
      <c r="JP60" s="12"/>
      <c r="JQ60" s="12"/>
      <c r="JR60" s="12"/>
      <c r="JS60" s="12"/>
      <c r="JT60" s="12"/>
      <c r="JU60" s="12"/>
      <c r="JV60" s="12"/>
      <c r="JW60" s="12"/>
      <c r="JX60" s="12"/>
      <c r="JY60" s="12"/>
      <c r="JZ60" s="12"/>
      <c r="KA60" s="12"/>
      <c r="KB60" s="12"/>
      <c r="KC60" s="12"/>
      <c r="KD60" s="12"/>
      <c r="KE60" s="12"/>
      <c r="KF60" s="12"/>
      <c r="KG60" s="12"/>
      <c r="KH60" s="12"/>
      <c r="KI60" s="12"/>
      <c r="KJ60" s="12"/>
      <c r="KK60" s="12"/>
      <c r="KL60" s="12"/>
      <c r="KM60" s="12"/>
      <c r="KN60" s="12"/>
      <c r="KO60" s="12"/>
      <c r="KP60" s="12"/>
      <c r="KQ60" s="12"/>
      <c r="KR60" s="12"/>
      <c r="KS60" s="12"/>
      <c r="KT60" s="12"/>
      <c r="KU60" s="12"/>
      <c r="KV60" s="12"/>
      <c r="KW60" s="12"/>
      <c r="KX60" s="12"/>
      <c r="KY60" s="12"/>
      <c r="KZ60" s="12"/>
      <c r="LA60" s="12"/>
      <c r="LB60" s="12"/>
      <c r="LC60" s="12"/>
      <c r="LD60" s="12"/>
      <c r="LE60" s="12"/>
      <c r="LF60" s="12"/>
      <c r="LG60" s="12"/>
      <c r="LH60" s="12"/>
      <c r="LI60" s="12"/>
      <c r="LJ60" s="12"/>
      <c r="LK60" s="12"/>
      <c r="LL60" s="12"/>
      <c r="LM60" s="12"/>
      <c r="LN60" s="12"/>
      <c r="LO60" s="12"/>
      <c r="LP60" s="12"/>
      <c r="LQ60" s="12"/>
      <c r="LR60" s="12"/>
      <c r="LS60" s="12"/>
      <c r="LT60" s="12"/>
      <c r="LU60" s="12"/>
      <c r="LV60" s="12"/>
      <c r="LW60" s="12"/>
      <c r="LX60" s="12"/>
      <c r="LY60" s="12"/>
      <c r="LZ60" s="12"/>
      <c r="MA60" s="12"/>
      <c r="MB60" s="12"/>
      <c r="MC60" s="12"/>
      <c r="MD60" s="12"/>
      <c r="ME60" s="12"/>
      <c r="MF60" s="12"/>
      <c r="MG60" s="12"/>
      <c r="MH60" s="12"/>
      <c r="MI60" s="12"/>
      <c r="MJ60" s="12"/>
      <c r="MK60" s="12"/>
      <c r="ML60" s="12"/>
      <c r="MM60" s="12"/>
      <c r="MN60" s="12"/>
      <c r="MO60" s="12"/>
      <c r="MP60" s="12"/>
      <c r="MQ60" s="12"/>
      <c r="MR60" s="12"/>
      <c r="MS60" s="12"/>
      <c r="MT60" s="12"/>
      <c r="MU60" s="12"/>
      <c r="MV60" s="12"/>
      <c r="MW60" s="12"/>
      <c r="MX60" s="12"/>
      <c r="MY60" s="12"/>
      <c r="MZ60" s="12"/>
      <c r="NA60" s="12"/>
      <c r="NB60" s="12"/>
      <c r="NC60" s="12"/>
      <c r="ND60" s="12"/>
      <c r="NE60" s="12"/>
      <c r="NF60" s="12"/>
      <c r="NG60" s="12"/>
      <c r="NH60" s="12"/>
      <c r="NI60" s="12"/>
      <c r="NJ60" s="12"/>
      <c r="NK60" s="12"/>
      <c r="NL60" s="12"/>
      <c r="NM60" s="12"/>
      <c r="NN60" s="12"/>
      <c r="NO60" s="12"/>
      <c r="NP60" s="12"/>
      <c r="NQ60" s="12"/>
      <c r="NR60" s="12"/>
      <c r="NS60" s="12"/>
      <c r="NT60" s="12"/>
      <c r="NU60" s="12"/>
      <c r="NV60" s="12"/>
      <c r="NW60" s="12"/>
      <c r="NX60" s="12"/>
      <c r="NY60" s="12"/>
      <c r="NZ60" s="12"/>
      <c r="OA60" s="12"/>
      <c r="OB60" s="12"/>
      <c r="OC60" s="12"/>
      <c r="OD60" s="12"/>
      <c r="OE60" s="12"/>
      <c r="OF60" s="12"/>
      <c r="OG60" s="12"/>
      <c r="OH60" s="12"/>
      <c r="OI60" s="12"/>
      <c r="OJ60" s="12"/>
      <c r="OK60" s="12"/>
      <c r="OL60" s="12"/>
      <c r="OM60" s="12"/>
      <c r="ON60" s="12"/>
      <c r="OO60" s="12"/>
      <c r="OP60" s="12"/>
      <c r="OQ60" s="12"/>
      <c r="OR60" s="12"/>
      <c r="OS60" s="12"/>
      <c r="OT60" s="12"/>
      <c r="OU60" s="12"/>
      <c r="OV60" s="12"/>
      <c r="OW60" s="12"/>
      <c r="OX60" s="12"/>
      <c r="OY60" s="12"/>
      <c r="OZ60" s="12"/>
      <c r="PA60" s="12"/>
      <c r="PB60" s="12"/>
      <c r="PC60" s="12"/>
      <c r="PD60" s="12"/>
      <c r="PE60" s="12"/>
      <c r="PF60" s="12"/>
      <c r="PG60" s="12"/>
      <c r="PH60" s="12"/>
      <c r="PI60" s="12"/>
      <c r="PJ60" s="12"/>
      <c r="PK60" s="12"/>
      <c r="PL60" s="12"/>
      <c r="PM60" s="12"/>
      <c r="PN60" s="12"/>
      <c r="PO60" s="12"/>
      <c r="PP60" s="12"/>
      <c r="PQ60" s="12"/>
      <c r="PR60" s="12"/>
      <c r="PS60" s="12"/>
      <c r="PT60" s="12"/>
      <c r="PU60" s="12"/>
      <c r="PV60" s="12"/>
      <c r="PW60" s="12"/>
      <c r="PX60" s="12"/>
      <c r="PY60" s="12"/>
      <c r="PZ60" s="12"/>
      <c r="QA60" s="12"/>
      <c r="QB60" s="12"/>
      <c r="QC60" s="12"/>
      <c r="QD60" s="12"/>
      <c r="QE60" s="12"/>
      <c r="QF60" s="12"/>
      <c r="QG60" s="12"/>
      <c r="QH60" s="12"/>
      <c r="QI60" s="12"/>
      <c r="QJ60" s="12"/>
      <c r="QK60" s="12"/>
      <c r="QL60" s="12"/>
      <c r="QM60" s="12"/>
      <c r="QN60" s="12"/>
      <c r="QO60" s="12"/>
      <c r="QP60" s="12"/>
      <c r="QQ60" s="12"/>
      <c r="QR60" s="12"/>
      <c r="QS60" s="12"/>
      <c r="QT60" s="12"/>
      <c r="QU60" s="12"/>
      <c r="QV60" s="12"/>
      <c r="QW60" s="12"/>
      <c r="QX60" s="12"/>
      <c r="QY60" s="12"/>
      <c r="QZ60" s="12"/>
      <c r="RA60" s="12"/>
      <c r="RB60" s="12"/>
      <c r="RC60" s="12"/>
      <c r="RD60" s="12"/>
      <c r="RE60" s="12"/>
      <c r="RF60" s="12"/>
      <c r="RG60" s="12"/>
      <c r="RH60" s="12"/>
      <c r="RI60" s="12"/>
      <c r="RJ60" s="12"/>
      <c r="RK60" s="12"/>
      <c r="RL60" s="12"/>
      <c r="RM60" s="12"/>
      <c r="RN60" s="12"/>
      <c r="RO60" s="12"/>
      <c r="RP60" s="12"/>
      <c r="RQ60" s="12"/>
      <c r="RR60" s="12"/>
      <c r="RS60" s="12"/>
      <c r="RT60" s="12"/>
      <c r="RU60" s="12"/>
      <c r="RV60" s="12"/>
      <c r="RW60" s="12"/>
      <c r="RX60" s="12"/>
      <c r="RY60" s="12"/>
      <c r="RZ60" s="12"/>
      <c r="SA60" s="12"/>
      <c r="SB60" s="12"/>
      <c r="SC60" s="12"/>
      <c r="SD60" s="12"/>
      <c r="SE60" s="12"/>
      <c r="SF60" s="12"/>
      <c r="SG60" s="12"/>
      <c r="SH60" s="12"/>
      <c r="SI60" s="12"/>
      <c r="SJ60" s="12"/>
      <c r="SK60" s="12"/>
      <c r="SL60" s="12"/>
      <c r="SM60" s="12"/>
      <c r="SN60" s="12"/>
      <c r="SO60" s="12"/>
      <c r="SP60" s="12"/>
      <c r="SQ60" s="12"/>
      <c r="SR60" s="12"/>
      <c r="SS60" s="12"/>
      <c r="ST60" s="12"/>
      <c r="SU60" s="12"/>
      <c r="SV60" s="12"/>
      <c r="SW60" s="12"/>
      <c r="SX60" s="12"/>
      <c r="SY60" s="12"/>
      <c r="SZ60" s="12"/>
      <c r="TA60" s="12"/>
      <c r="TB60" s="12"/>
      <c r="TC60" s="12"/>
      <c r="TD60" s="12"/>
      <c r="TE60" s="12"/>
      <c r="TF60" s="12"/>
      <c r="TG60" s="12"/>
      <c r="TH60" s="12"/>
      <c r="TI60" s="12"/>
      <c r="TJ60" s="12"/>
      <c r="TK60" s="12"/>
      <c r="TL60" s="12"/>
      <c r="TM60" s="12"/>
      <c r="TN60" s="12"/>
      <c r="TO60" s="12"/>
      <c r="TP60" s="12"/>
      <c r="TQ60" s="12"/>
      <c r="TR60" s="12"/>
      <c r="TS60" s="12"/>
      <c r="TT60" s="12"/>
      <c r="TU60" s="12"/>
      <c r="TV60" s="12"/>
      <c r="TW60" s="12"/>
      <c r="TX60" s="12"/>
      <c r="TY60" s="12"/>
      <c r="TZ60" s="12"/>
      <c r="UA60" s="12"/>
      <c r="UB60" s="12"/>
      <c r="UC60" s="12"/>
      <c r="UD60" s="12"/>
      <c r="UE60" s="12"/>
      <c r="UF60" s="12"/>
      <c r="UG60" s="12"/>
      <c r="UH60" s="12"/>
      <c r="UI60" s="12"/>
      <c r="UJ60" s="12"/>
      <c r="UK60" s="12"/>
      <c r="UL60" s="12"/>
      <c r="UM60" s="12"/>
      <c r="UN60" s="12"/>
      <c r="UO60" s="12"/>
      <c r="UP60" s="12"/>
      <c r="UQ60" s="12"/>
      <c r="UR60" s="12"/>
      <c r="US60" s="12"/>
      <c r="UT60" s="12"/>
      <c r="UU60" s="12"/>
      <c r="UV60" s="12"/>
      <c r="UW60" s="12"/>
      <c r="UX60" s="12"/>
      <c r="UY60" s="12"/>
      <c r="UZ60" s="12"/>
      <c r="VA60" s="12"/>
      <c r="VB60" s="12"/>
      <c r="VC60" s="12"/>
      <c r="VD60" s="12"/>
      <c r="VE60" s="12"/>
      <c r="VF60" s="12"/>
      <c r="VG60" s="12"/>
      <c r="VH60" s="12"/>
      <c r="VI60" s="12"/>
      <c r="VJ60" s="12"/>
      <c r="VK60" s="12"/>
      <c r="VL60" s="12"/>
      <c r="VM60" s="12"/>
      <c r="VN60" s="12"/>
      <c r="VO60" s="12"/>
      <c r="VP60" s="12"/>
      <c r="VQ60" s="12"/>
      <c r="VR60" s="12"/>
      <c r="VS60" s="12"/>
      <c r="VT60" s="12"/>
      <c r="VU60" s="12"/>
      <c r="VV60" s="12"/>
      <c r="VW60" s="12"/>
      <c r="VX60" s="12"/>
      <c r="VY60" s="12"/>
      <c r="VZ60" s="12"/>
      <c r="WA60" s="12"/>
      <c r="WB60" s="12"/>
      <c r="WC60" s="12"/>
      <c r="WD60" s="12"/>
      <c r="WE60" s="12"/>
      <c r="WF60" s="12"/>
      <c r="WG60" s="12"/>
      <c r="WH60" s="12"/>
      <c r="WI60" s="12"/>
      <c r="WJ60" s="12"/>
      <c r="WK60" s="12"/>
      <c r="WL60" s="12"/>
      <c r="WM60" s="12"/>
      <c r="WN60" s="12"/>
      <c r="WO60" s="12"/>
      <c r="WP60" s="12"/>
      <c r="WQ60" s="12"/>
      <c r="WR60" s="12"/>
      <c r="WS60" s="12"/>
      <c r="WT60" s="12"/>
      <c r="WU60" s="12"/>
      <c r="WV60" s="12"/>
      <c r="WW60" s="12"/>
      <c r="WX60" s="12"/>
      <c r="WY60" s="12"/>
      <c r="WZ60" s="12"/>
      <c r="XA60" s="12"/>
      <c r="XB60" s="12"/>
      <c r="XC60" s="12"/>
      <c r="XD60" s="12"/>
      <c r="XE60" s="12"/>
      <c r="XF60" s="12"/>
      <c r="XG60" s="12"/>
      <c r="XH60" s="12"/>
      <c r="XI60" s="12"/>
      <c r="XJ60" s="12"/>
      <c r="XK60" s="12"/>
      <c r="XL60" s="12"/>
      <c r="XM60" s="12"/>
      <c r="XN60" s="12"/>
      <c r="XO60" s="12"/>
      <c r="XP60" s="12"/>
      <c r="XQ60" s="12"/>
      <c r="XR60" s="12"/>
      <c r="XS60" s="12"/>
      <c r="XT60" s="12"/>
      <c r="XU60" s="12"/>
      <c r="XV60" s="12"/>
      <c r="XW60" s="12"/>
      <c r="XX60" s="12"/>
      <c r="XY60" s="12"/>
      <c r="XZ60" s="12"/>
      <c r="YA60" s="12"/>
      <c r="YB60" s="12"/>
      <c r="YC60" s="12"/>
      <c r="YD60" s="12"/>
      <c r="YE60" s="12"/>
      <c r="YF60" s="12"/>
      <c r="YG60" s="12"/>
      <c r="YH60" s="12"/>
      <c r="YI60" s="12"/>
      <c r="YJ60" s="12"/>
      <c r="YK60" s="12"/>
      <c r="YL60" s="12"/>
      <c r="YM60" s="12"/>
      <c r="YN60" s="12"/>
      <c r="YO60" s="12"/>
      <c r="YP60" s="12"/>
      <c r="YQ60" s="12"/>
      <c r="YR60" s="12"/>
      <c r="YS60" s="12"/>
      <c r="YT60" s="12"/>
      <c r="YU60" s="12"/>
      <c r="YV60" s="12"/>
      <c r="YW60" s="12"/>
      <c r="YX60" s="12"/>
      <c r="YY60" s="12"/>
      <c r="YZ60" s="12"/>
      <c r="ZA60" s="12"/>
      <c r="ZB60" s="12"/>
      <c r="ZC60" s="12"/>
      <c r="ZD60" s="12"/>
      <c r="ZE60" s="12"/>
      <c r="ZF60" s="12"/>
      <c r="ZG60" s="12"/>
      <c r="ZH60" s="12"/>
      <c r="ZI60" s="12"/>
      <c r="ZJ60" s="12"/>
      <c r="ZK60" s="12"/>
      <c r="ZL60" s="12"/>
      <c r="ZM60" s="12"/>
      <c r="ZN60" s="12"/>
      <c r="ZO60" s="12"/>
      <c r="ZP60" s="12"/>
      <c r="ZQ60" s="12"/>
      <c r="ZR60" s="12"/>
      <c r="ZS60" s="12"/>
      <c r="ZT60" s="12"/>
      <c r="ZU60" s="12"/>
      <c r="ZV60" s="12"/>
      <c r="ZW60" s="12"/>
      <c r="ZX60" s="12"/>
      <c r="ZY60" s="12"/>
      <c r="ZZ60" s="12"/>
      <c r="AAA60" s="12"/>
      <c r="AAB60" s="12"/>
      <c r="AAC60" s="12"/>
      <c r="AAD60" s="12"/>
      <c r="AAE60" s="12"/>
      <c r="AAF60" s="12"/>
      <c r="AAG60" s="12"/>
      <c r="AAH60" s="12"/>
      <c r="AAI60" s="12"/>
      <c r="AAJ60" s="12"/>
      <c r="AAK60" s="12"/>
      <c r="AAL60" s="12"/>
      <c r="AAM60" s="12"/>
      <c r="AAN60" s="12"/>
      <c r="AAO60" s="12"/>
      <c r="AAP60" s="12"/>
      <c r="AAQ60" s="12"/>
      <c r="AAR60" s="12"/>
      <c r="AAS60" s="12"/>
      <c r="AAT60" s="12"/>
      <c r="AAU60" s="12"/>
      <c r="AAV60" s="12"/>
      <c r="AAW60" s="12"/>
      <c r="AAX60" s="12"/>
      <c r="AAY60" s="12"/>
      <c r="AAZ60" s="12"/>
      <c r="ABA60" s="12"/>
      <c r="ABB60" s="12"/>
      <c r="ABC60" s="12"/>
      <c r="ABD60" s="12"/>
      <c r="ABE60" s="12"/>
      <c r="ABF60" s="12"/>
      <c r="ABG60" s="12"/>
      <c r="ABH60" s="12"/>
      <c r="ABI60" s="12"/>
      <c r="ABJ60" s="12"/>
      <c r="ABK60" s="12"/>
      <c r="ABL60" s="12"/>
      <c r="ABM60" s="12"/>
      <c r="ABN60" s="12"/>
      <c r="ABO60" s="12"/>
      <c r="ABP60" s="12"/>
      <c r="ABQ60" s="12"/>
      <c r="ABR60" s="12"/>
      <c r="ABS60" s="12"/>
      <c r="ABT60" s="12"/>
      <c r="ABU60" s="12"/>
      <c r="ABV60" s="12"/>
      <c r="ABW60" s="12"/>
      <c r="ABX60" s="12"/>
      <c r="ABY60" s="12"/>
      <c r="ABZ60" s="12"/>
      <c r="ACA60" s="12"/>
      <c r="ACB60" s="12"/>
      <c r="ACC60" s="12"/>
      <c r="ACD60" s="12"/>
      <c r="ACE60" s="12"/>
      <c r="ACF60" s="12"/>
      <c r="ACG60" s="12"/>
      <c r="ACH60" s="12"/>
      <c r="ACI60" s="12"/>
      <c r="ACJ60" s="12"/>
      <c r="ACK60" s="12"/>
      <c r="ACL60" s="12"/>
      <c r="ACM60" s="12"/>
      <c r="ACN60" s="12"/>
      <c r="ACO60" s="12"/>
      <c r="ACP60" s="12"/>
      <c r="ACQ60" s="12"/>
      <c r="ACR60" s="12"/>
      <c r="ACS60" s="12"/>
      <c r="ACT60" s="12"/>
      <c r="ACU60" s="12"/>
      <c r="ACV60" s="12"/>
      <c r="ACW60" s="12"/>
      <c r="ACX60" s="12"/>
      <c r="ACY60" s="12"/>
      <c r="ACZ60" s="12"/>
      <c r="ADA60" s="12"/>
      <c r="ADB60" s="12"/>
      <c r="ADC60" s="12"/>
      <c r="ADD60" s="12"/>
      <c r="ADE60" s="12"/>
      <c r="ADF60" s="12"/>
      <c r="ADG60" s="12"/>
      <c r="ADH60" s="12"/>
      <c r="ADI60" s="12"/>
      <c r="ADJ60" s="12"/>
      <c r="ADK60" s="12"/>
      <c r="ADL60" s="12"/>
      <c r="ADM60" s="12"/>
      <c r="ADN60" s="12"/>
      <c r="ADO60" s="12"/>
      <c r="ADP60" s="12"/>
      <c r="ADQ60" s="12"/>
      <c r="ADR60" s="12"/>
      <c r="ADS60" s="12"/>
      <c r="ADT60" s="12"/>
      <c r="ADU60" s="12"/>
      <c r="ADV60" s="12"/>
      <c r="ADW60" s="12"/>
      <c r="ADX60" s="12"/>
      <c r="ADY60" s="12"/>
      <c r="ADZ60" s="12"/>
      <c r="AEA60" s="12"/>
      <c r="AEB60" s="12"/>
      <c r="AEC60" s="12"/>
      <c r="AED60" s="12"/>
      <c r="AEE60" s="12"/>
      <c r="AEF60" s="12"/>
      <c r="AEG60" s="12"/>
      <c r="AEH60" s="12"/>
      <c r="AEI60" s="12"/>
      <c r="AEJ60" s="12"/>
      <c r="AEK60" s="12"/>
      <c r="AEL60" s="12"/>
      <c r="AEM60" s="12"/>
      <c r="AEN60" s="12"/>
      <c r="AEO60" s="12"/>
      <c r="AEP60" s="12"/>
      <c r="AEQ60" s="12"/>
      <c r="AER60" s="12"/>
      <c r="AES60" s="12"/>
      <c r="AET60" s="12"/>
      <c r="AEU60" s="12"/>
      <c r="AEV60" s="12"/>
      <c r="AEW60" s="12"/>
      <c r="AEX60" s="12"/>
      <c r="AEY60" s="12"/>
      <c r="AEZ60" s="12"/>
      <c r="AFA60" s="12"/>
      <c r="AFB60" s="12"/>
      <c r="AFC60" s="12"/>
      <c r="AFD60" s="12"/>
      <c r="AFE60" s="12"/>
      <c r="AFF60" s="12"/>
      <c r="AFG60" s="12"/>
      <c r="AFH60" s="12"/>
      <c r="AFI60" s="12"/>
      <c r="AFJ60" s="12"/>
      <c r="AFK60" s="12"/>
      <c r="AFL60" s="12"/>
      <c r="AFM60" s="12"/>
      <c r="AFN60" s="12"/>
      <c r="AFO60" s="12"/>
      <c r="AFP60" s="12"/>
      <c r="AFQ60" s="12"/>
      <c r="AFR60" s="12"/>
      <c r="AFS60" s="12"/>
      <c r="AFT60" s="12"/>
      <c r="AFU60" s="12"/>
      <c r="AFV60" s="12"/>
      <c r="AFW60" s="12"/>
      <c r="AFX60" s="12"/>
      <c r="AFY60" s="12"/>
      <c r="AFZ60" s="12"/>
      <c r="AGA60" s="12"/>
      <c r="AGB60" s="12"/>
      <c r="AGC60" s="12"/>
      <c r="AGD60" s="12"/>
      <c r="AGE60" s="12"/>
      <c r="AGF60" s="12"/>
      <c r="AGG60" s="12"/>
      <c r="AGH60" s="12"/>
      <c r="AGI60" s="12"/>
      <c r="AGJ60" s="12"/>
      <c r="AGK60" s="12"/>
      <c r="AGL60" s="12"/>
      <c r="AGM60" s="12"/>
      <c r="AGN60" s="12"/>
      <c r="AGO60" s="12"/>
      <c r="AGP60" s="12"/>
      <c r="AGQ60" s="12"/>
      <c r="AGR60" s="12"/>
      <c r="AGS60" s="12"/>
      <c r="AGT60" s="12"/>
      <c r="AGU60" s="12"/>
      <c r="AGV60" s="12"/>
      <c r="AGW60" s="12"/>
      <c r="AGX60" s="12"/>
      <c r="AGY60" s="12"/>
      <c r="AGZ60" s="12"/>
      <c r="AHA60" s="12"/>
      <c r="AHB60" s="12"/>
      <c r="AHC60" s="12"/>
      <c r="AHD60" s="12"/>
      <c r="AHE60" s="12"/>
      <c r="AHF60" s="12"/>
      <c r="AHG60" s="12"/>
      <c r="AHH60" s="12"/>
      <c r="AHI60" s="12"/>
      <c r="AHJ60" s="12"/>
      <c r="AHK60" s="12"/>
      <c r="AHL60" s="12"/>
      <c r="AHM60" s="12"/>
      <c r="AHN60" s="12"/>
      <c r="AHO60" s="12"/>
      <c r="AHP60" s="12"/>
      <c r="AHQ60" s="12"/>
      <c r="AHR60" s="12"/>
      <c r="AHS60" s="12"/>
      <c r="AHT60" s="12"/>
      <c r="AHU60" s="12"/>
      <c r="AHV60" s="12"/>
      <c r="AHW60" s="12"/>
      <c r="AHX60" s="12"/>
      <c r="AHY60" s="12"/>
      <c r="AHZ60" s="12"/>
      <c r="AIA60" s="12"/>
      <c r="AIB60" s="12"/>
      <c r="AIC60" s="12"/>
      <c r="AID60" s="12"/>
      <c r="AIE60" s="12"/>
      <c r="AIF60" s="12"/>
      <c r="AIG60" s="12"/>
      <c r="AIH60" s="12"/>
      <c r="AII60" s="12"/>
      <c r="AIJ60" s="12"/>
      <c r="AIK60" s="12"/>
      <c r="AIL60" s="12"/>
      <c r="AIM60" s="12"/>
      <c r="AIN60" s="12"/>
      <c r="AIO60" s="12"/>
      <c r="AIP60" s="12"/>
      <c r="AIQ60" s="12"/>
      <c r="AIR60" s="12"/>
      <c r="AIS60" s="12"/>
      <c r="AIT60" s="12"/>
      <c r="AIU60" s="12"/>
      <c r="AIV60" s="12"/>
      <c r="AIW60" s="12"/>
      <c r="AIX60" s="12"/>
      <c r="AIY60" s="12"/>
      <c r="AIZ60" s="12"/>
      <c r="AJA60" s="12"/>
      <c r="AJB60" s="12"/>
      <c r="AJC60" s="12"/>
      <c r="AJD60" s="12"/>
      <c r="AJE60" s="12"/>
      <c r="AJF60" s="12"/>
      <c r="AJG60" s="12"/>
      <c r="AJH60" s="12"/>
      <c r="AJI60" s="12"/>
      <c r="AJJ60" s="12"/>
      <c r="AJK60" s="12"/>
      <c r="AJL60" s="12"/>
      <c r="AJM60" s="12"/>
      <c r="AJN60" s="12"/>
      <c r="AJO60" s="12"/>
      <c r="AJP60" s="12"/>
      <c r="AJQ60" s="12"/>
      <c r="AJR60" s="12"/>
      <c r="AJS60" s="12"/>
      <c r="AJT60" s="12"/>
      <c r="AJU60" s="12"/>
      <c r="AJV60" s="12"/>
      <c r="AJW60" s="12"/>
      <c r="AJX60" s="12"/>
      <c r="AJY60" s="12"/>
      <c r="AJZ60" s="12"/>
      <c r="AKA60" s="12"/>
      <c r="AKB60" s="12"/>
      <c r="AKC60" s="12"/>
      <c r="AKD60" s="12"/>
      <c r="AKE60" s="12"/>
      <c r="AKF60" s="12"/>
      <c r="AKG60" s="12"/>
      <c r="AKH60" s="12"/>
      <c r="AKI60" s="12"/>
      <c r="AKJ60" s="12"/>
      <c r="AKK60" s="12"/>
      <c r="AKL60" s="12"/>
      <c r="AKM60" s="12"/>
      <c r="AKN60" s="12"/>
      <c r="AKO60" s="12"/>
      <c r="AKP60" s="12"/>
      <c r="AKQ60" s="12"/>
      <c r="AKR60" s="12"/>
      <c r="AKS60" s="12"/>
      <c r="AKT60" s="12"/>
      <c r="AKU60" s="12"/>
      <c r="AKV60" s="12"/>
      <c r="AKW60" s="12"/>
      <c r="AKX60" s="12"/>
      <c r="AKY60" s="12"/>
      <c r="AKZ60" s="12"/>
      <c r="ALA60" s="12"/>
      <c r="ALB60" s="12"/>
      <c r="ALC60" s="12"/>
      <c r="ALD60" s="12"/>
      <c r="ALE60" s="12"/>
      <c r="ALF60" s="12"/>
      <c r="ALG60" s="12"/>
      <c r="ALH60" s="12"/>
      <c r="ALI60" s="12"/>
      <c r="ALJ60" s="12"/>
      <c r="ALK60" s="12"/>
      <c r="ALL60" s="12"/>
      <c r="ALM60" s="12"/>
      <c r="ALN60" s="12"/>
      <c r="ALO60" s="12"/>
      <c r="ALP60" s="12"/>
      <c r="ALQ60" s="12"/>
      <c r="ALR60" s="12"/>
      <c r="ALS60" s="12"/>
      <c r="ALT60" s="12"/>
      <c r="ALU60" s="12"/>
      <c r="ALV60" s="12"/>
      <c r="ALW60" s="12"/>
      <c r="ALX60" s="12"/>
      <c r="ALY60" s="12"/>
      <c r="ALZ60" s="12"/>
      <c r="AMA60" s="12"/>
      <c r="AMB60" s="12"/>
      <c r="AMC60" s="12"/>
      <c r="AMD60" s="12"/>
      <c r="AME60" s="12"/>
      <c r="AMF60" s="12"/>
      <c r="AMG60" s="12"/>
      <c r="AMH60" s="12"/>
      <c r="AMI60" s="12"/>
      <c r="AMJ60" s="12"/>
      <c r="AMK60" s="12"/>
      <c r="AML60" s="12"/>
      <c r="AMM60" s="12"/>
      <c r="AMN60" s="12"/>
      <c r="AMO60" s="12"/>
      <c r="AMP60" s="12"/>
      <c r="AMQ60" s="12"/>
      <c r="AMR60" s="12"/>
      <c r="AMS60" s="12"/>
      <c r="AMT60" s="12"/>
      <c r="AMU60" s="12"/>
      <c r="AMV60" s="12"/>
      <c r="AMW60" s="12"/>
      <c r="AMX60" s="12"/>
      <c r="AMY60" s="12"/>
      <c r="AMZ60" s="12"/>
      <c r="ANA60" s="12"/>
      <c r="ANB60" s="12"/>
      <c r="ANC60" s="12"/>
      <c r="AND60" s="12"/>
      <c r="ANE60" s="12"/>
      <c r="ANF60" s="12"/>
      <c r="ANG60" s="12"/>
      <c r="ANH60" s="12"/>
      <c r="ANI60" s="12"/>
      <c r="ANJ60" s="12"/>
      <c r="ANK60" s="12"/>
      <c r="ANL60" s="12"/>
      <c r="ANM60" s="12"/>
      <c r="ANN60" s="12"/>
      <c r="ANO60" s="12"/>
      <c r="ANP60" s="12"/>
      <c r="ANQ60" s="12"/>
      <c r="ANR60" s="12"/>
      <c r="ANS60" s="12"/>
      <c r="ANT60" s="12"/>
      <c r="ANU60" s="12"/>
      <c r="ANV60" s="12"/>
      <c r="ANW60" s="12"/>
      <c r="ANX60" s="12"/>
      <c r="ANY60" s="12"/>
      <c r="ANZ60" s="12"/>
      <c r="AOA60" s="12"/>
      <c r="AOB60" s="12"/>
      <c r="AOC60" s="12"/>
      <c r="AOD60" s="12"/>
      <c r="AOE60" s="12"/>
      <c r="AOF60" s="12"/>
      <c r="AOG60" s="12"/>
      <c r="AOH60" s="12"/>
      <c r="AOI60" s="12"/>
      <c r="AOJ60" s="12"/>
      <c r="AOK60" s="12"/>
      <c r="AOL60" s="12"/>
      <c r="AOM60" s="12"/>
      <c r="AON60" s="12"/>
      <c r="AOO60" s="12"/>
      <c r="AOP60" s="12"/>
      <c r="AOQ60" s="12"/>
      <c r="AOR60" s="12"/>
      <c r="AOS60" s="12"/>
      <c r="AOT60" s="12"/>
      <c r="AOU60" s="12"/>
      <c r="AOV60" s="12"/>
      <c r="AOW60" s="12"/>
      <c r="AOX60" s="12"/>
      <c r="AOY60" s="12"/>
      <c r="AOZ60" s="12"/>
      <c r="APA60" s="12"/>
      <c r="APB60" s="12"/>
      <c r="APC60" s="12"/>
      <c r="APD60" s="12"/>
      <c r="APE60" s="12"/>
      <c r="APF60" s="12"/>
      <c r="APG60" s="12"/>
      <c r="APH60" s="12"/>
      <c r="API60" s="12"/>
      <c r="APJ60" s="12"/>
      <c r="APK60" s="12"/>
      <c r="APL60" s="12"/>
      <c r="APM60" s="12"/>
      <c r="APN60" s="12"/>
      <c r="APO60" s="12"/>
      <c r="APP60" s="12"/>
      <c r="APQ60" s="12"/>
      <c r="APR60" s="12"/>
      <c r="APS60" s="12"/>
      <c r="APT60" s="12"/>
      <c r="APU60" s="12"/>
      <c r="APV60" s="12"/>
      <c r="APW60" s="12"/>
      <c r="APX60" s="12"/>
      <c r="APY60" s="12"/>
      <c r="APZ60" s="12"/>
      <c r="AQA60" s="12"/>
      <c r="AQB60" s="12"/>
      <c r="AQC60" s="12"/>
      <c r="AQD60" s="12"/>
      <c r="AQE60" s="12"/>
      <c r="AQF60" s="12"/>
      <c r="AQG60" s="12"/>
      <c r="AQH60" s="12"/>
      <c r="AQI60" s="12"/>
      <c r="AQJ60" s="12"/>
      <c r="AQK60" s="12"/>
      <c r="AQL60" s="12"/>
      <c r="AQM60" s="12"/>
      <c r="AQN60" s="12"/>
      <c r="AQO60" s="12"/>
      <c r="AQP60" s="12"/>
      <c r="AQQ60" s="12"/>
      <c r="AQR60" s="12"/>
      <c r="AQS60" s="12"/>
      <c r="AQT60" s="12"/>
      <c r="AQU60" s="12"/>
      <c r="AQV60" s="12"/>
      <c r="AQW60" s="12"/>
      <c r="AQX60" s="12"/>
      <c r="AQY60" s="12"/>
      <c r="AQZ60" s="12"/>
      <c r="ARA60" s="12"/>
      <c r="ARB60" s="12"/>
      <c r="ARC60" s="12"/>
      <c r="ARD60" s="12"/>
      <c r="ARE60" s="12"/>
      <c r="ARF60" s="12"/>
      <c r="ARG60" s="12"/>
      <c r="ARH60" s="12"/>
      <c r="ARI60" s="12"/>
      <c r="ARJ60" s="12"/>
      <c r="ARK60" s="12"/>
      <c r="ARL60" s="12"/>
      <c r="ARM60" s="12"/>
      <c r="ARN60" s="12"/>
      <c r="ARO60" s="12"/>
      <c r="ARP60" s="12"/>
      <c r="ARQ60" s="12"/>
      <c r="ARR60" s="12"/>
      <c r="ARS60" s="12"/>
      <c r="ART60" s="12"/>
      <c r="ARU60" s="12"/>
      <c r="ARV60" s="12"/>
      <c r="ARW60" s="12"/>
      <c r="ARX60" s="12"/>
      <c r="ARY60" s="12"/>
      <c r="ARZ60" s="12"/>
      <c r="ASA60" s="12"/>
      <c r="ASB60" s="12"/>
      <c r="ASC60" s="12"/>
      <c r="ASD60" s="12"/>
      <c r="ASE60" s="12"/>
      <c r="ASF60" s="12"/>
      <c r="ASG60" s="12"/>
      <c r="ASH60" s="12"/>
      <c r="ASI60" s="12"/>
      <c r="ASJ60" s="12"/>
      <c r="ASK60" s="12"/>
      <c r="ASL60" s="12"/>
      <c r="ASM60" s="12"/>
      <c r="ASN60" s="12"/>
      <c r="ASO60" s="12"/>
      <c r="ASP60" s="12"/>
      <c r="ASQ60" s="12"/>
      <c r="ASR60" s="12"/>
      <c r="ASS60" s="12"/>
      <c r="AST60" s="12"/>
      <c r="ASU60" s="12"/>
      <c r="ASV60" s="12"/>
      <c r="ASW60" s="12"/>
      <c r="ASX60" s="12"/>
      <c r="ASY60" s="12"/>
      <c r="ASZ60" s="12"/>
      <c r="ATA60" s="12"/>
      <c r="ATB60" s="12"/>
      <c r="ATC60" s="12"/>
      <c r="ATD60" s="12"/>
      <c r="ATE60" s="12"/>
      <c r="ATF60" s="12"/>
      <c r="ATG60" s="12"/>
      <c r="ATH60" s="12"/>
      <c r="ATI60" s="12"/>
      <c r="ATJ60" s="12"/>
      <c r="ATK60" s="12"/>
      <c r="ATL60" s="12"/>
      <c r="ATM60" s="12"/>
      <c r="ATN60" s="12"/>
      <c r="ATO60" s="12"/>
      <c r="ATP60" s="12"/>
      <c r="ATQ60" s="12"/>
      <c r="ATR60" s="12"/>
      <c r="ATS60" s="12"/>
      <c r="ATT60" s="12"/>
      <c r="ATU60" s="12"/>
      <c r="ATV60" s="12"/>
      <c r="ATW60" s="12"/>
      <c r="ATX60" s="12"/>
      <c r="ATY60" s="12"/>
      <c r="ATZ60" s="12"/>
      <c r="AUA60" s="12"/>
      <c r="AUB60" s="12"/>
      <c r="AUC60" s="12"/>
      <c r="AUD60" s="12"/>
      <c r="AUE60" s="12"/>
      <c r="AUF60" s="12"/>
      <c r="AUG60" s="12"/>
      <c r="AUH60" s="12"/>
      <c r="AUI60" s="12"/>
      <c r="AUJ60" s="12"/>
      <c r="AUK60" s="12"/>
      <c r="AUL60" s="12"/>
      <c r="AUM60" s="12"/>
      <c r="AUN60" s="12"/>
      <c r="AUO60" s="12"/>
      <c r="AUP60" s="12"/>
      <c r="AUQ60" s="12"/>
      <c r="AUR60" s="12"/>
      <c r="AUS60" s="12"/>
      <c r="AUT60" s="12"/>
      <c r="AUU60" s="12"/>
      <c r="AUV60" s="12"/>
      <c r="AUW60" s="12"/>
      <c r="AUX60" s="12"/>
      <c r="AUY60" s="12"/>
      <c r="AUZ60" s="12"/>
      <c r="AVA60" s="12"/>
      <c r="AVB60" s="12"/>
      <c r="AVC60" s="12"/>
      <c r="AVD60" s="12"/>
      <c r="AVE60" s="12"/>
      <c r="AVF60" s="12"/>
      <c r="AVG60" s="12"/>
      <c r="AVH60" s="12"/>
      <c r="AVI60" s="12"/>
      <c r="AVJ60" s="12"/>
      <c r="AVK60" s="12"/>
      <c r="AVL60" s="12"/>
      <c r="AVM60" s="12"/>
      <c r="AVN60" s="12"/>
      <c r="AVO60" s="12"/>
      <c r="AVP60" s="12"/>
      <c r="AVQ60" s="12"/>
      <c r="AVR60" s="12"/>
      <c r="AVS60" s="12"/>
      <c r="AVT60" s="12"/>
      <c r="AVU60" s="12"/>
      <c r="AVV60" s="12"/>
      <c r="AVW60" s="12"/>
      <c r="AVX60" s="12"/>
      <c r="AVY60" s="12"/>
      <c r="AVZ60" s="12"/>
      <c r="AWA60" s="12"/>
      <c r="AWB60" s="12"/>
      <c r="AWC60" s="12"/>
      <c r="AWD60" s="12"/>
      <c r="AWE60" s="12"/>
      <c r="AWF60" s="12"/>
      <c r="AWG60" s="12"/>
      <c r="AWH60" s="12"/>
      <c r="AWI60" s="12"/>
      <c r="AWJ60" s="12"/>
      <c r="AWK60" s="12"/>
      <c r="AWL60" s="12"/>
      <c r="AWM60" s="12"/>
      <c r="AWN60" s="12"/>
      <c r="AWO60" s="12"/>
      <c r="AWP60" s="12"/>
      <c r="AWQ60" s="12"/>
      <c r="AWR60" s="12"/>
      <c r="AWS60" s="12"/>
      <c r="AWT60" s="12"/>
      <c r="AWU60" s="12"/>
      <c r="AWV60" s="12"/>
      <c r="AWW60" s="12"/>
      <c r="AWX60" s="12"/>
      <c r="AWY60" s="12"/>
      <c r="AWZ60" s="12"/>
      <c r="AXA60" s="12"/>
      <c r="AXB60" s="12"/>
      <c r="AXC60" s="12"/>
      <c r="AXD60" s="12"/>
      <c r="AXE60" s="12"/>
      <c r="AXF60" s="12"/>
      <c r="AXG60" s="12"/>
      <c r="AXH60" s="12"/>
      <c r="AXI60" s="12"/>
      <c r="AXJ60" s="12"/>
      <c r="AXK60" s="12"/>
      <c r="AXL60" s="12"/>
      <c r="AXM60" s="12"/>
      <c r="AXN60" s="12"/>
      <c r="AXO60" s="12"/>
      <c r="AXP60" s="12"/>
      <c r="AXQ60" s="12"/>
      <c r="AXR60" s="12"/>
      <c r="AXS60" s="12"/>
      <c r="AXT60" s="12"/>
      <c r="AXU60" s="12"/>
      <c r="AXV60" s="12"/>
      <c r="AXW60" s="12"/>
      <c r="AXX60" s="12"/>
      <c r="AXY60" s="12"/>
      <c r="AXZ60" s="12"/>
      <c r="AYA60" s="12"/>
      <c r="AYB60" s="12"/>
      <c r="AYC60" s="12"/>
      <c r="AYD60" s="12"/>
      <c r="AYE60" s="12"/>
      <c r="AYF60" s="12"/>
      <c r="AYG60" s="12"/>
      <c r="AYH60" s="12"/>
      <c r="AYI60" s="12"/>
      <c r="AYJ60" s="12"/>
      <c r="AYK60" s="12"/>
      <c r="AYL60" s="12"/>
      <c r="AYM60" s="12"/>
      <c r="AYN60" s="12"/>
      <c r="AYO60" s="12"/>
      <c r="AYP60" s="12"/>
      <c r="AYQ60" s="12"/>
      <c r="AYR60" s="12"/>
      <c r="AYS60" s="12"/>
      <c r="AYT60" s="12"/>
      <c r="AYU60" s="12"/>
      <c r="AYV60" s="12"/>
      <c r="AYW60" s="12"/>
      <c r="AYX60" s="12"/>
      <c r="AYY60" s="12"/>
      <c r="AYZ60" s="12"/>
      <c r="AZA60" s="12"/>
      <c r="AZB60" s="12"/>
      <c r="AZC60" s="12"/>
      <c r="AZD60" s="12"/>
      <c r="AZE60" s="12"/>
      <c r="AZF60" s="12"/>
      <c r="AZG60" s="12"/>
      <c r="AZH60" s="12"/>
      <c r="AZI60" s="12"/>
      <c r="AZJ60" s="12"/>
      <c r="AZK60" s="12"/>
      <c r="AZL60" s="12"/>
      <c r="AZM60" s="12"/>
      <c r="AZN60" s="12"/>
      <c r="AZO60" s="12"/>
      <c r="AZP60" s="12"/>
      <c r="AZQ60" s="12"/>
      <c r="AZR60" s="12"/>
      <c r="AZS60" s="12"/>
      <c r="AZT60" s="12"/>
      <c r="AZU60" s="12"/>
      <c r="AZV60" s="12"/>
      <c r="AZW60" s="12"/>
      <c r="AZX60" s="12"/>
      <c r="AZY60" s="12"/>
      <c r="AZZ60" s="12"/>
      <c r="BAA60" s="12"/>
      <c r="BAB60" s="12"/>
      <c r="BAC60" s="12"/>
      <c r="BAD60" s="12"/>
      <c r="BAE60" s="12"/>
      <c r="BAF60" s="12"/>
      <c r="BAG60" s="12"/>
      <c r="BAH60" s="12"/>
      <c r="BAI60" s="12"/>
      <c r="BAJ60" s="12"/>
      <c r="BAK60" s="12"/>
      <c r="BAL60" s="12"/>
      <c r="BAM60" s="12"/>
      <c r="BAN60" s="12"/>
      <c r="BAO60" s="12"/>
      <c r="BAP60" s="12"/>
      <c r="BAQ60" s="12"/>
      <c r="BAR60" s="12"/>
      <c r="BAS60" s="12"/>
      <c r="BAT60" s="12"/>
      <c r="BAU60" s="12"/>
      <c r="BAV60" s="12"/>
      <c r="BAW60" s="12"/>
      <c r="BAX60" s="12"/>
      <c r="BAY60" s="12"/>
      <c r="BAZ60" s="12"/>
      <c r="BBA60" s="12"/>
      <c r="BBB60" s="12"/>
      <c r="BBC60" s="12"/>
      <c r="BBD60" s="12"/>
      <c r="BBE60" s="12"/>
      <c r="BBF60" s="12"/>
      <c r="BBG60" s="12"/>
      <c r="BBH60" s="12"/>
      <c r="BBI60" s="12"/>
      <c r="BBJ60" s="12"/>
      <c r="BBK60" s="12"/>
      <c r="BBL60" s="12"/>
      <c r="BBM60" s="12"/>
      <c r="BBN60" s="12"/>
      <c r="BBO60" s="12"/>
      <c r="BBP60" s="12"/>
      <c r="BBQ60" s="12"/>
      <c r="BBR60" s="12"/>
      <c r="BBS60" s="12"/>
      <c r="BBT60" s="12"/>
      <c r="BBU60" s="12"/>
      <c r="BBV60" s="12"/>
      <c r="BBW60" s="12"/>
      <c r="BBX60" s="12"/>
      <c r="BBY60" s="12"/>
      <c r="BBZ60" s="12"/>
      <c r="BCA60" s="12"/>
      <c r="BCB60" s="12"/>
      <c r="BCC60" s="12"/>
      <c r="BCD60" s="12"/>
      <c r="BCE60" s="12"/>
      <c r="BCF60" s="12"/>
      <c r="BCG60" s="12"/>
      <c r="BCH60" s="12"/>
      <c r="BCI60" s="12"/>
      <c r="BCJ60" s="12"/>
      <c r="BCK60" s="12"/>
      <c r="BCL60" s="12"/>
      <c r="BCM60" s="12"/>
      <c r="BCN60" s="12"/>
      <c r="BCO60" s="12"/>
      <c r="BCP60" s="12"/>
      <c r="BCQ60" s="12"/>
      <c r="BCR60" s="12"/>
      <c r="BCS60" s="12"/>
      <c r="BCT60" s="12"/>
      <c r="BCU60" s="12"/>
      <c r="BCV60" s="12"/>
      <c r="BCW60" s="12"/>
      <c r="BCX60" s="12"/>
      <c r="BCY60" s="12"/>
      <c r="BCZ60" s="12"/>
      <c r="BDA60" s="12"/>
      <c r="BDB60" s="12"/>
      <c r="BDC60" s="12"/>
      <c r="BDD60" s="12"/>
      <c r="BDE60" s="12"/>
      <c r="BDF60" s="12"/>
      <c r="BDG60" s="12"/>
      <c r="BDH60" s="12"/>
      <c r="BDI60" s="12"/>
      <c r="BDJ60" s="12"/>
      <c r="BDK60" s="12"/>
      <c r="BDL60" s="12"/>
      <c r="BDM60" s="12"/>
      <c r="BDN60" s="12"/>
      <c r="BDO60" s="12"/>
      <c r="BDP60" s="12"/>
      <c r="BDQ60" s="12"/>
      <c r="BDR60" s="12"/>
      <c r="BDS60" s="12"/>
      <c r="BDT60" s="12"/>
      <c r="BDU60" s="12"/>
      <c r="BDV60" s="12"/>
      <c r="BDW60" s="12"/>
      <c r="BDX60" s="12"/>
      <c r="BDY60" s="12"/>
      <c r="BDZ60" s="12"/>
      <c r="BEA60" s="12"/>
      <c r="BEB60" s="12"/>
      <c r="BEC60" s="12"/>
      <c r="BED60" s="12"/>
      <c r="BEE60" s="12"/>
      <c r="BEF60" s="12"/>
      <c r="BEG60" s="12"/>
      <c r="BEH60" s="12"/>
      <c r="BEI60" s="12"/>
      <c r="BEJ60" s="12"/>
      <c r="BEK60" s="12"/>
      <c r="BEL60" s="12"/>
      <c r="BEM60" s="12"/>
      <c r="BEN60" s="12"/>
      <c r="BEO60" s="12"/>
      <c r="BEP60" s="12"/>
      <c r="BEQ60" s="12"/>
      <c r="BER60" s="12"/>
      <c r="BES60" s="12"/>
      <c r="BET60" s="12"/>
      <c r="BEU60" s="12"/>
      <c r="BEV60" s="12"/>
      <c r="BEW60" s="12"/>
      <c r="BEX60" s="12"/>
      <c r="BEY60" s="12"/>
      <c r="BEZ60" s="12"/>
      <c r="BFA60" s="12"/>
      <c r="BFB60" s="12"/>
      <c r="BFC60" s="12"/>
      <c r="BFD60" s="12"/>
      <c r="BFE60" s="12"/>
      <c r="BFF60" s="12"/>
      <c r="BFG60" s="12"/>
      <c r="BFH60" s="12"/>
      <c r="BFI60" s="12"/>
      <c r="BFJ60" s="12"/>
      <c r="BFK60" s="12"/>
      <c r="BFL60" s="12"/>
      <c r="BFM60" s="12"/>
      <c r="BFN60" s="12"/>
      <c r="BFO60" s="12"/>
      <c r="BFP60" s="12"/>
      <c r="BFQ60" s="12"/>
      <c r="BFR60" s="12"/>
      <c r="BFS60" s="12"/>
      <c r="BFT60" s="12"/>
      <c r="BFU60" s="12"/>
      <c r="BFV60" s="12"/>
      <c r="BFW60" s="12"/>
      <c r="BFX60" s="12"/>
      <c r="BFY60" s="12"/>
      <c r="BFZ60" s="12"/>
      <c r="BGA60" s="12"/>
      <c r="BGB60" s="12"/>
      <c r="BGC60" s="12"/>
      <c r="BGD60" s="12"/>
      <c r="BGE60" s="12"/>
      <c r="BGF60" s="12"/>
      <c r="BGG60" s="12"/>
      <c r="BGH60" s="12"/>
      <c r="BGI60" s="12"/>
      <c r="BGJ60" s="12"/>
      <c r="BGK60" s="12"/>
      <c r="BGL60" s="12"/>
      <c r="BGM60" s="12"/>
      <c r="BGN60" s="12"/>
      <c r="BGO60" s="12"/>
      <c r="BGP60" s="12"/>
      <c r="BGQ60" s="12"/>
      <c r="BGR60" s="12"/>
      <c r="BGS60" s="12"/>
      <c r="BGT60" s="12"/>
      <c r="BGU60" s="12"/>
      <c r="BGV60" s="12"/>
      <c r="BGW60" s="12"/>
      <c r="BGX60" s="12"/>
      <c r="BGY60" s="12"/>
      <c r="BGZ60" s="12"/>
      <c r="BHA60" s="12"/>
      <c r="BHB60" s="12"/>
      <c r="BHC60" s="12"/>
      <c r="BHD60" s="12"/>
      <c r="BHE60" s="12"/>
      <c r="BHF60" s="12"/>
      <c r="BHG60" s="12"/>
      <c r="BHH60" s="12"/>
      <c r="BHI60" s="12"/>
      <c r="BHJ60" s="12"/>
      <c r="BHK60" s="12"/>
      <c r="BHL60" s="12"/>
      <c r="BHM60" s="12"/>
      <c r="BHN60" s="12"/>
      <c r="BHO60" s="12"/>
      <c r="BHP60" s="12"/>
      <c r="BHQ60" s="12"/>
      <c r="BHR60" s="12"/>
      <c r="BHS60" s="12"/>
      <c r="BHT60" s="12"/>
      <c r="BHU60" s="12"/>
      <c r="BHV60" s="12"/>
      <c r="BHW60" s="12"/>
      <c r="BHX60" s="12"/>
      <c r="BHY60" s="12"/>
      <c r="BHZ60" s="12"/>
      <c r="BIA60" s="12"/>
      <c r="BIB60" s="12"/>
      <c r="BIC60" s="12"/>
      <c r="BID60" s="12"/>
      <c r="BIE60" s="12"/>
      <c r="BIF60" s="12"/>
      <c r="BIG60" s="12"/>
      <c r="BIH60" s="12"/>
      <c r="BII60" s="12"/>
      <c r="BIJ60" s="12"/>
      <c r="BIK60" s="12"/>
      <c r="BIL60" s="12"/>
      <c r="BIM60" s="12"/>
      <c r="BIN60" s="12"/>
      <c r="BIO60" s="12"/>
      <c r="BIP60" s="12"/>
      <c r="BIQ60" s="12"/>
      <c r="BIR60" s="12"/>
      <c r="BIS60" s="12"/>
      <c r="BIT60" s="12"/>
      <c r="BIU60" s="12"/>
      <c r="BIV60" s="12"/>
      <c r="BIW60" s="12"/>
      <c r="BIX60" s="12"/>
      <c r="BIY60" s="12"/>
      <c r="BIZ60" s="12"/>
      <c r="BJA60" s="12"/>
      <c r="BJB60" s="12"/>
      <c r="BJC60" s="12"/>
      <c r="BJD60" s="12"/>
      <c r="BJE60" s="12"/>
      <c r="BJF60" s="12"/>
      <c r="BJG60" s="12"/>
      <c r="BJH60" s="12"/>
      <c r="BJI60" s="12"/>
      <c r="BJJ60" s="12"/>
      <c r="BJK60" s="12"/>
      <c r="BJL60" s="12"/>
      <c r="BJM60" s="12"/>
      <c r="BJN60" s="12"/>
      <c r="BJO60" s="12"/>
      <c r="BJP60" s="12"/>
      <c r="BJQ60" s="12"/>
      <c r="BJR60" s="12"/>
      <c r="BJS60" s="12"/>
      <c r="BJT60" s="12"/>
      <c r="BJU60" s="12"/>
      <c r="BJV60" s="12"/>
      <c r="BJW60" s="12"/>
      <c r="BJX60" s="12"/>
      <c r="BJY60" s="12"/>
      <c r="BJZ60" s="12"/>
      <c r="BKA60" s="12"/>
      <c r="BKB60" s="12"/>
      <c r="BKC60" s="12"/>
      <c r="BKD60" s="12"/>
      <c r="BKE60" s="12"/>
      <c r="BKF60" s="12"/>
      <c r="BKG60" s="12"/>
      <c r="BKH60" s="12"/>
      <c r="BKI60" s="12"/>
      <c r="BKJ60" s="12"/>
      <c r="BKK60" s="12"/>
      <c r="BKL60" s="12"/>
      <c r="BKM60" s="12"/>
      <c r="BKN60" s="12"/>
      <c r="BKO60" s="12"/>
      <c r="BKP60" s="12"/>
      <c r="BKQ60" s="12"/>
      <c r="BKR60" s="12"/>
      <c r="BKS60" s="12"/>
      <c r="BKT60" s="12"/>
      <c r="BKU60" s="12"/>
      <c r="BKV60" s="12"/>
      <c r="BKW60" s="12"/>
      <c r="BKX60" s="12"/>
      <c r="BKY60" s="12"/>
      <c r="BKZ60" s="12"/>
      <c r="BLA60" s="12"/>
      <c r="BLB60" s="12"/>
      <c r="BLC60" s="12"/>
      <c r="BLD60" s="12"/>
      <c r="BLE60" s="12"/>
      <c r="BLF60" s="12"/>
      <c r="BLG60" s="12"/>
      <c r="BLH60" s="12"/>
      <c r="BLI60" s="12"/>
      <c r="BLJ60" s="12"/>
      <c r="BLK60" s="12"/>
      <c r="BLL60" s="12"/>
      <c r="BLM60" s="12"/>
      <c r="BLN60" s="12"/>
      <c r="BLO60" s="12"/>
      <c r="BLP60" s="12"/>
      <c r="BLQ60" s="12"/>
      <c r="BLR60" s="12"/>
      <c r="BLS60" s="12"/>
      <c r="BLT60" s="12"/>
      <c r="BLU60" s="12"/>
      <c r="BLV60" s="12"/>
      <c r="BLW60" s="12"/>
      <c r="BLX60" s="12"/>
      <c r="BLY60" s="12"/>
      <c r="BLZ60" s="12"/>
      <c r="BMA60" s="12"/>
      <c r="BMB60" s="12"/>
      <c r="BMC60" s="12"/>
      <c r="BMD60" s="12"/>
      <c r="BME60" s="12"/>
      <c r="BMF60" s="12"/>
      <c r="BMG60" s="12"/>
      <c r="BMH60" s="12"/>
      <c r="BMI60" s="12"/>
      <c r="BMJ60" s="12"/>
      <c r="BMK60" s="12"/>
      <c r="BML60" s="12"/>
      <c r="BMM60" s="12"/>
      <c r="BMN60" s="12"/>
      <c r="BMO60" s="12"/>
      <c r="BMP60" s="12"/>
      <c r="BMQ60" s="12"/>
      <c r="BMR60" s="12"/>
      <c r="BMS60" s="12"/>
      <c r="BMT60" s="12"/>
      <c r="BMU60" s="12"/>
      <c r="BMV60" s="12"/>
      <c r="BMW60" s="12"/>
      <c r="BMX60" s="12"/>
      <c r="BMY60" s="12"/>
      <c r="BMZ60" s="12"/>
      <c r="BNA60" s="12"/>
      <c r="BNB60" s="12"/>
      <c r="BNC60" s="12"/>
      <c r="BND60" s="12"/>
      <c r="BNE60" s="12"/>
      <c r="BNF60" s="12"/>
      <c r="BNG60" s="12"/>
      <c r="BNH60" s="12"/>
      <c r="BNI60" s="12"/>
      <c r="BNJ60" s="12"/>
      <c r="BNK60" s="12"/>
      <c r="BNL60" s="12"/>
      <c r="BNM60" s="12"/>
      <c r="BNN60" s="12"/>
      <c r="BNO60" s="12"/>
      <c r="BNP60" s="12"/>
      <c r="BNQ60" s="12"/>
      <c r="BNR60" s="12"/>
      <c r="BNS60" s="12"/>
      <c r="BNT60" s="12"/>
      <c r="BNU60" s="12"/>
      <c r="BNV60" s="12"/>
      <c r="BNW60" s="12"/>
      <c r="BNX60" s="12"/>
      <c r="BNY60" s="12"/>
      <c r="BNZ60" s="12"/>
      <c r="BOA60" s="12"/>
      <c r="BOB60" s="12"/>
      <c r="BOC60" s="12"/>
      <c r="BOD60" s="12"/>
      <c r="BOE60" s="12"/>
      <c r="BOF60" s="12"/>
      <c r="BOG60" s="12"/>
      <c r="BOH60" s="12"/>
      <c r="BOI60" s="12"/>
      <c r="BOJ60" s="12"/>
      <c r="BOK60" s="12"/>
      <c r="BOL60" s="12"/>
      <c r="BOM60" s="12"/>
      <c r="BON60" s="12"/>
      <c r="BOO60" s="12"/>
      <c r="BOP60" s="12"/>
      <c r="BOQ60" s="12"/>
      <c r="BOR60" s="12"/>
      <c r="BOS60" s="12"/>
      <c r="BOT60" s="12"/>
      <c r="BOU60" s="12"/>
      <c r="BOV60" s="12"/>
      <c r="BOW60" s="12"/>
      <c r="BOX60" s="12"/>
      <c r="BOY60" s="12"/>
      <c r="BOZ60" s="12"/>
      <c r="BPA60" s="12"/>
      <c r="BPB60" s="12"/>
      <c r="BPC60" s="12"/>
      <c r="BPD60" s="12"/>
      <c r="BPE60" s="12"/>
      <c r="BPF60" s="12"/>
      <c r="BPG60" s="12"/>
      <c r="BPH60" s="12"/>
      <c r="BPI60" s="12"/>
      <c r="BPJ60" s="12"/>
      <c r="BPK60" s="12"/>
      <c r="BPL60" s="12"/>
      <c r="BPM60" s="12"/>
      <c r="BPN60" s="12"/>
      <c r="BPO60" s="12"/>
      <c r="BPP60" s="12"/>
      <c r="BPQ60" s="12"/>
      <c r="BPR60" s="12"/>
      <c r="BPS60" s="12"/>
      <c r="BPT60" s="12"/>
      <c r="BPU60" s="12"/>
      <c r="BPV60" s="12"/>
      <c r="BPW60" s="12"/>
      <c r="BPX60" s="12"/>
      <c r="BPY60" s="12"/>
      <c r="BPZ60" s="12"/>
      <c r="BQA60" s="12"/>
      <c r="BQB60" s="12"/>
      <c r="BQC60" s="12"/>
      <c r="BQD60" s="12"/>
      <c r="BQE60" s="12"/>
      <c r="BQF60" s="12"/>
      <c r="BQG60" s="12"/>
      <c r="BQH60" s="12"/>
      <c r="BQI60" s="12"/>
      <c r="BQJ60" s="12"/>
      <c r="BQK60" s="12"/>
      <c r="BQL60" s="12"/>
      <c r="BQM60" s="12"/>
      <c r="BQN60" s="12"/>
      <c r="BQO60" s="12"/>
      <c r="BQP60" s="12"/>
      <c r="BQQ60" s="12"/>
      <c r="BQR60" s="12"/>
      <c r="BQS60" s="12"/>
      <c r="BQT60" s="12"/>
      <c r="BQU60" s="12"/>
      <c r="BQV60" s="12"/>
      <c r="BQW60" s="12"/>
      <c r="BQX60" s="12"/>
      <c r="BQY60" s="12"/>
      <c r="BQZ60" s="12"/>
      <c r="BRA60" s="12"/>
      <c r="BRB60" s="12"/>
      <c r="BRC60" s="12"/>
      <c r="BRD60" s="12"/>
      <c r="BRE60" s="12"/>
      <c r="BRF60" s="12"/>
      <c r="BRG60" s="12"/>
      <c r="BRH60" s="12"/>
      <c r="BRI60" s="12"/>
      <c r="BRJ60" s="12"/>
      <c r="BRK60" s="12"/>
      <c r="BRL60" s="12"/>
      <c r="BRM60" s="12"/>
      <c r="BRN60" s="12"/>
      <c r="BRO60" s="12"/>
      <c r="BRP60" s="12"/>
      <c r="BRQ60" s="12"/>
      <c r="BRR60" s="12"/>
      <c r="BRS60" s="12"/>
      <c r="BRT60" s="12"/>
      <c r="BRU60" s="12"/>
      <c r="BRV60" s="12"/>
      <c r="BRW60" s="12"/>
      <c r="BRX60" s="12"/>
      <c r="BRY60" s="12"/>
      <c r="BRZ60" s="12"/>
      <c r="BSA60" s="12"/>
      <c r="BSB60" s="12"/>
      <c r="BSC60" s="12"/>
      <c r="BSD60" s="12"/>
      <c r="BSE60" s="12"/>
      <c r="BSF60" s="12"/>
      <c r="BSG60" s="12"/>
      <c r="BSH60" s="12"/>
      <c r="BSI60" s="12"/>
      <c r="BSJ60" s="12"/>
      <c r="BSK60" s="12"/>
      <c r="BSL60" s="12"/>
      <c r="BSM60" s="12"/>
      <c r="BSN60" s="12"/>
      <c r="BSO60" s="12"/>
      <c r="BSP60" s="12"/>
      <c r="BSQ60" s="12"/>
      <c r="BSR60" s="12"/>
      <c r="BSS60" s="12"/>
      <c r="BST60" s="12"/>
      <c r="BSU60" s="12"/>
      <c r="BSV60" s="12"/>
      <c r="BSW60" s="12"/>
      <c r="BSX60" s="12"/>
      <c r="BSY60" s="12"/>
      <c r="BSZ60" s="12"/>
      <c r="BTA60" s="12"/>
      <c r="BTB60" s="12"/>
      <c r="BTC60" s="12"/>
      <c r="BTD60" s="12"/>
      <c r="BTE60" s="12"/>
      <c r="BTF60" s="12"/>
      <c r="BTG60" s="12"/>
      <c r="BTH60" s="12"/>
      <c r="BTI60" s="12"/>
      <c r="BTJ60" s="12"/>
      <c r="BTK60" s="12"/>
      <c r="BTL60" s="12"/>
      <c r="BTM60" s="12"/>
      <c r="BTN60" s="12"/>
      <c r="BTO60" s="12"/>
      <c r="BTP60" s="12"/>
      <c r="BTQ60" s="12"/>
      <c r="BTR60" s="12"/>
      <c r="BTS60" s="12"/>
      <c r="BTT60" s="12"/>
      <c r="BTU60" s="12"/>
      <c r="BTV60" s="12"/>
      <c r="BTW60" s="12"/>
      <c r="BTX60" s="12"/>
      <c r="BTY60" s="12"/>
      <c r="BTZ60" s="12"/>
      <c r="BUA60" s="12"/>
      <c r="BUB60" s="12"/>
      <c r="BUC60" s="12"/>
      <c r="BUD60" s="12"/>
      <c r="BUE60" s="12"/>
      <c r="BUF60" s="12"/>
      <c r="BUG60" s="12"/>
      <c r="BUH60" s="12"/>
      <c r="BUI60" s="12"/>
      <c r="BUJ60" s="12"/>
      <c r="BUK60" s="12"/>
      <c r="BUL60" s="12"/>
      <c r="BUM60" s="12"/>
      <c r="BUN60" s="12"/>
      <c r="BUO60" s="12"/>
      <c r="BUP60" s="12"/>
      <c r="BUQ60" s="12"/>
      <c r="BUR60" s="12"/>
      <c r="BUS60" s="12"/>
      <c r="BUT60" s="12"/>
      <c r="BUU60" s="12"/>
      <c r="BUV60" s="12"/>
      <c r="BUW60" s="12"/>
      <c r="BUX60" s="12"/>
      <c r="BUY60" s="12"/>
      <c r="BUZ60" s="12"/>
      <c r="BVA60" s="12"/>
      <c r="BVB60" s="12"/>
      <c r="BVC60" s="12"/>
      <c r="BVD60" s="12"/>
      <c r="BVE60" s="12"/>
      <c r="BVF60" s="12"/>
      <c r="BVG60" s="12"/>
      <c r="BVH60" s="12"/>
      <c r="BVI60" s="12"/>
      <c r="BVJ60" s="12"/>
      <c r="BVK60" s="12"/>
      <c r="BVL60" s="12"/>
      <c r="BVM60" s="12"/>
      <c r="BVN60" s="12"/>
      <c r="BVO60" s="12"/>
      <c r="BVP60" s="12"/>
      <c r="BVQ60" s="12"/>
      <c r="BVR60" s="12"/>
      <c r="BVS60" s="12"/>
      <c r="BVT60" s="12"/>
      <c r="BVU60" s="12"/>
      <c r="BVV60" s="12"/>
      <c r="BVW60" s="12"/>
      <c r="BVX60" s="12"/>
      <c r="BVY60" s="12"/>
      <c r="BVZ60" s="12"/>
      <c r="BWA60" s="12"/>
      <c r="BWB60" s="12"/>
      <c r="BWC60" s="12"/>
      <c r="BWD60" s="12"/>
      <c r="BWE60" s="12"/>
      <c r="BWF60" s="12"/>
      <c r="BWG60" s="12"/>
      <c r="BWH60" s="12"/>
      <c r="BWI60" s="12"/>
      <c r="BWJ60" s="12"/>
      <c r="BWK60" s="12"/>
      <c r="BWL60" s="12"/>
      <c r="BWM60" s="12"/>
      <c r="BWN60" s="12"/>
      <c r="BWO60" s="12"/>
      <c r="BWP60" s="12"/>
      <c r="BWQ60" s="12"/>
      <c r="BWR60" s="12"/>
      <c r="BWS60" s="12"/>
      <c r="BWT60" s="12"/>
      <c r="BWU60" s="12"/>
      <c r="BWV60" s="12"/>
      <c r="BWW60" s="12"/>
      <c r="BWX60" s="12"/>
      <c r="BWY60" s="12"/>
      <c r="BWZ60" s="12"/>
      <c r="BXA60" s="12"/>
      <c r="BXB60" s="12"/>
      <c r="BXC60" s="12"/>
      <c r="BXD60" s="12"/>
      <c r="BXE60" s="12"/>
      <c r="BXF60" s="12"/>
      <c r="BXG60" s="12"/>
      <c r="BXH60" s="12"/>
      <c r="BXI60" s="12"/>
      <c r="BXJ60" s="12"/>
      <c r="BXK60" s="12"/>
      <c r="BXL60" s="12"/>
      <c r="BXM60" s="12"/>
      <c r="BXN60" s="12"/>
      <c r="BXO60" s="12"/>
      <c r="BXP60" s="12"/>
      <c r="BXQ60" s="12"/>
      <c r="BXR60" s="12"/>
      <c r="BXS60" s="12"/>
      <c r="BXT60" s="12"/>
      <c r="BXU60" s="12"/>
      <c r="BXV60" s="12"/>
      <c r="BXW60" s="12"/>
      <c r="BXX60" s="12"/>
      <c r="BXY60" s="12"/>
      <c r="BXZ60" s="12"/>
      <c r="BYA60" s="12"/>
      <c r="BYB60" s="12"/>
      <c r="BYC60" s="12"/>
      <c r="BYD60" s="12"/>
      <c r="BYE60" s="12"/>
      <c r="BYF60" s="12"/>
      <c r="BYG60" s="12"/>
      <c r="BYH60" s="12"/>
      <c r="BYI60" s="12"/>
      <c r="BYJ60" s="12"/>
      <c r="BYK60" s="12"/>
      <c r="BYL60" s="12"/>
      <c r="BYM60" s="12"/>
      <c r="BYN60" s="12"/>
      <c r="BYO60" s="12"/>
      <c r="BYP60" s="12"/>
      <c r="BYQ60" s="12"/>
      <c r="BYR60" s="12"/>
      <c r="BYS60" s="12"/>
      <c r="BYT60" s="12"/>
      <c r="BYU60" s="12"/>
      <c r="BYV60" s="12"/>
      <c r="BYW60" s="12"/>
      <c r="BYX60" s="12"/>
      <c r="BYY60" s="12"/>
      <c r="BYZ60" s="12"/>
      <c r="BZA60" s="12"/>
      <c r="BZB60" s="12"/>
      <c r="BZC60" s="12"/>
      <c r="BZD60" s="12"/>
      <c r="BZE60" s="12"/>
      <c r="BZF60" s="12"/>
      <c r="BZG60" s="12"/>
      <c r="BZH60" s="12"/>
      <c r="BZI60" s="12"/>
      <c r="BZJ60" s="12"/>
      <c r="BZK60" s="12"/>
      <c r="BZL60" s="12"/>
      <c r="BZM60" s="12"/>
      <c r="BZN60" s="12"/>
      <c r="BZO60" s="12"/>
      <c r="BZP60" s="12"/>
      <c r="BZQ60" s="12"/>
      <c r="BZR60" s="12"/>
      <c r="BZS60" s="12"/>
      <c r="BZT60" s="12"/>
      <c r="BZU60" s="12"/>
      <c r="BZV60" s="12"/>
      <c r="BZW60" s="12"/>
      <c r="BZX60" s="12"/>
      <c r="BZY60" s="12"/>
      <c r="BZZ60" s="12"/>
      <c r="CAA60" s="12"/>
      <c r="CAB60" s="12"/>
      <c r="CAC60" s="12"/>
      <c r="CAD60" s="12"/>
      <c r="CAE60" s="12"/>
      <c r="CAF60" s="12"/>
      <c r="CAG60" s="12"/>
      <c r="CAH60" s="12"/>
      <c r="CAI60" s="12"/>
      <c r="CAJ60" s="12"/>
      <c r="CAK60" s="12"/>
      <c r="CAL60" s="12"/>
      <c r="CAM60" s="12"/>
      <c r="CAN60" s="12"/>
      <c r="CAO60" s="12"/>
      <c r="CAP60" s="12"/>
      <c r="CAQ60" s="12"/>
      <c r="CAR60" s="12"/>
      <c r="CAS60" s="12"/>
      <c r="CAT60" s="12"/>
      <c r="CAU60" s="12"/>
      <c r="CAV60" s="12"/>
      <c r="CAW60" s="12"/>
      <c r="CAX60" s="12"/>
      <c r="CAY60" s="12"/>
      <c r="CAZ60" s="12"/>
      <c r="CBA60" s="12"/>
      <c r="CBB60" s="12"/>
      <c r="CBC60" s="12"/>
      <c r="CBD60" s="12"/>
      <c r="CBE60" s="12"/>
      <c r="CBF60" s="12"/>
      <c r="CBG60" s="12"/>
      <c r="CBH60" s="12"/>
      <c r="CBI60" s="12"/>
      <c r="CBJ60" s="12"/>
      <c r="CBK60" s="12"/>
      <c r="CBL60" s="12"/>
      <c r="CBM60" s="12"/>
      <c r="CBN60" s="12"/>
      <c r="CBO60" s="12"/>
      <c r="CBP60" s="12"/>
      <c r="CBQ60" s="12"/>
      <c r="CBR60" s="12"/>
      <c r="CBS60" s="12"/>
      <c r="CBT60" s="12"/>
      <c r="CBU60" s="12"/>
      <c r="CBV60" s="12"/>
      <c r="CBW60" s="12"/>
      <c r="CBX60" s="12"/>
      <c r="CBY60" s="12"/>
      <c r="CBZ60" s="12"/>
      <c r="CCA60" s="12"/>
      <c r="CCB60" s="12"/>
      <c r="CCC60" s="12"/>
      <c r="CCD60" s="12"/>
      <c r="CCE60" s="12"/>
      <c r="CCF60" s="12"/>
      <c r="CCG60" s="12"/>
      <c r="CCH60" s="12"/>
      <c r="CCI60" s="12"/>
      <c r="CCJ60" s="12"/>
      <c r="CCK60" s="12"/>
      <c r="CCL60" s="12"/>
      <c r="CCM60" s="12"/>
      <c r="CCN60" s="12"/>
      <c r="CCO60" s="12"/>
      <c r="CCP60" s="12"/>
      <c r="CCQ60" s="12"/>
      <c r="CCR60" s="12"/>
      <c r="CCS60" s="12"/>
      <c r="CCT60" s="12"/>
      <c r="CCU60" s="12"/>
      <c r="CCV60" s="12"/>
      <c r="CCW60" s="12"/>
      <c r="CCX60" s="12"/>
      <c r="CCY60" s="12"/>
      <c r="CCZ60" s="12"/>
      <c r="CDA60" s="12"/>
      <c r="CDB60" s="12"/>
      <c r="CDC60" s="12"/>
      <c r="CDD60" s="12"/>
      <c r="CDE60" s="12"/>
      <c r="CDF60" s="12"/>
      <c r="CDG60" s="12"/>
      <c r="CDH60" s="12"/>
      <c r="CDI60" s="12"/>
      <c r="CDJ60" s="12"/>
      <c r="CDK60" s="12"/>
      <c r="CDL60" s="12"/>
      <c r="CDM60" s="12"/>
      <c r="CDN60" s="12"/>
      <c r="CDO60" s="12"/>
      <c r="CDP60" s="12"/>
      <c r="CDQ60" s="12"/>
      <c r="CDR60" s="12"/>
      <c r="CDS60" s="12"/>
      <c r="CDT60" s="12"/>
      <c r="CDU60" s="12"/>
      <c r="CDV60" s="12"/>
      <c r="CDW60" s="12"/>
      <c r="CDX60" s="12"/>
      <c r="CDY60" s="12"/>
      <c r="CDZ60" s="12"/>
      <c r="CEA60" s="12"/>
      <c r="CEB60" s="12"/>
      <c r="CEC60" s="12"/>
      <c r="CED60" s="12"/>
      <c r="CEE60" s="12"/>
      <c r="CEF60" s="12"/>
      <c r="CEG60" s="12"/>
      <c r="CEH60" s="12"/>
      <c r="CEI60" s="12"/>
      <c r="CEJ60" s="12"/>
      <c r="CEK60" s="12"/>
      <c r="CEL60" s="12"/>
      <c r="CEM60" s="12"/>
      <c r="CEN60" s="12"/>
      <c r="CEO60" s="12"/>
      <c r="CEP60" s="12"/>
      <c r="CEQ60" s="12"/>
      <c r="CER60" s="12"/>
      <c r="CES60" s="12"/>
      <c r="CET60" s="12"/>
      <c r="CEU60" s="12"/>
      <c r="CEV60" s="12"/>
      <c r="CEW60" s="12"/>
      <c r="CEX60" s="12"/>
      <c r="CEY60" s="12"/>
      <c r="CEZ60" s="12"/>
      <c r="CFA60" s="12"/>
      <c r="CFB60" s="12"/>
      <c r="CFC60" s="12"/>
      <c r="CFD60" s="12"/>
      <c r="CFE60" s="12"/>
      <c r="CFF60" s="12"/>
      <c r="CFG60" s="12"/>
      <c r="CFH60" s="12"/>
      <c r="CFI60" s="12"/>
      <c r="CFJ60" s="12"/>
      <c r="CFK60" s="12"/>
      <c r="CFL60" s="12"/>
      <c r="CFM60" s="12"/>
      <c r="CFN60" s="12"/>
      <c r="CFO60" s="12"/>
      <c r="CFP60" s="12"/>
      <c r="CFQ60" s="12"/>
      <c r="CFR60" s="12"/>
      <c r="CFS60" s="12"/>
      <c r="CFT60" s="12"/>
      <c r="CFU60" s="12"/>
      <c r="CFV60" s="12"/>
      <c r="CFW60" s="12"/>
      <c r="CFX60" s="12"/>
      <c r="CFY60" s="12"/>
      <c r="CFZ60" s="12"/>
      <c r="CGA60" s="12"/>
      <c r="CGB60" s="12"/>
      <c r="CGC60" s="12"/>
      <c r="CGD60" s="12"/>
      <c r="CGE60" s="12"/>
      <c r="CGF60" s="12"/>
      <c r="CGG60" s="12"/>
      <c r="CGH60" s="12"/>
      <c r="CGI60" s="12"/>
      <c r="CGJ60" s="12"/>
      <c r="CGK60" s="12"/>
      <c r="CGL60" s="12"/>
      <c r="CGM60" s="12"/>
      <c r="CGN60" s="12"/>
      <c r="CGO60" s="12"/>
      <c r="CGP60" s="12"/>
      <c r="CGQ60" s="12"/>
      <c r="CGR60" s="12"/>
      <c r="CGS60" s="12"/>
      <c r="CGT60" s="12"/>
      <c r="CGU60" s="12"/>
      <c r="CGV60" s="12"/>
      <c r="CGW60" s="12"/>
      <c r="CGX60" s="12"/>
      <c r="CGY60" s="12"/>
      <c r="CGZ60" s="12"/>
      <c r="CHA60" s="12"/>
      <c r="CHB60" s="12"/>
      <c r="CHC60" s="12"/>
      <c r="CHD60" s="12"/>
      <c r="CHE60" s="12"/>
      <c r="CHF60" s="12"/>
      <c r="CHG60" s="12"/>
      <c r="CHH60" s="12"/>
      <c r="CHI60" s="12"/>
      <c r="CHJ60" s="12"/>
      <c r="CHK60" s="12"/>
      <c r="CHL60" s="12"/>
      <c r="CHM60" s="12"/>
      <c r="CHN60" s="12"/>
      <c r="CHO60" s="12"/>
      <c r="CHP60" s="12"/>
      <c r="CHQ60" s="12"/>
      <c r="CHR60" s="12"/>
      <c r="CHS60" s="12"/>
      <c r="CHT60" s="12"/>
      <c r="CHU60" s="12"/>
      <c r="CHV60" s="12"/>
      <c r="CHW60" s="12"/>
      <c r="CHX60" s="12"/>
      <c r="CHY60" s="12"/>
      <c r="CHZ60" s="12"/>
      <c r="CIA60" s="12"/>
      <c r="CIB60" s="12"/>
      <c r="CIC60" s="12"/>
      <c r="CID60" s="12"/>
      <c r="CIE60" s="12"/>
      <c r="CIF60" s="12"/>
      <c r="CIG60" s="12"/>
      <c r="CIH60" s="12"/>
      <c r="CII60" s="12"/>
      <c r="CIJ60" s="12"/>
      <c r="CIK60" s="12"/>
      <c r="CIL60" s="12"/>
      <c r="CIM60" s="12"/>
      <c r="CIN60" s="12"/>
      <c r="CIO60" s="12"/>
      <c r="CIP60" s="12"/>
      <c r="CIQ60" s="12"/>
      <c r="CIR60" s="12"/>
      <c r="CIS60" s="12"/>
      <c r="CIT60" s="12"/>
      <c r="CIU60" s="12"/>
      <c r="CIV60" s="12"/>
      <c r="CIW60" s="12"/>
      <c r="CIX60" s="12"/>
      <c r="CIY60" s="12"/>
      <c r="CIZ60" s="12"/>
      <c r="CJA60" s="12"/>
      <c r="CJB60" s="12"/>
      <c r="CJC60" s="12"/>
      <c r="CJD60" s="12"/>
      <c r="CJE60" s="12"/>
      <c r="CJF60" s="12"/>
      <c r="CJG60" s="12"/>
      <c r="CJH60" s="12"/>
      <c r="CJI60" s="12"/>
      <c r="CJJ60" s="12"/>
      <c r="CJK60" s="12"/>
      <c r="CJL60" s="12"/>
      <c r="CJM60" s="12"/>
      <c r="CJN60" s="12"/>
      <c r="CJO60" s="12"/>
      <c r="CJP60" s="12"/>
      <c r="CJQ60" s="12"/>
      <c r="CJR60" s="12"/>
      <c r="CJS60" s="12"/>
      <c r="CJT60" s="12"/>
      <c r="CJU60" s="12"/>
      <c r="CJV60" s="12"/>
      <c r="CJW60" s="12"/>
      <c r="CJX60" s="12"/>
      <c r="CJY60" s="12"/>
      <c r="CJZ60" s="12"/>
      <c r="CKA60" s="12"/>
      <c r="CKB60" s="12"/>
      <c r="CKC60" s="12"/>
      <c r="CKD60" s="12"/>
      <c r="CKE60" s="12"/>
      <c r="CKF60" s="12"/>
      <c r="CKG60" s="12"/>
      <c r="CKH60" s="12"/>
      <c r="CKI60" s="12"/>
      <c r="CKJ60" s="12"/>
      <c r="CKK60" s="12"/>
      <c r="CKL60" s="12"/>
      <c r="CKM60" s="12"/>
      <c r="CKN60" s="12"/>
      <c r="CKO60" s="12"/>
      <c r="CKP60" s="12"/>
      <c r="CKQ60" s="12"/>
      <c r="CKR60" s="12"/>
      <c r="CKS60" s="12"/>
      <c r="CKT60" s="12"/>
      <c r="CKU60" s="12"/>
      <c r="CKV60" s="12"/>
      <c r="CKW60" s="12"/>
      <c r="CKX60" s="12"/>
      <c r="CKY60" s="12"/>
      <c r="CKZ60" s="12"/>
      <c r="CLA60" s="12"/>
      <c r="CLB60" s="12"/>
      <c r="CLC60" s="12"/>
      <c r="CLD60" s="12"/>
      <c r="CLE60" s="12"/>
      <c r="CLF60" s="12"/>
      <c r="CLG60" s="12"/>
      <c r="CLH60" s="12"/>
      <c r="CLI60" s="12"/>
      <c r="CLJ60" s="12"/>
      <c r="CLK60" s="12"/>
      <c r="CLL60" s="12"/>
      <c r="CLM60" s="12"/>
      <c r="CLN60" s="12"/>
      <c r="CLO60" s="12"/>
      <c r="CLP60" s="12"/>
      <c r="CLQ60" s="12"/>
      <c r="CLR60" s="12"/>
      <c r="CLS60" s="12"/>
      <c r="CLT60" s="12"/>
      <c r="CLU60" s="12"/>
      <c r="CLV60" s="12"/>
      <c r="CLW60" s="12"/>
      <c r="CLX60" s="12"/>
      <c r="CLY60" s="12"/>
      <c r="CLZ60" s="12"/>
      <c r="CMA60" s="12"/>
      <c r="CMB60" s="12"/>
      <c r="CMC60" s="12"/>
      <c r="CMD60" s="12"/>
      <c r="CME60" s="12"/>
      <c r="CMF60" s="12"/>
      <c r="CMG60" s="12"/>
      <c r="CMH60" s="12"/>
      <c r="CMI60" s="12"/>
      <c r="CMJ60" s="12"/>
      <c r="CMK60" s="12"/>
      <c r="CML60" s="12"/>
      <c r="CMM60" s="12"/>
      <c r="CMN60" s="12"/>
      <c r="CMO60" s="12"/>
      <c r="CMP60" s="12"/>
      <c r="CMQ60" s="12"/>
      <c r="CMR60" s="12"/>
      <c r="CMS60" s="12"/>
      <c r="CMT60" s="12"/>
      <c r="CMU60" s="12"/>
      <c r="CMV60" s="12"/>
      <c r="CMW60" s="12"/>
      <c r="CMX60" s="12"/>
      <c r="CMY60" s="12"/>
      <c r="CMZ60" s="12"/>
      <c r="CNA60" s="12"/>
      <c r="CNB60" s="12"/>
      <c r="CNC60" s="12"/>
      <c r="CND60" s="12"/>
      <c r="CNE60" s="12"/>
      <c r="CNF60" s="12"/>
      <c r="CNG60" s="12"/>
      <c r="CNH60" s="12"/>
      <c r="CNI60" s="12"/>
      <c r="CNJ60" s="12"/>
      <c r="CNK60" s="12"/>
      <c r="CNL60" s="12"/>
      <c r="CNM60" s="12"/>
      <c r="CNN60" s="12"/>
      <c r="CNO60" s="12"/>
      <c r="CNP60" s="12"/>
      <c r="CNQ60" s="12"/>
      <c r="CNR60" s="12"/>
      <c r="CNS60" s="12"/>
      <c r="CNT60" s="12"/>
      <c r="CNU60" s="12"/>
      <c r="CNV60" s="12"/>
      <c r="CNW60" s="12"/>
      <c r="CNX60" s="12"/>
      <c r="CNY60" s="12"/>
      <c r="CNZ60" s="12"/>
      <c r="COA60" s="12"/>
      <c r="COB60" s="12"/>
      <c r="COC60" s="12"/>
      <c r="COD60" s="12"/>
      <c r="COE60" s="12"/>
      <c r="COF60" s="12"/>
      <c r="COG60" s="12"/>
      <c r="COH60" s="12"/>
      <c r="COI60" s="12"/>
      <c r="COJ60" s="12"/>
      <c r="COK60" s="12"/>
      <c r="COL60" s="12"/>
      <c r="COM60" s="12"/>
      <c r="CON60" s="12"/>
      <c r="COO60" s="12"/>
      <c r="COP60" s="12"/>
      <c r="COQ60" s="12"/>
      <c r="COR60" s="12"/>
      <c r="COS60" s="12"/>
      <c r="COT60" s="12"/>
      <c r="COU60" s="12"/>
      <c r="COV60" s="12"/>
      <c r="COW60" s="12"/>
      <c r="COX60" s="12"/>
      <c r="COY60" s="12"/>
      <c r="COZ60" s="12"/>
      <c r="CPA60" s="12"/>
      <c r="CPB60" s="12"/>
      <c r="CPC60" s="12"/>
      <c r="CPD60" s="12"/>
      <c r="CPE60" s="12"/>
      <c r="CPF60" s="12"/>
      <c r="CPG60" s="12"/>
      <c r="CPH60" s="12"/>
      <c r="CPI60" s="12"/>
      <c r="CPJ60" s="12"/>
      <c r="CPK60" s="12"/>
      <c r="CPL60" s="12"/>
      <c r="CPM60" s="12"/>
      <c r="CPN60" s="12"/>
      <c r="CPO60" s="12"/>
      <c r="CPP60" s="12"/>
      <c r="CPQ60" s="12"/>
      <c r="CPR60" s="12"/>
      <c r="CPS60" s="12"/>
      <c r="CPT60" s="12"/>
      <c r="CPU60" s="12"/>
      <c r="CPV60" s="12"/>
      <c r="CPW60" s="12"/>
      <c r="CPX60" s="12"/>
      <c r="CPY60" s="12"/>
      <c r="CPZ60" s="12"/>
      <c r="CQA60" s="12"/>
      <c r="CQB60" s="12"/>
      <c r="CQC60" s="12"/>
      <c r="CQD60" s="12"/>
      <c r="CQE60" s="12"/>
      <c r="CQF60" s="12"/>
      <c r="CQG60" s="12"/>
      <c r="CQH60" s="12"/>
      <c r="CQI60" s="12"/>
      <c r="CQJ60" s="12"/>
      <c r="CQK60" s="12"/>
      <c r="CQL60" s="12"/>
      <c r="CQM60" s="12"/>
      <c r="CQN60" s="12"/>
      <c r="CQO60" s="12"/>
      <c r="CQP60" s="12"/>
      <c r="CQQ60" s="12"/>
      <c r="CQR60" s="12"/>
      <c r="CQS60" s="12"/>
      <c r="CQT60" s="12"/>
      <c r="CQU60" s="12"/>
      <c r="CQV60" s="12"/>
      <c r="CQW60" s="12"/>
      <c r="CQX60" s="12"/>
      <c r="CQY60" s="12"/>
      <c r="CQZ60" s="12"/>
      <c r="CRA60" s="12"/>
      <c r="CRB60" s="12"/>
      <c r="CRC60" s="12"/>
      <c r="CRD60" s="12"/>
      <c r="CRE60" s="12"/>
      <c r="CRF60" s="12"/>
      <c r="CRG60" s="12"/>
      <c r="CRH60" s="12"/>
      <c r="CRI60" s="12"/>
      <c r="CRJ60" s="12"/>
      <c r="CRK60" s="12"/>
      <c r="CRL60" s="12"/>
      <c r="CRM60" s="12"/>
      <c r="CRN60" s="12"/>
      <c r="CRO60" s="12"/>
      <c r="CRP60" s="12"/>
      <c r="CRQ60" s="12"/>
      <c r="CRR60" s="12"/>
      <c r="CRS60" s="12"/>
      <c r="CRT60" s="12"/>
      <c r="CRU60" s="12"/>
      <c r="CRV60" s="12"/>
      <c r="CRW60" s="12"/>
      <c r="CRX60" s="12"/>
      <c r="CRY60" s="12"/>
      <c r="CRZ60" s="12"/>
      <c r="CSA60" s="12"/>
      <c r="CSB60" s="12"/>
      <c r="CSC60" s="12"/>
      <c r="CSD60" s="12"/>
      <c r="CSE60" s="12"/>
      <c r="CSF60" s="12"/>
      <c r="CSG60" s="12"/>
      <c r="CSH60" s="12"/>
      <c r="CSI60" s="12"/>
      <c r="CSJ60" s="12"/>
      <c r="CSK60" s="12"/>
      <c r="CSL60" s="12"/>
      <c r="CSM60" s="12"/>
      <c r="CSN60" s="12"/>
      <c r="CSO60" s="12"/>
      <c r="CSP60" s="12"/>
      <c r="CSQ60" s="12"/>
      <c r="CSR60" s="12"/>
      <c r="CSS60" s="12"/>
      <c r="CST60" s="12"/>
      <c r="CSU60" s="12"/>
      <c r="CSV60" s="12"/>
      <c r="CSW60" s="12"/>
      <c r="CSX60" s="12"/>
      <c r="CSY60" s="12"/>
      <c r="CSZ60" s="12"/>
      <c r="CTA60" s="12"/>
      <c r="CTB60" s="12"/>
      <c r="CTC60" s="12"/>
      <c r="CTD60" s="12"/>
      <c r="CTE60" s="12"/>
      <c r="CTF60" s="12"/>
      <c r="CTG60" s="12"/>
      <c r="CTH60" s="12"/>
      <c r="CTI60" s="12"/>
      <c r="CTJ60" s="12"/>
      <c r="CTK60" s="12"/>
      <c r="CTL60" s="12"/>
      <c r="CTM60" s="12"/>
      <c r="CTN60" s="12"/>
      <c r="CTO60" s="12"/>
      <c r="CTP60" s="12"/>
      <c r="CTQ60" s="12"/>
      <c r="CTR60" s="12"/>
      <c r="CTS60" s="12"/>
      <c r="CTT60" s="12"/>
      <c r="CTU60" s="12"/>
      <c r="CTV60" s="12"/>
      <c r="CTW60" s="12"/>
      <c r="CTX60" s="12"/>
      <c r="CTY60" s="12"/>
      <c r="CTZ60" s="12"/>
      <c r="CUA60" s="12"/>
      <c r="CUB60" s="12"/>
      <c r="CUC60" s="12"/>
      <c r="CUD60" s="12"/>
      <c r="CUE60" s="12"/>
      <c r="CUF60" s="12"/>
      <c r="CUG60" s="12"/>
      <c r="CUH60" s="12"/>
      <c r="CUI60" s="12"/>
      <c r="CUJ60" s="12"/>
      <c r="CUK60" s="12"/>
      <c r="CUL60" s="12"/>
      <c r="CUM60" s="12"/>
      <c r="CUN60" s="12"/>
      <c r="CUO60" s="12"/>
      <c r="CUP60" s="12"/>
      <c r="CUQ60" s="12"/>
      <c r="CUR60" s="12"/>
      <c r="CUS60" s="12"/>
      <c r="CUT60" s="12"/>
      <c r="CUU60" s="12"/>
      <c r="CUV60" s="12"/>
      <c r="CUW60" s="12"/>
      <c r="CUX60" s="12"/>
      <c r="CUY60" s="12"/>
      <c r="CUZ60" s="12"/>
      <c r="CVA60" s="12"/>
      <c r="CVB60" s="12"/>
      <c r="CVC60" s="12"/>
      <c r="CVD60" s="12"/>
      <c r="CVE60" s="12"/>
      <c r="CVF60" s="12"/>
      <c r="CVG60" s="12"/>
      <c r="CVH60" s="12"/>
      <c r="CVI60" s="12"/>
      <c r="CVJ60" s="12"/>
      <c r="CVK60" s="12"/>
      <c r="CVL60" s="12"/>
      <c r="CVM60" s="12"/>
      <c r="CVN60" s="12"/>
      <c r="CVO60" s="12"/>
      <c r="CVP60" s="12"/>
      <c r="CVQ60" s="12"/>
      <c r="CVR60" s="12"/>
      <c r="CVS60" s="12"/>
      <c r="CVT60" s="12"/>
      <c r="CVU60" s="12"/>
      <c r="CVV60" s="12"/>
      <c r="CVW60" s="12"/>
      <c r="CVX60" s="12"/>
      <c r="CVY60" s="12"/>
      <c r="CVZ60" s="12"/>
      <c r="CWA60" s="12"/>
      <c r="CWB60" s="12"/>
      <c r="CWC60" s="12"/>
      <c r="CWD60" s="12"/>
      <c r="CWE60" s="12"/>
      <c r="CWF60" s="12"/>
      <c r="CWG60" s="12"/>
      <c r="CWH60" s="12"/>
      <c r="CWI60" s="12"/>
      <c r="CWJ60" s="12"/>
      <c r="CWK60" s="12"/>
      <c r="CWL60" s="12"/>
      <c r="CWM60" s="12"/>
      <c r="CWN60" s="12"/>
      <c r="CWO60" s="12"/>
      <c r="CWP60" s="12"/>
      <c r="CWQ60" s="12"/>
      <c r="CWR60" s="12"/>
      <c r="CWS60" s="12"/>
      <c r="CWT60" s="12"/>
      <c r="CWU60" s="12"/>
      <c r="CWV60" s="12"/>
      <c r="CWW60" s="12"/>
      <c r="CWX60" s="12"/>
      <c r="CWY60" s="12"/>
      <c r="CWZ60" s="12"/>
      <c r="CXA60" s="12"/>
      <c r="CXB60" s="12"/>
      <c r="CXC60" s="12"/>
      <c r="CXD60" s="12"/>
      <c r="CXE60" s="12"/>
      <c r="CXF60" s="12"/>
      <c r="CXG60" s="12"/>
      <c r="CXH60" s="12"/>
      <c r="CXI60" s="12"/>
      <c r="CXJ60" s="12"/>
      <c r="CXK60" s="12"/>
      <c r="CXL60" s="12"/>
      <c r="CXM60" s="12"/>
      <c r="CXN60" s="12"/>
      <c r="CXO60" s="12"/>
      <c r="CXP60" s="12"/>
      <c r="CXQ60" s="12"/>
      <c r="CXR60" s="12"/>
      <c r="CXS60" s="12"/>
      <c r="CXT60" s="12"/>
      <c r="CXU60" s="12"/>
      <c r="CXV60" s="12"/>
      <c r="CXW60" s="12"/>
      <c r="CXX60" s="12"/>
      <c r="CXY60" s="12"/>
      <c r="CXZ60" s="12"/>
      <c r="CYA60" s="12"/>
      <c r="CYB60" s="12"/>
      <c r="CYC60" s="12"/>
      <c r="CYD60" s="12"/>
      <c r="CYE60" s="12"/>
      <c r="CYF60" s="12"/>
      <c r="CYG60" s="12"/>
      <c r="CYH60" s="12"/>
      <c r="CYI60" s="12"/>
      <c r="CYJ60" s="12"/>
      <c r="CYK60" s="12"/>
      <c r="CYL60" s="12"/>
      <c r="CYM60" s="12"/>
      <c r="CYN60" s="12"/>
      <c r="CYO60" s="12"/>
      <c r="CYP60" s="12"/>
      <c r="CYQ60" s="12"/>
      <c r="CYR60" s="12"/>
      <c r="CYS60" s="12"/>
      <c r="CYT60" s="12"/>
      <c r="CYU60" s="12"/>
      <c r="CYV60" s="12"/>
      <c r="CYW60" s="12"/>
      <c r="CYX60" s="12"/>
      <c r="CYY60" s="12"/>
      <c r="CYZ60" s="12"/>
      <c r="CZA60" s="12"/>
      <c r="CZB60" s="12"/>
      <c r="CZC60" s="12"/>
      <c r="CZD60" s="12"/>
      <c r="CZE60" s="12"/>
      <c r="CZF60" s="12"/>
      <c r="CZG60" s="12"/>
      <c r="CZH60" s="12"/>
      <c r="CZI60" s="12"/>
      <c r="CZJ60" s="12"/>
      <c r="CZK60" s="12"/>
      <c r="CZL60" s="12"/>
      <c r="CZM60" s="12"/>
      <c r="CZN60" s="12"/>
      <c r="CZO60" s="12"/>
      <c r="CZP60" s="12"/>
      <c r="CZQ60" s="12"/>
      <c r="CZR60" s="12"/>
      <c r="CZS60" s="12"/>
      <c r="CZT60" s="12"/>
      <c r="CZU60" s="12"/>
      <c r="CZV60" s="12"/>
      <c r="CZW60" s="12"/>
      <c r="CZX60" s="12"/>
      <c r="CZY60" s="12"/>
      <c r="CZZ60" s="12"/>
      <c r="DAA60" s="12"/>
      <c r="DAB60" s="12"/>
      <c r="DAC60" s="12"/>
      <c r="DAD60" s="12"/>
      <c r="DAE60" s="12"/>
      <c r="DAF60" s="12"/>
      <c r="DAG60" s="12"/>
      <c r="DAH60" s="12"/>
      <c r="DAI60" s="12"/>
      <c r="DAJ60" s="12"/>
      <c r="DAK60" s="12"/>
      <c r="DAL60" s="12"/>
      <c r="DAM60" s="12"/>
      <c r="DAN60" s="12"/>
      <c r="DAO60" s="12"/>
      <c r="DAP60" s="12"/>
      <c r="DAQ60" s="12"/>
      <c r="DAR60" s="12"/>
      <c r="DAS60" s="12"/>
      <c r="DAT60" s="12"/>
      <c r="DAU60" s="12"/>
      <c r="DAV60" s="12"/>
      <c r="DAW60" s="12"/>
      <c r="DAX60" s="12"/>
      <c r="DAY60" s="12"/>
      <c r="DAZ60" s="12"/>
      <c r="DBA60" s="12"/>
      <c r="DBB60" s="12"/>
      <c r="DBC60" s="12"/>
      <c r="DBD60" s="12"/>
      <c r="DBE60" s="12"/>
      <c r="DBF60" s="12"/>
      <c r="DBG60" s="12"/>
      <c r="DBH60" s="12"/>
      <c r="DBI60" s="12"/>
      <c r="DBJ60" s="12"/>
      <c r="DBK60" s="12"/>
      <c r="DBL60" s="12"/>
      <c r="DBM60" s="12"/>
    </row>
    <row r="61" spans="1:2769" s="11" customFormat="1" ht="227" customHeight="1">
      <c r="A61" s="80" t="s">
        <v>114</v>
      </c>
      <c r="B61" s="89" t="s">
        <v>417</v>
      </c>
      <c r="C61" s="80" t="s">
        <v>48</v>
      </c>
      <c r="D61" s="80" t="s">
        <v>1696</v>
      </c>
      <c r="E61" s="80" t="s">
        <v>808</v>
      </c>
      <c r="F61" s="80" t="s">
        <v>102</v>
      </c>
      <c r="G61" s="80" t="s">
        <v>1295</v>
      </c>
      <c r="H61" s="80" t="s">
        <v>1305</v>
      </c>
      <c r="I61" s="80" t="s">
        <v>199</v>
      </c>
      <c r="J61" s="80" t="s">
        <v>199</v>
      </c>
      <c r="K61" s="80" t="s">
        <v>77</v>
      </c>
      <c r="L61" s="80" t="s">
        <v>83</v>
      </c>
      <c r="M61" s="90">
        <v>42474</v>
      </c>
      <c r="N61" s="80" t="s">
        <v>95</v>
      </c>
      <c r="O61" s="80">
        <v>-25.6479</v>
      </c>
      <c r="P61" s="80">
        <v>30.380199999999999</v>
      </c>
      <c r="Q61" s="80" t="s">
        <v>1999</v>
      </c>
      <c r="R61" s="80" t="s">
        <v>199</v>
      </c>
      <c r="S61" s="80" t="s">
        <v>80</v>
      </c>
      <c r="T61" s="80" t="s">
        <v>136</v>
      </c>
      <c r="U61" s="80" t="s">
        <v>38</v>
      </c>
      <c r="V61" s="80" t="s">
        <v>128</v>
      </c>
      <c r="W61" s="80" t="s">
        <v>44</v>
      </c>
      <c r="X61" s="80" t="s">
        <v>82</v>
      </c>
      <c r="Y61" s="80" t="s">
        <v>199</v>
      </c>
      <c r="Z61" s="80" t="s">
        <v>199</v>
      </c>
      <c r="AA61" s="89" t="s">
        <v>157</v>
      </c>
      <c r="AB61" s="89" t="s">
        <v>307</v>
      </c>
      <c r="AC61" s="80" t="s">
        <v>1446</v>
      </c>
      <c r="AD61" s="80" t="s">
        <v>36</v>
      </c>
      <c r="AE61" s="80" t="s">
        <v>199</v>
      </c>
      <c r="AF61" s="80" t="s">
        <v>199</v>
      </c>
      <c r="AG61" s="80" t="s">
        <v>199</v>
      </c>
      <c r="AH61" s="80" t="s">
        <v>199</v>
      </c>
      <c r="AI61" s="80" t="s">
        <v>199</v>
      </c>
      <c r="AJ61" s="80" t="s">
        <v>199</v>
      </c>
      <c r="AK61" s="80" t="s">
        <v>199</v>
      </c>
      <c r="AL61" s="80" t="s">
        <v>199</v>
      </c>
      <c r="AM61" s="80"/>
      <c r="AN61" s="80" t="s">
        <v>22</v>
      </c>
      <c r="AO61" s="80" t="s">
        <v>83</v>
      </c>
      <c r="AP61" s="80" t="s">
        <v>1356</v>
      </c>
      <c r="AQ61" s="80" t="s">
        <v>46</v>
      </c>
      <c r="AR61" s="80" t="s">
        <v>199</v>
      </c>
      <c r="AS61" s="80" t="s">
        <v>199</v>
      </c>
      <c r="AT61" s="90" t="s">
        <v>199</v>
      </c>
      <c r="AU61" s="80" t="s">
        <v>101</v>
      </c>
      <c r="AV61" s="80" t="s">
        <v>2117</v>
      </c>
      <c r="AW61" s="95" t="s">
        <v>1602</v>
      </c>
      <c r="AX61" s="80" t="s">
        <v>105</v>
      </c>
      <c r="AY61" s="80" t="s">
        <v>138</v>
      </c>
      <c r="AZ61" s="80" t="s">
        <v>564</v>
      </c>
      <c r="BA61" s="80"/>
      <c r="BB61" s="80" t="s">
        <v>94</v>
      </c>
      <c r="BC61" s="94">
        <v>42474</v>
      </c>
      <c r="BD61" s="12"/>
      <c r="BE61" s="12"/>
      <c r="BF61" s="12"/>
      <c r="BG61" s="12"/>
      <c r="BH61" s="12"/>
      <c r="BI61" s="12"/>
      <c r="BJ61" s="12"/>
      <c r="BK61" s="12"/>
      <c r="BL61" s="12"/>
      <c r="BM61" s="12"/>
      <c r="BN61" s="12"/>
      <c r="BO61" s="12"/>
      <c r="BP61" s="12"/>
      <c r="BQ61" s="12"/>
      <c r="BR61" s="12"/>
      <c r="BS61" s="12"/>
      <c r="BT61" s="12"/>
      <c r="BU61" s="12"/>
      <c r="BV61" s="12"/>
      <c r="BW61" s="12"/>
      <c r="BX61" s="12"/>
      <c r="BY61" s="12"/>
      <c r="BZ61" s="12"/>
      <c r="CA61" s="12"/>
      <c r="CB61" s="12"/>
      <c r="CC61" s="12"/>
      <c r="CD61" s="12"/>
      <c r="CE61" s="12"/>
      <c r="CF61" s="12"/>
      <c r="CG61" s="12"/>
      <c r="CH61" s="12"/>
      <c r="CI61" s="12"/>
      <c r="CJ61" s="12"/>
      <c r="CK61" s="12"/>
      <c r="CL61" s="12"/>
      <c r="CM61" s="12"/>
      <c r="CN61" s="12"/>
      <c r="CO61" s="12"/>
      <c r="CP61" s="12"/>
      <c r="CQ61" s="12"/>
      <c r="CR61" s="12"/>
      <c r="CS61" s="12"/>
      <c r="CT61" s="12"/>
      <c r="CU61" s="12"/>
      <c r="CV61" s="12"/>
      <c r="CW61" s="12"/>
      <c r="CX61" s="12"/>
      <c r="CY61" s="12"/>
      <c r="CZ61" s="12"/>
      <c r="DA61" s="12"/>
      <c r="DB61" s="12"/>
      <c r="DC61" s="12"/>
      <c r="DD61" s="12"/>
      <c r="DE61" s="12"/>
      <c r="DF61" s="12"/>
      <c r="DG61" s="12"/>
      <c r="DH61" s="12"/>
      <c r="DI61" s="12"/>
      <c r="DJ61" s="12"/>
      <c r="DK61" s="12"/>
      <c r="DL61" s="12"/>
      <c r="DM61" s="12"/>
      <c r="DN61" s="12"/>
      <c r="DO61" s="12"/>
      <c r="DP61" s="12"/>
      <c r="DQ61" s="12"/>
      <c r="DR61" s="12"/>
      <c r="DS61" s="12"/>
      <c r="DT61" s="12"/>
      <c r="DU61" s="12"/>
      <c r="DV61" s="12"/>
      <c r="DW61" s="12"/>
      <c r="DX61" s="12"/>
      <c r="DY61" s="12"/>
      <c r="DZ61" s="12"/>
      <c r="EA61" s="12"/>
      <c r="EB61" s="12"/>
      <c r="EC61" s="12"/>
      <c r="ED61" s="12"/>
      <c r="EE61" s="12"/>
      <c r="EF61" s="12"/>
      <c r="EG61" s="12"/>
      <c r="EH61" s="12"/>
      <c r="EI61" s="12"/>
      <c r="EJ61" s="12"/>
      <c r="EK61" s="12"/>
      <c r="EL61" s="12"/>
      <c r="EM61" s="12"/>
      <c r="EN61" s="12"/>
      <c r="EO61" s="12"/>
      <c r="EP61" s="12"/>
      <c r="EQ61" s="12"/>
      <c r="ER61" s="12"/>
      <c r="ES61" s="12"/>
      <c r="ET61" s="12"/>
      <c r="EU61" s="12"/>
      <c r="EV61" s="12"/>
      <c r="EW61" s="12"/>
      <c r="EX61" s="12"/>
      <c r="EY61" s="12"/>
      <c r="EZ61" s="12"/>
      <c r="FA61" s="12"/>
      <c r="FB61" s="12"/>
      <c r="FC61" s="12"/>
      <c r="FD61" s="12"/>
      <c r="FE61" s="12"/>
      <c r="FF61" s="12"/>
      <c r="FG61" s="12"/>
      <c r="FH61" s="12"/>
      <c r="FI61" s="12"/>
      <c r="FJ61" s="12"/>
      <c r="FK61" s="12"/>
      <c r="FL61" s="12"/>
      <c r="FM61" s="12"/>
      <c r="FN61" s="12"/>
      <c r="FO61" s="12"/>
      <c r="FP61" s="12"/>
      <c r="FQ61" s="12"/>
      <c r="FR61" s="12"/>
      <c r="FS61" s="12"/>
      <c r="FT61" s="12"/>
      <c r="FU61" s="12"/>
      <c r="FV61" s="12"/>
      <c r="FW61" s="12"/>
      <c r="FX61" s="12"/>
      <c r="FY61" s="12"/>
      <c r="FZ61" s="12"/>
      <c r="GA61" s="12"/>
      <c r="GB61" s="12"/>
      <c r="GC61" s="12"/>
      <c r="GD61" s="12"/>
      <c r="GE61" s="12"/>
      <c r="GF61" s="12"/>
      <c r="GG61" s="12"/>
      <c r="GH61" s="12"/>
      <c r="GI61" s="12"/>
      <c r="GJ61" s="12"/>
      <c r="GK61" s="12"/>
      <c r="GL61" s="12"/>
      <c r="GM61" s="12"/>
      <c r="GN61" s="12"/>
      <c r="GO61" s="12"/>
      <c r="GP61" s="12"/>
      <c r="GQ61" s="12"/>
      <c r="GR61" s="12"/>
      <c r="GS61" s="12"/>
      <c r="GT61" s="12"/>
      <c r="GU61" s="12"/>
      <c r="GV61" s="12"/>
      <c r="GW61" s="12"/>
      <c r="GX61" s="12"/>
      <c r="GY61" s="12"/>
      <c r="GZ61" s="12"/>
      <c r="HA61" s="12"/>
      <c r="HB61" s="12"/>
      <c r="HC61" s="12"/>
      <c r="HD61" s="12"/>
      <c r="HE61" s="12"/>
      <c r="HF61" s="12"/>
      <c r="HG61" s="12"/>
      <c r="HH61" s="12"/>
      <c r="HI61" s="12"/>
      <c r="HJ61" s="12"/>
      <c r="HK61" s="12"/>
      <c r="HL61" s="12"/>
      <c r="HM61" s="12"/>
      <c r="HN61" s="12"/>
      <c r="HO61" s="12"/>
      <c r="HP61" s="12"/>
      <c r="HQ61" s="12"/>
      <c r="HR61" s="12"/>
      <c r="HS61" s="12"/>
      <c r="HT61" s="12"/>
      <c r="HU61" s="12"/>
      <c r="HV61" s="12"/>
      <c r="HW61" s="12"/>
      <c r="HX61" s="12"/>
      <c r="HY61" s="12"/>
      <c r="HZ61" s="12"/>
      <c r="IA61" s="12"/>
      <c r="IB61" s="12"/>
      <c r="IC61" s="12"/>
      <c r="ID61" s="12"/>
      <c r="IE61" s="12"/>
      <c r="IF61" s="12"/>
      <c r="IG61" s="12"/>
      <c r="IH61" s="12"/>
      <c r="II61" s="12"/>
      <c r="IJ61" s="12"/>
      <c r="IK61" s="12"/>
      <c r="IL61" s="12"/>
      <c r="IM61" s="12"/>
      <c r="IN61" s="12"/>
      <c r="IO61" s="12"/>
      <c r="IP61" s="12"/>
      <c r="IQ61" s="12"/>
      <c r="IR61" s="12"/>
      <c r="IS61" s="12"/>
      <c r="IT61" s="12"/>
      <c r="IU61" s="12"/>
      <c r="IV61" s="12"/>
      <c r="IW61" s="12"/>
      <c r="IX61" s="12"/>
      <c r="IY61" s="12"/>
      <c r="IZ61" s="12"/>
      <c r="JA61" s="12"/>
      <c r="JB61" s="12"/>
      <c r="JC61" s="12"/>
      <c r="JD61" s="12"/>
      <c r="JE61" s="12"/>
      <c r="JF61" s="12"/>
      <c r="JG61" s="12"/>
      <c r="JH61" s="12"/>
      <c r="JI61" s="12"/>
      <c r="JJ61" s="12"/>
      <c r="JK61" s="12"/>
      <c r="JL61" s="12"/>
      <c r="JM61" s="12"/>
      <c r="JN61" s="12"/>
      <c r="JO61" s="12"/>
      <c r="JP61" s="12"/>
      <c r="JQ61" s="12"/>
      <c r="JR61" s="12"/>
      <c r="JS61" s="12"/>
      <c r="JT61" s="12"/>
      <c r="JU61" s="12"/>
      <c r="JV61" s="12"/>
      <c r="JW61" s="12"/>
      <c r="JX61" s="12"/>
      <c r="JY61" s="12"/>
      <c r="JZ61" s="12"/>
      <c r="KA61" s="12"/>
      <c r="KB61" s="12"/>
      <c r="KC61" s="12"/>
      <c r="KD61" s="12"/>
      <c r="KE61" s="12"/>
      <c r="KF61" s="12"/>
      <c r="KG61" s="12"/>
      <c r="KH61" s="12"/>
      <c r="KI61" s="12"/>
      <c r="KJ61" s="12"/>
      <c r="KK61" s="12"/>
      <c r="KL61" s="12"/>
      <c r="KM61" s="12"/>
      <c r="KN61" s="12"/>
      <c r="KO61" s="12"/>
      <c r="KP61" s="12"/>
      <c r="KQ61" s="12"/>
      <c r="KR61" s="12"/>
      <c r="KS61" s="12"/>
      <c r="KT61" s="12"/>
      <c r="KU61" s="12"/>
      <c r="KV61" s="12"/>
      <c r="KW61" s="12"/>
      <c r="KX61" s="12"/>
      <c r="KY61" s="12"/>
      <c r="KZ61" s="12"/>
      <c r="LA61" s="12"/>
      <c r="LB61" s="12"/>
      <c r="LC61" s="12"/>
      <c r="LD61" s="12"/>
      <c r="LE61" s="12"/>
      <c r="LF61" s="12"/>
      <c r="LG61" s="12"/>
      <c r="LH61" s="12"/>
      <c r="LI61" s="12"/>
      <c r="LJ61" s="12"/>
      <c r="LK61" s="12"/>
      <c r="LL61" s="12"/>
      <c r="LM61" s="12"/>
      <c r="LN61" s="12"/>
      <c r="LO61" s="12"/>
      <c r="LP61" s="12"/>
      <c r="LQ61" s="12"/>
      <c r="LR61" s="12"/>
      <c r="LS61" s="12"/>
      <c r="LT61" s="12"/>
      <c r="LU61" s="12"/>
      <c r="LV61" s="12"/>
      <c r="LW61" s="12"/>
      <c r="LX61" s="12"/>
      <c r="LY61" s="12"/>
      <c r="LZ61" s="12"/>
      <c r="MA61" s="12"/>
      <c r="MB61" s="12"/>
      <c r="MC61" s="12"/>
      <c r="MD61" s="12"/>
      <c r="ME61" s="12"/>
      <c r="MF61" s="12"/>
      <c r="MG61" s="12"/>
      <c r="MH61" s="12"/>
      <c r="MI61" s="12"/>
      <c r="MJ61" s="12"/>
      <c r="MK61" s="12"/>
      <c r="ML61" s="12"/>
      <c r="MM61" s="12"/>
      <c r="MN61" s="12"/>
      <c r="MO61" s="12"/>
      <c r="MP61" s="12"/>
      <c r="MQ61" s="12"/>
      <c r="MR61" s="12"/>
      <c r="MS61" s="12"/>
      <c r="MT61" s="12"/>
      <c r="MU61" s="12"/>
      <c r="MV61" s="12"/>
      <c r="MW61" s="12"/>
      <c r="MX61" s="12"/>
      <c r="MY61" s="12"/>
      <c r="MZ61" s="12"/>
      <c r="NA61" s="12"/>
      <c r="NB61" s="12"/>
      <c r="NC61" s="12"/>
      <c r="ND61" s="12"/>
      <c r="NE61" s="12"/>
      <c r="NF61" s="12"/>
      <c r="NG61" s="12"/>
      <c r="NH61" s="12"/>
      <c r="NI61" s="12"/>
      <c r="NJ61" s="12"/>
      <c r="NK61" s="12"/>
      <c r="NL61" s="12"/>
      <c r="NM61" s="12"/>
      <c r="NN61" s="12"/>
      <c r="NO61" s="12"/>
      <c r="NP61" s="12"/>
      <c r="NQ61" s="12"/>
      <c r="NR61" s="12"/>
      <c r="NS61" s="12"/>
      <c r="NT61" s="12"/>
      <c r="NU61" s="12"/>
      <c r="NV61" s="12"/>
      <c r="NW61" s="12"/>
      <c r="NX61" s="12"/>
      <c r="NY61" s="12"/>
      <c r="NZ61" s="12"/>
      <c r="OA61" s="12"/>
      <c r="OB61" s="12"/>
      <c r="OC61" s="12"/>
      <c r="OD61" s="12"/>
      <c r="OE61" s="12"/>
      <c r="OF61" s="12"/>
      <c r="OG61" s="12"/>
      <c r="OH61" s="12"/>
      <c r="OI61" s="12"/>
      <c r="OJ61" s="12"/>
      <c r="OK61" s="12"/>
      <c r="OL61" s="12"/>
      <c r="OM61" s="12"/>
      <c r="ON61" s="12"/>
      <c r="OO61" s="12"/>
      <c r="OP61" s="12"/>
      <c r="OQ61" s="12"/>
      <c r="OR61" s="12"/>
      <c r="OS61" s="12"/>
      <c r="OT61" s="12"/>
      <c r="OU61" s="12"/>
      <c r="OV61" s="12"/>
      <c r="OW61" s="12"/>
      <c r="OX61" s="12"/>
      <c r="OY61" s="12"/>
      <c r="OZ61" s="12"/>
      <c r="PA61" s="12"/>
      <c r="PB61" s="12"/>
      <c r="PC61" s="12"/>
      <c r="PD61" s="12"/>
      <c r="PE61" s="12"/>
      <c r="PF61" s="12"/>
      <c r="PG61" s="12"/>
      <c r="PH61" s="12"/>
      <c r="PI61" s="12"/>
      <c r="PJ61" s="12"/>
      <c r="PK61" s="12"/>
      <c r="PL61" s="12"/>
      <c r="PM61" s="12"/>
      <c r="PN61" s="12"/>
      <c r="PO61" s="12"/>
      <c r="PP61" s="12"/>
      <c r="PQ61" s="12"/>
      <c r="PR61" s="12"/>
      <c r="PS61" s="12"/>
      <c r="PT61" s="12"/>
      <c r="PU61" s="12"/>
      <c r="PV61" s="12"/>
      <c r="PW61" s="12"/>
      <c r="PX61" s="12"/>
      <c r="PY61" s="12"/>
      <c r="PZ61" s="12"/>
      <c r="QA61" s="12"/>
      <c r="QB61" s="12"/>
      <c r="QC61" s="12"/>
      <c r="QD61" s="12"/>
      <c r="QE61" s="12"/>
      <c r="QF61" s="12"/>
      <c r="QG61" s="12"/>
      <c r="QH61" s="12"/>
      <c r="QI61" s="12"/>
      <c r="QJ61" s="12"/>
      <c r="QK61" s="12"/>
      <c r="QL61" s="12"/>
      <c r="QM61" s="12"/>
      <c r="QN61" s="12"/>
      <c r="QO61" s="12"/>
      <c r="QP61" s="12"/>
      <c r="QQ61" s="12"/>
      <c r="QR61" s="12"/>
      <c r="QS61" s="12"/>
      <c r="QT61" s="12"/>
      <c r="QU61" s="12"/>
      <c r="QV61" s="12"/>
      <c r="QW61" s="12"/>
      <c r="QX61" s="12"/>
      <c r="QY61" s="12"/>
      <c r="QZ61" s="12"/>
      <c r="RA61" s="12"/>
      <c r="RB61" s="12"/>
      <c r="RC61" s="12"/>
      <c r="RD61" s="12"/>
      <c r="RE61" s="12"/>
      <c r="RF61" s="12"/>
      <c r="RG61" s="12"/>
      <c r="RH61" s="12"/>
      <c r="RI61" s="12"/>
      <c r="RJ61" s="12"/>
      <c r="RK61" s="12"/>
      <c r="RL61" s="12"/>
      <c r="RM61" s="12"/>
      <c r="RN61" s="12"/>
      <c r="RO61" s="12"/>
      <c r="RP61" s="12"/>
      <c r="RQ61" s="12"/>
      <c r="RR61" s="12"/>
      <c r="RS61" s="12"/>
      <c r="RT61" s="12"/>
      <c r="RU61" s="12"/>
      <c r="RV61" s="12"/>
      <c r="RW61" s="12"/>
      <c r="RX61" s="12"/>
      <c r="RY61" s="12"/>
      <c r="RZ61" s="12"/>
      <c r="SA61" s="12"/>
      <c r="SB61" s="12"/>
      <c r="SC61" s="12"/>
      <c r="SD61" s="12"/>
      <c r="SE61" s="12"/>
      <c r="SF61" s="12"/>
      <c r="SG61" s="12"/>
      <c r="SH61" s="12"/>
      <c r="SI61" s="12"/>
      <c r="SJ61" s="12"/>
      <c r="SK61" s="12"/>
      <c r="SL61" s="12"/>
      <c r="SM61" s="12"/>
      <c r="SN61" s="12"/>
      <c r="SO61" s="12"/>
      <c r="SP61" s="12"/>
      <c r="SQ61" s="12"/>
      <c r="SR61" s="12"/>
      <c r="SS61" s="12"/>
      <c r="ST61" s="12"/>
      <c r="SU61" s="12"/>
      <c r="SV61" s="12"/>
      <c r="SW61" s="12"/>
      <c r="SX61" s="12"/>
      <c r="SY61" s="12"/>
      <c r="SZ61" s="12"/>
      <c r="TA61" s="12"/>
      <c r="TB61" s="12"/>
      <c r="TC61" s="12"/>
      <c r="TD61" s="12"/>
      <c r="TE61" s="12"/>
      <c r="TF61" s="12"/>
      <c r="TG61" s="12"/>
      <c r="TH61" s="12"/>
      <c r="TI61" s="12"/>
      <c r="TJ61" s="12"/>
      <c r="TK61" s="12"/>
      <c r="TL61" s="12"/>
      <c r="TM61" s="12"/>
      <c r="TN61" s="12"/>
      <c r="TO61" s="12"/>
      <c r="TP61" s="12"/>
      <c r="TQ61" s="12"/>
      <c r="TR61" s="12"/>
      <c r="TS61" s="12"/>
      <c r="TT61" s="12"/>
      <c r="TU61" s="12"/>
      <c r="TV61" s="12"/>
      <c r="TW61" s="12"/>
      <c r="TX61" s="12"/>
      <c r="TY61" s="12"/>
      <c r="TZ61" s="12"/>
      <c r="UA61" s="12"/>
      <c r="UB61" s="12"/>
      <c r="UC61" s="12"/>
      <c r="UD61" s="12"/>
      <c r="UE61" s="12"/>
      <c r="UF61" s="12"/>
      <c r="UG61" s="12"/>
      <c r="UH61" s="12"/>
      <c r="UI61" s="12"/>
      <c r="UJ61" s="12"/>
      <c r="UK61" s="12"/>
      <c r="UL61" s="12"/>
      <c r="UM61" s="12"/>
      <c r="UN61" s="12"/>
      <c r="UO61" s="12"/>
      <c r="UP61" s="12"/>
      <c r="UQ61" s="12"/>
      <c r="UR61" s="12"/>
      <c r="US61" s="12"/>
      <c r="UT61" s="12"/>
      <c r="UU61" s="12"/>
      <c r="UV61" s="12"/>
      <c r="UW61" s="12"/>
      <c r="UX61" s="12"/>
      <c r="UY61" s="12"/>
      <c r="UZ61" s="12"/>
      <c r="VA61" s="12"/>
      <c r="VB61" s="12"/>
      <c r="VC61" s="12"/>
      <c r="VD61" s="12"/>
      <c r="VE61" s="12"/>
      <c r="VF61" s="12"/>
      <c r="VG61" s="12"/>
      <c r="VH61" s="12"/>
      <c r="VI61" s="12"/>
      <c r="VJ61" s="12"/>
      <c r="VK61" s="12"/>
      <c r="VL61" s="12"/>
      <c r="VM61" s="12"/>
      <c r="VN61" s="12"/>
      <c r="VO61" s="12"/>
      <c r="VP61" s="12"/>
      <c r="VQ61" s="12"/>
      <c r="VR61" s="12"/>
      <c r="VS61" s="12"/>
      <c r="VT61" s="12"/>
      <c r="VU61" s="12"/>
      <c r="VV61" s="12"/>
      <c r="VW61" s="12"/>
      <c r="VX61" s="12"/>
      <c r="VY61" s="12"/>
      <c r="VZ61" s="12"/>
      <c r="WA61" s="12"/>
      <c r="WB61" s="12"/>
      <c r="WC61" s="12"/>
      <c r="WD61" s="12"/>
      <c r="WE61" s="12"/>
      <c r="WF61" s="12"/>
      <c r="WG61" s="12"/>
      <c r="WH61" s="12"/>
      <c r="WI61" s="12"/>
      <c r="WJ61" s="12"/>
      <c r="WK61" s="12"/>
      <c r="WL61" s="12"/>
      <c r="WM61" s="12"/>
      <c r="WN61" s="12"/>
      <c r="WO61" s="12"/>
      <c r="WP61" s="12"/>
      <c r="WQ61" s="12"/>
      <c r="WR61" s="12"/>
      <c r="WS61" s="12"/>
      <c r="WT61" s="12"/>
      <c r="WU61" s="12"/>
      <c r="WV61" s="12"/>
      <c r="WW61" s="12"/>
      <c r="WX61" s="12"/>
      <c r="WY61" s="12"/>
      <c r="WZ61" s="12"/>
      <c r="XA61" s="12"/>
      <c r="XB61" s="12"/>
      <c r="XC61" s="12"/>
      <c r="XD61" s="12"/>
      <c r="XE61" s="12"/>
      <c r="XF61" s="12"/>
      <c r="XG61" s="12"/>
      <c r="XH61" s="12"/>
      <c r="XI61" s="12"/>
      <c r="XJ61" s="12"/>
      <c r="XK61" s="12"/>
      <c r="XL61" s="12"/>
      <c r="XM61" s="12"/>
      <c r="XN61" s="12"/>
      <c r="XO61" s="12"/>
      <c r="XP61" s="12"/>
      <c r="XQ61" s="12"/>
      <c r="XR61" s="12"/>
      <c r="XS61" s="12"/>
      <c r="XT61" s="12"/>
      <c r="XU61" s="12"/>
      <c r="XV61" s="12"/>
      <c r="XW61" s="12"/>
      <c r="XX61" s="12"/>
      <c r="XY61" s="12"/>
      <c r="XZ61" s="12"/>
      <c r="YA61" s="12"/>
      <c r="YB61" s="12"/>
      <c r="YC61" s="12"/>
      <c r="YD61" s="12"/>
      <c r="YE61" s="12"/>
      <c r="YF61" s="12"/>
      <c r="YG61" s="12"/>
      <c r="YH61" s="12"/>
      <c r="YI61" s="12"/>
      <c r="YJ61" s="12"/>
      <c r="YK61" s="12"/>
      <c r="YL61" s="12"/>
      <c r="YM61" s="12"/>
      <c r="YN61" s="12"/>
      <c r="YO61" s="12"/>
      <c r="YP61" s="12"/>
      <c r="YQ61" s="12"/>
      <c r="YR61" s="12"/>
      <c r="YS61" s="12"/>
      <c r="YT61" s="12"/>
      <c r="YU61" s="12"/>
      <c r="YV61" s="12"/>
      <c r="YW61" s="12"/>
      <c r="YX61" s="12"/>
      <c r="YY61" s="12"/>
      <c r="YZ61" s="12"/>
      <c r="ZA61" s="12"/>
      <c r="ZB61" s="12"/>
      <c r="ZC61" s="12"/>
      <c r="ZD61" s="12"/>
      <c r="ZE61" s="12"/>
      <c r="ZF61" s="12"/>
      <c r="ZG61" s="12"/>
      <c r="ZH61" s="12"/>
      <c r="ZI61" s="12"/>
      <c r="ZJ61" s="12"/>
      <c r="ZK61" s="12"/>
      <c r="ZL61" s="12"/>
      <c r="ZM61" s="12"/>
      <c r="ZN61" s="12"/>
      <c r="ZO61" s="12"/>
      <c r="ZP61" s="12"/>
      <c r="ZQ61" s="12"/>
      <c r="ZR61" s="12"/>
      <c r="ZS61" s="12"/>
      <c r="ZT61" s="12"/>
      <c r="ZU61" s="12"/>
      <c r="ZV61" s="12"/>
      <c r="ZW61" s="12"/>
      <c r="ZX61" s="12"/>
      <c r="ZY61" s="12"/>
      <c r="ZZ61" s="12"/>
      <c r="AAA61" s="12"/>
      <c r="AAB61" s="12"/>
      <c r="AAC61" s="12"/>
      <c r="AAD61" s="12"/>
      <c r="AAE61" s="12"/>
      <c r="AAF61" s="12"/>
      <c r="AAG61" s="12"/>
      <c r="AAH61" s="12"/>
      <c r="AAI61" s="12"/>
      <c r="AAJ61" s="12"/>
      <c r="AAK61" s="12"/>
      <c r="AAL61" s="12"/>
      <c r="AAM61" s="12"/>
      <c r="AAN61" s="12"/>
      <c r="AAO61" s="12"/>
      <c r="AAP61" s="12"/>
      <c r="AAQ61" s="12"/>
      <c r="AAR61" s="12"/>
      <c r="AAS61" s="12"/>
      <c r="AAT61" s="12"/>
      <c r="AAU61" s="12"/>
      <c r="AAV61" s="12"/>
      <c r="AAW61" s="12"/>
      <c r="AAX61" s="12"/>
      <c r="AAY61" s="12"/>
      <c r="AAZ61" s="12"/>
      <c r="ABA61" s="12"/>
      <c r="ABB61" s="12"/>
      <c r="ABC61" s="12"/>
      <c r="ABD61" s="12"/>
      <c r="ABE61" s="12"/>
      <c r="ABF61" s="12"/>
      <c r="ABG61" s="12"/>
      <c r="ABH61" s="12"/>
      <c r="ABI61" s="12"/>
      <c r="ABJ61" s="12"/>
      <c r="ABK61" s="12"/>
      <c r="ABL61" s="12"/>
      <c r="ABM61" s="12"/>
      <c r="ABN61" s="12"/>
      <c r="ABO61" s="12"/>
      <c r="ABP61" s="12"/>
      <c r="ABQ61" s="12"/>
      <c r="ABR61" s="12"/>
      <c r="ABS61" s="12"/>
      <c r="ABT61" s="12"/>
      <c r="ABU61" s="12"/>
      <c r="ABV61" s="12"/>
      <c r="ABW61" s="12"/>
      <c r="ABX61" s="12"/>
      <c r="ABY61" s="12"/>
      <c r="ABZ61" s="12"/>
      <c r="ACA61" s="12"/>
      <c r="ACB61" s="12"/>
      <c r="ACC61" s="12"/>
      <c r="ACD61" s="12"/>
      <c r="ACE61" s="12"/>
      <c r="ACF61" s="12"/>
      <c r="ACG61" s="12"/>
      <c r="ACH61" s="12"/>
      <c r="ACI61" s="12"/>
      <c r="ACJ61" s="12"/>
      <c r="ACK61" s="12"/>
      <c r="ACL61" s="12"/>
      <c r="ACM61" s="12"/>
      <c r="ACN61" s="12"/>
      <c r="ACO61" s="12"/>
      <c r="ACP61" s="12"/>
      <c r="ACQ61" s="12"/>
      <c r="ACR61" s="12"/>
      <c r="ACS61" s="12"/>
      <c r="ACT61" s="12"/>
      <c r="ACU61" s="12"/>
      <c r="ACV61" s="12"/>
      <c r="ACW61" s="12"/>
      <c r="ACX61" s="12"/>
      <c r="ACY61" s="12"/>
      <c r="ACZ61" s="12"/>
      <c r="ADA61" s="12"/>
      <c r="ADB61" s="12"/>
      <c r="ADC61" s="12"/>
      <c r="ADD61" s="12"/>
      <c r="ADE61" s="12"/>
      <c r="ADF61" s="12"/>
      <c r="ADG61" s="12"/>
      <c r="ADH61" s="12"/>
      <c r="ADI61" s="12"/>
      <c r="ADJ61" s="12"/>
      <c r="ADK61" s="12"/>
      <c r="ADL61" s="12"/>
      <c r="ADM61" s="12"/>
      <c r="ADN61" s="12"/>
      <c r="ADO61" s="12"/>
      <c r="ADP61" s="12"/>
      <c r="ADQ61" s="12"/>
      <c r="ADR61" s="12"/>
      <c r="ADS61" s="12"/>
      <c r="ADT61" s="12"/>
      <c r="ADU61" s="12"/>
      <c r="ADV61" s="12"/>
      <c r="ADW61" s="12"/>
      <c r="ADX61" s="12"/>
      <c r="ADY61" s="12"/>
      <c r="ADZ61" s="12"/>
      <c r="AEA61" s="12"/>
      <c r="AEB61" s="12"/>
      <c r="AEC61" s="12"/>
      <c r="AED61" s="12"/>
      <c r="AEE61" s="12"/>
      <c r="AEF61" s="12"/>
      <c r="AEG61" s="12"/>
      <c r="AEH61" s="12"/>
      <c r="AEI61" s="12"/>
      <c r="AEJ61" s="12"/>
      <c r="AEK61" s="12"/>
      <c r="AEL61" s="12"/>
      <c r="AEM61" s="12"/>
      <c r="AEN61" s="12"/>
      <c r="AEO61" s="12"/>
      <c r="AEP61" s="12"/>
      <c r="AEQ61" s="12"/>
      <c r="AER61" s="12"/>
      <c r="AES61" s="12"/>
      <c r="AET61" s="12"/>
      <c r="AEU61" s="12"/>
      <c r="AEV61" s="12"/>
      <c r="AEW61" s="12"/>
      <c r="AEX61" s="12"/>
      <c r="AEY61" s="12"/>
      <c r="AEZ61" s="12"/>
      <c r="AFA61" s="12"/>
      <c r="AFB61" s="12"/>
      <c r="AFC61" s="12"/>
      <c r="AFD61" s="12"/>
      <c r="AFE61" s="12"/>
      <c r="AFF61" s="12"/>
      <c r="AFG61" s="12"/>
      <c r="AFH61" s="12"/>
      <c r="AFI61" s="12"/>
      <c r="AFJ61" s="12"/>
      <c r="AFK61" s="12"/>
      <c r="AFL61" s="12"/>
      <c r="AFM61" s="12"/>
      <c r="AFN61" s="12"/>
      <c r="AFO61" s="12"/>
      <c r="AFP61" s="12"/>
      <c r="AFQ61" s="12"/>
      <c r="AFR61" s="12"/>
      <c r="AFS61" s="12"/>
      <c r="AFT61" s="12"/>
      <c r="AFU61" s="12"/>
      <c r="AFV61" s="12"/>
      <c r="AFW61" s="12"/>
      <c r="AFX61" s="12"/>
      <c r="AFY61" s="12"/>
      <c r="AFZ61" s="12"/>
      <c r="AGA61" s="12"/>
      <c r="AGB61" s="12"/>
      <c r="AGC61" s="12"/>
      <c r="AGD61" s="12"/>
      <c r="AGE61" s="12"/>
      <c r="AGF61" s="12"/>
      <c r="AGG61" s="12"/>
      <c r="AGH61" s="12"/>
      <c r="AGI61" s="12"/>
      <c r="AGJ61" s="12"/>
      <c r="AGK61" s="12"/>
      <c r="AGL61" s="12"/>
      <c r="AGM61" s="12"/>
      <c r="AGN61" s="12"/>
      <c r="AGO61" s="12"/>
      <c r="AGP61" s="12"/>
      <c r="AGQ61" s="12"/>
      <c r="AGR61" s="12"/>
      <c r="AGS61" s="12"/>
      <c r="AGT61" s="12"/>
      <c r="AGU61" s="12"/>
      <c r="AGV61" s="12"/>
      <c r="AGW61" s="12"/>
      <c r="AGX61" s="12"/>
      <c r="AGY61" s="12"/>
      <c r="AGZ61" s="12"/>
      <c r="AHA61" s="12"/>
      <c r="AHB61" s="12"/>
      <c r="AHC61" s="12"/>
      <c r="AHD61" s="12"/>
      <c r="AHE61" s="12"/>
      <c r="AHF61" s="12"/>
      <c r="AHG61" s="12"/>
      <c r="AHH61" s="12"/>
      <c r="AHI61" s="12"/>
      <c r="AHJ61" s="12"/>
      <c r="AHK61" s="12"/>
      <c r="AHL61" s="12"/>
      <c r="AHM61" s="12"/>
      <c r="AHN61" s="12"/>
      <c r="AHO61" s="12"/>
      <c r="AHP61" s="12"/>
      <c r="AHQ61" s="12"/>
      <c r="AHR61" s="12"/>
      <c r="AHS61" s="12"/>
      <c r="AHT61" s="12"/>
      <c r="AHU61" s="12"/>
      <c r="AHV61" s="12"/>
      <c r="AHW61" s="12"/>
      <c r="AHX61" s="12"/>
      <c r="AHY61" s="12"/>
      <c r="AHZ61" s="12"/>
      <c r="AIA61" s="12"/>
      <c r="AIB61" s="12"/>
      <c r="AIC61" s="12"/>
      <c r="AID61" s="12"/>
      <c r="AIE61" s="12"/>
      <c r="AIF61" s="12"/>
      <c r="AIG61" s="12"/>
      <c r="AIH61" s="12"/>
      <c r="AII61" s="12"/>
      <c r="AIJ61" s="12"/>
      <c r="AIK61" s="12"/>
      <c r="AIL61" s="12"/>
      <c r="AIM61" s="12"/>
      <c r="AIN61" s="12"/>
      <c r="AIO61" s="12"/>
      <c r="AIP61" s="12"/>
      <c r="AIQ61" s="12"/>
      <c r="AIR61" s="12"/>
      <c r="AIS61" s="12"/>
      <c r="AIT61" s="12"/>
      <c r="AIU61" s="12"/>
      <c r="AIV61" s="12"/>
      <c r="AIW61" s="12"/>
      <c r="AIX61" s="12"/>
      <c r="AIY61" s="12"/>
      <c r="AIZ61" s="12"/>
      <c r="AJA61" s="12"/>
      <c r="AJB61" s="12"/>
      <c r="AJC61" s="12"/>
      <c r="AJD61" s="12"/>
      <c r="AJE61" s="12"/>
      <c r="AJF61" s="12"/>
      <c r="AJG61" s="12"/>
      <c r="AJH61" s="12"/>
      <c r="AJI61" s="12"/>
      <c r="AJJ61" s="12"/>
      <c r="AJK61" s="12"/>
      <c r="AJL61" s="12"/>
      <c r="AJM61" s="12"/>
      <c r="AJN61" s="12"/>
      <c r="AJO61" s="12"/>
      <c r="AJP61" s="12"/>
      <c r="AJQ61" s="12"/>
      <c r="AJR61" s="12"/>
      <c r="AJS61" s="12"/>
      <c r="AJT61" s="12"/>
      <c r="AJU61" s="12"/>
      <c r="AJV61" s="12"/>
      <c r="AJW61" s="12"/>
      <c r="AJX61" s="12"/>
      <c r="AJY61" s="12"/>
      <c r="AJZ61" s="12"/>
      <c r="AKA61" s="12"/>
      <c r="AKB61" s="12"/>
      <c r="AKC61" s="12"/>
      <c r="AKD61" s="12"/>
      <c r="AKE61" s="12"/>
      <c r="AKF61" s="12"/>
      <c r="AKG61" s="12"/>
      <c r="AKH61" s="12"/>
      <c r="AKI61" s="12"/>
      <c r="AKJ61" s="12"/>
      <c r="AKK61" s="12"/>
      <c r="AKL61" s="12"/>
      <c r="AKM61" s="12"/>
      <c r="AKN61" s="12"/>
      <c r="AKO61" s="12"/>
      <c r="AKP61" s="12"/>
      <c r="AKQ61" s="12"/>
      <c r="AKR61" s="12"/>
      <c r="AKS61" s="12"/>
      <c r="AKT61" s="12"/>
      <c r="AKU61" s="12"/>
      <c r="AKV61" s="12"/>
      <c r="AKW61" s="12"/>
      <c r="AKX61" s="12"/>
      <c r="AKY61" s="12"/>
      <c r="AKZ61" s="12"/>
      <c r="ALA61" s="12"/>
      <c r="ALB61" s="12"/>
      <c r="ALC61" s="12"/>
      <c r="ALD61" s="12"/>
      <c r="ALE61" s="12"/>
      <c r="ALF61" s="12"/>
      <c r="ALG61" s="12"/>
      <c r="ALH61" s="12"/>
      <c r="ALI61" s="12"/>
      <c r="ALJ61" s="12"/>
      <c r="ALK61" s="12"/>
      <c r="ALL61" s="12"/>
      <c r="ALM61" s="12"/>
      <c r="ALN61" s="12"/>
      <c r="ALO61" s="12"/>
      <c r="ALP61" s="12"/>
      <c r="ALQ61" s="12"/>
      <c r="ALR61" s="12"/>
      <c r="ALS61" s="12"/>
      <c r="ALT61" s="12"/>
      <c r="ALU61" s="12"/>
      <c r="ALV61" s="12"/>
      <c r="ALW61" s="12"/>
      <c r="ALX61" s="12"/>
      <c r="ALY61" s="12"/>
      <c r="ALZ61" s="12"/>
      <c r="AMA61" s="12"/>
      <c r="AMB61" s="12"/>
      <c r="AMC61" s="12"/>
      <c r="AMD61" s="12"/>
      <c r="AME61" s="12"/>
      <c r="AMF61" s="12"/>
      <c r="AMG61" s="12"/>
      <c r="AMH61" s="12"/>
      <c r="AMI61" s="12"/>
      <c r="AMJ61" s="12"/>
      <c r="AMK61" s="12"/>
      <c r="AML61" s="12"/>
      <c r="AMM61" s="12"/>
      <c r="AMN61" s="12"/>
      <c r="AMO61" s="12"/>
      <c r="AMP61" s="12"/>
      <c r="AMQ61" s="12"/>
      <c r="AMR61" s="12"/>
      <c r="AMS61" s="12"/>
      <c r="AMT61" s="12"/>
      <c r="AMU61" s="12"/>
      <c r="AMV61" s="12"/>
      <c r="AMW61" s="12"/>
      <c r="AMX61" s="12"/>
      <c r="AMY61" s="12"/>
      <c r="AMZ61" s="12"/>
      <c r="ANA61" s="12"/>
      <c r="ANB61" s="12"/>
      <c r="ANC61" s="12"/>
      <c r="AND61" s="12"/>
      <c r="ANE61" s="12"/>
      <c r="ANF61" s="12"/>
      <c r="ANG61" s="12"/>
      <c r="ANH61" s="12"/>
      <c r="ANI61" s="12"/>
      <c r="ANJ61" s="12"/>
      <c r="ANK61" s="12"/>
      <c r="ANL61" s="12"/>
      <c r="ANM61" s="12"/>
      <c r="ANN61" s="12"/>
      <c r="ANO61" s="12"/>
      <c r="ANP61" s="12"/>
      <c r="ANQ61" s="12"/>
      <c r="ANR61" s="12"/>
      <c r="ANS61" s="12"/>
      <c r="ANT61" s="12"/>
      <c r="ANU61" s="12"/>
      <c r="ANV61" s="12"/>
      <c r="ANW61" s="12"/>
      <c r="ANX61" s="12"/>
      <c r="ANY61" s="12"/>
      <c r="ANZ61" s="12"/>
      <c r="AOA61" s="12"/>
      <c r="AOB61" s="12"/>
      <c r="AOC61" s="12"/>
      <c r="AOD61" s="12"/>
      <c r="AOE61" s="12"/>
      <c r="AOF61" s="12"/>
      <c r="AOG61" s="12"/>
      <c r="AOH61" s="12"/>
      <c r="AOI61" s="12"/>
      <c r="AOJ61" s="12"/>
      <c r="AOK61" s="12"/>
      <c r="AOL61" s="12"/>
      <c r="AOM61" s="12"/>
      <c r="AON61" s="12"/>
      <c r="AOO61" s="12"/>
      <c r="AOP61" s="12"/>
      <c r="AOQ61" s="12"/>
      <c r="AOR61" s="12"/>
      <c r="AOS61" s="12"/>
      <c r="AOT61" s="12"/>
      <c r="AOU61" s="12"/>
      <c r="AOV61" s="12"/>
      <c r="AOW61" s="12"/>
      <c r="AOX61" s="12"/>
      <c r="AOY61" s="12"/>
      <c r="AOZ61" s="12"/>
      <c r="APA61" s="12"/>
      <c r="APB61" s="12"/>
      <c r="APC61" s="12"/>
      <c r="APD61" s="12"/>
      <c r="APE61" s="12"/>
      <c r="APF61" s="12"/>
      <c r="APG61" s="12"/>
      <c r="APH61" s="12"/>
      <c r="API61" s="12"/>
      <c r="APJ61" s="12"/>
      <c r="APK61" s="12"/>
      <c r="APL61" s="12"/>
      <c r="APM61" s="12"/>
      <c r="APN61" s="12"/>
      <c r="APO61" s="12"/>
      <c r="APP61" s="12"/>
      <c r="APQ61" s="12"/>
      <c r="APR61" s="12"/>
      <c r="APS61" s="12"/>
      <c r="APT61" s="12"/>
      <c r="APU61" s="12"/>
      <c r="APV61" s="12"/>
      <c r="APW61" s="12"/>
      <c r="APX61" s="12"/>
      <c r="APY61" s="12"/>
      <c r="APZ61" s="12"/>
      <c r="AQA61" s="12"/>
      <c r="AQB61" s="12"/>
      <c r="AQC61" s="12"/>
      <c r="AQD61" s="12"/>
      <c r="AQE61" s="12"/>
      <c r="AQF61" s="12"/>
      <c r="AQG61" s="12"/>
      <c r="AQH61" s="12"/>
      <c r="AQI61" s="12"/>
      <c r="AQJ61" s="12"/>
      <c r="AQK61" s="12"/>
      <c r="AQL61" s="12"/>
      <c r="AQM61" s="12"/>
      <c r="AQN61" s="12"/>
      <c r="AQO61" s="12"/>
      <c r="AQP61" s="12"/>
      <c r="AQQ61" s="12"/>
      <c r="AQR61" s="12"/>
      <c r="AQS61" s="12"/>
      <c r="AQT61" s="12"/>
      <c r="AQU61" s="12"/>
      <c r="AQV61" s="12"/>
      <c r="AQW61" s="12"/>
      <c r="AQX61" s="12"/>
      <c r="AQY61" s="12"/>
      <c r="AQZ61" s="12"/>
      <c r="ARA61" s="12"/>
      <c r="ARB61" s="12"/>
      <c r="ARC61" s="12"/>
      <c r="ARD61" s="12"/>
      <c r="ARE61" s="12"/>
      <c r="ARF61" s="12"/>
      <c r="ARG61" s="12"/>
      <c r="ARH61" s="12"/>
      <c r="ARI61" s="12"/>
      <c r="ARJ61" s="12"/>
      <c r="ARK61" s="12"/>
      <c r="ARL61" s="12"/>
      <c r="ARM61" s="12"/>
      <c r="ARN61" s="12"/>
      <c r="ARO61" s="12"/>
      <c r="ARP61" s="12"/>
      <c r="ARQ61" s="12"/>
      <c r="ARR61" s="12"/>
      <c r="ARS61" s="12"/>
      <c r="ART61" s="12"/>
      <c r="ARU61" s="12"/>
      <c r="ARV61" s="12"/>
      <c r="ARW61" s="12"/>
      <c r="ARX61" s="12"/>
      <c r="ARY61" s="12"/>
      <c r="ARZ61" s="12"/>
      <c r="ASA61" s="12"/>
      <c r="ASB61" s="12"/>
      <c r="ASC61" s="12"/>
      <c r="ASD61" s="12"/>
      <c r="ASE61" s="12"/>
      <c r="ASF61" s="12"/>
      <c r="ASG61" s="12"/>
      <c r="ASH61" s="12"/>
      <c r="ASI61" s="12"/>
      <c r="ASJ61" s="12"/>
      <c r="ASK61" s="12"/>
      <c r="ASL61" s="12"/>
      <c r="ASM61" s="12"/>
      <c r="ASN61" s="12"/>
      <c r="ASO61" s="12"/>
      <c r="ASP61" s="12"/>
      <c r="ASQ61" s="12"/>
      <c r="ASR61" s="12"/>
      <c r="ASS61" s="12"/>
      <c r="AST61" s="12"/>
      <c r="ASU61" s="12"/>
      <c r="ASV61" s="12"/>
      <c r="ASW61" s="12"/>
      <c r="ASX61" s="12"/>
      <c r="ASY61" s="12"/>
      <c r="ASZ61" s="12"/>
      <c r="ATA61" s="12"/>
      <c r="ATB61" s="12"/>
      <c r="ATC61" s="12"/>
      <c r="ATD61" s="12"/>
      <c r="ATE61" s="12"/>
      <c r="ATF61" s="12"/>
      <c r="ATG61" s="12"/>
      <c r="ATH61" s="12"/>
      <c r="ATI61" s="12"/>
      <c r="ATJ61" s="12"/>
      <c r="ATK61" s="12"/>
      <c r="ATL61" s="12"/>
      <c r="ATM61" s="12"/>
      <c r="ATN61" s="12"/>
      <c r="ATO61" s="12"/>
      <c r="ATP61" s="12"/>
      <c r="ATQ61" s="12"/>
      <c r="ATR61" s="12"/>
      <c r="ATS61" s="12"/>
      <c r="ATT61" s="12"/>
      <c r="ATU61" s="12"/>
      <c r="ATV61" s="12"/>
      <c r="ATW61" s="12"/>
      <c r="ATX61" s="12"/>
      <c r="ATY61" s="12"/>
      <c r="ATZ61" s="12"/>
      <c r="AUA61" s="12"/>
      <c r="AUB61" s="12"/>
      <c r="AUC61" s="12"/>
      <c r="AUD61" s="12"/>
      <c r="AUE61" s="12"/>
      <c r="AUF61" s="12"/>
      <c r="AUG61" s="12"/>
      <c r="AUH61" s="12"/>
      <c r="AUI61" s="12"/>
      <c r="AUJ61" s="12"/>
      <c r="AUK61" s="12"/>
      <c r="AUL61" s="12"/>
      <c r="AUM61" s="12"/>
      <c r="AUN61" s="12"/>
      <c r="AUO61" s="12"/>
      <c r="AUP61" s="12"/>
      <c r="AUQ61" s="12"/>
      <c r="AUR61" s="12"/>
      <c r="AUS61" s="12"/>
      <c r="AUT61" s="12"/>
      <c r="AUU61" s="12"/>
      <c r="AUV61" s="12"/>
      <c r="AUW61" s="12"/>
      <c r="AUX61" s="12"/>
      <c r="AUY61" s="12"/>
      <c r="AUZ61" s="12"/>
      <c r="AVA61" s="12"/>
      <c r="AVB61" s="12"/>
      <c r="AVC61" s="12"/>
      <c r="AVD61" s="12"/>
      <c r="AVE61" s="12"/>
      <c r="AVF61" s="12"/>
      <c r="AVG61" s="12"/>
      <c r="AVH61" s="12"/>
      <c r="AVI61" s="12"/>
      <c r="AVJ61" s="12"/>
      <c r="AVK61" s="12"/>
      <c r="AVL61" s="12"/>
      <c r="AVM61" s="12"/>
      <c r="AVN61" s="12"/>
      <c r="AVO61" s="12"/>
      <c r="AVP61" s="12"/>
      <c r="AVQ61" s="12"/>
      <c r="AVR61" s="12"/>
      <c r="AVS61" s="12"/>
      <c r="AVT61" s="12"/>
      <c r="AVU61" s="12"/>
      <c r="AVV61" s="12"/>
      <c r="AVW61" s="12"/>
      <c r="AVX61" s="12"/>
      <c r="AVY61" s="12"/>
      <c r="AVZ61" s="12"/>
      <c r="AWA61" s="12"/>
      <c r="AWB61" s="12"/>
      <c r="AWC61" s="12"/>
      <c r="AWD61" s="12"/>
      <c r="AWE61" s="12"/>
      <c r="AWF61" s="12"/>
      <c r="AWG61" s="12"/>
      <c r="AWH61" s="12"/>
      <c r="AWI61" s="12"/>
      <c r="AWJ61" s="12"/>
      <c r="AWK61" s="12"/>
      <c r="AWL61" s="12"/>
      <c r="AWM61" s="12"/>
      <c r="AWN61" s="12"/>
      <c r="AWO61" s="12"/>
      <c r="AWP61" s="12"/>
      <c r="AWQ61" s="12"/>
      <c r="AWR61" s="12"/>
      <c r="AWS61" s="12"/>
      <c r="AWT61" s="12"/>
      <c r="AWU61" s="12"/>
      <c r="AWV61" s="12"/>
      <c r="AWW61" s="12"/>
      <c r="AWX61" s="12"/>
      <c r="AWY61" s="12"/>
      <c r="AWZ61" s="12"/>
      <c r="AXA61" s="12"/>
      <c r="AXB61" s="12"/>
      <c r="AXC61" s="12"/>
      <c r="AXD61" s="12"/>
      <c r="AXE61" s="12"/>
      <c r="AXF61" s="12"/>
      <c r="AXG61" s="12"/>
      <c r="AXH61" s="12"/>
      <c r="AXI61" s="12"/>
      <c r="AXJ61" s="12"/>
      <c r="AXK61" s="12"/>
      <c r="AXL61" s="12"/>
      <c r="AXM61" s="12"/>
      <c r="AXN61" s="12"/>
      <c r="AXO61" s="12"/>
      <c r="AXP61" s="12"/>
      <c r="AXQ61" s="12"/>
      <c r="AXR61" s="12"/>
      <c r="AXS61" s="12"/>
      <c r="AXT61" s="12"/>
      <c r="AXU61" s="12"/>
      <c r="AXV61" s="12"/>
      <c r="AXW61" s="12"/>
      <c r="AXX61" s="12"/>
      <c r="AXY61" s="12"/>
      <c r="AXZ61" s="12"/>
      <c r="AYA61" s="12"/>
      <c r="AYB61" s="12"/>
      <c r="AYC61" s="12"/>
      <c r="AYD61" s="12"/>
      <c r="AYE61" s="12"/>
      <c r="AYF61" s="12"/>
      <c r="AYG61" s="12"/>
      <c r="AYH61" s="12"/>
      <c r="AYI61" s="12"/>
      <c r="AYJ61" s="12"/>
      <c r="AYK61" s="12"/>
      <c r="AYL61" s="12"/>
      <c r="AYM61" s="12"/>
      <c r="AYN61" s="12"/>
      <c r="AYO61" s="12"/>
      <c r="AYP61" s="12"/>
      <c r="AYQ61" s="12"/>
      <c r="AYR61" s="12"/>
      <c r="AYS61" s="12"/>
      <c r="AYT61" s="12"/>
      <c r="AYU61" s="12"/>
      <c r="AYV61" s="12"/>
      <c r="AYW61" s="12"/>
      <c r="AYX61" s="12"/>
      <c r="AYY61" s="12"/>
      <c r="AYZ61" s="12"/>
      <c r="AZA61" s="12"/>
      <c r="AZB61" s="12"/>
      <c r="AZC61" s="12"/>
      <c r="AZD61" s="12"/>
      <c r="AZE61" s="12"/>
      <c r="AZF61" s="12"/>
      <c r="AZG61" s="12"/>
      <c r="AZH61" s="12"/>
      <c r="AZI61" s="12"/>
      <c r="AZJ61" s="12"/>
      <c r="AZK61" s="12"/>
      <c r="AZL61" s="12"/>
      <c r="AZM61" s="12"/>
      <c r="AZN61" s="12"/>
      <c r="AZO61" s="12"/>
      <c r="AZP61" s="12"/>
      <c r="AZQ61" s="12"/>
      <c r="AZR61" s="12"/>
      <c r="AZS61" s="12"/>
      <c r="AZT61" s="12"/>
      <c r="AZU61" s="12"/>
      <c r="AZV61" s="12"/>
      <c r="AZW61" s="12"/>
      <c r="AZX61" s="12"/>
      <c r="AZY61" s="12"/>
      <c r="AZZ61" s="12"/>
      <c r="BAA61" s="12"/>
      <c r="BAB61" s="12"/>
      <c r="BAC61" s="12"/>
      <c r="BAD61" s="12"/>
      <c r="BAE61" s="12"/>
      <c r="BAF61" s="12"/>
      <c r="BAG61" s="12"/>
      <c r="BAH61" s="12"/>
      <c r="BAI61" s="12"/>
      <c r="BAJ61" s="12"/>
      <c r="BAK61" s="12"/>
      <c r="BAL61" s="12"/>
      <c r="BAM61" s="12"/>
      <c r="BAN61" s="12"/>
      <c r="BAO61" s="12"/>
      <c r="BAP61" s="12"/>
      <c r="BAQ61" s="12"/>
      <c r="BAR61" s="12"/>
      <c r="BAS61" s="12"/>
      <c r="BAT61" s="12"/>
      <c r="BAU61" s="12"/>
      <c r="BAV61" s="12"/>
      <c r="BAW61" s="12"/>
      <c r="BAX61" s="12"/>
      <c r="BAY61" s="12"/>
      <c r="BAZ61" s="12"/>
      <c r="BBA61" s="12"/>
      <c r="BBB61" s="12"/>
      <c r="BBC61" s="12"/>
      <c r="BBD61" s="12"/>
      <c r="BBE61" s="12"/>
      <c r="BBF61" s="12"/>
      <c r="BBG61" s="12"/>
      <c r="BBH61" s="12"/>
      <c r="BBI61" s="12"/>
      <c r="BBJ61" s="12"/>
      <c r="BBK61" s="12"/>
      <c r="BBL61" s="12"/>
      <c r="BBM61" s="12"/>
      <c r="BBN61" s="12"/>
      <c r="BBO61" s="12"/>
      <c r="BBP61" s="12"/>
      <c r="BBQ61" s="12"/>
      <c r="BBR61" s="12"/>
      <c r="BBS61" s="12"/>
      <c r="BBT61" s="12"/>
      <c r="BBU61" s="12"/>
      <c r="BBV61" s="12"/>
      <c r="BBW61" s="12"/>
      <c r="BBX61" s="12"/>
      <c r="BBY61" s="12"/>
      <c r="BBZ61" s="12"/>
      <c r="BCA61" s="12"/>
      <c r="BCB61" s="12"/>
      <c r="BCC61" s="12"/>
      <c r="BCD61" s="12"/>
      <c r="BCE61" s="12"/>
      <c r="BCF61" s="12"/>
      <c r="BCG61" s="12"/>
      <c r="BCH61" s="12"/>
      <c r="BCI61" s="12"/>
      <c r="BCJ61" s="12"/>
      <c r="BCK61" s="12"/>
      <c r="BCL61" s="12"/>
      <c r="BCM61" s="12"/>
      <c r="BCN61" s="12"/>
      <c r="BCO61" s="12"/>
      <c r="BCP61" s="12"/>
      <c r="BCQ61" s="12"/>
      <c r="BCR61" s="12"/>
      <c r="BCS61" s="12"/>
      <c r="BCT61" s="12"/>
      <c r="BCU61" s="12"/>
      <c r="BCV61" s="12"/>
      <c r="BCW61" s="12"/>
      <c r="BCX61" s="12"/>
      <c r="BCY61" s="12"/>
      <c r="BCZ61" s="12"/>
      <c r="BDA61" s="12"/>
      <c r="BDB61" s="12"/>
      <c r="BDC61" s="12"/>
      <c r="BDD61" s="12"/>
      <c r="BDE61" s="12"/>
      <c r="BDF61" s="12"/>
      <c r="BDG61" s="12"/>
      <c r="BDH61" s="12"/>
      <c r="BDI61" s="12"/>
      <c r="BDJ61" s="12"/>
      <c r="BDK61" s="12"/>
      <c r="BDL61" s="12"/>
      <c r="BDM61" s="12"/>
      <c r="BDN61" s="12"/>
      <c r="BDO61" s="12"/>
      <c r="BDP61" s="12"/>
      <c r="BDQ61" s="12"/>
      <c r="BDR61" s="12"/>
      <c r="BDS61" s="12"/>
      <c r="BDT61" s="12"/>
      <c r="BDU61" s="12"/>
      <c r="BDV61" s="12"/>
      <c r="BDW61" s="12"/>
      <c r="BDX61" s="12"/>
      <c r="BDY61" s="12"/>
      <c r="BDZ61" s="12"/>
      <c r="BEA61" s="12"/>
      <c r="BEB61" s="12"/>
      <c r="BEC61" s="12"/>
      <c r="BED61" s="12"/>
      <c r="BEE61" s="12"/>
      <c r="BEF61" s="12"/>
      <c r="BEG61" s="12"/>
      <c r="BEH61" s="12"/>
      <c r="BEI61" s="12"/>
      <c r="BEJ61" s="12"/>
      <c r="BEK61" s="12"/>
      <c r="BEL61" s="12"/>
      <c r="BEM61" s="12"/>
      <c r="BEN61" s="12"/>
      <c r="BEO61" s="12"/>
      <c r="BEP61" s="12"/>
      <c r="BEQ61" s="12"/>
      <c r="BER61" s="12"/>
      <c r="BES61" s="12"/>
      <c r="BET61" s="12"/>
      <c r="BEU61" s="12"/>
      <c r="BEV61" s="12"/>
      <c r="BEW61" s="12"/>
      <c r="BEX61" s="12"/>
      <c r="BEY61" s="12"/>
      <c r="BEZ61" s="12"/>
      <c r="BFA61" s="12"/>
      <c r="BFB61" s="12"/>
      <c r="BFC61" s="12"/>
      <c r="BFD61" s="12"/>
      <c r="BFE61" s="12"/>
      <c r="BFF61" s="12"/>
      <c r="BFG61" s="12"/>
      <c r="BFH61" s="12"/>
      <c r="BFI61" s="12"/>
      <c r="BFJ61" s="12"/>
      <c r="BFK61" s="12"/>
      <c r="BFL61" s="12"/>
      <c r="BFM61" s="12"/>
      <c r="BFN61" s="12"/>
      <c r="BFO61" s="12"/>
      <c r="BFP61" s="12"/>
      <c r="BFQ61" s="12"/>
      <c r="BFR61" s="12"/>
      <c r="BFS61" s="12"/>
      <c r="BFT61" s="12"/>
      <c r="BFU61" s="12"/>
      <c r="BFV61" s="12"/>
      <c r="BFW61" s="12"/>
      <c r="BFX61" s="12"/>
      <c r="BFY61" s="12"/>
      <c r="BFZ61" s="12"/>
      <c r="BGA61" s="12"/>
      <c r="BGB61" s="12"/>
      <c r="BGC61" s="12"/>
      <c r="BGD61" s="12"/>
      <c r="BGE61" s="12"/>
      <c r="BGF61" s="12"/>
      <c r="BGG61" s="12"/>
      <c r="BGH61" s="12"/>
      <c r="BGI61" s="12"/>
      <c r="BGJ61" s="12"/>
      <c r="BGK61" s="12"/>
      <c r="BGL61" s="12"/>
      <c r="BGM61" s="12"/>
      <c r="BGN61" s="12"/>
      <c r="BGO61" s="12"/>
      <c r="BGP61" s="12"/>
      <c r="BGQ61" s="12"/>
      <c r="BGR61" s="12"/>
      <c r="BGS61" s="12"/>
      <c r="BGT61" s="12"/>
      <c r="BGU61" s="12"/>
      <c r="BGV61" s="12"/>
      <c r="BGW61" s="12"/>
      <c r="BGX61" s="12"/>
      <c r="BGY61" s="12"/>
      <c r="BGZ61" s="12"/>
      <c r="BHA61" s="12"/>
      <c r="BHB61" s="12"/>
      <c r="BHC61" s="12"/>
      <c r="BHD61" s="12"/>
      <c r="BHE61" s="12"/>
      <c r="BHF61" s="12"/>
      <c r="BHG61" s="12"/>
      <c r="BHH61" s="12"/>
      <c r="BHI61" s="12"/>
      <c r="BHJ61" s="12"/>
      <c r="BHK61" s="12"/>
      <c r="BHL61" s="12"/>
      <c r="BHM61" s="12"/>
      <c r="BHN61" s="12"/>
      <c r="BHO61" s="12"/>
      <c r="BHP61" s="12"/>
      <c r="BHQ61" s="12"/>
      <c r="BHR61" s="12"/>
      <c r="BHS61" s="12"/>
      <c r="BHT61" s="12"/>
      <c r="BHU61" s="12"/>
      <c r="BHV61" s="12"/>
      <c r="BHW61" s="12"/>
      <c r="BHX61" s="12"/>
      <c r="BHY61" s="12"/>
      <c r="BHZ61" s="12"/>
      <c r="BIA61" s="12"/>
      <c r="BIB61" s="12"/>
      <c r="BIC61" s="12"/>
      <c r="BID61" s="12"/>
      <c r="BIE61" s="12"/>
      <c r="BIF61" s="12"/>
      <c r="BIG61" s="12"/>
      <c r="BIH61" s="12"/>
      <c r="BII61" s="12"/>
      <c r="BIJ61" s="12"/>
      <c r="BIK61" s="12"/>
      <c r="BIL61" s="12"/>
      <c r="BIM61" s="12"/>
      <c r="BIN61" s="12"/>
      <c r="BIO61" s="12"/>
      <c r="BIP61" s="12"/>
      <c r="BIQ61" s="12"/>
      <c r="BIR61" s="12"/>
      <c r="BIS61" s="12"/>
      <c r="BIT61" s="12"/>
      <c r="BIU61" s="12"/>
      <c r="BIV61" s="12"/>
      <c r="BIW61" s="12"/>
      <c r="BIX61" s="12"/>
      <c r="BIY61" s="12"/>
      <c r="BIZ61" s="12"/>
      <c r="BJA61" s="12"/>
      <c r="BJB61" s="12"/>
      <c r="BJC61" s="12"/>
      <c r="BJD61" s="12"/>
      <c r="BJE61" s="12"/>
      <c r="BJF61" s="12"/>
      <c r="BJG61" s="12"/>
      <c r="BJH61" s="12"/>
      <c r="BJI61" s="12"/>
      <c r="BJJ61" s="12"/>
      <c r="BJK61" s="12"/>
      <c r="BJL61" s="12"/>
      <c r="BJM61" s="12"/>
      <c r="BJN61" s="12"/>
      <c r="BJO61" s="12"/>
      <c r="BJP61" s="12"/>
      <c r="BJQ61" s="12"/>
      <c r="BJR61" s="12"/>
      <c r="BJS61" s="12"/>
      <c r="BJT61" s="12"/>
      <c r="BJU61" s="12"/>
      <c r="BJV61" s="12"/>
      <c r="BJW61" s="12"/>
      <c r="BJX61" s="12"/>
      <c r="BJY61" s="12"/>
      <c r="BJZ61" s="12"/>
      <c r="BKA61" s="12"/>
      <c r="BKB61" s="12"/>
      <c r="BKC61" s="12"/>
      <c r="BKD61" s="12"/>
      <c r="BKE61" s="12"/>
      <c r="BKF61" s="12"/>
      <c r="BKG61" s="12"/>
      <c r="BKH61" s="12"/>
      <c r="BKI61" s="12"/>
      <c r="BKJ61" s="12"/>
      <c r="BKK61" s="12"/>
      <c r="BKL61" s="12"/>
      <c r="BKM61" s="12"/>
      <c r="BKN61" s="12"/>
      <c r="BKO61" s="12"/>
      <c r="BKP61" s="12"/>
      <c r="BKQ61" s="12"/>
      <c r="BKR61" s="12"/>
      <c r="BKS61" s="12"/>
      <c r="BKT61" s="12"/>
      <c r="BKU61" s="12"/>
      <c r="BKV61" s="12"/>
      <c r="BKW61" s="12"/>
      <c r="BKX61" s="12"/>
      <c r="BKY61" s="12"/>
      <c r="BKZ61" s="12"/>
      <c r="BLA61" s="12"/>
      <c r="BLB61" s="12"/>
      <c r="BLC61" s="12"/>
      <c r="BLD61" s="12"/>
      <c r="BLE61" s="12"/>
      <c r="BLF61" s="12"/>
      <c r="BLG61" s="12"/>
      <c r="BLH61" s="12"/>
      <c r="BLI61" s="12"/>
      <c r="BLJ61" s="12"/>
      <c r="BLK61" s="12"/>
      <c r="BLL61" s="12"/>
      <c r="BLM61" s="12"/>
      <c r="BLN61" s="12"/>
      <c r="BLO61" s="12"/>
      <c r="BLP61" s="12"/>
      <c r="BLQ61" s="12"/>
      <c r="BLR61" s="12"/>
      <c r="BLS61" s="12"/>
      <c r="BLT61" s="12"/>
      <c r="BLU61" s="12"/>
      <c r="BLV61" s="12"/>
      <c r="BLW61" s="12"/>
      <c r="BLX61" s="12"/>
      <c r="BLY61" s="12"/>
      <c r="BLZ61" s="12"/>
      <c r="BMA61" s="12"/>
      <c r="BMB61" s="12"/>
      <c r="BMC61" s="12"/>
      <c r="BMD61" s="12"/>
      <c r="BME61" s="12"/>
      <c r="BMF61" s="12"/>
      <c r="BMG61" s="12"/>
      <c r="BMH61" s="12"/>
      <c r="BMI61" s="12"/>
      <c r="BMJ61" s="12"/>
      <c r="BMK61" s="12"/>
      <c r="BML61" s="12"/>
      <c r="BMM61" s="12"/>
      <c r="BMN61" s="12"/>
      <c r="BMO61" s="12"/>
      <c r="BMP61" s="12"/>
      <c r="BMQ61" s="12"/>
      <c r="BMR61" s="12"/>
      <c r="BMS61" s="12"/>
      <c r="BMT61" s="12"/>
      <c r="BMU61" s="12"/>
      <c r="BMV61" s="12"/>
      <c r="BMW61" s="12"/>
      <c r="BMX61" s="12"/>
      <c r="BMY61" s="12"/>
      <c r="BMZ61" s="12"/>
      <c r="BNA61" s="12"/>
      <c r="BNB61" s="12"/>
      <c r="BNC61" s="12"/>
      <c r="BND61" s="12"/>
      <c r="BNE61" s="12"/>
      <c r="BNF61" s="12"/>
      <c r="BNG61" s="12"/>
      <c r="BNH61" s="12"/>
      <c r="BNI61" s="12"/>
      <c r="BNJ61" s="12"/>
      <c r="BNK61" s="12"/>
      <c r="BNL61" s="12"/>
      <c r="BNM61" s="12"/>
      <c r="BNN61" s="12"/>
      <c r="BNO61" s="12"/>
      <c r="BNP61" s="12"/>
      <c r="BNQ61" s="12"/>
      <c r="BNR61" s="12"/>
      <c r="BNS61" s="12"/>
      <c r="BNT61" s="12"/>
      <c r="BNU61" s="12"/>
      <c r="BNV61" s="12"/>
      <c r="BNW61" s="12"/>
      <c r="BNX61" s="12"/>
      <c r="BNY61" s="12"/>
      <c r="BNZ61" s="12"/>
      <c r="BOA61" s="12"/>
      <c r="BOB61" s="12"/>
      <c r="BOC61" s="12"/>
      <c r="BOD61" s="12"/>
      <c r="BOE61" s="12"/>
      <c r="BOF61" s="12"/>
      <c r="BOG61" s="12"/>
      <c r="BOH61" s="12"/>
      <c r="BOI61" s="12"/>
      <c r="BOJ61" s="12"/>
      <c r="BOK61" s="12"/>
      <c r="BOL61" s="12"/>
      <c r="BOM61" s="12"/>
      <c r="BON61" s="12"/>
      <c r="BOO61" s="12"/>
      <c r="BOP61" s="12"/>
      <c r="BOQ61" s="12"/>
      <c r="BOR61" s="12"/>
      <c r="BOS61" s="12"/>
      <c r="BOT61" s="12"/>
      <c r="BOU61" s="12"/>
      <c r="BOV61" s="12"/>
      <c r="BOW61" s="12"/>
      <c r="BOX61" s="12"/>
      <c r="BOY61" s="12"/>
      <c r="BOZ61" s="12"/>
      <c r="BPA61" s="12"/>
      <c r="BPB61" s="12"/>
      <c r="BPC61" s="12"/>
      <c r="BPD61" s="12"/>
      <c r="BPE61" s="12"/>
      <c r="BPF61" s="12"/>
      <c r="BPG61" s="12"/>
      <c r="BPH61" s="12"/>
      <c r="BPI61" s="12"/>
      <c r="BPJ61" s="12"/>
      <c r="BPK61" s="12"/>
      <c r="BPL61" s="12"/>
      <c r="BPM61" s="12"/>
      <c r="BPN61" s="12"/>
      <c r="BPO61" s="12"/>
      <c r="BPP61" s="12"/>
      <c r="BPQ61" s="12"/>
      <c r="BPR61" s="12"/>
      <c r="BPS61" s="12"/>
      <c r="BPT61" s="12"/>
      <c r="BPU61" s="12"/>
      <c r="BPV61" s="12"/>
      <c r="BPW61" s="12"/>
      <c r="BPX61" s="12"/>
      <c r="BPY61" s="12"/>
      <c r="BPZ61" s="12"/>
      <c r="BQA61" s="12"/>
      <c r="BQB61" s="12"/>
      <c r="BQC61" s="12"/>
      <c r="BQD61" s="12"/>
      <c r="BQE61" s="12"/>
      <c r="BQF61" s="12"/>
      <c r="BQG61" s="12"/>
      <c r="BQH61" s="12"/>
      <c r="BQI61" s="12"/>
      <c r="BQJ61" s="12"/>
      <c r="BQK61" s="12"/>
      <c r="BQL61" s="12"/>
      <c r="BQM61" s="12"/>
      <c r="BQN61" s="12"/>
      <c r="BQO61" s="12"/>
      <c r="BQP61" s="12"/>
      <c r="BQQ61" s="12"/>
      <c r="BQR61" s="12"/>
      <c r="BQS61" s="12"/>
      <c r="BQT61" s="12"/>
      <c r="BQU61" s="12"/>
      <c r="BQV61" s="12"/>
      <c r="BQW61" s="12"/>
      <c r="BQX61" s="12"/>
      <c r="BQY61" s="12"/>
      <c r="BQZ61" s="12"/>
      <c r="BRA61" s="12"/>
      <c r="BRB61" s="12"/>
      <c r="BRC61" s="12"/>
      <c r="BRD61" s="12"/>
      <c r="BRE61" s="12"/>
      <c r="BRF61" s="12"/>
      <c r="BRG61" s="12"/>
      <c r="BRH61" s="12"/>
      <c r="BRI61" s="12"/>
      <c r="BRJ61" s="12"/>
      <c r="BRK61" s="12"/>
      <c r="BRL61" s="12"/>
      <c r="BRM61" s="12"/>
      <c r="BRN61" s="12"/>
      <c r="BRO61" s="12"/>
      <c r="BRP61" s="12"/>
      <c r="BRQ61" s="12"/>
      <c r="BRR61" s="12"/>
      <c r="BRS61" s="12"/>
      <c r="BRT61" s="12"/>
      <c r="BRU61" s="12"/>
      <c r="BRV61" s="12"/>
      <c r="BRW61" s="12"/>
      <c r="BRX61" s="12"/>
      <c r="BRY61" s="12"/>
      <c r="BRZ61" s="12"/>
      <c r="BSA61" s="12"/>
      <c r="BSB61" s="12"/>
      <c r="BSC61" s="12"/>
      <c r="BSD61" s="12"/>
      <c r="BSE61" s="12"/>
      <c r="BSF61" s="12"/>
      <c r="BSG61" s="12"/>
      <c r="BSH61" s="12"/>
      <c r="BSI61" s="12"/>
      <c r="BSJ61" s="12"/>
      <c r="BSK61" s="12"/>
      <c r="BSL61" s="12"/>
      <c r="BSM61" s="12"/>
      <c r="BSN61" s="12"/>
      <c r="BSO61" s="12"/>
      <c r="BSP61" s="12"/>
      <c r="BSQ61" s="12"/>
      <c r="BSR61" s="12"/>
      <c r="BSS61" s="12"/>
      <c r="BST61" s="12"/>
      <c r="BSU61" s="12"/>
      <c r="BSV61" s="12"/>
      <c r="BSW61" s="12"/>
      <c r="BSX61" s="12"/>
      <c r="BSY61" s="12"/>
      <c r="BSZ61" s="12"/>
      <c r="BTA61" s="12"/>
      <c r="BTB61" s="12"/>
      <c r="BTC61" s="12"/>
      <c r="BTD61" s="12"/>
      <c r="BTE61" s="12"/>
      <c r="BTF61" s="12"/>
      <c r="BTG61" s="12"/>
      <c r="BTH61" s="12"/>
      <c r="BTI61" s="12"/>
      <c r="BTJ61" s="12"/>
      <c r="BTK61" s="12"/>
      <c r="BTL61" s="12"/>
      <c r="BTM61" s="12"/>
      <c r="BTN61" s="12"/>
      <c r="BTO61" s="12"/>
      <c r="BTP61" s="12"/>
      <c r="BTQ61" s="12"/>
      <c r="BTR61" s="12"/>
      <c r="BTS61" s="12"/>
      <c r="BTT61" s="12"/>
      <c r="BTU61" s="12"/>
      <c r="BTV61" s="12"/>
      <c r="BTW61" s="12"/>
      <c r="BTX61" s="12"/>
      <c r="BTY61" s="12"/>
      <c r="BTZ61" s="12"/>
      <c r="BUA61" s="12"/>
      <c r="BUB61" s="12"/>
      <c r="BUC61" s="12"/>
      <c r="BUD61" s="12"/>
      <c r="BUE61" s="12"/>
      <c r="BUF61" s="12"/>
      <c r="BUG61" s="12"/>
      <c r="BUH61" s="12"/>
      <c r="BUI61" s="12"/>
      <c r="BUJ61" s="12"/>
      <c r="BUK61" s="12"/>
      <c r="BUL61" s="12"/>
      <c r="BUM61" s="12"/>
      <c r="BUN61" s="12"/>
      <c r="BUO61" s="12"/>
      <c r="BUP61" s="12"/>
      <c r="BUQ61" s="12"/>
      <c r="BUR61" s="12"/>
      <c r="BUS61" s="12"/>
      <c r="BUT61" s="12"/>
      <c r="BUU61" s="12"/>
      <c r="BUV61" s="12"/>
      <c r="BUW61" s="12"/>
      <c r="BUX61" s="12"/>
      <c r="BUY61" s="12"/>
      <c r="BUZ61" s="12"/>
      <c r="BVA61" s="12"/>
      <c r="BVB61" s="12"/>
      <c r="BVC61" s="12"/>
      <c r="BVD61" s="12"/>
      <c r="BVE61" s="12"/>
      <c r="BVF61" s="12"/>
      <c r="BVG61" s="12"/>
      <c r="BVH61" s="12"/>
      <c r="BVI61" s="12"/>
      <c r="BVJ61" s="12"/>
      <c r="BVK61" s="12"/>
      <c r="BVL61" s="12"/>
      <c r="BVM61" s="12"/>
      <c r="BVN61" s="12"/>
      <c r="BVO61" s="12"/>
      <c r="BVP61" s="12"/>
      <c r="BVQ61" s="12"/>
      <c r="BVR61" s="12"/>
      <c r="BVS61" s="12"/>
      <c r="BVT61" s="12"/>
      <c r="BVU61" s="12"/>
      <c r="BVV61" s="12"/>
      <c r="BVW61" s="12"/>
      <c r="BVX61" s="12"/>
      <c r="BVY61" s="12"/>
      <c r="BVZ61" s="12"/>
      <c r="BWA61" s="12"/>
      <c r="BWB61" s="12"/>
      <c r="BWC61" s="12"/>
      <c r="BWD61" s="12"/>
      <c r="BWE61" s="12"/>
      <c r="BWF61" s="12"/>
      <c r="BWG61" s="12"/>
      <c r="BWH61" s="12"/>
      <c r="BWI61" s="12"/>
      <c r="BWJ61" s="12"/>
      <c r="BWK61" s="12"/>
      <c r="BWL61" s="12"/>
      <c r="BWM61" s="12"/>
      <c r="BWN61" s="12"/>
      <c r="BWO61" s="12"/>
      <c r="BWP61" s="12"/>
      <c r="BWQ61" s="12"/>
      <c r="BWR61" s="12"/>
      <c r="BWS61" s="12"/>
      <c r="BWT61" s="12"/>
      <c r="BWU61" s="12"/>
      <c r="BWV61" s="12"/>
      <c r="BWW61" s="12"/>
      <c r="BWX61" s="12"/>
      <c r="BWY61" s="12"/>
      <c r="BWZ61" s="12"/>
      <c r="BXA61" s="12"/>
      <c r="BXB61" s="12"/>
      <c r="BXC61" s="12"/>
      <c r="BXD61" s="12"/>
      <c r="BXE61" s="12"/>
      <c r="BXF61" s="12"/>
      <c r="BXG61" s="12"/>
      <c r="BXH61" s="12"/>
      <c r="BXI61" s="12"/>
      <c r="BXJ61" s="12"/>
      <c r="BXK61" s="12"/>
      <c r="BXL61" s="12"/>
      <c r="BXM61" s="12"/>
      <c r="BXN61" s="12"/>
      <c r="BXO61" s="12"/>
      <c r="BXP61" s="12"/>
      <c r="BXQ61" s="12"/>
      <c r="BXR61" s="12"/>
      <c r="BXS61" s="12"/>
      <c r="BXT61" s="12"/>
      <c r="BXU61" s="12"/>
      <c r="BXV61" s="12"/>
      <c r="BXW61" s="12"/>
      <c r="BXX61" s="12"/>
      <c r="BXY61" s="12"/>
      <c r="BXZ61" s="12"/>
      <c r="BYA61" s="12"/>
      <c r="BYB61" s="12"/>
      <c r="BYC61" s="12"/>
      <c r="BYD61" s="12"/>
      <c r="BYE61" s="12"/>
      <c r="BYF61" s="12"/>
      <c r="BYG61" s="12"/>
      <c r="BYH61" s="12"/>
      <c r="BYI61" s="12"/>
      <c r="BYJ61" s="12"/>
      <c r="BYK61" s="12"/>
      <c r="BYL61" s="12"/>
      <c r="BYM61" s="12"/>
      <c r="BYN61" s="12"/>
      <c r="BYO61" s="12"/>
      <c r="BYP61" s="12"/>
      <c r="BYQ61" s="12"/>
      <c r="BYR61" s="12"/>
      <c r="BYS61" s="12"/>
      <c r="BYT61" s="12"/>
      <c r="BYU61" s="12"/>
      <c r="BYV61" s="12"/>
      <c r="BYW61" s="12"/>
      <c r="BYX61" s="12"/>
      <c r="BYY61" s="12"/>
      <c r="BYZ61" s="12"/>
      <c r="BZA61" s="12"/>
      <c r="BZB61" s="12"/>
      <c r="BZC61" s="12"/>
      <c r="BZD61" s="12"/>
      <c r="BZE61" s="12"/>
      <c r="BZF61" s="12"/>
      <c r="BZG61" s="12"/>
      <c r="BZH61" s="12"/>
      <c r="BZI61" s="12"/>
      <c r="BZJ61" s="12"/>
      <c r="BZK61" s="12"/>
      <c r="BZL61" s="12"/>
      <c r="BZM61" s="12"/>
      <c r="BZN61" s="12"/>
      <c r="BZO61" s="12"/>
      <c r="BZP61" s="12"/>
      <c r="BZQ61" s="12"/>
      <c r="BZR61" s="12"/>
      <c r="BZS61" s="12"/>
      <c r="BZT61" s="12"/>
      <c r="BZU61" s="12"/>
      <c r="BZV61" s="12"/>
      <c r="BZW61" s="12"/>
      <c r="BZX61" s="12"/>
      <c r="BZY61" s="12"/>
      <c r="BZZ61" s="12"/>
      <c r="CAA61" s="12"/>
      <c r="CAB61" s="12"/>
      <c r="CAC61" s="12"/>
      <c r="CAD61" s="12"/>
      <c r="CAE61" s="12"/>
      <c r="CAF61" s="12"/>
      <c r="CAG61" s="12"/>
      <c r="CAH61" s="12"/>
      <c r="CAI61" s="12"/>
      <c r="CAJ61" s="12"/>
      <c r="CAK61" s="12"/>
      <c r="CAL61" s="12"/>
      <c r="CAM61" s="12"/>
      <c r="CAN61" s="12"/>
      <c r="CAO61" s="12"/>
      <c r="CAP61" s="12"/>
      <c r="CAQ61" s="12"/>
      <c r="CAR61" s="12"/>
      <c r="CAS61" s="12"/>
      <c r="CAT61" s="12"/>
      <c r="CAU61" s="12"/>
      <c r="CAV61" s="12"/>
      <c r="CAW61" s="12"/>
      <c r="CAX61" s="12"/>
      <c r="CAY61" s="12"/>
      <c r="CAZ61" s="12"/>
      <c r="CBA61" s="12"/>
      <c r="CBB61" s="12"/>
      <c r="CBC61" s="12"/>
      <c r="CBD61" s="12"/>
      <c r="CBE61" s="12"/>
      <c r="CBF61" s="12"/>
      <c r="CBG61" s="12"/>
      <c r="CBH61" s="12"/>
      <c r="CBI61" s="12"/>
      <c r="CBJ61" s="12"/>
      <c r="CBK61" s="12"/>
      <c r="CBL61" s="12"/>
      <c r="CBM61" s="12"/>
      <c r="CBN61" s="12"/>
      <c r="CBO61" s="12"/>
      <c r="CBP61" s="12"/>
      <c r="CBQ61" s="12"/>
      <c r="CBR61" s="12"/>
      <c r="CBS61" s="12"/>
      <c r="CBT61" s="12"/>
      <c r="CBU61" s="12"/>
      <c r="CBV61" s="12"/>
      <c r="CBW61" s="12"/>
      <c r="CBX61" s="12"/>
      <c r="CBY61" s="12"/>
      <c r="CBZ61" s="12"/>
      <c r="CCA61" s="12"/>
      <c r="CCB61" s="12"/>
      <c r="CCC61" s="12"/>
      <c r="CCD61" s="12"/>
      <c r="CCE61" s="12"/>
      <c r="CCF61" s="12"/>
      <c r="CCG61" s="12"/>
      <c r="CCH61" s="12"/>
      <c r="CCI61" s="12"/>
      <c r="CCJ61" s="12"/>
      <c r="CCK61" s="12"/>
      <c r="CCL61" s="12"/>
      <c r="CCM61" s="12"/>
      <c r="CCN61" s="12"/>
      <c r="CCO61" s="12"/>
      <c r="CCP61" s="12"/>
      <c r="CCQ61" s="12"/>
      <c r="CCR61" s="12"/>
      <c r="CCS61" s="12"/>
      <c r="CCT61" s="12"/>
      <c r="CCU61" s="12"/>
      <c r="CCV61" s="12"/>
      <c r="CCW61" s="12"/>
      <c r="CCX61" s="12"/>
      <c r="CCY61" s="12"/>
      <c r="CCZ61" s="12"/>
      <c r="CDA61" s="12"/>
      <c r="CDB61" s="12"/>
      <c r="CDC61" s="12"/>
      <c r="CDD61" s="12"/>
      <c r="CDE61" s="12"/>
      <c r="CDF61" s="12"/>
      <c r="CDG61" s="12"/>
      <c r="CDH61" s="12"/>
      <c r="CDI61" s="12"/>
      <c r="CDJ61" s="12"/>
      <c r="CDK61" s="12"/>
      <c r="CDL61" s="12"/>
      <c r="CDM61" s="12"/>
      <c r="CDN61" s="12"/>
      <c r="CDO61" s="12"/>
      <c r="CDP61" s="12"/>
      <c r="CDQ61" s="12"/>
      <c r="CDR61" s="12"/>
      <c r="CDS61" s="12"/>
      <c r="CDT61" s="12"/>
      <c r="CDU61" s="12"/>
      <c r="CDV61" s="12"/>
      <c r="CDW61" s="12"/>
      <c r="CDX61" s="12"/>
      <c r="CDY61" s="12"/>
      <c r="CDZ61" s="12"/>
      <c r="CEA61" s="12"/>
      <c r="CEB61" s="12"/>
      <c r="CEC61" s="12"/>
      <c r="CED61" s="12"/>
      <c r="CEE61" s="12"/>
      <c r="CEF61" s="12"/>
      <c r="CEG61" s="12"/>
      <c r="CEH61" s="12"/>
      <c r="CEI61" s="12"/>
      <c r="CEJ61" s="12"/>
      <c r="CEK61" s="12"/>
      <c r="CEL61" s="12"/>
      <c r="CEM61" s="12"/>
      <c r="CEN61" s="12"/>
      <c r="CEO61" s="12"/>
      <c r="CEP61" s="12"/>
      <c r="CEQ61" s="12"/>
      <c r="CER61" s="12"/>
      <c r="CES61" s="12"/>
      <c r="CET61" s="12"/>
      <c r="CEU61" s="12"/>
      <c r="CEV61" s="12"/>
      <c r="CEW61" s="12"/>
      <c r="CEX61" s="12"/>
      <c r="CEY61" s="12"/>
      <c r="CEZ61" s="12"/>
      <c r="CFA61" s="12"/>
      <c r="CFB61" s="12"/>
      <c r="CFC61" s="12"/>
      <c r="CFD61" s="12"/>
      <c r="CFE61" s="12"/>
      <c r="CFF61" s="12"/>
      <c r="CFG61" s="12"/>
      <c r="CFH61" s="12"/>
      <c r="CFI61" s="12"/>
      <c r="CFJ61" s="12"/>
      <c r="CFK61" s="12"/>
      <c r="CFL61" s="12"/>
      <c r="CFM61" s="12"/>
      <c r="CFN61" s="12"/>
      <c r="CFO61" s="12"/>
      <c r="CFP61" s="12"/>
      <c r="CFQ61" s="12"/>
      <c r="CFR61" s="12"/>
      <c r="CFS61" s="12"/>
      <c r="CFT61" s="12"/>
      <c r="CFU61" s="12"/>
      <c r="CFV61" s="12"/>
      <c r="CFW61" s="12"/>
      <c r="CFX61" s="12"/>
      <c r="CFY61" s="12"/>
      <c r="CFZ61" s="12"/>
      <c r="CGA61" s="12"/>
      <c r="CGB61" s="12"/>
      <c r="CGC61" s="12"/>
      <c r="CGD61" s="12"/>
      <c r="CGE61" s="12"/>
      <c r="CGF61" s="12"/>
      <c r="CGG61" s="12"/>
      <c r="CGH61" s="12"/>
      <c r="CGI61" s="12"/>
      <c r="CGJ61" s="12"/>
      <c r="CGK61" s="12"/>
      <c r="CGL61" s="12"/>
      <c r="CGM61" s="12"/>
      <c r="CGN61" s="12"/>
      <c r="CGO61" s="12"/>
      <c r="CGP61" s="12"/>
      <c r="CGQ61" s="12"/>
      <c r="CGR61" s="12"/>
      <c r="CGS61" s="12"/>
      <c r="CGT61" s="12"/>
      <c r="CGU61" s="12"/>
      <c r="CGV61" s="12"/>
      <c r="CGW61" s="12"/>
      <c r="CGX61" s="12"/>
      <c r="CGY61" s="12"/>
      <c r="CGZ61" s="12"/>
      <c r="CHA61" s="12"/>
      <c r="CHB61" s="12"/>
      <c r="CHC61" s="12"/>
      <c r="CHD61" s="12"/>
      <c r="CHE61" s="12"/>
      <c r="CHF61" s="12"/>
      <c r="CHG61" s="12"/>
      <c r="CHH61" s="12"/>
      <c r="CHI61" s="12"/>
      <c r="CHJ61" s="12"/>
      <c r="CHK61" s="12"/>
      <c r="CHL61" s="12"/>
      <c r="CHM61" s="12"/>
      <c r="CHN61" s="12"/>
      <c r="CHO61" s="12"/>
      <c r="CHP61" s="12"/>
      <c r="CHQ61" s="12"/>
      <c r="CHR61" s="12"/>
      <c r="CHS61" s="12"/>
      <c r="CHT61" s="12"/>
      <c r="CHU61" s="12"/>
      <c r="CHV61" s="12"/>
      <c r="CHW61" s="12"/>
      <c r="CHX61" s="12"/>
      <c r="CHY61" s="12"/>
      <c r="CHZ61" s="12"/>
      <c r="CIA61" s="12"/>
      <c r="CIB61" s="12"/>
      <c r="CIC61" s="12"/>
      <c r="CID61" s="12"/>
      <c r="CIE61" s="12"/>
      <c r="CIF61" s="12"/>
      <c r="CIG61" s="12"/>
      <c r="CIH61" s="12"/>
      <c r="CII61" s="12"/>
      <c r="CIJ61" s="12"/>
      <c r="CIK61" s="12"/>
      <c r="CIL61" s="12"/>
      <c r="CIM61" s="12"/>
      <c r="CIN61" s="12"/>
      <c r="CIO61" s="12"/>
      <c r="CIP61" s="12"/>
      <c r="CIQ61" s="12"/>
      <c r="CIR61" s="12"/>
      <c r="CIS61" s="12"/>
      <c r="CIT61" s="12"/>
      <c r="CIU61" s="12"/>
      <c r="CIV61" s="12"/>
      <c r="CIW61" s="12"/>
      <c r="CIX61" s="12"/>
      <c r="CIY61" s="12"/>
      <c r="CIZ61" s="12"/>
      <c r="CJA61" s="12"/>
      <c r="CJB61" s="12"/>
      <c r="CJC61" s="12"/>
      <c r="CJD61" s="12"/>
      <c r="CJE61" s="12"/>
      <c r="CJF61" s="12"/>
      <c r="CJG61" s="12"/>
      <c r="CJH61" s="12"/>
      <c r="CJI61" s="12"/>
      <c r="CJJ61" s="12"/>
      <c r="CJK61" s="12"/>
      <c r="CJL61" s="12"/>
      <c r="CJM61" s="12"/>
      <c r="CJN61" s="12"/>
      <c r="CJO61" s="12"/>
      <c r="CJP61" s="12"/>
      <c r="CJQ61" s="12"/>
      <c r="CJR61" s="12"/>
      <c r="CJS61" s="12"/>
      <c r="CJT61" s="12"/>
      <c r="CJU61" s="12"/>
      <c r="CJV61" s="12"/>
      <c r="CJW61" s="12"/>
      <c r="CJX61" s="12"/>
      <c r="CJY61" s="12"/>
      <c r="CJZ61" s="12"/>
      <c r="CKA61" s="12"/>
      <c r="CKB61" s="12"/>
      <c r="CKC61" s="12"/>
      <c r="CKD61" s="12"/>
      <c r="CKE61" s="12"/>
      <c r="CKF61" s="12"/>
      <c r="CKG61" s="12"/>
      <c r="CKH61" s="12"/>
      <c r="CKI61" s="12"/>
      <c r="CKJ61" s="12"/>
      <c r="CKK61" s="12"/>
      <c r="CKL61" s="12"/>
      <c r="CKM61" s="12"/>
      <c r="CKN61" s="12"/>
      <c r="CKO61" s="12"/>
      <c r="CKP61" s="12"/>
      <c r="CKQ61" s="12"/>
      <c r="CKR61" s="12"/>
      <c r="CKS61" s="12"/>
      <c r="CKT61" s="12"/>
      <c r="CKU61" s="12"/>
      <c r="CKV61" s="12"/>
      <c r="CKW61" s="12"/>
      <c r="CKX61" s="12"/>
      <c r="CKY61" s="12"/>
      <c r="CKZ61" s="12"/>
      <c r="CLA61" s="12"/>
      <c r="CLB61" s="12"/>
      <c r="CLC61" s="12"/>
      <c r="CLD61" s="12"/>
      <c r="CLE61" s="12"/>
      <c r="CLF61" s="12"/>
      <c r="CLG61" s="12"/>
      <c r="CLH61" s="12"/>
      <c r="CLI61" s="12"/>
      <c r="CLJ61" s="12"/>
      <c r="CLK61" s="12"/>
      <c r="CLL61" s="12"/>
      <c r="CLM61" s="12"/>
      <c r="CLN61" s="12"/>
      <c r="CLO61" s="12"/>
      <c r="CLP61" s="12"/>
      <c r="CLQ61" s="12"/>
      <c r="CLR61" s="12"/>
      <c r="CLS61" s="12"/>
      <c r="CLT61" s="12"/>
      <c r="CLU61" s="12"/>
      <c r="CLV61" s="12"/>
      <c r="CLW61" s="12"/>
      <c r="CLX61" s="12"/>
      <c r="CLY61" s="12"/>
      <c r="CLZ61" s="12"/>
      <c r="CMA61" s="12"/>
      <c r="CMB61" s="12"/>
      <c r="CMC61" s="12"/>
      <c r="CMD61" s="12"/>
      <c r="CME61" s="12"/>
      <c r="CMF61" s="12"/>
      <c r="CMG61" s="12"/>
      <c r="CMH61" s="12"/>
      <c r="CMI61" s="12"/>
      <c r="CMJ61" s="12"/>
      <c r="CMK61" s="12"/>
      <c r="CML61" s="12"/>
      <c r="CMM61" s="12"/>
      <c r="CMN61" s="12"/>
      <c r="CMO61" s="12"/>
      <c r="CMP61" s="12"/>
      <c r="CMQ61" s="12"/>
      <c r="CMR61" s="12"/>
      <c r="CMS61" s="12"/>
      <c r="CMT61" s="12"/>
      <c r="CMU61" s="12"/>
      <c r="CMV61" s="12"/>
      <c r="CMW61" s="12"/>
      <c r="CMX61" s="12"/>
      <c r="CMY61" s="12"/>
      <c r="CMZ61" s="12"/>
      <c r="CNA61" s="12"/>
      <c r="CNB61" s="12"/>
      <c r="CNC61" s="12"/>
      <c r="CND61" s="12"/>
      <c r="CNE61" s="12"/>
      <c r="CNF61" s="12"/>
      <c r="CNG61" s="12"/>
      <c r="CNH61" s="12"/>
      <c r="CNI61" s="12"/>
      <c r="CNJ61" s="12"/>
      <c r="CNK61" s="12"/>
      <c r="CNL61" s="12"/>
      <c r="CNM61" s="12"/>
      <c r="CNN61" s="12"/>
      <c r="CNO61" s="12"/>
      <c r="CNP61" s="12"/>
      <c r="CNQ61" s="12"/>
      <c r="CNR61" s="12"/>
      <c r="CNS61" s="12"/>
      <c r="CNT61" s="12"/>
      <c r="CNU61" s="12"/>
      <c r="CNV61" s="12"/>
      <c r="CNW61" s="12"/>
      <c r="CNX61" s="12"/>
      <c r="CNY61" s="12"/>
      <c r="CNZ61" s="12"/>
      <c r="COA61" s="12"/>
      <c r="COB61" s="12"/>
      <c r="COC61" s="12"/>
      <c r="COD61" s="12"/>
      <c r="COE61" s="12"/>
      <c r="COF61" s="12"/>
      <c r="COG61" s="12"/>
      <c r="COH61" s="12"/>
      <c r="COI61" s="12"/>
      <c r="COJ61" s="12"/>
      <c r="COK61" s="12"/>
      <c r="COL61" s="12"/>
      <c r="COM61" s="12"/>
      <c r="CON61" s="12"/>
      <c r="COO61" s="12"/>
      <c r="COP61" s="12"/>
      <c r="COQ61" s="12"/>
      <c r="COR61" s="12"/>
      <c r="COS61" s="12"/>
      <c r="COT61" s="12"/>
      <c r="COU61" s="12"/>
      <c r="COV61" s="12"/>
      <c r="COW61" s="12"/>
      <c r="COX61" s="12"/>
      <c r="COY61" s="12"/>
      <c r="COZ61" s="12"/>
      <c r="CPA61" s="12"/>
      <c r="CPB61" s="12"/>
      <c r="CPC61" s="12"/>
      <c r="CPD61" s="12"/>
      <c r="CPE61" s="12"/>
      <c r="CPF61" s="12"/>
      <c r="CPG61" s="12"/>
      <c r="CPH61" s="12"/>
      <c r="CPI61" s="12"/>
      <c r="CPJ61" s="12"/>
      <c r="CPK61" s="12"/>
      <c r="CPL61" s="12"/>
      <c r="CPM61" s="12"/>
      <c r="CPN61" s="12"/>
      <c r="CPO61" s="12"/>
      <c r="CPP61" s="12"/>
      <c r="CPQ61" s="12"/>
      <c r="CPR61" s="12"/>
      <c r="CPS61" s="12"/>
      <c r="CPT61" s="12"/>
      <c r="CPU61" s="12"/>
      <c r="CPV61" s="12"/>
      <c r="CPW61" s="12"/>
      <c r="CPX61" s="12"/>
      <c r="CPY61" s="12"/>
      <c r="CPZ61" s="12"/>
      <c r="CQA61" s="12"/>
      <c r="CQB61" s="12"/>
      <c r="CQC61" s="12"/>
      <c r="CQD61" s="12"/>
      <c r="CQE61" s="12"/>
      <c r="CQF61" s="12"/>
      <c r="CQG61" s="12"/>
      <c r="CQH61" s="12"/>
      <c r="CQI61" s="12"/>
      <c r="CQJ61" s="12"/>
      <c r="CQK61" s="12"/>
      <c r="CQL61" s="12"/>
      <c r="CQM61" s="12"/>
      <c r="CQN61" s="12"/>
      <c r="CQO61" s="12"/>
      <c r="CQP61" s="12"/>
      <c r="CQQ61" s="12"/>
      <c r="CQR61" s="12"/>
      <c r="CQS61" s="12"/>
      <c r="CQT61" s="12"/>
      <c r="CQU61" s="12"/>
      <c r="CQV61" s="12"/>
      <c r="CQW61" s="12"/>
      <c r="CQX61" s="12"/>
      <c r="CQY61" s="12"/>
      <c r="CQZ61" s="12"/>
      <c r="CRA61" s="12"/>
      <c r="CRB61" s="12"/>
      <c r="CRC61" s="12"/>
      <c r="CRD61" s="12"/>
      <c r="CRE61" s="12"/>
      <c r="CRF61" s="12"/>
      <c r="CRG61" s="12"/>
      <c r="CRH61" s="12"/>
      <c r="CRI61" s="12"/>
      <c r="CRJ61" s="12"/>
      <c r="CRK61" s="12"/>
      <c r="CRL61" s="12"/>
      <c r="CRM61" s="12"/>
      <c r="CRN61" s="12"/>
      <c r="CRO61" s="12"/>
      <c r="CRP61" s="12"/>
      <c r="CRQ61" s="12"/>
      <c r="CRR61" s="12"/>
      <c r="CRS61" s="12"/>
      <c r="CRT61" s="12"/>
      <c r="CRU61" s="12"/>
      <c r="CRV61" s="12"/>
      <c r="CRW61" s="12"/>
      <c r="CRX61" s="12"/>
      <c r="CRY61" s="12"/>
      <c r="CRZ61" s="12"/>
      <c r="CSA61" s="12"/>
      <c r="CSB61" s="12"/>
      <c r="CSC61" s="12"/>
      <c r="CSD61" s="12"/>
      <c r="CSE61" s="12"/>
      <c r="CSF61" s="12"/>
      <c r="CSG61" s="12"/>
      <c r="CSH61" s="12"/>
      <c r="CSI61" s="12"/>
      <c r="CSJ61" s="12"/>
      <c r="CSK61" s="12"/>
      <c r="CSL61" s="12"/>
      <c r="CSM61" s="12"/>
      <c r="CSN61" s="12"/>
      <c r="CSO61" s="12"/>
      <c r="CSP61" s="12"/>
      <c r="CSQ61" s="12"/>
      <c r="CSR61" s="12"/>
      <c r="CSS61" s="12"/>
      <c r="CST61" s="12"/>
      <c r="CSU61" s="12"/>
      <c r="CSV61" s="12"/>
      <c r="CSW61" s="12"/>
      <c r="CSX61" s="12"/>
      <c r="CSY61" s="12"/>
      <c r="CSZ61" s="12"/>
      <c r="CTA61" s="12"/>
      <c r="CTB61" s="12"/>
      <c r="CTC61" s="12"/>
      <c r="CTD61" s="12"/>
      <c r="CTE61" s="12"/>
      <c r="CTF61" s="12"/>
      <c r="CTG61" s="12"/>
      <c r="CTH61" s="12"/>
      <c r="CTI61" s="12"/>
      <c r="CTJ61" s="12"/>
      <c r="CTK61" s="12"/>
      <c r="CTL61" s="12"/>
      <c r="CTM61" s="12"/>
      <c r="CTN61" s="12"/>
      <c r="CTO61" s="12"/>
      <c r="CTP61" s="12"/>
      <c r="CTQ61" s="12"/>
      <c r="CTR61" s="12"/>
      <c r="CTS61" s="12"/>
      <c r="CTT61" s="12"/>
      <c r="CTU61" s="12"/>
      <c r="CTV61" s="12"/>
      <c r="CTW61" s="12"/>
      <c r="CTX61" s="12"/>
      <c r="CTY61" s="12"/>
      <c r="CTZ61" s="12"/>
      <c r="CUA61" s="12"/>
      <c r="CUB61" s="12"/>
      <c r="CUC61" s="12"/>
      <c r="CUD61" s="12"/>
      <c r="CUE61" s="12"/>
      <c r="CUF61" s="12"/>
      <c r="CUG61" s="12"/>
      <c r="CUH61" s="12"/>
      <c r="CUI61" s="12"/>
      <c r="CUJ61" s="12"/>
      <c r="CUK61" s="12"/>
      <c r="CUL61" s="12"/>
      <c r="CUM61" s="12"/>
      <c r="CUN61" s="12"/>
      <c r="CUO61" s="12"/>
      <c r="CUP61" s="12"/>
      <c r="CUQ61" s="12"/>
      <c r="CUR61" s="12"/>
      <c r="CUS61" s="12"/>
      <c r="CUT61" s="12"/>
      <c r="CUU61" s="12"/>
      <c r="CUV61" s="12"/>
      <c r="CUW61" s="12"/>
      <c r="CUX61" s="12"/>
      <c r="CUY61" s="12"/>
      <c r="CUZ61" s="12"/>
      <c r="CVA61" s="12"/>
      <c r="CVB61" s="12"/>
      <c r="CVC61" s="12"/>
      <c r="CVD61" s="12"/>
      <c r="CVE61" s="12"/>
      <c r="CVF61" s="12"/>
      <c r="CVG61" s="12"/>
      <c r="CVH61" s="12"/>
      <c r="CVI61" s="12"/>
      <c r="CVJ61" s="12"/>
      <c r="CVK61" s="12"/>
      <c r="CVL61" s="12"/>
      <c r="CVM61" s="12"/>
      <c r="CVN61" s="12"/>
      <c r="CVO61" s="12"/>
      <c r="CVP61" s="12"/>
      <c r="CVQ61" s="12"/>
      <c r="CVR61" s="12"/>
      <c r="CVS61" s="12"/>
      <c r="CVT61" s="12"/>
      <c r="CVU61" s="12"/>
      <c r="CVV61" s="12"/>
      <c r="CVW61" s="12"/>
      <c r="CVX61" s="12"/>
      <c r="CVY61" s="12"/>
      <c r="CVZ61" s="12"/>
      <c r="CWA61" s="12"/>
      <c r="CWB61" s="12"/>
      <c r="CWC61" s="12"/>
      <c r="CWD61" s="12"/>
      <c r="CWE61" s="12"/>
      <c r="CWF61" s="12"/>
      <c r="CWG61" s="12"/>
      <c r="CWH61" s="12"/>
      <c r="CWI61" s="12"/>
      <c r="CWJ61" s="12"/>
      <c r="CWK61" s="12"/>
      <c r="CWL61" s="12"/>
      <c r="CWM61" s="12"/>
      <c r="CWN61" s="12"/>
      <c r="CWO61" s="12"/>
      <c r="CWP61" s="12"/>
      <c r="CWQ61" s="12"/>
      <c r="CWR61" s="12"/>
      <c r="CWS61" s="12"/>
      <c r="CWT61" s="12"/>
      <c r="CWU61" s="12"/>
      <c r="CWV61" s="12"/>
      <c r="CWW61" s="12"/>
      <c r="CWX61" s="12"/>
      <c r="CWY61" s="12"/>
      <c r="CWZ61" s="12"/>
      <c r="CXA61" s="12"/>
      <c r="CXB61" s="12"/>
      <c r="CXC61" s="12"/>
      <c r="CXD61" s="12"/>
      <c r="CXE61" s="12"/>
      <c r="CXF61" s="12"/>
      <c r="CXG61" s="12"/>
      <c r="CXH61" s="12"/>
      <c r="CXI61" s="12"/>
      <c r="CXJ61" s="12"/>
      <c r="CXK61" s="12"/>
      <c r="CXL61" s="12"/>
      <c r="CXM61" s="12"/>
      <c r="CXN61" s="12"/>
      <c r="CXO61" s="12"/>
      <c r="CXP61" s="12"/>
      <c r="CXQ61" s="12"/>
      <c r="CXR61" s="12"/>
      <c r="CXS61" s="12"/>
      <c r="CXT61" s="12"/>
      <c r="CXU61" s="12"/>
      <c r="CXV61" s="12"/>
      <c r="CXW61" s="12"/>
      <c r="CXX61" s="12"/>
      <c r="CXY61" s="12"/>
      <c r="CXZ61" s="12"/>
      <c r="CYA61" s="12"/>
      <c r="CYB61" s="12"/>
      <c r="CYC61" s="12"/>
      <c r="CYD61" s="12"/>
      <c r="CYE61" s="12"/>
      <c r="CYF61" s="12"/>
      <c r="CYG61" s="12"/>
      <c r="CYH61" s="12"/>
      <c r="CYI61" s="12"/>
      <c r="CYJ61" s="12"/>
      <c r="CYK61" s="12"/>
      <c r="CYL61" s="12"/>
      <c r="CYM61" s="12"/>
      <c r="CYN61" s="12"/>
      <c r="CYO61" s="12"/>
      <c r="CYP61" s="12"/>
      <c r="CYQ61" s="12"/>
      <c r="CYR61" s="12"/>
      <c r="CYS61" s="12"/>
      <c r="CYT61" s="12"/>
      <c r="CYU61" s="12"/>
      <c r="CYV61" s="12"/>
      <c r="CYW61" s="12"/>
      <c r="CYX61" s="12"/>
      <c r="CYY61" s="12"/>
      <c r="CYZ61" s="12"/>
      <c r="CZA61" s="12"/>
      <c r="CZB61" s="12"/>
      <c r="CZC61" s="12"/>
      <c r="CZD61" s="12"/>
      <c r="CZE61" s="12"/>
      <c r="CZF61" s="12"/>
      <c r="CZG61" s="12"/>
      <c r="CZH61" s="12"/>
      <c r="CZI61" s="12"/>
      <c r="CZJ61" s="12"/>
      <c r="CZK61" s="12"/>
      <c r="CZL61" s="12"/>
      <c r="CZM61" s="12"/>
      <c r="CZN61" s="12"/>
      <c r="CZO61" s="12"/>
      <c r="CZP61" s="12"/>
      <c r="CZQ61" s="12"/>
      <c r="CZR61" s="12"/>
      <c r="CZS61" s="12"/>
      <c r="CZT61" s="12"/>
      <c r="CZU61" s="12"/>
      <c r="CZV61" s="12"/>
      <c r="CZW61" s="12"/>
      <c r="CZX61" s="12"/>
      <c r="CZY61" s="12"/>
      <c r="CZZ61" s="12"/>
      <c r="DAA61" s="12"/>
      <c r="DAB61" s="12"/>
      <c r="DAC61" s="12"/>
      <c r="DAD61" s="12"/>
      <c r="DAE61" s="12"/>
      <c r="DAF61" s="12"/>
      <c r="DAG61" s="12"/>
      <c r="DAH61" s="12"/>
      <c r="DAI61" s="12"/>
      <c r="DAJ61" s="12"/>
      <c r="DAK61" s="12"/>
      <c r="DAL61" s="12"/>
      <c r="DAM61" s="12"/>
      <c r="DAN61" s="12"/>
      <c r="DAO61" s="12"/>
      <c r="DAP61" s="12"/>
      <c r="DAQ61" s="12"/>
      <c r="DAR61" s="12"/>
      <c r="DAS61" s="12"/>
      <c r="DAT61" s="12"/>
      <c r="DAU61" s="12"/>
      <c r="DAV61" s="12"/>
      <c r="DAW61" s="12"/>
      <c r="DAX61" s="12"/>
      <c r="DAY61" s="12"/>
      <c r="DAZ61" s="12"/>
      <c r="DBA61" s="12"/>
      <c r="DBB61" s="12"/>
      <c r="DBC61" s="12"/>
      <c r="DBD61" s="12"/>
      <c r="DBE61" s="12"/>
      <c r="DBF61" s="12"/>
      <c r="DBG61" s="12"/>
      <c r="DBH61" s="12"/>
      <c r="DBI61" s="12"/>
      <c r="DBJ61" s="12"/>
      <c r="DBK61" s="12"/>
      <c r="DBL61" s="12"/>
      <c r="DBM61" s="12"/>
    </row>
    <row r="62" spans="1:2769" s="11" customFormat="1" ht="227" customHeight="1">
      <c r="A62" s="80" t="s">
        <v>114</v>
      </c>
      <c r="B62" s="89" t="s">
        <v>418</v>
      </c>
      <c r="C62" s="80" t="s">
        <v>48</v>
      </c>
      <c r="D62" s="80" t="s">
        <v>1208</v>
      </c>
      <c r="E62" s="80" t="s">
        <v>69</v>
      </c>
      <c r="F62" s="80" t="s">
        <v>102</v>
      </c>
      <c r="G62" s="80" t="s">
        <v>1295</v>
      </c>
      <c r="H62" s="80" t="s">
        <v>1306</v>
      </c>
      <c r="I62" s="80" t="s">
        <v>199</v>
      </c>
      <c r="J62" s="80" t="s">
        <v>199</v>
      </c>
      <c r="K62" s="80" t="s">
        <v>77</v>
      </c>
      <c r="L62" s="80" t="s">
        <v>83</v>
      </c>
      <c r="M62" s="90">
        <v>42474</v>
      </c>
      <c r="N62" s="80" t="s">
        <v>95</v>
      </c>
      <c r="O62" s="80">
        <v>-25.644300000000001</v>
      </c>
      <c r="P62" s="80">
        <v>30.354199999999999</v>
      </c>
      <c r="Q62" s="80" t="s">
        <v>2000</v>
      </c>
      <c r="R62" s="80" t="s">
        <v>199</v>
      </c>
      <c r="S62" s="80" t="s">
        <v>80</v>
      </c>
      <c r="T62" s="80" t="s">
        <v>78</v>
      </c>
      <c r="U62" s="80" t="s">
        <v>124</v>
      </c>
      <c r="V62" s="80" t="s">
        <v>128</v>
      </c>
      <c r="W62" s="80" t="s">
        <v>44</v>
      </c>
      <c r="X62" s="80" t="s">
        <v>83</v>
      </c>
      <c r="Y62" s="80" t="s">
        <v>1331</v>
      </c>
      <c r="Z62" s="80" t="s">
        <v>1291</v>
      </c>
      <c r="AA62" s="89" t="s">
        <v>157</v>
      </c>
      <c r="AB62" s="89" t="s">
        <v>307</v>
      </c>
      <c r="AC62" s="80" t="s">
        <v>1454</v>
      </c>
      <c r="AD62" s="80" t="s">
        <v>36</v>
      </c>
      <c r="AE62" s="80" t="s">
        <v>199</v>
      </c>
      <c r="AF62" s="80" t="s">
        <v>199</v>
      </c>
      <c r="AG62" s="80" t="s">
        <v>199</v>
      </c>
      <c r="AH62" s="80" t="s">
        <v>199</v>
      </c>
      <c r="AI62" s="80" t="s">
        <v>199</v>
      </c>
      <c r="AJ62" s="80" t="s">
        <v>199</v>
      </c>
      <c r="AK62" s="80" t="s">
        <v>199</v>
      </c>
      <c r="AL62" s="80" t="s">
        <v>199</v>
      </c>
      <c r="AM62" s="80"/>
      <c r="AN62" s="80" t="s">
        <v>22</v>
      </c>
      <c r="AO62" s="80" t="s">
        <v>83</v>
      </c>
      <c r="AP62" s="80" t="s">
        <v>1341</v>
      </c>
      <c r="AQ62" s="80" t="s">
        <v>16</v>
      </c>
      <c r="AR62" s="80" t="s">
        <v>1592</v>
      </c>
      <c r="AS62" s="80">
        <v>551</v>
      </c>
      <c r="AT62" s="90">
        <v>23204</v>
      </c>
      <c r="AU62" s="80" t="s">
        <v>101</v>
      </c>
      <c r="AV62" s="80" t="s">
        <v>2117</v>
      </c>
      <c r="AW62" s="95" t="s">
        <v>1653</v>
      </c>
      <c r="AX62" s="80" t="s">
        <v>105</v>
      </c>
      <c r="AY62" s="80" t="s">
        <v>138</v>
      </c>
      <c r="AZ62" s="80" t="s">
        <v>565</v>
      </c>
      <c r="BA62" s="80"/>
      <c r="BB62" s="80" t="s">
        <v>94</v>
      </c>
      <c r="BC62" s="94">
        <v>42474</v>
      </c>
      <c r="BD62" s="12"/>
      <c r="BE62" s="12"/>
      <c r="BF62" s="12"/>
      <c r="BG62" s="12"/>
      <c r="BH62" s="12"/>
      <c r="BI62" s="12"/>
      <c r="BJ62" s="12"/>
      <c r="BK62" s="12"/>
      <c r="BL62" s="12"/>
      <c r="BM62" s="12"/>
      <c r="BN62" s="12"/>
      <c r="BO62" s="12"/>
      <c r="BP62" s="12"/>
      <c r="BQ62" s="12"/>
      <c r="BR62" s="12"/>
      <c r="BS62" s="12"/>
      <c r="BT62" s="12"/>
      <c r="BU62" s="12"/>
      <c r="BV62" s="12"/>
      <c r="BW62" s="12"/>
      <c r="BX62" s="12"/>
      <c r="BY62" s="12"/>
      <c r="BZ62" s="12"/>
      <c r="CA62" s="12"/>
      <c r="CB62" s="12"/>
      <c r="CC62" s="12"/>
      <c r="CD62" s="12"/>
      <c r="CE62" s="12"/>
      <c r="CF62" s="12"/>
      <c r="CG62" s="12"/>
      <c r="CH62" s="12"/>
      <c r="CI62" s="12"/>
      <c r="CJ62" s="12"/>
      <c r="CK62" s="12"/>
      <c r="CL62" s="12"/>
      <c r="CM62" s="12"/>
      <c r="CN62" s="12"/>
      <c r="CO62" s="12"/>
      <c r="CP62" s="12"/>
      <c r="CQ62" s="12"/>
      <c r="CR62" s="12"/>
      <c r="CS62" s="12"/>
      <c r="CT62" s="12"/>
      <c r="CU62" s="12"/>
      <c r="CV62" s="12"/>
      <c r="CW62" s="12"/>
      <c r="CX62" s="12"/>
      <c r="CY62" s="12"/>
      <c r="CZ62" s="12"/>
      <c r="DA62" s="12"/>
      <c r="DB62" s="12"/>
      <c r="DC62" s="12"/>
      <c r="DD62" s="12"/>
      <c r="DE62" s="12"/>
      <c r="DF62" s="12"/>
      <c r="DG62" s="12"/>
      <c r="DH62" s="12"/>
      <c r="DI62" s="12"/>
      <c r="DJ62" s="12"/>
      <c r="DK62" s="12"/>
      <c r="DL62" s="12"/>
      <c r="DM62" s="12"/>
      <c r="DN62" s="12"/>
      <c r="DO62" s="12"/>
      <c r="DP62" s="12"/>
      <c r="DQ62" s="12"/>
      <c r="DR62" s="12"/>
      <c r="DS62" s="12"/>
      <c r="DT62" s="12"/>
      <c r="DU62" s="12"/>
      <c r="DV62" s="12"/>
      <c r="DW62" s="12"/>
      <c r="DX62" s="12"/>
      <c r="DY62" s="12"/>
      <c r="DZ62" s="12"/>
      <c r="EA62" s="12"/>
      <c r="EB62" s="12"/>
      <c r="EC62" s="12"/>
      <c r="ED62" s="12"/>
      <c r="EE62" s="12"/>
      <c r="EF62" s="12"/>
      <c r="EG62" s="12"/>
      <c r="EH62" s="12"/>
      <c r="EI62" s="12"/>
      <c r="EJ62" s="12"/>
      <c r="EK62" s="12"/>
      <c r="EL62" s="12"/>
      <c r="EM62" s="12"/>
      <c r="EN62" s="12"/>
      <c r="EO62" s="12"/>
      <c r="EP62" s="12"/>
      <c r="EQ62" s="12"/>
      <c r="ER62" s="12"/>
      <c r="ES62" s="12"/>
      <c r="ET62" s="12"/>
      <c r="EU62" s="12"/>
      <c r="EV62" s="12"/>
      <c r="EW62" s="12"/>
      <c r="EX62" s="12"/>
      <c r="EY62" s="12"/>
      <c r="EZ62" s="12"/>
      <c r="FA62" s="12"/>
      <c r="FB62" s="12"/>
      <c r="FC62" s="12"/>
      <c r="FD62" s="12"/>
      <c r="FE62" s="12"/>
      <c r="FF62" s="12"/>
      <c r="FG62" s="12"/>
      <c r="FH62" s="12"/>
      <c r="FI62" s="12"/>
      <c r="FJ62" s="12"/>
      <c r="FK62" s="12"/>
      <c r="FL62" s="12"/>
      <c r="FM62" s="12"/>
      <c r="FN62" s="12"/>
      <c r="FO62" s="12"/>
      <c r="FP62" s="12"/>
      <c r="FQ62" s="12"/>
      <c r="FR62" s="12"/>
      <c r="FS62" s="12"/>
      <c r="FT62" s="12"/>
      <c r="FU62" s="12"/>
      <c r="FV62" s="12"/>
      <c r="FW62" s="12"/>
      <c r="FX62" s="12"/>
      <c r="FY62" s="12"/>
      <c r="FZ62" s="12"/>
      <c r="GA62" s="12"/>
      <c r="GB62" s="12"/>
      <c r="GC62" s="12"/>
      <c r="GD62" s="12"/>
      <c r="GE62" s="12"/>
      <c r="GF62" s="12"/>
      <c r="GG62" s="12"/>
      <c r="GH62" s="12"/>
      <c r="GI62" s="12"/>
      <c r="GJ62" s="12"/>
      <c r="GK62" s="12"/>
      <c r="GL62" s="12"/>
      <c r="GM62" s="12"/>
      <c r="GN62" s="12"/>
      <c r="GO62" s="12"/>
      <c r="GP62" s="12"/>
      <c r="GQ62" s="12"/>
      <c r="GR62" s="12"/>
      <c r="GS62" s="12"/>
      <c r="GT62" s="12"/>
      <c r="GU62" s="12"/>
      <c r="GV62" s="12"/>
      <c r="GW62" s="12"/>
      <c r="GX62" s="12"/>
      <c r="GY62" s="12"/>
      <c r="GZ62" s="12"/>
      <c r="HA62" s="12"/>
      <c r="HB62" s="12"/>
      <c r="HC62" s="12"/>
      <c r="HD62" s="12"/>
      <c r="HE62" s="12"/>
      <c r="HF62" s="12"/>
      <c r="HG62" s="12"/>
      <c r="HH62" s="12"/>
      <c r="HI62" s="12"/>
      <c r="HJ62" s="12"/>
      <c r="HK62" s="12"/>
      <c r="HL62" s="12"/>
      <c r="HM62" s="12"/>
      <c r="HN62" s="12"/>
      <c r="HO62" s="12"/>
      <c r="HP62" s="12"/>
      <c r="HQ62" s="12"/>
      <c r="HR62" s="12"/>
      <c r="HS62" s="12"/>
      <c r="HT62" s="12"/>
      <c r="HU62" s="12"/>
      <c r="HV62" s="12"/>
      <c r="HW62" s="12"/>
      <c r="HX62" s="12"/>
      <c r="HY62" s="12"/>
      <c r="HZ62" s="12"/>
      <c r="IA62" s="12"/>
      <c r="IB62" s="12"/>
      <c r="IC62" s="12"/>
      <c r="ID62" s="12"/>
      <c r="IE62" s="12"/>
      <c r="IF62" s="12"/>
      <c r="IG62" s="12"/>
      <c r="IH62" s="12"/>
      <c r="II62" s="12"/>
      <c r="IJ62" s="12"/>
      <c r="IK62" s="12"/>
      <c r="IL62" s="12"/>
      <c r="IM62" s="12"/>
      <c r="IN62" s="12"/>
      <c r="IO62" s="12"/>
      <c r="IP62" s="12"/>
      <c r="IQ62" s="12"/>
      <c r="IR62" s="12"/>
      <c r="IS62" s="12"/>
      <c r="IT62" s="12"/>
      <c r="IU62" s="12"/>
      <c r="IV62" s="12"/>
      <c r="IW62" s="12"/>
      <c r="IX62" s="12"/>
      <c r="IY62" s="12"/>
      <c r="IZ62" s="12"/>
      <c r="JA62" s="12"/>
      <c r="JB62" s="12"/>
      <c r="JC62" s="12"/>
      <c r="JD62" s="12"/>
      <c r="JE62" s="12"/>
      <c r="JF62" s="12"/>
      <c r="JG62" s="12"/>
      <c r="JH62" s="12"/>
      <c r="JI62" s="12"/>
      <c r="JJ62" s="12"/>
      <c r="JK62" s="12"/>
      <c r="JL62" s="12"/>
      <c r="JM62" s="12"/>
      <c r="JN62" s="12"/>
      <c r="JO62" s="12"/>
      <c r="JP62" s="12"/>
      <c r="JQ62" s="12"/>
      <c r="JR62" s="12"/>
      <c r="JS62" s="12"/>
      <c r="JT62" s="12"/>
      <c r="JU62" s="12"/>
      <c r="JV62" s="12"/>
      <c r="JW62" s="12"/>
      <c r="JX62" s="12"/>
      <c r="JY62" s="12"/>
      <c r="JZ62" s="12"/>
      <c r="KA62" s="12"/>
      <c r="KB62" s="12"/>
      <c r="KC62" s="12"/>
      <c r="KD62" s="12"/>
      <c r="KE62" s="12"/>
      <c r="KF62" s="12"/>
      <c r="KG62" s="12"/>
      <c r="KH62" s="12"/>
      <c r="KI62" s="12"/>
      <c r="KJ62" s="12"/>
      <c r="KK62" s="12"/>
      <c r="KL62" s="12"/>
      <c r="KM62" s="12"/>
      <c r="KN62" s="12"/>
      <c r="KO62" s="12"/>
      <c r="KP62" s="12"/>
      <c r="KQ62" s="12"/>
      <c r="KR62" s="12"/>
      <c r="KS62" s="12"/>
      <c r="KT62" s="12"/>
      <c r="KU62" s="12"/>
      <c r="KV62" s="12"/>
      <c r="KW62" s="12"/>
      <c r="KX62" s="12"/>
      <c r="KY62" s="12"/>
      <c r="KZ62" s="12"/>
      <c r="LA62" s="12"/>
      <c r="LB62" s="12"/>
      <c r="LC62" s="12"/>
      <c r="LD62" s="12"/>
      <c r="LE62" s="12"/>
      <c r="LF62" s="12"/>
      <c r="LG62" s="12"/>
      <c r="LH62" s="12"/>
      <c r="LI62" s="12"/>
      <c r="LJ62" s="12"/>
      <c r="LK62" s="12"/>
      <c r="LL62" s="12"/>
      <c r="LM62" s="12"/>
      <c r="LN62" s="12"/>
      <c r="LO62" s="12"/>
      <c r="LP62" s="12"/>
      <c r="LQ62" s="12"/>
      <c r="LR62" s="12"/>
      <c r="LS62" s="12"/>
      <c r="LT62" s="12"/>
      <c r="LU62" s="12"/>
      <c r="LV62" s="12"/>
      <c r="LW62" s="12"/>
      <c r="LX62" s="12"/>
      <c r="LY62" s="12"/>
      <c r="LZ62" s="12"/>
      <c r="MA62" s="12"/>
      <c r="MB62" s="12"/>
      <c r="MC62" s="12"/>
      <c r="MD62" s="12"/>
      <c r="ME62" s="12"/>
      <c r="MF62" s="12"/>
      <c r="MG62" s="12"/>
      <c r="MH62" s="12"/>
      <c r="MI62" s="12"/>
      <c r="MJ62" s="12"/>
      <c r="MK62" s="12"/>
      <c r="ML62" s="12"/>
      <c r="MM62" s="12"/>
      <c r="MN62" s="12"/>
      <c r="MO62" s="12"/>
      <c r="MP62" s="12"/>
      <c r="MQ62" s="12"/>
      <c r="MR62" s="12"/>
      <c r="MS62" s="12"/>
      <c r="MT62" s="12"/>
      <c r="MU62" s="12"/>
      <c r="MV62" s="12"/>
      <c r="MW62" s="12"/>
      <c r="MX62" s="12"/>
      <c r="MY62" s="12"/>
      <c r="MZ62" s="12"/>
      <c r="NA62" s="12"/>
      <c r="NB62" s="12"/>
      <c r="NC62" s="12"/>
      <c r="ND62" s="12"/>
      <c r="NE62" s="12"/>
      <c r="NF62" s="12"/>
      <c r="NG62" s="12"/>
      <c r="NH62" s="12"/>
      <c r="NI62" s="12"/>
      <c r="NJ62" s="12"/>
      <c r="NK62" s="12"/>
      <c r="NL62" s="12"/>
      <c r="NM62" s="12"/>
      <c r="NN62" s="12"/>
      <c r="NO62" s="12"/>
      <c r="NP62" s="12"/>
      <c r="NQ62" s="12"/>
      <c r="NR62" s="12"/>
      <c r="NS62" s="12"/>
      <c r="NT62" s="12"/>
      <c r="NU62" s="12"/>
      <c r="NV62" s="12"/>
      <c r="NW62" s="12"/>
      <c r="NX62" s="12"/>
      <c r="NY62" s="12"/>
      <c r="NZ62" s="12"/>
      <c r="OA62" s="12"/>
      <c r="OB62" s="12"/>
      <c r="OC62" s="12"/>
      <c r="OD62" s="12"/>
      <c r="OE62" s="12"/>
      <c r="OF62" s="12"/>
      <c r="OG62" s="12"/>
      <c r="OH62" s="12"/>
      <c r="OI62" s="12"/>
      <c r="OJ62" s="12"/>
      <c r="OK62" s="12"/>
      <c r="OL62" s="12"/>
      <c r="OM62" s="12"/>
      <c r="ON62" s="12"/>
      <c r="OO62" s="12"/>
      <c r="OP62" s="12"/>
      <c r="OQ62" s="12"/>
      <c r="OR62" s="12"/>
      <c r="OS62" s="12"/>
      <c r="OT62" s="12"/>
      <c r="OU62" s="12"/>
      <c r="OV62" s="12"/>
      <c r="OW62" s="12"/>
      <c r="OX62" s="12"/>
      <c r="OY62" s="12"/>
      <c r="OZ62" s="12"/>
      <c r="PA62" s="12"/>
      <c r="PB62" s="12"/>
      <c r="PC62" s="12"/>
      <c r="PD62" s="12"/>
      <c r="PE62" s="12"/>
      <c r="PF62" s="12"/>
      <c r="PG62" s="12"/>
      <c r="PH62" s="12"/>
      <c r="PI62" s="12"/>
      <c r="PJ62" s="12"/>
      <c r="PK62" s="12"/>
      <c r="PL62" s="12"/>
      <c r="PM62" s="12"/>
      <c r="PN62" s="12"/>
      <c r="PO62" s="12"/>
      <c r="PP62" s="12"/>
      <c r="PQ62" s="12"/>
      <c r="PR62" s="12"/>
      <c r="PS62" s="12"/>
      <c r="PT62" s="12"/>
      <c r="PU62" s="12"/>
      <c r="PV62" s="12"/>
      <c r="PW62" s="12"/>
      <c r="PX62" s="12"/>
      <c r="PY62" s="12"/>
      <c r="PZ62" s="12"/>
      <c r="QA62" s="12"/>
      <c r="QB62" s="12"/>
      <c r="QC62" s="12"/>
      <c r="QD62" s="12"/>
      <c r="QE62" s="12"/>
      <c r="QF62" s="12"/>
      <c r="QG62" s="12"/>
      <c r="QH62" s="12"/>
      <c r="QI62" s="12"/>
      <c r="QJ62" s="12"/>
      <c r="QK62" s="12"/>
      <c r="QL62" s="12"/>
      <c r="QM62" s="12"/>
      <c r="QN62" s="12"/>
      <c r="QO62" s="12"/>
      <c r="QP62" s="12"/>
      <c r="QQ62" s="12"/>
      <c r="QR62" s="12"/>
      <c r="QS62" s="12"/>
      <c r="QT62" s="12"/>
      <c r="QU62" s="12"/>
      <c r="QV62" s="12"/>
      <c r="QW62" s="12"/>
      <c r="QX62" s="12"/>
      <c r="QY62" s="12"/>
      <c r="QZ62" s="12"/>
      <c r="RA62" s="12"/>
      <c r="RB62" s="12"/>
      <c r="RC62" s="12"/>
      <c r="RD62" s="12"/>
      <c r="RE62" s="12"/>
      <c r="RF62" s="12"/>
      <c r="RG62" s="12"/>
      <c r="RH62" s="12"/>
      <c r="RI62" s="12"/>
      <c r="RJ62" s="12"/>
      <c r="RK62" s="12"/>
      <c r="RL62" s="12"/>
      <c r="RM62" s="12"/>
      <c r="RN62" s="12"/>
      <c r="RO62" s="12"/>
      <c r="RP62" s="12"/>
      <c r="RQ62" s="12"/>
      <c r="RR62" s="12"/>
      <c r="RS62" s="12"/>
      <c r="RT62" s="12"/>
      <c r="RU62" s="12"/>
      <c r="RV62" s="12"/>
      <c r="RW62" s="12"/>
      <c r="RX62" s="12"/>
      <c r="RY62" s="12"/>
      <c r="RZ62" s="12"/>
      <c r="SA62" s="12"/>
      <c r="SB62" s="12"/>
      <c r="SC62" s="12"/>
      <c r="SD62" s="12"/>
      <c r="SE62" s="12"/>
      <c r="SF62" s="12"/>
      <c r="SG62" s="12"/>
      <c r="SH62" s="12"/>
      <c r="SI62" s="12"/>
      <c r="SJ62" s="12"/>
      <c r="SK62" s="12"/>
      <c r="SL62" s="12"/>
      <c r="SM62" s="12"/>
      <c r="SN62" s="12"/>
      <c r="SO62" s="12"/>
      <c r="SP62" s="12"/>
      <c r="SQ62" s="12"/>
      <c r="SR62" s="12"/>
      <c r="SS62" s="12"/>
      <c r="ST62" s="12"/>
      <c r="SU62" s="12"/>
      <c r="SV62" s="12"/>
      <c r="SW62" s="12"/>
      <c r="SX62" s="12"/>
      <c r="SY62" s="12"/>
      <c r="SZ62" s="12"/>
      <c r="TA62" s="12"/>
      <c r="TB62" s="12"/>
      <c r="TC62" s="12"/>
      <c r="TD62" s="12"/>
      <c r="TE62" s="12"/>
      <c r="TF62" s="12"/>
      <c r="TG62" s="12"/>
      <c r="TH62" s="12"/>
      <c r="TI62" s="12"/>
      <c r="TJ62" s="12"/>
      <c r="TK62" s="12"/>
      <c r="TL62" s="12"/>
      <c r="TM62" s="12"/>
      <c r="TN62" s="12"/>
      <c r="TO62" s="12"/>
      <c r="TP62" s="12"/>
      <c r="TQ62" s="12"/>
      <c r="TR62" s="12"/>
      <c r="TS62" s="12"/>
      <c r="TT62" s="12"/>
      <c r="TU62" s="12"/>
      <c r="TV62" s="12"/>
      <c r="TW62" s="12"/>
      <c r="TX62" s="12"/>
      <c r="TY62" s="12"/>
      <c r="TZ62" s="12"/>
      <c r="UA62" s="12"/>
      <c r="UB62" s="12"/>
      <c r="UC62" s="12"/>
      <c r="UD62" s="12"/>
      <c r="UE62" s="12"/>
      <c r="UF62" s="12"/>
      <c r="UG62" s="12"/>
      <c r="UH62" s="12"/>
      <c r="UI62" s="12"/>
      <c r="UJ62" s="12"/>
      <c r="UK62" s="12"/>
      <c r="UL62" s="12"/>
      <c r="UM62" s="12"/>
      <c r="UN62" s="12"/>
      <c r="UO62" s="12"/>
      <c r="UP62" s="12"/>
      <c r="UQ62" s="12"/>
      <c r="UR62" s="12"/>
      <c r="US62" s="12"/>
      <c r="UT62" s="12"/>
      <c r="UU62" s="12"/>
      <c r="UV62" s="12"/>
      <c r="UW62" s="12"/>
      <c r="UX62" s="12"/>
      <c r="UY62" s="12"/>
      <c r="UZ62" s="12"/>
      <c r="VA62" s="12"/>
      <c r="VB62" s="12"/>
      <c r="VC62" s="12"/>
      <c r="VD62" s="12"/>
      <c r="VE62" s="12"/>
      <c r="VF62" s="12"/>
      <c r="VG62" s="12"/>
      <c r="VH62" s="12"/>
      <c r="VI62" s="12"/>
      <c r="VJ62" s="12"/>
      <c r="VK62" s="12"/>
      <c r="VL62" s="12"/>
      <c r="VM62" s="12"/>
      <c r="VN62" s="12"/>
      <c r="VO62" s="12"/>
      <c r="VP62" s="12"/>
      <c r="VQ62" s="12"/>
      <c r="VR62" s="12"/>
      <c r="VS62" s="12"/>
      <c r="VT62" s="12"/>
      <c r="VU62" s="12"/>
      <c r="VV62" s="12"/>
      <c r="VW62" s="12"/>
      <c r="VX62" s="12"/>
      <c r="VY62" s="12"/>
      <c r="VZ62" s="12"/>
      <c r="WA62" s="12"/>
      <c r="WB62" s="12"/>
      <c r="WC62" s="12"/>
      <c r="WD62" s="12"/>
      <c r="WE62" s="12"/>
      <c r="WF62" s="12"/>
      <c r="WG62" s="12"/>
      <c r="WH62" s="12"/>
      <c r="WI62" s="12"/>
      <c r="WJ62" s="12"/>
      <c r="WK62" s="12"/>
      <c r="WL62" s="12"/>
      <c r="WM62" s="12"/>
      <c r="WN62" s="12"/>
      <c r="WO62" s="12"/>
      <c r="WP62" s="12"/>
      <c r="WQ62" s="12"/>
      <c r="WR62" s="12"/>
      <c r="WS62" s="12"/>
      <c r="WT62" s="12"/>
      <c r="WU62" s="12"/>
      <c r="WV62" s="12"/>
      <c r="WW62" s="12"/>
      <c r="WX62" s="12"/>
      <c r="WY62" s="12"/>
      <c r="WZ62" s="12"/>
      <c r="XA62" s="12"/>
      <c r="XB62" s="12"/>
      <c r="XC62" s="12"/>
      <c r="XD62" s="12"/>
      <c r="XE62" s="12"/>
      <c r="XF62" s="12"/>
      <c r="XG62" s="12"/>
      <c r="XH62" s="12"/>
      <c r="XI62" s="12"/>
      <c r="XJ62" s="12"/>
      <c r="XK62" s="12"/>
      <c r="XL62" s="12"/>
      <c r="XM62" s="12"/>
      <c r="XN62" s="12"/>
      <c r="XO62" s="12"/>
      <c r="XP62" s="12"/>
      <c r="XQ62" s="12"/>
      <c r="XR62" s="12"/>
      <c r="XS62" s="12"/>
      <c r="XT62" s="12"/>
      <c r="XU62" s="12"/>
      <c r="XV62" s="12"/>
      <c r="XW62" s="12"/>
      <c r="XX62" s="12"/>
      <c r="XY62" s="12"/>
      <c r="XZ62" s="12"/>
      <c r="YA62" s="12"/>
      <c r="YB62" s="12"/>
      <c r="YC62" s="12"/>
      <c r="YD62" s="12"/>
      <c r="YE62" s="12"/>
      <c r="YF62" s="12"/>
      <c r="YG62" s="12"/>
      <c r="YH62" s="12"/>
      <c r="YI62" s="12"/>
      <c r="YJ62" s="12"/>
      <c r="YK62" s="12"/>
      <c r="YL62" s="12"/>
      <c r="YM62" s="12"/>
      <c r="YN62" s="12"/>
      <c r="YO62" s="12"/>
      <c r="YP62" s="12"/>
      <c r="YQ62" s="12"/>
      <c r="YR62" s="12"/>
      <c r="YS62" s="12"/>
      <c r="YT62" s="12"/>
      <c r="YU62" s="12"/>
      <c r="YV62" s="12"/>
      <c r="YW62" s="12"/>
      <c r="YX62" s="12"/>
      <c r="YY62" s="12"/>
      <c r="YZ62" s="12"/>
      <c r="ZA62" s="12"/>
      <c r="ZB62" s="12"/>
      <c r="ZC62" s="12"/>
      <c r="ZD62" s="12"/>
      <c r="ZE62" s="12"/>
      <c r="ZF62" s="12"/>
      <c r="ZG62" s="12"/>
      <c r="ZH62" s="12"/>
      <c r="ZI62" s="12"/>
      <c r="ZJ62" s="12"/>
      <c r="ZK62" s="12"/>
      <c r="ZL62" s="12"/>
      <c r="ZM62" s="12"/>
      <c r="ZN62" s="12"/>
      <c r="ZO62" s="12"/>
      <c r="ZP62" s="12"/>
      <c r="ZQ62" s="12"/>
      <c r="ZR62" s="12"/>
      <c r="ZS62" s="12"/>
      <c r="ZT62" s="12"/>
      <c r="ZU62" s="12"/>
      <c r="ZV62" s="12"/>
      <c r="ZW62" s="12"/>
      <c r="ZX62" s="12"/>
      <c r="ZY62" s="12"/>
      <c r="ZZ62" s="12"/>
      <c r="AAA62" s="12"/>
      <c r="AAB62" s="12"/>
      <c r="AAC62" s="12"/>
      <c r="AAD62" s="12"/>
      <c r="AAE62" s="12"/>
      <c r="AAF62" s="12"/>
      <c r="AAG62" s="12"/>
      <c r="AAH62" s="12"/>
      <c r="AAI62" s="12"/>
      <c r="AAJ62" s="12"/>
      <c r="AAK62" s="12"/>
      <c r="AAL62" s="12"/>
      <c r="AAM62" s="12"/>
      <c r="AAN62" s="12"/>
      <c r="AAO62" s="12"/>
      <c r="AAP62" s="12"/>
      <c r="AAQ62" s="12"/>
      <c r="AAR62" s="12"/>
      <c r="AAS62" s="12"/>
      <c r="AAT62" s="12"/>
      <c r="AAU62" s="12"/>
      <c r="AAV62" s="12"/>
      <c r="AAW62" s="12"/>
      <c r="AAX62" s="12"/>
      <c r="AAY62" s="12"/>
      <c r="AAZ62" s="12"/>
      <c r="ABA62" s="12"/>
      <c r="ABB62" s="12"/>
      <c r="ABC62" s="12"/>
      <c r="ABD62" s="12"/>
      <c r="ABE62" s="12"/>
      <c r="ABF62" s="12"/>
      <c r="ABG62" s="12"/>
      <c r="ABH62" s="12"/>
      <c r="ABI62" s="12"/>
      <c r="ABJ62" s="12"/>
      <c r="ABK62" s="12"/>
      <c r="ABL62" s="12"/>
      <c r="ABM62" s="12"/>
      <c r="ABN62" s="12"/>
      <c r="ABO62" s="12"/>
      <c r="ABP62" s="12"/>
      <c r="ABQ62" s="12"/>
      <c r="ABR62" s="12"/>
      <c r="ABS62" s="12"/>
      <c r="ABT62" s="12"/>
      <c r="ABU62" s="12"/>
      <c r="ABV62" s="12"/>
      <c r="ABW62" s="12"/>
      <c r="ABX62" s="12"/>
      <c r="ABY62" s="12"/>
      <c r="ABZ62" s="12"/>
      <c r="ACA62" s="12"/>
      <c r="ACB62" s="12"/>
      <c r="ACC62" s="12"/>
      <c r="ACD62" s="12"/>
      <c r="ACE62" s="12"/>
      <c r="ACF62" s="12"/>
      <c r="ACG62" s="12"/>
      <c r="ACH62" s="12"/>
      <c r="ACI62" s="12"/>
      <c r="ACJ62" s="12"/>
      <c r="ACK62" s="12"/>
      <c r="ACL62" s="12"/>
      <c r="ACM62" s="12"/>
      <c r="ACN62" s="12"/>
      <c r="ACO62" s="12"/>
      <c r="ACP62" s="12"/>
      <c r="ACQ62" s="12"/>
      <c r="ACR62" s="12"/>
      <c r="ACS62" s="12"/>
      <c r="ACT62" s="12"/>
      <c r="ACU62" s="12"/>
      <c r="ACV62" s="12"/>
      <c r="ACW62" s="12"/>
      <c r="ACX62" s="12"/>
      <c r="ACY62" s="12"/>
      <c r="ACZ62" s="12"/>
      <c r="ADA62" s="12"/>
      <c r="ADB62" s="12"/>
      <c r="ADC62" s="12"/>
      <c r="ADD62" s="12"/>
      <c r="ADE62" s="12"/>
      <c r="ADF62" s="12"/>
      <c r="ADG62" s="12"/>
      <c r="ADH62" s="12"/>
      <c r="ADI62" s="12"/>
      <c r="ADJ62" s="12"/>
      <c r="ADK62" s="12"/>
      <c r="ADL62" s="12"/>
      <c r="ADM62" s="12"/>
      <c r="ADN62" s="12"/>
      <c r="ADO62" s="12"/>
      <c r="ADP62" s="12"/>
      <c r="ADQ62" s="12"/>
      <c r="ADR62" s="12"/>
      <c r="ADS62" s="12"/>
      <c r="ADT62" s="12"/>
      <c r="ADU62" s="12"/>
      <c r="ADV62" s="12"/>
      <c r="ADW62" s="12"/>
      <c r="ADX62" s="12"/>
      <c r="ADY62" s="12"/>
      <c r="ADZ62" s="12"/>
      <c r="AEA62" s="12"/>
      <c r="AEB62" s="12"/>
      <c r="AEC62" s="12"/>
      <c r="AED62" s="12"/>
      <c r="AEE62" s="12"/>
      <c r="AEF62" s="12"/>
      <c r="AEG62" s="12"/>
      <c r="AEH62" s="12"/>
      <c r="AEI62" s="12"/>
      <c r="AEJ62" s="12"/>
      <c r="AEK62" s="12"/>
      <c r="AEL62" s="12"/>
      <c r="AEM62" s="12"/>
      <c r="AEN62" s="12"/>
      <c r="AEO62" s="12"/>
      <c r="AEP62" s="12"/>
      <c r="AEQ62" s="12"/>
      <c r="AER62" s="12"/>
      <c r="AES62" s="12"/>
      <c r="AET62" s="12"/>
      <c r="AEU62" s="12"/>
      <c r="AEV62" s="12"/>
      <c r="AEW62" s="12"/>
      <c r="AEX62" s="12"/>
      <c r="AEY62" s="12"/>
      <c r="AEZ62" s="12"/>
      <c r="AFA62" s="12"/>
      <c r="AFB62" s="12"/>
      <c r="AFC62" s="12"/>
      <c r="AFD62" s="12"/>
      <c r="AFE62" s="12"/>
      <c r="AFF62" s="12"/>
      <c r="AFG62" s="12"/>
      <c r="AFH62" s="12"/>
      <c r="AFI62" s="12"/>
      <c r="AFJ62" s="12"/>
      <c r="AFK62" s="12"/>
      <c r="AFL62" s="12"/>
      <c r="AFM62" s="12"/>
      <c r="AFN62" s="12"/>
      <c r="AFO62" s="12"/>
      <c r="AFP62" s="12"/>
      <c r="AFQ62" s="12"/>
      <c r="AFR62" s="12"/>
      <c r="AFS62" s="12"/>
      <c r="AFT62" s="12"/>
      <c r="AFU62" s="12"/>
      <c r="AFV62" s="12"/>
      <c r="AFW62" s="12"/>
      <c r="AFX62" s="12"/>
      <c r="AFY62" s="12"/>
      <c r="AFZ62" s="12"/>
      <c r="AGA62" s="12"/>
      <c r="AGB62" s="12"/>
      <c r="AGC62" s="12"/>
      <c r="AGD62" s="12"/>
      <c r="AGE62" s="12"/>
      <c r="AGF62" s="12"/>
      <c r="AGG62" s="12"/>
      <c r="AGH62" s="12"/>
      <c r="AGI62" s="12"/>
      <c r="AGJ62" s="12"/>
      <c r="AGK62" s="12"/>
      <c r="AGL62" s="12"/>
      <c r="AGM62" s="12"/>
      <c r="AGN62" s="12"/>
      <c r="AGO62" s="12"/>
      <c r="AGP62" s="12"/>
      <c r="AGQ62" s="12"/>
      <c r="AGR62" s="12"/>
      <c r="AGS62" s="12"/>
      <c r="AGT62" s="12"/>
      <c r="AGU62" s="12"/>
      <c r="AGV62" s="12"/>
      <c r="AGW62" s="12"/>
      <c r="AGX62" s="12"/>
      <c r="AGY62" s="12"/>
      <c r="AGZ62" s="12"/>
      <c r="AHA62" s="12"/>
      <c r="AHB62" s="12"/>
      <c r="AHC62" s="12"/>
      <c r="AHD62" s="12"/>
      <c r="AHE62" s="12"/>
      <c r="AHF62" s="12"/>
      <c r="AHG62" s="12"/>
      <c r="AHH62" s="12"/>
      <c r="AHI62" s="12"/>
      <c r="AHJ62" s="12"/>
      <c r="AHK62" s="12"/>
      <c r="AHL62" s="12"/>
      <c r="AHM62" s="12"/>
      <c r="AHN62" s="12"/>
      <c r="AHO62" s="12"/>
      <c r="AHP62" s="12"/>
      <c r="AHQ62" s="12"/>
      <c r="AHR62" s="12"/>
      <c r="AHS62" s="12"/>
      <c r="AHT62" s="12"/>
      <c r="AHU62" s="12"/>
      <c r="AHV62" s="12"/>
      <c r="AHW62" s="12"/>
      <c r="AHX62" s="12"/>
      <c r="AHY62" s="12"/>
      <c r="AHZ62" s="12"/>
      <c r="AIA62" s="12"/>
      <c r="AIB62" s="12"/>
      <c r="AIC62" s="12"/>
      <c r="AID62" s="12"/>
      <c r="AIE62" s="12"/>
      <c r="AIF62" s="12"/>
      <c r="AIG62" s="12"/>
      <c r="AIH62" s="12"/>
      <c r="AII62" s="12"/>
      <c r="AIJ62" s="12"/>
      <c r="AIK62" s="12"/>
      <c r="AIL62" s="12"/>
      <c r="AIM62" s="12"/>
      <c r="AIN62" s="12"/>
      <c r="AIO62" s="12"/>
      <c r="AIP62" s="12"/>
      <c r="AIQ62" s="12"/>
      <c r="AIR62" s="12"/>
      <c r="AIS62" s="12"/>
      <c r="AIT62" s="12"/>
      <c r="AIU62" s="12"/>
      <c r="AIV62" s="12"/>
      <c r="AIW62" s="12"/>
      <c r="AIX62" s="12"/>
      <c r="AIY62" s="12"/>
      <c r="AIZ62" s="12"/>
      <c r="AJA62" s="12"/>
      <c r="AJB62" s="12"/>
      <c r="AJC62" s="12"/>
      <c r="AJD62" s="12"/>
      <c r="AJE62" s="12"/>
      <c r="AJF62" s="12"/>
      <c r="AJG62" s="12"/>
      <c r="AJH62" s="12"/>
      <c r="AJI62" s="12"/>
      <c r="AJJ62" s="12"/>
      <c r="AJK62" s="12"/>
      <c r="AJL62" s="12"/>
      <c r="AJM62" s="12"/>
      <c r="AJN62" s="12"/>
      <c r="AJO62" s="12"/>
      <c r="AJP62" s="12"/>
      <c r="AJQ62" s="12"/>
      <c r="AJR62" s="12"/>
      <c r="AJS62" s="12"/>
      <c r="AJT62" s="12"/>
      <c r="AJU62" s="12"/>
      <c r="AJV62" s="12"/>
      <c r="AJW62" s="12"/>
      <c r="AJX62" s="12"/>
      <c r="AJY62" s="12"/>
      <c r="AJZ62" s="12"/>
      <c r="AKA62" s="12"/>
      <c r="AKB62" s="12"/>
      <c r="AKC62" s="12"/>
      <c r="AKD62" s="12"/>
      <c r="AKE62" s="12"/>
      <c r="AKF62" s="12"/>
      <c r="AKG62" s="12"/>
      <c r="AKH62" s="12"/>
      <c r="AKI62" s="12"/>
      <c r="AKJ62" s="12"/>
      <c r="AKK62" s="12"/>
      <c r="AKL62" s="12"/>
      <c r="AKM62" s="12"/>
      <c r="AKN62" s="12"/>
      <c r="AKO62" s="12"/>
      <c r="AKP62" s="12"/>
      <c r="AKQ62" s="12"/>
      <c r="AKR62" s="12"/>
      <c r="AKS62" s="12"/>
      <c r="AKT62" s="12"/>
      <c r="AKU62" s="12"/>
      <c r="AKV62" s="12"/>
      <c r="AKW62" s="12"/>
      <c r="AKX62" s="12"/>
      <c r="AKY62" s="12"/>
      <c r="AKZ62" s="12"/>
      <c r="ALA62" s="12"/>
      <c r="ALB62" s="12"/>
      <c r="ALC62" s="12"/>
      <c r="ALD62" s="12"/>
      <c r="ALE62" s="12"/>
      <c r="ALF62" s="12"/>
      <c r="ALG62" s="12"/>
      <c r="ALH62" s="12"/>
      <c r="ALI62" s="12"/>
      <c r="ALJ62" s="12"/>
      <c r="ALK62" s="12"/>
      <c r="ALL62" s="12"/>
      <c r="ALM62" s="12"/>
      <c r="ALN62" s="12"/>
      <c r="ALO62" s="12"/>
      <c r="ALP62" s="12"/>
      <c r="ALQ62" s="12"/>
      <c r="ALR62" s="12"/>
      <c r="ALS62" s="12"/>
      <c r="ALT62" s="12"/>
      <c r="ALU62" s="12"/>
      <c r="ALV62" s="12"/>
      <c r="ALW62" s="12"/>
      <c r="ALX62" s="12"/>
      <c r="ALY62" s="12"/>
      <c r="ALZ62" s="12"/>
      <c r="AMA62" s="12"/>
      <c r="AMB62" s="12"/>
      <c r="AMC62" s="12"/>
      <c r="AMD62" s="12"/>
      <c r="AME62" s="12"/>
      <c r="AMF62" s="12"/>
      <c r="AMG62" s="12"/>
      <c r="AMH62" s="12"/>
      <c r="AMI62" s="12"/>
      <c r="AMJ62" s="12"/>
      <c r="AMK62" s="12"/>
      <c r="AML62" s="12"/>
      <c r="AMM62" s="12"/>
      <c r="AMN62" s="12"/>
      <c r="AMO62" s="12"/>
      <c r="AMP62" s="12"/>
      <c r="AMQ62" s="12"/>
      <c r="AMR62" s="12"/>
      <c r="AMS62" s="12"/>
      <c r="AMT62" s="12"/>
      <c r="AMU62" s="12"/>
      <c r="AMV62" s="12"/>
      <c r="AMW62" s="12"/>
      <c r="AMX62" s="12"/>
      <c r="AMY62" s="12"/>
      <c r="AMZ62" s="12"/>
      <c r="ANA62" s="12"/>
      <c r="ANB62" s="12"/>
      <c r="ANC62" s="12"/>
      <c r="AND62" s="12"/>
      <c r="ANE62" s="12"/>
      <c r="ANF62" s="12"/>
      <c r="ANG62" s="12"/>
      <c r="ANH62" s="12"/>
      <c r="ANI62" s="12"/>
      <c r="ANJ62" s="12"/>
      <c r="ANK62" s="12"/>
      <c r="ANL62" s="12"/>
      <c r="ANM62" s="12"/>
      <c r="ANN62" s="12"/>
      <c r="ANO62" s="12"/>
      <c r="ANP62" s="12"/>
      <c r="ANQ62" s="12"/>
      <c r="ANR62" s="12"/>
      <c r="ANS62" s="12"/>
      <c r="ANT62" s="12"/>
      <c r="ANU62" s="12"/>
      <c r="ANV62" s="12"/>
      <c r="ANW62" s="12"/>
      <c r="ANX62" s="12"/>
      <c r="ANY62" s="12"/>
      <c r="ANZ62" s="12"/>
      <c r="AOA62" s="12"/>
      <c r="AOB62" s="12"/>
      <c r="AOC62" s="12"/>
      <c r="AOD62" s="12"/>
      <c r="AOE62" s="12"/>
      <c r="AOF62" s="12"/>
      <c r="AOG62" s="12"/>
      <c r="AOH62" s="12"/>
      <c r="AOI62" s="12"/>
      <c r="AOJ62" s="12"/>
      <c r="AOK62" s="12"/>
      <c r="AOL62" s="12"/>
      <c r="AOM62" s="12"/>
      <c r="AON62" s="12"/>
      <c r="AOO62" s="12"/>
      <c r="AOP62" s="12"/>
      <c r="AOQ62" s="12"/>
      <c r="AOR62" s="12"/>
      <c r="AOS62" s="12"/>
      <c r="AOT62" s="12"/>
      <c r="AOU62" s="12"/>
      <c r="AOV62" s="12"/>
      <c r="AOW62" s="12"/>
      <c r="AOX62" s="12"/>
      <c r="AOY62" s="12"/>
      <c r="AOZ62" s="12"/>
      <c r="APA62" s="12"/>
      <c r="APB62" s="12"/>
      <c r="APC62" s="12"/>
      <c r="APD62" s="12"/>
      <c r="APE62" s="12"/>
      <c r="APF62" s="12"/>
      <c r="APG62" s="12"/>
      <c r="APH62" s="12"/>
      <c r="API62" s="12"/>
      <c r="APJ62" s="12"/>
      <c r="APK62" s="12"/>
      <c r="APL62" s="12"/>
      <c r="APM62" s="12"/>
      <c r="APN62" s="12"/>
      <c r="APO62" s="12"/>
      <c r="APP62" s="12"/>
      <c r="APQ62" s="12"/>
      <c r="APR62" s="12"/>
      <c r="APS62" s="12"/>
      <c r="APT62" s="12"/>
      <c r="APU62" s="12"/>
      <c r="APV62" s="12"/>
      <c r="APW62" s="12"/>
      <c r="APX62" s="12"/>
      <c r="APY62" s="12"/>
      <c r="APZ62" s="12"/>
      <c r="AQA62" s="12"/>
      <c r="AQB62" s="12"/>
      <c r="AQC62" s="12"/>
      <c r="AQD62" s="12"/>
      <c r="AQE62" s="12"/>
      <c r="AQF62" s="12"/>
      <c r="AQG62" s="12"/>
      <c r="AQH62" s="12"/>
      <c r="AQI62" s="12"/>
      <c r="AQJ62" s="12"/>
      <c r="AQK62" s="12"/>
      <c r="AQL62" s="12"/>
      <c r="AQM62" s="12"/>
      <c r="AQN62" s="12"/>
      <c r="AQO62" s="12"/>
      <c r="AQP62" s="12"/>
      <c r="AQQ62" s="12"/>
      <c r="AQR62" s="12"/>
      <c r="AQS62" s="12"/>
      <c r="AQT62" s="12"/>
      <c r="AQU62" s="12"/>
      <c r="AQV62" s="12"/>
      <c r="AQW62" s="12"/>
      <c r="AQX62" s="12"/>
      <c r="AQY62" s="12"/>
      <c r="AQZ62" s="12"/>
      <c r="ARA62" s="12"/>
      <c r="ARB62" s="12"/>
      <c r="ARC62" s="12"/>
      <c r="ARD62" s="12"/>
      <c r="ARE62" s="12"/>
      <c r="ARF62" s="12"/>
      <c r="ARG62" s="12"/>
      <c r="ARH62" s="12"/>
      <c r="ARI62" s="12"/>
      <c r="ARJ62" s="12"/>
      <c r="ARK62" s="12"/>
      <c r="ARL62" s="12"/>
      <c r="ARM62" s="12"/>
      <c r="ARN62" s="12"/>
      <c r="ARO62" s="12"/>
      <c r="ARP62" s="12"/>
      <c r="ARQ62" s="12"/>
      <c r="ARR62" s="12"/>
      <c r="ARS62" s="12"/>
      <c r="ART62" s="12"/>
      <c r="ARU62" s="12"/>
      <c r="ARV62" s="12"/>
      <c r="ARW62" s="12"/>
      <c r="ARX62" s="12"/>
      <c r="ARY62" s="12"/>
      <c r="ARZ62" s="12"/>
      <c r="ASA62" s="12"/>
      <c r="ASB62" s="12"/>
      <c r="ASC62" s="12"/>
      <c r="ASD62" s="12"/>
      <c r="ASE62" s="12"/>
      <c r="ASF62" s="12"/>
      <c r="ASG62" s="12"/>
      <c r="ASH62" s="12"/>
      <c r="ASI62" s="12"/>
      <c r="ASJ62" s="12"/>
      <c r="ASK62" s="12"/>
      <c r="ASL62" s="12"/>
      <c r="ASM62" s="12"/>
      <c r="ASN62" s="12"/>
      <c r="ASO62" s="12"/>
      <c r="ASP62" s="12"/>
      <c r="ASQ62" s="12"/>
      <c r="ASR62" s="12"/>
      <c r="ASS62" s="12"/>
      <c r="AST62" s="12"/>
      <c r="ASU62" s="12"/>
      <c r="ASV62" s="12"/>
      <c r="ASW62" s="12"/>
      <c r="ASX62" s="12"/>
      <c r="ASY62" s="12"/>
      <c r="ASZ62" s="12"/>
      <c r="ATA62" s="12"/>
      <c r="ATB62" s="12"/>
      <c r="ATC62" s="12"/>
      <c r="ATD62" s="12"/>
      <c r="ATE62" s="12"/>
      <c r="ATF62" s="12"/>
      <c r="ATG62" s="12"/>
      <c r="ATH62" s="12"/>
      <c r="ATI62" s="12"/>
      <c r="ATJ62" s="12"/>
      <c r="ATK62" s="12"/>
      <c r="ATL62" s="12"/>
      <c r="ATM62" s="12"/>
      <c r="ATN62" s="12"/>
      <c r="ATO62" s="12"/>
      <c r="ATP62" s="12"/>
      <c r="ATQ62" s="12"/>
      <c r="ATR62" s="12"/>
      <c r="ATS62" s="12"/>
      <c r="ATT62" s="12"/>
      <c r="ATU62" s="12"/>
      <c r="ATV62" s="12"/>
      <c r="ATW62" s="12"/>
      <c r="ATX62" s="12"/>
      <c r="ATY62" s="12"/>
      <c r="ATZ62" s="12"/>
      <c r="AUA62" s="12"/>
      <c r="AUB62" s="12"/>
      <c r="AUC62" s="12"/>
      <c r="AUD62" s="12"/>
      <c r="AUE62" s="12"/>
      <c r="AUF62" s="12"/>
      <c r="AUG62" s="12"/>
      <c r="AUH62" s="12"/>
      <c r="AUI62" s="12"/>
      <c r="AUJ62" s="12"/>
      <c r="AUK62" s="12"/>
      <c r="AUL62" s="12"/>
      <c r="AUM62" s="12"/>
      <c r="AUN62" s="12"/>
      <c r="AUO62" s="12"/>
      <c r="AUP62" s="12"/>
      <c r="AUQ62" s="12"/>
      <c r="AUR62" s="12"/>
      <c r="AUS62" s="12"/>
      <c r="AUT62" s="12"/>
      <c r="AUU62" s="12"/>
      <c r="AUV62" s="12"/>
      <c r="AUW62" s="12"/>
      <c r="AUX62" s="12"/>
      <c r="AUY62" s="12"/>
      <c r="AUZ62" s="12"/>
      <c r="AVA62" s="12"/>
      <c r="AVB62" s="12"/>
      <c r="AVC62" s="12"/>
      <c r="AVD62" s="12"/>
      <c r="AVE62" s="12"/>
      <c r="AVF62" s="12"/>
      <c r="AVG62" s="12"/>
      <c r="AVH62" s="12"/>
      <c r="AVI62" s="12"/>
      <c r="AVJ62" s="12"/>
      <c r="AVK62" s="12"/>
      <c r="AVL62" s="12"/>
      <c r="AVM62" s="12"/>
      <c r="AVN62" s="12"/>
      <c r="AVO62" s="12"/>
      <c r="AVP62" s="12"/>
      <c r="AVQ62" s="12"/>
      <c r="AVR62" s="12"/>
      <c r="AVS62" s="12"/>
      <c r="AVT62" s="12"/>
      <c r="AVU62" s="12"/>
      <c r="AVV62" s="12"/>
      <c r="AVW62" s="12"/>
      <c r="AVX62" s="12"/>
      <c r="AVY62" s="12"/>
      <c r="AVZ62" s="12"/>
      <c r="AWA62" s="12"/>
      <c r="AWB62" s="12"/>
      <c r="AWC62" s="12"/>
      <c r="AWD62" s="12"/>
      <c r="AWE62" s="12"/>
      <c r="AWF62" s="12"/>
      <c r="AWG62" s="12"/>
      <c r="AWH62" s="12"/>
      <c r="AWI62" s="12"/>
      <c r="AWJ62" s="12"/>
      <c r="AWK62" s="12"/>
      <c r="AWL62" s="12"/>
      <c r="AWM62" s="12"/>
      <c r="AWN62" s="12"/>
      <c r="AWO62" s="12"/>
      <c r="AWP62" s="12"/>
      <c r="AWQ62" s="12"/>
      <c r="AWR62" s="12"/>
      <c r="AWS62" s="12"/>
      <c r="AWT62" s="12"/>
      <c r="AWU62" s="12"/>
      <c r="AWV62" s="12"/>
      <c r="AWW62" s="12"/>
      <c r="AWX62" s="12"/>
      <c r="AWY62" s="12"/>
      <c r="AWZ62" s="12"/>
      <c r="AXA62" s="12"/>
      <c r="AXB62" s="12"/>
      <c r="AXC62" s="12"/>
      <c r="AXD62" s="12"/>
      <c r="AXE62" s="12"/>
      <c r="AXF62" s="12"/>
      <c r="AXG62" s="12"/>
      <c r="AXH62" s="12"/>
      <c r="AXI62" s="12"/>
      <c r="AXJ62" s="12"/>
      <c r="AXK62" s="12"/>
      <c r="AXL62" s="12"/>
      <c r="AXM62" s="12"/>
      <c r="AXN62" s="12"/>
      <c r="AXO62" s="12"/>
      <c r="AXP62" s="12"/>
      <c r="AXQ62" s="12"/>
      <c r="AXR62" s="12"/>
      <c r="AXS62" s="12"/>
      <c r="AXT62" s="12"/>
      <c r="AXU62" s="12"/>
      <c r="AXV62" s="12"/>
      <c r="AXW62" s="12"/>
      <c r="AXX62" s="12"/>
      <c r="AXY62" s="12"/>
      <c r="AXZ62" s="12"/>
      <c r="AYA62" s="12"/>
      <c r="AYB62" s="12"/>
      <c r="AYC62" s="12"/>
      <c r="AYD62" s="12"/>
      <c r="AYE62" s="12"/>
      <c r="AYF62" s="12"/>
      <c r="AYG62" s="12"/>
      <c r="AYH62" s="12"/>
      <c r="AYI62" s="12"/>
      <c r="AYJ62" s="12"/>
      <c r="AYK62" s="12"/>
      <c r="AYL62" s="12"/>
      <c r="AYM62" s="12"/>
      <c r="AYN62" s="12"/>
      <c r="AYO62" s="12"/>
      <c r="AYP62" s="12"/>
      <c r="AYQ62" s="12"/>
      <c r="AYR62" s="12"/>
      <c r="AYS62" s="12"/>
      <c r="AYT62" s="12"/>
      <c r="AYU62" s="12"/>
      <c r="AYV62" s="12"/>
      <c r="AYW62" s="12"/>
      <c r="AYX62" s="12"/>
      <c r="AYY62" s="12"/>
      <c r="AYZ62" s="12"/>
      <c r="AZA62" s="12"/>
      <c r="AZB62" s="12"/>
      <c r="AZC62" s="12"/>
      <c r="AZD62" s="12"/>
      <c r="AZE62" s="12"/>
      <c r="AZF62" s="12"/>
      <c r="AZG62" s="12"/>
      <c r="AZH62" s="12"/>
      <c r="AZI62" s="12"/>
      <c r="AZJ62" s="12"/>
      <c r="AZK62" s="12"/>
      <c r="AZL62" s="12"/>
      <c r="AZM62" s="12"/>
      <c r="AZN62" s="12"/>
      <c r="AZO62" s="12"/>
      <c r="AZP62" s="12"/>
      <c r="AZQ62" s="12"/>
      <c r="AZR62" s="12"/>
      <c r="AZS62" s="12"/>
      <c r="AZT62" s="12"/>
      <c r="AZU62" s="12"/>
      <c r="AZV62" s="12"/>
      <c r="AZW62" s="12"/>
      <c r="AZX62" s="12"/>
      <c r="AZY62" s="12"/>
      <c r="AZZ62" s="12"/>
      <c r="BAA62" s="12"/>
      <c r="BAB62" s="12"/>
      <c r="BAC62" s="12"/>
      <c r="BAD62" s="12"/>
      <c r="BAE62" s="12"/>
      <c r="BAF62" s="12"/>
      <c r="BAG62" s="12"/>
      <c r="BAH62" s="12"/>
      <c r="BAI62" s="12"/>
      <c r="BAJ62" s="12"/>
      <c r="BAK62" s="12"/>
      <c r="BAL62" s="12"/>
      <c r="BAM62" s="12"/>
      <c r="BAN62" s="12"/>
      <c r="BAO62" s="12"/>
      <c r="BAP62" s="12"/>
      <c r="BAQ62" s="12"/>
      <c r="BAR62" s="12"/>
      <c r="BAS62" s="12"/>
      <c r="BAT62" s="12"/>
      <c r="BAU62" s="12"/>
      <c r="BAV62" s="12"/>
      <c r="BAW62" s="12"/>
      <c r="BAX62" s="12"/>
      <c r="BAY62" s="12"/>
      <c r="BAZ62" s="12"/>
      <c r="BBA62" s="12"/>
      <c r="BBB62" s="12"/>
      <c r="BBC62" s="12"/>
      <c r="BBD62" s="12"/>
      <c r="BBE62" s="12"/>
      <c r="BBF62" s="12"/>
      <c r="BBG62" s="12"/>
      <c r="BBH62" s="12"/>
      <c r="BBI62" s="12"/>
      <c r="BBJ62" s="12"/>
      <c r="BBK62" s="12"/>
      <c r="BBL62" s="12"/>
      <c r="BBM62" s="12"/>
      <c r="BBN62" s="12"/>
      <c r="BBO62" s="12"/>
      <c r="BBP62" s="12"/>
      <c r="BBQ62" s="12"/>
      <c r="BBR62" s="12"/>
      <c r="BBS62" s="12"/>
      <c r="BBT62" s="12"/>
      <c r="BBU62" s="12"/>
      <c r="BBV62" s="12"/>
      <c r="BBW62" s="12"/>
      <c r="BBX62" s="12"/>
      <c r="BBY62" s="12"/>
      <c r="BBZ62" s="12"/>
      <c r="BCA62" s="12"/>
      <c r="BCB62" s="12"/>
      <c r="BCC62" s="12"/>
      <c r="BCD62" s="12"/>
      <c r="BCE62" s="12"/>
      <c r="BCF62" s="12"/>
      <c r="BCG62" s="12"/>
      <c r="BCH62" s="12"/>
      <c r="BCI62" s="12"/>
      <c r="BCJ62" s="12"/>
      <c r="BCK62" s="12"/>
      <c r="BCL62" s="12"/>
      <c r="BCM62" s="12"/>
      <c r="BCN62" s="12"/>
      <c r="BCO62" s="12"/>
      <c r="BCP62" s="12"/>
      <c r="BCQ62" s="12"/>
      <c r="BCR62" s="12"/>
      <c r="BCS62" s="12"/>
      <c r="BCT62" s="12"/>
      <c r="BCU62" s="12"/>
      <c r="BCV62" s="12"/>
      <c r="BCW62" s="12"/>
      <c r="BCX62" s="12"/>
      <c r="BCY62" s="12"/>
      <c r="BCZ62" s="12"/>
      <c r="BDA62" s="12"/>
      <c r="BDB62" s="12"/>
      <c r="BDC62" s="12"/>
      <c r="BDD62" s="12"/>
      <c r="BDE62" s="12"/>
      <c r="BDF62" s="12"/>
      <c r="BDG62" s="12"/>
      <c r="BDH62" s="12"/>
      <c r="BDI62" s="12"/>
      <c r="BDJ62" s="12"/>
      <c r="BDK62" s="12"/>
      <c r="BDL62" s="12"/>
      <c r="BDM62" s="12"/>
      <c r="BDN62" s="12"/>
      <c r="BDO62" s="12"/>
      <c r="BDP62" s="12"/>
      <c r="BDQ62" s="12"/>
      <c r="BDR62" s="12"/>
      <c r="BDS62" s="12"/>
      <c r="BDT62" s="12"/>
      <c r="BDU62" s="12"/>
      <c r="BDV62" s="12"/>
      <c r="BDW62" s="12"/>
      <c r="BDX62" s="12"/>
      <c r="BDY62" s="12"/>
      <c r="BDZ62" s="12"/>
      <c r="BEA62" s="12"/>
      <c r="BEB62" s="12"/>
      <c r="BEC62" s="12"/>
      <c r="BED62" s="12"/>
      <c r="BEE62" s="12"/>
      <c r="BEF62" s="12"/>
      <c r="BEG62" s="12"/>
      <c r="BEH62" s="12"/>
      <c r="BEI62" s="12"/>
      <c r="BEJ62" s="12"/>
      <c r="BEK62" s="12"/>
      <c r="BEL62" s="12"/>
      <c r="BEM62" s="12"/>
      <c r="BEN62" s="12"/>
      <c r="BEO62" s="12"/>
      <c r="BEP62" s="12"/>
      <c r="BEQ62" s="12"/>
      <c r="BER62" s="12"/>
      <c r="BES62" s="12"/>
      <c r="BET62" s="12"/>
      <c r="BEU62" s="12"/>
      <c r="BEV62" s="12"/>
      <c r="BEW62" s="12"/>
      <c r="BEX62" s="12"/>
      <c r="BEY62" s="12"/>
      <c r="BEZ62" s="12"/>
      <c r="BFA62" s="12"/>
      <c r="BFB62" s="12"/>
      <c r="BFC62" s="12"/>
      <c r="BFD62" s="12"/>
      <c r="BFE62" s="12"/>
      <c r="BFF62" s="12"/>
      <c r="BFG62" s="12"/>
      <c r="BFH62" s="12"/>
      <c r="BFI62" s="12"/>
      <c r="BFJ62" s="12"/>
      <c r="BFK62" s="12"/>
      <c r="BFL62" s="12"/>
      <c r="BFM62" s="12"/>
      <c r="BFN62" s="12"/>
      <c r="BFO62" s="12"/>
      <c r="BFP62" s="12"/>
      <c r="BFQ62" s="12"/>
      <c r="BFR62" s="12"/>
      <c r="BFS62" s="12"/>
      <c r="BFT62" s="12"/>
      <c r="BFU62" s="12"/>
      <c r="BFV62" s="12"/>
      <c r="BFW62" s="12"/>
      <c r="BFX62" s="12"/>
      <c r="BFY62" s="12"/>
      <c r="BFZ62" s="12"/>
      <c r="BGA62" s="12"/>
      <c r="BGB62" s="12"/>
      <c r="BGC62" s="12"/>
      <c r="BGD62" s="12"/>
      <c r="BGE62" s="12"/>
      <c r="BGF62" s="12"/>
      <c r="BGG62" s="12"/>
      <c r="BGH62" s="12"/>
      <c r="BGI62" s="12"/>
      <c r="BGJ62" s="12"/>
      <c r="BGK62" s="12"/>
      <c r="BGL62" s="12"/>
      <c r="BGM62" s="12"/>
      <c r="BGN62" s="12"/>
      <c r="BGO62" s="12"/>
      <c r="BGP62" s="12"/>
      <c r="BGQ62" s="12"/>
      <c r="BGR62" s="12"/>
      <c r="BGS62" s="12"/>
      <c r="BGT62" s="12"/>
      <c r="BGU62" s="12"/>
      <c r="BGV62" s="12"/>
      <c r="BGW62" s="12"/>
      <c r="BGX62" s="12"/>
      <c r="BGY62" s="12"/>
      <c r="BGZ62" s="12"/>
      <c r="BHA62" s="12"/>
      <c r="BHB62" s="12"/>
      <c r="BHC62" s="12"/>
      <c r="BHD62" s="12"/>
      <c r="BHE62" s="12"/>
      <c r="BHF62" s="12"/>
      <c r="BHG62" s="12"/>
      <c r="BHH62" s="12"/>
      <c r="BHI62" s="12"/>
      <c r="BHJ62" s="12"/>
      <c r="BHK62" s="12"/>
      <c r="BHL62" s="12"/>
      <c r="BHM62" s="12"/>
      <c r="BHN62" s="12"/>
      <c r="BHO62" s="12"/>
      <c r="BHP62" s="12"/>
      <c r="BHQ62" s="12"/>
      <c r="BHR62" s="12"/>
      <c r="BHS62" s="12"/>
      <c r="BHT62" s="12"/>
      <c r="BHU62" s="12"/>
      <c r="BHV62" s="12"/>
      <c r="BHW62" s="12"/>
      <c r="BHX62" s="12"/>
      <c r="BHY62" s="12"/>
      <c r="BHZ62" s="12"/>
      <c r="BIA62" s="12"/>
      <c r="BIB62" s="12"/>
      <c r="BIC62" s="12"/>
      <c r="BID62" s="12"/>
      <c r="BIE62" s="12"/>
      <c r="BIF62" s="12"/>
      <c r="BIG62" s="12"/>
      <c r="BIH62" s="12"/>
      <c r="BII62" s="12"/>
      <c r="BIJ62" s="12"/>
      <c r="BIK62" s="12"/>
      <c r="BIL62" s="12"/>
      <c r="BIM62" s="12"/>
      <c r="BIN62" s="12"/>
      <c r="BIO62" s="12"/>
      <c r="BIP62" s="12"/>
      <c r="BIQ62" s="12"/>
      <c r="BIR62" s="12"/>
      <c r="BIS62" s="12"/>
      <c r="BIT62" s="12"/>
      <c r="BIU62" s="12"/>
      <c r="BIV62" s="12"/>
      <c r="BIW62" s="12"/>
      <c r="BIX62" s="12"/>
      <c r="BIY62" s="12"/>
      <c r="BIZ62" s="12"/>
      <c r="BJA62" s="12"/>
      <c r="BJB62" s="12"/>
      <c r="BJC62" s="12"/>
      <c r="BJD62" s="12"/>
      <c r="BJE62" s="12"/>
      <c r="BJF62" s="12"/>
      <c r="BJG62" s="12"/>
      <c r="BJH62" s="12"/>
      <c r="BJI62" s="12"/>
      <c r="BJJ62" s="12"/>
      <c r="BJK62" s="12"/>
      <c r="BJL62" s="12"/>
      <c r="BJM62" s="12"/>
      <c r="BJN62" s="12"/>
      <c r="BJO62" s="12"/>
      <c r="BJP62" s="12"/>
      <c r="BJQ62" s="12"/>
      <c r="BJR62" s="12"/>
      <c r="BJS62" s="12"/>
      <c r="BJT62" s="12"/>
      <c r="BJU62" s="12"/>
      <c r="BJV62" s="12"/>
      <c r="BJW62" s="12"/>
      <c r="BJX62" s="12"/>
      <c r="BJY62" s="12"/>
      <c r="BJZ62" s="12"/>
      <c r="BKA62" s="12"/>
      <c r="BKB62" s="12"/>
      <c r="BKC62" s="12"/>
      <c r="BKD62" s="12"/>
      <c r="BKE62" s="12"/>
      <c r="BKF62" s="12"/>
      <c r="BKG62" s="12"/>
      <c r="BKH62" s="12"/>
      <c r="BKI62" s="12"/>
      <c r="BKJ62" s="12"/>
      <c r="BKK62" s="12"/>
      <c r="BKL62" s="12"/>
      <c r="BKM62" s="12"/>
      <c r="BKN62" s="12"/>
      <c r="BKO62" s="12"/>
      <c r="BKP62" s="12"/>
      <c r="BKQ62" s="12"/>
      <c r="BKR62" s="12"/>
      <c r="BKS62" s="12"/>
      <c r="BKT62" s="12"/>
      <c r="BKU62" s="12"/>
      <c r="BKV62" s="12"/>
      <c r="BKW62" s="12"/>
      <c r="BKX62" s="12"/>
      <c r="BKY62" s="12"/>
      <c r="BKZ62" s="12"/>
      <c r="BLA62" s="12"/>
      <c r="BLB62" s="12"/>
      <c r="BLC62" s="12"/>
      <c r="BLD62" s="12"/>
      <c r="BLE62" s="12"/>
      <c r="BLF62" s="12"/>
      <c r="BLG62" s="12"/>
      <c r="BLH62" s="12"/>
      <c r="BLI62" s="12"/>
      <c r="BLJ62" s="12"/>
      <c r="BLK62" s="12"/>
      <c r="BLL62" s="12"/>
      <c r="BLM62" s="12"/>
      <c r="BLN62" s="12"/>
      <c r="BLO62" s="12"/>
      <c r="BLP62" s="12"/>
      <c r="BLQ62" s="12"/>
      <c r="BLR62" s="12"/>
      <c r="BLS62" s="12"/>
      <c r="BLT62" s="12"/>
      <c r="BLU62" s="12"/>
      <c r="BLV62" s="12"/>
      <c r="BLW62" s="12"/>
      <c r="BLX62" s="12"/>
      <c r="BLY62" s="12"/>
      <c r="BLZ62" s="12"/>
      <c r="BMA62" s="12"/>
      <c r="BMB62" s="12"/>
      <c r="BMC62" s="12"/>
      <c r="BMD62" s="12"/>
      <c r="BME62" s="12"/>
      <c r="BMF62" s="12"/>
      <c r="BMG62" s="12"/>
      <c r="BMH62" s="12"/>
      <c r="BMI62" s="12"/>
      <c r="BMJ62" s="12"/>
      <c r="BMK62" s="12"/>
      <c r="BML62" s="12"/>
      <c r="BMM62" s="12"/>
      <c r="BMN62" s="12"/>
      <c r="BMO62" s="12"/>
      <c r="BMP62" s="12"/>
      <c r="BMQ62" s="12"/>
      <c r="BMR62" s="12"/>
      <c r="BMS62" s="12"/>
      <c r="BMT62" s="12"/>
      <c r="BMU62" s="12"/>
      <c r="BMV62" s="12"/>
      <c r="BMW62" s="12"/>
      <c r="BMX62" s="12"/>
      <c r="BMY62" s="12"/>
      <c r="BMZ62" s="12"/>
      <c r="BNA62" s="12"/>
      <c r="BNB62" s="12"/>
      <c r="BNC62" s="12"/>
      <c r="BND62" s="12"/>
      <c r="BNE62" s="12"/>
      <c r="BNF62" s="12"/>
      <c r="BNG62" s="12"/>
      <c r="BNH62" s="12"/>
      <c r="BNI62" s="12"/>
      <c r="BNJ62" s="12"/>
      <c r="BNK62" s="12"/>
      <c r="BNL62" s="12"/>
      <c r="BNM62" s="12"/>
      <c r="BNN62" s="12"/>
      <c r="BNO62" s="12"/>
      <c r="BNP62" s="12"/>
      <c r="BNQ62" s="12"/>
      <c r="BNR62" s="12"/>
      <c r="BNS62" s="12"/>
      <c r="BNT62" s="12"/>
      <c r="BNU62" s="12"/>
      <c r="BNV62" s="12"/>
      <c r="BNW62" s="12"/>
      <c r="BNX62" s="12"/>
      <c r="BNY62" s="12"/>
      <c r="BNZ62" s="12"/>
      <c r="BOA62" s="12"/>
      <c r="BOB62" s="12"/>
      <c r="BOC62" s="12"/>
      <c r="BOD62" s="12"/>
      <c r="BOE62" s="12"/>
      <c r="BOF62" s="12"/>
      <c r="BOG62" s="12"/>
      <c r="BOH62" s="12"/>
      <c r="BOI62" s="12"/>
      <c r="BOJ62" s="12"/>
      <c r="BOK62" s="12"/>
      <c r="BOL62" s="12"/>
      <c r="BOM62" s="12"/>
      <c r="BON62" s="12"/>
      <c r="BOO62" s="12"/>
      <c r="BOP62" s="12"/>
      <c r="BOQ62" s="12"/>
      <c r="BOR62" s="12"/>
      <c r="BOS62" s="12"/>
      <c r="BOT62" s="12"/>
      <c r="BOU62" s="12"/>
      <c r="BOV62" s="12"/>
      <c r="BOW62" s="12"/>
      <c r="BOX62" s="12"/>
      <c r="BOY62" s="12"/>
      <c r="BOZ62" s="12"/>
      <c r="BPA62" s="12"/>
      <c r="BPB62" s="12"/>
      <c r="BPC62" s="12"/>
      <c r="BPD62" s="12"/>
      <c r="BPE62" s="12"/>
      <c r="BPF62" s="12"/>
      <c r="BPG62" s="12"/>
      <c r="BPH62" s="12"/>
      <c r="BPI62" s="12"/>
      <c r="BPJ62" s="12"/>
      <c r="BPK62" s="12"/>
      <c r="BPL62" s="12"/>
      <c r="BPM62" s="12"/>
      <c r="BPN62" s="12"/>
      <c r="BPO62" s="12"/>
      <c r="BPP62" s="12"/>
      <c r="BPQ62" s="12"/>
      <c r="BPR62" s="12"/>
      <c r="BPS62" s="12"/>
      <c r="BPT62" s="12"/>
      <c r="BPU62" s="12"/>
      <c r="BPV62" s="12"/>
      <c r="BPW62" s="12"/>
      <c r="BPX62" s="12"/>
      <c r="BPY62" s="12"/>
      <c r="BPZ62" s="12"/>
      <c r="BQA62" s="12"/>
      <c r="BQB62" s="12"/>
      <c r="BQC62" s="12"/>
      <c r="BQD62" s="12"/>
      <c r="BQE62" s="12"/>
      <c r="BQF62" s="12"/>
      <c r="BQG62" s="12"/>
      <c r="BQH62" s="12"/>
      <c r="BQI62" s="12"/>
      <c r="BQJ62" s="12"/>
      <c r="BQK62" s="12"/>
      <c r="BQL62" s="12"/>
      <c r="BQM62" s="12"/>
      <c r="BQN62" s="12"/>
      <c r="BQO62" s="12"/>
      <c r="BQP62" s="12"/>
      <c r="BQQ62" s="12"/>
      <c r="BQR62" s="12"/>
      <c r="BQS62" s="12"/>
      <c r="BQT62" s="12"/>
      <c r="BQU62" s="12"/>
      <c r="BQV62" s="12"/>
      <c r="BQW62" s="12"/>
      <c r="BQX62" s="12"/>
      <c r="BQY62" s="12"/>
      <c r="BQZ62" s="12"/>
      <c r="BRA62" s="12"/>
      <c r="BRB62" s="12"/>
      <c r="BRC62" s="12"/>
      <c r="BRD62" s="12"/>
      <c r="BRE62" s="12"/>
      <c r="BRF62" s="12"/>
      <c r="BRG62" s="12"/>
      <c r="BRH62" s="12"/>
      <c r="BRI62" s="12"/>
      <c r="BRJ62" s="12"/>
      <c r="BRK62" s="12"/>
      <c r="BRL62" s="12"/>
      <c r="BRM62" s="12"/>
      <c r="BRN62" s="12"/>
      <c r="BRO62" s="12"/>
      <c r="BRP62" s="12"/>
      <c r="BRQ62" s="12"/>
      <c r="BRR62" s="12"/>
      <c r="BRS62" s="12"/>
      <c r="BRT62" s="12"/>
      <c r="BRU62" s="12"/>
      <c r="BRV62" s="12"/>
      <c r="BRW62" s="12"/>
      <c r="BRX62" s="12"/>
      <c r="BRY62" s="12"/>
      <c r="BRZ62" s="12"/>
      <c r="BSA62" s="12"/>
      <c r="BSB62" s="12"/>
      <c r="BSC62" s="12"/>
      <c r="BSD62" s="12"/>
      <c r="BSE62" s="12"/>
      <c r="BSF62" s="12"/>
      <c r="BSG62" s="12"/>
      <c r="BSH62" s="12"/>
      <c r="BSI62" s="12"/>
      <c r="BSJ62" s="12"/>
      <c r="BSK62" s="12"/>
      <c r="BSL62" s="12"/>
      <c r="BSM62" s="12"/>
      <c r="BSN62" s="12"/>
      <c r="BSO62" s="12"/>
      <c r="BSP62" s="12"/>
      <c r="BSQ62" s="12"/>
      <c r="BSR62" s="12"/>
      <c r="BSS62" s="12"/>
      <c r="BST62" s="12"/>
      <c r="BSU62" s="12"/>
      <c r="BSV62" s="12"/>
      <c r="BSW62" s="12"/>
      <c r="BSX62" s="12"/>
      <c r="BSY62" s="12"/>
      <c r="BSZ62" s="12"/>
      <c r="BTA62" s="12"/>
      <c r="BTB62" s="12"/>
      <c r="BTC62" s="12"/>
      <c r="BTD62" s="12"/>
      <c r="BTE62" s="12"/>
      <c r="BTF62" s="12"/>
      <c r="BTG62" s="12"/>
      <c r="BTH62" s="12"/>
      <c r="BTI62" s="12"/>
      <c r="BTJ62" s="12"/>
      <c r="BTK62" s="12"/>
      <c r="BTL62" s="12"/>
      <c r="BTM62" s="12"/>
      <c r="BTN62" s="12"/>
      <c r="BTO62" s="12"/>
      <c r="BTP62" s="12"/>
      <c r="BTQ62" s="12"/>
      <c r="BTR62" s="12"/>
      <c r="BTS62" s="12"/>
      <c r="BTT62" s="12"/>
      <c r="BTU62" s="12"/>
      <c r="BTV62" s="12"/>
      <c r="BTW62" s="12"/>
      <c r="BTX62" s="12"/>
      <c r="BTY62" s="12"/>
      <c r="BTZ62" s="12"/>
      <c r="BUA62" s="12"/>
      <c r="BUB62" s="12"/>
      <c r="BUC62" s="12"/>
      <c r="BUD62" s="12"/>
      <c r="BUE62" s="12"/>
      <c r="BUF62" s="12"/>
      <c r="BUG62" s="12"/>
      <c r="BUH62" s="12"/>
      <c r="BUI62" s="12"/>
      <c r="BUJ62" s="12"/>
      <c r="BUK62" s="12"/>
      <c r="BUL62" s="12"/>
      <c r="BUM62" s="12"/>
      <c r="BUN62" s="12"/>
      <c r="BUO62" s="12"/>
      <c r="BUP62" s="12"/>
      <c r="BUQ62" s="12"/>
      <c r="BUR62" s="12"/>
      <c r="BUS62" s="12"/>
      <c r="BUT62" s="12"/>
      <c r="BUU62" s="12"/>
      <c r="BUV62" s="12"/>
      <c r="BUW62" s="12"/>
      <c r="BUX62" s="12"/>
      <c r="BUY62" s="12"/>
      <c r="BUZ62" s="12"/>
      <c r="BVA62" s="12"/>
      <c r="BVB62" s="12"/>
      <c r="BVC62" s="12"/>
      <c r="BVD62" s="12"/>
      <c r="BVE62" s="12"/>
      <c r="BVF62" s="12"/>
      <c r="BVG62" s="12"/>
      <c r="BVH62" s="12"/>
      <c r="BVI62" s="12"/>
      <c r="BVJ62" s="12"/>
      <c r="BVK62" s="12"/>
      <c r="BVL62" s="12"/>
      <c r="BVM62" s="12"/>
      <c r="BVN62" s="12"/>
      <c r="BVO62" s="12"/>
      <c r="BVP62" s="12"/>
      <c r="BVQ62" s="12"/>
      <c r="BVR62" s="12"/>
      <c r="BVS62" s="12"/>
      <c r="BVT62" s="12"/>
      <c r="BVU62" s="12"/>
      <c r="BVV62" s="12"/>
      <c r="BVW62" s="12"/>
      <c r="BVX62" s="12"/>
      <c r="BVY62" s="12"/>
      <c r="BVZ62" s="12"/>
      <c r="BWA62" s="12"/>
      <c r="BWB62" s="12"/>
      <c r="BWC62" s="12"/>
      <c r="BWD62" s="12"/>
      <c r="BWE62" s="12"/>
      <c r="BWF62" s="12"/>
      <c r="BWG62" s="12"/>
      <c r="BWH62" s="12"/>
      <c r="BWI62" s="12"/>
      <c r="BWJ62" s="12"/>
      <c r="BWK62" s="12"/>
      <c r="BWL62" s="12"/>
      <c r="BWM62" s="12"/>
      <c r="BWN62" s="12"/>
      <c r="BWO62" s="12"/>
      <c r="BWP62" s="12"/>
      <c r="BWQ62" s="12"/>
      <c r="BWR62" s="12"/>
      <c r="BWS62" s="12"/>
      <c r="BWT62" s="12"/>
      <c r="BWU62" s="12"/>
      <c r="BWV62" s="12"/>
      <c r="BWW62" s="12"/>
      <c r="BWX62" s="12"/>
      <c r="BWY62" s="12"/>
      <c r="BWZ62" s="12"/>
      <c r="BXA62" s="12"/>
      <c r="BXB62" s="12"/>
      <c r="BXC62" s="12"/>
      <c r="BXD62" s="12"/>
      <c r="BXE62" s="12"/>
      <c r="BXF62" s="12"/>
      <c r="BXG62" s="12"/>
      <c r="BXH62" s="12"/>
      <c r="BXI62" s="12"/>
      <c r="BXJ62" s="12"/>
      <c r="BXK62" s="12"/>
      <c r="BXL62" s="12"/>
      <c r="BXM62" s="12"/>
      <c r="BXN62" s="12"/>
      <c r="BXO62" s="12"/>
      <c r="BXP62" s="12"/>
      <c r="BXQ62" s="12"/>
      <c r="BXR62" s="12"/>
      <c r="BXS62" s="12"/>
      <c r="BXT62" s="12"/>
      <c r="BXU62" s="12"/>
      <c r="BXV62" s="12"/>
      <c r="BXW62" s="12"/>
      <c r="BXX62" s="12"/>
      <c r="BXY62" s="12"/>
      <c r="BXZ62" s="12"/>
      <c r="BYA62" s="12"/>
      <c r="BYB62" s="12"/>
      <c r="BYC62" s="12"/>
      <c r="BYD62" s="12"/>
      <c r="BYE62" s="12"/>
      <c r="BYF62" s="12"/>
      <c r="BYG62" s="12"/>
      <c r="BYH62" s="12"/>
      <c r="BYI62" s="12"/>
      <c r="BYJ62" s="12"/>
      <c r="BYK62" s="12"/>
      <c r="BYL62" s="12"/>
      <c r="BYM62" s="12"/>
      <c r="BYN62" s="12"/>
      <c r="BYO62" s="12"/>
      <c r="BYP62" s="12"/>
      <c r="BYQ62" s="12"/>
      <c r="BYR62" s="12"/>
      <c r="BYS62" s="12"/>
      <c r="BYT62" s="12"/>
      <c r="BYU62" s="12"/>
      <c r="BYV62" s="12"/>
      <c r="BYW62" s="12"/>
      <c r="BYX62" s="12"/>
      <c r="BYY62" s="12"/>
      <c r="BYZ62" s="12"/>
      <c r="BZA62" s="12"/>
      <c r="BZB62" s="12"/>
      <c r="BZC62" s="12"/>
      <c r="BZD62" s="12"/>
      <c r="BZE62" s="12"/>
      <c r="BZF62" s="12"/>
      <c r="BZG62" s="12"/>
      <c r="BZH62" s="12"/>
      <c r="BZI62" s="12"/>
      <c r="BZJ62" s="12"/>
      <c r="BZK62" s="12"/>
      <c r="BZL62" s="12"/>
      <c r="BZM62" s="12"/>
      <c r="BZN62" s="12"/>
      <c r="BZO62" s="12"/>
      <c r="BZP62" s="12"/>
      <c r="BZQ62" s="12"/>
      <c r="BZR62" s="12"/>
      <c r="BZS62" s="12"/>
      <c r="BZT62" s="12"/>
      <c r="BZU62" s="12"/>
      <c r="BZV62" s="12"/>
      <c r="BZW62" s="12"/>
      <c r="BZX62" s="12"/>
      <c r="BZY62" s="12"/>
      <c r="BZZ62" s="12"/>
      <c r="CAA62" s="12"/>
      <c r="CAB62" s="12"/>
      <c r="CAC62" s="12"/>
      <c r="CAD62" s="12"/>
      <c r="CAE62" s="12"/>
      <c r="CAF62" s="12"/>
      <c r="CAG62" s="12"/>
      <c r="CAH62" s="12"/>
      <c r="CAI62" s="12"/>
      <c r="CAJ62" s="12"/>
      <c r="CAK62" s="12"/>
      <c r="CAL62" s="12"/>
      <c r="CAM62" s="12"/>
      <c r="CAN62" s="12"/>
      <c r="CAO62" s="12"/>
      <c r="CAP62" s="12"/>
      <c r="CAQ62" s="12"/>
      <c r="CAR62" s="12"/>
      <c r="CAS62" s="12"/>
      <c r="CAT62" s="12"/>
      <c r="CAU62" s="12"/>
      <c r="CAV62" s="12"/>
      <c r="CAW62" s="12"/>
      <c r="CAX62" s="12"/>
      <c r="CAY62" s="12"/>
      <c r="CAZ62" s="12"/>
      <c r="CBA62" s="12"/>
      <c r="CBB62" s="12"/>
      <c r="CBC62" s="12"/>
      <c r="CBD62" s="12"/>
      <c r="CBE62" s="12"/>
      <c r="CBF62" s="12"/>
      <c r="CBG62" s="12"/>
      <c r="CBH62" s="12"/>
      <c r="CBI62" s="12"/>
      <c r="CBJ62" s="12"/>
      <c r="CBK62" s="12"/>
      <c r="CBL62" s="12"/>
      <c r="CBM62" s="12"/>
      <c r="CBN62" s="12"/>
      <c r="CBO62" s="12"/>
      <c r="CBP62" s="12"/>
      <c r="CBQ62" s="12"/>
      <c r="CBR62" s="12"/>
      <c r="CBS62" s="12"/>
      <c r="CBT62" s="12"/>
      <c r="CBU62" s="12"/>
      <c r="CBV62" s="12"/>
      <c r="CBW62" s="12"/>
      <c r="CBX62" s="12"/>
      <c r="CBY62" s="12"/>
      <c r="CBZ62" s="12"/>
      <c r="CCA62" s="12"/>
      <c r="CCB62" s="12"/>
      <c r="CCC62" s="12"/>
      <c r="CCD62" s="12"/>
      <c r="CCE62" s="12"/>
      <c r="CCF62" s="12"/>
      <c r="CCG62" s="12"/>
      <c r="CCH62" s="12"/>
      <c r="CCI62" s="12"/>
      <c r="CCJ62" s="12"/>
      <c r="CCK62" s="12"/>
      <c r="CCL62" s="12"/>
      <c r="CCM62" s="12"/>
      <c r="CCN62" s="12"/>
      <c r="CCO62" s="12"/>
      <c r="CCP62" s="12"/>
      <c r="CCQ62" s="12"/>
      <c r="CCR62" s="12"/>
      <c r="CCS62" s="12"/>
      <c r="CCT62" s="12"/>
      <c r="CCU62" s="12"/>
      <c r="CCV62" s="12"/>
      <c r="CCW62" s="12"/>
      <c r="CCX62" s="12"/>
      <c r="CCY62" s="12"/>
      <c r="CCZ62" s="12"/>
      <c r="CDA62" s="12"/>
      <c r="CDB62" s="12"/>
      <c r="CDC62" s="12"/>
      <c r="CDD62" s="12"/>
      <c r="CDE62" s="12"/>
      <c r="CDF62" s="12"/>
      <c r="CDG62" s="12"/>
      <c r="CDH62" s="12"/>
      <c r="CDI62" s="12"/>
      <c r="CDJ62" s="12"/>
      <c r="CDK62" s="12"/>
      <c r="CDL62" s="12"/>
      <c r="CDM62" s="12"/>
      <c r="CDN62" s="12"/>
      <c r="CDO62" s="12"/>
      <c r="CDP62" s="12"/>
      <c r="CDQ62" s="12"/>
      <c r="CDR62" s="12"/>
      <c r="CDS62" s="12"/>
      <c r="CDT62" s="12"/>
      <c r="CDU62" s="12"/>
      <c r="CDV62" s="12"/>
      <c r="CDW62" s="12"/>
      <c r="CDX62" s="12"/>
      <c r="CDY62" s="12"/>
      <c r="CDZ62" s="12"/>
      <c r="CEA62" s="12"/>
      <c r="CEB62" s="12"/>
      <c r="CEC62" s="12"/>
      <c r="CED62" s="12"/>
      <c r="CEE62" s="12"/>
      <c r="CEF62" s="12"/>
      <c r="CEG62" s="12"/>
      <c r="CEH62" s="12"/>
      <c r="CEI62" s="12"/>
      <c r="CEJ62" s="12"/>
      <c r="CEK62" s="12"/>
      <c r="CEL62" s="12"/>
      <c r="CEM62" s="12"/>
      <c r="CEN62" s="12"/>
      <c r="CEO62" s="12"/>
      <c r="CEP62" s="12"/>
      <c r="CEQ62" s="12"/>
      <c r="CER62" s="12"/>
      <c r="CES62" s="12"/>
      <c r="CET62" s="12"/>
      <c r="CEU62" s="12"/>
      <c r="CEV62" s="12"/>
      <c r="CEW62" s="12"/>
      <c r="CEX62" s="12"/>
      <c r="CEY62" s="12"/>
      <c r="CEZ62" s="12"/>
      <c r="CFA62" s="12"/>
      <c r="CFB62" s="12"/>
      <c r="CFC62" s="12"/>
      <c r="CFD62" s="12"/>
      <c r="CFE62" s="12"/>
      <c r="CFF62" s="12"/>
      <c r="CFG62" s="12"/>
      <c r="CFH62" s="12"/>
      <c r="CFI62" s="12"/>
      <c r="CFJ62" s="12"/>
      <c r="CFK62" s="12"/>
      <c r="CFL62" s="12"/>
      <c r="CFM62" s="12"/>
      <c r="CFN62" s="12"/>
      <c r="CFO62" s="12"/>
      <c r="CFP62" s="12"/>
      <c r="CFQ62" s="12"/>
      <c r="CFR62" s="12"/>
      <c r="CFS62" s="12"/>
      <c r="CFT62" s="12"/>
      <c r="CFU62" s="12"/>
      <c r="CFV62" s="12"/>
      <c r="CFW62" s="12"/>
      <c r="CFX62" s="12"/>
      <c r="CFY62" s="12"/>
      <c r="CFZ62" s="12"/>
      <c r="CGA62" s="12"/>
      <c r="CGB62" s="12"/>
      <c r="CGC62" s="12"/>
      <c r="CGD62" s="12"/>
      <c r="CGE62" s="12"/>
      <c r="CGF62" s="12"/>
      <c r="CGG62" s="12"/>
      <c r="CGH62" s="12"/>
      <c r="CGI62" s="12"/>
      <c r="CGJ62" s="12"/>
      <c r="CGK62" s="12"/>
      <c r="CGL62" s="12"/>
      <c r="CGM62" s="12"/>
      <c r="CGN62" s="12"/>
      <c r="CGO62" s="12"/>
      <c r="CGP62" s="12"/>
      <c r="CGQ62" s="12"/>
      <c r="CGR62" s="12"/>
      <c r="CGS62" s="12"/>
      <c r="CGT62" s="12"/>
      <c r="CGU62" s="12"/>
      <c r="CGV62" s="12"/>
      <c r="CGW62" s="12"/>
      <c r="CGX62" s="12"/>
      <c r="CGY62" s="12"/>
      <c r="CGZ62" s="12"/>
      <c r="CHA62" s="12"/>
      <c r="CHB62" s="12"/>
      <c r="CHC62" s="12"/>
      <c r="CHD62" s="12"/>
      <c r="CHE62" s="12"/>
      <c r="CHF62" s="12"/>
      <c r="CHG62" s="12"/>
      <c r="CHH62" s="12"/>
      <c r="CHI62" s="12"/>
      <c r="CHJ62" s="12"/>
      <c r="CHK62" s="12"/>
      <c r="CHL62" s="12"/>
      <c r="CHM62" s="12"/>
      <c r="CHN62" s="12"/>
      <c r="CHO62" s="12"/>
      <c r="CHP62" s="12"/>
      <c r="CHQ62" s="12"/>
      <c r="CHR62" s="12"/>
      <c r="CHS62" s="12"/>
      <c r="CHT62" s="12"/>
      <c r="CHU62" s="12"/>
      <c r="CHV62" s="12"/>
      <c r="CHW62" s="12"/>
      <c r="CHX62" s="12"/>
      <c r="CHY62" s="12"/>
      <c r="CHZ62" s="12"/>
      <c r="CIA62" s="12"/>
      <c r="CIB62" s="12"/>
      <c r="CIC62" s="12"/>
      <c r="CID62" s="12"/>
      <c r="CIE62" s="12"/>
      <c r="CIF62" s="12"/>
      <c r="CIG62" s="12"/>
      <c r="CIH62" s="12"/>
      <c r="CII62" s="12"/>
      <c r="CIJ62" s="12"/>
      <c r="CIK62" s="12"/>
      <c r="CIL62" s="12"/>
      <c r="CIM62" s="12"/>
      <c r="CIN62" s="12"/>
      <c r="CIO62" s="12"/>
      <c r="CIP62" s="12"/>
      <c r="CIQ62" s="12"/>
      <c r="CIR62" s="12"/>
      <c r="CIS62" s="12"/>
      <c r="CIT62" s="12"/>
      <c r="CIU62" s="12"/>
      <c r="CIV62" s="12"/>
      <c r="CIW62" s="12"/>
      <c r="CIX62" s="12"/>
      <c r="CIY62" s="12"/>
      <c r="CIZ62" s="12"/>
      <c r="CJA62" s="12"/>
      <c r="CJB62" s="12"/>
      <c r="CJC62" s="12"/>
      <c r="CJD62" s="12"/>
      <c r="CJE62" s="12"/>
      <c r="CJF62" s="12"/>
      <c r="CJG62" s="12"/>
      <c r="CJH62" s="12"/>
      <c r="CJI62" s="12"/>
      <c r="CJJ62" s="12"/>
      <c r="CJK62" s="12"/>
      <c r="CJL62" s="12"/>
      <c r="CJM62" s="12"/>
      <c r="CJN62" s="12"/>
      <c r="CJO62" s="12"/>
      <c r="CJP62" s="12"/>
      <c r="CJQ62" s="12"/>
      <c r="CJR62" s="12"/>
      <c r="CJS62" s="12"/>
      <c r="CJT62" s="12"/>
      <c r="CJU62" s="12"/>
      <c r="CJV62" s="12"/>
      <c r="CJW62" s="12"/>
      <c r="CJX62" s="12"/>
      <c r="CJY62" s="12"/>
      <c r="CJZ62" s="12"/>
      <c r="CKA62" s="12"/>
      <c r="CKB62" s="12"/>
      <c r="CKC62" s="12"/>
      <c r="CKD62" s="12"/>
      <c r="CKE62" s="12"/>
      <c r="CKF62" s="12"/>
      <c r="CKG62" s="12"/>
      <c r="CKH62" s="12"/>
      <c r="CKI62" s="12"/>
      <c r="CKJ62" s="12"/>
      <c r="CKK62" s="12"/>
      <c r="CKL62" s="12"/>
      <c r="CKM62" s="12"/>
      <c r="CKN62" s="12"/>
      <c r="CKO62" s="12"/>
      <c r="CKP62" s="12"/>
      <c r="CKQ62" s="12"/>
      <c r="CKR62" s="12"/>
      <c r="CKS62" s="12"/>
      <c r="CKT62" s="12"/>
      <c r="CKU62" s="12"/>
      <c r="CKV62" s="12"/>
      <c r="CKW62" s="12"/>
      <c r="CKX62" s="12"/>
      <c r="CKY62" s="12"/>
      <c r="CKZ62" s="12"/>
      <c r="CLA62" s="12"/>
      <c r="CLB62" s="12"/>
      <c r="CLC62" s="12"/>
      <c r="CLD62" s="12"/>
      <c r="CLE62" s="12"/>
      <c r="CLF62" s="12"/>
      <c r="CLG62" s="12"/>
      <c r="CLH62" s="12"/>
      <c r="CLI62" s="12"/>
      <c r="CLJ62" s="12"/>
      <c r="CLK62" s="12"/>
      <c r="CLL62" s="12"/>
      <c r="CLM62" s="12"/>
      <c r="CLN62" s="12"/>
      <c r="CLO62" s="12"/>
      <c r="CLP62" s="12"/>
      <c r="CLQ62" s="12"/>
      <c r="CLR62" s="12"/>
      <c r="CLS62" s="12"/>
      <c r="CLT62" s="12"/>
      <c r="CLU62" s="12"/>
      <c r="CLV62" s="12"/>
      <c r="CLW62" s="12"/>
      <c r="CLX62" s="12"/>
      <c r="CLY62" s="12"/>
      <c r="CLZ62" s="12"/>
      <c r="CMA62" s="12"/>
      <c r="CMB62" s="12"/>
      <c r="CMC62" s="12"/>
      <c r="CMD62" s="12"/>
      <c r="CME62" s="12"/>
      <c r="CMF62" s="12"/>
      <c r="CMG62" s="12"/>
      <c r="CMH62" s="12"/>
      <c r="CMI62" s="12"/>
      <c r="CMJ62" s="12"/>
      <c r="CMK62" s="12"/>
      <c r="CML62" s="12"/>
      <c r="CMM62" s="12"/>
      <c r="CMN62" s="12"/>
      <c r="CMO62" s="12"/>
      <c r="CMP62" s="12"/>
      <c r="CMQ62" s="12"/>
      <c r="CMR62" s="12"/>
      <c r="CMS62" s="12"/>
      <c r="CMT62" s="12"/>
      <c r="CMU62" s="12"/>
      <c r="CMV62" s="12"/>
      <c r="CMW62" s="12"/>
      <c r="CMX62" s="12"/>
      <c r="CMY62" s="12"/>
      <c r="CMZ62" s="12"/>
      <c r="CNA62" s="12"/>
      <c r="CNB62" s="12"/>
      <c r="CNC62" s="12"/>
      <c r="CND62" s="12"/>
      <c r="CNE62" s="12"/>
      <c r="CNF62" s="12"/>
      <c r="CNG62" s="12"/>
      <c r="CNH62" s="12"/>
      <c r="CNI62" s="12"/>
      <c r="CNJ62" s="12"/>
      <c r="CNK62" s="12"/>
      <c r="CNL62" s="12"/>
      <c r="CNM62" s="12"/>
      <c r="CNN62" s="12"/>
      <c r="CNO62" s="12"/>
      <c r="CNP62" s="12"/>
      <c r="CNQ62" s="12"/>
      <c r="CNR62" s="12"/>
      <c r="CNS62" s="12"/>
      <c r="CNT62" s="12"/>
      <c r="CNU62" s="12"/>
      <c r="CNV62" s="12"/>
      <c r="CNW62" s="12"/>
      <c r="CNX62" s="12"/>
      <c r="CNY62" s="12"/>
      <c r="CNZ62" s="12"/>
      <c r="COA62" s="12"/>
      <c r="COB62" s="12"/>
      <c r="COC62" s="12"/>
      <c r="COD62" s="12"/>
      <c r="COE62" s="12"/>
      <c r="COF62" s="12"/>
      <c r="COG62" s="12"/>
      <c r="COH62" s="12"/>
      <c r="COI62" s="12"/>
      <c r="COJ62" s="12"/>
      <c r="COK62" s="12"/>
      <c r="COL62" s="12"/>
      <c r="COM62" s="12"/>
      <c r="CON62" s="12"/>
      <c r="COO62" s="12"/>
      <c r="COP62" s="12"/>
      <c r="COQ62" s="12"/>
      <c r="COR62" s="12"/>
      <c r="COS62" s="12"/>
      <c r="COT62" s="12"/>
      <c r="COU62" s="12"/>
      <c r="COV62" s="12"/>
      <c r="COW62" s="12"/>
      <c r="COX62" s="12"/>
      <c r="COY62" s="12"/>
      <c r="COZ62" s="12"/>
      <c r="CPA62" s="12"/>
      <c r="CPB62" s="12"/>
      <c r="CPC62" s="12"/>
      <c r="CPD62" s="12"/>
      <c r="CPE62" s="12"/>
      <c r="CPF62" s="12"/>
      <c r="CPG62" s="12"/>
      <c r="CPH62" s="12"/>
      <c r="CPI62" s="12"/>
      <c r="CPJ62" s="12"/>
      <c r="CPK62" s="12"/>
      <c r="CPL62" s="12"/>
      <c r="CPM62" s="12"/>
      <c r="CPN62" s="12"/>
      <c r="CPO62" s="12"/>
      <c r="CPP62" s="12"/>
      <c r="CPQ62" s="12"/>
      <c r="CPR62" s="12"/>
      <c r="CPS62" s="12"/>
      <c r="CPT62" s="12"/>
      <c r="CPU62" s="12"/>
      <c r="CPV62" s="12"/>
      <c r="CPW62" s="12"/>
      <c r="CPX62" s="12"/>
      <c r="CPY62" s="12"/>
      <c r="CPZ62" s="12"/>
      <c r="CQA62" s="12"/>
      <c r="CQB62" s="12"/>
      <c r="CQC62" s="12"/>
      <c r="CQD62" s="12"/>
      <c r="CQE62" s="12"/>
      <c r="CQF62" s="12"/>
      <c r="CQG62" s="12"/>
      <c r="CQH62" s="12"/>
      <c r="CQI62" s="12"/>
      <c r="CQJ62" s="12"/>
      <c r="CQK62" s="12"/>
      <c r="CQL62" s="12"/>
      <c r="CQM62" s="12"/>
      <c r="CQN62" s="12"/>
      <c r="CQO62" s="12"/>
      <c r="CQP62" s="12"/>
      <c r="CQQ62" s="12"/>
      <c r="CQR62" s="12"/>
      <c r="CQS62" s="12"/>
      <c r="CQT62" s="12"/>
      <c r="CQU62" s="12"/>
      <c r="CQV62" s="12"/>
      <c r="CQW62" s="12"/>
      <c r="CQX62" s="12"/>
      <c r="CQY62" s="12"/>
      <c r="CQZ62" s="12"/>
      <c r="CRA62" s="12"/>
      <c r="CRB62" s="12"/>
      <c r="CRC62" s="12"/>
      <c r="CRD62" s="12"/>
      <c r="CRE62" s="12"/>
      <c r="CRF62" s="12"/>
      <c r="CRG62" s="12"/>
      <c r="CRH62" s="12"/>
      <c r="CRI62" s="12"/>
      <c r="CRJ62" s="12"/>
      <c r="CRK62" s="12"/>
      <c r="CRL62" s="12"/>
      <c r="CRM62" s="12"/>
      <c r="CRN62" s="12"/>
      <c r="CRO62" s="12"/>
      <c r="CRP62" s="12"/>
      <c r="CRQ62" s="12"/>
      <c r="CRR62" s="12"/>
      <c r="CRS62" s="12"/>
      <c r="CRT62" s="12"/>
      <c r="CRU62" s="12"/>
      <c r="CRV62" s="12"/>
      <c r="CRW62" s="12"/>
      <c r="CRX62" s="12"/>
      <c r="CRY62" s="12"/>
      <c r="CRZ62" s="12"/>
      <c r="CSA62" s="12"/>
      <c r="CSB62" s="12"/>
      <c r="CSC62" s="12"/>
      <c r="CSD62" s="12"/>
      <c r="CSE62" s="12"/>
      <c r="CSF62" s="12"/>
      <c r="CSG62" s="12"/>
      <c r="CSH62" s="12"/>
      <c r="CSI62" s="12"/>
      <c r="CSJ62" s="12"/>
      <c r="CSK62" s="12"/>
      <c r="CSL62" s="12"/>
      <c r="CSM62" s="12"/>
      <c r="CSN62" s="12"/>
      <c r="CSO62" s="12"/>
      <c r="CSP62" s="12"/>
      <c r="CSQ62" s="12"/>
      <c r="CSR62" s="12"/>
      <c r="CSS62" s="12"/>
      <c r="CST62" s="12"/>
      <c r="CSU62" s="12"/>
      <c r="CSV62" s="12"/>
      <c r="CSW62" s="12"/>
      <c r="CSX62" s="12"/>
      <c r="CSY62" s="12"/>
      <c r="CSZ62" s="12"/>
      <c r="CTA62" s="12"/>
      <c r="CTB62" s="12"/>
      <c r="CTC62" s="12"/>
      <c r="CTD62" s="12"/>
      <c r="CTE62" s="12"/>
      <c r="CTF62" s="12"/>
      <c r="CTG62" s="12"/>
      <c r="CTH62" s="12"/>
      <c r="CTI62" s="12"/>
      <c r="CTJ62" s="12"/>
      <c r="CTK62" s="12"/>
      <c r="CTL62" s="12"/>
      <c r="CTM62" s="12"/>
      <c r="CTN62" s="12"/>
      <c r="CTO62" s="12"/>
      <c r="CTP62" s="12"/>
      <c r="CTQ62" s="12"/>
      <c r="CTR62" s="12"/>
      <c r="CTS62" s="12"/>
      <c r="CTT62" s="12"/>
      <c r="CTU62" s="12"/>
      <c r="CTV62" s="12"/>
      <c r="CTW62" s="12"/>
      <c r="CTX62" s="12"/>
      <c r="CTY62" s="12"/>
      <c r="CTZ62" s="12"/>
      <c r="CUA62" s="12"/>
      <c r="CUB62" s="12"/>
      <c r="CUC62" s="12"/>
      <c r="CUD62" s="12"/>
      <c r="CUE62" s="12"/>
      <c r="CUF62" s="12"/>
      <c r="CUG62" s="12"/>
      <c r="CUH62" s="12"/>
      <c r="CUI62" s="12"/>
      <c r="CUJ62" s="12"/>
      <c r="CUK62" s="12"/>
      <c r="CUL62" s="12"/>
      <c r="CUM62" s="12"/>
      <c r="CUN62" s="12"/>
      <c r="CUO62" s="12"/>
      <c r="CUP62" s="12"/>
      <c r="CUQ62" s="12"/>
      <c r="CUR62" s="12"/>
      <c r="CUS62" s="12"/>
      <c r="CUT62" s="12"/>
      <c r="CUU62" s="12"/>
      <c r="CUV62" s="12"/>
      <c r="CUW62" s="12"/>
      <c r="CUX62" s="12"/>
      <c r="CUY62" s="12"/>
      <c r="CUZ62" s="12"/>
      <c r="CVA62" s="12"/>
      <c r="CVB62" s="12"/>
      <c r="CVC62" s="12"/>
      <c r="CVD62" s="12"/>
      <c r="CVE62" s="12"/>
      <c r="CVF62" s="12"/>
      <c r="CVG62" s="12"/>
      <c r="CVH62" s="12"/>
      <c r="CVI62" s="12"/>
      <c r="CVJ62" s="12"/>
      <c r="CVK62" s="12"/>
      <c r="CVL62" s="12"/>
      <c r="CVM62" s="12"/>
      <c r="CVN62" s="12"/>
      <c r="CVO62" s="12"/>
      <c r="CVP62" s="12"/>
      <c r="CVQ62" s="12"/>
      <c r="CVR62" s="12"/>
      <c r="CVS62" s="12"/>
      <c r="CVT62" s="12"/>
      <c r="CVU62" s="12"/>
      <c r="CVV62" s="12"/>
      <c r="CVW62" s="12"/>
      <c r="CVX62" s="12"/>
      <c r="CVY62" s="12"/>
      <c r="CVZ62" s="12"/>
      <c r="CWA62" s="12"/>
      <c r="CWB62" s="12"/>
      <c r="CWC62" s="12"/>
      <c r="CWD62" s="12"/>
      <c r="CWE62" s="12"/>
      <c r="CWF62" s="12"/>
      <c r="CWG62" s="12"/>
      <c r="CWH62" s="12"/>
      <c r="CWI62" s="12"/>
      <c r="CWJ62" s="12"/>
      <c r="CWK62" s="12"/>
      <c r="CWL62" s="12"/>
      <c r="CWM62" s="12"/>
      <c r="CWN62" s="12"/>
      <c r="CWO62" s="12"/>
      <c r="CWP62" s="12"/>
      <c r="CWQ62" s="12"/>
      <c r="CWR62" s="12"/>
      <c r="CWS62" s="12"/>
      <c r="CWT62" s="12"/>
      <c r="CWU62" s="12"/>
      <c r="CWV62" s="12"/>
      <c r="CWW62" s="12"/>
      <c r="CWX62" s="12"/>
      <c r="CWY62" s="12"/>
      <c r="CWZ62" s="12"/>
      <c r="CXA62" s="12"/>
      <c r="CXB62" s="12"/>
      <c r="CXC62" s="12"/>
      <c r="CXD62" s="12"/>
      <c r="CXE62" s="12"/>
      <c r="CXF62" s="12"/>
      <c r="CXG62" s="12"/>
      <c r="CXH62" s="12"/>
      <c r="CXI62" s="12"/>
      <c r="CXJ62" s="12"/>
      <c r="CXK62" s="12"/>
      <c r="CXL62" s="12"/>
      <c r="CXM62" s="12"/>
      <c r="CXN62" s="12"/>
      <c r="CXO62" s="12"/>
      <c r="CXP62" s="12"/>
      <c r="CXQ62" s="12"/>
      <c r="CXR62" s="12"/>
      <c r="CXS62" s="12"/>
      <c r="CXT62" s="12"/>
      <c r="CXU62" s="12"/>
      <c r="CXV62" s="12"/>
      <c r="CXW62" s="12"/>
      <c r="CXX62" s="12"/>
      <c r="CXY62" s="12"/>
      <c r="CXZ62" s="12"/>
      <c r="CYA62" s="12"/>
      <c r="CYB62" s="12"/>
      <c r="CYC62" s="12"/>
      <c r="CYD62" s="12"/>
      <c r="CYE62" s="12"/>
      <c r="CYF62" s="12"/>
      <c r="CYG62" s="12"/>
      <c r="CYH62" s="12"/>
      <c r="CYI62" s="12"/>
      <c r="CYJ62" s="12"/>
      <c r="CYK62" s="12"/>
      <c r="CYL62" s="12"/>
      <c r="CYM62" s="12"/>
      <c r="CYN62" s="12"/>
      <c r="CYO62" s="12"/>
      <c r="CYP62" s="12"/>
      <c r="CYQ62" s="12"/>
      <c r="CYR62" s="12"/>
      <c r="CYS62" s="12"/>
      <c r="CYT62" s="12"/>
      <c r="CYU62" s="12"/>
      <c r="CYV62" s="12"/>
      <c r="CYW62" s="12"/>
      <c r="CYX62" s="12"/>
      <c r="CYY62" s="12"/>
      <c r="CYZ62" s="12"/>
      <c r="CZA62" s="12"/>
      <c r="CZB62" s="12"/>
      <c r="CZC62" s="12"/>
      <c r="CZD62" s="12"/>
      <c r="CZE62" s="12"/>
      <c r="CZF62" s="12"/>
      <c r="CZG62" s="12"/>
      <c r="CZH62" s="12"/>
      <c r="CZI62" s="12"/>
      <c r="CZJ62" s="12"/>
      <c r="CZK62" s="12"/>
      <c r="CZL62" s="12"/>
      <c r="CZM62" s="12"/>
      <c r="CZN62" s="12"/>
      <c r="CZO62" s="12"/>
      <c r="CZP62" s="12"/>
      <c r="CZQ62" s="12"/>
      <c r="CZR62" s="12"/>
      <c r="CZS62" s="12"/>
      <c r="CZT62" s="12"/>
      <c r="CZU62" s="12"/>
      <c r="CZV62" s="12"/>
      <c r="CZW62" s="12"/>
      <c r="CZX62" s="12"/>
      <c r="CZY62" s="12"/>
      <c r="CZZ62" s="12"/>
      <c r="DAA62" s="12"/>
      <c r="DAB62" s="12"/>
      <c r="DAC62" s="12"/>
      <c r="DAD62" s="12"/>
      <c r="DAE62" s="12"/>
      <c r="DAF62" s="12"/>
      <c r="DAG62" s="12"/>
      <c r="DAH62" s="12"/>
      <c r="DAI62" s="12"/>
      <c r="DAJ62" s="12"/>
      <c r="DAK62" s="12"/>
      <c r="DAL62" s="12"/>
      <c r="DAM62" s="12"/>
      <c r="DAN62" s="12"/>
      <c r="DAO62" s="12"/>
      <c r="DAP62" s="12"/>
      <c r="DAQ62" s="12"/>
      <c r="DAR62" s="12"/>
      <c r="DAS62" s="12"/>
      <c r="DAT62" s="12"/>
      <c r="DAU62" s="12"/>
      <c r="DAV62" s="12"/>
      <c r="DAW62" s="12"/>
      <c r="DAX62" s="12"/>
      <c r="DAY62" s="12"/>
      <c r="DAZ62" s="12"/>
      <c r="DBA62" s="12"/>
      <c r="DBB62" s="12"/>
      <c r="DBC62" s="12"/>
      <c r="DBD62" s="12"/>
      <c r="DBE62" s="12"/>
      <c r="DBF62" s="12"/>
      <c r="DBG62" s="12"/>
      <c r="DBH62" s="12"/>
      <c r="DBI62" s="12"/>
      <c r="DBJ62" s="12"/>
      <c r="DBK62" s="12"/>
      <c r="DBL62" s="12"/>
      <c r="DBM62" s="12"/>
    </row>
    <row r="63" spans="1:2769" s="11" customFormat="1" ht="227" customHeight="1">
      <c r="A63" s="80" t="s">
        <v>114</v>
      </c>
      <c r="B63" s="89" t="s">
        <v>419</v>
      </c>
      <c r="C63" s="80" t="s">
        <v>48</v>
      </c>
      <c r="D63" s="80" t="s">
        <v>1697</v>
      </c>
      <c r="E63" s="80" t="s">
        <v>1680</v>
      </c>
      <c r="F63" s="80" t="s">
        <v>102</v>
      </c>
      <c r="G63" s="80" t="s">
        <v>1295</v>
      </c>
      <c r="H63" s="80" t="s">
        <v>1306</v>
      </c>
      <c r="I63" s="80" t="s">
        <v>199</v>
      </c>
      <c r="J63" s="80" t="s">
        <v>199</v>
      </c>
      <c r="K63" s="80" t="s">
        <v>77</v>
      </c>
      <c r="L63" s="80" t="s">
        <v>83</v>
      </c>
      <c r="M63" s="90">
        <v>42474</v>
      </c>
      <c r="N63" s="80" t="s">
        <v>95</v>
      </c>
      <c r="O63" s="80">
        <v>-25.6433</v>
      </c>
      <c r="P63" s="80">
        <v>30.346399999999999</v>
      </c>
      <c r="Q63" s="80" t="s">
        <v>2001</v>
      </c>
      <c r="R63" s="80" t="s">
        <v>80</v>
      </c>
      <c r="S63" s="80" t="s">
        <v>199</v>
      </c>
      <c r="T63" s="80" t="s">
        <v>78</v>
      </c>
      <c r="U63" s="80" t="s">
        <v>124</v>
      </c>
      <c r="V63" s="80" t="s">
        <v>186</v>
      </c>
      <c r="W63" s="80" t="s">
        <v>44</v>
      </c>
      <c r="X63" s="80" t="s">
        <v>82</v>
      </c>
      <c r="Y63" s="80" t="s">
        <v>199</v>
      </c>
      <c r="Z63" s="80" t="s">
        <v>199</v>
      </c>
      <c r="AA63" s="89" t="s">
        <v>157</v>
      </c>
      <c r="AB63" s="89" t="s">
        <v>307</v>
      </c>
      <c r="AC63" s="80" t="s">
        <v>1419</v>
      </c>
      <c r="AD63" s="80" t="s">
        <v>34</v>
      </c>
      <c r="AE63" s="80" t="s">
        <v>193</v>
      </c>
      <c r="AF63" s="80" t="s">
        <v>192</v>
      </c>
      <c r="AG63" s="80" t="s">
        <v>77</v>
      </c>
      <c r="AH63" s="80" t="s">
        <v>192</v>
      </c>
      <c r="AI63" s="80" t="s">
        <v>1369</v>
      </c>
      <c r="AJ63" s="80" t="s">
        <v>1364</v>
      </c>
      <c r="AK63" s="80" t="s">
        <v>1361</v>
      </c>
      <c r="AL63" s="80" t="s">
        <v>373</v>
      </c>
      <c r="AM63" s="80" t="s">
        <v>186</v>
      </c>
      <c r="AN63" s="80" t="s">
        <v>24</v>
      </c>
      <c r="AO63" s="80" t="s">
        <v>83</v>
      </c>
      <c r="AP63" s="80" t="s">
        <v>1401</v>
      </c>
      <c r="AQ63" s="80" t="s">
        <v>1632</v>
      </c>
      <c r="AR63" s="80" t="s">
        <v>199</v>
      </c>
      <c r="AS63" s="80" t="s">
        <v>199</v>
      </c>
      <c r="AT63" s="90" t="s">
        <v>199</v>
      </c>
      <c r="AU63" s="80" t="s">
        <v>101</v>
      </c>
      <c r="AV63" s="80" t="s">
        <v>2117</v>
      </c>
      <c r="AW63" s="95" t="s">
        <v>1602</v>
      </c>
      <c r="AX63" s="80" t="s">
        <v>105</v>
      </c>
      <c r="AY63" s="80" t="s">
        <v>138</v>
      </c>
      <c r="AZ63" s="80" t="s">
        <v>566</v>
      </c>
      <c r="BA63" s="80"/>
      <c r="BB63" s="80" t="s">
        <v>94</v>
      </c>
      <c r="BC63" s="94">
        <v>42474</v>
      </c>
      <c r="BD63" s="12"/>
      <c r="BE63" s="12"/>
      <c r="BF63" s="12"/>
      <c r="BG63" s="12"/>
      <c r="BH63" s="12"/>
      <c r="BI63" s="12"/>
      <c r="BJ63" s="12"/>
      <c r="BK63" s="12"/>
      <c r="BL63" s="12"/>
      <c r="BM63" s="12"/>
      <c r="BN63" s="12"/>
      <c r="BO63" s="12"/>
      <c r="BP63" s="12"/>
      <c r="BQ63" s="12"/>
      <c r="BR63" s="12"/>
      <c r="BS63" s="12"/>
      <c r="BT63" s="12"/>
      <c r="BU63" s="12"/>
      <c r="BV63" s="12"/>
      <c r="BW63" s="12"/>
      <c r="BX63" s="12"/>
      <c r="BY63" s="12"/>
      <c r="BZ63" s="12"/>
      <c r="CA63" s="12"/>
      <c r="CB63" s="12"/>
      <c r="CC63" s="12"/>
      <c r="CD63" s="12"/>
      <c r="CE63" s="12"/>
      <c r="CF63" s="12"/>
      <c r="CG63" s="12"/>
      <c r="CH63" s="12"/>
      <c r="CI63" s="12"/>
      <c r="CJ63" s="12"/>
      <c r="CK63" s="12"/>
      <c r="CL63" s="12"/>
      <c r="CM63" s="12"/>
      <c r="CN63" s="12"/>
      <c r="CO63" s="12"/>
      <c r="CP63" s="12"/>
      <c r="CQ63" s="12"/>
      <c r="CR63" s="12"/>
      <c r="CS63" s="12"/>
      <c r="CT63" s="12"/>
      <c r="CU63" s="12"/>
      <c r="CV63" s="12"/>
      <c r="CW63" s="12"/>
      <c r="CX63" s="12"/>
      <c r="CY63" s="12"/>
      <c r="CZ63" s="12"/>
      <c r="DA63" s="12"/>
      <c r="DB63" s="12"/>
      <c r="DC63" s="12"/>
      <c r="DD63" s="12"/>
      <c r="DE63" s="12"/>
      <c r="DF63" s="12"/>
      <c r="DG63" s="12"/>
      <c r="DH63" s="12"/>
      <c r="DI63" s="12"/>
      <c r="DJ63" s="12"/>
      <c r="DK63" s="12"/>
      <c r="DL63" s="12"/>
      <c r="DM63" s="12"/>
      <c r="DN63" s="12"/>
      <c r="DO63" s="12"/>
      <c r="DP63" s="12"/>
      <c r="DQ63" s="12"/>
      <c r="DR63" s="12"/>
      <c r="DS63" s="12"/>
      <c r="DT63" s="12"/>
      <c r="DU63" s="12"/>
      <c r="DV63" s="12"/>
      <c r="DW63" s="12"/>
      <c r="DX63" s="12"/>
      <c r="DY63" s="12"/>
      <c r="DZ63" s="12"/>
      <c r="EA63" s="12"/>
      <c r="EB63" s="12"/>
      <c r="EC63" s="12"/>
      <c r="ED63" s="12"/>
      <c r="EE63" s="12"/>
      <c r="EF63" s="12"/>
      <c r="EG63" s="12"/>
      <c r="EH63" s="12"/>
      <c r="EI63" s="12"/>
      <c r="EJ63" s="12"/>
      <c r="EK63" s="12"/>
      <c r="EL63" s="12"/>
      <c r="EM63" s="12"/>
      <c r="EN63" s="12"/>
      <c r="EO63" s="12"/>
      <c r="EP63" s="12"/>
      <c r="EQ63" s="12"/>
      <c r="ER63" s="12"/>
      <c r="ES63" s="12"/>
      <c r="ET63" s="12"/>
      <c r="EU63" s="12"/>
      <c r="EV63" s="12"/>
      <c r="EW63" s="12"/>
      <c r="EX63" s="12"/>
      <c r="EY63" s="12"/>
      <c r="EZ63" s="12"/>
      <c r="FA63" s="12"/>
      <c r="FB63" s="12"/>
      <c r="FC63" s="12"/>
      <c r="FD63" s="12"/>
      <c r="FE63" s="12"/>
      <c r="FF63" s="12"/>
      <c r="FG63" s="12"/>
      <c r="FH63" s="12"/>
      <c r="FI63" s="12"/>
      <c r="FJ63" s="12"/>
      <c r="FK63" s="12"/>
      <c r="FL63" s="12"/>
      <c r="FM63" s="12"/>
      <c r="FN63" s="12"/>
      <c r="FO63" s="12"/>
      <c r="FP63" s="12"/>
      <c r="FQ63" s="12"/>
      <c r="FR63" s="12"/>
      <c r="FS63" s="12"/>
      <c r="FT63" s="12"/>
      <c r="FU63" s="12"/>
      <c r="FV63" s="12"/>
      <c r="FW63" s="12"/>
      <c r="FX63" s="12"/>
      <c r="FY63" s="12"/>
      <c r="FZ63" s="12"/>
      <c r="GA63" s="12"/>
      <c r="GB63" s="12"/>
      <c r="GC63" s="12"/>
      <c r="GD63" s="12"/>
      <c r="GE63" s="12"/>
      <c r="GF63" s="12"/>
      <c r="GG63" s="12"/>
      <c r="GH63" s="12"/>
      <c r="GI63" s="12"/>
      <c r="GJ63" s="12"/>
      <c r="GK63" s="12"/>
      <c r="GL63" s="12"/>
      <c r="GM63" s="12"/>
      <c r="GN63" s="12"/>
      <c r="GO63" s="12"/>
      <c r="GP63" s="12"/>
      <c r="GQ63" s="12"/>
      <c r="GR63" s="12"/>
      <c r="GS63" s="12"/>
      <c r="GT63" s="12"/>
      <c r="GU63" s="12"/>
      <c r="GV63" s="12"/>
      <c r="GW63" s="12"/>
      <c r="GX63" s="12"/>
      <c r="GY63" s="12"/>
      <c r="GZ63" s="12"/>
      <c r="HA63" s="12"/>
      <c r="HB63" s="12"/>
      <c r="HC63" s="12"/>
      <c r="HD63" s="12"/>
      <c r="HE63" s="12"/>
      <c r="HF63" s="12"/>
      <c r="HG63" s="12"/>
      <c r="HH63" s="12"/>
      <c r="HI63" s="12"/>
      <c r="HJ63" s="12"/>
      <c r="HK63" s="12"/>
      <c r="HL63" s="12"/>
      <c r="HM63" s="12"/>
      <c r="HN63" s="12"/>
      <c r="HO63" s="12"/>
      <c r="HP63" s="12"/>
      <c r="HQ63" s="12"/>
      <c r="HR63" s="12"/>
      <c r="HS63" s="12"/>
      <c r="HT63" s="12"/>
      <c r="HU63" s="12"/>
      <c r="HV63" s="12"/>
      <c r="HW63" s="12"/>
      <c r="HX63" s="12"/>
      <c r="HY63" s="12"/>
      <c r="HZ63" s="12"/>
      <c r="IA63" s="12"/>
      <c r="IB63" s="12"/>
      <c r="IC63" s="12"/>
      <c r="ID63" s="12"/>
      <c r="IE63" s="12"/>
      <c r="IF63" s="12"/>
      <c r="IG63" s="12"/>
      <c r="IH63" s="12"/>
      <c r="II63" s="12"/>
      <c r="IJ63" s="12"/>
      <c r="IK63" s="12"/>
      <c r="IL63" s="12"/>
      <c r="IM63" s="12"/>
      <c r="IN63" s="12"/>
      <c r="IO63" s="12"/>
      <c r="IP63" s="12"/>
      <c r="IQ63" s="12"/>
      <c r="IR63" s="12"/>
      <c r="IS63" s="12"/>
      <c r="IT63" s="12"/>
      <c r="IU63" s="12"/>
      <c r="IV63" s="12"/>
      <c r="IW63" s="12"/>
      <c r="IX63" s="12"/>
      <c r="IY63" s="12"/>
      <c r="IZ63" s="12"/>
      <c r="JA63" s="12"/>
      <c r="JB63" s="12"/>
      <c r="JC63" s="12"/>
      <c r="JD63" s="12"/>
      <c r="JE63" s="12"/>
      <c r="JF63" s="12"/>
      <c r="JG63" s="12"/>
      <c r="JH63" s="12"/>
      <c r="JI63" s="12"/>
      <c r="JJ63" s="12"/>
      <c r="JK63" s="12"/>
      <c r="JL63" s="12"/>
      <c r="JM63" s="12"/>
      <c r="JN63" s="12"/>
      <c r="JO63" s="12"/>
      <c r="JP63" s="12"/>
      <c r="JQ63" s="12"/>
      <c r="JR63" s="12"/>
      <c r="JS63" s="12"/>
      <c r="JT63" s="12"/>
      <c r="JU63" s="12"/>
      <c r="JV63" s="12"/>
      <c r="JW63" s="12"/>
      <c r="JX63" s="12"/>
      <c r="JY63" s="12"/>
      <c r="JZ63" s="12"/>
      <c r="KA63" s="12"/>
      <c r="KB63" s="12"/>
      <c r="KC63" s="12"/>
      <c r="KD63" s="12"/>
      <c r="KE63" s="12"/>
      <c r="KF63" s="12"/>
      <c r="KG63" s="12"/>
      <c r="KH63" s="12"/>
      <c r="KI63" s="12"/>
      <c r="KJ63" s="12"/>
      <c r="KK63" s="12"/>
      <c r="KL63" s="12"/>
      <c r="KM63" s="12"/>
      <c r="KN63" s="12"/>
      <c r="KO63" s="12"/>
      <c r="KP63" s="12"/>
      <c r="KQ63" s="12"/>
      <c r="KR63" s="12"/>
      <c r="KS63" s="12"/>
      <c r="KT63" s="12"/>
      <c r="KU63" s="12"/>
      <c r="KV63" s="12"/>
      <c r="KW63" s="12"/>
      <c r="KX63" s="12"/>
      <c r="KY63" s="12"/>
      <c r="KZ63" s="12"/>
      <c r="LA63" s="12"/>
      <c r="LB63" s="12"/>
      <c r="LC63" s="12"/>
      <c r="LD63" s="12"/>
      <c r="LE63" s="12"/>
      <c r="LF63" s="12"/>
      <c r="LG63" s="12"/>
      <c r="LH63" s="12"/>
      <c r="LI63" s="12"/>
      <c r="LJ63" s="12"/>
      <c r="LK63" s="12"/>
      <c r="LL63" s="12"/>
      <c r="LM63" s="12"/>
      <c r="LN63" s="12"/>
      <c r="LO63" s="12"/>
      <c r="LP63" s="12"/>
      <c r="LQ63" s="12"/>
      <c r="LR63" s="12"/>
      <c r="LS63" s="12"/>
      <c r="LT63" s="12"/>
      <c r="LU63" s="12"/>
      <c r="LV63" s="12"/>
      <c r="LW63" s="12"/>
      <c r="LX63" s="12"/>
      <c r="LY63" s="12"/>
      <c r="LZ63" s="12"/>
      <c r="MA63" s="12"/>
      <c r="MB63" s="12"/>
      <c r="MC63" s="12"/>
      <c r="MD63" s="12"/>
      <c r="ME63" s="12"/>
      <c r="MF63" s="12"/>
      <c r="MG63" s="12"/>
      <c r="MH63" s="12"/>
      <c r="MI63" s="12"/>
      <c r="MJ63" s="12"/>
      <c r="MK63" s="12"/>
      <c r="ML63" s="12"/>
      <c r="MM63" s="12"/>
      <c r="MN63" s="12"/>
      <c r="MO63" s="12"/>
      <c r="MP63" s="12"/>
      <c r="MQ63" s="12"/>
      <c r="MR63" s="12"/>
      <c r="MS63" s="12"/>
      <c r="MT63" s="12"/>
      <c r="MU63" s="12"/>
      <c r="MV63" s="12"/>
      <c r="MW63" s="12"/>
      <c r="MX63" s="12"/>
      <c r="MY63" s="12"/>
      <c r="MZ63" s="12"/>
      <c r="NA63" s="12"/>
      <c r="NB63" s="12"/>
      <c r="NC63" s="12"/>
      <c r="ND63" s="12"/>
      <c r="NE63" s="12"/>
      <c r="NF63" s="12"/>
      <c r="NG63" s="12"/>
      <c r="NH63" s="12"/>
      <c r="NI63" s="12"/>
      <c r="NJ63" s="12"/>
      <c r="NK63" s="12"/>
      <c r="NL63" s="12"/>
      <c r="NM63" s="12"/>
      <c r="NN63" s="12"/>
      <c r="NO63" s="12"/>
      <c r="NP63" s="12"/>
      <c r="NQ63" s="12"/>
      <c r="NR63" s="12"/>
      <c r="NS63" s="12"/>
      <c r="NT63" s="12"/>
      <c r="NU63" s="12"/>
      <c r="NV63" s="12"/>
      <c r="NW63" s="12"/>
      <c r="NX63" s="12"/>
      <c r="NY63" s="12"/>
      <c r="NZ63" s="12"/>
      <c r="OA63" s="12"/>
      <c r="OB63" s="12"/>
      <c r="OC63" s="12"/>
      <c r="OD63" s="12"/>
      <c r="OE63" s="12"/>
      <c r="OF63" s="12"/>
      <c r="OG63" s="12"/>
      <c r="OH63" s="12"/>
      <c r="OI63" s="12"/>
      <c r="OJ63" s="12"/>
      <c r="OK63" s="12"/>
      <c r="OL63" s="12"/>
      <c r="OM63" s="12"/>
      <c r="ON63" s="12"/>
      <c r="OO63" s="12"/>
      <c r="OP63" s="12"/>
      <c r="OQ63" s="12"/>
      <c r="OR63" s="12"/>
      <c r="OS63" s="12"/>
      <c r="OT63" s="12"/>
      <c r="OU63" s="12"/>
      <c r="OV63" s="12"/>
      <c r="OW63" s="12"/>
      <c r="OX63" s="12"/>
      <c r="OY63" s="12"/>
      <c r="OZ63" s="12"/>
      <c r="PA63" s="12"/>
      <c r="PB63" s="12"/>
      <c r="PC63" s="12"/>
      <c r="PD63" s="12"/>
      <c r="PE63" s="12"/>
      <c r="PF63" s="12"/>
      <c r="PG63" s="12"/>
      <c r="PH63" s="12"/>
      <c r="PI63" s="12"/>
      <c r="PJ63" s="12"/>
      <c r="PK63" s="12"/>
      <c r="PL63" s="12"/>
      <c r="PM63" s="12"/>
      <c r="PN63" s="12"/>
      <c r="PO63" s="12"/>
      <c r="PP63" s="12"/>
      <c r="PQ63" s="12"/>
      <c r="PR63" s="12"/>
      <c r="PS63" s="12"/>
      <c r="PT63" s="12"/>
      <c r="PU63" s="12"/>
      <c r="PV63" s="12"/>
      <c r="PW63" s="12"/>
      <c r="PX63" s="12"/>
      <c r="PY63" s="12"/>
      <c r="PZ63" s="12"/>
      <c r="QA63" s="12"/>
      <c r="QB63" s="12"/>
      <c r="QC63" s="12"/>
      <c r="QD63" s="12"/>
      <c r="QE63" s="12"/>
      <c r="QF63" s="12"/>
      <c r="QG63" s="12"/>
      <c r="QH63" s="12"/>
      <c r="QI63" s="12"/>
      <c r="QJ63" s="12"/>
      <c r="QK63" s="12"/>
      <c r="QL63" s="12"/>
      <c r="QM63" s="12"/>
      <c r="QN63" s="12"/>
      <c r="QO63" s="12"/>
      <c r="QP63" s="12"/>
      <c r="QQ63" s="12"/>
      <c r="QR63" s="12"/>
      <c r="QS63" s="12"/>
      <c r="QT63" s="12"/>
      <c r="QU63" s="12"/>
      <c r="QV63" s="12"/>
      <c r="QW63" s="12"/>
      <c r="QX63" s="12"/>
      <c r="QY63" s="12"/>
      <c r="QZ63" s="12"/>
      <c r="RA63" s="12"/>
      <c r="RB63" s="12"/>
      <c r="RC63" s="12"/>
      <c r="RD63" s="12"/>
      <c r="RE63" s="12"/>
      <c r="RF63" s="12"/>
      <c r="RG63" s="12"/>
      <c r="RH63" s="12"/>
      <c r="RI63" s="12"/>
      <c r="RJ63" s="12"/>
      <c r="RK63" s="12"/>
      <c r="RL63" s="12"/>
      <c r="RM63" s="12"/>
      <c r="RN63" s="12"/>
      <c r="RO63" s="12"/>
      <c r="RP63" s="12"/>
      <c r="RQ63" s="12"/>
      <c r="RR63" s="12"/>
      <c r="RS63" s="12"/>
      <c r="RT63" s="12"/>
      <c r="RU63" s="12"/>
      <c r="RV63" s="12"/>
      <c r="RW63" s="12"/>
      <c r="RX63" s="12"/>
      <c r="RY63" s="12"/>
      <c r="RZ63" s="12"/>
      <c r="SA63" s="12"/>
      <c r="SB63" s="12"/>
      <c r="SC63" s="12"/>
      <c r="SD63" s="12"/>
      <c r="SE63" s="12"/>
      <c r="SF63" s="12"/>
      <c r="SG63" s="12"/>
      <c r="SH63" s="12"/>
      <c r="SI63" s="12"/>
      <c r="SJ63" s="12"/>
      <c r="SK63" s="12"/>
      <c r="SL63" s="12"/>
      <c r="SM63" s="12"/>
      <c r="SN63" s="12"/>
      <c r="SO63" s="12"/>
      <c r="SP63" s="12"/>
      <c r="SQ63" s="12"/>
      <c r="SR63" s="12"/>
      <c r="SS63" s="12"/>
      <c r="ST63" s="12"/>
      <c r="SU63" s="12"/>
      <c r="SV63" s="12"/>
      <c r="SW63" s="12"/>
      <c r="SX63" s="12"/>
      <c r="SY63" s="12"/>
      <c r="SZ63" s="12"/>
      <c r="TA63" s="12"/>
      <c r="TB63" s="12"/>
      <c r="TC63" s="12"/>
      <c r="TD63" s="12"/>
      <c r="TE63" s="12"/>
      <c r="TF63" s="12"/>
      <c r="TG63" s="12"/>
      <c r="TH63" s="12"/>
      <c r="TI63" s="12"/>
      <c r="TJ63" s="12"/>
      <c r="TK63" s="12"/>
      <c r="TL63" s="12"/>
      <c r="TM63" s="12"/>
      <c r="TN63" s="12"/>
      <c r="TO63" s="12"/>
      <c r="TP63" s="12"/>
      <c r="TQ63" s="12"/>
      <c r="TR63" s="12"/>
      <c r="TS63" s="12"/>
      <c r="TT63" s="12"/>
      <c r="TU63" s="12"/>
      <c r="TV63" s="12"/>
      <c r="TW63" s="12"/>
      <c r="TX63" s="12"/>
      <c r="TY63" s="12"/>
      <c r="TZ63" s="12"/>
      <c r="UA63" s="12"/>
      <c r="UB63" s="12"/>
      <c r="UC63" s="12"/>
      <c r="UD63" s="12"/>
      <c r="UE63" s="12"/>
      <c r="UF63" s="12"/>
      <c r="UG63" s="12"/>
      <c r="UH63" s="12"/>
      <c r="UI63" s="12"/>
      <c r="UJ63" s="12"/>
      <c r="UK63" s="12"/>
      <c r="UL63" s="12"/>
      <c r="UM63" s="12"/>
      <c r="UN63" s="12"/>
      <c r="UO63" s="12"/>
      <c r="UP63" s="12"/>
      <c r="UQ63" s="12"/>
      <c r="UR63" s="12"/>
      <c r="US63" s="12"/>
      <c r="UT63" s="12"/>
      <c r="UU63" s="12"/>
      <c r="UV63" s="12"/>
      <c r="UW63" s="12"/>
      <c r="UX63" s="12"/>
      <c r="UY63" s="12"/>
      <c r="UZ63" s="12"/>
      <c r="VA63" s="12"/>
      <c r="VB63" s="12"/>
      <c r="VC63" s="12"/>
      <c r="VD63" s="12"/>
      <c r="VE63" s="12"/>
      <c r="VF63" s="12"/>
      <c r="VG63" s="12"/>
      <c r="VH63" s="12"/>
      <c r="VI63" s="12"/>
      <c r="VJ63" s="12"/>
      <c r="VK63" s="12"/>
      <c r="VL63" s="12"/>
      <c r="VM63" s="12"/>
      <c r="VN63" s="12"/>
      <c r="VO63" s="12"/>
      <c r="VP63" s="12"/>
      <c r="VQ63" s="12"/>
      <c r="VR63" s="12"/>
      <c r="VS63" s="12"/>
      <c r="VT63" s="12"/>
      <c r="VU63" s="12"/>
      <c r="VV63" s="12"/>
      <c r="VW63" s="12"/>
      <c r="VX63" s="12"/>
      <c r="VY63" s="12"/>
      <c r="VZ63" s="12"/>
      <c r="WA63" s="12"/>
      <c r="WB63" s="12"/>
      <c r="WC63" s="12"/>
      <c r="WD63" s="12"/>
      <c r="WE63" s="12"/>
      <c r="WF63" s="12"/>
      <c r="WG63" s="12"/>
      <c r="WH63" s="12"/>
      <c r="WI63" s="12"/>
      <c r="WJ63" s="12"/>
      <c r="WK63" s="12"/>
      <c r="WL63" s="12"/>
      <c r="WM63" s="12"/>
      <c r="WN63" s="12"/>
      <c r="WO63" s="12"/>
      <c r="WP63" s="12"/>
      <c r="WQ63" s="12"/>
      <c r="WR63" s="12"/>
      <c r="WS63" s="12"/>
      <c r="WT63" s="12"/>
      <c r="WU63" s="12"/>
      <c r="WV63" s="12"/>
      <c r="WW63" s="12"/>
      <c r="WX63" s="12"/>
      <c r="WY63" s="12"/>
      <c r="WZ63" s="12"/>
      <c r="XA63" s="12"/>
      <c r="XB63" s="12"/>
      <c r="XC63" s="12"/>
      <c r="XD63" s="12"/>
      <c r="XE63" s="12"/>
      <c r="XF63" s="12"/>
      <c r="XG63" s="12"/>
      <c r="XH63" s="12"/>
      <c r="XI63" s="12"/>
      <c r="XJ63" s="12"/>
      <c r="XK63" s="12"/>
      <c r="XL63" s="12"/>
      <c r="XM63" s="12"/>
      <c r="XN63" s="12"/>
      <c r="XO63" s="12"/>
      <c r="XP63" s="12"/>
      <c r="XQ63" s="12"/>
      <c r="XR63" s="12"/>
      <c r="XS63" s="12"/>
      <c r="XT63" s="12"/>
      <c r="XU63" s="12"/>
      <c r="XV63" s="12"/>
      <c r="XW63" s="12"/>
      <c r="XX63" s="12"/>
      <c r="XY63" s="12"/>
      <c r="XZ63" s="12"/>
      <c r="YA63" s="12"/>
      <c r="YB63" s="12"/>
      <c r="YC63" s="12"/>
      <c r="YD63" s="12"/>
      <c r="YE63" s="12"/>
      <c r="YF63" s="12"/>
      <c r="YG63" s="12"/>
      <c r="YH63" s="12"/>
      <c r="YI63" s="12"/>
      <c r="YJ63" s="12"/>
      <c r="YK63" s="12"/>
      <c r="YL63" s="12"/>
      <c r="YM63" s="12"/>
      <c r="YN63" s="12"/>
      <c r="YO63" s="12"/>
      <c r="YP63" s="12"/>
      <c r="YQ63" s="12"/>
      <c r="YR63" s="12"/>
      <c r="YS63" s="12"/>
      <c r="YT63" s="12"/>
      <c r="YU63" s="12"/>
      <c r="YV63" s="12"/>
      <c r="YW63" s="12"/>
      <c r="YX63" s="12"/>
      <c r="YY63" s="12"/>
      <c r="YZ63" s="12"/>
      <c r="ZA63" s="12"/>
      <c r="ZB63" s="12"/>
      <c r="ZC63" s="12"/>
      <c r="ZD63" s="12"/>
      <c r="ZE63" s="12"/>
      <c r="ZF63" s="12"/>
      <c r="ZG63" s="12"/>
      <c r="ZH63" s="12"/>
      <c r="ZI63" s="12"/>
      <c r="ZJ63" s="12"/>
      <c r="ZK63" s="12"/>
      <c r="ZL63" s="12"/>
      <c r="ZM63" s="12"/>
      <c r="ZN63" s="12"/>
      <c r="ZO63" s="12"/>
      <c r="ZP63" s="12"/>
      <c r="ZQ63" s="12"/>
      <c r="ZR63" s="12"/>
      <c r="ZS63" s="12"/>
      <c r="ZT63" s="12"/>
      <c r="ZU63" s="12"/>
      <c r="ZV63" s="12"/>
      <c r="ZW63" s="12"/>
      <c r="ZX63" s="12"/>
      <c r="ZY63" s="12"/>
      <c r="ZZ63" s="12"/>
      <c r="AAA63" s="12"/>
      <c r="AAB63" s="12"/>
      <c r="AAC63" s="12"/>
      <c r="AAD63" s="12"/>
      <c r="AAE63" s="12"/>
      <c r="AAF63" s="12"/>
      <c r="AAG63" s="12"/>
      <c r="AAH63" s="12"/>
      <c r="AAI63" s="12"/>
      <c r="AAJ63" s="12"/>
      <c r="AAK63" s="12"/>
      <c r="AAL63" s="12"/>
      <c r="AAM63" s="12"/>
      <c r="AAN63" s="12"/>
      <c r="AAO63" s="12"/>
      <c r="AAP63" s="12"/>
      <c r="AAQ63" s="12"/>
      <c r="AAR63" s="12"/>
      <c r="AAS63" s="12"/>
      <c r="AAT63" s="12"/>
      <c r="AAU63" s="12"/>
      <c r="AAV63" s="12"/>
      <c r="AAW63" s="12"/>
      <c r="AAX63" s="12"/>
      <c r="AAY63" s="12"/>
      <c r="AAZ63" s="12"/>
      <c r="ABA63" s="12"/>
      <c r="ABB63" s="12"/>
      <c r="ABC63" s="12"/>
      <c r="ABD63" s="12"/>
      <c r="ABE63" s="12"/>
      <c r="ABF63" s="12"/>
      <c r="ABG63" s="12"/>
      <c r="ABH63" s="12"/>
      <c r="ABI63" s="12"/>
      <c r="ABJ63" s="12"/>
      <c r="ABK63" s="12"/>
      <c r="ABL63" s="12"/>
      <c r="ABM63" s="12"/>
      <c r="ABN63" s="12"/>
      <c r="ABO63" s="12"/>
      <c r="ABP63" s="12"/>
      <c r="ABQ63" s="12"/>
      <c r="ABR63" s="12"/>
      <c r="ABS63" s="12"/>
      <c r="ABT63" s="12"/>
      <c r="ABU63" s="12"/>
      <c r="ABV63" s="12"/>
      <c r="ABW63" s="12"/>
      <c r="ABX63" s="12"/>
      <c r="ABY63" s="12"/>
      <c r="ABZ63" s="12"/>
      <c r="ACA63" s="12"/>
      <c r="ACB63" s="12"/>
      <c r="ACC63" s="12"/>
      <c r="ACD63" s="12"/>
      <c r="ACE63" s="12"/>
      <c r="ACF63" s="12"/>
      <c r="ACG63" s="12"/>
      <c r="ACH63" s="12"/>
      <c r="ACI63" s="12"/>
      <c r="ACJ63" s="12"/>
      <c r="ACK63" s="12"/>
      <c r="ACL63" s="12"/>
      <c r="ACM63" s="12"/>
      <c r="ACN63" s="12"/>
      <c r="ACO63" s="12"/>
      <c r="ACP63" s="12"/>
      <c r="ACQ63" s="12"/>
      <c r="ACR63" s="12"/>
      <c r="ACS63" s="12"/>
      <c r="ACT63" s="12"/>
      <c r="ACU63" s="12"/>
      <c r="ACV63" s="12"/>
      <c r="ACW63" s="12"/>
      <c r="ACX63" s="12"/>
      <c r="ACY63" s="12"/>
      <c r="ACZ63" s="12"/>
      <c r="ADA63" s="12"/>
      <c r="ADB63" s="12"/>
      <c r="ADC63" s="12"/>
      <c r="ADD63" s="12"/>
      <c r="ADE63" s="12"/>
      <c r="ADF63" s="12"/>
      <c r="ADG63" s="12"/>
      <c r="ADH63" s="12"/>
      <c r="ADI63" s="12"/>
      <c r="ADJ63" s="12"/>
      <c r="ADK63" s="12"/>
      <c r="ADL63" s="12"/>
      <c r="ADM63" s="12"/>
      <c r="ADN63" s="12"/>
      <c r="ADO63" s="12"/>
      <c r="ADP63" s="12"/>
      <c r="ADQ63" s="12"/>
      <c r="ADR63" s="12"/>
      <c r="ADS63" s="12"/>
      <c r="ADT63" s="12"/>
      <c r="ADU63" s="12"/>
      <c r="ADV63" s="12"/>
      <c r="ADW63" s="12"/>
      <c r="ADX63" s="12"/>
      <c r="ADY63" s="12"/>
      <c r="ADZ63" s="12"/>
      <c r="AEA63" s="12"/>
      <c r="AEB63" s="12"/>
      <c r="AEC63" s="12"/>
      <c r="AED63" s="12"/>
      <c r="AEE63" s="12"/>
      <c r="AEF63" s="12"/>
      <c r="AEG63" s="12"/>
      <c r="AEH63" s="12"/>
      <c r="AEI63" s="12"/>
      <c r="AEJ63" s="12"/>
      <c r="AEK63" s="12"/>
      <c r="AEL63" s="12"/>
      <c r="AEM63" s="12"/>
      <c r="AEN63" s="12"/>
      <c r="AEO63" s="12"/>
      <c r="AEP63" s="12"/>
      <c r="AEQ63" s="12"/>
      <c r="AER63" s="12"/>
      <c r="AES63" s="12"/>
      <c r="AET63" s="12"/>
      <c r="AEU63" s="12"/>
      <c r="AEV63" s="12"/>
      <c r="AEW63" s="12"/>
      <c r="AEX63" s="12"/>
      <c r="AEY63" s="12"/>
      <c r="AEZ63" s="12"/>
      <c r="AFA63" s="12"/>
      <c r="AFB63" s="12"/>
      <c r="AFC63" s="12"/>
      <c r="AFD63" s="12"/>
      <c r="AFE63" s="12"/>
      <c r="AFF63" s="12"/>
      <c r="AFG63" s="12"/>
      <c r="AFH63" s="12"/>
      <c r="AFI63" s="12"/>
      <c r="AFJ63" s="12"/>
      <c r="AFK63" s="12"/>
      <c r="AFL63" s="12"/>
      <c r="AFM63" s="12"/>
      <c r="AFN63" s="12"/>
      <c r="AFO63" s="12"/>
      <c r="AFP63" s="12"/>
      <c r="AFQ63" s="12"/>
      <c r="AFR63" s="12"/>
      <c r="AFS63" s="12"/>
      <c r="AFT63" s="12"/>
      <c r="AFU63" s="12"/>
      <c r="AFV63" s="12"/>
      <c r="AFW63" s="12"/>
      <c r="AFX63" s="12"/>
      <c r="AFY63" s="12"/>
      <c r="AFZ63" s="12"/>
      <c r="AGA63" s="12"/>
      <c r="AGB63" s="12"/>
      <c r="AGC63" s="12"/>
      <c r="AGD63" s="12"/>
      <c r="AGE63" s="12"/>
      <c r="AGF63" s="12"/>
      <c r="AGG63" s="12"/>
      <c r="AGH63" s="12"/>
      <c r="AGI63" s="12"/>
      <c r="AGJ63" s="12"/>
      <c r="AGK63" s="12"/>
      <c r="AGL63" s="12"/>
      <c r="AGM63" s="12"/>
      <c r="AGN63" s="12"/>
      <c r="AGO63" s="12"/>
      <c r="AGP63" s="12"/>
      <c r="AGQ63" s="12"/>
      <c r="AGR63" s="12"/>
      <c r="AGS63" s="12"/>
      <c r="AGT63" s="12"/>
      <c r="AGU63" s="12"/>
      <c r="AGV63" s="12"/>
      <c r="AGW63" s="12"/>
      <c r="AGX63" s="12"/>
      <c r="AGY63" s="12"/>
      <c r="AGZ63" s="12"/>
      <c r="AHA63" s="12"/>
      <c r="AHB63" s="12"/>
      <c r="AHC63" s="12"/>
      <c r="AHD63" s="12"/>
      <c r="AHE63" s="12"/>
      <c r="AHF63" s="12"/>
      <c r="AHG63" s="12"/>
      <c r="AHH63" s="12"/>
      <c r="AHI63" s="12"/>
      <c r="AHJ63" s="12"/>
      <c r="AHK63" s="12"/>
      <c r="AHL63" s="12"/>
      <c r="AHM63" s="12"/>
      <c r="AHN63" s="12"/>
      <c r="AHO63" s="12"/>
      <c r="AHP63" s="12"/>
      <c r="AHQ63" s="12"/>
      <c r="AHR63" s="12"/>
      <c r="AHS63" s="12"/>
      <c r="AHT63" s="12"/>
      <c r="AHU63" s="12"/>
      <c r="AHV63" s="12"/>
      <c r="AHW63" s="12"/>
      <c r="AHX63" s="12"/>
      <c r="AHY63" s="12"/>
      <c r="AHZ63" s="12"/>
      <c r="AIA63" s="12"/>
      <c r="AIB63" s="12"/>
      <c r="AIC63" s="12"/>
      <c r="AID63" s="12"/>
      <c r="AIE63" s="12"/>
      <c r="AIF63" s="12"/>
      <c r="AIG63" s="12"/>
      <c r="AIH63" s="12"/>
      <c r="AII63" s="12"/>
      <c r="AIJ63" s="12"/>
      <c r="AIK63" s="12"/>
      <c r="AIL63" s="12"/>
      <c r="AIM63" s="12"/>
      <c r="AIN63" s="12"/>
      <c r="AIO63" s="12"/>
      <c r="AIP63" s="12"/>
      <c r="AIQ63" s="12"/>
      <c r="AIR63" s="12"/>
      <c r="AIS63" s="12"/>
      <c r="AIT63" s="12"/>
      <c r="AIU63" s="12"/>
      <c r="AIV63" s="12"/>
      <c r="AIW63" s="12"/>
      <c r="AIX63" s="12"/>
      <c r="AIY63" s="12"/>
      <c r="AIZ63" s="12"/>
      <c r="AJA63" s="12"/>
      <c r="AJB63" s="12"/>
      <c r="AJC63" s="12"/>
      <c r="AJD63" s="12"/>
      <c r="AJE63" s="12"/>
      <c r="AJF63" s="12"/>
      <c r="AJG63" s="12"/>
      <c r="AJH63" s="12"/>
      <c r="AJI63" s="12"/>
      <c r="AJJ63" s="12"/>
      <c r="AJK63" s="12"/>
      <c r="AJL63" s="12"/>
      <c r="AJM63" s="12"/>
      <c r="AJN63" s="12"/>
      <c r="AJO63" s="12"/>
      <c r="AJP63" s="12"/>
      <c r="AJQ63" s="12"/>
      <c r="AJR63" s="12"/>
      <c r="AJS63" s="12"/>
      <c r="AJT63" s="12"/>
      <c r="AJU63" s="12"/>
      <c r="AJV63" s="12"/>
      <c r="AJW63" s="12"/>
      <c r="AJX63" s="12"/>
      <c r="AJY63" s="12"/>
      <c r="AJZ63" s="12"/>
      <c r="AKA63" s="12"/>
      <c r="AKB63" s="12"/>
      <c r="AKC63" s="12"/>
      <c r="AKD63" s="12"/>
      <c r="AKE63" s="12"/>
      <c r="AKF63" s="12"/>
      <c r="AKG63" s="12"/>
      <c r="AKH63" s="12"/>
      <c r="AKI63" s="12"/>
      <c r="AKJ63" s="12"/>
      <c r="AKK63" s="12"/>
      <c r="AKL63" s="12"/>
      <c r="AKM63" s="12"/>
      <c r="AKN63" s="12"/>
      <c r="AKO63" s="12"/>
      <c r="AKP63" s="12"/>
      <c r="AKQ63" s="12"/>
      <c r="AKR63" s="12"/>
      <c r="AKS63" s="12"/>
      <c r="AKT63" s="12"/>
      <c r="AKU63" s="12"/>
      <c r="AKV63" s="12"/>
      <c r="AKW63" s="12"/>
      <c r="AKX63" s="12"/>
      <c r="AKY63" s="12"/>
      <c r="AKZ63" s="12"/>
      <c r="ALA63" s="12"/>
      <c r="ALB63" s="12"/>
      <c r="ALC63" s="12"/>
      <c r="ALD63" s="12"/>
      <c r="ALE63" s="12"/>
      <c r="ALF63" s="12"/>
      <c r="ALG63" s="12"/>
      <c r="ALH63" s="12"/>
      <c r="ALI63" s="12"/>
      <c r="ALJ63" s="12"/>
      <c r="ALK63" s="12"/>
      <c r="ALL63" s="12"/>
      <c r="ALM63" s="12"/>
      <c r="ALN63" s="12"/>
      <c r="ALO63" s="12"/>
      <c r="ALP63" s="12"/>
      <c r="ALQ63" s="12"/>
      <c r="ALR63" s="12"/>
      <c r="ALS63" s="12"/>
      <c r="ALT63" s="12"/>
      <c r="ALU63" s="12"/>
      <c r="ALV63" s="12"/>
      <c r="ALW63" s="12"/>
      <c r="ALX63" s="12"/>
      <c r="ALY63" s="12"/>
      <c r="ALZ63" s="12"/>
      <c r="AMA63" s="12"/>
      <c r="AMB63" s="12"/>
      <c r="AMC63" s="12"/>
      <c r="AMD63" s="12"/>
      <c r="AME63" s="12"/>
      <c r="AMF63" s="12"/>
      <c r="AMG63" s="12"/>
      <c r="AMH63" s="12"/>
      <c r="AMI63" s="12"/>
      <c r="AMJ63" s="12"/>
      <c r="AMK63" s="12"/>
      <c r="AML63" s="12"/>
      <c r="AMM63" s="12"/>
      <c r="AMN63" s="12"/>
      <c r="AMO63" s="12"/>
      <c r="AMP63" s="12"/>
      <c r="AMQ63" s="12"/>
      <c r="AMR63" s="12"/>
      <c r="AMS63" s="12"/>
      <c r="AMT63" s="12"/>
      <c r="AMU63" s="12"/>
      <c r="AMV63" s="12"/>
      <c r="AMW63" s="12"/>
      <c r="AMX63" s="12"/>
      <c r="AMY63" s="12"/>
      <c r="AMZ63" s="12"/>
      <c r="ANA63" s="12"/>
      <c r="ANB63" s="12"/>
      <c r="ANC63" s="12"/>
      <c r="AND63" s="12"/>
      <c r="ANE63" s="12"/>
      <c r="ANF63" s="12"/>
      <c r="ANG63" s="12"/>
      <c r="ANH63" s="12"/>
      <c r="ANI63" s="12"/>
      <c r="ANJ63" s="12"/>
      <c r="ANK63" s="12"/>
      <c r="ANL63" s="12"/>
      <c r="ANM63" s="12"/>
      <c r="ANN63" s="12"/>
      <c r="ANO63" s="12"/>
      <c r="ANP63" s="12"/>
      <c r="ANQ63" s="12"/>
      <c r="ANR63" s="12"/>
      <c r="ANS63" s="12"/>
      <c r="ANT63" s="12"/>
      <c r="ANU63" s="12"/>
      <c r="ANV63" s="12"/>
      <c r="ANW63" s="12"/>
      <c r="ANX63" s="12"/>
      <c r="ANY63" s="12"/>
      <c r="ANZ63" s="12"/>
      <c r="AOA63" s="12"/>
      <c r="AOB63" s="12"/>
      <c r="AOC63" s="12"/>
      <c r="AOD63" s="12"/>
      <c r="AOE63" s="12"/>
      <c r="AOF63" s="12"/>
      <c r="AOG63" s="12"/>
      <c r="AOH63" s="12"/>
      <c r="AOI63" s="12"/>
      <c r="AOJ63" s="12"/>
      <c r="AOK63" s="12"/>
      <c r="AOL63" s="12"/>
      <c r="AOM63" s="12"/>
      <c r="AON63" s="12"/>
      <c r="AOO63" s="12"/>
      <c r="AOP63" s="12"/>
      <c r="AOQ63" s="12"/>
      <c r="AOR63" s="12"/>
      <c r="AOS63" s="12"/>
      <c r="AOT63" s="12"/>
      <c r="AOU63" s="12"/>
      <c r="AOV63" s="12"/>
      <c r="AOW63" s="12"/>
      <c r="AOX63" s="12"/>
      <c r="AOY63" s="12"/>
      <c r="AOZ63" s="12"/>
      <c r="APA63" s="12"/>
      <c r="APB63" s="12"/>
      <c r="APC63" s="12"/>
      <c r="APD63" s="12"/>
      <c r="APE63" s="12"/>
      <c r="APF63" s="12"/>
      <c r="APG63" s="12"/>
      <c r="APH63" s="12"/>
      <c r="API63" s="12"/>
      <c r="APJ63" s="12"/>
      <c r="APK63" s="12"/>
      <c r="APL63" s="12"/>
      <c r="APM63" s="12"/>
      <c r="APN63" s="12"/>
      <c r="APO63" s="12"/>
      <c r="APP63" s="12"/>
      <c r="APQ63" s="12"/>
      <c r="APR63" s="12"/>
      <c r="APS63" s="12"/>
      <c r="APT63" s="12"/>
      <c r="APU63" s="12"/>
      <c r="APV63" s="12"/>
      <c r="APW63" s="12"/>
      <c r="APX63" s="12"/>
      <c r="APY63" s="12"/>
      <c r="APZ63" s="12"/>
      <c r="AQA63" s="12"/>
      <c r="AQB63" s="12"/>
      <c r="AQC63" s="12"/>
      <c r="AQD63" s="12"/>
      <c r="AQE63" s="12"/>
      <c r="AQF63" s="12"/>
      <c r="AQG63" s="12"/>
      <c r="AQH63" s="12"/>
      <c r="AQI63" s="12"/>
      <c r="AQJ63" s="12"/>
      <c r="AQK63" s="12"/>
      <c r="AQL63" s="12"/>
      <c r="AQM63" s="12"/>
      <c r="AQN63" s="12"/>
      <c r="AQO63" s="12"/>
      <c r="AQP63" s="12"/>
      <c r="AQQ63" s="12"/>
      <c r="AQR63" s="12"/>
      <c r="AQS63" s="12"/>
      <c r="AQT63" s="12"/>
      <c r="AQU63" s="12"/>
      <c r="AQV63" s="12"/>
      <c r="AQW63" s="12"/>
      <c r="AQX63" s="12"/>
      <c r="AQY63" s="12"/>
      <c r="AQZ63" s="12"/>
      <c r="ARA63" s="12"/>
      <c r="ARB63" s="12"/>
      <c r="ARC63" s="12"/>
      <c r="ARD63" s="12"/>
      <c r="ARE63" s="12"/>
      <c r="ARF63" s="12"/>
      <c r="ARG63" s="12"/>
      <c r="ARH63" s="12"/>
      <c r="ARI63" s="12"/>
      <c r="ARJ63" s="12"/>
      <c r="ARK63" s="12"/>
      <c r="ARL63" s="12"/>
      <c r="ARM63" s="12"/>
      <c r="ARN63" s="12"/>
      <c r="ARO63" s="12"/>
      <c r="ARP63" s="12"/>
      <c r="ARQ63" s="12"/>
      <c r="ARR63" s="12"/>
      <c r="ARS63" s="12"/>
      <c r="ART63" s="12"/>
      <c r="ARU63" s="12"/>
      <c r="ARV63" s="12"/>
      <c r="ARW63" s="12"/>
      <c r="ARX63" s="12"/>
      <c r="ARY63" s="12"/>
      <c r="ARZ63" s="12"/>
      <c r="ASA63" s="12"/>
      <c r="ASB63" s="12"/>
      <c r="ASC63" s="12"/>
      <c r="ASD63" s="12"/>
      <c r="ASE63" s="12"/>
      <c r="ASF63" s="12"/>
      <c r="ASG63" s="12"/>
      <c r="ASH63" s="12"/>
      <c r="ASI63" s="12"/>
      <c r="ASJ63" s="12"/>
      <c r="ASK63" s="12"/>
      <c r="ASL63" s="12"/>
      <c r="ASM63" s="12"/>
      <c r="ASN63" s="12"/>
      <c r="ASO63" s="12"/>
      <c r="ASP63" s="12"/>
      <c r="ASQ63" s="12"/>
      <c r="ASR63" s="12"/>
      <c r="ASS63" s="12"/>
      <c r="AST63" s="12"/>
      <c r="ASU63" s="12"/>
      <c r="ASV63" s="12"/>
      <c r="ASW63" s="12"/>
      <c r="ASX63" s="12"/>
      <c r="ASY63" s="12"/>
      <c r="ASZ63" s="12"/>
      <c r="ATA63" s="12"/>
      <c r="ATB63" s="12"/>
      <c r="ATC63" s="12"/>
      <c r="ATD63" s="12"/>
      <c r="ATE63" s="12"/>
      <c r="ATF63" s="12"/>
      <c r="ATG63" s="12"/>
      <c r="ATH63" s="12"/>
      <c r="ATI63" s="12"/>
      <c r="ATJ63" s="12"/>
      <c r="ATK63" s="12"/>
      <c r="ATL63" s="12"/>
      <c r="ATM63" s="12"/>
      <c r="ATN63" s="12"/>
      <c r="ATO63" s="12"/>
      <c r="ATP63" s="12"/>
      <c r="ATQ63" s="12"/>
      <c r="ATR63" s="12"/>
      <c r="ATS63" s="12"/>
      <c r="ATT63" s="12"/>
      <c r="ATU63" s="12"/>
      <c r="ATV63" s="12"/>
      <c r="ATW63" s="12"/>
      <c r="ATX63" s="12"/>
      <c r="ATY63" s="12"/>
      <c r="ATZ63" s="12"/>
      <c r="AUA63" s="12"/>
      <c r="AUB63" s="12"/>
      <c r="AUC63" s="12"/>
      <c r="AUD63" s="12"/>
      <c r="AUE63" s="12"/>
      <c r="AUF63" s="12"/>
      <c r="AUG63" s="12"/>
      <c r="AUH63" s="12"/>
      <c r="AUI63" s="12"/>
      <c r="AUJ63" s="12"/>
      <c r="AUK63" s="12"/>
      <c r="AUL63" s="12"/>
      <c r="AUM63" s="12"/>
      <c r="AUN63" s="12"/>
      <c r="AUO63" s="12"/>
      <c r="AUP63" s="12"/>
      <c r="AUQ63" s="12"/>
      <c r="AUR63" s="12"/>
      <c r="AUS63" s="12"/>
      <c r="AUT63" s="12"/>
      <c r="AUU63" s="12"/>
      <c r="AUV63" s="12"/>
      <c r="AUW63" s="12"/>
      <c r="AUX63" s="12"/>
      <c r="AUY63" s="12"/>
      <c r="AUZ63" s="12"/>
      <c r="AVA63" s="12"/>
      <c r="AVB63" s="12"/>
      <c r="AVC63" s="12"/>
      <c r="AVD63" s="12"/>
      <c r="AVE63" s="12"/>
      <c r="AVF63" s="12"/>
      <c r="AVG63" s="12"/>
      <c r="AVH63" s="12"/>
      <c r="AVI63" s="12"/>
      <c r="AVJ63" s="12"/>
      <c r="AVK63" s="12"/>
      <c r="AVL63" s="12"/>
      <c r="AVM63" s="12"/>
      <c r="AVN63" s="12"/>
      <c r="AVO63" s="12"/>
      <c r="AVP63" s="12"/>
      <c r="AVQ63" s="12"/>
      <c r="AVR63" s="12"/>
      <c r="AVS63" s="12"/>
      <c r="AVT63" s="12"/>
      <c r="AVU63" s="12"/>
      <c r="AVV63" s="12"/>
      <c r="AVW63" s="12"/>
      <c r="AVX63" s="12"/>
      <c r="AVY63" s="12"/>
      <c r="AVZ63" s="12"/>
      <c r="AWA63" s="12"/>
      <c r="AWB63" s="12"/>
      <c r="AWC63" s="12"/>
      <c r="AWD63" s="12"/>
      <c r="AWE63" s="12"/>
      <c r="AWF63" s="12"/>
      <c r="AWG63" s="12"/>
      <c r="AWH63" s="12"/>
      <c r="AWI63" s="12"/>
      <c r="AWJ63" s="12"/>
      <c r="AWK63" s="12"/>
      <c r="AWL63" s="12"/>
      <c r="AWM63" s="12"/>
      <c r="AWN63" s="12"/>
      <c r="AWO63" s="12"/>
      <c r="AWP63" s="12"/>
      <c r="AWQ63" s="12"/>
      <c r="AWR63" s="12"/>
      <c r="AWS63" s="12"/>
      <c r="AWT63" s="12"/>
      <c r="AWU63" s="12"/>
      <c r="AWV63" s="12"/>
      <c r="AWW63" s="12"/>
      <c r="AWX63" s="12"/>
      <c r="AWY63" s="12"/>
      <c r="AWZ63" s="12"/>
      <c r="AXA63" s="12"/>
      <c r="AXB63" s="12"/>
      <c r="AXC63" s="12"/>
      <c r="AXD63" s="12"/>
      <c r="AXE63" s="12"/>
      <c r="AXF63" s="12"/>
      <c r="AXG63" s="12"/>
      <c r="AXH63" s="12"/>
      <c r="AXI63" s="12"/>
      <c r="AXJ63" s="12"/>
      <c r="AXK63" s="12"/>
      <c r="AXL63" s="12"/>
      <c r="AXM63" s="12"/>
      <c r="AXN63" s="12"/>
      <c r="AXO63" s="12"/>
      <c r="AXP63" s="12"/>
      <c r="AXQ63" s="12"/>
      <c r="AXR63" s="12"/>
      <c r="AXS63" s="12"/>
      <c r="AXT63" s="12"/>
      <c r="AXU63" s="12"/>
      <c r="AXV63" s="12"/>
      <c r="AXW63" s="12"/>
      <c r="AXX63" s="12"/>
      <c r="AXY63" s="12"/>
      <c r="AXZ63" s="12"/>
      <c r="AYA63" s="12"/>
      <c r="AYB63" s="12"/>
      <c r="AYC63" s="12"/>
      <c r="AYD63" s="12"/>
      <c r="AYE63" s="12"/>
      <c r="AYF63" s="12"/>
      <c r="AYG63" s="12"/>
      <c r="AYH63" s="12"/>
      <c r="AYI63" s="12"/>
      <c r="AYJ63" s="12"/>
      <c r="AYK63" s="12"/>
      <c r="AYL63" s="12"/>
      <c r="AYM63" s="12"/>
      <c r="AYN63" s="12"/>
      <c r="AYO63" s="12"/>
      <c r="AYP63" s="12"/>
      <c r="AYQ63" s="12"/>
      <c r="AYR63" s="12"/>
      <c r="AYS63" s="12"/>
      <c r="AYT63" s="12"/>
      <c r="AYU63" s="12"/>
      <c r="AYV63" s="12"/>
      <c r="AYW63" s="12"/>
      <c r="AYX63" s="12"/>
      <c r="AYY63" s="12"/>
      <c r="AYZ63" s="12"/>
      <c r="AZA63" s="12"/>
      <c r="AZB63" s="12"/>
      <c r="AZC63" s="12"/>
      <c r="AZD63" s="12"/>
      <c r="AZE63" s="12"/>
      <c r="AZF63" s="12"/>
      <c r="AZG63" s="12"/>
      <c r="AZH63" s="12"/>
      <c r="AZI63" s="12"/>
      <c r="AZJ63" s="12"/>
      <c r="AZK63" s="12"/>
      <c r="AZL63" s="12"/>
      <c r="AZM63" s="12"/>
      <c r="AZN63" s="12"/>
      <c r="AZO63" s="12"/>
      <c r="AZP63" s="12"/>
      <c r="AZQ63" s="12"/>
      <c r="AZR63" s="12"/>
      <c r="AZS63" s="12"/>
      <c r="AZT63" s="12"/>
      <c r="AZU63" s="12"/>
      <c r="AZV63" s="12"/>
      <c r="AZW63" s="12"/>
      <c r="AZX63" s="12"/>
      <c r="AZY63" s="12"/>
      <c r="AZZ63" s="12"/>
      <c r="BAA63" s="12"/>
      <c r="BAB63" s="12"/>
      <c r="BAC63" s="12"/>
      <c r="BAD63" s="12"/>
      <c r="BAE63" s="12"/>
      <c r="BAF63" s="12"/>
      <c r="BAG63" s="12"/>
      <c r="BAH63" s="12"/>
      <c r="BAI63" s="12"/>
      <c r="BAJ63" s="12"/>
      <c r="BAK63" s="12"/>
      <c r="BAL63" s="12"/>
      <c r="BAM63" s="12"/>
      <c r="BAN63" s="12"/>
      <c r="BAO63" s="12"/>
      <c r="BAP63" s="12"/>
      <c r="BAQ63" s="12"/>
      <c r="BAR63" s="12"/>
      <c r="BAS63" s="12"/>
      <c r="BAT63" s="12"/>
      <c r="BAU63" s="12"/>
      <c r="BAV63" s="12"/>
      <c r="BAW63" s="12"/>
      <c r="BAX63" s="12"/>
      <c r="BAY63" s="12"/>
      <c r="BAZ63" s="12"/>
      <c r="BBA63" s="12"/>
      <c r="BBB63" s="12"/>
      <c r="BBC63" s="12"/>
      <c r="BBD63" s="12"/>
      <c r="BBE63" s="12"/>
      <c r="BBF63" s="12"/>
      <c r="BBG63" s="12"/>
      <c r="BBH63" s="12"/>
      <c r="BBI63" s="12"/>
      <c r="BBJ63" s="12"/>
      <c r="BBK63" s="12"/>
      <c r="BBL63" s="12"/>
      <c r="BBM63" s="12"/>
      <c r="BBN63" s="12"/>
      <c r="BBO63" s="12"/>
      <c r="BBP63" s="12"/>
      <c r="BBQ63" s="12"/>
      <c r="BBR63" s="12"/>
      <c r="BBS63" s="12"/>
      <c r="BBT63" s="12"/>
      <c r="BBU63" s="12"/>
      <c r="BBV63" s="12"/>
      <c r="BBW63" s="12"/>
      <c r="BBX63" s="12"/>
      <c r="BBY63" s="12"/>
      <c r="BBZ63" s="12"/>
      <c r="BCA63" s="12"/>
      <c r="BCB63" s="12"/>
      <c r="BCC63" s="12"/>
      <c r="BCD63" s="12"/>
      <c r="BCE63" s="12"/>
      <c r="BCF63" s="12"/>
      <c r="BCG63" s="12"/>
      <c r="BCH63" s="12"/>
      <c r="BCI63" s="12"/>
      <c r="BCJ63" s="12"/>
      <c r="BCK63" s="12"/>
      <c r="BCL63" s="12"/>
      <c r="BCM63" s="12"/>
      <c r="BCN63" s="12"/>
      <c r="BCO63" s="12"/>
      <c r="BCP63" s="12"/>
      <c r="BCQ63" s="12"/>
      <c r="BCR63" s="12"/>
      <c r="BCS63" s="12"/>
      <c r="BCT63" s="12"/>
      <c r="BCU63" s="12"/>
      <c r="BCV63" s="12"/>
      <c r="BCW63" s="12"/>
      <c r="BCX63" s="12"/>
      <c r="BCY63" s="12"/>
      <c r="BCZ63" s="12"/>
      <c r="BDA63" s="12"/>
      <c r="BDB63" s="12"/>
      <c r="BDC63" s="12"/>
      <c r="BDD63" s="12"/>
      <c r="BDE63" s="12"/>
      <c r="BDF63" s="12"/>
      <c r="BDG63" s="12"/>
      <c r="BDH63" s="12"/>
      <c r="BDI63" s="12"/>
      <c r="BDJ63" s="12"/>
      <c r="BDK63" s="12"/>
      <c r="BDL63" s="12"/>
      <c r="BDM63" s="12"/>
      <c r="BDN63" s="12"/>
      <c r="BDO63" s="12"/>
      <c r="BDP63" s="12"/>
      <c r="BDQ63" s="12"/>
      <c r="BDR63" s="12"/>
      <c r="BDS63" s="12"/>
      <c r="BDT63" s="12"/>
      <c r="BDU63" s="12"/>
      <c r="BDV63" s="12"/>
      <c r="BDW63" s="12"/>
      <c r="BDX63" s="12"/>
      <c r="BDY63" s="12"/>
      <c r="BDZ63" s="12"/>
      <c r="BEA63" s="12"/>
      <c r="BEB63" s="12"/>
      <c r="BEC63" s="12"/>
      <c r="BED63" s="12"/>
      <c r="BEE63" s="12"/>
      <c r="BEF63" s="12"/>
      <c r="BEG63" s="12"/>
      <c r="BEH63" s="12"/>
      <c r="BEI63" s="12"/>
      <c r="BEJ63" s="12"/>
      <c r="BEK63" s="12"/>
      <c r="BEL63" s="12"/>
      <c r="BEM63" s="12"/>
      <c r="BEN63" s="12"/>
      <c r="BEO63" s="12"/>
      <c r="BEP63" s="12"/>
      <c r="BEQ63" s="12"/>
      <c r="BER63" s="12"/>
      <c r="BES63" s="12"/>
      <c r="BET63" s="12"/>
      <c r="BEU63" s="12"/>
      <c r="BEV63" s="12"/>
      <c r="BEW63" s="12"/>
      <c r="BEX63" s="12"/>
      <c r="BEY63" s="12"/>
      <c r="BEZ63" s="12"/>
      <c r="BFA63" s="12"/>
      <c r="BFB63" s="12"/>
      <c r="BFC63" s="12"/>
      <c r="BFD63" s="12"/>
      <c r="BFE63" s="12"/>
      <c r="BFF63" s="12"/>
      <c r="BFG63" s="12"/>
      <c r="BFH63" s="12"/>
      <c r="BFI63" s="12"/>
      <c r="BFJ63" s="12"/>
      <c r="BFK63" s="12"/>
      <c r="BFL63" s="12"/>
      <c r="BFM63" s="12"/>
      <c r="BFN63" s="12"/>
      <c r="BFO63" s="12"/>
      <c r="BFP63" s="12"/>
      <c r="BFQ63" s="12"/>
      <c r="BFR63" s="12"/>
      <c r="BFS63" s="12"/>
      <c r="BFT63" s="12"/>
      <c r="BFU63" s="12"/>
      <c r="BFV63" s="12"/>
      <c r="BFW63" s="12"/>
      <c r="BFX63" s="12"/>
      <c r="BFY63" s="12"/>
      <c r="BFZ63" s="12"/>
      <c r="BGA63" s="12"/>
      <c r="BGB63" s="12"/>
      <c r="BGC63" s="12"/>
      <c r="BGD63" s="12"/>
      <c r="BGE63" s="12"/>
      <c r="BGF63" s="12"/>
      <c r="BGG63" s="12"/>
      <c r="BGH63" s="12"/>
      <c r="BGI63" s="12"/>
      <c r="BGJ63" s="12"/>
      <c r="BGK63" s="12"/>
      <c r="BGL63" s="12"/>
      <c r="BGM63" s="12"/>
      <c r="BGN63" s="12"/>
      <c r="BGO63" s="12"/>
      <c r="BGP63" s="12"/>
      <c r="BGQ63" s="12"/>
      <c r="BGR63" s="12"/>
      <c r="BGS63" s="12"/>
      <c r="BGT63" s="12"/>
      <c r="BGU63" s="12"/>
      <c r="BGV63" s="12"/>
      <c r="BGW63" s="12"/>
      <c r="BGX63" s="12"/>
      <c r="BGY63" s="12"/>
      <c r="BGZ63" s="12"/>
      <c r="BHA63" s="12"/>
      <c r="BHB63" s="12"/>
      <c r="BHC63" s="12"/>
      <c r="BHD63" s="12"/>
      <c r="BHE63" s="12"/>
      <c r="BHF63" s="12"/>
      <c r="BHG63" s="12"/>
      <c r="BHH63" s="12"/>
      <c r="BHI63" s="12"/>
      <c r="BHJ63" s="12"/>
      <c r="BHK63" s="12"/>
      <c r="BHL63" s="12"/>
      <c r="BHM63" s="12"/>
      <c r="BHN63" s="12"/>
      <c r="BHO63" s="12"/>
      <c r="BHP63" s="12"/>
      <c r="BHQ63" s="12"/>
      <c r="BHR63" s="12"/>
      <c r="BHS63" s="12"/>
      <c r="BHT63" s="12"/>
      <c r="BHU63" s="12"/>
      <c r="BHV63" s="12"/>
      <c r="BHW63" s="12"/>
      <c r="BHX63" s="12"/>
      <c r="BHY63" s="12"/>
      <c r="BHZ63" s="12"/>
      <c r="BIA63" s="12"/>
      <c r="BIB63" s="12"/>
      <c r="BIC63" s="12"/>
      <c r="BID63" s="12"/>
      <c r="BIE63" s="12"/>
      <c r="BIF63" s="12"/>
      <c r="BIG63" s="12"/>
      <c r="BIH63" s="12"/>
      <c r="BII63" s="12"/>
      <c r="BIJ63" s="12"/>
      <c r="BIK63" s="12"/>
      <c r="BIL63" s="12"/>
      <c r="BIM63" s="12"/>
      <c r="BIN63" s="12"/>
      <c r="BIO63" s="12"/>
      <c r="BIP63" s="12"/>
      <c r="BIQ63" s="12"/>
      <c r="BIR63" s="12"/>
      <c r="BIS63" s="12"/>
      <c r="BIT63" s="12"/>
      <c r="BIU63" s="12"/>
      <c r="BIV63" s="12"/>
      <c r="BIW63" s="12"/>
      <c r="BIX63" s="12"/>
      <c r="BIY63" s="12"/>
      <c r="BIZ63" s="12"/>
      <c r="BJA63" s="12"/>
      <c r="BJB63" s="12"/>
      <c r="BJC63" s="12"/>
      <c r="BJD63" s="12"/>
      <c r="BJE63" s="12"/>
      <c r="BJF63" s="12"/>
      <c r="BJG63" s="12"/>
      <c r="BJH63" s="12"/>
      <c r="BJI63" s="12"/>
      <c r="BJJ63" s="12"/>
      <c r="BJK63" s="12"/>
      <c r="BJL63" s="12"/>
      <c r="BJM63" s="12"/>
      <c r="BJN63" s="12"/>
      <c r="BJO63" s="12"/>
      <c r="BJP63" s="12"/>
      <c r="BJQ63" s="12"/>
      <c r="BJR63" s="12"/>
      <c r="BJS63" s="12"/>
      <c r="BJT63" s="12"/>
      <c r="BJU63" s="12"/>
      <c r="BJV63" s="12"/>
      <c r="BJW63" s="12"/>
      <c r="BJX63" s="12"/>
      <c r="BJY63" s="12"/>
      <c r="BJZ63" s="12"/>
      <c r="BKA63" s="12"/>
      <c r="BKB63" s="12"/>
      <c r="BKC63" s="12"/>
      <c r="BKD63" s="12"/>
      <c r="BKE63" s="12"/>
      <c r="BKF63" s="12"/>
      <c r="BKG63" s="12"/>
      <c r="BKH63" s="12"/>
      <c r="BKI63" s="12"/>
      <c r="BKJ63" s="12"/>
      <c r="BKK63" s="12"/>
      <c r="BKL63" s="12"/>
      <c r="BKM63" s="12"/>
      <c r="BKN63" s="12"/>
      <c r="BKO63" s="12"/>
      <c r="BKP63" s="12"/>
      <c r="BKQ63" s="12"/>
      <c r="BKR63" s="12"/>
      <c r="BKS63" s="12"/>
      <c r="BKT63" s="12"/>
      <c r="BKU63" s="12"/>
      <c r="BKV63" s="12"/>
      <c r="BKW63" s="12"/>
      <c r="BKX63" s="12"/>
      <c r="BKY63" s="12"/>
      <c r="BKZ63" s="12"/>
      <c r="BLA63" s="12"/>
      <c r="BLB63" s="12"/>
      <c r="BLC63" s="12"/>
      <c r="BLD63" s="12"/>
      <c r="BLE63" s="12"/>
      <c r="BLF63" s="12"/>
      <c r="BLG63" s="12"/>
      <c r="BLH63" s="12"/>
      <c r="BLI63" s="12"/>
      <c r="BLJ63" s="12"/>
      <c r="BLK63" s="12"/>
      <c r="BLL63" s="12"/>
      <c r="BLM63" s="12"/>
      <c r="BLN63" s="12"/>
      <c r="BLO63" s="12"/>
      <c r="BLP63" s="12"/>
      <c r="BLQ63" s="12"/>
      <c r="BLR63" s="12"/>
      <c r="BLS63" s="12"/>
      <c r="BLT63" s="12"/>
      <c r="BLU63" s="12"/>
      <c r="BLV63" s="12"/>
      <c r="BLW63" s="12"/>
      <c r="BLX63" s="12"/>
      <c r="BLY63" s="12"/>
      <c r="BLZ63" s="12"/>
      <c r="BMA63" s="12"/>
      <c r="BMB63" s="12"/>
      <c r="BMC63" s="12"/>
      <c r="BMD63" s="12"/>
      <c r="BME63" s="12"/>
      <c r="BMF63" s="12"/>
      <c r="BMG63" s="12"/>
      <c r="BMH63" s="12"/>
      <c r="BMI63" s="12"/>
      <c r="BMJ63" s="12"/>
      <c r="BMK63" s="12"/>
      <c r="BML63" s="12"/>
      <c r="BMM63" s="12"/>
      <c r="BMN63" s="12"/>
      <c r="BMO63" s="12"/>
      <c r="BMP63" s="12"/>
      <c r="BMQ63" s="12"/>
      <c r="BMR63" s="12"/>
      <c r="BMS63" s="12"/>
      <c r="BMT63" s="12"/>
      <c r="BMU63" s="12"/>
      <c r="BMV63" s="12"/>
      <c r="BMW63" s="12"/>
      <c r="BMX63" s="12"/>
      <c r="BMY63" s="12"/>
      <c r="BMZ63" s="12"/>
      <c r="BNA63" s="12"/>
      <c r="BNB63" s="12"/>
      <c r="BNC63" s="12"/>
      <c r="BND63" s="12"/>
      <c r="BNE63" s="12"/>
      <c r="BNF63" s="12"/>
      <c r="BNG63" s="12"/>
      <c r="BNH63" s="12"/>
      <c r="BNI63" s="12"/>
      <c r="BNJ63" s="12"/>
      <c r="BNK63" s="12"/>
      <c r="BNL63" s="12"/>
      <c r="BNM63" s="12"/>
      <c r="BNN63" s="12"/>
      <c r="BNO63" s="12"/>
      <c r="BNP63" s="12"/>
      <c r="BNQ63" s="12"/>
      <c r="BNR63" s="12"/>
      <c r="BNS63" s="12"/>
      <c r="BNT63" s="12"/>
      <c r="BNU63" s="12"/>
      <c r="BNV63" s="12"/>
      <c r="BNW63" s="12"/>
      <c r="BNX63" s="12"/>
      <c r="BNY63" s="12"/>
      <c r="BNZ63" s="12"/>
      <c r="BOA63" s="12"/>
      <c r="BOB63" s="12"/>
      <c r="BOC63" s="12"/>
      <c r="BOD63" s="12"/>
      <c r="BOE63" s="12"/>
      <c r="BOF63" s="12"/>
      <c r="BOG63" s="12"/>
      <c r="BOH63" s="12"/>
      <c r="BOI63" s="12"/>
      <c r="BOJ63" s="12"/>
      <c r="BOK63" s="12"/>
      <c r="BOL63" s="12"/>
      <c r="BOM63" s="12"/>
      <c r="BON63" s="12"/>
      <c r="BOO63" s="12"/>
      <c r="BOP63" s="12"/>
      <c r="BOQ63" s="12"/>
      <c r="BOR63" s="12"/>
      <c r="BOS63" s="12"/>
      <c r="BOT63" s="12"/>
      <c r="BOU63" s="12"/>
      <c r="BOV63" s="12"/>
      <c r="BOW63" s="12"/>
      <c r="BOX63" s="12"/>
      <c r="BOY63" s="12"/>
      <c r="BOZ63" s="12"/>
      <c r="BPA63" s="12"/>
      <c r="BPB63" s="12"/>
      <c r="BPC63" s="12"/>
      <c r="BPD63" s="12"/>
      <c r="BPE63" s="12"/>
      <c r="BPF63" s="12"/>
      <c r="BPG63" s="12"/>
      <c r="BPH63" s="12"/>
      <c r="BPI63" s="12"/>
      <c r="BPJ63" s="12"/>
      <c r="BPK63" s="12"/>
      <c r="BPL63" s="12"/>
      <c r="BPM63" s="12"/>
      <c r="BPN63" s="12"/>
      <c r="BPO63" s="12"/>
      <c r="BPP63" s="12"/>
      <c r="BPQ63" s="12"/>
      <c r="BPR63" s="12"/>
      <c r="BPS63" s="12"/>
      <c r="BPT63" s="12"/>
      <c r="BPU63" s="12"/>
      <c r="BPV63" s="12"/>
      <c r="BPW63" s="12"/>
      <c r="BPX63" s="12"/>
      <c r="BPY63" s="12"/>
      <c r="BPZ63" s="12"/>
      <c r="BQA63" s="12"/>
      <c r="BQB63" s="12"/>
      <c r="BQC63" s="12"/>
      <c r="BQD63" s="12"/>
      <c r="BQE63" s="12"/>
      <c r="BQF63" s="12"/>
      <c r="BQG63" s="12"/>
      <c r="BQH63" s="12"/>
      <c r="BQI63" s="12"/>
      <c r="BQJ63" s="12"/>
      <c r="BQK63" s="12"/>
      <c r="BQL63" s="12"/>
      <c r="BQM63" s="12"/>
      <c r="BQN63" s="12"/>
      <c r="BQO63" s="12"/>
      <c r="BQP63" s="12"/>
      <c r="BQQ63" s="12"/>
      <c r="BQR63" s="12"/>
      <c r="BQS63" s="12"/>
      <c r="BQT63" s="12"/>
      <c r="BQU63" s="12"/>
      <c r="BQV63" s="12"/>
      <c r="BQW63" s="12"/>
      <c r="BQX63" s="12"/>
      <c r="BQY63" s="12"/>
      <c r="BQZ63" s="12"/>
      <c r="BRA63" s="12"/>
      <c r="BRB63" s="12"/>
      <c r="BRC63" s="12"/>
      <c r="BRD63" s="12"/>
      <c r="BRE63" s="12"/>
      <c r="BRF63" s="12"/>
      <c r="BRG63" s="12"/>
      <c r="BRH63" s="12"/>
      <c r="BRI63" s="12"/>
      <c r="BRJ63" s="12"/>
      <c r="BRK63" s="12"/>
      <c r="BRL63" s="12"/>
      <c r="BRM63" s="12"/>
      <c r="BRN63" s="12"/>
      <c r="BRO63" s="12"/>
      <c r="BRP63" s="12"/>
      <c r="BRQ63" s="12"/>
      <c r="BRR63" s="12"/>
      <c r="BRS63" s="12"/>
      <c r="BRT63" s="12"/>
      <c r="BRU63" s="12"/>
      <c r="BRV63" s="12"/>
      <c r="BRW63" s="12"/>
      <c r="BRX63" s="12"/>
      <c r="BRY63" s="12"/>
      <c r="BRZ63" s="12"/>
      <c r="BSA63" s="12"/>
      <c r="BSB63" s="12"/>
      <c r="BSC63" s="12"/>
      <c r="BSD63" s="12"/>
      <c r="BSE63" s="12"/>
      <c r="BSF63" s="12"/>
      <c r="BSG63" s="12"/>
      <c r="BSH63" s="12"/>
      <c r="BSI63" s="12"/>
      <c r="BSJ63" s="12"/>
      <c r="BSK63" s="12"/>
      <c r="BSL63" s="12"/>
      <c r="BSM63" s="12"/>
      <c r="BSN63" s="12"/>
      <c r="BSO63" s="12"/>
      <c r="BSP63" s="12"/>
      <c r="BSQ63" s="12"/>
      <c r="BSR63" s="12"/>
      <c r="BSS63" s="12"/>
      <c r="BST63" s="12"/>
      <c r="BSU63" s="12"/>
      <c r="BSV63" s="12"/>
      <c r="BSW63" s="12"/>
      <c r="BSX63" s="12"/>
      <c r="BSY63" s="12"/>
      <c r="BSZ63" s="12"/>
      <c r="BTA63" s="12"/>
      <c r="BTB63" s="12"/>
      <c r="BTC63" s="12"/>
      <c r="BTD63" s="12"/>
      <c r="BTE63" s="12"/>
      <c r="BTF63" s="12"/>
      <c r="BTG63" s="12"/>
      <c r="BTH63" s="12"/>
      <c r="BTI63" s="12"/>
      <c r="BTJ63" s="12"/>
      <c r="BTK63" s="12"/>
      <c r="BTL63" s="12"/>
      <c r="BTM63" s="12"/>
      <c r="BTN63" s="12"/>
      <c r="BTO63" s="12"/>
      <c r="BTP63" s="12"/>
      <c r="BTQ63" s="12"/>
      <c r="BTR63" s="12"/>
      <c r="BTS63" s="12"/>
      <c r="BTT63" s="12"/>
      <c r="BTU63" s="12"/>
      <c r="BTV63" s="12"/>
      <c r="BTW63" s="12"/>
      <c r="BTX63" s="12"/>
      <c r="BTY63" s="12"/>
      <c r="BTZ63" s="12"/>
      <c r="BUA63" s="12"/>
      <c r="BUB63" s="12"/>
      <c r="BUC63" s="12"/>
      <c r="BUD63" s="12"/>
      <c r="BUE63" s="12"/>
      <c r="BUF63" s="12"/>
      <c r="BUG63" s="12"/>
      <c r="BUH63" s="12"/>
      <c r="BUI63" s="12"/>
      <c r="BUJ63" s="12"/>
      <c r="BUK63" s="12"/>
      <c r="BUL63" s="12"/>
      <c r="BUM63" s="12"/>
      <c r="BUN63" s="12"/>
      <c r="BUO63" s="12"/>
      <c r="BUP63" s="12"/>
      <c r="BUQ63" s="12"/>
      <c r="BUR63" s="12"/>
      <c r="BUS63" s="12"/>
      <c r="BUT63" s="12"/>
      <c r="BUU63" s="12"/>
      <c r="BUV63" s="12"/>
      <c r="BUW63" s="12"/>
      <c r="BUX63" s="12"/>
      <c r="BUY63" s="12"/>
      <c r="BUZ63" s="12"/>
      <c r="BVA63" s="12"/>
      <c r="BVB63" s="12"/>
      <c r="BVC63" s="12"/>
      <c r="BVD63" s="12"/>
      <c r="BVE63" s="12"/>
      <c r="BVF63" s="12"/>
      <c r="BVG63" s="12"/>
      <c r="BVH63" s="12"/>
      <c r="BVI63" s="12"/>
      <c r="BVJ63" s="12"/>
      <c r="BVK63" s="12"/>
      <c r="BVL63" s="12"/>
      <c r="BVM63" s="12"/>
      <c r="BVN63" s="12"/>
      <c r="BVO63" s="12"/>
      <c r="BVP63" s="12"/>
      <c r="BVQ63" s="12"/>
      <c r="BVR63" s="12"/>
      <c r="BVS63" s="12"/>
      <c r="BVT63" s="12"/>
      <c r="BVU63" s="12"/>
      <c r="BVV63" s="12"/>
      <c r="BVW63" s="12"/>
      <c r="BVX63" s="12"/>
      <c r="BVY63" s="12"/>
      <c r="BVZ63" s="12"/>
      <c r="BWA63" s="12"/>
      <c r="BWB63" s="12"/>
      <c r="BWC63" s="12"/>
      <c r="BWD63" s="12"/>
      <c r="BWE63" s="12"/>
      <c r="BWF63" s="12"/>
      <c r="BWG63" s="12"/>
      <c r="BWH63" s="12"/>
      <c r="BWI63" s="12"/>
      <c r="BWJ63" s="12"/>
      <c r="BWK63" s="12"/>
      <c r="BWL63" s="12"/>
      <c r="BWM63" s="12"/>
      <c r="BWN63" s="12"/>
      <c r="BWO63" s="12"/>
      <c r="BWP63" s="12"/>
      <c r="BWQ63" s="12"/>
      <c r="BWR63" s="12"/>
      <c r="BWS63" s="12"/>
      <c r="BWT63" s="12"/>
      <c r="BWU63" s="12"/>
      <c r="BWV63" s="12"/>
      <c r="BWW63" s="12"/>
      <c r="BWX63" s="12"/>
      <c r="BWY63" s="12"/>
      <c r="BWZ63" s="12"/>
      <c r="BXA63" s="12"/>
      <c r="BXB63" s="12"/>
      <c r="BXC63" s="12"/>
      <c r="BXD63" s="12"/>
      <c r="BXE63" s="12"/>
      <c r="BXF63" s="12"/>
      <c r="BXG63" s="12"/>
      <c r="BXH63" s="12"/>
      <c r="BXI63" s="12"/>
      <c r="BXJ63" s="12"/>
      <c r="BXK63" s="12"/>
      <c r="BXL63" s="12"/>
      <c r="BXM63" s="12"/>
      <c r="BXN63" s="12"/>
      <c r="BXO63" s="12"/>
      <c r="BXP63" s="12"/>
      <c r="BXQ63" s="12"/>
      <c r="BXR63" s="12"/>
      <c r="BXS63" s="12"/>
      <c r="BXT63" s="12"/>
      <c r="BXU63" s="12"/>
      <c r="BXV63" s="12"/>
      <c r="BXW63" s="12"/>
      <c r="BXX63" s="12"/>
      <c r="BXY63" s="12"/>
      <c r="BXZ63" s="12"/>
      <c r="BYA63" s="12"/>
      <c r="BYB63" s="12"/>
      <c r="BYC63" s="12"/>
      <c r="BYD63" s="12"/>
      <c r="BYE63" s="12"/>
      <c r="BYF63" s="12"/>
      <c r="BYG63" s="12"/>
      <c r="BYH63" s="12"/>
      <c r="BYI63" s="12"/>
      <c r="BYJ63" s="12"/>
      <c r="BYK63" s="12"/>
      <c r="BYL63" s="12"/>
      <c r="BYM63" s="12"/>
      <c r="BYN63" s="12"/>
      <c r="BYO63" s="12"/>
      <c r="BYP63" s="12"/>
      <c r="BYQ63" s="12"/>
      <c r="BYR63" s="12"/>
      <c r="BYS63" s="12"/>
      <c r="BYT63" s="12"/>
      <c r="BYU63" s="12"/>
      <c r="BYV63" s="12"/>
      <c r="BYW63" s="12"/>
      <c r="BYX63" s="12"/>
      <c r="BYY63" s="12"/>
      <c r="BYZ63" s="12"/>
      <c r="BZA63" s="12"/>
      <c r="BZB63" s="12"/>
      <c r="BZC63" s="12"/>
      <c r="BZD63" s="12"/>
      <c r="BZE63" s="12"/>
      <c r="BZF63" s="12"/>
      <c r="BZG63" s="12"/>
      <c r="BZH63" s="12"/>
      <c r="BZI63" s="12"/>
      <c r="BZJ63" s="12"/>
      <c r="BZK63" s="12"/>
      <c r="BZL63" s="12"/>
      <c r="BZM63" s="12"/>
      <c r="BZN63" s="12"/>
      <c r="BZO63" s="12"/>
      <c r="BZP63" s="12"/>
      <c r="BZQ63" s="12"/>
      <c r="BZR63" s="12"/>
      <c r="BZS63" s="12"/>
      <c r="BZT63" s="12"/>
      <c r="BZU63" s="12"/>
      <c r="BZV63" s="12"/>
      <c r="BZW63" s="12"/>
      <c r="BZX63" s="12"/>
      <c r="BZY63" s="12"/>
      <c r="BZZ63" s="12"/>
      <c r="CAA63" s="12"/>
      <c r="CAB63" s="12"/>
      <c r="CAC63" s="12"/>
      <c r="CAD63" s="12"/>
      <c r="CAE63" s="12"/>
      <c r="CAF63" s="12"/>
      <c r="CAG63" s="12"/>
      <c r="CAH63" s="12"/>
      <c r="CAI63" s="12"/>
      <c r="CAJ63" s="12"/>
      <c r="CAK63" s="12"/>
      <c r="CAL63" s="12"/>
      <c r="CAM63" s="12"/>
      <c r="CAN63" s="12"/>
      <c r="CAO63" s="12"/>
      <c r="CAP63" s="12"/>
      <c r="CAQ63" s="12"/>
      <c r="CAR63" s="12"/>
      <c r="CAS63" s="12"/>
      <c r="CAT63" s="12"/>
      <c r="CAU63" s="12"/>
      <c r="CAV63" s="12"/>
      <c r="CAW63" s="12"/>
      <c r="CAX63" s="12"/>
      <c r="CAY63" s="12"/>
      <c r="CAZ63" s="12"/>
      <c r="CBA63" s="12"/>
      <c r="CBB63" s="12"/>
      <c r="CBC63" s="12"/>
      <c r="CBD63" s="12"/>
      <c r="CBE63" s="12"/>
      <c r="CBF63" s="12"/>
      <c r="CBG63" s="12"/>
      <c r="CBH63" s="12"/>
      <c r="CBI63" s="12"/>
      <c r="CBJ63" s="12"/>
      <c r="CBK63" s="12"/>
      <c r="CBL63" s="12"/>
      <c r="CBM63" s="12"/>
      <c r="CBN63" s="12"/>
      <c r="CBO63" s="12"/>
      <c r="CBP63" s="12"/>
      <c r="CBQ63" s="12"/>
      <c r="CBR63" s="12"/>
      <c r="CBS63" s="12"/>
      <c r="CBT63" s="12"/>
      <c r="CBU63" s="12"/>
      <c r="CBV63" s="12"/>
      <c r="CBW63" s="12"/>
      <c r="CBX63" s="12"/>
      <c r="CBY63" s="12"/>
      <c r="CBZ63" s="12"/>
      <c r="CCA63" s="12"/>
      <c r="CCB63" s="12"/>
      <c r="CCC63" s="12"/>
      <c r="CCD63" s="12"/>
      <c r="CCE63" s="12"/>
      <c r="CCF63" s="12"/>
      <c r="CCG63" s="12"/>
      <c r="CCH63" s="12"/>
      <c r="CCI63" s="12"/>
      <c r="CCJ63" s="12"/>
      <c r="CCK63" s="12"/>
      <c r="CCL63" s="12"/>
      <c r="CCM63" s="12"/>
      <c r="CCN63" s="12"/>
      <c r="CCO63" s="12"/>
      <c r="CCP63" s="12"/>
      <c r="CCQ63" s="12"/>
      <c r="CCR63" s="12"/>
      <c r="CCS63" s="12"/>
      <c r="CCT63" s="12"/>
      <c r="CCU63" s="12"/>
      <c r="CCV63" s="12"/>
      <c r="CCW63" s="12"/>
      <c r="CCX63" s="12"/>
      <c r="CCY63" s="12"/>
      <c r="CCZ63" s="12"/>
      <c r="CDA63" s="12"/>
      <c r="CDB63" s="12"/>
      <c r="CDC63" s="12"/>
      <c r="CDD63" s="12"/>
      <c r="CDE63" s="12"/>
      <c r="CDF63" s="12"/>
      <c r="CDG63" s="12"/>
      <c r="CDH63" s="12"/>
      <c r="CDI63" s="12"/>
      <c r="CDJ63" s="12"/>
      <c r="CDK63" s="12"/>
      <c r="CDL63" s="12"/>
      <c r="CDM63" s="12"/>
      <c r="CDN63" s="12"/>
      <c r="CDO63" s="12"/>
      <c r="CDP63" s="12"/>
      <c r="CDQ63" s="12"/>
      <c r="CDR63" s="12"/>
      <c r="CDS63" s="12"/>
      <c r="CDT63" s="12"/>
      <c r="CDU63" s="12"/>
      <c r="CDV63" s="12"/>
      <c r="CDW63" s="12"/>
      <c r="CDX63" s="12"/>
      <c r="CDY63" s="12"/>
      <c r="CDZ63" s="12"/>
      <c r="CEA63" s="12"/>
      <c r="CEB63" s="12"/>
      <c r="CEC63" s="12"/>
      <c r="CED63" s="12"/>
      <c r="CEE63" s="12"/>
      <c r="CEF63" s="12"/>
      <c r="CEG63" s="12"/>
      <c r="CEH63" s="12"/>
      <c r="CEI63" s="12"/>
      <c r="CEJ63" s="12"/>
      <c r="CEK63" s="12"/>
      <c r="CEL63" s="12"/>
      <c r="CEM63" s="12"/>
      <c r="CEN63" s="12"/>
      <c r="CEO63" s="12"/>
      <c r="CEP63" s="12"/>
      <c r="CEQ63" s="12"/>
      <c r="CER63" s="12"/>
      <c r="CES63" s="12"/>
      <c r="CET63" s="12"/>
      <c r="CEU63" s="12"/>
      <c r="CEV63" s="12"/>
      <c r="CEW63" s="12"/>
      <c r="CEX63" s="12"/>
      <c r="CEY63" s="12"/>
      <c r="CEZ63" s="12"/>
      <c r="CFA63" s="12"/>
      <c r="CFB63" s="12"/>
      <c r="CFC63" s="12"/>
      <c r="CFD63" s="12"/>
      <c r="CFE63" s="12"/>
      <c r="CFF63" s="12"/>
      <c r="CFG63" s="12"/>
      <c r="CFH63" s="12"/>
      <c r="CFI63" s="12"/>
      <c r="CFJ63" s="12"/>
      <c r="CFK63" s="12"/>
      <c r="CFL63" s="12"/>
      <c r="CFM63" s="12"/>
      <c r="CFN63" s="12"/>
      <c r="CFO63" s="12"/>
      <c r="CFP63" s="12"/>
      <c r="CFQ63" s="12"/>
      <c r="CFR63" s="12"/>
      <c r="CFS63" s="12"/>
      <c r="CFT63" s="12"/>
      <c r="CFU63" s="12"/>
      <c r="CFV63" s="12"/>
      <c r="CFW63" s="12"/>
      <c r="CFX63" s="12"/>
      <c r="CFY63" s="12"/>
      <c r="CFZ63" s="12"/>
      <c r="CGA63" s="12"/>
      <c r="CGB63" s="12"/>
      <c r="CGC63" s="12"/>
      <c r="CGD63" s="12"/>
      <c r="CGE63" s="12"/>
      <c r="CGF63" s="12"/>
      <c r="CGG63" s="12"/>
      <c r="CGH63" s="12"/>
      <c r="CGI63" s="12"/>
      <c r="CGJ63" s="12"/>
      <c r="CGK63" s="12"/>
      <c r="CGL63" s="12"/>
      <c r="CGM63" s="12"/>
      <c r="CGN63" s="12"/>
      <c r="CGO63" s="12"/>
      <c r="CGP63" s="12"/>
      <c r="CGQ63" s="12"/>
      <c r="CGR63" s="12"/>
      <c r="CGS63" s="12"/>
      <c r="CGT63" s="12"/>
      <c r="CGU63" s="12"/>
      <c r="CGV63" s="12"/>
      <c r="CGW63" s="12"/>
      <c r="CGX63" s="12"/>
      <c r="CGY63" s="12"/>
      <c r="CGZ63" s="12"/>
      <c r="CHA63" s="12"/>
      <c r="CHB63" s="12"/>
      <c r="CHC63" s="12"/>
      <c r="CHD63" s="12"/>
      <c r="CHE63" s="12"/>
      <c r="CHF63" s="12"/>
      <c r="CHG63" s="12"/>
      <c r="CHH63" s="12"/>
      <c r="CHI63" s="12"/>
      <c r="CHJ63" s="12"/>
      <c r="CHK63" s="12"/>
      <c r="CHL63" s="12"/>
      <c r="CHM63" s="12"/>
      <c r="CHN63" s="12"/>
      <c r="CHO63" s="12"/>
      <c r="CHP63" s="12"/>
      <c r="CHQ63" s="12"/>
      <c r="CHR63" s="12"/>
      <c r="CHS63" s="12"/>
      <c r="CHT63" s="12"/>
      <c r="CHU63" s="12"/>
      <c r="CHV63" s="12"/>
      <c r="CHW63" s="12"/>
      <c r="CHX63" s="12"/>
      <c r="CHY63" s="12"/>
      <c r="CHZ63" s="12"/>
      <c r="CIA63" s="12"/>
      <c r="CIB63" s="12"/>
      <c r="CIC63" s="12"/>
      <c r="CID63" s="12"/>
      <c r="CIE63" s="12"/>
      <c r="CIF63" s="12"/>
      <c r="CIG63" s="12"/>
      <c r="CIH63" s="12"/>
      <c r="CII63" s="12"/>
      <c r="CIJ63" s="12"/>
      <c r="CIK63" s="12"/>
      <c r="CIL63" s="12"/>
      <c r="CIM63" s="12"/>
      <c r="CIN63" s="12"/>
      <c r="CIO63" s="12"/>
      <c r="CIP63" s="12"/>
      <c r="CIQ63" s="12"/>
      <c r="CIR63" s="12"/>
      <c r="CIS63" s="12"/>
      <c r="CIT63" s="12"/>
      <c r="CIU63" s="12"/>
      <c r="CIV63" s="12"/>
      <c r="CIW63" s="12"/>
      <c r="CIX63" s="12"/>
      <c r="CIY63" s="12"/>
      <c r="CIZ63" s="12"/>
      <c r="CJA63" s="12"/>
      <c r="CJB63" s="12"/>
      <c r="CJC63" s="12"/>
      <c r="CJD63" s="12"/>
      <c r="CJE63" s="12"/>
      <c r="CJF63" s="12"/>
      <c r="CJG63" s="12"/>
      <c r="CJH63" s="12"/>
      <c r="CJI63" s="12"/>
      <c r="CJJ63" s="12"/>
      <c r="CJK63" s="12"/>
      <c r="CJL63" s="12"/>
      <c r="CJM63" s="12"/>
      <c r="CJN63" s="12"/>
      <c r="CJO63" s="12"/>
      <c r="CJP63" s="12"/>
      <c r="CJQ63" s="12"/>
      <c r="CJR63" s="12"/>
      <c r="CJS63" s="12"/>
      <c r="CJT63" s="12"/>
      <c r="CJU63" s="12"/>
      <c r="CJV63" s="12"/>
      <c r="CJW63" s="12"/>
      <c r="CJX63" s="12"/>
      <c r="CJY63" s="12"/>
      <c r="CJZ63" s="12"/>
      <c r="CKA63" s="12"/>
      <c r="CKB63" s="12"/>
      <c r="CKC63" s="12"/>
      <c r="CKD63" s="12"/>
      <c r="CKE63" s="12"/>
      <c r="CKF63" s="12"/>
      <c r="CKG63" s="12"/>
      <c r="CKH63" s="12"/>
      <c r="CKI63" s="12"/>
      <c r="CKJ63" s="12"/>
      <c r="CKK63" s="12"/>
      <c r="CKL63" s="12"/>
      <c r="CKM63" s="12"/>
      <c r="CKN63" s="12"/>
      <c r="CKO63" s="12"/>
      <c r="CKP63" s="12"/>
      <c r="CKQ63" s="12"/>
      <c r="CKR63" s="12"/>
      <c r="CKS63" s="12"/>
      <c r="CKT63" s="12"/>
      <c r="CKU63" s="12"/>
      <c r="CKV63" s="12"/>
      <c r="CKW63" s="12"/>
      <c r="CKX63" s="12"/>
      <c r="CKY63" s="12"/>
      <c r="CKZ63" s="12"/>
      <c r="CLA63" s="12"/>
      <c r="CLB63" s="12"/>
      <c r="CLC63" s="12"/>
      <c r="CLD63" s="12"/>
      <c r="CLE63" s="12"/>
      <c r="CLF63" s="12"/>
      <c r="CLG63" s="12"/>
      <c r="CLH63" s="12"/>
      <c r="CLI63" s="12"/>
      <c r="CLJ63" s="12"/>
      <c r="CLK63" s="12"/>
      <c r="CLL63" s="12"/>
      <c r="CLM63" s="12"/>
      <c r="CLN63" s="12"/>
      <c r="CLO63" s="12"/>
      <c r="CLP63" s="12"/>
      <c r="CLQ63" s="12"/>
      <c r="CLR63" s="12"/>
      <c r="CLS63" s="12"/>
      <c r="CLT63" s="12"/>
      <c r="CLU63" s="12"/>
      <c r="CLV63" s="12"/>
      <c r="CLW63" s="12"/>
      <c r="CLX63" s="12"/>
      <c r="CLY63" s="12"/>
      <c r="CLZ63" s="12"/>
      <c r="CMA63" s="12"/>
      <c r="CMB63" s="12"/>
      <c r="CMC63" s="12"/>
      <c r="CMD63" s="12"/>
      <c r="CME63" s="12"/>
      <c r="CMF63" s="12"/>
      <c r="CMG63" s="12"/>
      <c r="CMH63" s="12"/>
      <c r="CMI63" s="12"/>
      <c r="CMJ63" s="12"/>
      <c r="CMK63" s="12"/>
      <c r="CML63" s="12"/>
      <c r="CMM63" s="12"/>
      <c r="CMN63" s="12"/>
      <c r="CMO63" s="12"/>
      <c r="CMP63" s="12"/>
      <c r="CMQ63" s="12"/>
      <c r="CMR63" s="12"/>
      <c r="CMS63" s="12"/>
      <c r="CMT63" s="12"/>
      <c r="CMU63" s="12"/>
      <c r="CMV63" s="12"/>
      <c r="CMW63" s="12"/>
      <c r="CMX63" s="12"/>
      <c r="CMY63" s="12"/>
      <c r="CMZ63" s="12"/>
      <c r="CNA63" s="12"/>
      <c r="CNB63" s="12"/>
      <c r="CNC63" s="12"/>
      <c r="CND63" s="12"/>
      <c r="CNE63" s="12"/>
      <c r="CNF63" s="12"/>
      <c r="CNG63" s="12"/>
      <c r="CNH63" s="12"/>
      <c r="CNI63" s="12"/>
      <c r="CNJ63" s="12"/>
      <c r="CNK63" s="12"/>
      <c r="CNL63" s="12"/>
      <c r="CNM63" s="12"/>
      <c r="CNN63" s="12"/>
      <c r="CNO63" s="12"/>
      <c r="CNP63" s="12"/>
      <c r="CNQ63" s="12"/>
      <c r="CNR63" s="12"/>
      <c r="CNS63" s="12"/>
      <c r="CNT63" s="12"/>
      <c r="CNU63" s="12"/>
      <c r="CNV63" s="12"/>
      <c r="CNW63" s="12"/>
      <c r="CNX63" s="12"/>
      <c r="CNY63" s="12"/>
      <c r="CNZ63" s="12"/>
      <c r="COA63" s="12"/>
      <c r="COB63" s="12"/>
      <c r="COC63" s="12"/>
      <c r="COD63" s="12"/>
      <c r="COE63" s="12"/>
      <c r="COF63" s="12"/>
      <c r="COG63" s="12"/>
      <c r="COH63" s="12"/>
      <c r="COI63" s="12"/>
      <c r="COJ63" s="12"/>
      <c r="COK63" s="12"/>
      <c r="COL63" s="12"/>
      <c r="COM63" s="12"/>
      <c r="CON63" s="12"/>
      <c r="COO63" s="12"/>
      <c r="COP63" s="12"/>
      <c r="COQ63" s="12"/>
      <c r="COR63" s="12"/>
      <c r="COS63" s="12"/>
      <c r="COT63" s="12"/>
      <c r="COU63" s="12"/>
      <c r="COV63" s="12"/>
      <c r="COW63" s="12"/>
      <c r="COX63" s="12"/>
      <c r="COY63" s="12"/>
      <c r="COZ63" s="12"/>
      <c r="CPA63" s="12"/>
      <c r="CPB63" s="12"/>
      <c r="CPC63" s="12"/>
      <c r="CPD63" s="12"/>
      <c r="CPE63" s="12"/>
      <c r="CPF63" s="12"/>
      <c r="CPG63" s="12"/>
      <c r="CPH63" s="12"/>
      <c r="CPI63" s="12"/>
      <c r="CPJ63" s="12"/>
      <c r="CPK63" s="12"/>
      <c r="CPL63" s="12"/>
      <c r="CPM63" s="12"/>
      <c r="CPN63" s="12"/>
      <c r="CPO63" s="12"/>
      <c r="CPP63" s="12"/>
      <c r="CPQ63" s="12"/>
      <c r="CPR63" s="12"/>
      <c r="CPS63" s="12"/>
      <c r="CPT63" s="12"/>
      <c r="CPU63" s="12"/>
      <c r="CPV63" s="12"/>
      <c r="CPW63" s="12"/>
      <c r="CPX63" s="12"/>
      <c r="CPY63" s="12"/>
      <c r="CPZ63" s="12"/>
      <c r="CQA63" s="12"/>
      <c r="CQB63" s="12"/>
      <c r="CQC63" s="12"/>
      <c r="CQD63" s="12"/>
      <c r="CQE63" s="12"/>
      <c r="CQF63" s="12"/>
      <c r="CQG63" s="12"/>
      <c r="CQH63" s="12"/>
      <c r="CQI63" s="12"/>
      <c r="CQJ63" s="12"/>
      <c r="CQK63" s="12"/>
      <c r="CQL63" s="12"/>
      <c r="CQM63" s="12"/>
      <c r="CQN63" s="12"/>
      <c r="CQO63" s="12"/>
      <c r="CQP63" s="12"/>
      <c r="CQQ63" s="12"/>
      <c r="CQR63" s="12"/>
      <c r="CQS63" s="12"/>
      <c r="CQT63" s="12"/>
      <c r="CQU63" s="12"/>
      <c r="CQV63" s="12"/>
      <c r="CQW63" s="12"/>
      <c r="CQX63" s="12"/>
      <c r="CQY63" s="12"/>
      <c r="CQZ63" s="12"/>
      <c r="CRA63" s="12"/>
      <c r="CRB63" s="12"/>
      <c r="CRC63" s="12"/>
      <c r="CRD63" s="12"/>
      <c r="CRE63" s="12"/>
      <c r="CRF63" s="12"/>
      <c r="CRG63" s="12"/>
      <c r="CRH63" s="12"/>
      <c r="CRI63" s="12"/>
      <c r="CRJ63" s="12"/>
      <c r="CRK63" s="12"/>
      <c r="CRL63" s="12"/>
      <c r="CRM63" s="12"/>
      <c r="CRN63" s="12"/>
      <c r="CRO63" s="12"/>
      <c r="CRP63" s="12"/>
      <c r="CRQ63" s="12"/>
      <c r="CRR63" s="12"/>
      <c r="CRS63" s="12"/>
      <c r="CRT63" s="12"/>
      <c r="CRU63" s="12"/>
      <c r="CRV63" s="12"/>
      <c r="CRW63" s="12"/>
      <c r="CRX63" s="12"/>
      <c r="CRY63" s="12"/>
      <c r="CRZ63" s="12"/>
      <c r="CSA63" s="12"/>
      <c r="CSB63" s="12"/>
      <c r="CSC63" s="12"/>
      <c r="CSD63" s="12"/>
      <c r="CSE63" s="12"/>
      <c r="CSF63" s="12"/>
      <c r="CSG63" s="12"/>
      <c r="CSH63" s="12"/>
      <c r="CSI63" s="12"/>
      <c r="CSJ63" s="12"/>
      <c r="CSK63" s="12"/>
      <c r="CSL63" s="12"/>
      <c r="CSM63" s="12"/>
      <c r="CSN63" s="12"/>
      <c r="CSO63" s="12"/>
      <c r="CSP63" s="12"/>
      <c r="CSQ63" s="12"/>
      <c r="CSR63" s="12"/>
      <c r="CSS63" s="12"/>
      <c r="CST63" s="12"/>
      <c r="CSU63" s="12"/>
      <c r="CSV63" s="12"/>
      <c r="CSW63" s="12"/>
      <c r="CSX63" s="12"/>
      <c r="CSY63" s="12"/>
      <c r="CSZ63" s="12"/>
      <c r="CTA63" s="12"/>
      <c r="CTB63" s="12"/>
      <c r="CTC63" s="12"/>
      <c r="CTD63" s="12"/>
      <c r="CTE63" s="12"/>
      <c r="CTF63" s="12"/>
      <c r="CTG63" s="12"/>
      <c r="CTH63" s="12"/>
      <c r="CTI63" s="12"/>
      <c r="CTJ63" s="12"/>
      <c r="CTK63" s="12"/>
      <c r="CTL63" s="12"/>
      <c r="CTM63" s="12"/>
      <c r="CTN63" s="12"/>
      <c r="CTO63" s="12"/>
      <c r="CTP63" s="12"/>
      <c r="CTQ63" s="12"/>
      <c r="CTR63" s="12"/>
      <c r="CTS63" s="12"/>
      <c r="CTT63" s="12"/>
      <c r="CTU63" s="12"/>
      <c r="CTV63" s="12"/>
      <c r="CTW63" s="12"/>
      <c r="CTX63" s="12"/>
      <c r="CTY63" s="12"/>
      <c r="CTZ63" s="12"/>
      <c r="CUA63" s="12"/>
      <c r="CUB63" s="12"/>
      <c r="CUC63" s="12"/>
      <c r="CUD63" s="12"/>
      <c r="CUE63" s="12"/>
      <c r="CUF63" s="12"/>
      <c r="CUG63" s="12"/>
      <c r="CUH63" s="12"/>
      <c r="CUI63" s="12"/>
      <c r="CUJ63" s="12"/>
      <c r="CUK63" s="12"/>
      <c r="CUL63" s="12"/>
      <c r="CUM63" s="12"/>
      <c r="CUN63" s="12"/>
      <c r="CUO63" s="12"/>
      <c r="CUP63" s="12"/>
      <c r="CUQ63" s="12"/>
      <c r="CUR63" s="12"/>
      <c r="CUS63" s="12"/>
      <c r="CUT63" s="12"/>
      <c r="CUU63" s="12"/>
      <c r="CUV63" s="12"/>
      <c r="CUW63" s="12"/>
      <c r="CUX63" s="12"/>
      <c r="CUY63" s="12"/>
      <c r="CUZ63" s="12"/>
      <c r="CVA63" s="12"/>
      <c r="CVB63" s="12"/>
      <c r="CVC63" s="12"/>
      <c r="CVD63" s="12"/>
      <c r="CVE63" s="12"/>
      <c r="CVF63" s="12"/>
      <c r="CVG63" s="12"/>
      <c r="CVH63" s="12"/>
      <c r="CVI63" s="12"/>
      <c r="CVJ63" s="12"/>
      <c r="CVK63" s="12"/>
      <c r="CVL63" s="12"/>
      <c r="CVM63" s="12"/>
      <c r="CVN63" s="12"/>
      <c r="CVO63" s="12"/>
      <c r="CVP63" s="12"/>
      <c r="CVQ63" s="12"/>
      <c r="CVR63" s="12"/>
      <c r="CVS63" s="12"/>
      <c r="CVT63" s="12"/>
      <c r="CVU63" s="12"/>
      <c r="CVV63" s="12"/>
      <c r="CVW63" s="12"/>
      <c r="CVX63" s="12"/>
      <c r="CVY63" s="12"/>
      <c r="CVZ63" s="12"/>
      <c r="CWA63" s="12"/>
      <c r="CWB63" s="12"/>
      <c r="CWC63" s="12"/>
      <c r="CWD63" s="12"/>
      <c r="CWE63" s="12"/>
      <c r="CWF63" s="12"/>
      <c r="CWG63" s="12"/>
      <c r="CWH63" s="12"/>
      <c r="CWI63" s="12"/>
      <c r="CWJ63" s="12"/>
      <c r="CWK63" s="12"/>
      <c r="CWL63" s="12"/>
      <c r="CWM63" s="12"/>
      <c r="CWN63" s="12"/>
      <c r="CWO63" s="12"/>
      <c r="CWP63" s="12"/>
      <c r="CWQ63" s="12"/>
      <c r="CWR63" s="12"/>
      <c r="CWS63" s="12"/>
      <c r="CWT63" s="12"/>
      <c r="CWU63" s="12"/>
      <c r="CWV63" s="12"/>
      <c r="CWW63" s="12"/>
      <c r="CWX63" s="12"/>
      <c r="CWY63" s="12"/>
      <c r="CWZ63" s="12"/>
      <c r="CXA63" s="12"/>
      <c r="CXB63" s="12"/>
      <c r="CXC63" s="12"/>
      <c r="CXD63" s="12"/>
      <c r="CXE63" s="12"/>
      <c r="CXF63" s="12"/>
      <c r="CXG63" s="12"/>
      <c r="CXH63" s="12"/>
      <c r="CXI63" s="12"/>
      <c r="CXJ63" s="12"/>
      <c r="CXK63" s="12"/>
      <c r="CXL63" s="12"/>
      <c r="CXM63" s="12"/>
      <c r="CXN63" s="12"/>
      <c r="CXO63" s="12"/>
      <c r="CXP63" s="12"/>
      <c r="CXQ63" s="12"/>
      <c r="CXR63" s="12"/>
      <c r="CXS63" s="12"/>
      <c r="CXT63" s="12"/>
      <c r="CXU63" s="12"/>
      <c r="CXV63" s="12"/>
      <c r="CXW63" s="12"/>
      <c r="CXX63" s="12"/>
      <c r="CXY63" s="12"/>
      <c r="CXZ63" s="12"/>
      <c r="CYA63" s="12"/>
      <c r="CYB63" s="12"/>
      <c r="CYC63" s="12"/>
      <c r="CYD63" s="12"/>
      <c r="CYE63" s="12"/>
      <c r="CYF63" s="12"/>
      <c r="CYG63" s="12"/>
      <c r="CYH63" s="12"/>
      <c r="CYI63" s="12"/>
      <c r="CYJ63" s="12"/>
      <c r="CYK63" s="12"/>
      <c r="CYL63" s="12"/>
      <c r="CYM63" s="12"/>
      <c r="CYN63" s="12"/>
      <c r="CYO63" s="12"/>
      <c r="CYP63" s="12"/>
      <c r="CYQ63" s="12"/>
      <c r="CYR63" s="12"/>
      <c r="CYS63" s="12"/>
      <c r="CYT63" s="12"/>
      <c r="CYU63" s="12"/>
      <c r="CYV63" s="12"/>
      <c r="CYW63" s="12"/>
      <c r="CYX63" s="12"/>
      <c r="CYY63" s="12"/>
      <c r="CYZ63" s="12"/>
      <c r="CZA63" s="12"/>
      <c r="CZB63" s="12"/>
      <c r="CZC63" s="12"/>
      <c r="CZD63" s="12"/>
      <c r="CZE63" s="12"/>
      <c r="CZF63" s="12"/>
      <c r="CZG63" s="12"/>
      <c r="CZH63" s="12"/>
      <c r="CZI63" s="12"/>
      <c r="CZJ63" s="12"/>
      <c r="CZK63" s="12"/>
      <c r="CZL63" s="12"/>
      <c r="CZM63" s="12"/>
      <c r="CZN63" s="12"/>
      <c r="CZO63" s="12"/>
      <c r="CZP63" s="12"/>
      <c r="CZQ63" s="12"/>
      <c r="CZR63" s="12"/>
      <c r="CZS63" s="12"/>
      <c r="CZT63" s="12"/>
      <c r="CZU63" s="12"/>
      <c r="CZV63" s="12"/>
      <c r="CZW63" s="12"/>
      <c r="CZX63" s="12"/>
      <c r="CZY63" s="12"/>
      <c r="CZZ63" s="12"/>
      <c r="DAA63" s="12"/>
      <c r="DAB63" s="12"/>
      <c r="DAC63" s="12"/>
      <c r="DAD63" s="12"/>
      <c r="DAE63" s="12"/>
      <c r="DAF63" s="12"/>
      <c r="DAG63" s="12"/>
      <c r="DAH63" s="12"/>
      <c r="DAI63" s="12"/>
      <c r="DAJ63" s="12"/>
      <c r="DAK63" s="12"/>
      <c r="DAL63" s="12"/>
      <c r="DAM63" s="12"/>
      <c r="DAN63" s="12"/>
      <c r="DAO63" s="12"/>
      <c r="DAP63" s="12"/>
      <c r="DAQ63" s="12"/>
      <c r="DAR63" s="12"/>
      <c r="DAS63" s="12"/>
      <c r="DAT63" s="12"/>
      <c r="DAU63" s="12"/>
      <c r="DAV63" s="12"/>
      <c r="DAW63" s="12"/>
      <c r="DAX63" s="12"/>
      <c r="DAY63" s="12"/>
      <c r="DAZ63" s="12"/>
      <c r="DBA63" s="12"/>
      <c r="DBB63" s="12"/>
      <c r="DBC63" s="12"/>
      <c r="DBD63" s="12"/>
      <c r="DBE63" s="12"/>
      <c r="DBF63" s="12"/>
      <c r="DBG63" s="12"/>
      <c r="DBH63" s="12"/>
      <c r="DBI63" s="12"/>
      <c r="DBJ63" s="12"/>
      <c r="DBK63" s="12"/>
      <c r="DBL63" s="12"/>
      <c r="DBM63" s="12"/>
    </row>
    <row r="64" spans="1:2769" s="11" customFormat="1" ht="227" customHeight="1">
      <c r="A64" s="80" t="s">
        <v>114</v>
      </c>
      <c r="B64" s="89" t="s">
        <v>420</v>
      </c>
      <c r="C64" s="80" t="s">
        <v>48</v>
      </c>
      <c r="D64" s="80" t="s">
        <v>1209</v>
      </c>
      <c r="E64" s="80" t="s">
        <v>10</v>
      </c>
      <c r="F64" s="80" t="s">
        <v>102</v>
      </c>
      <c r="G64" s="80" t="s">
        <v>1295</v>
      </c>
      <c r="H64" s="80" t="s">
        <v>1306</v>
      </c>
      <c r="I64" s="80" t="s">
        <v>199</v>
      </c>
      <c r="J64" s="80" t="s">
        <v>199</v>
      </c>
      <c r="K64" s="80" t="s">
        <v>77</v>
      </c>
      <c r="L64" s="80" t="s">
        <v>83</v>
      </c>
      <c r="M64" s="90">
        <v>42474</v>
      </c>
      <c r="N64" s="80" t="s">
        <v>95</v>
      </c>
      <c r="O64" s="80">
        <v>-25.635899999999999</v>
      </c>
      <c r="P64" s="80">
        <v>30.3447</v>
      </c>
      <c r="Q64" s="80" t="s">
        <v>2002</v>
      </c>
      <c r="R64" s="80" t="s">
        <v>199</v>
      </c>
      <c r="S64" s="80" t="s">
        <v>80</v>
      </c>
      <c r="T64" s="80" t="s">
        <v>78</v>
      </c>
      <c r="U64" s="80" t="s">
        <v>124</v>
      </c>
      <c r="V64" s="80" t="s">
        <v>128</v>
      </c>
      <c r="W64" s="80" t="s">
        <v>44</v>
      </c>
      <c r="X64" s="80" t="s">
        <v>82</v>
      </c>
      <c r="Y64" s="80" t="s">
        <v>199</v>
      </c>
      <c r="Z64" s="80" t="s">
        <v>1335</v>
      </c>
      <c r="AA64" s="89" t="s">
        <v>157</v>
      </c>
      <c r="AB64" s="89" t="s">
        <v>307</v>
      </c>
      <c r="AC64" s="80" t="s">
        <v>1455</v>
      </c>
      <c r="AD64" s="80" t="s">
        <v>36</v>
      </c>
      <c r="AE64" s="80" t="s">
        <v>199</v>
      </c>
      <c r="AF64" s="80" t="s">
        <v>199</v>
      </c>
      <c r="AG64" s="80" t="s">
        <v>1292</v>
      </c>
      <c r="AH64" s="80" t="s">
        <v>1293</v>
      </c>
      <c r="AI64" s="80" t="s">
        <v>199</v>
      </c>
      <c r="AJ64" s="80" t="s">
        <v>199</v>
      </c>
      <c r="AK64" s="80" t="s">
        <v>199</v>
      </c>
      <c r="AL64" s="80" t="s">
        <v>199</v>
      </c>
      <c r="AM64" s="80"/>
      <c r="AN64" s="80" t="s">
        <v>22</v>
      </c>
      <c r="AO64" s="80" t="s">
        <v>83</v>
      </c>
      <c r="AP64" s="80" t="s">
        <v>1353</v>
      </c>
      <c r="AQ64" s="80" t="s">
        <v>16</v>
      </c>
      <c r="AR64" s="92" t="s">
        <v>1290</v>
      </c>
      <c r="AS64" s="80">
        <v>336</v>
      </c>
      <c r="AT64" s="90">
        <v>22910</v>
      </c>
      <c r="AU64" s="80" t="s">
        <v>101</v>
      </c>
      <c r="AV64" s="80" t="s">
        <v>2117</v>
      </c>
      <c r="AW64" s="95" t="s">
        <v>1654</v>
      </c>
      <c r="AX64" s="80" t="s">
        <v>105</v>
      </c>
      <c r="AY64" s="80" t="s">
        <v>138</v>
      </c>
      <c r="AZ64" s="80" t="s">
        <v>567</v>
      </c>
      <c r="BA64" s="80"/>
      <c r="BB64" s="80" t="s">
        <v>94</v>
      </c>
      <c r="BC64" s="94">
        <v>42474</v>
      </c>
      <c r="BD64" s="12"/>
      <c r="BE64" s="12"/>
      <c r="BF64" s="12"/>
      <c r="BG64" s="12"/>
      <c r="BH64" s="12"/>
      <c r="BI64" s="12"/>
      <c r="BJ64" s="12"/>
      <c r="BK64" s="12"/>
      <c r="BL64" s="12"/>
      <c r="BM64" s="12"/>
      <c r="BN64" s="12"/>
      <c r="BO64" s="12"/>
      <c r="BP64" s="12"/>
      <c r="BQ64" s="12"/>
      <c r="BR64" s="12"/>
      <c r="BS64" s="12"/>
      <c r="BT64" s="12"/>
      <c r="BU64" s="12"/>
      <c r="BV64" s="12"/>
      <c r="BW64" s="12"/>
      <c r="BX64" s="12"/>
      <c r="BY64" s="12"/>
      <c r="BZ64" s="12"/>
      <c r="CA64" s="12"/>
      <c r="CB64" s="12"/>
      <c r="CC64" s="12"/>
      <c r="CD64" s="12"/>
      <c r="CE64" s="12"/>
      <c r="CF64" s="12"/>
      <c r="CG64" s="12"/>
      <c r="CH64" s="12"/>
      <c r="CI64" s="12"/>
      <c r="CJ64" s="12"/>
      <c r="CK64" s="12"/>
      <c r="CL64" s="12"/>
      <c r="CM64" s="12"/>
      <c r="CN64" s="12"/>
      <c r="CO64" s="12"/>
      <c r="CP64" s="12"/>
      <c r="CQ64" s="12"/>
      <c r="CR64" s="12"/>
      <c r="CS64" s="12"/>
      <c r="CT64" s="12"/>
      <c r="CU64" s="12"/>
      <c r="CV64" s="12"/>
      <c r="CW64" s="12"/>
      <c r="CX64" s="12"/>
      <c r="CY64" s="12"/>
      <c r="CZ64" s="12"/>
      <c r="DA64" s="12"/>
      <c r="DB64" s="12"/>
      <c r="DC64" s="12"/>
      <c r="DD64" s="12"/>
      <c r="DE64" s="12"/>
      <c r="DF64" s="12"/>
      <c r="DG64" s="12"/>
      <c r="DH64" s="12"/>
      <c r="DI64" s="12"/>
      <c r="DJ64" s="12"/>
      <c r="DK64" s="12"/>
      <c r="DL64" s="12"/>
      <c r="DM64" s="12"/>
      <c r="DN64" s="12"/>
      <c r="DO64" s="12"/>
      <c r="DP64" s="12"/>
      <c r="DQ64" s="12"/>
      <c r="DR64" s="12"/>
      <c r="DS64" s="12"/>
      <c r="DT64" s="12"/>
      <c r="DU64" s="12"/>
      <c r="DV64" s="12"/>
      <c r="DW64" s="12"/>
      <c r="DX64" s="12"/>
      <c r="DY64" s="12"/>
      <c r="DZ64" s="12"/>
      <c r="EA64" s="12"/>
      <c r="EB64" s="12"/>
      <c r="EC64" s="12"/>
      <c r="ED64" s="12"/>
      <c r="EE64" s="12"/>
      <c r="EF64" s="12"/>
      <c r="EG64" s="12"/>
      <c r="EH64" s="12"/>
      <c r="EI64" s="12"/>
      <c r="EJ64" s="12"/>
      <c r="EK64" s="12"/>
      <c r="EL64" s="12"/>
      <c r="EM64" s="12"/>
      <c r="EN64" s="12"/>
      <c r="EO64" s="12"/>
      <c r="EP64" s="12"/>
      <c r="EQ64" s="12"/>
      <c r="ER64" s="12"/>
      <c r="ES64" s="12"/>
      <c r="ET64" s="12"/>
      <c r="EU64" s="12"/>
      <c r="EV64" s="12"/>
      <c r="EW64" s="12"/>
      <c r="EX64" s="12"/>
      <c r="EY64" s="12"/>
      <c r="EZ64" s="12"/>
      <c r="FA64" s="12"/>
      <c r="FB64" s="12"/>
      <c r="FC64" s="12"/>
      <c r="FD64" s="12"/>
      <c r="FE64" s="12"/>
      <c r="FF64" s="12"/>
      <c r="FG64" s="12"/>
      <c r="FH64" s="12"/>
      <c r="FI64" s="12"/>
      <c r="FJ64" s="12"/>
      <c r="FK64" s="12"/>
      <c r="FL64" s="12"/>
      <c r="FM64" s="12"/>
      <c r="FN64" s="12"/>
      <c r="FO64" s="12"/>
      <c r="FP64" s="12"/>
      <c r="FQ64" s="12"/>
      <c r="FR64" s="12"/>
      <c r="FS64" s="12"/>
      <c r="FT64" s="12"/>
      <c r="FU64" s="12"/>
      <c r="FV64" s="12"/>
      <c r="FW64" s="12"/>
      <c r="FX64" s="12"/>
      <c r="FY64" s="12"/>
      <c r="FZ64" s="12"/>
      <c r="GA64" s="12"/>
      <c r="GB64" s="12"/>
      <c r="GC64" s="12"/>
      <c r="GD64" s="12"/>
      <c r="GE64" s="12"/>
      <c r="GF64" s="12"/>
      <c r="GG64" s="12"/>
      <c r="GH64" s="12"/>
      <c r="GI64" s="12"/>
      <c r="GJ64" s="12"/>
      <c r="GK64" s="12"/>
      <c r="GL64" s="12"/>
      <c r="GM64" s="12"/>
      <c r="GN64" s="12"/>
      <c r="GO64" s="12"/>
      <c r="GP64" s="12"/>
      <c r="GQ64" s="12"/>
      <c r="GR64" s="12"/>
      <c r="GS64" s="12"/>
      <c r="GT64" s="12"/>
      <c r="GU64" s="12"/>
      <c r="GV64" s="12"/>
      <c r="GW64" s="12"/>
      <c r="GX64" s="12"/>
      <c r="GY64" s="12"/>
      <c r="GZ64" s="12"/>
      <c r="HA64" s="12"/>
      <c r="HB64" s="12"/>
      <c r="HC64" s="12"/>
      <c r="HD64" s="12"/>
      <c r="HE64" s="12"/>
      <c r="HF64" s="12"/>
      <c r="HG64" s="12"/>
      <c r="HH64" s="12"/>
      <c r="HI64" s="12"/>
      <c r="HJ64" s="12"/>
      <c r="HK64" s="12"/>
      <c r="HL64" s="12"/>
      <c r="HM64" s="12"/>
      <c r="HN64" s="12"/>
      <c r="HO64" s="12"/>
      <c r="HP64" s="12"/>
      <c r="HQ64" s="12"/>
      <c r="HR64" s="12"/>
      <c r="HS64" s="12"/>
      <c r="HT64" s="12"/>
      <c r="HU64" s="12"/>
      <c r="HV64" s="12"/>
      <c r="HW64" s="12"/>
      <c r="HX64" s="12"/>
      <c r="HY64" s="12"/>
      <c r="HZ64" s="12"/>
      <c r="IA64" s="12"/>
      <c r="IB64" s="12"/>
      <c r="IC64" s="12"/>
      <c r="ID64" s="12"/>
      <c r="IE64" s="12"/>
      <c r="IF64" s="12"/>
      <c r="IG64" s="12"/>
      <c r="IH64" s="12"/>
      <c r="II64" s="12"/>
      <c r="IJ64" s="12"/>
      <c r="IK64" s="12"/>
      <c r="IL64" s="12"/>
      <c r="IM64" s="12"/>
      <c r="IN64" s="12"/>
      <c r="IO64" s="12"/>
      <c r="IP64" s="12"/>
      <c r="IQ64" s="12"/>
      <c r="IR64" s="12"/>
      <c r="IS64" s="12"/>
      <c r="IT64" s="12"/>
      <c r="IU64" s="12"/>
      <c r="IV64" s="12"/>
      <c r="IW64" s="12"/>
      <c r="IX64" s="12"/>
      <c r="IY64" s="12"/>
      <c r="IZ64" s="12"/>
      <c r="JA64" s="12"/>
      <c r="JB64" s="12"/>
      <c r="JC64" s="12"/>
      <c r="JD64" s="12"/>
      <c r="JE64" s="12"/>
      <c r="JF64" s="12"/>
      <c r="JG64" s="12"/>
      <c r="JH64" s="12"/>
      <c r="JI64" s="12"/>
      <c r="JJ64" s="12"/>
      <c r="JK64" s="12"/>
      <c r="JL64" s="12"/>
      <c r="JM64" s="12"/>
      <c r="JN64" s="12"/>
      <c r="JO64" s="12"/>
      <c r="JP64" s="12"/>
      <c r="JQ64" s="12"/>
      <c r="JR64" s="12"/>
      <c r="JS64" s="12"/>
      <c r="JT64" s="12"/>
      <c r="JU64" s="12"/>
      <c r="JV64" s="12"/>
      <c r="JW64" s="12"/>
      <c r="JX64" s="12"/>
      <c r="JY64" s="12"/>
      <c r="JZ64" s="12"/>
      <c r="KA64" s="12"/>
      <c r="KB64" s="12"/>
      <c r="KC64" s="12"/>
      <c r="KD64" s="12"/>
      <c r="KE64" s="12"/>
      <c r="KF64" s="12"/>
      <c r="KG64" s="12"/>
      <c r="KH64" s="12"/>
      <c r="KI64" s="12"/>
      <c r="KJ64" s="12"/>
      <c r="KK64" s="12"/>
      <c r="KL64" s="12"/>
      <c r="KM64" s="12"/>
      <c r="KN64" s="12"/>
      <c r="KO64" s="12"/>
      <c r="KP64" s="12"/>
      <c r="KQ64" s="12"/>
      <c r="KR64" s="12"/>
      <c r="KS64" s="12"/>
      <c r="KT64" s="12"/>
      <c r="KU64" s="12"/>
      <c r="KV64" s="12"/>
      <c r="KW64" s="12"/>
      <c r="KX64" s="12"/>
      <c r="KY64" s="12"/>
      <c r="KZ64" s="12"/>
      <c r="LA64" s="12"/>
      <c r="LB64" s="12"/>
      <c r="LC64" s="12"/>
      <c r="LD64" s="12"/>
      <c r="LE64" s="12"/>
      <c r="LF64" s="12"/>
      <c r="LG64" s="12"/>
      <c r="LH64" s="12"/>
      <c r="LI64" s="12"/>
      <c r="LJ64" s="12"/>
      <c r="LK64" s="12"/>
      <c r="LL64" s="12"/>
      <c r="LM64" s="12"/>
      <c r="LN64" s="12"/>
      <c r="LO64" s="12"/>
      <c r="LP64" s="12"/>
      <c r="LQ64" s="12"/>
      <c r="LR64" s="12"/>
      <c r="LS64" s="12"/>
      <c r="LT64" s="12"/>
      <c r="LU64" s="12"/>
      <c r="LV64" s="12"/>
      <c r="LW64" s="12"/>
      <c r="LX64" s="12"/>
      <c r="LY64" s="12"/>
      <c r="LZ64" s="12"/>
      <c r="MA64" s="12"/>
      <c r="MB64" s="12"/>
      <c r="MC64" s="12"/>
      <c r="MD64" s="12"/>
      <c r="ME64" s="12"/>
      <c r="MF64" s="12"/>
      <c r="MG64" s="12"/>
      <c r="MH64" s="12"/>
      <c r="MI64" s="12"/>
      <c r="MJ64" s="12"/>
      <c r="MK64" s="12"/>
      <c r="ML64" s="12"/>
      <c r="MM64" s="12"/>
      <c r="MN64" s="12"/>
      <c r="MO64" s="12"/>
      <c r="MP64" s="12"/>
      <c r="MQ64" s="12"/>
      <c r="MR64" s="12"/>
      <c r="MS64" s="12"/>
      <c r="MT64" s="12"/>
      <c r="MU64" s="12"/>
      <c r="MV64" s="12"/>
      <c r="MW64" s="12"/>
      <c r="MX64" s="12"/>
      <c r="MY64" s="12"/>
      <c r="MZ64" s="12"/>
      <c r="NA64" s="12"/>
      <c r="NB64" s="12"/>
      <c r="NC64" s="12"/>
      <c r="ND64" s="12"/>
      <c r="NE64" s="12"/>
      <c r="NF64" s="12"/>
      <c r="NG64" s="12"/>
      <c r="NH64" s="12"/>
      <c r="NI64" s="12"/>
      <c r="NJ64" s="12"/>
      <c r="NK64" s="12"/>
      <c r="NL64" s="12"/>
      <c r="NM64" s="12"/>
      <c r="NN64" s="12"/>
      <c r="NO64" s="12"/>
      <c r="NP64" s="12"/>
      <c r="NQ64" s="12"/>
      <c r="NR64" s="12"/>
      <c r="NS64" s="12"/>
      <c r="NT64" s="12"/>
      <c r="NU64" s="12"/>
      <c r="NV64" s="12"/>
      <c r="NW64" s="12"/>
      <c r="NX64" s="12"/>
      <c r="NY64" s="12"/>
      <c r="NZ64" s="12"/>
      <c r="OA64" s="12"/>
      <c r="OB64" s="12"/>
      <c r="OC64" s="12"/>
      <c r="OD64" s="12"/>
      <c r="OE64" s="12"/>
      <c r="OF64" s="12"/>
      <c r="OG64" s="12"/>
      <c r="OH64" s="12"/>
      <c r="OI64" s="12"/>
      <c r="OJ64" s="12"/>
      <c r="OK64" s="12"/>
      <c r="OL64" s="12"/>
      <c r="OM64" s="12"/>
      <c r="ON64" s="12"/>
      <c r="OO64" s="12"/>
      <c r="OP64" s="12"/>
      <c r="OQ64" s="12"/>
      <c r="OR64" s="12"/>
      <c r="OS64" s="12"/>
      <c r="OT64" s="12"/>
      <c r="OU64" s="12"/>
      <c r="OV64" s="12"/>
      <c r="OW64" s="12"/>
      <c r="OX64" s="12"/>
      <c r="OY64" s="12"/>
      <c r="OZ64" s="12"/>
      <c r="PA64" s="12"/>
      <c r="PB64" s="12"/>
      <c r="PC64" s="12"/>
      <c r="PD64" s="12"/>
      <c r="PE64" s="12"/>
      <c r="PF64" s="12"/>
      <c r="PG64" s="12"/>
      <c r="PH64" s="12"/>
      <c r="PI64" s="12"/>
      <c r="PJ64" s="12"/>
      <c r="PK64" s="12"/>
      <c r="PL64" s="12"/>
      <c r="PM64" s="12"/>
      <c r="PN64" s="12"/>
      <c r="PO64" s="12"/>
      <c r="PP64" s="12"/>
      <c r="PQ64" s="12"/>
      <c r="PR64" s="12"/>
      <c r="PS64" s="12"/>
      <c r="PT64" s="12"/>
      <c r="PU64" s="12"/>
      <c r="PV64" s="12"/>
      <c r="PW64" s="12"/>
      <c r="PX64" s="12"/>
      <c r="PY64" s="12"/>
      <c r="PZ64" s="12"/>
      <c r="QA64" s="12"/>
      <c r="QB64" s="12"/>
      <c r="QC64" s="12"/>
      <c r="QD64" s="12"/>
      <c r="QE64" s="12"/>
      <c r="QF64" s="12"/>
      <c r="QG64" s="12"/>
      <c r="QH64" s="12"/>
      <c r="QI64" s="12"/>
      <c r="QJ64" s="12"/>
      <c r="QK64" s="12"/>
      <c r="QL64" s="12"/>
      <c r="QM64" s="12"/>
      <c r="QN64" s="12"/>
      <c r="QO64" s="12"/>
      <c r="QP64" s="12"/>
      <c r="QQ64" s="12"/>
      <c r="QR64" s="12"/>
      <c r="QS64" s="12"/>
      <c r="QT64" s="12"/>
      <c r="QU64" s="12"/>
      <c r="QV64" s="12"/>
      <c r="QW64" s="12"/>
      <c r="QX64" s="12"/>
      <c r="QY64" s="12"/>
      <c r="QZ64" s="12"/>
      <c r="RA64" s="12"/>
      <c r="RB64" s="12"/>
      <c r="RC64" s="12"/>
      <c r="RD64" s="12"/>
      <c r="RE64" s="12"/>
      <c r="RF64" s="12"/>
      <c r="RG64" s="12"/>
      <c r="RH64" s="12"/>
      <c r="RI64" s="12"/>
      <c r="RJ64" s="12"/>
      <c r="RK64" s="12"/>
      <c r="RL64" s="12"/>
      <c r="RM64" s="12"/>
      <c r="RN64" s="12"/>
      <c r="RO64" s="12"/>
      <c r="RP64" s="12"/>
      <c r="RQ64" s="12"/>
      <c r="RR64" s="12"/>
      <c r="RS64" s="12"/>
      <c r="RT64" s="12"/>
      <c r="RU64" s="12"/>
      <c r="RV64" s="12"/>
      <c r="RW64" s="12"/>
      <c r="RX64" s="12"/>
      <c r="RY64" s="12"/>
      <c r="RZ64" s="12"/>
      <c r="SA64" s="12"/>
      <c r="SB64" s="12"/>
      <c r="SC64" s="12"/>
      <c r="SD64" s="12"/>
      <c r="SE64" s="12"/>
      <c r="SF64" s="12"/>
      <c r="SG64" s="12"/>
      <c r="SH64" s="12"/>
      <c r="SI64" s="12"/>
      <c r="SJ64" s="12"/>
      <c r="SK64" s="12"/>
      <c r="SL64" s="12"/>
      <c r="SM64" s="12"/>
      <c r="SN64" s="12"/>
      <c r="SO64" s="12"/>
      <c r="SP64" s="12"/>
      <c r="SQ64" s="12"/>
      <c r="SR64" s="12"/>
      <c r="SS64" s="12"/>
      <c r="ST64" s="12"/>
      <c r="SU64" s="12"/>
      <c r="SV64" s="12"/>
      <c r="SW64" s="12"/>
      <c r="SX64" s="12"/>
      <c r="SY64" s="12"/>
      <c r="SZ64" s="12"/>
      <c r="TA64" s="12"/>
      <c r="TB64" s="12"/>
      <c r="TC64" s="12"/>
      <c r="TD64" s="12"/>
      <c r="TE64" s="12"/>
      <c r="TF64" s="12"/>
      <c r="TG64" s="12"/>
      <c r="TH64" s="12"/>
      <c r="TI64" s="12"/>
      <c r="TJ64" s="12"/>
      <c r="TK64" s="12"/>
      <c r="TL64" s="12"/>
      <c r="TM64" s="12"/>
      <c r="TN64" s="12"/>
      <c r="TO64" s="12"/>
      <c r="TP64" s="12"/>
      <c r="TQ64" s="12"/>
      <c r="TR64" s="12"/>
      <c r="TS64" s="12"/>
      <c r="TT64" s="12"/>
      <c r="TU64" s="12"/>
      <c r="TV64" s="12"/>
      <c r="TW64" s="12"/>
      <c r="TX64" s="12"/>
      <c r="TY64" s="12"/>
      <c r="TZ64" s="12"/>
      <c r="UA64" s="12"/>
      <c r="UB64" s="12"/>
      <c r="UC64" s="12"/>
      <c r="UD64" s="12"/>
      <c r="UE64" s="12"/>
      <c r="UF64" s="12"/>
      <c r="UG64" s="12"/>
      <c r="UH64" s="12"/>
      <c r="UI64" s="12"/>
      <c r="UJ64" s="12"/>
      <c r="UK64" s="12"/>
      <c r="UL64" s="12"/>
      <c r="UM64" s="12"/>
      <c r="UN64" s="12"/>
      <c r="UO64" s="12"/>
      <c r="UP64" s="12"/>
      <c r="UQ64" s="12"/>
      <c r="UR64" s="12"/>
      <c r="US64" s="12"/>
      <c r="UT64" s="12"/>
      <c r="UU64" s="12"/>
      <c r="UV64" s="12"/>
      <c r="UW64" s="12"/>
      <c r="UX64" s="12"/>
      <c r="UY64" s="12"/>
      <c r="UZ64" s="12"/>
      <c r="VA64" s="12"/>
      <c r="VB64" s="12"/>
      <c r="VC64" s="12"/>
      <c r="VD64" s="12"/>
      <c r="VE64" s="12"/>
      <c r="VF64" s="12"/>
      <c r="VG64" s="12"/>
      <c r="VH64" s="12"/>
      <c r="VI64" s="12"/>
      <c r="VJ64" s="12"/>
      <c r="VK64" s="12"/>
      <c r="VL64" s="12"/>
      <c r="VM64" s="12"/>
      <c r="VN64" s="12"/>
      <c r="VO64" s="12"/>
      <c r="VP64" s="12"/>
      <c r="VQ64" s="12"/>
      <c r="VR64" s="12"/>
      <c r="VS64" s="12"/>
      <c r="VT64" s="12"/>
      <c r="VU64" s="12"/>
      <c r="VV64" s="12"/>
      <c r="VW64" s="12"/>
      <c r="VX64" s="12"/>
      <c r="VY64" s="12"/>
      <c r="VZ64" s="12"/>
      <c r="WA64" s="12"/>
      <c r="WB64" s="12"/>
      <c r="WC64" s="12"/>
      <c r="WD64" s="12"/>
      <c r="WE64" s="12"/>
      <c r="WF64" s="12"/>
      <c r="WG64" s="12"/>
      <c r="WH64" s="12"/>
      <c r="WI64" s="12"/>
      <c r="WJ64" s="12"/>
      <c r="WK64" s="12"/>
      <c r="WL64" s="12"/>
      <c r="WM64" s="12"/>
      <c r="WN64" s="12"/>
      <c r="WO64" s="12"/>
      <c r="WP64" s="12"/>
      <c r="WQ64" s="12"/>
      <c r="WR64" s="12"/>
      <c r="WS64" s="12"/>
      <c r="WT64" s="12"/>
      <c r="WU64" s="12"/>
      <c r="WV64" s="12"/>
      <c r="WW64" s="12"/>
      <c r="WX64" s="12"/>
      <c r="WY64" s="12"/>
      <c r="WZ64" s="12"/>
      <c r="XA64" s="12"/>
      <c r="XB64" s="12"/>
      <c r="XC64" s="12"/>
      <c r="XD64" s="12"/>
      <c r="XE64" s="12"/>
      <c r="XF64" s="12"/>
      <c r="XG64" s="12"/>
      <c r="XH64" s="12"/>
      <c r="XI64" s="12"/>
      <c r="XJ64" s="12"/>
      <c r="XK64" s="12"/>
      <c r="XL64" s="12"/>
      <c r="XM64" s="12"/>
      <c r="XN64" s="12"/>
      <c r="XO64" s="12"/>
      <c r="XP64" s="12"/>
      <c r="XQ64" s="12"/>
      <c r="XR64" s="12"/>
      <c r="XS64" s="12"/>
      <c r="XT64" s="12"/>
      <c r="XU64" s="12"/>
      <c r="XV64" s="12"/>
      <c r="XW64" s="12"/>
      <c r="XX64" s="12"/>
      <c r="XY64" s="12"/>
      <c r="XZ64" s="12"/>
      <c r="YA64" s="12"/>
      <c r="YB64" s="12"/>
      <c r="YC64" s="12"/>
      <c r="YD64" s="12"/>
      <c r="YE64" s="12"/>
      <c r="YF64" s="12"/>
      <c r="YG64" s="12"/>
      <c r="YH64" s="12"/>
      <c r="YI64" s="12"/>
      <c r="YJ64" s="12"/>
      <c r="YK64" s="12"/>
      <c r="YL64" s="12"/>
      <c r="YM64" s="12"/>
      <c r="YN64" s="12"/>
      <c r="YO64" s="12"/>
      <c r="YP64" s="12"/>
      <c r="YQ64" s="12"/>
      <c r="YR64" s="12"/>
      <c r="YS64" s="12"/>
      <c r="YT64" s="12"/>
      <c r="YU64" s="12"/>
      <c r="YV64" s="12"/>
      <c r="YW64" s="12"/>
      <c r="YX64" s="12"/>
      <c r="YY64" s="12"/>
      <c r="YZ64" s="12"/>
      <c r="ZA64" s="12"/>
      <c r="ZB64" s="12"/>
      <c r="ZC64" s="12"/>
      <c r="ZD64" s="12"/>
      <c r="ZE64" s="12"/>
      <c r="ZF64" s="12"/>
      <c r="ZG64" s="12"/>
      <c r="ZH64" s="12"/>
      <c r="ZI64" s="12"/>
      <c r="ZJ64" s="12"/>
      <c r="ZK64" s="12"/>
      <c r="ZL64" s="12"/>
      <c r="ZM64" s="12"/>
      <c r="ZN64" s="12"/>
      <c r="ZO64" s="12"/>
      <c r="ZP64" s="12"/>
      <c r="ZQ64" s="12"/>
      <c r="ZR64" s="12"/>
      <c r="ZS64" s="12"/>
      <c r="ZT64" s="12"/>
      <c r="ZU64" s="12"/>
      <c r="ZV64" s="12"/>
      <c r="ZW64" s="12"/>
      <c r="ZX64" s="12"/>
      <c r="ZY64" s="12"/>
      <c r="ZZ64" s="12"/>
      <c r="AAA64" s="12"/>
      <c r="AAB64" s="12"/>
      <c r="AAC64" s="12"/>
      <c r="AAD64" s="12"/>
      <c r="AAE64" s="12"/>
      <c r="AAF64" s="12"/>
      <c r="AAG64" s="12"/>
      <c r="AAH64" s="12"/>
      <c r="AAI64" s="12"/>
      <c r="AAJ64" s="12"/>
      <c r="AAK64" s="12"/>
      <c r="AAL64" s="12"/>
      <c r="AAM64" s="12"/>
      <c r="AAN64" s="12"/>
      <c r="AAO64" s="12"/>
      <c r="AAP64" s="12"/>
      <c r="AAQ64" s="12"/>
      <c r="AAR64" s="12"/>
      <c r="AAS64" s="12"/>
      <c r="AAT64" s="12"/>
      <c r="AAU64" s="12"/>
      <c r="AAV64" s="12"/>
      <c r="AAW64" s="12"/>
      <c r="AAX64" s="12"/>
      <c r="AAY64" s="12"/>
      <c r="AAZ64" s="12"/>
      <c r="ABA64" s="12"/>
      <c r="ABB64" s="12"/>
      <c r="ABC64" s="12"/>
      <c r="ABD64" s="12"/>
      <c r="ABE64" s="12"/>
      <c r="ABF64" s="12"/>
      <c r="ABG64" s="12"/>
      <c r="ABH64" s="12"/>
      <c r="ABI64" s="12"/>
      <c r="ABJ64" s="12"/>
      <c r="ABK64" s="12"/>
      <c r="ABL64" s="12"/>
      <c r="ABM64" s="12"/>
      <c r="ABN64" s="12"/>
      <c r="ABO64" s="12"/>
      <c r="ABP64" s="12"/>
      <c r="ABQ64" s="12"/>
      <c r="ABR64" s="12"/>
      <c r="ABS64" s="12"/>
      <c r="ABT64" s="12"/>
      <c r="ABU64" s="12"/>
      <c r="ABV64" s="12"/>
      <c r="ABW64" s="12"/>
      <c r="ABX64" s="12"/>
      <c r="ABY64" s="12"/>
      <c r="ABZ64" s="12"/>
      <c r="ACA64" s="12"/>
      <c r="ACB64" s="12"/>
      <c r="ACC64" s="12"/>
      <c r="ACD64" s="12"/>
      <c r="ACE64" s="12"/>
      <c r="ACF64" s="12"/>
      <c r="ACG64" s="12"/>
      <c r="ACH64" s="12"/>
      <c r="ACI64" s="12"/>
      <c r="ACJ64" s="12"/>
      <c r="ACK64" s="12"/>
      <c r="ACL64" s="12"/>
      <c r="ACM64" s="12"/>
      <c r="ACN64" s="12"/>
      <c r="ACO64" s="12"/>
      <c r="ACP64" s="12"/>
      <c r="ACQ64" s="12"/>
      <c r="ACR64" s="12"/>
      <c r="ACS64" s="12"/>
      <c r="ACT64" s="12"/>
      <c r="ACU64" s="12"/>
      <c r="ACV64" s="12"/>
      <c r="ACW64" s="12"/>
      <c r="ACX64" s="12"/>
      <c r="ACY64" s="12"/>
      <c r="ACZ64" s="12"/>
      <c r="ADA64" s="12"/>
      <c r="ADB64" s="12"/>
      <c r="ADC64" s="12"/>
      <c r="ADD64" s="12"/>
      <c r="ADE64" s="12"/>
      <c r="ADF64" s="12"/>
      <c r="ADG64" s="12"/>
      <c r="ADH64" s="12"/>
      <c r="ADI64" s="12"/>
      <c r="ADJ64" s="12"/>
      <c r="ADK64" s="12"/>
      <c r="ADL64" s="12"/>
      <c r="ADM64" s="12"/>
      <c r="ADN64" s="12"/>
      <c r="ADO64" s="12"/>
      <c r="ADP64" s="12"/>
      <c r="ADQ64" s="12"/>
      <c r="ADR64" s="12"/>
      <c r="ADS64" s="12"/>
      <c r="ADT64" s="12"/>
      <c r="ADU64" s="12"/>
      <c r="ADV64" s="12"/>
      <c r="ADW64" s="12"/>
      <c r="ADX64" s="12"/>
      <c r="ADY64" s="12"/>
      <c r="ADZ64" s="12"/>
      <c r="AEA64" s="12"/>
      <c r="AEB64" s="12"/>
      <c r="AEC64" s="12"/>
      <c r="AED64" s="12"/>
      <c r="AEE64" s="12"/>
      <c r="AEF64" s="12"/>
      <c r="AEG64" s="12"/>
      <c r="AEH64" s="12"/>
      <c r="AEI64" s="12"/>
      <c r="AEJ64" s="12"/>
      <c r="AEK64" s="12"/>
      <c r="AEL64" s="12"/>
      <c r="AEM64" s="12"/>
      <c r="AEN64" s="12"/>
      <c r="AEO64" s="12"/>
      <c r="AEP64" s="12"/>
      <c r="AEQ64" s="12"/>
      <c r="AER64" s="12"/>
      <c r="AES64" s="12"/>
      <c r="AET64" s="12"/>
      <c r="AEU64" s="12"/>
      <c r="AEV64" s="12"/>
      <c r="AEW64" s="12"/>
      <c r="AEX64" s="12"/>
      <c r="AEY64" s="12"/>
      <c r="AEZ64" s="12"/>
      <c r="AFA64" s="12"/>
      <c r="AFB64" s="12"/>
      <c r="AFC64" s="12"/>
      <c r="AFD64" s="12"/>
      <c r="AFE64" s="12"/>
      <c r="AFF64" s="12"/>
      <c r="AFG64" s="12"/>
      <c r="AFH64" s="12"/>
      <c r="AFI64" s="12"/>
      <c r="AFJ64" s="12"/>
      <c r="AFK64" s="12"/>
      <c r="AFL64" s="12"/>
      <c r="AFM64" s="12"/>
      <c r="AFN64" s="12"/>
      <c r="AFO64" s="12"/>
      <c r="AFP64" s="12"/>
      <c r="AFQ64" s="12"/>
      <c r="AFR64" s="12"/>
      <c r="AFS64" s="12"/>
      <c r="AFT64" s="12"/>
      <c r="AFU64" s="12"/>
      <c r="AFV64" s="12"/>
      <c r="AFW64" s="12"/>
      <c r="AFX64" s="12"/>
      <c r="AFY64" s="12"/>
      <c r="AFZ64" s="12"/>
      <c r="AGA64" s="12"/>
      <c r="AGB64" s="12"/>
      <c r="AGC64" s="12"/>
      <c r="AGD64" s="12"/>
      <c r="AGE64" s="12"/>
      <c r="AGF64" s="12"/>
      <c r="AGG64" s="12"/>
      <c r="AGH64" s="12"/>
      <c r="AGI64" s="12"/>
      <c r="AGJ64" s="12"/>
      <c r="AGK64" s="12"/>
      <c r="AGL64" s="12"/>
      <c r="AGM64" s="12"/>
      <c r="AGN64" s="12"/>
      <c r="AGO64" s="12"/>
      <c r="AGP64" s="12"/>
      <c r="AGQ64" s="12"/>
      <c r="AGR64" s="12"/>
      <c r="AGS64" s="12"/>
      <c r="AGT64" s="12"/>
      <c r="AGU64" s="12"/>
      <c r="AGV64" s="12"/>
      <c r="AGW64" s="12"/>
      <c r="AGX64" s="12"/>
      <c r="AGY64" s="12"/>
      <c r="AGZ64" s="12"/>
      <c r="AHA64" s="12"/>
      <c r="AHB64" s="12"/>
      <c r="AHC64" s="12"/>
      <c r="AHD64" s="12"/>
      <c r="AHE64" s="12"/>
      <c r="AHF64" s="12"/>
      <c r="AHG64" s="12"/>
      <c r="AHH64" s="12"/>
      <c r="AHI64" s="12"/>
      <c r="AHJ64" s="12"/>
      <c r="AHK64" s="12"/>
      <c r="AHL64" s="12"/>
      <c r="AHM64" s="12"/>
      <c r="AHN64" s="12"/>
      <c r="AHO64" s="12"/>
      <c r="AHP64" s="12"/>
      <c r="AHQ64" s="12"/>
      <c r="AHR64" s="12"/>
      <c r="AHS64" s="12"/>
      <c r="AHT64" s="12"/>
      <c r="AHU64" s="12"/>
      <c r="AHV64" s="12"/>
      <c r="AHW64" s="12"/>
      <c r="AHX64" s="12"/>
      <c r="AHY64" s="12"/>
      <c r="AHZ64" s="12"/>
      <c r="AIA64" s="12"/>
      <c r="AIB64" s="12"/>
      <c r="AIC64" s="12"/>
      <c r="AID64" s="12"/>
      <c r="AIE64" s="12"/>
      <c r="AIF64" s="12"/>
      <c r="AIG64" s="12"/>
      <c r="AIH64" s="12"/>
      <c r="AII64" s="12"/>
      <c r="AIJ64" s="12"/>
      <c r="AIK64" s="12"/>
      <c r="AIL64" s="12"/>
      <c r="AIM64" s="12"/>
      <c r="AIN64" s="12"/>
      <c r="AIO64" s="12"/>
      <c r="AIP64" s="12"/>
      <c r="AIQ64" s="12"/>
      <c r="AIR64" s="12"/>
      <c r="AIS64" s="12"/>
      <c r="AIT64" s="12"/>
      <c r="AIU64" s="12"/>
      <c r="AIV64" s="12"/>
      <c r="AIW64" s="12"/>
      <c r="AIX64" s="12"/>
      <c r="AIY64" s="12"/>
      <c r="AIZ64" s="12"/>
      <c r="AJA64" s="12"/>
      <c r="AJB64" s="12"/>
      <c r="AJC64" s="12"/>
      <c r="AJD64" s="12"/>
      <c r="AJE64" s="12"/>
      <c r="AJF64" s="12"/>
      <c r="AJG64" s="12"/>
      <c r="AJH64" s="12"/>
      <c r="AJI64" s="12"/>
      <c r="AJJ64" s="12"/>
      <c r="AJK64" s="12"/>
      <c r="AJL64" s="12"/>
      <c r="AJM64" s="12"/>
      <c r="AJN64" s="12"/>
      <c r="AJO64" s="12"/>
      <c r="AJP64" s="12"/>
      <c r="AJQ64" s="12"/>
      <c r="AJR64" s="12"/>
      <c r="AJS64" s="12"/>
      <c r="AJT64" s="12"/>
      <c r="AJU64" s="12"/>
      <c r="AJV64" s="12"/>
      <c r="AJW64" s="12"/>
      <c r="AJX64" s="12"/>
      <c r="AJY64" s="12"/>
      <c r="AJZ64" s="12"/>
      <c r="AKA64" s="12"/>
      <c r="AKB64" s="12"/>
      <c r="AKC64" s="12"/>
      <c r="AKD64" s="12"/>
      <c r="AKE64" s="12"/>
      <c r="AKF64" s="12"/>
      <c r="AKG64" s="12"/>
      <c r="AKH64" s="12"/>
      <c r="AKI64" s="12"/>
      <c r="AKJ64" s="12"/>
      <c r="AKK64" s="12"/>
      <c r="AKL64" s="12"/>
      <c r="AKM64" s="12"/>
      <c r="AKN64" s="12"/>
      <c r="AKO64" s="12"/>
      <c r="AKP64" s="12"/>
      <c r="AKQ64" s="12"/>
      <c r="AKR64" s="12"/>
      <c r="AKS64" s="12"/>
      <c r="AKT64" s="12"/>
      <c r="AKU64" s="12"/>
      <c r="AKV64" s="12"/>
      <c r="AKW64" s="12"/>
      <c r="AKX64" s="12"/>
      <c r="AKY64" s="12"/>
      <c r="AKZ64" s="12"/>
      <c r="ALA64" s="12"/>
      <c r="ALB64" s="12"/>
      <c r="ALC64" s="12"/>
      <c r="ALD64" s="12"/>
      <c r="ALE64" s="12"/>
      <c r="ALF64" s="12"/>
      <c r="ALG64" s="12"/>
      <c r="ALH64" s="12"/>
      <c r="ALI64" s="12"/>
      <c r="ALJ64" s="12"/>
      <c r="ALK64" s="12"/>
      <c r="ALL64" s="12"/>
      <c r="ALM64" s="12"/>
      <c r="ALN64" s="12"/>
      <c r="ALO64" s="12"/>
      <c r="ALP64" s="12"/>
      <c r="ALQ64" s="12"/>
      <c r="ALR64" s="12"/>
      <c r="ALS64" s="12"/>
      <c r="ALT64" s="12"/>
      <c r="ALU64" s="12"/>
      <c r="ALV64" s="12"/>
      <c r="ALW64" s="12"/>
      <c r="ALX64" s="12"/>
      <c r="ALY64" s="12"/>
      <c r="ALZ64" s="12"/>
      <c r="AMA64" s="12"/>
      <c r="AMB64" s="12"/>
      <c r="AMC64" s="12"/>
      <c r="AMD64" s="12"/>
      <c r="AME64" s="12"/>
      <c r="AMF64" s="12"/>
      <c r="AMG64" s="12"/>
      <c r="AMH64" s="12"/>
      <c r="AMI64" s="12"/>
      <c r="AMJ64" s="12"/>
      <c r="AMK64" s="12"/>
      <c r="AML64" s="12"/>
      <c r="AMM64" s="12"/>
      <c r="AMN64" s="12"/>
      <c r="AMO64" s="12"/>
      <c r="AMP64" s="12"/>
      <c r="AMQ64" s="12"/>
      <c r="AMR64" s="12"/>
      <c r="AMS64" s="12"/>
      <c r="AMT64" s="12"/>
      <c r="AMU64" s="12"/>
      <c r="AMV64" s="12"/>
      <c r="AMW64" s="12"/>
      <c r="AMX64" s="12"/>
      <c r="AMY64" s="12"/>
      <c r="AMZ64" s="12"/>
      <c r="ANA64" s="12"/>
      <c r="ANB64" s="12"/>
      <c r="ANC64" s="12"/>
      <c r="AND64" s="12"/>
      <c r="ANE64" s="12"/>
      <c r="ANF64" s="12"/>
      <c r="ANG64" s="12"/>
      <c r="ANH64" s="12"/>
      <c r="ANI64" s="12"/>
      <c r="ANJ64" s="12"/>
      <c r="ANK64" s="12"/>
      <c r="ANL64" s="12"/>
      <c r="ANM64" s="12"/>
      <c r="ANN64" s="12"/>
      <c r="ANO64" s="12"/>
      <c r="ANP64" s="12"/>
      <c r="ANQ64" s="12"/>
      <c r="ANR64" s="12"/>
      <c r="ANS64" s="12"/>
      <c r="ANT64" s="12"/>
      <c r="ANU64" s="12"/>
      <c r="ANV64" s="12"/>
      <c r="ANW64" s="12"/>
      <c r="ANX64" s="12"/>
      <c r="ANY64" s="12"/>
      <c r="ANZ64" s="12"/>
      <c r="AOA64" s="12"/>
      <c r="AOB64" s="12"/>
      <c r="AOC64" s="12"/>
      <c r="AOD64" s="12"/>
      <c r="AOE64" s="12"/>
      <c r="AOF64" s="12"/>
      <c r="AOG64" s="12"/>
      <c r="AOH64" s="12"/>
      <c r="AOI64" s="12"/>
      <c r="AOJ64" s="12"/>
      <c r="AOK64" s="12"/>
      <c r="AOL64" s="12"/>
      <c r="AOM64" s="12"/>
      <c r="AON64" s="12"/>
      <c r="AOO64" s="12"/>
      <c r="AOP64" s="12"/>
      <c r="AOQ64" s="12"/>
      <c r="AOR64" s="12"/>
      <c r="AOS64" s="12"/>
      <c r="AOT64" s="12"/>
      <c r="AOU64" s="12"/>
      <c r="AOV64" s="12"/>
      <c r="AOW64" s="12"/>
      <c r="AOX64" s="12"/>
      <c r="AOY64" s="12"/>
      <c r="AOZ64" s="12"/>
      <c r="APA64" s="12"/>
      <c r="APB64" s="12"/>
      <c r="APC64" s="12"/>
      <c r="APD64" s="12"/>
      <c r="APE64" s="12"/>
      <c r="APF64" s="12"/>
      <c r="APG64" s="12"/>
      <c r="APH64" s="12"/>
      <c r="API64" s="12"/>
      <c r="APJ64" s="12"/>
      <c r="APK64" s="12"/>
      <c r="APL64" s="12"/>
      <c r="APM64" s="12"/>
      <c r="APN64" s="12"/>
      <c r="APO64" s="12"/>
      <c r="APP64" s="12"/>
      <c r="APQ64" s="12"/>
      <c r="APR64" s="12"/>
      <c r="APS64" s="12"/>
      <c r="APT64" s="12"/>
      <c r="APU64" s="12"/>
      <c r="APV64" s="12"/>
      <c r="APW64" s="12"/>
      <c r="APX64" s="12"/>
      <c r="APY64" s="12"/>
      <c r="APZ64" s="12"/>
      <c r="AQA64" s="12"/>
      <c r="AQB64" s="12"/>
      <c r="AQC64" s="12"/>
      <c r="AQD64" s="12"/>
      <c r="AQE64" s="12"/>
      <c r="AQF64" s="12"/>
      <c r="AQG64" s="12"/>
      <c r="AQH64" s="12"/>
      <c r="AQI64" s="12"/>
      <c r="AQJ64" s="12"/>
      <c r="AQK64" s="12"/>
      <c r="AQL64" s="12"/>
      <c r="AQM64" s="12"/>
      <c r="AQN64" s="12"/>
      <c r="AQO64" s="12"/>
      <c r="AQP64" s="12"/>
      <c r="AQQ64" s="12"/>
      <c r="AQR64" s="12"/>
      <c r="AQS64" s="12"/>
      <c r="AQT64" s="12"/>
      <c r="AQU64" s="12"/>
      <c r="AQV64" s="12"/>
      <c r="AQW64" s="12"/>
      <c r="AQX64" s="12"/>
      <c r="AQY64" s="12"/>
      <c r="AQZ64" s="12"/>
      <c r="ARA64" s="12"/>
      <c r="ARB64" s="12"/>
      <c r="ARC64" s="12"/>
      <c r="ARD64" s="12"/>
      <c r="ARE64" s="12"/>
      <c r="ARF64" s="12"/>
      <c r="ARG64" s="12"/>
      <c r="ARH64" s="12"/>
      <c r="ARI64" s="12"/>
      <c r="ARJ64" s="12"/>
      <c r="ARK64" s="12"/>
      <c r="ARL64" s="12"/>
      <c r="ARM64" s="12"/>
      <c r="ARN64" s="12"/>
      <c r="ARO64" s="12"/>
      <c r="ARP64" s="12"/>
      <c r="ARQ64" s="12"/>
      <c r="ARR64" s="12"/>
      <c r="ARS64" s="12"/>
      <c r="ART64" s="12"/>
      <c r="ARU64" s="12"/>
      <c r="ARV64" s="12"/>
      <c r="ARW64" s="12"/>
      <c r="ARX64" s="12"/>
      <c r="ARY64" s="12"/>
      <c r="ARZ64" s="12"/>
      <c r="ASA64" s="12"/>
      <c r="ASB64" s="12"/>
      <c r="ASC64" s="12"/>
      <c r="ASD64" s="12"/>
      <c r="ASE64" s="12"/>
      <c r="ASF64" s="12"/>
      <c r="ASG64" s="12"/>
      <c r="ASH64" s="12"/>
      <c r="ASI64" s="12"/>
      <c r="ASJ64" s="12"/>
      <c r="ASK64" s="12"/>
      <c r="ASL64" s="12"/>
      <c r="ASM64" s="12"/>
      <c r="ASN64" s="12"/>
      <c r="ASO64" s="12"/>
      <c r="ASP64" s="12"/>
      <c r="ASQ64" s="12"/>
      <c r="ASR64" s="12"/>
      <c r="ASS64" s="12"/>
      <c r="AST64" s="12"/>
      <c r="ASU64" s="12"/>
      <c r="ASV64" s="12"/>
      <c r="ASW64" s="12"/>
      <c r="ASX64" s="12"/>
      <c r="ASY64" s="12"/>
      <c r="ASZ64" s="12"/>
      <c r="ATA64" s="12"/>
      <c r="ATB64" s="12"/>
      <c r="ATC64" s="12"/>
      <c r="ATD64" s="12"/>
      <c r="ATE64" s="12"/>
      <c r="ATF64" s="12"/>
      <c r="ATG64" s="12"/>
      <c r="ATH64" s="12"/>
      <c r="ATI64" s="12"/>
      <c r="ATJ64" s="12"/>
      <c r="ATK64" s="12"/>
      <c r="ATL64" s="12"/>
      <c r="ATM64" s="12"/>
      <c r="ATN64" s="12"/>
      <c r="ATO64" s="12"/>
      <c r="ATP64" s="12"/>
      <c r="ATQ64" s="12"/>
      <c r="ATR64" s="12"/>
      <c r="ATS64" s="12"/>
      <c r="ATT64" s="12"/>
      <c r="ATU64" s="12"/>
      <c r="ATV64" s="12"/>
      <c r="ATW64" s="12"/>
      <c r="ATX64" s="12"/>
      <c r="ATY64" s="12"/>
      <c r="ATZ64" s="12"/>
      <c r="AUA64" s="12"/>
      <c r="AUB64" s="12"/>
      <c r="AUC64" s="12"/>
      <c r="AUD64" s="12"/>
      <c r="AUE64" s="12"/>
      <c r="AUF64" s="12"/>
      <c r="AUG64" s="12"/>
      <c r="AUH64" s="12"/>
      <c r="AUI64" s="12"/>
      <c r="AUJ64" s="12"/>
      <c r="AUK64" s="12"/>
      <c r="AUL64" s="12"/>
      <c r="AUM64" s="12"/>
      <c r="AUN64" s="12"/>
      <c r="AUO64" s="12"/>
      <c r="AUP64" s="12"/>
      <c r="AUQ64" s="12"/>
      <c r="AUR64" s="12"/>
      <c r="AUS64" s="12"/>
      <c r="AUT64" s="12"/>
      <c r="AUU64" s="12"/>
      <c r="AUV64" s="12"/>
      <c r="AUW64" s="12"/>
      <c r="AUX64" s="12"/>
      <c r="AUY64" s="12"/>
      <c r="AUZ64" s="12"/>
      <c r="AVA64" s="12"/>
      <c r="AVB64" s="12"/>
      <c r="AVC64" s="12"/>
      <c r="AVD64" s="12"/>
      <c r="AVE64" s="12"/>
      <c r="AVF64" s="12"/>
      <c r="AVG64" s="12"/>
      <c r="AVH64" s="12"/>
      <c r="AVI64" s="12"/>
      <c r="AVJ64" s="12"/>
      <c r="AVK64" s="12"/>
      <c r="AVL64" s="12"/>
      <c r="AVM64" s="12"/>
      <c r="AVN64" s="12"/>
      <c r="AVO64" s="12"/>
      <c r="AVP64" s="12"/>
      <c r="AVQ64" s="12"/>
      <c r="AVR64" s="12"/>
      <c r="AVS64" s="12"/>
      <c r="AVT64" s="12"/>
      <c r="AVU64" s="12"/>
      <c r="AVV64" s="12"/>
      <c r="AVW64" s="12"/>
      <c r="AVX64" s="12"/>
      <c r="AVY64" s="12"/>
      <c r="AVZ64" s="12"/>
      <c r="AWA64" s="12"/>
      <c r="AWB64" s="12"/>
      <c r="AWC64" s="12"/>
      <c r="AWD64" s="12"/>
      <c r="AWE64" s="12"/>
      <c r="AWF64" s="12"/>
      <c r="AWG64" s="12"/>
      <c r="AWH64" s="12"/>
      <c r="AWI64" s="12"/>
      <c r="AWJ64" s="12"/>
      <c r="AWK64" s="12"/>
      <c r="AWL64" s="12"/>
      <c r="AWM64" s="12"/>
      <c r="AWN64" s="12"/>
      <c r="AWO64" s="12"/>
      <c r="AWP64" s="12"/>
      <c r="AWQ64" s="12"/>
      <c r="AWR64" s="12"/>
      <c r="AWS64" s="12"/>
      <c r="AWT64" s="12"/>
      <c r="AWU64" s="12"/>
      <c r="AWV64" s="12"/>
      <c r="AWW64" s="12"/>
      <c r="AWX64" s="12"/>
      <c r="AWY64" s="12"/>
      <c r="AWZ64" s="12"/>
      <c r="AXA64" s="12"/>
      <c r="AXB64" s="12"/>
      <c r="AXC64" s="12"/>
      <c r="AXD64" s="12"/>
      <c r="AXE64" s="12"/>
      <c r="AXF64" s="12"/>
      <c r="AXG64" s="12"/>
      <c r="AXH64" s="12"/>
      <c r="AXI64" s="12"/>
      <c r="AXJ64" s="12"/>
      <c r="AXK64" s="12"/>
      <c r="AXL64" s="12"/>
      <c r="AXM64" s="12"/>
      <c r="AXN64" s="12"/>
      <c r="AXO64" s="12"/>
      <c r="AXP64" s="12"/>
      <c r="AXQ64" s="12"/>
      <c r="AXR64" s="12"/>
      <c r="AXS64" s="12"/>
      <c r="AXT64" s="12"/>
      <c r="AXU64" s="12"/>
      <c r="AXV64" s="12"/>
      <c r="AXW64" s="12"/>
      <c r="AXX64" s="12"/>
      <c r="AXY64" s="12"/>
      <c r="AXZ64" s="12"/>
      <c r="AYA64" s="12"/>
      <c r="AYB64" s="12"/>
      <c r="AYC64" s="12"/>
      <c r="AYD64" s="12"/>
      <c r="AYE64" s="12"/>
      <c r="AYF64" s="12"/>
      <c r="AYG64" s="12"/>
      <c r="AYH64" s="12"/>
      <c r="AYI64" s="12"/>
      <c r="AYJ64" s="12"/>
      <c r="AYK64" s="12"/>
      <c r="AYL64" s="12"/>
      <c r="AYM64" s="12"/>
      <c r="AYN64" s="12"/>
      <c r="AYO64" s="12"/>
      <c r="AYP64" s="12"/>
      <c r="AYQ64" s="12"/>
      <c r="AYR64" s="12"/>
      <c r="AYS64" s="12"/>
      <c r="AYT64" s="12"/>
      <c r="AYU64" s="12"/>
      <c r="AYV64" s="12"/>
      <c r="AYW64" s="12"/>
      <c r="AYX64" s="12"/>
      <c r="AYY64" s="12"/>
      <c r="AYZ64" s="12"/>
      <c r="AZA64" s="12"/>
      <c r="AZB64" s="12"/>
      <c r="AZC64" s="12"/>
      <c r="AZD64" s="12"/>
      <c r="AZE64" s="12"/>
      <c r="AZF64" s="12"/>
      <c r="AZG64" s="12"/>
      <c r="AZH64" s="12"/>
      <c r="AZI64" s="12"/>
      <c r="AZJ64" s="12"/>
      <c r="AZK64" s="12"/>
      <c r="AZL64" s="12"/>
      <c r="AZM64" s="12"/>
      <c r="AZN64" s="12"/>
      <c r="AZO64" s="12"/>
      <c r="AZP64" s="12"/>
      <c r="AZQ64" s="12"/>
      <c r="AZR64" s="12"/>
      <c r="AZS64" s="12"/>
      <c r="AZT64" s="12"/>
      <c r="AZU64" s="12"/>
      <c r="AZV64" s="12"/>
      <c r="AZW64" s="12"/>
      <c r="AZX64" s="12"/>
      <c r="AZY64" s="12"/>
      <c r="AZZ64" s="12"/>
      <c r="BAA64" s="12"/>
      <c r="BAB64" s="12"/>
      <c r="BAC64" s="12"/>
      <c r="BAD64" s="12"/>
      <c r="BAE64" s="12"/>
      <c r="BAF64" s="12"/>
      <c r="BAG64" s="12"/>
      <c r="BAH64" s="12"/>
      <c r="BAI64" s="12"/>
      <c r="BAJ64" s="12"/>
      <c r="BAK64" s="12"/>
      <c r="BAL64" s="12"/>
      <c r="BAM64" s="12"/>
      <c r="BAN64" s="12"/>
      <c r="BAO64" s="12"/>
      <c r="BAP64" s="12"/>
      <c r="BAQ64" s="12"/>
      <c r="BAR64" s="12"/>
      <c r="BAS64" s="12"/>
      <c r="BAT64" s="12"/>
      <c r="BAU64" s="12"/>
      <c r="BAV64" s="12"/>
      <c r="BAW64" s="12"/>
      <c r="BAX64" s="12"/>
      <c r="BAY64" s="12"/>
      <c r="BAZ64" s="12"/>
      <c r="BBA64" s="12"/>
      <c r="BBB64" s="12"/>
      <c r="BBC64" s="12"/>
      <c r="BBD64" s="12"/>
      <c r="BBE64" s="12"/>
      <c r="BBF64" s="12"/>
      <c r="BBG64" s="12"/>
      <c r="BBH64" s="12"/>
      <c r="BBI64" s="12"/>
      <c r="BBJ64" s="12"/>
      <c r="BBK64" s="12"/>
      <c r="BBL64" s="12"/>
      <c r="BBM64" s="12"/>
      <c r="BBN64" s="12"/>
      <c r="BBO64" s="12"/>
      <c r="BBP64" s="12"/>
      <c r="BBQ64" s="12"/>
      <c r="BBR64" s="12"/>
      <c r="BBS64" s="12"/>
      <c r="BBT64" s="12"/>
      <c r="BBU64" s="12"/>
      <c r="BBV64" s="12"/>
      <c r="BBW64" s="12"/>
      <c r="BBX64" s="12"/>
      <c r="BBY64" s="12"/>
      <c r="BBZ64" s="12"/>
      <c r="BCA64" s="12"/>
      <c r="BCB64" s="12"/>
      <c r="BCC64" s="12"/>
      <c r="BCD64" s="12"/>
      <c r="BCE64" s="12"/>
      <c r="BCF64" s="12"/>
      <c r="BCG64" s="12"/>
      <c r="BCH64" s="12"/>
      <c r="BCI64" s="12"/>
      <c r="BCJ64" s="12"/>
      <c r="BCK64" s="12"/>
      <c r="BCL64" s="12"/>
      <c r="BCM64" s="12"/>
      <c r="BCN64" s="12"/>
      <c r="BCO64" s="12"/>
      <c r="BCP64" s="12"/>
      <c r="BCQ64" s="12"/>
      <c r="BCR64" s="12"/>
      <c r="BCS64" s="12"/>
      <c r="BCT64" s="12"/>
      <c r="BCU64" s="12"/>
      <c r="BCV64" s="12"/>
      <c r="BCW64" s="12"/>
      <c r="BCX64" s="12"/>
      <c r="BCY64" s="12"/>
      <c r="BCZ64" s="12"/>
      <c r="BDA64" s="12"/>
      <c r="BDB64" s="12"/>
      <c r="BDC64" s="12"/>
      <c r="BDD64" s="12"/>
      <c r="BDE64" s="12"/>
      <c r="BDF64" s="12"/>
      <c r="BDG64" s="12"/>
      <c r="BDH64" s="12"/>
      <c r="BDI64" s="12"/>
      <c r="BDJ64" s="12"/>
      <c r="BDK64" s="12"/>
      <c r="BDL64" s="12"/>
      <c r="BDM64" s="12"/>
      <c r="BDN64" s="12"/>
      <c r="BDO64" s="12"/>
      <c r="BDP64" s="12"/>
      <c r="BDQ64" s="12"/>
      <c r="BDR64" s="12"/>
      <c r="BDS64" s="12"/>
      <c r="BDT64" s="12"/>
      <c r="BDU64" s="12"/>
      <c r="BDV64" s="12"/>
      <c r="BDW64" s="12"/>
      <c r="BDX64" s="12"/>
      <c r="BDY64" s="12"/>
      <c r="BDZ64" s="12"/>
      <c r="BEA64" s="12"/>
      <c r="BEB64" s="12"/>
      <c r="BEC64" s="12"/>
      <c r="BED64" s="12"/>
      <c r="BEE64" s="12"/>
      <c r="BEF64" s="12"/>
      <c r="BEG64" s="12"/>
      <c r="BEH64" s="12"/>
      <c r="BEI64" s="12"/>
      <c r="BEJ64" s="12"/>
      <c r="BEK64" s="12"/>
      <c r="BEL64" s="12"/>
      <c r="BEM64" s="12"/>
      <c r="BEN64" s="12"/>
      <c r="BEO64" s="12"/>
      <c r="BEP64" s="12"/>
      <c r="BEQ64" s="12"/>
      <c r="BER64" s="12"/>
      <c r="BES64" s="12"/>
      <c r="BET64" s="12"/>
      <c r="BEU64" s="12"/>
      <c r="BEV64" s="12"/>
      <c r="BEW64" s="12"/>
      <c r="BEX64" s="12"/>
      <c r="BEY64" s="12"/>
      <c r="BEZ64" s="12"/>
      <c r="BFA64" s="12"/>
      <c r="BFB64" s="12"/>
      <c r="BFC64" s="12"/>
      <c r="BFD64" s="12"/>
      <c r="BFE64" s="12"/>
      <c r="BFF64" s="12"/>
      <c r="BFG64" s="12"/>
      <c r="BFH64" s="12"/>
      <c r="BFI64" s="12"/>
      <c r="BFJ64" s="12"/>
      <c r="BFK64" s="12"/>
      <c r="BFL64" s="12"/>
      <c r="BFM64" s="12"/>
      <c r="BFN64" s="12"/>
      <c r="BFO64" s="12"/>
      <c r="BFP64" s="12"/>
      <c r="BFQ64" s="12"/>
      <c r="BFR64" s="12"/>
      <c r="BFS64" s="12"/>
      <c r="BFT64" s="12"/>
      <c r="BFU64" s="12"/>
      <c r="BFV64" s="12"/>
      <c r="BFW64" s="12"/>
      <c r="BFX64" s="12"/>
      <c r="BFY64" s="12"/>
      <c r="BFZ64" s="12"/>
      <c r="BGA64" s="12"/>
      <c r="BGB64" s="12"/>
      <c r="BGC64" s="12"/>
      <c r="BGD64" s="12"/>
      <c r="BGE64" s="12"/>
      <c r="BGF64" s="12"/>
      <c r="BGG64" s="12"/>
      <c r="BGH64" s="12"/>
      <c r="BGI64" s="12"/>
      <c r="BGJ64" s="12"/>
      <c r="BGK64" s="12"/>
      <c r="BGL64" s="12"/>
      <c r="BGM64" s="12"/>
      <c r="BGN64" s="12"/>
      <c r="BGO64" s="12"/>
      <c r="BGP64" s="12"/>
      <c r="BGQ64" s="12"/>
      <c r="BGR64" s="12"/>
      <c r="BGS64" s="12"/>
      <c r="BGT64" s="12"/>
      <c r="BGU64" s="12"/>
      <c r="BGV64" s="12"/>
      <c r="BGW64" s="12"/>
      <c r="BGX64" s="12"/>
      <c r="BGY64" s="12"/>
      <c r="BGZ64" s="12"/>
      <c r="BHA64" s="12"/>
      <c r="BHB64" s="12"/>
      <c r="BHC64" s="12"/>
      <c r="BHD64" s="12"/>
      <c r="BHE64" s="12"/>
      <c r="BHF64" s="12"/>
      <c r="BHG64" s="12"/>
      <c r="BHH64" s="12"/>
      <c r="BHI64" s="12"/>
      <c r="BHJ64" s="12"/>
      <c r="BHK64" s="12"/>
      <c r="BHL64" s="12"/>
      <c r="BHM64" s="12"/>
      <c r="BHN64" s="12"/>
      <c r="BHO64" s="12"/>
      <c r="BHP64" s="12"/>
      <c r="BHQ64" s="12"/>
      <c r="BHR64" s="12"/>
      <c r="BHS64" s="12"/>
      <c r="BHT64" s="12"/>
      <c r="BHU64" s="12"/>
      <c r="BHV64" s="12"/>
      <c r="BHW64" s="12"/>
      <c r="BHX64" s="12"/>
      <c r="BHY64" s="12"/>
      <c r="BHZ64" s="12"/>
      <c r="BIA64" s="12"/>
      <c r="BIB64" s="12"/>
      <c r="BIC64" s="12"/>
      <c r="BID64" s="12"/>
      <c r="BIE64" s="12"/>
      <c r="BIF64" s="12"/>
      <c r="BIG64" s="12"/>
      <c r="BIH64" s="12"/>
      <c r="BII64" s="12"/>
      <c r="BIJ64" s="12"/>
      <c r="BIK64" s="12"/>
      <c r="BIL64" s="12"/>
      <c r="BIM64" s="12"/>
      <c r="BIN64" s="12"/>
      <c r="BIO64" s="12"/>
      <c r="BIP64" s="12"/>
      <c r="BIQ64" s="12"/>
      <c r="BIR64" s="12"/>
      <c r="BIS64" s="12"/>
      <c r="BIT64" s="12"/>
      <c r="BIU64" s="12"/>
      <c r="BIV64" s="12"/>
      <c r="BIW64" s="12"/>
      <c r="BIX64" s="12"/>
      <c r="BIY64" s="12"/>
      <c r="BIZ64" s="12"/>
      <c r="BJA64" s="12"/>
      <c r="BJB64" s="12"/>
      <c r="BJC64" s="12"/>
      <c r="BJD64" s="12"/>
      <c r="BJE64" s="12"/>
      <c r="BJF64" s="12"/>
      <c r="BJG64" s="12"/>
      <c r="BJH64" s="12"/>
      <c r="BJI64" s="12"/>
      <c r="BJJ64" s="12"/>
      <c r="BJK64" s="12"/>
      <c r="BJL64" s="12"/>
      <c r="BJM64" s="12"/>
      <c r="BJN64" s="12"/>
      <c r="BJO64" s="12"/>
      <c r="BJP64" s="12"/>
      <c r="BJQ64" s="12"/>
      <c r="BJR64" s="12"/>
      <c r="BJS64" s="12"/>
      <c r="BJT64" s="12"/>
      <c r="BJU64" s="12"/>
      <c r="BJV64" s="12"/>
      <c r="BJW64" s="12"/>
      <c r="BJX64" s="12"/>
      <c r="BJY64" s="12"/>
      <c r="BJZ64" s="12"/>
      <c r="BKA64" s="12"/>
      <c r="BKB64" s="12"/>
      <c r="BKC64" s="12"/>
      <c r="BKD64" s="12"/>
      <c r="BKE64" s="12"/>
      <c r="BKF64" s="12"/>
      <c r="BKG64" s="12"/>
      <c r="BKH64" s="12"/>
      <c r="BKI64" s="12"/>
      <c r="BKJ64" s="12"/>
      <c r="BKK64" s="12"/>
      <c r="BKL64" s="12"/>
      <c r="BKM64" s="12"/>
      <c r="BKN64" s="12"/>
      <c r="BKO64" s="12"/>
      <c r="BKP64" s="12"/>
      <c r="BKQ64" s="12"/>
      <c r="BKR64" s="12"/>
      <c r="BKS64" s="12"/>
      <c r="BKT64" s="12"/>
      <c r="BKU64" s="12"/>
      <c r="BKV64" s="12"/>
      <c r="BKW64" s="12"/>
      <c r="BKX64" s="12"/>
      <c r="BKY64" s="12"/>
      <c r="BKZ64" s="12"/>
      <c r="BLA64" s="12"/>
      <c r="BLB64" s="12"/>
      <c r="BLC64" s="12"/>
      <c r="BLD64" s="12"/>
      <c r="BLE64" s="12"/>
      <c r="BLF64" s="12"/>
      <c r="BLG64" s="12"/>
      <c r="BLH64" s="12"/>
      <c r="BLI64" s="12"/>
      <c r="BLJ64" s="12"/>
      <c r="BLK64" s="12"/>
      <c r="BLL64" s="12"/>
      <c r="BLM64" s="12"/>
      <c r="BLN64" s="12"/>
      <c r="BLO64" s="12"/>
      <c r="BLP64" s="12"/>
      <c r="BLQ64" s="12"/>
      <c r="BLR64" s="12"/>
      <c r="BLS64" s="12"/>
      <c r="BLT64" s="12"/>
      <c r="BLU64" s="12"/>
      <c r="BLV64" s="12"/>
      <c r="BLW64" s="12"/>
      <c r="BLX64" s="12"/>
      <c r="BLY64" s="12"/>
      <c r="BLZ64" s="12"/>
      <c r="BMA64" s="12"/>
      <c r="BMB64" s="12"/>
      <c r="BMC64" s="12"/>
      <c r="BMD64" s="12"/>
      <c r="BME64" s="12"/>
      <c r="BMF64" s="12"/>
      <c r="BMG64" s="12"/>
      <c r="BMH64" s="12"/>
      <c r="BMI64" s="12"/>
      <c r="BMJ64" s="12"/>
      <c r="BMK64" s="12"/>
      <c r="BML64" s="12"/>
      <c r="BMM64" s="12"/>
      <c r="BMN64" s="12"/>
      <c r="BMO64" s="12"/>
      <c r="BMP64" s="12"/>
      <c r="BMQ64" s="12"/>
      <c r="BMR64" s="12"/>
      <c r="BMS64" s="12"/>
      <c r="BMT64" s="12"/>
      <c r="BMU64" s="12"/>
      <c r="BMV64" s="12"/>
      <c r="BMW64" s="12"/>
      <c r="BMX64" s="12"/>
      <c r="BMY64" s="12"/>
      <c r="BMZ64" s="12"/>
      <c r="BNA64" s="12"/>
      <c r="BNB64" s="12"/>
      <c r="BNC64" s="12"/>
      <c r="BND64" s="12"/>
      <c r="BNE64" s="12"/>
      <c r="BNF64" s="12"/>
      <c r="BNG64" s="12"/>
      <c r="BNH64" s="12"/>
      <c r="BNI64" s="12"/>
      <c r="BNJ64" s="12"/>
      <c r="BNK64" s="12"/>
      <c r="BNL64" s="12"/>
      <c r="BNM64" s="12"/>
      <c r="BNN64" s="12"/>
      <c r="BNO64" s="12"/>
      <c r="BNP64" s="12"/>
      <c r="BNQ64" s="12"/>
      <c r="BNR64" s="12"/>
      <c r="BNS64" s="12"/>
      <c r="BNT64" s="12"/>
      <c r="BNU64" s="12"/>
      <c r="BNV64" s="12"/>
      <c r="BNW64" s="12"/>
      <c r="BNX64" s="12"/>
      <c r="BNY64" s="12"/>
      <c r="BNZ64" s="12"/>
      <c r="BOA64" s="12"/>
      <c r="BOB64" s="12"/>
      <c r="BOC64" s="12"/>
      <c r="BOD64" s="12"/>
      <c r="BOE64" s="12"/>
      <c r="BOF64" s="12"/>
      <c r="BOG64" s="12"/>
      <c r="BOH64" s="12"/>
      <c r="BOI64" s="12"/>
      <c r="BOJ64" s="12"/>
      <c r="BOK64" s="12"/>
      <c r="BOL64" s="12"/>
      <c r="BOM64" s="12"/>
      <c r="BON64" s="12"/>
      <c r="BOO64" s="12"/>
      <c r="BOP64" s="12"/>
      <c r="BOQ64" s="12"/>
      <c r="BOR64" s="12"/>
      <c r="BOS64" s="12"/>
      <c r="BOT64" s="12"/>
      <c r="BOU64" s="12"/>
      <c r="BOV64" s="12"/>
      <c r="BOW64" s="12"/>
      <c r="BOX64" s="12"/>
      <c r="BOY64" s="12"/>
      <c r="BOZ64" s="12"/>
      <c r="BPA64" s="12"/>
      <c r="BPB64" s="12"/>
      <c r="BPC64" s="12"/>
      <c r="BPD64" s="12"/>
      <c r="BPE64" s="12"/>
      <c r="BPF64" s="12"/>
      <c r="BPG64" s="12"/>
      <c r="BPH64" s="12"/>
      <c r="BPI64" s="12"/>
      <c r="BPJ64" s="12"/>
      <c r="BPK64" s="12"/>
      <c r="BPL64" s="12"/>
      <c r="BPM64" s="12"/>
      <c r="BPN64" s="12"/>
      <c r="BPO64" s="12"/>
      <c r="BPP64" s="12"/>
      <c r="BPQ64" s="12"/>
      <c r="BPR64" s="12"/>
      <c r="BPS64" s="12"/>
      <c r="BPT64" s="12"/>
      <c r="BPU64" s="12"/>
      <c r="BPV64" s="12"/>
      <c r="BPW64" s="12"/>
      <c r="BPX64" s="12"/>
      <c r="BPY64" s="12"/>
      <c r="BPZ64" s="12"/>
      <c r="BQA64" s="12"/>
      <c r="BQB64" s="12"/>
      <c r="BQC64" s="12"/>
      <c r="BQD64" s="12"/>
      <c r="BQE64" s="12"/>
      <c r="BQF64" s="12"/>
      <c r="BQG64" s="12"/>
      <c r="BQH64" s="12"/>
      <c r="BQI64" s="12"/>
      <c r="BQJ64" s="12"/>
      <c r="BQK64" s="12"/>
      <c r="BQL64" s="12"/>
      <c r="BQM64" s="12"/>
      <c r="BQN64" s="12"/>
      <c r="BQO64" s="12"/>
      <c r="BQP64" s="12"/>
      <c r="BQQ64" s="12"/>
      <c r="BQR64" s="12"/>
      <c r="BQS64" s="12"/>
      <c r="BQT64" s="12"/>
      <c r="BQU64" s="12"/>
      <c r="BQV64" s="12"/>
      <c r="BQW64" s="12"/>
      <c r="BQX64" s="12"/>
      <c r="BQY64" s="12"/>
      <c r="BQZ64" s="12"/>
      <c r="BRA64" s="12"/>
      <c r="BRB64" s="12"/>
      <c r="BRC64" s="12"/>
      <c r="BRD64" s="12"/>
      <c r="BRE64" s="12"/>
      <c r="BRF64" s="12"/>
      <c r="BRG64" s="12"/>
      <c r="BRH64" s="12"/>
      <c r="BRI64" s="12"/>
      <c r="BRJ64" s="12"/>
      <c r="BRK64" s="12"/>
      <c r="BRL64" s="12"/>
      <c r="BRM64" s="12"/>
      <c r="BRN64" s="12"/>
      <c r="BRO64" s="12"/>
      <c r="BRP64" s="12"/>
      <c r="BRQ64" s="12"/>
      <c r="BRR64" s="12"/>
      <c r="BRS64" s="12"/>
      <c r="BRT64" s="12"/>
      <c r="BRU64" s="12"/>
      <c r="BRV64" s="12"/>
      <c r="BRW64" s="12"/>
      <c r="BRX64" s="12"/>
      <c r="BRY64" s="12"/>
      <c r="BRZ64" s="12"/>
      <c r="BSA64" s="12"/>
      <c r="BSB64" s="12"/>
      <c r="BSC64" s="12"/>
      <c r="BSD64" s="12"/>
      <c r="BSE64" s="12"/>
      <c r="BSF64" s="12"/>
      <c r="BSG64" s="12"/>
      <c r="BSH64" s="12"/>
      <c r="BSI64" s="12"/>
      <c r="BSJ64" s="12"/>
      <c r="BSK64" s="12"/>
      <c r="BSL64" s="12"/>
      <c r="BSM64" s="12"/>
      <c r="BSN64" s="12"/>
      <c r="BSO64" s="12"/>
      <c r="BSP64" s="12"/>
      <c r="BSQ64" s="12"/>
      <c r="BSR64" s="12"/>
      <c r="BSS64" s="12"/>
      <c r="BST64" s="12"/>
      <c r="BSU64" s="12"/>
      <c r="BSV64" s="12"/>
      <c r="BSW64" s="12"/>
      <c r="BSX64" s="12"/>
      <c r="BSY64" s="12"/>
      <c r="BSZ64" s="12"/>
      <c r="BTA64" s="12"/>
      <c r="BTB64" s="12"/>
      <c r="BTC64" s="12"/>
      <c r="BTD64" s="12"/>
      <c r="BTE64" s="12"/>
      <c r="BTF64" s="12"/>
      <c r="BTG64" s="12"/>
      <c r="BTH64" s="12"/>
      <c r="BTI64" s="12"/>
      <c r="BTJ64" s="12"/>
      <c r="BTK64" s="12"/>
      <c r="BTL64" s="12"/>
      <c r="BTM64" s="12"/>
      <c r="BTN64" s="12"/>
      <c r="BTO64" s="12"/>
      <c r="BTP64" s="12"/>
      <c r="BTQ64" s="12"/>
      <c r="BTR64" s="12"/>
      <c r="BTS64" s="12"/>
      <c r="BTT64" s="12"/>
      <c r="BTU64" s="12"/>
      <c r="BTV64" s="12"/>
      <c r="BTW64" s="12"/>
      <c r="BTX64" s="12"/>
      <c r="BTY64" s="12"/>
      <c r="BTZ64" s="12"/>
      <c r="BUA64" s="12"/>
      <c r="BUB64" s="12"/>
      <c r="BUC64" s="12"/>
      <c r="BUD64" s="12"/>
      <c r="BUE64" s="12"/>
      <c r="BUF64" s="12"/>
      <c r="BUG64" s="12"/>
      <c r="BUH64" s="12"/>
      <c r="BUI64" s="12"/>
      <c r="BUJ64" s="12"/>
      <c r="BUK64" s="12"/>
      <c r="BUL64" s="12"/>
      <c r="BUM64" s="12"/>
      <c r="BUN64" s="12"/>
      <c r="BUO64" s="12"/>
      <c r="BUP64" s="12"/>
      <c r="BUQ64" s="12"/>
      <c r="BUR64" s="12"/>
      <c r="BUS64" s="12"/>
      <c r="BUT64" s="12"/>
      <c r="BUU64" s="12"/>
      <c r="BUV64" s="12"/>
      <c r="BUW64" s="12"/>
      <c r="BUX64" s="12"/>
      <c r="BUY64" s="12"/>
      <c r="BUZ64" s="12"/>
      <c r="BVA64" s="12"/>
      <c r="BVB64" s="12"/>
      <c r="BVC64" s="12"/>
      <c r="BVD64" s="12"/>
      <c r="BVE64" s="12"/>
      <c r="BVF64" s="12"/>
      <c r="BVG64" s="12"/>
      <c r="BVH64" s="12"/>
      <c r="BVI64" s="12"/>
      <c r="BVJ64" s="12"/>
      <c r="BVK64" s="12"/>
      <c r="BVL64" s="12"/>
      <c r="BVM64" s="12"/>
      <c r="BVN64" s="12"/>
      <c r="BVO64" s="12"/>
      <c r="BVP64" s="12"/>
      <c r="BVQ64" s="12"/>
      <c r="BVR64" s="12"/>
      <c r="BVS64" s="12"/>
      <c r="BVT64" s="12"/>
      <c r="BVU64" s="12"/>
      <c r="BVV64" s="12"/>
      <c r="BVW64" s="12"/>
      <c r="BVX64" s="12"/>
      <c r="BVY64" s="12"/>
      <c r="BVZ64" s="12"/>
      <c r="BWA64" s="12"/>
      <c r="BWB64" s="12"/>
      <c r="BWC64" s="12"/>
      <c r="BWD64" s="12"/>
      <c r="BWE64" s="12"/>
      <c r="BWF64" s="12"/>
      <c r="BWG64" s="12"/>
      <c r="BWH64" s="12"/>
      <c r="BWI64" s="12"/>
      <c r="BWJ64" s="12"/>
      <c r="BWK64" s="12"/>
      <c r="BWL64" s="12"/>
      <c r="BWM64" s="12"/>
      <c r="BWN64" s="12"/>
      <c r="BWO64" s="12"/>
      <c r="BWP64" s="12"/>
      <c r="BWQ64" s="12"/>
      <c r="BWR64" s="12"/>
      <c r="BWS64" s="12"/>
      <c r="BWT64" s="12"/>
      <c r="BWU64" s="12"/>
      <c r="BWV64" s="12"/>
      <c r="BWW64" s="12"/>
      <c r="BWX64" s="12"/>
      <c r="BWY64" s="12"/>
      <c r="BWZ64" s="12"/>
      <c r="BXA64" s="12"/>
      <c r="BXB64" s="12"/>
      <c r="BXC64" s="12"/>
      <c r="BXD64" s="12"/>
      <c r="BXE64" s="12"/>
      <c r="BXF64" s="12"/>
      <c r="BXG64" s="12"/>
      <c r="BXH64" s="12"/>
      <c r="BXI64" s="12"/>
      <c r="BXJ64" s="12"/>
      <c r="BXK64" s="12"/>
      <c r="BXL64" s="12"/>
      <c r="BXM64" s="12"/>
      <c r="BXN64" s="12"/>
      <c r="BXO64" s="12"/>
      <c r="BXP64" s="12"/>
      <c r="BXQ64" s="12"/>
      <c r="BXR64" s="12"/>
      <c r="BXS64" s="12"/>
      <c r="BXT64" s="12"/>
      <c r="BXU64" s="12"/>
      <c r="BXV64" s="12"/>
      <c r="BXW64" s="12"/>
      <c r="BXX64" s="12"/>
      <c r="BXY64" s="12"/>
      <c r="BXZ64" s="12"/>
      <c r="BYA64" s="12"/>
      <c r="BYB64" s="12"/>
      <c r="BYC64" s="12"/>
      <c r="BYD64" s="12"/>
      <c r="BYE64" s="12"/>
      <c r="BYF64" s="12"/>
      <c r="BYG64" s="12"/>
      <c r="BYH64" s="12"/>
      <c r="BYI64" s="12"/>
      <c r="BYJ64" s="12"/>
      <c r="BYK64" s="12"/>
      <c r="BYL64" s="12"/>
      <c r="BYM64" s="12"/>
      <c r="BYN64" s="12"/>
      <c r="BYO64" s="12"/>
      <c r="BYP64" s="12"/>
      <c r="BYQ64" s="12"/>
      <c r="BYR64" s="12"/>
      <c r="BYS64" s="12"/>
      <c r="BYT64" s="12"/>
      <c r="BYU64" s="12"/>
      <c r="BYV64" s="12"/>
      <c r="BYW64" s="12"/>
      <c r="BYX64" s="12"/>
      <c r="BYY64" s="12"/>
      <c r="BYZ64" s="12"/>
      <c r="BZA64" s="12"/>
      <c r="BZB64" s="12"/>
      <c r="BZC64" s="12"/>
      <c r="BZD64" s="12"/>
      <c r="BZE64" s="12"/>
      <c r="BZF64" s="12"/>
      <c r="BZG64" s="12"/>
      <c r="BZH64" s="12"/>
      <c r="BZI64" s="12"/>
      <c r="BZJ64" s="12"/>
      <c r="BZK64" s="12"/>
      <c r="BZL64" s="12"/>
      <c r="BZM64" s="12"/>
      <c r="BZN64" s="12"/>
      <c r="BZO64" s="12"/>
      <c r="BZP64" s="12"/>
      <c r="BZQ64" s="12"/>
      <c r="BZR64" s="12"/>
      <c r="BZS64" s="12"/>
      <c r="BZT64" s="12"/>
      <c r="BZU64" s="12"/>
      <c r="BZV64" s="12"/>
      <c r="BZW64" s="12"/>
      <c r="BZX64" s="12"/>
      <c r="BZY64" s="12"/>
      <c r="BZZ64" s="12"/>
      <c r="CAA64" s="12"/>
      <c r="CAB64" s="12"/>
      <c r="CAC64" s="12"/>
      <c r="CAD64" s="12"/>
      <c r="CAE64" s="12"/>
      <c r="CAF64" s="12"/>
      <c r="CAG64" s="12"/>
      <c r="CAH64" s="12"/>
      <c r="CAI64" s="12"/>
      <c r="CAJ64" s="12"/>
      <c r="CAK64" s="12"/>
      <c r="CAL64" s="12"/>
      <c r="CAM64" s="12"/>
      <c r="CAN64" s="12"/>
      <c r="CAO64" s="12"/>
      <c r="CAP64" s="12"/>
      <c r="CAQ64" s="12"/>
      <c r="CAR64" s="12"/>
      <c r="CAS64" s="12"/>
      <c r="CAT64" s="12"/>
      <c r="CAU64" s="12"/>
      <c r="CAV64" s="12"/>
      <c r="CAW64" s="12"/>
      <c r="CAX64" s="12"/>
      <c r="CAY64" s="12"/>
      <c r="CAZ64" s="12"/>
      <c r="CBA64" s="12"/>
      <c r="CBB64" s="12"/>
      <c r="CBC64" s="12"/>
      <c r="CBD64" s="12"/>
      <c r="CBE64" s="12"/>
      <c r="CBF64" s="12"/>
      <c r="CBG64" s="12"/>
      <c r="CBH64" s="12"/>
      <c r="CBI64" s="12"/>
      <c r="CBJ64" s="12"/>
      <c r="CBK64" s="12"/>
      <c r="CBL64" s="12"/>
      <c r="CBM64" s="12"/>
      <c r="CBN64" s="12"/>
      <c r="CBO64" s="12"/>
      <c r="CBP64" s="12"/>
      <c r="CBQ64" s="12"/>
      <c r="CBR64" s="12"/>
      <c r="CBS64" s="12"/>
      <c r="CBT64" s="12"/>
      <c r="CBU64" s="12"/>
      <c r="CBV64" s="12"/>
      <c r="CBW64" s="12"/>
      <c r="CBX64" s="12"/>
      <c r="CBY64" s="12"/>
      <c r="CBZ64" s="12"/>
      <c r="CCA64" s="12"/>
      <c r="CCB64" s="12"/>
      <c r="CCC64" s="12"/>
      <c r="CCD64" s="12"/>
      <c r="CCE64" s="12"/>
      <c r="CCF64" s="12"/>
      <c r="CCG64" s="12"/>
      <c r="CCH64" s="12"/>
      <c r="CCI64" s="12"/>
      <c r="CCJ64" s="12"/>
      <c r="CCK64" s="12"/>
      <c r="CCL64" s="12"/>
      <c r="CCM64" s="12"/>
      <c r="CCN64" s="12"/>
      <c r="CCO64" s="12"/>
      <c r="CCP64" s="12"/>
      <c r="CCQ64" s="12"/>
      <c r="CCR64" s="12"/>
      <c r="CCS64" s="12"/>
      <c r="CCT64" s="12"/>
      <c r="CCU64" s="12"/>
      <c r="CCV64" s="12"/>
      <c r="CCW64" s="12"/>
      <c r="CCX64" s="12"/>
      <c r="CCY64" s="12"/>
      <c r="CCZ64" s="12"/>
      <c r="CDA64" s="12"/>
      <c r="CDB64" s="12"/>
      <c r="CDC64" s="12"/>
      <c r="CDD64" s="12"/>
      <c r="CDE64" s="12"/>
      <c r="CDF64" s="12"/>
      <c r="CDG64" s="12"/>
      <c r="CDH64" s="12"/>
      <c r="CDI64" s="12"/>
      <c r="CDJ64" s="12"/>
      <c r="CDK64" s="12"/>
      <c r="CDL64" s="12"/>
      <c r="CDM64" s="12"/>
      <c r="CDN64" s="12"/>
      <c r="CDO64" s="12"/>
      <c r="CDP64" s="12"/>
      <c r="CDQ64" s="12"/>
      <c r="CDR64" s="12"/>
      <c r="CDS64" s="12"/>
      <c r="CDT64" s="12"/>
      <c r="CDU64" s="12"/>
      <c r="CDV64" s="12"/>
      <c r="CDW64" s="12"/>
      <c r="CDX64" s="12"/>
      <c r="CDY64" s="12"/>
      <c r="CDZ64" s="12"/>
      <c r="CEA64" s="12"/>
      <c r="CEB64" s="12"/>
      <c r="CEC64" s="12"/>
      <c r="CED64" s="12"/>
      <c r="CEE64" s="12"/>
      <c r="CEF64" s="12"/>
      <c r="CEG64" s="12"/>
      <c r="CEH64" s="12"/>
      <c r="CEI64" s="12"/>
      <c r="CEJ64" s="12"/>
      <c r="CEK64" s="12"/>
      <c r="CEL64" s="12"/>
      <c r="CEM64" s="12"/>
      <c r="CEN64" s="12"/>
      <c r="CEO64" s="12"/>
      <c r="CEP64" s="12"/>
      <c r="CEQ64" s="12"/>
      <c r="CER64" s="12"/>
      <c r="CES64" s="12"/>
      <c r="CET64" s="12"/>
      <c r="CEU64" s="12"/>
      <c r="CEV64" s="12"/>
      <c r="CEW64" s="12"/>
      <c r="CEX64" s="12"/>
      <c r="CEY64" s="12"/>
      <c r="CEZ64" s="12"/>
      <c r="CFA64" s="12"/>
      <c r="CFB64" s="12"/>
      <c r="CFC64" s="12"/>
      <c r="CFD64" s="12"/>
      <c r="CFE64" s="12"/>
      <c r="CFF64" s="12"/>
      <c r="CFG64" s="12"/>
      <c r="CFH64" s="12"/>
      <c r="CFI64" s="12"/>
      <c r="CFJ64" s="12"/>
      <c r="CFK64" s="12"/>
      <c r="CFL64" s="12"/>
      <c r="CFM64" s="12"/>
      <c r="CFN64" s="12"/>
      <c r="CFO64" s="12"/>
      <c r="CFP64" s="12"/>
      <c r="CFQ64" s="12"/>
      <c r="CFR64" s="12"/>
      <c r="CFS64" s="12"/>
      <c r="CFT64" s="12"/>
      <c r="CFU64" s="12"/>
      <c r="CFV64" s="12"/>
      <c r="CFW64" s="12"/>
      <c r="CFX64" s="12"/>
      <c r="CFY64" s="12"/>
      <c r="CFZ64" s="12"/>
      <c r="CGA64" s="12"/>
      <c r="CGB64" s="12"/>
      <c r="CGC64" s="12"/>
      <c r="CGD64" s="12"/>
      <c r="CGE64" s="12"/>
      <c r="CGF64" s="12"/>
      <c r="CGG64" s="12"/>
      <c r="CGH64" s="12"/>
      <c r="CGI64" s="12"/>
      <c r="CGJ64" s="12"/>
      <c r="CGK64" s="12"/>
      <c r="CGL64" s="12"/>
      <c r="CGM64" s="12"/>
      <c r="CGN64" s="12"/>
      <c r="CGO64" s="12"/>
      <c r="CGP64" s="12"/>
      <c r="CGQ64" s="12"/>
      <c r="CGR64" s="12"/>
      <c r="CGS64" s="12"/>
      <c r="CGT64" s="12"/>
      <c r="CGU64" s="12"/>
      <c r="CGV64" s="12"/>
      <c r="CGW64" s="12"/>
      <c r="CGX64" s="12"/>
      <c r="CGY64" s="12"/>
      <c r="CGZ64" s="12"/>
      <c r="CHA64" s="12"/>
      <c r="CHB64" s="12"/>
      <c r="CHC64" s="12"/>
      <c r="CHD64" s="12"/>
      <c r="CHE64" s="12"/>
      <c r="CHF64" s="12"/>
      <c r="CHG64" s="12"/>
      <c r="CHH64" s="12"/>
      <c r="CHI64" s="12"/>
      <c r="CHJ64" s="12"/>
      <c r="CHK64" s="12"/>
      <c r="CHL64" s="12"/>
      <c r="CHM64" s="12"/>
      <c r="CHN64" s="12"/>
      <c r="CHO64" s="12"/>
      <c r="CHP64" s="12"/>
      <c r="CHQ64" s="12"/>
      <c r="CHR64" s="12"/>
      <c r="CHS64" s="12"/>
      <c r="CHT64" s="12"/>
      <c r="CHU64" s="12"/>
      <c r="CHV64" s="12"/>
      <c r="CHW64" s="12"/>
      <c r="CHX64" s="12"/>
      <c r="CHY64" s="12"/>
      <c r="CHZ64" s="12"/>
      <c r="CIA64" s="12"/>
      <c r="CIB64" s="12"/>
      <c r="CIC64" s="12"/>
      <c r="CID64" s="12"/>
      <c r="CIE64" s="12"/>
      <c r="CIF64" s="12"/>
      <c r="CIG64" s="12"/>
      <c r="CIH64" s="12"/>
      <c r="CII64" s="12"/>
      <c r="CIJ64" s="12"/>
      <c r="CIK64" s="12"/>
      <c r="CIL64" s="12"/>
      <c r="CIM64" s="12"/>
      <c r="CIN64" s="12"/>
      <c r="CIO64" s="12"/>
      <c r="CIP64" s="12"/>
      <c r="CIQ64" s="12"/>
      <c r="CIR64" s="12"/>
      <c r="CIS64" s="12"/>
      <c r="CIT64" s="12"/>
      <c r="CIU64" s="12"/>
      <c r="CIV64" s="12"/>
      <c r="CIW64" s="12"/>
      <c r="CIX64" s="12"/>
      <c r="CIY64" s="12"/>
      <c r="CIZ64" s="12"/>
      <c r="CJA64" s="12"/>
      <c r="CJB64" s="12"/>
      <c r="CJC64" s="12"/>
      <c r="CJD64" s="12"/>
      <c r="CJE64" s="12"/>
      <c r="CJF64" s="12"/>
      <c r="CJG64" s="12"/>
      <c r="CJH64" s="12"/>
      <c r="CJI64" s="12"/>
      <c r="CJJ64" s="12"/>
      <c r="CJK64" s="12"/>
      <c r="CJL64" s="12"/>
      <c r="CJM64" s="12"/>
      <c r="CJN64" s="12"/>
      <c r="CJO64" s="12"/>
      <c r="CJP64" s="12"/>
      <c r="CJQ64" s="12"/>
      <c r="CJR64" s="12"/>
      <c r="CJS64" s="12"/>
      <c r="CJT64" s="12"/>
      <c r="CJU64" s="12"/>
      <c r="CJV64" s="12"/>
      <c r="CJW64" s="12"/>
      <c r="CJX64" s="12"/>
      <c r="CJY64" s="12"/>
      <c r="CJZ64" s="12"/>
      <c r="CKA64" s="12"/>
      <c r="CKB64" s="12"/>
      <c r="CKC64" s="12"/>
      <c r="CKD64" s="12"/>
      <c r="CKE64" s="12"/>
      <c r="CKF64" s="12"/>
      <c r="CKG64" s="12"/>
      <c r="CKH64" s="12"/>
      <c r="CKI64" s="12"/>
      <c r="CKJ64" s="12"/>
      <c r="CKK64" s="12"/>
      <c r="CKL64" s="12"/>
      <c r="CKM64" s="12"/>
      <c r="CKN64" s="12"/>
      <c r="CKO64" s="12"/>
      <c r="CKP64" s="12"/>
      <c r="CKQ64" s="12"/>
      <c r="CKR64" s="12"/>
      <c r="CKS64" s="12"/>
      <c r="CKT64" s="12"/>
      <c r="CKU64" s="12"/>
      <c r="CKV64" s="12"/>
      <c r="CKW64" s="12"/>
      <c r="CKX64" s="12"/>
      <c r="CKY64" s="12"/>
      <c r="CKZ64" s="12"/>
      <c r="CLA64" s="12"/>
      <c r="CLB64" s="12"/>
      <c r="CLC64" s="12"/>
      <c r="CLD64" s="12"/>
      <c r="CLE64" s="12"/>
      <c r="CLF64" s="12"/>
      <c r="CLG64" s="12"/>
      <c r="CLH64" s="12"/>
      <c r="CLI64" s="12"/>
      <c r="CLJ64" s="12"/>
      <c r="CLK64" s="12"/>
      <c r="CLL64" s="12"/>
      <c r="CLM64" s="12"/>
      <c r="CLN64" s="12"/>
      <c r="CLO64" s="12"/>
      <c r="CLP64" s="12"/>
      <c r="CLQ64" s="12"/>
      <c r="CLR64" s="12"/>
      <c r="CLS64" s="12"/>
      <c r="CLT64" s="12"/>
      <c r="CLU64" s="12"/>
      <c r="CLV64" s="12"/>
      <c r="CLW64" s="12"/>
      <c r="CLX64" s="12"/>
      <c r="CLY64" s="12"/>
      <c r="CLZ64" s="12"/>
      <c r="CMA64" s="12"/>
      <c r="CMB64" s="12"/>
      <c r="CMC64" s="12"/>
      <c r="CMD64" s="12"/>
      <c r="CME64" s="12"/>
      <c r="CMF64" s="12"/>
      <c r="CMG64" s="12"/>
      <c r="CMH64" s="12"/>
      <c r="CMI64" s="12"/>
      <c r="CMJ64" s="12"/>
      <c r="CMK64" s="12"/>
      <c r="CML64" s="12"/>
      <c r="CMM64" s="12"/>
      <c r="CMN64" s="12"/>
      <c r="CMO64" s="12"/>
      <c r="CMP64" s="12"/>
      <c r="CMQ64" s="12"/>
      <c r="CMR64" s="12"/>
      <c r="CMS64" s="12"/>
      <c r="CMT64" s="12"/>
      <c r="CMU64" s="12"/>
      <c r="CMV64" s="12"/>
      <c r="CMW64" s="12"/>
      <c r="CMX64" s="12"/>
      <c r="CMY64" s="12"/>
      <c r="CMZ64" s="12"/>
      <c r="CNA64" s="12"/>
      <c r="CNB64" s="12"/>
      <c r="CNC64" s="12"/>
      <c r="CND64" s="12"/>
      <c r="CNE64" s="12"/>
      <c r="CNF64" s="12"/>
      <c r="CNG64" s="12"/>
      <c r="CNH64" s="12"/>
      <c r="CNI64" s="12"/>
      <c r="CNJ64" s="12"/>
      <c r="CNK64" s="12"/>
      <c r="CNL64" s="12"/>
      <c r="CNM64" s="12"/>
      <c r="CNN64" s="12"/>
      <c r="CNO64" s="12"/>
      <c r="CNP64" s="12"/>
      <c r="CNQ64" s="12"/>
      <c r="CNR64" s="12"/>
      <c r="CNS64" s="12"/>
      <c r="CNT64" s="12"/>
      <c r="CNU64" s="12"/>
      <c r="CNV64" s="12"/>
      <c r="CNW64" s="12"/>
      <c r="CNX64" s="12"/>
      <c r="CNY64" s="12"/>
      <c r="CNZ64" s="12"/>
      <c r="COA64" s="12"/>
      <c r="COB64" s="12"/>
      <c r="COC64" s="12"/>
      <c r="COD64" s="12"/>
      <c r="COE64" s="12"/>
      <c r="COF64" s="12"/>
      <c r="COG64" s="12"/>
      <c r="COH64" s="12"/>
      <c r="COI64" s="12"/>
      <c r="COJ64" s="12"/>
      <c r="COK64" s="12"/>
      <c r="COL64" s="12"/>
      <c r="COM64" s="12"/>
      <c r="CON64" s="12"/>
      <c r="COO64" s="12"/>
      <c r="COP64" s="12"/>
      <c r="COQ64" s="12"/>
      <c r="COR64" s="12"/>
      <c r="COS64" s="12"/>
      <c r="COT64" s="12"/>
      <c r="COU64" s="12"/>
      <c r="COV64" s="12"/>
      <c r="COW64" s="12"/>
      <c r="COX64" s="12"/>
      <c r="COY64" s="12"/>
      <c r="COZ64" s="12"/>
      <c r="CPA64" s="12"/>
      <c r="CPB64" s="12"/>
      <c r="CPC64" s="12"/>
      <c r="CPD64" s="12"/>
      <c r="CPE64" s="12"/>
      <c r="CPF64" s="12"/>
      <c r="CPG64" s="12"/>
      <c r="CPH64" s="12"/>
      <c r="CPI64" s="12"/>
      <c r="CPJ64" s="12"/>
      <c r="CPK64" s="12"/>
      <c r="CPL64" s="12"/>
      <c r="CPM64" s="12"/>
      <c r="CPN64" s="12"/>
      <c r="CPO64" s="12"/>
      <c r="CPP64" s="12"/>
      <c r="CPQ64" s="12"/>
      <c r="CPR64" s="12"/>
      <c r="CPS64" s="12"/>
      <c r="CPT64" s="12"/>
      <c r="CPU64" s="12"/>
      <c r="CPV64" s="12"/>
      <c r="CPW64" s="12"/>
      <c r="CPX64" s="12"/>
      <c r="CPY64" s="12"/>
      <c r="CPZ64" s="12"/>
      <c r="CQA64" s="12"/>
      <c r="CQB64" s="12"/>
      <c r="CQC64" s="12"/>
      <c r="CQD64" s="12"/>
      <c r="CQE64" s="12"/>
      <c r="CQF64" s="12"/>
      <c r="CQG64" s="12"/>
      <c r="CQH64" s="12"/>
      <c r="CQI64" s="12"/>
      <c r="CQJ64" s="12"/>
      <c r="CQK64" s="12"/>
      <c r="CQL64" s="12"/>
      <c r="CQM64" s="12"/>
      <c r="CQN64" s="12"/>
      <c r="CQO64" s="12"/>
      <c r="CQP64" s="12"/>
      <c r="CQQ64" s="12"/>
      <c r="CQR64" s="12"/>
      <c r="CQS64" s="12"/>
      <c r="CQT64" s="12"/>
      <c r="CQU64" s="12"/>
      <c r="CQV64" s="12"/>
      <c r="CQW64" s="12"/>
      <c r="CQX64" s="12"/>
      <c r="CQY64" s="12"/>
      <c r="CQZ64" s="12"/>
      <c r="CRA64" s="12"/>
      <c r="CRB64" s="12"/>
      <c r="CRC64" s="12"/>
      <c r="CRD64" s="12"/>
      <c r="CRE64" s="12"/>
      <c r="CRF64" s="12"/>
      <c r="CRG64" s="12"/>
      <c r="CRH64" s="12"/>
      <c r="CRI64" s="12"/>
      <c r="CRJ64" s="12"/>
      <c r="CRK64" s="12"/>
      <c r="CRL64" s="12"/>
      <c r="CRM64" s="12"/>
      <c r="CRN64" s="12"/>
      <c r="CRO64" s="12"/>
      <c r="CRP64" s="12"/>
      <c r="CRQ64" s="12"/>
      <c r="CRR64" s="12"/>
      <c r="CRS64" s="12"/>
      <c r="CRT64" s="12"/>
      <c r="CRU64" s="12"/>
      <c r="CRV64" s="12"/>
      <c r="CRW64" s="12"/>
      <c r="CRX64" s="12"/>
      <c r="CRY64" s="12"/>
      <c r="CRZ64" s="12"/>
      <c r="CSA64" s="12"/>
      <c r="CSB64" s="12"/>
      <c r="CSC64" s="12"/>
      <c r="CSD64" s="12"/>
      <c r="CSE64" s="12"/>
      <c r="CSF64" s="12"/>
      <c r="CSG64" s="12"/>
      <c r="CSH64" s="12"/>
      <c r="CSI64" s="12"/>
      <c r="CSJ64" s="12"/>
      <c r="CSK64" s="12"/>
      <c r="CSL64" s="12"/>
      <c r="CSM64" s="12"/>
      <c r="CSN64" s="12"/>
      <c r="CSO64" s="12"/>
      <c r="CSP64" s="12"/>
      <c r="CSQ64" s="12"/>
      <c r="CSR64" s="12"/>
      <c r="CSS64" s="12"/>
      <c r="CST64" s="12"/>
      <c r="CSU64" s="12"/>
      <c r="CSV64" s="12"/>
      <c r="CSW64" s="12"/>
      <c r="CSX64" s="12"/>
      <c r="CSY64" s="12"/>
      <c r="CSZ64" s="12"/>
      <c r="CTA64" s="12"/>
      <c r="CTB64" s="12"/>
      <c r="CTC64" s="12"/>
      <c r="CTD64" s="12"/>
      <c r="CTE64" s="12"/>
      <c r="CTF64" s="12"/>
      <c r="CTG64" s="12"/>
      <c r="CTH64" s="12"/>
      <c r="CTI64" s="12"/>
      <c r="CTJ64" s="12"/>
      <c r="CTK64" s="12"/>
      <c r="CTL64" s="12"/>
      <c r="CTM64" s="12"/>
      <c r="CTN64" s="12"/>
      <c r="CTO64" s="12"/>
      <c r="CTP64" s="12"/>
      <c r="CTQ64" s="12"/>
      <c r="CTR64" s="12"/>
      <c r="CTS64" s="12"/>
      <c r="CTT64" s="12"/>
      <c r="CTU64" s="12"/>
      <c r="CTV64" s="12"/>
      <c r="CTW64" s="12"/>
      <c r="CTX64" s="12"/>
      <c r="CTY64" s="12"/>
      <c r="CTZ64" s="12"/>
      <c r="CUA64" s="12"/>
      <c r="CUB64" s="12"/>
      <c r="CUC64" s="12"/>
      <c r="CUD64" s="12"/>
      <c r="CUE64" s="12"/>
      <c r="CUF64" s="12"/>
      <c r="CUG64" s="12"/>
      <c r="CUH64" s="12"/>
      <c r="CUI64" s="12"/>
      <c r="CUJ64" s="12"/>
      <c r="CUK64" s="12"/>
      <c r="CUL64" s="12"/>
      <c r="CUM64" s="12"/>
      <c r="CUN64" s="12"/>
      <c r="CUO64" s="12"/>
      <c r="CUP64" s="12"/>
      <c r="CUQ64" s="12"/>
      <c r="CUR64" s="12"/>
      <c r="CUS64" s="12"/>
      <c r="CUT64" s="12"/>
      <c r="CUU64" s="12"/>
      <c r="CUV64" s="12"/>
      <c r="CUW64" s="12"/>
      <c r="CUX64" s="12"/>
      <c r="CUY64" s="12"/>
      <c r="CUZ64" s="12"/>
      <c r="CVA64" s="12"/>
      <c r="CVB64" s="12"/>
      <c r="CVC64" s="12"/>
      <c r="CVD64" s="12"/>
      <c r="CVE64" s="12"/>
      <c r="CVF64" s="12"/>
      <c r="CVG64" s="12"/>
      <c r="CVH64" s="12"/>
      <c r="CVI64" s="12"/>
      <c r="CVJ64" s="12"/>
      <c r="CVK64" s="12"/>
      <c r="CVL64" s="12"/>
      <c r="CVM64" s="12"/>
      <c r="CVN64" s="12"/>
      <c r="CVO64" s="12"/>
      <c r="CVP64" s="12"/>
      <c r="CVQ64" s="12"/>
      <c r="CVR64" s="12"/>
      <c r="CVS64" s="12"/>
      <c r="CVT64" s="12"/>
      <c r="CVU64" s="12"/>
      <c r="CVV64" s="12"/>
      <c r="CVW64" s="12"/>
      <c r="CVX64" s="12"/>
      <c r="CVY64" s="12"/>
      <c r="CVZ64" s="12"/>
      <c r="CWA64" s="12"/>
      <c r="CWB64" s="12"/>
      <c r="CWC64" s="12"/>
      <c r="CWD64" s="12"/>
      <c r="CWE64" s="12"/>
      <c r="CWF64" s="12"/>
      <c r="CWG64" s="12"/>
      <c r="CWH64" s="12"/>
      <c r="CWI64" s="12"/>
      <c r="CWJ64" s="12"/>
      <c r="CWK64" s="12"/>
      <c r="CWL64" s="12"/>
      <c r="CWM64" s="12"/>
      <c r="CWN64" s="12"/>
      <c r="CWO64" s="12"/>
      <c r="CWP64" s="12"/>
      <c r="CWQ64" s="12"/>
      <c r="CWR64" s="12"/>
      <c r="CWS64" s="12"/>
      <c r="CWT64" s="12"/>
      <c r="CWU64" s="12"/>
      <c r="CWV64" s="12"/>
      <c r="CWW64" s="12"/>
      <c r="CWX64" s="12"/>
      <c r="CWY64" s="12"/>
      <c r="CWZ64" s="12"/>
      <c r="CXA64" s="12"/>
      <c r="CXB64" s="12"/>
      <c r="CXC64" s="12"/>
      <c r="CXD64" s="12"/>
      <c r="CXE64" s="12"/>
      <c r="CXF64" s="12"/>
      <c r="CXG64" s="12"/>
      <c r="CXH64" s="12"/>
      <c r="CXI64" s="12"/>
      <c r="CXJ64" s="12"/>
      <c r="CXK64" s="12"/>
      <c r="CXL64" s="12"/>
      <c r="CXM64" s="12"/>
      <c r="CXN64" s="12"/>
      <c r="CXO64" s="12"/>
      <c r="CXP64" s="12"/>
      <c r="CXQ64" s="12"/>
      <c r="CXR64" s="12"/>
      <c r="CXS64" s="12"/>
      <c r="CXT64" s="12"/>
      <c r="CXU64" s="12"/>
      <c r="CXV64" s="12"/>
      <c r="CXW64" s="12"/>
      <c r="CXX64" s="12"/>
      <c r="CXY64" s="12"/>
      <c r="CXZ64" s="12"/>
      <c r="CYA64" s="12"/>
      <c r="CYB64" s="12"/>
      <c r="CYC64" s="12"/>
      <c r="CYD64" s="12"/>
      <c r="CYE64" s="12"/>
      <c r="CYF64" s="12"/>
      <c r="CYG64" s="12"/>
      <c r="CYH64" s="12"/>
      <c r="CYI64" s="12"/>
      <c r="CYJ64" s="12"/>
      <c r="CYK64" s="12"/>
      <c r="CYL64" s="12"/>
      <c r="CYM64" s="12"/>
      <c r="CYN64" s="12"/>
      <c r="CYO64" s="12"/>
      <c r="CYP64" s="12"/>
      <c r="CYQ64" s="12"/>
      <c r="CYR64" s="12"/>
      <c r="CYS64" s="12"/>
      <c r="CYT64" s="12"/>
      <c r="CYU64" s="12"/>
      <c r="CYV64" s="12"/>
      <c r="CYW64" s="12"/>
      <c r="CYX64" s="12"/>
      <c r="CYY64" s="12"/>
      <c r="CYZ64" s="12"/>
      <c r="CZA64" s="12"/>
      <c r="CZB64" s="12"/>
      <c r="CZC64" s="12"/>
      <c r="CZD64" s="12"/>
      <c r="CZE64" s="12"/>
      <c r="CZF64" s="12"/>
      <c r="CZG64" s="12"/>
      <c r="CZH64" s="12"/>
      <c r="CZI64" s="12"/>
      <c r="CZJ64" s="12"/>
      <c r="CZK64" s="12"/>
      <c r="CZL64" s="12"/>
      <c r="CZM64" s="12"/>
      <c r="CZN64" s="12"/>
      <c r="CZO64" s="12"/>
      <c r="CZP64" s="12"/>
      <c r="CZQ64" s="12"/>
      <c r="CZR64" s="12"/>
      <c r="CZS64" s="12"/>
      <c r="CZT64" s="12"/>
      <c r="CZU64" s="12"/>
      <c r="CZV64" s="12"/>
      <c r="CZW64" s="12"/>
      <c r="CZX64" s="12"/>
      <c r="CZY64" s="12"/>
      <c r="CZZ64" s="12"/>
      <c r="DAA64" s="12"/>
      <c r="DAB64" s="12"/>
      <c r="DAC64" s="12"/>
      <c r="DAD64" s="12"/>
      <c r="DAE64" s="12"/>
      <c r="DAF64" s="12"/>
      <c r="DAG64" s="12"/>
      <c r="DAH64" s="12"/>
      <c r="DAI64" s="12"/>
      <c r="DAJ64" s="12"/>
      <c r="DAK64" s="12"/>
      <c r="DAL64" s="12"/>
      <c r="DAM64" s="12"/>
      <c r="DAN64" s="12"/>
      <c r="DAO64" s="12"/>
      <c r="DAP64" s="12"/>
      <c r="DAQ64" s="12"/>
      <c r="DAR64" s="12"/>
      <c r="DAS64" s="12"/>
      <c r="DAT64" s="12"/>
      <c r="DAU64" s="12"/>
      <c r="DAV64" s="12"/>
      <c r="DAW64" s="12"/>
      <c r="DAX64" s="12"/>
      <c r="DAY64" s="12"/>
      <c r="DAZ64" s="12"/>
      <c r="DBA64" s="12"/>
      <c r="DBB64" s="12"/>
      <c r="DBC64" s="12"/>
      <c r="DBD64" s="12"/>
      <c r="DBE64" s="12"/>
      <c r="DBF64" s="12"/>
      <c r="DBG64" s="12"/>
      <c r="DBH64" s="12"/>
      <c r="DBI64" s="12"/>
      <c r="DBJ64" s="12"/>
      <c r="DBK64" s="12"/>
      <c r="DBL64" s="12"/>
      <c r="DBM64" s="12"/>
    </row>
    <row r="65" spans="1:2769" s="11" customFormat="1" ht="227" customHeight="1">
      <c r="A65" s="80" t="s">
        <v>114</v>
      </c>
      <c r="B65" s="89" t="s">
        <v>421</v>
      </c>
      <c r="C65" s="80" t="s">
        <v>48</v>
      </c>
      <c r="D65" s="80" t="s">
        <v>1210</v>
      </c>
      <c r="E65" s="80" t="s">
        <v>808</v>
      </c>
      <c r="F65" s="80" t="s">
        <v>102</v>
      </c>
      <c r="G65" s="80" t="s">
        <v>1295</v>
      </c>
      <c r="H65" s="80" t="s">
        <v>1306</v>
      </c>
      <c r="I65" s="80" t="s">
        <v>1319</v>
      </c>
      <c r="J65" s="80" t="s">
        <v>199</v>
      </c>
      <c r="K65" s="80" t="s">
        <v>77</v>
      </c>
      <c r="L65" s="80" t="s">
        <v>82</v>
      </c>
      <c r="M65" s="90">
        <v>42474</v>
      </c>
      <c r="N65" s="80" t="s">
        <v>95</v>
      </c>
      <c r="O65" s="80">
        <v>-25.641999999999999</v>
      </c>
      <c r="P65" s="80">
        <v>30.3294</v>
      </c>
      <c r="Q65" s="80" t="s">
        <v>2003</v>
      </c>
      <c r="R65" s="80" t="s">
        <v>80</v>
      </c>
      <c r="S65" s="80" t="s">
        <v>199</v>
      </c>
      <c r="T65" s="80" t="s">
        <v>78</v>
      </c>
      <c r="U65" s="80" t="s">
        <v>124</v>
      </c>
      <c r="V65" s="80" t="s">
        <v>186</v>
      </c>
      <c r="W65" s="80" t="s">
        <v>44</v>
      </c>
      <c r="X65" s="80" t="s">
        <v>82</v>
      </c>
      <c r="Y65" s="80" t="s">
        <v>199</v>
      </c>
      <c r="Z65" s="80" t="s">
        <v>1349</v>
      </c>
      <c r="AA65" s="89" t="s">
        <v>231</v>
      </c>
      <c r="AB65" s="89" t="s">
        <v>220</v>
      </c>
      <c r="AC65" s="80" t="s">
        <v>1425</v>
      </c>
      <c r="AD65" s="80" t="s">
        <v>34</v>
      </c>
      <c r="AE65" s="80" t="s">
        <v>193</v>
      </c>
      <c r="AF65" s="80" t="s">
        <v>192</v>
      </c>
      <c r="AG65" s="80" t="s">
        <v>935</v>
      </c>
      <c r="AH65" s="80" t="s">
        <v>192</v>
      </c>
      <c r="AI65" s="80" t="s">
        <v>959</v>
      </c>
      <c r="AJ65" s="80" t="s">
        <v>1364</v>
      </c>
      <c r="AK65" s="80" t="s">
        <v>1361</v>
      </c>
      <c r="AL65" s="80" t="s">
        <v>1372</v>
      </c>
      <c r="AM65" s="80" t="s">
        <v>1501</v>
      </c>
      <c r="AN65" s="80" t="s">
        <v>24</v>
      </c>
      <c r="AO65" s="80" t="s">
        <v>83</v>
      </c>
      <c r="AP65" s="80" t="s">
        <v>1502</v>
      </c>
      <c r="AQ65" s="80" t="s">
        <v>1632</v>
      </c>
      <c r="AR65" s="80" t="s">
        <v>199</v>
      </c>
      <c r="AS65" s="80" t="s">
        <v>199</v>
      </c>
      <c r="AT65" s="90" t="s">
        <v>199</v>
      </c>
      <c r="AU65" s="80" t="s">
        <v>101</v>
      </c>
      <c r="AV65" s="80" t="s">
        <v>2117</v>
      </c>
      <c r="AW65" s="95" t="s">
        <v>1610</v>
      </c>
      <c r="AX65" s="80" t="s">
        <v>105</v>
      </c>
      <c r="AY65" s="80" t="s">
        <v>138</v>
      </c>
      <c r="AZ65" s="80" t="s">
        <v>568</v>
      </c>
      <c r="BA65" s="80"/>
      <c r="BB65" s="80" t="s">
        <v>94</v>
      </c>
      <c r="BC65" s="94">
        <v>42474</v>
      </c>
      <c r="BD65" s="12"/>
      <c r="BE65" s="12"/>
      <c r="BF65" s="12"/>
      <c r="BG65" s="12"/>
      <c r="BH65" s="12"/>
      <c r="BI65" s="12"/>
      <c r="BJ65" s="12"/>
      <c r="BK65" s="12"/>
      <c r="BL65" s="12"/>
      <c r="BM65" s="12"/>
      <c r="BN65" s="12"/>
      <c r="BO65" s="12"/>
      <c r="BP65" s="12"/>
      <c r="BQ65" s="12"/>
      <c r="BR65" s="12"/>
      <c r="BS65" s="12"/>
      <c r="BT65" s="12"/>
      <c r="BU65" s="12"/>
      <c r="BV65" s="12"/>
      <c r="BW65" s="12"/>
      <c r="BX65" s="12"/>
      <c r="BY65" s="12"/>
      <c r="BZ65" s="12"/>
      <c r="CA65" s="12"/>
      <c r="CB65" s="12"/>
      <c r="CC65" s="12"/>
      <c r="CD65" s="12"/>
      <c r="CE65" s="12"/>
      <c r="CF65" s="12"/>
      <c r="CG65" s="12"/>
      <c r="CH65" s="12"/>
      <c r="CI65" s="12"/>
      <c r="CJ65" s="12"/>
      <c r="CK65" s="12"/>
      <c r="CL65" s="12"/>
      <c r="CM65" s="12"/>
      <c r="CN65" s="12"/>
      <c r="CO65" s="12"/>
      <c r="CP65" s="12"/>
      <c r="CQ65" s="12"/>
      <c r="CR65" s="12"/>
      <c r="CS65" s="12"/>
      <c r="CT65" s="12"/>
      <c r="CU65" s="12"/>
      <c r="CV65" s="12"/>
      <c r="CW65" s="12"/>
      <c r="CX65" s="12"/>
      <c r="CY65" s="12"/>
      <c r="CZ65" s="12"/>
      <c r="DA65" s="12"/>
      <c r="DB65" s="12"/>
      <c r="DC65" s="12"/>
      <c r="DD65" s="12"/>
      <c r="DE65" s="12"/>
      <c r="DF65" s="12"/>
      <c r="DG65" s="12"/>
      <c r="DH65" s="12"/>
      <c r="DI65" s="12"/>
      <c r="DJ65" s="12"/>
      <c r="DK65" s="12"/>
      <c r="DL65" s="12"/>
      <c r="DM65" s="12"/>
      <c r="DN65" s="12"/>
      <c r="DO65" s="12"/>
      <c r="DP65" s="12"/>
      <c r="DQ65" s="12"/>
      <c r="DR65" s="12"/>
      <c r="DS65" s="12"/>
      <c r="DT65" s="12"/>
      <c r="DU65" s="12"/>
      <c r="DV65" s="12"/>
      <c r="DW65" s="12"/>
      <c r="DX65" s="12"/>
      <c r="DY65" s="12"/>
      <c r="DZ65" s="12"/>
      <c r="EA65" s="12"/>
      <c r="EB65" s="12"/>
      <c r="EC65" s="12"/>
      <c r="ED65" s="12"/>
      <c r="EE65" s="12"/>
      <c r="EF65" s="12"/>
      <c r="EG65" s="12"/>
      <c r="EH65" s="12"/>
      <c r="EI65" s="12"/>
      <c r="EJ65" s="12"/>
      <c r="EK65" s="12"/>
      <c r="EL65" s="12"/>
      <c r="EM65" s="12"/>
      <c r="EN65" s="12"/>
      <c r="EO65" s="12"/>
      <c r="EP65" s="12"/>
      <c r="EQ65" s="12"/>
      <c r="ER65" s="12"/>
      <c r="ES65" s="12"/>
      <c r="ET65" s="12"/>
      <c r="EU65" s="12"/>
      <c r="EV65" s="12"/>
      <c r="EW65" s="12"/>
      <c r="EX65" s="12"/>
      <c r="EY65" s="12"/>
      <c r="EZ65" s="12"/>
      <c r="FA65" s="12"/>
      <c r="FB65" s="12"/>
      <c r="FC65" s="12"/>
      <c r="FD65" s="12"/>
      <c r="FE65" s="12"/>
      <c r="FF65" s="12"/>
      <c r="FG65" s="12"/>
      <c r="FH65" s="12"/>
      <c r="FI65" s="12"/>
      <c r="FJ65" s="12"/>
      <c r="FK65" s="12"/>
      <c r="FL65" s="12"/>
      <c r="FM65" s="12"/>
      <c r="FN65" s="12"/>
      <c r="FO65" s="12"/>
      <c r="FP65" s="12"/>
      <c r="FQ65" s="12"/>
      <c r="FR65" s="12"/>
      <c r="FS65" s="12"/>
      <c r="FT65" s="12"/>
      <c r="FU65" s="12"/>
      <c r="FV65" s="12"/>
      <c r="FW65" s="12"/>
      <c r="FX65" s="12"/>
      <c r="FY65" s="12"/>
      <c r="FZ65" s="12"/>
      <c r="GA65" s="12"/>
      <c r="GB65" s="12"/>
      <c r="GC65" s="12"/>
      <c r="GD65" s="12"/>
      <c r="GE65" s="12"/>
      <c r="GF65" s="12"/>
      <c r="GG65" s="12"/>
      <c r="GH65" s="12"/>
      <c r="GI65" s="12"/>
      <c r="GJ65" s="12"/>
      <c r="GK65" s="12"/>
      <c r="GL65" s="12"/>
      <c r="GM65" s="12"/>
      <c r="GN65" s="12"/>
      <c r="GO65" s="12"/>
      <c r="GP65" s="12"/>
      <c r="GQ65" s="12"/>
      <c r="GR65" s="12"/>
      <c r="GS65" s="12"/>
      <c r="GT65" s="12"/>
      <c r="GU65" s="12"/>
      <c r="GV65" s="12"/>
      <c r="GW65" s="12"/>
      <c r="GX65" s="12"/>
      <c r="GY65" s="12"/>
      <c r="GZ65" s="12"/>
      <c r="HA65" s="12"/>
      <c r="HB65" s="12"/>
      <c r="HC65" s="12"/>
      <c r="HD65" s="12"/>
      <c r="HE65" s="12"/>
      <c r="HF65" s="12"/>
      <c r="HG65" s="12"/>
      <c r="HH65" s="12"/>
      <c r="HI65" s="12"/>
      <c r="HJ65" s="12"/>
      <c r="HK65" s="12"/>
      <c r="HL65" s="12"/>
      <c r="HM65" s="12"/>
      <c r="HN65" s="12"/>
      <c r="HO65" s="12"/>
      <c r="HP65" s="12"/>
      <c r="HQ65" s="12"/>
      <c r="HR65" s="12"/>
      <c r="HS65" s="12"/>
      <c r="HT65" s="12"/>
      <c r="HU65" s="12"/>
      <c r="HV65" s="12"/>
      <c r="HW65" s="12"/>
      <c r="HX65" s="12"/>
      <c r="HY65" s="12"/>
      <c r="HZ65" s="12"/>
      <c r="IA65" s="12"/>
      <c r="IB65" s="12"/>
      <c r="IC65" s="12"/>
      <c r="ID65" s="12"/>
      <c r="IE65" s="12"/>
      <c r="IF65" s="12"/>
      <c r="IG65" s="12"/>
      <c r="IH65" s="12"/>
      <c r="II65" s="12"/>
      <c r="IJ65" s="12"/>
      <c r="IK65" s="12"/>
      <c r="IL65" s="12"/>
      <c r="IM65" s="12"/>
      <c r="IN65" s="12"/>
      <c r="IO65" s="12"/>
      <c r="IP65" s="12"/>
      <c r="IQ65" s="12"/>
      <c r="IR65" s="12"/>
      <c r="IS65" s="12"/>
      <c r="IT65" s="12"/>
      <c r="IU65" s="12"/>
      <c r="IV65" s="12"/>
      <c r="IW65" s="12"/>
      <c r="IX65" s="12"/>
      <c r="IY65" s="12"/>
      <c r="IZ65" s="12"/>
      <c r="JA65" s="12"/>
      <c r="JB65" s="12"/>
      <c r="JC65" s="12"/>
      <c r="JD65" s="12"/>
      <c r="JE65" s="12"/>
      <c r="JF65" s="12"/>
      <c r="JG65" s="12"/>
      <c r="JH65" s="12"/>
      <c r="JI65" s="12"/>
      <c r="JJ65" s="12"/>
      <c r="JK65" s="12"/>
      <c r="JL65" s="12"/>
      <c r="JM65" s="12"/>
      <c r="JN65" s="12"/>
      <c r="JO65" s="12"/>
      <c r="JP65" s="12"/>
      <c r="JQ65" s="12"/>
      <c r="JR65" s="12"/>
      <c r="JS65" s="12"/>
      <c r="JT65" s="12"/>
      <c r="JU65" s="12"/>
      <c r="JV65" s="12"/>
      <c r="JW65" s="12"/>
      <c r="JX65" s="12"/>
      <c r="JY65" s="12"/>
      <c r="JZ65" s="12"/>
      <c r="KA65" s="12"/>
      <c r="KB65" s="12"/>
      <c r="KC65" s="12"/>
      <c r="KD65" s="12"/>
      <c r="KE65" s="12"/>
      <c r="KF65" s="12"/>
      <c r="KG65" s="12"/>
      <c r="KH65" s="12"/>
      <c r="KI65" s="12"/>
      <c r="KJ65" s="12"/>
      <c r="KK65" s="12"/>
      <c r="KL65" s="12"/>
      <c r="KM65" s="12"/>
      <c r="KN65" s="12"/>
      <c r="KO65" s="12"/>
      <c r="KP65" s="12"/>
      <c r="KQ65" s="12"/>
      <c r="KR65" s="12"/>
      <c r="KS65" s="12"/>
      <c r="KT65" s="12"/>
      <c r="KU65" s="12"/>
      <c r="KV65" s="12"/>
      <c r="KW65" s="12"/>
      <c r="KX65" s="12"/>
      <c r="KY65" s="12"/>
      <c r="KZ65" s="12"/>
      <c r="LA65" s="12"/>
      <c r="LB65" s="12"/>
      <c r="LC65" s="12"/>
      <c r="LD65" s="12"/>
      <c r="LE65" s="12"/>
      <c r="LF65" s="12"/>
      <c r="LG65" s="12"/>
      <c r="LH65" s="12"/>
      <c r="LI65" s="12"/>
      <c r="LJ65" s="12"/>
      <c r="LK65" s="12"/>
      <c r="LL65" s="12"/>
      <c r="LM65" s="12"/>
      <c r="LN65" s="12"/>
      <c r="LO65" s="12"/>
      <c r="LP65" s="12"/>
      <c r="LQ65" s="12"/>
      <c r="LR65" s="12"/>
      <c r="LS65" s="12"/>
      <c r="LT65" s="12"/>
      <c r="LU65" s="12"/>
      <c r="LV65" s="12"/>
      <c r="LW65" s="12"/>
      <c r="LX65" s="12"/>
      <c r="LY65" s="12"/>
      <c r="LZ65" s="12"/>
      <c r="MA65" s="12"/>
      <c r="MB65" s="12"/>
      <c r="MC65" s="12"/>
      <c r="MD65" s="12"/>
      <c r="ME65" s="12"/>
      <c r="MF65" s="12"/>
      <c r="MG65" s="12"/>
      <c r="MH65" s="12"/>
      <c r="MI65" s="12"/>
      <c r="MJ65" s="12"/>
      <c r="MK65" s="12"/>
      <c r="ML65" s="12"/>
      <c r="MM65" s="12"/>
      <c r="MN65" s="12"/>
      <c r="MO65" s="12"/>
      <c r="MP65" s="12"/>
      <c r="MQ65" s="12"/>
      <c r="MR65" s="12"/>
      <c r="MS65" s="12"/>
      <c r="MT65" s="12"/>
      <c r="MU65" s="12"/>
      <c r="MV65" s="12"/>
      <c r="MW65" s="12"/>
      <c r="MX65" s="12"/>
      <c r="MY65" s="12"/>
      <c r="MZ65" s="12"/>
      <c r="NA65" s="12"/>
      <c r="NB65" s="12"/>
      <c r="NC65" s="12"/>
      <c r="ND65" s="12"/>
      <c r="NE65" s="12"/>
      <c r="NF65" s="12"/>
      <c r="NG65" s="12"/>
      <c r="NH65" s="12"/>
      <c r="NI65" s="12"/>
      <c r="NJ65" s="12"/>
      <c r="NK65" s="12"/>
      <c r="NL65" s="12"/>
      <c r="NM65" s="12"/>
      <c r="NN65" s="12"/>
      <c r="NO65" s="12"/>
      <c r="NP65" s="12"/>
      <c r="NQ65" s="12"/>
      <c r="NR65" s="12"/>
      <c r="NS65" s="12"/>
      <c r="NT65" s="12"/>
      <c r="NU65" s="12"/>
      <c r="NV65" s="12"/>
      <c r="NW65" s="12"/>
      <c r="NX65" s="12"/>
      <c r="NY65" s="12"/>
      <c r="NZ65" s="12"/>
      <c r="OA65" s="12"/>
      <c r="OB65" s="12"/>
      <c r="OC65" s="12"/>
      <c r="OD65" s="12"/>
      <c r="OE65" s="12"/>
      <c r="OF65" s="12"/>
      <c r="OG65" s="12"/>
      <c r="OH65" s="12"/>
      <c r="OI65" s="12"/>
      <c r="OJ65" s="12"/>
      <c r="OK65" s="12"/>
      <c r="OL65" s="12"/>
      <c r="OM65" s="12"/>
      <c r="ON65" s="12"/>
      <c r="OO65" s="12"/>
      <c r="OP65" s="12"/>
      <c r="OQ65" s="12"/>
      <c r="OR65" s="12"/>
      <c r="OS65" s="12"/>
      <c r="OT65" s="12"/>
      <c r="OU65" s="12"/>
      <c r="OV65" s="12"/>
      <c r="OW65" s="12"/>
      <c r="OX65" s="12"/>
      <c r="OY65" s="12"/>
      <c r="OZ65" s="12"/>
      <c r="PA65" s="12"/>
      <c r="PB65" s="12"/>
      <c r="PC65" s="12"/>
      <c r="PD65" s="12"/>
      <c r="PE65" s="12"/>
      <c r="PF65" s="12"/>
      <c r="PG65" s="12"/>
      <c r="PH65" s="12"/>
      <c r="PI65" s="12"/>
      <c r="PJ65" s="12"/>
      <c r="PK65" s="12"/>
      <c r="PL65" s="12"/>
      <c r="PM65" s="12"/>
      <c r="PN65" s="12"/>
      <c r="PO65" s="12"/>
      <c r="PP65" s="12"/>
      <c r="PQ65" s="12"/>
      <c r="PR65" s="12"/>
      <c r="PS65" s="12"/>
      <c r="PT65" s="12"/>
      <c r="PU65" s="12"/>
      <c r="PV65" s="12"/>
      <c r="PW65" s="12"/>
      <c r="PX65" s="12"/>
      <c r="PY65" s="12"/>
      <c r="PZ65" s="12"/>
      <c r="QA65" s="12"/>
      <c r="QB65" s="12"/>
      <c r="QC65" s="12"/>
      <c r="QD65" s="12"/>
      <c r="QE65" s="12"/>
      <c r="QF65" s="12"/>
      <c r="QG65" s="12"/>
      <c r="QH65" s="12"/>
      <c r="QI65" s="12"/>
      <c r="QJ65" s="12"/>
      <c r="QK65" s="12"/>
      <c r="QL65" s="12"/>
      <c r="QM65" s="12"/>
      <c r="QN65" s="12"/>
      <c r="QO65" s="12"/>
      <c r="QP65" s="12"/>
      <c r="QQ65" s="12"/>
      <c r="QR65" s="12"/>
      <c r="QS65" s="12"/>
      <c r="QT65" s="12"/>
      <c r="QU65" s="12"/>
      <c r="QV65" s="12"/>
      <c r="QW65" s="12"/>
      <c r="QX65" s="12"/>
      <c r="QY65" s="12"/>
      <c r="QZ65" s="12"/>
      <c r="RA65" s="12"/>
      <c r="RB65" s="12"/>
      <c r="RC65" s="12"/>
      <c r="RD65" s="12"/>
      <c r="RE65" s="12"/>
      <c r="RF65" s="12"/>
      <c r="RG65" s="12"/>
      <c r="RH65" s="12"/>
      <c r="RI65" s="12"/>
      <c r="RJ65" s="12"/>
      <c r="RK65" s="12"/>
      <c r="RL65" s="12"/>
      <c r="RM65" s="12"/>
      <c r="RN65" s="12"/>
      <c r="RO65" s="12"/>
      <c r="RP65" s="12"/>
      <c r="RQ65" s="12"/>
      <c r="RR65" s="12"/>
      <c r="RS65" s="12"/>
      <c r="RT65" s="12"/>
      <c r="RU65" s="12"/>
      <c r="RV65" s="12"/>
      <c r="RW65" s="12"/>
      <c r="RX65" s="12"/>
      <c r="RY65" s="12"/>
      <c r="RZ65" s="12"/>
      <c r="SA65" s="12"/>
      <c r="SB65" s="12"/>
      <c r="SC65" s="12"/>
      <c r="SD65" s="12"/>
      <c r="SE65" s="12"/>
      <c r="SF65" s="12"/>
      <c r="SG65" s="12"/>
      <c r="SH65" s="12"/>
      <c r="SI65" s="12"/>
      <c r="SJ65" s="12"/>
      <c r="SK65" s="12"/>
      <c r="SL65" s="12"/>
      <c r="SM65" s="12"/>
      <c r="SN65" s="12"/>
      <c r="SO65" s="12"/>
      <c r="SP65" s="12"/>
      <c r="SQ65" s="12"/>
      <c r="SR65" s="12"/>
      <c r="SS65" s="12"/>
      <c r="ST65" s="12"/>
      <c r="SU65" s="12"/>
      <c r="SV65" s="12"/>
      <c r="SW65" s="12"/>
      <c r="SX65" s="12"/>
      <c r="SY65" s="12"/>
      <c r="SZ65" s="12"/>
      <c r="TA65" s="12"/>
      <c r="TB65" s="12"/>
      <c r="TC65" s="12"/>
      <c r="TD65" s="12"/>
      <c r="TE65" s="12"/>
      <c r="TF65" s="12"/>
      <c r="TG65" s="12"/>
      <c r="TH65" s="12"/>
      <c r="TI65" s="12"/>
      <c r="TJ65" s="12"/>
      <c r="TK65" s="12"/>
      <c r="TL65" s="12"/>
      <c r="TM65" s="12"/>
      <c r="TN65" s="12"/>
      <c r="TO65" s="12"/>
      <c r="TP65" s="12"/>
      <c r="TQ65" s="12"/>
      <c r="TR65" s="12"/>
      <c r="TS65" s="12"/>
      <c r="TT65" s="12"/>
      <c r="TU65" s="12"/>
      <c r="TV65" s="12"/>
      <c r="TW65" s="12"/>
      <c r="TX65" s="12"/>
      <c r="TY65" s="12"/>
      <c r="TZ65" s="12"/>
      <c r="UA65" s="12"/>
      <c r="UB65" s="12"/>
      <c r="UC65" s="12"/>
      <c r="UD65" s="12"/>
      <c r="UE65" s="12"/>
      <c r="UF65" s="12"/>
      <c r="UG65" s="12"/>
      <c r="UH65" s="12"/>
      <c r="UI65" s="12"/>
      <c r="UJ65" s="12"/>
      <c r="UK65" s="12"/>
      <c r="UL65" s="12"/>
      <c r="UM65" s="12"/>
      <c r="UN65" s="12"/>
      <c r="UO65" s="12"/>
      <c r="UP65" s="12"/>
      <c r="UQ65" s="12"/>
      <c r="UR65" s="12"/>
      <c r="US65" s="12"/>
      <c r="UT65" s="12"/>
      <c r="UU65" s="12"/>
      <c r="UV65" s="12"/>
      <c r="UW65" s="12"/>
      <c r="UX65" s="12"/>
      <c r="UY65" s="12"/>
      <c r="UZ65" s="12"/>
      <c r="VA65" s="12"/>
      <c r="VB65" s="12"/>
      <c r="VC65" s="12"/>
      <c r="VD65" s="12"/>
      <c r="VE65" s="12"/>
      <c r="VF65" s="12"/>
      <c r="VG65" s="12"/>
      <c r="VH65" s="12"/>
      <c r="VI65" s="12"/>
      <c r="VJ65" s="12"/>
      <c r="VK65" s="12"/>
      <c r="VL65" s="12"/>
      <c r="VM65" s="12"/>
      <c r="VN65" s="12"/>
      <c r="VO65" s="12"/>
      <c r="VP65" s="12"/>
      <c r="VQ65" s="12"/>
      <c r="VR65" s="12"/>
      <c r="VS65" s="12"/>
      <c r="VT65" s="12"/>
      <c r="VU65" s="12"/>
      <c r="VV65" s="12"/>
      <c r="VW65" s="12"/>
      <c r="VX65" s="12"/>
      <c r="VY65" s="12"/>
      <c r="VZ65" s="12"/>
      <c r="WA65" s="12"/>
      <c r="WB65" s="12"/>
      <c r="WC65" s="12"/>
      <c r="WD65" s="12"/>
      <c r="WE65" s="12"/>
      <c r="WF65" s="12"/>
      <c r="WG65" s="12"/>
      <c r="WH65" s="12"/>
      <c r="WI65" s="12"/>
      <c r="WJ65" s="12"/>
      <c r="WK65" s="12"/>
      <c r="WL65" s="12"/>
      <c r="WM65" s="12"/>
      <c r="WN65" s="12"/>
      <c r="WO65" s="12"/>
      <c r="WP65" s="12"/>
      <c r="WQ65" s="12"/>
      <c r="WR65" s="12"/>
      <c r="WS65" s="12"/>
      <c r="WT65" s="12"/>
      <c r="WU65" s="12"/>
      <c r="WV65" s="12"/>
      <c r="WW65" s="12"/>
      <c r="WX65" s="12"/>
      <c r="WY65" s="12"/>
      <c r="WZ65" s="12"/>
      <c r="XA65" s="12"/>
      <c r="XB65" s="12"/>
      <c r="XC65" s="12"/>
      <c r="XD65" s="12"/>
      <c r="XE65" s="12"/>
      <c r="XF65" s="12"/>
      <c r="XG65" s="12"/>
      <c r="XH65" s="12"/>
      <c r="XI65" s="12"/>
      <c r="XJ65" s="12"/>
      <c r="XK65" s="12"/>
      <c r="XL65" s="12"/>
      <c r="XM65" s="12"/>
      <c r="XN65" s="12"/>
      <c r="XO65" s="12"/>
      <c r="XP65" s="12"/>
      <c r="XQ65" s="12"/>
      <c r="XR65" s="12"/>
      <c r="XS65" s="12"/>
      <c r="XT65" s="12"/>
      <c r="XU65" s="12"/>
      <c r="XV65" s="12"/>
      <c r="XW65" s="12"/>
      <c r="XX65" s="12"/>
      <c r="XY65" s="12"/>
      <c r="XZ65" s="12"/>
      <c r="YA65" s="12"/>
      <c r="YB65" s="12"/>
      <c r="YC65" s="12"/>
      <c r="YD65" s="12"/>
      <c r="YE65" s="12"/>
      <c r="YF65" s="12"/>
      <c r="YG65" s="12"/>
      <c r="YH65" s="12"/>
      <c r="YI65" s="12"/>
      <c r="YJ65" s="12"/>
      <c r="YK65" s="12"/>
      <c r="YL65" s="12"/>
      <c r="YM65" s="12"/>
      <c r="YN65" s="12"/>
      <c r="YO65" s="12"/>
      <c r="YP65" s="12"/>
      <c r="YQ65" s="12"/>
      <c r="YR65" s="12"/>
      <c r="YS65" s="12"/>
      <c r="YT65" s="12"/>
      <c r="YU65" s="12"/>
      <c r="YV65" s="12"/>
      <c r="YW65" s="12"/>
      <c r="YX65" s="12"/>
      <c r="YY65" s="12"/>
      <c r="YZ65" s="12"/>
      <c r="ZA65" s="12"/>
      <c r="ZB65" s="12"/>
      <c r="ZC65" s="12"/>
      <c r="ZD65" s="12"/>
      <c r="ZE65" s="12"/>
      <c r="ZF65" s="12"/>
      <c r="ZG65" s="12"/>
      <c r="ZH65" s="12"/>
      <c r="ZI65" s="12"/>
      <c r="ZJ65" s="12"/>
      <c r="ZK65" s="12"/>
      <c r="ZL65" s="12"/>
      <c r="ZM65" s="12"/>
      <c r="ZN65" s="12"/>
      <c r="ZO65" s="12"/>
      <c r="ZP65" s="12"/>
      <c r="ZQ65" s="12"/>
      <c r="ZR65" s="12"/>
      <c r="ZS65" s="12"/>
      <c r="ZT65" s="12"/>
      <c r="ZU65" s="12"/>
      <c r="ZV65" s="12"/>
      <c r="ZW65" s="12"/>
      <c r="ZX65" s="12"/>
      <c r="ZY65" s="12"/>
      <c r="ZZ65" s="12"/>
      <c r="AAA65" s="12"/>
      <c r="AAB65" s="12"/>
      <c r="AAC65" s="12"/>
      <c r="AAD65" s="12"/>
      <c r="AAE65" s="12"/>
      <c r="AAF65" s="12"/>
      <c r="AAG65" s="12"/>
      <c r="AAH65" s="12"/>
      <c r="AAI65" s="12"/>
      <c r="AAJ65" s="12"/>
      <c r="AAK65" s="12"/>
      <c r="AAL65" s="12"/>
      <c r="AAM65" s="12"/>
      <c r="AAN65" s="12"/>
      <c r="AAO65" s="12"/>
      <c r="AAP65" s="12"/>
      <c r="AAQ65" s="12"/>
      <c r="AAR65" s="12"/>
      <c r="AAS65" s="12"/>
      <c r="AAT65" s="12"/>
      <c r="AAU65" s="12"/>
      <c r="AAV65" s="12"/>
      <c r="AAW65" s="12"/>
      <c r="AAX65" s="12"/>
      <c r="AAY65" s="12"/>
      <c r="AAZ65" s="12"/>
      <c r="ABA65" s="12"/>
      <c r="ABB65" s="12"/>
      <c r="ABC65" s="12"/>
      <c r="ABD65" s="12"/>
      <c r="ABE65" s="12"/>
      <c r="ABF65" s="12"/>
      <c r="ABG65" s="12"/>
      <c r="ABH65" s="12"/>
      <c r="ABI65" s="12"/>
      <c r="ABJ65" s="12"/>
      <c r="ABK65" s="12"/>
      <c r="ABL65" s="12"/>
      <c r="ABM65" s="12"/>
      <c r="ABN65" s="12"/>
      <c r="ABO65" s="12"/>
      <c r="ABP65" s="12"/>
      <c r="ABQ65" s="12"/>
      <c r="ABR65" s="12"/>
      <c r="ABS65" s="12"/>
      <c r="ABT65" s="12"/>
      <c r="ABU65" s="12"/>
      <c r="ABV65" s="12"/>
      <c r="ABW65" s="12"/>
      <c r="ABX65" s="12"/>
      <c r="ABY65" s="12"/>
      <c r="ABZ65" s="12"/>
      <c r="ACA65" s="12"/>
      <c r="ACB65" s="12"/>
      <c r="ACC65" s="12"/>
      <c r="ACD65" s="12"/>
      <c r="ACE65" s="12"/>
      <c r="ACF65" s="12"/>
      <c r="ACG65" s="12"/>
      <c r="ACH65" s="12"/>
      <c r="ACI65" s="12"/>
      <c r="ACJ65" s="12"/>
      <c r="ACK65" s="12"/>
      <c r="ACL65" s="12"/>
      <c r="ACM65" s="12"/>
      <c r="ACN65" s="12"/>
      <c r="ACO65" s="12"/>
      <c r="ACP65" s="12"/>
      <c r="ACQ65" s="12"/>
      <c r="ACR65" s="12"/>
      <c r="ACS65" s="12"/>
      <c r="ACT65" s="12"/>
      <c r="ACU65" s="12"/>
      <c r="ACV65" s="12"/>
      <c r="ACW65" s="12"/>
      <c r="ACX65" s="12"/>
      <c r="ACY65" s="12"/>
      <c r="ACZ65" s="12"/>
      <c r="ADA65" s="12"/>
      <c r="ADB65" s="12"/>
      <c r="ADC65" s="12"/>
      <c r="ADD65" s="12"/>
      <c r="ADE65" s="12"/>
      <c r="ADF65" s="12"/>
      <c r="ADG65" s="12"/>
      <c r="ADH65" s="12"/>
      <c r="ADI65" s="12"/>
      <c r="ADJ65" s="12"/>
      <c r="ADK65" s="12"/>
      <c r="ADL65" s="12"/>
      <c r="ADM65" s="12"/>
      <c r="ADN65" s="12"/>
      <c r="ADO65" s="12"/>
      <c r="ADP65" s="12"/>
      <c r="ADQ65" s="12"/>
      <c r="ADR65" s="12"/>
      <c r="ADS65" s="12"/>
      <c r="ADT65" s="12"/>
      <c r="ADU65" s="12"/>
      <c r="ADV65" s="12"/>
      <c r="ADW65" s="12"/>
      <c r="ADX65" s="12"/>
      <c r="ADY65" s="12"/>
      <c r="ADZ65" s="12"/>
      <c r="AEA65" s="12"/>
      <c r="AEB65" s="12"/>
      <c r="AEC65" s="12"/>
      <c r="AED65" s="12"/>
      <c r="AEE65" s="12"/>
      <c r="AEF65" s="12"/>
      <c r="AEG65" s="12"/>
      <c r="AEH65" s="12"/>
      <c r="AEI65" s="12"/>
      <c r="AEJ65" s="12"/>
      <c r="AEK65" s="12"/>
      <c r="AEL65" s="12"/>
      <c r="AEM65" s="12"/>
      <c r="AEN65" s="12"/>
      <c r="AEO65" s="12"/>
      <c r="AEP65" s="12"/>
      <c r="AEQ65" s="12"/>
      <c r="AER65" s="12"/>
      <c r="AES65" s="12"/>
      <c r="AET65" s="12"/>
      <c r="AEU65" s="12"/>
      <c r="AEV65" s="12"/>
      <c r="AEW65" s="12"/>
      <c r="AEX65" s="12"/>
      <c r="AEY65" s="12"/>
      <c r="AEZ65" s="12"/>
      <c r="AFA65" s="12"/>
      <c r="AFB65" s="12"/>
      <c r="AFC65" s="12"/>
      <c r="AFD65" s="12"/>
      <c r="AFE65" s="12"/>
      <c r="AFF65" s="12"/>
      <c r="AFG65" s="12"/>
      <c r="AFH65" s="12"/>
      <c r="AFI65" s="12"/>
      <c r="AFJ65" s="12"/>
      <c r="AFK65" s="12"/>
      <c r="AFL65" s="12"/>
      <c r="AFM65" s="12"/>
      <c r="AFN65" s="12"/>
      <c r="AFO65" s="12"/>
      <c r="AFP65" s="12"/>
      <c r="AFQ65" s="12"/>
      <c r="AFR65" s="12"/>
      <c r="AFS65" s="12"/>
      <c r="AFT65" s="12"/>
      <c r="AFU65" s="12"/>
      <c r="AFV65" s="12"/>
      <c r="AFW65" s="12"/>
      <c r="AFX65" s="12"/>
      <c r="AFY65" s="12"/>
      <c r="AFZ65" s="12"/>
      <c r="AGA65" s="12"/>
      <c r="AGB65" s="12"/>
      <c r="AGC65" s="12"/>
      <c r="AGD65" s="12"/>
      <c r="AGE65" s="12"/>
      <c r="AGF65" s="12"/>
      <c r="AGG65" s="12"/>
      <c r="AGH65" s="12"/>
      <c r="AGI65" s="12"/>
      <c r="AGJ65" s="12"/>
      <c r="AGK65" s="12"/>
      <c r="AGL65" s="12"/>
      <c r="AGM65" s="12"/>
      <c r="AGN65" s="12"/>
      <c r="AGO65" s="12"/>
      <c r="AGP65" s="12"/>
      <c r="AGQ65" s="12"/>
      <c r="AGR65" s="12"/>
      <c r="AGS65" s="12"/>
      <c r="AGT65" s="12"/>
      <c r="AGU65" s="12"/>
      <c r="AGV65" s="12"/>
      <c r="AGW65" s="12"/>
      <c r="AGX65" s="12"/>
      <c r="AGY65" s="12"/>
      <c r="AGZ65" s="12"/>
      <c r="AHA65" s="12"/>
      <c r="AHB65" s="12"/>
      <c r="AHC65" s="12"/>
      <c r="AHD65" s="12"/>
      <c r="AHE65" s="12"/>
      <c r="AHF65" s="12"/>
      <c r="AHG65" s="12"/>
      <c r="AHH65" s="12"/>
      <c r="AHI65" s="12"/>
      <c r="AHJ65" s="12"/>
      <c r="AHK65" s="12"/>
      <c r="AHL65" s="12"/>
      <c r="AHM65" s="12"/>
      <c r="AHN65" s="12"/>
      <c r="AHO65" s="12"/>
      <c r="AHP65" s="12"/>
      <c r="AHQ65" s="12"/>
      <c r="AHR65" s="12"/>
      <c r="AHS65" s="12"/>
      <c r="AHT65" s="12"/>
      <c r="AHU65" s="12"/>
      <c r="AHV65" s="12"/>
      <c r="AHW65" s="12"/>
      <c r="AHX65" s="12"/>
      <c r="AHY65" s="12"/>
      <c r="AHZ65" s="12"/>
      <c r="AIA65" s="12"/>
      <c r="AIB65" s="12"/>
      <c r="AIC65" s="12"/>
      <c r="AID65" s="12"/>
      <c r="AIE65" s="12"/>
      <c r="AIF65" s="12"/>
      <c r="AIG65" s="12"/>
      <c r="AIH65" s="12"/>
      <c r="AII65" s="12"/>
      <c r="AIJ65" s="12"/>
      <c r="AIK65" s="12"/>
      <c r="AIL65" s="12"/>
      <c r="AIM65" s="12"/>
      <c r="AIN65" s="12"/>
      <c r="AIO65" s="12"/>
      <c r="AIP65" s="12"/>
      <c r="AIQ65" s="12"/>
      <c r="AIR65" s="12"/>
      <c r="AIS65" s="12"/>
      <c r="AIT65" s="12"/>
      <c r="AIU65" s="12"/>
      <c r="AIV65" s="12"/>
      <c r="AIW65" s="12"/>
      <c r="AIX65" s="12"/>
      <c r="AIY65" s="12"/>
      <c r="AIZ65" s="12"/>
      <c r="AJA65" s="12"/>
      <c r="AJB65" s="12"/>
      <c r="AJC65" s="12"/>
      <c r="AJD65" s="12"/>
      <c r="AJE65" s="12"/>
      <c r="AJF65" s="12"/>
      <c r="AJG65" s="12"/>
      <c r="AJH65" s="12"/>
      <c r="AJI65" s="12"/>
      <c r="AJJ65" s="12"/>
      <c r="AJK65" s="12"/>
      <c r="AJL65" s="12"/>
      <c r="AJM65" s="12"/>
      <c r="AJN65" s="12"/>
      <c r="AJO65" s="12"/>
      <c r="AJP65" s="12"/>
      <c r="AJQ65" s="12"/>
      <c r="AJR65" s="12"/>
      <c r="AJS65" s="12"/>
      <c r="AJT65" s="12"/>
      <c r="AJU65" s="12"/>
      <c r="AJV65" s="12"/>
      <c r="AJW65" s="12"/>
      <c r="AJX65" s="12"/>
      <c r="AJY65" s="12"/>
      <c r="AJZ65" s="12"/>
      <c r="AKA65" s="12"/>
      <c r="AKB65" s="12"/>
      <c r="AKC65" s="12"/>
      <c r="AKD65" s="12"/>
      <c r="AKE65" s="12"/>
      <c r="AKF65" s="12"/>
      <c r="AKG65" s="12"/>
      <c r="AKH65" s="12"/>
      <c r="AKI65" s="12"/>
      <c r="AKJ65" s="12"/>
      <c r="AKK65" s="12"/>
      <c r="AKL65" s="12"/>
      <c r="AKM65" s="12"/>
      <c r="AKN65" s="12"/>
      <c r="AKO65" s="12"/>
      <c r="AKP65" s="12"/>
      <c r="AKQ65" s="12"/>
      <c r="AKR65" s="12"/>
      <c r="AKS65" s="12"/>
      <c r="AKT65" s="12"/>
      <c r="AKU65" s="12"/>
      <c r="AKV65" s="12"/>
      <c r="AKW65" s="12"/>
      <c r="AKX65" s="12"/>
      <c r="AKY65" s="12"/>
      <c r="AKZ65" s="12"/>
      <c r="ALA65" s="12"/>
      <c r="ALB65" s="12"/>
      <c r="ALC65" s="12"/>
      <c r="ALD65" s="12"/>
      <c r="ALE65" s="12"/>
      <c r="ALF65" s="12"/>
      <c r="ALG65" s="12"/>
      <c r="ALH65" s="12"/>
      <c r="ALI65" s="12"/>
      <c r="ALJ65" s="12"/>
      <c r="ALK65" s="12"/>
      <c r="ALL65" s="12"/>
      <c r="ALM65" s="12"/>
      <c r="ALN65" s="12"/>
      <c r="ALO65" s="12"/>
      <c r="ALP65" s="12"/>
      <c r="ALQ65" s="12"/>
      <c r="ALR65" s="12"/>
      <c r="ALS65" s="12"/>
      <c r="ALT65" s="12"/>
      <c r="ALU65" s="12"/>
      <c r="ALV65" s="12"/>
      <c r="ALW65" s="12"/>
      <c r="ALX65" s="12"/>
      <c r="ALY65" s="12"/>
      <c r="ALZ65" s="12"/>
      <c r="AMA65" s="12"/>
      <c r="AMB65" s="12"/>
      <c r="AMC65" s="12"/>
      <c r="AMD65" s="12"/>
      <c r="AME65" s="12"/>
      <c r="AMF65" s="12"/>
      <c r="AMG65" s="12"/>
      <c r="AMH65" s="12"/>
      <c r="AMI65" s="12"/>
      <c r="AMJ65" s="12"/>
      <c r="AMK65" s="12"/>
      <c r="AML65" s="12"/>
      <c r="AMM65" s="12"/>
      <c r="AMN65" s="12"/>
      <c r="AMO65" s="12"/>
      <c r="AMP65" s="12"/>
      <c r="AMQ65" s="12"/>
      <c r="AMR65" s="12"/>
      <c r="AMS65" s="12"/>
      <c r="AMT65" s="12"/>
      <c r="AMU65" s="12"/>
      <c r="AMV65" s="12"/>
      <c r="AMW65" s="12"/>
      <c r="AMX65" s="12"/>
      <c r="AMY65" s="12"/>
      <c r="AMZ65" s="12"/>
      <c r="ANA65" s="12"/>
      <c r="ANB65" s="12"/>
      <c r="ANC65" s="12"/>
      <c r="AND65" s="12"/>
      <c r="ANE65" s="12"/>
      <c r="ANF65" s="12"/>
      <c r="ANG65" s="12"/>
      <c r="ANH65" s="12"/>
      <c r="ANI65" s="12"/>
      <c r="ANJ65" s="12"/>
      <c r="ANK65" s="12"/>
      <c r="ANL65" s="12"/>
      <c r="ANM65" s="12"/>
      <c r="ANN65" s="12"/>
      <c r="ANO65" s="12"/>
      <c r="ANP65" s="12"/>
      <c r="ANQ65" s="12"/>
      <c r="ANR65" s="12"/>
      <c r="ANS65" s="12"/>
      <c r="ANT65" s="12"/>
      <c r="ANU65" s="12"/>
      <c r="ANV65" s="12"/>
      <c r="ANW65" s="12"/>
      <c r="ANX65" s="12"/>
      <c r="ANY65" s="12"/>
      <c r="ANZ65" s="12"/>
      <c r="AOA65" s="12"/>
      <c r="AOB65" s="12"/>
      <c r="AOC65" s="12"/>
      <c r="AOD65" s="12"/>
      <c r="AOE65" s="12"/>
      <c r="AOF65" s="12"/>
      <c r="AOG65" s="12"/>
      <c r="AOH65" s="12"/>
      <c r="AOI65" s="12"/>
      <c r="AOJ65" s="12"/>
      <c r="AOK65" s="12"/>
      <c r="AOL65" s="12"/>
      <c r="AOM65" s="12"/>
      <c r="AON65" s="12"/>
      <c r="AOO65" s="12"/>
      <c r="AOP65" s="12"/>
      <c r="AOQ65" s="12"/>
      <c r="AOR65" s="12"/>
      <c r="AOS65" s="12"/>
      <c r="AOT65" s="12"/>
      <c r="AOU65" s="12"/>
      <c r="AOV65" s="12"/>
      <c r="AOW65" s="12"/>
      <c r="AOX65" s="12"/>
      <c r="AOY65" s="12"/>
      <c r="AOZ65" s="12"/>
      <c r="APA65" s="12"/>
      <c r="APB65" s="12"/>
      <c r="APC65" s="12"/>
      <c r="APD65" s="12"/>
      <c r="APE65" s="12"/>
      <c r="APF65" s="12"/>
      <c r="APG65" s="12"/>
      <c r="APH65" s="12"/>
      <c r="API65" s="12"/>
      <c r="APJ65" s="12"/>
      <c r="APK65" s="12"/>
      <c r="APL65" s="12"/>
      <c r="APM65" s="12"/>
      <c r="APN65" s="12"/>
      <c r="APO65" s="12"/>
      <c r="APP65" s="12"/>
      <c r="APQ65" s="12"/>
      <c r="APR65" s="12"/>
      <c r="APS65" s="12"/>
      <c r="APT65" s="12"/>
      <c r="APU65" s="12"/>
      <c r="APV65" s="12"/>
      <c r="APW65" s="12"/>
      <c r="APX65" s="12"/>
      <c r="APY65" s="12"/>
      <c r="APZ65" s="12"/>
      <c r="AQA65" s="12"/>
      <c r="AQB65" s="12"/>
      <c r="AQC65" s="12"/>
      <c r="AQD65" s="12"/>
      <c r="AQE65" s="12"/>
      <c r="AQF65" s="12"/>
      <c r="AQG65" s="12"/>
      <c r="AQH65" s="12"/>
      <c r="AQI65" s="12"/>
      <c r="AQJ65" s="12"/>
      <c r="AQK65" s="12"/>
      <c r="AQL65" s="12"/>
      <c r="AQM65" s="12"/>
      <c r="AQN65" s="12"/>
      <c r="AQO65" s="12"/>
      <c r="AQP65" s="12"/>
      <c r="AQQ65" s="12"/>
      <c r="AQR65" s="12"/>
      <c r="AQS65" s="12"/>
      <c r="AQT65" s="12"/>
      <c r="AQU65" s="12"/>
      <c r="AQV65" s="12"/>
      <c r="AQW65" s="12"/>
      <c r="AQX65" s="12"/>
      <c r="AQY65" s="12"/>
      <c r="AQZ65" s="12"/>
      <c r="ARA65" s="12"/>
      <c r="ARB65" s="12"/>
      <c r="ARC65" s="12"/>
      <c r="ARD65" s="12"/>
      <c r="ARE65" s="12"/>
      <c r="ARF65" s="12"/>
      <c r="ARG65" s="12"/>
      <c r="ARH65" s="12"/>
      <c r="ARI65" s="12"/>
      <c r="ARJ65" s="12"/>
      <c r="ARK65" s="12"/>
      <c r="ARL65" s="12"/>
      <c r="ARM65" s="12"/>
      <c r="ARN65" s="12"/>
      <c r="ARO65" s="12"/>
      <c r="ARP65" s="12"/>
      <c r="ARQ65" s="12"/>
      <c r="ARR65" s="12"/>
      <c r="ARS65" s="12"/>
      <c r="ART65" s="12"/>
      <c r="ARU65" s="12"/>
      <c r="ARV65" s="12"/>
      <c r="ARW65" s="12"/>
      <c r="ARX65" s="12"/>
      <c r="ARY65" s="12"/>
      <c r="ARZ65" s="12"/>
      <c r="ASA65" s="12"/>
      <c r="ASB65" s="12"/>
      <c r="ASC65" s="12"/>
      <c r="ASD65" s="12"/>
      <c r="ASE65" s="12"/>
      <c r="ASF65" s="12"/>
      <c r="ASG65" s="12"/>
      <c r="ASH65" s="12"/>
      <c r="ASI65" s="12"/>
      <c r="ASJ65" s="12"/>
      <c r="ASK65" s="12"/>
      <c r="ASL65" s="12"/>
      <c r="ASM65" s="12"/>
      <c r="ASN65" s="12"/>
      <c r="ASO65" s="12"/>
      <c r="ASP65" s="12"/>
      <c r="ASQ65" s="12"/>
      <c r="ASR65" s="12"/>
      <c r="ASS65" s="12"/>
      <c r="AST65" s="12"/>
      <c r="ASU65" s="12"/>
      <c r="ASV65" s="12"/>
      <c r="ASW65" s="12"/>
      <c r="ASX65" s="12"/>
      <c r="ASY65" s="12"/>
      <c r="ASZ65" s="12"/>
      <c r="ATA65" s="12"/>
      <c r="ATB65" s="12"/>
      <c r="ATC65" s="12"/>
      <c r="ATD65" s="12"/>
      <c r="ATE65" s="12"/>
      <c r="ATF65" s="12"/>
      <c r="ATG65" s="12"/>
      <c r="ATH65" s="12"/>
      <c r="ATI65" s="12"/>
      <c r="ATJ65" s="12"/>
      <c r="ATK65" s="12"/>
      <c r="ATL65" s="12"/>
      <c r="ATM65" s="12"/>
      <c r="ATN65" s="12"/>
      <c r="ATO65" s="12"/>
      <c r="ATP65" s="12"/>
      <c r="ATQ65" s="12"/>
      <c r="ATR65" s="12"/>
      <c r="ATS65" s="12"/>
      <c r="ATT65" s="12"/>
      <c r="ATU65" s="12"/>
      <c r="ATV65" s="12"/>
      <c r="ATW65" s="12"/>
      <c r="ATX65" s="12"/>
      <c r="ATY65" s="12"/>
      <c r="ATZ65" s="12"/>
      <c r="AUA65" s="12"/>
      <c r="AUB65" s="12"/>
      <c r="AUC65" s="12"/>
      <c r="AUD65" s="12"/>
      <c r="AUE65" s="12"/>
      <c r="AUF65" s="12"/>
      <c r="AUG65" s="12"/>
      <c r="AUH65" s="12"/>
      <c r="AUI65" s="12"/>
      <c r="AUJ65" s="12"/>
      <c r="AUK65" s="12"/>
      <c r="AUL65" s="12"/>
      <c r="AUM65" s="12"/>
      <c r="AUN65" s="12"/>
      <c r="AUO65" s="12"/>
      <c r="AUP65" s="12"/>
      <c r="AUQ65" s="12"/>
      <c r="AUR65" s="12"/>
      <c r="AUS65" s="12"/>
      <c r="AUT65" s="12"/>
      <c r="AUU65" s="12"/>
      <c r="AUV65" s="12"/>
      <c r="AUW65" s="12"/>
      <c r="AUX65" s="12"/>
      <c r="AUY65" s="12"/>
      <c r="AUZ65" s="12"/>
      <c r="AVA65" s="12"/>
      <c r="AVB65" s="12"/>
      <c r="AVC65" s="12"/>
      <c r="AVD65" s="12"/>
      <c r="AVE65" s="12"/>
      <c r="AVF65" s="12"/>
      <c r="AVG65" s="12"/>
      <c r="AVH65" s="12"/>
      <c r="AVI65" s="12"/>
      <c r="AVJ65" s="12"/>
      <c r="AVK65" s="12"/>
      <c r="AVL65" s="12"/>
      <c r="AVM65" s="12"/>
      <c r="AVN65" s="12"/>
      <c r="AVO65" s="12"/>
      <c r="AVP65" s="12"/>
      <c r="AVQ65" s="12"/>
      <c r="AVR65" s="12"/>
      <c r="AVS65" s="12"/>
      <c r="AVT65" s="12"/>
      <c r="AVU65" s="12"/>
      <c r="AVV65" s="12"/>
      <c r="AVW65" s="12"/>
      <c r="AVX65" s="12"/>
      <c r="AVY65" s="12"/>
      <c r="AVZ65" s="12"/>
      <c r="AWA65" s="12"/>
      <c r="AWB65" s="12"/>
      <c r="AWC65" s="12"/>
      <c r="AWD65" s="12"/>
      <c r="AWE65" s="12"/>
      <c r="AWF65" s="12"/>
      <c r="AWG65" s="12"/>
      <c r="AWH65" s="12"/>
      <c r="AWI65" s="12"/>
      <c r="AWJ65" s="12"/>
      <c r="AWK65" s="12"/>
      <c r="AWL65" s="12"/>
      <c r="AWM65" s="12"/>
      <c r="AWN65" s="12"/>
      <c r="AWO65" s="12"/>
      <c r="AWP65" s="12"/>
      <c r="AWQ65" s="12"/>
      <c r="AWR65" s="12"/>
      <c r="AWS65" s="12"/>
      <c r="AWT65" s="12"/>
      <c r="AWU65" s="12"/>
      <c r="AWV65" s="12"/>
      <c r="AWW65" s="12"/>
      <c r="AWX65" s="12"/>
      <c r="AWY65" s="12"/>
      <c r="AWZ65" s="12"/>
      <c r="AXA65" s="12"/>
      <c r="AXB65" s="12"/>
      <c r="AXC65" s="12"/>
      <c r="AXD65" s="12"/>
      <c r="AXE65" s="12"/>
      <c r="AXF65" s="12"/>
      <c r="AXG65" s="12"/>
      <c r="AXH65" s="12"/>
      <c r="AXI65" s="12"/>
      <c r="AXJ65" s="12"/>
      <c r="AXK65" s="12"/>
      <c r="AXL65" s="12"/>
      <c r="AXM65" s="12"/>
      <c r="AXN65" s="12"/>
      <c r="AXO65" s="12"/>
      <c r="AXP65" s="12"/>
      <c r="AXQ65" s="12"/>
      <c r="AXR65" s="12"/>
      <c r="AXS65" s="12"/>
      <c r="AXT65" s="12"/>
      <c r="AXU65" s="12"/>
      <c r="AXV65" s="12"/>
      <c r="AXW65" s="12"/>
      <c r="AXX65" s="12"/>
      <c r="AXY65" s="12"/>
      <c r="AXZ65" s="12"/>
      <c r="AYA65" s="12"/>
      <c r="AYB65" s="12"/>
      <c r="AYC65" s="12"/>
      <c r="AYD65" s="12"/>
      <c r="AYE65" s="12"/>
      <c r="AYF65" s="12"/>
      <c r="AYG65" s="12"/>
      <c r="AYH65" s="12"/>
      <c r="AYI65" s="12"/>
      <c r="AYJ65" s="12"/>
      <c r="AYK65" s="12"/>
      <c r="AYL65" s="12"/>
      <c r="AYM65" s="12"/>
      <c r="AYN65" s="12"/>
      <c r="AYO65" s="12"/>
      <c r="AYP65" s="12"/>
      <c r="AYQ65" s="12"/>
      <c r="AYR65" s="12"/>
      <c r="AYS65" s="12"/>
      <c r="AYT65" s="12"/>
      <c r="AYU65" s="12"/>
      <c r="AYV65" s="12"/>
      <c r="AYW65" s="12"/>
      <c r="AYX65" s="12"/>
      <c r="AYY65" s="12"/>
      <c r="AYZ65" s="12"/>
      <c r="AZA65" s="12"/>
      <c r="AZB65" s="12"/>
      <c r="AZC65" s="12"/>
      <c r="AZD65" s="12"/>
      <c r="AZE65" s="12"/>
      <c r="AZF65" s="12"/>
      <c r="AZG65" s="12"/>
      <c r="AZH65" s="12"/>
      <c r="AZI65" s="12"/>
      <c r="AZJ65" s="12"/>
      <c r="AZK65" s="12"/>
      <c r="AZL65" s="12"/>
      <c r="AZM65" s="12"/>
      <c r="AZN65" s="12"/>
      <c r="AZO65" s="12"/>
      <c r="AZP65" s="12"/>
      <c r="AZQ65" s="12"/>
      <c r="AZR65" s="12"/>
      <c r="AZS65" s="12"/>
      <c r="AZT65" s="12"/>
      <c r="AZU65" s="12"/>
      <c r="AZV65" s="12"/>
      <c r="AZW65" s="12"/>
      <c r="AZX65" s="12"/>
      <c r="AZY65" s="12"/>
      <c r="AZZ65" s="12"/>
      <c r="BAA65" s="12"/>
      <c r="BAB65" s="12"/>
      <c r="BAC65" s="12"/>
      <c r="BAD65" s="12"/>
      <c r="BAE65" s="12"/>
      <c r="BAF65" s="12"/>
      <c r="BAG65" s="12"/>
      <c r="BAH65" s="12"/>
      <c r="BAI65" s="12"/>
      <c r="BAJ65" s="12"/>
      <c r="BAK65" s="12"/>
      <c r="BAL65" s="12"/>
      <c r="BAM65" s="12"/>
      <c r="BAN65" s="12"/>
      <c r="BAO65" s="12"/>
      <c r="BAP65" s="12"/>
      <c r="BAQ65" s="12"/>
      <c r="BAR65" s="12"/>
      <c r="BAS65" s="12"/>
      <c r="BAT65" s="12"/>
      <c r="BAU65" s="12"/>
      <c r="BAV65" s="12"/>
      <c r="BAW65" s="12"/>
      <c r="BAX65" s="12"/>
      <c r="BAY65" s="12"/>
      <c r="BAZ65" s="12"/>
      <c r="BBA65" s="12"/>
      <c r="BBB65" s="12"/>
      <c r="BBC65" s="12"/>
      <c r="BBD65" s="12"/>
      <c r="BBE65" s="12"/>
      <c r="BBF65" s="12"/>
      <c r="BBG65" s="12"/>
      <c r="BBH65" s="12"/>
      <c r="BBI65" s="12"/>
      <c r="BBJ65" s="12"/>
      <c r="BBK65" s="12"/>
      <c r="BBL65" s="12"/>
      <c r="BBM65" s="12"/>
      <c r="BBN65" s="12"/>
      <c r="BBO65" s="12"/>
      <c r="BBP65" s="12"/>
      <c r="BBQ65" s="12"/>
      <c r="BBR65" s="12"/>
      <c r="BBS65" s="12"/>
      <c r="BBT65" s="12"/>
      <c r="BBU65" s="12"/>
      <c r="BBV65" s="12"/>
      <c r="BBW65" s="12"/>
      <c r="BBX65" s="12"/>
      <c r="BBY65" s="12"/>
      <c r="BBZ65" s="12"/>
      <c r="BCA65" s="12"/>
      <c r="BCB65" s="12"/>
      <c r="BCC65" s="12"/>
      <c r="BCD65" s="12"/>
      <c r="BCE65" s="12"/>
      <c r="BCF65" s="12"/>
      <c r="BCG65" s="12"/>
      <c r="BCH65" s="12"/>
      <c r="BCI65" s="12"/>
      <c r="BCJ65" s="12"/>
      <c r="BCK65" s="12"/>
      <c r="BCL65" s="12"/>
      <c r="BCM65" s="12"/>
      <c r="BCN65" s="12"/>
      <c r="BCO65" s="12"/>
      <c r="BCP65" s="12"/>
      <c r="BCQ65" s="12"/>
      <c r="BCR65" s="12"/>
      <c r="BCS65" s="12"/>
      <c r="BCT65" s="12"/>
      <c r="BCU65" s="12"/>
      <c r="BCV65" s="12"/>
      <c r="BCW65" s="12"/>
      <c r="BCX65" s="12"/>
      <c r="BCY65" s="12"/>
      <c r="BCZ65" s="12"/>
      <c r="BDA65" s="12"/>
      <c r="BDB65" s="12"/>
      <c r="BDC65" s="12"/>
      <c r="BDD65" s="12"/>
      <c r="BDE65" s="12"/>
      <c r="BDF65" s="12"/>
      <c r="BDG65" s="12"/>
      <c r="BDH65" s="12"/>
      <c r="BDI65" s="12"/>
      <c r="BDJ65" s="12"/>
      <c r="BDK65" s="12"/>
      <c r="BDL65" s="12"/>
      <c r="BDM65" s="12"/>
      <c r="BDN65" s="12"/>
      <c r="BDO65" s="12"/>
      <c r="BDP65" s="12"/>
      <c r="BDQ65" s="12"/>
      <c r="BDR65" s="12"/>
      <c r="BDS65" s="12"/>
      <c r="BDT65" s="12"/>
      <c r="BDU65" s="12"/>
      <c r="BDV65" s="12"/>
      <c r="BDW65" s="12"/>
      <c r="BDX65" s="12"/>
      <c r="BDY65" s="12"/>
      <c r="BDZ65" s="12"/>
      <c r="BEA65" s="12"/>
      <c r="BEB65" s="12"/>
      <c r="BEC65" s="12"/>
      <c r="BED65" s="12"/>
      <c r="BEE65" s="12"/>
      <c r="BEF65" s="12"/>
      <c r="BEG65" s="12"/>
      <c r="BEH65" s="12"/>
      <c r="BEI65" s="12"/>
      <c r="BEJ65" s="12"/>
      <c r="BEK65" s="12"/>
      <c r="BEL65" s="12"/>
      <c r="BEM65" s="12"/>
      <c r="BEN65" s="12"/>
      <c r="BEO65" s="12"/>
      <c r="BEP65" s="12"/>
      <c r="BEQ65" s="12"/>
      <c r="BER65" s="12"/>
      <c r="BES65" s="12"/>
      <c r="BET65" s="12"/>
      <c r="BEU65" s="12"/>
      <c r="BEV65" s="12"/>
      <c r="BEW65" s="12"/>
      <c r="BEX65" s="12"/>
      <c r="BEY65" s="12"/>
      <c r="BEZ65" s="12"/>
      <c r="BFA65" s="12"/>
      <c r="BFB65" s="12"/>
      <c r="BFC65" s="12"/>
      <c r="BFD65" s="12"/>
      <c r="BFE65" s="12"/>
      <c r="BFF65" s="12"/>
      <c r="BFG65" s="12"/>
      <c r="BFH65" s="12"/>
      <c r="BFI65" s="12"/>
      <c r="BFJ65" s="12"/>
      <c r="BFK65" s="12"/>
      <c r="BFL65" s="12"/>
      <c r="BFM65" s="12"/>
      <c r="BFN65" s="12"/>
      <c r="BFO65" s="12"/>
      <c r="BFP65" s="12"/>
      <c r="BFQ65" s="12"/>
      <c r="BFR65" s="12"/>
      <c r="BFS65" s="12"/>
      <c r="BFT65" s="12"/>
      <c r="BFU65" s="12"/>
      <c r="BFV65" s="12"/>
      <c r="BFW65" s="12"/>
      <c r="BFX65" s="12"/>
      <c r="BFY65" s="12"/>
      <c r="BFZ65" s="12"/>
      <c r="BGA65" s="12"/>
      <c r="BGB65" s="12"/>
      <c r="BGC65" s="12"/>
      <c r="BGD65" s="12"/>
      <c r="BGE65" s="12"/>
      <c r="BGF65" s="12"/>
      <c r="BGG65" s="12"/>
      <c r="BGH65" s="12"/>
      <c r="BGI65" s="12"/>
      <c r="BGJ65" s="12"/>
      <c r="BGK65" s="12"/>
      <c r="BGL65" s="12"/>
      <c r="BGM65" s="12"/>
      <c r="BGN65" s="12"/>
      <c r="BGO65" s="12"/>
      <c r="BGP65" s="12"/>
      <c r="BGQ65" s="12"/>
      <c r="BGR65" s="12"/>
      <c r="BGS65" s="12"/>
      <c r="BGT65" s="12"/>
      <c r="BGU65" s="12"/>
      <c r="BGV65" s="12"/>
      <c r="BGW65" s="12"/>
      <c r="BGX65" s="12"/>
      <c r="BGY65" s="12"/>
      <c r="BGZ65" s="12"/>
      <c r="BHA65" s="12"/>
      <c r="BHB65" s="12"/>
      <c r="BHC65" s="12"/>
      <c r="BHD65" s="12"/>
      <c r="BHE65" s="12"/>
      <c r="BHF65" s="12"/>
      <c r="BHG65" s="12"/>
      <c r="BHH65" s="12"/>
      <c r="BHI65" s="12"/>
      <c r="BHJ65" s="12"/>
      <c r="BHK65" s="12"/>
      <c r="BHL65" s="12"/>
      <c r="BHM65" s="12"/>
      <c r="BHN65" s="12"/>
      <c r="BHO65" s="12"/>
      <c r="BHP65" s="12"/>
      <c r="BHQ65" s="12"/>
      <c r="BHR65" s="12"/>
      <c r="BHS65" s="12"/>
      <c r="BHT65" s="12"/>
      <c r="BHU65" s="12"/>
      <c r="BHV65" s="12"/>
      <c r="BHW65" s="12"/>
      <c r="BHX65" s="12"/>
      <c r="BHY65" s="12"/>
      <c r="BHZ65" s="12"/>
      <c r="BIA65" s="12"/>
      <c r="BIB65" s="12"/>
      <c r="BIC65" s="12"/>
      <c r="BID65" s="12"/>
      <c r="BIE65" s="12"/>
      <c r="BIF65" s="12"/>
      <c r="BIG65" s="12"/>
      <c r="BIH65" s="12"/>
      <c r="BII65" s="12"/>
      <c r="BIJ65" s="12"/>
      <c r="BIK65" s="12"/>
      <c r="BIL65" s="12"/>
      <c r="BIM65" s="12"/>
      <c r="BIN65" s="12"/>
      <c r="BIO65" s="12"/>
      <c r="BIP65" s="12"/>
      <c r="BIQ65" s="12"/>
      <c r="BIR65" s="12"/>
      <c r="BIS65" s="12"/>
      <c r="BIT65" s="12"/>
      <c r="BIU65" s="12"/>
      <c r="BIV65" s="12"/>
      <c r="BIW65" s="12"/>
      <c r="BIX65" s="12"/>
      <c r="BIY65" s="12"/>
      <c r="BIZ65" s="12"/>
      <c r="BJA65" s="12"/>
      <c r="BJB65" s="12"/>
      <c r="BJC65" s="12"/>
      <c r="BJD65" s="12"/>
      <c r="BJE65" s="12"/>
      <c r="BJF65" s="12"/>
      <c r="BJG65" s="12"/>
      <c r="BJH65" s="12"/>
      <c r="BJI65" s="12"/>
      <c r="BJJ65" s="12"/>
      <c r="BJK65" s="12"/>
      <c r="BJL65" s="12"/>
      <c r="BJM65" s="12"/>
      <c r="BJN65" s="12"/>
      <c r="BJO65" s="12"/>
      <c r="BJP65" s="12"/>
      <c r="BJQ65" s="12"/>
      <c r="BJR65" s="12"/>
      <c r="BJS65" s="12"/>
      <c r="BJT65" s="12"/>
      <c r="BJU65" s="12"/>
      <c r="BJV65" s="12"/>
      <c r="BJW65" s="12"/>
      <c r="BJX65" s="12"/>
      <c r="BJY65" s="12"/>
      <c r="BJZ65" s="12"/>
      <c r="BKA65" s="12"/>
      <c r="BKB65" s="12"/>
      <c r="BKC65" s="12"/>
      <c r="BKD65" s="12"/>
      <c r="BKE65" s="12"/>
      <c r="BKF65" s="12"/>
      <c r="BKG65" s="12"/>
      <c r="BKH65" s="12"/>
      <c r="BKI65" s="12"/>
      <c r="BKJ65" s="12"/>
      <c r="BKK65" s="12"/>
      <c r="BKL65" s="12"/>
      <c r="BKM65" s="12"/>
      <c r="BKN65" s="12"/>
      <c r="BKO65" s="12"/>
      <c r="BKP65" s="12"/>
      <c r="BKQ65" s="12"/>
      <c r="BKR65" s="12"/>
      <c r="BKS65" s="12"/>
      <c r="BKT65" s="12"/>
      <c r="BKU65" s="12"/>
      <c r="BKV65" s="12"/>
      <c r="BKW65" s="12"/>
      <c r="BKX65" s="12"/>
      <c r="BKY65" s="12"/>
      <c r="BKZ65" s="12"/>
      <c r="BLA65" s="12"/>
      <c r="BLB65" s="12"/>
      <c r="BLC65" s="12"/>
      <c r="BLD65" s="12"/>
      <c r="BLE65" s="12"/>
      <c r="BLF65" s="12"/>
      <c r="BLG65" s="12"/>
      <c r="BLH65" s="12"/>
      <c r="BLI65" s="12"/>
      <c r="BLJ65" s="12"/>
      <c r="BLK65" s="12"/>
      <c r="BLL65" s="12"/>
      <c r="BLM65" s="12"/>
      <c r="BLN65" s="12"/>
      <c r="BLO65" s="12"/>
      <c r="BLP65" s="12"/>
      <c r="BLQ65" s="12"/>
      <c r="BLR65" s="12"/>
      <c r="BLS65" s="12"/>
      <c r="BLT65" s="12"/>
      <c r="BLU65" s="12"/>
      <c r="BLV65" s="12"/>
      <c r="BLW65" s="12"/>
      <c r="BLX65" s="12"/>
      <c r="BLY65" s="12"/>
      <c r="BLZ65" s="12"/>
      <c r="BMA65" s="12"/>
      <c r="BMB65" s="12"/>
      <c r="BMC65" s="12"/>
      <c r="BMD65" s="12"/>
      <c r="BME65" s="12"/>
      <c r="BMF65" s="12"/>
      <c r="BMG65" s="12"/>
      <c r="BMH65" s="12"/>
      <c r="BMI65" s="12"/>
      <c r="BMJ65" s="12"/>
      <c r="BMK65" s="12"/>
      <c r="BML65" s="12"/>
      <c r="BMM65" s="12"/>
      <c r="BMN65" s="12"/>
      <c r="BMO65" s="12"/>
      <c r="BMP65" s="12"/>
      <c r="BMQ65" s="12"/>
      <c r="BMR65" s="12"/>
      <c r="BMS65" s="12"/>
      <c r="BMT65" s="12"/>
      <c r="BMU65" s="12"/>
      <c r="BMV65" s="12"/>
      <c r="BMW65" s="12"/>
      <c r="BMX65" s="12"/>
      <c r="BMY65" s="12"/>
      <c r="BMZ65" s="12"/>
      <c r="BNA65" s="12"/>
      <c r="BNB65" s="12"/>
      <c r="BNC65" s="12"/>
      <c r="BND65" s="12"/>
      <c r="BNE65" s="12"/>
      <c r="BNF65" s="12"/>
      <c r="BNG65" s="12"/>
      <c r="BNH65" s="12"/>
      <c r="BNI65" s="12"/>
      <c r="BNJ65" s="12"/>
      <c r="BNK65" s="12"/>
      <c r="BNL65" s="12"/>
      <c r="BNM65" s="12"/>
      <c r="BNN65" s="12"/>
      <c r="BNO65" s="12"/>
      <c r="BNP65" s="12"/>
      <c r="BNQ65" s="12"/>
      <c r="BNR65" s="12"/>
      <c r="BNS65" s="12"/>
      <c r="BNT65" s="12"/>
      <c r="BNU65" s="12"/>
      <c r="BNV65" s="12"/>
      <c r="BNW65" s="12"/>
      <c r="BNX65" s="12"/>
      <c r="BNY65" s="12"/>
      <c r="BNZ65" s="12"/>
      <c r="BOA65" s="12"/>
      <c r="BOB65" s="12"/>
      <c r="BOC65" s="12"/>
      <c r="BOD65" s="12"/>
      <c r="BOE65" s="12"/>
      <c r="BOF65" s="12"/>
      <c r="BOG65" s="12"/>
      <c r="BOH65" s="12"/>
      <c r="BOI65" s="12"/>
      <c r="BOJ65" s="12"/>
      <c r="BOK65" s="12"/>
      <c r="BOL65" s="12"/>
      <c r="BOM65" s="12"/>
      <c r="BON65" s="12"/>
      <c r="BOO65" s="12"/>
      <c r="BOP65" s="12"/>
      <c r="BOQ65" s="12"/>
      <c r="BOR65" s="12"/>
      <c r="BOS65" s="12"/>
      <c r="BOT65" s="12"/>
      <c r="BOU65" s="12"/>
      <c r="BOV65" s="12"/>
      <c r="BOW65" s="12"/>
      <c r="BOX65" s="12"/>
      <c r="BOY65" s="12"/>
      <c r="BOZ65" s="12"/>
      <c r="BPA65" s="12"/>
      <c r="BPB65" s="12"/>
      <c r="BPC65" s="12"/>
      <c r="BPD65" s="12"/>
      <c r="BPE65" s="12"/>
      <c r="BPF65" s="12"/>
      <c r="BPG65" s="12"/>
      <c r="BPH65" s="12"/>
      <c r="BPI65" s="12"/>
      <c r="BPJ65" s="12"/>
      <c r="BPK65" s="12"/>
      <c r="BPL65" s="12"/>
      <c r="BPM65" s="12"/>
      <c r="BPN65" s="12"/>
      <c r="BPO65" s="12"/>
      <c r="BPP65" s="12"/>
      <c r="BPQ65" s="12"/>
      <c r="BPR65" s="12"/>
      <c r="BPS65" s="12"/>
      <c r="BPT65" s="12"/>
      <c r="BPU65" s="12"/>
      <c r="BPV65" s="12"/>
      <c r="BPW65" s="12"/>
      <c r="BPX65" s="12"/>
      <c r="BPY65" s="12"/>
      <c r="BPZ65" s="12"/>
      <c r="BQA65" s="12"/>
      <c r="BQB65" s="12"/>
      <c r="BQC65" s="12"/>
      <c r="BQD65" s="12"/>
      <c r="BQE65" s="12"/>
      <c r="BQF65" s="12"/>
      <c r="BQG65" s="12"/>
      <c r="BQH65" s="12"/>
      <c r="BQI65" s="12"/>
      <c r="BQJ65" s="12"/>
      <c r="BQK65" s="12"/>
      <c r="BQL65" s="12"/>
      <c r="BQM65" s="12"/>
      <c r="BQN65" s="12"/>
      <c r="BQO65" s="12"/>
      <c r="BQP65" s="12"/>
      <c r="BQQ65" s="12"/>
      <c r="BQR65" s="12"/>
      <c r="BQS65" s="12"/>
      <c r="BQT65" s="12"/>
      <c r="BQU65" s="12"/>
      <c r="BQV65" s="12"/>
      <c r="BQW65" s="12"/>
      <c r="BQX65" s="12"/>
      <c r="BQY65" s="12"/>
      <c r="BQZ65" s="12"/>
      <c r="BRA65" s="12"/>
      <c r="BRB65" s="12"/>
      <c r="BRC65" s="12"/>
      <c r="BRD65" s="12"/>
      <c r="BRE65" s="12"/>
      <c r="BRF65" s="12"/>
      <c r="BRG65" s="12"/>
      <c r="BRH65" s="12"/>
      <c r="BRI65" s="12"/>
      <c r="BRJ65" s="12"/>
      <c r="BRK65" s="12"/>
      <c r="BRL65" s="12"/>
      <c r="BRM65" s="12"/>
      <c r="BRN65" s="12"/>
      <c r="BRO65" s="12"/>
      <c r="BRP65" s="12"/>
      <c r="BRQ65" s="12"/>
      <c r="BRR65" s="12"/>
      <c r="BRS65" s="12"/>
      <c r="BRT65" s="12"/>
      <c r="BRU65" s="12"/>
      <c r="BRV65" s="12"/>
      <c r="BRW65" s="12"/>
      <c r="BRX65" s="12"/>
      <c r="BRY65" s="12"/>
      <c r="BRZ65" s="12"/>
      <c r="BSA65" s="12"/>
      <c r="BSB65" s="12"/>
      <c r="BSC65" s="12"/>
      <c r="BSD65" s="12"/>
      <c r="BSE65" s="12"/>
      <c r="BSF65" s="12"/>
      <c r="BSG65" s="12"/>
      <c r="BSH65" s="12"/>
      <c r="BSI65" s="12"/>
      <c r="BSJ65" s="12"/>
      <c r="BSK65" s="12"/>
      <c r="BSL65" s="12"/>
      <c r="BSM65" s="12"/>
      <c r="BSN65" s="12"/>
      <c r="BSO65" s="12"/>
      <c r="BSP65" s="12"/>
      <c r="BSQ65" s="12"/>
      <c r="BSR65" s="12"/>
      <c r="BSS65" s="12"/>
      <c r="BST65" s="12"/>
      <c r="BSU65" s="12"/>
      <c r="BSV65" s="12"/>
      <c r="BSW65" s="12"/>
      <c r="BSX65" s="12"/>
      <c r="BSY65" s="12"/>
      <c r="BSZ65" s="12"/>
      <c r="BTA65" s="12"/>
      <c r="BTB65" s="12"/>
      <c r="BTC65" s="12"/>
      <c r="BTD65" s="12"/>
      <c r="BTE65" s="12"/>
      <c r="BTF65" s="12"/>
      <c r="BTG65" s="12"/>
      <c r="BTH65" s="12"/>
      <c r="BTI65" s="12"/>
      <c r="BTJ65" s="12"/>
      <c r="BTK65" s="12"/>
      <c r="BTL65" s="12"/>
      <c r="BTM65" s="12"/>
      <c r="BTN65" s="12"/>
      <c r="BTO65" s="12"/>
      <c r="BTP65" s="12"/>
      <c r="BTQ65" s="12"/>
      <c r="BTR65" s="12"/>
      <c r="BTS65" s="12"/>
      <c r="BTT65" s="12"/>
      <c r="BTU65" s="12"/>
      <c r="BTV65" s="12"/>
      <c r="BTW65" s="12"/>
      <c r="BTX65" s="12"/>
      <c r="BTY65" s="12"/>
      <c r="BTZ65" s="12"/>
      <c r="BUA65" s="12"/>
      <c r="BUB65" s="12"/>
      <c r="BUC65" s="12"/>
      <c r="BUD65" s="12"/>
      <c r="BUE65" s="12"/>
      <c r="BUF65" s="12"/>
      <c r="BUG65" s="12"/>
      <c r="BUH65" s="12"/>
      <c r="BUI65" s="12"/>
      <c r="BUJ65" s="12"/>
      <c r="BUK65" s="12"/>
      <c r="BUL65" s="12"/>
      <c r="BUM65" s="12"/>
      <c r="BUN65" s="12"/>
      <c r="BUO65" s="12"/>
      <c r="BUP65" s="12"/>
      <c r="BUQ65" s="12"/>
      <c r="BUR65" s="12"/>
      <c r="BUS65" s="12"/>
      <c r="BUT65" s="12"/>
      <c r="BUU65" s="12"/>
      <c r="BUV65" s="12"/>
      <c r="BUW65" s="12"/>
      <c r="BUX65" s="12"/>
      <c r="BUY65" s="12"/>
      <c r="BUZ65" s="12"/>
      <c r="BVA65" s="12"/>
      <c r="BVB65" s="12"/>
      <c r="BVC65" s="12"/>
      <c r="BVD65" s="12"/>
      <c r="BVE65" s="12"/>
      <c r="BVF65" s="12"/>
      <c r="BVG65" s="12"/>
      <c r="BVH65" s="12"/>
      <c r="BVI65" s="12"/>
      <c r="BVJ65" s="12"/>
      <c r="BVK65" s="12"/>
      <c r="BVL65" s="12"/>
      <c r="BVM65" s="12"/>
      <c r="BVN65" s="12"/>
      <c r="BVO65" s="12"/>
      <c r="BVP65" s="12"/>
      <c r="BVQ65" s="12"/>
      <c r="BVR65" s="12"/>
      <c r="BVS65" s="12"/>
      <c r="BVT65" s="12"/>
      <c r="BVU65" s="12"/>
      <c r="BVV65" s="12"/>
      <c r="BVW65" s="12"/>
      <c r="BVX65" s="12"/>
      <c r="BVY65" s="12"/>
      <c r="BVZ65" s="12"/>
      <c r="BWA65" s="12"/>
      <c r="BWB65" s="12"/>
      <c r="BWC65" s="12"/>
      <c r="BWD65" s="12"/>
      <c r="BWE65" s="12"/>
      <c r="BWF65" s="12"/>
      <c r="BWG65" s="12"/>
      <c r="BWH65" s="12"/>
      <c r="BWI65" s="12"/>
      <c r="BWJ65" s="12"/>
      <c r="BWK65" s="12"/>
      <c r="BWL65" s="12"/>
      <c r="BWM65" s="12"/>
      <c r="BWN65" s="12"/>
      <c r="BWO65" s="12"/>
      <c r="BWP65" s="12"/>
      <c r="BWQ65" s="12"/>
      <c r="BWR65" s="12"/>
      <c r="BWS65" s="12"/>
      <c r="BWT65" s="12"/>
      <c r="BWU65" s="12"/>
      <c r="BWV65" s="12"/>
      <c r="BWW65" s="12"/>
      <c r="BWX65" s="12"/>
      <c r="BWY65" s="12"/>
      <c r="BWZ65" s="12"/>
      <c r="BXA65" s="12"/>
      <c r="BXB65" s="12"/>
      <c r="BXC65" s="12"/>
      <c r="BXD65" s="12"/>
      <c r="BXE65" s="12"/>
      <c r="BXF65" s="12"/>
      <c r="BXG65" s="12"/>
      <c r="BXH65" s="12"/>
      <c r="BXI65" s="12"/>
      <c r="BXJ65" s="12"/>
      <c r="BXK65" s="12"/>
      <c r="BXL65" s="12"/>
      <c r="BXM65" s="12"/>
      <c r="BXN65" s="12"/>
      <c r="BXO65" s="12"/>
      <c r="BXP65" s="12"/>
      <c r="BXQ65" s="12"/>
      <c r="BXR65" s="12"/>
      <c r="BXS65" s="12"/>
      <c r="BXT65" s="12"/>
      <c r="BXU65" s="12"/>
      <c r="BXV65" s="12"/>
      <c r="BXW65" s="12"/>
      <c r="BXX65" s="12"/>
      <c r="BXY65" s="12"/>
      <c r="BXZ65" s="12"/>
      <c r="BYA65" s="12"/>
      <c r="BYB65" s="12"/>
      <c r="BYC65" s="12"/>
      <c r="BYD65" s="12"/>
      <c r="BYE65" s="12"/>
      <c r="BYF65" s="12"/>
      <c r="BYG65" s="12"/>
      <c r="BYH65" s="12"/>
      <c r="BYI65" s="12"/>
      <c r="BYJ65" s="12"/>
      <c r="BYK65" s="12"/>
      <c r="BYL65" s="12"/>
      <c r="BYM65" s="12"/>
      <c r="BYN65" s="12"/>
      <c r="BYO65" s="12"/>
      <c r="BYP65" s="12"/>
      <c r="BYQ65" s="12"/>
      <c r="BYR65" s="12"/>
      <c r="BYS65" s="12"/>
      <c r="BYT65" s="12"/>
      <c r="BYU65" s="12"/>
      <c r="BYV65" s="12"/>
      <c r="BYW65" s="12"/>
      <c r="BYX65" s="12"/>
      <c r="BYY65" s="12"/>
      <c r="BYZ65" s="12"/>
      <c r="BZA65" s="12"/>
      <c r="BZB65" s="12"/>
      <c r="BZC65" s="12"/>
      <c r="BZD65" s="12"/>
      <c r="BZE65" s="12"/>
      <c r="BZF65" s="12"/>
      <c r="BZG65" s="12"/>
      <c r="BZH65" s="12"/>
      <c r="BZI65" s="12"/>
      <c r="BZJ65" s="12"/>
      <c r="BZK65" s="12"/>
      <c r="BZL65" s="12"/>
      <c r="BZM65" s="12"/>
      <c r="BZN65" s="12"/>
      <c r="BZO65" s="12"/>
      <c r="BZP65" s="12"/>
      <c r="BZQ65" s="12"/>
      <c r="BZR65" s="12"/>
      <c r="BZS65" s="12"/>
      <c r="BZT65" s="12"/>
      <c r="BZU65" s="12"/>
      <c r="BZV65" s="12"/>
      <c r="BZW65" s="12"/>
      <c r="BZX65" s="12"/>
      <c r="BZY65" s="12"/>
      <c r="BZZ65" s="12"/>
      <c r="CAA65" s="12"/>
      <c r="CAB65" s="12"/>
      <c r="CAC65" s="12"/>
      <c r="CAD65" s="12"/>
      <c r="CAE65" s="12"/>
      <c r="CAF65" s="12"/>
      <c r="CAG65" s="12"/>
      <c r="CAH65" s="12"/>
      <c r="CAI65" s="12"/>
      <c r="CAJ65" s="12"/>
      <c r="CAK65" s="12"/>
      <c r="CAL65" s="12"/>
      <c r="CAM65" s="12"/>
      <c r="CAN65" s="12"/>
      <c r="CAO65" s="12"/>
      <c r="CAP65" s="12"/>
      <c r="CAQ65" s="12"/>
      <c r="CAR65" s="12"/>
      <c r="CAS65" s="12"/>
      <c r="CAT65" s="12"/>
      <c r="CAU65" s="12"/>
      <c r="CAV65" s="12"/>
      <c r="CAW65" s="12"/>
      <c r="CAX65" s="12"/>
      <c r="CAY65" s="12"/>
      <c r="CAZ65" s="12"/>
      <c r="CBA65" s="12"/>
      <c r="CBB65" s="12"/>
      <c r="CBC65" s="12"/>
      <c r="CBD65" s="12"/>
      <c r="CBE65" s="12"/>
      <c r="CBF65" s="12"/>
      <c r="CBG65" s="12"/>
      <c r="CBH65" s="12"/>
      <c r="CBI65" s="12"/>
      <c r="CBJ65" s="12"/>
      <c r="CBK65" s="12"/>
      <c r="CBL65" s="12"/>
      <c r="CBM65" s="12"/>
      <c r="CBN65" s="12"/>
      <c r="CBO65" s="12"/>
      <c r="CBP65" s="12"/>
      <c r="CBQ65" s="12"/>
      <c r="CBR65" s="12"/>
      <c r="CBS65" s="12"/>
      <c r="CBT65" s="12"/>
      <c r="CBU65" s="12"/>
      <c r="CBV65" s="12"/>
      <c r="CBW65" s="12"/>
      <c r="CBX65" s="12"/>
      <c r="CBY65" s="12"/>
      <c r="CBZ65" s="12"/>
      <c r="CCA65" s="12"/>
      <c r="CCB65" s="12"/>
      <c r="CCC65" s="12"/>
      <c r="CCD65" s="12"/>
      <c r="CCE65" s="12"/>
      <c r="CCF65" s="12"/>
      <c r="CCG65" s="12"/>
      <c r="CCH65" s="12"/>
      <c r="CCI65" s="12"/>
      <c r="CCJ65" s="12"/>
      <c r="CCK65" s="12"/>
      <c r="CCL65" s="12"/>
      <c r="CCM65" s="12"/>
      <c r="CCN65" s="12"/>
      <c r="CCO65" s="12"/>
      <c r="CCP65" s="12"/>
      <c r="CCQ65" s="12"/>
      <c r="CCR65" s="12"/>
      <c r="CCS65" s="12"/>
      <c r="CCT65" s="12"/>
      <c r="CCU65" s="12"/>
      <c r="CCV65" s="12"/>
      <c r="CCW65" s="12"/>
      <c r="CCX65" s="12"/>
      <c r="CCY65" s="12"/>
      <c r="CCZ65" s="12"/>
      <c r="CDA65" s="12"/>
      <c r="CDB65" s="12"/>
      <c r="CDC65" s="12"/>
      <c r="CDD65" s="12"/>
      <c r="CDE65" s="12"/>
      <c r="CDF65" s="12"/>
      <c r="CDG65" s="12"/>
      <c r="CDH65" s="12"/>
      <c r="CDI65" s="12"/>
      <c r="CDJ65" s="12"/>
      <c r="CDK65" s="12"/>
      <c r="CDL65" s="12"/>
      <c r="CDM65" s="12"/>
      <c r="CDN65" s="12"/>
      <c r="CDO65" s="12"/>
      <c r="CDP65" s="12"/>
      <c r="CDQ65" s="12"/>
      <c r="CDR65" s="12"/>
      <c r="CDS65" s="12"/>
      <c r="CDT65" s="12"/>
      <c r="CDU65" s="12"/>
      <c r="CDV65" s="12"/>
      <c r="CDW65" s="12"/>
      <c r="CDX65" s="12"/>
      <c r="CDY65" s="12"/>
      <c r="CDZ65" s="12"/>
      <c r="CEA65" s="12"/>
      <c r="CEB65" s="12"/>
      <c r="CEC65" s="12"/>
      <c r="CED65" s="12"/>
      <c r="CEE65" s="12"/>
      <c r="CEF65" s="12"/>
      <c r="CEG65" s="12"/>
      <c r="CEH65" s="12"/>
      <c r="CEI65" s="12"/>
      <c r="CEJ65" s="12"/>
      <c r="CEK65" s="12"/>
      <c r="CEL65" s="12"/>
      <c r="CEM65" s="12"/>
      <c r="CEN65" s="12"/>
      <c r="CEO65" s="12"/>
      <c r="CEP65" s="12"/>
      <c r="CEQ65" s="12"/>
      <c r="CER65" s="12"/>
      <c r="CES65" s="12"/>
      <c r="CET65" s="12"/>
      <c r="CEU65" s="12"/>
      <c r="CEV65" s="12"/>
      <c r="CEW65" s="12"/>
      <c r="CEX65" s="12"/>
      <c r="CEY65" s="12"/>
      <c r="CEZ65" s="12"/>
      <c r="CFA65" s="12"/>
      <c r="CFB65" s="12"/>
      <c r="CFC65" s="12"/>
      <c r="CFD65" s="12"/>
      <c r="CFE65" s="12"/>
      <c r="CFF65" s="12"/>
      <c r="CFG65" s="12"/>
      <c r="CFH65" s="12"/>
      <c r="CFI65" s="12"/>
      <c r="CFJ65" s="12"/>
      <c r="CFK65" s="12"/>
      <c r="CFL65" s="12"/>
      <c r="CFM65" s="12"/>
      <c r="CFN65" s="12"/>
      <c r="CFO65" s="12"/>
      <c r="CFP65" s="12"/>
      <c r="CFQ65" s="12"/>
      <c r="CFR65" s="12"/>
      <c r="CFS65" s="12"/>
      <c r="CFT65" s="12"/>
      <c r="CFU65" s="12"/>
      <c r="CFV65" s="12"/>
      <c r="CFW65" s="12"/>
      <c r="CFX65" s="12"/>
      <c r="CFY65" s="12"/>
      <c r="CFZ65" s="12"/>
      <c r="CGA65" s="12"/>
      <c r="CGB65" s="12"/>
      <c r="CGC65" s="12"/>
      <c r="CGD65" s="12"/>
      <c r="CGE65" s="12"/>
      <c r="CGF65" s="12"/>
      <c r="CGG65" s="12"/>
      <c r="CGH65" s="12"/>
      <c r="CGI65" s="12"/>
      <c r="CGJ65" s="12"/>
      <c r="CGK65" s="12"/>
      <c r="CGL65" s="12"/>
      <c r="CGM65" s="12"/>
      <c r="CGN65" s="12"/>
      <c r="CGO65" s="12"/>
      <c r="CGP65" s="12"/>
      <c r="CGQ65" s="12"/>
      <c r="CGR65" s="12"/>
      <c r="CGS65" s="12"/>
      <c r="CGT65" s="12"/>
      <c r="CGU65" s="12"/>
      <c r="CGV65" s="12"/>
      <c r="CGW65" s="12"/>
      <c r="CGX65" s="12"/>
      <c r="CGY65" s="12"/>
      <c r="CGZ65" s="12"/>
      <c r="CHA65" s="12"/>
      <c r="CHB65" s="12"/>
      <c r="CHC65" s="12"/>
      <c r="CHD65" s="12"/>
      <c r="CHE65" s="12"/>
      <c r="CHF65" s="12"/>
      <c r="CHG65" s="12"/>
      <c r="CHH65" s="12"/>
      <c r="CHI65" s="12"/>
      <c r="CHJ65" s="12"/>
      <c r="CHK65" s="12"/>
      <c r="CHL65" s="12"/>
      <c r="CHM65" s="12"/>
      <c r="CHN65" s="12"/>
      <c r="CHO65" s="12"/>
      <c r="CHP65" s="12"/>
      <c r="CHQ65" s="12"/>
      <c r="CHR65" s="12"/>
      <c r="CHS65" s="12"/>
      <c r="CHT65" s="12"/>
      <c r="CHU65" s="12"/>
      <c r="CHV65" s="12"/>
      <c r="CHW65" s="12"/>
      <c r="CHX65" s="12"/>
      <c r="CHY65" s="12"/>
      <c r="CHZ65" s="12"/>
      <c r="CIA65" s="12"/>
      <c r="CIB65" s="12"/>
      <c r="CIC65" s="12"/>
      <c r="CID65" s="12"/>
      <c r="CIE65" s="12"/>
      <c r="CIF65" s="12"/>
      <c r="CIG65" s="12"/>
      <c r="CIH65" s="12"/>
      <c r="CII65" s="12"/>
      <c r="CIJ65" s="12"/>
      <c r="CIK65" s="12"/>
      <c r="CIL65" s="12"/>
      <c r="CIM65" s="12"/>
      <c r="CIN65" s="12"/>
      <c r="CIO65" s="12"/>
      <c r="CIP65" s="12"/>
      <c r="CIQ65" s="12"/>
      <c r="CIR65" s="12"/>
      <c r="CIS65" s="12"/>
      <c r="CIT65" s="12"/>
      <c r="CIU65" s="12"/>
      <c r="CIV65" s="12"/>
      <c r="CIW65" s="12"/>
      <c r="CIX65" s="12"/>
      <c r="CIY65" s="12"/>
      <c r="CIZ65" s="12"/>
      <c r="CJA65" s="12"/>
      <c r="CJB65" s="12"/>
      <c r="CJC65" s="12"/>
      <c r="CJD65" s="12"/>
      <c r="CJE65" s="12"/>
      <c r="CJF65" s="12"/>
      <c r="CJG65" s="12"/>
      <c r="CJH65" s="12"/>
      <c r="CJI65" s="12"/>
      <c r="CJJ65" s="12"/>
      <c r="CJK65" s="12"/>
      <c r="CJL65" s="12"/>
      <c r="CJM65" s="12"/>
      <c r="CJN65" s="12"/>
      <c r="CJO65" s="12"/>
      <c r="CJP65" s="12"/>
      <c r="CJQ65" s="12"/>
      <c r="CJR65" s="12"/>
      <c r="CJS65" s="12"/>
      <c r="CJT65" s="12"/>
      <c r="CJU65" s="12"/>
      <c r="CJV65" s="12"/>
      <c r="CJW65" s="12"/>
      <c r="CJX65" s="12"/>
      <c r="CJY65" s="12"/>
      <c r="CJZ65" s="12"/>
      <c r="CKA65" s="12"/>
      <c r="CKB65" s="12"/>
      <c r="CKC65" s="12"/>
      <c r="CKD65" s="12"/>
      <c r="CKE65" s="12"/>
      <c r="CKF65" s="12"/>
      <c r="CKG65" s="12"/>
      <c r="CKH65" s="12"/>
      <c r="CKI65" s="12"/>
      <c r="CKJ65" s="12"/>
      <c r="CKK65" s="12"/>
      <c r="CKL65" s="12"/>
      <c r="CKM65" s="12"/>
      <c r="CKN65" s="12"/>
      <c r="CKO65" s="12"/>
      <c r="CKP65" s="12"/>
      <c r="CKQ65" s="12"/>
      <c r="CKR65" s="12"/>
      <c r="CKS65" s="12"/>
      <c r="CKT65" s="12"/>
      <c r="CKU65" s="12"/>
      <c r="CKV65" s="12"/>
      <c r="CKW65" s="12"/>
      <c r="CKX65" s="12"/>
      <c r="CKY65" s="12"/>
      <c r="CKZ65" s="12"/>
      <c r="CLA65" s="12"/>
      <c r="CLB65" s="12"/>
      <c r="CLC65" s="12"/>
      <c r="CLD65" s="12"/>
      <c r="CLE65" s="12"/>
      <c r="CLF65" s="12"/>
      <c r="CLG65" s="12"/>
      <c r="CLH65" s="12"/>
      <c r="CLI65" s="12"/>
      <c r="CLJ65" s="12"/>
      <c r="CLK65" s="12"/>
      <c r="CLL65" s="12"/>
      <c r="CLM65" s="12"/>
      <c r="CLN65" s="12"/>
      <c r="CLO65" s="12"/>
      <c r="CLP65" s="12"/>
      <c r="CLQ65" s="12"/>
      <c r="CLR65" s="12"/>
      <c r="CLS65" s="12"/>
      <c r="CLT65" s="12"/>
      <c r="CLU65" s="12"/>
      <c r="CLV65" s="12"/>
      <c r="CLW65" s="12"/>
      <c r="CLX65" s="12"/>
      <c r="CLY65" s="12"/>
      <c r="CLZ65" s="12"/>
      <c r="CMA65" s="12"/>
      <c r="CMB65" s="12"/>
      <c r="CMC65" s="12"/>
      <c r="CMD65" s="12"/>
      <c r="CME65" s="12"/>
      <c r="CMF65" s="12"/>
      <c r="CMG65" s="12"/>
      <c r="CMH65" s="12"/>
      <c r="CMI65" s="12"/>
      <c r="CMJ65" s="12"/>
      <c r="CMK65" s="12"/>
      <c r="CML65" s="12"/>
      <c r="CMM65" s="12"/>
      <c r="CMN65" s="12"/>
      <c r="CMO65" s="12"/>
      <c r="CMP65" s="12"/>
      <c r="CMQ65" s="12"/>
      <c r="CMR65" s="12"/>
      <c r="CMS65" s="12"/>
      <c r="CMT65" s="12"/>
      <c r="CMU65" s="12"/>
      <c r="CMV65" s="12"/>
      <c r="CMW65" s="12"/>
      <c r="CMX65" s="12"/>
      <c r="CMY65" s="12"/>
      <c r="CMZ65" s="12"/>
      <c r="CNA65" s="12"/>
      <c r="CNB65" s="12"/>
      <c r="CNC65" s="12"/>
      <c r="CND65" s="12"/>
      <c r="CNE65" s="12"/>
      <c r="CNF65" s="12"/>
      <c r="CNG65" s="12"/>
      <c r="CNH65" s="12"/>
      <c r="CNI65" s="12"/>
      <c r="CNJ65" s="12"/>
      <c r="CNK65" s="12"/>
      <c r="CNL65" s="12"/>
      <c r="CNM65" s="12"/>
      <c r="CNN65" s="12"/>
      <c r="CNO65" s="12"/>
      <c r="CNP65" s="12"/>
      <c r="CNQ65" s="12"/>
      <c r="CNR65" s="12"/>
      <c r="CNS65" s="12"/>
      <c r="CNT65" s="12"/>
      <c r="CNU65" s="12"/>
      <c r="CNV65" s="12"/>
      <c r="CNW65" s="12"/>
      <c r="CNX65" s="12"/>
      <c r="CNY65" s="12"/>
      <c r="CNZ65" s="12"/>
      <c r="COA65" s="12"/>
      <c r="COB65" s="12"/>
      <c r="COC65" s="12"/>
      <c r="COD65" s="12"/>
      <c r="COE65" s="12"/>
      <c r="COF65" s="12"/>
      <c r="COG65" s="12"/>
      <c r="COH65" s="12"/>
      <c r="COI65" s="12"/>
      <c r="COJ65" s="12"/>
      <c r="COK65" s="12"/>
      <c r="COL65" s="12"/>
      <c r="COM65" s="12"/>
      <c r="CON65" s="12"/>
      <c r="COO65" s="12"/>
      <c r="COP65" s="12"/>
      <c r="COQ65" s="12"/>
      <c r="COR65" s="12"/>
      <c r="COS65" s="12"/>
      <c r="COT65" s="12"/>
      <c r="COU65" s="12"/>
      <c r="COV65" s="12"/>
      <c r="COW65" s="12"/>
      <c r="COX65" s="12"/>
      <c r="COY65" s="12"/>
      <c r="COZ65" s="12"/>
      <c r="CPA65" s="12"/>
      <c r="CPB65" s="12"/>
      <c r="CPC65" s="12"/>
      <c r="CPD65" s="12"/>
      <c r="CPE65" s="12"/>
      <c r="CPF65" s="12"/>
      <c r="CPG65" s="12"/>
      <c r="CPH65" s="12"/>
      <c r="CPI65" s="12"/>
      <c r="CPJ65" s="12"/>
      <c r="CPK65" s="12"/>
      <c r="CPL65" s="12"/>
      <c r="CPM65" s="12"/>
      <c r="CPN65" s="12"/>
      <c r="CPO65" s="12"/>
      <c r="CPP65" s="12"/>
      <c r="CPQ65" s="12"/>
      <c r="CPR65" s="12"/>
      <c r="CPS65" s="12"/>
      <c r="CPT65" s="12"/>
      <c r="CPU65" s="12"/>
      <c r="CPV65" s="12"/>
      <c r="CPW65" s="12"/>
      <c r="CPX65" s="12"/>
      <c r="CPY65" s="12"/>
      <c r="CPZ65" s="12"/>
      <c r="CQA65" s="12"/>
      <c r="CQB65" s="12"/>
      <c r="CQC65" s="12"/>
      <c r="CQD65" s="12"/>
      <c r="CQE65" s="12"/>
      <c r="CQF65" s="12"/>
      <c r="CQG65" s="12"/>
      <c r="CQH65" s="12"/>
      <c r="CQI65" s="12"/>
      <c r="CQJ65" s="12"/>
      <c r="CQK65" s="12"/>
      <c r="CQL65" s="12"/>
      <c r="CQM65" s="12"/>
      <c r="CQN65" s="12"/>
      <c r="CQO65" s="12"/>
      <c r="CQP65" s="12"/>
      <c r="CQQ65" s="12"/>
      <c r="CQR65" s="12"/>
      <c r="CQS65" s="12"/>
      <c r="CQT65" s="12"/>
      <c r="CQU65" s="12"/>
      <c r="CQV65" s="12"/>
      <c r="CQW65" s="12"/>
      <c r="CQX65" s="12"/>
      <c r="CQY65" s="12"/>
      <c r="CQZ65" s="12"/>
      <c r="CRA65" s="12"/>
      <c r="CRB65" s="12"/>
      <c r="CRC65" s="12"/>
      <c r="CRD65" s="12"/>
      <c r="CRE65" s="12"/>
      <c r="CRF65" s="12"/>
      <c r="CRG65" s="12"/>
      <c r="CRH65" s="12"/>
      <c r="CRI65" s="12"/>
      <c r="CRJ65" s="12"/>
      <c r="CRK65" s="12"/>
      <c r="CRL65" s="12"/>
      <c r="CRM65" s="12"/>
      <c r="CRN65" s="12"/>
      <c r="CRO65" s="12"/>
      <c r="CRP65" s="12"/>
      <c r="CRQ65" s="12"/>
      <c r="CRR65" s="12"/>
      <c r="CRS65" s="12"/>
      <c r="CRT65" s="12"/>
      <c r="CRU65" s="12"/>
      <c r="CRV65" s="12"/>
      <c r="CRW65" s="12"/>
      <c r="CRX65" s="12"/>
      <c r="CRY65" s="12"/>
      <c r="CRZ65" s="12"/>
      <c r="CSA65" s="12"/>
      <c r="CSB65" s="12"/>
      <c r="CSC65" s="12"/>
      <c r="CSD65" s="12"/>
      <c r="CSE65" s="12"/>
      <c r="CSF65" s="12"/>
      <c r="CSG65" s="12"/>
      <c r="CSH65" s="12"/>
      <c r="CSI65" s="12"/>
      <c r="CSJ65" s="12"/>
      <c r="CSK65" s="12"/>
      <c r="CSL65" s="12"/>
      <c r="CSM65" s="12"/>
      <c r="CSN65" s="12"/>
      <c r="CSO65" s="12"/>
      <c r="CSP65" s="12"/>
      <c r="CSQ65" s="12"/>
      <c r="CSR65" s="12"/>
      <c r="CSS65" s="12"/>
      <c r="CST65" s="12"/>
      <c r="CSU65" s="12"/>
      <c r="CSV65" s="12"/>
      <c r="CSW65" s="12"/>
      <c r="CSX65" s="12"/>
      <c r="CSY65" s="12"/>
      <c r="CSZ65" s="12"/>
      <c r="CTA65" s="12"/>
      <c r="CTB65" s="12"/>
      <c r="CTC65" s="12"/>
      <c r="CTD65" s="12"/>
      <c r="CTE65" s="12"/>
      <c r="CTF65" s="12"/>
      <c r="CTG65" s="12"/>
      <c r="CTH65" s="12"/>
      <c r="CTI65" s="12"/>
      <c r="CTJ65" s="12"/>
      <c r="CTK65" s="12"/>
      <c r="CTL65" s="12"/>
      <c r="CTM65" s="12"/>
      <c r="CTN65" s="12"/>
      <c r="CTO65" s="12"/>
      <c r="CTP65" s="12"/>
      <c r="CTQ65" s="12"/>
      <c r="CTR65" s="12"/>
      <c r="CTS65" s="12"/>
      <c r="CTT65" s="12"/>
      <c r="CTU65" s="12"/>
      <c r="CTV65" s="12"/>
      <c r="CTW65" s="12"/>
      <c r="CTX65" s="12"/>
      <c r="CTY65" s="12"/>
      <c r="CTZ65" s="12"/>
      <c r="CUA65" s="12"/>
      <c r="CUB65" s="12"/>
      <c r="CUC65" s="12"/>
      <c r="CUD65" s="12"/>
      <c r="CUE65" s="12"/>
      <c r="CUF65" s="12"/>
      <c r="CUG65" s="12"/>
      <c r="CUH65" s="12"/>
      <c r="CUI65" s="12"/>
      <c r="CUJ65" s="12"/>
      <c r="CUK65" s="12"/>
      <c r="CUL65" s="12"/>
      <c r="CUM65" s="12"/>
      <c r="CUN65" s="12"/>
      <c r="CUO65" s="12"/>
      <c r="CUP65" s="12"/>
      <c r="CUQ65" s="12"/>
      <c r="CUR65" s="12"/>
      <c r="CUS65" s="12"/>
      <c r="CUT65" s="12"/>
      <c r="CUU65" s="12"/>
      <c r="CUV65" s="12"/>
      <c r="CUW65" s="12"/>
      <c r="CUX65" s="12"/>
      <c r="CUY65" s="12"/>
      <c r="CUZ65" s="12"/>
      <c r="CVA65" s="12"/>
      <c r="CVB65" s="12"/>
      <c r="CVC65" s="12"/>
      <c r="CVD65" s="12"/>
      <c r="CVE65" s="12"/>
      <c r="CVF65" s="12"/>
      <c r="CVG65" s="12"/>
      <c r="CVH65" s="12"/>
      <c r="CVI65" s="12"/>
      <c r="CVJ65" s="12"/>
      <c r="CVK65" s="12"/>
      <c r="CVL65" s="12"/>
      <c r="CVM65" s="12"/>
      <c r="CVN65" s="12"/>
      <c r="CVO65" s="12"/>
      <c r="CVP65" s="12"/>
      <c r="CVQ65" s="12"/>
      <c r="CVR65" s="12"/>
      <c r="CVS65" s="12"/>
      <c r="CVT65" s="12"/>
      <c r="CVU65" s="12"/>
      <c r="CVV65" s="12"/>
      <c r="CVW65" s="12"/>
      <c r="CVX65" s="12"/>
      <c r="CVY65" s="12"/>
      <c r="CVZ65" s="12"/>
      <c r="CWA65" s="12"/>
      <c r="CWB65" s="12"/>
      <c r="CWC65" s="12"/>
      <c r="CWD65" s="12"/>
      <c r="CWE65" s="12"/>
      <c r="CWF65" s="12"/>
      <c r="CWG65" s="12"/>
      <c r="CWH65" s="12"/>
      <c r="CWI65" s="12"/>
      <c r="CWJ65" s="12"/>
      <c r="CWK65" s="12"/>
      <c r="CWL65" s="12"/>
      <c r="CWM65" s="12"/>
      <c r="CWN65" s="12"/>
      <c r="CWO65" s="12"/>
      <c r="CWP65" s="12"/>
      <c r="CWQ65" s="12"/>
      <c r="CWR65" s="12"/>
      <c r="CWS65" s="12"/>
      <c r="CWT65" s="12"/>
      <c r="CWU65" s="12"/>
      <c r="CWV65" s="12"/>
      <c r="CWW65" s="12"/>
      <c r="CWX65" s="12"/>
      <c r="CWY65" s="12"/>
      <c r="CWZ65" s="12"/>
      <c r="CXA65" s="12"/>
      <c r="CXB65" s="12"/>
      <c r="CXC65" s="12"/>
      <c r="CXD65" s="12"/>
      <c r="CXE65" s="12"/>
      <c r="CXF65" s="12"/>
      <c r="CXG65" s="12"/>
      <c r="CXH65" s="12"/>
      <c r="CXI65" s="12"/>
      <c r="CXJ65" s="12"/>
      <c r="CXK65" s="12"/>
      <c r="CXL65" s="12"/>
      <c r="CXM65" s="12"/>
      <c r="CXN65" s="12"/>
      <c r="CXO65" s="12"/>
      <c r="CXP65" s="12"/>
      <c r="CXQ65" s="12"/>
      <c r="CXR65" s="12"/>
      <c r="CXS65" s="12"/>
      <c r="CXT65" s="12"/>
      <c r="CXU65" s="12"/>
      <c r="CXV65" s="12"/>
      <c r="CXW65" s="12"/>
      <c r="CXX65" s="12"/>
      <c r="CXY65" s="12"/>
      <c r="CXZ65" s="12"/>
      <c r="CYA65" s="12"/>
      <c r="CYB65" s="12"/>
      <c r="CYC65" s="12"/>
      <c r="CYD65" s="12"/>
      <c r="CYE65" s="12"/>
      <c r="CYF65" s="12"/>
      <c r="CYG65" s="12"/>
      <c r="CYH65" s="12"/>
      <c r="CYI65" s="12"/>
      <c r="CYJ65" s="12"/>
      <c r="CYK65" s="12"/>
      <c r="CYL65" s="12"/>
      <c r="CYM65" s="12"/>
      <c r="CYN65" s="12"/>
      <c r="CYO65" s="12"/>
      <c r="CYP65" s="12"/>
      <c r="CYQ65" s="12"/>
      <c r="CYR65" s="12"/>
      <c r="CYS65" s="12"/>
      <c r="CYT65" s="12"/>
      <c r="CYU65" s="12"/>
      <c r="CYV65" s="12"/>
      <c r="CYW65" s="12"/>
      <c r="CYX65" s="12"/>
      <c r="CYY65" s="12"/>
      <c r="CYZ65" s="12"/>
      <c r="CZA65" s="12"/>
      <c r="CZB65" s="12"/>
      <c r="CZC65" s="12"/>
      <c r="CZD65" s="12"/>
      <c r="CZE65" s="12"/>
      <c r="CZF65" s="12"/>
      <c r="CZG65" s="12"/>
      <c r="CZH65" s="12"/>
      <c r="CZI65" s="12"/>
      <c r="CZJ65" s="12"/>
      <c r="CZK65" s="12"/>
      <c r="CZL65" s="12"/>
      <c r="CZM65" s="12"/>
      <c r="CZN65" s="12"/>
      <c r="CZO65" s="12"/>
      <c r="CZP65" s="12"/>
      <c r="CZQ65" s="12"/>
      <c r="CZR65" s="12"/>
      <c r="CZS65" s="12"/>
      <c r="CZT65" s="12"/>
      <c r="CZU65" s="12"/>
      <c r="CZV65" s="12"/>
      <c r="CZW65" s="12"/>
      <c r="CZX65" s="12"/>
      <c r="CZY65" s="12"/>
      <c r="CZZ65" s="12"/>
      <c r="DAA65" s="12"/>
      <c r="DAB65" s="12"/>
      <c r="DAC65" s="12"/>
      <c r="DAD65" s="12"/>
      <c r="DAE65" s="12"/>
      <c r="DAF65" s="12"/>
      <c r="DAG65" s="12"/>
      <c r="DAH65" s="12"/>
      <c r="DAI65" s="12"/>
      <c r="DAJ65" s="12"/>
      <c r="DAK65" s="12"/>
      <c r="DAL65" s="12"/>
      <c r="DAM65" s="12"/>
      <c r="DAN65" s="12"/>
      <c r="DAO65" s="12"/>
      <c r="DAP65" s="12"/>
      <c r="DAQ65" s="12"/>
      <c r="DAR65" s="12"/>
      <c r="DAS65" s="12"/>
      <c r="DAT65" s="12"/>
      <c r="DAU65" s="12"/>
      <c r="DAV65" s="12"/>
      <c r="DAW65" s="12"/>
      <c r="DAX65" s="12"/>
      <c r="DAY65" s="12"/>
      <c r="DAZ65" s="12"/>
      <c r="DBA65" s="12"/>
      <c r="DBB65" s="12"/>
      <c r="DBC65" s="12"/>
      <c r="DBD65" s="12"/>
      <c r="DBE65" s="12"/>
      <c r="DBF65" s="12"/>
      <c r="DBG65" s="12"/>
      <c r="DBH65" s="12"/>
      <c r="DBI65" s="12"/>
      <c r="DBJ65" s="12"/>
      <c r="DBK65" s="12"/>
      <c r="DBL65" s="12"/>
      <c r="DBM65" s="12"/>
    </row>
    <row r="66" spans="1:2769" s="11" customFormat="1" ht="227" customHeight="1">
      <c r="A66" s="80" t="s">
        <v>114</v>
      </c>
      <c r="B66" s="89" t="s">
        <v>422</v>
      </c>
      <c r="C66" s="80" t="s">
        <v>48</v>
      </c>
      <c r="D66" s="80" t="s">
        <v>1211</v>
      </c>
      <c r="E66" s="80" t="s">
        <v>1680</v>
      </c>
      <c r="F66" s="80" t="s">
        <v>102</v>
      </c>
      <c r="G66" s="80" t="s">
        <v>1295</v>
      </c>
      <c r="H66" s="80" t="s">
        <v>1306</v>
      </c>
      <c r="I66" s="80" t="s">
        <v>199</v>
      </c>
      <c r="J66" s="80" t="s">
        <v>199</v>
      </c>
      <c r="K66" s="80" t="s">
        <v>77</v>
      </c>
      <c r="L66" s="80" t="s">
        <v>82</v>
      </c>
      <c r="M66" s="90">
        <v>42474</v>
      </c>
      <c r="N66" s="80" t="s">
        <v>95</v>
      </c>
      <c r="O66" s="80">
        <v>-25.641123</v>
      </c>
      <c r="P66" s="80">
        <v>30.330100000000002</v>
      </c>
      <c r="Q66" s="80" t="s">
        <v>2004</v>
      </c>
      <c r="R66" s="80" t="s">
        <v>80</v>
      </c>
      <c r="S66" s="80" t="s">
        <v>199</v>
      </c>
      <c r="T66" s="80" t="s">
        <v>136</v>
      </c>
      <c r="U66" s="80" t="s">
        <v>38</v>
      </c>
      <c r="V66" s="80" t="s">
        <v>127</v>
      </c>
      <c r="W66" s="80" t="s">
        <v>44</v>
      </c>
      <c r="X66" s="80" t="s">
        <v>82</v>
      </c>
      <c r="Y66" s="80" t="s">
        <v>199</v>
      </c>
      <c r="Z66" s="80" t="s">
        <v>199</v>
      </c>
      <c r="AA66" s="89" t="s">
        <v>157</v>
      </c>
      <c r="AB66" s="89" t="s">
        <v>307</v>
      </c>
      <c r="AC66" s="80" t="s">
        <v>1426</v>
      </c>
      <c r="AD66" s="80" t="s">
        <v>34</v>
      </c>
      <c r="AE66" s="80" t="s">
        <v>193</v>
      </c>
      <c r="AF66" s="80" t="s">
        <v>192</v>
      </c>
      <c r="AG66" s="80" t="s">
        <v>935</v>
      </c>
      <c r="AH66" s="80" t="s">
        <v>192</v>
      </c>
      <c r="AI66" s="80" t="s">
        <v>1368</v>
      </c>
      <c r="AJ66" s="80" t="s">
        <v>223</v>
      </c>
      <c r="AK66" s="80" t="s">
        <v>1019</v>
      </c>
      <c r="AL66" s="80" t="s">
        <v>1503</v>
      </c>
      <c r="AM66" s="80" t="s">
        <v>186</v>
      </c>
      <c r="AN66" s="91" t="s">
        <v>21</v>
      </c>
      <c r="AO66" s="80" t="s">
        <v>83</v>
      </c>
      <c r="AP66" s="80" t="s">
        <v>1398</v>
      </c>
      <c r="AQ66" s="80" t="s">
        <v>46</v>
      </c>
      <c r="AR66" s="80" t="s">
        <v>199</v>
      </c>
      <c r="AS66" s="80" t="s">
        <v>199</v>
      </c>
      <c r="AT66" s="90" t="s">
        <v>199</v>
      </c>
      <c r="AU66" s="80" t="s">
        <v>101</v>
      </c>
      <c r="AV66" s="80" t="s">
        <v>2117</v>
      </c>
      <c r="AW66" s="95" t="s">
        <v>1611</v>
      </c>
      <c r="AX66" s="80" t="s">
        <v>105</v>
      </c>
      <c r="AY66" s="80" t="s">
        <v>138</v>
      </c>
      <c r="AZ66" s="80" t="s">
        <v>569</v>
      </c>
      <c r="BA66" s="80"/>
      <c r="BB66" s="80" t="s">
        <v>94</v>
      </c>
      <c r="BC66" s="94">
        <v>42474</v>
      </c>
      <c r="BD66" s="12"/>
      <c r="BE66" s="12"/>
      <c r="BF66" s="12"/>
      <c r="BG66" s="12"/>
      <c r="BH66" s="12"/>
      <c r="BI66" s="12"/>
      <c r="BJ66" s="12"/>
      <c r="BK66" s="12"/>
      <c r="BL66" s="12"/>
      <c r="BM66" s="12"/>
      <c r="BN66" s="12"/>
      <c r="BO66" s="12"/>
      <c r="BP66" s="12"/>
      <c r="BQ66" s="12"/>
      <c r="BR66" s="12"/>
      <c r="BS66" s="12"/>
      <c r="BT66" s="12"/>
      <c r="BU66" s="12"/>
      <c r="BV66" s="12"/>
      <c r="BW66" s="12"/>
      <c r="BX66" s="12"/>
      <c r="BY66" s="12"/>
      <c r="BZ66" s="12"/>
      <c r="CA66" s="12"/>
      <c r="CB66" s="12"/>
      <c r="CC66" s="12"/>
      <c r="CD66" s="12"/>
      <c r="CE66" s="12"/>
      <c r="CF66" s="12"/>
      <c r="CG66" s="12"/>
      <c r="CH66" s="12"/>
      <c r="CI66" s="12"/>
      <c r="CJ66" s="12"/>
      <c r="CK66" s="12"/>
      <c r="CL66" s="12"/>
      <c r="CM66" s="12"/>
      <c r="CN66" s="12"/>
      <c r="CO66" s="12"/>
      <c r="CP66" s="12"/>
      <c r="CQ66" s="12"/>
      <c r="CR66" s="12"/>
      <c r="CS66" s="12"/>
      <c r="CT66" s="12"/>
      <c r="CU66" s="12"/>
      <c r="CV66" s="12"/>
      <c r="CW66" s="12"/>
      <c r="CX66" s="12"/>
      <c r="CY66" s="12"/>
      <c r="CZ66" s="12"/>
      <c r="DA66" s="12"/>
      <c r="DB66" s="12"/>
      <c r="DC66" s="12"/>
      <c r="DD66" s="12"/>
      <c r="DE66" s="12"/>
      <c r="DF66" s="12"/>
      <c r="DG66" s="12"/>
      <c r="DH66" s="12"/>
      <c r="DI66" s="12"/>
      <c r="DJ66" s="12"/>
      <c r="DK66" s="12"/>
      <c r="DL66" s="12"/>
      <c r="DM66" s="12"/>
      <c r="DN66" s="12"/>
      <c r="DO66" s="12"/>
      <c r="DP66" s="12"/>
      <c r="DQ66" s="12"/>
      <c r="DR66" s="12"/>
      <c r="DS66" s="12"/>
      <c r="DT66" s="12"/>
      <c r="DU66" s="12"/>
      <c r="DV66" s="12"/>
      <c r="DW66" s="12"/>
      <c r="DX66" s="12"/>
      <c r="DY66" s="12"/>
      <c r="DZ66" s="12"/>
      <c r="EA66" s="12"/>
      <c r="EB66" s="12"/>
      <c r="EC66" s="12"/>
      <c r="ED66" s="12"/>
      <c r="EE66" s="12"/>
      <c r="EF66" s="12"/>
      <c r="EG66" s="12"/>
      <c r="EH66" s="12"/>
      <c r="EI66" s="12"/>
      <c r="EJ66" s="12"/>
      <c r="EK66" s="12"/>
      <c r="EL66" s="12"/>
      <c r="EM66" s="12"/>
      <c r="EN66" s="12"/>
      <c r="EO66" s="12"/>
      <c r="EP66" s="12"/>
      <c r="EQ66" s="12"/>
      <c r="ER66" s="12"/>
      <c r="ES66" s="12"/>
      <c r="ET66" s="12"/>
      <c r="EU66" s="12"/>
      <c r="EV66" s="12"/>
      <c r="EW66" s="12"/>
      <c r="EX66" s="12"/>
      <c r="EY66" s="12"/>
      <c r="EZ66" s="12"/>
      <c r="FA66" s="12"/>
      <c r="FB66" s="12"/>
      <c r="FC66" s="12"/>
      <c r="FD66" s="12"/>
      <c r="FE66" s="12"/>
      <c r="FF66" s="12"/>
      <c r="FG66" s="12"/>
      <c r="FH66" s="12"/>
      <c r="FI66" s="12"/>
      <c r="FJ66" s="12"/>
      <c r="FK66" s="12"/>
      <c r="FL66" s="12"/>
      <c r="FM66" s="12"/>
      <c r="FN66" s="12"/>
      <c r="FO66" s="12"/>
      <c r="FP66" s="12"/>
      <c r="FQ66" s="12"/>
      <c r="FR66" s="12"/>
      <c r="FS66" s="12"/>
      <c r="FT66" s="12"/>
      <c r="FU66" s="12"/>
      <c r="FV66" s="12"/>
      <c r="FW66" s="12"/>
      <c r="FX66" s="12"/>
      <c r="FY66" s="12"/>
      <c r="FZ66" s="12"/>
      <c r="GA66" s="12"/>
      <c r="GB66" s="12"/>
      <c r="GC66" s="12"/>
      <c r="GD66" s="12"/>
      <c r="GE66" s="12"/>
      <c r="GF66" s="12"/>
      <c r="GG66" s="12"/>
      <c r="GH66" s="12"/>
      <c r="GI66" s="12"/>
      <c r="GJ66" s="12"/>
      <c r="GK66" s="12"/>
      <c r="GL66" s="12"/>
      <c r="GM66" s="12"/>
      <c r="GN66" s="12"/>
      <c r="GO66" s="12"/>
      <c r="GP66" s="12"/>
      <c r="GQ66" s="12"/>
      <c r="GR66" s="12"/>
      <c r="GS66" s="12"/>
      <c r="GT66" s="12"/>
      <c r="GU66" s="12"/>
      <c r="GV66" s="12"/>
      <c r="GW66" s="12"/>
      <c r="GX66" s="12"/>
      <c r="GY66" s="12"/>
      <c r="GZ66" s="12"/>
      <c r="HA66" s="12"/>
      <c r="HB66" s="12"/>
      <c r="HC66" s="12"/>
      <c r="HD66" s="12"/>
      <c r="HE66" s="12"/>
      <c r="HF66" s="12"/>
      <c r="HG66" s="12"/>
      <c r="HH66" s="12"/>
      <c r="HI66" s="12"/>
      <c r="HJ66" s="12"/>
      <c r="HK66" s="12"/>
      <c r="HL66" s="12"/>
      <c r="HM66" s="12"/>
      <c r="HN66" s="12"/>
      <c r="HO66" s="12"/>
      <c r="HP66" s="12"/>
      <c r="HQ66" s="12"/>
      <c r="HR66" s="12"/>
      <c r="HS66" s="12"/>
      <c r="HT66" s="12"/>
      <c r="HU66" s="12"/>
      <c r="HV66" s="12"/>
      <c r="HW66" s="12"/>
      <c r="HX66" s="12"/>
      <c r="HY66" s="12"/>
      <c r="HZ66" s="12"/>
      <c r="IA66" s="12"/>
      <c r="IB66" s="12"/>
      <c r="IC66" s="12"/>
      <c r="ID66" s="12"/>
      <c r="IE66" s="12"/>
      <c r="IF66" s="12"/>
      <c r="IG66" s="12"/>
      <c r="IH66" s="12"/>
      <c r="II66" s="12"/>
      <c r="IJ66" s="12"/>
      <c r="IK66" s="12"/>
      <c r="IL66" s="12"/>
      <c r="IM66" s="12"/>
      <c r="IN66" s="12"/>
      <c r="IO66" s="12"/>
      <c r="IP66" s="12"/>
      <c r="IQ66" s="12"/>
      <c r="IR66" s="12"/>
      <c r="IS66" s="12"/>
      <c r="IT66" s="12"/>
      <c r="IU66" s="12"/>
      <c r="IV66" s="12"/>
      <c r="IW66" s="12"/>
      <c r="IX66" s="12"/>
      <c r="IY66" s="12"/>
      <c r="IZ66" s="12"/>
      <c r="JA66" s="12"/>
      <c r="JB66" s="12"/>
      <c r="JC66" s="12"/>
      <c r="JD66" s="12"/>
      <c r="JE66" s="12"/>
      <c r="JF66" s="12"/>
      <c r="JG66" s="12"/>
      <c r="JH66" s="12"/>
      <c r="JI66" s="12"/>
      <c r="JJ66" s="12"/>
      <c r="JK66" s="12"/>
      <c r="JL66" s="12"/>
      <c r="JM66" s="12"/>
      <c r="JN66" s="12"/>
      <c r="JO66" s="12"/>
      <c r="JP66" s="12"/>
      <c r="JQ66" s="12"/>
      <c r="JR66" s="12"/>
      <c r="JS66" s="12"/>
      <c r="JT66" s="12"/>
      <c r="JU66" s="12"/>
      <c r="JV66" s="12"/>
      <c r="JW66" s="12"/>
      <c r="JX66" s="12"/>
      <c r="JY66" s="12"/>
      <c r="JZ66" s="12"/>
      <c r="KA66" s="12"/>
      <c r="KB66" s="12"/>
      <c r="KC66" s="12"/>
      <c r="KD66" s="12"/>
      <c r="KE66" s="12"/>
      <c r="KF66" s="12"/>
      <c r="KG66" s="12"/>
      <c r="KH66" s="12"/>
      <c r="KI66" s="12"/>
      <c r="KJ66" s="12"/>
      <c r="KK66" s="12"/>
      <c r="KL66" s="12"/>
      <c r="KM66" s="12"/>
      <c r="KN66" s="12"/>
      <c r="KO66" s="12"/>
      <c r="KP66" s="12"/>
      <c r="KQ66" s="12"/>
      <c r="KR66" s="12"/>
      <c r="KS66" s="12"/>
      <c r="KT66" s="12"/>
      <c r="KU66" s="12"/>
      <c r="KV66" s="12"/>
      <c r="KW66" s="12"/>
      <c r="KX66" s="12"/>
      <c r="KY66" s="12"/>
      <c r="KZ66" s="12"/>
      <c r="LA66" s="12"/>
      <c r="LB66" s="12"/>
      <c r="LC66" s="12"/>
      <c r="LD66" s="12"/>
      <c r="LE66" s="12"/>
      <c r="LF66" s="12"/>
      <c r="LG66" s="12"/>
      <c r="LH66" s="12"/>
      <c r="LI66" s="12"/>
      <c r="LJ66" s="12"/>
      <c r="LK66" s="12"/>
      <c r="LL66" s="12"/>
      <c r="LM66" s="12"/>
      <c r="LN66" s="12"/>
      <c r="LO66" s="12"/>
      <c r="LP66" s="12"/>
      <c r="LQ66" s="12"/>
      <c r="LR66" s="12"/>
      <c r="LS66" s="12"/>
      <c r="LT66" s="12"/>
      <c r="LU66" s="12"/>
      <c r="LV66" s="12"/>
      <c r="LW66" s="12"/>
      <c r="LX66" s="12"/>
      <c r="LY66" s="12"/>
      <c r="LZ66" s="12"/>
      <c r="MA66" s="12"/>
      <c r="MB66" s="12"/>
      <c r="MC66" s="12"/>
      <c r="MD66" s="12"/>
      <c r="ME66" s="12"/>
      <c r="MF66" s="12"/>
      <c r="MG66" s="12"/>
      <c r="MH66" s="12"/>
      <c r="MI66" s="12"/>
      <c r="MJ66" s="12"/>
      <c r="MK66" s="12"/>
      <c r="ML66" s="12"/>
      <c r="MM66" s="12"/>
      <c r="MN66" s="12"/>
      <c r="MO66" s="12"/>
      <c r="MP66" s="12"/>
      <c r="MQ66" s="12"/>
      <c r="MR66" s="12"/>
      <c r="MS66" s="12"/>
      <c r="MT66" s="12"/>
      <c r="MU66" s="12"/>
      <c r="MV66" s="12"/>
      <c r="MW66" s="12"/>
      <c r="MX66" s="12"/>
      <c r="MY66" s="12"/>
      <c r="MZ66" s="12"/>
      <c r="NA66" s="12"/>
      <c r="NB66" s="12"/>
      <c r="NC66" s="12"/>
      <c r="ND66" s="12"/>
      <c r="NE66" s="12"/>
      <c r="NF66" s="12"/>
      <c r="NG66" s="12"/>
      <c r="NH66" s="12"/>
      <c r="NI66" s="12"/>
      <c r="NJ66" s="12"/>
      <c r="NK66" s="12"/>
      <c r="NL66" s="12"/>
      <c r="NM66" s="12"/>
      <c r="NN66" s="12"/>
      <c r="NO66" s="12"/>
      <c r="NP66" s="12"/>
      <c r="NQ66" s="12"/>
      <c r="NR66" s="12"/>
      <c r="NS66" s="12"/>
      <c r="NT66" s="12"/>
      <c r="NU66" s="12"/>
      <c r="NV66" s="12"/>
      <c r="NW66" s="12"/>
      <c r="NX66" s="12"/>
      <c r="NY66" s="12"/>
      <c r="NZ66" s="12"/>
      <c r="OA66" s="12"/>
      <c r="OB66" s="12"/>
      <c r="OC66" s="12"/>
      <c r="OD66" s="12"/>
      <c r="OE66" s="12"/>
      <c r="OF66" s="12"/>
      <c r="OG66" s="12"/>
      <c r="OH66" s="12"/>
      <c r="OI66" s="12"/>
      <c r="OJ66" s="12"/>
      <c r="OK66" s="12"/>
      <c r="OL66" s="12"/>
      <c r="OM66" s="12"/>
      <c r="ON66" s="12"/>
      <c r="OO66" s="12"/>
      <c r="OP66" s="12"/>
      <c r="OQ66" s="12"/>
      <c r="OR66" s="12"/>
      <c r="OS66" s="12"/>
      <c r="OT66" s="12"/>
      <c r="OU66" s="12"/>
      <c r="OV66" s="12"/>
      <c r="OW66" s="12"/>
      <c r="OX66" s="12"/>
      <c r="OY66" s="12"/>
      <c r="OZ66" s="12"/>
      <c r="PA66" s="12"/>
      <c r="PB66" s="12"/>
      <c r="PC66" s="12"/>
      <c r="PD66" s="12"/>
      <c r="PE66" s="12"/>
      <c r="PF66" s="12"/>
      <c r="PG66" s="12"/>
      <c r="PH66" s="12"/>
      <c r="PI66" s="12"/>
      <c r="PJ66" s="12"/>
      <c r="PK66" s="12"/>
      <c r="PL66" s="12"/>
      <c r="PM66" s="12"/>
      <c r="PN66" s="12"/>
      <c r="PO66" s="12"/>
      <c r="PP66" s="12"/>
      <c r="PQ66" s="12"/>
      <c r="PR66" s="12"/>
      <c r="PS66" s="12"/>
      <c r="PT66" s="12"/>
      <c r="PU66" s="12"/>
      <c r="PV66" s="12"/>
      <c r="PW66" s="12"/>
      <c r="PX66" s="12"/>
      <c r="PY66" s="12"/>
      <c r="PZ66" s="12"/>
      <c r="QA66" s="12"/>
      <c r="QB66" s="12"/>
      <c r="QC66" s="12"/>
      <c r="QD66" s="12"/>
      <c r="QE66" s="12"/>
      <c r="QF66" s="12"/>
      <c r="QG66" s="12"/>
      <c r="QH66" s="12"/>
      <c r="QI66" s="12"/>
      <c r="QJ66" s="12"/>
      <c r="QK66" s="12"/>
      <c r="QL66" s="12"/>
      <c r="QM66" s="12"/>
      <c r="QN66" s="12"/>
      <c r="QO66" s="12"/>
      <c r="QP66" s="12"/>
      <c r="QQ66" s="12"/>
      <c r="QR66" s="12"/>
      <c r="QS66" s="12"/>
      <c r="QT66" s="12"/>
      <c r="QU66" s="12"/>
      <c r="QV66" s="12"/>
      <c r="QW66" s="12"/>
      <c r="QX66" s="12"/>
      <c r="QY66" s="12"/>
      <c r="QZ66" s="12"/>
      <c r="RA66" s="12"/>
      <c r="RB66" s="12"/>
      <c r="RC66" s="12"/>
      <c r="RD66" s="12"/>
      <c r="RE66" s="12"/>
      <c r="RF66" s="12"/>
      <c r="RG66" s="12"/>
      <c r="RH66" s="12"/>
      <c r="RI66" s="12"/>
      <c r="RJ66" s="12"/>
      <c r="RK66" s="12"/>
      <c r="RL66" s="12"/>
      <c r="RM66" s="12"/>
      <c r="RN66" s="12"/>
      <c r="RO66" s="12"/>
      <c r="RP66" s="12"/>
      <c r="RQ66" s="12"/>
      <c r="RR66" s="12"/>
      <c r="RS66" s="12"/>
      <c r="RT66" s="12"/>
      <c r="RU66" s="12"/>
      <c r="RV66" s="12"/>
      <c r="RW66" s="12"/>
      <c r="RX66" s="12"/>
      <c r="RY66" s="12"/>
      <c r="RZ66" s="12"/>
      <c r="SA66" s="12"/>
      <c r="SB66" s="12"/>
      <c r="SC66" s="12"/>
      <c r="SD66" s="12"/>
      <c r="SE66" s="12"/>
      <c r="SF66" s="12"/>
      <c r="SG66" s="12"/>
      <c r="SH66" s="12"/>
      <c r="SI66" s="12"/>
      <c r="SJ66" s="12"/>
      <c r="SK66" s="12"/>
      <c r="SL66" s="12"/>
      <c r="SM66" s="12"/>
      <c r="SN66" s="12"/>
      <c r="SO66" s="12"/>
      <c r="SP66" s="12"/>
      <c r="SQ66" s="12"/>
      <c r="SR66" s="12"/>
      <c r="SS66" s="12"/>
      <c r="ST66" s="12"/>
      <c r="SU66" s="12"/>
      <c r="SV66" s="12"/>
      <c r="SW66" s="12"/>
      <c r="SX66" s="12"/>
      <c r="SY66" s="12"/>
      <c r="SZ66" s="12"/>
      <c r="TA66" s="12"/>
      <c r="TB66" s="12"/>
      <c r="TC66" s="12"/>
      <c r="TD66" s="12"/>
      <c r="TE66" s="12"/>
      <c r="TF66" s="12"/>
      <c r="TG66" s="12"/>
      <c r="TH66" s="12"/>
      <c r="TI66" s="12"/>
      <c r="TJ66" s="12"/>
      <c r="TK66" s="12"/>
      <c r="TL66" s="12"/>
      <c r="TM66" s="12"/>
      <c r="TN66" s="12"/>
      <c r="TO66" s="12"/>
      <c r="TP66" s="12"/>
      <c r="TQ66" s="12"/>
      <c r="TR66" s="12"/>
      <c r="TS66" s="12"/>
      <c r="TT66" s="12"/>
      <c r="TU66" s="12"/>
      <c r="TV66" s="12"/>
      <c r="TW66" s="12"/>
      <c r="TX66" s="12"/>
      <c r="TY66" s="12"/>
      <c r="TZ66" s="12"/>
      <c r="UA66" s="12"/>
      <c r="UB66" s="12"/>
      <c r="UC66" s="12"/>
      <c r="UD66" s="12"/>
      <c r="UE66" s="12"/>
      <c r="UF66" s="12"/>
      <c r="UG66" s="12"/>
      <c r="UH66" s="12"/>
      <c r="UI66" s="12"/>
      <c r="UJ66" s="12"/>
      <c r="UK66" s="12"/>
      <c r="UL66" s="12"/>
      <c r="UM66" s="12"/>
      <c r="UN66" s="12"/>
      <c r="UO66" s="12"/>
      <c r="UP66" s="12"/>
      <c r="UQ66" s="12"/>
      <c r="UR66" s="12"/>
      <c r="US66" s="12"/>
      <c r="UT66" s="12"/>
      <c r="UU66" s="12"/>
      <c r="UV66" s="12"/>
      <c r="UW66" s="12"/>
      <c r="UX66" s="12"/>
      <c r="UY66" s="12"/>
      <c r="UZ66" s="12"/>
      <c r="VA66" s="12"/>
      <c r="VB66" s="12"/>
      <c r="VC66" s="12"/>
      <c r="VD66" s="12"/>
      <c r="VE66" s="12"/>
      <c r="VF66" s="12"/>
      <c r="VG66" s="12"/>
      <c r="VH66" s="12"/>
      <c r="VI66" s="12"/>
      <c r="VJ66" s="12"/>
      <c r="VK66" s="12"/>
      <c r="VL66" s="12"/>
      <c r="VM66" s="12"/>
      <c r="VN66" s="12"/>
      <c r="VO66" s="12"/>
      <c r="VP66" s="12"/>
      <c r="VQ66" s="12"/>
      <c r="VR66" s="12"/>
      <c r="VS66" s="12"/>
      <c r="VT66" s="12"/>
      <c r="VU66" s="12"/>
      <c r="VV66" s="12"/>
      <c r="VW66" s="12"/>
      <c r="VX66" s="12"/>
      <c r="VY66" s="12"/>
      <c r="VZ66" s="12"/>
      <c r="WA66" s="12"/>
      <c r="WB66" s="12"/>
      <c r="WC66" s="12"/>
      <c r="WD66" s="12"/>
      <c r="WE66" s="12"/>
      <c r="WF66" s="12"/>
      <c r="WG66" s="12"/>
      <c r="WH66" s="12"/>
      <c r="WI66" s="12"/>
      <c r="WJ66" s="12"/>
      <c r="WK66" s="12"/>
      <c r="WL66" s="12"/>
      <c r="WM66" s="12"/>
      <c r="WN66" s="12"/>
      <c r="WO66" s="12"/>
      <c r="WP66" s="12"/>
      <c r="WQ66" s="12"/>
      <c r="WR66" s="12"/>
      <c r="WS66" s="12"/>
      <c r="WT66" s="12"/>
      <c r="WU66" s="12"/>
      <c r="WV66" s="12"/>
      <c r="WW66" s="12"/>
      <c r="WX66" s="12"/>
      <c r="WY66" s="12"/>
      <c r="WZ66" s="12"/>
      <c r="XA66" s="12"/>
      <c r="XB66" s="12"/>
      <c r="XC66" s="12"/>
      <c r="XD66" s="12"/>
      <c r="XE66" s="12"/>
      <c r="XF66" s="12"/>
      <c r="XG66" s="12"/>
      <c r="XH66" s="12"/>
      <c r="XI66" s="12"/>
      <c r="XJ66" s="12"/>
      <c r="XK66" s="12"/>
      <c r="XL66" s="12"/>
      <c r="XM66" s="12"/>
      <c r="XN66" s="12"/>
      <c r="XO66" s="12"/>
      <c r="XP66" s="12"/>
      <c r="XQ66" s="12"/>
      <c r="XR66" s="12"/>
      <c r="XS66" s="12"/>
      <c r="XT66" s="12"/>
      <c r="XU66" s="12"/>
      <c r="XV66" s="12"/>
      <c r="XW66" s="12"/>
      <c r="XX66" s="12"/>
      <c r="XY66" s="12"/>
      <c r="XZ66" s="12"/>
      <c r="YA66" s="12"/>
      <c r="YB66" s="12"/>
      <c r="YC66" s="12"/>
      <c r="YD66" s="12"/>
      <c r="YE66" s="12"/>
      <c r="YF66" s="12"/>
      <c r="YG66" s="12"/>
      <c r="YH66" s="12"/>
      <c r="YI66" s="12"/>
      <c r="YJ66" s="12"/>
      <c r="YK66" s="12"/>
      <c r="YL66" s="12"/>
      <c r="YM66" s="12"/>
      <c r="YN66" s="12"/>
      <c r="YO66" s="12"/>
      <c r="YP66" s="12"/>
      <c r="YQ66" s="12"/>
      <c r="YR66" s="12"/>
      <c r="YS66" s="12"/>
      <c r="YT66" s="12"/>
      <c r="YU66" s="12"/>
      <c r="YV66" s="12"/>
      <c r="YW66" s="12"/>
      <c r="YX66" s="12"/>
      <c r="YY66" s="12"/>
      <c r="YZ66" s="12"/>
      <c r="ZA66" s="12"/>
      <c r="ZB66" s="12"/>
      <c r="ZC66" s="12"/>
      <c r="ZD66" s="12"/>
      <c r="ZE66" s="12"/>
      <c r="ZF66" s="12"/>
      <c r="ZG66" s="12"/>
      <c r="ZH66" s="12"/>
      <c r="ZI66" s="12"/>
      <c r="ZJ66" s="12"/>
      <c r="ZK66" s="12"/>
      <c r="ZL66" s="12"/>
      <c r="ZM66" s="12"/>
      <c r="ZN66" s="12"/>
      <c r="ZO66" s="12"/>
      <c r="ZP66" s="12"/>
      <c r="ZQ66" s="12"/>
      <c r="ZR66" s="12"/>
      <c r="ZS66" s="12"/>
      <c r="ZT66" s="12"/>
      <c r="ZU66" s="12"/>
      <c r="ZV66" s="12"/>
      <c r="ZW66" s="12"/>
      <c r="ZX66" s="12"/>
      <c r="ZY66" s="12"/>
      <c r="ZZ66" s="12"/>
      <c r="AAA66" s="12"/>
      <c r="AAB66" s="12"/>
      <c r="AAC66" s="12"/>
      <c r="AAD66" s="12"/>
      <c r="AAE66" s="12"/>
      <c r="AAF66" s="12"/>
      <c r="AAG66" s="12"/>
      <c r="AAH66" s="12"/>
      <c r="AAI66" s="12"/>
      <c r="AAJ66" s="12"/>
      <c r="AAK66" s="12"/>
      <c r="AAL66" s="12"/>
      <c r="AAM66" s="12"/>
      <c r="AAN66" s="12"/>
      <c r="AAO66" s="12"/>
      <c r="AAP66" s="12"/>
      <c r="AAQ66" s="12"/>
      <c r="AAR66" s="12"/>
      <c r="AAS66" s="12"/>
      <c r="AAT66" s="12"/>
      <c r="AAU66" s="12"/>
      <c r="AAV66" s="12"/>
      <c r="AAW66" s="12"/>
      <c r="AAX66" s="12"/>
      <c r="AAY66" s="12"/>
      <c r="AAZ66" s="12"/>
      <c r="ABA66" s="12"/>
      <c r="ABB66" s="12"/>
      <c r="ABC66" s="12"/>
      <c r="ABD66" s="12"/>
      <c r="ABE66" s="12"/>
      <c r="ABF66" s="12"/>
      <c r="ABG66" s="12"/>
      <c r="ABH66" s="12"/>
      <c r="ABI66" s="12"/>
      <c r="ABJ66" s="12"/>
      <c r="ABK66" s="12"/>
      <c r="ABL66" s="12"/>
      <c r="ABM66" s="12"/>
      <c r="ABN66" s="12"/>
      <c r="ABO66" s="12"/>
      <c r="ABP66" s="12"/>
      <c r="ABQ66" s="12"/>
      <c r="ABR66" s="12"/>
      <c r="ABS66" s="12"/>
      <c r="ABT66" s="12"/>
      <c r="ABU66" s="12"/>
      <c r="ABV66" s="12"/>
      <c r="ABW66" s="12"/>
      <c r="ABX66" s="12"/>
      <c r="ABY66" s="12"/>
      <c r="ABZ66" s="12"/>
      <c r="ACA66" s="12"/>
      <c r="ACB66" s="12"/>
      <c r="ACC66" s="12"/>
      <c r="ACD66" s="12"/>
      <c r="ACE66" s="12"/>
      <c r="ACF66" s="12"/>
      <c r="ACG66" s="12"/>
      <c r="ACH66" s="12"/>
      <c r="ACI66" s="12"/>
      <c r="ACJ66" s="12"/>
      <c r="ACK66" s="12"/>
      <c r="ACL66" s="12"/>
      <c r="ACM66" s="12"/>
      <c r="ACN66" s="12"/>
      <c r="ACO66" s="12"/>
      <c r="ACP66" s="12"/>
      <c r="ACQ66" s="12"/>
      <c r="ACR66" s="12"/>
      <c r="ACS66" s="12"/>
      <c r="ACT66" s="12"/>
      <c r="ACU66" s="12"/>
      <c r="ACV66" s="12"/>
      <c r="ACW66" s="12"/>
      <c r="ACX66" s="12"/>
      <c r="ACY66" s="12"/>
      <c r="ACZ66" s="12"/>
      <c r="ADA66" s="12"/>
      <c r="ADB66" s="12"/>
      <c r="ADC66" s="12"/>
      <c r="ADD66" s="12"/>
      <c r="ADE66" s="12"/>
      <c r="ADF66" s="12"/>
      <c r="ADG66" s="12"/>
      <c r="ADH66" s="12"/>
      <c r="ADI66" s="12"/>
      <c r="ADJ66" s="12"/>
      <c r="ADK66" s="12"/>
      <c r="ADL66" s="12"/>
      <c r="ADM66" s="12"/>
      <c r="ADN66" s="12"/>
      <c r="ADO66" s="12"/>
      <c r="ADP66" s="12"/>
      <c r="ADQ66" s="12"/>
      <c r="ADR66" s="12"/>
      <c r="ADS66" s="12"/>
      <c r="ADT66" s="12"/>
      <c r="ADU66" s="12"/>
      <c r="ADV66" s="12"/>
      <c r="ADW66" s="12"/>
      <c r="ADX66" s="12"/>
      <c r="ADY66" s="12"/>
      <c r="ADZ66" s="12"/>
      <c r="AEA66" s="12"/>
      <c r="AEB66" s="12"/>
      <c r="AEC66" s="12"/>
      <c r="AED66" s="12"/>
      <c r="AEE66" s="12"/>
      <c r="AEF66" s="12"/>
      <c r="AEG66" s="12"/>
      <c r="AEH66" s="12"/>
      <c r="AEI66" s="12"/>
      <c r="AEJ66" s="12"/>
      <c r="AEK66" s="12"/>
      <c r="AEL66" s="12"/>
      <c r="AEM66" s="12"/>
      <c r="AEN66" s="12"/>
      <c r="AEO66" s="12"/>
      <c r="AEP66" s="12"/>
      <c r="AEQ66" s="12"/>
      <c r="AER66" s="12"/>
      <c r="AES66" s="12"/>
      <c r="AET66" s="12"/>
      <c r="AEU66" s="12"/>
      <c r="AEV66" s="12"/>
      <c r="AEW66" s="12"/>
      <c r="AEX66" s="12"/>
      <c r="AEY66" s="12"/>
      <c r="AEZ66" s="12"/>
      <c r="AFA66" s="12"/>
      <c r="AFB66" s="12"/>
      <c r="AFC66" s="12"/>
      <c r="AFD66" s="12"/>
      <c r="AFE66" s="12"/>
      <c r="AFF66" s="12"/>
      <c r="AFG66" s="12"/>
      <c r="AFH66" s="12"/>
      <c r="AFI66" s="12"/>
      <c r="AFJ66" s="12"/>
      <c r="AFK66" s="12"/>
      <c r="AFL66" s="12"/>
      <c r="AFM66" s="12"/>
      <c r="AFN66" s="12"/>
      <c r="AFO66" s="12"/>
      <c r="AFP66" s="12"/>
      <c r="AFQ66" s="12"/>
      <c r="AFR66" s="12"/>
      <c r="AFS66" s="12"/>
      <c r="AFT66" s="12"/>
      <c r="AFU66" s="12"/>
      <c r="AFV66" s="12"/>
      <c r="AFW66" s="12"/>
      <c r="AFX66" s="12"/>
      <c r="AFY66" s="12"/>
      <c r="AFZ66" s="12"/>
      <c r="AGA66" s="12"/>
      <c r="AGB66" s="12"/>
      <c r="AGC66" s="12"/>
      <c r="AGD66" s="12"/>
      <c r="AGE66" s="12"/>
      <c r="AGF66" s="12"/>
      <c r="AGG66" s="12"/>
      <c r="AGH66" s="12"/>
      <c r="AGI66" s="12"/>
      <c r="AGJ66" s="12"/>
      <c r="AGK66" s="12"/>
      <c r="AGL66" s="12"/>
      <c r="AGM66" s="12"/>
      <c r="AGN66" s="12"/>
      <c r="AGO66" s="12"/>
      <c r="AGP66" s="12"/>
      <c r="AGQ66" s="12"/>
      <c r="AGR66" s="12"/>
      <c r="AGS66" s="12"/>
      <c r="AGT66" s="12"/>
      <c r="AGU66" s="12"/>
      <c r="AGV66" s="12"/>
      <c r="AGW66" s="12"/>
      <c r="AGX66" s="12"/>
      <c r="AGY66" s="12"/>
      <c r="AGZ66" s="12"/>
      <c r="AHA66" s="12"/>
      <c r="AHB66" s="12"/>
      <c r="AHC66" s="12"/>
      <c r="AHD66" s="12"/>
      <c r="AHE66" s="12"/>
      <c r="AHF66" s="12"/>
      <c r="AHG66" s="12"/>
      <c r="AHH66" s="12"/>
      <c r="AHI66" s="12"/>
      <c r="AHJ66" s="12"/>
      <c r="AHK66" s="12"/>
      <c r="AHL66" s="12"/>
      <c r="AHM66" s="12"/>
      <c r="AHN66" s="12"/>
      <c r="AHO66" s="12"/>
      <c r="AHP66" s="12"/>
      <c r="AHQ66" s="12"/>
      <c r="AHR66" s="12"/>
      <c r="AHS66" s="12"/>
      <c r="AHT66" s="12"/>
      <c r="AHU66" s="12"/>
      <c r="AHV66" s="12"/>
      <c r="AHW66" s="12"/>
      <c r="AHX66" s="12"/>
      <c r="AHY66" s="12"/>
      <c r="AHZ66" s="12"/>
      <c r="AIA66" s="12"/>
      <c r="AIB66" s="12"/>
      <c r="AIC66" s="12"/>
      <c r="AID66" s="12"/>
      <c r="AIE66" s="12"/>
      <c r="AIF66" s="12"/>
      <c r="AIG66" s="12"/>
      <c r="AIH66" s="12"/>
      <c r="AII66" s="12"/>
      <c r="AIJ66" s="12"/>
      <c r="AIK66" s="12"/>
      <c r="AIL66" s="12"/>
      <c r="AIM66" s="12"/>
      <c r="AIN66" s="12"/>
      <c r="AIO66" s="12"/>
      <c r="AIP66" s="12"/>
      <c r="AIQ66" s="12"/>
      <c r="AIR66" s="12"/>
      <c r="AIS66" s="12"/>
      <c r="AIT66" s="12"/>
      <c r="AIU66" s="12"/>
      <c r="AIV66" s="12"/>
      <c r="AIW66" s="12"/>
      <c r="AIX66" s="12"/>
      <c r="AIY66" s="12"/>
      <c r="AIZ66" s="12"/>
      <c r="AJA66" s="12"/>
      <c r="AJB66" s="12"/>
      <c r="AJC66" s="12"/>
      <c r="AJD66" s="12"/>
      <c r="AJE66" s="12"/>
      <c r="AJF66" s="12"/>
      <c r="AJG66" s="12"/>
      <c r="AJH66" s="12"/>
      <c r="AJI66" s="12"/>
      <c r="AJJ66" s="12"/>
      <c r="AJK66" s="12"/>
      <c r="AJL66" s="12"/>
      <c r="AJM66" s="12"/>
      <c r="AJN66" s="12"/>
      <c r="AJO66" s="12"/>
      <c r="AJP66" s="12"/>
      <c r="AJQ66" s="12"/>
      <c r="AJR66" s="12"/>
      <c r="AJS66" s="12"/>
      <c r="AJT66" s="12"/>
      <c r="AJU66" s="12"/>
      <c r="AJV66" s="12"/>
      <c r="AJW66" s="12"/>
      <c r="AJX66" s="12"/>
      <c r="AJY66" s="12"/>
      <c r="AJZ66" s="12"/>
      <c r="AKA66" s="12"/>
      <c r="AKB66" s="12"/>
      <c r="AKC66" s="12"/>
      <c r="AKD66" s="12"/>
      <c r="AKE66" s="12"/>
      <c r="AKF66" s="12"/>
      <c r="AKG66" s="12"/>
      <c r="AKH66" s="12"/>
      <c r="AKI66" s="12"/>
      <c r="AKJ66" s="12"/>
      <c r="AKK66" s="12"/>
      <c r="AKL66" s="12"/>
      <c r="AKM66" s="12"/>
      <c r="AKN66" s="12"/>
      <c r="AKO66" s="12"/>
      <c r="AKP66" s="12"/>
      <c r="AKQ66" s="12"/>
      <c r="AKR66" s="12"/>
      <c r="AKS66" s="12"/>
      <c r="AKT66" s="12"/>
      <c r="AKU66" s="12"/>
      <c r="AKV66" s="12"/>
      <c r="AKW66" s="12"/>
      <c r="AKX66" s="12"/>
      <c r="AKY66" s="12"/>
      <c r="AKZ66" s="12"/>
      <c r="ALA66" s="12"/>
      <c r="ALB66" s="12"/>
      <c r="ALC66" s="12"/>
      <c r="ALD66" s="12"/>
      <c r="ALE66" s="12"/>
      <c r="ALF66" s="12"/>
      <c r="ALG66" s="12"/>
      <c r="ALH66" s="12"/>
      <c r="ALI66" s="12"/>
      <c r="ALJ66" s="12"/>
      <c r="ALK66" s="12"/>
      <c r="ALL66" s="12"/>
      <c r="ALM66" s="12"/>
      <c r="ALN66" s="12"/>
      <c r="ALO66" s="12"/>
      <c r="ALP66" s="12"/>
      <c r="ALQ66" s="12"/>
      <c r="ALR66" s="12"/>
      <c r="ALS66" s="12"/>
      <c r="ALT66" s="12"/>
      <c r="ALU66" s="12"/>
      <c r="ALV66" s="12"/>
      <c r="ALW66" s="12"/>
      <c r="ALX66" s="12"/>
      <c r="ALY66" s="12"/>
      <c r="ALZ66" s="12"/>
      <c r="AMA66" s="12"/>
      <c r="AMB66" s="12"/>
      <c r="AMC66" s="12"/>
      <c r="AMD66" s="12"/>
      <c r="AME66" s="12"/>
      <c r="AMF66" s="12"/>
      <c r="AMG66" s="12"/>
      <c r="AMH66" s="12"/>
      <c r="AMI66" s="12"/>
      <c r="AMJ66" s="12"/>
      <c r="AMK66" s="12"/>
      <c r="AML66" s="12"/>
      <c r="AMM66" s="12"/>
      <c r="AMN66" s="12"/>
      <c r="AMO66" s="12"/>
      <c r="AMP66" s="12"/>
      <c r="AMQ66" s="12"/>
      <c r="AMR66" s="12"/>
      <c r="AMS66" s="12"/>
      <c r="AMT66" s="12"/>
      <c r="AMU66" s="12"/>
      <c r="AMV66" s="12"/>
      <c r="AMW66" s="12"/>
      <c r="AMX66" s="12"/>
      <c r="AMY66" s="12"/>
      <c r="AMZ66" s="12"/>
      <c r="ANA66" s="12"/>
      <c r="ANB66" s="12"/>
      <c r="ANC66" s="12"/>
      <c r="AND66" s="12"/>
      <c r="ANE66" s="12"/>
      <c r="ANF66" s="12"/>
      <c r="ANG66" s="12"/>
      <c r="ANH66" s="12"/>
      <c r="ANI66" s="12"/>
      <c r="ANJ66" s="12"/>
      <c r="ANK66" s="12"/>
      <c r="ANL66" s="12"/>
      <c r="ANM66" s="12"/>
      <c r="ANN66" s="12"/>
      <c r="ANO66" s="12"/>
      <c r="ANP66" s="12"/>
      <c r="ANQ66" s="12"/>
      <c r="ANR66" s="12"/>
      <c r="ANS66" s="12"/>
      <c r="ANT66" s="12"/>
      <c r="ANU66" s="12"/>
      <c r="ANV66" s="12"/>
      <c r="ANW66" s="12"/>
      <c r="ANX66" s="12"/>
      <c r="ANY66" s="12"/>
      <c r="ANZ66" s="12"/>
      <c r="AOA66" s="12"/>
      <c r="AOB66" s="12"/>
      <c r="AOC66" s="12"/>
      <c r="AOD66" s="12"/>
      <c r="AOE66" s="12"/>
      <c r="AOF66" s="12"/>
      <c r="AOG66" s="12"/>
      <c r="AOH66" s="12"/>
      <c r="AOI66" s="12"/>
      <c r="AOJ66" s="12"/>
      <c r="AOK66" s="12"/>
      <c r="AOL66" s="12"/>
      <c r="AOM66" s="12"/>
      <c r="AON66" s="12"/>
      <c r="AOO66" s="12"/>
      <c r="AOP66" s="12"/>
      <c r="AOQ66" s="12"/>
      <c r="AOR66" s="12"/>
      <c r="AOS66" s="12"/>
      <c r="AOT66" s="12"/>
      <c r="AOU66" s="12"/>
      <c r="AOV66" s="12"/>
      <c r="AOW66" s="12"/>
      <c r="AOX66" s="12"/>
      <c r="AOY66" s="12"/>
      <c r="AOZ66" s="12"/>
      <c r="APA66" s="12"/>
      <c r="APB66" s="12"/>
      <c r="APC66" s="12"/>
      <c r="APD66" s="12"/>
      <c r="APE66" s="12"/>
      <c r="APF66" s="12"/>
      <c r="APG66" s="12"/>
      <c r="APH66" s="12"/>
      <c r="API66" s="12"/>
      <c r="APJ66" s="12"/>
      <c r="APK66" s="12"/>
      <c r="APL66" s="12"/>
      <c r="APM66" s="12"/>
      <c r="APN66" s="12"/>
      <c r="APO66" s="12"/>
      <c r="APP66" s="12"/>
      <c r="APQ66" s="12"/>
      <c r="APR66" s="12"/>
      <c r="APS66" s="12"/>
      <c r="APT66" s="12"/>
      <c r="APU66" s="12"/>
      <c r="APV66" s="12"/>
      <c r="APW66" s="12"/>
      <c r="APX66" s="12"/>
      <c r="APY66" s="12"/>
      <c r="APZ66" s="12"/>
      <c r="AQA66" s="12"/>
      <c r="AQB66" s="12"/>
      <c r="AQC66" s="12"/>
      <c r="AQD66" s="12"/>
      <c r="AQE66" s="12"/>
      <c r="AQF66" s="12"/>
      <c r="AQG66" s="12"/>
      <c r="AQH66" s="12"/>
      <c r="AQI66" s="12"/>
      <c r="AQJ66" s="12"/>
      <c r="AQK66" s="12"/>
      <c r="AQL66" s="12"/>
      <c r="AQM66" s="12"/>
      <c r="AQN66" s="12"/>
      <c r="AQO66" s="12"/>
      <c r="AQP66" s="12"/>
      <c r="AQQ66" s="12"/>
      <c r="AQR66" s="12"/>
      <c r="AQS66" s="12"/>
      <c r="AQT66" s="12"/>
      <c r="AQU66" s="12"/>
      <c r="AQV66" s="12"/>
      <c r="AQW66" s="12"/>
      <c r="AQX66" s="12"/>
      <c r="AQY66" s="12"/>
      <c r="AQZ66" s="12"/>
      <c r="ARA66" s="12"/>
      <c r="ARB66" s="12"/>
      <c r="ARC66" s="12"/>
      <c r="ARD66" s="12"/>
      <c r="ARE66" s="12"/>
      <c r="ARF66" s="12"/>
      <c r="ARG66" s="12"/>
      <c r="ARH66" s="12"/>
      <c r="ARI66" s="12"/>
      <c r="ARJ66" s="12"/>
      <c r="ARK66" s="12"/>
      <c r="ARL66" s="12"/>
      <c r="ARM66" s="12"/>
      <c r="ARN66" s="12"/>
      <c r="ARO66" s="12"/>
      <c r="ARP66" s="12"/>
      <c r="ARQ66" s="12"/>
      <c r="ARR66" s="12"/>
      <c r="ARS66" s="12"/>
      <c r="ART66" s="12"/>
      <c r="ARU66" s="12"/>
      <c r="ARV66" s="12"/>
      <c r="ARW66" s="12"/>
      <c r="ARX66" s="12"/>
      <c r="ARY66" s="12"/>
      <c r="ARZ66" s="12"/>
      <c r="ASA66" s="12"/>
      <c r="ASB66" s="12"/>
      <c r="ASC66" s="12"/>
      <c r="ASD66" s="12"/>
      <c r="ASE66" s="12"/>
      <c r="ASF66" s="12"/>
      <c r="ASG66" s="12"/>
      <c r="ASH66" s="12"/>
      <c r="ASI66" s="12"/>
      <c r="ASJ66" s="12"/>
      <c r="ASK66" s="12"/>
      <c r="ASL66" s="12"/>
      <c r="ASM66" s="12"/>
      <c r="ASN66" s="12"/>
      <c r="ASO66" s="12"/>
      <c r="ASP66" s="12"/>
      <c r="ASQ66" s="12"/>
      <c r="ASR66" s="12"/>
      <c r="ASS66" s="12"/>
      <c r="AST66" s="12"/>
      <c r="ASU66" s="12"/>
      <c r="ASV66" s="12"/>
      <c r="ASW66" s="12"/>
      <c r="ASX66" s="12"/>
      <c r="ASY66" s="12"/>
      <c r="ASZ66" s="12"/>
      <c r="ATA66" s="12"/>
      <c r="ATB66" s="12"/>
      <c r="ATC66" s="12"/>
      <c r="ATD66" s="12"/>
      <c r="ATE66" s="12"/>
      <c r="ATF66" s="12"/>
      <c r="ATG66" s="12"/>
      <c r="ATH66" s="12"/>
      <c r="ATI66" s="12"/>
      <c r="ATJ66" s="12"/>
      <c r="ATK66" s="12"/>
      <c r="ATL66" s="12"/>
      <c r="ATM66" s="12"/>
      <c r="ATN66" s="12"/>
      <c r="ATO66" s="12"/>
      <c r="ATP66" s="12"/>
      <c r="ATQ66" s="12"/>
      <c r="ATR66" s="12"/>
      <c r="ATS66" s="12"/>
      <c r="ATT66" s="12"/>
      <c r="ATU66" s="12"/>
      <c r="ATV66" s="12"/>
      <c r="ATW66" s="12"/>
      <c r="ATX66" s="12"/>
      <c r="ATY66" s="12"/>
      <c r="ATZ66" s="12"/>
      <c r="AUA66" s="12"/>
      <c r="AUB66" s="12"/>
      <c r="AUC66" s="12"/>
      <c r="AUD66" s="12"/>
      <c r="AUE66" s="12"/>
      <c r="AUF66" s="12"/>
      <c r="AUG66" s="12"/>
      <c r="AUH66" s="12"/>
      <c r="AUI66" s="12"/>
      <c r="AUJ66" s="12"/>
      <c r="AUK66" s="12"/>
      <c r="AUL66" s="12"/>
      <c r="AUM66" s="12"/>
      <c r="AUN66" s="12"/>
      <c r="AUO66" s="12"/>
      <c r="AUP66" s="12"/>
      <c r="AUQ66" s="12"/>
      <c r="AUR66" s="12"/>
      <c r="AUS66" s="12"/>
      <c r="AUT66" s="12"/>
      <c r="AUU66" s="12"/>
      <c r="AUV66" s="12"/>
      <c r="AUW66" s="12"/>
      <c r="AUX66" s="12"/>
      <c r="AUY66" s="12"/>
      <c r="AUZ66" s="12"/>
      <c r="AVA66" s="12"/>
      <c r="AVB66" s="12"/>
      <c r="AVC66" s="12"/>
      <c r="AVD66" s="12"/>
      <c r="AVE66" s="12"/>
      <c r="AVF66" s="12"/>
      <c r="AVG66" s="12"/>
      <c r="AVH66" s="12"/>
      <c r="AVI66" s="12"/>
      <c r="AVJ66" s="12"/>
      <c r="AVK66" s="12"/>
      <c r="AVL66" s="12"/>
      <c r="AVM66" s="12"/>
      <c r="AVN66" s="12"/>
      <c r="AVO66" s="12"/>
      <c r="AVP66" s="12"/>
      <c r="AVQ66" s="12"/>
      <c r="AVR66" s="12"/>
      <c r="AVS66" s="12"/>
      <c r="AVT66" s="12"/>
      <c r="AVU66" s="12"/>
      <c r="AVV66" s="12"/>
      <c r="AVW66" s="12"/>
      <c r="AVX66" s="12"/>
      <c r="AVY66" s="12"/>
      <c r="AVZ66" s="12"/>
      <c r="AWA66" s="12"/>
      <c r="AWB66" s="12"/>
      <c r="AWC66" s="12"/>
      <c r="AWD66" s="12"/>
      <c r="AWE66" s="12"/>
      <c r="AWF66" s="12"/>
      <c r="AWG66" s="12"/>
      <c r="AWH66" s="12"/>
      <c r="AWI66" s="12"/>
      <c r="AWJ66" s="12"/>
      <c r="AWK66" s="12"/>
      <c r="AWL66" s="12"/>
      <c r="AWM66" s="12"/>
      <c r="AWN66" s="12"/>
      <c r="AWO66" s="12"/>
      <c r="AWP66" s="12"/>
      <c r="AWQ66" s="12"/>
      <c r="AWR66" s="12"/>
      <c r="AWS66" s="12"/>
      <c r="AWT66" s="12"/>
      <c r="AWU66" s="12"/>
      <c r="AWV66" s="12"/>
      <c r="AWW66" s="12"/>
      <c r="AWX66" s="12"/>
      <c r="AWY66" s="12"/>
      <c r="AWZ66" s="12"/>
      <c r="AXA66" s="12"/>
      <c r="AXB66" s="12"/>
      <c r="AXC66" s="12"/>
      <c r="AXD66" s="12"/>
      <c r="AXE66" s="12"/>
      <c r="AXF66" s="12"/>
      <c r="AXG66" s="12"/>
      <c r="AXH66" s="12"/>
      <c r="AXI66" s="12"/>
      <c r="AXJ66" s="12"/>
      <c r="AXK66" s="12"/>
      <c r="AXL66" s="12"/>
      <c r="AXM66" s="12"/>
      <c r="AXN66" s="12"/>
      <c r="AXO66" s="12"/>
      <c r="AXP66" s="12"/>
      <c r="AXQ66" s="12"/>
      <c r="AXR66" s="12"/>
      <c r="AXS66" s="12"/>
      <c r="AXT66" s="12"/>
      <c r="AXU66" s="12"/>
      <c r="AXV66" s="12"/>
      <c r="AXW66" s="12"/>
      <c r="AXX66" s="12"/>
      <c r="AXY66" s="12"/>
      <c r="AXZ66" s="12"/>
      <c r="AYA66" s="12"/>
      <c r="AYB66" s="12"/>
      <c r="AYC66" s="12"/>
      <c r="AYD66" s="12"/>
      <c r="AYE66" s="12"/>
      <c r="AYF66" s="12"/>
      <c r="AYG66" s="12"/>
      <c r="AYH66" s="12"/>
      <c r="AYI66" s="12"/>
      <c r="AYJ66" s="12"/>
      <c r="AYK66" s="12"/>
      <c r="AYL66" s="12"/>
      <c r="AYM66" s="12"/>
      <c r="AYN66" s="12"/>
      <c r="AYO66" s="12"/>
      <c r="AYP66" s="12"/>
      <c r="AYQ66" s="12"/>
      <c r="AYR66" s="12"/>
      <c r="AYS66" s="12"/>
      <c r="AYT66" s="12"/>
      <c r="AYU66" s="12"/>
      <c r="AYV66" s="12"/>
      <c r="AYW66" s="12"/>
      <c r="AYX66" s="12"/>
      <c r="AYY66" s="12"/>
      <c r="AYZ66" s="12"/>
      <c r="AZA66" s="12"/>
      <c r="AZB66" s="12"/>
      <c r="AZC66" s="12"/>
      <c r="AZD66" s="12"/>
      <c r="AZE66" s="12"/>
      <c r="AZF66" s="12"/>
      <c r="AZG66" s="12"/>
      <c r="AZH66" s="12"/>
      <c r="AZI66" s="12"/>
      <c r="AZJ66" s="12"/>
      <c r="AZK66" s="12"/>
      <c r="AZL66" s="12"/>
      <c r="AZM66" s="12"/>
      <c r="AZN66" s="12"/>
      <c r="AZO66" s="12"/>
      <c r="AZP66" s="12"/>
      <c r="AZQ66" s="12"/>
      <c r="AZR66" s="12"/>
      <c r="AZS66" s="12"/>
      <c r="AZT66" s="12"/>
      <c r="AZU66" s="12"/>
      <c r="AZV66" s="12"/>
      <c r="AZW66" s="12"/>
      <c r="AZX66" s="12"/>
      <c r="AZY66" s="12"/>
      <c r="AZZ66" s="12"/>
      <c r="BAA66" s="12"/>
      <c r="BAB66" s="12"/>
      <c r="BAC66" s="12"/>
      <c r="BAD66" s="12"/>
      <c r="BAE66" s="12"/>
      <c r="BAF66" s="12"/>
      <c r="BAG66" s="12"/>
      <c r="BAH66" s="12"/>
      <c r="BAI66" s="12"/>
      <c r="BAJ66" s="12"/>
      <c r="BAK66" s="12"/>
      <c r="BAL66" s="12"/>
      <c r="BAM66" s="12"/>
      <c r="BAN66" s="12"/>
      <c r="BAO66" s="12"/>
      <c r="BAP66" s="12"/>
      <c r="BAQ66" s="12"/>
      <c r="BAR66" s="12"/>
      <c r="BAS66" s="12"/>
      <c r="BAT66" s="12"/>
      <c r="BAU66" s="12"/>
      <c r="BAV66" s="12"/>
      <c r="BAW66" s="12"/>
      <c r="BAX66" s="12"/>
      <c r="BAY66" s="12"/>
      <c r="BAZ66" s="12"/>
      <c r="BBA66" s="12"/>
      <c r="BBB66" s="12"/>
      <c r="BBC66" s="12"/>
      <c r="BBD66" s="12"/>
      <c r="BBE66" s="12"/>
      <c r="BBF66" s="12"/>
      <c r="BBG66" s="12"/>
      <c r="BBH66" s="12"/>
      <c r="BBI66" s="12"/>
      <c r="BBJ66" s="12"/>
      <c r="BBK66" s="12"/>
      <c r="BBL66" s="12"/>
      <c r="BBM66" s="12"/>
      <c r="BBN66" s="12"/>
      <c r="BBO66" s="12"/>
      <c r="BBP66" s="12"/>
      <c r="BBQ66" s="12"/>
      <c r="BBR66" s="12"/>
      <c r="BBS66" s="12"/>
      <c r="BBT66" s="12"/>
      <c r="BBU66" s="12"/>
      <c r="BBV66" s="12"/>
      <c r="BBW66" s="12"/>
      <c r="BBX66" s="12"/>
      <c r="BBY66" s="12"/>
      <c r="BBZ66" s="12"/>
      <c r="BCA66" s="12"/>
      <c r="BCB66" s="12"/>
      <c r="BCC66" s="12"/>
      <c r="BCD66" s="12"/>
      <c r="BCE66" s="12"/>
      <c r="BCF66" s="12"/>
      <c r="BCG66" s="12"/>
      <c r="BCH66" s="12"/>
      <c r="BCI66" s="12"/>
      <c r="BCJ66" s="12"/>
      <c r="BCK66" s="12"/>
      <c r="BCL66" s="12"/>
      <c r="BCM66" s="12"/>
      <c r="BCN66" s="12"/>
      <c r="BCO66" s="12"/>
      <c r="BCP66" s="12"/>
      <c r="BCQ66" s="12"/>
      <c r="BCR66" s="12"/>
      <c r="BCS66" s="12"/>
      <c r="BCT66" s="12"/>
      <c r="BCU66" s="12"/>
      <c r="BCV66" s="12"/>
      <c r="BCW66" s="12"/>
      <c r="BCX66" s="12"/>
      <c r="BCY66" s="12"/>
      <c r="BCZ66" s="12"/>
      <c r="BDA66" s="12"/>
      <c r="BDB66" s="12"/>
      <c r="BDC66" s="12"/>
      <c r="BDD66" s="12"/>
      <c r="BDE66" s="12"/>
      <c r="BDF66" s="12"/>
      <c r="BDG66" s="12"/>
      <c r="BDH66" s="12"/>
      <c r="BDI66" s="12"/>
      <c r="BDJ66" s="12"/>
      <c r="BDK66" s="12"/>
      <c r="BDL66" s="12"/>
      <c r="BDM66" s="12"/>
      <c r="BDN66" s="12"/>
      <c r="BDO66" s="12"/>
      <c r="BDP66" s="12"/>
      <c r="BDQ66" s="12"/>
      <c r="BDR66" s="12"/>
      <c r="BDS66" s="12"/>
      <c r="BDT66" s="12"/>
      <c r="BDU66" s="12"/>
      <c r="BDV66" s="12"/>
      <c r="BDW66" s="12"/>
      <c r="BDX66" s="12"/>
      <c r="BDY66" s="12"/>
      <c r="BDZ66" s="12"/>
      <c r="BEA66" s="12"/>
      <c r="BEB66" s="12"/>
      <c r="BEC66" s="12"/>
      <c r="BED66" s="12"/>
      <c r="BEE66" s="12"/>
      <c r="BEF66" s="12"/>
      <c r="BEG66" s="12"/>
      <c r="BEH66" s="12"/>
      <c r="BEI66" s="12"/>
      <c r="BEJ66" s="12"/>
      <c r="BEK66" s="12"/>
      <c r="BEL66" s="12"/>
      <c r="BEM66" s="12"/>
      <c r="BEN66" s="12"/>
      <c r="BEO66" s="12"/>
      <c r="BEP66" s="12"/>
      <c r="BEQ66" s="12"/>
      <c r="BER66" s="12"/>
      <c r="BES66" s="12"/>
      <c r="BET66" s="12"/>
      <c r="BEU66" s="12"/>
      <c r="BEV66" s="12"/>
      <c r="BEW66" s="12"/>
      <c r="BEX66" s="12"/>
      <c r="BEY66" s="12"/>
      <c r="BEZ66" s="12"/>
      <c r="BFA66" s="12"/>
      <c r="BFB66" s="12"/>
      <c r="BFC66" s="12"/>
      <c r="BFD66" s="12"/>
      <c r="BFE66" s="12"/>
      <c r="BFF66" s="12"/>
      <c r="BFG66" s="12"/>
      <c r="BFH66" s="12"/>
      <c r="BFI66" s="12"/>
      <c r="BFJ66" s="12"/>
      <c r="BFK66" s="12"/>
      <c r="BFL66" s="12"/>
      <c r="BFM66" s="12"/>
      <c r="BFN66" s="12"/>
      <c r="BFO66" s="12"/>
      <c r="BFP66" s="12"/>
      <c r="BFQ66" s="12"/>
      <c r="BFR66" s="12"/>
      <c r="BFS66" s="12"/>
      <c r="BFT66" s="12"/>
      <c r="BFU66" s="12"/>
      <c r="BFV66" s="12"/>
      <c r="BFW66" s="12"/>
      <c r="BFX66" s="12"/>
      <c r="BFY66" s="12"/>
      <c r="BFZ66" s="12"/>
      <c r="BGA66" s="12"/>
      <c r="BGB66" s="12"/>
      <c r="BGC66" s="12"/>
      <c r="BGD66" s="12"/>
      <c r="BGE66" s="12"/>
      <c r="BGF66" s="12"/>
      <c r="BGG66" s="12"/>
      <c r="BGH66" s="12"/>
      <c r="BGI66" s="12"/>
      <c r="BGJ66" s="12"/>
      <c r="BGK66" s="12"/>
      <c r="BGL66" s="12"/>
      <c r="BGM66" s="12"/>
      <c r="BGN66" s="12"/>
      <c r="BGO66" s="12"/>
      <c r="BGP66" s="12"/>
      <c r="BGQ66" s="12"/>
      <c r="BGR66" s="12"/>
      <c r="BGS66" s="12"/>
      <c r="BGT66" s="12"/>
      <c r="BGU66" s="12"/>
      <c r="BGV66" s="12"/>
      <c r="BGW66" s="12"/>
      <c r="BGX66" s="12"/>
      <c r="BGY66" s="12"/>
      <c r="BGZ66" s="12"/>
      <c r="BHA66" s="12"/>
      <c r="BHB66" s="12"/>
      <c r="BHC66" s="12"/>
      <c r="BHD66" s="12"/>
      <c r="BHE66" s="12"/>
      <c r="BHF66" s="12"/>
      <c r="BHG66" s="12"/>
      <c r="BHH66" s="12"/>
      <c r="BHI66" s="12"/>
      <c r="BHJ66" s="12"/>
      <c r="BHK66" s="12"/>
      <c r="BHL66" s="12"/>
      <c r="BHM66" s="12"/>
      <c r="BHN66" s="12"/>
      <c r="BHO66" s="12"/>
      <c r="BHP66" s="12"/>
      <c r="BHQ66" s="12"/>
      <c r="BHR66" s="12"/>
      <c r="BHS66" s="12"/>
      <c r="BHT66" s="12"/>
      <c r="BHU66" s="12"/>
      <c r="BHV66" s="12"/>
      <c r="BHW66" s="12"/>
      <c r="BHX66" s="12"/>
      <c r="BHY66" s="12"/>
      <c r="BHZ66" s="12"/>
      <c r="BIA66" s="12"/>
      <c r="BIB66" s="12"/>
      <c r="BIC66" s="12"/>
      <c r="BID66" s="12"/>
      <c r="BIE66" s="12"/>
      <c r="BIF66" s="12"/>
      <c r="BIG66" s="12"/>
      <c r="BIH66" s="12"/>
      <c r="BII66" s="12"/>
      <c r="BIJ66" s="12"/>
      <c r="BIK66" s="12"/>
      <c r="BIL66" s="12"/>
      <c r="BIM66" s="12"/>
      <c r="BIN66" s="12"/>
      <c r="BIO66" s="12"/>
      <c r="BIP66" s="12"/>
      <c r="BIQ66" s="12"/>
      <c r="BIR66" s="12"/>
      <c r="BIS66" s="12"/>
      <c r="BIT66" s="12"/>
      <c r="BIU66" s="12"/>
      <c r="BIV66" s="12"/>
      <c r="BIW66" s="12"/>
      <c r="BIX66" s="12"/>
      <c r="BIY66" s="12"/>
      <c r="BIZ66" s="12"/>
      <c r="BJA66" s="12"/>
      <c r="BJB66" s="12"/>
      <c r="BJC66" s="12"/>
      <c r="BJD66" s="12"/>
      <c r="BJE66" s="12"/>
      <c r="BJF66" s="12"/>
      <c r="BJG66" s="12"/>
      <c r="BJH66" s="12"/>
      <c r="BJI66" s="12"/>
      <c r="BJJ66" s="12"/>
      <c r="BJK66" s="12"/>
      <c r="BJL66" s="12"/>
      <c r="BJM66" s="12"/>
      <c r="BJN66" s="12"/>
      <c r="BJO66" s="12"/>
      <c r="BJP66" s="12"/>
      <c r="BJQ66" s="12"/>
      <c r="BJR66" s="12"/>
      <c r="BJS66" s="12"/>
      <c r="BJT66" s="12"/>
      <c r="BJU66" s="12"/>
      <c r="BJV66" s="12"/>
      <c r="BJW66" s="12"/>
      <c r="BJX66" s="12"/>
      <c r="BJY66" s="12"/>
      <c r="BJZ66" s="12"/>
      <c r="BKA66" s="12"/>
      <c r="BKB66" s="12"/>
      <c r="BKC66" s="12"/>
      <c r="BKD66" s="12"/>
      <c r="BKE66" s="12"/>
      <c r="BKF66" s="12"/>
      <c r="BKG66" s="12"/>
      <c r="BKH66" s="12"/>
      <c r="BKI66" s="12"/>
      <c r="BKJ66" s="12"/>
      <c r="BKK66" s="12"/>
      <c r="BKL66" s="12"/>
      <c r="BKM66" s="12"/>
      <c r="BKN66" s="12"/>
      <c r="BKO66" s="12"/>
      <c r="BKP66" s="12"/>
      <c r="BKQ66" s="12"/>
      <c r="BKR66" s="12"/>
      <c r="BKS66" s="12"/>
      <c r="BKT66" s="12"/>
      <c r="BKU66" s="12"/>
      <c r="BKV66" s="12"/>
      <c r="BKW66" s="12"/>
      <c r="BKX66" s="12"/>
      <c r="BKY66" s="12"/>
      <c r="BKZ66" s="12"/>
      <c r="BLA66" s="12"/>
      <c r="BLB66" s="12"/>
      <c r="BLC66" s="12"/>
      <c r="BLD66" s="12"/>
      <c r="BLE66" s="12"/>
      <c r="BLF66" s="12"/>
      <c r="BLG66" s="12"/>
      <c r="BLH66" s="12"/>
      <c r="BLI66" s="12"/>
      <c r="BLJ66" s="12"/>
      <c r="BLK66" s="12"/>
      <c r="BLL66" s="12"/>
      <c r="BLM66" s="12"/>
      <c r="BLN66" s="12"/>
      <c r="BLO66" s="12"/>
      <c r="BLP66" s="12"/>
      <c r="BLQ66" s="12"/>
      <c r="BLR66" s="12"/>
      <c r="BLS66" s="12"/>
      <c r="BLT66" s="12"/>
      <c r="BLU66" s="12"/>
      <c r="BLV66" s="12"/>
      <c r="BLW66" s="12"/>
      <c r="BLX66" s="12"/>
      <c r="BLY66" s="12"/>
      <c r="BLZ66" s="12"/>
      <c r="BMA66" s="12"/>
      <c r="BMB66" s="12"/>
      <c r="BMC66" s="12"/>
      <c r="BMD66" s="12"/>
      <c r="BME66" s="12"/>
      <c r="BMF66" s="12"/>
      <c r="BMG66" s="12"/>
      <c r="BMH66" s="12"/>
      <c r="BMI66" s="12"/>
      <c r="BMJ66" s="12"/>
      <c r="BMK66" s="12"/>
      <c r="BML66" s="12"/>
      <c r="BMM66" s="12"/>
      <c r="BMN66" s="12"/>
      <c r="BMO66" s="12"/>
      <c r="BMP66" s="12"/>
      <c r="BMQ66" s="12"/>
      <c r="BMR66" s="12"/>
      <c r="BMS66" s="12"/>
      <c r="BMT66" s="12"/>
      <c r="BMU66" s="12"/>
      <c r="BMV66" s="12"/>
      <c r="BMW66" s="12"/>
      <c r="BMX66" s="12"/>
      <c r="BMY66" s="12"/>
      <c r="BMZ66" s="12"/>
      <c r="BNA66" s="12"/>
      <c r="BNB66" s="12"/>
      <c r="BNC66" s="12"/>
      <c r="BND66" s="12"/>
      <c r="BNE66" s="12"/>
      <c r="BNF66" s="12"/>
      <c r="BNG66" s="12"/>
      <c r="BNH66" s="12"/>
      <c r="BNI66" s="12"/>
      <c r="BNJ66" s="12"/>
      <c r="BNK66" s="12"/>
      <c r="BNL66" s="12"/>
      <c r="BNM66" s="12"/>
      <c r="BNN66" s="12"/>
      <c r="BNO66" s="12"/>
      <c r="BNP66" s="12"/>
      <c r="BNQ66" s="12"/>
      <c r="BNR66" s="12"/>
      <c r="BNS66" s="12"/>
      <c r="BNT66" s="12"/>
      <c r="BNU66" s="12"/>
      <c r="BNV66" s="12"/>
      <c r="BNW66" s="12"/>
      <c r="BNX66" s="12"/>
      <c r="BNY66" s="12"/>
      <c r="BNZ66" s="12"/>
      <c r="BOA66" s="12"/>
      <c r="BOB66" s="12"/>
      <c r="BOC66" s="12"/>
      <c r="BOD66" s="12"/>
      <c r="BOE66" s="12"/>
      <c r="BOF66" s="12"/>
      <c r="BOG66" s="12"/>
      <c r="BOH66" s="12"/>
      <c r="BOI66" s="12"/>
      <c r="BOJ66" s="12"/>
      <c r="BOK66" s="12"/>
      <c r="BOL66" s="12"/>
      <c r="BOM66" s="12"/>
      <c r="BON66" s="12"/>
      <c r="BOO66" s="12"/>
      <c r="BOP66" s="12"/>
      <c r="BOQ66" s="12"/>
      <c r="BOR66" s="12"/>
      <c r="BOS66" s="12"/>
      <c r="BOT66" s="12"/>
      <c r="BOU66" s="12"/>
      <c r="BOV66" s="12"/>
      <c r="BOW66" s="12"/>
      <c r="BOX66" s="12"/>
      <c r="BOY66" s="12"/>
      <c r="BOZ66" s="12"/>
      <c r="BPA66" s="12"/>
      <c r="BPB66" s="12"/>
      <c r="BPC66" s="12"/>
      <c r="BPD66" s="12"/>
      <c r="BPE66" s="12"/>
      <c r="BPF66" s="12"/>
      <c r="BPG66" s="12"/>
      <c r="BPH66" s="12"/>
      <c r="BPI66" s="12"/>
      <c r="BPJ66" s="12"/>
      <c r="BPK66" s="12"/>
      <c r="BPL66" s="12"/>
      <c r="BPM66" s="12"/>
      <c r="BPN66" s="12"/>
      <c r="BPO66" s="12"/>
      <c r="BPP66" s="12"/>
      <c r="BPQ66" s="12"/>
      <c r="BPR66" s="12"/>
      <c r="BPS66" s="12"/>
      <c r="BPT66" s="12"/>
      <c r="BPU66" s="12"/>
      <c r="BPV66" s="12"/>
      <c r="BPW66" s="12"/>
      <c r="BPX66" s="12"/>
      <c r="BPY66" s="12"/>
      <c r="BPZ66" s="12"/>
      <c r="BQA66" s="12"/>
      <c r="BQB66" s="12"/>
      <c r="BQC66" s="12"/>
      <c r="BQD66" s="12"/>
      <c r="BQE66" s="12"/>
      <c r="BQF66" s="12"/>
      <c r="BQG66" s="12"/>
      <c r="BQH66" s="12"/>
      <c r="BQI66" s="12"/>
      <c r="BQJ66" s="12"/>
      <c r="BQK66" s="12"/>
      <c r="BQL66" s="12"/>
      <c r="BQM66" s="12"/>
      <c r="BQN66" s="12"/>
      <c r="BQO66" s="12"/>
      <c r="BQP66" s="12"/>
      <c r="BQQ66" s="12"/>
      <c r="BQR66" s="12"/>
      <c r="BQS66" s="12"/>
      <c r="BQT66" s="12"/>
      <c r="BQU66" s="12"/>
      <c r="BQV66" s="12"/>
      <c r="BQW66" s="12"/>
      <c r="BQX66" s="12"/>
      <c r="BQY66" s="12"/>
      <c r="BQZ66" s="12"/>
      <c r="BRA66" s="12"/>
      <c r="BRB66" s="12"/>
      <c r="BRC66" s="12"/>
      <c r="BRD66" s="12"/>
      <c r="BRE66" s="12"/>
      <c r="BRF66" s="12"/>
      <c r="BRG66" s="12"/>
      <c r="BRH66" s="12"/>
      <c r="BRI66" s="12"/>
      <c r="BRJ66" s="12"/>
      <c r="BRK66" s="12"/>
      <c r="BRL66" s="12"/>
      <c r="BRM66" s="12"/>
      <c r="BRN66" s="12"/>
      <c r="BRO66" s="12"/>
      <c r="BRP66" s="12"/>
      <c r="BRQ66" s="12"/>
      <c r="BRR66" s="12"/>
      <c r="BRS66" s="12"/>
      <c r="BRT66" s="12"/>
      <c r="BRU66" s="12"/>
      <c r="BRV66" s="12"/>
      <c r="BRW66" s="12"/>
      <c r="BRX66" s="12"/>
      <c r="BRY66" s="12"/>
      <c r="BRZ66" s="12"/>
      <c r="BSA66" s="12"/>
      <c r="BSB66" s="12"/>
      <c r="BSC66" s="12"/>
      <c r="BSD66" s="12"/>
      <c r="BSE66" s="12"/>
      <c r="BSF66" s="12"/>
      <c r="BSG66" s="12"/>
      <c r="BSH66" s="12"/>
      <c r="BSI66" s="12"/>
      <c r="BSJ66" s="12"/>
      <c r="BSK66" s="12"/>
      <c r="BSL66" s="12"/>
      <c r="BSM66" s="12"/>
      <c r="BSN66" s="12"/>
      <c r="BSO66" s="12"/>
      <c r="BSP66" s="12"/>
      <c r="BSQ66" s="12"/>
      <c r="BSR66" s="12"/>
      <c r="BSS66" s="12"/>
      <c r="BST66" s="12"/>
      <c r="BSU66" s="12"/>
      <c r="BSV66" s="12"/>
      <c r="BSW66" s="12"/>
      <c r="BSX66" s="12"/>
      <c r="BSY66" s="12"/>
      <c r="BSZ66" s="12"/>
      <c r="BTA66" s="12"/>
      <c r="BTB66" s="12"/>
      <c r="BTC66" s="12"/>
      <c r="BTD66" s="12"/>
      <c r="BTE66" s="12"/>
      <c r="BTF66" s="12"/>
      <c r="BTG66" s="12"/>
      <c r="BTH66" s="12"/>
      <c r="BTI66" s="12"/>
      <c r="BTJ66" s="12"/>
      <c r="BTK66" s="12"/>
      <c r="BTL66" s="12"/>
      <c r="BTM66" s="12"/>
      <c r="BTN66" s="12"/>
      <c r="BTO66" s="12"/>
      <c r="BTP66" s="12"/>
      <c r="BTQ66" s="12"/>
      <c r="BTR66" s="12"/>
      <c r="BTS66" s="12"/>
      <c r="BTT66" s="12"/>
      <c r="BTU66" s="12"/>
      <c r="BTV66" s="12"/>
      <c r="BTW66" s="12"/>
      <c r="BTX66" s="12"/>
      <c r="BTY66" s="12"/>
      <c r="BTZ66" s="12"/>
      <c r="BUA66" s="12"/>
      <c r="BUB66" s="12"/>
      <c r="BUC66" s="12"/>
      <c r="BUD66" s="12"/>
      <c r="BUE66" s="12"/>
      <c r="BUF66" s="12"/>
      <c r="BUG66" s="12"/>
      <c r="BUH66" s="12"/>
      <c r="BUI66" s="12"/>
      <c r="BUJ66" s="12"/>
      <c r="BUK66" s="12"/>
      <c r="BUL66" s="12"/>
      <c r="BUM66" s="12"/>
      <c r="BUN66" s="12"/>
      <c r="BUO66" s="12"/>
      <c r="BUP66" s="12"/>
      <c r="BUQ66" s="12"/>
      <c r="BUR66" s="12"/>
      <c r="BUS66" s="12"/>
      <c r="BUT66" s="12"/>
      <c r="BUU66" s="12"/>
      <c r="BUV66" s="12"/>
      <c r="BUW66" s="12"/>
      <c r="BUX66" s="12"/>
      <c r="BUY66" s="12"/>
      <c r="BUZ66" s="12"/>
      <c r="BVA66" s="12"/>
      <c r="BVB66" s="12"/>
      <c r="BVC66" s="12"/>
      <c r="BVD66" s="12"/>
      <c r="BVE66" s="12"/>
      <c r="BVF66" s="12"/>
      <c r="BVG66" s="12"/>
      <c r="BVH66" s="12"/>
      <c r="BVI66" s="12"/>
      <c r="BVJ66" s="12"/>
      <c r="BVK66" s="12"/>
      <c r="BVL66" s="12"/>
      <c r="BVM66" s="12"/>
      <c r="BVN66" s="12"/>
      <c r="BVO66" s="12"/>
      <c r="BVP66" s="12"/>
      <c r="BVQ66" s="12"/>
      <c r="BVR66" s="12"/>
      <c r="BVS66" s="12"/>
      <c r="BVT66" s="12"/>
      <c r="BVU66" s="12"/>
      <c r="BVV66" s="12"/>
      <c r="BVW66" s="12"/>
      <c r="BVX66" s="12"/>
      <c r="BVY66" s="12"/>
      <c r="BVZ66" s="12"/>
      <c r="BWA66" s="12"/>
      <c r="BWB66" s="12"/>
      <c r="BWC66" s="12"/>
      <c r="BWD66" s="12"/>
      <c r="BWE66" s="12"/>
      <c r="BWF66" s="12"/>
      <c r="BWG66" s="12"/>
      <c r="BWH66" s="12"/>
      <c r="BWI66" s="12"/>
      <c r="BWJ66" s="12"/>
      <c r="BWK66" s="12"/>
      <c r="BWL66" s="12"/>
      <c r="BWM66" s="12"/>
      <c r="BWN66" s="12"/>
      <c r="BWO66" s="12"/>
      <c r="BWP66" s="12"/>
      <c r="BWQ66" s="12"/>
      <c r="BWR66" s="12"/>
      <c r="BWS66" s="12"/>
      <c r="BWT66" s="12"/>
      <c r="BWU66" s="12"/>
      <c r="BWV66" s="12"/>
      <c r="BWW66" s="12"/>
      <c r="BWX66" s="12"/>
      <c r="BWY66" s="12"/>
      <c r="BWZ66" s="12"/>
      <c r="BXA66" s="12"/>
      <c r="BXB66" s="12"/>
      <c r="BXC66" s="12"/>
      <c r="BXD66" s="12"/>
      <c r="BXE66" s="12"/>
      <c r="BXF66" s="12"/>
      <c r="BXG66" s="12"/>
      <c r="BXH66" s="12"/>
      <c r="BXI66" s="12"/>
      <c r="BXJ66" s="12"/>
      <c r="BXK66" s="12"/>
      <c r="BXL66" s="12"/>
      <c r="BXM66" s="12"/>
      <c r="BXN66" s="12"/>
      <c r="BXO66" s="12"/>
      <c r="BXP66" s="12"/>
      <c r="BXQ66" s="12"/>
      <c r="BXR66" s="12"/>
      <c r="BXS66" s="12"/>
      <c r="BXT66" s="12"/>
      <c r="BXU66" s="12"/>
      <c r="BXV66" s="12"/>
      <c r="BXW66" s="12"/>
      <c r="BXX66" s="12"/>
      <c r="BXY66" s="12"/>
      <c r="BXZ66" s="12"/>
      <c r="BYA66" s="12"/>
      <c r="BYB66" s="12"/>
      <c r="BYC66" s="12"/>
      <c r="BYD66" s="12"/>
      <c r="BYE66" s="12"/>
      <c r="BYF66" s="12"/>
      <c r="BYG66" s="12"/>
      <c r="BYH66" s="12"/>
      <c r="BYI66" s="12"/>
      <c r="BYJ66" s="12"/>
      <c r="BYK66" s="12"/>
      <c r="BYL66" s="12"/>
      <c r="BYM66" s="12"/>
      <c r="BYN66" s="12"/>
      <c r="BYO66" s="12"/>
      <c r="BYP66" s="12"/>
      <c r="BYQ66" s="12"/>
      <c r="BYR66" s="12"/>
      <c r="BYS66" s="12"/>
      <c r="BYT66" s="12"/>
      <c r="BYU66" s="12"/>
      <c r="BYV66" s="12"/>
      <c r="BYW66" s="12"/>
      <c r="BYX66" s="12"/>
      <c r="BYY66" s="12"/>
      <c r="BYZ66" s="12"/>
      <c r="BZA66" s="12"/>
      <c r="BZB66" s="12"/>
      <c r="BZC66" s="12"/>
      <c r="BZD66" s="12"/>
      <c r="BZE66" s="12"/>
      <c r="BZF66" s="12"/>
      <c r="BZG66" s="12"/>
      <c r="BZH66" s="12"/>
      <c r="BZI66" s="12"/>
      <c r="BZJ66" s="12"/>
      <c r="BZK66" s="12"/>
      <c r="BZL66" s="12"/>
      <c r="BZM66" s="12"/>
      <c r="BZN66" s="12"/>
      <c r="BZO66" s="12"/>
      <c r="BZP66" s="12"/>
      <c r="BZQ66" s="12"/>
      <c r="BZR66" s="12"/>
      <c r="BZS66" s="12"/>
      <c r="BZT66" s="12"/>
      <c r="BZU66" s="12"/>
      <c r="BZV66" s="12"/>
      <c r="BZW66" s="12"/>
      <c r="BZX66" s="12"/>
      <c r="BZY66" s="12"/>
      <c r="BZZ66" s="12"/>
      <c r="CAA66" s="12"/>
      <c r="CAB66" s="12"/>
      <c r="CAC66" s="12"/>
      <c r="CAD66" s="12"/>
      <c r="CAE66" s="12"/>
      <c r="CAF66" s="12"/>
      <c r="CAG66" s="12"/>
      <c r="CAH66" s="12"/>
      <c r="CAI66" s="12"/>
      <c r="CAJ66" s="12"/>
      <c r="CAK66" s="12"/>
      <c r="CAL66" s="12"/>
      <c r="CAM66" s="12"/>
      <c r="CAN66" s="12"/>
      <c r="CAO66" s="12"/>
      <c r="CAP66" s="12"/>
      <c r="CAQ66" s="12"/>
      <c r="CAR66" s="12"/>
      <c r="CAS66" s="12"/>
      <c r="CAT66" s="12"/>
      <c r="CAU66" s="12"/>
      <c r="CAV66" s="12"/>
      <c r="CAW66" s="12"/>
      <c r="CAX66" s="12"/>
      <c r="CAY66" s="12"/>
      <c r="CAZ66" s="12"/>
      <c r="CBA66" s="12"/>
      <c r="CBB66" s="12"/>
      <c r="CBC66" s="12"/>
      <c r="CBD66" s="12"/>
      <c r="CBE66" s="12"/>
      <c r="CBF66" s="12"/>
      <c r="CBG66" s="12"/>
      <c r="CBH66" s="12"/>
      <c r="CBI66" s="12"/>
      <c r="CBJ66" s="12"/>
      <c r="CBK66" s="12"/>
      <c r="CBL66" s="12"/>
      <c r="CBM66" s="12"/>
      <c r="CBN66" s="12"/>
      <c r="CBO66" s="12"/>
      <c r="CBP66" s="12"/>
      <c r="CBQ66" s="12"/>
      <c r="CBR66" s="12"/>
      <c r="CBS66" s="12"/>
      <c r="CBT66" s="12"/>
      <c r="CBU66" s="12"/>
      <c r="CBV66" s="12"/>
      <c r="CBW66" s="12"/>
      <c r="CBX66" s="12"/>
      <c r="CBY66" s="12"/>
      <c r="CBZ66" s="12"/>
      <c r="CCA66" s="12"/>
      <c r="CCB66" s="12"/>
      <c r="CCC66" s="12"/>
      <c r="CCD66" s="12"/>
      <c r="CCE66" s="12"/>
      <c r="CCF66" s="12"/>
      <c r="CCG66" s="12"/>
      <c r="CCH66" s="12"/>
      <c r="CCI66" s="12"/>
      <c r="CCJ66" s="12"/>
      <c r="CCK66" s="12"/>
      <c r="CCL66" s="12"/>
      <c r="CCM66" s="12"/>
      <c r="CCN66" s="12"/>
      <c r="CCO66" s="12"/>
      <c r="CCP66" s="12"/>
      <c r="CCQ66" s="12"/>
      <c r="CCR66" s="12"/>
      <c r="CCS66" s="12"/>
      <c r="CCT66" s="12"/>
      <c r="CCU66" s="12"/>
      <c r="CCV66" s="12"/>
      <c r="CCW66" s="12"/>
      <c r="CCX66" s="12"/>
      <c r="CCY66" s="12"/>
      <c r="CCZ66" s="12"/>
      <c r="CDA66" s="12"/>
      <c r="CDB66" s="12"/>
      <c r="CDC66" s="12"/>
      <c r="CDD66" s="12"/>
      <c r="CDE66" s="12"/>
      <c r="CDF66" s="12"/>
      <c r="CDG66" s="12"/>
      <c r="CDH66" s="12"/>
      <c r="CDI66" s="12"/>
      <c r="CDJ66" s="12"/>
      <c r="CDK66" s="12"/>
      <c r="CDL66" s="12"/>
      <c r="CDM66" s="12"/>
      <c r="CDN66" s="12"/>
      <c r="CDO66" s="12"/>
      <c r="CDP66" s="12"/>
      <c r="CDQ66" s="12"/>
      <c r="CDR66" s="12"/>
      <c r="CDS66" s="12"/>
      <c r="CDT66" s="12"/>
      <c r="CDU66" s="12"/>
      <c r="CDV66" s="12"/>
      <c r="CDW66" s="12"/>
      <c r="CDX66" s="12"/>
      <c r="CDY66" s="12"/>
      <c r="CDZ66" s="12"/>
      <c r="CEA66" s="12"/>
      <c r="CEB66" s="12"/>
      <c r="CEC66" s="12"/>
      <c r="CED66" s="12"/>
      <c r="CEE66" s="12"/>
      <c r="CEF66" s="12"/>
      <c r="CEG66" s="12"/>
      <c r="CEH66" s="12"/>
      <c r="CEI66" s="12"/>
      <c r="CEJ66" s="12"/>
      <c r="CEK66" s="12"/>
      <c r="CEL66" s="12"/>
      <c r="CEM66" s="12"/>
      <c r="CEN66" s="12"/>
      <c r="CEO66" s="12"/>
      <c r="CEP66" s="12"/>
      <c r="CEQ66" s="12"/>
      <c r="CER66" s="12"/>
      <c r="CES66" s="12"/>
      <c r="CET66" s="12"/>
      <c r="CEU66" s="12"/>
      <c r="CEV66" s="12"/>
      <c r="CEW66" s="12"/>
      <c r="CEX66" s="12"/>
      <c r="CEY66" s="12"/>
      <c r="CEZ66" s="12"/>
      <c r="CFA66" s="12"/>
      <c r="CFB66" s="12"/>
      <c r="CFC66" s="12"/>
      <c r="CFD66" s="12"/>
      <c r="CFE66" s="12"/>
      <c r="CFF66" s="12"/>
      <c r="CFG66" s="12"/>
      <c r="CFH66" s="12"/>
      <c r="CFI66" s="12"/>
      <c r="CFJ66" s="12"/>
      <c r="CFK66" s="12"/>
      <c r="CFL66" s="12"/>
      <c r="CFM66" s="12"/>
      <c r="CFN66" s="12"/>
      <c r="CFO66" s="12"/>
      <c r="CFP66" s="12"/>
      <c r="CFQ66" s="12"/>
      <c r="CFR66" s="12"/>
      <c r="CFS66" s="12"/>
      <c r="CFT66" s="12"/>
      <c r="CFU66" s="12"/>
      <c r="CFV66" s="12"/>
      <c r="CFW66" s="12"/>
      <c r="CFX66" s="12"/>
      <c r="CFY66" s="12"/>
      <c r="CFZ66" s="12"/>
      <c r="CGA66" s="12"/>
      <c r="CGB66" s="12"/>
      <c r="CGC66" s="12"/>
      <c r="CGD66" s="12"/>
      <c r="CGE66" s="12"/>
      <c r="CGF66" s="12"/>
      <c r="CGG66" s="12"/>
      <c r="CGH66" s="12"/>
      <c r="CGI66" s="12"/>
      <c r="CGJ66" s="12"/>
      <c r="CGK66" s="12"/>
      <c r="CGL66" s="12"/>
      <c r="CGM66" s="12"/>
      <c r="CGN66" s="12"/>
      <c r="CGO66" s="12"/>
      <c r="CGP66" s="12"/>
      <c r="CGQ66" s="12"/>
      <c r="CGR66" s="12"/>
      <c r="CGS66" s="12"/>
      <c r="CGT66" s="12"/>
      <c r="CGU66" s="12"/>
      <c r="CGV66" s="12"/>
      <c r="CGW66" s="12"/>
      <c r="CGX66" s="12"/>
      <c r="CGY66" s="12"/>
      <c r="CGZ66" s="12"/>
      <c r="CHA66" s="12"/>
      <c r="CHB66" s="12"/>
      <c r="CHC66" s="12"/>
      <c r="CHD66" s="12"/>
      <c r="CHE66" s="12"/>
      <c r="CHF66" s="12"/>
      <c r="CHG66" s="12"/>
      <c r="CHH66" s="12"/>
      <c r="CHI66" s="12"/>
      <c r="CHJ66" s="12"/>
      <c r="CHK66" s="12"/>
      <c r="CHL66" s="12"/>
      <c r="CHM66" s="12"/>
      <c r="CHN66" s="12"/>
      <c r="CHO66" s="12"/>
      <c r="CHP66" s="12"/>
      <c r="CHQ66" s="12"/>
      <c r="CHR66" s="12"/>
      <c r="CHS66" s="12"/>
      <c r="CHT66" s="12"/>
      <c r="CHU66" s="12"/>
      <c r="CHV66" s="12"/>
      <c r="CHW66" s="12"/>
      <c r="CHX66" s="12"/>
      <c r="CHY66" s="12"/>
      <c r="CHZ66" s="12"/>
      <c r="CIA66" s="12"/>
      <c r="CIB66" s="12"/>
      <c r="CIC66" s="12"/>
      <c r="CID66" s="12"/>
      <c r="CIE66" s="12"/>
      <c r="CIF66" s="12"/>
      <c r="CIG66" s="12"/>
      <c r="CIH66" s="12"/>
      <c r="CII66" s="12"/>
      <c r="CIJ66" s="12"/>
      <c r="CIK66" s="12"/>
      <c r="CIL66" s="12"/>
      <c r="CIM66" s="12"/>
      <c r="CIN66" s="12"/>
      <c r="CIO66" s="12"/>
      <c r="CIP66" s="12"/>
      <c r="CIQ66" s="12"/>
      <c r="CIR66" s="12"/>
      <c r="CIS66" s="12"/>
      <c r="CIT66" s="12"/>
      <c r="CIU66" s="12"/>
      <c r="CIV66" s="12"/>
      <c r="CIW66" s="12"/>
      <c r="CIX66" s="12"/>
      <c r="CIY66" s="12"/>
      <c r="CIZ66" s="12"/>
      <c r="CJA66" s="12"/>
      <c r="CJB66" s="12"/>
      <c r="CJC66" s="12"/>
      <c r="CJD66" s="12"/>
      <c r="CJE66" s="12"/>
      <c r="CJF66" s="12"/>
      <c r="CJG66" s="12"/>
      <c r="CJH66" s="12"/>
      <c r="CJI66" s="12"/>
      <c r="CJJ66" s="12"/>
      <c r="CJK66" s="12"/>
      <c r="CJL66" s="12"/>
      <c r="CJM66" s="12"/>
      <c r="CJN66" s="12"/>
      <c r="CJO66" s="12"/>
      <c r="CJP66" s="12"/>
      <c r="CJQ66" s="12"/>
      <c r="CJR66" s="12"/>
      <c r="CJS66" s="12"/>
      <c r="CJT66" s="12"/>
      <c r="CJU66" s="12"/>
      <c r="CJV66" s="12"/>
      <c r="CJW66" s="12"/>
      <c r="CJX66" s="12"/>
      <c r="CJY66" s="12"/>
      <c r="CJZ66" s="12"/>
      <c r="CKA66" s="12"/>
      <c r="CKB66" s="12"/>
      <c r="CKC66" s="12"/>
      <c r="CKD66" s="12"/>
      <c r="CKE66" s="12"/>
      <c r="CKF66" s="12"/>
      <c r="CKG66" s="12"/>
      <c r="CKH66" s="12"/>
      <c r="CKI66" s="12"/>
      <c r="CKJ66" s="12"/>
      <c r="CKK66" s="12"/>
      <c r="CKL66" s="12"/>
      <c r="CKM66" s="12"/>
      <c r="CKN66" s="12"/>
      <c r="CKO66" s="12"/>
      <c r="CKP66" s="12"/>
      <c r="CKQ66" s="12"/>
      <c r="CKR66" s="12"/>
      <c r="CKS66" s="12"/>
      <c r="CKT66" s="12"/>
      <c r="CKU66" s="12"/>
      <c r="CKV66" s="12"/>
      <c r="CKW66" s="12"/>
      <c r="CKX66" s="12"/>
      <c r="CKY66" s="12"/>
      <c r="CKZ66" s="12"/>
      <c r="CLA66" s="12"/>
      <c r="CLB66" s="12"/>
      <c r="CLC66" s="12"/>
      <c r="CLD66" s="12"/>
      <c r="CLE66" s="12"/>
      <c r="CLF66" s="12"/>
      <c r="CLG66" s="12"/>
      <c r="CLH66" s="12"/>
      <c r="CLI66" s="12"/>
      <c r="CLJ66" s="12"/>
      <c r="CLK66" s="12"/>
      <c r="CLL66" s="12"/>
      <c r="CLM66" s="12"/>
      <c r="CLN66" s="12"/>
      <c r="CLO66" s="12"/>
      <c r="CLP66" s="12"/>
      <c r="CLQ66" s="12"/>
      <c r="CLR66" s="12"/>
      <c r="CLS66" s="12"/>
      <c r="CLT66" s="12"/>
      <c r="CLU66" s="12"/>
      <c r="CLV66" s="12"/>
      <c r="CLW66" s="12"/>
      <c r="CLX66" s="12"/>
      <c r="CLY66" s="12"/>
      <c r="CLZ66" s="12"/>
      <c r="CMA66" s="12"/>
      <c r="CMB66" s="12"/>
      <c r="CMC66" s="12"/>
      <c r="CMD66" s="12"/>
      <c r="CME66" s="12"/>
      <c r="CMF66" s="12"/>
      <c r="CMG66" s="12"/>
      <c r="CMH66" s="12"/>
      <c r="CMI66" s="12"/>
      <c r="CMJ66" s="12"/>
      <c r="CMK66" s="12"/>
      <c r="CML66" s="12"/>
      <c r="CMM66" s="12"/>
      <c r="CMN66" s="12"/>
      <c r="CMO66" s="12"/>
      <c r="CMP66" s="12"/>
      <c r="CMQ66" s="12"/>
      <c r="CMR66" s="12"/>
      <c r="CMS66" s="12"/>
      <c r="CMT66" s="12"/>
      <c r="CMU66" s="12"/>
      <c r="CMV66" s="12"/>
      <c r="CMW66" s="12"/>
      <c r="CMX66" s="12"/>
      <c r="CMY66" s="12"/>
      <c r="CMZ66" s="12"/>
      <c r="CNA66" s="12"/>
      <c r="CNB66" s="12"/>
      <c r="CNC66" s="12"/>
      <c r="CND66" s="12"/>
      <c r="CNE66" s="12"/>
      <c r="CNF66" s="12"/>
      <c r="CNG66" s="12"/>
      <c r="CNH66" s="12"/>
      <c r="CNI66" s="12"/>
      <c r="CNJ66" s="12"/>
      <c r="CNK66" s="12"/>
      <c r="CNL66" s="12"/>
      <c r="CNM66" s="12"/>
      <c r="CNN66" s="12"/>
      <c r="CNO66" s="12"/>
      <c r="CNP66" s="12"/>
      <c r="CNQ66" s="12"/>
      <c r="CNR66" s="12"/>
      <c r="CNS66" s="12"/>
      <c r="CNT66" s="12"/>
      <c r="CNU66" s="12"/>
      <c r="CNV66" s="12"/>
      <c r="CNW66" s="12"/>
      <c r="CNX66" s="12"/>
      <c r="CNY66" s="12"/>
      <c r="CNZ66" s="12"/>
      <c r="COA66" s="12"/>
      <c r="COB66" s="12"/>
      <c r="COC66" s="12"/>
      <c r="COD66" s="12"/>
      <c r="COE66" s="12"/>
      <c r="COF66" s="12"/>
      <c r="COG66" s="12"/>
      <c r="COH66" s="12"/>
      <c r="COI66" s="12"/>
      <c r="COJ66" s="12"/>
      <c r="COK66" s="12"/>
      <c r="COL66" s="12"/>
      <c r="COM66" s="12"/>
      <c r="CON66" s="12"/>
      <c r="COO66" s="12"/>
      <c r="COP66" s="12"/>
      <c r="COQ66" s="12"/>
      <c r="COR66" s="12"/>
      <c r="COS66" s="12"/>
      <c r="COT66" s="12"/>
      <c r="COU66" s="12"/>
      <c r="COV66" s="12"/>
      <c r="COW66" s="12"/>
      <c r="COX66" s="12"/>
      <c r="COY66" s="12"/>
      <c r="COZ66" s="12"/>
      <c r="CPA66" s="12"/>
      <c r="CPB66" s="12"/>
      <c r="CPC66" s="12"/>
      <c r="CPD66" s="12"/>
      <c r="CPE66" s="12"/>
      <c r="CPF66" s="12"/>
      <c r="CPG66" s="12"/>
      <c r="CPH66" s="12"/>
      <c r="CPI66" s="12"/>
      <c r="CPJ66" s="12"/>
      <c r="CPK66" s="12"/>
      <c r="CPL66" s="12"/>
      <c r="CPM66" s="12"/>
      <c r="CPN66" s="12"/>
      <c r="CPO66" s="12"/>
      <c r="CPP66" s="12"/>
      <c r="CPQ66" s="12"/>
      <c r="CPR66" s="12"/>
      <c r="CPS66" s="12"/>
      <c r="CPT66" s="12"/>
      <c r="CPU66" s="12"/>
      <c r="CPV66" s="12"/>
      <c r="CPW66" s="12"/>
      <c r="CPX66" s="12"/>
      <c r="CPY66" s="12"/>
      <c r="CPZ66" s="12"/>
      <c r="CQA66" s="12"/>
      <c r="CQB66" s="12"/>
      <c r="CQC66" s="12"/>
      <c r="CQD66" s="12"/>
      <c r="CQE66" s="12"/>
      <c r="CQF66" s="12"/>
      <c r="CQG66" s="12"/>
      <c r="CQH66" s="12"/>
      <c r="CQI66" s="12"/>
      <c r="CQJ66" s="12"/>
      <c r="CQK66" s="12"/>
      <c r="CQL66" s="12"/>
      <c r="CQM66" s="12"/>
      <c r="CQN66" s="12"/>
      <c r="CQO66" s="12"/>
      <c r="CQP66" s="12"/>
      <c r="CQQ66" s="12"/>
      <c r="CQR66" s="12"/>
      <c r="CQS66" s="12"/>
      <c r="CQT66" s="12"/>
      <c r="CQU66" s="12"/>
      <c r="CQV66" s="12"/>
      <c r="CQW66" s="12"/>
      <c r="CQX66" s="12"/>
      <c r="CQY66" s="12"/>
      <c r="CQZ66" s="12"/>
      <c r="CRA66" s="12"/>
      <c r="CRB66" s="12"/>
      <c r="CRC66" s="12"/>
      <c r="CRD66" s="12"/>
      <c r="CRE66" s="12"/>
      <c r="CRF66" s="12"/>
      <c r="CRG66" s="12"/>
      <c r="CRH66" s="12"/>
      <c r="CRI66" s="12"/>
      <c r="CRJ66" s="12"/>
      <c r="CRK66" s="12"/>
      <c r="CRL66" s="12"/>
      <c r="CRM66" s="12"/>
      <c r="CRN66" s="12"/>
      <c r="CRO66" s="12"/>
      <c r="CRP66" s="12"/>
      <c r="CRQ66" s="12"/>
      <c r="CRR66" s="12"/>
      <c r="CRS66" s="12"/>
      <c r="CRT66" s="12"/>
      <c r="CRU66" s="12"/>
      <c r="CRV66" s="12"/>
      <c r="CRW66" s="12"/>
      <c r="CRX66" s="12"/>
      <c r="CRY66" s="12"/>
      <c r="CRZ66" s="12"/>
      <c r="CSA66" s="12"/>
      <c r="CSB66" s="12"/>
      <c r="CSC66" s="12"/>
      <c r="CSD66" s="12"/>
      <c r="CSE66" s="12"/>
      <c r="CSF66" s="12"/>
      <c r="CSG66" s="12"/>
      <c r="CSH66" s="12"/>
      <c r="CSI66" s="12"/>
      <c r="CSJ66" s="12"/>
      <c r="CSK66" s="12"/>
      <c r="CSL66" s="12"/>
      <c r="CSM66" s="12"/>
      <c r="CSN66" s="12"/>
      <c r="CSO66" s="12"/>
      <c r="CSP66" s="12"/>
      <c r="CSQ66" s="12"/>
      <c r="CSR66" s="12"/>
      <c r="CSS66" s="12"/>
      <c r="CST66" s="12"/>
      <c r="CSU66" s="12"/>
      <c r="CSV66" s="12"/>
      <c r="CSW66" s="12"/>
      <c r="CSX66" s="12"/>
      <c r="CSY66" s="12"/>
      <c r="CSZ66" s="12"/>
      <c r="CTA66" s="12"/>
      <c r="CTB66" s="12"/>
      <c r="CTC66" s="12"/>
      <c r="CTD66" s="12"/>
      <c r="CTE66" s="12"/>
      <c r="CTF66" s="12"/>
      <c r="CTG66" s="12"/>
      <c r="CTH66" s="12"/>
      <c r="CTI66" s="12"/>
      <c r="CTJ66" s="12"/>
      <c r="CTK66" s="12"/>
      <c r="CTL66" s="12"/>
      <c r="CTM66" s="12"/>
      <c r="CTN66" s="12"/>
      <c r="CTO66" s="12"/>
      <c r="CTP66" s="12"/>
      <c r="CTQ66" s="12"/>
      <c r="CTR66" s="12"/>
      <c r="CTS66" s="12"/>
      <c r="CTT66" s="12"/>
      <c r="CTU66" s="12"/>
      <c r="CTV66" s="12"/>
      <c r="CTW66" s="12"/>
      <c r="CTX66" s="12"/>
      <c r="CTY66" s="12"/>
      <c r="CTZ66" s="12"/>
      <c r="CUA66" s="12"/>
      <c r="CUB66" s="12"/>
      <c r="CUC66" s="12"/>
      <c r="CUD66" s="12"/>
      <c r="CUE66" s="12"/>
      <c r="CUF66" s="12"/>
      <c r="CUG66" s="12"/>
      <c r="CUH66" s="12"/>
      <c r="CUI66" s="12"/>
      <c r="CUJ66" s="12"/>
      <c r="CUK66" s="12"/>
      <c r="CUL66" s="12"/>
      <c r="CUM66" s="12"/>
      <c r="CUN66" s="12"/>
      <c r="CUO66" s="12"/>
      <c r="CUP66" s="12"/>
      <c r="CUQ66" s="12"/>
      <c r="CUR66" s="12"/>
      <c r="CUS66" s="12"/>
      <c r="CUT66" s="12"/>
      <c r="CUU66" s="12"/>
      <c r="CUV66" s="12"/>
      <c r="CUW66" s="12"/>
      <c r="CUX66" s="12"/>
      <c r="CUY66" s="12"/>
      <c r="CUZ66" s="12"/>
      <c r="CVA66" s="12"/>
      <c r="CVB66" s="12"/>
      <c r="CVC66" s="12"/>
      <c r="CVD66" s="12"/>
      <c r="CVE66" s="12"/>
      <c r="CVF66" s="12"/>
      <c r="CVG66" s="12"/>
      <c r="CVH66" s="12"/>
      <c r="CVI66" s="12"/>
      <c r="CVJ66" s="12"/>
      <c r="CVK66" s="12"/>
      <c r="CVL66" s="12"/>
      <c r="CVM66" s="12"/>
      <c r="CVN66" s="12"/>
      <c r="CVO66" s="12"/>
      <c r="CVP66" s="12"/>
      <c r="CVQ66" s="12"/>
      <c r="CVR66" s="12"/>
      <c r="CVS66" s="12"/>
      <c r="CVT66" s="12"/>
      <c r="CVU66" s="12"/>
      <c r="CVV66" s="12"/>
      <c r="CVW66" s="12"/>
      <c r="CVX66" s="12"/>
      <c r="CVY66" s="12"/>
      <c r="CVZ66" s="12"/>
      <c r="CWA66" s="12"/>
      <c r="CWB66" s="12"/>
      <c r="CWC66" s="12"/>
      <c r="CWD66" s="12"/>
      <c r="CWE66" s="12"/>
      <c r="CWF66" s="12"/>
      <c r="CWG66" s="12"/>
      <c r="CWH66" s="12"/>
      <c r="CWI66" s="12"/>
      <c r="CWJ66" s="12"/>
      <c r="CWK66" s="12"/>
      <c r="CWL66" s="12"/>
      <c r="CWM66" s="12"/>
      <c r="CWN66" s="12"/>
      <c r="CWO66" s="12"/>
      <c r="CWP66" s="12"/>
      <c r="CWQ66" s="12"/>
      <c r="CWR66" s="12"/>
      <c r="CWS66" s="12"/>
      <c r="CWT66" s="12"/>
      <c r="CWU66" s="12"/>
      <c r="CWV66" s="12"/>
      <c r="CWW66" s="12"/>
      <c r="CWX66" s="12"/>
      <c r="CWY66" s="12"/>
      <c r="CWZ66" s="12"/>
      <c r="CXA66" s="12"/>
      <c r="CXB66" s="12"/>
      <c r="CXC66" s="12"/>
      <c r="CXD66" s="12"/>
      <c r="CXE66" s="12"/>
      <c r="CXF66" s="12"/>
      <c r="CXG66" s="12"/>
      <c r="CXH66" s="12"/>
      <c r="CXI66" s="12"/>
      <c r="CXJ66" s="12"/>
      <c r="CXK66" s="12"/>
      <c r="CXL66" s="12"/>
      <c r="CXM66" s="12"/>
      <c r="CXN66" s="12"/>
      <c r="CXO66" s="12"/>
      <c r="CXP66" s="12"/>
      <c r="CXQ66" s="12"/>
      <c r="CXR66" s="12"/>
      <c r="CXS66" s="12"/>
      <c r="CXT66" s="12"/>
      <c r="CXU66" s="12"/>
      <c r="CXV66" s="12"/>
      <c r="CXW66" s="12"/>
      <c r="CXX66" s="12"/>
      <c r="CXY66" s="12"/>
      <c r="CXZ66" s="12"/>
      <c r="CYA66" s="12"/>
      <c r="CYB66" s="12"/>
      <c r="CYC66" s="12"/>
      <c r="CYD66" s="12"/>
      <c r="CYE66" s="12"/>
      <c r="CYF66" s="12"/>
      <c r="CYG66" s="12"/>
      <c r="CYH66" s="12"/>
      <c r="CYI66" s="12"/>
      <c r="CYJ66" s="12"/>
      <c r="CYK66" s="12"/>
      <c r="CYL66" s="12"/>
      <c r="CYM66" s="12"/>
      <c r="CYN66" s="12"/>
      <c r="CYO66" s="12"/>
      <c r="CYP66" s="12"/>
      <c r="CYQ66" s="12"/>
      <c r="CYR66" s="12"/>
      <c r="CYS66" s="12"/>
      <c r="CYT66" s="12"/>
      <c r="CYU66" s="12"/>
      <c r="CYV66" s="12"/>
      <c r="CYW66" s="12"/>
      <c r="CYX66" s="12"/>
      <c r="CYY66" s="12"/>
      <c r="CYZ66" s="12"/>
      <c r="CZA66" s="12"/>
      <c r="CZB66" s="12"/>
      <c r="CZC66" s="12"/>
      <c r="CZD66" s="12"/>
      <c r="CZE66" s="12"/>
      <c r="CZF66" s="12"/>
      <c r="CZG66" s="12"/>
      <c r="CZH66" s="12"/>
      <c r="CZI66" s="12"/>
      <c r="CZJ66" s="12"/>
      <c r="CZK66" s="12"/>
      <c r="CZL66" s="12"/>
      <c r="CZM66" s="12"/>
      <c r="CZN66" s="12"/>
      <c r="CZO66" s="12"/>
      <c r="CZP66" s="12"/>
      <c r="CZQ66" s="12"/>
      <c r="CZR66" s="12"/>
      <c r="CZS66" s="12"/>
      <c r="CZT66" s="12"/>
      <c r="CZU66" s="12"/>
      <c r="CZV66" s="12"/>
      <c r="CZW66" s="12"/>
      <c r="CZX66" s="12"/>
      <c r="CZY66" s="12"/>
      <c r="CZZ66" s="12"/>
      <c r="DAA66" s="12"/>
      <c r="DAB66" s="12"/>
      <c r="DAC66" s="12"/>
      <c r="DAD66" s="12"/>
      <c r="DAE66" s="12"/>
      <c r="DAF66" s="12"/>
      <c r="DAG66" s="12"/>
      <c r="DAH66" s="12"/>
      <c r="DAI66" s="12"/>
      <c r="DAJ66" s="12"/>
      <c r="DAK66" s="12"/>
      <c r="DAL66" s="12"/>
      <c r="DAM66" s="12"/>
      <c r="DAN66" s="12"/>
      <c r="DAO66" s="12"/>
      <c r="DAP66" s="12"/>
      <c r="DAQ66" s="12"/>
      <c r="DAR66" s="12"/>
      <c r="DAS66" s="12"/>
      <c r="DAT66" s="12"/>
      <c r="DAU66" s="12"/>
      <c r="DAV66" s="12"/>
      <c r="DAW66" s="12"/>
      <c r="DAX66" s="12"/>
      <c r="DAY66" s="12"/>
      <c r="DAZ66" s="12"/>
      <c r="DBA66" s="12"/>
      <c r="DBB66" s="12"/>
      <c r="DBC66" s="12"/>
      <c r="DBD66" s="12"/>
      <c r="DBE66" s="12"/>
      <c r="DBF66" s="12"/>
      <c r="DBG66" s="12"/>
      <c r="DBH66" s="12"/>
      <c r="DBI66" s="12"/>
      <c r="DBJ66" s="12"/>
      <c r="DBK66" s="12"/>
      <c r="DBL66" s="12"/>
      <c r="DBM66" s="12"/>
    </row>
    <row r="67" spans="1:2769" s="11" customFormat="1" ht="227" customHeight="1">
      <c r="A67" s="80" t="s">
        <v>114</v>
      </c>
      <c r="B67" s="89" t="s">
        <v>423</v>
      </c>
      <c r="C67" s="80" t="s">
        <v>48</v>
      </c>
      <c r="D67" s="80" t="s">
        <v>1212</v>
      </c>
      <c r="E67" s="80" t="s">
        <v>6</v>
      </c>
      <c r="F67" s="80" t="s">
        <v>102</v>
      </c>
      <c r="G67" s="80" t="s">
        <v>1295</v>
      </c>
      <c r="H67" s="80" t="s">
        <v>1306</v>
      </c>
      <c r="I67" s="80" t="s">
        <v>1318</v>
      </c>
      <c r="J67" s="80" t="s">
        <v>199</v>
      </c>
      <c r="K67" s="80" t="s">
        <v>77</v>
      </c>
      <c r="L67" s="80" t="s">
        <v>82</v>
      </c>
      <c r="M67" s="90">
        <v>42474</v>
      </c>
      <c r="N67" s="80" t="s">
        <v>95</v>
      </c>
      <c r="O67" s="80">
        <v>-25.644300000000001</v>
      </c>
      <c r="P67" s="80">
        <v>30.3263</v>
      </c>
      <c r="Q67" s="80" t="s">
        <v>2005</v>
      </c>
      <c r="R67" s="80" t="s">
        <v>80</v>
      </c>
      <c r="S67" s="80" t="s">
        <v>199</v>
      </c>
      <c r="T67" s="80" t="s">
        <v>76</v>
      </c>
      <c r="U67" s="80" t="s">
        <v>38</v>
      </c>
      <c r="V67" s="80" t="s">
        <v>129</v>
      </c>
      <c r="W67" s="80" t="s">
        <v>44</v>
      </c>
      <c r="X67" s="80" t="s">
        <v>82</v>
      </c>
      <c r="Y67" s="80" t="s">
        <v>199</v>
      </c>
      <c r="Z67" s="80" t="s">
        <v>199</v>
      </c>
      <c r="AA67" s="89" t="s">
        <v>359</v>
      </c>
      <c r="AB67" s="89" t="s">
        <v>258</v>
      </c>
      <c r="AC67" s="80" t="s">
        <v>1427</v>
      </c>
      <c r="AD67" s="80" t="s">
        <v>34</v>
      </c>
      <c r="AE67" s="80" t="s">
        <v>193</v>
      </c>
      <c r="AF67" s="80" t="s">
        <v>233</v>
      </c>
      <c r="AG67" s="80" t="s">
        <v>77</v>
      </c>
      <c r="AH67" s="80" t="s">
        <v>221</v>
      </c>
      <c r="AI67" s="80" t="s">
        <v>1059</v>
      </c>
      <c r="AJ67" s="80" t="s">
        <v>223</v>
      </c>
      <c r="AK67" s="80" t="s">
        <v>1019</v>
      </c>
      <c r="AL67" s="80" t="s">
        <v>77</v>
      </c>
      <c r="AM67" s="80" t="s">
        <v>1377</v>
      </c>
      <c r="AN67" s="91" t="s">
        <v>21</v>
      </c>
      <c r="AO67" s="80" t="s">
        <v>83</v>
      </c>
      <c r="AP67" s="80" t="s">
        <v>1569</v>
      </c>
      <c r="AQ67" s="80" t="s">
        <v>46</v>
      </c>
      <c r="AR67" s="80" t="s">
        <v>199</v>
      </c>
      <c r="AS67" s="80" t="s">
        <v>199</v>
      </c>
      <c r="AT67" s="90" t="s">
        <v>199</v>
      </c>
      <c r="AU67" s="80" t="s">
        <v>101</v>
      </c>
      <c r="AV67" s="80" t="s">
        <v>2117</v>
      </c>
      <c r="AW67" s="95" t="s">
        <v>1612</v>
      </c>
      <c r="AX67" s="80" t="s">
        <v>105</v>
      </c>
      <c r="AY67" s="80" t="s">
        <v>138</v>
      </c>
      <c r="AZ67" s="80" t="s">
        <v>570</v>
      </c>
      <c r="BA67" s="80"/>
      <c r="BB67" s="80" t="s">
        <v>94</v>
      </c>
      <c r="BC67" s="94">
        <v>42474</v>
      </c>
      <c r="BD67" s="12"/>
      <c r="BE67" s="12"/>
      <c r="BF67" s="12"/>
      <c r="BG67" s="12"/>
      <c r="BH67" s="12"/>
      <c r="BI67" s="12"/>
      <c r="BJ67" s="12"/>
      <c r="BK67" s="12"/>
      <c r="BL67" s="12"/>
      <c r="BM67" s="12"/>
      <c r="BN67" s="12"/>
      <c r="BO67" s="12"/>
      <c r="BP67" s="12"/>
      <c r="BQ67" s="12"/>
      <c r="BR67" s="12"/>
      <c r="BS67" s="12"/>
      <c r="BT67" s="12"/>
      <c r="BU67" s="12"/>
      <c r="BV67" s="12"/>
      <c r="BW67" s="12"/>
      <c r="BX67" s="12"/>
      <c r="BY67" s="12"/>
      <c r="BZ67" s="12"/>
      <c r="CA67" s="12"/>
      <c r="CB67" s="12"/>
      <c r="CC67" s="12"/>
      <c r="CD67" s="12"/>
      <c r="CE67" s="12"/>
      <c r="CF67" s="12"/>
      <c r="CG67" s="12"/>
      <c r="CH67" s="12"/>
      <c r="CI67" s="12"/>
      <c r="CJ67" s="12"/>
      <c r="CK67" s="12"/>
      <c r="CL67" s="12"/>
      <c r="CM67" s="12"/>
      <c r="CN67" s="12"/>
      <c r="CO67" s="12"/>
      <c r="CP67" s="12"/>
      <c r="CQ67" s="12"/>
      <c r="CR67" s="12"/>
      <c r="CS67" s="12"/>
      <c r="CT67" s="12"/>
      <c r="CU67" s="12"/>
      <c r="CV67" s="12"/>
      <c r="CW67" s="12"/>
      <c r="CX67" s="12"/>
      <c r="CY67" s="12"/>
      <c r="CZ67" s="12"/>
      <c r="DA67" s="12"/>
      <c r="DB67" s="12"/>
      <c r="DC67" s="12"/>
      <c r="DD67" s="12"/>
      <c r="DE67" s="12"/>
      <c r="DF67" s="12"/>
      <c r="DG67" s="12"/>
      <c r="DH67" s="12"/>
      <c r="DI67" s="12"/>
      <c r="DJ67" s="12"/>
      <c r="DK67" s="12"/>
      <c r="DL67" s="12"/>
      <c r="DM67" s="12"/>
      <c r="DN67" s="12"/>
      <c r="DO67" s="12"/>
      <c r="DP67" s="12"/>
      <c r="DQ67" s="12"/>
      <c r="DR67" s="12"/>
      <c r="DS67" s="12"/>
      <c r="DT67" s="12"/>
      <c r="DU67" s="12"/>
      <c r="DV67" s="12"/>
      <c r="DW67" s="12"/>
      <c r="DX67" s="12"/>
      <c r="DY67" s="12"/>
      <c r="DZ67" s="12"/>
      <c r="EA67" s="12"/>
      <c r="EB67" s="12"/>
      <c r="EC67" s="12"/>
      <c r="ED67" s="12"/>
      <c r="EE67" s="12"/>
      <c r="EF67" s="12"/>
      <c r="EG67" s="12"/>
      <c r="EH67" s="12"/>
      <c r="EI67" s="12"/>
      <c r="EJ67" s="12"/>
      <c r="EK67" s="12"/>
      <c r="EL67" s="12"/>
      <c r="EM67" s="12"/>
      <c r="EN67" s="12"/>
      <c r="EO67" s="12"/>
      <c r="EP67" s="12"/>
      <c r="EQ67" s="12"/>
      <c r="ER67" s="12"/>
      <c r="ES67" s="12"/>
      <c r="ET67" s="12"/>
      <c r="EU67" s="12"/>
      <c r="EV67" s="12"/>
      <c r="EW67" s="12"/>
      <c r="EX67" s="12"/>
      <c r="EY67" s="12"/>
      <c r="EZ67" s="12"/>
      <c r="FA67" s="12"/>
      <c r="FB67" s="12"/>
      <c r="FC67" s="12"/>
      <c r="FD67" s="12"/>
      <c r="FE67" s="12"/>
      <c r="FF67" s="12"/>
      <c r="FG67" s="12"/>
      <c r="FH67" s="12"/>
      <c r="FI67" s="12"/>
      <c r="FJ67" s="12"/>
      <c r="FK67" s="12"/>
      <c r="FL67" s="12"/>
      <c r="FM67" s="12"/>
      <c r="FN67" s="12"/>
      <c r="FO67" s="12"/>
      <c r="FP67" s="12"/>
      <c r="FQ67" s="12"/>
      <c r="FR67" s="12"/>
      <c r="FS67" s="12"/>
      <c r="FT67" s="12"/>
      <c r="FU67" s="12"/>
      <c r="FV67" s="12"/>
      <c r="FW67" s="12"/>
      <c r="FX67" s="12"/>
      <c r="FY67" s="12"/>
      <c r="FZ67" s="12"/>
      <c r="GA67" s="12"/>
      <c r="GB67" s="12"/>
      <c r="GC67" s="12"/>
      <c r="GD67" s="12"/>
      <c r="GE67" s="12"/>
      <c r="GF67" s="12"/>
      <c r="GG67" s="12"/>
      <c r="GH67" s="12"/>
      <c r="GI67" s="12"/>
      <c r="GJ67" s="12"/>
      <c r="GK67" s="12"/>
      <c r="GL67" s="12"/>
      <c r="GM67" s="12"/>
      <c r="GN67" s="12"/>
      <c r="GO67" s="12"/>
      <c r="GP67" s="12"/>
      <c r="GQ67" s="12"/>
      <c r="GR67" s="12"/>
      <c r="GS67" s="12"/>
      <c r="GT67" s="12"/>
      <c r="GU67" s="12"/>
      <c r="GV67" s="12"/>
      <c r="GW67" s="12"/>
      <c r="GX67" s="12"/>
      <c r="GY67" s="12"/>
      <c r="GZ67" s="12"/>
      <c r="HA67" s="12"/>
      <c r="HB67" s="12"/>
      <c r="HC67" s="12"/>
      <c r="HD67" s="12"/>
      <c r="HE67" s="12"/>
      <c r="HF67" s="12"/>
      <c r="HG67" s="12"/>
      <c r="HH67" s="12"/>
      <c r="HI67" s="12"/>
      <c r="HJ67" s="12"/>
      <c r="HK67" s="12"/>
      <c r="HL67" s="12"/>
      <c r="HM67" s="12"/>
      <c r="HN67" s="12"/>
      <c r="HO67" s="12"/>
      <c r="HP67" s="12"/>
      <c r="HQ67" s="12"/>
      <c r="HR67" s="12"/>
      <c r="HS67" s="12"/>
      <c r="HT67" s="12"/>
      <c r="HU67" s="12"/>
      <c r="HV67" s="12"/>
      <c r="HW67" s="12"/>
      <c r="HX67" s="12"/>
      <c r="HY67" s="12"/>
      <c r="HZ67" s="12"/>
      <c r="IA67" s="12"/>
      <c r="IB67" s="12"/>
      <c r="IC67" s="12"/>
      <c r="ID67" s="12"/>
      <c r="IE67" s="12"/>
      <c r="IF67" s="12"/>
      <c r="IG67" s="12"/>
      <c r="IH67" s="12"/>
      <c r="II67" s="12"/>
      <c r="IJ67" s="12"/>
      <c r="IK67" s="12"/>
      <c r="IL67" s="12"/>
      <c r="IM67" s="12"/>
      <c r="IN67" s="12"/>
      <c r="IO67" s="12"/>
      <c r="IP67" s="12"/>
      <c r="IQ67" s="12"/>
      <c r="IR67" s="12"/>
      <c r="IS67" s="12"/>
      <c r="IT67" s="12"/>
      <c r="IU67" s="12"/>
      <c r="IV67" s="12"/>
      <c r="IW67" s="12"/>
      <c r="IX67" s="12"/>
      <c r="IY67" s="12"/>
      <c r="IZ67" s="12"/>
      <c r="JA67" s="12"/>
      <c r="JB67" s="12"/>
      <c r="JC67" s="12"/>
      <c r="JD67" s="12"/>
      <c r="JE67" s="12"/>
      <c r="JF67" s="12"/>
      <c r="JG67" s="12"/>
      <c r="JH67" s="12"/>
      <c r="JI67" s="12"/>
      <c r="JJ67" s="12"/>
      <c r="JK67" s="12"/>
      <c r="JL67" s="12"/>
      <c r="JM67" s="12"/>
      <c r="JN67" s="12"/>
      <c r="JO67" s="12"/>
      <c r="JP67" s="12"/>
      <c r="JQ67" s="12"/>
      <c r="JR67" s="12"/>
      <c r="JS67" s="12"/>
      <c r="JT67" s="12"/>
      <c r="JU67" s="12"/>
      <c r="JV67" s="12"/>
      <c r="JW67" s="12"/>
      <c r="JX67" s="12"/>
      <c r="JY67" s="12"/>
      <c r="JZ67" s="12"/>
      <c r="KA67" s="12"/>
      <c r="KB67" s="12"/>
      <c r="KC67" s="12"/>
      <c r="KD67" s="12"/>
      <c r="KE67" s="12"/>
      <c r="KF67" s="12"/>
      <c r="KG67" s="12"/>
      <c r="KH67" s="12"/>
      <c r="KI67" s="12"/>
      <c r="KJ67" s="12"/>
      <c r="KK67" s="12"/>
      <c r="KL67" s="12"/>
      <c r="KM67" s="12"/>
      <c r="KN67" s="12"/>
      <c r="KO67" s="12"/>
      <c r="KP67" s="12"/>
      <c r="KQ67" s="12"/>
      <c r="KR67" s="12"/>
      <c r="KS67" s="12"/>
      <c r="KT67" s="12"/>
      <c r="KU67" s="12"/>
      <c r="KV67" s="12"/>
      <c r="KW67" s="12"/>
      <c r="KX67" s="12"/>
      <c r="KY67" s="12"/>
      <c r="KZ67" s="12"/>
      <c r="LA67" s="12"/>
      <c r="LB67" s="12"/>
      <c r="LC67" s="12"/>
      <c r="LD67" s="12"/>
      <c r="LE67" s="12"/>
      <c r="LF67" s="12"/>
      <c r="LG67" s="12"/>
      <c r="LH67" s="12"/>
      <c r="LI67" s="12"/>
      <c r="LJ67" s="12"/>
      <c r="LK67" s="12"/>
      <c r="LL67" s="12"/>
      <c r="LM67" s="12"/>
      <c r="LN67" s="12"/>
      <c r="LO67" s="12"/>
      <c r="LP67" s="12"/>
      <c r="LQ67" s="12"/>
      <c r="LR67" s="12"/>
      <c r="LS67" s="12"/>
      <c r="LT67" s="12"/>
      <c r="LU67" s="12"/>
      <c r="LV67" s="12"/>
      <c r="LW67" s="12"/>
      <c r="LX67" s="12"/>
      <c r="LY67" s="12"/>
      <c r="LZ67" s="12"/>
      <c r="MA67" s="12"/>
      <c r="MB67" s="12"/>
      <c r="MC67" s="12"/>
      <c r="MD67" s="12"/>
      <c r="ME67" s="12"/>
      <c r="MF67" s="12"/>
      <c r="MG67" s="12"/>
      <c r="MH67" s="12"/>
      <c r="MI67" s="12"/>
      <c r="MJ67" s="12"/>
      <c r="MK67" s="12"/>
      <c r="ML67" s="12"/>
      <c r="MM67" s="12"/>
      <c r="MN67" s="12"/>
      <c r="MO67" s="12"/>
      <c r="MP67" s="12"/>
      <c r="MQ67" s="12"/>
      <c r="MR67" s="12"/>
      <c r="MS67" s="12"/>
      <c r="MT67" s="12"/>
      <c r="MU67" s="12"/>
      <c r="MV67" s="12"/>
      <c r="MW67" s="12"/>
      <c r="MX67" s="12"/>
      <c r="MY67" s="12"/>
      <c r="MZ67" s="12"/>
      <c r="NA67" s="12"/>
      <c r="NB67" s="12"/>
      <c r="NC67" s="12"/>
      <c r="ND67" s="12"/>
      <c r="NE67" s="12"/>
      <c r="NF67" s="12"/>
      <c r="NG67" s="12"/>
      <c r="NH67" s="12"/>
      <c r="NI67" s="12"/>
      <c r="NJ67" s="12"/>
      <c r="NK67" s="12"/>
      <c r="NL67" s="12"/>
      <c r="NM67" s="12"/>
      <c r="NN67" s="12"/>
      <c r="NO67" s="12"/>
      <c r="NP67" s="12"/>
      <c r="NQ67" s="12"/>
      <c r="NR67" s="12"/>
      <c r="NS67" s="12"/>
      <c r="NT67" s="12"/>
      <c r="NU67" s="12"/>
      <c r="NV67" s="12"/>
      <c r="NW67" s="12"/>
      <c r="NX67" s="12"/>
      <c r="NY67" s="12"/>
      <c r="NZ67" s="12"/>
      <c r="OA67" s="12"/>
      <c r="OB67" s="12"/>
      <c r="OC67" s="12"/>
      <c r="OD67" s="12"/>
      <c r="OE67" s="12"/>
      <c r="OF67" s="12"/>
      <c r="OG67" s="12"/>
      <c r="OH67" s="12"/>
      <c r="OI67" s="12"/>
      <c r="OJ67" s="12"/>
      <c r="OK67" s="12"/>
      <c r="OL67" s="12"/>
      <c r="OM67" s="12"/>
      <c r="ON67" s="12"/>
      <c r="OO67" s="12"/>
      <c r="OP67" s="12"/>
      <c r="OQ67" s="12"/>
      <c r="OR67" s="12"/>
      <c r="OS67" s="12"/>
      <c r="OT67" s="12"/>
      <c r="OU67" s="12"/>
      <c r="OV67" s="12"/>
      <c r="OW67" s="12"/>
      <c r="OX67" s="12"/>
      <c r="OY67" s="12"/>
      <c r="OZ67" s="12"/>
      <c r="PA67" s="12"/>
      <c r="PB67" s="12"/>
      <c r="PC67" s="12"/>
      <c r="PD67" s="12"/>
      <c r="PE67" s="12"/>
      <c r="PF67" s="12"/>
      <c r="PG67" s="12"/>
      <c r="PH67" s="12"/>
      <c r="PI67" s="12"/>
      <c r="PJ67" s="12"/>
      <c r="PK67" s="12"/>
      <c r="PL67" s="12"/>
      <c r="PM67" s="12"/>
      <c r="PN67" s="12"/>
      <c r="PO67" s="12"/>
      <c r="PP67" s="12"/>
      <c r="PQ67" s="12"/>
      <c r="PR67" s="12"/>
      <c r="PS67" s="12"/>
      <c r="PT67" s="12"/>
      <c r="PU67" s="12"/>
      <c r="PV67" s="12"/>
      <c r="PW67" s="12"/>
      <c r="PX67" s="12"/>
      <c r="PY67" s="12"/>
      <c r="PZ67" s="12"/>
      <c r="QA67" s="12"/>
      <c r="QB67" s="12"/>
      <c r="QC67" s="12"/>
      <c r="QD67" s="12"/>
      <c r="QE67" s="12"/>
      <c r="QF67" s="12"/>
      <c r="QG67" s="12"/>
      <c r="QH67" s="12"/>
      <c r="QI67" s="12"/>
      <c r="QJ67" s="12"/>
      <c r="QK67" s="12"/>
      <c r="QL67" s="12"/>
      <c r="QM67" s="12"/>
      <c r="QN67" s="12"/>
      <c r="QO67" s="12"/>
      <c r="QP67" s="12"/>
      <c r="QQ67" s="12"/>
      <c r="QR67" s="12"/>
      <c r="QS67" s="12"/>
      <c r="QT67" s="12"/>
      <c r="QU67" s="12"/>
      <c r="QV67" s="12"/>
      <c r="QW67" s="12"/>
      <c r="QX67" s="12"/>
      <c r="QY67" s="12"/>
      <c r="QZ67" s="12"/>
      <c r="RA67" s="12"/>
      <c r="RB67" s="12"/>
      <c r="RC67" s="12"/>
      <c r="RD67" s="12"/>
      <c r="RE67" s="12"/>
      <c r="RF67" s="12"/>
      <c r="RG67" s="12"/>
      <c r="RH67" s="12"/>
      <c r="RI67" s="12"/>
      <c r="RJ67" s="12"/>
      <c r="RK67" s="12"/>
      <c r="RL67" s="12"/>
      <c r="RM67" s="12"/>
      <c r="RN67" s="12"/>
      <c r="RO67" s="12"/>
      <c r="RP67" s="12"/>
      <c r="RQ67" s="12"/>
      <c r="RR67" s="12"/>
      <c r="RS67" s="12"/>
      <c r="RT67" s="12"/>
      <c r="RU67" s="12"/>
      <c r="RV67" s="12"/>
      <c r="RW67" s="12"/>
      <c r="RX67" s="12"/>
      <c r="RY67" s="12"/>
      <c r="RZ67" s="12"/>
      <c r="SA67" s="12"/>
      <c r="SB67" s="12"/>
      <c r="SC67" s="12"/>
      <c r="SD67" s="12"/>
      <c r="SE67" s="12"/>
      <c r="SF67" s="12"/>
      <c r="SG67" s="12"/>
      <c r="SH67" s="12"/>
      <c r="SI67" s="12"/>
      <c r="SJ67" s="12"/>
      <c r="SK67" s="12"/>
      <c r="SL67" s="12"/>
      <c r="SM67" s="12"/>
      <c r="SN67" s="12"/>
      <c r="SO67" s="12"/>
      <c r="SP67" s="12"/>
      <c r="SQ67" s="12"/>
      <c r="SR67" s="12"/>
      <c r="SS67" s="12"/>
      <c r="ST67" s="12"/>
      <c r="SU67" s="12"/>
      <c r="SV67" s="12"/>
      <c r="SW67" s="12"/>
      <c r="SX67" s="12"/>
      <c r="SY67" s="12"/>
      <c r="SZ67" s="12"/>
      <c r="TA67" s="12"/>
      <c r="TB67" s="12"/>
      <c r="TC67" s="12"/>
      <c r="TD67" s="12"/>
      <c r="TE67" s="12"/>
      <c r="TF67" s="12"/>
      <c r="TG67" s="12"/>
      <c r="TH67" s="12"/>
      <c r="TI67" s="12"/>
      <c r="TJ67" s="12"/>
      <c r="TK67" s="12"/>
      <c r="TL67" s="12"/>
      <c r="TM67" s="12"/>
      <c r="TN67" s="12"/>
      <c r="TO67" s="12"/>
      <c r="TP67" s="12"/>
      <c r="TQ67" s="12"/>
      <c r="TR67" s="12"/>
      <c r="TS67" s="12"/>
      <c r="TT67" s="12"/>
      <c r="TU67" s="12"/>
      <c r="TV67" s="12"/>
      <c r="TW67" s="12"/>
      <c r="TX67" s="12"/>
      <c r="TY67" s="12"/>
      <c r="TZ67" s="12"/>
      <c r="UA67" s="12"/>
      <c r="UB67" s="12"/>
      <c r="UC67" s="12"/>
      <c r="UD67" s="12"/>
      <c r="UE67" s="12"/>
      <c r="UF67" s="12"/>
      <c r="UG67" s="12"/>
      <c r="UH67" s="12"/>
      <c r="UI67" s="12"/>
      <c r="UJ67" s="12"/>
      <c r="UK67" s="12"/>
      <c r="UL67" s="12"/>
      <c r="UM67" s="12"/>
      <c r="UN67" s="12"/>
      <c r="UO67" s="12"/>
      <c r="UP67" s="12"/>
      <c r="UQ67" s="12"/>
      <c r="UR67" s="12"/>
      <c r="US67" s="12"/>
      <c r="UT67" s="12"/>
      <c r="UU67" s="12"/>
      <c r="UV67" s="12"/>
      <c r="UW67" s="12"/>
      <c r="UX67" s="12"/>
      <c r="UY67" s="12"/>
      <c r="UZ67" s="12"/>
      <c r="VA67" s="12"/>
      <c r="VB67" s="12"/>
      <c r="VC67" s="12"/>
      <c r="VD67" s="12"/>
      <c r="VE67" s="12"/>
      <c r="VF67" s="12"/>
      <c r="VG67" s="12"/>
      <c r="VH67" s="12"/>
      <c r="VI67" s="12"/>
      <c r="VJ67" s="12"/>
      <c r="VK67" s="12"/>
      <c r="VL67" s="12"/>
      <c r="VM67" s="12"/>
      <c r="VN67" s="12"/>
      <c r="VO67" s="12"/>
      <c r="VP67" s="12"/>
      <c r="VQ67" s="12"/>
      <c r="VR67" s="12"/>
      <c r="VS67" s="12"/>
      <c r="VT67" s="12"/>
      <c r="VU67" s="12"/>
      <c r="VV67" s="12"/>
      <c r="VW67" s="12"/>
      <c r="VX67" s="12"/>
      <c r="VY67" s="12"/>
      <c r="VZ67" s="12"/>
      <c r="WA67" s="12"/>
      <c r="WB67" s="12"/>
      <c r="WC67" s="12"/>
      <c r="WD67" s="12"/>
      <c r="WE67" s="12"/>
      <c r="WF67" s="12"/>
      <c r="WG67" s="12"/>
      <c r="WH67" s="12"/>
      <c r="WI67" s="12"/>
      <c r="WJ67" s="12"/>
      <c r="WK67" s="12"/>
      <c r="WL67" s="12"/>
      <c r="WM67" s="12"/>
      <c r="WN67" s="12"/>
      <c r="WO67" s="12"/>
      <c r="WP67" s="12"/>
      <c r="WQ67" s="12"/>
      <c r="WR67" s="12"/>
      <c r="WS67" s="12"/>
      <c r="WT67" s="12"/>
      <c r="WU67" s="12"/>
      <c r="WV67" s="12"/>
      <c r="WW67" s="12"/>
      <c r="WX67" s="12"/>
      <c r="WY67" s="12"/>
      <c r="WZ67" s="12"/>
      <c r="XA67" s="12"/>
      <c r="XB67" s="12"/>
      <c r="XC67" s="12"/>
      <c r="XD67" s="12"/>
      <c r="XE67" s="12"/>
      <c r="XF67" s="12"/>
      <c r="XG67" s="12"/>
      <c r="XH67" s="12"/>
      <c r="XI67" s="12"/>
      <c r="XJ67" s="12"/>
      <c r="XK67" s="12"/>
      <c r="XL67" s="12"/>
      <c r="XM67" s="12"/>
      <c r="XN67" s="12"/>
      <c r="XO67" s="12"/>
      <c r="XP67" s="12"/>
      <c r="XQ67" s="12"/>
      <c r="XR67" s="12"/>
      <c r="XS67" s="12"/>
      <c r="XT67" s="12"/>
      <c r="XU67" s="12"/>
      <c r="XV67" s="12"/>
      <c r="XW67" s="12"/>
      <c r="XX67" s="12"/>
      <c r="XY67" s="12"/>
      <c r="XZ67" s="12"/>
      <c r="YA67" s="12"/>
      <c r="YB67" s="12"/>
      <c r="YC67" s="12"/>
      <c r="YD67" s="12"/>
      <c r="YE67" s="12"/>
      <c r="YF67" s="12"/>
      <c r="YG67" s="12"/>
      <c r="YH67" s="12"/>
      <c r="YI67" s="12"/>
      <c r="YJ67" s="12"/>
      <c r="YK67" s="12"/>
      <c r="YL67" s="12"/>
      <c r="YM67" s="12"/>
      <c r="YN67" s="12"/>
      <c r="YO67" s="12"/>
      <c r="YP67" s="12"/>
      <c r="YQ67" s="12"/>
      <c r="YR67" s="12"/>
      <c r="YS67" s="12"/>
      <c r="YT67" s="12"/>
      <c r="YU67" s="12"/>
      <c r="YV67" s="12"/>
      <c r="YW67" s="12"/>
      <c r="YX67" s="12"/>
      <c r="YY67" s="12"/>
      <c r="YZ67" s="12"/>
      <c r="ZA67" s="12"/>
      <c r="ZB67" s="12"/>
      <c r="ZC67" s="12"/>
      <c r="ZD67" s="12"/>
      <c r="ZE67" s="12"/>
      <c r="ZF67" s="12"/>
      <c r="ZG67" s="12"/>
      <c r="ZH67" s="12"/>
      <c r="ZI67" s="12"/>
      <c r="ZJ67" s="12"/>
      <c r="ZK67" s="12"/>
      <c r="ZL67" s="12"/>
      <c r="ZM67" s="12"/>
      <c r="ZN67" s="12"/>
      <c r="ZO67" s="12"/>
      <c r="ZP67" s="12"/>
      <c r="ZQ67" s="12"/>
      <c r="ZR67" s="12"/>
      <c r="ZS67" s="12"/>
      <c r="ZT67" s="12"/>
      <c r="ZU67" s="12"/>
      <c r="ZV67" s="12"/>
      <c r="ZW67" s="12"/>
      <c r="ZX67" s="12"/>
      <c r="ZY67" s="12"/>
      <c r="ZZ67" s="12"/>
      <c r="AAA67" s="12"/>
      <c r="AAB67" s="12"/>
      <c r="AAC67" s="12"/>
      <c r="AAD67" s="12"/>
      <c r="AAE67" s="12"/>
      <c r="AAF67" s="12"/>
      <c r="AAG67" s="12"/>
      <c r="AAH67" s="12"/>
      <c r="AAI67" s="12"/>
      <c r="AAJ67" s="12"/>
      <c r="AAK67" s="12"/>
      <c r="AAL67" s="12"/>
      <c r="AAM67" s="12"/>
      <c r="AAN67" s="12"/>
      <c r="AAO67" s="12"/>
      <c r="AAP67" s="12"/>
      <c r="AAQ67" s="12"/>
      <c r="AAR67" s="12"/>
      <c r="AAS67" s="12"/>
      <c r="AAT67" s="12"/>
      <c r="AAU67" s="12"/>
      <c r="AAV67" s="12"/>
      <c r="AAW67" s="12"/>
      <c r="AAX67" s="12"/>
      <c r="AAY67" s="12"/>
      <c r="AAZ67" s="12"/>
      <c r="ABA67" s="12"/>
      <c r="ABB67" s="12"/>
      <c r="ABC67" s="12"/>
      <c r="ABD67" s="12"/>
      <c r="ABE67" s="12"/>
      <c r="ABF67" s="12"/>
      <c r="ABG67" s="12"/>
      <c r="ABH67" s="12"/>
      <c r="ABI67" s="12"/>
      <c r="ABJ67" s="12"/>
      <c r="ABK67" s="12"/>
      <c r="ABL67" s="12"/>
      <c r="ABM67" s="12"/>
      <c r="ABN67" s="12"/>
      <c r="ABO67" s="12"/>
      <c r="ABP67" s="12"/>
      <c r="ABQ67" s="12"/>
      <c r="ABR67" s="12"/>
      <c r="ABS67" s="12"/>
      <c r="ABT67" s="12"/>
      <c r="ABU67" s="12"/>
      <c r="ABV67" s="12"/>
      <c r="ABW67" s="12"/>
      <c r="ABX67" s="12"/>
      <c r="ABY67" s="12"/>
      <c r="ABZ67" s="12"/>
      <c r="ACA67" s="12"/>
      <c r="ACB67" s="12"/>
      <c r="ACC67" s="12"/>
      <c r="ACD67" s="12"/>
      <c r="ACE67" s="12"/>
      <c r="ACF67" s="12"/>
      <c r="ACG67" s="12"/>
      <c r="ACH67" s="12"/>
      <c r="ACI67" s="12"/>
      <c r="ACJ67" s="12"/>
      <c r="ACK67" s="12"/>
      <c r="ACL67" s="12"/>
      <c r="ACM67" s="12"/>
      <c r="ACN67" s="12"/>
      <c r="ACO67" s="12"/>
      <c r="ACP67" s="12"/>
      <c r="ACQ67" s="12"/>
      <c r="ACR67" s="12"/>
      <c r="ACS67" s="12"/>
      <c r="ACT67" s="12"/>
      <c r="ACU67" s="12"/>
      <c r="ACV67" s="12"/>
      <c r="ACW67" s="12"/>
      <c r="ACX67" s="12"/>
      <c r="ACY67" s="12"/>
      <c r="ACZ67" s="12"/>
      <c r="ADA67" s="12"/>
      <c r="ADB67" s="12"/>
      <c r="ADC67" s="12"/>
      <c r="ADD67" s="12"/>
      <c r="ADE67" s="12"/>
      <c r="ADF67" s="12"/>
      <c r="ADG67" s="12"/>
      <c r="ADH67" s="12"/>
      <c r="ADI67" s="12"/>
      <c r="ADJ67" s="12"/>
      <c r="ADK67" s="12"/>
      <c r="ADL67" s="12"/>
      <c r="ADM67" s="12"/>
      <c r="ADN67" s="12"/>
      <c r="ADO67" s="12"/>
      <c r="ADP67" s="12"/>
      <c r="ADQ67" s="12"/>
      <c r="ADR67" s="12"/>
      <c r="ADS67" s="12"/>
      <c r="ADT67" s="12"/>
      <c r="ADU67" s="12"/>
      <c r="ADV67" s="12"/>
      <c r="ADW67" s="12"/>
      <c r="ADX67" s="12"/>
      <c r="ADY67" s="12"/>
      <c r="ADZ67" s="12"/>
      <c r="AEA67" s="12"/>
      <c r="AEB67" s="12"/>
      <c r="AEC67" s="12"/>
      <c r="AED67" s="12"/>
      <c r="AEE67" s="12"/>
      <c r="AEF67" s="12"/>
      <c r="AEG67" s="12"/>
      <c r="AEH67" s="12"/>
      <c r="AEI67" s="12"/>
      <c r="AEJ67" s="12"/>
      <c r="AEK67" s="12"/>
      <c r="AEL67" s="12"/>
      <c r="AEM67" s="12"/>
      <c r="AEN67" s="12"/>
      <c r="AEO67" s="12"/>
      <c r="AEP67" s="12"/>
      <c r="AEQ67" s="12"/>
      <c r="AER67" s="12"/>
      <c r="AES67" s="12"/>
      <c r="AET67" s="12"/>
      <c r="AEU67" s="12"/>
      <c r="AEV67" s="12"/>
      <c r="AEW67" s="12"/>
      <c r="AEX67" s="12"/>
      <c r="AEY67" s="12"/>
      <c r="AEZ67" s="12"/>
      <c r="AFA67" s="12"/>
      <c r="AFB67" s="12"/>
      <c r="AFC67" s="12"/>
      <c r="AFD67" s="12"/>
      <c r="AFE67" s="12"/>
      <c r="AFF67" s="12"/>
      <c r="AFG67" s="12"/>
      <c r="AFH67" s="12"/>
      <c r="AFI67" s="12"/>
      <c r="AFJ67" s="12"/>
      <c r="AFK67" s="12"/>
      <c r="AFL67" s="12"/>
      <c r="AFM67" s="12"/>
      <c r="AFN67" s="12"/>
      <c r="AFO67" s="12"/>
      <c r="AFP67" s="12"/>
      <c r="AFQ67" s="12"/>
      <c r="AFR67" s="12"/>
      <c r="AFS67" s="12"/>
      <c r="AFT67" s="12"/>
      <c r="AFU67" s="12"/>
      <c r="AFV67" s="12"/>
      <c r="AFW67" s="12"/>
      <c r="AFX67" s="12"/>
      <c r="AFY67" s="12"/>
      <c r="AFZ67" s="12"/>
      <c r="AGA67" s="12"/>
      <c r="AGB67" s="12"/>
      <c r="AGC67" s="12"/>
      <c r="AGD67" s="12"/>
      <c r="AGE67" s="12"/>
      <c r="AGF67" s="12"/>
      <c r="AGG67" s="12"/>
      <c r="AGH67" s="12"/>
      <c r="AGI67" s="12"/>
      <c r="AGJ67" s="12"/>
      <c r="AGK67" s="12"/>
      <c r="AGL67" s="12"/>
      <c r="AGM67" s="12"/>
      <c r="AGN67" s="12"/>
      <c r="AGO67" s="12"/>
      <c r="AGP67" s="12"/>
      <c r="AGQ67" s="12"/>
      <c r="AGR67" s="12"/>
      <c r="AGS67" s="12"/>
      <c r="AGT67" s="12"/>
      <c r="AGU67" s="12"/>
      <c r="AGV67" s="12"/>
      <c r="AGW67" s="12"/>
      <c r="AGX67" s="12"/>
      <c r="AGY67" s="12"/>
      <c r="AGZ67" s="12"/>
      <c r="AHA67" s="12"/>
      <c r="AHB67" s="12"/>
      <c r="AHC67" s="12"/>
      <c r="AHD67" s="12"/>
      <c r="AHE67" s="12"/>
      <c r="AHF67" s="12"/>
      <c r="AHG67" s="12"/>
      <c r="AHH67" s="12"/>
      <c r="AHI67" s="12"/>
      <c r="AHJ67" s="12"/>
      <c r="AHK67" s="12"/>
      <c r="AHL67" s="12"/>
      <c r="AHM67" s="12"/>
      <c r="AHN67" s="12"/>
      <c r="AHO67" s="12"/>
      <c r="AHP67" s="12"/>
      <c r="AHQ67" s="12"/>
      <c r="AHR67" s="12"/>
      <c r="AHS67" s="12"/>
      <c r="AHT67" s="12"/>
      <c r="AHU67" s="12"/>
      <c r="AHV67" s="12"/>
      <c r="AHW67" s="12"/>
      <c r="AHX67" s="12"/>
      <c r="AHY67" s="12"/>
      <c r="AHZ67" s="12"/>
      <c r="AIA67" s="12"/>
      <c r="AIB67" s="12"/>
      <c r="AIC67" s="12"/>
      <c r="AID67" s="12"/>
      <c r="AIE67" s="12"/>
      <c r="AIF67" s="12"/>
      <c r="AIG67" s="12"/>
      <c r="AIH67" s="12"/>
      <c r="AII67" s="12"/>
      <c r="AIJ67" s="12"/>
      <c r="AIK67" s="12"/>
      <c r="AIL67" s="12"/>
      <c r="AIM67" s="12"/>
      <c r="AIN67" s="12"/>
      <c r="AIO67" s="12"/>
      <c r="AIP67" s="12"/>
      <c r="AIQ67" s="12"/>
      <c r="AIR67" s="12"/>
      <c r="AIS67" s="12"/>
      <c r="AIT67" s="12"/>
      <c r="AIU67" s="12"/>
      <c r="AIV67" s="12"/>
      <c r="AIW67" s="12"/>
      <c r="AIX67" s="12"/>
      <c r="AIY67" s="12"/>
      <c r="AIZ67" s="12"/>
      <c r="AJA67" s="12"/>
      <c r="AJB67" s="12"/>
      <c r="AJC67" s="12"/>
      <c r="AJD67" s="12"/>
      <c r="AJE67" s="12"/>
      <c r="AJF67" s="12"/>
      <c r="AJG67" s="12"/>
      <c r="AJH67" s="12"/>
      <c r="AJI67" s="12"/>
      <c r="AJJ67" s="12"/>
      <c r="AJK67" s="12"/>
      <c r="AJL67" s="12"/>
      <c r="AJM67" s="12"/>
      <c r="AJN67" s="12"/>
      <c r="AJO67" s="12"/>
      <c r="AJP67" s="12"/>
      <c r="AJQ67" s="12"/>
      <c r="AJR67" s="12"/>
      <c r="AJS67" s="12"/>
      <c r="AJT67" s="12"/>
      <c r="AJU67" s="12"/>
      <c r="AJV67" s="12"/>
      <c r="AJW67" s="12"/>
      <c r="AJX67" s="12"/>
      <c r="AJY67" s="12"/>
      <c r="AJZ67" s="12"/>
      <c r="AKA67" s="12"/>
      <c r="AKB67" s="12"/>
      <c r="AKC67" s="12"/>
      <c r="AKD67" s="12"/>
      <c r="AKE67" s="12"/>
      <c r="AKF67" s="12"/>
      <c r="AKG67" s="12"/>
      <c r="AKH67" s="12"/>
      <c r="AKI67" s="12"/>
      <c r="AKJ67" s="12"/>
      <c r="AKK67" s="12"/>
      <c r="AKL67" s="12"/>
      <c r="AKM67" s="12"/>
      <c r="AKN67" s="12"/>
      <c r="AKO67" s="12"/>
      <c r="AKP67" s="12"/>
      <c r="AKQ67" s="12"/>
      <c r="AKR67" s="12"/>
      <c r="AKS67" s="12"/>
      <c r="AKT67" s="12"/>
      <c r="AKU67" s="12"/>
      <c r="AKV67" s="12"/>
      <c r="AKW67" s="12"/>
      <c r="AKX67" s="12"/>
      <c r="AKY67" s="12"/>
      <c r="AKZ67" s="12"/>
      <c r="ALA67" s="12"/>
      <c r="ALB67" s="12"/>
      <c r="ALC67" s="12"/>
      <c r="ALD67" s="12"/>
      <c r="ALE67" s="12"/>
      <c r="ALF67" s="12"/>
      <c r="ALG67" s="12"/>
      <c r="ALH67" s="12"/>
      <c r="ALI67" s="12"/>
      <c r="ALJ67" s="12"/>
      <c r="ALK67" s="12"/>
      <c r="ALL67" s="12"/>
      <c r="ALM67" s="12"/>
      <c r="ALN67" s="12"/>
      <c r="ALO67" s="12"/>
      <c r="ALP67" s="12"/>
      <c r="ALQ67" s="12"/>
      <c r="ALR67" s="12"/>
      <c r="ALS67" s="12"/>
      <c r="ALT67" s="12"/>
      <c r="ALU67" s="12"/>
      <c r="ALV67" s="12"/>
      <c r="ALW67" s="12"/>
      <c r="ALX67" s="12"/>
      <c r="ALY67" s="12"/>
      <c r="ALZ67" s="12"/>
      <c r="AMA67" s="12"/>
      <c r="AMB67" s="12"/>
      <c r="AMC67" s="12"/>
      <c r="AMD67" s="12"/>
      <c r="AME67" s="12"/>
      <c r="AMF67" s="12"/>
      <c r="AMG67" s="12"/>
      <c r="AMH67" s="12"/>
      <c r="AMI67" s="12"/>
      <c r="AMJ67" s="12"/>
      <c r="AMK67" s="12"/>
      <c r="AML67" s="12"/>
      <c r="AMM67" s="12"/>
      <c r="AMN67" s="12"/>
      <c r="AMO67" s="12"/>
      <c r="AMP67" s="12"/>
      <c r="AMQ67" s="12"/>
      <c r="AMR67" s="12"/>
      <c r="AMS67" s="12"/>
      <c r="AMT67" s="12"/>
      <c r="AMU67" s="12"/>
      <c r="AMV67" s="12"/>
      <c r="AMW67" s="12"/>
      <c r="AMX67" s="12"/>
      <c r="AMY67" s="12"/>
      <c r="AMZ67" s="12"/>
      <c r="ANA67" s="12"/>
      <c r="ANB67" s="12"/>
      <c r="ANC67" s="12"/>
      <c r="AND67" s="12"/>
      <c r="ANE67" s="12"/>
      <c r="ANF67" s="12"/>
      <c r="ANG67" s="12"/>
      <c r="ANH67" s="12"/>
      <c r="ANI67" s="12"/>
      <c r="ANJ67" s="12"/>
      <c r="ANK67" s="12"/>
      <c r="ANL67" s="12"/>
      <c r="ANM67" s="12"/>
      <c r="ANN67" s="12"/>
      <c r="ANO67" s="12"/>
      <c r="ANP67" s="12"/>
      <c r="ANQ67" s="12"/>
      <c r="ANR67" s="12"/>
      <c r="ANS67" s="12"/>
      <c r="ANT67" s="12"/>
      <c r="ANU67" s="12"/>
      <c r="ANV67" s="12"/>
      <c r="ANW67" s="12"/>
      <c r="ANX67" s="12"/>
      <c r="ANY67" s="12"/>
      <c r="ANZ67" s="12"/>
      <c r="AOA67" s="12"/>
      <c r="AOB67" s="12"/>
      <c r="AOC67" s="12"/>
      <c r="AOD67" s="12"/>
      <c r="AOE67" s="12"/>
      <c r="AOF67" s="12"/>
      <c r="AOG67" s="12"/>
      <c r="AOH67" s="12"/>
      <c r="AOI67" s="12"/>
      <c r="AOJ67" s="12"/>
      <c r="AOK67" s="12"/>
      <c r="AOL67" s="12"/>
      <c r="AOM67" s="12"/>
      <c r="AON67" s="12"/>
      <c r="AOO67" s="12"/>
      <c r="AOP67" s="12"/>
      <c r="AOQ67" s="12"/>
      <c r="AOR67" s="12"/>
      <c r="AOS67" s="12"/>
      <c r="AOT67" s="12"/>
      <c r="AOU67" s="12"/>
      <c r="AOV67" s="12"/>
      <c r="AOW67" s="12"/>
      <c r="AOX67" s="12"/>
      <c r="AOY67" s="12"/>
      <c r="AOZ67" s="12"/>
      <c r="APA67" s="12"/>
      <c r="APB67" s="12"/>
      <c r="APC67" s="12"/>
      <c r="APD67" s="12"/>
      <c r="APE67" s="12"/>
      <c r="APF67" s="12"/>
      <c r="APG67" s="12"/>
      <c r="APH67" s="12"/>
      <c r="API67" s="12"/>
      <c r="APJ67" s="12"/>
      <c r="APK67" s="12"/>
      <c r="APL67" s="12"/>
      <c r="APM67" s="12"/>
      <c r="APN67" s="12"/>
      <c r="APO67" s="12"/>
      <c r="APP67" s="12"/>
      <c r="APQ67" s="12"/>
      <c r="APR67" s="12"/>
      <c r="APS67" s="12"/>
      <c r="APT67" s="12"/>
      <c r="APU67" s="12"/>
      <c r="APV67" s="12"/>
      <c r="APW67" s="12"/>
      <c r="APX67" s="12"/>
      <c r="APY67" s="12"/>
      <c r="APZ67" s="12"/>
      <c r="AQA67" s="12"/>
      <c r="AQB67" s="12"/>
      <c r="AQC67" s="12"/>
      <c r="AQD67" s="12"/>
      <c r="AQE67" s="12"/>
      <c r="AQF67" s="12"/>
      <c r="AQG67" s="12"/>
      <c r="AQH67" s="12"/>
      <c r="AQI67" s="12"/>
      <c r="AQJ67" s="12"/>
      <c r="AQK67" s="12"/>
      <c r="AQL67" s="12"/>
      <c r="AQM67" s="12"/>
      <c r="AQN67" s="12"/>
      <c r="AQO67" s="12"/>
      <c r="AQP67" s="12"/>
      <c r="AQQ67" s="12"/>
      <c r="AQR67" s="12"/>
      <c r="AQS67" s="12"/>
      <c r="AQT67" s="12"/>
      <c r="AQU67" s="12"/>
      <c r="AQV67" s="12"/>
      <c r="AQW67" s="12"/>
      <c r="AQX67" s="12"/>
      <c r="AQY67" s="12"/>
      <c r="AQZ67" s="12"/>
      <c r="ARA67" s="12"/>
      <c r="ARB67" s="12"/>
      <c r="ARC67" s="12"/>
      <c r="ARD67" s="12"/>
      <c r="ARE67" s="12"/>
      <c r="ARF67" s="12"/>
      <c r="ARG67" s="12"/>
      <c r="ARH67" s="12"/>
      <c r="ARI67" s="12"/>
      <c r="ARJ67" s="12"/>
      <c r="ARK67" s="12"/>
      <c r="ARL67" s="12"/>
      <c r="ARM67" s="12"/>
      <c r="ARN67" s="12"/>
      <c r="ARO67" s="12"/>
      <c r="ARP67" s="12"/>
      <c r="ARQ67" s="12"/>
      <c r="ARR67" s="12"/>
      <c r="ARS67" s="12"/>
      <c r="ART67" s="12"/>
      <c r="ARU67" s="12"/>
      <c r="ARV67" s="12"/>
      <c r="ARW67" s="12"/>
      <c r="ARX67" s="12"/>
      <c r="ARY67" s="12"/>
      <c r="ARZ67" s="12"/>
      <c r="ASA67" s="12"/>
      <c r="ASB67" s="12"/>
      <c r="ASC67" s="12"/>
      <c r="ASD67" s="12"/>
      <c r="ASE67" s="12"/>
      <c r="ASF67" s="12"/>
      <c r="ASG67" s="12"/>
      <c r="ASH67" s="12"/>
      <c r="ASI67" s="12"/>
      <c r="ASJ67" s="12"/>
      <c r="ASK67" s="12"/>
      <c r="ASL67" s="12"/>
      <c r="ASM67" s="12"/>
      <c r="ASN67" s="12"/>
      <c r="ASO67" s="12"/>
      <c r="ASP67" s="12"/>
      <c r="ASQ67" s="12"/>
      <c r="ASR67" s="12"/>
      <c r="ASS67" s="12"/>
      <c r="AST67" s="12"/>
      <c r="ASU67" s="12"/>
      <c r="ASV67" s="12"/>
      <c r="ASW67" s="12"/>
      <c r="ASX67" s="12"/>
      <c r="ASY67" s="12"/>
      <c r="ASZ67" s="12"/>
      <c r="ATA67" s="12"/>
      <c r="ATB67" s="12"/>
      <c r="ATC67" s="12"/>
      <c r="ATD67" s="12"/>
      <c r="ATE67" s="12"/>
      <c r="ATF67" s="12"/>
      <c r="ATG67" s="12"/>
      <c r="ATH67" s="12"/>
      <c r="ATI67" s="12"/>
      <c r="ATJ67" s="12"/>
      <c r="ATK67" s="12"/>
      <c r="ATL67" s="12"/>
      <c r="ATM67" s="12"/>
      <c r="ATN67" s="12"/>
      <c r="ATO67" s="12"/>
      <c r="ATP67" s="12"/>
      <c r="ATQ67" s="12"/>
      <c r="ATR67" s="12"/>
      <c r="ATS67" s="12"/>
      <c r="ATT67" s="12"/>
      <c r="ATU67" s="12"/>
      <c r="ATV67" s="12"/>
      <c r="ATW67" s="12"/>
      <c r="ATX67" s="12"/>
      <c r="ATY67" s="12"/>
      <c r="ATZ67" s="12"/>
      <c r="AUA67" s="12"/>
      <c r="AUB67" s="12"/>
      <c r="AUC67" s="12"/>
      <c r="AUD67" s="12"/>
      <c r="AUE67" s="12"/>
      <c r="AUF67" s="12"/>
      <c r="AUG67" s="12"/>
      <c r="AUH67" s="12"/>
      <c r="AUI67" s="12"/>
      <c r="AUJ67" s="12"/>
      <c r="AUK67" s="12"/>
      <c r="AUL67" s="12"/>
      <c r="AUM67" s="12"/>
      <c r="AUN67" s="12"/>
      <c r="AUO67" s="12"/>
      <c r="AUP67" s="12"/>
      <c r="AUQ67" s="12"/>
      <c r="AUR67" s="12"/>
      <c r="AUS67" s="12"/>
      <c r="AUT67" s="12"/>
      <c r="AUU67" s="12"/>
      <c r="AUV67" s="12"/>
      <c r="AUW67" s="12"/>
      <c r="AUX67" s="12"/>
      <c r="AUY67" s="12"/>
      <c r="AUZ67" s="12"/>
      <c r="AVA67" s="12"/>
      <c r="AVB67" s="12"/>
      <c r="AVC67" s="12"/>
      <c r="AVD67" s="12"/>
      <c r="AVE67" s="12"/>
      <c r="AVF67" s="12"/>
      <c r="AVG67" s="12"/>
      <c r="AVH67" s="12"/>
      <c r="AVI67" s="12"/>
      <c r="AVJ67" s="12"/>
      <c r="AVK67" s="12"/>
      <c r="AVL67" s="12"/>
      <c r="AVM67" s="12"/>
      <c r="AVN67" s="12"/>
      <c r="AVO67" s="12"/>
      <c r="AVP67" s="12"/>
      <c r="AVQ67" s="12"/>
      <c r="AVR67" s="12"/>
      <c r="AVS67" s="12"/>
      <c r="AVT67" s="12"/>
      <c r="AVU67" s="12"/>
      <c r="AVV67" s="12"/>
      <c r="AVW67" s="12"/>
      <c r="AVX67" s="12"/>
      <c r="AVY67" s="12"/>
      <c r="AVZ67" s="12"/>
      <c r="AWA67" s="12"/>
      <c r="AWB67" s="12"/>
      <c r="AWC67" s="12"/>
      <c r="AWD67" s="12"/>
      <c r="AWE67" s="12"/>
      <c r="AWF67" s="12"/>
      <c r="AWG67" s="12"/>
      <c r="AWH67" s="12"/>
      <c r="AWI67" s="12"/>
      <c r="AWJ67" s="12"/>
      <c r="AWK67" s="12"/>
      <c r="AWL67" s="12"/>
      <c r="AWM67" s="12"/>
      <c r="AWN67" s="12"/>
      <c r="AWO67" s="12"/>
      <c r="AWP67" s="12"/>
      <c r="AWQ67" s="12"/>
      <c r="AWR67" s="12"/>
      <c r="AWS67" s="12"/>
      <c r="AWT67" s="12"/>
      <c r="AWU67" s="12"/>
      <c r="AWV67" s="12"/>
      <c r="AWW67" s="12"/>
      <c r="AWX67" s="12"/>
      <c r="AWY67" s="12"/>
      <c r="AWZ67" s="12"/>
      <c r="AXA67" s="12"/>
      <c r="AXB67" s="12"/>
      <c r="AXC67" s="12"/>
      <c r="AXD67" s="12"/>
      <c r="AXE67" s="12"/>
      <c r="AXF67" s="12"/>
      <c r="AXG67" s="12"/>
      <c r="AXH67" s="12"/>
      <c r="AXI67" s="12"/>
      <c r="AXJ67" s="12"/>
      <c r="AXK67" s="12"/>
      <c r="AXL67" s="12"/>
      <c r="AXM67" s="12"/>
      <c r="AXN67" s="12"/>
      <c r="AXO67" s="12"/>
      <c r="AXP67" s="12"/>
      <c r="AXQ67" s="12"/>
      <c r="AXR67" s="12"/>
      <c r="AXS67" s="12"/>
      <c r="AXT67" s="12"/>
      <c r="AXU67" s="12"/>
      <c r="AXV67" s="12"/>
      <c r="AXW67" s="12"/>
      <c r="AXX67" s="12"/>
      <c r="AXY67" s="12"/>
      <c r="AXZ67" s="12"/>
      <c r="AYA67" s="12"/>
      <c r="AYB67" s="12"/>
      <c r="AYC67" s="12"/>
      <c r="AYD67" s="12"/>
      <c r="AYE67" s="12"/>
      <c r="AYF67" s="12"/>
      <c r="AYG67" s="12"/>
      <c r="AYH67" s="12"/>
      <c r="AYI67" s="12"/>
      <c r="AYJ67" s="12"/>
      <c r="AYK67" s="12"/>
      <c r="AYL67" s="12"/>
      <c r="AYM67" s="12"/>
      <c r="AYN67" s="12"/>
      <c r="AYO67" s="12"/>
      <c r="AYP67" s="12"/>
      <c r="AYQ67" s="12"/>
      <c r="AYR67" s="12"/>
      <c r="AYS67" s="12"/>
      <c r="AYT67" s="12"/>
      <c r="AYU67" s="12"/>
      <c r="AYV67" s="12"/>
      <c r="AYW67" s="12"/>
      <c r="AYX67" s="12"/>
      <c r="AYY67" s="12"/>
      <c r="AYZ67" s="12"/>
      <c r="AZA67" s="12"/>
      <c r="AZB67" s="12"/>
      <c r="AZC67" s="12"/>
      <c r="AZD67" s="12"/>
      <c r="AZE67" s="12"/>
      <c r="AZF67" s="12"/>
      <c r="AZG67" s="12"/>
      <c r="AZH67" s="12"/>
      <c r="AZI67" s="12"/>
      <c r="AZJ67" s="12"/>
      <c r="AZK67" s="12"/>
      <c r="AZL67" s="12"/>
      <c r="AZM67" s="12"/>
      <c r="AZN67" s="12"/>
      <c r="AZO67" s="12"/>
      <c r="AZP67" s="12"/>
      <c r="AZQ67" s="12"/>
      <c r="AZR67" s="12"/>
      <c r="AZS67" s="12"/>
      <c r="AZT67" s="12"/>
      <c r="AZU67" s="12"/>
      <c r="AZV67" s="12"/>
      <c r="AZW67" s="12"/>
      <c r="AZX67" s="12"/>
      <c r="AZY67" s="12"/>
      <c r="AZZ67" s="12"/>
      <c r="BAA67" s="12"/>
      <c r="BAB67" s="12"/>
      <c r="BAC67" s="12"/>
      <c r="BAD67" s="12"/>
      <c r="BAE67" s="12"/>
      <c r="BAF67" s="12"/>
      <c r="BAG67" s="12"/>
      <c r="BAH67" s="12"/>
      <c r="BAI67" s="12"/>
      <c r="BAJ67" s="12"/>
      <c r="BAK67" s="12"/>
      <c r="BAL67" s="12"/>
      <c r="BAM67" s="12"/>
      <c r="BAN67" s="12"/>
      <c r="BAO67" s="12"/>
      <c r="BAP67" s="12"/>
      <c r="BAQ67" s="12"/>
      <c r="BAR67" s="12"/>
      <c r="BAS67" s="12"/>
      <c r="BAT67" s="12"/>
      <c r="BAU67" s="12"/>
      <c r="BAV67" s="12"/>
      <c r="BAW67" s="12"/>
      <c r="BAX67" s="12"/>
      <c r="BAY67" s="12"/>
      <c r="BAZ67" s="12"/>
      <c r="BBA67" s="12"/>
      <c r="BBB67" s="12"/>
      <c r="BBC67" s="12"/>
      <c r="BBD67" s="12"/>
      <c r="BBE67" s="12"/>
      <c r="BBF67" s="12"/>
      <c r="BBG67" s="12"/>
      <c r="BBH67" s="12"/>
      <c r="BBI67" s="12"/>
      <c r="BBJ67" s="12"/>
      <c r="BBK67" s="12"/>
      <c r="BBL67" s="12"/>
      <c r="BBM67" s="12"/>
      <c r="BBN67" s="12"/>
      <c r="BBO67" s="12"/>
      <c r="BBP67" s="12"/>
      <c r="BBQ67" s="12"/>
      <c r="BBR67" s="12"/>
      <c r="BBS67" s="12"/>
      <c r="BBT67" s="12"/>
      <c r="BBU67" s="12"/>
      <c r="BBV67" s="12"/>
      <c r="BBW67" s="12"/>
      <c r="BBX67" s="12"/>
      <c r="BBY67" s="12"/>
      <c r="BBZ67" s="12"/>
      <c r="BCA67" s="12"/>
      <c r="BCB67" s="12"/>
      <c r="BCC67" s="12"/>
      <c r="BCD67" s="12"/>
      <c r="BCE67" s="12"/>
      <c r="BCF67" s="12"/>
      <c r="BCG67" s="12"/>
      <c r="BCH67" s="12"/>
      <c r="BCI67" s="12"/>
      <c r="BCJ67" s="12"/>
      <c r="BCK67" s="12"/>
      <c r="BCL67" s="12"/>
      <c r="BCM67" s="12"/>
      <c r="BCN67" s="12"/>
      <c r="BCO67" s="12"/>
      <c r="BCP67" s="12"/>
      <c r="BCQ67" s="12"/>
      <c r="BCR67" s="12"/>
      <c r="BCS67" s="12"/>
      <c r="BCT67" s="12"/>
      <c r="BCU67" s="12"/>
      <c r="BCV67" s="12"/>
      <c r="BCW67" s="12"/>
      <c r="BCX67" s="12"/>
      <c r="BCY67" s="12"/>
      <c r="BCZ67" s="12"/>
      <c r="BDA67" s="12"/>
      <c r="BDB67" s="12"/>
      <c r="BDC67" s="12"/>
      <c r="BDD67" s="12"/>
      <c r="BDE67" s="12"/>
      <c r="BDF67" s="12"/>
      <c r="BDG67" s="12"/>
      <c r="BDH67" s="12"/>
      <c r="BDI67" s="12"/>
      <c r="BDJ67" s="12"/>
      <c r="BDK67" s="12"/>
      <c r="BDL67" s="12"/>
      <c r="BDM67" s="12"/>
      <c r="BDN67" s="12"/>
      <c r="BDO67" s="12"/>
      <c r="BDP67" s="12"/>
      <c r="BDQ67" s="12"/>
      <c r="BDR67" s="12"/>
      <c r="BDS67" s="12"/>
      <c r="BDT67" s="12"/>
      <c r="BDU67" s="12"/>
      <c r="BDV67" s="12"/>
      <c r="BDW67" s="12"/>
      <c r="BDX67" s="12"/>
      <c r="BDY67" s="12"/>
      <c r="BDZ67" s="12"/>
      <c r="BEA67" s="12"/>
      <c r="BEB67" s="12"/>
      <c r="BEC67" s="12"/>
      <c r="BED67" s="12"/>
      <c r="BEE67" s="12"/>
      <c r="BEF67" s="12"/>
      <c r="BEG67" s="12"/>
      <c r="BEH67" s="12"/>
      <c r="BEI67" s="12"/>
      <c r="BEJ67" s="12"/>
      <c r="BEK67" s="12"/>
      <c r="BEL67" s="12"/>
      <c r="BEM67" s="12"/>
      <c r="BEN67" s="12"/>
      <c r="BEO67" s="12"/>
      <c r="BEP67" s="12"/>
      <c r="BEQ67" s="12"/>
      <c r="BER67" s="12"/>
      <c r="BES67" s="12"/>
      <c r="BET67" s="12"/>
      <c r="BEU67" s="12"/>
      <c r="BEV67" s="12"/>
      <c r="BEW67" s="12"/>
      <c r="BEX67" s="12"/>
      <c r="BEY67" s="12"/>
      <c r="BEZ67" s="12"/>
      <c r="BFA67" s="12"/>
      <c r="BFB67" s="12"/>
      <c r="BFC67" s="12"/>
      <c r="BFD67" s="12"/>
      <c r="BFE67" s="12"/>
      <c r="BFF67" s="12"/>
      <c r="BFG67" s="12"/>
      <c r="BFH67" s="12"/>
      <c r="BFI67" s="12"/>
      <c r="BFJ67" s="12"/>
      <c r="BFK67" s="12"/>
      <c r="BFL67" s="12"/>
      <c r="BFM67" s="12"/>
      <c r="BFN67" s="12"/>
      <c r="BFO67" s="12"/>
      <c r="BFP67" s="12"/>
      <c r="BFQ67" s="12"/>
      <c r="BFR67" s="12"/>
      <c r="BFS67" s="12"/>
      <c r="BFT67" s="12"/>
      <c r="BFU67" s="12"/>
      <c r="BFV67" s="12"/>
      <c r="BFW67" s="12"/>
      <c r="BFX67" s="12"/>
      <c r="BFY67" s="12"/>
      <c r="BFZ67" s="12"/>
      <c r="BGA67" s="12"/>
      <c r="BGB67" s="12"/>
      <c r="BGC67" s="12"/>
      <c r="BGD67" s="12"/>
      <c r="BGE67" s="12"/>
      <c r="BGF67" s="12"/>
      <c r="BGG67" s="12"/>
      <c r="BGH67" s="12"/>
      <c r="BGI67" s="12"/>
      <c r="BGJ67" s="12"/>
      <c r="BGK67" s="12"/>
      <c r="BGL67" s="12"/>
      <c r="BGM67" s="12"/>
      <c r="BGN67" s="12"/>
      <c r="BGO67" s="12"/>
      <c r="BGP67" s="12"/>
      <c r="BGQ67" s="12"/>
      <c r="BGR67" s="12"/>
      <c r="BGS67" s="12"/>
      <c r="BGT67" s="12"/>
      <c r="BGU67" s="12"/>
      <c r="BGV67" s="12"/>
      <c r="BGW67" s="12"/>
      <c r="BGX67" s="12"/>
      <c r="BGY67" s="12"/>
      <c r="BGZ67" s="12"/>
      <c r="BHA67" s="12"/>
      <c r="BHB67" s="12"/>
      <c r="BHC67" s="12"/>
      <c r="BHD67" s="12"/>
      <c r="BHE67" s="12"/>
      <c r="BHF67" s="12"/>
      <c r="BHG67" s="12"/>
      <c r="BHH67" s="12"/>
      <c r="BHI67" s="12"/>
      <c r="BHJ67" s="12"/>
      <c r="BHK67" s="12"/>
      <c r="BHL67" s="12"/>
      <c r="BHM67" s="12"/>
      <c r="BHN67" s="12"/>
      <c r="BHO67" s="12"/>
      <c r="BHP67" s="12"/>
      <c r="BHQ67" s="12"/>
      <c r="BHR67" s="12"/>
      <c r="BHS67" s="12"/>
      <c r="BHT67" s="12"/>
      <c r="BHU67" s="12"/>
      <c r="BHV67" s="12"/>
      <c r="BHW67" s="12"/>
      <c r="BHX67" s="12"/>
      <c r="BHY67" s="12"/>
      <c r="BHZ67" s="12"/>
      <c r="BIA67" s="12"/>
      <c r="BIB67" s="12"/>
      <c r="BIC67" s="12"/>
      <c r="BID67" s="12"/>
      <c r="BIE67" s="12"/>
      <c r="BIF67" s="12"/>
      <c r="BIG67" s="12"/>
      <c r="BIH67" s="12"/>
      <c r="BII67" s="12"/>
      <c r="BIJ67" s="12"/>
      <c r="BIK67" s="12"/>
      <c r="BIL67" s="12"/>
      <c r="BIM67" s="12"/>
      <c r="BIN67" s="12"/>
      <c r="BIO67" s="12"/>
      <c r="BIP67" s="12"/>
      <c r="BIQ67" s="12"/>
      <c r="BIR67" s="12"/>
      <c r="BIS67" s="12"/>
      <c r="BIT67" s="12"/>
      <c r="BIU67" s="12"/>
      <c r="BIV67" s="12"/>
      <c r="BIW67" s="12"/>
      <c r="BIX67" s="12"/>
      <c r="BIY67" s="12"/>
      <c r="BIZ67" s="12"/>
      <c r="BJA67" s="12"/>
      <c r="BJB67" s="12"/>
      <c r="BJC67" s="12"/>
      <c r="BJD67" s="12"/>
      <c r="BJE67" s="12"/>
      <c r="BJF67" s="12"/>
      <c r="BJG67" s="12"/>
      <c r="BJH67" s="12"/>
      <c r="BJI67" s="12"/>
      <c r="BJJ67" s="12"/>
      <c r="BJK67" s="12"/>
      <c r="BJL67" s="12"/>
      <c r="BJM67" s="12"/>
      <c r="BJN67" s="12"/>
      <c r="BJO67" s="12"/>
      <c r="BJP67" s="12"/>
      <c r="BJQ67" s="12"/>
      <c r="BJR67" s="12"/>
      <c r="BJS67" s="12"/>
      <c r="BJT67" s="12"/>
      <c r="BJU67" s="12"/>
      <c r="BJV67" s="12"/>
      <c r="BJW67" s="12"/>
      <c r="BJX67" s="12"/>
      <c r="BJY67" s="12"/>
      <c r="BJZ67" s="12"/>
      <c r="BKA67" s="12"/>
      <c r="BKB67" s="12"/>
      <c r="BKC67" s="12"/>
      <c r="BKD67" s="12"/>
      <c r="BKE67" s="12"/>
      <c r="BKF67" s="12"/>
      <c r="BKG67" s="12"/>
      <c r="BKH67" s="12"/>
      <c r="BKI67" s="12"/>
      <c r="BKJ67" s="12"/>
      <c r="BKK67" s="12"/>
      <c r="BKL67" s="12"/>
      <c r="BKM67" s="12"/>
      <c r="BKN67" s="12"/>
      <c r="BKO67" s="12"/>
      <c r="BKP67" s="12"/>
      <c r="BKQ67" s="12"/>
      <c r="BKR67" s="12"/>
      <c r="BKS67" s="12"/>
      <c r="BKT67" s="12"/>
      <c r="BKU67" s="12"/>
      <c r="BKV67" s="12"/>
      <c r="BKW67" s="12"/>
      <c r="BKX67" s="12"/>
      <c r="BKY67" s="12"/>
      <c r="BKZ67" s="12"/>
      <c r="BLA67" s="12"/>
      <c r="BLB67" s="12"/>
      <c r="BLC67" s="12"/>
      <c r="BLD67" s="12"/>
      <c r="BLE67" s="12"/>
      <c r="BLF67" s="12"/>
      <c r="BLG67" s="12"/>
      <c r="BLH67" s="12"/>
      <c r="BLI67" s="12"/>
      <c r="BLJ67" s="12"/>
      <c r="BLK67" s="12"/>
      <c r="BLL67" s="12"/>
      <c r="BLM67" s="12"/>
      <c r="BLN67" s="12"/>
      <c r="BLO67" s="12"/>
      <c r="BLP67" s="12"/>
      <c r="BLQ67" s="12"/>
      <c r="BLR67" s="12"/>
      <c r="BLS67" s="12"/>
      <c r="BLT67" s="12"/>
      <c r="BLU67" s="12"/>
      <c r="BLV67" s="12"/>
      <c r="BLW67" s="12"/>
      <c r="BLX67" s="12"/>
      <c r="BLY67" s="12"/>
      <c r="BLZ67" s="12"/>
      <c r="BMA67" s="12"/>
      <c r="BMB67" s="12"/>
      <c r="BMC67" s="12"/>
      <c r="BMD67" s="12"/>
      <c r="BME67" s="12"/>
      <c r="BMF67" s="12"/>
      <c r="BMG67" s="12"/>
      <c r="BMH67" s="12"/>
      <c r="BMI67" s="12"/>
      <c r="BMJ67" s="12"/>
      <c r="BMK67" s="12"/>
      <c r="BML67" s="12"/>
      <c r="BMM67" s="12"/>
      <c r="BMN67" s="12"/>
      <c r="BMO67" s="12"/>
      <c r="BMP67" s="12"/>
      <c r="BMQ67" s="12"/>
      <c r="BMR67" s="12"/>
      <c r="BMS67" s="12"/>
      <c r="BMT67" s="12"/>
      <c r="BMU67" s="12"/>
      <c r="BMV67" s="12"/>
      <c r="BMW67" s="12"/>
      <c r="BMX67" s="12"/>
      <c r="BMY67" s="12"/>
      <c r="BMZ67" s="12"/>
      <c r="BNA67" s="12"/>
      <c r="BNB67" s="12"/>
      <c r="BNC67" s="12"/>
      <c r="BND67" s="12"/>
      <c r="BNE67" s="12"/>
      <c r="BNF67" s="12"/>
      <c r="BNG67" s="12"/>
      <c r="BNH67" s="12"/>
      <c r="BNI67" s="12"/>
      <c r="BNJ67" s="12"/>
      <c r="BNK67" s="12"/>
      <c r="BNL67" s="12"/>
      <c r="BNM67" s="12"/>
      <c r="BNN67" s="12"/>
      <c r="BNO67" s="12"/>
      <c r="BNP67" s="12"/>
      <c r="BNQ67" s="12"/>
      <c r="BNR67" s="12"/>
      <c r="BNS67" s="12"/>
      <c r="BNT67" s="12"/>
      <c r="BNU67" s="12"/>
      <c r="BNV67" s="12"/>
      <c r="BNW67" s="12"/>
      <c r="BNX67" s="12"/>
      <c r="BNY67" s="12"/>
      <c r="BNZ67" s="12"/>
      <c r="BOA67" s="12"/>
      <c r="BOB67" s="12"/>
      <c r="BOC67" s="12"/>
      <c r="BOD67" s="12"/>
      <c r="BOE67" s="12"/>
      <c r="BOF67" s="12"/>
      <c r="BOG67" s="12"/>
      <c r="BOH67" s="12"/>
      <c r="BOI67" s="12"/>
      <c r="BOJ67" s="12"/>
      <c r="BOK67" s="12"/>
      <c r="BOL67" s="12"/>
      <c r="BOM67" s="12"/>
      <c r="BON67" s="12"/>
      <c r="BOO67" s="12"/>
      <c r="BOP67" s="12"/>
      <c r="BOQ67" s="12"/>
      <c r="BOR67" s="12"/>
      <c r="BOS67" s="12"/>
      <c r="BOT67" s="12"/>
      <c r="BOU67" s="12"/>
      <c r="BOV67" s="12"/>
      <c r="BOW67" s="12"/>
      <c r="BOX67" s="12"/>
      <c r="BOY67" s="12"/>
      <c r="BOZ67" s="12"/>
      <c r="BPA67" s="12"/>
      <c r="BPB67" s="12"/>
      <c r="BPC67" s="12"/>
      <c r="BPD67" s="12"/>
      <c r="BPE67" s="12"/>
      <c r="BPF67" s="12"/>
      <c r="BPG67" s="12"/>
      <c r="BPH67" s="12"/>
      <c r="BPI67" s="12"/>
      <c r="BPJ67" s="12"/>
      <c r="BPK67" s="12"/>
      <c r="BPL67" s="12"/>
      <c r="BPM67" s="12"/>
      <c r="BPN67" s="12"/>
      <c r="BPO67" s="12"/>
      <c r="BPP67" s="12"/>
      <c r="BPQ67" s="12"/>
      <c r="BPR67" s="12"/>
      <c r="BPS67" s="12"/>
      <c r="BPT67" s="12"/>
      <c r="BPU67" s="12"/>
      <c r="BPV67" s="12"/>
      <c r="BPW67" s="12"/>
      <c r="BPX67" s="12"/>
      <c r="BPY67" s="12"/>
      <c r="BPZ67" s="12"/>
      <c r="BQA67" s="12"/>
      <c r="BQB67" s="12"/>
      <c r="BQC67" s="12"/>
      <c r="BQD67" s="12"/>
      <c r="BQE67" s="12"/>
      <c r="BQF67" s="12"/>
      <c r="BQG67" s="12"/>
      <c r="BQH67" s="12"/>
      <c r="BQI67" s="12"/>
      <c r="BQJ67" s="12"/>
      <c r="BQK67" s="12"/>
      <c r="BQL67" s="12"/>
      <c r="BQM67" s="12"/>
      <c r="BQN67" s="12"/>
      <c r="BQO67" s="12"/>
      <c r="BQP67" s="12"/>
      <c r="BQQ67" s="12"/>
      <c r="BQR67" s="12"/>
      <c r="BQS67" s="12"/>
      <c r="BQT67" s="12"/>
      <c r="BQU67" s="12"/>
      <c r="BQV67" s="12"/>
      <c r="BQW67" s="12"/>
      <c r="BQX67" s="12"/>
      <c r="BQY67" s="12"/>
      <c r="BQZ67" s="12"/>
      <c r="BRA67" s="12"/>
      <c r="BRB67" s="12"/>
      <c r="BRC67" s="12"/>
      <c r="BRD67" s="12"/>
      <c r="BRE67" s="12"/>
      <c r="BRF67" s="12"/>
      <c r="BRG67" s="12"/>
      <c r="BRH67" s="12"/>
      <c r="BRI67" s="12"/>
      <c r="BRJ67" s="12"/>
      <c r="BRK67" s="12"/>
      <c r="BRL67" s="12"/>
      <c r="BRM67" s="12"/>
      <c r="BRN67" s="12"/>
      <c r="BRO67" s="12"/>
      <c r="BRP67" s="12"/>
      <c r="BRQ67" s="12"/>
      <c r="BRR67" s="12"/>
      <c r="BRS67" s="12"/>
      <c r="BRT67" s="12"/>
      <c r="BRU67" s="12"/>
      <c r="BRV67" s="12"/>
      <c r="BRW67" s="12"/>
      <c r="BRX67" s="12"/>
      <c r="BRY67" s="12"/>
      <c r="BRZ67" s="12"/>
      <c r="BSA67" s="12"/>
      <c r="BSB67" s="12"/>
      <c r="BSC67" s="12"/>
      <c r="BSD67" s="12"/>
      <c r="BSE67" s="12"/>
      <c r="BSF67" s="12"/>
      <c r="BSG67" s="12"/>
      <c r="BSH67" s="12"/>
      <c r="BSI67" s="12"/>
      <c r="BSJ67" s="12"/>
      <c r="BSK67" s="12"/>
      <c r="BSL67" s="12"/>
      <c r="BSM67" s="12"/>
      <c r="BSN67" s="12"/>
      <c r="BSO67" s="12"/>
      <c r="BSP67" s="12"/>
      <c r="BSQ67" s="12"/>
      <c r="BSR67" s="12"/>
      <c r="BSS67" s="12"/>
      <c r="BST67" s="12"/>
      <c r="BSU67" s="12"/>
      <c r="BSV67" s="12"/>
      <c r="BSW67" s="12"/>
      <c r="BSX67" s="12"/>
      <c r="BSY67" s="12"/>
      <c r="BSZ67" s="12"/>
      <c r="BTA67" s="12"/>
      <c r="BTB67" s="12"/>
      <c r="BTC67" s="12"/>
      <c r="BTD67" s="12"/>
      <c r="BTE67" s="12"/>
      <c r="BTF67" s="12"/>
      <c r="BTG67" s="12"/>
      <c r="BTH67" s="12"/>
      <c r="BTI67" s="12"/>
      <c r="BTJ67" s="12"/>
      <c r="BTK67" s="12"/>
      <c r="BTL67" s="12"/>
      <c r="BTM67" s="12"/>
      <c r="BTN67" s="12"/>
      <c r="BTO67" s="12"/>
      <c r="BTP67" s="12"/>
      <c r="BTQ67" s="12"/>
      <c r="BTR67" s="12"/>
      <c r="BTS67" s="12"/>
      <c r="BTT67" s="12"/>
      <c r="BTU67" s="12"/>
      <c r="BTV67" s="12"/>
      <c r="BTW67" s="12"/>
      <c r="BTX67" s="12"/>
      <c r="BTY67" s="12"/>
      <c r="BTZ67" s="12"/>
      <c r="BUA67" s="12"/>
      <c r="BUB67" s="12"/>
      <c r="BUC67" s="12"/>
      <c r="BUD67" s="12"/>
      <c r="BUE67" s="12"/>
      <c r="BUF67" s="12"/>
      <c r="BUG67" s="12"/>
      <c r="BUH67" s="12"/>
      <c r="BUI67" s="12"/>
      <c r="BUJ67" s="12"/>
      <c r="BUK67" s="12"/>
      <c r="BUL67" s="12"/>
      <c r="BUM67" s="12"/>
      <c r="BUN67" s="12"/>
      <c r="BUO67" s="12"/>
      <c r="BUP67" s="12"/>
      <c r="BUQ67" s="12"/>
      <c r="BUR67" s="12"/>
      <c r="BUS67" s="12"/>
      <c r="BUT67" s="12"/>
      <c r="BUU67" s="12"/>
      <c r="BUV67" s="12"/>
      <c r="BUW67" s="12"/>
      <c r="BUX67" s="12"/>
      <c r="BUY67" s="12"/>
      <c r="BUZ67" s="12"/>
      <c r="BVA67" s="12"/>
      <c r="BVB67" s="12"/>
      <c r="BVC67" s="12"/>
      <c r="BVD67" s="12"/>
      <c r="BVE67" s="12"/>
      <c r="BVF67" s="12"/>
      <c r="BVG67" s="12"/>
      <c r="BVH67" s="12"/>
      <c r="BVI67" s="12"/>
      <c r="BVJ67" s="12"/>
      <c r="BVK67" s="12"/>
      <c r="BVL67" s="12"/>
      <c r="BVM67" s="12"/>
      <c r="BVN67" s="12"/>
      <c r="BVO67" s="12"/>
      <c r="BVP67" s="12"/>
      <c r="BVQ67" s="12"/>
      <c r="BVR67" s="12"/>
      <c r="BVS67" s="12"/>
      <c r="BVT67" s="12"/>
      <c r="BVU67" s="12"/>
      <c r="BVV67" s="12"/>
      <c r="BVW67" s="12"/>
      <c r="BVX67" s="12"/>
      <c r="BVY67" s="12"/>
      <c r="BVZ67" s="12"/>
      <c r="BWA67" s="12"/>
      <c r="BWB67" s="12"/>
      <c r="BWC67" s="12"/>
      <c r="BWD67" s="12"/>
      <c r="BWE67" s="12"/>
      <c r="BWF67" s="12"/>
      <c r="BWG67" s="12"/>
      <c r="BWH67" s="12"/>
      <c r="BWI67" s="12"/>
      <c r="BWJ67" s="12"/>
      <c r="BWK67" s="12"/>
      <c r="BWL67" s="12"/>
      <c r="BWM67" s="12"/>
      <c r="BWN67" s="12"/>
      <c r="BWO67" s="12"/>
      <c r="BWP67" s="12"/>
      <c r="BWQ67" s="12"/>
      <c r="BWR67" s="12"/>
      <c r="BWS67" s="12"/>
      <c r="BWT67" s="12"/>
      <c r="BWU67" s="12"/>
      <c r="BWV67" s="12"/>
      <c r="BWW67" s="12"/>
      <c r="BWX67" s="12"/>
      <c r="BWY67" s="12"/>
      <c r="BWZ67" s="12"/>
      <c r="BXA67" s="12"/>
      <c r="BXB67" s="12"/>
      <c r="BXC67" s="12"/>
      <c r="BXD67" s="12"/>
      <c r="BXE67" s="12"/>
      <c r="BXF67" s="12"/>
      <c r="BXG67" s="12"/>
      <c r="BXH67" s="12"/>
      <c r="BXI67" s="12"/>
      <c r="BXJ67" s="12"/>
      <c r="BXK67" s="12"/>
      <c r="BXL67" s="12"/>
      <c r="BXM67" s="12"/>
      <c r="BXN67" s="12"/>
      <c r="BXO67" s="12"/>
      <c r="BXP67" s="12"/>
      <c r="BXQ67" s="12"/>
      <c r="BXR67" s="12"/>
      <c r="BXS67" s="12"/>
      <c r="BXT67" s="12"/>
      <c r="BXU67" s="12"/>
      <c r="BXV67" s="12"/>
      <c r="BXW67" s="12"/>
      <c r="BXX67" s="12"/>
      <c r="BXY67" s="12"/>
      <c r="BXZ67" s="12"/>
      <c r="BYA67" s="12"/>
      <c r="BYB67" s="12"/>
      <c r="BYC67" s="12"/>
      <c r="BYD67" s="12"/>
      <c r="BYE67" s="12"/>
      <c r="BYF67" s="12"/>
      <c r="BYG67" s="12"/>
      <c r="BYH67" s="12"/>
      <c r="BYI67" s="12"/>
      <c r="BYJ67" s="12"/>
      <c r="BYK67" s="12"/>
      <c r="BYL67" s="12"/>
      <c r="BYM67" s="12"/>
      <c r="BYN67" s="12"/>
      <c r="BYO67" s="12"/>
      <c r="BYP67" s="12"/>
      <c r="BYQ67" s="12"/>
      <c r="BYR67" s="12"/>
      <c r="BYS67" s="12"/>
      <c r="BYT67" s="12"/>
      <c r="BYU67" s="12"/>
      <c r="BYV67" s="12"/>
      <c r="BYW67" s="12"/>
      <c r="BYX67" s="12"/>
      <c r="BYY67" s="12"/>
      <c r="BYZ67" s="12"/>
      <c r="BZA67" s="12"/>
      <c r="BZB67" s="12"/>
      <c r="BZC67" s="12"/>
      <c r="BZD67" s="12"/>
      <c r="BZE67" s="12"/>
      <c r="BZF67" s="12"/>
      <c r="BZG67" s="12"/>
      <c r="BZH67" s="12"/>
      <c r="BZI67" s="12"/>
      <c r="BZJ67" s="12"/>
      <c r="BZK67" s="12"/>
      <c r="BZL67" s="12"/>
      <c r="BZM67" s="12"/>
      <c r="BZN67" s="12"/>
      <c r="BZO67" s="12"/>
      <c r="BZP67" s="12"/>
      <c r="BZQ67" s="12"/>
      <c r="BZR67" s="12"/>
      <c r="BZS67" s="12"/>
      <c r="BZT67" s="12"/>
      <c r="BZU67" s="12"/>
      <c r="BZV67" s="12"/>
      <c r="BZW67" s="12"/>
      <c r="BZX67" s="12"/>
      <c r="BZY67" s="12"/>
      <c r="BZZ67" s="12"/>
      <c r="CAA67" s="12"/>
      <c r="CAB67" s="12"/>
      <c r="CAC67" s="12"/>
      <c r="CAD67" s="12"/>
      <c r="CAE67" s="12"/>
      <c r="CAF67" s="12"/>
      <c r="CAG67" s="12"/>
      <c r="CAH67" s="12"/>
      <c r="CAI67" s="12"/>
      <c r="CAJ67" s="12"/>
      <c r="CAK67" s="12"/>
      <c r="CAL67" s="12"/>
      <c r="CAM67" s="12"/>
      <c r="CAN67" s="12"/>
      <c r="CAO67" s="12"/>
      <c r="CAP67" s="12"/>
      <c r="CAQ67" s="12"/>
      <c r="CAR67" s="12"/>
      <c r="CAS67" s="12"/>
      <c r="CAT67" s="12"/>
      <c r="CAU67" s="12"/>
      <c r="CAV67" s="12"/>
      <c r="CAW67" s="12"/>
      <c r="CAX67" s="12"/>
      <c r="CAY67" s="12"/>
      <c r="CAZ67" s="12"/>
      <c r="CBA67" s="12"/>
      <c r="CBB67" s="12"/>
      <c r="CBC67" s="12"/>
      <c r="CBD67" s="12"/>
      <c r="CBE67" s="12"/>
      <c r="CBF67" s="12"/>
      <c r="CBG67" s="12"/>
      <c r="CBH67" s="12"/>
      <c r="CBI67" s="12"/>
      <c r="CBJ67" s="12"/>
      <c r="CBK67" s="12"/>
      <c r="CBL67" s="12"/>
      <c r="CBM67" s="12"/>
      <c r="CBN67" s="12"/>
      <c r="CBO67" s="12"/>
      <c r="CBP67" s="12"/>
      <c r="CBQ67" s="12"/>
      <c r="CBR67" s="12"/>
      <c r="CBS67" s="12"/>
      <c r="CBT67" s="12"/>
      <c r="CBU67" s="12"/>
      <c r="CBV67" s="12"/>
      <c r="CBW67" s="12"/>
      <c r="CBX67" s="12"/>
      <c r="CBY67" s="12"/>
      <c r="CBZ67" s="12"/>
      <c r="CCA67" s="12"/>
      <c r="CCB67" s="12"/>
      <c r="CCC67" s="12"/>
      <c r="CCD67" s="12"/>
      <c r="CCE67" s="12"/>
      <c r="CCF67" s="12"/>
      <c r="CCG67" s="12"/>
      <c r="CCH67" s="12"/>
      <c r="CCI67" s="12"/>
      <c r="CCJ67" s="12"/>
      <c r="CCK67" s="12"/>
      <c r="CCL67" s="12"/>
      <c r="CCM67" s="12"/>
      <c r="CCN67" s="12"/>
      <c r="CCO67" s="12"/>
      <c r="CCP67" s="12"/>
      <c r="CCQ67" s="12"/>
      <c r="CCR67" s="12"/>
      <c r="CCS67" s="12"/>
      <c r="CCT67" s="12"/>
      <c r="CCU67" s="12"/>
      <c r="CCV67" s="12"/>
      <c r="CCW67" s="12"/>
      <c r="CCX67" s="12"/>
      <c r="CCY67" s="12"/>
      <c r="CCZ67" s="12"/>
      <c r="CDA67" s="12"/>
      <c r="CDB67" s="12"/>
      <c r="CDC67" s="12"/>
      <c r="CDD67" s="12"/>
      <c r="CDE67" s="12"/>
      <c r="CDF67" s="12"/>
      <c r="CDG67" s="12"/>
      <c r="CDH67" s="12"/>
      <c r="CDI67" s="12"/>
      <c r="CDJ67" s="12"/>
      <c r="CDK67" s="12"/>
      <c r="CDL67" s="12"/>
      <c r="CDM67" s="12"/>
      <c r="CDN67" s="12"/>
      <c r="CDO67" s="12"/>
      <c r="CDP67" s="12"/>
      <c r="CDQ67" s="12"/>
      <c r="CDR67" s="12"/>
      <c r="CDS67" s="12"/>
      <c r="CDT67" s="12"/>
      <c r="CDU67" s="12"/>
      <c r="CDV67" s="12"/>
      <c r="CDW67" s="12"/>
      <c r="CDX67" s="12"/>
      <c r="CDY67" s="12"/>
      <c r="CDZ67" s="12"/>
      <c r="CEA67" s="12"/>
      <c r="CEB67" s="12"/>
      <c r="CEC67" s="12"/>
      <c r="CED67" s="12"/>
      <c r="CEE67" s="12"/>
      <c r="CEF67" s="12"/>
      <c r="CEG67" s="12"/>
      <c r="CEH67" s="12"/>
      <c r="CEI67" s="12"/>
      <c r="CEJ67" s="12"/>
      <c r="CEK67" s="12"/>
      <c r="CEL67" s="12"/>
      <c r="CEM67" s="12"/>
      <c r="CEN67" s="12"/>
      <c r="CEO67" s="12"/>
      <c r="CEP67" s="12"/>
      <c r="CEQ67" s="12"/>
      <c r="CER67" s="12"/>
      <c r="CES67" s="12"/>
      <c r="CET67" s="12"/>
      <c r="CEU67" s="12"/>
      <c r="CEV67" s="12"/>
      <c r="CEW67" s="12"/>
      <c r="CEX67" s="12"/>
      <c r="CEY67" s="12"/>
      <c r="CEZ67" s="12"/>
      <c r="CFA67" s="12"/>
      <c r="CFB67" s="12"/>
      <c r="CFC67" s="12"/>
      <c r="CFD67" s="12"/>
      <c r="CFE67" s="12"/>
      <c r="CFF67" s="12"/>
      <c r="CFG67" s="12"/>
      <c r="CFH67" s="12"/>
      <c r="CFI67" s="12"/>
      <c r="CFJ67" s="12"/>
      <c r="CFK67" s="12"/>
      <c r="CFL67" s="12"/>
      <c r="CFM67" s="12"/>
      <c r="CFN67" s="12"/>
      <c r="CFO67" s="12"/>
      <c r="CFP67" s="12"/>
      <c r="CFQ67" s="12"/>
      <c r="CFR67" s="12"/>
      <c r="CFS67" s="12"/>
      <c r="CFT67" s="12"/>
      <c r="CFU67" s="12"/>
      <c r="CFV67" s="12"/>
      <c r="CFW67" s="12"/>
      <c r="CFX67" s="12"/>
      <c r="CFY67" s="12"/>
      <c r="CFZ67" s="12"/>
      <c r="CGA67" s="12"/>
      <c r="CGB67" s="12"/>
      <c r="CGC67" s="12"/>
      <c r="CGD67" s="12"/>
      <c r="CGE67" s="12"/>
      <c r="CGF67" s="12"/>
      <c r="CGG67" s="12"/>
      <c r="CGH67" s="12"/>
      <c r="CGI67" s="12"/>
      <c r="CGJ67" s="12"/>
      <c r="CGK67" s="12"/>
      <c r="CGL67" s="12"/>
      <c r="CGM67" s="12"/>
      <c r="CGN67" s="12"/>
      <c r="CGO67" s="12"/>
      <c r="CGP67" s="12"/>
      <c r="CGQ67" s="12"/>
      <c r="CGR67" s="12"/>
      <c r="CGS67" s="12"/>
      <c r="CGT67" s="12"/>
      <c r="CGU67" s="12"/>
      <c r="CGV67" s="12"/>
      <c r="CGW67" s="12"/>
      <c r="CGX67" s="12"/>
      <c r="CGY67" s="12"/>
      <c r="CGZ67" s="12"/>
      <c r="CHA67" s="12"/>
      <c r="CHB67" s="12"/>
      <c r="CHC67" s="12"/>
      <c r="CHD67" s="12"/>
      <c r="CHE67" s="12"/>
      <c r="CHF67" s="12"/>
      <c r="CHG67" s="12"/>
      <c r="CHH67" s="12"/>
      <c r="CHI67" s="12"/>
      <c r="CHJ67" s="12"/>
      <c r="CHK67" s="12"/>
      <c r="CHL67" s="12"/>
      <c r="CHM67" s="12"/>
      <c r="CHN67" s="12"/>
      <c r="CHO67" s="12"/>
      <c r="CHP67" s="12"/>
      <c r="CHQ67" s="12"/>
      <c r="CHR67" s="12"/>
      <c r="CHS67" s="12"/>
      <c r="CHT67" s="12"/>
      <c r="CHU67" s="12"/>
      <c r="CHV67" s="12"/>
      <c r="CHW67" s="12"/>
      <c r="CHX67" s="12"/>
      <c r="CHY67" s="12"/>
      <c r="CHZ67" s="12"/>
      <c r="CIA67" s="12"/>
      <c r="CIB67" s="12"/>
      <c r="CIC67" s="12"/>
      <c r="CID67" s="12"/>
      <c r="CIE67" s="12"/>
      <c r="CIF67" s="12"/>
      <c r="CIG67" s="12"/>
      <c r="CIH67" s="12"/>
      <c r="CII67" s="12"/>
      <c r="CIJ67" s="12"/>
      <c r="CIK67" s="12"/>
      <c r="CIL67" s="12"/>
      <c r="CIM67" s="12"/>
      <c r="CIN67" s="12"/>
      <c r="CIO67" s="12"/>
      <c r="CIP67" s="12"/>
      <c r="CIQ67" s="12"/>
      <c r="CIR67" s="12"/>
      <c r="CIS67" s="12"/>
      <c r="CIT67" s="12"/>
      <c r="CIU67" s="12"/>
      <c r="CIV67" s="12"/>
      <c r="CIW67" s="12"/>
      <c r="CIX67" s="12"/>
      <c r="CIY67" s="12"/>
      <c r="CIZ67" s="12"/>
      <c r="CJA67" s="12"/>
      <c r="CJB67" s="12"/>
      <c r="CJC67" s="12"/>
      <c r="CJD67" s="12"/>
      <c r="CJE67" s="12"/>
      <c r="CJF67" s="12"/>
      <c r="CJG67" s="12"/>
      <c r="CJH67" s="12"/>
      <c r="CJI67" s="12"/>
      <c r="CJJ67" s="12"/>
      <c r="CJK67" s="12"/>
      <c r="CJL67" s="12"/>
      <c r="CJM67" s="12"/>
      <c r="CJN67" s="12"/>
      <c r="CJO67" s="12"/>
      <c r="CJP67" s="12"/>
      <c r="CJQ67" s="12"/>
      <c r="CJR67" s="12"/>
      <c r="CJS67" s="12"/>
      <c r="CJT67" s="12"/>
      <c r="CJU67" s="12"/>
      <c r="CJV67" s="12"/>
      <c r="CJW67" s="12"/>
      <c r="CJX67" s="12"/>
      <c r="CJY67" s="12"/>
      <c r="CJZ67" s="12"/>
      <c r="CKA67" s="12"/>
      <c r="CKB67" s="12"/>
      <c r="CKC67" s="12"/>
      <c r="CKD67" s="12"/>
      <c r="CKE67" s="12"/>
      <c r="CKF67" s="12"/>
      <c r="CKG67" s="12"/>
      <c r="CKH67" s="12"/>
      <c r="CKI67" s="12"/>
      <c r="CKJ67" s="12"/>
      <c r="CKK67" s="12"/>
      <c r="CKL67" s="12"/>
      <c r="CKM67" s="12"/>
      <c r="CKN67" s="12"/>
      <c r="CKO67" s="12"/>
      <c r="CKP67" s="12"/>
      <c r="CKQ67" s="12"/>
      <c r="CKR67" s="12"/>
      <c r="CKS67" s="12"/>
      <c r="CKT67" s="12"/>
      <c r="CKU67" s="12"/>
      <c r="CKV67" s="12"/>
      <c r="CKW67" s="12"/>
      <c r="CKX67" s="12"/>
      <c r="CKY67" s="12"/>
      <c r="CKZ67" s="12"/>
      <c r="CLA67" s="12"/>
      <c r="CLB67" s="12"/>
      <c r="CLC67" s="12"/>
      <c r="CLD67" s="12"/>
      <c r="CLE67" s="12"/>
      <c r="CLF67" s="12"/>
      <c r="CLG67" s="12"/>
      <c r="CLH67" s="12"/>
      <c r="CLI67" s="12"/>
      <c r="CLJ67" s="12"/>
      <c r="CLK67" s="12"/>
      <c r="CLL67" s="12"/>
      <c r="CLM67" s="12"/>
      <c r="CLN67" s="12"/>
      <c r="CLO67" s="12"/>
      <c r="CLP67" s="12"/>
      <c r="CLQ67" s="12"/>
      <c r="CLR67" s="12"/>
      <c r="CLS67" s="12"/>
      <c r="CLT67" s="12"/>
      <c r="CLU67" s="12"/>
      <c r="CLV67" s="12"/>
      <c r="CLW67" s="12"/>
      <c r="CLX67" s="12"/>
      <c r="CLY67" s="12"/>
      <c r="CLZ67" s="12"/>
      <c r="CMA67" s="12"/>
      <c r="CMB67" s="12"/>
      <c r="CMC67" s="12"/>
      <c r="CMD67" s="12"/>
      <c r="CME67" s="12"/>
      <c r="CMF67" s="12"/>
      <c r="CMG67" s="12"/>
      <c r="CMH67" s="12"/>
      <c r="CMI67" s="12"/>
      <c r="CMJ67" s="12"/>
      <c r="CMK67" s="12"/>
      <c r="CML67" s="12"/>
      <c r="CMM67" s="12"/>
      <c r="CMN67" s="12"/>
      <c r="CMO67" s="12"/>
      <c r="CMP67" s="12"/>
      <c r="CMQ67" s="12"/>
      <c r="CMR67" s="12"/>
      <c r="CMS67" s="12"/>
      <c r="CMT67" s="12"/>
      <c r="CMU67" s="12"/>
      <c r="CMV67" s="12"/>
      <c r="CMW67" s="12"/>
      <c r="CMX67" s="12"/>
      <c r="CMY67" s="12"/>
      <c r="CMZ67" s="12"/>
      <c r="CNA67" s="12"/>
      <c r="CNB67" s="12"/>
      <c r="CNC67" s="12"/>
      <c r="CND67" s="12"/>
      <c r="CNE67" s="12"/>
      <c r="CNF67" s="12"/>
      <c r="CNG67" s="12"/>
      <c r="CNH67" s="12"/>
      <c r="CNI67" s="12"/>
      <c r="CNJ67" s="12"/>
      <c r="CNK67" s="12"/>
      <c r="CNL67" s="12"/>
      <c r="CNM67" s="12"/>
      <c r="CNN67" s="12"/>
      <c r="CNO67" s="12"/>
      <c r="CNP67" s="12"/>
      <c r="CNQ67" s="12"/>
      <c r="CNR67" s="12"/>
      <c r="CNS67" s="12"/>
      <c r="CNT67" s="12"/>
      <c r="CNU67" s="12"/>
      <c r="CNV67" s="12"/>
      <c r="CNW67" s="12"/>
      <c r="CNX67" s="12"/>
      <c r="CNY67" s="12"/>
      <c r="CNZ67" s="12"/>
      <c r="COA67" s="12"/>
      <c r="COB67" s="12"/>
      <c r="COC67" s="12"/>
      <c r="COD67" s="12"/>
      <c r="COE67" s="12"/>
      <c r="COF67" s="12"/>
      <c r="COG67" s="12"/>
      <c r="COH67" s="12"/>
      <c r="COI67" s="12"/>
      <c r="COJ67" s="12"/>
      <c r="COK67" s="12"/>
      <c r="COL67" s="12"/>
      <c r="COM67" s="12"/>
      <c r="CON67" s="12"/>
      <c r="COO67" s="12"/>
      <c r="COP67" s="12"/>
      <c r="COQ67" s="12"/>
      <c r="COR67" s="12"/>
      <c r="COS67" s="12"/>
      <c r="COT67" s="12"/>
      <c r="COU67" s="12"/>
      <c r="COV67" s="12"/>
      <c r="COW67" s="12"/>
      <c r="COX67" s="12"/>
      <c r="COY67" s="12"/>
      <c r="COZ67" s="12"/>
      <c r="CPA67" s="12"/>
      <c r="CPB67" s="12"/>
      <c r="CPC67" s="12"/>
      <c r="CPD67" s="12"/>
      <c r="CPE67" s="12"/>
      <c r="CPF67" s="12"/>
      <c r="CPG67" s="12"/>
      <c r="CPH67" s="12"/>
      <c r="CPI67" s="12"/>
      <c r="CPJ67" s="12"/>
      <c r="CPK67" s="12"/>
      <c r="CPL67" s="12"/>
      <c r="CPM67" s="12"/>
      <c r="CPN67" s="12"/>
      <c r="CPO67" s="12"/>
      <c r="CPP67" s="12"/>
      <c r="CPQ67" s="12"/>
      <c r="CPR67" s="12"/>
      <c r="CPS67" s="12"/>
      <c r="CPT67" s="12"/>
      <c r="CPU67" s="12"/>
      <c r="CPV67" s="12"/>
      <c r="CPW67" s="12"/>
      <c r="CPX67" s="12"/>
      <c r="CPY67" s="12"/>
      <c r="CPZ67" s="12"/>
      <c r="CQA67" s="12"/>
      <c r="CQB67" s="12"/>
      <c r="CQC67" s="12"/>
      <c r="CQD67" s="12"/>
      <c r="CQE67" s="12"/>
      <c r="CQF67" s="12"/>
      <c r="CQG67" s="12"/>
      <c r="CQH67" s="12"/>
      <c r="CQI67" s="12"/>
      <c r="CQJ67" s="12"/>
      <c r="CQK67" s="12"/>
      <c r="CQL67" s="12"/>
      <c r="CQM67" s="12"/>
      <c r="CQN67" s="12"/>
      <c r="CQO67" s="12"/>
      <c r="CQP67" s="12"/>
      <c r="CQQ67" s="12"/>
      <c r="CQR67" s="12"/>
      <c r="CQS67" s="12"/>
      <c r="CQT67" s="12"/>
      <c r="CQU67" s="12"/>
      <c r="CQV67" s="12"/>
      <c r="CQW67" s="12"/>
      <c r="CQX67" s="12"/>
      <c r="CQY67" s="12"/>
      <c r="CQZ67" s="12"/>
      <c r="CRA67" s="12"/>
      <c r="CRB67" s="12"/>
      <c r="CRC67" s="12"/>
      <c r="CRD67" s="12"/>
      <c r="CRE67" s="12"/>
      <c r="CRF67" s="12"/>
      <c r="CRG67" s="12"/>
      <c r="CRH67" s="12"/>
      <c r="CRI67" s="12"/>
      <c r="CRJ67" s="12"/>
      <c r="CRK67" s="12"/>
      <c r="CRL67" s="12"/>
      <c r="CRM67" s="12"/>
      <c r="CRN67" s="12"/>
      <c r="CRO67" s="12"/>
      <c r="CRP67" s="12"/>
      <c r="CRQ67" s="12"/>
      <c r="CRR67" s="12"/>
      <c r="CRS67" s="12"/>
      <c r="CRT67" s="12"/>
      <c r="CRU67" s="12"/>
      <c r="CRV67" s="12"/>
      <c r="CRW67" s="12"/>
      <c r="CRX67" s="12"/>
      <c r="CRY67" s="12"/>
      <c r="CRZ67" s="12"/>
      <c r="CSA67" s="12"/>
      <c r="CSB67" s="12"/>
      <c r="CSC67" s="12"/>
      <c r="CSD67" s="12"/>
      <c r="CSE67" s="12"/>
      <c r="CSF67" s="12"/>
      <c r="CSG67" s="12"/>
      <c r="CSH67" s="12"/>
      <c r="CSI67" s="12"/>
      <c r="CSJ67" s="12"/>
      <c r="CSK67" s="12"/>
      <c r="CSL67" s="12"/>
      <c r="CSM67" s="12"/>
      <c r="CSN67" s="12"/>
      <c r="CSO67" s="12"/>
      <c r="CSP67" s="12"/>
      <c r="CSQ67" s="12"/>
      <c r="CSR67" s="12"/>
      <c r="CSS67" s="12"/>
      <c r="CST67" s="12"/>
      <c r="CSU67" s="12"/>
      <c r="CSV67" s="12"/>
      <c r="CSW67" s="12"/>
      <c r="CSX67" s="12"/>
      <c r="CSY67" s="12"/>
      <c r="CSZ67" s="12"/>
      <c r="CTA67" s="12"/>
      <c r="CTB67" s="12"/>
      <c r="CTC67" s="12"/>
      <c r="CTD67" s="12"/>
      <c r="CTE67" s="12"/>
      <c r="CTF67" s="12"/>
      <c r="CTG67" s="12"/>
      <c r="CTH67" s="12"/>
      <c r="CTI67" s="12"/>
      <c r="CTJ67" s="12"/>
      <c r="CTK67" s="12"/>
      <c r="CTL67" s="12"/>
      <c r="CTM67" s="12"/>
      <c r="CTN67" s="12"/>
      <c r="CTO67" s="12"/>
      <c r="CTP67" s="12"/>
      <c r="CTQ67" s="12"/>
      <c r="CTR67" s="12"/>
      <c r="CTS67" s="12"/>
      <c r="CTT67" s="12"/>
      <c r="CTU67" s="12"/>
      <c r="CTV67" s="12"/>
      <c r="CTW67" s="12"/>
      <c r="CTX67" s="12"/>
      <c r="CTY67" s="12"/>
      <c r="CTZ67" s="12"/>
      <c r="CUA67" s="12"/>
      <c r="CUB67" s="12"/>
      <c r="CUC67" s="12"/>
      <c r="CUD67" s="12"/>
      <c r="CUE67" s="12"/>
      <c r="CUF67" s="12"/>
      <c r="CUG67" s="12"/>
      <c r="CUH67" s="12"/>
      <c r="CUI67" s="12"/>
      <c r="CUJ67" s="12"/>
      <c r="CUK67" s="12"/>
      <c r="CUL67" s="12"/>
      <c r="CUM67" s="12"/>
      <c r="CUN67" s="12"/>
      <c r="CUO67" s="12"/>
      <c r="CUP67" s="12"/>
      <c r="CUQ67" s="12"/>
      <c r="CUR67" s="12"/>
      <c r="CUS67" s="12"/>
      <c r="CUT67" s="12"/>
      <c r="CUU67" s="12"/>
      <c r="CUV67" s="12"/>
      <c r="CUW67" s="12"/>
      <c r="CUX67" s="12"/>
      <c r="CUY67" s="12"/>
      <c r="CUZ67" s="12"/>
      <c r="CVA67" s="12"/>
      <c r="CVB67" s="12"/>
      <c r="CVC67" s="12"/>
      <c r="CVD67" s="12"/>
      <c r="CVE67" s="12"/>
      <c r="CVF67" s="12"/>
      <c r="CVG67" s="12"/>
      <c r="CVH67" s="12"/>
      <c r="CVI67" s="12"/>
      <c r="CVJ67" s="12"/>
      <c r="CVK67" s="12"/>
      <c r="CVL67" s="12"/>
      <c r="CVM67" s="12"/>
      <c r="CVN67" s="12"/>
      <c r="CVO67" s="12"/>
      <c r="CVP67" s="12"/>
      <c r="CVQ67" s="12"/>
      <c r="CVR67" s="12"/>
      <c r="CVS67" s="12"/>
      <c r="CVT67" s="12"/>
      <c r="CVU67" s="12"/>
      <c r="CVV67" s="12"/>
      <c r="CVW67" s="12"/>
      <c r="CVX67" s="12"/>
      <c r="CVY67" s="12"/>
      <c r="CVZ67" s="12"/>
      <c r="CWA67" s="12"/>
      <c r="CWB67" s="12"/>
      <c r="CWC67" s="12"/>
      <c r="CWD67" s="12"/>
      <c r="CWE67" s="12"/>
      <c r="CWF67" s="12"/>
      <c r="CWG67" s="12"/>
      <c r="CWH67" s="12"/>
      <c r="CWI67" s="12"/>
      <c r="CWJ67" s="12"/>
      <c r="CWK67" s="12"/>
      <c r="CWL67" s="12"/>
      <c r="CWM67" s="12"/>
      <c r="CWN67" s="12"/>
      <c r="CWO67" s="12"/>
      <c r="CWP67" s="12"/>
      <c r="CWQ67" s="12"/>
      <c r="CWR67" s="12"/>
      <c r="CWS67" s="12"/>
      <c r="CWT67" s="12"/>
      <c r="CWU67" s="12"/>
      <c r="CWV67" s="12"/>
      <c r="CWW67" s="12"/>
      <c r="CWX67" s="12"/>
      <c r="CWY67" s="12"/>
      <c r="CWZ67" s="12"/>
      <c r="CXA67" s="12"/>
      <c r="CXB67" s="12"/>
      <c r="CXC67" s="12"/>
      <c r="CXD67" s="12"/>
      <c r="CXE67" s="12"/>
      <c r="CXF67" s="12"/>
      <c r="CXG67" s="12"/>
      <c r="CXH67" s="12"/>
      <c r="CXI67" s="12"/>
      <c r="CXJ67" s="12"/>
      <c r="CXK67" s="12"/>
      <c r="CXL67" s="12"/>
      <c r="CXM67" s="12"/>
      <c r="CXN67" s="12"/>
      <c r="CXO67" s="12"/>
      <c r="CXP67" s="12"/>
      <c r="CXQ67" s="12"/>
      <c r="CXR67" s="12"/>
      <c r="CXS67" s="12"/>
      <c r="CXT67" s="12"/>
      <c r="CXU67" s="12"/>
      <c r="CXV67" s="12"/>
      <c r="CXW67" s="12"/>
      <c r="CXX67" s="12"/>
      <c r="CXY67" s="12"/>
      <c r="CXZ67" s="12"/>
      <c r="CYA67" s="12"/>
      <c r="CYB67" s="12"/>
      <c r="CYC67" s="12"/>
      <c r="CYD67" s="12"/>
      <c r="CYE67" s="12"/>
      <c r="CYF67" s="12"/>
      <c r="CYG67" s="12"/>
      <c r="CYH67" s="12"/>
      <c r="CYI67" s="12"/>
      <c r="CYJ67" s="12"/>
      <c r="CYK67" s="12"/>
      <c r="CYL67" s="12"/>
      <c r="CYM67" s="12"/>
      <c r="CYN67" s="12"/>
      <c r="CYO67" s="12"/>
      <c r="CYP67" s="12"/>
      <c r="CYQ67" s="12"/>
      <c r="CYR67" s="12"/>
      <c r="CYS67" s="12"/>
      <c r="CYT67" s="12"/>
      <c r="CYU67" s="12"/>
      <c r="CYV67" s="12"/>
      <c r="CYW67" s="12"/>
      <c r="CYX67" s="12"/>
      <c r="CYY67" s="12"/>
      <c r="CYZ67" s="12"/>
      <c r="CZA67" s="12"/>
      <c r="CZB67" s="12"/>
      <c r="CZC67" s="12"/>
      <c r="CZD67" s="12"/>
      <c r="CZE67" s="12"/>
      <c r="CZF67" s="12"/>
      <c r="CZG67" s="12"/>
      <c r="CZH67" s="12"/>
      <c r="CZI67" s="12"/>
      <c r="CZJ67" s="12"/>
      <c r="CZK67" s="12"/>
      <c r="CZL67" s="12"/>
      <c r="CZM67" s="12"/>
      <c r="CZN67" s="12"/>
      <c r="CZO67" s="12"/>
      <c r="CZP67" s="12"/>
      <c r="CZQ67" s="12"/>
      <c r="CZR67" s="12"/>
      <c r="CZS67" s="12"/>
      <c r="CZT67" s="12"/>
      <c r="CZU67" s="12"/>
      <c r="CZV67" s="12"/>
      <c r="CZW67" s="12"/>
      <c r="CZX67" s="12"/>
      <c r="CZY67" s="12"/>
      <c r="CZZ67" s="12"/>
      <c r="DAA67" s="12"/>
      <c r="DAB67" s="12"/>
      <c r="DAC67" s="12"/>
      <c r="DAD67" s="12"/>
      <c r="DAE67" s="12"/>
      <c r="DAF67" s="12"/>
      <c r="DAG67" s="12"/>
      <c r="DAH67" s="12"/>
      <c r="DAI67" s="12"/>
      <c r="DAJ67" s="12"/>
      <c r="DAK67" s="12"/>
      <c r="DAL67" s="12"/>
      <c r="DAM67" s="12"/>
      <c r="DAN67" s="12"/>
      <c r="DAO67" s="12"/>
      <c r="DAP67" s="12"/>
      <c r="DAQ67" s="12"/>
      <c r="DAR67" s="12"/>
      <c r="DAS67" s="12"/>
      <c r="DAT67" s="12"/>
      <c r="DAU67" s="12"/>
      <c r="DAV67" s="12"/>
      <c r="DAW67" s="12"/>
      <c r="DAX67" s="12"/>
      <c r="DAY67" s="12"/>
      <c r="DAZ67" s="12"/>
      <c r="DBA67" s="12"/>
      <c r="DBB67" s="12"/>
      <c r="DBC67" s="12"/>
      <c r="DBD67" s="12"/>
      <c r="DBE67" s="12"/>
      <c r="DBF67" s="12"/>
      <c r="DBG67" s="12"/>
      <c r="DBH67" s="12"/>
      <c r="DBI67" s="12"/>
      <c r="DBJ67" s="12"/>
      <c r="DBK67" s="12"/>
      <c r="DBL67" s="12"/>
      <c r="DBM67" s="12"/>
    </row>
    <row r="68" spans="1:2769" s="11" customFormat="1" ht="227" customHeight="1">
      <c r="A68" s="80" t="s">
        <v>114</v>
      </c>
      <c r="B68" s="89" t="s">
        <v>424</v>
      </c>
      <c r="C68" s="80" t="s">
        <v>48</v>
      </c>
      <c r="D68" s="80" t="s">
        <v>1213</v>
      </c>
      <c r="E68" s="80" t="s">
        <v>6</v>
      </c>
      <c r="F68" s="80" t="s">
        <v>102</v>
      </c>
      <c r="G68" s="80" t="s">
        <v>1295</v>
      </c>
      <c r="H68" s="80" t="s">
        <v>1306</v>
      </c>
      <c r="I68" s="80" t="s">
        <v>1320</v>
      </c>
      <c r="J68" s="80" t="s">
        <v>199</v>
      </c>
      <c r="K68" s="80" t="s">
        <v>77</v>
      </c>
      <c r="L68" s="80" t="s">
        <v>82</v>
      </c>
      <c r="M68" s="90">
        <v>42474</v>
      </c>
      <c r="N68" s="80" t="s">
        <v>95</v>
      </c>
      <c r="O68" s="80">
        <v>-25.644200000000001</v>
      </c>
      <c r="P68" s="80">
        <v>30.326699999999999</v>
      </c>
      <c r="Q68" s="80" t="s">
        <v>2006</v>
      </c>
      <c r="R68" s="80" t="s">
        <v>80</v>
      </c>
      <c r="S68" s="80" t="s">
        <v>199</v>
      </c>
      <c r="T68" s="80" t="s">
        <v>76</v>
      </c>
      <c r="U68" s="80" t="s">
        <v>38</v>
      </c>
      <c r="V68" s="80" t="s">
        <v>129</v>
      </c>
      <c r="W68" s="80" t="s">
        <v>44</v>
      </c>
      <c r="X68" s="80" t="s">
        <v>82</v>
      </c>
      <c r="Y68" s="80" t="s">
        <v>199</v>
      </c>
      <c r="Z68" s="80" t="s">
        <v>199</v>
      </c>
      <c r="AA68" s="89" t="s">
        <v>359</v>
      </c>
      <c r="AB68" s="89" t="s">
        <v>258</v>
      </c>
      <c r="AC68" s="80" t="s">
        <v>1427</v>
      </c>
      <c r="AD68" s="80" t="s">
        <v>34</v>
      </c>
      <c r="AE68" s="80" t="s">
        <v>193</v>
      </c>
      <c r="AF68" s="80" t="s">
        <v>233</v>
      </c>
      <c r="AG68" s="80" t="s">
        <v>77</v>
      </c>
      <c r="AH68" s="80" t="s">
        <v>221</v>
      </c>
      <c r="AI68" s="80" t="s">
        <v>1368</v>
      </c>
      <c r="AJ68" s="80" t="s">
        <v>223</v>
      </c>
      <c r="AK68" s="80" t="s">
        <v>1019</v>
      </c>
      <c r="AL68" s="80" t="s">
        <v>77</v>
      </c>
      <c r="AM68" s="80" t="s">
        <v>1377</v>
      </c>
      <c r="AN68" s="91" t="s">
        <v>21</v>
      </c>
      <c r="AO68" s="80" t="s">
        <v>83</v>
      </c>
      <c r="AP68" s="80" t="s">
        <v>1570</v>
      </c>
      <c r="AQ68" s="80" t="s">
        <v>46</v>
      </c>
      <c r="AR68" s="80" t="s">
        <v>199</v>
      </c>
      <c r="AS68" s="80" t="s">
        <v>199</v>
      </c>
      <c r="AT68" s="90" t="s">
        <v>199</v>
      </c>
      <c r="AU68" s="80" t="s">
        <v>101</v>
      </c>
      <c r="AV68" s="80" t="s">
        <v>2117</v>
      </c>
      <c r="AW68" s="95" t="s">
        <v>1607</v>
      </c>
      <c r="AX68" s="80" t="s">
        <v>105</v>
      </c>
      <c r="AY68" s="80" t="s">
        <v>138</v>
      </c>
      <c r="AZ68" s="80" t="s">
        <v>571</v>
      </c>
      <c r="BA68" s="80"/>
      <c r="BB68" s="80" t="s">
        <v>94</v>
      </c>
      <c r="BC68" s="94">
        <v>42474</v>
      </c>
      <c r="BD68" s="12"/>
      <c r="BE68" s="12"/>
      <c r="BF68" s="12"/>
      <c r="BG68" s="12"/>
      <c r="BH68" s="12"/>
      <c r="BI68" s="12"/>
      <c r="BJ68" s="12"/>
      <c r="BK68" s="12"/>
      <c r="BL68" s="12"/>
      <c r="BM68" s="12"/>
      <c r="BN68" s="12"/>
      <c r="BO68" s="12"/>
      <c r="BP68" s="12"/>
      <c r="BQ68" s="12"/>
      <c r="BR68" s="12"/>
      <c r="BS68" s="12"/>
      <c r="BT68" s="12"/>
      <c r="BU68" s="12"/>
      <c r="BV68" s="12"/>
      <c r="BW68" s="12"/>
      <c r="BX68" s="12"/>
      <c r="BY68" s="12"/>
      <c r="BZ68" s="12"/>
      <c r="CA68" s="12"/>
      <c r="CB68" s="12"/>
      <c r="CC68" s="12"/>
      <c r="CD68" s="12"/>
      <c r="CE68" s="12"/>
      <c r="CF68" s="12"/>
      <c r="CG68" s="12"/>
      <c r="CH68" s="12"/>
      <c r="CI68" s="12"/>
      <c r="CJ68" s="12"/>
      <c r="CK68" s="12"/>
      <c r="CL68" s="12"/>
      <c r="CM68" s="12"/>
      <c r="CN68" s="12"/>
      <c r="CO68" s="12"/>
      <c r="CP68" s="12"/>
      <c r="CQ68" s="12"/>
      <c r="CR68" s="12"/>
      <c r="CS68" s="12"/>
      <c r="CT68" s="12"/>
      <c r="CU68" s="12"/>
      <c r="CV68" s="12"/>
      <c r="CW68" s="12"/>
      <c r="CX68" s="12"/>
      <c r="CY68" s="12"/>
      <c r="CZ68" s="12"/>
      <c r="DA68" s="12"/>
      <c r="DB68" s="12"/>
      <c r="DC68" s="12"/>
      <c r="DD68" s="12"/>
      <c r="DE68" s="12"/>
      <c r="DF68" s="12"/>
      <c r="DG68" s="12"/>
      <c r="DH68" s="12"/>
      <c r="DI68" s="12"/>
      <c r="DJ68" s="12"/>
      <c r="DK68" s="12"/>
      <c r="DL68" s="12"/>
      <c r="DM68" s="12"/>
      <c r="DN68" s="12"/>
      <c r="DO68" s="12"/>
      <c r="DP68" s="12"/>
      <c r="DQ68" s="12"/>
      <c r="DR68" s="12"/>
      <c r="DS68" s="12"/>
      <c r="DT68" s="12"/>
      <c r="DU68" s="12"/>
      <c r="DV68" s="12"/>
      <c r="DW68" s="12"/>
      <c r="DX68" s="12"/>
      <c r="DY68" s="12"/>
      <c r="DZ68" s="12"/>
      <c r="EA68" s="12"/>
      <c r="EB68" s="12"/>
      <c r="EC68" s="12"/>
      <c r="ED68" s="12"/>
      <c r="EE68" s="12"/>
      <c r="EF68" s="12"/>
      <c r="EG68" s="12"/>
      <c r="EH68" s="12"/>
      <c r="EI68" s="12"/>
      <c r="EJ68" s="12"/>
      <c r="EK68" s="12"/>
      <c r="EL68" s="12"/>
      <c r="EM68" s="12"/>
      <c r="EN68" s="12"/>
      <c r="EO68" s="12"/>
      <c r="EP68" s="12"/>
      <c r="EQ68" s="12"/>
      <c r="ER68" s="12"/>
      <c r="ES68" s="12"/>
      <c r="ET68" s="12"/>
      <c r="EU68" s="12"/>
      <c r="EV68" s="12"/>
      <c r="EW68" s="12"/>
      <c r="EX68" s="12"/>
      <c r="EY68" s="12"/>
      <c r="EZ68" s="12"/>
      <c r="FA68" s="12"/>
      <c r="FB68" s="12"/>
      <c r="FC68" s="12"/>
      <c r="FD68" s="12"/>
      <c r="FE68" s="12"/>
      <c r="FF68" s="12"/>
      <c r="FG68" s="12"/>
      <c r="FH68" s="12"/>
      <c r="FI68" s="12"/>
      <c r="FJ68" s="12"/>
      <c r="FK68" s="12"/>
      <c r="FL68" s="12"/>
      <c r="FM68" s="12"/>
      <c r="FN68" s="12"/>
      <c r="FO68" s="12"/>
      <c r="FP68" s="12"/>
      <c r="FQ68" s="12"/>
      <c r="FR68" s="12"/>
      <c r="FS68" s="12"/>
      <c r="FT68" s="12"/>
      <c r="FU68" s="12"/>
      <c r="FV68" s="12"/>
      <c r="FW68" s="12"/>
      <c r="FX68" s="12"/>
      <c r="FY68" s="12"/>
      <c r="FZ68" s="12"/>
      <c r="GA68" s="12"/>
      <c r="GB68" s="12"/>
      <c r="GC68" s="12"/>
      <c r="GD68" s="12"/>
      <c r="GE68" s="12"/>
      <c r="GF68" s="12"/>
      <c r="GG68" s="12"/>
      <c r="GH68" s="12"/>
      <c r="GI68" s="12"/>
      <c r="GJ68" s="12"/>
      <c r="GK68" s="12"/>
      <c r="GL68" s="12"/>
      <c r="GM68" s="12"/>
      <c r="GN68" s="12"/>
      <c r="GO68" s="12"/>
      <c r="GP68" s="12"/>
      <c r="GQ68" s="12"/>
      <c r="GR68" s="12"/>
      <c r="GS68" s="12"/>
      <c r="GT68" s="12"/>
      <c r="GU68" s="12"/>
      <c r="GV68" s="12"/>
      <c r="GW68" s="12"/>
      <c r="GX68" s="12"/>
      <c r="GY68" s="12"/>
      <c r="GZ68" s="12"/>
      <c r="HA68" s="12"/>
      <c r="HB68" s="12"/>
      <c r="HC68" s="12"/>
      <c r="HD68" s="12"/>
      <c r="HE68" s="12"/>
      <c r="HF68" s="12"/>
      <c r="HG68" s="12"/>
      <c r="HH68" s="12"/>
      <c r="HI68" s="12"/>
      <c r="HJ68" s="12"/>
      <c r="HK68" s="12"/>
      <c r="HL68" s="12"/>
      <c r="HM68" s="12"/>
      <c r="HN68" s="12"/>
      <c r="HO68" s="12"/>
      <c r="HP68" s="12"/>
      <c r="HQ68" s="12"/>
      <c r="HR68" s="12"/>
      <c r="HS68" s="12"/>
      <c r="HT68" s="12"/>
      <c r="HU68" s="12"/>
      <c r="HV68" s="12"/>
      <c r="HW68" s="12"/>
      <c r="HX68" s="12"/>
      <c r="HY68" s="12"/>
      <c r="HZ68" s="12"/>
      <c r="IA68" s="12"/>
      <c r="IB68" s="12"/>
      <c r="IC68" s="12"/>
      <c r="ID68" s="12"/>
      <c r="IE68" s="12"/>
      <c r="IF68" s="12"/>
      <c r="IG68" s="12"/>
      <c r="IH68" s="12"/>
      <c r="II68" s="12"/>
      <c r="IJ68" s="12"/>
      <c r="IK68" s="12"/>
      <c r="IL68" s="12"/>
      <c r="IM68" s="12"/>
      <c r="IN68" s="12"/>
      <c r="IO68" s="12"/>
      <c r="IP68" s="12"/>
      <c r="IQ68" s="12"/>
      <c r="IR68" s="12"/>
      <c r="IS68" s="12"/>
      <c r="IT68" s="12"/>
      <c r="IU68" s="12"/>
      <c r="IV68" s="12"/>
      <c r="IW68" s="12"/>
      <c r="IX68" s="12"/>
      <c r="IY68" s="12"/>
      <c r="IZ68" s="12"/>
      <c r="JA68" s="12"/>
      <c r="JB68" s="12"/>
      <c r="JC68" s="12"/>
      <c r="JD68" s="12"/>
      <c r="JE68" s="12"/>
      <c r="JF68" s="12"/>
      <c r="JG68" s="12"/>
      <c r="JH68" s="12"/>
      <c r="JI68" s="12"/>
      <c r="JJ68" s="12"/>
      <c r="JK68" s="12"/>
      <c r="JL68" s="12"/>
      <c r="JM68" s="12"/>
      <c r="JN68" s="12"/>
      <c r="JO68" s="12"/>
      <c r="JP68" s="12"/>
      <c r="JQ68" s="12"/>
      <c r="JR68" s="12"/>
      <c r="JS68" s="12"/>
      <c r="JT68" s="12"/>
      <c r="JU68" s="12"/>
      <c r="JV68" s="12"/>
      <c r="JW68" s="12"/>
      <c r="JX68" s="12"/>
      <c r="JY68" s="12"/>
      <c r="JZ68" s="12"/>
      <c r="KA68" s="12"/>
      <c r="KB68" s="12"/>
      <c r="KC68" s="12"/>
      <c r="KD68" s="12"/>
      <c r="KE68" s="12"/>
      <c r="KF68" s="12"/>
      <c r="KG68" s="12"/>
      <c r="KH68" s="12"/>
      <c r="KI68" s="12"/>
      <c r="KJ68" s="12"/>
      <c r="KK68" s="12"/>
      <c r="KL68" s="12"/>
      <c r="KM68" s="12"/>
      <c r="KN68" s="12"/>
      <c r="KO68" s="12"/>
      <c r="KP68" s="12"/>
      <c r="KQ68" s="12"/>
      <c r="KR68" s="12"/>
      <c r="KS68" s="12"/>
      <c r="KT68" s="12"/>
      <c r="KU68" s="12"/>
      <c r="KV68" s="12"/>
      <c r="KW68" s="12"/>
      <c r="KX68" s="12"/>
      <c r="KY68" s="12"/>
      <c r="KZ68" s="12"/>
      <c r="LA68" s="12"/>
      <c r="LB68" s="12"/>
      <c r="LC68" s="12"/>
      <c r="LD68" s="12"/>
      <c r="LE68" s="12"/>
      <c r="LF68" s="12"/>
      <c r="LG68" s="12"/>
      <c r="LH68" s="12"/>
      <c r="LI68" s="12"/>
      <c r="LJ68" s="12"/>
      <c r="LK68" s="12"/>
      <c r="LL68" s="12"/>
      <c r="LM68" s="12"/>
      <c r="LN68" s="12"/>
      <c r="LO68" s="12"/>
      <c r="LP68" s="12"/>
      <c r="LQ68" s="12"/>
      <c r="LR68" s="12"/>
      <c r="LS68" s="12"/>
      <c r="LT68" s="12"/>
      <c r="LU68" s="12"/>
      <c r="LV68" s="12"/>
      <c r="LW68" s="12"/>
      <c r="LX68" s="12"/>
      <c r="LY68" s="12"/>
      <c r="LZ68" s="12"/>
      <c r="MA68" s="12"/>
      <c r="MB68" s="12"/>
      <c r="MC68" s="12"/>
      <c r="MD68" s="12"/>
      <c r="ME68" s="12"/>
      <c r="MF68" s="12"/>
      <c r="MG68" s="12"/>
      <c r="MH68" s="12"/>
      <c r="MI68" s="12"/>
      <c r="MJ68" s="12"/>
      <c r="MK68" s="12"/>
      <c r="ML68" s="12"/>
      <c r="MM68" s="12"/>
      <c r="MN68" s="12"/>
      <c r="MO68" s="12"/>
      <c r="MP68" s="12"/>
      <c r="MQ68" s="12"/>
      <c r="MR68" s="12"/>
      <c r="MS68" s="12"/>
      <c r="MT68" s="12"/>
      <c r="MU68" s="12"/>
      <c r="MV68" s="12"/>
      <c r="MW68" s="12"/>
      <c r="MX68" s="12"/>
      <c r="MY68" s="12"/>
      <c r="MZ68" s="12"/>
      <c r="NA68" s="12"/>
      <c r="NB68" s="12"/>
      <c r="NC68" s="12"/>
      <c r="ND68" s="12"/>
      <c r="NE68" s="12"/>
      <c r="NF68" s="12"/>
      <c r="NG68" s="12"/>
      <c r="NH68" s="12"/>
      <c r="NI68" s="12"/>
      <c r="NJ68" s="12"/>
      <c r="NK68" s="12"/>
      <c r="NL68" s="12"/>
      <c r="NM68" s="12"/>
      <c r="NN68" s="12"/>
      <c r="NO68" s="12"/>
      <c r="NP68" s="12"/>
      <c r="NQ68" s="12"/>
      <c r="NR68" s="12"/>
      <c r="NS68" s="12"/>
      <c r="NT68" s="12"/>
      <c r="NU68" s="12"/>
      <c r="NV68" s="12"/>
      <c r="NW68" s="12"/>
      <c r="NX68" s="12"/>
      <c r="NY68" s="12"/>
      <c r="NZ68" s="12"/>
      <c r="OA68" s="12"/>
      <c r="OB68" s="12"/>
      <c r="OC68" s="12"/>
      <c r="OD68" s="12"/>
      <c r="OE68" s="12"/>
      <c r="OF68" s="12"/>
      <c r="OG68" s="12"/>
      <c r="OH68" s="12"/>
      <c r="OI68" s="12"/>
      <c r="OJ68" s="12"/>
      <c r="OK68" s="12"/>
      <c r="OL68" s="12"/>
      <c r="OM68" s="12"/>
      <c r="ON68" s="12"/>
      <c r="OO68" s="12"/>
      <c r="OP68" s="12"/>
      <c r="OQ68" s="12"/>
      <c r="OR68" s="12"/>
      <c r="OS68" s="12"/>
      <c r="OT68" s="12"/>
      <c r="OU68" s="12"/>
      <c r="OV68" s="12"/>
      <c r="OW68" s="12"/>
      <c r="OX68" s="12"/>
      <c r="OY68" s="12"/>
      <c r="OZ68" s="12"/>
      <c r="PA68" s="12"/>
      <c r="PB68" s="12"/>
      <c r="PC68" s="12"/>
      <c r="PD68" s="12"/>
      <c r="PE68" s="12"/>
      <c r="PF68" s="12"/>
      <c r="PG68" s="12"/>
      <c r="PH68" s="12"/>
      <c r="PI68" s="12"/>
      <c r="PJ68" s="12"/>
      <c r="PK68" s="12"/>
      <c r="PL68" s="12"/>
      <c r="PM68" s="12"/>
      <c r="PN68" s="12"/>
      <c r="PO68" s="12"/>
      <c r="PP68" s="12"/>
      <c r="PQ68" s="12"/>
      <c r="PR68" s="12"/>
      <c r="PS68" s="12"/>
      <c r="PT68" s="12"/>
      <c r="PU68" s="12"/>
      <c r="PV68" s="12"/>
      <c r="PW68" s="12"/>
      <c r="PX68" s="12"/>
      <c r="PY68" s="12"/>
      <c r="PZ68" s="12"/>
      <c r="QA68" s="12"/>
      <c r="QB68" s="12"/>
      <c r="QC68" s="12"/>
      <c r="QD68" s="12"/>
      <c r="QE68" s="12"/>
      <c r="QF68" s="12"/>
      <c r="QG68" s="12"/>
      <c r="QH68" s="12"/>
      <c r="QI68" s="12"/>
      <c r="QJ68" s="12"/>
      <c r="QK68" s="12"/>
      <c r="QL68" s="12"/>
      <c r="QM68" s="12"/>
      <c r="QN68" s="12"/>
      <c r="QO68" s="12"/>
      <c r="QP68" s="12"/>
      <c r="QQ68" s="12"/>
      <c r="QR68" s="12"/>
      <c r="QS68" s="12"/>
      <c r="QT68" s="12"/>
      <c r="QU68" s="12"/>
      <c r="QV68" s="12"/>
      <c r="QW68" s="12"/>
      <c r="QX68" s="12"/>
      <c r="QY68" s="12"/>
      <c r="QZ68" s="12"/>
      <c r="RA68" s="12"/>
      <c r="RB68" s="12"/>
      <c r="RC68" s="12"/>
      <c r="RD68" s="12"/>
      <c r="RE68" s="12"/>
      <c r="RF68" s="12"/>
      <c r="RG68" s="12"/>
      <c r="RH68" s="12"/>
      <c r="RI68" s="12"/>
      <c r="RJ68" s="12"/>
      <c r="RK68" s="12"/>
      <c r="RL68" s="12"/>
      <c r="RM68" s="12"/>
      <c r="RN68" s="12"/>
      <c r="RO68" s="12"/>
      <c r="RP68" s="12"/>
      <c r="RQ68" s="12"/>
      <c r="RR68" s="12"/>
      <c r="RS68" s="12"/>
      <c r="RT68" s="12"/>
      <c r="RU68" s="12"/>
      <c r="RV68" s="12"/>
      <c r="RW68" s="12"/>
      <c r="RX68" s="12"/>
      <c r="RY68" s="12"/>
      <c r="RZ68" s="12"/>
      <c r="SA68" s="12"/>
      <c r="SB68" s="12"/>
      <c r="SC68" s="12"/>
      <c r="SD68" s="12"/>
      <c r="SE68" s="12"/>
      <c r="SF68" s="12"/>
      <c r="SG68" s="12"/>
      <c r="SH68" s="12"/>
      <c r="SI68" s="12"/>
      <c r="SJ68" s="12"/>
      <c r="SK68" s="12"/>
      <c r="SL68" s="12"/>
      <c r="SM68" s="12"/>
      <c r="SN68" s="12"/>
      <c r="SO68" s="12"/>
      <c r="SP68" s="12"/>
      <c r="SQ68" s="12"/>
      <c r="SR68" s="12"/>
      <c r="SS68" s="12"/>
      <c r="ST68" s="12"/>
      <c r="SU68" s="12"/>
      <c r="SV68" s="12"/>
      <c r="SW68" s="12"/>
      <c r="SX68" s="12"/>
      <c r="SY68" s="12"/>
      <c r="SZ68" s="12"/>
      <c r="TA68" s="12"/>
      <c r="TB68" s="12"/>
      <c r="TC68" s="12"/>
      <c r="TD68" s="12"/>
      <c r="TE68" s="12"/>
      <c r="TF68" s="12"/>
      <c r="TG68" s="12"/>
      <c r="TH68" s="12"/>
      <c r="TI68" s="12"/>
      <c r="TJ68" s="12"/>
      <c r="TK68" s="12"/>
      <c r="TL68" s="12"/>
      <c r="TM68" s="12"/>
      <c r="TN68" s="12"/>
      <c r="TO68" s="12"/>
      <c r="TP68" s="12"/>
      <c r="TQ68" s="12"/>
      <c r="TR68" s="12"/>
      <c r="TS68" s="12"/>
      <c r="TT68" s="12"/>
      <c r="TU68" s="12"/>
      <c r="TV68" s="12"/>
      <c r="TW68" s="12"/>
      <c r="TX68" s="12"/>
      <c r="TY68" s="12"/>
      <c r="TZ68" s="12"/>
      <c r="UA68" s="12"/>
      <c r="UB68" s="12"/>
      <c r="UC68" s="12"/>
      <c r="UD68" s="12"/>
      <c r="UE68" s="12"/>
      <c r="UF68" s="12"/>
      <c r="UG68" s="12"/>
      <c r="UH68" s="12"/>
      <c r="UI68" s="12"/>
      <c r="UJ68" s="12"/>
      <c r="UK68" s="12"/>
      <c r="UL68" s="12"/>
      <c r="UM68" s="12"/>
      <c r="UN68" s="12"/>
      <c r="UO68" s="12"/>
      <c r="UP68" s="12"/>
      <c r="UQ68" s="12"/>
      <c r="UR68" s="12"/>
      <c r="US68" s="12"/>
      <c r="UT68" s="12"/>
      <c r="UU68" s="12"/>
      <c r="UV68" s="12"/>
      <c r="UW68" s="12"/>
      <c r="UX68" s="12"/>
      <c r="UY68" s="12"/>
      <c r="UZ68" s="12"/>
      <c r="VA68" s="12"/>
      <c r="VB68" s="12"/>
      <c r="VC68" s="12"/>
      <c r="VD68" s="12"/>
      <c r="VE68" s="12"/>
      <c r="VF68" s="12"/>
      <c r="VG68" s="12"/>
      <c r="VH68" s="12"/>
      <c r="VI68" s="12"/>
      <c r="VJ68" s="12"/>
      <c r="VK68" s="12"/>
      <c r="VL68" s="12"/>
      <c r="VM68" s="12"/>
      <c r="VN68" s="12"/>
      <c r="VO68" s="12"/>
      <c r="VP68" s="12"/>
      <c r="VQ68" s="12"/>
      <c r="VR68" s="12"/>
      <c r="VS68" s="12"/>
      <c r="VT68" s="12"/>
      <c r="VU68" s="12"/>
      <c r="VV68" s="12"/>
      <c r="VW68" s="12"/>
      <c r="VX68" s="12"/>
      <c r="VY68" s="12"/>
      <c r="VZ68" s="12"/>
      <c r="WA68" s="12"/>
      <c r="WB68" s="12"/>
      <c r="WC68" s="12"/>
      <c r="WD68" s="12"/>
      <c r="WE68" s="12"/>
      <c r="WF68" s="12"/>
      <c r="WG68" s="12"/>
      <c r="WH68" s="12"/>
      <c r="WI68" s="12"/>
      <c r="WJ68" s="12"/>
      <c r="WK68" s="12"/>
      <c r="WL68" s="12"/>
      <c r="WM68" s="12"/>
      <c r="WN68" s="12"/>
      <c r="WO68" s="12"/>
      <c r="WP68" s="12"/>
      <c r="WQ68" s="12"/>
      <c r="WR68" s="12"/>
      <c r="WS68" s="12"/>
      <c r="WT68" s="12"/>
      <c r="WU68" s="12"/>
      <c r="WV68" s="12"/>
      <c r="WW68" s="12"/>
      <c r="WX68" s="12"/>
      <c r="WY68" s="12"/>
      <c r="WZ68" s="12"/>
      <c r="XA68" s="12"/>
      <c r="XB68" s="12"/>
      <c r="XC68" s="12"/>
      <c r="XD68" s="12"/>
      <c r="XE68" s="12"/>
      <c r="XF68" s="12"/>
      <c r="XG68" s="12"/>
      <c r="XH68" s="12"/>
      <c r="XI68" s="12"/>
      <c r="XJ68" s="12"/>
      <c r="XK68" s="12"/>
      <c r="XL68" s="12"/>
      <c r="XM68" s="12"/>
      <c r="XN68" s="12"/>
      <c r="XO68" s="12"/>
      <c r="XP68" s="12"/>
      <c r="XQ68" s="12"/>
      <c r="XR68" s="12"/>
      <c r="XS68" s="12"/>
      <c r="XT68" s="12"/>
      <c r="XU68" s="12"/>
      <c r="XV68" s="12"/>
      <c r="XW68" s="12"/>
      <c r="XX68" s="12"/>
      <c r="XY68" s="12"/>
      <c r="XZ68" s="12"/>
      <c r="YA68" s="12"/>
      <c r="YB68" s="12"/>
      <c r="YC68" s="12"/>
      <c r="YD68" s="12"/>
      <c r="YE68" s="12"/>
      <c r="YF68" s="12"/>
      <c r="YG68" s="12"/>
      <c r="YH68" s="12"/>
      <c r="YI68" s="12"/>
      <c r="YJ68" s="12"/>
      <c r="YK68" s="12"/>
      <c r="YL68" s="12"/>
      <c r="YM68" s="12"/>
      <c r="YN68" s="12"/>
      <c r="YO68" s="12"/>
      <c r="YP68" s="12"/>
      <c r="YQ68" s="12"/>
      <c r="YR68" s="12"/>
      <c r="YS68" s="12"/>
      <c r="YT68" s="12"/>
      <c r="YU68" s="12"/>
      <c r="YV68" s="12"/>
      <c r="YW68" s="12"/>
      <c r="YX68" s="12"/>
      <c r="YY68" s="12"/>
      <c r="YZ68" s="12"/>
      <c r="ZA68" s="12"/>
      <c r="ZB68" s="12"/>
      <c r="ZC68" s="12"/>
      <c r="ZD68" s="12"/>
      <c r="ZE68" s="12"/>
      <c r="ZF68" s="12"/>
      <c r="ZG68" s="12"/>
      <c r="ZH68" s="12"/>
      <c r="ZI68" s="12"/>
      <c r="ZJ68" s="12"/>
      <c r="ZK68" s="12"/>
      <c r="ZL68" s="12"/>
      <c r="ZM68" s="12"/>
      <c r="ZN68" s="12"/>
      <c r="ZO68" s="12"/>
      <c r="ZP68" s="12"/>
      <c r="ZQ68" s="12"/>
      <c r="ZR68" s="12"/>
      <c r="ZS68" s="12"/>
      <c r="ZT68" s="12"/>
      <c r="ZU68" s="12"/>
      <c r="ZV68" s="12"/>
      <c r="ZW68" s="12"/>
      <c r="ZX68" s="12"/>
      <c r="ZY68" s="12"/>
      <c r="ZZ68" s="12"/>
      <c r="AAA68" s="12"/>
      <c r="AAB68" s="12"/>
      <c r="AAC68" s="12"/>
      <c r="AAD68" s="12"/>
      <c r="AAE68" s="12"/>
      <c r="AAF68" s="12"/>
      <c r="AAG68" s="12"/>
      <c r="AAH68" s="12"/>
      <c r="AAI68" s="12"/>
      <c r="AAJ68" s="12"/>
      <c r="AAK68" s="12"/>
      <c r="AAL68" s="12"/>
      <c r="AAM68" s="12"/>
      <c r="AAN68" s="12"/>
      <c r="AAO68" s="12"/>
      <c r="AAP68" s="12"/>
      <c r="AAQ68" s="12"/>
      <c r="AAR68" s="12"/>
      <c r="AAS68" s="12"/>
      <c r="AAT68" s="12"/>
      <c r="AAU68" s="12"/>
      <c r="AAV68" s="12"/>
      <c r="AAW68" s="12"/>
      <c r="AAX68" s="12"/>
      <c r="AAY68" s="12"/>
      <c r="AAZ68" s="12"/>
      <c r="ABA68" s="12"/>
      <c r="ABB68" s="12"/>
      <c r="ABC68" s="12"/>
      <c r="ABD68" s="12"/>
      <c r="ABE68" s="12"/>
      <c r="ABF68" s="12"/>
      <c r="ABG68" s="12"/>
      <c r="ABH68" s="12"/>
      <c r="ABI68" s="12"/>
      <c r="ABJ68" s="12"/>
      <c r="ABK68" s="12"/>
      <c r="ABL68" s="12"/>
      <c r="ABM68" s="12"/>
      <c r="ABN68" s="12"/>
      <c r="ABO68" s="12"/>
      <c r="ABP68" s="12"/>
      <c r="ABQ68" s="12"/>
      <c r="ABR68" s="12"/>
      <c r="ABS68" s="12"/>
      <c r="ABT68" s="12"/>
      <c r="ABU68" s="12"/>
      <c r="ABV68" s="12"/>
      <c r="ABW68" s="12"/>
      <c r="ABX68" s="12"/>
      <c r="ABY68" s="12"/>
      <c r="ABZ68" s="12"/>
      <c r="ACA68" s="12"/>
      <c r="ACB68" s="12"/>
      <c r="ACC68" s="12"/>
      <c r="ACD68" s="12"/>
      <c r="ACE68" s="12"/>
      <c r="ACF68" s="12"/>
      <c r="ACG68" s="12"/>
      <c r="ACH68" s="12"/>
      <c r="ACI68" s="12"/>
      <c r="ACJ68" s="12"/>
      <c r="ACK68" s="12"/>
      <c r="ACL68" s="12"/>
      <c r="ACM68" s="12"/>
      <c r="ACN68" s="12"/>
      <c r="ACO68" s="12"/>
      <c r="ACP68" s="12"/>
      <c r="ACQ68" s="12"/>
      <c r="ACR68" s="12"/>
      <c r="ACS68" s="12"/>
      <c r="ACT68" s="12"/>
      <c r="ACU68" s="12"/>
      <c r="ACV68" s="12"/>
      <c r="ACW68" s="12"/>
      <c r="ACX68" s="12"/>
      <c r="ACY68" s="12"/>
      <c r="ACZ68" s="12"/>
      <c r="ADA68" s="12"/>
      <c r="ADB68" s="12"/>
      <c r="ADC68" s="12"/>
      <c r="ADD68" s="12"/>
      <c r="ADE68" s="12"/>
      <c r="ADF68" s="12"/>
      <c r="ADG68" s="12"/>
      <c r="ADH68" s="12"/>
      <c r="ADI68" s="12"/>
      <c r="ADJ68" s="12"/>
      <c r="ADK68" s="12"/>
      <c r="ADL68" s="12"/>
      <c r="ADM68" s="12"/>
      <c r="ADN68" s="12"/>
      <c r="ADO68" s="12"/>
      <c r="ADP68" s="12"/>
      <c r="ADQ68" s="12"/>
      <c r="ADR68" s="12"/>
      <c r="ADS68" s="12"/>
      <c r="ADT68" s="12"/>
      <c r="ADU68" s="12"/>
      <c r="ADV68" s="12"/>
      <c r="ADW68" s="12"/>
      <c r="ADX68" s="12"/>
      <c r="ADY68" s="12"/>
      <c r="ADZ68" s="12"/>
      <c r="AEA68" s="12"/>
      <c r="AEB68" s="12"/>
      <c r="AEC68" s="12"/>
      <c r="AED68" s="12"/>
      <c r="AEE68" s="12"/>
      <c r="AEF68" s="12"/>
      <c r="AEG68" s="12"/>
      <c r="AEH68" s="12"/>
      <c r="AEI68" s="12"/>
      <c r="AEJ68" s="12"/>
      <c r="AEK68" s="12"/>
      <c r="AEL68" s="12"/>
      <c r="AEM68" s="12"/>
      <c r="AEN68" s="12"/>
      <c r="AEO68" s="12"/>
      <c r="AEP68" s="12"/>
      <c r="AEQ68" s="12"/>
      <c r="AER68" s="12"/>
      <c r="AES68" s="12"/>
      <c r="AET68" s="12"/>
      <c r="AEU68" s="12"/>
      <c r="AEV68" s="12"/>
      <c r="AEW68" s="12"/>
      <c r="AEX68" s="12"/>
      <c r="AEY68" s="12"/>
      <c r="AEZ68" s="12"/>
      <c r="AFA68" s="12"/>
      <c r="AFB68" s="12"/>
      <c r="AFC68" s="12"/>
      <c r="AFD68" s="12"/>
      <c r="AFE68" s="12"/>
      <c r="AFF68" s="12"/>
      <c r="AFG68" s="12"/>
      <c r="AFH68" s="12"/>
      <c r="AFI68" s="12"/>
      <c r="AFJ68" s="12"/>
      <c r="AFK68" s="12"/>
      <c r="AFL68" s="12"/>
      <c r="AFM68" s="12"/>
      <c r="AFN68" s="12"/>
      <c r="AFO68" s="12"/>
      <c r="AFP68" s="12"/>
      <c r="AFQ68" s="12"/>
      <c r="AFR68" s="12"/>
      <c r="AFS68" s="12"/>
      <c r="AFT68" s="12"/>
      <c r="AFU68" s="12"/>
      <c r="AFV68" s="12"/>
      <c r="AFW68" s="12"/>
      <c r="AFX68" s="12"/>
      <c r="AFY68" s="12"/>
      <c r="AFZ68" s="12"/>
      <c r="AGA68" s="12"/>
      <c r="AGB68" s="12"/>
      <c r="AGC68" s="12"/>
      <c r="AGD68" s="12"/>
      <c r="AGE68" s="12"/>
      <c r="AGF68" s="12"/>
      <c r="AGG68" s="12"/>
      <c r="AGH68" s="12"/>
      <c r="AGI68" s="12"/>
      <c r="AGJ68" s="12"/>
      <c r="AGK68" s="12"/>
      <c r="AGL68" s="12"/>
      <c r="AGM68" s="12"/>
      <c r="AGN68" s="12"/>
      <c r="AGO68" s="12"/>
      <c r="AGP68" s="12"/>
      <c r="AGQ68" s="12"/>
      <c r="AGR68" s="12"/>
      <c r="AGS68" s="12"/>
      <c r="AGT68" s="12"/>
      <c r="AGU68" s="12"/>
      <c r="AGV68" s="12"/>
      <c r="AGW68" s="12"/>
      <c r="AGX68" s="12"/>
      <c r="AGY68" s="12"/>
      <c r="AGZ68" s="12"/>
      <c r="AHA68" s="12"/>
      <c r="AHB68" s="12"/>
      <c r="AHC68" s="12"/>
      <c r="AHD68" s="12"/>
      <c r="AHE68" s="12"/>
      <c r="AHF68" s="12"/>
      <c r="AHG68" s="12"/>
      <c r="AHH68" s="12"/>
      <c r="AHI68" s="12"/>
      <c r="AHJ68" s="12"/>
      <c r="AHK68" s="12"/>
      <c r="AHL68" s="12"/>
      <c r="AHM68" s="12"/>
      <c r="AHN68" s="12"/>
      <c r="AHO68" s="12"/>
      <c r="AHP68" s="12"/>
      <c r="AHQ68" s="12"/>
      <c r="AHR68" s="12"/>
      <c r="AHS68" s="12"/>
      <c r="AHT68" s="12"/>
      <c r="AHU68" s="12"/>
      <c r="AHV68" s="12"/>
      <c r="AHW68" s="12"/>
      <c r="AHX68" s="12"/>
      <c r="AHY68" s="12"/>
      <c r="AHZ68" s="12"/>
      <c r="AIA68" s="12"/>
      <c r="AIB68" s="12"/>
      <c r="AIC68" s="12"/>
      <c r="AID68" s="12"/>
      <c r="AIE68" s="12"/>
      <c r="AIF68" s="12"/>
      <c r="AIG68" s="12"/>
      <c r="AIH68" s="12"/>
      <c r="AII68" s="12"/>
      <c r="AIJ68" s="12"/>
      <c r="AIK68" s="12"/>
      <c r="AIL68" s="12"/>
      <c r="AIM68" s="12"/>
      <c r="AIN68" s="12"/>
      <c r="AIO68" s="12"/>
      <c r="AIP68" s="12"/>
      <c r="AIQ68" s="12"/>
      <c r="AIR68" s="12"/>
      <c r="AIS68" s="12"/>
      <c r="AIT68" s="12"/>
      <c r="AIU68" s="12"/>
      <c r="AIV68" s="12"/>
      <c r="AIW68" s="12"/>
      <c r="AIX68" s="12"/>
      <c r="AIY68" s="12"/>
      <c r="AIZ68" s="12"/>
      <c r="AJA68" s="12"/>
      <c r="AJB68" s="12"/>
      <c r="AJC68" s="12"/>
      <c r="AJD68" s="12"/>
      <c r="AJE68" s="12"/>
      <c r="AJF68" s="12"/>
      <c r="AJG68" s="12"/>
      <c r="AJH68" s="12"/>
      <c r="AJI68" s="12"/>
      <c r="AJJ68" s="12"/>
      <c r="AJK68" s="12"/>
      <c r="AJL68" s="12"/>
      <c r="AJM68" s="12"/>
      <c r="AJN68" s="12"/>
      <c r="AJO68" s="12"/>
      <c r="AJP68" s="12"/>
      <c r="AJQ68" s="12"/>
      <c r="AJR68" s="12"/>
      <c r="AJS68" s="12"/>
      <c r="AJT68" s="12"/>
      <c r="AJU68" s="12"/>
      <c r="AJV68" s="12"/>
      <c r="AJW68" s="12"/>
      <c r="AJX68" s="12"/>
      <c r="AJY68" s="12"/>
      <c r="AJZ68" s="12"/>
      <c r="AKA68" s="12"/>
      <c r="AKB68" s="12"/>
      <c r="AKC68" s="12"/>
      <c r="AKD68" s="12"/>
      <c r="AKE68" s="12"/>
      <c r="AKF68" s="12"/>
      <c r="AKG68" s="12"/>
      <c r="AKH68" s="12"/>
      <c r="AKI68" s="12"/>
      <c r="AKJ68" s="12"/>
      <c r="AKK68" s="12"/>
      <c r="AKL68" s="12"/>
      <c r="AKM68" s="12"/>
      <c r="AKN68" s="12"/>
      <c r="AKO68" s="12"/>
      <c r="AKP68" s="12"/>
      <c r="AKQ68" s="12"/>
      <c r="AKR68" s="12"/>
      <c r="AKS68" s="12"/>
      <c r="AKT68" s="12"/>
      <c r="AKU68" s="12"/>
      <c r="AKV68" s="12"/>
      <c r="AKW68" s="12"/>
      <c r="AKX68" s="12"/>
      <c r="AKY68" s="12"/>
      <c r="AKZ68" s="12"/>
      <c r="ALA68" s="12"/>
      <c r="ALB68" s="12"/>
      <c r="ALC68" s="12"/>
      <c r="ALD68" s="12"/>
      <c r="ALE68" s="12"/>
      <c r="ALF68" s="12"/>
      <c r="ALG68" s="12"/>
      <c r="ALH68" s="12"/>
      <c r="ALI68" s="12"/>
      <c r="ALJ68" s="12"/>
      <c r="ALK68" s="12"/>
      <c r="ALL68" s="12"/>
      <c r="ALM68" s="12"/>
      <c r="ALN68" s="12"/>
      <c r="ALO68" s="12"/>
      <c r="ALP68" s="12"/>
      <c r="ALQ68" s="12"/>
      <c r="ALR68" s="12"/>
      <c r="ALS68" s="12"/>
      <c r="ALT68" s="12"/>
      <c r="ALU68" s="12"/>
      <c r="ALV68" s="12"/>
      <c r="ALW68" s="12"/>
      <c r="ALX68" s="12"/>
      <c r="ALY68" s="12"/>
      <c r="ALZ68" s="12"/>
      <c r="AMA68" s="12"/>
      <c r="AMB68" s="12"/>
      <c r="AMC68" s="12"/>
      <c r="AMD68" s="12"/>
      <c r="AME68" s="12"/>
      <c r="AMF68" s="12"/>
      <c r="AMG68" s="12"/>
      <c r="AMH68" s="12"/>
      <c r="AMI68" s="12"/>
      <c r="AMJ68" s="12"/>
      <c r="AMK68" s="12"/>
      <c r="AML68" s="12"/>
      <c r="AMM68" s="12"/>
      <c r="AMN68" s="12"/>
      <c r="AMO68" s="12"/>
      <c r="AMP68" s="12"/>
      <c r="AMQ68" s="12"/>
      <c r="AMR68" s="12"/>
      <c r="AMS68" s="12"/>
      <c r="AMT68" s="12"/>
      <c r="AMU68" s="12"/>
      <c r="AMV68" s="12"/>
      <c r="AMW68" s="12"/>
      <c r="AMX68" s="12"/>
      <c r="AMY68" s="12"/>
      <c r="AMZ68" s="12"/>
      <c r="ANA68" s="12"/>
      <c r="ANB68" s="12"/>
      <c r="ANC68" s="12"/>
      <c r="AND68" s="12"/>
      <c r="ANE68" s="12"/>
      <c r="ANF68" s="12"/>
      <c r="ANG68" s="12"/>
      <c r="ANH68" s="12"/>
      <c r="ANI68" s="12"/>
      <c r="ANJ68" s="12"/>
      <c r="ANK68" s="12"/>
      <c r="ANL68" s="12"/>
      <c r="ANM68" s="12"/>
      <c r="ANN68" s="12"/>
      <c r="ANO68" s="12"/>
      <c r="ANP68" s="12"/>
      <c r="ANQ68" s="12"/>
      <c r="ANR68" s="12"/>
      <c r="ANS68" s="12"/>
      <c r="ANT68" s="12"/>
      <c r="ANU68" s="12"/>
      <c r="ANV68" s="12"/>
      <c r="ANW68" s="12"/>
      <c r="ANX68" s="12"/>
      <c r="ANY68" s="12"/>
      <c r="ANZ68" s="12"/>
      <c r="AOA68" s="12"/>
      <c r="AOB68" s="12"/>
      <c r="AOC68" s="12"/>
      <c r="AOD68" s="12"/>
      <c r="AOE68" s="12"/>
      <c r="AOF68" s="12"/>
      <c r="AOG68" s="12"/>
      <c r="AOH68" s="12"/>
      <c r="AOI68" s="12"/>
      <c r="AOJ68" s="12"/>
      <c r="AOK68" s="12"/>
      <c r="AOL68" s="12"/>
      <c r="AOM68" s="12"/>
      <c r="AON68" s="12"/>
      <c r="AOO68" s="12"/>
      <c r="AOP68" s="12"/>
      <c r="AOQ68" s="12"/>
      <c r="AOR68" s="12"/>
      <c r="AOS68" s="12"/>
      <c r="AOT68" s="12"/>
      <c r="AOU68" s="12"/>
      <c r="AOV68" s="12"/>
      <c r="AOW68" s="12"/>
      <c r="AOX68" s="12"/>
      <c r="AOY68" s="12"/>
      <c r="AOZ68" s="12"/>
      <c r="APA68" s="12"/>
      <c r="APB68" s="12"/>
      <c r="APC68" s="12"/>
      <c r="APD68" s="12"/>
      <c r="APE68" s="12"/>
      <c r="APF68" s="12"/>
      <c r="APG68" s="12"/>
      <c r="APH68" s="12"/>
      <c r="API68" s="12"/>
      <c r="APJ68" s="12"/>
      <c r="APK68" s="12"/>
      <c r="APL68" s="12"/>
      <c r="APM68" s="12"/>
      <c r="APN68" s="12"/>
      <c r="APO68" s="12"/>
      <c r="APP68" s="12"/>
      <c r="APQ68" s="12"/>
      <c r="APR68" s="12"/>
      <c r="APS68" s="12"/>
      <c r="APT68" s="12"/>
      <c r="APU68" s="12"/>
      <c r="APV68" s="12"/>
      <c r="APW68" s="12"/>
      <c r="APX68" s="12"/>
      <c r="APY68" s="12"/>
      <c r="APZ68" s="12"/>
      <c r="AQA68" s="12"/>
      <c r="AQB68" s="12"/>
      <c r="AQC68" s="12"/>
      <c r="AQD68" s="12"/>
      <c r="AQE68" s="12"/>
      <c r="AQF68" s="12"/>
      <c r="AQG68" s="12"/>
      <c r="AQH68" s="12"/>
      <c r="AQI68" s="12"/>
      <c r="AQJ68" s="12"/>
      <c r="AQK68" s="12"/>
      <c r="AQL68" s="12"/>
      <c r="AQM68" s="12"/>
      <c r="AQN68" s="12"/>
      <c r="AQO68" s="12"/>
      <c r="AQP68" s="12"/>
      <c r="AQQ68" s="12"/>
      <c r="AQR68" s="12"/>
      <c r="AQS68" s="12"/>
      <c r="AQT68" s="12"/>
      <c r="AQU68" s="12"/>
      <c r="AQV68" s="12"/>
      <c r="AQW68" s="12"/>
      <c r="AQX68" s="12"/>
      <c r="AQY68" s="12"/>
      <c r="AQZ68" s="12"/>
      <c r="ARA68" s="12"/>
      <c r="ARB68" s="12"/>
      <c r="ARC68" s="12"/>
      <c r="ARD68" s="12"/>
      <c r="ARE68" s="12"/>
      <c r="ARF68" s="12"/>
      <c r="ARG68" s="12"/>
      <c r="ARH68" s="12"/>
      <c r="ARI68" s="12"/>
      <c r="ARJ68" s="12"/>
      <c r="ARK68" s="12"/>
      <c r="ARL68" s="12"/>
      <c r="ARM68" s="12"/>
      <c r="ARN68" s="12"/>
      <c r="ARO68" s="12"/>
      <c r="ARP68" s="12"/>
      <c r="ARQ68" s="12"/>
      <c r="ARR68" s="12"/>
      <c r="ARS68" s="12"/>
      <c r="ART68" s="12"/>
      <c r="ARU68" s="12"/>
      <c r="ARV68" s="12"/>
      <c r="ARW68" s="12"/>
      <c r="ARX68" s="12"/>
      <c r="ARY68" s="12"/>
      <c r="ARZ68" s="12"/>
      <c r="ASA68" s="12"/>
      <c r="ASB68" s="12"/>
      <c r="ASC68" s="12"/>
      <c r="ASD68" s="12"/>
      <c r="ASE68" s="12"/>
      <c r="ASF68" s="12"/>
      <c r="ASG68" s="12"/>
      <c r="ASH68" s="12"/>
      <c r="ASI68" s="12"/>
      <c r="ASJ68" s="12"/>
      <c r="ASK68" s="12"/>
      <c r="ASL68" s="12"/>
      <c r="ASM68" s="12"/>
      <c r="ASN68" s="12"/>
      <c r="ASO68" s="12"/>
      <c r="ASP68" s="12"/>
      <c r="ASQ68" s="12"/>
      <c r="ASR68" s="12"/>
      <c r="ASS68" s="12"/>
      <c r="AST68" s="12"/>
      <c r="ASU68" s="12"/>
      <c r="ASV68" s="12"/>
      <c r="ASW68" s="12"/>
      <c r="ASX68" s="12"/>
      <c r="ASY68" s="12"/>
      <c r="ASZ68" s="12"/>
      <c r="ATA68" s="12"/>
      <c r="ATB68" s="12"/>
      <c r="ATC68" s="12"/>
      <c r="ATD68" s="12"/>
      <c r="ATE68" s="12"/>
      <c r="ATF68" s="12"/>
      <c r="ATG68" s="12"/>
      <c r="ATH68" s="12"/>
      <c r="ATI68" s="12"/>
      <c r="ATJ68" s="12"/>
      <c r="ATK68" s="12"/>
      <c r="ATL68" s="12"/>
      <c r="ATM68" s="12"/>
      <c r="ATN68" s="12"/>
      <c r="ATO68" s="12"/>
      <c r="ATP68" s="12"/>
      <c r="ATQ68" s="12"/>
      <c r="ATR68" s="12"/>
      <c r="ATS68" s="12"/>
      <c r="ATT68" s="12"/>
      <c r="ATU68" s="12"/>
      <c r="ATV68" s="12"/>
      <c r="ATW68" s="12"/>
      <c r="ATX68" s="12"/>
      <c r="ATY68" s="12"/>
      <c r="ATZ68" s="12"/>
      <c r="AUA68" s="12"/>
      <c r="AUB68" s="12"/>
      <c r="AUC68" s="12"/>
      <c r="AUD68" s="12"/>
      <c r="AUE68" s="12"/>
      <c r="AUF68" s="12"/>
      <c r="AUG68" s="12"/>
      <c r="AUH68" s="12"/>
      <c r="AUI68" s="12"/>
      <c r="AUJ68" s="12"/>
      <c r="AUK68" s="12"/>
      <c r="AUL68" s="12"/>
      <c r="AUM68" s="12"/>
      <c r="AUN68" s="12"/>
      <c r="AUO68" s="12"/>
      <c r="AUP68" s="12"/>
      <c r="AUQ68" s="12"/>
      <c r="AUR68" s="12"/>
      <c r="AUS68" s="12"/>
      <c r="AUT68" s="12"/>
      <c r="AUU68" s="12"/>
      <c r="AUV68" s="12"/>
      <c r="AUW68" s="12"/>
      <c r="AUX68" s="12"/>
      <c r="AUY68" s="12"/>
      <c r="AUZ68" s="12"/>
      <c r="AVA68" s="12"/>
      <c r="AVB68" s="12"/>
      <c r="AVC68" s="12"/>
      <c r="AVD68" s="12"/>
      <c r="AVE68" s="12"/>
      <c r="AVF68" s="12"/>
      <c r="AVG68" s="12"/>
      <c r="AVH68" s="12"/>
      <c r="AVI68" s="12"/>
      <c r="AVJ68" s="12"/>
      <c r="AVK68" s="12"/>
      <c r="AVL68" s="12"/>
      <c r="AVM68" s="12"/>
      <c r="AVN68" s="12"/>
      <c r="AVO68" s="12"/>
      <c r="AVP68" s="12"/>
      <c r="AVQ68" s="12"/>
      <c r="AVR68" s="12"/>
      <c r="AVS68" s="12"/>
      <c r="AVT68" s="12"/>
      <c r="AVU68" s="12"/>
      <c r="AVV68" s="12"/>
      <c r="AVW68" s="12"/>
      <c r="AVX68" s="12"/>
      <c r="AVY68" s="12"/>
      <c r="AVZ68" s="12"/>
      <c r="AWA68" s="12"/>
      <c r="AWB68" s="12"/>
      <c r="AWC68" s="12"/>
      <c r="AWD68" s="12"/>
      <c r="AWE68" s="12"/>
      <c r="AWF68" s="12"/>
      <c r="AWG68" s="12"/>
      <c r="AWH68" s="12"/>
      <c r="AWI68" s="12"/>
      <c r="AWJ68" s="12"/>
      <c r="AWK68" s="12"/>
      <c r="AWL68" s="12"/>
      <c r="AWM68" s="12"/>
      <c r="AWN68" s="12"/>
      <c r="AWO68" s="12"/>
      <c r="AWP68" s="12"/>
      <c r="AWQ68" s="12"/>
      <c r="AWR68" s="12"/>
      <c r="AWS68" s="12"/>
      <c r="AWT68" s="12"/>
      <c r="AWU68" s="12"/>
      <c r="AWV68" s="12"/>
      <c r="AWW68" s="12"/>
      <c r="AWX68" s="12"/>
      <c r="AWY68" s="12"/>
      <c r="AWZ68" s="12"/>
      <c r="AXA68" s="12"/>
      <c r="AXB68" s="12"/>
      <c r="AXC68" s="12"/>
      <c r="AXD68" s="12"/>
      <c r="AXE68" s="12"/>
      <c r="AXF68" s="12"/>
      <c r="AXG68" s="12"/>
      <c r="AXH68" s="12"/>
      <c r="AXI68" s="12"/>
      <c r="AXJ68" s="12"/>
      <c r="AXK68" s="12"/>
      <c r="AXL68" s="12"/>
      <c r="AXM68" s="12"/>
      <c r="AXN68" s="12"/>
      <c r="AXO68" s="12"/>
      <c r="AXP68" s="12"/>
      <c r="AXQ68" s="12"/>
      <c r="AXR68" s="12"/>
      <c r="AXS68" s="12"/>
      <c r="AXT68" s="12"/>
      <c r="AXU68" s="12"/>
      <c r="AXV68" s="12"/>
      <c r="AXW68" s="12"/>
      <c r="AXX68" s="12"/>
      <c r="AXY68" s="12"/>
      <c r="AXZ68" s="12"/>
      <c r="AYA68" s="12"/>
      <c r="AYB68" s="12"/>
      <c r="AYC68" s="12"/>
      <c r="AYD68" s="12"/>
      <c r="AYE68" s="12"/>
      <c r="AYF68" s="12"/>
      <c r="AYG68" s="12"/>
      <c r="AYH68" s="12"/>
      <c r="AYI68" s="12"/>
      <c r="AYJ68" s="12"/>
      <c r="AYK68" s="12"/>
      <c r="AYL68" s="12"/>
      <c r="AYM68" s="12"/>
      <c r="AYN68" s="12"/>
      <c r="AYO68" s="12"/>
      <c r="AYP68" s="12"/>
      <c r="AYQ68" s="12"/>
      <c r="AYR68" s="12"/>
      <c r="AYS68" s="12"/>
      <c r="AYT68" s="12"/>
      <c r="AYU68" s="12"/>
      <c r="AYV68" s="12"/>
      <c r="AYW68" s="12"/>
      <c r="AYX68" s="12"/>
      <c r="AYY68" s="12"/>
      <c r="AYZ68" s="12"/>
      <c r="AZA68" s="12"/>
      <c r="AZB68" s="12"/>
      <c r="AZC68" s="12"/>
      <c r="AZD68" s="12"/>
      <c r="AZE68" s="12"/>
      <c r="AZF68" s="12"/>
      <c r="AZG68" s="12"/>
      <c r="AZH68" s="12"/>
      <c r="AZI68" s="12"/>
      <c r="AZJ68" s="12"/>
      <c r="AZK68" s="12"/>
      <c r="AZL68" s="12"/>
      <c r="AZM68" s="12"/>
      <c r="AZN68" s="12"/>
      <c r="AZO68" s="12"/>
      <c r="AZP68" s="12"/>
      <c r="AZQ68" s="12"/>
      <c r="AZR68" s="12"/>
      <c r="AZS68" s="12"/>
      <c r="AZT68" s="12"/>
      <c r="AZU68" s="12"/>
      <c r="AZV68" s="12"/>
      <c r="AZW68" s="12"/>
      <c r="AZX68" s="12"/>
      <c r="AZY68" s="12"/>
      <c r="AZZ68" s="12"/>
      <c r="BAA68" s="12"/>
      <c r="BAB68" s="12"/>
      <c r="BAC68" s="12"/>
      <c r="BAD68" s="12"/>
      <c r="BAE68" s="12"/>
      <c r="BAF68" s="12"/>
      <c r="BAG68" s="12"/>
      <c r="BAH68" s="12"/>
      <c r="BAI68" s="12"/>
      <c r="BAJ68" s="12"/>
      <c r="BAK68" s="12"/>
      <c r="BAL68" s="12"/>
      <c r="BAM68" s="12"/>
      <c r="BAN68" s="12"/>
      <c r="BAO68" s="12"/>
      <c r="BAP68" s="12"/>
      <c r="BAQ68" s="12"/>
      <c r="BAR68" s="12"/>
      <c r="BAS68" s="12"/>
      <c r="BAT68" s="12"/>
      <c r="BAU68" s="12"/>
      <c r="BAV68" s="12"/>
      <c r="BAW68" s="12"/>
      <c r="BAX68" s="12"/>
      <c r="BAY68" s="12"/>
      <c r="BAZ68" s="12"/>
      <c r="BBA68" s="12"/>
      <c r="BBB68" s="12"/>
      <c r="BBC68" s="12"/>
      <c r="BBD68" s="12"/>
      <c r="BBE68" s="12"/>
      <c r="BBF68" s="12"/>
      <c r="BBG68" s="12"/>
      <c r="BBH68" s="12"/>
      <c r="BBI68" s="12"/>
      <c r="BBJ68" s="12"/>
      <c r="BBK68" s="12"/>
      <c r="BBL68" s="12"/>
      <c r="BBM68" s="12"/>
      <c r="BBN68" s="12"/>
      <c r="BBO68" s="12"/>
      <c r="BBP68" s="12"/>
      <c r="BBQ68" s="12"/>
      <c r="BBR68" s="12"/>
      <c r="BBS68" s="12"/>
      <c r="BBT68" s="12"/>
      <c r="BBU68" s="12"/>
      <c r="BBV68" s="12"/>
      <c r="BBW68" s="12"/>
      <c r="BBX68" s="12"/>
      <c r="BBY68" s="12"/>
      <c r="BBZ68" s="12"/>
      <c r="BCA68" s="12"/>
      <c r="BCB68" s="12"/>
      <c r="BCC68" s="12"/>
      <c r="BCD68" s="12"/>
      <c r="BCE68" s="12"/>
      <c r="BCF68" s="12"/>
      <c r="BCG68" s="12"/>
      <c r="BCH68" s="12"/>
      <c r="BCI68" s="12"/>
      <c r="BCJ68" s="12"/>
      <c r="BCK68" s="12"/>
      <c r="BCL68" s="12"/>
      <c r="BCM68" s="12"/>
      <c r="BCN68" s="12"/>
      <c r="BCO68" s="12"/>
      <c r="BCP68" s="12"/>
      <c r="BCQ68" s="12"/>
      <c r="BCR68" s="12"/>
      <c r="BCS68" s="12"/>
      <c r="BCT68" s="12"/>
      <c r="BCU68" s="12"/>
      <c r="BCV68" s="12"/>
      <c r="BCW68" s="12"/>
      <c r="BCX68" s="12"/>
      <c r="BCY68" s="12"/>
      <c r="BCZ68" s="12"/>
      <c r="BDA68" s="12"/>
      <c r="BDB68" s="12"/>
      <c r="BDC68" s="12"/>
      <c r="BDD68" s="12"/>
      <c r="BDE68" s="12"/>
      <c r="BDF68" s="12"/>
      <c r="BDG68" s="12"/>
      <c r="BDH68" s="12"/>
      <c r="BDI68" s="12"/>
      <c r="BDJ68" s="12"/>
      <c r="BDK68" s="12"/>
      <c r="BDL68" s="12"/>
      <c r="BDM68" s="12"/>
      <c r="BDN68" s="12"/>
      <c r="BDO68" s="12"/>
      <c r="BDP68" s="12"/>
      <c r="BDQ68" s="12"/>
      <c r="BDR68" s="12"/>
      <c r="BDS68" s="12"/>
      <c r="BDT68" s="12"/>
      <c r="BDU68" s="12"/>
      <c r="BDV68" s="12"/>
      <c r="BDW68" s="12"/>
      <c r="BDX68" s="12"/>
      <c r="BDY68" s="12"/>
      <c r="BDZ68" s="12"/>
      <c r="BEA68" s="12"/>
      <c r="BEB68" s="12"/>
      <c r="BEC68" s="12"/>
      <c r="BED68" s="12"/>
      <c r="BEE68" s="12"/>
      <c r="BEF68" s="12"/>
      <c r="BEG68" s="12"/>
      <c r="BEH68" s="12"/>
      <c r="BEI68" s="12"/>
      <c r="BEJ68" s="12"/>
      <c r="BEK68" s="12"/>
      <c r="BEL68" s="12"/>
      <c r="BEM68" s="12"/>
      <c r="BEN68" s="12"/>
      <c r="BEO68" s="12"/>
      <c r="BEP68" s="12"/>
      <c r="BEQ68" s="12"/>
      <c r="BER68" s="12"/>
      <c r="BES68" s="12"/>
      <c r="BET68" s="12"/>
      <c r="BEU68" s="12"/>
      <c r="BEV68" s="12"/>
      <c r="BEW68" s="12"/>
      <c r="BEX68" s="12"/>
      <c r="BEY68" s="12"/>
      <c r="BEZ68" s="12"/>
      <c r="BFA68" s="12"/>
      <c r="BFB68" s="12"/>
      <c r="BFC68" s="12"/>
      <c r="BFD68" s="12"/>
      <c r="BFE68" s="12"/>
      <c r="BFF68" s="12"/>
      <c r="BFG68" s="12"/>
      <c r="BFH68" s="12"/>
      <c r="BFI68" s="12"/>
      <c r="BFJ68" s="12"/>
      <c r="BFK68" s="12"/>
      <c r="BFL68" s="12"/>
      <c r="BFM68" s="12"/>
      <c r="BFN68" s="12"/>
      <c r="BFO68" s="12"/>
      <c r="BFP68" s="12"/>
      <c r="BFQ68" s="12"/>
      <c r="BFR68" s="12"/>
      <c r="BFS68" s="12"/>
      <c r="BFT68" s="12"/>
      <c r="BFU68" s="12"/>
      <c r="BFV68" s="12"/>
      <c r="BFW68" s="12"/>
      <c r="BFX68" s="12"/>
      <c r="BFY68" s="12"/>
      <c r="BFZ68" s="12"/>
      <c r="BGA68" s="12"/>
      <c r="BGB68" s="12"/>
      <c r="BGC68" s="12"/>
      <c r="BGD68" s="12"/>
      <c r="BGE68" s="12"/>
      <c r="BGF68" s="12"/>
      <c r="BGG68" s="12"/>
      <c r="BGH68" s="12"/>
      <c r="BGI68" s="12"/>
      <c r="BGJ68" s="12"/>
      <c r="BGK68" s="12"/>
      <c r="BGL68" s="12"/>
      <c r="BGM68" s="12"/>
      <c r="BGN68" s="12"/>
      <c r="BGO68" s="12"/>
      <c r="BGP68" s="12"/>
      <c r="BGQ68" s="12"/>
      <c r="BGR68" s="12"/>
      <c r="BGS68" s="12"/>
      <c r="BGT68" s="12"/>
      <c r="BGU68" s="12"/>
      <c r="BGV68" s="12"/>
      <c r="BGW68" s="12"/>
      <c r="BGX68" s="12"/>
      <c r="BGY68" s="12"/>
      <c r="BGZ68" s="12"/>
      <c r="BHA68" s="12"/>
      <c r="BHB68" s="12"/>
      <c r="BHC68" s="12"/>
      <c r="BHD68" s="12"/>
      <c r="BHE68" s="12"/>
      <c r="BHF68" s="12"/>
      <c r="BHG68" s="12"/>
      <c r="BHH68" s="12"/>
      <c r="BHI68" s="12"/>
      <c r="BHJ68" s="12"/>
      <c r="BHK68" s="12"/>
      <c r="BHL68" s="12"/>
      <c r="BHM68" s="12"/>
      <c r="BHN68" s="12"/>
      <c r="BHO68" s="12"/>
      <c r="BHP68" s="12"/>
      <c r="BHQ68" s="12"/>
      <c r="BHR68" s="12"/>
      <c r="BHS68" s="12"/>
      <c r="BHT68" s="12"/>
      <c r="BHU68" s="12"/>
      <c r="BHV68" s="12"/>
      <c r="BHW68" s="12"/>
      <c r="BHX68" s="12"/>
      <c r="BHY68" s="12"/>
      <c r="BHZ68" s="12"/>
      <c r="BIA68" s="12"/>
      <c r="BIB68" s="12"/>
      <c r="BIC68" s="12"/>
      <c r="BID68" s="12"/>
      <c r="BIE68" s="12"/>
      <c r="BIF68" s="12"/>
      <c r="BIG68" s="12"/>
      <c r="BIH68" s="12"/>
      <c r="BII68" s="12"/>
      <c r="BIJ68" s="12"/>
      <c r="BIK68" s="12"/>
      <c r="BIL68" s="12"/>
      <c r="BIM68" s="12"/>
      <c r="BIN68" s="12"/>
      <c r="BIO68" s="12"/>
      <c r="BIP68" s="12"/>
      <c r="BIQ68" s="12"/>
      <c r="BIR68" s="12"/>
      <c r="BIS68" s="12"/>
      <c r="BIT68" s="12"/>
      <c r="BIU68" s="12"/>
      <c r="BIV68" s="12"/>
      <c r="BIW68" s="12"/>
      <c r="BIX68" s="12"/>
      <c r="BIY68" s="12"/>
      <c r="BIZ68" s="12"/>
      <c r="BJA68" s="12"/>
      <c r="BJB68" s="12"/>
      <c r="BJC68" s="12"/>
      <c r="BJD68" s="12"/>
      <c r="BJE68" s="12"/>
      <c r="BJF68" s="12"/>
      <c r="BJG68" s="12"/>
      <c r="BJH68" s="12"/>
      <c r="BJI68" s="12"/>
      <c r="BJJ68" s="12"/>
      <c r="BJK68" s="12"/>
      <c r="BJL68" s="12"/>
      <c r="BJM68" s="12"/>
      <c r="BJN68" s="12"/>
      <c r="BJO68" s="12"/>
      <c r="BJP68" s="12"/>
      <c r="BJQ68" s="12"/>
      <c r="BJR68" s="12"/>
      <c r="BJS68" s="12"/>
      <c r="BJT68" s="12"/>
      <c r="BJU68" s="12"/>
      <c r="BJV68" s="12"/>
      <c r="BJW68" s="12"/>
      <c r="BJX68" s="12"/>
      <c r="BJY68" s="12"/>
      <c r="BJZ68" s="12"/>
      <c r="BKA68" s="12"/>
      <c r="BKB68" s="12"/>
      <c r="BKC68" s="12"/>
      <c r="BKD68" s="12"/>
      <c r="BKE68" s="12"/>
      <c r="BKF68" s="12"/>
      <c r="BKG68" s="12"/>
      <c r="BKH68" s="12"/>
      <c r="BKI68" s="12"/>
      <c r="BKJ68" s="12"/>
      <c r="BKK68" s="12"/>
      <c r="BKL68" s="12"/>
      <c r="BKM68" s="12"/>
      <c r="BKN68" s="12"/>
      <c r="BKO68" s="12"/>
      <c r="BKP68" s="12"/>
      <c r="BKQ68" s="12"/>
      <c r="BKR68" s="12"/>
      <c r="BKS68" s="12"/>
      <c r="BKT68" s="12"/>
      <c r="BKU68" s="12"/>
      <c r="BKV68" s="12"/>
      <c r="BKW68" s="12"/>
      <c r="BKX68" s="12"/>
      <c r="BKY68" s="12"/>
      <c r="BKZ68" s="12"/>
      <c r="BLA68" s="12"/>
      <c r="BLB68" s="12"/>
      <c r="BLC68" s="12"/>
      <c r="BLD68" s="12"/>
      <c r="BLE68" s="12"/>
      <c r="BLF68" s="12"/>
      <c r="BLG68" s="12"/>
      <c r="BLH68" s="12"/>
      <c r="BLI68" s="12"/>
      <c r="BLJ68" s="12"/>
      <c r="BLK68" s="12"/>
      <c r="BLL68" s="12"/>
      <c r="BLM68" s="12"/>
      <c r="BLN68" s="12"/>
      <c r="BLO68" s="12"/>
      <c r="BLP68" s="12"/>
      <c r="BLQ68" s="12"/>
      <c r="BLR68" s="12"/>
      <c r="BLS68" s="12"/>
      <c r="BLT68" s="12"/>
      <c r="BLU68" s="12"/>
      <c r="BLV68" s="12"/>
      <c r="BLW68" s="12"/>
      <c r="BLX68" s="12"/>
      <c r="BLY68" s="12"/>
      <c r="BLZ68" s="12"/>
      <c r="BMA68" s="12"/>
      <c r="BMB68" s="12"/>
      <c r="BMC68" s="12"/>
      <c r="BMD68" s="12"/>
      <c r="BME68" s="12"/>
      <c r="BMF68" s="12"/>
      <c r="BMG68" s="12"/>
      <c r="BMH68" s="12"/>
      <c r="BMI68" s="12"/>
      <c r="BMJ68" s="12"/>
      <c r="BMK68" s="12"/>
      <c r="BML68" s="12"/>
      <c r="BMM68" s="12"/>
      <c r="BMN68" s="12"/>
      <c r="BMO68" s="12"/>
      <c r="BMP68" s="12"/>
      <c r="BMQ68" s="12"/>
      <c r="BMR68" s="12"/>
      <c r="BMS68" s="12"/>
      <c r="BMT68" s="12"/>
      <c r="BMU68" s="12"/>
      <c r="BMV68" s="12"/>
      <c r="BMW68" s="12"/>
      <c r="BMX68" s="12"/>
      <c r="BMY68" s="12"/>
      <c r="BMZ68" s="12"/>
      <c r="BNA68" s="12"/>
      <c r="BNB68" s="12"/>
      <c r="BNC68" s="12"/>
      <c r="BND68" s="12"/>
      <c r="BNE68" s="12"/>
      <c r="BNF68" s="12"/>
      <c r="BNG68" s="12"/>
      <c r="BNH68" s="12"/>
      <c r="BNI68" s="12"/>
      <c r="BNJ68" s="12"/>
      <c r="BNK68" s="12"/>
      <c r="BNL68" s="12"/>
      <c r="BNM68" s="12"/>
      <c r="BNN68" s="12"/>
      <c r="BNO68" s="12"/>
      <c r="BNP68" s="12"/>
      <c r="BNQ68" s="12"/>
      <c r="BNR68" s="12"/>
      <c r="BNS68" s="12"/>
      <c r="BNT68" s="12"/>
      <c r="BNU68" s="12"/>
      <c r="BNV68" s="12"/>
      <c r="BNW68" s="12"/>
      <c r="BNX68" s="12"/>
      <c r="BNY68" s="12"/>
      <c r="BNZ68" s="12"/>
      <c r="BOA68" s="12"/>
      <c r="BOB68" s="12"/>
      <c r="BOC68" s="12"/>
      <c r="BOD68" s="12"/>
      <c r="BOE68" s="12"/>
      <c r="BOF68" s="12"/>
      <c r="BOG68" s="12"/>
      <c r="BOH68" s="12"/>
      <c r="BOI68" s="12"/>
      <c r="BOJ68" s="12"/>
      <c r="BOK68" s="12"/>
      <c r="BOL68" s="12"/>
      <c r="BOM68" s="12"/>
      <c r="BON68" s="12"/>
      <c r="BOO68" s="12"/>
      <c r="BOP68" s="12"/>
      <c r="BOQ68" s="12"/>
      <c r="BOR68" s="12"/>
      <c r="BOS68" s="12"/>
      <c r="BOT68" s="12"/>
      <c r="BOU68" s="12"/>
      <c r="BOV68" s="12"/>
      <c r="BOW68" s="12"/>
      <c r="BOX68" s="12"/>
      <c r="BOY68" s="12"/>
      <c r="BOZ68" s="12"/>
      <c r="BPA68" s="12"/>
      <c r="BPB68" s="12"/>
      <c r="BPC68" s="12"/>
      <c r="BPD68" s="12"/>
      <c r="BPE68" s="12"/>
      <c r="BPF68" s="12"/>
      <c r="BPG68" s="12"/>
      <c r="BPH68" s="12"/>
      <c r="BPI68" s="12"/>
      <c r="BPJ68" s="12"/>
      <c r="BPK68" s="12"/>
      <c r="BPL68" s="12"/>
      <c r="BPM68" s="12"/>
      <c r="BPN68" s="12"/>
      <c r="BPO68" s="12"/>
      <c r="BPP68" s="12"/>
      <c r="BPQ68" s="12"/>
      <c r="BPR68" s="12"/>
      <c r="BPS68" s="12"/>
      <c r="BPT68" s="12"/>
      <c r="BPU68" s="12"/>
      <c r="BPV68" s="12"/>
      <c r="BPW68" s="12"/>
      <c r="BPX68" s="12"/>
      <c r="BPY68" s="12"/>
      <c r="BPZ68" s="12"/>
      <c r="BQA68" s="12"/>
      <c r="BQB68" s="12"/>
      <c r="BQC68" s="12"/>
      <c r="BQD68" s="12"/>
      <c r="BQE68" s="12"/>
      <c r="BQF68" s="12"/>
      <c r="BQG68" s="12"/>
      <c r="BQH68" s="12"/>
      <c r="BQI68" s="12"/>
      <c r="BQJ68" s="12"/>
      <c r="BQK68" s="12"/>
      <c r="BQL68" s="12"/>
      <c r="BQM68" s="12"/>
      <c r="BQN68" s="12"/>
      <c r="BQO68" s="12"/>
      <c r="BQP68" s="12"/>
      <c r="BQQ68" s="12"/>
      <c r="BQR68" s="12"/>
      <c r="BQS68" s="12"/>
      <c r="BQT68" s="12"/>
      <c r="BQU68" s="12"/>
      <c r="BQV68" s="12"/>
      <c r="BQW68" s="12"/>
      <c r="BQX68" s="12"/>
      <c r="BQY68" s="12"/>
      <c r="BQZ68" s="12"/>
      <c r="BRA68" s="12"/>
      <c r="BRB68" s="12"/>
      <c r="BRC68" s="12"/>
      <c r="BRD68" s="12"/>
      <c r="BRE68" s="12"/>
      <c r="BRF68" s="12"/>
      <c r="BRG68" s="12"/>
      <c r="BRH68" s="12"/>
      <c r="BRI68" s="12"/>
      <c r="BRJ68" s="12"/>
      <c r="BRK68" s="12"/>
      <c r="BRL68" s="12"/>
      <c r="BRM68" s="12"/>
      <c r="BRN68" s="12"/>
      <c r="BRO68" s="12"/>
      <c r="BRP68" s="12"/>
      <c r="BRQ68" s="12"/>
      <c r="BRR68" s="12"/>
      <c r="BRS68" s="12"/>
      <c r="BRT68" s="12"/>
      <c r="BRU68" s="12"/>
      <c r="BRV68" s="12"/>
      <c r="BRW68" s="12"/>
      <c r="BRX68" s="12"/>
      <c r="BRY68" s="12"/>
      <c r="BRZ68" s="12"/>
      <c r="BSA68" s="12"/>
      <c r="BSB68" s="12"/>
      <c r="BSC68" s="12"/>
      <c r="BSD68" s="12"/>
      <c r="BSE68" s="12"/>
      <c r="BSF68" s="12"/>
      <c r="BSG68" s="12"/>
      <c r="BSH68" s="12"/>
      <c r="BSI68" s="12"/>
      <c r="BSJ68" s="12"/>
      <c r="BSK68" s="12"/>
      <c r="BSL68" s="12"/>
      <c r="BSM68" s="12"/>
      <c r="BSN68" s="12"/>
      <c r="BSO68" s="12"/>
      <c r="BSP68" s="12"/>
      <c r="BSQ68" s="12"/>
      <c r="BSR68" s="12"/>
      <c r="BSS68" s="12"/>
      <c r="BST68" s="12"/>
      <c r="BSU68" s="12"/>
      <c r="BSV68" s="12"/>
      <c r="BSW68" s="12"/>
      <c r="BSX68" s="12"/>
      <c r="BSY68" s="12"/>
      <c r="BSZ68" s="12"/>
      <c r="BTA68" s="12"/>
      <c r="BTB68" s="12"/>
      <c r="BTC68" s="12"/>
      <c r="BTD68" s="12"/>
      <c r="BTE68" s="12"/>
      <c r="BTF68" s="12"/>
      <c r="BTG68" s="12"/>
      <c r="BTH68" s="12"/>
      <c r="BTI68" s="12"/>
      <c r="BTJ68" s="12"/>
      <c r="BTK68" s="12"/>
      <c r="BTL68" s="12"/>
      <c r="BTM68" s="12"/>
      <c r="BTN68" s="12"/>
      <c r="BTO68" s="12"/>
      <c r="BTP68" s="12"/>
      <c r="BTQ68" s="12"/>
      <c r="BTR68" s="12"/>
      <c r="BTS68" s="12"/>
      <c r="BTT68" s="12"/>
      <c r="BTU68" s="12"/>
      <c r="BTV68" s="12"/>
      <c r="BTW68" s="12"/>
      <c r="BTX68" s="12"/>
      <c r="BTY68" s="12"/>
      <c r="BTZ68" s="12"/>
      <c r="BUA68" s="12"/>
      <c r="BUB68" s="12"/>
      <c r="BUC68" s="12"/>
      <c r="BUD68" s="12"/>
      <c r="BUE68" s="12"/>
      <c r="BUF68" s="12"/>
      <c r="BUG68" s="12"/>
      <c r="BUH68" s="12"/>
      <c r="BUI68" s="12"/>
      <c r="BUJ68" s="12"/>
      <c r="BUK68" s="12"/>
      <c r="BUL68" s="12"/>
      <c r="BUM68" s="12"/>
      <c r="BUN68" s="12"/>
      <c r="BUO68" s="12"/>
      <c r="BUP68" s="12"/>
      <c r="BUQ68" s="12"/>
      <c r="BUR68" s="12"/>
      <c r="BUS68" s="12"/>
      <c r="BUT68" s="12"/>
      <c r="BUU68" s="12"/>
      <c r="BUV68" s="12"/>
      <c r="BUW68" s="12"/>
      <c r="BUX68" s="12"/>
      <c r="BUY68" s="12"/>
      <c r="BUZ68" s="12"/>
      <c r="BVA68" s="12"/>
      <c r="BVB68" s="12"/>
      <c r="BVC68" s="12"/>
      <c r="BVD68" s="12"/>
      <c r="BVE68" s="12"/>
      <c r="BVF68" s="12"/>
      <c r="BVG68" s="12"/>
      <c r="BVH68" s="12"/>
      <c r="BVI68" s="12"/>
      <c r="BVJ68" s="12"/>
      <c r="BVK68" s="12"/>
      <c r="BVL68" s="12"/>
      <c r="BVM68" s="12"/>
      <c r="BVN68" s="12"/>
      <c r="BVO68" s="12"/>
      <c r="BVP68" s="12"/>
      <c r="BVQ68" s="12"/>
      <c r="BVR68" s="12"/>
      <c r="BVS68" s="12"/>
      <c r="BVT68" s="12"/>
      <c r="BVU68" s="12"/>
      <c r="BVV68" s="12"/>
      <c r="BVW68" s="12"/>
      <c r="BVX68" s="12"/>
      <c r="BVY68" s="12"/>
      <c r="BVZ68" s="12"/>
      <c r="BWA68" s="12"/>
      <c r="BWB68" s="12"/>
      <c r="BWC68" s="12"/>
      <c r="BWD68" s="12"/>
      <c r="BWE68" s="12"/>
      <c r="BWF68" s="12"/>
      <c r="BWG68" s="12"/>
      <c r="BWH68" s="12"/>
      <c r="BWI68" s="12"/>
      <c r="BWJ68" s="12"/>
      <c r="BWK68" s="12"/>
      <c r="BWL68" s="12"/>
      <c r="BWM68" s="12"/>
      <c r="BWN68" s="12"/>
      <c r="BWO68" s="12"/>
      <c r="BWP68" s="12"/>
      <c r="BWQ68" s="12"/>
      <c r="BWR68" s="12"/>
      <c r="BWS68" s="12"/>
      <c r="BWT68" s="12"/>
      <c r="BWU68" s="12"/>
      <c r="BWV68" s="12"/>
      <c r="BWW68" s="12"/>
      <c r="BWX68" s="12"/>
      <c r="BWY68" s="12"/>
      <c r="BWZ68" s="12"/>
      <c r="BXA68" s="12"/>
      <c r="BXB68" s="12"/>
      <c r="BXC68" s="12"/>
      <c r="BXD68" s="12"/>
      <c r="BXE68" s="12"/>
      <c r="BXF68" s="12"/>
      <c r="BXG68" s="12"/>
      <c r="BXH68" s="12"/>
      <c r="BXI68" s="12"/>
      <c r="BXJ68" s="12"/>
      <c r="BXK68" s="12"/>
      <c r="BXL68" s="12"/>
      <c r="BXM68" s="12"/>
      <c r="BXN68" s="12"/>
      <c r="BXO68" s="12"/>
      <c r="BXP68" s="12"/>
      <c r="BXQ68" s="12"/>
      <c r="BXR68" s="12"/>
      <c r="BXS68" s="12"/>
      <c r="BXT68" s="12"/>
      <c r="BXU68" s="12"/>
      <c r="BXV68" s="12"/>
      <c r="BXW68" s="12"/>
      <c r="BXX68" s="12"/>
      <c r="BXY68" s="12"/>
      <c r="BXZ68" s="12"/>
      <c r="BYA68" s="12"/>
      <c r="BYB68" s="12"/>
      <c r="BYC68" s="12"/>
      <c r="BYD68" s="12"/>
      <c r="BYE68" s="12"/>
      <c r="BYF68" s="12"/>
      <c r="BYG68" s="12"/>
      <c r="BYH68" s="12"/>
      <c r="BYI68" s="12"/>
      <c r="BYJ68" s="12"/>
      <c r="BYK68" s="12"/>
      <c r="BYL68" s="12"/>
      <c r="BYM68" s="12"/>
      <c r="BYN68" s="12"/>
      <c r="BYO68" s="12"/>
      <c r="BYP68" s="12"/>
      <c r="BYQ68" s="12"/>
      <c r="BYR68" s="12"/>
      <c r="BYS68" s="12"/>
      <c r="BYT68" s="12"/>
      <c r="BYU68" s="12"/>
      <c r="BYV68" s="12"/>
      <c r="BYW68" s="12"/>
      <c r="BYX68" s="12"/>
      <c r="BYY68" s="12"/>
      <c r="BYZ68" s="12"/>
      <c r="BZA68" s="12"/>
      <c r="BZB68" s="12"/>
      <c r="BZC68" s="12"/>
      <c r="BZD68" s="12"/>
      <c r="BZE68" s="12"/>
      <c r="BZF68" s="12"/>
      <c r="BZG68" s="12"/>
      <c r="BZH68" s="12"/>
      <c r="BZI68" s="12"/>
      <c r="BZJ68" s="12"/>
      <c r="BZK68" s="12"/>
      <c r="BZL68" s="12"/>
      <c r="BZM68" s="12"/>
      <c r="BZN68" s="12"/>
      <c r="BZO68" s="12"/>
      <c r="BZP68" s="12"/>
      <c r="BZQ68" s="12"/>
      <c r="BZR68" s="12"/>
      <c r="BZS68" s="12"/>
      <c r="BZT68" s="12"/>
      <c r="BZU68" s="12"/>
      <c r="BZV68" s="12"/>
      <c r="BZW68" s="12"/>
      <c r="BZX68" s="12"/>
      <c r="BZY68" s="12"/>
      <c r="BZZ68" s="12"/>
      <c r="CAA68" s="12"/>
      <c r="CAB68" s="12"/>
      <c r="CAC68" s="12"/>
      <c r="CAD68" s="12"/>
      <c r="CAE68" s="12"/>
      <c r="CAF68" s="12"/>
      <c r="CAG68" s="12"/>
      <c r="CAH68" s="12"/>
      <c r="CAI68" s="12"/>
      <c r="CAJ68" s="12"/>
      <c r="CAK68" s="12"/>
      <c r="CAL68" s="12"/>
      <c r="CAM68" s="12"/>
      <c r="CAN68" s="12"/>
      <c r="CAO68" s="12"/>
      <c r="CAP68" s="12"/>
      <c r="CAQ68" s="12"/>
      <c r="CAR68" s="12"/>
      <c r="CAS68" s="12"/>
      <c r="CAT68" s="12"/>
      <c r="CAU68" s="12"/>
      <c r="CAV68" s="12"/>
      <c r="CAW68" s="12"/>
      <c r="CAX68" s="12"/>
      <c r="CAY68" s="12"/>
      <c r="CAZ68" s="12"/>
      <c r="CBA68" s="12"/>
      <c r="CBB68" s="12"/>
      <c r="CBC68" s="12"/>
      <c r="CBD68" s="12"/>
      <c r="CBE68" s="12"/>
      <c r="CBF68" s="12"/>
      <c r="CBG68" s="12"/>
      <c r="CBH68" s="12"/>
      <c r="CBI68" s="12"/>
      <c r="CBJ68" s="12"/>
      <c r="CBK68" s="12"/>
      <c r="CBL68" s="12"/>
      <c r="CBM68" s="12"/>
      <c r="CBN68" s="12"/>
      <c r="CBO68" s="12"/>
      <c r="CBP68" s="12"/>
      <c r="CBQ68" s="12"/>
      <c r="CBR68" s="12"/>
      <c r="CBS68" s="12"/>
      <c r="CBT68" s="12"/>
      <c r="CBU68" s="12"/>
      <c r="CBV68" s="12"/>
      <c r="CBW68" s="12"/>
      <c r="CBX68" s="12"/>
      <c r="CBY68" s="12"/>
      <c r="CBZ68" s="12"/>
      <c r="CCA68" s="12"/>
      <c r="CCB68" s="12"/>
      <c r="CCC68" s="12"/>
      <c r="CCD68" s="12"/>
      <c r="CCE68" s="12"/>
      <c r="CCF68" s="12"/>
      <c r="CCG68" s="12"/>
      <c r="CCH68" s="12"/>
      <c r="CCI68" s="12"/>
      <c r="CCJ68" s="12"/>
      <c r="CCK68" s="12"/>
      <c r="CCL68" s="12"/>
      <c r="CCM68" s="12"/>
      <c r="CCN68" s="12"/>
      <c r="CCO68" s="12"/>
      <c r="CCP68" s="12"/>
      <c r="CCQ68" s="12"/>
      <c r="CCR68" s="12"/>
      <c r="CCS68" s="12"/>
      <c r="CCT68" s="12"/>
      <c r="CCU68" s="12"/>
      <c r="CCV68" s="12"/>
      <c r="CCW68" s="12"/>
      <c r="CCX68" s="12"/>
      <c r="CCY68" s="12"/>
      <c r="CCZ68" s="12"/>
      <c r="CDA68" s="12"/>
      <c r="CDB68" s="12"/>
      <c r="CDC68" s="12"/>
      <c r="CDD68" s="12"/>
      <c r="CDE68" s="12"/>
      <c r="CDF68" s="12"/>
      <c r="CDG68" s="12"/>
      <c r="CDH68" s="12"/>
      <c r="CDI68" s="12"/>
      <c r="CDJ68" s="12"/>
      <c r="CDK68" s="12"/>
      <c r="CDL68" s="12"/>
      <c r="CDM68" s="12"/>
      <c r="CDN68" s="12"/>
      <c r="CDO68" s="12"/>
      <c r="CDP68" s="12"/>
      <c r="CDQ68" s="12"/>
      <c r="CDR68" s="12"/>
      <c r="CDS68" s="12"/>
      <c r="CDT68" s="12"/>
      <c r="CDU68" s="12"/>
      <c r="CDV68" s="12"/>
      <c r="CDW68" s="12"/>
      <c r="CDX68" s="12"/>
      <c r="CDY68" s="12"/>
      <c r="CDZ68" s="12"/>
      <c r="CEA68" s="12"/>
      <c r="CEB68" s="12"/>
      <c r="CEC68" s="12"/>
      <c r="CED68" s="12"/>
      <c r="CEE68" s="12"/>
      <c r="CEF68" s="12"/>
      <c r="CEG68" s="12"/>
      <c r="CEH68" s="12"/>
      <c r="CEI68" s="12"/>
      <c r="CEJ68" s="12"/>
      <c r="CEK68" s="12"/>
      <c r="CEL68" s="12"/>
      <c r="CEM68" s="12"/>
      <c r="CEN68" s="12"/>
      <c r="CEO68" s="12"/>
      <c r="CEP68" s="12"/>
      <c r="CEQ68" s="12"/>
      <c r="CER68" s="12"/>
      <c r="CES68" s="12"/>
      <c r="CET68" s="12"/>
      <c r="CEU68" s="12"/>
      <c r="CEV68" s="12"/>
      <c r="CEW68" s="12"/>
      <c r="CEX68" s="12"/>
      <c r="CEY68" s="12"/>
      <c r="CEZ68" s="12"/>
      <c r="CFA68" s="12"/>
      <c r="CFB68" s="12"/>
      <c r="CFC68" s="12"/>
      <c r="CFD68" s="12"/>
      <c r="CFE68" s="12"/>
      <c r="CFF68" s="12"/>
      <c r="CFG68" s="12"/>
      <c r="CFH68" s="12"/>
      <c r="CFI68" s="12"/>
      <c r="CFJ68" s="12"/>
      <c r="CFK68" s="12"/>
      <c r="CFL68" s="12"/>
      <c r="CFM68" s="12"/>
      <c r="CFN68" s="12"/>
      <c r="CFO68" s="12"/>
      <c r="CFP68" s="12"/>
      <c r="CFQ68" s="12"/>
      <c r="CFR68" s="12"/>
      <c r="CFS68" s="12"/>
      <c r="CFT68" s="12"/>
      <c r="CFU68" s="12"/>
      <c r="CFV68" s="12"/>
      <c r="CFW68" s="12"/>
      <c r="CFX68" s="12"/>
      <c r="CFY68" s="12"/>
      <c r="CFZ68" s="12"/>
      <c r="CGA68" s="12"/>
      <c r="CGB68" s="12"/>
      <c r="CGC68" s="12"/>
      <c r="CGD68" s="12"/>
      <c r="CGE68" s="12"/>
      <c r="CGF68" s="12"/>
      <c r="CGG68" s="12"/>
      <c r="CGH68" s="12"/>
      <c r="CGI68" s="12"/>
      <c r="CGJ68" s="12"/>
      <c r="CGK68" s="12"/>
      <c r="CGL68" s="12"/>
      <c r="CGM68" s="12"/>
      <c r="CGN68" s="12"/>
      <c r="CGO68" s="12"/>
      <c r="CGP68" s="12"/>
      <c r="CGQ68" s="12"/>
      <c r="CGR68" s="12"/>
      <c r="CGS68" s="12"/>
      <c r="CGT68" s="12"/>
      <c r="CGU68" s="12"/>
      <c r="CGV68" s="12"/>
      <c r="CGW68" s="12"/>
      <c r="CGX68" s="12"/>
      <c r="CGY68" s="12"/>
      <c r="CGZ68" s="12"/>
      <c r="CHA68" s="12"/>
      <c r="CHB68" s="12"/>
      <c r="CHC68" s="12"/>
      <c r="CHD68" s="12"/>
      <c r="CHE68" s="12"/>
      <c r="CHF68" s="12"/>
      <c r="CHG68" s="12"/>
      <c r="CHH68" s="12"/>
      <c r="CHI68" s="12"/>
      <c r="CHJ68" s="12"/>
      <c r="CHK68" s="12"/>
      <c r="CHL68" s="12"/>
      <c r="CHM68" s="12"/>
      <c r="CHN68" s="12"/>
      <c r="CHO68" s="12"/>
      <c r="CHP68" s="12"/>
      <c r="CHQ68" s="12"/>
      <c r="CHR68" s="12"/>
      <c r="CHS68" s="12"/>
      <c r="CHT68" s="12"/>
      <c r="CHU68" s="12"/>
      <c r="CHV68" s="12"/>
      <c r="CHW68" s="12"/>
      <c r="CHX68" s="12"/>
      <c r="CHY68" s="12"/>
      <c r="CHZ68" s="12"/>
      <c r="CIA68" s="12"/>
      <c r="CIB68" s="12"/>
      <c r="CIC68" s="12"/>
      <c r="CID68" s="12"/>
      <c r="CIE68" s="12"/>
      <c r="CIF68" s="12"/>
      <c r="CIG68" s="12"/>
      <c r="CIH68" s="12"/>
      <c r="CII68" s="12"/>
      <c r="CIJ68" s="12"/>
      <c r="CIK68" s="12"/>
      <c r="CIL68" s="12"/>
      <c r="CIM68" s="12"/>
      <c r="CIN68" s="12"/>
      <c r="CIO68" s="12"/>
      <c r="CIP68" s="12"/>
      <c r="CIQ68" s="12"/>
      <c r="CIR68" s="12"/>
      <c r="CIS68" s="12"/>
      <c r="CIT68" s="12"/>
      <c r="CIU68" s="12"/>
      <c r="CIV68" s="12"/>
      <c r="CIW68" s="12"/>
      <c r="CIX68" s="12"/>
      <c r="CIY68" s="12"/>
      <c r="CIZ68" s="12"/>
      <c r="CJA68" s="12"/>
      <c r="CJB68" s="12"/>
      <c r="CJC68" s="12"/>
      <c r="CJD68" s="12"/>
      <c r="CJE68" s="12"/>
      <c r="CJF68" s="12"/>
      <c r="CJG68" s="12"/>
      <c r="CJH68" s="12"/>
      <c r="CJI68" s="12"/>
      <c r="CJJ68" s="12"/>
      <c r="CJK68" s="12"/>
      <c r="CJL68" s="12"/>
      <c r="CJM68" s="12"/>
      <c r="CJN68" s="12"/>
      <c r="CJO68" s="12"/>
      <c r="CJP68" s="12"/>
      <c r="CJQ68" s="12"/>
      <c r="CJR68" s="12"/>
      <c r="CJS68" s="12"/>
      <c r="CJT68" s="12"/>
      <c r="CJU68" s="12"/>
      <c r="CJV68" s="12"/>
      <c r="CJW68" s="12"/>
      <c r="CJX68" s="12"/>
      <c r="CJY68" s="12"/>
      <c r="CJZ68" s="12"/>
      <c r="CKA68" s="12"/>
      <c r="CKB68" s="12"/>
      <c r="CKC68" s="12"/>
      <c r="CKD68" s="12"/>
      <c r="CKE68" s="12"/>
      <c r="CKF68" s="12"/>
      <c r="CKG68" s="12"/>
      <c r="CKH68" s="12"/>
      <c r="CKI68" s="12"/>
      <c r="CKJ68" s="12"/>
      <c r="CKK68" s="12"/>
      <c r="CKL68" s="12"/>
      <c r="CKM68" s="12"/>
      <c r="CKN68" s="12"/>
      <c r="CKO68" s="12"/>
      <c r="CKP68" s="12"/>
      <c r="CKQ68" s="12"/>
      <c r="CKR68" s="12"/>
      <c r="CKS68" s="12"/>
      <c r="CKT68" s="12"/>
      <c r="CKU68" s="12"/>
      <c r="CKV68" s="12"/>
      <c r="CKW68" s="12"/>
      <c r="CKX68" s="12"/>
      <c r="CKY68" s="12"/>
      <c r="CKZ68" s="12"/>
      <c r="CLA68" s="12"/>
      <c r="CLB68" s="12"/>
      <c r="CLC68" s="12"/>
      <c r="CLD68" s="12"/>
      <c r="CLE68" s="12"/>
      <c r="CLF68" s="12"/>
      <c r="CLG68" s="12"/>
      <c r="CLH68" s="12"/>
      <c r="CLI68" s="12"/>
      <c r="CLJ68" s="12"/>
      <c r="CLK68" s="12"/>
      <c r="CLL68" s="12"/>
      <c r="CLM68" s="12"/>
      <c r="CLN68" s="12"/>
      <c r="CLO68" s="12"/>
      <c r="CLP68" s="12"/>
      <c r="CLQ68" s="12"/>
      <c r="CLR68" s="12"/>
      <c r="CLS68" s="12"/>
      <c r="CLT68" s="12"/>
      <c r="CLU68" s="12"/>
      <c r="CLV68" s="12"/>
      <c r="CLW68" s="12"/>
      <c r="CLX68" s="12"/>
      <c r="CLY68" s="12"/>
      <c r="CLZ68" s="12"/>
      <c r="CMA68" s="12"/>
      <c r="CMB68" s="12"/>
      <c r="CMC68" s="12"/>
      <c r="CMD68" s="12"/>
      <c r="CME68" s="12"/>
      <c r="CMF68" s="12"/>
      <c r="CMG68" s="12"/>
      <c r="CMH68" s="12"/>
      <c r="CMI68" s="12"/>
      <c r="CMJ68" s="12"/>
      <c r="CMK68" s="12"/>
      <c r="CML68" s="12"/>
      <c r="CMM68" s="12"/>
      <c r="CMN68" s="12"/>
      <c r="CMO68" s="12"/>
      <c r="CMP68" s="12"/>
      <c r="CMQ68" s="12"/>
      <c r="CMR68" s="12"/>
      <c r="CMS68" s="12"/>
      <c r="CMT68" s="12"/>
      <c r="CMU68" s="12"/>
      <c r="CMV68" s="12"/>
      <c r="CMW68" s="12"/>
      <c r="CMX68" s="12"/>
      <c r="CMY68" s="12"/>
      <c r="CMZ68" s="12"/>
      <c r="CNA68" s="12"/>
      <c r="CNB68" s="12"/>
      <c r="CNC68" s="12"/>
      <c r="CND68" s="12"/>
      <c r="CNE68" s="12"/>
      <c r="CNF68" s="12"/>
      <c r="CNG68" s="12"/>
      <c r="CNH68" s="12"/>
      <c r="CNI68" s="12"/>
      <c r="CNJ68" s="12"/>
      <c r="CNK68" s="12"/>
      <c r="CNL68" s="12"/>
      <c r="CNM68" s="12"/>
      <c r="CNN68" s="12"/>
      <c r="CNO68" s="12"/>
      <c r="CNP68" s="12"/>
      <c r="CNQ68" s="12"/>
      <c r="CNR68" s="12"/>
      <c r="CNS68" s="12"/>
      <c r="CNT68" s="12"/>
      <c r="CNU68" s="12"/>
      <c r="CNV68" s="12"/>
      <c r="CNW68" s="12"/>
      <c r="CNX68" s="12"/>
      <c r="CNY68" s="12"/>
      <c r="CNZ68" s="12"/>
      <c r="COA68" s="12"/>
      <c r="COB68" s="12"/>
      <c r="COC68" s="12"/>
      <c r="COD68" s="12"/>
      <c r="COE68" s="12"/>
      <c r="COF68" s="12"/>
      <c r="COG68" s="12"/>
      <c r="COH68" s="12"/>
      <c r="COI68" s="12"/>
      <c r="COJ68" s="12"/>
      <c r="COK68" s="12"/>
      <c r="COL68" s="12"/>
      <c r="COM68" s="12"/>
      <c r="CON68" s="12"/>
      <c r="COO68" s="12"/>
      <c r="COP68" s="12"/>
      <c r="COQ68" s="12"/>
      <c r="COR68" s="12"/>
      <c r="COS68" s="12"/>
      <c r="COT68" s="12"/>
      <c r="COU68" s="12"/>
      <c r="COV68" s="12"/>
      <c r="COW68" s="12"/>
      <c r="COX68" s="12"/>
      <c r="COY68" s="12"/>
      <c r="COZ68" s="12"/>
      <c r="CPA68" s="12"/>
      <c r="CPB68" s="12"/>
      <c r="CPC68" s="12"/>
      <c r="CPD68" s="12"/>
      <c r="CPE68" s="12"/>
      <c r="CPF68" s="12"/>
      <c r="CPG68" s="12"/>
      <c r="CPH68" s="12"/>
      <c r="CPI68" s="12"/>
      <c r="CPJ68" s="12"/>
      <c r="CPK68" s="12"/>
      <c r="CPL68" s="12"/>
      <c r="CPM68" s="12"/>
      <c r="CPN68" s="12"/>
      <c r="CPO68" s="12"/>
      <c r="CPP68" s="12"/>
      <c r="CPQ68" s="12"/>
      <c r="CPR68" s="12"/>
      <c r="CPS68" s="12"/>
      <c r="CPT68" s="12"/>
      <c r="CPU68" s="12"/>
      <c r="CPV68" s="12"/>
      <c r="CPW68" s="12"/>
      <c r="CPX68" s="12"/>
      <c r="CPY68" s="12"/>
      <c r="CPZ68" s="12"/>
      <c r="CQA68" s="12"/>
      <c r="CQB68" s="12"/>
      <c r="CQC68" s="12"/>
      <c r="CQD68" s="12"/>
      <c r="CQE68" s="12"/>
      <c r="CQF68" s="12"/>
      <c r="CQG68" s="12"/>
      <c r="CQH68" s="12"/>
      <c r="CQI68" s="12"/>
      <c r="CQJ68" s="12"/>
      <c r="CQK68" s="12"/>
      <c r="CQL68" s="12"/>
      <c r="CQM68" s="12"/>
      <c r="CQN68" s="12"/>
      <c r="CQO68" s="12"/>
      <c r="CQP68" s="12"/>
      <c r="CQQ68" s="12"/>
      <c r="CQR68" s="12"/>
      <c r="CQS68" s="12"/>
      <c r="CQT68" s="12"/>
      <c r="CQU68" s="12"/>
      <c r="CQV68" s="12"/>
      <c r="CQW68" s="12"/>
      <c r="CQX68" s="12"/>
      <c r="CQY68" s="12"/>
      <c r="CQZ68" s="12"/>
      <c r="CRA68" s="12"/>
      <c r="CRB68" s="12"/>
      <c r="CRC68" s="12"/>
      <c r="CRD68" s="12"/>
      <c r="CRE68" s="12"/>
      <c r="CRF68" s="12"/>
      <c r="CRG68" s="12"/>
      <c r="CRH68" s="12"/>
      <c r="CRI68" s="12"/>
      <c r="CRJ68" s="12"/>
      <c r="CRK68" s="12"/>
      <c r="CRL68" s="12"/>
      <c r="CRM68" s="12"/>
      <c r="CRN68" s="12"/>
      <c r="CRO68" s="12"/>
      <c r="CRP68" s="12"/>
      <c r="CRQ68" s="12"/>
      <c r="CRR68" s="12"/>
      <c r="CRS68" s="12"/>
      <c r="CRT68" s="12"/>
      <c r="CRU68" s="12"/>
      <c r="CRV68" s="12"/>
      <c r="CRW68" s="12"/>
      <c r="CRX68" s="12"/>
      <c r="CRY68" s="12"/>
      <c r="CRZ68" s="12"/>
      <c r="CSA68" s="12"/>
      <c r="CSB68" s="12"/>
      <c r="CSC68" s="12"/>
      <c r="CSD68" s="12"/>
      <c r="CSE68" s="12"/>
      <c r="CSF68" s="12"/>
      <c r="CSG68" s="12"/>
      <c r="CSH68" s="12"/>
      <c r="CSI68" s="12"/>
      <c r="CSJ68" s="12"/>
      <c r="CSK68" s="12"/>
      <c r="CSL68" s="12"/>
      <c r="CSM68" s="12"/>
      <c r="CSN68" s="12"/>
      <c r="CSO68" s="12"/>
      <c r="CSP68" s="12"/>
      <c r="CSQ68" s="12"/>
      <c r="CSR68" s="12"/>
      <c r="CSS68" s="12"/>
      <c r="CST68" s="12"/>
      <c r="CSU68" s="12"/>
      <c r="CSV68" s="12"/>
      <c r="CSW68" s="12"/>
      <c r="CSX68" s="12"/>
      <c r="CSY68" s="12"/>
      <c r="CSZ68" s="12"/>
      <c r="CTA68" s="12"/>
      <c r="CTB68" s="12"/>
      <c r="CTC68" s="12"/>
      <c r="CTD68" s="12"/>
      <c r="CTE68" s="12"/>
      <c r="CTF68" s="12"/>
      <c r="CTG68" s="12"/>
      <c r="CTH68" s="12"/>
      <c r="CTI68" s="12"/>
      <c r="CTJ68" s="12"/>
      <c r="CTK68" s="12"/>
      <c r="CTL68" s="12"/>
      <c r="CTM68" s="12"/>
      <c r="CTN68" s="12"/>
      <c r="CTO68" s="12"/>
      <c r="CTP68" s="12"/>
      <c r="CTQ68" s="12"/>
      <c r="CTR68" s="12"/>
      <c r="CTS68" s="12"/>
      <c r="CTT68" s="12"/>
      <c r="CTU68" s="12"/>
      <c r="CTV68" s="12"/>
      <c r="CTW68" s="12"/>
      <c r="CTX68" s="12"/>
      <c r="CTY68" s="12"/>
      <c r="CTZ68" s="12"/>
      <c r="CUA68" s="12"/>
      <c r="CUB68" s="12"/>
      <c r="CUC68" s="12"/>
      <c r="CUD68" s="12"/>
      <c r="CUE68" s="12"/>
      <c r="CUF68" s="12"/>
      <c r="CUG68" s="12"/>
      <c r="CUH68" s="12"/>
      <c r="CUI68" s="12"/>
      <c r="CUJ68" s="12"/>
      <c r="CUK68" s="12"/>
      <c r="CUL68" s="12"/>
      <c r="CUM68" s="12"/>
      <c r="CUN68" s="12"/>
      <c r="CUO68" s="12"/>
      <c r="CUP68" s="12"/>
      <c r="CUQ68" s="12"/>
      <c r="CUR68" s="12"/>
      <c r="CUS68" s="12"/>
      <c r="CUT68" s="12"/>
      <c r="CUU68" s="12"/>
      <c r="CUV68" s="12"/>
      <c r="CUW68" s="12"/>
      <c r="CUX68" s="12"/>
      <c r="CUY68" s="12"/>
      <c r="CUZ68" s="12"/>
      <c r="CVA68" s="12"/>
      <c r="CVB68" s="12"/>
      <c r="CVC68" s="12"/>
      <c r="CVD68" s="12"/>
      <c r="CVE68" s="12"/>
      <c r="CVF68" s="12"/>
      <c r="CVG68" s="12"/>
      <c r="CVH68" s="12"/>
      <c r="CVI68" s="12"/>
      <c r="CVJ68" s="12"/>
      <c r="CVK68" s="12"/>
      <c r="CVL68" s="12"/>
      <c r="CVM68" s="12"/>
      <c r="CVN68" s="12"/>
      <c r="CVO68" s="12"/>
      <c r="CVP68" s="12"/>
      <c r="CVQ68" s="12"/>
      <c r="CVR68" s="12"/>
      <c r="CVS68" s="12"/>
      <c r="CVT68" s="12"/>
      <c r="CVU68" s="12"/>
      <c r="CVV68" s="12"/>
      <c r="CVW68" s="12"/>
      <c r="CVX68" s="12"/>
      <c r="CVY68" s="12"/>
      <c r="CVZ68" s="12"/>
      <c r="CWA68" s="12"/>
      <c r="CWB68" s="12"/>
      <c r="CWC68" s="12"/>
      <c r="CWD68" s="12"/>
      <c r="CWE68" s="12"/>
      <c r="CWF68" s="12"/>
      <c r="CWG68" s="12"/>
      <c r="CWH68" s="12"/>
      <c r="CWI68" s="12"/>
      <c r="CWJ68" s="12"/>
      <c r="CWK68" s="12"/>
      <c r="CWL68" s="12"/>
      <c r="CWM68" s="12"/>
      <c r="CWN68" s="12"/>
      <c r="CWO68" s="12"/>
      <c r="CWP68" s="12"/>
      <c r="CWQ68" s="12"/>
      <c r="CWR68" s="12"/>
      <c r="CWS68" s="12"/>
      <c r="CWT68" s="12"/>
      <c r="CWU68" s="12"/>
      <c r="CWV68" s="12"/>
      <c r="CWW68" s="12"/>
      <c r="CWX68" s="12"/>
      <c r="CWY68" s="12"/>
      <c r="CWZ68" s="12"/>
      <c r="CXA68" s="12"/>
      <c r="CXB68" s="12"/>
      <c r="CXC68" s="12"/>
      <c r="CXD68" s="12"/>
      <c r="CXE68" s="12"/>
      <c r="CXF68" s="12"/>
      <c r="CXG68" s="12"/>
      <c r="CXH68" s="12"/>
      <c r="CXI68" s="12"/>
      <c r="CXJ68" s="12"/>
      <c r="CXK68" s="12"/>
      <c r="CXL68" s="12"/>
      <c r="CXM68" s="12"/>
      <c r="CXN68" s="12"/>
      <c r="CXO68" s="12"/>
      <c r="CXP68" s="12"/>
      <c r="CXQ68" s="12"/>
      <c r="CXR68" s="12"/>
      <c r="CXS68" s="12"/>
      <c r="CXT68" s="12"/>
      <c r="CXU68" s="12"/>
      <c r="CXV68" s="12"/>
      <c r="CXW68" s="12"/>
      <c r="CXX68" s="12"/>
      <c r="CXY68" s="12"/>
      <c r="CXZ68" s="12"/>
      <c r="CYA68" s="12"/>
      <c r="CYB68" s="12"/>
      <c r="CYC68" s="12"/>
      <c r="CYD68" s="12"/>
      <c r="CYE68" s="12"/>
      <c r="CYF68" s="12"/>
      <c r="CYG68" s="12"/>
      <c r="CYH68" s="12"/>
      <c r="CYI68" s="12"/>
      <c r="CYJ68" s="12"/>
      <c r="CYK68" s="12"/>
      <c r="CYL68" s="12"/>
      <c r="CYM68" s="12"/>
      <c r="CYN68" s="12"/>
      <c r="CYO68" s="12"/>
      <c r="CYP68" s="12"/>
      <c r="CYQ68" s="12"/>
      <c r="CYR68" s="12"/>
      <c r="CYS68" s="12"/>
      <c r="CYT68" s="12"/>
      <c r="CYU68" s="12"/>
      <c r="CYV68" s="12"/>
      <c r="CYW68" s="12"/>
      <c r="CYX68" s="12"/>
      <c r="CYY68" s="12"/>
      <c r="CYZ68" s="12"/>
      <c r="CZA68" s="12"/>
      <c r="CZB68" s="12"/>
      <c r="CZC68" s="12"/>
      <c r="CZD68" s="12"/>
      <c r="CZE68" s="12"/>
      <c r="CZF68" s="12"/>
      <c r="CZG68" s="12"/>
      <c r="CZH68" s="12"/>
      <c r="CZI68" s="12"/>
      <c r="CZJ68" s="12"/>
      <c r="CZK68" s="12"/>
      <c r="CZL68" s="12"/>
      <c r="CZM68" s="12"/>
      <c r="CZN68" s="12"/>
      <c r="CZO68" s="12"/>
      <c r="CZP68" s="12"/>
      <c r="CZQ68" s="12"/>
      <c r="CZR68" s="12"/>
      <c r="CZS68" s="12"/>
      <c r="CZT68" s="12"/>
      <c r="CZU68" s="12"/>
      <c r="CZV68" s="12"/>
      <c r="CZW68" s="12"/>
      <c r="CZX68" s="12"/>
      <c r="CZY68" s="12"/>
      <c r="CZZ68" s="12"/>
      <c r="DAA68" s="12"/>
      <c r="DAB68" s="12"/>
      <c r="DAC68" s="12"/>
      <c r="DAD68" s="12"/>
      <c r="DAE68" s="12"/>
      <c r="DAF68" s="12"/>
      <c r="DAG68" s="12"/>
      <c r="DAH68" s="12"/>
      <c r="DAI68" s="12"/>
      <c r="DAJ68" s="12"/>
      <c r="DAK68" s="12"/>
      <c r="DAL68" s="12"/>
      <c r="DAM68" s="12"/>
      <c r="DAN68" s="12"/>
      <c r="DAO68" s="12"/>
      <c r="DAP68" s="12"/>
      <c r="DAQ68" s="12"/>
      <c r="DAR68" s="12"/>
      <c r="DAS68" s="12"/>
      <c r="DAT68" s="12"/>
      <c r="DAU68" s="12"/>
      <c r="DAV68" s="12"/>
      <c r="DAW68" s="12"/>
      <c r="DAX68" s="12"/>
      <c r="DAY68" s="12"/>
      <c r="DAZ68" s="12"/>
      <c r="DBA68" s="12"/>
      <c r="DBB68" s="12"/>
      <c r="DBC68" s="12"/>
      <c r="DBD68" s="12"/>
      <c r="DBE68" s="12"/>
      <c r="DBF68" s="12"/>
      <c r="DBG68" s="12"/>
      <c r="DBH68" s="12"/>
      <c r="DBI68" s="12"/>
      <c r="DBJ68" s="12"/>
      <c r="DBK68" s="12"/>
      <c r="DBL68" s="12"/>
      <c r="DBM68" s="12"/>
    </row>
    <row r="69" spans="1:2769" s="11" customFormat="1" ht="227" customHeight="1">
      <c r="A69" s="80" t="s">
        <v>114</v>
      </c>
      <c r="B69" s="89" t="s">
        <v>425</v>
      </c>
      <c r="C69" s="80" t="s">
        <v>48</v>
      </c>
      <c r="D69" s="80" t="s">
        <v>1214</v>
      </c>
      <c r="E69" s="80" t="s">
        <v>71</v>
      </c>
      <c r="F69" s="80" t="s">
        <v>102</v>
      </c>
      <c r="G69" s="80" t="s">
        <v>1295</v>
      </c>
      <c r="H69" s="80" t="s">
        <v>1306</v>
      </c>
      <c r="I69" s="80" t="s">
        <v>1321</v>
      </c>
      <c r="J69" s="80">
        <v>15</v>
      </c>
      <c r="K69" s="80" t="s">
        <v>77</v>
      </c>
      <c r="L69" s="80" t="s">
        <v>82</v>
      </c>
      <c r="M69" s="90">
        <v>42474</v>
      </c>
      <c r="N69" s="80" t="s">
        <v>95</v>
      </c>
      <c r="O69" s="80">
        <v>-25.644200000000001</v>
      </c>
      <c r="P69" s="80">
        <v>30.326799999999999</v>
      </c>
      <c r="Q69" s="80" t="s">
        <v>2007</v>
      </c>
      <c r="R69" s="80" t="s">
        <v>80</v>
      </c>
      <c r="S69" s="80" t="s">
        <v>199</v>
      </c>
      <c r="T69" s="80" t="s">
        <v>76</v>
      </c>
      <c r="U69" s="80" t="s">
        <v>38</v>
      </c>
      <c r="V69" s="80" t="s">
        <v>128</v>
      </c>
      <c r="W69" s="80" t="s">
        <v>44</v>
      </c>
      <c r="X69" s="80" t="s">
        <v>82</v>
      </c>
      <c r="Y69" s="80" t="s">
        <v>199</v>
      </c>
      <c r="Z69" s="80" t="s">
        <v>199</v>
      </c>
      <c r="AA69" s="89" t="s">
        <v>359</v>
      </c>
      <c r="AB69" s="89" t="s">
        <v>258</v>
      </c>
      <c r="AC69" s="80" t="s">
        <v>1504</v>
      </c>
      <c r="AD69" s="80" t="s">
        <v>34</v>
      </c>
      <c r="AE69" s="80" t="s">
        <v>193</v>
      </c>
      <c r="AF69" s="80" t="s">
        <v>233</v>
      </c>
      <c r="AG69" s="80" t="s">
        <v>77</v>
      </c>
      <c r="AH69" s="80" t="s">
        <v>221</v>
      </c>
      <c r="AI69" s="80" t="s">
        <v>959</v>
      </c>
      <c r="AJ69" s="80" t="s">
        <v>223</v>
      </c>
      <c r="AK69" s="80" t="s">
        <v>1019</v>
      </c>
      <c r="AL69" s="80" t="s">
        <v>77</v>
      </c>
      <c r="AM69" s="80" t="s">
        <v>186</v>
      </c>
      <c r="AN69" s="91" t="s">
        <v>21</v>
      </c>
      <c r="AO69" s="80" t="s">
        <v>83</v>
      </c>
      <c r="AP69" s="80" t="s">
        <v>1499</v>
      </c>
      <c r="AQ69" s="80" t="s">
        <v>46</v>
      </c>
      <c r="AR69" s="80" t="s">
        <v>199</v>
      </c>
      <c r="AS69" s="80" t="s">
        <v>199</v>
      </c>
      <c r="AT69" s="90" t="s">
        <v>199</v>
      </c>
      <c r="AU69" s="80" t="s">
        <v>101</v>
      </c>
      <c r="AV69" s="80" t="s">
        <v>2117</v>
      </c>
      <c r="AW69" s="95" t="s">
        <v>1613</v>
      </c>
      <c r="AX69" s="80" t="s">
        <v>105</v>
      </c>
      <c r="AY69" s="80" t="s">
        <v>138</v>
      </c>
      <c r="AZ69" s="80" t="s">
        <v>572</v>
      </c>
      <c r="BA69" s="80"/>
      <c r="BB69" s="80" t="s">
        <v>94</v>
      </c>
      <c r="BC69" s="94">
        <v>42474</v>
      </c>
      <c r="BD69" s="12"/>
      <c r="BE69" s="12"/>
      <c r="BF69" s="12"/>
      <c r="BG69" s="12"/>
      <c r="BH69" s="12"/>
      <c r="BI69" s="12"/>
      <c r="BJ69" s="12"/>
      <c r="BK69" s="12"/>
      <c r="BL69" s="12"/>
      <c r="BM69" s="12"/>
      <c r="BN69" s="12"/>
      <c r="BO69" s="12"/>
      <c r="BP69" s="12"/>
      <c r="BQ69" s="12"/>
      <c r="BR69" s="12"/>
      <c r="BS69" s="12"/>
      <c r="BT69" s="12"/>
      <c r="BU69" s="12"/>
      <c r="BV69" s="12"/>
      <c r="BW69" s="12"/>
      <c r="BX69" s="12"/>
      <c r="BY69" s="12"/>
      <c r="BZ69" s="12"/>
      <c r="CA69" s="12"/>
      <c r="CB69" s="12"/>
      <c r="CC69" s="12"/>
      <c r="CD69" s="12"/>
      <c r="CE69" s="12"/>
      <c r="CF69" s="12"/>
      <c r="CG69" s="12"/>
      <c r="CH69" s="12"/>
      <c r="CI69" s="12"/>
      <c r="CJ69" s="12"/>
      <c r="CK69" s="12"/>
      <c r="CL69" s="12"/>
      <c r="CM69" s="12"/>
      <c r="CN69" s="12"/>
      <c r="CO69" s="12"/>
      <c r="CP69" s="12"/>
      <c r="CQ69" s="12"/>
      <c r="CR69" s="12"/>
      <c r="CS69" s="12"/>
      <c r="CT69" s="12"/>
      <c r="CU69" s="12"/>
      <c r="CV69" s="12"/>
      <c r="CW69" s="12"/>
      <c r="CX69" s="12"/>
      <c r="CY69" s="12"/>
      <c r="CZ69" s="12"/>
      <c r="DA69" s="12"/>
      <c r="DB69" s="12"/>
      <c r="DC69" s="12"/>
      <c r="DD69" s="12"/>
      <c r="DE69" s="12"/>
      <c r="DF69" s="12"/>
      <c r="DG69" s="12"/>
      <c r="DH69" s="12"/>
      <c r="DI69" s="12"/>
      <c r="DJ69" s="12"/>
      <c r="DK69" s="12"/>
      <c r="DL69" s="12"/>
      <c r="DM69" s="12"/>
      <c r="DN69" s="12"/>
      <c r="DO69" s="12"/>
      <c r="DP69" s="12"/>
      <c r="DQ69" s="12"/>
      <c r="DR69" s="12"/>
      <c r="DS69" s="12"/>
      <c r="DT69" s="12"/>
      <c r="DU69" s="12"/>
      <c r="DV69" s="12"/>
      <c r="DW69" s="12"/>
      <c r="DX69" s="12"/>
      <c r="DY69" s="12"/>
      <c r="DZ69" s="12"/>
      <c r="EA69" s="12"/>
      <c r="EB69" s="12"/>
      <c r="EC69" s="12"/>
      <c r="ED69" s="12"/>
      <c r="EE69" s="12"/>
      <c r="EF69" s="12"/>
      <c r="EG69" s="12"/>
      <c r="EH69" s="12"/>
      <c r="EI69" s="12"/>
      <c r="EJ69" s="12"/>
      <c r="EK69" s="12"/>
      <c r="EL69" s="12"/>
      <c r="EM69" s="12"/>
      <c r="EN69" s="12"/>
      <c r="EO69" s="12"/>
      <c r="EP69" s="12"/>
      <c r="EQ69" s="12"/>
      <c r="ER69" s="12"/>
      <c r="ES69" s="12"/>
      <c r="ET69" s="12"/>
      <c r="EU69" s="12"/>
      <c r="EV69" s="12"/>
      <c r="EW69" s="12"/>
      <c r="EX69" s="12"/>
      <c r="EY69" s="12"/>
      <c r="EZ69" s="12"/>
      <c r="FA69" s="12"/>
      <c r="FB69" s="12"/>
      <c r="FC69" s="12"/>
      <c r="FD69" s="12"/>
      <c r="FE69" s="12"/>
      <c r="FF69" s="12"/>
      <c r="FG69" s="12"/>
      <c r="FH69" s="12"/>
      <c r="FI69" s="12"/>
      <c r="FJ69" s="12"/>
      <c r="FK69" s="12"/>
      <c r="FL69" s="12"/>
      <c r="FM69" s="12"/>
      <c r="FN69" s="12"/>
      <c r="FO69" s="12"/>
      <c r="FP69" s="12"/>
      <c r="FQ69" s="12"/>
      <c r="FR69" s="12"/>
      <c r="FS69" s="12"/>
      <c r="FT69" s="12"/>
      <c r="FU69" s="12"/>
      <c r="FV69" s="12"/>
      <c r="FW69" s="12"/>
      <c r="FX69" s="12"/>
      <c r="FY69" s="12"/>
      <c r="FZ69" s="12"/>
      <c r="GA69" s="12"/>
      <c r="GB69" s="12"/>
      <c r="GC69" s="12"/>
      <c r="GD69" s="12"/>
      <c r="GE69" s="12"/>
      <c r="GF69" s="12"/>
      <c r="GG69" s="12"/>
      <c r="GH69" s="12"/>
      <c r="GI69" s="12"/>
      <c r="GJ69" s="12"/>
      <c r="GK69" s="12"/>
      <c r="GL69" s="12"/>
      <c r="GM69" s="12"/>
      <c r="GN69" s="12"/>
      <c r="GO69" s="12"/>
      <c r="GP69" s="12"/>
      <c r="GQ69" s="12"/>
      <c r="GR69" s="12"/>
      <c r="GS69" s="12"/>
      <c r="GT69" s="12"/>
      <c r="GU69" s="12"/>
      <c r="GV69" s="12"/>
      <c r="GW69" s="12"/>
      <c r="GX69" s="12"/>
      <c r="GY69" s="12"/>
      <c r="GZ69" s="12"/>
      <c r="HA69" s="12"/>
      <c r="HB69" s="12"/>
      <c r="HC69" s="12"/>
      <c r="HD69" s="12"/>
      <c r="HE69" s="12"/>
      <c r="HF69" s="12"/>
      <c r="HG69" s="12"/>
      <c r="HH69" s="12"/>
      <c r="HI69" s="12"/>
      <c r="HJ69" s="12"/>
      <c r="HK69" s="12"/>
      <c r="HL69" s="12"/>
      <c r="HM69" s="12"/>
      <c r="HN69" s="12"/>
      <c r="HO69" s="12"/>
      <c r="HP69" s="12"/>
      <c r="HQ69" s="12"/>
      <c r="HR69" s="12"/>
      <c r="HS69" s="12"/>
      <c r="HT69" s="12"/>
      <c r="HU69" s="12"/>
      <c r="HV69" s="12"/>
      <c r="HW69" s="12"/>
      <c r="HX69" s="12"/>
      <c r="HY69" s="12"/>
      <c r="HZ69" s="12"/>
      <c r="IA69" s="12"/>
      <c r="IB69" s="12"/>
      <c r="IC69" s="12"/>
      <c r="ID69" s="12"/>
      <c r="IE69" s="12"/>
      <c r="IF69" s="12"/>
      <c r="IG69" s="12"/>
      <c r="IH69" s="12"/>
      <c r="II69" s="12"/>
      <c r="IJ69" s="12"/>
      <c r="IK69" s="12"/>
      <c r="IL69" s="12"/>
      <c r="IM69" s="12"/>
      <c r="IN69" s="12"/>
      <c r="IO69" s="12"/>
      <c r="IP69" s="12"/>
      <c r="IQ69" s="12"/>
      <c r="IR69" s="12"/>
      <c r="IS69" s="12"/>
      <c r="IT69" s="12"/>
      <c r="IU69" s="12"/>
      <c r="IV69" s="12"/>
      <c r="IW69" s="12"/>
      <c r="IX69" s="12"/>
      <c r="IY69" s="12"/>
      <c r="IZ69" s="12"/>
      <c r="JA69" s="12"/>
      <c r="JB69" s="12"/>
      <c r="JC69" s="12"/>
      <c r="JD69" s="12"/>
      <c r="JE69" s="12"/>
      <c r="JF69" s="12"/>
      <c r="JG69" s="12"/>
      <c r="JH69" s="12"/>
      <c r="JI69" s="12"/>
      <c r="JJ69" s="12"/>
      <c r="JK69" s="12"/>
      <c r="JL69" s="12"/>
      <c r="JM69" s="12"/>
      <c r="JN69" s="12"/>
      <c r="JO69" s="12"/>
      <c r="JP69" s="12"/>
      <c r="JQ69" s="12"/>
      <c r="JR69" s="12"/>
      <c r="JS69" s="12"/>
      <c r="JT69" s="12"/>
      <c r="JU69" s="12"/>
      <c r="JV69" s="12"/>
      <c r="JW69" s="12"/>
      <c r="JX69" s="12"/>
      <c r="JY69" s="12"/>
      <c r="JZ69" s="12"/>
      <c r="KA69" s="12"/>
      <c r="KB69" s="12"/>
      <c r="KC69" s="12"/>
      <c r="KD69" s="12"/>
      <c r="KE69" s="12"/>
      <c r="KF69" s="12"/>
      <c r="KG69" s="12"/>
      <c r="KH69" s="12"/>
      <c r="KI69" s="12"/>
      <c r="KJ69" s="12"/>
      <c r="KK69" s="12"/>
      <c r="KL69" s="12"/>
      <c r="KM69" s="12"/>
      <c r="KN69" s="12"/>
      <c r="KO69" s="12"/>
      <c r="KP69" s="12"/>
      <c r="KQ69" s="12"/>
      <c r="KR69" s="12"/>
      <c r="KS69" s="12"/>
      <c r="KT69" s="12"/>
      <c r="KU69" s="12"/>
      <c r="KV69" s="12"/>
      <c r="KW69" s="12"/>
      <c r="KX69" s="12"/>
      <c r="KY69" s="12"/>
      <c r="KZ69" s="12"/>
      <c r="LA69" s="12"/>
      <c r="LB69" s="12"/>
      <c r="LC69" s="12"/>
      <c r="LD69" s="12"/>
      <c r="LE69" s="12"/>
      <c r="LF69" s="12"/>
      <c r="LG69" s="12"/>
      <c r="LH69" s="12"/>
      <c r="LI69" s="12"/>
      <c r="LJ69" s="12"/>
      <c r="LK69" s="12"/>
      <c r="LL69" s="12"/>
      <c r="LM69" s="12"/>
      <c r="LN69" s="12"/>
      <c r="LO69" s="12"/>
      <c r="LP69" s="12"/>
      <c r="LQ69" s="12"/>
      <c r="LR69" s="12"/>
      <c r="LS69" s="12"/>
      <c r="LT69" s="12"/>
      <c r="LU69" s="12"/>
      <c r="LV69" s="12"/>
      <c r="LW69" s="12"/>
      <c r="LX69" s="12"/>
      <c r="LY69" s="12"/>
      <c r="LZ69" s="12"/>
      <c r="MA69" s="12"/>
      <c r="MB69" s="12"/>
      <c r="MC69" s="12"/>
      <c r="MD69" s="12"/>
      <c r="ME69" s="12"/>
      <c r="MF69" s="12"/>
      <c r="MG69" s="12"/>
      <c r="MH69" s="12"/>
      <c r="MI69" s="12"/>
      <c r="MJ69" s="12"/>
      <c r="MK69" s="12"/>
      <c r="ML69" s="12"/>
      <c r="MM69" s="12"/>
      <c r="MN69" s="12"/>
      <c r="MO69" s="12"/>
      <c r="MP69" s="12"/>
      <c r="MQ69" s="12"/>
      <c r="MR69" s="12"/>
      <c r="MS69" s="12"/>
      <c r="MT69" s="12"/>
      <c r="MU69" s="12"/>
      <c r="MV69" s="12"/>
      <c r="MW69" s="12"/>
      <c r="MX69" s="12"/>
      <c r="MY69" s="12"/>
      <c r="MZ69" s="12"/>
      <c r="NA69" s="12"/>
      <c r="NB69" s="12"/>
      <c r="NC69" s="12"/>
      <c r="ND69" s="12"/>
      <c r="NE69" s="12"/>
      <c r="NF69" s="12"/>
      <c r="NG69" s="12"/>
      <c r="NH69" s="12"/>
      <c r="NI69" s="12"/>
      <c r="NJ69" s="12"/>
      <c r="NK69" s="12"/>
      <c r="NL69" s="12"/>
      <c r="NM69" s="12"/>
      <c r="NN69" s="12"/>
      <c r="NO69" s="12"/>
      <c r="NP69" s="12"/>
      <c r="NQ69" s="12"/>
      <c r="NR69" s="12"/>
      <c r="NS69" s="12"/>
      <c r="NT69" s="12"/>
      <c r="NU69" s="12"/>
      <c r="NV69" s="12"/>
      <c r="NW69" s="12"/>
      <c r="NX69" s="12"/>
      <c r="NY69" s="12"/>
      <c r="NZ69" s="12"/>
      <c r="OA69" s="12"/>
      <c r="OB69" s="12"/>
      <c r="OC69" s="12"/>
      <c r="OD69" s="12"/>
      <c r="OE69" s="12"/>
      <c r="OF69" s="12"/>
      <c r="OG69" s="12"/>
      <c r="OH69" s="12"/>
      <c r="OI69" s="12"/>
      <c r="OJ69" s="12"/>
      <c r="OK69" s="12"/>
      <c r="OL69" s="12"/>
      <c r="OM69" s="12"/>
      <c r="ON69" s="12"/>
      <c r="OO69" s="12"/>
      <c r="OP69" s="12"/>
      <c r="OQ69" s="12"/>
      <c r="OR69" s="12"/>
      <c r="OS69" s="12"/>
      <c r="OT69" s="12"/>
      <c r="OU69" s="12"/>
      <c r="OV69" s="12"/>
      <c r="OW69" s="12"/>
      <c r="OX69" s="12"/>
      <c r="OY69" s="12"/>
      <c r="OZ69" s="12"/>
      <c r="PA69" s="12"/>
      <c r="PB69" s="12"/>
      <c r="PC69" s="12"/>
      <c r="PD69" s="12"/>
      <c r="PE69" s="12"/>
      <c r="PF69" s="12"/>
      <c r="PG69" s="12"/>
      <c r="PH69" s="12"/>
      <c r="PI69" s="12"/>
      <c r="PJ69" s="12"/>
      <c r="PK69" s="12"/>
      <c r="PL69" s="12"/>
      <c r="PM69" s="12"/>
      <c r="PN69" s="12"/>
      <c r="PO69" s="12"/>
      <c r="PP69" s="12"/>
      <c r="PQ69" s="12"/>
      <c r="PR69" s="12"/>
      <c r="PS69" s="12"/>
      <c r="PT69" s="12"/>
      <c r="PU69" s="12"/>
      <c r="PV69" s="12"/>
      <c r="PW69" s="12"/>
      <c r="PX69" s="12"/>
      <c r="PY69" s="12"/>
      <c r="PZ69" s="12"/>
      <c r="QA69" s="12"/>
      <c r="QB69" s="12"/>
      <c r="QC69" s="12"/>
      <c r="QD69" s="12"/>
      <c r="QE69" s="12"/>
      <c r="QF69" s="12"/>
      <c r="QG69" s="12"/>
      <c r="QH69" s="12"/>
      <c r="QI69" s="12"/>
      <c r="QJ69" s="12"/>
      <c r="QK69" s="12"/>
      <c r="QL69" s="12"/>
      <c r="QM69" s="12"/>
      <c r="QN69" s="12"/>
      <c r="QO69" s="12"/>
      <c r="QP69" s="12"/>
      <c r="QQ69" s="12"/>
      <c r="QR69" s="12"/>
      <c r="QS69" s="12"/>
      <c r="QT69" s="12"/>
      <c r="QU69" s="12"/>
      <c r="QV69" s="12"/>
      <c r="QW69" s="12"/>
      <c r="QX69" s="12"/>
      <c r="QY69" s="12"/>
      <c r="QZ69" s="12"/>
      <c r="RA69" s="12"/>
      <c r="RB69" s="12"/>
      <c r="RC69" s="12"/>
      <c r="RD69" s="12"/>
      <c r="RE69" s="12"/>
      <c r="RF69" s="12"/>
      <c r="RG69" s="12"/>
      <c r="RH69" s="12"/>
      <c r="RI69" s="12"/>
      <c r="RJ69" s="12"/>
      <c r="RK69" s="12"/>
      <c r="RL69" s="12"/>
      <c r="RM69" s="12"/>
      <c r="RN69" s="12"/>
      <c r="RO69" s="12"/>
      <c r="RP69" s="12"/>
      <c r="RQ69" s="12"/>
      <c r="RR69" s="12"/>
      <c r="RS69" s="12"/>
      <c r="RT69" s="12"/>
      <c r="RU69" s="12"/>
      <c r="RV69" s="12"/>
      <c r="RW69" s="12"/>
      <c r="RX69" s="12"/>
      <c r="RY69" s="12"/>
      <c r="RZ69" s="12"/>
      <c r="SA69" s="12"/>
      <c r="SB69" s="12"/>
      <c r="SC69" s="12"/>
      <c r="SD69" s="12"/>
      <c r="SE69" s="12"/>
      <c r="SF69" s="12"/>
      <c r="SG69" s="12"/>
      <c r="SH69" s="12"/>
      <c r="SI69" s="12"/>
      <c r="SJ69" s="12"/>
      <c r="SK69" s="12"/>
      <c r="SL69" s="12"/>
      <c r="SM69" s="12"/>
      <c r="SN69" s="12"/>
      <c r="SO69" s="12"/>
      <c r="SP69" s="12"/>
      <c r="SQ69" s="12"/>
      <c r="SR69" s="12"/>
      <c r="SS69" s="12"/>
      <c r="ST69" s="12"/>
      <c r="SU69" s="12"/>
      <c r="SV69" s="12"/>
      <c r="SW69" s="12"/>
      <c r="SX69" s="12"/>
      <c r="SY69" s="12"/>
      <c r="SZ69" s="12"/>
      <c r="TA69" s="12"/>
      <c r="TB69" s="12"/>
      <c r="TC69" s="12"/>
      <c r="TD69" s="12"/>
      <c r="TE69" s="12"/>
      <c r="TF69" s="12"/>
      <c r="TG69" s="12"/>
      <c r="TH69" s="12"/>
      <c r="TI69" s="12"/>
      <c r="TJ69" s="12"/>
      <c r="TK69" s="12"/>
      <c r="TL69" s="12"/>
      <c r="TM69" s="12"/>
      <c r="TN69" s="12"/>
      <c r="TO69" s="12"/>
      <c r="TP69" s="12"/>
      <c r="TQ69" s="12"/>
      <c r="TR69" s="12"/>
      <c r="TS69" s="12"/>
      <c r="TT69" s="12"/>
      <c r="TU69" s="12"/>
      <c r="TV69" s="12"/>
      <c r="TW69" s="12"/>
      <c r="TX69" s="12"/>
      <c r="TY69" s="12"/>
      <c r="TZ69" s="12"/>
      <c r="UA69" s="12"/>
      <c r="UB69" s="12"/>
      <c r="UC69" s="12"/>
      <c r="UD69" s="12"/>
      <c r="UE69" s="12"/>
      <c r="UF69" s="12"/>
      <c r="UG69" s="12"/>
      <c r="UH69" s="12"/>
      <c r="UI69" s="12"/>
      <c r="UJ69" s="12"/>
      <c r="UK69" s="12"/>
      <c r="UL69" s="12"/>
      <c r="UM69" s="12"/>
      <c r="UN69" s="12"/>
      <c r="UO69" s="12"/>
      <c r="UP69" s="12"/>
      <c r="UQ69" s="12"/>
      <c r="UR69" s="12"/>
      <c r="US69" s="12"/>
      <c r="UT69" s="12"/>
      <c r="UU69" s="12"/>
      <c r="UV69" s="12"/>
      <c r="UW69" s="12"/>
      <c r="UX69" s="12"/>
      <c r="UY69" s="12"/>
      <c r="UZ69" s="12"/>
      <c r="VA69" s="12"/>
      <c r="VB69" s="12"/>
      <c r="VC69" s="12"/>
      <c r="VD69" s="12"/>
      <c r="VE69" s="12"/>
      <c r="VF69" s="12"/>
      <c r="VG69" s="12"/>
      <c r="VH69" s="12"/>
      <c r="VI69" s="12"/>
      <c r="VJ69" s="12"/>
      <c r="VK69" s="12"/>
      <c r="VL69" s="12"/>
      <c r="VM69" s="12"/>
      <c r="VN69" s="12"/>
      <c r="VO69" s="12"/>
      <c r="VP69" s="12"/>
      <c r="VQ69" s="12"/>
      <c r="VR69" s="12"/>
      <c r="VS69" s="12"/>
      <c r="VT69" s="12"/>
      <c r="VU69" s="12"/>
      <c r="VV69" s="12"/>
      <c r="VW69" s="12"/>
      <c r="VX69" s="12"/>
      <c r="VY69" s="12"/>
      <c r="VZ69" s="12"/>
      <c r="WA69" s="12"/>
      <c r="WB69" s="12"/>
      <c r="WC69" s="12"/>
      <c r="WD69" s="12"/>
      <c r="WE69" s="12"/>
      <c r="WF69" s="12"/>
      <c r="WG69" s="12"/>
      <c r="WH69" s="12"/>
      <c r="WI69" s="12"/>
      <c r="WJ69" s="12"/>
      <c r="WK69" s="12"/>
      <c r="WL69" s="12"/>
      <c r="WM69" s="12"/>
      <c r="WN69" s="12"/>
      <c r="WO69" s="12"/>
      <c r="WP69" s="12"/>
      <c r="WQ69" s="12"/>
      <c r="WR69" s="12"/>
      <c r="WS69" s="12"/>
      <c r="WT69" s="12"/>
      <c r="WU69" s="12"/>
      <c r="WV69" s="12"/>
      <c r="WW69" s="12"/>
      <c r="WX69" s="12"/>
      <c r="WY69" s="12"/>
      <c r="WZ69" s="12"/>
      <c r="XA69" s="12"/>
      <c r="XB69" s="12"/>
      <c r="XC69" s="12"/>
      <c r="XD69" s="12"/>
      <c r="XE69" s="12"/>
      <c r="XF69" s="12"/>
      <c r="XG69" s="12"/>
      <c r="XH69" s="12"/>
      <c r="XI69" s="12"/>
      <c r="XJ69" s="12"/>
      <c r="XK69" s="12"/>
      <c r="XL69" s="12"/>
      <c r="XM69" s="12"/>
      <c r="XN69" s="12"/>
      <c r="XO69" s="12"/>
      <c r="XP69" s="12"/>
      <c r="XQ69" s="12"/>
      <c r="XR69" s="12"/>
      <c r="XS69" s="12"/>
      <c r="XT69" s="12"/>
      <c r="XU69" s="12"/>
      <c r="XV69" s="12"/>
      <c r="XW69" s="12"/>
      <c r="XX69" s="12"/>
      <c r="XY69" s="12"/>
      <c r="XZ69" s="12"/>
      <c r="YA69" s="12"/>
      <c r="YB69" s="12"/>
      <c r="YC69" s="12"/>
      <c r="YD69" s="12"/>
      <c r="YE69" s="12"/>
      <c r="YF69" s="12"/>
      <c r="YG69" s="12"/>
      <c r="YH69" s="12"/>
      <c r="YI69" s="12"/>
      <c r="YJ69" s="12"/>
      <c r="YK69" s="12"/>
      <c r="YL69" s="12"/>
      <c r="YM69" s="12"/>
      <c r="YN69" s="12"/>
      <c r="YO69" s="12"/>
      <c r="YP69" s="12"/>
      <c r="YQ69" s="12"/>
      <c r="YR69" s="12"/>
      <c r="YS69" s="12"/>
      <c r="YT69" s="12"/>
      <c r="YU69" s="12"/>
      <c r="YV69" s="12"/>
      <c r="YW69" s="12"/>
      <c r="YX69" s="12"/>
      <c r="YY69" s="12"/>
      <c r="YZ69" s="12"/>
      <c r="ZA69" s="12"/>
      <c r="ZB69" s="12"/>
      <c r="ZC69" s="12"/>
      <c r="ZD69" s="12"/>
      <c r="ZE69" s="12"/>
      <c r="ZF69" s="12"/>
      <c r="ZG69" s="12"/>
      <c r="ZH69" s="12"/>
      <c r="ZI69" s="12"/>
      <c r="ZJ69" s="12"/>
      <c r="ZK69" s="12"/>
      <c r="ZL69" s="12"/>
      <c r="ZM69" s="12"/>
      <c r="ZN69" s="12"/>
      <c r="ZO69" s="12"/>
      <c r="ZP69" s="12"/>
      <c r="ZQ69" s="12"/>
      <c r="ZR69" s="12"/>
      <c r="ZS69" s="12"/>
      <c r="ZT69" s="12"/>
      <c r="ZU69" s="12"/>
      <c r="ZV69" s="12"/>
      <c r="ZW69" s="12"/>
      <c r="ZX69" s="12"/>
      <c r="ZY69" s="12"/>
      <c r="ZZ69" s="12"/>
      <c r="AAA69" s="12"/>
      <c r="AAB69" s="12"/>
      <c r="AAC69" s="12"/>
      <c r="AAD69" s="12"/>
      <c r="AAE69" s="12"/>
      <c r="AAF69" s="12"/>
      <c r="AAG69" s="12"/>
      <c r="AAH69" s="12"/>
      <c r="AAI69" s="12"/>
      <c r="AAJ69" s="12"/>
      <c r="AAK69" s="12"/>
      <c r="AAL69" s="12"/>
      <c r="AAM69" s="12"/>
      <c r="AAN69" s="12"/>
      <c r="AAO69" s="12"/>
      <c r="AAP69" s="12"/>
      <c r="AAQ69" s="12"/>
      <c r="AAR69" s="12"/>
      <c r="AAS69" s="12"/>
      <c r="AAT69" s="12"/>
      <c r="AAU69" s="12"/>
      <c r="AAV69" s="12"/>
      <c r="AAW69" s="12"/>
      <c r="AAX69" s="12"/>
      <c r="AAY69" s="12"/>
      <c r="AAZ69" s="12"/>
      <c r="ABA69" s="12"/>
      <c r="ABB69" s="12"/>
      <c r="ABC69" s="12"/>
      <c r="ABD69" s="12"/>
      <c r="ABE69" s="12"/>
      <c r="ABF69" s="12"/>
      <c r="ABG69" s="12"/>
      <c r="ABH69" s="12"/>
      <c r="ABI69" s="12"/>
      <c r="ABJ69" s="12"/>
      <c r="ABK69" s="12"/>
      <c r="ABL69" s="12"/>
      <c r="ABM69" s="12"/>
      <c r="ABN69" s="12"/>
      <c r="ABO69" s="12"/>
      <c r="ABP69" s="12"/>
      <c r="ABQ69" s="12"/>
      <c r="ABR69" s="12"/>
      <c r="ABS69" s="12"/>
      <c r="ABT69" s="12"/>
      <c r="ABU69" s="12"/>
      <c r="ABV69" s="12"/>
      <c r="ABW69" s="12"/>
      <c r="ABX69" s="12"/>
      <c r="ABY69" s="12"/>
      <c r="ABZ69" s="12"/>
      <c r="ACA69" s="12"/>
      <c r="ACB69" s="12"/>
      <c r="ACC69" s="12"/>
      <c r="ACD69" s="12"/>
      <c r="ACE69" s="12"/>
      <c r="ACF69" s="12"/>
      <c r="ACG69" s="12"/>
      <c r="ACH69" s="12"/>
      <c r="ACI69" s="12"/>
      <c r="ACJ69" s="12"/>
      <c r="ACK69" s="12"/>
      <c r="ACL69" s="12"/>
      <c r="ACM69" s="12"/>
      <c r="ACN69" s="12"/>
      <c r="ACO69" s="12"/>
      <c r="ACP69" s="12"/>
      <c r="ACQ69" s="12"/>
      <c r="ACR69" s="12"/>
      <c r="ACS69" s="12"/>
      <c r="ACT69" s="12"/>
      <c r="ACU69" s="12"/>
      <c r="ACV69" s="12"/>
      <c r="ACW69" s="12"/>
      <c r="ACX69" s="12"/>
      <c r="ACY69" s="12"/>
      <c r="ACZ69" s="12"/>
      <c r="ADA69" s="12"/>
      <c r="ADB69" s="12"/>
      <c r="ADC69" s="12"/>
      <c r="ADD69" s="12"/>
      <c r="ADE69" s="12"/>
      <c r="ADF69" s="12"/>
      <c r="ADG69" s="12"/>
      <c r="ADH69" s="12"/>
      <c r="ADI69" s="12"/>
      <c r="ADJ69" s="12"/>
      <c r="ADK69" s="12"/>
      <c r="ADL69" s="12"/>
      <c r="ADM69" s="12"/>
      <c r="ADN69" s="12"/>
      <c r="ADO69" s="12"/>
      <c r="ADP69" s="12"/>
      <c r="ADQ69" s="12"/>
      <c r="ADR69" s="12"/>
      <c r="ADS69" s="12"/>
      <c r="ADT69" s="12"/>
      <c r="ADU69" s="12"/>
      <c r="ADV69" s="12"/>
      <c r="ADW69" s="12"/>
      <c r="ADX69" s="12"/>
      <c r="ADY69" s="12"/>
      <c r="ADZ69" s="12"/>
      <c r="AEA69" s="12"/>
      <c r="AEB69" s="12"/>
      <c r="AEC69" s="12"/>
      <c r="AED69" s="12"/>
      <c r="AEE69" s="12"/>
      <c r="AEF69" s="12"/>
      <c r="AEG69" s="12"/>
      <c r="AEH69" s="12"/>
      <c r="AEI69" s="12"/>
      <c r="AEJ69" s="12"/>
      <c r="AEK69" s="12"/>
      <c r="AEL69" s="12"/>
      <c r="AEM69" s="12"/>
      <c r="AEN69" s="12"/>
      <c r="AEO69" s="12"/>
      <c r="AEP69" s="12"/>
      <c r="AEQ69" s="12"/>
      <c r="AER69" s="12"/>
      <c r="AES69" s="12"/>
      <c r="AET69" s="12"/>
      <c r="AEU69" s="12"/>
      <c r="AEV69" s="12"/>
      <c r="AEW69" s="12"/>
      <c r="AEX69" s="12"/>
      <c r="AEY69" s="12"/>
      <c r="AEZ69" s="12"/>
      <c r="AFA69" s="12"/>
      <c r="AFB69" s="12"/>
      <c r="AFC69" s="12"/>
      <c r="AFD69" s="12"/>
      <c r="AFE69" s="12"/>
      <c r="AFF69" s="12"/>
      <c r="AFG69" s="12"/>
      <c r="AFH69" s="12"/>
      <c r="AFI69" s="12"/>
      <c r="AFJ69" s="12"/>
      <c r="AFK69" s="12"/>
      <c r="AFL69" s="12"/>
      <c r="AFM69" s="12"/>
      <c r="AFN69" s="12"/>
      <c r="AFO69" s="12"/>
      <c r="AFP69" s="12"/>
      <c r="AFQ69" s="12"/>
      <c r="AFR69" s="12"/>
      <c r="AFS69" s="12"/>
      <c r="AFT69" s="12"/>
      <c r="AFU69" s="12"/>
      <c r="AFV69" s="12"/>
      <c r="AFW69" s="12"/>
      <c r="AFX69" s="12"/>
      <c r="AFY69" s="12"/>
      <c r="AFZ69" s="12"/>
      <c r="AGA69" s="12"/>
      <c r="AGB69" s="12"/>
      <c r="AGC69" s="12"/>
      <c r="AGD69" s="12"/>
      <c r="AGE69" s="12"/>
      <c r="AGF69" s="12"/>
      <c r="AGG69" s="12"/>
      <c r="AGH69" s="12"/>
      <c r="AGI69" s="12"/>
      <c r="AGJ69" s="12"/>
      <c r="AGK69" s="12"/>
      <c r="AGL69" s="12"/>
      <c r="AGM69" s="12"/>
      <c r="AGN69" s="12"/>
      <c r="AGO69" s="12"/>
      <c r="AGP69" s="12"/>
      <c r="AGQ69" s="12"/>
      <c r="AGR69" s="12"/>
      <c r="AGS69" s="12"/>
      <c r="AGT69" s="12"/>
      <c r="AGU69" s="12"/>
      <c r="AGV69" s="12"/>
      <c r="AGW69" s="12"/>
      <c r="AGX69" s="12"/>
      <c r="AGY69" s="12"/>
      <c r="AGZ69" s="12"/>
      <c r="AHA69" s="12"/>
      <c r="AHB69" s="12"/>
      <c r="AHC69" s="12"/>
      <c r="AHD69" s="12"/>
      <c r="AHE69" s="12"/>
      <c r="AHF69" s="12"/>
      <c r="AHG69" s="12"/>
      <c r="AHH69" s="12"/>
      <c r="AHI69" s="12"/>
      <c r="AHJ69" s="12"/>
      <c r="AHK69" s="12"/>
      <c r="AHL69" s="12"/>
      <c r="AHM69" s="12"/>
      <c r="AHN69" s="12"/>
      <c r="AHO69" s="12"/>
      <c r="AHP69" s="12"/>
      <c r="AHQ69" s="12"/>
      <c r="AHR69" s="12"/>
      <c r="AHS69" s="12"/>
      <c r="AHT69" s="12"/>
      <c r="AHU69" s="12"/>
      <c r="AHV69" s="12"/>
      <c r="AHW69" s="12"/>
      <c r="AHX69" s="12"/>
      <c r="AHY69" s="12"/>
      <c r="AHZ69" s="12"/>
      <c r="AIA69" s="12"/>
      <c r="AIB69" s="12"/>
      <c r="AIC69" s="12"/>
      <c r="AID69" s="12"/>
      <c r="AIE69" s="12"/>
      <c r="AIF69" s="12"/>
      <c r="AIG69" s="12"/>
      <c r="AIH69" s="12"/>
      <c r="AII69" s="12"/>
      <c r="AIJ69" s="12"/>
      <c r="AIK69" s="12"/>
      <c r="AIL69" s="12"/>
      <c r="AIM69" s="12"/>
      <c r="AIN69" s="12"/>
      <c r="AIO69" s="12"/>
      <c r="AIP69" s="12"/>
      <c r="AIQ69" s="12"/>
      <c r="AIR69" s="12"/>
      <c r="AIS69" s="12"/>
      <c r="AIT69" s="12"/>
      <c r="AIU69" s="12"/>
      <c r="AIV69" s="12"/>
      <c r="AIW69" s="12"/>
      <c r="AIX69" s="12"/>
      <c r="AIY69" s="12"/>
      <c r="AIZ69" s="12"/>
      <c r="AJA69" s="12"/>
      <c r="AJB69" s="12"/>
      <c r="AJC69" s="12"/>
      <c r="AJD69" s="12"/>
      <c r="AJE69" s="12"/>
      <c r="AJF69" s="12"/>
      <c r="AJG69" s="12"/>
      <c r="AJH69" s="12"/>
      <c r="AJI69" s="12"/>
      <c r="AJJ69" s="12"/>
      <c r="AJK69" s="12"/>
      <c r="AJL69" s="12"/>
      <c r="AJM69" s="12"/>
      <c r="AJN69" s="12"/>
      <c r="AJO69" s="12"/>
      <c r="AJP69" s="12"/>
      <c r="AJQ69" s="12"/>
      <c r="AJR69" s="12"/>
      <c r="AJS69" s="12"/>
      <c r="AJT69" s="12"/>
      <c r="AJU69" s="12"/>
      <c r="AJV69" s="12"/>
      <c r="AJW69" s="12"/>
      <c r="AJX69" s="12"/>
      <c r="AJY69" s="12"/>
      <c r="AJZ69" s="12"/>
      <c r="AKA69" s="12"/>
      <c r="AKB69" s="12"/>
      <c r="AKC69" s="12"/>
      <c r="AKD69" s="12"/>
      <c r="AKE69" s="12"/>
      <c r="AKF69" s="12"/>
      <c r="AKG69" s="12"/>
      <c r="AKH69" s="12"/>
      <c r="AKI69" s="12"/>
      <c r="AKJ69" s="12"/>
      <c r="AKK69" s="12"/>
      <c r="AKL69" s="12"/>
      <c r="AKM69" s="12"/>
      <c r="AKN69" s="12"/>
      <c r="AKO69" s="12"/>
      <c r="AKP69" s="12"/>
      <c r="AKQ69" s="12"/>
      <c r="AKR69" s="12"/>
      <c r="AKS69" s="12"/>
      <c r="AKT69" s="12"/>
      <c r="AKU69" s="12"/>
      <c r="AKV69" s="12"/>
      <c r="AKW69" s="12"/>
      <c r="AKX69" s="12"/>
      <c r="AKY69" s="12"/>
      <c r="AKZ69" s="12"/>
      <c r="ALA69" s="12"/>
      <c r="ALB69" s="12"/>
      <c r="ALC69" s="12"/>
      <c r="ALD69" s="12"/>
      <c r="ALE69" s="12"/>
      <c r="ALF69" s="12"/>
      <c r="ALG69" s="12"/>
      <c r="ALH69" s="12"/>
      <c r="ALI69" s="12"/>
      <c r="ALJ69" s="12"/>
      <c r="ALK69" s="12"/>
      <c r="ALL69" s="12"/>
      <c r="ALM69" s="12"/>
      <c r="ALN69" s="12"/>
      <c r="ALO69" s="12"/>
      <c r="ALP69" s="12"/>
      <c r="ALQ69" s="12"/>
      <c r="ALR69" s="12"/>
      <c r="ALS69" s="12"/>
      <c r="ALT69" s="12"/>
      <c r="ALU69" s="12"/>
      <c r="ALV69" s="12"/>
      <c r="ALW69" s="12"/>
      <c r="ALX69" s="12"/>
      <c r="ALY69" s="12"/>
      <c r="ALZ69" s="12"/>
      <c r="AMA69" s="12"/>
      <c r="AMB69" s="12"/>
      <c r="AMC69" s="12"/>
      <c r="AMD69" s="12"/>
      <c r="AME69" s="12"/>
      <c r="AMF69" s="12"/>
      <c r="AMG69" s="12"/>
      <c r="AMH69" s="12"/>
      <c r="AMI69" s="12"/>
      <c r="AMJ69" s="12"/>
      <c r="AMK69" s="12"/>
      <c r="AML69" s="12"/>
      <c r="AMM69" s="12"/>
      <c r="AMN69" s="12"/>
      <c r="AMO69" s="12"/>
      <c r="AMP69" s="12"/>
      <c r="AMQ69" s="12"/>
      <c r="AMR69" s="12"/>
      <c r="AMS69" s="12"/>
      <c r="AMT69" s="12"/>
      <c r="AMU69" s="12"/>
      <c r="AMV69" s="12"/>
      <c r="AMW69" s="12"/>
      <c r="AMX69" s="12"/>
      <c r="AMY69" s="12"/>
      <c r="AMZ69" s="12"/>
      <c r="ANA69" s="12"/>
      <c r="ANB69" s="12"/>
      <c r="ANC69" s="12"/>
      <c r="AND69" s="12"/>
      <c r="ANE69" s="12"/>
      <c r="ANF69" s="12"/>
      <c r="ANG69" s="12"/>
      <c r="ANH69" s="12"/>
      <c r="ANI69" s="12"/>
      <c r="ANJ69" s="12"/>
      <c r="ANK69" s="12"/>
      <c r="ANL69" s="12"/>
      <c r="ANM69" s="12"/>
      <c r="ANN69" s="12"/>
      <c r="ANO69" s="12"/>
      <c r="ANP69" s="12"/>
      <c r="ANQ69" s="12"/>
      <c r="ANR69" s="12"/>
      <c r="ANS69" s="12"/>
      <c r="ANT69" s="12"/>
      <c r="ANU69" s="12"/>
      <c r="ANV69" s="12"/>
      <c r="ANW69" s="12"/>
      <c r="ANX69" s="12"/>
      <c r="ANY69" s="12"/>
      <c r="ANZ69" s="12"/>
      <c r="AOA69" s="12"/>
      <c r="AOB69" s="12"/>
      <c r="AOC69" s="12"/>
      <c r="AOD69" s="12"/>
      <c r="AOE69" s="12"/>
      <c r="AOF69" s="12"/>
      <c r="AOG69" s="12"/>
      <c r="AOH69" s="12"/>
      <c r="AOI69" s="12"/>
      <c r="AOJ69" s="12"/>
      <c r="AOK69" s="12"/>
      <c r="AOL69" s="12"/>
      <c r="AOM69" s="12"/>
      <c r="AON69" s="12"/>
      <c r="AOO69" s="12"/>
      <c r="AOP69" s="12"/>
      <c r="AOQ69" s="12"/>
      <c r="AOR69" s="12"/>
      <c r="AOS69" s="12"/>
      <c r="AOT69" s="12"/>
      <c r="AOU69" s="12"/>
      <c r="AOV69" s="12"/>
      <c r="AOW69" s="12"/>
      <c r="AOX69" s="12"/>
      <c r="AOY69" s="12"/>
      <c r="AOZ69" s="12"/>
      <c r="APA69" s="12"/>
      <c r="APB69" s="12"/>
      <c r="APC69" s="12"/>
      <c r="APD69" s="12"/>
      <c r="APE69" s="12"/>
      <c r="APF69" s="12"/>
      <c r="APG69" s="12"/>
      <c r="APH69" s="12"/>
      <c r="API69" s="12"/>
      <c r="APJ69" s="12"/>
      <c r="APK69" s="12"/>
      <c r="APL69" s="12"/>
      <c r="APM69" s="12"/>
      <c r="APN69" s="12"/>
      <c r="APO69" s="12"/>
      <c r="APP69" s="12"/>
      <c r="APQ69" s="12"/>
      <c r="APR69" s="12"/>
      <c r="APS69" s="12"/>
      <c r="APT69" s="12"/>
      <c r="APU69" s="12"/>
      <c r="APV69" s="12"/>
      <c r="APW69" s="12"/>
      <c r="APX69" s="12"/>
      <c r="APY69" s="12"/>
      <c r="APZ69" s="12"/>
      <c r="AQA69" s="12"/>
      <c r="AQB69" s="12"/>
      <c r="AQC69" s="12"/>
      <c r="AQD69" s="12"/>
      <c r="AQE69" s="12"/>
      <c r="AQF69" s="12"/>
      <c r="AQG69" s="12"/>
      <c r="AQH69" s="12"/>
      <c r="AQI69" s="12"/>
      <c r="AQJ69" s="12"/>
      <c r="AQK69" s="12"/>
      <c r="AQL69" s="12"/>
      <c r="AQM69" s="12"/>
      <c r="AQN69" s="12"/>
      <c r="AQO69" s="12"/>
      <c r="AQP69" s="12"/>
      <c r="AQQ69" s="12"/>
      <c r="AQR69" s="12"/>
      <c r="AQS69" s="12"/>
      <c r="AQT69" s="12"/>
      <c r="AQU69" s="12"/>
      <c r="AQV69" s="12"/>
      <c r="AQW69" s="12"/>
      <c r="AQX69" s="12"/>
      <c r="AQY69" s="12"/>
      <c r="AQZ69" s="12"/>
      <c r="ARA69" s="12"/>
      <c r="ARB69" s="12"/>
      <c r="ARC69" s="12"/>
      <c r="ARD69" s="12"/>
      <c r="ARE69" s="12"/>
      <c r="ARF69" s="12"/>
      <c r="ARG69" s="12"/>
      <c r="ARH69" s="12"/>
      <c r="ARI69" s="12"/>
      <c r="ARJ69" s="12"/>
      <c r="ARK69" s="12"/>
      <c r="ARL69" s="12"/>
      <c r="ARM69" s="12"/>
      <c r="ARN69" s="12"/>
      <c r="ARO69" s="12"/>
      <c r="ARP69" s="12"/>
      <c r="ARQ69" s="12"/>
      <c r="ARR69" s="12"/>
      <c r="ARS69" s="12"/>
      <c r="ART69" s="12"/>
      <c r="ARU69" s="12"/>
      <c r="ARV69" s="12"/>
      <c r="ARW69" s="12"/>
      <c r="ARX69" s="12"/>
      <c r="ARY69" s="12"/>
      <c r="ARZ69" s="12"/>
      <c r="ASA69" s="12"/>
      <c r="ASB69" s="12"/>
      <c r="ASC69" s="12"/>
      <c r="ASD69" s="12"/>
      <c r="ASE69" s="12"/>
      <c r="ASF69" s="12"/>
      <c r="ASG69" s="12"/>
      <c r="ASH69" s="12"/>
      <c r="ASI69" s="12"/>
      <c r="ASJ69" s="12"/>
      <c r="ASK69" s="12"/>
      <c r="ASL69" s="12"/>
      <c r="ASM69" s="12"/>
      <c r="ASN69" s="12"/>
      <c r="ASO69" s="12"/>
      <c r="ASP69" s="12"/>
      <c r="ASQ69" s="12"/>
      <c r="ASR69" s="12"/>
      <c r="ASS69" s="12"/>
      <c r="AST69" s="12"/>
      <c r="ASU69" s="12"/>
      <c r="ASV69" s="12"/>
      <c r="ASW69" s="12"/>
      <c r="ASX69" s="12"/>
      <c r="ASY69" s="12"/>
      <c r="ASZ69" s="12"/>
      <c r="ATA69" s="12"/>
      <c r="ATB69" s="12"/>
      <c r="ATC69" s="12"/>
      <c r="ATD69" s="12"/>
      <c r="ATE69" s="12"/>
      <c r="ATF69" s="12"/>
      <c r="ATG69" s="12"/>
      <c r="ATH69" s="12"/>
      <c r="ATI69" s="12"/>
      <c r="ATJ69" s="12"/>
      <c r="ATK69" s="12"/>
      <c r="ATL69" s="12"/>
      <c r="ATM69" s="12"/>
      <c r="ATN69" s="12"/>
      <c r="ATO69" s="12"/>
      <c r="ATP69" s="12"/>
      <c r="ATQ69" s="12"/>
      <c r="ATR69" s="12"/>
      <c r="ATS69" s="12"/>
      <c r="ATT69" s="12"/>
      <c r="ATU69" s="12"/>
      <c r="ATV69" s="12"/>
      <c r="ATW69" s="12"/>
      <c r="ATX69" s="12"/>
      <c r="ATY69" s="12"/>
      <c r="ATZ69" s="12"/>
      <c r="AUA69" s="12"/>
      <c r="AUB69" s="12"/>
      <c r="AUC69" s="12"/>
      <c r="AUD69" s="12"/>
      <c r="AUE69" s="12"/>
      <c r="AUF69" s="12"/>
      <c r="AUG69" s="12"/>
      <c r="AUH69" s="12"/>
      <c r="AUI69" s="12"/>
      <c r="AUJ69" s="12"/>
      <c r="AUK69" s="12"/>
      <c r="AUL69" s="12"/>
      <c r="AUM69" s="12"/>
      <c r="AUN69" s="12"/>
      <c r="AUO69" s="12"/>
      <c r="AUP69" s="12"/>
      <c r="AUQ69" s="12"/>
      <c r="AUR69" s="12"/>
      <c r="AUS69" s="12"/>
      <c r="AUT69" s="12"/>
      <c r="AUU69" s="12"/>
      <c r="AUV69" s="12"/>
      <c r="AUW69" s="12"/>
      <c r="AUX69" s="12"/>
      <c r="AUY69" s="12"/>
      <c r="AUZ69" s="12"/>
      <c r="AVA69" s="12"/>
      <c r="AVB69" s="12"/>
      <c r="AVC69" s="12"/>
      <c r="AVD69" s="12"/>
      <c r="AVE69" s="12"/>
      <c r="AVF69" s="12"/>
      <c r="AVG69" s="12"/>
      <c r="AVH69" s="12"/>
      <c r="AVI69" s="12"/>
      <c r="AVJ69" s="12"/>
      <c r="AVK69" s="12"/>
      <c r="AVL69" s="12"/>
      <c r="AVM69" s="12"/>
      <c r="AVN69" s="12"/>
      <c r="AVO69" s="12"/>
      <c r="AVP69" s="12"/>
      <c r="AVQ69" s="12"/>
      <c r="AVR69" s="12"/>
      <c r="AVS69" s="12"/>
      <c r="AVT69" s="12"/>
      <c r="AVU69" s="12"/>
      <c r="AVV69" s="12"/>
      <c r="AVW69" s="12"/>
      <c r="AVX69" s="12"/>
      <c r="AVY69" s="12"/>
      <c r="AVZ69" s="12"/>
      <c r="AWA69" s="12"/>
      <c r="AWB69" s="12"/>
      <c r="AWC69" s="12"/>
      <c r="AWD69" s="12"/>
      <c r="AWE69" s="12"/>
      <c r="AWF69" s="12"/>
      <c r="AWG69" s="12"/>
      <c r="AWH69" s="12"/>
      <c r="AWI69" s="12"/>
      <c r="AWJ69" s="12"/>
      <c r="AWK69" s="12"/>
      <c r="AWL69" s="12"/>
      <c r="AWM69" s="12"/>
      <c r="AWN69" s="12"/>
      <c r="AWO69" s="12"/>
      <c r="AWP69" s="12"/>
      <c r="AWQ69" s="12"/>
      <c r="AWR69" s="12"/>
      <c r="AWS69" s="12"/>
      <c r="AWT69" s="12"/>
      <c r="AWU69" s="12"/>
      <c r="AWV69" s="12"/>
      <c r="AWW69" s="12"/>
      <c r="AWX69" s="12"/>
      <c r="AWY69" s="12"/>
      <c r="AWZ69" s="12"/>
      <c r="AXA69" s="12"/>
      <c r="AXB69" s="12"/>
      <c r="AXC69" s="12"/>
      <c r="AXD69" s="12"/>
      <c r="AXE69" s="12"/>
      <c r="AXF69" s="12"/>
      <c r="AXG69" s="12"/>
      <c r="AXH69" s="12"/>
      <c r="AXI69" s="12"/>
      <c r="AXJ69" s="12"/>
      <c r="AXK69" s="12"/>
      <c r="AXL69" s="12"/>
      <c r="AXM69" s="12"/>
      <c r="AXN69" s="12"/>
      <c r="AXO69" s="12"/>
      <c r="AXP69" s="12"/>
      <c r="AXQ69" s="12"/>
      <c r="AXR69" s="12"/>
      <c r="AXS69" s="12"/>
      <c r="AXT69" s="12"/>
      <c r="AXU69" s="12"/>
      <c r="AXV69" s="12"/>
      <c r="AXW69" s="12"/>
      <c r="AXX69" s="12"/>
      <c r="AXY69" s="12"/>
      <c r="AXZ69" s="12"/>
      <c r="AYA69" s="12"/>
      <c r="AYB69" s="12"/>
      <c r="AYC69" s="12"/>
      <c r="AYD69" s="12"/>
      <c r="AYE69" s="12"/>
      <c r="AYF69" s="12"/>
      <c r="AYG69" s="12"/>
      <c r="AYH69" s="12"/>
      <c r="AYI69" s="12"/>
      <c r="AYJ69" s="12"/>
      <c r="AYK69" s="12"/>
      <c r="AYL69" s="12"/>
      <c r="AYM69" s="12"/>
      <c r="AYN69" s="12"/>
      <c r="AYO69" s="12"/>
      <c r="AYP69" s="12"/>
      <c r="AYQ69" s="12"/>
      <c r="AYR69" s="12"/>
      <c r="AYS69" s="12"/>
      <c r="AYT69" s="12"/>
      <c r="AYU69" s="12"/>
      <c r="AYV69" s="12"/>
      <c r="AYW69" s="12"/>
      <c r="AYX69" s="12"/>
      <c r="AYY69" s="12"/>
      <c r="AYZ69" s="12"/>
      <c r="AZA69" s="12"/>
      <c r="AZB69" s="12"/>
      <c r="AZC69" s="12"/>
      <c r="AZD69" s="12"/>
      <c r="AZE69" s="12"/>
      <c r="AZF69" s="12"/>
      <c r="AZG69" s="12"/>
      <c r="AZH69" s="12"/>
      <c r="AZI69" s="12"/>
      <c r="AZJ69" s="12"/>
      <c r="AZK69" s="12"/>
      <c r="AZL69" s="12"/>
      <c r="AZM69" s="12"/>
      <c r="AZN69" s="12"/>
      <c r="AZO69" s="12"/>
      <c r="AZP69" s="12"/>
      <c r="AZQ69" s="12"/>
      <c r="AZR69" s="12"/>
      <c r="AZS69" s="12"/>
      <c r="AZT69" s="12"/>
      <c r="AZU69" s="12"/>
      <c r="AZV69" s="12"/>
      <c r="AZW69" s="12"/>
      <c r="AZX69" s="12"/>
      <c r="AZY69" s="12"/>
      <c r="AZZ69" s="12"/>
      <c r="BAA69" s="12"/>
      <c r="BAB69" s="12"/>
      <c r="BAC69" s="12"/>
      <c r="BAD69" s="12"/>
      <c r="BAE69" s="12"/>
      <c r="BAF69" s="12"/>
      <c r="BAG69" s="12"/>
      <c r="BAH69" s="12"/>
      <c r="BAI69" s="12"/>
      <c r="BAJ69" s="12"/>
      <c r="BAK69" s="12"/>
      <c r="BAL69" s="12"/>
      <c r="BAM69" s="12"/>
      <c r="BAN69" s="12"/>
      <c r="BAO69" s="12"/>
      <c r="BAP69" s="12"/>
      <c r="BAQ69" s="12"/>
      <c r="BAR69" s="12"/>
      <c r="BAS69" s="12"/>
      <c r="BAT69" s="12"/>
      <c r="BAU69" s="12"/>
      <c r="BAV69" s="12"/>
      <c r="BAW69" s="12"/>
      <c r="BAX69" s="12"/>
      <c r="BAY69" s="12"/>
      <c r="BAZ69" s="12"/>
      <c r="BBA69" s="12"/>
      <c r="BBB69" s="12"/>
      <c r="BBC69" s="12"/>
      <c r="BBD69" s="12"/>
      <c r="BBE69" s="12"/>
      <c r="BBF69" s="12"/>
      <c r="BBG69" s="12"/>
      <c r="BBH69" s="12"/>
      <c r="BBI69" s="12"/>
      <c r="BBJ69" s="12"/>
      <c r="BBK69" s="12"/>
      <c r="BBL69" s="12"/>
      <c r="BBM69" s="12"/>
      <c r="BBN69" s="12"/>
      <c r="BBO69" s="12"/>
      <c r="BBP69" s="12"/>
      <c r="BBQ69" s="12"/>
      <c r="BBR69" s="12"/>
      <c r="BBS69" s="12"/>
      <c r="BBT69" s="12"/>
      <c r="BBU69" s="12"/>
      <c r="BBV69" s="12"/>
      <c r="BBW69" s="12"/>
      <c r="BBX69" s="12"/>
      <c r="BBY69" s="12"/>
      <c r="BBZ69" s="12"/>
      <c r="BCA69" s="12"/>
      <c r="BCB69" s="12"/>
      <c r="BCC69" s="12"/>
      <c r="BCD69" s="12"/>
      <c r="BCE69" s="12"/>
      <c r="BCF69" s="12"/>
      <c r="BCG69" s="12"/>
      <c r="BCH69" s="12"/>
      <c r="BCI69" s="12"/>
      <c r="BCJ69" s="12"/>
      <c r="BCK69" s="12"/>
      <c r="BCL69" s="12"/>
      <c r="BCM69" s="12"/>
      <c r="BCN69" s="12"/>
      <c r="BCO69" s="12"/>
      <c r="BCP69" s="12"/>
      <c r="BCQ69" s="12"/>
      <c r="BCR69" s="12"/>
      <c r="BCS69" s="12"/>
      <c r="BCT69" s="12"/>
      <c r="BCU69" s="12"/>
      <c r="BCV69" s="12"/>
      <c r="BCW69" s="12"/>
      <c r="BCX69" s="12"/>
      <c r="BCY69" s="12"/>
      <c r="BCZ69" s="12"/>
      <c r="BDA69" s="12"/>
      <c r="BDB69" s="12"/>
      <c r="BDC69" s="12"/>
      <c r="BDD69" s="12"/>
      <c r="BDE69" s="12"/>
      <c r="BDF69" s="12"/>
      <c r="BDG69" s="12"/>
      <c r="BDH69" s="12"/>
      <c r="BDI69" s="12"/>
      <c r="BDJ69" s="12"/>
      <c r="BDK69" s="12"/>
      <c r="BDL69" s="12"/>
      <c r="BDM69" s="12"/>
      <c r="BDN69" s="12"/>
      <c r="BDO69" s="12"/>
      <c r="BDP69" s="12"/>
      <c r="BDQ69" s="12"/>
      <c r="BDR69" s="12"/>
      <c r="BDS69" s="12"/>
      <c r="BDT69" s="12"/>
      <c r="BDU69" s="12"/>
      <c r="BDV69" s="12"/>
      <c r="BDW69" s="12"/>
      <c r="BDX69" s="12"/>
      <c r="BDY69" s="12"/>
      <c r="BDZ69" s="12"/>
      <c r="BEA69" s="12"/>
      <c r="BEB69" s="12"/>
      <c r="BEC69" s="12"/>
      <c r="BED69" s="12"/>
      <c r="BEE69" s="12"/>
      <c r="BEF69" s="12"/>
      <c r="BEG69" s="12"/>
      <c r="BEH69" s="12"/>
      <c r="BEI69" s="12"/>
      <c r="BEJ69" s="12"/>
      <c r="BEK69" s="12"/>
      <c r="BEL69" s="12"/>
      <c r="BEM69" s="12"/>
      <c r="BEN69" s="12"/>
      <c r="BEO69" s="12"/>
      <c r="BEP69" s="12"/>
      <c r="BEQ69" s="12"/>
      <c r="BER69" s="12"/>
      <c r="BES69" s="12"/>
      <c r="BET69" s="12"/>
      <c r="BEU69" s="12"/>
      <c r="BEV69" s="12"/>
      <c r="BEW69" s="12"/>
      <c r="BEX69" s="12"/>
      <c r="BEY69" s="12"/>
      <c r="BEZ69" s="12"/>
      <c r="BFA69" s="12"/>
      <c r="BFB69" s="12"/>
      <c r="BFC69" s="12"/>
      <c r="BFD69" s="12"/>
      <c r="BFE69" s="12"/>
      <c r="BFF69" s="12"/>
      <c r="BFG69" s="12"/>
      <c r="BFH69" s="12"/>
      <c r="BFI69" s="12"/>
      <c r="BFJ69" s="12"/>
      <c r="BFK69" s="12"/>
      <c r="BFL69" s="12"/>
      <c r="BFM69" s="12"/>
      <c r="BFN69" s="12"/>
      <c r="BFO69" s="12"/>
      <c r="BFP69" s="12"/>
      <c r="BFQ69" s="12"/>
      <c r="BFR69" s="12"/>
      <c r="BFS69" s="12"/>
      <c r="BFT69" s="12"/>
      <c r="BFU69" s="12"/>
      <c r="BFV69" s="12"/>
      <c r="BFW69" s="12"/>
      <c r="BFX69" s="12"/>
      <c r="BFY69" s="12"/>
      <c r="BFZ69" s="12"/>
      <c r="BGA69" s="12"/>
      <c r="BGB69" s="12"/>
      <c r="BGC69" s="12"/>
      <c r="BGD69" s="12"/>
      <c r="BGE69" s="12"/>
      <c r="BGF69" s="12"/>
      <c r="BGG69" s="12"/>
      <c r="BGH69" s="12"/>
      <c r="BGI69" s="12"/>
      <c r="BGJ69" s="12"/>
      <c r="BGK69" s="12"/>
      <c r="BGL69" s="12"/>
      <c r="BGM69" s="12"/>
      <c r="BGN69" s="12"/>
      <c r="BGO69" s="12"/>
      <c r="BGP69" s="12"/>
      <c r="BGQ69" s="12"/>
      <c r="BGR69" s="12"/>
      <c r="BGS69" s="12"/>
      <c r="BGT69" s="12"/>
      <c r="BGU69" s="12"/>
      <c r="BGV69" s="12"/>
      <c r="BGW69" s="12"/>
      <c r="BGX69" s="12"/>
      <c r="BGY69" s="12"/>
      <c r="BGZ69" s="12"/>
      <c r="BHA69" s="12"/>
      <c r="BHB69" s="12"/>
      <c r="BHC69" s="12"/>
      <c r="BHD69" s="12"/>
      <c r="BHE69" s="12"/>
      <c r="BHF69" s="12"/>
      <c r="BHG69" s="12"/>
      <c r="BHH69" s="12"/>
      <c r="BHI69" s="12"/>
      <c r="BHJ69" s="12"/>
      <c r="BHK69" s="12"/>
      <c r="BHL69" s="12"/>
      <c r="BHM69" s="12"/>
      <c r="BHN69" s="12"/>
      <c r="BHO69" s="12"/>
      <c r="BHP69" s="12"/>
      <c r="BHQ69" s="12"/>
      <c r="BHR69" s="12"/>
      <c r="BHS69" s="12"/>
      <c r="BHT69" s="12"/>
      <c r="BHU69" s="12"/>
      <c r="BHV69" s="12"/>
      <c r="BHW69" s="12"/>
      <c r="BHX69" s="12"/>
      <c r="BHY69" s="12"/>
      <c r="BHZ69" s="12"/>
      <c r="BIA69" s="12"/>
      <c r="BIB69" s="12"/>
      <c r="BIC69" s="12"/>
      <c r="BID69" s="12"/>
      <c r="BIE69" s="12"/>
      <c r="BIF69" s="12"/>
      <c r="BIG69" s="12"/>
      <c r="BIH69" s="12"/>
      <c r="BII69" s="12"/>
      <c r="BIJ69" s="12"/>
      <c r="BIK69" s="12"/>
      <c r="BIL69" s="12"/>
      <c r="BIM69" s="12"/>
      <c r="BIN69" s="12"/>
      <c r="BIO69" s="12"/>
      <c r="BIP69" s="12"/>
      <c r="BIQ69" s="12"/>
      <c r="BIR69" s="12"/>
      <c r="BIS69" s="12"/>
      <c r="BIT69" s="12"/>
      <c r="BIU69" s="12"/>
      <c r="BIV69" s="12"/>
      <c r="BIW69" s="12"/>
      <c r="BIX69" s="12"/>
      <c r="BIY69" s="12"/>
      <c r="BIZ69" s="12"/>
      <c r="BJA69" s="12"/>
      <c r="BJB69" s="12"/>
      <c r="BJC69" s="12"/>
      <c r="BJD69" s="12"/>
      <c r="BJE69" s="12"/>
      <c r="BJF69" s="12"/>
      <c r="BJG69" s="12"/>
      <c r="BJH69" s="12"/>
      <c r="BJI69" s="12"/>
      <c r="BJJ69" s="12"/>
      <c r="BJK69" s="12"/>
      <c r="BJL69" s="12"/>
      <c r="BJM69" s="12"/>
      <c r="BJN69" s="12"/>
      <c r="BJO69" s="12"/>
      <c r="BJP69" s="12"/>
      <c r="BJQ69" s="12"/>
      <c r="BJR69" s="12"/>
      <c r="BJS69" s="12"/>
      <c r="BJT69" s="12"/>
      <c r="BJU69" s="12"/>
      <c r="BJV69" s="12"/>
      <c r="BJW69" s="12"/>
      <c r="BJX69" s="12"/>
      <c r="BJY69" s="12"/>
      <c r="BJZ69" s="12"/>
      <c r="BKA69" s="12"/>
      <c r="BKB69" s="12"/>
      <c r="BKC69" s="12"/>
      <c r="BKD69" s="12"/>
      <c r="BKE69" s="12"/>
      <c r="BKF69" s="12"/>
      <c r="BKG69" s="12"/>
      <c r="BKH69" s="12"/>
      <c r="BKI69" s="12"/>
      <c r="BKJ69" s="12"/>
      <c r="BKK69" s="12"/>
      <c r="BKL69" s="12"/>
      <c r="BKM69" s="12"/>
      <c r="BKN69" s="12"/>
      <c r="BKO69" s="12"/>
      <c r="BKP69" s="12"/>
      <c r="BKQ69" s="12"/>
      <c r="BKR69" s="12"/>
      <c r="BKS69" s="12"/>
      <c r="BKT69" s="12"/>
      <c r="BKU69" s="12"/>
      <c r="BKV69" s="12"/>
      <c r="BKW69" s="12"/>
      <c r="BKX69" s="12"/>
      <c r="BKY69" s="12"/>
      <c r="BKZ69" s="12"/>
      <c r="BLA69" s="12"/>
      <c r="BLB69" s="12"/>
      <c r="BLC69" s="12"/>
      <c r="BLD69" s="12"/>
      <c r="BLE69" s="12"/>
      <c r="BLF69" s="12"/>
      <c r="BLG69" s="12"/>
      <c r="BLH69" s="12"/>
      <c r="BLI69" s="12"/>
      <c r="BLJ69" s="12"/>
      <c r="BLK69" s="12"/>
      <c r="BLL69" s="12"/>
      <c r="BLM69" s="12"/>
      <c r="BLN69" s="12"/>
      <c r="BLO69" s="12"/>
      <c r="BLP69" s="12"/>
      <c r="BLQ69" s="12"/>
      <c r="BLR69" s="12"/>
      <c r="BLS69" s="12"/>
      <c r="BLT69" s="12"/>
      <c r="BLU69" s="12"/>
      <c r="BLV69" s="12"/>
      <c r="BLW69" s="12"/>
      <c r="BLX69" s="12"/>
      <c r="BLY69" s="12"/>
      <c r="BLZ69" s="12"/>
      <c r="BMA69" s="12"/>
      <c r="BMB69" s="12"/>
      <c r="BMC69" s="12"/>
      <c r="BMD69" s="12"/>
      <c r="BME69" s="12"/>
      <c r="BMF69" s="12"/>
      <c r="BMG69" s="12"/>
      <c r="BMH69" s="12"/>
      <c r="BMI69" s="12"/>
      <c r="BMJ69" s="12"/>
      <c r="BMK69" s="12"/>
      <c r="BML69" s="12"/>
      <c r="BMM69" s="12"/>
      <c r="BMN69" s="12"/>
      <c r="BMO69" s="12"/>
      <c r="BMP69" s="12"/>
      <c r="BMQ69" s="12"/>
      <c r="BMR69" s="12"/>
      <c r="BMS69" s="12"/>
      <c r="BMT69" s="12"/>
      <c r="BMU69" s="12"/>
      <c r="BMV69" s="12"/>
      <c r="BMW69" s="12"/>
      <c r="BMX69" s="12"/>
      <c r="BMY69" s="12"/>
      <c r="BMZ69" s="12"/>
      <c r="BNA69" s="12"/>
      <c r="BNB69" s="12"/>
      <c r="BNC69" s="12"/>
      <c r="BND69" s="12"/>
      <c r="BNE69" s="12"/>
      <c r="BNF69" s="12"/>
      <c r="BNG69" s="12"/>
      <c r="BNH69" s="12"/>
      <c r="BNI69" s="12"/>
      <c r="BNJ69" s="12"/>
      <c r="BNK69" s="12"/>
      <c r="BNL69" s="12"/>
      <c r="BNM69" s="12"/>
      <c r="BNN69" s="12"/>
      <c r="BNO69" s="12"/>
      <c r="BNP69" s="12"/>
      <c r="BNQ69" s="12"/>
      <c r="BNR69" s="12"/>
      <c r="BNS69" s="12"/>
      <c r="BNT69" s="12"/>
      <c r="BNU69" s="12"/>
      <c r="BNV69" s="12"/>
      <c r="BNW69" s="12"/>
      <c r="BNX69" s="12"/>
      <c r="BNY69" s="12"/>
      <c r="BNZ69" s="12"/>
      <c r="BOA69" s="12"/>
      <c r="BOB69" s="12"/>
      <c r="BOC69" s="12"/>
      <c r="BOD69" s="12"/>
      <c r="BOE69" s="12"/>
      <c r="BOF69" s="12"/>
      <c r="BOG69" s="12"/>
      <c r="BOH69" s="12"/>
      <c r="BOI69" s="12"/>
      <c r="BOJ69" s="12"/>
      <c r="BOK69" s="12"/>
      <c r="BOL69" s="12"/>
      <c r="BOM69" s="12"/>
      <c r="BON69" s="12"/>
      <c r="BOO69" s="12"/>
      <c r="BOP69" s="12"/>
      <c r="BOQ69" s="12"/>
      <c r="BOR69" s="12"/>
      <c r="BOS69" s="12"/>
      <c r="BOT69" s="12"/>
      <c r="BOU69" s="12"/>
      <c r="BOV69" s="12"/>
      <c r="BOW69" s="12"/>
      <c r="BOX69" s="12"/>
      <c r="BOY69" s="12"/>
      <c r="BOZ69" s="12"/>
      <c r="BPA69" s="12"/>
      <c r="BPB69" s="12"/>
      <c r="BPC69" s="12"/>
      <c r="BPD69" s="12"/>
      <c r="BPE69" s="12"/>
      <c r="BPF69" s="12"/>
      <c r="BPG69" s="12"/>
      <c r="BPH69" s="12"/>
      <c r="BPI69" s="12"/>
      <c r="BPJ69" s="12"/>
      <c r="BPK69" s="12"/>
      <c r="BPL69" s="12"/>
      <c r="BPM69" s="12"/>
      <c r="BPN69" s="12"/>
      <c r="BPO69" s="12"/>
      <c r="BPP69" s="12"/>
      <c r="BPQ69" s="12"/>
      <c r="BPR69" s="12"/>
      <c r="BPS69" s="12"/>
      <c r="BPT69" s="12"/>
      <c r="BPU69" s="12"/>
      <c r="BPV69" s="12"/>
      <c r="BPW69" s="12"/>
      <c r="BPX69" s="12"/>
      <c r="BPY69" s="12"/>
      <c r="BPZ69" s="12"/>
      <c r="BQA69" s="12"/>
      <c r="BQB69" s="12"/>
      <c r="BQC69" s="12"/>
      <c r="BQD69" s="12"/>
      <c r="BQE69" s="12"/>
      <c r="BQF69" s="12"/>
      <c r="BQG69" s="12"/>
      <c r="BQH69" s="12"/>
      <c r="BQI69" s="12"/>
      <c r="BQJ69" s="12"/>
      <c r="BQK69" s="12"/>
      <c r="BQL69" s="12"/>
      <c r="BQM69" s="12"/>
      <c r="BQN69" s="12"/>
      <c r="BQO69" s="12"/>
      <c r="BQP69" s="12"/>
      <c r="BQQ69" s="12"/>
      <c r="BQR69" s="12"/>
      <c r="BQS69" s="12"/>
      <c r="BQT69" s="12"/>
      <c r="BQU69" s="12"/>
      <c r="BQV69" s="12"/>
      <c r="BQW69" s="12"/>
      <c r="BQX69" s="12"/>
      <c r="BQY69" s="12"/>
      <c r="BQZ69" s="12"/>
      <c r="BRA69" s="12"/>
      <c r="BRB69" s="12"/>
      <c r="BRC69" s="12"/>
      <c r="BRD69" s="12"/>
      <c r="BRE69" s="12"/>
      <c r="BRF69" s="12"/>
      <c r="BRG69" s="12"/>
      <c r="BRH69" s="12"/>
      <c r="BRI69" s="12"/>
      <c r="BRJ69" s="12"/>
      <c r="BRK69" s="12"/>
      <c r="BRL69" s="12"/>
      <c r="BRM69" s="12"/>
      <c r="BRN69" s="12"/>
      <c r="BRO69" s="12"/>
      <c r="BRP69" s="12"/>
      <c r="BRQ69" s="12"/>
      <c r="BRR69" s="12"/>
      <c r="BRS69" s="12"/>
      <c r="BRT69" s="12"/>
      <c r="BRU69" s="12"/>
      <c r="BRV69" s="12"/>
      <c r="BRW69" s="12"/>
      <c r="BRX69" s="12"/>
      <c r="BRY69" s="12"/>
      <c r="BRZ69" s="12"/>
      <c r="BSA69" s="12"/>
      <c r="BSB69" s="12"/>
      <c r="BSC69" s="12"/>
      <c r="BSD69" s="12"/>
      <c r="BSE69" s="12"/>
      <c r="BSF69" s="12"/>
      <c r="BSG69" s="12"/>
      <c r="BSH69" s="12"/>
      <c r="BSI69" s="12"/>
      <c r="BSJ69" s="12"/>
      <c r="BSK69" s="12"/>
      <c r="BSL69" s="12"/>
      <c r="BSM69" s="12"/>
      <c r="BSN69" s="12"/>
      <c r="BSO69" s="12"/>
      <c r="BSP69" s="12"/>
      <c r="BSQ69" s="12"/>
      <c r="BSR69" s="12"/>
      <c r="BSS69" s="12"/>
      <c r="BST69" s="12"/>
      <c r="BSU69" s="12"/>
      <c r="BSV69" s="12"/>
      <c r="BSW69" s="12"/>
      <c r="BSX69" s="12"/>
      <c r="BSY69" s="12"/>
      <c r="BSZ69" s="12"/>
      <c r="BTA69" s="12"/>
      <c r="BTB69" s="12"/>
      <c r="BTC69" s="12"/>
      <c r="BTD69" s="12"/>
      <c r="BTE69" s="12"/>
      <c r="BTF69" s="12"/>
      <c r="BTG69" s="12"/>
      <c r="BTH69" s="12"/>
      <c r="BTI69" s="12"/>
      <c r="BTJ69" s="12"/>
      <c r="BTK69" s="12"/>
      <c r="BTL69" s="12"/>
      <c r="BTM69" s="12"/>
      <c r="BTN69" s="12"/>
      <c r="BTO69" s="12"/>
      <c r="BTP69" s="12"/>
      <c r="BTQ69" s="12"/>
      <c r="BTR69" s="12"/>
      <c r="BTS69" s="12"/>
      <c r="BTT69" s="12"/>
      <c r="BTU69" s="12"/>
      <c r="BTV69" s="12"/>
      <c r="BTW69" s="12"/>
      <c r="BTX69" s="12"/>
      <c r="BTY69" s="12"/>
      <c r="BTZ69" s="12"/>
      <c r="BUA69" s="12"/>
      <c r="BUB69" s="12"/>
      <c r="BUC69" s="12"/>
      <c r="BUD69" s="12"/>
      <c r="BUE69" s="12"/>
      <c r="BUF69" s="12"/>
      <c r="BUG69" s="12"/>
      <c r="BUH69" s="12"/>
      <c r="BUI69" s="12"/>
      <c r="BUJ69" s="12"/>
      <c r="BUK69" s="12"/>
      <c r="BUL69" s="12"/>
      <c r="BUM69" s="12"/>
      <c r="BUN69" s="12"/>
      <c r="BUO69" s="12"/>
      <c r="BUP69" s="12"/>
      <c r="BUQ69" s="12"/>
      <c r="BUR69" s="12"/>
      <c r="BUS69" s="12"/>
      <c r="BUT69" s="12"/>
      <c r="BUU69" s="12"/>
      <c r="BUV69" s="12"/>
      <c r="BUW69" s="12"/>
      <c r="BUX69" s="12"/>
      <c r="BUY69" s="12"/>
      <c r="BUZ69" s="12"/>
      <c r="BVA69" s="12"/>
      <c r="BVB69" s="12"/>
      <c r="BVC69" s="12"/>
      <c r="BVD69" s="12"/>
      <c r="BVE69" s="12"/>
      <c r="BVF69" s="12"/>
      <c r="BVG69" s="12"/>
      <c r="BVH69" s="12"/>
      <c r="BVI69" s="12"/>
      <c r="BVJ69" s="12"/>
      <c r="BVK69" s="12"/>
      <c r="BVL69" s="12"/>
      <c r="BVM69" s="12"/>
      <c r="BVN69" s="12"/>
      <c r="BVO69" s="12"/>
      <c r="BVP69" s="12"/>
      <c r="BVQ69" s="12"/>
      <c r="BVR69" s="12"/>
      <c r="BVS69" s="12"/>
      <c r="BVT69" s="12"/>
      <c r="BVU69" s="12"/>
      <c r="BVV69" s="12"/>
      <c r="BVW69" s="12"/>
      <c r="BVX69" s="12"/>
      <c r="BVY69" s="12"/>
      <c r="BVZ69" s="12"/>
      <c r="BWA69" s="12"/>
      <c r="BWB69" s="12"/>
      <c r="BWC69" s="12"/>
      <c r="BWD69" s="12"/>
      <c r="BWE69" s="12"/>
      <c r="BWF69" s="12"/>
      <c r="BWG69" s="12"/>
      <c r="BWH69" s="12"/>
      <c r="BWI69" s="12"/>
      <c r="BWJ69" s="12"/>
      <c r="BWK69" s="12"/>
      <c r="BWL69" s="12"/>
      <c r="BWM69" s="12"/>
      <c r="BWN69" s="12"/>
      <c r="BWO69" s="12"/>
      <c r="BWP69" s="12"/>
      <c r="BWQ69" s="12"/>
      <c r="BWR69" s="12"/>
      <c r="BWS69" s="12"/>
      <c r="BWT69" s="12"/>
      <c r="BWU69" s="12"/>
      <c r="BWV69" s="12"/>
      <c r="BWW69" s="12"/>
      <c r="BWX69" s="12"/>
      <c r="BWY69" s="12"/>
      <c r="BWZ69" s="12"/>
      <c r="BXA69" s="12"/>
      <c r="BXB69" s="12"/>
      <c r="BXC69" s="12"/>
      <c r="BXD69" s="12"/>
      <c r="BXE69" s="12"/>
      <c r="BXF69" s="12"/>
      <c r="BXG69" s="12"/>
      <c r="BXH69" s="12"/>
      <c r="BXI69" s="12"/>
      <c r="BXJ69" s="12"/>
      <c r="BXK69" s="12"/>
      <c r="BXL69" s="12"/>
      <c r="BXM69" s="12"/>
      <c r="BXN69" s="12"/>
      <c r="BXO69" s="12"/>
      <c r="BXP69" s="12"/>
      <c r="BXQ69" s="12"/>
      <c r="BXR69" s="12"/>
      <c r="BXS69" s="12"/>
      <c r="BXT69" s="12"/>
      <c r="BXU69" s="12"/>
      <c r="BXV69" s="12"/>
      <c r="BXW69" s="12"/>
      <c r="BXX69" s="12"/>
      <c r="BXY69" s="12"/>
      <c r="BXZ69" s="12"/>
      <c r="BYA69" s="12"/>
      <c r="BYB69" s="12"/>
      <c r="BYC69" s="12"/>
      <c r="BYD69" s="12"/>
      <c r="BYE69" s="12"/>
      <c r="BYF69" s="12"/>
      <c r="BYG69" s="12"/>
      <c r="BYH69" s="12"/>
      <c r="BYI69" s="12"/>
      <c r="BYJ69" s="12"/>
      <c r="BYK69" s="12"/>
      <c r="BYL69" s="12"/>
      <c r="BYM69" s="12"/>
      <c r="BYN69" s="12"/>
      <c r="BYO69" s="12"/>
      <c r="BYP69" s="12"/>
      <c r="BYQ69" s="12"/>
      <c r="BYR69" s="12"/>
      <c r="BYS69" s="12"/>
      <c r="BYT69" s="12"/>
      <c r="BYU69" s="12"/>
      <c r="BYV69" s="12"/>
      <c r="BYW69" s="12"/>
      <c r="BYX69" s="12"/>
      <c r="BYY69" s="12"/>
      <c r="BYZ69" s="12"/>
      <c r="BZA69" s="12"/>
      <c r="BZB69" s="12"/>
      <c r="BZC69" s="12"/>
      <c r="BZD69" s="12"/>
      <c r="BZE69" s="12"/>
      <c r="BZF69" s="12"/>
      <c r="BZG69" s="12"/>
      <c r="BZH69" s="12"/>
      <c r="BZI69" s="12"/>
      <c r="BZJ69" s="12"/>
      <c r="BZK69" s="12"/>
      <c r="BZL69" s="12"/>
      <c r="BZM69" s="12"/>
      <c r="BZN69" s="12"/>
      <c r="BZO69" s="12"/>
      <c r="BZP69" s="12"/>
      <c r="BZQ69" s="12"/>
      <c r="BZR69" s="12"/>
      <c r="BZS69" s="12"/>
      <c r="BZT69" s="12"/>
      <c r="BZU69" s="12"/>
      <c r="BZV69" s="12"/>
      <c r="BZW69" s="12"/>
      <c r="BZX69" s="12"/>
      <c r="BZY69" s="12"/>
      <c r="BZZ69" s="12"/>
      <c r="CAA69" s="12"/>
      <c r="CAB69" s="12"/>
      <c r="CAC69" s="12"/>
      <c r="CAD69" s="12"/>
      <c r="CAE69" s="12"/>
      <c r="CAF69" s="12"/>
      <c r="CAG69" s="12"/>
      <c r="CAH69" s="12"/>
      <c r="CAI69" s="12"/>
      <c r="CAJ69" s="12"/>
      <c r="CAK69" s="12"/>
      <c r="CAL69" s="12"/>
      <c r="CAM69" s="12"/>
      <c r="CAN69" s="12"/>
      <c r="CAO69" s="12"/>
      <c r="CAP69" s="12"/>
      <c r="CAQ69" s="12"/>
      <c r="CAR69" s="12"/>
      <c r="CAS69" s="12"/>
      <c r="CAT69" s="12"/>
      <c r="CAU69" s="12"/>
      <c r="CAV69" s="12"/>
      <c r="CAW69" s="12"/>
      <c r="CAX69" s="12"/>
      <c r="CAY69" s="12"/>
      <c r="CAZ69" s="12"/>
      <c r="CBA69" s="12"/>
      <c r="CBB69" s="12"/>
      <c r="CBC69" s="12"/>
      <c r="CBD69" s="12"/>
      <c r="CBE69" s="12"/>
      <c r="CBF69" s="12"/>
      <c r="CBG69" s="12"/>
      <c r="CBH69" s="12"/>
      <c r="CBI69" s="12"/>
      <c r="CBJ69" s="12"/>
      <c r="CBK69" s="12"/>
      <c r="CBL69" s="12"/>
      <c r="CBM69" s="12"/>
      <c r="CBN69" s="12"/>
      <c r="CBO69" s="12"/>
      <c r="CBP69" s="12"/>
      <c r="CBQ69" s="12"/>
      <c r="CBR69" s="12"/>
      <c r="CBS69" s="12"/>
      <c r="CBT69" s="12"/>
      <c r="CBU69" s="12"/>
      <c r="CBV69" s="12"/>
      <c r="CBW69" s="12"/>
      <c r="CBX69" s="12"/>
      <c r="CBY69" s="12"/>
      <c r="CBZ69" s="12"/>
      <c r="CCA69" s="12"/>
      <c r="CCB69" s="12"/>
      <c r="CCC69" s="12"/>
      <c r="CCD69" s="12"/>
      <c r="CCE69" s="12"/>
      <c r="CCF69" s="12"/>
      <c r="CCG69" s="12"/>
      <c r="CCH69" s="12"/>
      <c r="CCI69" s="12"/>
      <c r="CCJ69" s="12"/>
      <c r="CCK69" s="12"/>
      <c r="CCL69" s="12"/>
      <c r="CCM69" s="12"/>
      <c r="CCN69" s="12"/>
      <c r="CCO69" s="12"/>
      <c r="CCP69" s="12"/>
      <c r="CCQ69" s="12"/>
      <c r="CCR69" s="12"/>
      <c r="CCS69" s="12"/>
      <c r="CCT69" s="12"/>
      <c r="CCU69" s="12"/>
      <c r="CCV69" s="12"/>
      <c r="CCW69" s="12"/>
      <c r="CCX69" s="12"/>
      <c r="CCY69" s="12"/>
      <c r="CCZ69" s="12"/>
      <c r="CDA69" s="12"/>
      <c r="CDB69" s="12"/>
      <c r="CDC69" s="12"/>
      <c r="CDD69" s="12"/>
      <c r="CDE69" s="12"/>
      <c r="CDF69" s="12"/>
      <c r="CDG69" s="12"/>
      <c r="CDH69" s="12"/>
      <c r="CDI69" s="12"/>
      <c r="CDJ69" s="12"/>
      <c r="CDK69" s="12"/>
      <c r="CDL69" s="12"/>
      <c r="CDM69" s="12"/>
      <c r="CDN69" s="12"/>
      <c r="CDO69" s="12"/>
      <c r="CDP69" s="12"/>
      <c r="CDQ69" s="12"/>
      <c r="CDR69" s="12"/>
      <c r="CDS69" s="12"/>
      <c r="CDT69" s="12"/>
      <c r="CDU69" s="12"/>
      <c r="CDV69" s="12"/>
      <c r="CDW69" s="12"/>
      <c r="CDX69" s="12"/>
      <c r="CDY69" s="12"/>
      <c r="CDZ69" s="12"/>
      <c r="CEA69" s="12"/>
      <c r="CEB69" s="12"/>
      <c r="CEC69" s="12"/>
      <c r="CED69" s="12"/>
      <c r="CEE69" s="12"/>
      <c r="CEF69" s="12"/>
      <c r="CEG69" s="12"/>
      <c r="CEH69" s="12"/>
      <c r="CEI69" s="12"/>
      <c r="CEJ69" s="12"/>
      <c r="CEK69" s="12"/>
      <c r="CEL69" s="12"/>
      <c r="CEM69" s="12"/>
      <c r="CEN69" s="12"/>
      <c r="CEO69" s="12"/>
      <c r="CEP69" s="12"/>
      <c r="CEQ69" s="12"/>
      <c r="CER69" s="12"/>
      <c r="CES69" s="12"/>
      <c r="CET69" s="12"/>
      <c r="CEU69" s="12"/>
      <c r="CEV69" s="12"/>
      <c r="CEW69" s="12"/>
      <c r="CEX69" s="12"/>
      <c r="CEY69" s="12"/>
      <c r="CEZ69" s="12"/>
      <c r="CFA69" s="12"/>
      <c r="CFB69" s="12"/>
      <c r="CFC69" s="12"/>
      <c r="CFD69" s="12"/>
      <c r="CFE69" s="12"/>
      <c r="CFF69" s="12"/>
      <c r="CFG69" s="12"/>
      <c r="CFH69" s="12"/>
      <c r="CFI69" s="12"/>
      <c r="CFJ69" s="12"/>
      <c r="CFK69" s="12"/>
      <c r="CFL69" s="12"/>
      <c r="CFM69" s="12"/>
      <c r="CFN69" s="12"/>
      <c r="CFO69" s="12"/>
      <c r="CFP69" s="12"/>
      <c r="CFQ69" s="12"/>
      <c r="CFR69" s="12"/>
      <c r="CFS69" s="12"/>
      <c r="CFT69" s="12"/>
      <c r="CFU69" s="12"/>
      <c r="CFV69" s="12"/>
      <c r="CFW69" s="12"/>
      <c r="CFX69" s="12"/>
      <c r="CFY69" s="12"/>
      <c r="CFZ69" s="12"/>
      <c r="CGA69" s="12"/>
      <c r="CGB69" s="12"/>
      <c r="CGC69" s="12"/>
      <c r="CGD69" s="12"/>
      <c r="CGE69" s="12"/>
      <c r="CGF69" s="12"/>
      <c r="CGG69" s="12"/>
      <c r="CGH69" s="12"/>
      <c r="CGI69" s="12"/>
      <c r="CGJ69" s="12"/>
      <c r="CGK69" s="12"/>
      <c r="CGL69" s="12"/>
      <c r="CGM69" s="12"/>
      <c r="CGN69" s="12"/>
      <c r="CGO69" s="12"/>
      <c r="CGP69" s="12"/>
      <c r="CGQ69" s="12"/>
      <c r="CGR69" s="12"/>
      <c r="CGS69" s="12"/>
      <c r="CGT69" s="12"/>
      <c r="CGU69" s="12"/>
      <c r="CGV69" s="12"/>
      <c r="CGW69" s="12"/>
      <c r="CGX69" s="12"/>
      <c r="CGY69" s="12"/>
      <c r="CGZ69" s="12"/>
      <c r="CHA69" s="12"/>
      <c r="CHB69" s="12"/>
      <c r="CHC69" s="12"/>
      <c r="CHD69" s="12"/>
      <c r="CHE69" s="12"/>
      <c r="CHF69" s="12"/>
      <c r="CHG69" s="12"/>
      <c r="CHH69" s="12"/>
      <c r="CHI69" s="12"/>
      <c r="CHJ69" s="12"/>
      <c r="CHK69" s="12"/>
      <c r="CHL69" s="12"/>
      <c r="CHM69" s="12"/>
      <c r="CHN69" s="12"/>
      <c r="CHO69" s="12"/>
      <c r="CHP69" s="12"/>
      <c r="CHQ69" s="12"/>
      <c r="CHR69" s="12"/>
      <c r="CHS69" s="12"/>
      <c r="CHT69" s="12"/>
      <c r="CHU69" s="12"/>
      <c r="CHV69" s="12"/>
      <c r="CHW69" s="12"/>
      <c r="CHX69" s="12"/>
      <c r="CHY69" s="12"/>
      <c r="CHZ69" s="12"/>
      <c r="CIA69" s="12"/>
      <c r="CIB69" s="12"/>
      <c r="CIC69" s="12"/>
      <c r="CID69" s="12"/>
      <c r="CIE69" s="12"/>
      <c r="CIF69" s="12"/>
      <c r="CIG69" s="12"/>
      <c r="CIH69" s="12"/>
      <c r="CII69" s="12"/>
      <c r="CIJ69" s="12"/>
      <c r="CIK69" s="12"/>
      <c r="CIL69" s="12"/>
      <c r="CIM69" s="12"/>
      <c r="CIN69" s="12"/>
      <c r="CIO69" s="12"/>
      <c r="CIP69" s="12"/>
      <c r="CIQ69" s="12"/>
      <c r="CIR69" s="12"/>
      <c r="CIS69" s="12"/>
      <c r="CIT69" s="12"/>
      <c r="CIU69" s="12"/>
      <c r="CIV69" s="12"/>
      <c r="CIW69" s="12"/>
      <c r="CIX69" s="12"/>
      <c r="CIY69" s="12"/>
      <c r="CIZ69" s="12"/>
      <c r="CJA69" s="12"/>
      <c r="CJB69" s="12"/>
      <c r="CJC69" s="12"/>
      <c r="CJD69" s="12"/>
      <c r="CJE69" s="12"/>
      <c r="CJF69" s="12"/>
      <c r="CJG69" s="12"/>
      <c r="CJH69" s="12"/>
      <c r="CJI69" s="12"/>
      <c r="CJJ69" s="12"/>
      <c r="CJK69" s="12"/>
      <c r="CJL69" s="12"/>
      <c r="CJM69" s="12"/>
      <c r="CJN69" s="12"/>
      <c r="CJO69" s="12"/>
      <c r="CJP69" s="12"/>
      <c r="CJQ69" s="12"/>
      <c r="CJR69" s="12"/>
      <c r="CJS69" s="12"/>
      <c r="CJT69" s="12"/>
      <c r="CJU69" s="12"/>
      <c r="CJV69" s="12"/>
      <c r="CJW69" s="12"/>
      <c r="CJX69" s="12"/>
      <c r="CJY69" s="12"/>
      <c r="CJZ69" s="12"/>
      <c r="CKA69" s="12"/>
      <c r="CKB69" s="12"/>
      <c r="CKC69" s="12"/>
      <c r="CKD69" s="12"/>
      <c r="CKE69" s="12"/>
      <c r="CKF69" s="12"/>
      <c r="CKG69" s="12"/>
      <c r="CKH69" s="12"/>
      <c r="CKI69" s="12"/>
      <c r="CKJ69" s="12"/>
      <c r="CKK69" s="12"/>
      <c r="CKL69" s="12"/>
      <c r="CKM69" s="12"/>
      <c r="CKN69" s="12"/>
      <c r="CKO69" s="12"/>
      <c r="CKP69" s="12"/>
      <c r="CKQ69" s="12"/>
      <c r="CKR69" s="12"/>
      <c r="CKS69" s="12"/>
      <c r="CKT69" s="12"/>
      <c r="CKU69" s="12"/>
      <c r="CKV69" s="12"/>
      <c r="CKW69" s="12"/>
      <c r="CKX69" s="12"/>
      <c r="CKY69" s="12"/>
      <c r="CKZ69" s="12"/>
      <c r="CLA69" s="12"/>
      <c r="CLB69" s="12"/>
      <c r="CLC69" s="12"/>
      <c r="CLD69" s="12"/>
      <c r="CLE69" s="12"/>
      <c r="CLF69" s="12"/>
      <c r="CLG69" s="12"/>
      <c r="CLH69" s="12"/>
      <c r="CLI69" s="12"/>
      <c r="CLJ69" s="12"/>
      <c r="CLK69" s="12"/>
      <c r="CLL69" s="12"/>
      <c r="CLM69" s="12"/>
      <c r="CLN69" s="12"/>
      <c r="CLO69" s="12"/>
      <c r="CLP69" s="12"/>
      <c r="CLQ69" s="12"/>
      <c r="CLR69" s="12"/>
      <c r="CLS69" s="12"/>
      <c r="CLT69" s="12"/>
      <c r="CLU69" s="12"/>
      <c r="CLV69" s="12"/>
      <c r="CLW69" s="12"/>
      <c r="CLX69" s="12"/>
      <c r="CLY69" s="12"/>
      <c r="CLZ69" s="12"/>
      <c r="CMA69" s="12"/>
      <c r="CMB69" s="12"/>
      <c r="CMC69" s="12"/>
      <c r="CMD69" s="12"/>
      <c r="CME69" s="12"/>
      <c r="CMF69" s="12"/>
      <c r="CMG69" s="12"/>
      <c r="CMH69" s="12"/>
      <c r="CMI69" s="12"/>
      <c r="CMJ69" s="12"/>
      <c r="CMK69" s="12"/>
      <c r="CML69" s="12"/>
      <c r="CMM69" s="12"/>
      <c r="CMN69" s="12"/>
      <c r="CMO69" s="12"/>
      <c r="CMP69" s="12"/>
      <c r="CMQ69" s="12"/>
      <c r="CMR69" s="12"/>
      <c r="CMS69" s="12"/>
      <c r="CMT69" s="12"/>
      <c r="CMU69" s="12"/>
      <c r="CMV69" s="12"/>
      <c r="CMW69" s="12"/>
      <c r="CMX69" s="12"/>
      <c r="CMY69" s="12"/>
      <c r="CMZ69" s="12"/>
      <c r="CNA69" s="12"/>
      <c r="CNB69" s="12"/>
      <c r="CNC69" s="12"/>
      <c r="CND69" s="12"/>
      <c r="CNE69" s="12"/>
      <c r="CNF69" s="12"/>
      <c r="CNG69" s="12"/>
      <c r="CNH69" s="12"/>
      <c r="CNI69" s="12"/>
      <c r="CNJ69" s="12"/>
      <c r="CNK69" s="12"/>
      <c r="CNL69" s="12"/>
      <c r="CNM69" s="12"/>
      <c r="CNN69" s="12"/>
      <c r="CNO69" s="12"/>
      <c r="CNP69" s="12"/>
      <c r="CNQ69" s="12"/>
      <c r="CNR69" s="12"/>
      <c r="CNS69" s="12"/>
      <c r="CNT69" s="12"/>
      <c r="CNU69" s="12"/>
      <c r="CNV69" s="12"/>
      <c r="CNW69" s="12"/>
      <c r="CNX69" s="12"/>
      <c r="CNY69" s="12"/>
      <c r="CNZ69" s="12"/>
      <c r="COA69" s="12"/>
      <c r="COB69" s="12"/>
      <c r="COC69" s="12"/>
      <c r="COD69" s="12"/>
      <c r="COE69" s="12"/>
      <c r="COF69" s="12"/>
      <c r="COG69" s="12"/>
      <c r="COH69" s="12"/>
      <c r="COI69" s="12"/>
      <c r="COJ69" s="12"/>
      <c r="COK69" s="12"/>
      <c r="COL69" s="12"/>
      <c r="COM69" s="12"/>
      <c r="CON69" s="12"/>
      <c r="COO69" s="12"/>
      <c r="COP69" s="12"/>
      <c r="COQ69" s="12"/>
      <c r="COR69" s="12"/>
      <c r="COS69" s="12"/>
      <c r="COT69" s="12"/>
      <c r="COU69" s="12"/>
      <c r="COV69" s="12"/>
      <c r="COW69" s="12"/>
      <c r="COX69" s="12"/>
      <c r="COY69" s="12"/>
      <c r="COZ69" s="12"/>
      <c r="CPA69" s="12"/>
      <c r="CPB69" s="12"/>
      <c r="CPC69" s="12"/>
      <c r="CPD69" s="12"/>
      <c r="CPE69" s="12"/>
      <c r="CPF69" s="12"/>
      <c r="CPG69" s="12"/>
      <c r="CPH69" s="12"/>
      <c r="CPI69" s="12"/>
      <c r="CPJ69" s="12"/>
      <c r="CPK69" s="12"/>
      <c r="CPL69" s="12"/>
      <c r="CPM69" s="12"/>
      <c r="CPN69" s="12"/>
      <c r="CPO69" s="12"/>
      <c r="CPP69" s="12"/>
      <c r="CPQ69" s="12"/>
      <c r="CPR69" s="12"/>
      <c r="CPS69" s="12"/>
      <c r="CPT69" s="12"/>
      <c r="CPU69" s="12"/>
      <c r="CPV69" s="12"/>
      <c r="CPW69" s="12"/>
      <c r="CPX69" s="12"/>
      <c r="CPY69" s="12"/>
      <c r="CPZ69" s="12"/>
      <c r="CQA69" s="12"/>
      <c r="CQB69" s="12"/>
      <c r="CQC69" s="12"/>
      <c r="CQD69" s="12"/>
      <c r="CQE69" s="12"/>
      <c r="CQF69" s="12"/>
      <c r="CQG69" s="12"/>
      <c r="CQH69" s="12"/>
      <c r="CQI69" s="12"/>
      <c r="CQJ69" s="12"/>
      <c r="CQK69" s="12"/>
      <c r="CQL69" s="12"/>
      <c r="CQM69" s="12"/>
      <c r="CQN69" s="12"/>
      <c r="CQO69" s="12"/>
      <c r="CQP69" s="12"/>
      <c r="CQQ69" s="12"/>
      <c r="CQR69" s="12"/>
      <c r="CQS69" s="12"/>
      <c r="CQT69" s="12"/>
      <c r="CQU69" s="12"/>
      <c r="CQV69" s="12"/>
      <c r="CQW69" s="12"/>
      <c r="CQX69" s="12"/>
      <c r="CQY69" s="12"/>
      <c r="CQZ69" s="12"/>
      <c r="CRA69" s="12"/>
      <c r="CRB69" s="12"/>
      <c r="CRC69" s="12"/>
      <c r="CRD69" s="12"/>
      <c r="CRE69" s="12"/>
      <c r="CRF69" s="12"/>
      <c r="CRG69" s="12"/>
      <c r="CRH69" s="12"/>
      <c r="CRI69" s="12"/>
      <c r="CRJ69" s="12"/>
      <c r="CRK69" s="12"/>
      <c r="CRL69" s="12"/>
      <c r="CRM69" s="12"/>
      <c r="CRN69" s="12"/>
      <c r="CRO69" s="12"/>
      <c r="CRP69" s="12"/>
      <c r="CRQ69" s="12"/>
      <c r="CRR69" s="12"/>
      <c r="CRS69" s="12"/>
      <c r="CRT69" s="12"/>
      <c r="CRU69" s="12"/>
      <c r="CRV69" s="12"/>
      <c r="CRW69" s="12"/>
      <c r="CRX69" s="12"/>
      <c r="CRY69" s="12"/>
      <c r="CRZ69" s="12"/>
      <c r="CSA69" s="12"/>
      <c r="CSB69" s="12"/>
      <c r="CSC69" s="12"/>
      <c r="CSD69" s="12"/>
      <c r="CSE69" s="12"/>
      <c r="CSF69" s="12"/>
      <c r="CSG69" s="12"/>
      <c r="CSH69" s="12"/>
      <c r="CSI69" s="12"/>
      <c r="CSJ69" s="12"/>
      <c r="CSK69" s="12"/>
      <c r="CSL69" s="12"/>
      <c r="CSM69" s="12"/>
      <c r="CSN69" s="12"/>
      <c r="CSO69" s="12"/>
      <c r="CSP69" s="12"/>
      <c r="CSQ69" s="12"/>
      <c r="CSR69" s="12"/>
      <c r="CSS69" s="12"/>
      <c r="CST69" s="12"/>
      <c r="CSU69" s="12"/>
      <c r="CSV69" s="12"/>
      <c r="CSW69" s="12"/>
      <c r="CSX69" s="12"/>
      <c r="CSY69" s="12"/>
      <c r="CSZ69" s="12"/>
      <c r="CTA69" s="12"/>
      <c r="CTB69" s="12"/>
      <c r="CTC69" s="12"/>
      <c r="CTD69" s="12"/>
      <c r="CTE69" s="12"/>
      <c r="CTF69" s="12"/>
      <c r="CTG69" s="12"/>
      <c r="CTH69" s="12"/>
      <c r="CTI69" s="12"/>
      <c r="CTJ69" s="12"/>
      <c r="CTK69" s="12"/>
      <c r="CTL69" s="12"/>
      <c r="CTM69" s="12"/>
      <c r="CTN69" s="12"/>
      <c r="CTO69" s="12"/>
      <c r="CTP69" s="12"/>
      <c r="CTQ69" s="12"/>
      <c r="CTR69" s="12"/>
      <c r="CTS69" s="12"/>
      <c r="CTT69" s="12"/>
      <c r="CTU69" s="12"/>
      <c r="CTV69" s="12"/>
      <c r="CTW69" s="12"/>
      <c r="CTX69" s="12"/>
      <c r="CTY69" s="12"/>
      <c r="CTZ69" s="12"/>
      <c r="CUA69" s="12"/>
      <c r="CUB69" s="12"/>
      <c r="CUC69" s="12"/>
      <c r="CUD69" s="12"/>
      <c r="CUE69" s="12"/>
      <c r="CUF69" s="12"/>
      <c r="CUG69" s="12"/>
      <c r="CUH69" s="12"/>
      <c r="CUI69" s="12"/>
      <c r="CUJ69" s="12"/>
      <c r="CUK69" s="12"/>
      <c r="CUL69" s="12"/>
      <c r="CUM69" s="12"/>
      <c r="CUN69" s="12"/>
      <c r="CUO69" s="12"/>
      <c r="CUP69" s="12"/>
      <c r="CUQ69" s="12"/>
      <c r="CUR69" s="12"/>
      <c r="CUS69" s="12"/>
      <c r="CUT69" s="12"/>
      <c r="CUU69" s="12"/>
      <c r="CUV69" s="12"/>
      <c r="CUW69" s="12"/>
      <c r="CUX69" s="12"/>
      <c r="CUY69" s="12"/>
      <c r="CUZ69" s="12"/>
      <c r="CVA69" s="12"/>
      <c r="CVB69" s="12"/>
      <c r="CVC69" s="12"/>
      <c r="CVD69" s="12"/>
      <c r="CVE69" s="12"/>
      <c r="CVF69" s="12"/>
      <c r="CVG69" s="12"/>
      <c r="CVH69" s="12"/>
      <c r="CVI69" s="12"/>
      <c r="CVJ69" s="12"/>
      <c r="CVK69" s="12"/>
      <c r="CVL69" s="12"/>
      <c r="CVM69" s="12"/>
      <c r="CVN69" s="12"/>
      <c r="CVO69" s="12"/>
      <c r="CVP69" s="12"/>
      <c r="CVQ69" s="12"/>
      <c r="CVR69" s="12"/>
      <c r="CVS69" s="12"/>
      <c r="CVT69" s="12"/>
      <c r="CVU69" s="12"/>
      <c r="CVV69" s="12"/>
      <c r="CVW69" s="12"/>
      <c r="CVX69" s="12"/>
      <c r="CVY69" s="12"/>
      <c r="CVZ69" s="12"/>
      <c r="CWA69" s="12"/>
      <c r="CWB69" s="12"/>
      <c r="CWC69" s="12"/>
      <c r="CWD69" s="12"/>
      <c r="CWE69" s="12"/>
      <c r="CWF69" s="12"/>
      <c r="CWG69" s="12"/>
      <c r="CWH69" s="12"/>
      <c r="CWI69" s="12"/>
      <c r="CWJ69" s="12"/>
      <c r="CWK69" s="12"/>
      <c r="CWL69" s="12"/>
      <c r="CWM69" s="12"/>
      <c r="CWN69" s="12"/>
      <c r="CWO69" s="12"/>
      <c r="CWP69" s="12"/>
      <c r="CWQ69" s="12"/>
      <c r="CWR69" s="12"/>
      <c r="CWS69" s="12"/>
      <c r="CWT69" s="12"/>
      <c r="CWU69" s="12"/>
      <c r="CWV69" s="12"/>
      <c r="CWW69" s="12"/>
      <c r="CWX69" s="12"/>
      <c r="CWY69" s="12"/>
      <c r="CWZ69" s="12"/>
      <c r="CXA69" s="12"/>
      <c r="CXB69" s="12"/>
      <c r="CXC69" s="12"/>
      <c r="CXD69" s="12"/>
      <c r="CXE69" s="12"/>
      <c r="CXF69" s="12"/>
      <c r="CXG69" s="12"/>
      <c r="CXH69" s="12"/>
      <c r="CXI69" s="12"/>
      <c r="CXJ69" s="12"/>
      <c r="CXK69" s="12"/>
      <c r="CXL69" s="12"/>
      <c r="CXM69" s="12"/>
      <c r="CXN69" s="12"/>
      <c r="CXO69" s="12"/>
      <c r="CXP69" s="12"/>
      <c r="CXQ69" s="12"/>
      <c r="CXR69" s="12"/>
      <c r="CXS69" s="12"/>
      <c r="CXT69" s="12"/>
      <c r="CXU69" s="12"/>
      <c r="CXV69" s="12"/>
      <c r="CXW69" s="12"/>
      <c r="CXX69" s="12"/>
      <c r="CXY69" s="12"/>
      <c r="CXZ69" s="12"/>
      <c r="CYA69" s="12"/>
      <c r="CYB69" s="12"/>
      <c r="CYC69" s="12"/>
      <c r="CYD69" s="12"/>
      <c r="CYE69" s="12"/>
      <c r="CYF69" s="12"/>
      <c r="CYG69" s="12"/>
      <c r="CYH69" s="12"/>
      <c r="CYI69" s="12"/>
      <c r="CYJ69" s="12"/>
      <c r="CYK69" s="12"/>
      <c r="CYL69" s="12"/>
      <c r="CYM69" s="12"/>
      <c r="CYN69" s="12"/>
      <c r="CYO69" s="12"/>
      <c r="CYP69" s="12"/>
      <c r="CYQ69" s="12"/>
      <c r="CYR69" s="12"/>
      <c r="CYS69" s="12"/>
      <c r="CYT69" s="12"/>
      <c r="CYU69" s="12"/>
      <c r="CYV69" s="12"/>
      <c r="CYW69" s="12"/>
      <c r="CYX69" s="12"/>
      <c r="CYY69" s="12"/>
      <c r="CYZ69" s="12"/>
      <c r="CZA69" s="12"/>
      <c r="CZB69" s="12"/>
      <c r="CZC69" s="12"/>
      <c r="CZD69" s="12"/>
      <c r="CZE69" s="12"/>
      <c r="CZF69" s="12"/>
      <c r="CZG69" s="12"/>
      <c r="CZH69" s="12"/>
      <c r="CZI69" s="12"/>
      <c r="CZJ69" s="12"/>
      <c r="CZK69" s="12"/>
      <c r="CZL69" s="12"/>
      <c r="CZM69" s="12"/>
      <c r="CZN69" s="12"/>
      <c r="CZO69" s="12"/>
      <c r="CZP69" s="12"/>
      <c r="CZQ69" s="12"/>
      <c r="CZR69" s="12"/>
      <c r="CZS69" s="12"/>
      <c r="CZT69" s="12"/>
      <c r="CZU69" s="12"/>
      <c r="CZV69" s="12"/>
      <c r="CZW69" s="12"/>
      <c r="CZX69" s="12"/>
      <c r="CZY69" s="12"/>
      <c r="CZZ69" s="12"/>
      <c r="DAA69" s="12"/>
      <c r="DAB69" s="12"/>
      <c r="DAC69" s="12"/>
      <c r="DAD69" s="12"/>
      <c r="DAE69" s="12"/>
      <c r="DAF69" s="12"/>
      <c r="DAG69" s="12"/>
      <c r="DAH69" s="12"/>
      <c r="DAI69" s="12"/>
      <c r="DAJ69" s="12"/>
      <c r="DAK69" s="12"/>
      <c r="DAL69" s="12"/>
      <c r="DAM69" s="12"/>
      <c r="DAN69" s="12"/>
      <c r="DAO69" s="12"/>
      <c r="DAP69" s="12"/>
      <c r="DAQ69" s="12"/>
      <c r="DAR69" s="12"/>
      <c r="DAS69" s="12"/>
      <c r="DAT69" s="12"/>
      <c r="DAU69" s="12"/>
      <c r="DAV69" s="12"/>
      <c r="DAW69" s="12"/>
      <c r="DAX69" s="12"/>
      <c r="DAY69" s="12"/>
      <c r="DAZ69" s="12"/>
      <c r="DBA69" s="12"/>
      <c r="DBB69" s="12"/>
      <c r="DBC69" s="12"/>
      <c r="DBD69" s="12"/>
      <c r="DBE69" s="12"/>
      <c r="DBF69" s="12"/>
      <c r="DBG69" s="12"/>
      <c r="DBH69" s="12"/>
      <c r="DBI69" s="12"/>
      <c r="DBJ69" s="12"/>
      <c r="DBK69" s="12"/>
      <c r="DBL69" s="12"/>
      <c r="DBM69" s="12"/>
    </row>
    <row r="70" spans="1:2769" s="11" customFormat="1" ht="227" customHeight="1">
      <c r="A70" s="80" t="s">
        <v>114</v>
      </c>
      <c r="B70" s="89" t="s">
        <v>426</v>
      </c>
      <c r="C70" s="80" t="s">
        <v>48</v>
      </c>
      <c r="D70" s="80" t="s">
        <v>1215</v>
      </c>
      <c r="E70" s="80" t="s">
        <v>71</v>
      </c>
      <c r="F70" s="80" t="s">
        <v>102</v>
      </c>
      <c r="G70" s="80" t="s">
        <v>1295</v>
      </c>
      <c r="H70" s="80" t="s">
        <v>1306</v>
      </c>
      <c r="I70" s="80" t="s">
        <v>1322</v>
      </c>
      <c r="J70" s="80">
        <v>17</v>
      </c>
      <c r="K70" s="80" t="s">
        <v>77</v>
      </c>
      <c r="L70" s="80" t="s">
        <v>82</v>
      </c>
      <c r="M70" s="90">
        <v>42474</v>
      </c>
      <c r="N70" s="80" t="s">
        <v>95</v>
      </c>
      <c r="O70" s="80">
        <v>-25.644100000000002</v>
      </c>
      <c r="P70" s="80">
        <v>30.326899999999998</v>
      </c>
      <c r="Q70" s="80" t="s">
        <v>2008</v>
      </c>
      <c r="R70" s="80" t="s">
        <v>80</v>
      </c>
      <c r="S70" s="80" t="s">
        <v>199</v>
      </c>
      <c r="T70" s="80" t="s">
        <v>76</v>
      </c>
      <c r="U70" s="80" t="s">
        <v>38</v>
      </c>
      <c r="V70" s="80" t="s">
        <v>128</v>
      </c>
      <c r="W70" s="80" t="s">
        <v>44</v>
      </c>
      <c r="X70" s="80" t="s">
        <v>82</v>
      </c>
      <c r="Y70" s="80" t="s">
        <v>199</v>
      </c>
      <c r="Z70" s="80" t="s">
        <v>199</v>
      </c>
      <c r="AA70" s="89" t="s">
        <v>359</v>
      </c>
      <c r="AB70" s="89" t="s">
        <v>258</v>
      </c>
      <c r="AC70" s="80" t="s">
        <v>1504</v>
      </c>
      <c r="AD70" s="80" t="s">
        <v>34</v>
      </c>
      <c r="AE70" s="80" t="s">
        <v>193</v>
      </c>
      <c r="AF70" s="80" t="s">
        <v>233</v>
      </c>
      <c r="AG70" s="80" t="s">
        <v>77</v>
      </c>
      <c r="AH70" s="80" t="s">
        <v>221</v>
      </c>
      <c r="AI70" s="80" t="s">
        <v>959</v>
      </c>
      <c r="AJ70" s="80" t="s">
        <v>223</v>
      </c>
      <c r="AK70" s="80" t="s">
        <v>1019</v>
      </c>
      <c r="AL70" s="80" t="s">
        <v>77</v>
      </c>
      <c r="AM70" s="80" t="s">
        <v>186</v>
      </c>
      <c r="AN70" s="91" t="s">
        <v>21</v>
      </c>
      <c r="AO70" s="80" t="s">
        <v>83</v>
      </c>
      <c r="AP70" s="80" t="s">
        <v>1499</v>
      </c>
      <c r="AQ70" s="80" t="s">
        <v>46</v>
      </c>
      <c r="AR70" s="80" t="s">
        <v>199</v>
      </c>
      <c r="AS70" s="80" t="s">
        <v>199</v>
      </c>
      <c r="AT70" s="90" t="s">
        <v>199</v>
      </c>
      <c r="AU70" s="80" t="s">
        <v>101</v>
      </c>
      <c r="AV70" s="80" t="s">
        <v>2117</v>
      </c>
      <c r="AW70" s="95" t="s">
        <v>1613</v>
      </c>
      <c r="AX70" s="80" t="s">
        <v>105</v>
      </c>
      <c r="AY70" s="80" t="s">
        <v>138</v>
      </c>
      <c r="AZ70" s="80" t="s">
        <v>573</v>
      </c>
      <c r="BA70" s="80"/>
      <c r="BB70" s="80" t="s">
        <v>94</v>
      </c>
      <c r="BC70" s="94">
        <v>42474</v>
      </c>
      <c r="BD70" s="12"/>
      <c r="BE70" s="12"/>
      <c r="BF70" s="12"/>
      <c r="BG70" s="12"/>
      <c r="BH70" s="12"/>
      <c r="BI70" s="12"/>
      <c r="BJ70" s="12"/>
      <c r="BK70" s="12"/>
      <c r="BL70" s="12"/>
      <c r="BM70" s="12"/>
      <c r="BN70" s="12"/>
      <c r="BO70" s="12"/>
      <c r="BP70" s="12"/>
      <c r="BQ70" s="12"/>
      <c r="BR70" s="12"/>
      <c r="BS70" s="12"/>
      <c r="BT70" s="12"/>
      <c r="BU70" s="12"/>
      <c r="BV70" s="12"/>
      <c r="BW70" s="12"/>
      <c r="BX70" s="12"/>
      <c r="BY70" s="12"/>
      <c r="BZ70" s="12"/>
      <c r="CA70" s="12"/>
      <c r="CB70" s="12"/>
      <c r="CC70" s="12"/>
      <c r="CD70" s="12"/>
      <c r="CE70" s="12"/>
      <c r="CF70" s="12"/>
      <c r="CG70" s="12"/>
      <c r="CH70" s="12"/>
      <c r="CI70" s="12"/>
      <c r="CJ70" s="12"/>
      <c r="CK70" s="12"/>
      <c r="CL70" s="12"/>
      <c r="CM70" s="12"/>
      <c r="CN70" s="12"/>
      <c r="CO70" s="12"/>
      <c r="CP70" s="12"/>
      <c r="CQ70" s="12"/>
      <c r="CR70" s="12"/>
      <c r="CS70" s="12"/>
      <c r="CT70" s="12"/>
      <c r="CU70" s="12"/>
      <c r="CV70" s="12"/>
      <c r="CW70" s="12"/>
      <c r="CX70" s="12"/>
      <c r="CY70" s="12"/>
      <c r="CZ70" s="12"/>
      <c r="DA70" s="12"/>
      <c r="DB70" s="12"/>
      <c r="DC70" s="12"/>
      <c r="DD70" s="12"/>
      <c r="DE70" s="12"/>
      <c r="DF70" s="12"/>
      <c r="DG70" s="12"/>
      <c r="DH70" s="12"/>
      <c r="DI70" s="12"/>
      <c r="DJ70" s="12"/>
      <c r="DK70" s="12"/>
      <c r="DL70" s="12"/>
      <c r="DM70" s="12"/>
      <c r="DN70" s="12"/>
      <c r="DO70" s="12"/>
      <c r="DP70" s="12"/>
      <c r="DQ70" s="12"/>
      <c r="DR70" s="12"/>
      <c r="DS70" s="12"/>
      <c r="DT70" s="12"/>
      <c r="DU70" s="12"/>
      <c r="DV70" s="12"/>
      <c r="DW70" s="12"/>
      <c r="DX70" s="12"/>
      <c r="DY70" s="12"/>
      <c r="DZ70" s="12"/>
      <c r="EA70" s="12"/>
      <c r="EB70" s="12"/>
      <c r="EC70" s="12"/>
      <c r="ED70" s="12"/>
      <c r="EE70" s="12"/>
      <c r="EF70" s="12"/>
      <c r="EG70" s="12"/>
      <c r="EH70" s="12"/>
      <c r="EI70" s="12"/>
      <c r="EJ70" s="12"/>
      <c r="EK70" s="12"/>
      <c r="EL70" s="12"/>
      <c r="EM70" s="12"/>
      <c r="EN70" s="12"/>
      <c r="EO70" s="12"/>
      <c r="EP70" s="12"/>
      <c r="EQ70" s="12"/>
      <c r="ER70" s="12"/>
      <c r="ES70" s="12"/>
      <c r="ET70" s="12"/>
      <c r="EU70" s="12"/>
      <c r="EV70" s="12"/>
      <c r="EW70" s="12"/>
      <c r="EX70" s="12"/>
      <c r="EY70" s="12"/>
      <c r="EZ70" s="12"/>
      <c r="FA70" s="12"/>
      <c r="FB70" s="12"/>
      <c r="FC70" s="12"/>
      <c r="FD70" s="12"/>
      <c r="FE70" s="12"/>
      <c r="FF70" s="12"/>
      <c r="FG70" s="12"/>
      <c r="FH70" s="12"/>
      <c r="FI70" s="12"/>
      <c r="FJ70" s="12"/>
      <c r="FK70" s="12"/>
      <c r="FL70" s="12"/>
      <c r="FM70" s="12"/>
      <c r="FN70" s="12"/>
      <c r="FO70" s="12"/>
      <c r="FP70" s="12"/>
      <c r="FQ70" s="12"/>
      <c r="FR70" s="12"/>
      <c r="FS70" s="12"/>
      <c r="FT70" s="12"/>
      <c r="FU70" s="12"/>
      <c r="FV70" s="12"/>
      <c r="FW70" s="12"/>
      <c r="FX70" s="12"/>
      <c r="FY70" s="12"/>
      <c r="FZ70" s="12"/>
      <c r="GA70" s="12"/>
      <c r="GB70" s="12"/>
      <c r="GC70" s="12"/>
      <c r="GD70" s="12"/>
      <c r="GE70" s="12"/>
      <c r="GF70" s="12"/>
      <c r="GG70" s="12"/>
      <c r="GH70" s="12"/>
      <c r="GI70" s="12"/>
      <c r="GJ70" s="12"/>
      <c r="GK70" s="12"/>
      <c r="GL70" s="12"/>
      <c r="GM70" s="12"/>
      <c r="GN70" s="12"/>
      <c r="GO70" s="12"/>
      <c r="GP70" s="12"/>
      <c r="GQ70" s="12"/>
      <c r="GR70" s="12"/>
      <c r="GS70" s="12"/>
      <c r="GT70" s="12"/>
      <c r="GU70" s="12"/>
      <c r="GV70" s="12"/>
      <c r="GW70" s="12"/>
      <c r="GX70" s="12"/>
      <c r="GY70" s="12"/>
      <c r="GZ70" s="12"/>
      <c r="HA70" s="12"/>
      <c r="HB70" s="12"/>
      <c r="HC70" s="12"/>
      <c r="HD70" s="12"/>
      <c r="HE70" s="12"/>
      <c r="HF70" s="12"/>
      <c r="HG70" s="12"/>
      <c r="HH70" s="12"/>
      <c r="HI70" s="12"/>
      <c r="HJ70" s="12"/>
      <c r="HK70" s="12"/>
      <c r="HL70" s="12"/>
      <c r="HM70" s="12"/>
      <c r="HN70" s="12"/>
      <c r="HO70" s="12"/>
      <c r="HP70" s="12"/>
      <c r="HQ70" s="12"/>
      <c r="HR70" s="12"/>
      <c r="HS70" s="12"/>
      <c r="HT70" s="12"/>
      <c r="HU70" s="12"/>
      <c r="HV70" s="12"/>
      <c r="HW70" s="12"/>
      <c r="HX70" s="12"/>
      <c r="HY70" s="12"/>
      <c r="HZ70" s="12"/>
      <c r="IA70" s="12"/>
      <c r="IB70" s="12"/>
      <c r="IC70" s="12"/>
      <c r="ID70" s="12"/>
      <c r="IE70" s="12"/>
      <c r="IF70" s="12"/>
      <c r="IG70" s="12"/>
      <c r="IH70" s="12"/>
      <c r="II70" s="12"/>
      <c r="IJ70" s="12"/>
      <c r="IK70" s="12"/>
      <c r="IL70" s="12"/>
      <c r="IM70" s="12"/>
      <c r="IN70" s="12"/>
      <c r="IO70" s="12"/>
      <c r="IP70" s="12"/>
      <c r="IQ70" s="12"/>
      <c r="IR70" s="12"/>
      <c r="IS70" s="12"/>
      <c r="IT70" s="12"/>
      <c r="IU70" s="12"/>
      <c r="IV70" s="12"/>
      <c r="IW70" s="12"/>
      <c r="IX70" s="12"/>
      <c r="IY70" s="12"/>
      <c r="IZ70" s="12"/>
      <c r="JA70" s="12"/>
      <c r="JB70" s="12"/>
      <c r="JC70" s="12"/>
      <c r="JD70" s="12"/>
      <c r="JE70" s="12"/>
      <c r="JF70" s="12"/>
      <c r="JG70" s="12"/>
      <c r="JH70" s="12"/>
      <c r="JI70" s="12"/>
      <c r="JJ70" s="12"/>
      <c r="JK70" s="12"/>
      <c r="JL70" s="12"/>
      <c r="JM70" s="12"/>
      <c r="JN70" s="12"/>
      <c r="JO70" s="12"/>
      <c r="JP70" s="12"/>
      <c r="JQ70" s="12"/>
      <c r="JR70" s="12"/>
      <c r="JS70" s="12"/>
      <c r="JT70" s="12"/>
      <c r="JU70" s="12"/>
      <c r="JV70" s="12"/>
      <c r="JW70" s="12"/>
      <c r="JX70" s="12"/>
      <c r="JY70" s="12"/>
      <c r="JZ70" s="12"/>
      <c r="KA70" s="12"/>
      <c r="KB70" s="12"/>
      <c r="KC70" s="12"/>
      <c r="KD70" s="12"/>
      <c r="KE70" s="12"/>
      <c r="KF70" s="12"/>
      <c r="KG70" s="12"/>
      <c r="KH70" s="12"/>
      <c r="KI70" s="12"/>
      <c r="KJ70" s="12"/>
      <c r="KK70" s="12"/>
      <c r="KL70" s="12"/>
      <c r="KM70" s="12"/>
      <c r="KN70" s="12"/>
      <c r="KO70" s="12"/>
      <c r="KP70" s="12"/>
      <c r="KQ70" s="12"/>
      <c r="KR70" s="12"/>
      <c r="KS70" s="12"/>
      <c r="KT70" s="12"/>
      <c r="KU70" s="12"/>
      <c r="KV70" s="12"/>
      <c r="KW70" s="12"/>
      <c r="KX70" s="12"/>
      <c r="KY70" s="12"/>
      <c r="KZ70" s="12"/>
      <c r="LA70" s="12"/>
      <c r="LB70" s="12"/>
      <c r="LC70" s="12"/>
      <c r="LD70" s="12"/>
      <c r="LE70" s="12"/>
      <c r="LF70" s="12"/>
      <c r="LG70" s="12"/>
      <c r="LH70" s="12"/>
      <c r="LI70" s="12"/>
      <c r="LJ70" s="12"/>
      <c r="LK70" s="12"/>
      <c r="LL70" s="12"/>
      <c r="LM70" s="12"/>
      <c r="LN70" s="12"/>
      <c r="LO70" s="12"/>
      <c r="LP70" s="12"/>
      <c r="LQ70" s="12"/>
      <c r="LR70" s="12"/>
      <c r="LS70" s="12"/>
      <c r="LT70" s="12"/>
      <c r="LU70" s="12"/>
      <c r="LV70" s="12"/>
      <c r="LW70" s="12"/>
      <c r="LX70" s="12"/>
      <c r="LY70" s="12"/>
      <c r="LZ70" s="12"/>
      <c r="MA70" s="12"/>
      <c r="MB70" s="12"/>
      <c r="MC70" s="12"/>
      <c r="MD70" s="12"/>
      <c r="ME70" s="12"/>
      <c r="MF70" s="12"/>
      <c r="MG70" s="12"/>
      <c r="MH70" s="12"/>
      <c r="MI70" s="12"/>
      <c r="MJ70" s="12"/>
      <c r="MK70" s="12"/>
      <c r="ML70" s="12"/>
      <c r="MM70" s="12"/>
      <c r="MN70" s="12"/>
      <c r="MO70" s="12"/>
      <c r="MP70" s="12"/>
      <c r="MQ70" s="12"/>
      <c r="MR70" s="12"/>
      <c r="MS70" s="12"/>
      <c r="MT70" s="12"/>
      <c r="MU70" s="12"/>
      <c r="MV70" s="12"/>
      <c r="MW70" s="12"/>
      <c r="MX70" s="12"/>
      <c r="MY70" s="12"/>
      <c r="MZ70" s="12"/>
      <c r="NA70" s="12"/>
      <c r="NB70" s="12"/>
      <c r="NC70" s="12"/>
      <c r="ND70" s="12"/>
      <c r="NE70" s="12"/>
      <c r="NF70" s="12"/>
      <c r="NG70" s="12"/>
      <c r="NH70" s="12"/>
      <c r="NI70" s="12"/>
      <c r="NJ70" s="12"/>
      <c r="NK70" s="12"/>
      <c r="NL70" s="12"/>
      <c r="NM70" s="12"/>
      <c r="NN70" s="12"/>
      <c r="NO70" s="12"/>
      <c r="NP70" s="12"/>
      <c r="NQ70" s="12"/>
      <c r="NR70" s="12"/>
      <c r="NS70" s="12"/>
      <c r="NT70" s="12"/>
      <c r="NU70" s="12"/>
      <c r="NV70" s="12"/>
      <c r="NW70" s="12"/>
      <c r="NX70" s="12"/>
      <c r="NY70" s="12"/>
      <c r="NZ70" s="12"/>
      <c r="OA70" s="12"/>
      <c r="OB70" s="12"/>
      <c r="OC70" s="12"/>
      <c r="OD70" s="12"/>
      <c r="OE70" s="12"/>
      <c r="OF70" s="12"/>
      <c r="OG70" s="12"/>
      <c r="OH70" s="12"/>
      <c r="OI70" s="12"/>
      <c r="OJ70" s="12"/>
      <c r="OK70" s="12"/>
      <c r="OL70" s="12"/>
      <c r="OM70" s="12"/>
      <c r="ON70" s="12"/>
      <c r="OO70" s="12"/>
      <c r="OP70" s="12"/>
      <c r="OQ70" s="12"/>
      <c r="OR70" s="12"/>
      <c r="OS70" s="12"/>
      <c r="OT70" s="12"/>
      <c r="OU70" s="12"/>
      <c r="OV70" s="12"/>
      <c r="OW70" s="12"/>
      <c r="OX70" s="12"/>
      <c r="OY70" s="12"/>
      <c r="OZ70" s="12"/>
      <c r="PA70" s="12"/>
      <c r="PB70" s="12"/>
      <c r="PC70" s="12"/>
      <c r="PD70" s="12"/>
      <c r="PE70" s="12"/>
      <c r="PF70" s="12"/>
      <c r="PG70" s="12"/>
      <c r="PH70" s="12"/>
      <c r="PI70" s="12"/>
      <c r="PJ70" s="12"/>
      <c r="PK70" s="12"/>
      <c r="PL70" s="12"/>
      <c r="PM70" s="12"/>
      <c r="PN70" s="12"/>
      <c r="PO70" s="12"/>
      <c r="PP70" s="12"/>
      <c r="PQ70" s="12"/>
      <c r="PR70" s="12"/>
      <c r="PS70" s="12"/>
      <c r="PT70" s="12"/>
      <c r="PU70" s="12"/>
      <c r="PV70" s="12"/>
      <c r="PW70" s="12"/>
      <c r="PX70" s="12"/>
      <c r="PY70" s="12"/>
      <c r="PZ70" s="12"/>
      <c r="QA70" s="12"/>
      <c r="QB70" s="12"/>
      <c r="QC70" s="12"/>
      <c r="QD70" s="12"/>
      <c r="QE70" s="12"/>
      <c r="QF70" s="12"/>
      <c r="QG70" s="12"/>
      <c r="QH70" s="12"/>
      <c r="QI70" s="12"/>
      <c r="QJ70" s="12"/>
      <c r="QK70" s="12"/>
      <c r="QL70" s="12"/>
      <c r="QM70" s="12"/>
      <c r="QN70" s="12"/>
      <c r="QO70" s="12"/>
      <c r="QP70" s="12"/>
      <c r="QQ70" s="12"/>
      <c r="QR70" s="12"/>
      <c r="QS70" s="12"/>
      <c r="QT70" s="12"/>
      <c r="QU70" s="12"/>
      <c r="QV70" s="12"/>
      <c r="QW70" s="12"/>
      <c r="QX70" s="12"/>
      <c r="QY70" s="12"/>
      <c r="QZ70" s="12"/>
      <c r="RA70" s="12"/>
      <c r="RB70" s="12"/>
      <c r="RC70" s="12"/>
      <c r="RD70" s="12"/>
      <c r="RE70" s="12"/>
      <c r="RF70" s="12"/>
      <c r="RG70" s="12"/>
      <c r="RH70" s="12"/>
      <c r="RI70" s="12"/>
      <c r="RJ70" s="12"/>
      <c r="RK70" s="12"/>
      <c r="RL70" s="12"/>
      <c r="RM70" s="12"/>
      <c r="RN70" s="12"/>
      <c r="RO70" s="12"/>
      <c r="RP70" s="12"/>
      <c r="RQ70" s="12"/>
      <c r="RR70" s="12"/>
      <c r="RS70" s="12"/>
      <c r="RT70" s="12"/>
      <c r="RU70" s="12"/>
      <c r="RV70" s="12"/>
      <c r="RW70" s="12"/>
      <c r="RX70" s="12"/>
      <c r="RY70" s="12"/>
      <c r="RZ70" s="12"/>
      <c r="SA70" s="12"/>
      <c r="SB70" s="12"/>
      <c r="SC70" s="12"/>
      <c r="SD70" s="12"/>
      <c r="SE70" s="12"/>
      <c r="SF70" s="12"/>
      <c r="SG70" s="12"/>
      <c r="SH70" s="12"/>
      <c r="SI70" s="12"/>
      <c r="SJ70" s="12"/>
      <c r="SK70" s="12"/>
      <c r="SL70" s="12"/>
      <c r="SM70" s="12"/>
      <c r="SN70" s="12"/>
      <c r="SO70" s="12"/>
      <c r="SP70" s="12"/>
      <c r="SQ70" s="12"/>
      <c r="SR70" s="12"/>
      <c r="SS70" s="12"/>
      <c r="ST70" s="12"/>
      <c r="SU70" s="12"/>
      <c r="SV70" s="12"/>
      <c r="SW70" s="12"/>
      <c r="SX70" s="12"/>
      <c r="SY70" s="12"/>
      <c r="SZ70" s="12"/>
      <c r="TA70" s="12"/>
      <c r="TB70" s="12"/>
      <c r="TC70" s="12"/>
      <c r="TD70" s="12"/>
      <c r="TE70" s="12"/>
      <c r="TF70" s="12"/>
      <c r="TG70" s="12"/>
      <c r="TH70" s="12"/>
      <c r="TI70" s="12"/>
      <c r="TJ70" s="12"/>
      <c r="TK70" s="12"/>
      <c r="TL70" s="12"/>
      <c r="TM70" s="12"/>
      <c r="TN70" s="12"/>
      <c r="TO70" s="12"/>
      <c r="TP70" s="12"/>
      <c r="TQ70" s="12"/>
      <c r="TR70" s="12"/>
      <c r="TS70" s="12"/>
      <c r="TT70" s="12"/>
      <c r="TU70" s="12"/>
      <c r="TV70" s="12"/>
      <c r="TW70" s="12"/>
      <c r="TX70" s="12"/>
      <c r="TY70" s="12"/>
      <c r="TZ70" s="12"/>
      <c r="UA70" s="12"/>
      <c r="UB70" s="12"/>
      <c r="UC70" s="12"/>
      <c r="UD70" s="12"/>
      <c r="UE70" s="12"/>
      <c r="UF70" s="12"/>
      <c r="UG70" s="12"/>
      <c r="UH70" s="12"/>
      <c r="UI70" s="12"/>
      <c r="UJ70" s="12"/>
      <c r="UK70" s="12"/>
      <c r="UL70" s="12"/>
      <c r="UM70" s="12"/>
      <c r="UN70" s="12"/>
      <c r="UO70" s="12"/>
      <c r="UP70" s="12"/>
      <c r="UQ70" s="12"/>
      <c r="UR70" s="12"/>
      <c r="US70" s="12"/>
      <c r="UT70" s="12"/>
      <c r="UU70" s="12"/>
      <c r="UV70" s="12"/>
      <c r="UW70" s="12"/>
      <c r="UX70" s="12"/>
      <c r="UY70" s="12"/>
      <c r="UZ70" s="12"/>
      <c r="VA70" s="12"/>
      <c r="VB70" s="12"/>
      <c r="VC70" s="12"/>
      <c r="VD70" s="12"/>
      <c r="VE70" s="12"/>
      <c r="VF70" s="12"/>
      <c r="VG70" s="12"/>
      <c r="VH70" s="12"/>
      <c r="VI70" s="12"/>
      <c r="VJ70" s="12"/>
      <c r="VK70" s="12"/>
      <c r="VL70" s="12"/>
      <c r="VM70" s="12"/>
      <c r="VN70" s="12"/>
      <c r="VO70" s="12"/>
      <c r="VP70" s="12"/>
      <c r="VQ70" s="12"/>
      <c r="VR70" s="12"/>
      <c r="VS70" s="12"/>
      <c r="VT70" s="12"/>
      <c r="VU70" s="12"/>
      <c r="VV70" s="12"/>
      <c r="VW70" s="12"/>
      <c r="VX70" s="12"/>
      <c r="VY70" s="12"/>
      <c r="VZ70" s="12"/>
      <c r="WA70" s="12"/>
      <c r="WB70" s="12"/>
      <c r="WC70" s="12"/>
      <c r="WD70" s="12"/>
      <c r="WE70" s="12"/>
      <c r="WF70" s="12"/>
      <c r="WG70" s="12"/>
      <c r="WH70" s="12"/>
      <c r="WI70" s="12"/>
      <c r="WJ70" s="12"/>
      <c r="WK70" s="12"/>
      <c r="WL70" s="12"/>
      <c r="WM70" s="12"/>
      <c r="WN70" s="12"/>
      <c r="WO70" s="12"/>
      <c r="WP70" s="12"/>
      <c r="WQ70" s="12"/>
      <c r="WR70" s="12"/>
      <c r="WS70" s="12"/>
      <c r="WT70" s="12"/>
      <c r="WU70" s="12"/>
      <c r="WV70" s="12"/>
      <c r="WW70" s="12"/>
      <c r="WX70" s="12"/>
      <c r="WY70" s="12"/>
      <c r="WZ70" s="12"/>
      <c r="XA70" s="12"/>
      <c r="XB70" s="12"/>
      <c r="XC70" s="12"/>
      <c r="XD70" s="12"/>
      <c r="XE70" s="12"/>
      <c r="XF70" s="12"/>
      <c r="XG70" s="12"/>
      <c r="XH70" s="12"/>
      <c r="XI70" s="12"/>
      <c r="XJ70" s="12"/>
      <c r="XK70" s="12"/>
      <c r="XL70" s="12"/>
      <c r="XM70" s="12"/>
      <c r="XN70" s="12"/>
      <c r="XO70" s="12"/>
      <c r="XP70" s="12"/>
      <c r="XQ70" s="12"/>
      <c r="XR70" s="12"/>
      <c r="XS70" s="12"/>
      <c r="XT70" s="12"/>
      <c r="XU70" s="12"/>
      <c r="XV70" s="12"/>
      <c r="XW70" s="12"/>
      <c r="XX70" s="12"/>
      <c r="XY70" s="12"/>
      <c r="XZ70" s="12"/>
      <c r="YA70" s="12"/>
      <c r="YB70" s="12"/>
      <c r="YC70" s="12"/>
      <c r="YD70" s="12"/>
      <c r="YE70" s="12"/>
      <c r="YF70" s="12"/>
      <c r="YG70" s="12"/>
      <c r="YH70" s="12"/>
      <c r="YI70" s="12"/>
      <c r="YJ70" s="12"/>
      <c r="YK70" s="12"/>
      <c r="YL70" s="12"/>
      <c r="YM70" s="12"/>
      <c r="YN70" s="12"/>
      <c r="YO70" s="12"/>
      <c r="YP70" s="12"/>
      <c r="YQ70" s="12"/>
      <c r="YR70" s="12"/>
      <c r="YS70" s="12"/>
      <c r="YT70" s="12"/>
      <c r="YU70" s="12"/>
      <c r="YV70" s="12"/>
      <c r="YW70" s="12"/>
      <c r="YX70" s="12"/>
      <c r="YY70" s="12"/>
      <c r="YZ70" s="12"/>
      <c r="ZA70" s="12"/>
      <c r="ZB70" s="12"/>
      <c r="ZC70" s="12"/>
      <c r="ZD70" s="12"/>
      <c r="ZE70" s="12"/>
      <c r="ZF70" s="12"/>
      <c r="ZG70" s="12"/>
      <c r="ZH70" s="12"/>
      <c r="ZI70" s="12"/>
      <c r="ZJ70" s="12"/>
      <c r="ZK70" s="12"/>
      <c r="ZL70" s="12"/>
      <c r="ZM70" s="12"/>
      <c r="ZN70" s="12"/>
      <c r="ZO70" s="12"/>
      <c r="ZP70" s="12"/>
      <c r="ZQ70" s="12"/>
      <c r="ZR70" s="12"/>
      <c r="ZS70" s="12"/>
      <c r="ZT70" s="12"/>
      <c r="ZU70" s="12"/>
      <c r="ZV70" s="12"/>
      <c r="ZW70" s="12"/>
      <c r="ZX70" s="12"/>
      <c r="ZY70" s="12"/>
      <c r="ZZ70" s="12"/>
      <c r="AAA70" s="12"/>
      <c r="AAB70" s="12"/>
      <c r="AAC70" s="12"/>
      <c r="AAD70" s="12"/>
      <c r="AAE70" s="12"/>
      <c r="AAF70" s="12"/>
      <c r="AAG70" s="12"/>
      <c r="AAH70" s="12"/>
      <c r="AAI70" s="12"/>
      <c r="AAJ70" s="12"/>
      <c r="AAK70" s="12"/>
      <c r="AAL70" s="12"/>
      <c r="AAM70" s="12"/>
      <c r="AAN70" s="12"/>
      <c r="AAO70" s="12"/>
      <c r="AAP70" s="12"/>
      <c r="AAQ70" s="12"/>
      <c r="AAR70" s="12"/>
      <c r="AAS70" s="12"/>
      <c r="AAT70" s="12"/>
      <c r="AAU70" s="12"/>
      <c r="AAV70" s="12"/>
      <c r="AAW70" s="12"/>
      <c r="AAX70" s="12"/>
      <c r="AAY70" s="12"/>
      <c r="AAZ70" s="12"/>
      <c r="ABA70" s="12"/>
      <c r="ABB70" s="12"/>
      <c r="ABC70" s="12"/>
      <c r="ABD70" s="12"/>
      <c r="ABE70" s="12"/>
      <c r="ABF70" s="12"/>
      <c r="ABG70" s="12"/>
      <c r="ABH70" s="12"/>
      <c r="ABI70" s="12"/>
      <c r="ABJ70" s="12"/>
      <c r="ABK70" s="12"/>
      <c r="ABL70" s="12"/>
      <c r="ABM70" s="12"/>
      <c r="ABN70" s="12"/>
      <c r="ABO70" s="12"/>
      <c r="ABP70" s="12"/>
      <c r="ABQ70" s="12"/>
      <c r="ABR70" s="12"/>
      <c r="ABS70" s="12"/>
      <c r="ABT70" s="12"/>
      <c r="ABU70" s="12"/>
      <c r="ABV70" s="12"/>
      <c r="ABW70" s="12"/>
      <c r="ABX70" s="12"/>
      <c r="ABY70" s="12"/>
      <c r="ABZ70" s="12"/>
      <c r="ACA70" s="12"/>
      <c r="ACB70" s="12"/>
      <c r="ACC70" s="12"/>
      <c r="ACD70" s="12"/>
      <c r="ACE70" s="12"/>
      <c r="ACF70" s="12"/>
      <c r="ACG70" s="12"/>
      <c r="ACH70" s="12"/>
      <c r="ACI70" s="12"/>
      <c r="ACJ70" s="12"/>
      <c r="ACK70" s="12"/>
      <c r="ACL70" s="12"/>
      <c r="ACM70" s="12"/>
      <c r="ACN70" s="12"/>
      <c r="ACO70" s="12"/>
      <c r="ACP70" s="12"/>
      <c r="ACQ70" s="12"/>
      <c r="ACR70" s="12"/>
      <c r="ACS70" s="12"/>
      <c r="ACT70" s="12"/>
      <c r="ACU70" s="12"/>
      <c r="ACV70" s="12"/>
      <c r="ACW70" s="12"/>
      <c r="ACX70" s="12"/>
      <c r="ACY70" s="12"/>
      <c r="ACZ70" s="12"/>
      <c r="ADA70" s="12"/>
      <c r="ADB70" s="12"/>
      <c r="ADC70" s="12"/>
      <c r="ADD70" s="12"/>
      <c r="ADE70" s="12"/>
      <c r="ADF70" s="12"/>
      <c r="ADG70" s="12"/>
      <c r="ADH70" s="12"/>
      <c r="ADI70" s="12"/>
      <c r="ADJ70" s="12"/>
      <c r="ADK70" s="12"/>
      <c r="ADL70" s="12"/>
      <c r="ADM70" s="12"/>
      <c r="ADN70" s="12"/>
      <c r="ADO70" s="12"/>
      <c r="ADP70" s="12"/>
      <c r="ADQ70" s="12"/>
      <c r="ADR70" s="12"/>
      <c r="ADS70" s="12"/>
      <c r="ADT70" s="12"/>
      <c r="ADU70" s="12"/>
      <c r="ADV70" s="12"/>
      <c r="ADW70" s="12"/>
      <c r="ADX70" s="12"/>
      <c r="ADY70" s="12"/>
      <c r="ADZ70" s="12"/>
      <c r="AEA70" s="12"/>
      <c r="AEB70" s="12"/>
      <c r="AEC70" s="12"/>
      <c r="AED70" s="12"/>
      <c r="AEE70" s="12"/>
      <c r="AEF70" s="12"/>
      <c r="AEG70" s="12"/>
      <c r="AEH70" s="12"/>
      <c r="AEI70" s="12"/>
      <c r="AEJ70" s="12"/>
      <c r="AEK70" s="12"/>
      <c r="AEL70" s="12"/>
      <c r="AEM70" s="12"/>
      <c r="AEN70" s="12"/>
      <c r="AEO70" s="12"/>
      <c r="AEP70" s="12"/>
      <c r="AEQ70" s="12"/>
      <c r="AER70" s="12"/>
      <c r="AES70" s="12"/>
      <c r="AET70" s="12"/>
      <c r="AEU70" s="12"/>
      <c r="AEV70" s="12"/>
      <c r="AEW70" s="12"/>
      <c r="AEX70" s="12"/>
      <c r="AEY70" s="12"/>
      <c r="AEZ70" s="12"/>
      <c r="AFA70" s="12"/>
      <c r="AFB70" s="12"/>
      <c r="AFC70" s="12"/>
      <c r="AFD70" s="12"/>
      <c r="AFE70" s="12"/>
      <c r="AFF70" s="12"/>
      <c r="AFG70" s="12"/>
      <c r="AFH70" s="12"/>
      <c r="AFI70" s="12"/>
      <c r="AFJ70" s="12"/>
      <c r="AFK70" s="12"/>
      <c r="AFL70" s="12"/>
      <c r="AFM70" s="12"/>
      <c r="AFN70" s="12"/>
      <c r="AFO70" s="12"/>
      <c r="AFP70" s="12"/>
      <c r="AFQ70" s="12"/>
      <c r="AFR70" s="12"/>
      <c r="AFS70" s="12"/>
      <c r="AFT70" s="12"/>
      <c r="AFU70" s="12"/>
      <c r="AFV70" s="12"/>
      <c r="AFW70" s="12"/>
      <c r="AFX70" s="12"/>
      <c r="AFY70" s="12"/>
      <c r="AFZ70" s="12"/>
      <c r="AGA70" s="12"/>
      <c r="AGB70" s="12"/>
      <c r="AGC70" s="12"/>
      <c r="AGD70" s="12"/>
      <c r="AGE70" s="12"/>
      <c r="AGF70" s="12"/>
      <c r="AGG70" s="12"/>
      <c r="AGH70" s="12"/>
      <c r="AGI70" s="12"/>
      <c r="AGJ70" s="12"/>
      <c r="AGK70" s="12"/>
      <c r="AGL70" s="12"/>
      <c r="AGM70" s="12"/>
      <c r="AGN70" s="12"/>
      <c r="AGO70" s="12"/>
      <c r="AGP70" s="12"/>
      <c r="AGQ70" s="12"/>
      <c r="AGR70" s="12"/>
      <c r="AGS70" s="12"/>
      <c r="AGT70" s="12"/>
      <c r="AGU70" s="12"/>
      <c r="AGV70" s="12"/>
      <c r="AGW70" s="12"/>
      <c r="AGX70" s="12"/>
      <c r="AGY70" s="12"/>
      <c r="AGZ70" s="12"/>
      <c r="AHA70" s="12"/>
      <c r="AHB70" s="12"/>
      <c r="AHC70" s="12"/>
      <c r="AHD70" s="12"/>
      <c r="AHE70" s="12"/>
      <c r="AHF70" s="12"/>
      <c r="AHG70" s="12"/>
      <c r="AHH70" s="12"/>
      <c r="AHI70" s="12"/>
      <c r="AHJ70" s="12"/>
      <c r="AHK70" s="12"/>
      <c r="AHL70" s="12"/>
      <c r="AHM70" s="12"/>
      <c r="AHN70" s="12"/>
      <c r="AHO70" s="12"/>
      <c r="AHP70" s="12"/>
      <c r="AHQ70" s="12"/>
      <c r="AHR70" s="12"/>
      <c r="AHS70" s="12"/>
      <c r="AHT70" s="12"/>
      <c r="AHU70" s="12"/>
      <c r="AHV70" s="12"/>
      <c r="AHW70" s="12"/>
      <c r="AHX70" s="12"/>
      <c r="AHY70" s="12"/>
      <c r="AHZ70" s="12"/>
      <c r="AIA70" s="12"/>
      <c r="AIB70" s="12"/>
      <c r="AIC70" s="12"/>
      <c r="AID70" s="12"/>
      <c r="AIE70" s="12"/>
      <c r="AIF70" s="12"/>
      <c r="AIG70" s="12"/>
      <c r="AIH70" s="12"/>
      <c r="AII70" s="12"/>
      <c r="AIJ70" s="12"/>
      <c r="AIK70" s="12"/>
      <c r="AIL70" s="12"/>
      <c r="AIM70" s="12"/>
      <c r="AIN70" s="12"/>
      <c r="AIO70" s="12"/>
      <c r="AIP70" s="12"/>
      <c r="AIQ70" s="12"/>
      <c r="AIR70" s="12"/>
      <c r="AIS70" s="12"/>
      <c r="AIT70" s="12"/>
      <c r="AIU70" s="12"/>
      <c r="AIV70" s="12"/>
      <c r="AIW70" s="12"/>
      <c r="AIX70" s="12"/>
      <c r="AIY70" s="12"/>
      <c r="AIZ70" s="12"/>
      <c r="AJA70" s="12"/>
      <c r="AJB70" s="12"/>
      <c r="AJC70" s="12"/>
      <c r="AJD70" s="12"/>
      <c r="AJE70" s="12"/>
      <c r="AJF70" s="12"/>
      <c r="AJG70" s="12"/>
      <c r="AJH70" s="12"/>
      <c r="AJI70" s="12"/>
      <c r="AJJ70" s="12"/>
      <c r="AJK70" s="12"/>
      <c r="AJL70" s="12"/>
      <c r="AJM70" s="12"/>
      <c r="AJN70" s="12"/>
      <c r="AJO70" s="12"/>
      <c r="AJP70" s="12"/>
      <c r="AJQ70" s="12"/>
      <c r="AJR70" s="12"/>
      <c r="AJS70" s="12"/>
      <c r="AJT70" s="12"/>
      <c r="AJU70" s="12"/>
      <c r="AJV70" s="12"/>
      <c r="AJW70" s="12"/>
      <c r="AJX70" s="12"/>
      <c r="AJY70" s="12"/>
      <c r="AJZ70" s="12"/>
      <c r="AKA70" s="12"/>
      <c r="AKB70" s="12"/>
      <c r="AKC70" s="12"/>
      <c r="AKD70" s="12"/>
      <c r="AKE70" s="12"/>
      <c r="AKF70" s="12"/>
      <c r="AKG70" s="12"/>
      <c r="AKH70" s="12"/>
      <c r="AKI70" s="12"/>
      <c r="AKJ70" s="12"/>
      <c r="AKK70" s="12"/>
      <c r="AKL70" s="12"/>
      <c r="AKM70" s="12"/>
      <c r="AKN70" s="12"/>
      <c r="AKO70" s="12"/>
      <c r="AKP70" s="12"/>
      <c r="AKQ70" s="12"/>
      <c r="AKR70" s="12"/>
      <c r="AKS70" s="12"/>
      <c r="AKT70" s="12"/>
      <c r="AKU70" s="12"/>
      <c r="AKV70" s="12"/>
      <c r="AKW70" s="12"/>
      <c r="AKX70" s="12"/>
      <c r="AKY70" s="12"/>
      <c r="AKZ70" s="12"/>
      <c r="ALA70" s="12"/>
      <c r="ALB70" s="12"/>
      <c r="ALC70" s="12"/>
      <c r="ALD70" s="12"/>
      <c r="ALE70" s="12"/>
      <c r="ALF70" s="12"/>
      <c r="ALG70" s="12"/>
      <c r="ALH70" s="12"/>
      <c r="ALI70" s="12"/>
      <c r="ALJ70" s="12"/>
      <c r="ALK70" s="12"/>
      <c r="ALL70" s="12"/>
      <c r="ALM70" s="12"/>
      <c r="ALN70" s="12"/>
      <c r="ALO70" s="12"/>
      <c r="ALP70" s="12"/>
      <c r="ALQ70" s="12"/>
      <c r="ALR70" s="12"/>
      <c r="ALS70" s="12"/>
      <c r="ALT70" s="12"/>
      <c r="ALU70" s="12"/>
      <c r="ALV70" s="12"/>
      <c r="ALW70" s="12"/>
      <c r="ALX70" s="12"/>
      <c r="ALY70" s="12"/>
      <c r="ALZ70" s="12"/>
      <c r="AMA70" s="12"/>
      <c r="AMB70" s="12"/>
      <c r="AMC70" s="12"/>
      <c r="AMD70" s="12"/>
      <c r="AME70" s="12"/>
      <c r="AMF70" s="12"/>
      <c r="AMG70" s="12"/>
      <c r="AMH70" s="12"/>
      <c r="AMI70" s="12"/>
      <c r="AMJ70" s="12"/>
      <c r="AMK70" s="12"/>
      <c r="AML70" s="12"/>
      <c r="AMM70" s="12"/>
      <c r="AMN70" s="12"/>
      <c r="AMO70" s="12"/>
      <c r="AMP70" s="12"/>
      <c r="AMQ70" s="12"/>
      <c r="AMR70" s="12"/>
      <c r="AMS70" s="12"/>
      <c r="AMT70" s="12"/>
      <c r="AMU70" s="12"/>
      <c r="AMV70" s="12"/>
      <c r="AMW70" s="12"/>
      <c r="AMX70" s="12"/>
      <c r="AMY70" s="12"/>
      <c r="AMZ70" s="12"/>
      <c r="ANA70" s="12"/>
      <c r="ANB70" s="12"/>
      <c r="ANC70" s="12"/>
      <c r="AND70" s="12"/>
      <c r="ANE70" s="12"/>
      <c r="ANF70" s="12"/>
      <c r="ANG70" s="12"/>
      <c r="ANH70" s="12"/>
      <c r="ANI70" s="12"/>
      <c r="ANJ70" s="12"/>
      <c r="ANK70" s="12"/>
      <c r="ANL70" s="12"/>
      <c r="ANM70" s="12"/>
      <c r="ANN70" s="12"/>
      <c r="ANO70" s="12"/>
      <c r="ANP70" s="12"/>
      <c r="ANQ70" s="12"/>
      <c r="ANR70" s="12"/>
      <c r="ANS70" s="12"/>
      <c r="ANT70" s="12"/>
      <c r="ANU70" s="12"/>
      <c r="ANV70" s="12"/>
      <c r="ANW70" s="12"/>
      <c r="ANX70" s="12"/>
      <c r="ANY70" s="12"/>
      <c r="ANZ70" s="12"/>
      <c r="AOA70" s="12"/>
      <c r="AOB70" s="12"/>
      <c r="AOC70" s="12"/>
      <c r="AOD70" s="12"/>
      <c r="AOE70" s="12"/>
      <c r="AOF70" s="12"/>
      <c r="AOG70" s="12"/>
      <c r="AOH70" s="12"/>
      <c r="AOI70" s="12"/>
      <c r="AOJ70" s="12"/>
      <c r="AOK70" s="12"/>
      <c r="AOL70" s="12"/>
      <c r="AOM70" s="12"/>
      <c r="AON70" s="12"/>
      <c r="AOO70" s="12"/>
      <c r="AOP70" s="12"/>
      <c r="AOQ70" s="12"/>
      <c r="AOR70" s="12"/>
      <c r="AOS70" s="12"/>
      <c r="AOT70" s="12"/>
      <c r="AOU70" s="12"/>
      <c r="AOV70" s="12"/>
      <c r="AOW70" s="12"/>
      <c r="AOX70" s="12"/>
      <c r="AOY70" s="12"/>
      <c r="AOZ70" s="12"/>
      <c r="APA70" s="12"/>
      <c r="APB70" s="12"/>
      <c r="APC70" s="12"/>
      <c r="APD70" s="12"/>
      <c r="APE70" s="12"/>
      <c r="APF70" s="12"/>
      <c r="APG70" s="12"/>
      <c r="APH70" s="12"/>
      <c r="API70" s="12"/>
      <c r="APJ70" s="12"/>
      <c r="APK70" s="12"/>
      <c r="APL70" s="12"/>
      <c r="APM70" s="12"/>
      <c r="APN70" s="12"/>
      <c r="APO70" s="12"/>
      <c r="APP70" s="12"/>
      <c r="APQ70" s="12"/>
      <c r="APR70" s="12"/>
      <c r="APS70" s="12"/>
      <c r="APT70" s="12"/>
      <c r="APU70" s="12"/>
      <c r="APV70" s="12"/>
      <c r="APW70" s="12"/>
      <c r="APX70" s="12"/>
      <c r="APY70" s="12"/>
      <c r="APZ70" s="12"/>
      <c r="AQA70" s="12"/>
      <c r="AQB70" s="12"/>
      <c r="AQC70" s="12"/>
      <c r="AQD70" s="12"/>
      <c r="AQE70" s="12"/>
      <c r="AQF70" s="12"/>
      <c r="AQG70" s="12"/>
      <c r="AQH70" s="12"/>
      <c r="AQI70" s="12"/>
      <c r="AQJ70" s="12"/>
      <c r="AQK70" s="12"/>
      <c r="AQL70" s="12"/>
      <c r="AQM70" s="12"/>
      <c r="AQN70" s="12"/>
      <c r="AQO70" s="12"/>
      <c r="AQP70" s="12"/>
      <c r="AQQ70" s="12"/>
      <c r="AQR70" s="12"/>
      <c r="AQS70" s="12"/>
      <c r="AQT70" s="12"/>
      <c r="AQU70" s="12"/>
      <c r="AQV70" s="12"/>
      <c r="AQW70" s="12"/>
      <c r="AQX70" s="12"/>
      <c r="AQY70" s="12"/>
      <c r="AQZ70" s="12"/>
      <c r="ARA70" s="12"/>
      <c r="ARB70" s="12"/>
      <c r="ARC70" s="12"/>
      <c r="ARD70" s="12"/>
      <c r="ARE70" s="12"/>
      <c r="ARF70" s="12"/>
      <c r="ARG70" s="12"/>
      <c r="ARH70" s="12"/>
      <c r="ARI70" s="12"/>
      <c r="ARJ70" s="12"/>
      <c r="ARK70" s="12"/>
      <c r="ARL70" s="12"/>
      <c r="ARM70" s="12"/>
      <c r="ARN70" s="12"/>
      <c r="ARO70" s="12"/>
      <c r="ARP70" s="12"/>
      <c r="ARQ70" s="12"/>
      <c r="ARR70" s="12"/>
      <c r="ARS70" s="12"/>
      <c r="ART70" s="12"/>
      <c r="ARU70" s="12"/>
      <c r="ARV70" s="12"/>
      <c r="ARW70" s="12"/>
      <c r="ARX70" s="12"/>
      <c r="ARY70" s="12"/>
      <c r="ARZ70" s="12"/>
      <c r="ASA70" s="12"/>
      <c r="ASB70" s="12"/>
      <c r="ASC70" s="12"/>
      <c r="ASD70" s="12"/>
      <c r="ASE70" s="12"/>
      <c r="ASF70" s="12"/>
      <c r="ASG70" s="12"/>
      <c r="ASH70" s="12"/>
      <c r="ASI70" s="12"/>
      <c r="ASJ70" s="12"/>
      <c r="ASK70" s="12"/>
      <c r="ASL70" s="12"/>
      <c r="ASM70" s="12"/>
      <c r="ASN70" s="12"/>
      <c r="ASO70" s="12"/>
      <c r="ASP70" s="12"/>
      <c r="ASQ70" s="12"/>
      <c r="ASR70" s="12"/>
      <c r="ASS70" s="12"/>
      <c r="AST70" s="12"/>
      <c r="ASU70" s="12"/>
      <c r="ASV70" s="12"/>
      <c r="ASW70" s="12"/>
      <c r="ASX70" s="12"/>
      <c r="ASY70" s="12"/>
      <c r="ASZ70" s="12"/>
      <c r="ATA70" s="12"/>
      <c r="ATB70" s="12"/>
      <c r="ATC70" s="12"/>
      <c r="ATD70" s="12"/>
      <c r="ATE70" s="12"/>
      <c r="ATF70" s="12"/>
      <c r="ATG70" s="12"/>
      <c r="ATH70" s="12"/>
      <c r="ATI70" s="12"/>
      <c r="ATJ70" s="12"/>
      <c r="ATK70" s="12"/>
      <c r="ATL70" s="12"/>
      <c r="ATM70" s="12"/>
      <c r="ATN70" s="12"/>
      <c r="ATO70" s="12"/>
      <c r="ATP70" s="12"/>
      <c r="ATQ70" s="12"/>
      <c r="ATR70" s="12"/>
      <c r="ATS70" s="12"/>
      <c r="ATT70" s="12"/>
      <c r="ATU70" s="12"/>
      <c r="ATV70" s="12"/>
      <c r="ATW70" s="12"/>
      <c r="ATX70" s="12"/>
      <c r="ATY70" s="12"/>
      <c r="ATZ70" s="12"/>
      <c r="AUA70" s="12"/>
      <c r="AUB70" s="12"/>
      <c r="AUC70" s="12"/>
      <c r="AUD70" s="12"/>
      <c r="AUE70" s="12"/>
      <c r="AUF70" s="12"/>
      <c r="AUG70" s="12"/>
      <c r="AUH70" s="12"/>
      <c r="AUI70" s="12"/>
      <c r="AUJ70" s="12"/>
      <c r="AUK70" s="12"/>
      <c r="AUL70" s="12"/>
      <c r="AUM70" s="12"/>
      <c r="AUN70" s="12"/>
      <c r="AUO70" s="12"/>
      <c r="AUP70" s="12"/>
      <c r="AUQ70" s="12"/>
      <c r="AUR70" s="12"/>
      <c r="AUS70" s="12"/>
      <c r="AUT70" s="12"/>
      <c r="AUU70" s="12"/>
      <c r="AUV70" s="12"/>
      <c r="AUW70" s="12"/>
      <c r="AUX70" s="12"/>
      <c r="AUY70" s="12"/>
      <c r="AUZ70" s="12"/>
      <c r="AVA70" s="12"/>
      <c r="AVB70" s="12"/>
      <c r="AVC70" s="12"/>
      <c r="AVD70" s="12"/>
      <c r="AVE70" s="12"/>
      <c r="AVF70" s="12"/>
      <c r="AVG70" s="12"/>
      <c r="AVH70" s="12"/>
      <c r="AVI70" s="12"/>
      <c r="AVJ70" s="12"/>
      <c r="AVK70" s="12"/>
      <c r="AVL70" s="12"/>
      <c r="AVM70" s="12"/>
      <c r="AVN70" s="12"/>
      <c r="AVO70" s="12"/>
      <c r="AVP70" s="12"/>
      <c r="AVQ70" s="12"/>
      <c r="AVR70" s="12"/>
      <c r="AVS70" s="12"/>
      <c r="AVT70" s="12"/>
      <c r="AVU70" s="12"/>
      <c r="AVV70" s="12"/>
      <c r="AVW70" s="12"/>
      <c r="AVX70" s="12"/>
      <c r="AVY70" s="12"/>
      <c r="AVZ70" s="12"/>
      <c r="AWA70" s="12"/>
      <c r="AWB70" s="12"/>
      <c r="AWC70" s="12"/>
      <c r="AWD70" s="12"/>
      <c r="AWE70" s="12"/>
      <c r="AWF70" s="12"/>
      <c r="AWG70" s="12"/>
      <c r="AWH70" s="12"/>
      <c r="AWI70" s="12"/>
      <c r="AWJ70" s="12"/>
      <c r="AWK70" s="12"/>
      <c r="AWL70" s="12"/>
      <c r="AWM70" s="12"/>
      <c r="AWN70" s="12"/>
      <c r="AWO70" s="12"/>
      <c r="AWP70" s="12"/>
      <c r="AWQ70" s="12"/>
      <c r="AWR70" s="12"/>
      <c r="AWS70" s="12"/>
      <c r="AWT70" s="12"/>
      <c r="AWU70" s="12"/>
      <c r="AWV70" s="12"/>
      <c r="AWW70" s="12"/>
      <c r="AWX70" s="12"/>
      <c r="AWY70" s="12"/>
      <c r="AWZ70" s="12"/>
      <c r="AXA70" s="12"/>
      <c r="AXB70" s="12"/>
      <c r="AXC70" s="12"/>
      <c r="AXD70" s="12"/>
      <c r="AXE70" s="12"/>
      <c r="AXF70" s="12"/>
      <c r="AXG70" s="12"/>
      <c r="AXH70" s="12"/>
      <c r="AXI70" s="12"/>
      <c r="AXJ70" s="12"/>
      <c r="AXK70" s="12"/>
      <c r="AXL70" s="12"/>
      <c r="AXM70" s="12"/>
      <c r="AXN70" s="12"/>
      <c r="AXO70" s="12"/>
      <c r="AXP70" s="12"/>
      <c r="AXQ70" s="12"/>
      <c r="AXR70" s="12"/>
      <c r="AXS70" s="12"/>
      <c r="AXT70" s="12"/>
      <c r="AXU70" s="12"/>
      <c r="AXV70" s="12"/>
      <c r="AXW70" s="12"/>
      <c r="AXX70" s="12"/>
      <c r="AXY70" s="12"/>
      <c r="AXZ70" s="12"/>
      <c r="AYA70" s="12"/>
      <c r="AYB70" s="12"/>
      <c r="AYC70" s="12"/>
      <c r="AYD70" s="12"/>
      <c r="AYE70" s="12"/>
      <c r="AYF70" s="12"/>
      <c r="AYG70" s="12"/>
      <c r="AYH70" s="12"/>
      <c r="AYI70" s="12"/>
      <c r="AYJ70" s="12"/>
      <c r="AYK70" s="12"/>
      <c r="AYL70" s="12"/>
      <c r="AYM70" s="12"/>
      <c r="AYN70" s="12"/>
      <c r="AYO70" s="12"/>
      <c r="AYP70" s="12"/>
      <c r="AYQ70" s="12"/>
      <c r="AYR70" s="12"/>
      <c r="AYS70" s="12"/>
      <c r="AYT70" s="12"/>
      <c r="AYU70" s="12"/>
      <c r="AYV70" s="12"/>
      <c r="AYW70" s="12"/>
      <c r="AYX70" s="12"/>
      <c r="AYY70" s="12"/>
      <c r="AYZ70" s="12"/>
      <c r="AZA70" s="12"/>
      <c r="AZB70" s="12"/>
      <c r="AZC70" s="12"/>
      <c r="AZD70" s="12"/>
      <c r="AZE70" s="12"/>
      <c r="AZF70" s="12"/>
      <c r="AZG70" s="12"/>
      <c r="AZH70" s="12"/>
      <c r="AZI70" s="12"/>
      <c r="AZJ70" s="12"/>
      <c r="AZK70" s="12"/>
      <c r="AZL70" s="12"/>
      <c r="AZM70" s="12"/>
      <c r="AZN70" s="12"/>
      <c r="AZO70" s="12"/>
      <c r="AZP70" s="12"/>
      <c r="AZQ70" s="12"/>
      <c r="AZR70" s="12"/>
      <c r="AZS70" s="12"/>
      <c r="AZT70" s="12"/>
      <c r="AZU70" s="12"/>
      <c r="AZV70" s="12"/>
      <c r="AZW70" s="12"/>
      <c r="AZX70" s="12"/>
      <c r="AZY70" s="12"/>
      <c r="AZZ70" s="12"/>
      <c r="BAA70" s="12"/>
      <c r="BAB70" s="12"/>
      <c r="BAC70" s="12"/>
      <c r="BAD70" s="12"/>
      <c r="BAE70" s="12"/>
      <c r="BAF70" s="12"/>
      <c r="BAG70" s="12"/>
      <c r="BAH70" s="12"/>
      <c r="BAI70" s="12"/>
      <c r="BAJ70" s="12"/>
      <c r="BAK70" s="12"/>
      <c r="BAL70" s="12"/>
      <c r="BAM70" s="12"/>
      <c r="BAN70" s="12"/>
      <c r="BAO70" s="12"/>
      <c r="BAP70" s="12"/>
      <c r="BAQ70" s="12"/>
      <c r="BAR70" s="12"/>
      <c r="BAS70" s="12"/>
      <c r="BAT70" s="12"/>
      <c r="BAU70" s="12"/>
      <c r="BAV70" s="12"/>
      <c r="BAW70" s="12"/>
      <c r="BAX70" s="12"/>
      <c r="BAY70" s="12"/>
      <c r="BAZ70" s="12"/>
      <c r="BBA70" s="12"/>
      <c r="BBB70" s="12"/>
      <c r="BBC70" s="12"/>
      <c r="BBD70" s="12"/>
      <c r="BBE70" s="12"/>
      <c r="BBF70" s="12"/>
      <c r="BBG70" s="12"/>
      <c r="BBH70" s="12"/>
      <c r="BBI70" s="12"/>
      <c r="BBJ70" s="12"/>
      <c r="BBK70" s="12"/>
      <c r="BBL70" s="12"/>
      <c r="BBM70" s="12"/>
      <c r="BBN70" s="12"/>
      <c r="BBO70" s="12"/>
      <c r="BBP70" s="12"/>
      <c r="BBQ70" s="12"/>
      <c r="BBR70" s="12"/>
      <c r="BBS70" s="12"/>
      <c r="BBT70" s="12"/>
      <c r="BBU70" s="12"/>
      <c r="BBV70" s="12"/>
      <c r="BBW70" s="12"/>
      <c r="BBX70" s="12"/>
      <c r="BBY70" s="12"/>
      <c r="BBZ70" s="12"/>
      <c r="BCA70" s="12"/>
      <c r="BCB70" s="12"/>
      <c r="BCC70" s="12"/>
      <c r="BCD70" s="12"/>
      <c r="BCE70" s="12"/>
      <c r="BCF70" s="12"/>
      <c r="BCG70" s="12"/>
      <c r="BCH70" s="12"/>
      <c r="BCI70" s="12"/>
      <c r="BCJ70" s="12"/>
      <c r="BCK70" s="12"/>
      <c r="BCL70" s="12"/>
      <c r="BCM70" s="12"/>
      <c r="BCN70" s="12"/>
      <c r="BCO70" s="12"/>
      <c r="BCP70" s="12"/>
      <c r="BCQ70" s="12"/>
      <c r="BCR70" s="12"/>
      <c r="BCS70" s="12"/>
      <c r="BCT70" s="12"/>
      <c r="BCU70" s="12"/>
      <c r="BCV70" s="12"/>
      <c r="BCW70" s="12"/>
      <c r="BCX70" s="12"/>
      <c r="BCY70" s="12"/>
      <c r="BCZ70" s="12"/>
      <c r="BDA70" s="12"/>
      <c r="BDB70" s="12"/>
      <c r="BDC70" s="12"/>
      <c r="BDD70" s="12"/>
      <c r="BDE70" s="12"/>
      <c r="BDF70" s="12"/>
      <c r="BDG70" s="12"/>
      <c r="BDH70" s="12"/>
      <c r="BDI70" s="12"/>
      <c r="BDJ70" s="12"/>
      <c r="BDK70" s="12"/>
      <c r="BDL70" s="12"/>
      <c r="BDM70" s="12"/>
      <c r="BDN70" s="12"/>
      <c r="BDO70" s="12"/>
      <c r="BDP70" s="12"/>
      <c r="BDQ70" s="12"/>
      <c r="BDR70" s="12"/>
      <c r="BDS70" s="12"/>
      <c r="BDT70" s="12"/>
      <c r="BDU70" s="12"/>
      <c r="BDV70" s="12"/>
      <c r="BDW70" s="12"/>
      <c r="BDX70" s="12"/>
      <c r="BDY70" s="12"/>
      <c r="BDZ70" s="12"/>
      <c r="BEA70" s="12"/>
      <c r="BEB70" s="12"/>
      <c r="BEC70" s="12"/>
      <c r="BED70" s="12"/>
      <c r="BEE70" s="12"/>
      <c r="BEF70" s="12"/>
      <c r="BEG70" s="12"/>
      <c r="BEH70" s="12"/>
      <c r="BEI70" s="12"/>
      <c r="BEJ70" s="12"/>
      <c r="BEK70" s="12"/>
      <c r="BEL70" s="12"/>
      <c r="BEM70" s="12"/>
      <c r="BEN70" s="12"/>
      <c r="BEO70" s="12"/>
      <c r="BEP70" s="12"/>
      <c r="BEQ70" s="12"/>
      <c r="BER70" s="12"/>
      <c r="BES70" s="12"/>
      <c r="BET70" s="12"/>
      <c r="BEU70" s="12"/>
      <c r="BEV70" s="12"/>
      <c r="BEW70" s="12"/>
      <c r="BEX70" s="12"/>
      <c r="BEY70" s="12"/>
      <c r="BEZ70" s="12"/>
      <c r="BFA70" s="12"/>
      <c r="BFB70" s="12"/>
      <c r="BFC70" s="12"/>
      <c r="BFD70" s="12"/>
      <c r="BFE70" s="12"/>
      <c r="BFF70" s="12"/>
      <c r="BFG70" s="12"/>
      <c r="BFH70" s="12"/>
      <c r="BFI70" s="12"/>
      <c r="BFJ70" s="12"/>
      <c r="BFK70" s="12"/>
      <c r="BFL70" s="12"/>
      <c r="BFM70" s="12"/>
      <c r="BFN70" s="12"/>
      <c r="BFO70" s="12"/>
      <c r="BFP70" s="12"/>
      <c r="BFQ70" s="12"/>
      <c r="BFR70" s="12"/>
      <c r="BFS70" s="12"/>
      <c r="BFT70" s="12"/>
      <c r="BFU70" s="12"/>
      <c r="BFV70" s="12"/>
      <c r="BFW70" s="12"/>
      <c r="BFX70" s="12"/>
      <c r="BFY70" s="12"/>
      <c r="BFZ70" s="12"/>
      <c r="BGA70" s="12"/>
      <c r="BGB70" s="12"/>
      <c r="BGC70" s="12"/>
      <c r="BGD70" s="12"/>
      <c r="BGE70" s="12"/>
      <c r="BGF70" s="12"/>
      <c r="BGG70" s="12"/>
      <c r="BGH70" s="12"/>
      <c r="BGI70" s="12"/>
      <c r="BGJ70" s="12"/>
      <c r="BGK70" s="12"/>
      <c r="BGL70" s="12"/>
      <c r="BGM70" s="12"/>
      <c r="BGN70" s="12"/>
      <c r="BGO70" s="12"/>
      <c r="BGP70" s="12"/>
      <c r="BGQ70" s="12"/>
      <c r="BGR70" s="12"/>
      <c r="BGS70" s="12"/>
      <c r="BGT70" s="12"/>
      <c r="BGU70" s="12"/>
      <c r="BGV70" s="12"/>
      <c r="BGW70" s="12"/>
      <c r="BGX70" s="12"/>
      <c r="BGY70" s="12"/>
      <c r="BGZ70" s="12"/>
      <c r="BHA70" s="12"/>
      <c r="BHB70" s="12"/>
      <c r="BHC70" s="12"/>
      <c r="BHD70" s="12"/>
      <c r="BHE70" s="12"/>
      <c r="BHF70" s="12"/>
      <c r="BHG70" s="12"/>
      <c r="BHH70" s="12"/>
      <c r="BHI70" s="12"/>
      <c r="BHJ70" s="12"/>
      <c r="BHK70" s="12"/>
      <c r="BHL70" s="12"/>
      <c r="BHM70" s="12"/>
      <c r="BHN70" s="12"/>
      <c r="BHO70" s="12"/>
      <c r="BHP70" s="12"/>
      <c r="BHQ70" s="12"/>
      <c r="BHR70" s="12"/>
      <c r="BHS70" s="12"/>
      <c r="BHT70" s="12"/>
      <c r="BHU70" s="12"/>
      <c r="BHV70" s="12"/>
      <c r="BHW70" s="12"/>
      <c r="BHX70" s="12"/>
      <c r="BHY70" s="12"/>
      <c r="BHZ70" s="12"/>
      <c r="BIA70" s="12"/>
      <c r="BIB70" s="12"/>
      <c r="BIC70" s="12"/>
      <c r="BID70" s="12"/>
      <c r="BIE70" s="12"/>
      <c r="BIF70" s="12"/>
      <c r="BIG70" s="12"/>
      <c r="BIH70" s="12"/>
      <c r="BII70" s="12"/>
      <c r="BIJ70" s="12"/>
      <c r="BIK70" s="12"/>
      <c r="BIL70" s="12"/>
      <c r="BIM70" s="12"/>
      <c r="BIN70" s="12"/>
      <c r="BIO70" s="12"/>
      <c r="BIP70" s="12"/>
      <c r="BIQ70" s="12"/>
      <c r="BIR70" s="12"/>
      <c r="BIS70" s="12"/>
      <c r="BIT70" s="12"/>
      <c r="BIU70" s="12"/>
      <c r="BIV70" s="12"/>
      <c r="BIW70" s="12"/>
      <c r="BIX70" s="12"/>
      <c r="BIY70" s="12"/>
      <c r="BIZ70" s="12"/>
      <c r="BJA70" s="12"/>
      <c r="BJB70" s="12"/>
      <c r="BJC70" s="12"/>
      <c r="BJD70" s="12"/>
      <c r="BJE70" s="12"/>
      <c r="BJF70" s="12"/>
      <c r="BJG70" s="12"/>
      <c r="BJH70" s="12"/>
      <c r="BJI70" s="12"/>
      <c r="BJJ70" s="12"/>
      <c r="BJK70" s="12"/>
      <c r="BJL70" s="12"/>
      <c r="BJM70" s="12"/>
      <c r="BJN70" s="12"/>
      <c r="BJO70" s="12"/>
      <c r="BJP70" s="12"/>
      <c r="BJQ70" s="12"/>
      <c r="BJR70" s="12"/>
      <c r="BJS70" s="12"/>
      <c r="BJT70" s="12"/>
      <c r="BJU70" s="12"/>
      <c r="BJV70" s="12"/>
      <c r="BJW70" s="12"/>
      <c r="BJX70" s="12"/>
      <c r="BJY70" s="12"/>
      <c r="BJZ70" s="12"/>
      <c r="BKA70" s="12"/>
      <c r="BKB70" s="12"/>
      <c r="BKC70" s="12"/>
      <c r="BKD70" s="12"/>
      <c r="BKE70" s="12"/>
      <c r="BKF70" s="12"/>
      <c r="BKG70" s="12"/>
      <c r="BKH70" s="12"/>
      <c r="BKI70" s="12"/>
      <c r="BKJ70" s="12"/>
      <c r="BKK70" s="12"/>
      <c r="BKL70" s="12"/>
      <c r="BKM70" s="12"/>
      <c r="BKN70" s="12"/>
      <c r="BKO70" s="12"/>
      <c r="BKP70" s="12"/>
      <c r="BKQ70" s="12"/>
      <c r="BKR70" s="12"/>
      <c r="BKS70" s="12"/>
      <c r="BKT70" s="12"/>
      <c r="BKU70" s="12"/>
      <c r="BKV70" s="12"/>
      <c r="BKW70" s="12"/>
      <c r="BKX70" s="12"/>
      <c r="BKY70" s="12"/>
      <c r="BKZ70" s="12"/>
      <c r="BLA70" s="12"/>
      <c r="BLB70" s="12"/>
      <c r="BLC70" s="12"/>
      <c r="BLD70" s="12"/>
      <c r="BLE70" s="12"/>
      <c r="BLF70" s="12"/>
      <c r="BLG70" s="12"/>
      <c r="BLH70" s="12"/>
      <c r="BLI70" s="12"/>
      <c r="BLJ70" s="12"/>
      <c r="BLK70" s="12"/>
      <c r="BLL70" s="12"/>
      <c r="BLM70" s="12"/>
      <c r="BLN70" s="12"/>
      <c r="BLO70" s="12"/>
      <c r="BLP70" s="12"/>
      <c r="BLQ70" s="12"/>
      <c r="BLR70" s="12"/>
      <c r="BLS70" s="12"/>
      <c r="BLT70" s="12"/>
      <c r="BLU70" s="12"/>
      <c r="BLV70" s="12"/>
      <c r="BLW70" s="12"/>
      <c r="BLX70" s="12"/>
      <c r="BLY70" s="12"/>
      <c r="BLZ70" s="12"/>
      <c r="BMA70" s="12"/>
      <c r="BMB70" s="12"/>
      <c r="BMC70" s="12"/>
      <c r="BMD70" s="12"/>
      <c r="BME70" s="12"/>
      <c r="BMF70" s="12"/>
      <c r="BMG70" s="12"/>
      <c r="BMH70" s="12"/>
      <c r="BMI70" s="12"/>
      <c r="BMJ70" s="12"/>
      <c r="BMK70" s="12"/>
      <c r="BML70" s="12"/>
      <c r="BMM70" s="12"/>
      <c r="BMN70" s="12"/>
      <c r="BMO70" s="12"/>
      <c r="BMP70" s="12"/>
      <c r="BMQ70" s="12"/>
      <c r="BMR70" s="12"/>
      <c r="BMS70" s="12"/>
      <c r="BMT70" s="12"/>
      <c r="BMU70" s="12"/>
      <c r="BMV70" s="12"/>
      <c r="BMW70" s="12"/>
      <c r="BMX70" s="12"/>
      <c r="BMY70" s="12"/>
      <c r="BMZ70" s="12"/>
      <c r="BNA70" s="12"/>
      <c r="BNB70" s="12"/>
      <c r="BNC70" s="12"/>
      <c r="BND70" s="12"/>
      <c r="BNE70" s="12"/>
      <c r="BNF70" s="12"/>
      <c r="BNG70" s="12"/>
      <c r="BNH70" s="12"/>
      <c r="BNI70" s="12"/>
      <c r="BNJ70" s="12"/>
      <c r="BNK70" s="12"/>
      <c r="BNL70" s="12"/>
      <c r="BNM70" s="12"/>
      <c r="BNN70" s="12"/>
      <c r="BNO70" s="12"/>
      <c r="BNP70" s="12"/>
      <c r="BNQ70" s="12"/>
      <c r="BNR70" s="12"/>
      <c r="BNS70" s="12"/>
      <c r="BNT70" s="12"/>
      <c r="BNU70" s="12"/>
      <c r="BNV70" s="12"/>
      <c r="BNW70" s="12"/>
      <c r="BNX70" s="12"/>
      <c r="BNY70" s="12"/>
      <c r="BNZ70" s="12"/>
      <c r="BOA70" s="12"/>
      <c r="BOB70" s="12"/>
      <c r="BOC70" s="12"/>
      <c r="BOD70" s="12"/>
      <c r="BOE70" s="12"/>
      <c r="BOF70" s="12"/>
      <c r="BOG70" s="12"/>
      <c r="BOH70" s="12"/>
      <c r="BOI70" s="12"/>
      <c r="BOJ70" s="12"/>
      <c r="BOK70" s="12"/>
      <c r="BOL70" s="12"/>
      <c r="BOM70" s="12"/>
      <c r="BON70" s="12"/>
      <c r="BOO70" s="12"/>
      <c r="BOP70" s="12"/>
      <c r="BOQ70" s="12"/>
      <c r="BOR70" s="12"/>
      <c r="BOS70" s="12"/>
      <c r="BOT70" s="12"/>
      <c r="BOU70" s="12"/>
      <c r="BOV70" s="12"/>
      <c r="BOW70" s="12"/>
      <c r="BOX70" s="12"/>
      <c r="BOY70" s="12"/>
      <c r="BOZ70" s="12"/>
      <c r="BPA70" s="12"/>
      <c r="BPB70" s="12"/>
      <c r="BPC70" s="12"/>
      <c r="BPD70" s="12"/>
      <c r="BPE70" s="12"/>
      <c r="BPF70" s="12"/>
      <c r="BPG70" s="12"/>
      <c r="BPH70" s="12"/>
      <c r="BPI70" s="12"/>
      <c r="BPJ70" s="12"/>
      <c r="BPK70" s="12"/>
      <c r="BPL70" s="12"/>
      <c r="BPM70" s="12"/>
      <c r="BPN70" s="12"/>
      <c r="BPO70" s="12"/>
      <c r="BPP70" s="12"/>
      <c r="BPQ70" s="12"/>
      <c r="BPR70" s="12"/>
      <c r="BPS70" s="12"/>
      <c r="BPT70" s="12"/>
      <c r="BPU70" s="12"/>
      <c r="BPV70" s="12"/>
      <c r="BPW70" s="12"/>
      <c r="BPX70" s="12"/>
      <c r="BPY70" s="12"/>
      <c r="BPZ70" s="12"/>
      <c r="BQA70" s="12"/>
      <c r="BQB70" s="12"/>
      <c r="BQC70" s="12"/>
      <c r="BQD70" s="12"/>
      <c r="BQE70" s="12"/>
      <c r="BQF70" s="12"/>
      <c r="BQG70" s="12"/>
      <c r="BQH70" s="12"/>
      <c r="BQI70" s="12"/>
      <c r="BQJ70" s="12"/>
      <c r="BQK70" s="12"/>
      <c r="BQL70" s="12"/>
      <c r="BQM70" s="12"/>
      <c r="BQN70" s="12"/>
      <c r="BQO70" s="12"/>
      <c r="BQP70" s="12"/>
      <c r="BQQ70" s="12"/>
      <c r="BQR70" s="12"/>
      <c r="BQS70" s="12"/>
      <c r="BQT70" s="12"/>
      <c r="BQU70" s="12"/>
      <c r="BQV70" s="12"/>
      <c r="BQW70" s="12"/>
      <c r="BQX70" s="12"/>
      <c r="BQY70" s="12"/>
      <c r="BQZ70" s="12"/>
      <c r="BRA70" s="12"/>
      <c r="BRB70" s="12"/>
      <c r="BRC70" s="12"/>
      <c r="BRD70" s="12"/>
      <c r="BRE70" s="12"/>
      <c r="BRF70" s="12"/>
      <c r="BRG70" s="12"/>
      <c r="BRH70" s="12"/>
      <c r="BRI70" s="12"/>
      <c r="BRJ70" s="12"/>
      <c r="BRK70" s="12"/>
      <c r="BRL70" s="12"/>
      <c r="BRM70" s="12"/>
      <c r="BRN70" s="12"/>
      <c r="BRO70" s="12"/>
      <c r="BRP70" s="12"/>
      <c r="BRQ70" s="12"/>
      <c r="BRR70" s="12"/>
      <c r="BRS70" s="12"/>
      <c r="BRT70" s="12"/>
      <c r="BRU70" s="12"/>
      <c r="BRV70" s="12"/>
      <c r="BRW70" s="12"/>
      <c r="BRX70" s="12"/>
      <c r="BRY70" s="12"/>
      <c r="BRZ70" s="12"/>
      <c r="BSA70" s="12"/>
      <c r="BSB70" s="12"/>
      <c r="BSC70" s="12"/>
      <c r="BSD70" s="12"/>
      <c r="BSE70" s="12"/>
      <c r="BSF70" s="12"/>
      <c r="BSG70" s="12"/>
      <c r="BSH70" s="12"/>
      <c r="BSI70" s="12"/>
      <c r="BSJ70" s="12"/>
      <c r="BSK70" s="12"/>
      <c r="BSL70" s="12"/>
      <c r="BSM70" s="12"/>
      <c r="BSN70" s="12"/>
      <c r="BSO70" s="12"/>
      <c r="BSP70" s="12"/>
      <c r="BSQ70" s="12"/>
      <c r="BSR70" s="12"/>
      <c r="BSS70" s="12"/>
      <c r="BST70" s="12"/>
      <c r="BSU70" s="12"/>
      <c r="BSV70" s="12"/>
      <c r="BSW70" s="12"/>
      <c r="BSX70" s="12"/>
      <c r="BSY70" s="12"/>
      <c r="BSZ70" s="12"/>
      <c r="BTA70" s="12"/>
      <c r="BTB70" s="12"/>
      <c r="BTC70" s="12"/>
      <c r="BTD70" s="12"/>
      <c r="BTE70" s="12"/>
      <c r="BTF70" s="12"/>
      <c r="BTG70" s="12"/>
      <c r="BTH70" s="12"/>
      <c r="BTI70" s="12"/>
      <c r="BTJ70" s="12"/>
      <c r="BTK70" s="12"/>
      <c r="BTL70" s="12"/>
      <c r="BTM70" s="12"/>
      <c r="BTN70" s="12"/>
      <c r="BTO70" s="12"/>
      <c r="BTP70" s="12"/>
      <c r="BTQ70" s="12"/>
      <c r="BTR70" s="12"/>
      <c r="BTS70" s="12"/>
      <c r="BTT70" s="12"/>
      <c r="BTU70" s="12"/>
      <c r="BTV70" s="12"/>
      <c r="BTW70" s="12"/>
      <c r="BTX70" s="12"/>
      <c r="BTY70" s="12"/>
      <c r="BTZ70" s="12"/>
      <c r="BUA70" s="12"/>
      <c r="BUB70" s="12"/>
      <c r="BUC70" s="12"/>
      <c r="BUD70" s="12"/>
      <c r="BUE70" s="12"/>
      <c r="BUF70" s="12"/>
      <c r="BUG70" s="12"/>
      <c r="BUH70" s="12"/>
      <c r="BUI70" s="12"/>
      <c r="BUJ70" s="12"/>
      <c r="BUK70" s="12"/>
      <c r="BUL70" s="12"/>
      <c r="BUM70" s="12"/>
      <c r="BUN70" s="12"/>
      <c r="BUO70" s="12"/>
      <c r="BUP70" s="12"/>
      <c r="BUQ70" s="12"/>
      <c r="BUR70" s="12"/>
      <c r="BUS70" s="12"/>
      <c r="BUT70" s="12"/>
      <c r="BUU70" s="12"/>
      <c r="BUV70" s="12"/>
      <c r="BUW70" s="12"/>
      <c r="BUX70" s="12"/>
      <c r="BUY70" s="12"/>
      <c r="BUZ70" s="12"/>
      <c r="BVA70" s="12"/>
      <c r="BVB70" s="12"/>
      <c r="BVC70" s="12"/>
      <c r="BVD70" s="12"/>
      <c r="BVE70" s="12"/>
      <c r="BVF70" s="12"/>
      <c r="BVG70" s="12"/>
      <c r="BVH70" s="12"/>
      <c r="BVI70" s="12"/>
      <c r="BVJ70" s="12"/>
      <c r="BVK70" s="12"/>
      <c r="BVL70" s="12"/>
      <c r="BVM70" s="12"/>
      <c r="BVN70" s="12"/>
      <c r="BVO70" s="12"/>
      <c r="BVP70" s="12"/>
      <c r="BVQ70" s="12"/>
      <c r="BVR70" s="12"/>
      <c r="BVS70" s="12"/>
      <c r="BVT70" s="12"/>
      <c r="BVU70" s="12"/>
      <c r="BVV70" s="12"/>
      <c r="BVW70" s="12"/>
      <c r="BVX70" s="12"/>
      <c r="BVY70" s="12"/>
      <c r="BVZ70" s="12"/>
      <c r="BWA70" s="12"/>
      <c r="BWB70" s="12"/>
      <c r="BWC70" s="12"/>
      <c r="BWD70" s="12"/>
      <c r="BWE70" s="12"/>
      <c r="BWF70" s="12"/>
      <c r="BWG70" s="12"/>
      <c r="BWH70" s="12"/>
      <c r="BWI70" s="12"/>
      <c r="BWJ70" s="12"/>
      <c r="BWK70" s="12"/>
      <c r="BWL70" s="12"/>
      <c r="BWM70" s="12"/>
      <c r="BWN70" s="12"/>
      <c r="BWO70" s="12"/>
      <c r="BWP70" s="12"/>
      <c r="BWQ70" s="12"/>
      <c r="BWR70" s="12"/>
      <c r="BWS70" s="12"/>
      <c r="BWT70" s="12"/>
      <c r="BWU70" s="12"/>
      <c r="BWV70" s="12"/>
      <c r="BWW70" s="12"/>
      <c r="BWX70" s="12"/>
      <c r="BWY70" s="12"/>
      <c r="BWZ70" s="12"/>
      <c r="BXA70" s="12"/>
      <c r="BXB70" s="12"/>
      <c r="BXC70" s="12"/>
      <c r="BXD70" s="12"/>
      <c r="BXE70" s="12"/>
      <c r="BXF70" s="12"/>
      <c r="BXG70" s="12"/>
      <c r="BXH70" s="12"/>
      <c r="BXI70" s="12"/>
      <c r="BXJ70" s="12"/>
      <c r="BXK70" s="12"/>
      <c r="BXL70" s="12"/>
      <c r="BXM70" s="12"/>
      <c r="BXN70" s="12"/>
      <c r="BXO70" s="12"/>
      <c r="BXP70" s="12"/>
      <c r="BXQ70" s="12"/>
      <c r="BXR70" s="12"/>
      <c r="BXS70" s="12"/>
      <c r="BXT70" s="12"/>
      <c r="BXU70" s="12"/>
      <c r="BXV70" s="12"/>
      <c r="BXW70" s="12"/>
      <c r="BXX70" s="12"/>
      <c r="BXY70" s="12"/>
      <c r="BXZ70" s="12"/>
      <c r="BYA70" s="12"/>
      <c r="BYB70" s="12"/>
      <c r="BYC70" s="12"/>
      <c r="BYD70" s="12"/>
      <c r="BYE70" s="12"/>
      <c r="BYF70" s="12"/>
      <c r="BYG70" s="12"/>
      <c r="BYH70" s="12"/>
      <c r="BYI70" s="12"/>
      <c r="BYJ70" s="12"/>
      <c r="BYK70" s="12"/>
      <c r="BYL70" s="12"/>
      <c r="BYM70" s="12"/>
      <c r="BYN70" s="12"/>
      <c r="BYO70" s="12"/>
      <c r="BYP70" s="12"/>
      <c r="BYQ70" s="12"/>
      <c r="BYR70" s="12"/>
      <c r="BYS70" s="12"/>
      <c r="BYT70" s="12"/>
      <c r="BYU70" s="12"/>
      <c r="BYV70" s="12"/>
      <c r="BYW70" s="12"/>
      <c r="BYX70" s="12"/>
      <c r="BYY70" s="12"/>
      <c r="BYZ70" s="12"/>
      <c r="BZA70" s="12"/>
      <c r="BZB70" s="12"/>
      <c r="BZC70" s="12"/>
      <c r="BZD70" s="12"/>
      <c r="BZE70" s="12"/>
      <c r="BZF70" s="12"/>
      <c r="BZG70" s="12"/>
      <c r="BZH70" s="12"/>
      <c r="BZI70" s="12"/>
      <c r="BZJ70" s="12"/>
      <c r="BZK70" s="12"/>
      <c r="BZL70" s="12"/>
      <c r="BZM70" s="12"/>
      <c r="BZN70" s="12"/>
      <c r="BZO70" s="12"/>
      <c r="BZP70" s="12"/>
      <c r="BZQ70" s="12"/>
      <c r="BZR70" s="12"/>
      <c r="BZS70" s="12"/>
      <c r="BZT70" s="12"/>
      <c r="BZU70" s="12"/>
      <c r="BZV70" s="12"/>
      <c r="BZW70" s="12"/>
      <c r="BZX70" s="12"/>
      <c r="BZY70" s="12"/>
      <c r="BZZ70" s="12"/>
      <c r="CAA70" s="12"/>
      <c r="CAB70" s="12"/>
      <c r="CAC70" s="12"/>
      <c r="CAD70" s="12"/>
      <c r="CAE70" s="12"/>
      <c r="CAF70" s="12"/>
      <c r="CAG70" s="12"/>
      <c r="CAH70" s="12"/>
      <c r="CAI70" s="12"/>
      <c r="CAJ70" s="12"/>
      <c r="CAK70" s="12"/>
      <c r="CAL70" s="12"/>
      <c r="CAM70" s="12"/>
      <c r="CAN70" s="12"/>
      <c r="CAO70" s="12"/>
      <c r="CAP70" s="12"/>
      <c r="CAQ70" s="12"/>
      <c r="CAR70" s="12"/>
      <c r="CAS70" s="12"/>
      <c r="CAT70" s="12"/>
      <c r="CAU70" s="12"/>
      <c r="CAV70" s="12"/>
      <c r="CAW70" s="12"/>
      <c r="CAX70" s="12"/>
      <c r="CAY70" s="12"/>
      <c r="CAZ70" s="12"/>
      <c r="CBA70" s="12"/>
      <c r="CBB70" s="12"/>
      <c r="CBC70" s="12"/>
      <c r="CBD70" s="12"/>
      <c r="CBE70" s="12"/>
      <c r="CBF70" s="12"/>
      <c r="CBG70" s="12"/>
      <c r="CBH70" s="12"/>
      <c r="CBI70" s="12"/>
      <c r="CBJ70" s="12"/>
      <c r="CBK70" s="12"/>
      <c r="CBL70" s="12"/>
      <c r="CBM70" s="12"/>
      <c r="CBN70" s="12"/>
      <c r="CBO70" s="12"/>
      <c r="CBP70" s="12"/>
      <c r="CBQ70" s="12"/>
      <c r="CBR70" s="12"/>
      <c r="CBS70" s="12"/>
      <c r="CBT70" s="12"/>
      <c r="CBU70" s="12"/>
      <c r="CBV70" s="12"/>
      <c r="CBW70" s="12"/>
      <c r="CBX70" s="12"/>
      <c r="CBY70" s="12"/>
      <c r="CBZ70" s="12"/>
      <c r="CCA70" s="12"/>
      <c r="CCB70" s="12"/>
      <c r="CCC70" s="12"/>
      <c r="CCD70" s="12"/>
      <c r="CCE70" s="12"/>
      <c r="CCF70" s="12"/>
      <c r="CCG70" s="12"/>
      <c r="CCH70" s="12"/>
      <c r="CCI70" s="12"/>
      <c r="CCJ70" s="12"/>
      <c r="CCK70" s="12"/>
      <c r="CCL70" s="12"/>
      <c r="CCM70" s="12"/>
      <c r="CCN70" s="12"/>
      <c r="CCO70" s="12"/>
      <c r="CCP70" s="12"/>
      <c r="CCQ70" s="12"/>
      <c r="CCR70" s="12"/>
      <c r="CCS70" s="12"/>
      <c r="CCT70" s="12"/>
      <c r="CCU70" s="12"/>
      <c r="CCV70" s="12"/>
      <c r="CCW70" s="12"/>
      <c r="CCX70" s="12"/>
      <c r="CCY70" s="12"/>
      <c r="CCZ70" s="12"/>
      <c r="CDA70" s="12"/>
      <c r="CDB70" s="12"/>
      <c r="CDC70" s="12"/>
      <c r="CDD70" s="12"/>
      <c r="CDE70" s="12"/>
      <c r="CDF70" s="12"/>
      <c r="CDG70" s="12"/>
      <c r="CDH70" s="12"/>
      <c r="CDI70" s="12"/>
      <c r="CDJ70" s="12"/>
      <c r="CDK70" s="12"/>
      <c r="CDL70" s="12"/>
      <c r="CDM70" s="12"/>
      <c r="CDN70" s="12"/>
      <c r="CDO70" s="12"/>
      <c r="CDP70" s="12"/>
      <c r="CDQ70" s="12"/>
      <c r="CDR70" s="12"/>
      <c r="CDS70" s="12"/>
      <c r="CDT70" s="12"/>
      <c r="CDU70" s="12"/>
      <c r="CDV70" s="12"/>
      <c r="CDW70" s="12"/>
      <c r="CDX70" s="12"/>
      <c r="CDY70" s="12"/>
      <c r="CDZ70" s="12"/>
      <c r="CEA70" s="12"/>
      <c r="CEB70" s="12"/>
      <c r="CEC70" s="12"/>
      <c r="CED70" s="12"/>
      <c r="CEE70" s="12"/>
      <c r="CEF70" s="12"/>
      <c r="CEG70" s="12"/>
      <c r="CEH70" s="12"/>
      <c r="CEI70" s="12"/>
      <c r="CEJ70" s="12"/>
      <c r="CEK70" s="12"/>
      <c r="CEL70" s="12"/>
      <c r="CEM70" s="12"/>
      <c r="CEN70" s="12"/>
      <c r="CEO70" s="12"/>
      <c r="CEP70" s="12"/>
      <c r="CEQ70" s="12"/>
      <c r="CER70" s="12"/>
      <c r="CES70" s="12"/>
      <c r="CET70" s="12"/>
      <c r="CEU70" s="12"/>
      <c r="CEV70" s="12"/>
      <c r="CEW70" s="12"/>
      <c r="CEX70" s="12"/>
      <c r="CEY70" s="12"/>
      <c r="CEZ70" s="12"/>
      <c r="CFA70" s="12"/>
      <c r="CFB70" s="12"/>
      <c r="CFC70" s="12"/>
      <c r="CFD70" s="12"/>
      <c r="CFE70" s="12"/>
      <c r="CFF70" s="12"/>
      <c r="CFG70" s="12"/>
      <c r="CFH70" s="12"/>
      <c r="CFI70" s="12"/>
      <c r="CFJ70" s="12"/>
      <c r="CFK70" s="12"/>
      <c r="CFL70" s="12"/>
      <c r="CFM70" s="12"/>
      <c r="CFN70" s="12"/>
      <c r="CFO70" s="12"/>
      <c r="CFP70" s="12"/>
      <c r="CFQ70" s="12"/>
      <c r="CFR70" s="12"/>
      <c r="CFS70" s="12"/>
      <c r="CFT70" s="12"/>
      <c r="CFU70" s="12"/>
      <c r="CFV70" s="12"/>
      <c r="CFW70" s="12"/>
      <c r="CFX70" s="12"/>
      <c r="CFY70" s="12"/>
      <c r="CFZ70" s="12"/>
      <c r="CGA70" s="12"/>
      <c r="CGB70" s="12"/>
      <c r="CGC70" s="12"/>
      <c r="CGD70" s="12"/>
      <c r="CGE70" s="12"/>
      <c r="CGF70" s="12"/>
      <c r="CGG70" s="12"/>
      <c r="CGH70" s="12"/>
      <c r="CGI70" s="12"/>
      <c r="CGJ70" s="12"/>
      <c r="CGK70" s="12"/>
      <c r="CGL70" s="12"/>
      <c r="CGM70" s="12"/>
      <c r="CGN70" s="12"/>
      <c r="CGO70" s="12"/>
      <c r="CGP70" s="12"/>
      <c r="CGQ70" s="12"/>
      <c r="CGR70" s="12"/>
      <c r="CGS70" s="12"/>
      <c r="CGT70" s="12"/>
      <c r="CGU70" s="12"/>
      <c r="CGV70" s="12"/>
      <c r="CGW70" s="12"/>
      <c r="CGX70" s="12"/>
      <c r="CGY70" s="12"/>
      <c r="CGZ70" s="12"/>
      <c r="CHA70" s="12"/>
      <c r="CHB70" s="12"/>
      <c r="CHC70" s="12"/>
      <c r="CHD70" s="12"/>
      <c r="CHE70" s="12"/>
      <c r="CHF70" s="12"/>
      <c r="CHG70" s="12"/>
      <c r="CHH70" s="12"/>
      <c r="CHI70" s="12"/>
      <c r="CHJ70" s="12"/>
      <c r="CHK70" s="12"/>
      <c r="CHL70" s="12"/>
      <c r="CHM70" s="12"/>
      <c r="CHN70" s="12"/>
      <c r="CHO70" s="12"/>
      <c r="CHP70" s="12"/>
      <c r="CHQ70" s="12"/>
      <c r="CHR70" s="12"/>
      <c r="CHS70" s="12"/>
      <c r="CHT70" s="12"/>
      <c r="CHU70" s="12"/>
      <c r="CHV70" s="12"/>
      <c r="CHW70" s="12"/>
      <c r="CHX70" s="12"/>
      <c r="CHY70" s="12"/>
      <c r="CHZ70" s="12"/>
      <c r="CIA70" s="12"/>
      <c r="CIB70" s="12"/>
      <c r="CIC70" s="12"/>
      <c r="CID70" s="12"/>
      <c r="CIE70" s="12"/>
      <c r="CIF70" s="12"/>
      <c r="CIG70" s="12"/>
      <c r="CIH70" s="12"/>
      <c r="CII70" s="12"/>
      <c r="CIJ70" s="12"/>
      <c r="CIK70" s="12"/>
      <c r="CIL70" s="12"/>
      <c r="CIM70" s="12"/>
      <c r="CIN70" s="12"/>
      <c r="CIO70" s="12"/>
      <c r="CIP70" s="12"/>
      <c r="CIQ70" s="12"/>
      <c r="CIR70" s="12"/>
      <c r="CIS70" s="12"/>
      <c r="CIT70" s="12"/>
      <c r="CIU70" s="12"/>
      <c r="CIV70" s="12"/>
      <c r="CIW70" s="12"/>
      <c r="CIX70" s="12"/>
      <c r="CIY70" s="12"/>
      <c r="CIZ70" s="12"/>
      <c r="CJA70" s="12"/>
      <c r="CJB70" s="12"/>
      <c r="CJC70" s="12"/>
      <c r="CJD70" s="12"/>
      <c r="CJE70" s="12"/>
      <c r="CJF70" s="12"/>
      <c r="CJG70" s="12"/>
      <c r="CJH70" s="12"/>
      <c r="CJI70" s="12"/>
      <c r="CJJ70" s="12"/>
      <c r="CJK70" s="12"/>
      <c r="CJL70" s="12"/>
      <c r="CJM70" s="12"/>
      <c r="CJN70" s="12"/>
      <c r="CJO70" s="12"/>
      <c r="CJP70" s="12"/>
      <c r="CJQ70" s="12"/>
      <c r="CJR70" s="12"/>
      <c r="CJS70" s="12"/>
      <c r="CJT70" s="12"/>
      <c r="CJU70" s="12"/>
      <c r="CJV70" s="12"/>
      <c r="CJW70" s="12"/>
      <c r="CJX70" s="12"/>
      <c r="CJY70" s="12"/>
      <c r="CJZ70" s="12"/>
      <c r="CKA70" s="12"/>
      <c r="CKB70" s="12"/>
      <c r="CKC70" s="12"/>
      <c r="CKD70" s="12"/>
      <c r="CKE70" s="12"/>
      <c r="CKF70" s="12"/>
      <c r="CKG70" s="12"/>
      <c r="CKH70" s="12"/>
      <c r="CKI70" s="12"/>
      <c r="CKJ70" s="12"/>
      <c r="CKK70" s="12"/>
      <c r="CKL70" s="12"/>
      <c r="CKM70" s="12"/>
      <c r="CKN70" s="12"/>
      <c r="CKO70" s="12"/>
      <c r="CKP70" s="12"/>
      <c r="CKQ70" s="12"/>
      <c r="CKR70" s="12"/>
      <c r="CKS70" s="12"/>
      <c r="CKT70" s="12"/>
      <c r="CKU70" s="12"/>
      <c r="CKV70" s="12"/>
      <c r="CKW70" s="12"/>
      <c r="CKX70" s="12"/>
      <c r="CKY70" s="12"/>
      <c r="CKZ70" s="12"/>
      <c r="CLA70" s="12"/>
      <c r="CLB70" s="12"/>
      <c r="CLC70" s="12"/>
      <c r="CLD70" s="12"/>
      <c r="CLE70" s="12"/>
      <c r="CLF70" s="12"/>
      <c r="CLG70" s="12"/>
      <c r="CLH70" s="12"/>
      <c r="CLI70" s="12"/>
      <c r="CLJ70" s="12"/>
      <c r="CLK70" s="12"/>
      <c r="CLL70" s="12"/>
      <c r="CLM70" s="12"/>
      <c r="CLN70" s="12"/>
      <c r="CLO70" s="12"/>
      <c r="CLP70" s="12"/>
      <c r="CLQ70" s="12"/>
      <c r="CLR70" s="12"/>
      <c r="CLS70" s="12"/>
      <c r="CLT70" s="12"/>
      <c r="CLU70" s="12"/>
      <c r="CLV70" s="12"/>
      <c r="CLW70" s="12"/>
      <c r="CLX70" s="12"/>
      <c r="CLY70" s="12"/>
      <c r="CLZ70" s="12"/>
      <c r="CMA70" s="12"/>
      <c r="CMB70" s="12"/>
      <c r="CMC70" s="12"/>
      <c r="CMD70" s="12"/>
      <c r="CME70" s="12"/>
      <c r="CMF70" s="12"/>
      <c r="CMG70" s="12"/>
      <c r="CMH70" s="12"/>
      <c r="CMI70" s="12"/>
      <c r="CMJ70" s="12"/>
      <c r="CMK70" s="12"/>
      <c r="CML70" s="12"/>
      <c r="CMM70" s="12"/>
      <c r="CMN70" s="12"/>
      <c r="CMO70" s="12"/>
      <c r="CMP70" s="12"/>
      <c r="CMQ70" s="12"/>
      <c r="CMR70" s="12"/>
      <c r="CMS70" s="12"/>
      <c r="CMT70" s="12"/>
      <c r="CMU70" s="12"/>
      <c r="CMV70" s="12"/>
      <c r="CMW70" s="12"/>
      <c r="CMX70" s="12"/>
      <c r="CMY70" s="12"/>
      <c r="CMZ70" s="12"/>
      <c r="CNA70" s="12"/>
      <c r="CNB70" s="12"/>
      <c r="CNC70" s="12"/>
      <c r="CND70" s="12"/>
      <c r="CNE70" s="12"/>
      <c r="CNF70" s="12"/>
      <c r="CNG70" s="12"/>
      <c r="CNH70" s="12"/>
      <c r="CNI70" s="12"/>
      <c r="CNJ70" s="12"/>
      <c r="CNK70" s="12"/>
      <c r="CNL70" s="12"/>
      <c r="CNM70" s="12"/>
      <c r="CNN70" s="12"/>
      <c r="CNO70" s="12"/>
      <c r="CNP70" s="12"/>
      <c r="CNQ70" s="12"/>
      <c r="CNR70" s="12"/>
      <c r="CNS70" s="12"/>
      <c r="CNT70" s="12"/>
      <c r="CNU70" s="12"/>
      <c r="CNV70" s="12"/>
      <c r="CNW70" s="12"/>
      <c r="CNX70" s="12"/>
      <c r="CNY70" s="12"/>
      <c r="CNZ70" s="12"/>
      <c r="COA70" s="12"/>
      <c r="COB70" s="12"/>
      <c r="COC70" s="12"/>
      <c r="COD70" s="12"/>
      <c r="COE70" s="12"/>
      <c r="COF70" s="12"/>
      <c r="COG70" s="12"/>
      <c r="COH70" s="12"/>
      <c r="COI70" s="12"/>
      <c r="COJ70" s="12"/>
      <c r="COK70" s="12"/>
      <c r="COL70" s="12"/>
      <c r="COM70" s="12"/>
      <c r="CON70" s="12"/>
      <c r="COO70" s="12"/>
      <c r="COP70" s="12"/>
      <c r="COQ70" s="12"/>
      <c r="COR70" s="12"/>
      <c r="COS70" s="12"/>
      <c r="COT70" s="12"/>
      <c r="COU70" s="12"/>
      <c r="COV70" s="12"/>
      <c r="COW70" s="12"/>
      <c r="COX70" s="12"/>
      <c r="COY70" s="12"/>
      <c r="COZ70" s="12"/>
      <c r="CPA70" s="12"/>
      <c r="CPB70" s="12"/>
      <c r="CPC70" s="12"/>
      <c r="CPD70" s="12"/>
      <c r="CPE70" s="12"/>
      <c r="CPF70" s="12"/>
      <c r="CPG70" s="12"/>
      <c r="CPH70" s="12"/>
      <c r="CPI70" s="12"/>
      <c r="CPJ70" s="12"/>
      <c r="CPK70" s="12"/>
      <c r="CPL70" s="12"/>
      <c r="CPM70" s="12"/>
      <c r="CPN70" s="12"/>
      <c r="CPO70" s="12"/>
      <c r="CPP70" s="12"/>
      <c r="CPQ70" s="12"/>
      <c r="CPR70" s="12"/>
      <c r="CPS70" s="12"/>
      <c r="CPT70" s="12"/>
      <c r="CPU70" s="12"/>
      <c r="CPV70" s="12"/>
      <c r="CPW70" s="12"/>
      <c r="CPX70" s="12"/>
      <c r="CPY70" s="12"/>
      <c r="CPZ70" s="12"/>
      <c r="CQA70" s="12"/>
      <c r="CQB70" s="12"/>
      <c r="CQC70" s="12"/>
      <c r="CQD70" s="12"/>
      <c r="CQE70" s="12"/>
      <c r="CQF70" s="12"/>
      <c r="CQG70" s="12"/>
      <c r="CQH70" s="12"/>
      <c r="CQI70" s="12"/>
      <c r="CQJ70" s="12"/>
      <c r="CQK70" s="12"/>
      <c r="CQL70" s="12"/>
      <c r="CQM70" s="12"/>
      <c r="CQN70" s="12"/>
      <c r="CQO70" s="12"/>
      <c r="CQP70" s="12"/>
      <c r="CQQ70" s="12"/>
      <c r="CQR70" s="12"/>
      <c r="CQS70" s="12"/>
      <c r="CQT70" s="12"/>
      <c r="CQU70" s="12"/>
      <c r="CQV70" s="12"/>
      <c r="CQW70" s="12"/>
      <c r="CQX70" s="12"/>
      <c r="CQY70" s="12"/>
      <c r="CQZ70" s="12"/>
      <c r="CRA70" s="12"/>
      <c r="CRB70" s="12"/>
      <c r="CRC70" s="12"/>
      <c r="CRD70" s="12"/>
      <c r="CRE70" s="12"/>
      <c r="CRF70" s="12"/>
      <c r="CRG70" s="12"/>
      <c r="CRH70" s="12"/>
      <c r="CRI70" s="12"/>
      <c r="CRJ70" s="12"/>
      <c r="CRK70" s="12"/>
      <c r="CRL70" s="12"/>
      <c r="CRM70" s="12"/>
      <c r="CRN70" s="12"/>
      <c r="CRO70" s="12"/>
      <c r="CRP70" s="12"/>
      <c r="CRQ70" s="12"/>
      <c r="CRR70" s="12"/>
      <c r="CRS70" s="12"/>
      <c r="CRT70" s="12"/>
      <c r="CRU70" s="12"/>
      <c r="CRV70" s="12"/>
      <c r="CRW70" s="12"/>
      <c r="CRX70" s="12"/>
      <c r="CRY70" s="12"/>
      <c r="CRZ70" s="12"/>
      <c r="CSA70" s="12"/>
      <c r="CSB70" s="12"/>
      <c r="CSC70" s="12"/>
      <c r="CSD70" s="12"/>
      <c r="CSE70" s="12"/>
      <c r="CSF70" s="12"/>
      <c r="CSG70" s="12"/>
      <c r="CSH70" s="12"/>
      <c r="CSI70" s="12"/>
      <c r="CSJ70" s="12"/>
      <c r="CSK70" s="12"/>
      <c r="CSL70" s="12"/>
      <c r="CSM70" s="12"/>
      <c r="CSN70" s="12"/>
      <c r="CSO70" s="12"/>
      <c r="CSP70" s="12"/>
      <c r="CSQ70" s="12"/>
      <c r="CSR70" s="12"/>
      <c r="CSS70" s="12"/>
      <c r="CST70" s="12"/>
      <c r="CSU70" s="12"/>
      <c r="CSV70" s="12"/>
      <c r="CSW70" s="12"/>
      <c r="CSX70" s="12"/>
      <c r="CSY70" s="12"/>
      <c r="CSZ70" s="12"/>
      <c r="CTA70" s="12"/>
      <c r="CTB70" s="12"/>
      <c r="CTC70" s="12"/>
      <c r="CTD70" s="12"/>
      <c r="CTE70" s="12"/>
      <c r="CTF70" s="12"/>
      <c r="CTG70" s="12"/>
      <c r="CTH70" s="12"/>
      <c r="CTI70" s="12"/>
      <c r="CTJ70" s="12"/>
      <c r="CTK70" s="12"/>
      <c r="CTL70" s="12"/>
      <c r="CTM70" s="12"/>
      <c r="CTN70" s="12"/>
      <c r="CTO70" s="12"/>
      <c r="CTP70" s="12"/>
      <c r="CTQ70" s="12"/>
      <c r="CTR70" s="12"/>
      <c r="CTS70" s="12"/>
      <c r="CTT70" s="12"/>
      <c r="CTU70" s="12"/>
      <c r="CTV70" s="12"/>
      <c r="CTW70" s="12"/>
      <c r="CTX70" s="12"/>
      <c r="CTY70" s="12"/>
      <c r="CTZ70" s="12"/>
      <c r="CUA70" s="12"/>
      <c r="CUB70" s="12"/>
      <c r="CUC70" s="12"/>
      <c r="CUD70" s="12"/>
      <c r="CUE70" s="12"/>
      <c r="CUF70" s="12"/>
      <c r="CUG70" s="12"/>
      <c r="CUH70" s="12"/>
      <c r="CUI70" s="12"/>
      <c r="CUJ70" s="12"/>
      <c r="CUK70" s="12"/>
      <c r="CUL70" s="12"/>
      <c r="CUM70" s="12"/>
      <c r="CUN70" s="12"/>
      <c r="CUO70" s="12"/>
      <c r="CUP70" s="12"/>
      <c r="CUQ70" s="12"/>
      <c r="CUR70" s="12"/>
      <c r="CUS70" s="12"/>
      <c r="CUT70" s="12"/>
      <c r="CUU70" s="12"/>
      <c r="CUV70" s="12"/>
      <c r="CUW70" s="12"/>
      <c r="CUX70" s="12"/>
      <c r="CUY70" s="12"/>
      <c r="CUZ70" s="12"/>
      <c r="CVA70" s="12"/>
      <c r="CVB70" s="12"/>
      <c r="CVC70" s="12"/>
      <c r="CVD70" s="12"/>
      <c r="CVE70" s="12"/>
      <c r="CVF70" s="12"/>
      <c r="CVG70" s="12"/>
      <c r="CVH70" s="12"/>
      <c r="CVI70" s="12"/>
      <c r="CVJ70" s="12"/>
      <c r="CVK70" s="12"/>
      <c r="CVL70" s="12"/>
      <c r="CVM70" s="12"/>
      <c r="CVN70" s="12"/>
      <c r="CVO70" s="12"/>
      <c r="CVP70" s="12"/>
      <c r="CVQ70" s="12"/>
      <c r="CVR70" s="12"/>
      <c r="CVS70" s="12"/>
      <c r="CVT70" s="12"/>
      <c r="CVU70" s="12"/>
      <c r="CVV70" s="12"/>
      <c r="CVW70" s="12"/>
      <c r="CVX70" s="12"/>
      <c r="CVY70" s="12"/>
      <c r="CVZ70" s="12"/>
      <c r="CWA70" s="12"/>
      <c r="CWB70" s="12"/>
      <c r="CWC70" s="12"/>
      <c r="CWD70" s="12"/>
      <c r="CWE70" s="12"/>
      <c r="CWF70" s="12"/>
      <c r="CWG70" s="12"/>
      <c r="CWH70" s="12"/>
      <c r="CWI70" s="12"/>
      <c r="CWJ70" s="12"/>
      <c r="CWK70" s="12"/>
      <c r="CWL70" s="12"/>
      <c r="CWM70" s="12"/>
      <c r="CWN70" s="12"/>
      <c r="CWO70" s="12"/>
      <c r="CWP70" s="12"/>
      <c r="CWQ70" s="12"/>
      <c r="CWR70" s="12"/>
      <c r="CWS70" s="12"/>
      <c r="CWT70" s="12"/>
      <c r="CWU70" s="12"/>
      <c r="CWV70" s="12"/>
      <c r="CWW70" s="12"/>
      <c r="CWX70" s="12"/>
      <c r="CWY70" s="12"/>
      <c r="CWZ70" s="12"/>
      <c r="CXA70" s="12"/>
      <c r="CXB70" s="12"/>
      <c r="CXC70" s="12"/>
      <c r="CXD70" s="12"/>
      <c r="CXE70" s="12"/>
      <c r="CXF70" s="12"/>
      <c r="CXG70" s="12"/>
      <c r="CXH70" s="12"/>
      <c r="CXI70" s="12"/>
      <c r="CXJ70" s="12"/>
      <c r="CXK70" s="12"/>
      <c r="CXL70" s="12"/>
      <c r="CXM70" s="12"/>
      <c r="CXN70" s="12"/>
      <c r="CXO70" s="12"/>
      <c r="CXP70" s="12"/>
      <c r="CXQ70" s="12"/>
      <c r="CXR70" s="12"/>
      <c r="CXS70" s="12"/>
      <c r="CXT70" s="12"/>
      <c r="CXU70" s="12"/>
      <c r="CXV70" s="12"/>
      <c r="CXW70" s="12"/>
      <c r="CXX70" s="12"/>
      <c r="CXY70" s="12"/>
      <c r="CXZ70" s="12"/>
      <c r="CYA70" s="12"/>
      <c r="CYB70" s="12"/>
      <c r="CYC70" s="12"/>
      <c r="CYD70" s="12"/>
      <c r="CYE70" s="12"/>
      <c r="CYF70" s="12"/>
      <c r="CYG70" s="12"/>
      <c r="CYH70" s="12"/>
      <c r="CYI70" s="12"/>
      <c r="CYJ70" s="12"/>
      <c r="CYK70" s="12"/>
      <c r="CYL70" s="12"/>
      <c r="CYM70" s="12"/>
      <c r="CYN70" s="12"/>
      <c r="CYO70" s="12"/>
      <c r="CYP70" s="12"/>
      <c r="CYQ70" s="12"/>
      <c r="CYR70" s="12"/>
      <c r="CYS70" s="12"/>
      <c r="CYT70" s="12"/>
      <c r="CYU70" s="12"/>
      <c r="CYV70" s="12"/>
      <c r="CYW70" s="12"/>
      <c r="CYX70" s="12"/>
      <c r="CYY70" s="12"/>
      <c r="CYZ70" s="12"/>
      <c r="CZA70" s="12"/>
      <c r="CZB70" s="12"/>
      <c r="CZC70" s="12"/>
      <c r="CZD70" s="12"/>
      <c r="CZE70" s="12"/>
      <c r="CZF70" s="12"/>
      <c r="CZG70" s="12"/>
      <c r="CZH70" s="12"/>
      <c r="CZI70" s="12"/>
      <c r="CZJ70" s="12"/>
      <c r="CZK70" s="12"/>
      <c r="CZL70" s="12"/>
      <c r="CZM70" s="12"/>
      <c r="CZN70" s="12"/>
      <c r="CZO70" s="12"/>
      <c r="CZP70" s="12"/>
      <c r="CZQ70" s="12"/>
      <c r="CZR70" s="12"/>
      <c r="CZS70" s="12"/>
      <c r="CZT70" s="12"/>
      <c r="CZU70" s="12"/>
      <c r="CZV70" s="12"/>
      <c r="CZW70" s="12"/>
      <c r="CZX70" s="12"/>
      <c r="CZY70" s="12"/>
      <c r="CZZ70" s="12"/>
      <c r="DAA70" s="12"/>
      <c r="DAB70" s="12"/>
      <c r="DAC70" s="12"/>
      <c r="DAD70" s="12"/>
      <c r="DAE70" s="12"/>
      <c r="DAF70" s="12"/>
      <c r="DAG70" s="12"/>
      <c r="DAH70" s="12"/>
      <c r="DAI70" s="12"/>
      <c r="DAJ70" s="12"/>
      <c r="DAK70" s="12"/>
      <c r="DAL70" s="12"/>
      <c r="DAM70" s="12"/>
      <c r="DAN70" s="12"/>
      <c r="DAO70" s="12"/>
      <c r="DAP70" s="12"/>
      <c r="DAQ70" s="12"/>
      <c r="DAR70" s="12"/>
      <c r="DAS70" s="12"/>
      <c r="DAT70" s="12"/>
      <c r="DAU70" s="12"/>
      <c r="DAV70" s="12"/>
      <c r="DAW70" s="12"/>
      <c r="DAX70" s="12"/>
      <c r="DAY70" s="12"/>
      <c r="DAZ70" s="12"/>
      <c r="DBA70" s="12"/>
      <c r="DBB70" s="12"/>
      <c r="DBC70" s="12"/>
      <c r="DBD70" s="12"/>
      <c r="DBE70" s="12"/>
      <c r="DBF70" s="12"/>
      <c r="DBG70" s="12"/>
      <c r="DBH70" s="12"/>
      <c r="DBI70" s="12"/>
      <c r="DBJ70" s="12"/>
      <c r="DBK70" s="12"/>
      <c r="DBL70" s="12"/>
      <c r="DBM70" s="12"/>
    </row>
    <row r="71" spans="1:2769" s="11" customFormat="1" ht="227" customHeight="1">
      <c r="A71" s="80" t="s">
        <v>114</v>
      </c>
      <c r="B71" s="89" t="s">
        <v>427</v>
      </c>
      <c r="C71" s="80" t="s">
        <v>48</v>
      </c>
      <c r="D71" s="80" t="s">
        <v>1216</v>
      </c>
      <c r="E71" s="80" t="s">
        <v>71</v>
      </c>
      <c r="F71" s="80" t="s">
        <v>102</v>
      </c>
      <c r="G71" s="80" t="s">
        <v>1295</v>
      </c>
      <c r="H71" s="80" t="s">
        <v>1306</v>
      </c>
      <c r="I71" s="80" t="s">
        <v>1323</v>
      </c>
      <c r="J71" s="80">
        <v>19</v>
      </c>
      <c r="K71" s="80" t="s">
        <v>77</v>
      </c>
      <c r="L71" s="80" t="s">
        <v>82</v>
      </c>
      <c r="M71" s="90">
        <v>42474</v>
      </c>
      <c r="N71" s="80" t="s">
        <v>95</v>
      </c>
      <c r="O71" s="80">
        <v>-25.644100000000002</v>
      </c>
      <c r="P71" s="80">
        <v>30.327200000000001</v>
      </c>
      <c r="Q71" s="80" t="s">
        <v>2009</v>
      </c>
      <c r="R71" s="80" t="s">
        <v>80</v>
      </c>
      <c r="S71" s="80" t="s">
        <v>199</v>
      </c>
      <c r="T71" s="80" t="s">
        <v>76</v>
      </c>
      <c r="U71" s="80" t="s">
        <v>38</v>
      </c>
      <c r="V71" s="80" t="s">
        <v>128</v>
      </c>
      <c r="W71" s="80" t="s">
        <v>44</v>
      </c>
      <c r="X71" s="80" t="s">
        <v>82</v>
      </c>
      <c r="Y71" s="80" t="s">
        <v>199</v>
      </c>
      <c r="Z71" s="80" t="s">
        <v>199</v>
      </c>
      <c r="AA71" s="89" t="s">
        <v>359</v>
      </c>
      <c r="AB71" s="89" t="s">
        <v>258</v>
      </c>
      <c r="AC71" s="80" t="s">
        <v>1504</v>
      </c>
      <c r="AD71" s="80" t="s">
        <v>34</v>
      </c>
      <c r="AE71" s="80" t="s">
        <v>193</v>
      </c>
      <c r="AF71" s="80" t="s">
        <v>233</v>
      </c>
      <c r="AG71" s="80" t="s">
        <v>77</v>
      </c>
      <c r="AH71" s="80" t="s">
        <v>221</v>
      </c>
      <c r="AI71" s="80" t="s">
        <v>959</v>
      </c>
      <c r="AJ71" s="80" t="s">
        <v>223</v>
      </c>
      <c r="AK71" s="80" t="s">
        <v>1019</v>
      </c>
      <c r="AL71" s="80" t="s">
        <v>77</v>
      </c>
      <c r="AM71" s="80" t="s">
        <v>186</v>
      </c>
      <c r="AN71" s="91" t="s">
        <v>21</v>
      </c>
      <c r="AO71" s="80" t="s">
        <v>83</v>
      </c>
      <c r="AP71" s="80" t="s">
        <v>1499</v>
      </c>
      <c r="AQ71" s="80" t="s">
        <v>46</v>
      </c>
      <c r="AR71" s="80" t="s">
        <v>199</v>
      </c>
      <c r="AS71" s="80" t="s">
        <v>199</v>
      </c>
      <c r="AT71" s="90" t="s">
        <v>199</v>
      </c>
      <c r="AU71" s="80" t="s">
        <v>101</v>
      </c>
      <c r="AV71" s="80" t="s">
        <v>2117</v>
      </c>
      <c r="AW71" s="95" t="s">
        <v>1613</v>
      </c>
      <c r="AX71" s="80" t="s">
        <v>105</v>
      </c>
      <c r="AY71" s="80" t="s">
        <v>138</v>
      </c>
      <c r="AZ71" s="80" t="s">
        <v>574</v>
      </c>
      <c r="BA71" s="80"/>
      <c r="BB71" s="80" t="s">
        <v>94</v>
      </c>
      <c r="BC71" s="94">
        <v>42474</v>
      </c>
      <c r="BD71" s="12"/>
      <c r="BE71" s="12"/>
      <c r="BF71" s="12"/>
      <c r="BG71" s="12"/>
      <c r="BH71" s="12"/>
      <c r="BI71" s="12"/>
      <c r="BJ71" s="12"/>
      <c r="BK71" s="12"/>
      <c r="BL71" s="12"/>
      <c r="BM71" s="12"/>
      <c r="BN71" s="12"/>
      <c r="BO71" s="12"/>
      <c r="BP71" s="12"/>
      <c r="BQ71" s="12"/>
      <c r="BR71" s="12"/>
      <c r="BS71" s="12"/>
      <c r="BT71" s="12"/>
      <c r="BU71" s="12"/>
      <c r="BV71" s="12"/>
      <c r="BW71" s="12"/>
      <c r="BX71" s="12"/>
      <c r="BY71" s="12"/>
      <c r="BZ71" s="12"/>
      <c r="CA71" s="12"/>
      <c r="CB71" s="12"/>
      <c r="CC71" s="12"/>
      <c r="CD71" s="12"/>
      <c r="CE71" s="12"/>
      <c r="CF71" s="12"/>
      <c r="CG71" s="12"/>
      <c r="CH71" s="12"/>
      <c r="CI71" s="12"/>
      <c r="CJ71" s="12"/>
      <c r="CK71" s="12"/>
      <c r="CL71" s="12"/>
      <c r="CM71" s="12"/>
      <c r="CN71" s="12"/>
      <c r="CO71" s="12"/>
      <c r="CP71" s="12"/>
      <c r="CQ71" s="12"/>
      <c r="CR71" s="12"/>
      <c r="CS71" s="12"/>
      <c r="CT71" s="12"/>
      <c r="CU71" s="12"/>
      <c r="CV71" s="12"/>
      <c r="CW71" s="12"/>
      <c r="CX71" s="12"/>
      <c r="CY71" s="12"/>
      <c r="CZ71" s="12"/>
      <c r="DA71" s="12"/>
      <c r="DB71" s="12"/>
      <c r="DC71" s="12"/>
      <c r="DD71" s="12"/>
      <c r="DE71" s="12"/>
      <c r="DF71" s="12"/>
      <c r="DG71" s="12"/>
      <c r="DH71" s="12"/>
      <c r="DI71" s="12"/>
      <c r="DJ71" s="12"/>
      <c r="DK71" s="12"/>
      <c r="DL71" s="12"/>
      <c r="DM71" s="12"/>
      <c r="DN71" s="12"/>
      <c r="DO71" s="12"/>
      <c r="DP71" s="12"/>
      <c r="DQ71" s="12"/>
      <c r="DR71" s="12"/>
      <c r="DS71" s="12"/>
      <c r="DT71" s="12"/>
      <c r="DU71" s="12"/>
      <c r="DV71" s="12"/>
      <c r="DW71" s="12"/>
      <c r="DX71" s="12"/>
      <c r="DY71" s="12"/>
      <c r="DZ71" s="12"/>
      <c r="EA71" s="12"/>
      <c r="EB71" s="12"/>
      <c r="EC71" s="12"/>
      <c r="ED71" s="12"/>
      <c r="EE71" s="12"/>
      <c r="EF71" s="12"/>
      <c r="EG71" s="12"/>
      <c r="EH71" s="12"/>
      <c r="EI71" s="12"/>
      <c r="EJ71" s="12"/>
      <c r="EK71" s="12"/>
      <c r="EL71" s="12"/>
      <c r="EM71" s="12"/>
      <c r="EN71" s="12"/>
      <c r="EO71" s="12"/>
      <c r="EP71" s="12"/>
      <c r="EQ71" s="12"/>
      <c r="ER71" s="12"/>
      <c r="ES71" s="12"/>
      <c r="ET71" s="12"/>
      <c r="EU71" s="12"/>
      <c r="EV71" s="12"/>
      <c r="EW71" s="12"/>
      <c r="EX71" s="12"/>
      <c r="EY71" s="12"/>
      <c r="EZ71" s="12"/>
      <c r="FA71" s="12"/>
      <c r="FB71" s="12"/>
      <c r="FC71" s="12"/>
      <c r="FD71" s="12"/>
      <c r="FE71" s="12"/>
      <c r="FF71" s="12"/>
      <c r="FG71" s="12"/>
      <c r="FH71" s="12"/>
      <c r="FI71" s="12"/>
      <c r="FJ71" s="12"/>
      <c r="FK71" s="12"/>
      <c r="FL71" s="12"/>
      <c r="FM71" s="12"/>
      <c r="FN71" s="12"/>
      <c r="FO71" s="12"/>
      <c r="FP71" s="12"/>
      <c r="FQ71" s="12"/>
      <c r="FR71" s="12"/>
      <c r="FS71" s="12"/>
      <c r="FT71" s="12"/>
      <c r="FU71" s="12"/>
      <c r="FV71" s="12"/>
      <c r="FW71" s="12"/>
      <c r="FX71" s="12"/>
      <c r="FY71" s="12"/>
      <c r="FZ71" s="12"/>
      <c r="GA71" s="12"/>
      <c r="GB71" s="12"/>
      <c r="GC71" s="12"/>
      <c r="GD71" s="12"/>
      <c r="GE71" s="12"/>
      <c r="GF71" s="12"/>
      <c r="GG71" s="12"/>
      <c r="GH71" s="12"/>
      <c r="GI71" s="12"/>
      <c r="GJ71" s="12"/>
      <c r="GK71" s="12"/>
      <c r="GL71" s="12"/>
      <c r="GM71" s="12"/>
      <c r="GN71" s="12"/>
      <c r="GO71" s="12"/>
      <c r="GP71" s="12"/>
      <c r="GQ71" s="12"/>
      <c r="GR71" s="12"/>
      <c r="GS71" s="12"/>
      <c r="GT71" s="12"/>
      <c r="GU71" s="12"/>
      <c r="GV71" s="12"/>
      <c r="GW71" s="12"/>
      <c r="GX71" s="12"/>
      <c r="GY71" s="12"/>
      <c r="GZ71" s="12"/>
      <c r="HA71" s="12"/>
      <c r="HB71" s="12"/>
      <c r="HC71" s="12"/>
      <c r="HD71" s="12"/>
      <c r="HE71" s="12"/>
      <c r="HF71" s="12"/>
      <c r="HG71" s="12"/>
      <c r="HH71" s="12"/>
      <c r="HI71" s="12"/>
      <c r="HJ71" s="12"/>
      <c r="HK71" s="12"/>
      <c r="HL71" s="12"/>
      <c r="HM71" s="12"/>
      <c r="HN71" s="12"/>
      <c r="HO71" s="12"/>
      <c r="HP71" s="12"/>
      <c r="HQ71" s="12"/>
      <c r="HR71" s="12"/>
      <c r="HS71" s="12"/>
      <c r="HT71" s="12"/>
      <c r="HU71" s="12"/>
      <c r="HV71" s="12"/>
      <c r="HW71" s="12"/>
      <c r="HX71" s="12"/>
      <c r="HY71" s="12"/>
      <c r="HZ71" s="12"/>
      <c r="IA71" s="12"/>
      <c r="IB71" s="12"/>
      <c r="IC71" s="12"/>
      <c r="ID71" s="12"/>
      <c r="IE71" s="12"/>
      <c r="IF71" s="12"/>
      <c r="IG71" s="12"/>
      <c r="IH71" s="12"/>
      <c r="II71" s="12"/>
      <c r="IJ71" s="12"/>
      <c r="IK71" s="12"/>
      <c r="IL71" s="12"/>
      <c r="IM71" s="12"/>
      <c r="IN71" s="12"/>
      <c r="IO71" s="12"/>
      <c r="IP71" s="12"/>
      <c r="IQ71" s="12"/>
      <c r="IR71" s="12"/>
      <c r="IS71" s="12"/>
      <c r="IT71" s="12"/>
      <c r="IU71" s="12"/>
      <c r="IV71" s="12"/>
      <c r="IW71" s="12"/>
      <c r="IX71" s="12"/>
      <c r="IY71" s="12"/>
      <c r="IZ71" s="12"/>
      <c r="JA71" s="12"/>
      <c r="JB71" s="12"/>
      <c r="JC71" s="12"/>
      <c r="JD71" s="12"/>
      <c r="JE71" s="12"/>
      <c r="JF71" s="12"/>
      <c r="JG71" s="12"/>
      <c r="JH71" s="12"/>
      <c r="JI71" s="12"/>
      <c r="JJ71" s="12"/>
      <c r="JK71" s="12"/>
      <c r="JL71" s="12"/>
      <c r="JM71" s="12"/>
      <c r="JN71" s="12"/>
      <c r="JO71" s="12"/>
      <c r="JP71" s="12"/>
      <c r="JQ71" s="12"/>
      <c r="JR71" s="12"/>
      <c r="JS71" s="12"/>
      <c r="JT71" s="12"/>
      <c r="JU71" s="12"/>
      <c r="JV71" s="12"/>
      <c r="JW71" s="12"/>
      <c r="JX71" s="12"/>
      <c r="JY71" s="12"/>
      <c r="JZ71" s="12"/>
      <c r="KA71" s="12"/>
      <c r="KB71" s="12"/>
      <c r="KC71" s="12"/>
      <c r="KD71" s="12"/>
      <c r="KE71" s="12"/>
      <c r="KF71" s="12"/>
      <c r="KG71" s="12"/>
      <c r="KH71" s="12"/>
      <c r="KI71" s="12"/>
      <c r="KJ71" s="12"/>
      <c r="KK71" s="12"/>
      <c r="KL71" s="12"/>
      <c r="KM71" s="12"/>
      <c r="KN71" s="12"/>
      <c r="KO71" s="12"/>
      <c r="KP71" s="12"/>
      <c r="KQ71" s="12"/>
      <c r="KR71" s="12"/>
      <c r="KS71" s="12"/>
      <c r="KT71" s="12"/>
      <c r="KU71" s="12"/>
      <c r="KV71" s="12"/>
      <c r="KW71" s="12"/>
      <c r="KX71" s="12"/>
      <c r="KY71" s="12"/>
      <c r="KZ71" s="12"/>
      <c r="LA71" s="12"/>
      <c r="LB71" s="12"/>
      <c r="LC71" s="12"/>
      <c r="LD71" s="12"/>
      <c r="LE71" s="12"/>
      <c r="LF71" s="12"/>
      <c r="LG71" s="12"/>
      <c r="LH71" s="12"/>
      <c r="LI71" s="12"/>
      <c r="LJ71" s="12"/>
      <c r="LK71" s="12"/>
      <c r="LL71" s="12"/>
      <c r="LM71" s="12"/>
      <c r="LN71" s="12"/>
      <c r="LO71" s="12"/>
      <c r="LP71" s="12"/>
      <c r="LQ71" s="12"/>
      <c r="LR71" s="12"/>
      <c r="LS71" s="12"/>
      <c r="LT71" s="12"/>
      <c r="LU71" s="12"/>
      <c r="LV71" s="12"/>
      <c r="LW71" s="12"/>
      <c r="LX71" s="12"/>
      <c r="LY71" s="12"/>
      <c r="LZ71" s="12"/>
      <c r="MA71" s="12"/>
      <c r="MB71" s="12"/>
      <c r="MC71" s="12"/>
      <c r="MD71" s="12"/>
      <c r="ME71" s="12"/>
      <c r="MF71" s="12"/>
      <c r="MG71" s="12"/>
      <c r="MH71" s="12"/>
      <c r="MI71" s="12"/>
      <c r="MJ71" s="12"/>
      <c r="MK71" s="12"/>
      <c r="ML71" s="12"/>
      <c r="MM71" s="12"/>
      <c r="MN71" s="12"/>
      <c r="MO71" s="12"/>
      <c r="MP71" s="12"/>
      <c r="MQ71" s="12"/>
      <c r="MR71" s="12"/>
      <c r="MS71" s="12"/>
      <c r="MT71" s="12"/>
      <c r="MU71" s="12"/>
      <c r="MV71" s="12"/>
      <c r="MW71" s="12"/>
      <c r="MX71" s="12"/>
      <c r="MY71" s="12"/>
      <c r="MZ71" s="12"/>
      <c r="NA71" s="12"/>
      <c r="NB71" s="12"/>
      <c r="NC71" s="12"/>
      <c r="ND71" s="12"/>
      <c r="NE71" s="12"/>
      <c r="NF71" s="12"/>
      <c r="NG71" s="12"/>
      <c r="NH71" s="12"/>
      <c r="NI71" s="12"/>
      <c r="NJ71" s="12"/>
      <c r="NK71" s="12"/>
      <c r="NL71" s="12"/>
      <c r="NM71" s="12"/>
      <c r="NN71" s="12"/>
      <c r="NO71" s="12"/>
      <c r="NP71" s="12"/>
      <c r="NQ71" s="12"/>
      <c r="NR71" s="12"/>
      <c r="NS71" s="12"/>
      <c r="NT71" s="12"/>
      <c r="NU71" s="12"/>
      <c r="NV71" s="12"/>
      <c r="NW71" s="12"/>
      <c r="NX71" s="12"/>
      <c r="NY71" s="12"/>
      <c r="NZ71" s="12"/>
      <c r="OA71" s="12"/>
      <c r="OB71" s="12"/>
      <c r="OC71" s="12"/>
      <c r="OD71" s="12"/>
      <c r="OE71" s="12"/>
      <c r="OF71" s="12"/>
      <c r="OG71" s="12"/>
      <c r="OH71" s="12"/>
      <c r="OI71" s="12"/>
      <c r="OJ71" s="12"/>
      <c r="OK71" s="12"/>
      <c r="OL71" s="12"/>
      <c r="OM71" s="12"/>
      <c r="ON71" s="12"/>
      <c r="OO71" s="12"/>
      <c r="OP71" s="12"/>
      <c r="OQ71" s="12"/>
      <c r="OR71" s="12"/>
      <c r="OS71" s="12"/>
      <c r="OT71" s="12"/>
      <c r="OU71" s="12"/>
      <c r="OV71" s="12"/>
      <c r="OW71" s="12"/>
      <c r="OX71" s="12"/>
      <c r="OY71" s="12"/>
      <c r="OZ71" s="12"/>
      <c r="PA71" s="12"/>
      <c r="PB71" s="12"/>
      <c r="PC71" s="12"/>
      <c r="PD71" s="12"/>
      <c r="PE71" s="12"/>
      <c r="PF71" s="12"/>
      <c r="PG71" s="12"/>
      <c r="PH71" s="12"/>
      <c r="PI71" s="12"/>
      <c r="PJ71" s="12"/>
      <c r="PK71" s="12"/>
      <c r="PL71" s="12"/>
      <c r="PM71" s="12"/>
      <c r="PN71" s="12"/>
      <c r="PO71" s="12"/>
      <c r="PP71" s="12"/>
      <c r="PQ71" s="12"/>
      <c r="PR71" s="12"/>
      <c r="PS71" s="12"/>
      <c r="PT71" s="12"/>
      <c r="PU71" s="12"/>
      <c r="PV71" s="12"/>
      <c r="PW71" s="12"/>
      <c r="PX71" s="12"/>
      <c r="PY71" s="12"/>
      <c r="PZ71" s="12"/>
      <c r="QA71" s="12"/>
      <c r="QB71" s="12"/>
      <c r="QC71" s="12"/>
      <c r="QD71" s="12"/>
      <c r="QE71" s="12"/>
      <c r="QF71" s="12"/>
      <c r="QG71" s="12"/>
      <c r="QH71" s="12"/>
      <c r="QI71" s="12"/>
      <c r="QJ71" s="12"/>
      <c r="QK71" s="12"/>
      <c r="QL71" s="12"/>
      <c r="QM71" s="12"/>
      <c r="QN71" s="12"/>
      <c r="QO71" s="12"/>
      <c r="QP71" s="12"/>
      <c r="QQ71" s="12"/>
      <c r="QR71" s="12"/>
      <c r="QS71" s="12"/>
      <c r="QT71" s="12"/>
      <c r="QU71" s="12"/>
      <c r="QV71" s="12"/>
      <c r="QW71" s="12"/>
      <c r="QX71" s="12"/>
      <c r="QY71" s="12"/>
      <c r="QZ71" s="12"/>
      <c r="RA71" s="12"/>
      <c r="RB71" s="12"/>
      <c r="RC71" s="12"/>
      <c r="RD71" s="12"/>
      <c r="RE71" s="12"/>
      <c r="RF71" s="12"/>
      <c r="RG71" s="12"/>
      <c r="RH71" s="12"/>
      <c r="RI71" s="12"/>
      <c r="RJ71" s="12"/>
      <c r="RK71" s="12"/>
      <c r="RL71" s="12"/>
      <c r="RM71" s="12"/>
      <c r="RN71" s="12"/>
      <c r="RO71" s="12"/>
      <c r="RP71" s="12"/>
      <c r="RQ71" s="12"/>
      <c r="RR71" s="12"/>
      <c r="RS71" s="12"/>
      <c r="RT71" s="12"/>
      <c r="RU71" s="12"/>
      <c r="RV71" s="12"/>
      <c r="RW71" s="12"/>
      <c r="RX71" s="12"/>
      <c r="RY71" s="12"/>
      <c r="RZ71" s="12"/>
      <c r="SA71" s="12"/>
      <c r="SB71" s="12"/>
      <c r="SC71" s="12"/>
      <c r="SD71" s="12"/>
      <c r="SE71" s="12"/>
      <c r="SF71" s="12"/>
      <c r="SG71" s="12"/>
      <c r="SH71" s="12"/>
      <c r="SI71" s="12"/>
      <c r="SJ71" s="12"/>
      <c r="SK71" s="12"/>
      <c r="SL71" s="12"/>
      <c r="SM71" s="12"/>
      <c r="SN71" s="12"/>
      <c r="SO71" s="12"/>
      <c r="SP71" s="12"/>
      <c r="SQ71" s="12"/>
      <c r="SR71" s="12"/>
      <c r="SS71" s="12"/>
      <c r="ST71" s="12"/>
      <c r="SU71" s="12"/>
      <c r="SV71" s="12"/>
      <c r="SW71" s="12"/>
      <c r="SX71" s="12"/>
      <c r="SY71" s="12"/>
      <c r="SZ71" s="12"/>
      <c r="TA71" s="12"/>
      <c r="TB71" s="12"/>
      <c r="TC71" s="12"/>
      <c r="TD71" s="12"/>
      <c r="TE71" s="12"/>
      <c r="TF71" s="12"/>
      <c r="TG71" s="12"/>
      <c r="TH71" s="12"/>
      <c r="TI71" s="12"/>
      <c r="TJ71" s="12"/>
      <c r="TK71" s="12"/>
      <c r="TL71" s="12"/>
      <c r="TM71" s="12"/>
      <c r="TN71" s="12"/>
      <c r="TO71" s="12"/>
      <c r="TP71" s="12"/>
      <c r="TQ71" s="12"/>
      <c r="TR71" s="12"/>
      <c r="TS71" s="12"/>
      <c r="TT71" s="12"/>
      <c r="TU71" s="12"/>
      <c r="TV71" s="12"/>
      <c r="TW71" s="12"/>
      <c r="TX71" s="12"/>
      <c r="TY71" s="12"/>
      <c r="TZ71" s="12"/>
      <c r="UA71" s="12"/>
      <c r="UB71" s="12"/>
      <c r="UC71" s="12"/>
      <c r="UD71" s="12"/>
      <c r="UE71" s="12"/>
      <c r="UF71" s="12"/>
      <c r="UG71" s="12"/>
      <c r="UH71" s="12"/>
      <c r="UI71" s="12"/>
      <c r="UJ71" s="12"/>
      <c r="UK71" s="12"/>
      <c r="UL71" s="12"/>
      <c r="UM71" s="12"/>
      <c r="UN71" s="12"/>
      <c r="UO71" s="12"/>
      <c r="UP71" s="12"/>
      <c r="UQ71" s="12"/>
      <c r="UR71" s="12"/>
      <c r="US71" s="12"/>
      <c r="UT71" s="12"/>
      <c r="UU71" s="12"/>
      <c r="UV71" s="12"/>
      <c r="UW71" s="12"/>
      <c r="UX71" s="12"/>
      <c r="UY71" s="12"/>
      <c r="UZ71" s="12"/>
      <c r="VA71" s="12"/>
      <c r="VB71" s="12"/>
      <c r="VC71" s="12"/>
      <c r="VD71" s="12"/>
      <c r="VE71" s="12"/>
      <c r="VF71" s="12"/>
      <c r="VG71" s="12"/>
      <c r="VH71" s="12"/>
      <c r="VI71" s="12"/>
      <c r="VJ71" s="12"/>
      <c r="VK71" s="12"/>
      <c r="VL71" s="12"/>
      <c r="VM71" s="12"/>
      <c r="VN71" s="12"/>
      <c r="VO71" s="12"/>
      <c r="VP71" s="12"/>
      <c r="VQ71" s="12"/>
      <c r="VR71" s="12"/>
      <c r="VS71" s="12"/>
      <c r="VT71" s="12"/>
      <c r="VU71" s="12"/>
      <c r="VV71" s="12"/>
      <c r="VW71" s="12"/>
      <c r="VX71" s="12"/>
      <c r="VY71" s="12"/>
      <c r="VZ71" s="12"/>
      <c r="WA71" s="12"/>
      <c r="WB71" s="12"/>
      <c r="WC71" s="12"/>
      <c r="WD71" s="12"/>
      <c r="WE71" s="12"/>
      <c r="WF71" s="12"/>
      <c r="WG71" s="12"/>
      <c r="WH71" s="12"/>
      <c r="WI71" s="12"/>
      <c r="WJ71" s="12"/>
      <c r="WK71" s="12"/>
      <c r="WL71" s="12"/>
      <c r="WM71" s="12"/>
      <c r="WN71" s="12"/>
      <c r="WO71" s="12"/>
      <c r="WP71" s="12"/>
      <c r="WQ71" s="12"/>
      <c r="WR71" s="12"/>
      <c r="WS71" s="12"/>
      <c r="WT71" s="12"/>
      <c r="WU71" s="12"/>
      <c r="WV71" s="12"/>
      <c r="WW71" s="12"/>
      <c r="WX71" s="12"/>
      <c r="WY71" s="12"/>
      <c r="WZ71" s="12"/>
      <c r="XA71" s="12"/>
      <c r="XB71" s="12"/>
      <c r="XC71" s="12"/>
      <c r="XD71" s="12"/>
      <c r="XE71" s="12"/>
      <c r="XF71" s="12"/>
      <c r="XG71" s="12"/>
      <c r="XH71" s="12"/>
      <c r="XI71" s="12"/>
      <c r="XJ71" s="12"/>
      <c r="XK71" s="12"/>
      <c r="XL71" s="12"/>
      <c r="XM71" s="12"/>
      <c r="XN71" s="12"/>
      <c r="XO71" s="12"/>
      <c r="XP71" s="12"/>
      <c r="XQ71" s="12"/>
      <c r="XR71" s="12"/>
      <c r="XS71" s="12"/>
      <c r="XT71" s="12"/>
      <c r="XU71" s="12"/>
      <c r="XV71" s="12"/>
      <c r="XW71" s="12"/>
      <c r="XX71" s="12"/>
      <c r="XY71" s="12"/>
      <c r="XZ71" s="12"/>
      <c r="YA71" s="12"/>
      <c r="YB71" s="12"/>
      <c r="YC71" s="12"/>
      <c r="YD71" s="12"/>
      <c r="YE71" s="12"/>
      <c r="YF71" s="12"/>
      <c r="YG71" s="12"/>
      <c r="YH71" s="12"/>
      <c r="YI71" s="12"/>
      <c r="YJ71" s="12"/>
      <c r="YK71" s="12"/>
      <c r="YL71" s="12"/>
      <c r="YM71" s="12"/>
      <c r="YN71" s="12"/>
      <c r="YO71" s="12"/>
      <c r="YP71" s="12"/>
      <c r="YQ71" s="12"/>
      <c r="YR71" s="12"/>
      <c r="YS71" s="12"/>
      <c r="YT71" s="12"/>
      <c r="YU71" s="12"/>
      <c r="YV71" s="12"/>
      <c r="YW71" s="12"/>
      <c r="YX71" s="12"/>
      <c r="YY71" s="12"/>
      <c r="YZ71" s="12"/>
      <c r="ZA71" s="12"/>
      <c r="ZB71" s="12"/>
      <c r="ZC71" s="12"/>
      <c r="ZD71" s="12"/>
      <c r="ZE71" s="12"/>
      <c r="ZF71" s="12"/>
      <c r="ZG71" s="12"/>
      <c r="ZH71" s="12"/>
      <c r="ZI71" s="12"/>
      <c r="ZJ71" s="12"/>
      <c r="ZK71" s="12"/>
      <c r="ZL71" s="12"/>
      <c r="ZM71" s="12"/>
      <c r="ZN71" s="12"/>
      <c r="ZO71" s="12"/>
      <c r="ZP71" s="12"/>
      <c r="ZQ71" s="12"/>
      <c r="ZR71" s="12"/>
      <c r="ZS71" s="12"/>
      <c r="ZT71" s="12"/>
      <c r="ZU71" s="12"/>
      <c r="ZV71" s="12"/>
      <c r="ZW71" s="12"/>
      <c r="ZX71" s="12"/>
      <c r="ZY71" s="12"/>
      <c r="ZZ71" s="12"/>
      <c r="AAA71" s="12"/>
      <c r="AAB71" s="12"/>
      <c r="AAC71" s="12"/>
      <c r="AAD71" s="12"/>
      <c r="AAE71" s="12"/>
      <c r="AAF71" s="12"/>
      <c r="AAG71" s="12"/>
      <c r="AAH71" s="12"/>
      <c r="AAI71" s="12"/>
      <c r="AAJ71" s="12"/>
      <c r="AAK71" s="12"/>
      <c r="AAL71" s="12"/>
      <c r="AAM71" s="12"/>
      <c r="AAN71" s="12"/>
      <c r="AAO71" s="12"/>
      <c r="AAP71" s="12"/>
      <c r="AAQ71" s="12"/>
      <c r="AAR71" s="12"/>
      <c r="AAS71" s="12"/>
      <c r="AAT71" s="12"/>
      <c r="AAU71" s="12"/>
      <c r="AAV71" s="12"/>
      <c r="AAW71" s="12"/>
      <c r="AAX71" s="12"/>
      <c r="AAY71" s="12"/>
      <c r="AAZ71" s="12"/>
      <c r="ABA71" s="12"/>
      <c r="ABB71" s="12"/>
      <c r="ABC71" s="12"/>
      <c r="ABD71" s="12"/>
      <c r="ABE71" s="12"/>
      <c r="ABF71" s="12"/>
      <c r="ABG71" s="12"/>
      <c r="ABH71" s="12"/>
      <c r="ABI71" s="12"/>
      <c r="ABJ71" s="12"/>
      <c r="ABK71" s="12"/>
      <c r="ABL71" s="12"/>
      <c r="ABM71" s="12"/>
      <c r="ABN71" s="12"/>
      <c r="ABO71" s="12"/>
      <c r="ABP71" s="12"/>
      <c r="ABQ71" s="12"/>
      <c r="ABR71" s="12"/>
      <c r="ABS71" s="12"/>
      <c r="ABT71" s="12"/>
      <c r="ABU71" s="12"/>
      <c r="ABV71" s="12"/>
      <c r="ABW71" s="12"/>
      <c r="ABX71" s="12"/>
      <c r="ABY71" s="12"/>
      <c r="ABZ71" s="12"/>
      <c r="ACA71" s="12"/>
      <c r="ACB71" s="12"/>
      <c r="ACC71" s="12"/>
      <c r="ACD71" s="12"/>
      <c r="ACE71" s="12"/>
      <c r="ACF71" s="12"/>
      <c r="ACG71" s="12"/>
      <c r="ACH71" s="12"/>
      <c r="ACI71" s="12"/>
      <c r="ACJ71" s="12"/>
      <c r="ACK71" s="12"/>
      <c r="ACL71" s="12"/>
      <c r="ACM71" s="12"/>
      <c r="ACN71" s="12"/>
      <c r="ACO71" s="12"/>
      <c r="ACP71" s="12"/>
      <c r="ACQ71" s="12"/>
      <c r="ACR71" s="12"/>
      <c r="ACS71" s="12"/>
      <c r="ACT71" s="12"/>
      <c r="ACU71" s="12"/>
      <c r="ACV71" s="12"/>
      <c r="ACW71" s="12"/>
      <c r="ACX71" s="12"/>
      <c r="ACY71" s="12"/>
      <c r="ACZ71" s="12"/>
      <c r="ADA71" s="12"/>
      <c r="ADB71" s="12"/>
      <c r="ADC71" s="12"/>
      <c r="ADD71" s="12"/>
      <c r="ADE71" s="12"/>
      <c r="ADF71" s="12"/>
      <c r="ADG71" s="12"/>
      <c r="ADH71" s="12"/>
      <c r="ADI71" s="12"/>
      <c r="ADJ71" s="12"/>
      <c r="ADK71" s="12"/>
      <c r="ADL71" s="12"/>
      <c r="ADM71" s="12"/>
      <c r="ADN71" s="12"/>
      <c r="ADO71" s="12"/>
      <c r="ADP71" s="12"/>
      <c r="ADQ71" s="12"/>
      <c r="ADR71" s="12"/>
      <c r="ADS71" s="12"/>
      <c r="ADT71" s="12"/>
      <c r="ADU71" s="12"/>
      <c r="ADV71" s="12"/>
      <c r="ADW71" s="12"/>
      <c r="ADX71" s="12"/>
      <c r="ADY71" s="12"/>
      <c r="ADZ71" s="12"/>
      <c r="AEA71" s="12"/>
      <c r="AEB71" s="12"/>
      <c r="AEC71" s="12"/>
      <c r="AED71" s="12"/>
      <c r="AEE71" s="12"/>
      <c r="AEF71" s="12"/>
      <c r="AEG71" s="12"/>
      <c r="AEH71" s="12"/>
      <c r="AEI71" s="12"/>
      <c r="AEJ71" s="12"/>
      <c r="AEK71" s="12"/>
      <c r="AEL71" s="12"/>
      <c r="AEM71" s="12"/>
      <c r="AEN71" s="12"/>
      <c r="AEO71" s="12"/>
      <c r="AEP71" s="12"/>
      <c r="AEQ71" s="12"/>
      <c r="AER71" s="12"/>
      <c r="AES71" s="12"/>
      <c r="AET71" s="12"/>
      <c r="AEU71" s="12"/>
      <c r="AEV71" s="12"/>
      <c r="AEW71" s="12"/>
      <c r="AEX71" s="12"/>
      <c r="AEY71" s="12"/>
      <c r="AEZ71" s="12"/>
      <c r="AFA71" s="12"/>
      <c r="AFB71" s="12"/>
      <c r="AFC71" s="12"/>
      <c r="AFD71" s="12"/>
      <c r="AFE71" s="12"/>
      <c r="AFF71" s="12"/>
      <c r="AFG71" s="12"/>
      <c r="AFH71" s="12"/>
      <c r="AFI71" s="12"/>
      <c r="AFJ71" s="12"/>
      <c r="AFK71" s="12"/>
      <c r="AFL71" s="12"/>
      <c r="AFM71" s="12"/>
      <c r="AFN71" s="12"/>
      <c r="AFO71" s="12"/>
      <c r="AFP71" s="12"/>
      <c r="AFQ71" s="12"/>
      <c r="AFR71" s="12"/>
      <c r="AFS71" s="12"/>
      <c r="AFT71" s="12"/>
      <c r="AFU71" s="12"/>
      <c r="AFV71" s="12"/>
      <c r="AFW71" s="12"/>
      <c r="AFX71" s="12"/>
      <c r="AFY71" s="12"/>
      <c r="AFZ71" s="12"/>
      <c r="AGA71" s="12"/>
      <c r="AGB71" s="12"/>
      <c r="AGC71" s="12"/>
      <c r="AGD71" s="12"/>
      <c r="AGE71" s="12"/>
      <c r="AGF71" s="12"/>
      <c r="AGG71" s="12"/>
      <c r="AGH71" s="12"/>
      <c r="AGI71" s="12"/>
      <c r="AGJ71" s="12"/>
      <c r="AGK71" s="12"/>
      <c r="AGL71" s="12"/>
      <c r="AGM71" s="12"/>
      <c r="AGN71" s="12"/>
      <c r="AGO71" s="12"/>
      <c r="AGP71" s="12"/>
      <c r="AGQ71" s="12"/>
      <c r="AGR71" s="12"/>
      <c r="AGS71" s="12"/>
      <c r="AGT71" s="12"/>
      <c r="AGU71" s="12"/>
      <c r="AGV71" s="12"/>
      <c r="AGW71" s="12"/>
      <c r="AGX71" s="12"/>
      <c r="AGY71" s="12"/>
      <c r="AGZ71" s="12"/>
      <c r="AHA71" s="12"/>
      <c r="AHB71" s="12"/>
      <c r="AHC71" s="12"/>
      <c r="AHD71" s="12"/>
      <c r="AHE71" s="12"/>
      <c r="AHF71" s="12"/>
      <c r="AHG71" s="12"/>
      <c r="AHH71" s="12"/>
      <c r="AHI71" s="12"/>
      <c r="AHJ71" s="12"/>
      <c r="AHK71" s="12"/>
      <c r="AHL71" s="12"/>
      <c r="AHM71" s="12"/>
      <c r="AHN71" s="12"/>
      <c r="AHO71" s="12"/>
      <c r="AHP71" s="12"/>
      <c r="AHQ71" s="12"/>
      <c r="AHR71" s="12"/>
      <c r="AHS71" s="12"/>
      <c r="AHT71" s="12"/>
      <c r="AHU71" s="12"/>
      <c r="AHV71" s="12"/>
      <c r="AHW71" s="12"/>
      <c r="AHX71" s="12"/>
      <c r="AHY71" s="12"/>
      <c r="AHZ71" s="12"/>
      <c r="AIA71" s="12"/>
      <c r="AIB71" s="12"/>
      <c r="AIC71" s="12"/>
      <c r="AID71" s="12"/>
      <c r="AIE71" s="12"/>
      <c r="AIF71" s="12"/>
      <c r="AIG71" s="12"/>
      <c r="AIH71" s="12"/>
      <c r="AII71" s="12"/>
      <c r="AIJ71" s="12"/>
      <c r="AIK71" s="12"/>
      <c r="AIL71" s="12"/>
      <c r="AIM71" s="12"/>
      <c r="AIN71" s="12"/>
      <c r="AIO71" s="12"/>
      <c r="AIP71" s="12"/>
      <c r="AIQ71" s="12"/>
      <c r="AIR71" s="12"/>
      <c r="AIS71" s="12"/>
      <c r="AIT71" s="12"/>
      <c r="AIU71" s="12"/>
      <c r="AIV71" s="12"/>
      <c r="AIW71" s="12"/>
      <c r="AIX71" s="12"/>
      <c r="AIY71" s="12"/>
      <c r="AIZ71" s="12"/>
      <c r="AJA71" s="12"/>
      <c r="AJB71" s="12"/>
      <c r="AJC71" s="12"/>
      <c r="AJD71" s="12"/>
      <c r="AJE71" s="12"/>
      <c r="AJF71" s="12"/>
      <c r="AJG71" s="12"/>
      <c r="AJH71" s="12"/>
      <c r="AJI71" s="12"/>
      <c r="AJJ71" s="12"/>
      <c r="AJK71" s="12"/>
      <c r="AJL71" s="12"/>
      <c r="AJM71" s="12"/>
      <c r="AJN71" s="12"/>
      <c r="AJO71" s="12"/>
      <c r="AJP71" s="12"/>
      <c r="AJQ71" s="12"/>
      <c r="AJR71" s="12"/>
      <c r="AJS71" s="12"/>
      <c r="AJT71" s="12"/>
      <c r="AJU71" s="12"/>
      <c r="AJV71" s="12"/>
      <c r="AJW71" s="12"/>
      <c r="AJX71" s="12"/>
      <c r="AJY71" s="12"/>
      <c r="AJZ71" s="12"/>
      <c r="AKA71" s="12"/>
      <c r="AKB71" s="12"/>
      <c r="AKC71" s="12"/>
      <c r="AKD71" s="12"/>
      <c r="AKE71" s="12"/>
      <c r="AKF71" s="12"/>
      <c r="AKG71" s="12"/>
      <c r="AKH71" s="12"/>
      <c r="AKI71" s="12"/>
      <c r="AKJ71" s="12"/>
      <c r="AKK71" s="12"/>
      <c r="AKL71" s="12"/>
      <c r="AKM71" s="12"/>
      <c r="AKN71" s="12"/>
      <c r="AKO71" s="12"/>
      <c r="AKP71" s="12"/>
      <c r="AKQ71" s="12"/>
      <c r="AKR71" s="12"/>
      <c r="AKS71" s="12"/>
      <c r="AKT71" s="12"/>
      <c r="AKU71" s="12"/>
      <c r="AKV71" s="12"/>
      <c r="AKW71" s="12"/>
      <c r="AKX71" s="12"/>
      <c r="AKY71" s="12"/>
      <c r="AKZ71" s="12"/>
      <c r="ALA71" s="12"/>
      <c r="ALB71" s="12"/>
      <c r="ALC71" s="12"/>
      <c r="ALD71" s="12"/>
      <c r="ALE71" s="12"/>
      <c r="ALF71" s="12"/>
      <c r="ALG71" s="12"/>
      <c r="ALH71" s="12"/>
      <c r="ALI71" s="12"/>
      <c r="ALJ71" s="12"/>
      <c r="ALK71" s="12"/>
      <c r="ALL71" s="12"/>
      <c r="ALM71" s="12"/>
      <c r="ALN71" s="12"/>
      <c r="ALO71" s="12"/>
      <c r="ALP71" s="12"/>
      <c r="ALQ71" s="12"/>
      <c r="ALR71" s="12"/>
      <c r="ALS71" s="12"/>
      <c r="ALT71" s="12"/>
      <c r="ALU71" s="12"/>
      <c r="ALV71" s="12"/>
      <c r="ALW71" s="12"/>
      <c r="ALX71" s="12"/>
      <c r="ALY71" s="12"/>
      <c r="ALZ71" s="12"/>
      <c r="AMA71" s="12"/>
      <c r="AMB71" s="12"/>
      <c r="AMC71" s="12"/>
      <c r="AMD71" s="12"/>
      <c r="AME71" s="12"/>
      <c r="AMF71" s="12"/>
      <c r="AMG71" s="12"/>
      <c r="AMH71" s="12"/>
      <c r="AMI71" s="12"/>
      <c r="AMJ71" s="12"/>
      <c r="AMK71" s="12"/>
      <c r="AML71" s="12"/>
      <c r="AMM71" s="12"/>
      <c r="AMN71" s="12"/>
      <c r="AMO71" s="12"/>
      <c r="AMP71" s="12"/>
      <c r="AMQ71" s="12"/>
      <c r="AMR71" s="12"/>
      <c r="AMS71" s="12"/>
      <c r="AMT71" s="12"/>
      <c r="AMU71" s="12"/>
      <c r="AMV71" s="12"/>
      <c r="AMW71" s="12"/>
      <c r="AMX71" s="12"/>
      <c r="AMY71" s="12"/>
      <c r="AMZ71" s="12"/>
      <c r="ANA71" s="12"/>
      <c r="ANB71" s="12"/>
      <c r="ANC71" s="12"/>
      <c r="AND71" s="12"/>
      <c r="ANE71" s="12"/>
      <c r="ANF71" s="12"/>
      <c r="ANG71" s="12"/>
      <c r="ANH71" s="12"/>
      <c r="ANI71" s="12"/>
      <c r="ANJ71" s="12"/>
      <c r="ANK71" s="12"/>
      <c r="ANL71" s="12"/>
      <c r="ANM71" s="12"/>
      <c r="ANN71" s="12"/>
      <c r="ANO71" s="12"/>
      <c r="ANP71" s="12"/>
      <c r="ANQ71" s="12"/>
      <c r="ANR71" s="12"/>
      <c r="ANS71" s="12"/>
      <c r="ANT71" s="12"/>
      <c r="ANU71" s="12"/>
      <c r="ANV71" s="12"/>
      <c r="ANW71" s="12"/>
      <c r="ANX71" s="12"/>
      <c r="ANY71" s="12"/>
      <c r="ANZ71" s="12"/>
      <c r="AOA71" s="12"/>
      <c r="AOB71" s="12"/>
      <c r="AOC71" s="12"/>
      <c r="AOD71" s="12"/>
      <c r="AOE71" s="12"/>
      <c r="AOF71" s="12"/>
      <c r="AOG71" s="12"/>
      <c r="AOH71" s="12"/>
      <c r="AOI71" s="12"/>
      <c r="AOJ71" s="12"/>
      <c r="AOK71" s="12"/>
      <c r="AOL71" s="12"/>
      <c r="AOM71" s="12"/>
      <c r="AON71" s="12"/>
      <c r="AOO71" s="12"/>
      <c r="AOP71" s="12"/>
      <c r="AOQ71" s="12"/>
      <c r="AOR71" s="12"/>
      <c r="AOS71" s="12"/>
      <c r="AOT71" s="12"/>
      <c r="AOU71" s="12"/>
      <c r="AOV71" s="12"/>
      <c r="AOW71" s="12"/>
      <c r="AOX71" s="12"/>
      <c r="AOY71" s="12"/>
      <c r="AOZ71" s="12"/>
      <c r="APA71" s="12"/>
      <c r="APB71" s="12"/>
      <c r="APC71" s="12"/>
      <c r="APD71" s="12"/>
      <c r="APE71" s="12"/>
      <c r="APF71" s="12"/>
      <c r="APG71" s="12"/>
      <c r="APH71" s="12"/>
      <c r="API71" s="12"/>
      <c r="APJ71" s="12"/>
      <c r="APK71" s="12"/>
      <c r="APL71" s="12"/>
      <c r="APM71" s="12"/>
      <c r="APN71" s="12"/>
      <c r="APO71" s="12"/>
      <c r="APP71" s="12"/>
      <c r="APQ71" s="12"/>
      <c r="APR71" s="12"/>
      <c r="APS71" s="12"/>
      <c r="APT71" s="12"/>
      <c r="APU71" s="12"/>
      <c r="APV71" s="12"/>
      <c r="APW71" s="12"/>
      <c r="APX71" s="12"/>
      <c r="APY71" s="12"/>
      <c r="APZ71" s="12"/>
      <c r="AQA71" s="12"/>
      <c r="AQB71" s="12"/>
      <c r="AQC71" s="12"/>
      <c r="AQD71" s="12"/>
      <c r="AQE71" s="12"/>
      <c r="AQF71" s="12"/>
      <c r="AQG71" s="12"/>
      <c r="AQH71" s="12"/>
      <c r="AQI71" s="12"/>
      <c r="AQJ71" s="12"/>
      <c r="AQK71" s="12"/>
      <c r="AQL71" s="12"/>
      <c r="AQM71" s="12"/>
      <c r="AQN71" s="12"/>
      <c r="AQO71" s="12"/>
      <c r="AQP71" s="12"/>
      <c r="AQQ71" s="12"/>
      <c r="AQR71" s="12"/>
      <c r="AQS71" s="12"/>
      <c r="AQT71" s="12"/>
      <c r="AQU71" s="12"/>
      <c r="AQV71" s="12"/>
      <c r="AQW71" s="12"/>
      <c r="AQX71" s="12"/>
      <c r="AQY71" s="12"/>
      <c r="AQZ71" s="12"/>
      <c r="ARA71" s="12"/>
      <c r="ARB71" s="12"/>
      <c r="ARC71" s="12"/>
      <c r="ARD71" s="12"/>
      <c r="ARE71" s="12"/>
      <c r="ARF71" s="12"/>
      <c r="ARG71" s="12"/>
      <c r="ARH71" s="12"/>
      <c r="ARI71" s="12"/>
      <c r="ARJ71" s="12"/>
      <c r="ARK71" s="12"/>
      <c r="ARL71" s="12"/>
      <c r="ARM71" s="12"/>
      <c r="ARN71" s="12"/>
      <c r="ARO71" s="12"/>
      <c r="ARP71" s="12"/>
      <c r="ARQ71" s="12"/>
      <c r="ARR71" s="12"/>
      <c r="ARS71" s="12"/>
      <c r="ART71" s="12"/>
      <c r="ARU71" s="12"/>
      <c r="ARV71" s="12"/>
      <c r="ARW71" s="12"/>
      <c r="ARX71" s="12"/>
      <c r="ARY71" s="12"/>
      <c r="ARZ71" s="12"/>
      <c r="ASA71" s="12"/>
      <c r="ASB71" s="12"/>
      <c r="ASC71" s="12"/>
      <c r="ASD71" s="12"/>
      <c r="ASE71" s="12"/>
      <c r="ASF71" s="12"/>
      <c r="ASG71" s="12"/>
      <c r="ASH71" s="12"/>
      <c r="ASI71" s="12"/>
      <c r="ASJ71" s="12"/>
      <c r="ASK71" s="12"/>
      <c r="ASL71" s="12"/>
      <c r="ASM71" s="12"/>
      <c r="ASN71" s="12"/>
      <c r="ASO71" s="12"/>
      <c r="ASP71" s="12"/>
      <c r="ASQ71" s="12"/>
      <c r="ASR71" s="12"/>
      <c r="ASS71" s="12"/>
      <c r="AST71" s="12"/>
      <c r="ASU71" s="12"/>
      <c r="ASV71" s="12"/>
      <c r="ASW71" s="12"/>
      <c r="ASX71" s="12"/>
      <c r="ASY71" s="12"/>
      <c r="ASZ71" s="12"/>
      <c r="ATA71" s="12"/>
      <c r="ATB71" s="12"/>
      <c r="ATC71" s="12"/>
      <c r="ATD71" s="12"/>
      <c r="ATE71" s="12"/>
      <c r="ATF71" s="12"/>
      <c r="ATG71" s="12"/>
      <c r="ATH71" s="12"/>
      <c r="ATI71" s="12"/>
      <c r="ATJ71" s="12"/>
      <c r="ATK71" s="12"/>
      <c r="ATL71" s="12"/>
      <c r="ATM71" s="12"/>
      <c r="ATN71" s="12"/>
      <c r="ATO71" s="12"/>
      <c r="ATP71" s="12"/>
      <c r="ATQ71" s="12"/>
      <c r="ATR71" s="12"/>
      <c r="ATS71" s="12"/>
      <c r="ATT71" s="12"/>
      <c r="ATU71" s="12"/>
      <c r="ATV71" s="12"/>
      <c r="ATW71" s="12"/>
      <c r="ATX71" s="12"/>
      <c r="ATY71" s="12"/>
      <c r="ATZ71" s="12"/>
      <c r="AUA71" s="12"/>
      <c r="AUB71" s="12"/>
      <c r="AUC71" s="12"/>
      <c r="AUD71" s="12"/>
      <c r="AUE71" s="12"/>
      <c r="AUF71" s="12"/>
      <c r="AUG71" s="12"/>
      <c r="AUH71" s="12"/>
      <c r="AUI71" s="12"/>
      <c r="AUJ71" s="12"/>
      <c r="AUK71" s="12"/>
      <c r="AUL71" s="12"/>
      <c r="AUM71" s="12"/>
      <c r="AUN71" s="12"/>
      <c r="AUO71" s="12"/>
      <c r="AUP71" s="12"/>
      <c r="AUQ71" s="12"/>
      <c r="AUR71" s="12"/>
      <c r="AUS71" s="12"/>
      <c r="AUT71" s="12"/>
      <c r="AUU71" s="12"/>
      <c r="AUV71" s="12"/>
      <c r="AUW71" s="12"/>
      <c r="AUX71" s="12"/>
      <c r="AUY71" s="12"/>
      <c r="AUZ71" s="12"/>
      <c r="AVA71" s="12"/>
      <c r="AVB71" s="12"/>
      <c r="AVC71" s="12"/>
      <c r="AVD71" s="12"/>
      <c r="AVE71" s="12"/>
      <c r="AVF71" s="12"/>
      <c r="AVG71" s="12"/>
      <c r="AVH71" s="12"/>
      <c r="AVI71" s="12"/>
      <c r="AVJ71" s="12"/>
      <c r="AVK71" s="12"/>
      <c r="AVL71" s="12"/>
      <c r="AVM71" s="12"/>
      <c r="AVN71" s="12"/>
      <c r="AVO71" s="12"/>
      <c r="AVP71" s="12"/>
      <c r="AVQ71" s="12"/>
      <c r="AVR71" s="12"/>
      <c r="AVS71" s="12"/>
      <c r="AVT71" s="12"/>
      <c r="AVU71" s="12"/>
      <c r="AVV71" s="12"/>
      <c r="AVW71" s="12"/>
      <c r="AVX71" s="12"/>
      <c r="AVY71" s="12"/>
      <c r="AVZ71" s="12"/>
      <c r="AWA71" s="12"/>
      <c r="AWB71" s="12"/>
      <c r="AWC71" s="12"/>
      <c r="AWD71" s="12"/>
      <c r="AWE71" s="12"/>
      <c r="AWF71" s="12"/>
      <c r="AWG71" s="12"/>
      <c r="AWH71" s="12"/>
      <c r="AWI71" s="12"/>
      <c r="AWJ71" s="12"/>
      <c r="AWK71" s="12"/>
      <c r="AWL71" s="12"/>
      <c r="AWM71" s="12"/>
      <c r="AWN71" s="12"/>
      <c r="AWO71" s="12"/>
      <c r="AWP71" s="12"/>
      <c r="AWQ71" s="12"/>
      <c r="AWR71" s="12"/>
      <c r="AWS71" s="12"/>
      <c r="AWT71" s="12"/>
      <c r="AWU71" s="12"/>
      <c r="AWV71" s="12"/>
      <c r="AWW71" s="12"/>
      <c r="AWX71" s="12"/>
      <c r="AWY71" s="12"/>
      <c r="AWZ71" s="12"/>
      <c r="AXA71" s="12"/>
      <c r="AXB71" s="12"/>
      <c r="AXC71" s="12"/>
      <c r="AXD71" s="12"/>
      <c r="AXE71" s="12"/>
      <c r="AXF71" s="12"/>
      <c r="AXG71" s="12"/>
      <c r="AXH71" s="12"/>
      <c r="AXI71" s="12"/>
      <c r="AXJ71" s="12"/>
      <c r="AXK71" s="12"/>
      <c r="AXL71" s="12"/>
      <c r="AXM71" s="12"/>
      <c r="AXN71" s="12"/>
      <c r="AXO71" s="12"/>
      <c r="AXP71" s="12"/>
      <c r="AXQ71" s="12"/>
      <c r="AXR71" s="12"/>
      <c r="AXS71" s="12"/>
      <c r="AXT71" s="12"/>
      <c r="AXU71" s="12"/>
      <c r="AXV71" s="12"/>
      <c r="AXW71" s="12"/>
      <c r="AXX71" s="12"/>
      <c r="AXY71" s="12"/>
      <c r="AXZ71" s="12"/>
      <c r="AYA71" s="12"/>
      <c r="AYB71" s="12"/>
      <c r="AYC71" s="12"/>
      <c r="AYD71" s="12"/>
      <c r="AYE71" s="12"/>
      <c r="AYF71" s="12"/>
      <c r="AYG71" s="12"/>
      <c r="AYH71" s="12"/>
      <c r="AYI71" s="12"/>
      <c r="AYJ71" s="12"/>
      <c r="AYK71" s="12"/>
      <c r="AYL71" s="12"/>
      <c r="AYM71" s="12"/>
      <c r="AYN71" s="12"/>
      <c r="AYO71" s="12"/>
      <c r="AYP71" s="12"/>
      <c r="AYQ71" s="12"/>
      <c r="AYR71" s="12"/>
      <c r="AYS71" s="12"/>
      <c r="AYT71" s="12"/>
      <c r="AYU71" s="12"/>
      <c r="AYV71" s="12"/>
      <c r="AYW71" s="12"/>
      <c r="AYX71" s="12"/>
      <c r="AYY71" s="12"/>
      <c r="AYZ71" s="12"/>
      <c r="AZA71" s="12"/>
      <c r="AZB71" s="12"/>
      <c r="AZC71" s="12"/>
      <c r="AZD71" s="12"/>
      <c r="AZE71" s="12"/>
      <c r="AZF71" s="12"/>
      <c r="AZG71" s="12"/>
      <c r="AZH71" s="12"/>
      <c r="AZI71" s="12"/>
      <c r="AZJ71" s="12"/>
      <c r="AZK71" s="12"/>
      <c r="AZL71" s="12"/>
      <c r="AZM71" s="12"/>
      <c r="AZN71" s="12"/>
      <c r="AZO71" s="12"/>
      <c r="AZP71" s="12"/>
      <c r="AZQ71" s="12"/>
      <c r="AZR71" s="12"/>
      <c r="AZS71" s="12"/>
      <c r="AZT71" s="12"/>
      <c r="AZU71" s="12"/>
      <c r="AZV71" s="12"/>
      <c r="AZW71" s="12"/>
      <c r="AZX71" s="12"/>
      <c r="AZY71" s="12"/>
      <c r="AZZ71" s="12"/>
      <c r="BAA71" s="12"/>
      <c r="BAB71" s="12"/>
      <c r="BAC71" s="12"/>
      <c r="BAD71" s="12"/>
      <c r="BAE71" s="12"/>
      <c r="BAF71" s="12"/>
      <c r="BAG71" s="12"/>
      <c r="BAH71" s="12"/>
      <c r="BAI71" s="12"/>
      <c r="BAJ71" s="12"/>
      <c r="BAK71" s="12"/>
      <c r="BAL71" s="12"/>
      <c r="BAM71" s="12"/>
      <c r="BAN71" s="12"/>
      <c r="BAO71" s="12"/>
      <c r="BAP71" s="12"/>
      <c r="BAQ71" s="12"/>
      <c r="BAR71" s="12"/>
      <c r="BAS71" s="12"/>
      <c r="BAT71" s="12"/>
      <c r="BAU71" s="12"/>
      <c r="BAV71" s="12"/>
      <c r="BAW71" s="12"/>
      <c r="BAX71" s="12"/>
      <c r="BAY71" s="12"/>
      <c r="BAZ71" s="12"/>
      <c r="BBA71" s="12"/>
      <c r="BBB71" s="12"/>
      <c r="BBC71" s="12"/>
      <c r="BBD71" s="12"/>
      <c r="BBE71" s="12"/>
      <c r="BBF71" s="12"/>
      <c r="BBG71" s="12"/>
      <c r="BBH71" s="12"/>
      <c r="BBI71" s="12"/>
      <c r="BBJ71" s="12"/>
      <c r="BBK71" s="12"/>
      <c r="BBL71" s="12"/>
      <c r="BBM71" s="12"/>
      <c r="BBN71" s="12"/>
      <c r="BBO71" s="12"/>
      <c r="BBP71" s="12"/>
      <c r="BBQ71" s="12"/>
      <c r="BBR71" s="12"/>
      <c r="BBS71" s="12"/>
      <c r="BBT71" s="12"/>
      <c r="BBU71" s="12"/>
      <c r="BBV71" s="12"/>
      <c r="BBW71" s="12"/>
      <c r="BBX71" s="12"/>
      <c r="BBY71" s="12"/>
      <c r="BBZ71" s="12"/>
      <c r="BCA71" s="12"/>
      <c r="BCB71" s="12"/>
      <c r="BCC71" s="12"/>
      <c r="BCD71" s="12"/>
      <c r="BCE71" s="12"/>
      <c r="BCF71" s="12"/>
      <c r="BCG71" s="12"/>
      <c r="BCH71" s="12"/>
      <c r="BCI71" s="12"/>
      <c r="BCJ71" s="12"/>
      <c r="BCK71" s="12"/>
      <c r="BCL71" s="12"/>
      <c r="BCM71" s="12"/>
      <c r="BCN71" s="12"/>
      <c r="BCO71" s="12"/>
      <c r="BCP71" s="12"/>
      <c r="BCQ71" s="12"/>
      <c r="BCR71" s="12"/>
      <c r="BCS71" s="12"/>
      <c r="BCT71" s="12"/>
      <c r="BCU71" s="12"/>
      <c r="BCV71" s="12"/>
      <c r="BCW71" s="12"/>
      <c r="BCX71" s="12"/>
      <c r="BCY71" s="12"/>
      <c r="BCZ71" s="12"/>
      <c r="BDA71" s="12"/>
      <c r="BDB71" s="12"/>
      <c r="BDC71" s="12"/>
      <c r="BDD71" s="12"/>
      <c r="BDE71" s="12"/>
      <c r="BDF71" s="12"/>
      <c r="BDG71" s="12"/>
      <c r="BDH71" s="12"/>
      <c r="BDI71" s="12"/>
      <c r="BDJ71" s="12"/>
      <c r="BDK71" s="12"/>
      <c r="BDL71" s="12"/>
      <c r="BDM71" s="12"/>
      <c r="BDN71" s="12"/>
      <c r="BDO71" s="12"/>
      <c r="BDP71" s="12"/>
      <c r="BDQ71" s="12"/>
      <c r="BDR71" s="12"/>
      <c r="BDS71" s="12"/>
      <c r="BDT71" s="12"/>
      <c r="BDU71" s="12"/>
      <c r="BDV71" s="12"/>
      <c r="BDW71" s="12"/>
      <c r="BDX71" s="12"/>
      <c r="BDY71" s="12"/>
      <c r="BDZ71" s="12"/>
      <c r="BEA71" s="12"/>
      <c r="BEB71" s="12"/>
      <c r="BEC71" s="12"/>
      <c r="BED71" s="12"/>
      <c r="BEE71" s="12"/>
      <c r="BEF71" s="12"/>
      <c r="BEG71" s="12"/>
      <c r="BEH71" s="12"/>
      <c r="BEI71" s="12"/>
      <c r="BEJ71" s="12"/>
      <c r="BEK71" s="12"/>
      <c r="BEL71" s="12"/>
      <c r="BEM71" s="12"/>
      <c r="BEN71" s="12"/>
      <c r="BEO71" s="12"/>
      <c r="BEP71" s="12"/>
      <c r="BEQ71" s="12"/>
      <c r="BER71" s="12"/>
      <c r="BES71" s="12"/>
      <c r="BET71" s="12"/>
      <c r="BEU71" s="12"/>
      <c r="BEV71" s="12"/>
      <c r="BEW71" s="12"/>
      <c r="BEX71" s="12"/>
      <c r="BEY71" s="12"/>
      <c r="BEZ71" s="12"/>
      <c r="BFA71" s="12"/>
      <c r="BFB71" s="12"/>
      <c r="BFC71" s="12"/>
      <c r="BFD71" s="12"/>
      <c r="BFE71" s="12"/>
      <c r="BFF71" s="12"/>
      <c r="BFG71" s="12"/>
      <c r="BFH71" s="12"/>
      <c r="BFI71" s="12"/>
      <c r="BFJ71" s="12"/>
      <c r="BFK71" s="12"/>
      <c r="BFL71" s="12"/>
      <c r="BFM71" s="12"/>
      <c r="BFN71" s="12"/>
      <c r="BFO71" s="12"/>
      <c r="BFP71" s="12"/>
      <c r="BFQ71" s="12"/>
      <c r="BFR71" s="12"/>
      <c r="BFS71" s="12"/>
      <c r="BFT71" s="12"/>
      <c r="BFU71" s="12"/>
      <c r="BFV71" s="12"/>
      <c r="BFW71" s="12"/>
      <c r="BFX71" s="12"/>
      <c r="BFY71" s="12"/>
      <c r="BFZ71" s="12"/>
      <c r="BGA71" s="12"/>
      <c r="BGB71" s="12"/>
      <c r="BGC71" s="12"/>
      <c r="BGD71" s="12"/>
      <c r="BGE71" s="12"/>
      <c r="BGF71" s="12"/>
      <c r="BGG71" s="12"/>
      <c r="BGH71" s="12"/>
      <c r="BGI71" s="12"/>
      <c r="BGJ71" s="12"/>
      <c r="BGK71" s="12"/>
      <c r="BGL71" s="12"/>
      <c r="BGM71" s="12"/>
      <c r="BGN71" s="12"/>
      <c r="BGO71" s="12"/>
      <c r="BGP71" s="12"/>
      <c r="BGQ71" s="12"/>
      <c r="BGR71" s="12"/>
      <c r="BGS71" s="12"/>
      <c r="BGT71" s="12"/>
      <c r="BGU71" s="12"/>
      <c r="BGV71" s="12"/>
      <c r="BGW71" s="12"/>
      <c r="BGX71" s="12"/>
      <c r="BGY71" s="12"/>
      <c r="BGZ71" s="12"/>
      <c r="BHA71" s="12"/>
      <c r="BHB71" s="12"/>
      <c r="BHC71" s="12"/>
      <c r="BHD71" s="12"/>
      <c r="BHE71" s="12"/>
      <c r="BHF71" s="12"/>
      <c r="BHG71" s="12"/>
      <c r="BHH71" s="12"/>
      <c r="BHI71" s="12"/>
      <c r="BHJ71" s="12"/>
      <c r="BHK71" s="12"/>
      <c r="BHL71" s="12"/>
      <c r="BHM71" s="12"/>
      <c r="BHN71" s="12"/>
      <c r="BHO71" s="12"/>
      <c r="BHP71" s="12"/>
      <c r="BHQ71" s="12"/>
      <c r="BHR71" s="12"/>
      <c r="BHS71" s="12"/>
      <c r="BHT71" s="12"/>
      <c r="BHU71" s="12"/>
      <c r="BHV71" s="12"/>
      <c r="BHW71" s="12"/>
      <c r="BHX71" s="12"/>
      <c r="BHY71" s="12"/>
      <c r="BHZ71" s="12"/>
      <c r="BIA71" s="12"/>
      <c r="BIB71" s="12"/>
      <c r="BIC71" s="12"/>
      <c r="BID71" s="12"/>
      <c r="BIE71" s="12"/>
      <c r="BIF71" s="12"/>
      <c r="BIG71" s="12"/>
      <c r="BIH71" s="12"/>
      <c r="BII71" s="12"/>
      <c r="BIJ71" s="12"/>
      <c r="BIK71" s="12"/>
      <c r="BIL71" s="12"/>
      <c r="BIM71" s="12"/>
      <c r="BIN71" s="12"/>
      <c r="BIO71" s="12"/>
      <c r="BIP71" s="12"/>
      <c r="BIQ71" s="12"/>
      <c r="BIR71" s="12"/>
      <c r="BIS71" s="12"/>
      <c r="BIT71" s="12"/>
      <c r="BIU71" s="12"/>
      <c r="BIV71" s="12"/>
      <c r="BIW71" s="12"/>
      <c r="BIX71" s="12"/>
      <c r="BIY71" s="12"/>
      <c r="BIZ71" s="12"/>
      <c r="BJA71" s="12"/>
      <c r="BJB71" s="12"/>
      <c r="BJC71" s="12"/>
      <c r="BJD71" s="12"/>
      <c r="BJE71" s="12"/>
      <c r="BJF71" s="12"/>
      <c r="BJG71" s="12"/>
      <c r="BJH71" s="12"/>
      <c r="BJI71" s="12"/>
      <c r="BJJ71" s="12"/>
      <c r="BJK71" s="12"/>
      <c r="BJL71" s="12"/>
      <c r="BJM71" s="12"/>
      <c r="BJN71" s="12"/>
      <c r="BJO71" s="12"/>
      <c r="BJP71" s="12"/>
      <c r="BJQ71" s="12"/>
      <c r="BJR71" s="12"/>
      <c r="BJS71" s="12"/>
      <c r="BJT71" s="12"/>
      <c r="BJU71" s="12"/>
      <c r="BJV71" s="12"/>
      <c r="BJW71" s="12"/>
      <c r="BJX71" s="12"/>
      <c r="BJY71" s="12"/>
      <c r="BJZ71" s="12"/>
      <c r="BKA71" s="12"/>
      <c r="BKB71" s="12"/>
      <c r="BKC71" s="12"/>
      <c r="BKD71" s="12"/>
      <c r="BKE71" s="12"/>
      <c r="BKF71" s="12"/>
      <c r="BKG71" s="12"/>
      <c r="BKH71" s="12"/>
      <c r="BKI71" s="12"/>
      <c r="BKJ71" s="12"/>
      <c r="BKK71" s="12"/>
      <c r="BKL71" s="12"/>
      <c r="BKM71" s="12"/>
      <c r="BKN71" s="12"/>
      <c r="BKO71" s="12"/>
      <c r="BKP71" s="12"/>
      <c r="BKQ71" s="12"/>
      <c r="BKR71" s="12"/>
      <c r="BKS71" s="12"/>
      <c r="BKT71" s="12"/>
      <c r="BKU71" s="12"/>
      <c r="BKV71" s="12"/>
      <c r="BKW71" s="12"/>
      <c r="BKX71" s="12"/>
      <c r="BKY71" s="12"/>
      <c r="BKZ71" s="12"/>
      <c r="BLA71" s="12"/>
      <c r="BLB71" s="12"/>
      <c r="BLC71" s="12"/>
      <c r="BLD71" s="12"/>
      <c r="BLE71" s="12"/>
      <c r="BLF71" s="12"/>
      <c r="BLG71" s="12"/>
      <c r="BLH71" s="12"/>
      <c r="BLI71" s="12"/>
      <c r="BLJ71" s="12"/>
      <c r="BLK71" s="12"/>
      <c r="BLL71" s="12"/>
      <c r="BLM71" s="12"/>
      <c r="BLN71" s="12"/>
      <c r="BLO71" s="12"/>
      <c r="BLP71" s="12"/>
      <c r="BLQ71" s="12"/>
      <c r="BLR71" s="12"/>
      <c r="BLS71" s="12"/>
      <c r="BLT71" s="12"/>
      <c r="BLU71" s="12"/>
      <c r="BLV71" s="12"/>
      <c r="BLW71" s="12"/>
      <c r="BLX71" s="12"/>
      <c r="BLY71" s="12"/>
      <c r="BLZ71" s="12"/>
      <c r="BMA71" s="12"/>
      <c r="BMB71" s="12"/>
      <c r="BMC71" s="12"/>
      <c r="BMD71" s="12"/>
      <c r="BME71" s="12"/>
      <c r="BMF71" s="12"/>
      <c r="BMG71" s="12"/>
      <c r="BMH71" s="12"/>
      <c r="BMI71" s="12"/>
      <c r="BMJ71" s="12"/>
      <c r="BMK71" s="12"/>
      <c r="BML71" s="12"/>
      <c r="BMM71" s="12"/>
      <c r="BMN71" s="12"/>
      <c r="BMO71" s="12"/>
      <c r="BMP71" s="12"/>
      <c r="BMQ71" s="12"/>
      <c r="BMR71" s="12"/>
      <c r="BMS71" s="12"/>
      <c r="BMT71" s="12"/>
      <c r="BMU71" s="12"/>
      <c r="BMV71" s="12"/>
      <c r="BMW71" s="12"/>
      <c r="BMX71" s="12"/>
      <c r="BMY71" s="12"/>
      <c r="BMZ71" s="12"/>
      <c r="BNA71" s="12"/>
      <c r="BNB71" s="12"/>
      <c r="BNC71" s="12"/>
      <c r="BND71" s="12"/>
      <c r="BNE71" s="12"/>
      <c r="BNF71" s="12"/>
      <c r="BNG71" s="12"/>
      <c r="BNH71" s="12"/>
      <c r="BNI71" s="12"/>
      <c r="BNJ71" s="12"/>
      <c r="BNK71" s="12"/>
      <c r="BNL71" s="12"/>
      <c r="BNM71" s="12"/>
      <c r="BNN71" s="12"/>
      <c r="BNO71" s="12"/>
      <c r="BNP71" s="12"/>
      <c r="BNQ71" s="12"/>
      <c r="BNR71" s="12"/>
      <c r="BNS71" s="12"/>
      <c r="BNT71" s="12"/>
      <c r="BNU71" s="12"/>
      <c r="BNV71" s="12"/>
      <c r="BNW71" s="12"/>
      <c r="BNX71" s="12"/>
      <c r="BNY71" s="12"/>
      <c r="BNZ71" s="12"/>
      <c r="BOA71" s="12"/>
      <c r="BOB71" s="12"/>
      <c r="BOC71" s="12"/>
      <c r="BOD71" s="12"/>
      <c r="BOE71" s="12"/>
      <c r="BOF71" s="12"/>
      <c r="BOG71" s="12"/>
      <c r="BOH71" s="12"/>
      <c r="BOI71" s="12"/>
      <c r="BOJ71" s="12"/>
      <c r="BOK71" s="12"/>
      <c r="BOL71" s="12"/>
      <c r="BOM71" s="12"/>
      <c r="BON71" s="12"/>
      <c r="BOO71" s="12"/>
      <c r="BOP71" s="12"/>
      <c r="BOQ71" s="12"/>
      <c r="BOR71" s="12"/>
      <c r="BOS71" s="12"/>
      <c r="BOT71" s="12"/>
      <c r="BOU71" s="12"/>
      <c r="BOV71" s="12"/>
      <c r="BOW71" s="12"/>
      <c r="BOX71" s="12"/>
      <c r="BOY71" s="12"/>
      <c r="BOZ71" s="12"/>
      <c r="BPA71" s="12"/>
      <c r="BPB71" s="12"/>
      <c r="BPC71" s="12"/>
      <c r="BPD71" s="12"/>
      <c r="BPE71" s="12"/>
      <c r="BPF71" s="12"/>
      <c r="BPG71" s="12"/>
      <c r="BPH71" s="12"/>
      <c r="BPI71" s="12"/>
      <c r="BPJ71" s="12"/>
      <c r="BPK71" s="12"/>
      <c r="BPL71" s="12"/>
      <c r="BPM71" s="12"/>
      <c r="BPN71" s="12"/>
      <c r="BPO71" s="12"/>
      <c r="BPP71" s="12"/>
      <c r="BPQ71" s="12"/>
      <c r="BPR71" s="12"/>
      <c r="BPS71" s="12"/>
      <c r="BPT71" s="12"/>
      <c r="BPU71" s="12"/>
      <c r="BPV71" s="12"/>
      <c r="BPW71" s="12"/>
      <c r="BPX71" s="12"/>
      <c r="BPY71" s="12"/>
      <c r="BPZ71" s="12"/>
      <c r="BQA71" s="12"/>
      <c r="BQB71" s="12"/>
      <c r="BQC71" s="12"/>
      <c r="BQD71" s="12"/>
      <c r="BQE71" s="12"/>
      <c r="BQF71" s="12"/>
      <c r="BQG71" s="12"/>
      <c r="BQH71" s="12"/>
      <c r="BQI71" s="12"/>
      <c r="BQJ71" s="12"/>
      <c r="BQK71" s="12"/>
      <c r="BQL71" s="12"/>
      <c r="BQM71" s="12"/>
      <c r="BQN71" s="12"/>
      <c r="BQO71" s="12"/>
      <c r="BQP71" s="12"/>
      <c r="BQQ71" s="12"/>
      <c r="BQR71" s="12"/>
      <c r="BQS71" s="12"/>
      <c r="BQT71" s="12"/>
      <c r="BQU71" s="12"/>
      <c r="BQV71" s="12"/>
      <c r="BQW71" s="12"/>
      <c r="BQX71" s="12"/>
      <c r="BQY71" s="12"/>
      <c r="BQZ71" s="12"/>
      <c r="BRA71" s="12"/>
      <c r="BRB71" s="12"/>
      <c r="BRC71" s="12"/>
      <c r="BRD71" s="12"/>
      <c r="BRE71" s="12"/>
      <c r="BRF71" s="12"/>
      <c r="BRG71" s="12"/>
      <c r="BRH71" s="12"/>
      <c r="BRI71" s="12"/>
      <c r="BRJ71" s="12"/>
      <c r="BRK71" s="12"/>
      <c r="BRL71" s="12"/>
      <c r="BRM71" s="12"/>
      <c r="BRN71" s="12"/>
      <c r="BRO71" s="12"/>
      <c r="BRP71" s="12"/>
      <c r="BRQ71" s="12"/>
      <c r="BRR71" s="12"/>
      <c r="BRS71" s="12"/>
      <c r="BRT71" s="12"/>
      <c r="BRU71" s="12"/>
      <c r="BRV71" s="12"/>
      <c r="BRW71" s="12"/>
      <c r="BRX71" s="12"/>
      <c r="BRY71" s="12"/>
      <c r="BRZ71" s="12"/>
      <c r="BSA71" s="12"/>
      <c r="BSB71" s="12"/>
      <c r="BSC71" s="12"/>
      <c r="BSD71" s="12"/>
      <c r="BSE71" s="12"/>
      <c r="BSF71" s="12"/>
      <c r="BSG71" s="12"/>
      <c r="BSH71" s="12"/>
      <c r="BSI71" s="12"/>
      <c r="BSJ71" s="12"/>
      <c r="BSK71" s="12"/>
      <c r="BSL71" s="12"/>
      <c r="BSM71" s="12"/>
      <c r="BSN71" s="12"/>
      <c r="BSO71" s="12"/>
      <c r="BSP71" s="12"/>
      <c r="BSQ71" s="12"/>
      <c r="BSR71" s="12"/>
      <c r="BSS71" s="12"/>
      <c r="BST71" s="12"/>
      <c r="BSU71" s="12"/>
      <c r="BSV71" s="12"/>
      <c r="BSW71" s="12"/>
      <c r="BSX71" s="12"/>
      <c r="BSY71" s="12"/>
      <c r="BSZ71" s="12"/>
      <c r="BTA71" s="12"/>
      <c r="BTB71" s="12"/>
      <c r="BTC71" s="12"/>
      <c r="BTD71" s="12"/>
      <c r="BTE71" s="12"/>
      <c r="BTF71" s="12"/>
      <c r="BTG71" s="12"/>
      <c r="BTH71" s="12"/>
      <c r="BTI71" s="12"/>
      <c r="BTJ71" s="12"/>
      <c r="BTK71" s="12"/>
      <c r="BTL71" s="12"/>
      <c r="BTM71" s="12"/>
      <c r="BTN71" s="12"/>
      <c r="BTO71" s="12"/>
      <c r="BTP71" s="12"/>
      <c r="BTQ71" s="12"/>
      <c r="BTR71" s="12"/>
      <c r="BTS71" s="12"/>
      <c r="BTT71" s="12"/>
      <c r="BTU71" s="12"/>
      <c r="BTV71" s="12"/>
      <c r="BTW71" s="12"/>
      <c r="BTX71" s="12"/>
      <c r="BTY71" s="12"/>
      <c r="BTZ71" s="12"/>
      <c r="BUA71" s="12"/>
      <c r="BUB71" s="12"/>
      <c r="BUC71" s="12"/>
      <c r="BUD71" s="12"/>
      <c r="BUE71" s="12"/>
      <c r="BUF71" s="12"/>
      <c r="BUG71" s="12"/>
      <c r="BUH71" s="12"/>
      <c r="BUI71" s="12"/>
      <c r="BUJ71" s="12"/>
      <c r="BUK71" s="12"/>
      <c r="BUL71" s="12"/>
      <c r="BUM71" s="12"/>
      <c r="BUN71" s="12"/>
      <c r="BUO71" s="12"/>
      <c r="BUP71" s="12"/>
      <c r="BUQ71" s="12"/>
      <c r="BUR71" s="12"/>
      <c r="BUS71" s="12"/>
      <c r="BUT71" s="12"/>
      <c r="BUU71" s="12"/>
      <c r="BUV71" s="12"/>
      <c r="BUW71" s="12"/>
      <c r="BUX71" s="12"/>
      <c r="BUY71" s="12"/>
      <c r="BUZ71" s="12"/>
      <c r="BVA71" s="12"/>
      <c r="BVB71" s="12"/>
      <c r="BVC71" s="12"/>
      <c r="BVD71" s="12"/>
      <c r="BVE71" s="12"/>
      <c r="BVF71" s="12"/>
      <c r="BVG71" s="12"/>
      <c r="BVH71" s="12"/>
      <c r="BVI71" s="12"/>
      <c r="BVJ71" s="12"/>
      <c r="BVK71" s="12"/>
      <c r="BVL71" s="12"/>
      <c r="BVM71" s="12"/>
      <c r="BVN71" s="12"/>
      <c r="BVO71" s="12"/>
      <c r="BVP71" s="12"/>
      <c r="BVQ71" s="12"/>
      <c r="BVR71" s="12"/>
      <c r="BVS71" s="12"/>
      <c r="BVT71" s="12"/>
      <c r="BVU71" s="12"/>
      <c r="BVV71" s="12"/>
      <c r="BVW71" s="12"/>
      <c r="BVX71" s="12"/>
      <c r="BVY71" s="12"/>
      <c r="BVZ71" s="12"/>
      <c r="BWA71" s="12"/>
      <c r="BWB71" s="12"/>
      <c r="BWC71" s="12"/>
      <c r="BWD71" s="12"/>
      <c r="BWE71" s="12"/>
      <c r="BWF71" s="12"/>
      <c r="BWG71" s="12"/>
      <c r="BWH71" s="12"/>
      <c r="BWI71" s="12"/>
      <c r="BWJ71" s="12"/>
      <c r="BWK71" s="12"/>
      <c r="BWL71" s="12"/>
      <c r="BWM71" s="12"/>
      <c r="BWN71" s="12"/>
      <c r="BWO71" s="12"/>
      <c r="BWP71" s="12"/>
      <c r="BWQ71" s="12"/>
      <c r="BWR71" s="12"/>
      <c r="BWS71" s="12"/>
      <c r="BWT71" s="12"/>
      <c r="BWU71" s="12"/>
      <c r="BWV71" s="12"/>
      <c r="BWW71" s="12"/>
      <c r="BWX71" s="12"/>
      <c r="BWY71" s="12"/>
      <c r="BWZ71" s="12"/>
      <c r="BXA71" s="12"/>
      <c r="BXB71" s="12"/>
      <c r="BXC71" s="12"/>
      <c r="BXD71" s="12"/>
      <c r="BXE71" s="12"/>
      <c r="BXF71" s="12"/>
      <c r="BXG71" s="12"/>
      <c r="BXH71" s="12"/>
      <c r="BXI71" s="12"/>
      <c r="BXJ71" s="12"/>
      <c r="BXK71" s="12"/>
      <c r="BXL71" s="12"/>
      <c r="BXM71" s="12"/>
      <c r="BXN71" s="12"/>
      <c r="BXO71" s="12"/>
      <c r="BXP71" s="12"/>
      <c r="BXQ71" s="12"/>
      <c r="BXR71" s="12"/>
      <c r="BXS71" s="12"/>
      <c r="BXT71" s="12"/>
      <c r="BXU71" s="12"/>
      <c r="BXV71" s="12"/>
      <c r="BXW71" s="12"/>
      <c r="BXX71" s="12"/>
      <c r="BXY71" s="12"/>
      <c r="BXZ71" s="12"/>
      <c r="BYA71" s="12"/>
      <c r="BYB71" s="12"/>
      <c r="BYC71" s="12"/>
      <c r="BYD71" s="12"/>
      <c r="BYE71" s="12"/>
      <c r="BYF71" s="12"/>
      <c r="BYG71" s="12"/>
      <c r="BYH71" s="12"/>
      <c r="BYI71" s="12"/>
      <c r="BYJ71" s="12"/>
      <c r="BYK71" s="12"/>
      <c r="BYL71" s="12"/>
      <c r="BYM71" s="12"/>
      <c r="BYN71" s="12"/>
      <c r="BYO71" s="12"/>
      <c r="BYP71" s="12"/>
      <c r="BYQ71" s="12"/>
      <c r="BYR71" s="12"/>
      <c r="BYS71" s="12"/>
      <c r="BYT71" s="12"/>
      <c r="BYU71" s="12"/>
      <c r="BYV71" s="12"/>
      <c r="BYW71" s="12"/>
      <c r="BYX71" s="12"/>
      <c r="BYY71" s="12"/>
      <c r="BYZ71" s="12"/>
      <c r="BZA71" s="12"/>
      <c r="BZB71" s="12"/>
      <c r="BZC71" s="12"/>
      <c r="BZD71" s="12"/>
      <c r="BZE71" s="12"/>
      <c r="BZF71" s="12"/>
      <c r="BZG71" s="12"/>
      <c r="BZH71" s="12"/>
      <c r="BZI71" s="12"/>
      <c r="BZJ71" s="12"/>
      <c r="BZK71" s="12"/>
      <c r="BZL71" s="12"/>
      <c r="BZM71" s="12"/>
      <c r="BZN71" s="12"/>
      <c r="BZO71" s="12"/>
      <c r="BZP71" s="12"/>
      <c r="BZQ71" s="12"/>
      <c r="BZR71" s="12"/>
      <c r="BZS71" s="12"/>
      <c r="BZT71" s="12"/>
      <c r="BZU71" s="12"/>
      <c r="BZV71" s="12"/>
      <c r="BZW71" s="12"/>
      <c r="BZX71" s="12"/>
      <c r="BZY71" s="12"/>
      <c r="BZZ71" s="12"/>
      <c r="CAA71" s="12"/>
      <c r="CAB71" s="12"/>
      <c r="CAC71" s="12"/>
      <c r="CAD71" s="12"/>
      <c r="CAE71" s="12"/>
      <c r="CAF71" s="12"/>
      <c r="CAG71" s="12"/>
      <c r="CAH71" s="12"/>
      <c r="CAI71" s="12"/>
      <c r="CAJ71" s="12"/>
      <c r="CAK71" s="12"/>
      <c r="CAL71" s="12"/>
      <c r="CAM71" s="12"/>
      <c r="CAN71" s="12"/>
      <c r="CAO71" s="12"/>
      <c r="CAP71" s="12"/>
      <c r="CAQ71" s="12"/>
      <c r="CAR71" s="12"/>
      <c r="CAS71" s="12"/>
      <c r="CAT71" s="12"/>
      <c r="CAU71" s="12"/>
      <c r="CAV71" s="12"/>
      <c r="CAW71" s="12"/>
      <c r="CAX71" s="12"/>
      <c r="CAY71" s="12"/>
      <c r="CAZ71" s="12"/>
      <c r="CBA71" s="12"/>
      <c r="CBB71" s="12"/>
      <c r="CBC71" s="12"/>
      <c r="CBD71" s="12"/>
      <c r="CBE71" s="12"/>
      <c r="CBF71" s="12"/>
      <c r="CBG71" s="12"/>
      <c r="CBH71" s="12"/>
      <c r="CBI71" s="12"/>
      <c r="CBJ71" s="12"/>
      <c r="CBK71" s="12"/>
      <c r="CBL71" s="12"/>
      <c r="CBM71" s="12"/>
      <c r="CBN71" s="12"/>
      <c r="CBO71" s="12"/>
      <c r="CBP71" s="12"/>
      <c r="CBQ71" s="12"/>
      <c r="CBR71" s="12"/>
      <c r="CBS71" s="12"/>
      <c r="CBT71" s="12"/>
      <c r="CBU71" s="12"/>
      <c r="CBV71" s="12"/>
      <c r="CBW71" s="12"/>
      <c r="CBX71" s="12"/>
      <c r="CBY71" s="12"/>
      <c r="CBZ71" s="12"/>
      <c r="CCA71" s="12"/>
      <c r="CCB71" s="12"/>
      <c r="CCC71" s="12"/>
      <c r="CCD71" s="12"/>
      <c r="CCE71" s="12"/>
      <c r="CCF71" s="12"/>
      <c r="CCG71" s="12"/>
      <c r="CCH71" s="12"/>
      <c r="CCI71" s="12"/>
      <c r="CCJ71" s="12"/>
      <c r="CCK71" s="12"/>
      <c r="CCL71" s="12"/>
      <c r="CCM71" s="12"/>
      <c r="CCN71" s="12"/>
      <c r="CCO71" s="12"/>
      <c r="CCP71" s="12"/>
      <c r="CCQ71" s="12"/>
      <c r="CCR71" s="12"/>
      <c r="CCS71" s="12"/>
      <c r="CCT71" s="12"/>
      <c r="CCU71" s="12"/>
      <c r="CCV71" s="12"/>
      <c r="CCW71" s="12"/>
      <c r="CCX71" s="12"/>
      <c r="CCY71" s="12"/>
      <c r="CCZ71" s="12"/>
      <c r="CDA71" s="12"/>
      <c r="CDB71" s="12"/>
      <c r="CDC71" s="12"/>
      <c r="CDD71" s="12"/>
      <c r="CDE71" s="12"/>
      <c r="CDF71" s="12"/>
      <c r="CDG71" s="12"/>
      <c r="CDH71" s="12"/>
      <c r="CDI71" s="12"/>
      <c r="CDJ71" s="12"/>
      <c r="CDK71" s="12"/>
      <c r="CDL71" s="12"/>
      <c r="CDM71" s="12"/>
      <c r="CDN71" s="12"/>
      <c r="CDO71" s="12"/>
      <c r="CDP71" s="12"/>
      <c r="CDQ71" s="12"/>
      <c r="CDR71" s="12"/>
      <c r="CDS71" s="12"/>
      <c r="CDT71" s="12"/>
      <c r="CDU71" s="12"/>
      <c r="CDV71" s="12"/>
      <c r="CDW71" s="12"/>
      <c r="CDX71" s="12"/>
      <c r="CDY71" s="12"/>
      <c r="CDZ71" s="12"/>
      <c r="CEA71" s="12"/>
      <c r="CEB71" s="12"/>
      <c r="CEC71" s="12"/>
      <c r="CED71" s="12"/>
      <c r="CEE71" s="12"/>
      <c r="CEF71" s="12"/>
      <c r="CEG71" s="12"/>
      <c r="CEH71" s="12"/>
      <c r="CEI71" s="12"/>
      <c r="CEJ71" s="12"/>
      <c r="CEK71" s="12"/>
      <c r="CEL71" s="12"/>
      <c r="CEM71" s="12"/>
      <c r="CEN71" s="12"/>
      <c r="CEO71" s="12"/>
      <c r="CEP71" s="12"/>
      <c r="CEQ71" s="12"/>
      <c r="CER71" s="12"/>
      <c r="CES71" s="12"/>
      <c r="CET71" s="12"/>
      <c r="CEU71" s="12"/>
      <c r="CEV71" s="12"/>
      <c r="CEW71" s="12"/>
      <c r="CEX71" s="12"/>
      <c r="CEY71" s="12"/>
      <c r="CEZ71" s="12"/>
      <c r="CFA71" s="12"/>
      <c r="CFB71" s="12"/>
      <c r="CFC71" s="12"/>
      <c r="CFD71" s="12"/>
      <c r="CFE71" s="12"/>
      <c r="CFF71" s="12"/>
      <c r="CFG71" s="12"/>
      <c r="CFH71" s="12"/>
      <c r="CFI71" s="12"/>
      <c r="CFJ71" s="12"/>
      <c r="CFK71" s="12"/>
      <c r="CFL71" s="12"/>
      <c r="CFM71" s="12"/>
      <c r="CFN71" s="12"/>
      <c r="CFO71" s="12"/>
      <c r="CFP71" s="12"/>
      <c r="CFQ71" s="12"/>
      <c r="CFR71" s="12"/>
      <c r="CFS71" s="12"/>
      <c r="CFT71" s="12"/>
      <c r="CFU71" s="12"/>
      <c r="CFV71" s="12"/>
      <c r="CFW71" s="12"/>
      <c r="CFX71" s="12"/>
      <c r="CFY71" s="12"/>
      <c r="CFZ71" s="12"/>
      <c r="CGA71" s="12"/>
      <c r="CGB71" s="12"/>
      <c r="CGC71" s="12"/>
      <c r="CGD71" s="12"/>
      <c r="CGE71" s="12"/>
      <c r="CGF71" s="12"/>
      <c r="CGG71" s="12"/>
      <c r="CGH71" s="12"/>
      <c r="CGI71" s="12"/>
      <c r="CGJ71" s="12"/>
      <c r="CGK71" s="12"/>
      <c r="CGL71" s="12"/>
      <c r="CGM71" s="12"/>
      <c r="CGN71" s="12"/>
      <c r="CGO71" s="12"/>
      <c r="CGP71" s="12"/>
      <c r="CGQ71" s="12"/>
      <c r="CGR71" s="12"/>
      <c r="CGS71" s="12"/>
      <c r="CGT71" s="12"/>
      <c r="CGU71" s="12"/>
      <c r="CGV71" s="12"/>
      <c r="CGW71" s="12"/>
      <c r="CGX71" s="12"/>
      <c r="CGY71" s="12"/>
      <c r="CGZ71" s="12"/>
      <c r="CHA71" s="12"/>
      <c r="CHB71" s="12"/>
      <c r="CHC71" s="12"/>
      <c r="CHD71" s="12"/>
      <c r="CHE71" s="12"/>
      <c r="CHF71" s="12"/>
      <c r="CHG71" s="12"/>
      <c r="CHH71" s="12"/>
      <c r="CHI71" s="12"/>
      <c r="CHJ71" s="12"/>
      <c r="CHK71" s="12"/>
      <c r="CHL71" s="12"/>
      <c r="CHM71" s="12"/>
      <c r="CHN71" s="12"/>
      <c r="CHO71" s="12"/>
      <c r="CHP71" s="12"/>
      <c r="CHQ71" s="12"/>
      <c r="CHR71" s="12"/>
      <c r="CHS71" s="12"/>
      <c r="CHT71" s="12"/>
      <c r="CHU71" s="12"/>
      <c r="CHV71" s="12"/>
      <c r="CHW71" s="12"/>
      <c r="CHX71" s="12"/>
      <c r="CHY71" s="12"/>
      <c r="CHZ71" s="12"/>
      <c r="CIA71" s="12"/>
      <c r="CIB71" s="12"/>
      <c r="CIC71" s="12"/>
      <c r="CID71" s="12"/>
      <c r="CIE71" s="12"/>
      <c r="CIF71" s="12"/>
      <c r="CIG71" s="12"/>
      <c r="CIH71" s="12"/>
      <c r="CII71" s="12"/>
      <c r="CIJ71" s="12"/>
      <c r="CIK71" s="12"/>
      <c r="CIL71" s="12"/>
      <c r="CIM71" s="12"/>
      <c r="CIN71" s="12"/>
      <c r="CIO71" s="12"/>
      <c r="CIP71" s="12"/>
      <c r="CIQ71" s="12"/>
      <c r="CIR71" s="12"/>
      <c r="CIS71" s="12"/>
      <c r="CIT71" s="12"/>
      <c r="CIU71" s="12"/>
      <c r="CIV71" s="12"/>
      <c r="CIW71" s="12"/>
      <c r="CIX71" s="12"/>
      <c r="CIY71" s="12"/>
      <c r="CIZ71" s="12"/>
      <c r="CJA71" s="12"/>
      <c r="CJB71" s="12"/>
      <c r="CJC71" s="12"/>
      <c r="CJD71" s="12"/>
      <c r="CJE71" s="12"/>
      <c r="CJF71" s="12"/>
      <c r="CJG71" s="12"/>
      <c r="CJH71" s="12"/>
      <c r="CJI71" s="12"/>
      <c r="CJJ71" s="12"/>
      <c r="CJK71" s="12"/>
      <c r="CJL71" s="12"/>
      <c r="CJM71" s="12"/>
      <c r="CJN71" s="12"/>
      <c r="CJO71" s="12"/>
      <c r="CJP71" s="12"/>
      <c r="CJQ71" s="12"/>
      <c r="CJR71" s="12"/>
      <c r="CJS71" s="12"/>
      <c r="CJT71" s="12"/>
      <c r="CJU71" s="12"/>
      <c r="CJV71" s="12"/>
      <c r="CJW71" s="12"/>
      <c r="CJX71" s="12"/>
      <c r="CJY71" s="12"/>
      <c r="CJZ71" s="12"/>
      <c r="CKA71" s="12"/>
      <c r="CKB71" s="12"/>
      <c r="CKC71" s="12"/>
      <c r="CKD71" s="12"/>
      <c r="CKE71" s="12"/>
      <c r="CKF71" s="12"/>
      <c r="CKG71" s="12"/>
      <c r="CKH71" s="12"/>
      <c r="CKI71" s="12"/>
      <c r="CKJ71" s="12"/>
      <c r="CKK71" s="12"/>
      <c r="CKL71" s="12"/>
      <c r="CKM71" s="12"/>
      <c r="CKN71" s="12"/>
      <c r="CKO71" s="12"/>
      <c r="CKP71" s="12"/>
      <c r="CKQ71" s="12"/>
      <c r="CKR71" s="12"/>
      <c r="CKS71" s="12"/>
      <c r="CKT71" s="12"/>
      <c r="CKU71" s="12"/>
      <c r="CKV71" s="12"/>
      <c r="CKW71" s="12"/>
      <c r="CKX71" s="12"/>
      <c r="CKY71" s="12"/>
      <c r="CKZ71" s="12"/>
      <c r="CLA71" s="12"/>
      <c r="CLB71" s="12"/>
      <c r="CLC71" s="12"/>
      <c r="CLD71" s="12"/>
      <c r="CLE71" s="12"/>
      <c r="CLF71" s="12"/>
      <c r="CLG71" s="12"/>
      <c r="CLH71" s="12"/>
      <c r="CLI71" s="12"/>
      <c r="CLJ71" s="12"/>
      <c r="CLK71" s="12"/>
      <c r="CLL71" s="12"/>
      <c r="CLM71" s="12"/>
      <c r="CLN71" s="12"/>
      <c r="CLO71" s="12"/>
      <c r="CLP71" s="12"/>
      <c r="CLQ71" s="12"/>
      <c r="CLR71" s="12"/>
      <c r="CLS71" s="12"/>
      <c r="CLT71" s="12"/>
      <c r="CLU71" s="12"/>
      <c r="CLV71" s="12"/>
      <c r="CLW71" s="12"/>
      <c r="CLX71" s="12"/>
      <c r="CLY71" s="12"/>
      <c r="CLZ71" s="12"/>
      <c r="CMA71" s="12"/>
      <c r="CMB71" s="12"/>
      <c r="CMC71" s="12"/>
      <c r="CMD71" s="12"/>
      <c r="CME71" s="12"/>
      <c r="CMF71" s="12"/>
      <c r="CMG71" s="12"/>
      <c r="CMH71" s="12"/>
      <c r="CMI71" s="12"/>
      <c r="CMJ71" s="12"/>
      <c r="CMK71" s="12"/>
      <c r="CML71" s="12"/>
      <c r="CMM71" s="12"/>
      <c r="CMN71" s="12"/>
      <c r="CMO71" s="12"/>
      <c r="CMP71" s="12"/>
      <c r="CMQ71" s="12"/>
      <c r="CMR71" s="12"/>
      <c r="CMS71" s="12"/>
      <c r="CMT71" s="12"/>
      <c r="CMU71" s="12"/>
      <c r="CMV71" s="12"/>
      <c r="CMW71" s="12"/>
      <c r="CMX71" s="12"/>
      <c r="CMY71" s="12"/>
      <c r="CMZ71" s="12"/>
      <c r="CNA71" s="12"/>
      <c r="CNB71" s="12"/>
      <c r="CNC71" s="12"/>
      <c r="CND71" s="12"/>
      <c r="CNE71" s="12"/>
      <c r="CNF71" s="12"/>
      <c r="CNG71" s="12"/>
      <c r="CNH71" s="12"/>
      <c r="CNI71" s="12"/>
      <c r="CNJ71" s="12"/>
      <c r="CNK71" s="12"/>
      <c r="CNL71" s="12"/>
      <c r="CNM71" s="12"/>
      <c r="CNN71" s="12"/>
      <c r="CNO71" s="12"/>
      <c r="CNP71" s="12"/>
      <c r="CNQ71" s="12"/>
      <c r="CNR71" s="12"/>
      <c r="CNS71" s="12"/>
      <c r="CNT71" s="12"/>
      <c r="CNU71" s="12"/>
      <c r="CNV71" s="12"/>
      <c r="CNW71" s="12"/>
      <c r="CNX71" s="12"/>
      <c r="CNY71" s="12"/>
      <c r="CNZ71" s="12"/>
      <c r="COA71" s="12"/>
      <c r="COB71" s="12"/>
      <c r="COC71" s="12"/>
      <c r="COD71" s="12"/>
      <c r="COE71" s="12"/>
      <c r="COF71" s="12"/>
      <c r="COG71" s="12"/>
      <c r="COH71" s="12"/>
      <c r="COI71" s="12"/>
      <c r="COJ71" s="12"/>
      <c r="COK71" s="12"/>
      <c r="COL71" s="12"/>
      <c r="COM71" s="12"/>
      <c r="CON71" s="12"/>
      <c r="COO71" s="12"/>
      <c r="COP71" s="12"/>
      <c r="COQ71" s="12"/>
      <c r="COR71" s="12"/>
      <c r="COS71" s="12"/>
      <c r="COT71" s="12"/>
      <c r="COU71" s="12"/>
      <c r="COV71" s="12"/>
      <c r="COW71" s="12"/>
      <c r="COX71" s="12"/>
      <c r="COY71" s="12"/>
      <c r="COZ71" s="12"/>
      <c r="CPA71" s="12"/>
      <c r="CPB71" s="12"/>
      <c r="CPC71" s="12"/>
      <c r="CPD71" s="12"/>
      <c r="CPE71" s="12"/>
      <c r="CPF71" s="12"/>
      <c r="CPG71" s="12"/>
      <c r="CPH71" s="12"/>
      <c r="CPI71" s="12"/>
      <c r="CPJ71" s="12"/>
      <c r="CPK71" s="12"/>
      <c r="CPL71" s="12"/>
      <c r="CPM71" s="12"/>
      <c r="CPN71" s="12"/>
      <c r="CPO71" s="12"/>
      <c r="CPP71" s="12"/>
      <c r="CPQ71" s="12"/>
      <c r="CPR71" s="12"/>
      <c r="CPS71" s="12"/>
      <c r="CPT71" s="12"/>
      <c r="CPU71" s="12"/>
      <c r="CPV71" s="12"/>
      <c r="CPW71" s="12"/>
      <c r="CPX71" s="12"/>
      <c r="CPY71" s="12"/>
      <c r="CPZ71" s="12"/>
      <c r="CQA71" s="12"/>
      <c r="CQB71" s="12"/>
      <c r="CQC71" s="12"/>
      <c r="CQD71" s="12"/>
      <c r="CQE71" s="12"/>
      <c r="CQF71" s="12"/>
      <c r="CQG71" s="12"/>
      <c r="CQH71" s="12"/>
      <c r="CQI71" s="12"/>
      <c r="CQJ71" s="12"/>
      <c r="CQK71" s="12"/>
      <c r="CQL71" s="12"/>
      <c r="CQM71" s="12"/>
      <c r="CQN71" s="12"/>
      <c r="CQO71" s="12"/>
      <c r="CQP71" s="12"/>
      <c r="CQQ71" s="12"/>
      <c r="CQR71" s="12"/>
      <c r="CQS71" s="12"/>
      <c r="CQT71" s="12"/>
      <c r="CQU71" s="12"/>
      <c r="CQV71" s="12"/>
      <c r="CQW71" s="12"/>
      <c r="CQX71" s="12"/>
      <c r="CQY71" s="12"/>
      <c r="CQZ71" s="12"/>
      <c r="CRA71" s="12"/>
      <c r="CRB71" s="12"/>
      <c r="CRC71" s="12"/>
      <c r="CRD71" s="12"/>
      <c r="CRE71" s="12"/>
      <c r="CRF71" s="12"/>
      <c r="CRG71" s="12"/>
      <c r="CRH71" s="12"/>
      <c r="CRI71" s="12"/>
      <c r="CRJ71" s="12"/>
      <c r="CRK71" s="12"/>
      <c r="CRL71" s="12"/>
      <c r="CRM71" s="12"/>
      <c r="CRN71" s="12"/>
      <c r="CRO71" s="12"/>
      <c r="CRP71" s="12"/>
      <c r="CRQ71" s="12"/>
      <c r="CRR71" s="12"/>
      <c r="CRS71" s="12"/>
      <c r="CRT71" s="12"/>
      <c r="CRU71" s="12"/>
      <c r="CRV71" s="12"/>
      <c r="CRW71" s="12"/>
      <c r="CRX71" s="12"/>
      <c r="CRY71" s="12"/>
      <c r="CRZ71" s="12"/>
      <c r="CSA71" s="12"/>
      <c r="CSB71" s="12"/>
      <c r="CSC71" s="12"/>
      <c r="CSD71" s="12"/>
      <c r="CSE71" s="12"/>
      <c r="CSF71" s="12"/>
      <c r="CSG71" s="12"/>
      <c r="CSH71" s="12"/>
      <c r="CSI71" s="12"/>
      <c r="CSJ71" s="12"/>
      <c r="CSK71" s="12"/>
      <c r="CSL71" s="12"/>
      <c r="CSM71" s="12"/>
      <c r="CSN71" s="12"/>
      <c r="CSO71" s="12"/>
      <c r="CSP71" s="12"/>
      <c r="CSQ71" s="12"/>
      <c r="CSR71" s="12"/>
      <c r="CSS71" s="12"/>
      <c r="CST71" s="12"/>
      <c r="CSU71" s="12"/>
      <c r="CSV71" s="12"/>
      <c r="CSW71" s="12"/>
      <c r="CSX71" s="12"/>
      <c r="CSY71" s="12"/>
      <c r="CSZ71" s="12"/>
      <c r="CTA71" s="12"/>
      <c r="CTB71" s="12"/>
      <c r="CTC71" s="12"/>
      <c r="CTD71" s="12"/>
      <c r="CTE71" s="12"/>
      <c r="CTF71" s="12"/>
      <c r="CTG71" s="12"/>
      <c r="CTH71" s="12"/>
      <c r="CTI71" s="12"/>
      <c r="CTJ71" s="12"/>
      <c r="CTK71" s="12"/>
      <c r="CTL71" s="12"/>
      <c r="CTM71" s="12"/>
      <c r="CTN71" s="12"/>
      <c r="CTO71" s="12"/>
      <c r="CTP71" s="12"/>
      <c r="CTQ71" s="12"/>
      <c r="CTR71" s="12"/>
      <c r="CTS71" s="12"/>
      <c r="CTT71" s="12"/>
      <c r="CTU71" s="12"/>
      <c r="CTV71" s="12"/>
      <c r="CTW71" s="12"/>
      <c r="CTX71" s="12"/>
      <c r="CTY71" s="12"/>
      <c r="CTZ71" s="12"/>
      <c r="CUA71" s="12"/>
      <c r="CUB71" s="12"/>
      <c r="CUC71" s="12"/>
      <c r="CUD71" s="12"/>
      <c r="CUE71" s="12"/>
      <c r="CUF71" s="12"/>
      <c r="CUG71" s="12"/>
      <c r="CUH71" s="12"/>
      <c r="CUI71" s="12"/>
      <c r="CUJ71" s="12"/>
      <c r="CUK71" s="12"/>
      <c r="CUL71" s="12"/>
      <c r="CUM71" s="12"/>
      <c r="CUN71" s="12"/>
      <c r="CUO71" s="12"/>
      <c r="CUP71" s="12"/>
      <c r="CUQ71" s="12"/>
      <c r="CUR71" s="12"/>
      <c r="CUS71" s="12"/>
      <c r="CUT71" s="12"/>
      <c r="CUU71" s="12"/>
      <c r="CUV71" s="12"/>
      <c r="CUW71" s="12"/>
      <c r="CUX71" s="12"/>
      <c r="CUY71" s="12"/>
      <c r="CUZ71" s="12"/>
      <c r="CVA71" s="12"/>
      <c r="CVB71" s="12"/>
      <c r="CVC71" s="12"/>
      <c r="CVD71" s="12"/>
      <c r="CVE71" s="12"/>
      <c r="CVF71" s="12"/>
      <c r="CVG71" s="12"/>
      <c r="CVH71" s="12"/>
      <c r="CVI71" s="12"/>
      <c r="CVJ71" s="12"/>
      <c r="CVK71" s="12"/>
      <c r="CVL71" s="12"/>
      <c r="CVM71" s="12"/>
      <c r="CVN71" s="12"/>
      <c r="CVO71" s="12"/>
      <c r="CVP71" s="12"/>
      <c r="CVQ71" s="12"/>
      <c r="CVR71" s="12"/>
      <c r="CVS71" s="12"/>
      <c r="CVT71" s="12"/>
      <c r="CVU71" s="12"/>
      <c r="CVV71" s="12"/>
      <c r="CVW71" s="12"/>
      <c r="CVX71" s="12"/>
      <c r="CVY71" s="12"/>
      <c r="CVZ71" s="12"/>
      <c r="CWA71" s="12"/>
      <c r="CWB71" s="12"/>
      <c r="CWC71" s="12"/>
      <c r="CWD71" s="12"/>
      <c r="CWE71" s="12"/>
      <c r="CWF71" s="12"/>
      <c r="CWG71" s="12"/>
      <c r="CWH71" s="12"/>
      <c r="CWI71" s="12"/>
      <c r="CWJ71" s="12"/>
      <c r="CWK71" s="12"/>
      <c r="CWL71" s="12"/>
      <c r="CWM71" s="12"/>
      <c r="CWN71" s="12"/>
      <c r="CWO71" s="12"/>
      <c r="CWP71" s="12"/>
      <c r="CWQ71" s="12"/>
      <c r="CWR71" s="12"/>
      <c r="CWS71" s="12"/>
      <c r="CWT71" s="12"/>
      <c r="CWU71" s="12"/>
      <c r="CWV71" s="12"/>
      <c r="CWW71" s="12"/>
      <c r="CWX71" s="12"/>
      <c r="CWY71" s="12"/>
      <c r="CWZ71" s="12"/>
      <c r="CXA71" s="12"/>
      <c r="CXB71" s="12"/>
      <c r="CXC71" s="12"/>
      <c r="CXD71" s="12"/>
      <c r="CXE71" s="12"/>
      <c r="CXF71" s="12"/>
      <c r="CXG71" s="12"/>
      <c r="CXH71" s="12"/>
      <c r="CXI71" s="12"/>
      <c r="CXJ71" s="12"/>
      <c r="CXK71" s="12"/>
      <c r="CXL71" s="12"/>
      <c r="CXM71" s="12"/>
      <c r="CXN71" s="12"/>
      <c r="CXO71" s="12"/>
      <c r="CXP71" s="12"/>
      <c r="CXQ71" s="12"/>
      <c r="CXR71" s="12"/>
      <c r="CXS71" s="12"/>
      <c r="CXT71" s="12"/>
      <c r="CXU71" s="12"/>
      <c r="CXV71" s="12"/>
      <c r="CXW71" s="12"/>
      <c r="CXX71" s="12"/>
      <c r="CXY71" s="12"/>
      <c r="CXZ71" s="12"/>
      <c r="CYA71" s="12"/>
      <c r="CYB71" s="12"/>
      <c r="CYC71" s="12"/>
      <c r="CYD71" s="12"/>
      <c r="CYE71" s="12"/>
      <c r="CYF71" s="12"/>
      <c r="CYG71" s="12"/>
      <c r="CYH71" s="12"/>
      <c r="CYI71" s="12"/>
      <c r="CYJ71" s="12"/>
      <c r="CYK71" s="12"/>
      <c r="CYL71" s="12"/>
      <c r="CYM71" s="12"/>
      <c r="CYN71" s="12"/>
      <c r="CYO71" s="12"/>
      <c r="CYP71" s="12"/>
      <c r="CYQ71" s="12"/>
      <c r="CYR71" s="12"/>
      <c r="CYS71" s="12"/>
      <c r="CYT71" s="12"/>
      <c r="CYU71" s="12"/>
      <c r="CYV71" s="12"/>
      <c r="CYW71" s="12"/>
      <c r="CYX71" s="12"/>
      <c r="CYY71" s="12"/>
      <c r="CYZ71" s="12"/>
      <c r="CZA71" s="12"/>
      <c r="CZB71" s="12"/>
      <c r="CZC71" s="12"/>
      <c r="CZD71" s="12"/>
      <c r="CZE71" s="12"/>
      <c r="CZF71" s="12"/>
      <c r="CZG71" s="12"/>
      <c r="CZH71" s="12"/>
      <c r="CZI71" s="12"/>
      <c r="CZJ71" s="12"/>
      <c r="CZK71" s="12"/>
      <c r="CZL71" s="12"/>
      <c r="CZM71" s="12"/>
      <c r="CZN71" s="12"/>
      <c r="CZO71" s="12"/>
      <c r="CZP71" s="12"/>
      <c r="CZQ71" s="12"/>
      <c r="CZR71" s="12"/>
      <c r="CZS71" s="12"/>
      <c r="CZT71" s="12"/>
      <c r="CZU71" s="12"/>
      <c r="CZV71" s="12"/>
      <c r="CZW71" s="12"/>
      <c r="CZX71" s="12"/>
      <c r="CZY71" s="12"/>
      <c r="CZZ71" s="12"/>
      <c r="DAA71" s="12"/>
      <c r="DAB71" s="12"/>
      <c r="DAC71" s="12"/>
      <c r="DAD71" s="12"/>
      <c r="DAE71" s="12"/>
      <c r="DAF71" s="12"/>
      <c r="DAG71" s="12"/>
      <c r="DAH71" s="12"/>
      <c r="DAI71" s="12"/>
      <c r="DAJ71" s="12"/>
      <c r="DAK71" s="12"/>
      <c r="DAL71" s="12"/>
      <c r="DAM71" s="12"/>
      <c r="DAN71" s="12"/>
      <c r="DAO71" s="12"/>
      <c r="DAP71" s="12"/>
      <c r="DAQ71" s="12"/>
      <c r="DAR71" s="12"/>
      <c r="DAS71" s="12"/>
      <c r="DAT71" s="12"/>
      <c r="DAU71" s="12"/>
      <c r="DAV71" s="12"/>
      <c r="DAW71" s="12"/>
      <c r="DAX71" s="12"/>
      <c r="DAY71" s="12"/>
      <c r="DAZ71" s="12"/>
      <c r="DBA71" s="12"/>
      <c r="DBB71" s="12"/>
      <c r="DBC71" s="12"/>
      <c r="DBD71" s="12"/>
      <c r="DBE71" s="12"/>
      <c r="DBF71" s="12"/>
      <c r="DBG71" s="12"/>
      <c r="DBH71" s="12"/>
      <c r="DBI71" s="12"/>
      <c r="DBJ71" s="12"/>
      <c r="DBK71" s="12"/>
      <c r="DBL71" s="12"/>
      <c r="DBM71" s="12"/>
    </row>
    <row r="72" spans="1:2769" s="11" customFormat="1" ht="227" customHeight="1">
      <c r="A72" s="80" t="s">
        <v>114</v>
      </c>
      <c r="B72" s="89" t="s">
        <v>428</v>
      </c>
      <c r="C72" s="80" t="s">
        <v>48</v>
      </c>
      <c r="D72" s="80" t="s">
        <v>1217</v>
      </c>
      <c r="E72" s="80" t="s">
        <v>71</v>
      </c>
      <c r="F72" s="80" t="s">
        <v>102</v>
      </c>
      <c r="G72" s="80" t="s">
        <v>1295</v>
      </c>
      <c r="H72" s="80" t="s">
        <v>1306</v>
      </c>
      <c r="I72" s="80" t="s">
        <v>1324</v>
      </c>
      <c r="J72" s="80">
        <v>21</v>
      </c>
      <c r="K72" s="80" t="s">
        <v>77</v>
      </c>
      <c r="L72" s="80" t="s">
        <v>82</v>
      </c>
      <c r="M72" s="90">
        <v>42474</v>
      </c>
      <c r="N72" s="80" t="s">
        <v>95</v>
      </c>
      <c r="O72" s="80">
        <v>-25.644200000000001</v>
      </c>
      <c r="P72" s="80">
        <v>30.327300000000001</v>
      </c>
      <c r="Q72" s="80" t="s">
        <v>2010</v>
      </c>
      <c r="R72" s="80" t="s">
        <v>80</v>
      </c>
      <c r="S72" s="80" t="s">
        <v>199</v>
      </c>
      <c r="T72" s="80" t="s">
        <v>76</v>
      </c>
      <c r="U72" s="80" t="s">
        <v>38</v>
      </c>
      <c r="V72" s="80" t="s">
        <v>128</v>
      </c>
      <c r="W72" s="80" t="s">
        <v>44</v>
      </c>
      <c r="X72" s="80" t="s">
        <v>82</v>
      </c>
      <c r="Y72" s="80" t="s">
        <v>199</v>
      </c>
      <c r="Z72" s="80" t="s">
        <v>199</v>
      </c>
      <c r="AA72" s="89" t="s">
        <v>359</v>
      </c>
      <c r="AB72" s="89" t="s">
        <v>258</v>
      </c>
      <c r="AC72" s="80" t="s">
        <v>1504</v>
      </c>
      <c r="AD72" s="80" t="s">
        <v>34</v>
      </c>
      <c r="AE72" s="80" t="s">
        <v>193</v>
      </c>
      <c r="AF72" s="80" t="s">
        <v>233</v>
      </c>
      <c r="AG72" s="80" t="s">
        <v>77</v>
      </c>
      <c r="AH72" s="80" t="s">
        <v>221</v>
      </c>
      <c r="AI72" s="80" t="s">
        <v>959</v>
      </c>
      <c r="AJ72" s="80" t="s">
        <v>223</v>
      </c>
      <c r="AK72" s="80" t="s">
        <v>1019</v>
      </c>
      <c r="AL72" s="80" t="s">
        <v>77</v>
      </c>
      <c r="AM72" s="80" t="s">
        <v>186</v>
      </c>
      <c r="AN72" s="91" t="s">
        <v>21</v>
      </c>
      <c r="AO72" s="80" t="s">
        <v>83</v>
      </c>
      <c r="AP72" s="80" t="s">
        <v>1499</v>
      </c>
      <c r="AQ72" s="80" t="s">
        <v>46</v>
      </c>
      <c r="AR72" s="80" t="s">
        <v>199</v>
      </c>
      <c r="AS72" s="80" t="s">
        <v>199</v>
      </c>
      <c r="AT72" s="90" t="s">
        <v>199</v>
      </c>
      <c r="AU72" s="80" t="s">
        <v>101</v>
      </c>
      <c r="AV72" s="80" t="s">
        <v>2117</v>
      </c>
      <c r="AW72" s="95" t="s">
        <v>1613</v>
      </c>
      <c r="AX72" s="80" t="s">
        <v>105</v>
      </c>
      <c r="AY72" s="80" t="s">
        <v>138</v>
      </c>
      <c r="AZ72" s="80" t="s">
        <v>575</v>
      </c>
      <c r="BA72" s="80"/>
      <c r="BB72" s="80" t="s">
        <v>94</v>
      </c>
      <c r="BC72" s="94">
        <v>42474</v>
      </c>
      <c r="BD72" s="12"/>
      <c r="BE72" s="12"/>
      <c r="BF72" s="12"/>
      <c r="BG72" s="12"/>
      <c r="BH72" s="12"/>
      <c r="BI72" s="12"/>
      <c r="BJ72" s="12"/>
      <c r="BK72" s="12"/>
      <c r="BL72" s="12"/>
      <c r="BM72" s="12"/>
      <c r="BN72" s="12"/>
      <c r="BO72" s="12"/>
      <c r="BP72" s="12"/>
      <c r="BQ72" s="12"/>
      <c r="BR72" s="12"/>
      <c r="BS72" s="12"/>
      <c r="BT72" s="12"/>
      <c r="BU72" s="12"/>
      <c r="BV72" s="12"/>
      <c r="BW72" s="12"/>
      <c r="BX72" s="12"/>
      <c r="BY72" s="12"/>
      <c r="BZ72" s="12"/>
      <c r="CA72" s="12"/>
      <c r="CB72" s="12"/>
      <c r="CC72" s="12"/>
      <c r="CD72" s="12"/>
      <c r="CE72" s="12"/>
      <c r="CF72" s="12"/>
      <c r="CG72" s="12"/>
      <c r="CH72" s="12"/>
      <c r="CI72" s="12"/>
      <c r="CJ72" s="12"/>
      <c r="CK72" s="12"/>
      <c r="CL72" s="12"/>
      <c r="CM72" s="12"/>
      <c r="CN72" s="12"/>
      <c r="CO72" s="12"/>
      <c r="CP72" s="12"/>
      <c r="CQ72" s="12"/>
      <c r="CR72" s="12"/>
      <c r="CS72" s="12"/>
      <c r="CT72" s="12"/>
      <c r="CU72" s="12"/>
      <c r="CV72" s="12"/>
      <c r="CW72" s="12"/>
      <c r="CX72" s="12"/>
      <c r="CY72" s="12"/>
      <c r="CZ72" s="12"/>
      <c r="DA72" s="12"/>
      <c r="DB72" s="12"/>
      <c r="DC72" s="12"/>
      <c r="DD72" s="12"/>
      <c r="DE72" s="12"/>
      <c r="DF72" s="12"/>
      <c r="DG72" s="12"/>
      <c r="DH72" s="12"/>
      <c r="DI72" s="12"/>
      <c r="DJ72" s="12"/>
      <c r="DK72" s="12"/>
      <c r="DL72" s="12"/>
      <c r="DM72" s="12"/>
      <c r="DN72" s="12"/>
      <c r="DO72" s="12"/>
      <c r="DP72" s="12"/>
      <c r="DQ72" s="12"/>
      <c r="DR72" s="12"/>
      <c r="DS72" s="12"/>
      <c r="DT72" s="12"/>
      <c r="DU72" s="12"/>
      <c r="DV72" s="12"/>
      <c r="DW72" s="12"/>
      <c r="DX72" s="12"/>
      <c r="DY72" s="12"/>
      <c r="DZ72" s="12"/>
      <c r="EA72" s="12"/>
      <c r="EB72" s="12"/>
      <c r="EC72" s="12"/>
      <c r="ED72" s="12"/>
      <c r="EE72" s="12"/>
      <c r="EF72" s="12"/>
      <c r="EG72" s="12"/>
      <c r="EH72" s="12"/>
      <c r="EI72" s="12"/>
      <c r="EJ72" s="12"/>
      <c r="EK72" s="12"/>
      <c r="EL72" s="12"/>
      <c r="EM72" s="12"/>
      <c r="EN72" s="12"/>
      <c r="EO72" s="12"/>
      <c r="EP72" s="12"/>
      <c r="EQ72" s="12"/>
      <c r="ER72" s="12"/>
      <c r="ES72" s="12"/>
      <c r="ET72" s="12"/>
      <c r="EU72" s="12"/>
      <c r="EV72" s="12"/>
      <c r="EW72" s="12"/>
      <c r="EX72" s="12"/>
      <c r="EY72" s="12"/>
      <c r="EZ72" s="12"/>
      <c r="FA72" s="12"/>
      <c r="FB72" s="12"/>
      <c r="FC72" s="12"/>
      <c r="FD72" s="12"/>
      <c r="FE72" s="12"/>
      <c r="FF72" s="12"/>
      <c r="FG72" s="12"/>
      <c r="FH72" s="12"/>
      <c r="FI72" s="12"/>
      <c r="FJ72" s="12"/>
      <c r="FK72" s="12"/>
      <c r="FL72" s="12"/>
      <c r="FM72" s="12"/>
      <c r="FN72" s="12"/>
      <c r="FO72" s="12"/>
      <c r="FP72" s="12"/>
      <c r="FQ72" s="12"/>
      <c r="FR72" s="12"/>
      <c r="FS72" s="12"/>
      <c r="FT72" s="12"/>
      <c r="FU72" s="12"/>
      <c r="FV72" s="12"/>
      <c r="FW72" s="12"/>
      <c r="FX72" s="12"/>
      <c r="FY72" s="12"/>
      <c r="FZ72" s="12"/>
      <c r="GA72" s="12"/>
      <c r="GB72" s="12"/>
      <c r="GC72" s="12"/>
      <c r="GD72" s="12"/>
      <c r="GE72" s="12"/>
      <c r="GF72" s="12"/>
      <c r="GG72" s="12"/>
      <c r="GH72" s="12"/>
      <c r="GI72" s="12"/>
      <c r="GJ72" s="12"/>
      <c r="GK72" s="12"/>
      <c r="GL72" s="12"/>
      <c r="GM72" s="12"/>
      <c r="GN72" s="12"/>
      <c r="GO72" s="12"/>
      <c r="GP72" s="12"/>
      <c r="GQ72" s="12"/>
      <c r="GR72" s="12"/>
      <c r="GS72" s="12"/>
      <c r="GT72" s="12"/>
      <c r="GU72" s="12"/>
      <c r="GV72" s="12"/>
      <c r="GW72" s="12"/>
      <c r="GX72" s="12"/>
      <c r="GY72" s="12"/>
      <c r="GZ72" s="12"/>
      <c r="HA72" s="12"/>
      <c r="HB72" s="12"/>
      <c r="HC72" s="12"/>
      <c r="HD72" s="12"/>
      <c r="HE72" s="12"/>
      <c r="HF72" s="12"/>
      <c r="HG72" s="12"/>
      <c r="HH72" s="12"/>
      <c r="HI72" s="12"/>
      <c r="HJ72" s="12"/>
      <c r="HK72" s="12"/>
      <c r="HL72" s="12"/>
      <c r="HM72" s="12"/>
      <c r="HN72" s="12"/>
      <c r="HO72" s="12"/>
      <c r="HP72" s="12"/>
      <c r="HQ72" s="12"/>
      <c r="HR72" s="12"/>
      <c r="HS72" s="12"/>
      <c r="HT72" s="12"/>
      <c r="HU72" s="12"/>
      <c r="HV72" s="12"/>
      <c r="HW72" s="12"/>
      <c r="HX72" s="12"/>
      <c r="HY72" s="12"/>
      <c r="HZ72" s="12"/>
      <c r="IA72" s="12"/>
      <c r="IB72" s="12"/>
      <c r="IC72" s="12"/>
      <c r="ID72" s="12"/>
      <c r="IE72" s="12"/>
      <c r="IF72" s="12"/>
      <c r="IG72" s="12"/>
      <c r="IH72" s="12"/>
      <c r="II72" s="12"/>
      <c r="IJ72" s="12"/>
      <c r="IK72" s="12"/>
      <c r="IL72" s="12"/>
      <c r="IM72" s="12"/>
      <c r="IN72" s="12"/>
      <c r="IO72" s="12"/>
      <c r="IP72" s="12"/>
      <c r="IQ72" s="12"/>
      <c r="IR72" s="12"/>
      <c r="IS72" s="12"/>
      <c r="IT72" s="12"/>
      <c r="IU72" s="12"/>
      <c r="IV72" s="12"/>
      <c r="IW72" s="12"/>
      <c r="IX72" s="12"/>
      <c r="IY72" s="12"/>
      <c r="IZ72" s="12"/>
      <c r="JA72" s="12"/>
      <c r="JB72" s="12"/>
      <c r="JC72" s="12"/>
      <c r="JD72" s="12"/>
      <c r="JE72" s="12"/>
      <c r="JF72" s="12"/>
      <c r="JG72" s="12"/>
      <c r="JH72" s="12"/>
      <c r="JI72" s="12"/>
      <c r="JJ72" s="12"/>
      <c r="JK72" s="12"/>
      <c r="JL72" s="12"/>
      <c r="JM72" s="12"/>
      <c r="JN72" s="12"/>
      <c r="JO72" s="12"/>
      <c r="JP72" s="12"/>
      <c r="JQ72" s="12"/>
      <c r="JR72" s="12"/>
      <c r="JS72" s="12"/>
      <c r="JT72" s="12"/>
      <c r="JU72" s="12"/>
      <c r="JV72" s="12"/>
      <c r="JW72" s="12"/>
      <c r="JX72" s="12"/>
      <c r="JY72" s="12"/>
      <c r="JZ72" s="12"/>
      <c r="KA72" s="12"/>
      <c r="KB72" s="12"/>
      <c r="KC72" s="12"/>
      <c r="KD72" s="12"/>
      <c r="KE72" s="12"/>
      <c r="KF72" s="12"/>
      <c r="KG72" s="12"/>
      <c r="KH72" s="12"/>
      <c r="KI72" s="12"/>
      <c r="KJ72" s="12"/>
      <c r="KK72" s="12"/>
      <c r="KL72" s="12"/>
      <c r="KM72" s="12"/>
      <c r="KN72" s="12"/>
      <c r="KO72" s="12"/>
      <c r="KP72" s="12"/>
      <c r="KQ72" s="12"/>
      <c r="KR72" s="12"/>
      <c r="KS72" s="12"/>
      <c r="KT72" s="12"/>
      <c r="KU72" s="12"/>
      <c r="KV72" s="12"/>
      <c r="KW72" s="12"/>
      <c r="KX72" s="12"/>
      <c r="KY72" s="12"/>
      <c r="KZ72" s="12"/>
      <c r="LA72" s="12"/>
      <c r="LB72" s="12"/>
      <c r="LC72" s="12"/>
      <c r="LD72" s="12"/>
      <c r="LE72" s="12"/>
      <c r="LF72" s="12"/>
      <c r="LG72" s="12"/>
      <c r="LH72" s="12"/>
      <c r="LI72" s="12"/>
      <c r="LJ72" s="12"/>
      <c r="LK72" s="12"/>
      <c r="LL72" s="12"/>
      <c r="LM72" s="12"/>
      <c r="LN72" s="12"/>
      <c r="LO72" s="12"/>
      <c r="LP72" s="12"/>
      <c r="LQ72" s="12"/>
      <c r="LR72" s="12"/>
      <c r="LS72" s="12"/>
      <c r="LT72" s="12"/>
      <c r="LU72" s="12"/>
      <c r="LV72" s="12"/>
      <c r="LW72" s="12"/>
      <c r="LX72" s="12"/>
      <c r="LY72" s="12"/>
      <c r="LZ72" s="12"/>
      <c r="MA72" s="12"/>
      <c r="MB72" s="12"/>
      <c r="MC72" s="12"/>
      <c r="MD72" s="12"/>
      <c r="ME72" s="12"/>
      <c r="MF72" s="12"/>
      <c r="MG72" s="12"/>
      <c r="MH72" s="12"/>
      <c r="MI72" s="12"/>
      <c r="MJ72" s="12"/>
      <c r="MK72" s="12"/>
      <c r="ML72" s="12"/>
      <c r="MM72" s="12"/>
      <c r="MN72" s="12"/>
      <c r="MO72" s="12"/>
      <c r="MP72" s="12"/>
      <c r="MQ72" s="12"/>
      <c r="MR72" s="12"/>
      <c r="MS72" s="12"/>
      <c r="MT72" s="12"/>
      <c r="MU72" s="12"/>
      <c r="MV72" s="12"/>
      <c r="MW72" s="12"/>
      <c r="MX72" s="12"/>
      <c r="MY72" s="12"/>
      <c r="MZ72" s="12"/>
      <c r="NA72" s="12"/>
      <c r="NB72" s="12"/>
      <c r="NC72" s="12"/>
      <c r="ND72" s="12"/>
      <c r="NE72" s="12"/>
      <c r="NF72" s="12"/>
      <c r="NG72" s="12"/>
      <c r="NH72" s="12"/>
      <c r="NI72" s="12"/>
      <c r="NJ72" s="12"/>
      <c r="NK72" s="12"/>
      <c r="NL72" s="12"/>
      <c r="NM72" s="12"/>
      <c r="NN72" s="12"/>
      <c r="NO72" s="12"/>
      <c r="NP72" s="12"/>
      <c r="NQ72" s="12"/>
      <c r="NR72" s="12"/>
      <c r="NS72" s="12"/>
      <c r="NT72" s="12"/>
      <c r="NU72" s="12"/>
      <c r="NV72" s="12"/>
      <c r="NW72" s="12"/>
      <c r="NX72" s="12"/>
      <c r="NY72" s="12"/>
      <c r="NZ72" s="12"/>
      <c r="OA72" s="12"/>
      <c r="OB72" s="12"/>
      <c r="OC72" s="12"/>
      <c r="OD72" s="12"/>
      <c r="OE72" s="12"/>
      <c r="OF72" s="12"/>
      <c r="OG72" s="12"/>
      <c r="OH72" s="12"/>
      <c r="OI72" s="12"/>
      <c r="OJ72" s="12"/>
      <c r="OK72" s="12"/>
      <c r="OL72" s="12"/>
      <c r="OM72" s="12"/>
      <c r="ON72" s="12"/>
      <c r="OO72" s="12"/>
      <c r="OP72" s="12"/>
      <c r="OQ72" s="12"/>
      <c r="OR72" s="12"/>
      <c r="OS72" s="12"/>
      <c r="OT72" s="12"/>
      <c r="OU72" s="12"/>
      <c r="OV72" s="12"/>
      <c r="OW72" s="12"/>
      <c r="OX72" s="12"/>
      <c r="OY72" s="12"/>
      <c r="OZ72" s="12"/>
      <c r="PA72" s="12"/>
      <c r="PB72" s="12"/>
      <c r="PC72" s="12"/>
      <c r="PD72" s="12"/>
      <c r="PE72" s="12"/>
      <c r="PF72" s="12"/>
      <c r="PG72" s="12"/>
      <c r="PH72" s="12"/>
      <c r="PI72" s="12"/>
      <c r="PJ72" s="12"/>
      <c r="PK72" s="12"/>
      <c r="PL72" s="12"/>
      <c r="PM72" s="12"/>
      <c r="PN72" s="12"/>
      <c r="PO72" s="12"/>
      <c r="PP72" s="12"/>
      <c r="PQ72" s="12"/>
      <c r="PR72" s="12"/>
      <c r="PS72" s="12"/>
      <c r="PT72" s="12"/>
      <c r="PU72" s="12"/>
      <c r="PV72" s="12"/>
      <c r="PW72" s="12"/>
      <c r="PX72" s="12"/>
      <c r="PY72" s="12"/>
      <c r="PZ72" s="12"/>
      <c r="QA72" s="12"/>
      <c r="QB72" s="12"/>
      <c r="QC72" s="12"/>
      <c r="QD72" s="12"/>
      <c r="QE72" s="12"/>
      <c r="QF72" s="12"/>
      <c r="QG72" s="12"/>
      <c r="QH72" s="12"/>
      <c r="QI72" s="12"/>
      <c r="QJ72" s="12"/>
      <c r="QK72" s="12"/>
      <c r="QL72" s="12"/>
      <c r="QM72" s="12"/>
      <c r="QN72" s="12"/>
      <c r="QO72" s="12"/>
      <c r="QP72" s="12"/>
      <c r="QQ72" s="12"/>
      <c r="QR72" s="12"/>
      <c r="QS72" s="12"/>
      <c r="QT72" s="12"/>
      <c r="QU72" s="12"/>
      <c r="QV72" s="12"/>
      <c r="QW72" s="12"/>
      <c r="QX72" s="12"/>
      <c r="QY72" s="12"/>
      <c r="QZ72" s="12"/>
      <c r="RA72" s="12"/>
      <c r="RB72" s="12"/>
      <c r="RC72" s="12"/>
      <c r="RD72" s="12"/>
      <c r="RE72" s="12"/>
      <c r="RF72" s="12"/>
      <c r="RG72" s="12"/>
      <c r="RH72" s="12"/>
      <c r="RI72" s="12"/>
      <c r="RJ72" s="12"/>
      <c r="RK72" s="12"/>
      <c r="RL72" s="12"/>
      <c r="RM72" s="12"/>
      <c r="RN72" s="12"/>
      <c r="RO72" s="12"/>
      <c r="RP72" s="12"/>
      <c r="RQ72" s="12"/>
      <c r="RR72" s="12"/>
      <c r="RS72" s="12"/>
      <c r="RT72" s="12"/>
      <c r="RU72" s="12"/>
      <c r="RV72" s="12"/>
      <c r="RW72" s="12"/>
      <c r="RX72" s="12"/>
      <c r="RY72" s="12"/>
      <c r="RZ72" s="12"/>
      <c r="SA72" s="12"/>
      <c r="SB72" s="12"/>
      <c r="SC72" s="12"/>
      <c r="SD72" s="12"/>
      <c r="SE72" s="12"/>
      <c r="SF72" s="12"/>
      <c r="SG72" s="12"/>
      <c r="SH72" s="12"/>
      <c r="SI72" s="12"/>
      <c r="SJ72" s="12"/>
      <c r="SK72" s="12"/>
      <c r="SL72" s="12"/>
      <c r="SM72" s="12"/>
      <c r="SN72" s="12"/>
      <c r="SO72" s="12"/>
      <c r="SP72" s="12"/>
      <c r="SQ72" s="12"/>
      <c r="SR72" s="12"/>
      <c r="SS72" s="12"/>
      <c r="ST72" s="12"/>
      <c r="SU72" s="12"/>
      <c r="SV72" s="12"/>
      <c r="SW72" s="12"/>
      <c r="SX72" s="12"/>
      <c r="SY72" s="12"/>
      <c r="SZ72" s="12"/>
      <c r="TA72" s="12"/>
      <c r="TB72" s="12"/>
      <c r="TC72" s="12"/>
      <c r="TD72" s="12"/>
      <c r="TE72" s="12"/>
      <c r="TF72" s="12"/>
      <c r="TG72" s="12"/>
      <c r="TH72" s="12"/>
      <c r="TI72" s="12"/>
      <c r="TJ72" s="12"/>
      <c r="TK72" s="12"/>
      <c r="TL72" s="12"/>
      <c r="TM72" s="12"/>
      <c r="TN72" s="12"/>
      <c r="TO72" s="12"/>
      <c r="TP72" s="12"/>
      <c r="TQ72" s="12"/>
      <c r="TR72" s="12"/>
      <c r="TS72" s="12"/>
      <c r="TT72" s="12"/>
      <c r="TU72" s="12"/>
      <c r="TV72" s="12"/>
      <c r="TW72" s="12"/>
      <c r="TX72" s="12"/>
      <c r="TY72" s="12"/>
      <c r="TZ72" s="12"/>
      <c r="UA72" s="12"/>
      <c r="UB72" s="12"/>
      <c r="UC72" s="12"/>
      <c r="UD72" s="12"/>
      <c r="UE72" s="12"/>
      <c r="UF72" s="12"/>
      <c r="UG72" s="12"/>
      <c r="UH72" s="12"/>
      <c r="UI72" s="12"/>
      <c r="UJ72" s="12"/>
      <c r="UK72" s="12"/>
      <c r="UL72" s="12"/>
      <c r="UM72" s="12"/>
      <c r="UN72" s="12"/>
      <c r="UO72" s="12"/>
      <c r="UP72" s="12"/>
      <c r="UQ72" s="12"/>
      <c r="UR72" s="12"/>
      <c r="US72" s="12"/>
      <c r="UT72" s="12"/>
      <c r="UU72" s="12"/>
      <c r="UV72" s="12"/>
      <c r="UW72" s="12"/>
      <c r="UX72" s="12"/>
      <c r="UY72" s="12"/>
      <c r="UZ72" s="12"/>
      <c r="VA72" s="12"/>
      <c r="VB72" s="12"/>
      <c r="VC72" s="12"/>
      <c r="VD72" s="12"/>
      <c r="VE72" s="12"/>
      <c r="VF72" s="12"/>
      <c r="VG72" s="12"/>
      <c r="VH72" s="12"/>
      <c r="VI72" s="12"/>
      <c r="VJ72" s="12"/>
      <c r="VK72" s="12"/>
      <c r="VL72" s="12"/>
      <c r="VM72" s="12"/>
      <c r="VN72" s="12"/>
      <c r="VO72" s="12"/>
      <c r="VP72" s="12"/>
      <c r="VQ72" s="12"/>
      <c r="VR72" s="12"/>
      <c r="VS72" s="12"/>
      <c r="VT72" s="12"/>
      <c r="VU72" s="12"/>
      <c r="VV72" s="12"/>
      <c r="VW72" s="12"/>
      <c r="VX72" s="12"/>
      <c r="VY72" s="12"/>
      <c r="VZ72" s="12"/>
      <c r="WA72" s="12"/>
      <c r="WB72" s="12"/>
      <c r="WC72" s="12"/>
      <c r="WD72" s="12"/>
      <c r="WE72" s="12"/>
      <c r="WF72" s="12"/>
      <c r="WG72" s="12"/>
      <c r="WH72" s="12"/>
      <c r="WI72" s="12"/>
      <c r="WJ72" s="12"/>
      <c r="WK72" s="12"/>
      <c r="WL72" s="12"/>
      <c r="WM72" s="12"/>
      <c r="WN72" s="12"/>
      <c r="WO72" s="12"/>
      <c r="WP72" s="12"/>
      <c r="WQ72" s="12"/>
      <c r="WR72" s="12"/>
      <c r="WS72" s="12"/>
      <c r="WT72" s="12"/>
      <c r="WU72" s="12"/>
      <c r="WV72" s="12"/>
      <c r="WW72" s="12"/>
      <c r="WX72" s="12"/>
      <c r="WY72" s="12"/>
      <c r="WZ72" s="12"/>
      <c r="XA72" s="12"/>
      <c r="XB72" s="12"/>
      <c r="XC72" s="12"/>
      <c r="XD72" s="12"/>
      <c r="XE72" s="12"/>
      <c r="XF72" s="12"/>
      <c r="XG72" s="12"/>
      <c r="XH72" s="12"/>
      <c r="XI72" s="12"/>
      <c r="XJ72" s="12"/>
      <c r="XK72" s="12"/>
      <c r="XL72" s="12"/>
      <c r="XM72" s="12"/>
      <c r="XN72" s="12"/>
      <c r="XO72" s="12"/>
      <c r="XP72" s="12"/>
      <c r="XQ72" s="12"/>
      <c r="XR72" s="12"/>
      <c r="XS72" s="12"/>
      <c r="XT72" s="12"/>
      <c r="XU72" s="12"/>
      <c r="XV72" s="12"/>
      <c r="XW72" s="12"/>
      <c r="XX72" s="12"/>
      <c r="XY72" s="12"/>
      <c r="XZ72" s="12"/>
      <c r="YA72" s="12"/>
      <c r="YB72" s="12"/>
      <c r="YC72" s="12"/>
      <c r="YD72" s="12"/>
      <c r="YE72" s="12"/>
      <c r="YF72" s="12"/>
      <c r="YG72" s="12"/>
      <c r="YH72" s="12"/>
      <c r="YI72" s="12"/>
      <c r="YJ72" s="12"/>
      <c r="YK72" s="12"/>
      <c r="YL72" s="12"/>
      <c r="YM72" s="12"/>
      <c r="YN72" s="12"/>
      <c r="YO72" s="12"/>
      <c r="YP72" s="12"/>
      <c r="YQ72" s="12"/>
      <c r="YR72" s="12"/>
      <c r="YS72" s="12"/>
      <c r="YT72" s="12"/>
      <c r="YU72" s="12"/>
      <c r="YV72" s="12"/>
      <c r="YW72" s="12"/>
      <c r="YX72" s="12"/>
      <c r="YY72" s="12"/>
      <c r="YZ72" s="12"/>
      <c r="ZA72" s="12"/>
      <c r="ZB72" s="12"/>
      <c r="ZC72" s="12"/>
      <c r="ZD72" s="12"/>
      <c r="ZE72" s="12"/>
      <c r="ZF72" s="12"/>
      <c r="ZG72" s="12"/>
      <c r="ZH72" s="12"/>
      <c r="ZI72" s="12"/>
      <c r="ZJ72" s="12"/>
      <c r="ZK72" s="12"/>
      <c r="ZL72" s="12"/>
      <c r="ZM72" s="12"/>
      <c r="ZN72" s="12"/>
      <c r="ZO72" s="12"/>
      <c r="ZP72" s="12"/>
      <c r="ZQ72" s="12"/>
      <c r="ZR72" s="12"/>
      <c r="ZS72" s="12"/>
      <c r="ZT72" s="12"/>
      <c r="ZU72" s="12"/>
      <c r="ZV72" s="12"/>
      <c r="ZW72" s="12"/>
      <c r="ZX72" s="12"/>
      <c r="ZY72" s="12"/>
      <c r="ZZ72" s="12"/>
      <c r="AAA72" s="12"/>
      <c r="AAB72" s="12"/>
      <c r="AAC72" s="12"/>
      <c r="AAD72" s="12"/>
      <c r="AAE72" s="12"/>
      <c r="AAF72" s="12"/>
      <c r="AAG72" s="12"/>
      <c r="AAH72" s="12"/>
      <c r="AAI72" s="12"/>
      <c r="AAJ72" s="12"/>
      <c r="AAK72" s="12"/>
      <c r="AAL72" s="12"/>
      <c r="AAM72" s="12"/>
      <c r="AAN72" s="12"/>
      <c r="AAO72" s="12"/>
      <c r="AAP72" s="12"/>
      <c r="AAQ72" s="12"/>
      <c r="AAR72" s="12"/>
      <c r="AAS72" s="12"/>
      <c r="AAT72" s="12"/>
      <c r="AAU72" s="12"/>
      <c r="AAV72" s="12"/>
      <c r="AAW72" s="12"/>
      <c r="AAX72" s="12"/>
      <c r="AAY72" s="12"/>
      <c r="AAZ72" s="12"/>
      <c r="ABA72" s="12"/>
      <c r="ABB72" s="12"/>
      <c r="ABC72" s="12"/>
      <c r="ABD72" s="12"/>
      <c r="ABE72" s="12"/>
      <c r="ABF72" s="12"/>
      <c r="ABG72" s="12"/>
      <c r="ABH72" s="12"/>
      <c r="ABI72" s="12"/>
      <c r="ABJ72" s="12"/>
      <c r="ABK72" s="12"/>
      <c r="ABL72" s="12"/>
      <c r="ABM72" s="12"/>
      <c r="ABN72" s="12"/>
      <c r="ABO72" s="12"/>
      <c r="ABP72" s="12"/>
      <c r="ABQ72" s="12"/>
      <c r="ABR72" s="12"/>
      <c r="ABS72" s="12"/>
      <c r="ABT72" s="12"/>
      <c r="ABU72" s="12"/>
      <c r="ABV72" s="12"/>
      <c r="ABW72" s="12"/>
      <c r="ABX72" s="12"/>
      <c r="ABY72" s="12"/>
      <c r="ABZ72" s="12"/>
      <c r="ACA72" s="12"/>
      <c r="ACB72" s="12"/>
      <c r="ACC72" s="12"/>
      <c r="ACD72" s="12"/>
      <c r="ACE72" s="12"/>
      <c r="ACF72" s="12"/>
      <c r="ACG72" s="12"/>
      <c r="ACH72" s="12"/>
      <c r="ACI72" s="12"/>
      <c r="ACJ72" s="12"/>
      <c r="ACK72" s="12"/>
      <c r="ACL72" s="12"/>
      <c r="ACM72" s="12"/>
      <c r="ACN72" s="12"/>
      <c r="ACO72" s="12"/>
      <c r="ACP72" s="12"/>
      <c r="ACQ72" s="12"/>
      <c r="ACR72" s="12"/>
      <c r="ACS72" s="12"/>
      <c r="ACT72" s="12"/>
      <c r="ACU72" s="12"/>
      <c r="ACV72" s="12"/>
      <c r="ACW72" s="12"/>
      <c r="ACX72" s="12"/>
      <c r="ACY72" s="12"/>
      <c r="ACZ72" s="12"/>
      <c r="ADA72" s="12"/>
      <c r="ADB72" s="12"/>
      <c r="ADC72" s="12"/>
      <c r="ADD72" s="12"/>
      <c r="ADE72" s="12"/>
      <c r="ADF72" s="12"/>
      <c r="ADG72" s="12"/>
      <c r="ADH72" s="12"/>
      <c r="ADI72" s="12"/>
      <c r="ADJ72" s="12"/>
      <c r="ADK72" s="12"/>
      <c r="ADL72" s="12"/>
      <c r="ADM72" s="12"/>
      <c r="ADN72" s="12"/>
      <c r="ADO72" s="12"/>
      <c r="ADP72" s="12"/>
      <c r="ADQ72" s="12"/>
      <c r="ADR72" s="12"/>
      <c r="ADS72" s="12"/>
      <c r="ADT72" s="12"/>
      <c r="ADU72" s="12"/>
      <c r="ADV72" s="12"/>
      <c r="ADW72" s="12"/>
      <c r="ADX72" s="12"/>
      <c r="ADY72" s="12"/>
      <c r="ADZ72" s="12"/>
      <c r="AEA72" s="12"/>
      <c r="AEB72" s="12"/>
      <c r="AEC72" s="12"/>
      <c r="AED72" s="12"/>
      <c r="AEE72" s="12"/>
      <c r="AEF72" s="12"/>
      <c r="AEG72" s="12"/>
      <c r="AEH72" s="12"/>
      <c r="AEI72" s="12"/>
      <c r="AEJ72" s="12"/>
      <c r="AEK72" s="12"/>
      <c r="AEL72" s="12"/>
      <c r="AEM72" s="12"/>
      <c r="AEN72" s="12"/>
      <c r="AEO72" s="12"/>
      <c r="AEP72" s="12"/>
      <c r="AEQ72" s="12"/>
      <c r="AER72" s="12"/>
      <c r="AES72" s="12"/>
      <c r="AET72" s="12"/>
      <c r="AEU72" s="12"/>
      <c r="AEV72" s="12"/>
      <c r="AEW72" s="12"/>
      <c r="AEX72" s="12"/>
      <c r="AEY72" s="12"/>
      <c r="AEZ72" s="12"/>
      <c r="AFA72" s="12"/>
      <c r="AFB72" s="12"/>
      <c r="AFC72" s="12"/>
      <c r="AFD72" s="12"/>
      <c r="AFE72" s="12"/>
      <c r="AFF72" s="12"/>
      <c r="AFG72" s="12"/>
      <c r="AFH72" s="12"/>
      <c r="AFI72" s="12"/>
      <c r="AFJ72" s="12"/>
      <c r="AFK72" s="12"/>
      <c r="AFL72" s="12"/>
      <c r="AFM72" s="12"/>
      <c r="AFN72" s="12"/>
      <c r="AFO72" s="12"/>
      <c r="AFP72" s="12"/>
      <c r="AFQ72" s="12"/>
      <c r="AFR72" s="12"/>
      <c r="AFS72" s="12"/>
      <c r="AFT72" s="12"/>
      <c r="AFU72" s="12"/>
      <c r="AFV72" s="12"/>
      <c r="AFW72" s="12"/>
      <c r="AFX72" s="12"/>
      <c r="AFY72" s="12"/>
      <c r="AFZ72" s="12"/>
      <c r="AGA72" s="12"/>
      <c r="AGB72" s="12"/>
      <c r="AGC72" s="12"/>
      <c r="AGD72" s="12"/>
      <c r="AGE72" s="12"/>
      <c r="AGF72" s="12"/>
      <c r="AGG72" s="12"/>
      <c r="AGH72" s="12"/>
      <c r="AGI72" s="12"/>
      <c r="AGJ72" s="12"/>
      <c r="AGK72" s="12"/>
      <c r="AGL72" s="12"/>
      <c r="AGM72" s="12"/>
      <c r="AGN72" s="12"/>
      <c r="AGO72" s="12"/>
      <c r="AGP72" s="12"/>
      <c r="AGQ72" s="12"/>
      <c r="AGR72" s="12"/>
      <c r="AGS72" s="12"/>
      <c r="AGT72" s="12"/>
      <c r="AGU72" s="12"/>
      <c r="AGV72" s="12"/>
      <c r="AGW72" s="12"/>
      <c r="AGX72" s="12"/>
      <c r="AGY72" s="12"/>
      <c r="AGZ72" s="12"/>
      <c r="AHA72" s="12"/>
      <c r="AHB72" s="12"/>
      <c r="AHC72" s="12"/>
      <c r="AHD72" s="12"/>
      <c r="AHE72" s="12"/>
      <c r="AHF72" s="12"/>
      <c r="AHG72" s="12"/>
      <c r="AHH72" s="12"/>
      <c r="AHI72" s="12"/>
      <c r="AHJ72" s="12"/>
      <c r="AHK72" s="12"/>
      <c r="AHL72" s="12"/>
      <c r="AHM72" s="12"/>
      <c r="AHN72" s="12"/>
      <c r="AHO72" s="12"/>
      <c r="AHP72" s="12"/>
      <c r="AHQ72" s="12"/>
      <c r="AHR72" s="12"/>
      <c r="AHS72" s="12"/>
      <c r="AHT72" s="12"/>
      <c r="AHU72" s="12"/>
      <c r="AHV72" s="12"/>
      <c r="AHW72" s="12"/>
      <c r="AHX72" s="12"/>
      <c r="AHY72" s="12"/>
      <c r="AHZ72" s="12"/>
      <c r="AIA72" s="12"/>
      <c r="AIB72" s="12"/>
      <c r="AIC72" s="12"/>
      <c r="AID72" s="12"/>
      <c r="AIE72" s="12"/>
      <c r="AIF72" s="12"/>
      <c r="AIG72" s="12"/>
      <c r="AIH72" s="12"/>
      <c r="AII72" s="12"/>
      <c r="AIJ72" s="12"/>
      <c r="AIK72" s="12"/>
      <c r="AIL72" s="12"/>
      <c r="AIM72" s="12"/>
      <c r="AIN72" s="12"/>
      <c r="AIO72" s="12"/>
      <c r="AIP72" s="12"/>
      <c r="AIQ72" s="12"/>
      <c r="AIR72" s="12"/>
      <c r="AIS72" s="12"/>
      <c r="AIT72" s="12"/>
      <c r="AIU72" s="12"/>
      <c r="AIV72" s="12"/>
      <c r="AIW72" s="12"/>
      <c r="AIX72" s="12"/>
      <c r="AIY72" s="12"/>
      <c r="AIZ72" s="12"/>
      <c r="AJA72" s="12"/>
      <c r="AJB72" s="12"/>
      <c r="AJC72" s="12"/>
      <c r="AJD72" s="12"/>
      <c r="AJE72" s="12"/>
      <c r="AJF72" s="12"/>
      <c r="AJG72" s="12"/>
      <c r="AJH72" s="12"/>
      <c r="AJI72" s="12"/>
      <c r="AJJ72" s="12"/>
      <c r="AJK72" s="12"/>
      <c r="AJL72" s="12"/>
      <c r="AJM72" s="12"/>
      <c r="AJN72" s="12"/>
      <c r="AJO72" s="12"/>
      <c r="AJP72" s="12"/>
      <c r="AJQ72" s="12"/>
      <c r="AJR72" s="12"/>
      <c r="AJS72" s="12"/>
      <c r="AJT72" s="12"/>
      <c r="AJU72" s="12"/>
      <c r="AJV72" s="12"/>
      <c r="AJW72" s="12"/>
      <c r="AJX72" s="12"/>
      <c r="AJY72" s="12"/>
      <c r="AJZ72" s="12"/>
      <c r="AKA72" s="12"/>
      <c r="AKB72" s="12"/>
      <c r="AKC72" s="12"/>
      <c r="AKD72" s="12"/>
      <c r="AKE72" s="12"/>
      <c r="AKF72" s="12"/>
      <c r="AKG72" s="12"/>
      <c r="AKH72" s="12"/>
      <c r="AKI72" s="12"/>
      <c r="AKJ72" s="12"/>
      <c r="AKK72" s="12"/>
      <c r="AKL72" s="12"/>
      <c r="AKM72" s="12"/>
      <c r="AKN72" s="12"/>
      <c r="AKO72" s="12"/>
      <c r="AKP72" s="12"/>
      <c r="AKQ72" s="12"/>
      <c r="AKR72" s="12"/>
      <c r="AKS72" s="12"/>
      <c r="AKT72" s="12"/>
      <c r="AKU72" s="12"/>
      <c r="AKV72" s="12"/>
      <c r="AKW72" s="12"/>
      <c r="AKX72" s="12"/>
      <c r="AKY72" s="12"/>
      <c r="AKZ72" s="12"/>
      <c r="ALA72" s="12"/>
      <c r="ALB72" s="12"/>
      <c r="ALC72" s="12"/>
      <c r="ALD72" s="12"/>
      <c r="ALE72" s="12"/>
      <c r="ALF72" s="12"/>
      <c r="ALG72" s="12"/>
      <c r="ALH72" s="12"/>
      <c r="ALI72" s="12"/>
      <c r="ALJ72" s="12"/>
      <c r="ALK72" s="12"/>
      <c r="ALL72" s="12"/>
      <c r="ALM72" s="12"/>
      <c r="ALN72" s="12"/>
      <c r="ALO72" s="12"/>
      <c r="ALP72" s="12"/>
      <c r="ALQ72" s="12"/>
      <c r="ALR72" s="12"/>
      <c r="ALS72" s="12"/>
      <c r="ALT72" s="12"/>
      <c r="ALU72" s="12"/>
      <c r="ALV72" s="12"/>
      <c r="ALW72" s="12"/>
      <c r="ALX72" s="12"/>
      <c r="ALY72" s="12"/>
      <c r="ALZ72" s="12"/>
      <c r="AMA72" s="12"/>
      <c r="AMB72" s="12"/>
      <c r="AMC72" s="12"/>
      <c r="AMD72" s="12"/>
      <c r="AME72" s="12"/>
      <c r="AMF72" s="12"/>
      <c r="AMG72" s="12"/>
      <c r="AMH72" s="12"/>
      <c r="AMI72" s="12"/>
      <c r="AMJ72" s="12"/>
      <c r="AMK72" s="12"/>
      <c r="AML72" s="12"/>
      <c r="AMM72" s="12"/>
      <c r="AMN72" s="12"/>
      <c r="AMO72" s="12"/>
      <c r="AMP72" s="12"/>
      <c r="AMQ72" s="12"/>
      <c r="AMR72" s="12"/>
      <c r="AMS72" s="12"/>
      <c r="AMT72" s="12"/>
      <c r="AMU72" s="12"/>
      <c r="AMV72" s="12"/>
      <c r="AMW72" s="12"/>
      <c r="AMX72" s="12"/>
      <c r="AMY72" s="12"/>
      <c r="AMZ72" s="12"/>
      <c r="ANA72" s="12"/>
      <c r="ANB72" s="12"/>
      <c r="ANC72" s="12"/>
      <c r="AND72" s="12"/>
      <c r="ANE72" s="12"/>
      <c r="ANF72" s="12"/>
      <c r="ANG72" s="12"/>
      <c r="ANH72" s="12"/>
      <c r="ANI72" s="12"/>
      <c r="ANJ72" s="12"/>
      <c r="ANK72" s="12"/>
      <c r="ANL72" s="12"/>
      <c r="ANM72" s="12"/>
      <c r="ANN72" s="12"/>
      <c r="ANO72" s="12"/>
      <c r="ANP72" s="12"/>
      <c r="ANQ72" s="12"/>
      <c r="ANR72" s="12"/>
      <c r="ANS72" s="12"/>
      <c r="ANT72" s="12"/>
      <c r="ANU72" s="12"/>
      <c r="ANV72" s="12"/>
      <c r="ANW72" s="12"/>
      <c r="ANX72" s="12"/>
      <c r="ANY72" s="12"/>
      <c r="ANZ72" s="12"/>
      <c r="AOA72" s="12"/>
      <c r="AOB72" s="12"/>
      <c r="AOC72" s="12"/>
      <c r="AOD72" s="12"/>
      <c r="AOE72" s="12"/>
      <c r="AOF72" s="12"/>
      <c r="AOG72" s="12"/>
      <c r="AOH72" s="12"/>
      <c r="AOI72" s="12"/>
      <c r="AOJ72" s="12"/>
      <c r="AOK72" s="12"/>
      <c r="AOL72" s="12"/>
      <c r="AOM72" s="12"/>
      <c r="AON72" s="12"/>
      <c r="AOO72" s="12"/>
      <c r="AOP72" s="12"/>
      <c r="AOQ72" s="12"/>
      <c r="AOR72" s="12"/>
      <c r="AOS72" s="12"/>
      <c r="AOT72" s="12"/>
      <c r="AOU72" s="12"/>
      <c r="AOV72" s="12"/>
      <c r="AOW72" s="12"/>
      <c r="AOX72" s="12"/>
      <c r="AOY72" s="12"/>
      <c r="AOZ72" s="12"/>
      <c r="APA72" s="12"/>
      <c r="APB72" s="12"/>
      <c r="APC72" s="12"/>
      <c r="APD72" s="12"/>
      <c r="APE72" s="12"/>
      <c r="APF72" s="12"/>
      <c r="APG72" s="12"/>
      <c r="APH72" s="12"/>
      <c r="API72" s="12"/>
      <c r="APJ72" s="12"/>
      <c r="APK72" s="12"/>
      <c r="APL72" s="12"/>
      <c r="APM72" s="12"/>
      <c r="APN72" s="12"/>
      <c r="APO72" s="12"/>
      <c r="APP72" s="12"/>
      <c r="APQ72" s="12"/>
      <c r="APR72" s="12"/>
      <c r="APS72" s="12"/>
      <c r="APT72" s="12"/>
      <c r="APU72" s="12"/>
      <c r="APV72" s="12"/>
      <c r="APW72" s="12"/>
      <c r="APX72" s="12"/>
      <c r="APY72" s="12"/>
      <c r="APZ72" s="12"/>
      <c r="AQA72" s="12"/>
      <c r="AQB72" s="12"/>
      <c r="AQC72" s="12"/>
      <c r="AQD72" s="12"/>
      <c r="AQE72" s="12"/>
      <c r="AQF72" s="12"/>
      <c r="AQG72" s="12"/>
      <c r="AQH72" s="12"/>
      <c r="AQI72" s="12"/>
      <c r="AQJ72" s="12"/>
      <c r="AQK72" s="12"/>
      <c r="AQL72" s="12"/>
      <c r="AQM72" s="12"/>
      <c r="AQN72" s="12"/>
      <c r="AQO72" s="12"/>
      <c r="AQP72" s="12"/>
      <c r="AQQ72" s="12"/>
      <c r="AQR72" s="12"/>
      <c r="AQS72" s="12"/>
      <c r="AQT72" s="12"/>
      <c r="AQU72" s="12"/>
      <c r="AQV72" s="12"/>
      <c r="AQW72" s="12"/>
      <c r="AQX72" s="12"/>
      <c r="AQY72" s="12"/>
      <c r="AQZ72" s="12"/>
      <c r="ARA72" s="12"/>
      <c r="ARB72" s="12"/>
      <c r="ARC72" s="12"/>
      <c r="ARD72" s="12"/>
      <c r="ARE72" s="12"/>
      <c r="ARF72" s="12"/>
      <c r="ARG72" s="12"/>
      <c r="ARH72" s="12"/>
      <c r="ARI72" s="12"/>
      <c r="ARJ72" s="12"/>
      <c r="ARK72" s="12"/>
      <c r="ARL72" s="12"/>
      <c r="ARM72" s="12"/>
      <c r="ARN72" s="12"/>
      <c r="ARO72" s="12"/>
      <c r="ARP72" s="12"/>
      <c r="ARQ72" s="12"/>
      <c r="ARR72" s="12"/>
      <c r="ARS72" s="12"/>
      <c r="ART72" s="12"/>
      <c r="ARU72" s="12"/>
      <c r="ARV72" s="12"/>
      <c r="ARW72" s="12"/>
      <c r="ARX72" s="12"/>
      <c r="ARY72" s="12"/>
      <c r="ARZ72" s="12"/>
      <c r="ASA72" s="12"/>
      <c r="ASB72" s="12"/>
      <c r="ASC72" s="12"/>
      <c r="ASD72" s="12"/>
      <c r="ASE72" s="12"/>
      <c r="ASF72" s="12"/>
      <c r="ASG72" s="12"/>
      <c r="ASH72" s="12"/>
      <c r="ASI72" s="12"/>
      <c r="ASJ72" s="12"/>
      <c r="ASK72" s="12"/>
      <c r="ASL72" s="12"/>
      <c r="ASM72" s="12"/>
      <c r="ASN72" s="12"/>
      <c r="ASO72" s="12"/>
      <c r="ASP72" s="12"/>
      <c r="ASQ72" s="12"/>
      <c r="ASR72" s="12"/>
      <c r="ASS72" s="12"/>
      <c r="AST72" s="12"/>
      <c r="ASU72" s="12"/>
      <c r="ASV72" s="12"/>
      <c r="ASW72" s="12"/>
      <c r="ASX72" s="12"/>
      <c r="ASY72" s="12"/>
      <c r="ASZ72" s="12"/>
      <c r="ATA72" s="12"/>
      <c r="ATB72" s="12"/>
      <c r="ATC72" s="12"/>
      <c r="ATD72" s="12"/>
      <c r="ATE72" s="12"/>
      <c r="ATF72" s="12"/>
      <c r="ATG72" s="12"/>
      <c r="ATH72" s="12"/>
      <c r="ATI72" s="12"/>
      <c r="ATJ72" s="12"/>
      <c r="ATK72" s="12"/>
      <c r="ATL72" s="12"/>
      <c r="ATM72" s="12"/>
      <c r="ATN72" s="12"/>
      <c r="ATO72" s="12"/>
      <c r="ATP72" s="12"/>
      <c r="ATQ72" s="12"/>
      <c r="ATR72" s="12"/>
      <c r="ATS72" s="12"/>
      <c r="ATT72" s="12"/>
      <c r="ATU72" s="12"/>
      <c r="ATV72" s="12"/>
      <c r="ATW72" s="12"/>
      <c r="ATX72" s="12"/>
      <c r="ATY72" s="12"/>
      <c r="ATZ72" s="12"/>
      <c r="AUA72" s="12"/>
      <c r="AUB72" s="12"/>
      <c r="AUC72" s="12"/>
      <c r="AUD72" s="12"/>
      <c r="AUE72" s="12"/>
      <c r="AUF72" s="12"/>
      <c r="AUG72" s="12"/>
      <c r="AUH72" s="12"/>
      <c r="AUI72" s="12"/>
      <c r="AUJ72" s="12"/>
      <c r="AUK72" s="12"/>
      <c r="AUL72" s="12"/>
      <c r="AUM72" s="12"/>
      <c r="AUN72" s="12"/>
      <c r="AUO72" s="12"/>
      <c r="AUP72" s="12"/>
      <c r="AUQ72" s="12"/>
      <c r="AUR72" s="12"/>
      <c r="AUS72" s="12"/>
      <c r="AUT72" s="12"/>
      <c r="AUU72" s="12"/>
      <c r="AUV72" s="12"/>
      <c r="AUW72" s="12"/>
      <c r="AUX72" s="12"/>
      <c r="AUY72" s="12"/>
      <c r="AUZ72" s="12"/>
      <c r="AVA72" s="12"/>
      <c r="AVB72" s="12"/>
      <c r="AVC72" s="12"/>
      <c r="AVD72" s="12"/>
      <c r="AVE72" s="12"/>
      <c r="AVF72" s="12"/>
      <c r="AVG72" s="12"/>
      <c r="AVH72" s="12"/>
      <c r="AVI72" s="12"/>
      <c r="AVJ72" s="12"/>
      <c r="AVK72" s="12"/>
      <c r="AVL72" s="12"/>
      <c r="AVM72" s="12"/>
      <c r="AVN72" s="12"/>
      <c r="AVO72" s="12"/>
      <c r="AVP72" s="12"/>
      <c r="AVQ72" s="12"/>
      <c r="AVR72" s="12"/>
      <c r="AVS72" s="12"/>
      <c r="AVT72" s="12"/>
      <c r="AVU72" s="12"/>
      <c r="AVV72" s="12"/>
      <c r="AVW72" s="12"/>
      <c r="AVX72" s="12"/>
      <c r="AVY72" s="12"/>
      <c r="AVZ72" s="12"/>
      <c r="AWA72" s="12"/>
      <c r="AWB72" s="12"/>
      <c r="AWC72" s="12"/>
      <c r="AWD72" s="12"/>
      <c r="AWE72" s="12"/>
      <c r="AWF72" s="12"/>
      <c r="AWG72" s="12"/>
      <c r="AWH72" s="12"/>
      <c r="AWI72" s="12"/>
      <c r="AWJ72" s="12"/>
      <c r="AWK72" s="12"/>
      <c r="AWL72" s="12"/>
      <c r="AWM72" s="12"/>
      <c r="AWN72" s="12"/>
      <c r="AWO72" s="12"/>
      <c r="AWP72" s="12"/>
      <c r="AWQ72" s="12"/>
      <c r="AWR72" s="12"/>
      <c r="AWS72" s="12"/>
      <c r="AWT72" s="12"/>
      <c r="AWU72" s="12"/>
      <c r="AWV72" s="12"/>
      <c r="AWW72" s="12"/>
      <c r="AWX72" s="12"/>
      <c r="AWY72" s="12"/>
      <c r="AWZ72" s="12"/>
      <c r="AXA72" s="12"/>
      <c r="AXB72" s="12"/>
      <c r="AXC72" s="12"/>
      <c r="AXD72" s="12"/>
      <c r="AXE72" s="12"/>
      <c r="AXF72" s="12"/>
      <c r="AXG72" s="12"/>
      <c r="AXH72" s="12"/>
      <c r="AXI72" s="12"/>
      <c r="AXJ72" s="12"/>
      <c r="AXK72" s="12"/>
      <c r="AXL72" s="12"/>
      <c r="AXM72" s="12"/>
      <c r="AXN72" s="12"/>
      <c r="AXO72" s="12"/>
      <c r="AXP72" s="12"/>
      <c r="AXQ72" s="12"/>
      <c r="AXR72" s="12"/>
      <c r="AXS72" s="12"/>
      <c r="AXT72" s="12"/>
      <c r="AXU72" s="12"/>
      <c r="AXV72" s="12"/>
      <c r="AXW72" s="12"/>
      <c r="AXX72" s="12"/>
      <c r="AXY72" s="12"/>
      <c r="AXZ72" s="12"/>
      <c r="AYA72" s="12"/>
      <c r="AYB72" s="12"/>
      <c r="AYC72" s="12"/>
      <c r="AYD72" s="12"/>
      <c r="AYE72" s="12"/>
      <c r="AYF72" s="12"/>
      <c r="AYG72" s="12"/>
      <c r="AYH72" s="12"/>
      <c r="AYI72" s="12"/>
      <c r="AYJ72" s="12"/>
      <c r="AYK72" s="12"/>
      <c r="AYL72" s="12"/>
      <c r="AYM72" s="12"/>
      <c r="AYN72" s="12"/>
      <c r="AYO72" s="12"/>
      <c r="AYP72" s="12"/>
      <c r="AYQ72" s="12"/>
      <c r="AYR72" s="12"/>
      <c r="AYS72" s="12"/>
      <c r="AYT72" s="12"/>
      <c r="AYU72" s="12"/>
      <c r="AYV72" s="12"/>
      <c r="AYW72" s="12"/>
      <c r="AYX72" s="12"/>
      <c r="AYY72" s="12"/>
      <c r="AYZ72" s="12"/>
      <c r="AZA72" s="12"/>
      <c r="AZB72" s="12"/>
      <c r="AZC72" s="12"/>
      <c r="AZD72" s="12"/>
      <c r="AZE72" s="12"/>
      <c r="AZF72" s="12"/>
      <c r="AZG72" s="12"/>
      <c r="AZH72" s="12"/>
      <c r="AZI72" s="12"/>
      <c r="AZJ72" s="12"/>
      <c r="AZK72" s="12"/>
      <c r="AZL72" s="12"/>
      <c r="AZM72" s="12"/>
      <c r="AZN72" s="12"/>
      <c r="AZO72" s="12"/>
      <c r="AZP72" s="12"/>
      <c r="AZQ72" s="12"/>
      <c r="AZR72" s="12"/>
      <c r="AZS72" s="12"/>
      <c r="AZT72" s="12"/>
      <c r="AZU72" s="12"/>
      <c r="AZV72" s="12"/>
      <c r="AZW72" s="12"/>
      <c r="AZX72" s="12"/>
      <c r="AZY72" s="12"/>
      <c r="AZZ72" s="12"/>
      <c r="BAA72" s="12"/>
      <c r="BAB72" s="12"/>
      <c r="BAC72" s="12"/>
      <c r="BAD72" s="12"/>
      <c r="BAE72" s="12"/>
      <c r="BAF72" s="12"/>
      <c r="BAG72" s="12"/>
      <c r="BAH72" s="12"/>
      <c r="BAI72" s="12"/>
      <c r="BAJ72" s="12"/>
      <c r="BAK72" s="12"/>
      <c r="BAL72" s="12"/>
      <c r="BAM72" s="12"/>
      <c r="BAN72" s="12"/>
      <c r="BAO72" s="12"/>
      <c r="BAP72" s="12"/>
      <c r="BAQ72" s="12"/>
      <c r="BAR72" s="12"/>
      <c r="BAS72" s="12"/>
      <c r="BAT72" s="12"/>
      <c r="BAU72" s="12"/>
      <c r="BAV72" s="12"/>
      <c r="BAW72" s="12"/>
      <c r="BAX72" s="12"/>
      <c r="BAY72" s="12"/>
      <c r="BAZ72" s="12"/>
      <c r="BBA72" s="12"/>
      <c r="BBB72" s="12"/>
      <c r="BBC72" s="12"/>
      <c r="BBD72" s="12"/>
      <c r="BBE72" s="12"/>
      <c r="BBF72" s="12"/>
      <c r="BBG72" s="12"/>
      <c r="BBH72" s="12"/>
      <c r="BBI72" s="12"/>
      <c r="BBJ72" s="12"/>
      <c r="BBK72" s="12"/>
      <c r="BBL72" s="12"/>
      <c r="BBM72" s="12"/>
      <c r="BBN72" s="12"/>
      <c r="BBO72" s="12"/>
      <c r="BBP72" s="12"/>
      <c r="BBQ72" s="12"/>
      <c r="BBR72" s="12"/>
      <c r="BBS72" s="12"/>
      <c r="BBT72" s="12"/>
      <c r="BBU72" s="12"/>
      <c r="BBV72" s="12"/>
      <c r="BBW72" s="12"/>
      <c r="BBX72" s="12"/>
      <c r="BBY72" s="12"/>
      <c r="BBZ72" s="12"/>
      <c r="BCA72" s="12"/>
      <c r="BCB72" s="12"/>
      <c r="BCC72" s="12"/>
      <c r="BCD72" s="12"/>
      <c r="BCE72" s="12"/>
      <c r="BCF72" s="12"/>
      <c r="BCG72" s="12"/>
      <c r="BCH72" s="12"/>
      <c r="BCI72" s="12"/>
      <c r="BCJ72" s="12"/>
      <c r="BCK72" s="12"/>
      <c r="BCL72" s="12"/>
      <c r="BCM72" s="12"/>
      <c r="BCN72" s="12"/>
      <c r="BCO72" s="12"/>
      <c r="BCP72" s="12"/>
      <c r="BCQ72" s="12"/>
      <c r="BCR72" s="12"/>
      <c r="BCS72" s="12"/>
      <c r="BCT72" s="12"/>
      <c r="BCU72" s="12"/>
      <c r="BCV72" s="12"/>
      <c r="BCW72" s="12"/>
      <c r="BCX72" s="12"/>
      <c r="BCY72" s="12"/>
      <c r="BCZ72" s="12"/>
      <c r="BDA72" s="12"/>
      <c r="BDB72" s="12"/>
      <c r="BDC72" s="12"/>
      <c r="BDD72" s="12"/>
      <c r="BDE72" s="12"/>
      <c r="BDF72" s="12"/>
      <c r="BDG72" s="12"/>
      <c r="BDH72" s="12"/>
      <c r="BDI72" s="12"/>
      <c r="BDJ72" s="12"/>
      <c r="BDK72" s="12"/>
      <c r="BDL72" s="12"/>
      <c r="BDM72" s="12"/>
      <c r="BDN72" s="12"/>
      <c r="BDO72" s="12"/>
      <c r="BDP72" s="12"/>
      <c r="BDQ72" s="12"/>
      <c r="BDR72" s="12"/>
      <c r="BDS72" s="12"/>
      <c r="BDT72" s="12"/>
      <c r="BDU72" s="12"/>
      <c r="BDV72" s="12"/>
      <c r="BDW72" s="12"/>
      <c r="BDX72" s="12"/>
      <c r="BDY72" s="12"/>
      <c r="BDZ72" s="12"/>
      <c r="BEA72" s="12"/>
      <c r="BEB72" s="12"/>
      <c r="BEC72" s="12"/>
      <c r="BED72" s="12"/>
      <c r="BEE72" s="12"/>
      <c r="BEF72" s="12"/>
      <c r="BEG72" s="12"/>
      <c r="BEH72" s="12"/>
      <c r="BEI72" s="12"/>
      <c r="BEJ72" s="12"/>
      <c r="BEK72" s="12"/>
      <c r="BEL72" s="12"/>
      <c r="BEM72" s="12"/>
      <c r="BEN72" s="12"/>
      <c r="BEO72" s="12"/>
      <c r="BEP72" s="12"/>
      <c r="BEQ72" s="12"/>
      <c r="BER72" s="12"/>
      <c r="BES72" s="12"/>
      <c r="BET72" s="12"/>
      <c r="BEU72" s="12"/>
      <c r="BEV72" s="12"/>
      <c r="BEW72" s="12"/>
      <c r="BEX72" s="12"/>
      <c r="BEY72" s="12"/>
      <c r="BEZ72" s="12"/>
      <c r="BFA72" s="12"/>
      <c r="BFB72" s="12"/>
      <c r="BFC72" s="12"/>
      <c r="BFD72" s="12"/>
      <c r="BFE72" s="12"/>
      <c r="BFF72" s="12"/>
      <c r="BFG72" s="12"/>
      <c r="BFH72" s="12"/>
      <c r="BFI72" s="12"/>
      <c r="BFJ72" s="12"/>
      <c r="BFK72" s="12"/>
      <c r="BFL72" s="12"/>
      <c r="BFM72" s="12"/>
      <c r="BFN72" s="12"/>
      <c r="BFO72" s="12"/>
      <c r="BFP72" s="12"/>
      <c r="BFQ72" s="12"/>
      <c r="BFR72" s="12"/>
      <c r="BFS72" s="12"/>
      <c r="BFT72" s="12"/>
      <c r="BFU72" s="12"/>
      <c r="BFV72" s="12"/>
      <c r="BFW72" s="12"/>
      <c r="BFX72" s="12"/>
      <c r="BFY72" s="12"/>
      <c r="BFZ72" s="12"/>
      <c r="BGA72" s="12"/>
      <c r="BGB72" s="12"/>
      <c r="BGC72" s="12"/>
      <c r="BGD72" s="12"/>
      <c r="BGE72" s="12"/>
      <c r="BGF72" s="12"/>
      <c r="BGG72" s="12"/>
      <c r="BGH72" s="12"/>
      <c r="BGI72" s="12"/>
      <c r="BGJ72" s="12"/>
      <c r="BGK72" s="12"/>
      <c r="BGL72" s="12"/>
      <c r="BGM72" s="12"/>
      <c r="BGN72" s="12"/>
      <c r="BGO72" s="12"/>
      <c r="BGP72" s="12"/>
      <c r="BGQ72" s="12"/>
      <c r="BGR72" s="12"/>
      <c r="BGS72" s="12"/>
      <c r="BGT72" s="12"/>
      <c r="BGU72" s="12"/>
      <c r="BGV72" s="12"/>
      <c r="BGW72" s="12"/>
      <c r="BGX72" s="12"/>
      <c r="BGY72" s="12"/>
      <c r="BGZ72" s="12"/>
      <c r="BHA72" s="12"/>
      <c r="BHB72" s="12"/>
      <c r="BHC72" s="12"/>
      <c r="BHD72" s="12"/>
      <c r="BHE72" s="12"/>
      <c r="BHF72" s="12"/>
      <c r="BHG72" s="12"/>
      <c r="BHH72" s="12"/>
      <c r="BHI72" s="12"/>
      <c r="BHJ72" s="12"/>
      <c r="BHK72" s="12"/>
      <c r="BHL72" s="12"/>
      <c r="BHM72" s="12"/>
      <c r="BHN72" s="12"/>
      <c r="BHO72" s="12"/>
      <c r="BHP72" s="12"/>
      <c r="BHQ72" s="12"/>
      <c r="BHR72" s="12"/>
      <c r="BHS72" s="12"/>
      <c r="BHT72" s="12"/>
      <c r="BHU72" s="12"/>
      <c r="BHV72" s="12"/>
      <c r="BHW72" s="12"/>
      <c r="BHX72" s="12"/>
      <c r="BHY72" s="12"/>
      <c r="BHZ72" s="12"/>
      <c r="BIA72" s="12"/>
      <c r="BIB72" s="12"/>
      <c r="BIC72" s="12"/>
      <c r="BID72" s="12"/>
      <c r="BIE72" s="12"/>
      <c r="BIF72" s="12"/>
      <c r="BIG72" s="12"/>
      <c r="BIH72" s="12"/>
      <c r="BII72" s="12"/>
      <c r="BIJ72" s="12"/>
      <c r="BIK72" s="12"/>
      <c r="BIL72" s="12"/>
      <c r="BIM72" s="12"/>
      <c r="BIN72" s="12"/>
      <c r="BIO72" s="12"/>
      <c r="BIP72" s="12"/>
      <c r="BIQ72" s="12"/>
      <c r="BIR72" s="12"/>
      <c r="BIS72" s="12"/>
      <c r="BIT72" s="12"/>
      <c r="BIU72" s="12"/>
      <c r="BIV72" s="12"/>
      <c r="BIW72" s="12"/>
      <c r="BIX72" s="12"/>
      <c r="BIY72" s="12"/>
      <c r="BIZ72" s="12"/>
      <c r="BJA72" s="12"/>
      <c r="BJB72" s="12"/>
      <c r="BJC72" s="12"/>
      <c r="BJD72" s="12"/>
      <c r="BJE72" s="12"/>
      <c r="BJF72" s="12"/>
      <c r="BJG72" s="12"/>
      <c r="BJH72" s="12"/>
      <c r="BJI72" s="12"/>
      <c r="BJJ72" s="12"/>
      <c r="BJK72" s="12"/>
      <c r="BJL72" s="12"/>
      <c r="BJM72" s="12"/>
      <c r="BJN72" s="12"/>
      <c r="BJO72" s="12"/>
      <c r="BJP72" s="12"/>
      <c r="BJQ72" s="12"/>
      <c r="BJR72" s="12"/>
      <c r="BJS72" s="12"/>
      <c r="BJT72" s="12"/>
      <c r="BJU72" s="12"/>
      <c r="BJV72" s="12"/>
      <c r="BJW72" s="12"/>
      <c r="BJX72" s="12"/>
      <c r="BJY72" s="12"/>
      <c r="BJZ72" s="12"/>
      <c r="BKA72" s="12"/>
      <c r="BKB72" s="12"/>
      <c r="BKC72" s="12"/>
      <c r="BKD72" s="12"/>
      <c r="BKE72" s="12"/>
      <c r="BKF72" s="12"/>
      <c r="BKG72" s="12"/>
      <c r="BKH72" s="12"/>
      <c r="BKI72" s="12"/>
      <c r="BKJ72" s="12"/>
      <c r="BKK72" s="12"/>
      <c r="BKL72" s="12"/>
      <c r="BKM72" s="12"/>
      <c r="BKN72" s="12"/>
      <c r="BKO72" s="12"/>
      <c r="BKP72" s="12"/>
      <c r="BKQ72" s="12"/>
      <c r="BKR72" s="12"/>
      <c r="BKS72" s="12"/>
      <c r="BKT72" s="12"/>
      <c r="BKU72" s="12"/>
      <c r="BKV72" s="12"/>
      <c r="BKW72" s="12"/>
      <c r="BKX72" s="12"/>
      <c r="BKY72" s="12"/>
      <c r="BKZ72" s="12"/>
      <c r="BLA72" s="12"/>
      <c r="BLB72" s="12"/>
      <c r="BLC72" s="12"/>
      <c r="BLD72" s="12"/>
      <c r="BLE72" s="12"/>
      <c r="BLF72" s="12"/>
      <c r="BLG72" s="12"/>
      <c r="BLH72" s="12"/>
      <c r="BLI72" s="12"/>
      <c r="BLJ72" s="12"/>
      <c r="BLK72" s="12"/>
      <c r="BLL72" s="12"/>
      <c r="BLM72" s="12"/>
      <c r="BLN72" s="12"/>
      <c r="BLO72" s="12"/>
      <c r="BLP72" s="12"/>
      <c r="BLQ72" s="12"/>
      <c r="BLR72" s="12"/>
      <c r="BLS72" s="12"/>
      <c r="BLT72" s="12"/>
      <c r="BLU72" s="12"/>
      <c r="BLV72" s="12"/>
      <c r="BLW72" s="12"/>
      <c r="BLX72" s="12"/>
      <c r="BLY72" s="12"/>
      <c r="BLZ72" s="12"/>
      <c r="BMA72" s="12"/>
      <c r="BMB72" s="12"/>
      <c r="BMC72" s="12"/>
      <c r="BMD72" s="12"/>
      <c r="BME72" s="12"/>
      <c r="BMF72" s="12"/>
      <c r="BMG72" s="12"/>
      <c r="BMH72" s="12"/>
      <c r="BMI72" s="12"/>
      <c r="BMJ72" s="12"/>
      <c r="BMK72" s="12"/>
      <c r="BML72" s="12"/>
      <c r="BMM72" s="12"/>
      <c r="BMN72" s="12"/>
      <c r="BMO72" s="12"/>
      <c r="BMP72" s="12"/>
      <c r="BMQ72" s="12"/>
      <c r="BMR72" s="12"/>
      <c r="BMS72" s="12"/>
      <c r="BMT72" s="12"/>
      <c r="BMU72" s="12"/>
      <c r="BMV72" s="12"/>
      <c r="BMW72" s="12"/>
      <c r="BMX72" s="12"/>
      <c r="BMY72" s="12"/>
      <c r="BMZ72" s="12"/>
      <c r="BNA72" s="12"/>
      <c r="BNB72" s="12"/>
      <c r="BNC72" s="12"/>
      <c r="BND72" s="12"/>
      <c r="BNE72" s="12"/>
      <c r="BNF72" s="12"/>
      <c r="BNG72" s="12"/>
      <c r="BNH72" s="12"/>
      <c r="BNI72" s="12"/>
      <c r="BNJ72" s="12"/>
      <c r="BNK72" s="12"/>
      <c r="BNL72" s="12"/>
      <c r="BNM72" s="12"/>
      <c r="BNN72" s="12"/>
      <c r="BNO72" s="12"/>
      <c r="BNP72" s="12"/>
      <c r="BNQ72" s="12"/>
      <c r="BNR72" s="12"/>
      <c r="BNS72" s="12"/>
      <c r="BNT72" s="12"/>
      <c r="BNU72" s="12"/>
      <c r="BNV72" s="12"/>
      <c r="BNW72" s="12"/>
      <c r="BNX72" s="12"/>
      <c r="BNY72" s="12"/>
      <c r="BNZ72" s="12"/>
      <c r="BOA72" s="12"/>
      <c r="BOB72" s="12"/>
      <c r="BOC72" s="12"/>
      <c r="BOD72" s="12"/>
      <c r="BOE72" s="12"/>
      <c r="BOF72" s="12"/>
      <c r="BOG72" s="12"/>
      <c r="BOH72" s="12"/>
      <c r="BOI72" s="12"/>
      <c r="BOJ72" s="12"/>
      <c r="BOK72" s="12"/>
      <c r="BOL72" s="12"/>
      <c r="BOM72" s="12"/>
      <c r="BON72" s="12"/>
      <c r="BOO72" s="12"/>
      <c r="BOP72" s="12"/>
      <c r="BOQ72" s="12"/>
      <c r="BOR72" s="12"/>
      <c r="BOS72" s="12"/>
      <c r="BOT72" s="12"/>
      <c r="BOU72" s="12"/>
      <c r="BOV72" s="12"/>
      <c r="BOW72" s="12"/>
      <c r="BOX72" s="12"/>
      <c r="BOY72" s="12"/>
      <c r="BOZ72" s="12"/>
      <c r="BPA72" s="12"/>
      <c r="BPB72" s="12"/>
      <c r="BPC72" s="12"/>
      <c r="BPD72" s="12"/>
      <c r="BPE72" s="12"/>
      <c r="BPF72" s="12"/>
      <c r="BPG72" s="12"/>
      <c r="BPH72" s="12"/>
      <c r="BPI72" s="12"/>
      <c r="BPJ72" s="12"/>
      <c r="BPK72" s="12"/>
      <c r="BPL72" s="12"/>
      <c r="BPM72" s="12"/>
      <c r="BPN72" s="12"/>
      <c r="BPO72" s="12"/>
      <c r="BPP72" s="12"/>
      <c r="BPQ72" s="12"/>
      <c r="BPR72" s="12"/>
      <c r="BPS72" s="12"/>
      <c r="BPT72" s="12"/>
      <c r="BPU72" s="12"/>
      <c r="BPV72" s="12"/>
      <c r="BPW72" s="12"/>
      <c r="BPX72" s="12"/>
      <c r="BPY72" s="12"/>
      <c r="BPZ72" s="12"/>
      <c r="BQA72" s="12"/>
      <c r="BQB72" s="12"/>
      <c r="BQC72" s="12"/>
      <c r="BQD72" s="12"/>
      <c r="BQE72" s="12"/>
      <c r="BQF72" s="12"/>
      <c r="BQG72" s="12"/>
      <c r="BQH72" s="12"/>
      <c r="BQI72" s="12"/>
      <c r="BQJ72" s="12"/>
      <c r="BQK72" s="12"/>
      <c r="BQL72" s="12"/>
      <c r="BQM72" s="12"/>
      <c r="BQN72" s="12"/>
      <c r="BQO72" s="12"/>
      <c r="BQP72" s="12"/>
      <c r="BQQ72" s="12"/>
      <c r="BQR72" s="12"/>
      <c r="BQS72" s="12"/>
      <c r="BQT72" s="12"/>
      <c r="BQU72" s="12"/>
      <c r="BQV72" s="12"/>
      <c r="BQW72" s="12"/>
      <c r="BQX72" s="12"/>
      <c r="BQY72" s="12"/>
      <c r="BQZ72" s="12"/>
      <c r="BRA72" s="12"/>
      <c r="BRB72" s="12"/>
      <c r="BRC72" s="12"/>
      <c r="BRD72" s="12"/>
      <c r="BRE72" s="12"/>
      <c r="BRF72" s="12"/>
      <c r="BRG72" s="12"/>
      <c r="BRH72" s="12"/>
      <c r="BRI72" s="12"/>
      <c r="BRJ72" s="12"/>
      <c r="BRK72" s="12"/>
      <c r="BRL72" s="12"/>
      <c r="BRM72" s="12"/>
      <c r="BRN72" s="12"/>
      <c r="BRO72" s="12"/>
      <c r="BRP72" s="12"/>
      <c r="BRQ72" s="12"/>
      <c r="BRR72" s="12"/>
      <c r="BRS72" s="12"/>
      <c r="BRT72" s="12"/>
      <c r="BRU72" s="12"/>
      <c r="BRV72" s="12"/>
      <c r="BRW72" s="12"/>
      <c r="BRX72" s="12"/>
      <c r="BRY72" s="12"/>
      <c r="BRZ72" s="12"/>
      <c r="BSA72" s="12"/>
      <c r="BSB72" s="12"/>
      <c r="BSC72" s="12"/>
      <c r="BSD72" s="12"/>
      <c r="BSE72" s="12"/>
      <c r="BSF72" s="12"/>
      <c r="BSG72" s="12"/>
      <c r="BSH72" s="12"/>
      <c r="BSI72" s="12"/>
      <c r="BSJ72" s="12"/>
      <c r="BSK72" s="12"/>
      <c r="BSL72" s="12"/>
      <c r="BSM72" s="12"/>
      <c r="BSN72" s="12"/>
      <c r="BSO72" s="12"/>
      <c r="BSP72" s="12"/>
      <c r="BSQ72" s="12"/>
      <c r="BSR72" s="12"/>
      <c r="BSS72" s="12"/>
      <c r="BST72" s="12"/>
      <c r="BSU72" s="12"/>
      <c r="BSV72" s="12"/>
      <c r="BSW72" s="12"/>
      <c r="BSX72" s="12"/>
      <c r="BSY72" s="12"/>
      <c r="BSZ72" s="12"/>
      <c r="BTA72" s="12"/>
      <c r="BTB72" s="12"/>
      <c r="BTC72" s="12"/>
      <c r="BTD72" s="12"/>
      <c r="BTE72" s="12"/>
      <c r="BTF72" s="12"/>
      <c r="BTG72" s="12"/>
      <c r="BTH72" s="12"/>
      <c r="BTI72" s="12"/>
      <c r="BTJ72" s="12"/>
      <c r="BTK72" s="12"/>
      <c r="BTL72" s="12"/>
      <c r="BTM72" s="12"/>
      <c r="BTN72" s="12"/>
      <c r="BTO72" s="12"/>
      <c r="BTP72" s="12"/>
      <c r="BTQ72" s="12"/>
      <c r="BTR72" s="12"/>
      <c r="BTS72" s="12"/>
      <c r="BTT72" s="12"/>
      <c r="BTU72" s="12"/>
      <c r="BTV72" s="12"/>
      <c r="BTW72" s="12"/>
      <c r="BTX72" s="12"/>
      <c r="BTY72" s="12"/>
      <c r="BTZ72" s="12"/>
      <c r="BUA72" s="12"/>
      <c r="BUB72" s="12"/>
      <c r="BUC72" s="12"/>
      <c r="BUD72" s="12"/>
      <c r="BUE72" s="12"/>
      <c r="BUF72" s="12"/>
      <c r="BUG72" s="12"/>
      <c r="BUH72" s="12"/>
      <c r="BUI72" s="12"/>
      <c r="BUJ72" s="12"/>
      <c r="BUK72" s="12"/>
      <c r="BUL72" s="12"/>
      <c r="BUM72" s="12"/>
      <c r="BUN72" s="12"/>
      <c r="BUO72" s="12"/>
      <c r="BUP72" s="12"/>
      <c r="BUQ72" s="12"/>
      <c r="BUR72" s="12"/>
      <c r="BUS72" s="12"/>
      <c r="BUT72" s="12"/>
      <c r="BUU72" s="12"/>
      <c r="BUV72" s="12"/>
      <c r="BUW72" s="12"/>
      <c r="BUX72" s="12"/>
      <c r="BUY72" s="12"/>
      <c r="BUZ72" s="12"/>
      <c r="BVA72" s="12"/>
      <c r="BVB72" s="12"/>
      <c r="BVC72" s="12"/>
      <c r="BVD72" s="12"/>
      <c r="BVE72" s="12"/>
      <c r="BVF72" s="12"/>
      <c r="BVG72" s="12"/>
      <c r="BVH72" s="12"/>
      <c r="BVI72" s="12"/>
      <c r="BVJ72" s="12"/>
      <c r="BVK72" s="12"/>
      <c r="BVL72" s="12"/>
      <c r="BVM72" s="12"/>
      <c r="BVN72" s="12"/>
      <c r="BVO72" s="12"/>
      <c r="BVP72" s="12"/>
      <c r="BVQ72" s="12"/>
      <c r="BVR72" s="12"/>
      <c r="BVS72" s="12"/>
      <c r="BVT72" s="12"/>
      <c r="BVU72" s="12"/>
      <c r="BVV72" s="12"/>
      <c r="BVW72" s="12"/>
      <c r="BVX72" s="12"/>
      <c r="BVY72" s="12"/>
      <c r="BVZ72" s="12"/>
      <c r="BWA72" s="12"/>
      <c r="BWB72" s="12"/>
      <c r="BWC72" s="12"/>
      <c r="BWD72" s="12"/>
      <c r="BWE72" s="12"/>
      <c r="BWF72" s="12"/>
      <c r="BWG72" s="12"/>
      <c r="BWH72" s="12"/>
      <c r="BWI72" s="12"/>
      <c r="BWJ72" s="12"/>
      <c r="BWK72" s="12"/>
      <c r="BWL72" s="12"/>
      <c r="BWM72" s="12"/>
      <c r="BWN72" s="12"/>
      <c r="BWO72" s="12"/>
      <c r="BWP72" s="12"/>
      <c r="BWQ72" s="12"/>
      <c r="BWR72" s="12"/>
      <c r="BWS72" s="12"/>
      <c r="BWT72" s="12"/>
      <c r="BWU72" s="12"/>
      <c r="BWV72" s="12"/>
      <c r="BWW72" s="12"/>
      <c r="BWX72" s="12"/>
      <c r="BWY72" s="12"/>
      <c r="BWZ72" s="12"/>
      <c r="BXA72" s="12"/>
      <c r="BXB72" s="12"/>
      <c r="BXC72" s="12"/>
      <c r="BXD72" s="12"/>
      <c r="BXE72" s="12"/>
      <c r="BXF72" s="12"/>
      <c r="BXG72" s="12"/>
      <c r="BXH72" s="12"/>
      <c r="BXI72" s="12"/>
      <c r="BXJ72" s="12"/>
      <c r="BXK72" s="12"/>
      <c r="BXL72" s="12"/>
      <c r="BXM72" s="12"/>
      <c r="BXN72" s="12"/>
      <c r="BXO72" s="12"/>
      <c r="BXP72" s="12"/>
      <c r="BXQ72" s="12"/>
      <c r="BXR72" s="12"/>
      <c r="BXS72" s="12"/>
      <c r="BXT72" s="12"/>
      <c r="BXU72" s="12"/>
      <c r="BXV72" s="12"/>
      <c r="BXW72" s="12"/>
      <c r="BXX72" s="12"/>
      <c r="BXY72" s="12"/>
      <c r="BXZ72" s="12"/>
      <c r="BYA72" s="12"/>
      <c r="BYB72" s="12"/>
      <c r="BYC72" s="12"/>
      <c r="BYD72" s="12"/>
      <c r="BYE72" s="12"/>
      <c r="BYF72" s="12"/>
      <c r="BYG72" s="12"/>
      <c r="BYH72" s="12"/>
      <c r="BYI72" s="12"/>
      <c r="BYJ72" s="12"/>
      <c r="BYK72" s="12"/>
      <c r="BYL72" s="12"/>
      <c r="BYM72" s="12"/>
      <c r="BYN72" s="12"/>
      <c r="BYO72" s="12"/>
      <c r="BYP72" s="12"/>
      <c r="BYQ72" s="12"/>
      <c r="BYR72" s="12"/>
      <c r="BYS72" s="12"/>
      <c r="BYT72" s="12"/>
      <c r="BYU72" s="12"/>
      <c r="BYV72" s="12"/>
      <c r="BYW72" s="12"/>
      <c r="BYX72" s="12"/>
      <c r="BYY72" s="12"/>
      <c r="BYZ72" s="12"/>
      <c r="BZA72" s="12"/>
      <c r="BZB72" s="12"/>
      <c r="BZC72" s="12"/>
      <c r="BZD72" s="12"/>
      <c r="BZE72" s="12"/>
      <c r="BZF72" s="12"/>
      <c r="BZG72" s="12"/>
      <c r="BZH72" s="12"/>
      <c r="BZI72" s="12"/>
      <c r="BZJ72" s="12"/>
      <c r="BZK72" s="12"/>
      <c r="BZL72" s="12"/>
      <c r="BZM72" s="12"/>
      <c r="BZN72" s="12"/>
      <c r="BZO72" s="12"/>
      <c r="BZP72" s="12"/>
      <c r="BZQ72" s="12"/>
      <c r="BZR72" s="12"/>
      <c r="BZS72" s="12"/>
      <c r="BZT72" s="12"/>
      <c r="BZU72" s="12"/>
      <c r="BZV72" s="12"/>
      <c r="BZW72" s="12"/>
      <c r="BZX72" s="12"/>
      <c r="BZY72" s="12"/>
      <c r="BZZ72" s="12"/>
      <c r="CAA72" s="12"/>
      <c r="CAB72" s="12"/>
      <c r="CAC72" s="12"/>
      <c r="CAD72" s="12"/>
      <c r="CAE72" s="12"/>
      <c r="CAF72" s="12"/>
      <c r="CAG72" s="12"/>
      <c r="CAH72" s="12"/>
      <c r="CAI72" s="12"/>
      <c r="CAJ72" s="12"/>
      <c r="CAK72" s="12"/>
      <c r="CAL72" s="12"/>
      <c r="CAM72" s="12"/>
      <c r="CAN72" s="12"/>
      <c r="CAO72" s="12"/>
      <c r="CAP72" s="12"/>
      <c r="CAQ72" s="12"/>
      <c r="CAR72" s="12"/>
      <c r="CAS72" s="12"/>
      <c r="CAT72" s="12"/>
      <c r="CAU72" s="12"/>
      <c r="CAV72" s="12"/>
      <c r="CAW72" s="12"/>
      <c r="CAX72" s="12"/>
      <c r="CAY72" s="12"/>
      <c r="CAZ72" s="12"/>
      <c r="CBA72" s="12"/>
      <c r="CBB72" s="12"/>
      <c r="CBC72" s="12"/>
      <c r="CBD72" s="12"/>
      <c r="CBE72" s="12"/>
      <c r="CBF72" s="12"/>
      <c r="CBG72" s="12"/>
      <c r="CBH72" s="12"/>
      <c r="CBI72" s="12"/>
      <c r="CBJ72" s="12"/>
      <c r="CBK72" s="12"/>
      <c r="CBL72" s="12"/>
      <c r="CBM72" s="12"/>
      <c r="CBN72" s="12"/>
      <c r="CBO72" s="12"/>
      <c r="CBP72" s="12"/>
      <c r="CBQ72" s="12"/>
      <c r="CBR72" s="12"/>
      <c r="CBS72" s="12"/>
      <c r="CBT72" s="12"/>
      <c r="CBU72" s="12"/>
      <c r="CBV72" s="12"/>
      <c r="CBW72" s="12"/>
      <c r="CBX72" s="12"/>
      <c r="CBY72" s="12"/>
      <c r="CBZ72" s="12"/>
      <c r="CCA72" s="12"/>
      <c r="CCB72" s="12"/>
      <c r="CCC72" s="12"/>
      <c r="CCD72" s="12"/>
      <c r="CCE72" s="12"/>
      <c r="CCF72" s="12"/>
      <c r="CCG72" s="12"/>
      <c r="CCH72" s="12"/>
      <c r="CCI72" s="12"/>
      <c r="CCJ72" s="12"/>
      <c r="CCK72" s="12"/>
      <c r="CCL72" s="12"/>
      <c r="CCM72" s="12"/>
      <c r="CCN72" s="12"/>
      <c r="CCO72" s="12"/>
      <c r="CCP72" s="12"/>
      <c r="CCQ72" s="12"/>
      <c r="CCR72" s="12"/>
      <c r="CCS72" s="12"/>
      <c r="CCT72" s="12"/>
      <c r="CCU72" s="12"/>
      <c r="CCV72" s="12"/>
      <c r="CCW72" s="12"/>
      <c r="CCX72" s="12"/>
      <c r="CCY72" s="12"/>
      <c r="CCZ72" s="12"/>
      <c r="CDA72" s="12"/>
      <c r="CDB72" s="12"/>
      <c r="CDC72" s="12"/>
      <c r="CDD72" s="12"/>
      <c r="CDE72" s="12"/>
      <c r="CDF72" s="12"/>
      <c r="CDG72" s="12"/>
      <c r="CDH72" s="12"/>
      <c r="CDI72" s="12"/>
      <c r="CDJ72" s="12"/>
      <c r="CDK72" s="12"/>
      <c r="CDL72" s="12"/>
      <c r="CDM72" s="12"/>
      <c r="CDN72" s="12"/>
      <c r="CDO72" s="12"/>
      <c r="CDP72" s="12"/>
      <c r="CDQ72" s="12"/>
      <c r="CDR72" s="12"/>
      <c r="CDS72" s="12"/>
      <c r="CDT72" s="12"/>
      <c r="CDU72" s="12"/>
      <c r="CDV72" s="12"/>
      <c r="CDW72" s="12"/>
      <c r="CDX72" s="12"/>
      <c r="CDY72" s="12"/>
      <c r="CDZ72" s="12"/>
      <c r="CEA72" s="12"/>
      <c r="CEB72" s="12"/>
      <c r="CEC72" s="12"/>
      <c r="CED72" s="12"/>
      <c r="CEE72" s="12"/>
      <c r="CEF72" s="12"/>
      <c r="CEG72" s="12"/>
      <c r="CEH72" s="12"/>
      <c r="CEI72" s="12"/>
      <c r="CEJ72" s="12"/>
      <c r="CEK72" s="12"/>
      <c r="CEL72" s="12"/>
      <c r="CEM72" s="12"/>
      <c r="CEN72" s="12"/>
      <c r="CEO72" s="12"/>
      <c r="CEP72" s="12"/>
      <c r="CEQ72" s="12"/>
      <c r="CER72" s="12"/>
      <c r="CES72" s="12"/>
      <c r="CET72" s="12"/>
      <c r="CEU72" s="12"/>
      <c r="CEV72" s="12"/>
      <c r="CEW72" s="12"/>
      <c r="CEX72" s="12"/>
      <c r="CEY72" s="12"/>
      <c r="CEZ72" s="12"/>
      <c r="CFA72" s="12"/>
      <c r="CFB72" s="12"/>
      <c r="CFC72" s="12"/>
      <c r="CFD72" s="12"/>
      <c r="CFE72" s="12"/>
      <c r="CFF72" s="12"/>
      <c r="CFG72" s="12"/>
      <c r="CFH72" s="12"/>
      <c r="CFI72" s="12"/>
      <c r="CFJ72" s="12"/>
      <c r="CFK72" s="12"/>
      <c r="CFL72" s="12"/>
      <c r="CFM72" s="12"/>
      <c r="CFN72" s="12"/>
      <c r="CFO72" s="12"/>
      <c r="CFP72" s="12"/>
      <c r="CFQ72" s="12"/>
      <c r="CFR72" s="12"/>
      <c r="CFS72" s="12"/>
      <c r="CFT72" s="12"/>
      <c r="CFU72" s="12"/>
      <c r="CFV72" s="12"/>
      <c r="CFW72" s="12"/>
      <c r="CFX72" s="12"/>
      <c r="CFY72" s="12"/>
      <c r="CFZ72" s="12"/>
      <c r="CGA72" s="12"/>
      <c r="CGB72" s="12"/>
      <c r="CGC72" s="12"/>
      <c r="CGD72" s="12"/>
      <c r="CGE72" s="12"/>
      <c r="CGF72" s="12"/>
      <c r="CGG72" s="12"/>
      <c r="CGH72" s="12"/>
      <c r="CGI72" s="12"/>
      <c r="CGJ72" s="12"/>
      <c r="CGK72" s="12"/>
      <c r="CGL72" s="12"/>
      <c r="CGM72" s="12"/>
      <c r="CGN72" s="12"/>
      <c r="CGO72" s="12"/>
      <c r="CGP72" s="12"/>
      <c r="CGQ72" s="12"/>
      <c r="CGR72" s="12"/>
      <c r="CGS72" s="12"/>
      <c r="CGT72" s="12"/>
      <c r="CGU72" s="12"/>
      <c r="CGV72" s="12"/>
      <c r="CGW72" s="12"/>
      <c r="CGX72" s="12"/>
      <c r="CGY72" s="12"/>
      <c r="CGZ72" s="12"/>
      <c r="CHA72" s="12"/>
      <c r="CHB72" s="12"/>
      <c r="CHC72" s="12"/>
      <c r="CHD72" s="12"/>
      <c r="CHE72" s="12"/>
      <c r="CHF72" s="12"/>
      <c r="CHG72" s="12"/>
      <c r="CHH72" s="12"/>
      <c r="CHI72" s="12"/>
      <c r="CHJ72" s="12"/>
      <c r="CHK72" s="12"/>
      <c r="CHL72" s="12"/>
      <c r="CHM72" s="12"/>
      <c r="CHN72" s="12"/>
      <c r="CHO72" s="12"/>
      <c r="CHP72" s="12"/>
      <c r="CHQ72" s="12"/>
      <c r="CHR72" s="12"/>
      <c r="CHS72" s="12"/>
      <c r="CHT72" s="12"/>
      <c r="CHU72" s="12"/>
      <c r="CHV72" s="12"/>
      <c r="CHW72" s="12"/>
      <c r="CHX72" s="12"/>
      <c r="CHY72" s="12"/>
      <c r="CHZ72" s="12"/>
      <c r="CIA72" s="12"/>
      <c r="CIB72" s="12"/>
      <c r="CIC72" s="12"/>
      <c r="CID72" s="12"/>
      <c r="CIE72" s="12"/>
      <c r="CIF72" s="12"/>
      <c r="CIG72" s="12"/>
      <c r="CIH72" s="12"/>
      <c r="CII72" s="12"/>
      <c r="CIJ72" s="12"/>
      <c r="CIK72" s="12"/>
      <c r="CIL72" s="12"/>
      <c r="CIM72" s="12"/>
      <c r="CIN72" s="12"/>
      <c r="CIO72" s="12"/>
      <c r="CIP72" s="12"/>
      <c r="CIQ72" s="12"/>
      <c r="CIR72" s="12"/>
      <c r="CIS72" s="12"/>
      <c r="CIT72" s="12"/>
      <c r="CIU72" s="12"/>
      <c r="CIV72" s="12"/>
      <c r="CIW72" s="12"/>
      <c r="CIX72" s="12"/>
      <c r="CIY72" s="12"/>
      <c r="CIZ72" s="12"/>
      <c r="CJA72" s="12"/>
      <c r="CJB72" s="12"/>
      <c r="CJC72" s="12"/>
      <c r="CJD72" s="12"/>
      <c r="CJE72" s="12"/>
      <c r="CJF72" s="12"/>
      <c r="CJG72" s="12"/>
      <c r="CJH72" s="12"/>
      <c r="CJI72" s="12"/>
      <c r="CJJ72" s="12"/>
      <c r="CJK72" s="12"/>
      <c r="CJL72" s="12"/>
      <c r="CJM72" s="12"/>
      <c r="CJN72" s="12"/>
      <c r="CJO72" s="12"/>
      <c r="CJP72" s="12"/>
      <c r="CJQ72" s="12"/>
      <c r="CJR72" s="12"/>
      <c r="CJS72" s="12"/>
      <c r="CJT72" s="12"/>
      <c r="CJU72" s="12"/>
      <c r="CJV72" s="12"/>
      <c r="CJW72" s="12"/>
      <c r="CJX72" s="12"/>
      <c r="CJY72" s="12"/>
      <c r="CJZ72" s="12"/>
      <c r="CKA72" s="12"/>
      <c r="CKB72" s="12"/>
      <c r="CKC72" s="12"/>
      <c r="CKD72" s="12"/>
      <c r="CKE72" s="12"/>
      <c r="CKF72" s="12"/>
      <c r="CKG72" s="12"/>
      <c r="CKH72" s="12"/>
      <c r="CKI72" s="12"/>
      <c r="CKJ72" s="12"/>
      <c r="CKK72" s="12"/>
      <c r="CKL72" s="12"/>
      <c r="CKM72" s="12"/>
      <c r="CKN72" s="12"/>
      <c r="CKO72" s="12"/>
      <c r="CKP72" s="12"/>
      <c r="CKQ72" s="12"/>
      <c r="CKR72" s="12"/>
      <c r="CKS72" s="12"/>
      <c r="CKT72" s="12"/>
      <c r="CKU72" s="12"/>
      <c r="CKV72" s="12"/>
      <c r="CKW72" s="12"/>
      <c r="CKX72" s="12"/>
      <c r="CKY72" s="12"/>
      <c r="CKZ72" s="12"/>
      <c r="CLA72" s="12"/>
      <c r="CLB72" s="12"/>
      <c r="CLC72" s="12"/>
      <c r="CLD72" s="12"/>
      <c r="CLE72" s="12"/>
      <c r="CLF72" s="12"/>
      <c r="CLG72" s="12"/>
      <c r="CLH72" s="12"/>
      <c r="CLI72" s="12"/>
      <c r="CLJ72" s="12"/>
      <c r="CLK72" s="12"/>
      <c r="CLL72" s="12"/>
      <c r="CLM72" s="12"/>
      <c r="CLN72" s="12"/>
      <c r="CLO72" s="12"/>
      <c r="CLP72" s="12"/>
      <c r="CLQ72" s="12"/>
      <c r="CLR72" s="12"/>
      <c r="CLS72" s="12"/>
      <c r="CLT72" s="12"/>
      <c r="CLU72" s="12"/>
      <c r="CLV72" s="12"/>
      <c r="CLW72" s="12"/>
      <c r="CLX72" s="12"/>
      <c r="CLY72" s="12"/>
      <c r="CLZ72" s="12"/>
      <c r="CMA72" s="12"/>
      <c r="CMB72" s="12"/>
      <c r="CMC72" s="12"/>
      <c r="CMD72" s="12"/>
      <c r="CME72" s="12"/>
      <c r="CMF72" s="12"/>
      <c r="CMG72" s="12"/>
      <c r="CMH72" s="12"/>
      <c r="CMI72" s="12"/>
      <c r="CMJ72" s="12"/>
      <c r="CMK72" s="12"/>
      <c r="CML72" s="12"/>
      <c r="CMM72" s="12"/>
      <c r="CMN72" s="12"/>
      <c r="CMO72" s="12"/>
      <c r="CMP72" s="12"/>
      <c r="CMQ72" s="12"/>
      <c r="CMR72" s="12"/>
      <c r="CMS72" s="12"/>
      <c r="CMT72" s="12"/>
      <c r="CMU72" s="12"/>
      <c r="CMV72" s="12"/>
      <c r="CMW72" s="12"/>
      <c r="CMX72" s="12"/>
      <c r="CMY72" s="12"/>
      <c r="CMZ72" s="12"/>
      <c r="CNA72" s="12"/>
      <c r="CNB72" s="12"/>
      <c r="CNC72" s="12"/>
      <c r="CND72" s="12"/>
      <c r="CNE72" s="12"/>
      <c r="CNF72" s="12"/>
      <c r="CNG72" s="12"/>
      <c r="CNH72" s="12"/>
      <c r="CNI72" s="12"/>
      <c r="CNJ72" s="12"/>
      <c r="CNK72" s="12"/>
      <c r="CNL72" s="12"/>
      <c r="CNM72" s="12"/>
      <c r="CNN72" s="12"/>
      <c r="CNO72" s="12"/>
      <c r="CNP72" s="12"/>
      <c r="CNQ72" s="12"/>
      <c r="CNR72" s="12"/>
      <c r="CNS72" s="12"/>
      <c r="CNT72" s="12"/>
      <c r="CNU72" s="12"/>
      <c r="CNV72" s="12"/>
      <c r="CNW72" s="12"/>
      <c r="CNX72" s="12"/>
      <c r="CNY72" s="12"/>
      <c r="CNZ72" s="12"/>
      <c r="COA72" s="12"/>
      <c r="COB72" s="12"/>
      <c r="COC72" s="12"/>
      <c r="COD72" s="12"/>
      <c r="COE72" s="12"/>
      <c r="COF72" s="12"/>
      <c r="COG72" s="12"/>
      <c r="COH72" s="12"/>
      <c r="COI72" s="12"/>
      <c r="COJ72" s="12"/>
      <c r="COK72" s="12"/>
      <c r="COL72" s="12"/>
      <c r="COM72" s="12"/>
      <c r="CON72" s="12"/>
      <c r="COO72" s="12"/>
      <c r="COP72" s="12"/>
      <c r="COQ72" s="12"/>
      <c r="COR72" s="12"/>
      <c r="COS72" s="12"/>
      <c r="COT72" s="12"/>
      <c r="COU72" s="12"/>
      <c r="COV72" s="12"/>
      <c r="COW72" s="12"/>
      <c r="COX72" s="12"/>
      <c r="COY72" s="12"/>
      <c r="COZ72" s="12"/>
      <c r="CPA72" s="12"/>
      <c r="CPB72" s="12"/>
      <c r="CPC72" s="12"/>
      <c r="CPD72" s="12"/>
      <c r="CPE72" s="12"/>
      <c r="CPF72" s="12"/>
      <c r="CPG72" s="12"/>
      <c r="CPH72" s="12"/>
      <c r="CPI72" s="12"/>
      <c r="CPJ72" s="12"/>
      <c r="CPK72" s="12"/>
      <c r="CPL72" s="12"/>
      <c r="CPM72" s="12"/>
      <c r="CPN72" s="12"/>
      <c r="CPO72" s="12"/>
      <c r="CPP72" s="12"/>
      <c r="CPQ72" s="12"/>
      <c r="CPR72" s="12"/>
      <c r="CPS72" s="12"/>
      <c r="CPT72" s="12"/>
      <c r="CPU72" s="12"/>
      <c r="CPV72" s="12"/>
      <c r="CPW72" s="12"/>
      <c r="CPX72" s="12"/>
      <c r="CPY72" s="12"/>
      <c r="CPZ72" s="12"/>
      <c r="CQA72" s="12"/>
      <c r="CQB72" s="12"/>
      <c r="CQC72" s="12"/>
      <c r="CQD72" s="12"/>
      <c r="CQE72" s="12"/>
      <c r="CQF72" s="12"/>
      <c r="CQG72" s="12"/>
      <c r="CQH72" s="12"/>
      <c r="CQI72" s="12"/>
      <c r="CQJ72" s="12"/>
      <c r="CQK72" s="12"/>
      <c r="CQL72" s="12"/>
      <c r="CQM72" s="12"/>
      <c r="CQN72" s="12"/>
      <c r="CQO72" s="12"/>
      <c r="CQP72" s="12"/>
      <c r="CQQ72" s="12"/>
      <c r="CQR72" s="12"/>
      <c r="CQS72" s="12"/>
      <c r="CQT72" s="12"/>
      <c r="CQU72" s="12"/>
      <c r="CQV72" s="12"/>
      <c r="CQW72" s="12"/>
      <c r="CQX72" s="12"/>
      <c r="CQY72" s="12"/>
      <c r="CQZ72" s="12"/>
      <c r="CRA72" s="12"/>
      <c r="CRB72" s="12"/>
      <c r="CRC72" s="12"/>
      <c r="CRD72" s="12"/>
      <c r="CRE72" s="12"/>
      <c r="CRF72" s="12"/>
      <c r="CRG72" s="12"/>
      <c r="CRH72" s="12"/>
      <c r="CRI72" s="12"/>
      <c r="CRJ72" s="12"/>
      <c r="CRK72" s="12"/>
      <c r="CRL72" s="12"/>
      <c r="CRM72" s="12"/>
      <c r="CRN72" s="12"/>
      <c r="CRO72" s="12"/>
      <c r="CRP72" s="12"/>
      <c r="CRQ72" s="12"/>
      <c r="CRR72" s="12"/>
      <c r="CRS72" s="12"/>
      <c r="CRT72" s="12"/>
      <c r="CRU72" s="12"/>
      <c r="CRV72" s="12"/>
      <c r="CRW72" s="12"/>
      <c r="CRX72" s="12"/>
      <c r="CRY72" s="12"/>
      <c r="CRZ72" s="12"/>
      <c r="CSA72" s="12"/>
      <c r="CSB72" s="12"/>
      <c r="CSC72" s="12"/>
      <c r="CSD72" s="12"/>
      <c r="CSE72" s="12"/>
      <c r="CSF72" s="12"/>
      <c r="CSG72" s="12"/>
      <c r="CSH72" s="12"/>
      <c r="CSI72" s="12"/>
      <c r="CSJ72" s="12"/>
      <c r="CSK72" s="12"/>
      <c r="CSL72" s="12"/>
      <c r="CSM72" s="12"/>
      <c r="CSN72" s="12"/>
      <c r="CSO72" s="12"/>
      <c r="CSP72" s="12"/>
      <c r="CSQ72" s="12"/>
      <c r="CSR72" s="12"/>
      <c r="CSS72" s="12"/>
      <c r="CST72" s="12"/>
      <c r="CSU72" s="12"/>
      <c r="CSV72" s="12"/>
      <c r="CSW72" s="12"/>
      <c r="CSX72" s="12"/>
      <c r="CSY72" s="12"/>
      <c r="CSZ72" s="12"/>
      <c r="CTA72" s="12"/>
      <c r="CTB72" s="12"/>
      <c r="CTC72" s="12"/>
      <c r="CTD72" s="12"/>
      <c r="CTE72" s="12"/>
      <c r="CTF72" s="12"/>
      <c r="CTG72" s="12"/>
      <c r="CTH72" s="12"/>
      <c r="CTI72" s="12"/>
      <c r="CTJ72" s="12"/>
      <c r="CTK72" s="12"/>
      <c r="CTL72" s="12"/>
      <c r="CTM72" s="12"/>
      <c r="CTN72" s="12"/>
      <c r="CTO72" s="12"/>
      <c r="CTP72" s="12"/>
      <c r="CTQ72" s="12"/>
      <c r="CTR72" s="12"/>
      <c r="CTS72" s="12"/>
      <c r="CTT72" s="12"/>
      <c r="CTU72" s="12"/>
      <c r="CTV72" s="12"/>
      <c r="CTW72" s="12"/>
      <c r="CTX72" s="12"/>
      <c r="CTY72" s="12"/>
      <c r="CTZ72" s="12"/>
      <c r="CUA72" s="12"/>
      <c r="CUB72" s="12"/>
      <c r="CUC72" s="12"/>
      <c r="CUD72" s="12"/>
      <c r="CUE72" s="12"/>
      <c r="CUF72" s="12"/>
      <c r="CUG72" s="12"/>
      <c r="CUH72" s="12"/>
      <c r="CUI72" s="12"/>
      <c r="CUJ72" s="12"/>
      <c r="CUK72" s="12"/>
      <c r="CUL72" s="12"/>
      <c r="CUM72" s="12"/>
      <c r="CUN72" s="12"/>
      <c r="CUO72" s="12"/>
      <c r="CUP72" s="12"/>
      <c r="CUQ72" s="12"/>
      <c r="CUR72" s="12"/>
      <c r="CUS72" s="12"/>
      <c r="CUT72" s="12"/>
      <c r="CUU72" s="12"/>
      <c r="CUV72" s="12"/>
      <c r="CUW72" s="12"/>
      <c r="CUX72" s="12"/>
      <c r="CUY72" s="12"/>
      <c r="CUZ72" s="12"/>
      <c r="CVA72" s="12"/>
      <c r="CVB72" s="12"/>
      <c r="CVC72" s="12"/>
      <c r="CVD72" s="12"/>
      <c r="CVE72" s="12"/>
      <c r="CVF72" s="12"/>
      <c r="CVG72" s="12"/>
      <c r="CVH72" s="12"/>
      <c r="CVI72" s="12"/>
      <c r="CVJ72" s="12"/>
      <c r="CVK72" s="12"/>
      <c r="CVL72" s="12"/>
      <c r="CVM72" s="12"/>
      <c r="CVN72" s="12"/>
      <c r="CVO72" s="12"/>
      <c r="CVP72" s="12"/>
      <c r="CVQ72" s="12"/>
      <c r="CVR72" s="12"/>
      <c r="CVS72" s="12"/>
      <c r="CVT72" s="12"/>
      <c r="CVU72" s="12"/>
      <c r="CVV72" s="12"/>
      <c r="CVW72" s="12"/>
      <c r="CVX72" s="12"/>
      <c r="CVY72" s="12"/>
      <c r="CVZ72" s="12"/>
      <c r="CWA72" s="12"/>
      <c r="CWB72" s="12"/>
      <c r="CWC72" s="12"/>
      <c r="CWD72" s="12"/>
      <c r="CWE72" s="12"/>
      <c r="CWF72" s="12"/>
      <c r="CWG72" s="12"/>
      <c r="CWH72" s="12"/>
      <c r="CWI72" s="12"/>
      <c r="CWJ72" s="12"/>
      <c r="CWK72" s="12"/>
      <c r="CWL72" s="12"/>
      <c r="CWM72" s="12"/>
      <c r="CWN72" s="12"/>
      <c r="CWO72" s="12"/>
      <c r="CWP72" s="12"/>
      <c r="CWQ72" s="12"/>
      <c r="CWR72" s="12"/>
      <c r="CWS72" s="12"/>
      <c r="CWT72" s="12"/>
      <c r="CWU72" s="12"/>
      <c r="CWV72" s="12"/>
      <c r="CWW72" s="12"/>
      <c r="CWX72" s="12"/>
      <c r="CWY72" s="12"/>
      <c r="CWZ72" s="12"/>
      <c r="CXA72" s="12"/>
      <c r="CXB72" s="12"/>
      <c r="CXC72" s="12"/>
      <c r="CXD72" s="12"/>
      <c r="CXE72" s="12"/>
      <c r="CXF72" s="12"/>
      <c r="CXG72" s="12"/>
      <c r="CXH72" s="12"/>
      <c r="CXI72" s="12"/>
      <c r="CXJ72" s="12"/>
      <c r="CXK72" s="12"/>
      <c r="CXL72" s="12"/>
      <c r="CXM72" s="12"/>
      <c r="CXN72" s="12"/>
      <c r="CXO72" s="12"/>
      <c r="CXP72" s="12"/>
      <c r="CXQ72" s="12"/>
      <c r="CXR72" s="12"/>
      <c r="CXS72" s="12"/>
      <c r="CXT72" s="12"/>
      <c r="CXU72" s="12"/>
      <c r="CXV72" s="12"/>
      <c r="CXW72" s="12"/>
      <c r="CXX72" s="12"/>
      <c r="CXY72" s="12"/>
      <c r="CXZ72" s="12"/>
      <c r="CYA72" s="12"/>
      <c r="CYB72" s="12"/>
      <c r="CYC72" s="12"/>
      <c r="CYD72" s="12"/>
      <c r="CYE72" s="12"/>
      <c r="CYF72" s="12"/>
      <c r="CYG72" s="12"/>
      <c r="CYH72" s="12"/>
      <c r="CYI72" s="12"/>
      <c r="CYJ72" s="12"/>
      <c r="CYK72" s="12"/>
      <c r="CYL72" s="12"/>
      <c r="CYM72" s="12"/>
      <c r="CYN72" s="12"/>
      <c r="CYO72" s="12"/>
      <c r="CYP72" s="12"/>
      <c r="CYQ72" s="12"/>
      <c r="CYR72" s="12"/>
      <c r="CYS72" s="12"/>
      <c r="CYT72" s="12"/>
      <c r="CYU72" s="12"/>
      <c r="CYV72" s="12"/>
      <c r="CYW72" s="12"/>
      <c r="CYX72" s="12"/>
      <c r="CYY72" s="12"/>
      <c r="CYZ72" s="12"/>
      <c r="CZA72" s="12"/>
      <c r="CZB72" s="12"/>
      <c r="CZC72" s="12"/>
      <c r="CZD72" s="12"/>
      <c r="CZE72" s="12"/>
      <c r="CZF72" s="12"/>
      <c r="CZG72" s="12"/>
      <c r="CZH72" s="12"/>
      <c r="CZI72" s="12"/>
      <c r="CZJ72" s="12"/>
      <c r="CZK72" s="12"/>
      <c r="CZL72" s="12"/>
      <c r="CZM72" s="12"/>
      <c r="CZN72" s="12"/>
      <c r="CZO72" s="12"/>
      <c r="CZP72" s="12"/>
      <c r="CZQ72" s="12"/>
      <c r="CZR72" s="12"/>
      <c r="CZS72" s="12"/>
      <c r="CZT72" s="12"/>
      <c r="CZU72" s="12"/>
      <c r="CZV72" s="12"/>
      <c r="CZW72" s="12"/>
      <c r="CZX72" s="12"/>
      <c r="CZY72" s="12"/>
      <c r="CZZ72" s="12"/>
      <c r="DAA72" s="12"/>
      <c r="DAB72" s="12"/>
      <c r="DAC72" s="12"/>
      <c r="DAD72" s="12"/>
      <c r="DAE72" s="12"/>
      <c r="DAF72" s="12"/>
      <c r="DAG72" s="12"/>
      <c r="DAH72" s="12"/>
      <c r="DAI72" s="12"/>
      <c r="DAJ72" s="12"/>
      <c r="DAK72" s="12"/>
      <c r="DAL72" s="12"/>
      <c r="DAM72" s="12"/>
      <c r="DAN72" s="12"/>
      <c r="DAO72" s="12"/>
      <c r="DAP72" s="12"/>
      <c r="DAQ72" s="12"/>
      <c r="DAR72" s="12"/>
      <c r="DAS72" s="12"/>
      <c r="DAT72" s="12"/>
      <c r="DAU72" s="12"/>
      <c r="DAV72" s="12"/>
      <c r="DAW72" s="12"/>
      <c r="DAX72" s="12"/>
      <c r="DAY72" s="12"/>
      <c r="DAZ72" s="12"/>
      <c r="DBA72" s="12"/>
      <c r="DBB72" s="12"/>
      <c r="DBC72" s="12"/>
      <c r="DBD72" s="12"/>
      <c r="DBE72" s="12"/>
      <c r="DBF72" s="12"/>
      <c r="DBG72" s="12"/>
      <c r="DBH72" s="12"/>
      <c r="DBI72" s="12"/>
      <c r="DBJ72" s="12"/>
      <c r="DBK72" s="12"/>
      <c r="DBL72" s="12"/>
      <c r="DBM72" s="12"/>
    </row>
    <row r="73" spans="1:2769" s="11" customFormat="1" ht="227" customHeight="1">
      <c r="A73" s="80" t="s">
        <v>114</v>
      </c>
      <c r="B73" s="89" t="s">
        <v>429</v>
      </c>
      <c r="C73" s="80" t="s">
        <v>48</v>
      </c>
      <c r="D73" s="80" t="s">
        <v>1218</v>
      </c>
      <c r="E73" s="80" t="s">
        <v>198</v>
      </c>
      <c r="F73" s="80" t="s">
        <v>102</v>
      </c>
      <c r="G73" s="80" t="s">
        <v>1295</v>
      </c>
      <c r="H73" s="80" t="s">
        <v>1306</v>
      </c>
      <c r="I73" s="80" t="s">
        <v>1325</v>
      </c>
      <c r="J73" s="80" t="s">
        <v>199</v>
      </c>
      <c r="K73" s="80" t="s">
        <v>77</v>
      </c>
      <c r="L73" s="80" t="s">
        <v>82</v>
      </c>
      <c r="M73" s="90">
        <v>42474</v>
      </c>
      <c r="N73" s="80" t="s">
        <v>95</v>
      </c>
      <c r="O73" s="80">
        <v>-25.6435</v>
      </c>
      <c r="P73" s="80">
        <v>30.329000000000001</v>
      </c>
      <c r="Q73" s="80" t="s">
        <v>2011</v>
      </c>
      <c r="R73" s="80" t="s">
        <v>80</v>
      </c>
      <c r="S73" s="80" t="s">
        <v>199</v>
      </c>
      <c r="T73" s="80" t="s">
        <v>76</v>
      </c>
      <c r="U73" s="80" t="s">
        <v>38</v>
      </c>
      <c r="V73" s="80" t="s">
        <v>129</v>
      </c>
      <c r="W73" s="80" t="s">
        <v>44</v>
      </c>
      <c r="X73" s="80" t="s">
        <v>82</v>
      </c>
      <c r="Y73" s="80" t="s">
        <v>199</v>
      </c>
      <c r="Z73" s="80" t="s">
        <v>199</v>
      </c>
      <c r="AA73" s="89" t="s">
        <v>359</v>
      </c>
      <c r="AB73" s="89" t="s">
        <v>258</v>
      </c>
      <c r="AC73" s="80" t="s">
        <v>1505</v>
      </c>
      <c r="AD73" s="80" t="s">
        <v>34</v>
      </c>
      <c r="AE73" s="80" t="s">
        <v>193</v>
      </c>
      <c r="AF73" s="80" t="s">
        <v>192</v>
      </c>
      <c r="AG73" s="80" t="s">
        <v>77</v>
      </c>
      <c r="AH73" s="80" t="s">
        <v>192</v>
      </c>
      <c r="AI73" s="80" t="s">
        <v>959</v>
      </c>
      <c r="AJ73" s="80" t="s">
        <v>223</v>
      </c>
      <c r="AK73" s="80" t="s">
        <v>1019</v>
      </c>
      <c r="AL73" s="80" t="s">
        <v>77</v>
      </c>
      <c r="AM73" s="80" t="s">
        <v>186</v>
      </c>
      <c r="AN73" s="80" t="s">
        <v>22</v>
      </c>
      <c r="AO73" s="80" t="s">
        <v>83</v>
      </c>
      <c r="AP73" s="80" t="s">
        <v>1506</v>
      </c>
      <c r="AQ73" s="80" t="s">
        <v>46</v>
      </c>
      <c r="AR73" s="80" t="s">
        <v>199</v>
      </c>
      <c r="AS73" s="80" t="s">
        <v>199</v>
      </c>
      <c r="AT73" s="90" t="s">
        <v>199</v>
      </c>
      <c r="AU73" s="80" t="s">
        <v>101</v>
      </c>
      <c r="AV73" s="80" t="s">
        <v>2117</v>
      </c>
      <c r="AW73" s="95" t="s">
        <v>1613</v>
      </c>
      <c r="AX73" s="80" t="s">
        <v>105</v>
      </c>
      <c r="AY73" s="80" t="s">
        <v>138</v>
      </c>
      <c r="AZ73" s="80" t="s">
        <v>576</v>
      </c>
      <c r="BA73" s="80"/>
      <c r="BB73" s="80" t="s">
        <v>94</v>
      </c>
      <c r="BC73" s="94">
        <v>42474</v>
      </c>
      <c r="BD73" s="12"/>
      <c r="BE73" s="12"/>
      <c r="BF73" s="12"/>
      <c r="BG73" s="12"/>
      <c r="BH73" s="12"/>
      <c r="BI73" s="12"/>
      <c r="BJ73" s="12"/>
      <c r="BK73" s="12"/>
      <c r="BL73" s="12"/>
      <c r="BM73" s="12"/>
      <c r="BN73" s="12"/>
      <c r="BO73" s="12"/>
      <c r="BP73" s="12"/>
      <c r="BQ73" s="12"/>
      <c r="BR73" s="12"/>
      <c r="BS73" s="12"/>
      <c r="BT73" s="12"/>
      <c r="BU73" s="12"/>
      <c r="BV73" s="12"/>
      <c r="BW73" s="12"/>
      <c r="BX73" s="12"/>
      <c r="BY73" s="12"/>
      <c r="BZ73" s="12"/>
      <c r="CA73" s="12"/>
      <c r="CB73" s="12"/>
      <c r="CC73" s="12"/>
      <c r="CD73" s="12"/>
      <c r="CE73" s="12"/>
      <c r="CF73" s="12"/>
      <c r="CG73" s="12"/>
      <c r="CH73" s="12"/>
      <c r="CI73" s="12"/>
      <c r="CJ73" s="12"/>
      <c r="CK73" s="12"/>
      <c r="CL73" s="12"/>
      <c r="CM73" s="12"/>
      <c r="CN73" s="12"/>
      <c r="CO73" s="12"/>
      <c r="CP73" s="12"/>
      <c r="CQ73" s="12"/>
      <c r="CR73" s="12"/>
      <c r="CS73" s="12"/>
      <c r="CT73" s="12"/>
      <c r="CU73" s="12"/>
      <c r="CV73" s="12"/>
      <c r="CW73" s="12"/>
      <c r="CX73" s="12"/>
      <c r="CY73" s="12"/>
      <c r="CZ73" s="12"/>
      <c r="DA73" s="12"/>
      <c r="DB73" s="12"/>
      <c r="DC73" s="12"/>
      <c r="DD73" s="12"/>
      <c r="DE73" s="12"/>
      <c r="DF73" s="12"/>
      <c r="DG73" s="12"/>
      <c r="DH73" s="12"/>
      <c r="DI73" s="12"/>
      <c r="DJ73" s="12"/>
      <c r="DK73" s="12"/>
      <c r="DL73" s="12"/>
      <c r="DM73" s="12"/>
      <c r="DN73" s="12"/>
      <c r="DO73" s="12"/>
      <c r="DP73" s="12"/>
      <c r="DQ73" s="12"/>
      <c r="DR73" s="12"/>
      <c r="DS73" s="12"/>
      <c r="DT73" s="12"/>
      <c r="DU73" s="12"/>
      <c r="DV73" s="12"/>
      <c r="DW73" s="12"/>
      <c r="DX73" s="12"/>
      <c r="DY73" s="12"/>
      <c r="DZ73" s="12"/>
      <c r="EA73" s="12"/>
      <c r="EB73" s="12"/>
      <c r="EC73" s="12"/>
      <c r="ED73" s="12"/>
      <c r="EE73" s="12"/>
      <c r="EF73" s="12"/>
      <c r="EG73" s="12"/>
      <c r="EH73" s="12"/>
      <c r="EI73" s="12"/>
      <c r="EJ73" s="12"/>
      <c r="EK73" s="12"/>
      <c r="EL73" s="12"/>
      <c r="EM73" s="12"/>
      <c r="EN73" s="12"/>
      <c r="EO73" s="12"/>
      <c r="EP73" s="12"/>
      <c r="EQ73" s="12"/>
      <c r="ER73" s="12"/>
      <c r="ES73" s="12"/>
      <c r="ET73" s="12"/>
      <c r="EU73" s="12"/>
      <c r="EV73" s="12"/>
      <c r="EW73" s="12"/>
      <c r="EX73" s="12"/>
      <c r="EY73" s="12"/>
      <c r="EZ73" s="12"/>
      <c r="FA73" s="12"/>
      <c r="FB73" s="12"/>
      <c r="FC73" s="12"/>
      <c r="FD73" s="12"/>
      <c r="FE73" s="12"/>
      <c r="FF73" s="12"/>
      <c r="FG73" s="12"/>
      <c r="FH73" s="12"/>
      <c r="FI73" s="12"/>
      <c r="FJ73" s="12"/>
      <c r="FK73" s="12"/>
      <c r="FL73" s="12"/>
      <c r="FM73" s="12"/>
      <c r="FN73" s="12"/>
      <c r="FO73" s="12"/>
      <c r="FP73" s="12"/>
      <c r="FQ73" s="12"/>
      <c r="FR73" s="12"/>
      <c r="FS73" s="12"/>
      <c r="FT73" s="12"/>
      <c r="FU73" s="12"/>
      <c r="FV73" s="12"/>
      <c r="FW73" s="12"/>
      <c r="FX73" s="12"/>
      <c r="FY73" s="12"/>
      <c r="FZ73" s="12"/>
      <c r="GA73" s="12"/>
      <c r="GB73" s="12"/>
      <c r="GC73" s="12"/>
      <c r="GD73" s="12"/>
      <c r="GE73" s="12"/>
      <c r="GF73" s="12"/>
      <c r="GG73" s="12"/>
      <c r="GH73" s="12"/>
      <c r="GI73" s="12"/>
      <c r="GJ73" s="12"/>
      <c r="GK73" s="12"/>
      <c r="GL73" s="12"/>
      <c r="GM73" s="12"/>
      <c r="GN73" s="12"/>
      <c r="GO73" s="12"/>
      <c r="GP73" s="12"/>
      <c r="GQ73" s="12"/>
      <c r="GR73" s="12"/>
      <c r="GS73" s="12"/>
      <c r="GT73" s="12"/>
      <c r="GU73" s="12"/>
      <c r="GV73" s="12"/>
      <c r="GW73" s="12"/>
      <c r="GX73" s="12"/>
      <c r="GY73" s="12"/>
      <c r="GZ73" s="12"/>
      <c r="HA73" s="12"/>
      <c r="HB73" s="12"/>
      <c r="HC73" s="12"/>
      <c r="HD73" s="12"/>
      <c r="HE73" s="12"/>
      <c r="HF73" s="12"/>
      <c r="HG73" s="12"/>
      <c r="HH73" s="12"/>
      <c r="HI73" s="12"/>
      <c r="HJ73" s="12"/>
      <c r="HK73" s="12"/>
      <c r="HL73" s="12"/>
      <c r="HM73" s="12"/>
      <c r="HN73" s="12"/>
      <c r="HO73" s="12"/>
      <c r="HP73" s="12"/>
      <c r="HQ73" s="12"/>
      <c r="HR73" s="12"/>
      <c r="HS73" s="12"/>
      <c r="HT73" s="12"/>
      <c r="HU73" s="12"/>
      <c r="HV73" s="12"/>
      <c r="HW73" s="12"/>
      <c r="HX73" s="12"/>
      <c r="HY73" s="12"/>
      <c r="HZ73" s="12"/>
      <c r="IA73" s="12"/>
      <c r="IB73" s="12"/>
      <c r="IC73" s="12"/>
      <c r="ID73" s="12"/>
      <c r="IE73" s="12"/>
      <c r="IF73" s="12"/>
      <c r="IG73" s="12"/>
      <c r="IH73" s="12"/>
      <c r="II73" s="12"/>
      <c r="IJ73" s="12"/>
      <c r="IK73" s="12"/>
      <c r="IL73" s="12"/>
      <c r="IM73" s="12"/>
      <c r="IN73" s="12"/>
      <c r="IO73" s="12"/>
      <c r="IP73" s="12"/>
      <c r="IQ73" s="12"/>
      <c r="IR73" s="12"/>
      <c r="IS73" s="12"/>
      <c r="IT73" s="12"/>
      <c r="IU73" s="12"/>
      <c r="IV73" s="12"/>
      <c r="IW73" s="12"/>
      <c r="IX73" s="12"/>
      <c r="IY73" s="12"/>
      <c r="IZ73" s="12"/>
      <c r="JA73" s="12"/>
      <c r="JB73" s="12"/>
      <c r="JC73" s="12"/>
      <c r="JD73" s="12"/>
      <c r="JE73" s="12"/>
      <c r="JF73" s="12"/>
      <c r="JG73" s="12"/>
      <c r="JH73" s="12"/>
      <c r="JI73" s="12"/>
      <c r="JJ73" s="12"/>
      <c r="JK73" s="12"/>
      <c r="JL73" s="12"/>
      <c r="JM73" s="12"/>
      <c r="JN73" s="12"/>
      <c r="JO73" s="12"/>
      <c r="JP73" s="12"/>
      <c r="JQ73" s="12"/>
      <c r="JR73" s="12"/>
      <c r="JS73" s="12"/>
      <c r="JT73" s="12"/>
      <c r="JU73" s="12"/>
      <c r="JV73" s="12"/>
      <c r="JW73" s="12"/>
      <c r="JX73" s="12"/>
      <c r="JY73" s="12"/>
      <c r="JZ73" s="12"/>
      <c r="KA73" s="12"/>
      <c r="KB73" s="12"/>
      <c r="KC73" s="12"/>
      <c r="KD73" s="12"/>
      <c r="KE73" s="12"/>
      <c r="KF73" s="12"/>
      <c r="KG73" s="12"/>
      <c r="KH73" s="12"/>
      <c r="KI73" s="12"/>
      <c r="KJ73" s="12"/>
      <c r="KK73" s="12"/>
      <c r="KL73" s="12"/>
      <c r="KM73" s="12"/>
      <c r="KN73" s="12"/>
      <c r="KO73" s="12"/>
      <c r="KP73" s="12"/>
      <c r="KQ73" s="12"/>
      <c r="KR73" s="12"/>
      <c r="KS73" s="12"/>
      <c r="KT73" s="12"/>
      <c r="KU73" s="12"/>
      <c r="KV73" s="12"/>
      <c r="KW73" s="12"/>
      <c r="KX73" s="12"/>
      <c r="KY73" s="12"/>
      <c r="KZ73" s="12"/>
      <c r="LA73" s="12"/>
      <c r="LB73" s="12"/>
      <c r="LC73" s="12"/>
      <c r="LD73" s="12"/>
      <c r="LE73" s="12"/>
      <c r="LF73" s="12"/>
      <c r="LG73" s="12"/>
      <c r="LH73" s="12"/>
      <c r="LI73" s="12"/>
      <c r="LJ73" s="12"/>
      <c r="LK73" s="12"/>
      <c r="LL73" s="12"/>
      <c r="LM73" s="12"/>
      <c r="LN73" s="12"/>
      <c r="LO73" s="12"/>
      <c r="LP73" s="12"/>
      <c r="LQ73" s="12"/>
      <c r="LR73" s="12"/>
      <c r="LS73" s="12"/>
      <c r="LT73" s="12"/>
      <c r="LU73" s="12"/>
      <c r="LV73" s="12"/>
      <c r="LW73" s="12"/>
      <c r="LX73" s="12"/>
      <c r="LY73" s="12"/>
      <c r="LZ73" s="12"/>
      <c r="MA73" s="12"/>
      <c r="MB73" s="12"/>
      <c r="MC73" s="12"/>
      <c r="MD73" s="12"/>
      <c r="ME73" s="12"/>
      <c r="MF73" s="12"/>
      <c r="MG73" s="12"/>
      <c r="MH73" s="12"/>
      <c r="MI73" s="12"/>
      <c r="MJ73" s="12"/>
      <c r="MK73" s="12"/>
      <c r="ML73" s="12"/>
      <c r="MM73" s="12"/>
      <c r="MN73" s="12"/>
      <c r="MO73" s="12"/>
      <c r="MP73" s="12"/>
      <c r="MQ73" s="12"/>
      <c r="MR73" s="12"/>
      <c r="MS73" s="12"/>
      <c r="MT73" s="12"/>
      <c r="MU73" s="12"/>
      <c r="MV73" s="12"/>
      <c r="MW73" s="12"/>
      <c r="MX73" s="12"/>
      <c r="MY73" s="12"/>
      <c r="MZ73" s="12"/>
      <c r="NA73" s="12"/>
      <c r="NB73" s="12"/>
      <c r="NC73" s="12"/>
      <c r="ND73" s="12"/>
      <c r="NE73" s="12"/>
      <c r="NF73" s="12"/>
      <c r="NG73" s="12"/>
      <c r="NH73" s="12"/>
      <c r="NI73" s="12"/>
      <c r="NJ73" s="12"/>
      <c r="NK73" s="12"/>
      <c r="NL73" s="12"/>
      <c r="NM73" s="12"/>
      <c r="NN73" s="12"/>
      <c r="NO73" s="12"/>
      <c r="NP73" s="12"/>
      <c r="NQ73" s="12"/>
      <c r="NR73" s="12"/>
      <c r="NS73" s="12"/>
      <c r="NT73" s="12"/>
      <c r="NU73" s="12"/>
      <c r="NV73" s="12"/>
      <c r="NW73" s="12"/>
      <c r="NX73" s="12"/>
      <c r="NY73" s="12"/>
      <c r="NZ73" s="12"/>
      <c r="OA73" s="12"/>
      <c r="OB73" s="12"/>
      <c r="OC73" s="12"/>
      <c r="OD73" s="12"/>
      <c r="OE73" s="12"/>
      <c r="OF73" s="12"/>
      <c r="OG73" s="12"/>
      <c r="OH73" s="12"/>
      <c r="OI73" s="12"/>
      <c r="OJ73" s="12"/>
      <c r="OK73" s="12"/>
      <c r="OL73" s="12"/>
      <c r="OM73" s="12"/>
      <c r="ON73" s="12"/>
      <c r="OO73" s="12"/>
      <c r="OP73" s="12"/>
      <c r="OQ73" s="12"/>
      <c r="OR73" s="12"/>
      <c r="OS73" s="12"/>
      <c r="OT73" s="12"/>
      <c r="OU73" s="12"/>
      <c r="OV73" s="12"/>
      <c r="OW73" s="12"/>
      <c r="OX73" s="12"/>
      <c r="OY73" s="12"/>
      <c r="OZ73" s="12"/>
      <c r="PA73" s="12"/>
      <c r="PB73" s="12"/>
      <c r="PC73" s="12"/>
      <c r="PD73" s="12"/>
      <c r="PE73" s="12"/>
      <c r="PF73" s="12"/>
      <c r="PG73" s="12"/>
      <c r="PH73" s="12"/>
      <c r="PI73" s="12"/>
      <c r="PJ73" s="12"/>
      <c r="PK73" s="12"/>
      <c r="PL73" s="12"/>
      <c r="PM73" s="12"/>
      <c r="PN73" s="12"/>
      <c r="PO73" s="12"/>
      <c r="PP73" s="12"/>
      <c r="PQ73" s="12"/>
      <c r="PR73" s="12"/>
      <c r="PS73" s="12"/>
      <c r="PT73" s="12"/>
      <c r="PU73" s="12"/>
      <c r="PV73" s="12"/>
      <c r="PW73" s="12"/>
      <c r="PX73" s="12"/>
      <c r="PY73" s="12"/>
      <c r="PZ73" s="12"/>
      <c r="QA73" s="12"/>
      <c r="QB73" s="12"/>
      <c r="QC73" s="12"/>
      <c r="QD73" s="12"/>
      <c r="QE73" s="12"/>
      <c r="QF73" s="12"/>
      <c r="QG73" s="12"/>
      <c r="QH73" s="12"/>
      <c r="QI73" s="12"/>
      <c r="QJ73" s="12"/>
      <c r="QK73" s="12"/>
      <c r="QL73" s="12"/>
      <c r="QM73" s="12"/>
      <c r="QN73" s="12"/>
      <c r="QO73" s="12"/>
      <c r="QP73" s="12"/>
      <c r="QQ73" s="12"/>
      <c r="QR73" s="12"/>
      <c r="QS73" s="12"/>
      <c r="QT73" s="12"/>
      <c r="QU73" s="12"/>
      <c r="QV73" s="12"/>
      <c r="QW73" s="12"/>
      <c r="QX73" s="12"/>
      <c r="QY73" s="12"/>
      <c r="QZ73" s="12"/>
      <c r="RA73" s="12"/>
      <c r="RB73" s="12"/>
      <c r="RC73" s="12"/>
      <c r="RD73" s="12"/>
      <c r="RE73" s="12"/>
      <c r="RF73" s="12"/>
      <c r="RG73" s="12"/>
      <c r="RH73" s="12"/>
      <c r="RI73" s="12"/>
      <c r="RJ73" s="12"/>
      <c r="RK73" s="12"/>
      <c r="RL73" s="12"/>
      <c r="RM73" s="12"/>
      <c r="RN73" s="12"/>
      <c r="RO73" s="12"/>
      <c r="RP73" s="12"/>
      <c r="RQ73" s="12"/>
      <c r="RR73" s="12"/>
      <c r="RS73" s="12"/>
      <c r="RT73" s="12"/>
      <c r="RU73" s="12"/>
      <c r="RV73" s="12"/>
      <c r="RW73" s="12"/>
      <c r="RX73" s="12"/>
      <c r="RY73" s="12"/>
      <c r="RZ73" s="12"/>
      <c r="SA73" s="12"/>
      <c r="SB73" s="12"/>
      <c r="SC73" s="12"/>
      <c r="SD73" s="12"/>
      <c r="SE73" s="12"/>
      <c r="SF73" s="12"/>
      <c r="SG73" s="12"/>
      <c r="SH73" s="12"/>
      <c r="SI73" s="12"/>
      <c r="SJ73" s="12"/>
      <c r="SK73" s="12"/>
      <c r="SL73" s="12"/>
      <c r="SM73" s="12"/>
      <c r="SN73" s="12"/>
      <c r="SO73" s="12"/>
      <c r="SP73" s="12"/>
      <c r="SQ73" s="12"/>
      <c r="SR73" s="12"/>
      <c r="SS73" s="12"/>
      <c r="ST73" s="12"/>
      <c r="SU73" s="12"/>
      <c r="SV73" s="12"/>
      <c r="SW73" s="12"/>
      <c r="SX73" s="12"/>
      <c r="SY73" s="12"/>
      <c r="SZ73" s="12"/>
      <c r="TA73" s="12"/>
      <c r="TB73" s="12"/>
      <c r="TC73" s="12"/>
      <c r="TD73" s="12"/>
      <c r="TE73" s="12"/>
      <c r="TF73" s="12"/>
      <c r="TG73" s="12"/>
      <c r="TH73" s="12"/>
      <c r="TI73" s="12"/>
      <c r="TJ73" s="12"/>
      <c r="TK73" s="12"/>
      <c r="TL73" s="12"/>
      <c r="TM73" s="12"/>
      <c r="TN73" s="12"/>
      <c r="TO73" s="12"/>
      <c r="TP73" s="12"/>
      <c r="TQ73" s="12"/>
      <c r="TR73" s="12"/>
      <c r="TS73" s="12"/>
      <c r="TT73" s="12"/>
      <c r="TU73" s="12"/>
      <c r="TV73" s="12"/>
      <c r="TW73" s="12"/>
      <c r="TX73" s="12"/>
      <c r="TY73" s="12"/>
      <c r="TZ73" s="12"/>
      <c r="UA73" s="12"/>
      <c r="UB73" s="12"/>
      <c r="UC73" s="12"/>
      <c r="UD73" s="12"/>
      <c r="UE73" s="12"/>
      <c r="UF73" s="12"/>
      <c r="UG73" s="12"/>
      <c r="UH73" s="12"/>
      <c r="UI73" s="12"/>
      <c r="UJ73" s="12"/>
      <c r="UK73" s="12"/>
      <c r="UL73" s="12"/>
      <c r="UM73" s="12"/>
      <c r="UN73" s="12"/>
      <c r="UO73" s="12"/>
      <c r="UP73" s="12"/>
      <c r="UQ73" s="12"/>
      <c r="UR73" s="12"/>
      <c r="US73" s="12"/>
      <c r="UT73" s="12"/>
      <c r="UU73" s="12"/>
      <c r="UV73" s="12"/>
      <c r="UW73" s="12"/>
      <c r="UX73" s="12"/>
      <c r="UY73" s="12"/>
      <c r="UZ73" s="12"/>
      <c r="VA73" s="12"/>
      <c r="VB73" s="12"/>
      <c r="VC73" s="12"/>
      <c r="VD73" s="12"/>
      <c r="VE73" s="12"/>
      <c r="VF73" s="12"/>
      <c r="VG73" s="12"/>
      <c r="VH73" s="12"/>
      <c r="VI73" s="12"/>
      <c r="VJ73" s="12"/>
      <c r="VK73" s="12"/>
      <c r="VL73" s="12"/>
      <c r="VM73" s="12"/>
      <c r="VN73" s="12"/>
      <c r="VO73" s="12"/>
      <c r="VP73" s="12"/>
      <c r="VQ73" s="12"/>
      <c r="VR73" s="12"/>
      <c r="VS73" s="12"/>
      <c r="VT73" s="12"/>
      <c r="VU73" s="12"/>
      <c r="VV73" s="12"/>
      <c r="VW73" s="12"/>
      <c r="VX73" s="12"/>
      <c r="VY73" s="12"/>
      <c r="VZ73" s="12"/>
      <c r="WA73" s="12"/>
      <c r="WB73" s="12"/>
      <c r="WC73" s="12"/>
      <c r="WD73" s="12"/>
      <c r="WE73" s="12"/>
      <c r="WF73" s="12"/>
      <c r="WG73" s="12"/>
      <c r="WH73" s="12"/>
      <c r="WI73" s="12"/>
      <c r="WJ73" s="12"/>
      <c r="WK73" s="12"/>
      <c r="WL73" s="12"/>
      <c r="WM73" s="12"/>
      <c r="WN73" s="12"/>
      <c r="WO73" s="12"/>
      <c r="WP73" s="12"/>
      <c r="WQ73" s="12"/>
      <c r="WR73" s="12"/>
      <c r="WS73" s="12"/>
      <c r="WT73" s="12"/>
      <c r="WU73" s="12"/>
      <c r="WV73" s="12"/>
      <c r="WW73" s="12"/>
      <c r="WX73" s="12"/>
      <c r="WY73" s="12"/>
      <c r="WZ73" s="12"/>
      <c r="XA73" s="12"/>
      <c r="XB73" s="12"/>
      <c r="XC73" s="12"/>
      <c r="XD73" s="12"/>
      <c r="XE73" s="12"/>
      <c r="XF73" s="12"/>
      <c r="XG73" s="12"/>
      <c r="XH73" s="12"/>
      <c r="XI73" s="12"/>
      <c r="XJ73" s="12"/>
      <c r="XK73" s="12"/>
      <c r="XL73" s="12"/>
      <c r="XM73" s="12"/>
      <c r="XN73" s="12"/>
      <c r="XO73" s="12"/>
      <c r="XP73" s="12"/>
      <c r="XQ73" s="12"/>
      <c r="XR73" s="12"/>
      <c r="XS73" s="12"/>
      <c r="XT73" s="12"/>
      <c r="XU73" s="12"/>
      <c r="XV73" s="12"/>
      <c r="XW73" s="12"/>
      <c r="XX73" s="12"/>
      <c r="XY73" s="12"/>
      <c r="XZ73" s="12"/>
      <c r="YA73" s="12"/>
      <c r="YB73" s="12"/>
      <c r="YC73" s="12"/>
      <c r="YD73" s="12"/>
      <c r="YE73" s="12"/>
      <c r="YF73" s="12"/>
      <c r="YG73" s="12"/>
      <c r="YH73" s="12"/>
      <c r="YI73" s="12"/>
      <c r="YJ73" s="12"/>
      <c r="YK73" s="12"/>
      <c r="YL73" s="12"/>
      <c r="YM73" s="12"/>
      <c r="YN73" s="12"/>
      <c r="YO73" s="12"/>
      <c r="YP73" s="12"/>
      <c r="YQ73" s="12"/>
      <c r="YR73" s="12"/>
      <c r="YS73" s="12"/>
      <c r="YT73" s="12"/>
      <c r="YU73" s="12"/>
      <c r="YV73" s="12"/>
      <c r="YW73" s="12"/>
      <c r="YX73" s="12"/>
      <c r="YY73" s="12"/>
      <c r="YZ73" s="12"/>
      <c r="ZA73" s="12"/>
      <c r="ZB73" s="12"/>
      <c r="ZC73" s="12"/>
      <c r="ZD73" s="12"/>
      <c r="ZE73" s="12"/>
      <c r="ZF73" s="12"/>
      <c r="ZG73" s="12"/>
      <c r="ZH73" s="12"/>
      <c r="ZI73" s="12"/>
      <c r="ZJ73" s="12"/>
      <c r="ZK73" s="12"/>
      <c r="ZL73" s="12"/>
      <c r="ZM73" s="12"/>
      <c r="ZN73" s="12"/>
      <c r="ZO73" s="12"/>
      <c r="ZP73" s="12"/>
      <c r="ZQ73" s="12"/>
      <c r="ZR73" s="12"/>
      <c r="ZS73" s="12"/>
      <c r="ZT73" s="12"/>
      <c r="ZU73" s="12"/>
      <c r="ZV73" s="12"/>
      <c r="ZW73" s="12"/>
      <c r="ZX73" s="12"/>
      <c r="ZY73" s="12"/>
      <c r="ZZ73" s="12"/>
      <c r="AAA73" s="12"/>
      <c r="AAB73" s="12"/>
      <c r="AAC73" s="12"/>
      <c r="AAD73" s="12"/>
      <c r="AAE73" s="12"/>
      <c r="AAF73" s="12"/>
      <c r="AAG73" s="12"/>
      <c r="AAH73" s="12"/>
      <c r="AAI73" s="12"/>
      <c r="AAJ73" s="12"/>
      <c r="AAK73" s="12"/>
      <c r="AAL73" s="12"/>
      <c r="AAM73" s="12"/>
      <c r="AAN73" s="12"/>
      <c r="AAO73" s="12"/>
      <c r="AAP73" s="12"/>
      <c r="AAQ73" s="12"/>
      <c r="AAR73" s="12"/>
      <c r="AAS73" s="12"/>
      <c r="AAT73" s="12"/>
      <c r="AAU73" s="12"/>
      <c r="AAV73" s="12"/>
      <c r="AAW73" s="12"/>
      <c r="AAX73" s="12"/>
      <c r="AAY73" s="12"/>
      <c r="AAZ73" s="12"/>
      <c r="ABA73" s="12"/>
      <c r="ABB73" s="12"/>
      <c r="ABC73" s="12"/>
      <c r="ABD73" s="12"/>
      <c r="ABE73" s="12"/>
      <c r="ABF73" s="12"/>
      <c r="ABG73" s="12"/>
      <c r="ABH73" s="12"/>
      <c r="ABI73" s="12"/>
      <c r="ABJ73" s="12"/>
      <c r="ABK73" s="12"/>
      <c r="ABL73" s="12"/>
      <c r="ABM73" s="12"/>
      <c r="ABN73" s="12"/>
      <c r="ABO73" s="12"/>
      <c r="ABP73" s="12"/>
      <c r="ABQ73" s="12"/>
      <c r="ABR73" s="12"/>
      <c r="ABS73" s="12"/>
      <c r="ABT73" s="12"/>
      <c r="ABU73" s="12"/>
      <c r="ABV73" s="12"/>
      <c r="ABW73" s="12"/>
      <c r="ABX73" s="12"/>
      <c r="ABY73" s="12"/>
      <c r="ABZ73" s="12"/>
      <c r="ACA73" s="12"/>
      <c r="ACB73" s="12"/>
      <c r="ACC73" s="12"/>
      <c r="ACD73" s="12"/>
      <c r="ACE73" s="12"/>
      <c r="ACF73" s="12"/>
      <c r="ACG73" s="12"/>
      <c r="ACH73" s="12"/>
      <c r="ACI73" s="12"/>
      <c r="ACJ73" s="12"/>
      <c r="ACK73" s="12"/>
      <c r="ACL73" s="12"/>
      <c r="ACM73" s="12"/>
      <c r="ACN73" s="12"/>
      <c r="ACO73" s="12"/>
      <c r="ACP73" s="12"/>
      <c r="ACQ73" s="12"/>
      <c r="ACR73" s="12"/>
      <c r="ACS73" s="12"/>
      <c r="ACT73" s="12"/>
      <c r="ACU73" s="12"/>
      <c r="ACV73" s="12"/>
      <c r="ACW73" s="12"/>
      <c r="ACX73" s="12"/>
      <c r="ACY73" s="12"/>
      <c r="ACZ73" s="12"/>
      <c r="ADA73" s="12"/>
      <c r="ADB73" s="12"/>
      <c r="ADC73" s="12"/>
      <c r="ADD73" s="12"/>
      <c r="ADE73" s="12"/>
      <c r="ADF73" s="12"/>
      <c r="ADG73" s="12"/>
      <c r="ADH73" s="12"/>
      <c r="ADI73" s="12"/>
      <c r="ADJ73" s="12"/>
      <c r="ADK73" s="12"/>
      <c r="ADL73" s="12"/>
      <c r="ADM73" s="12"/>
      <c r="ADN73" s="12"/>
      <c r="ADO73" s="12"/>
      <c r="ADP73" s="12"/>
      <c r="ADQ73" s="12"/>
      <c r="ADR73" s="12"/>
      <c r="ADS73" s="12"/>
      <c r="ADT73" s="12"/>
      <c r="ADU73" s="12"/>
      <c r="ADV73" s="12"/>
      <c r="ADW73" s="12"/>
      <c r="ADX73" s="12"/>
      <c r="ADY73" s="12"/>
      <c r="ADZ73" s="12"/>
      <c r="AEA73" s="12"/>
      <c r="AEB73" s="12"/>
      <c r="AEC73" s="12"/>
      <c r="AED73" s="12"/>
      <c r="AEE73" s="12"/>
      <c r="AEF73" s="12"/>
      <c r="AEG73" s="12"/>
      <c r="AEH73" s="12"/>
      <c r="AEI73" s="12"/>
      <c r="AEJ73" s="12"/>
      <c r="AEK73" s="12"/>
      <c r="AEL73" s="12"/>
      <c r="AEM73" s="12"/>
      <c r="AEN73" s="12"/>
      <c r="AEO73" s="12"/>
      <c r="AEP73" s="12"/>
      <c r="AEQ73" s="12"/>
      <c r="AER73" s="12"/>
      <c r="AES73" s="12"/>
      <c r="AET73" s="12"/>
      <c r="AEU73" s="12"/>
      <c r="AEV73" s="12"/>
      <c r="AEW73" s="12"/>
      <c r="AEX73" s="12"/>
      <c r="AEY73" s="12"/>
      <c r="AEZ73" s="12"/>
      <c r="AFA73" s="12"/>
      <c r="AFB73" s="12"/>
      <c r="AFC73" s="12"/>
      <c r="AFD73" s="12"/>
      <c r="AFE73" s="12"/>
      <c r="AFF73" s="12"/>
      <c r="AFG73" s="12"/>
      <c r="AFH73" s="12"/>
      <c r="AFI73" s="12"/>
      <c r="AFJ73" s="12"/>
      <c r="AFK73" s="12"/>
      <c r="AFL73" s="12"/>
      <c r="AFM73" s="12"/>
      <c r="AFN73" s="12"/>
      <c r="AFO73" s="12"/>
      <c r="AFP73" s="12"/>
      <c r="AFQ73" s="12"/>
      <c r="AFR73" s="12"/>
      <c r="AFS73" s="12"/>
      <c r="AFT73" s="12"/>
      <c r="AFU73" s="12"/>
      <c r="AFV73" s="12"/>
      <c r="AFW73" s="12"/>
      <c r="AFX73" s="12"/>
      <c r="AFY73" s="12"/>
      <c r="AFZ73" s="12"/>
      <c r="AGA73" s="12"/>
      <c r="AGB73" s="12"/>
      <c r="AGC73" s="12"/>
      <c r="AGD73" s="12"/>
      <c r="AGE73" s="12"/>
      <c r="AGF73" s="12"/>
      <c r="AGG73" s="12"/>
      <c r="AGH73" s="12"/>
      <c r="AGI73" s="12"/>
      <c r="AGJ73" s="12"/>
      <c r="AGK73" s="12"/>
      <c r="AGL73" s="12"/>
      <c r="AGM73" s="12"/>
      <c r="AGN73" s="12"/>
      <c r="AGO73" s="12"/>
      <c r="AGP73" s="12"/>
      <c r="AGQ73" s="12"/>
      <c r="AGR73" s="12"/>
      <c r="AGS73" s="12"/>
      <c r="AGT73" s="12"/>
      <c r="AGU73" s="12"/>
      <c r="AGV73" s="12"/>
      <c r="AGW73" s="12"/>
      <c r="AGX73" s="12"/>
      <c r="AGY73" s="12"/>
      <c r="AGZ73" s="12"/>
      <c r="AHA73" s="12"/>
      <c r="AHB73" s="12"/>
      <c r="AHC73" s="12"/>
      <c r="AHD73" s="12"/>
      <c r="AHE73" s="12"/>
      <c r="AHF73" s="12"/>
      <c r="AHG73" s="12"/>
      <c r="AHH73" s="12"/>
      <c r="AHI73" s="12"/>
      <c r="AHJ73" s="12"/>
      <c r="AHK73" s="12"/>
      <c r="AHL73" s="12"/>
      <c r="AHM73" s="12"/>
      <c r="AHN73" s="12"/>
      <c r="AHO73" s="12"/>
      <c r="AHP73" s="12"/>
      <c r="AHQ73" s="12"/>
      <c r="AHR73" s="12"/>
      <c r="AHS73" s="12"/>
      <c r="AHT73" s="12"/>
      <c r="AHU73" s="12"/>
      <c r="AHV73" s="12"/>
      <c r="AHW73" s="12"/>
      <c r="AHX73" s="12"/>
      <c r="AHY73" s="12"/>
      <c r="AHZ73" s="12"/>
      <c r="AIA73" s="12"/>
      <c r="AIB73" s="12"/>
      <c r="AIC73" s="12"/>
      <c r="AID73" s="12"/>
      <c r="AIE73" s="12"/>
      <c r="AIF73" s="12"/>
      <c r="AIG73" s="12"/>
      <c r="AIH73" s="12"/>
      <c r="AII73" s="12"/>
      <c r="AIJ73" s="12"/>
      <c r="AIK73" s="12"/>
      <c r="AIL73" s="12"/>
      <c r="AIM73" s="12"/>
      <c r="AIN73" s="12"/>
      <c r="AIO73" s="12"/>
      <c r="AIP73" s="12"/>
      <c r="AIQ73" s="12"/>
      <c r="AIR73" s="12"/>
      <c r="AIS73" s="12"/>
      <c r="AIT73" s="12"/>
      <c r="AIU73" s="12"/>
      <c r="AIV73" s="12"/>
      <c r="AIW73" s="12"/>
      <c r="AIX73" s="12"/>
      <c r="AIY73" s="12"/>
      <c r="AIZ73" s="12"/>
      <c r="AJA73" s="12"/>
      <c r="AJB73" s="12"/>
      <c r="AJC73" s="12"/>
      <c r="AJD73" s="12"/>
      <c r="AJE73" s="12"/>
      <c r="AJF73" s="12"/>
      <c r="AJG73" s="12"/>
      <c r="AJH73" s="12"/>
      <c r="AJI73" s="12"/>
      <c r="AJJ73" s="12"/>
      <c r="AJK73" s="12"/>
      <c r="AJL73" s="12"/>
      <c r="AJM73" s="12"/>
      <c r="AJN73" s="12"/>
      <c r="AJO73" s="12"/>
      <c r="AJP73" s="12"/>
      <c r="AJQ73" s="12"/>
      <c r="AJR73" s="12"/>
      <c r="AJS73" s="12"/>
      <c r="AJT73" s="12"/>
      <c r="AJU73" s="12"/>
      <c r="AJV73" s="12"/>
      <c r="AJW73" s="12"/>
      <c r="AJX73" s="12"/>
      <c r="AJY73" s="12"/>
      <c r="AJZ73" s="12"/>
      <c r="AKA73" s="12"/>
      <c r="AKB73" s="12"/>
      <c r="AKC73" s="12"/>
      <c r="AKD73" s="12"/>
      <c r="AKE73" s="12"/>
      <c r="AKF73" s="12"/>
      <c r="AKG73" s="12"/>
      <c r="AKH73" s="12"/>
      <c r="AKI73" s="12"/>
      <c r="AKJ73" s="12"/>
      <c r="AKK73" s="12"/>
      <c r="AKL73" s="12"/>
      <c r="AKM73" s="12"/>
      <c r="AKN73" s="12"/>
      <c r="AKO73" s="12"/>
      <c r="AKP73" s="12"/>
      <c r="AKQ73" s="12"/>
      <c r="AKR73" s="12"/>
      <c r="AKS73" s="12"/>
      <c r="AKT73" s="12"/>
      <c r="AKU73" s="12"/>
      <c r="AKV73" s="12"/>
      <c r="AKW73" s="12"/>
      <c r="AKX73" s="12"/>
      <c r="AKY73" s="12"/>
      <c r="AKZ73" s="12"/>
      <c r="ALA73" s="12"/>
      <c r="ALB73" s="12"/>
      <c r="ALC73" s="12"/>
      <c r="ALD73" s="12"/>
      <c r="ALE73" s="12"/>
      <c r="ALF73" s="12"/>
      <c r="ALG73" s="12"/>
      <c r="ALH73" s="12"/>
      <c r="ALI73" s="12"/>
      <c r="ALJ73" s="12"/>
      <c r="ALK73" s="12"/>
      <c r="ALL73" s="12"/>
      <c r="ALM73" s="12"/>
      <c r="ALN73" s="12"/>
      <c r="ALO73" s="12"/>
      <c r="ALP73" s="12"/>
      <c r="ALQ73" s="12"/>
      <c r="ALR73" s="12"/>
      <c r="ALS73" s="12"/>
      <c r="ALT73" s="12"/>
      <c r="ALU73" s="12"/>
      <c r="ALV73" s="12"/>
      <c r="ALW73" s="12"/>
      <c r="ALX73" s="12"/>
      <c r="ALY73" s="12"/>
      <c r="ALZ73" s="12"/>
      <c r="AMA73" s="12"/>
      <c r="AMB73" s="12"/>
      <c r="AMC73" s="12"/>
      <c r="AMD73" s="12"/>
      <c r="AME73" s="12"/>
      <c r="AMF73" s="12"/>
      <c r="AMG73" s="12"/>
      <c r="AMH73" s="12"/>
      <c r="AMI73" s="12"/>
      <c r="AMJ73" s="12"/>
      <c r="AMK73" s="12"/>
      <c r="AML73" s="12"/>
      <c r="AMM73" s="12"/>
      <c r="AMN73" s="12"/>
      <c r="AMO73" s="12"/>
      <c r="AMP73" s="12"/>
      <c r="AMQ73" s="12"/>
      <c r="AMR73" s="12"/>
      <c r="AMS73" s="12"/>
      <c r="AMT73" s="12"/>
      <c r="AMU73" s="12"/>
      <c r="AMV73" s="12"/>
      <c r="AMW73" s="12"/>
      <c r="AMX73" s="12"/>
      <c r="AMY73" s="12"/>
      <c r="AMZ73" s="12"/>
      <c r="ANA73" s="12"/>
      <c r="ANB73" s="12"/>
      <c r="ANC73" s="12"/>
      <c r="AND73" s="12"/>
      <c r="ANE73" s="12"/>
      <c r="ANF73" s="12"/>
      <c r="ANG73" s="12"/>
      <c r="ANH73" s="12"/>
      <c r="ANI73" s="12"/>
      <c r="ANJ73" s="12"/>
      <c r="ANK73" s="12"/>
      <c r="ANL73" s="12"/>
      <c r="ANM73" s="12"/>
      <c r="ANN73" s="12"/>
      <c r="ANO73" s="12"/>
      <c r="ANP73" s="12"/>
      <c r="ANQ73" s="12"/>
      <c r="ANR73" s="12"/>
      <c r="ANS73" s="12"/>
      <c r="ANT73" s="12"/>
      <c r="ANU73" s="12"/>
      <c r="ANV73" s="12"/>
      <c r="ANW73" s="12"/>
      <c r="ANX73" s="12"/>
      <c r="ANY73" s="12"/>
      <c r="ANZ73" s="12"/>
      <c r="AOA73" s="12"/>
      <c r="AOB73" s="12"/>
      <c r="AOC73" s="12"/>
      <c r="AOD73" s="12"/>
      <c r="AOE73" s="12"/>
      <c r="AOF73" s="12"/>
      <c r="AOG73" s="12"/>
      <c r="AOH73" s="12"/>
      <c r="AOI73" s="12"/>
      <c r="AOJ73" s="12"/>
      <c r="AOK73" s="12"/>
      <c r="AOL73" s="12"/>
      <c r="AOM73" s="12"/>
      <c r="AON73" s="12"/>
      <c r="AOO73" s="12"/>
      <c r="AOP73" s="12"/>
      <c r="AOQ73" s="12"/>
      <c r="AOR73" s="12"/>
      <c r="AOS73" s="12"/>
      <c r="AOT73" s="12"/>
      <c r="AOU73" s="12"/>
      <c r="AOV73" s="12"/>
      <c r="AOW73" s="12"/>
      <c r="AOX73" s="12"/>
      <c r="AOY73" s="12"/>
      <c r="AOZ73" s="12"/>
      <c r="APA73" s="12"/>
      <c r="APB73" s="12"/>
      <c r="APC73" s="12"/>
      <c r="APD73" s="12"/>
      <c r="APE73" s="12"/>
      <c r="APF73" s="12"/>
      <c r="APG73" s="12"/>
      <c r="APH73" s="12"/>
      <c r="API73" s="12"/>
      <c r="APJ73" s="12"/>
      <c r="APK73" s="12"/>
      <c r="APL73" s="12"/>
      <c r="APM73" s="12"/>
      <c r="APN73" s="12"/>
      <c r="APO73" s="12"/>
      <c r="APP73" s="12"/>
      <c r="APQ73" s="12"/>
      <c r="APR73" s="12"/>
      <c r="APS73" s="12"/>
      <c r="APT73" s="12"/>
      <c r="APU73" s="12"/>
      <c r="APV73" s="12"/>
      <c r="APW73" s="12"/>
      <c r="APX73" s="12"/>
      <c r="APY73" s="12"/>
      <c r="APZ73" s="12"/>
      <c r="AQA73" s="12"/>
      <c r="AQB73" s="12"/>
      <c r="AQC73" s="12"/>
      <c r="AQD73" s="12"/>
      <c r="AQE73" s="12"/>
      <c r="AQF73" s="12"/>
      <c r="AQG73" s="12"/>
      <c r="AQH73" s="12"/>
      <c r="AQI73" s="12"/>
      <c r="AQJ73" s="12"/>
      <c r="AQK73" s="12"/>
      <c r="AQL73" s="12"/>
      <c r="AQM73" s="12"/>
      <c r="AQN73" s="12"/>
      <c r="AQO73" s="12"/>
      <c r="AQP73" s="12"/>
      <c r="AQQ73" s="12"/>
      <c r="AQR73" s="12"/>
      <c r="AQS73" s="12"/>
      <c r="AQT73" s="12"/>
      <c r="AQU73" s="12"/>
      <c r="AQV73" s="12"/>
      <c r="AQW73" s="12"/>
      <c r="AQX73" s="12"/>
      <c r="AQY73" s="12"/>
      <c r="AQZ73" s="12"/>
      <c r="ARA73" s="12"/>
      <c r="ARB73" s="12"/>
      <c r="ARC73" s="12"/>
      <c r="ARD73" s="12"/>
      <c r="ARE73" s="12"/>
      <c r="ARF73" s="12"/>
      <c r="ARG73" s="12"/>
      <c r="ARH73" s="12"/>
      <c r="ARI73" s="12"/>
      <c r="ARJ73" s="12"/>
      <c r="ARK73" s="12"/>
      <c r="ARL73" s="12"/>
      <c r="ARM73" s="12"/>
      <c r="ARN73" s="12"/>
      <c r="ARO73" s="12"/>
      <c r="ARP73" s="12"/>
      <c r="ARQ73" s="12"/>
      <c r="ARR73" s="12"/>
      <c r="ARS73" s="12"/>
      <c r="ART73" s="12"/>
      <c r="ARU73" s="12"/>
      <c r="ARV73" s="12"/>
      <c r="ARW73" s="12"/>
      <c r="ARX73" s="12"/>
      <c r="ARY73" s="12"/>
      <c r="ARZ73" s="12"/>
      <c r="ASA73" s="12"/>
      <c r="ASB73" s="12"/>
      <c r="ASC73" s="12"/>
      <c r="ASD73" s="12"/>
      <c r="ASE73" s="12"/>
      <c r="ASF73" s="12"/>
      <c r="ASG73" s="12"/>
      <c r="ASH73" s="12"/>
      <c r="ASI73" s="12"/>
      <c r="ASJ73" s="12"/>
      <c r="ASK73" s="12"/>
      <c r="ASL73" s="12"/>
      <c r="ASM73" s="12"/>
      <c r="ASN73" s="12"/>
      <c r="ASO73" s="12"/>
      <c r="ASP73" s="12"/>
      <c r="ASQ73" s="12"/>
      <c r="ASR73" s="12"/>
      <c r="ASS73" s="12"/>
      <c r="AST73" s="12"/>
      <c r="ASU73" s="12"/>
      <c r="ASV73" s="12"/>
      <c r="ASW73" s="12"/>
      <c r="ASX73" s="12"/>
      <c r="ASY73" s="12"/>
      <c r="ASZ73" s="12"/>
      <c r="ATA73" s="12"/>
      <c r="ATB73" s="12"/>
      <c r="ATC73" s="12"/>
      <c r="ATD73" s="12"/>
      <c r="ATE73" s="12"/>
      <c r="ATF73" s="12"/>
      <c r="ATG73" s="12"/>
      <c r="ATH73" s="12"/>
      <c r="ATI73" s="12"/>
      <c r="ATJ73" s="12"/>
      <c r="ATK73" s="12"/>
      <c r="ATL73" s="12"/>
      <c r="ATM73" s="12"/>
      <c r="ATN73" s="12"/>
      <c r="ATO73" s="12"/>
      <c r="ATP73" s="12"/>
      <c r="ATQ73" s="12"/>
      <c r="ATR73" s="12"/>
      <c r="ATS73" s="12"/>
      <c r="ATT73" s="12"/>
      <c r="ATU73" s="12"/>
      <c r="ATV73" s="12"/>
      <c r="ATW73" s="12"/>
      <c r="ATX73" s="12"/>
      <c r="ATY73" s="12"/>
      <c r="ATZ73" s="12"/>
      <c r="AUA73" s="12"/>
      <c r="AUB73" s="12"/>
      <c r="AUC73" s="12"/>
      <c r="AUD73" s="12"/>
      <c r="AUE73" s="12"/>
      <c r="AUF73" s="12"/>
      <c r="AUG73" s="12"/>
      <c r="AUH73" s="12"/>
      <c r="AUI73" s="12"/>
      <c r="AUJ73" s="12"/>
      <c r="AUK73" s="12"/>
      <c r="AUL73" s="12"/>
      <c r="AUM73" s="12"/>
      <c r="AUN73" s="12"/>
      <c r="AUO73" s="12"/>
      <c r="AUP73" s="12"/>
      <c r="AUQ73" s="12"/>
      <c r="AUR73" s="12"/>
      <c r="AUS73" s="12"/>
      <c r="AUT73" s="12"/>
      <c r="AUU73" s="12"/>
      <c r="AUV73" s="12"/>
      <c r="AUW73" s="12"/>
      <c r="AUX73" s="12"/>
      <c r="AUY73" s="12"/>
      <c r="AUZ73" s="12"/>
      <c r="AVA73" s="12"/>
      <c r="AVB73" s="12"/>
      <c r="AVC73" s="12"/>
      <c r="AVD73" s="12"/>
      <c r="AVE73" s="12"/>
      <c r="AVF73" s="12"/>
      <c r="AVG73" s="12"/>
      <c r="AVH73" s="12"/>
      <c r="AVI73" s="12"/>
      <c r="AVJ73" s="12"/>
      <c r="AVK73" s="12"/>
      <c r="AVL73" s="12"/>
      <c r="AVM73" s="12"/>
      <c r="AVN73" s="12"/>
      <c r="AVO73" s="12"/>
      <c r="AVP73" s="12"/>
      <c r="AVQ73" s="12"/>
      <c r="AVR73" s="12"/>
      <c r="AVS73" s="12"/>
      <c r="AVT73" s="12"/>
      <c r="AVU73" s="12"/>
      <c r="AVV73" s="12"/>
      <c r="AVW73" s="12"/>
      <c r="AVX73" s="12"/>
      <c r="AVY73" s="12"/>
      <c r="AVZ73" s="12"/>
      <c r="AWA73" s="12"/>
      <c r="AWB73" s="12"/>
      <c r="AWC73" s="12"/>
      <c r="AWD73" s="12"/>
      <c r="AWE73" s="12"/>
      <c r="AWF73" s="12"/>
      <c r="AWG73" s="12"/>
      <c r="AWH73" s="12"/>
      <c r="AWI73" s="12"/>
      <c r="AWJ73" s="12"/>
      <c r="AWK73" s="12"/>
      <c r="AWL73" s="12"/>
      <c r="AWM73" s="12"/>
      <c r="AWN73" s="12"/>
      <c r="AWO73" s="12"/>
      <c r="AWP73" s="12"/>
      <c r="AWQ73" s="12"/>
      <c r="AWR73" s="12"/>
      <c r="AWS73" s="12"/>
      <c r="AWT73" s="12"/>
      <c r="AWU73" s="12"/>
      <c r="AWV73" s="12"/>
      <c r="AWW73" s="12"/>
      <c r="AWX73" s="12"/>
      <c r="AWY73" s="12"/>
      <c r="AWZ73" s="12"/>
      <c r="AXA73" s="12"/>
      <c r="AXB73" s="12"/>
      <c r="AXC73" s="12"/>
      <c r="AXD73" s="12"/>
      <c r="AXE73" s="12"/>
      <c r="AXF73" s="12"/>
      <c r="AXG73" s="12"/>
      <c r="AXH73" s="12"/>
      <c r="AXI73" s="12"/>
      <c r="AXJ73" s="12"/>
      <c r="AXK73" s="12"/>
      <c r="AXL73" s="12"/>
      <c r="AXM73" s="12"/>
      <c r="AXN73" s="12"/>
      <c r="AXO73" s="12"/>
      <c r="AXP73" s="12"/>
      <c r="AXQ73" s="12"/>
      <c r="AXR73" s="12"/>
      <c r="AXS73" s="12"/>
      <c r="AXT73" s="12"/>
      <c r="AXU73" s="12"/>
      <c r="AXV73" s="12"/>
      <c r="AXW73" s="12"/>
      <c r="AXX73" s="12"/>
      <c r="AXY73" s="12"/>
      <c r="AXZ73" s="12"/>
      <c r="AYA73" s="12"/>
      <c r="AYB73" s="12"/>
      <c r="AYC73" s="12"/>
      <c r="AYD73" s="12"/>
      <c r="AYE73" s="12"/>
      <c r="AYF73" s="12"/>
      <c r="AYG73" s="12"/>
      <c r="AYH73" s="12"/>
      <c r="AYI73" s="12"/>
      <c r="AYJ73" s="12"/>
      <c r="AYK73" s="12"/>
      <c r="AYL73" s="12"/>
      <c r="AYM73" s="12"/>
      <c r="AYN73" s="12"/>
      <c r="AYO73" s="12"/>
      <c r="AYP73" s="12"/>
      <c r="AYQ73" s="12"/>
      <c r="AYR73" s="12"/>
      <c r="AYS73" s="12"/>
      <c r="AYT73" s="12"/>
      <c r="AYU73" s="12"/>
      <c r="AYV73" s="12"/>
      <c r="AYW73" s="12"/>
      <c r="AYX73" s="12"/>
      <c r="AYY73" s="12"/>
      <c r="AYZ73" s="12"/>
      <c r="AZA73" s="12"/>
      <c r="AZB73" s="12"/>
      <c r="AZC73" s="12"/>
      <c r="AZD73" s="12"/>
      <c r="AZE73" s="12"/>
      <c r="AZF73" s="12"/>
      <c r="AZG73" s="12"/>
      <c r="AZH73" s="12"/>
      <c r="AZI73" s="12"/>
      <c r="AZJ73" s="12"/>
      <c r="AZK73" s="12"/>
      <c r="AZL73" s="12"/>
      <c r="AZM73" s="12"/>
      <c r="AZN73" s="12"/>
      <c r="AZO73" s="12"/>
      <c r="AZP73" s="12"/>
      <c r="AZQ73" s="12"/>
      <c r="AZR73" s="12"/>
      <c r="AZS73" s="12"/>
      <c r="AZT73" s="12"/>
      <c r="AZU73" s="12"/>
      <c r="AZV73" s="12"/>
      <c r="AZW73" s="12"/>
      <c r="AZX73" s="12"/>
      <c r="AZY73" s="12"/>
      <c r="AZZ73" s="12"/>
      <c r="BAA73" s="12"/>
      <c r="BAB73" s="12"/>
      <c r="BAC73" s="12"/>
      <c r="BAD73" s="12"/>
      <c r="BAE73" s="12"/>
      <c r="BAF73" s="12"/>
      <c r="BAG73" s="12"/>
      <c r="BAH73" s="12"/>
      <c r="BAI73" s="12"/>
      <c r="BAJ73" s="12"/>
      <c r="BAK73" s="12"/>
      <c r="BAL73" s="12"/>
      <c r="BAM73" s="12"/>
      <c r="BAN73" s="12"/>
      <c r="BAO73" s="12"/>
      <c r="BAP73" s="12"/>
      <c r="BAQ73" s="12"/>
      <c r="BAR73" s="12"/>
      <c r="BAS73" s="12"/>
      <c r="BAT73" s="12"/>
      <c r="BAU73" s="12"/>
      <c r="BAV73" s="12"/>
      <c r="BAW73" s="12"/>
      <c r="BAX73" s="12"/>
      <c r="BAY73" s="12"/>
      <c r="BAZ73" s="12"/>
      <c r="BBA73" s="12"/>
      <c r="BBB73" s="12"/>
      <c r="BBC73" s="12"/>
      <c r="BBD73" s="12"/>
      <c r="BBE73" s="12"/>
      <c r="BBF73" s="12"/>
      <c r="BBG73" s="12"/>
      <c r="BBH73" s="12"/>
      <c r="BBI73" s="12"/>
      <c r="BBJ73" s="12"/>
      <c r="BBK73" s="12"/>
      <c r="BBL73" s="12"/>
      <c r="BBM73" s="12"/>
      <c r="BBN73" s="12"/>
      <c r="BBO73" s="12"/>
      <c r="BBP73" s="12"/>
      <c r="BBQ73" s="12"/>
      <c r="BBR73" s="12"/>
      <c r="BBS73" s="12"/>
      <c r="BBT73" s="12"/>
      <c r="BBU73" s="12"/>
      <c r="BBV73" s="12"/>
      <c r="BBW73" s="12"/>
      <c r="BBX73" s="12"/>
      <c r="BBY73" s="12"/>
      <c r="BBZ73" s="12"/>
      <c r="BCA73" s="12"/>
      <c r="BCB73" s="12"/>
      <c r="BCC73" s="12"/>
      <c r="BCD73" s="12"/>
      <c r="BCE73" s="12"/>
      <c r="BCF73" s="12"/>
      <c r="BCG73" s="12"/>
      <c r="BCH73" s="12"/>
      <c r="BCI73" s="12"/>
      <c r="BCJ73" s="12"/>
      <c r="BCK73" s="12"/>
      <c r="BCL73" s="12"/>
      <c r="BCM73" s="12"/>
      <c r="BCN73" s="12"/>
      <c r="BCO73" s="12"/>
      <c r="BCP73" s="12"/>
      <c r="BCQ73" s="12"/>
      <c r="BCR73" s="12"/>
      <c r="BCS73" s="12"/>
      <c r="BCT73" s="12"/>
      <c r="BCU73" s="12"/>
      <c r="BCV73" s="12"/>
      <c r="BCW73" s="12"/>
      <c r="BCX73" s="12"/>
      <c r="BCY73" s="12"/>
      <c r="BCZ73" s="12"/>
      <c r="BDA73" s="12"/>
      <c r="BDB73" s="12"/>
      <c r="BDC73" s="12"/>
      <c r="BDD73" s="12"/>
      <c r="BDE73" s="12"/>
      <c r="BDF73" s="12"/>
      <c r="BDG73" s="12"/>
      <c r="BDH73" s="12"/>
      <c r="BDI73" s="12"/>
      <c r="BDJ73" s="12"/>
      <c r="BDK73" s="12"/>
      <c r="BDL73" s="12"/>
      <c r="BDM73" s="12"/>
      <c r="BDN73" s="12"/>
      <c r="BDO73" s="12"/>
      <c r="BDP73" s="12"/>
      <c r="BDQ73" s="12"/>
      <c r="BDR73" s="12"/>
      <c r="BDS73" s="12"/>
      <c r="BDT73" s="12"/>
      <c r="BDU73" s="12"/>
      <c r="BDV73" s="12"/>
      <c r="BDW73" s="12"/>
      <c r="BDX73" s="12"/>
      <c r="BDY73" s="12"/>
      <c r="BDZ73" s="12"/>
      <c r="BEA73" s="12"/>
      <c r="BEB73" s="12"/>
      <c r="BEC73" s="12"/>
      <c r="BED73" s="12"/>
      <c r="BEE73" s="12"/>
      <c r="BEF73" s="12"/>
      <c r="BEG73" s="12"/>
      <c r="BEH73" s="12"/>
      <c r="BEI73" s="12"/>
      <c r="BEJ73" s="12"/>
      <c r="BEK73" s="12"/>
      <c r="BEL73" s="12"/>
      <c r="BEM73" s="12"/>
      <c r="BEN73" s="12"/>
      <c r="BEO73" s="12"/>
      <c r="BEP73" s="12"/>
      <c r="BEQ73" s="12"/>
      <c r="BER73" s="12"/>
      <c r="BES73" s="12"/>
      <c r="BET73" s="12"/>
      <c r="BEU73" s="12"/>
      <c r="BEV73" s="12"/>
      <c r="BEW73" s="12"/>
      <c r="BEX73" s="12"/>
      <c r="BEY73" s="12"/>
      <c r="BEZ73" s="12"/>
      <c r="BFA73" s="12"/>
      <c r="BFB73" s="12"/>
      <c r="BFC73" s="12"/>
      <c r="BFD73" s="12"/>
      <c r="BFE73" s="12"/>
      <c r="BFF73" s="12"/>
      <c r="BFG73" s="12"/>
      <c r="BFH73" s="12"/>
      <c r="BFI73" s="12"/>
      <c r="BFJ73" s="12"/>
      <c r="BFK73" s="12"/>
      <c r="BFL73" s="12"/>
      <c r="BFM73" s="12"/>
      <c r="BFN73" s="12"/>
      <c r="BFO73" s="12"/>
      <c r="BFP73" s="12"/>
      <c r="BFQ73" s="12"/>
      <c r="BFR73" s="12"/>
      <c r="BFS73" s="12"/>
      <c r="BFT73" s="12"/>
      <c r="BFU73" s="12"/>
      <c r="BFV73" s="12"/>
      <c r="BFW73" s="12"/>
      <c r="BFX73" s="12"/>
      <c r="BFY73" s="12"/>
      <c r="BFZ73" s="12"/>
      <c r="BGA73" s="12"/>
      <c r="BGB73" s="12"/>
      <c r="BGC73" s="12"/>
      <c r="BGD73" s="12"/>
      <c r="BGE73" s="12"/>
      <c r="BGF73" s="12"/>
      <c r="BGG73" s="12"/>
      <c r="BGH73" s="12"/>
      <c r="BGI73" s="12"/>
      <c r="BGJ73" s="12"/>
      <c r="BGK73" s="12"/>
      <c r="BGL73" s="12"/>
      <c r="BGM73" s="12"/>
      <c r="BGN73" s="12"/>
      <c r="BGO73" s="12"/>
      <c r="BGP73" s="12"/>
      <c r="BGQ73" s="12"/>
      <c r="BGR73" s="12"/>
      <c r="BGS73" s="12"/>
      <c r="BGT73" s="12"/>
      <c r="BGU73" s="12"/>
      <c r="BGV73" s="12"/>
      <c r="BGW73" s="12"/>
      <c r="BGX73" s="12"/>
      <c r="BGY73" s="12"/>
      <c r="BGZ73" s="12"/>
      <c r="BHA73" s="12"/>
      <c r="BHB73" s="12"/>
      <c r="BHC73" s="12"/>
      <c r="BHD73" s="12"/>
      <c r="BHE73" s="12"/>
      <c r="BHF73" s="12"/>
      <c r="BHG73" s="12"/>
      <c r="BHH73" s="12"/>
      <c r="BHI73" s="12"/>
      <c r="BHJ73" s="12"/>
      <c r="BHK73" s="12"/>
      <c r="BHL73" s="12"/>
      <c r="BHM73" s="12"/>
      <c r="BHN73" s="12"/>
      <c r="BHO73" s="12"/>
      <c r="BHP73" s="12"/>
      <c r="BHQ73" s="12"/>
      <c r="BHR73" s="12"/>
      <c r="BHS73" s="12"/>
      <c r="BHT73" s="12"/>
      <c r="BHU73" s="12"/>
      <c r="BHV73" s="12"/>
      <c r="BHW73" s="12"/>
      <c r="BHX73" s="12"/>
      <c r="BHY73" s="12"/>
      <c r="BHZ73" s="12"/>
      <c r="BIA73" s="12"/>
      <c r="BIB73" s="12"/>
      <c r="BIC73" s="12"/>
      <c r="BID73" s="12"/>
      <c r="BIE73" s="12"/>
      <c r="BIF73" s="12"/>
      <c r="BIG73" s="12"/>
      <c r="BIH73" s="12"/>
      <c r="BII73" s="12"/>
      <c r="BIJ73" s="12"/>
      <c r="BIK73" s="12"/>
      <c r="BIL73" s="12"/>
      <c r="BIM73" s="12"/>
      <c r="BIN73" s="12"/>
      <c r="BIO73" s="12"/>
      <c r="BIP73" s="12"/>
      <c r="BIQ73" s="12"/>
      <c r="BIR73" s="12"/>
      <c r="BIS73" s="12"/>
      <c r="BIT73" s="12"/>
      <c r="BIU73" s="12"/>
      <c r="BIV73" s="12"/>
      <c r="BIW73" s="12"/>
      <c r="BIX73" s="12"/>
      <c r="BIY73" s="12"/>
      <c r="BIZ73" s="12"/>
      <c r="BJA73" s="12"/>
      <c r="BJB73" s="12"/>
      <c r="BJC73" s="12"/>
      <c r="BJD73" s="12"/>
      <c r="BJE73" s="12"/>
      <c r="BJF73" s="12"/>
      <c r="BJG73" s="12"/>
      <c r="BJH73" s="12"/>
      <c r="BJI73" s="12"/>
      <c r="BJJ73" s="12"/>
      <c r="BJK73" s="12"/>
      <c r="BJL73" s="12"/>
      <c r="BJM73" s="12"/>
      <c r="BJN73" s="12"/>
      <c r="BJO73" s="12"/>
      <c r="BJP73" s="12"/>
      <c r="BJQ73" s="12"/>
      <c r="BJR73" s="12"/>
      <c r="BJS73" s="12"/>
      <c r="BJT73" s="12"/>
      <c r="BJU73" s="12"/>
      <c r="BJV73" s="12"/>
      <c r="BJW73" s="12"/>
      <c r="BJX73" s="12"/>
      <c r="BJY73" s="12"/>
      <c r="BJZ73" s="12"/>
      <c r="BKA73" s="12"/>
      <c r="BKB73" s="12"/>
      <c r="BKC73" s="12"/>
      <c r="BKD73" s="12"/>
      <c r="BKE73" s="12"/>
      <c r="BKF73" s="12"/>
      <c r="BKG73" s="12"/>
      <c r="BKH73" s="12"/>
      <c r="BKI73" s="12"/>
      <c r="BKJ73" s="12"/>
      <c r="BKK73" s="12"/>
      <c r="BKL73" s="12"/>
      <c r="BKM73" s="12"/>
      <c r="BKN73" s="12"/>
      <c r="BKO73" s="12"/>
      <c r="BKP73" s="12"/>
      <c r="BKQ73" s="12"/>
      <c r="BKR73" s="12"/>
      <c r="BKS73" s="12"/>
      <c r="BKT73" s="12"/>
      <c r="BKU73" s="12"/>
      <c r="BKV73" s="12"/>
      <c r="BKW73" s="12"/>
      <c r="BKX73" s="12"/>
      <c r="BKY73" s="12"/>
      <c r="BKZ73" s="12"/>
      <c r="BLA73" s="12"/>
      <c r="BLB73" s="12"/>
      <c r="BLC73" s="12"/>
      <c r="BLD73" s="12"/>
      <c r="BLE73" s="12"/>
      <c r="BLF73" s="12"/>
      <c r="BLG73" s="12"/>
      <c r="BLH73" s="12"/>
      <c r="BLI73" s="12"/>
      <c r="BLJ73" s="12"/>
      <c r="BLK73" s="12"/>
      <c r="BLL73" s="12"/>
      <c r="BLM73" s="12"/>
      <c r="BLN73" s="12"/>
      <c r="BLO73" s="12"/>
      <c r="BLP73" s="12"/>
      <c r="BLQ73" s="12"/>
      <c r="BLR73" s="12"/>
      <c r="BLS73" s="12"/>
      <c r="BLT73" s="12"/>
      <c r="BLU73" s="12"/>
      <c r="BLV73" s="12"/>
      <c r="BLW73" s="12"/>
      <c r="BLX73" s="12"/>
      <c r="BLY73" s="12"/>
      <c r="BLZ73" s="12"/>
      <c r="BMA73" s="12"/>
      <c r="BMB73" s="12"/>
      <c r="BMC73" s="12"/>
      <c r="BMD73" s="12"/>
      <c r="BME73" s="12"/>
      <c r="BMF73" s="12"/>
      <c r="BMG73" s="12"/>
      <c r="BMH73" s="12"/>
      <c r="BMI73" s="12"/>
      <c r="BMJ73" s="12"/>
      <c r="BMK73" s="12"/>
      <c r="BML73" s="12"/>
      <c r="BMM73" s="12"/>
      <c r="BMN73" s="12"/>
      <c r="BMO73" s="12"/>
      <c r="BMP73" s="12"/>
      <c r="BMQ73" s="12"/>
      <c r="BMR73" s="12"/>
      <c r="BMS73" s="12"/>
      <c r="BMT73" s="12"/>
      <c r="BMU73" s="12"/>
      <c r="BMV73" s="12"/>
      <c r="BMW73" s="12"/>
      <c r="BMX73" s="12"/>
      <c r="BMY73" s="12"/>
      <c r="BMZ73" s="12"/>
      <c r="BNA73" s="12"/>
      <c r="BNB73" s="12"/>
      <c r="BNC73" s="12"/>
      <c r="BND73" s="12"/>
      <c r="BNE73" s="12"/>
      <c r="BNF73" s="12"/>
      <c r="BNG73" s="12"/>
      <c r="BNH73" s="12"/>
      <c r="BNI73" s="12"/>
      <c r="BNJ73" s="12"/>
      <c r="BNK73" s="12"/>
      <c r="BNL73" s="12"/>
      <c r="BNM73" s="12"/>
      <c r="BNN73" s="12"/>
      <c r="BNO73" s="12"/>
      <c r="BNP73" s="12"/>
      <c r="BNQ73" s="12"/>
      <c r="BNR73" s="12"/>
      <c r="BNS73" s="12"/>
      <c r="BNT73" s="12"/>
      <c r="BNU73" s="12"/>
      <c r="BNV73" s="12"/>
      <c r="BNW73" s="12"/>
      <c r="BNX73" s="12"/>
      <c r="BNY73" s="12"/>
      <c r="BNZ73" s="12"/>
      <c r="BOA73" s="12"/>
      <c r="BOB73" s="12"/>
      <c r="BOC73" s="12"/>
      <c r="BOD73" s="12"/>
      <c r="BOE73" s="12"/>
      <c r="BOF73" s="12"/>
      <c r="BOG73" s="12"/>
      <c r="BOH73" s="12"/>
      <c r="BOI73" s="12"/>
      <c r="BOJ73" s="12"/>
      <c r="BOK73" s="12"/>
      <c r="BOL73" s="12"/>
      <c r="BOM73" s="12"/>
      <c r="BON73" s="12"/>
      <c r="BOO73" s="12"/>
      <c r="BOP73" s="12"/>
      <c r="BOQ73" s="12"/>
      <c r="BOR73" s="12"/>
      <c r="BOS73" s="12"/>
      <c r="BOT73" s="12"/>
      <c r="BOU73" s="12"/>
      <c r="BOV73" s="12"/>
      <c r="BOW73" s="12"/>
      <c r="BOX73" s="12"/>
      <c r="BOY73" s="12"/>
      <c r="BOZ73" s="12"/>
      <c r="BPA73" s="12"/>
      <c r="BPB73" s="12"/>
      <c r="BPC73" s="12"/>
      <c r="BPD73" s="12"/>
      <c r="BPE73" s="12"/>
      <c r="BPF73" s="12"/>
      <c r="BPG73" s="12"/>
      <c r="BPH73" s="12"/>
      <c r="BPI73" s="12"/>
      <c r="BPJ73" s="12"/>
      <c r="BPK73" s="12"/>
      <c r="BPL73" s="12"/>
      <c r="BPM73" s="12"/>
      <c r="BPN73" s="12"/>
      <c r="BPO73" s="12"/>
      <c r="BPP73" s="12"/>
      <c r="BPQ73" s="12"/>
      <c r="BPR73" s="12"/>
      <c r="BPS73" s="12"/>
      <c r="BPT73" s="12"/>
      <c r="BPU73" s="12"/>
      <c r="BPV73" s="12"/>
      <c r="BPW73" s="12"/>
      <c r="BPX73" s="12"/>
      <c r="BPY73" s="12"/>
      <c r="BPZ73" s="12"/>
      <c r="BQA73" s="12"/>
      <c r="BQB73" s="12"/>
      <c r="BQC73" s="12"/>
      <c r="BQD73" s="12"/>
      <c r="BQE73" s="12"/>
      <c r="BQF73" s="12"/>
      <c r="BQG73" s="12"/>
      <c r="BQH73" s="12"/>
      <c r="BQI73" s="12"/>
      <c r="BQJ73" s="12"/>
      <c r="BQK73" s="12"/>
      <c r="BQL73" s="12"/>
      <c r="BQM73" s="12"/>
      <c r="BQN73" s="12"/>
      <c r="BQO73" s="12"/>
      <c r="BQP73" s="12"/>
      <c r="BQQ73" s="12"/>
      <c r="BQR73" s="12"/>
      <c r="BQS73" s="12"/>
      <c r="BQT73" s="12"/>
      <c r="BQU73" s="12"/>
      <c r="BQV73" s="12"/>
      <c r="BQW73" s="12"/>
      <c r="BQX73" s="12"/>
      <c r="BQY73" s="12"/>
      <c r="BQZ73" s="12"/>
      <c r="BRA73" s="12"/>
      <c r="BRB73" s="12"/>
      <c r="BRC73" s="12"/>
      <c r="BRD73" s="12"/>
      <c r="BRE73" s="12"/>
      <c r="BRF73" s="12"/>
      <c r="BRG73" s="12"/>
      <c r="BRH73" s="12"/>
      <c r="BRI73" s="12"/>
      <c r="BRJ73" s="12"/>
      <c r="BRK73" s="12"/>
      <c r="BRL73" s="12"/>
      <c r="BRM73" s="12"/>
      <c r="BRN73" s="12"/>
      <c r="BRO73" s="12"/>
      <c r="BRP73" s="12"/>
      <c r="BRQ73" s="12"/>
      <c r="BRR73" s="12"/>
      <c r="BRS73" s="12"/>
      <c r="BRT73" s="12"/>
      <c r="BRU73" s="12"/>
      <c r="BRV73" s="12"/>
      <c r="BRW73" s="12"/>
      <c r="BRX73" s="12"/>
      <c r="BRY73" s="12"/>
      <c r="BRZ73" s="12"/>
      <c r="BSA73" s="12"/>
      <c r="BSB73" s="12"/>
      <c r="BSC73" s="12"/>
      <c r="BSD73" s="12"/>
      <c r="BSE73" s="12"/>
      <c r="BSF73" s="12"/>
      <c r="BSG73" s="12"/>
      <c r="BSH73" s="12"/>
      <c r="BSI73" s="12"/>
      <c r="BSJ73" s="12"/>
      <c r="BSK73" s="12"/>
      <c r="BSL73" s="12"/>
      <c r="BSM73" s="12"/>
      <c r="BSN73" s="12"/>
      <c r="BSO73" s="12"/>
      <c r="BSP73" s="12"/>
      <c r="BSQ73" s="12"/>
      <c r="BSR73" s="12"/>
      <c r="BSS73" s="12"/>
      <c r="BST73" s="12"/>
      <c r="BSU73" s="12"/>
      <c r="BSV73" s="12"/>
      <c r="BSW73" s="12"/>
      <c r="BSX73" s="12"/>
      <c r="BSY73" s="12"/>
      <c r="BSZ73" s="12"/>
      <c r="BTA73" s="12"/>
      <c r="BTB73" s="12"/>
      <c r="BTC73" s="12"/>
      <c r="BTD73" s="12"/>
      <c r="BTE73" s="12"/>
      <c r="BTF73" s="12"/>
      <c r="BTG73" s="12"/>
      <c r="BTH73" s="12"/>
      <c r="BTI73" s="12"/>
      <c r="BTJ73" s="12"/>
      <c r="BTK73" s="12"/>
      <c r="BTL73" s="12"/>
      <c r="BTM73" s="12"/>
      <c r="BTN73" s="12"/>
      <c r="BTO73" s="12"/>
      <c r="BTP73" s="12"/>
      <c r="BTQ73" s="12"/>
      <c r="BTR73" s="12"/>
      <c r="BTS73" s="12"/>
      <c r="BTT73" s="12"/>
      <c r="BTU73" s="12"/>
      <c r="BTV73" s="12"/>
      <c r="BTW73" s="12"/>
      <c r="BTX73" s="12"/>
      <c r="BTY73" s="12"/>
      <c r="BTZ73" s="12"/>
      <c r="BUA73" s="12"/>
      <c r="BUB73" s="12"/>
      <c r="BUC73" s="12"/>
      <c r="BUD73" s="12"/>
      <c r="BUE73" s="12"/>
      <c r="BUF73" s="12"/>
      <c r="BUG73" s="12"/>
      <c r="BUH73" s="12"/>
      <c r="BUI73" s="12"/>
      <c r="BUJ73" s="12"/>
      <c r="BUK73" s="12"/>
      <c r="BUL73" s="12"/>
      <c r="BUM73" s="12"/>
      <c r="BUN73" s="12"/>
      <c r="BUO73" s="12"/>
      <c r="BUP73" s="12"/>
      <c r="BUQ73" s="12"/>
      <c r="BUR73" s="12"/>
      <c r="BUS73" s="12"/>
      <c r="BUT73" s="12"/>
      <c r="BUU73" s="12"/>
      <c r="BUV73" s="12"/>
      <c r="BUW73" s="12"/>
      <c r="BUX73" s="12"/>
      <c r="BUY73" s="12"/>
      <c r="BUZ73" s="12"/>
      <c r="BVA73" s="12"/>
      <c r="BVB73" s="12"/>
      <c r="BVC73" s="12"/>
      <c r="BVD73" s="12"/>
      <c r="BVE73" s="12"/>
      <c r="BVF73" s="12"/>
      <c r="BVG73" s="12"/>
      <c r="BVH73" s="12"/>
      <c r="BVI73" s="12"/>
      <c r="BVJ73" s="12"/>
      <c r="BVK73" s="12"/>
      <c r="BVL73" s="12"/>
      <c r="BVM73" s="12"/>
      <c r="BVN73" s="12"/>
      <c r="BVO73" s="12"/>
      <c r="BVP73" s="12"/>
      <c r="BVQ73" s="12"/>
      <c r="BVR73" s="12"/>
      <c r="BVS73" s="12"/>
      <c r="BVT73" s="12"/>
      <c r="BVU73" s="12"/>
      <c r="BVV73" s="12"/>
      <c r="BVW73" s="12"/>
      <c r="BVX73" s="12"/>
      <c r="BVY73" s="12"/>
      <c r="BVZ73" s="12"/>
      <c r="BWA73" s="12"/>
      <c r="BWB73" s="12"/>
      <c r="BWC73" s="12"/>
      <c r="BWD73" s="12"/>
      <c r="BWE73" s="12"/>
      <c r="BWF73" s="12"/>
      <c r="BWG73" s="12"/>
      <c r="BWH73" s="12"/>
      <c r="BWI73" s="12"/>
      <c r="BWJ73" s="12"/>
      <c r="BWK73" s="12"/>
      <c r="BWL73" s="12"/>
      <c r="BWM73" s="12"/>
      <c r="BWN73" s="12"/>
      <c r="BWO73" s="12"/>
      <c r="BWP73" s="12"/>
      <c r="BWQ73" s="12"/>
      <c r="BWR73" s="12"/>
      <c r="BWS73" s="12"/>
      <c r="BWT73" s="12"/>
      <c r="BWU73" s="12"/>
      <c r="BWV73" s="12"/>
      <c r="BWW73" s="12"/>
      <c r="BWX73" s="12"/>
      <c r="BWY73" s="12"/>
      <c r="BWZ73" s="12"/>
      <c r="BXA73" s="12"/>
      <c r="BXB73" s="12"/>
      <c r="BXC73" s="12"/>
      <c r="BXD73" s="12"/>
      <c r="BXE73" s="12"/>
      <c r="BXF73" s="12"/>
      <c r="BXG73" s="12"/>
      <c r="BXH73" s="12"/>
      <c r="BXI73" s="12"/>
      <c r="BXJ73" s="12"/>
      <c r="BXK73" s="12"/>
      <c r="BXL73" s="12"/>
      <c r="BXM73" s="12"/>
      <c r="BXN73" s="12"/>
      <c r="BXO73" s="12"/>
      <c r="BXP73" s="12"/>
      <c r="BXQ73" s="12"/>
      <c r="BXR73" s="12"/>
      <c r="BXS73" s="12"/>
      <c r="BXT73" s="12"/>
      <c r="BXU73" s="12"/>
      <c r="BXV73" s="12"/>
      <c r="BXW73" s="12"/>
      <c r="BXX73" s="12"/>
      <c r="BXY73" s="12"/>
      <c r="BXZ73" s="12"/>
      <c r="BYA73" s="12"/>
      <c r="BYB73" s="12"/>
      <c r="BYC73" s="12"/>
      <c r="BYD73" s="12"/>
      <c r="BYE73" s="12"/>
      <c r="BYF73" s="12"/>
      <c r="BYG73" s="12"/>
      <c r="BYH73" s="12"/>
      <c r="BYI73" s="12"/>
      <c r="BYJ73" s="12"/>
      <c r="BYK73" s="12"/>
      <c r="BYL73" s="12"/>
      <c r="BYM73" s="12"/>
      <c r="BYN73" s="12"/>
      <c r="BYO73" s="12"/>
      <c r="BYP73" s="12"/>
      <c r="BYQ73" s="12"/>
      <c r="BYR73" s="12"/>
      <c r="BYS73" s="12"/>
      <c r="BYT73" s="12"/>
      <c r="BYU73" s="12"/>
      <c r="BYV73" s="12"/>
      <c r="BYW73" s="12"/>
      <c r="BYX73" s="12"/>
      <c r="BYY73" s="12"/>
      <c r="BYZ73" s="12"/>
      <c r="BZA73" s="12"/>
      <c r="BZB73" s="12"/>
      <c r="BZC73" s="12"/>
      <c r="BZD73" s="12"/>
      <c r="BZE73" s="12"/>
      <c r="BZF73" s="12"/>
      <c r="BZG73" s="12"/>
      <c r="BZH73" s="12"/>
      <c r="BZI73" s="12"/>
      <c r="BZJ73" s="12"/>
      <c r="BZK73" s="12"/>
      <c r="BZL73" s="12"/>
      <c r="BZM73" s="12"/>
      <c r="BZN73" s="12"/>
      <c r="BZO73" s="12"/>
      <c r="BZP73" s="12"/>
      <c r="BZQ73" s="12"/>
      <c r="BZR73" s="12"/>
      <c r="BZS73" s="12"/>
      <c r="BZT73" s="12"/>
      <c r="BZU73" s="12"/>
      <c r="BZV73" s="12"/>
      <c r="BZW73" s="12"/>
      <c r="BZX73" s="12"/>
      <c r="BZY73" s="12"/>
      <c r="BZZ73" s="12"/>
      <c r="CAA73" s="12"/>
      <c r="CAB73" s="12"/>
      <c r="CAC73" s="12"/>
      <c r="CAD73" s="12"/>
      <c r="CAE73" s="12"/>
      <c r="CAF73" s="12"/>
      <c r="CAG73" s="12"/>
      <c r="CAH73" s="12"/>
      <c r="CAI73" s="12"/>
      <c r="CAJ73" s="12"/>
      <c r="CAK73" s="12"/>
      <c r="CAL73" s="12"/>
      <c r="CAM73" s="12"/>
      <c r="CAN73" s="12"/>
      <c r="CAO73" s="12"/>
      <c r="CAP73" s="12"/>
      <c r="CAQ73" s="12"/>
      <c r="CAR73" s="12"/>
      <c r="CAS73" s="12"/>
      <c r="CAT73" s="12"/>
      <c r="CAU73" s="12"/>
      <c r="CAV73" s="12"/>
      <c r="CAW73" s="12"/>
      <c r="CAX73" s="12"/>
      <c r="CAY73" s="12"/>
      <c r="CAZ73" s="12"/>
      <c r="CBA73" s="12"/>
      <c r="CBB73" s="12"/>
      <c r="CBC73" s="12"/>
      <c r="CBD73" s="12"/>
      <c r="CBE73" s="12"/>
      <c r="CBF73" s="12"/>
      <c r="CBG73" s="12"/>
      <c r="CBH73" s="12"/>
      <c r="CBI73" s="12"/>
      <c r="CBJ73" s="12"/>
      <c r="CBK73" s="12"/>
      <c r="CBL73" s="12"/>
      <c r="CBM73" s="12"/>
      <c r="CBN73" s="12"/>
      <c r="CBO73" s="12"/>
      <c r="CBP73" s="12"/>
      <c r="CBQ73" s="12"/>
      <c r="CBR73" s="12"/>
      <c r="CBS73" s="12"/>
      <c r="CBT73" s="12"/>
      <c r="CBU73" s="12"/>
      <c r="CBV73" s="12"/>
      <c r="CBW73" s="12"/>
      <c r="CBX73" s="12"/>
      <c r="CBY73" s="12"/>
      <c r="CBZ73" s="12"/>
      <c r="CCA73" s="12"/>
      <c r="CCB73" s="12"/>
      <c r="CCC73" s="12"/>
      <c r="CCD73" s="12"/>
      <c r="CCE73" s="12"/>
      <c r="CCF73" s="12"/>
      <c r="CCG73" s="12"/>
      <c r="CCH73" s="12"/>
      <c r="CCI73" s="12"/>
      <c r="CCJ73" s="12"/>
      <c r="CCK73" s="12"/>
      <c r="CCL73" s="12"/>
      <c r="CCM73" s="12"/>
      <c r="CCN73" s="12"/>
      <c r="CCO73" s="12"/>
      <c r="CCP73" s="12"/>
      <c r="CCQ73" s="12"/>
      <c r="CCR73" s="12"/>
      <c r="CCS73" s="12"/>
      <c r="CCT73" s="12"/>
      <c r="CCU73" s="12"/>
      <c r="CCV73" s="12"/>
      <c r="CCW73" s="12"/>
      <c r="CCX73" s="12"/>
      <c r="CCY73" s="12"/>
      <c r="CCZ73" s="12"/>
      <c r="CDA73" s="12"/>
      <c r="CDB73" s="12"/>
      <c r="CDC73" s="12"/>
      <c r="CDD73" s="12"/>
      <c r="CDE73" s="12"/>
      <c r="CDF73" s="12"/>
      <c r="CDG73" s="12"/>
      <c r="CDH73" s="12"/>
      <c r="CDI73" s="12"/>
      <c r="CDJ73" s="12"/>
      <c r="CDK73" s="12"/>
      <c r="CDL73" s="12"/>
      <c r="CDM73" s="12"/>
      <c r="CDN73" s="12"/>
      <c r="CDO73" s="12"/>
      <c r="CDP73" s="12"/>
      <c r="CDQ73" s="12"/>
      <c r="CDR73" s="12"/>
      <c r="CDS73" s="12"/>
      <c r="CDT73" s="12"/>
      <c r="CDU73" s="12"/>
      <c r="CDV73" s="12"/>
      <c r="CDW73" s="12"/>
      <c r="CDX73" s="12"/>
      <c r="CDY73" s="12"/>
      <c r="CDZ73" s="12"/>
      <c r="CEA73" s="12"/>
      <c r="CEB73" s="12"/>
      <c r="CEC73" s="12"/>
      <c r="CED73" s="12"/>
      <c r="CEE73" s="12"/>
      <c r="CEF73" s="12"/>
      <c r="CEG73" s="12"/>
      <c r="CEH73" s="12"/>
      <c r="CEI73" s="12"/>
      <c r="CEJ73" s="12"/>
      <c r="CEK73" s="12"/>
      <c r="CEL73" s="12"/>
      <c r="CEM73" s="12"/>
      <c r="CEN73" s="12"/>
      <c r="CEO73" s="12"/>
      <c r="CEP73" s="12"/>
      <c r="CEQ73" s="12"/>
      <c r="CER73" s="12"/>
      <c r="CES73" s="12"/>
      <c r="CET73" s="12"/>
      <c r="CEU73" s="12"/>
      <c r="CEV73" s="12"/>
      <c r="CEW73" s="12"/>
      <c r="CEX73" s="12"/>
      <c r="CEY73" s="12"/>
      <c r="CEZ73" s="12"/>
      <c r="CFA73" s="12"/>
      <c r="CFB73" s="12"/>
      <c r="CFC73" s="12"/>
      <c r="CFD73" s="12"/>
      <c r="CFE73" s="12"/>
      <c r="CFF73" s="12"/>
      <c r="CFG73" s="12"/>
      <c r="CFH73" s="12"/>
      <c r="CFI73" s="12"/>
      <c r="CFJ73" s="12"/>
      <c r="CFK73" s="12"/>
      <c r="CFL73" s="12"/>
      <c r="CFM73" s="12"/>
      <c r="CFN73" s="12"/>
      <c r="CFO73" s="12"/>
      <c r="CFP73" s="12"/>
      <c r="CFQ73" s="12"/>
      <c r="CFR73" s="12"/>
      <c r="CFS73" s="12"/>
      <c r="CFT73" s="12"/>
      <c r="CFU73" s="12"/>
      <c r="CFV73" s="12"/>
      <c r="CFW73" s="12"/>
      <c r="CFX73" s="12"/>
      <c r="CFY73" s="12"/>
      <c r="CFZ73" s="12"/>
      <c r="CGA73" s="12"/>
      <c r="CGB73" s="12"/>
      <c r="CGC73" s="12"/>
      <c r="CGD73" s="12"/>
      <c r="CGE73" s="12"/>
      <c r="CGF73" s="12"/>
      <c r="CGG73" s="12"/>
      <c r="CGH73" s="12"/>
      <c r="CGI73" s="12"/>
      <c r="CGJ73" s="12"/>
      <c r="CGK73" s="12"/>
      <c r="CGL73" s="12"/>
      <c r="CGM73" s="12"/>
      <c r="CGN73" s="12"/>
      <c r="CGO73" s="12"/>
      <c r="CGP73" s="12"/>
      <c r="CGQ73" s="12"/>
      <c r="CGR73" s="12"/>
      <c r="CGS73" s="12"/>
      <c r="CGT73" s="12"/>
      <c r="CGU73" s="12"/>
      <c r="CGV73" s="12"/>
      <c r="CGW73" s="12"/>
      <c r="CGX73" s="12"/>
      <c r="CGY73" s="12"/>
      <c r="CGZ73" s="12"/>
      <c r="CHA73" s="12"/>
      <c r="CHB73" s="12"/>
      <c r="CHC73" s="12"/>
      <c r="CHD73" s="12"/>
      <c r="CHE73" s="12"/>
      <c r="CHF73" s="12"/>
      <c r="CHG73" s="12"/>
      <c r="CHH73" s="12"/>
      <c r="CHI73" s="12"/>
      <c r="CHJ73" s="12"/>
      <c r="CHK73" s="12"/>
      <c r="CHL73" s="12"/>
      <c r="CHM73" s="12"/>
      <c r="CHN73" s="12"/>
      <c r="CHO73" s="12"/>
      <c r="CHP73" s="12"/>
      <c r="CHQ73" s="12"/>
      <c r="CHR73" s="12"/>
      <c r="CHS73" s="12"/>
      <c r="CHT73" s="12"/>
      <c r="CHU73" s="12"/>
      <c r="CHV73" s="12"/>
      <c r="CHW73" s="12"/>
      <c r="CHX73" s="12"/>
      <c r="CHY73" s="12"/>
      <c r="CHZ73" s="12"/>
      <c r="CIA73" s="12"/>
      <c r="CIB73" s="12"/>
      <c r="CIC73" s="12"/>
      <c r="CID73" s="12"/>
      <c r="CIE73" s="12"/>
      <c r="CIF73" s="12"/>
      <c r="CIG73" s="12"/>
      <c r="CIH73" s="12"/>
      <c r="CII73" s="12"/>
      <c r="CIJ73" s="12"/>
      <c r="CIK73" s="12"/>
      <c r="CIL73" s="12"/>
      <c r="CIM73" s="12"/>
      <c r="CIN73" s="12"/>
      <c r="CIO73" s="12"/>
      <c r="CIP73" s="12"/>
      <c r="CIQ73" s="12"/>
      <c r="CIR73" s="12"/>
      <c r="CIS73" s="12"/>
      <c r="CIT73" s="12"/>
      <c r="CIU73" s="12"/>
      <c r="CIV73" s="12"/>
      <c r="CIW73" s="12"/>
      <c r="CIX73" s="12"/>
      <c r="CIY73" s="12"/>
      <c r="CIZ73" s="12"/>
      <c r="CJA73" s="12"/>
      <c r="CJB73" s="12"/>
      <c r="CJC73" s="12"/>
      <c r="CJD73" s="12"/>
      <c r="CJE73" s="12"/>
      <c r="CJF73" s="12"/>
      <c r="CJG73" s="12"/>
      <c r="CJH73" s="12"/>
      <c r="CJI73" s="12"/>
      <c r="CJJ73" s="12"/>
      <c r="CJK73" s="12"/>
      <c r="CJL73" s="12"/>
      <c r="CJM73" s="12"/>
      <c r="CJN73" s="12"/>
      <c r="CJO73" s="12"/>
      <c r="CJP73" s="12"/>
      <c r="CJQ73" s="12"/>
      <c r="CJR73" s="12"/>
      <c r="CJS73" s="12"/>
      <c r="CJT73" s="12"/>
      <c r="CJU73" s="12"/>
      <c r="CJV73" s="12"/>
      <c r="CJW73" s="12"/>
      <c r="CJX73" s="12"/>
      <c r="CJY73" s="12"/>
      <c r="CJZ73" s="12"/>
      <c r="CKA73" s="12"/>
      <c r="CKB73" s="12"/>
      <c r="CKC73" s="12"/>
      <c r="CKD73" s="12"/>
      <c r="CKE73" s="12"/>
      <c r="CKF73" s="12"/>
      <c r="CKG73" s="12"/>
      <c r="CKH73" s="12"/>
      <c r="CKI73" s="12"/>
      <c r="CKJ73" s="12"/>
      <c r="CKK73" s="12"/>
      <c r="CKL73" s="12"/>
      <c r="CKM73" s="12"/>
      <c r="CKN73" s="12"/>
      <c r="CKO73" s="12"/>
      <c r="CKP73" s="12"/>
      <c r="CKQ73" s="12"/>
      <c r="CKR73" s="12"/>
      <c r="CKS73" s="12"/>
      <c r="CKT73" s="12"/>
      <c r="CKU73" s="12"/>
      <c r="CKV73" s="12"/>
      <c r="CKW73" s="12"/>
      <c r="CKX73" s="12"/>
      <c r="CKY73" s="12"/>
      <c r="CKZ73" s="12"/>
      <c r="CLA73" s="12"/>
      <c r="CLB73" s="12"/>
      <c r="CLC73" s="12"/>
      <c r="CLD73" s="12"/>
      <c r="CLE73" s="12"/>
      <c r="CLF73" s="12"/>
      <c r="CLG73" s="12"/>
      <c r="CLH73" s="12"/>
      <c r="CLI73" s="12"/>
      <c r="CLJ73" s="12"/>
      <c r="CLK73" s="12"/>
      <c r="CLL73" s="12"/>
      <c r="CLM73" s="12"/>
      <c r="CLN73" s="12"/>
      <c r="CLO73" s="12"/>
      <c r="CLP73" s="12"/>
      <c r="CLQ73" s="12"/>
      <c r="CLR73" s="12"/>
      <c r="CLS73" s="12"/>
      <c r="CLT73" s="12"/>
      <c r="CLU73" s="12"/>
      <c r="CLV73" s="12"/>
      <c r="CLW73" s="12"/>
      <c r="CLX73" s="12"/>
      <c r="CLY73" s="12"/>
      <c r="CLZ73" s="12"/>
      <c r="CMA73" s="12"/>
      <c r="CMB73" s="12"/>
      <c r="CMC73" s="12"/>
      <c r="CMD73" s="12"/>
      <c r="CME73" s="12"/>
      <c r="CMF73" s="12"/>
      <c r="CMG73" s="12"/>
      <c r="CMH73" s="12"/>
      <c r="CMI73" s="12"/>
      <c r="CMJ73" s="12"/>
      <c r="CMK73" s="12"/>
      <c r="CML73" s="12"/>
      <c r="CMM73" s="12"/>
      <c r="CMN73" s="12"/>
      <c r="CMO73" s="12"/>
      <c r="CMP73" s="12"/>
      <c r="CMQ73" s="12"/>
      <c r="CMR73" s="12"/>
      <c r="CMS73" s="12"/>
      <c r="CMT73" s="12"/>
      <c r="CMU73" s="12"/>
      <c r="CMV73" s="12"/>
      <c r="CMW73" s="12"/>
      <c r="CMX73" s="12"/>
      <c r="CMY73" s="12"/>
      <c r="CMZ73" s="12"/>
      <c r="CNA73" s="12"/>
      <c r="CNB73" s="12"/>
      <c r="CNC73" s="12"/>
      <c r="CND73" s="12"/>
      <c r="CNE73" s="12"/>
      <c r="CNF73" s="12"/>
      <c r="CNG73" s="12"/>
      <c r="CNH73" s="12"/>
      <c r="CNI73" s="12"/>
      <c r="CNJ73" s="12"/>
      <c r="CNK73" s="12"/>
      <c r="CNL73" s="12"/>
      <c r="CNM73" s="12"/>
      <c r="CNN73" s="12"/>
      <c r="CNO73" s="12"/>
      <c r="CNP73" s="12"/>
      <c r="CNQ73" s="12"/>
      <c r="CNR73" s="12"/>
      <c r="CNS73" s="12"/>
      <c r="CNT73" s="12"/>
      <c r="CNU73" s="12"/>
      <c r="CNV73" s="12"/>
      <c r="CNW73" s="12"/>
      <c r="CNX73" s="12"/>
      <c r="CNY73" s="12"/>
      <c r="CNZ73" s="12"/>
      <c r="COA73" s="12"/>
      <c r="COB73" s="12"/>
      <c r="COC73" s="12"/>
      <c r="COD73" s="12"/>
      <c r="COE73" s="12"/>
      <c r="COF73" s="12"/>
      <c r="COG73" s="12"/>
      <c r="COH73" s="12"/>
      <c r="COI73" s="12"/>
      <c r="COJ73" s="12"/>
      <c r="COK73" s="12"/>
      <c r="COL73" s="12"/>
      <c r="COM73" s="12"/>
      <c r="CON73" s="12"/>
      <c r="COO73" s="12"/>
      <c r="COP73" s="12"/>
      <c r="COQ73" s="12"/>
      <c r="COR73" s="12"/>
      <c r="COS73" s="12"/>
      <c r="COT73" s="12"/>
      <c r="COU73" s="12"/>
      <c r="COV73" s="12"/>
      <c r="COW73" s="12"/>
      <c r="COX73" s="12"/>
      <c r="COY73" s="12"/>
      <c r="COZ73" s="12"/>
      <c r="CPA73" s="12"/>
      <c r="CPB73" s="12"/>
      <c r="CPC73" s="12"/>
      <c r="CPD73" s="12"/>
      <c r="CPE73" s="12"/>
      <c r="CPF73" s="12"/>
      <c r="CPG73" s="12"/>
      <c r="CPH73" s="12"/>
      <c r="CPI73" s="12"/>
      <c r="CPJ73" s="12"/>
      <c r="CPK73" s="12"/>
      <c r="CPL73" s="12"/>
      <c r="CPM73" s="12"/>
      <c r="CPN73" s="12"/>
      <c r="CPO73" s="12"/>
      <c r="CPP73" s="12"/>
      <c r="CPQ73" s="12"/>
      <c r="CPR73" s="12"/>
      <c r="CPS73" s="12"/>
      <c r="CPT73" s="12"/>
      <c r="CPU73" s="12"/>
      <c r="CPV73" s="12"/>
      <c r="CPW73" s="12"/>
      <c r="CPX73" s="12"/>
      <c r="CPY73" s="12"/>
      <c r="CPZ73" s="12"/>
      <c r="CQA73" s="12"/>
      <c r="CQB73" s="12"/>
      <c r="CQC73" s="12"/>
      <c r="CQD73" s="12"/>
      <c r="CQE73" s="12"/>
      <c r="CQF73" s="12"/>
      <c r="CQG73" s="12"/>
      <c r="CQH73" s="12"/>
      <c r="CQI73" s="12"/>
      <c r="CQJ73" s="12"/>
      <c r="CQK73" s="12"/>
      <c r="CQL73" s="12"/>
      <c r="CQM73" s="12"/>
      <c r="CQN73" s="12"/>
      <c r="CQO73" s="12"/>
      <c r="CQP73" s="12"/>
      <c r="CQQ73" s="12"/>
      <c r="CQR73" s="12"/>
      <c r="CQS73" s="12"/>
      <c r="CQT73" s="12"/>
      <c r="CQU73" s="12"/>
      <c r="CQV73" s="12"/>
      <c r="CQW73" s="12"/>
      <c r="CQX73" s="12"/>
      <c r="CQY73" s="12"/>
      <c r="CQZ73" s="12"/>
      <c r="CRA73" s="12"/>
      <c r="CRB73" s="12"/>
      <c r="CRC73" s="12"/>
      <c r="CRD73" s="12"/>
      <c r="CRE73" s="12"/>
      <c r="CRF73" s="12"/>
      <c r="CRG73" s="12"/>
      <c r="CRH73" s="12"/>
      <c r="CRI73" s="12"/>
      <c r="CRJ73" s="12"/>
      <c r="CRK73" s="12"/>
      <c r="CRL73" s="12"/>
      <c r="CRM73" s="12"/>
      <c r="CRN73" s="12"/>
      <c r="CRO73" s="12"/>
      <c r="CRP73" s="12"/>
      <c r="CRQ73" s="12"/>
      <c r="CRR73" s="12"/>
      <c r="CRS73" s="12"/>
      <c r="CRT73" s="12"/>
      <c r="CRU73" s="12"/>
      <c r="CRV73" s="12"/>
      <c r="CRW73" s="12"/>
      <c r="CRX73" s="12"/>
      <c r="CRY73" s="12"/>
      <c r="CRZ73" s="12"/>
      <c r="CSA73" s="12"/>
      <c r="CSB73" s="12"/>
      <c r="CSC73" s="12"/>
      <c r="CSD73" s="12"/>
      <c r="CSE73" s="12"/>
      <c r="CSF73" s="12"/>
      <c r="CSG73" s="12"/>
      <c r="CSH73" s="12"/>
      <c r="CSI73" s="12"/>
      <c r="CSJ73" s="12"/>
      <c r="CSK73" s="12"/>
      <c r="CSL73" s="12"/>
      <c r="CSM73" s="12"/>
      <c r="CSN73" s="12"/>
      <c r="CSO73" s="12"/>
      <c r="CSP73" s="12"/>
      <c r="CSQ73" s="12"/>
      <c r="CSR73" s="12"/>
      <c r="CSS73" s="12"/>
      <c r="CST73" s="12"/>
      <c r="CSU73" s="12"/>
      <c r="CSV73" s="12"/>
      <c r="CSW73" s="12"/>
      <c r="CSX73" s="12"/>
      <c r="CSY73" s="12"/>
      <c r="CSZ73" s="12"/>
      <c r="CTA73" s="12"/>
      <c r="CTB73" s="12"/>
      <c r="CTC73" s="12"/>
      <c r="CTD73" s="12"/>
      <c r="CTE73" s="12"/>
      <c r="CTF73" s="12"/>
      <c r="CTG73" s="12"/>
      <c r="CTH73" s="12"/>
      <c r="CTI73" s="12"/>
      <c r="CTJ73" s="12"/>
      <c r="CTK73" s="12"/>
      <c r="CTL73" s="12"/>
      <c r="CTM73" s="12"/>
      <c r="CTN73" s="12"/>
      <c r="CTO73" s="12"/>
      <c r="CTP73" s="12"/>
      <c r="CTQ73" s="12"/>
      <c r="CTR73" s="12"/>
      <c r="CTS73" s="12"/>
      <c r="CTT73" s="12"/>
      <c r="CTU73" s="12"/>
      <c r="CTV73" s="12"/>
      <c r="CTW73" s="12"/>
      <c r="CTX73" s="12"/>
      <c r="CTY73" s="12"/>
      <c r="CTZ73" s="12"/>
      <c r="CUA73" s="12"/>
      <c r="CUB73" s="12"/>
      <c r="CUC73" s="12"/>
      <c r="CUD73" s="12"/>
      <c r="CUE73" s="12"/>
      <c r="CUF73" s="12"/>
      <c r="CUG73" s="12"/>
      <c r="CUH73" s="12"/>
      <c r="CUI73" s="12"/>
      <c r="CUJ73" s="12"/>
      <c r="CUK73" s="12"/>
      <c r="CUL73" s="12"/>
      <c r="CUM73" s="12"/>
      <c r="CUN73" s="12"/>
      <c r="CUO73" s="12"/>
      <c r="CUP73" s="12"/>
      <c r="CUQ73" s="12"/>
      <c r="CUR73" s="12"/>
      <c r="CUS73" s="12"/>
      <c r="CUT73" s="12"/>
      <c r="CUU73" s="12"/>
      <c r="CUV73" s="12"/>
      <c r="CUW73" s="12"/>
      <c r="CUX73" s="12"/>
      <c r="CUY73" s="12"/>
      <c r="CUZ73" s="12"/>
      <c r="CVA73" s="12"/>
      <c r="CVB73" s="12"/>
      <c r="CVC73" s="12"/>
      <c r="CVD73" s="12"/>
      <c r="CVE73" s="12"/>
      <c r="CVF73" s="12"/>
      <c r="CVG73" s="12"/>
      <c r="CVH73" s="12"/>
      <c r="CVI73" s="12"/>
      <c r="CVJ73" s="12"/>
      <c r="CVK73" s="12"/>
      <c r="CVL73" s="12"/>
      <c r="CVM73" s="12"/>
      <c r="CVN73" s="12"/>
      <c r="CVO73" s="12"/>
      <c r="CVP73" s="12"/>
      <c r="CVQ73" s="12"/>
      <c r="CVR73" s="12"/>
      <c r="CVS73" s="12"/>
      <c r="CVT73" s="12"/>
      <c r="CVU73" s="12"/>
      <c r="CVV73" s="12"/>
      <c r="CVW73" s="12"/>
      <c r="CVX73" s="12"/>
      <c r="CVY73" s="12"/>
      <c r="CVZ73" s="12"/>
      <c r="CWA73" s="12"/>
      <c r="CWB73" s="12"/>
      <c r="CWC73" s="12"/>
      <c r="CWD73" s="12"/>
      <c r="CWE73" s="12"/>
      <c r="CWF73" s="12"/>
      <c r="CWG73" s="12"/>
      <c r="CWH73" s="12"/>
      <c r="CWI73" s="12"/>
      <c r="CWJ73" s="12"/>
      <c r="CWK73" s="12"/>
      <c r="CWL73" s="12"/>
      <c r="CWM73" s="12"/>
      <c r="CWN73" s="12"/>
      <c r="CWO73" s="12"/>
      <c r="CWP73" s="12"/>
      <c r="CWQ73" s="12"/>
      <c r="CWR73" s="12"/>
      <c r="CWS73" s="12"/>
      <c r="CWT73" s="12"/>
      <c r="CWU73" s="12"/>
      <c r="CWV73" s="12"/>
      <c r="CWW73" s="12"/>
      <c r="CWX73" s="12"/>
      <c r="CWY73" s="12"/>
      <c r="CWZ73" s="12"/>
      <c r="CXA73" s="12"/>
      <c r="CXB73" s="12"/>
      <c r="CXC73" s="12"/>
      <c r="CXD73" s="12"/>
      <c r="CXE73" s="12"/>
      <c r="CXF73" s="12"/>
      <c r="CXG73" s="12"/>
      <c r="CXH73" s="12"/>
      <c r="CXI73" s="12"/>
      <c r="CXJ73" s="12"/>
      <c r="CXK73" s="12"/>
      <c r="CXL73" s="12"/>
      <c r="CXM73" s="12"/>
      <c r="CXN73" s="12"/>
      <c r="CXO73" s="12"/>
      <c r="CXP73" s="12"/>
      <c r="CXQ73" s="12"/>
      <c r="CXR73" s="12"/>
      <c r="CXS73" s="12"/>
      <c r="CXT73" s="12"/>
      <c r="CXU73" s="12"/>
      <c r="CXV73" s="12"/>
      <c r="CXW73" s="12"/>
      <c r="CXX73" s="12"/>
      <c r="CXY73" s="12"/>
      <c r="CXZ73" s="12"/>
      <c r="CYA73" s="12"/>
      <c r="CYB73" s="12"/>
      <c r="CYC73" s="12"/>
      <c r="CYD73" s="12"/>
      <c r="CYE73" s="12"/>
      <c r="CYF73" s="12"/>
      <c r="CYG73" s="12"/>
      <c r="CYH73" s="12"/>
      <c r="CYI73" s="12"/>
      <c r="CYJ73" s="12"/>
      <c r="CYK73" s="12"/>
      <c r="CYL73" s="12"/>
      <c r="CYM73" s="12"/>
      <c r="CYN73" s="12"/>
      <c r="CYO73" s="12"/>
      <c r="CYP73" s="12"/>
      <c r="CYQ73" s="12"/>
      <c r="CYR73" s="12"/>
      <c r="CYS73" s="12"/>
      <c r="CYT73" s="12"/>
      <c r="CYU73" s="12"/>
      <c r="CYV73" s="12"/>
      <c r="CYW73" s="12"/>
      <c r="CYX73" s="12"/>
      <c r="CYY73" s="12"/>
      <c r="CYZ73" s="12"/>
      <c r="CZA73" s="12"/>
      <c r="CZB73" s="12"/>
      <c r="CZC73" s="12"/>
      <c r="CZD73" s="12"/>
      <c r="CZE73" s="12"/>
      <c r="CZF73" s="12"/>
      <c r="CZG73" s="12"/>
      <c r="CZH73" s="12"/>
      <c r="CZI73" s="12"/>
      <c r="CZJ73" s="12"/>
      <c r="CZK73" s="12"/>
      <c r="CZL73" s="12"/>
      <c r="CZM73" s="12"/>
      <c r="CZN73" s="12"/>
      <c r="CZO73" s="12"/>
      <c r="CZP73" s="12"/>
      <c r="CZQ73" s="12"/>
      <c r="CZR73" s="12"/>
      <c r="CZS73" s="12"/>
      <c r="CZT73" s="12"/>
      <c r="CZU73" s="12"/>
      <c r="CZV73" s="12"/>
      <c r="CZW73" s="12"/>
      <c r="CZX73" s="12"/>
      <c r="CZY73" s="12"/>
      <c r="CZZ73" s="12"/>
      <c r="DAA73" s="12"/>
      <c r="DAB73" s="12"/>
      <c r="DAC73" s="12"/>
      <c r="DAD73" s="12"/>
      <c r="DAE73" s="12"/>
      <c r="DAF73" s="12"/>
      <c r="DAG73" s="12"/>
      <c r="DAH73" s="12"/>
      <c r="DAI73" s="12"/>
      <c r="DAJ73" s="12"/>
      <c r="DAK73" s="12"/>
      <c r="DAL73" s="12"/>
      <c r="DAM73" s="12"/>
      <c r="DAN73" s="12"/>
      <c r="DAO73" s="12"/>
      <c r="DAP73" s="12"/>
      <c r="DAQ73" s="12"/>
      <c r="DAR73" s="12"/>
      <c r="DAS73" s="12"/>
      <c r="DAT73" s="12"/>
      <c r="DAU73" s="12"/>
      <c r="DAV73" s="12"/>
      <c r="DAW73" s="12"/>
      <c r="DAX73" s="12"/>
      <c r="DAY73" s="12"/>
      <c r="DAZ73" s="12"/>
      <c r="DBA73" s="12"/>
      <c r="DBB73" s="12"/>
      <c r="DBC73" s="12"/>
      <c r="DBD73" s="12"/>
      <c r="DBE73" s="12"/>
      <c r="DBF73" s="12"/>
      <c r="DBG73" s="12"/>
      <c r="DBH73" s="12"/>
      <c r="DBI73" s="12"/>
      <c r="DBJ73" s="12"/>
      <c r="DBK73" s="12"/>
      <c r="DBL73" s="12"/>
      <c r="DBM73" s="12"/>
    </row>
    <row r="74" spans="1:2769" s="11" customFormat="1" ht="227" customHeight="1">
      <c r="A74" s="80" t="s">
        <v>114</v>
      </c>
      <c r="B74" s="89" t="s">
        <v>430</v>
      </c>
      <c r="C74" s="80" t="s">
        <v>48</v>
      </c>
      <c r="D74" s="80" t="s">
        <v>1219</v>
      </c>
      <c r="E74" s="80" t="s">
        <v>71</v>
      </c>
      <c r="F74" s="80" t="s">
        <v>102</v>
      </c>
      <c r="G74" s="80" t="s">
        <v>1295</v>
      </c>
      <c r="H74" s="80" t="s">
        <v>1306</v>
      </c>
      <c r="I74" s="80" t="s">
        <v>1320</v>
      </c>
      <c r="J74" s="80" t="s">
        <v>199</v>
      </c>
      <c r="K74" s="80" t="s">
        <v>77</v>
      </c>
      <c r="L74" s="80" t="s">
        <v>82</v>
      </c>
      <c r="M74" s="90">
        <v>42474</v>
      </c>
      <c r="N74" s="80" t="s">
        <v>95</v>
      </c>
      <c r="O74" s="80">
        <v>-25.643599999999999</v>
      </c>
      <c r="P74" s="80">
        <v>30.3306</v>
      </c>
      <c r="Q74" s="80" t="s">
        <v>2012</v>
      </c>
      <c r="R74" s="80" t="s">
        <v>80</v>
      </c>
      <c r="S74" s="80" t="s">
        <v>199</v>
      </c>
      <c r="T74" s="80" t="s">
        <v>76</v>
      </c>
      <c r="U74" s="80" t="s">
        <v>38</v>
      </c>
      <c r="V74" s="80" t="s">
        <v>128</v>
      </c>
      <c r="W74" s="80" t="s">
        <v>44</v>
      </c>
      <c r="X74" s="80" t="s">
        <v>82</v>
      </c>
      <c r="Y74" s="80" t="s">
        <v>199</v>
      </c>
      <c r="Z74" s="80" t="s">
        <v>199</v>
      </c>
      <c r="AA74" s="89" t="s">
        <v>359</v>
      </c>
      <c r="AB74" s="89" t="s">
        <v>258</v>
      </c>
      <c r="AC74" s="80" t="s">
        <v>1507</v>
      </c>
      <c r="AD74" s="80" t="s">
        <v>34</v>
      </c>
      <c r="AE74" s="80" t="s">
        <v>193</v>
      </c>
      <c r="AF74" s="80" t="s">
        <v>192</v>
      </c>
      <c r="AG74" s="80" t="s">
        <v>77</v>
      </c>
      <c r="AH74" s="80" t="s">
        <v>192</v>
      </c>
      <c r="AI74" s="80" t="s">
        <v>1368</v>
      </c>
      <c r="AJ74" s="80" t="s">
        <v>223</v>
      </c>
      <c r="AK74" s="80" t="s">
        <v>1019</v>
      </c>
      <c r="AL74" s="80" t="s">
        <v>77</v>
      </c>
      <c r="AM74" s="80" t="s">
        <v>186</v>
      </c>
      <c r="AN74" s="91" t="s">
        <v>21</v>
      </c>
      <c r="AO74" s="80" t="s">
        <v>83</v>
      </c>
      <c r="AP74" s="80" t="s">
        <v>1508</v>
      </c>
      <c r="AQ74" s="80" t="s">
        <v>46</v>
      </c>
      <c r="AR74" s="80" t="s">
        <v>199</v>
      </c>
      <c r="AS74" s="80" t="s">
        <v>199</v>
      </c>
      <c r="AT74" s="90" t="s">
        <v>199</v>
      </c>
      <c r="AU74" s="80" t="s">
        <v>101</v>
      </c>
      <c r="AV74" s="80" t="s">
        <v>2117</v>
      </c>
      <c r="AW74" s="95" t="s">
        <v>1613</v>
      </c>
      <c r="AX74" s="80" t="s">
        <v>105</v>
      </c>
      <c r="AY74" s="80" t="s">
        <v>138</v>
      </c>
      <c r="AZ74" s="80" t="s">
        <v>577</v>
      </c>
      <c r="BA74" s="80"/>
      <c r="BB74" s="80" t="s">
        <v>94</v>
      </c>
      <c r="BC74" s="94">
        <v>42474</v>
      </c>
      <c r="BD74" s="12"/>
      <c r="BE74" s="12"/>
      <c r="BF74" s="12"/>
      <c r="BG74" s="12"/>
      <c r="BH74" s="12"/>
      <c r="BI74" s="12"/>
      <c r="BJ74" s="12"/>
      <c r="BK74" s="12"/>
      <c r="BL74" s="12"/>
      <c r="BM74" s="12"/>
      <c r="BN74" s="12"/>
      <c r="BO74" s="12"/>
      <c r="BP74" s="12"/>
      <c r="BQ74" s="12"/>
      <c r="BR74" s="12"/>
      <c r="BS74" s="12"/>
      <c r="BT74" s="12"/>
      <c r="BU74" s="12"/>
      <c r="BV74" s="12"/>
      <c r="BW74" s="12"/>
      <c r="BX74" s="12"/>
      <c r="BY74" s="12"/>
      <c r="BZ74" s="12"/>
      <c r="CA74" s="12"/>
      <c r="CB74" s="12"/>
      <c r="CC74" s="12"/>
      <c r="CD74" s="12"/>
      <c r="CE74" s="12"/>
      <c r="CF74" s="12"/>
      <c r="CG74" s="12"/>
      <c r="CH74" s="12"/>
      <c r="CI74" s="12"/>
      <c r="CJ74" s="12"/>
      <c r="CK74" s="12"/>
      <c r="CL74" s="12"/>
      <c r="CM74" s="12"/>
      <c r="CN74" s="12"/>
      <c r="CO74" s="12"/>
      <c r="CP74" s="12"/>
      <c r="CQ74" s="12"/>
      <c r="CR74" s="12"/>
      <c r="CS74" s="12"/>
      <c r="CT74" s="12"/>
      <c r="CU74" s="12"/>
      <c r="CV74" s="12"/>
      <c r="CW74" s="12"/>
      <c r="CX74" s="12"/>
      <c r="CY74" s="12"/>
      <c r="CZ74" s="12"/>
      <c r="DA74" s="12"/>
      <c r="DB74" s="12"/>
      <c r="DC74" s="12"/>
      <c r="DD74" s="12"/>
      <c r="DE74" s="12"/>
      <c r="DF74" s="12"/>
      <c r="DG74" s="12"/>
      <c r="DH74" s="12"/>
      <c r="DI74" s="12"/>
      <c r="DJ74" s="12"/>
      <c r="DK74" s="12"/>
      <c r="DL74" s="12"/>
      <c r="DM74" s="12"/>
      <c r="DN74" s="12"/>
      <c r="DO74" s="12"/>
      <c r="DP74" s="12"/>
      <c r="DQ74" s="12"/>
      <c r="DR74" s="12"/>
      <c r="DS74" s="12"/>
      <c r="DT74" s="12"/>
      <c r="DU74" s="12"/>
      <c r="DV74" s="12"/>
      <c r="DW74" s="12"/>
      <c r="DX74" s="12"/>
      <c r="DY74" s="12"/>
      <c r="DZ74" s="12"/>
      <c r="EA74" s="12"/>
      <c r="EB74" s="12"/>
      <c r="EC74" s="12"/>
      <c r="ED74" s="12"/>
      <c r="EE74" s="12"/>
      <c r="EF74" s="12"/>
      <c r="EG74" s="12"/>
      <c r="EH74" s="12"/>
      <c r="EI74" s="12"/>
      <c r="EJ74" s="12"/>
      <c r="EK74" s="12"/>
      <c r="EL74" s="12"/>
      <c r="EM74" s="12"/>
      <c r="EN74" s="12"/>
      <c r="EO74" s="12"/>
      <c r="EP74" s="12"/>
      <c r="EQ74" s="12"/>
      <c r="ER74" s="12"/>
      <c r="ES74" s="12"/>
      <c r="ET74" s="12"/>
      <c r="EU74" s="12"/>
      <c r="EV74" s="12"/>
      <c r="EW74" s="12"/>
      <c r="EX74" s="12"/>
      <c r="EY74" s="12"/>
      <c r="EZ74" s="12"/>
      <c r="FA74" s="12"/>
      <c r="FB74" s="12"/>
      <c r="FC74" s="12"/>
      <c r="FD74" s="12"/>
      <c r="FE74" s="12"/>
      <c r="FF74" s="12"/>
      <c r="FG74" s="12"/>
      <c r="FH74" s="12"/>
      <c r="FI74" s="12"/>
      <c r="FJ74" s="12"/>
      <c r="FK74" s="12"/>
      <c r="FL74" s="12"/>
      <c r="FM74" s="12"/>
      <c r="FN74" s="12"/>
      <c r="FO74" s="12"/>
      <c r="FP74" s="12"/>
      <c r="FQ74" s="12"/>
      <c r="FR74" s="12"/>
      <c r="FS74" s="12"/>
      <c r="FT74" s="12"/>
      <c r="FU74" s="12"/>
      <c r="FV74" s="12"/>
      <c r="FW74" s="12"/>
      <c r="FX74" s="12"/>
      <c r="FY74" s="12"/>
      <c r="FZ74" s="12"/>
      <c r="GA74" s="12"/>
      <c r="GB74" s="12"/>
      <c r="GC74" s="12"/>
      <c r="GD74" s="12"/>
      <c r="GE74" s="12"/>
      <c r="GF74" s="12"/>
      <c r="GG74" s="12"/>
      <c r="GH74" s="12"/>
      <c r="GI74" s="12"/>
      <c r="GJ74" s="12"/>
      <c r="GK74" s="12"/>
      <c r="GL74" s="12"/>
      <c r="GM74" s="12"/>
      <c r="GN74" s="12"/>
      <c r="GO74" s="12"/>
      <c r="GP74" s="12"/>
      <c r="GQ74" s="12"/>
      <c r="GR74" s="12"/>
      <c r="GS74" s="12"/>
      <c r="GT74" s="12"/>
      <c r="GU74" s="12"/>
      <c r="GV74" s="12"/>
      <c r="GW74" s="12"/>
      <c r="GX74" s="12"/>
      <c r="GY74" s="12"/>
      <c r="GZ74" s="12"/>
      <c r="HA74" s="12"/>
      <c r="HB74" s="12"/>
      <c r="HC74" s="12"/>
      <c r="HD74" s="12"/>
      <c r="HE74" s="12"/>
      <c r="HF74" s="12"/>
      <c r="HG74" s="12"/>
      <c r="HH74" s="12"/>
      <c r="HI74" s="12"/>
      <c r="HJ74" s="12"/>
      <c r="HK74" s="12"/>
      <c r="HL74" s="12"/>
      <c r="HM74" s="12"/>
      <c r="HN74" s="12"/>
      <c r="HO74" s="12"/>
      <c r="HP74" s="12"/>
      <c r="HQ74" s="12"/>
      <c r="HR74" s="12"/>
      <c r="HS74" s="12"/>
      <c r="HT74" s="12"/>
      <c r="HU74" s="12"/>
      <c r="HV74" s="12"/>
      <c r="HW74" s="12"/>
      <c r="HX74" s="12"/>
      <c r="HY74" s="12"/>
      <c r="HZ74" s="12"/>
      <c r="IA74" s="12"/>
      <c r="IB74" s="12"/>
      <c r="IC74" s="12"/>
      <c r="ID74" s="12"/>
      <c r="IE74" s="12"/>
      <c r="IF74" s="12"/>
      <c r="IG74" s="12"/>
      <c r="IH74" s="12"/>
      <c r="II74" s="12"/>
      <c r="IJ74" s="12"/>
      <c r="IK74" s="12"/>
      <c r="IL74" s="12"/>
      <c r="IM74" s="12"/>
      <c r="IN74" s="12"/>
      <c r="IO74" s="12"/>
      <c r="IP74" s="12"/>
      <c r="IQ74" s="12"/>
      <c r="IR74" s="12"/>
      <c r="IS74" s="12"/>
      <c r="IT74" s="12"/>
      <c r="IU74" s="12"/>
      <c r="IV74" s="12"/>
      <c r="IW74" s="12"/>
      <c r="IX74" s="12"/>
      <c r="IY74" s="12"/>
      <c r="IZ74" s="12"/>
      <c r="JA74" s="12"/>
      <c r="JB74" s="12"/>
      <c r="JC74" s="12"/>
      <c r="JD74" s="12"/>
      <c r="JE74" s="12"/>
      <c r="JF74" s="12"/>
      <c r="JG74" s="12"/>
      <c r="JH74" s="12"/>
      <c r="JI74" s="12"/>
      <c r="JJ74" s="12"/>
      <c r="JK74" s="12"/>
      <c r="JL74" s="12"/>
      <c r="JM74" s="12"/>
      <c r="JN74" s="12"/>
      <c r="JO74" s="12"/>
      <c r="JP74" s="12"/>
      <c r="JQ74" s="12"/>
      <c r="JR74" s="12"/>
      <c r="JS74" s="12"/>
      <c r="JT74" s="12"/>
      <c r="JU74" s="12"/>
      <c r="JV74" s="12"/>
      <c r="JW74" s="12"/>
      <c r="JX74" s="12"/>
      <c r="JY74" s="12"/>
      <c r="JZ74" s="12"/>
      <c r="KA74" s="12"/>
      <c r="KB74" s="12"/>
      <c r="KC74" s="12"/>
      <c r="KD74" s="12"/>
      <c r="KE74" s="12"/>
      <c r="KF74" s="12"/>
      <c r="KG74" s="12"/>
      <c r="KH74" s="12"/>
      <c r="KI74" s="12"/>
      <c r="KJ74" s="12"/>
      <c r="KK74" s="12"/>
      <c r="KL74" s="12"/>
      <c r="KM74" s="12"/>
      <c r="KN74" s="12"/>
      <c r="KO74" s="12"/>
      <c r="KP74" s="12"/>
      <c r="KQ74" s="12"/>
      <c r="KR74" s="12"/>
      <c r="KS74" s="12"/>
      <c r="KT74" s="12"/>
      <c r="KU74" s="12"/>
      <c r="KV74" s="12"/>
      <c r="KW74" s="12"/>
      <c r="KX74" s="12"/>
      <c r="KY74" s="12"/>
      <c r="KZ74" s="12"/>
      <c r="LA74" s="12"/>
      <c r="LB74" s="12"/>
      <c r="LC74" s="12"/>
      <c r="LD74" s="12"/>
      <c r="LE74" s="12"/>
      <c r="LF74" s="12"/>
      <c r="LG74" s="12"/>
      <c r="LH74" s="12"/>
      <c r="LI74" s="12"/>
      <c r="LJ74" s="12"/>
      <c r="LK74" s="12"/>
      <c r="LL74" s="12"/>
      <c r="LM74" s="12"/>
      <c r="LN74" s="12"/>
      <c r="LO74" s="12"/>
      <c r="LP74" s="12"/>
      <c r="LQ74" s="12"/>
      <c r="LR74" s="12"/>
      <c r="LS74" s="12"/>
      <c r="LT74" s="12"/>
      <c r="LU74" s="12"/>
      <c r="LV74" s="12"/>
      <c r="LW74" s="12"/>
      <c r="LX74" s="12"/>
      <c r="LY74" s="12"/>
      <c r="LZ74" s="12"/>
      <c r="MA74" s="12"/>
      <c r="MB74" s="12"/>
      <c r="MC74" s="12"/>
      <c r="MD74" s="12"/>
      <c r="ME74" s="12"/>
      <c r="MF74" s="12"/>
      <c r="MG74" s="12"/>
      <c r="MH74" s="12"/>
      <c r="MI74" s="12"/>
      <c r="MJ74" s="12"/>
      <c r="MK74" s="12"/>
      <c r="ML74" s="12"/>
      <c r="MM74" s="12"/>
      <c r="MN74" s="12"/>
      <c r="MO74" s="12"/>
      <c r="MP74" s="12"/>
      <c r="MQ74" s="12"/>
      <c r="MR74" s="12"/>
      <c r="MS74" s="12"/>
      <c r="MT74" s="12"/>
      <c r="MU74" s="12"/>
      <c r="MV74" s="12"/>
      <c r="MW74" s="12"/>
      <c r="MX74" s="12"/>
      <c r="MY74" s="12"/>
      <c r="MZ74" s="12"/>
      <c r="NA74" s="12"/>
      <c r="NB74" s="12"/>
      <c r="NC74" s="12"/>
      <c r="ND74" s="12"/>
      <c r="NE74" s="12"/>
      <c r="NF74" s="12"/>
      <c r="NG74" s="12"/>
      <c r="NH74" s="12"/>
      <c r="NI74" s="12"/>
      <c r="NJ74" s="12"/>
      <c r="NK74" s="12"/>
      <c r="NL74" s="12"/>
      <c r="NM74" s="12"/>
      <c r="NN74" s="12"/>
      <c r="NO74" s="12"/>
      <c r="NP74" s="12"/>
      <c r="NQ74" s="12"/>
      <c r="NR74" s="12"/>
      <c r="NS74" s="12"/>
      <c r="NT74" s="12"/>
      <c r="NU74" s="12"/>
      <c r="NV74" s="12"/>
      <c r="NW74" s="12"/>
      <c r="NX74" s="12"/>
      <c r="NY74" s="12"/>
      <c r="NZ74" s="12"/>
      <c r="OA74" s="12"/>
      <c r="OB74" s="12"/>
      <c r="OC74" s="12"/>
      <c r="OD74" s="12"/>
      <c r="OE74" s="12"/>
      <c r="OF74" s="12"/>
      <c r="OG74" s="12"/>
      <c r="OH74" s="12"/>
      <c r="OI74" s="12"/>
      <c r="OJ74" s="12"/>
      <c r="OK74" s="12"/>
      <c r="OL74" s="12"/>
      <c r="OM74" s="12"/>
      <c r="ON74" s="12"/>
      <c r="OO74" s="12"/>
      <c r="OP74" s="12"/>
      <c r="OQ74" s="12"/>
      <c r="OR74" s="12"/>
      <c r="OS74" s="12"/>
      <c r="OT74" s="12"/>
      <c r="OU74" s="12"/>
      <c r="OV74" s="12"/>
      <c r="OW74" s="12"/>
      <c r="OX74" s="12"/>
      <c r="OY74" s="12"/>
      <c r="OZ74" s="12"/>
      <c r="PA74" s="12"/>
      <c r="PB74" s="12"/>
      <c r="PC74" s="12"/>
      <c r="PD74" s="12"/>
      <c r="PE74" s="12"/>
      <c r="PF74" s="12"/>
      <c r="PG74" s="12"/>
      <c r="PH74" s="12"/>
      <c r="PI74" s="12"/>
      <c r="PJ74" s="12"/>
      <c r="PK74" s="12"/>
      <c r="PL74" s="12"/>
      <c r="PM74" s="12"/>
      <c r="PN74" s="12"/>
      <c r="PO74" s="12"/>
      <c r="PP74" s="12"/>
      <c r="PQ74" s="12"/>
      <c r="PR74" s="12"/>
      <c r="PS74" s="12"/>
      <c r="PT74" s="12"/>
      <c r="PU74" s="12"/>
      <c r="PV74" s="12"/>
      <c r="PW74" s="12"/>
      <c r="PX74" s="12"/>
      <c r="PY74" s="12"/>
      <c r="PZ74" s="12"/>
      <c r="QA74" s="12"/>
      <c r="QB74" s="12"/>
      <c r="QC74" s="12"/>
      <c r="QD74" s="12"/>
      <c r="QE74" s="12"/>
      <c r="QF74" s="12"/>
      <c r="QG74" s="12"/>
      <c r="QH74" s="12"/>
      <c r="QI74" s="12"/>
      <c r="QJ74" s="12"/>
      <c r="QK74" s="12"/>
      <c r="QL74" s="12"/>
      <c r="QM74" s="12"/>
      <c r="QN74" s="12"/>
      <c r="QO74" s="12"/>
      <c r="QP74" s="12"/>
      <c r="QQ74" s="12"/>
      <c r="QR74" s="12"/>
      <c r="QS74" s="12"/>
      <c r="QT74" s="12"/>
      <c r="QU74" s="12"/>
      <c r="QV74" s="12"/>
      <c r="QW74" s="12"/>
      <c r="QX74" s="12"/>
      <c r="QY74" s="12"/>
      <c r="QZ74" s="12"/>
      <c r="RA74" s="12"/>
      <c r="RB74" s="12"/>
      <c r="RC74" s="12"/>
      <c r="RD74" s="12"/>
      <c r="RE74" s="12"/>
      <c r="RF74" s="12"/>
      <c r="RG74" s="12"/>
      <c r="RH74" s="12"/>
      <c r="RI74" s="12"/>
      <c r="RJ74" s="12"/>
      <c r="RK74" s="12"/>
      <c r="RL74" s="12"/>
      <c r="RM74" s="12"/>
      <c r="RN74" s="12"/>
      <c r="RO74" s="12"/>
      <c r="RP74" s="12"/>
      <c r="RQ74" s="12"/>
      <c r="RR74" s="12"/>
      <c r="RS74" s="12"/>
      <c r="RT74" s="12"/>
      <c r="RU74" s="12"/>
      <c r="RV74" s="12"/>
      <c r="RW74" s="12"/>
      <c r="RX74" s="12"/>
      <c r="RY74" s="12"/>
      <c r="RZ74" s="12"/>
      <c r="SA74" s="12"/>
      <c r="SB74" s="12"/>
      <c r="SC74" s="12"/>
      <c r="SD74" s="12"/>
      <c r="SE74" s="12"/>
      <c r="SF74" s="12"/>
      <c r="SG74" s="12"/>
      <c r="SH74" s="12"/>
      <c r="SI74" s="12"/>
      <c r="SJ74" s="12"/>
      <c r="SK74" s="12"/>
      <c r="SL74" s="12"/>
      <c r="SM74" s="12"/>
      <c r="SN74" s="12"/>
      <c r="SO74" s="12"/>
      <c r="SP74" s="12"/>
      <c r="SQ74" s="12"/>
      <c r="SR74" s="12"/>
      <c r="SS74" s="12"/>
      <c r="ST74" s="12"/>
      <c r="SU74" s="12"/>
      <c r="SV74" s="12"/>
      <c r="SW74" s="12"/>
      <c r="SX74" s="12"/>
      <c r="SY74" s="12"/>
      <c r="SZ74" s="12"/>
      <c r="TA74" s="12"/>
      <c r="TB74" s="12"/>
      <c r="TC74" s="12"/>
      <c r="TD74" s="12"/>
      <c r="TE74" s="12"/>
      <c r="TF74" s="12"/>
      <c r="TG74" s="12"/>
      <c r="TH74" s="12"/>
      <c r="TI74" s="12"/>
      <c r="TJ74" s="12"/>
      <c r="TK74" s="12"/>
      <c r="TL74" s="12"/>
      <c r="TM74" s="12"/>
      <c r="TN74" s="12"/>
      <c r="TO74" s="12"/>
      <c r="TP74" s="12"/>
      <c r="TQ74" s="12"/>
      <c r="TR74" s="12"/>
      <c r="TS74" s="12"/>
      <c r="TT74" s="12"/>
      <c r="TU74" s="12"/>
      <c r="TV74" s="12"/>
      <c r="TW74" s="12"/>
      <c r="TX74" s="12"/>
      <c r="TY74" s="12"/>
      <c r="TZ74" s="12"/>
      <c r="UA74" s="12"/>
      <c r="UB74" s="12"/>
      <c r="UC74" s="12"/>
      <c r="UD74" s="12"/>
      <c r="UE74" s="12"/>
      <c r="UF74" s="12"/>
      <c r="UG74" s="12"/>
      <c r="UH74" s="12"/>
      <c r="UI74" s="12"/>
      <c r="UJ74" s="12"/>
      <c r="UK74" s="12"/>
      <c r="UL74" s="12"/>
      <c r="UM74" s="12"/>
      <c r="UN74" s="12"/>
      <c r="UO74" s="12"/>
      <c r="UP74" s="12"/>
      <c r="UQ74" s="12"/>
      <c r="UR74" s="12"/>
      <c r="US74" s="12"/>
      <c r="UT74" s="12"/>
      <c r="UU74" s="12"/>
      <c r="UV74" s="12"/>
      <c r="UW74" s="12"/>
      <c r="UX74" s="12"/>
      <c r="UY74" s="12"/>
      <c r="UZ74" s="12"/>
      <c r="VA74" s="12"/>
      <c r="VB74" s="12"/>
      <c r="VC74" s="12"/>
      <c r="VD74" s="12"/>
      <c r="VE74" s="12"/>
      <c r="VF74" s="12"/>
      <c r="VG74" s="12"/>
      <c r="VH74" s="12"/>
      <c r="VI74" s="12"/>
      <c r="VJ74" s="12"/>
      <c r="VK74" s="12"/>
      <c r="VL74" s="12"/>
      <c r="VM74" s="12"/>
      <c r="VN74" s="12"/>
      <c r="VO74" s="12"/>
      <c r="VP74" s="12"/>
      <c r="VQ74" s="12"/>
      <c r="VR74" s="12"/>
      <c r="VS74" s="12"/>
      <c r="VT74" s="12"/>
      <c r="VU74" s="12"/>
      <c r="VV74" s="12"/>
      <c r="VW74" s="12"/>
      <c r="VX74" s="12"/>
      <c r="VY74" s="12"/>
      <c r="VZ74" s="12"/>
      <c r="WA74" s="12"/>
      <c r="WB74" s="12"/>
      <c r="WC74" s="12"/>
      <c r="WD74" s="12"/>
      <c r="WE74" s="12"/>
      <c r="WF74" s="12"/>
      <c r="WG74" s="12"/>
      <c r="WH74" s="12"/>
      <c r="WI74" s="12"/>
      <c r="WJ74" s="12"/>
      <c r="WK74" s="12"/>
      <c r="WL74" s="12"/>
      <c r="WM74" s="12"/>
      <c r="WN74" s="12"/>
      <c r="WO74" s="12"/>
      <c r="WP74" s="12"/>
      <c r="WQ74" s="12"/>
      <c r="WR74" s="12"/>
      <c r="WS74" s="12"/>
      <c r="WT74" s="12"/>
      <c r="WU74" s="12"/>
      <c r="WV74" s="12"/>
      <c r="WW74" s="12"/>
      <c r="WX74" s="12"/>
      <c r="WY74" s="12"/>
      <c r="WZ74" s="12"/>
      <c r="XA74" s="12"/>
      <c r="XB74" s="12"/>
      <c r="XC74" s="12"/>
      <c r="XD74" s="12"/>
      <c r="XE74" s="12"/>
      <c r="XF74" s="12"/>
      <c r="XG74" s="12"/>
      <c r="XH74" s="12"/>
      <c r="XI74" s="12"/>
      <c r="XJ74" s="12"/>
      <c r="XK74" s="12"/>
      <c r="XL74" s="12"/>
      <c r="XM74" s="12"/>
      <c r="XN74" s="12"/>
      <c r="XO74" s="12"/>
      <c r="XP74" s="12"/>
      <c r="XQ74" s="12"/>
      <c r="XR74" s="12"/>
      <c r="XS74" s="12"/>
      <c r="XT74" s="12"/>
      <c r="XU74" s="12"/>
      <c r="XV74" s="12"/>
      <c r="XW74" s="12"/>
      <c r="XX74" s="12"/>
      <c r="XY74" s="12"/>
      <c r="XZ74" s="12"/>
      <c r="YA74" s="12"/>
      <c r="YB74" s="12"/>
      <c r="YC74" s="12"/>
      <c r="YD74" s="12"/>
      <c r="YE74" s="12"/>
      <c r="YF74" s="12"/>
      <c r="YG74" s="12"/>
      <c r="YH74" s="12"/>
      <c r="YI74" s="12"/>
      <c r="YJ74" s="12"/>
      <c r="YK74" s="12"/>
      <c r="YL74" s="12"/>
      <c r="YM74" s="12"/>
      <c r="YN74" s="12"/>
      <c r="YO74" s="12"/>
      <c r="YP74" s="12"/>
      <c r="YQ74" s="12"/>
      <c r="YR74" s="12"/>
      <c r="YS74" s="12"/>
      <c r="YT74" s="12"/>
      <c r="YU74" s="12"/>
      <c r="YV74" s="12"/>
      <c r="YW74" s="12"/>
      <c r="YX74" s="12"/>
      <c r="YY74" s="12"/>
      <c r="YZ74" s="12"/>
      <c r="ZA74" s="12"/>
      <c r="ZB74" s="12"/>
      <c r="ZC74" s="12"/>
      <c r="ZD74" s="12"/>
      <c r="ZE74" s="12"/>
      <c r="ZF74" s="12"/>
      <c r="ZG74" s="12"/>
      <c r="ZH74" s="12"/>
      <c r="ZI74" s="12"/>
      <c r="ZJ74" s="12"/>
      <c r="ZK74" s="12"/>
      <c r="ZL74" s="12"/>
      <c r="ZM74" s="12"/>
      <c r="ZN74" s="12"/>
      <c r="ZO74" s="12"/>
      <c r="ZP74" s="12"/>
      <c r="ZQ74" s="12"/>
      <c r="ZR74" s="12"/>
      <c r="ZS74" s="12"/>
      <c r="ZT74" s="12"/>
      <c r="ZU74" s="12"/>
      <c r="ZV74" s="12"/>
      <c r="ZW74" s="12"/>
      <c r="ZX74" s="12"/>
      <c r="ZY74" s="12"/>
      <c r="ZZ74" s="12"/>
      <c r="AAA74" s="12"/>
      <c r="AAB74" s="12"/>
      <c r="AAC74" s="12"/>
      <c r="AAD74" s="12"/>
      <c r="AAE74" s="12"/>
      <c r="AAF74" s="12"/>
      <c r="AAG74" s="12"/>
      <c r="AAH74" s="12"/>
      <c r="AAI74" s="12"/>
      <c r="AAJ74" s="12"/>
      <c r="AAK74" s="12"/>
      <c r="AAL74" s="12"/>
      <c r="AAM74" s="12"/>
      <c r="AAN74" s="12"/>
      <c r="AAO74" s="12"/>
      <c r="AAP74" s="12"/>
      <c r="AAQ74" s="12"/>
      <c r="AAR74" s="12"/>
      <c r="AAS74" s="12"/>
      <c r="AAT74" s="12"/>
      <c r="AAU74" s="12"/>
      <c r="AAV74" s="12"/>
      <c r="AAW74" s="12"/>
      <c r="AAX74" s="12"/>
      <c r="AAY74" s="12"/>
      <c r="AAZ74" s="12"/>
      <c r="ABA74" s="12"/>
      <c r="ABB74" s="12"/>
      <c r="ABC74" s="12"/>
      <c r="ABD74" s="12"/>
      <c r="ABE74" s="12"/>
      <c r="ABF74" s="12"/>
      <c r="ABG74" s="12"/>
      <c r="ABH74" s="12"/>
      <c r="ABI74" s="12"/>
      <c r="ABJ74" s="12"/>
      <c r="ABK74" s="12"/>
      <c r="ABL74" s="12"/>
      <c r="ABM74" s="12"/>
      <c r="ABN74" s="12"/>
      <c r="ABO74" s="12"/>
      <c r="ABP74" s="12"/>
      <c r="ABQ74" s="12"/>
      <c r="ABR74" s="12"/>
      <c r="ABS74" s="12"/>
      <c r="ABT74" s="12"/>
      <c r="ABU74" s="12"/>
      <c r="ABV74" s="12"/>
      <c r="ABW74" s="12"/>
      <c r="ABX74" s="12"/>
      <c r="ABY74" s="12"/>
      <c r="ABZ74" s="12"/>
      <c r="ACA74" s="12"/>
      <c r="ACB74" s="12"/>
      <c r="ACC74" s="12"/>
      <c r="ACD74" s="12"/>
      <c r="ACE74" s="12"/>
      <c r="ACF74" s="12"/>
      <c r="ACG74" s="12"/>
      <c r="ACH74" s="12"/>
      <c r="ACI74" s="12"/>
      <c r="ACJ74" s="12"/>
      <c r="ACK74" s="12"/>
      <c r="ACL74" s="12"/>
      <c r="ACM74" s="12"/>
      <c r="ACN74" s="12"/>
      <c r="ACO74" s="12"/>
      <c r="ACP74" s="12"/>
      <c r="ACQ74" s="12"/>
      <c r="ACR74" s="12"/>
      <c r="ACS74" s="12"/>
      <c r="ACT74" s="12"/>
      <c r="ACU74" s="12"/>
      <c r="ACV74" s="12"/>
      <c r="ACW74" s="12"/>
      <c r="ACX74" s="12"/>
      <c r="ACY74" s="12"/>
      <c r="ACZ74" s="12"/>
      <c r="ADA74" s="12"/>
      <c r="ADB74" s="12"/>
      <c r="ADC74" s="12"/>
      <c r="ADD74" s="12"/>
      <c r="ADE74" s="12"/>
      <c r="ADF74" s="12"/>
      <c r="ADG74" s="12"/>
      <c r="ADH74" s="12"/>
      <c r="ADI74" s="12"/>
      <c r="ADJ74" s="12"/>
      <c r="ADK74" s="12"/>
      <c r="ADL74" s="12"/>
      <c r="ADM74" s="12"/>
      <c r="ADN74" s="12"/>
      <c r="ADO74" s="12"/>
      <c r="ADP74" s="12"/>
      <c r="ADQ74" s="12"/>
      <c r="ADR74" s="12"/>
      <c r="ADS74" s="12"/>
      <c r="ADT74" s="12"/>
      <c r="ADU74" s="12"/>
      <c r="ADV74" s="12"/>
      <c r="ADW74" s="12"/>
      <c r="ADX74" s="12"/>
      <c r="ADY74" s="12"/>
      <c r="ADZ74" s="12"/>
      <c r="AEA74" s="12"/>
      <c r="AEB74" s="12"/>
      <c r="AEC74" s="12"/>
      <c r="AED74" s="12"/>
      <c r="AEE74" s="12"/>
      <c r="AEF74" s="12"/>
      <c r="AEG74" s="12"/>
      <c r="AEH74" s="12"/>
      <c r="AEI74" s="12"/>
      <c r="AEJ74" s="12"/>
      <c r="AEK74" s="12"/>
      <c r="AEL74" s="12"/>
      <c r="AEM74" s="12"/>
      <c r="AEN74" s="12"/>
      <c r="AEO74" s="12"/>
      <c r="AEP74" s="12"/>
      <c r="AEQ74" s="12"/>
      <c r="AER74" s="12"/>
      <c r="AES74" s="12"/>
      <c r="AET74" s="12"/>
      <c r="AEU74" s="12"/>
      <c r="AEV74" s="12"/>
      <c r="AEW74" s="12"/>
      <c r="AEX74" s="12"/>
      <c r="AEY74" s="12"/>
      <c r="AEZ74" s="12"/>
      <c r="AFA74" s="12"/>
      <c r="AFB74" s="12"/>
      <c r="AFC74" s="12"/>
      <c r="AFD74" s="12"/>
      <c r="AFE74" s="12"/>
      <c r="AFF74" s="12"/>
      <c r="AFG74" s="12"/>
      <c r="AFH74" s="12"/>
      <c r="AFI74" s="12"/>
      <c r="AFJ74" s="12"/>
      <c r="AFK74" s="12"/>
      <c r="AFL74" s="12"/>
      <c r="AFM74" s="12"/>
      <c r="AFN74" s="12"/>
      <c r="AFO74" s="12"/>
      <c r="AFP74" s="12"/>
      <c r="AFQ74" s="12"/>
      <c r="AFR74" s="12"/>
      <c r="AFS74" s="12"/>
      <c r="AFT74" s="12"/>
      <c r="AFU74" s="12"/>
      <c r="AFV74" s="12"/>
      <c r="AFW74" s="12"/>
      <c r="AFX74" s="12"/>
      <c r="AFY74" s="12"/>
      <c r="AFZ74" s="12"/>
      <c r="AGA74" s="12"/>
      <c r="AGB74" s="12"/>
      <c r="AGC74" s="12"/>
      <c r="AGD74" s="12"/>
      <c r="AGE74" s="12"/>
      <c r="AGF74" s="12"/>
      <c r="AGG74" s="12"/>
      <c r="AGH74" s="12"/>
      <c r="AGI74" s="12"/>
      <c r="AGJ74" s="12"/>
      <c r="AGK74" s="12"/>
      <c r="AGL74" s="12"/>
      <c r="AGM74" s="12"/>
      <c r="AGN74" s="12"/>
      <c r="AGO74" s="12"/>
      <c r="AGP74" s="12"/>
      <c r="AGQ74" s="12"/>
      <c r="AGR74" s="12"/>
      <c r="AGS74" s="12"/>
      <c r="AGT74" s="12"/>
      <c r="AGU74" s="12"/>
      <c r="AGV74" s="12"/>
      <c r="AGW74" s="12"/>
      <c r="AGX74" s="12"/>
      <c r="AGY74" s="12"/>
      <c r="AGZ74" s="12"/>
      <c r="AHA74" s="12"/>
      <c r="AHB74" s="12"/>
      <c r="AHC74" s="12"/>
      <c r="AHD74" s="12"/>
      <c r="AHE74" s="12"/>
      <c r="AHF74" s="12"/>
      <c r="AHG74" s="12"/>
      <c r="AHH74" s="12"/>
      <c r="AHI74" s="12"/>
      <c r="AHJ74" s="12"/>
      <c r="AHK74" s="12"/>
      <c r="AHL74" s="12"/>
      <c r="AHM74" s="12"/>
      <c r="AHN74" s="12"/>
      <c r="AHO74" s="12"/>
      <c r="AHP74" s="12"/>
      <c r="AHQ74" s="12"/>
      <c r="AHR74" s="12"/>
      <c r="AHS74" s="12"/>
      <c r="AHT74" s="12"/>
      <c r="AHU74" s="12"/>
      <c r="AHV74" s="12"/>
      <c r="AHW74" s="12"/>
      <c r="AHX74" s="12"/>
      <c r="AHY74" s="12"/>
      <c r="AHZ74" s="12"/>
      <c r="AIA74" s="12"/>
      <c r="AIB74" s="12"/>
      <c r="AIC74" s="12"/>
      <c r="AID74" s="12"/>
      <c r="AIE74" s="12"/>
      <c r="AIF74" s="12"/>
      <c r="AIG74" s="12"/>
      <c r="AIH74" s="12"/>
      <c r="AII74" s="12"/>
      <c r="AIJ74" s="12"/>
      <c r="AIK74" s="12"/>
      <c r="AIL74" s="12"/>
      <c r="AIM74" s="12"/>
      <c r="AIN74" s="12"/>
      <c r="AIO74" s="12"/>
      <c r="AIP74" s="12"/>
      <c r="AIQ74" s="12"/>
      <c r="AIR74" s="12"/>
      <c r="AIS74" s="12"/>
      <c r="AIT74" s="12"/>
      <c r="AIU74" s="12"/>
      <c r="AIV74" s="12"/>
      <c r="AIW74" s="12"/>
      <c r="AIX74" s="12"/>
      <c r="AIY74" s="12"/>
      <c r="AIZ74" s="12"/>
      <c r="AJA74" s="12"/>
      <c r="AJB74" s="12"/>
      <c r="AJC74" s="12"/>
      <c r="AJD74" s="12"/>
      <c r="AJE74" s="12"/>
      <c r="AJF74" s="12"/>
      <c r="AJG74" s="12"/>
      <c r="AJH74" s="12"/>
      <c r="AJI74" s="12"/>
      <c r="AJJ74" s="12"/>
      <c r="AJK74" s="12"/>
      <c r="AJL74" s="12"/>
      <c r="AJM74" s="12"/>
      <c r="AJN74" s="12"/>
      <c r="AJO74" s="12"/>
      <c r="AJP74" s="12"/>
      <c r="AJQ74" s="12"/>
      <c r="AJR74" s="12"/>
      <c r="AJS74" s="12"/>
      <c r="AJT74" s="12"/>
      <c r="AJU74" s="12"/>
      <c r="AJV74" s="12"/>
      <c r="AJW74" s="12"/>
      <c r="AJX74" s="12"/>
      <c r="AJY74" s="12"/>
      <c r="AJZ74" s="12"/>
      <c r="AKA74" s="12"/>
      <c r="AKB74" s="12"/>
      <c r="AKC74" s="12"/>
      <c r="AKD74" s="12"/>
      <c r="AKE74" s="12"/>
      <c r="AKF74" s="12"/>
      <c r="AKG74" s="12"/>
      <c r="AKH74" s="12"/>
      <c r="AKI74" s="12"/>
      <c r="AKJ74" s="12"/>
      <c r="AKK74" s="12"/>
      <c r="AKL74" s="12"/>
      <c r="AKM74" s="12"/>
      <c r="AKN74" s="12"/>
      <c r="AKO74" s="12"/>
      <c r="AKP74" s="12"/>
      <c r="AKQ74" s="12"/>
      <c r="AKR74" s="12"/>
      <c r="AKS74" s="12"/>
      <c r="AKT74" s="12"/>
      <c r="AKU74" s="12"/>
      <c r="AKV74" s="12"/>
      <c r="AKW74" s="12"/>
      <c r="AKX74" s="12"/>
      <c r="AKY74" s="12"/>
      <c r="AKZ74" s="12"/>
      <c r="ALA74" s="12"/>
      <c r="ALB74" s="12"/>
      <c r="ALC74" s="12"/>
      <c r="ALD74" s="12"/>
      <c r="ALE74" s="12"/>
      <c r="ALF74" s="12"/>
      <c r="ALG74" s="12"/>
      <c r="ALH74" s="12"/>
      <c r="ALI74" s="12"/>
      <c r="ALJ74" s="12"/>
      <c r="ALK74" s="12"/>
      <c r="ALL74" s="12"/>
      <c r="ALM74" s="12"/>
      <c r="ALN74" s="12"/>
      <c r="ALO74" s="12"/>
      <c r="ALP74" s="12"/>
      <c r="ALQ74" s="12"/>
      <c r="ALR74" s="12"/>
      <c r="ALS74" s="12"/>
      <c r="ALT74" s="12"/>
      <c r="ALU74" s="12"/>
      <c r="ALV74" s="12"/>
      <c r="ALW74" s="12"/>
      <c r="ALX74" s="12"/>
      <c r="ALY74" s="12"/>
      <c r="ALZ74" s="12"/>
      <c r="AMA74" s="12"/>
      <c r="AMB74" s="12"/>
      <c r="AMC74" s="12"/>
      <c r="AMD74" s="12"/>
      <c r="AME74" s="12"/>
      <c r="AMF74" s="12"/>
      <c r="AMG74" s="12"/>
      <c r="AMH74" s="12"/>
      <c r="AMI74" s="12"/>
      <c r="AMJ74" s="12"/>
      <c r="AMK74" s="12"/>
      <c r="AML74" s="12"/>
      <c r="AMM74" s="12"/>
      <c r="AMN74" s="12"/>
      <c r="AMO74" s="12"/>
      <c r="AMP74" s="12"/>
      <c r="AMQ74" s="12"/>
      <c r="AMR74" s="12"/>
      <c r="AMS74" s="12"/>
      <c r="AMT74" s="12"/>
      <c r="AMU74" s="12"/>
      <c r="AMV74" s="12"/>
      <c r="AMW74" s="12"/>
      <c r="AMX74" s="12"/>
      <c r="AMY74" s="12"/>
      <c r="AMZ74" s="12"/>
      <c r="ANA74" s="12"/>
      <c r="ANB74" s="12"/>
      <c r="ANC74" s="12"/>
      <c r="AND74" s="12"/>
      <c r="ANE74" s="12"/>
      <c r="ANF74" s="12"/>
      <c r="ANG74" s="12"/>
      <c r="ANH74" s="12"/>
      <c r="ANI74" s="12"/>
      <c r="ANJ74" s="12"/>
      <c r="ANK74" s="12"/>
      <c r="ANL74" s="12"/>
      <c r="ANM74" s="12"/>
      <c r="ANN74" s="12"/>
      <c r="ANO74" s="12"/>
      <c r="ANP74" s="12"/>
      <c r="ANQ74" s="12"/>
      <c r="ANR74" s="12"/>
      <c r="ANS74" s="12"/>
      <c r="ANT74" s="12"/>
      <c r="ANU74" s="12"/>
      <c r="ANV74" s="12"/>
      <c r="ANW74" s="12"/>
      <c r="ANX74" s="12"/>
      <c r="ANY74" s="12"/>
      <c r="ANZ74" s="12"/>
      <c r="AOA74" s="12"/>
      <c r="AOB74" s="12"/>
      <c r="AOC74" s="12"/>
      <c r="AOD74" s="12"/>
      <c r="AOE74" s="12"/>
      <c r="AOF74" s="12"/>
      <c r="AOG74" s="12"/>
      <c r="AOH74" s="12"/>
      <c r="AOI74" s="12"/>
      <c r="AOJ74" s="12"/>
      <c r="AOK74" s="12"/>
      <c r="AOL74" s="12"/>
      <c r="AOM74" s="12"/>
      <c r="AON74" s="12"/>
      <c r="AOO74" s="12"/>
      <c r="AOP74" s="12"/>
      <c r="AOQ74" s="12"/>
      <c r="AOR74" s="12"/>
      <c r="AOS74" s="12"/>
      <c r="AOT74" s="12"/>
      <c r="AOU74" s="12"/>
      <c r="AOV74" s="12"/>
      <c r="AOW74" s="12"/>
      <c r="AOX74" s="12"/>
      <c r="AOY74" s="12"/>
      <c r="AOZ74" s="12"/>
      <c r="APA74" s="12"/>
      <c r="APB74" s="12"/>
      <c r="APC74" s="12"/>
      <c r="APD74" s="12"/>
      <c r="APE74" s="12"/>
      <c r="APF74" s="12"/>
      <c r="APG74" s="12"/>
      <c r="APH74" s="12"/>
      <c r="API74" s="12"/>
      <c r="APJ74" s="12"/>
      <c r="APK74" s="12"/>
      <c r="APL74" s="12"/>
      <c r="APM74" s="12"/>
      <c r="APN74" s="12"/>
      <c r="APO74" s="12"/>
      <c r="APP74" s="12"/>
      <c r="APQ74" s="12"/>
      <c r="APR74" s="12"/>
      <c r="APS74" s="12"/>
      <c r="APT74" s="12"/>
      <c r="APU74" s="12"/>
      <c r="APV74" s="12"/>
      <c r="APW74" s="12"/>
      <c r="APX74" s="12"/>
      <c r="APY74" s="12"/>
      <c r="APZ74" s="12"/>
      <c r="AQA74" s="12"/>
      <c r="AQB74" s="12"/>
      <c r="AQC74" s="12"/>
      <c r="AQD74" s="12"/>
      <c r="AQE74" s="12"/>
      <c r="AQF74" s="12"/>
      <c r="AQG74" s="12"/>
      <c r="AQH74" s="12"/>
      <c r="AQI74" s="12"/>
      <c r="AQJ74" s="12"/>
      <c r="AQK74" s="12"/>
      <c r="AQL74" s="12"/>
      <c r="AQM74" s="12"/>
      <c r="AQN74" s="12"/>
      <c r="AQO74" s="12"/>
      <c r="AQP74" s="12"/>
      <c r="AQQ74" s="12"/>
      <c r="AQR74" s="12"/>
      <c r="AQS74" s="12"/>
      <c r="AQT74" s="12"/>
      <c r="AQU74" s="12"/>
      <c r="AQV74" s="12"/>
      <c r="AQW74" s="12"/>
      <c r="AQX74" s="12"/>
      <c r="AQY74" s="12"/>
      <c r="AQZ74" s="12"/>
      <c r="ARA74" s="12"/>
      <c r="ARB74" s="12"/>
      <c r="ARC74" s="12"/>
      <c r="ARD74" s="12"/>
      <c r="ARE74" s="12"/>
      <c r="ARF74" s="12"/>
      <c r="ARG74" s="12"/>
      <c r="ARH74" s="12"/>
      <c r="ARI74" s="12"/>
      <c r="ARJ74" s="12"/>
      <c r="ARK74" s="12"/>
      <c r="ARL74" s="12"/>
      <c r="ARM74" s="12"/>
      <c r="ARN74" s="12"/>
      <c r="ARO74" s="12"/>
      <c r="ARP74" s="12"/>
      <c r="ARQ74" s="12"/>
      <c r="ARR74" s="12"/>
      <c r="ARS74" s="12"/>
      <c r="ART74" s="12"/>
      <c r="ARU74" s="12"/>
      <c r="ARV74" s="12"/>
      <c r="ARW74" s="12"/>
      <c r="ARX74" s="12"/>
      <c r="ARY74" s="12"/>
      <c r="ARZ74" s="12"/>
      <c r="ASA74" s="12"/>
      <c r="ASB74" s="12"/>
      <c r="ASC74" s="12"/>
      <c r="ASD74" s="12"/>
      <c r="ASE74" s="12"/>
      <c r="ASF74" s="12"/>
      <c r="ASG74" s="12"/>
      <c r="ASH74" s="12"/>
      <c r="ASI74" s="12"/>
      <c r="ASJ74" s="12"/>
      <c r="ASK74" s="12"/>
      <c r="ASL74" s="12"/>
      <c r="ASM74" s="12"/>
      <c r="ASN74" s="12"/>
      <c r="ASO74" s="12"/>
      <c r="ASP74" s="12"/>
      <c r="ASQ74" s="12"/>
      <c r="ASR74" s="12"/>
      <c r="ASS74" s="12"/>
      <c r="AST74" s="12"/>
      <c r="ASU74" s="12"/>
      <c r="ASV74" s="12"/>
      <c r="ASW74" s="12"/>
      <c r="ASX74" s="12"/>
      <c r="ASY74" s="12"/>
      <c r="ASZ74" s="12"/>
      <c r="ATA74" s="12"/>
      <c r="ATB74" s="12"/>
      <c r="ATC74" s="12"/>
      <c r="ATD74" s="12"/>
      <c r="ATE74" s="12"/>
      <c r="ATF74" s="12"/>
      <c r="ATG74" s="12"/>
      <c r="ATH74" s="12"/>
      <c r="ATI74" s="12"/>
      <c r="ATJ74" s="12"/>
      <c r="ATK74" s="12"/>
      <c r="ATL74" s="12"/>
      <c r="ATM74" s="12"/>
      <c r="ATN74" s="12"/>
      <c r="ATO74" s="12"/>
      <c r="ATP74" s="12"/>
      <c r="ATQ74" s="12"/>
      <c r="ATR74" s="12"/>
      <c r="ATS74" s="12"/>
      <c r="ATT74" s="12"/>
      <c r="ATU74" s="12"/>
      <c r="ATV74" s="12"/>
      <c r="ATW74" s="12"/>
      <c r="ATX74" s="12"/>
      <c r="ATY74" s="12"/>
      <c r="ATZ74" s="12"/>
      <c r="AUA74" s="12"/>
      <c r="AUB74" s="12"/>
      <c r="AUC74" s="12"/>
      <c r="AUD74" s="12"/>
      <c r="AUE74" s="12"/>
      <c r="AUF74" s="12"/>
      <c r="AUG74" s="12"/>
      <c r="AUH74" s="12"/>
      <c r="AUI74" s="12"/>
      <c r="AUJ74" s="12"/>
      <c r="AUK74" s="12"/>
      <c r="AUL74" s="12"/>
      <c r="AUM74" s="12"/>
      <c r="AUN74" s="12"/>
      <c r="AUO74" s="12"/>
      <c r="AUP74" s="12"/>
      <c r="AUQ74" s="12"/>
      <c r="AUR74" s="12"/>
      <c r="AUS74" s="12"/>
      <c r="AUT74" s="12"/>
      <c r="AUU74" s="12"/>
      <c r="AUV74" s="12"/>
      <c r="AUW74" s="12"/>
      <c r="AUX74" s="12"/>
      <c r="AUY74" s="12"/>
      <c r="AUZ74" s="12"/>
      <c r="AVA74" s="12"/>
      <c r="AVB74" s="12"/>
      <c r="AVC74" s="12"/>
      <c r="AVD74" s="12"/>
      <c r="AVE74" s="12"/>
      <c r="AVF74" s="12"/>
      <c r="AVG74" s="12"/>
      <c r="AVH74" s="12"/>
      <c r="AVI74" s="12"/>
      <c r="AVJ74" s="12"/>
      <c r="AVK74" s="12"/>
      <c r="AVL74" s="12"/>
      <c r="AVM74" s="12"/>
      <c r="AVN74" s="12"/>
      <c r="AVO74" s="12"/>
      <c r="AVP74" s="12"/>
      <c r="AVQ74" s="12"/>
      <c r="AVR74" s="12"/>
      <c r="AVS74" s="12"/>
      <c r="AVT74" s="12"/>
      <c r="AVU74" s="12"/>
      <c r="AVV74" s="12"/>
      <c r="AVW74" s="12"/>
      <c r="AVX74" s="12"/>
      <c r="AVY74" s="12"/>
      <c r="AVZ74" s="12"/>
      <c r="AWA74" s="12"/>
      <c r="AWB74" s="12"/>
      <c r="AWC74" s="12"/>
      <c r="AWD74" s="12"/>
      <c r="AWE74" s="12"/>
      <c r="AWF74" s="12"/>
      <c r="AWG74" s="12"/>
      <c r="AWH74" s="12"/>
      <c r="AWI74" s="12"/>
      <c r="AWJ74" s="12"/>
      <c r="AWK74" s="12"/>
      <c r="AWL74" s="12"/>
      <c r="AWM74" s="12"/>
      <c r="AWN74" s="12"/>
      <c r="AWO74" s="12"/>
      <c r="AWP74" s="12"/>
      <c r="AWQ74" s="12"/>
      <c r="AWR74" s="12"/>
      <c r="AWS74" s="12"/>
      <c r="AWT74" s="12"/>
      <c r="AWU74" s="12"/>
      <c r="AWV74" s="12"/>
      <c r="AWW74" s="12"/>
      <c r="AWX74" s="12"/>
      <c r="AWY74" s="12"/>
      <c r="AWZ74" s="12"/>
      <c r="AXA74" s="12"/>
      <c r="AXB74" s="12"/>
      <c r="AXC74" s="12"/>
      <c r="AXD74" s="12"/>
      <c r="AXE74" s="12"/>
      <c r="AXF74" s="12"/>
      <c r="AXG74" s="12"/>
      <c r="AXH74" s="12"/>
      <c r="AXI74" s="12"/>
      <c r="AXJ74" s="12"/>
      <c r="AXK74" s="12"/>
      <c r="AXL74" s="12"/>
      <c r="AXM74" s="12"/>
      <c r="AXN74" s="12"/>
      <c r="AXO74" s="12"/>
      <c r="AXP74" s="12"/>
      <c r="AXQ74" s="12"/>
      <c r="AXR74" s="12"/>
      <c r="AXS74" s="12"/>
      <c r="AXT74" s="12"/>
      <c r="AXU74" s="12"/>
      <c r="AXV74" s="12"/>
      <c r="AXW74" s="12"/>
      <c r="AXX74" s="12"/>
      <c r="AXY74" s="12"/>
      <c r="AXZ74" s="12"/>
      <c r="AYA74" s="12"/>
      <c r="AYB74" s="12"/>
      <c r="AYC74" s="12"/>
      <c r="AYD74" s="12"/>
      <c r="AYE74" s="12"/>
      <c r="AYF74" s="12"/>
      <c r="AYG74" s="12"/>
      <c r="AYH74" s="12"/>
      <c r="AYI74" s="12"/>
      <c r="AYJ74" s="12"/>
      <c r="AYK74" s="12"/>
      <c r="AYL74" s="12"/>
      <c r="AYM74" s="12"/>
      <c r="AYN74" s="12"/>
      <c r="AYO74" s="12"/>
      <c r="AYP74" s="12"/>
      <c r="AYQ74" s="12"/>
      <c r="AYR74" s="12"/>
      <c r="AYS74" s="12"/>
      <c r="AYT74" s="12"/>
      <c r="AYU74" s="12"/>
      <c r="AYV74" s="12"/>
      <c r="AYW74" s="12"/>
      <c r="AYX74" s="12"/>
      <c r="AYY74" s="12"/>
      <c r="AYZ74" s="12"/>
      <c r="AZA74" s="12"/>
      <c r="AZB74" s="12"/>
      <c r="AZC74" s="12"/>
      <c r="AZD74" s="12"/>
      <c r="AZE74" s="12"/>
      <c r="AZF74" s="12"/>
      <c r="AZG74" s="12"/>
      <c r="AZH74" s="12"/>
      <c r="AZI74" s="12"/>
      <c r="AZJ74" s="12"/>
      <c r="AZK74" s="12"/>
      <c r="AZL74" s="12"/>
      <c r="AZM74" s="12"/>
      <c r="AZN74" s="12"/>
      <c r="AZO74" s="12"/>
      <c r="AZP74" s="12"/>
      <c r="AZQ74" s="12"/>
      <c r="AZR74" s="12"/>
      <c r="AZS74" s="12"/>
      <c r="AZT74" s="12"/>
      <c r="AZU74" s="12"/>
      <c r="AZV74" s="12"/>
      <c r="AZW74" s="12"/>
      <c r="AZX74" s="12"/>
      <c r="AZY74" s="12"/>
      <c r="AZZ74" s="12"/>
      <c r="BAA74" s="12"/>
      <c r="BAB74" s="12"/>
      <c r="BAC74" s="12"/>
      <c r="BAD74" s="12"/>
      <c r="BAE74" s="12"/>
      <c r="BAF74" s="12"/>
      <c r="BAG74" s="12"/>
      <c r="BAH74" s="12"/>
      <c r="BAI74" s="12"/>
      <c r="BAJ74" s="12"/>
      <c r="BAK74" s="12"/>
      <c r="BAL74" s="12"/>
      <c r="BAM74" s="12"/>
      <c r="BAN74" s="12"/>
      <c r="BAO74" s="12"/>
      <c r="BAP74" s="12"/>
      <c r="BAQ74" s="12"/>
      <c r="BAR74" s="12"/>
      <c r="BAS74" s="12"/>
      <c r="BAT74" s="12"/>
      <c r="BAU74" s="12"/>
      <c r="BAV74" s="12"/>
      <c r="BAW74" s="12"/>
      <c r="BAX74" s="12"/>
      <c r="BAY74" s="12"/>
      <c r="BAZ74" s="12"/>
      <c r="BBA74" s="12"/>
      <c r="BBB74" s="12"/>
      <c r="BBC74" s="12"/>
      <c r="BBD74" s="12"/>
      <c r="BBE74" s="12"/>
      <c r="BBF74" s="12"/>
      <c r="BBG74" s="12"/>
      <c r="BBH74" s="12"/>
      <c r="BBI74" s="12"/>
      <c r="BBJ74" s="12"/>
      <c r="BBK74" s="12"/>
      <c r="BBL74" s="12"/>
      <c r="BBM74" s="12"/>
      <c r="BBN74" s="12"/>
      <c r="BBO74" s="12"/>
      <c r="BBP74" s="12"/>
      <c r="BBQ74" s="12"/>
      <c r="BBR74" s="12"/>
      <c r="BBS74" s="12"/>
      <c r="BBT74" s="12"/>
      <c r="BBU74" s="12"/>
      <c r="BBV74" s="12"/>
      <c r="BBW74" s="12"/>
      <c r="BBX74" s="12"/>
      <c r="BBY74" s="12"/>
      <c r="BBZ74" s="12"/>
      <c r="BCA74" s="12"/>
      <c r="BCB74" s="12"/>
      <c r="BCC74" s="12"/>
      <c r="BCD74" s="12"/>
      <c r="BCE74" s="12"/>
      <c r="BCF74" s="12"/>
      <c r="BCG74" s="12"/>
      <c r="BCH74" s="12"/>
      <c r="BCI74" s="12"/>
      <c r="BCJ74" s="12"/>
      <c r="BCK74" s="12"/>
      <c r="BCL74" s="12"/>
      <c r="BCM74" s="12"/>
      <c r="BCN74" s="12"/>
      <c r="BCO74" s="12"/>
      <c r="BCP74" s="12"/>
      <c r="BCQ74" s="12"/>
      <c r="BCR74" s="12"/>
      <c r="BCS74" s="12"/>
      <c r="BCT74" s="12"/>
      <c r="BCU74" s="12"/>
      <c r="BCV74" s="12"/>
      <c r="BCW74" s="12"/>
      <c r="BCX74" s="12"/>
      <c r="BCY74" s="12"/>
      <c r="BCZ74" s="12"/>
      <c r="BDA74" s="12"/>
      <c r="BDB74" s="12"/>
      <c r="BDC74" s="12"/>
      <c r="BDD74" s="12"/>
      <c r="BDE74" s="12"/>
      <c r="BDF74" s="12"/>
      <c r="BDG74" s="12"/>
      <c r="BDH74" s="12"/>
      <c r="BDI74" s="12"/>
      <c r="BDJ74" s="12"/>
      <c r="BDK74" s="12"/>
      <c r="BDL74" s="12"/>
      <c r="BDM74" s="12"/>
      <c r="BDN74" s="12"/>
      <c r="BDO74" s="12"/>
      <c r="BDP74" s="12"/>
      <c r="BDQ74" s="12"/>
      <c r="BDR74" s="12"/>
      <c r="BDS74" s="12"/>
      <c r="BDT74" s="12"/>
      <c r="BDU74" s="12"/>
      <c r="BDV74" s="12"/>
      <c r="BDW74" s="12"/>
      <c r="BDX74" s="12"/>
      <c r="BDY74" s="12"/>
      <c r="BDZ74" s="12"/>
      <c r="BEA74" s="12"/>
      <c r="BEB74" s="12"/>
      <c r="BEC74" s="12"/>
      <c r="BED74" s="12"/>
      <c r="BEE74" s="12"/>
      <c r="BEF74" s="12"/>
      <c r="BEG74" s="12"/>
      <c r="BEH74" s="12"/>
      <c r="BEI74" s="12"/>
      <c r="BEJ74" s="12"/>
      <c r="BEK74" s="12"/>
      <c r="BEL74" s="12"/>
      <c r="BEM74" s="12"/>
      <c r="BEN74" s="12"/>
      <c r="BEO74" s="12"/>
      <c r="BEP74" s="12"/>
      <c r="BEQ74" s="12"/>
      <c r="BER74" s="12"/>
      <c r="BES74" s="12"/>
      <c r="BET74" s="12"/>
      <c r="BEU74" s="12"/>
      <c r="BEV74" s="12"/>
      <c r="BEW74" s="12"/>
      <c r="BEX74" s="12"/>
      <c r="BEY74" s="12"/>
      <c r="BEZ74" s="12"/>
      <c r="BFA74" s="12"/>
      <c r="BFB74" s="12"/>
      <c r="BFC74" s="12"/>
      <c r="BFD74" s="12"/>
      <c r="BFE74" s="12"/>
      <c r="BFF74" s="12"/>
      <c r="BFG74" s="12"/>
      <c r="BFH74" s="12"/>
      <c r="BFI74" s="12"/>
      <c r="BFJ74" s="12"/>
      <c r="BFK74" s="12"/>
      <c r="BFL74" s="12"/>
      <c r="BFM74" s="12"/>
      <c r="BFN74" s="12"/>
      <c r="BFO74" s="12"/>
      <c r="BFP74" s="12"/>
      <c r="BFQ74" s="12"/>
      <c r="BFR74" s="12"/>
      <c r="BFS74" s="12"/>
      <c r="BFT74" s="12"/>
      <c r="BFU74" s="12"/>
      <c r="BFV74" s="12"/>
      <c r="BFW74" s="12"/>
      <c r="BFX74" s="12"/>
      <c r="BFY74" s="12"/>
      <c r="BFZ74" s="12"/>
      <c r="BGA74" s="12"/>
      <c r="BGB74" s="12"/>
      <c r="BGC74" s="12"/>
      <c r="BGD74" s="12"/>
      <c r="BGE74" s="12"/>
      <c r="BGF74" s="12"/>
      <c r="BGG74" s="12"/>
      <c r="BGH74" s="12"/>
      <c r="BGI74" s="12"/>
      <c r="BGJ74" s="12"/>
      <c r="BGK74" s="12"/>
      <c r="BGL74" s="12"/>
      <c r="BGM74" s="12"/>
      <c r="BGN74" s="12"/>
      <c r="BGO74" s="12"/>
      <c r="BGP74" s="12"/>
      <c r="BGQ74" s="12"/>
      <c r="BGR74" s="12"/>
      <c r="BGS74" s="12"/>
      <c r="BGT74" s="12"/>
      <c r="BGU74" s="12"/>
      <c r="BGV74" s="12"/>
      <c r="BGW74" s="12"/>
      <c r="BGX74" s="12"/>
      <c r="BGY74" s="12"/>
      <c r="BGZ74" s="12"/>
      <c r="BHA74" s="12"/>
      <c r="BHB74" s="12"/>
      <c r="BHC74" s="12"/>
      <c r="BHD74" s="12"/>
      <c r="BHE74" s="12"/>
      <c r="BHF74" s="12"/>
      <c r="BHG74" s="12"/>
      <c r="BHH74" s="12"/>
      <c r="BHI74" s="12"/>
      <c r="BHJ74" s="12"/>
      <c r="BHK74" s="12"/>
      <c r="BHL74" s="12"/>
      <c r="BHM74" s="12"/>
      <c r="BHN74" s="12"/>
      <c r="BHO74" s="12"/>
      <c r="BHP74" s="12"/>
      <c r="BHQ74" s="12"/>
      <c r="BHR74" s="12"/>
      <c r="BHS74" s="12"/>
      <c r="BHT74" s="12"/>
      <c r="BHU74" s="12"/>
      <c r="BHV74" s="12"/>
      <c r="BHW74" s="12"/>
      <c r="BHX74" s="12"/>
      <c r="BHY74" s="12"/>
      <c r="BHZ74" s="12"/>
      <c r="BIA74" s="12"/>
      <c r="BIB74" s="12"/>
      <c r="BIC74" s="12"/>
      <c r="BID74" s="12"/>
      <c r="BIE74" s="12"/>
      <c r="BIF74" s="12"/>
      <c r="BIG74" s="12"/>
      <c r="BIH74" s="12"/>
      <c r="BII74" s="12"/>
      <c r="BIJ74" s="12"/>
      <c r="BIK74" s="12"/>
      <c r="BIL74" s="12"/>
      <c r="BIM74" s="12"/>
      <c r="BIN74" s="12"/>
      <c r="BIO74" s="12"/>
      <c r="BIP74" s="12"/>
      <c r="BIQ74" s="12"/>
      <c r="BIR74" s="12"/>
      <c r="BIS74" s="12"/>
      <c r="BIT74" s="12"/>
      <c r="BIU74" s="12"/>
      <c r="BIV74" s="12"/>
      <c r="BIW74" s="12"/>
      <c r="BIX74" s="12"/>
      <c r="BIY74" s="12"/>
      <c r="BIZ74" s="12"/>
      <c r="BJA74" s="12"/>
      <c r="BJB74" s="12"/>
      <c r="BJC74" s="12"/>
      <c r="BJD74" s="12"/>
      <c r="BJE74" s="12"/>
      <c r="BJF74" s="12"/>
      <c r="BJG74" s="12"/>
      <c r="BJH74" s="12"/>
      <c r="BJI74" s="12"/>
      <c r="BJJ74" s="12"/>
      <c r="BJK74" s="12"/>
      <c r="BJL74" s="12"/>
      <c r="BJM74" s="12"/>
      <c r="BJN74" s="12"/>
      <c r="BJO74" s="12"/>
      <c r="BJP74" s="12"/>
      <c r="BJQ74" s="12"/>
      <c r="BJR74" s="12"/>
      <c r="BJS74" s="12"/>
      <c r="BJT74" s="12"/>
      <c r="BJU74" s="12"/>
      <c r="BJV74" s="12"/>
      <c r="BJW74" s="12"/>
      <c r="BJX74" s="12"/>
      <c r="BJY74" s="12"/>
      <c r="BJZ74" s="12"/>
      <c r="BKA74" s="12"/>
      <c r="BKB74" s="12"/>
      <c r="BKC74" s="12"/>
      <c r="BKD74" s="12"/>
      <c r="BKE74" s="12"/>
      <c r="BKF74" s="12"/>
      <c r="BKG74" s="12"/>
      <c r="BKH74" s="12"/>
      <c r="BKI74" s="12"/>
      <c r="BKJ74" s="12"/>
      <c r="BKK74" s="12"/>
      <c r="BKL74" s="12"/>
      <c r="BKM74" s="12"/>
      <c r="BKN74" s="12"/>
      <c r="BKO74" s="12"/>
      <c r="BKP74" s="12"/>
      <c r="BKQ74" s="12"/>
      <c r="BKR74" s="12"/>
      <c r="BKS74" s="12"/>
      <c r="BKT74" s="12"/>
      <c r="BKU74" s="12"/>
      <c r="BKV74" s="12"/>
      <c r="BKW74" s="12"/>
      <c r="BKX74" s="12"/>
      <c r="BKY74" s="12"/>
      <c r="BKZ74" s="12"/>
      <c r="BLA74" s="12"/>
      <c r="BLB74" s="12"/>
      <c r="BLC74" s="12"/>
      <c r="BLD74" s="12"/>
      <c r="BLE74" s="12"/>
      <c r="BLF74" s="12"/>
      <c r="BLG74" s="12"/>
      <c r="BLH74" s="12"/>
      <c r="BLI74" s="12"/>
      <c r="BLJ74" s="12"/>
      <c r="BLK74" s="12"/>
      <c r="BLL74" s="12"/>
      <c r="BLM74" s="12"/>
      <c r="BLN74" s="12"/>
      <c r="BLO74" s="12"/>
      <c r="BLP74" s="12"/>
      <c r="BLQ74" s="12"/>
      <c r="BLR74" s="12"/>
      <c r="BLS74" s="12"/>
      <c r="BLT74" s="12"/>
      <c r="BLU74" s="12"/>
      <c r="BLV74" s="12"/>
      <c r="BLW74" s="12"/>
      <c r="BLX74" s="12"/>
      <c r="BLY74" s="12"/>
      <c r="BLZ74" s="12"/>
      <c r="BMA74" s="12"/>
      <c r="BMB74" s="12"/>
      <c r="BMC74" s="12"/>
      <c r="BMD74" s="12"/>
      <c r="BME74" s="12"/>
      <c r="BMF74" s="12"/>
      <c r="BMG74" s="12"/>
      <c r="BMH74" s="12"/>
      <c r="BMI74" s="12"/>
      <c r="BMJ74" s="12"/>
      <c r="BMK74" s="12"/>
      <c r="BML74" s="12"/>
      <c r="BMM74" s="12"/>
      <c r="BMN74" s="12"/>
      <c r="BMO74" s="12"/>
      <c r="BMP74" s="12"/>
      <c r="BMQ74" s="12"/>
      <c r="BMR74" s="12"/>
      <c r="BMS74" s="12"/>
      <c r="BMT74" s="12"/>
      <c r="BMU74" s="12"/>
      <c r="BMV74" s="12"/>
      <c r="BMW74" s="12"/>
      <c r="BMX74" s="12"/>
      <c r="BMY74" s="12"/>
      <c r="BMZ74" s="12"/>
      <c r="BNA74" s="12"/>
      <c r="BNB74" s="12"/>
      <c r="BNC74" s="12"/>
      <c r="BND74" s="12"/>
      <c r="BNE74" s="12"/>
      <c r="BNF74" s="12"/>
      <c r="BNG74" s="12"/>
      <c r="BNH74" s="12"/>
      <c r="BNI74" s="12"/>
      <c r="BNJ74" s="12"/>
      <c r="BNK74" s="12"/>
      <c r="BNL74" s="12"/>
      <c r="BNM74" s="12"/>
      <c r="BNN74" s="12"/>
      <c r="BNO74" s="12"/>
      <c r="BNP74" s="12"/>
      <c r="BNQ74" s="12"/>
      <c r="BNR74" s="12"/>
      <c r="BNS74" s="12"/>
      <c r="BNT74" s="12"/>
      <c r="BNU74" s="12"/>
      <c r="BNV74" s="12"/>
      <c r="BNW74" s="12"/>
      <c r="BNX74" s="12"/>
      <c r="BNY74" s="12"/>
      <c r="BNZ74" s="12"/>
      <c r="BOA74" s="12"/>
      <c r="BOB74" s="12"/>
      <c r="BOC74" s="12"/>
      <c r="BOD74" s="12"/>
      <c r="BOE74" s="12"/>
      <c r="BOF74" s="12"/>
      <c r="BOG74" s="12"/>
      <c r="BOH74" s="12"/>
      <c r="BOI74" s="12"/>
      <c r="BOJ74" s="12"/>
      <c r="BOK74" s="12"/>
      <c r="BOL74" s="12"/>
      <c r="BOM74" s="12"/>
      <c r="BON74" s="12"/>
      <c r="BOO74" s="12"/>
      <c r="BOP74" s="12"/>
      <c r="BOQ74" s="12"/>
      <c r="BOR74" s="12"/>
      <c r="BOS74" s="12"/>
      <c r="BOT74" s="12"/>
      <c r="BOU74" s="12"/>
      <c r="BOV74" s="12"/>
      <c r="BOW74" s="12"/>
      <c r="BOX74" s="12"/>
      <c r="BOY74" s="12"/>
      <c r="BOZ74" s="12"/>
      <c r="BPA74" s="12"/>
      <c r="BPB74" s="12"/>
      <c r="BPC74" s="12"/>
      <c r="BPD74" s="12"/>
      <c r="BPE74" s="12"/>
      <c r="BPF74" s="12"/>
      <c r="BPG74" s="12"/>
      <c r="BPH74" s="12"/>
      <c r="BPI74" s="12"/>
      <c r="BPJ74" s="12"/>
      <c r="BPK74" s="12"/>
      <c r="BPL74" s="12"/>
      <c r="BPM74" s="12"/>
      <c r="BPN74" s="12"/>
      <c r="BPO74" s="12"/>
      <c r="BPP74" s="12"/>
      <c r="BPQ74" s="12"/>
      <c r="BPR74" s="12"/>
      <c r="BPS74" s="12"/>
      <c r="BPT74" s="12"/>
      <c r="BPU74" s="12"/>
      <c r="BPV74" s="12"/>
      <c r="BPW74" s="12"/>
      <c r="BPX74" s="12"/>
      <c r="BPY74" s="12"/>
      <c r="BPZ74" s="12"/>
      <c r="BQA74" s="12"/>
      <c r="BQB74" s="12"/>
      <c r="BQC74" s="12"/>
      <c r="BQD74" s="12"/>
      <c r="BQE74" s="12"/>
      <c r="BQF74" s="12"/>
      <c r="BQG74" s="12"/>
      <c r="BQH74" s="12"/>
      <c r="BQI74" s="12"/>
      <c r="BQJ74" s="12"/>
      <c r="BQK74" s="12"/>
      <c r="BQL74" s="12"/>
      <c r="BQM74" s="12"/>
      <c r="BQN74" s="12"/>
      <c r="BQO74" s="12"/>
      <c r="BQP74" s="12"/>
      <c r="BQQ74" s="12"/>
      <c r="BQR74" s="12"/>
      <c r="BQS74" s="12"/>
      <c r="BQT74" s="12"/>
      <c r="BQU74" s="12"/>
      <c r="BQV74" s="12"/>
      <c r="BQW74" s="12"/>
      <c r="BQX74" s="12"/>
      <c r="BQY74" s="12"/>
      <c r="BQZ74" s="12"/>
      <c r="BRA74" s="12"/>
      <c r="BRB74" s="12"/>
      <c r="BRC74" s="12"/>
      <c r="BRD74" s="12"/>
      <c r="BRE74" s="12"/>
      <c r="BRF74" s="12"/>
      <c r="BRG74" s="12"/>
      <c r="BRH74" s="12"/>
      <c r="BRI74" s="12"/>
      <c r="BRJ74" s="12"/>
      <c r="BRK74" s="12"/>
      <c r="BRL74" s="12"/>
      <c r="BRM74" s="12"/>
      <c r="BRN74" s="12"/>
      <c r="BRO74" s="12"/>
      <c r="BRP74" s="12"/>
      <c r="BRQ74" s="12"/>
      <c r="BRR74" s="12"/>
      <c r="BRS74" s="12"/>
      <c r="BRT74" s="12"/>
      <c r="BRU74" s="12"/>
      <c r="BRV74" s="12"/>
      <c r="BRW74" s="12"/>
      <c r="BRX74" s="12"/>
      <c r="BRY74" s="12"/>
      <c r="BRZ74" s="12"/>
      <c r="BSA74" s="12"/>
      <c r="BSB74" s="12"/>
      <c r="BSC74" s="12"/>
      <c r="BSD74" s="12"/>
      <c r="BSE74" s="12"/>
      <c r="BSF74" s="12"/>
      <c r="BSG74" s="12"/>
      <c r="BSH74" s="12"/>
      <c r="BSI74" s="12"/>
      <c r="BSJ74" s="12"/>
      <c r="BSK74" s="12"/>
      <c r="BSL74" s="12"/>
      <c r="BSM74" s="12"/>
      <c r="BSN74" s="12"/>
      <c r="BSO74" s="12"/>
      <c r="BSP74" s="12"/>
      <c r="BSQ74" s="12"/>
      <c r="BSR74" s="12"/>
      <c r="BSS74" s="12"/>
      <c r="BST74" s="12"/>
      <c r="BSU74" s="12"/>
      <c r="BSV74" s="12"/>
      <c r="BSW74" s="12"/>
      <c r="BSX74" s="12"/>
      <c r="BSY74" s="12"/>
      <c r="BSZ74" s="12"/>
      <c r="BTA74" s="12"/>
      <c r="BTB74" s="12"/>
      <c r="BTC74" s="12"/>
      <c r="BTD74" s="12"/>
      <c r="BTE74" s="12"/>
      <c r="BTF74" s="12"/>
      <c r="BTG74" s="12"/>
      <c r="BTH74" s="12"/>
      <c r="BTI74" s="12"/>
      <c r="BTJ74" s="12"/>
      <c r="BTK74" s="12"/>
      <c r="BTL74" s="12"/>
      <c r="BTM74" s="12"/>
      <c r="BTN74" s="12"/>
      <c r="BTO74" s="12"/>
      <c r="BTP74" s="12"/>
      <c r="BTQ74" s="12"/>
      <c r="BTR74" s="12"/>
      <c r="BTS74" s="12"/>
      <c r="BTT74" s="12"/>
      <c r="BTU74" s="12"/>
      <c r="BTV74" s="12"/>
      <c r="BTW74" s="12"/>
      <c r="BTX74" s="12"/>
      <c r="BTY74" s="12"/>
      <c r="BTZ74" s="12"/>
      <c r="BUA74" s="12"/>
      <c r="BUB74" s="12"/>
      <c r="BUC74" s="12"/>
      <c r="BUD74" s="12"/>
      <c r="BUE74" s="12"/>
      <c r="BUF74" s="12"/>
      <c r="BUG74" s="12"/>
      <c r="BUH74" s="12"/>
      <c r="BUI74" s="12"/>
      <c r="BUJ74" s="12"/>
      <c r="BUK74" s="12"/>
      <c r="BUL74" s="12"/>
      <c r="BUM74" s="12"/>
      <c r="BUN74" s="12"/>
      <c r="BUO74" s="12"/>
      <c r="BUP74" s="12"/>
      <c r="BUQ74" s="12"/>
      <c r="BUR74" s="12"/>
      <c r="BUS74" s="12"/>
      <c r="BUT74" s="12"/>
      <c r="BUU74" s="12"/>
      <c r="BUV74" s="12"/>
      <c r="BUW74" s="12"/>
      <c r="BUX74" s="12"/>
      <c r="BUY74" s="12"/>
      <c r="BUZ74" s="12"/>
      <c r="BVA74" s="12"/>
      <c r="BVB74" s="12"/>
      <c r="BVC74" s="12"/>
      <c r="BVD74" s="12"/>
      <c r="BVE74" s="12"/>
      <c r="BVF74" s="12"/>
      <c r="BVG74" s="12"/>
      <c r="BVH74" s="12"/>
      <c r="BVI74" s="12"/>
      <c r="BVJ74" s="12"/>
      <c r="BVK74" s="12"/>
      <c r="BVL74" s="12"/>
      <c r="BVM74" s="12"/>
      <c r="BVN74" s="12"/>
      <c r="BVO74" s="12"/>
      <c r="BVP74" s="12"/>
      <c r="BVQ74" s="12"/>
      <c r="BVR74" s="12"/>
      <c r="BVS74" s="12"/>
      <c r="BVT74" s="12"/>
      <c r="BVU74" s="12"/>
      <c r="BVV74" s="12"/>
      <c r="BVW74" s="12"/>
      <c r="BVX74" s="12"/>
      <c r="BVY74" s="12"/>
      <c r="BVZ74" s="12"/>
      <c r="BWA74" s="12"/>
      <c r="BWB74" s="12"/>
      <c r="BWC74" s="12"/>
      <c r="BWD74" s="12"/>
      <c r="BWE74" s="12"/>
      <c r="BWF74" s="12"/>
      <c r="BWG74" s="12"/>
      <c r="BWH74" s="12"/>
      <c r="BWI74" s="12"/>
      <c r="BWJ74" s="12"/>
      <c r="BWK74" s="12"/>
      <c r="BWL74" s="12"/>
      <c r="BWM74" s="12"/>
      <c r="BWN74" s="12"/>
      <c r="BWO74" s="12"/>
      <c r="BWP74" s="12"/>
      <c r="BWQ74" s="12"/>
      <c r="BWR74" s="12"/>
      <c r="BWS74" s="12"/>
      <c r="BWT74" s="12"/>
      <c r="BWU74" s="12"/>
      <c r="BWV74" s="12"/>
      <c r="BWW74" s="12"/>
      <c r="BWX74" s="12"/>
      <c r="BWY74" s="12"/>
      <c r="BWZ74" s="12"/>
      <c r="BXA74" s="12"/>
      <c r="BXB74" s="12"/>
      <c r="BXC74" s="12"/>
      <c r="BXD74" s="12"/>
      <c r="BXE74" s="12"/>
      <c r="BXF74" s="12"/>
      <c r="BXG74" s="12"/>
      <c r="BXH74" s="12"/>
      <c r="BXI74" s="12"/>
      <c r="BXJ74" s="12"/>
      <c r="BXK74" s="12"/>
      <c r="BXL74" s="12"/>
      <c r="BXM74" s="12"/>
      <c r="BXN74" s="12"/>
      <c r="BXO74" s="12"/>
      <c r="BXP74" s="12"/>
      <c r="BXQ74" s="12"/>
      <c r="BXR74" s="12"/>
      <c r="BXS74" s="12"/>
      <c r="BXT74" s="12"/>
      <c r="BXU74" s="12"/>
      <c r="BXV74" s="12"/>
      <c r="BXW74" s="12"/>
      <c r="BXX74" s="12"/>
      <c r="BXY74" s="12"/>
      <c r="BXZ74" s="12"/>
      <c r="BYA74" s="12"/>
      <c r="BYB74" s="12"/>
      <c r="BYC74" s="12"/>
      <c r="BYD74" s="12"/>
      <c r="BYE74" s="12"/>
      <c r="BYF74" s="12"/>
      <c r="BYG74" s="12"/>
      <c r="BYH74" s="12"/>
      <c r="BYI74" s="12"/>
      <c r="BYJ74" s="12"/>
      <c r="BYK74" s="12"/>
      <c r="BYL74" s="12"/>
      <c r="BYM74" s="12"/>
      <c r="BYN74" s="12"/>
      <c r="BYO74" s="12"/>
      <c r="BYP74" s="12"/>
      <c r="BYQ74" s="12"/>
      <c r="BYR74" s="12"/>
      <c r="BYS74" s="12"/>
      <c r="BYT74" s="12"/>
      <c r="BYU74" s="12"/>
      <c r="BYV74" s="12"/>
      <c r="BYW74" s="12"/>
      <c r="BYX74" s="12"/>
      <c r="BYY74" s="12"/>
      <c r="BYZ74" s="12"/>
      <c r="BZA74" s="12"/>
      <c r="BZB74" s="12"/>
      <c r="BZC74" s="12"/>
      <c r="BZD74" s="12"/>
      <c r="BZE74" s="12"/>
      <c r="BZF74" s="12"/>
      <c r="BZG74" s="12"/>
      <c r="BZH74" s="12"/>
      <c r="BZI74" s="12"/>
      <c r="BZJ74" s="12"/>
      <c r="BZK74" s="12"/>
      <c r="BZL74" s="12"/>
      <c r="BZM74" s="12"/>
      <c r="BZN74" s="12"/>
      <c r="BZO74" s="12"/>
      <c r="BZP74" s="12"/>
      <c r="BZQ74" s="12"/>
      <c r="BZR74" s="12"/>
      <c r="BZS74" s="12"/>
      <c r="BZT74" s="12"/>
      <c r="BZU74" s="12"/>
      <c r="BZV74" s="12"/>
      <c r="BZW74" s="12"/>
      <c r="BZX74" s="12"/>
      <c r="BZY74" s="12"/>
      <c r="BZZ74" s="12"/>
      <c r="CAA74" s="12"/>
      <c r="CAB74" s="12"/>
      <c r="CAC74" s="12"/>
      <c r="CAD74" s="12"/>
      <c r="CAE74" s="12"/>
      <c r="CAF74" s="12"/>
      <c r="CAG74" s="12"/>
      <c r="CAH74" s="12"/>
      <c r="CAI74" s="12"/>
      <c r="CAJ74" s="12"/>
      <c r="CAK74" s="12"/>
      <c r="CAL74" s="12"/>
      <c r="CAM74" s="12"/>
      <c r="CAN74" s="12"/>
      <c r="CAO74" s="12"/>
      <c r="CAP74" s="12"/>
      <c r="CAQ74" s="12"/>
      <c r="CAR74" s="12"/>
      <c r="CAS74" s="12"/>
      <c r="CAT74" s="12"/>
      <c r="CAU74" s="12"/>
      <c r="CAV74" s="12"/>
      <c r="CAW74" s="12"/>
      <c r="CAX74" s="12"/>
      <c r="CAY74" s="12"/>
      <c r="CAZ74" s="12"/>
      <c r="CBA74" s="12"/>
      <c r="CBB74" s="12"/>
      <c r="CBC74" s="12"/>
      <c r="CBD74" s="12"/>
      <c r="CBE74" s="12"/>
      <c r="CBF74" s="12"/>
      <c r="CBG74" s="12"/>
      <c r="CBH74" s="12"/>
      <c r="CBI74" s="12"/>
      <c r="CBJ74" s="12"/>
      <c r="CBK74" s="12"/>
      <c r="CBL74" s="12"/>
      <c r="CBM74" s="12"/>
      <c r="CBN74" s="12"/>
      <c r="CBO74" s="12"/>
      <c r="CBP74" s="12"/>
      <c r="CBQ74" s="12"/>
      <c r="CBR74" s="12"/>
      <c r="CBS74" s="12"/>
      <c r="CBT74" s="12"/>
      <c r="CBU74" s="12"/>
      <c r="CBV74" s="12"/>
      <c r="CBW74" s="12"/>
      <c r="CBX74" s="12"/>
      <c r="CBY74" s="12"/>
      <c r="CBZ74" s="12"/>
      <c r="CCA74" s="12"/>
      <c r="CCB74" s="12"/>
      <c r="CCC74" s="12"/>
      <c r="CCD74" s="12"/>
      <c r="CCE74" s="12"/>
      <c r="CCF74" s="12"/>
      <c r="CCG74" s="12"/>
      <c r="CCH74" s="12"/>
      <c r="CCI74" s="12"/>
      <c r="CCJ74" s="12"/>
      <c r="CCK74" s="12"/>
      <c r="CCL74" s="12"/>
      <c r="CCM74" s="12"/>
      <c r="CCN74" s="12"/>
      <c r="CCO74" s="12"/>
      <c r="CCP74" s="12"/>
      <c r="CCQ74" s="12"/>
      <c r="CCR74" s="12"/>
      <c r="CCS74" s="12"/>
      <c r="CCT74" s="12"/>
      <c r="CCU74" s="12"/>
      <c r="CCV74" s="12"/>
      <c r="CCW74" s="12"/>
      <c r="CCX74" s="12"/>
      <c r="CCY74" s="12"/>
      <c r="CCZ74" s="12"/>
      <c r="CDA74" s="12"/>
      <c r="CDB74" s="12"/>
      <c r="CDC74" s="12"/>
      <c r="CDD74" s="12"/>
      <c r="CDE74" s="12"/>
      <c r="CDF74" s="12"/>
      <c r="CDG74" s="12"/>
      <c r="CDH74" s="12"/>
      <c r="CDI74" s="12"/>
      <c r="CDJ74" s="12"/>
      <c r="CDK74" s="12"/>
      <c r="CDL74" s="12"/>
      <c r="CDM74" s="12"/>
      <c r="CDN74" s="12"/>
      <c r="CDO74" s="12"/>
      <c r="CDP74" s="12"/>
      <c r="CDQ74" s="12"/>
      <c r="CDR74" s="12"/>
      <c r="CDS74" s="12"/>
      <c r="CDT74" s="12"/>
      <c r="CDU74" s="12"/>
      <c r="CDV74" s="12"/>
      <c r="CDW74" s="12"/>
      <c r="CDX74" s="12"/>
      <c r="CDY74" s="12"/>
      <c r="CDZ74" s="12"/>
      <c r="CEA74" s="12"/>
      <c r="CEB74" s="12"/>
      <c r="CEC74" s="12"/>
      <c r="CED74" s="12"/>
      <c r="CEE74" s="12"/>
      <c r="CEF74" s="12"/>
      <c r="CEG74" s="12"/>
      <c r="CEH74" s="12"/>
      <c r="CEI74" s="12"/>
      <c r="CEJ74" s="12"/>
      <c r="CEK74" s="12"/>
      <c r="CEL74" s="12"/>
      <c r="CEM74" s="12"/>
      <c r="CEN74" s="12"/>
      <c r="CEO74" s="12"/>
      <c r="CEP74" s="12"/>
      <c r="CEQ74" s="12"/>
      <c r="CER74" s="12"/>
      <c r="CES74" s="12"/>
      <c r="CET74" s="12"/>
      <c r="CEU74" s="12"/>
      <c r="CEV74" s="12"/>
      <c r="CEW74" s="12"/>
      <c r="CEX74" s="12"/>
      <c r="CEY74" s="12"/>
      <c r="CEZ74" s="12"/>
      <c r="CFA74" s="12"/>
      <c r="CFB74" s="12"/>
      <c r="CFC74" s="12"/>
      <c r="CFD74" s="12"/>
      <c r="CFE74" s="12"/>
      <c r="CFF74" s="12"/>
      <c r="CFG74" s="12"/>
      <c r="CFH74" s="12"/>
      <c r="CFI74" s="12"/>
      <c r="CFJ74" s="12"/>
      <c r="CFK74" s="12"/>
      <c r="CFL74" s="12"/>
      <c r="CFM74" s="12"/>
      <c r="CFN74" s="12"/>
      <c r="CFO74" s="12"/>
      <c r="CFP74" s="12"/>
      <c r="CFQ74" s="12"/>
      <c r="CFR74" s="12"/>
      <c r="CFS74" s="12"/>
      <c r="CFT74" s="12"/>
      <c r="CFU74" s="12"/>
      <c r="CFV74" s="12"/>
      <c r="CFW74" s="12"/>
      <c r="CFX74" s="12"/>
      <c r="CFY74" s="12"/>
      <c r="CFZ74" s="12"/>
      <c r="CGA74" s="12"/>
      <c r="CGB74" s="12"/>
      <c r="CGC74" s="12"/>
      <c r="CGD74" s="12"/>
      <c r="CGE74" s="12"/>
      <c r="CGF74" s="12"/>
      <c r="CGG74" s="12"/>
      <c r="CGH74" s="12"/>
      <c r="CGI74" s="12"/>
      <c r="CGJ74" s="12"/>
      <c r="CGK74" s="12"/>
      <c r="CGL74" s="12"/>
      <c r="CGM74" s="12"/>
      <c r="CGN74" s="12"/>
      <c r="CGO74" s="12"/>
      <c r="CGP74" s="12"/>
      <c r="CGQ74" s="12"/>
      <c r="CGR74" s="12"/>
      <c r="CGS74" s="12"/>
      <c r="CGT74" s="12"/>
      <c r="CGU74" s="12"/>
      <c r="CGV74" s="12"/>
      <c r="CGW74" s="12"/>
      <c r="CGX74" s="12"/>
      <c r="CGY74" s="12"/>
      <c r="CGZ74" s="12"/>
      <c r="CHA74" s="12"/>
      <c r="CHB74" s="12"/>
      <c r="CHC74" s="12"/>
      <c r="CHD74" s="12"/>
      <c r="CHE74" s="12"/>
      <c r="CHF74" s="12"/>
      <c r="CHG74" s="12"/>
      <c r="CHH74" s="12"/>
      <c r="CHI74" s="12"/>
      <c r="CHJ74" s="12"/>
      <c r="CHK74" s="12"/>
      <c r="CHL74" s="12"/>
      <c r="CHM74" s="12"/>
      <c r="CHN74" s="12"/>
      <c r="CHO74" s="12"/>
      <c r="CHP74" s="12"/>
      <c r="CHQ74" s="12"/>
      <c r="CHR74" s="12"/>
      <c r="CHS74" s="12"/>
      <c r="CHT74" s="12"/>
      <c r="CHU74" s="12"/>
      <c r="CHV74" s="12"/>
      <c r="CHW74" s="12"/>
      <c r="CHX74" s="12"/>
      <c r="CHY74" s="12"/>
      <c r="CHZ74" s="12"/>
      <c r="CIA74" s="12"/>
      <c r="CIB74" s="12"/>
      <c r="CIC74" s="12"/>
      <c r="CID74" s="12"/>
      <c r="CIE74" s="12"/>
      <c r="CIF74" s="12"/>
      <c r="CIG74" s="12"/>
      <c r="CIH74" s="12"/>
      <c r="CII74" s="12"/>
      <c r="CIJ74" s="12"/>
      <c r="CIK74" s="12"/>
      <c r="CIL74" s="12"/>
      <c r="CIM74" s="12"/>
      <c r="CIN74" s="12"/>
      <c r="CIO74" s="12"/>
      <c r="CIP74" s="12"/>
      <c r="CIQ74" s="12"/>
      <c r="CIR74" s="12"/>
      <c r="CIS74" s="12"/>
      <c r="CIT74" s="12"/>
      <c r="CIU74" s="12"/>
      <c r="CIV74" s="12"/>
      <c r="CIW74" s="12"/>
      <c r="CIX74" s="12"/>
      <c r="CIY74" s="12"/>
      <c r="CIZ74" s="12"/>
      <c r="CJA74" s="12"/>
      <c r="CJB74" s="12"/>
      <c r="CJC74" s="12"/>
      <c r="CJD74" s="12"/>
      <c r="CJE74" s="12"/>
      <c r="CJF74" s="12"/>
      <c r="CJG74" s="12"/>
      <c r="CJH74" s="12"/>
      <c r="CJI74" s="12"/>
      <c r="CJJ74" s="12"/>
      <c r="CJK74" s="12"/>
      <c r="CJL74" s="12"/>
      <c r="CJM74" s="12"/>
      <c r="CJN74" s="12"/>
      <c r="CJO74" s="12"/>
      <c r="CJP74" s="12"/>
      <c r="CJQ74" s="12"/>
      <c r="CJR74" s="12"/>
      <c r="CJS74" s="12"/>
      <c r="CJT74" s="12"/>
      <c r="CJU74" s="12"/>
      <c r="CJV74" s="12"/>
      <c r="CJW74" s="12"/>
      <c r="CJX74" s="12"/>
      <c r="CJY74" s="12"/>
      <c r="CJZ74" s="12"/>
      <c r="CKA74" s="12"/>
      <c r="CKB74" s="12"/>
      <c r="CKC74" s="12"/>
      <c r="CKD74" s="12"/>
      <c r="CKE74" s="12"/>
      <c r="CKF74" s="12"/>
      <c r="CKG74" s="12"/>
      <c r="CKH74" s="12"/>
      <c r="CKI74" s="12"/>
      <c r="CKJ74" s="12"/>
      <c r="CKK74" s="12"/>
      <c r="CKL74" s="12"/>
      <c r="CKM74" s="12"/>
      <c r="CKN74" s="12"/>
      <c r="CKO74" s="12"/>
      <c r="CKP74" s="12"/>
      <c r="CKQ74" s="12"/>
      <c r="CKR74" s="12"/>
      <c r="CKS74" s="12"/>
      <c r="CKT74" s="12"/>
      <c r="CKU74" s="12"/>
      <c r="CKV74" s="12"/>
      <c r="CKW74" s="12"/>
      <c r="CKX74" s="12"/>
      <c r="CKY74" s="12"/>
      <c r="CKZ74" s="12"/>
      <c r="CLA74" s="12"/>
      <c r="CLB74" s="12"/>
      <c r="CLC74" s="12"/>
      <c r="CLD74" s="12"/>
      <c r="CLE74" s="12"/>
      <c r="CLF74" s="12"/>
      <c r="CLG74" s="12"/>
      <c r="CLH74" s="12"/>
      <c r="CLI74" s="12"/>
      <c r="CLJ74" s="12"/>
      <c r="CLK74" s="12"/>
      <c r="CLL74" s="12"/>
      <c r="CLM74" s="12"/>
      <c r="CLN74" s="12"/>
      <c r="CLO74" s="12"/>
      <c r="CLP74" s="12"/>
      <c r="CLQ74" s="12"/>
      <c r="CLR74" s="12"/>
      <c r="CLS74" s="12"/>
      <c r="CLT74" s="12"/>
      <c r="CLU74" s="12"/>
      <c r="CLV74" s="12"/>
      <c r="CLW74" s="12"/>
      <c r="CLX74" s="12"/>
      <c r="CLY74" s="12"/>
      <c r="CLZ74" s="12"/>
      <c r="CMA74" s="12"/>
      <c r="CMB74" s="12"/>
      <c r="CMC74" s="12"/>
      <c r="CMD74" s="12"/>
      <c r="CME74" s="12"/>
      <c r="CMF74" s="12"/>
      <c r="CMG74" s="12"/>
      <c r="CMH74" s="12"/>
      <c r="CMI74" s="12"/>
      <c r="CMJ74" s="12"/>
      <c r="CMK74" s="12"/>
      <c r="CML74" s="12"/>
      <c r="CMM74" s="12"/>
      <c r="CMN74" s="12"/>
      <c r="CMO74" s="12"/>
      <c r="CMP74" s="12"/>
      <c r="CMQ74" s="12"/>
      <c r="CMR74" s="12"/>
      <c r="CMS74" s="12"/>
      <c r="CMT74" s="12"/>
      <c r="CMU74" s="12"/>
      <c r="CMV74" s="12"/>
      <c r="CMW74" s="12"/>
      <c r="CMX74" s="12"/>
      <c r="CMY74" s="12"/>
      <c r="CMZ74" s="12"/>
      <c r="CNA74" s="12"/>
      <c r="CNB74" s="12"/>
      <c r="CNC74" s="12"/>
      <c r="CND74" s="12"/>
      <c r="CNE74" s="12"/>
      <c r="CNF74" s="12"/>
      <c r="CNG74" s="12"/>
      <c r="CNH74" s="12"/>
      <c r="CNI74" s="12"/>
      <c r="CNJ74" s="12"/>
      <c r="CNK74" s="12"/>
      <c r="CNL74" s="12"/>
      <c r="CNM74" s="12"/>
      <c r="CNN74" s="12"/>
      <c r="CNO74" s="12"/>
      <c r="CNP74" s="12"/>
      <c r="CNQ74" s="12"/>
      <c r="CNR74" s="12"/>
      <c r="CNS74" s="12"/>
      <c r="CNT74" s="12"/>
      <c r="CNU74" s="12"/>
      <c r="CNV74" s="12"/>
      <c r="CNW74" s="12"/>
      <c r="CNX74" s="12"/>
      <c r="CNY74" s="12"/>
      <c r="CNZ74" s="12"/>
      <c r="COA74" s="12"/>
      <c r="COB74" s="12"/>
      <c r="COC74" s="12"/>
      <c r="COD74" s="12"/>
      <c r="COE74" s="12"/>
      <c r="COF74" s="12"/>
      <c r="COG74" s="12"/>
      <c r="COH74" s="12"/>
      <c r="COI74" s="12"/>
      <c r="COJ74" s="12"/>
      <c r="COK74" s="12"/>
      <c r="COL74" s="12"/>
      <c r="COM74" s="12"/>
      <c r="CON74" s="12"/>
      <c r="COO74" s="12"/>
      <c r="COP74" s="12"/>
      <c r="COQ74" s="12"/>
      <c r="COR74" s="12"/>
      <c r="COS74" s="12"/>
      <c r="COT74" s="12"/>
      <c r="COU74" s="12"/>
      <c r="COV74" s="12"/>
      <c r="COW74" s="12"/>
      <c r="COX74" s="12"/>
      <c r="COY74" s="12"/>
      <c r="COZ74" s="12"/>
      <c r="CPA74" s="12"/>
      <c r="CPB74" s="12"/>
      <c r="CPC74" s="12"/>
      <c r="CPD74" s="12"/>
      <c r="CPE74" s="12"/>
      <c r="CPF74" s="12"/>
      <c r="CPG74" s="12"/>
      <c r="CPH74" s="12"/>
      <c r="CPI74" s="12"/>
      <c r="CPJ74" s="12"/>
      <c r="CPK74" s="12"/>
      <c r="CPL74" s="12"/>
      <c r="CPM74" s="12"/>
      <c r="CPN74" s="12"/>
      <c r="CPO74" s="12"/>
      <c r="CPP74" s="12"/>
      <c r="CPQ74" s="12"/>
      <c r="CPR74" s="12"/>
      <c r="CPS74" s="12"/>
      <c r="CPT74" s="12"/>
      <c r="CPU74" s="12"/>
      <c r="CPV74" s="12"/>
      <c r="CPW74" s="12"/>
      <c r="CPX74" s="12"/>
      <c r="CPY74" s="12"/>
      <c r="CPZ74" s="12"/>
      <c r="CQA74" s="12"/>
      <c r="CQB74" s="12"/>
      <c r="CQC74" s="12"/>
      <c r="CQD74" s="12"/>
      <c r="CQE74" s="12"/>
      <c r="CQF74" s="12"/>
      <c r="CQG74" s="12"/>
      <c r="CQH74" s="12"/>
      <c r="CQI74" s="12"/>
      <c r="CQJ74" s="12"/>
      <c r="CQK74" s="12"/>
      <c r="CQL74" s="12"/>
      <c r="CQM74" s="12"/>
      <c r="CQN74" s="12"/>
      <c r="CQO74" s="12"/>
      <c r="CQP74" s="12"/>
      <c r="CQQ74" s="12"/>
      <c r="CQR74" s="12"/>
      <c r="CQS74" s="12"/>
      <c r="CQT74" s="12"/>
      <c r="CQU74" s="12"/>
      <c r="CQV74" s="12"/>
      <c r="CQW74" s="12"/>
      <c r="CQX74" s="12"/>
      <c r="CQY74" s="12"/>
      <c r="CQZ74" s="12"/>
      <c r="CRA74" s="12"/>
      <c r="CRB74" s="12"/>
      <c r="CRC74" s="12"/>
      <c r="CRD74" s="12"/>
      <c r="CRE74" s="12"/>
      <c r="CRF74" s="12"/>
      <c r="CRG74" s="12"/>
      <c r="CRH74" s="12"/>
      <c r="CRI74" s="12"/>
      <c r="CRJ74" s="12"/>
      <c r="CRK74" s="12"/>
      <c r="CRL74" s="12"/>
      <c r="CRM74" s="12"/>
      <c r="CRN74" s="12"/>
      <c r="CRO74" s="12"/>
      <c r="CRP74" s="12"/>
      <c r="CRQ74" s="12"/>
      <c r="CRR74" s="12"/>
      <c r="CRS74" s="12"/>
      <c r="CRT74" s="12"/>
      <c r="CRU74" s="12"/>
      <c r="CRV74" s="12"/>
      <c r="CRW74" s="12"/>
      <c r="CRX74" s="12"/>
      <c r="CRY74" s="12"/>
      <c r="CRZ74" s="12"/>
      <c r="CSA74" s="12"/>
      <c r="CSB74" s="12"/>
      <c r="CSC74" s="12"/>
      <c r="CSD74" s="12"/>
      <c r="CSE74" s="12"/>
      <c r="CSF74" s="12"/>
      <c r="CSG74" s="12"/>
      <c r="CSH74" s="12"/>
      <c r="CSI74" s="12"/>
      <c r="CSJ74" s="12"/>
      <c r="CSK74" s="12"/>
      <c r="CSL74" s="12"/>
      <c r="CSM74" s="12"/>
      <c r="CSN74" s="12"/>
      <c r="CSO74" s="12"/>
      <c r="CSP74" s="12"/>
      <c r="CSQ74" s="12"/>
      <c r="CSR74" s="12"/>
      <c r="CSS74" s="12"/>
      <c r="CST74" s="12"/>
      <c r="CSU74" s="12"/>
      <c r="CSV74" s="12"/>
      <c r="CSW74" s="12"/>
      <c r="CSX74" s="12"/>
      <c r="CSY74" s="12"/>
      <c r="CSZ74" s="12"/>
      <c r="CTA74" s="12"/>
      <c r="CTB74" s="12"/>
      <c r="CTC74" s="12"/>
      <c r="CTD74" s="12"/>
      <c r="CTE74" s="12"/>
      <c r="CTF74" s="12"/>
      <c r="CTG74" s="12"/>
      <c r="CTH74" s="12"/>
      <c r="CTI74" s="12"/>
      <c r="CTJ74" s="12"/>
      <c r="CTK74" s="12"/>
      <c r="CTL74" s="12"/>
      <c r="CTM74" s="12"/>
      <c r="CTN74" s="12"/>
      <c r="CTO74" s="12"/>
      <c r="CTP74" s="12"/>
      <c r="CTQ74" s="12"/>
      <c r="CTR74" s="12"/>
      <c r="CTS74" s="12"/>
      <c r="CTT74" s="12"/>
      <c r="CTU74" s="12"/>
      <c r="CTV74" s="12"/>
      <c r="CTW74" s="12"/>
      <c r="CTX74" s="12"/>
      <c r="CTY74" s="12"/>
      <c r="CTZ74" s="12"/>
      <c r="CUA74" s="12"/>
      <c r="CUB74" s="12"/>
      <c r="CUC74" s="12"/>
      <c r="CUD74" s="12"/>
      <c r="CUE74" s="12"/>
      <c r="CUF74" s="12"/>
      <c r="CUG74" s="12"/>
      <c r="CUH74" s="12"/>
      <c r="CUI74" s="12"/>
      <c r="CUJ74" s="12"/>
      <c r="CUK74" s="12"/>
      <c r="CUL74" s="12"/>
      <c r="CUM74" s="12"/>
      <c r="CUN74" s="12"/>
      <c r="CUO74" s="12"/>
      <c r="CUP74" s="12"/>
      <c r="CUQ74" s="12"/>
      <c r="CUR74" s="12"/>
      <c r="CUS74" s="12"/>
      <c r="CUT74" s="12"/>
      <c r="CUU74" s="12"/>
      <c r="CUV74" s="12"/>
      <c r="CUW74" s="12"/>
      <c r="CUX74" s="12"/>
      <c r="CUY74" s="12"/>
      <c r="CUZ74" s="12"/>
      <c r="CVA74" s="12"/>
      <c r="CVB74" s="12"/>
      <c r="CVC74" s="12"/>
      <c r="CVD74" s="12"/>
      <c r="CVE74" s="12"/>
      <c r="CVF74" s="12"/>
      <c r="CVG74" s="12"/>
      <c r="CVH74" s="12"/>
      <c r="CVI74" s="12"/>
      <c r="CVJ74" s="12"/>
      <c r="CVK74" s="12"/>
      <c r="CVL74" s="12"/>
      <c r="CVM74" s="12"/>
      <c r="CVN74" s="12"/>
      <c r="CVO74" s="12"/>
      <c r="CVP74" s="12"/>
      <c r="CVQ74" s="12"/>
      <c r="CVR74" s="12"/>
      <c r="CVS74" s="12"/>
      <c r="CVT74" s="12"/>
      <c r="CVU74" s="12"/>
      <c r="CVV74" s="12"/>
      <c r="CVW74" s="12"/>
      <c r="CVX74" s="12"/>
      <c r="CVY74" s="12"/>
      <c r="CVZ74" s="12"/>
      <c r="CWA74" s="12"/>
      <c r="CWB74" s="12"/>
      <c r="CWC74" s="12"/>
      <c r="CWD74" s="12"/>
      <c r="CWE74" s="12"/>
      <c r="CWF74" s="12"/>
      <c r="CWG74" s="12"/>
      <c r="CWH74" s="12"/>
      <c r="CWI74" s="12"/>
      <c r="CWJ74" s="12"/>
      <c r="CWK74" s="12"/>
      <c r="CWL74" s="12"/>
      <c r="CWM74" s="12"/>
      <c r="CWN74" s="12"/>
      <c r="CWO74" s="12"/>
      <c r="CWP74" s="12"/>
      <c r="CWQ74" s="12"/>
      <c r="CWR74" s="12"/>
      <c r="CWS74" s="12"/>
      <c r="CWT74" s="12"/>
      <c r="CWU74" s="12"/>
      <c r="CWV74" s="12"/>
      <c r="CWW74" s="12"/>
      <c r="CWX74" s="12"/>
      <c r="CWY74" s="12"/>
      <c r="CWZ74" s="12"/>
      <c r="CXA74" s="12"/>
      <c r="CXB74" s="12"/>
      <c r="CXC74" s="12"/>
      <c r="CXD74" s="12"/>
      <c r="CXE74" s="12"/>
      <c r="CXF74" s="12"/>
      <c r="CXG74" s="12"/>
      <c r="CXH74" s="12"/>
      <c r="CXI74" s="12"/>
      <c r="CXJ74" s="12"/>
      <c r="CXK74" s="12"/>
      <c r="CXL74" s="12"/>
      <c r="CXM74" s="12"/>
      <c r="CXN74" s="12"/>
      <c r="CXO74" s="12"/>
      <c r="CXP74" s="12"/>
      <c r="CXQ74" s="12"/>
      <c r="CXR74" s="12"/>
      <c r="CXS74" s="12"/>
      <c r="CXT74" s="12"/>
      <c r="CXU74" s="12"/>
      <c r="CXV74" s="12"/>
      <c r="CXW74" s="12"/>
      <c r="CXX74" s="12"/>
      <c r="CXY74" s="12"/>
      <c r="CXZ74" s="12"/>
      <c r="CYA74" s="12"/>
      <c r="CYB74" s="12"/>
      <c r="CYC74" s="12"/>
      <c r="CYD74" s="12"/>
      <c r="CYE74" s="12"/>
      <c r="CYF74" s="12"/>
      <c r="CYG74" s="12"/>
      <c r="CYH74" s="12"/>
      <c r="CYI74" s="12"/>
      <c r="CYJ74" s="12"/>
      <c r="CYK74" s="12"/>
      <c r="CYL74" s="12"/>
      <c r="CYM74" s="12"/>
      <c r="CYN74" s="12"/>
      <c r="CYO74" s="12"/>
      <c r="CYP74" s="12"/>
      <c r="CYQ74" s="12"/>
      <c r="CYR74" s="12"/>
      <c r="CYS74" s="12"/>
      <c r="CYT74" s="12"/>
      <c r="CYU74" s="12"/>
      <c r="CYV74" s="12"/>
      <c r="CYW74" s="12"/>
      <c r="CYX74" s="12"/>
      <c r="CYY74" s="12"/>
      <c r="CYZ74" s="12"/>
      <c r="CZA74" s="12"/>
      <c r="CZB74" s="12"/>
      <c r="CZC74" s="12"/>
      <c r="CZD74" s="12"/>
      <c r="CZE74" s="12"/>
      <c r="CZF74" s="12"/>
      <c r="CZG74" s="12"/>
      <c r="CZH74" s="12"/>
      <c r="CZI74" s="12"/>
      <c r="CZJ74" s="12"/>
      <c r="CZK74" s="12"/>
      <c r="CZL74" s="12"/>
      <c r="CZM74" s="12"/>
      <c r="CZN74" s="12"/>
      <c r="CZO74" s="12"/>
      <c r="CZP74" s="12"/>
      <c r="CZQ74" s="12"/>
      <c r="CZR74" s="12"/>
      <c r="CZS74" s="12"/>
      <c r="CZT74" s="12"/>
      <c r="CZU74" s="12"/>
      <c r="CZV74" s="12"/>
      <c r="CZW74" s="12"/>
      <c r="CZX74" s="12"/>
      <c r="CZY74" s="12"/>
      <c r="CZZ74" s="12"/>
      <c r="DAA74" s="12"/>
      <c r="DAB74" s="12"/>
      <c r="DAC74" s="12"/>
      <c r="DAD74" s="12"/>
      <c r="DAE74" s="12"/>
      <c r="DAF74" s="12"/>
      <c r="DAG74" s="12"/>
      <c r="DAH74" s="12"/>
      <c r="DAI74" s="12"/>
      <c r="DAJ74" s="12"/>
      <c r="DAK74" s="12"/>
      <c r="DAL74" s="12"/>
      <c r="DAM74" s="12"/>
      <c r="DAN74" s="12"/>
      <c r="DAO74" s="12"/>
      <c r="DAP74" s="12"/>
      <c r="DAQ74" s="12"/>
      <c r="DAR74" s="12"/>
      <c r="DAS74" s="12"/>
      <c r="DAT74" s="12"/>
      <c r="DAU74" s="12"/>
      <c r="DAV74" s="12"/>
      <c r="DAW74" s="12"/>
      <c r="DAX74" s="12"/>
      <c r="DAY74" s="12"/>
      <c r="DAZ74" s="12"/>
      <c r="DBA74" s="12"/>
      <c r="DBB74" s="12"/>
      <c r="DBC74" s="12"/>
      <c r="DBD74" s="12"/>
      <c r="DBE74" s="12"/>
      <c r="DBF74" s="12"/>
      <c r="DBG74" s="12"/>
      <c r="DBH74" s="12"/>
      <c r="DBI74" s="12"/>
      <c r="DBJ74" s="12"/>
      <c r="DBK74" s="12"/>
      <c r="DBL74" s="12"/>
      <c r="DBM74" s="12"/>
    </row>
    <row r="75" spans="1:2769" s="11" customFormat="1" ht="227" customHeight="1">
      <c r="A75" s="80" t="s">
        <v>114</v>
      </c>
      <c r="B75" s="89" t="s">
        <v>431</v>
      </c>
      <c r="C75" s="80" t="s">
        <v>48</v>
      </c>
      <c r="D75" s="80" t="s">
        <v>1220</v>
      </c>
      <c r="E75" s="80" t="s">
        <v>71</v>
      </c>
      <c r="F75" s="80" t="s">
        <v>102</v>
      </c>
      <c r="G75" s="80" t="s">
        <v>1295</v>
      </c>
      <c r="H75" s="80" t="s">
        <v>1306</v>
      </c>
      <c r="I75" s="80" t="s">
        <v>1321</v>
      </c>
      <c r="J75" s="80" t="s">
        <v>199</v>
      </c>
      <c r="K75" s="80" t="s">
        <v>77</v>
      </c>
      <c r="L75" s="80" t="s">
        <v>82</v>
      </c>
      <c r="M75" s="90">
        <v>42474</v>
      </c>
      <c r="N75" s="80" t="s">
        <v>95</v>
      </c>
      <c r="O75" s="80">
        <v>-25.643799999999999</v>
      </c>
      <c r="P75" s="80">
        <v>30.330100000000002</v>
      </c>
      <c r="Q75" s="80" t="s">
        <v>2013</v>
      </c>
      <c r="R75" s="80" t="s">
        <v>80</v>
      </c>
      <c r="S75" s="80" t="s">
        <v>199</v>
      </c>
      <c r="T75" s="80" t="s">
        <v>76</v>
      </c>
      <c r="U75" s="80" t="s">
        <v>38</v>
      </c>
      <c r="V75" s="80" t="s">
        <v>128</v>
      </c>
      <c r="W75" s="80" t="s">
        <v>44</v>
      </c>
      <c r="X75" s="80" t="s">
        <v>82</v>
      </c>
      <c r="Y75" s="80" t="s">
        <v>199</v>
      </c>
      <c r="Z75" s="80" t="s">
        <v>199</v>
      </c>
      <c r="AA75" s="89" t="s">
        <v>359</v>
      </c>
      <c r="AB75" s="89" t="s">
        <v>258</v>
      </c>
      <c r="AC75" s="80" t="s">
        <v>1507</v>
      </c>
      <c r="AD75" s="80" t="s">
        <v>34</v>
      </c>
      <c r="AE75" s="80" t="s">
        <v>193</v>
      </c>
      <c r="AF75" s="80" t="s">
        <v>192</v>
      </c>
      <c r="AG75" s="80" t="s">
        <v>77</v>
      </c>
      <c r="AH75" s="80" t="s">
        <v>192</v>
      </c>
      <c r="AI75" s="80" t="s">
        <v>1368</v>
      </c>
      <c r="AJ75" s="80" t="s">
        <v>223</v>
      </c>
      <c r="AK75" s="80" t="s">
        <v>1019</v>
      </c>
      <c r="AL75" s="80" t="s">
        <v>77</v>
      </c>
      <c r="AM75" s="80" t="s">
        <v>186</v>
      </c>
      <c r="AN75" s="91" t="s">
        <v>21</v>
      </c>
      <c r="AO75" s="80" t="s">
        <v>83</v>
      </c>
      <c r="AP75" s="80" t="s">
        <v>1508</v>
      </c>
      <c r="AQ75" s="80" t="s">
        <v>46</v>
      </c>
      <c r="AR75" s="80" t="s">
        <v>199</v>
      </c>
      <c r="AS75" s="80" t="s">
        <v>199</v>
      </c>
      <c r="AT75" s="90" t="s">
        <v>199</v>
      </c>
      <c r="AU75" s="80" t="s">
        <v>101</v>
      </c>
      <c r="AV75" s="80" t="s">
        <v>2117</v>
      </c>
      <c r="AW75" s="95" t="s">
        <v>1613</v>
      </c>
      <c r="AX75" s="80" t="s">
        <v>105</v>
      </c>
      <c r="AY75" s="80" t="s">
        <v>138</v>
      </c>
      <c r="AZ75" s="80" t="s">
        <v>578</v>
      </c>
      <c r="BA75" s="80"/>
      <c r="BB75" s="80" t="s">
        <v>94</v>
      </c>
      <c r="BC75" s="94">
        <v>42474</v>
      </c>
      <c r="BD75" s="12"/>
      <c r="BE75" s="12"/>
      <c r="BF75" s="12"/>
      <c r="BG75" s="12"/>
      <c r="BH75" s="12"/>
      <c r="BI75" s="12"/>
      <c r="BJ75" s="12"/>
      <c r="BK75" s="12"/>
      <c r="BL75" s="12"/>
      <c r="BM75" s="12"/>
      <c r="BN75" s="12"/>
      <c r="BO75" s="12"/>
      <c r="BP75" s="12"/>
      <c r="BQ75" s="12"/>
      <c r="BR75" s="12"/>
      <c r="BS75" s="12"/>
      <c r="BT75" s="12"/>
      <c r="BU75" s="12"/>
      <c r="BV75" s="12"/>
      <c r="BW75" s="12"/>
      <c r="BX75" s="12"/>
      <c r="BY75" s="12"/>
      <c r="BZ75" s="12"/>
      <c r="CA75" s="12"/>
      <c r="CB75" s="12"/>
      <c r="CC75" s="12"/>
      <c r="CD75" s="12"/>
      <c r="CE75" s="12"/>
      <c r="CF75" s="12"/>
      <c r="CG75" s="12"/>
      <c r="CH75" s="12"/>
      <c r="CI75" s="12"/>
      <c r="CJ75" s="12"/>
      <c r="CK75" s="12"/>
      <c r="CL75" s="12"/>
      <c r="CM75" s="12"/>
      <c r="CN75" s="12"/>
      <c r="CO75" s="12"/>
      <c r="CP75" s="12"/>
      <c r="CQ75" s="12"/>
      <c r="CR75" s="12"/>
      <c r="CS75" s="12"/>
      <c r="CT75" s="12"/>
      <c r="CU75" s="12"/>
      <c r="CV75" s="12"/>
      <c r="CW75" s="12"/>
      <c r="CX75" s="12"/>
      <c r="CY75" s="12"/>
      <c r="CZ75" s="12"/>
      <c r="DA75" s="12"/>
      <c r="DB75" s="12"/>
      <c r="DC75" s="12"/>
      <c r="DD75" s="12"/>
      <c r="DE75" s="12"/>
      <c r="DF75" s="12"/>
      <c r="DG75" s="12"/>
      <c r="DH75" s="12"/>
      <c r="DI75" s="12"/>
      <c r="DJ75" s="12"/>
      <c r="DK75" s="12"/>
      <c r="DL75" s="12"/>
      <c r="DM75" s="12"/>
      <c r="DN75" s="12"/>
      <c r="DO75" s="12"/>
      <c r="DP75" s="12"/>
      <c r="DQ75" s="12"/>
      <c r="DR75" s="12"/>
      <c r="DS75" s="12"/>
      <c r="DT75" s="12"/>
      <c r="DU75" s="12"/>
      <c r="DV75" s="12"/>
      <c r="DW75" s="12"/>
      <c r="DX75" s="12"/>
      <c r="DY75" s="12"/>
      <c r="DZ75" s="12"/>
      <c r="EA75" s="12"/>
      <c r="EB75" s="12"/>
      <c r="EC75" s="12"/>
      <c r="ED75" s="12"/>
      <c r="EE75" s="12"/>
      <c r="EF75" s="12"/>
      <c r="EG75" s="12"/>
      <c r="EH75" s="12"/>
      <c r="EI75" s="12"/>
      <c r="EJ75" s="12"/>
      <c r="EK75" s="12"/>
      <c r="EL75" s="12"/>
      <c r="EM75" s="12"/>
      <c r="EN75" s="12"/>
      <c r="EO75" s="12"/>
      <c r="EP75" s="12"/>
      <c r="EQ75" s="12"/>
      <c r="ER75" s="12"/>
      <c r="ES75" s="12"/>
      <c r="ET75" s="12"/>
      <c r="EU75" s="12"/>
      <c r="EV75" s="12"/>
      <c r="EW75" s="12"/>
      <c r="EX75" s="12"/>
      <c r="EY75" s="12"/>
      <c r="EZ75" s="12"/>
      <c r="FA75" s="12"/>
      <c r="FB75" s="12"/>
      <c r="FC75" s="12"/>
      <c r="FD75" s="12"/>
      <c r="FE75" s="12"/>
      <c r="FF75" s="12"/>
      <c r="FG75" s="12"/>
      <c r="FH75" s="12"/>
      <c r="FI75" s="12"/>
      <c r="FJ75" s="12"/>
      <c r="FK75" s="12"/>
      <c r="FL75" s="12"/>
      <c r="FM75" s="12"/>
      <c r="FN75" s="12"/>
      <c r="FO75" s="12"/>
      <c r="FP75" s="12"/>
      <c r="FQ75" s="12"/>
      <c r="FR75" s="12"/>
      <c r="FS75" s="12"/>
      <c r="FT75" s="12"/>
      <c r="FU75" s="12"/>
      <c r="FV75" s="12"/>
      <c r="FW75" s="12"/>
      <c r="FX75" s="12"/>
      <c r="FY75" s="12"/>
      <c r="FZ75" s="12"/>
      <c r="GA75" s="12"/>
      <c r="GB75" s="12"/>
      <c r="GC75" s="12"/>
      <c r="GD75" s="12"/>
      <c r="GE75" s="12"/>
      <c r="GF75" s="12"/>
      <c r="GG75" s="12"/>
      <c r="GH75" s="12"/>
      <c r="GI75" s="12"/>
      <c r="GJ75" s="12"/>
      <c r="GK75" s="12"/>
      <c r="GL75" s="12"/>
      <c r="GM75" s="12"/>
      <c r="GN75" s="12"/>
      <c r="GO75" s="12"/>
      <c r="GP75" s="12"/>
      <c r="GQ75" s="12"/>
      <c r="GR75" s="12"/>
      <c r="GS75" s="12"/>
      <c r="GT75" s="12"/>
      <c r="GU75" s="12"/>
      <c r="GV75" s="12"/>
      <c r="GW75" s="12"/>
      <c r="GX75" s="12"/>
      <c r="GY75" s="12"/>
      <c r="GZ75" s="12"/>
      <c r="HA75" s="12"/>
      <c r="HB75" s="12"/>
      <c r="HC75" s="12"/>
      <c r="HD75" s="12"/>
      <c r="HE75" s="12"/>
      <c r="HF75" s="12"/>
      <c r="HG75" s="12"/>
      <c r="HH75" s="12"/>
      <c r="HI75" s="12"/>
      <c r="HJ75" s="12"/>
      <c r="HK75" s="12"/>
      <c r="HL75" s="12"/>
      <c r="HM75" s="12"/>
      <c r="HN75" s="12"/>
      <c r="HO75" s="12"/>
      <c r="HP75" s="12"/>
      <c r="HQ75" s="12"/>
      <c r="HR75" s="12"/>
      <c r="HS75" s="12"/>
      <c r="HT75" s="12"/>
      <c r="HU75" s="12"/>
      <c r="HV75" s="12"/>
      <c r="HW75" s="12"/>
      <c r="HX75" s="12"/>
      <c r="HY75" s="12"/>
      <c r="HZ75" s="12"/>
      <c r="IA75" s="12"/>
      <c r="IB75" s="12"/>
      <c r="IC75" s="12"/>
      <c r="ID75" s="12"/>
      <c r="IE75" s="12"/>
      <c r="IF75" s="12"/>
      <c r="IG75" s="12"/>
      <c r="IH75" s="12"/>
      <c r="II75" s="12"/>
      <c r="IJ75" s="12"/>
      <c r="IK75" s="12"/>
      <c r="IL75" s="12"/>
      <c r="IM75" s="12"/>
      <c r="IN75" s="12"/>
      <c r="IO75" s="12"/>
      <c r="IP75" s="12"/>
      <c r="IQ75" s="12"/>
      <c r="IR75" s="12"/>
      <c r="IS75" s="12"/>
      <c r="IT75" s="12"/>
      <c r="IU75" s="12"/>
      <c r="IV75" s="12"/>
      <c r="IW75" s="12"/>
      <c r="IX75" s="12"/>
      <c r="IY75" s="12"/>
      <c r="IZ75" s="12"/>
      <c r="JA75" s="12"/>
      <c r="JB75" s="12"/>
      <c r="JC75" s="12"/>
      <c r="JD75" s="12"/>
      <c r="JE75" s="12"/>
      <c r="JF75" s="12"/>
      <c r="JG75" s="12"/>
      <c r="JH75" s="12"/>
      <c r="JI75" s="12"/>
      <c r="JJ75" s="12"/>
      <c r="JK75" s="12"/>
      <c r="JL75" s="12"/>
      <c r="JM75" s="12"/>
      <c r="JN75" s="12"/>
      <c r="JO75" s="12"/>
      <c r="JP75" s="12"/>
      <c r="JQ75" s="12"/>
      <c r="JR75" s="12"/>
      <c r="JS75" s="12"/>
      <c r="JT75" s="12"/>
      <c r="JU75" s="12"/>
      <c r="JV75" s="12"/>
      <c r="JW75" s="12"/>
      <c r="JX75" s="12"/>
      <c r="JY75" s="12"/>
      <c r="JZ75" s="12"/>
      <c r="KA75" s="12"/>
      <c r="KB75" s="12"/>
      <c r="KC75" s="12"/>
      <c r="KD75" s="12"/>
      <c r="KE75" s="12"/>
      <c r="KF75" s="12"/>
      <c r="KG75" s="12"/>
      <c r="KH75" s="12"/>
      <c r="KI75" s="12"/>
      <c r="KJ75" s="12"/>
      <c r="KK75" s="12"/>
      <c r="KL75" s="12"/>
      <c r="KM75" s="12"/>
      <c r="KN75" s="12"/>
      <c r="KO75" s="12"/>
      <c r="KP75" s="12"/>
      <c r="KQ75" s="12"/>
      <c r="KR75" s="12"/>
      <c r="KS75" s="12"/>
      <c r="KT75" s="12"/>
      <c r="KU75" s="12"/>
      <c r="KV75" s="12"/>
      <c r="KW75" s="12"/>
      <c r="KX75" s="12"/>
      <c r="KY75" s="12"/>
      <c r="KZ75" s="12"/>
      <c r="LA75" s="12"/>
      <c r="LB75" s="12"/>
      <c r="LC75" s="12"/>
      <c r="LD75" s="12"/>
      <c r="LE75" s="12"/>
      <c r="LF75" s="12"/>
      <c r="LG75" s="12"/>
      <c r="LH75" s="12"/>
      <c r="LI75" s="12"/>
      <c r="LJ75" s="12"/>
      <c r="LK75" s="12"/>
      <c r="LL75" s="12"/>
      <c r="LM75" s="12"/>
      <c r="LN75" s="12"/>
      <c r="LO75" s="12"/>
      <c r="LP75" s="12"/>
      <c r="LQ75" s="12"/>
      <c r="LR75" s="12"/>
      <c r="LS75" s="12"/>
      <c r="LT75" s="12"/>
      <c r="LU75" s="12"/>
      <c r="LV75" s="12"/>
      <c r="LW75" s="12"/>
      <c r="LX75" s="12"/>
      <c r="LY75" s="12"/>
      <c r="LZ75" s="12"/>
      <c r="MA75" s="12"/>
      <c r="MB75" s="12"/>
      <c r="MC75" s="12"/>
      <c r="MD75" s="12"/>
      <c r="ME75" s="12"/>
      <c r="MF75" s="12"/>
      <c r="MG75" s="12"/>
      <c r="MH75" s="12"/>
      <c r="MI75" s="12"/>
      <c r="MJ75" s="12"/>
      <c r="MK75" s="12"/>
      <c r="ML75" s="12"/>
      <c r="MM75" s="12"/>
      <c r="MN75" s="12"/>
      <c r="MO75" s="12"/>
      <c r="MP75" s="12"/>
      <c r="MQ75" s="12"/>
      <c r="MR75" s="12"/>
      <c r="MS75" s="12"/>
      <c r="MT75" s="12"/>
      <c r="MU75" s="12"/>
      <c r="MV75" s="12"/>
      <c r="MW75" s="12"/>
      <c r="MX75" s="12"/>
      <c r="MY75" s="12"/>
      <c r="MZ75" s="12"/>
      <c r="NA75" s="12"/>
      <c r="NB75" s="12"/>
      <c r="NC75" s="12"/>
      <c r="ND75" s="12"/>
      <c r="NE75" s="12"/>
      <c r="NF75" s="12"/>
      <c r="NG75" s="12"/>
      <c r="NH75" s="12"/>
      <c r="NI75" s="12"/>
      <c r="NJ75" s="12"/>
      <c r="NK75" s="12"/>
      <c r="NL75" s="12"/>
      <c r="NM75" s="12"/>
      <c r="NN75" s="12"/>
      <c r="NO75" s="12"/>
      <c r="NP75" s="12"/>
      <c r="NQ75" s="12"/>
      <c r="NR75" s="12"/>
      <c r="NS75" s="12"/>
      <c r="NT75" s="12"/>
      <c r="NU75" s="12"/>
      <c r="NV75" s="12"/>
      <c r="NW75" s="12"/>
      <c r="NX75" s="12"/>
      <c r="NY75" s="12"/>
      <c r="NZ75" s="12"/>
      <c r="OA75" s="12"/>
      <c r="OB75" s="12"/>
      <c r="OC75" s="12"/>
      <c r="OD75" s="12"/>
      <c r="OE75" s="12"/>
      <c r="OF75" s="12"/>
      <c r="OG75" s="12"/>
      <c r="OH75" s="12"/>
      <c r="OI75" s="12"/>
      <c r="OJ75" s="12"/>
      <c r="OK75" s="12"/>
      <c r="OL75" s="12"/>
      <c r="OM75" s="12"/>
      <c r="ON75" s="12"/>
      <c r="OO75" s="12"/>
      <c r="OP75" s="12"/>
      <c r="OQ75" s="12"/>
      <c r="OR75" s="12"/>
      <c r="OS75" s="12"/>
      <c r="OT75" s="12"/>
      <c r="OU75" s="12"/>
      <c r="OV75" s="12"/>
      <c r="OW75" s="12"/>
      <c r="OX75" s="12"/>
      <c r="OY75" s="12"/>
      <c r="OZ75" s="12"/>
      <c r="PA75" s="12"/>
      <c r="PB75" s="12"/>
      <c r="PC75" s="12"/>
      <c r="PD75" s="12"/>
      <c r="PE75" s="12"/>
      <c r="PF75" s="12"/>
      <c r="PG75" s="12"/>
      <c r="PH75" s="12"/>
      <c r="PI75" s="12"/>
      <c r="PJ75" s="12"/>
      <c r="PK75" s="12"/>
      <c r="PL75" s="12"/>
      <c r="PM75" s="12"/>
      <c r="PN75" s="12"/>
      <c r="PO75" s="12"/>
      <c r="PP75" s="12"/>
      <c r="PQ75" s="12"/>
      <c r="PR75" s="12"/>
      <c r="PS75" s="12"/>
      <c r="PT75" s="12"/>
      <c r="PU75" s="12"/>
      <c r="PV75" s="12"/>
      <c r="PW75" s="12"/>
      <c r="PX75" s="12"/>
      <c r="PY75" s="12"/>
      <c r="PZ75" s="12"/>
      <c r="QA75" s="12"/>
      <c r="QB75" s="12"/>
      <c r="QC75" s="12"/>
      <c r="QD75" s="12"/>
      <c r="QE75" s="12"/>
      <c r="QF75" s="12"/>
      <c r="QG75" s="12"/>
      <c r="QH75" s="12"/>
      <c r="QI75" s="12"/>
      <c r="QJ75" s="12"/>
      <c r="QK75" s="12"/>
      <c r="QL75" s="12"/>
      <c r="QM75" s="12"/>
      <c r="QN75" s="12"/>
      <c r="QO75" s="12"/>
      <c r="QP75" s="12"/>
      <c r="QQ75" s="12"/>
      <c r="QR75" s="12"/>
      <c r="QS75" s="12"/>
      <c r="QT75" s="12"/>
      <c r="QU75" s="12"/>
      <c r="QV75" s="12"/>
      <c r="QW75" s="12"/>
      <c r="QX75" s="12"/>
      <c r="QY75" s="12"/>
      <c r="QZ75" s="12"/>
      <c r="RA75" s="12"/>
      <c r="RB75" s="12"/>
      <c r="RC75" s="12"/>
      <c r="RD75" s="12"/>
      <c r="RE75" s="12"/>
      <c r="RF75" s="12"/>
      <c r="RG75" s="12"/>
      <c r="RH75" s="12"/>
      <c r="RI75" s="12"/>
      <c r="RJ75" s="12"/>
      <c r="RK75" s="12"/>
      <c r="RL75" s="12"/>
      <c r="RM75" s="12"/>
      <c r="RN75" s="12"/>
      <c r="RO75" s="12"/>
      <c r="RP75" s="12"/>
      <c r="RQ75" s="12"/>
      <c r="RR75" s="12"/>
      <c r="RS75" s="12"/>
      <c r="RT75" s="12"/>
      <c r="RU75" s="12"/>
      <c r="RV75" s="12"/>
      <c r="RW75" s="12"/>
      <c r="RX75" s="12"/>
      <c r="RY75" s="12"/>
      <c r="RZ75" s="12"/>
      <c r="SA75" s="12"/>
      <c r="SB75" s="12"/>
      <c r="SC75" s="12"/>
      <c r="SD75" s="12"/>
      <c r="SE75" s="12"/>
      <c r="SF75" s="12"/>
      <c r="SG75" s="12"/>
      <c r="SH75" s="12"/>
      <c r="SI75" s="12"/>
      <c r="SJ75" s="12"/>
      <c r="SK75" s="12"/>
      <c r="SL75" s="12"/>
      <c r="SM75" s="12"/>
      <c r="SN75" s="12"/>
      <c r="SO75" s="12"/>
      <c r="SP75" s="12"/>
      <c r="SQ75" s="12"/>
      <c r="SR75" s="12"/>
      <c r="SS75" s="12"/>
      <c r="ST75" s="12"/>
      <c r="SU75" s="12"/>
      <c r="SV75" s="12"/>
      <c r="SW75" s="12"/>
      <c r="SX75" s="12"/>
      <c r="SY75" s="12"/>
      <c r="SZ75" s="12"/>
      <c r="TA75" s="12"/>
      <c r="TB75" s="12"/>
      <c r="TC75" s="12"/>
      <c r="TD75" s="12"/>
      <c r="TE75" s="12"/>
      <c r="TF75" s="12"/>
      <c r="TG75" s="12"/>
      <c r="TH75" s="12"/>
      <c r="TI75" s="12"/>
      <c r="TJ75" s="12"/>
      <c r="TK75" s="12"/>
      <c r="TL75" s="12"/>
      <c r="TM75" s="12"/>
      <c r="TN75" s="12"/>
      <c r="TO75" s="12"/>
      <c r="TP75" s="12"/>
      <c r="TQ75" s="12"/>
      <c r="TR75" s="12"/>
      <c r="TS75" s="12"/>
      <c r="TT75" s="12"/>
      <c r="TU75" s="12"/>
      <c r="TV75" s="12"/>
      <c r="TW75" s="12"/>
      <c r="TX75" s="12"/>
      <c r="TY75" s="12"/>
      <c r="TZ75" s="12"/>
      <c r="UA75" s="12"/>
      <c r="UB75" s="12"/>
      <c r="UC75" s="12"/>
      <c r="UD75" s="12"/>
      <c r="UE75" s="12"/>
      <c r="UF75" s="12"/>
      <c r="UG75" s="12"/>
      <c r="UH75" s="12"/>
      <c r="UI75" s="12"/>
      <c r="UJ75" s="12"/>
      <c r="UK75" s="12"/>
      <c r="UL75" s="12"/>
      <c r="UM75" s="12"/>
      <c r="UN75" s="12"/>
      <c r="UO75" s="12"/>
      <c r="UP75" s="12"/>
      <c r="UQ75" s="12"/>
      <c r="UR75" s="12"/>
      <c r="US75" s="12"/>
      <c r="UT75" s="12"/>
      <c r="UU75" s="12"/>
      <c r="UV75" s="12"/>
      <c r="UW75" s="12"/>
      <c r="UX75" s="12"/>
      <c r="UY75" s="12"/>
      <c r="UZ75" s="12"/>
      <c r="VA75" s="12"/>
      <c r="VB75" s="12"/>
      <c r="VC75" s="12"/>
      <c r="VD75" s="12"/>
      <c r="VE75" s="12"/>
      <c r="VF75" s="12"/>
      <c r="VG75" s="12"/>
      <c r="VH75" s="12"/>
      <c r="VI75" s="12"/>
      <c r="VJ75" s="12"/>
      <c r="VK75" s="12"/>
      <c r="VL75" s="12"/>
      <c r="VM75" s="12"/>
      <c r="VN75" s="12"/>
      <c r="VO75" s="12"/>
      <c r="VP75" s="12"/>
      <c r="VQ75" s="12"/>
      <c r="VR75" s="12"/>
      <c r="VS75" s="12"/>
      <c r="VT75" s="12"/>
      <c r="VU75" s="12"/>
      <c r="VV75" s="12"/>
      <c r="VW75" s="12"/>
      <c r="VX75" s="12"/>
      <c r="VY75" s="12"/>
      <c r="VZ75" s="12"/>
      <c r="WA75" s="12"/>
      <c r="WB75" s="12"/>
      <c r="WC75" s="12"/>
      <c r="WD75" s="12"/>
      <c r="WE75" s="12"/>
      <c r="WF75" s="12"/>
      <c r="WG75" s="12"/>
      <c r="WH75" s="12"/>
      <c r="WI75" s="12"/>
      <c r="WJ75" s="12"/>
      <c r="WK75" s="12"/>
      <c r="WL75" s="12"/>
      <c r="WM75" s="12"/>
      <c r="WN75" s="12"/>
      <c r="WO75" s="12"/>
      <c r="WP75" s="12"/>
      <c r="WQ75" s="12"/>
      <c r="WR75" s="12"/>
      <c r="WS75" s="12"/>
      <c r="WT75" s="12"/>
      <c r="WU75" s="12"/>
      <c r="WV75" s="12"/>
      <c r="WW75" s="12"/>
      <c r="WX75" s="12"/>
      <c r="WY75" s="12"/>
      <c r="WZ75" s="12"/>
      <c r="XA75" s="12"/>
      <c r="XB75" s="12"/>
      <c r="XC75" s="12"/>
      <c r="XD75" s="12"/>
      <c r="XE75" s="12"/>
      <c r="XF75" s="12"/>
      <c r="XG75" s="12"/>
      <c r="XH75" s="12"/>
      <c r="XI75" s="12"/>
      <c r="XJ75" s="12"/>
      <c r="XK75" s="12"/>
      <c r="XL75" s="12"/>
      <c r="XM75" s="12"/>
      <c r="XN75" s="12"/>
      <c r="XO75" s="12"/>
      <c r="XP75" s="12"/>
      <c r="XQ75" s="12"/>
      <c r="XR75" s="12"/>
      <c r="XS75" s="12"/>
      <c r="XT75" s="12"/>
      <c r="XU75" s="12"/>
      <c r="XV75" s="12"/>
      <c r="XW75" s="12"/>
      <c r="XX75" s="12"/>
      <c r="XY75" s="12"/>
      <c r="XZ75" s="12"/>
      <c r="YA75" s="12"/>
      <c r="YB75" s="12"/>
      <c r="YC75" s="12"/>
      <c r="YD75" s="12"/>
      <c r="YE75" s="12"/>
      <c r="YF75" s="12"/>
      <c r="YG75" s="12"/>
      <c r="YH75" s="12"/>
      <c r="YI75" s="12"/>
      <c r="YJ75" s="12"/>
      <c r="YK75" s="12"/>
      <c r="YL75" s="12"/>
      <c r="YM75" s="12"/>
      <c r="YN75" s="12"/>
      <c r="YO75" s="12"/>
      <c r="YP75" s="12"/>
      <c r="YQ75" s="12"/>
      <c r="YR75" s="12"/>
      <c r="YS75" s="12"/>
      <c r="YT75" s="12"/>
      <c r="YU75" s="12"/>
      <c r="YV75" s="12"/>
      <c r="YW75" s="12"/>
      <c r="YX75" s="12"/>
      <c r="YY75" s="12"/>
      <c r="YZ75" s="12"/>
      <c r="ZA75" s="12"/>
      <c r="ZB75" s="12"/>
      <c r="ZC75" s="12"/>
      <c r="ZD75" s="12"/>
      <c r="ZE75" s="12"/>
      <c r="ZF75" s="12"/>
      <c r="ZG75" s="12"/>
      <c r="ZH75" s="12"/>
      <c r="ZI75" s="12"/>
      <c r="ZJ75" s="12"/>
      <c r="ZK75" s="12"/>
      <c r="ZL75" s="12"/>
      <c r="ZM75" s="12"/>
      <c r="ZN75" s="12"/>
      <c r="ZO75" s="12"/>
      <c r="ZP75" s="12"/>
      <c r="ZQ75" s="12"/>
      <c r="ZR75" s="12"/>
      <c r="ZS75" s="12"/>
      <c r="ZT75" s="12"/>
      <c r="ZU75" s="12"/>
      <c r="ZV75" s="12"/>
      <c r="ZW75" s="12"/>
      <c r="ZX75" s="12"/>
      <c r="ZY75" s="12"/>
      <c r="ZZ75" s="12"/>
      <c r="AAA75" s="12"/>
      <c r="AAB75" s="12"/>
      <c r="AAC75" s="12"/>
      <c r="AAD75" s="12"/>
      <c r="AAE75" s="12"/>
      <c r="AAF75" s="12"/>
      <c r="AAG75" s="12"/>
      <c r="AAH75" s="12"/>
      <c r="AAI75" s="12"/>
      <c r="AAJ75" s="12"/>
      <c r="AAK75" s="12"/>
      <c r="AAL75" s="12"/>
      <c r="AAM75" s="12"/>
      <c r="AAN75" s="12"/>
      <c r="AAO75" s="12"/>
      <c r="AAP75" s="12"/>
      <c r="AAQ75" s="12"/>
      <c r="AAR75" s="12"/>
      <c r="AAS75" s="12"/>
      <c r="AAT75" s="12"/>
      <c r="AAU75" s="12"/>
      <c r="AAV75" s="12"/>
      <c r="AAW75" s="12"/>
      <c r="AAX75" s="12"/>
      <c r="AAY75" s="12"/>
      <c r="AAZ75" s="12"/>
      <c r="ABA75" s="12"/>
      <c r="ABB75" s="12"/>
      <c r="ABC75" s="12"/>
      <c r="ABD75" s="12"/>
      <c r="ABE75" s="12"/>
      <c r="ABF75" s="12"/>
      <c r="ABG75" s="12"/>
      <c r="ABH75" s="12"/>
      <c r="ABI75" s="12"/>
      <c r="ABJ75" s="12"/>
      <c r="ABK75" s="12"/>
      <c r="ABL75" s="12"/>
      <c r="ABM75" s="12"/>
      <c r="ABN75" s="12"/>
      <c r="ABO75" s="12"/>
      <c r="ABP75" s="12"/>
      <c r="ABQ75" s="12"/>
      <c r="ABR75" s="12"/>
      <c r="ABS75" s="12"/>
      <c r="ABT75" s="12"/>
      <c r="ABU75" s="12"/>
      <c r="ABV75" s="12"/>
      <c r="ABW75" s="12"/>
      <c r="ABX75" s="12"/>
      <c r="ABY75" s="12"/>
      <c r="ABZ75" s="12"/>
      <c r="ACA75" s="12"/>
      <c r="ACB75" s="12"/>
      <c r="ACC75" s="12"/>
      <c r="ACD75" s="12"/>
      <c r="ACE75" s="12"/>
      <c r="ACF75" s="12"/>
      <c r="ACG75" s="12"/>
      <c r="ACH75" s="12"/>
      <c r="ACI75" s="12"/>
      <c r="ACJ75" s="12"/>
      <c r="ACK75" s="12"/>
      <c r="ACL75" s="12"/>
      <c r="ACM75" s="12"/>
      <c r="ACN75" s="12"/>
      <c r="ACO75" s="12"/>
      <c r="ACP75" s="12"/>
      <c r="ACQ75" s="12"/>
      <c r="ACR75" s="12"/>
      <c r="ACS75" s="12"/>
      <c r="ACT75" s="12"/>
      <c r="ACU75" s="12"/>
      <c r="ACV75" s="12"/>
      <c r="ACW75" s="12"/>
      <c r="ACX75" s="12"/>
      <c r="ACY75" s="12"/>
      <c r="ACZ75" s="12"/>
      <c r="ADA75" s="12"/>
      <c r="ADB75" s="12"/>
      <c r="ADC75" s="12"/>
      <c r="ADD75" s="12"/>
      <c r="ADE75" s="12"/>
      <c r="ADF75" s="12"/>
      <c r="ADG75" s="12"/>
      <c r="ADH75" s="12"/>
      <c r="ADI75" s="12"/>
      <c r="ADJ75" s="12"/>
      <c r="ADK75" s="12"/>
      <c r="ADL75" s="12"/>
      <c r="ADM75" s="12"/>
      <c r="ADN75" s="12"/>
      <c r="ADO75" s="12"/>
      <c r="ADP75" s="12"/>
      <c r="ADQ75" s="12"/>
      <c r="ADR75" s="12"/>
      <c r="ADS75" s="12"/>
      <c r="ADT75" s="12"/>
      <c r="ADU75" s="12"/>
      <c r="ADV75" s="12"/>
      <c r="ADW75" s="12"/>
      <c r="ADX75" s="12"/>
      <c r="ADY75" s="12"/>
      <c r="ADZ75" s="12"/>
      <c r="AEA75" s="12"/>
      <c r="AEB75" s="12"/>
      <c r="AEC75" s="12"/>
      <c r="AED75" s="12"/>
      <c r="AEE75" s="12"/>
      <c r="AEF75" s="12"/>
      <c r="AEG75" s="12"/>
      <c r="AEH75" s="12"/>
      <c r="AEI75" s="12"/>
      <c r="AEJ75" s="12"/>
      <c r="AEK75" s="12"/>
      <c r="AEL75" s="12"/>
      <c r="AEM75" s="12"/>
      <c r="AEN75" s="12"/>
      <c r="AEO75" s="12"/>
      <c r="AEP75" s="12"/>
      <c r="AEQ75" s="12"/>
      <c r="AER75" s="12"/>
      <c r="AES75" s="12"/>
      <c r="AET75" s="12"/>
      <c r="AEU75" s="12"/>
      <c r="AEV75" s="12"/>
      <c r="AEW75" s="12"/>
      <c r="AEX75" s="12"/>
      <c r="AEY75" s="12"/>
      <c r="AEZ75" s="12"/>
      <c r="AFA75" s="12"/>
      <c r="AFB75" s="12"/>
      <c r="AFC75" s="12"/>
      <c r="AFD75" s="12"/>
      <c r="AFE75" s="12"/>
      <c r="AFF75" s="12"/>
      <c r="AFG75" s="12"/>
      <c r="AFH75" s="12"/>
      <c r="AFI75" s="12"/>
      <c r="AFJ75" s="12"/>
      <c r="AFK75" s="12"/>
      <c r="AFL75" s="12"/>
      <c r="AFM75" s="12"/>
      <c r="AFN75" s="12"/>
      <c r="AFO75" s="12"/>
      <c r="AFP75" s="12"/>
      <c r="AFQ75" s="12"/>
      <c r="AFR75" s="12"/>
      <c r="AFS75" s="12"/>
      <c r="AFT75" s="12"/>
      <c r="AFU75" s="12"/>
      <c r="AFV75" s="12"/>
      <c r="AFW75" s="12"/>
      <c r="AFX75" s="12"/>
      <c r="AFY75" s="12"/>
      <c r="AFZ75" s="12"/>
      <c r="AGA75" s="12"/>
      <c r="AGB75" s="12"/>
      <c r="AGC75" s="12"/>
      <c r="AGD75" s="12"/>
      <c r="AGE75" s="12"/>
      <c r="AGF75" s="12"/>
      <c r="AGG75" s="12"/>
      <c r="AGH75" s="12"/>
      <c r="AGI75" s="12"/>
      <c r="AGJ75" s="12"/>
      <c r="AGK75" s="12"/>
      <c r="AGL75" s="12"/>
      <c r="AGM75" s="12"/>
      <c r="AGN75" s="12"/>
      <c r="AGO75" s="12"/>
      <c r="AGP75" s="12"/>
      <c r="AGQ75" s="12"/>
      <c r="AGR75" s="12"/>
      <c r="AGS75" s="12"/>
      <c r="AGT75" s="12"/>
      <c r="AGU75" s="12"/>
      <c r="AGV75" s="12"/>
      <c r="AGW75" s="12"/>
      <c r="AGX75" s="12"/>
      <c r="AGY75" s="12"/>
      <c r="AGZ75" s="12"/>
      <c r="AHA75" s="12"/>
      <c r="AHB75" s="12"/>
      <c r="AHC75" s="12"/>
      <c r="AHD75" s="12"/>
      <c r="AHE75" s="12"/>
      <c r="AHF75" s="12"/>
      <c r="AHG75" s="12"/>
      <c r="AHH75" s="12"/>
      <c r="AHI75" s="12"/>
      <c r="AHJ75" s="12"/>
      <c r="AHK75" s="12"/>
      <c r="AHL75" s="12"/>
      <c r="AHM75" s="12"/>
      <c r="AHN75" s="12"/>
      <c r="AHO75" s="12"/>
      <c r="AHP75" s="12"/>
      <c r="AHQ75" s="12"/>
      <c r="AHR75" s="12"/>
      <c r="AHS75" s="12"/>
      <c r="AHT75" s="12"/>
      <c r="AHU75" s="12"/>
      <c r="AHV75" s="12"/>
      <c r="AHW75" s="12"/>
      <c r="AHX75" s="12"/>
      <c r="AHY75" s="12"/>
      <c r="AHZ75" s="12"/>
      <c r="AIA75" s="12"/>
      <c r="AIB75" s="12"/>
      <c r="AIC75" s="12"/>
      <c r="AID75" s="12"/>
      <c r="AIE75" s="12"/>
      <c r="AIF75" s="12"/>
      <c r="AIG75" s="12"/>
      <c r="AIH75" s="12"/>
      <c r="AII75" s="12"/>
      <c r="AIJ75" s="12"/>
      <c r="AIK75" s="12"/>
      <c r="AIL75" s="12"/>
      <c r="AIM75" s="12"/>
      <c r="AIN75" s="12"/>
      <c r="AIO75" s="12"/>
      <c r="AIP75" s="12"/>
      <c r="AIQ75" s="12"/>
      <c r="AIR75" s="12"/>
      <c r="AIS75" s="12"/>
      <c r="AIT75" s="12"/>
      <c r="AIU75" s="12"/>
      <c r="AIV75" s="12"/>
      <c r="AIW75" s="12"/>
      <c r="AIX75" s="12"/>
      <c r="AIY75" s="12"/>
      <c r="AIZ75" s="12"/>
      <c r="AJA75" s="12"/>
      <c r="AJB75" s="12"/>
      <c r="AJC75" s="12"/>
      <c r="AJD75" s="12"/>
      <c r="AJE75" s="12"/>
      <c r="AJF75" s="12"/>
      <c r="AJG75" s="12"/>
      <c r="AJH75" s="12"/>
      <c r="AJI75" s="12"/>
      <c r="AJJ75" s="12"/>
      <c r="AJK75" s="12"/>
      <c r="AJL75" s="12"/>
      <c r="AJM75" s="12"/>
      <c r="AJN75" s="12"/>
      <c r="AJO75" s="12"/>
      <c r="AJP75" s="12"/>
      <c r="AJQ75" s="12"/>
      <c r="AJR75" s="12"/>
      <c r="AJS75" s="12"/>
      <c r="AJT75" s="12"/>
      <c r="AJU75" s="12"/>
      <c r="AJV75" s="12"/>
      <c r="AJW75" s="12"/>
      <c r="AJX75" s="12"/>
      <c r="AJY75" s="12"/>
      <c r="AJZ75" s="12"/>
      <c r="AKA75" s="12"/>
      <c r="AKB75" s="12"/>
      <c r="AKC75" s="12"/>
      <c r="AKD75" s="12"/>
      <c r="AKE75" s="12"/>
      <c r="AKF75" s="12"/>
      <c r="AKG75" s="12"/>
      <c r="AKH75" s="12"/>
      <c r="AKI75" s="12"/>
      <c r="AKJ75" s="12"/>
      <c r="AKK75" s="12"/>
      <c r="AKL75" s="12"/>
      <c r="AKM75" s="12"/>
      <c r="AKN75" s="12"/>
      <c r="AKO75" s="12"/>
      <c r="AKP75" s="12"/>
      <c r="AKQ75" s="12"/>
      <c r="AKR75" s="12"/>
      <c r="AKS75" s="12"/>
      <c r="AKT75" s="12"/>
      <c r="AKU75" s="12"/>
      <c r="AKV75" s="12"/>
      <c r="AKW75" s="12"/>
      <c r="AKX75" s="12"/>
      <c r="AKY75" s="12"/>
      <c r="AKZ75" s="12"/>
      <c r="ALA75" s="12"/>
      <c r="ALB75" s="12"/>
      <c r="ALC75" s="12"/>
      <c r="ALD75" s="12"/>
      <c r="ALE75" s="12"/>
      <c r="ALF75" s="12"/>
      <c r="ALG75" s="12"/>
      <c r="ALH75" s="12"/>
      <c r="ALI75" s="12"/>
      <c r="ALJ75" s="12"/>
      <c r="ALK75" s="12"/>
      <c r="ALL75" s="12"/>
      <c r="ALM75" s="12"/>
      <c r="ALN75" s="12"/>
      <c r="ALO75" s="12"/>
      <c r="ALP75" s="12"/>
      <c r="ALQ75" s="12"/>
      <c r="ALR75" s="12"/>
      <c r="ALS75" s="12"/>
      <c r="ALT75" s="12"/>
      <c r="ALU75" s="12"/>
      <c r="ALV75" s="12"/>
      <c r="ALW75" s="12"/>
      <c r="ALX75" s="12"/>
      <c r="ALY75" s="12"/>
      <c r="ALZ75" s="12"/>
      <c r="AMA75" s="12"/>
      <c r="AMB75" s="12"/>
      <c r="AMC75" s="12"/>
      <c r="AMD75" s="12"/>
      <c r="AME75" s="12"/>
      <c r="AMF75" s="12"/>
      <c r="AMG75" s="12"/>
      <c r="AMH75" s="12"/>
      <c r="AMI75" s="12"/>
      <c r="AMJ75" s="12"/>
      <c r="AMK75" s="12"/>
      <c r="AML75" s="12"/>
      <c r="AMM75" s="12"/>
      <c r="AMN75" s="12"/>
      <c r="AMO75" s="12"/>
      <c r="AMP75" s="12"/>
      <c r="AMQ75" s="12"/>
      <c r="AMR75" s="12"/>
      <c r="AMS75" s="12"/>
      <c r="AMT75" s="12"/>
      <c r="AMU75" s="12"/>
      <c r="AMV75" s="12"/>
      <c r="AMW75" s="12"/>
      <c r="AMX75" s="12"/>
      <c r="AMY75" s="12"/>
      <c r="AMZ75" s="12"/>
      <c r="ANA75" s="12"/>
      <c r="ANB75" s="12"/>
      <c r="ANC75" s="12"/>
      <c r="AND75" s="12"/>
      <c r="ANE75" s="12"/>
      <c r="ANF75" s="12"/>
      <c r="ANG75" s="12"/>
      <c r="ANH75" s="12"/>
      <c r="ANI75" s="12"/>
      <c r="ANJ75" s="12"/>
      <c r="ANK75" s="12"/>
      <c r="ANL75" s="12"/>
      <c r="ANM75" s="12"/>
      <c r="ANN75" s="12"/>
      <c r="ANO75" s="12"/>
      <c r="ANP75" s="12"/>
      <c r="ANQ75" s="12"/>
      <c r="ANR75" s="12"/>
      <c r="ANS75" s="12"/>
      <c r="ANT75" s="12"/>
      <c r="ANU75" s="12"/>
      <c r="ANV75" s="12"/>
      <c r="ANW75" s="12"/>
      <c r="ANX75" s="12"/>
      <c r="ANY75" s="12"/>
      <c r="ANZ75" s="12"/>
      <c r="AOA75" s="12"/>
      <c r="AOB75" s="12"/>
      <c r="AOC75" s="12"/>
      <c r="AOD75" s="12"/>
      <c r="AOE75" s="12"/>
      <c r="AOF75" s="12"/>
      <c r="AOG75" s="12"/>
      <c r="AOH75" s="12"/>
      <c r="AOI75" s="12"/>
      <c r="AOJ75" s="12"/>
      <c r="AOK75" s="12"/>
      <c r="AOL75" s="12"/>
      <c r="AOM75" s="12"/>
      <c r="AON75" s="12"/>
      <c r="AOO75" s="12"/>
      <c r="AOP75" s="12"/>
      <c r="AOQ75" s="12"/>
      <c r="AOR75" s="12"/>
      <c r="AOS75" s="12"/>
      <c r="AOT75" s="12"/>
      <c r="AOU75" s="12"/>
      <c r="AOV75" s="12"/>
      <c r="AOW75" s="12"/>
      <c r="AOX75" s="12"/>
      <c r="AOY75" s="12"/>
      <c r="AOZ75" s="12"/>
      <c r="APA75" s="12"/>
      <c r="APB75" s="12"/>
      <c r="APC75" s="12"/>
      <c r="APD75" s="12"/>
      <c r="APE75" s="12"/>
      <c r="APF75" s="12"/>
      <c r="APG75" s="12"/>
      <c r="APH75" s="12"/>
      <c r="API75" s="12"/>
      <c r="APJ75" s="12"/>
      <c r="APK75" s="12"/>
      <c r="APL75" s="12"/>
      <c r="APM75" s="12"/>
      <c r="APN75" s="12"/>
      <c r="APO75" s="12"/>
      <c r="APP75" s="12"/>
      <c r="APQ75" s="12"/>
      <c r="APR75" s="12"/>
      <c r="APS75" s="12"/>
      <c r="APT75" s="12"/>
      <c r="APU75" s="12"/>
      <c r="APV75" s="12"/>
      <c r="APW75" s="12"/>
      <c r="APX75" s="12"/>
      <c r="APY75" s="12"/>
      <c r="APZ75" s="12"/>
      <c r="AQA75" s="12"/>
      <c r="AQB75" s="12"/>
      <c r="AQC75" s="12"/>
      <c r="AQD75" s="12"/>
      <c r="AQE75" s="12"/>
      <c r="AQF75" s="12"/>
      <c r="AQG75" s="12"/>
      <c r="AQH75" s="12"/>
      <c r="AQI75" s="12"/>
      <c r="AQJ75" s="12"/>
      <c r="AQK75" s="12"/>
      <c r="AQL75" s="12"/>
      <c r="AQM75" s="12"/>
      <c r="AQN75" s="12"/>
      <c r="AQO75" s="12"/>
      <c r="AQP75" s="12"/>
      <c r="AQQ75" s="12"/>
      <c r="AQR75" s="12"/>
      <c r="AQS75" s="12"/>
      <c r="AQT75" s="12"/>
      <c r="AQU75" s="12"/>
      <c r="AQV75" s="12"/>
      <c r="AQW75" s="12"/>
      <c r="AQX75" s="12"/>
      <c r="AQY75" s="12"/>
      <c r="AQZ75" s="12"/>
      <c r="ARA75" s="12"/>
      <c r="ARB75" s="12"/>
      <c r="ARC75" s="12"/>
      <c r="ARD75" s="12"/>
      <c r="ARE75" s="12"/>
      <c r="ARF75" s="12"/>
      <c r="ARG75" s="12"/>
      <c r="ARH75" s="12"/>
      <c r="ARI75" s="12"/>
      <c r="ARJ75" s="12"/>
      <c r="ARK75" s="12"/>
      <c r="ARL75" s="12"/>
      <c r="ARM75" s="12"/>
      <c r="ARN75" s="12"/>
      <c r="ARO75" s="12"/>
      <c r="ARP75" s="12"/>
      <c r="ARQ75" s="12"/>
      <c r="ARR75" s="12"/>
      <c r="ARS75" s="12"/>
      <c r="ART75" s="12"/>
      <c r="ARU75" s="12"/>
      <c r="ARV75" s="12"/>
      <c r="ARW75" s="12"/>
      <c r="ARX75" s="12"/>
      <c r="ARY75" s="12"/>
      <c r="ARZ75" s="12"/>
      <c r="ASA75" s="12"/>
      <c r="ASB75" s="12"/>
      <c r="ASC75" s="12"/>
      <c r="ASD75" s="12"/>
      <c r="ASE75" s="12"/>
      <c r="ASF75" s="12"/>
      <c r="ASG75" s="12"/>
      <c r="ASH75" s="12"/>
      <c r="ASI75" s="12"/>
      <c r="ASJ75" s="12"/>
      <c r="ASK75" s="12"/>
      <c r="ASL75" s="12"/>
      <c r="ASM75" s="12"/>
      <c r="ASN75" s="12"/>
      <c r="ASO75" s="12"/>
      <c r="ASP75" s="12"/>
      <c r="ASQ75" s="12"/>
      <c r="ASR75" s="12"/>
      <c r="ASS75" s="12"/>
      <c r="AST75" s="12"/>
      <c r="ASU75" s="12"/>
      <c r="ASV75" s="12"/>
      <c r="ASW75" s="12"/>
      <c r="ASX75" s="12"/>
      <c r="ASY75" s="12"/>
      <c r="ASZ75" s="12"/>
      <c r="ATA75" s="12"/>
      <c r="ATB75" s="12"/>
      <c r="ATC75" s="12"/>
      <c r="ATD75" s="12"/>
      <c r="ATE75" s="12"/>
      <c r="ATF75" s="12"/>
      <c r="ATG75" s="12"/>
      <c r="ATH75" s="12"/>
      <c r="ATI75" s="12"/>
      <c r="ATJ75" s="12"/>
      <c r="ATK75" s="12"/>
      <c r="ATL75" s="12"/>
      <c r="ATM75" s="12"/>
      <c r="ATN75" s="12"/>
      <c r="ATO75" s="12"/>
      <c r="ATP75" s="12"/>
      <c r="ATQ75" s="12"/>
      <c r="ATR75" s="12"/>
      <c r="ATS75" s="12"/>
      <c r="ATT75" s="12"/>
      <c r="ATU75" s="12"/>
      <c r="ATV75" s="12"/>
      <c r="ATW75" s="12"/>
      <c r="ATX75" s="12"/>
      <c r="ATY75" s="12"/>
      <c r="ATZ75" s="12"/>
      <c r="AUA75" s="12"/>
      <c r="AUB75" s="12"/>
      <c r="AUC75" s="12"/>
      <c r="AUD75" s="12"/>
      <c r="AUE75" s="12"/>
      <c r="AUF75" s="12"/>
      <c r="AUG75" s="12"/>
      <c r="AUH75" s="12"/>
      <c r="AUI75" s="12"/>
      <c r="AUJ75" s="12"/>
      <c r="AUK75" s="12"/>
      <c r="AUL75" s="12"/>
      <c r="AUM75" s="12"/>
      <c r="AUN75" s="12"/>
      <c r="AUO75" s="12"/>
      <c r="AUP75" s="12"/>
      <c r="AUQ75" s="12"/>
      <c r="AUR75" s="12"/>
      <c r="AUS75" s="12"/>
      <c r="AUT75" s="12"/>
      <c r="AUU75" s="12"/>
      <c r="AUV75" s="12"/>
      <c r="AUW75" s="12"/>
      <c r="AUX75" s="12"/>
      <c r="AUY75" s="12"/>
      <c r="AUZ75" s="12"/>
      <c r="AVA75" s="12"/>
      <c r="AVB75" s="12"/>
      <c r="AVC75" s="12"/>
      <c r="AVD75" s="12"/>
      <c r="AVE75" s="12"/>
      <c r="AVF75" s="12"/>
      <c r="AVG75" s="12"/>
      <c r="AVH75" s="12"/>
      <c r="AVI75" s="12"/>
      <c r="AVJ75" s="12"/>
      <c r="AVK75" s="12"/>
      <c r="AVL75" s="12"/>
      <c r="AVM75" s="12"/>
      <c r="AVN75" s="12"/>
      <c r="AVO75" s="12"/>
      <c r="AVP75" s="12"/>
      <c r="AVQ75" s="12"/>
      <c r="AVR75" s="12"/>
      <c r="AVS75" s="12"/>
      <c r="AVT75" s="12"/>
      <c r="AVU75" s="12"/>
      <c r="AVV75" s="12"/>
      <c r="AVW75" s="12"/>
      <c r="AVX75" s="12"/>
      <c r="AVY75" s="12"/>
      <c r="AVZ75" s="12"/>
      <c r="AWA75" s="12"/>
      <c r="AWB75" s="12"/>
      <c r="AWC75" s="12"/>
      <c r="AWD75" s="12"/>
      <c r="AWE75" s="12"/>
      <c r="AWF75" s="12"/>
      <c r="AWG75" s="12"/>
      <c r="AWH75" s="12"/>
      <c r="AWI75" s="12"/>
      <c r="AWJ75" s="12"/>
      <c r="AWK75" s="12"/>
      <c r="AWL75" s="12"/>
      <c r="AWM75" s="12"/>
      <c r="AWN75" s="12"/>
      <c r="AWO75" s="12"/>
      <c r="AWP75" s="12"/>
      <c r="AWQ75" s="12"/>
      <c r="AWR75" s="12"/>
      <c r="AWS75" s="12"/>
      <c r="AWT75" s="12"/>
      <c r="AWU75" s="12"/>
      <c r="AWV75" s="12"/>
      <c r="AWW75" s="12"/>
      <c r="AWX75" s="12"/>
      <c r="AWY75" s="12"/>
      <c r="AWZ75" s="12"/>
      <c r="AXA75" s="12"/>
      <c r="AXB75" s="12"/>
      <c r="AXC75" s="12"/>
      <c r="AXD75" s="12"/>
      <c r="AXE75" s="12"/>
      <c r="AXF75" s="12"/>
      <c r="AXG75" s="12"/>
      <c r="AXH75" s="12"/>
      <c r="AXI75" s="12"/>
      <c r="AXJ75" s="12"/>
      <c r="AXK75" s="12"/>
      <c r="AXL75" s="12"/>
      <c r="AXM75" s="12"/>
      <c r="AXN75" s="12"/>
      <c r="AXO75" s="12"/>
      <c r="AXP75" s="12"/>
      <c r="AXQ75" s="12"/>
      <c r="AXR75" s="12"/>
      <c r="AXS75" s="12"/>
      <c r="AXT75" s="12"/>
      <c r="AXU75" s="12"/>
      <c r="AXV75" s="12"/>
      <c r="AXW75" s="12"/>
      <c r="AXX75" s="12"/>
      <c r="AXY75" s="12"/>
      <c r="AXZ75" s="12"/>
      <c r="AYA75" s="12"/>
      <c r="AYB75" s="12"/>
      <c r="AYC75" s="12"/>
      <c r="AYD75" s="12"/>
      <c r="AYE75" s="12"/>
      <c r="AYF75" s="12"/>
      <c r="AYG75" s="12"/>
      <c r="AYH75" s="12"/>
      <c r="AYI75" s="12"/>
      <c r="AYJ75" s="12"/>
      <c r="AYK75" s="12"/>
      <c r="AYL75" s="12"/>
      <c r="AYM75" s="12"/>
      <c r="AYN75" s="12"/>
      <c r="AYO75" s="12"/>
      <c r="AYP75" s="12"/>
      <c r="AYQ75" s="12"/>
      <c r="AYR75" s="12"/>
      <c r="AYS75" s="12"/>
      <c r="AYT75" s="12"/>
      <c r="AYU75" s="12"/>
      <c r="AYV75" s="12"/>
      <c r="AYW75" s="12"/>
      <c r="AYX75" s="12"/>
      <c r="AYY75" s="12"/>
      <c r="AYZ75" s="12"/>
      <c r="AZA75" s="12"/>
      <c r="AZB75" s="12"/>
      <c r="AZC75" s="12"/>
      <c r="AZD75" s="12"/>
      <c r="AZE75" s="12"/>
      <c r="AZF75" s="12"/>
      <c r="AZG75" s="12"/>
      <c r="AZH75" s="12"/>
      <c r="AZI75" s="12"/>
      <c r="AZJ75" s="12"/>
      <c r="AZK75" s="12"/>
      <c r="AZL75" s="12"/>
      <c r="AZM75" s="12"/>
      <c r="AZN75" s="12"/>
      <c r="AZO75" s="12"/>
      <c r="AZP75" s="12"/>
      <c r="AZQ75" s="12"/>
      <c r="AZR75" s="12"/>
      <c r="AZS75" s="12"/>
      <c r="AZT75" s="12"/>
      <c r="AZU75" s="12"/>
      <c r="AZV75" s="12"/>
      <c r="AZW75" s="12"/>
      <c r="AZX75" s="12"/>
      <c r="AZY75" s="12"/>
      <c r="AZZ75" s="12"/>
      <c r="BAA75" s="12"/>
      <c r="BAB75" s="12"/>
      <c r="BAC75" s="12"/>
      <c r="BAD75" s="12"/>
      <c r="BAE75" s="12"/>
      <c r="BAF75" s="12"/>
      <c r="BAG75" s="12"/>
      <c r="BAH75" s="12"/>
      <c r="BAI75" s="12"/>
      <c r="BAJ75" s="12"/>
      <c r="BAK75" s="12"/>
      <c r="BAL75" s="12"/>
      <c r="BAM75" s="12"/>
      <c r="BAN75" s="12"/>
      <c r="BAO75" s="12"/>
      <c r="BAP75" s="12"/>
      <c r="BAQ75" s="12"/>
      <c r="BAR75" s="12"/>
      <c r="BAS75" s="12"/>
      <c r="BAT75" s="12"/>
      <c r="BAU75" s="12"/>
      <c r="BAV75" s="12"/>
      <c r="BAW75" s="12"/>
      <c r="BAX75" s="12"/>
      <c r="BAY75" s="12"/>
      <c r="BAZ75" s="12"/>
      <c r="BBA75" s="12"/>
      <c r="BBB75" s="12"/>
      <c r="BBC75" s="12"/>
      <c r="BBD75" s="12"/>
      <c r="BBE75" s="12"/>
      <c r="BBF75" s="12"/>
      <c r="BBG75" s="12"/>
      <c r="BBH75" s="12"/>
      <c r="BBI75" s="12"/>
      <c r="BBJ75" s="12"/>
      <c r="BBK75" s="12"/>
      <c r="BBL75" s="12"/>
      <c r="BBM75" s="12"/>
      <c r="BBN75" s="12"/>
      <c r="BBO75" s="12"/>
      <c r="BBP75" s="12"/>
      <c r="BBQ75" s="12"/>
      <c r="BBR75" s="12"/>
      <c r="BBS75" s="12"/>
      <c r="BBT75" s="12"/>
      <c r="BBU75" s="12"/>
      <c r="BBV75" s="12"/>
      <c r="BBW75" s="12"/>
      <c r="BBX75" s="12"/>
      <c r="BBY75" s="12"/>
      <c r="BBZ75" s="12"/>
      <c r="BCA75" s="12"/>
      <c r="BCB75" s="12"/>
      <c r="BCC75" s="12"/>
      <c r="BCD75" s="12"/>
      <c r="BCE75" s="12"/>
      <c r="BCF75" s="12"/>
      <c r="BCG75" s="12"/>
      <c r="BCH75" s="12"/>
      <c r="BCI75" s="12"/>
      <c r="BCJ75" s="12"/>
      <c r="BCK75" s="12"/>
      <c r="BCL75" s="12"/>
      <c r="BCM75" s="12"/>
      <c r="BCN75" s="12"/>
      <c r="BCO75" s="12"/>
      <c r="BCP75" s="12"/>
      <c r="BCQ75" s="12"/>
      <c r="BCR75" s="12"/>
      <c r="BCS75" s="12"/>
      <c r="BCT75" s="12"/>
      <c r="BCU75" s="12"/>
      <c r="BCV75" s="12"/>
      <c r="BCW75" s="12"/>
      <c r="BCX75" s="12"/>
      <c r="BCY75" s="12"/>
      <c r="BCZ75" s="12"/>
      <c r="BDA75" s="12"/>
      <c r="BDB75" s="12"/>
      <c r="BDC75" s="12"/>
      <c r="BDD75" s="12"/>
      <c r="BDE75" s="12"/>
      <c r="BDF75" s="12"/>
      <c r="BDG75" s="12"/>
      <c r="BDH75" s="12"/>
      <c r="BDI75" s="12"/>
      <c r="BDJ75" s="12"/>
      <c r="BDK75" s="12"/>
      <c r="BDL75" s="12"/>
      <c r="BDM75" s="12"/>
      <c r="BDN75" s="12"/>
      <c r="BDO75" s="12"/>
      <c r="BDP75" s="12"/>
      <c r="BDQ75" s="12"/>
      <c r="BDR75" s="12"/>
      <c r="BDS75" s="12"/>
      <c r="BDT75" s="12"/>
      <c r="BDU75" s="12"/>
      <c r="BDV75" s="12"/>
      <c r="BDW75" s="12"/>
      <c r="BDX75" s="12"/>
      <c r="BDY75" s="12"/>
      <c r="BDZ75" s="12"/>
      <c r="BEA75" s="12"/>
      <c r="BEB75" s="12"/>
      <c r="BEC75" s="12"/>
      <c r="BED75" s="12"/>
      <c r="BEE75" s="12"/>
      <c r="BEF75" s="12"/>
      <c r="BEG75" s="12"/>
      <c r="BEH75" s="12"/>
      <c r="BEI75" s="12"/>
      <c r="BEJ75" s="12"/>
      <c r="BEK75" s="12"/>
      <c r="BEL75" s="12"/>
      <c r="BEM75" s="12"/>
      <c r="BEN75" s="12"/>
      <c r="BEO75" s="12"/>
      <c r="BEP75" s="12"/>
      <c r="BEQ75" s="12"/>
      <c r="BER75" s="12"/>
      <c r="BES75" s="12"/>
      <c r="BET75" s="12"/>
      <c r="BEU75" s="12"/>
      <c r="BEV75" s="12"/>
      <c r="BEW75" s="12"/>
      <c r="BEX75" s="12"/>
      <c r="BEY75" s="12"/>
      <c r="BEZ75" s="12"/>
      <c r="BFA75" s="12"/>
      <c r="BFB75" s="12"/>
      <c r="BFC75" s="12"/>
      <c r="BFD75" s="12"/>
      <c r="BFE75" s="12"/>
      <c r="BFF75" s="12"/>
      <c r="BFG75" s="12"/>
      <c r="BFH75" s="12"/>
      <c r="BFI75" s="12"/>
      <c r="BFJ75" s="12"/>
      <c r="BFK75" s="12"/>
      <c r="BFL75" s="12"/>
      <c r="BFM75" s="12"/>
      <c r="BFN75" s="12"/>
      <c r="BFO75" s="12"/>
      <c r="BFP75" s="12"/>
      <c r="BFQ75" s="12"/>
      <c r="BFR75" s="12"/>
      <c r="BFS75" s="12"/>
      <c r="BFT75" s="12"/>
      <c r="BFU75" s="12"/>
      <c r="BFV75" s="12"/>
      <c r="BFW75" s="12"/>
      <c r="BFX75" s="12"/>
      <c r="BFY75" s="12"/>
      <c r="BFZ75" s="12"/>
      <c r="BGA75" s="12"/>
      <c r="BGB75" s="12"/>
      <c r="BGC75" s="12"/>
      <c r="BGD75" s="12"/>
      <c r="BGE75" s="12"/>
      <c r="BGF75" s="12"/>
      <c r="BGG75" s="12"/>
      <c r="BGH75" s="12"/>
      <c r="BGI75" s="12"/>
      <c r="BGJ75" s="12"/>
      <c r="BGK75" s="12"/>
      <c r="BGL75" s="12"/>
      <c r="BGM75" s="12"/>
      <c r="BGN75" s="12"/>
      <c r="BGO75" s="12"/>
      <c r="BGP75" s="12"/>
      <c r="BGQ75" s="12"/>
      <c r="BGR75" s="12"/>
      <c r="BGS75" s="12"/>
      <c r="BGT75" s="12"/>
      <c r="BGU75" s="12"/>
      <c r="BGV75" s="12"/>
      <c r="BGW75" s="12"/>
      <c r="BGX75" s="12"/>
      <c r="BGY75" s="12"/>
      <c r="BGZ75" s="12"/>
      <c r="BHA75" s="12"/>
      <c r="BHB75" s="12"/>
      <c r="BHC75" s="12"/>
      <c r="BHD75" s="12"/>
      <c r="BHE75" s="12"/>
      <c r="BHF75" s="12"/>
      <c r="BHG75" s="12"/>
      <c r="BHH75" s="12"/>
      <c r="BHI75" s="12"/>
      <c r="BHJ75" s="12"/>
      <c r="BHK75" s="12"/>
      <c r="BHL75" s="12"/>
      <c r="BHM75" s="12"/>
      <c r="BHN75" s="12"/>
      <c r="BHO75" s="12"/>
      <c r="BHP75" s="12"/>
      <c r="BHQ75" s="12"/>
      <c r="BHR75" s="12"/>
      <c r="BHS75" s="12"/>
      <c r="BHT75" s="12"/>
      <c r="BHU75" s="12"/>
      <c r="BHV75" s="12"/>
      <c r="BHW75" s="12"/>
      <c r="BHX75" s="12"/>
      <c r="BHY75" s="12"/>
      <c r="BHZ75" s="12"/>
      <c r="BIA75" s="12"/>
      <c r="BIB75" s="12"/>
      <c r="BIC75" s="12"/>
      <c r="BID75" s="12"/>
      <c r="BIE75" s="12"/>
      <c r="BIF75" s="12"/>
      <c r="BIG75" s="12"/>
      <c r="BIH75" s="12"/>
      <c r="BII75" s="12"/>
      <c r="BIJ75" s="12"/>
      <c r="BIK75" s="12"/>
      <c r="BIL75" s="12"/>
      <c r="BIM75" s="12"/>
      <c r="BIN75" s="12"/>
      <c r="BIO75" s="12"/>
      <c r="BIP75" s="12"/>
      <c r="BIQ75" s="12"/>
      <c r="BIR75" s="12"/>
      <c r="BIS75" s="12"/>
      <c r="BIT75" s="12"/>
      <c r="BIU75" s="12"/>
      <c r="BIV75" s="12"/>
      <c r="BIW75" s="12"/>
      <c r="BIX75" s="12"/>
      <c r="BIY75" s="12"/>
      <c r="BIZ75" s="12"/>
      <c r="BJA75" s="12"/>
      <c r="BJB75" s="12"/>
      <c r="BJC75" s="12"/>
      <c r="BJD75" s="12"/>
      <c r="BJE75" s="12"/>
      <c r="BJF75" s="12"/>
      <c r="BJG75" s="12"/>
      <c r="BJH75" s="12"/>
      <c r="BJI75" s="12"/>
      <c r="BJJ75" s="12"/>
      <c r="BJK75" s="12"/>
      <c r="BJL75" s="12"/>
      <c r="BJM75" s="12"/>
      <c r="BJN75" s="12"/>
      <c r="BJO75" s="12"/>
      <c r="BJP75" s="12"/>
      <c r="BJQ75" s="12"/>
      <c r="BJR75" s="12"/>
      <c r="BJS75" s="12"/>
      <c r="BJT75" s="12"/>
      <c r="BJU75" s="12"/>
      <c r="BJV75" s="12"/>
      <c r="BJW75" s="12"/>
      <c r="BJX75" s="12"/>
      <c r="BJY75" s="12"/>
      <c r="BJZ75" s="12"/>
      <c r="BKA75" s="12"/>
      <c r="BKB75" s="12"/>
      <c r="BKC75" s="12"/>
      <c r="BKD75" s="12"/>
      <c r="BKE75" s="12"/>
      <c r="BKF75" s="12"/>
      <c r="BKG75" s="12"/>
      <c r="BKH75" s="12"/>
      <c r="BKI75" s="12"/>
      <c r="BKJ75" s="12"/>
      <c r="BKK75" s="12"/>
      <c r="BKL75" s="12"/>
      <c r="BKM75" s="12"/>
      <c r="BKN75" s="12"/>
      <c r="BKO75" s="12"/>
      <c r="BKP75" s="12"/>
      <c r="BKQ75" s="12"/>
      <c r="BKR75" s="12"/>
      <c r="BKS75" s="12"/>
      <c r="BKT75" s="12"/>
      <c r="BKU75" s="12"/>
      <c r="BKV75" s="12"/>
      <c r="BKW75" s="12"/>
      <c r="BKX75" s="12"/>
      <c r="BKY75" s="12"/>
      <c r="BKZ75" s="12"/>
      <c r="BLA75" s="12"/>
      <c r="BLB75" s="12"/>
      <c r="BLC75" s="12"/>
      <c r="BLD75" s="12"/>
      <c r="BLE75" s="12"/>
      <c r="BLF75" s="12"/>
      <c r="BLG75" s="12"/>
      <c r="BLH75" s="12"/>
      <c r="BLI75" s="12"/>
      <c r="BLJ75" s="12"/>
      <c r="BLK75" s="12"/>
      <c r="BLL75" s="12"/>
      <c r="BLM75" s="12"/>
      <c r="BLN75" s="12"/>
      <c r="BLO75" s="12"/>
      <c r="BLP75" s="12"/>
      <c r="BLQ75" s="12"/>
      <c r="BLR75" s="12"/>
      <c r="BLS75" s="12"/>
      <c r="BLT75" s="12"/>
      <c r="BLU75" s="12"/>
      <c r="BLV75" s="12"/>
      <c r="BLW75" s="12"/>
      <c r="BLX75" s="12"/>
      <c r="BLY75" s="12"/>
      <c r="BLZ75" s="12"/>
      <c r="BMA75" s="12"/>
      <c r="BMB75" s="12"/>
      <c r="BMC75" s="12"/>
      <c r="BMD75" s="12"/>
      <c r="BME75" s="12"/>
      <c r="BMF75" s="12"/>
      <c r="BMG75" s="12"/>
      <c r="BMH75" s="12"/>
      <c r="BMI75" s="12"/>
      <c r="BMJ75" s="12"/>
      <c r="BMK75" s="12"/>
      <c r="BML75" s="12"/>
      <c r="BMM75" s="12"/>
      <c r="BMN75" s="12"/>
      <c r="BMO75" s="12"/>
      <c r="BMP75" s="12"/>
      <c r="BMQ75" s="12"/>
      <c r="BMR75" s="12"/>
      <c r="BMS75" s="12"/>
      <c r="BMT75" s="12"/>
      <c r="BMU75" s="12"/>
      <c r="BMV75" s="12"/>
      <c r="BMW75" s="12"/>
      <c r="BMX75" s="12"/>
      <c r="BMY75" s="12"/>
      <c r="BMZ75" s="12"/>
      <c r="BNA75" s="12"/>
      <c r="BNB75" s="12"/>
      <c r="BNC75" s="12"/>
      <c r="BND75" s="12"/>
      <c r="BNE75" s="12"/>
      <c r="BNF75" s="12"/>
      <c r="BNG75" s="12"/>
      <c r="BNH75" s="12"/>
      <c r="BNI75" s="12"/>
      <c r="BNJ75" s="12"/>
      <c r="BNK75" s="12"/>
      <c r="BNL75" s="12"/>
      <c r="BNM75" s="12"/>
      <c r="BNN75" s="12"/>
      <c r="BNO75" s="12"/>
      <c r="BNP75" s="12"/>
      <c r="BNQ75" s="12"/>
      <c r="BNR75" s="12"/>
      <c r="BNS75" s="12"/>
      <c r="BNT75" s="12"/>
      <c r="BNU75" s="12"/>
      <c r="BNV75" s="12"/>
      <c r="BNW75" s="12"/>
      <c r="BNX75" s="12"/>
      <c r="BNY75" s="12"/>
      <c r="BNZ75" s="12"/>
      <c r="BOA75" s="12"/>
      <c r="BOB75" s="12"/>
      <c r="BOC75" s="12"/>
      <c r="BOD75" s="12"/>
      <c r="BOE75" s="12"/>
      <c r="BOF75" s="12"/>
      <c r="BOG75" s="12"/>
      <c r="BOH75" s="12"/>
      <c r="BOI75" s="12"/>
      <c r="BOJ75" s="12"/>
      <c r="BOK75" s="12"/>
      <c r="BOL75" s="12"/>
      <c r="BOM75" s="12"/>
      <c r="BON75" s="12"/>
      <c r="BOO75" s="12"/>
      <c r="BOP75" s="12"/>
      <c r="BOQ75" s="12"/>
      <c r="BOR75" s="12"/>
      <c r="BOS75" s="12"/>
      <c r="BOT75" s="12"/>
      <c r="BOU75" s="12"/>
      <c r="BOV75" s="12"/>
      <c r="BOW75" s="12"/>
      <c r="BOX75" s="12"/>
      <c r="BOY75" s="12"/>
      <c r="BOZ75" s="12"/>
      <c r="BPA75" s="12"/>
      <c r="BPB75" s="12"/>
      <c r="BPC75" s="12"/>
      <c r="BPD75" s="12"/>
      <c r="BPE75" s="12"/>
      <c r="BPF75" s="12"/>
      <c r="BPG75" s="12"/>
      <c r="BPH75" s="12"/>
      <c r="BPI75" s="12"/>
      <c r="BPJ75" s="12"/>
      <c r="BPK75" s="12"/>
      <c r="BPL75" s="12"/>
      <c r="BPM75" s="12"/>
      <c r="BPN75" s="12"/>
      <c r="BPO75" s="12"/>
      <c r="BPP75" s="12"/>
      <c r="BPQ75" s="12"/>
      <c r="BPR75" s="12"/>
      <c r="BPS75" s="12"/>
      <c r="BPT75" s="12"/>
      <c r="BPU75" s="12"/>
      <c r="BPV75" s="12"/>
      <c r="BPW75" s="12"/>
      <c r="BPX75" s="12"/>
      <c r="BPY75" s="12"/>
      <c r="BPZ75" s="12"/>
      <c r="BQA75" s="12"/>
      <c r="BQB75" s="12"/>
      <c r="BQC75" s="12"/>
      <c r="BQD75" s="12"/>
      <c r="BQE75" s="12"/>
      <c r="BQF75" s="12"/>
      <c r="BQG75" s="12"/>
      <c r="BQH75" s="12"/>
      <c r="BQI75" s="12"/>
      <c r="BQJ75" s="12"/>
      <c r="BQK75" s="12"/>
      <c r="BQL75" s="12"/>
      <c r="BQM75" s="12"/>
      <c r="BQN75" s="12"/>
      <c r="BQO75" s="12"/>
      <c r="BQP75" s="12"/>
      <c r="BQQ75" s="12"/>
      <c r="BQR75" s="12"/>
      <c r="BQS75" s="12"/>
      <c r="BQT75" s="12"/>
      <c r="BQU75" s="12"/>
      <c r="BQV75" s="12"/>
      <c r="BQW75" s="12"/>
      <c r="BQX75" s="12"/>
      <c r="BQY75" s="12"/>
      <c r="BQZ75" s="12"/>
      <c r="BRA75" s="12"/>
      <c r="BRB75" s="12"/>
      <c r="BRC75" s="12"/>
      <c r="BRD75" s="12"/>
      <c r="BRE75" s="12"/>
      <c r="BRF75" s="12"/>
      <c r="BRG75" s="12"/>
      <c r="BRH75" s="12"/>
      <c r="BRI75" s="12"/>
      <c r="BRJ75" s="12"/>
      <c r="BRK75" s="12"/>
      <c r="BRL75" s="12"/>
      <c r="BRM75" s="12"/>
      <c r="BRN75" s="12"/>
      <c r="BRO75" s="12"/>
      <c r="BRP75" s="12"/>
      <c r="BRQ75" s="12"/>
      <c r="BRR75" s="12"/>
      <c r="BRS75" s="12"/>
      <c r="BRT75" s="12"/>
      <c r="BRU75" s="12"/>
      <c r="BRV75" s="12"/>
      <c r="BRW75" s="12"/>
      <c r="BRX75" s="12"/>
      <c r="BRY75" s="12"/>
      <c r="BRZ75" s="12"/>
      <c r="BSA75" s="12"/>
      <c r="BSB75" s="12"/>
      <c r="BSC75" s="12"/>
      <c r="BSD75" s="12"/>
      <c r="BSE75" s="12"/>
      <c r="BSF75" s="12"/>
      <c r="BSG75" s="12"/>
      <c r="BSH75" s="12"/>
      <c r="BSI75" s="12"/>
      <c r="BSJ75" s="12"/>
      <c r="BSK75" s="12"/>
      <c r="BSL75" s="12"/>
      <c r="BSM75" s="12"/>
      <c r="BSN75" s="12"/>
      <c r="BSO75" s="12"/>
      <c r="BSP75" s="12"/>
      <c r="BSQ75" s="12"/>
      <c r="BSR75" s="12"/>
      <c r="BSS75" s="12"/>
      <c r="BST75" s="12"/>
      <c r="BSU75" s="12"/>
      <c r="BSV75" s="12"/>
      <c r="BSW75" s="12"/>
      <c r="BSX75" s="12"/>
      <c r="BSY75" s="12"/>
      <c r="BSZ75" s="12"/>
      <c r="BTA75" s="12"/>
      <c r="BTB75" s="12"/>
      <c r="BTC75" s="12"/>
      <c r="BTD75" s="12"/>
      <c r="BTE75" s="12"/>
      <c r="BTF75" s="12"/>
      <c r="BTG75" s="12"/>
      <c r="BTH75" s="12"/>
      <c r="BTI75" s="12"/>
      <c r="BTJ75" s="12"/>
      <c r="BTK75" s="12"/>
      <c r="BTL75" s="12"/>
      <c r="BTM75" s="12"/>
      <c r="BTN75" s="12"/>
      <c r="BTO75" s="12"/>
      <c r="BTP75" s="12"/>
      <c r="BTQ75" s="12"/>
      <c r="BTR75" s="12"/>
      <c r="BTS75" s="12"/>
      <c r="BTT75" s="12"/>
      <c r="BTU75" s="12"/>
      <c r="BTV75" s="12"/>
      <c r="BTW75" s="12"/>
      <c r="BTX75" s="12"/>
      <c r="BTY75" s="12"/>
      <c r="BTZ75" s="12"/>
      <c r="BUA75" s="12"/>
      <c r="BUB75" s="12"/>
      <c r="BUC75" s="12"/>
      <c r="BUD75" s="12"/>
      <c r="BUE75" s="12"/>
      <c r="BUF75" s="12"/>
      <c r="BUG75" s="12"/>
      <c r="BUH75" s="12"/>
      <c r="BUI75" s="12"/>
      <c r="BUJ75" s="12"/>
      <c r="BUK75" s="12"/>
      <c r="BUL75" s="12"/>
      <c r="BUM75" s="12"/>
      <c r="BUN75" s="12"/>
      <c r="BUO75" s="12"/>
      <c r="BUP75" s="12"/>
      <c r="BUQ75" s="12"/>
      <c r="BUR75" s="12"/>
      <c r="BUS75" s="12"/>
      <c r="BUT75" s="12"/>
      <c r="BUU75" s="12"/>
      <c r="BUV75" s="12"/>
      <c r="BUW75" s="12"/>
      <c r="BUX75" s="12"/>
      <c r="BUY75" s="12"/>
      <c r="BUZ75" s="12"/>
      <c r="BVA75" s="12"/>
      <c r="BVB75" s="12"/>
      <c r="BVC75" s="12"/>
      <c r="BVD75" s="12"/>
      <c r="BVE75" s="12"/>
      <c r="BVF75" s="12"/>
      <c r="BVG75" s="12"/>
      <c r="BVH75" s="12"/>
      <c r="BVI75" s="12"/>
      <c r="BVJ75" s="12"/>
      <c r="BVK75" s="12"/>
      <c r="BVL75" s="12"/>
      <c r="BVM75" s="12"/>
      <c r="BVN75" s="12"/>
      <c r="BVO75" s="12"/>
      <c r="BVP75" s="12"/>
      <c r="BVQ75" s="12"/>
      <c r="BVR75" s="12"/>
      <c r="BVS75" s="12"/>
      <c r="BVT75" s="12"/>
      <c r="BVU75" s="12"/>
      <c r="BVV75" s="12"/>
      <c r="BVW75" s="12"/>
      <c r="BVX75" s="12"/>
      <c r="BVY75" s="12"/>
      <c r="BVZ75" s="12"/>
      <c r="BWA75" s="12"/>
      <c r="BWB75" s="12"/>
      <c r="BWC75" s="12"/>
      <c r="BWD75" s="12"/>
      <c r="BWE75" s="12"/>
      <c r="BWF75" s="12"/>
      <c r="BWG75" s="12"/>
      <c r="BWH75" s="12"/>
      <c r="BWI75" s="12"/>
      <c r="BWJ75" s="12"/>
      <c r="BWK75" s="12"/>
      <c r="BWL75" s="12"/>
      <c r="BWM75" s="12"/>
      <c r="BWN75" s="12"/>
      <c r="BWO75" s="12"/>
      <c r="BWP75" s="12"/>
      <c r="BWQ75" s="12"/>
      <c r="BWR75" s="12"/>
      <c r="BWS75" s="12"/>
      <c r="BWT75" s="12"/>
      <c r="BWU75" s="12"/>
      <c r="BWV75" s="12"/>
      <c r="BWW75" s="12"/>
      <c r="BWX75" s="12"/>
      <c r="BWY75" s="12"/>
      <c r="BWZ75" s="12"/>
      <c r="BXA75" s="12"/>
      <c r="BXB75" s="12"/>
      <c r="BXC75" s="12"/>
      <c r="BXD75" s="12"/>
      <c r="BXE75" s="12"/>
      <c r="BXF75" s="12"/>
      <c r="BXG75" s="12"/>
      <c r="BXH75" s="12"/>
      <c r="BXI75" s="12"/>
      <c r="BXJ75" s="12"/>
      <c r="BXK75" s="12"/>
      <c r="BXL75" s="12"/>
      <c r="BXM75" s="12"/>
      <c r="BXN75" s="12"/>
      <c r="BXO75" s="12"/>
      <c r="BXP75" s="12"/>
      <c r="BXQ75" s="12"/>
      <c r="BXR75" s="12"/>
      <c r="BXS75" s="12"/>
      <c r="BXT75" s="12"/>
      <c r="BXU75" s="12"/>
      <c r="BXV75" s="12"/>
      <c r="BXW75" s="12"/>
      <c r="BXX75" s="12"/>
      <c r="BXY75" s="12"/>
      <c r="BXZ75" s="12"/>
      <c r="BYA75" s="12"/>
      <c r="BYB75" s="12"/>
      <c r="BYC75" s="12"/>
      <c r="BYD75" s="12"/>
      <c r="BYE75" s="12"/>
      <c r="BYF75" s="12"/>
      <c r="BYG75" s="12"/>
      <c r="BYH75" s="12"/>
      <c r="BYI75" s="12"/>
      <c r="BYJ75" s="12"/>
      <c r="BYK75" s="12"/>
      <c r="BYL75" s="12"/>
      <c r="BYM75" s="12"/>
      <c r="BYN75" s="12"/>
      <c r="BYO75" s="12"/>
      <c r="BYP75" s="12"/>
      <c r="BYQ75" s="12"/>
      <c r="BYR75" s="12"/>
      <c r="BYS75" s="12"/>
      <c r="BYT75" s="12"/>
      <c r="BYU75" s="12"/>
      <c r="BYV75" s="12"/>
      <c r="BYW75" s="12"/>
      <c r="BYX75" s="12"/>
      <c r="BYY75" s="12"/>
      <c r="BYZ75" s="12"/>
      <c r="BZA75" s="12"/>
      <c r="BZB75" s="12"/>
      <c r="BZC75" s="12"/>
      <c r="BZD75" s="12"/>
      <c r="BZE75" s="12"/>
      <c r="BZF75" s="12"/>
      <c r="BZG75" s="12"/>
      <c r="BZH75" s="12"/>
      <c r="BZI75" s="12"/>
      <c r="BZJ75" s="12"/>
      <c r="BZK75" s="12"/>
      <c r="BZL75" s="12"/>
      <c r="BZM75" s="12"/>
      <c r="BZN75" s="12"/>
      <c r="BZO75" s="12"/>
      <c r="BZP75" s="12"/>
      <c r="BZQ75" s="12"/>
      <c r="BZR75" s="12"/>
      <c r="BZS75" s="12"/>
      <c r="BZT75" s="12"/>
      <c r="BZU75" s="12"/>
      <c r="BZV75" s="12"/>
      <c r="BZW75" s="12"/>
      <c r="BZX75" s="12"/>
      <c r="BZY75" s="12"/>
      <c r="BZZ75" s="12"/>
      <c r="CAA75" s="12"/>
      <c r="CAB75" s="12"/>
      <c r="CAC75" s="12"/>
      <c r="CAD75" s="12"/>
      <c r="CAE75" s="12"/>
      <c r="CAF75" s="12"/>
      <c r="CAG75" s="12"/>
      <c r="CAH75" s="12"/>
      <c r="CAI75" s="12"/>
      <c r="CAJ75" s="12"/>
      <c r="CAK75" s="12"/>
      <c r="CAL75" s="12"/>
      <c r="CAM75" s="12"/>
      <c r="CAN75" s="12"/>
      <c r="CAO75" s="12"/>
      <c r="CAP75" s="12"/>
      <c r="CAQ75" s="12"/>
      <c r="CAR75" s="12"/>
      <c r="CAS75" s="12"/>
      <c r="CAT75" s="12"/>
      <c r="CAU75" s="12"/>
      <c r="CAV75" s="12"/>
      <c r="CAW75" s="12"/>
      <c r="CAX75" s="12"/>
      <c r="CAY75" s="12"/>
      <c r="CAZ75" s="12"/>
      <c r="CBA75" s="12"/>
      <c r="CBB75" s="12"/>
      <c r="CBC75" s="12"/>
      <c r="CBD75" s="12"/>
      <c r="CBE75" s="12"/>
      <c r="CBF75" s="12"/>
      <c r="CBG75" s="12"/>
      <c r="CBH75" s="12"/>
      <c r="CBI75" s="12"/>
      <c r="CBJ75" s="12"/>
      <c r="CBK75" s="12"/>
      <c r="CBL75" s="12"/>
      <c r="CBM75" s="12"/>
      <c r="CBN75" s="12"/>
      <c r="CBO75" s="12"/>
      <c r="CBP75" s="12"/>
      <c r="CBQ75" s="12"/>
      <c r="CBR75" s="12"/>
      <c r="CBS75" s="12"/>
      <c r="CBT75" s="12"/>
      <c r="CBU75" s="12"/>
      <c r="CBV75" s="12"/>
      <c r="CBW75" s="12"/>
      <c r="CBX75" s="12"/>
      <c r="CBY75" s="12"/>
      <c r="CBZ75" s="12"/>
      <c r="CCA75" s="12"/>
      <c r="CCB75" s="12"/>
      <c r="CCC75" s="12"/>
      <c r="CCD75" s="12"/>
      <c r="CCE75" s="12"/>
      <c r="CCF75" s="12"/>
      <c r="CCG75" s="12"/>
      <c r="CCH75" s="12"/>
      <c r="CCI75" s="12"/>
      <c r="CCJ75" s="12"/>
      <c r="CCK75" s="12"/>
      <c r="CCL75" s="12"/>
      <c r="CCM75" s="12"/>
      <c r="CCN75" s="12"/>
      <c r="CCO75" s="12"/>
      <c r="CCP75" s="12"/>
      <c r="CCQ75" s="12"/>
      <c r="CCR75" s="12"/>
      <c r="CCS75" s="12"/>
      <c r="CCT75" s="12"/>
      <c r="CCU75" s="12"/>
      <c r="CCV75" s="12"/>
      <c r="CCW75" s="12"/>
      <c r="CCX75" s="12"/>
      <c r="CCY75" s="12"/>
      <c r="CCZ75" s="12"/>
      <c r="CDA75" s="12"/>
      <c r="CDB75" s="12"/>
      <c r="CDC75" s="12"/>
      <c r="CDD75" s="12"/>
      <c r="CDE75" s="12"/>
      <c r="CDF75" s="12"/>
      <c r="CDG75" s="12"/>
      <c r="CDH75" s="12"/>
      <c r="CDI75" s="12"/>
      <c r="CDJ75" s="12"/>
      <c r="CDK75" s="12"/>
      <c r="CDL75" s="12"/>
      <c r="CDM75" s="12"/>
      <c r="CDN75" s="12"/>
      <c r="CDO75" s="12"/>
      <c r="CDP75" s="12"/>
      <c r="CDQ75" s="12"/>
      <c r="CDR75" s="12"/>
      <c r="CDS75" s="12"/>
      <c r="CDT75" s="12"/>
      <c r="CDU75" s="12"/>
      <c r="CDV75" s="12"/>
      <c r="CDW75" s="12"/>
      <c r="CDX75" s="12"/>
      <c r="CDY75" s="12"/>
      <c r="CDZ75" s="12"/>
      <c r="CEA75" s="12"/>
      <c r="CEB75" s="12"/>
      <c r="CEC75" s="12"/>
      <c r="CED75" s="12"/>
      <c r="CEE75" s="12"/>
      <c r="CEF75" s="12"/>
      <c r="CEG75" s="12"/>
      <c r="CEH75" s="12"/>
      <c r="CEI75" s="12"/>
      <c r="CEJ75" s="12"/>
      <c r="CEK75" s="12"/>
      <c r="CEL75" s="12"/>
      <c r="CEM75" s="12"/>
      <c r="CEN75" s="12"/>
      <c r="CEO75" s="12"/>
      <c r="CEP75" s="12"/>
      <c r="CEQ75" s="12"/>
      <c r="CER75" s="12"/>
      <c r="CES75" s="12"/>
      <c r="CET75" s="12"/>
      <c r="CEU75" s="12"/>
      <c r="CEV75" s="12"/>
      <c r="CEW75" s="12"/>
      <c r="CEX75" s="12"/>
      <c r="CEY75" s="12"/>
      <c r="CEZ75" s="12"/>
      <c r="CFA75" s="12"/>
      <c r="CFB75" s="12"/>
      <c r="CFC75" s="12"/>
      <c r="CFD75" s="12"/>
      <c r="CFE75" s="12"/>
      <c r="CFF75" s="12"/>
      <c r="CFG75" s="12"/>
      <c r="CFH75" s="12"/>
      <c r="CFI75" s="12"/>
      <c r="CFJ75" s="12"/>
      <c r="CFK75" s="12"/>
      <c r="CFL75" s="12"/>
      <c r="CFM75" s="12"/>
      <c r="CFN75" s="12"/>
      <c r="CFO75" s="12"/>
      <c r="CFP75" s="12"/>
      <c r="CFQ75" s="12"/>
      <c r="CFR75" s="12"/>
      <c r="CFS75" s="12"/>
      <c r="CFT75" s="12"/>
      <c r="CFU75" s="12"/>
      <c r="CFV75" s="12"/>
      <c r="CFW75" s="12"/>
      <c r="CFX75" s="12"/>
      <c r="CFY75" s="12"/>
      <c r="CFZ75" s="12"/>
      <c r="CGA75" s="12"/>
      <c r="CGB75" s="12"/>
      <c r="CGC75" s="12"/>
      <c r="CGD75" s="12"/>
      <c r="CGE75" s="12"/>
      <c r="CGF75" s="12"/>
      <c r="CGG75" s="12"/>
      <c r="CGH75" s="12"/>
      <c r="CGI75" s="12"/>
      <c r="CGJ75" s="12"/>
      <c r="CGK75" s="12"/>
      <c r="CGL75" s="12"/>
      <c r="CGM75" s="12"/>
      <c r="CGN75" s="12"/>
      <c r="CGO75" s="12"/>
      <c r="CGP75" s="12"/>
      <c r="CGQ75" s="12"/>
      <c r="CGR75" s="12"/>
      <c r="CGS75" s="12"/>
      <c r="CGT75" s="12"/>
      <c r="CGU75" s="12"/>
      <c r="CGV75" s="12"/>
      <c r="CGW75" s="12"/>
      <c r="CGX75" s="12"/>
      <c r="CGY75" s="12"/>
      <c r="CGZ75" s="12"/>
      <c r="CHA75" s="12"/>
      <c r="CHB75" s="12"/>
      <c r="CHC75" s="12"/>
      <c r="CHD75" s="12"/>
      <c r="CHE75" s="12"/>
      <c r="CHF75" s="12"/>
      <c r="CHG75" s="12"/>
      <c r="CHH75" s="12"/>
      <c r="CHI75" s="12"/>
      <c r="CHJ75" s="12"/>
      <c r="CHK75" s="12"/>
      <c r="CHL75" s="12"/>
      <c r="CHM75" s="12"/>
      <c r="CHN75" s="12"/>
      <c r="CHO75" s="12"/>
      <c r="CHP75" s="12"/>
      <c r="CHQ75" s="12"/>
      <c r="CHR75" s="12"/>
      <c r="CHS75" s="12"/>
      <c r="CHT75" s="12"/>
      <c r="CHU75" s="12"/>
      <c r="CHV75" s="12"/>
      <c r="CHW75" s="12"/>
      <c r="CHX75" s="12"/>
      <c r="CHY75" s="12"/>
      <c r="CHZ75" s="12"/>
      <c r="CIA75" s="12"/>
      <c r="CIB75" s="12"/>
      <c r="CIC75" s="12"/>
      <c r="CID75" s="12"/>
      <c r="CIE75" s="12"/>
      <c r="CIF75" s="12"/>
      <c r="CIG75" s="12"/>
      <c r="CIH75" s="12"/>
      <c r="CII75" s="12"/>
      <c r="CIJ75" s="12"/>
      <c r="CIK75" s="12"/>
      <c r="CIL75" s="12"/>
      <c r="CIM75" s="12"/>
      <c r="CIN75" s="12"/>
      <c r="CIO75" s="12"/>
      <c r="CIP75" s="12"/>
      <c r="CIQ75" s="12"/>
      <c r="CIR75" s="12"/>
      <c r="CIS75" s="12"/>
      <c r="CIT75" s="12"/>
      <c r="CIU75" s="12"/>
      <c r="CIV75" s="12"/>
      <c r="CIW75" s="12"/>
      <c r="CIX75" s="12"/>
      <c r="CIY75" s="12"/>
      <c r="CIZ75" s="12"/>
      <c r="CJA75" s="12"/>
      <c r="CJB75" s="12"/>
      <c r="CJC75" s="12"/>
      <c r="CJD75" s="12"/>
      <c r="CJE75" s="12"/>
      <c r="CJF75" s="12"/>
      <c r="CJG75" s="12"/>
      <c r="CJH75" s="12"/>
      <c r="CJI75" s="12"/>
      <c r="CJJ75" s="12"/>
      <c r="CJK75" s="12"/>
      <c r="CJL75" s="12"/>
      <c r="CJM75" s="12"/>
      <c r="CJN75" s="12"/>
      <c r="CJO75" s="12"/>
      <c r="CJP75" s="12"/>
      <c r="CJQ75" s="12"/>
      <c r="CJR75" s="12"/>
      <c r="CJS75" s="12"/>
      <c r="CJT75" s="12"/>
      <c r="CJU75" s="12"/>
      <c r="CJV75" s="12"/>
      <c r="CJW75" s="12"/>
      <c r="CJX75" s="12"/>
      <c r="CJY75" s="12"/>
      <c r="CJZ75" s="12"/>
      <c r="CKA75" s="12"/>
      <c r="CKB75" s="12"/>
      <c r="CKC75" s="12"/>
      <c r="CKD75" s="12"/>
      <c r="CKE75" s="12"/>
      <c r="CKF75" s="12"/>
      <c r="CKG75" s="12"/>
      <c r="CKH75" s="12"/>
      <c r="CKI75" s="12"/>
      <c r="CKJ75" s="12"/>
      <c r="CKK75" s="12"/>
      <c r="CKL75" s="12"/>
      <c r="CKM75" s="12"/>
      <c r="CKN75" s="12"/>
      <c r="CKO75" s="12"/>
      <c r="CKP75" s="12"/>
      <c r="CKQ75" s="12"/>
      <c r="CKR75" s="12"/>
      <c r="CKS75" s="12"/>
      <c r="CKT75" s="12"/>
      <c r="CKU75" s="12"/>
      <c r="CKV75" s="12"/>
      <c r="CKW75" s="12"/>
      <c r="CKX75" s="12"/>
      <c r="CKY75" s="12"/>
      <c r="CKZ75" s="12"/>
      <c r="CLA75" s="12"/>
      <c r="CLB75" s="12"/>
      <c r="CLC75" s="12"/>
      <c r="CLD75" s="12"/>
      <c r="CLE75" s="12"/>
      <c r="CLF75" s="12"/>
      <c r="CLG75" s="12"/>
      <c r="CLH75" s="12"/>
      <c r="CLI75" s="12"/>
      <c r="CLJ75" s="12"/>
      <c r="CLK75" s="12"/>
      <c r="CLL75" s="12"/>
      <c r="CLM75" s="12"/>
      <c r="CLN75" s="12"/>
      <c r="CLO75" s="12"/>
      <c r="CLP75" s="12"/>
      <c r="CLQ75" s="12"/>
      <c r="CLR75" s="12"/>
      <c r="CLS75" s="12"/>
      <c r="CLT75" s="12"/>
      <c r="CLU75" s="12"/>
      <c r="CLV75" s="12"/>
      <c r="CLW75" s="12"/>
      <c r="CLX75" s="12"/>
      <c r="CLY75" s="12"/>
      <c r="CLZ75" s="12"/>
      <c r="CMA75" s="12"/>
      <c r="CMB75" s="12"/>
      <c r="CMC75" s="12"/>
      <c r="CMD75" s="12"/>
      <c r="CME75" s="12"/>
      <c r="CMF75" s="12"/>
      <c r="CMG75" s="12"/>
      <c r="CMH75" s="12"/>
      <c r="CMI75" s="12"/>
      <c r="CMJ75" s="12"/>
      <c r="CMK75" s="12"/>
      <c r="CML75" s="12"/>
      <c r="CMM75" s="12"/>
      <c r="CMN75" s="12"/>
      <c r="CMO75" s="12"/>
      <c r="CMP75" s="12"/>
      <c r="CMQ75" s="12"/>
      <c r="CMR75" s="12"/>
      <c r="CMS75" s="12"/>
      <c r="CMT75" s="12"/>
      <c r="CMU75" s="12"/>
      <c r="CMV75" s="12"/>
      <c r="CMW75" s="12"/>
      <c r="CMX75" s="12"/>
      <c r="CMY75" s="12"/>
      <c r="CMZ75" s="12"/>
      <c r="CNA75" s="12"/>
      <c r="CNB75" s="12"/>
      <c r="CNC75" s="12"/>
      <c r="CND75" s="12"/>
      <c r="CNE75" s="12"/>
      <c r="CNF75" s="12"/>
      <c r="CNG75" s="12"/>
      <c r="CNH75" s="12"/>
      <c r="CNI75" s="12"/>
      <c r="CNJ75" s="12"/>
      <c r="CNK75" s="12"/>
      <c r="CNL75" s="12"/>
      <c r="CNM75" s="12"/>
      <c r="CNN75" s="12"/>
      <c r="CNO75" s="12"/>
      <c r="CNP75" s="12"/>
      <c r="CNQ75" s="12"/>
      <c r="CNR75" s="12"/>
      <c r="CNS75" s="12"/>
      <c r="CNT75" s="12"/>
      <c r="CNU75" s="12"/>
      <c r="CNV75" s="12"/>
      <c r="CNW75" s="12"/>
      <c r="CNX75" s="12"/>
      <c r="CNY75" s="12"/>
      <c r="CNZ75" s="12"/>
      <c r="COA75" s="12"/>
      <c r="COB75" s="12"/>
      <c r="COC75" s="12"/>
      <c r="COD75" s="12"/>
      <c r="COE75" s="12"/>
      <c r="COF75" s="12"/>
      <c r="COG75" s="12"/>
      <c r="COH75" s="12"/>
      <c r="COI75" s="12"/>
      <c r="COJ75" s="12"/>
      <c r="COK75" s="12"/>
      <c r="COL75" s="12"/>
      <c r="COM75" s="12"/>
      <c r="CON75" s="12"/>
      <c r="COO75" s="12"/>
      <c r="COP75" s="12"/>
      <c r="COQ75" s="12"/>
      <c r="COR75" s="12"/>
      <c r="COS75" s="12"/>
      <c r="COT75" s="12"/>
      <c r="COU75" s="12"/>
      <c r="COV75" s="12"/>
      <c r="COW75" s="12"/>
      <c r="COX75" s="12"/>
      <c r="COY75" s="12"/>
      <c r="COZ75" s="12"/>
      <c r="CPA75" s="12"/>
      <c r="CPB75" s="12"/>
      <c r="CPC75" s="12"/>
      <c r="CPD75" s="12"/>
      <c r="CPE75" s="12"/>
      <c r="CPF75" s="12"/>
      <c r="CPG75" s="12"/>
      <c r="CPH75" s="12"/>
      <c r="CPI75" s="12"/>
      <c r="CPJ75" s="12"/>
      <c r="CPK75" s="12"/>
      <c r="CPL75" s="12"/>
      <c r="CPM75" s="12"/>
      <c r="CPN75" s="12"/>
      <c r="CPO75" s="12"/>
      <c r="CPP75" s="12"/>
      <c r="CPQ75" s="12"/>
      <c r="CPR75" s="12"/>
      <c r="CPS75" s="12"/>
      <c r="CPT75" s="12"/>
      <c r="CPU75" s="12"/>
      <c r="CPV75" s="12"/>
      <c r="CPW75" s="12"/>
      <c r="CPX75" s="12"/>
      <c r="CPY75" s="12"/>
      <c r="CPZ75" s="12"/>
      <c r="CQA75" s="12"/>
      <c r="CQB75" s="12"/>
      <c r="CQC75" s="12"/>
      <c r="CQD75" s="12"/>
      <c r="CQE75" s="12"/>
      <c r="CQF75" s="12"/>
      <c r="CQG75" s="12"/>
      <c r="CQH75" s="12"/>
      <c r="CQI75" s="12"/>
      <c r="CQJ75" s="12"/>
      <c r="CQK75" s="12"/>
      <c r="CQL75" s="12"/>
      <c r="CQM75" s="12"/>
      <c r="CQN75" s="12"/>
      <c r="CQO75" s="12"/>
      <c r="CQP75" s="12"/>
      <c r="CQQ75" s="12"/>
      <c r="CQR75" s="12"/>
      <c r="CQS75" s="12"/>
      <c r="CQT75" s="12"/>
      <c r="CQU75" s="12"/>
      <c r="CQV75" s="12"/>
      <c r="CQW75" s="12"/>
      <c r="CQX75" s="12"/>
      <c r="CQY75" s="12"/>
      <c r="CQZ75" s="12"/>
      <c r="CRA75" s="12"/>
      <c r="CRB75" s="12"/>
      <c r="CRC75" s="12"/>
      <c r="CRD75" s="12"/>
      <c r="CRE75" s="12"/>
      <c r="CRF75" s="12"/>
      <c r="CRG75" s="12"/>
      <c r="CRH75" s="12"/>
      <c r="CRI75" s="12"/>
      <c r="CRJ75" s="12"/>
      <c r="CRK75" s="12"/>
      <c r="CRL75" s="12"/>
      <c r="CRM75" s="12"/>
      <c r="CRN75" s="12"/>
      <c r="CRO75" s="12"/>
      <c r="CRP75" s="12"/>
      <c r="CRQ75" s="12"/>
      <c r="CRR75" s="12"/>
      <c r="CRS75" s="12"/>
      <c r="CRT75" s="12"/>
      <c r="CRU75" s="12"/>
      <c r="CRV75" s="12"/>
      <c r="CRW75" s="12"/>
      <c r="CRX75" s="12"/>
      <c r="CRY75" s="12"/>
      <c r="CRZ75" s="12"/>
      <c r="CSA75" s="12"/>
      <c r="CSB75" s="12"/>
      <c r="CSC75" s="12"/>
      <c r="CSD75" s="12"/>
      <c r="CSE75" s="12"/>
      <c r="CSF75" s="12"/>
      <c r="CSG75" s="12"/>
      <c r="CSH75" s="12"/>
      <c r="CSI75" s="12"/>
      <c r="CSJ75" s="12"/>
      <c r="CSK75" s="12"/>
      <c r="CSL75" s="12"/>
      <c r="CSM75" s="12"/>
      <c r="CSN75" s="12"/>
      <c r="CSO75" s="12"/>
      <c r="CSP75" s="12"/>
      <c r="CSQ75" s="12"/>
      <c r="CSR75" s="12"/>
      <c r="CSS75" s="12"/>
      <c r="CST75" s="12"/>
      <c r="CSU75" s="12"/>
      <c r="CSV75" s="12"/>
      <c r="CSW75" s="12"/>
      <c r="CSX75" s="12"/>
      <c r="CSY75" s="12"/>
      <c r="CSZ75" s="12"/>
      <c r="CTA75" s="12"/>
      <c r="CTB75" s="12"/>
      <c r="CTC75" s="12"/>
      <c r="CTD75" s="12"/>
      <c r="CTE75" s="12"/>
      <c r="CTF75" s="12"/>
      <c r="CTG75" s="12"/>
      <c r="CTH75" s="12"/>
      <c r="CTI75" s="12"/>
      <c r="CTJ75" s="12"/>
      <c r="CTK75" s="12"/>
      <c r="CTL75" s="12"/>
      <c r="CTM75" s="12"/>
      <c r="CTN75" s="12"/>
      <c r="CTO75" s="12"/>
      <c r="CTP75" s="12"/>
      <c r="CTQ75" s="12"/>
      <c r="CTR75" s="12"/>
      <c r="CTS75" s="12"/>
      <c r="CTT75" s="12"/>
      <c r="CTU75" s="12"/>
      <c r="CTV75" s="12"/>
      <c r="CTW75" s="12"/>
      <c r="CTX75" s="12"/>
      <c r="CTY75" s="12"/>
      <c r="CTZ75" s="12"/>
      <c r="CUA75" s="12"/>
      <c r="CUB75" s="12"/>
      <c r="CUC75" s="12"/>
      <c r="CUD75" s="12"/>
      <c r="CUE75" s="12"/>
      <c r="CUF75" s="12"/>
      <c r="CUG75" s="12"/>
      <c r="CUH75" s="12"/>
      <c r="CUI75" s="12"/>
      <c r="CUJ75" s="12"/>
      <c r="CUK75" s="12"/>
      <c r="CUL75" s="12"/>
      <c r="CUM75" s="12"/>
      <c r="CUN75" s="12"/>
      <c r="CUO75" s="12"/>
      <c r="CUP75" s="12"/>
      <c r="CUQ75" s="12"/>
      <c r="CUR75" s="12"/>
      <c r="CUS75" s="12"/>
      <c r="CUT75" s="12"/>
      <c r="CUU75" s="12"/>
      <c r="CUV75" s="12"/>
      <c r="CUW75" s="12"/>
      <c r="CUX75" s="12"/>
      <c r="CUY75" s="12"/>
      <c r="CUZ75" s="12"/>
      <c r="CVA75" s="12"/>
      <c r="CVB75" s="12"/>
      <c r="CVC75" s="12"/>
      <c r="CVD75" s="12"/>
      <c r="CVE75" s="12"/>
      <c r="CVF75" s="12"/>
      <c r="CVG75" s="12"/>
      <c r="CVH75" s="12"/>
      <c r="CVI75" s="12"/>
      <c r="CVJ75" s="12"/>
      <c r="CVK75" s="12"/>
      <c r="CVL75" s="12"/>
      <c r="CVM75" s="12"/>
      <c r="CVN75" s="12"/>
      <c r="CVO75" s="12"/>
      <c r="CVP75" s="12"/>
      <c r="CVQ75" s="12"/>
      <c r="CVR75" s="12"/>
      <c r="CVS75" s="12"/>
      <c r="CVT75" s="12"/>
      <c r="CVU75" s="12"/>
      <c r="CVV75" s="12"/>
      <c r="CVW75" s="12"/>
      <c r="CVX75" s="12"/>
      <c r="CVY75" s="12"/>
      <c r="CVZ75" s="12"/>
      <c r="CWA75" s="12"/>
      <c r="CWB75" s="12"/>
      <c r="CWC75" s="12"/>
      <c r="CWD75" s="12"/>
      <c r="CWE75" s="12"/>
      <c r="CWF75" s="12"/>
      <c r="CWG75" s="12"/>
      <c r="CWH75" s="12"/>
      <c r="CWI75" s="12"/>
      <c r="CWJ75" s="12"/>
      <c r="CWK75" s="12"/>
      <c r="CWL75" s="12"/>
      <c r="CWM75" s="12"/>
      <c r="CWN75" s="12"/>
      <c r="CWO75" s="12"/>
      <c r="CWP75" s="12"/>
      <c r="CWQ75" s="12"/>
      <c r="CWR75" s="12"/>
      <c r="CWS75" s="12"/>
      <c r="CWT75" s="12"/>
      <c r="CWU75" s="12"/>
      <c r="CWV75" s="12"/>
      <c r="CWW75" s="12"/>
      <c r="CWX75" s="12"/>
      <c r="CWY75" s="12"/>
      <c r="CWZ75" s="12"/>
      <c r="CXA75" s="12"/>
      <c r="CXB75" s="12"/>
      <c r="CXC75" s="12"/>
      <c r="CXD75" s="12"/>
      <c r="CXE75" s="12"/>
      <c r="CXF75" s="12"/>
      <c r="CXG75" s="12"/>
      <c r="CXH75" s="12"/>
      <c r="CXI75" s="12"/>
      <c r="CXJ75" s="12"/>
      <c r="CXK75" s="12"/>
      <c r="CXL75" s="12"/>
      <c r="CXM75" s="12"/>
      <c r="CXN75" s="12"/>
      <c r="CXO75" s="12"/>
      <c r="CXP75" s="12"/>
      <c r="CXQ75" s="12"/>
      <c r="CXR75" s="12"/>
      <c r="CXS75" s="12"/>
      <c r="CXT75" s="12"/>
      <c r="CXU75" s="12"/>
      <c r="CXV75" s="12"/>
      <c r="CXW75" s="12"/>
      <c r="CXX75" s="12"/>
      <c r="CXY75" s="12"/>
      <c r="CXZ75" s="12"/>
      <c r="CYA75" s="12"/>
      <c r="CYB75" s="12"/>
      <c r="CYC75" s="12"/>
      <c r="CYD75" s="12"/>
      <c r="CYE75" s="12"/>
      <c r="CYF75" s="12"/>
      <c r="CYG75" s="12"/>
      <c r="CYH75" s="12"/>
      <c r="CYI75" s="12"/>
      <c r="CYJ75" s="12"/>
      <c r="CYK75" s="12"/>
      <c r="CYL75" s="12"/>
      <c r="CYM75" s="12"/>
      <c r="CYN75" s="12"/>
      <c r="CYO75" s="12"/>
      <c r="CYP75" s="12"/>
      <c r="CYQ75" s="12"/>
      <c r="CYR75" s="12"/>
      <c r="CYS75" s="12"/>
      <c r="CYT75" s="12"/>
      <c r="CYU75" s="12"/>
      <c r="CYV75" s="12"/>
      <c r="CYW75" s="12"/>
      <c r="CYX75" s="12"/>
      <c r="CYY75" s="12"/>
      <c r="CYZ75" s="12"/>
      <c r="CZA75" s="12"/>
      <c r="CZB75" s="12"/>
      <c r="CZC75" s="12"/>
      <c r="CZD75" s="12"/>
      <c r="CZE75" s="12"/>
      <c r="CZF75" s="12"/>
      <c r="CZG75" s="12"/>
      <c r="CZH75" s="12"/>
      <c r="CZI75" s="12"/>
      <c r="CZJ75" s="12"/>
      <c r="CZK75" s="12"/>
      <c r="CZL75" s="12"/>
      <c r="CZM75" s="12"/>
      <c r="CZN75" s="12"/>
      <c r="CZO75" s="12"/>
      <c r="CZP75" s="12"/>
      <c r="CZQ75" s="12"/>
      <c r="CZR75" s="12"/>
      <c r="CZS75" s="12"/>
      <c r="CZT75" s="12"/>
      <c r="CZU75" s="12"/>
      <c r="CZV75" s="12"/>
      <c r="CZW75" s="12"/>
      <c r="CZX75" s="12"/>
      <c r="CZY75" s="12"/>
      <c r="CZZ75" s="12"/>
      <c r="DAA75" s="12"/>
      <c r="DAB75" s="12"/>
      <c r="DAC75" s="12"/>
      <c r="DAD75" s="12"/>
      <c r="DAE75" s="12"/>
      <c r="DAF75" s="12"/>
      <c r="DAG75" s="12"/>
      <c r="DAH75" s="12"/>
      <c r="DAI75" s="12"/>
      <c r="DAJ75" s="12"/>
      <c r="DAK75" s="12"/>
      <c r="DAL75" s="12"/>
      <c r="DAM75" s="12"/>
      <c r="DAN75" s="12"/>
      <c r="DAO75" s="12"/>
      <c r="DAP75" s="12"/>
      <c r="DAQ75" s="12"/>
      <c r="DAR75" s="12"/>
      <c r="DAS75" s="12"/>
      <c r="DAT75" s="12"/>
      <c r="DAU75" s="12"/>
      <c r="DAV75" s="12"/>
      <c r="DAW75" s="12"/>
      <c r="DAX75" s="12"/>
      <c r="DAY75" s="12"/>
      <c r="DAZ75" s="12"/>
      <c r="DBA75" s="12"/>
      <c r="DBB75" s="12"/>
      <c r="DBC75" s="12"/>
      <c r="DBD75" s="12"/>
      <c r="DBE75" s="12"/>
      <c r="DBF75" s="12"/>
      <c r="DBG75" s="12"/>
      <c r="DBH75" s="12"/>
      <c r="DBI75" s="12"/>
      <c r="DBJ75" s="12"/>
      <c r="DBK75" s="12"/>
      <c r="DBL75" s="12"/>
      <c r="DBM75" s="12"/>
    </row>
    <row r="76" spans="1:2769" s="11" customFormat="1" ht="227" customHeight="1">
      <c r="A76" s="80" t="s">
        <v>114</v>
      </c>
      <c r="B76" s="89" t="s">
        <v>432</v>
      </c>
      <c r="C76" s="80" t="s">
        <v>48</v>
      </c>
      <c r="D76" s="80" t="s">
        <v>1221</v>
      </c>
      <c r="E76" s="80" t="s">
        <v>71</v>
      </c>
      <c r="F76" s="80" t="s">
        <v>102</v>
      </c>
      <c r="G76" s="80" t="s">
        <v>1295</v>
      </c>
      <c r="H76" s="80" t="s">
        <v>1306</v>
      </c>
      <c r="I76" s="80" t="s">
        <v>1322</v>
      </c>
      <c r="J76" s="80" t="s">
        <v>199</v>
      </c>
      <c r="K76" s="80" t="s">
        <v>77</v>
      </c>
      <c r="L76" s="80" t="s">
        <v>82</v>
      </c>
      <c r="M76" s="90">
        <v>42474</v>
      </c>
      <c r="N76" s="80" t="s">
        <v>95</v>
      </c>
      <c r="O76" s="80">
        <v>-25.643999999999998</v>
      </c>
      <c r="P76" s="80">
        <v>30.329799999999999</v>
      </c>
      <c r="Q76" s="80" t="s">
        <v>2014</v>
      </c>
      <c r="R76" s="80" t="s">
        <v>80</v>
      </c>
      <c r="S76" s="80" t="s">
        <v>199</v>
      </c>
      <c r="T76" s="80" t="s">
        <v>76</v>
      </c>
      <c r="U76" s="80" t="s">
        <v>38</v>
      </c>
      <c r="V76" s="80" t="s">
        <v>128</v>
      </c>
      <c r="W76" s="80" t="s">
        <v>44</v>
      </c>
      <c r="X76" s="80" t="s">
        <v>82</v>
      </c>
      <c r="Y76" s="80" t="s">
        <v>199</v>
      </c>
      <c r="Z76" s="80" t="s">
        <v>199</v>
      </c>
      <c r="AA76" s="89" t="s">
        <v>359</v>
      </c>
      <c r="AB76" s="89" t="s">
        <v>258</v>
      </c>
      <c r="AC76" s="80" t="s">
        <v>1509</v>
      </c>
      <c r="AD76" s="80" t="s">
        <v>34</v>
      </c>
      <c r="AE76" s="80" t="s">
        <v>193</v>
      </c>
      <c r="AF76" s="80" t="s">
        <v>192</v>
      </c>
      <c r="AG76" s="80" t="s">
        <v>77</v>
      </c>
      <c r="AH76" s="80" t="s">
        <v>192</v>
      </c>
      <c r="AI76" s="80" t="s">
        <v>1368</v>
      </c>
      <c r="AJ76" s="80" t="s">
        <v>223</v>
      </c>
      <c r="AK76" s="80" t="s">
        <v>1019</v>
      </c>
      <c r="AL76" s="80" t="s">
        <v>77</v>
      </c>
      <c r="AM76" s="80" t="s">
        <v>186</v>
      </c>
      <c r="AN76" s="91" t="s">
        <v>21</v>
      </c>
      <c r="AO76" s="80" t="s">
        <v>83</v>
      </c>
      <c r="AP76" s="80" t="s">
        <v>1402</v>
      </c>
      <c r="AQ76" s="80" t="s">
        <v>46</v>
      </c>
      <c r="AR76" s="80" t="s">
        <v>199</v>
      </c>
      <c r="AS76" s="80" t="s">
        <v>199</v>
      </c>
      <c r="AT76" s="90" t="s">
        <v>199</v>
      </c>
      <c r="AU76" s="80" t="s">
        <v>101</v>
      </c>
      <c r="AV76" s="80" t="s">
        <v>2117</v>
      </c>
      <c r="AW76" s="95" t="s">
        <v>1613</v>
      </c>
      <c r="AX76" s="80" t="s">
        <v>105</v>
      </c>
      <c r="AY76" s="80" t="s">
        <v>138</v>
      </c>
      <c r="AZ76" s="80" t="s">
        <v>579</v>
      </c>
      <c r="BA76" s="80"/>
      <c r="BB76" s="80" t="s">
        <v>94</v>
      </c>
      <c r="BC76" s="94">
        <v>42474</v>
      </c>
      <c r="BD76" s="12"/>
      <c r="BE76" s="12"/>
      <c r="BF76" s="12"/>
      <c r="BG76" s="12"/>
      <c r="BH76" s="12"/>
      <c r="BI76" s="12"/>
      <c r="BJ76" s="12"/>
      <c r="BK76" s="12"/>
      <c r="BL76" s="12"/>
      <c r="BM76" s="12"/>
      <c r="BN76" s="12"/>
      <c r="BO76" s="12"/>
      <c r="BP76" s="12"/>
      <c r="BQ76" s="12"/>
      <c r="BR76" s="12"/>
      <c r="BS76" s="12"/>
      <c r="BT76" s="12"/>
      <c r="BU76" s="12"/>
      <c r="BV76" s="12"/>
      <c r="BW76" s="12"/>
      <c r="BX76" s="12"/>
      <c r="BY76" s="12"/>
      <c r="BZ76" s="12"/>
      <c r="CA76" s="12"/>
      <c r="CB76" s="12"/>
      <c r="CC76" s="12"/>
      <c r="CD76" s="12"/>
      <c r="CE76" s="12"/>
      <c r="CF76" s="12"/>
      <c r="CG76" s="12"/>
      <c r="CH76" s="12"/>
      <c r="CI76" s="12"/>
      <c r="CJ76" s="12"/>
      <c r="CK76" s="12"/>
      <c r="CL76" s="12"/>
      <c r="CM76" s="12"/>
      <c r="CN76" s="12"/>
      <c r="CO76" s="12"/>
      <c r="CP76" s="12"/>
      <c r="CQ76" s="12"/>
      <c r="CR76" s="12"/>
      <c r="CS76" s="12"/>
      <c r="CT76" s="12"/>
      <c r="CU76" s="12"/>
      <c r="CV76" s="12"/>
      <c r="CW76" s="12"/>
      <c r="CX76" s="12"/>
      <c r="CY76" s="12"/>
      <c r="CZ76" s="12"/>
      <c r="DA76" s="12"/>
      <c r="DB76" s="12"/>
      <c r="DC76" s="12"/>
      <c r="DD76" s="12"/>
      <c r="DE76" s="12"/>
      <c r="DF76" s="12"/>
      <c r="DG76" s="12"/>
      <c r="DH76" s="12"/>
      <c r="DI76" s="12"/>
      <c r="DJ76" s="12"/>
      <c r="DK76" s="12"/>
      <c r="DL76" s="12"/>
      <c r="DM76" s="12"/>
      <c r="DN76" s="12"/>
      <c r="DO76" s="12"/>
      <c r="DP76" s="12"/>
      <c r="DQ76" s="12"/>
      <c r="DR76" s="12"/>
      <c r="DS76" s="12"/>
      <c r="DT76" s="12"/>
      <c r="DU76" s="12"/>
      <c r="DV76" s="12"/>
      <c r="DW76" s="12"/>
      <c r="DX76" s="12"/>
      <c r="DY76" s="12"/>
      <c r="DZ76" s="12"/>
      <c r="EA76" s="12"/>
      <c r="EB76" s="12"/>
      <c r="EC76" s="12"/>
      <c r="ED76" s="12"/>
      <c r="EE76" s="12"/>
      <c r="EF76" s="12"/>
      <c r="EG76" s="12"/>
      <c r="EH76" s="12"/>
      <c r="EI76" s="12"/>
      <c r="EJ76" s="12"/>
      <c r="EK76" s="12"/>
      <c r="EL76" s="12"/>
      <c r="EM76" s="12"/>
      <c r="EN76" s="12"/>
      <c r="EO76" s="12"/>
      <c r="EP76" s="12"/>
      <c r="EQ76" s="12"/>
      <c r="ER76" s="12"/>
      <c r="ES76" s="12"/>
      <c r="ET76" s="12"/>
      <c r="EU76" s="12"/>
      <c r="EV76" s="12"/>
      <c r="EW76" s="12"/>
      <c r="EX76" s="12"/>
      <c r="EY76" s="12"/>
      <c r="EZ76" s="12"/>
      <c r="FA76" s="12"/>
      <c r="FB76" s="12"/>
      <c r="FC76" s="12"/>
      <c r="FD76" s="12"/>
      <c r="FE76" s="12"/>
      <c r="FF76" s="12"/>
      <c r="FG76" s="12"/>
      <c r="FH76" s="12"/>
      <c r="FI76" s="12"/>
      <c r="FJ76" s="12"/>
      <c r="FK76" s="12"/>
      <c r="FL76" s="12"/>
      <c r="FM76" s="12"/>
      <c r="FN76" s="12"/>
      <c r="FO76" s="12"/>
      <c r="FP76" s="12"/>
      <c r="FQ76" s="12"/>
      <c r="FR76" s="12"/>
      <c r="FS76" s="12"/>
      <c r="FT76" s="12"/>
      <c r="FU76" s="12"/>
      <c r="FV76" s="12"/>
      <c r="FW76" s="12"/>
      <c r="FX76" s="12"/>
      <c r="FY76" s="12"/>
      <c r="FZ76" s="12"/>
      <c r="GA76" s="12"/>
      <c r="GB76" s="12"/>
      <c r="GC76" s="12"/>
      <c r="GD76" s="12"/>
      <c r="GE76" s="12"/>
      <c r="GF76" s="12"/>
      <c r="GG76" s="12"/>
      <c r="GH76" s="12"/>
      <c r="GI76" s="12"/>
      <c r="GJ76" s="12"/>
      <c r="GK76" s="12"/>
      <c r="GL76" s="12"/>
      <c r="GM76" s="12"/>
      <c r="GN76" s="12"/>
      <c r="GO76" s="12"/>
      <c r="GP76" s="12"/>
      <c r="GQ76" s="12"/>
      <c r="GR76" s="12"/>
      <c r="GS76" s="12"/>
      <c r="GT76" s="12"/>
      <c r="GU76" s="12"/>
      <c r="GV76" s="12"/>
      <c r="GW76" s="12"/>
      <c r="GX76" s="12"/>
      <c r="GY76" s="12"/>
      <c r="GZ76" s="12"/>
      <c r="HA76" s="12"/>
      <c r="HB76" s="12"/>
      <c r="HC76" s="12"/>
      <c r="HD76" s="12"/>
      <c r="HE76" s="12"/>
      <c r="HF76" s="12"/>
      <c r="HG76" s="12"/>
      <c r="HH76" s="12"/>
      <c r="HI76" s="12"/>
      <c r="HJ76" s="12"/>
      <c r="HK76" s="12"/>
      <c r="HL76" s="12"/>
      <c r="HM76" s="12"/>
      <c r="HN76" s="12"/>
      <c r="HO76" s="12"/>
      <c r="HP76" s="12"/>
      <c r="HQ76" s="12"/>
      <c r="HR76" s="12"/>
      <c r="HS76" s="12"/>
      <c r="HT76" s="12"/>
      <c r="HU76" s="12"/>
      <c r="HV76" s="12"/>
      <c r="HW76" s="12"/>
      <c r="HX76" s="12"/>
      <c r="HY76" s="12"/>
      <c r="HZ76" s="12"/>
      <c r="IA76" s="12"/>
      <c r="IB76" s="12"/>
      <c r="IC76" s="12"/>
      <c r="ID76" s="12"/>
      <c r="IE76" s="12"/>
      <c r="IF76" s="12"/>
      <c r="IG76" s="12"/>
      <c r="IH76" s="12"/>
      <c r="II76" s="12"/>
      <c r="IJ76" s="12"/>
      <c r="IK76" s="12"/>
      <c r="IL76" s="12"/>
      <c r="IM76" s="12"/>
      <c r="IN76" s="12"/>
      <c r="IO76" s="12"/>
      <c r="IP76" s="12"/>
      <c r="IQ76" s="12"/>
      <c r="IR76" s="12"/>
      <c r="IS76" s="12"/>
      <c r="IT76" s="12"/>
      <c r="IU76" s="12"/>
      <c r="IV76" s="12"/>
      <c r="IW76" s="12"/>
      <c r="IX76" s="12"/>
      <c r="IY76" s="12"/>
      <c r="IZ76" s="12"/>
      <c r="JA76" s="12"/>
      <c r="JB76" s="12"/>
      <c r="JC76" s="12"/>
      <c r="JD76" s="12"/>
      <c r="JE76" s="12"/>
      <c r="JF76" s="12"/>
      <c r="JG76" s="12"/>
      <c r="JH76" s="12"/>
      <c r="JI76" s="12"/>
      <c r="JJ76" s="12"/>
      <c r="JK76" s="12"/>
      <c r="JL76" s="12"/>
      <c r="JM76" s="12"/>
      <c r="JN76" s="12"/>
      <c r="JO76" s="12"/>
      <c r="JP76" s="12"/>
      <c r="JQ76" s="12"/>
      <c r="JR76" s="12"/>
      <c r="JS76" s="12"/>
      <c r="JT76" s="12"/>
      <c r="JU76" s="12"/>
      <c r="JV76" s="12"/>
      <c r="JW76" s="12"/>
      <c r="JX76" s="12"/>
      <c r="JY76" s="12"/>
      <c r="JZ76" s="12"/>
      <c r="KA76" s="12"/>
      <c r="KB76" s="12"/>
      <c r="KC76" s="12"/>
      <c r="KD76" s="12"/>
      <c r="KE76" s="12"/>
      <c r="KF76" s="12"/>
      <c r="KG76" s="12"/>
      <c r="KH76" s="12"/>
      <c r="KI76" s="12"/>
      <c r="KJ76" s="12"/>
      <c r="KK76" s="12"/>
      <c r="KL76" s="12"/>
      <c r="KM76" s="12"/>
      <c r="KN76" s="12"/>
      <c r="KO76" s="12"/>
      <c r="KP76" s="12"/>
      <c r="KQ76" s="12"/>
      <c r="KR76" s="12"/>
      <c r="KS76" s="12"/>
      <c r="KT76" s="12"/>
      <c r="KU76" s="12"/>
      <c r="KV76" s="12"/>
      <c r="KW76" s="12"/>
      <c r="KX76" s="12"/>
      <c r="KY76" s="12"/>
      <c r="KZ76" s="12"/>
      <c r="LA76" s="12"/>
      <c r="LB76" s="12"/>
      <c r="LC76" s="12"/>
      <c r="LD76" s="12"/>
      <c r="LE76" s="12"/>
      <c r="LF76" s="12"/>
      <c r="LG76" s="12"/>
      <c r="LH76" s="12"/>
      <c r="LI76" s="12"/>
      <c r="LJ76" s="12"/>
      <c r="LK76" s="12"/>
      <c r="LL76" s="12"/>
      <c r="LM76" s="12"/>
      <c r="LN76" s="12"/>
      <c r="LO76" s="12"/>
      <c r="LP76" s="12"/>
      <c r="LQ76" s="12"/>
      <c r="LR76" s="12"/>
      <c r="LS76" s="12"/>
      <c r="LT76" s="12"/>
      <c r="LU76" s="12"/>
      <c r="LV76" s="12"/>
      <c r="LW76" s="12"/>
      <c r="LX76" s="12"/>
      <c r="LY76" s="12"/>
      <c r="LZ76" s="12"/>
      <c r="MA76" s="12"/>
      <c r="MB76" s="12"/>
      <c r="MC76" s="12"/>
      <c r="MD76" s="12"/>
      <c r="ME76" s="12"/>
      <c r="MF76" s="12"/>
      <c r="MG76" s="12"/>
      <c r="MH76" s="12"/>
      <c r="MI76" s="12"/>
      <c r="MJ76" s="12"/>
      <c r="MK76" s="12"/>
      <c r="ML76" s="12"/>
      <c r="MM76" s="12"/>
      <c r="MN76" s="12"/>
      <c r="MO76" s="12"/>
      <c r="MP76" s="12"/>
      <c r="MQ76" s="12"/>
      <c r="MR76" s="12"/>
      <c r="MS76" s="12"/>
      <c r="MT76" s="12"/>
      <c r="MU76" s="12"/>
      <c r="MV76" s="12"/>
      <c r="MW76" s="12"/>
      <c r="MX76" s="12"/>
      <c r="MY76" s="12"/>
      <c r="MZ76" s="12"/>
      <c r="NA76" s="12"/>
      <c r="NB76" s="12"/>
      <c r="NC76" s="12"/>
      <c r="ND76" s="12"/>
      <c r="NE76" s="12"/>
      <c r="NF76" s="12"/>
      <c r="NG76" s="12"/>
      <c r="NH76" s="12"/>
      <c r="NI76" s="12"/>
      <c r="NJ76" s="12"/>
      <c r="NK76" s="12"/>
      <c r="NL76" s="12"/>
      <c r="NM76" s="12"/>
      <c r="NN76" s="12"/>
      <c r="NO76" s="12"/>
      <c r="NP76" s="12"/>
      <c r="NQ76" s="12"/>
      <c r="NR76" s="12"/>
      <c r="NS76" s="12"/>
      <c r="NT76" s="12"/>
      <c r="NU76" s="12"/>
      <c r="NV76" s="12"/>
      <c r="NW76" s="12"/>
      <c r="NX76" s="12"/>
      <c r="NY76" s="12"/>
      <c r="NZ76" s="12"/>
      <c r="OA76" s="12"/>
      <c r="OB76" s="12"/>
      <c r="OC76" s="12"/>
      <c r="OD76" s="12"/>
      <c r="OE76" s="12"/>
      <c r="OF76" s="12"/>
      <c r="OG76" s="12"/>
      <c r="OH76" s="12"/>
      <c r="OI76" s="12"/>
      <c r="OJ76" s="12"/>
      <c r="OK76" s="12"/>
      <c r="OL76" s="12"/>
      <c r="OM76" s="12"/>
      <c r="ON76" s="12"/>
      <c r="OO76" s="12"/>
      <c r="OP76" s="12"/>
      <c r="OQ76" s="12"/>
      <c r="OR76" s="12"/>
      <c r="OS76" s="12"/>
      <c r="OT76" s="12"/>
      <c r="OU76" s="12"/>
      <c r="OV76" s="12"/>
      <c r="OW76" s="12"/>
      <c r="OX76" s="12"/>
      <c r="OY76" s="12"/>
      <c r="OZ76" s="12"/>
      <c r="PA76" s="12"/>
      <c r="PB76" s="12"/>
      <c r="PC76" s="12"/>
      <c r="PD76" s="12"/>
      <c r="PE76" s="12"/>
      <c r="PF76" s="12"/>
      <c r="PG76" s="12"/>
      <c r="PH76" s="12"/>
      <c r="PI76" s="12"/>
      <c r="PJ76" s="12"/>
      <c r="PK76" s="12"/>
      <c r="PL76" s="12"/>
      <c r="PM76" s="12"/>
      <c r="PN76" s="12"/>
      <c r="PO76" s="12"/>
      <c r="PP76" s="12"/>
      <c r="PQ76" s="12"/>
      <c r="PR76" s="12"/>
      <c r="PS76" s="12"/>
      <c r="PT76" s="12"/>
      <c r="PU76" s="12"/>
      <c r="PV76" s="12"/>
      <c r="PW76" s="12"/>
      <c r="PX76" s="12"/>
      <c r="PY76" s="12"/>
      <c r="PZ76" s="12"/>
      <c r="QA76" s="12"/>
      <c r="QB76" s="12"/>
      <c r="QC76" s="12"/>
      <c r="QD76" s="12"/>
      <c r="QE76" s="12"/>
      <c r="QF76" s="12"/>
      <c r="QG76" s="12"/>
      <c r="QH76" s="12"/>
      <c r="QI76" s="12"/>
      <c r="QJ76" s="12"/>
      <c r="QK76" s="12"/>
      <c r="QL76" s="12"/>
      <c r="QM76" s="12"/>
      <c r="QN76" s="12"/>
      <c r="QO76" s="12"/>
      <c r="QP76" s="12"/>
      <c r="QQ76" s="12"/>
      <c r="QR76" s="12"/>
      <c r="QS76" s="12"/>
      <c r="QT76" s="12"/>
      <c r="QU76" s="12"/>
      <c r="QV76" s="12"/>
      <c r="QW76" s="12"/>
      <c r="QX76" s="12"/>
      <c r="QY76" s="12"/>
      <c r="QZ76" s="12"/>
      <c r="RA76" s="12"/>
      <c r="RB76" s="12"/>
      <c r="RC76" s="12"/>
      <c r="RD76" s="12"/>
      <c r="RE76" s="12"/>
      <c r="RF76" s="12"/>
      <c r="RG76" s="12"/>
      <c r="RH76" s="12"/>
      <c r="RI76" s="12"/>
      <c r="RJ76" s="12"/>
      <c r="RK76" s="12"/>
      <c r="RL76" s="12"/>
      <c r="RM76" s="12"/>
      <c r="RN76" s="12"/>
      <c r="RO76" s="12"/>
      <c r="RP76" s="12"/>
      <c r="RQ76" s="12"/>
      <c r="RR76" s="12"/>
      <c r="RS76" s="12"/>
      <c r="RT76" s="12"/>
      <c r="RU76" s="12"/>
      <c r="RV76" s="12"/>
      <c r="RW76" s="12"/>
      <c r="RX76" s="12"/>
      <c r="RY76" s="12"/>
      <c r="RZ76" s="12"/>
      <c r="SA76" s="12"/>
      <c r="SB76" s="12"/>
      <c r="SC76" s="12"/>
      <c r="SD76" s="12"/>
      <c r="SE76" s="12"/>
      <c r="SF76" s="12"/>
      <c r="SG76" s="12"/>
      <c r="SH76" s="12"/>
      <c r="SI76" s="12"/>
      <c r="SJ76" s="12"/>
      <c r="SK76" s="12"/>
      <c r="SL76" s="12"/>
      <c r="SM76" s="12"/>
      <c r="SN76" s="12"/>
      <c r="SO76" s="12"/>
      <c r="SP76" s="12"/>
      <c r="SQ76" s="12"/>
      <c r="SR76" s="12"/>
      <c r="SS76" s="12"/>
      <c r="ST76" s="12"/>
      <c r="SU76" s="12"/>
      <c r="SV76" s="12"/>
      <c r="SW76" s="12"/>
      <c r="SX76" s="12"/>
      <c r="SY76" s="12"/>
      <c r="SZ76" s="12"/>
      <c r="TA76" s="12"/>
      <c r="TB76" s="12"/>
      <c r="TC76" s="12"/>
      <c r="TD76" s="12"/>
      <c r="TE76" s="12"/>
      <c r="TF76" s="12"/>
      <c r="TG76" s="12"/>
      <c r="TH76" s="12"/>
      <c r="TI76" s="12"/>
      <c r="TJ76" s="12"/>
      <c r="TK76" s="12"/>
      <c r="TL76" s="12"/>
      <c r="TM76" s="12"/>
      <c r="TN76" s="12"/>
      <c r="TO76" s="12"/>
      <c r="TP76" s="12"/>
      <c r="TQ76" s="12"/>
      <c r="TR76" s="12"/>
      <c r="TS76" s="12"/>
      <c r="TT76" s="12"/>
      <c r="TU76" s="12"/>
      <c r="TV76" s="12"/>
      <c r="TW76" s="12"/>
      <c r="TX76" s="12"/>
      <c r="TY76" s="12"/>
      <c r="TZ76" s="12"/>
      <c r="UA76" s="12"/>
      <c r="UB76" s="12"/>
      <c r="UC76" s="12"/>
      <c r="UD76" s="12"/>
      <c r="UE76" s="12"/>
      <c r="UF76" s="12"/>
      <c r="UG76" s="12"/>
      <c r="UH76" s="12"/>
      <c r="UI76" s="12"/>
      <c r="UJ76" s="12"/>
      <c r="UK76" s="12"/>
      <c r="UL76" s="12"/>
      <c r="UM76" s="12"/>
      <c r="UN76" s="12"/>
      <c r="UO76" s="12"/>
      <c r="UP76" s="12"/>
      <c r="UQ76" s="12"/>
      <c r="UR76" s="12"/>
      <c r="US76" s="12"/>
      <c r="UT76" s="12"/>
      <c r="UU76" s="12"/>
      <c r="UV76" s="12"/>
      <c r="UW76" s="12"/>
      <c r="UX76" s="12"/>
      <c r="UY76" s="12"/>
      <c r="UZ76" s="12"/>
      <c r="VA76" s="12"/>
      <c r="VB76" s="12"/>
      <c r="VC76" s="12"/>
      <c r="VD76" s="12"/>
      <c r="VE76" s="12"/>
      <c r="VF76" s="12"/>
      <c r="VG76" s="12"/>
      <c r="VH76" s="12"/>
      <c r="VI76" s="12"/>
      <c r="VJ76" s="12"/>
      <c r="VK76" s="12"/>
      <c r="VL76" s="12"/>
      <c r="VM76" s="12"/>
      <c r="VN76" s="12"/>
      <c r="VO76" s="12"/>
      <c r="VP76" s="12"/>
      <c r="VQ76" s="12"/>
      <c r="VR76" s="12"/>
      <c r="VS76" s="12"/>
      <c r="VT76" s="12"/>
      <c r="VU76" s="12"/>
      <c r="VV76" s="12"/>
      <c r="VW76" s="12"/>
      <c r="VX76" s="12"/>
      <c r="VY76" s="12"/>
      <c r="VZ76" s="12"/>
      <c r="WA76" s="12"/>
      <c r="WB76" s="12"/>
      <c r="WC76" s="12"/>
      <c r="WD76" s="12"/>
      <c r="WE76" s="12"/>
      <c r="WF76" s="12"/>
      <c r="WG76" s="12"/>
      <c r="WH76" s="12"/>
      <c r="WI76" s="12"/>
      <c r="WJ76" s="12"/>
      <c r="WK76" s="12"/>
      <c r="WL76" s="12"/>
      <c r="WM76" s="12"/>
      <c r="WN76" s="12"/>
      <c r="WO76" s="12"/>
      <c r="WP76" s="12"/>
      <c r="WQ76" s="12"/>
      <c r="WR76" s="12"/>
      <c r="WS76" s="12"/>
      <c r="WT76" s="12"/>
      <c r="WU76" s="12"/>
      <c r="WV76" s="12"/>
      <c r="WW76" s="12"/>
      <c r="WX76" s="12"/>
      <c r="WY76" s="12"/>
      <c r="WZ76" s="12"/>
      <c r="XA76" s="12"/>
      <c r="XB76" s="12"/>
      <c r="XC76" s="12"/>
      <c r="XD76" s="12"/>
      <c r="XE76" s="12"/>
      <c r="XF76" s="12"/>
      <c r="XG76" s="12"/>
      <c r="XH76" s="12"/>
      <c r="XI76" s="12"/>
      <c r="XJ76" s="12"/>
      <c r="XK76" s="12"/>
      <c r="XL76" s="12"/>
      <c r="XM76" s="12"/>
      <c r="XN76" s="12"/>
      <c r="XO76" s="12"/>
      <c r="XP76" s="12"/>
      <c r="XQ76" s="12"/>
      <c r="XR76" s="12"/>
      <c r="XS76" s="12"/>
      <c r="XT76" s="12"/>
      <c r="XU76" s="12"/>
      <c r="XV76" s="12"/>
      <c r="XW76" s="12"/>
      <c r="XX76" s="12"/>
      <c r="XY76" s="12"/>
      <c r="XZ76" s="12"/>
      <c r="YA76" s="12"/>
      <c r="YB76" s="12"/>
      <c r="YC76" s="12"/>
      <c r="YD76" s="12"/>
      <c r="YE76" s="12"/>
      <c r="YF76" s="12"/>
      <c r="YG76" s="12"/>
      <c r="YH76" s="12"/>
      <c r="YI76" s="12"/>
      <c r="YJ76" s="12"/>
      <c r="YK76" s="12"/>
      <c r="YL76" s="12"/>
      <c r="YM76" s="12"/>
      <c r="YN76" s="12"/>
      <c r="YO76" s="12"/>
      <c r="YP76" s="12"/>
      <c r="YQ76" s="12"/>
      <c r="YR76" s="12"/>
      <c r="YS76" s="12"/>
      <c r="YT76" s="12"/>
      <c r="YU76" s="12"/>
      <c r="YV76" s="12"/>
      <c r="YW76" s="12"/>
      <c r="YX76" s="12"/>
      <c r="YY76" s="12"/>
      <c r="YZ76" s="12"/>
      <c r="ZA76" s="12"/>
      <c r="ZB76" s="12"/>
      <c r="ZC76" s="12"/>
      <c r="ZD76" s="12"/>
      <c r="ZE76" s="12"/>
      <c r="ZF76" s="12"/>
      <c r="ZG76" s="12"/>
      <c r="ZH76" s="12"/>
      <c r="ZI76" s="12"/>
      <c r="ZJ76" s="12"/>
      <c r="ZK76" s="12"/>
      <c r="ZL76" s="12"/>
      <c r="ZM76" s="12"/>
      <c r="ZN76" s="12"/>
      <c r="ZO76" s="12"/>
      <c r="ZP76" s="12"/>
      <c r="ZQ76" s="12"/>
      <c r="ZR76" s="12"/>
      <c r="ZS76" s="12"/>
      <c r="ZT76" s="12"/>
      <c r="ZU76" s="12"/>
      <c r="ZV76" s="12"/>
      <c r="ZW76" s="12"/>
      <c r="ZX76" s="12"/>
      <c r="ZY76" s="12"/>
      <c r="ZZ76" s="12"/>
      <c r="AAA76" s="12"/>
      <c r="AAB76" s="12"/>
      <c r="AAC76" s="12"/>
      <c r="AAD76" s="12"/>
      <c r="AAE76" s="12"/>
      <c r="AAF76" s="12"/>
      <c r="AAG76" s="12"/>
      <c r="AAH76" s="12"/>
      <c r="AAI76" s="12"/>
      <c r="AAJ76" s="12"/>
      <c r="AAK76" s="12"/>
      <c r="AAL76" s="12"/>
      <c r="AAM76" s="12"/>
      <c r="AAN76" s="12"/>
      <c r="AAO76" s="12"/>
      <c r="AAP76" s="12"/>
      <c r="AAQ76" s="12"/>
      <c r="AAR76" s="12"/>
      <c r="AAS76" s="12"/>
      <c r="AAT76" s="12"/>
      <c r="AAU76" s="12"/>
      <c r="AAV76" s="12"/>
      <c r="AAW76" s="12"/>
      <c r="AAX76" s="12"/>
      <c r="AAY76" s="12"/>
      <c r="AAZ76" s="12"/>
      <c r="ABA76" s="12"/>
      <c r="ABB76" s="12"/>
      <c r="ABC76" s="12"/>
      <c r="ABD76" s="12"/>
      <c r="ABE76" s="12"/>
      <c r="ABF76" s="12"/>
      <c r="ABG76" s="12"/>
      <c r="ABH76" s="12"/>
      <c r="ABI76" s="12"/>
      <c r="ABJ76" s="12"/>
      <c r="ABK76" s="12"/>
      <c r="ABL76" s="12"/>
      <c r="ABM76" s="12"/>
      <c r="ABN76" s="12"/>
      <c r="ABO76" s="12"/>
      <c r="ABP76" s="12"/>
      <c r="ABQ76" s="12"/>
      <c r="ABR76" s="12"/>
      <c r="ABS76" s="12"/>
      <c r="ABT76" s="12"/>
      <c r="ABU76" s="12"/>
      <c r="ABV76" s="12"/>
      <c r="ABW76" s="12"/>
      <c r="ABX76" s="12"/>
      <c r="ABY76" s="12"/>
      <c r="ABZ76" s="12"/>
      <c r="ACA76" s="12"/>
      <c r="ACB76" s="12"/>
      <c r="ACC76" s="12"/>
      <c r="ACD76" s="12"/>
      <c r="ACE76" s="12"/>
      <c r="ACF76" s="12"/>
      <c r="ACG76" s="12"/>
      <c r="ACH76" s="12"/>
      <c r="ACI76" s="12"/>
      <c r="ACJ76" s="12"/>
      <c r="ACK76" s="12"/>
      <c r="ACL76" s="12"/>
      <c r="ACM76" s="12"/>
      <c r="ACN76" s="12"/>
      <c r="ACO76" s="12"/>
      <c r="ACP76" s="12"/>
      <c r="ACQ76" s="12"/>
      <c r="ACR76" s="12"/>
      <c r="ACS76" s="12"/>
      <c r="ACT76" s="12"/>
      <c r="ACU76" s="12"/>
      <c r="ACV76" s="12"/>
      <c r="ACW76" s="12"/>
      <c r="ACX76" s="12"/>
      <c r="ACY76" s="12"/>
      <c r="ACZ76" s="12"/>
      <c r="ADA76" s="12"/>
      <c r="ADB76" s="12"/>
      <c r="ADC76" s="12"/>
      <c r="ADD76" s="12"/>
      <c r="ADE76" s="12"/>
      <c r="ADF76" s="12"/>
      <c r="ADG76" s="12"/>
      <c r="ADH76" s="12"/>
      <c r="ADI76" s="12"/>
      <c r="ADJ76" s="12"/>
      <c r="ADK76" s="12"/>
      <c r="ADL76" s="12"/>
      <c r="ADM76" s="12"/>
      <c r="ADN76" s="12"/>
      <c r="ADO76" s="12"/>
      <c r="ADP76" s="12"/>
      <c r="ADQ76" s="12"/>
      <c r="ADR76" s="12"/>
      <c r="ADS76" s="12"/>
      <c r="ADT76" s="12"/>
      <c r="ADU76" s="12"/>
      <c r="ADV76" s="12"/>
      <c r="ADW76" s="12"/>
      <c r="ADX76" s="12"/>
      <c r="ADY76" s="12"/>
      <c r="ADZ76" s="12"/>
      <c r="AEA76" s="12"/>
      <c r="AEB76" s="12"/>
      <c r="AEC76" s="12"/>
      <c r="AED76" s="12"/>
      <c r="AEE76" s="12"/>
      <c r="AEF76" s="12"/>
      <c r="AEG76" s="12"/>
      <c r="AEH76" s="12"/>
      <c r="AEI76" s="12"/>
      <c r="AEJ76" s="12"/>
      <c r="AEK76" s="12"/>
      <c r="AEL76" s="12"/>
      <c r="AEM76" s="12"/>
      <c r="AEN76" s="12"/>
      <c r="AEO76" s="12"/>
      <c r="AEP76" s="12"/>
      <c r="AEQ76" s="12"/>
      <c r="AER76" s="12"/>
      <c r="AES76" s="12"/>
      <c r="AET76" s="12"/>
      <c r="AEU76" s="12"/>
      <c r="AEV76" s="12"/>
      <c r="AEW76" s="12"/>
      <c r="AEX76" s="12"/>
      <c r="AEY76" s="12"/>
      <c r="AEZ76" s="12"/>
      <c r="AFA76" s="12"/>
      <c r="AFB76" s="12"/>
      <c r="AFC76" s="12"/>
      <c r="AFD76" s="12"/>
      <c r="AFE76" s="12"/>
      <c r="AFF76" s="12"/>
      <c r="AFG76" s="12"/>
      <c r="AFH76" s="12"/>
      <c r="AFI76" s="12"/>
      <c r="AFJ76" s="12"/>
      <c r="AFK76" s="12"/>
      <c r="AFL76" s="12"/>
      <c r="AFM76" s="12"/>
      <c r="AFN76" s="12"/>
      <c r="AFO76" s="12"/>
      <c r="AFP76" s="12"/>
      <c r="AFQ76" s="12"/>
      <c r="AFR76" s="12"/>
      <c r="AFS76" s="12"/>
      <c r="AFT76" s="12"/>
      <c r="AFU76" s="12"/>
      <c r="AFV76" s="12"/>
      <c r="AFW76" s="12"/>
      <c r="AFX76" s="12"/>
      <c r="AFY76" s="12"/>
      <c r="AFZ76" s="12"/>
      <c r="AGA76" s="12"/>
      <c r="AGB76" s="12"/>
      <c r="AGC76" s="12"/>
      <c r="AGD76" s="12"/>
      <c r="AGE76" s="12"/>
      <c r="AGF76" s="12"/>
      <c r="AGG76" s="12"/>
      <c r="AGH76" s="12"/>
      <c r="AGI76" s="12"/>
      <c r="AGJ76" s="12"/>
      <c r="AGK76" s="12"/>
      <c r="AGL76" s="12"/>
      <c r="AGM76" s="12"/>
      <c r="AGN76" s="12"/>
      <c r="AGO76" s="12"/>
      <c r="AGP76" s="12"/>
      <c r="AGQ76" s="12"/>
      <c r="AGR76" s="12"/>
      <c r="AGS76" s="12"/>
      <c r="AGT76" s="12"/>
      <c r="AGU76" s="12"/>
      <c r="AGV76" s="12"/>
      <c r="AGW76" s="12"/>
      <c r="AGX76" s="12"/>
      <c r="AGY76" s="12"/>
      <c r="AGZ76" s="12"/>
      <c r="AHA76" s="12"/>
      <c r="AHB76" s="12"/>
      <c r="AHC76" s="12"/>
      <c r="AHD76" s="12"/>
      <c r="AHE76" s="12"/>
      <c r="AHF76" s="12"/>
      <c r="AHG76" s="12"/>
      <c r="AHH76" s="12"/>
      <c r="AHI76" s="12"/>
      <c r="AHJ76" s="12"/>
      <c r="AHK76" s="12"/>
      <c r="AHL76" s="12"/>
      <c r="AHM76" s="12"/>
      <c r="AHN76" s="12"/>
      <c r="AHO76" s="12"/>
      <c r="AHP76" s="12"/>
      <c r="AHQ76" s="12"/>
      <c r="AHR76" s="12"/>
      <c r="AHS76" s="12"/>
      <c r="AHT76" s="12"/>
      <c r="AHU76" s="12"/>
      <c r="AHV76" s="12"/>
      <c r="AHW76" s="12"/>
      <c r="AHX76" s="12"/>
      <c r="AHY76" s="12"/>
      <c r="AHZ76" s="12"/>
      <c r="AIA76" s="12"/>
      <c r="AIB76" s="12"/>
      <c r="AIC76" s="12"/>
      <c r="AID76" s="12"/>
      <c r="AIE76" s="12"/>
      <c r="AIF76" s="12"/>
      <c r="AIG76" s="12"/>
      <c r="AIH76" s="12"/>
      <c r="AII76" s="12"/>
      <c r="AIJ76" s="12"/>
      <c r="AIK76" s="12"/>
      <c r="AIL76" s="12"/>
      <c r="AIM76" s="12"/>
      <c r="AIN76" s="12"/>
      <c r="AIO76" s="12"/>
      <c r="AIP76" s="12"/>
      <c r="AIQ76" s="12"/>
      <c r="AIR76" s="12"/>
      <c r="AIS76" s="12"/>
      <c r="AIT76" s="12"/>
      <c r="AIU76" s="12"/>
      <c r="AIV76" s="12"/>
      <c r="AIW76" s="12"/>
      <c r="AIX76" s="12"/>
      <c r="AIY76" s="12"/>
      <c r="AIZ76" s="12"/>
      <c r="AJA76" s="12"/>
      <c r="AJB76" s="12"/>
      <c r="AJC76" s="12"/>
      <c r="AJD76" s="12"/>
      <c r="AJE76" s="12"/>
      <c r="AJF76" s="12"/>
      <c r="AJG76" s="12"/>
      <c r="AJH76" s="12"/>
      <c r="AJI76" s="12"/>
      <c r="AJJ76" s="12"/>
      <c r="AJK76" s="12"/>
      <c r="AJL76" s="12"/>
      <c r="AJM76" s="12"/>
      <c r="AJN76" s="12"/>
      <c r="AJO76" s="12"/>
      <c r="AJP76" s="12"/>
      <c r="AJQ76" s="12"/>
      <c r="AJR76" s="12"/>
      <c r="AJS76" s="12"/>
      <c r="AJT76" s="12"/>
      <c r="AJU76" s="12"/>
      <c r="AJV76" s="12"/>
      <c r="AJW76" s="12"/>
      <c r="AJX76" s="12"/>
      <c r="AJY76" s="12"/>
      <c r="AJZ76" s="12"/>
      <c r="AKA76" s="12"/>
      <c r="AKB76" s="12"/>
      <c r="AKC76" s="12"/>
      <c r="AKD76" s="12"/>
      <c r="AKE76" s="12"/>
      <c r="AKF76" s="12"/>
      <c r="AKG76" s="12"/>
      <c r="AKH76" s="12"/>
      <c r="AKI76" s="12"/>
      <c r="AKJ76" s="12"/>
      <c r="AKK76" s="12"/>
      <c r="AKL76" s="12"/>
      <c r="AKM76" s="12"/>
      <c r="AKN76" s="12"/>
      <c r="AKO76" s="12"/>
      <c r="AKP76" s="12"/>
      <c r="AKQ76" s="12"/>
      <c r="AKR76" s="12"/>
      <c r="AKS76" s="12"/>
      <c r="AKT76" s="12"/>
      <c r="AKU76" s="12"/>
      <c r="AKV76" s="12"/>
      <c r="AKW76" s="12"/>
      <c r="AKX76" s="12"/>
      <c r="AKY76" s="12"/>
      <c r="AKZ76" s="12"/>
      <c r="ALA76" s="12"/>
      <c r="ALB76" s="12"/>
      <c r="ALC76" s="12"/>
      <c r="ALD76" s="12"/>
      <c r="ALE76" s="12"/>
      <c r="ALF76" s="12"/>
      <c r="ALG76" s="12"/>
      <c r="ALH76" s="12"/>
      <c r="ALI76" s="12"/>
      <c r="ALJ76" s="12"/>
      <c r="ALK76" s="12"/>
      <c r="ALL76" s="12"/>
      <c r="ALM76" s="12"/>
      <c r="ALN76" s="12"/>
      <c r="ALO76" s="12"/>
      <c r="ALP76" s="12"/>
      <c r="ALQ76" s="12"/>
      <c r="ALR76" s="12"/>
      <c r="ALS76" s="12"/>
      <c r="ALT76" s="12"/>
      <c r="ALU76" s="12"/>
      <c r="ALV76" s="12"/>
      <c r="ALW76" s="12"/>
      <c r="ALX76" s="12"/>
      <c r="ALY76" s="12"/>
      <c r="ALZ76" s="12"/>
      <c r="AMA76" s="12"/>
      <c r="AMB76" s="12"/>
      <c r="AMC76" s="12"/>
      <c r="AMD76" s="12"/>
      <c r="AME76" s="12"/>
      <c r="AMF76" s="12"/>
      <c r="AMG76" s="12"/>
      <c r="AMH76" s="12"/>
      <c r="AMI76" s="12"/>
      <c r="AMJ76" s="12"/>
      <c r="AMK76" s="12"/>
      <c r="AML76" s="12"/>
      <c r="AMM76" s="12"/>
      <c r="AMN76" s="12"/>
      <c r="AMO76" s="12"/>
      <c r="AMP76" s="12"/>
      <c r="AMQ76" s="12"/>
      <c r="AMR76" s="12"/>
      <c r="AMS76" s="12"/>
      <c r="AMT76" s="12"/>
      <c r="AMU76" s="12"/>
      <c r="AMV76" s="12"/>
      <c r="AMW76" s="12"/>
      <c r="AMX76" s="12"/>
      <c r="AMY76" s="12"/>
      <c r="AMZ76" s="12"/>
      <c r="ANA76" s="12"/>
      <c r="ANB76" s="12"/>
      <c r="ANC76" s="12"/>
      <c r="AND76" s="12"/>
      <c r="ANE76" s="12"/>
      <c r="ANF76" s="12"/>
      <c r="ANG76" s="12"/>
      <c r="ANH76" s="12"/>
      <c r="ANI76" s="12"/>
      <c r="ANJ76" s="12"/>
      <c r="ANK76" s="12"/>
      <c r="ANL76" s="12"/>
      <c r="ANM76" s="12"/>
      <c r="ANN76" s="12"/>
      <c r="ANO76" s="12"/>
      <c r="ANP76" s="12"/>
      <c r="ANQ76" s="12"/>
      <c r="ANR76" s="12"/>
      <c r="ANS76" s="12"/>
      <c r="ANT76" s="12"/>
      <c r="ANU76" s="12"/>
      <c r="ANV76" s="12"/>
      <c r="ANW76" s="12"/>
      <c r="ANX76" s="12"/>
      <c r="ANY76" s="12"/>
      <c r="ANZ76" s="12"/>
      <c r="AOA76" s="12"/>
      <c r="AOB76" s="12"/>
      <c r="AOC76" s="12"/>
      <c r="AOD76" s="12"/>
      <c r="AOE76" s="12"/>
      <c r="AOF76" s="12"/>
      <c r="AOG76" s="12"/>
      <c r="AOH76" s="12"/>
      <c r="AOI76" s="12"/>
      <c r="AOJ76" s="12"/>
      <c r="AOK76" s="12"/>
      <c r="AOL76" s="12"/>
      <c r="AOM76" s="12"/>
      <c r="AON76" s="12"/>
      <c r="AOO76" s="12"/>
      <c r="AOP76" s="12"/>
      <c r="AOQ76" s="12"/>
      <c r="AOR76" s="12"/>
      <c r="AOS76" s="12"/>
      <c r="AOT76" s="12"/>
      <c r="AOU76" s="12"/>
      <c r="AOV76" s="12"/>
      <c r="AOW76" s="12"/>
      <c r="AOX76" s="12"/>
      <c r="AOY76" s="12"/>
      <c r="AOZ76" s="12"/>
      <c r="APA76" s="12"/>
      <c r="APB76" s="12"/>
      <c r="APC76" s="12"/>
      <c r="APD76" s="12"/>
      <c r="APE76" s="12"/>
      <c r="APF76" s="12"/>
      <c r="APG76" s="12"/>
      <c r="APH76" s="12"/>
      <c r="API76" s="12"/>
      <c r="APJ76" s="12"/>
      <c r="APK76" s="12"/>
      <c r="APL76" s="12"/>
      <c r="APM76" s="12"/>
      <c r="APN76" s="12"/>
      <c r="APO76" s="12"/>
      <c r="APP76" s="12"/>
      <c r="APQ76" s="12"/>
      <c r="APR76" s="12"/>
      <c r="APS76" s="12"/>
      <c r="APT76" s="12"/>
      <c r="APU76" s="12"/>
      <c r="APV76" s="12"/>
      <c r="APW76" s="12"/>
      <c r="APX76" s="12"/>
      <c r="APY76" s="12"/>
      <c r="APZ76" s="12"/>
      <c r="AQA76" s="12"/>
      <c r="AQB76" s="12"/>
      <c r="AQC76" s="12"/>
      <c r="AQD76" s="12"/>
      <c r="AQE76" s="12"/>
      <c r="AQF76" s="12"/>
      <c r="AQG76" s="12"/>
      <c r="AQH76" s="12"/>
      <c r="AQI76" s="12"/>
      <c r="AQJ76" s="12"/>
      <c r="AQK76" s="12"/>
      <c r="AQL76" s="12"/>
      <c r="AQM76" s="12"/>
      <c r="AQN76" s="12"/>
      <c r="AQO76" s="12"/>
      <c r="AQP76" s="12"/>
      <c r="AQQ76" s="12"/>
      <c r="AQR76" s="12"/>
      <c r="AQS76" s="12"/>
      <c r="AQT76" s="12"/>
      <c r="AQU76" s="12"/>
      <c r="AQV76" s="12"/>
      <c r="AQW76" s="12"/>
      <c r="AQX76" s="12"/>
      <c r="AQY76" s="12"/>
      <c r="AQZ76" s="12"/>
      <c r="ARA76" s="12"/>
      <c r="ARB76" s="12"/>
      <c r="ARC76" s="12"/>
      <c r="ARD76" s="12"/>
      <c r="ARE76" s="12"/>
      <c r="ARF76" s="12"/>
      <c r="ARG76" s="12"/>
      <c r="ARH76" s="12"/>
      <c r="ARI76" s="12"/>
      <c r="ARJ76" s="12"/>
      <c r="ARK76" s="12"/>
      <c r="ARL76" s="12"/>
      <c r="ARM76" s="12"/>
      <c r="ARN76" s="12"/>
      <c r="ARO76" s="12"/>
      <c r="ARP76" s="12"/>
      <c r="ARQ76" s="12"/>
      <c r="ARR76" s="12"/>
      <c r="ARS76" s="12"/>
      <c r="ART76" s="12"/>
      <c r="ARU76" s="12"/>
      <c r="ARV76" s="12"/>
      <c r="ARW76" s="12"/>
      <c r="ARX76" s="12"/>
      <c r="ARY76" s="12"/>
      <c r="ARZ76" s="12"/>
      <c r="ASA76" s="12"/>
      <c r="ASB76" s="12"/>
      <c r="ASC76" s="12"/>
      <c r="ASD76" s="12"/>
      <c r="ASE76" s="12"/>
      <c r="ASF76" s="12"/>
      <c r="ASG76" s="12"/>
      <c r="ASH76" s="12"/>
      <c r="ASI76" s="12"/>
      <c r="ASJ76" s="12"/>
      <c r="ASK76" s="12"/>
      <c r="ASL76" s="12"/>
      <c r="ASM76" s="12"/>
      <c r="ASN76" s="12"/>
      <c r="ASO76" s="12"/>
      <c r="ASP76" s="12"/>
      <c r="ASQ76" s="12"/>
      <c r="ASR76" s="12"/>
      <c r="ASS76" s="12"/>
      <c r="AST76" s="12"/>
      <c r="ASU76" s="12"/>
      <c r="ASV76" s="12"/>
      <c r="ASW76" s="12"/>
      <c r="ASX76" s="12"/>
      <c r="ASY76" s="12"/>
      <c r="ASZ76" s="12"/>
      <c r="ATA76" s="12"/>
      <c r="ATB76" s="12"/>
      <c r="ATC76" s="12"/>
      <c r="ATD76" s="12"/>
      <c r="ATE76" s="12"/>
      <c r="ATF76" s="12"/>
      <c r="ATG76" s="12"/>
      <c r="ATH76" s="12"/>
      <c r="ATI76" s="12"/>
      <c r="ATJ76" s="12"/>
      <c r="ATK76" s="12"/>
      <c r="ATL76" s="12"/>
      <c r="ATM76" s="12"/>
      <c r="ATN76" s="12"/>
      <c r="ATO76" s="12"/>
      <c r="ATP76" s="12"/>
      <c r="ATQ76" s="12"/>
      <c r="ATR76" s="12"/>
      <c r="ATS76" s="12"/>
      <c r="ATT76" s="12"/>
      <c r="ATU76" s="12"/>
      <c r="ATV76" s="12"/>
      <c r="ATW76" s="12"/>
      <c r="ATX76" s="12"/>
      <c r="ATY76" s="12"/>
      <c r="ATZ76" s="12"/>
      <c r="AUA76" s="12"/>
      <c r="AUB76" s="12"/>
      <c r="AUC76" s="12"/>
      <c r="AUD76" s="12"/>
      <c r="AUE76" s="12"/>
      <c r="AUF76" s="12"/>
      <c r="AUG76" s="12"/>
      <c r="AUH76" s="12"/>
      <c r="AUI76" s="12"/>
      <c r="AUJ76" s="12"/>
      <c r="AUK76" s="12"/>
      <c r="AUL76" s="12"/>
      <c r="AUM76" s="12"/>
      <c r="AUN76" s="12"/>
      <c r="AUO76" s="12"/>
      <c r="AUP76" s="12"/>
      <c r="AUQ76" s="12"/>
      <c r="AUR76" s="12"/>
      <c r="AUS76" s="12"/>
      <c r="AUT76" s="12"/>
      <c r="AUU76" s="12"/>
      <c r="AUV76" s="12"/>
      <c r="AUW76" s="12"/>
      <c r="AUX76" s="12"/>
      <c r="AUY76" s="12"/>
      <c r="AUZ76" s="12"/>
      <c r="AVA76" s="12"/>
      <c r="AVB76" s="12"/>
      <c r="AVC76" s="12"/>
      <c r="AVD76" s="12"/>
      <c r="AVE76" s="12"/>
      <c r="AVF76" s="12"/>
      <c r="AVG76" s="12"/>
      <c r="AVH76" s="12"/>
      <c r="AVI76" s="12"/>
      <c r="AVJ76" s="12"/>
      <c r="AVK76" s="12"/>
      <c r="AVL76" s="12"/>
      <c r="AVM76" s="12"/>
      <c r="AVN76" s="12"/>
      <c r="AVO76" s="12"/>
      <c r="AVP76" s="12"/>
      <c r="AVQ76" s="12"/>
      <c r="AVR76" s="12"/>
      <c r="AVS76" s="12"/>
      <c r="AVT76" s="12"/>
      <c r="AVU76" s="12"/>
      <c r="AVV76" s="12"/>
      <c r="AVW76" s="12"/>
      <c r="AVX76" s="12"/>
      <c r="AVY76" s="12"/>
      <c r="AVZ76" s="12"/>
      <c r="AWA76" s="12"/>
      <c r="AWB76" s="12"/>
      <c r="AWC76" s="12"/>
      <c r="AWD76" s="12"/>
      <c r="AWE76" s="12"/>
      <c r="AWF76" s="12"/>
      <c r="AWG76" s="12"/>
      <c r="AWH76" s="12"/>
      <c r="AWI76" s="12"/>
      <c r="AWJ76" s="12"/>
      <c r="AWK76" s="12"/>
      <c r="AWL76" s="12"/>
      <c r="AWM76" s="12"/>
      <c r="AWN76" s="12"/>
      <c r="AWO76" s="12"/>
      <c r="AWP76" s="12"/>
      <c r="AWQ76" s="12"/>
      <c r="AWR76" s="12"/>
      <c r="AWS76" s="12"/>
      <c r="AWT76" s="12"/>
      <c r="AWU76" s="12"/>
      <c r="AWV76" s="12"/>
      <c r="AWW76" s="12"/>
      <c r="AWX76" s="12"/>
      <c r="AWY76" s="12"/>
      <c r="AWZ76" s="12"/>
      <c r="AXA76" s="12"/>
      <c r="AXB76" s="12"/>
      <c r="AXC76" s="12"/>
      <c r="AXD76" s="12"/>
      <c r="AXE76" s="12"/>
      <c r="AXF76" s="12"/>
      <c r="AXG76" s="12"/>
      <c r="AXH76" s="12"/>
      <c r="AXI76" s="12"/>
      <c r="AXJ76" s="12"/>
      <c r="AXK76" s="12"/>
      <c r="AXL76" s="12"/>
      <c r="AXM76" s="12"/>
      <c r="AXN76" s="12"/>
      <c r="AXO76" s="12"/>
      <c r="AXP76" s="12"/>
      <c r="AXQ76" s="12"/>
      <c r="AXR76" s="12"/>
      <c r="AXS76" s="12"/>
      <c r="AXT76" s="12"/>
      <c r="AXU76" s="12"/>
      <c r="AXV76" s="12"/>
      <c r="AXW76" s="12"/>
      <c r="AXX76" s="12"/>
      <c r="AXY76" s="12"/>
      <c r="AXZ76" s="12"/>
      <c r="AYA76" s="12"/>
      <c r="AYB76" s="12"/>
      <c r="AYC76" s="12"/>
      <c r="AYD76" s="12"/>
      <c r="AYE76" s="12"/>
      <c r="AYF76" s="12"/>
      <c r="AYG76" s="12"/>
      <c r="AYH76" s="12"/>
      <c r="AYI76" s="12"/>
      <c r="AYJ76" s="12"/>
      <c r="AYK76" s="12"/>
      <c r="AYL76" s="12"/>
      <c r="AYM76" s="12"/>
      <c r="AYN76" s="12"/>
      <c r="AYO76" s="12"/>
      <c r="AYP76" s="12"/>
      <c r="AYQ76" s="12"/>
      <c r="AYR76" s="12"/>
      <c r="AYS76" s="12"/>
      <c r="AYT76" s="12"/>
      <c r="AYU76" s="12"/>
      <c r="AYV76" s="12"/>
      <c r="AYW76" s="12"/>
      <c r="AYX76" s="12"/>
      <c r="AYY76" s="12"/>
      <c r="AYZ76" s="12"/>
      <c r="AZA76" s="12"/>
      <c r="AZB76" s="12"/>
      <c r="AZC76" s="12"/>
      <c r="AZD76" s="12"/>
      <c r="AZE76" s="12"/>
      <c r="AZF76" s="12"/>
      <c r="AZG76" s="12"/>
      <c r="AZH76" s="12"/>
      <c r="AZI76" s="12"/>
      <c r="AZJ76" s="12"/>
      <c r="AZK76" s="12"/>
      <c r="AZL76" s="12"/>
      <c r="AZM76" s="12"/>
      <c r="AZN76" s="12"/>
      <c r="AZO76" s="12"/>
      <c r="AZP76" s="12"/>
      <c r="AZQ76" s="12"/>
      <c r="AZR76" s="12"/>
      <c r="AZS76" s="12"/>
      <c r="AZT76" s="12"/>
      <c r="AZU76" s="12"/>
      <c r="AZV76" s="12"/>
      <c r="AZW76" s="12"/>
      <c r="AZX76" s="12"/>
      <c r="AZY76" s="12"/>
      <c r="AZZ76" s="12"/>
      <c r="BAA76" s="12"/>
      <c r="BAB76" s="12"/>
      <c r="BAC76" s="12"/>
      <c r="BAD76" s="12"/>
      <c r="BAE76" s="12"/>
      <c r="BAF76" s="12"/>
      <c r="BAG76" s="12"/>
      <c r="BAH76" s="12"/>
      <c r="BAI76" s="12"/>
      <c r="BAJ76" s="12"/>
      <c r="BAK76" s="12"/>
      <c r="BAL76" s="12"/>
      <c r="BAM76" s="12"/>
      <c r="BAN76" s="12"/>
      <c r="BAO76" s="12"/>
      <c r="BAP76" s="12"/>
      <c r="BAQ76" s="12"/>
      <c r="BAR76" s="12"/>
      <c r="BAS76" s="12"/>
      <c r="BAT76" s="12"/>
      <c r="BAU76" s="12"/>
      <c r="BAV76" s="12"/>
      <c r="BAW76" s="12"/>
      <c r="BAX76" s="12"/>
      <c r="BAY76" s="12"/>
      <c r="BAZ76" s="12"/>
      <c r="BBA76" s="12"/>
      <c r="BBB76" s="12"/>
      <c r="BBC76" s="12"/>
      <c r="BBD76" s="12"/>
      <c r="BBE76" s="12"/>
      <c r="BBF76" s="12"/>
      <c r="BBG76" s="12"/>
      <c r="BBH76" s="12"/>
      <c r="BBI76" s="12"/>
      <c r="BBJ76" s="12"/>
      <c r="BBK76" s="12"/>
      <c r="BBL76" s="12"/>
      <c r="BBM76" s="12"/>
      <c r="BBN76" s="12"/>
      <c r="BBO76" s="12"/>
      <c r="BBP76" s="12"/>
      <c r="BBQ76" s="12"/>
      <c r="BBR76" s="12"/>
      <c r="BBS76" s="12"/>
      <c r="BBT76" s="12"/>
      <c r="BBU76" s="12"/>
      <c r="BBV76" s="12"/>
      <c r="BBW76" s="12"/>
      <c r="BBX76" s="12"/>
      <c r="BBY76" s="12"/>
      <c r="BBZ76" s="12"/>
      <c r="BCA76" s="12"/>
      <c r="BCB76" s="12"/>
      <c r="BCC76" s="12"/>
      <c r="BCD76" s="12"/>
      <c r="BCE76" s="12"/>
      <c r="BCF76" s="12"/>
      <c r="BCG76" s="12"/>
      <c r="BCH76" s="12"/>
      <c r="BCI76" s="12"/>
      <c r="BCJ76" s="12"/>
      <c r="BCK76" s="12"/>
      <c r="BCL76" s="12"/>
      <c r="BCM76" s="12"/>
      <c r="BCN76" s="12"/>
      <c r="BCO76" s="12"/>
      <c r="BCP76" s="12"/>
      <c r="BCQ76" s="12"/>
      <c r="BCR76" s="12"/>
      <c r="BCS76" s="12"/>
      <c r="BCT76" s="12"/>
      <c r="BCU76" s="12"/>
      <c r="BCV76" s="12"/>
      <c r="BCW76" s="12"/>
      <c r="BCX76" s="12"/>
      <c r="BCY76" s="12"/>
      <c r="BCZ76" s="12"/>
      <c r="BDA76" s="12"/>
      <c r="BDB76" s="12"/>
      <c r="BDC76" s="12"/>
      <c r="BDD76" s="12"/>
      <c r="BDE76" s="12"/>
      <c r="BDF76" s="12"/>
      <c r="BDG76" s="12"/>
      <c r="BDH76" s="12"/>
      <c r="BDI76" s="12"/>
      <c r="BDJ76" s="12"/>
      <c r="BDK76" s="12"/>
      <c r="BDL76" s="12"/>
      <c r="BDM76" s="12"/>
      <c r="BDN76" s="12"/>
      <c r="BDO76" s="12"/>
      <c r="BDP76" s="12"/>
      <c r="BDQ76" s="12"/>
      <c r="BDR76" s="12"/>
      <c r="BDS76" s="12"/>
      <c r="BDT76" s="12"/>
      <c r="BDU76" s="12"/>
      <c r="BDV76" s="12"/>
      <c r="BDW76" s="12"/>
      <c r="BDX76" s="12"/>
      <c r="BDY76" s="12"/>
      <c r="BDZ76" s="12"/>
      <c r="BEA76" s="12"/>
      <c r="BEB76" s="12"/>
      <c r="BEC76" s="12"/>
      <c r="BED76" s="12"/>
      <c r="BEE76" s="12"/>
      <c r="BEF76" s="12"/>
      <c r="BEG76" s="12"/>
      <c r="BEH76" s="12"/>
      <c r="BEI76" s="12"/>
      <c r="BEJ76" s="12"/>
      <c r="BEK76" s="12"/>
      <c r="BEL76" s="12"/>
      <c r="BEM76" s="12"/>
      <c r="BEN76" s="12"/>
      <c r="BEO76" s="12"/>
      <c r="BEP76" s="12"/>
      <c r="BEQ76" s="12"/>
      <c r="BER76" s="12"/>
      <c r="BES76" s="12"/>
      <c r="BET76" s="12"/>
      <c r="BEU76" s="12"/>
      <c r="BEV76" s="12"/>
      <c r="BEW76" s="12"/>
      <c r="BEX76" s="12"/>
      <c r="BEY76" s="12"/>
      <c r="BEZ76" s="12"/>
      <c r="BFA76" s="12"/>
      <c r="BFB76" s="12"/>
      <c r="BFC76" s="12"/>
      <c r="BFD76" s="12"/>
      <c r="BFE76" s="12"/>
      <c r="BFF76" s="12"/>
      <c r="BFG76" s="12"/>
      <c r="BFH76" s="12"/>
      <c r="BFI76" s="12"/>
      <c r="BFJ76" s="12"/>
      <c r="BFK76" s="12"/>
      <c r="BFL76" s="12"/>
      <c r="BFM76" s="12"/>
      <c r="BFN76" s="12"/>
      <c r="BFO76" s="12"/>
      <c r="BFP76" s="12"/>
      <c r="BFQ76" s="12"/>
      <c r="BFR76" s="12"/>
      <c r="BFS76" s="12"/>
      <c r="BFT76" s="12"/>
      <c r="BFU76" s="12"/>
      <c r="BFV76" s="12"/>
      <c r="BFW76" s="12"/>
      <c r="BFX76" s="12"/>
      <c r="BFY76" s="12"/>
      <c r="BFZ76" s="12"/>
      <c r="BGA76" s="12"/>
      <c r="BGB76" s="12"/>
      <c r="BGC76" s="12"/>
      <c r="BGD76" s="12"/>
      <c r="BGE76" s="12"/>
      <c r="BGF76" s="12"/>
      <c r="BGG76" s="12"/>
      <c r="BGH76" s="12"/>
      <c r="BGI76" s="12"/>
      <c r="BGJ76" s="12"/>
      <c r="BGK76" s="12"/>
      <c r="BGL76" s="12"/>
      <c r="BGM76" s="12"/>
      <c r="BGN76" s="12"/>
      <c r="BGO76" s="12"/>
      <c r="BGP76" s="12"/>
      <c r="BGQ76" s="12"/>
      <c r="BGR76" s="12"/>
      <c r="BGS76" s="12"/>
      <c r="BGT76" s="12"/>
      <c r="BGU76" s="12"/>
      <c r="BGV76" s="12"/>
      <c r="BGW76" s="12"/>
      <c r="BGX76" s="12"/>
      <c r="BGY76" s="12"/>
      <c r="BGZ76" s="12"/>
      <c r="BHA76" s="12"/>
      <c r="BHB76" s="12"/>
      <c r="BHC76" s="12"/>
      <c r="BHD76" s="12"/>
      <c r="BHE76" s="12"/>
      <c r="BHF76" s="12"/>
      <c r="BHG76" s="12"/>
      <c r="BHH76" s="12"/>
      <c r="BHI76" s="12"/>
      <c r="BHJ76" s="12"/>
      <c r="BHK76" s="12"/>
      <c r="BHL76" s="12"/>
      <c r="BHM76" s="12"/>
      <c r="BHN76" s="12"/>
      <c r="BHO76" s="12"/>
      <c r="BHP76" s="12"/>
      <c r="BHQ76" s="12"/>
      <c r="BHR76" s="12"/>
      <c r="BHS76" s="12"/>
      <c r="BHT76" s="12"/>
      <c r="BHU76" s="12"/>
      <c r="BHV76" s="12"/>
      <c r="BHW76" s="12"/>
      <c r="BHX76" s="12"/>
      <c r="BHY76" s="12"/>
      <c r="BHZ76" s="12"/>
      <c r="BIA76" s="12"/>
      <c r="BIB76" s="12"/>
      <c r="BIC76" s="12"/>
      <c r="BID76" s="12"/>
      <c r="BIE76" s="12"/>
      <c r="BIF76" s="12"/>
      <c r="BIG76" s="12"/>
      <c r="BIH76" s="12"/>
      <c r="BII76" s="12"/>
      <c r="BIJ76" s="12"/>
      <c r="BIK76" s="12"/>
      <c r="BIL76" s="12"/>
      <c r="BIM76" s="12"/>
      <c r="BIN76" s="12"/>
      <c r="BIO76" s="12"/>
      <c r="BIP76" s="12"/>
      <c r="BIQ76" s="12"/>
      <c r="BIR76" s="12"/>
      <c r="BIS76" s="12"/>
      <c r="BIT76" s="12"/>
      <c r="BIU76" s="12"/>
      <c r="BIV76" s="12"/>
      <c r="BIW76" s="12"/>
      <c r="BIX76" s="12"/>
      <c r="BIY76" s="12"/>
      <c r="BIZ76" s="12"/>
      <c r="BJA76" s="12"/>
      <c r="BJB76" s="12"/>
      <c r="BJC76" s="12"/>
      <c r="BJD76" s="12"/>
      <c r="BJE76" s="12"/>
      <c r="BJF76" s="12"/>
      <c r="BJG76" s="12"/>
      <c r="BJH76" s="12"/>
      <c r="BJI76" s="12"/>
      <c r="BJJ76" s="12"/>
      <c r="BJK76" s="12"/>
      <c r="BJL76" s="12"/>
      <c r="BJM76" s="12"/>
      <c r="BJN76" s="12"/>
      <c r="BJO76" s="12"/>
      <c r="BJP76" s="12"/>
      <c r="BJQ76" s="12"/>
      <c r="BJR76" s="12"/>
      <c r="BJS76" s="12"/>
      <c r="BJT76" s="12"/>
      <c r="BJU76" s="12"/>
      <c r="BJV76" s="12"/>
      <c r="BJW76" s="12"/>
      <c r="BJX76" s="12"/>
      <c r="BJY76" s="12"/>
      <c r="BJZ76" s="12"/>
      <c r="BKA76" s="12"/>
      <c r="BKB76" s="12"/>
      <c r="BKC76" s="12"/>
      <c r="BKD76" s="12"/>
      <c r="BKE76" s="12"/>
      <c r="BKF76" s="12"/>
      <c r="BKG76" s="12"/>
      <c r="BKH76" s="12"/>
      <c r="BKI76" s="12"/>
      <c r="BKJ76" s="12"/>
      <c r="BKK76" s="12"/>
      <c r="BKL76" s="12"/>
      <c r="BKM76" s="12"/>
      <c r="BKN76" s="12"/>
      <c r="BKO76" s="12"/>
      <c r="BKP76" s="12"/>
      <c r="BKQ76" s="12"/>
      <c r="BKR76" s="12"/>
      <c r="BKS76" s="12"/>
      <c r="BKT76" s="12"/>
      <c r="BKU76" s="12"/>
      <c r="BKV76" s="12"/>
      <c r="BKW76" s="12"/>
      <c r="BKX76" s="12"/>
      <c r="BKY76" s="12"/>
      <c r="BKZ76" s="12"/>
      <c r="BLA76" s="12"/>
      <c r="BLB76" s="12"/>
      <c r="BLC76" s="12"/>
      <c r="BLD76" s="12"/>
      <c r="BLE76" s="12"/>
      <c r="BLF76" s="12"/>
      <c r="BLG76" s="12"/>
      <c r="BLH76" s="12"/>
      <c r="BLI76" s="12"/>
      <c r="BLJ76" s="12"/>
      <c r="BLK76" s="12"/>
      <c r="BLL76" s="12"/>
      <c r="BLM76" s="12"/>
      <c r="BLN76" s="12"/>
      <c r="BLO76" s="12"/>
      <c r="BLP76" s="12"/>
      <c r="BLQ76" s="12"/>
      <c r="BLR76" s="12"/>
      <c r="BLS76" s="12"/>
      <c r="BLT76" s="12"/>
      <c r="BLU76" s="12"/>
      <c r="BLV76" s="12"/>
      <c r="BLW76" s="12"/>
      <c r="BLX76" s="12"/>
      <c r="BLY76" s="12"/>
      <c r="BLZ76" s="12"/>
      <c r="BMA76" s="12"/>
      <c r="BMB76" s="12"/>
      <c r="BMC76" s="12"/>
      <c r="BMD76" s="12"/>
      <c r="BME76" s="12"/>
      <c r="BMF76" s="12"/>
      <c r="BMG76" s="12"/>
      <c r="BMH76" s="12"/>
      <c r="BMI76" s="12"/>
      <c r="BMJ76" s="12"/>
      <c r="BMK76" s="12"/>
      <c r="BML76" s="12"/>
      <c r="BMM76" s="12"/>
      <c r="BMN76" s="12"/>
      <c r="BMO76" s="12"/>
      <c r="BMP76" s="12"/>
      <c r="BMQ76" s="12"/>
      <c r="BMR76" s="12"/>
      <c r="BMS76" s="12"/>
      <c r="BMT76" s="12"/>
      <c r="BMU76" s="12"/>
      <c r="BMV76" s="12"/>
      <c r="BMW76" s="12"/>
      <c r="BMX76" s="12"/>
      <c r="BMY76" s="12"/>
      <c r="BMZ76" s="12"/>
      <c r="BNA76" s="12"/>
      <c r="BNB76" s="12"/>
      <c r="BNC76" s="12"/>
      <c r="BND76" s="12"/>
      <c r="BNE76" s="12"/>
      <c r="BNF76" s="12"/>
      <c r="BNG76" s="12"/>
      <c r="BNH76" s="12"/>
      <c r="BNI76" s="12"/>
      <c r="BNJ76" s="12"/>
      <c r="BNK76" s="12"/>
      <c r="BNL76" s="12"/>
      <c r="BNM76" s="12"/>
      <c r="BNN76" s="12"/>
      <c r="BNO76" s="12"/>
      <c r="BNP76" s="12"/>
      <c r="BNQ76" s="12"/>
      <c r="BNR76" s="12"/>
      <c r="BNS76" s="12"/>
      <c r="BNT76" s="12"/>
      <c r="BNU76" s="12"/>
      <c r="BNV76" s="12"/>
      <c r="BNW76" s="12"/>
      <c r="BNX76" s="12"/>
      <c r="BNY76" s="12"/>
      <c r="BNZ76" s="12"/>
      <c r="BOA76" s="12"/>
      <c r="BOB76" s="12"/>
      <c r="BOC76" s="12"/>
      <c r="BOD76" s="12"/>
      <c r="BOE76" s="12"/>
      <c r="BOF76" s="12"/>
      <c r="BOG76" s="12"/>
      <c r="BOH76" s="12"/>
      <c r="BOI76" s="12"/>
      <c r="BOJ76" s="12"/>
      <c r="BOK76" s="12"/>
      <c r="BOL76" s="12"/>
      <c r="BOM76" s="12"/>
      <c r="BON76" s="12"/>
      <c r="BOO76" s="12"/>
      <c r="BOP76" s="12"/>
      <c r="BOQ76" s="12"/>
      <c r="BOR76" s="12"/>
      <c r="BOS76" s="12"/>
      <c r="BOT76" s="12"/>
      <c r="BOU76" s="12"/>
      <c r="BOV76" s="12"/>
      <c r="BOW76" s="12"/>
      <c r="BOX76" s="12"/>
      <c r="BOY76" s="12"/>
      <c r="BOZ76" s="12"/>
      <c r="BPA76" s="12"/>
      <c r="BPB76" s="12"/>
      <c r="BPC76" s="12"/>
      <c r="BPD76" s="12"/>
      <c r="BPE76" s="12"/>
      <c r="BPF76" s="12"/>
      <c r="BPG76" s="12"/>
      <c r="BPH76" s="12"/>
      <c r="BPI76" s="12"/>
      <c r="BPJ76" s="12"/>
      <c r="BPK76" s="12"/>
      <c r="BPL76" s="12"/>
      <c r="BPM76" s="12"/>
      <c r="BPN76" s="12"/>
      <c r="BPO76" s="12"/>
      <c r="BPP76" s="12"/>
      <c r="BPQ76" s="12"/>
      <c r="BPR76" s="12"/>
      <c r="BPS76" s="12"/>
      <c r="BPT76" s="12"/>
      <c r="BPU76" s="12"/>
      <c r="BPV76" s="12"/>
      <c r="BPW76" s="12"/>
      <c r="BPX76" s="12"/>
      <c r="BPY76" s="12"/>
      <c r="BPZ76" s="12"/>
      <c r="BQA76" s="12"/>
      <c r="BQB76" s="12"/>
      <c r="BQC76" s="12"/>
      <c r="BQD76" s="12"/>
      <c r="BQE76" s="12"/>
      <c r="BQF76" s="12"/>
      <c r="BQG76" s="12"/>
      <c r="BQH76" s="12"/>
      <c r="BQI76" s="12"/>
      <c r="BQJ76" s="12"/>
      <c r="BQK76" s="12"/>
      <c r="BQL76" s="12"/>
      <c r="BQM76" s="12"/>
      <c r="BQN76" s="12"/>
      <c r="BQO76" s="12"/>
      <c r="BQP76" s="12"/>
      <c r="BQQ76" s="12"/>
      <c r="BQR76" s="12"/>
      <c r="BQS76" s="12"/>
      <c r="BQT76" s="12"/>
      <c r="BQU76" s="12"/>
      <c r="BQV76" s="12"/>
      <c r="BQW76" s="12"/>
      <c r="BQX76" s="12"/>
      <c r="BQY76" s="12"/>
      <c r="BQZ76" s="12"/>
      <c r="BRA76" s="12"/>
      <c r="BRB76" s="12"/>
      <c r="BRC76" s="12"/>
      <c r="BRD76" s="12"/>
      <c r="BRE76" s="12"/>
      <c r="BRF76" s="12"/>
      <c r="BRG76" s="12"/>
      <c r="BRH76" s="12"/>
      <c r="BRI76" s="12"/>
      <c r="BRJ76" s="12"/>
      <c r="BRK76" s="12"/>
      <c r="BRL76" s="12"/>
      <c r="BRM76" s="12"/>
      <c r="BRN76" s="12"/>
      <c r="BRO76" s="12"/>
      <c r="BRP76" s="12"/>
      <c r="BRQ76" s="12"/>
      <c r="BRR76" s="12"/>
      <c r="BRS76" s="12"/>
      <c r="BRT76" s="12"/>
      <c r="BRU76" s="12"/>
      <c r="BRV76" s="12"/>
      <c r="BRW76" s="12"/>
      <c r="BRX76" s="12"/>
      <c r="BRY76" s="12"/>
      <c r="BRZ76" s="12"/>
      <c r="BSA76" s="12"/>
      <c r="BSB76" s="12"/>
      <c r="BSC76" s="12"/>
      <c r="BSD76" s="12"/>
      <c r="BSE76" s="12"/>
      <c r="BSF76" s="12"/>
      <c r="BSG76" s="12"/>
      <c r="BSH76" s="12"/>
      <c r="BSI76" s="12"/>
      <c r="BSJ76" s="12"/>
      <c r="BSK76" s="12"/>
      <c r="BSL76" s="12"/>
      <c r="BSM76" s="12"/>
      <c r="BSN76" s="12"/>
      <c r="BSO76" s="12"/>
      <c r="BSP76" s="12"/>
      <c r="BSQ76" s="12"/>
      <c r="BSR76" s="12"/>
      <c r="BSS76" s="12"/>
      <c r="BST76" s="12"/>
      <c r="BSU76" s="12"/>
      <c r="BSV76" s="12"/>
      <c r="BSW76" s="12"/>
      <c r="BSX76" s="12"/>
      <c r="BSY76" s="12"/>
      <c r="BSZ76" s="12"/>
      <c r="BTA76" s="12"/>
      <c r="BTB76" s="12"/>
      <c r="BTC76" s="12"/>
      <c r="BTD76" s="12"/>
      <c r="BTE76" s="12"/>
      <c r="BTF76" s="12"/>
      <c r="BTG76" s="12"/>
      <c r="BTH76" s="12"/>
      <c r="BTI76" s="12"/>
      <c r="BTJ76" s="12"/>
      <c r="BTK76" s="12"/>
      <c r="BTL76" s="12"/>
      <c r="BTM76" s="12"/>
      <c r="BTN76" s="12"/>
      <c r="BTO76" s="12"/>
      <c r="BTP76" s="12"/>
      <c r="BTQ76" s="12"/>
      <c r="BTR76" s="12"/>
      <c r="BTS76" s="12"/>
      <c r="BTT76" s="12"/>
      <c r="BTU76" s="12"/>
      <c r="BTV76" s="12"/>
      <c r="BTW76" s="12"/>
      <c r="BTX76" s="12"/>
      <c r="BTY76" s="12"/>
      <c r="BTZ76" s="12"/>
      <c r="BUA76" s="12"/>
      <c r="BUB76" s="12"/>
      <c r="BUC76" s="12"/>
      <c r="BUD76" s="12"/>
      <c r="BUE76" s="12"/>
      <c r="BUF76" s="12"/>
      <c r="BUG76" s="12"/>
      <c r="BUH76" s="12"/>
      <c r="BUI76" s="12"/>
      <c r="BUJ76" s="12"/>
      <c r="BUK76" s="12"/>
      <c r="BUL76" s="12"/>
      <c r="BUM76" s="12"/>
      <c r="BUN76" s="12"/>
      <c r="BUO76" s="12"/>
      <c r="BUP76" s="12"/>
      <c r="BUQ76" s="12"/>
      <c r="BUR76" s="12"/>
      <c r="BUS76" s="12"/>
      <c r="BUT76" s="12"/>
      <c r="BUU76" s="12"/>
      <c r="BUV76" s="12"/>
      <c r="BUW76" s="12"/>
      <c r="BUX76" s="12"/>
      <c r="BUY76" s="12"/>
      <c r="BUZ76" s="12"/>
      <c r="BVA76" s="12"/>
      <c r="BVB76" s="12"/>
      <c r="BVC76" s="12"/>
      <c r="BVD76" s="12"/>
      <c r="BVE76" s="12"/>
      <c r="BVF76" s="12"/>
      <c r="BVG76" s="12"/>
      <c r="BVH76" s="12"/>
      <c r="BVI76" s="12"/>
      <c r="BVJ76" s="12"/>
      <c r="BVK76" s="12"/>
      <c r="BVL76" s="12"/>
      <c r="BVM76" s="12"/>
      <c r="BVN76" s="12"/>
      <c r="BVO76" s="12"/>
      <c r="BVP76" s="12"/>
      <c r="BVQ76" s="12"/>
      <c r="BVR76" s="12"/>
      <c r="BVS76" s="12"/>
      <c r="BVT76" s="12"/>
      <c r="BVU76" s="12"/>
      <c r="BVV76" s="12"/>
      <c r="BVW76" s="12"/>
      <c r="BVX76" s="12"/>
      <c r="BVY76" s="12"/>
      <c r="BVZ76" s="12"/>
      <c r="BWA76" s="12"/>
      <c r="BWB76" s="12"/>
      <c r="BWC76" s="12"/>
      <c r="BWD76" s="12"/>
      <c r="BWE76" s="12"/>
      <c r="BWF76" s="12"/>
      <c r="BWG76" s="12"/>
      <c r="BWH76" s="12"/>
      <c r="BWI76" s="12"/>
      <c r="BWJ76" s="12"/>
      <c r="BWK76" s="12"/>
      <c r="BWL76" s="12"/>
      <c r="BWM76" s="12"/>
      <c r="BWN76" s="12"/>
      <c r="BWO76" s="12"/>
      <c r="BWP76" s="12"/>
      <c r="BWQ76" s="12"/>
      <c r="BWR76" s="12"/>
      <c r="BWS76" s="12"/>
      <c r="BWT76" s="12"/>
      <c r="BWU76" s="12"/>
      <c r="BWV76" s="12"/>
      <c r="BWW76" s="12"/>
      <c r="BWX76" s="12"/>
      <c r="BWY76" s="12"/>
      <c r="BWZ76" s="12"/>
      <c r="BXA76" s="12"/>
      <c r="BXB76" s="12"/>
      <c r="BXC76" s="12"/>
      <c r="BXD76" s="12"/>
      <c r="BXE76" s="12"/>
      <c r="BXF76" s="12"/>
      <c r="BXG76" s="12"/>
      <c r="BXH76" s="12"/>
      <c r="BXI76" s="12"/>
      <c r="BXJ76" s="12"/>
      <c r="BXK76" s="12"/>
      <c r="BXL76" s="12"/>
      <c r="BXM76" s="12"/>
      <c r="BXN76" s="12"/>
      <c r="BXO76" s="12"/>
      <c r="BXP76" s="12"/>
      <c r="BXQ76" s="12"/>
      <c r="BXR76" s="12"/>
      <c r="BXS76" s="12"/>
      <c r="BXT76" s="12"/>
      <c r="BXU76" s="12"/>
      <c r="BXV76" s="12"/>
      <c r="BXW76" s="12"/>
      <c r="BXX76" s="12"/>
      <c r="BXY76" s="12"/>
      <c r="BXZ76" s="12"/>
      <c r="BYA76" s="12"/>
      <c r="BYB76" s="12"/>
      <c r="BYC76" s="12"/>
      <c r="BYD76" s="12"/>
      <c r="BYE76" s="12"/>
      <c r="BYF76" s="12"/>
      <c r="BYG76" s="12"/>
      <c r="BYH76" s="12"/>
      <c r="BYI76" s="12"/>
      <c r="BYJ76" s="12"/>
      <c r="BYK76" s="12"/>
      <c r="BYL76" s="12"/>
      <c r="BYM76" s="12"/>
      <c r="BYN76" s="12"/>
      <c r="BYO76" s="12"/>
      <c r="BYP76" s="12"/>
      <c r="BYQ76" s="12"/>
      <c r="BYR76" s="12"/>
      <c r="BYS76" s="12"/>
      <c r="BYT76" s="12"/>
      <c r="BYU76" s="12"/>
      <c r="BYV76" s="12"/>
      <c r="BYW76" s="12"/>
      <c r="BYX76" s="12"/>
      <c r="BYY76" s="12"/>
      <c r="BYZ76" s="12"/>
      <c r="BZA76" s="12"/>
      <c r="BZB76" s="12"/>
      <c r="BZC76" s="12"/>
      <c r="BZD76" s="12"/>
      <c r="BZE76" s="12"/>
      <c r="BZF76" s="12"/>
      <c r="BZG76" s="12"/>
      <c r="BZH76" s="12"/>
      <c r="BZI76" s="12"/>
      <c r="BZJ76" s="12"/>
      <c r="BZK76" s="12"/>
      <c r="BZL76" s="12"/>
      <c r="BZM76" s="12"/>
      <c r="BZN76" s="12"/>
      <c r="BZO76" s="12"/>
      <c r="BZP76" s="12"/>
      <c r="BZQ76" s="12"/>
      <c r="BZR76" s="12"/>
      <c r="BZS76" s="12"/>
      <c r="BZT76" s="12"/>
      <c r="BZU76" s="12"/>
      <c r="BZV76" s="12"/>
      <c r="BZW76" s="12"/>
      <c r="BZX76" s="12"/>
      <c r="BZY76" s="12"/>
      <c r="BZZ76" s="12"/>
      <c r="CAA76" s="12"/>
      <c r="CAB76" s="12"/>
      <c r="CAC76" s="12"/>
      <c r="CAD76" s="12"/>
      <c r="CAE76" s="12"/>
      <c r="CAF76" s="12"/>
      <c r="CAG76" s="12"/>
      <c r="CAH76" s="12"/>
      <c r="CAI76" s="12"/>
      <c r="CAJ76" s="12"/>
      <c r="CAK76" s="12"/>
      <c r="CAL76" s="12"/>
      <c r="CAM76" s="12"/>
      <c r="CAN76" s="12"/>
      <c r="CAO76" s="12"/>
      <c r="CAP76" s="12"/>
      <c r="CAQ76" s="12"/>
      <c r="CAR76" s="12"/>
      <c r="CAS76" s="12"/>
      <c r="CAT76" s="12"/>
      <c r="CAU76" s="12"/>
      <c r="CAV76" s="12"/>
      <c r="CAW76" s="12"/>
      <c r="CAX76" s="12"/>
      <c r="CAY76" s="12"/>
      <c r="CAZ76" s="12"/>
      <c r="CBA76" s="12"/>
      <c r="CBB76" s="12"/>
      <c r="CBC76" s="12"/>
      <c r="CBD76" s="12"/>
      <c r="CBE76" s="12"/>
      <c r="CBF76" s="12"/>
      <c r="CBG76" s="12"/>
      <c r="CBH76" s="12"/>
      <c r="CBI76" s="12"/>
      <c r="CBJ76" s="12"/>
      <c r="CBK76" s="12"/>
      <c r="CBL76" s="12"/>
      <c r="CBM76" s="12"/>
      <c r="CBN76" s="12"/>
      <c r="CBO76" s="12"/>
      <c r="CBP76" s="12"/>
      <c r="CBQ76" s="12"/>
      <c r="CBR76" s="12"/>
      <c r="CBS76" s="12"/>
      <c r="CBT76" s="12"/>
      <c r="CBU76" s="12"/>
      <c r="CBV76" s="12"/>
      <c r="CBW76" s="12"/>
      <c r="CBX76" s="12"/>
      <c r="CBY76" s="12"/>
      <c r="CBZ76" s="12"/>
      <c r="CCA76" s="12"/>
      <c r="CCB76" s="12"/>
      <c r="CCC76" s="12"/>
      <c r="CCD76" s="12"/>
      <c r="CCE76" s="12"/>
      <c r="CCF76" s="12"/>
      <c r="CCG76" s="12"/>
      <c r="CCH76" s="12"/>
      <c r="CCI76" s="12"/>
      <c r="CCJ76" s="12"/>
      <c r="CCK76" s="12"/>
      <c r="CCL76" s="12"/>
      <c r="CCM76" s="12"/>
      <c r="CCN76" s="12"/>
      <c r="CCO76" s="12"/>
      <c r="CCP76" s="12"/>
      <c r="CCQ76" s="12"/>
      <c r="CCR76" s="12"/>
      <c r="CCS76" s="12"/>
      <c r="CCT76" s="12"/>
      <c r="CCU76" s="12"/>
      <c r="CCV76" s="12"/>
      <c r="CCW76" s="12"/>
      <c r="CCX76" s="12"/>
      <c r="CCY76" s="12"/>
      <c r="CCZ76" s="12"/>
      <c r="CDA76" s="12"/>
      <c r="CDB76" s="12"/>
      <c r="CDC76" s="12"/>
      <c r="CDD76" s="12"/>
      <c r="CDE76" s="12"/>
      <c r="CDF76" s="12"/>
      <c r="CDG76" s="12"/>
      <c r="CDH76" s="12"/>
      <c r="CDI76" s="12"/>
      <c r="CDJ76" s="12"/>
      <c r="CDK76" s="12"/>
      <c r="CDL76" s="12"/>
      <c r="CDM76" s="12"/>
      <c r="CDN76" s="12"/>
      <c r="CDO76" s="12"/>
      <c r="CDP76" s="12"/>
      <c r="CDQ76" s="12"/>
      <c r="CDR76" s="12"/>
      <c r="CDS76" s="12"/>
      <c r="CDT76" s="12"/>
      <c r="CDU76" s="12"/>
      <c r="CDV76" s="12"/>
      <c r="CDW76" s="12"/>
      <c r="CDX76" s="12"/>
      <c r="CDY76" s="12"/>
      <c r="CDZ76" s="12"/>
      <c r="CEA76" s="12"/>
      <c r="CEB76" s="12"/>
      <c r="CEC76" s="12"/>
      <c r="CED76" s="12"/>
      <c r="CEE76" s="12"/>
      <c r="CEF76" s="12"/>
      <c r="CEG76" s="12"/>
      <c r="CEH76" s="12"/>
      <c r="CEI76" s="12"/>
      <c r="CEJ76" s="12"/>
      <c r="CEK76" s="12"/>
      <c r="CEL76" s="12"/>
      <c r="CEM76" s="12"/>
      <c r="CEN76" s="12"/>
      <c r="CEO76" s="12"/>
      <c r="CEP76" s="12"/>
      <c r="CEQ76" s="12"/>
      <c r="CER76" s="12"/>
      <c r="CES76" s="12"/>
      <c r="CET76" s="12"/>
      <c r="CEU76" s="12"/>
      <c r="CEV76" s="12"/>
      <c r="CEW76" s="12"/>
      <c r="CEX76" s="12"/>
      <c r="CEY76" s="12"/>
      <c r="CEZ76" s="12"/>
      <c r="CFA76" s="12"/>
      <c r="CFB76" s="12"/>
      <c r="CFC76" s="12"/>
      <c r="CFD76" s="12"/>
      <c r="CFE76" s="12"/>
      <c r="CFF76" s="12"/>
      <c r="CFG76" s="12"/>
      <c r="CFH76" s="12"/>
      <c r="CFI76" s="12"/>
      <c r="CFJ76" s="12"/>
      <c r="CFK76" s="12"/>
      <c r="CFL76" s="12"/>
      <c r="CFM76" s="12"/>
      <c r="CFN76" s="12"/>
      <c r="CFO76" s="12"/>
      <c r="CFP76" s="12"/>
      <c r="CFQ76" s="12"/>
      <c r="CFR76" s="12"/>
      <c r="CFS76" s="12"/>
      <c r="CFT76" s="12"/>
      <c r="CFU76" s="12"/>
      <c r="CFV76" s="12"/>
      <c r="CFW76" s="12"/>
      <c r="CFX76" s="12"/>
      <c r="CFY76" s="12"/>
      <c r="CFZ76" s="12"/>
      <c r="CGA76" s="12"/>
      <c r="CGB76" s="12"/>
      <c r="CGC76" s="12"/>
      <c r="CGD76" s="12"/>
      <c r="CGE76" s="12"/>
      <c r="CGF76" s="12"/>
      <c r="CGG76" s="12"/>
      <c r="CGH76" s="12"/>
      <c r="CGI76" s="12"/>
      <c r="CGJ76" s="12"/>
      <c r="CGK76" s="12"/>
      <c r="CGL76" s="12"/>
      <c r="CGM76" s="12"/>
      <c r="CGN76" s="12"/>
      <c r="CGO76" s="12"/>
      <c r="CGP76" s="12"/>
      <c r="CGQ76" s="12"/>
      <c r="CGR76" s="12"/>
      <c r="CGS76" s="12"/>
      <c r="CGT76" s="12"/>
      <c r="CGU76" s="12"/>
      <c r="CGV76" s="12"/>
      <c r="CGW76" s="12"/>
      <c r="CGX76" s="12"/>
      <c r="CGY76" s="12"/>
      <c r="CGZ76" s="12"/>
      <c r="CHA76" s="12"/>
      <c r="CHB76" s="12"/>
      <c r="CHC76" s="12"/>
      <c r="CHD76" s="12"/>
      <c r="CHE76" s="12"/>
      <c r="CHF76" s="12"/>
      <c r="CHG76" s="12"/>
      <c r="CHH76" s="12"/>
      <c r="CHI76" s="12"/>
      <c r="CHJ76" s="12"/>
      <c r="CHK76" s="12"/>
      <c r="CHL76" s="12"/>
      <c r="CHM76" s="12"/>
      <c r="CHN76" s="12"/>
      <c r="CHO76" s="12"/>
      <c r="CHP76" s="12"/>
      <c r="CHQ76" s="12"/>
      <c r="CHR76" s="12"/>
      <c r="CHS76" s="12"/>
      <c r="CHT76" s="12"/>
      <c r="CHU76" s="12"/>
      <c r="CHV76" s="12"/>
      <c r="CHW76" s="12"/>
      <c r="CHX76" s="12"/>
      <c r="CHY76" s="12"/>
      <c r="CHZ76" s="12"/>
      <c r="CIA76" s="12"/>
      <c r="CIB76" s="12"/>
      <c r="CIC76" s="12"/>
      <c r="CID76" s="12"/>
      <c r="CIE76" s="12"/>
      <c r="CIF76" s="12"/>
      <c r="CIG76" s="12"/>
      <c r="CIH76" s="12"/>
      <c r="CII76" s="12"/>
      <c r="CIJ76" s="12"/>
      <c r="CIK76" s="12"/>
      <c r="CIL76" s="12"/>
      <c r="CIM76" s="12"/>
      <c r="CIN76" s="12"/>
      <c r="CIO76" s="12"/>
      <c r="CIP76" s="12"/>
      <c r="CIQ76" s="12"/>
      <c r="CIR76" s="12"/>
      <c r="CIS76" s="12"/>
      <c r="CIT76" s="12"/>
      <c r="CIU76" s="12"/>
      <c r="CIV76" s="12"/>
      <c r="CIW76" s="12"/>
      <c r="CIX76" s="12"/>
      <c r="CIY76" s="12"/>
      <c r="CIZ76" s="12"/>
      <c r="CJA76" s="12"/>
      <c r="CJB76" s="12"/>
      <c r="CJC76" s="12"/>
      <c r="CJD76" s="12"/>
      <c r="CJE76" s="12"/>
      <c r="CJF76" s="12"/>
      <c r="CJG76" s="12"/>
      <c r="CJH76" s="12"/>
      <c r="CJI76" s="12"/>
      <c r="CJJ76" s="12"/>
      <c r="CJK76" s="12"/>
      <c r="CJL76" s="12"/>
      <c r="CJM76" s="12"/>
      <c r="CJN76" s="12"/>
      <c r="CJO76" s="12"/>
      <c r="CJP76" s="12"/>
      <c r="CJQ76" s="12"/>
      <c r="CJR76" s="12"/>
      <c r="CJS76" s="12"/>
      <c r="CJT76" s="12"/>
      <c r="CJU76" s="12"/>
      <c r="CJV76" s="12"/>
      <c r="CJW76" s="12"/>
      <c r="CJX76" s="12"/>
      <c r="CJY76" s="12"/>
      <c r="CJZ76" s="12"/>
      <c r="CKA76" s="12"/>
      <c r="CKB76" s="12"/>
      <c r="CKC76" s="12"/>
      <c r="CKD76" s="12"/>
      <c r="CKE76" s="12"/>
      <c r="CKF76" s="12"/>
      <c r="CKG76" s="12"/>
      <c r="CKH76" s="12"/>
      <c r="CKI76" s="12"/>
      <c r="CKJ76" s="12"/>
      <c r="CKK76" s="12"/>
      <c r="CKL76" s="12"/>
      <c r="CKM76" s="12"/>
      <c r="CKN76" s="12"/>
      <c r="CKO76" s="12"/>
      <c r="CKP76" s="12"/>
      <c r="CKQ76" s="12"/>
      <c r="CKR76" s="12"/>
      <c r="CKS76" s="12"/>
      <c r="CKT76" s="12"/>
      <c r="CKU76" s="12"/>
      <c r="CKV76" s="12"/>
      <c r="CKW76" s="12"/>
      <c r="CKX76" s="12"/>
      <c r="CKY76" s="12"/>
      <c r="CKZ76" s="12"/>
      <c r="CLA76" s="12"/>
      <c r="CLB76" s="12"/>
      <c r="CLC76" s="12"/>
      <c r="CLD76" s="12"/>
      <c r="CLE76" s="12"/>
      <c r="CLF76" s="12"/>
      <c r="CLG76" s="12"/>
      <c r="CLH76" s="12"/>
      <c r="CLI76" s="12"/>
      <c r="CLJ76" s="12"/>
      <c r="CLK76" s="12"/>
      <c r="CLL76" s="12"/>
      <c r="CLM76" s="12"/>
      <c r="CLN76" s="12"/>
      <c r="CLO76" s="12"/>
      <c r="CLP76" s="12"/>
      <c r="CLQ76" s="12"/>
      <c r="CLR76" s="12"/>
      <c r="CLS76" s="12"/>
      <c r="CLT76" s="12"/>
      <c r="CLU76" s="12"/>
      <c r="CLV76" s="12"/>
      <c r="CLW76" s="12"/>
      <c r="CLX76" s="12"/>
      <c r="CLY76" s="12"/>
      <c r="CLZ76" s="12"/>
      <c r="CMA76" s="12"/>
      <c r="CMB76" s="12"/>
      <c r="CMC76" s="12"/>
      <c r="CMD76" s="12"/>
      <c r="CME76" s="12"/>
      <c r="CMF76" s="12"/>
      <c r="CMG76" s="12"/>
      <c r="CMH76" s="12"/>
      <c r="CMI76" s="12"/>
      <c r="CMJ76" s="12"/>
      <c r="CMK76" s="12"/>
      <c r="CML76" s="12"/>
      <c r="CMM76" s="12"/>
      <c r="CMN76" s="12"/>
      <c r="CMO76" s="12"/>
      <c r="CMP76" s="12"/>
      <c r="CMQ76" s="12"/>
      <c r="CMR76" s="12"/>
      <c r="CMS76" s="12"/>
      <c r="CMT76" s="12"/>
      <c r="CMU76" s="12"/>
      <c r="CMV76" s="12"/>
      <c r="CMW76" s="12"/>
      <c r="CMX76" s="12"/>
      <c r="CMY76" s="12"/>
      <c r="CMZ76" s="12"/>
      <c r="CNA76" s="12"/>
      <c r="CNB76" s="12"/>
      <c r="CNC76" s="12"/>
      <c r="CND76" s="12"/>
      <c r="CNE76" s="12"/>
      <c r="CNF76" s="12"/>
      <c r="CNG76" s="12"/>
      <c r="CNH76" s="12"/>
      <c r="CNI76" s="12"/>
      <c r="CNJ76" s="12"/>
      <c r="CNK76" s="12"/>
      <c r="CNL76" s="12"/>
      <c r="CNM76" s="12"/>
      <c r="CNN76" s="12"/>
      <c r="CNO76" s="12"/>
      <c r="CNP76" s="12"/>
      <c r="CNQ76" s="12"/>
      <c r="CNR76" s="12"/>
      <c r="CNS76" s="12"/>
      <c r="CNT76" s="12"/>
      <c r="CNU76" s="12"/>
      <c r="CNV76" s="12"/>
      <c r="CNW76" s="12"/>
      <c r="CNX76" s="12"/>
      <c r="CNY76" s="12"/>
      <c r="CNZ76" s="12"/>
      <c r="COA76" s="12"/>
      <c r="COB76" s="12"/>
      <c r="COC76" s="12"/>
      <c r="COD76" s="12"/>
      <c r="COE76" s="12"/>
      <c r="COF76" s="12"/>
      <c r="COG76" s="12"/>
      <c r="COH76" s="12"/>
      <c r="COI76" s="12"/>
      <c r="COJ76" s="12"/>
      <c r="COK76" s="12"/>
      <c r="COL76" s="12"/>
      <c r="COM76" s="12"/>
      <c r="CON76" s="12"/>
      <c r="COO76" s="12"/>
      <c r="COP76" s="12"/>
      <c r="COQ76" s="12"/>
      <c r="COR76" s="12"/>
      <c r="COS76" s="12"/>
      <c r="COT76" s="12"/>
      <c r="COU76" s="12"/>
      <c r="COV76" s="12"/>
      <c r="COW76" s="12"/>
      <c r="COX76" s="12"/>
      <c r="COY76" s="12"/>
      <c r="COZ76" s="12"/>
      <c r="CPA76" s="12"/>
      <c r="CPB76" s="12"/>
      <c r="CPC76" s="12"/>
      <c r="CPD76" s="12"/>
      <c r="CPE76" s="12"/>
      <c r="CPF76" s="12"/>
      <c r="CPG76" s="12"/>
      <c r="CPH76" s="12"/>
      <c r="CPI76" s="12"/>
      <c r="CPJ76" s="12"/>
      <c r="CPK76" s="12"/>
      <c r="CPL76" s="12"/>
      <c r="CPM76" s="12"/>
      <c r="CPN76" s="12"/>
      <c r="CPO76" s="12"/>
      <c r="CPP76" s="12"/>
      <c r="CPQ76" s="12"/>
      <c r="CPR76" s="12"/>
      <c r="CPS76" s="12"/>
      <c r="CPT76" s="12"/>
      <c r="CPU76" s="12"/>
      <c r="CPV76" s="12"/>
      <c r="CPW76" s="12"/>
      <c r="CPX76" s="12"/>
      <c r="CPY76" s="12"/>
      <c r="CPZ76" s="12"/>
      <c r="CQA76" s="12"/>
      <c r="CQB76" s="12"/>
      <c r="CQC76" s="12"/>
      <c r="CQD76" s="12"/>
      <c r="CQE76" s="12"/>
      <c r="CQF76" s="12"/>
      <c r="CQG76" s="12"/>
      <c r="CQH76" s="12"/>
      <c r="CQI76" s="12"/>
      <c r="CQJ76" s="12"/>
      <c r="CQK76" s="12"/>
      <c r="CQL76" s="12"/>
      <c r="CQM76" s="12"/>
      <c r="CQN76" s="12"/>
      <c r="CQO76" s="12"/>
      <c r="CQP76" s="12"/>
      <c r="CQQ76" s="12"/>
      <c r="CQR76" s="12"/>
      <c r="CQS76" s="12"/>
      <c r="CQT76" s="12"/>
      <c r="CQU76" s="12"/>
      <c r="CQV76" s="12"/>
      <c r="CQW76" s="12"/>
      <c r="CQX76" s="12"/>
      <c r="CQY76" s="12"/>
      <c r="CQZ76" s="12"/>
      <c r="CRA76" s="12"/>
      <c r="CRB76" s="12"/>
      <c r="CRC76" s="12"/>
      <c r="CRD76" s="12"/>
      <c r="CRE76" s="12"/>
      <c r="CRF76" s="12"/>
      <c r="CRG76" s="12"/>
      <c r="CRH76" s="12"/>
      <c r="CRI76" s="12"/>
      <c r="CRJ76" s="12"/>
      <c r="CRK76" s="12"/>
      <c r="CRL76" s="12"/>
      <c r="CRM76" s="12"/>
      <c r="CRN76" s="12"/>
      <c r="CRO76" s="12"/>
      <c r="CRP76" s="12"/>
      <c r="CRQ76" s="12"/>
      <c r="CRR76" s="12"/>
      <c r="CRS76" s="12"/>
      <c r="CRT76" s="12"/>
      <c r="CRU76" s="12"/>
      <c r="CRV76" s="12"/>
      <c r="CRW76" s="12"/>
      <c r="CRX76" s="12"/>
      <c r="CRY76" s="12"/>
      <c r="CRZ76" s="12"/>
      <c r="CSA76" s="12"/>
      <c r="CSB76" s="12"/>
      <c r="CSC76" s="12"/>
      <c r="CSD76" s="12"/>
      <c r="CSE76" s="12"/>
      <c r="CSF76" s="12"/>
      <c r="CSG76" s="12"/>
      <c r="CSH76" s="12"/>
      <c r="CSI76" s="12"/>
      <c r="CSJ76" s="12"/>
      <c r="CSK76" s="12"/>
      <c r="CSL76" s="12"/>
      <c r="CSM76" s="12"/>
      <c r="CSN76" s="12"/>
      <c r="CSO76" s="12"/>
      <c r="CSP76" s="12"/>
      <c r="CSQ76" s="12"/>
      <c r="CSR76" s="12"/>
      <c r="CSS76" s="12"/>
      <c r="CST76" s="12"/>
      <c r="CSU76" s="12"/>
      <c r="CSV76" s="12"/>
      <c r="CSW76" s="12"/>
      <c r="CSX76" s="12"/>
      <c r="CSY76" s="12"/>
      <c r="CSZ76" s="12"/>
      <c r="CTA76" s="12"/>
      <c r="CTB76" s="12"/>
      <c r="CTC76" s="12"/>
      <c r="CTD76" s="12"/>
      <c r="CTE76" s="12"/>
      <c r="CTF76" s="12"/>
      <c r="CTG76" s="12"/>
      <c r="CTH76" s="12"/>
      <c r="CTI76" s="12"/>
      <c r="CTJ76" s="12"/>
      <c r="CTK76" s="12"/>
      <c r="CTL76" s="12"/>
      <c r="CTM76" s="12"/>
      <c r="CTN76" s="12"/>
      <c r="CTO76" s="12"/>
      <c r="CTP76" s="12"/>
      <c r="CTQ76" s="12"/>
      <c r="CTR76" s="12"/>
      <c r="CTS76" s="12"/>
      <c r="CTT76" s="12"/>
      <c r="CTU76" s="12"/>
      <c r="CTV76" s="12"/>
      <c r="CTW76" s="12"/>
      <c r="CTX76" s="12"/>
      <c r="CTY76" s="12"/>
      <c r="CTZ76" s="12"/>
      <c r="CUA76" s="12"/>
      <c r="CUB76" s="12"/>
      <c r="CUC76" s="12"/>
      <c r="CUD76" s="12"/>
      <c r="CUE76" s="12"/>
      <c r="CUF76" s="12"/>
      <c r="CUG76" s="12"/>
      <c r="CUH76" s="12"/>
      <c r="CUI76" s="12"/>
      <c r="CUJ76" s="12"/>
      <c r="CUK76" s="12"/>
      <c r="CUL76" s="12"/>
      <c r="CUM76" s="12"/>
      <c r="CUN76" s="12"/>
      <c r="CUO76" s="12"/>
      <c r="CUP76" s="12"/>
      <c r="CUQ76" s="12"/>
      <c r="CUR76" s="12"/>
      <c r="CUS76" s="12"/>
      <c r="CUT76" s="12"/>
      <c r="CUU76" s="12"/>
      <c r="CUV76" s="12"/>
      <c r="CUW76" s="12"/>
      <c r="CUX76" s="12"/>
      <c r="CUY76" s="12"/>
      <c r="CUZ76" s="12"/>
      <c r="CVA76" s="12"/>
      <c r="CVB76" s="12"/>
      <c r="CVC76" s="12"/>
      <c r="CVD76" s="12"/>
      <c r="CVE76" s="12"/>
      <c r="CVF76" s="12"/>
      <c r="CVG76" s="12"/>
      <c r="CVH76" s="12"/>
      <c r="CVI76" s="12"/>
      <c r="CVJ76" s="12"/>
      <c r="CVK76" s="12"/>
      <c r="CVL76" s="12"/>
      <c r="CVM76" s="12"/>
      <c r="CVN76" s="12"/>
      <c r="CVO76" s="12"/>
      <c r="CVP76" s="12"/>
      <c r="CVQ76" s="12"/>
      <c r="CVR76" s="12"/>
      <c r="CVS76" s="12"/>
      <c r="CVT76" s="12"/>
      <c r="CVU76" s="12"/>
      <c r="CVV76" s="12"/>
      <c r="CVW76" s="12"/>
      <c r="CVX76" s="12"/>
      <c r="CVY76" s="12"/>
      <c r="CVZ76" s="12"/>
      <c r="CWA76" s="12"/>
      <c r="CWB76" s="12"/>
      <c r="CWC76" s="12"/>
      <c r="CWD76" s="12"/>
      <c r="CWE76" s="12"/>
      <c r="CWF76" s="12"/>
      <c r="CWG76" s="12"/>
      <c r="CWH76" s="12"/>
      <c r="CWI76" s="12"/>
      <c r="CWJ76" s="12"/>
      <c r="CWK76" s="12"/>
      <c r="CWL76" s="12"/>
      <c r="CWM76" s="12"/>
      <c r="CWN76" s="12"/>
      <c r="CWO76" s="12"/>
      <c r="CWP76" s="12"/>
      <c r="CWQ76" s="12"/>
      <c r="CWR76" s="12"/>
      <c r="CWS76" s="12"/>
      <c r="CWT76" s="12"/>
      <c r="CWU76" s="12"/>
      <c r="CWV76" s="12"/>
      <c r="CWW76" s="12"/>
      <c r="CWX76" s="12"/>
      <c r="CWY76" s="12"/>
      <c r="CWZ76" s="12"/>
      <c r="CXA76" s="12"/>
      <c r="CXB76" s="12"/>
      <c r="CXC76" s="12"/>
      <c r="CXD76" s="12"/>
      <c r="CXE76" s="12"/>
      <c r="CXF76" s="12"/>
      <c r="CXG76" s="12"/>
      <c r="CXH76" s="12"/>
      <c r="CXI76" s="12"/>
      <c r="CXJ76" s="12"/>
      <c r="CXK76" s="12"/>
      <c r="CXL76" s="12"/>
      <c r="CXM76" s="12"/>
      <c r="CXN76" s="12"/>
      <c r="CXO76" s="12"/>
      <c r="CXP76" s="12"/>
      <c r="CXQ76" s="12"/>
      <c r="CXR76" s="12"/>
      <c r="CXS76" s="12"/>
      <c r="CXT76" s="12"/>
      <c r="CXU76" s="12"/>
      <c r="CXV76" s="12"/>
      <c r="CXW76" s="12"/>
      <c r="CXX76" s="12"/>
      <c r="CXY76" s="12"/>
      <c r="CXZ76" s="12"/>
      <c r="CYA76" s="12"/>
      <c r="CYB76" s="12"/>
      <c r="CYC76" s="12"/>
      <c r="CYD76" s="12"/>
      <c r="CYE76" s="12"/>
      <c r="CYF76" s="12"/>
      <c r="CYG76" s="12"/>
      <c r="CYH76" s="12"/>
      <c r="CYI76" s="12"/>
      <c r="CYJ76" s="12"/>
      <c r="CYK76" s="12"/>
      <c r="CYL76" s="12"/>
      <c r="CYM76" s="12"/>
      <c r="CYN76" s="12"/>
      <c r="CYO76" s="12"/>
      <c r="CYP76" s="12"/>
      <c r="CYQ76" s="12"/>
      <c r="CYR76" s="12"/>
      <c r="CYS76" s="12"/>
      <c r="CYT76" s="12"/>
      <c r="CYU76" s="12"/>
      <c r="CYV76" s="12"/>
      <c r="CYW76" s="12"/>
      <c r="CYX76" s="12"/>
      <c r="CYY76" s="12"/>
      <c r="CYZ76" s="12"/>
      <c r="CZA76" s="12"/>
      <c r="CZB76" s="12"/>
      <c r="CZC76" s="12"/>
      <c r="CZD76" s="12"/>
      <c r="CZE76" s="12"/>
      <c r="CZF76" s="12"/>
      <c r="CZG76" s="12"/>
      <c r="CZH76" s="12"/>
      <c r="CZI76" s="12"/>
      <c r="CZJ76" s="12"/>
      <c r="CZK76" s="12"/>
      <c r="CZL76" s="12"/>
      <c r="CZM76" s="12"/>
      <c r="CZN76" s="12"/>
      <c r="CZO76" s="12"/>
      <c r="CZP76" s="12"/>
      <c r="CZQ76" s="12"/>
      <c r="CZR76" s="12"/>
      <c r="CZS76" s="12"/>
      <c r="CZT76" s="12"/>
      <c r="CZU76" s="12"/>
      <c r="CZV76" s="12"/>
      <c r="CZW76" s="12"/>
      <c r="CZX76" s="12"/>
      <c r="CZY76" s="12"/>
      <c r="CZZ76" s="12"/>
      <c r="DAA76" s="12"/>
      <c r="DAB76" s="12"/>
      <c r="DAC76" s="12"/>
      <c r="DAD76" s="12"/>
      <c r="DAE76" s="12"/>
      <c r="DAF76" s="12"/>
      <c r="DAG76" s="12"/>
      <c r="DAH76" s="12"/>
      <c r="DAI76" s="12"/>
      <c r="DAJ76" s="12"/>
      <c r="DAK76" s="12"/>
      <c r="DAL76" s="12"/>
      <c r="DAM76" s="12"/>
      <c r="DAN76" s="12"/>
      <c r="DAO76" s="12"/>
      <c r="DAP76" s="12"/>
      <c r="DAQ76" s="12"/>
      <c r="DAR76" s="12"/>
      <c r="DAS76" s="12"/>
      <c r="DAT76" s="12"/>
      <c r="DAU76" s="12"/>
      <c r="DAV76" s="12"/>
      <c r="DAW76" s="12"/>
      <c r="DAX76" s="12"/>
      <c r="DAY76" s="12"/>
      <c r="DAZ76" s="12"/>
      <c r="DBA76" s="12"/>
      <c r="DBB76" s="12"/>
      <c r="DBC76" s="12"/>
      <c r="DBD76" s="12"/>
      <c r="DBE76" s="12"/>
      <c r="DBF76" s="12"/>
      <c r="DBG76" s="12"/>
      <c r="DBH76" s="12"/>
      <c r="DBI76" s="12"/>
      <c r="DBJ76" s="12"/>
      <c r="DBK76" s="12"/>
      <c r="DBL76" s="12"/>
      <c r="DBM76" s="12"/>
    </row>
    <row r="77" spans="1:2769" s="11" customFormat="1" ht="227" customHeight="1">
      <c r="A77" s="80" t="s">
        <v>114</v>
      </c>
      <c r="B77" s="89" t="s">
        <v>433</v>
      </c>
      <c r="C77" s="80" t="s">
        <v>48</v>
      </c>
      <c r="D77" s="80" t="s">
        <v>1222</v>
      </c>
      <c r="E77" s="80" t="s">
        <v>71</v>
      </c>
      <c r="F77" s="80" t="s">
        <v>102</v>
      </c>
      <c r="G77" s="80" t="s">
        <v>1295</v>
      </c>
      <c r="H77" s="80" t="s">
        <v>1306</v>
      </c>
      <c r="I77" s="80" t="s">
        <v>1323</v>
      </c>
      <c r="J77" s="80" t="s">
        <v>199</v>
      </c>
      <c r="K77" s="80" t="s">
        <v>77</v>
      </c>
      <c r="L77" s="80" t="s">
        <v>82</v>
      </c>
      <c r="M77" s="90">
        <v>42474</v>
      </c>
      <c r="N77" s="80" t="s">
        <v>95</v>
      </c>
      <c r="O77" s="80">
        <v>-25.643999999999998</v>
      </c>
      <c r="P77" s="80">
        <v>30.329799999999999</v>
      </c>
      <c r="Q77" s="80" t="s">
        <v>2015</v>
      </c>
      <c r="R77" s="80" t="s">
        <v>80</v>
      </c>
      <c r="S77" s="80" t="s">
        <v>199</v>
      </c>
      <c r="T77" s="80" t="s">
        <v>76</v>
      </c>
      <c r="U77" s="80" t="s">
        <v>38</v>
      </c>
      <c r="V77" s="80" t="s">
        <v>128</v>
      </c>
      <c r="W77" s="80" t="s">
        <v>44</v>
      </c>
      <c r="X77" s="80" t="s">
        <v>82</v>
      </c>
      <c r="Y77" s="80" t="s">
        <v>199</v>
      </c>
      <c r="Z77" s="80" t="s">
        <v>199</v>
      </c>
      <c r="AA77" s="89" t="s">
        <v>359</v>
      </c>
      <c r="AB77" s="89" t="s">
        <v>258</v>
      </c>
      <c r="AC77" s="80" t="s">
        <v>1509</v>
      </c>
      <c r="AD77" s="80" t="s">
        <v>34</v>
      </c>
      <c r="AE77" s="80" t="s">
        <v>193</v>
      </c>
      <c r="AF77" s="80" t="s">
        <v>192</v>
      </c>
      <c r="AG77" s="80" t="s">
        <v>77</v>
      </c>
      <c r="AH77" s="80" t="s">
        <v>192</v>
      </c>
      <c r="AI77" s="80" t="s">
        <v>1368</v>
      </c>
      <c r="AJ77" s="80" t="s">
        <v>223</v>
      </c>
      <c r="AK77" s="80" t="s">
        <v>1019</v>
      </c>
      <c r="AL77" s="80" t="s">
        <v>77</v>
      </c>
      <c r="AM77" s="80" t="s">
        <v>186</v>
      </c>
      <c r="AN77" s="91" t="s">
        <v>21</v>
      </c>
      <c r="AO77" s="80" t="s">
        <v>83</v>
      </c>
      <c r="AP77" s="80" t="s">
        <v>1402</v>
      </c>
      <c r="AQ77" s="80" t="s">
        <v>46</v>
      </c>
      <c r="AR77" s="80" t="s">
        <v>199</v>
      </c>
      <c r="AS77" s="80" t="s">
        <v>199</v>
      </c>
      <c r="AT77" s="90" t="s">
        <v>199</v>
      </c>
      <c r="AU77" s="80" t="s">
        <v>101</v>
      </c>
      <c r="AV77" s="80" t="s">
        <v>2117</v>
      </c>
      <c r="AW77" s="95" t="s">
        <v>1613</v>
      </c>
      <c r="AX77" s="80" t="s">
        <v>105</v>
      </c>
      <c r="AY77" s="80" t="s">
        <v>138</v>
      </c>
      <c r="AZ77" s="80" t="s">
        <v>580</v>
      </c>
      <c r="BA77" s="80"/>
      <c r="BB77" s="80" t="s">
        <v>94</v>
      </c>
      <c r="BC77" s="94">
        <v>42474</v>
      </c>
      <c r="BD77" s="12"/>
      <c r="BE77" s="12"/>
      <c r="BF77" s="12"/>
      <c r="BG77" s="12"/>
      <c r="BH77" s="12"/>
      <c r="BI77" s="12"/>
      <c r="BJ77" s="12"/>
      <c r="BK77" s="12"/>
      <c r="BL77" s="12"/>
      <c r="BM77" s="12"/>
      <c r="BN77" s="12"/>
      <c r="BO77" s="12"/>
      <c r="BP77" s="12"/>
      <c r="BQ77" s="12"/>
      <c r="BR77" s="12"/>
      <c r="BS77" s="12"/>
      <c r="BT77" s="12"/>
      <c r="BU77" s="12"/>
      <c r="BV77" s="12"/>
      <c r="BW77" s="12"/>
      <c r="BX77" s="12"/>
      <c r="BY77" s="12"/>
      <c r="BZ77" s="12"/>
      <c r="CA77" s="12"/>
      <c r="CB77" s="12"/>
      <c r="CC77" s="12"/>
      <c r="CD77" s="12"/>
      <c r="CE77" s="12"/>
      <c r="CF77" s="12"/>
      <c r="CG77" s="12"/>
      <c r="CH77" s="12"/>
      <c r="CI77" s="12"/>
      <c r="CJ77" s="12"/>
      <c r="CK77" s="12"/>
      <c r="CL77" s="12"/>
      <c r="CM77" s="12"/>
      <c r="CN77" s="12"/>
      <c r="CO77" s="12"/>
      <c r="CP77" s="12"/>
      <c r="CQ77" s="12"/>
      <c r="CR77" s="12"/>
      <c r="CS77" s="12"/>
      <c r="CT77" s="12"/>
      <c r="CU77" s="12"/>
      <c r="CV77" s="12"/>
      <c r="CW77" s="12"/>
      <c r="CX77" s="12"/>
      <c r="CY77" s="12"/>
      <c r="CZ77" s="12"/>
      <c r="DA77" s="12"/>
      <c r="DB77" s="12"/>
      <c r="DC77" s="12"/>
      <c r="DD77" s="12"/>
      <c r="DE77" s="12"/>
      <c r="DF77" s="12"/>
      <c r="DG77" s="12"/>
      <c r="DH77" s="12"/>
      <c r="DI77" s="12"/>
      <c r="DJ77" s="12"/>
      <c r="DK77" s="12"/>
      <c r="DL77" s="12"/>
      <c r="DM77" s="12"/>
      <c r="DN77" s="12"/>
      <c r="DO77" s="12"/>
      <c r="DP77" s="12"/>
      <c r="DQ77" s="12"/>
      <c r="DR77" s="12"/>
      <c r="DS77" s="12"/>
      <c r="DT77" s="12"/>
      <c r="DU77" s="12"/>
      <c r="DV77" s="12"/>
      <c r="DW77" s="12"/>
      <c r="DX77" s="12"/>
      <c r="DY77" s="12"/>
      <c r="DZ77" s="12"/>
      <c r="EA77" s="12"/>
      <c r="EB77" s="12"/>
      <c r="EC77" s="12"/>
      <c r="ED77" s="12"/>
      <c r="EE77" s="12"/>
      <c r="EF77" s="12"/>
      <c r="EG77" s="12"/>
      <c r="EH77" s="12"/>
      <c r="EI77" s="12"/>
      <c r="EJ77" s="12"/>
      <c r="EK77" s="12"/>
      <c r="EL77" s="12"/>
      <c r="EM77" s="12"/>
      <c r="EN77" s="12"/>
      <c r="EO77" s="12"/>
      <c r="EP77" s="12"/>
      <c r="EQ77" s="12"/>
      <c r="ER77" s="12"/>
      <c r="ES77" s="12"/>
      <c r="ET77" s="12"/>
      <c r="EU77" s="12"/>
      <c r="EV77" s="12"/>
      <c r="EW77" s="12"/>
      <c r="EX77" s="12"/>
      <c r="EY77" s="12"/>
      <c r="EZ77" s="12"/>
      <c r="FA77" s="12"/>
      <c r="FB77" s="12"/>
      <c r="FC77" s="12"/>
      <c r="FD77" s="12"/>
      <c r="FE77" s="12"/>
      <c r="FF77" s="12"/>
      <c r="FG77" s="12"/>
      <c r="FH77" s="12"/>
      <c r="FI77" s="12"/>
      <c r="FJ77" s="12"/>
      <c r="FK77" s="12"/>
      <c r="FL77" s="12"/>
      <c r="FM77" s="12"/>
      <c r="FN77" s="12"/>
      <c r="FO77" s="12"/>
      <c r="FP77" s="12"/>
      <c r="FQ77" s="12"/>
      <c r="FR77" s="12"/>
      <c r="FS77" s="12"/>
      <c r="FT77" s="12"/>
      <c r="FU77" s="12"/>
      <c r="FV77" s="12"/>
      <c r="FW77" s="12"/>
      <c r="FX77" s="12"/>
      <c r="FY77" s="12"/>
      <c r="FZ77" s="12"/>
      <c r="GA77" s="12"/>
      <c r="GB77" s="12"/>
      <c r="GC77" s="12"/>
      <c r="GD77" s="12"/>
      <c r="GE77" s="12"/>
      <c r="GF77" s="12"/>
      <c r="GG77" s="12"/>
      <c r="GH77" s="12"/>
      <c r="GI77" s="12"/>
      <c r="GJ77" s="12"/>
      <c r="GK77" s="12"/>
      <c r="GL77" s="12"/>
      <c r="GM77" s="12"/>
      <c r="GN77" s="12"/>
      <c r="GO77" s="12"/>
      <c r="GP77" s="12"/>
      <c r="GQ77" s="12"/>
      <c r="GR77" s="12"/>
      <c r="GS77" s="12"/>
      <c r="GT77" s="12"/>
      <c r="GU77" s="12"/>
      <c r="GV77" s="12"/>
      <c r="GW77" s="12"/>
      <c r="GX77" s="12"/>
      <c r="GY77" s="12"/>
      <c r="GZ77" s="12"/>
      <c r="HA77" s="12"/>
      <c r="HB77" s="12"/>
      <c r="HC77" s="12"/>
      <c r="HD77" s="12"/>
      <c r="HE77" s="12"/>
      <c r="HF77" s="12"/>
      <c r="HG77" s="12"/>
      <c r="HH77" s="12"/>
      <c r="HI77" s="12"/>
      <c r="HJ77" s="12"/>
      <c r="HK77" s="12"/>
      <c r="HL77" s="12"/>
      <c r="HM77" s="12"/>
      <c r="HN77" s="12"/>
      <c r="HO77" s="12"/>
      <c r="HP77" s="12"/>
      <c r="HQ77" s="12"/>
      <c r="HR77" s="12"/>
      <c r="HS77" s="12"/>
      <c r="HT77" s="12"/>
      <c r="HU77" s="12"/>
      <c r="HV77" s="12"/>
      <c r="HW77" s="12"/>
      <c r="HX77" s="12"/>
      <c r="HY77" s="12"/>
      <c r="HZ77" s="12"/>
      <c r="IA77" s="12"/>
      <c r="IB77" s="12"/>
      <c r="IC77" s="12"/>
      <c r="ID77" s="12"/>
      <c r="IE77" s="12"/>
      <c r="IF77" s="12"/>
      <c r="IG77" s="12"/>
      <c r="IH77" s="12"/>
      <c r="II77" s="12"/>
      <c r="IJ77" s="12"/>
      <c r="IK77" s="12"/>
      <c r="IL77" s="12"/>
      <c r="IM77" s="12"/>
      <c r="IN77" s="12"/>
      <c r="IO77" s="12"/>
      <c r="IP77" s="12"/>
      <c r="IQ77" s="12"/>
      <c r="IR77" s="12"/>
      <c r="IS77" s="12"/>
      <c r="IT77" s="12"/>
      <c r="IU77" s="12"/>
      <c r="IV77" s="12"/>
      <c r="IW77" s="12"/>
      <c r="IX77" s="12"/>
      <c r="IY77" s="12"/>
      <c r="IZ77" s="12"/>
      <c r="JA77" s="12"/>
      <c r="JB77" s="12"/>
      <c r="JC77" s="12"/>
      <c r="JD77" s="12"/>
      <c r="JE77" s="12"/>
      <c r="JF77" s="12"/>
      <c r="JG77" s="12"/>
      <c r="JH77" s="12"/>
      <c r="JI77" s="12"/>
      <c r="JJ77" s="12"/>
      <c r="JK77" s="12"/>
      <c r="JL77" s="12"/>
      <c r="JM77" s="12"/>
      <c r="JN77" s="12"/>
      <c r="JO77" s="12"/>
      <c r="JP77" s="12"/>
      <c r="JQ77" s="12"/>
      <c r="JR77" s="12"/>
      <c r="JS77" s="12"/>
      <c r="JT77" s="12"/>
      <c r="JU77" s="12"/>
      <c r="JV77" s="12"/>
      <c r="JW77" s="12"/>
      <c r="JX77" s="12"/>
      <c r="JY77" s="12"/>
      <c r="JZ77" s="12"/>
      <c r="KA77" s="12"/>
      <c r="KB77" s="12"/>
      <c r="KC77" s="12"/>
      <c r="KD77" s="12"/>
      <c r="KE77" s="12"/>
      <c r="KF77" s="12"/>
      <c r="KG77" s="12"/>
      <c r="KH77" s="12"/>
      <c r="KI77" s="12"/>
      <c r="KJ77" s="12"/>
      <c r="KK77" s="12"/>
      <c r="KL77" s="12"/>
      <c r="KM77" s="12"/>
      <c r="KN77" s="12"/>
      <c r="KO77" s="12"/>
      <c r="KP77" s="12"/>
      <c r="KQ77" s="12"/>
      <c r="KR77" s="12"/>
      <c r="KS77" s="12"/>
      <c r="KT77" s="12"/>
      <c r="KU77" s="12"/>
      <c r="KV77" s="12"/>
      <c r="KW77" s="12"/>
      <c r="KX77" s="12"/>
      <c r="KY77" s="12"/>
      <c r="KZ77" s="12"/>
      <c r="LA77" s="12"/>
      <c r="LB77" s="12"/>
      <c r="LC77" s="12"/>
      <c r="LD77" s="12"/>
      <c r="LE77" s="12"/>
      <c r="LF77" s="12"/>
      <c r="LG77" s="12"/>
      <c r="LH77" s="12"/>
      <c r="LI77" s="12"/>
      <c r="LJ77" s="12"/>
      <c r="LK77" s="12"/>
      <c r="LL77" s="12"/>
      <c r="LM77" s="12"/>
      <c r="LN77" s="12"/>
      <c r="LO77" s="12"/>
      <c r="LP77" s="12"/>
      <c r="LQ77" s="12"/>
      <c r="LR77" s="12"/>
      <c r="LS77" s="12"/>
      <c r="LT77" s="12"/>
      <c r="LU77" s="12"/>
      <c r="LV77" s="12"/>
      <c r="LW77" s="12"/>
      <c r="LX77" s="12"/>
      <c r="LY77" s="12"/>
      <c r="LZ77" s="12"/>
      <c r="MA77" s="12"/>
      <c r="MB77" s="12"/>
      <c r="MC77" s="12"/>
      <c r="MD77" s="12"/>
      <c r="ME77" s="12"/>
      <c r="MF77" s="12"/>
      <c r="MG77" s="12"/>
      <c r="MH77" s="12"/>
      <c r="MI77" s="12"/>
      <c r="MJ77" s="12"/>
      <c r="MK77" s="12"/>
      <c r="ML77" s="12"/>
      <c r="MM77" s="12"/>
      <c r="MN77" s="12"/>
      <c r="MO77" s="12"/>
      <c r="MP77" s="12"/>
      <c r="MQ77" s="12"/>
      <c r="MR77" s="12"/>
      <c r="MS77" s="12"/>
      <c r="MT77" s="12"/>
      <c r="MU77" s="12"/>
      <c r="MV77" s="12"/>
      <c r="MW77" s="12"/>
      <c r="MX77" s="12"/>
      <c r="MY77" s="12"/>
      <c r="MZ77" s="12"/>
      <c r="NA77" s="12"/>
      <c r="NB77" s="12"/>
      <c r="NC77" s="12"/>
      <c r="ND77" s="12"/>
      <c r="NE77" s="12"/>
      <c r="NF77" s="12"/>
      <c r="NG77" s="12"/>
      <c r="NH77" s="12"/>
      <c r="NI77" s="12"/>
      <c r="NJ77" s="12"/>
      <c r="NK77" s="12"/>
      <c r="NL77" s="12"/>
      <c r="NM77" s="12"/>
      <c r="NN77" s="12"/>
      <c r="NO77" s="12"/>
      <c r="NP77" s="12"/>
      <c r="NQ77" s="12"/>
      <c r="NR77" s="12"/>
      <c r="NS77" s="12"/>
      <c r="NT77" s="12"/>
      <c r="NU77" s="12"/>
      <c r="NV77" s="12"/>
      <c r="NW77" s="12"/>
      <c r="NX77" s="12"/>
      <c r="NY77" s="12"/>
      <c r="NZ77" s="12"/>
      <c r="OA77" s="12"/>
      <c r="OB77" s="12"/>
      <c r="OC77" s="12"/>
      <c r="OD77" s="12"/>
      <c r="OE77" s="12"/>
      <c r="OF77" s="12"/>
      <c r="OG77" s="12"/>
      <c r="OH77" s="12"/>
      <c r="OI77" s="12"/>
      <c r="OJ77" s="12"/>
      <c r="OK77" s="12"/>
      <c r="OL77" s="12"/>
      <c r="OM77" s="12"/>
      <c r="ON77" s="12"/>
      <c r="OO77" s="12"/>
      <c r="OP77" s="12"/>
      <c r="OQ77" s="12"/>
      <c r="OR77" s="12"/>
      <c r="OS77" s="12"/>
      <c r="OT77" s="12"/>
      <c r="OU77" s="12"/>
      <c r="OV77" s="12"/>
      <c r="OW77" s="12"/>
      <c r="OX77" s="12"/>
      <c r="OY77" s="12"/>
      <c r="OZ77" s="12"/>
      <c r="PA77" s="12"/>
      <c r="PB77" s="12"/>
      <c r="PC77" s="12"/>
      <c r="PD77" s="12"/>
      <c r="PE77" s="12"/>
      <c r="PF77" s="12"/>
      <c r="PG77" s="12"/>
      <c r="PH77" s="12"/>
      <c r="PI77" s="12"/>
      <c r="PJ77" s="12"/>
      <c r="PK77" s="12"/>
      <c r="PL77" s="12"/>
      <c r="PM77" s="12"/>
      <c r="PN77" s="12"/>
      <c r="PO77" s="12"/>
      <c r="PP77" s="12"/>
      <c r="PQ77" s="12"/>
      <c r="PR77" s="12"/>
      <c r="PS77" s="12"/>
      <c r="PT77" s="12"/>
      <c r="PU77" s="12"/>
      <c r="PV77" s="12"/>
      <c r="PW77" s="12"/>
      <c r="PX77" s="12"/>
      <c r="PY77" s="12"/>
      <c r="PZ77" s="12"/>
      <c r="QA77" s="12"/>
      <c r="QB77" s="12"/>
      <c r="QC77" s="12"/>
      <c r="QD77" s="12"/>
      <c r="QE77" s="12"/>
      <c r="QF77" s="12"/>
      <c r="QG77" s="12"/>
      <c r="QH77" s="12"/>
      <c r="QI77" s="12"/>
      <c r="QJ77" s="12"/>
      <c r="QK77" s="12"/>
      <c r="QL77" s="12"/>
      <c r="QM77" s="12"/>
      <c r="QN77" s="12"/>
      <c r="QO77" s="12"/>
      <c r="QP77" s="12"/>
      <c r="QQ77" s="12"/>
      <c r="QR77" s="12"/>
      <c r="QS77" s="12"/>
      <c r="QT77" s="12"/>
      <c r="QU77" s="12"/>
      <c r="QV77" s="12"/>
      <c r="QW77" s="12"/>
      <c r="QX77" s="12"/>
      <c r="QY77" s="12"/>
      <c r="QZ77" s="12"/>
      <c r="RA77" s="12"/>
      <c r="RB77" s="12"/>
      <c r="RC77" s="12"/>
      <c r="RD77" s="12"/>
      <c r="RE77" s="12"/>
      <c r="RF77" s="12"/>
      <c r="RG77" s="12"/>
      <c r="RH77" s="12"/>
      <c r="RI77" s="12"/>
      <c r="RJ77" s="12"/>
      <c r="RK77" s="12"/>
      <c r="RL77" s="12"/>
      <c r="RM77" s="12"/>
      <c r="RN77" s="12"/>
      <c r="RO77" s="12"/>
      <c r="RP77" s="12"/>
      <c r="RQ77" s="12"/>
      <c r="RR77" s="12"/>
      <c r="RS77" s="12"/>
      <c r="RT77" s="12"/>
      <c r="RU77" s="12"/>
      <c r="RV77" s="12"/>
      <c r="RW77" s="12"/>
      <c r="RX77" s="12"/>
      <c r="RY77" s="12"/>
      <c r="RZ77" s="12"/>
      <c r="SA77" s="12"/>
      <c r="SB77" s="12"/>
      <c r="SC77" s="12"/>
      <c r="SD77" s="12"/>
      <c r="SE77" s="12"/>
      <c r="SF77" s="12"/>
      <c r="SG77" s="12"/>
      <c r="SH77" s="12"/>
      <c r="SI77" s="12"/>
      <c r="SJ77" s="12"/>
      <c r="SK77" s="12"/>
      <c r="SL77" s="12"/>
      <c r="SM77" s="12"/>
      <c r="SN77" s="12"/>
      <c r="SO77" s="12"/>
      <c r="SP77" s="12"/>
      <c r="SQ77" s="12"/>
      <c r="SR77" s="12"/>
      <c r="SS77" s="12"/>
      <c r="ST77" s="12"/>
      <c r="SU77" s="12"/>
      <c r="SV77" s="12"/>
      <c r="SW77" s="12"/>
      <c r="SX77" s="12"/>
      <c r="SY77" s="12"/>
      <c r="SZ77" s="12"/>
      <c r="TA77" s="12"/>
      <c r="TB77" s="12"/>
      <c r="TC77" s="12"/>
      <c r="TD77" s="12"/>
      <c r="TE77" s="12"/>
      <c r="TF77" s="12"/>
      <c r="TG77" s="12"/>
      <c r="TH77" s="12"/>
      <c r="TI77" s="12"/>
      <c r="TJ77" s="12"/>
      <c r="TK77" s="12"/>
      <c r="TL77" s="12"/>
      <c r="TM77" s="12"/>
      <c r="TN77" s="12"/>
      <c r="TO77" s="12"/>
      <c r="TP77" s="12"/>
      <c r="TQ77" s="12"/>
      <c r="TR77" s="12"/>
      <c r="TS77" s="12"/>
      <c r="TT77" s="12"/>
      <c r="TU77" s="12"/>
      <c r="TV77" s="12"/>
      <c r="TW77" s="12"/>
      <c r="TX77" s="12"/>
      <c r="TY77" s="12"/>
      <c r="TZ77" s="12"/>
      <c r="UA77" s="12"/>
      <c r="UB77" s="12"/>
      <c r="UC77" s="12"/>
      <c r="UD77" s="12"/>
      <c r="UE77" s="12"/>
      <c r="UF77" s="12"/>
      <c r="UG77" s="12"/>
      <c r="UH77" s="12"/>
      <c r="UI77" s="12"/>
      <c r="UJ77" s="12"/>
      <c r="UK77" s="12"/>
      <c r="UL77" s="12"/>
      <c r="UM77" s="12"/>
      <c r="UN77" s="12"/>
      <c r="UO77" s="12"/>
      <c r="UP77" s="12"/>
      <c r="UQ77" s="12"/>
      <c r="UR77" s="12"/>
      <c r="US77" s="12"/>
      <c r="UT77" s="12"/>
      <c r="UU77" s="12"/>
      <c r="UV77" s="12"/>
      <c r="UW77" s="12"/>
      <c r="UX77" s="12"/>
      <c r="UY77" s="12"/>
      <c r="UZ77" s="12"/>
      <c r="VA77" s="12"/>
      <c r="VB77" s="12"/>
      <c r="VC77" s="12"/>
      <c r="VD77" s="12"/>
      <c r="VE77" s="12"/>
      <c r="VF77" s="12"/>
      <c r="VG77" s="12"/>
      <c r="VH77" s="12"/>
      <c r="VI77" s="12"/>
      <c r="VJ77" s="12"/>
      <c r="VK77" s="12"/>
      <c r="VL77" s="12"/>
      <c r="VM77" s="12"/>
      <c r="VN77" s="12"/>
      <c r="VO77" s="12"/>
      <c r="VP77" s="12"/>
      <c r="VQ77" s="12"/>
      <c r="VR77" s="12"/>
      <c r="VS77" s="12"/>
      <c r="VT77" s="12"/>
      <c r="VU77" s="12"/>
      <c r="VV77" s="12"/>
      <c r="VW77" s="12"/>
      <c r="VX77" s="12"/>
      <c r="VY77" s="12"/>
      <c r="VZ77" s="12"/>
      <c r="WA77" s="12"/>
      <c r="WB77" s="12"/>
      <c r="WC77" s="12"/>
      <c r="WD77" s="12"/>
      <c r="WE77" s="12"/>
      <c r="WF77" s="12"/>
      <c r="WG77" s="12"/>
      <c r="WH77" s="12"/>
      <c r="WI77" s="12"/>
      <c r="WJ77" s="12"/>
      <c r="WK77" s="12"/>
      <c r="WL77" s="12"/>
      <c r="WM77" s="12"/>
      <c r="WN77" s="12"/>
      <c r="WO77" s="12"/>
      <c r="WP77" s="12"/>
      <c r="WQ77" s="12"/>
      <c r="WR77" s="12"/>
      <c r="WS77" s="12"/>
      <c r="WT77" s="12"/>
      <c r="WU77" s="12"/>
      <c r="WV77" s="12"/>
      <c r="WW77" s="12"/>
      <c r="WX77" s="12"/>
      <c r="WY77" s="12"/>
      <c r="WZ77" s="12"/>
      <c r="XA77" s="12"/>
      <c r="XB77" s="12"/>
      <c r="XC77" s="12"/>
      <c r="XD77" s="12"/>
      <c r="XE77" s="12"/>
      <c r="XF77" s="12"/>
      <c r="XG77" s="12"/>
      <c r="XH77" s="12"/>
      <c r="XI77" s="12"/>
      <c r="XJ77" s="12"/>
      <c r="XK77" s="12"/>
      <c r="XL77" s="12"/>
      <c r="XM77" s="12"/>
      <c r="XN77" s="12"/>
      <c r="XO77" s="12"/>
      <c r="XP77" s="12"/>
      <c r="XQ77" s="12"/>
      <c r="XR77" s="12"/>
      <c r="XS77" s="12"/>
      <c r="XT77" s="12"/>
      <c r="XU77" s="12"/>
      <c r="XV77" s="12"/>
      <c r="XW77" s="12"/>
      <c r="XX77" s="12"/>
      <c r="XY77" s="12"/>
      <c r="XZ77" s="12"/>
      <c r="YA77" s="12"/>
      <c r="YB77" s="12"/>
      <c r="YC77" s="12"/>
      <c r="YD77" s="12"/>
      <c r="YE77" s="12"/>
      <c r="YF77" s="12"/>
      <c r="YG77" s="12"/>
      <c r="YH77" s="12"/>
      <c r="YI77" s="12"/>
      <c r="YJ77" s="12"/>
      <c r="YK77" s="12"/>
      <c r="YL77" s="12"/>
      <c r="YM77" s="12"/>
      <c r="YN77" s="12"/>
      <c r="YO77" s="12"/>
      <c r="YP77" s="12"/>
      <c r="YQ77" s="12"/>
      <c r="YR77" s="12"/>
      <c r="YS77" s="12"/>
      <c r="YT77" s="12"/>
      <c r="YU77" s="12"/>
      <c r="YV77" s="12"/>
      <c r="YW77" s="12"/>
      <c r="YX77" s="12"/>
      <c r="YY77" s="12"/>
      <c r="YZ77" s="12"/>
      <c r="ZA77" s="12"/>
      <c r="ZB77" s="12"/>
      <c r="ZC77" s="12"/>
      <c r="ZD77" s="12"/>
      <c r="ZE77" s="12"/>
      <c r="ZF77" s="12"/>
      <c r="ZG77" s="12"/>
      <c r="ZH77" s="12"/>
      <c r="ZI77" s="12"/>
      <c r="ZJ77" s="12"/>
      <c r="ZK77" s="12"/>
      <c r="ZL77" s="12"/>
      <c r="ZM77" s="12"/>
      <c r="ZN77" s="12"/>
      <c r="ZO77" s="12"/>
      <c r="ZP77" s="12"/>
      <c r="ZQ77" s="12"/>
      <c r="ZR77" s="12"/>
      <c r="ZS77" s="12"/>
      <c r="ZT77" s="12"/>
      <c r="ZU77" s="12"/>
      <c r="ZV77" s="12"/>
      <c r="ZW77" s="12"/>
      <c r="ZX77" s="12"/>
      <c r="ZY77" s="12"/>
      <c r="ZZ77" s="12"/>
      <c r="AAA77" s="12"/>
      <c r="AAB77" s="12"/>
      <c r="AAC77" s="12"/>
      <c r="AAD77" s="12"/>
      <c r="AAE77" s="12"/>
      <c r="AAF77" s="12"/>
      <c r="AAG77" s="12"/>
      <c r="AAH77" s="12"/>
      <c r="AAI77" s="12"/>
      <c r="AAJ77" s="12"/>
      <c r="AAK77" s="12"/>
      <c r="AAL77" s="12"/>
      <c r="AAM77" s="12"/>
      <c r="AAN77" s="12"/>
      <c r="AAO77" s="12"/>
      <c r="AAP77" s="12"/>
      <c r="AAQ77" s="12"/>
      <c r="AAR77" s="12"/>
      <c r="AAS77" s="12"/>
      <c r="AAT77" s="12"/>
      <c r="AAU77" s="12"/>
      <c r="AAV77" s="12"/>
      <c r="AAW77" s="12"/>
      <c r="AAX77" s="12"/>
      <c r="AAY77" s="12"/>
      <c r="AAZ77" s="12"/>
      <c r="ABA77" s="12"/>
      <c r="ABB77" s="12"/>
      <c r="ABC77" s="12"/>
      <c r="ABD77" s="12"/>
      <c r="ABE77" s="12"/>
      <c r="ABF77" s="12"/>
      <c r="ABG77" s="12"/>
      <c r="ABH77" s="12"/>
      <c r="ABI77" s="12"/>
      <c r="ABJ77" s="12"/>
      <c r="ABK77" s="12"/>
      <c r="ABL77" s="12"/>
      <c r="ABM77" s="12"/>
      <c r="ABN77" s="12"/>
      <c r="ABO77" s="12"/>
      <c r="ABP77" s="12"/>
      <c r="ABQ77" s="12"/>
      <c r="ABR77" s="12"/>
      <c r="ABS77" s="12"/>
      <c r="ABT77" s="12"/>
      <c r="ABU77" s="12"/>
      <c r="ABV77" s="12"/>
      <c r="ABW77" s="12"/>
      <c r="ABX77" s="12"/>
      <c r="ABY77" s="12"/>
      <c r="ABZ77" s="12"/>
      <c r="ACA77" s="12"/>
      <c r="ACB77" s="12"/>
      <c r="ACC77" s="12"/>
      <c r="ACD77" s="12"/>
      <c r="ACE77" s="12"/>
      <c r="ACF77" s="12"/>
      <c r="ACG77" s="12"/>
      <c r="ACH77" s="12"/>
      <c r="ACI77" s="12"/>
      <c r="ACJ77" s="12"/>
      <c r="ACK77" s="12"/>
      <c r="ACL77" s="12"/>
      <c r="ACM77" s="12"/>
      <c r="ACN77" s="12"/>
      <c r="ACO77" s="12"/>
      <c r="ACP77" s="12"/>
      <c r="ACQ77" s="12"/>
      <c r="ACR77" s="12"/>
      <c r="ACS77" s="12"/>
      <c r="ACT77" s="12"/>
      <c r="ACU77" s="12"/>
      <c r="ACV77" s="12"/>
      <c r="ACW77" s="12"/>
      <c r="ACX77" s="12"/>
      <c r="ACY77" s="12"/>
      <c r="ACZ77" s="12"/>
      <c r="ADA77" s="12"/>
      <c r="ADB77" s="12"/>
      <c r="ADC77" s="12"/>
      <c r="ADD77" s="12"/>
      <c r="ADE77" s="12"/>
      <c r="ADF77" s="12"/>
      <c r="ADG77" s="12"/>
      <c r="ADH77" s="12"/>
      <c r="ADI77" s="12"/>
      <c r="ADJ77" s="12"/>
      <c r="ADK77" s="12"/>
      <c r="ADL77" s="12"/>
      <c r="ADM77" s="12"/>
      <c r="ADN77" s="12"/>
      <c r="ADO77" s="12"/>
      <c r="ADP77" s="12"/>
      <c r="ADQ77" s="12"/>
      <c r="ADR77" s="12"/>
      <c r="ADS77" s="12"/>
      <c r="ADT77" s="12"/>
      <c r="ADU77" s="12"/>
      <c r="ADV77" s="12"/>
      <c r="ADW77" s="12"/>
      <c r="ADX77" s="12"/>
      <c r="ADY77" s="12"/>
      <c r="ADZ77" s="12"/>
      <c r="AEA77" s="12"/>
      <c r="AEB77" s="12"/>
      <c r="AEC77" s="12"/>
      <c r="AED77" s="12"/>
      <c r="AEE77" s="12"/>
      <c r="AEF77" s="12"/>
      <c r="AEG77" s="12"/>
      <c r="AEH77" s="12"/>
      <c r="AEI77" s="12"/>
      <c r="AEJ77" s="12"/>
      <c r="AEK77" s="12"/>
      <c r="AEL77" s="12"/>
      <c r="AEM77" s="12"/>
      <c r="AEN77" s="12"/>
      <c r="AEO77" s="12"/>
      <c r="AEP77" s="12"/>
      <c r="AEQ77" s="12"/>
      <c r="AER77" s="12"/>
      <c r="AES77" s="12"/>
      <c r="AET77" s="12"/>
      <c r="AEU77" s="12"/>
      <c r="AEV77" s="12"/>
      <c r="AEW77" s="12"/>
      <c r="AEX77" s="12"/>
      <c r="AEY77" s="12"/>
      <c r="AEZ77" s="12"/>
      <c r="AFA77" s="12"/>
      <c r="AFB77" s="12"/>
      <c r="AFC77" s="12"/>
      <c r="AFD77" s="12"/>
      <c r="AFE77" s="12"/>
      <c r="AFF77" s="12"/>
      <c r="AFG77" s="12"/>
      <c r="AFH77" s="12"/>
      <c r="AFI77" s="12"/>
      <c r="AFJ77" s="12"/>
      <c r="AFK77" s="12"/>
      <c r="AFL77" s="12"/>
      <c r="AFM77" s="12"/>
      <c r="AFN77" s="12"/>
      <c r="AFO77" s="12"/>
      <c r="AFP77" s="12"/>
      <c r="AFQ77" s="12"/>
      <c r="AFR77" s="12"/>
      <c r="AFS77" s="12"/>
      <c r="AFT77" s="12"/>
      <c r="AFU77" s="12"/>
      <c r="AFV77" s="12"/>
      <c r="AFW77" s="12"/>
      <c r="AFX77" s="12"/>
      <c r="AFY77" s="12"/>
      <c r="AFZ77" s="12"/>
      <c r="AGA77" s="12"/>
      <c r="AGB77" s="12"/>
      <c r="AGC77" s="12"/>
      <c r="AGD77" s="12"/>
      <c r="AGE77" s="12"/>
      <c r="AGF77" s="12"/>
      <c r="AGG77" s="12"/>
      <c r="AGH77" s="12"/>
      <c r="AGI77" s="12"/>
      <c r="AGJ77" s="12"/>
      <c r="AGK77" s="12"/>
      <c r="AGL77" s="12"/>
      <c r="AGM77" s="12"/>
      <c r="AGN77" s="12"/>
      <c r="AGO77" s="12"/>
      <c r="AGP77" s="12"/>
      <c r="AGQ77" s="12"/>
      <c r="AGR77" s="12"/>
      <c r="AGS77" s="12"/>
      <c r="AGT77" s="12"/>
      <c r="AGU77" s="12"/>
      <c r="AGV77" s="12"/>
      <c r="AGW77" s="12"/>
      <c r="AGX77" s="12"/>
      <c r="AGY77" s="12"/>
      <c r="AGZ77" s="12"/>
      <c r="AHA77" s="12"/>
      <c r="AHB77" s="12"/>
      <c r="AHC77" s="12"/>
      <c r="AHD77" s="12"/>
      <c r="AHE77" s="12"/>
      <c r="AHF77" s="12"/>
      <c r="AHG77" s="12"/>
      <c r="AHH77" s="12"/>
      <c r="AHI77" s="12"/>
      <c r="AHJ77" s="12"/>
      <c r="AHK77" s="12"/>
      <c r="AHL77" s="12"/>
      <c r="AHM77" s="12"/>
      <c r="AHN77" s="12"/>
      <c r="AHO77" s="12"/>
      <c r="AHP77" s="12"/>
      <c r="AHQ77" s="12"/>
      <c r="AHR77" s="12"/>
      <c r="AHS77" s="12"/>
      <c r="AHT77" s="12"/>
      <c r="AHU77" s="12"/>
      <c r="AHV77" s="12"/>
      <c r="AHW77" s="12"/>
      <c r="AHX77" s="12"/>
      <c r="AHY77" s="12"/>
      <c r="AHZ77" s="12"/>
      <c r="AIA77" s="12"/>
      <c r="AIB77" s="12"/>
      <c r="AIC77" s="12"/>
      <c r="AID77" s="12"/>
      <c r="AIE77" s="12"/>
      <c r="AIF77" s="12"/>
      <c r="AIG77" s="12"/>
      <c r="AIH77" s="12"/>
      <c r="AII77" s="12"/>
      <c r="AIJ77" s="12"/>
      <c r="AIK77" s="12"/>
      <c r="AIL77" s="12"/>
      <c r="AIM77" s="12"/>
      <c r="AIN77" s="12"/>
      <c r="AIO77" s="12"/>
      <c r="AIP77" s="12"/>
      <c r="AIQ77" s="12"/>
      <c r="AIR77" s="12"/>
      <c r="AIS77" s="12"/>
      <c r="AIT77" s="12"/>
      <c r="AIU77" s="12"/>
      <c r="AIV77" s="12"/>
      <c r="AIW77" s="12"/>
      <c r="AIX77" s="12"/>
      <c r="AIY77" s="12"/>
      <c r="AIZ77" s="12"/>
      <c r="AJA77" s="12"/>
      <c r="AJB77" s="12"/>
      <c r="AJC77" s="12"/>
      <c r="AJD77" s="12"/>
      <c r="AJE77" s="12"/>
      <c r="AJF77" s="12"/>
      <c r="AJG77" s="12"/>
      <c r="AJH77" s="12"/>
      <c r="AJI77" s="12"/>
      <c r="AJJ77" s="12"/>
      <c r="AJK77" s="12"/>
      <c r="AJL77" s="12"/>
      <c r="AJM77" s="12"/>
      <c r="AJN77" s="12"/>
      <c r="AJO77" s="12"/>
      <c r="AJP77" s="12"/>
      <c r="AJQ77" s="12"/>
      <c r="AJR77" s="12"/>
      <c r="AJS77" s="12"/>
      <c r="AJT77" s="12"/>
      <c r="AJU77" s="12"/>
      <c r="AJV77" s="12"/>
      <c r="AJW77" s="12"/>
      <c r="AJX77" s="12"/>
      <c r="AJY77" s="12"/>
      <c r="AJZ77" s="12"/>
      <c r="AKA77" s="12"/>
      <c r="AKB77" s="12"/>
      <c r="AKC77" s="12"/>
      <c r="AKD77" s="12"/>
      <c r="AKE77" s="12"/>
      <c r="AKF77" s="12"/>
      <c r="AKG77" s="12"/>
      <c r="AKH77" s="12"/>
      <c r="AKI77" s="12"/>
      <c r="AKJ77" s="12"/>
      <c r="AKK77" s="12"/>
      <c r="AKL77" s="12"/>
      <c r="AKM77" s="12"/>
      <c r="AKN77" s="12"/>
      <c r="AKO77" s="12"/>
      <c r="AKP77" s="12"/>
      <c r="AKQ77" s="12"/>
      <c r="AKR77" s="12"/>
      <c r="AKS77" s="12"/>
      <c r="AKT77" s="12"/>
      <c r="AKU77" s="12"/>
      <c r="AKV77" s="12"/>
      <c r="AKW77" s="12"/>
      <c r="AKX77" s="12"/>
      <c r="AKY77" s="12"/>
      <c r="AKZ77" s="12"/>
      <c r="ALA77" s="12"/>
      <c r="ALB77" s="12"/>
      <c r="ALC77" s="12"/>
      <c r="ALD77" s="12"/>
      <c r="ALE77" s="12"/>
      <c r="ALF77" s="12"/>
      <c r="ALG77" s="12"/>
      <c r="ALH77" s="12"/>
      <c r="ALI77" s="12"/>
      <c r="ALJ77" s="12"/>
      <c r="ALK77" s="12"/>
      <c r="ALL77" s="12"/>
      <c r="ALM77" s="12"/>
      <c r="ALN77" s="12"/>
      <c r="ALO77" s="12"/>
      <c r="ALP77" s="12"/>
      <c r="ALQ77" s="12"/>
      <c r="ALR77" s="12"/>
      <c r="ALS77" s="12"/>
      <c r="ALT77" s="12"/>
      <c r="ALU77" s="12"/>
      <c r="ALV77" s="12"/>
      <c r="ALW77" s="12"/>
      <c r="ALX77" s="12"/>
      <c r="ALY77" s="12"/>
      <c r="ALZ77" s="12"/>
      <c r="AMA77" s="12"/>
      <c r="AMB77" s="12"/>
      <c r="AMC77" s="12"/>
      <c r="AMD77" s="12"/>
      <c r="AME77" s="12"/>
      <c r="AMF77" s="12"/>
      <c r="AMG77" s="12"/>
      <c r="AMH77" s="12"/>
      <c r="AMI77" s="12"/>
      <c r="AMJ77" s="12"/>
      <c r="AMK77" s="12"/>
      <c r="AML77" s="12"/>
      <c r="AMM77" s="12"/>
      <c r="AMN77" s="12"/>
      <c r="AMO77" s="12"/>
      <c r="AMP77" s="12"/>
      <c r="AMQ77" s="12"/>
      <c r="AMR77" s="12"/>
      <c r="AMS77" s="12"/>
      <c r="AMT77" s="12"/>
      <c r="AMU77" s="12"/>
      <c r="AMV77" s="12"/>
      <c r="AMW77" s="12"/>
      <c r="AMX77" s="12"/>
      <c r="AMY77" s="12"/>
      <c r="AMZ77" s="12"/>
      <c r="ANA77" s="12"/>
      <c r="ANB77" s="12"/>
      <c r="ANC77" s="12"/>
      <c r="AND77" s="12"/>
      <c r="ANE77" s="12"/>
      <c r="ANF77" s="12"/>
      <c r="ANG77" s="12"/>
      <c r="ANH77" s="12"/>
      <c r="ANI77" s="12"/>
      <c r="ANJ77" s="12"/>
      <c r="ANK77" s="12"/>
      <c r="ANL77" s="12"/>
      <c r="ANM77" s="12"/>
      <c r="ANN77" s="12"/>
      <c r="ANO77" s="12"/>
      <c r="ANP77" s="12"/>
      <c r="ANQ77" s="12"/>
      <c r="ANR77" s="12"/>
      <c r="ANS77" s="12"/>
      <c r="ANT77" s="12"/>
      <c r="ANU77" s="12"/>
      <c r="ANV77" s="12"/>
      <c r="ANW77" s="12"/>
      <c r="ANX77" s="12"/>
      <c r="ANY77" s="12"/>
      <c r="ANZ77" s="12"/>
      <c r="AOA77" s="12"/>
      <c r="AOB77" s="12"/>
      <c r="AOC77" s="12"/>
      <c r="AOD77" s="12"/>
      <c r="AOE77" s="12"/>
      <c r="AOF77" s="12"/>
      <c r="AOG77" s="12"/>
      <c r="AOH77" s="12"/>
      <c r="AOI77" s="12"/>
      <c r="AOJ77" s="12"/>
      <c r="AOK77" s="12"/>
      <c r="AOL77" s="12"/>
      <c r="AOM77" s="12"/>
      <c r="AON77" s="12"/>
      <c r="AOO77" s="12"/>
      <c r="AOP77" s="12"/>
      <c r="AOQ77" s="12"/>
      <c r="AOR77" s="12"/>
      <c r="AOS77" s="12"/>
      <c r="AOT77" s="12"/>
      <c r="AOU77" s="12"/>
      <c r="AOV77" s="12"/>
      <c r="AOW77" s="12"/>
      <c r="AOX77" s="12"/>
      <c r="AOY77" s="12"/>
      <c r="AOZ77" s="12"/>
      <c r="APA77" s="12"/>
      <c r="APB77" s="12"/>
      <c r="APC77" s="12"/>
      <c r="APD77" s="12"/>
      <c r="APE77" s="12"/>
      <c r="APF77" s="12"/>
      <c r="APG77" s="12"/>
      <c r="APH77" s="12"/>
      <c r="API77" s="12"/>
      <c r="APJ77" s="12"/>
      <c r="APK77" s="12"/>
      <c r="APL77" s="12"/>
      <c r="APM77" s="12"/>
      <c r="APN77" s="12"/>
      <c r="APO77" s="12"/>
      <c r="APP77" s="12"/>
      <c r="APQ77" s="12"/>
      <c r="APR77" s="12"/>
      <c r="APS77" s="12"/>
      <c r="APT77" s="12"/>
      <c r="APU77" s="12"/>
      <c r="APV77" s="12"/>
      <c r="APW77" s="12"/>
      <c r="APX77" s="12"/>
      <c r="APY77" s="12"/>
      <c r="APZ77" s="12"/>
      <c r="AQA77" s="12"/>
      <c r="AQB77" s="12"/>
      <c r="AQC77" s="12"/>
      <c r="AQD77" s="12"/>
      <c r="AQE77" s="12"/>
      <c r="AQF77" s="12"/>
      <c r="AQG77" s="12"/>
      <c r="AQH77" s="12"/>
      <c r="AQI77" s="12"/>
      <c r="AQJ77" s="12"/>
      <c r="AQK77" s="12"/>
      <c r="AQL77" s="12"/>
      <c r="AQM77" s="12"/>
      <c r="AQN77" s="12"/>
      <c r="AQO77" s="12"/>
      <c r="AQP77" s="12"/>
      <c r="AQQ77" s="12"/>
      <c r="AQR77" s="12"/>
      <c r="AQS77" s="12"/>
      <c r="AQT77" s="12"/>
      <c r="AQU77" s="12"/>
      <c r="AQV77" s="12"/>
      <c r="AQW77" s="12"/>
      <c r="AQX77" s="12"/>
      <c r="AQY77" s="12"/>
      <c r="AQZ77" s="12"/>
      <c r="ARA77" s="12"/>
      <c r="ARB77" s="12"/>
      <c r="ARC77" s="12"/>
      <c r="ARD77" s="12"/>
      <c r="ARE77" s="12"/>
      <c r="ARF77" s="12"/>
      <c r="ARG77" s="12"/>
      <c r="ARH77" s="12"/>
      <c r="ARI77" s="12"/>
      <c r="ARJ77" s="12"/>
      <c r="ARK77" s="12"/>
      <c r="ARL77" s="12"/>
      <c r="ARM77" s="12"/>
      <c r="ARN77" s="12"/>
      <c r="ARO77" s="12"/>
      <c r="ARP77" s="12"/>
      <c r="ARQ77" s="12"/>
      <c r="ARR77" s="12"/>
      <c r="ARS77" s="12"/>
      <c r="ART77" s="12"/>
      <c r="ARU77" s="12"/>
      <c r="ARV77" s="12"/>
      <c r="ARW77" s="12"/>
      <c r="ARX77" s="12"/>
      <c r="ARY77" s="12"/>
      <c r="ARZ77" s="12"/>
      <c r="ASA77" s="12"/>
      <c r="ASB77" s="12"/>
      <c r="ASC77" s="12"/>
      <c r="ASD77" s="12"/>
      <c r="ASE77" s="12"/>
      <c r="ASF77" s="12"/>
      <c r="ASG77" s="12"/>
      <c r="ASH77" s="12"/>
      <c r="ASI77" s="12"/>
      <c r="ASJ77" s="12"/>
      <c r="ASK77" s="12"/>
      <c r="ASL77" s="12"/>
      <c r="ASM77" s="12"/>
      <c r="ASN77" s="12"/>
      <c r="ASO77" s="12"/>
      <c r="ASP77" s="12"/>
      <c r="ASQ77" s="12"/>
      <c r="ASR77" s="12"/>
      <c r="ASS77" s="12"/>
      <c r="AST77" s="12"/>
      <c r="ASU77" s="12"/>
      <c r="ASV77" s="12"/>
      <c r="ASW77" s="12"/>
      <c r="ASX77" s="12"/>
      <c r="ASY77" s="12"/>
      <c r="ASZ77" s="12"/>
      <c r="ATA77" s="12"/>
      <c r="ATB77" s="12"/>
      <c r="ATC77" s="12"/>
      <c r="ATD77" s="12"/>
      <c r="ATE77" s="12"/>
      <c r="ATF77" s="12"/>
      <c r="ATG77" s="12"/>
      <c r="ATH77" s="12"/>
      <c r="ATI77" s="12"/>
      <c r="ATJ77" s="12"/>
      <c r="ATK77" s="12"/>
      <c r="ATL77" s="12"/>
      <c r="ATM77" s="12"/>
      <c r="ATN77" s="12"/>
      <c r="ATO77" s="12"/>
      <c r="ATP77" s="12"/>
      <c r="ATQ77" s="12"/>
      <c r="ATR77" s="12"/>
      <c r="ATS77" s="12"/>
      <c r="ATT77" s="12"/>
      <c r="ATU77" s="12"/>
      <c r="ATV77" s="12"/>
      <c r="ATW77" s="12"/>
      <c r="ATX77" s="12"/>
      <c r="ATY77" s="12"/>
      <c r="ATZ77" s="12"/>
      <c r="AUA77" s="12"/>
      <c r="AUB77" s="12"/>
      <c r="AUC77" s="12"/>
      <c r="AUD77" s="12"/>
      <c r="AUE77" s="12"/>
      <c r="AUF77" s="12"/>
      <c r="AUG77" s="12"/>
      <c r="AUH77" s="12"/>
      <c r="AUI77" s="12"/>
      <c r="AUJ77" s="12"/>
      <c r="AUK77" s="12"/>
      <c r="AUL77" s="12"/>
      <c r="AUM77" s="12"/>
      <c r="AUN77" s="12"/>
      <c r="AUO77" s="12"/>
      <c r="AUP77" s="12"/>
      <c r="AUQ77" s="12"/>
      <c r="AUR77" s="12"/>
      <c r="AUS77" s="12"/>
      <c r="AUT77" s="12"/>
      <c r="AUU77" s="12"/>
      <c r="AUV77" s="12"/>
      <c r="AUW77" s="12"/>
      <c r="AUX77" s="12"/>
      <c r="AUY77" s="12"/>
      <c r="AUZ77" s="12"/>
      <c r="AVA77" s="12"/>
      <c r="AVB77" s="12"/>
      <c r="AVC77" s="12"/>
      <c r="AVD77" s="12"/>
      <c r="AVE77" s="12"/>
      <c r="AVF77" s="12"/>
      <c r="AVG77" s="12"/>
      <c r="AVH77" s="12"/>
      <c r="AVI77" s="12"/>
      <c r="AVJ77" s="12"/>
      <c r="AVK77" s="12"/>
      <c r="AVL77" s="12"/>
      <c r="AVM77" s="12"/>
      <c r="AVN77" s="12"/>
      <c r="AVO77" s="12"/>
      <c r="AVP77" s="12"/>
      <c r="AVQ77" s="12"/>
      <c r="AVR77" s="12"/>
      <c r="AVS77" s="12"/>
      <c r="AVT77" s="12"/>
      <c r="AVU77" s="12"/>
      <c r="AVV77" s="12"/>
      <c r="AVW77" s="12"/>
      <c r="AVX77" s="12"/>
      <c r="AVY77" s="12"/>
      <c r="AVZ77" s="12"/>
      <c r="AWA77" s="12"/>
      <c r="AWB77" s="12"/>
      <c r="AWC77" s="12"/>
      <c r="AWD77" s="12"/>
      <c r="AWE77" s="12"/>
      <c r="AWF77" s="12"/>
      <c r="AWG77" s="12"/>
      <c r="AWH77" s="12"/>
      <c r="AWI77" s="12"/>
      <c r="AWJ77" s="12"/>
      <c r="AWK77" s="12"/>
      <c r="AWL77" s="12"/>
      <c r="AWM77" s="12"/>
      <c r="AWN77" s="12"/>
      <c r="AWO77" s="12"/>
      <c r="AWP77" s="12"/>
      <c r="AWQ77" s="12"/>
      <c r="AWR77" s="12"/>
      <c r="AWS77" s="12"/>
      <c r="AWT77" s="12"/>
      <c r="AWU77" s="12"/>
      <c r="AWV77" s="12"/>
      <c r="AWW77" s="12"/>
      <c r="AWX77" s="12"/>
      <c r="AWY77" s="12"/>
      <c r="AWZ77" s="12"/>
      <c r="AXA77" s="12"/>
      <c r="AXB77" s="12"/>
      <c r="AXC77" s="12"/>
      <c r="AXD77" s="12"/>
      <c r="AXE77" s="12"/>
      <c r="AXF77" s="12"/>
      <c r="AXG77" s="12"/>
      <c r="AXH77" s="12"/>
      <c r="AXI77" s="12"/>
      <c r="AXJ77" s="12"/>
      <c r="AXK77" s="12"/>
      <c r="AXL77" s="12"/>
      <c r="AXM77" s="12"/>
      <c r="AXN77" s="12"/>
      <c r="AXO77" s="12"/>
      <c r="AXP77" s="12"/>
      <c r="AXQ77" s="12"/>
      <c r="AXR77" s="12"/>
      <c r="AXS77" s="12"/>
      <c r="AXT77" s="12"/>
      <c r="AXU77" s="12"/>
      <c r="AXV77" s="12"/>
      <c r="AXW77" s="12"/>
      <c r="AXX77" s="12"/>
      <c r="AXY77" s="12"/>
      <c r="AXZ77" s="12"/>
      <c r="AYA77" s="12"/>
      <c r="AYB77" s="12"/>
      <c r="AYC77" s="12"/>
      <c r="AYD77" s="12"/>
      <c r="AYE77" s="12"/>
      <c r="AYF77" s="12"/>
      <c r="AYG77" s="12"/>
      <c r="AYH77" s="12"/>
      <c r="AYI77" s="12"/>
      <c r="AYJ77" s="12"/>
      <c r="AYK77" s="12"/>
      <c r="AYL77" s="12"/>
      <c r="AYM77" s="12"/>
      <c r="AYN77" s="12"/>
      <c r="AYO77" s="12"/>
      <c r="AYP77" s="12"/>
      <c r="AYQ77" s="12"/>
      <c r="AYR77" s="12"/>
      <c r="AYS77" s="12"/>
      <c r="AYT77" s="12"/>
      <c r="AYU77" s="12"/>
      <c r="AYV77" s="12"/>
      <c r="AYW77" s="12"/>
      <c r="AYX77" s="12"/>
      <c r="AYY77" s="12"/>
      <c r="AYZ77" s="12"/>
      <c r="AZA77" s="12"/>
      <c r="AZB77" s="12"/>
      <c r="AZC77" s="12"/>
      <c r="AZD77" s="12"/>
      <c r="AZE77" s="12"/>
      <c r="AZF77" s="12"/>
      <c r="AZG77" s="12"/>
      <c r="AZH77" s="12"/>
      <c r="AZI77" s="12"/>
      <c r="AZJ77" s="12"/>
      <c r="AZK77" s="12"/>
      <c r="AZL77" s="12"/>
      <c r="AZM77" s="12"/>
      <c r="AZN77" s="12"/>
      <c r="AZO77" s="12"/>
      <c r="AZP77" s="12"/>
      <c r="AZQ77" s="12"/>
      <c r="AZR77" s="12"/>
      <c r="AZS77" s="12"/>
      <c r="AZT77" s="12"/>
      <c r="AZU77" s="12"/>
      <c r="AZV77" s="12"/>
      <c r="AZW77" s="12"/>
      <c r="AZX77" s="12"/>
      <c r="AZY77" s="12"/>
      <c r="AZZ77" s="12"/>
      <c r="BAA77" s="12"/>
      <c r="BAB77" s="12"/>
      <c r="BAC77" s="12"/>
      <c r="BAD77" s="12"/>
      <c r="BAE77" s="12"/>
      <c r="BAF77" s="12"/>
      <c r="BAG77" s="12"/>
      <c r="BAH77" s="12"/>
      <c r="BAI77" s="12"/>
      <c r="BAJ77" s="12"/>
      <c r="BAK77" s="12"/>
      <c r="BAL77" s="12"/>
      <c r="BAM77" s="12"/>
      <c r="BAN77" s="12"/>
      <c r="BAO77" s="12"/>
      <c r="BAP77" s="12"/>
      <c r="BAQ77" s="12"/>
      <c r="BAR77" s="12"/>
      <c r="BAS77" s="12"/>
      <c r="BAT77" s="12"/>
      <c r="BAU77" s="12"/>
      <c r="BAV77" s="12"/>
      <c r="BAW77" s="12"/>
      <c r="BAX77" s="12"/>
      <c r="BAY77" s="12"/>
      <c r="BAZ77" s="12"/>
      <c r="BBA77" s="12"/>
      <c r="BBB77" s="12"/>
      <c r="BBC77" s="12"/>
      <c r="BBD77" s="12"/>
      <c r="BBE77" s="12"/>
      <c r="BBF77" s="12"/>
      <c r="BBG77" s="12"/>
      <c r="BBH77" s="12"/>
      <c r="BBI77" s="12"/>
      <c r="BBJ77" s="12"/>
      <c r="BBK77" s="12"/>
      <c r="BBL77" s="12"/>
      <c r="BBM77" s="12"/>
      <c r="BBN77" s="12"/>
      <c r="BBO77" s="12"/>
      <c r="BBP77" s="12"/>
      <c r="BBQ77" s="12"/>
      <c r="BBR77" s="12"/>
      <c r="BBS77" s="12"/>
      <c r="BBT77" s="12"/>
      <c r="BBU77" s="12"/>
      <c r="BBV77" s="12"/>
      <c r="BBW77" s="12"/>
      <c r="BBX77" s="12"/>
      <c r="BBY77" s="12"/>
      <c r="BBZ77" s="12"/>
      <c r="BCA77" s="12"/>
      <c r="BCB77" s="12"/>
      <c r="BCC77" s="12"/>
      <c r="BCD77" s="12"/>
      <c r="BCE77" s="12"/>
      <c r="BCF77" s="12"/>
      <c r="BCG77" s="12"/>
      <c r="BCH77" s="12"/>
      <c r="BCI77" s="12"/>
      <c r="BCJ77" s="12"/>
      <c r="BCK77" s="12"/>
      <c r="BCL77" s="12"/>
      <c r="BCM77" s="12"/>
      <c r="BCN77" s="12"/>
      <c r="BCO77" s="12"/>
      <c r="BCP77" s="12"/>
      <c r="BCQ77" s="12"/>
      <c r="BCR77" s="12"/>
      <c r="BCS77" s="12"/>
      <c r="BCT77" s="12"/>
      <c r="BCU77" s="12"/>
      <c r="BCV77" s="12"/>
      <c r="BCW77" s="12"/>
      <c r="BCX77" s="12"/>
      <c r="BCY77" s="12"/>
      <c r="BCZ77" s="12"/>
      <c r="BDA77" s="12"/>
      <c r="BDB77" s="12"/>
      <c r="BDC77" s="12"/>
      <c r="BDD77" s="12"/>
      <c r="BDE77" s="12"/>
      <c r="BDF77" s="12"/>
      <c r="BDG77" s="12"/>
      <c r="BDH77" s="12"/>
      <c r="BDI77" s="12"/>
      <c r="BDJ77" s="12"/>
      <c r="BDK77" s="12"/>
      <c r="BDL77" s="12"/>
      <c r="BDM77" s="12"/>
      <c r="BDN77" s="12"/>
      <c r="BDO77" s="12"/>
      <c r="BDP77" s="12"/>
      <c r="BDQ77" s="12"/>
      <c r="BDR77" s="12"/>
      <c r="BDS77" s="12"/>
      <c r="BDT77" s="12"/>
      <c r="BDU77" s="12"/>
      <c r="BDV77" s="12"/>
      <c r="BDW77" s="12"/>
      <c r="BDX77" s="12"/>
      <c r="BDY77" s="12"/>
      <c r="BDZ77" s="12"/>
      <c r="BEA77" s="12"/>
      <c r="BEB77" s="12"/>
      <c r="BEC77" s="12"/>
      <c r="BED77" s="12"/>
      <c r="BEE77" s="12"/>
      <c r="BEF77" s="12"/>
      <c r="BEG77" s="12"/>
      <c r="BEH77" s="12"/>
      <c r="BEI77" s="12"/>
      <c r="BEJ77" s="12"/>
      <c r="BEK77" s="12"/>
      <c r="BEL77" s="12"/>
      <c r="BEM77" s="12"/>
      <c r="BEN77" s="12"/>
      <c r="BEO77" s="12"/>
      <c r="BEP77" s="12"/>
      <c r="BEQ77" s="12"/>
      <c r="BER77" s="12"/>
      <c r="BES77" s="12"/>
      <c r="BET77" s="12"/>
      <c r="BEU77" s="12"/>
      <c r="BEV77" s="12"/>
      <c r="BEW77" s="12"/>
      <c r="BEX77" s="12"/>
      <c r="BEY77" s="12"/>
      <c r="BEZ77" s="12"/>
      <c r="BFA77" s="12"/>
      <c r="BFB77" s="12"/>
      <c r="BFC77" s="12"/>
      <c r="BFD77" s="12"/>
      <c r="BFE77" s="12"/>
      <c r="BFF77" s="12"/>
      <c r="BFG77" s="12"/>
      <c r="BFH77" s="12"/>
      <c r="BFI77" s="12"/>
      <c r="BFJ77" s="12"/>
      <c r="BFK77" s="12"/>
      <c r="BFL77" s="12"/>
      <c r="BFM77" s="12"/>
      <c r="BFN77" s="12"/>
      <c r="BFO77" s="12"/>
      <c r="BFP77" s="12"/>
      <c r="BFQ77" s="12"/>
      <c r="BFR77" s="12"/>
      <c r="BFS77" s="12"/>
      <c r="BFT77" s="12"/>
      <c r="BFU77" s="12"/>
      <c r="BFV77" s="12"/>
      <c r="BFW77" s="12"/>
      <c r="BFX77" s="12"/>
      <c r="BFY77" s="12"/>
      <c r="BFZ77" s="12"/>
      <c r="BGA77" s="12"/>
      <c r="BGB77" s="12"/>
      <c r="BGC77" s="12"/>
      <c r="BGD77" s="12"/>
      <c r="BGE77" s="12"/>
      <c r="BGF77" s="12"/>
      <c r="BGG77" s="12"/>
      <c r="BGH77" s="12"/>
      <c r="BGI77" s="12"/>
      <c r="BGJ77" s="12"/>
      <c r="BGK77" s="12"/>
      <c r="BGL77" s="12"/>
      <c r="BGM77" s="12"/>
      <c r="BGN77" s="12"/>
      <c r="BGO77" s="12"/>
      <c r="BGP77" s="12"/>
      <c r="BGQ77" s="12"/>
      <c r="BGR77" s="12"/>
      <c r="BGS77" s="12"/>
      <c r="BGT77" s="12"/>
      <c r="BGU77" s="12"/>
      <c r="BGV77" s="12"/>
      <c r="BGW77" s="12"/>
      <c r="BGX77" s="12"/>
      <c r="BGY77" s="12"/>
      <c r="BGZ77" s="12"/>
      <c r="BHA77" s="12"/>
      <c r="BHB77" s="12"/>
      <c r="BHC77" s="12"/>
      <c r="BHD77" s="12"/>
      <c r="BHE77" s="12"/>
      <c r="BHF77" s="12"/>
      <c r="BHG77" s="12"/>
      <c r="BHH77" s="12"/>
      <c r="BHI77" s="12"/>
      <c r="BHJ77" s="12"/>
      <c r="BHK77" s="12"/>
      <c r="BHL77" s="12"/>
      <c r="BHM77" s="12"/>
      <c r="BHN77" s="12"/>
      <c r="BHO77" s="12"/>
      <c r="BHP77" s="12"/>
      <c r="BHQ77" s="12"/>
      <c r="BHR77" s="12"/>
      <c r="BHS77" s="12"/>
      <c r="BHT77" s="12"/>
      <c r="BHU77" s="12"/>
      <c r="BHV77" s="12"/>
      <c r="BHW77" s="12"/>
      <c r="BHX77" s="12"/>
      <c r="BHY77" s="12"/>
      <c r="BHZ77" s="12"/>
      <c r="BIA77" s="12"/>
      <c r="BIB77" s="12"/>
      <c r="BIC77" s="12"/>
      <c r="BID77" s="12"/>
      <c r="BIE77" s="12"/>
      <c r="BIF77" s="12"/>
      <c r="BIG77" s="12"/>
      <c r="BIH77" s="12"/>
      <c r="BII77" s="12"/>
      <c r="BIJ77" s="12"/>
      <c r="BIK77" s="12"/>
      <c r="BIL77" s="12"/>
      <c r="BIM77" s="12"/>
      <c r="BIN77" s="12"/>
      <c r="BIO77" s="12"/>
      <c r="BIP77" s="12"/>
      <c r="BIQ77" s="12"/>
      <c r="BIR77" s="12"/>
      <c r="BIS77" s="12"/>
      <c r="BIT77" s="12"/>
      <c r="BIU77" s="12"/>
      <c r="BIV77" s="12"/>
      <c r="BIW77" s="12"/>
      <c r="BIX77" s="12"/>
      <c r="BIY77" s="12"/>
      <c r="BIZ77" s="12"/>
      <c r="BJA77" s="12"/>
      <c r="BJB77" s="12"/>
      <c r="BJC77" s="12"/>
      <c r="BJD77" s="12"/>
      <c r="BJE77" s="12"/>
      <c r="BJF77" s="12"/>
      <c r="BJG77" s="12"/>
      <c r="BJH77" s="12"/>
      <c r="BJI77" s="12"/>
      <c r="BJJ77" s="12"/>
      <c r="BJK77" s="12"/>
      <c r="BJL77" s="12"/>
      <c r="BJM77" s="12"/>
      <c r="BJN77" s="12"/>
      <c r="BJO77" s="12"/>
      <c r="BJP77" s="12"/>
      <c r="BJQ77" s="12"/>
      <c r="BJR77" s="12"/>
      <c r="BJS77" s="12"/>
      <c r="BJT77" s="12"/>
      <c r="BJU77" s="12"/>
      <c r="BJV77" s="12"/>
      <c r="BJW77" s="12"/>
      <c r="BJX77" s="12"/>
      <c r="BJY77" s="12"/>
      <c r="BJZ77" s="12"/>
      <c r="BKA77" s="12"/>
      <c r="BKB77" s="12"/>
      <c r="BKC77" s="12"/>
      <c r="BKD77" s="12"/>
      <c r="BKE77" s="12"/>
      <c r="BKF77" s="12"/>
      <c r="BKG77" s="12"/>
      <c r="BKH77" s="12"/>
      <c r="BKI77" s="12"/>
      <c r="BKJ77" s="12"/>
      <c r="BKK77" s="12"/>
      <c r="BKL77" s="12"/>
      <c r="BKM77" s="12"/>
      <c r="BKN77" s="12"/>
      <c r="BKO77" s="12"/>
      <c r="BKP77" s="12"/>
      <c r="BKQ77" s="12"/>
      <c r="BKR77" s="12"/>
      <c r="BKS77" s="12"/>
      <c r="BKT77" s="12"/>
      <c r="BKU77" s="12"/>
      <c r="BKV77" s="12"/>
      <c r="BKW77" s="12"/>
      <c r="BKX77" s="12"/>
      <c r="BKY77" s="12"/>
      <c r="BKZ77" s="12"/>
      <c r="BLA77" s="12"/>
      <c r="BLB77" s="12"/>
      <c r="BLC77" s="12"/>
      <c r="BLD77" s="12"/>
      <c r="BLE77" s="12"/>
      <c r="BLF77" s="12"/>
      <c r="BLG77" s="12"/>
      <c r="BLH77" s="12"/>
      <c r="BLI77" s="12"/>
      <c r="BLJ77" s="12"/>
      <c r="BLK77" s="12"/>
      <c r="BLL77" s="12"/>
      <c r="BLM77" s="12"/>
      <c r="BLN77" s="12"/>
      <c r="BLO77" s="12"/>
      <c r="BLP77" s="12"/>
      <c r="BLQ77" s="12"/>
      <c r="BLR77" s="12"/>
      <c r="BLS77" s="12"/>
      <c r="BLT77" s="12"/>
      <c r="BLU77" s="12"/>
      <c r="BLV77" s="12"/>
      <c r="BLW77" s="12"/>
      <c r="BLX77" s="12"/>
      <c r="BLY77" s="12"/>
      <c r="BLZ77" s="12"/>
      <c r="BMA77" s="12"/>
      <c r="BMB77" s="12"/>
      <c r="BMC77" s="12"/>
      <c r="BMD77" s="12"/>
      <c r="BME77" s="12"/>
      <c r="BMF77" s="12"/>
      <c r="BMG77" s="12"/>
      <c r="BMH77" s="12"/>
      <c r="BMI77" s="12"/>
      <c r="BMJ77" s="12"/>
      <c r="BMK77" s="12"/>
      <c r="BML77" s="12"/>
      <c r="BMM77" s="12"/>
      <c r="BMN77" s="12"/>
      <c r="BMO77" s="12"/>
      <c r="BMP77" s="12"/>
      <c r="BMQ77" s="12"/>
      <c r="BMR77" s="12"/>
      <c r="BMS77" s="12"/>
      <c r="BMT77" s="12"/>
      <c r="BMU77" s="12"/>
      <c r="BMV77" s="12"/>
      <c r="BMW77" s="12"/>
      <c r="BMX77" s="12"/>
      <c r="BMY77" s="12"/>
      <c r="BMZ77" s="12"/>
      <c r="BNA77" s="12"/>
      <c r="BNB77" s="12"/>
      <c r="BNC77" s="12"/>
      <c r="BND77" s="12"/>
      <c r="BNE77" s="12"/>
      <c r="BNF77" s="12"/>
      <c r="BNG77" s="12"/>
      <c r="BNH77" s="12"/>
      <c r="BNI77" s="12"/>
      <c r="BNJ77" s="12"/>
      <c r="BNK77" s="12"/>
      <c r="BNL77" s="12"/>
      <c r="BNM77" s="12"/>
      <c r="BNN77" s="12"/>
      <c r="BNO77" s="12"/>
      <c r="BNP77" s="12"/>
      <c r="BNQ77" s="12"/>
      <c r="BNR77" s="12"/>
      <c r="BNS77" s="12"/>
      <c r="BNT77" s="12"/>
      <c r="BNU77" s="12"/>
      <c r="BNV77" s="12"/>
      <c r="BNW77" s="12"/>
      <c r="BNX77" s="12"/>
      <c r="BNY77" s="12"/>
      <c r="BNZ77" s="12"/>
      <c r="BOA77" s="12"/>
      <c r="BOB77" s="12"/>
      <c r="BOC77" s="12"/>
      <c r="BOD77" s="12"/>
      <c r="BOE77" s="12"/>
      <c r="BOF77" s="12"/>
      <c r="BOG77" s="12"/>
      <c r="BOH77" s="12"/>
      <c r="BOI77" s="12"/>
      <c r="BOJ77" s="12"/>
      <c r="BOK77" s="12"/>
      <c r="BOL77" s="12"/>
      <c r="BOM77" s="12"/>
      <c r="BON77" s="12"/>
      <c r="BOO77" s="12"/>
      <c r="BOP77" s="12"/>
      <c r="BOQ77" s="12"/>
      <c r="BOR77" s="12"/>
      <c r="BOS77" s="12"/>
      <c r="BOT77" s="12"/>
      <c r="BOU77" s="12"/>
      <c r="BOV77" s="12"/>
      <c r="BOW77" s="12"/>
      <c r="BOX77" s="12"/>
      <c r="BOY77" s="12"/>
      <c r="BOZ77" s="12"/>
      <c r="BPA77" s="12"/>
      <c r="BPB77" s="12"/>
      <c r="BPC77" s="12"/>
      <c r="BPD77" s="12"/>
      <c r="BPE77" s="12"/>
      <c r="BPF77" s="12"/>
      <c r="BPG77" s="12"/>
      <c r="BPH77" s="12"/>
      <c r="BPI77" s="12"/>
      <c r="BPJ77" s="12"/>
      <c r="BPK77" s="12"/>
      <c r="BPL77" s="12"/>
      <c r="BPM77" s="12"/>
      <c r="BPN77" s="12"/>
      <c r="BPO77" s="12"/>
      <c r="BPP77" s="12"/>
      <c r="BPQ77" s="12"/>
      <c r="BPR77" s="12"/>
      <c r="BPS77" s="12"/>
      <c r="BPT77" s="12"/>
      <c r="BPU77" s="12"/>
      <c r="BPV77" s="12"/>
      <c r="BPW77" s="12"/>
      <c r="BPX77" s="12"/>
      <c r="BPY77" s="12"/>
      <c r="BPZ77" s="12"/>
      <c r="BQA77" s="12"/>
      <c r="BQB77" s="12"/>
      <c r="BQC77" s="12"/>
      <c r="BQD77" s="12"/>
      <c r="BQE77" s="12"/>
      <c r="BQF77" s="12"/>
      <c r="BQG77" s="12"/>
      <c r="BQH77" s="12"/>
      <c r="BQI77" s="12"/>
      <c r="BQJ77" s="12"/>
      <c r="BQK77" s="12"/>
      <c r="BQL77" s="12"/>
      <c r="BQM77" s="12"/>
      <c r="BQN77" s="12"/>
      <c r="BQO77" s="12"/>
      <c r="BQP77" s="12"/>
      <c r="BQQ77" s="12"/>
      <c r="BQR77" s="12"/>
      <c r="BQS77" s="12"/>
      <c r="BQT77" s="12"/>
      <c r="BQU77" s="12"/>
      <c r="BQV77" s="12"/>
      <c r="BQW77" s="12"/>
      <c r="BQX77" s="12"/>
      <c r="BQY77" s="12"/>
      <c r="BQZ77" s="12"/>
      <c r="BRA77" s="12"/>
      <c r="BRB77" s="12"/>
      <c r="BRC77" s="12"/>
      <c r="BRD77" s="12"/>
      <c r="BRE77" s="12"/>
      <c r="BRF77" s="12"/>
      <c r="BRG77" s="12"/>
      <c r="BRH77" s="12"/>
      <c r="BRI77" s="12"/>
      <c r="BRJ77" s="12"/>
      <c r="BRK77" s="12"/>
      <c r="BRL77" s="12"/>
      <c r="BRM77" s="12"/>
      <c r="BRN77" s="12"/>
      <c r="BRO77" s="12"/>
      <c r="BRP77" s="12"/>
      <c r="BRQ77" s="12"/>
      <c r="BRR77" s="12"/>
      <c r="BRS77" s="12"/>
      <c r="BRT77" s="12"/>
      <c r="BRU77" s="12"/>
      <c r="BRV77" s="12"/>
      <c r="BRW77" s="12"/>
      <c r="BRX77" s="12"/>
      <c r="BRY77" s="12"/>
      <c r="BRZ77" s="12"/>
      <c r="BSA77" s="12"/>
      <c r="BSB77" s="12"/>
      <c r="BSC77" s="12"/>
      <c r="BSD77" s="12"/>
      <c r="BSE77" s="12"/>
      <c r="BSF77" s="12"/>
      <c r="BSG77" s="12"/>
      <c r="BSH77" s="12"/>
      <c r="BSI77" s="12"/>
      <c r="BSJ77" s="12"/>
      <c r="BSK77" s="12"/>
      <c r="BSL77" s="12"/>
      <c r="BSM77" s="12"/>
      <c r="BSN77" s="12"/>
      <c r="BSO77" s="12"/>
      <c r="BSP77" s="12"/>
      <c r="BSQ77" s="12"/>
      <c r="BSR77" s="12"/>
      <c r="BSS77" s="12"/>
      <c r="BST77" s="12"/>
      <c r="BSU77" s="12"/>
      <c r="BSV77" s="12"/>
      <c r="BSW77" s="12"/>
      <c r="BSX77" s="12"/>
      <c r="BSY77" s="12"/>
      <c r="BSZ77" s="12"/>
      <c r="BTA77" s="12"/>
      <c r="BTB77" s="12"/>
      <c r="BTC77" s="12"/>
      <c r="BTD77" s="12"/>
      <c r="BTE77" s="12"/>
      <c r="BTF77" s="12"/>
      <c r="BTG77" s="12"/>
      <c r="BTH77" s="12"/>
      <c r="BTI77" s="12"/>
      <c r="BTJ77" s="12"/>
      <c r="BTK77" s="12"/>
      <c r="BTL77" s="12"/>
      <c r="BTM77" s="12"/>
      <c r="BTN77" s="12"/>
      <c r="BTO77" s="12"/>
      <c r="BTP77" s="12"/>
      <c r="BTQ77" s="12"/>
      <c r="BTR77" s="12"/>
      <c r="BTS77" s="12"/>
      <c r="BTT77" s="12"/>
      <c r="BTU77" s="12"/>
      <c r="BTV77" s="12"/>
      <c r="BTW77" s="12"/>
      <c r="BTX77" s="12"/>
      <c r="BTY77" s="12"/>
      <c r="BTZ77" s="12"/>
      <c r="BUA77" s="12"/>
      <c r="BUB77" s="12"/>
      <c r="BUC77" s="12"/>
      <c r="BUD77" s="12"/>
      <c r="BUE77" s="12"/>
      <c r="BUF77" s="12"/>
      <c r="BUG77" s="12"/>
      <c r="BUH77" s="12"/>
      <c r="BUI77" s="12"/>
      <c r="BUJ77" s="12"/>
      <c r="BUK77" s="12"/>
      <c r="BUL77" s="12"/>
      <c r="BUM77" s="12"/>
      <c r="BUN77" s="12"/>
      <c r="BUO77" s="12"/>
      <c r="BUP77" s="12"/>
      <c r="BUQ77" s="12"/>
      <c r="BUR77" s="12"/>
      <c r="BUS77" s="12"/>
      <c r="BUT77" s="12"/>
      <c r="BUU77" s="12"/>
      <c r="BUV77" s="12"/>
      <c r="BUW77" s="12"/>
      <c r="BUX77" s="12"/>
      <c r="BUY77" s="12"/>
      <c r="BUZ77" s="12"/>
      <c r="BVA77" s="12"/>
      <c r="BVB77" s="12"/>
      <c r="BVC77" s="12"/>
      <c r="BVD77" s="12"/>
      <c r="BVE77" s="12"/>
      <c r="BVF77" s="12"/>
      <c r="BVG77" s="12"/>
      <c r="BVH77" s="12"/>
      <c r="BVI77" s="12"/>
      <c r="BVJ77" s="12"/>
      <c r="BVK77" s="12"/>
      <c r="BVL77" s="12"/>
      <c r="BVM77" s="12"/>
      <c r="BVN77" s="12"/>
      <c r="BVO77" s="12"/>
      <c r="BVP77" s="12"/>
      <c r="BVQ77" s="12"/>
      <c r="BVR77" s="12"/>
      <c r="BVS77" s="12"/>
      <c r="BVT77" s="12"/>
      <c r="BVU77" s="12"/>
      <c r="BVV77" s="12"/>
      <c r="BVW77" s="12"/>
      <c r="BVX77" s="12"/>
      <c r="BVY77" s="12"/>
      <c r="BVZ77" s="12"/>
      <c r="BWA77" s="12"/>
      <c r="BWB77" s="12"/>
      <c r="BWC77" s="12"/>
      <c r="BWD77" s="12"/>
      <c r="BWE77" s="12"/>
      <c r="BWF77" s="12"/>
      <c r="BWG77" s="12"/>
      <c r="BWH77" s="12"/>
      <c r="BWI77" s="12"/>
      <c r="BWJ77" s="12"/>
      <c r="BWK77" s="12"/>
      <c r="BWL77" s="12"/>
      <c r="BWM77" s="12"/>
      <c r="BWN77" s="12"/>
      <c r="BWO77" s="12"/>
      <c r="BWP77" s="12"/>
      <c r="BWQ77" s="12"/>
      <c r="BWR77" s="12"/>
      <c r="BWS77" s="12"/>
      <c r="BWT77" s="12"/>
      <c r="BWU77" s="12"/>
      <c r="BWV77" s="12"/>
      <c r="BWW77" s="12"/>
      <c r="BWX77" s="12"/>
      <c r="BWY77" s="12"/>
      <c r="BWZ77" s="12"/>
      <c r="BXA77" s="12"/>
      <c r="BXB77" s="12"/>
      <c r="BXC77" s="12"/>
      <c r="BXD77" s="12"/>
      <c r="BXE77" s="12"/>
      <c r="BXF77" s="12"/>
      <c r="BXG77" s="12"/>
      <c r="BXH77" s="12"/>
      <c r="BXI77" s="12"/>
      <c r="BXJ77" s="12"/>
      <c r="BXK77" s="12"/>
      <c r="BXL77" s="12"/>
      <c r="BXM77" s="12"/>
      <c r="BXN77" s="12"/>
      <c r="BXO77" s="12"/>
      <c r="BXP77" s="12"/>
      <c r="BXQ77" s="12"/>
      <c r="BXR77" s="12"/>
      <c r="BXS77" s="12"/>
      <c r="BXT77" s="12"/>
      <c r="BXU77" s="12"/>
      <c r="BXV77" s="12"/>
      <c r="BXW77" s="12"/>
      <c r="BXX77" s="12"/>
      <c r="BXY77" s="12"/>
      <c r="BXZ77" s="12"/>
      <c r="BYA77" s="12"/>
      <c r="BYB77" s="12"/>
      <c r="BYC77" s="12"/>
      <c r="BYD77" s="12"/>
      <c r="BYE77" s="12"/>
      <c r="BYF77" s="12"/>
      <c r="BYG77" s="12"/>
      <c r="BYH77" s="12"/>
      <c r="BYI77" s="12"/>
      <c r="BYJ77" s="12"/>
      <c r="BYK77" s="12"/>
      <c r="BYL77" s="12"/>
      <c r="BYM77" s="12"/>
      <c r="BYN77" s="12"/>
      <c r="BYO77" s="12"/>
      <c r="BYP77" s="12"/>
      <c r="BYQ77" s="12"/>
      <c r="BYR77" s="12"/>
      <c r="BYS77" s="12"/>
      <c r="BYT77" s="12"/>
      <c r="BYU77" s="12"/>
      <c r="BYV77" s="12"/>
      <c r="BYW77" s="12"/>
      <c r="BYX77" s="12"/>
      <c r="BYY77" s="12"/>
      <c r="BYZ77" s="12"/>
      <c r="BZA77" s="12"/>
      <c r="BZB77" s="12"/>
      <c r="BZC77" s="12"/>
      <c r="BZD77" s="12"/>
      <c r="BZE77" s="12"/>
      <c r="BZF77" s="12"/>
      <c r="BZG77" s="12"/>
      <c r="BZH77" s="12"/>
      <c r="BZI77" s="12"/>
      <c r="BZJ77" s="12"/>
      <c r="BZK77" s="12"/>
      <c r="BZL77" s="12"/>
      <c r="BZM77" s="12"/>
      <c r="BZN77" s="12"/>
      <c r="BZO77" s="12"/>
      <c r="BZP77" s="12"/>
      <c r="BZQ77" s="12"/>
      <c r="BZR77" s="12"/>
      <c r="BZS77" s="12"/>
      <c r="BZT77" s="12"/>
      <c r="BZU77" s="12"/>
      <c r="BZV77" s="12"/>
      <c r="BZW77" s="12"/>
      <c r="BZX77" s="12"/>
      <c r="BZY77" s="12"/>
      <c r="BZZ77" s="12"/>
      <c r="CAA77" s="12"/>
      <c r="CAB77" s="12"/>
      <c r="CAC77" s="12"/>
      <c r="CAD77" s="12"/>
      <c r="CAE77" s="12"/>
      <c r="CAF77" s="12"/>
      <c r="CAG77" s="12"/>
      <c r="CAH77" s="12"/>
      <c r="CAI77" s="12"/>
      <c r="CAJ77" s="12"/>
      <c r="CAK77" s="12"/>
      <c r="CAL77" s="12"/>
      <c r="CAM77" s="12"/>
      <c r="CAN77" s="12"/>
      <c r="CAO77" s="12"/>
      <c r="CAP77" s="12"/>
      <c r="CAQ77" s="12"/>
      <c r="CAR77" s="12"/>
      <c r="CAS77" s="12"/>
      <c r="CAT77" s="12"/>
      <c r="CAU77" s="12"/>
      <c r="CAV77" s="12"/>
      <c r="CAW77" s="12"/>
      <c r="CAX77" s="12"/>
      <c r="CAY77" s="12"/>
      <c r="CAZ77" s="12"/>
      <c r="CBA77" s="12"/>
      <c r="CBB77" s="12"/>
      <c r="CBC77" s="12"/>
      <c r="CBD77" s="12"/>
      <c r="CBE77" s="12"/>
      <c r="CBF77" s="12"/>
      <c r="CBG77" s="12"/>
      <c r="CBH77" s="12"/>
      <c r="CBI77" s="12"/>
      <c r="CBJ77" s="12"/>
      <c r="CBK77" s="12"/>
      <c r="CBL77" s="12"/>
      <c r="CBM77" s="12"/>
      <c r="CBN77" s="12"/>
      <c r="CBO77" s="12"/>
      <c r="CBP77" s="12"/>
      <c r="CBQ77" s="12"/>
      <c r="CBR77" s="12"/>
      <c r="CBS77" s="12"/>
      <c r="CBT77" s="12"/>
      <c r="CBU77" s="12"/>
      <c r="CBV77" s="12"/>
      <c r="CBW77" s="12"/>
      <c r="CBX77" s="12"/>
      <c r="CBY77" s="12"/>
      <c r="CBZ77" s="12"/>
      <c r="CCA77" s="12"/>
      <c r="CCB77" s="12"/>
      <c r="CCC77" s="12"/>
      <c r="CCD77" s="12"/>
      <c r="CCE77" s="12"/>
      <c r="CCF77" s="12"/>
      <c r="CCG77" s="12"/>
      <c r="CCH77" s="12"/>
      <c r="CCI77" s="12"/>
      <c r="CCJ77" s="12"/>
      <c r="CCK77" s="12"/>
      <c r="CCL77" s="12"/>
      <c r="CCM77" s="12"/>
      <c r="CCN77" s="12"/>
      <c r="CCO77" s="12"/>
      <c r="CCP77" s="12"/>
      <c r="CCQ77" s="12"/>
      <c r="CCR77" s="12"/>
      <c r="CCS77" s="12"/>
      <c r="CCT77" s="12"/>
      <c r="CCU77" s="12"/>
      <c r="CCV77" s="12"/>
      <c r="CCW77" s="12"/>
      <c r="CCX77" s="12"/>
      <c r="CCY77" s="12"/>
      <c r="CCZ77" s="12"/>
      <c r="CDA77" s="12"/>
      <c r="CDB77" s="12"/>
      <c r="CDC77" s="12"/>
      <c r="CDD77" s="12"/>
      <c r="CDE77" s="12"/>
      <c r="CDF77" s="12"/>
      <c r="CDG77" s="12"/>
      <c r="CDH77" s="12"/>
      <c r="CDI77" s="12"/>
      <c r="CDJ77" s="12"/>
      <c r="CDK77" s="12"/>
      <c r="CDL77" s="12"/>
      <c r="CDM77" s="12"/>
      <c r="CDN77" s="12"/>
      <c r="CDO77" s="12"/>
      <c r="CDP77" s="12"/>
      <c r="CDQ77" s="12"/>
      <c r="CDR77" s="12"/>
      <c r="CDS77" s="12"/>
      <c r="CDT77" s="12"/>
      <c r="CDU77" s="12"/>
      <c r="CDV77" s="12"/>
      <c r="CDW77" s="12"/>
      <c r="CDX77" s="12"/>
      <c r="CDY77" s="12"/>
      <c r="CDZ77" s="12"/>
      <c r="CEA77" s="12"/>
      <c r="CEB77" s="12"/>
      <c r="CEC77" s="12"/>
      <c r="CED77" s="12"/>
      <c r="CEE77" s="12"/>
      <c r="CEF77" s="12"/>
      <c r="CEG77" s="12"/>
      <c r="CEH77" s="12"/>
      <c r="CEI77" s="12"/>
      <c r="CEJ77" s="12"/>
      <c r="CEK77" s="12"/>
      <c r="CEL77" s="12"/>
      <c r="CEM77" s="12"/>
      <c r="CEN77" s="12"/>
      <c r="CEO77" s="12"/>
      <c r="CEP77" s="12"/>
      <c r="CEQ77" s="12"/>
      <c r="CER77" s="12"/>
      <c r="CES77" s="12"/>
      <c r="CET77" s="12"/>
      <c r="CEU77" s="12"/>
      <c r="CEV77" s="12"/>
      <c r="CEW77" s="12"/>
      <c r="CEX77" s="12"/>
      <c r="CEY77" s="12"/>
      <c r="CEZ77" s="12"/>
      <c r="CFA77" s="12"/>
      <c r="CFB77" s="12"/>
      <c r="CFC77" s="12"/>
      <c r="CFD77" s="12"/>
      <c r="CFE77" s="12"/>
      <c r="CFF77" s="12"/>
      <c r="CFG77" s="12"/>
      <c r="CFH77" s="12"/>
      <c r="CFI77" s="12"/>
      <c r="CFJ77" s="12"/>
      <c r="CFK77" s="12"/>
      <c r="CFL77" s="12"/>
      <c r="CFM77" s="12"/>
      <c r="CFN77" s="12"/>
      <c r="CFO77" s="12"/>
      <c r="CFP77" s="12"/>
      <c r="CFQ77" s="12"/>
      <c r="CFR77" s="12"/>
      <c r="CFS77" s="12"/>
      <c r="CFT77" s="12"/>
      <c r="CFU77" s="12"/>
      <c r="CFV77" s="12"/>
      <c r="CFW77" s="12"/>
      <c r="CFX77" s="12"/>
      <c r="CFY77" s="12"/>
      <c r="CFZ77" s="12"/>
      <c r="CGA77" s="12"/>
      <c r="CGB77" s="12"/>
      <c r="CGC77" s="12"/>
      <c r="CGD77" s="12"/>
      <c r="CGE77" s="12"/>
      <c r="CGF77" s="12"/>
      <c r="CGG77" s="12"/>
      <c r="CGH77" s="12"/>
      <c r="CGI77" s="12"/>
      <c r="CGJ77" s="12"/>
      <c r="CGK77" s="12"/>
      <c r="CGL77" s="12"/>
      <c r="CGM77" s="12"/>
      <c r="CGN77" s="12"/>
      <c r="CGO77" s="12"/>
      <c r="CGP77" s="12"/>
      <c r="CGQ77" s="12"/>
      <c r="CGR77" s="12"/>
      <c r="CGS77" s="12"/>
      <c r="CGT77" s="12"/>
      <c r="CGU77" s="12"/>
      <c r="CGV77" s="12"/>
      <c r="CGW77" s="12"/>
      <c r="CGX77" s="12"/>
      <c r="CGY77" s="12"/>
      <c r="CGZ77" s="12"/>
      <c r="CHA77" s="12"/>
      <c r="CHB77" s="12"/>
      <c r="CHC77" s="12"/>
      <c r="CHD77" s="12"/>
      <c r="CHE77" s="12"/>
      <c r="CHF77" s="12"/>
      <c r="CHG77" s="12"/>
      <c r="CHH77" s="12"/>
      <c r="CHI77" s="12"/>
      <c r="CHJ77" s="12"/>
      <c r="CHK77" s="12"/>
      <c r="CHL77" s="12"/>
      <c r="CHM77" s="12"/>
      <c r="CHN77" s="12"/>
      <c r="CHO77" s="12"/>
      <c r="CHP77" s="12"/>
      <c r="CHQ77" s="12"/>
      <c r="CHR77" s="12"/>
      <c r="CHS77" s="12"/>
      <c r="CHT77" s="12"/>
      <c r="CHU77" s="12"/>
      <c r="CHV77" s="12"/>
      <c r="CHW77" s="12"/>
      <c r="CHX77" s="12"/>
      <c r="CHY77" s="12"/>
      <c r="CHZ77" s="12"/>
      <c r="CIA77" s="12"/>
      <c r="CIB77" s="12"/>
      <c r="CIC77" s="12"/>
      <c r="CID77" s="12"/>
      <c r="CIE77" s="12"/>
      <c r="CIF77" s="12"/>
      <c r="CIG77" s="12"/>
      <c r="CIH77" s="12"/>
      <c r="CII77" s="12"/>
      <c r="CIJ77" s="12"/>
      <c r="CIK77" s="12"/>
      <c r="CIL77" s="12"/>
      <c r="CIM77" s="12"/>
      <c r="CIN77" s="12"/>
      <c r="CIO77" s="12"/>
      <c r="CIP77" s="12"/>
      <c r="CIQ77" s="12"/>
      <c r="CIR77" s="12"/>
      <c r="CIS77" s="12"/>
      <c r="CIT77" s="12"/>
      <c r="CIU77" s="12"/>
      <c r="CIV77" s="12"/>
      <c r="CIW77" s="12"/>
      <c r="CIX77" s="12"/>
      <c r="CIY77" s="12"/>
      <c r="CIZ77" s="12"/>
      <c r="CJA77" s="12"/>
      <c r="CJB77" s="12"/>
      <c r="CJC77" s="12"/>
      <c r="CJD77" s="12"/>
      <c r="CJE77" s="12"/>
      <c r="CJF77" s="12"/>
      <c r="CJG77" s="12"/>
      <c r="CJH77" s="12"/>
      <c r="CJI77" s="12"/>
      <c r="CJJ77" s="12"/>
      <c r="CJK77" s="12"/>
      <c r="CJL77" s="12"/>
      <c r="CJM77" s="12"/>
      <c r="CJN77" s="12"/>
      <c r="CJO77" s="12"/>
      <c r="CJP77" s="12"/>
      <c r="CJQ77" s="12"/>
      <c r="CJR77" s="12"/>
      <c r="CJS77" s="12"/>
      <c r="CJT77" s="12"/>
      <c r="CJU77" s="12"/>
      <c r="CJV77" s="12"/>
      <c r="CJW77" s="12"/>
      <c r="CJX77" s="12"/>
      <c r="CJY77" s="12"/>
      <c r="CJZ77" s="12"/>
      <c r="CKA77" s="12"/>
      <c r="CKB77" s="12"/>
      <c r="CKC77" s="12"/>
      <c r="CKD77" s="12"/>
      <c r="CKE77" s="12"/>
      <c r="CKF77" s="12"/>
      <c r="CKG77" s="12"/>
      <c r="CKH77" s="12"/>
      <c r="CKI77" s="12"/>
      <c r="CKJ77" s="12"/>
      <c r="CKK77" s="12"/>
      <c r="CKL77" s="12"/>
      <c r="CKM77" s="12"/>
      <c r="CKN77" s="12"/>
      <c r="CKO77" s="12"/>
      <c r="CKP77" s="12"/>
      <c r="CKQ77" s="12"/>
      <c r="CKR77" s="12"/>
      <c r="CKS77" s="12"/>
      <c r="CKT77" s="12"/>
      <c r="CKU77" s="12"/>
      <c r="CKV77" s="12"/>
      <c r="CKW77" s="12"/>
      <c r="CKX77" s="12"/>
      <c r="CKY77" s="12"/>
      <c r="CKZ77" s="12"/>
      <c r="CLA77" s="12"/>
      <c r="CLB77" s="12"/>
      <c r="CLC77" s="12"/>
      <c r="CLD77" s="12"/>
      <c r="CLE77" s="12"/>
      <c r="CLF77" s="12"/>
      <c r="CLG77" s="12"/>
      <c r="CLH77" s="12"/>
      <c r="CLI77" s="12"/>
      <c r="CLJ77" s="12"/>
      <c r="CLK77" s="12"/>
      <c r="CLL77" s="12"/>
      <c r="CLM77" s="12"/>
      <c r="CLN77" s="12"/>
      <c r="CLO77" s="12"/>
      <c r="CLP77" s="12"/>
      <c r="CLQ77" s="12"/>
      <c r="CLR77" s="12"/>
      <c r="CLS77" s="12"/>
      <c r="CLT77" s="12"/>
      <c r="CLU77" s="12"/>
      <c r="CLV77" s="12"/>
      <c r="CLW77" s="12"/>
      <c r="CLX77" s="12"/>
      <c r="CLY77" s="12"/>
      <c r="CLZ77" s="12"/>
      <c r="CMA77" s="12"/>
      <c r="CMB77" s="12"/>
      <c r="CMC77" s="12"/>
      <c r="CMD77" s="12"/>
      <c r="CME77" s="12"/>
      <c r="CMF77" s="12"/>
      <c r="CMG77" s="12"/>
      <c r="CMH77" s="12"/>
      <c r="CMI77" s="12"/>
      <c r="CMJ77" s="12"/>
      <c r="CMK77" s="12"/>
      <c r="CML77" s="12"/>
      <c r="CMM77" s="12"/>
      <c r="CMN77" s="12"/>
      <c r="CMO77" s="12"/>
      <c r="CMP77" s="12"/>
      <c r="CMQ77" s="12"/>
      <c r="CMR77" s="12"/>
      <c r="CMS77" s="12"/>
      <c r="CMT77" s="12"/>
      <c r="CMU77" s="12"/>
      <c r="CMV77" s="12"/>
      <c r="CMW77" s="12"/>
      <c r="CMX77" s="12"/>
      <c r="CMY77" s="12"/>
      <c r="CMZ77" s="12"/>
      <c r="CNA77" s="12"/>
      <c r="CNB77" s="12"/>
      <c r="CNC77" s="12"/>
      <c r="CND77" s="12"/>
      <c r="CNE77" s="12"/>
      <c r="CNF77" s="12"/>
      <c r="CNG77" s="12"/>
      <c r="CNH77" s="12"/>
      <c r="CNI77" s="12"/>
      <c r="CNJ77" s="12"/>
      <c r="CNK77" s="12"/>
      <c r="CNL77" s="12"/>
      <c r="CNM77" s="12"/>
      <c r="CNN77" s="12"/>
      <c r="CNO77" s="12"/>
      <c r="CNP77" s="12"/>
      <c r="CNQ77" s="12"/>
      <c r="CNR77" s="12"/>
      <c r="CNS77" s="12"/>
      <c r="CNT77" s="12"/>
      <c r="CNU77" s="12"/>
      <c r="CNV77" s="12"/>
      <c r="CNW77" s="12"/>
      <c r="CNX77" s="12"/>
      <c r="CNY77" s="12"/>
      <c r="CNZ77" s="12"/>
      <c r="COA77" s="12"/>
      <c r="COB77" s="12"/>
      <c r="COC77" s="12"/>
      <c r="COD77" s="12"/>
      <c r="COE77" s="12"/>
      <c r="COF77" s="12"/>
      <c r="COG77" s="12"/>
      <c r="COH77" s="12"/>
      <c r="COI77" s="12"/>
      <c r="COJ77" s="12"/>
      <c r="COK77" s="12"/>
      <c r="COL77" s="12"/>
      <c r="COM77" s="12"/>
      <c r="CON77" s="12"/>
      <c r="COO77" s="12"/>
      <c r="COP77" s="12"/>
      <c r="COQ77" s="12"/>
      <c r="COR77" s="12"/>
      <c r="COS77" s="12"/>
      <c r="COT77" s="12"/>
      <c r="COU77" s="12"/>
      <c r="COV77" s="12"/>
      <c r="COW77" s="12"/>
      <c r="COX77" s="12"/>
      <c r="COY77" s="12"/>
      <c r="COZ77" s="12"/>
      <c r="CPA77" s="12"/>
      <c r="CPB77" s="12"/>
      <c r="CPC77" s="12"/>
      <c r="CPD77" s="12"/>
      <c r="CPE77" s="12"/>
      <c r="CPF77" s="12"/>
      <c r="CPG77" s="12"/>
      <c r="CPH77" s="12"/>
      <c r="CPI77" s="12"/>
      <c r="CPJ77" s="12"/>
      <c r="CPK77" s="12"/>
      <c r="CPL77" s="12"/>
      <c r="CPM77" s="12"/>
      <c r="CPN77" s="12"/>
      <c r="CPO77" s="12"/>
      <c r="CPP77" s="12"/>
      <c r="CPQ77" s="12"/>
      <c r="CPR77" s="12"/>
      <c r="CPS77" s="12"/>
      <c r="CPT77" s="12"/>
      <c r="CPU77" s="12"/>
      <c r="CPV77" s="12"/>
      <c r="CPW77" s="12"/>
      <c r="CPX77" s="12"/>
      <c r="CPY77" s="12"/>
      <c r="CPZ77" s="12"/>
      <c r="CQA77" s="12"/>
      <c r="CQB77" s="12"/>
      <c r="CQC77" s="12"/>
      <c r="CQD77" s="12"/>
      <c r="CQE77" s="12"/>
      <c r="CQF77" s="12"/>
      <c r="CQG77" s="12"/>
      <c r="CQH77" s="12"/>
      <c r="CQI77" s="12"/>
      <c r="CQJ77" s="12"/>
      <c r="CQK77" s="12"/>
      <c r="CQL77" s="12"/>
      <c r="CQM77" s="12"/>
      <c r="CQN77" s="12"/>
      <c r="CQO77" s="12"/>
      <c r="CQP77" s="12"/>
      <c r="CQQ77" s="12"/>
      <c r="CQR77" s="12"/>
      <c r="CQS77" s="12"/>
      <c r="CQT77" s="12"/>
      <c r="CQU77" s="12"/>
      <c r="CQV77" s="12"/>
      <c r="CQW77" s="12"/>
      <c r="CQX77" s="12"/>
      <c r="CQY77" s="12"/>
      <c r="CQZ77" s="12"/>
      <c r="CRA77" s="12"/>
      <c r="CRB77" s="12"/>
      <c r="CRC77" s="12"/>
      <c r="CRD77" s="12"/>
      <c r="CRE77" s="12"/>
      <c r="CRF77" s="12"/>
      <c r="CRG77" s="12"/>
      <c r="CRH77" s="12"/>
      <c r="CRI77" s="12"/>
      <c r="CRJ77" s="12"/>
      <c r="CRK77" s="12"/>
      <c r="CRL77" s="12"/>
      <c r="CRM77" s="12"/>
      <c r="CRN77" s="12"/>
      <c r="CRO77" s="12"/>
      <c r="CRP77" s="12"/>
      <c r="CRQ77" s="12"/>
      <c r="CRR77" s="12"/>
      <c r="CRS77" s="12"/>
      <c r="CRT77" s="12"/>
      <c r="CRU77" s="12"/>
      <c r="CRV77" s="12"/>
      <c r="CRW77" s="12"/>
      <c r="CRX77" s="12"/>
      <c r="CRY77" s="12"/>
      <c r="CRZ77" s="12"/>
      <c r="CSA77" s="12"/>
      <c r="CSB77" s="12"/>
      <c r="CSC77" s="12"/>
      <c r="CSD77" s="12"/>
      <c r="CSE77" s="12"/>
      <c r="CSF77" s="12"/>
      <c r="CSG77" s="12"/>
      <c r="CSH77" s="12"/>
      <c r="CSI77" s="12"/>
      <c r="CSJ77" s="12"/>
      <c r="CSK77" s="12"/>
      <c r="CSL77" s="12"/>
      <c r="CSM77" s="12"/>
      <c r="CSN77" s="12"/>
      <c r="CSO77" s="12"/>
      <c r="CSP77" s="12"/>
      <c r="CSQ77" s="12"/>
      <c r="CSR77" s="12"/>
      <c r="CSS77" s="12"/>
      <c r="CST77" s="12"/>
      <c r="CSU77" s="12"/>
      <c r="CSV77" s="12"/>
      <c r="CSW77" s="12"/>
      <c r="CSX77" s="12"/>
      <c r="CSY77" s="12"/>
      <c r="CSZ77" s="12"/>
      <c r="CTA77" s="12"/>
      <c r="CTB77" s="12"/>
      <c r="CTC77" s="12"/>
      <c r="CTD77" s="12"/>
      <c r="CTE77" s="12"/>
      <c r="CTF77" s="12"/>
      <c r="CTG77" s="12"/>
      <c r="CTH77" s="12"/>
      <c r="CTI77" s="12"/>
      <c r="CTJ77" s="12"/>
      <c r="CTK77" s="12"/>
      <c r="CTL77" s="12"/>
      <c r="CTM77" s="12"/>
      <c r="CTN77" s="12"/>
      <c r="CTO77" s="12"/>
      <c r="CTP77" s="12"/>
      <c r="CTQ77" s="12"/>
      <c r="CTR77" s="12"/>
      <c r="CTS77" s="12"/>
      <c r="CTT77" s="12"/>
      <c r="CTU77" s="12"/>
      <c r="CTV77" s="12"/>
      <c r="CTW77" s="12"/>
      <c r="CTX77" s="12"/>
      <c r="CTY77" s="12"/>
      <c r="CTZ77" s="12"/>
      <c r="CUA77" s="12"/>
      <c r="CUB77" s="12"/>
      <c r="CUC77" s="12"/>
      <c r="CUD77" s="12"/>
      <c r="CUE77" s="12"/>
      <c r="CUF77" s="12"/>
      <c r="CUG77" s="12"/>
      <c r="CUH77" s="12"/>
      <c r="CUI77" s="12"/>
      <c r="CUJ77" s="12"/>
      <c r="CUK77" s="12"/>
      <c r="CUL77" s="12"/>
      <c r="CUM77" s="12"/>
      <c r="CUN77" s="12"/>
      <c r="CUO77" s="12"/>
      <c r="CUP77" s="12"/>
      <c r="CUQ77" s="12"/>
      <c r="CUR77" s="12"/>
      <c r="CUS77" s="12"/>
      <c r="CUT77" s="12"/>
      <c r="CUU77" s="12"/>
      <c r="CUV77" s="12"/>
      <c r="CUW77" s="12"/>
      <c r="CUX77" s="12"/>
      <c r="CUY77" s="12"/>
      <c r="CUZ77" s="12"/>
      <c r="CVA77" s="12"/>
      <c r="CVB77" s="12"/>
      <c r="CVC77" s="12"/>
      <c r="CVD77" s="12"/>
      <c r="CVE77" s="12"/>
      <c r="CVF77" s="12"/>
      <c r="CVG77" s="12"/>
      <c r="CVH77" s="12"/>
      <c r="CVI77" s="12"/>
      <c r="CVJ77" s="12"/>
      <c r="CVK77" s="12"/>
      <c r="CVL77" s="12"/>
      <c r="CVM77" s="12"/>
      <c r="CVN77" s="12"/>
      <c r="CVO77" s="12"/>
      <c r="CVP77" s="12"/>
      <c r="CVQ77" s="12"/>
      <c r="CVR77" s="12"/>
      <c r="CVS77" s="12"/>
      <c r="CVT77" s="12"/>
      <c r="CVU77" s="12"/>
      <c r="CVV77" s="12"/>
      <c r="CVW77" s="12"/>
      <c r="CVX77" s="12"/>
      <c r="CVY77" s="12"/>
      <c r="CVZ77" s="12"/>
      <c r="CWA77" s="12"/>
      <c r="CWB77" s="12"/>
      <c r="CWC77" s="12"/>
      <c r="CWD77" s="12"/>
      <c r="CWE77" s="12"/>
      <c r="CWF77" s="12"/>
      <c r="CWG77" s="12"/>
      <c r="CWH77" s="12"/>
      <c r="CWI77" s="12"/>
      <c r="CWJ77" s="12"/>
      <c r="CWK77" s="12"/>
      <c r="CWL77" s="12"/>
      <c r="CWM77" s="12"/>
      <c r="CWN77" s="12"/>
      <c r="CWO77" s="12"/>
      <c r="CWP77" s="12"/>
      <c r="CWQ77" s="12"/>
      <c r="CWR77" s="12"/>
      <c r="CWS77" s="12"/>
      <c r="CWT77" s="12"/>
      <c r="CWU77" s="12"/>
      <c r="CWV77" s="12"/>
      <c r="CWW77" s="12"/>
      <c r="CWX77" s="12"/>
      <c r="CWY77" s="12"/>
      <c r="CWZ77" s="12"/>
      <c r="CXA77" s="12"/>
      <c r="CXB77" s="12"/>
      <c r="CXC77" s="12"/>
      <c r="CXD77" s="12"/>
      <c r="CXE77" s="12"/>
      <c r="CXF77" s="12"/>
      <c r="CXG77" s="12"/>
      <c r="CXH77" s="12"/>
      <c r="CXI77" s="12"/>
      <c r="CXJ77" s="12"/>
      <c r="CXK77" s="12"/>
      <c r="CXL77" s="12"/>
      <c r="CXM77" s="12"/>
      <c r="CXN77" s="12"/>
      <c r="CXO77" s="12"/>
      <c r="CXP77" s="12"/>
      <c r="CXQ77" s="12"/>
      <c r="CXR77" s="12"/>
      <c r="CXS77" s="12"/>
      <c r="CXT77" s="12"/>
      <c r="CXU77" s="12"/>
      <c r="CXV77" s="12"/>
      <c r="CXW77" s="12"/>
      <c r="CXX77" s="12"/>
      <c r="CXY77" s="12"/>
      <c r="CXZ77" s="12"/>
      <c r="CYA77" s="12"/>
      <c r="CYB77" s="12"/>
      <c r="CYC77" s="12"/>
      <c r="CYD77" s="12"/>
      <c r="CYE77" s="12"/>
      <c r="CYF77" s="12"/>
      <c r="CYG77" s="12"/>
      <c r="CYH77" s="12"/>
      <c r="CYI77" s="12"/>
      <c r="CYJ77" s="12"/>
      <c r="CYK77" s="12"/>
      <c r="CYL77" s="12"/>
      <c r="CYM77" s="12"/>
      <c r="CYN77" s="12"/>
      <c r="CYO77" s="12"/>
      <c r="CYP77" s="12"/>
      <c r="CYQ77" s="12"/>
      <c r="CYR77" s="12"/>
      <c r="CYS77" s="12"/>
      <c r="CYT77" s="12"/>
      <c r="CYU77" s="12"/>
      <c r="CYV77" s="12"/>
      <c r="CYW77" s="12"/>
      <c r="CYX77" s="12"/>
      <c r="CYY77" s="12"/>
      <c r="CYZ77" s="12"/>
      <c r="CZA77" s="12"/>
      <c r="CZB77" s="12"/>
      <c r="CZC77" s="12"/>
      <c r="CZD77" s="12"/>
      <c r="CZE77" s="12"/>
      <c r="CZF77" s="12"/>
      <c r="CZG77" s="12"/>
      <c r="CZH77" s="12"/>
      <c r="CZI77" s="12"/>
      <c r="CZJ77" s="12"/>
      <c r="CZK77" s="12"/>
      <c r="CZL77" s="12"/>
      <c r="CZM77" s="12"/>
      <c r="CZN77" s="12"/>
      <c r="CZO77" s="12"/>
      <c r="CZP77" s="12"/>
      <c r="CZQ77" s="12"/>
      <c r="CZR77" s="12"/>
      <c r="CZS77" s="12"/>
      <c r="CZT77" s="12"/>
      <c r="CZU77" s="12"/>
      <c r="CZV77" s="12"/>
      <c r="CZW77" s="12"/>
      <c r="CZX77" s="12"/>
      <c r="CZY77" s="12"/>
      <c r="CZZ77" s="12"/>
      <c r="DAA77" s="12"/>
      <c r="DAB77" s="12"/>
      <c r="DAC77" s="12"/>
      <c r="DAD77" s="12"/>
      <c r="DAE77" s="12"/>
      <c r="DAF77" s="12"/>
      <c r="DAG77" s="12"/>
      <c r="DAH77" s="12"/>
      <c r="DAI77" s="12"/>
      <c r="DAJ77" s="12"/>
      <c r="DAK77" s="12"/>
      <c r="DAL77" s="12"/>
      <c r="DAM77" s="12"/>
      <c r="DAN77" s="12"/>
      <c r="DAO77" s="12"/>
      <c r="DAP77" s="12"/>
      <c r="DAQ77" s="12"/>
      <c r="DAR77" s="12"/>
      <c r="DAS77" s="12"/>
      <c r="DAT77" s="12"/>
      <c r="DAU77" s="12"/>
      <c r="DAV77" s="12"/>
      <c r="DAW77" s="12"/>
      <c r="DAX77" s="12"/>
      <c r="DAY77" s="12"/>
      <c r="DAZ77" s="12"/>
      <c r="DBA77" s="12"/>
      <c r="DBB77" s="12"/>
      <c r="DBC77" s="12"/>
      <c r="DBD77" s="12"/>
      <c r="DBE77" s="12"/>
      <c r="DBF77" s="12"/>
      <c r="DBG77" s="12"/>
      <c r="DBH77" s="12"/>
      <c r="DBI77" s="12"/>
      <c r="DBJ77" s="12"/>
      <c r="DBK77" s="12"/>
      <c r="DBL77" s="12"/>
      <c r="DBM77" s="12"/>
    </row>
    <row r="78" spans="1:2769" s="11" customFormat="1" ht="227" customHeight="1">
      <c r="A78" s="80" t="s">
        <v>114</v>
      </c>
      <c r="B78" s="89" t="s">
        <v>434</v>
      </c>
      <c r="C78" s="80" t="s">
        <v>48</v>
      </c>
      <c r="D78" s="80" t="s">
        <v>1223</v>
      </c>
      <c r="E78" s="80" t="s">
        <v>71</v>
      </c>
      <c r="F78" s="80" t="s">
        <v>102</v>
      </c>
      <c r="G78" s="80" t="s">
        <v>1295</v>
      </c>
      <c r="H78" s="80" t="s">
        <v>1306</v>
      </c>
      <c r="I78" s="80" t="s">
        <v>1326</v>
      </c>
      <c r="J78" s="80" t="s">
        <v>199</v>
      </c>
      <c r="K78" s="80" t="s">
        <v>77</v>
      </c>
      <c r="L78" s="80" t="s">
        <v>82</v>
      </c>
      <c r="M78" s="90">
        <v>42474</v>
      </c>
      <c r="N78" s="80" t="s">
        <v>95</v>
      </c>
      <c r="O78" s="80">
        <v>-25.640999999999998</v>
      </c>
      <c r="P78" s="80">
        <v>30.332799999999999</v>
      </c>
      <c r="Q78" s="80" t="s">
        <v>2016</v>
      </c>
      <c r="R78" s="80" t="s">
        <v>80</v>
      </c>
      <c r="S78" s="80" t="s">
        <v>199</v>
      </c>
      <c r="T78" s="80" t="s">
        <v>76</v>
      </c>
      <c r="U78" s="80" t="s">
        <v>38</v>
      </c>
      <c r="V78" s="80" t="s">
        <v>128</v>
      </c>
      <c r="W78" s="80" t="s">
        <v>44</v>
      </c>
      <c r="X78" s="80" t="s">
        <v>82</v>
      </c>
      <c r="Y78" s="80" t="s">
        <v>199</v>
      </c>
      <c r="Z78" s="80" t="s">
        <v>199</v>
      </c>
      <c r="AA78" s="89" t="s">
        <v>359</v>
      </c>
      <c r="AB78" s="89" t="s">
        <v>258</v>
      </c>
      <c r="AC78" s="80" t="s">
        <v>1655</v>
      </c>
      <c r="AD78" s="80" t="s">
        <v>34</v>
      </c>
      <c r="AE78" s="80" t="s">
        <v>193</v>
      </c>
      <c r="AF78" s="80" t="s">
        <v>192</v>
      </c>
      <c r="AG78" s="80" t="s">
        <v>77</v>
      </c>
      <c r="AH78" s="80" t="s">
        <v>221</v>
      </c>
      <c r="AI78" s="80" t="s">
        <v>959</v>
      </c>
      <c r="AJ78" s="80" t="s">
        <v>223</v>
      </c>
      <c r="AK78" s="80" t="s">
        <v>1019</v>
      </c>
      <c r="AL78" s="80" t="s">
        <v>77</v>
      </c>
      <c r="AM78" s="80" t="s">
        <v>186</v>
      </c>
      <c r="AN78" s="80" t="s">
        <v>21</v>
      </c>
      <c r="AO78" s="80" t="s">
        <v>83</v>
      </c>
      <c r="AP78" s="80" t="s">
        <v>1499</v>
      </c>
      <c r="AQ78" s="80" t="s">
        <v>46</v>
      </c>
      <c r="AR78" s="80" t="s">
        <v>199</v>
      </c>
      <c r="AS78" s="80" t="s">
        <v>199</v>
      </c>
      <c r="AT78" s="90" t="s">
        <v>199</v>
      </c>
      <c r="AU78" s="80" t="s">
        <v>101</v>
      </c>
      <c r="AV78" s="80" t="s">
        <v>2117</v>
      </c>
      <c r="AW78" s="95" t="s">
        <v>1613</v>
      </c>
      <c r="AX78" s="80" t="s">
        <v>105</v>
      </c>
      <c r="AY78" s="80" t="s">
        <v>138</v>
      </c>
      <c r="AZ78" s="80" t="s">
        <v>581</v>
      </c>
      <c r="BA78" s="80"/>
      <c r="BB78" s="80" t="s">
        <v>94</v>
      </c>
      <c r="BC78" s="94">
        <v>42474</v>
      </c>
      <c r="BD78" s="12"/>
      <c r="BE78" s="12"/>
      <c r="BF78" s="12"/>
      <c r="BG78" s="12"/>
      <c r="BH78" s="12"/>
      <c r="BI78" s="12"/>
      <c r="BJ78" s="12"/>
      <c r="BK78" s="12"/>
      <c r="BL78" s="12"/>
      <c r="BM78" s="12"/>
      <c r="BN78" s="12"/>
      <c r="BO78" s="12"/>
      <c r="BP78" s="12"/>
      <c r="BQ78" s="12"/>
      <c r="BR78" s="12"/>
      <c r="BS78" s="12"/>
      <c r="BT78" s="12"/>
      <c r="BU78" s="12"/>
      <c r="BV78" s="12"/>
      <c r="BW78" s="12"/>
      <c r="BX78" s="12"/>
      <c r="BY78" s="12"/>
      <c r="BZ78" s="12"/>
      <c r="CA78" s="12"/>
      <c r="CB78" s="12"/>
      <c r="CC78" s="12"/>
      <c r="CD78" s="12"/>
      <c r="CE78" s="12"/>
      <c r="CF78" s="12"/>
      <c r="CG78" s="12"/>
      <c r="CH78" s="12"/>
      <c r="CI78" s="12"/>
      <c r="CJ78" s="12"/>
      <c r="CK78" s="12"/>
      <c r="CL78" s="12"/>
      <c r="CM78" s="12"/>
      <c r="CN78" s="12"/>
      <c r="CO78" s="12"/>
      <c r="CP78" s="12"/>
      <c r="CQ78" s="12"/>
      <c r="CR78" s="12"/>
      <c r="CS78" s="12"/>
      <c r="CT78" s="12"/>
      <c r="CU78" s="12"/>
      <c r="CV78" s="12"/>
      <c r="CW78" s="12"/>
      <c r="CX78" s="12"/>
      <c r="CY78" s="12"/>
      <c r="CZ78" s="12"/>
      <c r="DA78" s="12"/>
      <c r="DB78" s="12"/>
      <c r="DC78" s="12"/>
      <c r="DD78" s="12"/>
      <c r="DE78" s="12"/>
      <c r="DF78" s="12"/>
      <c r="DG78" s="12"/>
      <c r="DH78" s="12"/>
      <c r="DI78" s="12"/>
      <c r="DJ78" s="12"/>
      <c r="DK78" s="12"/>
      <c r="DL78" s="12"/>
      <c r="DM78" s="12"/>
      <c r="DN78" s="12"/>
      <c r="DO78" s="12"/>
      <c r="DP78" s="12"/>
      <c r="DQ78" s="12"/>
      <c r="DR78" s="12"/>
      <c r="DS78" s="12"/>
      <c r="DT78" s="12"/>
      <c r="DU78" s="12"/>
      <c r="DV78" s="12"/>
      <c r="DW78" s="12"/>
      <c r="DX78" s="12"/>
      <c r="DY78" s="12"/>
      <c r="DZ78" s="12"/>
      <c r="EA78" s="12"/>
      <c r="EB78" s="12"/>
      <c r="EC78" s="12"/>
      <c r="ED78" s="12"/>
      <c r="EE78" s="12"/>
      <c r="EF78" s="12"/>
      <c r="EG78" s="12"/>
      <c r="EH78" s="12"/>
      <c r="EI78" s="12"/>
      <c r="EJ78" s="12"/>
      <c r="EK78" s="12"/>
      <c r="EL78" s="12"/>
      <c r="EM78" s="12"/>
      <c r="EN78" s="12"/>
      <c r="EO78" s="12"/>
      <c r="EP78" s="12"/>
      <c r="EQ78" s="12"/>
      <c r="ER78" s="12"/>
      <c r="ES78" s="12"/>
      <c r="ET78" s="12"/>
      <c r="EU78" s="12"/>
      <c r="EV78" s="12"/>
      <c r="EW78" s="12"/>
      <c r="EX78" s="12"/>
      <c r="EY78" s="12"/>
      <c r="EZ78" s="12"/>
      <c r="FA78" s="12"/>
      <c r="FB78" s="12"/>
      <c r="FC78" s="12"/>
      <c r="FD78" s="12"/>
      <c r="FE78" s="12"/>
      <c r="FF78" s="12"/>
      <c r="FG78" s="12"/>
      <c r="FH78" s="12"/>
      <c r="FI78" s="12"/>
      <c r="FJ78" s="12"/>
      <c r="FK78" s="12"/>
      <c r="FL78" s="12"/>
      <c r="FM78" s="12"/>
      <c r="FN78" s="12"/>
      <c r="FO78" s="12"/>
      <c r="FP78" s="12"/>
      <c r="FQ78" s="12"/>
      <c r="FR78" s="12"/>
      <c r="FS78" s="12"/>
      <c r="FT78" s="12"/>
      <c r="FU78" s="12"/>
      <c r="FV78" s="12"/>
      <c r="FW78" s="12"/>
      <c r="FX78" s="12"/>
      <c r="FY78" s="12"/>
      <c r="FZ78" s="12"/>
      <c r="GA78" s="12"/>
      <c r="GB78" s="12"/>
      <c r="GC78" s="12"/>
      <c r="GD78" s="12"/>
      <c r="GE78" s="12"/>
      <c r="GF78" s="12"/>
      <c r="GG78" s="12"/>
      <c r="GH78" s="12"/>
      <c r="GI78" s="12"/>
      <c r="GJ78" s="12"/>
      <c r="GK78" s="12"/>
      <c r="GL78" s="12"/>
      <c r="GM78" s="12"/>
      <c r="GN78" s="12"/>
      <c r="GO78" s="12"/>
      <c r="GP78" s="12"/>
      <c r="GQ78" s="12"/>
      <c r="GR78" s="12"/>
      <c r="GS78" s="12"/>
      <c r="GT78" s="12"/>
      <c r="GU78" s="12"/>
      <c r="GV78" s="12"/>
      <c r="GW78" s="12"/>
      <c r="GX78" s="12"/>
      <c r="GY78" s="12"/>
      <c r="GZ78" s="12"/>
      <c r="HA78" s="12"/>
      <c r="HB78" s="12"/>
      <c r="HC78" s="12"/>
      <c r="HD78" s="12"/>
      <c r="HE78" s="12"/>
      <c r="HF78" s="12"/>
      <c r="HG78" s="12"/>
      <c r="HH78" s="12"/>
      <c r="HI78" s="12"/>
      <c r="HJ78" s="12"/>
      <c r="HK78" s="12"/>
      <c r="HL78" s="12"/>
      <c r="HM78" s="12"/>
      <c r="HN78" s="12"/>
      <c r="HO78" s="12"/>
      <c r="HP78" s="12"/>
      <c r="HQ78" s="12"/>
      <c r="HR78" s="12"/>
      <c r="HS78" s="12"/>
      <c r="HT78" s="12"/>
      <c r="HU78" s="12"/>
      <c r="HV78" s="12"/>
      <c r="HW78" s="12"/>
      <c r="HX78" s="12"/>
      <c r="HY78" s="12"/>
      <c r="HZ78" s="12"/>
      <c r="IA78" s="12"/>
      <c r="IB78" s="12"/>
      <c r="IC78" s="12"/>
      <c r="ID78" s="12"/>
      <c r="IE78" s="12"/>
      <c r="IF78" s="12"/>
      <c r="IG78" s="12"/>
      <c r="IH78" s="12"/>
      <c r="II78" s="12"/>
      <c r="IJ78" s="12"/>
      <c r="IK78" s="12"/>
      <c r="IL78" s="12"/>
      <c r="IM78" s="12"/>
      <c r="IN78" s="12"/>
      <c r="IO78" s="12"/>
      <c r="IP78" s="12"/>
      <c r="IQ78" s="12"/>
      <c r="IR78" s="12"/>
      <c r="IS78" s="12"/>
      <c r="IT78" s="12"/>
      <c r="IU78" s="12"/>
      <c r="IV78" s="12"/>
      <c r="IW78" s="12"/>
      <c r="IX78" s="12"/>
      <c r="IY78" s="12"/>
      <c r="IZ78" s="12"/>
      <c r="JA78" s="12"/>
      <c r="JB78" s="12"/>
      <c r="JC78" s="12"/>
      <c r="JD78" s="12"/>
      <c r="JE78" s="12"/>
      <c r="JF78" s="12"/>
      <c r="JG78" s="12"/>
      <c r="JH78" s="12"/>
      <c r="JI78" s="12"/>
      <c r="JJ78" s="12"/>
      <c r="JK78" s="12"/>
      <c r="JL78" s="12"/>
      <c r="JM78" s="12"/>
      <c r="JN78" s="12"/>
      <c r="JO78" s="12"/>
      <c r="JP78" s="12"/>
      <c r="JQ78" s="12"/>
      <c r="JR78" s="12"/>
      <c r="JS78" s="12"/>
      <c r="JT78" s="12"/>
      <c r="JU78" s="12"/>
      <c r="JV78" s="12"/>
      <c r="JW78" s="12"/>
      <c r="JX78" s="12"/>
      <c r="JY78" s="12"/>
      <c r="JZ78" s="12"/>
      <c r="KA78" s="12"/>
      <c r="KB78" s="12"/>
      <c r="KC78" s="12"/>
      <c r="KD78" s="12"/>
      <c r="KE78" s="12"/>
      <c r="KF78" s="12"/>
      <c r="KG78" s="12"/>
      <c r="KH78" s="12"/>
      <c r="KI78" s="12"/>
      <c r="KJ78" s="12"/>
      <c r="KK78" s="12"/>
      <c r="KL78" s="12"/>
      <c r="KM78" s="12"/>
      <c r="KN78" s="12"/>
      <c r="KO78" s="12"/>
      <c r="KP78" s="12"/>
      <c r="KQ78" s="12"/>
      <c r="KR78" s="12"/>
      <c r="KS78" s="12"/>
      <c r="KT78" s="12"/>
      <c r="KU78" s="12"/>
      <c r="KV78" s="12"/>
      <c r="KW78" s="12"/>
      <c r="KX78" s="12"/>
      <c r="KY78" s="12"/>
      <c r="KZ78" s="12"/>
      <c r="LA78" s="12"/>
      <c r="LB78" s="12"/>
      <c r="LC78" s="12"/>
      <c r="LD78" s="12"/>
      <c r="LE78" s="12"/>
      <c r="LF78" s="12"/>
      <c r="LG78" s="12"/>
      <c r="LH78" s="12"/>
      <c r="LI78" s="12"/>
      <c r="LJ78" s="12"/>
      <c r="LK78" s="12"/>
      <c r="LL78" s="12"/>
      <c r="LM78" s="12"/>
      <c r="LN78" s="12"/>
      <c r="LO78" s="12"/>
      <c r="LP78" s="12"/>
      <c r="LQ78" s="12"/>
      <c r="LR78" s="12"/>
      <c r="LS78" s="12"/>
      <c r="LT78" s="12"/>
      <c r="LU78" s="12"/>
      <c r="LV78" s="12"/>
      <c r="LW78" s="12"/>
      <c r="LX78" s="12"/>
      <c r="LY78" s="12"/>
      <c r="LZ78" s="12"/>
      <c r="MA78" s="12"/>
      <c r="MB78" s="12"/>
      <c r="MC78" s="12"/>
      <c r="MD78" s="12"/>
      <c r="ME78" s="12"/>
      <c r="MF78" s="12"/>
      <c r="MG78" s="12"/>
      <c r="MH78" s="12"/>
      <c r="MI78" s="12"/>
      <c r="MJ78" s="12"/>
      <c r="MK78" s="12"/>
      <c r="ML78" s="12"/>
      <c r="MM78" s="12"/>
      <c r="MN78" s="12"/>
      <c r="MO78" s="12"/>
      <c r="MP78" s="12"/>
      <c r="MQ78" s="12"/>
      <c r="MR78" s="12"/>
      <c r="MS78" s="12"/>
      <c r="MT78" s="12"/>
      <c r="MU78" s="12"/>
      <c r="MV78" s="12"/>
      <c r="MW78" s="12"/>
      <c r="MX78" s="12"/>
      <c r="MY78" s="12"/>
      <c r="MZ78" s="12"/>
      <c r="NA78" s="12"/>
      <c r="NB78" s="12"/>
      <c r="NC78" s="12"/>
      <c r="ND78" s="12"/>
      <c r="NE78" s="12"/>
      <c r="NF78" s="12"/>
      <c r="NG78" s="12"/>
      <c r="NH78" s="12"/>
      <c r="NI78" s="12"/>
      <c r="NJ78" s="12"/>
      <c r="NK78" s="12"/>
      <c r="NL78" s="12"/>
      <c r="NM78" s="12"/>
      <c r="NN78" s="12"/>
      <c r="NO78" s="12"/>
      <c r="NP78" s="12"/>
      <c r="NQ78" s="12"/>
      <c r="NR78" s="12"/>
      <c r="NS78" s="12"/>
      <c r="NT78" s="12"/>
      <c r="NU78" s="12"/>
      <c r="NV78" s="12"/>
      <c r="NW78" s="12"/>
      <c r="NX78" s="12"/>
      <c r="NY78" s="12"/>
      <c r="NZ78" s="12"/>
      <c r="OA78" s="12"/>
      <c r="OB78" s="12"/>
      <c r="OC78" s="12"/>
      <c r="OD78" s="12"/>
      <c r="OE78" s="12"/>
      <c r="OF78" s="12"/>
      <c r="OG78" s="12"/>
      <c r="OH78" s="12"/>
      <c r="OI78" s="12"/>
      <c r="OJ78" s="12"/>
      <c r="OK78" s="12"/>
      <c r="OL78" s="12"/>
      <c r="OM78" s="12"/>
      <c r="ON78" s="12"/>
      <c r="OO78" s="12"/>
      <c r="OP78" s="12"/>
      <c r="OQ78" s="12"/>
      <c r="OR78" s="12"/>
      <c r="OS78" s="12"/>
      <c r="OT78" s="12"/>
      <c r="OU78" s="12"/>
      <c r="OV78" s="12"/>
      <c r="OW78" s="12"/>
      <c r="OX78" s="12"/>
      <c r="OY78" s="12"/>
      <c r="OZ78" s="12"/>
      <c r="PA78" s="12"/>
      <c r="PB78" s="12"/>
      <c r="PC78" s="12"/>
      <c r="PD78" s="12"/>
      <c r="PE78" s="12"/>
      <c r="PF78" s="12"/>
      <c r="PG78" s="12"/>
      <c r="PH78" s="12"/>
      <c r="PI78" s="12"/>
      <c r="PJ78" s="12"/>
      <c r="PK78" s="12"/>
      <c r="PL78" s="12"/>
      <c r="PM78" s="12"/>
      <c r="PN78" s="12"/>
      <c r="PO78" s="12"/>
      <c r="PP78" s="12"/>
      <c r="PQ78" s="12"/>
      <c r="PR78" s="12"/>
      <c r="PS78" s="12"/>
      <c r="PT78" s="12"/>
      <c r="PU78" s="12"/>
      <c r="PV78" s="12"/>
      <c r="PW78" s="12"/>
      <c r="PX78" s="12"/>
      <c r="PY78" s="12"/>
      <c r="PZ78" s="12"/>
      <c r="QA78" s="12"/>
      <c r="QB78" s="12"/>
      <c r="QC78" s="12"/>
      <c r="QD78" s="12"/>
      <c r="QE78" s="12"/>
      <c r="QF78" s="12"/>
      <c r="QG78" s="12"/>
      <c r="QH78" s="12"/>
      <c r="QI78" s="12"/>
      <c r="QJ78" s="12"/>
      <c r="QK78" s="12"/>
      <c r="QL78" s="12"/>
      <c r="QM78" s="12"/>
      <c r="QN78" s="12"/>
      <c r="QO78" s="12"/>
      <c r="QP78" s="12"/>
      <c r="QQ78" s="12"/>
      <c r="QR78" s="12"/>
      <c r="QS78" s="12"/>
      <c r="QT78" s="12"/>
      <c r="QU78" s="12"/>
      <c r="QV78" s="12"/>
      <c r="QW78" s="12"/>
      <c r="QX78" s="12"/>
      <c r="QY78" s="12"/>
      <c r="QZ78" s="12"/>
      <c r="RA78" s="12"/>
      <c r="RB78" s="12"/>
      <c r="RC78" s="12"/>
      <c r="RD78" s="12"/>
      <c r="RE78" s="12"/>
      <c r="RF78" s="12"/>
      <c r="RG78" s="12"/>
      <c r="RH78" s="12"/>
      <c r="RI78" s="12"/>
      <c r="RJ78" s="12"/>
      <c r="RK78" s="12"/>
      <c r="RL78" s="12"/>
      <c r="RM78" s="12"/>
      <c r="RN78" s="12"/>
      <c r="RO78" s="12"/>
      <c r="RP78" s="12"/>
      <c r="RQ78" s="12"/>
      <c r="RR78" s="12"/>
      <c r="RS78" s="12"/>
      <c r="RT78" s="12"/>
      <c r="RU78" s="12"/>
      <c r="RV78" s="12"/>
      <c r="RW78" s="12"/>
      <c r="RX78" s="12"/>
      <c r="RY78" s="12"/>
      <c r="RZ78" s="12"/>
      <c r="SA78" s="12"/>
      <c r="SB78" s="12"/>
      <c r="SC78" s="12"/>
      <c r="SD78" s="12"/>
      <c r="SE78" s="12"/>
      <c r="SF78" s="12"/>
      <c r="SG78" s="12"/>
      <c r="SH78" s="12"/>
      <c r="SI78" s="12"/>
      <c r="SJ78" s="12"/>
      <c r="SK78" s="12"/>
      <c r="SL78" s="12"/>
      <c r="SM78" s="12"/>
      <c r="SN78" s="12"/>
      <c r="SO78" s="12"/>
      <c r="SP78" s="12"/>
      <c r="SQ78" s="12"/>
      <c r="SR78" s="12"/>
      <c r="SS78" s="12"/>
      <c r="ST78" s="12"/>
      <c r="SU78" s="12"/>
      <c r="SV78" s="12"/>
      <c r="SW78" s="12"/>
      <c r="SX78" s="12"/>
      <c r="SY78" s="12"/>
      <c r="SZ78" s="12"/>
      <c r="TA78" s="12"/>
      <c r="TB78" s="12"/>
      <c r="TC78" s="12"/>
      <c r="TD78" s="12"/>
      <c r="TE78" s="12"/>
      <c r="TF78" s="12"/>
      <c r="TG78" s="12"/>
      <c r="TH78" s="12"/>
      <c r="TI78" s="12"/>
      <c r="TJ78" s="12"/>
      <c r="TK78" s="12"/>
      <c r="TL78" s="12"/>
      <c r="TM78" s="12"/>
      <c r="TN78" s="12"/>
      <c r="TO78" s="12"/>
      <c r="TP78" s="12"/>
      <c r="TQ78" s="12"/>
      <c r="TR78" s="12"/>
      <c r="TS78" s="12"/>
      <c r="TT78" s="12"/>
      <c r="TU78" s="12"/>
      <c r="TV78" s="12"/>
      <c r="TW78" s="12"/>
      <c r="TX78" s="12"/>
      <c r="TY78" s="12"/>
      <c r="TZ78" s="12"/>
      <c r="UA78" s="12"/>
      <c r="UB78" s="12"/>
      <c r="UC78" s="12"/>
      <c r="UD78" s="12"/>
      <c r="UE78" s="12"/>
      <c r="UF78" s="12"/>
      <c r="UG78" s="12"/>
      <c r="UH78" s="12"/>
      <c r="UI78" s="12"/>
      <c r="UJ78" s="12"/>
      <c r="UK78" s="12"/>
      <c r="UL78" s="12"/>
      <c r="UM78" s="12"/>
      <c r="UN78" s="12"/>
      <c r="UO78" s="12"/>
      <c r="UP78" s="12"/>
      <c r="UQ78" s="12"/>
      <c r="UR78" s="12"/>
      <c r="US78" s="12"/>
      <c r="UT78" s="12"/>
      <c r="UU78" s="12"/>
      <c r="UV78" s="12"/>
      <c r="UW78" s="12"/>
      <c r="UX78" s="12"/>
      <c r="UY78" s="12"/>
      <c r="UZ78" s="12"/>
      <c r="VA78" s="12"/>
      <c r="VB78" s="12"/>
      <c r="VC78" s="12"/>
      <c r="VD78" s="12"/>
      <c r="VE78" s="12"/>
      <c r="VF78" s="12"/>
      <c r="VG78" s="12"/>
      <c r="VH78" s="12"/>
      <c r="VI78" s="12"/>
      <c r="VJ78" s="12"/>
      <c r="VK78" s="12"/>
      <c r="VL78" s="12"/>
      <c r="VM78" s="12"/>
      <c r="VN78" s="12"/>
      <c r="VO78" s="12"/>
      <c r="VP78" s="12"/>
      <c r="VQ78" s="12"/>
      <c r="VR78" s="12"/>
      <c r="VS78" s="12"/>
      <c r="VT78" s="12"/>
      <c r="VU78" s="12"/>
      <c r="VV78" s="12"/>
      <c r="VW78" s="12"/>
      <c r="VX78" s="12"/>
      <c r="VY78" s="12"/>
      <c r="VZ78" s="12"/>
      <c r="WA78" s="12"/>
      <c r="WB78" s="12"/>
      <c r="WC78" s="12"/>
      <c r="WD78" s="12"/>
      <c r="WE78" s="12"/>
      <c r="WF78" s="12"/>
      <c r="WG78" s="12"/>
      <c r="WH78" s="12"/>
      <c r="WI78" s="12"/>
      <c r="WJ78" s="12"/>
      <c r="WK78" s="12"/>
      <c r="WL78" s="12"/>
      <c r="WM78" s="12"/>
      <c r="WN78" s="12"/>
      <c r="WO78" s="12"/>
      <c r="WP78" s="12"/>
      <c r="WQ78" s="12"/>
      <c r="WR78" s="12"/>
      <c r="WS78" s="12"/>
      <c r="WT78" s="12"/>
      <c r="WU78" s="12"/>
      <c r="WV78" s="12"/>
      <c r="WW78" s="12"/>
      <c r="WX78" s="12"/>
      <c r="WY78" s="12"/>
      <c r="WZ78" s="12"/>
      <c r="XA78" s="12"/>
      <c r="XB78" s="12"/>
      <c r="XC78" s="12"/>
      <c r="XD78" s="12"/>
      <c r="XE78" s="12"/>
      <c r="XF78" s="12"/>
      <c r="XG78" s="12"/>
      <c r="XH78" s="12"/>
      <c r="XI78" s="12"/>
      <c r="XJ78" s="12"/>
      <c r="XK78" s="12"/>
      <c r="XL78" s="12"/>
      <c r="XM78" s="12"/>
      <c r="XN78" s="12"/>
      <c r="XO78" s="12"/>
      <c r="XP78" s="12"/>
      <c r="XQ78" s="12"/>
      <c r="XR78" s="12"/>
      <c r="XS78" s="12"/>
      <c r="XT78" s="12"/>
      <c r="XU78" s="12"/>
      <c r="XV78" s="12"/>
      <c r="XW78" s="12"/>
      <c r="XX78" s="12"/>
      <c r="XY78" s="12"/>
      <c r="XZ78" s="12"/>
      <c r="YA78" s="12"/>
      <c r="YB78" s="12"/>
      <c r="YC78" s="12"/>
      <c r="YD78" s="12"/>
      <c r="YE78" s="12"/>
      <c r="YF78" s="12"/>
      <c r="YG78" s="12"/>
      <c r="YH78" s="12"/>
      <c r="YI78" s="12"/>
      <c r="YJ78" s="12"/>
      <c r="YK78" s="12"/>
      <c r="YL78" s="12"/>
      <c r="YM78" s="12"/>
      <c r="YN78" s="12"/>
      <c r="YO78" s="12"/>
      <c r="YP78" s="12"/>
      <c r="YQ78" s="12"/>
      <c r="YR78" s="12"/>
      <c r="YS78" s="12"/>
      <c r="YT78" s="12"/>
      <c r="YU78" s="12"/>
      <c r="YV78" s="12"/>
      <c r="YW78" s="12"/>
      <c r="YX78" s="12"/>
      <c r="YY78" s="12"/>
      <c r="YZ78" s="12"/>
      <c r="ZA78" s="12"/>
      <c r="ZB78" s="12"/>
      <c r="ZC78" s="12"/>
      <c r="ZD78" s="12"/>
      <c r="ZE78" s="12"/>
      <c r="ZF78" s="12"/>
      <c r="ZG78" s="12"/>
      <c r="ZH78" s="12"/>
      <c r="ZI78" s="12"/>
      <c r="ZJ78" s="12"/>
      <c r="ZK78" s="12"/>
      <c r="ZL78" s="12"/>
      <c r="ZM78" s="12"/>
      <c r="ZN78" s="12"/>
      <c r="ZO78" s="12"/>
      <c r="ZP78" s="12"/>
      <c r="ZQ78" s="12"/>
      <c r="ZR78" s="12"/>
      <c r="ZS78" s="12"/>
      <c r="ZT78" s="12"/>
      <c r="ZU78" s="12"/>
      <c r="ZV78" s="12"/>
      <c r="ZW78" s="12"/>
      <c r="ZX78" s="12"/>
      <c r="ZY78" s="12"/>
      <c r="ZZ78" s="12"/>
      <c r="AAA78" s="12"/>
      <c r="AAB78" s="12"/>
      <c r="AAC78" s="12"/>
      <c r="AAD78" s="12"/>
      <c r="AAE78" s="12"/>
      <c r="AAF78" s="12"/>
      <c r="AAG78" s="12"/>
      <c r="AAH78" s="12"/>
      <c r="AAI78" s="12"/>
      <c r="AAJ78" s="12"/>
      <c r="AAK78" s="12"/>
      <c r="AAL78" s="12"/>
      <c r="AAM78" s="12"/>
      <c r="AAN78" s="12"/>
      <c r="AAO78" s="12"/>
      <c r="AAP78" s="12"/>
      <c r="AAQ78" s="12"/>
      <c r="AAR78" s="12"/>
      <c r="AAS78" s="12"/>
      <c r="AAT78" s="12"/>
      <c r="AAU78" s="12"/>
      <c r="AAV78" s="12"/>
      <c r="AAW78" s="12"/>
      <c r="AAX78" s="12"/>
      <c r="AAY78" s="12"/>
      <c r="AAZ78" s="12"/>
      <c r="ABA78" s="12"/>
      <c r="ABB78" s="12"/>
      <c r="ABC78" s="12"/>
      <c r="ABD78" s="12"/>
      <c r="ABE78" s="12"/>
      <c r="ABF78" s="12"/>
      <c r="ABG78" s="12"/>
      <c r="ABH78" s="12"/>
      <c r="ABI78" s="12"/>
      <c r="ABJ78" s="12"/>
      <c r="ABK78" s="12"/>
      <c r="ABL78" s="12"/>
      <c r="ABM78" s="12"/>
      <c r="ABN78" s="12"/>
      <c r="ABO78" s="12"/>
      <c r="ABP78" s="12"/>
      <c r="ABQ78" s="12"/>
      <c r="ABR78" s="12"/>
      <c r="ABS78" s="12"/>
      <c r="ABT78" s="12"/>
      <c r="ABU78" s="12"/>
      <c r="ABV78" s="12"/>
      <c r="ABW78" s="12"/>
      <c r="ABX78" s="12"/>
      <c r="ABY78" s="12"/>
      <c r="ABZ78" s="12"/>
      <c r="ACA78" s="12"/>
      <c r="ACB78" s="12"/>
      <c r="ACC78" s="12"/>
      <c r="ACD78" s="12"/>
      <c r="ACE78" s="12"/>
      <c r="ACF78" s="12"/>
      <c r="ACG78" s="12"/>
      <c r="ACH78" s="12"/>
      <c r="ACI78" s="12"/>
      <c r="ACJ78" s="12"/>
      <c r="ACK78" s="12"/>
      <c r="ACL78" s="12"/>
      <c r="ACM78" s="12"/>
      <c r="ACN78" s="12"/>
      <c r="ACO78" s="12"/>
      <c r="ACP78" s="12"/>
      <c r="ACQ78" s="12"/>
      <c r="ACR78" s="12"/>
      <c r="ACS78" s="12"/>
      <c r="ACT78" s="12"/>
      <c r="ACU78" s="12"/>
      <c r="ACV78" s="12"/>
      <c r="ACW78" s="12"/>
      <c r="ACX78" s="12"/>
      <c r="ACY78" s="12"/>
      <c r="ACZ78" s="12"/>
      <c r="ADA78" s="12"/>
      <c r="ADB78" s="12"/>
      <c r="ADC78" s="12"/>
      <c r="ADD78" s="12"/>
      <c r="ADE78" s="12"/>
      <c r="ADF78" s="12"/>
      <c r="ADG78" s="12"/>
      <c r="ADH78" s="12"/>
      <c r="ADI78" s="12"/>
      <c r="ADJ78" s="12"/>
      <c r="ADK78" s="12"/>
      <c r="ADL78" s="12"/>
      <c r="ADM78" s="12"/>
      <c r="ADN78" s="12"/>
      <c r="ADO78" s="12"/>
      <c r="ADP78" s="12"/>
      <c r="ADQ78" s="12"/>
      <c r="ADR78" s="12"/>
      <c r="ADS78" s="12"/>
      <c r="ADT78" s="12"/>
      <c r="ADU78" s="12"/>
      <c r="ADV78" s="12"/>
      <c r="ADW78" s="12"/>
      <c r="ADX78" s="12"/>
      <c r="ADY78" s="12"/>
      <c r="ADZ78" s="12"/>
      <c r="AEA78" s="12"/>
      <c r="AEB78" s="12"/>
      <c r="AEC78" s="12"/>
      <c r="AED78" s="12"/>
      <c r="AEE78" s="12"/>
      <c r="AEF78" s="12"/>
      <c r="AEG78" s="12"/>
      <c r="AEH78" s="12"/>
      <c r="AEI78" s="12"/>
      <c r="AEJ78" s="12"/>
      <c r="AEK78" s="12"/>
      <c r="AEL78" s="12"/>
      <c r="AEM78" s="12"/>
      <c r="AEN78" s="12"/>
      <c r="AEO78" s="12"/>
      <c r="AEP78" s="12"/>
      <c r="AEQ78" s="12"/>
      <c r="AER78" s="12"/>
      <c r="AES78" s="12"/>
      <c r="AET78" s="12"/>
      <c r="AEU78" s="12"/>
      <c r="AEV78" s="12"/>
      <c r="AEW78" s="12"/>
      <c r="AEX78" s="12"/>
      <c r="AEY78" s="12"/>
      <c r="AEZ78" s="12"/>
      <c r="AFA78" s="12"/>
      <c r="AFB78" s="12"/>
      <c r="AFC78" s="12"/>
      <c r="AFD78" s="12"/>
      <c r="AFE78" s="12"/>
      <c r="AFF78" s="12"/>
      <c r="AFG78" s="12"/>
      <c r="AFH78" s="12"/>
      <c r="AFI78" s="12"/>
      <c r="AFJ78" s="12"/>
      <c r="AFK78" s="12"/>
      <c r="AFL78" s="12"/>
      <c r="AFM78" s="12"/>
      <c r="AFN78" s="12"/>
      <c r="AFO78" s="12"/>
      <c r="AFP78" s="12"/>
      <c r="AFQ78" s="12"/>
      <c r="AFR78" s="12"/>
      <c r="AFS78" s="12"/>
      <c r="AFT78" s="12"/>
      <c r="AFU78" s="12"/>
      <c r="AFV78" s="12"/>
      <c r="AFW78" s="12"/>
      <c r="AFX78" s="12"/>
      <c r="AFY78" s="12"/>
      <c r="AFZ78" s="12"/>
      <c r="AGA78" s="12"/>
      <c r="AGB78" s="12"/>
      <c r="AGC78" s="12"/>
      <c r="AGD78" s="12"/>
      <c r="AGE78" s="12"/>
      <c r="AGF78" s="12"/>
      <c r="AGG78" s="12"/>
      <c r="AGH78" s="12"/>
      <c r="AGI78" s="12"/>
      <c r="AGJ78" s="12"/>
      <c r="AGK78" s="12"/>
      <c r="AGL78" s="12"/>
      <c r="AGM78" s="12"/>
      <c r="AGN78" s="12"/>
      <c r="AGO78" s="12"/>
      <c r="AGP78" s="12"/>
      <c r="AGQ78" s="12"/>
      <c r="AGR78" s="12"/>
      <c r="AGS78" s="12"/>
      <c r="AGT78" s="12"/>
      <c r="AGU78" s="12"/>
      <c r="AGV78" s="12"/>
      <c r="AGW78" s="12"/>
      <c r="AGX78" s="12"/>
      <c r="AGY78" s="12"/>
      <c r="AGZ78" s="12"/>
      <c r="AHA78" s="12"/>
      <c r="AHB78" s="12"/>
      <c r="AHC78" s="12"/>
      <c r="AHD78" s="12"/>
      <c r="AHE78" s="12"/>
      <c r="AHF78" s="12"/>
      <c r="AHG78" s="12"/>
      <c r="AHH78" s="12"/>
      <c r="AHI78" s="12"/>
      <c r="AHJ78" s="12"/>
      <c r="AHK78" s="12"/>
      <c r="AHL78" s="12"/>
      <c r="AHM78" s="12"/>
      <c r="AHN78" s="12"/>
      <c r="AHO78" s="12"/>
      <c r="AHP78" s="12"/>
      <c r="AHQ78" s="12"/>
      <c r="AHR78" s="12"/>
      <c r="AHS78" s="12"/>
      <c r="AHT78" s="12"/>
      <c r="AHU78" s="12"/>
      <c r="AHV78" s="12"/>
      <c r="AHW78" s="12"/>
      <c r="AHX78" s="12"/>
      <c r="AHY78" s="12"/>
      <c r="AHZ78" s="12"/>
      <c r="AIA78" s="12"/>
      <c r="AIB78" s="12"/>
      <c r="AIC78" s="12"/>
      <c r="AID78" s="12"/>
      <c r="AIE78" s="12"/>
      <c r="AIF78" s="12"/>
      <c r="AIG78" s="12"/>
      <c r="AIH78" s="12"/>
      <c r="AII78" s="12"/>
      <c r="AIJ78" s="12"/>
      <c r="AIK78" s="12"/>
      <c r="AIL78" s="12"/>
      <c r="AIM78" s="12"/>
      <c r="AIN78" s="12"/>
      <c r="AIO78" s="12"/>
      <c r="AIP78" s="12"/>
      <c r="AIQ78" s="12"/>
      <c r="AIR78" s="12"/>
      <c r="AIS78" s="12"/>
      <c r="AIT78" s="12"/>
      <c r="AIU78" s="12"/>
      <c r="AIV78" s="12"/>
      <c r="AIW78" s="12"/>
      <c r="AIX78" s="12"/>
      <c r="AIY78" s="12"/>
      <c r="AIZ78" s="12"/>
      <c r="AJA78" s="12"/>
      <c r="AJB78" s="12"/>
      <c r="AJC78" s="12"/>
      <c r="AJD78" s="12"/>
      <c r="AJE78" s="12"/>
      <c r="AJF78" s="12"/>
      <c r="AJG78" s="12"/>
      <c r="AJH78" s="12"/>
      <c r="AJI78" s="12"/>
      <c r="AJJ78" s="12"/>
      <c r="AJK78" s="12"/>
      <c r="AJL78" s="12"/>
      <c r="AJM78" s="12"/>
      <c r="AJN78" s="12"/>
      <c r="AJO78" s="12"/>
      <c r="AJP78" s="12"/>
      <c r="AJQ78" s="12"/>
      <c r="AJR78" s="12"/>
      <c r="AJS78" s="12"/>
      <c r="AJT78" s="12"/>
      <c r="AJU78" s="12"/>
      <c r="AJV78" s="12"/>
      <c r="AJW78" s="12"/>
      <c r="AJX78" s="12"/>
      <c r="AJY78" s="12"/>
      <c r="AJZ78" s="12"/>
      <c r="AKA78" s="12"/>
      <c r="AKB78" s="12"/>
      <c r="AKC78" s="12"/>
      <c r="AKD78" s="12"/>
      <c r="AKE78" s="12"/>
      <c r="AKF78" s="12"/>
      <c r="AKG78" s="12"/>
      <c r="AKH78" s="12"/>
      <c r="AKI78" s="12"/>
      <c r="AKJ78" s="12"/>
      <c r="AKK78" s="12"/>
      <c r="AKL78" s="12"/>
      <c r="AKM78" s="12"/>
      <c r="AKN78" s="12"/>
      <c r="AKO78" s="12"/>
      <c r="AKP78" s="12"/>
      <c r="AKQ78" s="12"/>
      <c r="AKR78" s="12"/>
      <c r="AKS78" s="12"/>
      <c r="AKT78" s="12"/>
      <c r="AKU78" s="12"/>
      <c r="AKV78" s="12"/>
      <c r="AKW78" s="12"/>
      <c r="AKX78" s="12"/>
      <c r="AKY78" s="12"/>
      <c r="AKZ78" s="12"/>
      <c r="ALA78" s="12"/>
      <c r="ALB78" s="12"/>
      <c r="ALC78" s="12"/>
      <c r="ALD78" s="12"/>
      <c r="ALE78" s="12"/>
      <c r="ALF78" s="12"/>
      <c r="ALG78" s="12"/>
      <c r="ALH78" s="12"/>
      <c r="ALI78" s="12"/>
      <c r="ALJ78" s="12"/>
      <c r="ALK78" s="12"/>
      <c r="ALL78" s="12"/>
      <c r="ALM78" s="12"/>
      <c r="ALN78" s="12"/>
      <c r="ALO78" s="12"/>
      <c r="ALP78" s="12"/>
      <c r="ALQ78" s="12"/>
      <c r="ALR78" s="12"/>
      <c r="ALS78" s="12"/>
      <c r="ALT78" s="12"/>
      <c r="ALU78" s="12"/>
      <c r="ALV78" s="12"/>
      <c r="ALW78" s="12"/>
      <c r="ALX78" s="12"/>
      <c r="ALY78" s="12"/>
      <c r="ALZ78" s="12"/>
      <c r="AMA78" s="12"/>
      <c r="AMB78" s="12"/>
      <c r="AMC78" s="12"/>
      <c r="AMD78" s="12"/>
      <c r="AME78" s="12"/>
      <c r="AMF78" s="12"/>
      <c r="AMG78" s="12"/>
      <c r="AMH78" s="12"/>
      <c r="AMI78" s="12"/>
      <c r="AMJ78" s="12"/>
      <c r="AMK78" s="12"/>
      <c r="AML78" s="12"/>
      <c r="AMM78" s="12"/>
      <c r="AMN78" s="12"/>
      <c r="AMO78" s="12"/>
      <c r="AMP78" s="12"/>
      <c r="AMQ78" s="12"/>
      <c r="AMR78" s="12"/>
      <c r="AMS78" s="12"/>
      <c r="AMT78" s="12"/>
      <c r="AMU78" s="12"/>
      <c r="AMV78" s="12"/>
      <c r="AMW78" s="12"/>
      <c r="AMX78" s="12"/>
      <c r="AMY78" s="12"/>
      <c r="AMZ78" s="12"/>
      <c r="ANA78" s="12"/>
      <c r="ANB78" s="12"/>
      <c r="ANC78" s="12"/>
      <c r="AND78" s="12"/>
      <c r="ANE78" s="12"/>
      <c r="ANF78" s="12"/>
      <c r="ANG78" s="12"/>
      <c r="ANH78" s="12"/>
      <c r="ANI78" s="12"/>
      <c r="ANJ78" s="12"/>
      <c r="ANK78" s="12"/>
      <c r="ANL78" s="12"/>
      <c r="ANM78" s="12"/>
      <c r="ANN78" s="12"/>
      <c r="ANO78" s="12"/>
      <c r="ANP78" s="12"/>
      <c r="ANQ78" s="12"/>
      <c r="ANR78" s="12"/>
      <c r="ANS78" s="12"/>
      <c r="ANT78" s="12"/>
      <c r="ANU78" s="12"/>
      <c r="ANV78" s="12"/>
      <c r="ANW78" s="12"/>
      <c r="ANX78" s="12"/>
      <c r="ANY78" s="12"/>
      <c r="ANZ78" s="12"/>
      <c r="AOA78" s="12"/>
      <c r="AOB78" s="12"/>
      <c r="AOC78" s="12"/>
      <c r="AOD78" s="12"/>
      <c r="AOE78" s="12"/>
      <c r="AOF78" s="12"/>
      <c r="AOG78" s="12"/>
      <c r="AOH78" s="12"/>
      <c r="AOI78" s="12"/>
      <c r="AOJ78" s="12"/>
      <c r="AOK78" s="12"/>
      <c r="AOL78" s="12"/>
      <c r="AOM78" s="12"/>
      <c r="AON78" s="12"/>
      <c r="AOO78" s="12"/>
      <c r="AOP78" s="12"/>
      <c r="AOQ78" s="12"/>
      <c r="AOR78" s="12"/>
      <c r="AOS78" s="12"/>
      <c r="AOT78" s="12"/>
      <c r="AOU78" s="12"/>
      <c r="AOV78" s="12"/>
      <c r="AOW78" s="12"/>
      <c r="AOX78" s="12"/>
      <c r="AOY78" s="12"/>
      <c r="AOZ78" s="12"/>
      <c r="APA78" s="12"/>
      <c r="APB78" s="12"/>
      <c r="APC78" s="12"/>
      <c r="APD78" s="12"/>
      <c r="APE78" s="12"/>
      <c r="APF78" s="12"/>
      <c r="APG78" s="12"/>
      <c r="APH78" s="12"/>
      <c r="API78" s="12"/>
      <c r="APJ78" s="12"/>
      <c r="APK78" s="12"/>
      <c r="APL78" s="12"/>
      <c r="APM78" s="12"/>
      <c r="APN78" s="12"/>
      <c r="APO78" s="12"/>
      <c r="APP78" s="12"/>
      <c r="APQ78" s="12"/>
      <c r="APR78" s="12"/>
      <c r="APS78" s="12"/>
      <c r="APT78" s="12"/>
      <c r="APU78" s="12"/>
      <c r="APV78" s="12"/>
      <c r="APW78" s="12"/>
      <c r="APX78" s="12"/>
      <c r="APY78" s="12"/>
      <c r="APZ78" s="12"/>
      <c r="AQA78" s="12"/>
      <c r="AQB78" s="12"/>
      <c r="AQC78" s="12"/>
      <c r="AQD78" s="12"/>
      <c r="AQE78" s="12"/>
      <c r="AQF78" s="12"/>
      <c r="AQG78" s="12"/>
      <c r="AQH78" s="12"/>
      <c r="AQI78" s="12"/>
      <c r="AQJ78" s="12"/>
      <c r="AQK78" s="12"/>
      <c r="AQL78" s="12"/>
      <c r="AQM78" s="12"/>
      <c r="AQN78" s="12"/>
      <c r="AQO78" s="12"/>
      <c r="AQP78" s="12"/>
      <c r="AQQ78" s="12"/>
      <c r="AQR78" s="12"/>
      <c r="AQS78" s="12"/>
      <c r="AQT78" s="12"/>
      <c r="AQU78" s="12"/>
      <c r="AQV78" s="12"/>
      <c r="AQW78" s="12"/>
      <c r="AQX78" s="12"/>
      <c r="AQY78" s="12"/>
      <c r="AQZ78" s="12"/>
      <c r="ARA78" s="12"/>
      <c r="ARB78" s="12"/>
      <c r="ARC78" s="12"/>
      <c r="ARD78" s="12"/>
      <c r="ARE78" s="12"/>
      <c r="ARF78" s="12"/>
      <c r="ARG78" s="12"/>
      <c r="ARH78" s="12"/>
      <c r="ARI78" s="12"/>
      <c r="ARJ78" s="12"/>
      <c r="ARK78" s="12"/>
      <c r="ARL78" s="12"/>
      <c r="ARM78" s="12"/>
      <c r="ARN78" s="12"/>
      <c r="ARO78" s="12"/>
      <c r="ARP78" s="12"/>
      <c r="ARQ78" s="12"/>
      <c r="ARR78" s="12"/>
      <c r="ARS78" s="12"/>
      <c r="ART78" s="12"/>
      <c r="ARU78" s="12"/>
      <c r="ARV78" s="12"/>
      <c r="ARW78" s="12"/>
      <c r="ARX78" s="12"/>
      <c r="ARY78" s="12"/>
      <c r="ARZ78" s="12"/>
      <c r="ASA78" s="12"/>
      <c r="ASB78" s="12"/>
      <c r="ASC78" s="12"/>
      <c r="ASD78" s="12"/>
      <c r="ASE78" s="12"/>
      <c r="ASF78" s="12"/>
      <c r="ASG78" s="12"/>
      <c r="ASH78" s="12"/>
      <c r="ASI78" s="12"/>
      <c r="ASJ78" s="12"/>
      <c r="ASK78" s="12"/>
      <c r="ASL78" s="12"/>
      <c r="ASM78" s="12"/>
      <c r="ASN78" s="12"/>
      <c r="ASO78" s="12"/>
      <c r="ASP78" s="12"/>
      <c r="ASQ78" s="12"/>
      <c r="ASR78" s="12"/>
      <c r="ASS78" s="12"/>
      <c r="AST78" s="12"/>
      <c r="ASU78" s="12"/>
      <c r="ASV78" s="12"/>
      <c r="ASW78" s="12"/>
      <c r="ASX78" s="12"/>
      <c r="ASY78" s="12"/>
      <c r="ASZ78" s="12"/>
      <c r="ATA78" s="12"/>
      <c r="ATB78" s="12"/>
      <c r="ATC78" s="12"/>
      <c r="ATD78" s="12"/>
      <c r="ATE78" s="12"/>
      <c r="ATF78" s="12"/>
      <c r="ATG78" s="12"/>
      <c r="ATH78" s="12"/>
      <c r="ATI78" s="12"/>
      <c r="ATJ78" s="12"/>
      <c r="ATK78" s="12"/>
      <c r="ATL78" s="12"/>
      <c r="ATM78" s="12"/>
      <c r="ATN78" s="12"/>
      <c r="ATO78" s="12"/>
      <c r="ATP78" s="12"/>
      <c r="ATQ78" s="12"/>
      <c r="ATR78" s="12"/>
      <c r="ATS78" s="12"/>
      <c r="ATT78" s="12"/>
      <c r="ATU78" s="12"/>
      <c r="ATV78" s="12"/>
      <c r="ATW78" s="12"/>
      <c r="ATX78" s="12"/>
      <c r="ATY78" s="12"/>
      <c r="ATZ78" s="12"/>
      <c r="AUA78" s="12"/>
      <c r="AUB78" s="12"/>
      <c r="AUC78" s="12"/>
      <c r="AUD78" s="12"/>
      <c r="AUE78" s="12"/>
      <c r="AUF78" s="12"/>
      <c r="AUG78" s="12"/>
      <c r="AUH78" s="12"/>
      <c r="AUI78" s="12"/>
      <c r="AUJ78" s="12"/>
      <c r="AUK78" s="12"/>
      <c r="AUL78" s="12"/>
      <c r="AUM78" s="12"/>
      <c r="AUN78" s="12"/>
      <c r="AUO78" s="12"/>
      <c r="AUP78" s="12"/>
      <c r="AUQ78" s="12"/>
      <c r="AUR78" s="12"/>
      <c r="AUS78" s="12"/>
      <c r="AUT78" s="12"/>
      <c r="AUU78" s="12"/>
      <c r="AUV78" s="12"/>
      <c r="AUW78" s="12"/>
      <c r="AUX78" s="12"/>
      <c r="AUY78" s="12"/>
      <c r="AUZ78" s="12"/>
      <c r="AVA78" s="12"/>
      <c r="AVB78" s="12"/>
      <c r="AVC78" s="12"/>
      <c r="AVD78" s="12"/>
      <c r="AVE78" s="12"/>
      <c r="AVF78" s="12"/>
      <c r="AVG78" s="12"/>
      <c r="AVH78" s="12"/>
      <c r="AVI78" s="12"/>
      <c r="AVJ78" s="12"/>
      <c r="AVK78" s="12"/>
      <c r="AVL78" s="12"/>
      <c r="AVM78" s="12"/>
      <c r="AVN78" s="12"/>
      <c r="AVO78" s="12"/>
      <c r="AVP78" s="12"/>
      <c r="AVQ78" s="12"/>
      <c r="AVR78" s="12"/>
      <c r="AVS78" s="12"/>
      <c r="AVT78" s="12"/>
      <c r="AVU78" s="12"/>
      <c r="AVV78" s="12"/>
      <c r="AVW78" s="12"/>
      <c r="AVX78" s="12"/>
      <c r="AVY78" s="12"/>
      <c r="AVZ78" s="12"/>
      <c r="AWA78" s="12"/>
      <c r="AWB78" s="12"/>
      <c r="AWC78" s="12"/>
      <c r="AWD78" s="12"/>
      <c r="AWE78" s="12"/>
      <c r="AWF78" s="12"/>
      <c r="AWG78" s="12"/>
      <c r="AWH78" s="12"/>
      <c r="AWI78" s="12"/>
      <c r="AWJ78" s="12"/>
      <c r="AWK78" s="12"/>
      <c r="AWL78" s="12"/>
      <c r="AWM78" s="12"/>
      <c r="AWN78" s="12"/>
      <c r="AWO78" s="12"/>
      <c r="AWP78" s="12"/>
      <c r="AWQ78" s="12"/>
      <c r="AWR78" s="12"/>
      <c r="AWS78" s="12"/>
      <c r="AWT78" s="12"/>
      <c r="AWU78" s="12"/>
      <c r="AWV78" s="12"/>
      <c r="AWW78" s="12"/>
      <c r="AWX78" s="12"/>
      <c r="AWY78" s="12"/>
      <c r="AWZ78" s="12"/>
      <c r="AXA78" s="12"/>
      <c r="AXB78" s="12"/>
      <c r="AXC78" s="12"/>
      <c r="AXD78" s="12"/>
      <c r="AXE78" s="12"/>
      <c r="AXF78" s="12"/>
      <c r="AXG78" s="12"/>
      <c r="AXH78" s="12"/>
      <c r="AXI78" s="12"/>
      <c r="AXJ78" s="12"/>
      <c r="AXK78" s="12"/>
      <c r="AXL78" s="12"/>
      <c r="AXM78" s="12"/>
      <c r="AXN78" s="12"/>
      <c r="AXO78" s="12"/>
      <c r="AXP78" s="12"/>
      <c r="AXQ78" s="12"/>
      <c r="AXR78" s="12"/>
      <c r="AXS78" s="12"/>
      <c r="AXT78" s="12"/>
      <c r="AXU78" s="12"/>
      <c r="AXV78" s="12"/>
      <c r="AXW78" s="12"/>
      <c r="AXX78" s="12"/>
      <c r="AXY78" s="12"/>
      <c r="AXZ78" s="12"/>
      <c r="AYA78" s="12"/>
      <c r="AYB78" s="12"/>
      <c r="AYC78" s="12"/>
      <c r="AYD78" s="12"/>
      <c r="AYE78" s="12"/>
      <c r="AYF78" s="12"/>
      <c r="AYG78" s="12"/>
      <c r="AYH78" s="12"/>
      <c r="AYI78" s="12"/>
      <c r="AYJ78" s="12"/>
      <c r="AYK78" s="12"/>
      <c r="AYL78" s="12"/>
      <c r="AYM78" s="12"/>
      <c r="AYN78" s="12"/>
      <c r="AYO78" s="12"/>
      <c r="AYP78" s="12"/>
      <c r="AYQ78" s="12"/>
      <c r="AYR78" s="12"/>
      <c r="AYS78" s="12"/>
      <c r="AYT78" s="12"/>
      <c r="AYU78" s="12"/>
      <c r="AYV78" s="12"/>
      <c r="AYW78" s="12"/>
      <c r="AYX78" s="12"/>
      <c r="AYY78" s="12"/>
      <c r="AYZ78" s="12"/>
      <c r="AZA78" s="12"/>
      <c r="AZB78" s="12"/>
      <c r="AZC78" s="12"/>
      <c r="AZD78" s="12"/>
      <c r="AZE78" s="12"/>
      <c r="AZF78" s="12"/>
      <c r="AZG78" s="12"/>
      <c r="AZH78" s="12"/>
      <c r="AZI78" s="12"/>
      <c r="AZJ78" s="12"/>
      <c r="AZK78" s="12"/>
      <c r="AZL78" s="12"/>
      <c r="AZM78" s="12"/>
      <c r="AZN78" s="12"/>
      <c r="AZO78" s="12"/>
      <c r="AZP78" s="12"/>
      <c r="AZQ78" s="12"/>
      <c r="AZR78" s="12"/>
      <c r="AZS78" s="12"/>
      <c r="AZT78" s="12"/>
      <c r="AZU78" s="12"/>
      <c r="AZV78" s="12"/>
      <c r="AZW78" s="12"/>
      <c r="AZX78" s="12"/>
      <c r="AZY78" s="12"/>
      <c r="AZZ78" s="12"/>
      <c r="BAA78" s="12"/>
      <c r="BAB78" s="12"/>
      <c r="BAC78" s="12"/>
      <c r="BAD78" s="12"/>
      <c r="BAE78" s="12"/>
      <c r="BAF78" s="12"/>
      <c r="BAG78" s="12"/>
      <c r="BAH78" s="12"/>
      <c r="BAI78" s="12"/>
      <c r="BAJ78" s="12"/>
      <c r="BAK78" s="12"/>
      <c r="BAL78" s="12"/>
      <c r="BAM78" s="12"/>
      <c r="BAN78" s="12"/>
      <c r="BAO78" s="12"/>
      <c r="BAP78" s="12"/>
      <c r="BAQ78" s="12"/>
      <c r="BAR78" s="12"/>
      <c r="BAS78" s="12"/>
      <c r="BAT78" s="12"/>
      <c r="BAU78" s="12"/>
      <c r="BAV78" s="12"/>
      <c r="BAW78" s="12"/>
      <c r="BAX78" s="12"/>
      <c r="BAY78" s="12"/>
      <c r="BAZ78" s="12"/>
      <c r="BBA78" s="12"/>
      <c r="BBB78" s="12"/>
      <c r="BBC78" s="12"/>
      <c r="BBD78" s="12"/>
      <c r="BBE78" s="12"/>
      <c r="BBF78" s="12"/>
      <c r="BBG78" s="12"/>
      <c r="BBH78" s="12"/>
      <c r="BBI78" s="12"/>
      <c r="BBJ78" s="12"/>
      <c r="BBK78" s="12"/>
      <c r="BBL78" s="12"/>
      <c r="BBM78" s="12"/>
      <c r="BBN78" s="12"/>
      <c r="BBO78" s="12"/>
      <c r="BBP78" s="12"/>
      <c r="BBQ78" s="12"/>
      <c r="BBR78" s="12"/>
      <c r="BBS78" s="12"/>
      <c r="BBT78" s="12"/>
      <c r="BBU78" s="12"/>
      <c r="BBV78" s="12"/>
      <c r="BBW78" s="12"/>
      <c r="BBX78" s="12"/>
      <c r="BBY78" s="12"/>
      <c r="BBZ78" s="12"/>
      <c r="BCA78" s="12"/>
      <c r="BCB78" s="12"/>
      <c r="BCC78" s="12"/>
      <c r="BCD78" s="12"/>
      <c r="BCE78" s="12"/>
      <c r="BCF78" s="12"/>
      <c r="BCG78" s="12"/>
      <c r="BCH78" s="12"/>
      <c r="BCI78" s="12"/>
      <c r="BCJ78" s="12"/>
      <c r="BCK78" s="12"/>
      <c r="BCL78" s="12"/>
      <c r="BCM78" s="12"/>
      <c r="BCN78" s="12"/>
      <c r="BCO78" s="12"/>
      <c r="BCP78" s="12"/>
      <c r="BCQ78" s="12"/>
      <c r="BCR78" s="12"/>
      <c r="BCS78" s="12"/>
      <c r="BCT78" s="12"/>
      <c r="BCU78" s="12"/>
      <c r="BCV78" s="12"/>
      <c r="BCW78" s="12"/>
      <c r="BCX78" s="12"/>
      <c r="BCY78" s="12"/>
      <c r="BCZ78" s="12"/>
      <c r="BDA78" s="12"/>
      <c r="BDB78" s="12"/>
      <c r="BDC78" s="12"/>
      <c r="BDD78" s="12"/>
      <c r="BDE78" s="12"/>
      <c r="BDF78" s="12"/>
      <c r="BDG78" s="12"/>
      <c r="BDH78" s="12"/>
      <c r="BDI78" s="12"/>
      <c r="BDJ78" s="12"/>
      <c r="BDK78" s="12"/>
      <c r="BDL78" s="12"/>
      <c r="BDM78" s="12"/>
      <c r="BDN78" s="12"/>
      <c r="BDO78" s="12"/>
      <c r="BDP78" s="12"/>
      <c r="BDQ78" s="12"/>
      <c r="BDR78" s="12"/>
      <c r="BDS78" s="12"/>
      <c r="BDT78" s="12"/>
      <c r="BDU78" s="12"/>
      <c r="BDV78" s="12"/>
      <c r="BDW78" s="12"/>
      <c r="BDX78" s="12"/>
      <c r="BDY78" s="12"/>
      <c r="BDZ78" s="12"/>
      <c r="BEA78" s="12"/>
      <c r="BEB78" s="12"/>
      <c r="BEC78" s="12"/>
      <c r="BED78" s="12"/>
      <c r="BEE78" s="12"/>
      <c r="BEF78" s="12"/>
      <c r="BEG78" s="12"/>
      <c r="BEH78" s="12"/>
      <c r="BEI78" s="12"/>
      <c r="BEJ78" s="12"/>
      <c r="BEK78" s="12"/>
      <c r="BEL78" s="12"/>
      <c r="BEM78" s="12"/>
      <c r="BEN78" s="12"/>
      <c r="BEO78" s="12"/>
      <c r="BEP78" s="12"/>
      <c r="BEQ78" s="12"/>
      <c r="BER78" s="12"/>
      <c r="BES78" s="12"/>
      <c r="BET78" s="12"/>
      <c r="BEU78" s="12"/>
      <c r="BEV78" s="12"/>
      <c r="BEW78" s="12"/>
      <c r="BEX78" s="12"/>
      <c r="BEY78" s="12"/>
      <c r="BEZ78" s="12"/>
      <c r="BFA78" s="12"/>
      <c r="BFB78" s="12"/>
      <c r="BFC78" s="12"/>
      <c r="BFD78" s="12"/>
      <c r="BFE78" s="12"/>
      <c r="BFF78" s="12"/>
      <c r="BFG78" s="12"/>
      <c r="BFH78" s="12"/>
      <c r="BFI78" s="12"/>
      <c r="BFJ78" s="12"/>
      <c r="BFK78" s="12"/>
      <c r="BFL78" s="12"/>
      <c r="BFM78" s="12"/>
      <c r="BFN78" s="12"/>
      <c r="BFO78" s="12"/>
      <c r="BFP78" s="12"/>
      <c r="BFQ78" s="12"/>
      <c r="BFR78" s="12"/>
      <c r="BFS78" s="12"/>
      <c r="BFT78" s="12"/>
      <c r="BFU78" s="12"/>
      <c r="BFV78" s="12"/>
      <c r="BFW78" s="12"/>
      <c r="BFX78" s="12"/>
      <c r="BFY78" s="12"/>
      <c r="BFZ78" s="12"/>
      <c r="BGA78" s="12"/>
      <c r="BGB78" s="12"/>
      <c r="BGC78" s="12"/>
      <c r="BGD78" s="12"/>
      <c r="BGE78" s="12"/>
      <c r="BGF78" s="12"/>
      <c r="BGG78" s="12"/>
      <c r="BGH78" s="12"/>
      <c r="BGI78" s="12"/>
      <c r="BGJ78" s="12"/>
      <c r="BGK78" s="12"/>
      <c r="BGL78" s="12"/>
      <c r="BGM78" s="12"/>
      <c r="BGN78" s="12"/>
      <c r="BGO78" s="12"/>
      <c r="BGP78" s="12"/>
      <c r="BGQ78" s="12"/>
      <c r="BGR78" s="12"/>
      <c r="BGS78" s="12"/>
      <c r="BGT78" s="12"/>
      <c r="BGU78" s="12"/>
      <c r="BGV78" s="12"/>
      <c r="BGW78" s="12"/>
      <c r="BGX78" s="12"/>
      <c r="BGY78" s="12"/>
      <c r="BGZ78" s="12"/>
      <c r="BHA78" s="12"/>
      <c r="BHB78" s="12"/>
      <c r="BHC78" s="12"/>
      <c r="BHD78" s="12"/>
      <c r="BHE78" s="12"/>
      <c r="BHF78" s="12"/>
      <c r="BHG78" s="12"/>
      <c r="BHH78" s="12"/>
      <c r="BHI78" s="12"/>
      <c r="BHJ78" s="12"/>
      <c r="BHK78" s="12"/>
      <c r="BHL78" s="12"/>
      <c r="BHM78" s="12"/>
      <c r="BHN78" s="12"/>
      <c r="BHO78" s="12"/>
      <c r="BHP78" s="12"/>
      <c r="BHQ78" s="12"/>
      <c r="BHR78" s="12"/>
      <c r="BHS78" s="12"/>
      <c r="BHT78" s="12"/>
      <c r="BHU78" s="12"/>
      <c r="BHV78" s="12"/>
      <c r="BHW78" s="12"/>
      <c r="BHX78" s="12"/>
      <c r="BHY78" s="12"/>
      <c r="BHZ78" s="12"/>
      <c r="BIA78" s="12"/>
      <c r="BIB78" s="12"/>
      <c r="BIC78" s="12"/>
      <c r="BID78" s="12"/>
      <c r="BIE78" s="12"/>
      <c r="BIF78" s="12"/>
      <c r="BIG78" s="12"/>
      <c r="BIH78" s="12"/>
      <c r="BII78" s="12"/>
      <c r="BIJ78" s="12"/>
      <c r="BIK78" s="12"/>
      <c r="BIL78" s="12"/>
      <c r="BIM78" s="12"/>
      <c r="BIN78" s="12"/>
      <c r="BIO78" s="12"/>
      <c r="BIP78" s="12"/>
      <c r="BIQ78" s="12"/>
      <c r="BIR78" s="12"/>
      <c r="BIS78" s="12"/>
      <c r="BIT78" s="12"/>
      <c r="BIU78" s="12"/>
      <c r="BIV78" s="12"/>
      <c r="BIW78" s="12"/>
      <c r="BIX78" s="12"/>
      <c r="BIY78" s="12"/>
      <c r="BIZ78" s="12"/>
      <c r="BJA78" s="12"/>
      <c r="BJB78" s="12"/>
      <c r="BJC78" s="12"/>
      <c r="BJD78" s="12"/>
      <c r="BJE78" s="12"/>
      <c r="BJF78" s="12"/>
      <c r="BJG78" s="12"/>
      <c r="BJH78" s="12"/>
      <c r="BJI78" s="12"/>
      <c r="BJJ78" s="12"/>
      <c r="BJK78" s="12"/>
      <c r="BJL78" s="12"/>
      <c r="BJM78" s="12"/>
      <c r="BJN78" s="12"/>
      <c r="BJO78" s="12"/>
      <c r="BJP78" s="12"/>
      <c r="BJQ78" s="12"/>
      <c r="BJR78" s="12"/>
      <c r="BJS78" s="12"/>
      <c r="BJT78" s="12"/>
      <c r="BJU78" s="12"/>
      <c r="BJV78" s="12"/>
      <c r="BJW78" s="12"/>
      <c r="BJX78" s="12"/>
      <c r="BJY78" s="12"/>
      <c r="BJZ78" s="12"/>
      <c r="BKA78" s="12"/>
      <c r="BKB78" s="12"/>
      <c r="BKC78" s="12"/>
      <c r="BKD78" s="12"/>
      <c r="BKE78" s="12"/>
      <c r="BKF78" s="12"/>
      <c r="BKG78" s="12"/>
      <c r="BKH78" s="12"/>
      <c r="BKI78" s="12"/>
      <c r="BKJ78" s="12"/>
      <c r="BKK78" s="12"/>
      <c r="BKL78" s="12"/>
      <c r="BKM78" s="12"/>
      <c r="BKN78" s="12"/>
      <c r="BKO78" s="12"/>
      <c r="BKP78" s="12"/>
      <c r="BKQ78" s="12"/>
      <c r="BKR78" s="12"/>
      <c r="BKS78" s="12"/>
      <c r="BKT78" s="12"/>
      <c r="BKU78" s="12"/>
      <c r="BKV78" s="12"/>
      <c r="BKW78" s="12"/>
      <c r="BKX78" s="12"/>
      <c r="BKY78" s="12"/>
      <c r="BKZ78" s="12"/>
      <c r="BLA78" s="12"/>
      <c r="BLB78" s="12"/>
      <c r="BLC78" s="12"/>
      <c r="BLD78" s="12"/>
      <c r="BLE78" s="12"/>
      <c r="BLF78" s="12"/>
      <c r="BLG78" s="12"/>
      <c r="BLH78" s="12"/>
      <c r="BLI78" s="12"/>
      <c r="BLJ78" s="12"/>
      <c r="BLK78" s="12"/>
      <c r="BLL78" s="12"/>
      <c r="BLM78" s="12"/>
      <c r="BLN78" s="12"/>
      <c r="BLO78" s="12"/>
      <c r="BLP78" s="12"/>
      <c r="BLQ78" s="12"/>
      <c r="BLR78" s="12"/>
      <c r="BLS78" s="12"/>
      <c r="BLT78" s="12"/>
      <c r="BLU78" s="12"/>
      <c r="BLV78" s="12"/>
      <c r="BLW78" s="12"/>
      <c r="BLX78" s="12"/>
      <c r="BLY78" s="12"/>
      <c r="BLZ78" s="12"/>
      <c r="BMA78" s="12"/>
      <c r="BMB78" s="12"/>
      <c r="BMC78" s="12"/>
      <c r="BMD78" s="12"/>
      <c r="BME78" s="12"/>
      <c r="BMF78" s="12"/>
      <c r="BMG78" s="12"/>
      <c r="BMH78" s="12"/>
      <c r="BMI78" s="12"/>
      <c r="BMJ78" s="12"/>
      <c r="BMK78" s="12"/>
      <c r="BML78" s="12"/>
      <c r="BMM78" s="12"/>
      <c r="BMN78" s="12"/>
      <c r="BMO78" s="12"/>
      <c r="BMP78" s="12"/>
      <c r="BMQ78" s="12"/>
      <c r="BMR78" s="12"/>
      <c r="BMS78" s="12"/>
      <c r="BMT78" s="12"/>
      <c r="BMU78" s="12"/>
      <c r="BMV78" s="12"/>
      <c r="BMW78" s="12"/>
      <c r="BMX78" s="12"/>
      <c r="BMY78" s="12"/>
      <c r="BMZ78" s="12"/>
      <c r="BNA78" s="12"/>
      <c r="BNB78" s="12"/>
      <c r="BNC78" s="12"/>
      <c r="BND78" s="12"/>
      <c r="BNE78" s="12"/>
      <c r="BNF78" s="12"/>
      <c r="BNG78" s="12"/>
      <c r="BNH78" s="12"/>
      <c r="BNI78" s="12"/>
      <c r="BNJ78" s="12"/>
      <c r="BNK78" s="12"/>
      <c r="BNL78" s="12"/>
      <c r="BNM78" s="12"/>
      <c r="BNN78" s="12"/>
      <c r="BNO78" s="12"/>
      <c r="BNP78" s="12"/>
      <c r="BNQ78" s="12"/>
      <c r="BNR78" s="12"/>
      <c r="BNS78" s="12"/>
      <c r="BNT78" s="12"/>
      <c r="BNU78" s="12"/>
      <c r="BNV78" s="12"/>
      <c r="BNW78" s="12"/>
      <c r="BNX78" s="12"/>
      <c r="BNY78" s="12"/>
      <c r="BNZ78" s="12"/>
      <c r="BOA78" s="12"/>
      <c r="BOB78" s="12"/>
      <c r="BOC78" s="12"/>
      <c r="BOD78" s="12"/>
      <c r="BOE78" s="12"/>
      <c r="BOF78" s="12"/>
      <c r="BOG78" s="12"/>
      <c r="BOH78" s="12"/>
      <c r="BOI78" s="12"/>
      <c r="BOJ78" s="12"/>
      <c r="BOK78" s="12"/>
      <c r="BOL78" s="12"/>
      <c r="BOM78" s="12"/>
      <c r="BON78" s="12"/>
      <c r="BOO78" s="12"/>
      <c r="BOP78" s="12"/>
      <c r="BOQ78" s="12"/>
      <c r="BOR78" s="12"/>
      <c r="BOS78" s="12"/>
      <c r="BOT78" s="12"/>
      <c r="BOU78" s="12"/>
      <c r="BOV78" s="12"/>
      <c r="BOW78" s="12"/>
      <c r="BOX78" s="12"/>
      <c r="BOY78" s="12"/>
      <c r="BOZ78" s="12"/>
      <c r="BPA78" s="12"/>
      <c r="BPB78" s="12"/>
      <c r="BPC78" s="12"/>
      <c r="BPD78" s="12"/>
      <c r="BPE78" s="12"/>
      <c r="BPF78" s="12"/>
      <c r="BPG78" s="12"/>
      <c r="BPH78" s="12"/>
      <c r="BPI78" s="12"/>
      <c r="BPJ78" s="12"/>
      <c r="BPK78" s="12"/>
      <c r="BPL78" s="12"/>
      <c r="BPM78" s="12"/>
      <c r="BPN78" s="12"/>
      <c r="BPO78" s="12"/>
      <c r="BPP78" s="12"/>
      <c r="BPQ78" s="12"/>
      <c r="BPR78" s="12"/>
      <c r="BPS78" s="12"/>
      <c r="BPT78" s="12"/>
      <c r="BPU78" s="12"/>
      <c r="BPV78" s="12"/>
      <c r="BPW78" s="12"/>
      <c r="BPX78" s="12"/>
      <c r="BPY78" s="12"/>
      <c r="BPZ78" s="12"/>
      <c r="BQA78" s="12"/>
      <c r="BQB78" s="12"/>
      <c r="BQC78" s="12"/>
      <c r="BQD78" s="12"/>
      <c r="BQE78" s="12"/>
      <c r="BQF78" s="12"/>
      <c r="BQG78" s="12"/>
      <c r="BQH78" s="12"/>
      <c r="BQI78" s="12"/>
      <c r="BQJ78" s="12"/>
      <c r="BQK78" s="12"/>
      <c r="BQL78" s="12"/>
      <c r="BQM78" s="12"/>
      <c r="BQN78" s="12"/>
      <c r="BQO78" s="12"/>
      <c r="BQP78" s="12"/>
      <c r="BQQ78" s="12"/>
      <c r="BQR78" s="12"/>
      <c r="BQS78" s="12"/>
      <c r="BQT78" s="12"/>
      <c r="BQU78" s="12"/>
      <c r="BQV78" s="12"/>
      <c r="BQW78" s="12"/>
      <c r="BQX78" s="12"/>
      <c r="BQY78" s="12"/>
      <c r="BQZ78" s="12"/>
      <c r="BRA78" s="12"/>
      <c r="BRB78" s="12"/>
      <c r="BRC78" s="12"/>
      <c r="BRD78" s="12"/>
      <c r="BRE78" s="12"/>
      <c r="BRF78" s="12"/>
      <c r="BRG78" s="12"/>
      <c r="BRH78" s="12"/>
      <c r="BRI78" s="12"/>
      <c r="BRJ78" s="12"/>
      <c r="BRK78" s="12"/>
      <c r="BRL78" s="12"/>
      <c r="BRM78" s="12"/>
      <c r="BRN78" s="12"/>
      <c r="BRO78" s="12"/>
      <c r="BRP78" s="12"/>
      <c r="BRQ78" s="12"/>
      <c r="BRR78" s="12"/>
      <c r="BRS78" s="12"/>
      <c r="BRT78" s="12"/>
      <c r="BRU78" s="12"/>
      <c r="BRV78" s="12"/>
      <c r="BRW78" s="12"/>
      <c r="BRX78" s="12"/>
      <c r="BRY78" s="12"/>
      <c r="BRZ78" s="12"/>
      <c r="BSA78" s="12"/>
      <c r="BSB78" s="12"/>
      <c r="BSC78" s="12"/>
      <c r="BSD78" s="12"/>
      <c r="BSE78" s="12"/>
      <c r="BSF78" s="12"/>
      <c r="BSG78" s="12"/>
      <c r="BSH78" s="12"/>
      <c r="BSI78" s="12"/>
      <c r="BSJ78" s="12"/>
      <c r="BSK78" s="12"/>
      <c r="BSL78" s="12"/>
      <c r="BSM78" s="12"/>
      <c r="BSN78" s="12"/>
      <c r="BSO78" s="12"/>
      <c r="BSP78" s="12"/>
      <c r="BSQ78" s="12"/>
      <c r="BSR78" s="12"/>
      <c r="BSS78" s="12"/>
      <c r="BST78" s="12"/>
      <c r="BSU78" s="12"/>
      <c r="BSV78" s="12"/>
      <c r="BSW78" s="12"/>
      <c r="BSX78" s="12"/>
      <c r="BSY78" s="12"/>
      <c r="BSZ78" s="12"/>
      <c r="BTA78" s="12"/>
      <c r="BTB78" s="12"/>
      <c r="BTC78" s="12"/>
      <c r="BTD78" s="12"/>
      <c r="BTE78" s="12"/>
      <c r="BTF78" s="12"/>
      <c r="BTG78" s="12"/>
      <c r="BTH78" s="12"/>
      <c r="BTI78" s="12"/>
      <c r="BTJ78" s="12"/>
      <c r="BTK78" s="12"/>
      <c r="BTL78" s="12"/>
      <c r="BTM78" s="12"/>
      <c r="BTN78" s="12"/>
      <c r="BTO78" s="12"/>
      <c r="BTP78" s="12"/>
      <c r="BTQ78" s="12"/>
      <c r="BTR78" s="12"/>
      <c r="BTS78" s="12"/>
      <c r="BTT78" s="12"/>
      <c r="BTU78" s="12"/>
      <c r="BTV78" s="12"/>
      <c r="BTW78" s="12"/>
      <c r="BTX78" s="12"/>
      <c r="BTY78" s="12"/>
      <c r="BTZ78" s="12"/>
      <c r="BUA78" s="12"/>
      <c r="BUB78" s="12"/>
      <c r="BUC78" s="12"/>
      <c r="BUD78" s="12"/>
      <c r="BUE78" s="12"/>
      <c r="BUF78" s="12"/>
      <c r="BUG78" s="12"/>
      <c r="BUH78" s="12"/>
      <c r="BUI78" s="12"/>
      <c r="BUJ78" s="12"/>
      <c r="BUK78" s="12"/>
      <c r="BUL78" s="12"/>
      <c r="BUM78" s="12"/>
      <c r="BUN78" s="12"/>
      <c r="BUO78" s="12"/>
      <c r="BUP78" s="12"/>
      <c r="BUQ78" s="12"/>
      <c r="BUR78" s="12"/>
      <c r="BUS78" s="12"/>
      <c r="BUT78" s="12"/>
      <c r="BUU78" s="12"/>
      <c r="BUV78" s="12"/>
      <c r="BUW78" s="12"/>
      <c r="BUX78" s="12"/>
      <c r="BUY78" s="12"/>
      <c r="BUZ78" s="12"/>
      <c r="BVA78" s="12"/>
      <c r="BVB78" s="12"/>
      <c r="BVC78" s="12"/>
      <c r="BVD78" s="12"/>
      <c r="BVE78" s="12"/>
      <c r="BVF78" s="12"/>
      <c r="BVG78" s="12"/>
      <c r="BVH78" s="12"/>
      <c r="BVI78" s="12"/>
      <c r="BVJ78" s="12"/>
      <c r="BVK78" s="12"/>
      <c r="BVL78" s="12"/>
      <c r="BVM78" s="12"/>
      <c r="BVN78" s="12"/>
      <c r="BVO78" s="12"/>
      <c r="BVP78" s="12"/>
      <c r="BVQ78" s="12"/>
      <c r="BVR78" s="12"/>
      <c r="BVS78" s="12"/>
      <c r="BVT78" s="12"/>
      <c r="BVU78" s="12"/>
      <c r="BVV78" s="12"/>
      <c r="BVW78" s="12"/>
      <c r="BVX78" s="12"/>
      <c r="BVY78" s="12"/>
      <c r="BVZ78" s="12"/>
      <c r="BWA78" s="12"/>
      <c r="BWB78" s="12"/>
      <c r="BWC78" s="12"/>
      <c r="BWD78" s="12"/>
      <c r="BWE78" s="12"/>
      <c r="BWF78" s="12"/>
      <c r="BWG78" s="12"/>
      <c r="BWH78" s="12"/>
      <c r="BWI78" s="12"/>
      <c r="BWJ78" s="12"/>
      <c r="BWK78" s="12"/>
      <c r="BWL78" s="12"/>
      <c r="BWM78" s="12"/>
      <c r="BWN78" s="12"/>
      <c r="BWO78" s="12"/>
      <c r="BWP78" s="12"/>
      <c r="BWQ78" s="12"/>
      <c r="BWR78" s="12"/>
      <c r="BWS78" s="12"/>
      <c r="BWT78" s="12"/>
      <c r="BWU78" s="12"/>
      <c r="BWV78" s="12"/>
      <c r="BWW78" s="12"/>
      <c r="BWX78" s="12"/>
      <c r="BWY78" s="12"/>
      <c r="BWZ78" s="12"/>
      <c r="BXA78" s="12"/>
      <c r="BXB78" s="12"/>
      <c r="BXC78" s="12"/>
      <c r="BXD78" s="12"/>
      <c r="BXE78" s="12"/>
      <c r="BXF78" s="12"/>
      <c r="BXG78" s="12"/>
      <c r="BXH78" s="12"/>
      <c r="BXI78" s="12"/>
      <c r="BXJ78" s="12"/>
      <c r="BXK78" s="12"/>
      <c r="BXL78" s="12"/>
      <c r="BXM78" s="12"/>
      <c r="BXN78" s="12"/>
      <c r="BXO78" s="12"/>
      <c r="BXP78" s="12"/>
      <c r="BXQ78" s="12"/>
      <c r="BXR78" s="12"/>
      <c r="BXS78" s="12"/>
      <c r="BXT78" s="12"/>
      <c r="BXU78" s="12"/>
      <c r="BXV78" s="12"/>
      <c r="BXW78" s="12"/>
      <c r="BXX78" s="12"/>
      <c r="BXY78" s="12"/>
      <c r="BXZ78" s="12"/>
      <c r="BYA78" s="12"/>
      <c r="BYB78" s="12"/>
      <c r="BYC78" s="12"/>
      <c r="BYD78" s="12"/>
      <c r="BYE78" s="12"/>
      <c r="BYF78" s="12"/>
      <c r="BYG78" s="12"/>
      <c r="BYH78" s="12"/>
      <c r="BYI78" s="12"/>
      <c r="BYJ78" s="12"/>
      <c r="BYK78" s="12"/>
      <c r="BYL78" s="12"/>
      <c r="BYM78" s="12"/>
      <c r="BYN78" s="12"/>
      <c r="BYO78" s="12"/>
      <c r="BYP78" s="12"/>
      <c r="BYQ78" s="12"/>
      <c r="BYR78" s="12"/>
      <c r="BYS78" s="12"/>
      <c r="BYT78" s="12"/>
      <c r="BYU78" s="12"/>
      <c r="BYV78" s="12"/>
      <c r="BYW78" s="12"/>
      <c r="BYX78" s="12"/>
      <c r="BYY78" s="12"/>
      <c r="BYZ78" s="12"/>
      <c r="BZA78" s="12"/>
      <c r="BZB78" s="12"/>
      <c r="BZC78" s="12"/>
      <c r="BZD78" s="12"/>
      <c r="BZE78" s="12"/>
      <c r="BZF78" s="12"/>
      <c r="BZG78" s="12"/>
      <c r="BZH78" s="12"/>
      <c r="BZI78" s="12"/>
      <c r="BZJ78" s="12"/>
      <c r="BZK78" s="12"/>
      <c r="BZL78" s="12"/>
      <c r="BZM78" s="12"/>
      <c r="BZN78" s="12"/>
      <c r="BZO78" s="12"/>
      <c r="BZP78" s="12"/>
      <c r="BZQ78" s="12"/>
      <c r="BZR78" s="12"/>
      <c r="BZS78" s="12"/>
      <c r="BZT78" s="12"/>
      <c r="BZU78" s="12"/>
      <c r="BZV78" s="12"/>
      <c r="BZW78" s="12"/>
      <c r="BZX78" s="12"/>
      <c r="BZY78" s="12"/>
      <c r="BZZ78" s="12"/>
      <c r="CAA78" s="12"/>
      <c r="CAB78" s="12"/>
      <c r="CAC78" s="12"/>
      <c r="CAD78" s="12"/>
      <c r="CAE78" s="12"/>
      <c r="CAF78" s="12"/>
      <c r="CAG78" s="12"/>
      <c r="CAH78" s="12"/>
      <c r="CAI78" s="12"/>
      <c r="CAJ78" s="12"/>
      <c r="CAK78" s="12"/>
      <c r="CAL78" s="12"/>
      <c r="CAM78" s="12"/>
      <c r="CAN78" s="12"/>
      <c r="CAO78" s="12"/>
      <c r="CAP78" s="12"/>
      <c r="CAQ78" s="12"/>
      <c r="CAR78" s="12"/>
      <c r="CAS78" s="12"/>
      <c r="CAT78" s="12"/>
      <c r="CAU78" s="12"/>
      <c r="CAV78" s="12"/>
      <c r="CAW78" s="12"/>
      <c r="CAX78" s="12"/>
      <c r="CAY78" s="12"/>
      <c r="CAZ78" s="12"/>
      <c r="CBA78" s="12"/>
      <c r="CBB78" s="12"/>
      <c r="CBC78" s="12"/>
      <c r="CBD78" s="12"/>
      <c r="CBE78" s="12"/>
      <c r="CBF78" s="12"/>
      <c r="CBG78" s="12"/>
      <c r="CBH78" s="12"/>
      <c r="CBI78" s="12"/>
      <c r="CBJ78" s="12"/>
      <c r="CBK78" s="12"/>
      <c r="CBL78" s="12"/>
      <c r="CBM78" s="12"/>
      <c r="CBN78" s="12"/>
      <c r="CBO78" s="12"/>
      <c r="CBP78" s="12"/>
      <c r="CBQ78" s="12"/>
      <c r="CBR78" s="12"/>
      <c r="CBS78" s="12"/>
      <c r="CBT78" s="12"/>
      <c r="CBU78" s="12"/>
      <c r="CBV78" s="12"/>
      <c r="CBW78" s="12"/>
      <c r="CBX78" s="12"/>
      <c r="CBY78" s="12"/>
      <c r="CBZ78" s="12"/>
      <c r="CCA78" s="12"/>
      <c r="CCB78" s="12"/>
      <c r="CCC78" s="12"/>
      <c r="CCD78" s="12"/>
      <c r="CCE78" s="12"/>
      <c r="CCF78" s="12"/>
      <c r="CCG78" s="12"/>
      <c r="CCH78" s="12"/>
      <c r="CCI78" s="12"/>
      <c r="CCJ78" s="12"/>
      <c r="CCK78" s="12"/>
      <c r="CCL78" s="12"/>
      <c r="CCM78" s="12"/>
      <c r="CCN78" s="12"/>
      <c r="CCO78" s="12"/>
      <c r="CCP78" s="12"/>
      <c r="CCQ78" s="12"/>
      <c r="CCR78" s="12"/>
      <c r="CCS78" s="12"/>
      <c r="CCT78" s="12"/>
      <c r="CCU78" s="12"/>
      <c r="CCV78" s="12"/>
      <c r="CCW78" s="12"/>
      <c r="CCX78" s="12"/>
      <c r="CCY78" s="12"/>
      <c r="CCZ78" s="12"/>
      <c r="CDA78" s="12"/>
      <c r="CDB78" s="12"/>
      <c r="CDC78" s="12"/>
      <c r="CDD78" s="12"/>
      <c r="CDE78" s="12"/>
      <c r="CDF78" s="12"/>
      <c r="CDG78" s="12"/>
      <c r="CDH78" s="12"/>
      <c r="CDI78" s="12"/>
      <c r="CDJ78" s="12"/>
      <c r="CDK78" s="12"/>
      <c r="CDL78" s="12"/>
      <c r="CDM78" s="12"/>
      <c r="CDN78" s="12"/>
      <c r="CDO78" s="12"/>
      <c r="CDP78" s="12"/>
      <c r="CDQ78" s="12"/>
      <c r="CDR78" s="12"/>
      <c r="CDS78" s="12"/>
      <c r="CDT78" s="12"/>
      <c r="CDU78" s="12"/>
      <c r="CDV78" s="12"/>
      <c r="CDW78" s="12"/>
      <c r="CDX78" s="12"/>
      <c r="CDY78" s="12"/>
      <c r="CDZ78" s="12"/>
      <c r="CEA78" s="12"/>
      <c r="CEB78" s="12"/>
      <c r="CEC78" s="12"/>
      <c r="CED78" s="12"/>
      <c r="CEE78" s="12"/>
      <c r="CEF78" s="12"/>
      <c r="CEG78" s="12"/>
      <c r="CEH78" s="12"/>
      <c r="CEI78" s="12"/>
      <c r="CEJ78" s="12"/>
      <c r="CEK78" s="12"/>
      <c r="CEL78" s="12"/>
      <c r="CEM78" s="12"/>
      <c r="CEN78" s="12"/>
      <c r="CEO78" s="12"/>
      <c r="CEP78" s="12"/>
      <c r="CEQ78" s="12"/>
      <c r="CER78" s="12"/>
      <c r="CES78" s="12"/>
      <c r="CET78" s="12"/>
      <c r="CEU78" s="12"/>
      <c r="CEV78" s="12"/>
      <c r="CEW78" s="12"/>
      <c r="CEX78" s="12"/>
      <c r="CEY78" s="12"/>
      <c r="CEZ78" s="12"/>
      <c r="CFA78" s="12"/>
      <c r="CFB78" s="12"/>
      <c r="CFC78" s="12"/>
      <c r="CFD78" s="12"/>
      <c r="CFE78" s="12"/>
      <c r="CFF78" s="12"/>
      <c r="CFG78" s="12"/>
      <c r="CFH78" s="12"/>
      <c r="CFI78" s="12"/>
      <c r="CFJ78" s="12"/>
      <c r="CFK78" s="12"/>
      <c r="CFL78" s="12"/>
      <c r="CFM78" s="12"/>
      <c r="CFN78" s="12"/>
      <c r="CFO78" s="12"/>
      <c r="CFP78" s="12"/>
      <c r="CFQ78" s="12"/>
      <c r="CFR78" s="12"/>
      <c r="CFS78" s="12"/>
      <c r="CFT78" s="12"/>
      <c r="CFU78" s="12"/>
      <c r="CFV78" s="12"/>
      <c r="CFW78" s="12"/>
      <c r="CFX78" s="12"/>
      <c r="CFY78" s="12"/>
      <c r="CFZ78" s="12"/>
      <c r="CGA78" s="12"/>
      <c r="CGB78" s="12"/>
      <c r="CGC78" s="12"/>
      <c r="CGD78" s="12"/>
      <c r="CGE78" s="12"/>
      <c r="CGF78" s="12"/>
      <c r="CGG78" s="12"/>
      <c r="CGH78" s="12"/>
      <c r="CGI78" s="12"/>
      <c r="CGJ78" s="12"/>
      <c r="CGK78" s="12"/>
      <c r="CGL78" s="12"/>
      <c r="CGM78" s="12"/>
      <c r="CGN78" s="12"/>
      <c r="CGO78" s="12"/>
      <c r="CGP78" s="12"/>
      <c r="CGQ78" s="12"/>
      <c r="CGR78" s="12"/>
      <c r="CGS78" s="12"/>
      <c r="CGT78" s="12"/>
      <c r="CGU78" s="12"/>
      <c r="CGV78" s="12"/>
      <c r="CGW78" s="12"/>
      <c r="CGX78" s="12"/>
      <c r="CGY78" s="12"/>
      <c r="CGZ78" s="12"/>
      <c r="CHA78" s="12"/>
      <c r="CHB78" s="12"/>
      <c r="CHC78" s="12"/>
      <c r="CHD78" s="12"/>
      <c r="CHE78" s="12"/>
      <c r="CHF78" s="12"/>
      <c r="CHG78" s="12"/>
      <c r="CHH78" s="12"/>
      <c r="CHI78" s="12"/>
      <c r="CHJ78" s="12"/>
      <c r="CHK78" s="12"/>
      <c r="CHL78" s="12"/>
      <c r="CHM78" s="12"/>
      <c r="CHN78" s="12"/>
      <c r="CHO78" s="12"/>
      <c r="CHP78" s="12"/>
      <c r="CHQ78" s="12"/>
      <c r="CHR78" s="12"/>
      <c r="CHS78" s="12"/>
      <c r="CHT78" s="12"/>
      <c r="CHU78" s="12"/>
      <c r="CHV78" s="12"/>
      <c r="CHW78" s="12"/>
      <c r="CHX78" s="12"/>
      <c r="CHY78" s="12"/>
      <c r="CHZ78" s="12"/>
      <c r="CIA78" s="12"/>
      <c r="CIB78" s="12"/>
      <c r="CIC78" s="12"/>
      <c r="CID78" s="12"/>
      <c r="CIE78" s="12"/>
      <c r="CIF78" s="12"/>
      <c r="CIG78" s="12"/>
      <c r="CIH78" s="12"/>
      <c r="CII78" s="12"/>
      <c r="CIJ78" s="12"/>
      <c r="CIK78" s="12"/>
      <c r="CIL78" s="12"/>
      <c r="CIM78" s="12"/>
      <c r="CIN78" s="12"/>
      <c r="CIO78" s="12"/>
      <c r="CIP78" s="12"/>
      <c r="CIQ78" s="12"/>
      <c r="CIR78" s="12"/>
      <c r="CIS78" s="12"/>
      <c r="CIT78" s="12"/>
      <c r="CIU78" s="12"/>
      <c r="CIV78" s="12"/>
      <c r="CIW78" s="12"/>
      <c r="CIX78" s="12"/>
      <c r="CIY78" s="12"/>
      <c r="CIZ78" s="12"/>
      <c r="CJA78" s="12"/>
      <c r="CJB78" s="12"/>
      <c r="CJC78" s="12"/>
      <c r="CJD78" s="12"/>
      <c r="CJE78" s="12"/>
      <c r="CJF78" s="12"/>
      <c r="CJG78" s="12"/>
      <c r="CJH78" s="12"/>
      <c r="CJI78" s="12"/>
      <c r="CJJ78" s="12"/>
      <c r="CJK78" s="12"/>
      <c r="CJL78" s="12"/>
      <c r="CJM78" s="12"/>
      <c r="CJN78" s="12"/>
      <c r="CJO78" s="12"/>
      <c r="CJP78" s="12"/>
      <c r="CJQ78" s="12"/>
      <c r="CJR78" s="12"/>
      <c r="CJS78" s="12"/>
      <c r="CJT78" s="12"/>
      <c r="CJU78" s="12"/>
      <c r="CJV78" s="12"/>
      <c r="CJW78" s="12"/>
      <c r="CJX78" s="12"/>
      <c r="CJY78" s="12"/>
      <c r="CJZ78" s="12"/>
      <c r="CKA78" s="12"/>
      <c r="CKB78" s="12"/>
      <c r="CKC78" s="12"/>
      <c r="CKD78" s="12"/>
      <c r="CKE78" s="12"/>
      <c r="CKF78" s="12"/>
      <c r="CKG78" s="12"/>
      <c r="CKH78" s="12"/>
      <c r="CKI78" s="12"/>
      <c r="CKJ78" s="12"/>
      <c r="CKK78" s="12"/>
      <c r="CKL78" s="12"/>
      <c r="CKM78" s="12"/>
      <c r="CKN78" s="12"/>
      <c r="CKO78" s="12"/>
      <c r="CKP78" s="12"/>
      <c r="CKQ78" s="12"/>
      <c r="CKR78" s="12"/>
      <c r="CKS78" s="12"/>
      <c r="CKT78" s="12"/>
      <c r="CKU78" s="12"/>
      <c r="CKV78" s="12"/>
      <c r="CKW78" s="12"/>
      <c r="CKX78" s="12"/>
      <c r="CKY78" s="12"/>
      <c r="CKZ78" s="12"/>
      <c r="CLA78" s="12"/>
      <c r="CLB78" s="12"/>
      <c r="CLC78" s="12"/>
      <c r="CLD78" s="12"/>
      <c r="CLE78" s="12"/>
      <c r="CLF78" s="12"/>
      <c r="CLG78" s="12"/>
      <c r="CLH78" s="12"/>
      <c r="CLI78" s="12"/>
      <c r="CLJ78" s="12"/>
      <c r="CLK78" s="12"/>
      <c r="CLL78" s="12"/>
      <c r="CLM78" s="12"/>
      <c r="CLN78" s="12"/>
      <c r="CLO78" s="12"/>
      <c r="CLP78" s="12"/>
      <c r="CLQ78" s="12"/>
      <c r="CLR78" s="12"/>
      <c r="CLS78" s="12"/>
      <c r="CLT78" s="12"/>
      <c r="CLU78" s="12"/>
      <c r="CLV78" s="12"/>
      <c r="CLW78" s="12"/>
      <c r="CLX78" s="12"/>
      <c r="CLY78" s="12"/>
      <c r="CLZ78" s="12"/>
      <c r="CMA78" s="12"/>
      <c r="CMB78" s="12"/>
      <c r="CMC78" s="12"/>
      <c r="CMD78" s="12"/>
      <c r="CME78" s="12"/>
      <c r="CMF78" s="12"/>
      <c r="CMG78" s="12"/>
      <c r="CMH78" s="12"/>
      <c r="CMI78" s="12"/>
      <c r="CMJ78" s="12"/>
      <c r="CMK78" s="12"/>
      <c r="CML78" s="12"/>
      <c r="CMM78" s="12"/>
      <c r="CMN78" s="12"/>
      <c r="CMO78" s="12"/>
      <c r="CMP78" s="12"/>
      <c r="CMQ78" s="12"/>
      <c r="CMR78" s="12"/>
      <c r="CMS78" s="12"/>
      <c r="CMT78" s="12"/>
      <c r="CMU78" s="12"/>
      <c r="CMV78" s="12"/>
      <c r="CMW78" s="12"/>
      <c r="CMX78" s="12"/>
      <c r="CMY78" s="12"/>
      <c r="CMZ78" s="12"/>
      <c r="CNA78" s="12"/>
      <c r="CNB78" s="12"/>
      <c r="CNC78" s="12"/>
      <c r="CND78" s="12"/>
      <c r="CNE78" s="12"/>
      <c r="CNF78" s="12"/>
      <c r="CNG78" s="12"/>
      <c r="CNH78" s="12"/>
      <c r="CNI78" s="12"/>
      <c r="CNJ78" s="12"/>
      <c r="CNK78" s="12"/>
      <c r="CNL78" s="12"/>
      <c r="CNM78" s="12"/>
      <c r="CNN78" s="12"/>
      <c r="CNO78" s="12"/>
      <c r="CNP78" s="12"/>
      <c r="CNQ78" s="12"/>
      <c r="CNR78" s="12"/>
      <c r="CNS78" s="12"/>
      <c r="CNT78" s="12"/>
      <c r="CNU78" s="12"/>
      <c r="CNV78" s="12"/>
      <c r="CNW78" s="12"/>
      <c r="CNX78" s="12"/>
      <c r="CNY78" s="12"/>
      <c r="CNZ78" s="12"/>
      <c r="COA78" s="12"/>
      <c r="COB78" s="12"/>
      <c r="COC78" s="12"/>
      <c r="COD78" s="12"/>
      <c r="COE78" s="12"/>
      <c r="COF78" s="12"/>
      <c r="COG78" s="12"/>
      <c r="COH78" s="12"/>
      <c r="COI78" s="12"/>
      <c r="COJ78" s="12"/>
      <c r="COK78" s="12"/>
      <c r="COL78" s="12"/>
      <c r="COM78" s="12"/>
      <c r="CON78" s="12"/>
      <c r="COO78" s="12"/>
      <c r="COP78" s="12"/>
      <c r="COQ78" s="12"/>
      <c r="COR78" s="12"/>
      <c r="COS78" s="12"/>
      <c r="COT78" s="12"/>
      <c r="COU78" s="12"/>
      <c r="COV78" s="12"/>
      <c r="COW78" s="12"/>
      <c r="COX78" s="12"/>
      <c r="COY78" s="12"/>
      <c r="COZ78" s="12"/>
      <c r="CPA78" s="12"/>
      <c r="CPB78" s="12"/>
      <c r="CPC78" s="12"/>
      <c r="CPD78" s="12"/>
      <c r="CPE78" s="12"/>
      <c r="CPF78" s="12"/>
      <c r="CPG78" s="12"/>
      <c r="CPH78" s="12"/>
      <c r="CPI78" s="12"/>
      <c r="CPJ78" s="12"/>
      <c r="CPK78" s="12"/>
      <c r="CPL78" s="12"/>
      <c r="CPM78" s="12"/>
      <c r="CPN78" s="12"/>
      <c r="CPO78" s="12"/>
      <c r="CPP78" s="12"/>
      <c r="CPQ78" s="12"/>
      <c r="CPR78" s="12"/>
      <c r="CPS78" s="12"/>
      <c r="CPT78" s="12"/>
      <c r="CPU78" s="12"/>
      <c r="CPV78" s="12"/>
      <c r="CPW78" s="12"/>
      <c r="CPX78" s="12"/>
      <c r="CPY78" s="12"/>
      <c r="CPZ78" s="12"/>
      <c r="CQA78" s="12"/>
      <c r="CQB78" s="12"/>
      <c r="CQC78" s="12"/>
      <c r="CQD78" s="12"/>
      <c r="CQE78" s="12"/>
      <c r="CQF78" s="12"/>
      <c r="CQG78" s="12"/>
      <c r="CQH78" s="12"/>
      <c r="CQI78" s="12"/>
      <c r="CQJ78" s="12"/>
      <c r="CQK78" s="12"/>
      <c r="CQL78" s="12"/>
      <c r="CQM78" s="12"/>
      <c r="CQN78" s="12"/>
      <c r="CQO78" s="12"/>
      <c r="CQP78" s="12"/>
      <c r="CQQ78" s="12"/>
      <c r="CQR78" s="12"/>
      <c r="CQS78" s="12"/>
      <c r="CQT78" s="12"/>
      <c r="CQU78" s="12"/>
      <c r="CQV78" s="12"/>
      <c r="CQW78" s="12"/>
      <c r="CQX78" s="12"/>
      <c r="CQY78" s="12"/>
      <c r="CQZ78" s="12"/>
      <c r="CRA78" s="12"/>
      <c r="CRB78" s="12"/>
      <c r="CRC78" s="12"/>
      <c r="CRD78" s="12"/>
      <c r="CRE78" s="12"/>
      <c r="CRF78" s="12"/>
      <c r="CRG78" s="12"/>
      <c r="CRH78" s="12"/>
      <c r="CRI78" s="12"/>
      <c r="CRJ78" s="12"/>
      <c r="CRK78" s="12"/>
      <c r="CRL78" s="12"/>
      <c r="CRM78" s="12"/>
      <c r="CRN78" s="12"/>
      <c r="CRO78" s="12"/>
      <c r="CRP78" s="12"/>
      <c r="CRQ78" s="12"/>
      <c r="CRR78" s="12"/>
      <c r="CRS78" s="12"/>
      <c r="CRT78" s="12"/>
      <c r="CRU78" s="12"/>
      <c r="CRV78" s="12"/>
      <c r="CRW78" s="12"/>
      <c r="CRX78" s="12"/>
      <c r="CRY78" s="12"/>
      <c r="CRZ78" s="12"/>
      <c r="CSA78" s="12"/>
      <c r="CSB78" s="12"/>
      <c r="CSC78" s="12"/>
      <c r="CSD78" s="12"/>
      <c r="CSE78" s="12"/>
      <c r="CSF78" s="12"/>
      <c r="CSG78" s="12"/>
      <c r="CSH78" s="12"/>
      <c r="CSI78" s="12"/>
      <c r="CSJ78" s="12"/>
      <c r="CSK78" s="12"/>
      <c r="CSL78" s="12"/>
      <c r="CSM78" s="12"/>
      <c r="CSN78" s="12"/>
      <c r="CSO78" s="12"/>
      <c r="CSP78" s="12"/>
      <c r="CSQ78" s="12"/>
      <c r="CSR78" s="12"/>
      <c r="CSS78" s="12"/>
      <c r="CST78" s="12"/>
      <c r="CSU78" s="12"/>
      <c r="CSV78" s="12"/>
      <c r="CSW78" s="12"/>
      <c r="CSX78" s="12"/>
      <c r="CSY78" s="12"/>
      <c r="CSZ78" s="12"/>
      <c r="CTA78" s="12"/>
      <c r="CTB78" s="12"/>
      <c r="CTC78" s="12"/>
      <c r="CTD78" s="12"/>
      <c r="CTE78" s="12"/>
      <c r="CTF78" s="12"/>
      <c r="CTG78" s="12"/>
      <c r="CTH78" s="12"/>
      <c r="CTI78" s="12"/>
      <c r="CTJ78" s="12"/>
      <c r="CTK78" s="12"/>
      <c r="CTL78" s="12"/>
      <c r="CTM78" s="12"/>
      <c r="CTN78" s="12"/>
      <c r="CTO78" s="12"/>
      <c r="CTP78" s="12"/>
      <c r="CTQ78" s="12"/>
      <c r="CTR78" s="12"/>
      <c r="CTS78" s="12"/>
      <c r="CTT78" s="12"/>
      <c r="CTU78" s="12"/>
      <c r="CTV78" s="12"/>
      <c r="CTW78" s="12"/>
      <c r="CTX78" s="12"/>
      <c r="CTY78" s="12"/>
      <c r="CTZ78" s="12"/>
      <c r="CUA78" s="12"/>
      <c r="CUB78" s="12"/>
      <c r="CUC78" s="12"/>
      <c r="CUD78" s="12"/>
      <c r="CUE78" s="12"/>
      <c r="CUF78" s="12"/>
      <c r="CUG78" s="12"/>
      <c r="CUH78" s="12"/>
      <c r="CUI78" s="12"/>
      <c r="CUJ78" s="12"/>
      <c r="CUK78" s="12"/>
      <c r="CUL78" s="12"/>
      <c r="CUM78" s="12"/>
      <c r="CUN78" s="12"/>
      <c r="CUO78" s="12"/>
      <c r="CUP78" s="12"/>
      <c r="CUQ78" s="12"/>
      <c r="CUR78" s="12"/>
      <c r="CUS78" s="12"/>
      <c r="CUT78" s="12"/>
      <c r="CUU78" s="12"/>
      <c r="CUV78" s="12"/>
      <c r="CUW78" s="12"/>
      <c r="CUX78" s="12"/>
      <c r="CUY78" s="12"/>
      <c r="CUZ78" s="12"/>
      <c r="CVA78" s="12"/>
      <c r="CVB78" s="12"/>
      <c r="CVC78" s="12"/>
      <c r="CVD78" s="12"/>
      <c r="CVE78" s="12"/>
      <c r="CVF78" s="12"/>
      <c r="CVG78" s="12"/>
      <c r="CVH78" s="12"/>
      <c r="CVI78" s="12"/>
      <c r="CVJ78" s="12"/>
      <c r="CVK78" s="12"/>
      <c r="CVL78" s="12"/>
      <c r="CVM78" s="12"/>
      <c r="CVN78" s="12"/>
      <c r="CVO78" s="12"/>
      <c r="CVP78" s="12"/>
      <c r="CVQ78" s="12"/>
      <c r="CVR78" s="12"/>
      <c r="CVS78" s="12"/>
      <c r="CVT78" s="12"/>
      <c r="CVU78" s="12"/>
      <c r="CVV78" s="12"/>
      <c r="CVW78" s="12"/>
      <c r="CVX78" s="12"/>
      <c r="CVY78" s="12"/>
      <c r="CVZ78" s="12"/>
      <c r="CWA78" s="12"/>
      <c r="CWB78" s="12"/>
      <c r="CWC78" s="12"/>
      <c r="CWD78" s="12"/>
      <c r="CWE78" s="12"/>
      <c r="CWF78" s="12"/>
      <c r="CWG78" s="12"/>
      <c r="CWH78" s="12"/>
      <c r="CWI78" s="12"/>
      <c r="CWJ78" s="12"/>
      <c r="CWK78" s="12"/>
      <c r="CWL78" s="12"/>
      <c r="CWM78" s="12"/>
      <c r="CWN78" s="12"/>
      <c r="CWO78" s="12"/>
      <c r="CWP78" s="12"/>
      <c r="CWQ78" s="12"/>
      <c r="CWR78" s="12"/>
      <c r="CWS78" s="12"/>
      <c r="CWT78" s="12"/>
      <c r="CWU78" s="12"/>
      <c r="CWV78" s="12"/>
      <c r="CWW78" s="12"/>
      <c r="CWX78" s="12"/>
      <c r="CWY78" s="12"/>
      <c r="CWZ78" s="12"/>
      <c r="CXA78" s="12"/>
      <c r="CXB78" s="12"/>
      <c r="CXC78" s="12"/>
      <c r="CXD78" s="12"/>
      <c r="CXE78" s="12"/>
      <c r="CXF78" s="12"/>
      <c r="CXG78" s="12"/>
      <c r="CXH78" s="12"/>
      <c r="CXI78" s="12"/>
      <c r="CXJ78" s="12"/>
      <c r="CXK78" s="12"/>
      <c r="CXL78" s="12"/>
      <c r="CXM78" s="12"/>
      <c r="CXN78" s="12"/>
      <c r="CXO78" s="12"/>
      <c r="CXP78" s="12"/>
      <c r="CXQ78" s="12"/>
      <c r="CXR78" s="12"/>
      <c r="CXS78" s="12"/>
      <c r="CXT78" s="12"/>
      <c r="CXU78" s="12"/>
      <c r="CXV78" s="12"/>
      <c r="CXW78" s="12"/>
      <c r="CXX78" s="12"/>
      <c r="CXY78" s="12"/>
      <c r="CXZ78" s="12"/>
      <c r="CYA78" s="12"/>
      <c r="CYB78" s="12"/>
      <c r="CYC78" s="12"/>
      <c r="CYD78" s="12"/>
      <c r="CYE78" s="12"/>
      <c r="CYF78" s="12"/>
      <c r="CYG78" s="12"/>
      <c r="CYH78" s="12"/>
      <c r="CYI78" s="12"/>
      <c r="CYJ78" s="12"/>
      <c r="CYK78" s="12"/>
      <c r="CYL78" s="12"/>
      <c r="CYM78" s="12"/>
      <c r="CYN78" s="12"/>
      <c r="CYO78" s="12"/>
      <c r="CYP78" s="12"/>
      <c r="CYQ78" s="12"/>
      <c r="CYR78" s="12"/>
      <c r="CYS78" s="12"/>
      <c r="CYT78" s="12"/>
      <c r="CYU78" s="12"/>
      <c r="CYV78" s="12"/>
      <c r="CYW78" s="12"/>
      <c r="CYX78" s="12"/>
      <c r="CYY78" s="12"/>
      <c r="CYZ78" s="12"/>
      <c r="CZA78" s="12"/>
      <c r="CZB78" s="12"/>
      <c r="CZC78" s="12"/>
      <c r="CZD78" s="12"/>
      <c r="CZE78" s="12"/>
      <c r="CZF78" s="12"/>
      <c r="CZG78" s="12"/>
      <c r="CZH78" s="12"/>
      <c r="CZI78" s="12"/>
      <c r="CZJ78" s="12"/>
      <c r="CZK78" s="12"/>
      <c r="CZL78" s="12"/>
      <c r="CZM78" s="12"/>
      <c r="CZN78" s="12"/>
      <c r="CZO78" s="12"/>
      <c r="CZP78" s="12"/>
      <c r="CZQ78" s="12"/>
      <c r="CZR78" s="12"/>
      <c r="CZS78" s="12"/>
      <c r="CZT78" s="12"/>
      <c r="CZU78" s="12"/>
      <c r="CZV78" s="12"/>
      <c r="CZW78" s="12"/>
      <c r="CZX78" s="12"/>
      <c r="CZY78" s="12"/>
      <c r="CZZ78" s="12"/>
      <c r="DAA78" s="12"/>
      <c r="DAB78" s="12"/>
      <c r="DAC78" s="12"/>
      <c r="DAD78" s="12"/>
      <c r="DAE78" s="12"/>
      <c r="DAF78" s="12"/>
      <c r="DAG78" s="12"/>
      <c r="DAH78" s="12"/>
      <c r="DAI78" s="12"/>
      <c r="DAJ78" s="12"/>
      <c r="DAK78" s="12"/>
      <c r="DAL78" s="12"/>
      <c r="DAM78" s="12"/>
      <c r="DAN78" s="12"/>
      <c r="DAO78" s="12"/>
      <c r="DAP78" s="12"/>
      <c r="DAQ78" s="12"/>
      <c r="DAR78" s="12"/>
      <c r="DAS78" s="12"/>
      <c r="DAT78" s="12"/>
      <c r="DAU78" s="12"/>
      <c r="DAV78" s="12"/>
      <c r="DAW78" s="12"/>
      <c r="DAX78" s="12"/>
      <c r="DAY78" s="12"/>
      <c r="DAZ78" s="12"/>
      <c r="DBA78" s="12"/>
      <c r="DBB78" s="12"/>
      <c r="DBC78" s="12"/>
      <c r="DBD78" s="12"/>
      <c r="DBE78" s="12"/>
      <c r="DBF78" s="12"/>
      <c r="DBG78" s="12"/>
      <c r="DBH78" s="12"/>
      <c r="DBI78" s="12"/>
      <c r="DBJ78" s="12"/>
      <c r="DBK78" s="12"/>
      <c r="DBL78" s="12"/>
      <c r="DBM78" s="12"/>
    </row>
    <row r="79" spans="1:2769" s="11" customFormat="1" ht="227" customHeight="1">
      <c r="A79" s="80" t="s">
        <v>114</v>
      </c>
      <c r="B79" s="89" t="s">
        <v>435</v>
      </c>
      <c r="C79" s="80" t="s">
        <v>48</v>
      </c>
      <c r="D79" s="80" t="s">
        <v>1224</v>
      </c>
      <c r="E79" s="80" t="s">
        <v>71</v>
      </c>
      <c r="F79" s="80" t="s">
        <v>102</v>
      </c>
      <c r="G79" s="80" t="s">
        <v>1295</v>
      </c>
      <c r="H79" s="80" t="s">
        <v>1306</v>
      </c>
      <c r="I79" s="80" t="s">
        <v>1327</v>
      </c>
      <c r="J79" s="80" t="s">
        <v>199</v>
      </c>
      <c r="K79" s="80" t="s">
        <v>77</v>
      </c>
      <c r="L79" s="80" t="s">
        <v>82</v>
      </c>
      <c r="M79" s="90">
        <v>42474</v>
      </c>
      <c r="N79" s="80" t="s">
        <v>95</v>
      </c>
      <c r="O79" s="80">
        <v>-25.640999999999998</v>
      </c>
      <c r="P79" s="80">
        <v>30.332899999999999</v>
      </c>
      <c r="Q79" s="80" t="s">
        <v>2017</v>
      </c>
      <c r="R79" s="80" t="s">
        <v>80</v>
      </c>
      <c r="S79" s="80" t="s">
        <v>199</v>
      </c>
      <c r="T79" s="80" t="s">
        <v>76</v>
      </c>
      <c r="U79" s="80" t="s">
        <v>38</v>
      </c>
      <c r="V79" s="80" t="s">
        <v>128</v>
      </c>
      <c r="W79" s="80" t="s">
        <v>44</v>
      </c>
      <c r="X79" s="80" t="s">
        <v>82</v>
      </c>
      <c r="Y79" s="80" t="s">
        <v>199</v>
      </c>
      <c r="Z79" s="80" t="s">
        <v>199</v>
      </c>
      <c r="AA79" s="89" t="s">
        <v>359</v>
      </c>
      <c r="AB79" s="89" t="s">
        <v>258</v>
      </c>
      <c r="AC79" s="80" t="s">
        <v>1428</v>
      </c>
      <c r="AD79" s="80" t="s">
        <v>34</v>
      </c>
      <c r="AE79" s="80" t="s">
        <v>193</v>
      </c>
      <c r="AF79" s="80" t="s">
        <v>192</v>
      </c>
      <c r="AG79" s="80" t="s">
        <v>77</v>
      </c>
      <c r="AH79" s="80" t="s">
        <v>221</v>
      </c>
      <c r="AI79" s="80" t="s">
        <v>1059</v>
      </c>
      <c r="AJ79" s="80" t="s">
        <v>223</v>
      </c>
      <c r="AK79" s="80" t="s">
        <v>1019</v>
      </c>
      <c r="AL79" s="80" t="s">
        <v>77</v>
      </c>
      <c r="AM79" s="80" t="s">
        <v>186</v>
      </c>
      <c r="AN79" s="80" t="s">
        <v>22</v>
      </c>
      <c r="AO79" s="80" t="s">
        <v>83</v>
      </c>
      <c r="AP79" s="80" t="s">
        <v>1499</v>
      </c>
      <c r="AQ79" s="80" t="s">
        <v>46</v>
      </c>
      <c r="AR79" s="80" t="s">
        <v>199</v>
      </c>
      <c r="AS79" s="80" t="s">
        <v>199</v>
      </c>
      <c r="AT79" s="90" t="s">
        <v>199</v>
      </c>
      <c r="AU79" s="80" t="s">
        <v>101</v>
      </c>
      <c r="AV79" s="80" t="s">
        <v>2117</v>
      </c>
      <c r="AW79" s="95" t="s">
        <v>1613</v>
      </c>
      <c r="AX79" s="80" t="s">
        <v>105</v>
      </c>
      <c r="AY79" s="80" t="s">
        <v>138</v>
      </c>
      <c r="AZ79" s="80" t="s">
        <v>582</v>
      </c>
      <c r="BA79" s="80"/>
      <c r="BB79" s="80" t="s">
        <v>94</v>
      </c>
      <c r="BC79" s="94">
        <v>42474</v>
      </c>
      <c r="BD79" s="12"/>
      <c r="BE79" s="12"/>
      <c r="BF79" s="12"/>
      <c r="BG79" s="12"/>
      <c r="BH79" s="12"/>
      <c r="BI79" s="12"/>
      <c r="BJ79" s="12"/>
      <c r="BK79" s="12"/>
      <c r="BL79" s="12"/>
      <c r="BM79" s="12"/>
      <c r="BN79" s="12"/>
      <c r="BO79" s="12"/>
      <c r="BP79" s="12"/>
      <c r="BQ79" s="12"/>
      <c r="BR79" s="12"/>
      <c r="BS79" s="12"/>
      <c r="BT79" s="12"/>
      <c r="BU79" s="12"/>
      <c r="BV79" s="12"/>
      <c r="BW79" s="12"/>
      <c r="BX79" s="12"/>
      <c r="BY79" s="12"/>
      <c r="BZ79" s="12"/>
      <c r="CA79" s="12"/>
      <c r="CB79" s="12"/>
      <c r="CC79" s="12"/>
      <c r="CD79" s="12"/>
      <c r="CE79" s="12"/>
      <c r="CF79" s="12"/>
      <c r="CG79" s="12"/>
      <c r="CH79" s="12"/>
      <c r="CI79" s="12"/>
      <c r="CJ79" s="12"/>
      <c r="CK79" s="12"/>
      <c r="CL79" s="12"/>
      <c r="CM79" s="12"/>
      <c r="CN79" s="12"/>
      <c r="CO79" s="12"/>
      <c r="CP79" s="12"/>
      <c r="CQ79" s="12"/>
      <c r="CR79" s="12"/>
      <c r="CS79" s="12"/>
      <c r="CT79" s="12"/>
      <c r="CU79" s="12"/>
      <c r="CV79" s="12"/>
      <c r="CW79" s="12"/>
      <c r="CX79" s="12"/>
      <c r="CY79" s="12"/>
      <c r="CZ79" s="12"/>
      <c r="DA79" s="12"/>
      <c r="DB79" s="12"/>
      <c r="DC79" s="12"/>
      <c r="DD79" s="12"/>
      <c r="DE79" s="12"/>
      <c r="DF79" s="12"/>
      <c r="DG79" s="12"/>
      <c r="DH79" s="12"/>
      <c r="DI79" s="12"/>
      <c r="DJ79" s="12"/>
      <c r="DK79" s="12"/>
      <c r="DL79" s="12"/>
      <c r="DM79" s="12"/>
      <c r="DN79" s="12"/>
      <c r="DO79" s="12"/>
      <c r="DP79" s="12"/>
      <c r="DQ79" s="12"/>
      <c r="DR79" s="12"/>
      <c r="DS79" s="12"/>
      <c r="DT79" s="12"/>
      <c r="DU79" s="12"/>
      <c r="DV79" s="12"/>
      <c r="DW79" s="12"/>
      <c r="DX79" s="12"/>
      <c r="DY79" s="12"/>
      <c r="DZ79" s="12"/>
      <c r="EA79" s="12"/>
      <c r="EB79" s="12"/>
      <c r="EC79" s="12"/>
      <c r="ED79" s="12"/>
      <c r="EE79" s="12"/>
      <c r="EF79" s="12"/>
      <c r="EG79" s="12"/>
      <c r="EH79" s="12"/>
      <c r="EI79" s="12"/>
      <c r="EJ79" s="12"/>
      <c r="EK79" s="12"/>
      <c r="EL79" s="12"/>
      <c r="EM79" s="12"/>
      <c r="EN79" s="12"/>
      <c r="EO79" s="12"/>
      <c r="EP79" s="12"/>
      <c r="EQ79" s="12"/>
      <c r="ER79" s="12"/>
      <c r="ES79" s="12"/>
      <c r="ET79" s="12"/>
      <c r="EU79" s="12"/>
      <c r="EV79" s="12"/>
      <c r="EW79" s="12"/>
      <c r="EX79" s="12"/>
      <c r="EY79" s="12"/>
      <c r="EZ79" s="12"/>
      <c r="FA79" s="12"/>
      <c r="FB79" s="12"/>
      <c r="FC79" s="12"/>
      <c r="FD79" s="12"/>
      <c r="FE79" s="12"/>
      <c r="FF79" s="12"/>
      <c r="FG79" s="12"/>
      <c r="FH79" s="12"/>
      <c r="FI79" s="12"/>
      <c r="FJ79" s="12"/>
      <c r="FK79" s="12"/>
      <c r="FL79" s="12"/>
      <c r="FM79" s="12"/>
      <c r="FN79" s="12"/>
      <c r="FO79" s="12"/>
      <c r="FP79" s="12"/>
      <c r="FQ79" s="12"/>
      <c r="FR79" s="12"/>
      <c r="FS79" s="12"/>
      <c r="FT79" s="12"/>
      <c r="FU79" s="12"/>
      <c r="FV79" s="12"/>
      <c r="FW79" s="12"/>
      <c r="FX79" s="12"/>
      <c r="FY79" s="12"/>
      <c r="FZ79" s="12"/>
      <c r="GA79" s="12"/>
      <c r="GB79" s="12"/>
      <c r="GC79" s="12"/>
      <c r="GD79" s="12"/>
      <c r="GE79" s="12"/>
      <c r="GF79" s="12"/>
      <c r="GG79" s="12"/>
      <c r="GH79" s="12"/>
      <c r="GI79" s="12"/>
      <c r="GJ79" s="12"/>
      <c r="GK79" s="12"/>
      <c r="GL79" s="12"/>
      <c r="GM79" s="12"/>
      <c r="GN79" s="12"/>
      <c r="GO79" s="12"/>
      <c r="GP79" s="12"/>
      <c r="GQ79" s="12"/>
      <c r="GR79" s="12"/>
      <c r="GS79" s="12"/>
      <c r="GT79" s="12"/>
      <c r="GU79" s="12"/>
      <c r="GV79" s="12"/>
      <c r="GW79" s="12"/>
      <c r="GX79" s="12"/>
      <c r="GY79" s="12"/>
      <c r="GZ79" s="12"/>
      <c r="HA79" s="12"/>
      <c r="HB79" s="12"/>
      <c r="HC79" s="12"/>
      <c r="HD79" s="12"/>
      <c r="HE79" s="12"/>
      <c r="HF79" s="12"/>
      <c r="HG79" s="12"/>
      <c r="HH79" s="12"/>
      <c r="HI79" s="12"/>
      <c r="HJ79" s="12"/>
      <c r="HK79" s="12"/>
      <c r="HL79" s="12"/>
      <c r="HM79" s="12"/>
      <c r="HN79" s="12"/>
      <c r="HO79" s="12"/>
      <c r="HP79" s="12"/>
      <c r="HQ79" s="12"/>
      <c r="HR79" s="12"/>
      <c r="HS79" s="12"/>
      <c r="HT79" s="12"/>
      <c r="HU79" s="12"/>
      <c r="HV79" s="12"/>
      <c r="HW79" s="12"/>
      <c r="HX79" s="12"/>
      <c r="HY79" s="12"/>
      <c r="HZ79" s="12"/>
      <c r="IA79" s="12"/>
      <c r="IB79" s="12"/>
      <c r="IC79" s="12"/>
      <c r="ID79" s="12"/>
      <c r="IE79" s="12"/>
      <c r="IF79" s="12"/>
      <c r="IG79" s="12"/>
      <c r="IH79" s="12"/>
      <c r="II79" s="12"/>
      <c r="IJ79" s="12"/>
      <c r="IK79" s="12"/>
      <c r="IL79" s="12"/>
      <c r="IM79" s="12"/>
      <c r="IN79" s="12"/>
      <c r="IO79" s="12"/>
      <c r="IP79" s="12"/>
      <c r="IQ79" s="12"/>
      <c r="IR79" s="12"/>
      <c r="IS79" s="12"/>
      <c r="IT79" s="12"/>
      <c r="IU79" s="12"/>
      <c r="IV79" s="12"/>
      <c r="IW79" s="12"/>
      <c r="IX79" s="12"/>
      <c r="IY79" s="12"/>
      <c r="IZ79" s="12"/>
      <c r="JA79" s="12"/>
      <c r="JB79" s="12"/>
      <c r="JC79" s="12"/>
      <c r="JD79" s="12"/>
      <c r="JE79" s="12"/>
      <c r="JF79" s="12"/>
      <c r="JG79" s="12"/>
      <c r="JH79" s="12"/>
      <c r="JI79" s="12"/>
      <c r="JJ79" s="12"/>
      <c r="JK79" s="12"/>
      <c r="JL79" s="12"/>
      <c r="JM79" s="12"/>
      <c r="JN79" s="12"/>
      <c r="JO79" s="12"/>
      <c r="JP79" s="12"/>
      <c r="JQ79" s="12"/>
      <c r="JR79" s="12"/>
      <c r="JS79" s="12"/>
      <c r="JT79" s="12"/>
      <c r="JU79" s="12"/>
      <c r="JV79" s="12"/>
      <c r="JW79" s="12"/>
      <c r="JX79" s="12"/>
      <c r="JY79" s="12"/>
      <c r="JZ79" s="12"/>
      <c r="KA79" s="12"/>
      <c r="KB79" s="12"/>
      <c r="KC79" s="12"/>
      <c r="KD79" s="12"/>
      <c r="KE79" s="12"/>
      <c r="KF79" s="12"/>
      <c r="KG79" s="12"/>
      <c r="KH79" s="12"/>
      <c r="KI79" s="12"/>
      <c r="KJ79" s="12"/>
      <c r="KK79" s="12"/>
      <c r="KL79" s="12"/>
      <c r="KM79" s="12"/>
      <c r="KN79" s="12"/>
      <c r="KO79" s="12"/>
      <c r="KP79" s="12"/>
      <c r="KQ79" s="12"/>
      <c r="KR79" s="12"/>
      <c r="KS79" s="12"/>
      <c r="KT79" s="12"/>
      <c r="KU79" s="12"/>
      <c r="KV79" s="12"/>
      <c r="KW79" s="12"/>
      <c r="KX79" s="12"/>
      <c r="KY79" s="12"/>
      <c r="KZ79" s="12"/>
      <c r="LA79" s="12"/>
      <c r="LB79" s="12"/>
      <c r="LC79" s="12"/>
      <c r="LD79" s="12"/>
      <c r="LE79" s="12"/>
      <c r="LF79" s="12"/>
      <c r="LG79" s="12"/>
      <c r="LH79" s="12"/>
      <c r="LI79" s="12"/>
      <c r="LJ79" s="12"/>
      <c r="LK79" s="12"/>
      <c r="LL79" s="12"/>
      <c r="LM79" s="12"/>
      <c r="LN79" s="12"/>
      <c r="LO79" s="12"/>
      <c r="LP79" s="12"/>
      <c r="LQ79" s="12"/>
      <c r="LR79" s="12"/>
      <c r="LS79" s="12"/>
      <c r="LT79" s="12"/>
      <c r="LU79" s="12"/>
      <c r="LV79" s="12"/>
      <c r="LW79" s="12"/>
      <c r="LX79" s="12"/>
      <c r="LY79" s="12"/>
      <c r="LZ79" s="12"/>
      <c r="MA79" s="12"/>
      <c r="MB79" s="12"/>
      <c r="MC79" s="12"/>
      <c r="MD79" s="12"/>
      <c r="ME79" s="12"/>
      <c r="MF79" s="12"/>
      <c r="MG79" s="12"/>
      <c r="MH79" s="12"/>
      <c r="MI79" s="12"/>
      <c r="MJ79" s="12"/>
      <c r="MK79" s="12"/>
      <c r="ML79" s="12"/>
      <c r="MM79" s="12"/>
      <c r="MN79" s="12"/>
      <c r="MO79" s="12"/>
      <c r="MP79" s="12"/>
      <c r="MQ79" s="12"/>
      <c r="MR79" s="12"/>
      <c r="MS79" s="12"/>
      <c r="MT79" s="12"/>
      <c r="MU79" s="12"/>
      <c r="MV79" s="12"/>
      <c r="MW79" s="12"/>
      <c r="MX79" s="12"/>
      <c r="MY79" s="12"/>
      <c r="MZ79" s="12"/>
      <c r="NA79" s="12"/>
      <c r="NB79" s="12"/>
      <c r="NC79" s="12"/>
      <c r="ND79" s="12"/>
      <c r="NE79" s="12"/>
      <c r="NF79" s="12"/>
      <c r="NG79" s="12"/>
      <c r="NH79" s="12"/>
      <c r="NI79" s="12"/>
      <c r="NJ79" s="12"/>
      <c r="NK79" s="12"/>
      <c r="NL79" s="12"/>
      <c r="NM79" s="12"/>
      <c r="NN79" s="12"/>
      <c r="NO79" s="12"/>
      <c r="NP79" s="12"/>
      <c r="NQ79" s="12"/>
      <c r="NR79" s="12"/>
      <c r="NS79" s="12"/>
      <c r="NT79" s="12"/>
      <c r="NU79" s="12"/>
      <c r="NV79" s="12"/>
      <c r="NW79" s="12"/>
      <c r="NX79" s="12"/>
      <c r="NY79" s="12"/>
      <c r="NZ79" s="12"/>
      <c r="OA79" s="12"/>
      <c r="OB79" s="12"/>
      <c r="OC79" s="12"/>
      <c r="OD79" s="12"/>
      <c r="OE79" s="12"/>
      <c r="OF79" s="12"/>
      <c r="OG79" s="12"/>
      <c r="OH79" s="12"/>
      <c r="OI79" s="12"/>
      <c r="OJ79" s="12"/>
      <c r="OK79" s="12"/>
      <c r="OL79" s="12"/>
      <c r="OM79" s="12"/>
      <c r="ON79" s="12"/>
      <c r="OO79" s="12"/>
      <c r="OP79" s="12"/>
      <c r="OQ79" s="12"/>
      <c r="OR79" s="12"/>
      <c r="OS79" s="12"/>
      <c r="OT79" s="12"/>
      <c r="OU79" s="12"/>
      <c r="OV79" s="12"/>
      <c r="OW79" s="12"/>
      <c r="OX79" s="12"/>
      <c r="OY79" s="12"/>
      <c r="OZ79" s="12"/>
      <c r="PA79" s="12"/>
      <c r="PB79" s="12"/>
      <c r="PC79" s="12"/>
      <c r="PD79" s="12"/>
      <c r="PE79" s="12"/>
      <c r="PF79" s="12"/>
      <c r="PG79" s="12"/>
      <c r="PH79" s="12"/>
      <c r="PI79" s="12"/>
      <c r="PJ79" s="12"/>
      <c r="PK79" s="12"/>
      <c r="PL79" s="12"/>
      <c r="PM79" s="12"/>
      <c r="PN79" s="12"/>
      <c r="PO79" s="12"/>
      <c r="PP79" s="12"/>
      <c r="PQ79" s="12"/>
      <c r="PR79" s="12"/>
      <c r="PS79" s="12"/>
      <c r="PT79" s="12"/>
      <c r="PU79" s="12"/>
      <c r="PV79" s="12"/>
      <c r="PW79" s="12"/>
      <c r="PX79" s="12"/>
      <c r="PY79" s="12"/>
      <c r="PZ79" s="12"/>
      <c r="QA79" s="12"/>
      <c r="QB79" s="12"/>
      <c r="QC79" s="12"/>
      <c r="QD79" s="12"/>
      <c r="QE79" s="12"/>
      <c r="QF79" s="12"/>
      <c r="QG79" s="12"/>
      <c r="QH79" s="12"/>
      <c r="QI79" s="12"/>
      <c r="QJ79" s="12"/>
      <c r="QK79" s="12"/>
      <c r="QL79" s="12"/>
      <c r="QM79" s="12"/>
      <c r="QN79" s="12"/>
      <c r="QO79" s="12"/>
      <c r="QP79" s="12"/>
      <c r="QQ79" s="12"/>
      <c r="QR79" s="12"/>
      <c r="QS79" s="12"/>
      <c r="QT79" s="12"/>
      <c r="QU79" s="12"/>
      <c r="QV79" s="12"/>
      <c r="QW79" s="12"/>
      <c r="QX79" s="12"/>
      <c r="QY79" s="12"/>
      <c r="QZ79" s="12"/>
      <c r="RA79" s="12"/>
      <c r="RB79" s="12"/>
      <c r="RC79" s="12"/>
      <c r="RD79" s="12"/>
      <c r="RE79" s="12"/>
      <c r="RF79" s="12"/>
      <c r="RG79" s="12"/>
      <c r="RH79" s="12"/>
      <c r="RI79" s="12"/>
      <c r="RJ79" s="12"/>
      <c r="RK79" s="12"/>
      <c r="RL79" s="12"/>
      <c r="RM79" s="12"/>
      <c r="RN79" s="12"/>
      <c r="RO79" s="12"/>
      <c r="RP79" s="12"/>
      <c r="RQ79" s="12"/>
      <c r="RR79" s="12"/>
      <c r="RS79" s="12"/>
      <c r="RT79" s="12"/>
      <c r="RU79" s="12"/>
      <c r="RV79" s="12"/>
      <c r="RW79" s="12"/>
      <c r="RX79" s="12"/>
      <c r="RY79" s="12"/>
      <c r="RZ79" s="12"/>
      <c r="SA79" s="12"/>
      <c r="SB79" s="12"/>
      <c r="SC79" s="12"/>
      <c r="SD79" s="12"/>
      <c r="SE79" s="12"/>
      <c r="SF79" s="12"/>
      <c r="SG79" s="12"/>
      <c r="SH79" s="12"/>
      <c r="SI79" s="12"/>
      <c r="SJ79" s="12"/>
      <c r="SK79" s="12"/>
      <c r="SL79" s="12"/>
      <c r="SM79" s="12"/>
      <c r="SN79" s="12"/>
      <c r="SO79" s="12"/>
      <c r="SP79" s="12"/>
      <c r="SQ79" s="12"/>
      <c r="SR79" s="12"/>
      <c r="SS79" s="12"/>
      <c r="ST79" s="12"/>
      <c r="SU79" s="12"/>
      <c r="SV79" s="12"/>
      <c r="SW79" s="12"/>
      <c r="SX79" s="12"/>
      <c r="SY79" s="12"/>
      <c r="SZ79" s="12"/>
      <c r="TA79" s="12"/>
      <c r="TB79" s="12"/>
      <c r="TC79" s="12"/>
      <c r="TD79" s="12"/>
      <c r="TE79" s="12"/>
      <c r="TF79" s="12"/>
      <c r="TG79" s="12"/>
      <c r="TH79" s="12"/>
      <c r="TI79" s="12"/>
      <c r="TJ79" s="12"/>
      <c r="TK79" s="12"/>
      <c r="TL79" s="12"/>
      <c r="TM79" s="12"/>
      <c r="TN79" s="12"/>
      <c r="TO79" s="12"/>
      <c r="TP79" s="12"/>
      <c r="TQ79" s="12"/>
      <c r="TR79" s="12"/>
      <c r="TS79" s="12"/>
      <c r="TT79" s="12"/>
      <c r="TU79" s="12"/>
      <c r="TV79" s="12"/>
      <c r="TW79" s="12"/>
      <c r="TX79" s="12"/>
      <c r="TY79" s="12"/>
      <c r="TZ79" s="12"/>
      <c r="UA79" s="12"/>
      <c r="UB79" s="12"/>
      <c r="UC79" s="12"/>
      <c r="UD79" s="12"/>
      <c r="UE79" s="12"/>
      <c r="UF79" s="12"/>
      <c r="UG79" s="12"/>
      <c r="UH79" s="12"/>
      <c r="UI79" s="12"/>
      <c r="UJ79" s="12"/>
      <c r="UK79" s="12"/>
      <c r="UL79" s="12"/>
      <c r="UM79" s="12"/>
      <c r="UN79" s="12"/>
      <c r="UO79" s="12"/>
      <c r="UP79" s="12"/>
      <c r="UQ79" s="12"/>
      <c r="UR79" s="12"/>
      <c r="US79" s="12"/>
      <c r="UT79" s="12"/>
      <c r="UU79" s="12"/>
      <c r="UV79" s="12"/>
      <c r="UW79" s="12"/>
      <c r="UX79" s="12"/>
      <c r="UY79" s="12"/>
      <c r="UZ79" s="12"/>
      <c r="VA79" s="12"/>
      <c r="VB79" s="12"/>
      <c r="VC79" s="12"/>
      <c r="VD79" s="12"/>
      <c r="VE79" s="12"/>
      <c r="VF79" s="12"/>
      <c r="VG79" s="12"/>
      <c r="VH79" s="12"/>
      <c r="VI79" s="12"/>
      <c r="VJ79" s="12"/>
      <c r="VK79" s="12"/>
      <c r="VL79" s="12"/>
      <c r="VM79" s="12"/>
      <c r="VN79" s="12"/>
      <c r="VO79" s="12"/>
      <c r="VP79" s="12"/>
      <c r="VQ79" s="12"/>
      <c r="VR79" s="12"/>
      <c r="VS79" s="12"/>
      <c r="VT79" s="12"/>
      <c r="VU79" s="12"/>
      <c r="VV79" s="12"/>
      <c r="VW79" s="12"/>
      <c r="VX79" s="12"/>
      <c r="VY79" s="12"/>
      <c r="VZ79" s="12"/>
      <c r="WA79" s="12"/>
      <c r="WB79" s="12"/>
      <c r="WC79" s="12"/>
      <c r="WD79" s="12"/>
      <c r="WE79" s="12"/>
      <c r="WF79" s="12"/>
      <c r="WG79" s="12"/>
      <c r="WH79" s="12"/>
      <c r="WI79" s="12"/>
      <c r="WJ79" s="12"/>
      <c r="WK79" s="12"/>
      <c r="WL79" s="12"/>
      <c r="WM79" s="12"/>
      <c r="WN79" s="12"/>
      <c r="WO79" s="12"/>
      <c r="WP79" s="12"/>
      <c r="WQ79" s="12"/>
      <c r="WR79" s="12"/>
      <c r="WS79" s="12"/>
      <c r="WT79" s="12"/>
      <c r="WU79" s="12"/>
      <c r="WV79" s="12"/>
      <c r="WW79" s="12"/>
      <c r="WX79" s="12"/>
      <c r="WY79" s="12"/>
      <c r="WZ79" s="12"/>
      <c r="XA79" s="12"/>
      <c r="XB79" s="12"/>
      <c r="XC79" s="12"/>
      <c r="XD79" s="12"/>
      <c r="XE79" s="12"/>
      <c r="XF79" s="12"/>
      <c r="XG79" s="12"/>
      <c r="XH79" s="12"/>
      <c r="XI79" s="12"/>
      <c r="XJ79" s="12"/>
      <c r="XK79" s="12"/>
      <c r="XL79" s="12"/>
      <c r="XM79" s="12"/>
      <c r="XN79" s="12"/>
      <c r="XO79" s="12"/>
      <c r="XP79" s="12"/>
      <c r="XQ79" s="12"/>
      <c r="XR79" s="12"/>
      <c r="XS79" s="12"/>
      <c r="XT79" s="12"/>
      <c r="XU79" s="12"/>
      <c r="XV79" s="12"/>
      <c r="XW79" s="12"/>
      <c r="XX79" s="12"/>
      <c r="XY79" s="12"/>
      <c r="XZ79" s="12"/>
      <c r="YA79" s="12"/>
      <c r="YB79" s="12"/>
      <c r="YC79" s="12"/>
      <c r="YD79" s="12"/>
      <c r="YE79" s="12"/>
      <c r="YF79" s="12"/>
      <c r="YG79" s="12"/>
      <c r="YH79" s="12"/>
      <c r="YI79" s="12"/>
      <c r="YJ79" s="12"/>
      <c r="YK79" s="12"/>
      <c r="YL79" s="12"/>
      <c r="YM79" s="12"/>
      <c r="YN79" s="12"/>
      <c r="YO79" s="12"/>
      <c r="YP79" s="12"/>
      <c r="YQ79" s="12"/>
      <c r="YR79" s="12"/>
      <c r="YS79" s="12"/>
      <c r="YT79" s="12"/>
      <c r="YU79" s="12"/>
      <c r="YV79" s="12"/>
      <c r="YW79" s="12"/>
      <c r="YX79" s="12"/>
      <c r="YY79" s="12"/>
      <c r="YZ79" s="12"/>
      <c r="ZA79" s="12"/>
      <c r="ZB79" s="12"/>
      <c r="ZC79" s="12"/>
      <c r="ZD79" s="12"/>
      <c r="ZE79" s="12"/>
      <c r="ZF79" s="12"/>
      <c r="ZG79" s="12"/>
      <c r="ZH79" s="12"/>
      <c r="ZI79" s="12"/>
      <c r="ZJ79" s="12"/>
      <c r="ZK79" s="12"/>
      <c r="ZL79" s="12"/>
      <c r="ZM79" s="12"/>
      <c r="ZN79" s="12"/>
      <c r="ZO79" s="12"/>
      <c r="ZP79" s="12"/>
      <c r="ZQ79" s="12"/>
      <c r="ZR79" s="12"/>
      <c r="ZS79" s="12"/>
      <c r="ZT79" s="12"/>
      <c r="ZU79" s="12"/>
      <c r="ZV79" s="12"/>
      <c r="ZW79" s="12"/>
      <c r="ZX79" s="12"/>
      <c r="ZY79" s="12"/>
      <c r="ZZ79" s="12"/>
      <c r="AAA79" s="12"/>
      <c r="AAB79" s="12"/>
      <c r="AAC79" s="12"/>
      <c r="AAD79" s="12"/>
      <c r="AAE79" s="12"/>
      <c r="AAF79" s="12"/>
      <c r="AAG79" s="12"/>
      <c r="AAH79" s="12"/>
      <c r="AAI79" s="12"/>
      <c r="AAJ79" s="12"/>
      <c r="AAK79" s="12"/>
      <c r="AAL79" s="12"/>
      <c r="AAM79" s="12"/>
      <c r="AAN79" s="12"/>
      <c r="AAO79" s="12"/>
      <c r="AAP79" s="12"/>
      <c r="AAQ79" s="12"/>
      <c r="AAR79" s="12"/>
      <c r="AAS79" s="12"/>
      <c r="AAT79" s="12"/>
      <c r="AAU79" s="12"/>
      <c r="AAV79" s="12"/>
      <c r="AAW79" s="12"/>
      <c r="AAX79" s="12"/>
      <c r="AAY79" s="12"/>
      <c r="AAZ79" s="12"/>
      <c r="ABA79" s="12"/>
      <c r="ABB79" s="12"/>
      <c r="ABC79" s="12"/>
      <c r="ABD79" s="12"/>
      <c r="ABE79" s="12"/>
      <c r="ABF79" s="12"/>
      <c r="ABG79" s="12"/>
      <c r="ABH79" s="12"/>
      <c r="ABI79" s="12"/>
      <c r="ABJ79" s="12"/>
      <c r="ABK79" s="12"/>
      <c r="ABL79" s="12"/>
      <c r="ABM79" s="12"/>
      <c r="ABN79" s="12"/>
      <c r="ABO79" s="12"/>
      <c r="ABP79" s="12"/>
      <c r="ABQ79" s="12"/>
      <c r="ABR79" s="12"/>
      <c r="ABS79" s="12"/>
      <c r="ABT79" s="12"/>
      <c r="ABU79" s="12"/>
      <c r="ABV79" s="12"/>
      <c r="ABW79" s="12"/>
      <c r="ABX79" s="12"/>
      <c r="ABY79" s="12"/>
      <c r="ABZ79" s="12"/>
      <c r="ACA79" s="12"/>
      <c r="ACB79" s="12"/>
      <c r="ACC79" s="12"/>
      <c r="ACD79" s="12"/>
      <c r="ACE79" s="12"/>
      <c r="ACF79" s="12"/>
      <c r="ACG79" s="12"/>
      <c r="ACH79" s="12"/>
      <c r="ACI79" s="12"/>
      <c r="ACJ79" s="12"/>
      <c r="ACK79" s="12"/>
      <c r="ACL79" s="12"/>
      <c r="ACM79" s="12"/>
      <c r="ACN79" s="12"/>
      <c r="ACO79" s="12"/>
      <c r="ACP79" s="12"/>
      <c r="ACQ79" s="12"/>
      <c r="ACR79" s="12"/>
      <c r="ACS79" s="12"/>
      <c r="ACT79" s="12"/>
      <c r="ACU79" s="12"/>
      <c r="ACV79" s="12"/>
      <c r="ACW79" s="12"/>
      <c r="ACX79" s="12"/>
      <c r="ACY79" s="12"/>
      <c r="ACZ79" s="12"/>
      <c r="ADA79" s="12"/>
      <c r="ADB79" s="12"/>
      <c r="ADC79" s="12"/>
      <c r="ADD79" s="12"/>
      <c r="ADE79" s="12"/>
      <c r="ADF79" s="12"/>
      <c r="ADG79" s="12"/>
      <c r="ADH79" s="12"/>
      <c r="ADI79" s="12"/>
      <c r="ADJ79" s="12"/>
      <c r="ADK79" s="12"/>
      <c r="ADL79" s="12"/>
      <c r="ADM79" s="12"/>
      <c r="ADN79" s="12"/>
      <c r="ADO79" s="12"/>
      <c r="ADP79" s="12"/>
      <c r="ADQ79" s="12"/>
      <c r="ADR79" s="12"/>
      <c r="ADS79" s="12"/>
      <c r="ADT79" s="12"/>
      <c r="ADU79" s="12"/>
      <c r="ADV79" s="12"/>
      <c r="ADW79" s="12"/>
      <c r="ADX79" s="12"/>
      <c r="ADY79" s="12"/>
      <c r="ADZ79" s="12"/>
      <c r="AEA79" s="12"/>
      <c r="AEB79" s="12"/>
      <c r="AEC79" s="12"/>
      <c r="AED79" s="12"/>
      <c r="AEE79" s="12"/>
      <c r="AEF79" s="12"/>
      <c r="AEG79" s="12"/>
      <c r="AEH79" s="12"/>
      <c r="AEI79" s="12"/>
      <c r="AEJ79" s="12"/>
      <c r="AEK79" s="12"/>
      <c r="AEL79" s="12"/>
      <c r="AEM79" s="12"/>
      <c r="AEN79" s="12"/>
      <c r="AEO79" s="12"/>
      <c r="AEP79" s="12"/>
      <c r="AEQ79" s="12"/>
      <c r="AER79" s="12"/>
      <c r="AES79" s="12"/>
      <c r="AET79" s="12"/>
      <c r="AEU79" s="12"/>
      <c r="AEV79" s="12"/>
      <c r="AEW79" s="12"/>
      <c r="AEX79" s="12"/>
      <c r="AEY79" s="12"/>
      <c r="AEZ79" s="12"/>
      <c r="AFA79" s="12"/>
      <c r="AFB79" s="12"/>
      <c r="AFC79" s="12"/>
      <c r="AFD79" s="12"/>
      <c r="AFE79" s="12"/>
      <c r="AFF79" s="12"/>
      <c r="AFG79" s="12"/>
      <c r="AFH79" s="12"/>
      <c r="AFI79" s="12"/>
      <c r="AFJ79" s="12"/>
      <c r="AFK79" s="12"/>
      <c r="AFL79" s="12"/>
      <c r="AFM79" s="12"/>
      <c r="AFN79" s="12"/>
      <c r="AFO79" s="12"/>
      <c r="AFP79" s="12"/>
      <c r="AFQ79" s="12"/>
      <c r="AFR79" s="12"/>
      <c r="AFS79" s="12"/>
      <c r="AFT79" s="12"/>
      <c r="AFU79" s="12"/>
      <c r="AFV79" s="12"/>
      <c r="AFW79" s="12"/>
      <c r="AFX79" s="12"/>
      <c r="AFY79" s="12"/>
      <c r="AFZ79" s="12"/>
      <c r="AGA79" s="12"/>
      <c r="AGB79" s="12"/>
      <c r="AGC79" s="12"/>
      <c r="AGD79" s="12"/>
      <c r="AGE79" s="12"/>
      <c r="AGF79" s="12"/>
      <c r="AGG79" s="12"/>
      <c r="AGH79" s="12"/>
      <c r="AGI79" s="12"/>
      <c r="AGJ79" s="12"/>
      <c r="AGK79" s="12"/>
      <c r="AGL79" s="12"/>
      <c r="AGM79" s="12"/>
      <c r="AGN79" s="12"/>
      <c r="AGO79" s="12"/>
      <c r="AGP79" s="12"/>
      <c r="AGQ79" s="12"/>
      <c r="AGR79" s="12"/>
      <c r="AGS79" s="12"/>
      <c r="AGT79" s="12"/>
      <c r="AGU79" s="12"/>
      <c r="AGV79" s="12"/>
      <c r="AGW79" s="12"/>
      <c r="AGX79" s="12"/>
      <c r="AGY79" s="12"/>
      <c r="AGZ79" s="12"/>
      <c r="AHA79" s="12"/>
      <c r="AHB79" s="12"/>
      <c r="AHC79" s="12"/>
      <c r="AHD79" s="12"/>
      <c r="AHE79" s="12"/>
      <c r="AHF79" s="12"/>
      <c r="AHG79" s="12"/>
      <c r="AHH79" s="12"/>
      <c r="AHI79" s="12"/>
      <c r="AHJ79" s="12"/>
      <c r="AHK79" s="12"/>
      <c r="AHL79" s="12"/>
      <c r="AHM79" s="12"/>
      <c r="AHN79" s="12"/>
      <c r="AHO79" s="12"/>
      <c r="AHP79" s="12"/>
      <c r="AHQ79" s="12"/>
      <c r="AHR79" s="12"/>
      <c r="AHS79" s="12"/>
      <c r="AHT79" s="12"/>
      <c r="AHU79" s="12"/>
      <c r="AHV79" s="12"/>
      <c r="AHW79" s="12"/>
      <c r="AHX79" s="12"/>
      <c r="AHY79" s="12"/>
      <c r="AHZ79" s="12"/>
      <c r="AIA79" s="12"/>
      <c r="AIB79" s="12"/>
      <c r="AIC79" s="12"/>
      <c r="AID79" s="12"/>
      <c r="AIE79" s="12"/>
      <c r="AIF79" s="12"/>
      <c r="AIG79" s="12"/>
      <c r="AIH79" s="12"/>
      <c r="AII79" s="12"/>
      <c r="AIJ79" s="12"/>
      <c r="AIK79" s="12"/>
      <c r="AIL79" s="12"/>
      <c r="AIM79" s="12"/>
      <c r="AIN79" s="12"/>
      <c r="AIO79" s="12"/>
      <c r="AIP79" s="12"/>
      <c r="AIQ79" s="12"/>
      <c r="AIR79" s="12"/>
      <c r="AIS79" s="12"/>
      <c r="AIT79" s="12"/>
      <c r="AIU79" s="12"/>
      <c r="AIV79" s="12"/>
      <c r="AIW79" s="12"/>
      <c r="AIX79" s="12"/>
      <c r="AIY79" s="12"/>
      <c r="AIZ79" s="12"/>
      <c r="AJA79" s="12"/>
      <c r="AJB79" s="12"/>
      <c r="AJC79" s="12"/>
      <c r="AJD79" s="12"/>
      <c r="AJE79" s="12"/>
      <c r="AJF79" s="12"/>
      <c r="AJG79" s="12"/>
      <c r="AJH79" s="12"/>
      <c r="AJI79" s="12"/>
      <c r="AJJ79" s="12"/>
      <c r="AJK79" s="12"/>
      <c r="AJL79" s="12"/>
      <c r="AJM79" s="12"/>
      <c r="AJN79" s="12"/>
      <c r="AJO79" s="12"/>
      <c r="AJP79" s="12"/>
      <c r="AJQ79" s="12"/>
      <c r="AJR79" s="12"/>
      <c r="AJS79" s="12"/>
      <c r="AJT79" s="12"/>
      <c r="AJU79" s="12"/>
      <c r="AJV79" s="12"/>
      <c r="AJW79" s="12"/>
      <c r="AJX79" s="12"/>
      <c r="AJY79" s="12"/>
      <c r="AJZ79" s="12"/>
      <c r="AKA79" s="12"/>
      <c r="AKB79" s="12"/>
      <c r="AKC79" s="12"/>
      <c r="AKD79" s="12"/>
      <c r="AKE79" s="12"/>
      <c r="AKF79" s="12"/>
      <c r="AKG79" s="12"/>
      <c r="AKH79" s="12"/>
      <c r="AKI79" s="12"/>
      <c r="AKJ79" s="12"/>
      <c r="AKK79" s="12"/>
      <c r="AKL79" s="12"/>
      <c r="AKM79" s="12"/>
      <c r="AKN79" s="12"/>
      <c r="AKO79" s="12"/>
      <c r="AKP79" s="12"/>
      <c r="AKQ79" s="12"/>
      <c r="AKR79" s="12"/>
      <c r="AKS79" s="12"/>
      <c r="AKT79" s="12"/>
      <c r="AKU79" s="12"/>
      <c r="AKV79" s="12"/>
      <c r="AKW79" s="12"/>
      <c r="AKX79" s="12"/>
      <c r="AKY79" s="12"/>
      <c r="AKZ79" s="12"/>
      <c r="ALA79" s="12"/>
      <c r="ALB79" s="12"/>
      <c r="ALC79" s="12"/>
      <c r="ALD79" s="12"/>
      <c r="ALE79" s="12"/>
      <c r="ALF79" s="12"/>
      <c r="ALG79" s="12"/>
      <c r="ALH79" s="12"/>
      <c r="ALI79" s="12"/>
      <c r="ALJ79" s="12"/>
      <c r="ALK79" s="12"/>
      <c r="ALL79" s="12"/>
      <c r="ALM79" s="12"/>
      <c r="ALN79" s="12"/>
      <c r="ALO79" s="12"/>
      <c r="ALP79" s="12"/>
      <c r="ALQ79" s="12"/>
      <c r="ALR79" s="12"/>
      <c r="ALS79" s="12"/>
      <c r="ALT79" s="12"/>
      <c r="ALU79" s="12"/>
      <c r="ALV79" s="12"/>
      <c r="ALW79" s="12"/>
      <c r="ALX79" s="12"/>
      <c r="ALY79" s="12"/>
      <c r="ALZ79" s="12"/>
      <c r="AMA79" s="12"/>
      <c r="AMB79" s="12"/>
      <c r="AMC79" s="12"/>
      <c r="AMD79" s="12"/>
      <c r="AME79" s="12"/>
      <c r="AMF79" s="12"/>
      <c r="AMG79" s="12"/>
      <c r="AMH79" s="12"/>
      <c r="AMI79" s="12"/>
      <c r="AMJ79" s="12"/>
      <c r="AMK79" s="12"/>
      <c r="AML79" s="12"/>
      <c r="AMM79" s="12"/>
      <c r="AMN79" s="12"/>
      <c r="AMO79" s="12"/>
      <c r="AMP79" s="12"/>
      <c r="AMQ79" s="12"/>
      <c r="AMR79" s="12"/>
      <c r="AMS79" s="12"/>
      <c r="AMT79" s="12"/>
      <c r="AMU79" s="12"/>
      <c r="AMV79" s="12"/>
      <c r="AMW79" s="12"/>
      <c r="AMX79" s="12"/>
      <c r="AMY79" s="12"/>
      <c r="AMZ79" s="12"/>
      <c r="ANA79" s="12"/>
      <c r="ANB79" s="12"/>
      <c r="ANC79" s="12"/>
      <c r="AND79" s="12"/>
      <c r="ANE79" s="12"/>
      <c r="ANF79" s="12"/>
      <c r="ANG79" s="12"/>
      <c r="ANH79" s="12"/>
      <c r="ANI79" s="12"/>
      <c r="ANJ79" s="12"/>
      <c r="ANK79" s="12"/>
      <c r="ANL79" s="12"/>
      <c r="ANM79" s="12"/>
      <c r="ANN79" s="12"/>
      <c r="ANO79" s="12"/>
      <c r="ANP79" s="12"/>
      <c r="ANQ79" s="12"/>
      <c r="ANR79" s="12"/>
      <c r="ANS79" s="12"/>
      <c r="ANT79" s="12"/>
      <c r="ANU79" s="12"/>
      <c r="ANV79" s="12"/>
      <c r="ANW79" s="12"/>
      <c r="ANX79" s="12"/>
      <c r="ANY79" s="12"/>
      <c r="ANZ79" s="12"/>
      <c r="AOA79" s="12"/>
      <c r="AOB79" s="12"/>
      <c r="AOC79" s="12"/>
      <c r="AOD79" s="12"/>
      <c r="AOE79" s="12"/>
      <c r="AOF79" s="12"/>
      <c r="AOG79" s="12"/>
      <c r="AOH79" s="12"/>
      <c r="AOI79" s="12"/>
      <c r="AOJ79" s="12"/>
      <c r="AOK79" s="12"/>
      <c r="AOL79" s="12"/>
      <c r="AOM79" s="12"/>
      <c r="AON79" s="12"/>
      <c r="AOO79" s="12"/>
      <c r="AOP79" s="12"/>
      <c r="AOQ79" s="12"/>
      <c r="AOR79" s="12"/>
      <c r="AOS79" s="12"/>
      <c r="AOT79" s="12"/>
      <c r="AOU79" s="12"/>
      <c r="AOV79" s="12"/>
      <c r="AOW79" s="12"/>
      <c r="AOX79" s="12"/>
      <c r="AOY79" s="12"/>
      <c r="AOZ79" s="12"/>
      <c r="APA79" s="12"/>
      <c r="APB79" s="12"/>
      <c r="APC79" s="12"/>
      <c r="APD79" s="12"/>
      <c r="APE79" s="12"/>
      <c r="APF79" s="12"/>
      <c r="APG79" s="12"/>
      <c r="APH79" s="12"/>
      <c r="API79" s="12"/>
      <c r="APJ79" s="12"/>
      <c r="APK79" s="12"/>
      <c r="APL79" s="12"/>
      <c r="APM79" s="12"/>
      <c r="APN79" s="12"/>
      <c r="APO79" s="12"/>
      <c r="APP79" s="12"/>
      <c r="APQ79" s="12"/>
      <c r="APR79" s="12"/>
      <c r="APS79" s="12"/>
      <c r="APT79" s="12"/>
      <c r="APU79" s="12"/>
      <c r="APV79" s="12"/>
      <c r="APW79" s="12"/>
      <c r="APX79" s="12"/>
      <c r="APY79" s="12"/>
      <c r="APZ79" s="12"/>
      <c r="AQA79" s="12"/>
      <c r="AQB79" s="12"/>
      <c r="AQC79" s="12"/>
      <c r="AQD79" s="12"/>
      <c r="AQE79" s="12"/>
      <c r="AQF79" s="12"/>
      <c r="AQG79" s="12"/>
      <c r="AQH79" s="12"/>
      <c r="AQI79" s="12"/>
      <c r="AQJ79" s="12"/>
      <c r="AQK79" s="12"/>
      <c r="AQL79" s="12"/>
      <c r="AQM79" s="12"/>
      <c r="AQN79" s="12"/>
      <c r="AQO79" s="12"/>
      <c r="AQP79" s="12"/>
      <c r="AQQ79" s="12"/>
      <c r="AQR79" s="12"/>
      <c r="AQS79" s="12"/>
      <c r="AQT79" s="12"/>
      <c r="AQU79" s="12"/>
      <c r="AQV79" s="12"/>
      <c r="AQW79" s="12"/>
      <c r="AQX79" s="12"/>
      <c r="AQY79" s="12"/>
      <c r="AQZ79" s="12"/>
      <c r="ARA79" s="12"/>
      <c r="ARB79" s="12"/>
      <c r="ARC79" s="12"/>
      <c r="ARD79" s="12"/>
      <c r="ARE79" s="12"/>
      <c r="ARF79" s="12"/>
      <c r="ARG79" s="12"/>
      <c r="ARH79" s="12"/>
      <c r="ARI79" s="12"/>
      <c r="ARJ79" s="12"/>
      <c r="ARK79" s="12"/>
      <c r="ARL79" s="12"/>
      <c r="ARM79" s="12"/>
      <c r="ARN79" s="12"/>
      <c r="ARO79" s="12"/>
      <c r="ARP79" s="12"/>
      <c r="ARQ79" s="12"/>
      <c r="ARR79" s="12"/>
      <c r="ARS79" s="12"/>
      <c r="ART79" s="12"/>
      <c r="ARU79" s="12"/>
      <c r="ARV79" s="12"/>
      <c r="ARW79" s="12"/>
      <c r="ARX79" s="12"/>
      <c r="ARY79" s="12"/>
      <c r="ARZ79" s="12"/>
      <c r="ASA79" s="12"/>
      <c r="ASB79" s="12"/>
      <c r="ASC79" s="12"/>
      <c r="ASD79" s="12"/>
      <c r="ASE79" s="12"/>
      <c r="ASF79" s="12"/>
      <c r="ASG79" s="12"/>
      <c r="ASH79" s="12"/>
      <c r="ASI79" s="12"/>
      <c r="ASJ79" s="12"/>
      <c r="ASK79" s="12"/>
      <c r="ASL79" s="12"/>
      <c r="ASM79" s="12"/>
      <c r="ASN79" s="12"/>
      <c r="ASO79" s="12"/>
      <c r="ASP79" s="12"/>
      <c r="ASQ79" s="12"/>
      <c r="ASR79" s="12"/>
      <c r="ASS79" s="12"/>
      <c r="AST79" s="12"/>
      <c r="ASU79" s="12"/>
      <c r="ASV79" s="12"/>
      <c r="ASW79" s="12"/>
      <c r="ASX79" s="12"/>
      <c r="ASY79" s="12"/>
      <c r="ASZ79" s="12"/>
      <c r="ATA79" s="12"/>
      <c r="ATB79" s="12"/>
      <c r="ATC79" s="12"/>
      <c r="ATD79" s="12"/>
      <c r="ATE79" s="12"/>
      <c r="ATF79" s="12"/>
      <c r="ATG79" s="12"/>
      <c r="ATH79" s="12"/>
      <c r="ATI79" s="12"/>
      <c r="ATJ79" s="12"/>
      <c r="ATK79" s="12"/>
      <c r="ATL79" s="12"/>
      <c r="ATM79" s="12"/>
      <c r="ATN79" s="12"/>
      <c r="ATO79" s="12"/>
      <c r="ATP79" s="12"/>
      <c r="ATQ79" s="12"/>
      <c r="ATR79" s="12"/>
      <c r="ATS79" s="12"/>
      <c r="ATT79" s="12"/>
      <c r="ATU79" s="12"/>
      <c r="ATV79" s="12"/>
      <c r="ATW79" s="12"/>
      <c r="ATX79" s="12"/>
      <c r="ATY79" s="12"/>
      <c r="ATZ79" s="12"/>
      <c r="AUA79" s="12"/>
      <c r="AUB79" s="12"/>
      <c r="AUC79" s="12"/>
      <c r="AUD79" s="12"/>
      <c r="AUE79" s="12"/>
      <c r="AUF79" s="12"/>
      <c r="AUG79" s="12"/>
      <c r="AUH79" s="12"/>
      <c r="AUI79" s="12"/>
      <c r="AUJ79" s="12"/>
      <c r="AUK79" s="12"/>
      <c r="AUL79" s="12"/>
      <c r="AUM79" s="12"/>
      <c r="AUN79" s="12"/>
      <c r="AUO79" s="12"/>
      <c r="AUP79" s="12"/>
      <c r="AUQ79" s="12"/>
      <c r="AUR79" s="12"/>
      <c r="AUS79" s="12"/>
      <c r="AUT79" s="12"/>
      <c r="AUU79" s="12"/>
      <c r="AUV79" s="12"/>
      <c r="AUW79" s="12"/>
      <c r="AUX79" s="12"/>
      <c r="AUY79" s="12"/>
      <c r="AUZ79" s="12"/>
      <c r="AVA79" s="12"/>
      <c r="AVB79" s="12"/>
      <c r="AVC79" s="12"/>
      <c r="AVD79" s="12"/>
      <c r="AVE79" s="12"/>
      <c r="AVF79" s="12"/>
      <c r="AVG79" s="12"/>
      <c r="AVH79" s="12"/>
      <c r="AVI79" s="12"/>
      <c r="AVJ79" s="12"/>
      <c r="AVK79" s="12"/>
      <c r="AVL79" s="12"/>
      <c r="AVM79" s="12"/>
      <c r="AVN79" s="12"/>
      <c r="AVO79" s="12"/>
      <c r="AVP79" s="12"/>
      <c r="AVQ79" s="12"/>
      <c r="AVR79" s="12"/>
      <c r="AVS79" s="12"/>
      <c r="AVT79" s="12"/>
      <c r="AVU79" s="12"/>
      <c r="AVV79" s="12"/>
      <c r="AVW79" s="12"/>
      <c r="AVX79" s="12"/>
      <c r="AVY79" s="12"/>
      <c r="AVZ79" s="12"/>
      <c r="AWA79" s="12"/>
      <c r="AWB79" s="12"/>
      <c r="AWC79" s="12"/>
      <c r="AWD79" s="12"/>
      <c r="AWE79" s="12"/>
      <c r="AWF79" s="12"/>
      <c r="AWG79" s="12"/>
      <c r="AWH79" s="12"/>
      <c r="AWI79" s="12"/>
      <c r="AWJ79" s="12"/>
      <c r="AWK79" s="12"/>
      <c r="AWL79" s="12"/>
      <c r="AWM79" s="12"/>
      <c r="AWN79" s="12"/>
      <c r="AWO79" s="12"/>
      <c r="AWP79" s="12"/>
      <c r="AWQ79" s="12"/>
      <c r="AWR79" s="12"/>
      <c r="AWS79" s="12"/>
      <c r="AWT79" s="12"/>
      <c r="AWU79" s="12"/>
      <c r="AWV79" s="12"/>
      <c r="AWW79" s="12"/>
      <c r="AWX79" s="12"/>
      <c r="AWY79" s="12"/>
      <c r="AWZ79" s="12"/>
      <c r="AXA79" s="12"/>
      <c r="AXB79" s="12"/>
      <c r="AXC79" s="12"/>
      <c r="AXD79" s="12"/>
      <c r="AXE79" s="12"/>
      <c r="AXF79" s="12"/>
      <c r="AXG79" s="12"/>
      <c r="AXH79" s="12"/>
      <c r="AXI79" s="12"/>
      <c r="AXJ79" s="12"/>
      <c r="AXK79" s="12"/>
      <c r="AXL79" s="12"/>
      <c r="AXM79" s="12"/>
      <c r="AXN79" s="12"/>
      <c r="AXO79" s="12"/>
      <c r="AXP79" s="12"/>
      <c r="AXQ79" s="12"/>
      <c r="AXR79" s="12"/>
      <c r="AXS79" s="12"/>
      <c r="AXT79" s="12"/>
      <c r="AXU79" s="12"/>
      <c r="AXV79" s="12"/>
      <c r="AXW79" s="12"/>
      <c r="AXX79" s="12"/>
      <c r="AXY79" s="12"/>
      <c r="AXZ79" s="12"/>
      <c r="AYA79" s="12"/>
      <c r="AYB79" s="12"/>
      <c r="AYC79" s="12"/>
      <c r="AYD79" s="12"/>
      <c r="AYE79" s="12"/>
      <c r="AYF79" s="12"/>
      <c r="AYG79" s="12"/>
      <c r="AYH79" s="12"/>
      <c r="AYI79" s="12"/>
      <c r="AYJ79" s="12"/>
      <c r="AYK79" s="12"/>
      <c r="AYL79" s="12"/>
      <c r="AYM79" s="12"/>
      <c r="AYN79" s="12"/>
      <c r="AYO79" s="12"/>
      <c r="AYP79" s="12"/>
      <c r="AYQ79" s="12"/>
      <c r="AYR79" s="12"/>
      <c r="AYS79" s="12"/>
      <c r="AYT79" s="12"/>
      <c r="AYU79" s="12"/>
      <c r="AYV79" s="12"/>
      <c r="AYW79" s="12"/>
      <c r="AYX79" s="12"/>
      <c r="AYY79" s="12"/>
      <c r="AYZ79" s="12"/>
      <c r="AZA79" s="12"/>
      <c r="AZB79" s="12"/>
      <c r="AZC79" s="12"/>
      <c r="AZD79" s="12"/>
      <c r="AZE79" s="12"/>
      <c r="AZF79" s="12"/>
      <c r="AZG79" s="12"/>
      <c r="AZH79" s="12"/>
      <c r="AZI79" s="12"/>
      <c r="AZJ79" s="12"/>
      <c r="AZK79" s="12"/>
      <c r="AZL79" s="12"/>
      <c r="AZM79" s="12"/>
      <c r="AZN79" s="12"/>
      <c r="AZO79" s="12"/>
      <c r="AZP79" s="12"/>
      <c r="AZQ79" s="12"/>
      <c r="AZR79" s="12"/>
      <c r="AZS79" s="12"/>
      <c r="AZT79" s="12"/>
      <c r="AZU79" s="12"/>
      <c r="AZV79" s="12"/>
      <c r="AZW79" s="12"/>
      <c r="AZX79" s="12"/>
      <c r="AZY79" s="12"/>
      <c r="AZZ79" s="12"/>
      <c r="BAA79" s="12"/>
      <c r="BAB79" s="12"/>
      <c r="BAC79" s="12"/>
      <c r="BAD79" s="12"/>
      <c r="BAE79" s="12"/>
      <c r="BAF79" s="12"/>
      <c r="BAG79" s="12"/>
      <c r="BAH79" s="12"/>
      <c r="BAI79" s="12"/>
      <c r="BAJ79" s="12"/>
      <c r="BAK79" s="12"/>
      <c r="BAL79" s="12"/>
      <c r="BAM79" s="12"/>
      <c r="BAN79" s="12"/>
      <c r="BAO79" s="12"/>
      <c r="BAP79" s="12"/>
      <c r="BAQ79" s="12"/>
      <c r="BAR79" s="12"/>
      <c r="BAS79" s="12"/>
      <c r="BAT79" s="12"/>
      <c r="BAU79" s="12"/>
      <c r="BAV79" s="12"/>
      <c r="BAW79" s="12"/>
      <c r="BAX79" s="12"/>
      <c r="BAY79" s="12"/>
      <c r="BAZ79" s="12"/>
      <c r="BBA79" s="12"/>
      <c r="BBB79" s="12"/>
      <c r="BBC79" s="12"/>
      <c r="BBD79" s="12"/>
      <c r="BBE79" s="12"/>
      <c r="BBF79" s="12"/>
      <c r="BBG79" s="12"/>
      <c r="BBH79" s="12"/>
      <c r="BBI79" s="12"/>
      <c r="BBJ79" s="12"/>
      <c r="BBK79" s="12"/>
      <c r="BBL79" s="12"/>
      <c r="BBM79" s="12"/>
      <c r="BBN79" s="12"/>
      <c r="BBO79" s="12"/>
      <c r="BBP79" s="12"/>
      <c r="BBQ79" s="12"/>
      <c r="BBR79" s="12"/>
      <c r="BBS79" s="12"/>
      <c r="BBT79" s="12"/>
      <c r="BBU79" s="12"/>
      <c r="BBV79" s="12"/>
      <c r="BBW79" s="12"/>
      <c r="BBX79" s="12"/>
      <c r="BBY79" s="12"/>
      <c r="BBZ79" s="12"/>
      <c r="BCA79" s="12"/>
      <c r="BCB79" s="12"/>
      <c r="BCC79" s="12"/>
      <c r="BCD79" s="12"/>
      <c r="BCE79" s="12"/>
      <c r="BCF79" s="12"/>
      <c r="BCG79" s="12"/>
      <c r="BCH79" s="12"/>
      <c r="BCI79" s="12"/>
      <c r="BCJ79" s="12"/>
      <c r="BCK79" s="12"/>
      <c r="BCL79" s="12"/>
      <c r="BCM79" s="12"/>
      <c r="BCN79" s="12"/>
      <c r="BCO79" s="12"/>
      <c r="BCP79" s="12"/>
      <c r="BCQ79" s="12"/>
      <c r="BCR79" s="12"/>
      <c r="BCS79" s="12"/>
      <c r="BCT79" s="12"/>
      <c r="BCU79" s="12"/>
      <c r="BCV79" s="12"/>
      <c r="BCW79" s="12"/>
      <c r="BCX79" s="12"/>
      <c r="BCY79" s="12"/>
      <c r="BCZ79" s="12"/>
      <c r="BDA79" s="12"/>
      <c r="BDB79" s="12"/>
      <c r="BDC79" s="12"/>
      <c r="BDD79" s="12"/>
      <c r="BDE79" s="12"/>
      <c r="BDF79" s="12"/>
      <c r="BDG79" s="12"/>
      <c r="BDH79" s="12"/>
      <c r="BDI79" s="12"/>
      <c r="BDJ79" s="12"/>
      <c r="BDK79" s="12"/>
      <c r="BDL79" s="12"/>
      <c r="BDM79" s="12"/>
      <c r="BDN79" s="12"/>
      <c r="BDO79" s="12"/>
      <c r="BDP79" s="12"/>
      <c r="BDQ79" s="12"/>
      <c r="BDR79" s="12"/>
      <c r="BDS79" s="12"/>
      <c r="BDT79" s="12"/>
      <c r="BDU79" s="12"/>
      <c r="BDV79" s="12"/>
      <c r="BDW79" s="12"/>
      <c r="BDX79" s="12"/>
      <c r="BDY79" s="12"/>
      <c r="BDZ79" s="12"/>
      <c r="BEA79" s="12"/>
      <c r="BEB79" s="12"/>
      <c r="BEC79" s="12"/>
      <c r="BED79" s="12"/>
      <c r="BEE79" s="12"/>
      <c r="BEF79" s="12"/>
      <c r="BEG79" s="12"/>
      <c r="BEH79" s="12"/>
      <c r="BEI79" s="12"/>
      <c r="BEJ79" s="12"/>
      <c r="BEK79" s="12"/>
      <c r="BEL79" s="12"/>
      <c r="BEM79" s="12"/>
      <c r="BEN79" s="12"/>
      <c r="BEO79" s="12"/>
      <c r="BEP79" s="12"/>
      <c r="BEQ79" s="12"/>
      <c r="BER79" s="12"/>
      <c r="BES79" s="12"/>
      <c r="BET79" s="12"/>
      <c r="BEU79" s="12"/>
      <c r="BEV79" s="12"/>
      <c r="BEW79" s="12"/>
      <c r="BEX79" s="12"/>
      <c r="BEY79" s="12"/>
      <c r="BEZ79" s="12"/>
      <c r="BFA79" s="12"/>
      <c r="BFB79" s="12"/>
      <c r="BFC79" s="12"/>
      <c r="BFD79" s="12"/>
      <c r="BFE79" s="12"/>
      <c r="BFF79" s="12"/>
      <c r="BFG79" s="12"/>
      <c r="BFH79" s="12"/>
      <c r="BFI79" s="12"/>
      <c r="BFJ79" s="12"/>
      <c r="BFK79" s="12"/>
      <c r="BFL79" s="12"/>
      <c r="BFM79" s="12"/>
      <c r="BFN79" s="12"/>
      <c r="BFO79" s="12"/>
      <c r="BFP79" s="12"/>
      <c r="BFQ79" s="12"/>
      <c r="BFR79" s="12"/>
      <c r="BFS79" s="12"/>
      <c r="BFT79" s="12"/>
      <c r="BFU79" s="12"/>
      <c r="BFV79" s="12"/>
      <c r="BFW79" s="12"/>
      <c r="BFX79" s="12"/>
      <c r="BFY79" s="12"/>
      <c r="BFZ79" s="12"/>
      <c r="BGA79" s="12"/>
      <c r="BGB79" s="12"/>
      <c r="BGC79" s="12"/>
      <c r="BGD79" s="12"/>
      <c r="BGE79" s="12"/>
      <c r="BGF79" s="12"/>
      <c r="BGG79" s="12"/>
      <c r="BGH79" s="12"/>
      <c r="BGI79" s="12"/>
      <c r="BGJ79" s="12"/>
      <c r="BGK79" s="12"/>
      <c r="BGL79" s="12"/>
      <c r="BGM79" s="12"/>
      <c r="BGN79" s="12"/>
      <c r="BGO79" s="12"/>
      <c r="BGP79" s="12"/>
      <c r="BGQ79" s="12"/>
      <c r="BGR79" s="12"/>
      <c r="BGS79" s="12"/>
      <c r="BGT79" s="12"/>
      <c r="BGU79" s="12"/>
      <c r="BGV79" s="12"/>
      <c r="BGW79" s="12"/>
      <c r="BGX79" s="12"/>
      <c r="BGY79" s="12"/>
      <c r="BGZ79" s="12"/>
      <c r="BHA79" s="12"/>
      <c r="BHB79" s="12"/>
      <c r="BHC79" s="12"/>
      <c r="BHD79" s="12"/>
      <c r="BHE79" s="12"/>
      <c r="BHF79" s="12"/>
      <c r="BHG79" s="12"/>
      <c r="BHH79" s="12"/>
      <c r="BHI79" s="12"/>
      <c r="BHJ79" s="12"/>
      <c r="BHK79" s="12"/>
      <c r="BHL79" s="12"/>
      <c r="BHM79" s="12"/>
      <c r="BHN79" s="12"/>
      <c r="BHO79" s="12"/>
      <c r="BHP79" s="12"/>
      <c r="BHQ79" s="12"/>
      <c r="BHR79" s="12"/>
      <c r="BHS79" s="12"/>
      <c r="BHT79" s="12"/>
      <c r="BHU79" s="12"/>
      <c r="BHV79" s="12"/>
      <c r="BHW79" s="12"/>
      <c r="BHX79" s="12"/>
      <c r="BHY79" s="12"/>
      <c r="BHZ79" s="12"/>
      <c r="BIA79" s="12"/>
      <c r="BIB79" s="12"/>
      <c r="BIC79" s="12"/>
      <c r="BID79" s="12"/>
      <c r="BIE79" s="12"/>
      <c r="BIF79" s="12"/>
      <c r="BIG79" s="12"/>
      <c r="BIH79" s="12"/>
      <c r="BII79" s="12"/>
      <c r="BIJ79" s="12"/>
      <c r="BIK79" s="12"/>
      <c r="BIL79" s="12"/>
      <c r="BIM79" s="12"/>
      <c r="BIN79" s="12"/>
      <c r="BIO79" s="12"/>
      <c r="BIP79" s="12"/>
      <c r="BIQ79" s="12"/>
      <c r="BIR79" s="12"/>
      <c r="BIS79" s="12"/>
      <c r="BIT79" s="12"/>
      <c r="BIU79" s="12"/>
      <c r="BIV79" s="12"/>
      <c r="BIW79" s="12"/>
      <c r="BIX79" s="12"/>
      <c r="BIY79" s="12"/>
      <c r="BIZ79" s="12"/>
      <c r="BJA79" s="12"/>
      <c r="BJB79" s="12"/>
      <c r="BJC79" s="12"/>
      <c r="BJD79" s="12"/>
      <c r="BJE79" s="12"/>
      <c r="BJF79" s="12"/>
      <c r="BJG79" s="12"/>
      <c r="BJH79" s="12"/>
      <c r="BJI79" s="12"/>
      <c r="BJJ79" s="12"/>
      <c r="BJK79" s="12"/>
      <c r="BJL79" s="12"/>
      <c r="BJM79" s="12"/>
      <c r="BJN79" s="12"/>
      <c r="BJO79" s="12"/>
      <c r="BJP79" s="12"/>
      <c r="BJQ79" s="12"/>
      <c r="BJR79" s="12"/>
      <c r="BJS79" s="12"/>
      <c r="BJT79" s="12"/>
      <c r="BJU79" s="12"/>
      <c r="BJV79" s="12"/>
      <c r="BJW79" s="12"/>
      <c r="BJX79" s="12"/>
      <c r="BJY79" s="12"/>
      <c r="BJZ79" s="12"/>
      <c r="BKA79" s="12"/>
      <c r="BKB79" s="12"/>
      <c r="BKC79" s="12"/>
      <c r="BKD79" s="12"/>
      <c r="BKE79" s="12"/>
      <c r="BKF79" s="12"/>
      <c r="BKG79" s="12"/>
      <c r="BKH79" s="12"/>
      <c r="BKI79" s="12"/>
      <c r="BKJ79" s="12"/>
      <c r="BKK79" s="12"/>
      <c r="BKL79" s="12"/>
      <c r="BKM79" s="12"/>
      <c r="BKN79" s="12"/>
      <c r="BKO79" s="12"/>
      <c r="BKP79" s="12"/>
      <c r="BKQ79" s="12"/>
      <c r="BKR79" s="12"/>
      <c r="BKS79" s="12"/>
      <c r="BKT79" s="12"/>
      <c r="BKU79" s="12"/>
      <c r="BKV79" s="12"/>
      <c r="BKW79" s="12"/>
      <c r="BKX79" s="12"/>
      <c r="BKY79" s="12"/>
      <c r="BKZ79" s="12"/>
      <c r="BLA79" s="12"/>
      <c r="BLB79" s="12"/>
      <c r="BLC79" s="12"/>
      <c r="BLD79" s="12"/>
      <c r="BLE79" s="12"/>
      <c r="BLF79" s="12"/>
      <c r="BLG79" s="12"/>
      <c r="BLH79" s="12"/>
      <c r="BLI79" s="12"/>
      <c r="BLJ79" s="12"/>
      <c r="BLK79" s="12"/>
      <c r="BLL79" s="12"/>
      <c r="BLM79" s="12"/>
      <c r="BLN79" s="12"/>
      <c r="BLO79" s="12"/>
      <c r="BLP79" s="12"/>
      <c r="BLQ79" s="12"/>
      <c r="BLR79" s="12"/>
      <c r="BLS79" s="12"/>
      <c r="BLT79" s="12"/>
      <c r="BLU79" s="12"/>
      <c r="BLV79" s="12"/>
      <c r="BLW79" s="12"/>
      <c r="BLX79" s="12"/>
      <c r="BLY79" s="12"/>
      <c r="BLZ79" s="12"/>
      <c r="BMA79" s="12"/>
      <c r="BMB79" s="12"/>
      <c r="BMC79" s="12"/>
      <c r="BMD79" s="12"/>
      <c r="BME79" s="12"/>
      <c r="BMF79" s="12"/>
      <c r="BMG79" s="12"/>
      <c r="BMH79" s="12"/>
      <c r="BMI79" s="12"/>
      <c r="BMJ79" s="12"/>
      <c r="BMK79" s="12"/>
      <c r="BML79" s="12"/>
      <c r="BMM79" s="12"/>
      <c r="BMN79" s="12"/>
      <c r="BMO79" s="12"/>
      <c r="BMP79" s="12"/>
      <c r="BMQ79" s="12"/>
      <c r="BMR79" s="12"/>
      <c r="BMS79" s="12"/>
      <c r="BMT79" s="12"/>
      <c r="BMU79" s="12"/>
      <c r="BMV79" s="12"/>
      <c r="BMW79" s="12"/>
      <c r="BMX79" s="12"/>
      <c r="BMY79" s="12"/>
      <c r="BMZ79" s="12"/>
      <c r="BNA79" s="12"/>
      <c r="BNB79" s="12"/>
      <c r="BNC79" s="12"/>
      <c r="BND79" s="12"/>
      <c r="BNE79" s="12"/>
      <c r="BNF79" s="12"/>
      <c r="BNG79" s="12"/>
      <c r="BNH79" s="12"/>
      <c r="BNI79" s="12"/>
      <c r="BNJ79" s="12"/>
      <c r="BNK79" s="12"/>
      <c r="BNL79" s="12"/>
      <c r="BNM79" s="12"/>
      <c r="BNN79" s="12"/>
      <c r="BNO79" s="12"/>
      <c r="BNP79" s="12"/>
      <c r="BNQ79" s="12"/>
      <c r="BNR79" s="12"/>
      <c r="BNS79" s="12"/>
      <c r="BNT79" s="12"/>
      <c r="BNU79" s="12"/>
      <c r="BNV79" s="12"/>
      <c r="BNW79" s="12"/>
      <c r="BNX79" s="12"/>
      <c r="BNY79" s="12"/>
      <c r="BNZ79" s="12"/>
      <c r="BOA79" s="12"/>
      <c r="BOB79" s="12"/>
      <c r="BOC79" s="12"/>
      <c r="BOD79" s="12"/>
      <c r="BOE79" s="12"/>
      <c r="BOF79" s="12"/>
      <c r="BOG79" s="12"/>
      <c r="BOH79" s="12"/>
      <c r="BOI79" s="12"/>
      <c r="BOJ79" s="12"/>
      <c r="BOK79" s="12"/>
      <c r="BOL79" s="12"/>
      <c r="BOM79" s="12"/>
      <c r="BON79" s="12"/>
      <c r="BOO79" s="12"/>
      <c r="BOP79" s="12"/>
      <c r="BOQ79" s="12"/>
      <c r="BOR79" s="12"/>
      <c r="BOS79" s="12"/>
      <c r="BOT79" s="12"/>
      <c r="BOU79" s="12"/>
      <c r="BOV79" s="12"/>
      <c r="BOW79" s="12"/>
      <c r="BOX79" s="12"/>
      <c r="BOY79" s="12"/>
      <c r="BOZ79" s="12"/>
      <c r="BPA79" s="12"/>
      <c r="BPB79" s="12"/>
      <c r="BPC79" s="12"/>
      <c r="BPD79" s="12"/>
      <c r="BPE79" s="12"/>
      <c r="BPF79" s="12"/>
      <c r="BPG79" s="12"/>
      <c r="BPH79" s="12"/>
      <c r="BPI79" s="12"/>
      <c r="BPJ79" s="12"/>
      <c r="BPK79" s="12"/>
      <c r="BPL79" s="12"/>
      <c r="BPM79" s="12"/>
      <c r="BPN79" s="12"/>
      <c r="BPO79" s="12"/>
      <c r="BPP79" s="12"/>
      <c r="BPQ79" s="12"/>
      <c r="BPR79" s="12"/>
      <c r="BPS79" s="12"/>
      <c r="BPT79" s="12"/>
      <c r="BPU79" s="12"/>
      <c r="BPV79" s="12"/>
      <c r="BPW79" s="12"/>
      <c r="BPX79" s="12"/>
      <c r="BPY79" s="12"/>
      <c r="BPZ79" s="12"/>
      <c r="BQA79" s="12"/>
      <c r="BQB79" s="12"/>
      <c r="BQC79" s="12"/>
      <c r="BQD79" s="12"/>
      <c r="BQE79" s="12"/>
      <c r="BQF79" s="12"/>
      <c r="BQG79" s="12"/>
      <c r="BQH79" s="12"/>
      <c r="BQI79" s="12"/>
      <c r="BQJ79" s="12"/>
      <c r="BQK79" s="12"/>
      <c r="BQL79" s="12"/>
      <c r="BQM79" s="12"/>
      <c r="BQN79" s="12"/>
      <c r="BQO79" s="12"/>
      <c r="BQP79" s="12"/>
      <c r="BQQ79" s="12"/>
      <c r="BQR79" s="12"/>
      <c r="BQS79" s="12"/>
      <c r="BQT79" s="12"/>
      <c r="BQU79" s="12"/>
      <c r="BQV79" s="12"/>
      <c r="BQW79" s="12"/>
      <c r="BQX79" s="12"/>
      <c r="BQY79" s="12"/>
      <c r="BQZ79" s="12"/>
      <c r="BRA79" s="12"/>
      <c r="BRB79" s="12"/>
      <c r="BRC79" s="12"/>
      <c r="BRD79" s="12"/>
      <c r="BRE79" s="12"/>
      <c r="BRF79" s="12"/>
      <c r="BRG79" s="12"/>
      <c r="BRH79" s="12"/>
      <c r="BRI79" s="12"/>
      <c r="BRJ79" s="12"/>
      <c r="BRK79" s="12"/>
      <c r="BRL79" s="12"/>
      <c r="BRM79" s="12"/>
      <c r="BRN79" s="12"/>
      <c r="BRO79" s="12"/>
      <c r="BRP79" s="12"/>
      <c r="BRQ79" s="12"/>
      <c r="BRR79" s="12"/>
      <c r="BRS79" s="12"/>
      <c r="BRT79" s="12"/>
      <c r="BRU79" s="12"/>
      <c r="BRV79" s="12"/>
      <c r="BRW79" s="12"/>
      <c r="BRX79" s="12"/>
      <c r="BRY79" s="12"/>
      <c r="BRZ79" s="12"/>
      <c r="BSA79" s="12"/>
      <c r="BSB79" s="12"/>
      <c r="BSC79" s="12"/>
      <c r="BSD79" s="12"/>
      <c r="BSE79" s="12"/>
      <c r="BSF79" s="12"/>
      <c r="BSG79" s="12"/>
      <c r="BSH79" s="12"/>
      <c r="BSI79" s="12"/>
      <c r="BSJ79" s="12"/>
      <c r="BSK79" s="12"/>
      <c r="BSL79" s="12"/>
      <c r="BSM79" s="12"/>
      <c r="BSN79" s="12"/>
      <c r="BSO79" s="12"/>
      <c r="BSP79" s="12"/>
      <c r="BSQ79" s="12"/>
      <c r="BSR79" s="12"/>
      <c r="BSS79" s="12"/>
      <c r="BST79" s="12"/>
      <c r="BSU79" s="12"/>
      <c r="BSV79" s="12"/>
      <c r="BSW79" s="12"/>
      <c r="BSX79" s="12"/>
      <c r="BSY79" s="12"/>
      <c r="BSZ79" s="12"/>
      <c r="BTA79" s="12"/>
      <c r="BTB79" s="12"/>
      <c r="BTC79" s="12"/>
      <c r="BTD79" s="12"/>
      <c r="BTE79" s="12"/>
      <c r="BTF79" s="12"/>
      <c r="BTG79" s="12"/>
      <c r="BTH79" s="12"/>
      <c r="BTI79" s="12"/>
      <c r="BTJ79" s="12"/>
      <c r="BTK79" s="12"/>
      <c r="BTL79" s="12"/>
      <c r="BTM79" s="12"/>
      <c r="BTN79" s="12"/>
      <c r="BTO79" s="12"/>
      <c r="BTP79" s="12"/>
      <c r="BTQ79" s="12"/>
      <c r="BTR79" s="12"/>
      <c r="BTS79" s="12"/>
      <c r="BTT79" s="12"/>
      <c r="BTU79" s="12"/>
      <c r="BTV79" s="12"/>
      <c r="BTW79" s="12"/>
      <c r="BTX79" s="12"/>
      <c r="BTY79" s="12"/>
      <c r="BTZ79" s="12"/>
      <c r="BUA79" s="12"/>
      <c r="BUB79" s="12"/>
      <c r="BUC79" s="12"/>
      <c r="BUD79" s="12"/>
      <c r="BUE79" s="12"/>
      <c r="BUF79" s="12"/>
      <c r="BUG79" s="12"/>
      <c r="BUH79" s="12"/>
      <c r="BUI79" s="12"/>
      <c r="BUJ79" s="12"/>
      <c r="BUK79" s="12"/>
      <c r="BUL79" s="12"/>
      <c r="BUM79" s="12"/>
      <c r="BUN79" s="12"/>
      <c r="BUO79" s="12"/>
      <c r="BUP79" s="12"/>
      <c r="BUQ79" s="12"/>
      <c r="BUR79" s="12"/>
      <c r="BUS79" s="12"/>
      <c r="BUT79" s="12"/>
      <c r="BUU79" s="12"/>
      <c r="BUV79" s="12"/>
      <c r="BUW79" s="12"/>
      <c r="BUX79" s="12"/>
      <c r="BUY79" s="12"/>
      <c r="BUZ79" s="12"/>
      <c r="BVA79" s="12"/>
      <c r="BVB79" s="12"/>
      <c r="BVC79" s="12"/>
      <c r="BVD79" s="12"/>
      <c r="BVE79" s="12"/>
      <c r="BVF79" s="12"/>
      <c r="BVG79" s="12"/>
      <c r="BVH79" s="12"/>
      <c r="BVI79" s="12"/>
      <c r="BVJ79" s="12"/>
      <c r="BVK79" s="12"/>
      <c r="BVL79" s="12"/>
      <c r="BVM79" s="12"/>
      <c r="BVN79" s="12"/>
      <c r="BVO79" s="12"/>
      <c r="BVP79" s="12"/>
      <c r="BVQ79" s="12"/>
      <c r="BVR79" s="12"/>
      <c r="BVS79" s="12"/>
      <c r="BVT79" s="12"/>
      <c r="BVU79" s="12"/>
      <c r="BVV79" s="12"/>
      <c r="BVW79" s="12"/>
      <c r="BVX79" s="12"/>
      <c r="BVY79" s="12"/>
      <c r="BVZ79" s="12"/>
      <c r="BWA79" s="12"/>
      <c r="BWB79" s="12"/>
      <c r="BWC79" s="12"/>
      <c r="BWD79" s="12"/>
      <c r="BWE79" s="12"/>
      <c r="BWF79" s="12"/>
      <c r="BWG79" s="12"/>
      <c r="BWH79" s="12"/>
      <c r="BWI79" s="12"/>
      <c r="BWJ79" s="12"/>
      <c r="BWK79" s="12"/>
      <c r="BWL79" s="12"/>
      <c r="BWM79" s="12"/>
      <c r="BWN79" s="12"/>
      <c r="BWO79" s="12"/>
      <c r="BWP79" s="12"/>
      <c r="BWQ79" s="12"/>
      <c r="BWR79" s="12"/>
      <c r="BWS79" s="12"/>
      <c r="BWT79" s="12"/>
      <c r="BWU79" s="12"/>
      <c r="BWV79" s="12"/>
      <c r="BWW79" s="12"/>
      <c r="BWX79" s="12"/>
      <c r="BWY79" s="12"/>
      <c r="BWZ79" s="12"/>
      <c r="BXA79" s="12"/>
      <c r="BXB79" s="12"/>
      <c r="BXC79" s="12"/>
      <c r="BXD79" s="12"/>
      <c r="BXE79" s="12"/>
      <c r="BXF79" s="12"/>
      <c r="BXG79" s="12"/>
      <c r="BXH79" s="12"/>
      <c r="BXI79" s="12"/>
      <c r="BXJ79" s="12"/>
      <c r="BXK79" s="12"/>
      <c r="BXL79" s="12"/>
      <c r="BXM79" s="12"/>
      <c r="BXN79" s="12"/>
      <c r="BXO79" s="12"/>
      <c r="BXP79" s="12"/>
      <c r="BXQ79" s="12"/>
      <c r="BXR79" s="12"/>
      <c r="BXS79" s="12"/>
      <c r="BXT79" s="12"/>
      <c r="BXU79" s="12"/>
      <c r="BXV79" s="12"/>
      <c r="BXW79" s="12"/>
      <c r="BXX79" s="12"/>
      <c r="BXY79" s="12"/>
      <c r="BXZ79" s="12"/>
      <c r="BYA79" s="12"/>
      <c r="BYB79" s="12"/>
      <c r="BYC79" s="12"/>
      <c r="BYD79" s="12"/>
      <c r="BYE79" s="12"/>
      <c r="BYF79" s="12"/>
      <c r="BYG79" s="12"/>
      <c r="BYH79" s="12"/>
      <c r="BYI79" s="12"/>
      <c r="BYJ79" s="12"/>
      <c r="BYK79" s="12"/>
      <c r="BYL79" s="12"/>
      <c r="BYM79" s="12"/>
      <c r="BYN79" s="12"/>
      <c r="BYO79" s="12"/>
      <c r="BYP79" s="12"/>
      <c r="BYQ79" s="12"/>
      <c r="BYR79" s="12"/>
      <c r="BYS79" s="12"/>
      <c r="BYT79" s="12"/>
      <c r="BYU79" s="12"/>
      <c r="BYV79" s="12"/>
      <c r="BYW79" s="12"/>
      <c r="BYX79" s="12"/>
      <c r="BYY79" s="12"/>
      <c r="BYZ79" s="12"/>
      <c r="BZA79" s="12"/>
      <c r="BZB79" s="12"/>
      <c r="BZC79" s="12"/>
      <c r="BZD79" s="12"/>
      <c r="BZE79" s="12"/>
      <c r="BZF79" s="12"/>
      <c r="BZG79" s="12"/>
      <c r="BZH79" s="12"/>
      <c r="BZI79" s="12"/>
      <c r="BZJ79" s="12"/>
      <c r="BZK79" s="12"/>
      <c r="BZL79" s="12"/>
      <c r="BZM79" s="12"/>
      <c r="BZN79" s="12"/>
      <c r="BZO79" s="12"/>
      <c r="BZP79" s="12"/>
      <c r="BZQ79" s="12"/>
      <c r="BZR79" s="12"/>
      <c r="BZS79" s="12"/>
      <c r="BZT79" s="12"/>
      <c r="BZU79" s="12"/>
      <c r="BZV79" s="12"/>
      <c r="BZW79" s="12"/>
      <c r="BZX79" s="12"/>
      <c r="BZY79" s="12"/>
      <c r="BZZ79" s="12"/>
      <c r="CAA79" s="12"/>
      <c r="CAB79" s="12"/>
      <c r="CAC79" s="12"/>
      <c r="CAD79" s="12"/>
      <c r="CAE79" s="12"/>
      <c r="CAF79" s="12"/>
      <c r="CAG79" s="12"/>
      <c r="CAH79" s="12"/>
      <c r="CAI79" s="12"/>
      <c r="CAJ79" s="12"/>
      <c r="CAK79" s="12"/>
      <c r="CAL79" s="12"/>
      <c r="CAM79" s="12"/>
      <c r="CAN79" s="12"/>
      <c r="CAO79" s="12"/>
      <c r="CAP79" s="12"/>
      <c r="CAQ79" s="12"/>
      <c r="CAR79" s="12"/>
      <c r="CAS79" s="12"/>
      <c r="CAT79" s="12"/>
      <c r="CAU79" s="12"/>
      <c r="CAV79" s="12"/>
      <c r="CAW79" s="12"/>
      <c r="CAX79" s="12"/>
      <c r="CAY79" s="12"/>
      <c r="CAZ79" s="12"/>
      <c r="CBA79" s="12"/>
      <c r="CBB79" s="12"/>
      <c r="CBC79" s="12"/>
      <c r="CBD79" s="12"/>
      <c r="CBE79" s="12"/>
      <c r="CBF79" s="12"/>
      <c r="CBG79" s="12"/>
      <c r="CBH79" s="12"/>
      <c r="CBI79" s="12"/>
      <c r="CBJ79" s="12"/>
      <c r="CBK79" s="12"/>
      <c r="CBL79" s="12"/>
      <c r="CBM79" s="12"/>
      <c r="CBN79" s="12"/>
      <c r="CBO79" s="12"/>
      <c r="CBP79" s="12"/>
      <c r="CBQ79" s="12"/>
      <c r="CBR79" s="12"/>
      <c r="CBS79" s="12"/>
      <c r="CBT79" s="12"/>
      <c r="CBU79" s="12"/>
      <c r="CBV79" s="12"/>
      <c r="CBW79" s="12"/>
      <c r="CBX79" s="12"/>
      <c r="CBY79" s="12"/>
      <c r="CBZ79" s="12"/>
      <c r="CCA79" s="12"/>
      <c r="CCB79" s="12"/>
      <c r="CCC79" s="12"/>
      <c r="CCD79" s="12"/>
      <c r="CCE79" s="12"/>
      <c r="CCF79" s="12"/>
      <c r="CCG79" s="12"/>
      <c r="CCH79" s="12"/>
      <c r="CCI79" s="12"/>
      <c r="CCJ79" s="12"/>
      <c r="CCK79" s="12"/>
      <c r="CCL79" s="12"/>
      <c r="CCM79" s="12"/>
      <c r="CCN79" s="12"/>
      <c r="CCO79" s="12"/>
      <c r="CCP79" s="12"/>
      <c r="CCQ79" s="12"/>
      <c r="CCR79" s="12"/>
      <c r="CCS79" s="12"/>
      <c r="CCT79" s="12"/>
      <c r="CCU79" s="12"/>
      <c r="CCV79" s="12"/>
      <c r="CCW79" s="12"/>
      <c r="CCX79" s="12"/>
      <c r="CCY79" s="12"/>
      <c r="CCZ79" s="12"/>
      <c r="CDA79" s="12"/>
      <c r="CDB79" s="12"/>
      <c r="CDC79" s="12"/>
      <c r="CDD79" s="12"/>
      <c r="CDE79" s="12"/>
      <c r="CDF79" s="12"/>
      <c r="CDG79" s="12"/>
      <c r="CDH79" s="12"/>
      <c r="CDI79" s="12"/>
      <c r="CDJ79" s="12"/>
      <c r="CDK79" s="12"/>
      <c r="CDL79" s="12"/>
      <c r="CDM79" s="12"/>
      <c r="CDN79" s="12"/>
      <c r="CDO79" s="12"/>
      <c r="CDP79" s="12"/>
      <c r="CDQ79" s="12"/>
      <c r="CDR79" s="12"/>
      <c r="CDS79" s="12"/>
      <c r="CDT79" s="12"/>
      <c r="CDU79" s="12"/>
      <c r="CDV79" s="12"/>
      <c r="CDW79" s="12"/>
      <c r="CDX79" s="12"/>
      <c r="CDY79" s="12"/>
      <c r="CDZ79" s="12"/>
      <c r="CEA79" s="12"/>
      <c r="CEB79" s="12"/>
      <c r="CEC79" s="12"/>
      <c r="CED79" s="12"/>
      <c r="CEE79" s="12"/>
      <c r="CEF79" s="12"/>
      <c r="CEG79" s="12"/>
      <c r="CEH79" s="12"/>
      <c r="CEI79" s="12"/>
      <c r="CEJ79" s="12"/>
      <c r="CEK79" s="12"/>
      <c r="CEL79" s="12"/>
      <c r="CEM79" s="12"/>
      <c r="CEN79" s="12"/>
      <c r="CEO79" s="12"/>
      <c r="CEP79" s="12"/>
      <c r="CEQ79" s="12"/>
      <c r="CER79" s="12"/>
      <c r="CES79" s="12"/>
      <c r="CET79" s="12"/>
      <c r="CEU79" s="12"/>
      <c r="CEV79" s="12"/>
      <c r="CEW79" s="12"/>
      <c r="CEX79" s="12"/>
      <c r="CEY79" s="12"/>
      <c r="CEZ79" s="12"/>
      <c r="CFA79" s="12"/>
      <c r="CFB79" s="12"/>
      <c r="CFC79" s="12"/>
      <c r="CFD79" s="12"/>
      <c r="CFE79" s="12"/>
      <c r="CFF79" s="12"/>
      <c r="CFG79" s="12"/>
      <c r="CFH79" s="12"/>
      <c r="CFI79" s="12"/>
      <c r="CFJ79" s="12"/>
      <c r="CFK79" s="12"/>
      <c r="CFL79" s="12"/>
      <c r="CFM79" s="12"/>
      <c r="CFN79" s="12"/>
      <c r="CFO79" s="12"/>
      <c r="CFP79" s="12"/>
      <c r="CFQ79" s="12"/>
      <c r="CFR79" s="12"/>
      <c r="CFS79" s="12"/>
      <c r="CFT79" s="12"/>
      <c r="CFU79" s="12"/>
      <c r="CFV79" s="12"/>
      <c r="CFW79" s="12"/>
      <c r="CFX79" s="12"/>
      <c r="CFY79" s="12"/>
      <c r="CFZ79" s="12"/>
      <c r="CGA79" s="12"/>
      <c r="CGB79" s="12"/>
      <c r="CGC79" s="12"/>
      <c r="CGD79" s="12"/>
      <c r="CGE79" s="12"/>
      <c r="CGF79" s="12"/>
      <c r="CGG79" s="12"/>
      <c r="CGH79" s="12"/>
      <c r="CGI79" s="12"/>
      <c r="CGJ79" s="12"/>
      <c r="CGK79" s="12"/>
      <c r="CGL79" s="12"/>
      <c r="CGM79" s="12"/>
      <c r="CGN79" s="12"/>
      <c r="CGO79" s="12"/>
      <c r="CGP79" s="12"/>
      <c r="CGQ79" s="12"/>
      <c r="CGR79" s="12"/>
      <c r="CGS79" s="12"/>
      <c r="CGT79" s="12"/>
      <c r="CGU79" s="12"/>
      <c r="CGV79" s="12"/>
      <c r="CGW79" s="12"/>
      <c r="CGX79" s="12"/>
      <c r="CGY79" s="12"/>
      <c r="CGZ79" s="12"/>
      <c r="CHA79" s="12"/>
      <c r="CHB79" s="12"/>
      <c r="CHC79" s="12"/>
      <c r="CHD79" s="12"/>
      <c r="CHE79" s="12"/>
      <c r="CHF79" s="12"/>
      <c r="CHG79" s="12"/>
      <c r="CHH79" s="12"/>
      <c r="CHI79" s="12"/>
      <c r="CHJ79" s="12"/>
      <c r="CHK79" s="12"/>
      <c r="CHL79" s="12"/>
      <c r="CHM79" s="12"/>
      <c r="CHN79" s="12"/>
      <c r="CHO79" s="12"/>
      <c r="CHP79" s="12"/>
      <c r="CHQ79" s="12"/>
      <c r="CHR79" s="12"/>
      <c r="CHS79" s="12"/>
      <c r="CHT79" s="12"/>
      <c r="CHU79" s="12"/>
      <c r="CHV79" s="12"/>
      <c r="CHW79" s="12"/>
      <c r="CHX79" s="12"/>
      <c r="CHY79" s="12"/>
      <c r="CHZ79" s="12"/>
      <c r="CIA79" s="12"/>
      <c r="CIB79" s="12"/>
      <c r="CIC79" s="12"/>
      <c r="CID79" s="12"/>
      <c r="CIE79" s="12"/>
      <c r="CIF79" s="12"/>
      <c r="CIG79" s="12"/>
      <c r="CIH79" s="12"/>
      <c r="CII79" s="12"/>
      <c r="CIJ79" s="12"/>
      <c r="CIK79" s="12"/>
      <c r="CIL79" s="12"/>
      <c r="CIM79" s="12"/>
      <c r="CIN79" s="12"/>
      <c r="CIO79" s="12"/>
      <c r="CIP79" s="12"/>
      <c r="CIQ79" s="12"/>
      <c r="CIR79" s="12"/>
      <c r="CIS79" s="12"/>
      <c r="CIT79" s="12"/>
      <c r="CIU79" s="12"/>
      <c r="CIV79" s="12"/>
      <c r="CIW79" s="12"/>
      <c r="CIX79" s="12"/>
      <c r="CIY79" s="12"/>
      <c r="CIZ79" s="12"/>
      <c r="CJA79" s="12"/>
      <c r="CJB79" s="12"/>
      <c r="CJC79" s="12"/>
      <c r="CJD79" s="12"/>
      <c r="CJE79" s="12"/>
      <c r="CJF79" s="12"/>
      <c r="CJG79" s="12"/>
      <c r="CJH79" s="12"/>
      <c r="CJI79" s="12"/>
      <c r="CJJ79" s="12"/>
      <c r="CJK79" s="12"/>
      <c r="CJL79" s="12"/>
      <c r="CJM79" s="12"/>
      <c r="CJN79" s="12"/>
      <c r="CJO79" s="12"/>
      <c r="CJP79" s="12"/>
      <c r="CJQ79" s="12"/>
      <c r="CJR79" s="12"/>
      <c r="CJS79" s="12"/>
      <c r="CJT79" s="12"/>
      <c r="CJU79" s="12"/>
      <c r="CJV79" s="12"/>
      <c r="CJW79" s="12"/>
      <c r="CJX79" s="12"/>
      <c r="CJY79" s="12"/>
      <c r="CJZ79" s="12"/>
      <c r="CKA79" s="12"/>
      <c r="CKB79" s="12"/>
      <c r="CKC79" s="12"/>
      <c r="CKD79" s="12"/>
      <c r="CKE79" s="12"/>
      <c r="CKF79" s="12"/>
      <c r="CKG79" s="12"/>
      <c r="CKH79" s="12"/>
      <c r="CKI79" s="12"/>
      <c r="CKJ79" s="12"/>
      <c r="CKK79" s="12"/>
      <c r="CKL79" s="12"/>
      <c r="CKM79" s="12"/>
      <c r="CKN79" s="12"/>
      <c r="CKO79" s="12"/>
      <c r="CKP79" s="12"/>
      <c r="CKQ79" s="12"/>
      <c r="CKR79" s="12"/>
      <c r="CKS79" s="12"/>
      <c r="CKT79" s="12"/>
      <c r="CKU79" s="12"/>
      <c r="CKV79" s="12"/>
      <c r="CKW79" s="12"/>
      <c r="CKX79" s="12"/>
      <c r="CKY79" s="12"/>
      <c r="CKZ79" s="12"/>
      <c r="CLA79" s="12"/>
      <c r="CLB79" s="12"/>
      <c r="CLC79" s="12"/>
      <c r="CLD79" s="12"/>
      <c r="CLE79" s="12"/>
      <c r="CLF79" s="12"/>
      <c r="CLG79" s="12"/>
      <c r="CLH79" s="12"/>
      <c r="CLI79" s="12"/>
      <c r="CLJ79" s="12"/>
      <c r="CLK79" s="12"/>
      <c r="CLL79" s="12"/>
      <c r="CLM79" s="12"/>
      <c r="CLN79" s="12"/>
      <c r="CLO79" s="12"/>
      <c r="CLP79" s="12"/>
      <c r="CLQ79" s="12"/>
      <c r="CLR79" s="12"/>
      <c r="CLS79" s="12"/>
      <c r="CLT79" s="12"/>
      <c r="CLU79" s="12"/>
      <c r="CLV79" s="12"/>
      <c r="CLW79" s="12"/>
      <c r="CLX79" s="12"/>
      <c r="CLY79" s="12"/>
      <c r="CLZ79" s="12"/>
      <c r="CMA79" s="12"/>
      <c r="CMB79" s="12"/>
      <c r="CMC79" s="12"/>
      <c r="CMD79" s="12"/>
      <c r="CME79" s="12"/>
      <c r="CMF79" s="12"/>
      <c r="CMG79" s="12"/>
      <c r="CMH79" s="12"/>
      <c r="CMI79" s="12"/>
      <c r="CMJ79" s="12"/>
      <c r="CMK79" s="12"/>
      <c r="CML79" s="12"/>
      <c r="CMM79" s="12"/>
      <c r="CMN79" s="12"/>
      <c r="CMO79" s="12"/>
      <c r="CMP79" s="12"/>
      <c r="CMQ79" s="12"/>
      <c r="CMR79" s="12"/>
      <c r="CMS79" s="12"/>
      <c r="CMT79" s="12"/>
      <c r="CMU79" s="12"/>
      <c r="CMV79" s="12"/>
      <c r="CMW79" s="12"/>
      <c r="CMX79" s="12"/>
      <c r="CMY79" s="12"/>
      <c r="CMZ79" s="12"/>
      <c r="CNA79" s="12"/>
      <c r="CNB79" s="12"/>
      <c r="CNC79" s="12"/>
      <c r="CND79" s="12"/>
      <c r="CNE79" s="12"/>
      <c r="CNF79" s="12"/>
      <c r="CNG79" s="12"/>
      <c r="CNH79" s="12"/>
      <c r="CNI79" s="12"/>
      <c r="CNJ79" s="12"/>
      <c r="CNK79" s="12"/>
      <c r="CNL79" s="12"/>
      <c r="CNM79" s="12"/>
      <c r="CNN79" s="12"/>
      <c r="CNO79" s="12"/>
      <c r="CNP79" s="12"/>
      <c r="CNQ79" s="12"/>
      <c r="CNR79" s="12"/>
      <c r="CNS79" s="12"/>
      <c r="CNT79" s="12"/>
      <c r="CNU79" s="12"/>
      <c r="CNV79" s="12"/>
      <c r="CNW79" s="12"/>
      <c r="CNX79" s="12"/>
      <c r="CNY79" s="12"/>
      <c r="CNZ79" s="12"/>
      <c r="COA79" s="12"/>
      <c r="COB79" s="12"/>
      <c r="COC79" s="12"/>
      <c r="COD79" s="12"/>
      <c r="COE79" s="12"/>
      <c r="COF79" s="12"/>
      <c r="COG79" s="12"/>
      <c r="COH79" s="12"/>
      <c r="COI79" s="12"/>
      <c r="COJ79" s="12"/>
      <c r="COK79" s="12"/>
      <c r="COL79" s="12"/>
      <c r="COM79" s="12"/>
      <c r="CON79" s="12"/>
      <c r="COO79" s="12"/>
      <c r="COP79" s="12"/>
      <c r="COQ79" s="12"/>
      <c r="COR79" s="12"/>
      <c r="COS79" s="12"/>
      <c r="COT79" s="12"/>
      <c r="COU79" s="12"/>
      <c r="COV79" s="12"/>
      <c r="COW79" s="12"/>
      <c r="COX79" s="12"/>
      <c r="COY79" s="12"/>
      <c r="COZ79" s="12"/>
      <c r="CPA79" s="12"/>
      <c r="CPB79" s="12"/>
      <c r="CPC79" s="12"/>
      <c r="CPD79" s="12"/>
      <c r="CPE79" s="12"/>
      <c r="CPF79" s="12"/>
      <c r="CPG79" s="12"/>
      <c r="CPH79" s="12"/>
      <c r="CPI79" s="12"/>
      <c r="CPJ79" s="12"/>
      <c r="CPK79" s="12"/>
      <c r="CPL79" s="12"/>
      <c r="CPM79" s="12"/>
      <c r="CPN79" s="12"/>
      <c r="CPO79" s="12"/>
      <c r="CPP79" s="12"/>
      <c r="CPQ79" s="12"/>
      <c r="CPR79" s="12"/>
      <c r="CPS79" s="12"/>
      <c r="CPT79" s="12"/>
      <c r="CPU79" s="12"/>
      <c r="CPV79" s="12"/>
      <c r="CPW79" s="12"/>
      <c r="CPX79" s="12"/>
      <c r="CPY79" s="12"/>
      <c r="CPZ79" s="12"/>
      <c r="CQA79" s="12"/>
      <c r="CQB79" s="12"/>
      <c r="CQC79" s="12"/>
      <c r="CQD79" s="12"/>
      <c r="CQE79" s="12"/>
      <c r="CQF79" s="12"/>
      <c r="CQG79" s="12"/>
      <c r="CQH79" s="12"/>
      <c r="CQI79" s="12"/>
      <c r="CQJ79" s="12"/>
      <c r="CQK79" s="12"/>
      <c r="CQL79" s="12"/>
      <c r="CQM79" s="12"/>
      <c r="CQN79" s="12"/>
      <c r="CQO79" s="12"/>
      <c r="CQP79" s="12"/>
      <c r="CQQ79" s="12"/>
      <c r="CQR79" s="12"/>
      <c r="CQS79" s="12"/>
      <c r="CQT79" s="12"/>
      <c r="CQU79" s="12"/>
      <c r="CQV79" s="12"/>
      <c r="CQW79" s="12"/>
      <c r="CQX79" s="12"/>
      <c r="CQY79" s="12"/>
      <c r="CQZ79" s="12"/>
      <c r="CRA79" s="12"/>
      <c r="CRB79" s="12"/>
      <c r="CRC79" s="12"/>
      <c r="CRD79" s="12"/>
      <c r="CRE79" s="12"/>
      <c r="CRF79" s="12"/>
      <c r="CRG79" s="12"/>
      <c r="CRH79" s="12"/>
      <c r="CRI79" s="12"/>
      <c r="CRJ79" s="12"/>
      <c r="CRK79" s="12"/>
      <c r="CRL79" s="12"/>
      <c r="CRM79" s="12"/>
      <c r="CRN79" s="12"/>
      <c r="CRO79" s="12"/>
      <c r="CRP79" s="12"/>
      <c r="CRQ79" s="12"/>
      <c r="CRR79" s="12"/>
      <c r="CRS79" s="12"/>
      <c r="CRT79" s="12"/>
      <c r="CRU79" s="12"/>
      <c r="CRV79" s="12"/>
      <c r="CRW79" s="12"/>
      <c r="CRX79" s="12"/>
      <c r="CRY79" s="12"/>
      <c r="CRZ79" s="12"/>
      <c r="CSA79" s="12"/>
      <c r="CSB79" s="12"/>
      <c r="CSC79" s="12"/>
      <c r="CSD79" s="12"/>
      <c r="CSE79" s="12"/>
      <c r="CSF79" s="12"/>
      <c r="CSG79" s="12"/>
      <c r="CSH79" s="12"/>
      <c r="CSI79" s="12"/>
      <c r="CSJ79" s="12"/>
      <c r="CSK79" s="12"/>
      <c r="CSL79" s="12"/>
      <c r="CSM79" s="12"/>
      <c r="CSN79" s="12"/>
      <c r="CSO79" s="12"/>
      <c r="CSP79" s="12"/>
      <c r="CSQ79" s="12"/>
      <c r="CSR79" s="12"/>
      <c r="CSS79" s="12"/>
      <c r="CST79" s="12"/>
      <c r="CSU79" s="12"/>
      <c r="CSV79" s="12"/>
      <c r="CSW79" s="12"/>
      <c r="CSX79" s="12"/>
      <c r="CSY79" s="12"/>
      <c r="CSZ79" s="12"/>
      <c r="CTA79" s="12"/>
      <c r="CTB79" s="12"/>
      <c r="CTC79" s="12"/>
      <c r="CTD79" s="12"/>
      <c r="CTE79" s="12"/>
      <c r="CTF79" s="12"/>
      <c r="CTG79" s="12"/>
      <c r="CTH79" s="12"/>
      <c r="CTI79" s="12"/>
      <c r="CTJ79" s="12"/>
      <c r="CTK79" s="12"/>
      <c r="CTL79" s="12"/>
      <c r="CTM79" s="12"/>
      <c r="CTN79" s="12"/>
      <c r="CTO79" s="12"/>
      <c r="CTP79" s="12"/>
      <c r="CTQ79" s="12"/>
      <c r="CTR79" s="12"/>
      <c r="CTS79" s="12"/>
      <c r="CTT79" s="12"/>
      <c r="CTU79" s="12"/>
      <c r="CTV79" s="12"/>
      <c r="CTW79" s="12"/>
      <c r="CTX79" s="12"/>
      <c r="CTY79" s="12"/>
      <c r="CTZ79" s="12"/>
      <c r="CUA79" s="12"/>
      <c r="CUB79" s="12"/>
      <c r="CUC79" s="12"/>
      <c r="CUD79" s="12"/>
      <c r="CUE79" s="12"/>
      <c r="CUF79" s="12"/>
      <c r="CUG79" s="12"/>
      <c r="CUH79" s="12"/>
      <c r="CUI79" s="12"/>
      <c r="CUJ79" s="12"/>
      <c r="CUK79" s="12"/>
      <c r="CUL79" s="12"/>
      <c r="CUM79" s="12"/>
      <c r="CUN79" s="12"/>
      <c r="CUO79" s="12"/>
      <c r="CUP79" s="12"/>
      <c r="CUQ79" s="12"/>
      <c r="CUR79" s="12"/>
      <c r="CUS79" s="12"/>
      <c r="CUT79" s="12"/>
      <c r="CUU79" s="12"/>
      <c r="CUV79" s="12"/>
      <c r="CUW79" s="12"/>
      <c r="CUX79" s="12"/>
      <c r="CUY79" s="12"/>
      <c r="CUZ79" s="12"/>
      <c r="CVA79" s="12"/>
      <c r="CVB79" s="12"/>
      <c r="CVC79" s="12"/>
      <c r="CVD79" s="12"/>
      <c r="CVE79" s="12"/>
      <c r="CVF79" s="12"/>
      <c r="CVG79" s="12"/>
      <c r="CVH79" s="12"/>
      <c r="CVI79" s="12"/>
      <c r="CVJ79" s="12"/>
      <c r="CVK79" s="12"/>
      <c r="CVL79" s="12"/>
      <c r="CVM79" s="12"/>
      <c r="CVN79" s="12"/>
      <c r="CVO79" s="12"/>
      <c r="CVP79" s="12"/>
      <c r="CVQ79" s="12"/>
      <c r="CVR79" s="12"/>
      <c r="CVS79" s="12"/>
      <c r="CVT79" s="12"/>
      <c r="CVU79" s="12"/>
      <c r="CVV79" s="12"/>
      <c r="CVW79" s="12"/>
      <c r="CVX79" s="12"/>
      <c r="CVY79" s="12"/>
      <c r="CVZ79" s="12"/>
      <c r="CWA79" s="12"/>
      <c r="CWB79" s="12"/>
      <c r="CWC79" s="12"/>
      <c r="CWD79" s="12"/>
      <c r="CWE79" s="12"/>
      <c r="CWF79" s="12"/>
      <c r="CWG79" s="12"/>
      <c r="CWH79" s="12"/>
      <c r="CWI79" s="12"/>
      <c r="CWJ79" s="12"/>
      <c r="CWK79" s="12"/>
      <c r="CWL79" s="12"/>
      <c r="CWM79" s="12"/>
      <c r="CWN79" s="12"/>
      <c r="CWO79" s="12"/>
      <c r="CWP79" s="12"/>
      <c r="CWQ79" s="12"/>
      <c r="CWR79" s="12"/>
      <c r="CWS79" s="12"/>
      <c r="CWT79" s="12"/>
      <c r="CWU79" s="12"/>
      <c r="CWV79" s="12"/>
      <c r="CWW79" s="12"/>
      <c r="CWX79" s="12"/>
      <c r="CWY79" s="12"/>
      <c r="CWZ79" s="12"/>
      <c r="CXA79" s="12"/>
      <c r="CXB79" s="12"/>
      <c r="CXC79" s="12"/>
      <c r="CXD79" s="12"/>
      <c r="CXE79" s="12"/>
      <c r="CXF79" s="12"/>
      <c r="CXG79" s="12"/>
      <c r="CXH79" s="12"/>
      <c r="CXI79" s="12"/>
      <c r="CXJ79" s="12"/>
      <c r="CXK79" s="12"/>
      <c r="CXL79" s="12"/>
      <c r="CXM79" s="12"/>
      <c r="CXN79" s="12"/>
      <c r="CXO79" s="12"/>
      <c r="CXP79" s="12"/>
      <c r="CXQ79" s="12"/>
      <c r="CXR79" s="12"/>
      <c r="CXS79" s="12"/>
      <c r="CXT79" s="12"/>
      <c r="CXU79" s="12"/>
      <c r="CXV79" s="12"/>
      <c r="CXW79" s="12"/>
      <c r="CXX79" s="12"/>
      <c r="CXY79" s="12"/>
      <c r="CXZ79" s="12"/>
      <c r="CYA79" s="12"/>
      <c r="CYB79" s="12"/>
      <c r="CYC79" s="12"/>
      <c r="CYD79" s="12"/>
      <c r="CYE79" s="12"/>
      <c r="CYF79" s="12"/>
      <c r="CYG79" s="12"/>
      <c r="CYH79" s="12"/>
      <c r="CYI79" s="12"/>
      <c r="CYJ79" s="12"/>
      <c r="CYK79" s="12"/>
      <c r="CYL79" s="12"/>
      <c r="CYM79" s="12"/>
      <c r="CYN79" s="12"/>
      <c r="CYO79" s="12"/>
      <c r="CYP79" s="12"/>
      <c r="CYQ79" s="12"/>
      <c r="CYR79" s="12"/>
      <c r="CYS79" s="12"/>
      <c r="CYT79" s="12"/>
      <c r="CYU79" s="12"/>
      <c r="CYV79" s="12"/>
      <c r="CYW79" s="12"/>
      <c r="CYX79" s="12"/>
      <c r="CYY79" s="12"/>
      <c r="CYZ79" s="12"/>
      <c r="CZA79" s="12"/>
      <c r="CZB79" s="12"/>
      <c r="CZC79" s="12"/>
      <c r="CZD79" s="12"/>
      <c r="CZE79" s="12"/>
      <c r="CZF79" s="12"/>
      <c r="CZG79" s="12"/>
      <c r="CZH79" s="12"/>
      <c r="CZI79" s="12"/>
      <c r="CZJ79" s="12"/>
      <c r="CZK79" s="12"/>
      <c r="CZL79" s="12"/>
      <c r="CZM79" s="12"/>
      <c r="CZN79" s="12"/>
      <c r="CZO79" s="12"/>
      <c r="CZP79" s="12"/>
      <c r="CZQ79" s="12"/>
      <c r="CZR79" s="12"/>
      <c r="CZS79" s="12"/>
      <c r="CZT79" s="12"/>
      <c r="CZU79" s="12"/>
      <c r="CZV79" s="12"/>
      <c r="CZW79" s="12"/>
      <c r="CZX79" s="12"/>
      <c r="CZY79" s="12"/>
      <c r="CZZ79" s="12"/>
      <c r="DAA79" s="12"/>
      <c r="DAB79" s="12"/>
      <c r="DAC79" s="12"/>
      <c r="DAD79" s="12"/>
      <c r="DAE79" s="12"/>
      <c r="DAF79" s="12"/>
      <c r="DAG79" s="12"/>
      <c r="DAH79" s="12"/>
      <c r="DAI79" s="12"/>
      <c r="DAJ79" s="12"/>
      <c r="DAK79" s="12"/>
      <c r="DAL79" s="12"/>
      <c r="DAM79" s="12"/>
      <c r="DAN79" s="12"/>
      <c r="DAO79" s="12"/>
      <c r="DAP79" s="12"/>
      <c r="DAQ79" s="12"/>
      <c r="DAR79" s="12"/>
      <c r="DAS79" s="12"/>
      <c r="DAT79" s="12"/>
      <c r="DAU79" s="12"/>
      <c r="DAV79" s="12"/>
      <c r="DAW79" s="12"/>
      <c r="DAX79" s="12"/>
      <c r="DAY79" s="12"/>
      <c r="DAZ79" s="12"/>
      <c r="DBA79" s="12"/>
      <c r="DBB79" s="12"/>
      <c r="DBC79" s="12"/>
      <c r="DBD79" s="12"/>
      <c r="DBE79" s="12"/>
      <c r="DBF79" s="12"/>
      <c r="DBG79" s="12"/>
      <c r="DBH79" s="12"/>
      <c r="DBI79" s="12"/>
      <c r="DBJ79" s="12"/>
      <c r="DBK79" s="12"/>
      <c r="DBL79" s="12"/>
      <c r="DBM79" s="12"/>
    </row>
    <row r="80" spans="1:2769" s="11" customFormat="1" ht="227" customHeight="1">
      <c r="A80" s="80" t="s">
        <v>114</v>
      </c>
      <c r="B80" s="89" t="s">
        <v>436</v>
      </c>
      <c r="C80" s="80" t="s">
        <v>48</v>
      </c>
      <c r="D80" s="80" t="s">
        <v>1225</v>
      </c>
      <c r="E80" s="80" t="s">
        <v>71</v>
      </c>
      <c r="F80" s="80" t="s">
        <v>102</v>
      </c>
      <c r="G80" s="80" t="s">
        <v>1295</v>
      </c>
      <c r="H80" s="80" t="s">
        <v>1306</v>
      </c>
      <c r="I80" s="80" t="s">
        <v>1318</v>
      </c>
      <c r="J80" s="80" t="s">
        <v>199</v>
      </c>
      <c r="K80" s="80" t="s">
        <v>77</v>
      </c>
      <c r="L80" s="80" t="s">
        <v>82</v>
      </c>
      <c r="M80" s="90">
        <v>42474</v>
      </c>
      <c r="N80" s="80" t="s">
        <v>95</v>
      </c>
      <c r="O80" s="80">
        <v>-25.640999999999998</v>
      </c>
      <c r="P80" s="80">
        <v>30.332999999999998</v>
      </c>
      <c r="Q80" s="80" t="s">
        <v>2018</v>
      </c>
      <c r="R80" s="80" t="s">
        <v>80</v>
      </c>
      <c r="S80" s="80" t="s">
        <v>199</v>
      </c>
      <c r="T80" s="80" t="s">
        <v>76</v>
      </c>
      <c r="U80" s="80" t="s">
        <v>38</v>
      </c>
      <c r="V80" s="80" t="s">
        <v>128</v>
      </c>
      <c r="W80" s="80" t="s">
        <v>44</v>
      </c>
      <c r="X80" s="80" t="s">
        <v>82</v>
      </c>
      <c r="Y80" s="80" t="s">
        <v>199</v>
      </c>
      <c r="Z80" s="80" t="s">
        <v>199</v>
      </c>
      <c r="AA80" s="89" t="s">
        <v>359</v>
      </c>
      <c r="AB80" s="89" t="s">
        <v>258</v>
      </c>
      <c r="AC80" s="80" t="s">
        <v>1428</v>
      </c>
      <c r="AD80" s="80" t="s">
        <v>34</v>
      </c>
      <c r="AE80" s="80" t="s">
        <v>193</v>
      </c>
      <c r="AF80" s="80" t="s">
        <v>192</v>
      </c>
      <c r="AG80" s="80" t="s">
        <v>77</v>
      </c>
      <c r="AH80" s="80" t="s">
        <v>221</v>
      </c>
      <c r="AI80" s="80" t="s">
        <v>959</v>
      </c>
      <c r="AJ80" s="80" t="s">
        <v>223</v>
      </c>
      <c r="AK80" s="80" t="s">
        <v>1019</v>
      </c>
      <c r="AL80" s="80" t="s">
        <v>77</v>
      </c>
      <c r="AM80" s="80" t="s">
        <v>186</v>
      </c>
      <c r="AN80" s="80" t="s">
        <v>22</v>
      </c>
      <c r="AO80" s="80" t="s">
        <v>83</v>
      </c>
      <c r="AP80" s="80" t="s">
        <v>1499</v>
      </c>
      <c r="AQ80" s="80" t="s">
        <v>46</v>
      </c>
      <c r="AR80" s="80" t="s">
        <v>199</v>
      </c>
      <c r="AS80" s="80" t="s">
        <v>199</v>
      </c>
      <c r="AT80" s="90" t="s">
        <v>199</v>
      </c>
      <c r="AU80" s="80" t="s">
        <v>101</v>
      </c>
      <c r="AV80" s="80" t="s">
        <v>2117</v>
      </c>
      <c r="AW80" s="95" t="s">
        <v>1613</v>
      </c>
      <c r="AX80" s="80" t="s">
        <v>105</v>
      </c>
      <c r="AY80" s="80" t="s">
        <v>138</v>
      </c>
      <c r="AZ80" s="80" t="s">
        <v>583</v>
      </c>
      <c r="BA80" s="80"/>
      <c r="BB80" s="80" t="s">
        <v>94</v>
      </c>
      <c r="BC80" s="94">
        <v>42474</v>
      </c>
      <c r="BD80" s="12"/>
      <c r="BE80" s="12"/>
      <c r="BF80" s="12"/>
      <c r="BG80" s="12"/>
      <c r="BH80" s="12"/>
      <c r="BI80" s="12"/>
      <c r="BJ80" s="12"/>
      <c r="BK80" s="12"/>
      <c r="BL80" s="12"/>
      <c r="BM80" s="12"/>
      <c r="BN80" s="12"/>
      <c r="BO80" s="12"/>
      <c r="BP80" s="12"/>
      <c r="BQ80" s="12"/>
      <c r="BR80" s="12"/>
      <c r="BS80" s="12"/>
      <c r="BT80" s="12"/>
      <c r="BU80" s="12"/>
      <c r="BV80" s="12"/>
      <c r="BW80" s="12"/>
      <c r="BX80" s="12"/>
      <c r="BY80" s="12"/>
      <c r="BZ80" s="12"/>
      <c r="CA80" s="12"/>
      <c r="CB80" s="12"/>
      <c r="CC80" s="12"/>
      <c r="CD80" s="12"/>
      <c r="CE80" s="12"/>
      <c r="CF80" s="12"/>
      <c r="CG80" s="12"/>
      <c r="CH80" s="12"/>
      <c r="CI80" s="12"/>
      <c r="CJ80" s="12"/>
      <c r="CK80" s="12"/>
      <c r="CL80" s="12"/>
      <c r="CM80" s="12"/>
      <c r="CN80" s="12"/>
      <c r="CO80" s="12"/>
      <c r="CP80" s="12"/>
      <c r="CQ80" s="12"/>
      <c r="CR80" s="12"/>
      <c r="CS80" s="12"/>
      <c r="CT80" s="12"/>
      <c r="CU80" s="12"/>
      <c r="CV80" s="12"/>
      <c r="CW80" s="12"/>
      <c r="CX80" s="12"/>
      <c r="CY80" s="12"/>
      <c r="CZ80" s="12"/>
      <c r="DA80" s="12"/>
      <c r="DB80" s="12"/>
      <c r="DC80" s="12"/>
      <c r="DD80" s="12"/>
      <c r="DE80" s="12"/>
      <c r="DF80" s="12"/>
      <c r="DG80" s="12"/>
      <c r="DH80" s="12"/>
      <c r="DI80" s="12"/>
      <c r="DJ80" s="12"/>
      <c r="DK80" s="12"/>
      <c r="DL80" s="12"/>
      <c r="DM80" s="12"/>
      <c r="DN80" s="12"/>
      <c r="DO80" s="12"/>
      <c r="DP80" s="12"/>
      <c r="DQ80" s="12"/>
      <c r="DR80" s="12"/>
      <c r="DS80" s="12"/>
      <c r="DT80" s="12"/>
      <c r="DU80" s="12"/>
      <c r="DV80" s="12"/>
      <c r="DW80" s="12"/>
      <c r="DX80" s="12"/>
      <c r="DY80" s="12"/>
      <c r="DZ80" s="12"/>
      <c r="EA80" s="12"/>
      <c r="EB80" s="12"/>
      <c r="EC80" s="12"/>
      <c r="ED80" s="12"/>
      <c r="EE80" s="12"/>
      <c r="EF80" s="12"/>
      <c r="EG80" s="12"/>
      <c r="EH80" s="12"/>
      <c r="EI80" s="12"/>
      <c r="EJ80" s="12"/>
      <c r="EK80" s="12"/>
      <c r="EL80" s="12"/>
      <c r="EM80" s="12"/>
      <c r="EN80" s="12"/>
      <c r="EO80" s="12"/>
      <c r="EP80" s="12"/>
      <c r="EQ80" s="12"/>
      <c r="ER80" s="12"/>
      <c r="ES80" s="12"/>
      <c r="ET80" s="12"/>
      <c r="EU80" s="12"/>
      <c r="EV80" s="12"/>
      <c r="EW80" s="12"/>
      <c r="EX80" s="12"/>
      <c r="EY80" s="12"/>
      <c r="EZ80" s="12"/>
      <c r="FA80" s="12"/>
      <c r="FB80" s="12"/>
      <c r="FC80" s="12"/>
      <c r="FD80" s="12"/>
      <c r="FE80" s="12"/>
      <c r="FF80" s="12"/>
      <c r="FG80" s="12"/>
      <c r="FH80" s="12"/>
      <c r="FI80" s="12"/>
      <c r="FJ80" s="12"/>
      <c r="FK80" s="12"/>
      <c r="FL80" s="12"/>
      <c r="FM80" s="12"/>
      <c r="FN80" s="12"/>
      <c r="FO80" s="12"/>
      <c r="FP80" s="12"/>
      <c r="FQ80" s="12"/>
      <c r="FR80" s="12"/>
      <c r="FS80" s="12"/>
      <c r="FT80" s="12"/>
      <c r="FU80" s="12"/>
      <c r="FV80" s="12"/>
      <c r="FW80" s="12"/>
      <c r="FX80" s="12"/>
      <c r="FY80" s="12"/>
      <c r="FZ80" s="12"/>
      <c r="GA80" s="12"/>
      <c r="GB80" s="12"/>
      <c r="GC80" s="12"/>
      <c r="GD80" s="12"/>
      <c r="GE80" s="12"/>
      <c r="GF80" s="12"/>
      <c r="GG80" s="12"/>
      <c r="GH80" s="12"/>
      <c r="GI80" s="12"/>
      <c r="GJ80" s="12"/>
      <c r="GK80" s="12"/>
      <c r="GL80" s="12"/>
      <c r="GM80" s="12"/>
      <c r="GN80" s="12"/>
      <c r="GO80" s="12"/>
      <c r="GP80" s="12"/>
      <c r="GQ80" s="12"/>
      <c r="GR80" s="12"/>
      <c r="GS80" s="12"/>
      <c r="GT80" s="12"/>
      <c r="GU80" s="12"/>
      <c r="GV80" s="12"/>
      <c r="GW80" s="12"/>
      <c r="GX80" s="12"/>
      <c r="GY80" s="12"/>
      <c r="GZ80" s="12"/>
      <c r="HA80" s="12"/>
      <c r="HB80" s="12"/>
      <c r="HC80" s="12"/>
      <c r="HD80" s="12"/>
      <c r="HE80" s="12"/>
      <c r="HF80" s="12"/>
      <c r="HG80" s="12"/>
      <c r="HH80" s="12"/>
      <c r="HI80" s="12"/>
      <c r="HJ80" s="12"/>
      <c r="HK80" s="12"/>
      <c r="HL80" s="12"/>
      <c r="HM80" s="12"/>
      <c r="HN80" s="12"/>
      <c r="HO80" s="12"/>
      <c r="HP80" s="12"/>
      <c r="HQ80" s="12"/>
      <c r="HR80" s="12"/>
      <c r="HS80" s="12"/>
      <c r="HT80" s="12"/>
      <c r="HU80" s="12"/>
      <c r="HV80" s="12"/>
      <c r="HW80" s="12"/>
      <c r="HX80" s="12"/>
      <c r="HY80" s="12"/>
      <c r="HZ80" s="12"/>
      <c r="IA80" s="12"/>
      <c r="IB80" s="12"/>
      <c r="IC80" s="12"/>
      <c r="ID80" s="12"/>
      <c r="IE80" s="12"/>
      <c r="IF80" s="12"/>
      <c r="IG80" s="12"/>
      <c r="IH80" s="12"/>
      <c r="II80" s="12"/>
      <c r="IJ80" s="12"/>
      <c r="IK80" s="12"/>
      <c r="IL80" s="12"/>
      <c r="IM80" s="12"/>
      <c r="IN80" s="12"/>
      <c r="IO80" s="12"/>
      <c r="IP80" s="12"/>
      <c r="IQ80" s="12"/>
      <c r="IR80" s="12"/>
      <c r="IS80" s="12"/>
      <c r="IT80" s="12"/>
      <c r="IU80" s="12"/>
      <c r="IV80" s="12"/>
      <c r="IW80" s="12"/>
      <c r="IX80" s="12"/>
      <c r="IY80" s="12"/>
      <c r="IZ80" s="12"/>
      <c r="JA80" s="12"/>
      <c r="JB80" s="12"/>
      <c r="JC80" s="12"/>
      <c r="JD80" s="12"/>
      <c r="JE80" s="12"/>
      <c r="JF80" s="12"/>
      <c r="JG80" s="12"/>
      <c r="JH80" s="12"/>
      <c r="JI80" s="12"/>
      <c r="JJ80" s="12"/>
      <c r="JK80" s="12"/>
      <c r="JL80" s="12"/>
      <c r="JM80" s="12"/>
      <c r="JN80" s="12"/>
      <c r="JO80" s="12"/>
      <c r="JP80" s="12"/>
      <c r="JQ80" s="12"/>
      <c r="JR80" s="12"/>
      <c r="JS80" s="12"/>
      <c r="JT80" s="12"/>
      <c r="JU80" s="12"/>
      <c r="JV80" s="12"/>
      <c r="JW80" s="12"/>
      <c r="JX80" s="12"/>
      <c r="JY80" s="12"/>
      <c r="JZ80" s="12"/>
      <c r="KA80" s="12"/>
      <c r="KB80" s="12"/>
      <c r="KC80" s="12"/>
      <c r="KD80" s="12"/>
      <c r="KE80" s="12"/>
      <c r="KF80" s="12"/>
      <c r="KG80" s="12"/>
      <c r="KH80" s="12"/>
      <c r="KI80" s="12"/>
      <c r="KJ80" s="12"/>
      <c r="KK80" s="12"/>
      <c r="KL80" s="12"/>
      <c r="KM80" s="12"/>
      <c r="KN80" s="12"/>
      <c r="KO80" s="12"/>
      <c r="KP80" s="12"/>
      <c r="KQ80" s="12"/>
      <c r="KR80" s="12"/>
      <c r="KS80" s="12"/>
      <c r="KT80" s="12"/>
      <c r="KU80" s="12"/>
      <c r="KV80" s="12"/>
      <c r="KW80" s="12"/>
      <c r="KX80" s="12"/>
      <c r="KY80" s="12"/>
      <c r="KZ80" s="12"/>
      <c r="LA80" s="12"/>
      <c r="LB80" s="12"/>
      <c r="LC80" s="12"/>
      <c r="LD80" s="12"/>
      <c r="LE80" s="12"/>
      <c r="LF80" s="12"/>
      <c r="LG80" s="12"/>
      <c r="LH80" s="12"/>
      <c r="LI80" s="12"/>
      <c r="LJ80" s="12"/>
      <c r="LK80" s="12"/>
      <c r="LL80" s="12"/>
      <c r="LM80" s="12"/>
      <c r="LN80" s="12"/>
      <c r="LO80" s="12"/>
      <c r="LP80" s="12"/>
      <c r="LQ80" s="12"/>
      <c r="LR80" s="12"/>
      <c r="LS80" s="12"/>
      <c r="LT80" s="12"/>
      <c r="LU80" s="12"/>
      <c r="LV80" s="12"/>
      <c r="LW80" s="12"/>
      <c r="LX80" s="12"/>
      <c r="LY80" s="12"/>
      <c r="LZ80" s="12"/>
      <c r="MA80" s="12"/>
      <c r="MB80" s="12"/>
      <c r="MC80" s="12"/>
      <c r="MD80" s="12"/>
      <c r="ME80" s="12"/>
      <c r="MF80" s="12"/>
      <c r="MG80" s="12"/>
      <c r="MH80" s="12"/>
      <c r="MI80" s="12"/>
      <c r="MJ80" s="12"/>
      <c r="MK80" s="12"/>
      <c r="ML80" s="12"/>
      <c r="MM80" s="12"/>
      <c r="MN80" s="12"/>
      <c r="MO80" s="12"/>
      <c r="MP80" s="12"/>
      <c r="MQ80" s="12"/>
      <c r="MR80" s="12"/>
      <c r="MS80" s="12"/>
      <c r="MT80" s="12"/>
      <c r="MU80" s="12"/>
      <c r="MV80" s="12"/>
      <c r="MW80" s="12"/>
      <c r="MX80" s="12"/>
      <c r="MY80" s="12"/>
      <c r="MZ80" s="12"/>
      <c r="NA80" s="12"/>
      <c r="NB80" s="12"/>
      <c r="NC80" s="12"/>
      <c r="ND80" s="12"/>
      <c r="NE80" s="12"/>
      <c r="NF80" s="12"/>
      <c r="NG80" s="12"/>
      <c r="NH80" s="12"/>
      <c r="NI80" s="12"/>
      <c r="NJ80" s="12"/>
      <c r="NK80" s="12"/>
      <c r="NL80" s="12"/>
      <c r="NM80" s="12"/>
      <c r="NN80" s="12"/>
      <c r="NO80" s="12"/>
      <c r="NP80" s="12"/>
      <c r="NQ80" s="12"/>
      <c r="NR80" s="12"/>
      <c r="NS80" s="12"/>
      <c r="NT80" s="12"/>
      <c r="NU80" s="12"/>
      <c r="NV80" s="12"/>
      <c r="NW80" s="12"/>
      <c r="NX80" s="12"/>
      <c r="NY80" s="12"/>
      <c r="NZ80" s="12"/>
      <c r="OA80" s="12"/>
      <c r="OB80" s="12"/>
      <c r="OC80" s="12"/>
      <c r="OD80" s="12"/>
      <c r="OE80" s="12"/>
      <c r="OF80" s="12"/>
      <c r="OG80" s="12"/>
      <c r="OH80" s="12"/>
      <c r="OI80" s="12"/>
      <c r="OJ80" s="12"/>
      <c r="OK80" s="12"/>
      <c r="OL80" s="12"/>
      <c r="OM80" s="12"/>
      <c r="ON80" s="12"/>
      <c r="OO80" s="12"/>
      <c r="OP80" s="12"/>
      <c r="OQ80" s="12"/>
      <c r="OR80" s="12"/>
      <c r="OS80" s="12"/>
      <c r="OT80" s="12"/>
      <c r="OU80" s="12"/>
      <c r="OV80" s="12"/>
      <c r="OW80" s="12"/>
      <c r="OX80" s="12"/>
      <c r="OY80" s="12"/>
      <c r="OZ80" s="12"/>
      <c r="PA80" s="12"/>
      <c r="PB80" s="12"/>
      <c r="PC80" s="12"/>
      <c r="PD80" s="12"/>
      <c r="PE80" s="12"/>
      <c r="PF80" s="12"/>
      <c r="PG80" s="12"/>
      <c r="PH80" s="12"/>
      <c r="PI80" s="12"/>
      <c r="PJ80" s="12"/>
      <c r="PK80" s="12"/>
      <c r="PL80" s="12"/>
      <c r="PM80" s="12"/>
      <c r="PN80" s="12"/>
      <c r="PO80" s="12"/>
      <c r="PP80" s="12"/>
      <c r="PQ80" s="12"/>
      <c r="PR80" s="12"/>
      <c r="PS80" s="12"/>
      <c r="PT80" s="12"/>
      <c r="PU80" s="12"/>
      <c r="PV80" s="12"/>
      <c r="PW80" s="12"/>
      <c r="PX80" s="12"/>
      <c r="PY80" s="12"/>
      <c r="PZ80" s="12"/>
      <c r="QA80" s="12"/>
      <c r="QB80" s="12"/>
      <c r="QC80" s="12"/>
      <c r="QD80" s="12"/>
      <c r="QE80" s="12"/>
      <c r="QF80" s="12"/>
      <c r="QG80" s="12"/>
      <c r="QH80" s="12"/>
      <c r="QI80" s="12"/>
      <c r="QJ80" s="12"/>
      <c r="QK80" s="12"/>
      <c r="QL80" s="12"/>
      <c r="QM80" s="12"/>
      <c r="QN80" s="12"/>
      <c r="QO80" s="12"/>
      <c r="QP80" s="12"/>
      <c r="QQ80" s="12"/>
      <c r="QR80" s="12"/>
      <c r="QS80" s="12"/>
      <c r="QT80" s="12"/>
      <c r="QU80" s="12"/>
      <c r="QV80" s="12"/>
      <c r="QW80" s="12"/>
      <c r="QX80" s="12"/>
      <c r="QY80" s="12"/>
      <c r="QZ80" s="12"/>
      <c r="RA80" s="12"/>
      <c r="RB80" s="12"/>
      <c r="RC80" s="12"/>
      <c r="RD80" s="12"/>
      <c r="RE80" s="12"/>
      <c r="RF80" s="12"/>
      <c r="RG80" s="12"/>
      <c r="RH80" s="12"/>
      <c r="RI80" s="12"/>
      <c r="RJ80" s="12"/>
      <c r="RK80" s="12"/>
      <c r="RL80" s="12"/>
      <c r="RM80" s="12"/>
      <c r="RN80" s="12"/>
      <c r="RO80" s="12"/>
      <c r="RP80" s="12"/>
      <c r="RQ80" s="12"/>
      <c r="RR80" s="12"/>
      <c r="RS80" s="12"/>
      <c r="RT80" s="12"/>
      <c r="RU80" s="12"/>
      <c r="RV80" s="12"/>
      <c r="RW80" s="12"/>
      <c r="RX80" s="12"/>
      <c r="RY80" s="12"/>
      <c r="RZ80" s="12"/>
      <c r="SA80" s="12"/>
      <c r="SB80" s="12"/>
      <c r="SC80" s="12"/>
      <c r="SD80" s="12"/>
      <c r="SE80" s="12"/>
      <c r="SF80" s="12"/>
      <c r="SG80" s="12"/>
      <c r="SH80" s="12"/>
      <c r="SI80" s="12"/>
      <c r="SJ80" s="12"/>
      <c r="SK80" s="12"/>
      <c r="SL80" s="12"/>
      <c r="SM80" s="12"/>
      <c r="SN80" s="12"/>
      <c r="SO80" s="12"/>
      <c r="SP80" s="12"/>
      <c r="SQ80" s="12"/>
      <c r="SR80" s="12"/>
      <c r="SS80" s="12"/>
      <c r="ST80" s="12"/>
      <c r="SU80" s="12"/>
      <c r="SV80" s="12"/>
      <c r="SW80" s="12"/>
      <c r="SX80" s="12"/>
      <c r="SY80" s="12"/>
      <c r="SZ80" s="12"/>
      <c r="TA80" s="12"/>
      <c r="TB80" s="12"/>
      <c r="TC80" s="12"/>
      <c r="TD80" s="12"/>
      <c r="TE80" s="12"/>
      <c r="TF80" s="12"/>
      <c r="TG80" s="12"/>
      <c r="TH80" s="12"/>
      <c r="TI80" s="12"/>
      <c r="TJ80" s="12"/>
      <c r="TK80" s="12"/>
      <c r="TL80" s="12"/>
      <c r="TM80" s="12"/>
      <c r="TN80" s="12"/>
      <c r="TO80" s="12"/>
      <c r="TP80" s="12"/>
      <c r="TQ80" s="12"/>
      <c r="TR80" s="12"/>
      <c r="TS80" s="12"/>
      <c r="TT80" s="12"/>
      <c r="TU80" s="12"/>
      <c r="TV80" s="12"/>
      <c r="TW80" s="12"/>
      <c r="TX80" s="12"/>
      <c r="TY80" s="12"/>
      <c r="TZ80" s="12"/>
      <c r="UA80" s="12"/>
      <c r="UB80" s="12"/>
      <c r="UC80" s="12"/>
      <c r="UD80" s="12"/>
      <c r="UE80" s="12"/>
      <c r="UF80" s="12"/>
      <c r="UG80" s="12"/>
      <c r="UH80" s="12"/>
      <c r="UI80" s="12"/>
      <c r="UJ80" s="12"/>
      <c r="UK80" s="12"/>
      <c r="UL80" s="12"/>
      <c r="UM80" s="12"/>
      <c r="UN80" s="12"/>
      <c r="UO80" s="12"/>
      <c r="UP80" s="12"/>
      <c r="UQ80" s="12"/>
      <c r="UR80" s="12"/>
      <c r="US80" s="12"/>
      <c r="UT80" s="12"/>
      <c r="UU80" s="12"/>
      <c r="UV80" s="12"/>
      <c r="UW80" s="12"/>
      <c r="UX80" s="12"/>
      <c r="UY80" s="12"/>
      <c r="UZ80" s="12"/>
      <c r="VA80" s="12"/>
      <c r="VB80" s="12"/>
      <c r="VC80" s="12"/>
      <c r="VD80" s="12"/>
      <c r="VE80" s="12"/>
      <c r="VF80" s="12"/>
      <c r="VG80" s="12"/>
      <c r="VH80" s="12"/>
      <c r="VI80" s="12"/>
      <c r="VJ80" s="12"/>
      <c r="VK80" s="12"/>
      <c r="VL80" s="12"/>
      <c r="VM80" s="12"/>
      <c r="VN80" s="12"/>
      <c r="VO80" s="12"/>
      <c r="VP80" s="12"/>
      <c r="VQ80" s="12"/>
      <c r="VR80" s="12"/>
      <c r="VS80" s="12"/>
      <c r="VT80" s="12"/>
      <c r="VU80" s="12"/>
      <c r="VV80" s="12"/>
      <c r="VW80" s="12"/>
      <c r="VX80" s="12"/>
      <c r="VY80" s="12"/>
      <c r="VZ80" s="12"/>
      <c r="WA80" s="12"/>
      <c r="WB80" s="12"/>
      <c r="WC80" s="12"/>
      <c r="WD80" s="12"/>
      <c r="WE80" s="12"/>
      <c r="WF80" s="12"/>
      <c r="WG80" s="12"/>
      <c r="WH80" s="12"/>
      <c r="WI80" s="12"/>
      <c r="WJ80" s="12"/>
      <c r="WK80" s="12"/>
      <c r="WL80" s="12"/>
      <c r="WM80" s="12"/>
      <c r="WN80" s="12"/>
      <c r="WO80" s="12"/>
      <c r="WP80" s="12"/>
      <c r="WQ80" s="12"/>
      <c r="WR80" s="12"/>
      <c r="WS80" s="12"/>
      <c r="WT80" s="12"/>
      <c r="WU80" s="12"/>
      <c r="WV80" s="12"/>
      <c r="WW80" s="12"/>
      <c r="WX80" s="12"/>
      <c r="WY80" s="12"/>
      <c r="WZ80" s="12"/>
      <c r="XA80" s="12"/>
      <c r="XB80" s="12"/>
      <c r="XC80" s="12"/>
      <c r="XD80" s="12"/>
      <c r="XE80" s="12"/>
      <c r="XF80" s="12"/>
      <c r="XG80" s="12"/>
      <c r="XH80" s="12"/>
      <c r="XI80" s="12"/>
      <c r="XJ80" s="12"/>
      <c r="XK80" s="12"/>
      <c r="XL80" s="12"/>
      <c r="XM80" s="12"/>
      <c r="XN80" s="12"/>
      <c r="XO80" s="12"/>
      <c r="XP80" s="12"/>
      <c r="XQ80" s="12"/>
      <c r="XR80" s="12"/>
      <c r="XS80" s="12"/>
      <c r="XT80" s="12"/>
      <c r="XU80" s="12"/>
      <c r="XV80" s="12"/>
      <c r="XW80" s="12"/>
      <c r="XX80" s="12"/>
      <c r="XY80" s="12"/>
      <c r="XZ80" s="12"/>
      <c r="YA80" s="12"/>
      <c r="YB80" s="12"/>
      <c r="YC80" s="12"/>
      <c r="YD80" s="12"/>
      <c r="YE80" s="12"/>
      <c r="YF80" s="12"/>
      <c r="YG80" s="12"/>
      <c r="YH80" s="12"/>
      <c r="YI80" s="12"/>
      <c r="YJ80" s="12"/>
      <c r="YK80" s="12"/>
      <c r="YL80" s="12"/>
      <c r="YM80" s="12"/>
      <c r="YN80" s="12"/>
      <c r="YO80" s="12"/>
      <c r="YP80" s="12"/>
      <c r="YQ80" s="12"/>
      <c r="YR80" s="12"/>
      <c r="YS80" s="12"/>
      <c r="YT80" s="12"/>
      <c r="YU80" s="12"/>
      <c r="YV80" s="12"/>
      <c r="YW80" s="12"/>
      <c r="YX80" s="12"/>
      <c r="YY80" s="12"/>
      <c r="YZ80" s="12"/>
      <c r="ZA80" s="12"/>
      <c r="ZB80" s="12"/>
      <c r="ZC80" s="12"/>
      <c r="ZD80" s="12"/>
      <c r="ZE80" s="12"/>
      <c r="ZF80" s="12"/>
      <c r="ZG80" s="12"/>
      <c r="ZH80" s="12"/>
      <c r="ZI80" s="12"/>
      <c r="ZJ80" s="12"/>
      <c r="ZK80" s="12"/>
      <c r="ZL80" s="12"/>
      <c r="ZM80" s="12"/>
      <c r="ZN80" s="12"/>
      <c r="ZO80" s="12"/>
      <c r="ZP80" s="12"/>
      <c r="ZQ80" s="12"/>
      <c r="ZR80" s="12"/>
      <c r="ZS80" s="12"/>
      <c r="ZT80" s="12"/>
      <c r="ZU80" s="12"/>
      <c r="ZV80" s="12"/>
      <c r="ZW80" s="12"/>
      <c r="ZX80" s="12"/>
      <c r="ZY80" s="12"/>
      <c r="ZZ80" s="12"/>
      <c r="AAA80" s="12"/>
      <c r="AAB80" s="12"/>
      <c r="AAC80" s="12"/>
      <c r="AAD80" s="12"/>
      <c r="AAE80" s="12"/>
      <c r="AAF80" s="12"/>
      <c r="AAG80" s="12"/>
      <c r="AAH80" s="12"/>
      <c r="AAI80" s="12"/>
      <c r="AAJ80" s="12"/>
      <c r="AAK80" s="12"/>
      <c r="AAL80" s="12"/>
      <c r="AAM80" s="12"/>
      <c r="AAN80" s="12"/>
      <c r="AAO80" s="12"/>
      <c r="AAP80" s="12"/>
      <c r="AAQ80" s="12"/>
      <c r="AAR80" s="12"/>
      <c r="AAS80" s="12"/>
      <c r="AAT80" s="12"/>
      <c r="AAU80" s="12"/>
      <c r="AAV80" s="12"/>
      <c r="AAW80" s="12"/>
      <c r="AAX80" s="12"/>
      <c r="AAY80" s="12"/>
      <c r="AAZ80" s="12"/>
      <c r="ABA80" s="12"/>
      <c r="ABB80" s="12"/>
      <c r="ABC80" s="12"/>
      <c r="ABD80" s="12"/>
      <c r="ABE80" s="12"/>
      <c r="ABF80" s="12"/>
      <c r="ABG80" s="12"/>
      <c r="ABH80" s="12"/>
      <c r="ABI80" s="12"/>
      <c r="ABJ80" s="12"/>
      <c r="ABK80" s="12"/>
      <c r="ABL80" s="12"/>
      <c r="ABM80" s="12"/>
      <c r="ABN80" s="12"/>
      <c r="ABO80" s="12"/>
      <c r="ABP80" s="12"/>
      <c r="ABQ80" s="12"/>
      <c r="ABR80" s="12"/>
      <c r="ABS80" s="12"/>
      <c r="ABT80" s="12"/>
      <c r="ABU80" s="12"/>
      <c r="ABV80" s="12"/>
      <c r="ABW80" s="12"/>
      <c r="ABX80" s="12"/>
      <c r="ABY80" s="12"/>
      <c r="ABZ80" s="12"/>
      <c r="ACA80" s="12"/>
      <c r="ACB80" s="12"/>
      <c r="ACC80" s="12"/>
      <c r="ACD80" s="12"/>
      <c r="ACE80" s="12"/>
      <c r="ACF80" s="12"/>
      <c r="ACG80" s="12"/>
      <c r="ACH80" s="12"/>
      <c r="ACI80" s="12"/>
      <c r="ACJ80" s="12"/>
      <c r="ACK80" s="12"/>
      <c r="ACL80" s="12"/>
      <c r="ACM80" s="12"/>
      <c r="ACN80" s="12"/>
      <c r="ACO80" s="12"/>
      <c r="ACP80" s="12"/>
      <c r="ACQ80" s="12"/>
      <c r="ACR80" s="12"/>
      <c r="ACS80" s="12"/>
      <c r="ACT80" s="12"/>
      <c r="ACU80" s="12"/>
      <c r="ACV80" s="12"/>
      <c r="ACW80" s="12"/>
      <c r="ACX80" s="12"/>
      <c r="ACY80" s="12"/>
      <c r="ACZ80" s="12"/>
      <c r="ADA80" s="12"/>
      <c r="ADB80" s="12"/>
      <c r="ADC80" s="12"/>
      <c r="ADD80" s="12"/>
      <c r="ADE80" s="12"/>
      <c r="ADF80" s="12"/>
      <c r="ADG80" s="12"/>
      <c r="ADH80" s="12"/>
      <c r="ADI80" s="12"/>
      <c r="ADJ80" s="12"/>
      <c r="ADK80" s="12"/>
      <c r="ADL80" s="12"/>
      <c r="ADM80" s="12"/>
      <c r="ADN80" s="12"/>
      <c r="ADO80" s="12"/>
      <c r="ADP80" s="12"/>
      <c r="ADQ80" s="12"/>
      <c r="ADR80" s="12"/>
      <c r="ADS80" s="12"/>
      <c r="ADT80" s="12"/>
      <c r="ADU80" s="12"/>
      <c r="ADV80" s="12"/>
      <c r="ADW80" s="12"/>
      <c r="ADX80" s="12"/>
      <c r="ADY80" s="12"/>
      <c r="ADZ80" s="12"/>
      <c r="AEA80" s="12"/>
      <c r="AEB80" s="12"/>
      <c r="AEC80" s="12"/>
      <c r="AED80" s="12"/>
      <c r="AEE80" s="12"/>
      <c r="AEF80" s="12"/>
      <c r="AEG80" s="12"/>
      <c r="AEH80" s="12"/>
      <c r="AEI80" s="12"/>
      <c r="AEJ80" s="12"/>
      <c r="AEK80" s="12"/>
      <c r="AEL80" s="12"/>
      <c r="AEM80" s="12"/>
      <c r="AEN80" s="12"/>
      <c r="AEO80" s="12"/>
      <c r="AEP80" s="12"/>
      <c r="AEQ80" s="12"/>
      <c r="AER80" s="12"/>
      <c r="AES80" s="12"/>
      <c r="AET80" s="12"/>
      <c r="AEU80" s="12"/>
      <c r="AEV80" s="12"/>
      <c r="AEW80" s="12"/>
      <c r="AEX80" s="12"/>
      <c r="AEY80" s="12"/>
      <c r="AEZ80" s="12"/>
      <c r="AFA80" s="12"/>
      <c r="AFB80" s="12"/>
      <c r="AFC80" s="12"/>
      <c r="AFD80" s="12"/>
      <c r="AFE80" s="12"/>
      <c r="AFF80" s="12"/>
      <c r="AFG80" s="12"/>
      <c r="AFH80" s="12"/>
      <c r="AFI80" s="12"/>
      <c r="AFJ80" s="12"/>
      <c r="AFK80" s="12"/>
      <c r="AFL80" s="12"/>
      <c r="AFM80" s="12"/>
      <c r="AFN80" s="12"/>
      <c r="AFO80" s="12"/>
      <c r="AFP80" s="12"/>
      <c r="AFQ80" s="12"/>
      <c r="AFR80" s="12"/>
      <c r="AFS80" s="12"/>
      <c r="AFT80" s="12"/>
      <c r="AFU80" s="12"/>
      <c r="AFV80" s="12"/>
      <c r="AFW80" s="12"/>
      <c r="AFX80" s="12"/>
      <c r="AFY80" s="12"/>
      <c r="AFZ80" s="12"/>
      <c r="AGA80" s="12"/>
      <c r="AGB80" s="12"/>
      <c r="AGC80" s="12"/>
      <c r="AGD80" s="12"/>
      <c r="AGE80" s="12"/>
      <c r="AGF80" s="12"/>
      <c r="AGG80" s="12"/>
      <c r="AGH80" s="12"/>
      <c r="AGI80" s="12"/>
      <c r="AGJ80" s="12"/>
      <c r="AGK80" s="12"/>
      <c r="AGL80" s="12"/>
      <c r="AGM80" s="12"/>
      <c r="AGN80" s="12"/>
      <c r="AGO80" s="12"/>
      <c r="AGP80" s="12"/>
      <c r="AGQ80" s="12"/>
      <c r="AGR80" s="12"/>
      <c r="AGS80" s="12"/>
      <c r="AGT80" s="12"/>
      <c r="AGU80" s="12"/>
      <c r="AGV80" s="12"/>
      <c r="AGW80" s="12"/>
      <c r="AGX80" s="12"/>
      <c r="AGY80" s="12"/>
      <c r="AGZ80" s="12"/>
      <c r="AHA80" s="12"/>
      <c r="AHB80" s="12"/>
      <c r="AHC80" s="12"/>
      <c r="AHD80" s="12"/>
      <c r="AHE80" s="12"/>
      <c r="AHF80" s="12"/>
      <c r="AHG80" s="12"/>
      <c r="AHH80" s="12"/>
      <c r="AHI80" s="12"/>
      <c r="AHJ80" s="12"/>
      <c r="AHK80" s="12"/>
      <c r="AHL80" s="12"/>
      <c r="AHM80" s="12"/>
      <c r="AHN80" s="12"/>
      <c r="AHO80" s="12"/>
      <c r="AHP80" s="12"/>
      <c r="AHQ80" s="12"/>
      <c r="AHR80" s="12"/>
      <c r="AHS80" s="12"/>
      <c r="AHT80" s="12"/>
      <c r="AHU80" s="12"/>
      <c r="AHV80" s="12"/>
      <c r="AHW80" s="12"/>
      <c r="AHX80" s="12"/>
      <c r="AHY80" s="12"/>
      <c r="AHZ80" s="12"/>
      <c r="AIA80" s="12"/>
      <c r="AIB80" s="12"/>
      <c r="AIC80" s="12"/>
      <c r="AID80" s="12"/>
      <c r="AIE80" s="12"/>
      <c r="AIF80" s="12"/>
      <c r="AIG80" s="12"/>
      <c r="AIH80" s="12"/>
      <c r="AII80" s="12"/>
      <c r="AIJ80" s="12"/>
      <c r="AIK80" s="12"/>
      <c r="AIL80" s="12"/>
      <c r="AIM80" s="12"/>
      <c r="AIN80" s="12"/>
      <c r="AIO80" s="12"/>
      <c r="AIP80" s="12"/>
      <c r="AIQ80" s="12"/>
      <c r="AIR80" s="12"/>
      <c r="AIS80" s="12"/>
      <c r="AIT80" s="12"/>
      <c r="AIU80" s="12"/>
      <c r="AIV80" s="12"/>
      <c r="AIW80" s="12"/>
      <c r="AIX80" s="12"/>
      <c r="AIY80" s="12"/>
      <c r="AIZ80" s="12"/>
      <c r="AJA80" s="12"/>
      <c r="AJB80" s="12"/>
      <c r="AJC80" s="12"/>
      <c r="AJD80" s="12"/>
      <c r="AJE80" s="12"/>
      <c r="AJF80" s="12"/>
      <c r="AJG80" s="12"/>
      <c r="AJH80" s="12"/>
      <c r="AJI80" s="12"/>
      <c r="AJJ80" s="12"/>
      <c r="AJK80" s="12"/>
      <c r="AJL80" s="12"/>
      <c r="AJM80" s="12"/>
      <c r="AJN80" s="12"/>
      <c r="AJO80" s="12"/>
      <c r="AJP80" s="12"/>
      <c r="AJQ80" s="12"/>
      <c r="AJR80" s="12"/>
      <c r="AJS80" s="12"/>
      <c r="AJT80" s="12"/>
      <c r="AJU80" s="12"/>
      <c r="AJV80" s="12"/>
      <c r="AJW80" s="12"/>
      <c r="AJX80" s="12"/>
      <c r="AJY80" s="12"/>
      <c r="AJZ80" s="12"/>
      <c r="AKA80" s="12"/>
      <c r="AKB80" s="12"/>
      <c r="AKC80" s="12"/>
      <c r="AKD80" s="12"/>
      <c r="AKE80" s="12"/>
      <c r="AKF80" s="12"/>
      <c r="AKG80" s="12"/>
      <c r="AKH80" s="12"/>
      <c r="AKI80" s="12"/>
      <c r="AKJ80" s="12"/>
      <c r="AKK80" s="12"/>
      <c r="AKL80" s="12"/>
      <c r="AKM80" s="12"/>
      <c r="AKN80" s="12"/>
      <c r="AKO80" s="12"/>
      <c r="AKP80" s="12"/>
      <c r="AKQ80" s="12"/>
      <c r="AKR80" s="12"/>
      <c r="AKS80" s="12"/>
      <c r="AKT80" s="12"/>
      <c r="AKU80" s="12"/>
      <c r="AKV80" s="12"/>
      <c r="AKW80" s="12"/>
      <c r="AKX80" s="12"/>
      <c r="AKY80" s="12"/>
      <c r="AKZ80" s="12"/>
      <c r="ALA80" s="12"/>
      <c r="ALB80" s="12"/>
      <c r="ALC80" s="12"/>
      <c r="ALD80" s="12"/>
      <c r="ALE80" s="12"/>
      <c r="ALF80" s="12"/>
      <c r="ALG80" s="12"/>
      <c r="ALH80" s="12"/>
      <c r="ALI80" s="12"/>
      <c r="ALJ80" s="12"/>
      <c r="ALK80" s="12"/>
      <c r="ALL80" s="12"/>
      <c r="ALM80" s="12"/>
      <c r="ALN80" s="12"/>
      <c r="ALO80" s="12"/>
      <c r="ALP80" s="12"/>
      <c r="ALQ80" s="12"/>
      <c r="ALR80" s="12"/>
      <c r="ALS80" s="12"/>
      <c r="ALT80" s="12"/>
      <c r="ALU80" s="12"/>
      <c r="ALV80" s="12"/>
      <c r="ALW80" s="12"/>
      <c r="ALX80" s="12"/>
      <c r="ALY80" s="12"/>
      <c r="ALZ80" s="12"/>
      <c r="AMA80" s="12"/>
      <c r="AMB80" s="12"/>
      <c r="AMC80" s="12"/>
      <c r="AMD80" s="12"/>
      <c r="AME80" s="12"/>
      <c r="AMF80" s="12"/>
      <c r="AMG80" s="12"/>
      <c r="AMH80" s="12"/>
      <c r="AMI80" s="12"/>
      <c r="AMJ80" s="12"/>
      <c r="AMK80" s="12"/>
      <c r="AML80" s="12"/>
      <c r="AMM80" s="12"/>
      <c r="AMN80" s="12"/>
      <c r="AMO80" s="12"/>
      <c r="AMP80" s="12"/>
      <c r="AMQ80" s="12"/>
      <c r="AMR80" s="12"/>
      <c r="AMS80" s="12"/>
      <c r="AMT80" s="12"/>
      <c r="AMU80" s="12"/>
      <c r="AMV80" s="12"/>
      <c r="AMW80" s="12"/>
      <c r="AMX80" s="12"/>
      <c r="AMY80" s="12"/>
      <c r="AMZ80" s="12"/>
      <c r="ANA80" s="12"/>
      <c r="ANB80" s="12"/>
      <c r="ANC80" s="12"/>
      <c r="AND80" s="12"/>
      <c r="ANE80" s="12"/>
      <c r="ANF80" s="12"/>
      <c r="ANG80" s="12"/>
      <c r="ANH80" s="12"/>
      <c r="ANI80" s="12"/>
      <c r="ANJ80" s="12"/>
      <c r="ANK80" s="12"/>
      <c r="ANL80" s="12"/>
      <c r="ANM80" s="12"/>
      <c r="ANN80" s="12"/>
      <c r="ANO80" s="12"/>
      <c r="ANP80" s="12"/>
      <c r="ANQ80" s="12"/>
      <c r="ANR80" s="12"/>
      <c r="ANS80" s="12"/>
      <c r="ANT80" s="12"/>
      <c r="ANU80" s="12"/>
      <c r="ANV80" s="12"/>
      <c r="ANW80" s="12"/>
      <c r="ANX80" s="12"/>
      <c r="ANY80" s="12"/>
      <c r="ANZ80" s="12"/>
      <c r="AOA80" s="12"/>
      <c r="AOB80" s="12"/>
      <c r="AOC80" s="12"/>
      <c r="AOD80" s="12"/>
      <c r="AOE80" s="12"/>
      <c r="AOF80" s="12"/>
      <c r="AOG80" s="12"/>
      <c r="AOH80" s="12"/>
      <c r="AOI80" s="12"/>
      <c r="AOJ80" s="12"/>
      <c r="AOK80" s="12"/>
      <c r="AOL80" s="12"/>
      <c r="AOM80" s="12"/>
      <c r="AON80" s="12"/>
      <c r="AOO80" s="12"/>
      <c r="AOP80" s="12"/>
      <c r="AOQ80" s="12"/>
      <c r="AOR80" s="12"/>
      <c r="AOS80" s="12"/>
      <c r="AOT80" s="12"/>
      <c r="AOU80" s="12"/>
      <c r="AOV80" s="12"/>
      <c r="AOW80" s="12"/>
      <c r="AOX80" s="12"/>
      <c r="AOY80" s="12"/>
      <c r="AOZ80" s="12"/>
      <c r="APA80" s="12"/>
      <c r="APB80" s="12"/>
      <c r="APC80" s="12"/>
      <c r="APD80" s="12"/>
      <c r="APE80" s="12"/>
      <c r="APF80" s="12"/>
      <c r="APG80" s="12"/>
      <c r="APH80" s="12"/>
      <c r="API80" s="12"/>
      <c r="APJ80" s="12"/>
      <c r="APK80" s="12"/>
      <c r="APL80" s="12"/>
      <c r="APM80" s="12"/>
      <c r="APN80" s="12"/>
      <c r="APO80" s="12"/>
      <c r="APP80" s="12"/>
      <c r="APQ80" s="12"/>
      <c r="APR80" s="12"/>
      <c r="APS80" s="12"/>
      <c r="APT80" s="12"/>
      <c r="APU80" s="12"/>
      <c r="APV80" s="12"/>
      <c r="APW80" s="12"/>
      <c r="APX80" s="12"/>
      <c r="APY80" s="12"/>
      <c r="APZ80" s="12"/>
      <c r="AQA80" s="12"/>
      <c r="AQB80" s="12"/>
      <c r="AQC80" s="12"/>
      <c r="AQD80" s="12"/>
      <c r="AQE80" s="12"/>
      <c r="AQF80" s="12"/>
      <c r="AQG80" s="12"/>
      <c r="AQH80" s="12"/>
      <c r="AQI80" s="12"/>
      <c r="AQJ80" s="12"/>
      <c r="AQK80" s="12"/>
      <c r="AQL80" s="12"/>
      <c r="AQM80" s="12"/>
      <c r="AQN80" s="12"/>
      <c r="AQO80" s="12"/>
      <c r="AQP80" s="12"/>
      <c r="AQQ80" s="12"/>
      <c r="AQR80" s="12"/>
      <c r="AQS80" s="12"/>
      <c r="AQT80" s="12"/>
      <c r="AQU80" s="12"/>
      <c r="AQV80" s="12"/>
      <c r="AQW80" s="12"/>
      <c r="AQX80" s="12"/>
      <c r="AQY80" s="12"/>
      <c r="AQZ80" s="12"/>
      <c r="ARA80" s="12"/>
      <c r="ARB80" s="12"/>
      <c r="ARC80" s="12"/>
      <c r="ARD80" s="12"/>
      <c r="ARE80" s="12"/>
      <c r="ARF80" s="12"/>
      <c r="ARG80" s="12"/>
      <c r="ARH80" s="12"/>
      <c r="ARI80" s="12"/>
      <c r="ARJ80" s="12"/>
      <c r="ARK80" s="12"/>
      <c r="ARL80" s="12"/>
      <c r="ARM80" s="12"/>
      <c r="ARN80" s="12"/>
      <c r="ARO80" s="12"/>
      <c r="ARP80" s="12"/>
      <c r="ARQ80" s="12"/>
      <c r="ARR80" s="12"/>
      <c r="ARS80" s="12"/>
      <c r="ART80" s="12"/>
      <c r="ARU80" s="12"/>
      <c r="ARV80" s="12"/>
      <c r="ARW80" s="12"/>
      <c r="ARX80" s="12"/>
      <c r="ARY80" s="12"/>
      <c r="ARZ80" s="12"/>
      <c r="ASA80" s="12"/>
      <c r="ASB80" s="12"/>
      <c r="ASC80" s="12"/>
      <c r="ASD80" s="12"/>
      <c r="ASE80" s="12"/>
      <c r="ASF80" s="12"/>
      <c r="ASG80" s="12"/>
      <c r="ASH80" s="12"/>
      <c r="ASI80" s="12"/>
      <c r="ASJ80" s="12"/>
      <c r="ASK80" s="12"/>
      <c r="ASL80" s="12"/>
      <c r="ASM80" s="12"/>
      <c r="ASN80" s="12"/>
      <c r="ASO80" s="12"/>
      <c r="ASP80" s="12"/>
      <c r="ASQ80" s="12"/>
      <c r="ASR80" s="12"/>
      <c r="ASS80" s="12"/>
      <c r="AST80" s="12"/>
      <c r="ASU80" s="12"/>
      <c r="ASV80" s="12"/>
      <c r="ASW80" s="12"/>
      <c r="ASX80" s="12"/>
      <c r="ASY80" s="12"/>
      <c r="ASZ80" s="12"/>
      <c r="ATA80" s="12"/>
      <c r="ATB80" s="12"/>
      <c r="ATC80" s="12"/>
      <c r="ATD80" s="12"/>
      <c r="ATE80" s="12"/>
      <c r="ATF80" s="12"/>
      <c r="ATG80" s="12"/>
      <c r="ATH80" s="12"/>
      <c r="ATI80" s="12"/>
      <c r="ATJ80" s="12"/>
      <c r="ATK80" s="12"/>
      <c r="ATL80" s="12"/>
      <c r="ATM80" s="12"/>
      <c r="ATN80" s="12"/>
      <c r="ATO80" s="12"/>
      <c r="ATP80" s="12"/>
      <c r="ATQ80" s="12"/>
      <c r="ATR80" s="12"/>
      <c r="ATS80" s="12"/>
      <c r="ATT80" s="12"/>
      <c r="ATU80" s="12"/>
      <c r="ATV80" s="12"/>
      <c r="ATW80" s="12"/>
      <c r="ATX80" s="12"/>
      <c r="ATY80" s="12"/>
      <c r="ATZ80" s="12"/>
      <c r="AUA80" s="12"/>
      <c r="AUB80" s="12"/>
      <c r="AUC80" s="12"/>
      <c r="AUD80" s="12"/>
      <c r="AUE80" s="12"/>
      <c r="AUF80" s="12"/>
      <c r="AUG80" s="12"/>
      <c r="AUH80" s="12"/>
      <c r="AUI80" s="12"/>
      <c r="AUJ80" s="12"/>
      <c r="AUK80" s="12"/>
      <c r="AUL80" s="12"/>
      <c r="AUM80" s="12"/>
      <c r="AUN80" s="12"/>
      <c r="AUO80" s="12"/>
      <c r="AUP80" s="12"/>
      <c r="AUQ80" s="12"/>
      <c r="AUR80" s="12"/>
      <c r="AUS80" s="12"/>
      <c r="AUT80" s="12"/>
      <c r="AUU80" s="12"/>
      <c r="AUV80" s="12"/>
      <c r="AUW80" s="12"/>
      <c r="AUX80" s="12"/>
      <c r="AUY80" s="12"/>
      <c r="AUZ80" s="12"/>
      <c r="AVA80" s="12"/>
      <c r="AVB80" s="12"/>
      <c r="AVC80" s="12"/>
      <c r="AVD80" s="12"/>
      <c r="AVE80" s="12"/>
      <c r="AVF80" s="12"/>
      <c r="AVG80" s="12"/>
      <c r="AVH80" s="12"/>
      <c r="AVI80" s="12"/>
      <c r="AVJ80" s="12"/>
      <c r="AVK80" s="12"/>
      <c r="AVL80" s="12"/>
      <c r="AVM80" s="12"/>
      <c r="AVN80" s="12"/>
      <c r="AVO80" s="12"/>
      <c r="AVP80" s="12"/>
      <c r="AVQ80" s="12"/>
      <c r="AVR80" s="12"/>
      <c r="AVS80" s="12"/>
      <c r="AVT80" s="12"/>
      <c r="AVU80" s="12"/>
      <c r="AVV80" s="12"/>
      <c r="AVW80" s="12"/>
      <c r="AVX80" s="12"/>
      <c r="AVY80" s="12"/>
      <c r="AVZ80" s="12"/>
      <c r="AWA80" s="12"/>
      <c r="AWB80" s="12"/>
      <c r="AWC80" s="12"/>
      <c r="AWD80" s="12"/>
      <c r="AWE80" s="12"/>
      <c r="AWF80" s="12"/>
      <c r="AWG80" s="12"/>
      <c r="AWH80" s="12"/>
      <c r="AWI80" s="12"/>
      <c r="AWJ80" s="12"/>
      <c r="AWK80" s="12"/>
      <c r="AWL80" s="12"/>
      <c r="AWM80" s="12"/>
      <c r="AWN80" s="12"/>
      <c r="AWO80" s="12"/>
      <c r="AWP80" s="12"/>
      <c r="AWQ80" s="12"/>
      <c r="AWR80" s="12"/>
      <c r="AWS80" s="12"/>
      <c r="AWT80" s="12"/>
      <c r="AWU80" s="12"/>
      <c r="AWV80" s="12"/>
      <c r="AWW80" s="12"/>
      <c r="AWX80" s="12"/>
      <c r="AWY80" s="12"/>
      <c r="AWZ80" s="12"/>
      <c r="AXA80" s="12"/>
      <c r="AXB80" s="12"/>
      <c r="AXC80" s="12"/>
      <c r="AXD80" s="12"/>
      <c r="AXE80" s="12"/>
      <c r="AXF80" s="12"/>
      <c r="AXG80" s="12"/>
      <c r="AXH80" s="12"/>
      <c r="AXI80" s="12"/>
      <c r="AXJ80" s="12"/>
      <c r="AXK80" s="12"/>
      <c r="AXL80" s="12"/>
      <c r="AXM80" s="12"/>
      <c r="AXN80" s="12"/>
      <c r="AXO80" s="12"/>
      <c r="AXP80" s="12"/>
      <c r="AXQ80" s="12"/>
      <c r="AXR80" s="12"/>
      <c r="AXS80" s="12"/>
      <c r="AXT80" s="12"/>
      <c r="AXU80" s="12"/>
      <c r="AXV80" s="12"/>
      <c r="AXW80" s="12"/>
      <c r="AXX80" s="12"/>
      <c r="AXY80" s="12"/>
      <c r="AXZ80" s="12"/>
      <c r="AYA80" s="12"/>
      <c r="AYB80" s="12"/>
      <c r="AYC80" s="12"/>
      <c r="AYD80" s="12"/>
      <c r="AYE80" s="12"/>
      <c r="AYF80" s="12"/>
      <c r="AYG80" s="12"/>
      <c r="AYH80" s="12"/>
      <c r="AYI80" s="12"/>
      <c r="AYJ80" s="12"/>
      <c r="AYK80" s="12"/>
      <c r="AYL80" s="12"/>
      <c r="AYM80" s="12"/>
      <c r="AYN80" s="12"/>
      <c r="AYO80" s="12"/>
      <c r="AYP80" s="12"/>
      <c r="AYQ80" s="12"/>
      <c r="AYR80" s="12"/>
      <c r="AYS80" s="12"/>
      <c r="AYT80" s="12"/>
      <c r="AYU80" s="12"/>
      <c r="AYV80" s="12"/>
      <c r="AYW80" s="12"/>
      <c r="AYX80" s="12"/>
      <c r="AYY80" s="12"/>
      <c r="AYZ80" s="12"/>
      <c r="AZA80" s="12"/>
      <c r="AZB80" s="12"/>
      <c r="AZC80" s="12"/>
      <c r="AZD80" s="12"/>
      <c r="AZE80" s="12"/>
      <c r="AZF80" s="12"/>
      <c r="AZG80" s="12"/>
      <c r="AZH80" s="12"/>
      <c r="AZI80" s="12"/>
      <c r="AZJ80" s="12"/>
      <c r="AZK80" s="12"/>
      <c r="AZL80" s="12"/>
      <c r="AZM80" s="12"/>
      <c r="AZN80" s="12"/>
      <c r="AZO80" s="12"/>
      <c r="AZP80" s="12"/>
      <c r="AZQ80" s="12"/>
      <c r="AZR80" s="12"/>
      <c r="AZS80" s="12"/>
      <c r="AZT80" s="12"/>
      <c r="AZU80" s="12"/>
      <c r="AZV80" s="12"/>
      <c r="AZW80" s="12"/>
      <c r="AZX80" s="12"/>
      <c r="AZY80" s="12"/>
      <c r="AZZ80" s="12"/>
      <c r="BAA80" s="12"/>
      <c r="BAB80" s="12"/>
      <c r="BAC80" s="12"/>
      <c r="BAD80" s="12"/>
      <c r="BAE80" s="12"/>
      <c r="BAF80" s="12"/>
      <c r="BAG80" s="12"/>
      <c r="BAH80" s="12"/>
      <c r="BAI80" s="12"/>
      <c r="BAJ80" s="12"/>
      <c r="BAK80" s="12"/>
      <c r="BAL80" s="12"/>
      <c r="BAM80" s="12"/>
      <c r="BAN80" s="12"/>
      <c r="BAO80" s="12"/>
      <c r="BAP80" s="12"/>
      <c r="BAQ80" s="12"/>
      <c r="BAR80" s="12"/>
      <c r="BAS80" s="12"/>
      <c r="BAT80" s="12"/>
      <c r="BAU80" s="12"/>
      <c r="BAV80" s="12"/>
      <c r="BAW80" s="12"/>
      <c r="BAX80" s="12"/>
      <c r="BAY80" s="12"/>
      <c r="BAZ80" s="12"/>
      <c r="BBA80" s="12"/>
      <c r="BBB80" s="12"/>
      <c r="BBC80" s="12"/>
      <c r="BBD80" s="12"/>
      <c r="BBE80" s="12"/>
      <c r="BBF80" s="12"/>
      <c r="BBG80" s="12"/>
      <c r="BBH80" s="12"/>
      <c r="BBI80" s="12"/>
      <c r="BBJ80" s="12"/>
      <c r="BBK80" s="12"/>
      <c r="BBL80" s="12"/>
      <c r="BBM80" s="12"/>
      <c r="BBN80" s="12"/>
      <c r="BBO80" s="12"/>
      <c r="BBP80" s="12"/>
      <c r="BBQ80" s="12"/>
      <c r="BBR80" s="12"/>
      <c r="BBS80" s="12"/>
      <c r="BBT80" s="12"/>
      <c r="BBU80" s="12"/>
      <c r="BBV80" s="12"/>
      <c r="BBW80" s="12"/>
      <c r="BBX80" s="12"/>
      <c r="BBY80" s="12"/>
      <c r="BBZ80" s="12"/>
      <c r="BCA80" s="12"/>
      <c r="BCB80" s="12"/>
      <c r="BCC80" s="12"/>
      <c r="BCD80" s="12"/>
      <c r="BCE80" s="12"/>
      <c r="BCF80" s="12"/>
      <c r="BCG80" s="12"/>
      <c r="BCH80" s="12"/>
      <c r="BCI80" s="12"/>
      <c r="BCJ80" s="12"/>
      <c r="BCK80" s="12"/>
      <c r="BCL80" s="12"/>
      <c r="BCM80" s="12"/>
      <c r="BCN80" s="12"/>
      <c r="BCO80" s="12"/>
      <c r="BCP80" s="12"/>
      <c r="BCQ80" s="12"/>
      <c r="BCR80" s="12"/>
      <c r="BCS80" s="12"/>
      <c r="BCT80" s="12"/>
      <c r="BCU80" s="12"/>
      <c r="BCV80" s="12"/>
      <c r="BCW80" s="12"/>
      <c r="BCX80" s="12"/>
      <c r="BCY80" s="12"/>
      <c r="BCZ80" s="12"/>
      <c r="BDA80" s="12"/>
      <c r="BDB80" s="12"/>
      <c r="BDC80" s="12"/>
      <c r="BDD80" s="12"/>
      <c r="BDE80" s="12"/>
      <c r="BDF80" s="12"/>
      <c r="BDG80" s="12"/>
      <c r="BDH80" s="12"/>
      <c r="BDI80" s="12"/>
      <c r="BDJ80" s="12"/>
      <c r="BDK80" s="12"/>
      <c r="BDL80" s="12"/>
      <c r="BDM80" s="12"/>
      <c r="BDN80" s="12"/>
      <c r="BDO80" s="12"/>
      <c r="BDP80" s="12"/>
      <c r="BDQ80" s="12"/>
      <c r="BDR80" s="12"/>
      <c r="BDS80" s="12"/>
      <c r="BDT80" s="12"/>
      <c r="BDU80" s="12"/>
      <c r="BDV80" s="12"/>
      <c r="BDW80" s="12"/>
      <c r="BDX80" s="12"/>
      <c r="BDY80" s="12"/>
      <c r="BDZ80" s="12"/>
      <c r="BEA80" s="12"/>
      <c r="BEB80" s="12"/>
      <c r="BEC80" s="12"/>
      <c r="BED80" s="12"/>
      <c r="BEE80" s="12"/>
      <c r="BEF80" s="12"/>
      <c r="BEG80" s="12"/>
      <c r="BEH80" s="12"/>
      <c r="BEI80" s="12"/>
      <c r="BEJ80" s="12"/>
      <c r="BEK80" s="12"/>
      <c r="BEL80" s="12"/>
      <c r="BEM80" s="12"/>
      <c r="BEN80" s="12"/>
      <c r="BEO80" s="12"/>
      <c r="BEP80" s="12"/>
      <c r="BEQ80" s="12"/>
      <c r="BER80" s="12"/>
      <c r="BES80" s="12"/>
      <c r="BET80" s="12"/>
      <c r="BEU80" s="12"/>
      <c r="BEV80" s="12"/>
      <c r="BEW80" s="12"/>
      <c r="BEX80" s="12"/>
      <c r="BEY80" s="12"/>
      <c r="BEZ80" s="12"/>
      <c r="BFA80" s="12"/>
      <c r="BFB80" s="12"/>
      <c r="BFC80" s="12"/>
      <c r="BFD80" s="12"/>
      <c r="BFE80" s="12"/>
      <c r="BFF80" s="12"/>
      <c r="BFG80" s="12"/>
      <c r="BFH80" s="12"/>
      <c r="BFI80" s="12"/>
      <c r="BFJ80" s="12"/>
      <c r="BFK80" s="12"/>
      <c r="BFL80" s="12"/>
      <c r="BFM80" s="12"/>
      <c r="BFN80" s="12"/>
      <c r="BFO80" s="12"/>
      <c r="BFP80" s="12"/>
      <c r="BFQ80" s="12"/>
      <c r="BFR80" s="12"/>
      <c r="BFS80" s="12"/>
      <c r="BFT80" s="12"/>
      <c r="BFU80" s="12"/>
      <c r="BFV80" s="12"/>
      <c r="BFW80" s="12"/>
      <c r="BFX80" s="12"/>
      <c r="BFY80" s="12"/>
      <c r="BFZ80" s="12"/>
      <c r="BGA80" s="12"/>
      <c r="BGB80" s="12"/>
      <c r="BGC80" s="12"/>
      <c r="BGD80" s="12"/>
      <c r="BGE80" s="12"/>
      <c r="BGF80" s="12"/>
      <c r="BGG80" s="12"/>
      <c r="BGH80" s="12"/>
      <c r="BGI80" s="12"/>
      <c r="BGJ80" s="12"/>
      <c r="BGK80" s="12"/>
      <c r="BGL80" s="12"/>
      <c r="BGM80" s="12"/>
      <c r="BGN80" s="12"/>
      <c r="BGO80" s="12"/>
      <c r="BGP80" s="12"/>
      <c r="BGQ80" s="12"/>
      <c r="BGR80" s="12"/>
      <c r="BGS80" s="12"/>
      <c r="BGT80" s="12"/>
      <c r="BGU80" s="12"/>
      <c r="BGV80" s="12"/>
      <c r="BGW80" s="12"/>
      <c r="BGX80" s="12"/>
      <c r="BGY80" s="12"/>
      <c r="BGZ80" s="12"/>
      <c r="BHA80" s="12"/>
      <c r="BHB80" s="12"/>
      <c r="BHC80" s="12"/>
      <c r="BHD80" s="12"/>
      <c r="BHE80" s="12"/>
      <c r="BHF80" s="12"/>
      <c r="BHG80" s="12"/>
      <c r="BHH80" s="12"/>
      <c r="BHI80" s="12"/>
      <c r="BHJ80" s="12"/>
      <c r="BHK80" s="12"/>
      <c r="BHL80" s="12"/>
      <c r="BHM80" s="12"/>
      <c r="BHN80" s="12"/>
      <c r="BHO80" s="12"/>
      <c r="BHP80" s="12"/>
      <c r="BHQ80" s="12"/>
      <c r="BHR80" s="12"/>
      <c r="BHS80" s="12"/>
      <c r="BHT80" s="12"/>
      <c r="BHU80" s="12"/>
      <c r="BHV80" s="12"/>
      <c r="BHW80" s="12"/>
      <c r="BHX80" s="12"/>
      <c r="BHY80" s="12"/>
      <c r="BHZ80" s="12"/>
      <c r="BIA80" s="12"/>
      <c r="BIB80" s="12"/>
      <c r="BIC80" s="12"/>
      <c r="BID80" s="12"/>
      <c r="BIE80" s="12"/>
      <c r="BIF80" s="12"/>
      <c r="BIG80" s="12"/>
      <c r="BIH80" s="12"/>
      <c r="BII80" s="12"/>
      <c r="BIJ80" s="12"/>
      <c r="BIK80" s="12"/>
      <c r="BIL80" s="12"/>
      <c r="BIM80" s="12"/>
      <c r="BIN80" s="12"/>
      <c r="BIO80" s="12"/>
      <c r="BIP80" s="12"/>
      <c r="BIQ80" s="12"/>
      <c r="BIR80" s="12"/>
      <c r="BIS80" s="12"/>
      <c r="BIT80" s="12"/>
      <c r="BIU80" s="12"/>
      <c r="BIV80" s="12"/>
      <c r="BIW80" s="12"/>
      <c r="BIX80" s="12"/>
      <c r="BIY80" s="12"/>
      <c r="BIZ80" s="12"/>
      <c r="BJA80" s="12"/>
      <c r="BJB80" s="12"/>
      <c r="BJC80" s="12"/>
      <c r="BJD80" s="12"/>
      <c r="BJE80" s="12"/>
      <c r="BJF80" s="12"/>
      <c r="BJG80" s="12"/>
      <c r="BJH80" s="12"/>
      <c r="BJI80" s="12"/>
      <c r="BJJ80" s="12"/>
      <c r="BJK80" s="12"/>
      <c r="BJL80" s="12"/>
      <c r="BJM80" s="12"/>
      <c r="BJN80" s="12"/>
      <c r="BJO80" s="12"/>
      <c r="BJP80" s="12"/>
      <c r="BJQ80" s="12"/>
      <c r="BJR80" s="12"/>
      <c r="BJS80" s="12"/>
      <c r="BJT80" s="12"/>
      <c r="BJU80" s="12"/>
      <c r="BJV80" s="12"/>
      <c r="BJW80" s="12"/>
      <c r="BJX80" s="12"/>
      <c r="BJY80" s="12"/>
      <c r="BJZ80" s="12"/>
      <c r="BKA80" s="12"/>
      <c r="BKB80" s="12"/>
      <c r="BKC80" s="12"/>
      <c r="BKD80" s="12"/>
      <c r="BKE80" s="12"/>
      <c r="BKF80" s="12"/>
      <c r="BKG80" s="12"/>
      <c r="BKH80" s="12"/>
      <c r="BKI80" s="12"/>
      <c r="BKJ80" s="12"/>
      <c r="BKK80" s="12"/>
      <c r="BKL80" s="12"/>
      <c r="BKM80" s="12"/>
      <c r="BKN80" s="12"/>
      <c r="BKO80" s="12"/>
      <c r="BKP80" s="12"/>
      <c r="BKQ80" s="12"/>
      <c r="BKR80" s="12"/>
      <c r="BKS80" s="12"/>
      <c r="BKT80" s="12"/>
      <c r="BKU80" s="12"/>
      <c r="BKV80" s="12"/>
      <c r="BKW80" s="12"/>
      <c r="BKX80" s="12"/>
      <c r="BKY80" s="12"/>
      <c r="BKZ80" s="12"/>
      <c r="BLA80" s="12"/>
      <c r="BLB80" s="12"/>
      <c r="BLC80" s="12"/>
      <c r="BLD80" s="12"/>
      <c r="BLE80" s="12"/>
      <c r="BLF80" s="12"/>
      <c r="BLG80" s="12"/>
      <c r="BLH80" s="12"/>
      <c r="BLI80" s="12"/>
      <c r="BLJ80" s="12"/>
      <c r="BLK80" s="12"/>
      <c r="BLL80" s="12"/>
      <c r="BLM80" s="12"/>
      <c r="BLN80" s="12"/>
      <c r="BLO80" s="12"/>
      <c r="BLP80" s="12"/>
      <c r="BLQ80" s="12"/>
      <c r="BLR80" s="12"/>
      <c r="BLS80" s="12"/>
      <c r="BLT80" s="12"/>
      <c r="BLU80" s="12"/>
      <c r="BLV80" s="12"/>
      <c r="BLW80" s="12"/>
      <c r="BLX80" s="12"/>
      <c r="BLY80" s="12"/>
      <c r="BLZ80" s="12"/>
      <c r="BMA80" s="12"/>
      <c r="BMB80" s="12"/>
      <c r="BMC80" s="12"/>
      <c r="BMD80" s="12"/>
      <c r="BME80" s="12"/>
      <c r="BMF80" s="12"/>
      <c r="BMG80" s="12"/>
      <c r="BMH80" s="12"/>
      <c r="BMI80" s="12"/>
      <c r="BMJ80" s="12"/>
      <c r="BMK80" s="12"/>
      <c r="BML80" s="12"/>
      <c r="BMM80" s="12"/>
      <c r="BMN80" s="12"/>
      <c r="BMO80" s="12"/>
      <c r="BMP80" s="12"/>
      <c r="BMQ80" s="12"/>
      <c r="BMR80" s="12"/>
      <c r="BMS80" s="12"/>
      <c r="BMT80" s="12"/>
      <c r="BMU80" s="12"/>
      <c r="BMV80" s="12"/>
      <c r="BMW80" s="12"/>
      <c r="BMX80" s="12"/>
      <c r="BMY80" s="12"/>
      <c r="BMZ80" s="12"/>
      <c r="BNA80" s="12"/>
      <c r="BNB80" s="12"/>
      <c r="BNC80" s="12"/>
      <c r="BND80" s="12"/>
      <c r="BNE80" s="12"/>
      <c r="BNF80" s="12"/>
      <c r="BNG80" s="12"/>
      <c r="BNH80" s="12"/>
      <c r="BNI80" s="12"/>
      <c r="BNJ80" s="12"/>
      <c r="BNK80" s="12"/>
      <c r="BNL80" s="12"/>
      <c r="BNM80" s="12"/>
      <c r="BNN80" s="12"/>
      <c r="BNO80" s="12"/>
      <c r="BNP80" s="12"/>
      <c r="BNQ80" s="12"/>
      <c r="BNR80" s="12"/>
      <c r="BNS80" s="12"/>
      <c r="BNT80" s="12"/>
      <c r="BNU80" s="12"/>
      <c r="BNV80" s="12"/>
      <c r="BNW80" s="12"/>
      <c r="BNX80" s="12"/>
      <c r="BNY80" s="12"/>
      <c r="BNZ80" s="12"/>
      <c r="BOA80" s="12"/>
      <c r="BOB80" s="12"/>
      <c r="BOC80" s="12"/>
      <c r="BOD80" s="12"/>
      <c r="BOE80" s="12"/>
      <c r="BOF80" s="12"/>
      <c r="BOG80" s="12"/>
      <c r="BOH80" s="12"/>
      <c r="BOI80" s="12"/>
      <c r="BOJ80" s="12"/>
      <c r="BOK80" s="12"/>
      <c r="BOL80" s="12"/>
      <c r="BOM80" s="12"/>
      <c r="BON80" s="12"/>
      <c r="BOO80" s="12"/>
      <c r="BOP80" s="12"/>
      <c r="BOQ80" s="12"/>
      <c r="BOR80" s="12"/>
      <c r="BOS80" s="12"/>
      <c r="BOT80" s="12"/>
      <c r="BOU80" s="12"/>
      <c r="BOV80" s="12"/>
      <c r="BOW80" s="12"/>
      <c r="BOX80" s="12"/>
      <c r="BOY80" s="12"/>
      <c r="BOZ80" s="12"/>
      <c r="BPA80" s="12"/>
      <c r="BPB80" s="12"/>
      <c r="BPC80" s="12"/>
      <c r="BPD80" s="12"/>
      <c r="BPE80" s="12"/>
      <c r="BPF80" s="12"/>
      <c r="BPG80" s="12"/>
      <c r="BPH80" s="12"/>
      <c r="BPI80" s="12"/>
      <c r="BPJ80" s="12"/>
      <c r="BPK80" s="12"/>
      <c r="BPL80" s="12"/>
      <c r="BPM80" s="12"/>
      <c r="BPN80" s="12"/>
      <c r="BPO80" s="12"/>
      <c r="BPP80" s="12"/>
      <c r="BPQ80" s="12"/>
      <c r="BPR80" s="12"/>
      <c r="BPS80" s="12"/>
      <c r="BPT80" s="12"/>
      <c r="BPU80" s="12"/>
      <c r="BPV80" s="12"/>
      <c r="BPW80" s="12"/>
      <c r="BPX80" s="12"/>
      <c r="BPY80" s="12"/>
      <c r="BPZ80" s="12"/>
      <c r="BQA80" s="12"/>
      <c r="BQB80" s="12"/>
      <c r="BQC80" s="12"/>
      <c r="BQD80" s="12"/>
      <c r="BQE80" s="12"/>
      <c r="BQF80" s="12"/>
      <c r="BQG80" s="12"/>
      <c r="BQH80" s="12"/>
      <c r="BQI80" s="12"/>
      <c r="BQJ80" s="12"/>
      <c r="BQK80" s="12"/>
      <c r="BQL80" s="12"/>
      <c r="BQM80" s="12"/>
      <c r="BQN80" s="12"/>
      <c r="BQO80" s="12"/>
      <c r="BQP80" s="12"/>
      <c r="BQQ80" s="12"/>
      <c r="BQR80" s="12"/>
      <c r="BQS80" s="12"/>
      <c r="BQT80" s="12"/>
      <c r="BQU80" s="12"/>
      <c r="BQV80" s="12"/>
      <c r="BQW80" s="12"/>
      <c r="BQX80" s="12"/>
      <c r="BQY80" s="12"/>
      <c r="BQZ80" s="12"/>
      <c r="BRA80" s="12"/>
      <c r="BRB80" s="12"/>
      <c r="BRC80" s="12"/>
      <c r="BRD80" s="12"/>
      <c r="BRE80" s="12"/>
      <c r="BRF80" s="12"/>
      <c r="BRG80" s="12"/>
      <c r="BRH80" s="12"/>
      <c r="BRI80" s="12"/>
      <c r="BRJ80" s="12"/>
      <c r="BRK80" s="12"/>
      <c r="BRL80" s="12"/>
      <c r="BRM80" s="12"/>
      <c r="BRN80" s="12"/>
      <c r="BRO80" s="12"/>
      <c r="BRP80" s="12"/>
      <c r="BRQ80" s="12"/>
      <c r="BRR80" s="12"/>
      <c r="BRS80" s="12"/>
      <c r="BRT80" s="12"/>
      <c r="BRU80" s="12"/>
      <c r="BRV80" s="12"/>
      <c r="BRW80" s="12"/>
      <c r="BRX80" s="12"/>
      <c r="BRY80" s="12"/>
      <c r="BRZ80" s="12"/>
      <c r="BSA80" s="12"/>
      <c r="BSB80" s="12"/>
      <c r="BSC80" s="12"/>
      <c r="BSD80" s="12"/>
      <c r="BSE80" s="12"/>
      <c r="BSF80" s="12"/>
      <c r="BSG80" s="12"/>
      <c r="BSH80" s="12"/>
      <c r="BSI80" s="12"/>
      <c r="BSJ80" s="12"/>
      <c r="BSK80" s="12"/>
      <c r="BSL80" s="12"/>
      <c r="BSM80" s="12"/>
      <c r="BSN80" s="12"/>
      <c r="BSO80" s="12"/>
      <c r="BSP80" s="12"/>
      <c r="BSQ80" s="12"/>
      <c r="BSR80" s="12"/>
      <c r="BSS80" s="12"/>
      <c r="BST80" s="12"/>
      <c r="BSU80" s="12"/>
      <c r="BSV80" s="12"/>
      <c r="BSW80" s="12"/>
      <c r="BSX80" s="12"/>
      <c r="BSY80" s="12"/>
      <c r="BSZ80" s="12"/>
      <c r="BTA80" s="12"/>
      <c r="BTB80" s="12"/>
      <c r="BTC80" s="12"/>
      <c r="BTD80" s="12"/>
      <c r="BTE80" s="12"/>
      <c r="BTF80" s="12"/>
      <c r="BTG80" s="12"/>
      <c r="BTH80" s="12"/>
      <c r="BTI80" s="12"/>
      <c r="BTJ80" s="12"/>
      <c r="BTK80" s="12"/>
      <c r="BTL80" s="12"/>
      <c r="BTM80" s="12"/>
      <c r="BTN80" s="12"/>
      <c r="BTO80" s="12"/>
      <c r="BTP80" s="12"/>
      <c r="BTQ80" s="12"/>
      <c r="BTR80" s="12"/>
      <c r="BTS80" s="12"/>
      <c r="BTT80" s="12"/>
      <c r="BTU80" s="12"/>
      <c r="BTV80" s="12"/>
      <c r="BTW80" s="12"/>
      <c r="BTX80" s="12"/>
      <c r="BTY80" s="12"/>
      <c r="BTZ80" s="12"/>
      <c r="BUA80" s="12"/>
      <c r="BUB80" s="12"/>
      <c r="BUC80" s="12"/>
      <c r="BUD80" s="12"/>
      <c r="BUE80" s="12"/>
      <c r="BUF80" s="12"/>
      <c r="BUG80" s="12"/>
      <c r="BUH80" s="12"/>
      <c r="BUI80" s="12"/>
      <c r="BUJ80" s="12"/>
      <c r="BUK80" s="12"/>
      <c r="BUL80" s="12"/>
      <c r="BUM80" s="12"/>
      <c r="BUN80" s="12"/>
      <c r="BUO80" s="12"/>
      <c r="BUP80" s="12"/>
      <c r="BUQ80" s="12"/>
      <c r="BUR80" s="12"/>
      <c r="BUS80" s="12"/>
      <c r="BUT80" s="12"/>
      <c r="BUU80" s="12"/>
      <c r="BUV80" s="12"/>
      <c r="BUW80" s="12"/>
      <c r="BUX80" s="12"/>
      <c r="BUY80" s="12"/>
      <c r="BUZ80" s="12"/>
      <c r="BVA80" s="12"/>
      <c r="BVB80" s="12"/>
      <c r="BVC80" s="12"/>
      <c r="BVD80" s="12"/>
      <c r="BVE80" s="12"/>
      <c r="BVF80" s="12"/>
      <c r="BVG80" s="12"/>
      <c r="BVH80" s="12"/>
      <c r="BVI80" s="12"/>
      <c r="BVJ80" s="12"/>
      <c r="BVK80" s="12"/>
      <c r="BVL80" s="12"/>
      <c r="BVM80" s="12"/>
      <c r="BVN80" s="12"/>
      <c r="BVO80" s="12"/>
      <c r="BVP80" s="12"/>
      <c r="BVQ80" s="12"/>
      <c r="BVR80" s="12"/>
      <c r="BVS80" s="12"/>
      <c r="BVT80" s="12"/>
      <c r="BVU80" s="12"/>
      <c r="BVV80" s="12"/>
      <c r="BVW80" s="12"/>
      <c r="BVX80" s="12"/>
      <c r="BVY80" s="12"/>
      <c r="BVZ80" s="12"/>
      <c r="BWA80" s="12"/>
      <c r="BWB80" s="12"/>
      <c r="BWC80" s="12"/>
      <c r="BWD80" s="12"/>
      <c r="BWE80" s="12"/>
      <c r="BWF80" s="12"/>
      <c r="BWG80" s="12"/>
      <c r="BWH80" s="12"/>
      <c r="BWI80" s="12"/>
      <c r="BWJ80" s="12"/>
      <c r="BWK80" s="12"/>
      <c r="BWL80" s="12"/>
      <c r="BWM80" s="12"/>
      <c r="BWN80" s="12"/>
      <c r="BWO80" s="12"/>
      <c r="BWP80" s="12"/>
      <c r="BWQ80" s="12"/>
      <c r="BWR80" s="12"/>
      <c r="BWS80" s="12"/>
      <c r="BWT80" s="12"/>
      <c r="BWU80" s="12"/>
      <c r="BWV80" s="12"/>
      <c r="BWW80" s="12"/>
      <c r="BWX80" s="12"/>
      <c r="BWY80" s="12"/>
      <c r="BWZ80" s="12"/>
      <c r="BXA80" s="12"/>
      <c r="BXB80" s="12"/>
      <c r="BXC80" s="12"/>
      <c r="BXD80" s="12"/>
      <c r="BXE80" s="12"/>
      <c r="BXF80" s="12"/>
      <c r="BXG80" s="12"/>
      <c r="BXH80" s="12"/>
      <c r="BXI80" s="12"/>
      <c r="BXJ80" s="12"/>
      <c r="BXK80" s="12"/>
      <c r="BXL80" s="12"/>
      <c r="BXM80" s="12"/>
      <c r="BXN80" s="12"/>
      <c r="BXO80" s="12"/>
      <c r="BXP80" s="12"/>
      <c r="BXQ80" s="12"/>
      <c r="BXR80" s="12"/>
      <c r="BXS80" s="12"/>
      <c r="BXT80" s="12"/>
      <c r="BXU80" s="12"/>
      <c r="BXV80" s="12"/>
      <c r="BXW80" s="12"/>
      <c r="BXX80" s="12"/>
      <c r="BXY80" s="12"/>
      <c r="BXZ80" s="12"/>
      <c r="BYA80" s="12"/>
      <c r="BYB80" s="12"/>
      <c r="BYC80" s="12"/>
      <c r="BYD80" s="12"/>
      <c r="BYE80" s="12"/>
      <c r="BYF80" s="12"/>
      <c r="BYG80" s="12"/>
      <c r="BYH80" s="12"/>
      <c r="BYI80" s="12"/>
      <c r="BYJ80" s="12"/>
      <c r="BYK80" s="12"/>
      <c r="BYL80" s="12"/>
      <c r="BYM80" s="12"/>
      <c r="BYN80" s="12"/>
      <c r="BYO80" s="12"/>
      <c r="BYP80" s="12"/>
      <c r="BYQ80" s="12"/>
      <c r="BYR80" s="12"/>
      <c r="BYS80" s="12"/>
      <c r="BYT80" s="12"/>
      <c r="BYU80" s="12"/>
      <c r="BYV80" s="12"/>
      <c r="BYW80" s="12"/>
      <c r="BYX80" s="12"/>
      <c r="BYY80" s="12"/>
      <c r="BYZ80" s="12"/>
      <c r="BZA80" s="12"/>
      <c r="BZB80" s="12"/>
      <c r="BZC80" s="12"/>
      <c r="BZD80" s="12"/>
      <c r="BZE80" s="12"/>
      <c r="BZF80" s="12"/>
      <c r="BZG80" s="12"/>
      <c r="BZH80" s="12"/>
      <c r="BZI80" s="12"/>
      <c r="BZJ80" s="12"/>
      <c r="BZK80" s="12"/>
      <c r="BZL80" s="12"/>
      <c r="BZM80" s="12"/>
      <c r="BZN80" s="12"/>
      <c r="BZO80" s="12"/>
      <c r="BZP80" s="12"/>
      <c r="BZQ80" s="12"/>
      <c r="BZR80" s="12"/>
      <c r="BZS80" s="12"/>
      <c r="BZT80" s="12"/>
      <c r="BZU80" s="12"/>
      <c r="BZV80" s="12"/>
      <c r="BZW80" s="12"/>
      <c r="BZX80" s="12"/>
      <c r="BZY80" s="12"/>
      <c r="BZZ80" s="12"/>
      <c r="CAA80" s="12"/>
      <c r="CAB80" s="12"/>
      <c r="CAC80" s="12"/>
      <c r="CAD80" s="12"/>
      <c r="CAE80" s="12"/>
      <c r="CAF80" s="12"/>
      <c r="CAG80" s="12"/>
      <c r="CAH80" s="12"/>
      <c r="CAI80" s="12"/>
      <c r="CAJ80" s="12"/>
      <c r="CAK80" s="12"/>
      <c r="CAL80" s="12"/>
      <c r="CAM80" s="12"/>
      <c r="CAN80" s="12"/>
      <c r="CAO80" s="12"/>
      <c r="CAP80" s="12"/>
      <c r="CAQ80" s="12"/>
      <c r="CAR80" s="12"/>
      <c r="CAS80" s="12"/>
      <c r="CAT80" s="12"/>
      <c r="CAU80" s="12"/>
      <c r="CAV80" s="12"/>
      <c r="CAW80" s="12"/>
      <c r="CAX80" s="12"/>
      <c r="CAY80" s="12"/>
      <c r="CAZ80" s="12"/>
      <c r="CBA80" s="12"/>
      <c r="CBB80" s="12"/>
      <c r="CBC80" s="12"/>
      <c r="CBD80" s="12"/>
      <c r="CBE80" s="12"/>
      <c r="CBF80" s="12"/>
      <c r="CBG80" s="12"/>
      <c r="CBH80" s="12"/>
      <c r="CBI80" s="12"/>
      <c r="CBJ80" s="12"/>
      <c r="CBK80" s="12"/>
      <c r="CBL80" s="12"/>
      <c r="CBM80" s="12"/>
      <c r="CBN80" s="12"/>
      <c r="CBO80" s="12"/>
      <c r="CBP80" s="12"/>
      <c r="CBQ80" s="12"/>
      <c r="CBR80" s="12"/>
      <c r="CBS80" s="12"/>
      <c r="CBT80" s="12"/>
      <c r="CBU80" s="12"/>
      <c r="CBV80" s="12"/>
      <c r="CBW80" s="12"/>
      <c r="CBX80" s="12"/>
      <c r="CBY80" s="12"/>
      <c r="CBZ80" s="12"/>
      <c r="CCA80" s="12"/>
      <c r="CCB80" s="12"/>
      <c r="CCC80" s="12"/>
      <c r="CCD80" s="12"/>
      <c r="CCE80" s="12"/>
      <c r="CCF80" s="12"/>
      <c r="CCG80" s="12"/>
      <c r="CCH80" s="12"/>
      <c r="CCI80" s="12"/>
      <c r="CCJ80" s="12"/>
      <c r="CCK80" s="12"/>
      <c r="CCL80" s="12"/>
      <c r="CCM80" s="12"/>
      <c r="CCN80" s="12"/>
      <c r="CCO80" s="12"/>
      <c r="CCP80" s="12"/>
      <c r="CCQ80" s="12"/>
      <c r="CCR80" s="12"/>
      <c r="CCS80" s="12"/>
      <c r="CCT80" s="12"/>
      <c r="CCU80" s="12"/>
      <c r="CCV80" s="12"/>
      <c r="CCW80" s="12"/>
      <c r="CCX80" s="12"/>
      <c r="CCY80" s="12"/>
      <c r="CCZ80" s="12"/>
      <c r="CDA80" s="12"/>
      <c r="CDB80" s="12"/>
      <c r="CDC80" s="12"/>
      <c r="CDD80" s="12"/>
      <c r="CDE80" s="12"/>
      <c r="CDF80" s="12"/>
      <c r="CDG80" s="12"/>
      <c r="CDH80" s="12"/>
      <c r="CDI80" s="12"/>
      <c r="CDJ80" s="12"/>
      <c r="CDK80" s="12"/>
      <c r="CDL80" s="12"/>
      <c r="CDM80" s="12"/>
      <c r="CDN80" s="12"/>
      <c r="CDO80" s="12"/>
      <c r="CDP80" s="12"/>
      <c r="CDQ80" s="12"/>
      <c r="CDR80" s="12"/>
      <c r="CDS80" s="12"/>
      <c r="CDT80" s="12"/>
      <c r="CDU80" s="12"/>
      <c r="CDV80" s="12"/>
      <c r="CDW80" s="12"/>
      <c r="CDX80" s="12"/>
      <c r="CDY80" s="12"/>
      <c r="CDZ80" s="12"/>
      <c r="CEA80" s="12"/>
      <c r="CEB80" s="12"/>
      <c r="CEC80" s="12"/>
      <c r="CED80" s="12"/>
      <c r="CEE80" s="12"/>
      <c r="CEF80" s="12"/>
      <c r="CEG80" s="12"/>
      <c r="CEH80" s="12"/>
      <c r="CEI80" s="12"/>
      <c r="CEJ80" s="12"/>
      <c r="CEK80" s="12"/>
      <c r="CEL80" s="12"/>
      <c r="CEM80" s="12"/>
      <c r="CEN80" s="12"/>
      <c r="CEO80" s="12"/>
      <c r="CEP80" s="12"/>
      <c r="CEQ80" s="12"/>
      <c r="CER80" s="12"/>
      <c r="CES80" s="12"/>
      <c r="CET80" s="12"/>
      <c r="CEU80" s="12"/>
      <c r="CEV80" s="12"/>
      <c r="CEW80" s="12"/>
      <c r="CEX80" s="12"/>
      <c r="CEY80" s="12"/>
      <c r="CEZ80" s="12"/>
      <c r="CFA80" s="12"/>
      <c r="CFB80" s="12"/>
      <c r="CFC80" s="12"/>
      <c r="CFD80" s="12"/>
      <c r="CFE80" s="12"/>
      <c r="CFF80" s="12"/>
      <c r="CFG80" s="12"/>
      <c r="CFH80" s="12"/>
      <c r="CFI80" s="12"/>
      <c r="CFJ80" s="12"/>
      <c r="CFK80" s="12"/>
      <c r="CFL80" s="12"/>
      <c r="CFM80" s="12"/>
      <c r="CFN80" s="12"/>
      <c r="CFO80" s="12"/>
      <c r="CFP80" s="12"/>
      <c r="CFQ80" s="12"/>
      <c r="CFR80" s="12"/>
      <c r="CFS80" s="12"/>
      <c r="CFT80" s="12"/>
      <c r="CFU80" s="12"/>
      <c r="CFV80" s="12"/>
      <c r="CFW80" s="12"/>
      <c r="CFX80" s="12"/>
      <c r="CFY80" s="12"/>
      <c r="CFZ80" s="12"/>
      <c r="CGA80" s="12"/>
      <c r="CGB80" s="12"/>
      <c r="CGC80" s="12"/>
      <c r="CGD80" s="12"/>
      <c r="CGE80" s="12"/>
      <c r="CGF80" s="12"/>
      <c r="CGG80" s="12"/>
      <c r="CGH80" s="12"/>
      <c r="CGI80" s="12"/>
      <c r="CGJ80" s="12"/>
      <c r="CGK80" s="12"/>
      <c r="CGL80" s="12"/>
      <c r="CGM80" s="12"/>
      <c r="CGN80" s="12"/>
      <c r="CGO80" s="12"/>
      <c r="CGP80" s="12"/>
      <c r="CGQ80" s="12"/>
      <c r="CGR80" s="12"/>
      <c r="CGS80" s="12"/>
      <c r="CGT80" s="12"/>
      <c r="CGU80" s="12"/>
      <c r="CGV80" s="12"/>
      <c r="CGW80" s="12"/>
      <c r="CGX80" s="12"/>
      <c r="CGY80" s="12"/>
      <c r="CGZ80" s="12"/>
      <c r="CHA80" s="12"/>
      <c r="CHB80" s="12"/>
      <c r="CHC80" s="12"/>
      <c r="CHD80" s="12"/>
      <c r="CHE80" s="12"/>
      <c r="CHF80" s="12"/>
      <c r="CHG80" s="12"/>
      <c r="CHH80" s="12"/>
      <c r="CHI80" s="12"/>
      <c r="CHJ80" s="12"/>
      <c r="CHK80" s="12"/>
      <c r="CHL80" s="12"/>
      <c r="CHM80" s="12"/>
      <c r="CHN80" s="12"/>
      <c r="CHO80" s="12"/>
      <c r="CHP80" s="12"/>
      <c r="CHQ80" s="12"/>
      <c r="CHR80" s="12"/>
      <c r="CHS80" s="12"/>
      <c r="CHT80" s="12"/>
      <c r="CHU80" s="12"/>
      <c r="CHV80" s="12"/>
      <c r="CHW80" s="12"/>
      <c r="CHX80" s="12"/>
      <c r="CHY80" s="12"/>
      <c r="CHZ80" s="12"/>
      <c r="CIA80" s="12"/>
      <c r="CIB80" s="12"/>
      <c r="CIC80" s="12"/>
      <c r="CID80" s="12"/>
      <c r="CIE80" s="12"/>
      <c r="CIF80" s="12"/>
      <c r="CIG80" s="12"/>
      <c r="CIH80" s="12"/>
      <c r="CII80" s="12"/>
      <c r="CIJ80" s="12"/>
      <c r="CIK80" s="12"/>
      <c r="CIL80" s="12"/>
      <c r="CIM80" s="12"/>
      <c r="CIN80" s="12"/>
      <c r="CIO80" s="12"/>
      <c r="CIP80" s="12"/>
      <c r="CIQ80" s="12"/>
      <c r="CIR80" s="12"/>
      <c r="CIS80" s="12"/>
      <c r="CIT80" s="12"/>
      <c r="CIU80" s="12"/>
      <c r="CIV80" s="12"/>
      <c r="CIW80" s="12"/>
      <c r="CIX80" s="12"/>
      <c r="CIY80" s="12"/>
      <c r="CIZ80" s="12"/>
      <c r="CJA80" s="12"/>
      <c r="CJB80" s="12"/>
      <c r="CJC80" s="12"/>
      <c r="CJD80" s="12"/>
      <c r="CJE80" s="12"/>
      <c r="CJF80" s="12"/>
      <c r="CJG80" s="12"/>
      <c r="CJH80" s="12"/>
      <c r="CJI80" s="12"/>
      <c r="CJJ80" s="12"/>
      <c r="CJK80" s="12"/>
      <c r="CJL80" s="12"/>
      <c r="CJM80" s="12"/>
      <c r="CJN80" s="12"/>
      <c r="CJO80" s="12"/>
      <c r="CJP80" s="12"/>
      <c r="CJQ80" s="12"/>
      <c r="CJR80" s="12"/>
      <c r="CJS80" s="12"/>
      <c r="CJT80" s="12"/>
      <c r="CJU80" s="12"/>
      <c r="CJV80" s="12"/>
      <c r="CJW80" s="12"/>
      <c r="CJX80" s="12"/>
      <c r="CJY80" s="12"/>
      <c r="CJZ80" s="12"/>
      <c r="CKA80" s="12"/>
      <c r="CKB80" s="12"/>
      <c r="CKC80" s="12"/>
      <c r="CKD80" s="12"/>
      <c r="CKE80" s="12"/>
      <c r="CKF80" s="12"/>
      <c r="CKG80" s="12"/>
      <c r="CKH80" s="12"/>
      <c r="CKI80" s="12"/>
      <c r="CKJ80" s="12"/>
      <c r="CKK80" s="12"/>
      <c r="CKL80" s="12"/>
      <c r="CKM80" s="12"/>
      <c r="CKN80" s="12"/>
      <c r="CKO80" s="12"/>
      <c r="CKP80" s="12"/>
      <c r="CKQ80" s="12"/>
      <c r="CKR80" s="12"/>
      <c r="CKS80" s="12"/>
      <c r="CKT80" s="12"/>
      <c r="CKU80" s="12"/>
      <c r="CKV80" s="12"/>
      <c r="CKW80" s="12"/>
      <c r="CKX80" s="12"/>
      <c r="CKY80" s="12"/>
      <c r="CKZ80" s="12"/>
      <c r="CLA80" s="12"/>
      <c r="CLB80" s="12"/>
      <c r="CLC80" s="12"/>
      <c r="CLD80" s="12"/>
      <c r="CLE80" s="12"/>
      <c r="CLF80" s="12"/>
      <c r="CLG80" s="12"/>
      <c r="CLH80" s="12"/>
      <c r="CLI80" s="12"/>
      <c r="CLJ80" s="12"/>
      <c r="CLK80" s="12"/>
      <c r="CLL80" s="12"/>
      <c r="CLM80" s="12"/>
      <c r="CLN80" s="12"/>
      <c r="CLO80" s="12"/>
      <c r="CLP80" s="12"/>
      <c r="CLQ80" s="12"/>
      <c r="CLR80" s="12"/>
      <c r="CLS80" s="12"/>
      <c r="CLT80" s="12"/>
      <c r="CLU80" s="12"/>
      <c r="CLV80" s="12"/>
      <c r="CLW80" s="12"/>
      <c r="CLX80" s="12"/>
      <c r="CLY80" s="12"/>
      <c r="CLZ80" s="12"/>
      <c r="CMA80" s="12"/>
      <c r="CMB80" s="12"/>
      <c r="CMC80" s="12"/>
      <c r="CMD80" s="12"/>
      <c r="CME80" s="12"/>
      <c r="CMF80" s="12"/>
      <c r="CMG80" s="12"/>
      <c r="CMH80" s="12"/>
      <c r="CMI80" s="12"/>
      <c r="CMJ80" s="12"/>
      <c r="CMK80" s="12"/>
      <c r="CML80" s="12"/>
      <c r="CMM80" s="12"/>
      <c r="CMN80" s="12"/>
      <c r="CMO80" s="12"/>
      <c r="CMP80" s="12"/>
      <c r="CMQ80" s="12"/>
      <c r="CMR80" s="12"/>
      <c r="CMS80" s="12"/>
      <c r="CMT80" s="12"/>
      <c r="CMU80" s="12"/>
      <c r="CMV80" s="12"/>
      <c r="CMW80" s="12"/>
      <c r="CMX80" s="12"/>
      <c r="CMY80" s="12"/>
      <c r="CMZ80" s="12"/>
      <c r="CNA80" s="12"/>
      <c r="CNB80" s="12"/>
      <c r="CNC80" s="12"/>
      <c r="CND80" s="12"/>
      <c r="CNE80" s="12"/>
      <c r="CNF80" s="12"/>
      <c r="CNG80" s="12"/>
      <c r="CNH80" s="12"/>
      <c r="CNI80" s="12"/>
      <c r="CNJ80" s="12"/>
      <c r="CNK80" s="12"/>
      <c r="CNL80" s="12"/>
      <c r="CNM80" s="12"/>
      <c r="CNN80" s="12"/>
      <c r="CNO80" s="12"/>
      <c r="CNP80" s="12"/>
      <c r="CNQ80" s="12"/>
      <c r="CNR80" s="12"/>
      <c r="CNS80" s="12"/>
      <c r="CNT80" s="12"/>
      <c r="CNU80" s="12"/>
      <c r="CNV80" s="12"/>
      <c r="CNW80" s="12"/>
      <c r="CNX80" s="12"/>
      <c r="CNY80" s="12"/>
      <c r="CNZ80" s="12"/>
      <c r="COA80" s="12"/>
      <c r="COB80" s="12"/>
      <c r="COC80" s="12"/>
      <c r="COD80" s="12"/>
      <c r="COE80" s="12"/>
      <c r="COF80" s="12"/>
      <c r="COG80" s="12"/>
      <c r="COH80" s="12"/>
      <c r="COI80" s="12"/>
      <c r="COJ80" s="12"/>
      <c r="COK80" s="12"/>
      <c r="COL80" s="12"/>
      <c r="COM80" s="12"/>
      <c r="CON80" s="12"/>
      <c r="COO80" s="12"/>
      <c r="COP80" s="12"/>
      <c r="COQ80" s="12"/>
      <c r="COR80" s="12"/>
      <c r="COS80" s="12"/>
      <c r="COT80" s="12"/>
      <c r="COU80" s="12"/>
      <c r="COV80" s="12"/>
      <c r="COW80" s="12"/>
      <c r="COX80" s="12"/>
      <c r="COY80" s="12"/>
      <c r="COZ80" s="12"/>
      <c r="CPA80" s="12"/>
      <c r="CPB80" s="12"/>
      <c r="CPC80" s="12"/>
      <c r="CPD80" s="12"/>
      <c r="CPE80" s="12"/>
      <c r="CPF80" s="12"/>
      <c r="CPG80" s="12"/>
      <c r="CPH80" s="12"/>
      <c r="CPI80" s="12"/>
      <c r="CPJ80" s="12"/>
      <c r="CPK80" s="12"/>
      <c r="CPL80" s="12"/>
      <c r="CPM80" s="12"/>
      <c r="CPN80" s="12"/>
      <c r="CPO80" s="12"/>
      <c r="CPP80" s="12"/>
      <c r="CPQ80" s="12"/>
      <c r="CPR80" s="12"/>
      <c r="CPS80" s="12"/>
      <c r="CPT80" s="12"/>
      <c r="CPU80" s="12"/>
      <c r="CPV80" s="12"/>
      <c r="CPW80" s="12"/>
      <c r="CPX80" s="12"/>
      <c r="CPY80" s="12"/>
      <c r="CPZ80" s="12"/>
      <c r="CQA80" s="12"/>
      <c r="CQB80" s="12"/>
      <c r="CQC80" s="12"/>
      <c r="CQD80" s="12"/>
      <c r="CQE80" s="12"/>
      <c r="CQF80" s="12"/>
      <c r="CQG80" s="12"/>
      <c r="CQH80" s="12"/>
      <c r="CQI80" s="12"/>
      <c r="CQJ80" s="12"/>
      <c r="CQK80" s="12"/>
      <c r="CQL80" s="12"/>
      <c r="CQM80" s="12"/>
      <c r="CQN80" s="12"/>
      <c r="CQO80" s="12"/>
      <c r="CQP80" s="12"/>
      <c r="CQQ80" s="12"/>
      <c r="CQR80" s="12"/>
      <c r="CQS80" s="12"/>
      <c r="CQT80" s="12"/>
      <c r="CQU80" s="12"/>
      <c r="CQV80" s="12"/>
      <c r="CQW80" s="12"/>
      <c r="CQX80" s="12"/>
      <c r="CQY80" s="12"/>
      <c r="CQZ80" s="12"/>
      <c r="CRA80" s="12"/>
      <c r="CRB80" s="12"/>
      <c r="CRC80" s="12"/>
      <c r="CRD80" s="12"/>
      <c r="CRE80" s="12"/>
      <c r="CRF80" s="12"/>
      <c r="CRG80" s="12"/>
      <c r="CRH80" s="12"/>
      <c r="CRI80" s="12"/>
      <c r="CRJ80" s="12"/>
      <c r="CRK80" s="12"/>
      <c r="CRL80" s="12"/>
      <c r="CRM80" s="12"/>
      <c r="CRN80" s="12"/>
      <c r="CRO80" s="12"/>
      <c r="CRP80" s="12"/>
      <c r="CRQ80" s="12"/>
      <c r="CRR80" s="12"/>
      <c r="CRS80" s="12"/>
      <c r="CRT80" s="12"/>
      <c r="CRU80" s="12"/>
      <c r="CRV80" s="12"/>
      <c r="CRW80" s="12"/>
      <c r="CRX80" s="12"/>
      <c r="CRY80" s="12"/>
      <c r="CRZ80" s="12"/>
      <c r="CSA80" s="12"/>
      <c r="CSB80" s="12"/>
      <c r="CSC80" s="12"/>
      <c r="CSD80" s="12"/>
      <c r="CSE80" s="12"/>
      <c r="CSF80" s="12"/>
      <c r="CSG80" s="12"/>
      <c r="CSH80" s="12"/>
      <c r="CSI80" s="12"/>
      <c r="CSJ80" s="12"/>
      <c r="CSK80" s="12"/>
      <c r="CSL80" s="12"/>
      <c r="CSM80" s="12"/>
      <c r="CSN80" s="12"/>
      <c r="CSO80" s="12"/>
      <c r="CSP80" s="12"/>
      <c r="CSQ80" s="12"/>
      <c r="CSR80" s="12"/>
      <c r="CSS80" s="12"/>
      <c r="CST80" s="12"/>
      <c r="CSU80" s="12"/>
      <c r="CSV80" s="12"/>
      <c r="CSW80" s="12"/>
      <c r="CSX80" s="12"/>
      <c r="CSY80" s="12"/>
      <c r="CSZ80" s="12"/>
      <c r="CTA80" s="12"/>
      <c r="CTB80" s="12"/>
      <c r="CTC80" s="12"/>
      <c r="CTD80" s="12"/>
      <c r="CTE80" s="12"/>
      <c r="CTF80" s="12"/>
      <c r="CTG80" s="12"/>
      <c r="CTH80" s="12"/>
      <c r="CTI80" s="12"/>
      <c r="CTJ80" s="12"/>
      <c r="CTK80" s="12"/>
      <c r="CTL80" s="12"/>
      <c r="CTM80" s="12"/>
      <c r="CTN80" s="12"/>
      <c r="CTO80" s="12"/>
      <c r="CTP80" s="12"/>
      <c r="CTQ80" s="12"/>
      <c r="CTR80" s="12"/>
      <c r="CTS80" s="12"/>
      <c r="CTT80" s="12"/>
      <c r="CTU80" s="12"/>
      <c r="CTV80" s="12"/>
      <c r="CTW80" s="12"/>
      <c r="CTX80" s="12"/>
      <c r="CTY80" s="12"/>
      <c r="CTZ80" s="12"/>
      <c r="CUA80" s="12"/>
      <c r="CUB80" s="12"/>
      <c r="CUC80" s="12"/>
      <c r="CUD80" s="12"/>
      <c r="CUE80" s="12"/>
      <c r="CUF80" s="12"/>
      <c r="CUG80" s="12"/>
      <c r="CUH80" s="12"/>
      <c r="CUI80" s="12"/>
      <c r="CUJ80" s="12"/>
      <c r="CUK80" s="12"/>
      <c r="CUL80" s="12"/>
      <c r="CUM80" s="12"/>
      <c r="CUN80" s="12"/>
      <c r="CUO80" s="12"/>
      <c r="CUP80" s="12"/>
      <c r="CUQ80" s="12"/>
      <c r="CUR80" s="12"/>
      <c r="CUS80" s="12"/>
      <c r="CUT80" s="12"/>
      <c r="CUU80" s="12"/>
      <c r="CUV80" s="12"/>
      <c r="CUW80" s="12"/>
      <c r="CUX80" s="12"/>
      <c r="CUY80" s="12"/>
      <c r="CUZ80" s="12"/>
      <c r="CVA80" s="12"/>
      <c r="CVB80" s="12"/>
      <c r="CVC80" s="12"/>
      <c r="CVD80" s="12"/>
      <c r="CVE80" s="12"/>
      <c r="CVF80" s="12"/>
      <c r="CVG80" s="12"/>
      <c r="CVH80" s="12"/>
      <c r="CVI80" s="12"/>
      <c r="CVJ80" s="12"/>
      <c r="CVK80" s="12"/>
      <c r="CVL80" s="12"/>
      <c r="CVM80" s="12"/>
      <c r="CVN80" s="12"/>
      <c r="CVO80" s="12"/>
      <c r="CVP80" s="12"/>
      <c r="CVQ80" s="12"/>
      <c r="CVR80" s="12"/>
      <c r="CVS80" s="12"/>
      <c r="CVT80" s="12"/>
      <c r="CVU80" s="12"/>
      <c r="CVV80" s="12"/>
      <c r="CVW80" s="12"/>
      <c r="CVX80" s="12"/>
      <c r="CVY80" s="12"/>
      <c r="CVZ80" s="12"/>
      <c r="CWA80" s="12"/>
      <c r="CWB80" s="12"/>
      <c r="CWC80" s="12"/>
      <c r="CWD80" s="12"/>
      <c r="CWE80" s="12"/>
      <c r="CWF80" s="12"/>
      <c r="CWG80" s="12"/>
      <c r="CWH80" s="12"/>
      <c r="CWI80" s="12"/>
      <c r="CWJ80" s="12"/>
      <c r="CWK80" s="12"/>
      <c r="CWL80" s="12"/>
      <c r="CWM80" s="12"/>
      <c r="CWN80" s="12"/>
      <c r="CWO80" s="12"/>
      <c r="CWP80" s="12"/>
      <c r="CWQ80" s="12"/>
      <c r="CWR80" s="12"/>
      <c r="CWS80" s="12"/>
      <c r="CWT80" s="12"/>
      <c r="CWU80" s="12"/>
      <c r="CWV80" s="12"/>
      <c r="CWW80" s="12"/>
      <c r="CWX80" s="12"/>
      <c r="CWY80" s="12"/>
      <c r="CWZ80" s="12"/>
      <c r="CXA80" s="12"/>
      <c r="CXB80" s="12"/>
      <c r="CXC80" s="12"/>
      <c r="CXD80" s="12"/>
      <c r="CXE80" s="12"/>
      <c r="CXF80" s="12"/>
      <c r="CXG80" s="12"/>
      <c r="CXH80" s="12"/>
      <c r="CXI80" s="12"/>
      <c r="CXJ80" s="12"/>
      <c r="CXK80" s="12"/>
      <c r="CXL80" s="12"/>
      <c r="CXM80" s="12"/>
      <c r="CXN80" s="12"/>
      <c r="CXO80" s="12"/>
      <c r="CXP80" s="12"/>
      <c r="CXQ80" s="12"/>
      <c r="CXR80" s="12"/>
      <c r="CXS80" s="12"/>
      <c r="CXT80" s="12"/>
      <c r="CXU80" s="12"/>
      <c r="CXV80" s="12"/>
      <c r="CXW80" s="12"/>
      <c r="CXX80" s="12"/>
      <c r="CXY80" s="12"/>
      <c r="CXZ80" s="12"/>
      <c r="CYA80" s="12"/>
      <c r="CYB80" s="12"/>
      <c r="CYC80" s="12"/>
      <c r="CYD80" s="12"/>
      <c r="CYE80" s="12"/>
      <c r="CYF80" s="12"/>
      <c r="CYG80" s="12"/>
      <c r="CYH80" s="12"/>
      <c r="CYI80" s="12"/>
      <c r="CYJ80" s="12"/>
      <c r="CYK80" s="12"/>
      <c r="CYL80" s="12"/>
      <c r="CYM80" s="12"/>
      <c r="CYN80" s="12"/>
      <c r="CYO80" s="12"/>
      <c r="CYP80" s="12"/>
      <c r="CYQ80" s="12"/>
      <c r="CYR80" s="12"/>
      <c r="CYS80" s="12"/>
      <c r="CYT80" s="12"/>
      <c r="CYU80" s="12"/>
      <c r="CYV80" s="12"/>
      <c r="CYW80" s="12"/>
      <c r="CYX80" s="12"/>
      <c r="CYY80" s="12"/>
      <c r="CYZ80" s="12"/>
      <c r="CZA80" s="12"/>
      <c r="CZB80" s="12"/>
      <c r="CZC80" s="12"/>
      <c r="CZD80" s="12"/>
      <c r="CZE80" s="12"/>
      <c r="CZF80" s="12"/>
      <c r="CZG80" s="12"/>
      <c r="CZH80" s="12"/>
      <c r="CZI80" s="12"/>
      <c r="CZJ80" s="12"/>
      <c r="CZK80" s="12"/>
      <c r="CZL80" s="12"/>
      <c r="CZM80" s="12"/>
      <c r="CZN80" s="12"/>
      <c r="CZO80" s="12"/>
      <c r="CZP80" s="12"/>
      <c r="CZQ80" s="12"/>
      <c r="CZR80" s="12"/>
      <c r="CZS80" s="12"/>
      <c r="CZT80" s="12"/>
      <c r="CZU80" s="12"/>
      <c r="CZV80" s="12"/>
      <c r="CZW80" s="12"/>
      <c r="CZX80" s="12"/>
      <c r="CZY80" s="12"/>
      <c r="CZZ80" s="12"/>
      <c r="DAA80" s="12"/>
      <c r="DAB80" s="12"/>
      <c r="DAC80" s="12"/>
      <c r="DAD80" s="12"/>
      <c r="DAE80" s="12"/>
      <c r="DAF80" s="12"/>
      <c r="DAG80" s="12"/>
      <c r="DAH80" s="12"/>
      <c r="DAI80" s="12"/>
      <c r="DAJ80" s="12"/>
      <c r="DAK80" s="12"/>
      <c r="DAL80" s="12"/>
      <c r="DAM80" s="12"/>
      <c r="DAN80" s="12"/>
      <c r="DAO80" s="12"/>
      <c r="DAP80" s="12"/>
      <c r="DAQ80" s="12"/>
      <c r="DAR80" s="12"/>
      <c r="DAS80" s="12"/>
      <c r="DAT80" s="12"/>
      <c r="DAU80" s="12"/>
      <c r="DAV80" s="12"/>
      <c r="DAW80" s="12"/>
      <c r="DAX80" s="12"/>
      <c r="DAY80" s="12"/>
      <c r="DAZ80" s="12"/>
      <c r="DBA80" s="12"/>
      <c r="DBB80" s="12"/>
      <c r="DBC80" s="12"/>
      <c r="DBD80" s="12"/>
      <c r="DBE80" s="12"/>
      <c r="DBF80" s="12"/>
      <c r="DBG80" s="12"/>
      <c r="DBH80" s="12"/>
      <c r="DBI80" s="12"/>
      <c r="DBJ80" s="12"/>
      <c r="DBK80" s="12"/>
      <c r="DBL80" s="12"/>
      <c r="DBM80" s="12"/>
    </row>
    <row r="81" spans="1:2769" s="11" customFormat="1" ht="227" customHeight="1">
      <c r="A81" s="80" t="s">
        <v>114</v>
      </c>
      <c r="B81" s="89" t="s">
        <v>437</v>
      </c>
      <c r="C81" s="80" t="s">
        <v>48</v>
      </c>
      <c r="D81" s="80" t="s">
        <v>1226</v>
      </c>
      <c r="E81" s="80" t="s">
        <v>198</v>
      </c>
      <c r="F81" s="80" t="s">
        <v>102</v>
      </c>
      <c r="G81" s="80" t="s">
        <v>1295</v>
      </c>
      <c r="H81" s="80" t="s">
        <v>1306</v>
      </c>
      <c r="I81" s="80" t="s">
        <v>1328</v>
      </c>
      <c r="J81" s="80" t="s">
        <v>199</v>
      </c>
      <c r="K81" s="80" t="s">
        <v>77</v>
      </c>
      <c r="L81" s="80" t="s">
        <v>82</v>
      </c>
      <c r="M81" s="90">
        <v>42474</v>
      </c>
      <c r="N81" s="80" t="s">
        <v>95</v>
      </c>
      <c r="O81" s="80">
        <v>-25.641500000000001</v>
      </c>
      <c r="P81" s="80">
        <v>30.333400000000001</v>
      </c>
      <c r="Q81" s="80" t="s">
        <v>2019</v>
      </c>
      <c r="R81" s="80" t="s">
        <v>80</v>
      </c>
      <c r="S81" s="80" t="s">
        <v>199</v>
      </c>
      <c r="T81" s="80" t="s">
        <v>76</v>
      </c>
      <c r="U81" s="80" t="s">
        <v>38</v>
      </c>
      <c r="V81" s="80" t="s">
        <v>128</v>
      </c>
      <c r="W81" s="80" t="s">
        <v>44</v>
      </c>
      <c r="X81" s="80" t="s">
        <v>82</v>
      </c>
      <c r="Y81" s="80" t="s">
        <v>199</v>
      </c>
      <c r="Z81" s="80" t="s">
        <v>199</v>
      </c>
      <c r="AA81" s="89" t="s">
        <v>359</v>
      </c>
      <c r="AB81" s="89" t="s">
        <v>258</v>
      </c>
      <c r="AC81" s="80" t="s">
        <v>1429</v>
      </c>
      <c r="AD81" s="80" t="s">
        <v>34</v>
      </c>
      <c r="AE81" s="80" t="s">
        <v>193</v>
      </c>
      <c r="AF81" s="80" t="s">
        <v>192</v>
      </c>
      <c r="AG81" s="80" t="s">
        <v>77</v>
      </c>
      <c r="AH81" s="80" t="s">
        <v>221</v>
      </c>
      <c r="AI81" s="80" t="s">
        <v>959</v>
      </c>
      <c r="AJ81" s="80" t="s">
        <v>223</v>
      </c>
      <c r="AK81" s="80" t="s">
        <v>1019</v>
      </c>
      <c r="AL81" s="80" t="s">
        <v>77</v>
      </c>
      <c r="AM81" s="80" t="s">
        <v>186</v>
      </c>
      <c r="AN81" s="80" t="s">
        <v>22</v>
      </c>
      <c r="AO81" s="80" t="s">
        <v>83</v>
      </c>
      <c r="AP81" s="80" t="s">
        <v>1499</v>
      </c>
      <c r="AQ81" s="80" t="s">
        <v>46</v>
      </c>
      <c r="AR81" s="80" t="s">
        <v>199</v>
      </c>
      <c r="AS81" s="80" t="s">
        <v>199</v>
      </c>
      <c r="AT81" s="90" t="s">
        <v>199</v>
      </c>
      <c r="AU81" s="80" t="s">
        <v>101</v>
      </c>
      <c r="AV81" s="80" t="s">
        <v>2117</v>
      </c>
      <c r="AW81" s="95" t="s">
        <v>1613</v>
      </c>
      <c r="AX81" s="80" t="s">
        <v>105</v>
      </c>
      <c r="AY81" s="80" t="s">
        <v>138</v>
      </c>
      <c r="AZ81" s="80" t="s">
        <v>584</v>
      </c>
      <c r="BA81" s="80"/>
      <c r="BB81" s="80" t="s">
        <v>94</v>
      </c>
      <c r="BC81" s="94">
        <v>42474</v>
      </c>
      <c r="BD81" s="12"/>
      <c r="BE81" s="12"/>
      <c r="BF81" s="12"/>
      <c r="BG81" s="12"/>
      <c r="BH81" s="12"/>
      <c r="BI81" s="12"/>
      <c r="BJ81" s="12"/>
      <c r="BK81" s="12"/>
      <c r="BL81" s="12"/>
      <c r="BM81" s="12"/>
      <c r="BN81" s="12"/>
      <c r="BO81" s="12"/>
      <c r="BP81" s="12"/>
      <c r="BQ81" s="12"/>
      <c r="BR81" s="12"/>
      <c r="BS81" s="12"/>
      <c r="BT81" s="12"/>
      <c r="BU81" s="12"/>
      <c r="BV81" s="12"/>
      <c r="BW81" s="12"/>
      <c r="BX81" s="12"/>
      <c r="BY81" s="12"/>
      <c r="BZ81" s="12"/>
      <c r="CA81" s="12"/>
      <c r="CB81" s="12"/>
      <c r="CC81" s="12"/>
      <c r="CD81" s="12"/>
      <c r="CE81" s="12"/>
      <c r="CF81" s="12"/>
      <c r="CG81" s="12"/>
      <c r="CH81" s="12"/>
      <c r="CI81" s="12"/>
      <c r="CJ81" s="12"/>
      <c r="CK81" s="12"/>
      <c r="CL81" s="12"/>
      <c r="CM81" s="12"/>
      <c r="CN81" s="12"/>
      <c r="CO81" s="12"/>
      <c r="CP81" s="12"/>
      <c r="CQ81" s="12"/>
      <c r="CR81" s="12"/>
      <c r="CS81" s="12"/>
      <c r="CT81" s="12"/>
      <c r="CU81" s="12"/>
      <c r="CV81" s="12"/>
      <c r="CW81" s="12"/>
      <c r="CX81" s="12"/>
      <c r="CY81" s="12"/>
      <c r="CZ81" s="12"/>
      <c r="DA81" s="12"/>
      <c r="DB81" s="12"/>
      <c r="DC81" s="12"/>
      <c r="DD81" s="12"/>
      <c r="DE81" s="12"/>
      <c r="DF81" s="12"/>
      <c r="DG81" s="12"/>
      <c r="DH81" s="12"/>
      <c r="DI81" s="12"/>
      <c r="DJ81" s="12"/>
      <c r="DK81" s="12"/>
      <c r="DL81" s="12"/>
      <c r="DM81" s="12"/>
      <c r="DN81" s="12"/>
      <c r="DO81" s="12"/>
      <c r="DP81" s="12"/>
      <c r="DQ81" s="12"/>
      <c r="DR81" s="12"/>
      <c r="DS81" s="12"/>
      <c r="DT81" s="12"/>
      <c r="DU81" s="12"/>
      <c r="DV81" s="12"/>
      <c r="DW81" s="12"/>
      <c r="DX81" s="12"/>
      <c r="DY81" s="12"/>
      <c r="DZ81" s="12"/>
      <c r="EA81" s="12"/>
      <c r="EB81" s="12"/>
      <c r="EC81" s="12"/>
      <c r="ED81" s="12"/>
      <c r="EE81" s="12"/>
      <c r="EF81" s="12"/>
      <c r="EG81" s="12"/>
      <c r="EH81" s="12"/>
      <c r="EI81" s="12"/>
      <c r="EJ81" s="12"/>
      <c r="EK81" s="12"/>
      <c r="EL81" s="12"/>
      <c r="EM81" s="12"/>
      <c r="EN81" s="12"/>
      <c r="EO81" s="12"/>
      <c r="EP81" s="12"/>
      <c r="EQ81" s="12"/>
      <c r="ER81" s="12"/>
      <c r="ES81" s="12"/>
      <c r="ET81" s="12"/>
      <c r="EU81" s="12"/>
      <c r="EV81" s="12"/>
      <c r="EW81" s="12"/>
      <c r="EX81" s="12"/>
      <c r="EY81" s="12"/>
      <c r="EZ81" s="12"/>
      <c r="FA81" s="12"/>
      <c r="FB81" s="12"/>
      <c r="FC81" s="12"/>
      <c r="FD81" s="12"/>
      <c r="FE81" s="12"/>
      <c r="FF81" s="12"/>
      <c r="FG81" s="12"/>
      <c r="FH81" s="12"/>
      <c r="FI81" s="12"/>
      <c r="FJ81" s="12"/>
      <c r="FK81" s="12"/>
      <c r="FL81" s="12"/>
      <c r="FM81" s="12"/>
      <c r="FN81" s="12"/>
      <c r="FO81" s="12"/>
      <c r="FP81" s="12"/>
      <c r="FQ81" s="12"/>
      <c r="FR81" s="12"/>
      <c r="FS81" s="12"/>
      <c r="FT81" s="12"/>
      <c r="FU81" s="12"/>
      <c r="FV81" s="12"/>
      <c r="FW81" s="12"/>
      <c r="FX81" s="12"/>
      <c r="FY81" s="12"/>
      <c r="FZ81" s="12"/>
      <c r="GA81" s="12"/>
      <c r="GB81" s="12"/>
      <c r="GC81" s="12"/>
      <c r="GD81" s="12"/>
      <c r="GE81" s="12"/>
      <c r="GF81" s="12"/>
      <c r="GG81" s="12"/>
      <c r="GH81" s="12"/>
      <c r="GI81" s="12"/>
      <c r="GJ81" s="12"/>
      <c r="GK81" s="12"/>
      <c r="GL81" s="12"/>
      <c r="GM81" s="12"/>
      <c r="GN81" s="12"/>
      <c r="GO81" s="12"/>
      <c r="GP81" s="12"/>
      <c r="GQ81" s="12"/>
      <c r="GR81" s="12"/>
      <c r="GS81" s="12"/>
      <c r="GT81" s="12"/>
      <c r="GU81" s="12"/>
      <c r="GV81" s="12"/>
      <c r="GW81" s="12"/>
      <c r="GX81" s="12"/>
      <c r="GY81" s="12"/>
      <c r="GZ81" s="12"/>
      <c r="HA81" s="12"/>
      <c r="HB81" s="12"/>
      <c r="HC81" s="12"/>
      <c r="HD81" s="12"/>
      <c r="HE81" s="12"/>
      <c r="HF81" s="12"/>
      <c r="HG81" s="12"/>
      <c r="HH81" s="12"/>
      <c r="HI81" s="12"/>
      <c r="HJ81" s="12"/>
      <c r="HK81" s="12"/>
      <c r="HL81" s="12"/>
      <c r="HM81" s="12"/>
      <c r="HN81" s="12"/>
      <c r="HO81" s="12"/>
      <c r="HP81" s="12"/>
      <c r="HQ81" s="12"/>
      <c r="HR81" s="12"/>
      <c r="HS81" s="12"/>
      <c r="HT81" s="12"/>
      <c r="HU81" s="12"/>
      <c r="HV81" s="12"/>
      <c r="HW81" s="12"/>
      <c r="HX81" s="12"/>
      <c r="HY81" s="12"/>
      <c r="HZ81" s="12"/>
      <c r="IA81" s="12"/>
      <c r="IB81" s="12"/>
      <c r="IC81" s="12"/>
      <c r="ID81" s="12"/>
      <c r="IE81" s="12"/>
      <c r="IF81" s="12"/>
      <c r="IG81" s="12"/>
      <c r="IH81" s="12"/>
      <c r="II81" s="12"/>
      <c r="IJ81" s="12"/>
      <c r="IK81" s="12"/>
      <c r="IL81" s="12"/>
      <c r="IM81" s="12"/>
      <c r="IN81" s="12"/>
      <c r="IO81" s="12"/>
      <c r="IP81" s="12"/>
      <c r="IQ81" s="12"/>
      <c r="IR81" s="12"/>
      <c r="IS81" s="12"/>
      <c r="IT81" s="12"/>
      <c r="IU81" s="12"/>
      <c r="IV81" s="12"/>
      <c r="IW81" s="12"/>
      <c r="IX81" s="12"/>
      <c r="IY81" s="12"/>
      <c r="IZ81" s="12"/>
      <c r="JA81" s="12"/>
      <c r="JB81" s="12"/>
      <c r="JC81" s="12"/>
      <c r="JD81" s="12"/>
      <c r="JE81" s="12"/>
      <c r="JF81" s="12"/>
      <c r="JG81" s="12"/>
      <c r="JH81" s="12"/>
      <c r="JI81" s="12"/>
      <c r="JJ81" s="12"/>
      <c r="JK81" s="12"/>
      <c r="JL81" s="12"/>
      <c r="JM81" s="12"/>
      <c r="JN81" s="12"/>
      <c r="JO81" s="12"/>
      <c r="JP81" s="12"/>
      <c r="JQ81" s="12"/>
      <c r="JR81" s="12"/>
      <c r="JS81" s="12"/>
      <c r="JT81" s="12"/>
      <c r="JU81" s="12"/>
      <c r="JV81" s="12"/>
      <c r="JW81" s="12"/>
      <c r="JX81" s="12"/>
      <c r="JY81" s="12"/>
      <c r="JZ81" s="12"/>
      <c r="KA81" s="12"/>
      <c r="KB81" s="12"/>
      <c r="KC81" s="12"/>
      <c r="KD81" s="12"/>
      <c r="KE81" s="12"/>
      <c r="KF81" s="12"/>
      <c r="KG81" s="12"/>
      <c r="KH81" s="12"/>
      <c r="KI81" s="12"/>
      <c r="KJ81" s="12"/>
      <c r="KK81" s="12"/>
      <c r="KL81" s="12"/>
      <c r="KM81" s="12"/>
      <c r="KN81" s="12"/>
      <c r="KO81" s="12"/>
      <c r="KP81" s="12"/>
      <c r="KQ81" s="12"/>
      <c r="KR81" s="12"/>
      <c r="KS81" s="12"/>
      <c r="KT81" s="12"/>
      <c r="KU81" s="12"/>
      <c r="KV81" s="12"/>
      <c r="KW81" s="12"/>
      <c r="KX81" s="12"/>
      <c r="KY81" s="12"/>
      <c r="KZ81" s="12"/>
      <c r="LA81" s="12"/>
      <c r="LB81" s="12"/>
      <c r="LC81" s="12"/>
      <c r="LD81" s="12"/>
      <c r="LE81" s="12"/>
      <c r="LF81" s="12"/>
      <c r="LG81" s="12"/>
      <c r="LH81" s="12"/>
      <c r="LI81" s="12"/>
      <c r="LJ81" s="12"/>
      <c r="LK81" s="12"/>
      <c r="LL81" s="12"/>
      <c r="LM81" s="12"/>
      <c r="LN81" s="12"/>
      <c r="LO81" s="12"/>
      <c r="LP81" s="12"/>
      <c r="LQ81" s="12"/>
      <c r="LR81" s="12"/>
      <c r="LS81" s="12"/>
      <c r="LT81" s="12"/>
      <c r="LU81" s="12"/>
      <c r="LV81" s="12"/>
      <c r="LW81" s="12"/>
      <c r="LX81" s="12"/>
      <c r="LY81" s="12"/>
      <c r="LZ81" s="12"/>
      <c r="MA81" s="12"/>
      <c r="MB81" s="12"/>
      <c r="MC81" s="12"/>
      <c r="MD81" s="12"/>
      <c r="ME81" s="12"/>
      <c r="MF81" s="12"/>
      <c r="MG81" s="12"/>
      <c r="MH81" s="12"/>
      <c r="MI81" s="12"/>
      <c r="MJ81" s="12"/>
      <c r="MK81" s="12"/>
      <c r="ML81" s="12"/>
      <c r="MM81" s="12"/>
      <c r="MN81" s="12"/>
      <c r="MO81" s="12"/>
      <c r="MP81" s="12"/>
      <c r="MQ81" s="12"/>
      <c r="MR81" s="12"/>
      <c r="MS81" s="12"/>
      <c r="MT81" s="12"/>
      <c r="MU81" s="12"/>
      <c r="MV81" s="12"/>
      <c r="MW81" s="12"/>
      <c r="MX81" s="12"/>
      <c r="MY81" s="12"/>
      <c r="MZ81" s="12"/>
      <c r="NA81" s="12"/>
      <c r="NB81" s="12"/>
      <c r="NC81" s="12"/>
      <c r="ND81" s="12"/>
      <c r="NE81" s="12"/>
      <c r="NF81" s="12"/>
      <c r="NG81" s="12"/>
      <c r="NH81" s="12"/>
      <c r="NI81" s="12"/>
      <c r="NJ81" s="12"/>
      <c r="NK81" s="12"/>
      <c r="NL81" s="12"/>
      <c r="NM81" s="12"/>
      <c r="NN81" s="12"/>
      <c r="NO81" s="12"/>
      <c r="NP81" s="12"/>
      <c r="NQ81" s="12"/>
      <c r="NR81" s="12"/>
      <c r="NS81" s="12"/>
      <c r="NT81" s="12"/>
      <c r="NU81" s="12"/>
      <c r="NV81" s="12"/>
      <c r="NW81" s="12"/>
      <c r="NX81" s="12"/>
      <c r="NY81" s="12"/>
      <c r="NZ81" s="12"/>
      <c r="OA81" s="12"/>
      <c r="OB81" s="12"/>
      <c r="OC81" s="12"/>
      <c r="OD81" s="12"/>
      <c r="OE81" s="12"/>
      <c r="OF81" s="12"/>
      <c r="OG81" s="12"/>
      <c r="OH81" s="12"/>
      <c r="OI81" s="12"/>
      <c r="OJ81" s="12"/>
      <c r="OK81" s="12"/>
      <c r="OL81" s="12"/>
      <c r="OM81" s="12"/>
      <c r="ON81" s="12"/>
      <c r="OO81" s="12"/>
      <c r="OP81" s="12"/>
      <c r="OQ81" s="12"/>
      <c r="OR81" s="12"/>
      <c r="OS81" s="12"/>
      <c r="OT81" s="12"/>
      <c r="OU81" s="12"/>
      <c r="OV81" s="12"/>
      <c r="OW81" s="12"/>
      <c r="OX81" s="12"/>
      <c r="OY81" s="12"/>
      <c r="OZ81" s="12"/>
      <c r="PA81" s="12"/>
      <c r="PB81" s="12"/>
      <c r="PC81" s="12"/>
      <c r="PD81" s="12"/>
      <c r="PE81" s="12"/>
      <c r="PF81" s="12"/>
      <c r="PG81" s="12"/>
      <c r="PH81" s="12"/>
      <c r="PI81" s="12"/>
      <c r="PJ81" s="12"/>
      <c r="PK81" s="12"/>
      <c r="PL81" s="12"/>
      <c r="PM81" s="12"/>
      <c r="PN81" s="12"/>
      <c r="PO81" s="12"/>
      <c r="PP81" s="12"/>
      <c r="PQ81" s="12"/>
      <c r="PR81" s="12"/>
      <c r="PS81" s="12"/>
      <c r="PT81" s="12"/>
      <c r="PU81" s="12"/>
      <c r="PV81" s="12"/>
      <c r="PW81" s="12"/>
      <c r="PX81" s="12"/>
      <c r="PY81" s="12"/>
      <c r="PZ81" s="12"/>
      <c r="QA81" s="12"/>
      <c r="QB81" s="12"/>
      <c r="QC81" s="12"/>
      <c r="QD81" s="12"/>
      <c r="QE81" s="12"/>
      <c r="QF81" s="12"/>
      <c r="QG81" s="12"/>
      <c r="QH81" s="12"/>
      <c r="QI81" s="12"/>
      <c r="QJ81" s="12"/>
      <c r="QK81" s="12"/>
      <c r="QL81" s="12"/>
      <c r="QM81" s="12"/>
      <c r="QN81" s="12"/>
      <c r="QO81" s="12"/>
      <c r="QP81" s="12"/>
      <c r="QQ81" s="12"/>
      <c r="QR81" s="12"/>
      <c r="QS81" s="12"/>
      <c r="QT81" s="12"/>
      <c r="QU81" s="12"/>
      <c r="QV81" s="12"/>
      <c r="QW81" s="12"/>
      <c r="QX81" s="12"/>
      <c r="QY81" s="12"/>
      <c r="QZ81" s="12"/>
      <c r="RA81" s="12"/>
      <c r="RB81" s="12"/>
      <c r="RC81" s="12"/>
      <c r="RD81" s="12"/>
      <c r="RE81" s="12"/>
      <c r="RF81" s="12"/>
      <c r="RG81" s="12"/>
      <c r="RH81" s="12"/>
      <c r="RI81" s="12"/>
      <c r="RJ81" s="12"/>
      <c r="RK81" s="12"/>
      <c r="RL81" s="12"/>
      <c r="RM81" s="12"/>
      <c r="RN81" s="12"/>
      <c r="RO81" s="12"/>
      <c r="RP81" s="12"/>
      <c r="RQ81" s="12"/>
      <c r="RR81" s="12"/>
      <c r="RS81" s="12"/>
      <c r="RT81" s="12"/>
      <c r="RU81" s="12"/>
      <c r="RV81" s="12"/>
      <c r="RW81" s="12"/>
      <c r="RX81" s="12"/>
      <c r="RY81" s="12"/>
      <c r="RZ81" s="12"/>
      <c r="SA81" s="12"/>
      <c r="SB81" s="12"/>
      <c r="SC81" s="12"/>
      <c r="SD81" s="12"/>
      <c r="SE81" s="12"/>
      <c r="SF81" s="12"/>
      <c r="SG81" s="12"/>
      <c r="SH81" s="12"/>
      <c r="SI81" s="12"/>
      <c r="SJ81" s="12"/>
      <c r="SK81" s="12"/>
      <c r="SL81" s="12"/>
      <c r="SM81" s="12"/>
      <c r="SN81" s="12"/>
      <c r="SO81" s="12"/>
      <c r="SP81" s="12"/>
      <c r="SQ81" s="12"/>
      <c r="SR81" s="12"/>
      <c r="SS81" s="12"/>
      <c r="ST81" s="12"/>
      <c r="SU81" s="12"/>
      <c r="SV81" s="12"/>
      <c r="SW81" s="12"/>
      <c r="SX81" s="12"/>
      <c r="SY81" s="12"/>
      <c r="SZ81" s="12"/>
      <c r="TA81" s="12"/>
      <c r="TB81" s="12"/>
      <c r="TC81" s="12"/>
      <c r="TD81" s="12"/>
      <c r="TE81" s="12"/>
      <c r="TF81" s="12"/>
      <c r="TG81" s="12"/>
      <c r="TH81" s="12"/>
      <c r="TI81" s="12"/>
      <c r="TJ81" s="12"/>
      <c r="TK81" s="12"/>
      <c r="TL81" s="12"/>
      <c r="TM81" s="12"/>
      <c r="TN81" s="12"/>
      <c r="TO81" s="12"/>
      <c r="TP81" s="12"/>
      <c r="TQ81" s="12"/>
      <c r="TR81" s="12"/>
      <c r="TS81" s="12"/>
      <c r="TT81" s="12"/>
      <c r="TU81" s="12"/>
      <c r="TV81" s="12"/>
      <c r="TW81" s="12"/>
      <c r="TX81" s="12"/>
      <c r="TY81" s="12"/>
      <c r="TZ81" s="12"/>
      <c r="UA81" s="12"/>
      <c r="UB81" s="12"/>
      <c r="UC81" s="12"/>
      <c r="UD81" s="12"/>
      <c r="UE81" s="12"/>
      <c r="UF81" s="12"/>
      <c r="UG81" s="12"/>
      <c r="UH81" s="12"/>
      <c r="UI81" s="12"/>
      <c r="UJ81" s="12"/>
      <c r="UK81" s="12"/>
      <c r="UL81" s="12"/>
      <c r="UM81" s="12"/>
      <c r="UN81" s="12"/>
      <c r="UO81" s="12"/>
      <c r="UP81" s="12"/>
      <c r="UQ81" s="12"/>
      <c r="UR81" s="12"/>
      <c r="US81" s="12"/>
      <c r="UT81" s="12"/>
      <c r="UU81" s="12"/>
      <c r="UV81" s="12"/>
      <c r="UW81" s="12"/>
      <c r="UX81" s="12"/>
      <c r="UY81" s="12"/>
      <c r="UZ81" s="12"/>
      <c r="VA81" s="12"/>
      <c r="VB81" s="12"/>
      <c r="VC81" s="12"/>
      <c r="VD81" s="12"/>
      <c r="VE81" s="12"/>
      <c r="VF81" s="12"/>
      <c r="VG81" s="12"/>
      <c r="VH81" s="12"/>
      <c r="VI81" s="12"/>
      <c r="VJ81" s="12"/>
      <c r="VK81" s="12"/>
      <c r="VL81" s="12"/>
      <c r="VM81" s="12"/>
      <c r="VN81" s="12"/>
      <c r="VO81" s="12"/>
      <c r="VP81" s="12"/>
      <c r="VQ81" s="12"/>
      <c r="VR81" s="12"/>
      <c r="VS81" s="12"/>
      <c r="VT81" s="12"/>
      <c r="VU81" s="12"/>
      <c r="VV81" s="12"/>
      <c r="VW81" s="12"/>
      <c r="VX81" s="12"/>
      <c r="VY81" s="12"/>
      <c r="VZ81" s="12"/>
      <c r="WA81" s="12"/>
      <c r="WB81" s="12"/>
      <c r="WC81" s="12"/>
      <c r="WD81" s="12"/>
      <c r="WE81" s="12"/>
      <c r="WF81" s="12"/>
      <c r="WG81" s="12"/>
      <c r="WH81" s="12"/>
      <c r="WI81" s="12"/>
      <c r="WJ81" s="12"/>
      <c r="WK81" s="12"/>
      <c r="WL81" s="12"/>
      <c r="WM81" s="12"/>
      <c r="WN81" s="12"/>
      <c r="WO81" s="12"/>
      <c r="WP81" s="12"/>
      <c r="WQ81" s="12"/>
      <c r="WR81" s="12"/>
      <c r="WS81" s="12"/>
      <c r="WT81" s="12"/>
      <c r="WU81" s="12"/>
      <c r="WV81" s="12"/>
      <c r="WW81" s="12"/>
      <c r="WX81" s="12"/>
      <c r="WY81" s="12"/>
      <c r="WZ81" s="12"/>
      <c r="XA81" s="12"/>
      <c r="XB81" s="12"/>
      <c r="XC81" s="12"/>
      <c r="XD81" s="12"/>
      <c r="XE81" s="12"/>
      <c r="XF81" s="12"/>
      <c r="XG81" s="12"/>
      <c r="XH81" s="12"/>
      <c r="XI81" s="12"/>
      <c r="XJ81" s="12"/>
      <c r="XK81" s="12"/>
      <c r="XL81" s="12"/>
      <c r="XM81" s="12"/>
      <c r="XN81" s="12"/>
      <c r="XO81" s="12"/>
      <c r="XP81" s="12"/>
      <c r="XQ81" s="12"/>
      <c r="XR81" s="12"/>
      <c r="XS81" s="12"/>
      <c r="XT81" s="12"/>
      <c r="XU81" s="12"/>
      <c r="XV81" s="12"/>
      <c r="XW81" s="12"/>
      <c r="XX81" s="12"/>
      <c r="XY81" s="12"/>
      <c r="XZ81" s="12"/>
      <c r="YA81" s="12"/>
      <c r="YB81" s="12"/>
      <c r="YC81" s="12"/>
      <c r="YD81" s="12"/>
      <c r="YE81" s="12"/>
      <c r="YF81" s="12"/>
      <c r="YG81" s="12"/>
      <c r="YH81" s="12"/>
      <c r="YI81" s="12"/>
      <c r="YJ81" s="12"/>
      <c r="YK81" s="12"/>
      <c r="YL81" s="12"/>
      <c r="YM81" s="12"/>
      <c r="YN81" s="12"/>
      <c r="YO81" s="12"/>
      <c r="YP81" s="12"/>
      <c r="YQ81" s="12"/>
      <c r="YR81" s="12"/>
      <c r="YS81" s="12"/>
      <c r="YT81" s="12"/>
      <c r="YU81" s="12"/>
      <c r="YV81" s="12"/>
      <c r="YW81" s="12"/>
      <c r="YX81" s="12"/>
      <c r="YY81" s="12"/>
      <c r="YZ81" s="12"/>
      <c r="ZA81" s="12"/>
      <c r="ZB81" s="12"/>
      <c r="ZC81" s="12"/>
      <c r="ZD81" s="12"/>
      <c r="ZE81" s="12"/>
      <c r="ZF81" s="12"/>
      <c r="ZG81" s="12"/>
      <c r="ZH81" s="12"/>
      <c r="ZI81" s="12"/>
      <c r="ZJ81" s="12"/>
      <c r="ZK81" s="12"/>
      <c r="ZL81" s="12"/>
      <c r="ZM81" s="12"/>
      <c r="ZN81" s="12"/>
      <c r="ZO81" s="12"/>
      <c r="ZP81" s="12"/>
      <c r="ZQ81" s="12"/>
      <c r="ZR81" s="12"/>
      <c r="ZS81" s="12"/>
      <c r="ZT81" s="12"/>
      <c r="ZU81" s="12"/>
      <c r="ZV81" s="12"/>
      <c r="ZW81" s="12"/>
      <c r="ZX81" s="12"/>
      <c r="ZY81" s="12"/>
      <c r="ZZ81" s="12"/>
      <c r="AAA81" s="12"/>
      <c r="AAB81" s="12"/>
      <c r="AAC81" s="12"/>
      <c r="AAD81" s="12"/>
      <c r="AAE81" s="12"/>
      <c r="AAF81" s="12"/>
      <c r="AAG81" s="12"/>
      <c r="AAH81" s="12"/>
      <c r="AAI81" s="12"/>
      <c r="AAJ81" s="12"/>
      <c r="AAK81" s="12"/>
      <c r="AAL81" s="12"/>
      <c r="AAM81" s="12"/>
      <c r="AAN81" s="12"/>
      <c r="AAO81" s="12"/>
      <c r="AAP81" s="12"/>
      <c r="AAQ81" s="12"/>
      <c r="AAR81" s="12"/>
      <c r="AAS81" s="12"/>
      <c r="AAT81" s="12"/>
      <c r="AAU81" s="12"/>
      <c r="AAV81" s="12"/>
      <c r="AAW81" s="12"/>
      <c r="AAX81" s="12"/>
      <c r="AAY81" s="12"/>
      <c r="AAZ81" s="12"/>
      <c r="ABA81" s="12"/>
      <c r="ABB81" s="12"/>
      <c r="ABC81" s="12"/>
      <c r="ABD81" s="12"/>
      <c r="ABE81" s="12"/>
      <c r="ABF81" s="12"/>
      <c r="ABG81" s="12"/>
      <c r="ABH81" s="12"/>
      <c r="ABI81" s="12"/>
      <c r="ABJ81" s="12"/>
      <c r="ABK81" s="12"/>
      <c r="ABL81" s="12"/>
      <c r="ABM81" s="12"/>
      <c r="ABN81" s="12"/>
      <c r="ABO81" s="12"/>
      <c r="ABP81" s="12"/>
      <c r="ABQ81" s="12"/>
      <c r="ABR81" s="12"/>
      <c r="ABS81" s="12"/>
      <c r="ABT81" s="12"/>
      <c r="ABU81" s="12"/>
      <c r="ABV81" s="12"/>
      <c r="ABW81" s="12"/>
      <c r="ABX81" s="12"/>
      <c r="ABY81" s="12"/>
      <c r="ABZ81" s="12"/>
      <c r="ACA81" s="12"/>
      <c r="ACB81" s="12"/>
      <c r="ACC81" s="12"/>
      <c r="ACD81" s="12"/>
      <c r="ACE81" s="12"/>
      <c r="ACF81" s="12"/>
      <c r="ACG81" s="12"/>
      <c r="ACH81" s="12"/>
      <c r="ACI81" s="12"/>
      <c r="ACJ81" s="12"/>
      <c r="ACK81" s="12"/>
      <c r="ACL81" s="12"/>
      <c r="ACM81" s="12"/>
      <c r="ACN81" s="12"/>
      <c r="ACO81" s="12"/>
      <c r="ACP81" s="12"/>
      <c r="ACQ81" s="12"/>
      <c r="ACR81" s="12"/>
      <c r="ACS81" s="12"/>
      <c r="ACT81" s="12"/>
      <c r="ACU81" s="12"/>
      <c r="ACV81" s="12"/>
      <c r="ACW81" s="12"/>
      <c r="ACX81" s="12"/>
      <c r="ACY81" s="12"/>
      <c r="ACZ81" s="12"/>
      <c r="ADA81" s="12"/>
      <c r="ADB81" s="12"/>
      <c r="ADC81" s="12"/>
      <c r="ADD81" s="12"/>
      <c r="ADE81" s="12"/>
      <c r="ADF81" s="12"/>
      <c r="ADG81" s="12"/>
      <c r="ADH81" s="12"/>
      <c r="ADI81" s="12"/>
      <c r="ADJ81" s="12"/>
      <c r="ADK81" s="12"/>
      <c r="ADL81" s="12"/>
      <c r="ADM81" s="12"/>
      <c r="ADN81" s="12"/>
      <c r="ADO81" s="12"/>
      <c r="ADP81" s="12"/>
      <c r="ADQ81" s="12"/>
      <c r="ADR81" s="12"/>
      <c r="ADS81" s="12"/>
      <c r="ADT81" s="12"/>
      <c r="ADU81" s="12"/>
      <c r="ADV81" s="12"/>
      <c r="ADW81" s="12"/>
      <c r="ADX81" s="12"/>
      <c r="ADY81" s="12"/>
      <c r="ADZ81" s="12"/>
      <c r="AEA81" s="12"/>
      <c r="AEB81" s="12"/>
      <c r="AEC81" s="12"/>
      <c r="AED81" s="12"/>
      <c r="AEE81" s="12"/>
      <c r="AEF81" s="12"/>
      <c r="AEG81" s="12"/>
      <c r="AEH81" s="12"/>
      <c r="AEI81" s="12"/>
      <c r="AEJ81" s="12"/>
      <c r="AEK81" s="12"/>
      <c r="AEL81" s="12"/>
      <c r="AEM81" s="12"/>
      <c r="AEN81" s="12"/>
      <c r="AEO81" s="12"/>
      <c r="AEP81" s="12"/>
      <c r="AEQ81" s="12"/>
      <c r="AER81" s="12"/>
      <c r="AES81" s="12"/>
      <c r="AET81" s="12"/>
      <c r="AEU81" s="12"/>
      <c r="AEV81" s="12"/>
      <c r="AEW81" s="12"/>
      <c r="AEX81" s="12"/>
      <c r="AEY81" s="12"/>
      <c r="AEZ81" s="12"/>
      <c r="AFA81" s="12"/>
      <c r="AFB81" s="12"/>
      <c r="AFC81" s="12"/>
      <c r="AFD81" s="12"/>
      <c r="AFE81" s="12"/>
      <c r="AFF81" s="12"/>
      <c r="AFG81" s="12"/>
      <c r="AFH81" s="12"/>
      <c r="AFI81" s="12"/>
      <c r="AFJ81" s="12"/>
      <c r="AFK81" s="12"/>
      <c r="AFL81" s="12"/>
      <c r="AFM81" s="12"/>
      <c r="AFN81" s="12"/>
      <c r="AFO81" s="12"/>
      <c r="AFP81" s="12"/>
      <c r="AFQ81" s="12"/>
      <c r="AFR81" s="12"/>
      <c r="AFS81" s="12"/>
      <c r="AFT81" s="12"/>
      <c r="AFU81" s="12"/>
      <c r="AFV81" s="12"/>
      <c r="AFW81" s="12"/>
      <c r="AFX81" s="12"/>
      <c r="AFY81" s="12"/>
      <c r="AFZ81" s="12"/>
      <c r="AGA81" s="12"/>
      <c r="AGB81" s="12"/>
      <c r="AGC81" s="12"/>
      <c r="AGD81" s="12"/>
      <c r="AGE81" s="12"/>
      <c r="AGF81" s="12"/>
      <c r="AGG81" s="12"/>
      <c r="AGH81" s="12"/>
      <c r="AGI81" s="12"/>
      <c r="AGJ81" s="12"/>
      <c r="AGK81" s="12"/>
      <c r="AGL81" s="12"/>
      <c r="AGM81" s="12"/>
      <c r="AGN81" s="12"/>
      <c r="AGO81" s="12"/>
      <c r="AGP81" s="12"/>
      <c r="AGQ81" s="12"/>
      <c r="AGR81" s="12"/>
      <c r="AGS81" s="12"/>
      <c r="AGT81" s="12"/>
      <c r="AGU81" s="12"/>
      <c r="AGV81" s="12"/>
      <c r="AGW81" s="12"/>
      <c r="AGX81" s="12"/>
      <c r="AGY81" s="12"/>
      <c r="AGZ81" s="12"/>
      <c r="AHA81" s="12"/>
      <c r="AHB81" s="12"/>
      <c r="AHC81" s="12"/>
      <c r="AHD81" s="12"/>
      <c r="AHE81" s="12"/>
      <c r="AHF81" s="12"/>
      <c r="AHG81" s="12"/>
      <c r="AHH81" s="12"/>
      <c r="AHI81" s="12"/>
      <c r="AHJ81" s="12"/>
      <c r="AHK81" s="12"/>
      <c r="AHL81" s="12"/>
      <c r="AHM81" s="12"/>
      <c r="AHN81" s="12"/>
      <c r="AHO81" s="12"/>
      <c r="AHP81" s="12"/>
      <c r="AHQ81" s="12"/>
      <c r="AHR81" s="12"/>
      <c r="AHS81" s="12"/>
      <c r="AHT81" s="12"/>
      <c r="AHU81" s="12"/>
      <c r="AHV81" s="12"/>
      <c r="AHW81" s="12"/>
      <c r="AHX81" s="12"/>
      <c r="AHY81" s="12"/>
      <c r="AHZ81" s="12"/>
      <c r="AIA81" s="12"/>
      <c r="AIB81" s="12"/>
      <c r="AIC81" s="12"/>
      <c r="AID81" s="12"/>
      <c r="AIE81" s="12"/>
      <c r="AIF81" s="12"/>
      <c r="AIG81" s="12"/>
      <c r="AIH81" s="12"/>
      <c r="AII81" s="12"/>
      <c r="AIJ81" s="12"/>
      <c r="AIK81" s="12"/>
      <c r="AIL81" s="12"/>
      <c r="AIM81" s="12"/>
      <c r="AIN81" s="12"/>
      <c r="AIO81" s="12"/>
      <c r="AIP81" s="12"/>
      <c r="AIQ81" s="12"/>
      <c r="AIR81" s="12"/>
      <c r="AIS81" s="12"/>
      <c r="AIT81" s="12"/>
      <c r="AIU81" s="12"/>
      <c r="AIV81" s="12"/>
      <c r="AIW81" s="12"/>
      <c r="AIX81" s="12"/>
      <c r="AIY81" s="12"/>
      <c r="AIZ81" s="12"/>
      <c r="AJA81" s="12"/>
      <c r="AJB81" s="12"/>
      <c r="AJC81" s="12"/>
      <c r="AJD81" s="12"/>
      <c r="AJE81" s="12"/>
      <c r="AJF81" s="12"/>
      <c r="AJG81" s="12"/>
      <c r="AJH81" s="12"/>
      <c r="AJI81" s="12"/>
      <c r="AJJ81" s="12"/>
      <c r="AJK81" s="12"/>
      <c r="AJL81" s="12"/>
      <c r="AJM81" s="12"/>
      <c r="AJN81" s="12"/>
      <c r="AJO81" s="12"/>
      <c r="AJP81" s="12"/>
      <c r="AJQ81" s="12"/>
      <c r="AJR81" s="12"/>
      <c r="AJS81" s="12"/>
      <c r="AJT81" s="12"/>
      <c r="AJU81" s="12"/>
      <c r="AJV81" s="12"/>
      <c r="AJW81" s="12"/>
      <c r="AJX81" s="12"/>
      <c r="AJY81" s="12"/>
      <c r="AJZ81" s="12"/>
      <c r="AKA81" s="12"/>
      <c r="AKB81" s="12"/>
      <c r="AKC81" s="12"/>
      <c r="AKD81" s="12"/>
      <c r="AKE81" s="12"/>
      <c r="AKF81" s="12"/>
      <c r="AKG81" s="12"/>
      <c r="AKH81" s="12"/>
      <c r="AKI81" s="12"/>
      <c r="AKJ81" s="12"/>
      <c r="AKK81" s="12"/>
      <c r="AKL81" s="12"/>
      <c r="AKM81" s="12"/>
      <c r="AKN81" s="12"/>
      <c r="AKO81" s="12"/>
      <c r="AKP81" s="12"/>
      <c r="AKQ81" s="12"/>
      <c r="AKR81" s="12"/>
      <c r="AKS81" s="12"/>
      <c r="AKT81" s="12"/>
      <c r="AKU81" s="12"/>
      <c r="AKV81" s="12"/>
      <c r="AKW81" s="12"/>
      <c r="AKX81" s="12"/>
      <c r="AKY81" s="12"/>
      <c r="AKZ81" s="12"/>
      <c r="ALA81" s="12"/>
      <c r="ALB81" s="12"/>
      <c r="ALC81" s="12"/>
      <c r="ALD81" s="12"/>
      <c r="ALE81" s="12"/>
      <c r="ALF81" s="12"/>
      <c r="ALG81" s="12"/>
      <c r="ALH81" s="12"/>
      <c r="ALI81" s="12"/>
      <c r="ALJ81" s="12"/>
      <c r="ALK81" s="12"/>
      <c r="ALL81" s="12"/>
      <c r="ALM81" s="12"/>
      <c r="ALN81" s="12"/>
      <c r="ALO81" s="12"/>
      <c r="ALP81" s="12"/>
      <c r="ALQ81" s="12"/>
      <c r="ALR81" s="12"/>
      <c r="ALS81" s="12"/>
      <c r="ALT81" s="12"/>
      <c r="ALU81" s="12"/>
      <c r="ALV81" s="12"/>
      <c r="ALW81" s="12"/>
      <c r="ALX81" s="12"/>
      <c r="ALY81" s="12"/>
      <c r="ALZ81" s="12"/>
      <c r="AMA81" s="12"/>
      <c r="AMB81" s="12"/>
      <c r="AMC81" s="12"/>
      <c r="AMD81" s="12"/>
      <c r="AME81" s="12"/>
      <c r="AMF81" s="12"/>
      <c r="AMG81" s="12"/>
      <c r="AMH81" s="12"/>
      <c r="AMI81" s="12"/>
      <c r="AMJ81" s="12"/>
      <c r="AMK81" s="12"/>
      <c r="AML81" s="12"/>
      <c r="AMM81" s="12"/>
      <c r="AMN81" s="12"/>
      <c r="AMO81" s="12"/>
      <c r="AMP81" s="12"/>
      <c r="AMQ81" s="12"/>
      <c r="AMR81" s="12"/>
      <c r="AMS81" s="12"/>
      <c r="AMT81" s="12"/>
      <c r="AMU81" s="12"/>
      <c r="AMV81" s="12"/>
      <c r="AMW81" s="12"/>
      <c r="AMX81" s="12"/>
      <c r="AMY81" s="12"/>
      <c r="AMZ81" s="12"/>
      <c r="ANA81" s="12"/>
      <c r="ANB81" s="12"/>
      <c r="ANC81" s="12"/>
      <c r="AND81" s="12"/>
      <c r="ANE81" s="12"/>
      <c r="ANF81" s="12"/>
      <c r="ANG81" s="12"/>
      <c r="ANH81" s="12"/>
      <c r="ANI81" s="12"/>
      <c r="ANJ81" s="12"/>
      <c r="ANK81" s="12"/>
      <c r="ANL81" s="12"/>
      <c r="ANM81" s="12"/>
      <c r="ANN81" s="12"/>
      <c r="ANO81" s="12"/>
      <c r="ANP81" s="12"/>
      <c r="ANQ81" s="12"/>
      <c r="ANR81" s="12"/>
      <c r="ANS81" s="12"/>
      <c r="ANT81" s="12"/>
      <c r="ANU81" s="12"/>
      <c r="ANV81" s="12"/>
      <c r="ANW81" s="12"/>
      <c r="ANX81" s="12"/>
      <c r="ANY81" s="12"/>
      <c r="ANZ81" s="12"/>
      <c r="AOA81" s="12"/>
      <c r="AOB81" s="12"/>
      <c r="AOC81" s="12"/>
      <c r="AOD81" s="12"/>
      <c r="AOE81" s="12"/>
      <c r="AOF81" s="12"/>
      <c r="AOG81" s="12"/>
      <c r="AOH81" s="12"/>
      <c r="AOI81" s="12"/>
      <c r="AOJ81" s="12"/>
      <c r="AOK81" s="12"/>
      <c r="AOL81" s="12"/>
      <c r="AOM81" s="12"/>
      <c r="AON81" s="12"/>
      <c r="AOO81" s="12"/>
      <c r="AOP81" s="12"/>
      <c r="AOQ81" s="12"/>
      <c r="AOR81" s="12"/>
      <c r="AOS81" s="12"/>
      <c r="AOT81" s="12"/>
      <c r="AOU81" s="12"/>
      <c r="AOV81" s="12"/>
      <c r="AOW81" s="12"/>
      <c r="AOX81" s="12"/>
      <c r="AOY81" s="12"/>
      <c r="AOZ81" s="12"/>
      <c r="APA81" s="12"/>
      <c r="APB81" s="12"/>
      <c r="APC81" s="12"/>
      <c r="APD81" s="12"/>
      <c r="APE81" s="12"/>
      <c r="APF81" s="12"/>
      <c r="APG81" s="12"/>
      <c r="APH81" s="12"/>
      <c r="API81" s="12"/>
      <c r="APJ81" s="12"/>
      <c r="APK81" s="12"/>
      <c r="APL81" s="12"/>
      <c r="APM81" s="12"/>
      <c r="APN81" s="12"/>
      <c r="APO81" s="12"/>
      <c r="APP81" s="12"/>
      <c r="APQ81" s="12"/>
      <c r="APR81" s="12"/>
      <c r="APS81" s="12"/>
      <c r="APT81" s="12"/>
      <c r="APU81" s="12"/>
      <c r="APV81" s="12"/>
      <c r="APW81" s="12"/>
      <c r="APX81" s="12"/>
      <c r="APY81" s="12"/>
      <c r="APZ81" s="12"/>
      <c r="AQA81" s="12"/>
      <c r="AQB81" s="12"/>
      <c r="AQC81" s="12"/>
      <c r="AQD81" s="12"/>
      <c r="AQE81" s="12"/>
      <c r="AQF81" s="12"/>
      <c r="AQG81" s="12"/>
      <c r="AQH81" s="12"/>
      <c r="AQI81" s="12"/>
      <c r="AQJ81" s="12"/>
      <c r="AQK81" s="12"/>
      <c r="AQL81" s="12"/>
      <c r="AQM81" s="12"/>
      <c r="AQN81" s="12"/>
      <c r="AQO81" s="12"/>
      <c r="AQP81" s="12"/>
      <c r="AQQ81" s="12"/>
      <c r="AQR81" s="12"/>
      <c r="AQS81" s="12"/>
      <c r="AQT81" s="12"/>
      <c r="AQU81" s="12"/>
      <c r="AQV81" s="12"/>
      <c r="AQW81" s="12"/>
      <c r="AQX81" s="12"/>
      <c r="AQY81" s="12"/>
      <c r="AQZ81" s="12"/>
      <c r="ARA81" s="12"/>
      <c r="ARB81" s="12"/>
      <c r="ARC81" s="12"/>
      <c r="ARD81" s="12"/>
      <c r="ARE81" s="12"/>
      <c r="ARF81" s="12"/>
      <c r="ARG81" s="12"/>
      <c r="ARH81" s="12"/>
      <c r="ARI81" s="12"/>
      <c r="ARJ81" s="12"/>
      <c r="ARK81" s="12"/>
      <c r="ARL81" s="12"/>
      <c r="ARM81" s="12"/>
      <c r="ARN81" s="12"/>
      <c r="ARO81" s="12"/>
      <c r="ARP81" s="12"/>
      <c r="ARQ81" s="12"/>
      <c r="ARR81" s="12"/>
      <c r="ARS81" s="12"/>
      <c r="ART81" s="12"/>
      <c r="ARU81" s="12"/>
      <c r="ARV81" s="12"/>
      <c r="ARW81" s="12"/>
      <c r="ARX81" s="12"/>
      <c r="ARY81" s="12"/>
      <c r="ARZ81" s="12"/>
      <c r="ASA81" s="12"/>
      <c r="ASB81" s="12"/>
      <c r="ASC81" s="12"/>
      <c r="ASD81" s="12"/>
      <c r="ASE81" s="12"/>
      <c r="ASF81" s="12"/>
      <c r="ASG81" s="12"/>
      <c r="ASH81" s="12"/>
      <c r="ASI81" s="12"/>
      <c r="ASJ81" s="12"/>
      <c r="ASK81" s="12"/>
      <c r="ASL81" s="12"/>
      <c r="ASM81" s="12"/>
      <c r="ASN81" s="12"/>
      <c r="ASO81" s="12"/>
      <c r="ASP81" s="12"/>
      <c r="ASQ81" s="12"/>
      <c r="ASR81" s="12"/>
      <c r="ASS81" s="12"/>
      <c r="AST81" s="12"/>
      <c r="ASU81" s="12"/>
      <c r="ASV81" s="12"/>
      <c r="ASW81" s="12"/>
      <c r="ASX81" s="12"/>
      <c r="ASY81" s="12"/>
      <c r="ASZ81" s="12"/>
      <c r="ATA81" s="12"/>
      <c r="ATB81" s="12"/>
      <c r="ATC81" s="12"/>
      <c r="ATD81" s="12"/>
      <c r="ATE81" s="12"/>
      <c r="ATF81" s="12"/>
      <c r="ATG81" s="12"/>
      <c r="ATH81" s="12"/>
      <c r="ATI81" s="12"/>
      <c r="ATJ81" s="12"/>
      <c r="ATK81" s="12"/>
      <c r="ATL81" s="12"/>
      <c r="ATM81" s="12"/>
      <c r="ATN81" s="12"/>
      <c r="ATO81" s="12"/>
      <c r="ATP81" s="12"/>
      <c r="ATQ81" s="12"/>
      <c r="ATR81" s="12"/>
      <c r="ATS81" s="12"/>
      <c r="ATT81" s="12"/>
      <c r="ATU81" s="12"/>
      <c r="ATV81" s="12"/>
      <c r="ATW81" s="12"/>
      <c r="ATX81" s="12"/>
      <c r="ATY81" s="12"/>
      <c r="ATZ81" s="12"/>
      <c r="AUA81" s="12"/>
      <c r="AUB81" s="12"/>
      <c r="AUC81" s="12"/>
      <c r="AUD81" s="12"/>
      <c r="AUE81" s="12"/>
      <c r="AUF81" s="12"/>
      <c r="AUG81" s="12"/>
      <c r="AUH81" s="12"/>
      <c r="AUI81" s="12"/>
      <c r="AUJ81" s="12"/>
      <c r="AUK81" s="12"/>
      <c r="AUL81" s="12"/>
      <c r="AUM81" s="12"/>
      <c r="AUN81" s="12"/>
      <c r="AUO81" s="12"/>
      <c r="AUP81" s="12"/>
      <c r="AUQ81" s="12"/>
      <c r="AUR81" s="12"/>
      <c r="AUS81" s="12"/>
      <c r="AUT81" s="12"/>
      <c r="AUU81" s="12"/>
      <c r="AUV81" s="12"/>
      <c r="AUW81" s="12"/>
      <c r="AUX81" s="12"/>
      <c r="AUY81" s="12"/>
      <c r="AUZ81" s="12"/>
      <c r="AVA81" s="12"/>
      <c r="AVB81" s="12"/>
      <c r="AVC81" s="12"/>
      <c r="AVD81" s="12"/>
      <c r="AVE81" s="12"/>
      <c r="AVF81" s="12"/>
      <c r="AVG81" s="12"/>
      <c r="AVH81" s="12"/>
      <c r="AVI81" s="12"/>
      <c r="AVJ81" s="12"/>
      <c r="AVK81" s="12"/>
      <c r="AVL81" s="12"/>
      <c r="AVM81" s="12"/>
      <c r="AVN81" s="12"/>
      <c r="AVO81" s="12"/>
      <c r="AVP81" s="12"/>
      <c r="AVQ81" s="12"/>
      <c r="AVR81" s="12"/>
      <c r="AVS81" s="12"/>
      <c r="AVT81" s="12"/>
      <c r="AVU81" s="12"/>
      <c r="AVV81" s="12"/>
      <c r="AVW81" s="12"/>
      <c r="AVX81" s="12"/>
      <c r="AVY81" s="12"/>
      <c r="AVZ81" s="12"/>
      <c r="AWA81" s="12"/>
      <c r="AWB81" s="12"/>
      <c r="AWC81" s="12"/>
      <c r="AWD81" s="12"/>
      <c r="AWE81" s="12"/>
      <c r="AWF81" s="12"/>
      <c r="AWG81" s="12"/>
      <c r="AWH81" s="12"/>
      <c r="AWI81" s="12"/>
      <c r="AWJ81" s="12"/>
      <c r="AWK81" s="12"/>
      <c r="AWL81" s="12"/>
      <c r="AWM81" s="12"/>
      <c r="AWN81" s="12"/>
      <c r="AWO81" s="12"/>
      <c r="AWP81" s="12"/>
      <c r="AWQ81" s="12"/>
      <c r="AWR81" s="12"/>
      <c r="AWS81" s="12"/>
      <c r="AWT81" s="12"/>
      <c r="AWU81" s="12"/>
      <c r="AWV81" s="12"/>
      <c r="AWW81" s="12"/>
      <c r="AWX81" s="12"/>
      <c r="AWY81" s="12"/>
      <c r="AWZ81" s="12"/>
      <c r="AXA81" s="12"/>
      <c r="AXB81" s="12"/>
      <c r="AXC81" s="12"/>
      <c r="AXD81" s="12"/>
      <c r="AXE81" s="12"/>
      <c r="AXF81" s="12"/>
      <c r="AXG81" s="12"/>
      <c r="AXH81" s="12"/>
      <c r="AXI81" s="12"/>
      <c r="AXJ81" s="12"/>
      <c r="AXK81" s="12"/>
      <c r="AXL81" s="12"/>
      <c r="AXM81" s="12"/>
      <c r="AXN81" s="12"/>
      <c r="AXO81" s="12"/>
      <c r="AXP81" s="12"/>
      <c r="AXQ81" s="12"/>
      <c r="AXR81" s="12"/>
      <c r="AXS81" s="12"/>
      <c r="AXT81" s="12"/>
      <c r="AXU81" s="12"/>
      <c r="AXV81" s="12"/>
      <c r="AXW81" s="12"/>
      <c r="AXX81" s="12"/>
      <c r="AXY81" s="12"/>
      <c r="AXZ81" s="12"/>
      <c r="AYA81" s="12"/>
      <c r="AYB81" s="12"/>
      <c r="AYC81" s="12"/>
      <c r="AYD81" s="12"/>
      <c r="AYE81" s="12"/>
      <c r="AYF81" s="12"/>
      <c r="AYG81" s="12"/>
      <c r="AYH81" s="12"/>
      <c r="AYI81" s="12"/>
      <c r="AYJ81" s="12"/>
      <c r="AYK81" s="12"/>
      <c r="AYL81" s="12"/>
      <c r="AYM81" s="12"/>
      <c r="AYN81" s="12"/>
      <c r="AYO81" s="12"/>
      <c r="AYP81" s="12"/>
      <c r="AYQ81" s="12"/>
      <c r="AYR81" s="12"/>
      <c r="AYS81" s="12"/>
      <c r="AYT81" s="12"/>
      <c r="AYU81" s="12"/>
      <c r="AYV81" s="12"/>
      <c r="AYW81" s="12"/>
      <c r="AYX81" s="12"/>
      <c r="AYY81" s="12"/>
      <c r="AYZ81" s="12"/>
      <c r="AZA81" s="12"/>
      <c r="AZB81" s="12"/>
      <c r="AZC81" s="12"/>
      <c r="AZD81" s="12"/>
      <c r="AZE81" s="12"/>
      <c r="AZF81" s="12"/>
      <c r="AZG81" s="12"/>
      <c r="AZH81" s="12"/>
      <c r="AZI81" s="12"/>
      <c r="AZJ81" s="12"/>
      <c r="AZK81" s="12"/>
      <c r="AZL81" s="12"/>
      <c r="AZM81" s="12"/>
      <c r="AZN81" s="12"/>
      <c r="AZO81" s="12"/>
      <c r="AZP81" s="12"/>
      <c r="AZQ81" s="12"/>
      <c r="AZR81" s="12"/>
      <c r="AZS81" s="12"/>
      <c r="AZT81" s="12"/>
      <c r="AZU81" s="12"/>
      <c r="AZV81" s="12"/>
      <c r="AZW81" s="12"/>
      <c r="AZX81" s="12"/>
      <c r="AZY81" s="12"/>
      <c r="AZZ81" s="12"/>
      <c r="BAA81" s="12"/>
      <c r="BAB81" s="12"/>
      <c r="BAC81" s="12"/>
      <c r="BAD81" s="12"/>
      <c r="BAE81" s="12"/>
      <c r="BAF81" s="12"/>
      <c r="BAG81" s="12"/>
      <c r="BAH81" s="12"/>
      <c r="BAI81" s="12"/>
      <c r="BAJ81" s="12"/>
      <c r="BAK81" s="12"/>
      <c r="BAL81" s="12"/>
      <c r="BAM81" s="12"/>
      <c r="BAN81" s="12"/>
      <c r="BAO81" s="12"/>
      <c r="BAP81" s="12"/>
      <c r="BAQ81" s="12"/>
      <c r="BAR81" s="12"/>
      <c r="BAS81" s="12"/>
      <c r="BAT81" s="12"/>
      <c r="BAU81" s="12"/>
      <c r="BAV81" s="12"/>
      <c r="BAW81" s="12"/>
      <c r="BAX81" s="12"/>
      <c r="BAY81" s="12"/>
      <c r="BAZ81" s="12"/>
      <c r="BBA81" s="12"/>
      <c r="BBB81" s="12"/>
      <c r="BBC81" s="12"/>
      <c r="BBD81" s="12"/>
      <c r="BBE81" s="12"/>
      <c r="BBF81" s="12"/>
      <c r="BBG81" s="12"/>
      <c r="BBH81" s="12"/>
      <c r="BBI81" s="12"/>
      <c r="BBJ81" s="12"/>
      <c r="BBK81" s="12"/>
      <c r="BBL81" s="12"/>
      <c r="BBM81" s="12"/>
      <c r="BBN81" s="12"/>
      <c r="BBO81" s="12"/>
      <c r="BBP81" s="12"/>
      <c r="BBQ81" s="12"/>
      <c r="BBR81" s="12"/>
      <c r="BBS81" s="12"/>
      <c r="BBT81" s="12"/>
      <c r="BBU81" s="12"/>
      <c r="BBV81" s="12"/>
      <c r="BBW81" s="12"/>
      <c r="BBX81" s="12"/>
      <c r="BBY81" s="12"/>
      <c r="BBZ81" s="12"/>
      <c r="BCA81" s="12"/>
      <c r="BCB81" s="12"/>
      <c r="BCC81" s="12"/>
      <c r="BCD81" s="12"/>
      <c r="BCE81" s="12"/>
      <c r="BCF81" s="12"/>
      <c r="BCG81" s="12"/>
      <c r="BCH81" s="12"/>
      <c r="BCI81" s="12"/>
      <c r="BCJ81" s="12"/>
      <c r="BCK81" s="12"/>
      <c r="BCL81" s="12"/>
      <c r="BCM81" s="12"/>
      <c r="BCN81" s="12"/>
      <c r="BCO81" s="12"/>
      <c r="BCP81" s="12"/>
      <c r="BCQ81" s="12"/>
      <c r="BCR81" s="12"/>
      <c r="BCS81" s="12"/>
      <c r="BCT81" s="12"/>
      <c r="BCU81" s="12"/>
      <c r="BCV81" s="12"/>
      <c r="BCW81" s="12"/>
      <c r="BCX81" s="12"/>
      <c r="BCY81" s="12"/>
      <c r="BCZ81" s="12"/>
      <c r="BDA81" s="12"/>
      <c r="BDB81" s="12"/>
      <c r="BDC81" s="12"/>
      <c r="BDD81" s="12"/>
      <c r="BDE81" s="12"/>
      <c r="BDF81" s="12"/>
      <c r="BDG81" s="12"/>
      <c r="BDH81" s="12"/>
      <c r="BDI81" s="12"/>
      <c r="BDJ81" s="12"/>
      <c r="BDK81" s="12"/>
      <c r="BDL81" s="12"/>
      <c r="BDM81" s="12"/>
      <c r="BDN81" s="12"/>
      <c r="BDO81" s="12"/>
      <c r="BDP81" s="12"/>
      <c r="BDQ81" s="12"/>
      <c r="BDR81" s="12"/>
      <c r="BDS81" s="12"/>
      <c r="BDT81" s="12"/>
      <c r="BDU81" s="12"/>
      <c r="BDV81" s="12"/>
      <c r="BDW81" s="12"/>
      <c r="BDX81" s="12"/>
      <c r="BDY81" s="12"/>
      <c r="BDZ81" s="12"/>
      <c r="BEA81" s="12"/>
      <c r="BEB81" s="12"/>
      <c r="BEC81" s="12"/>
      <c r="BED81" s="12"/>
      <c r="BEE81" s="12"/>
      <c r="BEF81" s="12"/>
      <c r="BEG81" s="12"/>
      <c r="BEH81" s="12"/>
      <c r="BEI81" s="12"/>
      <c r="BEJ81" s="12"/>
      <c r="BEK81" s="12"/>
      <c r="BEL81" s="12"/>
      <c r="BEM81" s="12"/>
      <c r="BEN81" s="12"/>
      <c r="BEO81" s="12"/>
      <c r="BEP81" s="12"/>
      <c r="BEQ81" s="12"/>
      <c r="BER81" s="12"/>
      <c r="BES81" s="12"/>
      <c r="BET81" s="12"/>
      <c r="BEU81" s="12"/>
      <c r="BEV81" s="12"/>
      <c r="BEW81" s="12"/>
      <c r="BEX81" s="12"/>
      <c r="BEY81" s="12"/>
      <c r="BEZ81" s="12"/>
      <c r="BFA81" s="12"/>
      <c r="BFB81" s="12"/>
      <c r="BFC81" s="12"/>
      <c r="BFD81" s="12"/>
      <c r="BFE81" s="12"/>
      <c r="BFF81" s="12"/>
      <c r="BFG81" s="12"/>
      <c r="BFH81" s="12"/>
      <c r="BFI81" s="12"/>
      <c r="BFJ81" s="12"/>
      <c r="BFK81" s="12"/>
      <c r="BFL81" s="12"/>
      <c r="BFM81" s="12"/>
      <c r="BFN81" s="12"/>
      <c r="BFO81" s="12"/>
      <c r="BFP81" s="12"/>
      <c r="BFQ81" s="12"/>
      <c r="BFR81" s="12"/>
      <c r="BFS81" s="12"/>
      <c r="BFT81" s="12"/>
      <c r="BFU81" s="12"/>
      <c r="BFV81" s="12"/>
      <c r="BFW81" s="12"/>
      <c r="BFX81" s="12"/>
      <c r="BFY81" s="12"/>
      <c r="BFZ81" s="12"/>
      <c r="BGA81" s="12"/>
      <c r="BGB81" s="12"/>
      <c r="BGC81" s="12"/>
      <c r="BGD81" s="12"/>
      <c r="BGE81" s="12"/>
      <c r="BGF81" s="12"/>
      <c r="BGG81" s="12"/>
      <c r="BGH81" s="12"/>
      <c r="BGI81" s="12"/>
      <c r="BGJ81" s="12"/>
      <c r="BGK81" s="12"/>
      <c r="BGL81" s="12"/>
      <c r="BGM81" s="12"/>
      <c r="BGN81" s="12"/>
      <c r="BGO81" s="12"/>
      <c r="BGP81" s="12"/>
      <c r="BGQ81" s="12"/>
      <c r="BGR81" s="12"/>
      <c r="BGS81" s="12"/>
      <c r="BGT81" s="12"/>
      <c r="BGU81" s="12"/>
      <c r="BGV81" s="12"/>
      <c r="BGW81" s="12"/>
      <c r="BGX81" s="12"/>
      <c r="BGY81" s="12"/>
      <c r="BGZ81" s="12"/>
      <c r="BHA81" s="12"/>
      <c r="BHB81" s="12"/>
      <c r="BHC81" s="12"/>
      <c r="BHD81" s="12"/>
      <c r="BHE81" s="12"/>
      <c r="BHF81" s="12"/>
      <c r="BHG81" s="12"/>
      <c r="BHH81" s="12"/>
      <c r="BHI81" s="12"/>
      <c r="BHJ81" s="12"/>
      <c r="BHK81" s="12"/>
      <c r="BHL81" s="12"/>
      <c r="BHM81" s="12"/>
      <c r="BHN81" s="12"/>
      <c r="BHO81" s="12"/>
      <c r="BHP81" s="12"/>
      <c r="BHQ81" s="12"/>
      <c r="BHR81" s="12"/>
      <c r="BHS81" s="12"/>
      <c r="BHT81" s="12"/>
      <c r="BHU81" s="12"/>
      <c r="BHV81" s="12"/>
      <c r="BHW81" s="12"/>
      <c r="BHX81" s="12"/>
      <c r="BHY81" s="12"/>
      <c r="BHZ81" s="12"/>
      <c r="BIA81" s="12"/>
      <c r="BIB81" s="12"/>
      <c r="BIC81" s="12"/>
      <c r="BID81" s="12"/>
      <c r="BIE81" s="12"/>
      <c r="BIF81" s="12"/>
      <c r="BIG81" s="12"/>
      <c r="BIH81" s="12"/>
      <c r="BII81" s="12"/>
      <c r="BIJ81" s="12"/>
      <c r="BIK81" s="12"/>
      <c r="BIL81" s="12"/>
      <c r="BIM81" s="12"/>
      <c r="BIN81" s="12"/>
      <c r="BIO81" s="12"/>
      <c r="BIP81" s="12"/>
      <c r="BIQ81" s="12"/>
      <c r="BIR81" s="12"/>
      <c r="BIS81" s="12"/>
      <c r="BIT81" s="12"/>
      <c r="BIU81" s="12"/>
      <c r="BIV81" s="12"/>
      <c r="BIW81" s="12"/>
      <c r="BIX81" s="12"/>
      <c r="BIY81" s="12"/>
      <c r="BIZ81" s="12"/>
      <c r="BJA81" s="12"/>
      <c r="BJB81" s="12"/>
      <c r="BJC81" s="12"/>
      <c r="BJD81" s="12"/>
      <c r="BJE81" s="12"/>
      <c r="BJF81" s="12"/>
      <c r="BJG81" s="12"/>
      <c r="BJH81" s="12"/>
      <c r="BJI81" s="12"/>
      <c r="BJJ81" s="12"/>
      <c r="BJK81" s="12"/>
      <c r="BJL81" s="12"/>
      <c r="BJM81" s="12"/>
      <c r="BJN81" s="12"/>
      <c r="BJO81" s="12"/>
      <c r="BJP81" s="12"/>
      <c r="BJQ81" s="12"/>
      <c r="BJR81" s="12"/>
      <c r="BJS81" s="12"/>
      <c r="BJT81" s="12"/>
      <c r="BJU81" s="12"/>
      <c r="BJV81" s="12"/>
      <c r="BJW81" s="12"/>
      <c r="BJX81" s="12"/>
      <c r="BJY81" s="12"/>
      <c r="BJZ81" s="12"/>
      <c r="BKA81" s="12"/>
      <c r="BKB81" s="12"/>
      <c r="BKC81" s="12"/>
      <c r="BKD81" s="12"/>
      <c r="BKE81" s="12"/>
      <c r="BKF81" s="12"/>
      <c r="BKG81" s="12"/>
      <c r="BKH81" s="12"/>
      <c r="BKI81" s="12"/>
      <c r="BKJ81" s="12"/>
      <c r="BKK81" s="12"/>
      <c r="BKL81" s="12"/>
      <c r="BKM81" s="12"/>
      <c r="BKN81" s="12"/>
      <c r="BKO81" s="12"/>
      <c r="BKP81" s="12"/>
      <c r="BKQ81" s="12"/>
      <c r="BKR81" s="12"/>
      <c r="BKS81" s="12"/>
      <c r="BKT81" s="12"/>
      <c r="BKU81" s="12"/>
      <c r="BKV81" s="12"/>
      <c r="BKW81" s="12"/>
      <c r="BKX81" s="12"/>
      <c r="BKY81" s="12"/>
      <c r="BKZ81" s="12"/>
      <c r="BLA81" s="12"/>
      <c r="BLB81" s="12"/>
      <c r="BLC81" s="12"/>
      <c r="BLD81" s="12"/>
      <c r="BLE81" s="12"/>
      <c r="BLF81" s="12"/>
      <c r="BLG81" s="12"/>
      <c r="BLH81" s="12"/>
      <c r="BLI81" s="12"/>
      <c r="BLJ81" s="12"/>
      <c r="BLK81" s="12"/>
      <c r="BLL81" s="12"/>
      <c r="BLM81" s="12"/>
      <c r="BLN81" s="12"/>
      <c r="BLO81" s="12"/>
      <c r="BLP81" s="12"/>
      <c r="BLQ81" s="12"/>
      <c r="BLR81" s="12"/>
      <c r="BLS81" s="12"/>
      <c r="BLT81" s="12"/>
      <c r="BLU81" s="12"/>
      <c r="BLV81" s="12"/>
      <c r="BLW81" s="12"/>
      <c r="BLX81" s="12"/>
      <c r="BLY81" s="12"/>
      <c r="BLZ81" s="12"/>
      <c r="BMA81" s="12"/>
      <c r="BMB81" s="12"/>
      <c r="BMC81" s="12"/>
      <c r="BMD81" s="12"/>
      <c r="BME81" s="12"/>
      <c r="BMF81" s="12"/>
      <c r="BMG81" s="12"/>
      <c r="BMH81" s="12"/>
      <c r="BMI81" s="12"/>
      <c r="BMJ81" s="12"/>
      <c r="BMK81" s="12"/>
      <c r="BML81" s="12"/>
      <c r="BMM81" s="12"/>
      <c r="BMN81" s="12"/>
      <c r="BMO81" s="12"/>
      <c r="BMP81" s="12"/>
      <c r="BMQ81" s="12"/>
      <c r="BMR81" s="12"/>
      <c r="BMS81" s="12"/>
      <c r="BMT81" s="12"/>
      <c r="BMU81" s="12"/>
      <c r="BMV81" s="12"/>
      <c r="BMW81" s="12"/>
      <c r="BMX81" s="12"/>
      <c r="BMY81" s="12"/>
      <c r="BMZ81" s="12"/>
      <c r="BNA81" s="12"/>
      <c r="BNB81" s="12"/>
      <c r="BNC81" s="12"/>
      <c r="BND81" s="12"/>
      <c r="BNE81" s="12"/>
      <c r="BNF81" s="12"/>
      <c r="BNG81" s="12"/>
      <c r="BNH81" s="12"/>
      <c r="BNI81" s="12"/>
      <c r="BNJ81" s="12"/>
      <c r="BNK81" s="12"/>
      <c r="BNL81" s="12"/>
      <c r="BNM81" s="12"/>
      <c r="BNN81" s="12"/>
      <c r="BNO81" s="12"/>
      <c r="BNP81" s="12"/>
      <c r="BNQ81" s="12"/>
      <c r="BNR81" s="12"/>
      <c r="BNS81" s="12"/>
      <c r="BNT81" s="12"/>
      <c r="BNU81" s="12"/>
      <c r="BNV81" s="12"/>
      <c r="BNW81" s="12"/>
      <c r="BNX81" s="12"/>
      <c r="BNY81" s="12"/>
      <c r="BNZ81" s="12"/>
      <c r="BOA81" s="12"/>
      <c r="BOB81" s="12"/>
      <c r="BOC81" s="12"/>
      <c r="BOD81" s="12"/>
      <c r="BOE81" s="12"/>
      <c r="BOF81" s="12"/>
      <c r="BOG81" s="12"/>
      <c r="BOH81" s="12"/>
      <c r="BOI81" s="12"/>
      <c r="BOJ81" s="12"/>
      <c r="BOK81" s="12"/>
      <c r="BOL81" s="12"/>
      <c r="BOM81" s="12"/>
      <c r="BON81" s="12"/>
      <c r="BOO81" s="12"/>
      <c r="BOP81" s="12"/>
      <c r="BOQ81" s="12"/>
      <c r="BOR81" s="12"/>
      <c r="BOS81" s="12"/>
      <c r="BOT81" s="12"/>
      <c r="BOU81" s="12"/>
      <c r="BOV81" s="12"/>
      <c r="BOW81" s="12"/>
      <c r="BOX81" s="12"/>
      <c r="BOY81" s="12"/>
      <c r="BOZ81" s="12"/>
      <c r="BPA81" s="12"/>
      <c r="BPB81" s="12"/>
      <c r="BPC81" s="12"/>
      <c r="BPD81" s="12"/>
      <c r="BPE81" s="12"/>
      <c r="BPF81" s="12"/>
      <c r="BPG81" s="12"/>
      <c r="BPH81" s="12"/>
      <c r="BPI81" s="12"/>
      <c r="BPJ81" s="12"/>
      <c r="BPK81" s="12"/>
      <c r="BPL81" s="12"/>
      <c r="BPM81" s="12"/>
      <c r="BPN81" s="12"/>
      <c r="BPO81" s="12"/>
      <c r="BPP81" s="12"/>
      <c r="BPQ81" s="12"/>
      <c r="BPR81" s="12"/>
      <c r="BPS81" s="12"/>
      <c r="BPT81" s="12"/>
      <c r="BPU81" s="12"/>
      <c r="BPV81" s="12"/>
      <c r="BPW81" s="12"/>
      <c r="BPX81" s="12"/>
      <c r="BPY81" s="12"/>
      <c r="BPZ81" s="12"/>
      <c r="BQA81" s="12"/>
      <c r="BQB81" s="12"/>
      <c r="BQC81" s="12"/>
      <c r="BQD81" s="12"/>
      <c r="BQE81" s="12"/>
      <c r="BQF81" s="12"/>
      <c r="BQG81" s="12"/>
      <c r="BQH81" s="12"/>
      <c r="BQI81" s="12"/>
      <c r="BQJ81" s="12"/>
      <c r="BQK81" s="12"/>
      <c r="BQL81" s="12"/>
      <c r="BQM81" s="12"/>
      <c r="BQN81" s="12"/>
      <c r="BQO81" s="12"/>
      <c r="BQP81" s="12"/>
      <c r="BQQ81" s="12"/>
      <c r="BQR81" s="12"/>
      <c r="BQS81" s="12"/>
      <c r="BQT81" s="12"/>
      <c r="BQU81" s="12"/>
      <c r="BQV81" s="12"/>
      <c r="BQW81" s="12"/>
      <c r="BQX81" s="12"/>
      <c r="BQY81" s="12"/>
      <c r="BQZ81" s="12"/>
      <c r="BRA81" s="12"/>
      <c r="BRB81" s="12"/>
      <c r="BRC81" s="12"/>
      <c r="BRD81" s="12"/>
      <c r="BRE81" s="12"/>
      <c r="BRF81" s="12"/>
      <c r="BRG81" s="12"/>
      <c r="BRH81" s="12"/>
      <c r="BRI81" s="12"/>
      <c r="BRJ81" s="12"/>
      <c r="BRK81" s="12"/>
      <c r="BRL81" s="12"/>
      <c r="BRM81" s="12"/>
      <c r="BRN81" s="12"/>
      <c r="BRO81" s="12"/>
      <c r="BRP81" s="12"/>
      <c r="BRQ81" s="12"/>
      <c r="BRR81" s="12"/>
      <c r="BRS81" s="12"/>
      <c r="BRT81" s="12"/>
      <c r="BRU81" s="12"/>
      <c r="BRV81" s="12"/>
      <c r="BRW81" s="12"/>
      <c r="BRX81" s="12"/>
      <c r="BRY81" s="12"/>
      <c r="BRZ81" s="12"/>
      <c r="BSA81" s="12"/>
      <c r="BSB81" s="12"/>
      <c r="BSC81" s="12"/>
      <c r="BSD81" s="12"/>
      <c r="BSE81" s="12"/>
      <c r="BSF81" s="12"/>
      <c r="BSG81" s="12"/>
      <c r="BSH81" s="12"/>
      <c r="BSI81" s="12"/>
      <c r="BSJ81" s="12"/>
      <c r="BSK81" s="12"/>
      <c r="BSL81" s="12"/>
      <c r="BSM81" s="12"/>
      <c r="BSN81" s="12"/>
      <c r="BSO81" s="12"/>
      <c r="BSP81" s="12"/>
      <c r="BSQ81" s="12"/>
      <c r="BSR81" s="12"/>
      <c r="BSS81" s="12"/>
      <c r="BST81" s="12"/>
      <c r="BSU81" s="12"/>
      <c r="BSV81" s="12"/>
      <c r="BSW81" s="12"/>
      <c r="BSX81" s="12"/>
      <c r="BSY81" s="12"/>
      <c r="BSZ81" s="12"/>
      <c r="BTA81" s="12"/>
      <c r="BTB81" s="12"/>
      <c r="BTC81" s="12"/>
      <c r="BTD81" s="12"/>
      <c r="BTE81" s="12"/>
      <c r="BTF81" s="12"/>
      <c r="BTG81" s="12"/>
      <c r="BTH81" s="12"/>
      <c r="BTI81" s="12"/>
      <c r="BTJ81" s="12"/>
      <c r="BTK81" s="12"/>
      <c r="BTL81" s="12"/>
      <c r="BTM81" s="12"/>
      <c r="BTN81" s="12"/>
      <c r="BTO81" s="12"/>
      <c r="BTP81" s="12"/>
      <c r="BTQ81" s="12"/>
      <c r="BTR81" s="12"/>
      <c r="BTS81" s="12"/>
      <c r="BTT81" s="12"/>
      <c r="BTU81" s="12"/>
      <c r="BTV81" s="12"/>
      <c r="BTW81" s="12"/>
      <c r="BTX81" s="12"/>
      <c r="BTY81" s="12"/>
      <c r="BTZ81" s="12"/>
      <c r="BUA81" s="12"/>
      <c r="BUB81" s="12"/>
      <c r="BUC81" s="12"/>
      <c r="BUD81" s="12"/>
      <c r="BUE81" s="12"/>
      <c r="BUF81" s="12"/>
      <c r="BUG81" s="12"/>
      <c r="BUH81" s="12"/>
      <c r="BUI81" s="12"/>
      <c r="BUJ81" s="12"/>
      <c r="BUK81" s="12"/>
      <c r="BUL81" s="12"/>
      <c r="BUM81" s="12"/>
      <c r="BUN81" s="12"/>
      <c r="BUO81" s="12"/>
      <c r="BUP81" s="12"/>
      <c r="BUQ81" s="12"/>
      <c r="BUR81" s="12"/>
      <c r="BUS81" s="12"/>
      <c r="BUT81" s="12"/>
      <c r="BUU81" s="12"/>
      <c r="BUV81" s="12"/>
      <c r="BUW81" s="12"/>
      <c r="BUX81" s="12"/>
      <c r="BUY81" s="12"/>
      <c r="BUZ81" s="12"/>
      <c r="BVA81" s="12"/>
      <c r="BVB81" s="12"/>
      <c r="BVC81" s="12"/>
      <c r="BVD81" s="12"/>
      <c r="BVE81" s="12"/>
      <c r="BVF81" s="12"/>
      <c r="BVG81" s="12"/>
      <c r="BVH81" s="12"/>
      <c r="BVI81" s="12"/>
      <c r="BVJ81" s="12"/>
      <c r="BVK81" s="12"/>
      <c r="BVL81" s="12"/>
      <c r="BVM81" s="12"/>
      <c r="BVN81" s="12"/>
      <c r="BVO81" s="12"/>
      <c r="BVP81" s="12"/>
      <c r="BVQ81" s="12"/>
      <c r="BVR81" s="12"/>
      <c r="BVS81" s="12"/>
      <c r="BVT81" s="12"/>
      <c r="BVU81" s="12"/>
      <c r="BVV81" s="12"/>
      <c r="BVW81" s="12"/>
      <c r="BVX81" s="12"/>
      <c r="BVY81" s="12"/>
      <c r="BVZ81" s="12"/>
      <c r="BWA81" s="12"/>
      <c r="BWB81" s="12"/>
      <c r="BWC81" s="12"/>
      <c r="BWD81" s="12"/>
      <c r="BWE81" s="12"/>
      <c r="BWF81" s="12"/>
      <c r="BWG81" s="12"/>
      <c r="BWH81" s="12"/>
      <c r="BWI81" s="12"/>
      <c r="BWJ81" s="12"/>
      <c r="BWK81" s="12"/>
      <c r="BWL81" s="12"/>
      <c r="BWM81" s="12"/>
      <c r="BWN81" s="12"/>
      <c r="BWO81" s="12"/>
      <c r="BWP81" s="12"/>
      <c r="BWQ81" s="12"/>
      <c r="BWR81" s="12"/>
      <c r="BWS81" s="12"/>
      <c r="BWT81" s="12"/>
      <c r="BWU81" s="12"/>
      <c r="BWV81" s="12"/>
      <c r="BWW81" s="12"/>
      <c r="BWX81" s="12"/>
      <c r="BWY81" s="12"/>
      <c r="BWZ81" s="12"/>
      <c r="BXA81" s="12"/>
      <c r="BXB81" s="12"/>
      <c r="BXC81" s="12"/>
      <c r="BXD81" s="12"/>
      <c r="BXE81" s="12"/>
      <c r="BXF81" s="12"/>
      <c r="BXG81" s="12"/>
      <c r="BXH81" s="12"/>
      <c r="BXI81" s="12"/>
      <c r="BXJ81" s="12"/>
      <c r="BXK81" s="12"/>
      <c r="BXL81" s="12"/>
      <c r="BXM81" s="12"/>
      <c r="BXN81" s="12"/>
      <c r="BXO81" s="12"/>
      <c r="BXP81" s="12"/>
      <c r="BXQ81" s="12"/>
      <c r="BXR81" s="12"/>
      <c r="BXS81" s="12"/>
      <c r="BXT81" s="12"/>
      <c r="BXU81" s="12"/>
      <c r="BXV81" s="12"/>
      <c r="BXW81" s="12"/>
      <c r="BXX81" s="12"/>
      <c r="BXY81" s="12"/>
      <c r="BXZ81" s="12"/>
      <c r="BYA81" s="12"/>
      <c r="BYB81" s="12"/>
      <c r="BYC81" s="12"/>
      <c r="BYD81" s="12"/>
      <c r="BYE81" s="12"/>
      <c r="BYF81" s="12"/>
      <c r="BYG81" s="12"/>
      <c r="BYH81" s="12"/>
      <c r="BYI81" s="12"/>
      <c r="BYJ81" s="12"/>
      <c r="BYK81" s="12"/>
      <c r="BYL81" s="12"/>
      <c r="BYM81" s="12"/>
      <c r="BYN81" s="12"/>
      <c r="BYO81" s="12"/>
      <c r="BYP81" s="12"/>
      <c r="BYQ81" s="12"/>
      <c r="BYR81" s="12"/>
      <c r="BYS81" s="12"/>
      <c r="BYT81" s="12"/>
      <c r="BYU81" s="12"/>
      <c r="BYV81" s="12"/>
      <c r="BYW81" s="12"/>
      <c r="BYX81" s="12"/>
      <c r="BYY81" s="12"/>
      <c r="BYZ81" s="12"/>
      <c r="BZA81" s="12"/>
      <c r="BZB81" s="12"/>
      <c r="BZC81" s="12"/>
      <c r="BZD81" s="12"/>
      <c r="BZE81" s="12"/>
      <c r="BZF81" s="12"/>
      <c r="BZG81" s="12"/>
      <c r="BZH81" s="12"/>
      <c r="BZI81" s="12"/>
      <c r="BZJ81" s="12"/>
      <c r="BZK81" s="12"/>
      <c r="BZL81" s="12"/>
      <c r="BZM81" s="12"/>
      <c r="BZN81" s="12"/>
      <c r="BZO81" s="12"/>
      <c r="BZP81" s="12"/>
      <c r="BZQ81" s="12"/>
      <c r="BZR81" s="12"/>
      <c r="BZS81" s="12"/>
      <c r="BZT81" s="12"/>
      <c r="BZU81" s="12"/>
      <c r="BZV81" s="12"/>
      <c r="BZW81" s="12"/>
      <c r="BZX81" s="12"/>
      <c r="BZY81" s="12"/>
      <c r="BZZ81" s="12"/>
      <c r="CAA81" s="12"/>
      <c r="CAB81" s="12"/>
      <c r="CAC81" s="12"/>
      <c r="CAD81" s="12"/>
      <c r="CAE81" s="12"/>
      <c r="CAF81" s="12"/>
      <c r="CAG81" s="12"/>
      <c r="CAH81" s="12"/>
      <c r="CAI81" s="12"/>
      <c r="CAJ81" s="12"/>
      <c r="CAK81" s="12"/>
      <c r="CAL81" s="12"/>
      <c r="CAM81" s="12"/>
      <c r="CAN81" s="12"/>
      <c r="CAO81" s="12"/>
      <c r="CAP81" s="12"/>
      <c r="CAQ81" s="12"/>
      <c r="CAR81" s="12"/>
      <c r="CAS81" s="12"/>
      <c r="CAT81" s="12"/>
      <c r="CAU81" s="12"/>
      <c r="CAV81" s="12"/>
      <c r="CAW81" s="12"/>
      <c r="CAX81" s="12"/>
      <c r="CAY81" s="12"/>
      <c r="CAZ81" s="12"/>
      <c r="CBA81" s="12"/>
      <c r="CBB81" s="12"/>
      <c r="CBC81" s="12"/>
      <c r="CBD81" s="12"/>
      <c r="CBE81" s="12"/>
      <c r="CBF81" s="12"/>
      <c r="CBG81" s="12"/>
      <c r="CBH81" s="12"/>
      <c r="CBI81" s="12"/>
      <c r="CBJ81" s="12"/>
      <c r="CBK81" s="12"/>
      <c r="CBL81" s="12"/>
      <c r="CBM81" s="12"/>
      <c r="CBN81" s="12"/>
      <c r="CBO81" s="12"/>
      <c r="CBP81" s="12"/>
      <c r="CBQ81" s="12"/>
      <c r="CBR81" s="12"/>
      <c r="CBS81" s="12"/>
      <c r="CBT81" s="12"/>
      <c r="CBU81" s="12"/>
      <c r="CBV81" s="12"/>
      <c r="CBW81" s="12"/>
      <c r="CBX81" s="12"/>
      <c r="CBY81" s="12"/>
      <c r="CBZ81" s="12"/>
      <c r="CCA81" s="12"/>
      <c r="CCB81" s="12"/>
      <c r="CCC81" s="12"/>
      <c r="CCD81" s="12"/>
      <c r="CCE81" s="12"/>
      <c r="CCF81" s="12"/>
      <c r="CCG81" s="12"/>
      <c r="CCH81" s="12"/>
      <c r="CCI81" s="12"/>
      <c r="CCJ81" s="12"/>
      <c r="CCK81" s="12"/>
      <c r="CCL81" s="12"/>
      <c r="CCM81" s="12"/>
      <c r="CCN81" s="12"/>
      <c r="CCO81" s="12"/>
      <c r="CCP81" s="12"/>
      <c r="CCQ81" s="12"/>
      <c r="CCR81" s="12"/>
      <c r="CCS81" s="12"/>
      <c r="CCT81" s="12"/>
      <c r="CCU81" s="12"/>
      <c r="CCV81" s="12"/>
      <c r="CCW81" s="12"/>
      <c r="CCX81" s="12"/>
      <c r="CCY81" s="12"/>
      <c r="CCZ81" s="12"/>
      <c r="CDA81" s="12"/>
      <c r="CDB81" s="12"/>
      <c r="CDC81" s="12"/>
      <c r="CDD81" s="12"/>
      <c r="CDE81" s="12"/>
      <c r="CDF81" s="12"/>
      <c r="CDG81" s="12"/>
      <c r="CDH81" s="12"/>
      <c r="CDI81" s="12"/>
      <c r="CDJ81" s="12"/>
      <c r="CDK81" s="12"/>
      <c r="CDL81" s="12"/>
      <c r="CDM81" s="12"/>
      <c r="CDN81" s="12"/>
      <c r="CDO81" s="12"/>
      <c r="CDP81" s="12"/>
      <c r="CDQ81" s="12"/>
      <c r="CDR81" s="12"/>
      <c r="CDS81" s="12"/>
      <c r="CDT81" s="12"/>
      <c r="CDU81" s="12"/>
      <c r="CDV81" s="12"/>
      <c r="CDW81" s="12"/>
      <c r="CDX81" s="12"/>
      <c r="CDY81" s="12"/>
      <c r="CDZ81" s="12"/>
      <c r="CEA81" s="12"/>
      <c r="CEB81" s="12"/>
      <c r="CEC81" s="12"/>
      <c r="CED81" s="12"/>
      <c r="CEE81" s="12"/>
      <c r="CEF81" s="12"/>
      <c r="CEG81" s="12"/>
      <c r="CEH81" s="12"/>
      <c r="CEI81" s="12"/>
      <c r="CEJ81" s="12"/>
      <c r="CEK81" s="12"/>
      <c r="CEL81" s="12"/>
      <c r="CEM81" s="12"/>
      <c r="CEN81" s="12"/>
      <c r="CEO81" s="12"/>
      <c r="CEP81" s="12"/>
      <c r="CEQ81" s="12"/>
      <c r="CER81" s="12"/>
      <c r="CES81" s="12"/>
      <c r="CET81" s="12"/>
      <c r="CEU81" s="12"/>
      <c r="CEV81" s="12"/>
      <c r="CEW81" s="12"/>
      <c r="CEX81" s="12"/>
      <c r="CEY81" s="12"/>
      <c r="CEZ81" s="12"/>
      <c r="CFA81" s="12"/>
      <c r="CFB81" s="12"/>
      <c r="CFC81" s="12"/>
      <c r="CFD81" s="12"/>
      <c r="CFE81" s="12"/>
      <c r="CFF81" s="12"/>
      <c r="CFG81" s="12"/>
      <c r="CFH81" s="12"/>
      <c r="CFI81" s="12"/>
      <c r="CFJ81" s="12"/>
      <c r="CFK81" s="12"/>
      <c r="CFL81" s="12"/>
      <c r="CFM81" s="12"/>
      <c r="CFN81" s="12"/>
      <c r="CFO81" s="12"/>
      <c r="CFP81" s="12"/>
      <c r="CFQ81" s="12"/>
      <c r="CFR81" s="12"/>
      <c r="CFS81" s="12"/>
      <c r="CFT81" s="12"/>
      <c r="CFU81" s="12"/>
      <c r="CFV81" s="12"/>
      <c r="CFW81" s="12"/>
      <c r="CFX81" s="12"/>
      <c r="CFY81" s="12"/>
      <c r="CFZ81" s="12"/>
      <c r="CGA81" s="12"/>
      <c r="CGB81" s="12"/>
      <c r="CGC81" s="12"/>
      <c r="CGD81" s="12"/>
      <c r="CGE81" s="12"/>
      <c r="CGF81" s="12"/>
      <c r="CGG81" s="12"/>
      <c r="CGH81" s="12"/>
      <c r="CGI81" s="12"/>
      <c r="CGJ81" s="12"/>
      <c r="CGK81" s="12"/>
      <c r="CGL81" s="12"/>
      <c r="CGM81" s="12"/>
      <c r="CGN81" s="12"/>
      <c r="CGO81" s="12"/>
      <c r="CGP81" s="12"/>
      <c r="CGQ81" s="12"/>
      <c r="CGR81" s="12"/>
      <c r="CGS81" s="12"/>
      <c r="CGT81" s="12"/>
      <c r="CGU81" s="12"/>
      <c r="CGV81" s="12"/>
      <c r="CGW81" s="12"/>
      <c r="CGX81" s="12"/>
      <c r="CGY81" s="12"/>
      <c r="CGZ81" s="12"/>
      <c r="CHA81" s="12"/>
      <c r="CHB81" s="12"/>
      <c r="CHC81" s="12"/>
      <c r="CHD81" s="12"/>
      <c r="CHE81" s="12"/>
      <c r="CHF81" s="12"/>
      <c r="CHG81" s="12"/>
      <c r="CHH81" s="12"/>
      <c r="CHI81" s="12"/>
      <c r="CHJ81" s="12"/>
      <c r="CHK81" s="12"/>
      <c r="CHL81" s="12"/>
      <c r="CHM81" s="12"/>
      <c r="CHN81" s="12"/>
      <c r="CHO81" s="12"/>
      <c r="CHP81" s="12"/>
      <c r="CHQ81" s="12"/>
      <c r="CHR81" s="12"/>
      <c r="CHS81" s="12"/>
      <c r="CHT81" s="12"/>
      <c r="CHU81" s="12"/>
      <c r="CHV81" s="12"/>
      <c r="CHW81" s="12"/>
      <c r="CHX81" s="12"/>
      <c r="CHY81" s="12"/>
      <c r="CHZ81" s="12"/>
      <c r="CIA81" s="12"/>
      <c r="CIB81" s="12"/>
      <c r="CIC81" s="12"/>
      <c r="CID81" s="12"/>
      <c r="CIE81" s="12"/>
      <c r="CIF81" s="12"/>
      <c r="CIG81" s="12"/>
      <c r="CIH81" s="12"/>
      <c r="CII81" s="12"/>
      <c r="CIJ81" s="12"/>
      <c r="CIK81" s="12"/>
      <c r="CIL81" s="12"/>
      <c r="CIM81" s="12"/>
      <c r="CIN81" s="12"/>
      <c r="CIO81" s="12"/>
      <c r="CIP81" s="12"/>
      <c r="CIQ81" s="12"/>
      <c r="CIR81" s="12"/>
      <c r="CIS81" s="12"/>
      <c r="CIT81" s="12"/>
      <c r="CIU81" s="12"/>
      <c r="CIV81" s="12"/>
      <c r="CIW81" s="12"/>
      <c r="CIX81" s="12"/>
      <c r="CIY81" s="12"/>
      <c r="CIZ81" s="12"/>
      <c r="CJA81" s="12"/>
      <c r="CJB81" s="12"/>
      <c r="CJC81" s="12"/>
      <c r="CJD81" s="12"/>
      <c r="CJE81" s="12"/>
      <c r="CJF81" s="12"/>
      <c r="CJG81" s="12"/>
      <c r="CJH81" s="12"/>
      <c r="CJI81" s="12"/>
      <c r="CJJ81" s="12"/>
      <c r="CJK81" s="12"/>
      <c r="CJL81" s="12"/>
      <c r="CJM81" s="12"/>
      <c r="CJN81" s="12"/>
      <c r="CJO81" s="12"/>
      <c r="CJP81" s="12"/>
      <c r="CJQ81" s="12"/>
      <c r="CJR81" s="12"/>
      <c r="CJS81" s="12"/>
      <c r="CJT81" s="12"/>
      <c r="CJU81" s="12"/>
      <c r="CJV81" s="12"/>
      <c r="CJW81" s="12"/>
      <c r="CJX81" s="12"/>
      <c r="CJY81" s="12"/>
      <c r="CJZ81" s="12"/>
      <c r="CKA81" s="12"/>
      <c r="CKB81" s="12"/>
      <c r="CKC81" s="12"/>
      <c r="CKD81" s="12"/>
      <c r="CKE81" s="12"/>
      <c r="CKF81" s="12"/>
      <c r="CKG81" s="12"/>
      <c r="CKH81" s="12"/>
      <c r="CKI81" s="12"/>
      <c r="CKJ81" s="12"/>
      <c r="CKK81" s="12"/>
      <c r="CKL81" s="12"/>
      <c r="CKM81" s="12"/>
      <c r="CKN81" s="12"/>
      <c r="CKO81" s="12"/>
      <c r="CKP81" s="12"/>
      <c r="CKQ81" s="12"/>
      <c r="CKR81" s="12"/>
      <c r="CKS81" s="12"/>
      <c r="CKT81" s="12"/>
      <c r="CKU81" s="12"/>
      <c r="CKV81" s="12"/>
      <c r="CKW81" s="12"/>
      <c r="CKX81" s="12"/>
      <c r="CKY81" s="12"/>
      <c r="CKZ81" s="12"/>
      <c r="CLA81" s="12"/>
      <c r="CLB81" s="12"/>
      <c r="CLC81" s="12"/>
      <c r="CLD81" s="12"/>
      <c r="CLE81" s="12"/>
      <c r="CLF81" s="12"/>
      <c r="CLG81" s="12"/>
      <c r="CLH81" s="12"/>
      <c r="CLI81" s="12"/>
      <c r="CLJ81" s="12"/>
      <c r="CLK81" s="12"/>
      <c r="CLL81" s="12"/>
      <c r="CLM81" s="12"/>
      <c r="CLN81" s="12"/>
      <c r="CLO81" s="12"/>
      <c r="CLP81" s="12"/>
      <c r="CLQ81" s="12"/>
      <c r="CLR81" s="12"/>
      <c r="CLS81" s="12"/>
      <c r="CLT81" s="12"/>
      <c r="CLU81" s="12"/>
      <c r="CLV81" s="12"/>
      <c r="CLW81" s="12"/>
      <c r="CLX81" s="12"/>
      <c r="CLY81" s="12"/>
      <c r="CLZ81" s="12"/>
      <c r="CMA81" s="12"/>
      <c r="CMB81" s="12"/>
      <c r="CMC81" s="12"/>
      <c r="CMD81" s="12"/>
      <c r="CME81" s="12"/>
      <c r="CMF81" s="12"/>
      <c r="CMG81" s="12"/>
      <c r="CMH81" s="12"/>
      <c r="CMI81" s="12"/>
      <c r="CMJ81" s="12"/>
      <c r="CMK81" s="12"/>
      <c r="CML81" s="12"/>
      <c r="CMM81" s="12"/>
      <c r="CMN81" s="12"/>
      <c r="CMO81" s="12"/>
      <c r="CMP81" s="12"/>
      <c r="CMQ81" s="12"/>
      <c r="CMR81" s="12"/>
      <c r="CMS81" s="12"/>
      <c r="CMT81" s="12"/>
      <c r="CMU81" s="12"/>
      <c r="CMV81" s="12"/>
      <c r="CMW81" s="12"/>
      <c r="CMX81" s="12"/>
      <c r="CMY81" s="12"/>
      <c r="CMZ81" s="12"/>
      <c r="CNA81" s="12"/>
      <c r="CNB81" s="12"/>
      <c r="CNC81" s="12"/>
      <c r="CND81" s="12"/>
      <c r="CNE81" s="12"/>
      <c r="CNF81" s="12"/>
      <c r="CNG81" s="12"/>
      <c r="CNH81" s="12"/>
      <c r="CNI81" s="12"/>
      <c r="CNJ81" s="12"/>
      <c r="CNK81" s="12"/>
      <c r="CNL81" s="12"/>
      <c r="CNM81" s="12"/>
      <c r="CNN81" s="12"/>
      <c r="CNO81" s="12"/>
      <c r="CNP81" s="12"/>
      <c r="CNQ81" s="12"/>
      <c r="CNR81" s="12"/>
      <c r="CNS81" s="12"/>
      <c r="CNT81" s="12"/>
      <c r="CNU81" s="12"/>
      <c r="CNV81" s="12"/>
      <c r="CNW81" s="12"/>
      <c r="CNX81" s="12"/>
      <c r="CNY81" s="12"/>
      <c r="CNZ81" s="12"/>
      <c r="COA81" s="12"/>
      <c r="COB81" s="12"/>
      <c r="COC81" s="12"/>
      <c r="COD81" s="12"/>
      <c r="COE81" s="12"/>
      <c r="COF81" s="12"/>
      <c r="COG81" s="12"/>
      <c r="COH81" s="12"/>
      <c r="COI81" s="12"/>
      <c r="COJ81" s="12"/>
      <c r="COK81" s="12"/>
      <c r="COL81" s="12"/>
      <c r="COM81" s="12"/>
      <c r="CON81" s="12"/>
      <c r="COO81" s="12"/>
      <c r="COP81" s="12"/>
      <c r="COQ81" s="12"/>
      <c r="COR81" s="12"/>
      <c r="COS81" s="12"/>
      <c r="COT81" s="12"/>
      <c r="COU81" s="12"/>
      <c r="COV81" s="12"/>
      <c r="COW81" s="12"/>
      <c r="COX81" s="12"/>
      <c r="COY81" s="12"/>
      <c r="COZ81" s="12"/>
      <c r="CPA81" s="12"/>
      <c r="CPB81" s="12"/>
      <c r="CPC81" s="12"/>
      <c r="CPD81" s="12"/>
      <c r="CPE81" s="12"/>
      <c r="CPF81" s="12"/>
      <c r="CPG81" s="12"/>
      <c r="CPH81" s="12"/>
      <c r="CPI81" s="12"/>
      <c r="CPJ81" s="12"/>
      <c r="CPK81" s="12"/>
      <c r="CPL81" s="12"/>
      <c r="CPM81" s="12"/>
      <c r="CPN81" s="12"/>
      <c r="CPO81" s="12"/>
      <c r="CPP81" s="12"/>
      <c r="CPQ81" s="12"/>
      <c r="CPR81" s="12"/>
      <c r="CPS81" s="12"/>
      <c r="CPT81" s="12"/>
      <c r="CPU81" s="12"/>
      <c r="CPV81" s="12"/>
      <c r="CPW81" s="12"/>
      <c r="CPX81" s="12"/>
      <c r="CPY81" s="12"/>
      <c r="CPZ81" s="12"/>
      <c r="CQA81" s="12"/>
      <c r="CQB81" s="12"/>
      <c r="CQC81" s="12"/>
      <c r="CQD81" s="12"/>
      <c r="CQE81" s="12"/>
      <c r="CQF81" s="12"/>
      <c r="CQG81" s="12"/>
      <c r="CQH81" s="12"/>
      <c r="CQI81" s="12"/>
      <c r="CQJ81" s="12"/>
      <c r="CQK81" s="12"/>
      <c r="CQL81" s="12"/>
      <c r="CQM81" s="12"/>
      <c r="CQN81" s="12"/>
      <c r="CQO81" s="12"/>
      <c r="CQP81" s="12"/>
      <c r="CQQ81" s="12"/>
      <c r="CQR81" s="12"/>
      <c r="CQS81" s="12"/>
      <c r="CQT81" s="12"/>
      <c r="CQU81" s="12"/>
      <c r="CQV81" s="12"/>
      <c r="CQW81" s="12"/>
      <c r="CQX81" s="12"/>
      <c r="CQY81" s="12"/>
      <c r="CQZ81" s="12"/>
      <c r="CRA81" s="12"/>
      <c r="CRB81" s="12"/>
      <c r="CRC81" s="12"/>
      <c r="CRD81" s="12"/>
      <c r="CRE81" s="12"/>
      <c r="CRF81" s="12"/>
      <c r="CRG81" s="12"/>
      <c r="CRH81" s="12"/>
      <c r="CRI81" s="12"/>
      <c r="CRJ81" s="12"/>
      <c r="CRK81" s="12"/>
      <c r="CRL81" s="12"/>
      <c r="CRM81" s="12"/>
      <c r="CRN81" s="12"/>
      <c r="CRO81" s="12"/>
      <c r="CRP81" s="12"/>
      <c r="CRQ81" s="12"/>
      <c r="CRR81" s="12"/>
      <c r="CRS81" s="12"/>
      <c r="CRT81" s="12"/>
      <c r="CRU81" s="12"/>
      <c r="CRV81" s="12"/>
      <c r="CRW81" s="12"/>
      <c r="CRX81" s="12"/>
      <c r="CRY81" s="12"/>
      <c r="CRZ81" s="12"/>
      <c r="CSA81" s="12"/>
      <c r="CSB81" s="12"/>
      <c r="CSC81" s="12"/>
      <c r="CSD81" s="12"/>
      <c r="CSE81" s="12"/>
      <c r="CSF81" s="12"/>
      <c r="CSG81" s="12"/>
      <c r="CSH81" s="12"/>
      <c r="CSI81" s="12"/>
      <c r="CSJ81" s="12"/>
      <c r="CSK81" s="12"/>
      <c r="CSL81" s="12"/>
      <c r="CSM81" s="12"/>
      <c r="CSN81" s="12"/>
      <c r="CSO81" s="12"/>
      <c r="CSP81" s="12"/>
      <c r="CSQ81" s="12"/>
      <c r="CSR81" s="12"/>
      <c r="CSS81" s="12"/>
      <c r="CST81" s="12"/>
      <c r="CSU81" s="12"/>
      <c r="CSV81" s="12"/>
      <c r="CSW81" s="12"/>
      <c r="CSX81" s="12"/>
      <c r="CSY81" s="12"/>
      <c r="CSZ81" s="12"/>
      <c r="CTA81" s="12"/>
      <c r="CTB81" s="12"/>
      <c r="CTC81" s="12"/>
      <c r="CTD81" s="12"/>
      <c r="CTE81" s="12"/>
      <c r="CTF81" s="12"/>
      <c r="CTG81" s="12"/>
      <c r="CTH81" s="12"/>
      <c r="CTI81" s="12"/>
      <c r="CTJ81" s="12"/>
      <c r="CTK81" s="12"/>
      <c r="CTL81" s="12"/>
      <c r="CTM81" s="12"/>
      <c r="CTN81" s="12"/>
      <c r="CTO81" s="12"/>
      <c r="CTP81" s="12"/>
      <c r="CTQ81" s="12"/>
      <c r="CTR81" s="12"/>
      <c r="CTS81" s="12"/>
      <c r="CTT81" s="12"/>
      <c r="CTU81" s="12"/>
      <c r="CTV81" s="12"/>
      <c r="CTW81" s="12"/>
      <c r="CTX81" s="12"/>
      <c r="CTY81" s="12"/>
      <c r="CTZ81" s="12"/>
      <c r="CUA81" s="12"/>
      <c r="CUB81" s="12"/>
      <c r="CUC81" s="12"/>
      <c r="CUD81" s="12"/>
      <c r="CUE81" s="12"/>
      <c r="CUF81" s="12"/>
      <c r="CUG81" s="12"/>
      <c r="CUH81" s="12"/>
      <c r="CUI81" s="12"/>
      <c r="CUJ81" s="12"/>
      <c r="CUK81" s="12"/>
      <c r="CUL81" s="12"/>
      <c r="CUM81" s="12"/>
      <c r="CUN81" s="12"/>
      <c r="CUO81" s="12"/>
      <c r="CUP81" s="12"/>
      <c r="CUQ81" s="12"/>
      <c r="CUR81" s="12"/>
      <c r="CUS81" s="12"/>
      <c r="CUT81" s="12"/>
      <c r="CUU81" s="12"/>
      <c r="CUV81" s="12"/>
      <c r="CUW81" s="12"/>
      <c r="CUX81" s="12"/>
      <c r="CUY81" s="12"/>
      <c r="CUZ81" s="12"/>
      <c r="CVA81" s="12"/>
      <c r="CVB81" s="12"/>
      <c r="CVC81" s="12"/>
      <c r="CVD81" s="12"/>
      <c r="CVE81" s="12"/>
      <c r="CVF81" s="12"/>
      <c r="CVG81" s="12"/>
      <c r="CVH81" s="12"/>
      <c r="CVI81" s="12"/>
      <c r="CVJ81" s="12"/>
      <c r="CVK81" s="12"/>
      <c r="CVL81" s="12"/>
      <c r="CVM81" s="12"/>
      <c r="CVN81" s="12"/>
      <c r="CVO81" s="12"/>
      <c r="CVP81" s="12"/>
      <c r="CVQ81" s="12"/>
      <c r="CVR81" s="12"/>
      <c r="CVS81" s="12"/>
      <c r="CVT81" s="12"/>
      <c r="CVU81" s="12"/>
      <c r="CVV81" s="12"/>
      <c r="CVW81" s="12"/>
      <c r="CVX81" s="12"/>
      <c r="CVY81" s="12"/>
      <c r="CVZ81" s="12"/>
      <c r="CWA81" s="12"/>
      <c r="CWB81" s="12"/>
      <c r="CWC81" s="12"/>
      <c r="CWD81" s="12"/>
      <c r="CWE81" s="12"/>
      <c r="CWF81" s="12"/>
      <c r="CWG81" s="12"/>
      <c r="CWH81" s="12"/>
      <c r="CWI81" s="12"/>
      <c r="CWJ81" s="12"/>
      <c r="CWK81" s="12"/>
      <c r="CWL81" s="12"/>
      <c r="CWM81" s="12"/>
      <c r="CWN81" s="12"/>
      <c r="CWO81" s="12"/>
      <c r="CWP81" s="12"/>
      <c r="CWQ81" s="12"/>
      <c r="CWR81" s="12"/>
      <c r="CWS81" s="12"/>
      <c r="CWT81" s="12"/>
      <c r="CWU81" s="12"/>
      <c r="CWV81" s="12"/>
      <c r="CWW81" s="12"/>
      <c r="CWX81" s="12"/>
      <c r="CWY81" s="12"/>
      <c r="CWZ81" s="12"/>
      <c r="CXA81" s="12"/>
      <c r="CXB81" s="12"/>
      <c r="CXC81" s="12"/>
      <c r="CXD81" s="12"/>
      <c r="CXE81" s="12"/>
      <c r="CXF81" s="12"/>
      <c r="CXG81" s="12"/>
      <c r="CXH81" s="12"/>
      <c r="CXI81" s="12"/>
      <c r="CXJ81" s="12"/>
      <c r="CXK81" s="12"/>
      <c r="CXL81" s="12"/>
      <c r="CXM81" s="12"/>
      <c r="CXN81" s="12"/>
      <c r="CXO81" s="12"/>
      <c r="CXP81" s="12"/>
      <c r="CXQ81" s="12"/>
      <c r="CXR81" s="12"/>
      <c r="CXS81" s="12"/>
      <c r="CXT81" s="12"/>
      <c r="CXU81" s="12"/>
      <c r="CXV81" s="12"/>
      <c r="CXW81" s="12"/>
      <c r="CXX81" s="12"/>
      <c r="CXY81" s="12"/>
      <c r="CXZ81" s="12"/>
      <c r="CYA81" s="12"/>
      <c r="CYB81" s="12"/>
      <c r="CYC81" s="12"/>
      <c r="CYD81" s="12"/>
      <c r="CYE81" s="12"/>
      <c r="CYF81" s="12"/>
      <c r="CYG81" s="12"/>
      <c r="CYH81" s="12"/>
      <c r="CYI81" s="12"/>
      <c r="CYJ81" s="12"/>
      <c r="CYK81" s="12"/>
      <c r="CYL81" s="12"/>
      <c r="CYM81" s="12"/>
      <c r="CYN81" s="12"/>
      <c r="CYO81" s="12"/>
      <c r="CYP81" s="12"/>
      <c r="CYQ81" s="12"/>
      <c r="CYR81" s="12"/>
      <c r="CYS81" s="12"/>
      <c r="CYT81" s="12"/>
      <c r="CYU81" s="12"/>
      <c r="CYV81" s="12"/>
      <c r="CYW81" s="12"/>
      <c r="CYX81" s="12"/>
      <c r="CYY81" s="12"/>
      <c r="CYZ81" s="12"/>
      <c r="CZA81" s="12"/>
      <c r="CZB81" s="12"/>
      <c r="CZC81" s="12"/>
      <c r="CZD81" s="12"/>
      <c r="CZE81" s="12"/>
      <c r="CZF81" s="12"/>
      <c r="CZG81" s="12"/>
      <c r="CZH81" s="12"/>
      <c r="CZI81" s="12"/>
      <c r="CZJ81" s="12"/>
      <c r="CZK81" s="12"/>
      <c r="CZL81" s="12"/>
      <c r="CZM81" s="12"/>
      <c r="CZN81" s="12"/>
      <c r="CZO81" s="12"/>
      <c r="CZP81" s="12"/>
      <c r="CZQ81" s="12"/>
      <c r="CZR81" s="12"/>
      <c r="CZS81" s="12"/>
      <c r="CZT81" s="12"/>
      <c r="CZU81" s="12"/>
      <c r="CZV81" s="12"/>
      <c r="CZW81" s="12"/>
      <c r="CZX81" s="12"/>
      <c r="CZY81" s="12"/>
      <c r="CZZ81" s="12"/>
      <c r="DAA81" s="12"/>
      <c r="DAB81" s="12"/>
      <c r="DAC81" s="12"/>
      <c r="DAD81" s="12"/>
      <c r="DAE81" s="12"/>
      <c r="DAF81" s="12"/>
      <c r="DAG81" s="12"/>
      <c r="DAH81" s="12"/>
      <c r="DAI81" s="12"/>
      <c r="DAJ81" s="12"/>
      <c r="DAK81" s="12"/>
      <c r="DAL81" s="12"/>
      <c r="DAM81" s="12"/>
      <c r="DAN81" s="12"/>
      <c r="DAO81" s="12"/>
      <c r="DAP81" s="12"/>
      <c r="DAQ81" s="12"/>
      <c r="DAR81" s="12"/>
      <c r="DAS81" s="12"/>
      <c r="DAT81" s="12"/>
      <c r="DAU81" s="12"/>
      <c r="DAV81" s="12"/>
      <c r="DAW81" s="12"/>
      <c r="DAX81" s="12"/>
      <c r="DAY81" s="12"/>
      <c r="DAZ81" s="12"/>
      <c r="DBA81" s="12"/>
      <c r="DBB81" s="12"/>
      <c r="DBC81" s="12"/>
      <c r="DBD81" s="12"/>
      <c r="DBE81" s="12"/>
      <c r="DBF81" s="12"/>
      <c r="DBG81" s="12"/>
      <c r="DBH81" s="12"/>
      <c r="DBI81" s="12"/>
      <c r="DBJ81" s="12"/>
      <c r="DBK81" s="12"/>
      <c r="DBL81" s="12"/>
      <c r="DBM81" s="12"/>
    </row>
    <row r="82" spans="1:2769" s="11" customFormat="1" ht="227" customHeight="1">
      <c r="A82" s="80" t="s">
        <v>114</v>
      </c>
      <c r="B82" s="89" t="s">
        <v>438</v>
      </c>
      <c r="C82" s="80" t="s">
        <v>48</v>
      </c>
      <c r="D82" s="80" t="s">
        <v>1510</v>
      </c>
      <c r="E82" s="80" t="s">
        <v>71</v>
      </c>
      <c r="F82" s="80" t="s">
        <v>102</v>
      </c>
      <c r="G82" s="80" t="s">
        <v>1295</v>
      </c>
      <c r="H82" s="80" t="s">
        <v>1306</v>
      </c>
      <c r="I82" s="80" t="s">
        <v>1328</v>
      </c>
      <c r="J82" s="80" t="s">
        <v>199</v>
      </c>
      <c r="K82" s="80" t="s">
        <v>77</v>
      </c>
      <c r="L82" s="80" t="s">
        <v>82</v>
      </c>
      <c r="M82" s="90">
        <v>42474</v>
      </c>
      <c r="N82" s="80" t="s">
        <v>95</v>
      </c>
      <c r="O82" s="80">
        <v>-25.6417</v>
      </c>
      <c r="P82" s="80">
        <v>30.333400000000001</v>
      </c>
      <c r="Q82" s="80" t="s">
        <v>2020</v>
      </c>
      <c r="R82" s="80" t="s">
        <v>80</v>
      </c>
      <c r="S82" s="80" t="s">
        <v>199</v>
      </c>
      <c r="T82" s="80" t="s">
        <v>76</v>
      </c>
      <c r="U82" s="80" t="s">
        <v>38</v>
      </c>
      <c r="V82" s="80" t="s">
        <v>128</v>
      </c>
      <c r="W82" s="80" t="s">
        <v>44</v>
      </c>
      <c r="X82" s="80" t="s">
        <v>82</v>
      </c>
      <c r="Y82" s="80" t="s">
        <v>199</v>
      </c>
      <c r="Z82" s="80" t="s">
        <v>199</v>
      </c>
      <c r="AA82" s="89" t="s">
        <v>359</v>
      </c>
      <c r="AB82" s="89" t="s">
        <v>258</v>
      </c>
      <c r="AC82" s="80" t="s">
        <v>1430</v>
      </c>
      <c r="AD82" s="80" t="s">
        <v>34</v>
      </c>
      <c r="AE82" s="80" t="s">
        <v>193</v>
      </c>
      <c r="AF82" s="80" t="s">
        <v>192</v>
      </c>
      <c r="AG82" s="80" t="s">
        <v>77</v>
      </c>
      <c r="AH82" s="80" t="s">
        <v>221</v>
      </c>
      <c r="AI82" s="80" t="s">
        <v>959</v>
      </c>
      <c r="AJ82" s="80" t="s">
        <v>223</v>
      </c>
      <c r="AK82" s="80" t="s">
        <v>902</v>
      </c>
      <c r="AL82" s="80" t="s">
        <v>77</v>
      </c>
      <c r="AM82" s="80" t="s">
        <v>186</v>
      </c>
      <c r="AN82" s="80" t="s">
        <v>22</v>
      </c>
      <c r="AO82" s="80" t="s">
        <v>83</v>
      </c>
      <c r="AP82" s="80" t="s">
        <v>1499</v>
      </c>
      <c r="AQ82" s="80" t="s">
        <v>46</v>
      </c>
      <c r="AR82" s="80" t="s">
        <v>199</v>
      </c>
      <c r="AS82" s="80" t="s">
        <v>199</v>
      </c>
      <c r="AT82" s="90" t="s">
        <v>199</v>
      </c>
      <c r="AU82" s="80" t="s">
        <v>101</v>
      </c>
      <c r="AV82" s="80" t="s">
        <v>2117</v>
      </c>
      <c r="AW82" s="95" t="s">
        <v>1613</v>
      </c>
      <c r="AX82" s="80" t="s">
        <v>105</v>
      </c>
      <c r="AY82" s="80" t="s">
        <v>138</v>
      </c>
      <c r="AZ82" s="80" t="s">
        <v>585</v>
      </c>
      <c r="BA82" s="80"/>
      <c r="BB82" s="80" t="s">
        <v>94</v>
      </c>
      <c r="BC82" s="94">
        <v>42474</v>
      </c>
      <c r="BD82" s="12"/>
      <c r="BE82" s="12"/>
      <c r="BF82" s="12"/>
      <c r="BG82" s="12"/>
      <c r="BH82" s="12"/>
      <c r="BI82" s="12"/>
      <c r="BJ82" s="12"/>
      <c r="BK82" s="12"/>
      <c r="BL82" s="12"/>
      <c r="BM82" s="12"/>
      <c r="BN82" s="12"/>
      <c r="BO82" s="12"/>
      <c r="BP82" s="12"/>
      <c r="BQ82" s="12"/>
      <c r="BR82" s="12"/>
      <c r="BS82" s="12"/>
      <c r="BT82" s="12"/>
      <c r="BU82" s="12"/>
      <c r="BV82" s="12"/>
      <c r="BW82" s="12"/>
      <c r="BX82" s="12"/>
      <c r="BY82" s="12"/>
      <c r="BZ82" s="12"/>
      <c r="CA82" s="12"/>
      <c r="CB82" s="12"/>
      <c r="CC82" s="12"/>
      <c r="CD82" s="12"/>
      <c r="CE82" s="12"/>
      <c r="CF82" s="12"/>
      <c r="CG82" s="12"/>
      <c r="CH82" s="12"/>
      <c r="CI82" s="12"/>
      <c r="CJ82" s="12"/>
      <c r="CK82" s="12"/>
      <c r="CL82" s="12"/>
      <c r="CM82" s="12"/>
      <c r="CN82" s="12"/>
      <c r="CO82" s="12"/>
      <c r="CP82" s="12"/>
      <c r="CQ82" s="12"/>
      <c r="CR82" s="12"/>
      <c r="CS82" s="12"/>
      <c r="CT82" s="12"/>
      <c r="CU82" s="12"/>
      <c r="CV82" s="12"/>
      <c r="CW82" s="12"/>
      <c r="CX82" s="12"/>
      <c r="CY82" s="12"/>
      <c r="CZ82" s="12"/>
      <c r="DA82" s="12"/>
      <c r="DB82" s="12"/>
      <c r="DC82" s="12"/>
      <c r="DD82" s="12"/>
      <c r="DE82" s="12"/>
      <c r="DF82" s="12"/>
      <c r="DG82" s="12"/>
      <c r="DH82" s="12"/>
      <c r="DI82" s="12"/>
      <c r="DJ82" s="12"/>
      <c r="DK82" s="12"/>
      <c r="DL82" s="12"/>
      <c r="DM82" s="12"/>
      <c r="DN82" s="12"/>
      <c r="DO82" s="12"/>
      <c r="DP82" s="12"/>
      <c r="DQ82" s="12"/>
      <c r="DR82" s="12"/>
      <c r="DS82" s="12"/>
      <c r="DT82" s="12"/>
      <c r="DU82" s="12"/>
      <c r="DV82" s="12"/>
      <c r="DW82" s="12"/>
      <c r="DX82" s="12"/>
      <c r="DY82" s="12"/>
      <c r="DZ82" s="12"/>
      <c r="EA82" s="12"/>
      <c r="EB82" s="12"/>
      <c r="EC82" s="12"/>
      <c r="ED82" s="12"/>
      <c r="EE82" s="12"/>
      <c r="EF82" s="12"/>
      <c r="EG82" s="12"/>
      <c r="EH82" s="12"/>
      <c r="EI82" s="12"/>
      <c r="EJ82" s="12"/>
      <c r="EK82" s="12"/>
      <c r="EL82" s="12"/>
      <c r="EM82" s="12"/>
      <c r="EN82" s="12"/>
      <c r="EO82" s="12"/>
      <c r="EP82" s="12"/>
      <c r="EQ82" s="12"/>
      <c r="ER82" s="12"/>
      <c r="ES82" s="12"/>
      <c r="ET82" s="12"/>
      <c r="EU82" s="12"/>
      <c r="EV82" s="12"/>
      <c r="EW82" s="12"/>
      <c r="EX82" s="12"/>
      <c r="EY82" s="12"/>
      <c r="EZ82" s="12"/>
      <c r="FA82" s="12"/>
      <c r="FB82" s="12"/>
      <c r="FC82" s="12"/>
      <c r="FD82" s="12"/>
      <c r="FE82" s="12"/>
      <c r="FF82" s="12"/>
      <c r="FG82" s="12"/>
      <c r="FH82" s="12"/>
      <c r="FI82" s="12"/>
      <c r="FJ82" s="12"/>
      <c r="FK82" s="12"/>
      <c r="FL82" s="12"/>
      <c r="FM82" s="12"/>
      <c r="FN82" s="12"/>
      <c r="FO82" s="12"/>
      <c r="FP82" s="12"/>
      <c r="FQ82" s="12"/>
      <c r="FR82" s="12"/>
      <c r="FS82" s="12"/>
      <c r="FT82" s="12"/>
      <c r="FU82" s="12"/>
      <c r="FV82" s="12"/>
      <c r="FW82" s="12"/>
      <c r="FX82" s="12"/>
      <c r="FY82" s="12"/>
      <c r="FZ82" s="12"/>
      <c r="GA82" s="12"/>
      <c r="GB82" s="12"/>
      <c r="GC82" s="12"/>
      <c r="GD82" s="12"/>
      <c r="GE82" s="12"/>
      <c r="GF82" s="12"/>
      <c r="GG82" s="12"/>
      <c r="GH82" s="12"/>
      <c r="GI82" s="12"/>
      <c r="GJ82" s="12"/>
      <c r="GK82" s="12"/>
      <c r="GL82" s="12"/>
      <c r="GM82" s="12"/>
      <c r="GN82" s="12"/>
      <c r="GO82" s="12"/>
      <c r="GP82" s="12"/>
      <c r="GQ82" s="12"/>
      <c r="GR82" s="12"/>
      <c r="GS82" s="12"/>
      <c r="GT82" s="12"/>
      <c r="GU82" s="12"/>
      <c r="GV82" s="12"/>
      <c r="GW82" s="12"/>
      <c r="GX82" s="12"/>
      <c r="GY82" s="12"/>
      <c r="GZ82" s="12"/>
      <c r="HA82" s="12"/>
      <c r="HB82" s="12"/>
      <c r="HC82" s="12"/>
      <c r="HD82" s="12"/>
      <c r="HE82" s="12"/>
      <c r="HF82" s="12"/>
      <c r="HG82" s="12"/>
      <c r="HH82" s="12"/>
      <c r="HI82" s="12"/>
      <c r="HJ82" s="12"/>
      <c r="HK82" s="12"/>
      <c r="HL82" s="12"/>
      <c r="HM82" s="12"/>
      <c r="HN82" s="12"/>
      <c r="HO82" s="12"/>
      <c r="HP82" s="12"/>
      <c r="HQ82" s="12"/>
      <c r="HR82" s="12"/>
      <c r="HS82" s="12"/>
      <c r="HT82" s="12"/>
      <c r="HU82" s="12"/>
      <c r="HV82" s="12"/>
      <c r="HW82" s="12"/>
      <c r="HX82" s="12"/>
      <c r="HY82" s="12"/>
      <c r="HZ82" s="12"/>
      <c r="IA82" s="12"/>
      <c r="IB82" s="12"/>
      <c r="IC82" s="12"/>
      <c r="ID82" s="12"/>
      <c r="IE82" s="12"/>
      <c r="IF82" s="12"/>
      <c r="IG82" s="12"/>
      <c r="IH82" s="12"/>
      <c r="II82" s="12"/>
      <c r="IJ82" s="12"/>
      <c r="IK82" s="12"/>
      <c r="IL82" s="12"/>
      <c r="IM82" s="12"/>
      <c r="IN82" s="12"/>
      <c r="IO82" s="12"/>
      <c r="IP82" s="12"/>
      <c r="IQ82" s="12"/>
      <c r="IR82" s="12"/>
      <c r="IS82" s="12"/>
      <c r="IT82" s="12"/>
      <c r="IU82" s="12"/>
      <c r="IV82" s="12"/>
      <c r="IW82" s="12"/>
      <c r="IX82" s="12"/>
      <c r="IY82" s="12"/>
      <c r="IZ82" s="12"/>
      <c r="JA82" s="12"/>
      <c r="JB82" s="12"/>
      <c r="JC82" s="12"/>
      <c r="JD82" s="12"/>
      <c r="JE82" s="12"/>
      <c r="JF82" s="12"/>
      <c r="JG82" s="12"/>
      <c r="JH82" s="12"/>
      <c r="JI82" s="12"/>
      <c r="JJ82" s="12"/>
      <c r="JK82" s="12"/>
      <c r="JL82" s="12"/>
      <c r="JM82" s="12"/>
      <c r="JN82" s="12"/>
      <c r="JO82" s="12"/>
      <c r="JP82" s="12"/>
      <c r="JQ82" s="12"/>
      <c r="JR82" s="12"/>
      <c r="JS82" s="12"/>
      <c r="JT82" s="12"/>
      <c r="JU82" s="12"/>
      <c r="JV82" s="12"/>
      <c r="JW82" s="12"/>
      <c r="JX82" s="12"/>
      <c r="JY82" s="12"/>
      <c r="JZ82" s="12"/>
      <c r="KA82" s="12"/>
      <c r="KB82" s="12"/>
      <c r="KC82" s="12"/>
      <c r="KD82" s="12"/>
      <c r="KE82" s="12"/>
      <c r="KF82" s="12"/>
      <c r="KG82" s="12"/>
      <c r="KH82" s="12"/>
      <c r="KI82" s="12"/>
      <c r="KJ82" s="12"/>
      <c r="KK82" s="12"/>
      <c r="KL82" s="12"/>
      <c r="KM82" s="12"/>
      <c r="KN82" s="12"/>
      <c r="KO82" s="12"/>
      <c r="KP82" s="12"/>
      <c r="KQ82" s="12"/>
      <c r="KR82" s="12"/>
      <c r="KS82" s="12"/>
      <c r="KT82" s="12"/>
      <c r="KU82" s="12"/>
      <c r="KV82" s="12"/>
      <c r="KW82" s="12"/>
      <c r="KX82" s="12"/>
      <c r="KY82" s="12"/>
      <c r="KZ82" s="12"/>
      <c r="LA82" s="12"/>
      <c r="LB82" s="12"/>
      <c r="LC82" s="12"/>
      <c r="LD82" s="12"/>
      <c r="LE82" s="12"/>
      <c r="LF82" s="12"/>
      <c r="LG82" s="12"/>
      <c r="LH82" s="12"/>
      <c r="LI82" s="12"/>
      <c r="LJ82" s="12"/>
      <c r="LK82" s="12"/>
      <c r="LL82" s="12"/>
      <c r="LM82" s="12"/>
      <c r="LN82" s="12"/>
      <c r="LO82" s="12"/>
      <c r="LP82" s="12"/>
      <c r="LQ82" s="12"/>
      <c r="LR82" s="12"/>
      <c r="LS82" s="12"/>
      <c r="LT82" s="12"/>
      <c r="LU82" s="12"/>
      <c r="LV82" s="12"/>
      <c r="LW82" s="12"/>
      <c r="LX82" s="12"/>
      <c r="LY82" s="12"/>
      <c r="LZ82" s="12"/>
      <c r="MA82" s="12"/>
      <c r="MB82" s="12"/>
      <c r="MC82" s="12"/>
      <c r="MD82" s="12"/>
      <c r="ME82" s="12"/>
      <c r="MF82" s="12"/>
      <c r="MG82" s="12"/>
      <c r="MH82" s="12"/>
      <c r="MI82" s="12"/>
      <c r="MJ82" s="12"/>
      <c r="MK82" s="12"/>
      <c r="ML82" s="12"/>
      <c r="MM82" s="12"/>
      <c r="MN82" s="12"/>
      <c r="MO82" s="12"/>
      <c r="MP82" s="12"/>
      <c r="MQ82" s="12"/>
      <c r="MR82" s="12"/>
      <c r="MS82" s="12"/>
      <c r="MT82" s="12"/>
      <c r="MU82" s="12"/>
      <c r="MV82" s="12"/>
      <c r="MW82" s="12"/>
      <c r="MX82" s="12"/>
      <c r="MY82" s="12"/>
      <c r="MZ82" s="12"/>
      <c r="NA82" s="12"/>
      <c r="NB82" s="12"/>
      <c r="NC82" s="12"/>
      <c r="ND82" s="12"/>
      <c r="NE82" s="12"/>
      <c r="NF82" s="12"/>
      <c r="NG82" s="12"/>
      <c r="NH82" s="12"/>
      <c r="NI82" s="12"/>
      <c r="NJ82" s="12"/>
      <c r="NK82" s="12"/>
      <c r="NL82" s="12"/>
      <c r="NM82" s="12"/>
      <c r="NN82" s="12"/>
      <c r="NO82" s="12"/>
      <c r="NP82" s="12"/>
      <c r="NQ82" s="12"/>
      <c r="NR82" s="12"/>
      <c r="NS82" s="12"/>
      <c r="NT82" s="12"/>
      <c r="NU82" s="12"/>
      <c r="NV82" s="12"/>
      <c r="NW82" s="12"/>
      <c r="NX82" s="12"/>
      <c r="NY82" s="12"/>
      <c r="NZ82" s="12"/>
      <c r="OA82" s="12"/>
      <c r="OB82" s="12"/>
      <c r="OC82" s="12"/>
      <c r="OD82" s="12"/>
      <c r="OE82" s="12"/>
      <c r="OF82" s="12"/>
      <c r="OG82" s="12"/>
      <c r="OH82" s="12"/>
      <c r="OI82" s="12"/>
      <c r="OJ82" s="12"/>
      <c r="OK82" s="12"/>
      <c r="OL82" s="12"/>
      <c r="OM82" s="12"/>
      <c r="ON82" s="12"/>
      <c r="OO82" s="12"/>
      <c r="OP82" s="12"/>
      <c r="OQ82" s="12"/>
      <c r="OR82" s="12"/>
      <c r="OS82" s="12"/>
      <c r="OT82" s="12"/>
      <c r="OU82" s="12"/>
      <c r="OV82" s="12"/>
      <c r="OW82" s="12"/>
      <c r="OX82" s="12"/>
      <c r="OY82" s="12"/>
      <c r="OZ82" s="12"/>
      <c r="PA82" s="12"/>
      <c r="PB82" s="12"/>
      <c r="PC82" s="12"/>
      <c r="PD82" s="12"/>
      <c r="PE82" s="12"/>
      <c r="PF82" s="12"/>
      <c r="PG82" s="12"/>
      <c r="PH82" s="12"/>
      <c r="PI82" s="12"/>
      <c r="PJ82" s="12"/>
      <c r="PK82" s="12"/>
      <c r="PL82" s="12"/>
      <c r="PM82" s="12"/>
      <c r="PN82" s="12"/>
      <c r="PO82" s="12"/>
      <c r="PP82" s="12"/>
      <c r="PQ82" s="12"/>
      <c r="PR82" s="12"/>
      <c r="PS82" s="12"/>
      <c r="PT82" s="12"/>
      <c r="PU82" s="12"/>
      <c r="PV82" s="12"/>
      <c r="PW82" s="12"/>
      <c r="PX82" s="12"/>
      <c r="PY82" s="12"/>
      <c r="PZ82" s="12"/>
      <c r="QA82" s="12"/>
      <c r="QB82" s="12"/>
      <c r="QC82" s="12"/>
      <c r="QD82" s="12"/>
      <c r="QE82" s="12"/>
      <c r="QF82" s="12"/>
      <c r="QG82" s="12"/>
      <c r="QH82" s="12"/>
      <c r="QI82" s="12"/>
      <c r="QJ82" s="12"/>
      <c r="QK82" s="12"/>
      <c r="QL82" s="12"/>
      <c r="QM82" s="12"/>
      <c r="QN82" s="12"/>
      <c r="QO82" s="12"/>
      <c r="QP82" s="12"/>
      <c r="QQ82" s="12"/>
      <c r="QR82" s="12"/>
      <c r="QS82" s="12"/>
      <c r="QT82" s="12"/>
      <c r="QU82" s="12"/>
      <c r="QV82" s="12"/>
      <c r="QW82" s="12"/>
      <c r="QX82" s="12"/>
      <c r="QY82" s="12"/>
      <c r="QZ82" s="12"/>
      <c r="RA82" s="12"/>
      <c r="RB82" s="12"/>
      <c r="RC82" s="12"/>
      <c r="RD82" s="12"/>
      <c r="RE82" s="12"/>
      <c r="RF82" s="12"/>
      <c r="RG82" s="12"/>
      <c r="RH82" s="12"/>
      <c r="RI82" s="12"/>
      <c r="RJ82" s="12"/>
      <c r="RK82" s="12"/>
      <c r="RL82" s="12"/>
      <c r="RM82" s="12"/>
      <c r="RN82" s="12"/>
      <c r="RO82" s="12"/>
      <c r="RP82" s="12"/>
      <c r="RQ82" s="12"/>
      <c r="RR82" s="12"/>
      <c r="RS82" s="12"/>
      <c r="RT82" s="12"/>
      <c r="RU82" s="12"/>
      <c r="RV82" s="12"/>
      <c r="RW82" s="12"/>
      <c r="RX82" s="12"/>
      <c r="RY82" s="12"/>
      <c r="RZ82" s="12"/>
      <c r="SA82" s="12"/>
      <c r="SB82" s="12"/>
      <c r="SC82" s="12"/>
      <c r="SD82" s="12"/>
      <c r="SE82" s="12"/>
      <c r="SF82" s="12"/>
      <c r="SG82" s="12"/>
      <c r="SH82" s="12"/>
      <c r="SI82" s="12"/>
      <c r="SJ82" s="12"/>
      <c r="SK82" s="12"/>
      <c r="SL82" s="12"/>
      <c r="SM82" s="12"/>
      <c r="SN82" s="12"/>
      <c r="SO82" s="12"/>
      <c r="SP82" s="12"/>
      <c r="SQ82" s="12"/>
      <c r="SR82" s="12"/>
      <c r="SS82" s="12"/>
      <c r="ST82" s="12"/>
      <c r="SU82" s="12"/>
      <c r="SV82" s="12"/>
      <c r="SW82" s="12"/>
      <c r="SX82" s="12"/>
      <c r="SY82" s="12"/>
      <c r="SZ82" s="12"/>
      <c r="TA82" s="12"/>
      <c r="TB82" s="12"/>
      <c r="TC82" s="12"/>
      <c r="TD82" s="12"/>
      <c r="TE82" s="12"/>
      <c r="TF82" s="12"/>
      <c r="TG82" s="12"/>
      <c r="TH82" s="12"/>
      <c r="TI82" s="12"/>
      <c r="TJ82" s="12"/>
      <c r="TK82" s="12"/>
      <c r="TL82" s="12"/>
      <c r="TM82" s="12"/>
      <c r="TN82" s="12"/>
      <c r="TO82" s="12"/>
      <c r="TP82" s="12"/>
      <c r="TQ82" s="12"/>
      <c r="TR82" s="12"/>
      <c r="TS82" s="12"/>
      <c r="TT82" s="12"/>
      <c r="TU82" s="12"/>
      <c r="TV82" s="12"/>
      <c r="TW82" s="12"/>
      <c r="TX82" s="12"/>
      <c r="TY82" s="12"/>
      <c r="TZ82" s="12"/>
      <c r="UA82" s="12"/>
      <c r="UB82" s="12"/>
      <c r="UC82" s="12"/>
      <c r="UD82" s="12"/>
      <c r="UE82" s="12"/>
      <c r="UF82" s="12"/>
      <c r="UG82" s="12"/>
      <c r="UH82" s="12"/>
      <c r="UI82" s="12"/>
      <c r="UJ82" s="12"/>
      <c r="UK82" s="12"/>
      <c r="UL82" s="12"/>
      <c r="UM82" s="12"/>
      <c r="UN82" s="12"/>
      <c r="UO82" s="12"/>
      <c r="UP82" s="12"/>
      <c r="UQ82" s="12"/>
      <c r="UR82" s="12"/>
      <c r="US82" s="12"/>
      <c r="UT82" s="12"/>
      <c r="UU82" s="12"/>
      <c r="UV82" s="12"/>
      <c r="UW82" s="12"/>
      <c r="UX82" s="12"/>
      <c r="UY82" s="12"/>
      <c r="UZ82" s="12"/>
      <c r="VA82" s="12"/>
      <c r="VB82" s="12"/>
      <c r="VC82" s="12"/>
      <c r="VD82" s="12"/>
      <c r="VE82" s="12"/>
      <c r="VF82" s="12"/>
      <c r="VG82" s="12"/>
      <c r="VH82" s="12"/>
      <c r="VI82" s="12"/>
      <c r="VJ82" s="12"/>
      <c r="VK82" s="12"/>
      <c r="VL82" s="12"/>
      <c r="VM82" s="12"/>
      <c r="VN82" s="12"/>
      <c r="VO82" s="12"/>
      <c r="VP82" s="12"/>
      <c r="VQ82" s="12"/>
      <c r="VR82" s="12"/>
      <c r="VS82" s="12"/>
      <c r="VT82" s="12"/>
      <c r="VU82" s="12"/>
      <c r="VV82" s="12"/>
      <c r="VW82" s="12"/>
      <c r="VX82" s="12"/>
      <c r="VY82" s="12"/>
      <c r="VZ82" s="12"/>
      <c r="WA82" s="12"/>
      <c r="WB82" s="12"/>
      <c r="WC82" s="12"/>
      <c r="WD82" s="12"/>
      <c r="WE82" s="12"/>
      <c r="WF82" s="12"/>
      <c r="WG82" s="12"/>
      <c r="WH82" s="12"/>
      <c r="WI82" s="12"/>
      <c r="WJ82" s="12"/>
      <c r="WK82" s="12"/>
      <c r="WL82" s="12"/>
      <c r="WM82" s="12"/>
      <c r="WN82" s="12"/>
      <c r="WO82" s="12"/>
      <c r="WP82" s="12"/>
      <c r="WQ82" s="12"/>
      <c r="WR82" s="12"/>
      <c r="WS82" s="12"/>
      <c r="WT82" s="12"/>
      <c r="WU82" s="12"/>
      <c r="WV82" s="12"/>
      <c r="WW82" s="12"/>
      <c r="WX82" s="12"/>
      <c r="WY82" s="12"/>
      <c r="WZ82" s="12"/>
      <c r="XA82" s="12"/>
      <c r="XB82" s="12"/>
      <c r="XC82" s="12"/>
      <c r="XD82" s="12"/>
      <c r="XE82" s="12"/>
      <c r="XF82" s="12"/>
      <c r="XG82" s="12"/>
      <c r="XH82" s="12"/>
      <c r="XI82" s="12"/>
      <c r="XJ82" s="12"/>
      <c r="XK82" s="12"/>
      <c r="XL82" s="12"/>
      <c r="XM82" s="12"/>
      <c r="XN82" s="12"/>
      <c r="XO82" s="12"/>
      <c r="XP82" s="12"/>
      <c r="XQ82" s="12"/>
      <c r="XR82" s="12"/>
      <c r="XS82" s="12"/>
      <c r="XT82" s="12"/>
      <c r="XU82" s="12"/>
      <c r="XV82" s="12"/>
      <c r="XW82" s="12"/>
      <c r="XX82" s="12"/>
      <c r="XY82" s="12"/>
      <c r="XZ82" s="12"/>
      <c r="YA82" s="12"/>
      <c r="YB82" s="12"/>
      <c r="YC82" s="12"/>
      <c r="YD82" s="12"/>
      <c r="YE82" s="12"/>
      <c r="YF82" s="12"/>
      <c r="YG82" s="12"/>
      <c r="YH82" s="12"/>
      <c r="YI82" s="12"/>
      <c r="YJ82" s="12"/>
      <c r="YK82" s="12"/>
      <c r="YL82" s="12"/>
      <c r="YM82" s="12"/>
      <c r="YN82" s="12"/>
      <c r="YO82" s="12"/>
      <c r="YP82" s="12"/>
      <c r="YQ82" s="12"/>
      <c r="YR82" s="12"/>
      <c r="YS82" s="12"/>
      <c r="YT82" s="12"/>
      <c r="YU82" s="12"/>
      <c r="YV82" s="12"/>
      <c r="YW82" s="12"/>
      <c r="YX82" s="12"/>
      <c r="YY82" s="12"/>
      <c r="YZ82" s="12"/>
      <c r="ZA82" s="12"/>
      <c r="ZB82" s="12"/>
      <c r="ZC82" s="12"/>
      <c r="ZD82" s="12"/>
      <c r="ZE82" s="12"/>
      <c r="ZF82" s="12"/>
      <c r="ZG82" s="12"/>
      <c r="ZH82" s="12"/>
      <c r="ZI82" s="12"/>
      <c r="ZJ82" s="12"/>
      <c r="ZK82" s="12"/>
      <c r="ZL82" s="12"/>
      <c r="ZM82" s="12"/>
      <c r="ZN82" s="12"/>
      <c r="ZO82" s="12"/>
      <c r="ZP82" s="12"/>
      <c r="ZQ82" s="12"/>
      <c r="ZR82" s="12"/>
      <c r="ZS82" s="12"/>
      <c r="ZT82" s="12"/>
      <c r="ZU82" s="12"/>
      <c r="ZV82" s="12"/>
      <c r="ZW82" s="12"/>
      <c r="ZX82" s="12"/>
      <c r="ZY82" s="12"/>
      <c r="ZZ82" s="12"/>
      <c r="AAA82" s="12"/>
      <c r="AAB82" s="12"/>
      <c r="AAC82" s="12"/>
      <c r="AAD82" s="12"/>
      <c r="AAE82" s="12"/>
      <c r="AAF82" s="12"/>
      <c r="AAG82" s="12"/>
      <c r="AAH82" s="12"/>
      <c r="AAI82" s="12"/>
      <c r="AAJ82" s="12"/>
      <c r="AAK82" s="12"/>
      <c r="AAL82" s="12"/>
      <c r="AAM82" s="12"/>
      <c r="AAN82" s="12"/>
      <c r="AAO82" s="12"/>
      <c r="AAP82" s="12"/>
      <c r="AAQ82" s="12"/>
      <c r="AAR82" s="12"/>
      <c r="AAS82" s="12"/>
      <c r="AAT82" s="12"/>
      <c r="AAU82" s="12"/>
      <c r="AAV82" s="12"/>
      <c r="AAW82" s="12"/>
      <c r="AAX82" s="12"/>
      <c r="AAY82" s="12"/>
      <c r="AAZ82" s="12"/>
      <c r="ABA82" s="12"/>
      <c r="ABB82" s="12"/>
      <c r="ABC82" s="12"/>
      <c r="ABD82" s="12"/>
      <c r="ABE82" s="12"/>
      <c r="ABF82" s="12"/>
      <c r="ABG82" s="12"/>
      <c r="ABH82" s="12"/>
      <c r="ABI82" s="12"/>
      <c r="ABJ82" s="12"/>
      <c r="ABK82" s="12"/>
      <c r="ABL82" s="12"/>
      <c r="ABM82" s="12"/>
      <c r="ABN82" s="12"/>
      <c r="ABO82" s="12"/>
      <c r="ABP82" s="12"/>
      <c r="ABQ82" s="12"/>
      <c r="ABR82" s="12"/>
      <c r="ABS82" s="12"/>
      <c r="ABT82" s="12"/>
      <c r="ABU82" s="12"/>
      <c r="ABV82" s="12"/>
      <c r="ABW82" s="12"/>
      <c r="ABX82" s="12"/>
      <c r="ABY82" s="12"/>
      <c r="ABZ82" s="12"/>
      <c r="ACA82" s="12"/>
      <c r="ACB82" s="12"/>
      <c r="ACC82" s="12"/>
      <c r="ACD82" s="12"/>
      <c r="ACE82" s="12"/>
      <c r="ACF82" s="12"/>
      <c r="ACG82" s="12"/>
      <c r="ACH82" s="12"/>
      <c r="ACI82" s="12"/>
      <c r="ACJ82" s="12"/>
      <c r="ACK82" s="12"/>
      <c r="ACL82" s="12"/>
      <c r="ACM82" s="12"/>
      <c r="ACN82" s="12"/>
      <c r="ACO82" s="12"/>
      <c r="ACP82" s="12"/>
      <c r="ACQ82" s="12"/>
      <c r="ACR82" s="12"/>
      <c r="ACS82" s="12"/>
      <c r="ACT82" s="12"/>
      <c r="ACU82" s="12"/>
      <c r="ACV82" s="12"/>
      <c r="ACW82" s="12"/>
      <c r="ACX82" s="12"/>
      <c r="ACY82" s="12"/>
      <c r="ACZ82" s="12"/>
      <c r="ADA82" s="12"/>
      <c r="ADB82" s="12"/>
      <c r="ADC82" s="12"/>
      <c r="ADD82" s="12"/>
      <c r="ADE82" s="12"/>
      <c r="ADF82" s="12"/>
      <c r="ADG82" s="12"/>
      <c r="ADH82" s="12"/>
      <c r="ADI82" s="12"/>
      <c r="ADJ82" s="12"/>
      <c r="ADK82" s="12"/>
      <c r="ADL82" s="12"/>
      <c r="ADM82" s="12"/>
      <c r="ADN82" s="12"/>
      <c r="ADO82" s="12"/>
      <c r="ADP82" s="12"/>
      <c r="ADQ82" s="12"/>
      <c r="ADR82" s="12"/>
      <c r="ADS82" s="12"/>
      <c r="ADT82" s="12"/>
      <c r="ADU82" s="12"/>
      <c r="ADV82" s="12"/>
      <c r="ADW82" s="12"/>
      <c r="ADX82" s="12"/>
      <c r="ADY82" s="12"/>
      <c r="ADZ82" s="12"/>
      <c r="AEA82" s="12"/>
      <c r="AEB82" s="12"/>
      <c r="AEC82" s="12"/>
      <c r="AED82" s="12"/>
      <c r="AEE82" s="12"/>
      <c r="AEF82" s="12"/>
      <c r="AEG82" s="12"/>
      <c r="AEH82" s="12"/>
      <c r="AEI82" s="12"/>
      <c r="AEJ82" s="12"/>
      <c r="AEK82" s="12"/>
      <c r="AEL82" s="12"/>
      <c r="AEM82" s="12"/>
      <c r="AEN82" s="12"/>
      <c r="AEO82" s="12"/>
      <c r="AEP82" s="12"/>
      <c r="AEQ82" s="12"/>
      <c r="AER82" s="12"/>
      <c r="AES82" s="12"/>
      <c r="AET82" s="12"/>
      <c r="AEU82" s="12"/>
      <c r="AEV82" s="12"/>
      <c r="AEW82" s="12"/>
      <c r="AEX82" s="12"/>
      <c r="AEY82" s="12"/>
      <c r="AEZ82" s="12"/>
      <c r="AFA82" s="12"/>
      <c r="AFB82" s="12"/>
      <c r="AFC82" s="12"/>
      <c r="AFD82" s="12"/>
      <c r="AFE82" s="12"/>
      <c r="AFF82" s="12"/>
      <c r="AFG82" s="12"/>
      <c r="AFH82" s="12"/>
      <c r="AFI82" s="12"/>
      <c r="AFJ82" s="12"/>
      <c r="AFK82" s="12"/>
      <c r="AFL82" s="12"/>
      <c r="AFM82" s="12"/>
      <c r="AFN82" s="12"/>
      <c r="AFO82" s="12"/>
      <c r="AFP82" s="12"/>
      <c r="AFQ82" s="12"/>
      <c r="AFR82" s="12"/>
      <c r="AFS82" s="12"/>
      <c r="AFT82" s="12"/>
      <c r="AFU82" s="12"/>
      <c r="AFV82" s="12"/>
      <c r="AFW82" s="12"/>
      <c r="AFX82" s="12"/>
      <c r="AFY82" s="12"/>
      <c r="AFZ82" s="12"/>
      <c r="AGA82" s="12"/>
      <c r="AGB82" s="12"/>
      <c r="AGC82" s="12"/>
      <c r="AGD82" s="12"/>
      <c r="AGE82" s="12"/>
      <c r="AGF82" s="12"/>
      <c r="AGG82" s="12"/>
      <c r="AGH82" s="12"/>
      <c r="AGI82" s="12"/>
      <c r="AGJ82" s="12"/>
      <c r="AGK82" s="12"/>
      <c r="AGL82" s="12"/>
      <c r="AGM82" s="12"/>
      <c r="AGN82" s="12"/>
      <c r="AGO82" s="12"/>
      <c r="AGP82" s="12"/>
      <c r="AGQ82" s="12"/>
      <c r="AGR82" s="12"/>
      <c r="AGS82" s="12"/>
      <c r="AGT82" s="12"/>
      <c r="AGU82" s="12"/>
      <c r="AGV82" s="12"/>
      <c r="AGW82" s="12"/>
      <c r="AGX82" s="12"/>
      <c r="AGY82" s="12"/>
      <c r="AGZ82" s="12"/>
      <c r="AHA82" s="12"/>
      <c r="AHB82" s="12"/>
      <c r="AHC82" s="12"/>
      <c r="AHD82" s="12"/>
      <c r="AHE82" s="12"/>
      <c r="AHF82" s="12"/>
      <c r="AHG82" s="12"/>
      <c r="AHH82" s="12"/>
      <c r="AHI82" s="12"/>
      <c r="AHJ82" s="12"/>
      <c r="AHK82" s="12"/>
      <c r="AHL82" s="12"/>
      <c r="AHM82" s="12"/>
      <c r="AHN82" s="12"/>
      <c r="AHO82" s="12"/>
      <c r="AHP82" s="12"/>
      <c r="AHQ82" s="12"/>
      <c r="AHR82" s="12"/>
      <c r="AHS82" s="12"/>
      <c r="AHT82" s="12"/>
      <c r="AHU82" s="12"/>
      <c r="AHV82" s="12"/>
      <c r="AHW82" s="12"/>
      <c r="AHX82" s="12"/>
      <c r="AHY82" s="12"/>
      <c r="AHZ82" s="12"/>
      <c r="AIA82" s="12"/>
      <c r="AIB82" s="12"/>
      <c r="AIC82" s="12"/>
      <c r="AID82" s="12"/>
      <c r="AIE82" s="12"/>
      <c r="AIF82" s="12"/>
      <c r="AIG82" s="12"/>
      <c r="AIH82" s="12"/>
      <c r="AII82" s="12"/>
      <c r="AIJ82" s="12"/>
      <c r="AIK82" s="12"/>
      <c r="AIL82" s="12"/>
      <c r="AIM82" s="12"/>
      <c r="AIN82" s="12"/>
      <c r="AIO82" s="12"/>
      <c r="AIP82" s="12"/>
      <c r="AIQ82" s="12"/>
      <c r="AIR82" s="12"/>
      <c r="AIS82" s="12"/>
      <c r="AIT82" s="12"/>
      <c r="AIU82" s="12"/>
      <c r="AIV82" s="12"/>
      <c r="AIW82" s="12"/>
      <c r="AIX82" s="12"/>
      <c r="AIY82" s="12"/>
      <c r="AIZ82" s="12"/>
      <c r="AJA82" s="12"/>
      <c r="AJB82" s="12"/>
      <c r="AJC82" s="12"/>
      <c r="AJD82" s="12"/>
      <c r="AJE82" s="12"/>
      <c r="AJF82" s="12"/>
      <c r="AJG82" s="12"/>
      <c r="AJH82" s="12"/>
      <c r="AJI82" s="12"/>
      <c r="AJJ82" s="12"/>
      <c r="AJK82" s="12"/>
      <c r="AJL82" s="12"/>
      <c r="AJM82" s="12"/>
      <c r="AJN82" s="12"/>
      <c r="AJO82" s="12"/>
      <c r="AJP82" s="12"/>
      <c r="AJQ82" s="12"/>
      <c r="AJR82" s="12"/>
      <c r="AJS82" s="12"/>
      <c r="AJT82" s="12"/>
      <c r="AJU82" s="12"/>
      <c r="AJV82" s="12"/>
      <c r="AJW82" s="12"/>
      <c r="AJX82" s="12"/>
      <c r="AJY82" s="12"/>
      <c r="AJZ82" s="12"/>
      <c r="AKA82" s="12"/>
      <c r="AKB82" s="12"/>
      <c r="AKC82" s="12"/>
      <c r="AKD82" s="12"/>
      <c r="AKE82" s="12"/>
      <c r="AKF82" s="12"/>
      <c r="AKG82" s="12"/>
      <c r="AKH82" s="12"/>
      <c r="AKI82" s="12"/>
      <c r="AKJ82" s="12"/>
      <c r="AKK82" s="12"/>
      <c r="AKL82" s="12"/>
      <c r="AKM82" s="12"/>
      <c r="AKN82" s="12"/>
      <c r="AKO82" s="12"/>
      <c r="AKP82" s="12"/>
      <c r="AKQ82" s="12"/>
      <c r="AKR82" s="12"/>
      <c r="AKS82" s="12"/>
      <c r="AKT82" s="12"/>
      <c r="AKU82" s="12"/>
      <c r="AKV82" s="12"/>
      <c r="AKW82" s="12"/>
      <c r="AKX82" s="12"/>
      <c r="AKY82" s="12"/>
      <c r="AKZ82" s="12"/>
      <c r="ALA82" s="12"/>
      <c r="ALB82" s="12"/>
      <c r="ALC82" s="12"/>
      <c r="ALD82" s="12"/>
      <c r="ALE82" s="12"/>
      <c r="ALF82" s="12"/>
      <c r="ALG82" s="12"/>
      <c r="ALH82" s="12"/>
      <c r="ALI82" s="12"/>
      <c r="ALJ82" s="12"/>
      <c r="ALK82" s="12"/>
      <c r="ALL82" s="12"/>
      <c r="ALM82" s="12"/>
      <c r="ALN82" s="12"/>
      <c r="ALO82" s="12"/>
      <c r="ALP82" s="12"/>
      <c r="ALQ82" s="12"/>
      <c r="ALR82" s="12"/>
      <c r="ALS82" s="12"/>
      <c r="ALT82" s="12"/>
      <c r="ALU82" s="12"/>
      <c r="ALV82" s="12"/>
      <c r="ALW82" s="12"/>
      <c r="ALX82" s="12"/>
      <c r="ALY82" s="12"/>
      <c r="ALZ82" s="12"/>
      <c r="AMA82" s="12"/>
      <c r="AMB82" s="12"/>
      <c r="AMC82" s="12"/>
      <c r="AMD82" s="12"/>
      <c r="AME82" s="12"/>
      <c r="AMF82" s="12"/>
      <c r="AMG82" s="12"/>
      <c r="AMH82" s="12"/>
      <c r="AMI82" s="12"/>
      <c r="AMJ82" s="12"/>
      <c r="AMK82" s="12"/>
      <c r="AML82" s="12"/>
      <c r="AMM82" s="12"/>
      <c r="AMN82" s="12"/>
      <c r="AMO82" s="12"/>
      <c r="AMP82" s="12"/>
      <c r="AMQ82" s="12"/>
      <c r="AMR82" s="12"/>
      <c r="AMS82" s="12"/>
      <c r="AMT82" s="12"/>
      <c r="AMU82" s="12"/>
      <c r="AMV82" s="12"/>
      <c r="AMW82" s="12"/>
      <c r="AMX82" s="12"/>
      <c r="AMY82" s="12"/>
      <c r="AMZ82" s="12"/>
      <c r="ANA82" s="12"/>
      <c r="ANB82" s="12"/>
      <c r="ANC82" s="12"/>
      <c r="AND82" s="12"/>
      <c r="ANE82" s="12"/>
      <c r="ANF82" s="12"/>
      <c r="ANG82" s="12"/>
      <c r="ANH82" s="12"/>
      <c r="ANI82" s="12"/>
      <c r="ANJ82" s="12"/>
      <c r="ANK82" s="12"/>
      <c r="ANL82" s="12"/>
      <c r="ANM82" s="12"/>
      <c r="ANN82" s="12"/>
      <c r="ANO82" s="12"/>
      <c r="ANP82" s="12"/>
      <c r="ANQ82" s="12"/>
      <c r="ANR82" s="12"/>
      <c r="ANS82" s="12"/>
      <c r="ANT82" s="12"/>
      <c r="ANU82" s="12"/>
      <c r="ANV82" s="12"/>
      <c r="ANW82" s="12"/>
      <c r="ANX82" s="12"/>
      <c r="ANY82" s="12"/>
      <c r="ANZ82" s="12"/>
      <c r="AOA82" s="12"/>
      <c r="AOB82" s="12"/>
      <c r="AOC82" s="12"/>
      <c r="AOD82" s="12"/>
      <c r="AOE82" s="12"/>
      <c r="AOF82" s="12"/>
      <c r="AOG82" s="12"/>
      <c r="AOH82" s="12"/>
      <c r="AOI82" s="12"/>
      <c r="AOJ82" s="12"/>
      <c r="AOK82" s="12"/>
      <c r="AOL82" s="12"/>
      <c r="AOM82" s="12"/>
      <c r="AON82" s="12"/>
      <c r="AOO82" s="12"/>
      <c r="AOP82" s="12"/>
      <c r="AOQ82" s="12"/>
      <c r="AOR82" s="12"/>
      <c r="AOS82" s="12"/>
      <c r="AOT82" s="12"/>
      <c r="AOU82" s="12"/>
      <c r="AOV82" s="12"/>
      <c r="AOW82" s="12"/>
      <c r="AOX82" s="12"/>
      <c r="AOY82" s="12"/>
      <c r="AOZ82" s="12"/>
      <c r="APA82" s="12"/>
      <c r="APB82" s="12"/>
      <c r="APC82" s="12"/>
      <c r="APD82" s="12"/>
      <c r="APE82" s="12"/>
      <c r="APF82" s="12"/>
      <c r="APG82" s="12"/>
      <c r="APH82" s="12"/>
      <c r="API82" s="12"/>
      <c r="APJ82" s="12"/>
      <c r="APK82" s="12"/>
      <c r="APL82" s="12"/>
      <c r="APM82" s="12"/>
      <c r="APN82" s="12"/>
      <c r="APO82" s="12"/>
      <c r="APP82" s="12"/>
      <c r="APQ82" s="12"/>
      <c r="APR82" s="12"/>
      <c r="APS82" s="12"/>
      <c r="APT82" s="12"/>
      <c r="APU82" s="12"/>
      <c r="APV82" s="12"/>
      <c r="APW82" s="12"/>
      <c r="APX82" s="12"/>
      <c r="APY82" s="12"/>
      <c r="APZ82" s="12"/>
      <c r="AQA82" s="12"/>
      <c r="AQB82" s="12"/>
      <c r="AQC82" s="12"/>
      <c r="AQD82" s="12"/>
      <c r="AQE82" s="12"/>
      <c r="AQF82" s="12"/>
      <c r="AQG82" s="12"/>
      <c r="AQH82" s="12"/>
      <c r="AQI82" s="12"/>
      <c r="AQJ82" s="12"/>
      <c r="AQK82" s="12"/>
      <c r="AQL82" s="12"/>
      <c r="AQM82" s="12"/>
      <c r="AQN82" s="12"/>
      <c r="AQO82" s="12"/>
      <c r="AQP82" s="12"/>
      <c r="AQQ82" s="12"/>
      <c r="AQR82" s="12"/>
      <c r="AQS82" s="12"/>
      <c r="AQT82" s="12"/>
      <c r="AQU82" s="12"/>
      <c r="AQV82" s="12"/>
      <c r="AQW82" s="12"/>
      <c r="AQX82" s="12"/>
      <c r="AQY82" s="12"/>
      <c r="AQZ82" s="12"/>
      <c r="ARA82" s="12"/>
      <c r="ARB82" s="12"/>
      <c r="ARC82" s="12"/>
      <c r="ARD82" s="12"/>
      <c r="ARE82" s="12"/>
      <c r="ARF82" s="12"/>
      <c r="ARG82" s="12"/>
      <c r="ARH82" s="12"/>
      <c r="ARI82" s="12"/>
      <c r="ARJ82" s="12"/>
      <c r="ARK82" s="12"/>
      <c r="ARL82" s="12"/>
      <c r="ARM82" s="12"/>
      <c r="ARN82" s="12"/>
      <c r="ARO82" s="12"/>
      <c r="ARP82" s="12"/>
      <c r="ARQ82" s="12"/>
      <c r="ARR82" s="12"/>
      <c r="ARS82" s="12"/>
      <c r="ART82" s="12"/>
      <c r="ARU82" s="12"/>
      <c r="ARV82" s="12"/>
      <c r="ARW82" s="12"/>
      <c r="ARX82" s="12"/>
      <c r="ARY82" s="12"/>
      <c r="ARZ82" s="12"/>
      <c r="ASA82" s="12"/>
      <c r="ASB82" s="12"/>
      <c r="ASC82" s="12"/>
      <c r="ASD82" s="12"/>
      <c r="ASE82" s="12"/>
      <c r="ASF82" s="12"/>
      <c r="ASG82" s="12"/>
      <c r="ASH82" s="12"/>
      <c r="ASI82" s="12"/>
      <c r="ASJ82" s="12"/>
      <c r="ASK82" s="12"/>
      <c r="ASL82" s="12"/>
      <c r="ASM82" s="12"/>
      <c r="ASN82" s="12"/>
      <c r="ASO82" s="12"/>
      <c r="ASP82" s="12"/>
      <c r="ASQ82" s="12"/>
      <c r="ASR82" s="12"/>
      <c r="ASS82" s="12"/>
      <c r="AST82" s="12"/>
      <c r="ASU82" s="12"/>
      <c r="ASV82" s="12"/>
      <c r="ASW82" s="12"/>
      <c r="ASX82" s="12"/>
      <c r="ASY82" s="12"/>
      <c r="ASZ82" s="12"/>
      <c r="ATA82" s="12"/>
      <c r="ATB82" s="12"/>
      <c r="ATC82" s="12"/>
      <c r="ATD82" s="12"/>
      <c r="ATE82" s="12"/>
      <c r="ATF82" s="12"/>
      <c r="ATG82" s="12"/>
      <c r="ATH82" s="12"/>
      <c r="ATI82" s="12"/>
      <c r="ATJ82" s="12"/>
      <c r="ATK82" s="12"/>
      <c r="ATL82" s="12"/>
      <c r="ATM82" s="12"/>
      <c r="ATN82" s="12"/>
      <c r="ATO82" s="12"/>
      <c r="ATP82" s="12"/>
      <c r="ATQ82" s="12"/>
      <c r="ATR82" s="12"/>
      <c r="ATS82" s="12"/>
      <c r="ATT82" s="12"/>
      <c r="ATU82" s="12"/>
      <c r="ATV82" s="12"/>
      <c r="ATW82" s="12"/>
      <c r="ATX82" s="12"/>
      <c r="ATY82" s="12"/>
      <c r="ATZ82" s="12"/>
      <c r="AUA82" s="12"/>
      <c r="AUB82" s="12"/>
      <c r="AUC82" s="12"/>
      <c r="AUD82" s="12"/>
      <c r="AUE82" s="12"/>
      <c r="AUF82" s="12"/>
      <c r="AUG82" s="12"/>
      <c r="AUH82" s="12"/>
      <c r="AUI82" s="12"/>
      <c r="AUJ82" s="12"/>
      <c r="AUK82" s="12"/>
      <c r="AUL82" s="12"/>
      <c r="AUM82" s="12"/>
      <c r="AUN82" s="12"/>
      <c r="AUO82" s="12"/>
      <c r="AUP82" s="12"/>
      <c r="AUQ82" s="12"/>
      <c r="AUR82" s="12"/>
      <c r="AUS82" s="12"/>
      <c r="AUT82" s="12"/>
      <c r="AUU82" s="12"/>
      <c r="AUV82" s="12"/>
      <c r="AUW82" s="12"/>
      <c r="AUX82" s="12"/>
      <c r="AUY82" s="12"/>
      <c r="AUZ82" s="12"/>
      <c r="AVA82" s="12"/>
      <c r="AVB82" s="12"/>
      <c r="AVC82" s="12"/>
      <c r="AVD82" s="12"/>
      <c r="AVE82" s="12"/>
      <c r="AVF82" s="12"/>
      <c r="AVG82" s="12"/>
      <c r="AVH82" s="12"/>
      <c r="AVI82" s="12"/>
      <c r="AVJ82" s="12"/>
      <c r="AVK82" s="12"/>
      <c r="AVL82" s="12"/>
      <c r="AVM82" s="12"/>
      <c r="AVN82" s="12"/>
      <c r="AVO82" s="12"/>
      <c r="AVP82" s="12"/>
      <c r="AVQ82" s="12"/>
      <c r="AVR82" s="12"/>
      <c r="AVS82" s="12"/>
      <c r="AVT82" s="12"/>
      <c r="AVU82" s="12"/>
      <c r="AVV82" s="12"/>
      <c r="AVW82" s="12"/>
      <c r="AVX82" s="12"/>
      <c r="AVY82" s="12"/>
      <c r="AVZ82" s="12"/>
      <c r="AWA82" s="12"/>
      <c r="AWB82" s="12"/>
      <c r="AWC82" s="12"/>
      <c r="AWD82" s="12"/>
      <c r="AWE82" s="12"/>
      <c r="AWF82" s="12"/>
      <c r="AWG82" s="12"/>
      <c r="AWH82" s="12"/>
      <c r="AWI82" s="12"/>
      <c r="AWJ82" s="12"/>
      <c r="AWK82" s="12"/>
      <c r="AWL82" s="12"/>
      <c r="AWM82" s="12"/>
      <c r="AWN82" s="12"/>
      <c r="AWO82" s="12"/>
      <c r="AWP82" s="12"/>
      <c r="AWQ82" s="12"/>
      <c r="AWR82" s="12"/>
      <c r="AWS82" s="12"/>
      <c r="AWT82" s="12"/>
      <c r="AWU82" s="12"/>
      <c r="AWV82" s="12"/>
      <c r="AWW82" s="12"/>
      <c r="AWX82" s="12"/>
      <c r="AWY82" s="12"/>
      <c r="AWZ82" s="12"/>
      <c r="AXA82" s="12"/>
      <c r="AXB82" s="12"/>
      <c r="AXC82" s="12"/>
      <c r="AXD82" s="12"/>
      <c r="AXE82" s="12"/>
      <c r="AXF82" s="12"/>
      <c r="AXG82" s="12"/>
      <c r="AXH82" s="12"/>
      <c r="AXI82" s="12"/>
      <c r="AXJ82" s="12"/>
      <c r="AXK82" s="12"/>
      <c r="AXL82" s="12"/>
      <c r="AXM82" s="12"/>
      <c r="AXN82" s="12"/>
      <c r="AXO82" s="12"/>
      <c r="AXP82" s="12"/>
      <c r="AXQ82" s="12"/>
      <c r="AXR82" s="12"/>
      <c r="AXS82" s="12"/>
      <c r="AXT82" s="12"/>
      <c r="AXU82" s="12"/>
      <c r="AXV82" s="12"/>
      <c r="AXW82" s="12"/>
      <c r="AXX82" s="12"/>
      <c r="AXY82" s="12"/>
      <c r="AXZ82" s="12"/>
      <c r="AYA82" s="12"/>
      <c r="AYB82" s="12"/>
      <c r="AYC82" s="12"/>
      <c r="AYD82" s="12"/>
      <c r="AYE82" s="12"/>
      <c r="AYF82" s="12"/>
      <c r="AYG82" s="12"/>
      <c r="AYH82" s="12"/>
      <c r="AYI82" s="12"/>
      <c r="AYJ82" s="12"/>
      <c r="AYK82" s="12"/>
      <c r="AYL82" s="12"/>
      <c r="AYM82" s="12"/>
      <c r="AYN82" s="12"/>
      <c r="AYO82" s="12"/>
      <c r="AYP82" s="12"/>
      <c r="AYQ82" s="12"/>
      <c r="AYR82" s="12"/>
      <c r="AYS82" s="12"/>
      <c r="AYT82" s="12"/>
      <c r="AYU82" s="12"/>
      <c r="AYV82" s="12"/>
      <c r="AYW82" s="12"/>
      <c r="AYX82" s="12"/>
      <c r="AYY82" s="12"/>
      <c r="AYZ82" s="12"/>
      <c r="AZA82" s="12"/>
      <c r="AZB82" s="12"/>
      <c r="AZC82" s="12"/>
      <c r="AZD82" s="12"/>
      <c r="AZE82" s="12"/>
      <c r="AZF82" s="12"/>
      <c r="AZG82" s="12"/>
      <c r="AZH82" s="12"/>
      <c r="AZI82" s="12"/>
      <c r="AZJ82" s="12"/>
      <c r="AZK82" s="12"/>
      <c r="AZL82" s="12"/>
      <c r="AZM82" s="12"/>
      <c r="AZN82" s="12"/>
      <c r="AZO82" s="12"/>
      <c r="AZP82" s="12"/>
      <c r="AZQ82" s="12"/>
      <c r="AZR82" s="12"/>
      <c r="AZS82" s="12"/>
      <c r="AZT82" s="12"/>
      <c r="AZU82" s="12"/>
      <c r="AZV82" s="12"/>
      <c r="AZW82" s="12"/>
      <c r="AZX82" s="12"/>
      <c r="AZY82" s="12"/>
      <c r="AZZ82" s="12"/>
      <c r="BAA82" s="12"/>
      <c r="BAB82" s="12"/>
      <c r="BAC82" s="12"/>
      <c r="BAD82" s="12"/>
      <c r="BAE82" s="12"/>
      <c r="BAF82" s="12"/>
      <c r="BAG82" s="12"/>
      <c r="BAH82" s="12"/>
      <c r="BAI82" s="12"/>
      <c r="BAJ82" s="12"/>
      <c r="BAK82" s="12"/>
      <c r="BAL82" s="12"/>
      <c r="BAM82" s="12"/>
      <c r="BAN82" s="12"/>
      <c r="BAO82" s="12"/>
      <c r="BAP82" s="12"/>
      <c r="BAQ82" s="12"/>
      <c r="BAR82" s="12"/>
      <c r="BAS82" s="12"/>
      <c r="BAT82" s="12"/>
      <c r="BAU82" s="12"/>
      <c r="BAV82" s="12"/>
      <c r="BAW82" s="12"/>
      <c r="BAX82" s="12"/>
      <c r="BAY82" s="12"/>
      <c r="BAZ82" s="12"/>
      <c r="BBA82" s="12"/>
      <c r="BBB82" s="12"/>
      <c r="BBC82" s="12"/>
      <c r="BBD82" s="12"/>
      <c r="BBE82" s="12"/>
      <c r="BBF82" s="12"/>
      <c r="BBG82" s="12"/>
      <c r="BBH82" s="12"/>
      <c r="BBI82" s="12"/>
      <c r="BBJ82" s="12"/>
      <c r="BBK82" s="12"/>
      <c r="BBL82" s="12"/>
      <c r="BBM82" s="12"/>
      <c r="BBN82" s="12"/>
      <c r="BBO82" s="12"/>
      <c r="BBP82" s="12"/>
      <c r="BBQ82" s="12"/>
      <c r="BBR82" s="12"/>
      <c r="BBS82" s="12"/>
      <c r="BBT82" s="12"/>
      <c r="BBU82" s="12"/>
      <c r="BBV82" s="12"/>
      <c r="BBW82" s="12"/>
      <c r="BBX82" s="12"/>
      <c r="BBY82" s="12"/>
      <c r="BBZ82" s="12"/>
      <c r="BCA82" s="12"/>
      <c r="BCB82" s="12"/>
      <c r="BCC82" s="12"/>
      <c r="BCD82" s="12"/>
      <c r="BCE82" s="12"/>
      <c r="BCF82" s="12"/>
      <c r="BCG82" s="12"/>
      <c r="BCH82" s="12"/>
      <c r="BCI82" s="12"/>
      <c r="BCJ82" s="12"/>
      <c r="BCK82" s="12"/>
      <c r="BCL82" s="12"/>
      <c r="BCM82" s="12"/>
      <c r="BCN82" s="12"/>
      <c r="BCO82" s="12"/>
      <c r="BCP82" s="12"/>
      <c r="BCQ82" s="12"/>
      <c r="BCR82" s="12"/>
      <c r="BCS82" s="12"/>
      <c r="BCT82" s="12"/>
      <c r="BCU82" s="12"/>
      <c r="BCV82" s="12"/>
      <c r="BCW82" s="12"/>
      <c r="BCX82" s="12"/>
      <c r="BCY82" s="12"/>
      <c r="BCZ82" s="12"/>
      <c r="BDA82" s="12"/>
      <c r="BDB82" s="12"/>
      <c r="BDC82" s="12"/>
      <c r="BDD82" s="12"/>
      <c r="BDE82" s="12"/>
      <c r="BDF82" s="12"/>
      <c r="BDG82" s="12"/>
      <c r="BDH82" s="12"/>
      <c r="BDI82" s="12"/>
      <c r="BDJ82" s="12"/>
      <c r="BDK82" s="12"/>
      <c r="BDL82" s="12"/>
      <c r="BDM82" s="12"/>
      <c r="BDN82" s="12"/>
      <c r="BDO82" s="12"/>
      <c r="BDP82" s="12"/>
      <c r="BDQ82" s="12"/>
      <c r="BDR82" s="12"/>
      <c r="BDS82" s="12"/>
      <c r="BDT82" s="12"/>
      <c r="BDU82" s="12"/>
      <c r="BDV82" s="12"/>
      <c r="BDW82" s="12"/>
      <c r="BDX82" s="12"/>
      <c r="BDY82" s="12"/>
      <c r="BDZ82" s="12"/>
      <c r="BEA82" s="12"/>
      <c r="BEB82" s="12"/>
      <c r="BEC82" s="12"/>
      <c r="BED82" s="12"/>
      <c r="BEE82" s="12"/>
      <c r="BEF82" s="12"/>
      <c r="BEG82" s="12"/>
      <c r="BEH82" s="12"/>
      <c r="BEI82" s="12"/>
      <c r="BEJ82" s="12"/>
      <c r="BEK82" s="12"/>
      <c r="BEL82" s="12"/>
      <c r="BEM82" s="12"/>
      <c r="BEN82" s="12"/>
      <c r="BEO82" s="12"/>
      <c r="BEP82" s="12"/>
      <c r="BEQ82" s="12"/>
      <c r="BER82" s="12"/>
      <c r="BES82" s="12"/>
      <c r="BET82" s="12"/>
      <c r="BEU82" s="12"/>
      <c r="BEV82" s="12"/>
      <c r="BEW82" s="12"/>
      <c r="BEX82" s="12"/>
      <c r="BEY82" s="12"/>
      <c r="BEZ82" s="12"/>
      <c r="BFA82" s="12"/>
      <c r="BFB82" s="12"/>
      <c r="BFC82" s="12"/>
      <c r="BFD82" s="12"/>
      <c r="BFE82" s="12"/>
      <c r="BFF82" s="12"/>
      <c r="BFG82" s="12"/>
      <c r="BFH82" s="12"/>
      <c r="BFI82" s="12"/>
      <c r="BFJ82" s="12"/>
      <c r="BFK82" s="12"/>
      <c r="BFL82" s="12"/>
      <c r="BFM82" s="12"/>
      <c r="BFN82" s="12"/>
      <c r="BFO82" s="12"/>
      <c r="BFP82" s="12"/>
      <c r="BFQ82" s="12"/>
      <c r="BFR82" s="12"/>
      <c r="BFS82" s="12"/>
      <c r="BFT82" s="12"/>
      <c r="BFU82" s="12"/>
      <c r="BFV82" s="12"/>
      <c r="BFW82" s="12"/>
      <c r="BFX82" s="12"/>
      <c r="BFY82" s="12"/>
      <c r="BFZ82" s="12"/>
      <c r="BGA82" s="12"/>
      <c r="BGB82" s="12"/>
      <c r="BGC82" s="12"/>
      <c r="BGD82" s="12"/>
      <c r="BGE82" s="12"/>
      <c r="BGF82" s="12"/>
      <c r="BGG82" s="12"/>
      <c r="BGH82" s="12"/>
      <c r="BGI82" s="12"/>
      <c r="BGJ82" s="12"/>
      <c r="BGK82" s="12"/>
      <c r="BGL82" s="12"/>
      <c r="BGM82" s="12"/>
      <c r="BGN82" s="12"/>
      <c r="BGO82" s="12"/>
      <c r="BGP82" s="12"/>
      <c r="BGQ82" s="12"/>
      <c r="BGR82" s="12"/>
      <c r="BGS82" s="12"/>
      <c r="BGT82" s="12"/>
      <c r="BGU82" s="12"/>
      <c r="BGV82" s="12"/>
      <c r="BGW82" s="12"/>
      <c r="BGX82" s="12"/>
      <c r="BGY82" s="12"/>
      <c r="BGZ82" s="12"/>
      <c r="BHA82" s="12"/>
      <c r="BHB82" s="12"/>
      <c r="BHC82" s="12"/>
      <c r="BHD82" s="12"/>
      <c r="BHE82" s="12"/>
      <c r="BHF82" s="12"/>
      <c r="BHG82" s="12"/>
      <c r="BHH82" s="12"/>
      <c r="BHI82" s="12"/>
      <c r="BHJ82" s="12"/>
      <c r="BHK82" s="12"/>
      <c r="BHL82" s="12"/>
      <c r="BHM82" s="12"/>
      <c r="BHN82" s="12"/>
      <c r="BHO82" s="12"/>
      <c r="BHP82" s="12"/>
      <c r="BHQ82" s="12"/>
      <c r="BHR82" s="12"/>
      <c r="BHS82" s="12"/>
      <c r="BHT82" s="12"/>
      <c r="BHU82" s="12"/>
      <c r="BHV82" s="12"/>
      <c r="BHW82" s="12"/>
      <c r="BHX82" s="12"/>
      <c r="BHY82" s="12"/>
      <c r="BHZ82" s="12"/>
      <c r="BIA82" s="12"/>
      <c r="BIB82" s="12"/>
      <c r="BIC82" s="12"/>
      <c r="BID82" s="12"/>
      <c r="BIE82" s="12"/>
      <c r="BIF82" s="12"/>
      <c r="BIG82" s="12"/>
      <c r="BIH82" s="12"/>
      <c r="BII82" s="12"/>
      <c r="BIJ82" s="12"/>
      <c r="BIK82" s="12"/>
      <c r="BIL82" s="12"/>
      <c r="BIM82" s="12"/>
      <c r="BIN82" s="12"/>
      <c r="BIO82" s="12"/>
      <c r="BIP82" s="12"/>
      <c r="BIQ82" s="12"/>
      <c r="BIR82" s="12"/>
      <c r="BIS82" s="12"/>
      <c r="BIT82" s="12"/>
      <c r="BIU82" s="12"/>
      <c r="BIV82" s="12"/>
      <c r="BIW82" s="12"/>
      <c r="BIX82" s="12"/>
      <c r="BIY82" s="12"/>
      <c r="BIZ82" s="12"/>
      <c r="BJA82" s="12"/>
      <c r="BJB82" s="12"/>
      <c r="BJC82" s="12"/>
      <c r="BJD82" s="12"/>
      <c r="BJE82" s="12"/>
      <c r="BJF82" s="12"/>
      <c r="BJG82" s="12"/>
      <c r="BJH82" s="12"/>
      <c r="BJI82" s="12"/>
      <c r="BJJ82" s="12"/>
      <c r="BJK82" s="12"/>
      <c r="BJL82" s="12"/>
      <c r="BJM82" s="12"/>
      <c r="BJN82" s="12"/>
      <c r="BJO82" s="12"/>
      <c r="BJP82" s="12"/>
      <c r="BJQ82" s="12"/>
      <c r="BJR82" s="12"/>
      <c r="BJS82" s="12"/>
      <c r="BJT82" s="12"/>
      <c r="BJU82" s="12"/>
      <c r="BJV82" s="12"/>
      <c r="BJW82" s="12"/>
      <c r="BJX82" s="12"/>
      <c r="BJY82" s="12"/>
      <c r="BJZ82" s="12"/>
      <c r="BKA82" s="12"/>
      <c r="BKB82" s="12"/>
      <c r="BKC82" s="12"/>
      <c r="BKD82" s="12"/>
      <c r="BKE82" s="12"/>
      <c r="BKF82" s="12"/>
      <c r="BKG82" s="12"/>
      <c r="BKH82" s="12"/>
      <c r="BKI82" s="12"/>
      <c r="BKJ82" s="12"/>
      <c r="BKK82" s="12"/>
      <c r="BKL82" s="12"/>
      <c r="BKM82" s="12"/>
      <c r="BKN82" s="12"/>
      <c r="BKO82" s="12"/>
      <c r="BKP82" s="12"/>
      <c r="BKQ82" s="12"/>
      <c r="BKR82" s="12"/>
      <c r="BKS82" s="12"/>
      <c r="BKT82" s="12"/>
      <c r="BKU82" s="12"/>
      <c r="BKV82" s="12"/>
      <c r="BKW82" s="12"/>
      <c r="BKX82" s="12"/>
      <c r="BKY82" s="12"/>
      <c r="BKZ82" s="12"/>
      <c r="BLA82" s="12"/>
      <c r="BLB82" s="12"/>
      <c r="BLC82" s="12"/>
      <c r="BLD82" s="12"/>
      <c r="BLE82" s="12"/>
      <c r="BLF82" s="12"/>
      <c r="BLG82" s="12"/>
      <c r="BLH82" s="12"/>
      <c r="BLI82" s="12"/>
      <c r="BLJ82" s="12"/>
      <c r="BLK82" s="12"/>
      <c r="BLL82" s="12"/>
      <c r="BLM82" s="12"/>
      <c r="BLN82" s="12"/>
      <c r="BLO82" s="12"/>
      <c r="BLP82" s="12"/>
      <c r="BLQ82" s="12"/>
      <c r="BLR82" s="12"/>
      <c r="BLS82" s="12"/>
      <c r="BLT82" s="12"/>
      <c r="BLU82" s="12"/>
      <c r="BLV82" s="12"/>
      <c r="BLW82" s="12"/>
      <c r="BLX82" s="12"/>
      <c r="BLY82" s="12"/>
      <c r="BLZ82" s="12"/>
      <c r="BMA82" s="12"/>
      <c r="BMB82" s="12"/>
      <c r="BMC82" s="12"/>
      <c r="BMD82" s="12"/>
      <c r="BME82" s="12"/>
      <c r="BMF82" s="12"/>
      <c r="BMG82" s="12"/>
      <c r="BMH82" s="12"/>
      <c r="BMI82" s="12"/>
      <c r="BMJ82" s="12"/>
      <c r="BMK82" s="12"/>
      <c r="BML82" s="12"/>
      <c r="BMM82" s="12"/>
      <c r="BMN82" s="12"/>
      <c r="BMO82" s="12"/>
      <c r="BMP82" s="12"/>
      <c r="BMQ82" s="12"/>
      <c r="BMR82" s="12"/>
      <c r="BMS82" s="12"/>
      <c r="BMT82" s="12"/>
      <c r="BMU82" s="12"/>
      <c r="BMV82" s="12"/>
      <c r="BMW82" s="12"/>
      <c r="BMX82" s="12"/>
      <c r="BMY82" s="12"/>
      <c r="BMZ82" s="12"/>
      <c r="BNA82" s="12"/>
      <c r="BNB82" s="12"/>
      <c r="BNC82" s="12"/>
      <c r="BND82" s="12"/>
      <c r="BNE82" s="12"/>
      <c r="BNF82" s="12"/>
      <c r="BNG82" s="12"/>
      <c r="BNH82" s="12"/>
      <c r="BNI82" s="12"/>
      <c r="BNJ82" s="12"/>
      <c r="BNK82" s="12"/>
      <c r="BNL82" s="12"/>
      <c r="BNM82" s="12"/>
      <c r="BNN82" s="12"/>
      <c r="BNO82" s="12"/>
      <c r="BNP82" s="12"/>
      <c r="BNQ82" s="12"/>
      <c r="BNR82" s="12"/>
      <c r="BNS82" s="12"/>
      <c r="BNT82" s="12"/>
      <c r="BNU82" s="12"/>
      <c r="BNV82" s="12"/>
      <c r="BNW82" s="12"/>
      <c r="BNX82" s="12"/>
      <c r="BNY82" s="12"/>
      <c r="BNZ82" s="12"/>
      <c r="BOA82" s="12"/>
      <c r="BOB82" s="12"/>
      <c r="BOC82" s="12"/>
      <c r="BOD82" s="12"/>
      <c r="BOE82" s="12"/>
      <c r="BOF82" s="12"/>
      <c r="BOG82" s="12"/>
      <c r="BOH82" s="12"/>
      <c r="BOI82" s="12"/>
      <c r="BOJ82" s="12"/>
      <c r="BOK82" s="12"/>
      <c r="BOL82" s="12"/>
      <c r="BOM82" s="12"/>
      <c r="BON82" s="12"/>
      <c r="BOO82" s="12"/>
      <c r="BOP82" s="12"/>
      <c r="BOQ82" s="12"/>
      <c r="BOR82" s="12"/>
      <c r="BOS82" s="12"/>
      <c r="BOT82" s="12"/>
      <c r="BOU82" s="12"/>
      <c r="BOV82" s="12"/>
      <c r="BOW82" s="12"/>
      <c r="BOX82" s="12"/>
      <c r="BOY82" s="12"/>
      <c r="BOZ82" s="12"/>
      <c r="BPA82" s="12"/>
      <c r="BPB82" s="12"/>
      <c r="BPC82" s="12"/>
      <c r="BPD82" s="12"/>
      <c r="BPE82" s="12"/>
      <c r="BPF82" s="12"/>
      <c r="BPG82" s="12"/>
      <c r="BPH82" s="12"/>
      <c r="BPI82" s="12"/>
      <c r="BPJ82" s="12"/>
      <c r="BPK82" s="12"/>
      <c r="BPL82" s="12"/>
      <c r="BPM82" s="12"/>
      <c r="BPN82" s="12"/>
      <c r="BPO82" s="12"/>
      <c r="BPP82" s="12"/>
      <c r="BPQ82" s="12"/>
      <c r="BPR82" s="12"/>
      <c r="BPS82" s="12"/>
      <c r="BPT82" s="12"/>
      <c r="BPU82" s="12"/>
      <c r="BPV82" s="12"/>
      <c r="BPW82" s="12"/>
      <c r="BPX82" s="12"/>
      <c r="BPY82" s="12"/>
      <c r="BPZ82" s="12"/>
      <c r="BQA82" s="12"/>
      <c r="BQB82" s="12"/>
      <c r="BQC82" s="12"/>
      <c r="BQD82" s="12"/>
      <c r="BQE82" s="12"/>
      <c r="BQF82" s="12"/>
      <c r="BQG82" s="12"/>
      <c r="BQH82" s="12"/>
      <c r="BQI82" s="12"/>
      <c r="BQJ82" s="12"/>
      <c r="BQK82" s="12"/>
      <c r="BQL82" s="12"/>
      <c r="BQM82" s="12"/>
      <c r="BQN82" s="12"/>
      <c r="BQO82" s="12"/>
      <c r="BQP82" s="12"/>
      <c r="BQQ82" s="12"/>
      <c r="BQR82" s="12"/>
      <c r="BQS82" s="12"/>
      <c r="BQT82" s="12"/>
      <c r="BQU82" s="12"/>
      <c r="BQV82" s="12"/>
      <c r="BQW82" s="12"/>
      <c r="BQX82" s="12"/>
      <c r="BQY82" s="12"/>
      <c r="BQZ82" s="12"/>
      <c r="BRA82" s="12"/>
      <c r="BRB82" s="12"/>
      <c r="BRC82" s="12"/>
      <c r="BRD82" s="12"/>
      <c r="BRE82" s="12"/>
      <c r="BRF82" s="12"/>
      <c r="BRG82" s="12"/>
      <c r="BRH82" s="12"/>
      <c r="BRI82" s="12"/>
      <c r="BRJ82" s="12"/>
      <c r="BRK82" s="12"/>
      <c r="BRL82" s="12"/>
      <c r="BRM82" s="12"/>
      <c r="BRN82" s="12"/>
      <c r="BRO82" s="12"/>
      <c r="BRP82" s="12"/>
      <c r="BRQ82" s="12"/>
      <c r="BRR82" s="12"/>
      <c r="BRS82" s="12"/>
      <c r="BRT82" s="12"/>
      <c r="BRU82" s="12"/>
      <c r="BRV82" s="12"/>
      <c r="BRW82" s="12"/>
      <c r="BRX82" s="12"/>
      <c r="BRY82" s="12"/>
      <c r="BRZ82" s="12"/>
      <c r="BSA82" s="12"/>
      <c r="BSB82" s="12"/>
      <c r="BSC82" s="12"/>
      <c r="BSD82" s="12"/>
      <c r="BSE82" s="12"/>
      <c r="BSF82" s="12"/>
      <c r="BSG82" s="12"/>
      <c r="BSH82" s="12"/>
      <c r="BSI82" s="12"/>
      <c r="BSJ82" s="12"/>
      <c r="BSK82" s="12"/>
      <c r="BSL82" s="12"/>
      <c r="BSM82" s="12"/>
      <c r="BSN82" s="12"/>
      <c r="BSO82" s="12"/>
      <c r="BSP82" s="12"/>
      <c r="BSQ82" s="12"/>
      <c r="BSR82" s="12"/>
      <c r="BSS82" s="12"/>
      <c r="BST82" s="12"/>
      <c r="BSU82" s="12"/>
      <c r="BSV82" s="12"/>
      <c r="BSW82" s="12"/>
      <c r="BSX82" s="12"/>
      <c r="BSY82" s="12"/>
      <c r="BSZ82" s="12"/>
      <c r="BTA82" s="12"/>
      <c r="BTB82" s="12"/>
      <c r="BTC82" s="12"/>
      <c r="BTD82" s="12"/>
      <c r="BTE82" s="12"/>
      <c r="BTF82" s="12"/>
      <c r="BTG82" s="12"/>
      <c r="BTH82" s="12"/>
      <c r="BTI82" s="12"/>
      <c r="BTJ82" s="12"/>
      <c r="BTK82" s="12"/>
      <c r="BTL82" s="12"/>
      <c r="BTM82" s="12"/>
      <c r="BTN82" s="12"/>
      <c r="BTO82" s="12"/>
      <c r="BTP82" s="12"/>
      <c r="BTQ82" s="12"/>
      <c r="BTR82" s="12"/>
      <c r="BTS82" s="12"/>
      <c r="BTT82" s="12"/>
      <c r="BTU82" s="12"/>
      <c r="BTV82" s="12"/>
      <c r="BTW82" s="12"/>
      <c r="BTX82" s="12"/>
      <c r="BTY82" s="12"/>
      <c r="BTZ82" s="12"/>
      <c r="BUA82" s="12"/>
      <c r="BUB82" s="12"/>
      <c r="BUC82" s="12"/>
      <c r="BUD82" s="12"/>
      <c r="BUE82" s="12"/>
      <c r="BUF82" s="12"/>
      <c r="BUG82" s="12"/>
      <c r="BUH82" s="12"/>
      <c r="BUI82" s="12"/>
      <c r="BUJ82" s="12"/>
      <c r="BUK82" s="12"/>
      <c r="BUL82" s="12"/>
      <c r="BUM82" s="12"/>
      <c r="BUN82" s="12"/>
      <c r="BUO82" s="12"/>
      <c r="BUP82" s="12"/>
      <c r="BUQ82" s="12"/>
      <c r="BUR82" s="12"/>
      <c r="BUS82" s="12"/>
      <c r="BUT82" s="12"/>
      <c r="BUU82" s="12"/>
      <c r="BUV82" s="12"/>
      <c r="BUW82" s="12"/>
      <c r="BUX82" s="12"/>
      <c r="BUY82" s="12"/>
      <c r="BUZ82" s="12"/>
      <c r="BVA82" s="12"/>
      <c r="BVB82" s="12"/>
      <c r="BVC82" s="12"/>
      <c r="BVD82" s="12"/>
      <c r="BVE82" s="12"/>
      <c r="BVF82" s="12"/>
      <c r="BVG82" s="12"/>
      <c r="BVH82" s="12"/>
      <c r="BVI82" s="12"/>
      <c r="BVJ82" s="12"/>
      <c r="BVK82" s="12"/>
      <c r="BVL82" s="12"/>
      <c r="BVM82" s="12"/>
      <c r="BVN82" s="12"/>
      <c r="BVO82" s="12"/>
      <c r="BVP82" s="12"/>
      <c r="BVQ82" s="12"/>
      <c r="BVR82" s="12"/>
      <c r="BVS82" s="12"/>
      <c r="BVT82" s="12"/>
      <c r="BVU82" s="12"/>
      <c r="BVV82" s="12"/>
      <c r="BVW82" s="12"/>
      <c r="BVX82" s="12"/>
      <c r="BVY82" s="12"/>
      <c r="BVZ82" s="12"/>
      <c r="BWA82" s="12"/>
      <c r="BWB82" s="12"/>
      <c r="BWC82" s="12"/>
      <c r="BWD82" s="12"/>
      <c r="BWE82" s="12"/>
      <c r="BWF82" s="12"/>
      <c r="BWG82" s="12"/>
      <c r="BWH82" s="12"/>
      <c r="BWI82" s="12"/>
      <c r="BWJ82" s="12"/>
      <c r="BWK82" s="12"/>
      <c r="BWL82" s="12"/>
      <c r="BWM82" s="12"/>
      <c r="BWN82" s="12"/>
      <c r="BWO82" s="12"/>
      <c r="BWP82" s="12"/>
      <c r="BWQ82" s="12"/>
      <c r="BWR82" s="12"/>
      <c r="BWS82" s="12"/>
      <c r="BWT82" s="12"/>
      <c r="BWU82" s="12"/>
      <c r="BWV82" s="12"/>
      <c r="BWW82" s="12"/>
      <c r="BWX82" s="12"/>
      <c r="BWY82" s="12"/>
      <c r="BWZ82" s="12"/>
      <c r="BXA82" s="12"/>
      <c r="BXB82" s="12"/>
      <c r="BXC82" s="12"/>
      <c r="BXD82" s="12"/>
      <c r="BXE82" s="12"/>
      <c r="BXF82" s="12"/>
      <c r="BXG82" s="12"/>
      <c r="BXH82" s="12"/>
      <c r="BXI82" s="12"/>
      <c r="BXJ82" s="12"/>
      <c r="BXK82" s="12"/>
      <c r="BXL82" s="12"/>
      <c r="BXM82" s="12"/>
      <c r="BXN82" s="12"/>
      <c r="BXO82" s="12"/>
      <c r="BXP82" s="12"/>
      <c r="BXQ82" s="12"/>
      <c r="BXR82" s="12"/>
      <c r="BXS82" s="12"/>
      <c r="BXT82" s="12"/>
      <c r="BXU82" s="12"/>
      <c r="BXV82" s="12"/>
      <c r="BXW82" s="12"/>
      <c r="BXX82" s="12"/>
      <c r="BXY82" s="12"/>
      <c r="BXZ82" s="12"/>
      <c r="BYA82" s="12"/>
      <c r="BYB82" s="12"/>
      <c r="BYC82" s="12"/>
      <c r="BYD82" s="12"/>
      <c r="BYE82" s="12"/>
      <c r="BYF82" s="12"/>
      <c r="BYG82" s="12"/>
      <c r="BYH82" s="12"/>
      <c r="BYI82" s="12"/>
      <c r="BYJ82" s="12"/>
      <c r="BYK82" s="12"/>
      <c r="BYL82" s="12"/>
      <c r="BYM82" s="12"/>
      <c r="BYN82" s="12"/>
      <c r="BYO82" s="12"/>
      <c r="BYP82" s="12"/>
      <c r="BYQ82" s="12"/>
      <c r="BYR82" s="12"/>
      <c r="BYS82" s="12"/>
      <c r="BYT82" s="12"/>
      <c r="BYU82" s="12"/>
      <c r="BYV82" s="12"/>
      <c r="BYW82" s="12"/>
      <c r="BYX82" s="12"/>
      <c r="BYY82" s="12"/>
      <c r="BYZ82" s="12"/>
      <c r="BZA82" s="12"/>
      <c r="BZB82" s="12"/>
      <c r="BZC82" s="12"/>
      <c r="BZD82" s="12"/>
      <c r="BZE82" s="12"/>
      <c r="BZF82" s="12"/>
      <c r="BZG82" s="12"/>
      <c r="BZH82" s="12"/>
      <c r="BZI82" s="12"/>
      <c r="BZJ82" s="12"/>
      <c r="BZK82" s="12"/>
      <c r="BZL82" s="12"/>
      <c r="BZM82" s="12"/>
      <c r="BZN82" s="12"/>
      <c r="BZO82" s="12"/>
      <c r="BZP82" s="12"/>
      <c r="BZQ82" s="12"/>
      <c r="BZR82" s="12"/>
      <c r="BZS82" s="12"/>
      <c r="BZT82" s="12"/>
      <c r="BZU82" s="12"/>
      <c r="BZV82" s="12"/>
      <c r="BZW82" s="12"/>
      <c r="BZX82" s="12"/>
      <c r="BZY82" s="12"/>
      <c r="BZZ82" s="12"/>
      <c r="CAA82" s="12"/>
      <c r="CAB82" s="12"/>
      <c r="CAC82" s="12"/>
      <c r="CAD82" s="12"/>
      <c r="CAE82" s="12"/>
      <c r="CAF82" s="12"/>
      <c r="CAG82" s="12"/>
      <c r="CAH82" s="12"/>
      <c r="CAI82" s="12"/>
      <c r="CAJ82" s="12"/>
      <c r="CAK82" s="12"/>
      <c r="CAL82" s="12"/>
      <c r="CAM82" s="12"/>
      <c r="CAN82" s="12"/>
      <c r="CAO82" s="12"/>
      <c r="CAP82" s="12"/>
      <c r="CAQ82" s="12"/>
      <c r="CAR82" s="12"/>
      <c r="CAS82" s="12"/>
      <c r="CAT82" s="12"/>
      <c r="CAU82" s="12"/>
      <c r="CAV82" s="12"/>
      <c r="CAW82" s="12"/>
      <c r="CAX82" s="12"/>
      <c r="CAY82" s="12"/>
      <c r="CAZ82" s="12"/>
      <c r="CBA82" s="12"/>
      <c r="CBB82" s="12"/>
      <c r="CBC82" s="12"/>
      <c r="CBD82" s="12"/>
      <c r="CBE82" s="12"/>
      <c r="CBF82" s="12"/>
      <c r="CBG82" s="12"/>
      <c r="CBH82" s="12"/>
      <c r="CBI82" s="12"/>
      <c r="CBJ82" s="12"/>
      <c r="CBK82" s="12"/>
      <c r="CBL82" s="12"/>
      <c r="CBM82" s="12"/>
      <c r="CBN82" s="12"/>
      <c r="CBO82" s="12"/>
      <c r="CBP82" s="12"/>
      <c r="CBQ82" s="12"/>
      <c r="CBR82" s="12"/>
      <c r="CBS82" s="12"/>
      <c r="CBT82" s="12"/>
      <c r="CBU82" s="12"/>
      <c r="CBV82" s="12"/>
      <c r="CBW82" s="12"/>
      <c r="CBX82" s="12"/>
      <c r="CBY82" s="12"/>
      <c r="CBZ82" s="12"/>
      <c r="CCA82" s="12"/>
      <c r="CCB82" s="12"/>
      <c r="CCC82" s="12"/>
      <c r="CCD82" s="12"/>
      <c r="CCE82" s="12"/>
      <c r="CCF82" s="12"/>
      <c r="CCG82" s="12"/>
      <c r="CCH82" s="12"/>
      <c r="CCI82" s="12"/>
      <c r="CCJ82" s="12"/>
      <c r="CCK82" s="12"/>
      <c r="CCL82" s="12"/>
      <c r="CCM82" s="12"/>
      <c r="CCN82" s="12"/>
      <c r="CCO82" s="12"/>
      <c r="CCP82" s="12"/>
      <c r="CCQ82" s="12"/>
      <c r="CCR82" s="12"/>
      <c r="CCS82" s="12"/>
      <c r="CCT82" s="12"/>
      <c r="CCU82" s="12"/>
      <c r="CCV82" s="12"/>
      <c r="CCW82" s="12"/>
      <c r="CCX82" s="12"/>
      <c r="CCY82" s="12"/>
      <c r="CCZ82" s="12"/>
      <c r="CDA82" s="12"/>
      <c r="CDB82" s="12"/>
      <c r="CDC82" s="12"/>
      <c r="CDD82" s="12"/>
      <c r="CDE82" s="12"/>
      <c r="CDF82" s="12"/>
      <c r="CDG82" s="12"/>
      <c r="CDH82" s="12"/>
      <c r="CDI82" s="12"/>
      <c r="CDJ82" s="12"/>
      <c r="CDK82" s="12"/>
      <c r="CDL82" s="12"/>
      <c r="CDM82" s="12"/>
      <c r="CDN82" s="12"/>
      <c r="CDO82" s="12"/>
      <c r="CDP82" s="12"/>
      <c r="CDQ82" s="12"/>
      <c r="CDR82" s="12"/>
      <c r="CDS82" s="12"/>
      <c r="CDT82" s="12"/>
      <c r="CDU82" s="12"/>
      <c r="CDV82" s="12"/>
      <c r="CDW82" s="12"/>
      <c r="CDX82" s="12"/>
      <c r="CDY82" s="12"/>
      <c r="CDZ82" s="12"/>
      <c r="CEA82" s="12"/>
      <c r="CEB82" s="12"/>
      <c r="CEC82" s="12"/>
      <c r="CED82" s="12"/>
      <c r="CEE82" s="12"/>
      <c r="CEF82" s="12"/>
      <c r="CEG82" s="12"/>
      <c r="CEH82" s="12"/>
      <c r="CEI82" s="12"/>
      <c r="CEJ82" s="12"/>
      <c r="CEK82" s="12"/>
      <c r="CEL82" s="12"/>
      <c r="CEM82" s="12"/>
      <c r="CEN82" s="12"/>
      <c r="CEO82" s="12"/>
      <c r="CEP82" s="12"/>
      <c r="CEQ82" s="12"/>
      <c r="CER82" s="12"/>
      <c r="CES82" s="12"/>
      <c r="CET82" s="12"/>
      <c r="CEU82" s="12"/>
      <c r="CEV82" s="12"/>
      <c r="CEW82" s="12"/>
      <c r="CEX82" s="12"/>
      <c r="CEY82" s="12"/>
      <c r="CEZ82" s="12"/>
      <c r="CFA82" s="12"/>
      <c r="CFB82" s="12"/>
      <c r="CFC82" s="12"/>
      <c r="CFD82" s="12"/>
      <c r="CFE82" s="12"/>
      <c r="CFF82" s="12"/>
      <c r="CFG82" s="12"/>
      <c r="CFH82" s="12"/>
      <c r="CFI82" s="12"/>
      <c r="CFJ82" s="12"/>
      <c r="CFK82" s="12"/>
      <c r="CFL82" s="12"/>
      <c r="CFM82" s="12"/>
      <c r="CFN82" s="12"/>
      <c r="CFO82" s="12"/>
      <c r="CFP82" s="12"/>
      <c r="CFQ82" s="12"/>
      <c r="CFR82" s="12"/>
      <c r="CFS82" s="12"/>
      <c r="CFT82" s="12"/>
      <c r="CFU82" s="12"/>
      <c r="CFV82" s="12"/>
      <c r="CFW82" s="12"/>
      <c r="CFX82" s="12"/>
      <c r="CFY82" s="12"/>
      <c r="CFZ82" s="12"/>
      <c r="CGA82" s="12"/>
      <c r="CGB82" s="12"/>
      <c r="CGC82" s="12"/>
      <c r="CGD82" s="12"/>
      <c r="CGE82" s="12"/>
      <c r="CGF82" s="12"/>
      <c r="CGG82" s="12"/>
      <c r="CGH82" s="12"/>
      <c r="CGI82" s="12"/>
      <c r="CGJ82" s="12"/>
      <c r="CGK82" s="12"/>
      <c r="CGL82" s="12"/>
      <c r="CGM82" s="12"/>
      <c r="CGN82" s="12"/>
      <c r="CGO82" s="12"/>
      <c r="CGP82" s="12"/>
      <c r="CGQ82" s="12"/>
      <c r="CGR82" s="12"/>
      <c r="CGS82" s="12"/>
      <c r="CGT82" s="12"/>
      <c r="CGU82" s="12"/>
      <c r="CGV82" s="12"/>
      <c r="CGW82" s="12"/>
      <c r="CGX82" s="12"/>
      <c r="CGY82" s="12"/>
      <c r="CGZ82" s="12"/>
      <c r="CHA82" s="12"/>
      <c r="CHB82" s="12"/>
      <c r="CHC82" s="12"/>
      <c r="CHD82" s="12"/>
      <c r="CHE82" s="12"/>
      <c r="CHF82" s="12"/>
      <c r="CHG82" s="12"/>
      <c r="CHH82" s="12"/>
      <c r="CHI82" s="12"/>
      <c r="CHJ82" s="12"/>
      <c r="CHK82" s="12"/>
      <c r="CHL82" s="12"/>
      <c r="CHM82" s="12"/>
      <c r="CHN82" s="12"/>
      <c r="CHO82" s="12"/>
      <c r="CHP82" s="12"/>
      <c r="CHQ82" s="12"/>
      <c r="CHR82" s="12"/>
      <c r="CHS82" s="12"/>
      <c r="CHT82" s="12"/>
      <c r="CHU82" s="12"/>
      <c r="CHV82" s="12"/>
      <c r="CHW82" s="12"/>
      <c r="CHX82" s="12"/>
      <c r="CHY82" s="12"/>
      <c r="CHZ82" s="12"/>
      <c r="CIA82" s="12"/>
      <c r="CIB82" s="12"/>
      <c r="CIC82" s="12"/>
      <c r="CID82" s="12"/>
      <c r="CIE82" s="12"/>
      <c r="CIF82" s="12"/>
      <c r="CIG82" s="12"/>
      <c r="CIH82" s="12"/>
      <c r="CII82" s="12"/>
      <c r="CIJ82" s="12"/>
      <c r="CIK82" s="12"/>
      <c r="CIL82" s="12"/>
      <c r="CIM82" s="12"/>
      <c r="CIN82" s="12"/>
      <c r="CIO82" s="12"/>
      <c r="CIP82" s="12"/>
      <c r="CIQ82" s="12"/>
      <c r="CIR82" s="12"/>
      <c r="CIS82" s="12"/>
      <c r="CIT82" s="12"/>
      <c r="CIU82" s="12"/>
      <c r="CIV82" s="12"/>
      <c r="CIW82" s="12"/>
      <c r="CIX82" s="12"/>
      <c r="CIY82" s="12"/>
      <c r="CIZ82" s="12"/>
      <c r="CJA82" s="12"/>
      <c r="CJB82" s="12"/>
      <c r="CJC82" s="12"/>
      <c r="CJD82" s="12"/>
      <c r="CJE82" s="12"/>
      <c r="CJF82" s="12"/>
      <c r="CJG82" s="12"/>
      <c r="CJH82" s="12"/>
      <c r="CJI82" s="12"/>
      <c r="CJJ82" s="12"/>
      <c r="CJK82" s="12"/>
      <c r="CJL82" s="12"/>
      <c r="CJM82" s="12"/>
      <c r="CJN82" s="12"/>
      <c r="CJO82" s="12"/>
      <c r="CJP82" s="12"/>
      <c r="CJQ82" s="12"/>
      <c r="CJR82" s="12"/>
      <c r="CJS82" s="12"/>
      <c r="CJT82" s="12"/>
      <c r="CJU82" s="12"/>
      <c r="CJV82" s="12"/>
      <c r="CJW82" s="12"/>
      <c r="CJX82" s="12"/>
      <c r="CJY82" s="12"/>
      <c r="CJZ82" s="12"/>
      <c r="CKA82" s="12"/>
      <c r="CKB82" s="12"/>
      <c r="CKC82" s="12"/>
      <c r="CKD82" s="12"/>
      <c r="CKE82" s="12"/>
      <c r="CKF82" s="12"/>
      <c r="CKG82" s="12"/>
      <c r="CKH82" s="12"/>
      <c r="CKI82" s="12"/>
      <c r="CKJ82" s="12"/>
      <c r="CKK82" s="12"/>
      <c r="CKL82" s="12"/>
      <c r="CKM82" s="12"/>
      <c r="CKN82" s="12"/>
      <c r="CKO82" s="12"/>
      <c r="CKP82" s="12"/>
      <c r="CKQ82" s="12"/>
      <c r="CKR82" s="12"/>
      <c r="CKS82" s="12"/>
      <c r="CKT82" s="12"/>
      <c r="CKU82" s="12"/>
      <c r="CKV82" s="12"/>
      <c r="CKW82" s="12"/>
      <c r="CKX82" s="12"/>
      <c r="CKY82" s="12"/>
      <c r="CKZ82" s="12"/>
      <c r="CLA82" s="12"/>
      <c r="CLB82" s="12"/>
      <c r="CLC82" s="12"/>
      <c r="CLD82" s="12"/>
      <c r="CLE82" s="12"/>
      <c r="CLF82" s="12"/>
      <c r="CLG82" s="12"/>
      <c r="CLH82" s="12"/>
      <c r="CLI82" s="12"/>
      <c r="CLJ82" s="12"/>
      <c r="CLK82" s="12"/>
      <c r="CLL82" s="12"/>
      <c r="CLM82" s="12"/>
      <c r="CLN82" s="12"/>
      <c r="CLO82" s="12"/>
      <c r="CLP82" s="12"/>
      <c r="CLQ82" s="12"/>
      <c r="CLR82" s="12"/>
      <c r="CLS82" s="12"/>
      <c r="CLT82" s="12"/>
      <c r="CLU82" s="12"/>
      <c r="CLV82" s="12"/>
      <c r="CLW82" s="12"/>
      <c r="CLX82" s="12"/>
      <c r="CLY82" s="12"/>
      <c r="CLZ82" s="12"/>
      <c r="CMA82" s="12"/>
      <c r="CMB82" s="12"/>
      <c r="CMC82" s="12"/>
      <c r="CMD82" s="12"/>
      <c r="CME82" s="12"/>
      <c r="CMF82" s="12"/>
      <c r="CMG82" s="12"/>
      <c r="CMH82" s="12"/>
      <c r="CMI82" s="12"/>
      <c r="CMJ82" s="12"/>
      <c r="CMK82" s="12"/>
      <c r="CML82" s="12"/>
      <c r="CMM82" s="12"/>
      <c r="CMN82" s="12"/>
      <c r="CMO82" s="12"/>
      <c r="CMP82" s="12"/>
      <c r="CMQ82" s="12"/>
      <c r="CMR82" s="12"/>
      <c r="CMS82" s="12"/>
      <c r="CMT82" s="12"/>
      <c r="CMU82" s="12"/>
      <c r="CMV82" s="12"/>
      <c r="CMW82" s="12"/>
      <c r="CMX82" s="12"/>
      <c r="CMY82" s="12"/>
      <c r="CMZ82" s="12"/>
      <c r="CNA82" s="12"/>
      <c r="CNB82" s="12"/>
      <c r="CNC82" s="12"/>
      <c r="CND82" s="12"/>
      <c r="CNE82" s="12"/>
      <c r="CNF82" s="12"/>
      <c r="CNG82" s="12"/>
      <c r="CNH82" s="12"/>
      <c r="CNI82" s="12"/>
      <c r="CNJ82" s="12"/>
      <c r="CNK82" s="12"/>
      <c r="CNL82" s="12"/>
      <c r="CNM82" s="12"/>
      <c r="CNN82" s="12"/>
      <c r="CNO82" s="12"/>
      <c r="CNP82" s="12"/>
      <c r="CNQ82" s="12"/>
      <c r="CNR82" s="12"/>
      <c r="CNS82" s="12"/>
      <c r="CNT82" s="12"/>
      <c r="CNU82" s="12"/>
      <c r="CNV82" s="12"/>
      <c r="CNW82" s="12"/>
      <c r="CNX82" s="12"/>
      <c r="CNY82" s="12"/>
      <c r="CNZ82" s="12"/>
      <c r="COA82" s="12"/>
      <c r="COB82" s="12"/>
      <c r="COC82" s="12"/>
      <c r="COD82" s="12"/>
      <c r="COE82" s="12"/>
      <c r="COF82" s="12"/>
      <c r="COG82" s="12"/>
      <c r="COH82" s="12"/>
      <c r="COI82" s="12"/>
      <c r="COJ82" s="12"/>
      <c r="COK82" s="12"/>
      <c r="COL82" s="12"/>
      <c r="COM82" s="12"/>
      <c r="CON82" s="12"/>
      <c r="COO82" s="12"/>
      <c r="COP82" s="12"/>
      <c r="COQ82" s="12"/>
      <c r="COR82" s="12"/>
      <c r="COS82" s="12"/>
      <c r="COT82" s="12"/>
      <c r="COU82" s="12"/>
      <c r="COV82" s="12"/>
      <c r="COW82" s="12"/>
      <c r="COX82" s="12"/>
      <c r="COY82" s="12"/>
      <c r="COZ82" s="12"/>
      <c r="CPA82" s="12"/>
      <c r="CPB82" s="12"/>
      <c r="CPC82" s="12"/>
      <c r="CPD82" s="12"/>
      <c r="CPE82" s="12"/>
      <c r="CPF82" s="12"/>
      <c r="CPG82" s="12"/>
      <c r="CPH82" s="12"/>
      <c r="CPI82" s="12"/>
      <c r="CPJ82" s="12"/>
      <c r="CPK82" s="12"/>
      <c r="CPL82" s="12"/>
      <c r="CPM82" s="12"/>
      <c r="CPN82" s="12"/>
      <c r="CPO82" s="12"/>
      <c r="CPP82" s="12"/>
      <c r="CPQ82" s="12"/>
      <c r="CPR82" s="12"/>
      <c r="CPS82" s="12"/>
      <c r="CPT82" s="12"/>
      <c r="CPU82" s="12"/>
      <c r="CPV82" s="12"/>
      <c r="CPW82" s="12"/>
      <c r="CPX82" s="12"/>
      <c r="CPY82" s="12"/>
      <c r="CPZ82" s="12"/>
      <c r="CQA82" s="12"/>
      <c r="CQB82" s="12"/>
      <c r="CQC82" s="12"/>
      <c r="CQD82" s="12"/>
      <c r="CQE82" s="12"/>
      <c r="CQF82" s="12"/>
      <c r="CQG82" s="12"/>
      <c r="CQH82" s="12"/>
      <c r="CQI82" s="12"/>
      <c r="CQJ82" s="12"/>
      <c r="CQK82" s="12"/>
      <c r="CQL82" s="12"/>
      <c r="CQM82" s="12"/>
      <c r="CQN82" s="12"/>
      <c r="CQO82" s="12"/>
      <c r="CQP82" s="12"/>
      <c r="CQQ82" s="12"/>
      <c r="CQR82" s="12"/>
      <c r="CQS82" s="12"/>
      <c r="CQT82" s="12"/>
      <c r="CQU82" s="12"/>
      <c r="CQV82" s="12"/>
      <c r="CQW82" s="12"/>
      <c r="CQX82" s="12"/>
      <c r="CQY82" s="12"/>
      <c r="CQZ82" s="12"/>
      <c r="CRA82" s="12"/>
      <c r="CRB82" s="12"/>
      <c r="CRC82" s="12"/>
      <c r="CRD82" s="12"/>
      <c r="CRE82" s="12"/>
      <c r="CRF82" s="12"/>
      <c r="CRG82" s="12"/>
      <c r="CRH82" s="12"/>
      <c r="CRI82" s="12"/>
      <c r="CRJ82" s="12"/>
      <c r="CRK82" s="12"/>
      <c r="CRL82" s="12"/>
      <c r="CRM82" s="12"/>
      <c r="CRN82" s="12"/>
      <c r="CRO82" s="12"/>
      <c r="CRP82" s="12"/>
      <c r="CRQ82" s="12"/>
      <c r="CRR82" s="12"/>
      <c r="CRS82" s="12"/>
      <c r="CRT82" s="12"/>
      <c r="CRU82" s="12"/>
      <c r="CRV82" s="12"/>
      <c r="CRW82" s="12"/>
      <c r="CRX82" s="12"/>
      <c r="CRY82" s="12"/>
      <c r="CRZ82" s="12"/>
      <c r="CSA82" s="12"/>
      <c r="CSB82" s="12"/>
      <c r="CSC82" s="12"/>
      <c r="CSD82" s="12"/>
      <c r="CSE82" s="12"/>
      <c r="CSF82" s="12"/>
      <c r="CSG82" s="12"/>
      <c r="CSH82" s="12"/>
      <c r="CSI82" s="12"/>
      <c r="CSJ82" s="12"/>
      <c r="CSK82" s="12"/>
      <c r="CSL82" s="12"/>
      <c r="CSM82" s="12"/>
      <c r="CSN82" s="12"/>
      <c r="CSO82" s="12"/>
      <c r="CSP82" s="12"/>
      <c r="CSQ82" s="12"/>
      <c r="CSR82" s="12"/>
      <c r="CSS82" s="12"/>
      <c r="CST82" s="12"/>
      <c r="CSU82" s="12"/>
      <c r="CSV82" s="12"/>
      <c r="CSW82" s="12"/>
      <c r="CSX82" s="12"/>
      <c r="CSY82" s="12"/>
      <c r="CSZ82" s="12"/>
      <c r="CTA82" s="12"/>
      <c r="CTB82" s="12"/>
      <c r="CTC82" s="12"/>
      <c r="CTD82" s="12"/>
      <c r="CTE82" s="12"/>
      <c r="CTF82" s="12"/>
      <c r="CTG82" s="12"/>
      <c r="CTH82" s="12"/>
      <c r="CTI82" s="12"/>
      <c r="CTJ82" s="12"/>
      <c r="CTK82" s="12"/>
      <c r="CTL82" s="12"/>
      <c r="CTM82" s="12"/>
      <c r="CTN82" s="12"/>
      <c r="CTO82" s="12"/>
      <c r="CTP82" s="12"/>
      <c r="CTQ82" s="12"/>
      <c r="CTR82" s="12"/>
      <c r="CTS82" s="12"/>
      <c r="CTT82" s="12"/>
      <c r="CTU82" s="12"/>
      <c r="CTV82" s="12"/>
      <c r="CTW82" s="12"/>
      <c r="CTX82" s="12"/>
      <c r="CTY82" s="12"/>
      <c r="CTZ82" s="12"/>
      <c r="CUA82" s="12"/>
      <c r="CUB82" s="12"/>
      <c r="CUC82" s="12"/>
      <c r="CUD82" s="12"/>
      <c r="CUE82" s="12"/>
      <c r="CUF82" s="12"/>
      <c r="CUG82" s="12"/>
      <c r="CUH82" s="12"/>
      <c r="CUI82" s="12"/>
      <c r="CUJ82" s="12"/>
      <c r="CUK82" s="12"/>
      <c r="CUL82" s="12"/>
      <c r="CUM82" s="12"/>
      <c r="CUN82" s="12"/>
      <c r="CUO82" s="12"/>
      <c r="CUP82" s="12"/>
      <c r="CUQ82" s="12"/>
      <c r="CUR82" s="12"/>
      <c r="CUS82" s="12"/>
      <c r="CUT82" s="12"/>
      <c r="CUU82" s="12"/>
      <c r="CUV82" s="12"/>
      <c r="CUW82" s="12"/>
      <c r="CUX82" s="12"/>
      <c r="CUY82" s="12"/>
      <c r="CUZ82" s="12"/>
      <c r="CVA82" s="12"/>
      <c r="CVB82" s="12"/>
      <c r="CVC82" s="12"/>
      <c r="CVD82" s="12"/>
      <c r="CVE82" s="12"/>
      <c r="CVF82" s="12"/>
      <c r="CVG82" s="12"/>
      <c r="CVH82" s="12"/>
      <c r="CVI82" s="12"/>
      <c r="CVJ82" s="12"/>
      <c r="CVK82" s="12"/>
      <c r="CVL82" s="12"/>
      <c r="CVM82" s="12"/>
      <c r="CVN82" s="12"/>
      <c r="CVO82" s="12"/>
      <c r="CVP82" s="12"/>
      <c r="CVQ82" s="12"/>
      <c r="CVR82" s="12"/>
      <c r="CVS82" s="12"/>
      <c r="CVT82" s="12"/>
      <c r="CVU82" s="12"/>
      <c r="CVV82" s="12"/>
      <c r="CVW82" s="12"/>
      <c r="CVX82" s="12"/>
      <c r="CVY82" s="12"/>
      <c r="CVZ82" s="12"/>
      <c r="CWA82" s="12"/>
      <c r="CWB82" s="12"/>
      <c r="CWC82" s="12"/>
      <c r="CWD82" s="12"/>
      <c r="CWE82" s="12"/>
      <c r="CWF82" s="12"/>
      <c r="CWG82" s="12"/>
      <c r="CWH82" s="12"/>
      <c r="CWI82" s="12"/>
      <c r="CWJ82" s="12"/>
      <c r="CWK82" s="12"/>
      <c r="CWL82" s="12"/>
      <c r="CWM82" s="12"/>
      <c r="CWN82" s="12"/>
      <c r="CWO82" s="12"/>
      <c r="CWP82" s="12"/>
      <c r="CWQ82" s="12"/>
      <c r="CWR82" s="12"/>
      <c r="CWS82" s="12"/>
      <c r="CWT82" s="12"/>
      <c r="CWU82" s="12"/>
      <c r="CWV82" s="12"/>
      <c r="CWW82" s="12"/>
      <c r="CWX82" s="12"/>
      <c r="CWY82" s="12"/>
      <c r="CWZ82" s="12"/>
      <c r="CXA82" s="12"/>
      <c r="CXB82" s="12"/>
      <c r="CXC82" s="12"/>
      <c r="CXD82" s="12"/>
      <c r="CXE82" s="12"/>
      <c r="CXF82" s="12"/>
      <c r="CXG82" s="12"/>
      <c r="CXH82" s="12"/>
      <c r="CXI82" s="12"/>
      <c r="CXJ82" s="12"/>
      <c r="CXK82" s="12"/>
      <c r="CXL82" s="12"/>
      <c r="CXM82" s="12"/>
      <c r="CXN82" s="12"/>
      <c r="CXO82" s="12"/>
      <c r="CXP82" s="12"/>
      <c r="CXQ82" s="12"/>
      <c r="CXR82" s="12"/>
      <c r="CXS82" s="12"/>
      <c r="CXT82" s="12"/>
      <c r="CXU82" s="12"/>
      <c r="CXV82" s="12"/>
      <c r="CXW82" s="12"/>
      <c r="CXX82" s="12"/>
      <c r="CXY82" s="12"/>
      <c r="CXZ82" s="12"/>
      <c r="CYA82" s="12"/>
      <c r="CYB82" s="12"/>
      <c r="CYC82" s="12"/>
      <c r="CYD82" s="12"/>
      <c r="CYE82" s="12"/>
      <c r="CYF82" s="12"/>
      <c r="CYG82" s="12"/>
      <c r="CYH82" s="12"/>
      <c r="CYI82" s="12"/>
      <c r="CYJ82" s="12"/>
      <c r="CYK82" s="12"/>
      <c r="CYL82" s="12"/>
      <c r="CYM82" s="12"/>
      <c r="CYN82" s="12"/>
      <c r="CYO82" s="12"/>
      <c r="CYP82" s="12"/>
      <c r="CYQ82" s="12"/>
      <c r="CYR82" s="12"/>
      <c r="CYS82" s="12"/>
      <c r="CYT82" s="12"/>
      <c r="CYU82" s="12"/>
      <c r="CYV82" s="12"/>
      <c r="CYW82" s="12"/>
      <c r="CYX82" s="12"/>
      <c r="CYY82" s="12"/>
      <c r="CYZ82" s="12"/>
      <c r="CZA82" s="12"/>
      <c r="CZB82" s="12"/>
      <c r="CZC82" s="12"/>
      <c r="CZD82" s="12"/>
      <c r="CZE82" s="12"/>
      <c r="CZF82" s="12"/>
      <c r="CZG82" s="12"/>
      <c r="CZH82" s="12"/>
      <c r="CZI82" s="12"/>
      <c r="CZJ82" s="12"/>
      <c r="CZK82" s="12"/>
      <c r="CZL82" s="12"/>
      <c r="CZM82" s="12"/>
      <c r="CZN82" s="12"/>
      <c r="CZO82" s="12"/>
      <c r="CZP82" s="12"/>
      <c r="CZQ82" s="12"/>
      <c r="CZR82" s="12"/>
      <c r="CZS82" s="12"/>
      <c r="CZT82" s="12"/>
      <c r="CZU82" s="12"/>
      <c r="CZV82" s="12"/>
      <c r="CZW82" s="12"/>
      <c r="CZX82" s="12"/>
      <c r="CZY82" s="12"/>
      <c r="CZZ82" s="12"/>
      <c r="DAA82" s="12"/>
      <c r="DAB82" s="12"/>
      <c r="DAC82" s="12"/>
      <c r="DAD82" s="12"/>
      <c r="DAE82" s="12"/>
      <c r="DAF82" s="12"/>
      <c r="DAG82" s="12"/>
      <c r="DAH82" s="12"/>
      <c r="DAI82" s="12"/>
      <c r="DAJ82" s="12"/>
      <c r="DAK82" s="12"/>
      <c r="DAL82" s="12"/>
      <c r="DAM82" s="12"/>
      <c r="DAN82" s="12"/>
      <c r="DAO82" s="12"/>
      <c r="DAP82" s="12"/>
      <c r="DAQ82" s="12"/>
      <c r="DAR82" s="12"/>
      <c r="DAS82" s="12"/>
      <c r="DAT82" s="12"/>
      <c r="DAU82" s="12"/>
      <c r="DAV82" s="12"/>
      <c r="DAW82" s="12"/>
      <c r="DAX82" s="12"/>
      <c r="DAY82" s="12"/>
      <c r="DAZ82" s="12"/>
      <c r="DBA82" s="12"/>
      <c r="DBB82" s="12"/>
      <c r="DBC82" s="12"/>
      <c r="DBD82" s="12"/>
      <c r="DBE82" s="12"/>
      <c r="DBF82" s="12"/>
      <c r="DBG82" s="12"/>
      <c r="DBH82" s="12"/>
      <c r="DBI82" s="12"/>
      <c r="DBJ82" s="12"/>
      <c r="DBK82" s="12"/>
      <c r="DBL82" s="12"/>
      <c r="DBM82" s="12"/>
    </row>
    <row r="83" spans="1:2769" s="11" customFormat="1" ht="227" customHeight="1">
      <c r="A83" s="80" t="s">
        <v>114</v>
      </c>
      <c r="B83" s="89" t="s">
        <v>439</v>
      </c>
      <c r="C83" s="80" t="s">
        <v>48</v>
      </c>
      <c r="D83" s="80" t="s">
        <v>1511</v>
      </c>
      <c r="E83" s="80" t="s">
        <v>71</v>
      </c>
      <c r="F83" s="80" t="s">
        <v>102</v>
      </c>
      <c r="G83" s="80" t="s">
        <v>1295</v>
      </c>
      <c r="H83" s="80" t="s">
        <v>1306</v>
      </c>
      <c r="I83" s="80" t="s">
        <v>1328</v>
      </c>
      <c r="J83" s="80" t="s">
        <v>199</v>
      </c>
      <c r="K83" s="80" t="s">
        <v>77</v>
      </c>
      <c r="L83" s="80" t="s">
        <v>82</v>
      </c>
      <c r="M83" s="90">
        <v>42474</v>
      </c>
      <c r="N83" s="80" t="s">
        <v>95</v>
      </c>
      <c r="O83" s="80">
        <v>-25.6416</v>
      </c>
      <c r="P83" s="80">
        <v>30.333500000000001</v>
      </c>
      <c r="Q83" s="80" t="s">
        <v>2021</v>
      </c>
      <c r="R83" s="80" t="s">
        <v>80</v>
      </c>
      <c r="S83" s="80" t="s">
        <v>199</v>
      </c>
      <c r="T83" s="80" t="s">
        <v>76</v>
      </c>
      <c r="U83" s="80" t="s">
        <v>38</v>
      </c>
      <c r="V83" s="80" t="s">
        <v>128</v>
      </c>
      <c r="W83" s="80" t="s">
        <v>44</v>
      </c>
      <c r="X83" s="80" t="s">
        <v>82</v>
      </c>
      <c r="Y83" s="80" t="s">
        <v>199</v>
      </c>
      <c r="Z83" s="80" t="s">
        <v>199</v>
      </c>
      <c r="AA83" s="89" t="s">
        <v>359</v>
      </c>
      <c r="AB83" s="89" t="s">
        <v>258</v>
      </c>
      <c r="AC83" s="80" t="s">
        <v>1430</v>
      </c>
      <c r="AD83" s="80" t="s">
        <v>34</v>
      </c>
      <c r="AE83" s="80" t="s">
        <v>193</v>
      </c>
      <c r="AF83" s="80" t="s">
        <v>192</v>
      </c>
      <c r="AG83" s="80" t="s">
        <v>77</v>
      </c>
      <c r="AH83" s="80" t="s">
        <v>221</v>
      </c>
      <c r="AI83" s="80" t="s">
        <v>959</v>
      </c>
      <c r="AJ83" s="80" t="s">
        <v>223</v>
      </c>
      <c r="AK83" s="80" t="s">
        <v>1019</v>
      </c>
      <c r="AL83" s="80" t="s">
        <v>77</v>
      </c>
      <c r="AM83" s="80" t="s">
        <v>186</v>
      </c>
      <c r="AN83" s="80" t="s">
        <v>22</v>
      </c>
      <c r="AO83" s="80" t="s">
        <v>83</v>
      </c>
      <c r="AP83" s="80" t="s">
        <v>1499</v>
      </c>
      <c r="AQ83" s="80" t="s">
        <v>46</v>
      </c>
      <c r="AR83" s="80" t="s">
        <v>199</v>
      </c>
      <c r="AS83" s="80" t="s">
        <v>199</v>
      </c>
      <c r="AT83" s="90" t="s">
        <v>199</v>
      </c>
      <c r="AU83" s="80" t="s">
        <v>101</v>
      </c>
      <c r="AV83" s="80" t="s">
        <v>2117</v>
      </c>
      <c r="AW83" s="95" t="s">
        <v>1613</v>
      </c>
      <c r="AX83" s="80" t="s">
        <v>105</v>
      </c>
      <c r="AY83" s="80" t="s">
        <v>138</v>
      </c>
      <c r="AZ83" s="80" t="s">
        <v>586</v>
      </c>
      <c r="BA83" s="80"/>
      <c r="BB83" s="80" t="s">
        <v>94</v>
      </c>
      <c r="BC83" s="94">
        <v>42474</v>
      </c>
      <c r="BD83" s="12"/>
      <c r="BE83" s="12"/>
      <c r="BF83" s="12"/>
      <c r="BG83" s="12"/>
      <c r="BH83" s="12"/>
      <c r="BI83" s="12"/>
      <c r="BJ83" s="12"/>
      <c r="BK83" s="12"/>
      <c r="BL83" s="12"/>
      <c r="BM83" s="12"/>
      <c r="BN83" s="12"/>
      <c r="BO83" s="12"/>
      <c r="BP83" s="12"/>
      <c r="BQ83" s="12"/>
      <c r="BR83" s="12"/>
      <c r="BS83" s="12"/>
      <c r="BT83" s="12"/>
      <c r="BU83" s="12"/>
      <c r="BV83" s="12"/>
      <c r="BW83" s="12"/>
      <c r="BX83" s="12"/>
      <c r="BY83" s="12"/>
      <c r="BZ83" s="12"/>
      <c r="CA83" s="12"/>
      <c r="CB83" s="12"/>
      <c r="CC83" s="12"/>
      <c r="CD83" s="12"/>
      <c r="CE83" s="12"/>
      <c r="CF83" s="12"/>
      <c r="CG83" s="12"/>
      <c r="CH83" s="12"/>
      <c r="CI83" s="12"/>
      <c r="CJ83" s="12"/>
      <c r="CK83" s="12"/>
      <c r="CL83" s="12"/>
      <c r="CM83" s="12"/>
      <c r="CN83" s="12"/>
      <c r="CO83" s="12"/>
      <c r="CP83" s="12"/>
      <c r="CQ83" s="12"/>
      <c r="CR83" s="12"/>
      <c r="CS83" s="12"/>
      <c r="CT83" s="12"/>
      <c r="CU83" s="12"/>
      <c r="CV83" s="12"/>
      <c r="CW83" s="12"/>
      <c r="CX83" s="12"/>
      <c r="CY83" s="12"/>
      <c r="CZ83" s="12"/>
      <c r="DA83" s="12"/>
      <c r="DB83" s="12"/>
      <c r="DC83" s="12"/>
      <c r="DD83" s="12"/>
      <c r="DE83" s="12"/>
      <c r="DF83" s="12"/>
      <c r="DG83" s="12"/>
      <c r="DH83" s="12"/>
      <c r="DI83" s="12"/>
      <c r="DJ83" s="12"/>
      <c r="DK83" s="12"/>
      <c r="DL83" s="12"/>
      <c r="DM83" s="12"/>
      <c r="DN83" s="12"/>
      <c r="DO83" s="12"/>
      <c r="DP83" s="12"/>
      <c r="DQ83" s="12"/>
      <c r="DR83" s="12"/>
      <c r="DS83" s="12"/>
      <c r="DT83" s="12"/>
      <c r="DU83" s="12"/>
      <c r="DV83" s="12"/>
      <c r="DW83" s="12"/>
      <c r="DX83" s="12"/>
      <c r="DY83" s="12"/>
      <c r="DZ83" s="12"/>
      <c r="EA83" s="12"/>
      <c r="EB83" s="12"/>
      <c r="EC83" s="12"/>
      <c r="ED83" s="12"/>
      <c r="EE83" s="12"/>
      <c r="EF83" s="12"/>
      <c r="EG83" s="12"/>
      <c r="EH83" s="12"/>
      <c r="EI83" s="12"/>
      <c r="EJ83" s="12"/>
      <c r="EK83" s="12"/>
      <c r="EL83" s="12"/>
      <c r="EM83" s="12"/>
      <c r="EN83" s="12"/>
      <c r="EO83" s="12"/>
      <c r="EP83" s="12"/>
      <c r="EQ83" s="12"/>
      <c r="ER83" s="12"/>
      <c r="ES83" s="12"/>
      <c r="ET83" s="12"/>
      <c r="EU83" s="12"/>
      <c r="EV83" s="12"/>
      <c r="EW83" s="12"/>
      <c r="EX83" s="12"/>
      <c r="EY83" s="12"/>
      <c r="EZ83" s="12"/>
      <c r="FA83" s="12"/>
      <c r="FB83" s="12"/>
      <c r="FC83" s="12"/>
      <c r="FD83" s="12"/>
      <c r="FE83" s="12"/>
      <c r="FF83" s="12"/>
      <c r="FG83" s="12"/>
      <c r="FH83" s="12"/>
      <c r="FI83" s="12"/>
      <c r="FJ83" s="12"/>
      <c r="FK83" s="12"/>
      <c r="FL83" s="12"/>
      <c r="FM83" s="12"/>
      <c r="FN83" s="12"/>
      <c r="FO83" s="12"/>
      <c r="FP83" s="12"/>
      <c r="FQ83" s="12"/>
      <c r="FR83" s="12"/>
      <c r="FS83" s="12"/>
      <c r="FT83" s="12"/>
      <c r="FU83" s="12"/>
      <c r="FV83" s="12"/>
      <c r="FW83" s="12"/>
      <c r="FX83" s="12"/>
      <c r="FY83" s="12"/>
      <c r="FZ83" s="12"/>
      <c r="GA83" s="12"/>
      <c r="GB83" s="12"/>
      <c r="GC83" s="12"/>
      <c r="GD83" s="12"/>
      <c r="GE83" s="12"/>
      <c r="GF83" s="12"/>
      <c r="GG83" s="12"/>
      <c r="GH83" s="12"/>
      <c r="GI83" s="12"/>
      <c r="GJ83" s="12"/>
      <c r="GK83" s="12"/>
      <c r="GL83" s="12"/>
      <c r="GM83" s="12"/>
      <c r="GN83" s="12"/>
      <c r="GO83" s="12"/>
      <c r="GP83" s="12"/>
      <c r="GQ83" s="12"/>
      <c r="GR83" s="12"/>
      <c r="GS83" s="12"/>
      <c r="GT83" s="12"/>
      <c r="GU83" s="12"/>
      <c r="GV83" s="12"/>
      <c r="GW83" s="12"/>
      <c r="GX83" s="12"/>
      <c r="GY83" s="12"/>
      <c r="GZ83" s="12"/>
      <c r="HA83" s="12"/>
      <c r="HB83" s="12"/>
      <c r="HC83" s="12"/>
      <c r="HD83" s="12"/>
      <c r="HE83" s="12"/>
      <c r="HF83" s="12"/>
      <c r="HG83" s="12"/>
      <c r="HH83" s="12"/>
      <c r="HI83" s="12"/>
      <c r="HJ83" s="12"/>
      <c r="HK83" s="12"/>
      <c r="HL83" s="12"/>
      <c r="HM83" s="12"/>
      <c r="HN83" s="12"/>
      <c r="HO83" s="12"/>
      <c r="HP83" s="12"/>
      <c r="HQ83" s="12"/>
      <c r="HR83" s="12"/>
      <c r="HS83" s="12"/>
      <c r="HT83" s="12"/>
      <c r="HU83" s="12"/>
      <c r="HV83" s="12"/>
      <c r="HW83" s="12"/>
      <c r="HX83" s="12"/>
      <c r="HY83" s="12"/>
      <c r="HZ83" s="12"/>
      <c r="IA83" s="12"/>
      <c r="IB83" s="12"/>
      <c r="IC83" s="12"/>
      <c r="ID83" s="12"/>
      <c r="IE83" s="12"/>
      <c r="IF83" s="12"/>
      <c r="IG83" s="12"/>
      <c r="IH83" s="12"/>
      <c r="II83" s="12"/>
      <c r="IJ83" s="12"/>
      <c r="IK83" s="12"/>
      <c r="IL83" s="12"/>
      <c r="IM83" s="12"/>
      <c r="IN83" s="12"/>
      <c r="IO83" s="12"/>
      <c r="IP83" s="12"/>
      <c r="IQ83" s="12"/>
      <c r="IR83" s="12"/>
      <c r="IS83" s="12"/>
      <c r="IT83" s="12"/>
      <c r="IU83" s="12"/>
      <c r="IV83" s="12"/>
      <c r="IW83" s="12"/>
      <c r="IX83" s="12"/>
      <c r="IY83" s="12"/>
      <c r="IZ83" s="12"/>
      <c r="JA83" s="12"/>
      <c r="JB83" s="12"/>
      <c r="JC83" s="12"/>
      <c r="JD83" s="12"/>
      <c r="JE83" s="12"/>
      <c r="JF83" s="12"/>
      <c r="JG83" s="12"/>
      <c r="JH83" s="12"/>
      <c r="JI83" s="12"/>
      <c r="JJ83" s="12"/>
      <c r="JK83" s="12"/>
      <c r="JL83" s="12"/>
      <c r="JM83" s="12"/>
      <c r="JN83" s="12"/>
      <c r="JO83" s="12"/>
      <c r="JP83" s="12"/>
      <c r="JQ83" s="12"/>
      <c r="JR83" s="12"/>
      <c r="JS83" s="12"/>
      <c r="JT83" s="12"/>
      <c r="JU83" s="12"/>
      <c r="JV83" s="12"/>
      <c r="JW83" s="12"/>
      <c r="JX83" s="12"/>
      <c r="JY83" s="12"/>
      <c r="JZ83" s="12"/>
      <c r="KA83" s="12"/>
      <c r="KB83" s="12"/>
      <c r="KC83" s="12"/>
      <c r="KD83" s="12"/>
      <c r="KE83" s="12"/>
      <c r="KF83" s="12"/>
      <c r="KG83" s="12"/>
      <c r="KH83" s="12"/>
      <c r="KI83" s="12"/>
      <c r="KJ83" s="12"/>
      <c r="KK83" s="12"/>
      <c r="KL83" s="12"/>
      <c r="KM83" s="12"/>
      <c r="KN83" s="12"/>
      <c r="KO83" s="12"/>
      <c r="KP83" s="12"/>
      <c r="KQ83" s="12"/>
      <c r="KR83" s="12"/>
      <c r="KS83" s="12"/>
      <c r="KT83" s="12"/>
      <c r="KU83" s="12"/>
      <c r="KV83" s="12"/>
      <c r="KW83" s="12"/>
      <c r="KX83" s="12"/>
      <c r="KY83" s="12"/>
      <c r="KZ83" s="12"/>
      <c r="LA83" s="12"/>
      <c r="LB83" s="12"/>
      <c r="LC83" s="12"/>
      <c r="LD83" s="12"/>
      <c r="LE83" s="12"/>
      <c r="LF83" s="12"/>
      <c r="LG83" s="12"/>
      <c r="LH83" s="12"/>
      <c r="LI83" s="12"/>
      <c r="LJ83" s="12"/>
      <c r="LK83" s="12"/>
      <c r="LL83" s="12"/>
      <c r="LM83" s="12"/>
      <c r="LN83" s="12"/>
      <c r="LO83" s="12"/>
      <c r="LP83" s="12"/>
      <c r="LQ83" s="12"/>
      <c r="LR83" s="12"/>
      <c r="LS83" s="12"/>
      <c r="LT83" s="12"/>
      <c r="LU83" s="12"/>
      <c r="LV83" s="12"/>
      <c r="LW83" s="12"/>
      <c r="LX83" s="12"/>
      <c r="LY83" s="12"/>
      <c r="LZ83" s="12"/>
      <c r="MA83" s="12"/>
      <c r="MB83" s="12"/>
      <c r="MC83" s="12"/>
      <c r="MD83" s="12"/>
      <c r="ME83" s="12"/>
      <c r="MF83" s="12"/>
      <c r="MG83" s="12"/>
      <c r="MH83" s="12"/>
      <c r="MI83" s="12"/>
      <c r="MJ83" s="12"/>
      <c r="MK83" s="12"/>
      <c r="ML83" s="12"/>
      <c r="MM83" s="12"/>
      <c r="MN83" s="12"/>
      <c r="MO83" s="12"/>
      <c r="MP83" s="12"/>
      <c r="MQ83" s="12"/>
      <c r="MR83" s="12"/>
      <c r="MS83" s="12"/>
      <c r="MT83" s="12"/>
      <c r="MU83" s="12"/>
      <c r="MV83" s="12"/>
      <c r="MW83" s="12"/>
      <c r="MX83" s="12"/>
      <c r="MY83" s="12"/>
      <c r="MZ83" s="12"/>
      <c r="NA83" s="12"/>
      <c r="NB83" s="12"/>
      <c r="NC83" s="12"/>
      <c r="ND83" s="12"/>
      <c r="NE83" s="12"/>
      <c r="NF83" s="12"/>
      <c r="NG83" s="12"/>
      <c r="NH83" s="12"/>
      <c r="NI83" s="12"/>
      <c r="NJ83" s="12"/>
      <c r="NK83" s="12"/>
      <c r="NL83" s="12"/>
      <c r="NM83" s="12"/>
      <c r="NN83" s="12"/>
      <c r="NO83" s="12"/>
      <c r="NP83" s="12"/>
      <c r="NQ83" s="12"/>
      <c r="NR83" s="12"/>
      <c r="NS83" s="12"/>
      <c r="NT83" s="12"/>
      <c r="NU83" s="12"/>
      <c r="NV83" s="12"/>
      <c r="NW83" s="12"/>
      <c r="NX83" s="12"/>
      <c r="NY83" s="12"/>
      <c r="NZ83" s="12"/>
      <c r="OA83" s="12"/>
      <c r="OB83" s="12"/>
      <c r="OC83" s="12"/>
      <c r="OD83" s="12"/>
      <c r="OE83" s="12"/>
      <c r="OF83" s="12"/>
      <c r="OG83" s="12"/>
      <c r="OH83" s="12"/>
      <c r="OI83" s="12"/>
      <c r="OJ83" s="12"/>
      <c r="OK83" s="12"/>
      <c r="OL83" s="12"/>
      <c r="OM83" s="12"/>
      <c r="ON83" s="12"/>
      <c r="OO83" s="12"/>
      <c r="OP83" s="12"/>
      <c r="OQ83" s="12"/>
      <c r="OR83" s="12"/>
      <c r="OS83" s="12"/>
      <c r="OT83" s="12"/>
      <c r="OU83" s="12"/>
      <c r="OV83" s="12"/>
      <c r="OW83" s="12"/>
      <c r="OX83" s="12"/>
      <c r="OY83" s="12"/>
      <c r="OZ83" s="12"/>
      <c r="PA83" s="12"/>
      <c r="PB83" s="12"/>
      <c r="PC83" s="12"/>
      <c r="PD83" s="12"/>
      <c r="PE83" s="12"/>
      <c r="PF83" s="12"/>
      <c r="PG83" s="12"/>
      <c r="PH83" s="12"/>
      <c r="PI83" s="12"/>
      <c r="PJ83" s="12"/>
      <c r="PK83" s="12"/>
      <c r="PL83" s="12"/>
      <c r="PM83" s="12"/>
      <c r="PN83" s="12"/>
      <c r="PO83" s="12"/>
      <c r="PP83" s="12"/>
      <c r="PQ83" s="12"/>
      <c r="PR83" s="12"/>
      <c r="PS83" s="12"/>
      <c r="PT83" s="12"/>
      <c r="PU83" s="12"/>
      <c r="PV83" s="12"/>
      <c r="PW83" s="12"/>
      <c r="PX83" s="12"/>
      <c r="PY83" s="12"/>
      <c r="PZ83" s="12"/>
      <c r="QA83" s="12"/>
      <c r="QB83" s="12"/>
      <c r="QC83" s="12"/>
      <c r="QD83" s="12"/>
      <c r="QE83" s="12"/>
      <c r="QF83" s="12"/>
      <c r="QG83" s="12"/>
      <c r="QH83" s="12"/>
      <c r="QI83" s="12"/>
      <c r="QJ83" s="12"/>
      <c r="QK83" s="12"/>
      <c r="QL83" s="12"/>
      <c r="QM83" s="12"/>
      <c r="QN83" s="12"/>
      <c r="QO83" s="12"/>
      <c r="QP83" s="12"/>
      <c r="QQ83" s="12"/>
      <c r="QR83" s="12"/>
      <c r="QS83" s="12"/>
      <c r="QT83" s="12"/>
      <c r="QU83" s="12"/>
      <c r="QV83" s="12"/>
      <c r="QW83" s="12"/>
      <c r="QX83" s="12"/>
      <c r="QY83" s="12"/>
      <c r="QZ83" s="12"/>
      <c r="RA83" s="12"/>
      <c r="RB83" s="12"/>
      <c r="RC83" s="12"/>
      <c r="RD83" s="12"/>
      <c r="RE83" s="12"/>
      <c r="RF83" s="12"/>
      <c r="RG83" s="12"/>
      <c r="RH83" s="12"/>
      <c r="RI83" s="12"/>
      <c r="RJ83" s="12"/>
      <c r="RK83" s="12"/>
      <c r="RL83" s="12"/>
      <c r="RM83" s="12"/>
      <c r="RN83" s="12"/>
      <c r="RO83" s="12"/>
      <c r="RP83" s="12"/>
      <c r="RQ83" s="12"/>
      <c r="RR83" s="12"/>
      <c r="RS83" s="12"/>
      <c r="RT83" s="12"/>
      <c r="RU83" s="12"/>
      <c r="RV83" s="12"/>
      <c r="RW83" s="12"/>
      <c r="RX83" s="12"/>
      <c r="RY83" s="12"/>
      <c r="RZ83" s="12"/>
      <c r="SA83" s="12"/>
      <c r="SB83" s="12"/>
      <c r="SC83" s="12"/>
      <c r="SD83" s="12"/>
      <c r="SE83" s="12"/>
      <c r="SF83" s="12"/>
      <c r="SG83" s="12"/>
      <c r="SH83" s="12"/>
      <c r="SI83" s="12"/>
      <c r="SJ83" s="12"/>
      <c r="SK83" s="12"/>
      <c r="SL83" s="12"/>
      <c r="SM83" s="12"/>
      <c r="SN83" s="12"/>
      <c r="SO83" s="12"/>
      <c r="SP83" s="12"/>
      <c r="SQ83" s="12"/>
      <c r="SR83" s="12"/>
      <c r="SS83" s="12"/>
      <c r="ST83" s="12"/>
      <c r="SU83" s="12"/>
      <c r="SV83" s="12"/>
      <c r="SW83" s="12"/>
      <c r="SX83" s="12"/>
      <c r="SY83" s="12"/>
      <c r="SZ83" s="12"/>
      <c r="TA83" s="12"/>
      <c r="TB83" s="12"/>
      <c r="TC83" s="12"/>
      <c r="TD83" s="12"/>
      <c r="TE83" s="12"/>
      <c r="TF83" s="12"/>
      <c r="TG83" s="12"/>
      <c r="TH83" s="12"/>
      <c r="TI83" s="12"/>
      <c r="TJ83" s="12"/>
      <c r="TK83" s="12"/>
      <c r="TL83" s="12"/>
      <c r="TM83" s="12"/>
      <c r="TN83" s="12"/>
      <c r="TO83" s="12"/>
      <c r="TP83" s="12"/>
      <c r="TQ83" s="12"/>
      <c r="TR83" s="12"/>
      <c r="TS83" s="12"/>
      <c r="TT83" s="12"/>
      <c r="TU83" s="12"/>
      <c r="TV83" s="12"/>
      <c r="TW83" s="12"/>
      <c r="TX83" s="12"/>
      <c r="TY83" s="12"/>
      <c r="TZ83" s="12"/>
      <c r="UA83" s="12"/>
      <c r="UB83" s="12"/>
      <c r="UC83" s="12"/>
      <c r="UD83" s="12"/>
      <c r="UE83" s="12"/>
      <c r="UF83" s="12"/>
      <c r="UG83" s="12"/>
      <c r="UH83" s="12"/>
      <c r="UI83" s="12"/>
      <c r="UJ83" s="12"/>
      <c r="UK83" s="12"/>
      <c r="UL83" s="12"/>
      <c r="UM83" s="12"/>
      <c r="UN83" s="12"/>
      <c r="UO83" s="12"/>
      <c r="UP83" s="12"/>
      <c r="UQ83" s="12"/>
      <c r="UR83" s="12"/>
      <c r="US83" s="12"/>
      <c r="UT83" s="12"/>
      <c r="UU83" s="12"/>
      <c r="UV83" s="12"/>
      <c r="UW83" s="12"/>
      <c r="UX83" s="12"/>
      <c r="UY83" s="12"/>
      <c r="UZ83" s="12"/>
      <c r="VA83" s="12"/>
      <c r="VB83" s="12"/>
      <c r="VC83" s="12"/>
      <c r="VD83" s="12"/>
      <c r="VE83" s="12"/>
      <c r="VF83" s="12"/>
      <c r="VG83" s="12"/>
      <c r="VH83" s="12"/>
      <c r="VI83" s="12"/>
      <c r="VJ83" s="12"/>
      <c r="VK83" s="12"/>
      <c r="VL83" s="12"/>
      <c r="VM83" s="12"/>
      <c r="VN83" s="12"/>
      <c r="VO83" s="12"/>
      <c r="VP83" s="12"/>
      <c r="VQ83" s="12"/>
      <c r="VR83" s="12"/>
      <c r="VS83" s="12"/>
      <c r="VT83" s="12"/>
      <c r="VU83" s="12"/>
      <c r="VV83" s="12"/>
      <c r="VW83" s="12"/>
      <c r="VX83" s="12"/>
      <c r="VY83" s="12"/>
      <c r="VZ83" s="12"/>
      <c r="WA83" s="12"/>
      <c r="WB83" s="12"/>
      <c r="WC83" s="12"/>
      <c r="WD83" s="12"/>
      <c r="WE83" s="12"/>
      <c r="WF83" s="12"/>
      <c r="WG83" s="12"/>
      <c r="WH83" s="12"/>
      <c r="WI83" s="12"/>
      <c r="WJ83" s="12"/>
      <c r="WK83" s="12"/>
      <c r="WL83" s="12"/>
      <c r="WM83" s="12"/>
      <c r="WN83" s="12"/>
      <c r="WO83" s="12"/>
      <c r="WP83" s="12"/>
      <c r="WQ83" s="12"/>
      <c r="WR83" s="12"/>
      <c r="WS83" s="12"/>
      <c r="WT83" s="12"/>
      <c r="WU83" s="12"/>
      <c r="WV83" s="12"/>
      <c r="WW83" s="12"/>
      <c r="WX83" s="12"/>
      <c r="WY83" s="12"/>
      <c r="WZ83" s="12"/>
      <c r="XA83" s="12"/>
      <c r="XB83" s="12"/>
      <c r="XC83" s="12"/>
      <c r="XD83" s="12"/>
      <c r="XE83" s="12"/>
      <c r="XF83" s="12"/>
      <c r="XG83" s="12"/>
      <c r="XH83" s="12"/>
      <c r="XI83" s="12"/>
      <c r="XJ83" s="12"/>
      <c r="XK83" s="12"/>
      <c r="XL83" s="12"/>
      <c r="XM83" s="12"/>
      <c r="XN83" s="12"/>
      <c r="XO83" s="12"/>
      <c r="XP83" s="12"/>
      <c r="XQ83" s="12"/>
      <c r="XR83" s="12"/>
      <c r="XS83" s="12"/>
      <c r="XT83" s="12"/>
      <c r="XU83" s="12"/>
      <c r="XV83" s="12"/>
      <c r="XW83" s="12"/>
      <c r="XX83" s="12"/>
      <c r="XY83" s="12"/>
      <c r="XZ83" s="12"/>
      <c r="YA83" s="12"/>
      <c r="YB83" s="12"/>
      <c r="YC83" s="12"/>
      <c r="YD83" s="12"/>
      <c r="YE83" s="12"/>
      <c r="YF83" s="12"/>
      <c r="YG83" s="12"/>
      <c r="YH83" s="12"/>
      <c r="YI83" s="12"/>
      <c r="YJ83" s="12"/>
      <c r="YK83" s="12"/>
      <c r="YL83" s="12"/>
      <c r="YM83" s="12"/>
      <c r="YN83" s="12"/>
      <c r="YO83" s="12"/>
      <c r="YP83" s="12"/>
      <c r="YQ83" s="12"/>
      <c r="YR83" s="12"/>
      <c r="YS83" s="12"/>
      <c r="YT83" s="12"/>
      <c r="YU83" s="12"/>
      <c r="YV83" s="12"/>
      <c r="YW83" s="12"/>
      <c r="YX83" s="12"/>
      <c r="YY83" s="12"/>
      <c r="YZ83" s="12"/>
      <c r="ZA83" s="12"/>
      <c r="ZB83" s="12"/>
      <c r="ZC83" s="12"/>
      <c r="ZD83" s="12"/>
      <c r="ZE83" s="12"/>
      <c r="ZF83" s="12"/>
      <c r="ZG83" s="12"/>
      <c r="ZH83" s="12"/>
      <c r="ZI83" s="12"/>
      <c r="ZJ83" s="12"/>
      <c r="ZK83" s="12"/>
      <c r="ZL83" s="12"/>
      <c r="ZM83" s="12"/>
      <c r="ZN83" s="12"/>
      <c r="ZO83" s="12"/>
      <c r="ZP83" s="12"/>
      <c r="ZQ83" s="12"/>
      <c r="ZR83" s="12"/>
      <c r="ZS83" s="12"/>
      <c r="ZT83" s="12"/>
      <c r="ZU83" s="12"/>
      <c r="ZV83" s="12"/>
      <c r="ZW83" s="12"/>
      <c r="ZX83" s="12"/>
      <c r="ZY83" s="12"/>
      <c r="ZZ83" s="12"/>
      <c r="AAA83" s="12"/>
      <c r="AAB83" s="12"/>
      <c r="AAC83" s="12"/>
      <c r="AAD83" s="12"/>
      <c r="AAE83" s="12"/>
      <c r="AAF83" s="12"/>
      <c r="AAG83" s="12"/>
      <c r="AAH83" s="12"/>
      <c r="AAI83" s="12"/>
      <c r="AAJ83" s="12"/>
      <c r="AAK83" s="12"/>
      <c r="AAL83" s="12"/>
      <c r="AAM83" s="12"/>
      <c r="AAN83" s="12"/>
      <c r="AAO83" s="12"/>
      <c r="AAP83" s="12"/>
      <c r="AAQ83" s="12"/>
      <c r="AAR83" s="12"/>
      <c r="AAS83" s="12"/>
      <c r="AAT83" s="12"/>
      <c r="AAU83" s="12"/>
      <c r="AAV83" s="12"/>
      <c r="AAW83" s="12"/>
      <c r="AAX83" s="12"/>
      <c r="AAY83" s="12"/>
      <c r="AAZ83" s="12"/>
      <c r="ABA83" s="12"/>
      <c r="ABB83" s="12"/>
      <c r="ABC83" s="12"/>
      <c r="ABD83" s="12"/>
      <c r="ABE83" s="12"/>
      <c r="ABF83" s="12"/>
      <c r="ABG83" s="12"/>
      <c r="ABH83" s="12"/>
      <c r="ABI83" s="12"/>
      <c r="ABJ83" s="12"/>
      <c r="ABK83" s="12"/>
      <c r="ABL83" s="12"/>
      <c r="ABM83" s="12"/>
      <c r="ABN83" s="12"/>
      <c r="ABO83" s="12"/>
      <c r="ABP83" s="12"/>
      <c r="ABQ83" s="12"/>
      <c r="ABR83" s="12"/>
      <c r="ABS83" s="12"/>
      <c r="ABT83" s="12"/>
      <c r="ABU83" s="12"/>
      <c r="ABV83" s="12"/>
      <c r="ABW83" s="12"/>
      <c r="ABX83" s="12"/>
      <c r="ABY83" s="12"/>
      <c r="ABZ83" s="12"/>
      <c r="ACA83" s="12"/>
      <c r="ACB83" s="12"/>
      <c r="ACC83" s="12"/>
      <c r="ACD83" s="12"/>
      <c r="ACE83" s="12"/>
      <c r="ACF83" s="12"/>
      <c r="ACG83" s="12"/>
      <c r="ACH83" s="12"/>
      <c r="ACI83" s="12"/>
      <c r="ACJ83" s="12"/>
      <c r="ACK83" s="12"/>
      <c r="ACL83" s="12"/>
      <c r="ACM83" s="12"/>
      <c r="ACN83" s="12"/>
      <c r="ACO83" s="12"/>
      <c r="ACP83" s="12"/>
      <c r="ACQ83" s="12"/>
      <c r="ACR83" s="12"/>
      <c r="ACS83" s="12"/>
      <c r="ACT83" s="12"/>
      <c r="ACU83" s="12"/>
      <c r="ACV83" s="12"/>
      <c r="ACW83" s="12"/>
      <c r="ACX83" s="12"/>
      <c r="ACY83" s="12"/>
      <c r="ACZ83" s="12"/>
      <c r="ADA83" s="12"/>
      <c r="ADB83" s="12"/>
      <c r="ADC83" s="12"/>
      <c r="ADD83" s="12"/>
      <c r="ADE83" s="12"/>
      <c r="ADF83" s="12"/>
      <c r="ADG83" s="12"/>
      <c r="ADH83" s="12"/>
      <c r="ADI83" s="12"/>
      <c r="ADJ83" s="12"/>
      <c r="ADK83" s="12"/>
      <c r="ADL83" s="12"/>
      <c r="ADM83" s="12"/>
      <c r="ADN83" s="12"/>
      <c r="ADO83" s="12"/>
      <c r="ADP83" s="12"/>
      <c r="ADQ83" s="12"/>
      <c r="ADR83" s="12"/>
      <c r="ADS83" s="12"/>
      <c r="ADT83" s="12"/>
      <c r="ADU83" s="12"/>
      <c r="ADV83" s="12"/>
      <c r="ADW83" s="12"/>
      <c r="ADX83" s="12"/>
      <c r="ADY83" s="12"/>
      <c r="ADZ83" s="12"/>
      <c r="AEA83" s="12"/>
      <c r="AEB83" s="12"/>
      <c r="AEC83" s="12"/>
      <c r="AED83" s="12"/>
      <c r="AEE83" s="12"/>
      <c r="AEF83" s="12"/>
      <c r="AEG83" s="12"/>
      <c r="AEH83" s="12"/>
      <c r="AEI83" s="12"/>
      <c r="AEJ83" s="12"/>
      <c r="AEK83" s="12"/>
      <c r="AEL83" s="12"/>
      <c r="AEM83" s="12"/>
      <c r="AEN83" s="12"/>
      <c r="AEO83" s="12"/>
      <c r="AEP83" s="12"/>
      <c r="AEQ83" s="12"/>
      <c r="AER83" s="12"/>
      <c r="AES83" s="12"/>
      <c r="AET83" s="12"/>
      <c r="AEU83" s="12"/>
      <c r="AEV83" s="12"/>
      <c r="AEW83" s="12"/>
      <c r="AEX83" s="12"/>
      <c r="AEY83" s="12"/>
      <c r="AEZ83" s="12"/>
      <c r="AFA83" s="12"/>
      <c r="AFB83" s="12"/>
      <c r="AFC83" s="12"/>
      <c r="AFD83" s="12"/>
      <c r="AFE83" s="12"/>
      <c r="AFF83" s="12"/>
      <c r="AFG83" s="12"/>
      <c r="AFH83" s="12"/>
      <c r="AFI83" s="12"/>
      <c r="AFJ83" s="12"/>
      <c r="AFK83" s="12"/>
      <c r="AFL83" s="12"/>
      <c r="AFM83" s="12"/>
      <c r="AFN83" s="12"/>
      <c r="AFO83" s="12"/>
      <c r="AFP83" s="12"/>
      <c r="AFQ83" s="12"/>
      <c r="AFR83" s="12"/>
      <c r="AFS83" s="12"/>
      <c r="AFT83" s="12"/>
      <c r="AFU83" s="12"/>
      <c r="AFV83" s="12"/>
      <c r="AFW83" s="12"/>
      <c r="AFX83" s="12"/>
      <c r="AFY83" s="12"/>
      <c r="AFZ83" s="12"/>
      <c r="AGA83" s="12"/>
      <c r="AGB83" s="12"/>
      <c r="AGC83" s="12"/>
      <c r="AGD83" s="12"/>
      <c r="AGE83" s="12"/>
      <c r="AGF83" s="12"/>
      <c r="AGG83" s="12"/>
      <c r="AGH83" s="12"/>
      <c r="AGI83" s="12"/>
      <c r="AGJ83" s="12"/>
      <c r="AGK83" s="12"/>
      <c r="AGL83" s="12"/>
      <c r="AGM83" s="12"/>
      <c r="AGN83" s="12"/>
      <c r="AGO83" s="12"/>
      <c r="AGP83" s="12"/>
      <c r="AGQ83" s="12"/>
      <c r="AGR83" s="12"/>
      <c r="AGS83" s="12"/>
      <c r="AGT83" s="12"/>
      <c r="AGU83" s="12"/>
      <c r="AGV83" s="12"/>
      <c r="AGW83" s="12"/>
      <c r="AGX83" s="12"/>
      <c r="AGY83" s="12"/>
      <c r="AGZ83" s="12"/>
      <c r="AHA83" s="12"/>
      <c r="AHB83" s="12"/>
      <c r="AHC83" s="12"/>
      <c r="AHD83" s="12"/>
      <c r="AHE83" s="12"/>
      <c r="AHF83" s="12"/>
      <c r="AHG83" s="12"/>
      <c r="AHH83" s="12"/>
      <c r="AHI83" s="12"/>
      <c r="AHJ83" s="12"/>
      <c r="AHK83" s="12"/>
      <c r="AHL83" s="12"/>
      <c r="AHM83" s="12"/>
      <c r="AHN83" s="12"/>
      <c r="AHO83" s="12"/>
      <c r="AHP83" s="12"/>
      <c r="AHQ83" s="12"/>
      <c r="AHR83" s="12"/>
      <c r="AHS83" s="12"/>
      <c r="AHT83" s="12"/>
      <c r="AHU83" s="12"/>
      <c r="AHV83" s="12"/>
      <c r="AHW83" s="12"/>
      <c r="AHX83" s="12"/>
      <c r="AHY83" s="12"/>
      <c r="AHZ83" s="12"/>
      <c r="AIA83" s="12"/>
      <c r="AIB83" s="12"/>
      <c r="AIC83" s="12"/>
      <c r="AID83" s="12"/>
      <c r="AIE83" s="12"/>
      <c r="AIF83" s="12"/>
      <c r="AIG83" s="12"/>
      <c r="AIH83" s="12"/>
      <c r="AII83" s="12"/>
      <c r="AIJ83" s="12"/>
      <c r="AIK83" s="12"/>
      <c r="AIL83" s="12"/>
      <c r="AIM83" s="12"/>
      <c r="AIN83" s="12"/>
      <c r="AIO83" s="12"/>
      <c r="AIP83" s="12"/>
      <c r="AIQ83" s="12"/>
      <c r="AIR83" s="12"/>
      <c r="AIS83" s="12"/>
      <c r="AIT83" s="12"/>
      <c r="AIU83" s="12"/>
      <c r="AIV83" s="12"/>
      <c r="AIW83" s="12"/>
      <c r="AIX83" s="12"/>
      <c r="AIY83" s="12"/>
      <c r="AIZ83" s="12"/>
      <c r="AJA83" s="12"/>
      <c r="AJB83" s="12"/>
      <c r="AJC83" s="12"/>
      <c r="AJD83" s="12"/>
      <c r="AJE83" s="12"/>
      <c r="AJF83" s="12"/>
      <c r="AJG83" s="12"/>
      <c r="AJH83" s="12"/>
      <c r="AJI83" s="12"/>
      <c r="AJJ83" s="12"/>
      <c r="AJK83" s="12"/>
      <c r="AJL83" s="12"/>
      <c r="AJM83" s="12"/>
      <c r="AJN83" s="12"/>
      <c r="AJO83" s="12"/>
      <c r="AJP83" s="12"/>
      <c r="AJQ83" s="12"/>
      <c r="AJR83" s="12"/>
      <c r="AJS83" s="12"/>
      <c r="AJT83" s="12"/>
      <c r="AJU83" s="12"/>
      <c r="AJV83" s="12"/>
      <c r="AJW83" s="12"/>
      <c r="AJX83" s="12"/>
      <c r="AJY83" s="12"/>
      <c r="AJZ83" s="12"/>
      <c r="AKA83" s="12"/>
      <c r="AKB83" s="12"/>
      <c r="AKC83" s="12"/>
      <c r="AKD83" s="12"/>
      <c r="AKE83" s="12"/>
      <c r="AKF83" s="12"/>
      <c r="AKG83" s="12"/>
      <c r="AKH83" s="12"/>
      <c r="AKI83" s="12"/>
      <c r="AKJ83" s="12"/>
      <c r="AKK83" s="12"/>
      <c r="AKL83" s="12"/>
      <c r="AKM83" s="12"/>
      <c r="AKN83" s="12"/>
      <c r="AKO83" s="12"/>
      <c r="AKP83" s="12"/>
      <c r="AKQ83" s="12"/>
      <c r="AKR83" s="12"/>
      <c r="AKS83" s="12"/>
      <c r="AKT83" s="12"/>
      <c r="AKU83" s="12"/>
      <c r="AKV83" s="12"/>
      <c r="AKW83" s="12"/>
      <c r="AKX83" s="12"/>
      <c r="AKY83" s="12"/>
      <c r="AKZ83" s="12"/>
      <c r="ALA83" s="12"/>
      <c r="ALB83" s="12"/>
      <c r="ALC83" s="12"/>
      <c r="ALD83" s="12"/>
      <c r="ALE83" s="12"/>
      <c r="ALF83" s="12"/>
      <c r="ALG83" s="12"/>
      <c r="ALH83" s="12"/>
      <c r="ALI83" s="12"/>
      <c r="ALJ83" s="12"/>
      <c r="ALK83" s="12"/>
      <c r="ALL83" s="12"/>
      <c r="ALM83" s="12"/>
      <c r="ALN83" s="12"/>
      <c r="ALO83" s="12"/>
      <c r="ALP83" s="12"/>
      <c r="ALQ83" s="12"/>
      <c r="ALR83" s="12"/>
      <c r="ALS83" s="12"/>
      <c r="ALT83" s="12"/>
      <c r="ALU83" s="12"/>
      <c r="ALV83" s="12"/>
      <c r="ALW83" s="12"/>
      <c r="ALX83" s="12"/>
      <c r="ALY83" s="12"/>
      <c r="ALZ83" s="12"/>
      <c r="AMA83" s="12"/>
      <c r="AMB83" s="12"/>
      <c r="AMC83" s="12"/>
      <c r="AMD83" s="12"/>
      <c r="AME83" s="12"/>
      <c r="AMF83" s="12"/>
      <c r="AMG83" s="12"/>
      <c r="AMH83" s="12"/>
      <c r="AMI83" s="12"/>
      <c r="AMJ83" s="12"/>
      <c r="AMK83" s="12"/>
      <c r="AML83" s="12"/>
      <c r="AMM83" s="12"/>
      <c r="AMN83" s="12"/>
      <c r="AMO83" s="12"/>
      <c r="AMP83" s="12"/>
      <c r="AMQ83" s="12"/>
      <c r="AMR83" s="12"/>
      <c r="AMS83" s="12"/>
      <c r="AMT83" s="12"/>
      <c r="AMU83" s="12"/>
      <c r="AMV83" s="12"/>
      <c r="AMW83" s="12"/>
      <c r="AMX83" s="12"/>
      <c r="AMY83" s="12"/>
      <c r="AMZ83" s="12"/>
      <c r="ANA83" s="12"/>
      <c r="ANB83" s="12"/>
      <c r="ANC83" s="12"/>
      <c r="AND83" s="12"/>
      <c r="ANE83" s="12"/>
      <c r="ANF83" s="12"/>
      <c r="ANG83" s="12"/>
      <c r="ANH83" s="12"/>
      <c r="ANI83" s="12"/>
      <c r="ANJ83" s="12"/>
      <c r="ANK83" s="12"/>
      <c r="ANL83" s="12"/>
      <c r="ANM83" s="12"/>
      <c r="ANN83" s="12"/>
      <c r="ANO83" s="12"/>
      <c r="ANP83" s="12"/>
      <c r="ANQ83" s="12"/>
      <c r="ANR83" s="12"/>
      <c r="ANS83" s="12"/>
      <c r="ANT83" s="12"/>
      <c r="ANU83" s="12"/>
      <c r="ANV83" s="12"/>
      <c r="ANW83" s="12"/>
      <c r="ANX83" s="12"/>
      <c r="ANY83" s="12"/>
      <c r="ANZ83" s="12"/>
      <c r="AOA83" s="12"/>
      <c r="AOB83" s="12"/>
      <c r="AOC83" s="12"/>
      <c r="AOD83" s="12"/>
      <c r="AOE83" s="12"/>
      <c r="AOF83" s="12"/>
      <c r="AOG83" s="12"/>
      <c r="AOH83" s="12"/>
      <c r="AOI83" s="12"/>
      <c r="AOJ83" s="12"/>
      <c r="AOK83" s="12"/>
      <c r="AOL83" s="12"/>
      <c r="AOM83" s="12"/>
      <c r="AON83" s="12"/>
      <c r="AOO83" s="12"/>
      <c r="AOP83" s="12"/>
      <c r="AOQ83" s="12"/>
      <c r="AOR83" s="12"/>
      <c r="AOS83" s="12"/>
      <c r="AOT83" s="12"/>
      <c r="AOU83" s="12"/>
      <c r="AOV83" s="12"/>
      <c r="AOW83" s="12"/>
      <c r="AOX83" s="12"/>
      <c r="AOY83" s="12"/>
      <c r="AOZ83" s="12"/>
      <c r="APA83" s="12"/>
      <c r="APB83" s="12"/>
      <c r="APC83" s="12"/>
      <c r="APD83" s="12"/>
      <c r="APE83" s="12"/>
      <c r="APF83" s="12"/>
      <c r="APG83" s="12"/>
      <c r="APH83" s="12"/>
      <c r="API83" s="12"/>
      <c r="APJ83" s="12"/>
      <c r="APK83" s="12"/>
      <c r="APL83" s="12"/>
      <c r="APM83" s="12"/>
      <c r="APN83" s="12"/>
      <c r="APO83" s="12"/>
      <c r="APP83" s="12"/>
      <c r="APQ83" s="12"/>
      <c r="APR83" s="12"/>
      <c r="APS83" s="12"/>
      <c r="APT83" s="12"/>
      <c r="APU83" s="12"/>
      <c r="APV83" s="12"/>
      <c r="APW83" s="12"/>
      <c r="APX83" s="12"/>
      <c r="APY83" s="12"/>
      <c r="APZ83" s="12"/>
      <c r="AQA83" s="12"/>
      <c r="AQB83" s="12"/>
      <c r="AQC83" s="12"/>
      <c r="AQD83" s="12"/>
      <c r="AQE83" s="12"/>
      <c r="AQF83" s="12"/>
      <c r="AQG83" s="12"/>
      <c r="AQH83" s="12"/>
      <c r="AQI83" s="12"/>
      <c r="AQJ83" s="12"/>
      <c r="AQK83" s="12"/>
      <c r="AQL83" s="12"/>
      <c r="AQM83" s="12"/>
      <c r="AQN83" s="12"/>
      <c r="AQO83" s="12"/>
      <c r="AQP83" s="12"/>
      <c r="AQQ83" s="12"/>
      <c r="AQR83" s="12"/>
      <c r="AQS83" s="12"/>
      <c r="AQT83" s="12"/>
      <c r="AQU83" s="12"/>
      <c r="AQV83" s="12"/>
      <c r="AQW83" s="12"/>
      <c r="AQX83" s="12"/>
      <c r="AQY83" s="12"/>
      <c r="AQZ83" s="12"/>
      <c r="ARA83" s="12"/>
      <c r="ARB83" s="12"/>
      <c r="ARC83" s="12"/>
      <c r="ARD83" s="12"/>
      <c r="ARE83" s="12"/>
      <c r="ARF83" s="12"/>
      <c r="ARG83" s="12"/>
      <c r="ARH83" s="12"/>
      <c r="ARI83" s="12"/>
      <c r="ARJ83" s="12"/>
      <c r="ARK83" s="12"/>
      <c r="ARL83" s="12"/>
      <c r="ARM83" s="12"/>
      <c r="ARN83" s="12"/>
      <c r="ARO83" s="12"/>
      <c r="ARP83" s="12"/>
      <c r="ARQ83" s="12"/>
      <c r="ARR83" s="12"/>
      <c r="ARS83" s="12"/>
      <c r="ART83" s="12"/>
      <c r="ARU83" s="12"/>
      <c r="ARV83" s="12"/>
      <c r="ARW83" s="12"/>
      <c r="ARX83" s="12"/>
      <c r="ARY83" s="12"/>
      <c r="ARZ83" s="12"/>
      <c r="ASA83" s="12"/>
      <c r="ASB83" s="12"/>
      <c r="ASC83" s="12"/>
      <c r="ASD83" s="12"/>
      <c r="ASE83" s="12"/>
      <c r="ASF83" s="12"/>
      <c r="ASG83" s="12"/>
      <c r="ASH83" s="12"/>
      <c r="ASI83" s="12"/>
      <c r="ASJ83" s="12"/>
      <c r="ASK83" s="12"/>
      <c r="ASL83" s="12"/>
      <c r="ASM83" s="12"/>
      <c r="ASN83" s="12"/>
      <c r="ASO83" s="12"/>
      <c r="ASP83" s="12"/>
      <c r="ASQ83" s="12"/>
      <c r="ASR83" s="12"/>
      <c r="ASS83" s="12"/>
      <c r="AST83" s="12"/>
      <c r="ASU83" s="12"/>
      <c r="ASV83" s="12"/>
      <c r="ASW83" s="12"/>
      <c r="ASX83" s="12"/>
      <c r="ASY83" s="12"/>
      <c r="ASZ83" s="12"/>
      <c r="ATA83" s="12"/>
      <c r="ATB83" s="12"/>
      <c r="ATC83" s="12"/>
      <c r="ATD83" s="12"/>
      <c r="ATE83" s="12"/>
      <c r="ATF83" s="12"/>
      <c r="ATG83" s="12"/>
      <c r="ATH83" s="12"/>
      <c r="ATI83" s="12"/>
      <c r="ATJ83" s="12"/>
      <c r="ATK83" s="12"/>
      <c r="ATL83" s="12"/>
      <c r="ATM83" s="12"/>
      <c r="ATN83" s="12"/>
      <c r="ATO83" s="12"/>
      <c r="ATP83" s="12"/>
      <c r="ATQ83" s="12"/>
      <c r="ATR83" s="12"/>
      <c r="ATS83" s="12"/>
      <c r="ATT83" s="12"/>
      <c r="ATU83" s="12"/>
      <c r="ATV83" s="12"/>
      <c r="ATW83" s="12"/>
      <c r="ATX83" s="12"/>
      <c r="ATY83" s="12"/>
      <c r="ATZ83" s="12"/>
      <c r="AUA83" s="12"/>
      <c r="AUB83" s="12"/>
      <c r="AUC83" s="12"/>
      <c r="AUD83" s="12"/>
      <c r="AUE83" s="12"/>
      <c r="AUF83" s="12"/>
      <c r="AUG83" s="12"/>
      <c r="AUH83" s="12"/>
      <c r="AUI83" s="12"/>
      <c r="AUJ83" s="12"/>
      <c r="AUK83" s="12"/>
      <c r="AUL83" s="12"/>
      <c r="AUM83" s="12"/>
      <c r="AUN83" s="12"/>
      <c r="AUO83" s="12"/>
      <c r="AUP83" s="12"/>
      <c r="AUQ83" s="12"/>
      <c r="AUR83" s="12"/>
      <c r="AUS83" s="12"/>
      <c r="AUT83" s="12"/>
      <c r="AUU83" s="12"/>
      <c r="AUV83" s="12"/>
      <c r="AUW83" s="12"/>
      <c r="AUX83" s="12"/>
      <c r="AUY83" s="12"/>
      <c r="AUZ83" s="12"/>
      <c r="AVA83" s="12"/>
      <c r="AVB83" s="12"/>
      <c r="AVC83" s="12"/>
      <c r="AVD83" s="12"/>
      <c r="AVE83" s="12"/>
      <c r="AVF83" s="12"/>
      <c r="AVG83" s="12"/>
      <c r="AVH83" s="12"/>
      <c r="AVI83" s="12"/>
      <c r="AVJ83" s="12"/>
      <c r="AVK83" s="12"/>
      <c r="AVL83" s="12"/>
      <c r="AVM83" s="12"/>
      <c r="AVN83" s="12"/>
      <c r="AVO83" s="12"/>
      <c r="AVP83" s="12"/>
      <c r="AVQ83" s="12"/>
      <c r="AVR83" s="12"/>
      <c r="AVS83" s="12"/>
      <c r="AVT83" s="12"/>
      <c r="AVU83" s="12"/>
      <c r="AVV83" s="12"/>
      <c r="AVW83" s="12"/>
      <c r="AVX83" s="12"/>
      <c r="AVY83" s="12"/>
      <c r="AVZ83" s="12"/>
      <c r="AWA83" s="12"/>
      <c r="AWB83" s="12"/>
      <c r="AWC83" s="12"/>
      <c r="AWD83" s="12"/>
      <c r="AWE83" s="12"/>
      <c r="AWF83" s="12"/>
      <c r="AWG83" s="12"/>
      <c r="AWH83" s="12"/>
      <c r="AWI83" s="12"/>
      <c r="AWJ83" s="12"/>
      <c r="AWK83" s="12"/>
      <c r="AWL83" s="12"/>
      <c r="AWM83" s="12"/>
      <c r="AWN83" s="12"/>
      <c r="AWO83" s="12"/>
      <c r="AWP83" s="12"/>
      <c r="AWQ83" s="12"/>
      <c r="AWR83" s="12"/>
      <c r="AWS83" s="12"/>
      <c r="AWT83" s="12"/>
      <c r="AWU83" s="12"/>
      <c r="AWV83" s="12"/>
      <c r="AWW83" s="12"/>
      <c r="AWX83" s="12"/>
      <c r="AWY83" s="12"/>
      <c r="AWZ83" s="12"/>
      <c r="AXA83" s="12"/>
      <c r="AXB83" s="12"/>
      <c r="AXC83" s="12"/>
      <c r="AXD83" s="12"/>
      <c r="AXE83" s="12"/>
      <c r="AXF83" s="12"/>
      <c r="AXG83" s="12"/>
      <c r="AXH83" s="12"/>
      <c r="AXI83" s="12"/>
      <c r="AXJ83" s="12"/>
      <c r="AXK83" s="12"/>
      <c r="AXL83" s="12"/>
      <c r="AXM83" s="12"/>
      <c r="AXN83" s="12"/>
      <c r="AXO83" s="12"/>
      <c r="AXP83" s="12"/>
      <c r="AXQ83" s="12"/>
      <c r="AXR83" s="12"/>
      <c r="AXS83" s="12"/>
      <c r="AXT83" s="12"/>
      <c r="AXU83" s="12"/>
      <c r="AXV83" s="12"/>
      <c r="AXW83" s="12"/>
      <c r="AXX83" s="12"/>
      <c r="AXY83" s="12"/>
      <c r="AXZ83" s="12"/>
      <c r="AYA83" s="12"/>
      <c r="AYB83" s="12"/>
      <c r="AYC83" s="12"/>
      <c r="AYD83" s="12"/>
      <c r="AYE83" s="12"/>
      <c r="AYF83" s="12"/>
      <c r="AYG83" s="12"/>
      <c r="AYH83" s="12"/>
      <c r="AYI83" s="12"/>
      <c r="AYJ83" s="12"/>
      <c r="AYK83" s="12"/>
      <c r="AYL83" s="12"/>
      <c r="AYM83" s="12"/>
      <c r="AYN83" s="12"/>
      <c r="AYO83" s="12"/>
      <c r="AYP83" s="12"/>
      <c r="AYQ83" s="12"/>
      <c r="AYR83" s="12"/>
      <c r="AYS83" s="12"/>
      <c r="AYT83" s="12"/>
      <c r="AYU83" s="12"/>
      <c r="AYV83" s="12"/>
      <c r="AYW83" s="12"/>
      <c r="AYX83" s="12"/>
      <c r="AYY83" s="12"/>
      <c r="AYZ83" s="12"/>
      <c r="AZA83" s="12"/>
      <c r="AZB83" s="12"/>
      <c r="AZC83" s="12"/>
      <c r="AZD83" s="12"/>
      <c r="AZE83" s="12"/>
      <c r="AZF83" s="12"/>
      <c r="AZG83" s="12"/>
      <c r="AZH83" s="12"/>
      <c r="AZI83" s="12"/>
      <c r="AZJ83" s="12"/>
      <c r="AZK83" s="12"/>
      <c r="AZL83" s="12"/>
      <c r="AZM83" s="12"/>
      <c r="AZN83" s="12"/>
      <c r="AZO83" s="12"/>
      <c r="AZP83" s="12"/>
      <c r="AZQ83" s="12"/>
      <c r="AZR83" s="12"/>
      <c r="AZS83" s="12"/>
      <c r="AZT83" s="12"/>
      <c r="AZU83" s="12"/>
      <c r="AZV83" s="12"/>
      <c r="AZW83" s="12"/>
      <c r="AZX83" s="12"/>
      <c r="AZY83" s="12"/>
      <c r="AZZ83" s="12"/>
      <c r="BAA83" s="12"/>
      <c r="BAB83" s="12"/>
      <c r="BAC83" s="12"/>
      <c r="BAD83" s="12"/>
      <c r="BAE83" s="12"/>
      <c r="BAF83" s="12"/>
      <c r="BAG83" s="12"/>
      <c r="BAH83" s="12"/>
      <c r="BAI83" s="12"/>
      <c r="BAJ83" s="12"/>
      <c r="BAK83" s="12"/>
      <c r="BAL83" s="12"/>
      <c r="BAM83" s="12"/>
      <c r="BAN83" s="12"/>
      <c r="BAO83" s="12"/>
      <c r="BAP83" s="12"/>
      <c r="BAQ83" s="12"/>
      <c r="BAR83" s="12"/>
      <c r="BAS83" s="12"/>
      <c r="BAT83" s="12"/>
      <c r="BAU83" s="12"/>
      <c r="BAV83" s="12"/>
      <c r="BAW83" s="12"/>
      <c r="BAX83" s="12"/>
      <c r="BAY83" s="12"/>
      <c r="BAZ83" s="12"/>
      <c r="BBA83" s="12"/>
      <c r="BBB83" s="12"/>
      <c r="BBC83" s="12"/>
      <c r="BBD83" s="12"/>
      <c r="BBE83" s="12"/>
      <c r="BBF83" s="12"/>
      <c r="BBG83" s="12"/>
      <c r="BBH83" s="12"/>
      <c r="BBI83" s="12"/>
      <c r="BBJ83" s="12"/>
      <c r="BBK83" s="12"/>
      <c r="BBL83" s="12"/>
      <c r="BBM83" s="12"/>
      <c r="BBN83" s="12"/>
      <c r="BBO83" s="12"/>
      <c r="BBP83" s="12"/>
      <c r="BBQ83" s="12"/>
      <c r="BBR83" s="12"/>
      <c r="BBS83" s="12"/>
      <c r="BBT83" s="12"/>
      <c r="BBU83" s="12"/>
      <c r="BBV83" s="12"/>
      <c r="BBW83" s="12"/>
      <c r="BBX83" s="12"/>
      <c r="BBY83" s="12"/>
      <c r="BBZ83" s="12"/>
      <c r="BCA83" s="12"/>
      <c r="BCB83" s="12"/>
      <c r="BCC83" s="12"/>
      <c r="BCD83" s="12"/>
      <c r="BCE83" s="12"/>
      <c r="BCF83" s="12"/>
      <c r="BCG83" s="12"/>
      <c r="BCH83" s="12"/>
      <c r="BCI83" s="12"/>
      <c r="BCJ83" s="12"/>
      <c r="BCK83" s="12"/>
      <c r="BCL83" s="12"/>
      <c r="BCM83" s="12"/>
      <c r="BCN83" s="12"/>
      <c r="BCO83" s="12"/>
      <c r="BCP83" s="12"/>
      <c r="BCQ83" s="12"/>
      <c r="BCR83" s="12"/>
      <c r="BCS83" s="12"/>
      <c r="BCT83" s="12"/>
      <c r="BCU83" s="12"/>
      <c r="BCV83" s="12"/>
      <c r="BCW83" s="12"/>
      <c r="BCX83" s="12"/>
      <c r="BCY83" s="12"/>
      <c r="BCZ83" s="12"/>
      <c r="BDA83" s="12"/>
      <c r="BDB83" s="12"/>
      <c r="BDC83" s="12"/>
      <c r="BDD83" s="12"/>
      <c r="BDE83" s="12"/>
      <c r="BDF83" s="12"/>
      <c r="BDG83" s="12"/>
      <c r="BDH83" s="12"/>
      <c r="BDI83" s="12"/>
      <c r="BDJ83" s="12"/>
      <c r="BDK83" s="12"/>
      <c r="BDL83" s="12"/>
      <c r="BDM83" s="12"/>
      <c r="BDN83" s="12"/>
      <c r="BDO83" s="12"/>
      <c r="BDP83" s="12"/>
      <c r="BDQ83" s="12"/>
      <c r="BDR83" s="12"/>
      <c r="BDS83" s="12"/>
      <c r="BDT83" s="12"/>
      <c r="BDU83" s="12"/>
      <c r="BDV83" s="12"/>
      <c r="BDW83" s="12"/>
      <c r="BDX83" s="12"/>
      <c r="BDY83" s="12"/>
      <c r="BDZ83" s="12"/>
      <c r="BEA83" s="12"/>
      <c r="BEB83" s="12"/>
      <c r="BEC83" s="12"/>
      <c r="BED83" s="12"/>
      <c r="BEE83" s="12"/>
      <c r="BEF83" s="12"/>
      <c r="BEG83" s="12"/>
      <c r="BEH83" s="12"/>
      <c r="BEI83" s="12"/>
      <c r="BEJ83" s="12"/>
      <c r="BEK83" s="12"/>
      <c r="BEL83" s="12"/>
      <c r="BEM83" s="12"/>
      <c r="BEN83" s="12"/>
      <c r="BEO83" s="12"/>
      <c r="BEP83" s="12"/>
      <c r="BEQ83" s="12"/>
      <c r="BER83" s="12"/>
      <c r="BES83" s="12"/>
      <c r="BET83" s="12"/>
      <c r="BEU83" s="12"/>
      <c r="BEV83" s="12"/>
      <c r="BEW83" s="12"/>
      <c r="BEX83" s="12"/>
      <c r="BEY83" s="12"/>
      <c r="BEZ83" s="12"/>
      <c r="BFA83" s="12"/>
      <c r="BFB83" s="12"/>
      <c r="BFC83" s="12"/>
      <c r="BFD83" s="12"/>
      <c r="BFE83" s="12"/>
      <c r="BFF83" s="12"/>
      <c r="BFG83" s="12"/>
      <c r="BFH83" s="12"/>
      <c r="BFI83" s="12"/>
      <c r="BFJ83" s="12"/>
      <c r="BFK83" s="12"/>
      <c r="BFL83" s="12"/>
      <c r="BFM83" s="12"/>
      <c r="BFN83" s="12"/>
      <c r="BFO83" s="12"/>
      <c r="BFP83" s="12"/>
      <c r="BFQ83" s="12"/>
      <c r="BFR83" s="12"/>
      <c r="BFS83" s="12"/>
      <c r="BFT83" s="12"/>
      <c r="BFU83" s="12"/>
      <c r="BFV83" s="12"/>
      <c r="BFW83" s="12"/>
      <c r="BFX83" s="12"/>
      <c r="BFY83" s="12"/>
      <c r="BFZ83" s="12"/>
      <c r="BGA83" s="12"/>
      <c r="BGB83" s="12"/>
      <c r="BGC83" s="12"/>
      <c r="BGD83" s="12"/>
      <c r="BGE83" s="12"/>
      <c r="BGF83" s="12"/>
      <c r="BGG83" s="12"/>
      <c r="BGH83" s="12"/>
      <c r="BGI83" s="12"/>
      <c r="BGJ83" s="12"/>
      <c r="BGK83" s="12"/>
      <c r="BGL83" s="12"/>
      <c r="BGM83" s="12"/>
      <c r="BGN83" s="12"/>
      <c r="BGO83" s="12"/>
      <c r="BGP83" s="12"/>
      <c r="BGQ83" s="12"/>
      <c r="BGR83" s="12"/>
      <c r="BGS83" s="12"/>
      <c r="BGT83" s="12"/>
      <c r="BGU83" s="12"/>
      <c r="BGV83" s="12"/>
      <c r="BGW83" s="12"/>
      <c r="BGX83" s="12"/>
      <c r="BGY83" s="12"/>
      <c r="BGZ83" s="12"/>
      <c r="BHA83" s="12"/>
      <c r="BHB83" s="12"/>
      <c r="BHC83" s="12"/>
      <c r="BHD83" s="12"/>
      <c r="BHE83" s="12"/>
      <c r="BHF83" s="12"/>
      <c r="BHG83" s="12"/>
      <c r="BHH83" s="12"/>
      <c r="BHI83" s="12"/>
      <c r="BHJ83" s="12"/>
      <c r="BHK83" s="12"/>
      <c r="BHL83" s="12"/>
      <c r="BHM83" s="12"/>
      <c r="BHN83" s="12"/>
      <c r="BHO83" s="12"/>
      <c r="BHP83" s="12"/>
      <c r="BHQ83" s="12"/>
      <c r="BHR83" s="12"/>
      <c r="BHS83" s="12"/>
      <c r="BHT83" s="12"/>
      <c r="BHU83" s="12"/>
      <c r="BHV83" s="12"/>
      <c r="BHW83" s="12"/>
      <c r="BHX83" s="12"/>
      <c r="BHY83" s="12"/>
      <c r="BHZ83" s="12"/>
      <c r="BIA83" s="12"/>
      <c r="BIB83" s="12"/>
      <c r="BIC83" s="12"/>
      <c r="BID83" s="12"/>
      <c r="BIE83" s="12"/>
      <c r="BIF83" s="12"/>
      <c r="BIG83" s="12"/>
      <c r="BIH83" s="12"/>
      <c r="BII83" s="12"/>
      <c r="BIJ83" s="12"/>
      <c r="BIK83" s="12"/>
      <c r="BIL83" s="12"/>
      <c r="BIM83" s="12"/>
      <c r="BIN83" s="12"/>
      <c r="BIO83" s="12"/>
      <c r="BIP83" s="12"/>
      <c r="BIQ83" s="12"/>
      <c r="BIR83" s="12"/>
      <c r="BIS83" s="12"/>
      <c r="BIT83" s="12"/>
      <c r="BIU83" s="12"/>
      <c r="BIV83" s="12"/>
      <c r="BIW83" s="12"/>
      <c r="BIX83" s="12"/>
      <c r="BIY83" s="12"/>
      <c r="BIZ83" s="12"/>
      <c r="BJA83" s="12"/>
      <c r="BJB83" s="12"/>
      <c r="BJC83" s="12"/>
      <c r="BJD83" s="12"/>
      <c r="BJE83" s="12"/>
      <c r="BJF83" s="12"/>
      <c r="BJG83" s="12"/>
      <c r="BJH83" s="12"/>
      <c r="BJI83" s="12"/>
      <c r="BJJ83" s="12"/>
      <c r="BJK83" s="12"/>
      <c r="BJL83" s="12"/>
      <c r="BJM83" s="12"/>
      <c r="BJN83" s="12"/>
      <c r="BJO83" s="12"/>
      <c r="BJP83" s="12"/>
      <c r="BJQ83" s="12"/>
      <c r="BJR83" s="12"/>
      <c r="BJS83" s="12"/>
      <c r="BJT83" s="12"/>
      <c r="BJU83" s="12"/>
      <c r="BJV83" s="12"/>
      <c r="BJW83" s="12"/>
      <c r="BJX83" s="12"/>
      <c r="BJY83" s="12"/>
      <c r="BJZ83" s="12"/>
      <c r="BKA83" s="12"/>
      <c r="BKB83" s="12"/>
      <c r="BKC83" s="12"/>
      <c r="BKD83" s="12"/>
      <c r="BKE83" s="12"/>
      <c r="BKF83" s="12"/>
      <c r="BKG83" s="12"/>
      <c r="BKH83" s="12"/>
      <c r="BKI83" s="12"/>
      <c r="BKJ83" s="12"/>
      <c r="BKK83" s="12"/>
      <c r="BKL83" s="12"/>
      <c r="BKM83" s="12"/>
      <c r="BKN83" s="12"/>
      <c r="BKO83" s="12"/>
      <c r="BKP83" s="12"/>
      <c r="BKQ83" s="12"/>
      <c r="BKR83" s="12"/>
      <c r="BKS83" s="12"/>
      <c r="BKT83" s="12"/>
      <c r="BKU83" s="12"/>
      <c r="BKV83" s="12"/>
      <c r="BKW83" s="12"/>
      <c r="BKX83" s="12"/>
      <c r="BKY83" s="12"/>
      <c r="BKZ83" s="12"/>
      <c r="BLA83" s="12"/>
      <c r="BLB83" s="12"/>
      <c r="BLC83" s="12"/>
      <c r="BLD83" s="12"/>
      <c r="BLE83" s="12"/>
      <c r="BLF83" s="12"/>
      <c r="BLG83" s="12"/>
      <c r="BLH83" s="12"/>
      <c r="BLI83" s="12"/>
      <c r="BLJ83" s="12"/>
      <c r="BLK83" s="12"/>
      <c r="BLL83" s="12"/>
      <c r="BLM83" s="12"/>
      <c r="BLN83" s="12"/>
      <c r="BLO83" s="12"/>
      <c r="BLP83" s="12"/>
      <c r="BLQ83" s="12"/>
      <c r="BLR83" s="12"/>
      <c r="BLS83" s="12"/>
      <c r="BLT83" s="12"/>
      <c r="BLU83" s="12"/>
      <c r="BLV83" s="12"/>
      <c r="BLW83" s="12"/>
      <c r="BLX83" s="12"/>
      <c r="BLY83" s="12"/>
      <c r="BLZ83" s="12"/>
      <c r="BMA83" s="12"/>
      <c r="BMB83" s="12"/>
      <c r="BMC83" s="12"/>
      <c r="BMD83" s="12"/>
      <c r="BME83" s="12"/>
      <c r="BMF83" s="12"/>
      <c r="BMG83" s="12"/>
      <c r="BMH83" s="12"/>
      <c r="BMI83" s="12"/>
      <c r="BMJ83" s="12"/>
      <c r="BMK83" s="12"/>
      <c r="BML83" s="12"/>
      <c r="BMM83" s="12"/>
      <c r="BMN83" s="12"/>
      <c r="BMO83" s="12"/>
      <c r="BMP83" s="12"/>
      <c r="BMQ83" s="12"/>
      <c r="BMR83" s="12"/>
      <c r="BMS83" s="12"/>
      <c r="BMT83" s="12"/>
      <c r="BMU83" s="12"/>
      <c r="BMV83" s="12"/>
      <c r="BMW83" s="12"/>
      <c r="BMX83" s="12"/>
      <c r="BMY83" s="12"/>
      <c r="BMZ83" s="12"/>
      <c r="BNA83" s="12"/>
      <c r="BNB83" s="12"/>
      <c r="BNC83" s="12"/>
      <c r="BND83" s="12"/>
      <c r="BNE83" s="12"/>
      <c r="BNF83" s="12"/>
      <c r="BNG83" s="12"/>
      <c r="BNH83" s="12"/>
      <c r="BNI83" s="12"/>
      <c r="BNJ83" s="12"/>
      <c r="BNK83" s="12"/>
      <c r="BNL83" s="12"/>
      <c r="BNM83" s="12"/>
      <c r="BNN83" s="12"/>
      <c r="BNO83" s="12"/>
      <c r="BNP83" s="12"/>
      <c r="BNQ83" s="12"/>
      <c r="BNR83" s="12"/>
      <c r="BNS83" s="12"/>
      <c r="BNT83" s="12"/>
      <c r="BNU83" s="12"/>
      <c r="BNV83" s="12"/>
      <c r="BNW83" s="12"/>
      <c r="BNX83" s="12"/>
      <c r="BNY83" s="12"/>
      <c r="BNZ83" s="12"/>
      <c r="BOA83" s="12"/>
      <c r="BOB83" s="12"/>
      <c r="BOC83" s="12"/>
      <c r="BOD83" s="12"/>
      <c r="BOE83" s="12"/>
      <c r="BOF83" s="12"/>
      <c r="BOG83" s="12"/>
      <c r="BOH83" s="12"/>
      <c r="BOI83" s="12"/>
      <c r="BOJ83" s="12"/>
      <c r="BOK83" s="12"/>
      <c r="BOL83" s="12"/>
      <c r="BOM83" s="12"/>
      <c r="BON83" s="12"/>
      <c r="BOO83" s="12"/>
      <c r="BOP83" s="12"/>
      <c r="BOQ83" s="12"/>
      <c r="BOR83" s="12"/>
      <c r="BOS83" s="12"/>
      <c r="BOT83" s="12"/>
      <c r="BOU83" s="12"/>
      <c r="BOV83" s="12"/>
      <c r="BOW83" s="12"/>
      <c r="BOX83" s="12"/>
      <c r="BOY83" s="12"/>
      <c r="BOZ83" s="12"/>
      <c r="BPA83" s="12"/>
      <c r="BPB83" s="12"/>
      <c r="BPC83" s="12"/>
      <c r="BPD83" s="12"/>
      <c r="BPE83" s="12"/>
      <c r="BPF83" s="12"/>
      <c r="BPG83" s="12"/>
      <c r="BPH83" s="12"/>
      <c r="BPI83" s="12"/>
      <c r="BPJ83" s="12"/>
      <c r="BPK83" s="12"/>
      <c r="BPL83" s="12"/>
      <c r="BPM83" s="12"/>
      <c r="BPN83" s="12"/>
      <c r="BPO83" s="12"/>
      <c r="BPP83" s="12"/>
      <c r="BPQ83" s="12"/>
      <c r="BPR83" s="12"/>
      <c r="BPS83" s="12"/>
      <c r="BPT83" s="12"/>
      <c r="BPU83" s="12"/>
      <c r="BPV83" s="12"/>
      <c r="BPW83" s="12"/>
      <c r="BPX83" s="12"/>
      <c r="BPY83" s="12"/>
      <c r="BPZ83" s="12"/>
      <c r="BQA83" s="12"/>
      <c r="BQB83" s="12"/>
      <c r="BQC83" s="12"/>
      <c r="BQD83" s="12"/>
      <c r="BQE83" s="12"/>
      <c r="BQF83" s="12"/>
      <c r="BQG83" s="12"/>
      <c r="BQH83" s="12"/>
      <c r="BQI83" s="12"/>
      <c r="BQJ83" s="12"/>
      <c r="BQK83" s="12"/>
      <c r="BQL83" s="12"/>
      <c r="BQM83" s="12"/>
      <c r="BQN83" s="12"/>
      <c r="BQO83" s="12"/>
      <c r="BQP83" s="12"/>
      <c r="BQQ83" s="12"/>
      <c r="BQR83" s="12"/>
      <c r="BQS83" s="12"/>
      <c r="BQT83" s="12"/>
      <c r="BQU83" s="12"/>
      <c r="BQV83" s="12"/>
      <c r="BQW83" s="12"/>
      <c r="BQX83" s="12"/>
      <c r="BQY83" s="12"/>
      <c r="BQZ83" s="12"/>
      <c r="BRA83" s="12"/>
      <c r="BRB83" s="12"/>
      <c r="BRC83" s="12"/>
      <c r="BRD83" s="12"/>
      <c r="BRE83" s="12"/>
      <c r="BRF83" s="12"/>
      <c r="BRG83" s="12"/>
      <c r="BRH83" s="12"/>
      <c r="BRI83" s="12"/>
      <c r="BRJ83" s="12"/>
      <c r="BRK83" s="12"/>
      <c r="BRL83" s="12"/>
      <c r="BRM83" s="12"/>
      <c r="BRN83" s="12"/>
      <c r="BRO83" s="12"/>
      <c r="BRP83" s="12"/>
      <c r="BRQ83" s="12"/>
      <c r="BRR83" s="12"/>
      <c r="BRS83" s="12"/>
      <c r="BRT83" s="12"/>
      <c r="BRU83" s="12"/>
      <c r="BRV83" s="12"/>
      <c r="BRW83" s="12"/>
      <c r="BRX83" s="12"/>
      <c r="BRY83" s="12"/>
      <c r="BRZ83" s="12"/>
      <c r="BSA83" s="12"/>
      <c r="BSB83" s="12"/>
      <c r="BSC83" s="12"/>
      <c r="BSD83" s="12"/>
      <c r="BSE83" s="12"/>
      <c r="BSF83" s="12"/>
      <c r="BSG83" s="12"/>
      <c r="BSH83" s="12"/>
      <c r="BSI83" s="12"/>
      <c r="BSJ83" s="12"/>
      <c r="BSK83" s="12"/>
      <c r="BSL83" s="12"/>
      <c r="BSM83" s="12"/>
      <c r="BSN83" s="12"/>
      <c r="BSO83" s="12"/>
      <c r="BSP83" s="12"/>
      <c r="BSQ83" s="12"/>
      <c r="BSR83" s="12"/>
      <c r="BSS83" s="12"/>
      <c r="BST83" s="12"/>
      <c r="BSU83" s="12"/>
      <c r="BSV83" s="12"/>
      <c r="BSW83" s="12"/>
      <c r="BSX83" s="12"/>
      <c r="BSY83" s="12"/>
      <c r="BSZ83" s="12"/>
      <c r="BTA83" s="12"/>
      <c r="BTB83" s="12"/>
      <c r="BTC83" s="12"/>
      <c r="BTD83" s="12"/>
      <c r="BTE83" s="12"/>
      <c r="BTF83" s="12"/>
      <c r="BTG83" s="12"/>
      <c r="BTH83" s="12"/>
      <c r="BTI83" s="12"/>
      <c r="BTJ83" s="12"/>
      <c r="BTK83" s="12"/>
      <c r="BTL83" s="12"/>
      <c r="BTM83" s="12"/>
      <c r="BTN83" s="12"/>
      <c r="BTO83" s="12"/>
      <c r="BTP83" s="12"/>
      <c r="BTQ83" s="12"/>
      <c r="BTR83" s="12"/>
      <c r="BTS83" s="12"/>
      <c r="BTT83" s="12"/>
      <c r="BTU83" s="12"/>
      <c r="BTV83" s="12"/>
      <c r="BTW83" s="12"/>
      <c r="BTX83" s="12"/>
      <c r="BTY83" s="12"/>
      <c r="BTZ83" s="12"/>
      <c r="BUA83" s="12"/>
      <c r="BUB83" s="12"/>
      <c r="BUC83" s="12"/>
      <c r="BUD83" s="12"/>
      <c r="BUE83" s="12"/>
      <c r="BUF83" s="12"/>
      <c r="BUG83" s="12"/>
      <c r="BUH83" s="12"/>
      <c r="BUI83" s="12"/>
      <c r="BUJ83" s="12"/>
      <c r="BUK83" s="12"/>
      <c r="BUL83" s="12"/>
      <c r="BUM83" s="12"/>
      <c r="BUN83" s="12"/>
      <c r="BUO83" s="12"/>
      <c r="BUP83" s="12"/>
      <c r="BUQ83" s="12"/>
      <c r="BUR83" s="12"/>
      <c r="BUS83" s="12"/>
      <c r="BUT83" s="12"/>
      <c r="BUU83" s="12"/>
      <c r="BUV83" s="12"/>
      <c r="BUW83" s="12"/>
      <c r="BUX83" s="12"/>
      <c r="BUY83" s="12"/>
      <c r="BUZ83" s="12"/>
      <c r="BVA83" s="12"/>
      <c r="BVB83" s="12"/>
      <c r="BVC83" s="12"/>
      <c r="BVD83" s="12"/>
      <c r="BVE83" s="12"/>
      <c r="BVF83" s="12"/>
      <c r="BVG83" s="12"/>
      <c r="BVH83" s="12"/>
      <c r="BVI83" s="12"/>
      <c r="BVJ83" s="12"/>
      <c r="BVK83" s="12"/>
      <c r="BVL83" s="12"/>
      <c r="BVM83" s="12"/>
      <c r="BVN83" s="12"/>
      <c r="BVO83" s="12"/>
      <c r="BVP83" s="12"/>
      <c r="BVQ83" s="12"/>
      <c r="BVR83" s="12"/>
      <c r="BVS83" s="12"/>
      <c r="BVT83" s="12"/>
      <c r="BVU83" s="12"/>
      <c r="BVV83" s="12"/>
      <c r="BVW83" s="12"/>
      <c r="BVX83" s="12"/>
      <c r="BVY83" s="12"/>
      <c r="BVZ83" s="12"/>
      <c r="BWA83" s="12"/>
      <c r="BWB83" s="12"/>
      <c r="BWC83" s="12"/>
      <c r="BWD83" s="12"/>
      <c r="BWE83" s="12"/>
      <c r="BWF83" s="12"/>
      <c r="BWG83" s="12"/>
      <c r="BWH83" s="12"/>
      <c r="BWI83" s="12"/>
      <c r="BWJ83" s="12"/>
      <c r="BWK83" s="12"/>
      <c r="BWL83" s="12"/>
      <c r="BWM83" s="12"/>
      <c r="BWN83" s="12"/>
      <c r="BWO83" s="12"/>
      <c r="BWP83" s="12"/>
      <c r="BWQ83" s="12"/>
      <c r="BWR83" s="12"/>
      <c r="BWS83" s="12"/>
      <c r="BWT83" s="12"/>
      <c r="BWU83" s="12"/>
      <c r="BWV83" s="12"/>
      <c r="BWW83" s="12"/>
      <c r="BWX83" s="12"/>
      <c r="BWY83" s="12"/>
      <c r="BWZ83" s="12"/>
      <c r="BXA83" s="12"/>
      <c r="BXB83" s="12"/>
      <c r="BXC83" s="12"/>
      <c r="BXD83" s="12"/>
      <c r="BXE83" s="12"/>
      <c r="BXF83" s="12"/>
      <c r="BXG83" s="12"/>
      <c r="BXH83" s="12"/>
      <c r="BXI83" s="12"/>
      <c r="BXJ83" s="12"/>
      <c r="BXK83" s="12"/>
      <c r="BXL83" s="12"/>
      <c r="BXM83" s="12"/>
      <c r="BXN83" s="12"/>
      <c r="BXO83" s="12"/>
      <c r="BXP83" s="12"/>
      <c r="BXQ83" s="12"/>
      <c r="BXR83" s="12"/>
      <c r="BXS83" s="12"/>
      <c r="BXT83" s="12"/>
      <c r="BXU83" s="12"/>
      <c r="BXV83" s="12"/>
      <c r="BXW83" s="12"/>
      <c r="BXX83" s="12"/>
      <c r="BXY83" s="12"/>
      <c r="BXZ83" s="12"/>
      <c r="BYA83" s="12"/>
      <c r="BYB83" s="12"/>
      <c r="BYC83" s="12"/>
      <c r="BYD83" s="12"/>
      <c r="BYE83" s="12"/>
      <c r="BYF83" s="12"/>
      <c r="BYG83" s="12"/>
      <c r="BYH83" s="12"/>
      <c r="BYI83" s="12"/>
      <c r="BYJ83" s="12"/>
      <c r="BYK83" s="12"/>
      <c r="BYL83" s="12"/>
      <c r="BYM83" s="12"/>
      <c r="BYN83" s="12"/>
      <c r="BYO83" s="12"/>
      <c r="BYP83" s="12"/>
      <c r="BYQ83" s="12"/>
      <c r="BYR83" s="12"/>
      <c r="BYS83" s="12"/>
      <c r="BYT83" s="12"/>
      <c r="BYU83" s="12"/>
      <c r="BYV83" s="12"/>
      <c r="BYW83" s="12"/>
      <c r="BYX83" s="12"/>
      <c r="BYY83" s="12"/>
      <c r="BYZ83" s="12"/>
      <c r="BZA83" s="12"/>
      <c r="BZB83" s="12"/>
      <c r="BZC83" s="12"/>
      <c r="BZD83" s="12"/>
      <c r="BZE83" s="12"/>
      <c r="BZF83" s="12"/>
      <c r="BZG83" s="12"/>
      <c r="BZH83" s="12"/>
      <c r="BZI83" s="12"/>
      <c r="BZJ83" s="12"/>
      <c r="BZK83" s="12"/>
      <c r="BZL83" s="12"/>
      <c r="BZM83" s="12"/>
      <c r="BZN83" s="12"/>
      <c r="BZO83" s="12"/>
      <c r="BZP83" s="12"/>
      <c r="BZQ83" s="12"/>
      <c r="BZR83" s="12"/>
      <c r="BZS83" s="12"/>
      <c r="BZT83" s="12"/>
      <c r="BZU83" s="12"/>
      <c r="BZV83" s="12"/>
      <c r="BZW83" s="12"/>
      <c r="BZX83" s="12"/>
      <c r="BZY83" s="12"/>
      <c r="BZZ83" s="12"/>
      <c r="CAA83" s="12"/>
      <c r="CAB83" s="12"/>
      <c r="CAC83" s="12"/>
      <c r="CAD83" s="12"/>
      <c r="CAE83" s="12"/>
      <c r="CAF83" s="12"/>
      <c r="CAG83" s="12"/>
      <c r="CAH83" s="12"/>
      <c r="CAI83" s="12"/>
      <c r="CAJ83" s="12"/>
      <c r="CAK83" s="12"/>
      <c r="CAL83" s="12"/>
      <c r="CAM83" s="12"/>
      <c r="CAN83" s="12"/>
      <c r="CAO83" s="12"/>
      <c r="CAP83" s="12"/>
      <c r="CAQ83" s="12"/>
      <c r="CAR83" s="12"/>
      <c r="CAS83" s="12"/>
      <c r="CAT83" s="12"/>
      <c r="CAU83" s="12"/>
      <c r="CAV83" s="12"/>
      <c r="CAW83" s="12"/>
      <c r="CAX83" s="12"/>
      <c r="CAY83" s="12"/>
      <c r="CAZ83" s="12"/>
      <c r="CBA83" s="12"/>
      <c r="CBB83" s="12"/>
      <c r="CBC83" s="12"/>
      <c r="CBD83" s="12"/>
      <c r="CBE83" s="12"/>
      <c r="CBF83" s="12"/>
      <c r="CBG83" s="12"/>
      <c r="CBH83" s="12"/>
      <c r="CBI83" s="12"/>
      <c r="CBJ83" s="12"/>
      <c r="CBK83" s="12"/>
      <c r="CBL83" s="12"/>
      <c r="CBM83" s="12"/>
      <c r="CBN83" s="12"/>
      <c r="CBO83" s="12"/>
      <c r="CBP83" s="12"/>
      <c r="CBQ83" s="12"/>
      <c r="CBR83" s="12"/>
      <c r="CBS83" s="12"/>
      <c r="CBT83" s="12"/>
      <c r="CBU83" s="12"/>
      <c r="CBV83" s="12"/>
      <c r="CBW83" s="12"/>
      <c r="CBX83" s="12"/>
      <c r="CBY83" s="12"/>
      <c r="CBZ83" s="12"/>
      <c r="CCA83" s="12"/>
      <c r="CCB83" s="12"/>
      <c r="CCC83" s="12"/>
      <c r="CCD83" s="12"/>
      <c r="CCE83" s="12"/>
      <c r="CCF83" s="12"/>
      <c r="CCG83" s="12"/>
      <c r="CCH83" s="12"/>
      <c r="CCI83" s="12"/>
      <c r="CCJ83" s="12"/>
      <c r="CCK83" s="12"/>
      <c r="CCL83" s="12"/>
      <c r="CCM83" s="12"/>
      <c r="CCN83" s="12"/>
      <c r="CCO83" s="12"/>
      <c r="CCP83" s="12"/>
      <c r="CCQ83" s="12"/>
      <c r="CCR83" s="12"/>
      <c r="CCS83" s="12"/>
      <c r="CCT83" s="12"/>
      <c r="CCU83" s="12"/>
      <c r="CCV83" s="12"/>
      <c r="CCW83" s="12"/>
      <c r="CCX83" s="12"/>
      <c r="CCY83" s="12"/>
      <c r="CCZ83" s="12"/>
      <c r="CDA83" s="12"/>
      <c r="CDB83" s="12"/>
      <c r="CDC83" s="12"/>
      <c r="CDD83" s="12"/>
      <c r="CDE83" s="12"/>
      <c r="CDF83" s="12"/>
      <c r="CDG83" s="12"/>
      <c r="CDH83" s="12"/>
      <c r="CDI83" s="12"/>
      <c r="CDJ83" s="12"/>
      <c r="CDK83" s="12"/>
      <c r="CDL83" s="12"/>
      <c r="CDM83" s="12"/>
      <c r="CDN83" s="12"/>
      <c r="CDO83" s="12"/>
      <c r="CDP83" s="12"/>
      <c r="CDQ83" s="12"/>
      <c r="CDR83" s="12"/>
      <c r="CDS83" s="12"/>
      <c r="CDT83" s="12"/>
      <c r="CDU83" s="12"/>
      <c r="CDV83" s="12"/>
      <c r="CDW83" s="12"/>
      <c r="CDX83" s="12"/>
      <c r="CDY83" s="12"/>
      <c r="CDZ83" s="12"/>
      <c r="CEA83" s="12"/>
      <c r="CEB83" s="12"/>
      <c r="CEC83" s="12"/>
      <c r="CED83" s="12"/>
      <c r="CEE83" s="12"/>
      <c r="CEF83" s="12"/>
      <c r="CEG83" s="12"/>
      <c r="CEH83" s="12"/>
      <c r="CEI83" s="12"/>
      <c r="CEJ83" s="12"/>
      <c r="CEK83" s="12"/>
      <c r="CEL83" s="12"/>
      <c r="CEM83" s="12"/>
      <c r="CEN83" s="12"/>
      <c r="CEO83" s="12"/>
      <c r="CEP83" s="12"/>
      <c r="CEQ83" s="12"/>
      <c r="CER83" s="12"/>
      <c r="CES83" s="12"/>
      <c r="CET83" s="12"/>
      <c r="CEU83" s="12"/>
      <c r="CEV83" s="12"/>
      <c r="CEW83" s="12"/>
      <c r="CEX83" s="12"/>
      <c r="CEY83" s="12"/>
      <c r="CEZ83" s="12"/>
      <c r="CFA83" s="12"/>
      <c r="CFB83" s="12"/>
      <c r="CFC83" s="12"/>
      <c r="CFD83" s="12"/>
      <c r="CFE83" s="12"/>
      <c r="CFF83" s="12"/>
      <c r="CFG83" s="12"/>
      <c r="CFH83" s="12"/>
      <c r="CFI83" s="12"/>
      <c r="CFJ83" s="12"/>
      <c r="CFK83" s="12"/>
      <c r="CFL83" s="12"/>
      <c r="CFM83" s="12"/>
      <c r="CFN83" s="12"/>
      <c r="CFO83" s="12"/>
      <c r="CFP83" s="12"/>
      <c r="CFQ83" s="12"/>
      <c r="CFR83" s="12"/>
      <c r="CFS83" s="12"/>
      <c r="CFT83" s="12"/>
      <c r="CFU83" s="12"/>
      <c r="CFV83" s="12"/>
      <c r="CFW83" s="12"/>
      <c r="CFX83" s="12"/>
      <c r="CFY83" s="12"/>
      <c r="CFZ83" s="12"/>
      <c r="CGA83" s="12"/>
      <c r="CGB83" s="12"/>
      <c r="CGC83" s="12"/>
      <c r="CGD83" s="12"/>
      <c r="CGE83" s="12"/>
      <c r="CGF83" s="12"/>
      <c r="CGG83" s="12"/>
      <c r="CGH83" s="12"/>
      <c r="CGI83" s="12"/>
      <c r="CGJ83" s="12"/>
      <c r="CGK83" s="12"/>
      <c r="CGL83" s="12"/>
      <c r="CGM83" s="12"/>
      <c r="CGN83" s="12"/>
      <c r="CGO83" s="12"/>
      <c r="CGP83" s="12"/>
      <c r="CGQ83" s="12"/>
      <c r="CGR83" s="12"/>
      <c r="CGS83" s="12"/>
      <c r="CGT83" s="12"/>
      <c r="CGU83" s="12"/>
      <c r="CGV83" s="12"/>
      <c r="CGW83" s="12"/>
      <c r="CGX83" s="12"/>
      <c r="CGY83" s="12"/>
      <c r="CGZ83" s="12"/>
      <c r="CHA83" s="12"/>
      <c r="CHB83" s="12"/>
      <c r="CHC83" s="12"/>
      <c r="CHD83" s="12"/>
      <c r="CHE83" s="12"/>
      <c r="CHF83" s="12"/>
      <c r="CHG83" s="12"/>
      <c r="CHH83" s="12"/>
      <c r="CHI83" s="12"/>
      <c r="CHJ83" s="12"/>
      <c r="CHK83" s="12"/>
      <c r="CHL83" s="12"/>
      <c r="CHM83" s="12"/>
      <c r="CHN83" s="12"/>
      <c r="CHO83" s="12"/>
      <c r="CHP83" s="12"/>
      <c r="CHQ83" s="12"/>
      <c r="CHR83" s="12"/>
      <c r="CHS83" s="12"/>
      <c r="CHT83" s="12"/>
      <c r="CHU83" s="12"/>
      <c r="CHV83" s="12"/>
      <c r="CHW83" s="12"/>
      <c r="CHX83" s="12"/>
      <c r="CHY83" s="12"/>
      <c r="CHZ83" s="12"/>
      <c r="CIA83" s="12"/>
      <c r="CIB83" s="12"/>
      <c r="CIC83" s="12"/>
      <c r="CID83" s="12"/>
      <c r="CIE83" s="12"/>
      <c r="CIF83" s="12"/>
      <c r="CIG83" s="12"/>
      <c r="CIH83" s="12"/>
      <c r="CII83" s="12"/>
      <c r="CIJ83" s="12"/>
      <c r="CIK83" s="12"/>
      <c r="CIL83" s="12"/>
      <c r="CIM83" s="12"/>
      <c r="CIN83" s="12"/>
      <c r="CIO83" s="12"/>
      <c r="CIP83" s="12"/>
      <c r="CIQ83" s="12"/>
      <c r="CIR83" s="12"/>
      <c r="CIS83" s="12"/>
      <c r="CIT83" s="12"/>
      <c r="CIU83" s="12"/>
      <c r="CIV83" s="12"/>
      <c r="CIW83" s="12"/>
      <c r="CIX83" s="12"/>
      <c r="CIY83" s="12"/>
      <c r="CIZ83" s="12"/>
      <c r="CJA83" s="12"/>
      <c r="CJB83" s="12"/>
      <c r="CJC83" s="12"/>
      <c r="CJD83" s="12"/>
      <c r="CJE83" s="12"/>
      <c r="CJF83" s="12"/>
      <c r="CJG83" s="12"/>
      <c r="CJH83" s="12"/>
      <c r="CJI83" s="12"/>
      <c r="CJJ83" s="12"/>
      <c r="CJK83" s="12"/>
      <c r="CJL83" s="12"/>
      <c r="CJM83" s="12"/>
      <c r="CJN83" s="12"/>
      <c r="CJO83" s="12"/>
      <c r="CJP83" s="12"/>
      <c r="CJQ83" s="12"/>
      <c r="CJR83" s="12"/>
      <c r="CJS83" s="12"/>
      <c r="CJT83" s="12"/>
      <c r="CJU83" s="12"/>
      <c r="CJV83" s="12"/>
      <c r="CJW83" s="12"/>
      <c r="CJX83" s="12"/>
      <c r="CJY83" s="12"/>
      <c r="CJZ83" s="12"/>
      <c r="CKA83" s="12"/>
      <c r="CKB83" s="12"/>
      <c r="CKC83" s="12"/>
      <c r="CKD83" s="12"/>
      <c r="CKE83" s="12"/>
      <c r="CKF83" s="12"/>
      <c r="CKG83" s="12"/>
      <c r="CKH83" s="12"/>
      <c r="CKI83" s="12"/>
      <c r="CKJ83" s="12"/>
      <c r="CKK83" s="12"/>
      <c r="CKL83" s="12"/>
      <c r="CKM83" s="12"/>
      <c r="CKN83" s="12"/>
      <c r="CKO83" s="12"/>
      <c r="CKP83" s="12"/>
      <c r="CKQ83" s="12"/>
      <c r="CKR83" s="12"/>
      <c r="CKS83" s="12"/>
      <c r="CKT83" s="12"/>
      <c r="CKU83" s="12"/>
      <c r="CKV83" s="12"/>
      <c r="CKW83" s="12"/>
      <c r="CKX83" s="12"/>
      <c r="CKY83" s="12"/>
      <c r="CKZ83" s="12"/>
      <c r="CLA83" s="12"/>
      <c r="CLB83" s="12"/>
      <c r="CLC83" s="12"/>
      <c r="CLD83" s="12"/>
      <c r="CLE83" s="12"/>
      <c r="CLF83" s="12"/>
      <c r="CLG83" s="12"/>
      <c r="CLH83" s="12"/>
      <c r="CLI83" s="12"/>
      <c r="CLJ83" s="12"/>
      <c r="CLK83" s="12"/>
      <c r="CLL83" s="12"/>
      <c r="CLM83" s="12"/>
      <c r="CLN83" s="12"/>
      <c r="CLO83" s="12"/>
      <c r="CLP83" s="12"/>
      <c r="CLQ83" s="12"/>
      <c r="CLR83" s="12"/>
      <c r="CLS83" s="12"/>
      <c r="CLT83" s="12"/>
      <c r="CLU83" s="12"/>
      <c r="CLV83" s="12"/>
      <c r="CLW83" s="12"/>
      <c r="CLX83" s="12"/>
      <c r="CLY83" s="12"/>
      <c r="CLZ83" s="12"/>
      <c r="CMA83" s="12"/>
      <c r="CMB83" s="12"/>
      <c r="CMC83" s="12"/>
      <c r="CMD83" s="12"/>
      <c r="CME83" s="12"/>
      <c r="CMF83" s="12"/>
      <c r="CMG83" s="12"/>
      <c r="CMH83" s="12"/>
      <c r="CMI83" s="12"/>
      <c r="CMJ83" s="12"/>
      <c r="CMK83" s="12"/>
      <c r="CML83" s="12"/>
      <c r="CMM83" s="12"/>
      <c r="CMN83" s="12"/>
      <c r="CMO83" s="12"/>
      <c r="CMP83" s="12"/>
      <c r="CMQ83" s="12"/>
      <c r="CMR83" s="12"/>
      <c r="CMS83" s="12"/>
      <c r="CMT83" s="12"/>
      <c r="CMU83" s="12"/>
      <c r="CMV83" s="12"/>
      <c r="CMW83" s="12"/>
      <c r="CMX83" s="12"/>
      <c r="CMY83" s="12"/>
      <c r="CMZ83" s="12"/>
      <c r="CNA83" s="12"/>
      <c r="CNB83" s="12"/>
      <c r="CNC83" s="12"/>
      <c r="CND83" s="12"/>
      <c r="CNE83" s="12"/>
      <c r="CNF83" s="12"/>
      <c r="CNG83" s="12"/>
      <c r="CNH83" s="12"/>
      <c r="CNI83" s="12"/>
      <c r="CNJ83" s="12"/>
      <c r="CNK83" s="12"/>
      <c r="CNL83" s="12"/>
      <c r="CNM83" s="12"/>
      <c r="CNN83" s="12"/>
      <c r="CNO83" s="12"/>
      <c r="CNP83" s="12"/>
      <c r="CNQ83" s="12"/>
      <c r="CNR83" s="12"/>
      <c r="CNS83" s="12"/>
      <c r="CNT83" s="12"/>
      <c r="CNU83" s="12"/>
      <c r="CNV83" s="12"/>
      <c r="CNW83" s="12"/>
      <c r="CNX83" s="12"/>
      <c r="CNY83" s="12"/>
      <c r="CNZ83" s="12"/>
      <c r="COA83" s="12"/>
      <c r="COB83" s="12"/>
      <c r="COC83" s="12"/>
      <c r="COD83" s="12"/>
      <c r="COE83" s="12"/>
      <c r="COF83" s="12"/>
      <c r="COG83" s="12"/>
      <c r="COH83" s="12"/>
      <c r="COI83" s="12"/>
      <c r="COJ83" s="12"/>
      <c r="COK83" s="12"/>
      <c r="COL83" s="12"/>
      <c r="COM83" s="12"/>
      <c r="CON83" s="12"/>
      <c r="COO83" s="12"/>
      <c r="COP83" s="12"/>
      <c r="COQ83" s="12"/>
      <c r="COR83" s="12"/>
      <c r="COS83" s="12"/>
      <c r="COT83" s="12"/>
      <c r="COU83" s="12"/>
      <c r="COV83" s="12"/>
      <c r="COW83" s="12"/>
      <c r="COX83" s="12"/>
      <c r="COY83" s="12"/>
      <c r="COZ83" s="12"/>
      <c r="CPA83" s="12"/>
      <c r="CPB83" s="12"/>
      <c r="CPC83" s="12"/>
      <c r="CPD83" s="12"/>
      <c r="CPE83" s="12"/>
      <c r="CPF83" s="12"/>
      <c r="CPG83" s="12"/>
      <c r="CPH83" s="12"/>
      <c r="CPI83" s="12"/>
      <c r="CPJ83" s="12"/>
      <c r="CPK83" s="12"/>
      <c r="CPL83" s="12"/>
      <c r="CPM83" s="12"/>
      <c r="CPN83" s="12"/>
      <c r="CPO83" s="12"/>
      <c r="CPP83" s="12"/>
      <c r="CPQ83" s="12"/>
      <c r="CPR83" s="12"/>
      <c r="CPS83" s="12"/>
      <c r="CPT83" s="12"/>
      <c r="CPU83" s="12"/>
      <c r="CPV83" s="12"/>
      <c r="CPW83" s="12"/>
      <c r="CPX83" s="12"/>
      <c r="CPY83" s="12"/>
      <c r="CPZ83" s="12"/>
      <c r="CQA83" s="12"/>
      <c r="CQB83" s="12"/>
      <c r="CQC83" s="12"/>
      <c r="CQD83" s="12"/>
      <c r="CQE83" s="12"/>
      <c r="CQF83" s="12"/>
      <c r="CQG83" s="12"/>
      <c r="CQH83" s="12"/>
      <c r="CQI83" s="12"/>
      <c r="CQJ83" s="12"/>
      <c r="CQK83" s="12"/>
      <c r="CQL83" s="12"/>
      <c r="CQM83" s="12"/>
      <c r="CQN83" s="12"/>
      <c r="CQO83" s="12"/>
      <c r="CQP83" s="12"/>
      <c r="CQQ83" s="12"/>
      <c r="CQR83" s="12"/>
      <c r="CQS83" s="12"/>
      <c r="CQT83" s="12"/>
      <c r="CQU83" s="12"/>
      <c r="CQV83" s="12"/>
      <c r="CQW83" s="12"/>
      <c r="CQX83" s="12"/>
      <c r="CQY83" s="12"/>
      <c r="CQZ83" s="12"/>
      <c r="CRA83" s="12"/>
      <c r="CRB83" s="12"/>
      <c r="CRC83" s="12"/>
      <c r="CRD83" s="12"/>
      <c r="CRE83" s="12"/>
      <c r="CRF83" s="12"/>
      <c r="CRG83" s="12"/>
      <c r="CRH83" s="12"/>
      <c r="CRI83" s="12"/>
      <c r="CRJ83" s="12"/>
      <c r="CRK83" s="12"/>
      <c r="CRL83" s="12"/>
      <c r="CRM83" s="12"/>
      <c r="CRN83" s="12"/>
      <c r="CRO83" s="12"/>
      <c r="CRP83" s="12"/>
      <c r="CRQ83" s="12"/>
      <c r="CRR83" s="12"/>
      <c r="CRS83" s="12"/>
      <c r="CRT83" s="12"/>
      <c r="CRU83" s="12"/>
      <c r="CRV83" s="12"/>
      <c r="CRW83" s="12"/>
      <c r="CRX83" s="12"/>
      <c r="CRY83" s="12"/>
      <c r="CRZ83" s="12"/>
      <c r="CSA83" s="12"/>
      <c r="CSB83" s="12"/>
      <c r="CSC83" s="12"/>
      <c r="CSD83" s="12"/>
      <c r="CSE83" s="12"/>
      <c r="CSF83" s="12"/>
      <c r="CSG83" s="12"/>
      <c r="CSH83" s="12"/>
      <c r="CSI83" s="12"/>
      <c r="CSJ83" s="12"/>
      <c r="CSK83" s="12"/>
      <c r="CSL83" s="12"/>
      <c r="CSM83" s="12"/>
      <c r="CSN83" s="12"/>
      <c r="CSO83" s="12"/>
      <c r="CSP83" s="12"/>
      <c r="CSQ83" s="12"/>
      <c r="CSR83" s="12"/>
      <c r="CSS83" s="12"/>
      <c r="CST83" s="12"/>
      <c r="CSU83" s="12"/>
      <c r="CSV83" s="12"/>
      <c r="CSW83" s="12"/>
      <c r="CSX83" s="12"/>
      <c r="CSY83" s="12"/>
      <c r="CSZ83" s="12"/>
      <c r="CTA83" s="12"/>
      <c r="CTB83" s="12"/>
      <c r="CTC83" s="12"/>
      <c r="CTD83" s="12"/>
      <c r="CTE83" s="12"/>
      <c r="CTF83" s="12"/>
      <c r="CTG83" s="12"/>
      <c r="CTH83" s="12"/>
      <c r="CTI83" s="12"/>
      <c r="CTJ83" s="12"/>
      <c r="CTK83" s="12"/>
      <c r="CTL83" s="12"/>
      <c r="CTM83" s="12"/>
      <c r="CTN83" s="12"/>
      <c r="CTO83" s="12"/>
      <c r="CTP83" s="12"/>
      <c r="CTQ83" s="12"/>
      <c r="CTR83" s="12"/>
      <c r="CTS83" s="12"/>
      <c r="CTT83" s="12"/>
      <c r="CTU83" s="12"/>
      <c r="CTV83" s="12"/>
      <c r="CTW83" s="12"/>
      <c r="CTX83" s="12"/>
      <c r="CTY83" s="12"/>
      <c r="CTZ83" s="12"/>
      <c r="CUA83" s="12"/>
      <c r="CUB83" s="12"/>
      <c r="CUC83" s="12"/>
      <c r="CUD83" s="12"/>
      <c r="CUE83" s="12"/>
      <c r="CUF83" s="12"/>
      <c r="CUG83" s="12"/>
      <c r="CUH83" s="12"/>
      <c r="CUI83" s="12"/>
      <c r="CUJ83" s="12"/>
      <c r="CUK83" s="12"/>
      <c r="CUL83" s="12"/>
      <c r="CUM83" s="12"/>
      <c r="CUN83" s="12"/>
      <c r="CUO83" s="12"/>
      <c r="CUP83" s="12"/>
      <c r="CUQ83" s="12"/>
      <c r="CUR83" s="12"/>
      <c r="CUS83" s="12"/>
      <c r="CUT83" s="12"/>
      <c r="CUU83" s="12"/>
      <c r="CUV83" s="12"/>
      <c r="CUW83" s="12"/>
      <c r="CUX83" s="12"/>
      <c r="CUY83" s="12"/>
      <c r="CUZ83" s="12"/>
      <c r="CVA83" s="12"/>
      <c r="CVB83" s="12"/>
      <c r="CVC83" s="12"/>
      <c r="CVD83" s="12"/>
      <c r="CVE83" s="12"/>
      <c r="CVF83" s="12"/>
      <c r="CVG83" s="12"/>
      <c r="CVH83" s="12"/>
      <c r="CVI83" s="12"/>
      <c r="CVJ83" s="12"/>
      <c r="CVK83" s="12"/>
      <c r="CVL83" s="12"/>
      <c r="CVM83" s="12"/>
      <c r="CVN83" s="12"/>
      <c r="CVO83" s="12"/>
      <c r="CVP83" s="12"/>
      <c r="CVQ83" s="12"/>
      <c r="CVR83" s="12"/>
      <c r="CVS83" s="12"/>
      <c r="CVT83" s="12"/>
      <c r="CVU83" s="12"/>
      <c r="CVV83" s="12"/>
      <c r="CVW83" s="12"/>
      <c r="CVX83" s="12"/>
      <c r="CVY83" s="12"/>
      <c r="CVZ83" s="12"/>
      <c r="CWA83" s="12"/>
      <c r="CWB83" s="12"/>
      <c r="CWC83" s="12"/>
      <c r="CWD83" s="12"/>
      <c r="CWE83" s="12"/>
      <c r="CWF83" s="12"/>
      <c r="CWG83" s="12"/>
      <c r="CWH83" s="12"/>
      <c r="CWI83" s="12"/>
      <c r="CWJ83" s="12"/>
      <c r="CWK83" s="12"/>
      <c r="CWL83" s="12"/>
      <c r="CWM83" s="12"/>
      <c r="CWN83" s="12"/>
      <c r="CWO83" s="12"/>
      <c r="CWP83" s="12"/>
      <c r="CWQ83" s="12"/>
      <c r="CWR83" s="12"/>
      <c r="CWS83" s="12"/>
      <c r="CWT83" s="12"/>
      <c r="CWU83" s="12"/>
      <c r="CWV83" s="12"/>
      <c r="CWW83" s="12"/>
      <c r="CWX83" s="12"/>
      <c r="CWY83" s="12"/>
      <c r="CWZ83" s="12"/>
      <c r="CXA83" s="12"/>
      <c r="CXB83" s="12"/>
      <c r="CXC83" s="12"/>
      <c r="CXD83" s="12"/>
      <c r="CXE83" s="12"/>
      <c r="CXF83" s="12"/>
      <c r="CXG83" s="12"/>
      <c r="CXH83" s="12"/>
      <c r="CXI83" s="12"/>
      <c r="CXJ83" s="12"/>
      <c r="CXK83" s="12"/>
      <c r="CXL83" s="12"/>
      <c r="CXM83" s="12"/>
      <c r="CXN83" s="12"/>
      <c r="CXO83" s="12"/>
      <c r="CXP83" s="12"/>
      <c r="CXQ83" s="12"/>
      <c r="CXR83" s="12"/>
      <c r="CXS83" s="12"/>
      <c r="CXT83" s="12"/>
      <c r="CXU83" s="12"/>
      <c r="CXV83" s="12"/>
      <c r="CXW83" s="12"/>
      <c r="CXX83" s="12"/>
      <c r="CXY83" s="12"/>
      <c r="CXZ83" s="12"/>
      <c r="CYA83" s="12"/>
      <c r="CYB83" s="12"/>
      <c r="CYC83" s="12"/>
      <c r="CYD83" s="12"/>
      <c r="CYE83" s="12"/>
      <c r="CYF83" s="12"/>
      <c r="CYG83" s="12"/>
      <c r="CYH83" s="12"/>
      <c r="CYI83" s="12"/>
      <c r="CYJ83" s="12"/>
      <c r="CYK83" s="12"/>
      <c r="CYL83" s="12"/>
      <c r="CYM83" s="12"/>
      <c r="CYN83" s="12"/>
      <c r="CYO83" s="12"/>
      <c r="CYP83" s="12"/>
      <c r="CYQ83" s="12"/>
      <c r="CYR83" s="12"/>
      <c r="CYS83" s="12"/>
      <c r="CYT83" s="12"/>
      <c r="CYU83" s="12"/>
      <c r="CYV83" s="12"/>
      <c r="CYW83" s="12"/>
      <c r="CYX83" s="12"/>
      <c r="CYY83" s="12"/>
      <c r="CYZ83" s="12"/>
      <c r="CZA83" s="12"/>
      <c r="CZB83" s="12"/>
      <c r="CZC83" s="12"/>
      <c r="CZD83" s="12"/>
      <c r="CZE83" s="12"/>
      <c r="CZF83" s="12"/>
      <c r="CZG83" s="12"/>
      <c r="CZH83" s="12"/>
      <c r="CZI83" s="12"/>
      <c r="CZJ83" s="12"/>
      <c r="CZK83" s="12"/>
      <c r="CZL83" s="12"/>
      <c r="CZM83" s="12"/>
      <c r="CZN83" s="12"/>
      <c r="CZO83" s="12"/>
      <c r="CZP83" s="12"/>
      <c r="CZQ83" s="12"/>
      <c r="CZR83" s="12"/>
      <c r="CZS83" s="12"/>
      <c r="CZT83" s="12"/>
      <c r="CZU83" s="12"/>
      <c r="CZV83" s="12"/>
      <c r="CZW83" s="12"/>
      <c r="CZX83" s="12"/>
      <c r="CZY83" s="12"/>
      <c r="CZZ83" s="12"/>
      <c r="DAA83" s="12"/>
      <c r="DAB83" s="12"/>
      <c r="DAC83" s="12"/>
      <c r="DAD83" s="12"/>
      <c r="DAE83" s="12"/>
      <c r="DAF83" s="12"/>
      <c r="DAG83" s="12"/>
      <c r="DAH83" s="12"/>
      <c r="DAI83" s="12"/>
      <c r="DAJ83" s="12"/>
      <c r="DAK83" s="12"/>
      <c r="DAL83" s="12"/>
      <c r="DAM83" s="12"/>
      <c r="DAN83" s="12"/>
      <c r="DAO83" s="12"/>
      <c r="DAP83" s="12"/>
      <c r="DAQ83" s="12"/>
      <c r="DAR83" s="12"/>
      <c r="DAS83" s="12"/>
      <c r="DAT83" s="12"/>
      <c r="DAU83" s="12"/>
      <c r="DAV83" s="12"/>
      <c r="DAW83" s="12"/>
      <c r="DAX83" s="12"/>
      <c r="DAY83" s="12"/>
      <c r="DAZ83" s="12"/>
      <c r="DBA83" s="12"/>
      <c r="DBB83" s="12"/>
      <c r="DBC83" s="12"/>
      <c r="DBD83" s="12"/>
      <c r="DBE83" s="12"/>
      <c r="DBF83" s="12"/>
      <c r="DBG83" s="12"/>
      <c r="DBH83" s="12"/>
      <c r="DBI83" s="12"/>
      <c r="DBJ83" s="12"/>
      <c r="DBK83" s="12"/>
      <c r="DBL83" s="12"/>
      <c r="DBM83" s="12"/>
    </row>
    <row r="84" spans="1:2769" s="11" customFormat="1" ht="227" customHeight="1">
      <c r="A84" s="80" t="s">
        <v>114</v>
      </c>
      <c r="B84" s="89" t="s">
        <v>440</v>
      </c>
      <c r="C84" s="80" t="s">
        <v>48</v>
      </c>
      <c r="D84" s="80" t="s">
        <v>1512</v>
      </c>
      <c r="E84" s="80" t="s">
        <v>71</v>
      </c>
      <c r="F84" s="80" t="s">
        <v>102</v>
      </c>
      <c r="G84" s="80" t="s">
        <v>1295</v>
      </c>
      <c r="H84" s="80" t="s">
        <v>1306</v>
      </c>
      <c r="I84" s="80" t="s">
        <v>1328</v>
      </c>
      <c r="J84" s="80" t="s">
        <v>199</v>
      </c>
      <c r="K84" s="80" t="s">
        <v>77</v>
      </c>
      <c r="L84" s="80" t="s">
        <v>82</v>
      </c>
      <c r="M84" s="90">
        <v>42474</v>
      </c>
      <c r="N84" s="80" t="s">
        <v>95</v>
      </c>
      <c r="O84" s="80">
        <v>-25.6417</v>
      </c>
      <c r="P84" s="80">
        <v>30.333500000000001</v>
      </c>
      <c r="Q84" s="80" t="s">
        <v>2022</v>
      </c>
      <c r="R84" s="80" t="s">
        <v>80</v>
      </c>
      <c r="S84" s="80" t="s">
        <v>199</v>
      </c>
      <c r="T84" s="80" t="s">
        <v>76</v>
      </c>
      <c r="U84" s="80" t="s">
        <v>38</v>
      </c>
      <c r="V84" s="80" t="s">
        <v>128</v>
      </c>
      <c r="W84" s="80" t="s">
        <v>44</v>
      </c>
      <c r="X84" s="80" t="s">
        <v>82</v>
      </c>
      <c r="Y84" s="80" t="s">
        <v>199</v>
      </c>
      <c r="Z84" s="80" t="s">
        <v>199</v>
      </c>
      <c r="AA84" s="89" t="s">
        <v>359</v>
      </c>
      <c r="AB84" s="89" t="s">
        <v>258</v>
      </c>
      <c r="AC84" s="80" t="s">
        <v>1430</v>
      </c>
      <c r="AD84" s="80" t="s">
        <v>34</v>
      </c>
      <c r="AE84" s="80" t="s">
        <v>193</v>
      </c>
      <c r="AF84" s="80" t="s">
        <v>233</v>
      </c>
      <c r="AG84" s="80" t="s">
        <v>77</v>
      </c>
      <c r="AH84" s="80" t="s">
        <v>221</v>
      </c>
      <c r="AI84" s="80" t="s">
        <v>959</v>
      </c>
      <c r="AJ84" s="80" t="s">
        <v>223</v>
      </c>
      <c r="AK84" s="80" t="s">
        <v>1019</v>
      </c>
      <c r="AL84" s="80" t="s">
        <v>77</v>
      </c>
      <c r="AM84" s="80" t="s">
        <v>186</v>
      </c>
      <c r="AN84" s="80" t="s">
        <v>22</v>
      </c>
      <c r="AO84" s="80" t="s">
        <v>83</v>
      </c>
      <c r="AP84" s="80" t="s">
        <v>1499</v>
      </c>
      <c r="AQ84" s="80" t="s">
        <v>46</v>
      </c>
      <c r="AR84" s="80" t="s">
        <v>199</v>
      </c>
      <c r="AS84" s="80" t="s">
        <v>199</v>
      </c>
      <c r="AT84" s="90" t="s">
        <v>199</v>
      </c>
      <c r="AU84" s="80" t="s">
        <v>101</v>
      </c>
      <c r="AV84" s="80" t="s">
        <v>2117</v>
      </c>
      <c r="AW84" s="95" t="s">
        <v>1613</v>
      </c>
      <c r="AX84" s="80" t="s">
        <v>105</v>
      </c>
      <c r="AY84" s="80" t="s">
        <v>138</v>
      </c>
      <c r="AZ84" s="80" t="s">
        <v>587</v>
      </c>
      <c r="BA84" s="80"/>
      <c r="BB84" s="80" t="s">
        <v>94</v>
      </c>
      <c r="BC84" s="94">
        <v>42474</v>
      </c>
      <c r="BD84" s="12"/>
      <c r="BE84" s="12"/>
      <c r="BF84" s="12"/>
      <c r="BG84" s="12"/>
      <c r="BH84" s="12"/>
      <c r="BI84" s="12"/>
      <c r="BJ84" s="12"/>
      <c r="BK84" s="12"/>
      <c r="BL84" s="12"/>
      <c r="BM84" s="12"/>
      <c r="BN84" s="12"/>
      <c r="BO84" s="12"/>
      <c r="BP84" s="12"/>
      <c r="BQ84" s="12"/>
      <c r="BR84" s="12"/>
      <c r="BS84" s="12"/>
      <c r="BT84" s="12"/>
      <c r="BU84" s="12"/>
      <c r="BV84" s="12"/>
      <c r="BW84" s="12"/>
      <c r="BX84" s="12"/>
      <c r="BY84" s="12"/>
      <c r="BZ84" s="12"/>
      <c r="CA84" s="12"/>
      <c r="CB84" s="12"/>
      <c r="CC84" s="12"/>
      <c r="CD84" s="12"/>
      <c r="CE84" s="12"/>
      <c r="CF84" s="12"/>
      <c r="CG84" s="12"/>
      <c r="CH84" s="12"/>
      <c r="CI84" s="12"/>
      <c r="CJ84" s="12"/>
      <c r="CK84" s="12"/>
      <c r="CL84" s="12"/>
      <c r="CM84" s="12"/>
      <c r="CN84" s="12"/>
      <c r="CO84" s="12"/>
      <c r="CP84" s="12"/>
      <c r="CQ84" s="12"/>
      <c r="CR84" s="12"/>
      <c r="CS84" s="12"/>
      <c r="CT84" s="12"/>
      <c r="CU84" s="12"/>
      <c r="CV84" s="12"/>
      <c r="CW84" s="12"/>
      <c r="CX84" s="12"/>
      <c r="CY84" s="12"/>
      <c r="CZ84" s="12"/>
      <c r="DA84" s="12"/>
      <c r="DB84" s="12"/>
      <c r="DC84" s="12"/>
      <c r="DD84" s="12"/>
      <c r="DE84" s="12"/>
      <c r="DF84" s="12"/>
      <c r="DG84" s="12"/>
      <c r="DH84" s="12"/>
      <c r="DI84" s="12"/>
      <c r="DJ84" s="12"/>
      <c r="DK84" s="12"/>
      <c r="DL84" s="12"/>
      <c r="DM84" s="12"/>
      <c r="DN84" s="12"/>
      <c r="DO84" s="12"/>
      <c r="DP84" s="12"/>
      <c r="DQ84" s="12"/>
      <c r="DR84" s="12"/>
      <c r="DS84" s="12"/>
      <c r="DT84" s="12"/>
      <c r="DU84" s="12"/>
      <c r="DV84" s="12"/>
      <c r="DW84" s="12"/>
      <c r="DX84" s="12"/>
      <c r="DY84" s="12"/>
      <c r="DZ84" s="12"/>
      <c r="EA84" s="12"/>
      <c r="EB84" s="12"/>
      <c r="EC84" s="12"/>
      <c r="ED84" s="12"/>
      <c r="EE84" s="12"/>
      <c r="EF84" s="12"/>
      <c r="EG84" s="12"/>
      <c r="EH84" s="12"/>
      <c r="EI84" s="12"/>
      <c r="EJ84" s="12"/>
      <c r="EK84" s="12"/>
      <c r="EL84" s="12"/>
      <c r="EM84" s="12"/>
      <c r="EN84" s="12"/>
      <c r="EO84" s="12"/>
      <c r="EP84" s="12"/>
      <c r="EQ84" s="12"/>
      <c r="ER84" s="12"/>
      <c r="ES84" s="12"/>
      <c r="ET84" s="12"/>
      <c r="EU84" s="12"/>
      <c r="EV84" s="12"/>
      <c r="EW84" s="12"/>
      <c r="EX84" s="12"/>
      <c r="EY84" s="12"/>
      <c r="EZ84" s="12"/>
      <c r="FA84" s="12"/>
      <c r="FB84" s="12"/>
      <c r="FC84" s="12"/>
      <c r="FD84" s="12"/>
      <c r="FE84" s="12"/>
      <c r="FF84" s="12"/>
      <c r="FG84" s="12"/>
      <c r="FH84" s="12"/>
      <c r="FI84" s="12"/>
      <c r="FJ84" s="12"/>
      <c r="FK84" s="12"/>
      <c r="FL84" s="12"/>
      <c r="FM84" s="12"/>
      <c r="FN84" s="12"/>
      <c r="FO84" s="12"/>
      <c r="FP84" s="12"/>
      <c r="FQ84" s="12"/>
      <c r="FR84" s="12"/>
      <c r="FS84" s="12"/>
      <c r="FT84" s="12"/>
      <c r="FU84" s="12"/>
      <c r="FV84" s="12"/>
      <c r="FW84" s="12"/>
      <c r="FX84" s="12"/>
      <c r="FY84" s="12"/>
      <c r="FZ84" s="12"/>
      <c r="GA84" s="12"/>
      <c r="GB84" s="12"/>
      <c r="GC84" s="12"/>
      <c r="GD84" s="12"/>
      <c r="GE84" s="12"/>
      <c r="GF84" s="12"/>
      <c r="GG84" s="12"/>
      <c r="GH84" s="12"/>
      <c r="GI84" s="12"/>
      <c r="GJ84" s="12"/>
      <c r="GK84" s="12"/>
      <c r="GL84" s="12"/>
      <c r="GM84" s="12"/>
      <c r="GN84" s="12"/>
      <c r="GO84" s="12"/>
      <c r="GP84" s="12"/>
      <c r="GQ84" s="12"/>
      <c r="GR84" s="12"/>
      <c r="GS84" s="12"/>
      <c r="GT84" s="12"/>
      <c r="GU84" s="12"/>
      <c r="GV84" s="12"/>
      <c r="GW84" s="12"/>
      <c r="GX84" s="12"/>
      <c r="GY84" s="12"/>
      <c r="GZ84" s="12"/>
      <c r="HA84" s="12"/>
      <c r="HB84" s="12"/>
      <c r="HC84" s="12"/>
      <c r="HD84" s="12"/>
      <c r="HE84" s="12"/>
      <c r="HF84" s="12"/>
      <c r="HG84" s="12"/>
      <c r="HH84" s="12"/>
      <c r="HI84" s="12"/>
      <c r="HJ84" s="12"/>
      <c r="HK84" s="12"/>
      <c r="HL84" s="12"/>
      <c r="HM84" s="12"/>
      <c r="HN84" s="12"/>
      <c r="HO84" s="12"/>
      <c r="HP84" s="12"/>
      <c r="HQ84" s="12"/>
      <c r="HR84" s="12"/>
      <c r="HS84" s="12"/>
      <c r="HT84" s="12"/>
      <c r="HU84" s="12"/>
      <c r="HV84" s="12"/>
      <c r="HW84" s="12"/>
      <c r="HX84" s="12"/>
      <c r="HY84" s="12"/>
      <c r="HZ84" s="12"/>
      <c r="IA84" s="12"/>
      <c r="IB84" s="12"/>
      <c r="IC84" s="12"/>
      <c r="ID84" s="12"/>
      <c r="IE84" s="12"/>
      <c r="IF84" s="12"/>
      <c r="IG84" s="12"/>
      <c r="IH84" s="12"/>
      <c r="II84" s="12"/>
      <c r="IJ84" s="12"/>
      <c r="IK84" s="12"/>
      <c r="IL84" s="12"/>
      <c r="IM84" s="12"/>
      <c r="IN84" s="12"/>
      <c r="IO84" s="12"/>
      <c r="IP84" s="12"/>
      <c r="IQ84" s="12"/>
      <c r="IR84" s="12"/>
      <c r="IS84" s="12"/>
      <c r="IT84" s="12"/>
      <c r="IU84" s="12"/>
      <c r="IV84" s="12"/>
      <c r="IW84" s="12"/>
      <c r="IX84" s="12"/>
      <c r="IY84" s="12"/>
      <c r="IZ84" s="12"/>
      <c r="JA84" s="12"/>
      <c r="JB84" s="12"/>
      <c r="JC84" s="12"/>
      <c r="JD84" s="12"/>
      <c r="JE84" s="12"/>
      <c r="JF84" s="12"/>
      <c r="JG84" s="12"/>
      <c r="JH84" s="12"/>
      <c r="JI84" s="12"/>
      <c r="JJ84" s="12"/>
      <c r="JK84" s="12"/>
      <c r="JL84" s="12"/>
      <c r="JM84" s="12"/>
      <c r="JN84" s="12"/>
      <c r="JO84" s="12"/>
      <c r="JP84" s="12"/>
      <c r="JQ84" s="12"/>
      <c r="JR84" s="12"/>
      <c r="JS84" s="12"/>
      <c r="JT84" s="12"/>
      <c r="JU84" s="12"/>
      <c r="JV84" s="12"/>
      <c r="JW84" s="12"/>
      <c r="JX84" s="12"/>
      <c r="JY84" s="12"/>
      <c r="JZ84" s="12"/>
      <c r="KA84" s="12"/>
      <c r="KB84" s="12"/>
      <c r="KC84" s="12"/>
      <c r="KD84" s="12"/>
      <c r="KE84" s="12"/>
      <c r="KF84" s="12"/>
      <c r="KG84" s="12"/>
      <c r="KH84" s="12"/>
      <c r="KI84" s="12"/>
      <c r="KJ84" s="12"/>
      <c r="KK84" s="12"/>
      <c r="KL84" s="12"/>
      <c r="KM84" s="12"/>
      <c r="KN84" s="12"/>
      <c r="KO84" s="12"/>
      <c r="KP84" s="12"/>
      <c r="KQ84" s="12"/>
      <c r="KR84" s="12"/>
      <c r="KS84" s="12"/>
      <c r="KT84" s="12"/>
      <c r="KU84" s="12"/>
      <c r="KV84" s="12"/>
      <c r="KW84" s="12"/>
      <c r="KX84" s="12"/>
      <c r="KY84" s="12"/>
      <c r="KZ84" s="12"/>
      <c r="LA84" s="12"/>
      <c r="LB84" s="12"/>
      <c r="LC84" s="12"/>
      <c r="LD84" s="12"/>
      <c r="LE84" s="12"/>
      <c r="LF84" s="12"/>
      <c r="LG84" s="12"/>
      <c r="LH84" s="12"/>
      <c r="LI84" s="12"/>
      <c r="LJ84" s="12"/>
      <c r="LK84" s="12"/>
      <c r="LL84" s="12"/>
      <c r="LM84" s="12"/>
      <c r="LN84" s="12"/>
      <c r="LO84" s="12"/>
      <c r="LP84" s="12"/>
      <c r="LQ84" s="12"/>
      <c r="LR84" s="12"/>
      <c r="LS84" s="12"/>
      <c r="LT84" s="12"/>
      <c r="LU84" s="12"/>
      <c r="LV84" s="12"/>
      <c r="LW84" s="12"/>
      <c r="LX84" s="12"/>
      <c r="LY84" s="12"/>
      <c r="LZ84" s="12"/>
      <c r="MA84" s="12"/>
      <c r="MB84" s="12"/>
      <c r="MC84" s="12"/>
      <c r="MD84" s="12"/>
      <c r="ME84" s="12"/>
      <c r="MF84" s="12"/>
      <c r="MG84" s="12"/>
      <c r="MH84" s="12"/>
      <c r="MI84" s="12"/>
      <c r="MJ84" s="12"/>
      <c r="MK84" s="12"/>
      <c r="ML84" s="12"/>
      <c r="MM84" s="12"/>
      <c r="MN84" s="12"/>
      <c r="MO84" s="12"/>
      <c r="MP84" s="12"/>
      <c r="MQ84" s="12"/>
      <c r="MR84" s="12"/>
      <c r="MS84" s="12"/>
      <c r="MT84" s="12"/>
      <c r="MU84" s="12"/>
      <c r="MV84" s="12"/>
      <c r="MW84" s="12"/>
      <c r="MX84" s="12"/>
      <c r="MY84" s="12"/>
      <c r="MZ84" s="12"/>
      <c r="NA84" s="12"/>
      <c r="NB84" s="12"/>
      <c r="NC84" s="12"/>
      <c r="ND84" s="12"/>
      <c r="NE84" s="12"/>
      <c r="NF84" s="12"/>
      <c r="NG84" s="12"/>
      <c r="NH84" s="12"/>
      <c r="NI84" s="12"/>
      <c r="NJ84" s="12"/>
      <c r="NK84" s="12"/>
      <c r="NL84" s="12"/>
      <c r="NM84" s="12"/>
      <c r="NN84" s="12"/>
      <c r="NO84" s="12"/>
      <c r="NP84" s="12"/>
      <c r="NQ84" s="12"/>
      <c r="NR84" s="12"/>
      <c r="NS84" s="12"/>
      <c r="NT84" s="12"/>
      <c r="NU84" s="12"/>
      <c r="NV84" s="12"/>
      <c r="NW84" s="12"/>
      <c r="NX84" s="12"/>
      <c r="NY84" s="12"/>
      <c r="NZ84" s="12"/>
      <c r="OA84" s="12"/>
      <c r="OB84" s="12"/>
      <c r="OC84" s="12"/>
      <c r="OD84" s="12"/>
      <c r="OE84" s="12"/>
      <c r="OF84" s="12"/>
      <c r="OG84" s="12"/>
      <c r="OH84" s="12"/>
      <c r="OI84" s="12"/>
      <c r="OJ84" s="12"/>
      <c r="OK84" s="12"/>
      <c r="OL84" s="12"/>
      <c r="OM84" s="12"/>
      <c r="ON84" s="12"/>
      <c r="OO84" s="12"/>
      <c r="OP84" s="12"/>
      <c r="OQ84" s="12"/>
      <c r="OR84" s="12"/>
      <c r="OS84" s="12"/>
      <c r="OT84" s="12"/>
      <c r="OU84" s="12"/>
      <c r="OV84" s="12"/>
      <c r="OW84" s="12"/>
      <c r="OX84" s="12"/>
      <c r="OY84" s="12"/>
      <c r="OZ84" s="12"/>
      <c r="PA84" s="12"/>
      <c r="PB84" s="12"/>
      <c r="PC84" s="12"/>
      <c r="PD84" s="12"/>
      <c r="PE84" s="12"/>
      <c r="PF84" s="12"/>
      <c r="PG84" s="12"/>
      <c r="PH84" s="12"/>
      <c r="PI84" s="12"/>
      <c r="PJ84" s="12"/>
      <c r="PK84" s="12"/>
      <c r="PL84" s="12"/>
      <c r="PM84" s="12"/>
      <c r="PN84" s="12"/>
      <c r="PO84" s="12"/>
      <c r="PP84" s="12"/>
      <c r="PQ84" s="12"/>
      <c r="PR84" s="12"/>
      <c r="PS84" s="12"/>
      <c r="PT84" s="12"/>
      <c r="PU84" s="12"/>
      <c r="PV84" s="12"/>
      <c r="PW84" s="12"/>
      <c r="PX84" s="12"/>
      <c r="PY84" s="12"/>
      <c r="PZ84" s="12"/>
      <c r="QA84" s="12"/>
      <c r="QB84" s="12"/>
      <c r="QC84" s="12"/>
      <c r="QD84" s="12"/>
      <c r="QE84" s="12"/>
      <c r="QF84" s="12"/>
      <c r="QG84" s="12"/>
      <c r="QH84" s="12"/>
      <c r="QI84" s="12"/>
      <c r="QJ84" s="12"/>
      <c r="QK84" s="12"/>
      <c r="QL84" s="12"/>
      <c r="QM84" s="12"/>
      <c r="QN84" s="12"/>
      <c r="QO84" s="12"/>
      <c r="QP84" s="12"/>
      <c r="QQ84" s="12"/>
      <c r="QR84" s="12"/>
      <c r="QS84" s="12"/>
      <c r="QT84" s="12"/>
      <c r="QU84" s="12"/>
      <c r="QV84" s="12"/>
      <c r="QW84" s="12"/>
      <c r="QX84" s="12"/>
      <c r="QY84" s="12"/>
      <c r="QZ84" s="12"/>
      <c r="RA84" s="12"/>
      <c r="RB84" s="12"/>
      <c r="RC84" s="12"/>
      <c r="RD84" s="12"/>
      <c r="RE84" s="12"/>
      <c r="RF84" s="12"/>
      <c r="RG84" s="12"/>
      <c r="RH84" s="12"/>
      <c r="RI84" s="12"/>
      <c r="RJ84" s="12"/>
      <c r="RK84" s="12"/>
      <c r="RL84" s="12"/>
      <c r="RM84" s="12"/>
      <c r="RN84" s="12"/>
      <c r="RO84" s="12"/>
      <c r="RP84" s="12"/>
      <c r="RQ84" s="12"/>
      <c r="RR84" s="12"/>
      <c r="RS84" s="12"/>
      <c r="RT84" s="12"/>
      <c r="RU84" s="12"/>
      <c r="RV84" s="12"/>
      <c r="RW84" s="12"/>
      <c r="RX84" s="12"/>
      <c r="RY84" s="12"/>
      <c r="RZ84" s="12"/>
      <c r="SA84" s="12"/>
      <c r="SB84" s="12"/>
      <c r="SC84" s="12"/>
      <c r="SD84" s="12"/>
      <c r="SE84" s="12"/>
      <c r="SF84" s="12"/>
      <c r="SG84" s="12"/>
      <c r="SH84" s="12"/>
      <c r="SI84" s="12"/>
      <c r="SJ84" s="12"/>
      <c r="SK84" s="12"/>
      <c r="SL84" s="12"/>
      <c r="SM84" s="12"/>
      <c r="SN84" s="12"/>
      <c r="SO84" s="12"/>
      <c r="SP84" s="12"/>
      <c r="SQ84" s="12"/>
      <c r="SR84" s="12"/>
      <c r="SS84" s="12"/>
      <c r="ST84" s="12"/>
      <c r="SU84" s="12"/>
      <c r="SV84" s="12"/>
      <c r="SW84" s="12"/>
      <c r="SX84" s="12"/>
      <c r="SY84" s="12"/>
      <c r="SZ84" s="12"/>
      <c r="TA84" s="12"/>
      <c r="TB84" s="12"/>
      <c r="TC84" s="12"/>
      <c r="TD84" s="12"/>
      <c r="TE84" s="12"/>
      <c r="TF84" s="12"/>
      <c r="TG84" s="12"/>
      <c r="TH84" s="12"/>
      <c r="TI84" s="12"/>
      <c r="TJ84" s="12"/>
      <c r="TK84" s="12"/>
      <c r="TL84" s="12"/>
      <c r="TM84" s="12"/>
      <c r="TN84" s="12"/>
      <c r="TO84" s="12"/>
      <c r="TP84" s="12"/>
      <c r="TQ84" s="12"/>
      <c r="TR84" s="12"/>
      <c r="TS84" s="12"/>
      <c r="TT84" s="12"/>
      <c r="TU84" s="12"/>
      <c r="TV84" s="12"/>
      <c r="TW84" s="12"/>
      <c r="TX84" s="12"/>
      <c r="TY84" s="12"/>
      <c r="TZ84" s="12"/>
      <c r="UA84" s="12"/>
      <c r="UB84" s="12"/>
      <c r="UC84" s="12"/>
      <c r="UD84" s="12"/>
      <c r="UE84" s="12"/>
      <c r="UF84" s="12"/>
      <c r="UG84" s="12"/>
      <c r="UH84" s="12"/>
      <c r="UI84" s="12"/>
      <c r="UJ84" s="12"/>
      <c r="UK84" s="12"/>
      <c r="UL84" s="12"/>
      <c r="UM84" s="12"/>
      <c r="UN84" s="12"/>
      <c r="UO84" s="12"/>
      <c r="UP84" s="12"/>
      <c r="UQ84" s="12"/>
      <c r="UR84" s="12"/>
      <c r="US84" s="12"/>
      <c r="UT84" s="12"/>
      <c r="UU84" s="12"/>
      <c r="UV84" s="12"/>
      <c r="UW84" s="12"/>
      <c r="UX84" s="12"/>
      <c r="UY84" s="12"/>
      <c r="UZ84" s="12"/>
      <c r="VA84" s="12"/>
      <c r="VB84" s="12"/>
      <c r="VC84" s="12"/>
      <c r="VD84" s="12"/>
      <c r="VE84" s="12"/>
      <c r="VF84" s="12"/>
      <c r="VG84" s="12"/>
      <c r="VH84" s="12"/>
      <c r="VI84" s="12"/>
      <c r="VJ84" s="12"/>
      <c r="VK84" s="12"/>
      <c r="VL84" s="12"/>
      <c r="VM84" s="12"/>
      <c r="VN84" s="12"/>
      <c r="VO84" s="12"/>
      <c r="VP84" s="12"/>
      <c r="VQ84" s="12"/>
      <c r="VR84" s="12"/>
      <c r="VS84" s="12"/>
      <c r="VT84" s="12"/>
      <c r="VU84" s="12"/>
      <c r="VV84" s="12"/>
      <c r="VW84" s="12"/>
      <c r="VX84" s="12"/>
      <c r="VY84" s="12"/>
      <c r="VZ84" s="12"/>
      <c r="WA84" s="12"/>
      <c r="WB84" s="12"/>
      <c r="WC84" s="12"/>
      <c r="WD84" s="12"/>
      <c r="WE84" s="12"/>
      <c r="WF84" s="12"/>
      <c r="WG84" s="12"/>
      <c r="WH84" s="12"/>
      <c r="WI84" s="12"/>
      <c r="WJ84" s="12"/>
      <c r="WK84" s="12"/>
      <c r="WL84" s="12"/>
      <c r="WM84" s="12"/>
      <c r="WN84" s="12"/>
      <c r="WO84" s="12"/>
      <c r="WP84" s="12"/>
      <c r="WQ84" s="12"/>
      <c r="WR84" s="12"/>
      <c r="WS84" s="12"/>
      <c r="WT84" s="12"/>
      <c r="WU84" s="12"/>
      <c r="WV84" s="12"/>
      <c r="WW84" s="12"/>
      <c r="WX84" s="12"/>
      <c r="WY84" s="12"/>
      <c r="WZ84" s="12"/>
      <c r="XA84" s="12"/>
      <c r="XB84" s="12"/>
      <c r="XC84" s="12"/>
      <c r="XD84" s="12"/>
      <c r="XE84" s="12"/>
      <c r="XF84" s="12"/>
      <c r="XG84" s="12"/>
      <c r="XH84" s="12"/>
      <c r="XI84" s="12"/>
      <c r="XJ84" s="12"/>
      <c r="XK84" s="12"/>
      <c r="XL84" s="12"/>
      <c r="XM84" s="12"/>
      <c r="XN84" s="12"/>
      <c r="XO84" s="12"/>
      <c r="XP84" s="12"/>
      <c r="XQ84" s="12"/>
      <c r="XR84" s="12"/>
      <c r="XS84" s="12"/>
      <c r="XT84" s="12"/>
      <c r="XU84" s="12"/>
      <c r="XV84" s="12"/>
      <c r="XW84" s="12"/>
      <c r="XX84" s="12"/>
      <c r="XY84" s="12"/>
      <c r="XZ84" s="12"/>
      <c r="YA84" s="12"/>
      <c r="YB84" s="12"/>
      <c r="YC84" s="12"/>
      <c r="YD84" s="12"/>
      <c r="YE84" s="12"/>
      <c r="YF84" s="12"/>
      <c r="YG84" s="12"/>
      <c r="YH84" s="12"/>
      <c r="YI84" s="12"/>
      <c r="YJ84" s="12"/>
      <c r="YK84" s="12"/>
      <c r="YL84" s="12"/>
      <c r="YM84" s="12"/>
      <c r="YN84" s="12"/>
      <c r="YO84" s="12"/>
      <c r="YP84" s="12"/>
      <c r="YQ84" s="12"/>
      <c r="YR84" s="12"/>
      <c r="YS84" s="12"/>
      <c r="YT84" s="12"/>
      <c r="YU84" s="12"/>
      <c r="YV84" s="12"/>
      <c r="YW84" s="12"/>
      <c r="YX84" s="12"/>
      <c r="YY84" s="12"/>
      <c r="YZ84" s="12"/>
      <c r="ZA84" s="12"/>
      <c r="ZB84" s="12"/>
      <c r="ZC84" s="12"/>
      <c r="ZD84" s="12"/>
      <c r="ZE84" s="12"/>
      <c r="ZF84" s="12"/>
      <c r="ZG84" s="12"/>
      <c r="ZH84" s="12"/>
      <c r="ZI84" s="12"/>
      <c r="ZJ84" s="12"/>
      <c r="ZK84" s="12"/>
      <c r="ZL84" s="12"/>
      <c r="ZM84" s="12"/>
      <c r="ZN84" s="12"/>
      <c r="ZO84" s="12"/>
      <c r="ZP84" s="12"/>
      <c r="ZQ84" s="12"/>
      <c r="ZR84" s="12"/>
      <c r="ZS84" s="12"/>
      <c r="ZT84" s="12"/>
      <c r="ZU84" s="12"/>
      <c r="ZV84" s="12"/>
      <c r="ZW84" s="12"/>
      <c r="ZX84" s="12"/>
      <c r="ZY84" s="12"/>
      <c r="ZZ84" s="12"/>
      <c r="AAA84" s="12"/>
      <c r="AAB84" s="12"/>
      <c r="AAC84" s="12"/>
      <c r="AAD84" s="12"/>
      <c r="AAE84" s="12"/>
      <c r="AAF84" s="12"/>
      <c r="AAG84" s="12"/>
      <c r="AAH84" s="12"/>
      <c r="AAI84" s="12"/>
      <c r="AAJ84" s="12"/>
      <c r="AAK84" s="12"/>
      <c r="AAL84" s="12"/>
      <c r="AAM84" s="12"/>
      <c r="AAN84" s="12"/>
      <c r="AAO84" s="12"/>
      <c r="AAP84" s="12"/>
      <c r="AAQ84" s="12"/>
      <c r="AAR84" s="12"/>
      <c r="AAS84" s="12"/>
      <c r="AAT84" s="12"/>
      <c r="AAU84" s="12"/>
      <c r="AAV84" s="12"/>
      <c r="AAW84" s="12"/>
      <c r="AAX84" s="12"/>
      <c r="AAY84" s="12"/>
      <c r="AAZ84" s="12"/>
      <c r="ABA84" s="12"/>
      <c r="ABB84" s="12"/>
      <c r="ABC84" s="12"/>
      <c r="ABD84" s="12"/>
      <c r="ABE84" s="12"/>
      <c r="ABF84" s="12"/>
      <c r="ABG84" s="12"/>
      <c r="ABH84" s="12"/>
      <c r="ABI84" s="12"/>
      <c r="ABJ84" s="12"/>
      <c r="ABK84" s="12"/>
      <c r="ABL84" s="12"/>
      <c r="ABM84" s="12"/>
      <c r="ABN84" s="12"/>
      <c r="ABO84" s="12"/>
      <c r="ABP84" s="12"/>
      <c r="ABQ84" s="12"/>
      <c r="ABR84" s="12"/>
      <c r="ABS84" s="12"/>
      <c r="ABT84" s="12"/>
      <c r="ABU84" s="12"/>
      <c r="ABV84" s="12"/>
      <c r="ABW84" s="12"/>
      <c r="ABX84" s="12"/>
      <c r="ABY84" s="12"/>
      <c r="ABZ84" s="12"/>
      <c r="ACA84" s="12"/>
      <c r="ACB84" s="12"/>
      <c r="ACC84" s="12"/>
      <c r="ACD84" s="12"/>
      <c r="ACE84" s="12"/>
      <c r="ACF84" s="12"/>
      <c r="ACG84" s="12"/>
      <c r="ACH84" s="12"/>
      <c r="ACI84" s="12"/>
      <c r="ACJ84" s="12"/>
      <c r="ACK84" s="12"/>
      <c r="ACL84" s="12"/>
      <c r="ACM84" s="12"/>
      <c r="ACN84" s="12"/>
      <c r="ACO84" s="12"/>
      <c r="ACP84" s="12"/>
      <c r="ACQ84" s="12"/>
      <c r="ACR84" s="12"/>
      <c r="ACS84" s="12"/>
      <c r="ACT84" s="12"/>
      <c r="ACU84" s="12"/>
      <c r="ACV84" s="12"/>
      <c r="ACW84" s="12"/>
      <c r="ACX84" s="12"/>
      <c r="ACY84" s="12"/>
      <c r="ACZ84" s="12"/>
      <c r="ADA84" s="12"/>
      <c r="ADB84" s="12"/>
      <c r="ADC84" s="12"/>
      <c r="ADD84" s="12"/>
      <c r="ADE84" s="12"/>
      <c r="ADF84" s="12"/>
      <c r="ADG84" s="12"/>
      <c r="ADH84" s="12"/>
      <c r="ADI84" s="12"/>
      <c r="ADJ84" s="12"/>
      <c r="ADK84" s="12"/>
      <c r="ADL84" s="12"/>
      <c r="ADM84" s="12"/>
      <c r="ADN84" s="12"/>
      <c r="ADO84" s="12"/>
      <c r="ADP84" s="12"/>
      <c r="ADQ84" s="12"/>
      <c r="ADR84" s="12"/>
      <c r="ADS84" s="12"/>
      <c r="ADT84" s="12"/>
      <c r="ADU84" s="12"/>
      <c r="ADV84" s="12"/>
      <c r="ADW84" s="12"/>
      <c r="ADX84" s="12"/>
      <c r="ADY84" s="12"/>
      <c r="ADZ84" s="12"/>
      <c r="AEA84" s="12"/>
      <c r="AEB84" s="12"/>
      <c r="AEC84" s="12"/>
      <c r="AED84" s="12"/>
      <c r="AEE84" s="12"/>
      <c r="AEF84" s="12"/>
      <c r="AEG84" s="12"/>
      <c r="AEH84" s="12"/>
      <c r="AEI84" s="12"/>
      <c r="AEJ84" s="12"/>
      <c r="AEK84" s="12"/>
      <c r="AEL84" s="12"/>
      <c r="AEM84" s="12"/>
      <c r="AEN84" s="12"/>
      <c r="AEO84" s="12"/>
      <c r="AEP84" s="12"/>
      <c r="AEQ84" s="12"/>
      <c r="AER84" s="12"/>
      <c r="AES84" s="12"/>
      <c r="AET84" s="12"/>
      <c r="AEU84" s="12"/>
      <c r="AEV84" s="12"/>
      <c r="AEW84" s="12"/>
      <c r="AEX84" s="12"/>
      <c r="AEY84" s="12"/>
      <c r="AEZ84" s="12"/>
      <c r="AFA84" s="12"/>
      <c r="AFB84" s="12"/>
      <c r="AFC84" s="12"/>
      <c r="AFD84" s="12"/>
      <c r="AFE84" s="12"/>
      <c r="AFF84" s="12"/>
      <c r="AFG84" s="12"/>
      <c r="AFH84" s="12"/>
      <c r="AFI84" s="12"/>
      <c r="AFJ84" s="12"/>
      <c r="AFK84" s="12"/>
      <c r="AFL84" s="12"/>
      <c r="AFM84" s="12"/>
      <c r="AFN84" s="12"/>
      <c r="AFO84" s="12"/>
      <c r="AFP84" s="12"/>
      <c r="AFQ84" s="12"/>
      <c r="AFR84" s="12"/>
      <c r="AFS84" s="12"/>
      <c r="AFT84" s="12"/>
      <c r="AFU84" s="12"/>
      <c r="AFV84" s="12"/>
      <c r="AFW84" s="12"/>
      <c r="AFX84" s="12"/>
      <c r="AFY84" s="12"/>
      <c r="AFZ84" s="12"/>
      <c r="AGA84" s="12"/>
      <c r="AGB84" s="12"/>
      <c r="AGC84" s="12"/>
      <c r="AGD84" s="12"/>
      <c r="AGE84" s="12"/>
      <c r="AGF84" s="12"/>
      <c r="AGG84" s="12"/>
      <c r="AGH84" s="12"/>
      <c r="AGI84" s="12"/>
      <c r="AGJ84" s="12"/>
      <c r="AGK84" s="12"/>
      <c r="AGL84" s="12"/>
      <c r="AGM84" s="12"/>
      <c r="AGN84" s="12"/>
      <c r="AGO84" s="12"/>
      <c r="AGP84" s="12"/>
      <c r="AGQ84" s="12"/>
      <c r="AGR84" s="12"/>
      <c r="AGS84" s="12"/>
      <c r="AGT84" s="12"/>
      <c r="AGU84" s="12"/>
      <c r="AGV84" s="12"/>
      <c r="AGW84" s="12"/>
      <c r="AGX84" s="12"/>
      <c r="AGY84" s="12"/>
      <c r="AGZ84" s="12"/>
      <c r="AHA84" s="12"/>
      <c r="AHB84" s="12"/>
      <c r="AHC84" s="12"/>
      <c r="AHD84" s="12"/>
      <c r="AHE84" s="12"/>
      <c r="AHF84" s="12"/>
      <c r="AHG84" s="12"/>
      <c r="AHH84" s="12"/>
      <c r="AHI84" s="12"/>
      <c r="AHJ84" s="12"/>
      <c r="AHK84" s="12"/>
      <c r="AHL84" s="12"/>
      <c r="AHM84" s="12"/>
      <c r="AHN84" s="12"/>
      <c r="AHO84" s="12"/>
      <c r="AHP84" s="12"/>
      <c r="AHQ84" s="12"/>
      <c r="AHR84" s="12"/>
      <c r="AHS84" s="12"/>
      <c r="AHT84" s="12"/>
      <c r="AHU84" s="12"/>
      <c r="AHV84" s="12"/>
      <c r="AHW84" s="12"/>
      <c r="AHX84" s="12"/>
      <c r="AHY84" s="12"/>
      <c r="AHZ84" s="12"/>
      <c r="AIA84" s="12"/>
      <c r="AIB84" s="12"/>
      <c r="AIC84" s="12"/>
      <c r="AID84" s="12"/>
      <c r="AIE84" s="12"/>
      <c r="AIF84" s="12"/>
      <c r="AIG84" s="12"/>
      <c r="AIH84" s="12"/>
      <c r="AII84" s="12"/>
      <c r="AIJ84" s="12"/>
      <c r="AIK84" s="12"/>
      <c r="AIL84" s="12"/>
      <c r="AIM84" s="12"/>
      <c r="AIN84" s="12"/>
      <c r="AIO84" s="12"/>
      <c r="AIP84" s="12"/>
      <c r="AIQ84" s="12"/>
      <c r="AIR84" s="12"/>
      <c r="AIS84" s="12"/>
      <c r="AIT84" s="12"/>
      <c r="AIU84" s="12"/>
      <c r="AIV84" s="12"/>
      <c r="AIW84" s="12"/>
      <c r="AIX84" s="12"/>
      <c r="AIY84" s="12"/>
      <c r="AIZ84" s="12"/>
      <c r="AJA84" s="12"/>
      <c r="AJB84" s="12"/>
      <c r="AJC84" s="12"/>
      <c r="AJD84" s="12"/>
      <c r="AJE84" s="12"/>
      <c r="AJF84" s="12"/>
      <c r="AJG84" s="12"/>
      <c r="AJH84" s="12"/>
      <c r="AJI84" s="12"/>
      <c r="AJJ84" s="12"/>
      <c r="AJK84" s="12"/>
      <c r="AJL84" s="12"/>
      <c r="AJM84" s="12"/>
      <c r="AJN84" s="12"/>
      <c r="AJO84" s="12"/>
      <c r="AJP84" s="12"/>
      <c r="AJQ84" s="12"/>
      <c r="AJR84" s="12"/>
      <c r="AJS84" s="12"/>
      <c r="AJT84" s="12"/>
      <c r="AJU84" s="12"/>
      <c r="AJV84" s="12"/>
      <c r="AJW84" s="12"/>
      <c r="AJX84" s="12"/>
      <c r="AJY84" s="12"/>
      <c r="AJZ84" s="12"/>
      <c r="AKA84" s="12"/>
      <c r="AKB84" s="12"/>
      <c r="AKC84" s="12"/>
      <c r="AKD84" s="12"/>
      <c r="AKE84" s="12"/>
      <c r="AKF84" s="12"/>
      <c r="AKG84" s="12"/>
      <c r="AKH84" s="12"/>
      <c r="AKI84" s="12"/>
      <c r="AKJ84" s="12"/>
      <c r="AKK84" s="12"/>
      <c r="AKL84" s="12"/>
      <c r="AKM84" s="12"/>
      <c r="AKN84" s="12"/>
      <c r="AKO84" s="12"/>
      <c r="AKP84" s="12"/>
      <c r="AKQ84" s="12"/>
      <c r="AKR84" s="12"/>
      <c r="AKS84" s="12"/>
      <c r="AKT84" s="12"/>
      <c r="AKU84" s="12"/>
      <c r="AKV84" s="12"/>
      <c r="AKW84" s="12"/>
      <c r="AKX84" s="12"/>
      <c r="AKY84" s="12"/>
      <c r="AKZ84" s="12"/>
      <c r="ALA84" s="12"/>
      <c r="ALB84" s="12"/>
      <c r="ALC84" s="12"/>
      <c r="ALD84" s="12"/>
      <c r="ALE84" s="12"/>
      <c r="ALF84" s="12"/>
      <c r="ALG84" s="12"/>
      <c r="ALH84" s="12"/>
      <c r="ALI84" s="12"/>
      <c r="ALJ84" s="12"/>
      <c r="ALK84" s="12"/>
      <c r="ALL84" s="12"/>
      <c r="ALM84" s="12"/>
      <c r="ALN84" s="12"/>
      <c r="ALO84" s="12"/>
      <c r="ALP84" s="12"/>
      <c r="ALQ84" s="12"/>
      <c r="ALR84" s="12"/>
      <c r="ALS84" s="12"/>
      <c r="ALT84" s="12"/>
      <c r="ALU84" s="12"/>
      <c r="ALV84" s="12"/>
      <c r="ALW84" s="12"/>
      <c r="ALX84" s="12"/>
      <c r="ALY84" s="12"/>
      <c r="ALZ84" s="12"/>
      <c r="AMA84" s="12"/>
      <c r="AMB84" s="12"/>
      <c r="AMC84" s="12"/>
      <c r="AMD84" s="12"/>
      <c r="AME84" s="12"/>
      <c r="AMF84" s="12"/>
      <c r="AMG84" s="12"/>
      <c r="AMH84" s="12"/>
      <c r="AMI84" s="12"/>
      <c r="AMJ84" s="12"/>
      <c r="AMK84" s="12"/>
      <c r="AML84" s="12"/>
      <c r="AMM84" s="12"/>
      <c r="AMN84" s="12"/>
      <c r="AMO84" s="12"/>
      <c r="AMP84" s="12"/>
      <c r="AMQ84" s="12"/>
      <c r="AMR84" s="12"/>
      <c r="AMS84" s="12"/>
      <c r="AMT84" s="12"/>
      <c r="AMU84" s="12"/>
      <c r="AMV84" s="12"/>
      <c r="AMW84" s="12"/>
      <c r="AMX84" s="12"/>
      <c r="AMY84" s="12"/>
      <c r="AMZ84" s="12"/>
      <c r="ANA84" s="12"/>
      <c r="ANB84" s="12"/>
      <c r="ANC84" s="12"/>
      <c r="AND84" s="12"/>
      <c r="ANE84" s="12"/>
      <c r="ANF84" s="12"/>
      <c r="ANG84" s="12"/>
      <c r="ANH84" s="12"/>
      <c r="ANI84" s="12"/>
      <c r="ANJ84" s="12"/>
      <c r="ANK84" s="12"/>
      <c r="ANL84" s="12"/>
      <c r="ANM84" s="12"/>
      <c r="ANN84" s="12"/>
      <c r="ANO84" s="12"/>
      <c r="ANP84" s="12"/>
      <c r="ANQ84" s="12"/>
      <c r="ANR84" s="12"/>
      <c r="ANS84" s="12"/>
      <c r="ANT84" s="12"/>
      <c r="ANU84" s="12"/>
      <c r="ANV84" s="12"/>
      <c r="ANW84" s="12"/>
      <c r="ANX84" s="12"/>
      <c r="ANY84" s="12"/>
      <c r="ANZ84" s="12"/>
      <c r="AOA84" s="12"/>
      <c r="AOB84" s="12"/>
      <c r="AOC84" s="12"/>
      <c r="AOD84" s="12"/>
      <c r="AOE84" s="12"/>
      <c r="AOF84" s="12"/>
      <c r="AOG84" s="12"/>
      <c r="AOH84" s="12"/>
      <c r="AOI84" s="12"/>
      <c r="AOJ84" s="12"/>
      <c r="AOK84" s="12"/>
      <c r="AOL84" s="12"/>
      <c r="AOM84" s="12"/>
      <c r="AON84" s="12"/>
      <c r="AOO84" s="12"/>
      <c r="AOP84" s="12"/>
      <c r="AOQ84" s="12"/>
      <c r="AOR84" s="12"/>
      <c r="AOS84" s="12"/>
      <c r="AOT84" s="12"/>
      <c r="AOU84" s="12"/>
      <c r="AOV84" s="12"/>
      <c r="AOW84" s="12"/>
      <c r="AOX84" s="12"/>
      <c r="AOY84" s="12"/>
      <c r="AOZ84" s="12"/>
      <c r="APA84" s="12"/>
      <c r="APB84" s="12"/>
      <c r="APC84" s="12"/>
      <c r="APD84" s="12"/>
      <c r="APE84" s="12"/>
      <c r="APF84" s="12"/>
      <c r="APG84" s="12"/>
      <c r="APH84" s="12"/>
      <c r="API84" s="12"/>
      <c r="APJ84" s="12"/>
      <c r="APK84" s="12"/>
      <c r="APL84" s="12"/>
      <c r="APM84" s="12"/>
      <c r="APN84" s="12"/>
      <c r="APO84" s="12"/>
      <c r="APP84" s="12"/>
      <c r="APQ84" s="12"/>
      <c r="APR84" s="12"/>
      <c r="APS84" s="12"/>
      <c r="APT84" s="12"/>
      <c r="APU84" s="12"/>
      <c r="APV84" s="12"/>
      <c r="APW84" s="12"/>
      <c r="APX84" s="12"/>
      <c r="APY84" s="12"/>
      <c r="APZ84" s="12"/>
      <c r="AQA84" s="12"/>
      <c r="AQB84" s="12"/>
      <c r="AQC84" s="12"/>
      <c r="AQD84" s="12"/>
      <c r="AQE84" s="12"/>
      <c r="AQF84" s="12"/>
      <c r="AQG84" s="12"/>
      <c r="AQH84" s="12"/>
      <c r="AQI84" s="12"/>
      <c r="AQJ84" s="12"/>
      <c r="AQK84" s="12"/>
      <c r="AQL84" s="12"/>
      <c r="AQM84" s="12"/>
      <c r="AQN84" s="12"/>
      <c r="AQO84" s="12"/>
      <c r="AQP84" s="12"/>
      <c r="AQQ84" s="12"/>
      <c r="AQR84" s="12"/>
      <c r="AQS84" s="12"/>
      <c r="AQT84" s="12"/>
      <c r="AQU84" s="12"/>
      <c r="AQV84" s="12"/>
      <c r="AQW84" s="12"/>
      <c r="AQX84" s="12"/>
      <c r="AQY84" s="12"/>
      <c r="AQZ84" s="12"/>
      <c r="ARA84" s="12"/>
      <c r="ARB84" s="12"/>
      <c r="ARC84" s="12"/>
      <c r="ARD84" s="12"/>
      <c r="ARE84" s="12"/>
      <c r="ARF84" s="12"/>
      <c r="ARG84" s="12"/>
      <c r="ARH84" s="12"/>
      <c r="ARI84" s="12"/>
      <c r="ARJ84" s="12"/>
      <c r="ARK84" s="12"/>
      <c r="ARL84" s="12"/>
      <c r="ARM84" s="12"/>
      <c r="ARN84" s="12"/>
      <c r="ARO84" s="12"/>
      <c r="ARP84" s="12"/>
      <c r="ARQ84" s="12"/>
      <c r="ARR84" s="12"/>
      <c r="ARS84" s="12"/>
      <c r="ART84" s="12"/>
      <c r="ARU84" s="12"/>
      <c r="ARV84" s="12"/>
      <c r="ARW84" s="12"/>
      <c r="ARX84" s="12"/>
      <c r="ARY84" s="12"/>
      <c r="ARZ84" s="12"/>
      <c r="ASA84" s="12"/>
      <c r="ASB84" s="12"/>
      <c r="ASC84" s="12"/>
      <c r="ASD84" s="12"/>
      <c r="ASE84" s="12"/>
      <c r="ASF84" s="12"/>
      <c r="ASG84" s="12"/>
      <c r="ASH84" s="12"/>
      <c r="ASI84" s="12"/>
      <c r="ASJ84" s="12"/>
      <c r="ASK84" s="12"/>
      <c r="ASL84" s="12"/>
      <c r="ASM84" s="12"/>
      <c r="ASN84" s="12"/>
      <c r="ASO84" s="12"/>
      <c r="ASP84" s="12"/>
      <c r="ASQ84" s="12"/>
      <c r="ASR84" s="12"/>
      <c r="ASS84" s="12"/>
      <c r="AST84" s="12"/>
      <c r="ASU84" s="12"/>
      <c r="ASV84" s="12"/>
      <c r="ASW84" s="12"/>
      <c r="ASX84" s="12"/>
      <c r="ASY84" s="12"/>
      <c r="ASZ84" s="12"/>
      <c r="ATA84" s="12"/>
      <c r="ATB84" s="12"/>
      <c r="ATC84" s="12"/>
      <c r="ATD84" s="12"/>
      <c r="ATE84" s="12"/>
      <c r="ATF84" s="12"/>
      <c r="ATG84" s="12"/>
      <c r="ATH84" s="12"/>
      <c r="ATI84" s="12"/>
      <c r="ATJ84" s="12"/>
      <c r="ATK84" s="12"/>
      <c r="ATL84" s="12"/>
      <c r="ATM84" s="12"/>
      <c r="ATN84" s="12"/>
      <c r="ATO84" s="12"/>
      <c r="ATP84" s="12"/>
      <c r="ATQ84" s="12"/>
      <c r="ATR84" s="12"/>
      <c r="ATS84" s="12"/>
      <c r="ATT84" s="12"/>
      <c r="ATU84" s="12"/>
      <c r="ATV84" s="12"/>
      <c r="ATW84" s="12"/>
      <c r="ATX84" s="12"/>
      <c r="ATY84" s="12"/>
      <c r="ATZ84" s="12"/>
      <c r="AUA84" s="12"/>
      <c r="AUB84" s="12"/>
      <c r="AUC84" s="12"/>
      <c r="AUD84" s="12"/>
      <c r="AUE84" s="12"/>
      <c r="AUF84" s="12"/>
      <c r="AUG84" s="12"/>
      <c r="AUH84" s="12"/>
      <c r="AUI84" s="12"/>
      <c r="AUJ84" s="12"/>
      <c r="AUK84" s="12"/>
      <c r="AUL84" s="12"/>
      <c r="AUM84" s="12"/>
      <c r="AUN84" s="12"/>
      <c r="AUO84" s="12"/>
      <c r="AUP84" s="12"/>
      <c r="AUQ84" s="12"/>
      <c r="AUR84" s="12"/>
      <c r="AUS84" s="12"/>
      <c r="AUT84" s="12"/>
      <c r="AUU84" s="12"/>
      <c r="AUV84" s="12"/>
      <c r="AUW84" s="12"/>
      <c r="AUX84" s="12"/>
      <c r="AUY84" s="12"/>
      <c r="AUZ84" s="12"/>
      <c r="AVA84" s="12"/>
      <c r="AVB84" s="12"/>
      <c r="AVC84" s="12"/>
      <c r="AVD84" s="12"/>
      <c r="AVE84" s="12"/>
      <c r="AVF84" s="12"/>
      <c r="AVG84" s="12"/>
      <c r="AVH84" s="12"/>
      <c r="AVI84" s="12"/>
      <c r="AVJ84" s="12"/>
      <c r="AVK84" s="12"/>
      <c r="AVL84" s="12"/>
      <c r="AVM84" s="12"/>
      <c r="AVN84" s="12"/>
      <c r="AVO84" s="12"/>
      <c r="AVP84" s="12"/>
      <c r="AVQ84" s="12"/>
      <c r="AVR84" s="12"/>
      <c r="AVS84" s="12"/>
      <c r="AVT84" s="12"/>
      <c r="AVU84" s="12"/>
      <c r="AVV84" s="12"/>
      <c r="AVW84" s="12"/>
      <c r="AVX84" s="12"/>
      <c r="AVY84" s="12"/>
      <c r="AVZ84" s="12"/>
      <c r="AWA84" s="12"/>
      <c r="AWB84" s="12"/>
      <c r="AWC84" s="12"/>
      <c r="AWD84" s="12"/>
      <c r="AWE84" s="12"/>
      <c r="AWF84" s="12"/>
      <c r="AWG84" s="12"/>
      <c r="AWH84" s="12"/>
      <c r="AWI84" s="12"/>
      <c r="AWJ84" s="12"/>
      <c r="AWK84" s="12"/>
      <c r="AWL84" s="12"/>
      <c r="AWM84" s="12"/>
      <c r="AWN84" s="12"/>
      <c r="AWO84" s="12"/>
      <c r="AWP84" s="12"/>
      <c r="AWQ84" s="12"/>
      <c r="AWR84" s="12"/>
      <c r="AWS84" s="12"/>
      <c r="AWT84" s="12"/>
      <c r="AWU84" s="12"/>
      <c r="AWV84" s="12"/>
      <c r="AWW84" s="12"/>
      <c r="AWX84" s="12"/>
      <c r="AWY84" s="12"/>
      <c r="AWZ84" s="12"/>
      <c r="AXA84" s="12"/>
      <c r="AXB84" s="12"/>
      <c r="AXC84" s="12"/>
      <c r="AXD84" s="12"/>
      <c r="AXE84" s="12"/>
      <c r="AXF84" s="12"/>
      <c r="AXG84" s="12"/>
      <c r="AXH84" s="12"/>
      <c r="AXI84" s="12"/>
      <c r="AXJ84" s="12"/>
      <c r="AXK84" s="12"/>
      <c r="AXL84" s="12"/>
      <c r="AXM84" s="12"/>
      <c r="AXN84" s="12"/>
      <c r="AXO84" s="12"/>
      <c r="AXP84" s="12"/>
      <c r="AXQ84" s="12"/>
      <c r="AXR84" s="12"/>
      <c r="AXS84" s="12"/>
      <c r="AXT84" s="12"/>
      <c r="AXU84" s="12"/>
      <c r="AXV84" s="12"/>
      <c r="AXW84" s="12"/>
      <c r="AXX84" s="12"/>
      <c r="AXY84" s="12"/>
      <c r="AXZ84" s="12"/>
      <c r="AYA84" s="12"/>
      <c r="AYB84" s="12"/>
      <c r="AYC84" s="12"/>
      <c r="AYD84" s="12"/>
      <c r="AYE84" s="12"/>
      <c r="AYF84" s="12"/>
      <c r="AYG84" s="12"/>
      <c r="AYH84" s="12"/>
      <c r="AYI84" s="12"/>
      <c r="AYJ84" s="12"/>
      <c r="AYK84" s="12"/>
      <c r="AYL84" s="12"/>
      <c r="AYM84" s="12"/>
      <c r="AYN84" s="12"/>
      <c r="AYO84" s="12"/>
      <c r="AYP84" s="12"/>
      <c r="AYQ84" s="12"/>
      <c r="AYR84" s="12"/>
      <c r="AYS84" s="12"/>
      <c r="AYT84" s="12"/>
      <c r="AYU84" s="12"/>
      <c r="AYV84" s="12"/>
      <c r="AYW84" s="12"/>
      <c r="AYX84" s="12"/>
      <c r="AYY84" s="12"/>
      <c r="AYZ84" s="12"/>
      <c r="AZA84" s="12"/>
      <c r="AZB84" s="12"/>
      <c r="AZC84" s="12"/>
      <c r="AZD84" s="12"/>
      <c r="AZE84" s="12"/>
      <c r="AZF84" s="12"/>
      <c r="AZG84" s="12"/>
      <c r="AZH84" s="12"/>
      <c r="AZI84" s="12"/>
      <c r="AZJ84" s="12"/>
      <c r="AZK84" s="12"/>
      <c r="AZL84" s="12"/>
      <c r="AZM84" s="12"/>
      <c r="AZN84" s="12"/>
      <c r="AZO84" s="12"/>
      <c r="AZP84" s="12"/>
      <c r="AZQ84" s="12"/>
      <c r="AZR84" s="12"/>
      <c r="AZS84" s="12"/>
      <c r="AZT84" s="12"/>
      <c r="AZU84" s="12"/>
      <c r="AZV84" s="12"/>
      <c r="AZW84" s="12"/>
      <c r="AZX84" s="12"/>
      <c r="AZY84" s="12"/>
      <c r="AZZ84" s="12"/>
      <c r="BAA84" s="12"/>
      <c r="BAB84" s="12"/>
      <c r="BAC84" s="12"/>
      <c r="BAD84" s="12"/>
      <c r="BAE84" s="12"/>
      <c r="BAF84" s="12"/>
      <c r="BAG84" s="12"/>
      <c r="BAH84" s="12"/>
      <c r="BAI84" s="12"/>
      <c r="BAJ84" s="12"/>
      <c r="BAK84" s="12"/>
      <c r="BAL84" s="12"/>
      <c r="BAM84" s="12"/>
      <c r="BAN84" s="12"/>
      <c r="BAO84" s="12"/>
      <c r="BAP84" s="12"/>
      <c r="BAQ84" s="12"/>
      <c r="BAR84" s="12"/>
      <c r="BAS84" s="12"/>
      <c r="BAT84" s="12"/>
      <c r="BAU84" s="12"/>
      <c r="BAV84" s="12"/>
      <c r="BAW84" s="12"/>
      <c r="BAX84" s="12"/>
      <c r="BAY84" s="12"/>
      <c r="BAZ84" s="12"/>
      <c r="BBA84" s="12"/>
      <c r="BBB84" s="12"/>
      <c r="BBC84" s="12"/>
      <c r="BBD84" s="12"/>
      <c r="BBE84" s="12"/>
      <c r="BBF84" s="12"/>
      <c r="BBG84" s="12"/>
      <c r="BBH84" s="12"/>
      <c r="BBI84" s="12"/>
      <c r="BBJ84" s="12"/>
      <c r="BBK84" s="12"/>
      <c r="BBL84" s="12"/>
      <c r="BBM84" s="12"/>
      <c r="BBN84" s="12"/>
      <c r="BBO84" s="12"/>
      <c r="BBP84" s="12"/>
      <c r="BBQ84" s="12"/>
      <c r="BBR84" s="12"/>
      <c r="BBS84" s="12"/>
      <c r="BBT84" s="12"/>
      <c r="BBU84" s="12"/>
      <c r="BBV84" s="12"/>
      <c r="BBW84" s="12"/>
      <c r="BBX84" s="12"/>
      <c r="BBY84" s="12"/>
      <c r="BBZ84" s="12"/>
      <c r="BCA84" s="12"/>
      <c r="BCB84" s="12"/>
      <c r="BCC84" s="12"/>
      <c r="BCD84" s="12"/>
      <c r="BCE84" s="12"/>
      <c r="BCF84" s="12"/>
      <c r="BCG84" s="12"/>
      <c r="BCH84" s="12"/>
      <c r="BCI84" s="12"/>
      <c r="BCJ84" s="12"/>
      <c r="BCK84" s="12"/>
      <c r="BCL84" s="12"/>
      <c r="BCM84" s="12"/>
      <c r="BCN84" s="12"/>
      <c r="BCO84" s="12"/>
      <c r="BCP84" s="12"/>
      <c r="BCQ84" s="12"/>
      <c r="BCR84" s="12"/>
      <c r="BCS84" s="12"/>
      <c r="BCT84" s="12"/>
      <c r="BCU84" s="12"/>
      <c r="BCV84" s="12"/>
      <c r="BCW84" s="12"/>
      <c r="BCX84" s="12"/>
      <c r="BCY84" s="12"/>
      <c r="BCZ84" s="12"/>
      <c r="BDA84" s="12"/>
      <c r="BDB84" s="12"/>
      <c r="BDC84" s="12"/>
      <c r="BDD84" s="12"/>
      <c r="BDE84" s="12"/>
      <c r="BDF84" s="12"/>
      <c r="BDG84" s="12"/>
      <c r="BDH84" s="12"/>
      <c r="BDI84" s="12"/>
      <c r="BDJ84" s="12"/>
      <c r="BDK84" s="12"/>
      <c r="BDL84" s="12"/>
      <c r="BDM84" s="12"/>
      <c r="BDN84" s="12"/>
      <c r="BDO84" s="12"/>
      <c r="BDP84" s="12"/>
      <c r="BDQ84" s="12"/>
      <c r="BDR84" s="12"/>
      <c r="BDS84" s="12"/>
      <c r="BDT84" s="12"/>
      <c r="BDU84" s="12"/>
      <c r="BDV84" s="12"/>
      <c r="BDW84" s="12"/>
      <c r="BDX84" s="12"/>
      <c r="BDY84" s="12"/>
      <c r="BDZ84" s="12"/>
      <c r="BEA84" s="12"/>
      <c r="BEB84" s="12"/>
      <c r="BEC84" s="12"/>
      <c r="BED84" s="12"/>
      <c r="BEE84" s="12"/>
      <c r="BEF84" s="12"/>
      <c r="BEG84" s="12"/>
      <c r="BEH84" s="12"/>
      <c r="BEI84" s="12"/>
      <c r="BEJ84" s="12"/>
      <c r="BEK84" s="12"/>
      <c r="BEL84" s="12"/>
      <c r="BEM84" s="12"/>
      <c r="BEN84" s="12"/>
      <c r="BEO84" s="12"/>
      <c r="BEP84" s="12"/>
      <c r="BEQ84" s="12"/>
      <c r="BER84" s="12"/>
      <c r="BES84" s="12"/>
      <c r="BET84" s="12"/>
      <c r="BEU84" s="12"/>
      <c r="BEV84" s="12"/>
      <c r="BEW84" s="12"/>
      <c r="BEX84" s="12"/>
      <c r="BEY84" s="12"/>
      <c r="BEZ84" s="12"/>
      <c r="BFA84" s="12"/>
      <c r="BFB84" s="12"/>
      <c r="BFC84" s="12"/>
      <c r="BFD84" s="12"/>
      <c r="BFE84" s="12"/>
      <c r="BFF84" s="12"/>
      <c r="BFG84" s="12"/>
      <c r="BFH84" s="12"/>
      <c r="BFI84" s="12"/>
      <c r="BFJ84" s="12"/>
      <c r="BFK84" s="12"/>
      <c r="BFL84" s="12"/>
      <c r="BFM84" s="12"/>
      <c r="BFN84" s="12"/>
      <c r="BFO84" s="12"/>
      <c r="BFP84" s="12"/>
      <c r="BFQ84" s="12"/>
      <c r="BFR84" s="12"/>
      <c r="BFS84" s="12"/>
      <c r="BFT84" s="12"/>
      <c r="BFU84" s="12"/>
      <c r="BFV84" s="12"/>
      <c r="BFW84" s="12"/>
      <c r="BFX84" s="12"/>
      <c r="BFY84" s="12"/>
      <c r="BFZ84" s="12"/>
      <c r="BGA84" s="12"/>
      <c r="BGB84" s="12"/>
      <c r="BGC84" s="12"/>
      <c r="BGD84" s="12"/>
      <c r="BGE84" s="12"/>
      <c r="BGF84" s="12"/>
      <c r="BGG84" s="12"/>
      <c r="BGH84" s="12"/>
      <c r="BGI84" s="12"/>
      <c r="BGJ84" s="12"/>
      <c r="BGK84" s="12"/>
      <c r="BGL84" s="12"/>
      <c r="BGM84" s="12"/>
      <c r="BGN84" s="12"/>
      <c r="BGO84" s="12"/>
      <c r="BGP84" s="12"/>
      <c r="BGQ84" s="12"/>
      <c r="BGR84" s="12"/>
      <c r="BGS84" s="12"/>
      <c r="BGT84" s="12"/>
      <c r="BGU84" s="12"/>
      <c r="BGV84" s="12"/>
      <c r="BGW84" s="12"/>
      <c r="BGX84" s="12"/>
      <c r="BGY84" s="12"/>
      <c r="BGZ84" s="12"/>
      <c r="BHA84" s="12"/>
      <c r="BHB84" s="12"/>
      <c r="BHC84" s="12"/>
      <c r="BHD84" s="12"/>
      <c r="BHE84" s="12"/>
      <c r="BHF84" s="12"/>
      <c r="BHG84" s="12"/>
      <c r="BHH84" s="12"/>
      <c r="BHI84" s="12"/>
      <c r="BHJ84" s="12"/>
      <c r="BHK84" s="12"/>
      <c r="BHL84" s="12"/>
      <c r="BHM84" s="12"/>
      <c r="BHN84" s="12"/>
      <c r="BHO84" s="12"/>
      <c r="BHP84" s="12"/>
      <c r="BHQ84" s="12"/>
      <c r="BHR84" s="12"/>
      <c r="BHS84" s="12"/>
      <c r="BHT84" s="12"/>
      <c r="BHU84" s="12"/>
      <c r="BHV84" s="12"/>
      <c r="BHW84" s="12"/>
      <c r="BHX84" s="12"/>
      <c r="BHY84" s="12"/>
      <c r="BHZ84" s="12"/>
      <c r="BIA84" s="12"/>
      <c r="BIB84" s="12"/>
      <c r="BIC84" s="12"/>
      <c r="BID84" s="12"/>
      <c r="BIE84" s="12"/>
      <c r="BIF84" s="12"/>
      <c r="BIG84" s="12"/>
      <c r="BIH84" s="12"/>
      <c r="BII84" s="12"/>
      <c r="BIJ84" s="12"/>
      <c r="BIK84" s="12"/>
      <c r="BIL84" s="12"/>
      <c r="BIM84" s="12"/>
      <c r="BIN84" s="12"/>
      <c r="BIO84" s="12"/>
      <c r="BIP84" s="12"/>
      <c r="BIQ84" s="12"/>
      <c r="BIR84" s="12"/>
      <c r="BIS84" s="12"/>
      <c r="BIT84" s="12"/>
      <c r="BIU84" s="12"/>
      <c r="BIV84" s="12"/>
      <c r="BIW84" s="12"/>
      <c r="BIX84" s="12"/>
      <c r="BIY84" s="12"/>
      <c r="BIZ84" s="12"/>
      <c r="BJA84" s="12"/>
      <c r="BJB84" s="12"/>
      <c r="BJC84" s="12"/>
      <c r="BJD84" s="12"/>
      <c r="BJE84" s="12"/>
      <c r="BJF84" s="12"/>
      <c r="BJG84" s="12"/>
      <c r="BJH84" s="12"/>
      <c r="BJI84" s="12"/>
      <c r="BJJ84" s="12"/>
      <c r="BJK84" s="12"/>
      <c r="BJL84" s="12"/>
      <c r="BJM84" s="12"/>
      <c r="BJN84" s="12"/>
      <c r="BJO84" s="12"/>
      <c r="BJP84" s="12"/>
      <c r="BJQ84" s="12"/>
      <c r="BJR84" s="12"/>
      <c r="BJS84" s="12"/>
      <c r="BJT84" s="12"/>
      <c r="BJU84" s="12"/>
      <c r="BJV84" s="12"/>
      <c r="BJW84" s="12"/>
      <c r="BJX84" s="12"/>
      <c r="BJY84" s="12"/>
      <c r="BJZ84" s="12"/>
      <c r="BKA84" s="12"/>
      <c r="BKB84" s="12"/>
      <c r="BKC84" s="12"/>
      <c r="BKD84" s="12"/>
      <c r="BKE84" s="12"/>
      <c r="BKF84" s="12"/>
      <c r="BKG84" s="12"/>
      <c r="BKH84" s="12"/>
      <c r="BKI84" s="12"/>
      <c r="BKJ84" s="12"/>
      <c r="BKK84" s="12"/>
      <c r="BKL84" s="12"/>
      <c r="BKM84" s="12"/>
      <c r="BKN84" s="12"/>
      <c r="BKO84" s="12"/>
      <c r="BKP84" s="12"/>
      <c r="BKQ84" s="12"/>
      <c r="BKR84" s="12"/>
      <c r="BKS84" s="12"/>
      <c r="BKT84" s="12"/>
      <c r="BKU84" s="12"/>
      <c r="BKV84" s="12"/>
      <c r="BKW84" s="12"/>
      <c r="BKX84" s="12"/>
      <c r="BKY84" s="12"/>
      <c r="BKZ84" s="12"/>
      <c r="BLA84" s="12"/>
      <c r="BLB84" s="12"/>
      <c r="BLC84" s="12"/>
      <c r="BLD84" s="12"/>
      <c r="BLE84" s="12"/>
      <c r="BLF84" s="12"/>
      <c r="BLG84" s="12"/>
      <c r="BLH84" s="12"/>
      <c r="BLI84" s="12"/>
      <c r="BLJ84" s="12"/>
      <c r="BLK84" s="12"/>
      <c r="BLL84" s="12"/>
      <c r="BLM84" s="12"/>
      <c r="BLN84" s="12"/>
      <c r="BLO84" s="12"/>
      <c r="BLP84" s="12"/>
      <c r="BLQ84" s="12"/>
      <c r="BLR84" s="12"/>
      <c r="BLS84" s="12"/>
      <c r="BLT84" s="12"/>
      <c r="BLU84" s="12"/>
      <c r="BLV84" s="12"/>
      <c r="BLW84" s="12"/>
      <c r="BLX84" s="12"/>
      <c r="BLY84" s="12"/>
      <c r="BLZ84" s="12"/>
      <c r="BMA84" s="12"/>
      <c r="BMB84" s="12"/>
      <c r="BMC84" s="12"/>
      <c r="BMD84" s="12"/>
      <c r="BME84" s="12"/>
      <c r="BMF84" s="12"/>
      <c r="BMG84" s="12"/>
      <c r="BMH84" s="12"/>
      <c r="BMI84" s="12"/>
      <c r="BMJ84" s="12"/>
      <c r="BMK84" s="12"/>
      <c r="BML84" s="12"/>
      <c r="BMM84" s="12"/>
      <c r="BMN84" s="12"/>
      <c r="BMO84" s="12"/>
      <c r="BMP84" s="12"/>
      <c r="BMQ84" s="12"/>
      <c r="BMR84" s="12"/>
      <c r="BMS84" s="12"/>
      <c r="BMT84" s="12"/>
      <c r="BMU84" s="12"/>
      <c r="BMV84" s="12"/>
      <c r="BMW84" s="12"/>
      <c r="BMX84" s="12"/>
      <c r="BMY84" s="12"/>
      <c r="BMZ84" s="12"/>
      <c r="BNA84" s="12"/>
      <c r="BNB84" s="12"/>
      <c r="BNC84" s="12"/>
      <c r="BND84" s="12"/>
      <c r="BNE84" s="12"/>
      <c r="BNF84" s="12"/>
      <c r="BNG84" s="12"/>
      <c r="BNH84" s="12"/>
      <c r="BNI84" s="12"/>
      <c r="BNJ84" s="12"/>
      <c r="BNK84" s="12"/>
      <c r="BNL84" s="12"/>
      <c r="BNM84" s="12"/>
      <c r="BNN84" s="12"/>
      <c r="BNO84" s="12"/>
      <c r="BNP84" s="12"/>
      <c r="BNQ84" s="12"/>
      <c r="BNR84" s="12"/>
      <c r="BNS84" s="12"/>
      <c r="BNT84" s="12"/>
      <c r="BNU84" s="12"/>
      <c r="BNV84" s="12"/>
      <c r="BNW84" s="12"/>
      <c r="BNX84" s="12"/>
      <c r="BNY84" s="12"/>
      <c r="BNZ84" s="12"/>
      <c r="BOA84" s="12"/>
      <c r="BOB84" s="12"/>
      <c r="BOC84" s="12"/>
      <c r="BOD84" s="12"/>
      <c r="BOE84" s="12"/>
      <c r="BOF84" s="12"/>
      <c r="BOG84" s="12"/>
      <c r="BOH84" s="12"/>
      <c r="BOI84" s="12"/>
      <c r="BOJ84" s="12"/>
      <c r="BOK84" s="12"/>
      <c r="BOL84" s="12"/>
      <c r="BOM84" s="12"/>
      <c r="BON84" s="12"/>
      <c r="BOO84" s="12"/>
      <c r="BOP84" s="12"/>
      <c r="BOQ84" s="12"/>
      <c r="BOR84" s="12"/>
      <c r="BOS84" s="12"/>
      <c r="BOT84" s="12"/>
      <c r="BOU84" s="12"/>
      <c r="BOV84" s="12"/>
      <c r="BOW84" s="12"/>
      <c r="BOX84" s="12"/>
      <c r="BOY84" s="12"/>
      <c r="BOZ84" s="12"/>
      <c r="BPA84" s="12"/>
      <c r="BPB84" s="12"/>
      <c r="BPC84" s="12"/>
      <c r="BPD84" s="12"/>
      <c r="BPE84" s="12"/>
      <c r="BPF84" s="12"/>
      <c r="BPG84" s="12"/>
      <c r="BPH84" s="12"/>
      <c r="BPI84" s="12"/>
      <c r="BPJ84" s="12"/>
      <c r="BPK84" s="12"/>
      <c r="BPL84" s="12"/>
      <c r="BPM84" s="12"/>
      <c r="BPN84" s="12"/>
      <c r="BPO84" s="12"/>
      <c r="BPP84" s="12"/>
      <c r="BPQ84" s="12"/>
      <c r="BPR84" s="12"/>
      <c r="BPS84" s="12"/>
      <c r="BPT84" s="12"/>
      <c r="BPU84" s="12"/>
      <c r="BPV84" s="12"/>
      <c r="BPW84" s="12"/>
      <c r="BPX84" s="12"/>
      <c r="BPY84" s="12"/>
      <c r="BPZ84" s="12"/>
      <c r="BQA84" s="12"/>
      <c r="BQB84" s="12"/>
      <c r="BQC84" s="12"/>
      <c r="BQD84" s="12"/>
      <c r="BQE84" s="12"/>
      <c r="BQF84" s="12"/>
      <c r="BQG84" s="12"/>
      <c r="BQH84" s="12"/>
      <c r="BQI84" s="12"/>
      <c r="BQJ84" s="12"/>
      <c r="BQK84" s="12"/>
      <c r="BQL84" s="12"/>
      <c r="BQM84" s="12"/>
      <c r="BQN84" s="12"/>
      <c r="BQO84" s="12"/>
      <c r="BQP84" s="12"/>
      <c r="BQQ84" s="12"/>
      <c r="BQR84" s="12"/>
      <c r="BQS84" s="12"/>
      <c r="BQT84" s="12"/>
      <c r="BQU84" s="12"/>
      <c r="BQV84" s="12"/>
      <c r="BQW84" s="12"/>
      <c r="BQX84" s="12"/>
      <c r="BQY84" s="12"/>
      <c r="BQZ84" s="12"/>
      <c r="BRA84" s="12"/>
      <c r="BRB84" s="12"/>
      <c r="BRC84" s="12"/>
      <c r="BRD84" s="12"/>
      <c r="BRE84" s="12"/>
      <c r="BRF84" s="12"/>
      <c r="BRG84" s="12"/>
      <c r="BRH84" s="12"/>
      <c r="BRI84" s="12"/>
      <c r="BRJ84" s="12"/>
      <c r="BRK84" s="12"/>
      <c r="BRL84" s="12"/>
      <c r="BRM84" s="12"/>
      <c r="BRN84" s="12"/>
      <c r="BRO84" s="12"/>
      <c r="BRP84" s="12"/>
      <c r="BRQ84" s="12"/>
      <c r="BRR84" s="12"/>
      <c r="BRS84" s="12"/>
      <c r="BRT84" s="12"/>
      <c r="BRU84" s="12"/>
      <c r="BRV84" s="12"/>
      <c r="BRW84" s="12"/>
      <c r="BRX84" s="12"/>
      <c r="BRY84" s="12"/>
      <c r="BRZ84" s="12"/>
      <c r="BSA84" s="12"/>
      <c r="BSB84" s="12"/>
      <c r="BSC84" s="12"/>
      <c r="BSD84" s="12"/>
      <c r="BSE84" s="12"/>
      <c r="BSF84" s="12"/>
      <c r="BSG84" s="12"/>
      <c r="BSH84" s="12"/>
      <c r="BSI84" s="12"/>
      <c r="BSJ84" s="12"/>
      <c r="BSK84" s="12"/>
      <c r="BSL84" s="12"/>
      <c r="BSM84" s="12"/>
      <c r="BSN84" s="12"/>
      <c r="BSO84" s="12"/>
      <c r="BSP84" s="12"/>
      <c r="BSQ84" s="12"/>
      <c r="BSR84" s="12"/>
      <c r="BSS84" s="12"/>
      <c r="BST84" s="12"/>
      <c r="BSU84" s="12"/>
      <c r="BSV84" s="12"/>
      <c r="BSW84" s="12"/>
      <c r="BSX84" s="12"/>
      <c r="BSY84" s="12"/>
      <c r="BSZ84" s="12"/>
      <c r="BTA84" s="12"/>
      <c r="BTB84" s="12"/>
      <c r="BTC84" s="12"/>
      <c r="BTD84" s="12"/>
      <c r="BTE84" s="12"/>
      <c r="BTF84" s="12"/>
      <c r="BTG84" s="12"/>
      <c r="BTH84" s="12"/>
      <c r="BTI84" s="12"/>
      <c r="BTJ84" s="12"/>
      <c r="BTK84" s="12"/>
      <c r="BTL84" s="12"/>
      <c r="BTM84" s="12"/>
      <c r="BTN84" s="12"/>
      <c r="BTO84" s="12"/>
      <c r="BTP84" s="12"/>
      <c r="BTQ84" s="12"/>
      <c r="BTR84" s="12"/>
      <c r="BTS84" s="12"/>
      <c r="BTT84" s="12"/>
      <c r="BTU84" s="12"/>
      <c r="BTV84" s="12"/>
      <c r="BTW84" s="12"/>
      <c r="BTX84" s="12"/>
      <c r="BTY84" s="12"/>
      <c r="BTZ84" s="12"/>
      <c r="BUA84" s="12"/>
      <c r="BUB84" s="12"/>
      <c r="BUC84" s="12"/>
      <c r="BUD84" s="12"/>
      <c r="BUE84" s="12"/>
      <c r="BUF84" s="12"/>
      <c r="BUG84" s="12"/>
      <c r="BUH84" s="12"/>
      <c r="BUI84" s="12"/>
      <c r="BUJ84" s="12"/>
      <c r="BUK84" s="12"/>
      <c r="BUL84" s="12"/>
      <c r="BUM84" s="12"/>
      <c r="BUN84" s="12"/>
      <c r="BUO84" s="12"/>
      <c r="BUP84" s="12"/>
      <c r="BUQ84" s="12"/>
      <c r="BUR84" s="12"/>
      <c r="BUS84" s="12"/>
      <c r="BUT84" s="12"/>
      <c r="BUU84" s="12"/>
      <c r="BUV84" s="12"/>
      <c r="BUW84" s="12"/>
      <c r="BUX84" s="12"/>
      <c r="BUY84" s="12"/>
      <c r="BUZ84" s="12"/>
      <c r="BVA84" s="12"/>
      <c r="BVB84" s="12"/>
      <c r="BVC84" s="12"/>
      <c r="BVD84" s="12"/>
      <c r="BVE84" s="12"/>
      <c r="BVF84" s="12"/>
      <c r="BVG84" s="12"/>
      <c r="BVH84" s="12"/>
      <c r="BVI84" s="12"/>
      <c r="BVJ84" s="12"/>
      <c r="BVK84" s="12"/>
      <c r="BVL84" s="12"/>
      <c r="BVM84" s="12"/>
      <c r="BVN84" s="12"/>
      <c r="BVO84" s="12"/>
      <c r="BVP84" s="12"/>
      <c r="BVQ84" s="12"/>
      <c r="BVR84" s="12"/>
      <c r="BVS84" s="12"/>
      <c r="BVT84" s="12"/>
      <c r="BVU84" s="12"/>
      <c r="BVV84" s="12"/>
      <c r="BVW84" s="12"/>
      <c r="BVX84" s="12"/>
      <c r="BVY84" s="12"/>
      <c r="BVZ84" s="12"/>
      <c r="BWA84" s="12"/>
      <c r="BWB84" s="12"/>
      <c r="BWC84" s="12"/>
      <c r="BWD84" s="12"/>
      <c r="BWE84" s="12"/>
      <c r="BWF84" s="12"/>
      <c r="BWG84" s="12"/>
      <c r="BWH84" s="12"/>
      <c r="BWI84" s="12"/>
      <c r="BWJ84" s="12"/>
      <c r="BWK84" s="12"/>
      <c r="BWL84" s="12"/>
      <c r="BWM84" s="12"/>
      <c r="BWN84" s="12"/>
      <c r="BWO84" s="12"/>
      <c r="BWP84" s="12"/>
      <c r="BWQ84" s="12"/>
      <c r="BWR84" s="12"/>
      <c r="BWS84" s="12"/>
      <c r="BWT84" s="12"/>
      <c r="BWU84" s="12"/>
      <c r="BWV84" s="12"/>
      <c r="BWW84" s="12"/>
      <c r="BWX84" s="12"/>
      <c r="BWY84" s="12"/>
      <c r="BWZ84" s="12"/>
      <c r="BXA84" s="12"/>
      <c r="BXB84" s="12"/>
      <c r="BXC84" s="12"/>
      <c r="BXD84" s="12"/>
      <c r="BXE84" s="12"/>
      <c r="BXF84" s="12"/>
      <c r="BXG84" s="12"/>
      <c r="BXH84" s="12"/>
      <c r="BXI84" s="12"/>
      <c r="BXJ84" s="12"/>
      <c r="BXK84" s="12"/>
      <c r="BXL84" s="12"/>
      <c r="BXM84" s="12"/>
      <c r="BXN84" s="12"/>
      <c r="BXO84" s="12"/>
      <c r="BXP84" s="12"/>
      <c r="BXQ84" s="12"/>
      <c r="BXR84" s="12"/>
      <c r="BXS84" s="12"/>
      <c r="BXT84" s="12"/>
      <c r="BXU84" s="12"/>
      <c r="BXV84" s="12"/>
      <c r="BXW84" s="12"/>
      <c r="BXX84" s="12"/>
      <c r="BXY84" s="12"/>
      <c r="BXZ84" s="12"/>
      <c r="BYA84" s="12"/>
      <c r="BYB84" s="12"/>
      <c r="BYC84" s="12"/>
      <c r="BYD84" s="12"/>
      <c r="BYE84" s="12"/>
      <c r="BYF84" s="12"/>
      <c r="BYG84" s="12"/>
      <c r="BYH84" s="12"/>
      <c r="BYI84" s="12"/>
      <c r="BYJ84" s="12"/>
      <c r="BYK84" s="12"/>
      <c r="BYL84" s="12"/>
      <c r="BYM84" s="12"/>
      <c r="BYN84" s="12"/>
      <c r="BYO84" s="12"/>
      <c r="BYP84" s="12"/>
      <c r="BYQ84" s="12"/>
      <c r="BYR84" s="12"/>
      <c r="BYS84" s="12"/>
      <c r="BYT84" s="12"/>
      <c r="BYU84" s="12"/>
      <c r="BYV84" s="12"/>
      <c r="BYW84" s="12"/>
      <c r="BYX84" s="12"/>
      <c r="BYY84" s="12"/>
      <c r="BYZ84" s="12"/>
      <c r="BZA84" s="12"/>
      <c r="BZB84" s="12"/>
      <c r="BZC84" s="12"/>
      <c r="BZD84" s="12"/>
      <c r="BZE84" s="12"/>
      <c r="BZF84" s="12"/>
      <c r="BZG84" s="12"/>
      <c r="BZH84" s="12"/>
      <c r="BZI84" s="12"/>
      <c r="BZJ84" s="12"/>
      <c r="BZK84" s="12"/>
      <c r="BZL84" s="12"/>
      <c r="BZM84" s="12"/>
      <c r="BZN84" s="12"/>
      <c r="BZO84" s="12"/>
      <c r="BZP84" s="12"/>
      <c r="BZQ84" s="12"/>
      <c r="BZR84" s="12"/>
      <c r="BZS84" s="12"/>
      <c r="BZT84" s="12"/>
      <c r="BZU84" s="12"/>
      <c r="BZV84" s="12"/>
      <c r="BZW84" s="12"/>
      <c r="BZX84" s="12"/>
      <c r="BZY84" s="12"/>
      <c r="BZZ84" s="12"/>
      <c r="CAA84" s="12"/>
      <c r="CAB84" s="12"/>
      <c r="CAC84" s="12"/>
      <c r="CAD84" s="12"/>
      <c r="CAE84" s="12"/>
      <c r="CAF84" s="12"/>
      <c r="CAG84" s="12"/>
      <c r="CAH84" s="12"/>
      <c r="CAI84" s="12"/>
      <c r="CAJ84" s="12"/>
      <c r="CAK84" s="12"/>
      <c r="CAL84" s="12"/>
      <c r="CAM84" s="12"/>
      <c r="CAN84" s="12"/>
      <c r="CAO84" s="12"/>
      <c r="CAP84" s="12"/>
      <c r="CAQ84" s="12"/>
      <c r="CAR84" s="12"/>
      <c r="CAS84" s="12"/>
      <c r="CAT84" s="12"/>
      <c r="CAU84" s="12"/>
      <c r="CAV84" s="12"/>
      <c r="CAW84" s="12"/>
      <c r="CAX84" s="12"/>
      <c r="CAY84" s="12"/>
      <c r="CAZ84" s="12"/>
      <c r="CBA84" s="12"/>
      <c r="CBB84" s="12"/>
      <c r="CBC84" s="12"/>
      <c r="CBD84" s="12"/>
      <c r="CBE84" s="12"/>
      <c r="CBF84" s="12"/>
      <c r="CBG84" s="12"/>
      <c r="CBH84" s="12"/>
      <c r="CBI84" s="12"/>
      <c r="CBJ84" s="12"/>
      <c r="CBK84" s="12"/>
      <c r="CBL84" s="12"/>
      <c r="CBM84" s="12"/>
      <c r="CBN84" s="12"/>
      <c r="CBO84" s="12"/>
      <c r="CBP84" s="12"/>
      <c r="CBQ84" s="12"/>
      <c r="CBR84" s="12"/>
      <c r="CBS84" s="12"/>
      <c r="CBT84" s="12"/>
      <c r="CBU84" s="12"/>
      <c r="CBV84" s="12"/>
      <c r="CBW84" s="12"/>
      <c r="CBX84" s="12"/>
      <c r="CBY84" s="12"/>
      <c r="CBZ84" s="12"/>
      <c r="CCA84" s="12"/>
      <c r="CCB84" s="12"/>
      <c r="CCC84" s="12"/>
      <c r="CCD84" s="12"/>
      <c r="CCE84" s="12"/>
      <c r="CCF84" s="12"/>
      <c r="CCG84" s="12"/>
      <c r="CCH84" s="12"/>
      <c r="CCI84" s="12"/>
      <c r="CCJ84" s="12"/>
      <c r="CCK84" s="12"/>
      <c r="CCL84" s="12"/>
      <c r="CCM84" s="12"/>
      <c r="CCN84" s="12"/>
      <c r="CCO84" s="12"/>
      <c r="CCP84" s="12"/>
      <c r="CCQ84" s="12"/>
      <c r="CCR84" s="12"/>
      <c r="CCS84" s="12"/>
      <c r="CCT84" s="12"/>
      <c r="CCU84" s="12"/>
      <c r="CCV84" s="12"/>
      <c r="CCW84" s="12"/>
      <c r="CCX84" s="12"/>
      <c r="CCY84" s="12"/>
      <c r="CCZ84" s="12"/>
      <c r="CDA84" s="12"/>
      <c r="CDB84" s="12"/>
      <c r="CDC84" s="12"/>
      <c r="CDD84" s="12"/>
      <c r="CDE84" s="12"/>
      <c r="CDF84" s="12"/>
      <c r="CDG84" s="12"/>
      <c r="CDH84" s="12"/>
      <c r="CDI84" s="12"/>
      <c r="CDJ84" s="12"/>
      <c r="CDK84" s="12"/>
      <c r="CDL84" s="12"/>
      <c r="CDM84" s="12"/>
      <c r="CDN84" s="12"/>
      <c r="CDO84" s="12"/>
      <c r="CDP84" s="12"/>
      <c r="CDQ84" s="12"/>
      <c r="CDR84" s="12"/>
      <c r="CDS84" s="12"/>
      <c r="CDT84" s="12"/>
      <c r="CDU84" s="12"/>
      <c r="CDV84" s="12"/>
      <c r="CDW84" s="12"/>
      <c r="CDX84" s="12"/>
      <c r="CDY84" s="12"/>
      <c r="CDZ84" s="12"/>
      <c r="CEA84" s="12"/>
      <c r="CEB84" s="12"/>
      <c r="CEC84" s="12"/>
      <c r="CED84" s="12"/>
      <c r="CEE84" s="12"/>
      <c r="CEF84" s="12"/>
      <c r="CEG84" s="12"/>
      <c r="CEH84" s="12"/>
      <c r="CEI84" s="12"/>
      <c r="CEJ84" s="12"/>
      <c r="CEK84" s="12"/>
      <c r="CEL84" s="12"/>
      <c r="CEM84" s="12"/>
      <c r="CEN84" s="12"/>
      <c r="CEO84" s="12"/>
      <c r="CEP84" s="12"/>
      <c r="CEQ84" s="12"/>
      <c r="CER84" s="12"/>
      <c r="CES84" s="12"/>
      <c r="CET84" s="12"/>
      <c r="CEU84" s="12"/>
      <c r="CEV84" s="12"/>
      <c r="CEW84" s="12"/>
      <c r="CEX84" s="12"/>
      <c r="CEY84" s="12"/>
      <c r="CEZ84" s="12"/>
      <c r="CFA84" s="12"/>
      <c r="CFB84" s="12"/>
      <c r="CFC84" s="12"/>
      <c r="CFD84" s="12"/>
      <c r="CFE84" s="12"/>
      <c r="CFF84" s="12"/>
      <c r="CFG84" s="12"/>
      <c r="CFH84" s="12"/>
      <c r="CFI84" s="12"/>
      <c r="CFJ84" s="12"/>
      <c r="CFK84" s="12"/>
      <c r="CFL84" s="12"/>
      <c r="CFM84" s="12"/>
      <c r="CFN84" s="12"/>
      <c r="CFO84" s="12"/>
      <c r="CFP84" s="12"/>
      <c r="CFQ84" s="12"/>
      <c r="CFR84" s="12"/>
      <c r="CFS84" s="12"/>
      <c r="CFT84" s="12"/>
      <c r="CFU84" s="12"/>
      <c r="CFV84" s="12"/>
      <c r="CFW84" s="12"/>
      <c r="CFX84" s="12"/>
      <c r="CFY84" s="12"/>
      <c r="CFZ84" s="12"/>
      <c r="CGA84" s="12"/>
      <c r="CGB84" s="12"/>
      <c r="CGC84" s="12"/>
      <c r="CGD84" s="12"/>
      <c r="CGE84" s="12"/>
      <c r="CGF84" s="12"/>
      <c r="CGG84" s="12"/>
      <c r="CGH84" s="12"/>
      <c r="CGI84" s="12"/>
      <c r="CGJ84" s="12"/>
      <c r="CGK84" s="12"/>
      <c r="CGL84" s="12"/>
      <c r="CGM84" s="12"/>
      <c r="CGN84" s="12"/>
      <c r="CGO84" s="12"/>
      <c r="CGP84" s="12"/>
      <c r="CGQ84" s="12"/>
      <c r="CGR84" s="12"/>
      <c r="CGS84" s="12"/>
      <c r="CGT84" s="12"/>
      <c r="CGU84" s="12"/>
      <c r="CGV84" s="12"/>
      <c r="CGW84" s="12"/>
      <c r="CGX84" s="12"/>
      <c r="CGY84" s="12"/>
      <c r="CGZ84" s="12"/>
      <c r="CHA84" s="12"/>
      <c r="CHB84" s="12"/>
      <c r="CHC84" s="12"/>
      <c r="CHD84" s="12"/>
      <c r="CHE84" s="12"/>
      <c r="CHF84" s="12"/>
      <c r="CHG84" s="12"/>
      <c r="CHH84" s="12"/>
      <c r="CHI84" s="12"/>
      <c r="CHJ84" s="12"/>
      <c r="CHK84" s="12"/>
      <c r="CHL84" s="12"/>
      <c r="CHM84" s="12"/>
      <c r="CHN84" s="12"/>
      <c r="CHO84" s="12"/>
      <c r="CHP84" s="12"/>
      <c r="CHQ84" s="12"/>
      <c r="CHR84" s="12"/>
      <c r="CHS84" s="12"/>
      <c r="CHT84" s="12"/>
      <c r="CHU84" s="12"/>
      <c r="CHV84" s="12"/>
      <c r="CHW84" s="12"/>
      <c r="CHX84" s="12"/>
      <c r="CHY84" s="12"/>
      <c r="CHZ84" s="12"/>
      <c r="CIA84" s="12"/>
      <c r="CIB84" s="12"/>
      <c r="CIC84" s="12"/>
      <c r="CID84" s="12"/>
      <c r="CIE84" s="12"/>
      <c r="CIF84" s="12"/>
      <c r="CIG84" s="12"/>
      <c r="CIH84" s="12"/>
      <c r="CII84" s="12"/>
      <c r="CIJ84" s="12"/>
      <c r="CIK84" s="12"/>
      <c r="CIL84" s="12"/>
      <c r="CIM84" s="12"/>
      <c r="CIN84" s="12"/>
      <c r="CIO84" s="12"/>
      <c r="CIP84" s="12"/>
      <c r="CIQ84" s="12"/>
      <c r="CIR84" s="12"/>
      <c r="CIS84" s="12"/>
      <c r="CIT84" s="12"/>
      <c r="CIU84" s="12"/>
      <c r="CIV84" s="12"/>
      <c r="CIW84" s="12"/>
      <c r="CIX84" s="12"/>
      <c r="CIY84" s="12"/>
      <c r="CIZ84" s="12"/>
      <c r="CJA84" s="12"/>
      <c r="CJB84" s="12"/>
      <c r="CJC84" s="12"/>
      <c r="CJD84" s="12"/>
      <c r="CJE84" s="12"/>
      <c r="CJF84" s="12"/>
      <c r="CJG84" s="12"/>
      <c r="CJH84" s="12"/>
      <c r="CJI84" s="12"/>
      <c r="CJJ84" s="12"/>
      <c r="CJK84" s="12"/>
      <c r="CJL84" s="12"/>
      <c r="CJM84" s="12"/>
      <c r="CJN84" s="12"/>
      <c r="CJO84" s="12"/>
      <c r="CJP84" s="12"/>
      <c r="CJQ84" s="12"/>
      <c r="CJR84" s="12"/>
      <c r="CJS84" s="12"/>
      <c r="CJT84" s="12"/>
      <c r="CJU84" s="12"/>
      <c r="CJV84" s="12"/>
      <c r="CJW84" s="12"/>
      <c r="CJX84" s="12"/>
      <c r="CJY84" s="12"/>
      <c r="CJZ84" s="12"/>
      <c r="CKA84" s="12"/>
      <c r="CKB84" s="12"/>
      <c r="CKC84" s="12"/>
      <c r="CKD84" s="12"/>
      <c r="CKE84" s="12"/>
      <c r="CKF84" s="12"/>
      <c r="CKG84" s="12"/>
      <c r="CKH84" s="12"/>
      <c r="CKI84" s="12"/>
      <c r="CKJ84" s="12"/>
      <c r="CKK84" s="12"/>
      <c r="CKL84" s="12"/>
      <c r="CKM84" s="12"/>
      <c r="CKN84" s="12"/>
      <c r="CKO84" s="12"/>
      <c r="CKP84" s="12"/>
      <c r="CKQ84" s="12"/>
      <c r="CKR84" s="12"/>
      <c r="CKS84" s="12"/>
      <c r="CKT84" s="12"/>
      <c r="CKU84" s="12"/>
      <c r="CKV84" s="12"/>
      <c r="CKW84" s="12"/>
      <c r="CKX84" s="12"/>
      <c r="CKY84" s="12"/>
      <c r="CKZ84" s="12"/>
      <c r="CLA84" s="12"/>
      <c r="CLB84" s="12"/>
      <c r="CLC84" s="12"/>
      <c r="CLD84" s="12"/>
      <c r="CLE84" s="12"/>
      <c r="CLF84" s="12"/>
      <c r="CLG84" s="12"/>
      <c r="CLH84" s="12"/>
      <c r="CLI84" s="12"/>
      <c r="CLJ84" s="12"/>
      <c r="CLK84" s="12"/>
      <c r="CLL84" s="12"/>
      <c r="CLM84" s="12"/>
      <c r="CLN84" s="12"/>
      <c r="CLO84" s="12"/>
      <c r="CLP84" s="12"/>
      <c r="CLQ84" s="12"/>
      <c r="CLR84" s="12"/>
      <c r="CLS84" s="12"/>
      <c r="CLT84" s="12"/>
      <c r="CLU84" s="12"/>
      <c r="CLV84" s="12"/>
      <c r="CLW84" s="12"/>
      <c r="CLX84" s="12"/>
      <c r="CLY84" s="12"/>
      <c r="CLZ84" s="12"/>
      <c r="CMA84" s="12"/>
      <c r="CMB84" s="12"/>
      <c r="CMC84" s="12"/>
      <c r="CMD84" s="12"/>
      <c r="CME84" s="12"/>
      <c r="CMF84" s="12"/>
      <c r="CMG84" s="12"/>
      <c r="CMH84" s="12"/>
      <c r="CMI84" s="12"/>
      <c r="CMJ84" s="12"/>
      <c r="CMK84" s="12"/>
      <c r="CML84" s="12"/>
      <c r="CMM84" s="12"/>
      <c r="CMN84" s="12"/>
      <c r="CMO84" s="12"/>
      <c r="CMP84" s="12"/>
      <c r="CMQ84" s="12"/>
      <c r="CMR84" s="12"/>
      <c r="CMS84" s="12"/>
      <c r="CMT84" s="12"/>
      <c r="CMU84" s="12"/>
      <c r="CMV84" s="12"/>
      <c r="CMW84" s="12"/>
      <c r="CMX84" s="12"/>
      <c r="CMY84" s="12"/>
      <c r="CMZ84" s="12"/>
      <c r="CNA84" s="12"/>
      <c r="CNB84" s="12"/>
      <c r="CNC84" s="12"/>
      <c r="CND84" s="12"/>
      <c r="CNE84" s="12"/>
      <c r="CNF84" s="12"/>
      <c r="CNG84" s="12"/>
      <c r="CNH84" s="12"/>
      <c r="CNI84" s="12"/>
      <c r="CNJ84" s="12"/>
      <c r="CNK84" s="12"/>
      <c r="CNL84" s="12"/>
      <c r="CNM84" s="12"/>
      <c r="CNN84" s="12"/>
      <c r="CNO84" s="12"/>
      <c r="CNP84" s="12"/>
      <c r="CNQ84" s="12"/>
      <c r="CNR84" s="12"/>
      <c r="CNS84" s="12"/>
      <c r="CNT84" s="12"/>
      <c r="CNU84" s="12"/>
      <c r="CNV84" s="12"/>
      <c r="CNW84" s="12"/>
      <c r="CNX84" s="12"/>
      <c r="CNY84" s="12"/>
      <c r="CNZ84" s="12"/>
      <c r="COA84" s="12"/>
      <c r="COB84" s="12"/>
      <c r="COC84" s="12"/>
      <c r="COD84" s="12"/>
      <c r="COE84" s="12"/>
      <c r="COF84" s="12"/>
      <c r="COG84" s="12"/>
      <c r="COH84" s="12"/>
      <c r="COI84" s="12"/>
      <c r="COJ84" s="12"/>
      <c r="COK84" s="12"/>
      <c r="COL84" s="12"/>
      <c r="COM84" s="12"/>
      <c r="CON84" s="12"/>
      <c r="COO84" s="12"/>
      <c r="COP84" s="12"/>
      <c r="COQ84" s="12"/>
      <c r="COR84" s="12"/>
      <c r="COS84" s="12"/>
      <c r="COT84" s="12"/>
      <c r="COU84" s="12"/>
      <c r="COV84" s="12"/>
      <c r="COW84" s="12"/>
      <c r="COX84" s="12"/>
      <c r="COY84" s="12"/>
      <c r="COZ84" s="12"/>
      <c r="CPA84" s="12"/>
      <c r="CPB84" s="12"/>
      <c r="CPC84" s="12"/>
      <c r="CPD84" s="12"/>
      <c r="CPE84" s="12"/>
      <c r="CPF84" s="12"/>
      <c r="CPG84" s="12"/>
      <c r="CPH84" s="12"/>
      <c r="CPI84" s="12"/>
      <c r="CPJ84" s="12"/>
      <c r="CPK84" s="12"/>
      <c r="CPL84" s="12"/>
      <c r="CPM84" s="12"/>
      <c r="CPN84" s="12"/>
      <c r="CPO84" s="12"/>
      <c r="CPP84" s="12"/>
      <c r="CPQ84" s="12"/>
      <c r="CPR84" s="12"/>
      <c r="CPS84" s="12"/>
      <c r="CPT84" s="12"/>
      <c r="CPU84" s="12"/>
      <c r="CPV84" s="12"/>
      <c r="CPW84" s="12"/>
      <c r="CPX84" s="12"/>
      <c r="CPY84" s="12"/>
      <c r="CPZ84" s="12"/>
      <c r="CQA84" s="12"/>
      <c r="CQB84" s="12"/>
      <c r="CQC84" s="12"/>
      <c r="CQD84" s="12"/>
      <c r="CQE84" s="12"/>
      <c r="CQF84" s="12"/>
      <c r="CQG84" s="12"/>
      <c r="CQH84" s="12"/>
      <c r="CQI84" s="12"/>
      <c r="CQJ84" s="12"/>
      <c r="CQK84" s="12"/>
      <c r="CQL84" s="12"/>
      <c r="CQM84" s="12"/>
      <c r="CQN84" s="12"/>
      <c r="CQO84" s="12"/>
      <c r="CQP84" s="12"/>
      <c r="CQQ84" s="12"/>
      <c r="CQR84" s="12"/>
      <c r="CQS84" s="12"/>
      <c r="CQT84" s="12"/>
      <c r="CQU84" s="12"/>
      <c r="CQV84" s="12"/>
      <c r="CQW84" s="12"/>
      <c r="CQX84" s="12"/>
      <c r="CQY84" s="12"/>
      <c r="CQZ84" s="12"/>
      <c r="CRA84" s="12"/>
      <c r="CRB84" s="12"/>
      <c r="CRC84" s="12"/>
      <c r="CRD84" s="12"/>
      <c r="CRE84" s="12"/>
      <c r="CRF84" s="12"/>
      <c r="CRG84" s="12"/>
      <c r="CRH84" s="12"/>
      <c r="CRI84" s="12"/>
      <c r="CRJ84" s="12"/>
      <c r="CRK84" s="12"/>
      <c r="CRL84" s="12"/>
      <c r="CRM84" s="12"/>
      <c r="CRN84" s="12"/>
      <c r="CRO84" s="12"/>
      <c r="CRP84" s="12"/>
      <c r="CRQ84" s="12"/>
      <c r="CRR84" s="12"/>
      <c r="CRS84" s="12"/>
      <c r="CRT84" s="12"/>
      <c r="CRU84" s="12"/>
      <c r="CRV84" s="12"/>
      <c r="CRW84" s="12"/>
      <c r="CRX84" s="12"/>
      <c r="CRY84" s="12"/>
      <c r="CRZ84" s="12"/>
      <c r="CSA84" s="12"/>
      <c r="CSB84" s="12"/>
      <c r="CSC84" s="12"/>
      <c r="CSD84" s="12"/>
      <c r="CSE84" s="12"/>
      <c r="CSF84" s="12"/>
      <c r="CSG84" s="12"/>
      <c r="CSH84" s="12"/>
      <c r="CSI84" s="12"/>
      <c r="CSJ84" s="12"/>
      <c r="CSK84" s="12"/>
      <c r="CSL84" s="12"/>
      <c r="CSM84" s="12"/>
      <c r="CSN84" s="12"/>
      <c r="CSO84" s="12"/>
      <c r="CSP84" s="12"/>
      <c r="CSQ84" s="12"/>
      <c r="CSR84" s="12"/>
      <c r="CSS84" s="12"/>
      <c r="CST84" s="12"/>
      <c r="CSU84" s="12"/>
      <c r="CSV84" s="12"/>
      <c r="CSW84" s="12"/>
      <c r="CSX84" s="12"/>
      <c r="CSY84" s="12"/>
      <c r="CSZ84" s="12"/>
      <c r="CTA84" s="12"/>
      <c r="CTB84" s="12"/>
      <c r="CTC84" s="12"/>
      <c r="CTD84" s="12"/>
      <c r="CTE84" s="12"/>
      <c r="CTF84" s="12"/>
      <c r="CTG84" s="12"/>
      <c r="CTH84" s="12"/>
      <c r="CTI84" s="12"/>
      <c r="CTJ84" s="12"/>
      <c r="CTK84" s="12"/>
      <c r="CTL84" s="12"/>
      <c r="CTM84" s="12"/>
      <c r="CTN84" s="12"/>
      <c r="CTO84" s="12"/>
      <c r="CTP84" s="12"/>
      <c r="CTQ84" s="12"/>
      <c r="CTR84" s="12"/>
      <c r="CTS84" s="12"/>
      <c r="CTT84" s="12"/>
      <c r="CTU84" s="12"/>
      <c r="CTV84" s="12"/>
      <c r="CTW84" s="12"/>
      <c r="CTX84" s="12"/>
      <c r="CTY84" s="12"/>
      <c r="CTZ84" s="12"/>
      <c r="CUA84" s="12"/>
      <c r="CUB84" s="12"/>
      <c r="CUC84" s="12"/>
      <c r="CUD84" s="12"/>
      <c r="CUE84" s="12"/>
      <c r="CUF84" s="12"/>
      <c r="CUG84" s="12"/>
      <c r="CUH84" s="12"/>
      <c r="CUI84" s="12"/>
      <c r="CUJ84" s="12"/>
      <c r="CUK84" s="12"/>
      <c r="CUL84" s="12"/>
      <c r="CUM84" s="12"/>
      <c r="CUN84" s="12"/>
      <c r="CUO84" s="12"/>
      <c r="CUP84" s="12"/>
      <c r="CUQ84" s="12"/>
      <c r="CUR84" s="12"/>
      <c r="CUS84" s="12"/>
      <c r="CUT84" s="12"/>
      <c r="CUU84" s="12"/>
      <c r="CUV84" s="12"/>
      <c r="CUW84" s="12"/>
      <c r="CUX84" s="12"/>
      <c r="CUY84" s="12"/>
      <c r="CUZ84" s="12"/>
      <c r="CVA84" s="12"/>
      <c r="CVB84" s="12"/>
      <c r="CVC84" s="12"/>
      <c r="CVD84" s="12"/>
      <c r="CVE84" s="12"/>
      <c r="CVF84" s="12"/>
      <c r="CVG84" s="12"/>
      <c r="CVH84" s="12"/>
      <c r="CVI84" s="12"/>
      <c r="CVJ84" s="12"/>
      <c r="CVK84" s="12"/>
      <c r="CVL84" s="12"/>
      <c r="CVM84" s="12"/>
      <c r="CVN84" s="12"/>
      <c r="CVO84" s="12"/>
      <c r="CVP84" s="12"/>
      <c r="CVQ84" s="12"/>
      <c r="CVR84" s="12"/>
      <c r="CVS84" s="12"/>
      <c r="CVT84" s="12"/>
      <c r="CVU84" s="12"/>
      <c r="CVV84" s="12"/>
      <c r="CVW84" s="12"/>
      <c r="CVX84" s="12"/>
      <c r="CVY84" s="12"/>
      <c r="CVZ84" s="12"/>
      <c r="CWA84" s="12"/>
      <c r="CWB84" s="12"/>
      <c r="CWC84" s="12"/>
      <c r="CWD84" s="12"/>
      <c r="CWE84" s="12"/>
      <c r="CWF84" s="12"/>
      <c r="CWG84" s="12"/>
      <c r="CWH84" s="12"/>
      <c r="CWI84" s="12"/>
      <c r="CWJ84" s="12"/>
      <c r="CWK84" s="12"/>
      <c r="CWL84" s="12"/>
      <c r="CWM84" s="12"/>
      <c r="CWN84" s="12"/>
      <c r="CWO84" s="12"/>
      <c r="CWP84" s="12"/>
      <c r="CWQ84" s="12"/>
      <c r="CWR84" s="12"/>
      <c r="CWS84" s="12"/>
      <c r="CWT84" s="12"/>
      <c r="CWU84" s="12"/>
      <c r="CWV84" s="12"/>
      <c r="CWW84" s="12"/>
      <c r="CWX84" s="12"/>
      <c r="CWY84" s="12"/>
      <c r="CWZ84" s="12"/>
      <c r="CXA84" s="12"/>
      <c r="CXB84" s="12"/>
      <c r="CXC84" s="12"/>
      <c r="CXD84" s="12"/>
      <c r="CXE84" s="12"/>
      <c r="CXF84" s="12"/>
      <c r="CXG84" s="12"/>
      <c r="CXH84" s="12"/>
      <c r="CXI84" s="12"/>
      <c r="CXJ84" s="12"/>
      <c r="CXK84" s="12"/>
      <c r="CXL84" s="12"/>
      <c r="CXM84" s="12"/>
      <c r="CXN84" s="12"/>
      <c r="CXO84" s="12"/>
      <c r="CXP84" s="12"/>
      <c r="CXQ84" s="12"/>
      <c r="CXR84" s="12"/>
      <c r="CXS84" s="12"/>
      <c r="CXT84" s="12"/>
      <c r="CXU84" s="12"/>
      <c r="CXV84" s="12"/>
      <c r="CXW84" s="12"/>
      <c r="CXX84" s="12"/>
      <c r="CXY84" s="12"/>
      <c r="CXZ84" s="12"/>
      <c r="CYA84" s="12"/>
      <c r="CYB84" s="12"/>
      <c r="CYC84" s="12"/>
      <c r="CYD84" s="12"/>
      <c r="CYE84" s="12"/>
      <c r="CYF84" s="12"/>
      <c r="CYG84" s="12"/>
      <c r="CYH84" s="12"/>
      <c r="CYI84" s="12"/>
      <c r="CYJ84" s="12"/>
      <c r="CYK84" s="12"/>
      <c r="CYL84" s="12"/>
      <c r="CYM84" s="12"/>
      <c r="CYN84" s="12"/>
      <c r="CYO84" s="12"/>
      <c r="CYP84" s="12"/>
      <c r="CYQ84" s="12"/>
      <c r="CYR84" s="12"/>
      <c r="CYS84" s="12"/>
      <c r="CYT84" s="12"/>
      <c r="CYU84" s="12"/>
      <c r="CYV84" s="12"/>
      <c r="CYW84" s="12"/>
      <c r="CYX84" s="12"/>
      <c r="CYY84" s="12"/>
      <c r="CYZ84" s="12"/>
      <c r="CZA84" s="12"/>
      <c r="CZB84" s="12"/>
      <c r="CZC84" s="12"/>
      <c r="CZD84" s="12"/>
      <c r="CZE84" s="12"/>
      <c r="CZF84" s="12"/>
      <c r="CZG84" s="12"/>
      <c r="CZH84" s="12"/>
      <c r="CZI84" s="12"/>
      <c r="CZJ84" s="12"/>
      <c r="CZK84" s="12"/>
      <c r="CZL84" s="12"/>
      <c r="CZM84" s="12"/>
      <c r="CZN84" s="12"/>
      <c r="CZO84" s="12"/>
      <c r="CZP84" s="12"/>
      <c r="CZQ84" s="12"/>
      <c r="CZR84" s="12"/>
      <c r="CZS84" s="12"/>
      <c r="CZT84" s="12"/>
      <c r="CZU84" s="12"/>
      <c r="CZV84" s="12"/>
      <c r="CZW84" s="12"/>
      <c r="CZX84" s="12"/>
      <c r="CZY84" s="12"/>
      <c r="CZZ84" s="12"/>
      <c r="DAA84" s="12"/>
      <c r="DAB84" s="12"/>
      <c r="DAC84" s="12"/>
      <c r="DAD84" s="12"/>
      <c r="DAE84" s="12"/>
      <c r="DAF84" s="12"/>
      <c r="DAG84" s="12"/>
      <c r="DAH84" s="12"/>
      <c r="DAI84" s="12"/>
      <c r="DAJ84" s="12"/>
      <c r="DAK84" s="12"/>
      <c r="DAL84" s="12"/>
      <c r="DAM84" s="12"/>
      <c r="DAN84" s="12"/>
      <c r="DAO84" s="12"/>
      <c r="DAP84" s="12"/>
      <c r="DAQ84" s="12"/>
      <c r="DAR84" s="12"/>
      <c r="DAS84" s="12"/>
      <c r="DAT84" s="12"/>
      <c r="DAU84" s="12"/>
      <c r="DAV84" s="12"/>
      <c r="DAW84" s="12"/>
      <c r="DAX84" s="12"/>
      <c r="DAY84" s="12"/>
      <c r="DAZ84" s="12"/>
      <c r="DBA84" s="12"/>
      <c r="DBB84" s="12"/>
      <c r="DBC84" s="12"/>
      <c r="DBD84" s="12"/>
      <c r="DBE84" s="12"/>
      <c r="DBF84" s="12"/>
      <c r="DBG84" s="12"/>
      <c r="DBH84" s="12"/>
      <c r="DBI84" s="12"/>
      <c r="DBJ84" s="12"/>
      <c r="DBK84" s="12"/>
      <c r="DBL84" s="12"/>
      <c r="DBM84" s="12"/>
    </row>
    <row r="85" spans="1:2769" s="11" customFormat="1" ht="227" customHeight="1">
      <c r="A85" s="80" t="s">
        <v>114</v>
      </c>
      <c r="B85" s="89" t="s">
        <v>441</v>
      </c>
      <c r="C85" s="80" t="s">
        <v>48</v>
      </c>
      <c r="D85" s="80" t="s">
        <v>1513</v>
      </c>
      <c r="E85" s="80" t="s">
        <v>71</v>
      </c>
      <c r="F85" s="80" t="s">
        <v>102</v>
      </c>
      <c r="G85" s="80" t="s">
        <v>1295</v>
      </c>
      <c r="H85" s="80" t="s">
        <v>1306</v>
      </c>
      <c r="I85" s="80" t="s">
        <v>1328</v>
      </c>
      <c r="J85" s="80" t="s">
        <v>199</v>
      </c>
      <c r="K85" s="80" t="s">
        <v>77</v>
      </c>
      <c r="L85" s="80" t="s">
        <v>82</v>
      </c>
      <c r="M85" s="90">
        <v>42474</v>
      </c>
      <c r="N85" s="80" t="s">
        <v>95</v>
      </c>
      <c r="O85" s="80">
        <v>-25.6417</v>
      </c>
      <c r="P85" s="80">
        <v>30.333400000000001</v>
      </c>
      <c r="Q85" s="80" t="s">
        <v>2023</v>
      </c>
      <c r="R85" s="80" t="s">
        <v>80</v>
      </c>
      <c r="S85" s="80" t="s">
        <v>199</v>
      </c>
      <c r="T85" s="80" t="s">
        <v>76</v>
      </c>
      <c r="U85" s="80" t="s">
        <v>38</v>
      </c>
      <c r="V85" s="80" t="s">
        <v>128</v>
      </c>
      <c r="W85" s="80" t="s">
        <v>44</v>
      </c>
      <c r="X85" s="80" t="s">
        <v>82</v>
      </c>
      <c r="Y85" s="80" t="s">
        <v>199</v>
      </c>
      <c r="Z85" s="80" t="s">
        <v>199</v>
      </c>
      <c r="AA85" s="89" t="s">
        <v>359</v>
      </c>
      <c r="AB85" s="89" t="s">
        <v>258</v>
      </c>
      <c r="AC85" s="80" t="s">
        <v>1430</v>
      </c>
      <c r="AD85" s="80" t="s">
        <v>34</v>
      </c>
      <c r="AE85" s="80" t="s">
        <v>193</v>
      </c>
      <c r="AF85" s="80" t="s">
        <v>233</v>
      </c>
      <c r="AG85" s="80" t="s">
        <v>77</v>
      </c>
      <c r="AH85" s="80" t="s">
        <v>221</v>
      </c>
      <c r="AI85" s="80" t="s">
        <v>959</v>
      </c>
      <c r="AJ85" s="80" t="s">
        <v>223</v>
      </c>
      <c r="AK85" s="80" t="s">
        <v>1019</v>
      </c>
      <c r="AL85" s="80" t="s">
        <v>77</v>
      </c>
      <c r="AM85" s="80" t="s">
        <v>186</v>
      </c>
      <c r="AN85" s="80" t="s">
        <v>22</v>
      </c>
      <c r="AO85" s="80" t="s">
        <v>83</v>
      </c>
      <c r="AP85" s="80" t="s">
        <v>1499</v>
      </c>
      <c r="AQ85" s="80" t="s">
        <v>46</v>
      </c>
      <c r="AR85" s="80" t="s">
        <v>199</v>
      </c>
      <c r="AS85" s="80" t="s">
        <v>199</v>
      </c>
      <c r="AT85" s="90" t="s">
        <v>199</v>
      </c>
      <c r="AU85" s="80" t="s">
        <v>101</v>
      </c>
      <c r="AV85" s="80" t="s">
        <v>2117</v>
      </c>
      <c r="AW85" s="95" t="s">
        <v>1613</v>
      </c>
      <c r="AX85" s="80" t="s">
        <v>105</v>
      </c>
      <c r="AY85" s="80" t="s">
        <v>138</v>
      </c>
      <c r="AZ85" s="80" t="s">
        <v>588</v>
      </c>
      <c r="BA85" s="80"/>
      <c r="BB85" s="80" t="s">
        <v>94</v>
      </c>
      <c r="BC85" s="94">
        <v>42474</v>
      </c>
      <c r="BD85" s="12"/>
      <c r="BE85" s="12"/>
      <c r="BF85" s="12"/>
      <c r="BG85" s="12"/>
      <c r="BH85" s="12"/>
      <c r="BI85" s="12"/>
      <c r="BJ85" s="12"/>
      <c r="BK85" s="12"/>
      <c r="BL85" s="12"/>
      <c r="BM85" s="12"/>
      <c r="BN85" s="12"/>
      <c r="BO85" s="12"/>
      <c r="BP85" s="12"/>
      <c r="BQ85" s="12"/>
      <c r="BR85" s="12"/>
      <c r="BS85" s="12"/>
      <c r="BT85" s="12"/>
      <c r="BU85" s="12"/>
      <c r="BV85" s="12"/>
      <c r="BW85" s="12"/>
      <c r="BX85" s="12"/>
      <c r="BY85" s="12"/>
      <c r="BZ85" s="12"/>
      <c r="CA85" s="12"/>
      <c r="CB85" s="12"/>
      <c r="CC85" s="12"/>
      <c r="CD85" s="12"/>
      <c r="CE85" s="12"/>
      <c r="CF85" s="12"/>
      <c r="CG85" s="12"/>
      <c r="CH85" s="12"/>
      <c r="CI85" s="12"/>
      <c r="CJ85" s="12"/>
      <c r="CK85" s="12"/>
      <c r="CL85" s="12"/>
      <c r="CM85" s="12"/>
      <c r="CN85" s="12"/>
      <c r="CO85" s="12"/>
      <c r="CP85" s="12"/>
      <c r="CQ85" s="12"/>
      <c r="CR85" s="12"/>
      <c r="CS85" s="12"/>
      <c r="CT85" s="12"/>
      <c r="CU85" s="12"/>
      <c r="CV85" s="12"/>
      <c r="CW85" s="12"/>
      <c r="CX85" s="12"/>
      <c r="CY85" s="12"/>
      <c r="CZ85" s="12"/>
      <c r="DA85" s="12"/>
      <c r="DB85" s="12"/>
      <c r="DC85" s="12"/>
      <c r="DD85" s="12"/>
      <c r="DE85" s="12"/>
      <c r="DF85" s="12"/>
      <c r="DG85" s="12"/>
      <c r="DH85" s="12"/>
      <c r="DI85" s="12"/>
      <c r="DJ85" s="12"/>
      <c r="DK85" s="12"/>
      <c r="DL85" s="12"/>
      <c r="DM85" s="12"/>
      <c r="DN85" s="12"/>
      <c r="DO85" s="12"/>
      <c r="DP85" s="12"/>
      <c r="DQ85" s="12"/>
      <c r="DR85" s="12"/>
      <c r="DS85" s="12"/>
      <c r="DT85" s="12"/>
      <c r="DU85" s="12"/>
      <c r="DV85" s="12"/>
      <c r="DW85" s="12"/>
      <c r="DX85" s="12"/>
      <c r="DY85" s="12"/>
      <c r="DZ85" s="12"/>
      <c r="EA85" s="12"/>
      <c r="EB85" s="12"/>
      <c r="EC85" s="12"/>
      <c r="ED85" s="12"/>
      <c r="EE85" s="12"/>
      <c r="EF85" s="12"/>
      <c r="EG85" s="12"/>
      <c r="EH85" s="12"/>
      <c r="EI85" s="12"/>
      <c r="EJ85" s="12"/>
      <c r="EK85" s="12"/>
      <c r="EL85" s="12"/>
      <c r="EM85" s="12"/>
      <c r="EN85" s="12"/>
      <c r="EO85" s="12"/>
      <c r="EP85" s="12"/>
      <c r="EQ85" s="12"/>
      <c r="ER85" s="12"/>
      <c r="ES85" s="12"/>
      <c r="ET85" s="12"/>
      <c r="EU85" s="12"/>
      <c r="EV85" s="12"/>
      <c r="EW85" s="12"/>
      <c r="EX85" s="12"/>
      <c r="EY85" s="12"/>
      <c r="EZ85" s="12"/>
      <c r="FA85" s="12"/>
      <c r="FB85" s="12"/>
      <c r="FC85" s="12"/>
      <c r="FD85" s="12"/>
      <c r="FE85" s="12"/>
      <c r="FF85" s="12"/>
      <c r="FG85" s="12"/>
      <c r="FH85" s="12"/>
      <c r="FI85" s="12"/>
      <c r="FJ85" s="12"/>
      <c r="FK85" s="12"/>
      <c r="FL85" s="12"/>
      <c r="FM85" s="12"/>
      <c r="FN85" s="12"/>
      <c r="FO85" s="12"/>
      <c r="FP85" s="12"/>
      <c r="FQ85" s="12"/>
      <c r="FR85" s="12"/>
      <c r="FS85" s="12"/>
      <c r="FT85" s="12"/>
      <c r="FU85" s="12"/>
      <c r="FV85" s="12"/>
      <c r="FW85" s="12"/>
      <c r="FX85" s="12"/>
      <c r="FY85" s="12"/>
      <c r="FZ85" s="12"/>
      <c r="GA85" s="12"/>
      <c r="GB85" s="12"/>
      <c r="GC85" s="12"/>
      <c r="GD85" s="12"/>
      <c r="GE85" s="12"/>
      <c r="GF85" s="12"/>
      <c r="GG85" s="12"/>
      <c r="GH85" s="12"/>
      <c r="GI85" s="12"/>
      <c r="GJ85" s="12"/>
      <c r="GK85" s="12"/>
      <c r="GL85" s="12"/>
      <c r="GM85" s="12"/>
      <c r="GN85" s="12"/>
      <c r="GO85" s="12"/>
      <c r="GP85" s="12"/>
      <c r="GQ85" s="12"/>
      <c r="GR85" s="12"/>
      <c r="GS85" s="12"/>
      <c r="GT85" s="12"/>
      <c r="GU85" s="12"/>
      <c r="GV85" s="12"/>
      <c r="GW85" s="12"/>
      <c r="GX85" s="12"/>
      <c r="GY85" s="12"/>
      <c r="GZ85" s="12"/>
      <c r="HA85" s="12"/>
      <c r="HB85" s="12"/>
      <c r="HC85" s="12"/>
      <c r="HD85" s="12"/>
      <c r="HE85" s="12"/>
      <c r="HF85" s="12"/>
      <c r="HG85" s="12"/>
      <c r="HH85" s="12"/>
      <c r="HI85" s="12"/>
      <c r="HJ85" s="12"/>
      <c r="HK85" s="12"/>
      <c r="HL85" s="12"/>
      <c r="HM85" s="12"/>
      <c r="HN85" s="12"/>
      <c r="HO85" s="12"/>
      <c r="HP85" s="12"/>
      <c r="HQ85" s="12"/>
      <c r="HR85" s="12"/>
      <c r="HS85" s="12"/>
      <c r="HT85" s="12"/>
      <c r="HU85" s="12"/>
      <c r="HV85" s="12"/>
      <c r="HW85" s="12"/>
      <c r="HX85" s="12"/>
      <c r="HY85" s="12"/>
      <c r="HZ85" s="12"/>
      <c r="IA85" s="12"/>
      <c r="IB85" s="12"/>
      <c r="IC85" s="12"/>
      <c r="ID85" s="12"/>
      <c r="IE85" s="12"/>
      <c r="IF85" s="12"/>
      <c r="IG85" s="12"/>
      <c r="IH85" s="12"/>
      <c r="II85" s="12"/>
      <c r="IJ85" s="12"/>
      <c r="IK85" s="12"/>
      <c r="IL85" s="12"/>
      <c r="IM85" s="12"/>
      <c r="IN85" s="12"/>
      <c r="IO85" s="12"/>
      <c r="IP85" s="12"/>
      <c r="IQ85" s="12"/>
      <c r="IR85" s="12"/>
      <c r="IS85" s="12"/>
      <c r="IT85" s="12"/>
      <c r="IU85" s="12"/>
      <c r="IV85" s="12"/>
      <c r="IW85" s="12"/>
      <c r="IX85" s="12"/>
      <c r="IY85" s="12"/>
      <c r="IZ85" s="12"/>
      <c r="JA85" s="12"/>
      <c r="JB85" s="12"/>
      <c r="JC85" s="12"/>
      <c r="JD85" s="12"/>
      <c r="JE85" s="12"/>
      <c r="JF85" s="12"/>
      <c r="JG85" s="12"/>
      <c r="JH85" s="12"/>
      <c r="JI85" s="12"/>
      <c r="JJ85" s="12"/>
      <c r="JK85" s="12"/>
      <c r="JL85" s="12"/>
      <c r="JM85" s="12"/>
      <c r="JN85" s="12"/>
      <c r="JO85" s="12"/>
      <c r="JP85" s="12"/>
      <c r="JQ85" s="12"/>
      <c r="JR85" s="12"/>
      <c r="JS85" s="12"/>
      <c r="JT85" s="12"/>
      <c r="JU85" s="12"/>
      <c r="JV85" s="12"/>
      <c r="JW85" s="12"/>
      <c r="JX85" s="12"/>
      <c r="JY85" s="12"/>
      <c r="JZ85" s="12"/>
      <c r="KA85" s="12"/>
      <c r="KB85" s="12"/>
      <c r="KC85" s="12"/>
      <c r="KD85" s="12"/>
      <c r="KE85" s="12"/>
      <c r="KF85" s="12"/>
      <c r="KG85" s="12"/>
      <c r="KH85" s="12"/>
      <c r="KI85" s="12"/>
      <c r="KJ85" s="12"/>
      <c r="KK85" s="12"/>
      <c r="KL85" s="12"/>
      <c r="KM85" s="12"/>
      <c r="KN85" s="12"/>
      <c r="KO85" s="12"/>
      <c r="KP85" s="12"/>
      <c r="KQ85" s="12"/>
      <c r="KR85" s="12"/>
      <c r="KS85" s="12"/>
      <c r="KT85" s="12"/>
      <c r="KU85" s="12"/>
      <c r="KV85" s="12"/>
      <c r="KW85" s="12"/>
      <c r="KX85" s="12"/>
      <c r="KY85" s="12"/>
      <c r="KZ85" s="12"/>
      <c r="LA85" s="12"/>
      <c r="LB85" s="12"/>
      <c r="LC85" s="12"/>
      <c r="LD85" s="12"/>
      <c r="LE85" s="12"/>
      <c r="LF85" s="12"/>
      <c r="LG85" s="12"/>
      <c r="LH85" s="12"/>
      <c r="LI85" s="12"/>
      <c r="LJ85" s="12"/>
      <c r="LK85" s="12"/>
      <c r="LL85" s="12"/>
      <c r="LM85" s="12"/>
      <c r="LN85" s="12"/>
      <c r="LO85" s="12"/>
      <c r="LP85" s="12"/>
      <c r="LQ85" s="12"/>
      <c r="LR85" s="12"/>
      <c r="LS85" s="12"/>
      <c r="LT85" s="12"/>
      <c r="LU85" s="12"/>
      <c r="LV85" s="12"/>
      <c r="LW85" s="12"/>
      <c r="LX85" s="12"/>
      <c r="LY85" s="12"/>
      <c r="LZ85" s="12"/>
      <c r="MA85" s="12"/>
      <c r="MB85" s="12"/>
      <c r="MC85" s="12"/>
      <c r="MD85" s="12"/>
      <c r="ME85" s="12"/>
      <c r="MF85" s="12"/>
      <c r="MG85" s="12"/>
      <c r="MH85" s="12"/>
      <c r="MI85" s="12"/>
      <c r="MJ85" s="12"/>
      <c r="MK85" s="12"/>
      <c r="ML85" s="12"/>
      <c r="MM85" s="12"/>
      <c r="MN85" s="12"/>
      <c r="MO85" s="12"/>
      <c r="MP85" s="12"/>
      <c r="MQ85" s="12"/>
      <c r="MR85" s="12"/>
      <c r="MS85" s="12"/>
      <c r="MT85" s="12"/>
      <c r="MU85" s="12"/>
      <c r="MV85" s="12"/>
      <c r="MW85" s="12"/>
      <c r="MX85" s="12"/>
      <c r="MY85" s="12"/>
      <c r="MZ85" s="12"/>
      <c r="NA85" s="12"/>
      <c r="NB85" s="12"/>
      <c r="NC85" s="12"/>
      <c r="ND85" s="12"/>
      <c r="NE85" s="12"/>
      <c r="NF85" s="12"/>
      <c r="NG85" s="12"/>
      <c r="NH85" s="12"/>
      <c r="NI85" s="12"/>
      <c r="NJ85" s="12"/>
      <c r="NK85" s="12"/>
      <c r="NL85" s="12"/>
      <c r="NM85" s="12"/>
      <c r="NN85" s="12"/>
      <c r="NO85" s="12"/>
      <c r="NP85" s="12"/>
      <c r="NQ85" s="12"/>
      <c r="NR85" s="12"/>
      <c r="NS85" s="12"/>
      <c r="NT85" s="12"/>
      <c r="NU85" s="12"/>
      <c r="NV85" s="12"/>
      <c r="NW85" s="12"/>
      <c r="NX85" s="12"/>
      <c r="NY85" s="12"/>
      <c r="NZ85" s="12"/>
      <c r="OA85" s="12"/>
      <c r="OB85" s="12"/>
      <c r="OC85" s="12"/>
      <c r="OD85" s="12"/>
      <c r="OE85" s="12"/>
      <c r="OF85" s="12"/>
      <c r="OG85" s="12"/>
      <c r="OH85" s="12"/>
      <c r="OI85" s="12"/>
      <c r="OJ85" s="12"/>
      <c r="OK85" s="12"/>
      <c r="OL85" s="12"/>
      <c r="OM85" s="12"/>
      <c r="ON85" s="12"/>
      <c r="OO85" s="12"/>
      <c r="OP85" s="12"/>
      <c r="OQ85" s="12"/>
      <c r="OR85" s="12"/>
      <c r="OS85" s="12"/>
      <c r="OT85" s="12"/>
      <c r="OU85" s="12"/>
      <c r="OV85" s="12"/>
      <c r="OW85" s="12"/>
      <c r="OX85" s="12"/>
      <c r="OY85" s="12"/>
      <c r="OZ85" s="12"/>
      <c r="PA85" s="12"/>
      <c r="PB85" s="12"/>
      <c r="PC85" s="12"/>
      <c r="PD85" s="12"/>
      <c r="PE85" s="12"/>
      <c r="PF85" s="12"/>
      <c r="PG85" s="12"/>
      <c r="PH85" s="12"/>
      <c r="PI85" s="12"/>
      <c r="PJ85" s="12"/>
      <c r="PK85" s="12"/>
      <c r="PL85" s="12"/>
      <c r="PM85" s="12"/>
      <c r="PN85" s="12"/>
      <c r="PO85" s="12"/>
      <c r="PP85" s="12"/>
      <c r="PQ85" s="12"/>
      <c r="PR85" s="12"/>
      <c r="PS85" s="12"/>
      <c r="PT85" s="12"/>
      <c r="PU85" s="12"/>
      <c r="PV85" s="12"/>
      <c r="PW85" s="12"/>
      <c r="PX85" s="12"/>
      <c r="PY85" s="12"/>
      <c r="PZ85" s="12"/>
      <c r="QA85" s="12"/>
      <c r="QB85" s="12"/>
      <c r="QC85" s="12"/>
      <c r="QD85" s="12"/>
      <c r="QE85" s="12"/>
      <c r="QF85" s="12"/>
      <c r="QG85" s="12"/>
      <c r="QH85" s="12"/>
      <c r="QI85" s="12"/>
      <c r="QJ85" s="12"/>
      <c r="QK85" s="12"/>
      <c r="QL85" s="12"/>
      <c r="QM85" s="12"/>
      <c r="QN85" s="12"/>
      <c r="QO85" s="12"/>
      <c r="QP85" s="12"/>
      <c r="QQ85" s="12"/>
      <c r="QR85" s="12"/>
      <c r="QS85" s="12"/>
      <c r="QT85" s="12"/>
      <c r="QU85" s="12"/>
      <c r="QV85" s="12"/>
      <c r="QW85" s="12"/>
      <c r="QX85" s="12"/>
      <c r="QY85" s="12"/>
      <c r="QZ85" s="12"/>
      <c r="RA85" s="12"/>
      <c r="RB85" s="12"/>
      <c r="RC85" s="12"/>
      <c r="RD85" s="12"/>
      <c r="RE85" s="12"/>
      <c r="RF85" s="12"/>
      <c r="RG85" s="12"/>
      <c r="RH85" s="12"/>
      <c r="RI85" s="12"/>
      <c r="RJ85" s="12"/>
      <c r="RK85" s="12"/>
      <c r="RL85" s="12"/>
      <c r="RM85" s="12"/>
      <c r="RN85" s="12"/>
      <c r="RO85" s="12"/>
      <c r="RP85" s="12"/>
      <c r="RQ85" s="12"/>
      <c r="RR85" s="12"/>
      <c r="RS85" s="12"/>
      <c r="RT85" s="12"/>
      <c r="RU85" s="12"/>
      <c r="RV85" s="12"/>
      <c r="RW85" s="12"/>
      <c r="RX85" s="12"/>
      <c r="RY85" s="12"/>
      <c r="RZ85" s="12"/>
      <c r="SA85" s="12"/>
      <c r="SB85" s="12"/>
      <c r="SC85" s="12"/>
      <c r="SD85" s="12"/>
      <c r="SE85" s="12"/>
      <c r="SF85" s="12"/>
      <c r="SG85" s="12"/>
      <c r="SH85" s="12"/>
      <c r="SI85" s="12"/>
      <c r="SJ85" s="12"/>
      <c r="SK85" s="12"/>
      <c r="SL85" s="12"/>
      <c r="SM85" s="12"/>
      <c r="SN85" s="12"/>
      <c r="SO85" s="12"/>
      <c r="SP85" s="12"/>
      <c r="SQ85" s="12"/>
      <c r="SR85" s="12"/>
      <c r="SS85" s="12"/>
      <c r="ST85" s="12"/>
      <c r="SU85" s="12"/>
      <c r="SV85" s="12"/>
      <c r="SW85" s="12"/>
      <c r="SX85" s="12"/>
      <c r="SY85" s="12"/>
      <c r="SZ85" s="12"/>
      <c r="TA85" s="12"/>
      <c r="TB85" s="12"/>
      <c r="TC85" s="12"/>
      <c r="TD85" s="12"/>
      <c r="TE85" s="12"/>
      <c r="TF85" s="12"/>
      <c r="TG85" s="12"/>
      <c r="TH85" s="12"/>
      <c r="TI85" s="12"/>
      <c r="TJ85" s="12"/>
      <c r="TK85" s="12"/>
      <c r="TL85" s="12"/>
      <c r="TM85" s="12"/>
      <c r="TN85" s="12"/>
      <c r="TO85" s="12"/>
      <c r="TP85" s="12"/>
      <c r="TQ85" s="12"/>
      <c r="TR85" s="12"/>
      <c r="TS85" s="12"/>
      <c r="TT85" s="12"/>
      <c r="TU85" s="12"/>
      <c r="TV85" s="12"/>
      <c r="TW85" s="12"/>
      <c r="TX85" s="12"/>
      <c r="TY85" s="12"/>
      <c r="TZ85" s="12"/>
      <c r="UA85" s="12"/>
      <c r="UB85" s="12"/>
      <c r="UC85" s="12"/>
      <c r="UD85" s="12"/>
      <c r="UE85" s="12"/>
      <c r="UF85" s="12"/>
      <c r="UG85" s="12"/>
      <c r="UH85" s="12"/>
      <c r="UI85" s="12"/>
      <c r="UJ85" s="12"/>
      <c r="UK85" s="12"/>
      <c r="UL85" s="12"/>
      <c r="UM85" s="12"/>
      <c r="UN85" s="12"/>
      <c r="UO85" s="12"/>
      <c r="UP85" s="12"/>
      <c r="UQ85" s="12"/>
      <c r="UR85" s="12"/>
      <c r="US85" s="12"/>
      <c r="UT85" s="12"/>
      <c r="UU85" s="12"/>
      <c r="UV85" s="12"/>
      <c r="UW85" s="12"/>
      <c r="UX85" s="12"/>
      <c r="UY85" s="12"/>
      <c r="UZ85" s="12"/>
      <c r="VA85" s="12"/>
      <c r="VB85" s="12"/>
      <c r="VC85" s="12"/>
      <c r="VD85" s="12"/>
      <c r="VE85" s="12"/>
      <c r="VF85" s="12"/>
      <c r="VG85" s="12"/>
      <c r="VH85" s="12"/>
      <c r="VI85" s="12"/>
      <c r="VJ85" s="12"/>
      <c r="VK85" s="12"/>
      <c r="VL85" s="12"/>
      <c r="VM85" s="12"/>
      <c r="VN85" s="12"/>
      <c r="VO85" s="12"/>
      <c r="VP85" s="12"/>
      <c r="VQ85" s="12"/>
      <c r="VR85" s="12"/>
      <c r="VS85" s="12"/>
      <c r="VT85" s="12"/>
      <c r="VU85" s="12"/>
      <c r="VV85" s="12"/>
      <c r="VW85" s="12"/>
      <c r="VX85" s="12"/>
      <c r="VY85" s="12"/>
      <c r="VZ85" s="12"/>
      <c r="WA85" s="12"/>
      <c r="WB85" s="12"/>
      <c r="WC85" s="12"/>
      <c r="WD85" s="12"/>
      <c r="WE85" s="12"/>
      <c r="WF85" s="12"/>
      <c r="WG85" s="12"/>
      <c r="WH85" s="12"/>
      <c r="WI85" s="12"/>
      <c r="WJ85" s="12"/>
      <c r="WK85" s="12"/>
      <c r="WL85" s="12"/>
      <c r="WM85" s="12"/>
      <c r="WN85" s="12"/>
      <c r="WO85" s="12"/>
      <c r="WP85" s="12"/>
      <c r="WQ85" s="12"/>
      <c r="WR85" s="12"/>
      <c r="WS85" s="12"/>
      <c r="WT85" s="12"/>
      <c r="WU85" s="12"/>
      <c r="WV85" s="12"/>
      <c r="WW85" s="12"/>
      <c r="WX85" s="12"/>
      <c r="WY85" s="12"/>
      <c r="WZ85" s="12"/>
      <c r="XA85" s="12"/>
      <c r="XB85" s="12"/>
      <c r="XC85" s="12"/>
      <c r="XD85" s="12"/>
      <c r="XE85" s="12"/>
      <c r="XF85" s="12"/>
      <c r="XG85" s="12"/>
      <c r="XH85" s="12"/>
      <c r="XI85" s="12"/>
      <c r="XJ85" s="12"/>
      <c r="XK85" s="12"/>
      <c r="XL85" s="12"/>
      <c r="XM85" s="12"/>
      <c r="XN85" s="12"/>
      <c r="XO85" s="12"/>
      <c r="XP85" s="12"/>
      <c r="XQ85" s="12"/>
      <c r="XR85" s="12"/>
      <c r="XS85" s="12"/>
      <c r="XT85" s="12"/>
      <c r="XU85" s="12"/>
      <c r="XV85" s="12"/>
      <c r="XW85" s="12"/>
      <c r="XX85" s="12"/>
      <c r="XY85" s="12"/>
      <c r="XZ85" s="12"/>
      <c r="YA85" s="12"/>
      <c r="YB85" s="12"/>
      <c r="YC85" s="12"/>
      <c r="YD85" s="12"/>
      <c r="YE85" s="12"/>
      <c r="YF85" s="12"/>
      <c r="YG85" s="12"/>
      <c r="YH85" s="12"/>
      <c r="YI85" s="12"/>
      <c r="YJ85" s="12"/>
      <c r="YK85" s="12"/>
      <c r="YL85" s="12"/>
      <c r="YM85" s="12"/>
      <c r="YN85" s="12"/>
      <c r="YO85" s="12"/>
      <c r="YP85" s="12"/>
      <c r="YQ85" s="12"/>
      <c r="YR85" s="12"/>
      <c r="YS85" s="12"/>
      <c r="YT85" s="12"/>
      <c r="YU85" s="12"/>
      <c r="YV85" s="12"/>
      <c r="YW85" s="12"/>
      <c r="YX85" s="12"/>
      <c r="YY85" s="12"/>
      <c r="YZ85" s="12"/>
      <c r="ZA85" s="12"/>
      <c r="ZB85" s="12"/>
      <c r="ZC85" s="12"/>
      <c r="ZD85" s="12"/>
      <c r="ZE85" s="12"/>
      <c r="ZF85" s="12"/>
      <c r="ZG85" s="12"/>
      <c r="ZH85" s="12"/>
      <c r="ZI85" s="12"/>
      <c r="ZJ85" s="12"/>
      <c r="ZK85" s="12"/>
      <c r="ZL85" s="12"/>
      <c r="ZM85" s="12"/>
      <c r="ZN85" s="12"/>
      <c r="ZO85" s="12"/>
      <c r="ZP85" s="12"/>
      <c r="ZQ85" s="12"/>
      <c r="ZR85" s="12"/>
      <c r="ZS85" s="12"/>
      <c r="ZT85" s="12"/>
      <c r="ZU85" s="12"/>
      <c r="ZV85" s="12"/>
      <c r="ZW85" s="12"/>
      <c r="ZX85" s="12"/>
      <c r="ZY85" s="12"/>
      <c r="ZZ85" s="12"/>
      <c r="AAA85" s="12"/>
      <c r="AAB85" s="12"/>
      <c r="AAC85" s="12"/>
      <c r="AAD85" s="12"/>
      <c r="AAE85" s="12"/>
      <c r="AAF85" s="12"/>
      <c r="AAG85" s="12"/>
      <c r="AAH85" s="12"/>
      <c r="AAI85" s="12"/>
      <c r="AAJ85" s="12"/>
      <c r="AAK85" s="12"/>
      <c r="AAL85" s="12"/>
      <c r="AAM85" s="12"/>
      <c r="AAN85" s="12"/>
      <c r="AAO85" s="12"/>
      <c r="AAP85" s="12"/>
      <c r="AAQ85" s="12"/>
      <c r="AAR85" s="12"/>
      <c r="AAS85" s="12"/>
      <c r="AAT85" s="12"/>
      <c r="AAU85" s="12"/>
      <c r="AAV85" s="12"/>
      <c r="AAW85" s="12"/>
      <c r="AAX85" s="12"/>
      <c r="AAY85" s="12"/>
      <c r="AAZ85" s="12"/>
      <c r="ABA85" s="12"/>
      <c r="ABB85" s="12"/>
      <c r="ABC85" s="12"/>
      <c r="ABD85" s="12"/>
      <c r="ABE85" s="12"/>
      <c r="ABF85" s="12"/>
      <c r="ABG85" s="12"/>
      <c r="ABH85" s="12"/>
      <c r="ABI85" s="12"/>
      <c r="ABJ85" s="12"/>
      <c r="ABK85" s="12"/>
      <c r="ABL85" s="12"/>
      <c r="ABM85" s="12"/>
      <c r="ABN85" s="12"/>
      <c r="ABO85" s="12"/>
      <c r="ABP85" s="12"/>
      <c r="ABQ85" s="12"/>
      <c r="ABR85" s="12"/>
      <c r="ABS85" s="12"/>
      <c r="ABT85" s="12"/>
      <c r="ABU85" s="12"/>
      <c r="ABV85" s="12"/>
      <c r="ABW85" s="12"/>
      <c r="ABX85" s="12"/>
      <c r="ABY85" s="12"/>
      <c r="ABZ85" s="12"/>
      <c r="ACA85" s="12"/>
      <c r="ACB85" s="12"/>
      <c r="ACC85" s="12"/>
      <c r="ACD85" s="12"/>
      <c r="ACE85" s="12"/>
      <c r="ACF85" s="12"/>
      <c r="ACG85" s="12"/>
      <c r="ACH85" s="12"/>
      <c r="ACI85" s="12"/>
      <c r="ACJ85" s="12"/>
      <c r="ACK85" s="12"/>
      <c r="ACL85" s="12"/>
      <c r="ACM85" s="12"/>
      <c r="ACN85" s="12"/>
      <c r="ACO85" s="12"/>
      <c r="ACP85" s="12"/>
      <c r="ACQ85" s="12"/>
      <c r="ACR85" s="12"/>
      <c r="ACS85" s="12"/>
      <c r="ACT85" s="12"/>
      <c r="ACU85" s="12"/>
      <c r="ACV85" s="12"/>
      <c r="ACW85" s="12"/>
      <c r="ACX85" s="12"/>
      <c r="ACY85" s="12"/>
      <c r="ACZ85" s="12"/>
      <c r="ADA85" s="12"/>
      <c r="ADB85" s="12"/>
      <c r="ADC85" s="12"/>
      <c r="ADD85" s="12"/>
      <c r="ADE85" s="12"/>
      <c r="ADF85" s="12"/>
      <c r="ADG85" s="12"/>
      <c r="ADH85" s="12"/>
      <c r="ADI85" s="12"/>
      <c r="ADJ85" s="12"/>
      <c r="ADK85" s="12"/>
      <c r="ADL85" s="12"/>
      <c r="ADM85" s="12"/>
      <c r="ADN85" s="12"/>
      <c r="ADO85" s="12"/>
      <c r="ADP85" s="12"/>
      <c r="ADQ85" s="12"/>
      <c r="ADR85" s="12"/>
      <c r="ADS85" s="12"/>
      <c r="ADT85" s="12"/>
      <c r="ADU85" s="12"/>
      <c r="ADV85" s="12"/>
      <c r="ADW85" s="12"/>
      <c r="ADX85" s="12"/>
      <c r="ADY85" s="12"/>
      <c r="ADZ85" s="12"/>
      <c r="AEA85" s="12"/>
      <c r="AEB85" s="12"/>
      <c r="AEC85" s="12"/>
      <c r="AED85" s="12"/>
      <c r="AEE85" s="12"/>
      <c r="AEF85" s="12"/>
      <c r="AEG85" s="12"/>
      <c r="AEH85" s="12"/>
      <c r="AEI85" s="12"/>
      <c r="AEJ85" s="12"/>
      <c r="AEK85" s="12"/>
      <c r="AEL85" s="12"/>
      <c r="AEM85" s="12"/>
      <c r="AEN85" s="12"/>
      <c r="AEO85" s="12"/>
      <c r="AEP85" s="12"/>
      <c r="AEQ85" s="12"/>
      <c r="AER85" s="12"/>
      <c r="AES85" s="12"/>
      <c r="AET85" s="12"/>
      <c r="AEU85" s="12"/>
      <c r="AEV85" s="12"/>
      <c r="AEW85" s="12"/>
      <c r="AEX85" s="12"/>
      <c r="AEY85" s="12"/>
      <c r="AEZ85" s="12"/>
      <c r="AFA85" s="12"/>
      <c r="AFB85" s="12"/>
      <c r="AFC85" s="12"/>
      <c r="AFD85" s="12"/>
      <c r="AFE85" s="12"/>
      <c r="AFF85" s="12"/>
      <c r="AFG85" s="12"/>
      <c r="AFH85" s="12"/>
      <c r="AFI85" s="12"/>
      <c r="AFJ85" s="12"/>
      <c r="AFK85" s="12"/>
      <c r="AFL85" s="12"/>
      <c r="AFM85" s="12"/>
      <c r="AFN85" s="12"/>
      <c r="AFO85" s="12"/>
      <c r="AFP85" s="12"/>
      <c r="AFQ85" s="12"/>
      <c r="AFR85" s="12"/>
      <c r="AFS85" s="12"/>
      <c r="AFT85" s="12"/>
      <c r="AFU85" s="12"/>
      <c r="AFV85" s="12"/>
      <c r="AFW85" s="12"/>
      <c r="AFX85" s="12"/>
      <c r="AFY85" s="12"/>
      <c r="AFZ85" s="12"/>
      <c r="AGA85" s="12"/>
      <c r="AGB85" s="12"/>
      <c r="AGC85" s="12"/>
      <c r="AGD85" s="12"/>
      <c r="AGE85" s="12"/>
      <c r="AGF85" s="12"/>
      <c r="AGG85" s="12"/>
      <c r="AGH85" s="12"/>
      <c r="AGI85" s="12"/>
      <c r="AGJ85" s="12"/>
      <c r="AGK85" s="12"/>
      <c r="AGL85" s="12"/>
      <c r="AGM85" s="12"/>
      <c r="AGN85" s="12"/>
      <c r="AGO85" s="12"/>
      <c r="AGP85" s="12"/>
      <c r="AGQ85" s="12"/>
      <c r="AGR85" s="12"/>
      <c r="AGS85" s="12"/>
      <c r="AGT85" s="12"/>
      <c r="AGU85" s="12"/>
      <c r="AGV85" s="12"/>
      <c r="AGW85" s="12"/>
      <c r="AGX85" s="12"/>
      <c r="AGY85" s="12"/>
      <c r="AGZ85" s="12"/>
      <c r="AHA85" s="12"/>
      <c r="AHB85" s="12"/>
      <c r="AHC85" s="12"/>
      <c r="AHD85" s="12"/>
      <c r="AHE85" s="12"/>
      <c r="AHF85" s="12"/>
      <c r="AHG85" s="12"/>
      <c r="AHH85" s="12"/>
      <c r="AHI85" s="12"/>
      <c r="AHJ85" s="12"/>
      <c r="AHK85" s="12"/>
      <c r="AHL85" s="12"/>
      <c r="AHM85" s="12"/>
      <c r="AHN85" s="12"/>
      <c r="AHO85" s="12"/>
      <c r="AHP85" s="12"/>
      <c r="AHQ85" s="12"/>
      <c r="AHR85" s="12"/>
      <c r="AHS85" s="12"/>
      <c r="AHT85" s="12"/>
      <c r="AHU85" s="12"/>
      <c r="AHV85" s="12"/>
      <c r="AHW85" s="12"/>
      <c r="AHX85" s="12"/>
      <c r="AHY85" s="12"/>
      <c r="AHZ85" s="12"/>
      <c r="AIA85" s="12"/>
      <c r="AIB85" s="12"/>
      <c r="AIC85" s="12"/>
      <c r="AID85" s="12"/>
      <c r="AIE85" s="12"/>
      <c r="AIF85" s="12"/>
      <c r="AIG85" s="12"/>
      <c r="AIH85" s="12"/>
      <c r="AII85" s="12"/>
      <c r="AIJ85" s="12"/>
      <c r="AIK85" s="12"/>
      <c r="AIL85" s="12"/>
      <c r="AIM85" s="12"/>
      <c r="AIN85" s="12"/>
      <c r="AIO85" s="12"/>
      <c r="AIP85" s="12"/>
      <c r="AIQ85" s="12"/>
      <c r="AIR85" s="12"/>
      <c r="AIS85" s="12"/>
      <c r="AIT85" s="12"/>
      <c r="AIU85" s="12"/>
      <c r="AIV85" s="12"/>
      <c r="AIW85" s="12"/>
      <c r="AIX85" s="12"/>
      <c r="AIY85" s="12"/>
      <c r="AIZ85" s="12"/>
      <c r="AJA85" s="12"/>
      <c r="AJB85" s="12"/>
      <c r="AJC85" s="12"/>
      <c r="AJD85" s="12"/>
      <c r="AJE85" s="12"/>
      <c r="AJF85" s="12"/>
      <c r="AJG85" s="12"/>
      <c r="AJH85" s="12"/>
      <c r="AJI85" s="12"/>
      <c r="AJJ85" s="12"/>
      <c r="AJK85" s="12"/>
      <c r="AJL85" s="12"/>
      <c r="AJM85" s="12"/>
      <c r="AJN85" s="12"/>
      <c r="AJO85" s="12"/>
      <c r="AJP85" s="12"/>
      <c r="AJQ85" s="12"/>
      <c r="AJR85" s="12"/>
      <c r="AJS85" s="12"/>
      <c r="AJT85" s="12"/>
      <c r="AJU85" s="12"/>
      <c r="AJV85" s="12"/>
      <c r="AJW85" s="12"/>
      <c r="AJX85" s="12"/>
      <c r="AJY85" s="12"/>
      <c r="AJZ85" s="12"/>
      <c r="AKA85" s="12"/>
      <c r="AKB85" s="12"/>
      <c r="AKC85" s="12"/>
      <c r="AKD85" s="12"/>
      <c r="AKE85" s="12"/>
      <c r="AKF85" s="12"/>
      <c r="AKG85" s="12"/>
      <c r="AKH85" s="12"/>
      <c r="AKI85" s="12"/>
      <c r="AKJ85" s="12"/>
      <c r="AKK85" s="12"/>
      <c r="AKL85" s="12"/>
      <c r="AKM85" s="12"/>
      <c r="AKN85" s="12"/>
      <c r="AKO85" s="12"/>
      <c r="AKP85" s="12"/>
      <c r="AKQ85" s="12"/>
      <c r="AKR85" s="12"/>
      <c r="AKS85" s="12"/>
      <c r="AKT85" s="12"/>
      <c r="AKU85" s="12"/>
      <c r="AKV85" s="12"/>
      <c r="AKW85" s="12"/>
      <c r="AKX85" s="12"/>
      <c r="AKY85" s="12"/>
      <c r="AKZ85" s="12"/>
      <c r="ALA85" s="12"/>
      <c r="ALB85" s="12"/>
      <c r="ALC85" s="12"/>
      <c r="ALD85" s="12"/>
      <c r="ALE85" s="12"/>
      <c r="ALF85" s="12"/>
      <c r="ALG85" s="12"/>
      <c r="ALH85" s="12"/>
      <c r="ALI85" s="12"/>
      <c r="ALJ85" s="12"/>
      <c r="ALK85" s="12"/>
      <c r="ALL85" s="12"/>
      <c r="ALM85" s="12"/>
      <c r="ALN85" s="12"/>
      <c r="ALO85" s="12"/>
      <c r="ALP85" s="12"/>
      <c r="ALQ85" s="12"/>
      <c r="ALR85" s="12"/>
      <c r="ALS85" s="12"/>
      <c r="ALT85" s="12"/>
      <c r="ALU85" s="12"/>
      <c r="ALV85" s="12"/>
      <c r="ALW85" s="12"/>
      <c r="ALX85" s="12"/>
      <c r="ALY85" s="12"/>
      <c r="ALZ85" s="12"/>
      <c r="AMA85" s="12"/>
      <c r="AMB85" s="12"/>
      <c r="AMC85" s="12"/>
      <c r="AMD85" s="12"/>
      <c r="AME85" s="12"/>
      <c r="AMF85" s="12"/>
      <c r="AMG85" s="12"/>
      <c r="AMH85" s="12"/>
      <c r="AMI85" s="12"/>
      <c r="AMJ85" s="12"/>
      <c r="AMK85" s="12"/>
      <c r="AML85" s="12"/>
      <c r="AMM85" s="12"/>
      <c r="AMN85" s="12"/>
      <c r="AMO85" s="12"/>
      <c r="AMP85" s="12"/>
      <c r="AMQ85" s="12"/>
      <c r="AMR85" s="12"/>
      <c r="AMS85" s="12"/>
      <c r="AMT85" s="12"/>
      <c r="AMU85" s="12"/>
      <c r="AMV85" s="12"/>
      <c r="AMW85" s="12"/>
      <c r="AMX85" s="12"/>
      <c r="AMY85" s="12"/>
      <c r="AMZ85" s="12"/>
      <c r="ANA85" s="12"/>
      <c r="ANB85" s="12"/>
      <c r="ANC85" s="12"/>
      <c r="AND85" s="12"/>
      <c r="ANE85" s="12"/>
      <c r="ANF85" s="12"/>
      <c r="ANG85" s="12"/>
      <c r="ANH85" s="12"/>
      <c r="ANI85" s="12"/>
      <c r="ANJ85" s="12"/>
      <c r="ANK85" s="12"/>
      <c r="ANL85" s="12"/>
      <c r="ANM85" s="12"/>
      <c r="ANN85" s="12"/>
      <c r="ANO85" s="12"/>
      <c r="ANP85" s="12"/>
      <c r="ANQ85" s="12"/>
      <c r="ANR85" s="12"/>
      <c r="ANS85" s="12"/>
      <c r="ANT85" s="12"/>
      <c r="ANU85" s="12"/>
      <c r="ANV85" s="12"/>
      <c r="ANW85" s="12"/>
      <c r="ANX85" s="12"/>
      <c r="ANY85" s="12"/>
      <c r="ANZ85" s="12"/>
      <c r="AOA85" s="12"/>
      <c r="AOB85" s="12"/>
      <c r="AOC85" s="12"/>
      <c r="AOD85" s="12"/>
      <c r="AOE85" s="12"/>
      <c r="AOF85" s="12"/>
      <c r="AOG85" s="12"/>
      <c r="AOH85" s="12"/>
      <c r="AOI85" s="12"/>
      <c r="AOJ85" s="12"/>
      <c r="AOK85" s="12"/>
      <c r="AOL85" s="12"/>
      <c r="AOM85" s="12"/>
      <c r="AON85" s="12"/>
      <c r="AOO85" s="12"/>
      <c r="AOP85" s="12"/>
      <c r="AOQ85" s="12"/>
      <c r="AOR85" s="12"/>
      <c r="AOS85" s="12"/>
      <c r="AOT85" s="12"/>
      <c r="AOU85" s="12"/>
      <c r="AOV85" s="12"/>
      <c r="AOW85" s="12"/>
      <c r="AOX85" s="12"/>
      <c r="AOY85" s="12"/>
      <c r="AOZ85" s="12"/>
      <c r="APA85" s="12"/>
      <c r="APB85" s="12"/>
      <c r="APC85" s="12"/>
      <c r="APD85" s="12"/>
      <c r="APE85" s="12"/>
      <c r="APF85" s="12"/>
      <c r="APG85" s="12"/>
      <c r="APH85" s="12"/>
      <c r="API85" s="12"/>
      <c r="APJ85" s="12"/>
      <c r="APK85" s="12"/>
      <c r="APL85" s="12"/>
      <c r="APM85" s="12"/>
      <c r="APN85" s="12"/>
      <c r="APO85" s="12"/>
      <c r="APP85" s="12"/>
      <c r="APQ85" s="12"/>
      <c r="APR85" s="12"/>
      <c r="APS85" s="12"/>
      <c r="APT85" s="12"/>
      <c r="APU85" s="12"/>
      <c r="APV85" s="12"/>
      <c r="APW85" s="12"/>
      <c r="APX85" s="12"/>
      <c r="APY85" s="12"/>
      <c r="APZ85" s="12"/>
      <c r="AQA85" s="12"/>
      <c r="AQB85" s="12"/>
      <c r="AQC85" s="12"/>
      <c r="AQD85" s="12"/>
      <c r="AQE85" s="12"/>
      <c r="AQF85" s="12"/>
      <c r="AQG85" s="12"/>
      <c r="AQH85" s="12"/>
      <c r="AQI85" s="12"/>
      <c r="AQJ85" s="12"/>
      <c r="AQK85" s="12"/>
      <c r="AQL85" s="12"/>
      <c r="AQM85" s="12"/>
      <c r="AQN85" s="12"/>
      <c r="AQO85" s="12"/>
      <c r="AQP85" s="12"/>
      <c r="AQQ85" s="12"/>
      <c r="AQR85" s="12"/>
      <c r="AQS85" s="12"/>
      <c r="AQT85" s="12"/>
      <c r="AQU85" s="12"/>
      <c r="AQV85" s="12"/>
      <c r="AQW85" s="12"/>
      <c r="AQX85" s="12"/>
      <c r="AQY85" s="12"/>
      <c r="AQZ85" s="12"/>
      <c r="ARA85" s="12"/>
      <c r="ARB85" s="12"/>
      <c r="ARC85" s="12"/>
      <c r="ARD85" s="12"/>
      <c r="ARE85" s="12"/>
      <c r="ARF85" s="12"/>
      <c r="ARG85" s="12"/>
      <c r="ARH85" s="12"/>
      <c r="ARI85" s="12"/>
      <c r="ARJ85" s="12"/>
      <c r="ARK85" s="12"/>
      <c r="ARL85" s="12"/>
      <c r="ARM85" s="12"/>
      <c r="ARN85" s="12"/>
      <c r="ARO85" s="12"/>
      <c r="ARP85" s="12"/>
      <c r="ARQ85" s="12"/>
      <c r="ARR85" s="12"/>
      <c r="ARS85" s="12"/>
      <c r="ART85" s="12"/>
      <c r="ARU85" s="12"/>
      <c r="ARV85" s="12"/>
      <c r="ARW85" s="12"/>
      <c r="ARX85" s="12"/>
      <c r="ARY85" s="12"/>
      <c r="ARZ85" s="12"/>
      <c r="ASA85" s="12"/>
      <c r="ASB85" s="12"/>
      <c r="ASC85" s="12"/>
      <c r="ASD85" s="12"/>
      <c r="ASE85" s="12"/>
      <c r="ASF85" s="12"/>
      <c r="ASG85" s="12"/>
      <c r="ASH85" s="12"/>
      <c r="ASI85" s="12"/>
      <c r="ASJ85" s="12"/>
      <c r="ASK85" s="12"/>
      <c r="ASL85" s="12"/>
      <c r="ASM85" s="12"/>
      <c r="ASN85" s="12"/>
      <c r="ASO85" s="12"/>
      <c r="ASP85" s="12"/>
      <c r="ASQ85" s="12"/>
      <c r="ASR85" s="12"/>
      <c r="ASS85" s="12"/>
      <c r="AST85" s="12"/>
      <c r="ASU85" s="12"/>
      <c r="ASV85" s="12"/>
      <c r="ASW85" s="12"/>
      <c r="ASX85" s="12"/>
      <c r="ASY85" s="12"/>
      <c r="ASZ85" s="12"/>
      <c r="ATA85" s="12"/>
      <c r="ATB85" s="12"/>
      <c r="ATC85" s="12"/>
      <c r="ATD85" s="12"/>
      <c r="ATE85" s="12"/>
      <c r="ATF85" s="12"/>
      <c r="ATG85" s="12"/>
      <c r="ATH85" s="12"/>
      <c r="ATI85" s="12"/>
      <c r="ATJ85" s="12"/>
      <c r="ATK85" s="12"/>
      <c r="ATL85" s="12"/>
      <c r="ATM85" s="12"/>
      <c r="ATN85" s="12"/>
      <c r="ATO85" s="12"/>
      <c r="ATP85" s="12"/>
      <c r="ATQ85" s="12"/>
      <c r="ATR85" s="12"/>
      <c r="ATS85" s="12"/>
      <c r="ATT85" s="12"/>
      <c r="ATU85" s="12"/>
      <c r="ATV85" s="12"/>
      <c r="ATW85" s="12"/>
      <c r="ATX85" s="12"/>
      <c r="ATY85" s="12"/>
      <c r="ATZ85" s="12"/>
      <c r="AUA85" s="12"/>
      <c r="AUB85" s="12"/>
      <c r="AUC85" s="12"/>
      <c r="AUD85" s="12"/>
      <c r="AUE85" s="12"/>
      <c r="AUF85" s="12"/>
      <c r="AUG85" s="12"/>
      <c r="AUH85" s="12"/>
      <c r="AUI85" s="12"/>
      <c r="AUJ85" s="12"/>
      <c r="AUK85" s="12"/>
      <c r="AUL85" s="12"/>
      <c r="AUM85" s="12"/>
      <c r="AUN85" s="12"/>
      <c r="AUO85" s="12"/>
      <c r="AUP85" s="12"/>
      <c r="AUQ85" s="12"/>
      <c r="AUR85" s="12"/>
      <c r="AUS85" s="12"/>
      <c r="AUT85" s="12"/>
      <c r="AUU85" s="12"/>
      <c r="AUV85" s="12"/>
      <c r="AUW85" s="12"/>
      <c r="AUX85" s="12"/>
      <c r="AUY85" s="12"/>
      <c r="AUZ85" s="12"/>
      <c r="AVA85" s="12"/>
      <c r="AVB85" s="12"/>
      <c r="AVC85" s="12"/>
      <c r="AVD85" s="12"/>
      <c r="AVE85" s="12"/>
      <c r="AVF85" s="12"/>
      <c r="AVG85" s="12"/>
      <c r="AVH85" s="12"/>
      <c r="AVI85" s="12"/>
      <c r="AVJ85" s="12"/>
      <c r="AVK85" s="12"/>
      <c r="AVL85" s="12"/>
      <c r="AVM85" s="12"/>
      <c r="AVN85" s="12"/>
      <c r="AVO85" s="12"/>
      <c r="AVP85" s="12"/>
      <c r="AVQ85" s="12"/>
      <c r="AVR85" s="12"/>
      <c r="AVS85" s="12"/>
      <c r="AVT85" s="12"/>
      <c r="AVU85" s="12"/>
      <c r="AVV85" s="12"/>
      <c r="AVW85" s="12"/>
      <c r="AVX85" s="12"/>
      <c r="AVY85" s="12"/>
      <c r="AVZ85" s="12"/>
      <c r="AWA85" s="12"/>
      <c r="AWB85" s="12"/>
      <c r="AWC85" s="12"/>
      <c r="AWD85" s="12"/>
      <c r="AWE85" s="12"/>
      <c r="AWF85" s="12"/>
      <c r="AWG85" s="12"/>
      <c r="AWH85" s="12"/>
      <c r="AWI85" s="12"/>
      <c r="AWJ85" s="12"/>
      <c r="AWK85" s="12"/>
      <c r="AWL85" s="12"/>
      <c r="AWM85" s="12"/>
      <c r="AWN85" s="12"/>
      <c r="AWO85" s="12"/>
      <c r="AWP85" s="12"/>
      <c r="AWQ85" s="12"/>
      <c r="AWR85" s="12"/>
      <c r="AWS85" s="12"/>
      <c r="AWT85" s="12"/>
      <c r="AWU85" s="12"/>
      <c r="AWV85" s="12"/>
      <c r="AWW85" s="12"/>
      <c r="AWX85" s="12"/>
      <c r="AWY85" s="12"/>
      <c r="AWZ85" s="12"/>
      <c r="AXA85" s="12"/>
      <c r="AXB85" s="12"/>
      <c r="AXC85" s="12"/>
      <c r="AXD85" s="12"/>
      <c r="AXE85" s="12"/>
      <c r="AXF85" s="12"/>
      <c r="AXG85" s="12"/>
      <c r="AXH85" s="12"/>
      <c r="AXI85" s="12"/>
      <c r="AXJ85" s="12"/>
      <c r="AXK85" s="12"/>
      <c r="AXL85" s="12"/>
      <c r="AXM85" s="12"/>
      <c r="AXN85" s="12"/>
      <c r="AXO85" s="12"/>
      <c r="AXP85" s="12"/>
      <c r="AXQ85" s="12"/>
      <c r="AXR85" s="12"/>
      <c r="AXS85" s="12"/>
      <c r="AXT85" s="12"/>
      <c r="AXU85" s="12"/>
      <c r="AXV85" s="12"/>
      <c r="AXW85" s="12"/>
      <c r="AXX85" s="12"/>
      <c r="AXY85" s="12"/>
      <c r="AXZ85" s="12"/>
      <c r="AYA85" s="12"/>
      <c r="AYB85" s="12"/>
      <c r="AYC85" s="12"/>
      <c r="AYD85" s="12"/>
      <c r="AYE85" s="12"/>
      <c r="AYF85" s="12"/>
      <c r="AYG85" s="12"/>
      <c r="AYH85" s="12"/>
      <c r="AYI85" s="12"/>
      <c r="AYJ85" s="12"/>
      <c r="AYK85" s="12"/>
      <c r="AYL85" s="12"/>
      <c r="AYM85" s="12"/>
      <c r="AYN85" s="12"/>
      <c r="AYO85" s="12"/>
      <c r="AYP85" s="12"/>
      <c r="AYQ85" s="12"/>
      <c r="AYR85" s="12"/>
      <c r="AYS85" s="12"/>
      <c r="AYT85" s="12"/>
      <c r="AYU85" s="12"/>
      <c r="AYV85" s="12"/>
      <c r="AYW85" s="12"/>
      <c r="AYX85" s="12"/>
      <c r="AYY85" s="12"/>
      <c r="AYZ85" s="12"/>
      <c r="AZA85" s="12"/>
      <c r="AZB85" s="12"/>
      <c r="AZC85" s="12"/>
      <c r="AZD85" s="12"/>
      <c r="AZE85" s="12"/>
      <c r="AZF85" s="12"/>
      <c r="AZG85" s="12"/>
      <c r="AZH85" s="12"/>
      <c r="AZI85" s="12"/>
      <c r="AZJ85" s="12"/>
      <c r="AZK85" s="12"/>
      <c r="AZL85" s="12"/>
      <c r="AZM85" s="12"/>
      <c r="AZN85" s="12"/>
      <c r="AZO85" s="12"/>
      <c r="AZP85" s="12"/>
      <c r="AZQ85" s="12"/>
      <c r="AZR85" s="12"/>
      <c r="AZS85" s="12"/>
      <c r="AZT85" s="12"/>
      <c r="AZU85" s="12"/>
      <c r="AZV85" s="12"/>
      <c r="AZW85" s="12"/>
      <c r="AZX85" s="12"/>
      <c r="AZY85" s="12"/>
      <c r="AZZ85" s="12"/>
      <c r="BAA85" s="12"/>
      <c r="BAB85" s="12"/>
      <c r="BAC85" s="12"/>
      <c r="BAD85" s="12"/>
      <c r="BAE85" s="12"/>
      <c r="BAF85" s="12"/>
      <c r="BAG85" s="12"/>
      <c r="BAH85" s="12"/>
      <c r="BAI85" s="12"/>
      <c r="BAJ85" s="12"/>
      <c r="BAK85" s="12"/>
      <c r="BAL85" s="12"/>
      <c r="BAM85" s="12"/>
      <c r="BAN85" s="12"/>
      <c r="BAO85" s="12"/>
      <c r="BAP85" s="12"/>
      <c r="BAQ85" s="12"/>
      <c r="BAR85" s="12"/>
      <c r="BAS85" s="12"/>
      <c r="BAT85" s="12"/>
      <c r="BAU85" s="12"/>
      <c r="BAV85" s="12"/>
      <c r="BAW85" s="12"/>
      <c r="BAX85" s="12"/>
      <c r="BAY85" s="12"/>
      <c r="BAZ85" s="12"/>
      <c r="BBA85" s="12"/>
      <c r="BBB85" s="12"/>
      <c r="BBC85" s="12"/>
      <c r="BBD85" s="12"/>
      <c r="BBE85" s="12"/>
      <c r="BBF85" s="12"/>
      <c r="BBG85" s="12"/>
      <c r="BBH85" s="12"/>
      <c r="BBI85" s="12"/>
      <c r="BBJ85" s="12"/>
      <c r="BBK85" s="12"/>
      <c r="BBL85" s="12"/>
      <c r="BBM85" s="12"/>
      <c r="BBN85" s="12"/>
      <c r="BBO85" s="12"/>
      <c r="BBP85" s="12"/>
      <c r="BBQ85" s="12"/>
      <c r="BBR85" s="12"/>
      <c r="BBS85" s="12"/>
      <c r="BBT85" s="12"/>
      <c r="BBU85" s="12"/>
      <c r="BBV85" s="12"/>
      <c r="BBW85" s="12"/>
      <c r="BBX85" s="12"/>
      <c r="BBY85" s="12"/>
      <c r="BBZ85" s="12"/>
      <c r="BCA85" s="12"/>
      <c r="BCB85" s="12"/>
      <c r="BCC85" s="12"/>
      <c r="BCD85" s="12"/>
      <c r="BCE85" s="12"/>
      <c r="BCF85" s="12"/>
      <c r="BCG85" s="12"/>
      <c r="BCH85" s="12"/>
      <c r="BCI85" s="12"/>
      <c r="BCJ85" s="12"/>
      <c r="BCK85" s="12"/>
      <c r="BCL85" s="12"/>
      <c r="BCM85" s="12"/>
      <c r="BCN85" s="12"/>
      <c r="BCO85" s="12"/>
      <c r="BCP85" s="12"/>
      <c r="BCQ85" s="12"/>
      <c r="BCR85" s="12"/>
      <c r="BCS85" s="12"/>
      <c r="BCT85" s="12"/>
      <c r="BCU85" s="12"/>
      <c r="BCV85" s="12"/>
      <c r="BCW85" s="12"/>
      <c r="BCX85" s="12"/>
      <c r="BCY85" s="12"/>
      <c r="BCZ85" s="12"/>
      <c r="BDA85" s="12"/>
      <c r="BDB85" s="12"/>
      <c r="BDC85" s="12"/>
      <c r="BDD85" s="12"/>
      <c r="BDE85" s="12"/>
      <c r="BDF85" s="12"/>
      <c r="BDG85" s="12"/>
      <c r="BDH85" s="12"/>
      <c r="BDI85" s="12"/>
      <c r="BDJ85" s="12"/>
      <c r="BDK85" s="12"/>
      <c r="BDL85" s="12"/>
      <c r="BDM85" s="12"/>
      <c r="BDN85" s="12"/>
      <c r="BDO85" s="12"/>
      <c r="BDP85" s="12"/>
      <c r="BDQ85" s="12"/>
      <c r="BDR85" s="12"/>
      <c r="BDS85" s="12"/>
      <c r="BDT85" s="12"/>
      <c r="BDU85" s="12"/>
      <c r="BDV85" s="12"/>
      <c r="BDW85" s="12"/>
      <c r="BDX85" s="12"/>
      <c r="BDY85" s="12"/>
      <c r="BDZ85" s="12"/>
      <c r="BEA85" s="12"/>
      <c r="BEB85" s="12"/>
      <c r="BEC85" s="12"/>
      <c r="BED85" s="12"/>
      <c r="BEE85" s="12"/>
      <c r="BEF85" s="12"/>
      <c r="BEG85" s="12"/>
      <c r="BEH85" s="12"/>
      <c r="BEI85" s="12"/>
      <c r="BEJ85" s="12"/>
      <c r="BEK85" s="12"/>
      <c r="BEL85" s="12"/>
      <c r="BEM85" s="12"/>
      <c r="BEN85" s="12"/>
      <c r="BEO85" s="12"/>
      <c r="BEP85" s="12"/>
      <c r="BEQ85" s="12"/>
      <c r="BER85" s="12"/>
      <c r="BES85" s="12"/>
      <c r="BET85" s="12"/>
      <c r="BEU85" s="12"/>
      <c r="BEV85" s="12"/>
      <c r="BEW85" s="12"/>
      <c r="BEX85" s="12"/>
      <c r="BEY85" s="12"/>
      <c r="BEZ85" s="12"/>
      <c r="BFA85" s="12"/>
      <c r="BFB85" s="12"/>
      <c r="BFC85" s="12"/>
      <c r="BFD85" s="12"/>
      <c r="BFE85" s="12"/>
      <c r="BFF85" s="12"/>
      <c r="BFG85" s="12"/>
      <c r="BFH85" s="12"/>
      <c r="BFI85" s="12"/>
      <c r="BFJ85" s="12"/>
      <c r="BFK85" s="12"/>
      <c r="BFL85" s="12"/>
      <c r="BFM85" s="12"/>
      <c r="BFN85" s="12"/>
      <c r="BFO85" s="12"/>
      <c r="BFP85" s="12"/>
      <c r="BFQ85" s="12"/>
      <c r="BFR85" s="12"/>
      <c r="BFS85" s="12"/>
      <c r="BFT85" s="12"/>
      <c r="BFU85" s="12"/>
      <c r="BFV85" s="12"/>
      <c r="BFW85" s="12"/>
      <c r="BFX85" s="12"/>
      <c r="BFY85" s="12"/>
      <c r="BFZ85" s="12"/>
      <c r="BGA85" s="12"/>
      <c r="BGB85" s="12"/>
      <c r="BGC85" s="12"/>
      <c r="BGD85" s="12"/>
      <c r="BGE85" s="12"/>
      <c r="BGF85" s="12"/>
      <c r="BGG85" s="12"/>
      <c r="BGH85" s="12"/>
      <c r="BGI85" s="12"/>
      <c r="BGJ85" s="12"/>
      <c r="BGK85" s="12"/>
      <c r="BGL85" s="12"/>
      <c r="BGM85" s="12"/>
      <c r="BGN85" s="12"/>
      <c r="BGO85" s="12"/>
      <c r="BGP85" s="12"/>
      <c r="BGQ85" s="12"/>
      <c r="BGR85" s="12"/>
      <c r="BGS85" s="12"/>
      <c r="BGT85" s="12"/>
      <c r="BGU85" s="12"/>
      <c r="BGV85" s="12"/>
      <c r="BGW85" s="12"/>
      <c r="BGX85" s="12"/>
      <c r="BGY85" s="12"/>
      <c r="BGZ85" s="12"/>
      <c r="BHA85" s="12"/>
      <c r="BHB85" s="12"/>
      <c r="BHC85" s="12"/>
      <c r="BHD85" s="12"/>
      <c r="BHE85" s="12"/>
      <c r="BHF85" s="12"/>
      <c r="BHG85" s="12"/>
      <c r="BHH85" s="12"/>
      <c r="BHI85" s="12"/>
      <c r="BHJ85" s="12"/>
      <c r="BHK85" s="12"/>
      <c r="BHL85" s="12"/>
      <c r="BHM85" s="12"/>
      <c r="BHN85" s="12"/>
      <c r="BHO85" s="12"/>
      <c r="BHP85" s="12"/>
      <c r="BHQ85" s="12"/>
      <c r="BHR85" s="12"/>
      <c r="BHS85" s="12"/>
      <c r="BHT85" s="12"/>
      <c r="BHU85" s="12"/>
      <c r="BHV85" s="12"/>
      <c r="BHW85" s="12"/>
      <c r="BHX85" s="12"/>
      <c r="BHY85" s="12"/>
      <c r="BHZ85" s="12"/>
      <c r="BIA85" s="12"/>
      <c r="BIB85" s="12"/>
      <c r="BIC85" s="12"/>
      <c r="BID85" s="12"/>
      <c r="BIE85" s="12"/>
      <c r="BIF85" s="12"/>
      <c r="BIG85" s="12"/>
      <c r="BIH85" s="12"/>
      <c r="BII85" s="12"/>
      <c r="BIJ85" s="12"/>
      <c r="BIK85" s="12"/>
      <c r="BIL85" s="12"/>
      <c r="BIM85" s="12"/>
      <c r="BIN85" s="12"/>
      <c r="BIO85" s="12"/>
      <c r="BIP85" s="12"/>
      <c r="BIQ85" s="12"/>
      <c r="BIR85" s="12"/>
      <c r="BIS85" s="12"/>
      <c r="BIT85" s="12"/>
      <c r="BIU85" s="12"/>
      <c r="BIV85" s="12"/>
      <c r="BIW85" s="12"/>
      <c r="BIX85" s="12"/>
      <c r="BIY85" s="12"/>
      <c r="BIZ85" s="12"/>
      <c r="BJA85" s="12"/>
      <c r="BJB85" s="12"/>
      <c r="BJC85" s="12"/>
      <c r="BJD85" s="12"/>
      <c r="BJE85" s="12"/>
      <c r="BJF85" s="12"/>
      <c r="BJG85" s="12"/>
      <c r="BJH85" s="12"/>
      <c r="BJI85" s="12"/>
      <c r="BJJ85" s="12"/>
      <c r="BJK85" s="12"/>
      <c r="BJL85" s="12"/>
      <c r="BJM85" s="12"/>
      <c r="BJN85" s="12"/>
      <c r="BJO85" s="12"/>
      <c r="BJP85" s="12"/>
      <c r="BJQ85" s="12"/>
      <c r="BJR85" s="12"/>
      <c r="BJS85" s="12"/>
      <c r="BJT85" s="12"/>
      <c r="BJU85" s="12"/>
      <c r="BJV85" s="12"/>
      <c r="BJW85" s="12"/>
      <c r="BJX85" s="12"/>
      <c r="BJY85" s="12"/>
      <c r="BJZ85" s="12"/>
      <c r="BKA85" s="12"/>
      <c r="BKB85" s="12"/>
      <c r="BKC85" s="12"/>
      <c r="BKD85" s="12"/>
      <c r="BKE85" s="12"/>
      <c r="BKF85" s="12"/>
      <c r="BKG85" s="12"/>
      <c r="BKH85" s="12"/>
      <c r="BKI85" s="12"/>
      <c r="BKJ85" s="12"/>
      <c r="BKK85" s="12"/>
      <c r="BKL85" s="12"/>
      <c r="BKM85" s="12"/>
      <c r="BKN85" s="12"/>
      <c r="BKO85" s="12"/>
      <c r="BKP85" s="12"/>
      <c r="BKQ85" s="12"/>
      <c r="BKR85" s="12"/>
      <c r="BKS85" s="12"/>
      <c r="BKT85" s="12"/>
      <c r="BKU85" s="12"/>
      <c r="BKV85" s="12"/>
      <c r="BKW85" s="12"/>
      <c r="BKX85" s="12"/>
      <c r="BKY85" s="12"/>
      <c r="BKZ85" s="12"/>
      <c r="BLA85" s="12"/>
      <c r="BLB85" s="12"/>
      <c r="BLC85" s="12"/>
      <c r="BLD85" s="12"/>
      <c r="BLE85" s="12"/>
      <c r="BLF85" s="12"/>
      <c r="BLG85" s="12"/>
      <c r="BLH85" s="12"/>
      <c r="BLI85" s="12"/>
      <c r="BLJ85" s="12"/>
      <c r="BLK85" s="12"/>
      <c r="BLL85" s="12"/>
      <c r="BLM85" s="12"/>
      <c r="BLN85" s="12"/>
      <c r="BLO85" s="12"/>
      <c r="BLP85" s="12"/>
      <c r="BLQ85" s="12"/>
      <c r="BLR85" s="12"/>
      <c r="BLS85" s="12"/>
      <c r="BLT85" s="12"/>
      <c r="BLU85" s="12"/>
      <c r="BLV85" s="12"/>
      <c r="BLW85" s="12"/>
      <c r="BLX85" s="12"/>
      <c r="BLY85" s="12"/>
      <c r="BLZ85" s="12"/>
      <c r="BMA85" s="12"/>
      <c r="BMB85" s="12"/>
      <c r="BMC85" s="12"/>
      <c r="BMD85" s="12"/>
      <c r="BME85" s="12"/>
      <c r="BMF85" s="12"/>
      <c r="BMG85" s="12"/>
      <c r="BMH85" s="12"/>
      <c r="BMI85" s="12"/>
      <c r="BMJ85" s="12"/>
      <c r="BMK85" s="12"/>
      <c r="BML85" s="12"/>
      <c r="BMM85" s="12"/>
      <c r="BMN85" s="12"/>
      <c r="BMO85" s="12"/>
      <c r="BMP85" s="12"/>
      <c r="BMQ85" s="12"/>
      <c r="BMR85" s="12"/>
      <c r="BMS85" s="12"/>
      <c r="BMT85" s="12"/>
      <c r="BMU85" s="12"/>
      <c r="BMV85" s="12"/>
      <c r="BMW85" s="12"/>
      <c r="BMX85" s="12"/>
      <c r="BMY85" s="12"/>
      <c r="BMZ85" s="12"/>
      <c r="BNA85" s="12"/>
      <c r="BNB85" s="12"/>
      <c r="BNC85" s="12"/>
      <c r="BND85" s="12"/>
      <c r="BNE85" s="12"/>
      <c r="BNF85" s="12"/>
      <c r="BNG85" s="12"/>
      <c r="BNH85" s="12"/>
      <c r="BNI85" s="12"/>
      <c r="BNJ85" s="12"/>
      <c r="BNK85" s="12"/>
      <c r="BNL85" s="12"/>
      <c r="BNM85" s="12"/>
      <c r="BNN85" s="12"/>
      <c r="BNO85" s="12"/>
      <c r="BNP85" s="12"/>
      <c r="BNQ85" s="12"/>
      <c r="BNR85" s="12"/>
      <c r="BNS85" s="12"/>
      <c r="BNT85" s="12"/>
      <c r="BNU85" s="12"/>
      <c r="BNV85" s="12"/>
      <c r="BNW85" s="12"/>
      <c r="BNX85" s="12"/>
      <c r="BNY85" s="12"/>
      <c r="BNZ85" s="12"/>
      <c r="BOA85" s="12"/>
      <c r="BOB85" s="12"/>
      <c r="BOC85" s="12"/>
      <c r="BOD85" s="12"/>
      <c r="BOE85" s="12"/>
      <c r="BOF85" s="12"/>
      <c r="BOG85" s="12"/>
      <c r="BOH85" s="12"/>
      <c r="BOI85" s="12"/>
      <c r="BOJ85" s="12"/>
      <c r="BOK85" s="12"/>
      <c r="BOL85" s="12"/>
      <c r="BOM85" s="12"/>
      <c r="BON85" s="12"/>
      <c r="BOO85" s="12"/>
      <c r="BOP85" s="12"/>
      <c r="BOQ85" s="12"/>
      <c r="BOR85" s="12"/>
      <c r="BOS85" s="12"/>
      <c r="BOT85" s="12"/>
      <c r="BOU85" s="12"/>
      <c r="BOV85" s="12"/>
      <c r="BOW85" s="12"/>
      <c r="BOX85" s="12"/>
      <c r="BOY85" s="12"/>
      <c r="BOZ85" s="12"/>
      <c r="BPA85" s="12"/>
      <c r="BPB85" s="12"/>
      <c r="BPC85" s="12"/>
      <c r="BPD85" s="12"/>
      <c r="BPE85" s="12"/>
      <c r="BPF85" s="12"/>
      <c r="BPG85" s="12"/>
      <c r="BPH85" s="12"/>
      <c r="BPI85" s="12"/>
      <c r="BPJ85" s="12"/>
      <c r="BPK85" s="12"/>
      <c r="BPL85" s="12"/>
      <c r="BPM85" s="12"/>
      <c r="BPN85" s="12"/>
      <c r="BPO85" s="12"/>
      <c r="BPP85" s="12"/>
      <c r="BPQ85" s="12"/>
      <c r="BPR85" s="12"/>
      <c r="BPS85" s="12"/>
      <c r="BPT85" s="12"/>
      <c r="BPU85" s="12"/>
      <c r="BPV85" s="12"/>
      <c r="BPW85" s="12"/>
      <c r="BPX85" s="12"/>
      <c r="BPY85" s="12"/>
      <c r="BPZ85" s="12"/>
      <c r="BQA85" s="12"/>
      <c r="BQB85" s="12"/>
      <c r="BQC85" s="12"/>
      <c r="BQD85" s="12"/>
      <c r="BQE85" s="12"/>
      <c r="BQF85" s="12"/>
      <c r="BQG85" s="12"/>
      <c r="BQH85" s="12"/>
      <c r="BQI85" s="12"/>
      <c r="BQJ85" s="12"/>
      <c r="BQK85" s="12"/>
      <c r="BQL85" s="12"/>
      <c r="BQM85" s="12"/>
      <c r="BQN85" s="12"/>
      <c r="BQO85" s="12"/>
      <c r="BQP85" s="12"/>
      <c r="BQQ85" s="12"/>
      <c r="BQR85" s="12"/>
      <c r="BQS85" s="12"/>
      <c r="BQT85" s="12"/>
      <c r="BQU85" s="12"/>
      <c r="BQV85" s="12"/>
      <c r="BQW85" s="12"/>
      <c r="BQX85" s="12"/>
      <c r="BQY85" s="12"/>
      <c r="BQZ85" s="12"/>
      <c r="BRA85" s="12"/>
      <c r="BRB85" s="12"/>
      <c r="BRC85" s="12"/>
      <c r="BRD85" s="12"/>
      <c r="BRE85" s="12"/>
      <c r="BRF85" s="12"/>
      <c r="BRG85" s="12"/>
      <c r="BRH85" s="12"/>
      <c r="BRI85" s="12"/>
      <c r="BRJ85" s="12"/>
      <c r="BRK85" s="12"/>
      <c r="BRL85" s="12"/>
      <c r="BRM85" s="12"/>
      <c r="BRN85" s="12"/>
      <c r="BRO85" s="12"/>
      <c r="BRP85" s="12"/>
      <c r="BRQ85" s="12"/>
      <c r="BRR85" s="12"/>
      <c r="BRS85" s="12"/>
      <c r="BRT85" s="12"/>
      <c r="BRU85" s="12"/>
      <c r="BRV85" s="12"/>
      <c r="BRW85" s="12"/>
      <c r="BRX85" s="12"/>
      <c r="BRY85" s="12"/>
      <c r="BRZ85" s="12"/>
      <c r="BSA85" s="12"/>
      <c r="BSB85" s="12"/>
      <c r="BSC85" s="12"/>
      <c r="BSD85" s="12"/>
      <c r="BSE85" s="12"/>
      <c r="BSF85" s="12"/>
      <c r="BSG85" s="12"/>
      <c r="BSH85" s="12"/>
      <c r="BSI85" s="12"/>
      <c r="BSJ85" s="12"/>
      <c r="BSK85" s="12"/>
      <c r="BSL85" s="12"/>
      <c r="BSM85" s="12"/>
      <c r="BSN85" s="12"/>
      <c r="BSO85" s="12"/>
      <c r="BSP85" s="12"/>
      <c r="BSQ85" s="12"/>
      <c r="BSR85" s="12"/>
      <c r="BSS85" s="12"/>
      <c r="BST85" s="12"/>
      <c r="BSU85" s="12"/>
      <c r="BSV85" s="12"/>
      <c r="BSW85" s="12"/>
      <c r="BSX85" s="12"/>
      <c r="BSY85" s="12"/>
      <c r="BSZ85" s="12"/>
      <c r="BTA85" s="12"/>
      <c r="BTB85" s="12"/>
      <c r="BTC85" s="12"/>
      <c r="BTD85" s="12"/>
      <c r="BTE85" s="12"/>
      <c r="BTF85" s="12"/>
      <c r="BTG85" s="12"/>
      <c r="BTH85" s="12"/>
      <c r="BTI85" s="12"/>
      <c r="BTJ85" s="12"/>
      <c r="BTK85" s="12"/>
      <c r="BTL85" s="12"/>
      <c r="BTM85" s="12"/>
      <c r="BTN85" s="12"/>
      <c r="BTO85" s="12"/>
      <c r="BTP85" s="12"/>
      <c r="BTQ85" s="12"/>
      <c r="BTR85" s="12"/>
      <c r="BTS85" s="12"/>
      <c r="BTT85" s="12"/>
      <c r="BTU85" s="12"/>
      <c r="BTV85" s="12"/>
      <c r="BTW85" s="12"/>
      <c r="BTX85" s="12"/>
      <c r="BTY85" s="12"/>
      <c r="BTZ85" s="12"/>
      <c r="BUA85" s="12"/>
      <c r="BUB85" s="12"/>
      <c r="BUC85" s="12"/>
      <c r="BUD85" s="12"/>
      <c r="BUE85" s="12"/>
      <c r="BUF85" s="12"/>
      <c r="BUG85" s="12"/>
      <c r="BUH85" s="12"/>
      <c r="BUI85" s="12"/>
      <c r="BUJ85" s="12"/>
      <c r="BUK85" s="12"/>
      <c r="BUL85" s="12"/>
      <c r="BUM85" s="12"/>
      <c r="BUN85" s="12"/>
      <c r="BUO85" s="12"/>
      <c r="BUP85" s="12"/>
      <c r="BUQ85" s="12"/>
      <c r="BUR85" s="12"/>
      <c r="BUS85" s="12"/>
      <c r="BUT85" s="12"/>
      <c r="BUU85" s="12"/>
      <c r="BUV85" s="12"/>
      <c r="BUW85" s="12"/>
      <c r="BUX85" s="12"/>
      <c r="BUY85" s="12"/>
      <c r="BUZ85" s="12"/>
      <c r="BVA85" s="12"/>
      <c r="BVB85" s="12"/>
      <c r="BVC85" s="12"/>
      <c r="BVD85" s="12"/>
      <c r="BVE85" s="12"/>
      <c r="BVF85" s="12"/>
      <c r="BVG85" s="12"/>
      <c r="BVH85" s="12"/>
      <c r="BVI85" s="12"/>
      <c r="BVJ85" s="12"/>
      <c r="BVK85" s="12"/>
      <c r="BVL85" s="12"/>
      <c r="BVM85" s="12"/>
      <c r="BVN85" s="12"/>
      <c r="BVO85" s="12"/>
      <c r="BVP85" s="12"/>
      <c r="BVQ85" s="12"/>
      <c r="BVR85" s="12"/>
      <c r="BVS85" s="12"/>
      <c r="BVT85" s="12"/>
      <c r="BVU85" s="12"/>
      <c r="BVV85" s="12"/>
      <c r="BVW85" s="12"/>
      <c r="BVX85" s="12"/>
      <c r="BVY85" s="12"/>
      <c r="BVZ85" s="12"/>
      <c r="BWA85" s="12"/>
      <c r="BWB85" s="12"/>
      <c r="BWC85" s="12"/>
      <c r="BWD85" s="12"/>
      <c r="BWE85" s="12"/>
      <c r="BWF85" s="12"/>
      <c r="BWG85" s="12"/>
      <c r="BWH85" s="12"/>
      <c r="BWI85" s="12"/>
      <c r="BWJ85" s="12"/>
      <c r="BWK85" s="12"/>
      <c r="BWL85" s="12"/>
      <c r="BWM85" s="12"/>
      <c r="BWN85" s="12"/>
      <c r="BWO85" s="12"/>
      <c r="BWP85" s="12"/>
      <c r="BWQ85" s="12"/>
      <c r="BWR85" s="12"/>
      <c r="BWS85" s="12"/>
      <c r="BWT85" s="12"/>
      <c r="BWU85" s="12"/>
      <c r="BWV85" s="12"/>
      <c r="BWW85" s="12"/>
      <c r="BWX85" s="12"/>
      <c r="BWY85" s="12"/>
      <c r="BWZ85" s="12"/>
      <c r="BXA85" s="12"/>
      <c r="BXB85" s="12"/>
      <c r="BXC85" s="12"/>
      <c r="BXD85" s="12"/>
      <c r="BXE85" s="12"/>
      <c r="BXF85" s="12"/>
      <c r="BXG85" s="12"/>
      <c r="BXH85" s="12"/>
      <c r="BXI85" s="12"/>
      <c r="BXJ85" s="12"/>
      <c r="BXK85" s="12"/>
      <c r="BXL85" s="12"/>
      <c r="BXM85" s="12"/>
      <c r="BXN85" s="12"/>
      <c r="BXO85" s="12"/>
      <c r="BXP85" s="12"/>
      <c r="BXQ85" s="12"/>
      <c r="BXR85" s="12"/>
      <c r="BXS85" s="12"/>
      <c r="BXT85" s="12"/>
      <c r="BXU85" s="12"/>
      <c r="BXV85" s="12"/>
      <c r="BXW85" s="12"/>
      <c r="BXX85" s="12"/>
      <c r="BXY85" s="12"/>
      <c r="BXZ85" s="12"/>
      <c r="BYA85" s="12"/>
      <c r="BYB85" s="12"/>
      <c r="BYC85" s="12"/>
      <c r="BYD85" s="12"/>
      <c r="BYE85" s="12"/>
      <c r="BYF85" s="12"/>
      <c r="BYG85" s="12"/>
      <c r="BYH85" s="12"/>
      <c r="BYI85" s="12"/>
      <c r="BYJ85" s="12"/>
      <c r="BYK85" s="12"/>
      <c r="BYL85" s="12"/>
      <c r="BYM85" s="12"/>
      <c r="BYN85" s="12"/>
      <c r="BYO85" s="12"/>
      <c r="BYP85" s="12"/>
      <c r="BYQ85" s="12"/>
      <c r="BYR85" s="12"/>
      <c r="BYS85" s="12"/>
      <c r="BYT85" s="12"/>
      <c r="BYU85" s="12"/>
      <c r="BYV85" s="12"/>
      <c r="BYW85" s="12"/>
      <c r="BYX85" s="12"/>
      <c r="BYY85" s="12"/>
      <c r="BYZ85" s="12"/>
      <c r="BZA85" s="12"/>
      <c r="BZB85" s="12"/>
      <c r="BZC85" s="12"/>
      <c r="BZD85" s="12"/>
      <c r="BZE85" s="12"/>
      <c r="BZF85" s="12"/>
      <c r="BZG85" s="12"/>
      <c r="BZH85" s="12"/>
      <c r="BZI85" s="12"/>
      <c r="BZJ85" s="12"/>
      <c r="BZK85" s="12"/>
      <c r="BZL85" s="12"/>
      <c r="BZM85" s="12"/>
      <c r="BZN85" s="12"/>
      <c r="BZO85" s="12"/>
      <c r="BZP85" s="12"/>
      <c r="BZQ85" s="12"/>
      <c r="BZR85" s="12"/>
      <c r="BZS85" s="12"/>
      <c r="BZT85" s="12"/>
      <c r="BZU85" s="12"/>
      <c r="BZV85" s="12"/>
      <c r="BZW85" s="12"/>
      <c r="BZX85" s="12"/>
      <c r="BZY85" s="12"/>
      <c r="BZZ85" s="12"/>
      <c r="CAA85" s="12"/>
      <c r="CAB85" s="12"/>
      <c r="CAC85" s="12"/>
      <c r="CAD85" s="12"/>
      <c r="CAE85" s="12"/>
      <c r="CAF85" s="12"/>
      <c r="CAG85" s="12"/>
      <c r="CAH85" s="12"/>
      <c r="CAI85" s="12"/>
      <c r="CAJ85" s="12"/>
      <c r="CAK85" s="12"/>
      <c r="CAL85" s="12"/>
      <c r="CAM85" s="12"/>
      <c r="CAN85" s="12"/>
      <c r="CAO85" s="12"/>
      <c r="CAP85" s="12"/>
      <c r="CAQ85" s="12"/>
      <c r="CAR85" s="12"/>
      <c r="CAS85" s="12"/>
      <c r="CAT85" s="12"/>
      <c r="CAU85" s="12"/>
      <c r="CAV85" s="12"/>
      <c r="CAW85" s="12"/>
      <c r="CAX85" s="12"/>
      <c r="CAY85" s="12"/>
      <c r="CAZ85" s="12"/>
      <c r="CBA85" s="12"/>
      <c r="CBB85" s="12"/>
      <c r="CBC85" s="12"/>
      <c r="CBD85" s="12"/>
      <c r="CBE85" s="12"/>
      <c r="CBF85" s="12"/>
      <c r="CBG85" s="12"/>
      <c r="CBH85" s="12"/>
      <c r="CBI85" s="12"/>
      <c r="CBJ85" s="12"/>
      <c r="CBK85" s="12"/>
      <c r="CBL85" s="12"/>
      <c r="CBM85" s="12"/>
      <c r="CBN85" s="12"/>
      <c r="CBO85" s="12"/>
      <c r="CBP85" s="12"/>
      <c r="CBQ85" s="12"/>
      <c r="CBR85" s="12"/>
      <c r="CBS85" s="12"/>
      <c r="CBT85" s="12"/>
      <c r="CBU85" s="12"/>
      <c r="CBV85" s="12"/>
      <c r="CBW85" s="12"/>
      <c r="CBX85" s="12"/>
      <c r="CBY85" s="12"/>
      <c r="CBZ85" s="12"/>
      <c r="CCA85" s="12"/>
      <c r="CCB85" s="12"/>
      <c r="CCC85" s="12"/>
      <c r="CCD85" s="12"/>
      <c r="CCE85" s="12"/>
      <c r="CCF85" s="12"/>
      <c r="CCG85" s="12"/>
      <c r="CCH85" s="12"/>
      <c r="CCI85" s="12"/>
      <c r="CCJ85" s="12"/>
      <c r="CCK85" s="12"/>
      <c r="CCL85" s="12"/>
      <c r="CCM85" s="12"/>
      <c r="CCN85" s="12"/>
      <c r="CCO85" s="12"/>
      <c r="CCP85" s="12"/>
      <c r="CCQ85" s="12"/>
      <c r="CCR85" s="12"/>
      <c r="CCS85" s="12"/>
      <c r="CCT85" s="12"/>
      <c r="CCU85" s="12"/>
      <c r="CCV85" s="12"/>
      <c r="CCW85" s="12"/>
      <c r="CCX85" s="12"/>
      <c r="CCY85" s="12"/>
      <c r="CCZ85" s="12"/>
      <c r="CDA85" s="12"/>
      <c r="CDB85" s="12"/>
      <c r="CDC85" s="12"/>
      <c r="CDD85" s="12"/>
      <c r="CDE85" s="12"/>
      <c r="CDF85" s="12"/>
      <c r="CDG85" s="12"/>
      <c r="CDH85" s="12"/>
      <c r="CDI85" s="12"/>
      <c r="CDJ85" s="12"/>
      <c r="CDK85" s="12"/>
      <c r="CDL85" s="12"/>
      <c r="CDM85" s="12"/>
      <c r="CDN85" s="12"/>
      <c r="CDO85" s="12"/>
      <c r="CDP85" s="12"/>
      <c r="CDQ85" s="12"/>
      <c r="CDR85" s="12"/>
      <c r="CDS85" s="12"/>
      <c r="CDT85" s="12"/>
      <c r="CDU85" s="12"/>
      <c r="CDV85" s="12"/>
      <c r="CDW85" s="12"/>
      <c r="CDX85" s="12"/>
      <c r="CDY85" s="12"/>
      <c r="CDZ85" s="12"/>
      <c r="CEA85" s="12"/>
      <c r="CEB85" s="12"/>
      <c r="CEC85" s="12"/>
      <c r="CED85" s="12"/>
      <c r="CEE85" s="12"/>
      <c r="CEF85" s="12"/>
      <c r="CEG85" s="12"/>
      <c r="CEH85" s="12"/>
      <c r="CEI85" s="12"/>
      <c r="CEJ85" s="12"/>
      <c r="CEK85" s="12"/>
      <c r="CEL85" s="12"/>
      <c r="CEM85" s="12"/>
      <c r="CEN85" s="12"/>
      <c r="CEO85" s="12"/>
      <c r="CEP85" s="12"/>
      <c r="CEQ85" s="12"/>
      <c r="CER85" s="12"/>
      <c r="CES85" s="12"/>
      <c r="CET85" s="12"/>
      <c r="CEU85" s="12"/>
      <c r="CEV85" s="12"/>
      <c r="CEW85" s="12"/>
      <c r="CEX85" s="12"/>
      <c r="CEY85" s="12"/>
      <c r="CEZ85" s="12"/>
      <c r="CFA85" s="12"/>
      <c r="CFB85" s="12"/>
      <c r="CFC85" s="12"/>
      <c r="CFD85" s="12"/>
      <c r="CFE85" s="12"/>
      <c r="CFF85" s="12"/>
      <c r="CFG85" s="12"/>
      <c r="CFH85" s="12"/>
      <c r="CFI85" s="12"/>
      <c r="CFJ85" s="12"/>
      <c r="CFK85" s="12"/>
      <c r="CFL85" s="12"/>
      <c r="CFM85" s="12"/>
      <c r="CFN85" s="12"/>
      <c r="CFO85" s="12"/>
      <c r="CFP85" s="12"/>
      <c r="CFQ85" s="12"/>
      <c r="CFR85" s="12"/>
      <c r="CFS85" s="12"/>
      <c r="CFT85" s="12"/>
      <c r="CFU85" s="12"/>
      <c r="CFV85" s="12"/>
      <c r="CFW85" s="12"/>
      <c r="CFX85" s="12"/>
      <c r="CFY85" s="12"/>
      <c r="CFZ85" s="12"/>
      <c r="CGA85" s="12"/>
      <c r="CGB85" s="12"/>
      <c r="CGC85" s="12"/>
      <c r="CGD85" s="12"/>
      <c r="CGE85" s="12"/>
      <c r="CGF85" s="12"/>
      <c r="CGG85" s="12"/>
      <c r="CGH85" s="12"/>
      <c r="CGI85" s="12"/>
      <c r="CGJ85" s="12"/>
      <c r="CGK85" s="12"/>
      <c r="CGL85" s="12"/>
      <c r="CGM85" s="12"/>
      <c r="CGN85" s="12"/>
      <c r="CGO85" s="12"/>
      <c r="CGP85" s="12"/>
      <c r="CGQ85" s="12"/>
      <c r="CGR85" s="12"/>
      <c r="CGS85" s="12"/>
      <c r="CGT85" s="12"/>
      <c r="CGU85" s="12"/>
      <c r="CGV85" s="12"/>
      <c r="CGW85" s="12"/>
      <c r="CGX85" s="12"/>
      <c r="CGY85" s="12"/>
      <c r="CGZ85" s="12"/>
      <c r="CHA85" s="12"/>
      <c r="CHB85" s="12"/>
      <c r="CHC85" s="12"/>
      <c r="CHD85" s="12"/>
      <c r="CHE85" s="12"/>
      <c r="CHF85" s="12"/>
      <c r="CHG85" s="12"/>
      <c r="CHH85" s="12"/>
      <c r="CHI85" s="12"/>
      <c r="CHJ85" s="12"/>
      <c r="CHK85" s="12"/>
      <c r="CHL85" s="12"/>
      <c r="CHM85" s="12"/>
      <c r="CHN85" s="12"/>
      <c r="CHO85" s="12"/>
      <c r="CHP85" s="12"/>
      <c r="CHQ85" s="12"/>
      <c r="CHR85" s="12"/>
      <c r="CHS85" s="12"/>
      <c r="CHT85" s="12"/>
      <c r="CHU85" s="12"/>
      <c r="CHV85" s="12"/>
      <c r="CHW85" s="12"/>
      <c r="CHX85" s="12"/>
      <c r="CHY85" s="12"/>
      <c r="CHZ85" s="12"/>
      <c r="CIA85" s="12"/>
      <c r="CIB85" s="12"/>
      <c r="CIC85" s="12"/>
      <c r="CID85" s="12"/>
      <c r="CIE85" s="12"/>
      <c r="CIF85" s="12"/>
      <c r="CIG85" s="12"/>
      <c r="CIH85" s="12"/>
      <c r="CII85" s="12"/>
      <c r="CIJ85" s="12"/>
      <c r="CIK85" s="12"/>
      <c r="CIL85" s="12"/>
      <c r="CIM85" s="12"/>
      <c r="CIN85" s="12"/>
      <c r="CIO85" s="12"/>
      <c r="CIP85" s="12"/>
      <c r="CIQ85" s="12"/>
      <c r="CIR85" s="12"/>
      <c r="CIS85" s="12"/>
      <c r="CIT85" s="12"/>
      <c r="CIU85" s="12"/>
      <c r="CIV85" s="12"/>
      <c r="CIW85" s="12"/>
      <c r="CIX85" s="12"/>
      <c r="CIY85" s="12"/>
      <c r="CIZ85" s="12"/>
      <c r="CJA85" s="12"/>
      <c r="CJB85" s="12"/>
      <c r="CJC85" s="12"/>
      <c r="CJD85" s="12"/>
      <c r="CJE85" s="12"/>
      <c r="CJF85" s="12"/>
      <c r="CJG85" s="12"/>
      <c r="CJH85" s="12"/>
      <c r="CJI85" s="12"/>
      <c r="CJJ85" s="12"/>
      <c r="CJK85" s="12"/>
      <c r="CJL85" s="12"/>
      <c r="CJM85" s="12"/>
      <c r="CJN85" s="12"/>
      <c r="CJO85" s="12"/>
      <c r="CJP85" s="12"/>
      <c r="CJQ85" s="12"/>
      <c r="CJR85" s="12"/>
      <c r="CJS85" s="12"/>
      <c r="CJT85" s="12"/>
      <c r="CJU85" s="12"/>
      <c r="CJV85" s="12"/>
      <c r="CJW85" s="12"/>
      <c r="CJX85" s="12"/>
      <c r="CJY85" s="12"/>
      <c r="CJZ85" s="12"/>
      <c r="CKA85" s="12"/>
      <c r="CKB85" s="12"/>
      <c r="CKC85" s="12"/>
      <c r="CKD85" s="12"/>
      <c r="CKE85" s="12"/>
      <c r="CKF85" s="12"/>
      <c r="CKG85" s="12"/>
      <c r="CKH85" s="12"/>
      <c r="CKI85" s="12"/>
      <c r="CKJ85" s="12"/>
      <c r="CKK85" s="12"/>
      <c r="CKL85" s="12"/>
      <c r="CKM85" s="12"/>
      <c r="CKN85" s="12"/>
      <c r="CKO85" s="12"/>
      <c r="CKP85" s="12"/>
      <c r="CKQ85" s="12"/>
      <c r="CKR85" s="12"/>
      <c r="CKS85" s="12"/>
      <c r="CKT85" s="12"/>
      <c r="CKU85" s="12"/>
      <c r="CKV85" s="12"/>
      <c r="CKW85" s="12"/>
      <c r="CKX85" s="12"/>
      <c r="CKY85" s="12"/>
      <c r="CKZ85" s="12"/>
      <c r="CLA85" s="12"/>
      <c r="CLB85" s="12"/>
      <c r="CLC85" s="12"/>
      <c r="CLD85" s="12"/>
      <c r="CLE85" s="12"/>
      <c r="CLF85" s="12"/>
      <c r="CLG85" s="12"/>
      <c r="CLH85" s="12"/>
      <c r="CLI85" s="12"/>
      <c r="CLJ85" s="12"/>
      <c r="CLK85" s="12"/>
      <c r="CLL85" s="12"/>
      <c r="CLM85" s="12"/>
      <c r="CLN85" s="12"/>
      <c r="CLO85" s="12"/>
      <c r="CLP85" s="12"/>
      <c r="CLQ85" s="12"/>
      <c r="CLR85" s="12"/>
      <c r="CLS85" s="12"/>
      <c r="CLT85" s="12"/>
      <c r="CLU85" s="12"/>
      <c r="CLV85" s="12"/>
      <c r="CLW85" s="12"/>
      <c r="CLX85" s="12"/>
      <c r="CLY85" s="12"/>
      <c r="CLZ85" s="12"/>
      <c r="CMA85" s="12"/>
      <c r="CMB85" s="12"/>
      <c r="CMC85" s="12"/>
      <c r="CMD85" s="12"/>
      <c r="CME85" s="12"/>
      <c r="CMF85" s="12"/>
      <c r="CMG85" s="12"/>
      <c r="CMH85" s="12"/>
      <c r="CMI85" s="12"/>
      <c r="CMJ85" s="12"/>
      <c r="CMK85" s="12"/>
      <c r="CML85" s="12"/>
      <c r="CMM85" s="12"/>
      <c r="CMN85" s="12"/>
      <c r="CMO85" s="12"/>
      <c r="CMP85" s="12"/>
      <c r="CMQ85" s="12"/>
      <c r="CMR85" s="12"/>
      <c r="CMS85" s="12"/>
      <c r="CMT85" s="12"/>
      <c r="CMU85" s="12"/>
      <c r="CMV85" s="12"/>
      <c r="CMW85" s="12"/>
      <c r="CMX85" s="12"/>
      <c r="CMY85" s="12"/>
      <c r="CMZ85" s="12"/>
      <c r="CNA85" s="12"/>
      <c r="CNB85" s="12"/>
      <c r="CNC85" s="12"/>
      <c r="CND85" s="12"/>
      <c r="CNE85" s="12"/>
      <c r="CNF85" s="12"/>
      <c r="CNG85" s="12"/>
      <c r="CNH85" s="12"/>
      <c r="CNI85" s="12"/>
      <c r="CNJ85" s="12"/>
      <c r="CNK85" s="12"/>
      <c r="CNL85" s="12"/>
      <c r="CNM85" s="12"/>
      <c r="CNN85" s="12"/>
      <c r="CNO85" s="12"/>
      <c r="CNP85" s="12"/>
      <c r="CNQ85" s="12"/>
      <c r="CNR85" s="12"/>
      <c r="CNS85" s="12"/>
      <c r="CNT85" s="12"/>
      <c r="CNU85" s="12"/>
      <c r="CNV85" s="12"/>
      <c r="CNW85" s="12"/>
      <c r="CNX85" s="12"/>
      <c r="CNY85" s="12"/>
      <c r="CNZ85" s="12"/>
      <c r="COA85" s="12"/>
      <c r="COB85" s="12"/>
      <c r="COC85" s="12"/>
      <c r="COD85" s="12"/>
      <c r="COE85" s="12"/>
      <c r="COF85" s="12"/>
      <c r="COG85" s="12"/>
      <c r="COH85" s="12"/>
      <c r="COI85" s="12"/>
      <c r="COJ85" s="12"/>
      <c r="COK85" s="12"/>
      <c r="COL85" s="12"/>
      <c r="COM85" s="12"/>
      <c r="CON85" s="12"/>
      <c r="COO85" s="12"/>
      <c r="COP85" s="12"/>
      <c r="COQ85" s="12"/>
      <c r="COR85" s="12"/>
      <c r="COS85" s="12"/>
      <c r="COT85" s="12"/>
      <c r="COU85" s="12"/>
      <c r="COV85" s="12"/>
      <c r="COW85" s="12"/>
      <c r="COX85" s="12"/>
      <c r="COY85" s="12"/>
      <c r="COZ85" s="12"/>
      <c r="CPA85" s="12"/>
      <c r="CPB85" s="12"/>
      <c r="CPC85" s="12"/>
      <c r="CPD85" s="12"/>
      <c r="CPE85" s="12"/>
      <c r="CPF85" s="12"/>
      <c r="CPG85" s="12"/>
      <c r="CPH85" s="12"/>
      <c r="CPI85" s="12"/>
      <c r="CPJ85" s="12"/>
      <c r="CPK85" s="12"/>
      <c r="CPL85" s="12"/>
      <c r="CPM85" s="12"/>
      <c r="CPN85" s="12"/>
      <c r="CPO85" s="12"/>
      <c r="CPP85" s="12"/>
      <c r="CPQ85" s="12"/>
      <c r="CPR85" s="12"/>
      <c r="CPS85" s="12"/>
      <c r="CPT85" s="12"/>
      <c r="CPU85" s="12"/>
      <c r="CPV85" s="12"/>
      <c r="CPW85" s="12"/>
      <c r="CPX85" s="12"/>
      <c r="CPY85" s="12"/>
      <c r="CPZ85" s="12"/>
      <c r="CQA85" s="12"/>
      <c r="CQB85" s="12"/>
      <c r="CQC85" s="12"/>
      <c r="CQD85" s="12"/>
      <c r="CQE85" s="12"/>
      <c r="CQF85" s="12"/>
      <c r="CQG85" s="12"/>
      <c r="CQH85" s="12"/>
      <c r="CQI85" s="12"/>
      <c r="CQJ85" s="12"/>
      <c r="CQK85" s="12"/>
      <c r="CQL85" s="12"/>
      <c r="CQM85" s="12"/>
      <c r="CQN85" s="12"/>
      <c r="CQO85" s="12"/>
      <c r="CQP85" s="12"/>
      <c r="CQQ85" s="12"/>
      <c r="CQR85" s="12"/>
      <c r="CQS85" s="12"/>
      <c r="CQT85" s="12"/>
      <c r="CQU85" s="12"/>
      <c r="CQV85" s="12"/>
      <c r="CQW85" s="12"/>
      <c r="CQX85" s="12"/>
      <c r="CQY85" s="12"/>
      <c r="CQZ85" s="12"/>
      <c r="CRA85" s="12"/>
      <c r="CRB85" s="12"/>
      <c r="CRC85" s="12"/>
      <c r="CRD85" s="12"/>
      <c r="CRE85" s="12"/>
      <c r="CRF85" s="12"/>
      <c r="CRG85" s="12"/>
      <c r="CRH85" s="12"/>
      <c r="CRI85" s="12"/>
      <c r="CRJ85" s="12"/>
      <c r="CRK85" s="12"/>
      <c r="CRL85" s="12"/>
      <c r="CRM85" s="12"/>
      <c r="CRN85" s="12"/>
      <c r="CRO85" s="12"/>
      <c r="CRP85" s="12"/>
      <c r="CRQ85" s="12"/>
      <c r="CRR85" s="12"/>
      <c r="CRS85" s="12"/>
      <c r="CRT85" s="12"/>
      <c r="CRU85" s="12"/>
      <c r="CRV85" s="12"/>
      <c r="CRW85" s="12"/>
      <c r="CRX85" s="12"/>
      <c r="CRY85" s="12"/>
      <c r="CRZ85" s="12"/>
      <c r="CSA85" s="12"/>
      <c r="CSB85" s="12"/>
      <c r="CSC85" s="12"/>
      <c r="CSD85" s="12"/>
      <c r="CSE85" s="12"/>
      <c r="CSF85" s="12"/>
      <c r="CSG85" s="12"/>
      <c r="CSH85" s="12"/>
      <c r="CSI85" s="12"/>
      <c r="CSJ85" s="12"/>
      <c r="CSK85" s="12"/>
      <c r="CSL85" s="12"/>
      <c r="CSM85" s="12"/>
      <c r="CSN85" s="12"/>
      <c r="CSO85" s="12"/>
      <c r="CSP85" s="12"/>
      <c r="CSQ85" s="12"/>
      <c r="CSR85" s="12"/>
      <c r="CSS85" s="12"/>
      <c r="CST85" s="12"/>
      <c r="CSU85" s="12"/>
      <c r="CSV85" s="12"/>
      <c r="CSW85" s="12"/>
      <c r="CSX85" s="12"/>
      <c r="CSY85" s="12"/>
      <c r="CSZ85" s="12"/>
      <c r="CTA85" s="12"/>
      <c r="CTB85" s="12"/>
      <c r="CTC85" s="12"/>
      <c r="CTD85" s="12"/>
      <c r="CTE85" s="12"/>
      <c r="CTF85" s="12"/>
      <c r="CTG85" s="12"/>
      <c r="CTH85" s="12"/>
      <c r="CTI85" s="12"/>
      <c r="CTJ85" s="12"/>
      <c r="CTK85" s="12"/>
      <c r="CTL85" s="12"/>
      <c r="CTM85" s="12"/>
      <c r="CTN85" s="12"/>
      <c r="CTO85" s="12"/>
      <c r="CTP85" s="12"/>
      <c r="CTQ85" s="12"/>
      <c r="CTR85" s="12"/>
      <c r="CTS85" s="12"/>
      <c r="CTT85" s="12"/>
      <c r="CTU85" s="12"/>
      <c r="CTV85" s="12"/>
      <c r="CTW85" s="12"/>
      <c r="CTX85" s="12"/>
      <c r="CTY85" s="12"/>
      <c r="CTZ85" s="12"/>
      <c r="CUA85" s="12"/>
      <c r="CUB85" s="12"/>
      <c r="CUC85" s="12"/>
      <c r="CUD85" s="12"/>
      <c r="CUE85" s="12"/>
      <c r="CUF85" s="12"/>
      <c r="CUG85" s="12"/>
      <c r="CUH85" s="12"/>
      <c r="CUI85" s="12"/>
      <c r="CUJ85" s="12"/>
      <c r="CUK85" s="12"/>
      <c r="CUL85" s="12"/>
      <c r="CUM85" s="12"/>
      <c r="CUN85" s="12"/>
      <c r="CUO85" s="12"/>
      <c r="CUP85" s="12"/>
      <c r="CUQ85" s="12"/>
      <c r="CUR85" s="12"/>
      <c r="CUS85" s="12"/>
      <c r="CUT85" s="12"/>
      <c r="CUU85" s="12"/>
      <c r="CUV85" s="12"/>
      <c r="CUW85" s="12"/>
      <c r="CUX85" s="12"/>
      <c r="CUY85" s="12"/>
      <c r="CUZ85" s="12"/>
      <c r="CVA85" s="12"/>
      <c r="CVB85" s="12"/>
      <c r="CVC85" s="12"/>
      <c r="CVD85" s="12"/>
      <c r="CVE85" s="12"/>
      <c r="CVF85" s="12"/>
      <c r="CVG85" s="12"/>
      <c r="CVH85" s="12"/>
      <c r="CVI85" s="12"/>
      <c r="CVJ85" s="12"/>
      <c r="CVK85" s="12"/>
      <c r="CVL85" s="12"/>
      <c r="CVM85" s="12"/>
      <c r="CVN85" s="12"/>
      <c r="CVO85" s="12"/>
      <c r="CVP85" s="12"/>
      <c r="CVQ85" s="12"/>
      <c r="CVR85" s="12"/>
      <c r="CVS85" s="12"/>
      <c r="CVT85" s="12"/>
      <c r="CVU85" s="12"/>
      <c r="CVV85" s="12"/>
      <c r="CVW85" s="12"/>
      <c r="CVX85" s="12"/>
      <c r="CVY85" s="12"/>
      <c r="CVZ85" s="12"/>
      <c r="CWA85" s="12"/>
      <c r="CWB85" s="12"/>
      <c r="CWC85" s="12"/>
      <c r="CWD85" s="12"/>
      <c r="CWE85" s="12"/>
      <c r="CWF85" s="12"/>
      <c r="CWG85" s="12"/>
      <c r="CWH85" s="12"/>
      <c r="CWI85" s="12"/>
      <c r="CWJ85" s="12"/>
      <c r="CWK85" s="12"/>
      <c r="CWL85" s="12"/>
      <c r="CWM85" s="12"/>
      <c r="CWN85" s="12"/>
      <c r="CWO85" s="12"/>
      <c r="CWP85" s="12"/>
      <c r="CWQ85" s="12"/>
      <c r="CWR85" s="12"/>
      <c r="CWS85" s="12"/>
      <c r="CWT85" s="12"/>
      <c r="CWU85" s="12"/>
      <c r="CWV85" s="12"/>
      <c r="CWW85" s="12"/>
      <c r="CWX85" s="12"/>
      <c r="CWY85" s="12"/>
      <c r="CWZ85" s="12"/>
      <c r="CXA85" s="12"/>
      <c r="CXB85" s="12"/>
      <c r="CXC85" s="12"/>
      <c r="CXD85" s="12"/>
      <c r="CXE85" s="12"/>
      <c r="CXF85" s="12"/>
      <c r="CXG85" s="12"/>
      <c r="CXH85" s="12"/>
      <c r="CXI85" s="12"/>
      <c r="CXJ85" s="12"/>
      <c r="CXK85" s="12"/>
      <c r="CXL85" s="12"/>
      <c r="CXM85" s="12"/>
      <c r="CXN85" s="12"/>
      <c r="CXO85" s="12"/>
      <c r="CXP85" s="12"/>
      <c r="CXQ85" s="12"/>
      <c r="CXR85" s="12"/>
      <c r="CXS85" s="12"/>
      <c r="CXT85" s="12"/>
      <c r="CXU85" s="12"/>
      <c r="CXV85" s="12"/>
      <c r="CXW85" s="12"/>
      <c r="CXX85" s="12"/>
      <c r="CXY85" s="12"/>
      <c r="CXZ85" s="12"/>
      <c r="CYA85" s="12"/>
      <c r="CYB85" s="12"/>
      <c r="CYC85" s="12"/>
      <c r="CYD85" s="12"/>
      <c r="CYE85" s="12"/>
      <c r="CYF85" s="12"/>
      <c r="CYG85" s="12"/>
      <c r="CYH85" s="12"/>
      <c r="CYI85" s="12"/>
      <c r="CYJ85" s="12"/>
      <c r="CYK85" s="12"/>
      <c r="CYL85" s="12"/>
      <c r="CYM85" s="12"/>
      <c r="CYN85" s="12"/>
      <c r="CYO85" s="12"/>
      <c r="CYP85" s="12"/>
      <c r="CYQ85" s="12"/>
      <c r="CYR85" s="12"/>
      <c r="CYS85" s="12"/>
      <c r="CYT85" s="12"/>
      <c r="CYU85" s="12"/>
      <c r="CYV85" s="12"/>
      <c r="CYW85" s="12"/>
      <c r="CYX85" s="12"/>
      <c r="CYY85" s="12"/>
      <c r="CYZ85" s="12"/>
      <c r="CZA85" s="12"/>
      <c r="CZB85" s="12"/>
      <c r="CZC85" s="12"/>
      <c r="CZD85" s="12"/>
      <c r="CZE85" s="12"/>
      <c r="CZF85" s="12"/>
      <c r="CZG85" s="12"/>
      <c r="CZH85" s="12"/>
      <c r="CZI85" s="12"/>
      <c r="CZJ85" s="12"/>
      <c r="CZK85" s="12"/>
      <c r="CZL85" s="12"/>
      <c r="CZM85" s="12"/>
      <c r="CZN85" s="12"/>
      <c r="CZO85" s="12"/>
      <c r="CZP85" s="12"/>
      <c r="CZQ85" s="12"/>
      <c r="CZR85" s="12"/>
      <c r="CZS85" s="12"/>
      <c r="CZT85" s="12"/>
      <c r="CZU85" s="12"/>
      <c r="CZV85" s="12"/>
      <c r="CZW85" s="12"/>
      <c r="CZX85" s="12"/>
      <c r="CZY85" s="12"/>
      <c r="CZZ85" s="12"/>
      <c r="DAA85" s="12"/>
      <c r="DAB85" s="12"/>
      <c r="DAC85" s="12"/>
      <c r="DAD85" s="12"/>
      <c r="DAE85" s="12"/>
      <c r="DAF85" s="12"/>
      <c r="DAG85" s="12"/>
      <c r="DAH85" s="12"/>
      <c r="DAI85" s="12"/>
      <c r="DAJ85" s="12"/>
      <c r="DAK85" s="12"/>
      <c r="DAL85" s="12"/>
      <c r="DAM85" s="12"/>
      <c r="DAN85" s="12"/>
      <c r="DAO85" s="12"/>
      <c r="DAP85" s="12"/>
      <c r="DAQ85" s="12"/>
      <c r="DAR85" s="12"/>
      <c r="DAS85" s="12"/>
      <c r="DAT85" s="12"/>
      <c r="DAU85" s="12"/>
      <c r="DAV85" s="12"/>
      <c r="DAW85" s="12"/>
      <c r="DAX85" s="12"/>
      <c r="DAY85" s="12"/>
      <c r="DAZ85" s="12"/>
      <c r="DBA85" s="12"/>
      <c r="DBB85" s="12"/>
      <c r="DBC85" s="12"/>
      <c r="DBD85" s="12"/>
      <c r="DBE85" s="12"/>
      <c r="DBF85" s="12"/>
      <c r="DBG85" s="12"/>
      <c r="DBH85" s="12"/>
      <c r="DBI85" s="12"/>
      <c r="DBJ85" s="12"/>
      <c r="DBK85" s="12"/>
      <c r="DBL85" s="12"/>
      <c r="DBM85" s="12"/>
    </row>
    <row r="86" spans="1:2769" s="11" customFormat="1" ht="227" customHeight="1">
      <c r="A86" s="80" t="s">
        <v>114</v>
      </c>
      <c r="B86" s="89" t="s">
        <v>442</v>
      </c>
      <c r="C86" s="80" t="s">
        <v>48</v>
      </c>
      <c r="D86" s="80" t="s">
        <v>1227</v>
      </c>
      <c r="E86" s="80" t="s">
        <v>71</v>
      </c>
      <c r="F86" s="80" t="s">
        <v>102</v>
      </c>
      <c r="G86" s="80" t="s">
        <v>1295</v>
      </c>
      <c r="H86" s="80" t="s">
        <v>1306</v>
      </c>
      <c r="I86" s="80" t="s">
        <v>1328</v>
      </c>
      <c r="J86" s="80" t="s">
        <v>199</v>
      </c>
      <c r="K86" s="80" t="s">
        <v>77</v>
      </c>
      <c r="L86" s="80" t="s">
        <v>82</v>
      </c>
      <c r="M86" s="90">
        <v>42474</v>
      </c>
      <c r="N86" s="80" t="s">
        <v>95</v>
      </c>
      <c r="O86" s="80">
        <v>-25.642199999999999</v>
      </c>
      <c r="P86" s="80">
        <v>30.333500000000001</v>
      </c>
      <c r="Q86" s="80" t="s">
        <v>2024</v>
      </c>
      <c r="R86" s="80" t="s">
        <v>80</v>
      </c>
      <c r="S86" s="80" t="s">
        <v>199</v>
      </c>
      <c r="T86" s="80" t="s">
        <v>76</v>
      </c>
      <c r="U86" s="80" t="s">
        <v>38</v>
      </c>
      <c r="V86" s="80" t="s">
        <v>128</v>
      </c>
      <c r="W86" s="80" t="s">
        <v>44</v>
      </c>
      <c r="X86" s="80" t="s">
        <v>82</v>
      </c>
      <c r="Y86" s="80" t="s">
        <v>199</v>
      </c>
      <c r="Z86" s="80" t="s">
        <v>199</v>
      </c>
      <c r="AA86" s="89" t="s">
        <v>359</v>
      </c>
      <c r="AB86" s="89" t="s">
        <v>258</v>
      </c>
      <c r="AC86" s="80" t="s">
        <v>1431</v>
      </c>
      <c r="AD86" s="80" t="s">
        <v>34</v>
      </c>
      <c r="AE86" s="80" t="s">
        <v>193</v>
      </c>
      <c r="AF86" s="80" t="s">
        <v>233</v>
      </c>
      <c r="AG86" s="80" t="s">
        <v>77</v>
      </c>
      <c r="AH86" s="80" t="s">
        <v>221</v>
      </c>
      <c r="AI86" s="80" t="s">
        <v>959</v>
      </c>
      <c r="AJ86" s="80" t="s">
        <v>223</v>
      </c>
      <c r="AK86" s="80" t="s">
        <v>1019</v>
      </c>
      <c r="AL86" s="80" t="s">
        <v>77</v>
      </c>
      <c r="AM86" s="80" t="s">
        <v>186</v>
      </c>
      <c r="AN86" s="80" t="s">
        <v>22</v>
      </c>
      <c r="AO86" s="80" t="s">
        <v>83</v>
      </c>
      <c r="AP86" s="80" t="s">
        <v>1499</v>
      </c>
      <c r="AQ86" s="80" t="s">
        <v>46</v>
      </c>
      <c r="AR86" s="80" t="s">
        <v>199</v>
      </c>
      <c r="AS86" s="80" t="s">
        <v>199</v>
      </c>
      <c r="AT86" s="90" t="s">
        <v>199</v>
      </c>
      <c r="AU86" s="80" t="s">
        <v>101</v>
      </c>
      <c r="AV86" s="80" t="s">
        <v>2117</v>
      </c>
      <c r="AW86" s="95" t="s">
        <v>1613</v>
      </c>
      <c r="AX86" s="80" t="s">
        <v>105</v>
      </c>
      <c r="AY86" s="80" t="s">
        <v>138</v>
      </c>
      <c r="AZ86" s="80" t="s">
        <v>589</v>
      </c>
      <c r="BA86" s="80"/>
      <c r="BB86" s="80" t="s">
        <v>94</v>
      </c>
      <c r="BC86" s="94">
        <v>42474</v>
      </c>
      <c r="BD86" s="12"/>
      <c r="BE86" s="12"/>
      <c r="BF86" s="12"/>
      <c r="BG86" s="12"/>
      <c r="BH86" s="12"/>
      <c r="BI86" s="12"/>
      <c r="BJ86" s="12"/>
      <c r="BK86" s="12"/>
      <c r="BL86" s="12"/>
      <c r="BM86" s="12"/>
      <c r="BN86" s="12"/>
      <c r="BO86" s="12"/>
      <c r="BP86" s="12"/>
      <c r="BQ86" s="12"/>
      <c r="BR86" s="12"/>
      <c r="BS86" s="12"/>
      <c r="BT86" s="12"/>
      <c r="BU86" s="12"/>
      <c r="BV86" s="12"/>
      <c r="BW86" s="12"/>
      <c r="BX86" s="12"/>
      <c r="BY86" s="12"/>
      <c r="BZ86" s="12"/>
      <c r="CA86" s="12"/>
      <c r="CB86" s="12"/>
      <c r="CC86" s="12"/>
      <c r="CD86" s="12"/>
      <c r="CE86" s="12"/>
      <c r="CF86" s="12"/>
      <c r="CG86" s="12"/>
      <c r="CH86" s="12"/>
      <c r="CI86" s="12"/>
      <c r="CJ86" s="12"/>
      <c r="CK86" s="12"/>
      <c r="CL86" s="12"/>
      <c r="CM86" s="12"/>
      <c r="CN86" s="12"/>
      <c r="CO86" s="12"/>
      <c r="CP86" s="12"/>
      <c r="CQ86" s="12"/>
      <c r="CR86" s="12"/>
      <c r="CS86" s="12"/>
      <c r="CT86" s="12"/>
      <c r="CU86" s="12"/>
      <c r="CV86" s="12"/>
      <c r="CW86" s="12"/>
      <c r="CX86" s="12"/>
      <c r="CY86" s="12"/>
      <c r="CZ86" s="12"/>
      <c r="DA86" s="12"/>
      <c r="DB86" s="12"/>
      <c r="DC86" s="12"/>
      <c r="DD86" s="12"/>
      <c r="DE86" s="12"/>
      <c r="DF86" s="12"/>
      <c r="DG86" s="12"/>
      <c r="DH86" s="12"/>
      <c r="DI86" s="12"/>
      <c r="DJ86" s="12"/>
      <c r="DK86" s="12"/>
      <c r="DL86" s="12"/>
      <c r="DM86" s="12"/>
      <c r="DN86" s="12"/>
      <c r="DO86" s="12"/>
      <c r="DP86" s="12"/>
      <c r="DQ86" s="12"/>
      <c r="DR86" s="12"/>
      <c r="DS86" s="12"/>
      <c r="DT86" s="12"/>
      <c r="DU86" s="12"/>
      <c r="DV86" s="12"/>
      <c r="DW86" s="12"/>
      <c r="DX86" s="12"/>
      <c r="DY86" s="12"/>
      <c r="DZ86" s="12"/>
      <c r="EA86" s="12"/>
      <c r="EB86" s="12"/>
      <c r="EC86" s="12"/>
      <c r="ED86" s="12"/>
      <c r="EE86" s="12"/>
      <c r="EF86" s="12"/>
      <c r="EG86" s="12"/>
      <c r="EH86" s="12"/>
      <c r="EI86" s="12"/>
      <c r="EJ86" s="12"/>
      <c r="EK86" s="12"/>
      <c r="EL86" s="12"/>
      <c r="EM86" s="12"/>
      <c r="EN86" s="12"/>
      <c r="EO86" s="12"/>
      <c r="EP86" s="12"/>
      <c r="EQ86" s="12"/>
      <c r="ER86" s="12"/>
      <c r="ES86" s="12"/>
      <c r="ET86" s="12"/>
      <c r="EU86" s="12"/>
      <c r="EV86" s="12"/>
      <c r="EW86" s="12"/>
      <c r="EX86" s="12"/>
      <c r="EY86" s="12"/>
      <c r="EZ86" s="12"/>
      <c r="FA86" s="12"/>
      <c r="FB86" s="12"/>
      <c r="FC86" s="12"/>
      <c r="FD86" s="12"/>
      <c r="FE86" s="12"/>
      <c r="FF86" s="12"/>
      <c r="FG86" s="12"/>
      <c r="FH86" s="12"/>
      <c r="FI86" s="12"/>
      <c r="FJ86" s="12"/>
      <c r="FK86" s="12"/>
      <c r="FL86" s="12"/>
      <c r="FM86" s="12"/>
      <c r="FN86" s="12"/>
      <c r="FO86" s="12"/>
      <c r="FP86" s="12"/>
      <c r="FQ86" s="12"/>
      <c r="FR86" s="12"/>
      <c r="FS86" s="12"/>
      <c r="FT86" s="12"/>
      <c r="FU86" s="12"/>
      <c r="FV86" s="12"/>
      <c r="FW86" s="12"/>
      <c r="FX86" s="12"/>
      <c r="FY86" s="12"/>
      <c r="FZ86" s="12"/>
      <c r="GA86" s="12"/>
      <c r="GB86" s="12"/>
      <c r="GC86" s="12"/>
      <c r="GD86" s="12"/>
      <c r="GE86" s="12"/>
      <c r="GF86" s="12"/>
      <c r="GG86" s="12"/>
      <c r="GH86" s="12"/>
      <c r="GI86" s="12"/>
      <c r="GJ86" s="12"/>
      <c r="GK86" s="12"/>
      <c r="GL86" s="12"/>
      <c r="GM86" s="12"/>
      <c r="GN86" s="12"/>
      <c r="GO86" s="12"/>
      <c r="GP86" s="12"/>
      <c r="GQ86" s="12"/>
      <c r="GR86" s="12"/>
      <c r="GS86" s="12"/>
      <c r="GT86" s="12"/>
      <c r="GU86" s="12"/>
      <c r="GV86" s="12"/>
      <c r="GW86" s="12"/>
      <c r="GX86" s="12"/>
      <c r="GY86" s="12"/>
      <c r="GZ86" s="12"/>
      <c r="HA86" s="12"/>
      <c r="HB86" s="12"/>
      <c r="HC86" s="12"/>
      <c r="HD86" s="12"/>
      <c r="HE86" s="12"/>
      <c r="HF86" s="12"/>
      <c r="HG86" s="12"/>
      <c r="HH86" s="12"/>
      <c r="HI86" s="12"/>
      <c r="HJ86" s="12"/>
      <c r="HK86" s="12"/>
      <c r="HL86" s="12"/>
      <c r="HM86" s="12"/>
      <c r="HN86" s="12"/>
      <c r="HO86" s="12"/>
      <c r="HP86" s="12"/>
      <c r="HQ86" s="12"/>
      <c r="HR86" s="12"/>
      <c r="HS86" s="12"/>
      <c r="HT86" s="12"/>
      <c r="HU86" s="12"/>
      <c r="HV86" s="12"/>
      <c r="HW86" s="12"/>
      <c r="HX86" s="12"/>
      <c r="HY86" s="12"/>
      <c r="HZ86" s="12"/>
      <c r="IA86" s="12"/>
      <c r="IB86" s="12"/>
      <c r="IC86" s="12"/>
      <c r="ID86" s="12"/>
      <c r="IE86" s="12"/>
      <c r="IF86" s="12"/>
      <c r="IG86" s="12"/>
      <c r="IH86" s="12"/>
      <c r="II86" s="12"/>
      <c r="IJ86" s="12"/>
      <c r="IK86" s="12"/>
      <c r="IL86" s="12"/>
      <c r="IM86" s="12"/>
      <c r="IN86" s="12"/>
      <c r="IO86" s="12"/>
      <c r="IP86" s="12"/>
      <c r="IQ86" s="12"/>
      <c r="IR86" s="12"/>
      <c r="IS86" s="12"/>
      <c r="IT86" s="12"/>
      <c r="IU86" s="12"/>
      <c r="IV86" s="12"/>
      <c r="IW86" s="12"/>
      <c r="IX86" s="12"/>
      <c r="IY86" s="12"/>
      <c r="IZ86" s="12"/>
      <c r="JA86" s="12"/>
      <c r="JB86" s="12"/>
      <c r="JC86" s="12"/>
      <c r="JD86" s="12"/>
      <c r="JE86" s="12"/>
      <c r="JF86" s="12"/>
      <c r="JG86" s="12"/>
      <c r="JH86" s="12"/>
      <c r="JI86" s="12"/>
      <c r="JJ86" s="12"/>
      <c r="JK86" s="12"/>
      <c r="JL86" s="12"/>
      <c r="JM86" s="12"/>
      <c r="JN86" s="12"/>
      <c r="JO86" s="12"/>
      <c r="JP86" s="12"/>
      <c r="JQ86" s="12"/>
      <c r="JR86" s="12"/>
      <c r="JS86" s="12"/>
      <c r="JT86" s="12"/>
      <c r="JU86" s="12"/>
      <c r="JV86" s="12"/>
      <c r="JW86" s="12"/>
      <c r="JX86" s="12"/>
      <c r="JY86" s="12"/>
      <c r="JZ86" s="12"/>
      <c r="KA86" s="12"/>
      <c r="KB86" s="12"/>
      <c r="KC86" s="12"/>
      <c r="KD86" s="12"/>
      <c r="KE86" s="12"/>
      <c r="KF86" s="12"/>
      <c r="KG86" s="12"/>
      <c r="KH86" s="12"/>
      <c r="KI86" s="12"/>
      <c r="KJ86" s="12"/>
      <c r="KK86" s="12"/>
      <c r="KL86" s="12"/>
      <c r="KM86" s="12"/>
      <c r="KN86" s="12"/>
      <c r="KO86" s="12"/>
      <c r="KP86" s="12"/>
      <c r="KQ86" s="12"/>
      <c r="KR86" s="12"/>
      <c r="KS86" s="12"/>
      <c r="KT86" s="12"/>
      <c r="KU86" s="12"/>
      <c r="KV86" s="12"/>
      <c r="KW86" s="12"/>
      <c r="KX86" s="12"/>
      <c r="KY86" s="12"/>
      <c r="KZ86" s="12"/>
      <c r="LA86" s="12"/>
      <c r="LB86" s="12"/>
      <c r="LC86" s="12"/>
      <c r="LD86" s="12"/>
      <c r="LE86" s="12"/>
      <c r="LF86" s="12"/>
      <c r="LG86" s="12"/>
      <c r="LH86" s="12"/>
      <c r="LI86" s="12"/>
      <c r="LJ86" s="12"/>
      <c r="LK86" s="12"/>
      <c r="LL86" s="12"/>
      <c r="LM86" s="12"/>
      <c r="LN86" s="12"/>
      <c r="LO86" s="12"/>
      <c r="LP86" s="12"/>
      <c r="LQ86" s="12"/>
      <c r="LR86" s="12"/>
      <c r="LS86" s="12"/>
      <c r="LT86" s="12"/>
      <c r="LU86" s="12"/>
      <c r="LV86" s="12"/>
      <c r="LW86" s="12"/>
      <c r="LX86" s="12"/>
      <c r="LY86" s="12"/>
      <c r="LZ86" s="12"/>
      <c r="MA86" s="12"/>
      <c r="MB86" s="12"/>
      <c r="MC86" s="12"/>
      <c r="MD86" s="12"/>
      <c r="ME86" s="12"/>
      <c r="MF86" s="12"/>
      <c r="MG86" s="12"/>
      <c r="MH86" s="12"/>
      <c r="MI86" s="12"/>
      <c r="MJ86" s="12"/>
      <c r="MK86" s="12"/>
      <c r="ML86" s="12"/>
      <c r="MM86" s="12"/>
      <c r="MN86" s="12"/>
      <c r="MO86" s="12"/>
      <c r="MP86" s="12"/>
      <c r="MQ86" s="12"/>
      <c r="MR86" s="12"/>
      <c r="MS86" s="12"/>
      <c r="MT86" s="12"/>
      <c r="MU86" s="12"/>
      <c r="MV86" s="12"/>
      <c r="MW86" s="12"/>
      <c r="MX86" s="12"/>
      <c r="MY86" s="12"/>
      <c r="MZ86" s="12"/>
      <c r="NA86" s="12"/>
      <c r="NB86" s="12"/>
      <c r="NC86" s="12"/>
      <c r="ND86" s="12"/>
      <c r="NE86" s="12"/>
      <c r="NF86" s="12"/>
      <c r="NG86" s="12"/>
      <c r="NH86" s="12"/>
      <c r="NI86" s="12"/>
      <c r="NJ86" s="12"/>
      <c r="NK86" s="12"/>
      <c r="NL86" s="12"/>
      <c r="NM86" s="12"/>
      <c r="NN86" s="12"/>
      <c r="NO86" s="12"/>
      <c r="NP86" s="12"/>
      <c r="NQ86" s="12"/>
      <c r="NR86" s="12"/>
      <c r="NS86" s="12"/>
      <c r="NT86" s="12"/>
      <c r="NU86" s="12"/>
      <c r="NV86" s="12"/>
      <c r="NW86" s="12"/>
      <c r="NX86" s="12"/>
      <c r="NY86" s="12"/>
      <c r="NZ86" s="12"/>
      <c r="OA86" s="12"/>
      <c r="OB86" s="12"/>
      <c r="OC86" s="12"/>
      <c r="OD86" s="12"/>
      <c r="OE86" s="12"/>
      <c r="OF86" s="12"/>
      <c r="OG86" s="12"/>
      <c r="OH86" s="12"/>
      <c r="OI86" s="12"/>
      <c r="OJ86" s="12"/>
      <c r="OK86" s="12"/>
      <c r="OL86" s="12"/>
      <c r="OM86" s="12"/>
      <c r="ON86" s="12"/>
      <c r="OO86" s="12"/>
      <c r="OP86" s="12"/>
      <c r="OQ86" s="12"/>
      <c r="OR86" s="12"/>
      <c r="OS86" s="12"/>
      <c r="OT86" s="12"/>
      <c r="OU86" s="12"/>
      <c r="OV86" s="12"/>
      <c r="OW86" s="12"/>
      <c r="OX86" s="12"/>
      <c r="OY86" s="12"/>
      <c r="OZ86" s="12"/>
      <c r="PA86" s="12"/>
      <c r="PB86" s="12"/>
      <c r="PC86" s="12"/>
      <c r="PD86" s="12"/>
      <c r="PE86" s="12"/>
      <c r="PF86" s="12"/>
      <c r="PG86" s="12"/>
      <c r="PH86" s="12"/>
      <c r="PI86" s="12"/>
      <c r="PJ86" s="12"/>
      <c r="PK86" s="12"/>
      <c r="PL86" s="12"/>
      <c r="PM86" s="12"/>
      <c r="PN86" s="12"/>
      <c r="PO86" s="12"/>
      <c r="PP86" s="12"/>
      <c r="PQ86" s="12"/>
      <c r="PR86" s="12"/>
      <c r="PS86" s="12"/>
      <c r="PT86" s="12"/>
      <c r="PU86" s="12"/>
      <c r="PV86" s="12"/>
      <c r="PW86" s="12"/>
      <c r="PX86" s="12"/>
      <c r="PY86" s="12"/>
      <c r="PZ86" s="12"/>
      <c r="QA86" s="12"/>
      <c r="QB86" s="12"/>
      <c r="QC86" s="12"/>
      <c r="QD86" s="12"/>
      <c r="QE86" s="12"/>
      <c r="QF86" s="12"/>
      <c r="QG86" s="12"/>
      <c r="QH86" s="12"/>
      <c r="QI86" s="12"/>
      <c r="QJ86" s="12"/>
      <c r="QK86" s="12"/>
      <c r="QL86" s="12"/>
      <c r="QM86" s="12"/>
      <c r="QN86" s="12"/>
      <c r="QO86" s="12"/>
      <c r="QP86" s="12"/>
      <c r="QQ86" s="12"/>
      <c r="QR86" s="12"/>
      <c r="QS86" s="12"/>
      <c r="QT86" s="12"/>
      <c r="QU86" s="12"/>
      <c r="QV86" s="12"/>
      <c r="QW86" s="12"/>
      <c r="QX86" s="12"/>
      <c r="QY86" s="12"/>
      <c r="QZ86" s="12"/>
      <c r="RA86" s="12"/>
      <c r="RB86" s="12"/>
      <c r="RC86" s="12"/>
      <c r="RD86" s="12"/>
      <c r="RE86" s="12"/>
      <c r="RF86" s="12"/>
      <c r="RG86" s="12"/>
      <c r="RH86" s="12"/>
      <c r="RI86" s="12"/>
      <c r="RJ86" s="12"/>
      <c r="RK86" s="12"/>
      <c r="RL86" s="12"/>
      <c r="RM86" s="12"/>
      <c r="RN86" s="12"/>
      <c r="RO86" s="12"/>
      <c r="RP86" s="12"/>
      <c r="RQ86" s="12"/>
      <c r="RR86" s="12"/>
      <c r="RS86" s="12"/>
      <c r="RT86" s="12"/>
      <c r="RU86" s="12"/>
      <c r="RV86" s="12"/>
      <c r="RW86" s="12"/>
      <c r="RX86" s="12"/>
      <c r="RY86" s="12"/>
      <c r="RZ86" s="12"/>
      <c r="SA86" s="12"/>
      <c r="SB86" s="12"/>
      <c r="SC86" s="12"/>
      <c r="SD86" s="12"/>
      <c r="SE86" s="12"/>
      <c r="SF86" s="12"/>
      <c r="SG86" s="12"/>
      <c r="SH86" s="12"/>
      <c r="SI86" s="12"/>
      <c r="SJ86" s="12"/>
      <c r="SK86" s="12"/>
      <c r="SL86" s="12"/>
      <c r="SM86" s="12"/>
      <c r="SN86" s="12"/>
      <c r="SO86" s="12"/>
      <c r="SP86" s="12"/>
      <c r="SQ86" s="12"/>
      <c r="SR86" s="12"/>
      <c r="SS86" s="12"/>
      <c r="ST86" s="12"/>
      <c r="SU86" s="12"/>
      <c r="SV86" s="12"/>
      <c r="SW86" s="12"/>
      <c r="SX86" s="12"/>
      <c r="SY86" s="12"/>
      <c r="SZ86" s="12"/>
      <c r="TA86" s="12"/>
      <c r="TB86" s="12"/>
      <c r="TC86" s="12"/>
      <c r="TD86" s="12"/>
      <c r="TE86" s="12"/>
      <c r="TF86" s="12"/>
      <c r="TG86" s="12"/>
      <c r="TH86" s="12"/>
      <c r="TI86" s="12"/>
      <c r="TJ86" s="12"/>
      <c r="TK86" s="12"/>
      <c r="TL86" s="12"/>
      <c r="TM86" s="12"/>
      <c r="TN86" s="12"/>
      <c r="TO86" s="12"/>
      <c r="TP86" s="12"/>
      <c r="TQ86" s="12"/>
      <c r="TR86" s="12"/>
      <c r="TS86" s="12"/>
      <c r="TT86" s="12"/>
      <c r="TU86" s="12"/>
      <c r="TV86" s="12"/>
      <c r="TW86" s="12"/>
      <c r="TX86" s="12"/>
      <c r="TY86" s="12"/>
      <c r="TZ86" s="12"/>
      <c r="UA86" s="12"/>
      <c r="UB86" s="12"/>
      <c r="UC86" s="12"/>
      <c r="UD86" s="12"/>
      <c r="UE86" s="12"/>
      <c r="UF86" s="12"/>
      <c r="UG86" s="12"/>
      <c r="UH86" s="12"/>
      <c r="UI86" s="12"/>
      <c r="UJ86" s="12"/>
      <c r="UK86" s="12"/>
      <c r="UL86" s="12"/>
      <c r="UM86" s="12"/>
      <c r="UN86" s="12"/>
      <c r="UO86" s="12"/>
      <c r="UP86" s="12"/>
      <c r="UQ86" s="12"/>
      <c r="UR86" s="12"/>
      <c r="US86" s="12"/>
      <c r="UT86" s="12"/>
      <c r="UU86" s="12"/>
      <c r="UV86" s="12"/>
      <c r="UW86" s="12"/>
      <c r="UX86" s="12"/>
      <c r="UY86" s="12"/>
      <c r="UZ86" s="12"/>
      <c r="VA86" s="12"/>
      <c r="VB86" s="12"/>
      <c r="VC86" s="12"/>
      <c r="VD86" s="12"/>
      <c r="VE86" s="12"/>
      <c r="VF86" s="12"/>
      <c r="VG86" s="12"/>
      <c r="VH86" s="12"/>
      <c r="VI86" s="12"/>
      <c r="VJ86" s="12"/>
      <c r="VK86" s="12"/>
      <c r="VL86" s="12"/>
      <c r="VM86" s="12"/>
      <c r="VN86" s="12"/>
      <c r="VO86" s="12"/>
      <c r="VP86" s="12"/>
      <c r="VQ86" s="12"/>
      <c r="VR86" s="12"/>
      <c r="VS86" s="12"/>
      <c r="VT86" s="12"/>
      <c r="VU86" s="12"/>
      <c r="VV86" s="12"/>
      <c r="VW86" s="12"/>
      <c r="VX86" s="12"/>
      <c r="VY86" s="12"/>
      <c r="VZ86" s="12"/>
      <c r="WA86" s="12"/>
      <c r="WB86" s="12"/>
      <c r="WC86" s="12"/>
      <c r="WD86" s="12"/>
      <c r="WE86" s="12"/>
      <c r="WF86" s="12"/>
      <c r="WG86" s="12"/>
      <c r="WH86" s="12"/>
      <c r="WI86" s="12"/>
      <c r="WJ86" s="12"/>
      <c r="WK86" s="12"/>
      <c r="WL86" s="12"/>
      <c r="WM86" s="12"/>
      <c r="WN86" s="12"/>
      <c r="WO86" s="12"/>
      <c r="WP86" s="12"/>
      <c r="WQ86" s="12"/>
      <c r="WR86" s="12"/>
      <c r="WS86" s="12"/>
      <c r="WT86" s="12"/>
      <c r="WU86" s="12"/>
      <c r="WV86" s="12"/>
      <c r="WW86" s="12"/>
      <c r="WX86" s="12"/>
      <c r="WY86" s="12"/>
      <c r="WZ86" s="12"/>
      <c r="XA86" s="12"/>
      <c r="XB86" s="12"/>
      <c r="XC86" s="12"/>
      <c r="XD86" s="12"/>
      <c r="XE86" s="12"/>
      <c r="XF86" s="12"/>
      <c r="XG86" s="12"/>
      <c r="XH86" s="12"/>
      <c r="XI86" s="12"/>
      <c r="XJ86" s="12"/>
      <c r="XK86" s="12"/>
      <c r="XL86" s="12"/>
      <c r="XM86" s="12"/>
      <c r="XN86" s="12"/>
      <c r="XO86" s="12"/>
      <c r="XP86" s="12"/>
      <c r="XQ86" s="12"/>
      <c r="XR86" s="12"/>
      <c r="XS86" s="12"/>
      <c r="XT86" s="12"/>
      <c r="XU86" s="12"/>
      <c r="XV86" s="12"/>
      <c r="XW86" s="12"/>
      <c r="XX86" s="12"/>
      <c r="XY86" s="12"/>
      <c r="XZ86" s="12"/>
      <c r="YA86" s="12"/>
      <c r="YB86" s="12"/>
      <c r="YC86" s="12"/>
      <c r="YD86" s="12"/>
      <c r="YE86" s="12"/>
      <c r="YF86" s="12"/>
      <c r="YG86" s="12"/>
      <c r="YH86" s="12"/>
      <c r="YI86" s="12"/>
      <c r="YJ86" s="12"/>
      <c r="YK86" s="12"/>
      <c r="YL86" s="12"/>
      <c r="YM86" s="12"/>
      <c r="YN86" s="12"/>
      <c r="YO86" s="12"/>
      <c r="YP86" s="12"/>
      <c r="YQ86" s="12"/>
      <c r="YR86" s="12"/>
      <c r="YS86" s="12"/>
      <c r="YT86" s="12"/>
      <c r="YU86" s="12"/>
      <c r="YV86" s="12"/>
      <c r="YW86" s="12"/>
      <c r="YX86" s="12"/>
      <c r="YY86" s="12"/>
      <c r="YZ86" s="12"/>
      <c r="ZA86" s="12"/>
      <c r="ZB86" s="12"/>
      <c r="ZC86" s="12"/>
      <c r="ZD86" s="12"/>
      <c r="ZE86" s="12"/>
      <c r="ZF86" s="12"/>
      <c r="ZG86" s="12"/>
      <c r="ZH86" s="12"/>
      <c r="ZI86" s="12"/>
      <c r="ZJ86" s="12"/>
      <c r="ZK86" s="12"/>
      <c r="ZL86" s="12"/>
      <c r="ZM86" s="12"/>
      <c r="ZN86" s="12"/>
      <c r="ZO86" s="12"/>
      <c r="ZP86" s="12"/>
      <c r="ZQ86" s="12"/>
      <c r="ZR86" s="12"/>
      <c r="ZS86" s="12"/>
      <c r="ZT86" s="12"/>
      <c r="ZU86" s="12"/>
      <c r="ZV86" s="12"/>
      <c r="ZW86" s="12"/>
      <c r="ZX86" s="12"/>
      <c r="ZY86" s="12"/>
      <c r="ZZ86" s="12"/>
      <c r="AAA86" s="12"/>
      <c r="AAB86" s="12"/>
      <c r="AAC86" s="12"/>
      <c r="AAD86" s="12"/>
      <c r="AAE86" s="12"/>
      <c r="AAF86" s="12"/>
      <c r="AAG86" s="12"/>
      <c r="AAH86" s="12"/>
      <c r="AAI86" s="12"/>
      <c r="AAJ86" s="12"/>
      <c r="AAK86" s="12"/>
      <c r="AAL86" s="12"/>
      <c r="AAM86" s="12"/>
      <c r="AAN86" s="12"/>
      <c r="AAO86" s="12"/>
      <c r="AAP86" s="12"/>
      <c r="AAQ86" s="12"/>
      <c r="AAR86" s="12"/>
      <c r="AAS86" s="12"/>
      <c r="AAT86" s="12"/>
      <c r="AAU86" s="12"/>
      <c r="AAV86" s="12"/>
      <c r="AAW86" s="12"/>
      <c r="AAX86" s="12"/>
      <c r="AAY86" s="12"/>
      <c r="AAZ86" s="12"/>
      <c r="ABA86" s="12"/>
      <c r="ABB86" s="12"/>
      <c r="ABC86" s="12"/>
      <c r="ABD86" s="12"/>
      <c r="ABE86" s="12"/>
      <c r="ABF86" s="12"/>
      <c r="ABG86" s="12"/>
      <c r="ABH86" s="12"/>
      <c r="ABI86" s="12"/>
      <c r="ABJ86" s="12"/>
      <c r="ABK86" s="12"/>
      <c r="ABL86" s="12"/>
      <c r="ABM86" s="12"/>
      <c r="ABN86" s="12"/>
      <c r="ABO86" s="12"/>
      <c r="ABP86" s="12"/>
      <c r="ABQ86" s="12"/>
      <c r="ABR86" s="12"/>
      <c r="ABS86" s="12"/>
      <c r="ABT86" s="12"/>
      <c r="ABU86" s="12"/>
      <c r="ABV86" s="12"/>
      <c r="ABW86" s="12"/>
      <c r="ABX86" s="12"/>
      <c r="ABY86" s="12"/>
      <c r="ABZ86" s="12"/>
      <c r="ACA86" s="12"/>
      <c r="ACB86" s="12"/>
      <c r="ACC86" s="12"/>
      <c r="ACD86" s="12"/>
      <c r="ACE86" s="12"/>
      <c r="ACF86" s="12"/>
      <c r="ACG86" s="12"/>
      <c r="ACH86" s="12"/>
      <c r="ACI86" s="12"/>
      <c r="ACJ86" s="12"/>
      <c r="ACK86" s="12"/>
      <c r="ACL86" s="12"/>
      <c r="ACM86" s="12"/>
      <c r="ACN86" s="12"/>
      <c r="ACO86" s="12"/>
      <c r="ACP86" s="12"/>
      <c r="ACQ86" s="12"/>
      <c r="ACR86" s="12"/>
      <c r="ACS86" s="12"/>
      <c r="ACT86" s="12"/>
      <c r="ACU86" s="12"/>
      <c r="ACV86" s="12"/>
      <c r="ACW86" s="12"/>
      <c r="ACX86" s="12"/>
      <c r="ACY86" s="12"/>
      <c r="ACZ86" s="12"/>
      <c r="ADA86" s="12"/>
      <c r="ADB86" s="12"/>
      <c r="ADC86" s="12"/>
      <c r="ADD86" s="12"/>
      <c r="ADE86" s="12"/>
      <c r="ADF86" s="12"/>
      <c r="ADG86" s="12"/>
      <c r="ADH86" s="12"/>
      <c r="ADI86" s="12"/>
      <c r="ADJ86" s="12"/>
      <c r="ADK86" s="12"/>
      <c r="ADL86" s="12"/>
      <c r="ADM86" s="12"/>
      <c r="ADN86" s="12"/>
      <c r="ADO86" s="12"/>
      <c r="ADP86" s="12"/>
      <c r="ADQ86" s="12"/>
      <c r="ADR86" s="12"/>
      <c r="ADS86" s="12"/>
      <c r="ADT86" s="12"/>
      <c r="ADU86" s="12"/>
      <c r="ADV86" s="12"/>
      <c r="ADW86" s="12"/>
      <c r="ADX86" s="12"/>
      <c r="ADY86" s="12"/>
      <c r="ADZ86" s="12"/>
      <c r="AEA86" s="12"/>
      <c r="AEB86" s="12"/>
      <c r="AEC86" s="12"/>
      <c r="AED86" s="12"/>
      <c r="AEE86" s="12"/>
      <c r="AEF86" s="12"/>
      <c r="AEG86" s="12"/>
      <c r="AEH86" s="12"/>
      <c r="AEI86" s="12"/>
      <c r="AEJ86" s="12"/>
      <c r="AEK86" s="12"/>
      <c r="AEL86" s="12"/>
      <c r="AEM86" s="12"/>
      <c r="AEN86" s="12"/>
      <c r="AEO86" s="12"/>
      <c r="AEP86" s="12"/>
      <c r="AEQ86" s="12"/>
      <c r="AER86" s="12"/>
      <c r="AES86" s="12"/>
      <c r="AET86" s="12"/>
      <c r="AEU86" s="12"/>
      <c r="AEV86" s="12"/>
      <c r="AEW86" s="12"/>
      <c r="AEX86" s="12"/>
      <c r="AEY86" s="12"/>
      <c r="AEZ86" s="12"/>
      <c r="AFA86" s="12"/>
      <c r="AFB86" s="12"/>
      <c r="AFC86" s="12"/>
      <c r="AFD86" s="12"/>
      <c r="AFE86" s="12"/>
      <c r="AFF86" s="12"/>
      <c r="AFG86" s="12"/>
      <c r="AFH86" s="12"/>
      <c r="AFI86" s="12"/>
      <c r="AFJ86" s="12"/>
      <c r="AFK86" s="12"/>
      <c r="AFL86" s="12"/>
      <c r="AFM86" s="12"/>
      <c r="AFN86" s="12"/>
      <c r="AFO86" s="12"/>
      <c r="AFP86" s="12"/>
      <c r="AFQ86" s="12"/>
      <c r="AFR86" s="12"/>
      <c r="AFS86" s="12"/>
      <c r="AFT86" s="12"/>
      <c r="AFU86" s="12"/>
      <c r="AFV86" s="12"/>
      <c r="AFW86" s="12"/>
      <c r="AFX86" s="12"/>
      <c r="AFY86" s="12"/>
      <c r="AFZ86" s="12"/>
      <c r="AGA86" s="12"/>
      <c r="AGB86" s="12"/>
      <c r="AGC86" s="12"/>
      <c r="AGD86" s="12"/>
      <c r="AGE86" s="12"/>
      <c r="AGF86" s="12"/>
      <c r="AGG86" s="12"/>
      <c r="AGH86" s="12"/>
      <c r="AGI86" s="12"/>
      <c r="AGJ86" s="12"/>
      <c r="AGK86" s="12"/>
      <c r="AGL86" s="12"/>
      <c r="AGM86" s="12"/>
      <c r="AGN86" s="12"/>
      <c r="AGO86" s="12"/>
      <c r="AGP86" s="12"/>
      <c r="AGQ86" s="12"/>
      <c r="AGR86" s="12"/>
      <c r="AGS86" s="12"/>
      <c r="AGT86" s="12"/>
      <c r="AGU86" s="12"/>
      <c r="AGV86" s="12"/>
      <c r="AGW86" s="12"/>
      <c r="AGX86" s="12"/>
      <c r="AGY86" s="12"/>
      <c r="AGZ86" s="12"/>
      <c r="AHA86" s="12"/>
      <c r="AHB86" s="12"/>
      <c r="AHC86" s="12"/>
      <c r="AHD86" s="12"/>
      <c r="AHE86" s="12"/>
      <c r="AHF86" s="12"/>
      <c r="AHG86" s="12"/>
      <c r="AHH86" s="12"/>
      <c r="AHI86" s="12"/>
      <c r="AHJ86" s="12"/>
      <c r="AHK86" s="12"/>
      <c r="AHL86" s="12"/>
      <c r="AHM86" s="12"/>
      <c r="AHN86" s="12"/>
      <c r="AHO86" s="12"/>
      <c r="AHP86" s="12"/>
      <c r="AHQ86" s="12"/>
      <c r="AHR86" s="12"/>
      <c r="AHS86" s="12"/>
      <c r="AHT86" s="12"/>
      <c r="AHU86" s="12"/>
      <c r="AHV86" s="12"/>
      <c r="AHW86" s="12"/>
      <c r="AHX86" s="12"/>
      <c r="AHY86" s="12"/>
      <c r="AHZ86" s="12"/>
      <c r="AIA86" s="12"/>
      <c r="AIB86" s="12"/>
      <c r="AIC86" s="12"/>
      <c r="AID86" s="12"/>
      <c r="AIE86" s="12"/>
      <c r="AIF86" s="12"/>
      <c r="AIG86" s="12"/>
      <c r="AIH86" s="12"/>
      <c r="AII86" s="12"/>
      <c r="AIJ86" s="12"/>
      <c r="AIK86" s="12"/>
      <c r="AIL86" s="12"/>
      <c r="AIM86" s="12"/>
      <c r="AIN86" s="12"/>
      <c r="AIO86" s="12"/>
      <c r="AIP86" s="12"/>
      <c r="AIQ86" s="12"/>
      <c r="AIR86" s="12"/>
      <c r="AIS86" s="12"/>
      <c r="AIT86" s="12"/>
      <c r="AIU86" s="12"/>
      <c r="AIV86" s="12"/>
      <c r="AIW86" s="12"/>
      <c r="AIX86" s="12"/>
      <c r="AIY86" s="12"/>
      <c r="AIZ86" s="12"/>
      <c r="AJA86" s="12"/>
      <c r="AJB86" s="12"/>
      <c r="AJC86" s="12"/>
      <c r="AJD86" s="12"/>
      <c r="AJE86" s="12"/>
      <c r="AJF86" s="12"/>
      <c r="AJG86" s="12"/>
      <c r="AJH86" s="12"/>
      <c r="AJI86" s="12"/>
      <c r="AJJ86" s="12"/>
      <c r="AJK86" s="12"/>
      <c r="AJL86" s="12"/>
      <c r="AJM86" s="12"/>
      <c r="AJN86" s="12"/>
      <c r="AJO86" s="12"/>
      <c r="AJP86" s="12"/>
      <c r="AJQ86" s="12"/>
      <c r="AJR86" s="12"/>
      <c r="AJS86" s="12"/>
      <c r="AJT86" s="12"/>
      <c r="AJU86" s="12"/>
      <c r="AJV86" s="12"/>
      <c r="AJW86" s="12"/>
      <c r="AJX86" s="12"/>
      <c r="AJY86" s="12"/>
      <c r="AJZ86" s="12"/>
      <c r="AKA86" s="12"/>
      <c r="AKB86" s="12"/>
      <c r="AKC86" s="12"/>
      <c r="AKD86" s="12"/>
      <c r="AKE86" s="12"/>
      <c r="AKF86" s="12"/>
      <c r="AKG86" s="12"/>
      <c r="AKH86" s="12"/>
      <c r="AKI86" s="12"/>
      <c r="AKJ86" s="12"/>
      <c r="AKK86" s="12"/>
      <c r="AKL86" s="12"/>
      <c r="AKM86" s="12"/>
      <c r="AKN86" s="12"/>
      <c r="AKO86" s="12"/>
      <c r="AKP86" s="12"/>
      <c r="AKQ86" s="12"/>
      <c r="AKR86" s="12"/>
      <c r="AKS86" s="12"/>
      <c r="AKT86" s="12"/>
      <c r="AKU86" s="12"/>
      <c r="AKV86" s="12"/>
      <c r="AKW86" s="12"/>
      <c r="AKX86" s="12"/>
      <c r="AKY86" s="12"/>
      <c r="AKZ86" s="12"/>
      <c r="ALA86" s="12"/>
      <c r="ALB86" s="12"/>
      <c r="ALC86" s="12"/>
      <c r="ALD86" s="12"/>
      <c r="ALE86" s="12"/>
      <c r="ALF86" s="12"/>
      <c r="ALG86" s="12"/>
      <c r="ALH86" s="12"/>
      <c r="ALI86" s="12"/>
      <c r="ALJ86" s="12"/>
      <c r="ALK86" s="12"/>
      <c r="ALL86" s="12"/>
      <c r="ALM86" s="12"/>
      <c r="ALN86" s="12"/>
      <c r="ALO86" s="12"/>
      <c r="ALP86" s="12"/>
      <c r="ALQ86" s="12"/>
      <c r="ALR86" s="12"/>
      <c r="ALS86" s="12"/>
      <c r="ALT86" s="12"/>
      <c r="ALU86" s="12"/>
      <c r="ALV86" s="12"/>
      <c r="ALW86" s="12"/>
      <c r="ALX86" s="12"/>
      <c r="ALY86" s="12"/>
      <c r="ALZ86" s="12"/>
      <c r="AMA86" s="12"/>
      <c r="AMB86" s="12"/>
      <c r="AMC86" s="12"/>
      <c r="AMD86" s="12"/>
      <c r="AME86" s="12"/>
      <c r="AMF86" s="12"/>
      <c r="AMG86" s="12"/>
      <c r="AMH86" s="12"/>
      <c r="AMI86" s="12"/>
      <c r="AMJ86" s="12"/>
      <c r="AMK86" s="12"/>
      <c r="AML86" s="12"/>
      <c r="AMM86" s="12"/>
      <c r="AMN86" s="12"/>
      <c r="AMO86" s="12"/>
      <c r="AMP86" s="12"/>
      <c r="AMQ86" s="12"/>
      <c r="AMR86" s="12"/>
      <c r="AMS86" s="12"/>
      <c r="AMT86" s="12"/>
      <c r="AMU86" s="12"/>
      <c r="AMV86" s="12"/>
      <c r="AMW86" s="12"/>
      <c r="AMX86" s="12"/>
      <c r="AMY86" s="12"/>
      <c r="AMZ86" s="12"/>
      <c r="ANA86" s="12"/>
      <c r="ANB86" s="12"/>
      <c r="ANC86" s="12"/>
      <c r="AND86" s="12"/>
      <c r="ANE86" s="12"/>
      <c r="ANF86" s="12"/>
      <c r="ANG86" s="12"/>
      <c r="ANH86" s="12"/>
      <c r="ANI86" s="12"/>
      <c r="ANJ86" s="12"/>
      <c r="ANK86" s="12"/>
      <c r="ANL86" s="12"/>
      <c r="ANM86" s="12"/>
      <c r="ANN86" s="12"/>
      <c r="ANO86" s="12"/>
      <c r="ANP86" s="12"/>
      <c r="ANQ86" s="12"/>
      <c r="ANR86" s="12"/>
      <c r="ANS86" s="12"/>
      <c r="ANT86" s="12"/>
      <c r="ANU86" s="12"/>
      <c r="ANV86" s="12"/>
      <c r="ANW86" s="12"/>
      <c r="ANX86" s="12"/>
      <c r="ANY86" s="12"/>
      <c r="ANZ86" s="12"/>
      <c r="AOA86" s="12"/>
      <c r="AOB86" s="12"/>
      <c r="AOC86" s="12"/>
      <c r="AOD86" s="12"/>
      <c r="AOE86" s="12"/>
      <c r="AOF86" s="12"/>
      <c r="AOG86" s="12"/>
      <c r="AOH86" s="12"/>
      <c r="AOI86" s="12"/>
      <c r="AOJ86" s="12"/>
      <c r="AOK86" s="12"/>
      <c r="AOL86" s="12"/>
      <c r="AOM86" s="12"/>
      <c r="AON86" s="12"/>
      <c r="AOO86" s="12"/>
      <c r="AOP86" s="12"/>
      <c r="AOQ86" s="12"/>
      <c r="AOR86" s="12"/>
      <c r="AOS86" s="12"/>
      <c r="AOT86" s="12"/>
      <c r="AOU86" s="12"/>
      <c r="AOV86" s="12"/>
      <c r="AOW86" s="12"/>
      <c r="AOX86" s="12"/>
      <c r="AOY86" s="12"/>
      <c r="AOZ86" s="12"/>
      <c r="APA86" s="12"/>
      <c r="APB86" s="12"/>
      <c r="APC86" s="12"/>
      <c r="APD86" s="12"/>
      <c r="APE86" s="12"/>
      <c r="APF86" s="12"/>
      <c r="APG86" s="12"/>
      <c r="APH86" s="12"/>
      <c r="API86" s="12"/>
      <c r="APJ86" s="12"/>
      <c r="APK86" s="12"/>
      <c r="APL86" s="12"/>
      <c r="APM86" s="12"/>
      <c r="APN86" s="12"/>
      <c r="APO86" s="12"/>
      <c r="APP86" s="12"/>
      <c r="APQ86" s="12"/>
      <c r="APR86" s="12"/>
      <c r="APS86" s="12"/>
      <c r="APT86" s="12"/>
      <c r="APU86" s="12"/>
      <c r="APV86" s="12"/>
      <c r="APW86" s="12"/>
      <c r="APX86" s="12"/>
      <c r="APY86" s="12"/>
      <c r="APZ86" s="12"/>
      <c r="AQA86" s="12"/>
      <c r="AQB86" s="12"/>
      <c r="AQC86" s="12"/>
      <c r="AQD86" s="12"/>
      <c r="AQE86" s="12"/>
      <c r="AQF86" s="12"/>
      <c r="AQG86" s="12"/>
      <c r="AQH86" s="12"/>
      <c r="AQI86" s="12"/>
      <c r="AQJ86" s="12"/>
      <c r="AQK86" s="12"/>
      <c r="AQL86" s="12"/>
      <c r="AQM86" s="12"/>
      <c r="AQN86" s="12"/>
      <c r="AQO86" s="12"/>
      <c r="AQP86" s="12"/>
      <c r="AQQ86" s="12"/>
      <c r="AQR86" s="12"/>
      <c r="AQS86" s="12"/>
      <c r="AQT86" s="12"/>
      <c r="AQU86" s="12"/>
      <c r="AQV86" s="12"/>
      <c r="AQW86" s="12"/>
      <c r="AQX86" s="12"/>
      <c r="AQY86" s="12"/>
      <c r="AQZ86" s="12"/>
      <c r="ARA86" s="12"/>
      <c r="ARB86" s="12"/>
      <c r="ARC86" s="12"/>
      <c r="ARD86" s="12"/>
      <c r="ARE86" s="12"/>
      <c r="ARF86" s="12"/>
      <c r="ARG86" s="12"/>
      <c r="ARH86" s="12"/>
      <c r="ARI86" s="12"/>
      <c r="ARJ86" s="12"/>
      <c r="ARK86" s="12"/>
      <c r="ARL86" s="12"/>
      <c r="ARM86" s="12"/>
      <c r="ARN86" s="12"/>
      <c r="ARO86" s="12"/>
      <c r="ARP86" s="12"/>
      <c r="ARQ86" s="12"/>
      <c r="ARR86" s="12"/>
      <c r="ARS86" s="12"/>
      <c r="ART86" s="12"/>
      <c r="ARU86" s="12"/>
      <c r="ARV86" s="12"/>
      <c r="ARW86" s="12"/>
      <c r="ARX86" s="12"/>
      <c r="ARY86" s="12"/>
      <c r="ARZ86" s="12"/>
      <c r="ASA86" s="12"/>
      <c r="ASB86" s="12"/>
      <c r="ASC86" s="12"/>
      <c r="ASD86" s="12"/>
      <c r="ASE86" s="12"/>
      <c r="ASF86" s="12"/>
      <c r="ASG86" s="12"/>
      <c r="ASH86" s="12"/>
      <c r="ASI86" s="12"/>
      <c r="ASJ86" s="12"/>
      <c r="ASK86" s="12"/>
      <c r="ASL86" s="12"/>
      <c r="ASM86" s="12"/>
      <c r="ASN86" s="12"/>
      <c r="ASO86" s="12"/>
      <c r="ASP86" s="12"/>
      <c r="ASQ86" s="12"/>
      <c r="ASR86" s="12"/>
      <c r="ASS86" s="12"/>
      <c r="AST86" s="12"/>
      <c r="ASU86" s="12"/>
      <c r="ASV86" s="12"/>
      <c r="ASW86" s="12"/>
      <c r="ASX86" s="12"/>
      <c r="ASY86" s="12"/>
      <c r="ASZ86" s="12"/>
      <c r="ATA86" s="12"/>
      <c r="ATB86" s="12"/>
      <c r="ATC86" s="12"/>
      <c r="ATD86" s="12"/>
      <c r="ATE86" s="12"/>
      <c r="ATF86" s="12"/>
      <c r="ATG86" s="12"/>
      <c r="ATH86" s="12"/>
      <c r="ATI86" s="12"/>
      <c r="ATJ86" s="12"/>
      <c r="ATK86" s="12"/>
      <c r="ATL86" s="12"/>
      <c r="ATM86" s="12"/>
      <c r="ATN86" s="12"/>
      <c r="ATO86" s="12"/>
      <c r="ATP86" s="12"/>
      <c r="ATQ86" s="12"/>
      <c r="ATR86" s="12"/>
      <c r="ATS86" s="12"/>
      <c r="ATT86" s="12"/>
      <c r="ATU86" s="12"/>
      <c r="ATV86" s="12"/>
      <c r="ATW86" s="12"/>
      <c r="ATX86" s="12"/>
      <c r="ATY86" s="12"/>
      <c r="ATZ86" s="12"/>
      <c r="AUA86" s="12"/>
      <c r="AUB86" s="12"/>
      <c r="AUC86" s="12"/>
      <c r="AUD86" s="12"/>
      <c r="AUE86" s="12"/>
      <c r="AUF86" s="12"/>
      <c r="AUG86" s="12"/>
      <c r="AUH86" s="12"/>
      <c r="AUI86" s="12"/>
      <c r="AUJ86" s="12"/>
      <c r="AUK86" s="12"/>
      <c r="AUL86" s="12"/>
      <c r="AUM86" s="12"/>
      <c r="AUN86" s="12"/>
      <c r="AUO86" s="12"/>
      <c r="AUP86" s="12"/>
      <c r="AUQ86" s="12"/>
      <c r="AUR86" s="12"/>
      <c r="AUS86" s="12"/>
      <c r="AUT86" s="12"/>
      <c r="AUU86" s="12"/>
      <c r="AUV86" s="12"/>
      <c r="AUW86" s="12"/>
      <c r="AUX86" s="12"/>
      <c r="AUY86" s="12"/>
      <c r="AUZ86" s="12"/>
      <c r="AVA86" s="12"/>
      <c r="AVB86" s="12"/>
      <c r="AVC86" s="12"/>
      <c r="AVD86" s="12"/>
      <c r="AVE86" s="12"/>
      <c r="AVF86" s="12"/>
      <c r="AVG86" s="12"/>
      <c r="AVH86" s="12"/>
      <c r="AVI86" s="12"/>
      <c r="AVJ86" s="12"/>
      <c r="AVK86" s="12"/>
      <c r="AVL86" s="12"/>
      <c r="AVM86" s="12"/>
      <c r="AVN86" s="12"/>
      <c r="AVO86" s="12"/>
      <c r="AVP86" s="12"/>
      <c r="AVQ86" s="12"/>
      <c r="AVR86" s="12"/>
      <c r="AVS86" s="12"/>
      <c r="AVT86" s="12"/>
      <c r="AVU86" s="12"/>
      <c r="AVV86" s="12"/>
      <c r="AVW86" s="12"/>
      <c r="AVX86" s="12"/>
      <c r="AVY86" s="12"/>
      <c r="AVZ86" s="12"/>
      <c r="AWA86" s="12"/>
      <c r="AWB86" s="12"/>
      <c r="AWC86" s="12"/>
      <c r="AWD86" s="12"/>
      <c r="AWE86" s="12"/>
      <c r="AWF86" s="12"/>
      <c r="AWG86" s="12"/>
      <c r="AWH86" s="12"/>
      <c r="AWI86" s="12"/>
      <c r="AWJ86" s="12"/>
      <c r="AWK86" s="12"/>
      <c r="AWL86" s="12"/>
      <c r="AWM86" s="12"/>
      <c r="AWN86" s="12"/>
      <c r="AWO86" s="12"/>
      <c r="AWP86" s="12"/>
      <c r="AWQ86" s="12"/>
      <c r="AWR86" s="12"/>
      <c r="AWS86" s="12"/>
      <c r="AWT86" s="12"/>
      <c r="AWU86" s="12"/>
      <c r="AWV86" s="12"/>
      <c r="AWW86" s="12"/>
      <c r="AWX86" s="12"/>
      <c r="AWY86" s="12"/>
      <c r="AWZ86" s="12"/>
      <c r="AXA86" s="12"/>
      <c r="AXB86" s="12"/>
      <c r="AXC86" s="12"/>
      <c r="AXD86" s="12"/>
      <c r="AXE86" s="12"/>
      <c r="AXF86" s="12"/>
      <c r="AXG86" s="12"/>
      <c r="AXH86" s="12"/>
      <c r="AXI86" s="12"/>
      <c r="AXJ86" s="12"/>
      <c r="AXK86" s="12"/>
      <c r="AXL86" s="12"/>
      <c r="AXM86" s="12"/>
      <c r="AXN86" s="12"/>
      <c r="AXO86" s="12"/>
      <c r="AXP86" s="12"/>
      <c r="AXQ86" s="12"/>
      <c r="AXR86" s="12"/>
      <c r="AXS86" s="12"/>
      <c r="AXT86" s="12"/>
      <c r="AXU86" s="12"/>
      <c r="AXV86" s="12"/>
      <c r="AXW86" s="12"/>
      <c r="AXX86" s="12"/>
      <c r="AXY86" s="12"/>
      <c r="AXZ86" s="12"/>
      <c r="AYA86" s="12"/>
      <c r="AYB86" s="12"/>
      <c r="AYC86" s="12"/>
      <c r="AYD86" s="12"/>
      <c r="AYE86" s="12"/>
      <c r="AYF86" s="12"/>
      <c r="AYG86" s="12"/>
      <c r="AYH86" s="12"/>
      <c r="AYI86" s="12"/>
      <c r="AYJ86" s="12"/>
      <c r="AYK86" s="12"/>
      <c r="AYL86" s="12"/>
      <c r="AYM86" s="12"/>
      <c r="AYN86" s="12"/>
      <c r="AYO86" s="12"/>
      <c r="AYP86" s="12"/>
      <c r="AYQ86" s="12"/>
      <c r="AYR86" s="12"/>
      <c r="AYS86" s="12"/>
      <c r="AYT86" s="12"/>
      <c r="AYU86" s="12"/>
      <c r="AYV86" s="12"/>
      <c r="AYW86" s="12"/>
      <c r="AYX86" s="12"/>
      <c r="AYY86" s="12"/>
      <c r="AYZ86" s="12"/>
      <c r="AZA86" s="12"/>
      <c r="AZB86" s="12"/>
      <c r="AZC86" s="12"/>
      <c r="AZD86" s="12"/>
      <c r="AZE86" s="12"/>
      <c r="AZF86" s="12"/>
      <c r="AZG86" s="12"/>
      <c r="AZH86" s="12"/>
      <c r="AZI86" s="12"/>
      <c r="AZJ86" s="12"/>
      <c r="AZK86" s="12"/>
      <c r="AZL86" s="12"/>
      <c r="AZM86" s="12"/>
      <c r="AZN86" s="12"/>
      <c r="AZO86" s="12"/>
      <c r="AZP86" s="12"/>
      <c r="AZQ86" s="12"/>
      <c r="AZR86" s="12"/>
      <c r="AZS86" s="12"/>
      <c r="AZT86" s="12"/>
      <c r="AZU86" s="12"/>
      <c r="AZV86" s="12"/>
      <c r="AZW86" s="12"/>
      <c r="AZX86" s="12"/>
      <c r="AZY86" s="12"/>
      <c r="AZZ86" s="12"/>
      <c r="BAA86" s="12"/>
      <c r="BAB86" s="12"/>
      <c r="BAC86" s="12"/>
      <c r="BAD86" s="12"/>
      <c r="BAE86" s="12"/>
      <c r="BAF86" s="12"/>
      <c r="BAG86" s="12"/>
      <c r="BAH86" s="12"/>
      <c r="BAI86" s="12"/>
      <c r="BAJ86" s="12"/>
      <c r="BAK86" s="12"/>
      <c r="BAL86" s="12"/>
      <c r="BAM86" s="12"/>
      <c r="BAN86" s="12"/>
      <c r="BAO86" s="12"/>
      <c r="BAP86" s="12"/>
      <c r="BAQ86" s="12"/>
      <c r="BAR86" s="12"/>
      <c r="BAS86" s="12"/>
      <c r="BAT86" s="12"/>
      <c r="BAU86" s="12"/>
      <c r="BAV86" s="12"/>
      <c r="BAW86" s="12"/>
      <c r="BAX86" s="12"/>
      <c r="BAY86" s="12"/>
      <c r="BAZ86" s="12"/>
      <c r="BBA86" s="12"/>
      <c r="BBB86" s="12"/>
      <c r="BBC86" s="12"/>
      <c r="BBD86" s="12"/>
      <c r="BBE86" s="12"/>
      <c r="BBF86" s="12"/>
      <c r="BBG86" s="12"/>
      <c r="BBH86" s="12"/>
      <c r="BBI86" s="12"/>
      <c r="BBJ86" s="12"/>
      <c r="BBK86" s="12"/>
      <c r="BBL86" s="12"/>
      <c r="BBM86" s="12"/>
      <c r="BBN86" s="12"/>
      <c r="BBO86" s="12"/>
      <c r="BBP86" s="12"/>
      <c r="BBQ86" s="12"/>
      <c r="BBR86" s="12"/>
      <c r="BBS86" s="12"/>
      <c r="BBT86" s="12"/>
      <c r="BBU86" s="12"/>
      <c r="BBV86" s="12"/>
      <c r="BBW86" s="12"/>
      <c r="BBX86" s="12"/>
      <c r="BBY86" s="12"/>
      <c r="BBZ86" s="12"/>
      <c r="BCA86" s="12"/>
      <c r="BCB86" s="12"/>
      <c r="BCC86" s="12"/>
      <c r="BCD86" s="12"/>
      <c r="BCE86" s="12"/>
      <c r="BCF86" s="12"/>
      <c r="BCG86" s="12"/>
      <c r="BCH86" s="12"/>
      <c r="BCI86" s="12"/>
      <c r="BCJ86" s="12"/>
      <c r="BCK86" s="12"/>
      <c r="BCL86" s="12"/>
      <c r="BCM86" s="12"/>
      <c r="BCN86" s="12"/>
      <c r="BCO86" s="12"/>
      <c r="BCP86" s="12"/>
      <c r="BCQ86" s="12"/>
      <c r="BCR86" s="12"/>
      <c r="BCS86" s="12"/>
      <c r="BCT86" s="12"/>
      <c r="BCU86" s="12"/>
      <c r="BCV86" s="12"/>
      <c r="BCW86" s="12"/>
      <c r="BCX86" s="12"/>
      <c r="BCY86" s="12"/>
      <c r="BCZ86" s="12"/>
      <c r="BDA86" s="12"/>
      <c r="BDB86" s="12"/>
      <c r="BDC86" s="12"/>
      <c r="BDD86" s="12"/>
      <c r="BDE86" s="12"/>
      <c r="BDF86" s="12"/>
      <c r="BDG86" s="12"/>
      <c r="BDH86" s="12"/>
      <c r="BDI86" s="12"/>
      <c r="BDJ86" s="12"/>
      <c r="BDK86" s="12"/>
      <c r="BDL86" s="12"/>
      <c r="BDM86" s="12"/>
      <c r="BDN86" s="12"/>
      <c r="BDO86" s="12"/>
      <c r="BDP86" s="12"/>
      <c r="BDQ86" s="12"/>
      <c r="BDR86" s="12"/>
      <c r="BDS86" s="12"/>
      <c r="BDT86" s="12"/>
      <c r="BDU86" s="12"/>
      <c r="BDV86" s="12"/>
      <c r="BDW86" s="12"/>
      <c r="BDX86" s="12"/>
      <c r="BDY86" s="12"/>
      <c r="BDZ86" s="12"/>
      <c r="BEA86" s="12"/>
      <c r="BEB86" s="12"/>
      <c r="BEC86" s="12"/>
      <c r="BED86" s="12"/>
      <c r="BEE86" s="12"/>
      <c r="BEF86" s="12"/>
      <c r="BEG86" s="12"/>
      <c r="BEH86" s="12"/>
      <c r="BEI86" s="12"/>
      <c r="BEJ86" s="12"/>
      <c r="BEK86" s="12"/>
      <c r="BEL86" s="12"/>
      <c r="BEM86" s="12"/>
      <c r="BEN86" s="12"/>
      <c r="BEO86" s="12"/>
      <c r="BEP86" s="12"/>
      <c r="BEQ86" s="12"/>
      <c r="BER86" s="12"/>
      <c r="BES86" s="12"/>
      <c r="BET86" s="12"/>
      <c r="BEU86" s="12"/>
      <c r="BEV86" s="12"/>
      <c r="BEW86" s="12"/>
      <c r="BEX86" s="12"/>
      <c r="BEY86" s="12"/>
      <c r="BEZ86" s="12"/>
      <c r="BFA86" s="12"/>
      <c r="BFB86" s="12"/>
      <c r="BFC86" s="12"/>
      <c r="BFD86" s="12"/>
      <c r="BFE86" s="12"/>
      <c r="BFF86" s="12"/>
      <c r="BFG86" s="12"/>
      <c r="BFH86" s="12"/>
      <c r="BFI86" s="12"/>
      <c r="BFJ86" s="12"/>
      <c r="BFK86" s="12"/>
      <c r="BFL86" s="12"/>
      <c r="BFM86" s="12"/>
      <c r="BFN86" s="12"/>
      <c r="BFO86" s="12"/>
      <c r="BFP86" s="12"/>
      <c r="BFQ86" s="12"/>
      <c r="BFR86" s="12"/>
      <c r="BFS86" s="12"/>
      <c r="BFT86" s="12"/>
      <c r="BFU86" s="12"/>
      <c r="BFV86" s="12"/>
      <c r="BFW86" s="12"/>
      <c r="BFX86" s="12"/>
      <c r="BFY86" s="12"/>
      <c r="BFZ86" s="12"/>
      <c r="BGA86" s="12"/>
      <c r="BGB86" s="12"/>
      <c r="BGC86" s="12"/>
      <c r="BGD86" s="12"/>
      <c r="BGE86" s="12"/>
      <c r="BGF86" s="12"/>
      <c r="BGG86" s="12"/>
      <c r="BGH86" s="12"/>
      <c r="BGI86" s="12"/>
      <c r="BGJ86" s="12"/>
      <c r="BGK86" s="12"/>
      <c r="BGL86" s="12"/>
      <c r="BGM86" s="12"/>
      <c r="BGN86" s="12"/>
      <c r="BGO86" s="12"/>
      <c r="BGP86" s="12"/>
      <c r="BGQ86" s="12"/>
      <c r="BGR86" s="12"/>
      <c r="BGS86" s="12"/>
      <c r="BGT86" s="12"/>
      <c r="BGU86" s="12"/>
      <c r="BGV86" s="12"/>
      <c r="BGW86" s="12"/>
      <c r="BGX86" s="12"/>
      <c r="BGY86" s="12"/>
      <c r="BGZ86" s="12"/>
      <c r="BHA86" s="12"/>
      <c r="BHB86" s="12"/>
      <c r="BHC86" s="12"/>
      <c r="BHD86" s="12"/>
      <c r="BHE86" s="12"/>
      <c r="BHF86" s="12"/>
      <c r="BHG86" s="12"/>
      <c r="BHH86" s="12"/>
      <c r="BHI86" s="12"/>
      <c r="BHJ86" s="12"/>
      <c r="BHK86" s="12"/>
      <c r="BHL86" s="12"/>
      <c r="BHM86" s="12"/>
      <c r="BHN86" s="12"/>
      <c r="BHO86" s="12"/>
      <c r="BHP86" s="12"/>
      <c r="BHQ86" s="12"/>
      <c r="BHR86" s="12"/>
      <c r="BHS86" s="12"/>
      <c r="BHT86" s="12"/>
      <c r="BHU86" s="12"/>
      <c r="BHV86" s="12"/>
      <c r="BHW86" s="12"/>
      <c r="BHX86" s="12"/>
      <c r="BHY86" s="12"/>
      <c r="BHZ86" s="12"/>
      <c r="BIA86" s="12"/>
      <c r="BIB86" s="12"/>
      <c r="BIC86" s="12"/>
      <c r="BID86" s="12"/>
      <c r="BIE86" s="12"/>
      <c r="BIF86" s="12"/>
      <c r="BIG86" s="12"/>
      <c r="BIH86" s="12"/>
      <c r="BII86" s="12"/>
      <c r="BIJ86" s="12"/>
      <c r="BIK86" s="12"/>
      <c r="BIL86" s="12"/>
      <c r="BIM86" s="12"/>
      <c r="BIN86" s="12"/>
      <c r="BIO86" s="12"/>
      <c r="BIP86" s="12"/>
      <c r="BIQ86" s="12"/>
      <c r="BIR86" s="12"/>
      <c r="BIS86" s="12"/>
      <c r="BIT86" s="12"/>
      <c r="BIU86" s="12"/>
      <c r="BIV86" s="12"/>
      <c r="BIW86" s="12"/>
      <c r="BIX86" s="12"/>
      <c r="BIY86" s="12"/>
      <c r="BIZ86" s="12"/>
      <c r="BJA86" s="12"/>
      <c r="BJB86" s="12"/>
      <c r="BJC86" s="12"/>
      <c r="BJD86" s="12"/>
      <c r="BJE86" s="12"/>
      <c r="BJF86" s="12"/>
      <c r="BJG86" s="12"/>
      <c r="BJH86" s="12"/>
      <c r="BJI86" s="12"/>
      <c r="BJJ86" s="12"/>
      <c r="BJK86" s="12"/>
      <c r="BJL86" s="12"/>
      <c r="BJM86" s="12"/>
      <c r="BJN86" s="12"/>
      <c r="BJO86" s="12"/>
      <c r="BJP86" s="12"/>
      <c r="BJQ86" s="12"/>
      <c r="BJR86" s="12"/>
      <c r="BJS86" s="12"/>
      <c r="BJT86" s="12"/>
      <c r="BJU86" s="12"/>
      <c r="BJV86" s="12"/>
      <c r="BJW86" s="12"/>
      <c r="BJX86" s="12"/>
      <c r="BJY86" s="12"/>
      <c r="BJZ86" s="12"/>
      <c r="BKA86" s="12"/>
      <c r="BKB86" s="12"/>
      <c r="BKC86" s="12"/>
      <c r="BKD86" s="12"/>
      <c r="BKE86" s="12"/>
      <c r="BKF86" s="12"/>
      <c r="BKG86" s="12"/>
      <c r="BKH86" s="12"/>
      <c r="BKI86" s="12"/>
      <c r="BKJ86" s="12"/>
      <c r="BKK86" s="12"/>
      <c r="BKL86" s="12"/>
      <c r="BKM86" s="12"/>
      <c r="BKN86" s="12"/>
      <c r="BKO86" s="12"/>
      <c r="BKP86" s="12"/>
      <c r="BKQ86" s="12"/>
      <c r="BKR86" s="12"/>
      <c r="BKS86" s="12"/>
      <c r="BKT86" s="12"/>
      <c r="BKU86" s="12"/>
      <c r="BKV86" s="12"/>
      <c r="BKW86" s="12"/>
      <c r="BKX86" s="12"/>
      <c r="BKY86" s="12"/>
      <c r="BKZ86" s="12"/>
      <c r="BLA86" s="12"/>
      <c r="BLB86" s="12"/>
      <c r="BLC86" s="12"/>
      <c r="BLD86" s="12"/>
      <c r="BLE86" s="12"/>
      <c r="BLF86" s="12"/>
      <c r="BLG86" s="12"/>
      <c r="BLH86" s="12"/>
      <c r="BLI86" s="12"/>
      <c r="BLJ86" s="12"/>
      <c r="BLK86" s="12"/>
      <c r="BLL86" s="12"/>
      <c r="BLM86" s="12"/>
      <c r="BLN86" s="12"/>
      <c r="BLO86" s="12"/>
      <c r="BLP86" s="12"/>
      <c r="BLQ86" s="12"/>
      <c r="BLR86" s="12"/>
      <c r="BLS86" s="12"/>
      <c r="BLT86" s="12"/>
      <c r="BLU86" s="12"/>
      <c r="BLV86" s="12"/>
      <c r="BLW86" s="12"/>
      <c r="BLX86" s="12"/>
      <c r="BLY86" s="12"/>
      <c r="BLZ86" s="12"/>
      <c r="BMA86" s="12"/>
      <c r="BMB86" s="12"/>
      <c r="BMC86" s="12"/>
      <c r="BMD86" s="12"/>
      <c r="BME86" s="12"/>
      <c r="BMF86" s="12"/>
      <c r="BMG86" s="12"/>
      <c r="BMH86" s="12"/>
      <c r="BMI86" s="12"/>
      <c r="BMJ86" s="12"/>
      <c r="BMK86" s="12"/>
      <c r="BML86" s="12"/>
      <c r="BMM86" s="12"/>
      <c r="BMN86" s="12"/>
      <c r="BMO86" s="12"/>
      <c r="BMP86" s="12"/>
      <c r="BMQ86" s="12"/>
      <c r="BMR86" s="12"/>
      <c r="BMS86" s="12"/>
      <c r="BMT86" s="12"/>
      <c r="BMU86" s="12"/>
      <c r="BMV86" s="12"/>
      <c r="BMW86" s="12"/>
      <c r="BMX86" s="12"/>
      <c r="BMY86" s="12"/>
      <c r="BMZ86" s="12"/>
      <c r="BNA86" s="12"/>
      <c r="BNB86" s="12"/>
      <c r="BNC86" s="12"/>
      <c r="BND86" s="12"/>
      <c r="BNE86" s="12"/>
      <c r="BNF86" s="12"/>
      <c r="BNG86" s="12"/>
      <c r="BNH86" s="12"/>
      <c r="BNI86" s="12"/>
      <c r="BNJ86" s="12"/>
      <c r="BNK86" s="12"/>
      <c r="BNL86" s="12"/>
      <c r="BNM86" s="12"/>
      <c r="BNN86" s="12"/>
      <c r="BNO86" s="12"/>
      <c r="BNP86" s="12"/>
      <c r="BNQ86" s="12"/>
      <c r="BNR86" s="12"/>
      <c r="BNS86" s="12"/>
      <c r="BNT86" s="12"/>
      <c r="BNU86" s="12"/>
      <c r="BNV86" s="12"/>
      <c r="BNW86" s="12"/>
      <c r="BNX86" s="12"/>
      <c r="BNY86" s="12"/>
      <c r="BNZ86" s="12"/>
      <c r="BOA86" s="12"/>
      <c r="BOB86" s="12"/>
      <c r="BOC86" s="12"/>
      <c r="BOD86" s="12"/>
      <c r="BOE86" s="12"/>
      <c r="BOF86" s="12"/>
      <c r="BOG86" s="12"/>
      <c r="BOH86" s="12"/>
      <c r="BOI86" s="12"/>
      <c r="BOJ86" s="12"/>
      <c r="BOK86" s="12"/>
      <c r="BOL86" s="12"/>
      <c r="BOM86" s="12"/>
      <c r="BON86" s="12"/>
      <c r="BOO86" s="12"/>
      <c r="BOP86" s="12"/>
      <c r="BOQ86" s="12"/>
      <c r="BOR86" s="12"/>
      <c r="BOS86" s="12"/>
      <c r="BOT86" s="12"/>
      <c r="BOU86" s="12"/>
      <c r="BOV86" s="12"/>
      <c r="BOW86" s="12"/>
      <c r="BOX86" s="12"/>
      <c r="BOY86" s="12"/>
      <c r="BOZ86" s="12"/>
      <c r="BPA86" s="12"/>
      <c r="BPB86" s="12"/>
      <c r="BPC86" s="12"/>
      <c r="BPD86" s="12"/>
      <c r="BPE86" s="12"/>
      <c r="BPF86" s="12"/>
      <c r="BPG86" s="12"/>
      <c r="BPH86" s="12"/>
      <c r="BPI86" s="12"/>
      <c r="BPJ86" s="12"/>
      <c r="BPK86" s="12"/>
      <c r="BPL86" s="12"/>
      <c r="BPM86" s="12"/>
      <c r="BPN86" s="12"/>
      <c r="BPO86" s="12"/>
      <c r="BPP86" s="12"/>
      <c r="BPQ86" s="12"/>
      <c r="BPR86" s="12"/>
      <c r="BPS86" s="12"/>
      <c r="BPT86" s="12"/>
      <c r="BPU86" s="12"/>
      <c r="BPV86" s="12"/>
      <c r="BPW86" s="12"/>
      <c r="BPX86" s="12"/>
      <c r="BPY86" s="12"/>
      <c r="BPZ86" s="12"/>
      <c r="BQA86" s="12"/>
      <c r="BQB86" s="12"/>
      <c r="BQC86" s="12"/>
      <c r="BQD86" s="12"/>
      <c r="BQE86" s="12"/>
      <c r="BQF86" s="12"/>
      <c r="BQG86" s="12"/>
      <c r="BQH86" s="12"/>
      <c r="BQI86" s="12"/>
      <c r="BQJ86" s="12"/>
      <c r="BQK86" s="12"/>
      <c r="BQL86" s="12"/>
      <c r="BQM86" s="12"/>
      <c r="BQN86" s="12"/>
      <c r="BQO86" s="12"/>
      <c r="BQP86" s="12"/>
      <c r="BQQ86" s="12"/>
      <c r="BQR86" s="12"/>
      <c r="BQS86" s="12"/>
      <c r="BQT86" s="12"/>
      <c r="BQU86" s="12"/>
      <c r="BQV86" s="12"/>
      <c r="BQW86" s="12"/>
      <c r="BQX86" s="12"/>
      <c r="BQY86" s="12"/>
      <c r="BQZ86" s="12"/>
      <c r="BRA86" s="12"/>
      <c r="BRB86" s="12"/>
      <c r="BRC86" s="12"/>
      <c r="BRD86" s="12"/>
      <c r="BRE86" s="12"/>
      <c r="BRF86" s="12"/>
      <c r="BRG86" s="12"/>
      <c r="BRH86" s="12"/>
      <c r="BRI86" s="12"/>
      <c r="BRJ86" s="12"/>
      <c r="BRK86" s="12"/>
      <c r="BRL86" s="12"/>
      <c r="BRM86" s="12"/>
      <c r="BRN86" s="12"/>
      <c r="BRO86" s="12"/>
      <c r="BRP86" s="12"/>
      <c r="BRQ86" s="12"/>
      <c r="BRR86" s="12"/>
      <c r="BRS86" s="12"/>
      <c r="BRT86" s="12"/>
      <c r="BRU86" s="12"/>
      <c r="BRV86" s="12"/>
      <c r="BRW86" s="12"/>
      <c r="BRX86" s="12"/>
      <c r="BRY86" s="12"/>
      <c r="BRZ86" s="12"/>
      <c r="BSA86" s="12"/>
      <c r="BSB86" s="12"/>
      <c r="BSC86" s="12"/>
      <c r="BSD86" s="12"/>
      <c r="BSE86" s="12"/>
      <c r="BSF86" s="12"/>
      <c r="BSG86" s="12"/>
      <c r="BSH86" s="12"/>
      <c r="BSI86" s="12"/>
      <c r="BSJ86" s="12"/>
      <c r="BSK86" s="12"/>
      <c r="BSL86" s="12"/>
      <c r="BSM86" s="12"/>
      <c r="BSN86" s="12"/>
      <c r="BSO86" s="12"/>
      <c r="BSP86" s="12"/>
      <c r="BSQ86" s="12"/>
      <c r="BSR86" s="12"/>
      <c r="BSS86" s="12"/>
      <c r="BST86" s="12"/>
      <c r="BSU86" s="12"/>
      <c r="BSV86" s="12"/>
      <c r="BSW86" s="12"/>
      <c r="BSX86" s="12"/>
      <c r="BSY86" s="12"/>
      <c r="BSZ86" s="12"/>
      <c r="BTA86" s="12"/>
      <c r="BTB86" s="12"/>
      <c r="BTC86" s="12"/>
      <c r="BTD86" s="12"/>
      <c r="BTE86" s="12"/>
      <c r="BTF86" s="12"/>
      <c r="BTG86" s="12"/>
      <c r="BTH86" s="12"/>
      <c r="BTI86" s="12"/>
      <c r="BTJ86" s="12"/>
      <c r="BTK86" s="12"/>
      <c r="BTL86" s="12"/>
      <c r="BTM86" s="12"/>
      <c r="BTN86" s="12"/>
      <c r="BTO86" s="12"/>
      <c r="BTP86" s="12"/>
      <c r="BTQ86" s="12"/>
      <c r="BTR86" s="12"/>
      <c r="BTS86" s="12"/>
      <c r="BTT86" s="12"/>
      <c r="BTU86" s="12"/>
      <c r="BTV86" s="12"/>
      <c r="BTW86" s="12"/>
      <c r="BTX86" s="12"/>
      <c r="BTY86" s="12"/>
      <c r="BTZ86" s="12"/>
      <c r="BUA86" s="12"/>
      <c r="BUB86" s="12"/>
      <c r="BUC86" s="12"/>
      <c r="BUD86" s="12"/>
      <c r="BUE86" s="12"/>
      <c r="BUF86" s="12"/>
      <c r="BUG86" s="12"/>
      <c r="BUH86" s="12"/>
      <c r="BUI86" s="12"/>
      <c r="BUJ86" s="12"/>
      <c r="BUK86" s="12"/>
      <c r="BUL86" s="12"/>
      <c r="BUM86" s="12"/>
      <c r="BUN86" s="12"/>
      <c r="BUO86" s="12"/>
      <c r="BUP86" s="12"/>
      <c r="BUQ86" s="12"/>
      <c r="BUR86" s="12"/>
      <c r="BUS86" s="12"/>
      <c r="BUT86" s="12"/>
      <c r="BUU86" s="12"/>
      <c r="BUV86" s="12"/>
      <c r="BUW86" s="12"/>
      <c r="BUX86" s="12"/>
      <c r="BUY86" s="12"/>
      <c r="BUZ86" s="12"/>
      <c r="BVA86" s="12"/>
      <c r="BVB86" s="12"/>
      <c r="BVC86" s="12"/>
      <c r="BVD86" s="12"/>
      <c r="BVE86" s="12"/>
      <c r="BVF86" s="12"/>
      <c r="BVG86" s="12"/>
      <c r="BVH86" s="12"/>
      <c r="BVI86" s="12"/>
      <c r="BVJ86" s="12"/>
      <c r="BVK86" s="12"/>
      <c r="BVL86" s="12"/>
      <c r="BVM86" s="12"/>
      <c r="BVN86" s="12"/>
      <c r="BVO86" s="12"/>
      <c r="BVP86" s="12"/>
      <c r="BVQ86" s="12"/>
      <c r="BVR86" s="12"/>
      <c r="BVS86" s="12"/>
      <c r="BVT86" s="12"/>
      <c r="BVU86" s="12"/>
      <c r="BVV86" s="12"/>
      <c r="BVW86" s="12"/>
      <c r="BVX86" s="12"/>
      <c r="BVY86" s="12"/>
      <c r="BVZ86" s="12"/>
      <c r="BWA86" s="12"/>
      <c r="BWB86" s="12"/>
      <c r="BWC86" s="12"/>
      <c r="BWD86" s="12"/>
      <c r="BWE86" s="12"/>
      <c r="BWF86" s="12"/>
      <c r="BWG86" s="12"/>
      <c r="BWH86" s="12"/>
      <c r="BWI86" s="12"/>
      <c r="BWJ86" s="12"/>
      <c r="BWK86" s="12"/>
      <c r="BWL86" s="12"/>
      <c r="BWM86" s="12"/>
      <c r="BWN86" s="12"/>
      <c r="BWO86" s="12"/>
      <c r="BWP86" s="12"/>
      <c r="BWQ86" s="12"/>
      <c r="BWR86" s="12"/>
      <c r="BWS86" s="12"/>
      <c r="BWT86" s="12"/>
      <c r="BWU86" s="12"/>
      <c r="BWV86" s="12"/>
      <c r="BWW86" s="12"/>
      <c r="BWX86" s="12"/>
      <c r="BWY86" s="12"/>
      <c r="BWZ86" s="12"/>
      <c r="BXA86" s="12"/>
      <c r="BXB86" s="12"/>
      <c r="BXC86" s="12"/>
      <c r="BXD86" s="12"/>
      <c r="BXE86" s="12"/>
      <c r="BXF86" s="12"/>
      <c r="BXG86" s="12"/>
      <c r="BXH86" s="12"/>
      <c r="BXI86" s="12"/>
      <c r="BXJ86" s="12"/>
      <c r="BXK86" s="12"/>
      <c r="BXL86" s="12"/>
      <c r="BXM86" s="12"/>
      <c r="BXN86" s="12"/>
      <c r="BXO86" s="12"/>
      <c r="BXP86" s="12"/>
      <c r="BXQ86" s="12"/>
      <c r="BXR86" s="12"/>
      <c r="BXS86" s="12"/>
      <c r="BXT86" s="12"/>
      <c r="BXU86" s="12"/>
      <c r="BXV86" s="12"/>
      <c r="BXW86" s="12"/>
      <c r="BXX86" s="12"/>
      <c r="BXY86" s="12"/>
      <c r="BXZ86" s="12"/>
      <c r="BYA86" s="12"/>
      <c r="BYB86" s="12"/>
      <c r="BYC86" s="12"/>
      <c r="BYD86" s="12"/>
      <c r="BYE86" s="12"/>
      <c r="BYF86" s="12"/>
      <c r="BYG86" s="12"/>
      <c r="BYH86" s="12"/>
      <c r="BYI86" s="12"/>
      <c r="BYJ86" s="12"/>
      <c r="BYK86" s="12"/>
      <c r="BYL86" s="12"/>
      <c r="BYM86" s="12"/>
      <c r="BYN86" s="12"/>
      <c r="BYO86" s="12"/>
      <c r="BYP86" s="12"/>
      <c r="BYQ86" s="12"/>
      <c r="BYR86" s="12"/>
      <c r="BYS86" s="12"/>
      <c r="BYT86" s="12"/>
      <c r="BYU86" s="12"/>
      <c r="BYV86" s="12"/>
      <c r="BYW86" s="12"/>
      <c r="BYX86" s="12"/>
      <c r="BYY86" s="12"/>
      <c r="BYZ86" s="12"/>
      <c r="BZA86" s="12"/>
      <c r="BZB86" s="12"/>
      <c r="BZC86" s="12"/>
      <c r="BZD86" s="12"/>
      <c r="BZE86" s="12"/>
      <c r="BZF86" s="12"/>
      <c r="BZG86" s="12"/>
      <c r="BZH86" s="12"/>
      <c r="BZI86" s="12"/>
      <c r="BZJ86" s="12"/>
      <c r="BZK86" s="12"/>
      <c r="BZL86" s="12"/>
      <c r="BZM86" s="12"/>
      <c r="BZN86" s="12"/>
      <c r="BZO86" s="12"/>
      <c r="BZP86" s="12"/>
      <c r="BZQ86" s="12"/>
      <c r="BZR86" s="12"/>
      <c r="BZS86" s="12"/>
      <c r="BZT86" s="12"/>
      <c r="BZU86" s="12"/>
      <c r="BZV86" s="12"/>
      <c r="BZW86" s="12"/>
      <c r="BZX86" s="12"/>
      <c r="BZY86" s="12"/>
      <c r="BZZ86" s="12"/>
      <c r="CAA86" s="12"/>
      <c r="CAB86" s="12"/>
      <c r="CAC86" s="12"/>
      <c r="CAD86" s="12"/>
      <c r="CAE86" s="12"/>
      <c r="CAF86" s="12"/>
      <c r="CAG86" s="12"/>
      <c r="CAH86" s="12"/>
      <c r="CAI86" s="12"/>
      <c r="CAJ86" s="12"/>
      <c r="CAK86" s="12"/>
      <c r="CAL86" s="12"/>
      <c r="CAM86" s="12"/>
      <c r="CAN86" s="12"/>
      <c r="CAO86" s="12"/>
      <c r="CAP86" s="12"/>
      <c r="CAQ86" s="12"/>
      <c r="CAR86" s="12"/>
      <c r="CAS86" s="12"/>
      <c r="CAT86" s="12"/>
      <c r="CAU86" s="12"/>
      <c r="CAV86" s="12"/>
      <c r="CAW86" s="12"/>
      <c r="CAX86" s="12"/>
      <c r="CAY86" s="12"/>
      <c r="CAZ86" s="12"/>
      <c r="CBA86" s="12"/>
      <c r="CBB86" s="12"/>
      <c r="CBC86" s="12"/>
      <c r="CBD86" s="12"/>
      <c r="CBE86" s="12"/>
      <c r="CBF86" s="12"/>
      <c r="CBG86" s="12"/>
      <c r="CBH86" s="12"/>
      <c r="CBI86" s="12"/>
      <c r="CBJ86" s="12"/>
      <c r="CBK86" s="12"/>
      <c r="CBL86" s="12"/>
      <c r="CBM86" s="12"/>
      <c r="CBN86" s="12"/>
      <c r="CBO86" s="12"/>
      <c r="CBP86" s="12"/>
      <c r="CBQ86" s="12"/>
      <c r="CBR86" s="12"/>
      <c r="CBS86" s="12"/>
      <c r="CBT86" s="12"/>
      <c r="CBU86" s="12"/>
      <c r="CBV86" s="12"/>
      <c r="CBW86" s="12"/>
      <c r="CBX86" s="12"/>
      <c r="CBY86" s="12"/>
      <c r="CBZ86" s="12"/>
      <c r="CCA86" s="12"/>
      <c r="CCB86" s="12"/>
      <c r="CCC86" s="12"/>
      <c r="CCD86" s="12"/>
      <c r="CCE86" s="12"/>
      <c r="CCF86" s="12"/>
      <c r="CCG86" s="12"/>
      <c r="CCH86" s="12"/>
      <c r="CCI86" s="12"/>
      <c r="CCJ86" s="12"/>
      <c r="CCK86" s="12"/>
      <c r="CCL86" s="12"/>
      <c r="CCM86" s="12"/>
      <c r="CCN86" s="12"/>
      <c r="CCO86" s="12"/>
      <c r="CCP86" s="12"/>
      <c r="CCQ86" s="12"/>
      <c r="CCR86" s="12"/>
      <c r="CCS86" s="12"/>
      <c r="CCT86" s="12"/>
      <c r="CCU86" s="12"/>
      <c r="CCV86" s="12"/>
      <c r="CCW86" s="12"/>
      <c r="CCX86" s="12"/>
      <c r="CCY86" s="12"/>
      <c r="CCZ86" s="12"/>
      <c r="CDA86" s="12"/>
      <c r="CDB86" s="12"/>
      <c r="CDC86" s="12"/>
      <c r="CDD86" s="12"/>
      <c r="CDE86" s="12"/>
      <c r="CDF86" s="12"/>
      <c r="CDG86" s="12"/>
      <c r="CDH86" s="12"/>
      <c r="CDI86" s="12"/>
      <c r="CDJ86" s="12"/>
      <c r="CDK86" s="12"/>
      <c r="CDL86" s="12"/>
      <c r="CDM86" s="12"/>
      <c r="CDN86" s="12"/>
      <c r="CDO86" s="12"/>
      <c r="CDP86" s="12"/>
      <c r="CDQ86" s="12"/>
      <c r="CDR86" s="12"/>
      <c r="CDS86" s="12"/>
      <c r="CDT86" s="12"/>
      <c r="CDU86" s="12"/>
      <c r="CDV86" s="12"/>
      <c r="CDW86" s="12"/>
      <c r="CDX86" s="12"/>
      <c r="CDY86" s="12"/>
      <c r="CDZ86" s="12"/>
      <c r="CEA86" s="12"/>
      <c r="CEB86" s="12"/>
      <c r="CEC86" s="12"/>
      <c r="CED86" s="12"/>
      <c r="CEE86" s="12"/>
      <c r="CEF86" s="12"/>
      <c r="CEG86" s="12"/>
      <c r="CEH86" s="12"/>
      <c r="CEI86" s="12"/>
      <c r="CEJ86" s="12"/>
      <c r="CEK86" s="12"/>
      <c r="CEL86" s="12"/>
      <c r="CEM86" s="12"/>
      <c r="CEN86" s="12"/>
      <c r="CEO86" s="12"/>
      <c r="CEP86" s="12"/>
      <c r="CEQ86" s="12"/>
      <c r="CER86" s="12"/>
      <c r="CES86" s="12"/>
      <c r="CET86" s="12"/>
      <c r="CEU86" s="12"/>
      <c r="CEV86" s="12"/>
      <c r="CEW86" s="12"/>
      <c r="CEX86" s="12"/>
      <c r="CEY86" s="12"/>
      <c r="CEZ86" s="12"/>
      <c r="CFA86" s="12"/>
      <c r="CFB86" s="12"/>
      <c r="CFC86" s="12"/>
      <c r="CFD86" s="12"/>
      <c r="CFE86" s="12"/>
      <c r="CFF86" s="12"/>
      <c r="CFG86" s="12"/>
      <c r="CFH86" s="12"/>
      <c r="CFI86" s="12"/>
      <c r="CFJ86" s="12"/>
      <c r="CFK86" s="12"/>
      <c r="CFL86" s="12"/>
      <c r="CFM86" s="12"/>
      <c r="CFN86" s="12"/>
      <c r="CFO86" s="12"/>
      <c r="CFP86" s="12"/>
      <c r="CFQ86" s="12"/>
      <c r="CFR86" s="12"/>
      <c r="CFS86" s="12"/>
      <c r="CFT86" s="12"/>
      <c r="CFU86" s="12"/>
      <c r="CFV86" s="12"/>
      <c r="CFW86" s="12"/>
      <c r="CFX86" s="12"/>
      <c r="CFY86" s="12"/>
      <c r="CFZ86" s="12"/>
      <c r="CGA86" s="12"/>
      <c r="CGB86" s="12"/>
      <c r="CGC86" s="12"/>
      <c r="CGD86" s="12"/>
      <c r="CGE86" s="12"/>
      <c r="CGF86" s="12"/>
      <c r="CGG86" s="12"/>
      <c r="CGH86" s="12"/>
      <c r="CGI86" s="12"/>
      <c r="CGJ86" s="12"/>
      <c r="CGK86" s="12"/>
      <c r="CGL86" s="12"/>
      <c r="CGM86" s="12"/>
      <c r="CGN86" s="12"/>
      <c r="CGO86" s="12"/>
      <c r="CGP86" s="12"/>
      <c r="CGQ86" s="12"/>
      <c r="CGR86" s="12"/>
      <c r="CGS86" s="12"/>
      <c r="CGT86" s="12"/>
      <c r="CGU86" s="12"/>
      <c r="CGV86" s="12"/>
      <c r="CGW86" s="12"/>
      <c r="CGX86" s="12"/>
      <c r="CGY86" s="12"/>
      <c r="CGZ86" s="12"/>
      <c r="CHA86" s="12"/>
      <c r="CHB86" s="12"/>
      <c r="CHC86" s="12"/>
      <c r="CHD86" s="12"/>
      <c r="CHE86" s="12"/>
      <c r="CHF86" s="12"/>
      <c r="CHG86" s="12"/>
      <c r="CHH86" s="12"/>
      <c r="CHI86" s="12"/>
      <c r="CHJ86" s="12"/>
      <c r="CHK86" s="12"/>
      <c r="CHL86" s="12"/>
      <c r="CHM86" s="12"/>
      <c r="CHN86" s="12"/>
      <c r="CHO86" s="12"/>
      <c r="CHP86" s="12"/>
      <c r="CHQ86" s="12"/>
      <c r="CHR86" s="12"/>
      <c r="CHS86" s="12"/>
      <c r="CHT86" s="12"/>
      <c r="CHU86" s="12"/>
      <c r="CHV86" s="12"/>
      <c r="CHW86" s="12"/>
      <c r="CHX86" s="12"/>
      <c r="CHY86" s="12"/>
      <c r="CHZ86" s="12"/>
      <c r="CIA86" s="12"/>
      <c r="CIB86" s="12"/>
      <c r="CIC86" s="12"/>
      <c r="CID86" s="12"/>
      <c r="CIE86" s="12"/>
      <c r="CIF86" s="12"/>
      <c r="CIG86" s="12"/>
      <c r="CIH86" s="12"/>
      <c r="CII86" s="12"/>
      <c r="CIJ86" s="12"/>
      <c r="CIK86" s="12"/>
      <c r="CIL86" s="12"/>
      <c r="CIM86" s="12"/>
      <c r="CIN86" s="12"/>
      <c r="CIO86" s="12"/>
      <c r="CIP86" s="12"/>
      <c r="CIQ86" s="12"/>
      <c r="CIR86" s="12"/>
      <c r="CIS86" s="12"/>
      <c r="CIT86" s="12"/>
      <c r="CIU86" s="12"/>
      <c r="CIV86" s="12"/>
      <c r="CIW86" s="12"/>
      <c r="CIX86" s="12"/>
      <c r="CIY86" s="12"/>
      <c r="CIZ86" s="12"/>
      <c r="CJA86" s="12"/>
      <c r="CJB86" s="12"/>
      <c r="CJC86" s="12"/>
      <c r="CJD86" s="12"/>
      <c r="CJE86" s="12"/>
      <c r="CJF86" s="12"/>
      <c r="CJG86" s="12"/>
      <c r="CJH86" s="12"/>
      <c r="CJI86" s="12"/>
      <c r="CJJ86" s="12"/>
      <c r="CJK86" s="12"/>
      <c r="CJL86" s="12"/>
      <c r="CJM86" s="12"/>
      <c r="CJN86" s="12"/>
      <c r="CJO86" s="12"/>
      <c r="CJP86" s="12"/>
      <c r="CJQ86" s="12"/>
      <c r="CJR86" s="12"/>
      <c r="CJS86" s="12"/>
      <c r="CJT86" s="12"/>
      <c r="CJU86" s="12"/>
      <c r="CJV86" s="12"/>
      <c r="CJW86" s="12"/>
      <c r="CJX86" s="12"/>
      <c r="CJY86" s="12"/>
      <c r="CJZ86" s="12"/>
      <c r="CKA86" s="12"/>
      <c r="CKB86" s="12"/>
      <c r="CKC86" s="12"/>
      <c r="CKD86" s="12"/>
      <c r="CKE86" s="12"/>
      <c r="CKF86" s="12"/>
      <c r="CKG86" s="12"/>
      <c r="CKH86" s="12"/>
      <c r="CKI86" s="12"/>
      <c r="CKJ86" s="12"/>
      <c r="CKK86" s="12"/>
      <c r="CKL86" s="12"/>
      <c r="CKM86" s="12"/>
      <c r="CKN86" s="12"/>
      <c r="CKO86" s="12"/>
      <c r="CKP86" s="12"/>
      <c r="CKQ86" s="12"/>
      <c r="CKR86" s="12"/>
      <c r="CKS86" s="12"/>
      <c r="CKT86" s="12"/>
      <c r="CKU86" s="12"/>
      <c r="CKV86" s="12"/>
      <c r="CKW86" s="12"/>
      <c r="CKX86" s="12"/>
      <c r="CKY86" s="12"/>
      <c r="CKZ86" s="12"/>
      <c r="CLA86" s="12"/>
      <c r="CLB86" s="12"/>
      <c r="CLC86" s="12"/>
      <c r="CLD86" s="12"/>
      <c r="CLE86" s="12"/>
      <c r="CLF86" s="12"/>
      <c r="CLG86" s="12"/>
      <c r="CLH86" s="12"/>
      <c r="CLI86" s="12"/>
      <c r="CLJ86" s="12"/>
      <c r="CLK86" s="12"/>
      <c r="CLL86" s="12"/>
      <c r="CLM86" s="12"/>
      <c r="CLN86" s="12"/>
      <c r="CLO86" s="12"/>
      <c r="CLP86" s="12"/>
      <c r="CLQ86" s="12"/>
      <c r="CLR86" s="12"/>
      <c r="CLS86" s="12"/>
      <c r="CLT86" s="12"/>
      <c r="CLU86" s="12"/>
      <c r="CLV86" s="12"/>
      <c r="CLW86" s="12"/>
      <c r="CLX86" s="12"/>
      <c r="CLY86" s="12"/>
      <c r="CLZ86" s="12"/>
      <c r="CMA86" s="12"/>
      <c r="CMB86" s="12"/>
      <c r="CMC86" s="12"/>
      <c r="CMD86" s="12"/>
      <c r="CME86" s="12"/>
      <c r="CMF86" s="12"/>
      <c r="CMG86" s="12"/>
      <c r="CMH86" s="12"/>
      <c r="CMI86" s="12"/>
      <c r="CMJ86" s="12"/>
      <c r="CMK86" s="12"/>
      <c r="CML86" s="12"/>
      <c r="CMM86" s="12"/>
      <c r="CMN86" s="12"/>
      <c r="CMO86" s="12"/>
      <c r="CMP86" s="12"/>
      <c r="CMQ86" s="12"/>
      <c r="CMR86" s="12"/>
      <c r="CMS86" s="12"/>
      <c r="CMT86" s="12"/>
      <c r="CMU86" s="12"/>
      <c r="CMV86" s="12"/>
      <c r="CMW86" s="12"/>
      <c r="CMX86" s="12"/>
      <c r="CMY86" s="12"/>
      <c r="CMZ86" s="12"/>
      <c r="CNA86" s="12"/>
      <c r="CNB86" s="12"/>
      <c r="CNC86" s="12"/>
      <c r="CND86" s="12"/>
      <c r="CNE86" s="12"/>
      <c r="CNF86" s="12"/>
      <c r="CNG86" s="12"/>
      <c r="CNH86" s="12"/>
      <c r="CNI86" s="12"/>
      <c r="CNJ86" s="12"/>
      <c r="CNK86" s="12"/>
      <c r="CNL86" s="12"/>
      <c r="CNM86" s="12"/>
      <c r="CNN86" s="12"/>
      <c r="CNO86" s="12"/>
      <c r="CNP86" s="12"/>
      <c r="CNQ86" s="12"/>
      <c r="CNR86" s="12"/>
      <c r="CNS86" s="12"/>
      <c r="CNT86" s="12"/>
      <c r="CNU86" s="12"/>
      <c r="CNV86" s="12"/>
      <c r="CNW86" s="12"/>
      <c r="CNX86" s="12"/>
      <c r="CNY86" s="12"/>
      <c r="CNZ86" s="12"/>
      <c r="COA86" s="12"/>
      <c r="COB86" s="12"/>
      <c r="COC86" s="12"/>
      <c r="COD86" s="12"/>
      <c r="COE86" s="12"/>
      <c r="COF86" s="12"/>
      <c r="COG86" s="12"/>
      <c r="COH86" s="12"/>
      <c r="COI86" s="12"/>
      <c r="COJ86" s="12"/>
      <c r="COK86" s="12"/>
      <c r="COL86" s="12"/>
      <c r="COM86" s="12"/>
      <c r="CON86" s="12"/>
      <c r="COO86" s="12"/>
      <c r="COP86" s="12"/>
      <c r="COQ86" s="12"/>
      <c r="COR86" s="12"/>
      <c r="COS86" s="12"/>
      <c r="COT86" s="12"/>
      <c r="COU86" s="12"/>
      <c r="COV86" s="12"/>
      <c r="COW86" s="12"/>
      <c r="COX86" s="12"/>
      <c r="COY86" s="12"/>
      <c r="COZ86" s="12"/>
      <c r="CPA86" s="12"/>
      <c r="CPB86" s="12"/>
      <c r="CPC86" s="12"/>
      <c r="CPD86" s="12"/>
      <c r="CPE86" s="12"/>
      <c r="CPF86" s="12"/>
      <c r="CPG86" s="12"/>
      <c r="CPH86" s="12"/>
      <c r="CPI86" s="12"/>
      <c r="CPJ86" s="12"/>
      <c r="CPK86" s="12"/>
      <c r="CPL86" s="12"/>
      <c r="CPM86" s="12"/>
      <c r="CPN86" s="12"/>
      <c r="CPO86" s="12"/>
      <c r="CPP86" s="12"/>
      <c r="CPQ86" s="12"/>
      <c r="CPR86" s="12"/>
      <c r="CPS86" s="12"/>
      <c r="CPT86" s="12"/>
      <c r="CPU86" s="12"/>
      <c r="CPV86" s="12"/>
      <c r="CPW86" s="12"/>
      <c r="CPX86" s="12"/>
      <c r="CPY86" s="12"/>
      <c r="CPZ86" s="12"/>
      <c r="CQA86" s="12"/>
      <c r="CQB86" s="12"/>
      <c r="CQC86" s="12"/>
      <c r="CQD86" s="12"/>
      <c r="CQE86" s="12"/>
      <c r="CQF86" s="12"/>
      <c r="CQG86" s="12"/>
      <c r="CQH86" s="12"/>
      <c r="CQI86" s="12"/>
      <c r="CQJ86" s="12"/>
      <c r="CQK86" s="12"/>
      <c r="CQL86" s="12"/>
      <c r="CQM86" s="12"/>
      <c r="CQN86" s="12"/>
      <c r="CQO86" s="12"/>
      <c r="CQP86" s="12"/>
      <c r="CQQ86" s="12"/>
      <c r="CQR86" s="12"/>
      <c r="CQS86" s="12"/>
      <c r="CQT86" s="12"/>
      <c r="CQU86" s="12"/>
      <c r="CQV86" s="12"/>
      <c r="CQW86" s="12"/>
      <c r="CQX86" s="12"/>
      <c r="CQY86" s="12"/>
      <c r="CQZ86" s="12"/>
      <c r="CRA86" s="12"/>
      <c r="CRB86" s="12"/>
      <c r="CRC86" s="12"/>
      <c r="CRD86" s="12"/>
      <c r="CRE86" s="12"/>
      <c r="CRF86" s="12"/>
      <c r="CRG86" s="12"/>
      <c r="CRH86" s="12"/>
      <c r="CRI86" s="12"/>
      <c r="CRJ86" s="12"/>
      <c r="CRK86" s="12"/>
      <c r="CRL86" s="12"/>
      <c r="CRM86" s="12"/>
      <c r="CRN86" s="12"/>
      <c r="CRO86" s="12"/>
      <c r="CRP86" s="12"/>
      <c r="CRQ86" s="12"/>
      <c r="CRR86" s="12"/>
      <c r="CRS86" s="12"/>
      <c r="CRT86" s="12"/>
      <c r="CRU86" s="12"/>
      <c r="CRV86" s="12"/>
      <c r="CRW86" s="12"/>
      <c r="CRX86" s="12"/>
      <c r="CRY86" s="12"/>
      <c r="CRZ86" s="12"/>
      <c r="CSA86" s="12"/>
      <c r="CSB86" s="12"/>
      <c r="CSC86" s="12"/>
      <c r="CSD86" s="12"/>
      <c r="CSE86" s="12"/>
      <c r="CSF86" s="12"/>
      <c r="CSG86" s="12"/>
      <c r="CSH86" s="12"/>
      <c r="CSI86" s="12"/>
      <c r="CSJ86" s="12"/>
      <c r="CSK86" s="12"/>
      <c r="CSL86" s="12"/>
      <c r="CSM86" s="12"/>
      <c r="CSN86" s="12"/>
      <c r="CSO86" s="12"/>
      <c r="CSP86" s="12"/>
      <c r="CSQ86" s="12"/>
      <c r="CSR86" s="12"/>
      <c r="CSS86" s="12"/>
      <c r="CST86" s="12"/>
      <c r="CSU86" s="12"/>
      <c r="CSV86" s="12"/>
      <c r="CSW86" s="12"/>
      <c r="CSX86" s="12"/>
      <c r="CSY86" s="12"/>
      <c r="CSZ86" s="12"/>
      <c r="CTA86" s="12"/>
      <c r="CTB86" s="12"/>
      <c r="CTC86" s="12"/>
      <c r="CTD86" s="12"/>
      <c r="CTE86" s="12"/>
      <c r="CTF86" s="12"/>
      <c r="CTG86" s="12"/>
      <c r="CTH86" s="12"/>
      <c r="CTI86" s="12"/>
      <c r="CTJ86" s="12"/>
      <c r="CTK86" s="12"/>
      <c r="CTL86" s="12"/>
      <c r="CTM86" s="12"/>
      <c r="CTN86" s="12"/>
      <c r="CTO86" s="12"/>
      <c r="CTP86" s="12"/>
      <c r="CTQ86" s="12"/>
      <c r="CTR86" s="12"/>
      <c r="CTS86" s="12"/>
      <c r="CTT86" s="12"/>
      <c r="CTU86" s="12"/>
      <c r="CTV86" s="12"/>
      <c r="CTW86" s="12"/>
      <c r="CTX86" s="12"/>
      <c r="CTY86" s="12"/>
      <c r="CTZ86" s="12"/>
      <c r="CUA86" s="12"/>
      <c r="CUB86" s="12"/>
      <c r="CUC86" s="12"/>
      <c r="CUD86" s="12"/>
      <c r="CUE86" s="12"/>
      <c r="CUF86" s="12"/>
      <c r="CUG86" s="12"/>
      <c r="CUH86" s="12"/>
      <c r="CUI86" s="12"/>
      <c r="CUJ86" s="12"/>
      <c r="CUK86" s="12"/>
      <c r="CUL86" s="12"/>
      <c r="CUM86" s="12"/>
      <c r="CUN86" s="12"/>
      <c r="CUO86" s="12"/>
      <c r="CUP86" s="12"/>
      <c r="CUQ86" s="12"/>
      <c r="CUR86" s="12"/>
      <c r="CUS86" s="12"/>
      <c r="CUT86" s="12"/>
      <c r="CUU86" s="12"/>
      <c r="CUV86" s="12"/>
      <c r="CUW86" s="12"/>
      <c r="CUX86" s="12"/>
      <c r="CUY86" s="12"/>
      <c r="CUZ86" s="12"/>
      <c r="CVA86" s="12"/>
      <c r="CVB86" s="12"/>
      <c r="CVC86" s="12"/>
      <c r="CVD86" s="12"/>
      <c r="CVE86" s="12"/>
      <c r="CVF86" s="12"/>
      <c r="CVG86" s="12"/>
      <c r="CVH86" s="12"/>
      <c r="CVI86" s="12"/>
      <c r="CVJ86" s="12"/>
      <c r="CVK86" s="12"/>
      <c r="CVL86" s="12"/>
      <c r="CVM86" s="12"/>
      <c r="CVN86" s="12"/>
      <c r="CVO86" s="12"/>
      <c r="CVP86" s="12"/>
      <c r="CVQ86" s="12"/>
      <c r="CVR86" s="12"/>
      <c r="CVS86" s="12"/>
      <c r="CVT86" s="12"/>
      <c r="CVU86" s="12"/>
      <c r="CVV86" s="12"/>
      <c r="CVW86" s="12"/>
      <c r="CVX86" s="12"/>
      <c r="CVY86" s="12"/>
      <c r="CVZ86" s="12"/>
      <c r="CWA86" s="12"/>
      <c r="CWB86" s="12"/>
      <c r="CWC86" s="12"/>
      <c r="CWD86" s="12"/>
      <c r="CWE86" s="12"/>
      <c r="CWF86" s="12"/>
      <c r="CWG86" s="12"/>
      <c r="CWH86" s="12"/>
      <c r="CWI86" s="12"/>
      <c r="CWJ86" s="12"/>
      <c r="CWK86" s="12"/>
      <c r="CWL86" s="12"/>
      <c r="CWM86" s="12"/>
      <c r="CWN86" s="12"/>
      <c r="CWO86" s="12"/>
      <c r="CWP86" s="12"/>
      <c r="CWQ86" s="12"/>
      <c r="CWR86" s="12"/>
      <c r="CWS86" s="12"/>
      <c r="CWT86" s="12"/>
      <c r="CWU86" s="12"/>
      <c r="CWV86" s="12"/>
      <c r="CWW86" s="12"/>
      <c r="CWX86" s="12"/>
      <c r="CWY86" s="12"/>
      <c r="CWZ86" s="12"/>
      <c r="CXA86" s="12"/>
      <c r="CXB86" s="12"/>
      <c r="CXC86" s="12"/>
      <c r="CXD86" s="12"/>
      <c r="CXE86" s="12"/>
      <c r="CXF86" s="12"/>
      <c r="CXG86" s="12"/>
      <c r="CXH86" s="12"/>
      <c r="CXI86" s="12"/>
      <c r="CXJ86" s="12"/>
      <c r="CXK86" s="12"/>
      <c r="CXL86" s="12"/>
      <c r="CXM86" s="12"/>
      <c r="CXN86" s="12"/>
      <c r="CXO86" s="12"/>
      <c r="CXP86" s="12"/>
      <c r="CXQ86" s="12"/>
      <c r="CXR86" s="12"/>
      <c r="CXS86" s="12"/>
      <c r="CXT86" s="12"/>
      <c r="CXU86" s="12"/>
      <c r="CXV86" s="12"/>
      <c r="CXW86" s="12"/>
      <c r="CXX86" s="12"/>
      <c r="CXY86" s="12"/>
      <c r="CXZ86" s="12"/>
      <c r="CYA86" s="12"/>
      <c r="CYB86" s="12"/>
      <c r="CYC86" s="12"/>
      <c r="CYD86" s="12"/>
      <c r="CYE86" s="12"/>
      <c r="CYF86" s="12"/>
      <c r="CYG86" s="12"/>
      <c r="CYH86" s="12"/>
      <c r="CYI86" s="12"/>
      <c r="CYJ86" s="12"/>
      <c r="CYK86" s="12"/>
      <c r="CYL86" s="12"/>
      <c r="CYM86" s="12"/>
      <c r="CYN86" s="12"/>
      <c r="CYO86" s="12"/>
      <c r="CYP86" s="12"/>
      <c r="CYQ86" s="12"/>
      <c r="CYR86" s="12"/>
      <c r="CYS86" s="12"/>
      <c r="CYT86" s="12"/>
      <c r="CYU86" s="12"/>
      <c r="CYV86" s="12"/>
      <c r="CYW86" s="12"/>
      <c r="CYX86" s="12"/>
      <c r="CYY86" s="12"/>
      <c r="CYZ86" s="12"/>
      <c r="CZA86" s="12"/>
      <c r="CZB86" s="12"/>
      <c r="CZC86" s="12"/>
      <c r="CZD86" s="12"/>
      <c r="CZE86" s="12"/>
      <c r="CZF86" s="12"/>
      <c r="CZG86" s="12"/>
      <c r="CZH86" s="12"/>
      <c r="CZI86" s="12"/>
      <c r="CZJ86" s="12"/>
      <c r="CZK86" s="12"/>
      <c r="CZL86" s="12"/>
      <c r="CZM86" s="12"/>
      <c r="CZN86" s="12"/>
      <c r="CZO86" s="12"/>
      <c r="CZP86" s="12"/>
      <c r="CZQ86" s="12"/>
      <c r="CZR86" s="12"/>
      <c r="CZS86" s="12"/>
      <c r="CZT86" s="12"/>
      <c r="CZU86" s="12"/>
      <c r="CZV86" s="12"/>
      <c r="CZW86" s="12"/>
      <c r="CZX86" s="12"/>
      <c r="CZY86" s="12"/>
      <c r="CZZ86" s="12"/>
      <c r="DAA86" s="12"/>
      <c r="DAB86" s="12"/>
      <c r="DAC86" s="12"/>
      <c r="DAD86" s="12"/>
      <c r="DAE86" s="12"/>
      <c r="DAF86" s="12"/>
      <c r="DAG86" s="12"/>
      <c r="DAH86" s="12"/>
      <c r="DAI86" s="12"/>
      <c r="DAJ86" s="12"/>
      <c r="DAK86" s="12"/>
      <c r="DAL86" s="12"/>
      <c r="DAM86" s="12"/>
      <c r="DAN86" s="12"/>
      <c r="DAO86" s="12"/>
      <c r="DAP86" s="12"/>
      <c r="DAQ86" s="12"/>
      <c r="DAR86" s="12"/>
      <c r="DAS86" s="12"/>
      <c r="DAT86" s="12"/>
      <c r="DAU86" s="12"/>
      <c r="DAV86" s="12"/>
      <c r="DAW86" s="12"/>
      <c r="DAX86" s="12"/>
      <c r="DAY86" s="12"/>
      <c r="DAZ86" s="12"/>
      <c r="DBA86" s="12"/>
      <c r="DBB86" s="12"/>
      <c r="DBC86" s="12"/>
      <c r="DBD86" s="12"/>
      <c r="DBE86" s="12"/>
      <c r="DBF86" s="12"/>
      <c r="DBG86" s="12"/>
      <c r="DBH86" s="12"/>
      <c r="DBI86" s="12"/>
      <c r="DBJ86" s="12"/>
      <c r="DBK86" s="12"/>
      <c r="DBL86" s="12"/>
      <c r="DBM86" s="12"/>
    </row>
    <row r="87" spans="1:2769" s="11" customFormat="1" ht="227" customHeight="1">
      <c r="A87" s="80" t="s">
        <v>114</v>
      </c>
      <c r="B87" s="89" t="s">
        <v>443</v>
      </c>
      <c r="C87" s="80" t="s">
        <v>48</v>
      </c>
      <c r="D87" s="80" t="s">
        <v>1228</v>
      </c>
      <c r="E87" s="80" t="s">
        <v>71</v>
      </c>
      <c r="F87" s="80" t="s">
        <v>102</v>
      </c>
      <c r="G87" s="80" t="s">
        <v>1295</v>
      </c>
      <c r="H87" s="80" t="s">
        <v>1306</v>
      </c>
      <c r="I87" s="80" t="s">
        <v>1328</v>
      </c>
      <c r="J87" s="80" t="s">
        <v>199</v>
      </c>
      <c r="K87" s="80" t="s">
        <v>77</v>
      </c>
      <c r="L87" s="80" t="s">
        <v>82</v>
      </c>
      <c r="M87" s="90">
        <v>42474</v>
      </c>
      <c r="N87" s="80" t="s">
        <v>95</v>
      </c>
      <c r="O87" s="80">
        <v>-25.642099999999999</v>
      </c>
      <c r="P87" s="80">
        <v>30.333500000000001</v>
      </c>
      <c r="Q87" s="80" t="s">
        <v>2025</v>
      </c>
      <c r="R87" s="80" t="s">
        <v>80</v>
      </c>
      <c r="S87" s="80" t="s">
        <v>199</v>
      </c>
      <c r="T87" s="80" t="s">
        <v>76</v>
      </c>
      <c r="U87" s="80" t="s">
        <v>38</v>
      </c>
      <c r="V87" s="80" t="s">
        <v>128</v>
      </c>
      <c r="W87" s="80" t="s">
        <v>44</v>
      </c>
      <c r="X87" s="80" t="s">
        <v>82</v>
      </c>
      <c r="Y87" s="80" t="s">
        <v>199</v>
      </c>
      <c r="Z87" s="80" t="s">
        <v>199</v>
      </c>
      <c r="AA87" s="89" t="s">
        <v>359</v>
      </c>
      <c r="AB87" s="89" t="s">
        <v>258</v>
      </c>
      <c r="AC87" s="80" t="s">
        <v>1431</v>
      </c>
      <c r="AD87" s="80" t="s">
        <v>34</v>
      </c>
      <c r="AE87" s="80" t="s">
        <v>193</v>
      </c>
      <c r="AF87" s="80" t="s">
        <v>233</v>
      </c>
      <c r="AG87" s="80" t="s">
        <v>77</v>
      </c>
      <c r="AH87" s="80" t="s">
        <v>221</v>
      </c>
      <c r="AI87" s="80" t="s">
        <v>959</v>
      </c>
      <c r="AJ87" s="80" t="s">
        <v>223</v>
      </c>
      <c r="AK87" s="80" t="s">
        <v>1019</v>
      </c>
      <c r="AL87" s="80" t="s">
        <v>77</v>
      </c>
      <c r="AM87" s="80" t="s">
        <v>186</v>
      </c>
      <c r="AN87" s="80" t="s">
        <v>22</v>
      </c>
      <c r="AO87" s="80" t="s">
        <v>83</v>
      </c>
      <c r="AP87" s="80" t="s">
        <v>1499</v>
      </c>
      <c r="AQ87" s="80" t="s">
        <v>46</v>
      </c>
      <c r="AR87" s="80" t="s">
        <v>199</v>
      </c>
      <c r="AS87" s="80" t="s">
        <v>199</v>
      </c>
      <c r="AT87" s="90" t="s">
        <v>199</v>
      </c>
      <c r="AU87" s="80" t="s">
        <v>101</v>
      </c>
      <c r="AV87" s="80" t="s">
        <v>2117</v>
      </c>
      <c r="AW87" s="95" t="s">
        <v>1613</v>
      </c>
      <c r="AX87" s="80" t="s">
        <v>105</v>
      </c>
      <c r="AY87" s="80" t="s">
        <v>138</v>
      </c>
      <c r="AZ87" s="80" t="s">
        <v>590</v>
      </c>
      <c r="BA87" s="80"/>
      <c r="BB87" s="80" t="s">
        <v>94</v>
      </c>
      <c r="BC87" s="94">
        <v>42474</v>
      </c>
      <c r="BD87" s="12"/>
      <c r="BE87" s="12"/>
      <c r="BF87" s="12"/>
      <c r="BG87" s="12"/>
      <c r="BH87" s="12"/>
      <c r="BI87" s="12"/>
      <c r="BJ87" s="12"/>
      <c r="BK87" s="12"/>
      <c r="BL87" s="12"/>
      <c r="BM87" s="12"/>
      <c r="BN87" s="12"/>
      <c r="BO87" s="12"/>
      <c r="BP87" s="12"/>
      <c r="BQ87" s="12"/>
      <c r="BR87" s="12"/>
      <c r="BS87" s="12"/>
      <c r="BT87" s="12"/>
      <c r="BU87" s="12"/>
      <c r="BV87" s="12"/>
      <c r="BW87" s="12"/>
      <c r="BX87" s="12"/>
      <c r="BY87" s="12"/>
      <c r="BZ87" s="12"/>
      <c r="CA87" s="12"/>
      <c r="CB87" s="12"/>
      <c r="CC87" s="12"/>
      <c r="CD87" s="12"/>
      <c r="CE87" s="12"/>
      <c r="CF87" s="12"/>
      <c r="CG87" s="12"/>
      <c r="CH87" s="12"/>
      <c r="CI87" s="12"/>
      <c r="CJ87" s="12"/>
      <c r="CK87" s="12"/>
      <c r="CL87" s="12"/>
      <c r="CM87" s="12"/>
      <c r="CN87" s="12"/>
      <c r="CO87" s="12"/>
      <c r="CP87" s="12"/>
      <c r="CQ87" s="12"/>
      <c r="CR87" s="12"/>
      <c r="CS87" s="12"/>
      <c r="CT87" s="12"/>
      <c r="CU87" s="12"/>
      <c r="CV87" s="12"/>
      <c r="CW87" s="12"/>
      <c r="CX87" s="12"/>
      <c r="CY87" s="12"/>
      <c r="CZ87" s="12"/>
      <c r="DA87" s="12"/>
      <c r="DB87" s="12"/>
      <c r="DC87" s="12"/>
      <c r="DD87" s="12"/>
      <c r="DE87" s="12"/>
      <c r="DF87" s="12"/>
      <c r="DG87" s="12"/>
      <c r="DH87" s="12"/>
      <c r="DI87" s="12"/>
      <c r="DJ87" s="12"/>
      <c r="DK87" s="12"/>
      <c r="DL87" s="12"/>
      <c r="DM87" s="12"/>
      <c r="DN87" s="12"/>
      <c r="DO87" s="12"/>
      <c r="DP87" s="12"/>
      <c r="DQ87" s="12"/>
      <c r="DR87" s="12"/>
      <c r="DS87" s="12"/>
      <c r="DT87" s="12"/>
      <c r="DU87" s="12"/>
      <c r="DV87" s="12"/>
      <c r="DW87" s="12"/>
      <c r="DX87" s="12"/>
      <c r="DY87" s="12"/>
      <c r="DZ87" s="12"/>
      <c r="EA87" s="12"/>
      <c r="EB87" s="12"/>
      <c r="EC87" s="12"/>
      <c r="ED87" s="12"/>
      <c r="EE87" s="12"/>
      <c r="EF87" s="12"/>
      <c r="EG87" s="12"/>
      <c r="EH87" s="12"/>
      <c r="EI87" s="12"/>
      <c r="EJ87" s="12"/>
      <c r="EK87" s="12"/>
      <c r="EL87" s="12"/>
      <c r="EM87" s="12"/>
      <c r="EN87" s="12"/>
      <c r="EO87" s="12"/>
      <c r="EP87" s="12"/>
      <c r="EQ87" s="12"/>
      <c r="ER87" s="12"/>
      <c r="ES87" s="12"/>
      <c r="ET87" s="12"/>
      <c r="EU87" s="12"/>
      <c r="EV87" s="12"/>
      <c r="EW87" s="12"/>
      <c r="EX87" s="12"/>
      <c r="EY87" s="12"/>
      <c r="EZ87" s="12"/>
      <c r="FA87" s="12"/>
      <c r="FB87" s="12"/>
      <c r="FC87" s="12"/>
      <c r="FD87" s="12"/>
      <c r="FE87" s="12"/>
      <c r="FF87" s="12"/>
      <c r="FG87" s="12"/>
      <c r="FH87" s="12"/>
      <c r="FI87" s="12"/>
      <c r="FJ87" s="12"/>
      <c r="FK87" s="12"/>
      <c r="FL87" s="12"/>
      <c r="FM87" s="12"/>
      <c r="FN87" s="12"/>
      <c r="FO87" s="12"/>
      <c r="FP87" s="12"/>
      <c r="FQ87" s="12"/>
      <c r="FR87" s="12"/>
      <c r="FS87" s="12"/>
      <c r="FT87" s="12"/>
      <c r="FU87" s="12"/>
      <c r="FV87" s="12"/>
      <c r="FW87" s="12"/>
      <c r="FX87" s="12"/>
      <c r="FY87" s="12"/>
      <c r="FZ87" s="12"/>
      <c r="GA87" s="12"/>
      <c r="GB87" s="12"/>
      <c r="GC87" s="12"/>
      <c r="GD87" s="12"/>
      <c r="GE87" s="12"/>
      <c r="GF87" s="12"/>
      <c r="GG87" s="12"/>
      <c r="GH87" s="12"/>
      <c r="GI87" s="12"/>
      <c r="GJ87" s="12"/>
      <c r="GK87" s="12"/>
      <c r="GL87" s="12"/>
      <c r="GM87" s="12"/>
      <c r="GN87" s="12"/>
      <c r="GO87" s="12"/>
      <c r="GP87" s="12"/>
      <c r="GQ87" s="12"/>
      <c r="GR87" s="12"/>
      <c r="GS87" s="12"/>
      <c r="GT87" s="12"/>
      <c r="GU87" s="12"/>
      <c r="GV87" s="12"/>
      <c r="GW87" s="12"/>
      <c r="GX87" s="12"/>
      <c r="GY87" s="12"/>
      <c r="GZ87" s="12"/>
      <c r="HA87" s="12"/>
      <c r="HB87" s="12"/>
      <c r="HC87" s="12"/>
      <c r="HD87" s="12"/>
      <c r="HE87" s="12"/>
      <c r="HF87" s="12"/>
      <c r="HG87" s="12"/>
      <c r="HH87" s="12"/>
      <c r="HI87" s="12"/>
      <c r="HJ87" s="12"/>
      <c r="HK87" s="12"/>
      <c r="HL87" s="12"/>
      <c r="HM87" s="12"/>
      <c r="HN87" s="12"/>
      <c r="HO87" s="12"/>
      <c r="HP87" s="12"/>
      <c r="HQ87" s="12"/>
      <c r="HR87" s="12"/>
      <c r="HS87" s="12"/>
      <c r="HT87" s="12"/>
      <c r="HU87" s="12"/>
      <c r="HV87" s="12"/>
      <c r="HW87" s="12"/>
      <c r="HX87" s="12"/>
      <c r="HY87" s="12"/>
      <c r="HZ87" s="12"/>
      <c r="IA87" s="12"/>
      <c r="IB87" s="12"/>
      <c r="IC87" s="12"/>
      <c r="ID87" s="12"/>
      <c r="IE87" s="12"/>
      <c r="IF87" s="12"/>
      <c r="IG87" s="12"/>
      <c r="IH87" s="12"/>
      <c r="II87" s="12"/>
      <c r="IJ87" s="12"/>
      <c r="IK87" s="12"/>
      <c r="IL87" s="12"/>
      <c r="IM87" s="12"/>
      <c r="IN87" s="12"/>
      <c r="IO87" s="12"/>
      <c r="IP87" s="12"/>
      <c r="IQ87" s="12"/>
      <c r="IR87" s="12"/>
      <c r="IS87" s="12"/>
      <c r="IT87" s="12"/>
      <c r="IU87" s="12"/>
      <c r="IV87" s="12"/>
      <c r="IW87" s="12"/>
      <c r="IX87" s="12"/>
      <c r="IY87" s="12"/>
      <c r="IZ87" s="12"/>
      <c r="JA87" s="12"/>
      <c r="JB87" s="12"/>
      <c r="JC87" s="12"/>
      <c r="JD87" s="12"/>
      <c r="JE87" s="12"/>
      <c r="JF87" s="12"/>
      <c r="JG87" s="12"/>
      <c r="JH87" s="12"/>
      <c r="JI87" s="12"/>
      <c r="JJ87" s="12"/>
      <c r="JK87" s="12"/>
      <c r="JL87" s="12"/>
      <c r="JM87" s="12"/>
      <c r="JN87" s="12"/>
      <c r="JO87" s="12"/>
      <c r="JP87" s="12"/>
      <c r="JQ87" s="12"/>
      <c r="JR87" s="12"/>
      <c r="JS87" s="12"/>
      <c r="JT87" s="12"/>
      <c r="JU87" s="12"/>
      <c r="JV87" s="12"/>
      <c r="JW87" s="12"/>
      <c r="JX87" s="12"/>
      <c r="JY87" s="12"/>
      <c r="JZ87" s="12"/>
      <c r="KA87" s="12"/>
      <c r="KB87" s="12"/>
      <c r="KC87" s="12"/>
      <c r="KD87" s="12"/>
      <c r="KE87" s="12"/>
      <c r="KF87" s="12"/>
      <c r="KG87" s="12"/>
      <c r="KH87" s="12"/>
      <c r="KI87" s="12"/>
      <c r="KJ87" s="12"/>
      <c r="KK87" s="12"/>
      <c r="KL87" s="12"/>
      <c r="KM87" s="12"/>
      <c r="KN87" s="12"/>
      <c r="KO87" s="12"/>
      <c r="KP87" s="12"/>
      <c r="KQ87" s="12"/>
      <c r="KR87" s="12"/>
      <c r="KS87" s="12"/>
      <c r="KT87" s="12"/>
      <c r="KU87" s="12"/>
      <c r="KV87" s="12"/>
      <c r="KW87" s="12"/>
      <c r="KX87" s="12"/>
      <c r="KY87" s="12"/>
      <c r="KZ87" s="12"/>
      <c r="LA87" s="12"/>
      <c r="LB87" s="12"/>
      <c r="LC87" s="12"/>
      <c r="LD87" s="12"/>
      <c r="LE87" s="12"/>
      <c r="LF87" s="12"/>
      <c r="LG87" s="12"/>
      <c r="LH87" s="12"/>
      <c r="LI87" s="12"/>
      <c r="LJ87" s="12"/>
      <c r="LK87" s="12"/>
      <c r="LL87" s="12"/>
      <c r="LM87" s="12"/>
      <c r="LN87" s="12"/>
      <c r="LO87" s="12"/>
      <c r="LP87" s="12"/>
      <c r="LQ87" s="12"/>
      <c r="LR87" s="12"/>
      <c r="LS87" s="12"/>
      <c r="LT87" s="12"/>
      <c r="LU87" s="12"/>
      <c r="LV87" s="12"/>
      <c r="LW87" s="12"/>
      <c r="LX87" s="12"/>
      <c r="LY87" s="12"/>
      <c r="LZ87" s="12"/>
      <c r="MA87" s="12"/>
      <c r="MB87" s="12"/>
      <c r="MC87" s="12"/>
      <c r="MD87" s="12"/>
      <c r="ME87" s="12"/>
      <c r="MF87" s="12"/>
      <c r="MG87" s="12"/>
      <c r="MH87" s="12"/>
      <c r="MI87" s="12"/>
      <c r="MJ87" s="12"/>
      <c r="MK87" s="12"/>
      <c r="ML87" s="12"/>
      <c r="MM87" s="12"/>
      <c r="MN87" s="12"/>
      <c r="MO87" s="12"/>
      <c r="MP87" s="12"/>
      <c r="MQ87" s="12"/>
      <c r="MR87" s="12"/>
      <c r="MS87" s="12"/>
      <c r="MT87" s="12"/>
      <c r="MU87" s="12"/>
      <c r="MV87" s="12"/>
      <c r="MW87" s="12"/>
      <c r="MX87" s="12"/>
      <c r="MY87" s="12"/>
      <c r="MZ87" s="12"/>
      <c r="NA87" s="12"/>
      <c r="NB87" s="12"/>
      <c r="NC87" s="12"/>
      <c r="ND87" s="12"/>
      <c r="NE87" s="12"/>
      <c r="NF87" s="12"/>
      <c r="NG87" s="12"/>
      <c r="NH87" s="12"/>
      <c r="NI87" s="12"/>
      <c r="NJ87" s="12"/>
      <c r="NK87" s="12"/>
      <c r="NL87" s="12"/>
      <c r="NM87" s="12"/>
      <c r="NN87" s="12"/>
      <c r="NO87" s="12"/>
      <c r="NP87" s="12"/>
      <c r="NQ87" s="12"/>
      <c r="NR87" s="12"/>
      <c r="NS87" s="12"/>
      <c r="NT87" s="12"/>
      <c r="NU87" s="12"/>
      <c r="NV87" s="12"/>
      <c r="NW87" s="12"/>
      <c r="NX87" s="12"/>
      <c r="NY87" s="12"/>
      <c r="NZ87" s="12"/>
      <c r="OA87" s="12"/>
      <c r="OB87" s="12"/>
      <c r="OC87" s="12"/>
      <c r="OD87" s="12"/>
      <c r="OE87" s="12"/>
      <c r="OF87" s="12"/>
      <c r="OG87" s="12"/>
      <c r="OH87" s="12"/>
      <c r="OI87" s="12"/>
      <c r="OJ87" s="12"/>
      <c r="OK87" s="12"/>
      <c r="OL87" s="12"/>
      <c r="OM87" s="12"/>
      <c r="ON87" s="12"/>
      <c r="OO87" s="12"/>
      <c r="OP87" s="12"/>
      <c r="OQ87" s="12"/>
      <c r="OR87" s="12"/>
      <c r="OS87" s="12"/>
      <c r="OT87" s="12"/>
      <c r="OU87" s="12"/>
      <c r="OV87" s="12"/>
      <c r="OW87" s="12"/>
      <c r="OX87" s="12"/>
      <c r="OY87" s="12"/>
      <c r="OZ87" s="12"/>
      <c r="PA87" s="12"/>
      <c r="PB87" s="12"/>
      <c r="PC87" s="12"/>
      <c r="PD87" s="12"/>
      <c r="PE87" s="12"/>
      <c r="PF87" s="12"/>
      <c r="PG87" s="12"/>
      <c r="PH87" s="12"/>
      <c r="PI87" s="12"/>
      <c r="PJ87" s="12"/>
      <c r="PK87" s="12"/>
      <c r="PL87" s="12"/>
      <c r="PM87" s="12"/>
      <c r="PN87" s="12"/>
      <c r="PO87" s="12"/>
      <c r="PP87" s="12"/>
      <c r="PQ87" s="12"/>
      <c r="PR87" s="12"/>
      <c r="PS87" s="12"/>
      <c r="PT87" s="12"/>
      <c r="PU87" s="12"/>
      <c r="PV87" s="12"/>
      <c r="PW87" s="12"/>
      <c r="PX87" s="12"/>
      <c r="PY87" s="12"/>
      <c r="PZ87" s="12"/>
      <c r="QA87" s="12"/>
      <c r="QB87" s="12"/>
      <c r="QC87" s="12"/>
      <c r="QD87" s="12"/>
      <c r="QE87" s="12"/>
      <c r="QF87" s="12"/>
      <c r="QG87" s="12"/>
      <c r="QH87" s="12"/>
      <c r="QI87" s="12"/>
      <c r="QJ87" s="12"/>
      <c r="QK87" s="12"/>
      <c r="QL87" s="12"/>
      <c r="QM87" s="12"/>
      <c r="QN87" s="12"/>
      <c r="QO87" s="12"/>
      <c r="QP87" s="12"/>
      <c r="QQ87" s="12"/>
      <c r="QR87" s="12"/>
      <c r="QS87" s="12"/>
      <c r="QT87" s="12"/>
      <c r="QU87" s="12"/>
      <c r="QV87" s="12"/>
      <c r="QW87" s="12"/>
      <c r="QX87" s="12"/>
      <c r="QY87" s="12"/>
      <c r="QZ87" s="12"/>
      <c r="RA87" s="12"/>
      <c r="RB87" s="12"/>
      <c r="RC87" s="12"/>
      <c r="RD87" s="12"/>
      <c r="RE87" s="12"/>
      <c r="RF87" s="12"/>
      <c r="RG87" s="12"/>
      <c r="RH87" s="12"/>
      <c r="RI87" s="12"/>
      <c r="RJ87" s="12"/>
      <c r="RK87" s="12"/>
      <c r="RL87" s="12"/>
      <c r="RM87" s="12"/>
      <c r="RN87" s="12"/>
      <c r="RO87" s="12"/>
      <c r="RP87" s="12"/>
      <c r="RQ87" s="12"/>
      <c r="RR87" s="12"/>
      <c r="RS87" s="12"/>
      <c r="RT87" s="12"/>
      <c r="RU87" s="12"/>
      <c r="RV87" s="12"/>
      <c r="RW87" s="12"/>
      <c r="RX87" s="12"/>
      <c r="RY87" s="12"/>
      <c r="RZ87" s="12"/>
      <c r="SA87" s="12"/>
      <c r="SB87" s="12"/>
      <c r="SC87" s="12"/>
      <c r="SD87" s="12"/>
      <c r="SE87" s="12"/>
      <c r="SF87" s="12"/>
      <c r="SG87" s="12"/>
      <c r="SH87" s="12"/>
      <c r="SI87" s="12"/>
      <c r="SJ87" s="12"/>
      <c r="SK87" s="12"/>
      <c r="SL87" s="12"/>
      <c r="SM87" s="12"/>
      <c r="SN87" s="12"/>
      <c r="SO87" s="12"/>
      <c r="SP87" s="12"/>
      <c r="SQ87" s="12"/>
      <c r="SR87" s="12"/>
      <c r="SS87" s="12"/>
      <c r="ST87" s="12"/>
      <c r="SU87" s="12"/>
      <c r="SV87" s="12"/>
      <c r="SW87" s="12"/>
      <c r="SX87" s="12"/>
      <c r="SY87" s="12"/>
      <c r="SZ87" s="12"/>
      <c r="TA87" s="12"/>
      <c r="TB87" s="12"/>
      <c r="TC87" s="12"/>
      <c r="TD87" s="12"/>
      <c r="TE87" s="12"/>
      <c r="TF87" s="12"/>
      <c r="TG87" s="12"/>
      <c r="TH87" s="12"/>
      <c r="TI87" s="12"/>
      <c r="TJ87" s="12"/>
      <c r="TK87" s="12"/>
      <c r="TL87" s="12"/>
      <c r="TM87" s="12"/>
      <c r="TN87" s="12"/>
      <c r="TO87" s="12"/>
      <c r="TP87" s="12"/>
      <c r="TQ87" s="12"/>
      <c r="TR87" s="12"/>
      <c r="TS87" s="12"/>
      <c r="TT87" s="12"/>
      <c r="TU87" s="12"/>
      <c r="TV87" s="12"/>
      <c r="TW87" s="12"/>
      <c r="TX87" s="12"/>
      <c r="TY87" s="12"/>
      <c r="TZ87" s="12"/>
      <c r="UA87" s="12"/>
      <c r="UB87" s="12"/>
      <c r="UC87" s="12"/>
      <c r="UD87" s="12"/>
      <c r="UE87" s="12"/>
      <c r="UF87" s="12"/>
      <c r="UG87" s="12"/>
      <c r="UH87" s="12"/>
      <c r="UI87" s="12"/>
      <c r="UJ87" s="12"/>
      <c r="UK87" s="12"/>
      <c r="UL87" s="12"/>
      <c r="UM87" s="12"/>
      <c r="UN87" s="12"/>
      <c r="UO87" s="12"/>
      <c r="UP87" s="12"/>
      <c r="UQ87" s="12"/>
      <c r="UR87" s="12"/>
      <c r="US87" s="12"/>
      <c r="UT87" s="12"/>
      <c r="UU87" s="12"/>
      <c r="UV87" s="12"/>
      <c r="UW87" s="12"/>
      <c r="UX87" s="12"/>
      <c r="UY87" s="12"/>
      <c r="UZ87" s="12"/>
      <c r="VA87" s="12"/>
      <c r="VB87" s="12"/>
      <c r="VC87" s="12"/>
      <c r="VD87" s="12"/>
      <c r="VE87" s="12"/>
      <c r="VF87" s="12"/>
      <c r="VG87" s="12"/>
      <c r="VH87" s="12"/>
      <c r="VI87" s="12"/>
      <c r="VJ87" s="12"/>
      <c r="VK87" s="12"/>
      <c r="VL87" s="12"/>
      <c r="VM87" s="12"/>
      <c r="VN87" s="12"/>
      <c r="VO87" s="12"/>
      <c r="VP87" s="12"/>
      <c r="VQ87" s="12"/>
      <c r="VR87" s="12"/>
      <c r="VS87" s="12"/>
      <c r="VT87" s="12"/>
      <c r="VU87" s="12"/>
      <c r="VV87" s="12"/>
      <c r="VW87" s="12"/>
      <c r="VX87" s="12"/>
      <c r="VY87" s="12"/>
      <c r="VZ87" s="12"/>
      <c r="WA87" s="12"/>
      <c r="WB87" s="12"/>
      <c r="WC87" s="12"/>
      <c r="WD87" s="12"/>
      <c r="WE87" s="12"/>
      <c r="WF87" s="12"/>
      <c r="WG87" s="12"/>
      <c r="WH87" s="12"/>
      <c r="WI87" s="12"/>
      <c r="WJ87" s="12"/>
      <c r="WK87" s="12"/>
      <c r="WL87" s="12"/>
      <c r="WM87" s="12"/>
      <c r="WN87" s="12"/>
      <c r="WO87" s="12"/>
      <c r="WP87" s="12"/>
      <c r="WQ87" s="12"/>
      <c r="WR87" s="12"/>
      <c r="WS87" s="12"/>
      <c r="WT87" s="12"/>
      <c r="WU87" s="12"/>
      <c r="WV87" s="12"/>
      <c r="WW87" s="12"/>
      <c r="WX87" s="12"/>
      <c r="WY87" s="12"/>
      <c r="WZ87" s="12"/>
      <c r="XA87" s="12"/>
      <c r="XB87" s="12"/>
      <c r="XC87" s="12"/>
      <c r="XD87" s="12"/>
      <c r="XE87" s="12"/>
      <c r="XF87" s="12"/>
      <c r="XG87" s="12"/>
      <c r="XH87" s="12"/>
      <c r="XI87" s="12"/>
      <c r="XJ87" s="12"/>
      <c r="XK87" s="12"/>
      <c r="XL87" s="12"/>
      <c r="XM87" s="12"/>
      <c r="XN87" s="12"/>
      <c r="XO87" s="12"/>
      <c r="XP87" s="12"/>
      <c r="XQ87" s="12"/>
      <c r="XR87" s="12"/>
      <c r="XS87" s="12"/>
      <c r="XT87" s="12"/>
      <c r="XU87" s="12"/>
      <c r="XV87" s="12"/>
      <c r="XW87" s="12"/>
      <c r="XX87" s="12"/>
      <c r="XY87" s="12"/>
      <c r="XZ87" s="12"/>
      <c r="YA87" s="12"/>
      <c r="YB87" s="12"/>
      <c r="YC87" s="12"/>
      <c r="YD87" s="12"/>
      <c r="YE87" s="12"/>
      <c r="YF87" s="12"/>
      <c r="YG87" s="12"/>
      <c r="YH87" s="12"/>
      <c r="YI87" s="12"/>
      <c r="YJ87" s="12"/>
      <c r="YK87" s="12"/>
      <c r="YL87" s="12"/>
      <c r="YM87" s="12"/>
      <c r="YN87" s="12"/>
      <c r="YO87" s="12"/>
      <c r="YP87" s="12"/>
      <c r="YQ87" s="12"/>
      <c r="YR87" s="12"/>
      <c r="YS87" s="12"/>
      <c r="YT87" s="12"/>
      <c r="YU87" s="12"/>
      <c r="YV87" s="12"/>
      <c r="YW87" s="12"/>
      <c r="YX87" s="12"/>
      <c r="YY87" s="12"/>
      <c r="YZ87" s="12"/>
      <c r="ZA87" s="12"/>
      <c r="ZB87" s="12"/>
      <c r="ZC87" s="12"/>
      <c r="ZD87" s="12"/>
      <c r="ZE87" s="12"/>
      <c r="ZF87" s="12"/>
      <c r="ZG87" s="12"/>
      <c r="ZH87" s="12"/>
      <c r="ZI87" s="12"/>
      <c r="ZJ87" s="12"/>
      <c r="ZK87" s="12"/>
      <c r="ZL87" s="12"/>
      <c r="ZM87" s="12"/>
      <c r="ZN87" s="12"/>
      <c r="ZO87" s="12"/>
      <c r="ZP87" s="12"/>
      <c r="ZQ87" s="12"/>
      <c r="ZR87" s="12"/>
      <c r="ZS87" s="12"/>
      <c r="ZT87" s="12"/>
      <c r="ZU87" s="12"/>
      <c r="ZV87" s="12"/>
      <c r="ZW87" s="12"/>
      <c r="ZX87" s="12"/>
      <c r="ZY87" s="12"/>
      <c r="ZZ87" s="12"/>
      <c r="AAA87" s="12"/>
      <c r="AAB87" s="12"/>
      <c r="AAC87" s="12"/>
      <c r="AAD87" s="12"/>
      <c r="AAE87" s="12"/>
      <c r="AAF87" s="12"/>
      <c r="AAG87" s="12"/>
      <c r="AAH87" s="12"/>
      <c r="AAI87" s="12"/>
      <c r="AAJ87" s="12"/>
      <c r="AAK87" s="12"/>
      <c r="AAL87" s="12"/>
      <c r="AAM87" s="12"/>
      <c r="AAN87" s="12"/>
      <c r="AAO87" s="12"/>
      <c r="AAP87" s="12"/>
      <c r="AAQ87" s="12"/>
      <c r="AAR87" s="12"/>
      <c r="AAS87" s="12"/>
      <c r="AAT87" s="12"/>
      <c r="AAU87" s="12"/>
      <c r="AAV87" s="12"/>
      <c r="AAW87" s="12"/>
      <c r="AAX87" s="12"/>
      <c r="AAY87" s="12"/>
      <c r="AAZ87" s="12"/>
      <c r="ABA87" s="12"/>
      <c r="ABB87" s="12"/>
      <c r="ABC87" s="12"/>
      <c r="ABD87" s="12"/>
      <c r="ABE87" s="12"/>
      <c r="ABF87" s="12"/>
      <c r="ABG87" s="12"/>
      <c r="ABH87" s="12"/>
      <c r="ABI87" s="12"/>
      <c r="ABJ87" s="12"/>
      <c r="ABK87" s="12"/>
      <c r="ABL87" s="12"/>
      <c r="ABM87" s="12"/>
      <c r="ABN87" s="12"/>
      <c r="ABO87" s="12"/>
      <c r="ABP87" s="12"/>
      <c r="ABQ87" s="12"/>
      <c r="ABR87" s="12"/>
      <c r="ABS87" s="12"/>
      <c r="ABT87" s="12"/>
      <c r="ABU87" s="12"/>
      <c r="ABV87" s="12"/>
      <c r="ABW87" s="12"/>
      <c r="ABX87" s="12"/>
      <c r="ABY87" s="12"/>
      <c r="ABZ87" s="12"/>
      <c r="ACA87" s="12"/>
      <c r="ACB87" s="12"/>
      <c r="ACC87" s="12"/>
      <c r="ACD87" s="12"/>
      <c r="ACE87" s="12"/>
      <c r="ACF87" s="12"/>
      <c r="ACG87" s="12"/>
      <c r="ACH87" s="12"/>
      <c r="ACI87" s="12"/>
      <c r="ACJ87" s="12"/>
      <c r="ACK87" s="12"/>
      <c r="ACL87" s="12"/>
      <c r="ACM87" s="12"/>
      <c r="ACN87" s="12"/>
      <c r="ACO87" s="12"/>
      <c r="ACP87" s="12"/>
      <c r="ACQ87" s="12"/>
      <c r="ACR87" s="12"/>
      <c r="ACS87" s="12"/>
      <c r="ACT87" s="12"/>
      <c r="ACU87" s="12"/>
      <c r="ACV87" s="12"/>
      <c r="ACW87" s="12"/>
      <c r="ACX87" s="12"/>
      <c r="ACY87" s="12"/>
      <c r="ACZ87" s="12"/>
      <c r="ADA87" s="12"/>
      <c r="ADB87" s="12"/>
      <c r="ADC87" s="12"/>
      <c r="ADD87" s="12"/>
      <c r="ADE87" s="12"/>
      <c r="ADF87" s="12"/>
      <c r="ADG87" s="12"/>
      <c r="ADH87" s="12"/>
      <c r="ADI87" s="12"/>
      <c r="ADJ87" s="12"/>
      <c r="ADK87" s="12"/>
      <c r="ADL87" s="12"/>
      <c r="ADM87" s="12"/>
      <c r="ADN87" s="12"/>
      <c r="ADO87" s="12"/>
      <c r="ADP87" s="12"/>
      <c r="ADQ87" s="12"/>
      <c r="ADR87" s="12"/>
      <c r="ADS87" s="12"/>
      <c r="ADT87" s="12"/>
      <c r="ADU87" s="12"/>
      <c r="ADV87" s="12"/>
      <c r="ADW87" s="12"/>
      <c r="ADX87" s="12"/>
      <c r="ADY87" s="12"/>
      <c r="ADZ87" s="12"/>
      <c r="AEA87" s="12"/>
      <c r="AEB87" s="12"/>
      <c r="AEC87" s="12"/>
      <c r="AED87" s="12"/>
      <c r="AEE87" s="12"/>
      <c r="AEF87" s="12"/>
      <c r="AEG87" s="12"/>
      <c r="AEH87" s="12"/>
      <c r="AEI87" s="12"/>
      <c r="AEJ87" s="12"/>
      <c r="AEK87" s="12"/>
      <c r="AEL87" s="12"/>
      <c r="AEM87" s="12"/>
      <c r="AEN87" s="12"/>
      <c r="AEO87" s="12"/>
      <c r="AEP87" s="12"/>
      <c r="AEQ87" s="12"/>
      <c r="AER87" s="12"/>
      <c r="AES87" s="12"/>
      <c r="AET87" s="12"/>
      <c r="AEU87" s="12"/>
      <c r="AEV87" s="12"/>
      <c r="AEW87" s="12"/>
      <c r="AEX87" s="12"/>
      <c r="AEY87" s="12"/>
      <c r="AEZ87" s="12"/>
      <c r="AFA87" s="12"/>
      <c r="AFB87" s="12"/>
      <c r="AFC87" s="12"/>
      <c r="AFD87" s="12"/>
      <c r="AFE87" s="12"/>
      <c r="AFF87" s="12"/>
      <c r="AFG87" s="12"/>
      <c r="AFH87" s="12"/>
      <c r="AFI87" s="12"/>
      <c r="AFJ87" s="12"/>
      <c r="AFK87" s="12"/>
      <c r="AFL87" s="12"/>
      <c r="AFM87" s="12"/>
      <c r="AFN87" s="12"/>
      <c r="AFO87" s="12"/>
      <c r="AFP87" s="12"/>
      <c r="AFQ87" s="12"/>
      <c r="AFR87" s="12"/>
      <c r="AFS87" s="12"/>
      <c r="AFT87" s="12"/>
      <c r="AFU87" s="12"/>
      <c r="AFV87" s="12"/>
      <c r="AFW87" s="12"/>
      <c r="AFX87" s="12"/>
      <c r="AFY87" s="12"/>
      <c r="AFZ87" s="12"/>
      <c r="AGA87" s="12"/>
      <c r="AGB87" s="12"/>
      <c r="AGC87" s="12"/>
      <c r="AGD87" s="12"/>
      <c r="AGE87" s="12"/>
      <c r="AGF87" s="12"/>
      <c r="AGG87" s="12"/>
      <c r="AGH87" s="12"/>
      <c r="AGI87" s="12"/>
      <c r="AGJ87" s="12"/>
      <c r="AGK87" s="12"/>
      <c r="AGL87" s="12"/>
      <c r="AGM87" s="12"/>
      <c r="AGN87" s="12"/>
      <c r="AGO87" s="12"/>
      <c r="AGP87" s="12"/>
      <c r="AGQ87" s="12"/>
      <c r="AGR87" s="12"/>
      <c r="AGS87" s="12"/>
      <c r="AGT87" s="12"/>
      <c r="AGU87" s="12"/>
      <c r="AGV87" s="12"/>
      <c r="AGW87" s="12"/>
      <c r="AGX87" s="12"/>
      <c r="AGY87" s="12"/>
      <c r="AGZ87" s="12"/>
      <c r="AHA87" s="12"/>
      <c r="AHB87" s="12"/>
      <c r="AHC87" s="12"/>
      <c r="AHD87" s="12"/>
      <c r="AHE87" s="12"/>
      <c r="AHF87" s="12"/>
      <c r="AHG87" s="12"/>
      <c r="AHH87" s="12"/>
      <c r="AHI87" s="12"/>
      <c r="AHJ87" s="12"/>
      <c r="AHK87" s="12"/>
      <c r="AHL87" s="12"/>
      <c r="AHM87" s="12"/>
      <c r="AHN87" s="12"/>
      <c r="AHO87" s="12"/>
      <c r="AHP87" s="12"/>
      <c r="AHQ87" s="12"/>
      <c r="AHR87" s="12"/>
      <c r="AHS87" s="12"/>
      <c r="AHT87" s="12"/>
      <c r="AHU87" s="12"/>
      <c r="AHV87" s="12"/>
      <c r="AHW87" s="12"/>
      <c r="AHX87" s="12"/>
      <c r="AHY87" s="12"/>
      <c r="AHZ87" s="12"/>
      <c r="AIA87" s="12"/>
      <c r="AIB87" s="12"/>
      <c r="AIC87" s="12"/>
      <c r="AID87" s="12"/>
      <c r="AIE87" s="12"/>
      <c r="AIF87" s="12"/>
      <c r="AIG87" s="12"/>
      <c r="AIH87" s="12"/>
      <c r="AII87" s="12"/>
      <c r="AIJ87" s="12"/>
      <c r="AIK87" s="12"/>
      <c r="AIL87" s="12"/>
      <c r="AIM87" s="12"/>
      <c r="AIN87" s="12"/>
      <c r="AIO87" s="12"/>
      <c r="AIP87" s="12"/>
      <c r="AIQ87" s="12"/>
      <c r="AIR87" s="12"/>
      <c r="AIS87" s="12"/>
      <c r="AIT87" s="12"/>
      <c r="AIU87" s="12"/>
      <c r="AIV87" s="12"/>
      <c r="AIW87" s="12"/>
      <c r="AIX87" s="12"/>
      <c r="AIY87" s="12"/>
      <c r="AIZ87" s="12"/>
      <c r="AJA87" s="12"/>
      <c r="AJB87" s="12"/>
      <c r="AJC87" s="12"/>
      <c r="AJD87" s="12"/>
      <c r="AJE87" s="12"/>
      <c r="AJF87" s="12"/>
      <c r="AJG87" s="12"/>
      <c r="AJH87" s="12"/>
      <c r="AJI87" s="12"/>
      <c r="AJJ87" s="12"/>
      <c r="AJK87" s="12"/>
      <c r="AJL87" s="12"/>
      <c r="AJM87" s="12"/>
      <c r="AJN87" s="12"/>
      <c r="AJO87" s="12"/>
      <c r="AJP87" s="12"/>
      <c r="AJQ87" s="12"/>
      <c r="AJR87" s="12"/>
      <c r="AJS87" s="12"/>
      <c r="AJT87" s="12"/>
      <c r="AJU87" s="12"/>
      <c r="AJV87" s="12"/>
      <c r="AJW87" s="12"/>
      <c r="AJX87" s="12"/>
      <c r="AJY87" s="12"/>
      <c r="AJZ87" s="12"/>
      <c r="AKA87" s="12"/>
      <c r="AKB87" s="12"/>
      <c r="AKC87" s="12"/>
      <c r="AKD87" s="12"/>
      <c r="AKE87" s="12"/>
      <c r="AKF87" s="12"/>
      <c r="AKG87" s="12"/>
      <c r="AKH87" s="12"/>
      <c r="AKI87" s="12"/>
      <c r="AKJ87" s="12"/>
      <c r="AKK87" s="12"/>
      <c r="AKL87" s="12"/>
      <c r="AKM87" s="12"/>
      <c r="AKN87" s="12"/>
      <c r="AKO87" s="12"/>
      <c r="AKP87" s="12"/>
      <c r="AKQ87" s="12"/>
      <c r="AKR87" s="12"/>
      <c r="AKS87" s="12"/>
      <c r="AKT87" s="12"/>
      <c r="AKU87" s="12"/>
      <c r="AKV87" s="12"/>
      <c r="AKW87" s="12"/>
      <c r="AKX87" s="12"/>
      <c r="AKY87" s="12"/>
      <c r="AKZ87" s="12"/>
      <c r="ALA87" s="12"/>
      <c r="ALB87" s="12"/>
      <c r="ALC87" s="12"/>
      <c r="ALD87" s="12"/>
      <c r="ALE87" s="12"/>
      <c r="ALF87" s="12"/>
      <c r="ALG87" s="12"/>
      <c r="ALH87" s="12"/>
      <c r="ALI87" s="12"/>
      <c r="ALJ87" s="12"/>
      <c r="ALK87" s="12"/>
      <c r="ALL87" s="12"/>
      <c r="ALM87" s="12"/>
      <c r="ALN87" s="12"/>
      <c r="ALO87" s="12"/>
      <c r="ALP87" s="12"/>
      <c r="ALQ87" s="12"/>
      <c r="ALR87" s="12"/>
      <c r="ALS87" s="12"/>
      <c r="ALT87" s="12"/>
      <c r="ALU87" s="12"/>
      <c r="ALV87" s="12"/>
      <c r="ALW87" s="12"/>
      <c r="ALX87" s="12"/>
      <c r="ALY87" s="12"/>
      <c r="ALZ87" s="12"/>
      <c r="AMA87" s="12"/>
      <c r="AMB87" s="12"/>
      <c r="AMC87" s="12"/>
      <c r="AMD87" s="12"/>
      <c r="AME87" s="12"/>
      <c r="AMF87" s="12"/>
      <c r="AMG87" s="12"/>
      <c r="AMH87" s="12"/>
      <c r="AMI87" s="12"/>
      <c r="AMJ87" s="12"/>
      <c r="AMK87" s="12"/>
      <c r="AML87" s="12"/>
      <c r="AMM87" s="12"/>
      <c r="AMN87" s="12"/>
      <c r="AMO87" s="12"/>
      <c r="AMP87" s="12"/>
      <c r="AMQ87" s="12"/>
      <c r="AMR87" s="12"/>
      <c r="AMS87" s="12"/>
      <c r="AMT87" s="12"/>
      <c r="AMU87" s="12"/>
      <c r="AMV87" s="12"/>
      <c r="AMW87" s="12"/>
      <c r="AMX87" s="12"/>
      <c r="AMY87" s="12"/>
      <c r="AMZ87" s="12"/>
      <c r="ANA87" s="12"/>
      <c r="ANB87" s="12"/>
      <c r="ANC87" s="12"/>
      <c r="AND87" s="12"/>
      <c r="ANE87" s="12"/>
      <c r="ANF87" s="12"/>
      <c r="ANG87" s="12"/>
      <c r="ANH87" s="12"/>
      <c r="ANI87" s="12"/>
      <c r="ANJ87" s="12"/>
      <c r="ANK87" s="12"/>
      <c r="ANL87" s="12"/>
      <c r="ANM87" s="12"/>
      <c r="ANN87" s="12"/>
      <c r="ANO87" s="12"/>
      <c r="ANP87" s="12"/>
      <c r="ANQ87" s="12"/>
      <c r="ANR87" s="12"/>
      <c r="ANS87" s="12"/>
      <c r="ANT87" s="12"/>
      <c r="ANU87" s="12"/>
      <c r="ANV87" s="12"/>
      <c r="ANW87" s="12"/>
      <c r="ANX87" s="12"/>
      <c r="ANY87" s="12"/>
      <c r="ANZ87" s="12"/>
      <c r="AOA87" s="12"/>
      <c r="AOB87" s="12"/>
      <c r="AOC87" s="12"/>
      <c r="AOD87" s="12"/>
      <c r="AOE87" s="12"/>
      <c r="AOF87" s="12"/>
      <c r="AOG87" s="12"/>
      <c r="AOH87" s="12"/>
      <c r="AOI87" s="12"/>
      <c r="AOJ87" s="12"/>
      <c r="AOK87" s="12"/>
      <c r="AOL87" s="12"/>
      <c r="AOM87" s="12"/>
      <c r="AON87" s="12"/>
      <c r="AOO87" s="12"/>
      <c r="AOP87" s="12"/>
      <c r="AOQ87" s="12"/>
      <c r="AOR87" s="12"/>
      <c r="AOS87" s="12"/>
      <c r="AOT87" s="12"/>
      <c r="AOU87" s="12"/>
      <c r="AOV87" s="12"/>
      <c r="AOW87" s="12"/>
      <c r="AOX87" s="12"/>
      <c r="AOY87" s="12"/>
      <c r="AOZ87" s="12"/>
      <c r="APA87" s="12"/>
      <c r="APB87" s="12"/>
      <c r="APC87" s="12"/>
      <c r="APD87" s="12"/>
      <c r="APE87" s="12"/>
      <c r="APF87" s="12"/>
      <c r="APG87" s="12"/>
      <c r="APH87" s="12"/>
      <c r="API87" s="12"/>
      <c r="APJ87" s="12"/>
      <c r="APK87" s="12"/>
      <c r="APL87" s="12"/>
      <c r="APM87" s="12"/>
      <c r="APN87" s="12"/>
      <c r="APO87" s="12"/>
      <c r="APP87" s="12"/>
      <c r="APQ87" s="12"/>
      <c r="APR87" s="12"/>
      <c r="APS87" s="12"/>
      <c r="APT87" s="12"/>
      <c r="APU87" s="12"/>
      <c r="APV87" s="12"/>
      <c r="APW87" s="12"/>
      <c r="APX87" s="12"/>
      <c r="APY87" s="12"/>
      <c r="APZ87" s="12"/>
      <c r="AQA87" s="12"/>
      <c r="AQB87" s="12"/>
      <c r="AQC87" s="12"/>
      <c r="AQD87" s="12"/>
      <c r="AQE87" s="12"/>
      <c r="AQF87" s="12"/>
      <c r="AQG87" s="12"/>
      <c r="AQH87" s="12"/>
      <c r="AQI87" s="12"/>
      <c r="AQJ87" s="12"/>
      <c r="AQK87" s="12"/>
      <c r="AQL87" s="12"/>
      <c r="AQM87" s="12"/>
      <c r="AQN87" s="12"/>
      <c r="AQO87" s="12"/>
      <c r="AQP87" s="12"/>
      <c r="AQQ87" s="12"/>
      <c r="AQR87" s="12"/>
      <c r="AQS87" s="12"/>
      <c r="AQT87" s="12"/>
      <c r="AQU87" s="12"/>
      <c r="AQV87" s="12"/>
      <c r="AQW87" s="12"/>
      <c r="AQX87" s="12"/>
      <c r="AQY87" s="12"/>
      <c r="AQZ87" s="12"/>
      <c r="ARA87" s="12"/>
      <c r="ARB87" s="12"/>
      <c r="ARC87" s="12"/>
      <c r="ARD87" s="12"/>
      <c r="ARE87" s="12"/>
      <c r="ARF87" s="12"/>
      <c r="ARG87" s="12"/>
      <c r="ARH87" s="12"/>
      <c r="ARI87" s="12"/>
      <c r="ARJ87" s="12"/>
      <c r="ARK87" s="12"/>
      <c r="ARL87" s="12"/>
      <c r="ARM87" s="12"/>
      <c r="ARN87" s="12"/>
      <c r="ARO87" s="12"/>
      <c r="ARP87" s="12"/>
      <c r="ARQ87" s="12"/>
      <c r="ARR87" s="12"/>
      <c r="ARS87" s="12"/>
      <c r="ART87" s="12"/>
      <c r="ARU87" s="12"/>
      <c r="ARV87" s="12"/>
      <c r="ARW87" s="12"/>
      <c r="ARX87" s="12"/>
      <c r="ARY87" s="12"/>
      <c r="ARZ87" s="12"/>
      <c r="ASA87" s="12"/>
      <c r="ASB87" s="12"/>
      <c r="ASC87" s="12"/>
      <c r="ASD87" s="12"/>
      <c r="ASE87" s="12"/>
      <c r="ASF87" s="12"/>
      <c r="ASG87" s="12"/>
      <c r="ASH87" s="12"/>
      <c r="ASI87" s="12"/>
      <c r="ASJ87" s="12"/>
      <c r="ASK87" s="12"/>
      <c r="ASL87" s="12"/>
      <c r="ASM87" s="12"/>
      <c r="ASN87" s="12"/>
      <c r="ASO87" s="12"/>
      <c r="ASP87" s="12"/>
      <c r="ASQ87" s="12"/>
      <c r="ASR87" s="12"/>
      <c r="ASS87" s="12"/>
      <c r="AST87" s="12"/>
      <c r="ASU87" s="12"/>
      <c r="ASV87" s="12"/>
      <c r="ASW87" s="12"/>
      <c r="ASX87" s="12"/>
      <c r="ASY87" s="12"/>
      <c r="ASZ87" s="12"/>
      <c r="ATA87" s="12"/>
      <c r="ATB87" s="12"/>
      <c r="ATC87" s="12"/>
      <c r="ATD87" s="12"/>
      <c r="ATE87" s="12"/>
      <c r="ATF87" s="12"/>
      <c r="ATG87" s="12"/>
      <c r="ATH87" s="12"/>
      <c r="ATI87" s="12"/>
      <c r="ATJ87" s="12"/>
      <c r="ATK87" s="12"/>
      <c r="ATL87" s="12"/>
      <c r="ATM87" s="12"/>
      <c r="ATN87" s="12"/>
      <c r="ATO87" s="12"/>
      <c r="ATP87" s="12"/>
      <c r="ATQ87" s="12"/>
      <c r="ATR87" s="12"/>
      <c r="ATS87" s="12"/>
      <c r="ATT87" s="12"/>
      <c r="ATU87" s="12"/>
      <c r="ATV87" s="12"/>
      <c r="ATW87" s="12"/>
      <c r="ATX87" s="12"/>
      <c r="ATY87" s="12"/>
      <c r="ATZ87" s="12"/>
      <c r="AUA87" s="12"/>
      <c r="AUB87" s="12"/>
      <c r="AUC87" s="12"/>
      <c r="AUD87" s="12"/>
      <c r="AUE87" s="12"/>
      <c r="AUF87" s="12"/>
      <c r="AUG87" s="12"/>
      <c r="AUH87" s="12"/>
      <c r="AUI87" s="12"/>
      <c r="AUJ87" s="12"/>
      <c r="AUK87" s="12"/>
      <c r="AUL87" s="12"/>
      <c r="AUM87" s="12"/>
      <c r="AUN87" s="12"/>
      <c r="AUO87" s="12"/>
      <c r="AUP87" s="12"/>
      <c r="AUQ87" s="12"/>
      <c r="AUR87" s="12"/>
      <c r="AUS87" s="12"/>
      <c r="AUT87" s="12"/>
      <c r="AUU87" s="12"/>
      <c r="AUV87" s="12"/>
      <c r="AUW87" s="12"/>
      <c r="AUX87" s="12"/>
      <c r="AUY87" s="12"/>
      <c r="AUZ87" s="12"/>
      <c r="AVA87" s="12"/>
      <c r="AVB87" s="12"/>
      <c r="AVC87" s="12"/>
      <c r="AVD87" s="12"/>
      <c r="AVE87" s="12"/>
      <c r="AVF87" s="12"/>
      <c r="AVG87" s="12"/>
      <c r="AVH87" s="12"/>
      <c r="AVI87" s="12"/>
      <c r="AVJ87" s="12"/>
      <c r="AVK87" s="12"/>
      <c r="AVL87" s="12"/>
      <c r="AVM87" s="12"/>
      <c r="AVN87" s="12"/>
      <c r="AVO87" s="12"/>
      <c r="AVP87" s="12"/>
      <c r="AVQ87" s="12"/>
      <c r="AVR87" s="12"/>
      <c r="AVS87" s="12"/>
      <c r="AVT87" s="12"/>
      <c r="AVU87" s="12"/>
      <c r="AVV87" s="12"/>
      <c r="AVW87" s="12"/>
      <c r="AVX87" s="12"/>
      <c r="AVY87" s="12"/>
      <c r="AVZ87" s="12"/>
      <c r="AWA87" s="12"/>
      <c r="AWB87" s="12"/>
      <c r="AWC87" s="12"/>
      <c r="AWD87" s="12"/>
      <c r="AWE87" s="12"/>
      <c r="AWF87" s="12"/>
      <c r="AWG87" s="12"/>
      <c r="AWH87" s="12"/>
      <c r="AWI87" s="12"/>
      <c r="AWJ87" s="12"/>
      <c r="AWK87" s="12"/>
      <c r="AWL87" s="12"/>
      <c r="AWM87" s="12"/>
      <c r="AWN87" s="12"/>
      <c r="AWO87" s="12"/>
      <c r="AWP87" s="12"/>
      <c r="AWQ87" s="12"/>
      <c r="AWR87" s="12"/>
      <c r="AWS87" s="12"/>
      <c r="AWT87" s="12"/>
      <c r="AWU87" s="12"/>
      <c r="AWV87" s="12"/>
      <c r="AWW87" s="12"/>
      <c r="AWX87" s="12"/>
      <c r="AWY87" s="12"/>
      <c r="AWZ87" s="12"/>
      <c r="AXA87" s="12"/>
      <c r="AXB87" s="12"/>
      <c r="AXC87" s="12"/>
      <c r="AXD87" s="12"/>
      <c r="AXE87" s="12"/>
      <c r="AXF87" s="12"/>
      <c r="AXG87" s="12"/>
      <c r="AXH87" s="12"/>
      <c r="AXI87" s="12"/>
      <c r="AXJ87" s="12"/>
      <c r="AXK87" s="12"/>
      <c r="AXL87" s="12"/>
      <c r="AXM87" s="12"/>
      <c r="AXN87" s="12"/>
      <c r="AXO87" s="12"/>
      <c r="AXP87" s="12"/>
      <c r="AXQ87" s="12"/>
      <c r="AXR87" s="12"/>
      <c r="AXS87" s="12"/>
      <c r="AXT87" s="12"/>
      <c r="AXU87" s="12"/>
      <c r="AXV87" s="12"/>
      <c r="AXW87" s="12"/>
      <c r="AXX87" s="12"/>
      <c r="AXY87" s="12"/>
      <c r="AXZ87" s="12"/>
      <c r="AYA87" s="12"/>
      <c r="AYB87" s="12"/>
      <c r="AYC87" s="12"/>
      <c r="AYD87" s="12"/>
      <c r="AYE87" s="12"/>
      <c r="AYF87" s="12"/>
      <c r="AYG87" s="12"/>
      <c r="AYH87" s="12"/>
      <c r="AYI87" s="12"/>
      <c r="AYJ87" s="12"/>
      <c r="AYK87" s="12"/>
      <c r="AYL87" s="12"/>
      <c r="AYM87" s="12"/>
      <c r="AYN87" s="12"/>
      <c r="AYO87" s="12"/>
      <c r="AYP87" s="12"/>
      <c r="AYQ87" s="12"/>
      <c r="AYR87" s="12"/>
      <c r="AYS87" s="12"/>
      <c r="AYT87" s="12"/>
      <c r="AYU87" s="12"/>
      <c r="AYV87" s="12"/>
      <c r="AYW87" s="12"/>
      <c r="AYX87" s="12"/>
      <c r="AYY87" s="12"/>
      <c r="AYZ87" s="12"/>
      <c r="AZA87" s="12"/>
      <c r="AZB87" s="12"/>
      <c r="AZC87" s="12"/>
      <c r="AZD87" s="12"/>
      <c r="AZE87" s="12"/>
      <c r="AZF87" s="12"/>
      <c r="AZG87" s="12"/>
      <c r="AZH87" s="12"/>
      <c r="AZI87" s="12"/>
      <c r="AZJ87" s="12"/>
      <c r="AZK87" s="12"/>
      <c r="AZL87" s="12"/>
      <c r="AZM87" s="12"/>
      <c r="AZN87" s="12"/>
      <c r="AZO87" s="12"/>
      <c r="AZP87" s="12"/>
      <c r="AZQ87" s="12"/>
      <c r="AZR87" s="12"/>
      <c r="AZS87" s="12"/>
      <c r="AZT87" s="12"/>
      <c r="AZU87" s="12"/>
      <c r="AZV87" s="12"/>
      <c r="AZW87" s="12"/>
      <c r="AZX87" s="12"/>
      <c r="AZY87" s="12"/>
      <c r="AZZ87" s="12"/>
      <c r="BAA87" s="12"/>
      <c r="BAB87" s="12"/>
      <c r="BAC87" s="12"/>
      <c r="BAD87" s="12"/>
      <c r="BAE87" s="12"/>
      <c r="BAF87" s="12"/>
      <c r="BAG87" s="12"/>
      <c r="BAH87" s="12"/>
      <c r="BAI87" s="12"/>
      <c r="BAJ87" s="12"/>
      <c r="BAK87" s="12"/>
      <c r="BAL87" s="12"/>
      <c r="BAM87" s="12"/>
      <c r="BAN87" s="12"/>
      <c r="BAO87" s="12"/>
      <c r="BAP87" s="12"/>
      <c r="BAQ87" s="12"/>
      <c r="BAR87" s="12"/>
      <c r="BAS87" s="12"/>
      <c r="BAT87" s="12"/>
      <c r="BAU87" s="12"/>
      <c r="BAV87" s="12"/>
      <c r="BAW87" s="12"/>
      <c r="BAX87" s="12"/>
      <c r="BAY87" s="12"/>
      <c r="BAZ87" s="12"/>
      <c r="BBA87" s="12"/>
      <c r="BBB87" s="12"/>
      <c r="BBC87" s="12"/>
      <c r="BBD87" s="12"/>
      <c r="BBE87" s="12"/>
      <c r="BBF87" s="12"/>
      <c r="BBG87" s="12"/>
      <c r="BBH87" s="12"/>
      <c r="BBI87" s="12"/>
      <c r="BBJ87" s="12"/>
      <c r="BBK87" s="12"/>
      <c r="BBL87" s="12"/>
      <c r="BBM87" s="12"/>
      <c r="BBN87" s="12"/>
      <c r="BBO87" s="12"/>
      <c r="BBP87" s="12"/>
      <c r="BBQ87" s="12"/>
      <c r="BBR87" s="12"/>
      <c r="BBS87" s="12"/>
      <c r="BBT87" s="12"/>
      <c r="BBU87" s="12"/>
      <c r="BBV87" s="12"/>
      <c r="BBW87" s="12"/>
      <c r="BBX87" s="12"/>
      <c r="BBY87" s="12"/>
      <c r="BBZ87" s="12"/>
      <c r="BCA87" s="12"/>
      <c r="BCB87" s="12"/>
      <c r="BCC87" s="12"/>
      <c r="BCD87" s="12"/>
      <c r="BCE87" s="12"/>
      <c r="BCF87" s="12"/>
      <c r="BCG87" s="12"/>
      <c r="BCH87" s="12"/>
      <c r="BCI87" s="12"/>
      <c r="BCJ87" s="12"/>
      <c r="BCK87" s="12"/>
      <c r="BCL87" s="12"/>
      <c r="BCM87" s="12"/>
      <c r="BCN87" s="12"/>
      <c r="BCO87" s="12"/>
      <c r="BCP87" s="12"/>
      <c r="BCQ87" s="12"/>
      <c r="BCR87" s="12"/>
      <c r="BCS87" s="12"/>
      <c r="BCT87" s="12"/>
      <c r="BCU87" s="12"/>
      <c r="BCV87" s="12"/>
      <c r="BCW87" s="12"/>
      <c r="BCX87" s="12"/>
      <c r="BCY87" s="12"/>
      <c r="BCZ87" s="12"/>
      <c r="BDA87" s="12"/>
      <c r="BDB87" s="12"/>
      <c r="BDC87" s="12"/>
      <c r="BDD87" s="12"/>
      <c r="BDE87" s="12"/>
      <c r="BDF87" s="12"/>
      <c r="BDG87" s="12"/>
      <c r="BDH87" s="12"/>
      <c r="BDI87" s="12"/>
      <c r="BDJ87" s="12"/>
      <c r="BDK87" s="12"/>
      <c r="BDL87" s="12"/>
      <c r="BDM87" s="12"/>
      <c r="BDN87" s="12"/>
      <c r="BDO87" s="12"/>
      <c r="BDP87" s="12"/>
      <c r="BDQ87" s="12"/>
      <c r="BDR87" s="12"/>
      <c r="BDS87" s="12"/>
      <c r="BDT87" s="12"/>
      <c r="BDU87" s="12"/>
      <c r="BDV87" s="12"/>
      <c r="BDW87" s="12"/>
      <c r="BDX87" s="12"/>
      <c r="BDY87" s="12"/>
      <c r="BDZ87" s="12"/>
      <c r="BEA87" s="12"/>
      <c r="BEB87" s="12"/>
      <c r="BEC87" s="12"/>
      <c r="BED87" s="12"/>
      <c r="BEE87" s="12"/>
      <c r="BEF87" s="12"/>
      <c r="BEG87" s="12"/>
      <c r="BEH87" s="12"/>
      <c r="BEI87" s="12"/>
      <c r="BEJ87" s="12"/>
      <c r="BEK87" s="12"/>
      <c r="BEL87" s="12"/>
      <c r="BEM87" s="12"/>
      <c r="BEN87" s="12"/>
      <c r="BEO87" s="12"/>
      <c r="BEP87" s="12"/>
      <c r="BEQ87" s="12"/>
      <c r="BER87" s="12"/>
      <c r="BES87" s="12"/>
      <c r="BET87" s="12"/>
      <c r="BEU87" s="12"/>
      <c r="BEV87" s="12"/>
      <c r="BEW87" s="12"/>
      <c r="BEX87" s="12"/>
      <c r="BEY87" s="12"/>
      <c r="BEZ87" s="12"/>
      <c r="BFA87" s="12"/>
      <c r="BFB87" s="12"/>
      <c r="BFC87" s="12"/>
      <c r="BFD87" s="12"/>
      <c r="BFE87" s="12"/>
      <c r="BFF87" s="12"/>
      <c r="BFG87" s="12"/>
      <c r="BFH87" s="12"/>
      <c r="BFI87" s="12"/>
      <c r="BFJ87" s="12"/>
      <c r="BFK87" s="12"/>
      <c r="BFL87" s="12"/>
      <c r="BFM87" s="12"/>
      <c r="BFN87" s="12"/>
      <c r="BFO87" s="12"/>
      <c r="BFP87" s="12"/>
      <c r="BFQ87" s="12"/>
      <c r="BFR87" s="12"/>
      <c r="BFS87" s="12"/>
      <c r="BFT87" s="12"/>
      <c r="BFU87" s="12"/>
      <c r="BFV87" s="12"/>
      <c r="BFW87" s="12"/>
      <c r="BFX87" s="12"/>
      <c r="BFY87" s="12"/>
      <c r="BFZ87" s="12"/>
      <c r="BGA87" s="12"/>
      <c r="BGB87" s="12"/>
      <c r="BGC87" s="12"/>
      <c r="BGD87" s="12"/>
      <c r="BGE87" s="12"/>
      <c r="BGF87" s="12"/>
      <c r="BGG87" s="12"/>
      <c r="BGH87" s="12"/>
      <c r="BGI87" s="12"/>
      <c r="BGJ87" s="12"/>
      <c r="BGK87" s="12"/>
      <c r="BGL87" s="12"/>
      <c r="BGM87" s="12"/>
      <c r="BGN87" s="12"/>
      <c r="BGO87" s="12"/>
      <c r="BGP87" s="12"/>
      <c r="BGQ87" s="12"/>
      <c r="BGR87" s="12"/>
      <c r="BGS87" s="12"/>
      <c r="BGT87" s="12"/>
      <c r="BGU87" s="12"/>
      <c r="BGV87" s="12"/>
      <c r="BGW87" s="12"/>
      <c r="BGX87" s="12"/>
      <c r="BGY87" s="12"/>
      <c r="BGZ87" s="12"/>
      <c r="BHA87" s="12"/>
      <c r="BHB87" s="12"/>
      <c r="BHC87" s="12"/>
      <c r="BHD87" s="12"/>
      <c r="BHE87" s="12"/>
      <c r="BHF87" s="12"/>
      <c r="BHG87" s="12"/>
      <c r="BHH87" s="12"/>
      <c r="BHI87" s="12"/>
      <c r="BHJ87" s="12"/>
      <c r="BHK87" s="12"/>
      <c r="BHL87" s="12"/>
      <c r="BHM87" s="12"/>
      <c r="BHN87" s="12"/>
      <c r="BHO87" s="12"/>
      <c r="BHP87" s="12"/>
      <c r="BHQ87" s="12"/>
      <c r="BHR87" s="12"/>
      <c r="BHS87" s="12"/>
      <c r="BHT87" s="12"/>
      <c r="BHU87" s="12"/>
      <c r="BHV87" s="12"/>
      <c r="BHW87" s="12"/>
      <c r="BHX87" s="12"/>
      <c r="BHY87" s="12"/>
      <c r="BHZ87" s="12"/>
      <c r="BIA87" s="12"/>
      <c r="BIB87" s="12"/>
      <c r="BIC87" s="12"/>
      <c r="BID87" s="12"/>
      <c r="BIE87" s="12"/>
      <c r="BIF87" s="12"/>
      <c r="BIG87" s="12"/>
      <c r="BIH87" s="12"/>
      <c r="BII87" s="12"/>
      <c r="BIJ87" s="12"/>
      <c r="BIK87" s="12"/>
      <c r="BIL87" s="12"/>
      <c r="BIM87" s="12"/>
      <c r="BIN87" s="12"/>
      <c r="BIO87" s="12"/>
      <c r="BIP87" s="12"/>
      <c r="BIQ87" s="12"/>
      <c r="BIR87" s="12"/>
      <c r="BIS87" s="12"/>
      <c r="BIT87" s="12"/>
      <c r="BIU87" s="12"/>
      <c r="BIV87" s="12"/>
      <c r="BIW87" s="12"/>
      <c r="BIX87" s="12"/>
      <c r="BIY87" s="12"/>
      <c r="BIZ87" s="12"/>
      <c r="BJA87" s="12"/>
      <c r="BJB87" s="12"/>
      <c r="BJC87" s="12"/>
      <c r="BJD87" s="12"/>
      <c r="BJE87" s="12"/>
      <c r="BJF87" s="12"/>
      <c r="BJG87" s="12"/>
      <c r="BJH87" s="12"/>
      <c r="BJI87" s="12"/>
      <c r="BJJ87" s="12"/>
      <c r="BJK87" s="12"/>
      <c r="BJL87" s="12"/>
      <c r="BJM87" s="12"/>
      <c r="BJN87" s="12"/>
      <c r="BJO87" s="12"/>
      <c r="BJP87" s="12"/>
      <c r="BJQ87" s="12"/>
      <c r="BJR87" s="12"/>
      <c r="BJS87" s="12"/>
      <c r="BJT87" s="12"/>
      <c r="BJU87" s="12"/>
      <c r="BJV87" s="12"/>
      <c r="BJW87" s="12"/>
      <c r="BJX87" s="12"/>
      <c r="BJY87" s="12"/>
      <c r="BJZ87" s="12"/>
      <c r="BKA87" s="12"/>
      <c r="BKB87" s="12"/>
      <c r="BKC87" s="12"/>
      <c r="BKD87" s="12"/>
      <c r="BKE87" s="12"/>
      <c r="BKF87" s="12"/>
      <c r="BKG87" s="12"/>
      <c r="BKH87" s="12"/>
      <c r="BKI87" s="12"/>
      <c r="BKJ87" s="12"/>
      <c r="BKK87" s="12"/>
      <c r="BKL87" s="12"/>
      <c r="BKM87" s="12"/>
      <c r="BKN87" s="12"/>
      <c r="BKO87" s="12"/>
      <c r="BKP87" s="12"/>
      <c r="BKQ87" s="12"/>
      <c r="BKR87" s="12"/>
      <c r="BKS87" s="12"/>
      <c r="BKT87" s="12"/>
      <c r="BKU87" s="12"/>
      <c r="BKV87" s="12"/>
      <c r="BKW87" s="12"/>
      <c r="BKX87" s="12"/>
      <c r="BKY87" s="12"/>
      <c r="BKZ87" s="12"/>
      <c r="BLA87" s="12"/>
      <c r="BLB87" s="12"/>
      <c r="BLC87" s="12"/>
      <c r="BLD87" s="12"/>
      <c r="BLE87" s="12"/>
      <c r="BLF87" s="12"/>
      <c r="BLG87" s="12"/>
      <c r="BLH87" s="12"/>
      <c r="BLI87" s="12"/>
      <c r="BLJ87" s="12"/>
      <c r="BLK87" s="12"/>
      <c r="BLL87" s="12"/>
      <c r="BLM87" s="12"/>
      <c r="BLN87" s="12"/>
      <c r="BLO87" s="12"/>
      <c r="BLP87" s="12"/>
      <c r="BLQ87" s="12"/>
      <c r="BLR87" s="12"/>
      <c r="BLS87" s="12"/>
      <c r="BLT87" s="12"/>
      <c r="BLU87" s="12"/>
      <c r="BLV87" s="12"/>
      <c r="BLW87" s="12"/>
      <c r="BLX87" s="12"/>
      <c r="BLY87" s="12"/>
      <c r="BLZ87" s="12"/>
      <c r="BMA87" s="12"/>
      <c r="BMB87" s="12"/>
      <c r="BMC87" s="12"/>
      <c r="BMD87" s="12"/>
      <c r="BME87" s="12"/>
      <c r="BMF87" s="12"/>
      <c r="BMG87" s="12"/>
      <c r="BMH87" s="12"/>
      <c r="BMI87" s="12"/>
      <c r="BMJ87" s="12"/>
      <c r="BMK87" s="12"/>
      <c r="BML87" s="12"/>
      <c r="BMM87" s="12"/>
      <c r="BMN87" s="12"/>
      <c r="BMO87" s="12"/>
      <c r="BMP87" s="12"/>
      <c r="BMQ87" s="12"/>
      <c r="BMR87" s="12"/>
      <c r="BMS87" s="12"/>
      <c r="BMT87" s="12"/>
      <c r="BMU87" s="12"/>
      <c r="BMV87" s="12"/>
      <c r="BMW87" s="12"/>
      <c r="BMX87" s="12"/>
      <c r="BMY87" s="12"/>
      <c r="BMZ87" s="12"/>
      <c r="BNA87" s="12"/>
      <c r="BNB87" s="12"/>
      <c r="BNC87" s="12"/>
      <c r="BND87" s="12"/>
      <c r="BNE87" s="12"/>
      <c r="BNF87" s="12"/>
      <c r="BNG87" s="12"/>
      <c r="BNH87" s="12"/>
      <c r="BNI87" s="12"/>
      <c r="BNJ87" s="12"/>
      <c r="BNK87" s="12"/>
      <c r="BNL87" s="12"/>
      <c r="BNM87" s="12"/>
      <c r="BNN87" s="12"/>
      <c r="BNO87" s="12"/>
      <c r="BNP87" s="12"/>
      <c r="BNQ87" s="12"/>
      <c r="BNR87" s="12"/>
      <c r="BNS87" s="12"/>
      <c r="BNT87" s="12"/>
      <c r="BNU87" s="12"/>
      <c r="BNV87" s="12"/>
      <c r="BNW87" s="12"/>
      <c r="BNX87" s="12"/>
      <c r="BNY87" s="12"/>
      <c r="BNZ87" s="12"/>
      <c r="BOA87" s="12"/>
      <c r="BOB87" s="12"/>
      <c r="BOC87" s="12"/>
      <c r="BOD87" s="12"/>
      <c r="BOE87" s="12"/>
      <c r="BOF87" s="12"/>
      <c r="BOG87" s="12"/>
      <c r="BOH87" s="12"/>
      <c r="BOI87" s="12"/>
      <c r="BOJ87" s="12"/>
      <c r="BOK87" s="12"/>
      <c r="BOL87" s="12"/>
      <c r="BOM87" s="12"/>
      <c r="BON87" s="12"/>
      <c r="BOO87" s="12"/>
      <c r="BOP87" s="12"/>
      <c r="BOQ87" s="12"/>
      <c r="BOR87" s="12"/>
      <c r="BOS87" s="12"/>
      <c r="BOT87" s="12"/>
      <c r="BOU87" s="12"/>
      <c r="BOV87" s="12"/>
      <c r="BOW87" s="12"/>
      <c r="BOX87" s="12"/>
      <c r="BOY87" s="12"/>
      <c r="BOZ87" s="12"/>
      <c r="BPA87" s="12"/>
      <c r="BPB87" s="12"/>
      <c r="BPC87" s="12"/>
      <c r="BPD87" s="12"/>
      <c r="BPE87" s="12"/>
      <c r="BPF87" s="12"/>
      <c r="BPG87" s="12"/>
      <c r="BPH87" s="12"/>
      <c r="BPI87" s="12"/>
      <c r="BPJ87" s="12"/>
      <c r="BPK87" s="12"/>
      <c r="BPL87" s="12"/>
      <c r="BPM87" s="12"/>
      <c r="BPN87" s="12"/>
      <c r="BPO87" s="12"/>
      <c r="BPP87" s="12"/>
      <c r="BPQ87" s="12"/>
      <c r="BPR87" s="12"/>
      <c r="BPS87" s="12"/>
      <c r="BPT87" s="12"/>
      <c r="BPU87" s="12"/>
      <c r="BPV87" s="12"/>
      <c r="BPW87" s="12"/>
      <c r="BPX87" s="12"/>
      <c r="BPY87" s="12"/>
      <c r="BPZ87" s="12"/>
      <c r="BQA87" s="12"/>
      <c r="BQB87" s="12"/>
      <c r="BQC87" s="12"/>
      <c r="BQD87" s="12"/>
      <c r="BQE87" s="12"/>
      <c r="BQF87" s="12"/>
      <c r="BQG87" s="12"/>
      <c r="BQH87" s="12"/>
      <c r="BQI87" s="12"/>
      <c r="BQJ87" s="12"/>
      <c r="BQK87" s="12"/>
      <c r="BQL87" s="12"/>
      <c r="BQM87" s="12"/>
      <c r="BQN87" s="12"/>
      <c r="BQO87" s="12"/>
      <c r="BQP87" s="12"/>
      <c r="BQQ87" s="12"/>
      <c r="BQR87" s="12"/>
      <c r="BQS87" s="12"/>
      <c r="BQT87" s="12"/>
      <c r="BQU87" s="12"/>
      <c r="BQV87" s="12"/>
      <c r="BQW87" s="12"/>
      <c r="BQX87" s="12"/>
      <c r="BQY87" s="12"/>
      <c r="BQZ87" s="12"/>
      <c r="BRA87" s="12"/>
      <c r="BRB87" s="12"/>
      <c r="BRC87" s="12"/>
      <c r="BRD87" s="12"/>
      <c r="BRE87" s="12"/>
      <c r="BRF87" s="12"/>
      <c r="BRG87" s="12"/>
      <c r="BRH87" s="12"/>
      <c r="BRI87" s="12"/>
      <c r="BRJ87" s="12"/>
      <c r="BRK87" s="12"/>
      <c r="BRL87" s="12"/>
      <c r="BRM87" s="12"/>
      <c r="BRN87" s="12"/>
      <c r="BRO87" s="12"/>
      <c r="BRP87" s="12"/>
      <c r="BRQ87" s="12"/>
      <c r="BRR87" s="12"/>
      <c r="BRS87" s="12"/>
      <c r="BRT87" s="12"/>
      <c r="BRU87" s="12"/>
      <c r="BRV87" s="12"/>
      <c r="BRW87" s="12"/>
      <c r="BRX87" s="12"/>
      <c r="BRY87" s="12"/>
      <c r="BRZ87" s="12"/>
      <c r="BSA87" s="12"/>
      <c r="BSB87" s="12"/>
      <c r="BSC87" s="12"/>
      <c r="BSD87" s="12"/>
      <c r="BSE87" s="12"/>
      <c r="BSF87" s="12"/>
      <c r="BSG87" s="12"/>
      <c r="BSH87" s="12"/>
      <c r="BSI87" s="12"/>
      <c r="BSJ87" s="12"/>
      <c r="BSK87" s="12"/>
      <c r="BSL87" s="12"/>
      <c r="BSM87" s="12"/>
      <c r="BSN87" s="12"/>
      <c r="BSO87" s="12"/>
      <c r="BSP87" s="12"/>
      <c r="BSQ87" s="12"/>
      <c r="BSR87" s="12"/>
      <c r="BSS87" s="12"/>
      <c r="BST87" s="12"/>
      <c r="BSU87" s="12"/>
      <c r="BSV87" s="12"/>
      <c r="BSW87" s="12"/>
      <c r="BSX87" s="12"/>
      <c r="BSY87" s="12"/>
      <c r="BSZ87" s="12"/>
      <c r="BTA87" s="12"/>
      <c r="BTB87" s="12"/>
      <c r="BTC87" s="12"/>
      <c r="BTD87" s="12"/>
      <c r="BTE87" s="12"/>
      <c r="BTF87" s="12"/>
      <c r="BTG87" s="12"/>
      <c r="BTH87" s="12"/>
      <c r="BTI87" s="12"/>
      <c r="BTJ87" s="12"/>
      <c r="BTK87" s="12"/>
      <c r="BTL87" s="12"/>
      <c r="BTM87" s="12"/>
      <c r="BTN87" s="12"/>
      <c r="BTO87" s="12"/>
      <c r="BTP87" s="12"/>
      <c r="BTQ87" s="12"/>
      <c r="BTR87" s="12"/>
      <c r="BTS87" s="12"/>
      <c r="BTT87" s="12"/>
      <c r="BTU87" s="12"/>
      <c r="BTV87" s="12"/>
      <c r="BTW87" s="12"/>
      <c r="BTX87" s="12"/>
      <c r="BTY87" s="12"/>
      <c r="BTZ87" s="12"/>
      <c r="BUA87" s="12"/>
      <c r="BUB87" s="12"/>
      <c r="BUC87" s="12"/>
      <c r="BUD87" s="12"/>
      <c r="BUE87" s="12"/>
      <c r="BUF87" s="12"/>
      <c r="BUG87" s="12"/>
      <c r="BUH87" s="12"/>
      <c r="BUI87" s="12"/>
      <c r="BUJ87" s="12"/>
      <c r="BUK87" s="12"/>
      <c r="BUL87" s="12"/>
      <c r="BUM87" s="12"/>
      <c r="BUN87" s="12"/>
      <c r="BUO87" s="12"/>
      <c r="BUP87" s="12"/>
      <c r="BUQ87" s="12"/>
      <c r="BUR87" s="12"/>
      <c r="BUS87" s="12"/>
      <c r="BUT87" s="12"/>
      <c r="BUU87" s="12"/>
      <c r="BUV87" s="12"/>
      <c r="BUW87" s="12"/>
      <c r="BUX87" s="12"/>
      <c r="BUY87" s="12"/>
      <c r="BUZ87" s="12"/>
      <c r="BVA87" s="12"/>
      <c r="BVB87" s="12"/>
      <c r="BVC87" s="12"/>
      <c r="BVD87" s="12"/>
      <c r="BVE87" s="12"/>
      <c r="BVF87" s="12"/>
      <c r="BVG87" s="12"/>
      <c r="BVH87" s="12"/>
      <c r="BVI87" s="12"/>
      <c r="BVJ87" s="12"/>
      <c r="BVK87" s="12"/>
      <c r="BVL87" s="12"/>
      <c r="BVM87" s="12"/>
      <c r="BVN87" s="12"/>
      <c r="BVO87" s="12"/>
      <c r="BVP87" s="12"/>
      <c r="BVQ87" s="12"/>
      <c r="BVR87" s="12"/>
      <c r="BVS87" s="12"/>
      <c r="BVT87" s="12"/>
      <c r="BVU87" s="12"/>
      <c r="BVV87" s="12"/>
      <c r="BVW87" s="12"/>
      <c r="BVX87" s="12"/>
      <c r="BVY87" s="12"/>
      <c r="BVZ87" s="12"/>
      <c r="BWA87" s="12"/>
      <c r="BWB87" s="12"/>
      <c r="BWC87" s="12"/>
      <c r="BWD87" s="12"/>
      <c r="BWE87" s="12"/>
      <c r="BWF87" s="12"/>
      <c r="BWG87" s="12"/>
      <c r="BWH87" s="12"/>
      <c r="BWI87" s="12"/>
      <c r="BWJ87" s="12"/>
      <c r="BWK87" s="12"/>
      <c r="BWL87" s="12"/>
      <c r="BWM87" s="12"/>
      <c r="BWN87" s="12"/>
      <c r="BWO87" s="12"/>
      <c r="BWP87" s="12"/>
      <c r="BWQ87" s="12"/>
      <c r="BWR87" s="12"/>
      <c r="BWS87" s="12"/>
      <c r="BWT87" s="12"/>
      <c r="BWU87" s="12"/>
      <c r="BWV87" s="12"/>
      <c r="BWW87" s="12"/>
      <c r="BWX87" s="12"/>
      <c r="BWY87" s="12"/>
      <c r="BWZ87" s="12"/>
      <c r="BXA87" s="12"/>
      <c r="BXB87" s="12"/>
      <c r="BXC87" s="12"/>
      <c r="BXD87" s="12"/>
      <c r="BXE87" s="12"/>
      <c r="BXF87" s="12"/>
      <c r="BXG87" s="12"/>
      <c r="BXH87" s="12"/>
      <c r="BXI87" s="12"/>
      <c r="BXJ87" s="12"/>
      <c r="BXK87" s="12"/>
      <c r="BXL87" s="12"/>
      <c r="BXM87" s="12"/>
      <c r="BXN87" s="12"/>
      <c r="BXO87" s="12"/>
      <c r="BXP87" s="12"/>
      <c r="BXQ87" s="12"/>
      <c r="BXR87" s="12"/>
      <c r="BXS87" s="12"/>
      <c r="BXT87" s="12"/>
      <c r="BXU87" s="12"/>
      <c r="BXV87" s="12"/>
      <c r="BXW87" s="12"/>
      <c r="BXX87" s="12"/>
      <c r="BXY87" s="12"/>
      <c r="BXZ87" s="12"/>
      <c r="BYA87" s="12"/>
      <c r="BYB87" s="12"/>
      <c r="BYC87" s="12"/>
      <c r="BYD87" s="12"/>
      <c r="BYE87" s="12"/>
      <c r="BYF87" s="12"/>
      <c r="BYG87" s="12"/>
      <c r="BYH87" s="12"/>
      <c r="BYI87" s="12"/>
      <c r="BYJ87" s="12"/>
      <c r="BYK87" s="12"/>
      <c r="BYL87" s="12"/>
      <c r="BYM87" s="12"/>
      <c r="BYN87" s="12"/>
      <c r="BYO87" s="12"/>
      <c r="BYP87" s="12"/>
      <c r="BYQ87" s="12"/>
      <c r="BYR87" s="12"/>
      <c r="BYS87" s="12"/>
      <c r="BYT87" s="12"/>
      <c r="BYU87" s="12"/>
      <c r="BYV87" s="12"/>
      <c r="BYW87" s="12"/>
      <c r="BYX87" s="12"/>
      <c r="BYY87" s="12"/>
      <c r="BYZ87" s="12"/>
      <c r="BZA87" s="12"/>
      <c r="BZB87" s="12"/>
      <c r="BZC87" s="12"/>
      <c r="BZD87" s="12"/>
      <c r="BZE87" s="12"/>
      <c r="BZF87" s="12"/>
      <c r="BZG87" s="12"/>
      <c r="BZH87" s="12"/>
      <c r="BZI87" s="12"/>
      <c r="BZJ87" s="12"/>
      <c r="BZK87" s="12"/>
      <c r="BZL87" s="12"/>
      <c r="BZM87" s="12"/>
      <c r="BZN87" s="12"/>
      <c r="BZO87" s="12"/>
      <c r="BZP87" s="12"/>
      <c r="BZQ87" s="12"/>
      <c r="BZR87" s="12"/>
      <c r="BZS87" s="12"/>
      <c r="BZT87" s="12"/>
      <c r="BZU87" s="12"/>
      <c r="BZV87" s="12"/>
      <c r="BZW87" s="12"/>
      <c r="BZX87" s="12"/>
      <c r="BZY87" s="12"/>
      <c r="BZZ87" s="12"/>
      <c r="CAA87" s="12"/>
      <c r="CAB87" s="12"/>
      <c r="CAC87" s="12"/>
      <c r="CAD87" s="12"/>
      <c r="CAE87" s="12"/>
      <c r="CAF87" s="12"/>
      <c r="CAG87" s="12"/>
      <c r="CAH87" s="12"/>
      <c r="CAI87" s="12"/>
      <c r="CAJ87" s="12"/>
      <c r="CAK87" s="12"/>
      <c r="CAL87" s="12"/>
      <c r="CAM87" s="12"/>
      <c r="CAN87" s="12"/>
      <c r="CAO87" s="12"/>
      <c r="CAP87" s="12"/>
      <c r="CAQ87" s="12"/>
      <c r="CAR87" s="12"/>
      <c r="CAS87" s="12"/>
      <c r="CAT87" s="12"/>
      <c r="CAU87" s="12"/>
      <c r="CAV87" s="12"/>
      <c r="CAW87" s="12"/>
      <c r="CAX87" s="12"/>
      <c r="CAY87" s="12"/>
      <c r="CAZ87" s="12"/>
      <c r="CBA87" s="12"/>
      <c r="CBB87" s="12"/>
      <c r="CBC87" s="12"/>
      <c r="CBD87" s="12"/>
      <c r="CBE87" s="12"/>
      <c r="CBF87" s="12"/>
      <c r="CBG87" s="12"/>
      <c r="CBH87" s="12"/>
      <c r="CBI87" s="12"/>
      <c r="CBJ87" s="12"/>
      <c r="CBK87" s="12"/>
      <c r="CBL87" s="12"/>
      <c r="CBM87" s="12"/>
      <c r="CBN87" s="12"/>
      <c r="CBO87" s="12"/>
      <c r="CBP87" s="12"/>
      <c r="CBQ87" s="12"/>
      <c r="CBR87" s="12"/>
      <c r="CBS87" s="12"/>
      <c r="CBT87" s="12"/>
      <c r="CBU87" s="12"/>
      <c r="CBV87" s="12"/>
      <c r="CBW87" s="12"/>
      <c r="CBX87" s="12"/>
      <c r="CBY87" s="12"/>
      <c r="CBZ87" s="12"/>
      <c r="CCA87" s="12"/>
      <c r="CCB87" s="12"/>
      <c r="CCC87" s="12"/>
      <c r="CCD87" s="12"/>
      <c r="CCE87" s="12"/>
      <c r="CCF87" s="12"/>
      <c r="CCG87" s="12"/>
      <c r="CCH87" s="12"/>
      <c r="CCI87" s="12"/>
      <c r="CCJ87" s="12"/>
      <c r="CCK87" s="12"/>
      <c r="CCL87" s="12"/>
      <c r="CCM87" s="12"/>
      <c r="CCN87" s="12"/>
      <c r="CCO87" s="12"/>
      <c r="CCP87" s="12"/>
      <c r="CCQ87" s="12"/>
      <c r="CCR87" s="12"/>
      <c r="CCS87" s="12"/>
      <c r="CCT87" s="12"/>
      <c r="CCU87" s="12"/>
      <c r="CCV87" s="12"/>
      <c r="CCW87" s="12"/>
      <c r="CCX87" s="12"/>
      <c r="CCY87" s="12"/>
      <c r="CCZ87" s="12"/>
      <c r="CDA87" s="12"/>
      <c r="CDB87" s="12"/>
      <c r="CDC87" s="12"/>
      <c r="CDD87" s="12"/>
      <c r="CDE87" s="12"/>
      <c r="CDF87" s="12"/>
      <c r="CDG87" s="12"/>
      <c r="CDH87" s="12"/>
      <c r="CDI87" s="12"/>
      <c r="CDJ87" s="12"/>
      <c r="CDK87" s="12"/>
      <c r="CDL87" s="12"/>
      <c r="CDM87" s="12"/>
      <c r="CDN87" s="12"/>
      <c r="CDO87" s="12"/>
      <c r="CDP87" s="12"/>
      <c r="CDQ87" s="12"/>
      <c r="CDR87" s="12"/>
      <c r="CDS87" s="12"/>
      <c r="CDT87" s="12"/>
      <c r="CDU87" s="12"/>
      <c r="CDV87" s="12"/>
      <c r="CDW87" s="12"/>
      <c r="CDX87" s="12"/>
      <c r="CDY87" s="12"/>
      <c r="CDZ87" s="12"/>
      <c r="CEA87" s="12"/>
      <c r="CEB87" s="12"/>
      <c r="CEC87" s="12"/>
      <c r="CED87" s="12"/>
      <c r="CEE87" s="12"/>
      <c r="CEF87" s="12"/>
      <c r="CEG87" s="12"/>
      <c r="CEH87" s="12"/>
      <c r="CEI87" s="12"/>
      <c r="CEJ87" s="12"/>
      <c r="CEK87" s="12"/>
      <c r="CEL87" s="12"/>
      <c r="CEM87" s="12"/>
      <c r="CEN87" s="12"/>
      <c r="CEO87" s="12"/>
      <c r="CEP87" s="12"/>
      <c r="CEQ87" s="12"/>
      <c r="CER87" s="12"/>
      <c r="CES87" s="12"/>
      <c r="CET87" s="12"/>
      <c r="CEU87" s="12"/>
      <c r="CEV87" s="12"/>
      <c r="CEW87" s="12"/>
      <c r="CEX87" s="12"/>
      <c r="CEY87" s="12"/>
      <c r="CEZ87" s="12"/>
      <c r="CFA87" s="12"/>
      <c r="CFB87" s="12"/>
      <c r="CFC87" s="12"/>
      <c r="CFD87" s="12"/>
      <c r="CFE87" s="12"/>
      <c r="CFF87" s="12"/>
      <c r="CFG87" s="12"/>
      <c r="CFH87" s="12"/>
      <c r="CFI87" s="12"/>
      <c r="CFJ87" s="12"/>
      <c r="CFK87" s="12"/>
      <c r="CFL87" s="12"/>
      <c r="CFM87" s="12"/>
      <c r="CFN87" s="12"/>
      <c r="CFO87" s="12"/>
      <c r="CFP87" s="12"/>
      <c r="CFQ87" s="12"/>
      <c r="CFR87" s="12"/>
      <c r="CFS87" s="12"/>
      <c r="CFT87" s="12"/>
      <c r="CFU87" s="12"/>
      <c r="CFV87" s="12"/>
      <c r="CFW87" s="12"/>
      <c r="CFX87" s="12"/>
      <c r="CFY87" s="12"/>
      <c r="CFZ87" s="12"/>
      <c r="CGA87" s="12"/>
      <c r="CGB87" s="12"/>
      <c r="CGC87" s="12"/>
      <c r="CGD87" s="12"/>
      <c r="CGE87" s="12"/>
      <c r="CGF87" s="12"/>
      <c r="CGG87" s="12"/>
      <c r="CGH87" s="12"/>
      <c r="CGI87" s="12"/>
      <c r="CGJ87" s="12"/>
      <c r="CGK87" s="12"/>
      <c r="CGL87" s="12"/>
      <c r="CGM87" s="12"/>
      <c r="CGN87" s="12"/>
      <c r="CGO87" s="12"/>
      <c r="CGP87" s="12"/>
      <c r="CGQ87" s="12"/>
      <c r="CGR87" s="12"/>
      <c r="CGS87" s="12"/>
      <c r="CGT87" s="12"/>
      <c r="CGU87" s="12"/>
      <c r="CGV87" s="12"/>
      <c r="CGW87" s="12"/>
      <c r="CGX87" s="12"/>
      <c r="CGY87" s="12"/>
      <c r="CGZ87" s="12"/>
      <c r="CHA87" s="12"/>
      <c r="CHB87" s="12"/>
      <c r="CHC87" s="12"/>
      <c r="CHD87" s="12"/>
      <c r="CHE87" s="12"/>
      <c r="CHF87" s="12"/>
      <c r="CHG87" s="12"/>
      <c r="CHH87" s="12"/>
      <c r="CHI87" s="12"/>
      <c r="CHJ87" s="12"/>
      <c r="CHK87" s="12"/>
      <c r="CHL87" s="12"/>
      <c r="CHM87" s="12"/>
      <c r="CHN87" s="12"/>
      <c r="CHO87" s="12"/>
      <c r="CHP87" s="12"/>
      <c r="CHQ87" s="12"/>
      <c r="CHR87" s="12"/>
      <c r="CHS87" s="12"/>
      <c r="CHT87" s="12"/>
      <c r="CHU87" s="12"/>
      <c r="CHV87" s="12"/>
      <c r="CHW87" s="12"/>
      <c r="CHX87" s="12"/>
      <c r="CHY87" s="12"/>
      <c r="CHZ87" s="12"/>
      <c r="CIA87" s="12"/>
      <c r="CIB87" s="12"/>
      <c r="CIC87" s="12"/>
      <c r="CID87" s="12"/>
      <c r="CIE87" s="12"/>
      <c r="CIF87" s="12"/>
      <c r="CIG87" s="12"/>
      <c r="CIH87" s="12"/>
      <c r="CII87" s="12"/>
      <c r="CIJ87" s="12"/>
      <c r="CIK87" s="12"/>
      <c r="CIL87" s="12"/>
      <c r="CIM87" s="12"/>
      <c r="CIN87" s="12"/>
      <c r="CIO87" s="12"/>
      <c r="CIP87" s="12"/>
      <c r="CIQ87" s="12"/>
      <c r="CIR87" s="12"/>
      <c r="CIS87" s="12"/>
      <c r="CIT87" s="12"/>
      <c r="CIU87" s="12"/>
      <c r="CIV87" s="12"/>
      <c r="CIW87" s="12"/>
      <c r="CIX87" s="12"/>
      <c r="CIY87" s="12"/>
      <c r="CIZ87" s="12"/>
      <c r="CJA87" s="12"/>
      <c r="CJB87" s="12"/>
      <c r="CJC87" s="12"/>
      <c r="CJD87" s="12"/>
      <c r="CJE87" s="12"/>
      <c r="CJF87" s="12"/>
      <c r="CJG87" s="12"/>
      <c r="CJH87" s="12"/>
      <c r="CJI87" s="12"/>
      <c r="CJJ87" s="12"/>
      <c r="CJK87" s="12"/>
      <c r="CJL87" s="12"/>
      <c r="CJM87" s="12"/>
      <c r="CJN87" s="12"/>
      <c r="CJO87" s="12"/>
      <c r="CJP87" s="12"/>
      <c r="CJQ87" s="12"/>
      <c r="CJR87" s="12"/>
      <c r="CJS87" s="12"/>
      <c r="CJT87" s="12"/>
      <c r="CJU87" s="12"/>
      <c r="CJV87" s="12"/>
      <c r="CJW87" s="12"/>
      <c r="CJX87" s="12"/>
      <c r="CJY87" s="12"/>
      <c r="CJZ87" s="12"/>
      <c r="CKA87" s="12"/>
      <c r="CKB87" s="12"/>
      <c r="CKC87" s="12"/>
      <c r="CKD87" s="12"/>
      <c r="CKE87" s="12"/>
      <c r="CKF87" s="12"/>
      <c r="CKG87" s="12"/>
      <c r="CKH87" s="12"/>
      <c r="CKI87" s="12"/>
      <c r="CKJ87" s="12"/>
      <c r="CKK87" s="12"/>
      <c r="CKL87" s="12"/>
      <c r="CKM87" s="12"/>
      <c r="CKN87" s="12"/>
      <c r="CKO87" s="12"/>
      <c r="CKP87" s="12"/>
      <c r="CKQ87" s="12"/>
      <c r="CKR87" s="12"/>
      <c r="CKS87" s="12"/>
      <c r="CKT87" s="12"/>
      <c r="CKU87" s="12"/>
      <c r="CKV87" s="12"/>
      <c r="CKW87" s="12"/>
      <c r="CKX87" s="12"/>
      <c r="CKY87" s="12"/>
      <c r="CKZ87" s="12"/>
      <c r="CLA87" s="12"/>
      <c r="CLB87" s="12"/>
      <c r="CLC87" s="12"/>
      <c r="CLD87" s="12"/>
      <c r="CLE87" s="12"/>
      <c r="CLF87" s="12"/>
      <c r="CLG87" s="12"/>
      <c r="CLH87" s="12"/>
      <c r="CLI87" s="12"/>
      <c r="CLJ87" s="12"/>
      <c r="CLK87" s="12"/>
      <c r="CLL87" s="12"/>
      <c r="CLM87" s="12"/>
      <c r="CLN87" s="12"/>
      <c r="CLO87" s="12"/>
      <c r="CLP87" s="12"/>
      <c r="CLQ87" s="12"/>
      <c r="CLR87" s="12"/>
      <c r="CLS87" s="12"/>
      <c r="CLT87" s="12"/>
      <c r="CLU87" s="12"/>
      <c r="CLV87" s="12"/>
      <c r="CLW87" s="12"/>
      <c r="CLX87" s="12"/>
      <c r="CLY87" s="12"/>
      <c r="CLZ87" s="12"/>
      <c r="CMA87" s="12"/>
      <c r="CMB87" s="12"/>
      <c r="CMC87" s="12"/>
      <c r="CMD87" s="12"/>
      <c r="CME87" s="12"/>
      <c r="CMF87" s="12"/>
      <c r="CMG87" s="12"/>
      <c r="CMH87" s="12"/>
      <c r="CMI87" s="12"/>
      <c r="CMJ87" s="12"/>
      <c r="CMK87" s="12"/>
      <c r="CML87" s="12"/>
      <c r="CMM87" s="12"/>
      <c r="CMN87" s="12"/>
      <c r="CMO87" s="12"/>
      <c r="CMP87" s="12"/>
      <c r="CMQ87" s="12"/>
      <c r="CMR87" s="12"/>
      <c r="CMS87" s="12"/>
      <c r="CMT87" s="12"/>
      <c r="CMU87" s="12"/>
      <c r="CMV87" s="12"/>
      <c r="CMW87" s="12"/>
      <c r="CMX87" s="12"/>
      <c r="CMY87" s="12"/>
      <c r="CMZ87" s="12"/>
      <c r="CNA87" s="12"/>
      <c r="CNB87" s="12"/>
      <c r="CNC87" s="12"/>
      <c r="CND87" s="12"/>
      <c r="CNE87" s="12"/>
      <c r="CNF87" s="12"/>
      <c r="CNG87" s="12"/>
      <c r="CNH87" s="12"/>
      <c r="CNI87" s="12"/>
      <c r="CNJ87" s="12"/>
      <c r="CNK87" s="12"/>
      <c r="CNL87" s="12"/>
      <c r="CNM87" s="12"/>
      <c r="CNN87" s="12"/>
      <c r="CNO87" s="12"/>
      <c r="CNP87" s="12"/>
      <c r="CNQ87" s="12"/>
      <c r="CNR87" s="12"/>
      <c r="CNS87" s="12"/>
      <c r="CNT87" s="12"/>
      <c r="CNU87" s="12"/>
      <c r="CNV87" s="12"/>
      <c r="CNW87" s="12"/>
      <c r="CNX87" s="12"/>
      <c r="CNY87" s="12"/>
      <c r="CNZ87" s="12"/>
      <c r="COA87" s="12"/>
      <c r="COB87" s="12"/>
      <c r="COC87" s="12"/>
      <c r="COD87" s="12"/>
      <c r="COE87" s="12"/>
      <c r="COF87" s="12"/>
      <c r="COG87" s="12"/>
      <c r="COH87" s="12"/>
      <c r="COI87" s="12"/>
      <c r="COJ87" s="12"/>
      <c r="COK87" s="12"/>
      <c r="COL87" s="12"/>
      <c r="COM87" s="12"/>
      <c r="CON87" s="12"/>
      <c r="COO87" s="12"/>
      <c r="COP87" s="12"/>
      <c r="COQ87" s="12"/>
      <c r="COR87" s="12"/>
      <c r="COS87" s="12"/>
      <c r="COT87" s="12"/>
      <c r="COU87" s="12"/>
      <c r="COV87" s="12"/>
      <c r="COW87" s="12"/>
      <c r="COX87" s="12"/>
      <c r="COY87" s="12"/>
      <c r="COZ87" s="12"/>
      <c r="CPA87" s="12"/>
      <c r="CPB87" s="12"/>
      <c r="CPC87" s="12"/>
      <c r="CPD87" s="12"/>
      <c r="CPE87" s="12"/>
      <c r="CPF87" s="12"/>
      <c r="CPG87" s="12"/>
      <c r="CPH87" s="12"/>
      <c r="CPI87" s="12"/>
      <c r="CPJ87" s="12"/>
      <c r="CPK87" s="12"/>
      <c r="CPL87" s="12"/>
      <c r="CPM87" s="12"/>
      <c r="CPN87" s="12"/>
      <c r="CPO87" s="12"/>
      <c r="CPP87" s="12"/>
      <c r="CPQ87" s="12"/>
      <c r="CPR87" s="12"/>
      <c r="CPS87" s="12"/>
      <c r="CPT87" s="12"/>
      <c r="CPU87" s="12"/>
      <c r="CPV87" s="12"/>
      <c r="CPW87" s="12"/>
      <c r="CPX87" s="12"/>
      <c r="CPY87" s="12"/>
      <c r="CPZ87" s="12"/>
      <c r="CQA87" s="12"/>
      <c r="CQB87" s="12"/>
      <c r="CQC87" s="12"/>
      <c r="CQD87" s="12"/>
      <c r="CQE87" s="12"/>
      <c r="CQF87" s="12"/>
      <c r="CQG87" s="12"/>
      <c r="CQH87" s="12"/>
      <c r="CQI87" s="12"/>
      <c r="CQJ87" s="12"/>
      <c r="CQK87" s="12"/>
      <c r="CQL87" s="12"/>
      <c r="CQM87" s="12"/>
      <c r="CQN87" s="12"/>
      <c r="CQO87" s="12"/>
      <c r="CQP87" s="12"/>
      <c r="CQQ87" s="12"/>
      <c r="CQR87" s="12"/>
      <c r="CQS87" s="12"/>
      <c r="CQT87" s="12"/>
      <c r="CQU87" s="12"/>
      <c r="CQV87" s="12"/>
      <c r="CQW87" s="12"/>
      <c r="CQX87" s="12"/>
      <c r="CQY87" s="12"/>
      <c r="CQZ87" s="12"/>
      <c r="CRA87" s="12"/>
      <c r="CRB87" s="12"/>
      <c r="CRC87" s="12"/>
      <c r="CRD87" s="12"/>
      <c r="CRE87" s="12"/>
      <c r="CRF87" s="12"/>
      <c r="CRG87" s="12"/>
      <c r="CRH87" s="12"/>
      <c r="CRI87" s="12"/>
      <c r="CRJ87" s="12"/>
      <c r="CRK87" s="12"/>
      <c r="CRL87" s="12"/>
      <c r="CRM87" s="12"/>
      <c r="CRN87" s="12"/>
      <c r="CRO87" s="12"/>
      <c r="CRP87" s="12"/>
      <c r="CRQ87" s="12"/>
      <c r="CRR87" s="12"/>
      <c r="CRS87" s="12"/>
      <c r="CRT87" s="12"/>
      <c r="CRU87" s="12"/>
      <c r="CRV87" s="12"/>
      <c r="CRW87" s="12"/>
      <c r="CRX87" s="12"/>
      <c r="CRY87" s="12"/>
      <c r="CRZ87" s="12"/>
      <c r="CSA87" s="12"/>
      <c r="CSB87" s="12"/>
      <c r="CSC87" s="12"/>
      <c r="CSD87" s="12"/>
      <c r="CSE87" s="12"/>
      <c r="CSF87" s="12"/>
      <c r="CSG87" s="12"/>
      <c r="CSH87" s="12"/>
      <c r="CSI87" s="12"/>
      <c r="CSJ87" s="12"/>
      <c r="CSK87" s="12"/>
      <c r="CSL87" s="12"/>
      <c r="CSM87" s="12"/>
      <c r="CSN87" s="12"/>
      <c r="CSO87" s="12"/>
      <c r="CSP87" s="12"/>
      <c r="CSQ87" s="12"/>
      <c r="CSR87" s="12"/>
      <c r="CSS87" s="12"/>
      <c r="CST87" s="12"/>
      <c r="CSU87" s="12"/>
      <c r="CSV87" s="12"/>
      <c r="CSW87" s="12"/>
      <c r="CSX87" s="12"/>
      <c r="CSY87" s="12"/>
      <c r="CSZ87" s="12"/>
      <c r="CTA87" s="12"/>
      <c r="CTB87" s="12"/>
      <c r="CTC87" s="12"/>
      <c r="CTD87" s="12"/>
      <c r="CTE87" s="12"/>
      <c r="CTF87" s="12"/>
      <c r="CTG87" s="12"/>
      <c r="CTH87" s="12"/>
      <c r="CTI87" s="12"/>
      <c r="CTJ87" s="12"/>
      <c r="CTK87" s="12"/>
      <c r="CTL87" s="12"/>
      <c r="CTM87" s="12"/>
      <c r="CTN87" s="12"/>
      <c r="CTO87" s="12"/>
      <c r="CTP87" s="12"/>
      <c r="CTQ87" s="12"/>
      <c r="CTR87" s="12"/>
      <c r="CTS87" s="12"/>
      <c r="CTT87" s="12"/>
      <c r="CTU87" s="12"/>
      <c r="CTV87" s="12"/>
      <c r="CTW87" s="12"/>
      <c r="CTX87" s="12"/>
      <c r="CTY87" s="12"/>
      <c r="CTZ87" s="12"/>
      <c r="CUA87" s="12"/>
      <c r="CUB87" s="12"/>
      <c r="CUC87" s="12"/>
      <c r="CUD87" s="12"/>
      <c r="CUE87" s="12"/>
      <c r="CUF87" s="12"/>
      <c r="CUG87" s="12"/>
      <c r="CUH87" s="12"/>
      <c r="CUI87" s="12"/>
      <c r="CUJ87" s="12"/>
      <c r="CUK87" s="12"/>
      <c r="CUL87" s="12"/>
      <c r="CUM87" s="12"/>
      <c r="CUN87" s="12"/>
      <c r="CUO87" s="12"/>
      <c r="CUP87" s="12"/>
      <c r="CUQ87" s="12"/>
      <c r="CUR87" s="12"/>
      <c r="CUS87" s="12"/>
      <c r="CUT87" s="12"/>
      <c r="CUU87" s="12"/>
      <c r="CUV87" s="12"/>
      <c r="CUW87" s="12"/>
      <c r="CUX87" s="12"/>
      <c r="CUY87" s="12"/>
      <c r="CUZ87" s="12"/>
      <c r="CVA87" s="12"/>
      <c r="CVB87" s="12"/>
      <c r="CVC87" s="12"/>
      <c r="CVD87" s="12"/>
      <c r="CVE87" s="12"/>
      <c r="CVF87" s="12"/>
      <c r="CVG87" s="12"/>
      <c r="CVH87" s="12"/>
      <c r="CVI87" s="12"/>
      <c r="CVJ87" s="12"/>
      <c r="CVK87" s="12"/>
      <c r="CVL87" s="12"/>
      <c r="CVM87" s="12"/>
      <c r="CVN87" s="12"/>
      <c r="CVO87" s="12"/>
      <c r="CVP87" s="12"/>
      <c r="CVQ87" s="12"/>
      <c r="CVR87" s="12"/>
      <c r="CVS87" s="12"/>
      <c r="CVT87" s="12"/>
      <c r="CVU87" s="12"/>
      <c r="CVV87" s="12"/>
      <c r="CVW87" s="12"/>
      <c r="CVX87" s="12"/>
      <c r="CVY87" s="12"/>
      <c r="CVZ87" s="12"/>
      <c r="CWA87" s="12"/>
      <c r="CWB87" s="12"/>
      <c r="CWC87" s="12"/>
      <c r="CWD87" s="12"/>
      <c r="CWE87" s="12"/>
      <c r="CWF87" s="12"/>
      <c r="CWG87" s="12"/>
      <c r="CWH87" s="12"/>
      <c r="CWI87" s="12"/>
      <c r="CWJ87" s="12"/>
      <c r="CWK87" s="12"/>
      <c r="CWL87" s="12"/>
      <c r="CWM87" s="12"/>
      <c r="CWN87" s="12"/>
      <c r="CWO87" s="12"/>
      <c r="CWP87" s="12"/>
      <c r="CWQ87" s="12"/>
      <c r="CWR87" s="12"/>
      <c r="CWS87" s="12"/>
      <c r="CWT87" s="12"/>
      <c r="CWU87" s="12"/>
      <c r="CWV87" s="12"/>
      <c r="CWW87" s="12"/>
      <c r="CWX87" s="12"/>
      <c r="CWY87" s="12"/>
      <c r="CWZ87" s="12"/>
      <c r="CXA87" s="12"/>
      <c r="CXB87" s="12"/>
      <c r="CXC87" s="12"/>
      <c r="CXD87" s="12"/>
      <c r="CXE87" s="12"/>
      <c r="CXF87" s="12"/>
      <c r="CXG87" s="12"/>
      <c r="CXH87" s="12"/>
      <c r="CXI87" s="12"/>
      <c r="CXJ87" s="12"/>
      <c r="CXK87" s="12"/>
      <c r="CXL87" s="12"/>
      <c r="CXM87" s="12"/>
      <c r="CXN87" s="12"/>
      <c r="CXO87" s="12"/>
      <c r="CXP87" s="12"/>
      <c r="CXQ87" s="12"/>
      <c r="CXR87" s="12"/>
      <c r="CXS87" s="12"/>
      <c r="CXT87" s="12"/>
      <c r="CXU87" s="12"/>
      <c r="CXV87" s="12"/>
      <c r="CXW87" s="12"/>
      <c r="CXX87" s="12"/>
      <c r="CXY87" s="12"/>
      <c r="CXZ87" s="12"/>
      <c r="CYA87" s="12"/>
      <c r="CYB87" s="12"/>
      <c r="CYC87" s="12"/>
      <c r="CYD87" s="12"/>
      <c r="CYE87" s="12"/>
      <c r="CYF87" s="12"/>
      <c r="CYG87" s="12"/>
      <c r="CYH87" s="12"/>
      <c r="CYI87" s="12"/>
      <c r="CYJ87" s="12"/>
      <c r="CYK87" s="12"/>
      <c r="CYL87" s="12"/>
      <c r="CYM87" s="12"/>
      <c r="CYN87" s="12"/>
      <c r="CYO87" s="12"/>
      <c r="CYP87" s="12"/>
      <c r="CYQ87" s="12"/>
      <c r="CYR87" s="12"/>
      <c r="CYS87" s="12"/>
      <c r="CYT87" s="12"/>
      <c r="CYU87" s="12"/>
      <c r="CYV87" s="12"/>
      <c r="CYW87" s="12"/>
      <c r="CYX87" s="12"/>
      <c r="CYY87" s="12"/>
      <c r="CYZ87" s="12"/>
      <c r="CZA87" s="12"/>
      <c r="CZB87" s="12"/>
      <c r="CZC87" s="12"/>
      <c r="CZD87" s="12"/>
      <c r="CZE87" s="12"/>
      <c r="CZF87" s="12"/>
      <c r="CZG87" s="12"/>
      <c r="CZH87" s="12"/>
      <c r="CZI87" s="12"/>
      <c r="CZJ87" s="12"/>
      <c r="CZK87" s="12"/>
      <c r="CZL87" s="12"/>
      <c r="CZM87" s="12"/>
      <c r="CZN87" s="12"/>
      <c r="CZO87" s="12"/>
      <c r="CZP87" s="12"/>
      <c r="CZQ87" s="12"/>
      <c r="CZR87" s="12"/>
      <c r="CZS87" s="12"/>
      <c r="CZT87" s="12"/>
      <c r="CZU87" s="12"/>
      <c r="CZV87" s="12"/>
      <c r="CZW87" s="12"/>
      <c r="CZX87" s="12"/>
      <c r="CZY87" s="12"/>
      <c r="CZZ87" s="12"/>
      <c r="DAA87" s="12"/>
      <c r="DAB87" s="12"/>
      <c r="DAC87" s="12"/>
      <c r="DAD87" s="12"/>
      <c r="DAE87" s="12"/>
      <c r="DAF87" s="12"/>
      <c r="DAG87" s="12"/>
      <c r="DAH87" s="12"/>
      <c r="DAI87" s="12"/>
      <c r="DAJ87" s="12"/>
      <c r="DAK87" s="12"/>
      <c r="DAL87" s="12"/>
      <c r="DAM87" s="12"/>
      <c r="DAN87" s="12"/>
      <c r="DAO87" s="12"/>
      <c r="DAP87" s="12"/>
      <c r="DAQ87" s="12"/>
      <c r="DAR87" s="12"/>
      <c r="DAS87" s="12"/>
      <c r="DAT87" s="12"/>
      <c r="DAU87" s="12"/>
      <c r="DAV87" s="12"/>
      <c r="DAW87" s="12"/>
      <c r="DAX87" s="12"/>
      <c r="DAY87" s="12"/>
      <c r="DAZ87" s="12"/>
      <c r="DBA87" s="12"/>
      <c r="DBB87" s="12"/>
      <c r="DBC87" s="12"/>
      <c r="DBD87" s="12"/>
      <c r="DBE87" s="12"/>
      <c r="DBF87" s="12"/>
      <c r="DBG87" s="12"/>
      <c r="DBH87" s="12"/>
      <c r="DBI87" s="12"/>
      <c r="DBJ87" s="12"/>
      <c r="DBK87" s="12"/>
      <c r="DBL87" s="12"/>
      <c r="DBM87" s="12"/>
    </row>
    <row r="88" spans="1:2769" s="11" customFormat="1" ht="227" customHeight="1">
      <c r="A88" s="80" t="s">
        <v>114</v>
      </c>
      <c r="B88" s="89" t="s">
        <v>444</v>
      </c>
      <c r="C88" s="80" t="s">
        <v>48</v>
      </c>
      <c r="D88" s="80" t="s">
        <v>1229</v>
      </c>
      <c r="E88" s="80" t="s">
        <v>71</v>
      </c>
      <c r="F88" s="80" t="s">
        <v>102</v>
      </c>
      <c r="G88" s="80" t="s">
        <v>1295</v>
      </c>
      <c r="H88" s="80" t="s">
        <v>1306</v>
      </c>
      <c r="I88" s="80" t="s">
        <v>1320</v>
      </c>
      <c r="J88" s="80" t="s">
        <v>199</v>
      </c>
      <c r="K88" s="80" t="s">
        <v>77</v>
      </c>
      <c r="L88" s="80" t="s">
        <v>82</v>
      </c>
      <c r="M88" s="90">
        <v>42474</v>
      </c>
      <c r="N88" s="80" t="s">
        <v>95</v>
      </c>
      <c r="O88" s="80">
        <v>-25.643000000000001</v>
      </c>
      <c r="P88" s="80">
        <v>30.331499999999998</v>
      </c>
      <c r="Q88" s="80" t="s">
        <v>2026</v>
      </c>
      <c r="R88" s="80" t="s">
        <v>80</v>
      </c>
      <c r="S88" s="80" t="s">
        <v>199</v>
      </c>
      <c r="T88" s="80" t="s">
        <v>76</v>
      </c>
      <c r="U88" s="80" t="s">
        <v>38</v>
      </c>
      <c r="V88" s="80" t="s">
        <v>128</v>
      </c>
      <c r="W88" s="80" t="s">
        <v>44</v>
      </c>
      <c r="X88" s="80" t="s">
        <v>82</v>
      </c>
      <c r="Y88" s="80" t="s">
        <v>199</v>
      </c>
      <c r="Z88" s="80" t="s">
        <v>199</v>
      </c>
      <c r="AA88" s="89" t="s">
        <v>359</v>
      </c>
      <c r="AB88" s="89" t="s">
        <v>258</v>
      </c>
      <c r="AC88" s="80" t="s">
        <v>1507</v>
      </c>
      <c r="AD88" s="80" t="s">
        <v>34</v>
      </c>
      <c r="AE88" s="80" t="s">
        <v>193</v>
      </c>
      <c r="AF88" s="80" t="s">
        <v>192</v>
      </c>
      <c r="AG88" s="80" t="s">
        <v>77</v>
      </c>
      <c r="AH88" s="80" t="s">
        <v>192</v>
      </c>
      <c r="AI88" s="80" t="s">
        <v>959</v>
      </c>
      <c r="AJ88" s="80" t="s">
        <v>223</v>
      </c>
      <c r="AK88" s="80" t="s">
        <v>1019</v>
      </c>
      <c r="AL88" s="80" t="s">
        <v>77</v>
      </c>
      <c r="AM88" s="80" t="s">
        <v>186</v>
      </c>
      <c r="AN88" s="91" t="s">
        <v>21</v>
      </c>
      <c r="AO88" s="80" t="s">
        <v>83</v>
      </c>
      <c r="AP88" s="80" t="s">
        <v>1402</v>
      </c>
      <c r="AQ88" s="80" t="s">
        <v>46</v>
      </c>
      <c r="AR88" s="80" t="s">
        <v>199</v>
      </c>
      <c r="AS88" s="80" t="s">
        <v>199</v>
      </c>
      <c r="AT88" s="90" t="s">
        <v>199</v>
      </c>
      <c r="AU88" s="80" t="s">
        <v>101</v>
      </c>
      <c r="AV88" s="80" t="s">
        <v>2117</v>
      </c>
      <c r="AW88" s="95" t="s">
        <v>1613</v>
      </c>
      <c r="AX88" s="80" t="s">
        <v>105</v>
      </c>
      <c r="AY88" s="80" t="s">
        <v>138</v>
      </c>
      <c r="AZ88" s="80" t="s">
        <v>591</v>
      </c>
      <c r="BA88" s="80"/>
      <c r="BB88" s="80" t="s">
        <v>94</v>
      </c>
      <c r="BC88" s="94">
        <v>42474</v>
      </c>
      <c r="BD88" s="12"/>
      <c r="BE88" s="12"/>
      <c r="BF88" s="12"/>
      <c r="BG88" s="12"/>
      <c r="BH88" s="12"/>
      <c r="BI88" s="12"/>
      <c r="BJ88" s="12"/>
      <c r="BK88" s="12"/>
      <c r="BL88" s="12"/>
      <c r="BM88" s="12"/>
      <c r="BN88" s="12"/>
      <c r="BO88" s="12"/>
      <c r="BP88" s="12"/>
      <c r="BQ88" s="12"/>
      <c r="BR88" s="12"/>
      <c r="BS88" s="12"/>
      <c r="BT88" s="12"/>
      <c r="BU88" s="12"/>
      <c r="BV88" s="12"/>
      <c r="BW88" s="12"/>
      <c r="BX88" s="12"/>
      <c r="BY88" s="12"/>
      <c r="BZ88" s="12"/>
      <c r="CA88" s="12"/>
      <c r="CB88" s="12"/>
      <c r="CC88" s="12"/>
      <c r="CD88" s="12"/>
      <c r="CE88" s="12"/>
      <c r="CF88" s="12"/>
      <c r="CG88" s="12"/>
      <c r="CH88" s="12"/>
      <c r="CI88" s="12"/>
      <c r="CJ88" s="12"/>
      <c r="CK88" s="12"/>
      <c r="CL88" s="12"/>
      <c r="CM88" s="12"/>
      <c r="CN88" s="12"/>
      <c r="CO88" s="12"/>
      <c r="CP88" s="12"/>
      <c r="CQ88" s="12"/>
      <c r="CR88" s="12"/>
      <c r="CS88" s="12"/>
      <c r="CT88" s="12"/>
      <c r="CU88" s="12"/>
      <c r="CV88" s="12"/>
      <c r="CW88" s="12"/>
      <c r="CX88" s="12"/>
      <c r="CY88" s="12"/>
      <c r="CZ88" s="12"/>
      <c r="DA88" s="12"/>
      <c r="DB88" s="12"/>
      <c r="DC88" s="12"/>
      <c r="DD88" s="12"/>
      <c r="DE88" s="12"/>
      <c r="DF88" s="12"/>
      <c r="DG88" s="12"/>
      <c r="DH88" s="12"/>
      <c r="DI88" s="12"/>
      <c r="DJ88" s="12"/>
      <c r="DK88" s="12"/>
      <c r="DL88" s="12"/>
      <c r="DM88" s="12"/>
      <c r="DN88" s="12"/>
      <c r="DO88" s="12"/>
      <c r="DP88" s="12"/>
      <c r="DQ88" s="12"/>
      <c r="DR88" s="12"/>
      <c r="DS88" s="12"/>
      <c r="DT88" s="12"/>
      <c r="DU88" s="12"/>
      <c r="DV88" s="12"/>
      <c r="DW88" s="12"/>
      <c r="DX88" s="12"/>
      <c r="DY88" s="12"/>
      <c r="DZ88" s="12"/>
      <c r="EA88" s="12"/>
      <c r="EB88" s="12"/>
      <c r="EC88" s="12"/>
      <c r="ED88" s="12"/>
      <c r="EE88" s="12"/>
      <c r="EF88" s="12"/>
      <c r="EG88" s="12"/>
      <c r="EH88" s="12"/>
      <c r="EI88" s="12"/>
      <c r="EJ88" s="12"/>
      <c r="EK88" s="12"/>
      <c r="EL88" s="12"/>
      <c r="EM88" s="12"/>
      <c r="EN88" s="12"/>
      <c r="EO88" s="12"/>
      <c r="EP88" s="12"/>
      <c r="EQ88" s="12"/>
      <c r="ER88" s="12"/>
      <c r="ES88" s="12"/>
      <c r="ET88" s="12"/>
      <c r="EU88" s="12"/>
      <c r="EV88" s="12"/>
      <c r="EW88" s="12"/>
      <c r="EX88" s="12"/>
      <c r="EY88" s="12"/>
      <c r="EZ88" s="12"/>
      <c r="FA88" s="12"/>
      <c r="FB88" s="12"/>
      <c r="FC88" s="12"/>
      <c r="FD88" s="12"/>
      <c r="FE88" s="12"/>
      <c r="FF88" s="12"/>
      <c r="FG88" s="12"/>
      <c r="FH88" s="12"/>
      <c r="FI88" s="12"/>
      <c r="FJ88" s="12"/>
      <c r="FK88" s="12"/>
      <c r="FL88" s="12"/>
      <c r="FM88" s="12"/>
      <c r="FN88" s="12"/>
      <c r="FO88" s="12"/>
      <c r="FP88" s="12"/>
      <c r="FQ88" s="12"/>
      <c r="FR88" s="12"/>
      <c r="FS88" s="12"/>
      <c r="FT88" s="12"/>
      <c r="FU88" s="12"/>
      <c r="FV88" s="12"/>
      <c r="FW88" s="12"/>
      <c r="FX88" s="12"/>
      <c r="FY88" s="12"/>
      <c r="FZ88" s="12"/>
      <c r="GA88" s="12"/>
      <c r="GB88" s="12"/>
      <c r="GC88" s="12"/>
      <c r="GD88" s="12"/>
      <c r="GE88" s="12"/>
      <c r="GF88" s="12"/>
      <c r="GG88" s="12"/>
      <c r="GH88" s="12"/>
      <c r="GI88" s="12"/>
      <c r="GJ88" s="12"/>
      <c r="GK88" s="12"/>
      <c r="GL88" s="12"/>
      <c r="GM88" s="12"/>
      <c r="GN88" s="12"/>
      <c r="GO88" s="12"/>
      <c r="GP88" s="12"/>
      <c r="GQ88" s="12"/>
      <c r="GR88" s="12"/>
      <c r="GS88" s="12"/>
      <c r="GT88" s="12"/>
      <c r="GU88" s="12"/>
      <c r="GV88" s="12"/>
      <c r="GW88" s="12"/>
      <c r="GX88" s="12"/>
      <c r="GY88" s="12"/>
      <c r="GZ88" s="12"/>
      <c r="HA88" s="12"/>
      <c r="HB88" s="12"/>
      <c r="HC88" s="12"/>
      <c r="HD88" s="12"/>
      <c r="HE88" s="12"/>
      <c r="HF88" s="12"/>
      <c r="HG88" s="12"/>
      <c r="HH88" s="12"/>
      <c r="HI88" s="12"/>
      <c r="HJ88" s="12"/>
      <c r="HK88" s="12"/>
      <c r="HL88" s="12"/>
      <c r="HM88" s="12"/>
      <c r="HN88" s="12"/>
      <c r="HO88" s="12"/>
      <c r="HP88" s="12"/>
      <c r="HQ88" s="12"/>
      <c r="HR88" s="12"/>
      <c r="HS88" s="12"/>
      <c r="HT88" s="12"/>
      <c r="HU88" s="12"/>
      <c r="HV88" s="12"/>
      <c r="HW88" s="12"/>
      <c r="HX88" s="12"/>
      <c r="HY88" s="12"/>
      <c r="HZ88" s="12"/>
      <c r="IA88" s="12"/>
      <c r="IB88" s="12"/>
      <c r="IC88" s="12"/>
      <c r="ID88" s="12"/>
      <c r="IE88" s="12"/>
      <c r="IF88" s="12"/>
      <c r="IG88" s="12"/>
      <c r="IH88" s="12"/>
      <c r="II88" s="12"/>
      <c r="IJ88" s="12"/>
      <c r="IK88" s="12"/>
      <c r="IL88" s="12"/>
      <c r="IM88" s="12"/>
      <c r="IN88" s="12"/>
      <c r="IO88" s="12"/>
      <c r="IP88" s="12"/>
      <c r="IQ88" s="12"/>
      <c r="IR88" s="12"/>
      <c r="IS88" s="12"/>
      <c r="IT88" s="12"/>
      <c r="IU88" s="12"/>
      <c r="IV88" s="12"/>
      <c r="IW88" s="12"/>
      <c r="IX88" s="12"/>
      <c r="IY88" s="12"/>
      <c r="IZ88" s="12"/>
      <c r="JA88" s="12"/>
      <c r="JB88" s="12"/>
      <c r="JC88" s="12"/>
      <c r="JD88" s="12"/>
      <c r="JE88" s="12"/>
      <c r="JF88" s="12"/>
      <c r="JG88" s="12"/>
      <c r="JH88" s="12"/>
      <c r="JI88" s="12"/>
      <c r="JJ88" s="12"/>
      <c r="JK88" s="12"/>
      <c r="JL88" s="12"/>
      <c r="JM88" s="12"/>
      <c r="JN88" s="12"/>
      <c r="JO88" s="12"/>
      <c r="JP88" s="12"/>
      <c r="JQ88" s="12"/>
      <c r="JR88" s="12"/>
      <c r="JS88" s="12"/>
      <c r="JT88" s="12"/>
      <c r="JU88" s="12"/>
      <c r="JV88" s="12"/>
      <c r="JW88" s="12"/>
      <c r="JX88" s="12"/>
      <c r="JY88" s="12"/>
      <c r="JZ88" s="12"/>
      <c r="KA88" s="12"/>
      <c r="KB88" s="12"/>
      <c r="KC88" s="12"/>
      <c r="KD88" s="12"/>
      <c r="KE88" s="12"/>
      <c r="KF88" s="12"/>
      <c r="KG88" s="12"/>
      <c r="KH88" s="12"/>
      <c r="KI88" s="12"/>
      <c r="KJ88" s="12"/>
      <c r="KK88" s="12"/>
      <c r="KL88" s="12"/>
      <c r="KM88" s="12"/>
      <c r="KN88" s="12"/>
      <c r="KO88" s="12"/>
      <c r="KP88" s="12"/>
      <c r="KQ88" s="12"/>
      <c r="KR88" s="12"/>
      <c r="KS88" s="12"/>
      <c r="KT88" s="12"/>
      <c r="KU88" s="12"/>
      <c r="KV88" s="12"/>
      <c r="KW88" s="12"/>
      <c r="KX88" s="12"/>
      <c r="KY88" s="12"/>
      <c r="KZ88" s="12"/>
      <c r="LA88" s="12"/>
      <c r="LB88" s="12"/>
      <c r="LC88" s="12"/>
      <c r="LD88" s="12"/>
      <c r="LE88" s="12"/>
      <c r="LF88" s="12"/>
      <c r="LG88" s="12"/>
      <c r="LH88" s="12"/>
      <c r="LI88" s="12"/>
      <c r="LJ88" s="12"/>
      <c r="LK88" s="12"/>
      <c r="LL88" s="12"/>
      <c r="LM88" s="12"/>
      <c r="LN88" s="12"/>
      <c r="LO88" s="12"/>
      <c r="LP88" s="12"/>
      <c r="LQ88" s="12"/>
      <c r="LR88" s="12"/>
      <c r="LS88" s="12"/>
      <c r="LT88" s="12"/>
      <c r="LU88" s="12"/>
      <c r="LV88" s="12"/>
      <c r="LW88" s="12"/>
      <c r="LX88" s="12"/>
      <c r="LY88" s="12"/>
      <c r="LZ88" s="12"/>
      <c r="MA88" s="12"/>
      <c r="MB88" s="12"/>
      <c r="MC88" s="12"/>
      <c r="MD88" s="12"/>
      <c r="ME88" s="12"/>
      <c r="MF88" s="12"/>
      <c r="MG88" s="12"/>
      <c r="MH88" s="12"/>
      <c r="MI88" s="12"/>
      <c r="MJ88" s="12"/>
      <c r="MK88" s="12"/>
      <c r="ML88" s="12"/>
      <c r="MM88" s="12"/>
      <c r="MN88" s="12"/>
      <c r="MO88" s="12"/>
      <c r="MP88" s="12"/>
      <c r="MQ88" s="12"/>
      <c r="MR88" s="12"/>
      <c r="MS88" s="12"/>
      <c r="MT88" s="12"/>
      <c r="MU88" s="12"/>
      <c r="MV88" s="12"/>
      <c r="MW88" s="12"/>
      <c r="MX88" s="12"/>
      <c r="MY88" s="12"/>
      <c r="MZ88" s="12"/>
      <c r="NA88" s="12"/>
      <c r="NB88" s="12"/>
      <c r="NC88" s="12"/>
      <c r="ND88" s="12"/>
      <c r="NE88" s="12"/>
      <c r="NF88" s="12"/>
      <c r="NG88" s="12"/>
      <c r="NH88" s="12"/>
      <c r="NI88" s="12"/>
      <c r="NJ88" s="12"/>
      <c r="NK88" s="12"/>
      <c r="NL88" s="12"/>
      <c r="NM88" s="12"/>
      <c r="NN88" s="12"/>
      <c r="NO88" s="12"/>
      <c r="NP88" s="12"/>
      <c r="NQ88" s="12"/>
      <c r="NR88" s="12"/>
      <c r="NS88" s="12"/>
      <c r="NT88" s="12"/>
      <c r="NU88" s="12"/>
      <c r="NV88" s="12"/>
      <c r="NW88" s="12"/>
      <c r="NX88" s="12"/>
      <c r="NY88" s="12"/>
      <c r="NZ88" s="12"/>
      <c r="OA88" s="12"/>
      <c r="OB88" s="12"/>
      <c r="OC88" s="12"/>
      <c r="OD88" s="12"/>
      <c r="OE88" s="12"/>
      <c r="OF88" s="12"/>
      <c r="OG88" s="12"/>
      <c r="OH88" s="12"/>
      <c r="OI88" s="12"/>
      <c r="OJ88" s="12"/>
      <c r="OK88" s="12"/>
      <c r="OL88" s="12"/>
      <c r="OM88" s="12"/>
      <c r="ON88" s="12"/>
      <c r="OO88" s="12"/>
      <c r="OP88" s="12"/>
      <c r="OQ88" s="12"/>
      <c r="OR88" s="12"/>
      <c r="OS88" s="12"/>
      <c r="OT88" s="12"/>
      <c r="OU88" s="12"/>
      <c r="OV88" s="12"/>
      <c r="OW88" s="12"/>
      <c r="OX88" s="12"/>
      <c r="OY88" s="12"/>
      <c r="OZ88" s="12"/>
      <c r="PA88" s="12"/>
      <c r="PB88" s="12"/>
      <c r="PC88" s="12"/>
      <c r="PD88" s="12"/>
      <c r="PE88" s="12"/>
      <c r="PF88" s="12"/>
      <c r="PG88" s="12"/>
      <c r="PH88" s="12"/>
      <c r="PI88" s="12"/>
      <c r="PJ88" s="12"/>
      <c r="PK88" s="12"/>
      <c r="PL88" s="12"/>
      <c r="PM88" s="12"/>
      <c r="PN88" s="12"/>
      <c r="PO88" s="12"/>
      <c r="PP88" s="12"/>
      <c r="PQ88" s="12"/>
      <c r="PR88" s="12"/>
      <c r="PS88" s="12"/>
      <c r="PT88" s="12"/>
      <c r="PU88" s="12"/>
      <c r="PV88" s="12"/>
      <c r="PW88" s="12"/>
      <c r="PX88" s="12"/>
      <c r="PY88" s="12"/>
      <c r="PZ88" s="12"/>
      <c r="QA88" s="12"/>
      <c r="QB88" s="12"/>
      <c r="QC88" s="12"/>
      <c r="QD88" s="12"/>
      <c r="QE88" s="12"/>
      <c r="QF88" s="12"/>
      <c r="QG88" s="12"/>
      <c r="QH88" s="12"/>
      <c r="QI88" s="12"/>
      <c r="QJ88" s="12"/>
      <c r="QK88" s="12"/>
      <c r="QL88" s="12"/>
      <c r="QM88" s="12"/>
      <c r="QN88" s="12"/>
      <c r="QO88" s="12"/>
      <c r="QP88" s="12"/>
      <c r="QQ88" s="12"/>
      <c r="QR88" s="12"/>
      <c r="QS88" s="12"/>
      <c r="QT88" s="12"/>
      <c r="QU88" s="12"/>
      <c r="QV88" s="12"/>
      <c r="QW88" s="12"/>
      <c r="QX88" s="12"/>
      <c r="QY88" s="12"/>
      <c r="QZ88" s="12"/>
      <c r="RA88" s="12"/>
      <c r="RB88" s="12"/>
      <c r="RC88" s="12"/>
      <c r="RD88" s="12"/>
      <c r="RE88" s="12"/>
      <c r="RF88" s="12"/>
      <c r="RG88" s="12"/>
      <c r="RH88" s="12"/>
      <c r="RI88" s="12"/>
      <c r="RJ88" s="12"/>
      <c r="RK88" s="12"/>
      <c r="RL88" s="12"/>
      <c r="RM88" s="12"/>
      <c r="RN88" s="12"/>
      <c r="RO88" s="12"/>
      <c r="RP88" s="12"/>
      <c r="RQ88" s="12"/>
      <c r="RR88" s="12"/>
      <c r="RS88" s="12"/>
      <c r="RT88" s="12"/>
      <c r="RU88" s="12"/>
      <c r="RV88" s="12"/>
      <c r="RW88" s="12"/>
      <c r="RX88" s="12"/>
      <c r="RY88" s="12"/>
      <c r="RZ88" s="12"/>
      <c r="SA88" s="12"/>
      <c r="SB88" s="12"/>
      <c r="SC88" s="12"/>
      <c r="SD88" s="12"/>
      <c r="SE88" s="12"/>
      <c r="SF88" s="12"/>
      <c r="SG88" s="12"/>
      <c r="SH88" s="12"/>
      <c r="SI88" s="12"/>
      <c r="SJ88" s="12"/>
      <c r="SK88" s="12"/>
      <c r="SL88" s="12"/>
      <c r="SM88" s="12"/>
      <c r="SN88" s="12"/>
      <c r="SO88" s="12"/>
      <c r="SP88" s="12"/>
      <c r="SQ88" s="12"/>
      <c r="SR88" s="12"/>
      <c r="SS88" s="12"/>
      <c r="ST88" s="12"/>
      <c r="SU88" s="12"/>
      <c r="SV88" s="12"/>
      <c r="SW88" s="12"/>
      <c r="SX88" s="12"/>
      <c r="SY88" s="12"/>
      <c r="SZ88" s="12"/>
      <c r="TA88" s="12"/>
      <c r="TB88" s="12"/>
      <c r="TC88" s="12"/>
      <c r="TD88" s="12"/>
      <c r="TE88" s="12"/>
      <c r="TF88" s="12"/>
      <c r="TG88" s="12"/>
      <c r="TH88" s="12"/>
      <c r="TI88" s="12"/>
      <c r="TJ88" s="12"/>
      <c r="TK88" s="12"/>
      <c r="TL88" s="12"/>
      <c r="TM88" s="12"/>
      <c r="TN88" s="12"/>
      <c r="TO88" s="12"/>
      <c r="TP88" s="12"/>
      <c r="TQ88" s="12"/>
      <c r="TR88" s="12"/>
      <c r="TS88" s="12"/>
      <c r="TT88" s="12"/>
      <c r="TU88" s="12"/>
      <c r="TV88" s="12"/>
      <c r="TW88" s="12"/>
      <c r="TX88" s="12"/>
      <c r="TY88" s="12"/>
      <c r="TZ88" s="12"/>
      <c r="UA88" s="12"/>
      <c r="UB88" s="12"/>
      <c r="UC88" s="12"/>
      <c r="UD88" s="12"/>
      <c r="UE88" s="12"/>
      <c r="UF88" s="12"/>
      <c r="UG88" s="12"/>
      <c r="UH88" s="12"/>
      <c r="UI88" s="12"/>
      <c r="UJ88" s="12"/>
      <c r="UK88" s="12"/>
      <c r="UL88" s="12"/>
      <c r="UM88" s="12"/>
      <c r="UN88" s="12"/>
      <c r="UO88" s="12"/>
      <c r="UP88" s="12"/>
      <c r="UQ88" s="12"/>
      <c r="UR88" s="12"/>
      <c r="US88" s="12"/>
      <c r="UT88" s="12"/>
      <c r="UU88" s="12"/>
      <c r="UV88" s="12"/>
      <c r="UW88" s="12"/>
      <c r="UX88" s="12"/>
      <c r="UY88" s="12"/>
      <c r="UZ88" s="12"/>
      <c r="VA88" s="12"/>
      <c r="VB88" s="12"/>
      <c r="VC88" s="12"/>
      <c r="VD88" s="12"/>
      <c r="VE88" s="12"/>
      <c r="VF88" s="12"/>
      <c r="VG88" s="12"/>
      <c r="VH88" s="12"/>
      <c r="VI88" s="12"/>
      <c r="VJ88" s="12"/>
      <c r="VK88" s="12"/>
      <c r="VL88" s="12"/>
      <c r="VM88" s="12"/>
      <c r="VN88" s="12"/>
      <c r="VO88" s="12"/>
      <c r="VP88" s="12"/>
      <c r="VQ88" s="12"/>
      <c r="VR88" s="12"/>
      <c r="VS88" s="12"/>
      <c r="VT88" s="12"/>
      <c r="VU88" s="12"/>
      <c r="VV88" s="12"/>
      <c r="VW88" s="12"/>
      <c r="VX88" s="12"/>
      <c r="VY88" s="12"/>
      <c r="VZ88" s="12"/>
      <c r="WA88" s="12"/>
      <c r="WB88" s="12"/>
      <c r="WC88" s="12"/>
      <c r="WD88" s="12"/>
      <c r="WE88" s="12"/>
      <c r="WF88" s="12"/>
      <c r="WG88" s="12"/>
      <c r="WH88" s="12"/>
      <c r="WI88" s="12"/>
      <c r="WJ88" s="12"/>
      <c r="WK88" s="12"/>
      <c r="WL88" s="12"/>
      <c r="WM88" s="12"/>
      <c r="WN88" s="12"/>
      <c r="WO88" s="12"/>
      <c r="WP88" s="12"/>
      <c r="WQ88" s="12"/>
      <c r="WR88" s="12"/>
      <c r="WS88" s="12"/>
      <c r="WT88" s="12"/>
      <c r="WU88" s="12"/>
      <c r="WV88" s="12"/>
      <c r="WW88" s="12"/>
      <c r="WX88" s="12"/>
      <c r="WY88" s="12"/>
      <c r="WZ88" s="12"/>
      <c r="XA88" s="12"/>
      <c r="XB88" s="12"/>
      <c r="XC88" s="12"/>
      <c r="XD88" s="12"/>
      <c r="XE88" s="12"/>
      <c r="XF88" s="12"/>
      <c r="XG88" s="12"/>
      <c r="XH88" s="12"/>
      <c r="XI88" s="12"/>
      <c r="XJ88" s="12"/>
      <c r="XK88" s="12"/>
      <c r="XL88" s="12"/>
      <c r="XM88" s="12"/>
      <c r="XN88" s="12"/>
      <c r="XO88" s="12"/>
      <c r="XP88" s="12"/>
      <c r="XQ88" s="12"/>
      <c r="XR88" s="12"/>
      <c r="XS88" s="12"/>
      <c r="XT88" s="12"/>
      <c r="XU88" s="12"/>
      <c r="XV88" s="12"/>
      <c r="XW88" s="12"/>
      <c r="XX88" s="12"/>
      <c r="XY88" s="12"/>
      <c r="XZ88" s="12"/>
      <c r="YA88" s="12"/>
      <c r="YB88" s="12"/>
      <c r="YC88" s="12"/>
      <c r="YD88" s="12"/>
      <c r="YE88" s="12"/>
      <c r="YF88" s="12"/>
      <c r="YG88" s="12"/>
      <c r="YH88" s="12"/>
      <c r="YI88" s="12"/>
      <c r="YJ88" s="12"/>
      <c r="YK88" s="12"/>
      <c r="YL88" s="12"/>
      <c r="YM88" s="12"/>
      <c r="YN88" s="12"/>
      <c r="YO88" s="12"/>
      <c r="YP88" s="12"/>
      <c r="YQ88" s="12"/>
      <c r="YR88" s="12"/>
      <c r="YS88" s="12"/>
      <c r="YT88" s="12"/>
      <c r="YU88" s="12"/>
      <c r="YV88" s="12"/>
      <c r="YW88" s="12"/>
      <c r="YX88" s="12"/>
      <c r="YY88" s="12"/>
      <c r="YZ88" s="12"/>
      <c r="ZA88" s="12"/>
      <c r="ZB88" s="12"/>
      <c r="ZC88" s="12"/>
      <c r="ZD88" s="12"/>
      <c r="ZE88" s="12"/>
      <c r="ZF88" s="12"/>
      <c r="ZG88" s="12"/>
      <c r="ZH88" s="12"/>
      <c r="ZI88" s="12"/>
      <c r="ZJ88" s="12"/>
      <c r="ZK88" s="12"/>
      <c r="ZL88" s="12"/>
      <c r="ZM88" s="12"/>
      <c r="ZN88" s="12"/>
      <c r="ZO88" s="12"/>
      <c r="ZP88" s="12"/>
      <c r="ZQ88" s="12"/>
      <c r="ZR88" s="12"/>
      <c r="ZS88" s="12"/>
      <c r="ZT88" s="12"/>
      <c r="ZU88" s="12"/>
      <c r="ZV88" s="12"/>
      <c r="ZW88" s="12"/>
      <c r="ZX88" s="12"/>
      <c r="ZY88" s="12"/>
      <c r="ZZ88" s="12"/>
      <c r="AAA88" s="12"/>
      <c r="AAB88" s="12"/>
      <c r="AAC88" s="12"/>
      <c r="AAD88" s="12"/>
      <c r="AAE88" s="12"/>
      <c r="AAF88" s="12"/>
      <c r="AAG88" s="12"/>
      <c r="AAH88" s="12"/>
      <c r="AAI88" s="12"/>
      <c r="AAJ88" s="12"/>
      <c r="AAK88" s="12"/>
      <c r="AAL88" s="12"/>
      <c r="AAM88" s="12"/>
      <c r="AAN88" s="12"/>
      <c r="AAO88" s="12"/>
      <c r="AAP88" s="12"/>
      <c r="AAQ88" s="12"/>
      <c r="AAR88" s="12"/>
      <c r="AAS88" s="12"/>
      <c r="AAT88" s="12"/>
      <c r="AAU88" s="12"/>
      <c r="AAV88" s="12"/>
      <c r="AAW88" s="12"/>
      <c r="AAX88" s="12"/>
      <c r="AAY88" s="12"/>
      <c r="AAZ88" s="12"/>
      <c r="ABA88" s="12"/>
      <c r="ABB88" s="12"/>
      <c r="ABC88" s="12"/>
      <c r="ABD88" s="12"/>
      <c r="ABE88" s="12"/>
      <c r="ABF88" s="12"/>
      <c r="ABG88" s="12"/>
      <c r="ABH88" s="12"/>
      <c r="ABI88" s="12"/>
      <c r="ABJ88" s="12"/>
      <c r="ABK88" s="12"/>
      <c r="ABL88" s="12"/>
      <c r="ABM88" s="12"/>
      <c r="ABN88" s="12"/>
      <c r="ABO88" s="12"/>
      <c r="ABP88" s="12"/>
      <c r="ABQ88" s="12"/>
      <c r="ABR88" s="12"/>
      <c r="ABS88" s="12"/>
      <c r="ABT88" s="12"/>
      <c r="ABU88" s="12"/>
      <c r="ABV88" s="12"/>
      <c r="ABW88" s="12"/>
      <c r="ABX88" s="12"/>
      <c r="ABY88" s="12"/>
      <c r="ABZ88" s="12"/>
      <c r="ACA88" s="12"/>
      <c r="ACB88" s="12"/>
      <c r="ACC88" s="12"/>
      <c r="ACD88" s="12"/>
      <c r="ACE88" s="12"/>
      <c r="ACF88" s="12"/>
      <c r="ACG88" s="12"/>
      <c r="ACH88" s="12"/>
      <c r="ACI88" s="12"/>
      <c r="ACJ88" s="12"/>
      <c r="ACK88" s="12"/>
      <c r="ACL88" s="12"/>
      <c r="ACM88" s="12"/>
      <c r="ACN88" s="12"/>
      <c r="ACO88" s="12"/>
      <c r="ACP88" s="12"/>
      <c r="ACQ88" s="12"/>
      <c r="ACR88" s="12"/>
      <c r="ACS88" s="12"/>
      <c r="ACT88" s="12"/>
      <c r="ACU88" s="12"/>
      <c r="ACV88" s="12"/>
      <c r="ACW88" s="12"/>
      <c r="ACX88" s="12"/>
      <c r="ACY88" s="12"/>
      <c r="ACZ88" s="12"/>
      <c r="ADA88" s="12"/>
      <c r="ADB88" s="12"/>
      <c r="ADC88" s="12"/>
      <c r="ADD88" s="12"/>
      <c r="ADE88" s="12"/>
      <c r="ADF88" s="12"/>
      <c r="ADG88" s="12"/>
      <c r="ADH88" s="12"/>
      <c r="ADI88" s="12"/>
      <c r="ADJ88" s="12"/>
      <c r="ADK88" s="12"/>
      <c r="ADL88" s="12"/>
      <c r="ADM88" s="12"/>
      <c r="ADN88" s="12"/>
      <c r="ADO88" s="12"/>
      <c r="ADP88" s="12"/>
      <c r="ADQ88" s="12"/>
      <c r="ADR88" s="12"/>
      <c r="ADS88" s="12"/>
      <c r="ADT88" s="12"/>
      <c r="ADU88" s="12"/>
      <c r="ADV88" s="12"/>
      <c r="ADW88" s="12"/>
      <c r="ADX88" s="12"/>
      <c r="ADY88" s="12"/>
      <c r="ADZ88" s="12"/>
      <c r="AEA88" s="12"/>
      <c r="AEB88" s="12"/>
      <c r="AEC88" s="12"/>
      <c r="AED88" s="12"/>
      <c r="AEE88" s="12"/>
      <c r="AEF88" s="12"/>
      <c r="AEG88" s="12"/>
      <c r="AEH88" s="12"/>
      <c r="AEI88" s="12"/>
      <c r="AEJ88" s="12"/>
      <c r="AEK88" s="12"/>
      <c r="AEL88" s="12"/>
      <c r="AEM88" s="12"/>
      <c r="AEN88" s="12"/>
      <c r="AEO88" s="12"/>
      <c r="AEP88" s="12"/>
      <c r="AEQ88" s="12"/>
      <c r="AER88" s="12"/>
      <c r="AES88" s="12"/>
      <c r="AET88" s="12"/>
      <c r="AEU88" s="12"/>
      <c r="AEV88" s="12"/>
      <c r="AEW88" s="12"/>
      <c r="AEX88" s="12"/>
      <c r="AEY88" s="12"/>
      <c r="AEZ88" s="12"/>
      <c r="AFA88" s="12"/>
      <c r="AFB88" s="12"/>
      <c r="AFC88" s="12"/>
      <c r="AFD88" s="12"/>
      <c r="AFE88" s="12"/>
      <c r="AFF88" s="12"/>
      <c r="AFG88" s="12"/>
      <c r="AFH88" s="12"/>
      <c r="AFI88" s="12"/>
      <c r="AFJ88" s="12"/>
      <c r="AFK88" s="12"/>
      <c r="AFL88" s="12"/>
      <c r="AFM88" s="12"/>
      <c r="AFN88" s="12"/>
      <c r="AFO88" s="12"/>
      <c r="AFP88" s="12"/>
      <c r="AFQ88" s="12"/>
      <c r="AFR88" s="12"/>
      <c r="AFS88" s="12"/>
      <c r="AFT88" s="12"/>
      <c r="AFU88" s="12"/>
      <c r="AFV88" s="12"/>
      <c r="AFW88" s="12"/>
      <c r="AFX88" s="12"/>
      <c r="AFY88" s="12"/>
      <c r="AFZ88" s="12"/>
      <c r="AGA88" s="12"/>
      <c r="AGB88" s="12"/>
      <c r="AGC88" s="12"/>
      <c r="AGD88" s="12"/>
      <c r="AGE88" s="12"/>
      <c r="AGF88" s="12"/>
      <c r="AGG88" s="12"/>
      <c r="AGH88" s="12"/>
      <c r="AGI88" s="12"/>
      <c r="AGJ88" s="12"/>
      <c r="AGK88" s="12"/>
      <c r="AGL88" s="12"/>
      <c r="AGM88" s="12"/>
      <c r="AGN88" s="12"/>
      <c r="AGO88" s="12"/>
      <c r="AGP88" s="12"/>
      <c r="AGQ88" s="12"/>
      <c r="AGR88" s="12"/>
      <c r="AGS88" s="12"/>
      <c r="AGT88" s="12"/>
      <c r="AGU88" s="12"/>
      <c r="AGV88" s="12"/>
      <c r="AGW88" s="12"/>
      <c r="AGX88" s="12"/>
      <c r="AGY88" s="12"/>
      <c r="AGZ88" s="12"/>
      <c r="AHA88" s="12"/>
      <c r="AHB88" s="12"/>
      <c r="AHC88" s="12"/>
      <c r="AHD88" s="12"/>
      <c r="AHE88" s="12"/>
      <c r="AHF88" s="12"/>
      <c r="AHG88" s="12"/>
      <c r="AHH88" s="12"/>
      <c r="AHI88" s="12"/>
      <c r="AHJ88" s="12"/>
      <c r="AHK88" s="12"/>
      <c r="AHL88" s="12"/>
      <c r="AHM88" s="12"/>
      <c r="AHN88" s="12"/>
      <c r="AHO88" s="12"/>
      <c r="AHP88" s="12"/>
      <c r="AHQ88" s="12"/>
      <c r="AHR88" s="12"/>
      <c r="AHS88" s="12"/>
      <c r="AHT88" s="12"/>
      <c r="AHU88" s="12"/>
      <c r="AHV88" s="12"/>
      <c r="AHW88" s="12"/>
      <c r="AHX88" s="12"/>
      <c r="AHY88" s="12"/>
      <c r="AHZ88" s="12"/>
      <c r="AIA88" s="12"/>
      <c r="AIB88" s="12"/>
      <c r="AIC88" s="12"/>
      <c r="AID88" s="12"/>
      <c r="AIE88" s="12"/>
      <c r="AIF88" s="12"/>
      <c r="AIG88" s="12"/>
      <c r="AIH88" s="12"/>
      <c r="AII88" s="12"/>
      <c r="AIJ88" s="12"/>
      <c r="AIK88" s="12"/>
      <c r="AIL88" s="12"/>
      <c r="AIM88" s="12"/>
      <c r="AIN88" s="12"/>
      <c r="AIO88" s="12"/>
      <c r="AIP88" s="12"/>
      <c r="AIQ88" s="12"/>
      <c r="AIR88" s="12"/>
      <c r="AIS88" s="12"/>
      <c r="AIT88" s="12"/>
      <c r="AIU88" s="12"/>
      <c r="AIV88" s="12"/>
      <c r="AIW88" s="12"/>
      <c r="AIX88" s="12"/>
      <c r="AIY88" s="12"/>
      <c r="AIZ88" s="12"/>
      <c r="AJA88" s="12"/>
      <c r="AJB88" s="12"/>
      <c r="AJC88" s="12"/>
      <c r="AJD88" s="12"/>
      <c r="AJE88" s="12"/>
      <c r="AJF88" s="12"/>
      <c r="AJG88" s="12"/>
      <c r="AJH88" s="12"/>
      <c r="AJI88" s="12"/>
      <c r="AJJ88" s="12"/>
      <c r="AJK88" s="12"/>
      <c r="AJL88" s="12"/>
      <c r="AJM88" s="12"/>
      <c r="AJN88" s="12"/>
      <c r="AJO88" s="12"/>
      <c r="AJP88" s="12"/>
      <c r="AJQ88" s="12"/>
      <c r="AJR88" s="12"/>
      <c r="AJS88" s="12"/>
      <c r="AJT88" s="12"/>
      <c r="AJU88" s="12"/>
      <c r="AJV88" s="12"/>
      <c r="AJW88" s="12"/>
      <c r="AJX88" s="12"/>
      <c r="AJY88" s="12"/>
      <c r="AJZ88" s="12"/>
      <c r="AKA88" s="12"/>
      <c r="AKB88" s="12"/>
      <c r="AKC88" s="12"/>
      <c r="AKD88" s="12"/>
      <c r="AKE88" s="12"/>
      <c r="AKF88" s="12"/>
      <c r="AKG88" s="12"/>
      <c r="AKH88" s="12"/>
      <c r="AKI88" s="12"/>
      <c r="AKJ88" s="12"/>
      <c r="AKK88" s="12"/>
      <c r="AKL88" s="12"/>
      <c r="AKM88" s="12"/>
      <c r="AKN88" s="12"/>
      <c r="AKO88" s="12"/>
      <c r="AKP88" s="12"/>
      <c r="AKQ88" s="12"/>
      <c r="AKR88" s="12"/>
      <c r="AKS88" s="12"/>
      <c r="AKT88" s="12"/>
      <c r="AKU88" s="12"/>
      <c r="AKV88" s="12"/>
      <c r="AKW88" s="12"/>
      <c r="AKX88" s="12"/>
      <c r="AKY88" s="12"/>
      <c r="AKZ88" s="12"/>
      <c r="ALA88" s="12"/>
      <c r="ALB88" s="12"/>
      <c r="ALC88" s="12"/>
      <c r="ALD88" s="12"/>
      <c r="ALE88" s="12"/>
      <c r="ALF88" s="12"/>
      <c r="ALG88" s="12"/>
      <c r="ALH88" s="12"/>
      <c r="ALI88" s="12"/>
      <c r="ALJ88" s="12"/>
      <c r="ALK88" s="12"/>
      <c r="ALL88" s="12"/>
      <c r="ALM88" s="12"/>
      <c r="ALN88" s="12"/>
      <c r="ALO88" s="12"/>
      <c r="ALP88" s="12"/>
      <c r="ALQ88" s="12"/>
      <c r="ALR88" s="12"/>
      <c r="ALS88" s="12"/>
      <c r="ALT88" s="12"/>
      <c r="ALU88" s="12"/>
      <c r="ALV88" s="12"/>
      <c r="ALW88" s="12"/>
      <c r="ALX88" s="12"/>
      <c r="ALY88" s="12"/>
      <c r="ALZ88" s="12"/>
      <c r="AMA88" s="12"/>
      <c r="AMB88" s="12"/>
      <c r="AMC88" s="12"/>
      <c r="AMD88" s="12"/>
      <c r="AME88" s="12"/>
      <c r="AMF88" s="12"/>
      <c r="AMG88" s="12"/>
      <c r="AMH88" s="12"/>
      <c r="AMI88" s="12"/>
      <c r="AMJ88" s="12"/>
      <c r="AMK88" s="12"/>
      <c r="AML88" s="12"/>
      <c r="AMM88" s="12"/>
      <c r="AMN88" s="12"/>
      <c r="AMO88" s="12"/>
      <c r="AMP88" s="12"/>
      <c r="AMQ88" s="12"/>
      <c r="AMR88" s="12"/>
      <c r="AMS88" s="12"/>
      <c r="AMT88" s="12"/>
      <c r="AMU88" s="12"/>
      <c r="AMV88" s="12"/>
      <c r="AMW88" s="12"/>
      <c r="AMX88" s="12"/>
      <c r="AMY88" s="12"/>
      <c r="AMZ88" s="12"/>
      <c r="ANA88" s="12"/>
      <c r="ANB88" s="12"/>
      <c r="ANC88" s="12"/>
      <c r="AND88" s="12"/>
      <c r="ANE88" s="12"/>
      <c r="ANF88" s="12"/>
      <c r="ANG88" s="12"/>
      <c r="ANH88" s="12"/>
      <c r="ANI88" s="12"/>
      <c r="ANJ88" s="12"/>
      <c r="ANK88" s="12"/>
      <c r="ANL88" s="12"/>
      <c r="ANM88" s="12"/>
      <c r="ANN88" s="12"/>
      <c r="ANO88" s="12"/>
      <c r="ANP88" s="12"/>
      <c r="ANQ88" s="12"/>
      <c r="ANR88" s="12"/>
      <c r="ANS88" s="12"/>
      <c r="ANT88" s="12"/>
      <c r="ANU88" s="12"/>
      <c r="ANV88" s="12"/>
      <c r="ANW88" s="12"/>
      <c r="ANX88" s="12"/>
      <c r="ANY88" s="12"/>
      <c r="ANZ88" s="12"/>
      <c r="AOA88" s="12"/>
      <c r="AOB88" s="12"/>
      <c r="AOC88" s="12"/>
      <c r="AOD88" s="12"/>
      <c r="AOE88" s="12"/>
      <c r="AOF88" s="12"/>
      <c r="AOG88" s="12"/>
      <c r="AOH88" s="12"/>
      <c r="AOI88" s="12"/>
      <c r="AOJ88" s="12"/>
      <c r="AOK88" s="12"/>
      <c r="AOL88" s="12"/>
      <c r="AOM88" s="12"/>
      <c r="AON88" s="12"/>
      <c r="AOO88" s="12"/>
      <c r="AOP88" s="12"/>
      <c r="AOQ88" s="12"/>
      <c r="AOR88" s="12"/>
      <c r="AOS88" s="12"/>
      <c r="AOT88" s="12"/>
      <c r="AOU88" s="12"/>
      <c r="AOV88" s="12"/>
      <c r="AOW88" s="12"/>
      <c r="AOX88" s="12"/>
      <c r="AOY88" s="12"/>
      <c r="AOZ88" s="12"/>
      <c r="APA88" s="12"/>
      <c r="APB88" s="12"/>
      <c r="APC88" s="12"/>
      <c r="APD88" s="12"/>
      <c r="APE88" s="12"/>
      <c r="APF88" s="12"/>
      <c r="APG88" s="12"/>
      <c r="APH88" s="12"/>
      <c r="API88" s="12"/>
      <c r="APJ88" s="12"/>
      <c r="APK88" s="12"/>
      <c r="APL88" s="12"/>
      <c r="APM88" s="12"/>
      <c r="APN88" s="12"/>
      <c r="APO88" s="12"/>
      <c r="APP88" s="12"/>
      <c r="APQ88" s="12"/>
      <c r="APR88" s="12"/>
      <c r="APS88" s="12"/>
      <c r="APT88" s="12"/>
      <c r="APU88" s="12"/>
      <c r="APV88" s="12"/>
      <c r="APW88" s="12"/>
      <c r="APX88" s="12"/>
      <c r="APY88" s="12"/>
      <c r="APZ88" s="12"/>
      <c r="AQA88" s="12"/>
      <c r="AQB88" s="12"/>
      <c r="AQC88" s="12"/>
      <c r="AQD88" s="12"/>
      <c r="AQE88" s="12"/>
      <c r="AQF88" s="12"/>
      <c r="AQG88" s="12"/>
      <c r="AQH88" s="12"/>
      <c r="AQI88" s="12"/>
      <c r="AQJ88" s="12"/>
      <c r="AQK88" s="12"/>
      <c r="AQL88" s="12"/>
      <c r="AQM88" s="12"/>
      <c r="AQN88" s="12"/>
      <c r="AQO88" s="12"/>
      <c r="AQP88" s="12"/>
      <c r="AQQ88" s="12"/>
      <c r="AQR88" s="12"/>
      <c r="AQS88" s="12"/>
      <c r="AQT88" s="12"/>
      <c r="AQU88" s="12"/>
      <c r="AQV88" s="12"/>
      <c r="AQW88" s="12"/>
      <c r="AQX88" s="12"/>
      <c r="AQY88" s="12"/>
      <c r="AQZ88" s="12"/>
      <c r="ARA88" s="12"/>
      <c r="ARB88" s="12"/>
      <c r="ARC88" s="12"/>
      <c r="ARD88" s="12"/>
      <c r="ARE88" s="12"/>
      <c r="ARF88" s="12"/>
      <c r="ARG88" s="12"/>
      <c r="ARH88" s="12"/>
      <c r="ARI88" s="12"/>
      <c r="ARJ88" s="12"/>
      <c r="ARK88" s="12"/>
      <c r="ARL88" s="12"/>
      <c r="ARM88" s="12"/>
      <c r="ARN88" s="12"/>
      <c r="ARO88" s="12"/>
      <c r="ARP88" s="12"/>
      <c r="ARQ88" s="12"/>
      <c r="ARR88" s="12"/>
      <c r="ARS88" s="12"/>
      <c r="ART88" s="12"/>
      <c r="ARU88" s="12"/>
      <c r="ARV88" s="12"/>
      <c r="ARW88" s="12"/>
      <c r="ARX88" s="12"/>
      <c r="ARY88" s="12"/>
      <c r="ARZ88" s="12"/>
      <c r="ASA88" s="12"/>
      <c r="ASB88" s="12"/>
      <c r="ASC88" s="12"/>
      <c r="ASD88" s="12"/>
      <c r="ASE88" s="12"/>
      <c r="ASF88" s="12"/>
      <c r="ASG88" s="12"/>
      <c r="ASH88" s="12"/>
      <c r="ASI88" s="12"/>
      <c r="ASJ88" s="12"/>
      <c r="ASK88" s="12"/>
      <c r="ASL88" s="12"/>
      <c r="ASM88" s="12"/>
      <c r="ASN88" s="12"/>
      <c r="ASO88" s="12"/>
      <c r="ASP88" s="12"/>
      <c r="ASQ88" s="12"/>
      <c r="ASR88" s="12"/>
      <c r="ASS88" s="12"/>
      <c r="AST88" s="12"/>
      <c r="ASU88" s="12"/>
      <c r="ASV88" s="12"/>
      <c r="ASW88" s="12"/>
      <c r="ASX88" s="12"/>
      <c r="ASY88" s="12"/>
      <c r="ASZ88" s="12"/>
      <c r="ATA88" s="12"/>
      <c r="ATB88" s="12"/>
      <c r="ATC88" s="12"/>
      <c r="ATD88" s="12"/>
      <c r="ATE88" s="12"/>
      <c r="ATF88" s="12"/>
      <c r="ATG88" s="12"/>
      <c r="ATH88" s="12"/>
      <c r="ATI88" s="12"/>
      <c r="ATJ88" s="12"/>
      <c r="ATK88" s="12"/>
      <c r="ATL88" s="12"/>
      <c r="ATM88" s="12"/>
      <c r="ATN88" s="12"/>
      <c r="ATO88" s="12"/>
      <c r="ATP88" s="12"/>
      <c r="ATQ88" s="12"/>
      <c r="ATR88" s="12"/>
      <c r="ATS88" s="12"/>
      <c r="ATT88" s="12"/>
      <c r="ATU88" s="12"/>
      <c r="ATV88" s="12"/>
      <c r="ATW88" s="12"/>
      <c r="ATX88" s="12"/>
      <c r="ATY88" s="12"/>
      <c r="ATZ88" s="12"/>
      <c r="AUA88" s="12"/>
      <c r="AUB88" s="12"/>
      <c r="AUC88" s="12"/>
      <c r="AUD88" s="12"/>
      <c r="AUE88" s="12"/>
      <c r="AUF88" s="12"/>
      <c r="AUG88" s="12"/>
      <c r="AUH88" s="12"/>
      <c r="AUI88" s="12"/>
      <c r="AUJ88" s="12"/>
      <c r="AUK88" s="12"/>
      <c r="AUL88" s="12"/>
      <c r="AUM88" s="12"/>
      <c r="AUN88" s="12"/>
      <c r="AUO88" s="12"/>
      <c r="AUP88" s="12"/>
      <c r="AUQ88" s="12"/>
      <c r="AUR88" s="12"/>
      <c r="AUS88" s="12"/>
      <c r="AUT88" s="12"/>
      <c r="AUU88" s="12"/>
      <c r="AUV88" s="12"/>
      <c r="AUW88" s="12"/>
      <c r="AUX88" s="12"/>
      <c r="AUY88" s="12"/>
      <c r="AUZ88" s="12"/>
      <c r="AVA88" s="12"/>
      <c r="AVB88" s="12"/>
      <c r="AVC88" s="12"/>
      <c r="AVD88" s="12"/>
      <c r="AVE88" s="12"/>
      <c r="AVF88" s="12"/>
      <c r="AVG88" s="12"/>
      <c r="AVH88" s="12"/>
      <c r="AVI88" s="12"/>
      <c r="AVJ88" s="12"/>
      <c r="AVK88" s="12"/>
      <c r="AVL88" s="12"/>
      <c r="AVM88" s="12"/>
      <c r="AVN88" s="12"/>
      <c r="AVO88" s="12"/>
      <c r="AVP88" s="12"/>
      <c r="AVQ88" s="12"/>
      <c r="AVR88" s="12"/>
      <c r="AVS88" s="12"/>
      <c r="AVT88" s="12"/>
      <c r="AVU88" s="12"/>
      <c r="AVV88" s="12"/>
      <c r="AVW88" s="12"/>
      <c r="AVX88" s="12"/>
      <c r="AVY88" s="12"/>
      <c r="AVZ88" s="12"/>
      <c r="AWA88" s="12"/>
      <c r="AWB88" s="12"/>
      <c r="AWC88" s="12"/>
      <c r="AWD88" s="12"/>
      <c r="AWE88" s="12"/>
      <c r="AWF88" s="12"/>
      <c r="AWG88" s="12"/>
      <c r="AWH88" s="12"/>
      <c r="AWI88" s="12"/>
      <c r="AWJ88" s="12"/>
      <c r="AWK88" s="12"/>
      <c r="AWL88" s="12"/>
      <c r="AWM88" s="12"/>
      <c r="AWN88" s="12"/>
      <c r="AWO88" s="12"/>
      <c r="AWP88" s="12"/>
      <c r="AWQ88" s="12"/>
      <c r="AWR88" s="12"/>
      <c r="AWS88" s="12"/>
      <c r="AWT88" s="12"/>
      <c r="AWU88" s="12"/>
      <c r="AWV88" s="12"/>
      <c r="AWW88" s="12"/>
      <c r="AWX88" s="12"/>
      <c r="AWY88" s="12"/>
      <c r="AWZ88" s="12"/>
      <c r="AXA88" s="12"/>
      <c r="AXB88" s="12"/>
      <c r="AXC88" s="12"/>
      <c r="AXD88" s="12"/>
      <c r="AXE88" s="12"/>
      <c r="AXF88" s="12"/>
      <c r="AXG88" s="12"/>
      <c r="AXH88" s="12"/>
      <c r="AXI88" s="12"/>
      <c r="AXJ88" s="12"/>
      <c r="AXK88" s="12"/>
      <c r="AXL88" s="12"/>
      <c r="AXM88" s="12"/>
      <c r="AXN88" s="12"/>
      <c r="AXO88" s="12"/>
      <c r="AXP88" s="12"/>
      <c r="AXQ88" s="12"/>
      <c r="AXR88" s="12"/>
      <c r="AXS88" s="12"/>
      <c r="AXT88" s="12"/>
      <c r="AXU88" s="12"/>
      <c r="AXV88" s="12"/>
      <c r="AXW88" s="12"/>
      <c r="AXX88" s="12"/>
      <c r="AXY88" s="12"/>
      <c r="AXZ88" s="12"/>
      <c r="AYA88" s="12"/>
      <c r="AYB88" s="12"/>
      <c r="AYC88" s="12"/>
      <c r="AYD88" s="12"/>
      <c r="AYE88" s="12"/>
      <c r="AYF88" s="12"/>
      <c r="AYG88" s="12"/>
      <c r="AYH88" s="12"/>
      <c r="AYI88" s="12"/>
      <c r="AYJ88" s="12"/>
      <c r="AYK88" s="12"/>
      <c r="AYL88" s="12"/>
      <c r="AYM88" s="12"/>
      <c r="AYN88" s="12"/>
      <c r="AYO88" s="12"/>
      <c r="AYP88" s="12"/>
      <c r="AYQ88" s="12"/>
      <c r="AYR88" s="12"/>
      <c r="AYS88" s="12"/>
      <c r="AYT88" s="12"/>
      <c r="AYU88" s="12"/>
      <c r="AYV88" s="12"/>
      <c r="AYW88" s="12"/>
      <c r="AYX88" s="12"/>
      <c r="AYY88" s="12"/>
      <c r="AYZ88" s="12"/>
      <c r="AZA88" s="12"/>
      <c r="AZB88" s="12"/>
      <c r="AZC88" s="12"/>
      <c r="AZD88" s="12"/>
      <c r="AZE88" s="12"/>
      <c r="AZF88" s="12"/>
      <c r="AZG88" s="12"/>
      <c r="AZH88" s="12"/>
      <c r="AZI88" s="12"/>
      <c r="AZJ88" s="12"/>
      <c r="AZK88" s="12"/>
      <c r="AZL88" s="12"/>
      <c r="AZM88" s="12"/>
      <c r="AZN88" s="12"/>
      <c r="AZO88" s="12"/>
      <c r="AZP88" s="12"/>
      <c r="AZQ88" s="12"/>
      <c r="AZR88" s="12"/>
      <c r="AZS88" s="12"/>
      <c r="AZT88" s="12"/>
      <c r="AZU88" s="12"/>
      <c r="AZV88" s="12"/>
      <c r="AZW88" s="12"/>
      <c r="AZX88" s="12"/>
      <c r="AZY88" s="12"/>
      <c r="AZZ88" s="12"/>
      <c r="BAA88" s="12"/>
      <c r="BAB88" s="12"/>
      <c r="BAC88" s="12"/>
      <c r="BAD88" s="12"/>
      <c r="BAE88" s="12"/>
      <c r="BAF88" s="12"/>
      <c r="BAG88" s="12"/>
      <c r="BAH88" s="12"/>
      <c r="BAI88" s="12"/>
      <c r="BAJ88" s="12"/>
      <c r="BAK88" s="12"/>
      <c r="BAL88" s="12"/>
      <c r="BAM88" s="12"/>
      <c r="BAN88" s="12"/>
      <c r="BAO88" s="12"/>
      <c r="BAP88" s="12"/>
      <c r="BAQ88" s="12"/>
      <c r="BAR88" s="12"/>
      <c r="BAS88" s="12"/>
      <c r="BAT88" s="12"/>
      <c r="BAU88" s="12"/>
      <c r="BAV88" s="12"/>
      <c r="BAW88" s="12"/>
      <c r="BAX88" s="12"/>
      <c r="BAY88" s="12"/>
      <c r="BAZ88" s="12"/>
      <c r="BBA88" s="12"/>
      <c r="BBB88" s="12"/>
      <c r="BBC88" s="12"/>
      <c r="BBD88" s="12"/>
      <c r="BBE88" s="12"/>
      <c r="BBF88" s="12"/>
      <c r="BBG88" s="12"/>
      <c r="BBH88" s="12"/>
      <c r="BBI88" s="12"/>
      <c r="BBJ88" s="12"/>
      <c r="BBK88" s="12"/>
      <c r="BBL88" s="12"/>
      <c r="BBM88" s="12"/>
      <c r="BBN88" s="12"/>
      <c r="BBO88" s="12"/>
      <c r="BBP88" s="12"/>
      <c r="BBQ88" s="12"/>
      <c r="BBR88" s="12"/>
      <c r="BBS88" s="12"/>
      <c r="BBT88" s="12"/>
      <c r="BBU88" s="12"/>
      <c r="BBV88" s="12"/>
      <c r="BBW88" s="12"/>
      <c r="BBX88" s="12"/>
      <c r="BBY88" s="12"/>
      <c r="BBZ88" s="12"/>
      <c r="BCA88" s="12"/>
      <c r="BCB88" s="12"/>
      <c r="BCC88" s="12"/>
      <c r="BCD88" s="12"/>
      <c r="BCE88" s="12"/>
      <c r="BCF88" s="12"/>
      <c r="BCG88" s="12"/>
      <c r="BCH88" s="12"/>
      <c r="BCI88" s="12"/>
      <c r="BCJ88" s="12"/>
      <c r="BCK88" s="12"/>
      <c r="BCL88" s="12"/>
      <c r="BCM88" s="12"/>
      <c r="BCN88" s="12"/>
      <c r="BCO88" s="12"/>
      <c r="BCP88" s="12"/>
      <c r="BCQ88" s="12"/>
      <c r="BCR88" s="12"/>
      <c r="BCS88" s="12"/>
      <c r="BCT88" s="12"/>
      <c r="BCU88" s="12"/>
      <c r="BCV88" s="12"/>
      <c r="BCW88" s="12"/>
      <c r="BCX88" s="12"/>
      <c r="BCY88" s="12"/>
      <c r="BCZ88" s="12"/>
      <c r="BDA88" s="12"/>
      <c r="BDB88" s="12"/>
      <c r="BDC88" s="12"/>
      <c r="BDD88" s="12"/>
      <c r="BDE88" s="12"/>
      <c r="BDF88" s="12"/>
      <c r="BDG88" s="12"/>
      <c r="BDH88" s="12"/>
      <c r="BDI88" s="12"/>
      <c r="BDJ88" s="12"/>
      <c r="BDK88" s="12"/>
      <c r="BDL88" s="12"/>
      <c r="BDM88" s="12"/>
      <c r="BDN88" s="12"/>
      <c r="BDO88" s="12"/>
      <c r="BDP88" s="12"/>
      <c r="BDQ88" s="12"/>
      <c r="BDR88" s="12"/>
      <c r="BDS88" s="12"/>
      <c r="BDT88" s="12"/>
      <c r="BDU88" s="12"/>
      <c r="BDV88" s="12"/>
      <c r="BDW88" s="12"/>
      <c r="BDX88" s="12"/>
      <c r="BDY88" s="12"/>
      <c r="BDZ88" s="12"/>
      <c r="BEA88" s="12"/>
      <c r="BEB88" s="12"/>
      <c r="BEC88" s="12"/>
      <c r="BED88" s="12"/>
      <c r="BEE88" s="12"/>
      <c r="BEF88" s="12"/>
      <c r="BEG88" s="12"/>
      <c r="BEH88" s="12"/>
      <c r="BEI88" s="12"/>
      <c r="BEJ88" s="12"/>
      <c r="BEK88" s="12"/>
      <c r="BEL88" s="12"/>
      <c r="BEM88" s="12"/>
      <c r="BEN88" s="12"/>
      <c r="BEO88" s="12"/>
      <c r="BEP88" s="12"/>
      <c r="BEQ88" s="12"/>
      <c r="BER88" s="12"/>
      <c r="BES88" s="12"/>
      <c r="BET88" s="12"/>
      <c r="BEU88" s="12"/>
      <c r="BEV88" s="12"/>
      <c r="BEW88" s="12"/>
      <c r="BEX88" s="12"/>
      <c r="BEY88" s="12"/>
      <c r="BEZ88" s="12"/>
      <c r="BFA88" s="12"/>
      <c r="BFB88" s="12"/>
      <c r="BFC88" s="12"/>
      <c r="BFD88" s="12"/>
      <c r="BFE88" s="12"/>
      <c r="BFF88" s="12"/>
      <c r="BFG88" s="12"/>
      <c r="BFH88" s="12"/>
      <c r="BFI88" s="12"/>
      <c r="BFJ88" s="12"/>
      <c r="BFK88" s="12"/>
      <c r="BFL88" s="12"/>
      <c r="BFM88" s="12"/>
      <c r="BFN88" s="12"/>
      <c r="BFO88" s="12"/>
      <c r="BFP88" s="12"/>
      <c r="BFQ88" s="12"/>
      <c r="BFR88" s="12"/>
      <c r="BFS88" s="12"/>
      <c r="BFT88" s="12"/>
      <c r="BFU88" s="12"/>
      <c r="BFV88" s="12"/>
      <c r="BFW88" s="12"/>
      <c r="BFX88" s="12"/>
      <c r="BFY88" s="12"/>
      <c r="BFZ88" s="12"/>
      <c r="BGA88" s="12"/>
      <c r="BGB88" s="12"/>
      <c r="BGC88" s="12"/>
      <c r="BGD88" s="12"/>
      <c r="BGE88" s="12"/>
      <c r="BGF88" s="12"/>
      <c r="BGG88" s="12"/>
      <c r="BGH88" s="12"/>
      <c r="BGI88" s="12"/>
      <c r="BGJ88" s="12"/>
      <c r="BGK88" s="12"/>
      <c r="BGL88" s="12"/>
      <c r="BGM88" s="12"/>
      <c r="BGN88" s="12"/>
      <c r="BGO88" s="12"/>
      <c r="BGP88" s="12"/>
      <c r="BGQ88" s="12"/>
      <c r="BGR88" s="12"/>
      <c r="BGS88" s="12"/>
      <c r="BGT88" s="12"/>
      <c r="BGU88" s="12"/>
      <c r="BGV88" s="12"/>
      <c r="BGW88" s="12"/>
      <c r="BGX88" s="12"/>
      <c r="BGY88" s="12"/>
      <c r="BGZ88" s="12"/>
      <c r="BHA88" s="12"/>
      <c r="BHB88" s="12"/>
      <c r="BHC88" s="12"/>
      <c r="BHD88" s="12"/>
      <c r="BHE88" s="12"/>
      <c r="BHF88" s="12"/>
      <c r="BHG88" s="12"/>
      <c r="BHH88" s="12"/>
      <c r="BHI88" s="12"/>
      <c r="BHJ88" s="12"/>
      <c r="BHK88" s="12"/>
      <c r="BHL88" s="12"/>
      <c r="BHM88" s="12"/>
      <c r="BHN88" s="12"/>
      <c r="BHO88" s="12"/>
      <c r="BHP88" s="12"/>
      <c r="BHQ88" s="12"/>
      <c r="BHR88" s="12"/>
      <c r="BHS88" s="12"/>
      <c r="BHT88" s="12"/>
      <c r="BHU88" s="12"/>
      <c r="BHV88" s="12"/>
      <c r="BHW88" s="12"/>
      <c r="BHX88" s="12"/>
      <c r="BHY88" s="12"/>
      <c r="BHZ88" s="12"/>
      <c r="BIA88" s="12"/>
      <c r="BIB88" s="12"/>
      <c r="BIC88" s="12"/>
      <c r="BID88" s="12"/>
      <c r="BIE88" s="12"/>
      <c r="BIF88" s="12"/>
      <c r="BIG88" s="12"/>
      <c r="BIH88" s="12"/>
      <c r="BII88" s="12"/>
      <c r="BIJ88" s="12"/>
      <c r="BIK88" s="12"/>
      <c r="BIL88" s="12"/>
      <c r="BIM88" s="12"/>
      <c r="BIN88" s="12"/>
      <c r="BIO88" s="12"/>
      <c r="BIP88" s="12"/>
      <c r="BIQ88" s="12"/>
      <c r="BIR88" s="12"/>
      <c r="BIS88" s="12"/>
      <c r="BIT88" s="12"/>
      <c r="BIU88" s="12"/>
      <c r="BIV88" s="12"/>
      <c r="BIW88" s="12"/>
      <c r="BIX88" s="12"/>
      <c r="BIY88" s="12"/>
      <c r="BIZ88" s="12"/>
      <c r="BJA88" s="12"/>
      <c r="BJB88" s="12"/>
      <c r="BJC88" s="12"/>
      <c r="BJD88" s="12"/>
      <c r="BJE88" s="12"/>
      <c r="BJF88" s="12"/>
      <c r="BJG88" s="12"/>
      <c r="BJH88" s="12"/>
      <c r="BJI88" s="12"/>
      <c r="BJJ88" s="12"/>
      <c r="BJK88" s="12"/>
      <c r="BJL88" s="12"/>
      <c r="BJM88" s="12"/>
      <c r="BJN88" s="12"/>
      <c r="BJO88" s="12"/>
      <c r="BJP88" s="12"/>
      <c r="BJQ88" s="12"/>
      <c r="BJR88" s="12"/>
      <c r="BJS88" s="12"/>
      <c r="BJT88" s="12"/>
      <c r="BJU88" s="12"/>
      <c r="BJV88" s="12"/>
      <c r="BJW88" s="12"/>
      <c r="BJX88" s="12"/>
      <c r="BJY88" s="12"/>
      <c r="BJZ88" s="12"/>
      <c r="BKA88" s="12"/>
      <c r="BKB88" s="12"/>
      <c r="BKC88" s="12"/>
      <c r="BKD88" s="12"/>
      <c r="BKE88" s="12"/>
      <c r="BKF88" s="12"/>
      <c r="BKG88" s="12"/>
      <c r="BKH88" s="12"/>
      <c r="BKI88" s="12"/>
      <c r="BKJ88" s="12"/>
      <c r="BKK88" s="12"/>
      <c r="BKL88" s="12"/>
      <c r="BKM88" s="12"/>
      <c r="BKN88" s="12"/>
      <c r="BKO88" s="12"/>
      <c r="BKP88" s="12"/>
      <c r="BKQ88" s="12"/>
      <c r="BKR88" s="12"/>
      <c r="BKS88" s="12"/>
      <c r="BKT88" s="12"/>
      <c r="BKU88" s="12"/>
      <c r="BKV88" s="12"/>
      <c r="BKW88" s="12"/>
      <c r="BKX88" s="12"/>
      <c r="BKY88" s="12"/>
      <c r="BKZ88" s="12"/>
      <c r="BLA88" s="12"/>
      <c r="BLB88" s="12"/>
      <c r="BLC88" s="12"/>
      <c r="BLD88" s="12"/>
      <c r="BLE88" s="12"/>
      <c r="BLF88" s="12"/>
      <c r="BLG88" s="12"/>
      <c r="BLH88" s="12"/>
      <c r="BLI88" s="12"/>
      <c r="BLJ88" s="12"/>
      <c r="BLK88" s="12"/>
      <c r="BLL88" s="12"/>
      <c r="BLM88" s="12"/>
      <c r="BLN88" s="12"/>
      <c r="BLO88" s="12"/>
      <c r="BLP88" s="12"/>
      <c r="BLQ88" s="12"/>
      <c r="BLR88" s="12"/>
      <c r="BLS88" s="12"/>
      <c r="BLT88" s="12"/>
      <c r="BLU88" s="12"/>
      <c r="BLV88" s="12"/>
      <c r="BLW88" s="12"/>
      <c r="BLX88" s="12"/>
      <c r="BLY88" s="12"/>
      <c r="BLZ88" s="12"/>
      <c r="BMA88" s="12"/>
      <c r="BMB88" s="12"/>
      <c r="BMC88" s="12"/>
      <c r="BMD88" s="12"/>
      <c r="BME88" s="12"/>
      <c r="BMF88" s="12"/>
      <c r="BMG88" s="12"/>
      <c r="BMH88" s="12"/>
      <c r="BMI88" s="12"/>
      <c r="BMJ88" s="12"/>
      <c r="BMK88" s="12"/>
      <c r="BML88" s="12"/>
      <c r="BMM88" s="12"/>
      <c r="BMN88" s="12"/>
      <c r="BMO88" s="12"/>
      <c r="BMP88" s="12"/>
      <c r="BMQ88" s="12"/>
      <c r="BMR88" s="12"/>
      <c r="BMS88" s="12"/>
      <c r="BMT88" s="12"/>
      <c r="BMU88" s="12"/>
      <c r="BMV88" s="12"/>
      <c r="BMW88" s="12"/>
      <c r="BMX88" s="12"/>
      <c r="BMY88" s="12"/>
      <c r="BMZ88" s="12"/>
      <c r="BNA88" s="12"/>
      <c r="BNB88" s="12"/>
      <c r="BNC88" s="12"/>
      <c r="BND88" s="12"/>
      <c r="BNE88" s="12"/>
      <c r="BNF88" s="12"/>
      <c r="BNG88" s="12"/>
      <c r="BNH88" s="12"/>
      <c r="BNI88" s="12"/>
      <c r="BNJ88" s="12"/>
      <c r="BNK88" s="12"/>
      <c r="BNL88" s="12"/>
      <c r="BNM88" s="12"/>
      <c r="BNN88" s="12"/>
      <c r="BNO88" s="12"/>
      <c r="BNP88" s="12"/>
      <c r="BNQ88" s="12"/>
      <c r="BNR88" s="12"/>
      <c r="BNS88" s="12"/>
      <c r="BNT88" s="12"/>
      <c r="BNU88" s="12"/>
      <c r="BNV88" s="12"/>
      <c r="BNW88" s="12"/>
      <c r="BNX88" s="12"/>
      <c r="BNY88" s="12"/>
      <c r="BNZ88" s="12"/>
      <c r="BOA88" s="12"/>
      <c r="BOB88" s="12"/>
      <c r="BOC88" s="12"/>
      <c r="BOD88" s="12"/>
      <c r="BOE88" s="12"/>
      <c r="BOF88" s="12"/>
      <c r="BOG88" s="12"/>
      <c r="BOH88" s="12"/>
      <c r="BOI88" s="12"/>
      <c r="BOJ88" s="12"/>
      <c r="BOK88" s="12"/>
      <c r="BOL88" s="12"/>
      <c r="BOM88" s="12"/>
      <c r="BON88" s="12"/>
      <c r="BOO88" s="12"/>
      <c r="BOP88" s="12"/>
      <c r="BOQ88" s="12"/>
      <c r="BOR88" s="12"/>
      <c r="BOS88" s="12"/>
      <c r="BOT88" s="12"/>
      <c r="BOU88" s="12"/>
      <c r="BOV88" s="12"/>
      <c r="BOW88" s="12"/>
      <c r="BOX88" s="12"/>
      <c r="BOY88" s="12"/>
      <c r="BOZ88" s="12"/>
      <c r="BPA88" s="12"/>
      <c r="BPB88" s="12"/>
      <c r="BPC88" s="12"/>
      <c r="BPD88" s="12"/>
      <c r="BPE88" s="12"/>
      <c r="BPF88" s="12"/>
      <c r="BPG88" s="12"/>
      <c r="BPH88" s="12"/>
      <c r="BPI88" s="12"/>
      <c r="BPJ88" s="12"/>
      <c r="BPK88" s="12"/>
      <c r="BPL88" s="12"/>
      <c r="BPM88" s="12"/>
      <c r="BPN88" s="12"/>
      <c r="BPO88" s="12"/>
      <c r="BPP88" s="12"/>
      <c r="BPQ88" s="12"/>
      <c r="BPR88" s="12"/>
      <c r="BPS88" s="12"/>
      <c r="BPT88" s="12"/>
      <c r="BPU88" s="12"/>
      <c r="BPV88" s="12"/>
      <c r="BPW88" s="12"/>
      <c r="BPX88" s="12"/>
      <c r="BPY88" s="12"/>
      <c r="BPZ88" s="12"/>
      <c r="BQA88" s="12"/>
      <c r="BQB88" s="12"/>
      <c r="BQC88" s="12"/>
      <c r="BQD88" s="12"/>
      <c r="BQE88" s="12"/>
      <c r="BQF88" s="12"/>
      <c r="BQG88" s="12"/>
      <c r="BQH88" s="12"/>
      <c r="BQI88" s="12"/>
      <c r="BQJ88" s="12"/>
      <c r="BQK88" s="12"/>
      <c r="BQL88" s="12"/>
      <c r="BQM88" s="12"/>
      <c r="BQN88" s="12"/>
      <c r="BQO88" s="12"/>
      <c r="BQP88" s="12"/>
      <c r="BQQ88" s="12"/>
      <c r="BQR88" s="12"/>
      <c r="BQS88" s="12"/>
      <c r="BQT88" s="12"/>
      <c r="BQU88" s="12"/>
      <c r="BQV88" s="12"/>
      <c r="BQW88" s="12"/>
      <c r="BQX88" s="12"/>
      <c r="BQY88" s="12"/>
      <c r="BQZ88" s="12"/>
      <c r="BRA88" s="12"/>
      <c r="BRB88" s="12"/>
      <c r="BRC88" s="12"/>
      <c r="BRD88" s="12"/>
      <c r="BRE88" s="12"/>
      <c r="BRF88" s="12"/>
      <c r="BRG88" s="12"/>
      <c r="BRH88" s="12"/>
      <c r="BRI88" s="12"/>
      <c r="BRJ88" s="12"/>
      <c r="BRK88" s="12"/>
      <c r="BRL88" s="12"/>
      <c r="BRM88" s="12"/>
      <c r="BRN88" s="12"/>
      <c r="BRO88" s="12"/>
      <c r="BRP88" s="12"/>
      <c r="BRQ88" s="12"/>
      <c r="BRR88" s="12"/>
      <c r="BRS88" s="12"/>
      <c r="BRT88" s="12"/>
      <c r="BRU88" s="12"/>
      <c r="BRV88" s="12"/>
      <c r="BRW88" s="12"/>
      <c r="BRX88" s="12"/>
      <c r="BRY88" s="12"/>
      <c r="BRZ88" s="12"/>
      <c r="BSA88" s="12"/>
      <c r="BSB88" s="12"/>
      <c r="BSC88" s="12"/>
      <c r="BSD88" s="12"/>
      <c r="BSE88" s="12"/>
      <c r="BSF88" s="12"/>
      <c r="BSG88" s="12"/>
      <c r="BSH88" s="12"/>
      <c r="BSI88" s="12"/>
      <c r="BSJ88" s="12"/>
      <c r="BSK88" s="12"/>
      <c r="BSL88" s="12"/>
      <c r="BSM88" s="12"/>
      <c r="BSN88" s="12"/>
      <c r="BSO88" s="12"/>
      <c r="BSP88" s="12"/>
      <c r="BSQ88" s="12"/>
      <c r="BSR88" s="12"/>
      <c r="BSS88" s="12"/>
      <c r="BST88" s="12"/>
      <c r="BSU88" s="12"/>
      <c r="BSV88" s="12"/>
      <c r="BSW88" s="12"/>
      <c r="BSX88" s="12"/>
      <c r="BSY88" s="12"/>
      <c r="BSZ88" s="12"/>
      <c r="BTA88" s="12"/>
      <c r="BTB88" s="12"/>
      <c r="BTC88" s="12"/>
      <c r="BTD88" s="12"/>
      <c r="BTE88" s="12"/>
      <c r="BTF88" s="12"/>
      <c r="BTG88" s="12"/>
      <c r="BTH88" s="12"/>
      <c r="BTI88" s="12"/>
      <c r="BTJ88" s="12"/>
      <c r="BTK88" s="12"/>
      <c r="BTL88" s="12"/>
      <c r="BTM88" s="12"/>
      <c r="BTN88" s="12"/>
      <c r="BTO88" s="12"/>
      <c r="BTP88" s="12"/>
      <c r="BTQ88" s="12"/>
      <c r="BTR88" s="12"/>
      <c r="BTS88" s="12"/>
      <c r="BTT88" s="12"/>
      <c r="BTU88" s="12"/>
      <c r="BTV88" s="12"/>
      <c r="BTW88" s="12"/>
      <c r="BTX88" s="12"/>
      <c r="BTY88" s="12"/>
      <c r="BTZ88" s="12"/>
      <c r="BUA88" s="12"/>
      <c r="BUB88" s="12"/>
      <c r="BUC88" s="12"/>
      <c r="BUD88" s="12"/>
      <c r="BUE88" s="12"/>
      <c r="BUF88" s="12"/>
      <c r="BUG88" s="12"/>
      <c r="BUH88" s="12"/>
      <c r="BUI88" s="12"/>
      <c r="BUJ88" s="12"/>
      <c r="BUK88" s="12"/>
      <c r="BUL88" s="12"/>
      <c r="BUM88" s="12"/>
      <c r="BUN88" s="12"/>
      <c r="BUO88" s="12"/>
      <c r="BUP88" s="12"/>
      <c r="BUQ88" s="12"/>
      <c r="BUR88" s="12"/>
      <c r="BUS88" s="12"/>
      <c r="BUT88" s="12"/>
      <c r="BUU88" s="12"/>
      <c r="BUV88" s="12"/>
      <c r="BUW88" s="12"/>
      <c r="BUX88" s="12"/>
      <c r="BUY88" s="12"/>
      <c r="BUZ88" s="12"/>
      <c r="BVA88" s="12"/>
      <c r="BVB88" s="12"/>
      <c r="BVC88" s="12"/>
      <c r="BVD88" s="12"/>
      <c r="BVE88" s="12"/>
      <c r="BVF88" s="12"/>
      <c r="BVG88" s="12"/>
      <c r="BVH88" s="12"/>
      <c r="BVI88" s="12"/>
      <c r="BVJ88" s="12"/>
      <c r="BVK88" s="12"/>
      <c r="BVL88" s="12"/>
      <c r="BVM88" s="12"/>
      <c r="BVN88" s="12"/>
      <c r="BVO88" s="12"/>
      <c r="BVP88" s="12"/>
      <c r="BVQ88" s="12"/>
      <c r="BVR88" s="12"/>
      <c r="BVS88" s="12"/>
      <c r="BVT88" s="12"/>
      <c r="BVU88" s="12"/>
      <c r="BVV88" s="12"/>
      <c r="BVW88" s="12"/>
      <c r="BVX88" s="12"/>
      <c r="BVY88" s="12"/>
      <c r="BVZ88" s="12"/>
      <c r="BWA88" s="12"/>
      <c r="BWB88" s="12"/>
      <c r="BWC88" s="12"/>
      <c r="BWD88" s="12"/>
      <c r="BWE88" s="12"/>
      <c r="BWF88" s="12"/>
      <c r="BWG88" s="12"/>
      <c r="BWH88" s="12"/>
      <c r="BWI88" s="12"/>
      <c r="BWJ88" s="12"/>
      <c r="BWK88" s="12"/>
      <c r="BWL88" s="12"/>
      <c r="BWM88" s="12"/>
      <c r="BWN88" s="12"/>
      <c r="BWO88" s="12"/>
      <c r="BWP88" s="12"/>
      <c r="BWQ88" s="12"/>
      <c r="BWR88" s="12"/>
      <c r="BWS88" s="12"/>
      <c r="BWT88" s="12"/>
      <c r="BWU88" s="12"/>
      <c r="BWV88" s="12"/>
      <c r="BWW88" s="12"/>
      <c r="BWX88" s="12"/>
      <c r="BWY88" s="12"/>
      <c r="BWZ88" s="12"/>
      <c r="BXA88" s="12"/>
      <c r="BXB88" s="12"/>
      <c r="BXC88" s="12"/>
      <c r="BXD88" s="12"/>
      <c r="BXE88" s="12"/>
      <c r="BXF88" s="12"/>
      <c r="BXG88" s="12"/>
      <c r="BXH88" s="12"/>
      <c r="BXI88" s="12"/>
      <c r="BXJ88" s="12"/>
      <c r="BXK88" s="12"/>
      <c r="BXL88" s="12"/>
      <c r="BXM88" s="12"/>
      <c r="BXN88" s="12"/>
      <c r="BXO88" s="12"/>
      <c r="BXP88" s="12"/>
      <c r="BXQ88" s="12"/>
      <c r="BXR88" s="12"/>
      <c r="BXS88" s="12"/>
      <c r="BXT88" s="12"/>
      <c r="BXU88" s="12"/>
      <c r="BXV88" s="12"/>
      <c r="BXW88" s="12"/>
      <c r="BXX88" s="12"/>
      <c r="BXY88" s="12"/>
      <c r="BXZ88" s="12"/>
      <c r="BYA88" s="12"/>
      <c r="BYB88" s="12"/>
      <c r="BYC88" s="12"/>
      <c r="BYD88" s="12"/>
      <c r="BYE88" s="12"/>
      <c r="BYF88" s="12"/>
      <c r="BYG88" s="12"/>
      <c r="BYH88" s="12"/>
      <c r="BYI88" s="12"/>
      <c r="BYJ88" s="12"/>
      <c r="BYK88" s="12"/>
      <c r="BYL88" s="12"/>
      <c r="BYM88" s="12"/>
      <c r="BYN88" s="12"/>
      <c r="BYO88" s="12"/>
      <c r="BYP88" s="12"/>
      <c r="BYQ88" s="12"/>
      <c r="BYR88" s="12"/>
      <c r="BYS88" s="12"/>
      <c r="BYT88" s="12"/>
      <c r="BYU88" s="12"/>
      <c r="BYV88" s="12"/>
      <c r="BYW88" s="12"/>
      <c r="BYX88" s="12"/>
      <c r="BYY88" s="12"/>
      <c r="BYZ88" s="12"/>
      <c r="BZA88" s="12"/>
      <c r="BZB88" s="12"/>
      <c r="BZC88" s="12"/>
      <c r="BZD88" s="12"/>
      <c r="BZE88" s="12"/>
      <c r="BZF88" s="12"/>
      <c r="BZG88" s="12"/>
      <c r="BZH88" s="12"/>
      <c r="BZI88" s="12"/>
      <c r="BZJ88" s="12"/>
      <c r="BZK88" s="12"/>
      <c r="BZL88" s="12"/>
      <c r="BZM88" s="12"/>
      <c r="BZN88" s="12"/>
      <c r="BZO88" s="12"/>
      <c r="BZP88" s="12"/>
      <c r="BZQ88" s="12"/>
      <c r="BZR88" s="12"/>
      <c r="BZS88" s="12"/>
      <c r="BZT88" s="12"/>
      <c r="BZU88" s="12"/>
      <c r="BZV88" s="12"/>
      <c r="BZW88" s="12"/>
      <c r="BZX88" s="12"/>
      <c r="BZY88" s="12"/>
      <c r="BZZ88" s="12"/>
      <c r="CAA88" s="12"/>
      <c r="CAB88" s="12"/>
      <c r="CAC88" s="12"/>
      <c r="CAD88" s="12"/>
      <c r="CAE88" s="12"/>
      <c r="CAF88" s="12"/>
      <c r="CAG88" s="12"/>
      <c r="CAH88" s="12"/>
      <c r="CAI88" s="12"/>
      <c r="CAJ88" s="12"/>
      <c r="CAK88" s="12"/>
      <c r="CAL88" s="12"/>
      <c r="CAM88" s="12"/>
      <c r="CAN88" s="12"/>
      <c r="CAO88" s="12"/>
      <c r="CAP88" s="12"/>
      <c r="CAQ88" s="12"/>
      <c r="CAR88" s="12"/>
      <c r="CAS88" s="12"/>
      <c r="CAT88" s="12"/>
      <c r="CAU88" s="12"/>
      <c r="CAV88" s="12"/>
      <c r="CAW88" s="12"/>
      <c r="CAX88" s="12"/>
      <c r="CAY88" s="12"/>
      <c r="CAZ88" s="12"/>
      <c r="CBA88" s="12"/>
      <c r="CBB88" s="12"/>
      <c r="CBC88" s="12"/>
      <c r="CBD88" s="12"/>
      <c r="CBE88" s="12"/>
      <c r="CBF88" s="12"/>
      <c r="CBG88" s="12"/>
      <c r="CBH88" s="12"/>
      <c r="CBI88" s="12"/>
      <c r="CBJ88" s="12"/>
      <c r="CBK88" s="12"/>
      <c r="CBL88" s="12"/>
      <c r="CBM88" s="12"/>
      <c r="CBN88" s="12"/>
      <c r="CBO88" s="12"/>
      <c r="CBP88" s="12"/>
      <c r="CBQ88" s="12"/>
      <c r="CBR88" s="12"/>
      <c r="CBS88" s="12"/>
      <c r="CBT88" s="12"/>
      <c r="CBU88" s="12"/>
      <c r="CBV88" s="12"/>
      <c r="CBW88" s="12"/>
      <c r="CBX88" s="12"/>
      <c r="CBY88" s="12"/>
      <c r="CBZ88" s="12"/>
      <c r="CCA88" s="12"/>
      <c r="CCB88" s="12"/>
      <c r="CCC88" s="12"/>
      <c r="CCD88" s="12"/>
      <c r="CCE88" s="12"/>
      <c r="CCF88" s="12"/>
      <c r="CCG88" s="12"/>
      <c r="CCH88" s="12"/>
      <c r="CCI88" s="12"/>
      <c r="CCJ88" s="12"/>
      <c r="CCK88" s="12"/>
      <c r="CCL88" s="12"/>
      <c r="CCM88" s="12"/>
      <c r="CCN88" s="12"/>
      <c r="CCO88" s="12"/>
      <c r="CCP88" s="12"/>
      <c r="CCQ88" s="12"/>
      <c r="CCR88" s="12"/>
      <c r="CCS88" s="12"/>
      <c r="CCT88" s="12"/>
      <c r="CCU88" s="12"/>
      <c r="CCV88" s="12"/>
      <c r="CCW88" s="12"/>
      <c r="CCX88" s="12"/>
      <c r="CCY88" s="12"/>
      <c r="CCZ88" s="12"/>
      <c r="CDA88" s="12"/>
      <c r="CDB88" s="12"/>
      <c r="CDC88" s="12"/>
      <c r="CDD88" s="12"/>
      <c r="CDE88" s="12"/>
      <c r="CDF88" s="12"/>
      <c r="CDG88" s="12"/>
      <c r="CDH88" s="12"/>
      <c r="CDI88" s="12"/>
      <c r="CDJ88" s="12"/>
      <c r="CDK88" s="12"/>
      <c r="CDL88" s="12"/>
      <c r="CDM88" s="12"/>
      <c r="CDN88" s="12"/>
      <c r="CDO88" s="12"/>
      <c r="CDP88" s="12"/>
      <c r="CDQ88" s="12"/>
      <c r="CDR88" s="12"/>
      <c r="CDS88" s="12"/>
      <c r="CDT88" s="12"/>
      <c r="CDU88" s="12"/>
      <c r="CDV88" s="12"/>
      <c r="CDW88" s="12"/>
      <c r="CDX88" s="12"/>
      <c r="CDY88" s="12"/>
      <c r="CDZ88" s="12"/>
      <c r="CEA88" s="12"/>
      <c r="CEB88" s="12"/>
      <c r="CEC88" s="12"/>
      <c r="CED88" s="12"/>
      <c r="CEE88" s="12"/>
      <c r="CEF88" s="12"/>
      <c r="CEG88" s="12"/>
      <c r="CEH88" s="12"/>
      <c r="CEI88" s="12"/>
      <c r="CEJ88" s="12"/>
      <c r="CEK88" s="12"/>
      <c r="CEL88" s="12"/>
      <c r="CEM88" s="12"/>
      <c r="CEN88" s="12"/>
      <c r="CEO88" s="12"/>
      <c r="CEP88" s="12"/>
      <c r="CEQ88" s="12"/>
      <c r="CER88" s="12"/>
      <c r="CES88" s="12"/>
      <c r="CET88" s="12"/>
      <c r="CEU88" s="12"/>
      <c r="CEV88" s="12"/>
      <c r="CEW88" s="12"/>
      <c r="CEX88" s="12"/>
      <c r="CEY88" s="12"/>
      <c r="CEZ88" s="12"/>
      <c r="CFA88" s="12"/>
      <c r="CFB88" s="12"/>
      <c r="CFC88" s="12"/>
      <c r="CFD88" s="12"/>
      <c r="CFE88" s="12"/>
      <c r="CFF88" s="12"/>
      <c r="CFG88" s="12"/>
      <c r="CFH88" s="12"/>
      <c r="CFI88" s="12"/>
      <c r="CFJ88" s="12"/>
      <c r="CFK88" s="12"/>
      <c r="CFL88" s="12"/>
      <c r="CFM88" s="12"/>
      <c r="CFN88" s="12"/>
      <c r="CFO88" s="12"/>
      <c r="CFP88" s="12"/>
      <c r="CFQ88" s="12"/>
      <c r="CFR88" s="12"/>
      <c r="CFS88" s="12"/>
      <c r="CFT88" s="12"/>
      <c r="CFU88" s="12"/>
      <c r="CFV88" s="12"/>
      <c r="CFW88" s="12"/>
      <c r="CFX88" s="12"/>
      <c r="CFY88" s="12"/>
      <c r="CFZ88" s="12"/>
      <c r="CGA88" s="12"/>
      <c r="CGB88" s="12"/>
      <c r="CGC88" s="12"/>
      <c r="CGD88" s="12"/>
      <c r="CGE88" s="12"/>
      <c r="CGF88" s="12"/>
      <c r="CGG88" s="12"/>
      <c r="CGH88" s="12"/>
      <c r="CGI88" s="12"/>
      <c r="CGJ88" s="12"/>
      <c r="CGK88" s="12"/>
      <c r="CGL88" s="12"/>
      <c r="CGM88" s="12"/>
      <c r="CGN88" s="12"/>
      <c r="CGO88" s="12"/>
      <c r="CGP88" s="12"/>
      <c r="CGQ88" s="12"/>
      <c r="CGR88" s="12"/>
      <c r="CGS88" s="12"/>
      <c r="CGT88" s="12"/>
      <c r="CGU88" s="12"/>
      <c r="CGV88" s="12"/>
      <c r="CGW88" s="12"/>
      <c r="CGX88" s="12"/>
      <c r="CGY88" s="12"/>
      <c r="CGZ88" s="12"/>
      <c r="CHA88" s="12"/>
      <c r="CHB88" s="12"/>
      <c r="CHC88" s="12"/>
      <c r="CHD88" s="12"/>
      <c r="CHE88" s="12"/>
      <c r="CHF88" s="12"/>
      <c r="CHG88" s="12"/>
      <c r="CHH88" s="12"/>
      <c r="CHI88" s="12"/>
      <c r="CHJ88" s="12"/>
      <c r="CHK88" s="12"/>
      <c r="CHL88" s="12"/>
      <c r="CHM88" s="12"/>
      <c r="CHN88" s="12"/>
      <c r="CHO88" s="12"/>
      <c r="CHP88" s="12"/>
      <c r="CHQ88" s="12"/>
      <c r="CHR88" s="12"/>
      <c r="CHS88" s="12"/>
      <c r="CHT88" s="12"/>
      <c r="CHU88" s="12"/>
      <c r="CHV88" s="12"/>
      <c r="CHW88" s="12"/>
      <c r="CHX88" s="12"/>
      <c r="CHY88" s="12"/>
      <c r="CHZ88" s="12"/>
      <c r="CIA88" s="12"/>
      <c r="CIB88" s="12"/>
      <c r="CIC88" s="12"/>
      <c r="CID88" s="12"/>
      <c r="CIE88" s="12"/>
      <c r="CIF88" s="12"/>
      <c r="CIG88" s="12"/>
      <c r="CIH88" s="12"/>
      <c r="CII88" s="12"/>
      <c r="CIJ88" s="12"/>
      <c r="CIK88" s="12"/>
      <c r="CIL88" s="12"/>
      <c r="CIM88" s="12"/>
      <c r="CIN88" s="12"/>
      <c r="CIO88" s="12"/>
      <c r="CIP88" s="12"/>
      <c r="CIQ88" s="12"/>
      <c r="CIR88" s="12"/>
      <c r="CIS88" s="12"/>
      <c r="CIT88" s="12"/>
      <c r="CIU88" s="12"/>
      <c r="CIV88" s="12"/>
      <c r="CIW88" s="12"/>
      <c r="CIX88" s="12"/>
      <c r="CIY88" s="12"/>
      <c r="CIZ88" s="12"/>
      <c r="CJA88" s="12"/>
      <c r="CJB88" s="12"/>
      <c r="CJC88" s="12"/>
      <c r="CJD88" s="12"/>
      <c r="CJE88" s="12"/>
      <c r="CJF88" s="12"/>
      <c r="CJG88" s="12"/>
      <c r="CJH88" s="12"/>
      <c r="CJI88" s="12"/>
      <c r="CJJ88" s="12"/>
      <c r="CJK88" s="12"/>
      <c r="CJL88" s="12"/>
      <c r="CJM88" s="12"/>
      <c r="CJN88" s="12"/>
      <c r="CJO88" s="12"/>
      <c r="CJP88" s="12"/>
      <c r="CJQ88" s="12"/>
      <c r="CJR88" s="12"/>
      <c r="CJS88" s="12"/>
      <c r="CJT88" s="12"/>
      <c r="CJU88" s="12"/>
      <c r="CJV88" s="12"/>
      <c r="CJW88" s="12"/>
      <c r="CJX88" s="12"/>
      <c r="CJY88" s="12"/>
      <c r="CJZ88" s="12"/>
      <c r="CKA88" s="12"/>
      <c r="CKB88" s="12"/>
      <c r="CKC88" s="12"/>
      <c r="CKD88" s="12"/>
      <c r="CKE88" s="12"/>
      <c r="CKF88" s="12"/>
      <c r="CKG88" s="12"/>
      <c r="CKH88" s="12"/>
      <c r="CKI88" s="12"/>
      <c r="CKJ88" s="12"/>
      <c r="CKK88" s="12"/>
      <c r="CKL88" s="12"/>
      <c r="CKM88" s="12"/>
      <c r="CKN88" s="12"/>
      <c r="CKO88" s="12"/>
      <c r="CKP88" s="12"/>
      <c r="CKQ88" s="12"/>
      <c r="CKR88" s="12"/>
      <c r="CKS88" s="12"/>
      <c r="CKT88" s="12"/>
      <c r="CKU88" s="12"/>
      <c r="CKV88" s="12"/>
      <c r="CKW88" s="12"/>
      <c r="CKX88" s="12"/>
      <c r="CKY88" s="12"/>
      <c r="CKZ88" s="12"/>
      <c r="CLA88" s="12"/>
      <c r="CLB88" s="12"/>
      <c r="CLC88" s="12"/>
      <c r="CLD88" s="12"/>
      <c r="CLE88" s="12"/>
      <c r="CLF88" s="12"/>
      <c r="CLG88" s="12"/>
      <c r="CLH88" s="12"/>
      <c r="CLI88" s="12"/>
      <c r="CLJ88" s="12"/>
      <c r="CLK88" s="12"/>
      <c r="CLL88" s="12"/>
      <c r="CLM88" s="12"/>
      <c r="CLN88" s="12"/>
      <c r="CLO88" s="12"/>
      <c r="CLP88" s="12"/>
      <c r="CLQ88" s="12"/>
      <c r="CLR88" s="12"/>
      <c r="CLS88" s="12"/>
      <c r="CLT88" s="12"/>
      <c r="CLU88" s="12"/>
      <c r="CLV88" s="12"/>
      <c r="CLW88" s="12"/>
      <c r="CLX88" s="12"/>
      <c r="CLY88" s="12"/>
      <c r="CLZ88" s="12"/>
      <c r="CMA88" s="12"/>
      <c r="CMB88" s="12"/>
      <c r="CMC88" s="12"/>
      <c r="CMD88" s="12"/>
      <c r="CME88" s="12"/>
      <c r="CMF88" s="12"/>
      <c r="CMG88" s="12"/>
      <c r="CMH88" s="12"/>
      <c r="CMI88" s="12"/>
      <c r="CMJ88" s="12"/>
      <c r="CMK88" s="12"/>
      <c r="CML88" s="12"/>
      <c r="CMM88" s="12"/>
      <c r="CMN88" s="12"/>
      <c r="CMO88" s="12"/>
      <c r="CMP88" s="12"/>
      <c r="CMQ88" s="12"/>
      <c r="CMR88" s="12"/>
      <c r="CMS88" s="12"/>
      <c r="CMT88" s="12"/>
      <c r="CMU88" s="12"/>
      <c r="CMV88" s="12"/>
      <c r="CMW88" s="12"/>
      <c r="CMX88" s="12"/>
      <c r="CMY88" s="12"/>
      <c r="CMZ88" s="12"/>
      <c r="CNA88" s="12"/>
      <c r="CNB88" s="12"/>
      <c r="CNC88" s="12"/>
      <c r="CND88" s="12"/>
      <c r="CNE88" s="12"/>
      <c r="CNF88" s="12"/>
      <c r="CNG88" s="12"/>
      <c r="CNH88" s="12"/>
      <c r="CNI88" s="12"/>
      <c r="CNJ88" s="12"/>
      <c r="CNK88" s="12"/>
      <c r="CNL88" s="12"/>
      <c r="CNM88" s="12"/>
      <c r="CNN88" s="12"/>
      <c r="CNO88" s="12"/>
      <c r="CNP88" s="12"/>
      <c r="CNQ88" s="12"/>
      <c r="CNR88" s="12"/>
      <c r="CNS88" s="12"/>
      <c r="CNT88" s="12"/>
      <c r="CNU88" s="12"/>
      <c r="CNV88" s="12"/>
      <c r="CNW88" s="12"/>
      <c r="CNX88" s="12"/>
      <c r="CNY88" s="12"/>
      <c r="CNZ88" s="12"/>
      <c r="COA88" s="12"/>
      <c r="COB88" s="12"/>
      <c r="COC88" s="12"/>
      <c r="COD88" s="12"/>
      <c r="COE88" s="12"/>
      <c r="COF88" s="12"/>
      <c r="COG88" s="12"/>
      <c r="COH88" s="12"/>
      <c r="COI88" s="12"/>
      <c r="COJ88" s="12"/>
      <c r="COK88" s="12"/>
      <c r="COL88" s="12"/>
      <c r="COM88" s="12"/>
      <c r="CON88" s="12"/>
      <c r="COO88" s="12"/>
      <c r="COP88" s="12"/>
      <c r="COQ88" s="12"/>
      <c r="COR88" s="12"/>
      <c r="COS88" s="12"/>
      <c r="COT88" s="12"/>
      <c r="COU88" s="12"/>
      <c r="COV88" s="12"/>
      <c r="COW88" s="12"/>
      <c r="COX88" s="12"/>
      <c r="COY88" s="12"/>
      <c r="COZ88" s="12"/>
      <c r="CPA88" s="12"/>
      <c r="CPB88" s="12"/>
      <c r="CPC88" s="12"/>
      <c r="CPD88" s="12"/>
      <c r="CPE88" s="12"/>
      <c r="CPF88" s="12"/>
      <c r="CPG88" s="12"/>
      <c r="CPH88" s="12"/>
      <c r="CPI88" s="12"/>
      <c r="CPJ88" s="12"/>
      <c r="CPK88" s="12"/>
      <c r="CPL88" s="12"/>
      <c r="CPM88" s="12"/>
      <c r="CPN88" s="12"/>
      <c r="CPO88" s="12"/>
      <c r="CPP88" s="12"/>
      <c r="CPQ88" s="12"/>
      <c r="CPR88" s="12"/>
      <c r="CPS88" s="12"/>
      <c r="CPT88" s="12"/>
      <c r="CPU88" s="12"/>
      <c r="CPV88" s="12"/>
      <c r="CPW88" s="12"/>
      <c r="CPX88" s="12"/>
      <c r="CPY88" s="12"/>
      <c r="CPZ88" s="12"/>
      <c r="CQA88" s="12"/>
      <c r="CQB88" s="12"/>
      <c r="CQC88" s="12"/>
      <c r="CQD88" s="12"/>
      <c r="CQE88" s="12"/>
      <c r="CQF88" s="12"/>
      <c r="CQG88" s="12"/>
      <c r="CQH88" s="12"/>
      <c r="CQI88" s="12"/>
      <c r="CQJ88" s="12"/>
      <c r="CQK88" s="12"/>
      <c r="CQL88" s="12"/>
      <c r="CQM88" s="12"/>
      <c r="CQN88" s="12"/>
      <c r="CQO88" s="12"/>
      <c r="CQP88" s="12"/>
      <c r="CQQ88" s="12"/>
      <c r="CQR88" s="12"/>
      <c r="CQS88" s="12"/>
      <c r="CQT88" s="12"/>
      <c r="CQU88" s="12"/>
      <c r="CQV88" s="12"/>
      <c r="CQW88" s="12"/>
      <c r="CQX88" s="12"/>
      <c r="CQY88" s="12"/>
      <c r="CQZ88" s="12"/>
      <c r="CRA88" s="12"/>
      <c r="CRB88" s="12"/>
      <c r="CRC88" s="12"/>
      <c r="CRD88" s="12"/>
      <c r="CRE88" s="12"/>
      <c r="CRF88" s="12"/>
      <c r="CRG88" s="12"/>
      <c r="CRH88" s="12"/>
      <c r="CRI88" s="12"/>
      <c r="CRJ88" s="12"/>
      <c r="CRK88" s="12"/>
      <c r="CRL88" s="12"/>
      <c r="CRM88" s="12"/>
      <c r="CRN88" s="12"/>
      <c r="CRO88" s="12"/>
      <c r="CRP88" s="12"/>
      <c r="CRQ88" s="12"/>
      <c r="CRR88" s="12"/>
      <c r="CRS88" s="12"/>
      <c r="CRT88" s="12"/>
      <c r="CRU88" s="12"/>
      <c r="CRV88" s="12"/>
      <c r="CRW88" s="12"/>
      <c r="CRX88" s="12"/>
      <c r="CRY88" s="12"/>
      <c r="CRZ88" s="12"/>
      <c r="CSA88" s="12"/>
      <c r="CSB88" s="12"/>
      <c r="CSC88" s="12"/>
      <c r="CSD88" s="12"/>
      <c r="CSE88" s="12"/>
      <c r="CSF88" s="12"/>
      <c r="CSG88" s="12"/>
      <c r="CSH88" s="12"/>
      <c r="CSI88" s="12"/>
      <c r="CSJ88" s="12"/>
      <c r="CSK88" s="12"/>
      <c r="CSL88" s="12"/>
      <c r="CSM88" s="12"/>
      <c r="CSN88" s="12"/>
      <c r="CSO88" s="12"/>
      <c r="CSP88" s="12"/>
      <c r="CSQ88" s="12"/>
      <c r="CSR88" s="12"/>
      <c r="CSS88" s="12"/>
      <c r="CST88" s="12"/>
      <c r="CSU88" s="12"/>
      <c r="CSV88" s="12"/>
      <c r="CSW88" s="12"/>
      <c r="CSX88" s="12"/>
      <c r="CSY88" s="12"/>
      <c r="CSZ88" s="12"/>
      <c r="CTA88" s="12"/>
      <c r="CTB88" s="12"/>
      <c r="CTC88" s="12"/>
      <c r="CTD88" s="12"/>
      <c r="CTE88" s="12"/>
      <c r="CTF88" s="12"/>
      <c r="CTG88" s="12"/>
      <c r="CTH88" s="12"/>
      <c r="CTI88" s="12"/>
      <c r="CTJ88" s="12"/>
      <c r="CTK88" s="12"/>
      <c r="CTL88" s="12"/>
      <c r="CTM88" s="12"/>
      <c r="CTN88" s="12"/>
      <c r="CTO88" s="12"/>
      <c r="CTP88" s="12"/>
      <c r="CTQ88" s="12"/>
      <c r="CTR88" s="12"/>
      <c r="CTS88" s="12"/>
      <c r="CTT88" s="12"/>
      <c r="CTU88" s="12"/>
      <c r="CTV88" s="12"/>
      <c r="CTW88" s="12"/>
      <c r="CTX88" s="12"/>
      <c r="CTY88" s="12"/>
      <c r="CTZ88" s="12"/>
      <c r="CUA88" s="12"/>
      <c r="CUB88" s="12"/>
      <c r="CUC88" s="12"/>
      <c r="CUD88" s="12"/>
      <c r="CUE88" s="12"/>
      <c r="CUF88" s="12"/>
      <c r="CUG88" s="12"/>
      <c r="CUH88" s="12"/>
      <c r="CUI88" s="12"/>
      <c r="CUJ88" s="12"/>
      <c r="CUK88" s="12"/>
      <c r="CUL88" s="12"/>
      <c r="CUM88" s="12"/>
      <c r="CUN88" s="12"/>
      <c r="CUO88" s="12"/>
      <c r="CUP88" s="12"/>
      <c r="CUQ88" s="12"/>
      <c r="CUR88" s="12"/>
      <c r="CUS88" s="12"/>
      <c r="CUT88" s="12"/>
      <c r="CUU88" s="12"/>
      <c r="CUV88" s="12"/>
      <c r="CUW88" s="12"/>
      <c r="CUX88" s="12"/>
      <c r="CUY88" s="12"/>
      <c r="CUZ88" s="12"/>
      <c r="CVA88" s="12"/>
      <c r="CVB88" s="12"/>
      <c r="CVC88" s="12"/>
      <c r="CVD88" s="12"/>
      <c r="CVE88" s="12"/>
      <c r="CVF88" s="12"/>
      <c r="CVG88" s="12"/>
      <c r="CVH88" s="12"/>
      <c r="CVI88" s="12"/>
      <c r="CVJ88" s="12"/>
      <c r="CVK88" s="12"/>
      <c r="CVL88" s="12"/>
      <c r="CVM88" s="12"/>
      <c r="CVN88" s="12"/>
      <c r="CVO88" s="12"/>
      <c r="CVP88" s="12"/>
      <c r="CVQ88" s="12"/>
      <c r="CVR88" s="12"/>
      <c r="CVS88" s="12"/>
      <c r="CVT88" s="12"/>
      <c r="CVU88" s="12"/>
      <c r="CVV88" s="12"/>
      <c r="CVW88" s="12"/>
      <c r="CVX88" s="12"/>
      <c r="CVY88" s="12"/>
      <c r="CVZ88" s="12"/>
      <c r="CWA88" s="12"/>
      <c r="CWB88" s="12"/>
      <c r="CWC88" s="12"/>
      <c r="CWD88" s="12"/>
      <c r="CWE88" s="12"/>
      <c r="CWF88" s="12"/>
      <c r="CWG88" s="12"/>
      <c r="CWH88" s="12"/>
      <c r="CWI88" s="12"/>
      <c r="CWJ88" s="12"/>
      <c r="CWK88" s="12"/>
      <c r="CWL88" s="12"/>
      <c r="CWM88" s="12"/>
      <c r="CWN88" s="12"/>
      <c r="CWO88" s="12"/>
      <c r="CWP88" s="12"/>
      <c r="CWQ88" s="12"/>
      <c r="CWR88" s="12"/>
      <c r="CWS88" s="12"/>
      <c r="CWT88" s="12"/>
      <c r="CWU88" s="12"/>
      <c r="CWV88" s="12"/>
      <c r="CWW88" s="12"/>
      <c r="CWX88" s="12"/>
      <c r="CWY88" s="12"/>
      <c r="CWZ88" s="12"/>
      <c r="CXA88" s="12"/>
      <c r="CXB88" s="12"/>
      <c r="CXC88" s="12"/>
      <c r="CXD88" s="12"/>
      <c r="CXE88" s="12"/>
      <c r="CXF88" s="12"/>
      <c r="CXG88" s="12"/>
      <c r="CXH88" s="12"/>
      <c r="CXI88" s="12"/>
      <c r="CXJ88" s="12"/>
      <c r="CXK88" s="12"/>
      <c r="CXL88" s="12"/>
      <c r="CXM88" s="12"/>
      <c r="CXN88" s="12"/>
      <c r="CXO88" s="12"/>
      <c r="CXP88" s="12"/>
      <c r="CXQ88" s="12"/>
      <c r="CXR88" s="12"/>
      <c r="CXS88" s="12"/>
      <c r="CXT88" s="12"/>
      <c r="CXU88" s="12"/>
      <c r="CXV88" s="12"/>
      <c r="CXW88" s="12"/>
      <c r="CXX88" s="12"/>
      <c r="CXY88" s="12"/>
      <c r="CXZ88" s="12"/>
      <c r="CYA88" s="12"/>
      <c r="CYB88" s="12"/>
      <c r="CYC88" s="12"/>
      <c r="CYD88" s="12"/>
      <c r="CYE88" s="12"/>
      <c r="CYF88" s="12"/>
      <c r="CYG88" s="12"/>
      <c r="CYH88" s="12"/>
      <c r="CYI88" s="12"/>
      <c r="CYJ88" s="12"/>
      <c r="CYK88" s="12"/>
      <c r="CYL88" s="12"/>
      <c r="CYM88" s="12"/>
      <c r="CYN88" s="12"/>
      <c r="CYO88" s="12"/>
      <c r="CYP88" s="12"/>
      <c r="CYQ88" s="12"/>
      <c r="CYR88" s="12"/>
      <c r="CYS88" s="12"/>
      <c r="CYT88" s="12"/>
      <c r="CYU88" s="12"/>
      <c r="CYV88" s="12"/>
      <c r="CYW88" s="12"/>
      <c r="CYX88" s="12"/>
      <c r="CYY88" s="12"/>
      <c r="CYZ88" s="12"/>
      <c r="CZA88" s="12"/>
      <c r="CZB88" s="12"/>
      <c r="CZC88" s="12"/>
      <c r="CZD88" s="12"/>
      <c r="CZE88" s="12"/>
      <c r="CZF88" s="12"/>
      <c r="CZG88" s="12"/>
      <c r="CZH88" s="12"/>
      <c r="CZI88" s="12"/>
      <c r="CZJ88" s="12"/>
      <c r="CZK88" s="12"/>
      <c r="CZL88" s="12"/>
      <c r="CZM88" s="12"/>
      <c r="CZN88" s="12"/>
      <c r="CZO88" s="12"/>
      <c r="CZP88" s="12"/>
      <c r="CZQ88" s="12"/>
      <c r="CZR88" s="12"/>
      <c r="CZS88" s="12"/>
      <c r="CZT88" s="12"/>
      <c r="CZU88" s="12"/>
      <c r="CZV88" s="12"/>
      <c r="CZW88" s="12"/>
      <c r="CZX88" s="12"/>
      <c r="CZY88" s="12"/>
      <c r="CZZ88" s="12"/>
      <c r="DAA88" s="12"/>
      <c r="DAB88" s="12"/>
      <c r="DAC88" s="12"/>
      <c r="DAD88" s="12"/>
      <c r="DAE88" s="12"/>
      <c r="DAF88" s="12"/>
      <c r="DAG88" s="12"/>
      <c r="DAH88" s="12"/>
      <c r="DAI88" s="12"/>
      <c r="DAJ88" s="12"/>
      <c r="DAK88" s="12"/>
      <c r="DAL88" s="12"/>
      <c r="DAM88" s="12"/>
      <c r="DAN88" s="12"/>
      <c r="DAO88" s="12"/>
      <c r="DAP88" s="12"/>
      <c r="DAQ88" s="12"/>
      <c r="DAR88" s="12"/>
      <c r="DAS88" s="12"/>
      <c r="DAT88" s="12"/>
      <c r="DAU88" s="12"/>
      <c r="DAV88" s="12"/>
      <c r="DAW88" s="12"/>
      <c r="DAX88" s="12"/>
      <c r="DAY88" s="12"/>
      <c r="DAZ88" s="12"/>
      <c r="DBA88" s="12"/>
      <c r="DBB88" s="12"/>
      <c r="DBC88" s="12"/>
      <c r="DBD88" s="12"/>
      <c r="DBE88" s="12"/>
      <c r="DBF88" s="12"/>
      <c r="DBG88" s="12"/>
      <c r="DBH88" s="12"/>
      <c r="DBI88" s="12"/>
      <c r="DBJ88" s="12"/>
      <c r="DBK88" s="12"/>
      <c r="DBL88" s="12"/>
      <c r="DBM88" s="12"/>
    </row>
    <row r="89" spans="1:2769" s="11" customFormat="1" ht="227" customHeight="1">
      <c r="A89" s="80" t="s">
        <v>114</v>
      </c>
      <c r="B89" s="89" t="s">
        <v>445</v>
      </c>
      <c r="C89" s="80" t="s">
        <v>48</v>
      </c>
      <c r="D89" s="80" t="s">
        <v>1230</v>
      </c>
      <c r="E89" s="80" t="s">
        <v>71</v>
      </c>
      <c r="F89" s="80" t="s">
        <v>102</v>
      </c>
      <c r="G89" s="80" t="s">
        <v>1295</v>
      </c>
      <c r="H89" s="80" t="s">
        <v>1306</v>
      </c>
      <c r="I89" s="80" t="s">
        <v>1320</v>
      </c>
      <c r="J89" s="80" t="s">
        <v>199</v>
      </c>
      <c r="K89" s="80" t="s">
        <v>77</v>
      </c>
      <c r="L89" s="80" t="s">
        <v>82</v>
      </c>
      <c r="M89" s="90">
        <v>42474</v>
      </c>
      <c r="N89" s="80" t="s">
        <v>95</v>
      </c>
      <c r="O89" s="80">
        <v>-25.6433</v>
      </c>
      <c r="P89" s="80">
        <v>30.331600000000002</v>
      </c>
      <c r="Q89" s="80" t="s">
        <v>2027</v>
      </c>
      <c r="R89" s="80" t="s">
        <v>80</v>
      </c>
      <c r="S89" s="80" t="s">
        <v>199</v>
      </c>
      <c r="T89" s="80" t="s">
        <v>76</v>
      </c>
      <c r="U89" s="80" t="s">
        <v>38</v>
      </c>
      <c r="V89" s="80" t="s">
        <v>128</v>
      </c>
      <c r="W89" s="80" t="s">
        <v>44</v>
      </c>
      <c r="X89" s="80" t="s">
        <v>82</v>
      </c>
      <c r="Y89" s="80" t="s">
        <v>199</v>
      </c>
      <c r="Z89" s="80" t="s">
        <v>199</v>
      </c>
      <c r="AA89" s="89" t="s">
        <v>359</v>
      </c>
      <c r="AB89" s="89" t="s">
        <v>258</v>
      </c>
      <c r="AC89" s="80" t="s">
        <v>1514</v>
      </c>
      <c r="AD89" s="80" t="s">
        <v>34</v>
      </c>
      <c r="AE89" s="80" t="s">
        <v>193</v>
      </c>
      <c r="AF89" s="80" t="s">
        <v>192</v>
      </c>
      <c r="AG89" s="80" t="s">
        <v>77</v>
      </c>
      <c r="AH89" s="80" t="s">
        <v>192</v>
      </c>
      <c r="AI89" s="80" t="s">
        <v>959</v>
      </c>
      <c r="AJ89" s="80" t="s">
        <v>223</v>
      </c>
      <c r="AK89" s="80" t="s">
        <v>1019</v>
      </c>
      <c r="AL89" s="80" t="s">
        <v>77</v>
      </c>
      <c r="AM89" s="80" t="s">
        <v>186</v>
      </c>
      <c r="AN89" s="80" t="s">
        <v>22</v>
      </c>
      <c r="AO89" s="80" t="s">
        <v>83</v>
      </c>
      <c r="AP89" s="80" t="s">
        <v>1403</v>
      </c>
      <c r="AQ89" s="80" t="s">
        <v>46</v>
      </c>
      <c r="AR89" s="80" t="s">
        <v>199</v>
      </c>
      <c r="AS89" s="80" t="s">
        <v>199</v>
      </c>
      <c r="AT89" s="90" t="s">
        <v>199</v>
      </c>
      <c r="AU89" s="80" t="s">
        <v>101</v>
      </c>
      <c r="AV89" s="80" t="s">
        <v>2117</v>
      </c>
      <c r="AW89" s="95" t="s">
        <v>1613</v>
      </c>
      <c r="AX89" s="80" t="s">
        <v>105</v>
      </c>
      <c r="AY89" s="80" t="s">
        <v>138</v>
      </c>
      <c r="AZ89" s="80" t="s">
        <v>592</v>
      </c>
      <c r="BA89" s="80"/>
      <c r="BB89" s="80" t="s">
        <v>94</v>
      </c>
      <c r="BC89" s="94">
        <v>42474</v>
      </c>
      <c r="BD89" s="12"/>
      <c r="BE89" s="12"/>
      <c r="BF89" s="12"/>
      <c r="BG89" s="12"/>
      <c r="BH89" s="12"/>
      <c r="BI89" s="12"/>
      <c r="BJ89" s="12"/>
      <c r="BK89" s="12"/>
      <c r="BL89" s="12"/>
      <c r="BM89" s="12"/>
      <c r="BN89" s="12"/>
      <c r="BO89" s="12"/>
      <c r="BP89" s="12"/>
      <c r="BQ89" s="12"/>
      <c r="BR89" s="12"/>
      <c r="BS89" s="12"/>
      <c r="BT89" s="12"/>
      <c r="BU89" s="12"/>
      <c r="BV89" s="12"/>
      <c r="BW89" s="12"/>
      <c r="BX89" s="12"/>
      <c r="BY89" s="12"/>
      <c r="BZ89" s="12"/>
      <c r="CA89" s="12"/>
      <c r="CB89" s="12"/>
      <c r="CC89" s="12"/>
      <c r="CD89" s="12"/>
      <c r="CE89" s="12"/>
      <c r="CF89" s="12"/>
      <c r="CG89" s="12"/>
      <c r="CH89" s="12"/>
      <c r="CI89" s="12"/>
      <c r="CJ89" s="12"/>
      <c r="CK89" s="12"/>
      <c r="CL89" s="12"/>
      <c r="CM89" s="12"/>
      <c r="CN89" s="12"/>
      <c r="CO89" s="12"/>
      <c r="CP89" s="12"/>
      <c r="CQ89" s="12"/>
      <c r="CR89" s="12"/>
      <c r="CS89" s="12"/>
      <c r="CT89" s="12"/>
      <c r="CU89" s="12"/>
      <c r="CV89" s="12"/>
      <c r="CW89" s="12"/>
      <c r="CX89" s="12"/>
      <c r="CY89" s="12"/>
      <c r="CZ89" s="12"/>
      <c r="DA89" s="12"/>
      <c r="DB89" s="12"/>
      <c r="DC89" s="12"/>
      <c r="DD89" s="12"/>
      <c r="DE89" s="12"/>
      <c r="DF89" s="12"/>
      <c r="DG89" s="12"/>
      <c r="DH89" s="12"/>
      <c r="DI89" s="12"/>
      <c r="DJ89" s="12"/>
      <c r="DK89" s="12"/>
      <c r="DL89" s="12"/>
      <c r="DM89" s="12"/>
      <c r="DN89" s="12"/>
      <c r="DO89" s="12"/>
      <c r="DP89" s="12"/>
      <c r="DQ89" s="12"/>
      <c r="DR89" s="12"/>
      <c r="DS89" s="12"/>
      <c r="DT89" s="12"/>
      <c r="DU89" s="12"/>
      <c r="DV89" s="12"/>
      <c r="DW89" s="12"/>
      <c r="DX89" s="12"/>
      <c r="DY89" s="12"/>
      <c r="DZ89" s="12"/>
      <c r="EA89" s="12"/>
      <c r="EB89" s="12"/>
      <c r="EC89" s="12"/>
      <c r="ED89" s="12"/>
      <c r="EE89" s="12"/>
      <c r="EF89" s="12"/>
      <c r="EG89" s="12"/>
      <c r="EH89" s="12"/>
      <c r="EI89" s="12"/>
      <c r="EJ89" s="12"/>
      <c r="EK89" s="12"/>
      <c r="EL89" s="12"/>
      <c r="EM89" s="12"/>
      <c r="EN89" s="12"/>
      <c r="EO89" s="12"/>
      <c r="EP89" s="12"/>
      <c r="EQ89" s="12"/>
      <c r="ER89" s="12"/>
      <c r="ES89" s="12"/>
      <c r="ET89" s="12"/>
      <c r="EU89" s="12"/>
      <c r="EV89" s="12"/>
      <c r="EW89" s="12"/>
      <c r="EX89" s="12"/>
      <c r="EY89" s="12"/>
      <c r="EZ89" s="12"/>
      <c r="FA89" s="12"/>
      <c r="FB89" s="12"/>
      <c r="FC89" s="12"/>
      <c r="FD89" s="12"/>
      <c r="FE89" s="12"/>
      <c r="FF89" s="12"/>
      <c r="FG89" s="12"/>
      <c r="FH89" s="12"/>
      <c r="FI89" s="12"/>
      <c r="FJ89" s="12"/>
      <c r="FK89" s="12"/>
      <c r="FL89" s="12"/>
      <c r="FM89" s="12"/>
      <c r="FN89" s="12"/>
      <c r="FO89" s="12"/>
      <c r="FP89" s="12"/>
      <c r="FQ89" s="12"/>
      <c r="FR89" s="12"/>
      <c r="FS89" s="12"/>
      <c r="FT89" s="12"/>
      <c r="FU89" s="12"/>
      <c r="FV89" s="12"/>
      <c r="FW89" s="12"/>
      <c r="FX89" s="12"/>
      <c r="FY89" s="12"/>
      <c r="FZ89" s="12"/>
      <c r="GA89" s="12"/>
      <c r="GB89" s="12"/>
      <c r="GC89" s="12"/>
      <c r="GD89" s="12"/>
      <c r="GE89" s="12"/>
      <c r="GF89" s="12"/>
      <c r="GG89" s="12"/>
      <c r="GH89" s="12"/>
      <c r="GI89" s="12"/>
      <c r="GJ89" s="12"/>
      <c r="GK89" s="12"/>
      <c r="GL89" s="12"/>
      <c r="GM89" s="12"/>
      <c r="GN89" s="12"/>
      <c r="GO89" s="12"/>
      <c r="GP89" s="12"/>
      <c r="GQ89" s="12"/>
      <c r="GR89" s="12"/>
      <c r="GS89" s="12"/>
      <c r="GT89" s="12"/>
      <c r="GU89" s="12"/>
      <c r="GV89" s="12"/>
      <c r="GW89" s="12"/>
      <c r="GX89" s="12"/>
      <c r="GY89" s="12"/>
      <c r="GZ89" s="12"/>
      <c r="HA89" s="12"/>
      <c r="HB89" s="12"/>
      <c r="HC89" s="12"/>
      <c r="HD89" s="12"/>
      <c r="HE89" s="12"/>
      <c r="HF89" s="12"/>
      <c r="HG89" s="12"/>
      <c r="HH89" s="12"/>
      <c r="HI89" s="12"/>
      <c r="HJ89" s="12"/>
      <c r="HK89" s="12"/>
      <c r="HL89" s="12"/>
      <c r="HM89" s="12"/>
      <c r="HN89" s="12"/>
      <c r="HO89" s="12"/>
      <c r="HP89" s="12"/>
      <c r="HQ89" s="12"/>
      <c r="HR89" s="12"/>
      <c r="HS89" s="12"/>
      <c r="HT89" s="12"/>
      <c r="HU89" s="12"/>
      <c r="HV89" s="12"/>
      <c r="HW89" s="12"/>
      <c r="HX89" s="12"/>
      <c r="HY89" s="12"/>
      <c r="HZ89" s="12"/>
      <c r="IA89" s="12"/>
      <c r="IB89" s="12"/>
      <c r="IC89" s="12"/>
      <c r="ID89" s="12"/>
      <c r="IE89" s="12"/>
      <c r="IF89" s="12"/>
      <c r="IG89" s="12"/>
      <c r="IH89" s="12"/>
      <c r="II89" s="12"/>
      <c r="IJ89" s="12"/>
      <c r="IK89" s="12"/>
      <c r="IL89" s="12"/>
      <c r="IM89" s="12"/>
      <c r="IN89" s="12"/>
      <c r="IO89" s="12"/>
      <c r="IP89" s="12"/>
      <c r="IQ89" s="12"/>
      <c r="IR89" s="12"/>
      <c r="IS89" s="12"/>
      <c r="IT89" s="12"/>
      <c r="IU89" s="12"/>
      <c r="IV89" s="12"/>
      <c r="IW89" s="12"/>
      <c r="IX89" s="12"/>
      <c r="IY89" s="12"/>
      <c r="IZ89" s="12"/>
      <c r="JA89" s="12"/>
      <c r="JB89" s="12"/>
      <c r="JC89" s="12"/>
      <c r="JD89" s="12"/>
      <c r="JE89" s="12"/>
      <c r="JF89" s="12"/>
      <c r="JG89" s="12"/>
      <c r="JH89" s="12"/>
      <c r="JI89" s="12"/>
      <c r="JJ89" s="12"/>
      <c r="JK89" s="12"/>
      <c r="JL89" s="12"/>
      <c r="JM89" s="12"/>
      <c r="JN89" s="12"/>
      <c r="JO89" s="12"/>
      <c r="JP89" s="12"/>
      <c r="JQ89" s="12"/>
      <c r="JR89" s="12"/>
      <c r="JS89" s="12"/>
      <c r="JT89" s="12"/>
      <c r="JU89" s="12"/>
      <c r="JV89" s="12"/>
      <c r="JW89" s="12"/>
      <c r="JX89" s="12"/>
      <c r="JY89" s="12"/>
      <c r="JZ89" s="12"/>
      <c r="KA89" s="12"/>
      <c r="KB89" s="12"/>
      <c r="KC89" s="12"/>
      <c r="KD89" s="12"/>
      <c r="KE89" s="12"/>
      <c r="KF89" s="12"/>
      <c r="KG89" s="12"/>
      <c r="KH89" s="12"/>
      <c r="KI89" s="12"/>
      <c r="KJ89" s="12"/>
      <c r="KK89" s="12"/>
      <c r="KL89" s="12"/>
      <c r="KM89" s="12"/>
      <c r="KN89" s="12"/>
      <c r="KO89" s="12"/>
      <c r="KP89" s="12"/>
      <c r="KQ89" s="12"/>
      <c r="KR89" s="12"/>
      <c r="KS89" s="12"/>
      <c r="KT89" s="12"/>
      <c r="KU89" s="12"/>
      <c r="KV89" s="12"/>
      <c r="KW89" s="12"/>
      <c r="KX89" s="12"/>
      <c r="KY89" s="12"/>
      <c r="KZ89" s="12"/>
      <c r="LA89" s="12"/>
      <c r="LB89" s="12"/>
      <c r="LC89" s="12"/>
      <c r="LD89" s="12"/>
      <c r="LE89" s="12"/>
      <c r="LF89" s="12"/>
      <c r="LG89" s="12"/>
      <c r="LH89" s="12"/>
      <c r="LI89" s="12"/>
      <c r="LJ89" s="12"/>
      <c r="LK89" s="12"/>
      <c r="LL89" s="12"/>
      <c r="LM89" s="12"/>
      <c r="LN89" s="12"/>
      <c r="LO89" s="12"/>
      <c r="LP89" s="12"/>
      <c r="LQ89" s="12"/>
      <c r="LR89" s="12"/>
      <c r="LS89" s="12"/>
      <c r="LT89" s="12"/>
      <c r="LU89" s="12"/>
      <c r="LV89" s="12"/>
      <c r="LW89" s="12"/>
      <c r="LX89" s="12"/>
      <c r="LY89" s="12"/>
      <c r="LZ89" s="12"/>
      <c r="MA89" s="12"/>
      <c r="MB89" s="12"/>
      <c r="MC89" s="12"/>
      <c r="MD89" s="12"/>
      <c r="ME89" s="12"/>
      <c r="MF89" s="12"/>
      <c r="MG89" s="12"/>
      <c r="MH89" s="12"/>
      <c r="MI89" s="12"/>
      <c r="MJ89" s="12"/>
      <c r="MK89" s="12"/>
      <c r="ML89" s="12"/>
      <c r="MM89" s="12"/>
      <c r="MN89" s="12"/>
      <c r="MO89" s="12"/>
      <c r="MP89" s="12"/>
      <c r="MQ89" s="12"/>
      <c r="MR89" s="12"/>
      <c r="MS89" s="12"/>
      <c r="MT89" s="12"/>
      <c r="MU89" s="12"/>
      <c r="MV89" s="12"/>
      <c r="MW89" s="12"/>
      <c r="MX89" s="12"/>
      <c r="MY89" s="12"/>
      <c r="MZ89" s="12"/>
      <c r="NA89" s="12"/>
      <c r="NB89" s="12"/>
      <c r="NC89" s="12"/>
      <c r="ND89" s="12"/>
      <c r="NE89" s="12"/>
      <c r="NF89" s="12"/>
      <c r="NG89" s="12"/>
      <c r="NH89" s="12"/>
      <c r="NI89" s="12"/>
      <c r="NJ89" s="12"/>
      <c r="NK89" s="12"/>
      <c r="NL89" s="12"/>
      <c r="NM89" s="12"/>
      <c r="NN89" s="12"/>
      <c r="NO89" s="12"/>
      <c r="NP89" s="12"/>
      <c r="NQ89" s="12"/>
      <c r="NR89" s="12"/>
      <c r="NS89" s="12"/>
      <c r="NT89" s="12"/>
      <c r="NU89" s="12"/>
      <c r="NV89" s="12"/>
      <c r="NW89" s="12"/>
      <c r="NX89" s="12"/>
      <c r="NY89" s="12"/>
      <c r="NZ89" s="12"/>
      <c r="OA89" s="12"/>
      <c r="OB89" s="12"/>
      <c r="OC89" s="12"/>
      <c r="OD89" s="12"/>
      <c r="OE89" s="12"/>
      <c r="OF89" s="12"/>
      <c r="OG89" s="12"/>
      <c r="OH89" s="12"/>
      <c r="OI89" s="12"/>
      <c r="OJ89" s="12"/>
      <c r="OK89" s="12"/>
      <c r="OL89" s="12"/>
      <c r="OM89" s="12"/>
      <c r="ON89" s="12"/>
      <c r="OO89" s="12"/>
      <c r="OP89" s="12"/>
      <c r="OQ89" s="12"/>
      <c r="OR89" s="12"/>
      <c r="OS89" s="12"/>
      <c r="OT89" s="12"/>
      <c r="OU89" s="12"/>
      <c r="OV89" s="12"/>
      <c r="OW89" s="12"/>
      <c r="OX89" s="12"/>
      <c r="OY89" s="12"/>
      <c r="OZ89" s="12"/>
      <c r="PA89" s="12"/>
      <c r="PB89" s="12"/>
      <c r="PC89" s="12"/>
      <c r="PD89" s="12"/>
      <c r="PE89" s="12"/>
      <c r="PF89" s="12"/>
      <c r="PG89" s="12"/>
      <c r="PH89" s="12"/>
      <c r="PI89" s="12"/>
      <c r="PJ89" s="12"/>
      <c r="PK89" s="12"/>
      <c r="PL89" s="12"/>
      <c r="PM89" s="12"/>
      <c r="PN89" s="12"/>
      <c r="PO89" s="12"/>
      <c r="PP89" s="12"/>
      <c r="PQ89" s="12"/>
      <c r="PR89" s="12"/>
      <c r="PS89" s="12"/>
      <c r="PT89" s="12"/>
      <c r="PU89" s="12"/>
      <c r="PV89" s="12"/>
      <c r="PW89" s="12"/>
      <c r="PX89" s="12"/>
      <c r="PY89" s="12"/>
      <c r="PZ89" s="12"/>
      <c r="QA89" s="12"/>
      <c r="QB89" s="12"/>
      <c r="QC89" s="12"/>
      <c r="QD89" s="12"/>
      <c r="QE89" s="12"/>
      <c r="QF89" s="12"/>
      <c r="QG89" s="12"/>
      <c r="QH89" s="12"/>
      <c r="QI89" s="12"/>
      <c r="QJ89" s="12"/>
      <c r="QK89" s="12"/>
      <c r="QL89" s="12"/>
      <c r="QM89" s="12"/>
      <c r="QN89" s="12"/>
      <c r="QO89" s="12"/>
      <c r="QP89" s="12"/>
      <c r="QQ89" s="12"/>
      <c r="QR89" s="12"/>
      <c r="QS89" s="12"/>
      <c r="QT89" s="12"/>
      <c r="QU89" s="12"/>
      <c r="QV89" s="12"/>
      <c r="QW89" s="12"/>
      <c r="QX89" s="12"/>
      <c r="QY89" s="12"/>
      <c r="QZ89" s="12"/>
      <c r="RA89" s="12"/>
      <c r="RB89" s="12"/>
      <c r="RC89" s="12"/>
      <c r="RD89" s="12"/>
      <c r="RE89" s="12"/>
      <c r="RF89" s="12"/>
      <c r="RG89" s="12"/>
      <c r="RH89" s="12"/>
      <c r="RI89" s="12"/>
      <c r="RJ89" s="12"/>
      <c r="RK89" s="12"/>
      <c r="RL89" s="12"/>
      <c r="RM89" s="12"/>
      <c r="RN89" s="12"/>
      <c r="RO89" s="12"/>
      <c r="RP89" s="12"/>
      <c r="RQ89" s="12"/>
      <c r="RR89" s="12"/>
      <c r="RS89" s="12"/>
      <c r="RT89" s="12"/>
      <c r="RU89" s="12"/>
      <c r="RV89" s="12"/>
      <c r="RW89" s="12"/>
      <c r="RX89" s="12"/>
      <c r="RY89" s="12"/>
      <c r="RZ89" s="12"/>
      <c r="SA89" s="12"/>
      <c r="SB89" s="12"/>
      <c r="SC89" s="12"/>
      <c r="SD89" s="12"/>
      <c r="SE89" s="12"/>
      <c r="SF89" s="12"/>
      <c r="SG89" s="12"/>
      <c r="SH89" s="12"/>
      <c r="SI89" s="12"/>
      <c r="SJ89" s="12"/>
      <c r="SK89" s="12"/>
      <c r="SL89" s="12"/>
      <c r="SM89" s="12"/>
      <c r="SN89" s="12"/>
      <c r="SO89" s="12"/>
      <c r="SP89" s="12"/>
      <c r="SQ89" s="12"/>
      <c r="SR89" s="12"/>
      <c r="SS89" s="12"/>
      <c r="ST89" s="12"/>
      <c r="SU89" s="12"/>
      <c r="SV89" s="12"/>
      <c r="SW89" s="12"/>
      <c r="SX89" s="12"/>
      <c r="SY89" s="12"/>
      <c r="SZ89" s="12"/>
      <c r="TA89" s="12"/>
      <c r="TB89" s="12"/>
      <c r="TC89" s="12"/>
      <c r="TD89" s="12"/>
      <c r="TE89" s="12"/>
      <c r="TF89" s="12"/>
      <c r="TG89" s="12"/>
      <c r="TH89" s="12"/>
      <c r="TI89" s="12"/>
      <c r="TJ89" s="12"/>
      <c r="TK89" s="12"/>
      <c r="TL89" s="12"/>
      <c r="TM89" s="12"/>
      <c r="TN89" s="12"/>
      <c r="TO89" s="12"/>
      <c r="TP89" s="12"/>
      <c r="TQ89" s="12"/>
      <c r="TR89" s="12"/>
      <c r="TS89" s="12"/>
      <c r="TT89" s="12"/>
      <c r="TU89" s="12"/>
      <c r="TV89" s="12"/>
      <c r="TW89" s="12"/>
      <c r="TX89" s="12"/>
      <c r="TY89" s="12"/>
      <c r="TZ89" s="12"/>
      <c r="UA89" s="12"/>
      <c r="UB89" s="12"/>
      <c r="UC89" s="12"/>
      <c r="UD89" s="12"/>
      <c r="UE89" s="12"/>
      <c r="UF89" s="12"/>
      <c r="UG89" s="12"/>
      <c r="UH89" s="12"/>
      <c r="UI89" s="12"/>
      <c r="UJ89" s="12"/>
      <c r="UK89" s="12"/>
      <c r="UL89" s="12"/>
      <c r="UM89" s="12"/>
      <c r="UN89" s="12"/>
      <c r="UO89" s="12"/>
      <c r="UP89" s="12"/>
      <c r="UQ89" s="12"/>
      <c r="UR89" s="12"/>
      <c r="US89" s="12"/>
      <c r="UT89" s="12"/>
      <c r="UU89" s="12"/>
      <c r="UV89" s="12"/>
      <c r="UW89" s="12"/>
      <c r="UX89" s="12"/>
      <c r="UY89" s="12"/>
      <c r="UZ89" s="12"/>
      <c r="VA89" s="12"/>
      <c r="VB89" s="12"/>
      <c r="VC89" s="12"/>
      <c r="VD89" s="12"/>
      <c r="VE89" s="12"/>
      <c r="VF89" s="12"/>
      <c r="VG89" s="12"/>
      <c r="VH89" s="12"/>
      <c r="VI89" s="12"/>
      <c r="VJ89" s="12"/>
      <c r="VK89" s="12"/>
      <c r="VL89" s="12"/>
      <c r="VM89" s="12"/>
      <c r="VN89" s="12"/>
      <c r="VO89" s="12"/>
      <c r="VP89" s="12"/>
      <c r="VQ89" s="12"/>
      <c r="VR89" s="12"/>
      <c r="VS89" s="12"/>
      <c r="VT89" s="12"/>
      <c r="VU89" s="12"/>
      <c r="VV89" s="12"/>
      <c r="VW89" s="12"/>
      <c r="VX89" s="12"/>
      <c r="VY89" s="12"/>
      <c r="VZ89" s="12"/>
      <c r="WA89" s="12"/>
      <c r="WB89" s="12"/>
      <c r="WC89" s="12"/>
      <c r="WD89" s="12"/>
      <c r="WE89" s="12"/>
      <c r="WF89" s="12"/>
      <c r="WG89" s="12"/>
      <c r="WH89" s="12"/>
      <c r="WI89" s="12"/>
      <c r="WJ89" s="12"/>
      <c r="WK89" s="12"/>
      <c r="WL89" s="12"/>
      <c r="WM89" s="12"/>
      <c r="WN89" s="12"/>
      <c r="WO89" s="12"/>
      <c r="WP89" s="12"/>
      <c r="WQ89" s="12"/>
      <c r="WR89" s="12"/>
      <c r="WS89" s="12"/>
      <c r="WT89" s="12"/>
      <c r="WU89" s="12"/>
      <c r="WV89" s="12"/>
      <c r="WW89" s="12"/>
      <c r="WX89" s="12"/>
      <c r="WY89" s="12"/>
      <c r="WZ89" s="12"/>
      <c r="XA89" s="12"/>
      <c r="XB89" s="12"/>
      <c r="XC89" s="12"/>
      <c r="XD89" s="12"/>
      <c r="XE89" s="12"/>
      <c r="XF89" s="12"/>
      <c r="XG89" s="12"/>
      <c r="XH89" s="12"/>
      <c r="XI89" s="12"/>
      <c r="XJ89" s="12"/>
      <c r="XK89" s="12"/>
      <c r="XL89" s="12"/>
      <c r="XM89" s="12"/>
      <c r="XN89" s="12"/>
      <c r="XO89" s="12"/>
      <c r="XP89" s="12"/>
      <c r="XQ89" s="12"/>
      <c r="XR89" s="12"/>
      <c r="XS89" s="12"/>
      <c r="XT89" s="12"/>
      <c r="XU89" s="12"/>
      <c r="XV89" s="12"/>
      <c r="XW89" s="12"/>
      <c r="XX89" s="12"/>
      <c r="XY89" s="12"/>
      <c r="XZ89" s="12"/>
      <c r="YA89" s="12"/>
      <c r="YB89" s="12"/>
      <c r="YC89" s="12"/>
      <c r="YD89" s="12"/>
      <c r="YE89" s="12"/>
      <c r="YF89" s="12"/>
      <c r="YG89" s="12"/>
      <c r="YH89" s="12"/>
      <c r="YI89" s="12"/>
      <c r="YJ89" s="12"/>
      <c r="YK89" s="12"/>
      <c r="YL89" s="12"/>
      <c r="YM89" s="12"/>
      <c r="YN89" s="12"/>
      <c r="YO89" s="12"/>
      <c r="YP89" s="12"/>
      <c r="YQ89" s="12"/>
      <c r="YR89" s="12"/>
      <c r="YS89" s="12"/>
      <c r="YT89" s="12"/>
      <c r="YU89" s="12"/>
      <c r="YV89" s="12"/>
      <c r="YW89" s="12"/>
      <c r="YX89" s="12"/>
      <c r="YY89" s="12"/>
      <c r="YZ89" s="12"/>
      <c r="ZA89" s="12"/>
      <c r="ZB89" s="12"/>
      <c r="ZC89" s="12"/>
      <c r="ZD89" s="12"/>
      <c r="ZE89" s="12"/>
      <c r="ZF89" s="12"/>
      <c r="ZG89" s="12"/>
      <c r="ZH89" s="12"/>
      <c r="ZI89" s="12"/>
      <c r="ZJ89" s="12"/>
      <c r="ZK89" s="12"/>
      <c r="ZL89" s="12"/>
      <c r="ZM89" s="12"/>
      <c r="ZN89" s="12"/>
      <c r="ZO89" s="12"/>
      <c r="ZP89" s="12"/>
      <c r="ZQ89" s="12"/>
      <c r="ZR89" s="12"/>
      <c r="ZS89" s="12"/>
      <c r="ZT89" s="12"/>
      <c r="ZU89" s="12"/>
      <c r="ZV89" s="12"/>
      <c r="ZW89" s="12"/>
      <c r="ZX89" s="12"/>
      <c r="ZY89" s="12"/>
      <c r="ZZ89" s="12"/>
      <c r="AAA89" s="12"/>
      <c r="AAB89" s="12"/>
      <c r="AAC89" s="12"/>
      <c r="AAD89" s="12"/>
      <c r="AAE89" s="12"/>
      <c r="AAF89" s="12"/>
      <c r="AAG89" s="12"/>
      <c r="AAH89" s="12"/>
      <c r="AAI89" s="12"/>
      <c r="AAJ89" s="12"/>
      <c r="AAK89" s="12"/>
      <c r="AAL89" s="12"/>
      <c r="AAM89" s="12"/>
      <c r="AAN89" s="12"/>
      <c r="AAO89" s="12"/>
      <c r="AAP89" s="12"/>
      <c r="AAQ89" s="12"/>
      <c r="AAR89" s="12"/>
      <c r="AAS89" s="12"/>
      <c r="AAT89" s="12"/>
      <c r="AAU89" s="12"/>
      <c r="AAV89" s="12"/>
      <c r="AAW89" s="12"/>
      <c r="AAX89" s="12"/>
      <c r="AAY89" s="12"/>
      <c r="AAZ89" s="12"/>
      <c r="ABA89" s="12"/>
      <c r="ABB89" s="12"/>
      <c r="ABC89" s="12"/>
      <c r="ABD89" s="12"/>
      <c r="ABE89" s="12"/>
      <c r="ABF89" s="12"/>
      <c r="ABG89" s="12"/>
      <c r="ABH89" s="12"/>
      <c r="ABI89" s="12"/>
      <c r="ABJ89" s="12"/>
      <c r="ABK89" s="12"/>
      <c r="ABL89" s="12"/>
      <c r="ABM89" s="12"/>
      <c r="ABN89" s="12"/>
      <c r="ABO89" s="12"/>
      <c r="ABP89" s="12"/>
      <c r="ABQ89" s="12"/>
      <c r="ABR89" s="12"/>
      <c r="ABS89" s="12"/>
      <c r="ABT89" s="12"/>
      <c r="ABU89" s="12"/>
      <c r="ABV89" s="12"/>
      <c r="ABW89" s="12"/>
      <c r="ABX89" s="12"/>
      <c r="ABY89" s="12"/>
      <c r="ABZ89" s="12"/>
      <c r="ACA89" s="12"/>
      <c r="ACB89" s="12"/>
      <c r="ACC89" s="12"/>
      <c r="ACD89" s="12"/>
      <c r="ACE89" s="12"/>
      <c r="ACF89" s="12"/>
      <c r="ACG89" s="12"/>
      <c r="ACH89" s="12"/>
      <c r="ACI89" s="12"/>
      <c r="ACJ89" s="12"/>
      <c r="ACK89" s="12"/>
      <c r="ACL89" s="12"/>
      <c r="ACM89" s="12"/>
      <c r="ACN89" s="12"/>
      <c r="ACO89" s="12"/>
      <c r="ACP89" s="12"/>
      <c r="ACQ89" s="12"/>
      <c r="ACR89" s="12"/>
      <c r="ACS89" s="12"/>
      <c r="ACT89" s="12"/>
      <c r="ACU89" s="12"/>
      <c r="ACV89" s="12"/>
      <c r="ACW89" s="12"/>
      <c r="ACX89" s="12"/>
      <c r="ACY89" s="12"/>
      <c r="ACZ89" s="12"/>
      <c r="ADA89" s="12"/>
      <c r="ADB89" s="12"/>
      <c r="ADC89" s="12"/>
      <c r="ADD89" s="12"/>
      <c r="ADE89" s="12"/>
      <c r="ADF89" s="12"/>
      <c r="ADG89" s="12"/>
      <c r="ADH89" s="12"/>
      <c r="ADI89" s="12"/>
      <c r="ADJ89" s="12"/>
      <c r="ADK89" s="12"/>
      <c r="ADL89" s="12"/>
      <c r="ADM89" s="12"/>
      <c r="ADN89" s="12"/>
      <c r="ADO89" s="12"/>
      <c r="ADP89" s="12"/>
      <c r="ADQ89" s="12"/>
      <c r="ADR89" s="12"/>
      <c r="ADS89" s="12"/>
      <c r="ADT89" s="12"/>
      <c r="ADU89" s="12"/>
      <c r="ADV89" s="12"/>
      <c r="ADW89" s="12"/>
      <c r="ADX89" s="12"/>
      <c r="ADY89" s="12"/>
      <c r="ADZ89" s="12"/>
      <c r="AEA89" s="12"/>
      <c r="AEB89" s="12"/>
      <c r="AEC89" s="12"/>
      <c r="AED89" s="12"/>
      <c r="AEE89" s="12"/>
      <c r="AEF89" s="12"/>
      <c r="AEG89" s="12"/>
      <c r="AEH89" s="12"/>
      <c r="AEI89" s="12"/>
      <c r="AEJ89" s="12"/>
      <c r="AEK89" s="12"/>
      <c r="AEL89" s="12"/>
      <c r="AEM89" s="12"/>
      <c r="AEN89" s="12"/>
      <c r="AEO89" s="12"/>
      <c r="AEP89" s="12"/>
      <c r="AEQ89" s="12"/>
      <c r="AER89" s="12"/>
      <c r="AES89" s="12"/>
      <c r="AET89" s="12"/>
      <c r="AEU89" s="12"/>
      <c r="AEV89" s="12"/>
      <c r="AEW89" s="12"/>
      <c r="AEX89" s="12"/>
      <c r="AEY89" s="12"/>
      <c r="AEZ89" s="12"/>
      <c r="AFA89" s="12"/>
      <c r="AFB89" s="12"/>
      <c r="AFC89" s="12"/>
      <c r="AFD89" s="12"/>
      <c r="AFE89" s="12"/>
      <c r="AFF89" s="12"/>
      <c r="AFG89" s="12"/>
      <c r="AFH89" s="12"/>
      <c r="AFI89" s="12"/>
      <c r="AFJ89" s="12"/>
      <c r="AFK89" s="12"/>
      <c r="AFL89" s="12"/>
      <c r="AFM89" s="12"/>
      <c r="AFN89" s="12"/>
      <c r="AFO89" s="12"/>
      <c r="AFP89" s="12"/>
      <c r="AFQ89" s="12"/>
      <c r="AFR89" s="12"/>
      <c r="AFS89" s="12"/>
      <c r="AFT89" s="12"/>
      <c r="AFU89" s="12"/>
      <c r="AFV89" s="12"/>
      <c r="AFW89" s="12"/>
      <c r="AFX89" s="12"/>
      <c r="AFY89" s="12"/>
      <c r="AFZ89" s="12"/>
      <c r="AGA89" s="12"/>
      <c r="AGB89" s="12"/>
      <c r="AGC89" s="12"/>
      <c r="AGD89" s="12"/>
      <c r="AGE89" s="12"/>
      <c r="AGF89" s="12"/>
      <c r="AGG89" s="12"/>
      <c r="AGH89" s="12"/>
      <c r="AGI89" s="12"/>
      <c r="AGJ89" s="12"/>
      <c r="AGK89" s="12"/>
      <c r="AGL89" s="12"/>
      <c r="AGM89" s="12"/>
      <c r="AGN89" s="12"/>
      <c r="AGO89" s="12"/>
      <c r="AGP89" s="12"/>
      <c r="AGQ89" s="12"/>
      <c r="AGR89" s="12"/>
      <c r="AGS89" s="12"/>
      <c r="AGT89" s="12"/>
      <c r="AGU89" s="12"/>
      <c r="AGV89" s="12"/>
      <c r="AGW89" s="12"/>
      <c r="AGX89" s="12"/>
      <c r="AGY89" s="12"/>
      <c r="AGZ89" s="12"/>
      <c r="AHA89" s="12"/>
      <c r="AHB89" s="12"/>
      <c r="AHC89" s="12"/>
      <c r="AHD89" s="12"/>
      <c r="AHE89" s="12"/>
      <c r="AHF89" s="12"/>
      <c r="AHG89" s="12"/>
      <c r="AHH89" s="12"/>
      <c r="AHI89" s="12"/>
      <c r="AHJ89" s="12"/>
      <c r="AHK89" s="12"/>
      <c r="AHL89" s="12"/>
      <c r="AHM89" s="12"/>
      <c r="AHN89" s="12"/>
      <c r="AHO89" s="12"/>
      <c r="AHP89" s="12"/>
      <c r="AHQ89" s="12"/>
      <c r="AHR89" s="12"/>
      <c r="AHS89" s="12"/>
      <c r="AHT89" s="12"/>
      <c r="AHU89" s="12"/>
      <c r="AHV89" s="12"/>
      <c r="AHW89" s="12"/>
      <c r="AHX89" s="12"/>
      <c r="AHY89" s="12"/>
      <c r="AHZ89" s="12"/>
      <c r="AIA89" s="12"/>
      <c r="AIB89" s="12"/>
      <c r="AIC89" s="12"/>
      <c r="AID89" s="12"/>
      <c r="AIE89" s="12"/>
      <c r="AIF89" s="12"/>
      <c r="AIG89" s="12"/>
      <c r="AIH89" s="12"/>
      <c r="AII89" s="12"/>
      <c r="AIJ89" s="12"/>
      <c r="AIK89" s="12"/>
      <c r="AIL89" s="12"/>
      <c r="AIM89" s="12"/>
      <c r="AIN89" s="12"/>
      <c r="AIO89" s="12"/>
      <c r="AIP89" s="12"/>
      <c r="AIQ89" s="12"/>
      <c r="AIR89" s="12"/>
      <c r="AIS89" s="12"/>
      <c r="AIT89" s="12"/>
      <c r="AIU89" s="12"/>
      <c r="AIV89" s="12"/>
      <c r="AIW89" s="12"/>
      <c r="AIX89" s="12"/>
      <c r="AIY89" s="12"/>
      <c r="AIZ89" s="12"/>
      <c r="AJA89" s="12"/>
      <c r="AJB89" s="12"/>
      <c r="AJC89" s="12"/>
      <c r="AJD89" s="12"/>
      <c r="AJE89" s="12"/>
      <c r="AJF89" s="12"/>
      <c r="AJG89" s="12"/>
      <c r="AJH89" s="12"/>
      <c r="AJI89" s="12"/>
      <c r="AJJ89" s="12"/>
      <c r="AJK89" s="12"/>
      <c r="AJL89" s="12"/>
      <c r="AJM89" s="12"/>
      <c r="AJN89" s="12"/>
      <c r="AJO89" s="12"/>
      <c r="AJP89" s="12"/>
      <c r="AJQ89" s="12"/>
      <c r="AJR89" s="12"/>
      <c r="AJS89" s="12"/>
      <c r="AJT89" s="12"/>
      <c r="AJU89" s="12"/>
      <c r="AJV89" s="12"/>
      <c r="AJW89" s="12"/>
      <c r="AJX89" s="12"/>
      <c r="AJY89" s="12"/>
      <c r="AJZ89" s="12"/>
      <c r="AKA89" s="12"/>
      <c r="AKB89" s="12"/>
      <c r="AKC89" s="12"/>
      <c r="AKD89" s="12"/>
      <c r="AKE89" s="12"/>
      <c r="AKF89" s="12"/>
      <c r="AKG89" s="12"/>
      <c r="AKH89" s="12"/>
      <c r="AKI89" s="12"/>
      <c r="AKJ89" s="12"/>
      <c r="AKK89" s="12"/>
      <c r="AKL89" s="12"/>
      <c r="AKM89" s="12"/>
      <c r="AKN89" s="12"/>
      <c r="AKO89" s="12"/>
      <c r="AKP89" s="12"/>
      <c r="AKQ89" s="12"/>
      <c r="AKR89" s="12"/>
      <c r="AKS89" s="12"/>
      <c r="AKT89" s="12"/>
      <c r="AKU89" s="12"/>
      <c r="AKV89" s="12"/>
      <c r="AKW89" s="12"/>
      <c r="AKX89" s="12"/>
      <c r="AKY89" s="12"/>
      <c r="AKZ89" s="12"/>
      <c r="ALA89" s="12"/>
      <c r="ALB89" s="12"/>
      <c r="ALC89" s="12"/>
      <c r="ALD89" s="12"/>
      <c r="ALE89" s="12"/>
      <c r="ALF89" s="12"/>
      <c r="ALG89" s="12"/>
      <c r="ALH89" s="12"/>
      <c r="ALI89" s="12"/>
      <c r="ALJ89" s="12"/>
      <c r="ALK89" s="12"/>
      <c r="ALL89" s="12"/>
      <c r="ALM89" s="12"/>
      <c r="ALN89" s="12"/>
      <c r="ALO89" s="12"/>
      <c r="ALP89" s="12"/>
      <c r="ALQ89" s="12"/>
      <c r="ALR89" s="12"/>
      <c r="ALS89" s="12"/>
      <c r="ALT89" s="12"/>
      <c r="ALU89" s="12"/>
      <c r="ALV89" s="12"/>
      <c r="ALW89" s="12"/>
      <c r="ALX89" s="12"/>
      <c r="ALY89" s="12"/>
      <c r="ALZ89" s="12"/>
      <c r="AMA89" s="12"/>
      <c r="AMB89" s="12"/>
      <c r="AMC89" s="12"/>
      <c r="AMD89" s="12"/>
      <c r="AME89" s="12"/>
      <c r="AMF89" s="12"/>
      <c r="AMG89" s="12"/>
      <c r="AMH89" s="12"/>
      <c r="AMI89" s="12"/>
      <c r="AMJ89" s="12"/>
      <c r="AMK89" s="12"/>
      <c r="AML89" s="12"/>
      <c r="AMM89" s="12"/>
      <c r="AMN89" s="12"/>
      <c r="AMO89" s="12"/>
      <c r="AMP89" s="12"/>
      <c r="AMQ89" s="12"/>
      <c r="AMR89" s="12"/>
      <c r="AMS89" s="12"/>
      <c r="AMT89" s="12"/>
      <c r="AMU89" s="12"/>
      <c r="AMV89" s="12"/>
      <c r="AMW89" s="12"/>
      <c r="AMX89" s="12"/>
      <c r="AMY89" s="12"/>
      <c r="AMZ89" s="12"/>
      <c r="ANA89" s="12"/>
      <c r="ANB89" s="12"/>
      <c r="ANC89" s="12"/>
      <c r="AND89" s="12"/>
      <c r="ANE89" s="12"/>
      <c r="ANF89" s="12"/>
      <c r="ANG89" s="12"/>
      <c r="ANH89" s="12"/>
      <c r="ANI89" s="12"/>
      <c r="ANJ89" s="12"/>
      <c r="ANK89" s="12"/>
      <c r="ANL89" s="12"/>
      <c r="ANM89" s="12"/>
      <c r="ANN89" s="12"/>
      <c r="ANO89" s="12"/>
      <c r="ANP89" s="12"/>
      <c r="ANQ89" s="12"/>
      <c r="ANR89" s="12"/>
      <c r="ANS89" s="12"/>
      <c r="ANT89" s="12"/>
      <c r="ANU89" s="12"/>
      <c r="ANV89" s="12"/>
      <c r="ANW89" s="12"/>
      <c r="ANX89" s="12"/>
      <c r="ANY89" s="12"/>
      <c r="ANZ89" s="12"/>
      <c r="AOA89" s="12"/>
      <c r="AOB89" s="12"/>
      <c r="AOC89" s="12"/>
      <c r="AOD89" s="12"/>
      <c r="AOE89" s="12"/>
      <c r="AOF89" s="12"/>
      <c r="AOG89" s="12"/>
      <c r="AOH89" s="12"/>
      <c r="AOI89" s="12"/>
      <c r="AOJ89" s="12"/>
      <c r="AOK89" s="12"/>
      <c r="AOL89" s="12"/>
      <c r="AOM89" s="12"/>
      <c r="AON89" s="12"/>
      <c r="AOO89" s="12"/>
      <c r="AOP89" s="12"/>
      <c r="AOQ89" s="12"/>
      <c r="AOR89" s="12"/>
      <c r="AOS89" s="12"/>
      <c r="AOT89" s="12"/>
      <c r="AOU89" s="12"/>
      <c r="AOV89" s="12"/>
      <c r="AOW89" s="12"/>
      <c r="AOX89" s="12"/>
      <c r="AOY89" s="12"/>
      <c r="AOZ89" s="12"/>
      <c r="APA89" s="12"/>
      <c r="APB89" s="12"/>
      <c r="APC89" s="12"/>
      <c r="APD89" s="12"/>
      <c r="APE89" s="12"/>
      <c r="APF89" s="12"/>
      <c r="APG89" s="12"/>
      <c r="APH89" s="12"/>
      <c r="API89" s="12"/>
      <c r="APJ89" s="12"/>
      <c r="APK89" s="12"/>
      <c r="APL89" s="12"/>
      <c r="APM89" s="12"/>
      <c r="APN89" s="12"/>
      <c r="APO89" s="12"/>
      <c r="APP89" s="12"/>
      <c r="APQ89" s="12"/>
      <c r="APR89" s="12"/>
      <c r="APS89" s="12"/>
      <c r="APT89" s="12"/>
      <c r="APU89" s="12"/>
      <c r="APV89" s="12"/>
      <c r="APW89" s="12"/>
      <c r="APX89" s="12"/>
      <c r="APY89" s="12"/>
      <c r="APZ89" s="12"/>
      <c r="AQA89" s="12"/>
      <c r="AQB89" s="12"/>
      <c r="AQC89" s="12"/>
      <c r="AQD89" s="12"/>
      <c r="AQE89" s="12"/>
      <c r="AQF89" s="12"/>
      <c r="AQG89" s="12"/>
      <c r="AQH89" s="12"/>
      <c r="AQI89" s="12"/>
      <c r="AQJ89" s="12"/>
      <c r="AQK89" s="12"/>
      <c r="AQL89" s="12"/>
      <c r="AQM89" s="12"/>
      <c r="AQN89" s="12"/>
      <c r="AQO89" s="12"/>
      <c r="AQP89" s="12"/>
      <c r="AQQ89" s="12"/>
      <c r="AQR89" s="12"/>
      <c r="AQS89" s="12"/>
      <c r="AQT89" s="12"/>
      <c r="AQU89" s="12"/>
      <c r="AQV89" s="12"/>
      <c r="AQW89" s="12"/>
      <c r="AQX89" s="12"/>
      <c r="AQY89" s="12"/>
      <c r="AQZ89" s="12"/>
      <c r="ARA89" s="12"/>
      <c r="ARB89" s="12"/>
      <c r="ARC89" s="12"/>
      <c r="ARD89" s="12"/>
      <c r="ARE89" s="12"/>
      <c r="ARF89" s="12"/>
      <c r="ARG89" s="12"/>
      <c r="ARH89" s="12"/>
      <c r="ARI89" s="12"/>
      <c r="ARJ89" s="12"/>
      <c r="ARK89" s="12"/>
      <c r="ARL89" s="12"/>
      <c r="ARM89" s="12"/>
      <c r="ARN89" s="12"/>
      <c r="ARO89" s="12"/>
      <c r="ARP89" s="12"/>
      <c r="ARQ89" s="12"/>
      <c r="ARR89" s="12"/>
      <c r="ARS89" s="12"/>
      <c r="ART89" s="12"/>
      <c r="ARU89" s="12"/>
      <c r="ARV89" s="12"/>
      <c r="ARW89" s="12"/>
      <c r="ARX89" s="12"/>
      <c r="ARY89" s="12"/>
      <c r="ARZ89" s="12"/>
      <c r="ASA89" s="12"/>
      <c r="ASB89" s="12"/>
      <c r="ASC89" s="12"/>
      <c r="ASD89" s="12"/>
      <c r="ASE89" s="12"/>
      <c r="ASF89" s="12"/>
      <c r="ASG89" s="12"/>
      <c r="ASH89" s="12"/>
      <c r="ASI89" s="12"/>
      <c r="ASJ89" s="12"/>
      <c r="ASK89" s="12"/>
      <c r="ASL89" s="12"/>
      <c r="ASM89" s="12"/>
      <c r="ASN89" s="12"/>
      <c r="ASO89" s="12"/>
      <c r="ASP89" s="12"/>
      <c r="ASQ89" s="12"/>
      <c r="ASR89" s="12"/>
      <c r="ASS89" s="12"/>
      <c r="AST89" s="12"/>
      <c r="ASU89" s="12"/>
      <c r="ASV89" s="12"/>
      <c r="ASW89" s="12"/>
      <c r="ASX89" s="12"/>
      <c r="ASY89" s="12"/>
      <c r="ASZ89" s="12"/>
      <c r="ATA89" s="12"/>
      <c r="ATB89" s="12"/>
      <c r="ATC89" s="12"/>
      <c r="ATD89" s="12"/>
      <c r="ATE89" s="12"/>
      <c r="ATF89" s="12"/>
      <c r="ATG89" s="12"/>
      <c r="ATH89" s="12"/>
      <c r="ATI89" s="12"/>
      <c r="ATJ89" s="12"/>
      <c r="ATK89" s="12"/>
      <c r="ATL89" s="12"/>
      <c r="ATM89" s="12"/>
      <c r="ATN89" s="12"/>
      <c r="ATO89" s="12"/>
      <c r="ATP89" s="12"/>
      <c r="ATQ89" s="12"/>
      <c r="ATR89" s="12"/>
      <c r="ATS89" s="12"/>
      <c r="ATT89" s="12"/>
      <c r="ATU89" s="12"/>
      <c r="ATV89" s="12"/>
      <c r="ATW89" s="12"/>
      <c r="ATX89" s="12"/>
      <c r="ATY89" s="12"/>
      <c r="ATZ89" s="12"/>
      <c r="AUA89" s="12"/>
      <c r="AUB89" s="12"/>
      <c r="AUC89" s="12"/>
      <c r="AUD89" s="12"/>
      <c r="AUE89" s="12"/>
      <c r="AUF89" s="12"/>
      <c r="AUG89" s="12"/>
      <c r="AUH89" s="12"/>
      <c r="AUI89" s="12"/>
      <c r="AUJ89" s="12"/>
      <c r="AUK89" s="12"/>
      <c r="AUL89" s="12"/>
      <c r="AUM89" s="12"/>
      <c r="AUN89" s="12"/>
      <c r="AUO89" s="12"/>
      <c r="AUP89" s="12"/>
      <c r="AUQ89" s="12"/>
      <c r="AUR89" s="12"/>
      <c r="AUS89" s="12"/>
      <c r="AUT89" s="12"/>
      <c r="AUU89" s="12"/>
      <c r="AUV89" s="12"/>
      <c r="AUW89" s="12"/>
      <c r="AUX89" s="12"/>
      <c r="AUY89" s="12"/>
      <c r="AUZ89" s="12"/>
      <c r="AVA89" s="12"/>
      <c r="AVB89" s="12"/>
      <c r="AVC89" s="12"/>
      <c r="AVD89" s="12"/>
      <c r="AVE89" s="12"/>
      <c r="AVF89" s="12"/>
      <c r="AVG89" s="12"/>
      <c r="AVH89" s="12"/>
      <c r="AVI89" s="12"/>
      <c r="AVJ89" s="12"/>
      <c r="AVK89" s="12"/>
      <c r="AVL89" s="12"/>
      <c r="AVM89" s="12"/>
      <c r="AVN89" s="12"/>
      <c r="AVO89" s="12"/>
      <c r="AVP89" s="12"/>
      <c r="AVQ89" s="12"/>
      <c r="AVR89" s="12"/>
      <c r="AVS89" s="12"/>
      <c r="AVT89" s="12"/>
      <c r="AVU89" s="12"/>
      <c r="AVV89" s="12"/>
      <c r="AVW89" s="12"/>
      <c r="AVX89" s="12"/>
      <c r="AVY89" s="12"/>
      <c r="AVZ89" s="12"/>
      <c r="AWA89" s="12"/>
      <c r="AWB89" s="12"/>
      <c r="AWC89" s="12"/>
      <c r="AWD89" s="12"/>
      <c r="AWE89" s="12"/>
      <c r="AWF89" s="12"/>
      <c r="AWG89" s="12"/>
      <c r="AWH89" s="12"/>
      <c r="AWI89" s="12"/>
      <c r="AWJ89" s="12"/>
      <c r="AWK89" s="12"/>
      <c r="AWL89" s="12"/>
      <c r="AWM89" s="12"/>
      <c r="AWN89" s="12"/>
      <c r="AWO89" s="12"/>
      <c r="AWP89" s="12"/>
      <c r="AWQ89" s="12"/>
      <c r="AWR89" s="12"/>
      <c r="AWS89" s="12"/>
      <c r="AWT89" s="12"/>
      <c r="AWU89" s="12"/>
      <c r="AWV89" s="12"/>
      <c r="AWW89" s="12"/>
      <c r="AWX89" s="12"/>
      <c r="AWY89" s="12"/>
      <c r="AWZ89" s="12"/>
      <c r="AXA89" s="12"/>
      <c r="AXB89" s="12"/>
      <c r="AXC89" s="12"/>
      <c r="AXD89" s="12"/>
      <c r="AXE89" s="12"/>
      <c r="AXF89" s="12"/>
      <c r="AXG89" s="12"/>
      <c r="AXH89" s="12"/>
      <c r="AXI89" s="12"/>
      <c r="AXJ89" s="12"/>
      <c r="AXK89" s="12"/>
      <c r="AXL89" s="12"/>
      <c r="AXM89" s="12"/>
      <c r="AXN89" s="12"/>
      <c r="AXO89" s="12"/>
      <c r="AXP89" s="12"/>
      <c r="AXQ89" s="12"/>
      <c r="AXR89" s="12"/>
      <c r="AXS89" s="12"/>
      <c r="AXT89" s="12"/>
      <c r="AXU89" s="12"/>
      <c r="AXV89" s="12"/>
      <c r="AXW89" s="12"/>
      <c r="AXX89" s="12"/>
      <c r="AXY89" s="12"/>
      <c r="AXZ89" s="12"/>
      <c r="AYA89" s="12"/>
      <c r="AYB89" s="12"/>
      <c r="AYC89" s="12"/>
      <c r="AYD89" s="12"/>
      <c r="AYE89" s="12"/>
      <c r="AYF89" s="12"/>
      <c r="AYG89" s="12"/>
      <c r="AYH89" s="12"/>
      <c r="AYI89" s="12"/>
      <c r="AYJ89" s="12"/>
      <c r="AYK89" s="12"/>
      <c r="AYL89" s="12"/>
      <c r="AYM89" s="12"/>
      <c r="AYN89" s="12"/>
      <c r="AYO89" s="12"/>
      <c r="AYP89" s="12"/>
      <c r="AYQ89" s="12"/>
      <c r="AYR89" s="12"/>
      <c r="AYS89" s="12"/>
      <c r="AYT89" s="12"/>
      <c r="AYU89" s="12"/>
      <c r="AYV89" s="12"/>
      <c r="AYW89" s="12"/>
      <c r="AYX89" s="12"/>
      <c r="AYY89" s="12"/>
      <c r="AYZ89" s="12"/>
      <c r="AZA89" s="12"/>
      <c r="AZB89" s="12"/>
      <c r="AZC89" s="12"/>
      <c r="AZD89" s="12"/>
      <c r="AZE89" s="12"/>
      <c r="AZF89" s="12"/>
      <c r="AZG89" s="12"/>
      <c r="AZH89" s="12"/>
      <c r="AZI89" s="12"/>
      <c r="AZJ89" s="12"/>
      <c r="AZK89" s="12"/>
      <c r="AZL89" s="12"/>
      <c r="AZM89" s="12"/>
      <c r="AZN89" s="12"/>
      <c r="AZO89" s="12"/>
      <c r="AZP89" s="12"/>
      <c r="AZQ89" s="12"/>
      <c r="AZR89" s="12"/>
      <c r="AZS89" s="12"/>
      <c r="AZT89" s="12"/>
      <c r="AZU89" s="12"/>
      <c r="AZV89" s="12"/>
      <c r="AZW89" s="12"/>
      <c r="AZX89" s="12"/>
      <c r="AZY89" s="12"/>
      <c r="AZZ89" s="12"/>
      <c r="BAA89" s="12"/>
      <c r="BAB89" s="12"/>
      <c r="BAC89" s="12"/>
      <c r="BAD89" s="12"/>
      <c r="BAE89" s="12"/>
      <c r="BAF89" s="12"/>
      <c r="BAG89" s="12"/>
      <c r="BAH89" s="12"/>
      <c r="BAI89" s="12"/>
      <c r="BAJ89" s="12"/>
      <c r="BAK89" s="12"/>
      <c r="BAL89" s="12"/>
      <c r="BAM89" s="12"/>
      <c r="BAN89" s="12"/>
      <c r="BAO89" s="12"/>
      <c r="BAP89" s="12"/>
      <c r="BAQ89" s="12"/>
      <c r="BAR89" s="12"/>
      <c r="BAS89" s="12"/>
      <c r="BAT89" s="12"/>
      <c r="BAU89" s="12"/>
      <c r="BAV89" s="12"/>
      <c r="BAW89" s="12"/>
      <c r="BAX89" s="12"/>
      <c r="BAY89" s="12"/>
      <c r="BAZ89" s="12"/>
      <c r="BBA89" s="12"/>
      <c r="BBB89" s="12"/>
      <c r="BBC89" s="12"/>
      <c r="BBD89" s="12"/>
      <c r="BBE89" s="12"/>
      <c r="BBF89" s="12"/>
      <c r="BBG89" s="12"/>
      <c r="BBH89" s="12"/>
      <c r="BBI89" s="12"/>
      <c r="BBJ89" s="12"/>
      <c r="BBK89" s="12"/>
      <c r="BBL89" s="12"/>
      <c r="BBM89" s="12"/>
      <c r="BBN89" s="12"/>
      <c r="BBO89" s="12"/>
      <c r="BBP89" s="12"/>
      <c r="BBQ89" s="12"/>
      <c r="BBR89" s="12"/>
      <c r="BBS89" s="12"/>
      <c r="BBT89" s="12"/>
      <c r="BBU89" s="12"/>
      <c r="BBV89" s="12"/>
      <c r="BBW89" s="12"/>
      <c r="BBX89" s="12"/>
      <c r="BBY89" s="12"/>
      <c r="BBZ89" s="12"/>
      <c r="BCA89" s="12"/>
      <c r="BCB89" s="12"/>
      <c r="BCC89" s="12"/>
      <c r="BCD89" s="12"/>
      <c r="BCE89" s="12"/>
      <c r="BCF89" s="12"/>
      <c r="BCG89" s="12"/>
      <c r="BCH89" s="12"/>
      <c r="BCI89" s="12"/>
      <c r="BCJ89" s="12"/>
      <c r="BCK89" s="12"/>
      <c r="BCL89" s="12"/>
      <c r="BCM89" s="12"/>
      <c r="BCN89" s="12"/>
      <c r="BCO89" s="12"/>
      <c r="BCP89" s="12"/>
      <c r="BCQ89" s="12"/>
      <c r="BCR89" s="12"/>
      <c r="BCS89" s="12"/>
      <c r="BCT89" s="12"/>
      <c r="BCU89" s="12"/>
      <c r="BCV89" s="12"/>
      <c r="BCW89" s="12"/>
      <c r="BCX89" s="12"/>
      <c r="BCY89" s="12"/>
      <c r="BCZ89" s="12"/>
      <c r="BDA89" s="12"/>
      <c r="BDB89" s="12"/>
      <c r="BDC89" s="12"/>
      <c r="BDD89" s="12"/>
      <c r="BDE89" s="12"/>
      <c r="BDF89" s="12"/>
      <c r="BDG89" s="12"/>
      <c r="BDH89" s="12"/>
      <c r="BDI89" s="12"/>
      <c r="BDJ89" s="12"/>
      <c r="BDK89" s="12"/>
      <c r="BDL89" s="12"/>
      <c r="BDM89" s="12"/>
      <c r="BDN89" s="12"/>
      <c r="BDO89" s="12"/>
      <c r="BDP89" s="12"/>
      <c r="BDQ89" s="12"/>
      <c r="BDR89" s="12"/>
      <c r="BDS89" s="12"/>
      <c r="BDT89" s="12"/>
      <c r="BDU89" s="12"/>
      <c r="BDV89" s="12"/>
      <c r="BDW89" s="12"/>
      <c r="BDX89" s="12"/>
      <c r="BDY89" s="12"/>
      <c r="BDZ89" s="12"/>
      <c r="BEA89" s="12"/>
      <c r="BEB89" s="12"/>
      <c r="BEC89" s="12"/>
      <c r="BED89" s="12"/>
      <c r="BEE89" s="12"/>
      <c r="BEF89" s="12"/>
      <c r="BEG89" s="12"/>
      <c r="BEH89" s="12"/>
      <c r="BEI89" s="12"/>
      <c r="BEJ89" s="12"/>
      <c r="BEK89" s="12"/>
      <c r="BEL89" s="12"/>
      <c r="BEM89" s="12"/>
      <c r="BEN89" s="12"/>
      <c r="BEO89" s="12"/>
      <c r="BEP89" s="12"/>
      <c r="BEQ89" s="12"/>
      <c r="BER89" s="12"/>
      <c r="BES89" s="12"/>
      <c r="BET89" s="12"/>
      <c r="BEU89" s="12"/>
      <c r="BEV89" s="12"/>
      <c r="BEW89" s="12"/>
      <c r="BEX89" s="12"/>
      <c r="BEY89" s="12"/>
      <c r="BEZ89" s="12"/>
      <c r="BFA89" s="12"/>
      <c r="BFB89" s="12"/>
      <c r="BFC89" s="12"/>
      <c r="BFD89" s="12"/>
      <c r="BFE89" s="12"/>
      <c r="BFF89" s="12"/>
      <c r="BFG89" s="12"/>
      <c r="BFH89" s="12"/>
      <c r="BFI89" s="12"/>
      <c r="BFJ89" s="12"/>
      <c r="BFK89" s="12"/>
      <c r="BFL89" s="12"/>
      <c r="BFM89" s="12"/>
      <c r="BFN89" s="12"/>
      <c r="BFO89" s="12"/>
      <c r="BFP89" s="12"/>
      <c r="BFQ89" s="12"/>
      <c r="BFR89" s="12"/>
      <c r="BFS89" s="12"/>
      <c r="BFT89" s="12"/>
      <c r="BFU89" s="12"/>
      <c r="BFV89" s="12"/>
      <c r="BFW89" s="12"/>
      <c r="BFX89" s="12"/>
      <c r="BFY89" s="12"/>
      <c r="BFZ89" s="12"/>
      <c r="BGA89" s="12"/>
      <c r="BGB89" s="12"/>
      <c r="BGC89" s="12"/>
      <c r="BGD89" s="12"/>
      <c r="BGE89" s="12"/>
      <c r="BGF89" s="12"/>
      <c r="BGG89" s="12"/>
      <c r="BGH89" s="12"/>
      <c r="BGI89" s="12"/>
      <c r="BGJ89" s="12"/>
      <c r="BGK89" s="12"/>
      <c r="BGL89" s="12"/>
      <c r="BGM89" s="12"/>
      <c r="BGN89" s="12"/>
      <c r="BGO89" s="12"/>
      <c r="BGP89" s="12"/>
      <c r="BGQ89" s="12"/>
      <c r="BGR89" s="12"/>
      <c r="BGS89" s="12"/>
      <c r="BGT89" s="12"/>
      <c r="BGU89" s="12"/>
      <c r="BGV89" s="12"/>
      <c r="BGW89" s="12"/>
      <c r="BGX89" s="12"/>
      <c r="BGY89" s="12"/>
      <c r="BGZ89" s="12"/>
      <c r="BHA89" s="12"/>
      <c r="BHB89" s="12"/>
      <c r="BHC89" s="12"/>
      <c r="BHD89" s="12"/>
      <c r="BHE89" s="12"/>
      <c r="BHF89" s="12"/>
      <c r="BHG89" s="12"/>
      <c r="BHH89" s="12"/>
      <c r="BHI89" s="12"/>
      <c r="BHJ89" s="12"/>
      <c r="BHK89" s="12"/>
      <c r="BHL89" s="12"/>
      <c r="BHM89" s="12"/>
      <c r="BHN89" s="12"/>
      <c r="BHO89" s="12"/>
      <c r="BHP89" s="12"/>
      <c r="BHQ89" s="12"/>
      <c r="BHR89" s="12"/>
      <c r="BHS89" s="12"/>
      <c r="BHT89" s="12"/>
      <c r="BHU89" s="12"/>
      <c r="BHV89" s="12"/>
      <c r="BHW89" s="12"/>
      <c r="BHX89" s="12"/>
      <c r="BHY89" s="12"/>
      <c r="BHZ89" s="12"/>
      <c r="BIA89" s="12"/>
      <c r="BIB89" s="12"/>
      <c r="BIC89" s="12"/>
      <c r="BID89" s="12"/>
      <c r="BIE89" s="12"/>
      <c r="BIF89" s="12"/>
      <c r="BIG89" s="12"/>
      <c r="BIH89" s="12"/>
      <c r="BII89" s="12"/>
      <c r="BIJ89" s="12"/>
      <c r="BIK89" s="12"/>
      <c r="BIL89" s="12"/>
      <c r="BIM89" s="12"/>
      <c r="BIN89" s="12"/>
      <c r="BIO89" s="12"/>
      <c r="BIP89" s="12"/>
      <c r="BIQ89" s="12"/>
      <c r="BIR89" s="12"/>
      <c r="BIS89" s="12"/>
      <c r="BIT89" s="12"/>
      <c r="BIU89" s="12"/>
      <c r="BIV89" s="12"/>
      <c r="BIW89" s="12"/>
      <c r="BIX89" s="12"/>
      <c r="BIY89" s="12"/>
      <c r="BIZ89" s="12"/>
      <c r="BJA89" s="12"/>
      <c r="BJB89" s="12"/>
      <c r="BJC89" s="12"/>
      <c r="BJD89" s="12"/>
      <c r="BJE89" s="12"/>
      <c r="BJF89" s="12"/>
      <c r="BJG89" s="12"/>
      <c r="BJH89" s="12"/>
      <c r="BJI89" s="12"/>
      <c r="BJJ89" s="12"/>
      <c r="BJK89" s="12"/>
      <c r="BJL89" s="12"/>
      <c r="BJM89" s="12"/>
      <c r="BJN89" s="12"/>
      <c r="BJO89" s="12"/>
      <c r="BJP89" s="12"/>
      <c r="BJQ89" s="12"/>
      <c r="BJR89" s="12"/>
      <c r="BJS89" s="12"/>
      <c r="BJT89" s="12"/>
      <c r="BJU89" s="12"/>
      <c r="BJV89" s="12"/>
      <c r="BJW89" s="12"/>
      <c r="BJX89" s="12"/>
      <c r="BJY89" s="12"/>
      <c r="BJZ89" s="12"/>
      <c r="BKA89" s="12"/>
      <c r="BKB89" s="12"/>
      <c r="BKC89" s="12"/>
      <c r="BKD89" s="12"/>
      <c r="BKE89" s="12"/>
      <c r="BKF89" s="12"/>
      <c r="BKG89" s="12"/>
      <c r="BKH89" s="12"/>
      <c r="BKI89" s="12"/>
      <c r="BKJ89" s="12"/>
      <c r="BKK89" s="12"/>
      <c r="BKL89" s="12"/>
      <c r="BKM89" s="12"/>
      <c r="BKN89" s="12"/>
      <c r="BKO89" s="12"/>
      <c r="BKP89" s="12"/>
      <c r="BKQ89" s="12"/>
      <c r="BKR89" s="12"/>
      <c r="BKS89" s="12"/>
      <c r="BKT89" s="12"/>
      <c r="BKU89" s="12"/>
      <c r="BKV89" s="12"/>
      <c r="BKW89" s="12"/>
      <c r="BKX89" s="12"/>
      <c r="BKY89" s="12"/>
      <c r="BKZ89" s="12"/>
      <c r="BLA89" s="12"/>
      <c r="BLB89" s="12"/>
      <c r="BLC89" s="12"/>
      <c r="BLD89" s="12"/>
      <c r="BLE89" s="12"/>
      <c r="BLF89" s="12"/>
      <c r="BLG89" s="12"/>
      <c r="BLH89" s="12"/>
      <c r="BLI89" s="12"/>
      <c r="BLJ89" s="12"/>
      <c r="BLK89" s="12"/>
      <c r="BLL89" s="12"/>
      <c r="BLM89" s="12"/>
      <c r="BLN89" s="12"/>
      <c r="BLO89" s="12"/>
      <c r="BLP89" s="12"/>
      <c r="BLQ89" s="12"/>
      <c r="BLR89" s="12"/>
      <c r="BLS89" s="12"/>
      <c r="BLT89" s="12"/>
      <c r="BLU89" s="12"/>
      <c r="BLV89" s="12"/>
      <c r="BLW89" s="12"/>
      <c r="BLX89" s="12"/>
      <c r="BLY89" s="12"/>
      <c r="BLZ89" s="12"/>
      <c r="BMA89" s="12"/>
      <c r="BMB89" s="12"/>
      <c r="BMC89" s="12"/>
      <c r="BMD89" s="12"/>
      <c r="BME89" s="12"/>
      <c r="BMF89" s="12"/>
      <c r="BMG89" s="12"/>
      <c r="BMH89" s="12"/>
      <c r="BMI89" s="12"/>
      <c r="BMJ89" s="12"/>
      <c r="BMK89" s="12"/>
      <c r="BML89" s="12"/>
      <c r="BMM89" s="12"/>
      <c r="BMN89" s="12"/>
      <c r="BMO89" s="12"/>
      <c r="BMP89" s="12"/>
      <c r="BMQ89" s="12"/>
      <c r="BMR89" s="12"/>
      <c r="BMS89" s="12"/>
      <c r="BMT89" s="12"/>
      <c r="BMU89" s="12"/>
      <c r="BMV89" s="12"/>
      <c r="BMW89" s="12"/>
      <c r="BMX89" s="12"/>
      <c r="BMY89" s="12"/>
      <c r="BMZ89" s="12"/>
      <c r="BNA89" s="12"/>
      <c r="BNB89" s="12"/>
      <c r="BNC89" s="12"/>
      <c r="BND89" s="12"/>
      <c r="BNE89" s="12"/>
      <c r="BNF89" s="12"/>
      <c r="BNG89" s="12"/>
      <c r="BNH89" s="12"/>
      <c r="BNI89" s="12"/>
      <c r="BNJ89" s="12"/>
      <c r="BNK89" s="12"/>
      <c r="BNL89" s="12"/>
      <c r="BNM89" s="12"/>
      <c r="BNN89" s="12"/>
      <c r="BNO89" s="12"/>
      <c r="BNP89" s="12"/>
      <c r="BNQ89" s="12"/>
      <c r="BNR89" s="12"/>
      <c r="BNS89" s="12"/>
      <c r="BNT89" s="12"/>
      <c r="BNU89" s="12"/>
      <c r="BNV89" s="12"/>
      <c r="BNW89" s="12"/>
      <c r="BNX89" s="12"/>
      <c r="BNY89" s="12"/>
      <c r="BNZ89" s="12"/>
      <c r="BOA89" s="12"/>
      <c r="BOB89" s="12"/>
      <c r="BOC89" s="12"/>
      <c r="BOD89" s="12"/>
      <c r="BOE89" s="12"/>
      <c r="BOF89" s="12"/>
      <c r="BOG89" s="12"/>
      <c r="BOH89" s="12"/>
      <c r="BOI89" s="12"/>
      <c r="BOJ89" s="12"/>
      <c r="BOK89" s="12"/>
      <c r="BOL89" s="12"/>
      <c r="BOM89" s="12"/>
      <c r="BON89" s="12"/>
      <c r="BOO89" s="12"/>
      <c r="BOP89" s="12"/>
      <c r="BOQ89" s="12"/>
      <c r="BOR89" s="12"/>
      <c r="BOS89" s="12"/>
      <c r="BOT89" s="12"/>
      <c r="BOU89" s="12"/>
      <c r="BOV89" s="12"/>
      <c r="BOW89" s="12"/>
      <c r="BOX89" s="12"/>
      <c r="BOY89" s="12"/>
      <c r="BOZ89" s="12"/>
      <c r="BPA89" s="12"/>
      <c r="BPB89" s="12"/>
      <c r="BPC89" s="12"/>
      <c r="BPD89" s="12"/>
      <c r="BPE89" s="12"/>
      <c r="BPF89" s="12"/>
      <c r="BPG89" s="12"/>
      <c r="BPH89" s="12"/>
      <c r="BPI89" s="12"/>
      <c r="BPJ89" s="12"/>
      <c r="BPK89" s="12"/>
      <c r="BPL89" s="12"/>
      <c r="BPM89" s="12"/>
      <c r="BPN89" s="12"/>
      <c r="BPO89" s="12"/>
      <c r="BPP89" s="12"/>
      <c r="BPQ89" s="12"/>
      <c r="BPR89" s="12"/>
      <c r="BPS89" s="12"/>
      <c r="BPT89" s="12"/>
      <c r="BPU89" s="12"/>
      <c r="BPV89" s="12"/>
      <c r="BPW89" s="12"/>
      <c r="BPX89" s="12"/>
      <c r="BPY89" s="12"/>
      <c r="BPZ89" s="12"/>
      <c r="BQA89" s="12"/>
      <c r="BQB89" s="12"/>
      <c r="BQC89" s="12"/>
      <c r="BQD89" s="12"/>
      <c r="BQE89" s="12"/>
      <c r="BQF89" s="12"/>
      <c r="BQG89" s="12"/>
      <c r="BQH89" s="12"/>
      <c r="BQI89" s="12"/>
      <c r="BQJ89" s="12"/>
      <c r="BQK89" s="12"/>
      <c r="BQL89" s="12"/>
      <c r="BQM89" s="12"/>
      <c r="BQN89" s="12"/>
      <c r="BQO89" s="12"/>
      <c r="BQP89" s="12"/>
      <c r="BQQ89" s="12"/>
      <c r="BQR89" s="12"/>
      <c r="BQS89" s="12"/>
      <c r="BQT89" s="12"/>
      <c r="BQU89" s="12"/>
      <c r="BQV89" s="12"/>
      <c r="BQW89" s="12"/>
      <c r="BQX89" s="12"/>
      <c r="BQY89" s="12"/>
      <c r="BQZ89" s="12"/>
      <c r="BRA89" s="12"/>
      <c r="BRB89" s="12"/>
      <c r="BRC89" s="12"/>
      <c r="BRD89" s="12"/>
      <c r="BRE89" s="12"/>
      <c r="BRF89" s="12"/>
      <c r="BRG89" s="12"/>
      <c r="BRH89" s="12"/>
      <c r="BRI89" s="12"/>
      <c r="BRJ89" s="12"/>
      <c r="BRK89" s="12"/>
      <c r="BRL89" s="12"/>
      <c r="BRM89" s="12"/>
      <c r="BRN89" s="12"/>
      <c r="BRO89" s="12"/>
      <c r="BRP89" s="12"/>
      <c r="BRQ89" s="12"/>
      <c r="BRR89" s="12"/>
      <c r="BRS89" s="12"/>
      <c r="BRT89" s="12"/>
      <c r="BRU89" s="12"/>
      <c r="BRV89" s="12"/>
      <c r="BRW89" s="12"/>
      <c r="BRX89" s="12"/>
      <c r="BRY89" s="12"/>
      <c r="BRZ89" s="12"/>
      <c r="BSA89" s="12"/>
      <c r="BSB89" s="12"/>
      <c r="BSC89" s="12"/>
      <c r="BSD89" s="12"/>
      <c r="BSE89" s="12"/>
      <c r="BSF89" s="12"/>
      <c r="BSG89" s="12"/>
      <c r="BSH89" s="12"/>
      <c r="BSI89" s="12"/>
      <c r="BSJ89" s="12"/>
      <c r="BSK89" s="12"/>
      <c r="BSL89" s="12"/>
      <c r="BSM89" s="12"/>
      <c r="BSN89" s="12"/>
      <c r="BSO89" s="12"/>
      <c r="BSP89" s="12"/>
      <c r="BSQ89" s="12"/>
      <c r="BSR89" s="12"/>
      <c r="BSS89" s="12"/>
      <c r="BST89" s="12"/>
      <c r="BSU89" s="12"/>
      <c r="BSV89" s="12"/>
      <c r="BSW89" s="12"/>
      <c r="BSX89" s="12"/>
      <c r="BSY89" s="12"/>
      <c r="BSZ89" s="12"/>
      <c r="BTA89" s="12"/>
      <c r="BTB89" s="12"/>
      <c r="BTC89" s="12"/>
      <c r="BTD89" s="12"/>
      <c r="BTE89" s="12"/>
      <c r="BTF89" s="12"/>
      <c r="BTG89" s="12"/>
      <c r="BTH89" s="12"/>
      <c r="BTI89" s="12"/>
      <c r="BTJ89" s="12"/>
      <c r="BTK89" s="12"/>
      <c r="BTL89" s="12"/>
      <c r="BTM89" s="12"/>
      <c r="BTN89" s="12"/>
      <c r="BTO89" s="12"/>
      <c r="BTP89" s="12"/>
      <c r="BTQ89" s="12"/>
      <c r="BTR89" s="12"/>
      <c r="BTS89" s="12"/>
      <c r="BTT89" s="12"/>
      <c r="BTU89" s="12"/>
      <c r="BTV89" s="12"/>
      <c r="BTW89" s="12"/>
      <c r="BTX89" s="12"/>
      <c r="BTY89" s="12"/>
      <c r="BTZ89" s="12"/>
      <c r="BUA89" s="12"/>
      <c r="BUB89" s="12"/>
      <c r="BUC89" s="12"/>
      <c r="BUD89" s="12"/>
      <c r="BUE89" s="12"/>
      <c r="BUF89" s="12"/>
      <c r="BUG89" s="12"/>
      <c r="BUH89" s="12"/>
      <c r="BUI89" s="12"/>
      <c r="BUJ89" s="12"/>
      <c r="BUK89" s="12"/>
      <c r="BUL89" s="12"/>
      <c r="BUM89" s="12"/>
      <c r="BUN89" s="12"/>
      <c r="BUO89" s="12"/>
      <c r="BUP89" s="12"/>
      <c r="BUQ89" s="12"/>
      <c r="BUR89" s="12"/>
      <c r="BUS89" s="12"/>
      <c r="BUT89" s="12"/>
      <c r="BUU89" s="12"/>
      <c r="BUV89" s="12"/>
      <c r="BUW89" s="12"/>
      <c r="BUX89" s="12"/>
      <c r="BUY89" s="12"/>
      <c r="BUZ89" s="12"/>
      <c r="BVA89" s="12"/>
      <c r="BVB89" s="12"/>
      <c r="BVC89" s="12"/>
      <c r="BVD89" s="12"/>
      <c r="BVE89" s="12"/>
      <c r="BVF89" s="12"/>
      <c r="BVG89" s="12"/>
      <c r="BVH89" s="12"/>
      <c r="BVI89" s="12"/>
      <c r="BVJ89" s="12"/>
      <c r="BVK89" s="12"/>
      <c r="BVL89" s="12"/>
      <c r="BVM89" s="12"/>
      <c r="BVN89" s="12"/>
      <c r="BVO89" s="12"/>
      <c r="BVP89" s="12"/>
      <c r="BVQ89" s="12"/>
      <c r="BVR89" s="12"/>
      <c r="BVS89" s="12"/>
      <c r="BVT89" s="12"/>
      <c r="BVU89" s="12"/>
      <c r="BVV89" s="12"/>
      <c r="BVW89" s="12"/>
      <c r="BVX89" s="12"/>
      <c r="BVY89" s="12"/>
      <c r="BVZ89" s="12"/>
      <c r="BWA89" s="12"/>
      <c r="BWB89" s="12"/>
      <c r="BWC89" s="12"/>
      <c r="BWD89" s="12"/>
      <c r="BWE89" s="12"/>
      <c r="BWF89" s="12"/>
      <c r="BWG89" s="12"/>
      <c r="BWH89" s="12"/>
      <c r="BWI89" s="12"/>
      <c r="BWJ89" s="12"/>
      <c r="BWK89" s="12"/>
      <c r="BWL89" s="12"/>
      <c r="BWM89" s="12"/>
      <c r="BWN89" s="12"/>
      <c r="BWO89" s="12"/>
      <c r="BWP89" s="12"/>
      <c r="BWQ89" s="12"/>
      <c r="BWR89" s="12"/>
      <c r="BWS89" s="12"/>
      <c r="BWT89" s="12"/>
      <c r="BWU89" s="12"/>
      <c r="BWV89" s="12"/>
      <c r="BWW89" s="12"/>
      <c r="BWX89" s="12"/>
      <c r="BWY89" s="12"/>
      <c r="BWZ89" s="12"/>
      <c r="BXA89" s="12"/>
      <c r="BXB89" s="12"/>
      <c r="BXC89" s="12"/>
      <c r="BXD89" s="12"/>
      <c r="BXE89" s="12"/>
      <c r="BXF89" s="12"/>
      <c r="BXG89" s="12"/>
      <c r="BXH89" s="12"/>
      <c r="BXI89" s="12"/>
      <c r="BXJ89" s="12"/>
      <c r="BXK89" s="12"/>
      <c r="BXL89" s="12"/>
      <c r="BXM89" s="12"/>
      <c r="BXN89" s="12"/>
      <c r="BXO89" s="12"/>
      <c r="BXP89" s="12"/>
      <c r="BXQ89" s="12"/>
      <c r="BXR89" s="12"/>
      <c r="BXS89" s="12"/>
      <c r="BXT89" s="12"/>
      <c r="BXU89" s="12"/>
      <c r="BXV89" s="12"/>
      <c r="BXW89" s="12"/>
      <c r="BXX89" s="12"/>
      <c r="BXY89" s="12"/>
      <c r="BXZ89" s="12"/>
      <c r="BYA89" s="12"/>
      <c r="BYB89" s="12"/>
      <c r="BYC89" s="12"/>
      <c r="BYD89" s="12"/>
      <c r="BYE89" s="12"/>
      <c r="BYF89" s="12"/>
      <c r="BYG89" s="12"/>
      <c r="BYH89" s="12"/>
      <c r="BYI89" s="12"/>
      <c r="BYJ89" s="12"/>
      <c r="BYK89" s="12"/>
      <c r="BYL89" s="12"/>
      <c r="BYM89" s="12"/>
      <c r="BYN89" s="12"/>
      <c r="BYO89" s="12"/>
      <c r="BYP89" s="12"/>
      <c r="BYQ89" s="12"/>
      <c r="BYR89" s="12"/>
      <c r="BYS89" s="12"/>
      <c r="BYT89" s="12"/>
      <c r="BYU89" s="12"/>
      <c r="BYV89" s="12"/>
      <c r="BYW89" s="12"/>
      <c r="BYX89" s="12"/>
      <c r="BYY89" s="12"/>
      <c r="BYZ89" s="12"/>
      <c r="BZA89" s="12"/>
      <c r="BZB89" s="12"/>
      <c r="BZC89" s="12"/>
      <c r="BZD89" s="12"/>
      <c r="BZE89" s="12"/>
      <c r="BZF89" s="12"/>
      <c r="BZG89" s="12"/>
      <c r="BZH89" s="12"/>
      <c r="BZI89" s="12"/>
      <c r="BZJ89" s="12"/>
      <c r="BZK89" s="12"/>
      <c r="BZL89" s="12"/>
      <c r="BZM89" s="12"/>
      <c r="BZN89" s="12"/>
      <c r="BZO89" s="12"/>
      <c r="BZP89" s="12"/>
      <c r="BZQ89" s="12"/>
      <c r="BZR89" s="12"/>
      <c r="BZS89" s="12"/>
      <c r="BZT89" s="12"/>
      <c r="BZU89" s="12"/>
      <c r="BZV89" s="12"/>
      <c r="BZW89" s="12"/>
      <c r="BZX89" s="12"/>
      <c r="BZY89" s="12"/>
      <c r="BZZ89" s="12"/>
      <c r="CAA89" s="12"/>
      <c r="CAB89" s="12"/>
      <c r="CAC89" s="12"/>
      <c r="CAD89" s="12"/>
      <c r="CAE89" s="12"/>
      <c r="CAF89" s="12"/>
      <c r="CAG89" s="12"/>
      <c r="CAH89" s="12"/>
      <c r="CAI89" s="12"/>
      <c r="CAJ89" s="12"/>
      <c r="CAK89" s="12"/>
      <c r="CAL89" s="12"/>
      <c r="CAM89" s="12"/>
      <c r="CAN89" s="12"/>
      <c r="CAO89" s="12"/>
      <c r="CAP89" s="12"/>
      <c r="CAQ89" s="12"/>
      <c r="CAR89" s="12"/>
      <c r="CAS89" s="12"/>
      <c r="CAT89" s="12"/>
      <c r="CAU89" s="12"/>
      <c r="CAV89" s="12"/>
      <c r="CAW89" s="12"/>
      <c r="CAX89" s="12"/>
      <c r="CAY89" s="12"/>
      <c r="CAZ89" s="12"/>
      <c r="CBA89" s="12"/>
      <c r="CBB89" s="12"/>
      <c r="CBC89" s="12"/>
      <c r="CBD89" s="12"/>
      <c r="CBE89" s="12"/>
      <c r="CBF89" s="12"/>
      <c r="CBG89" s="12"/>
      <c r="CBH89" s="12"/>
      <c r="CBI89" s="12"/>
      <c r="CBJ89" s="12"/>
      <c r="CBK89" s="12"/>
      <c r="CBL89" s="12"/>
      <c r="CBM89" s="12"/>
      <c r="CBN89" s="12"/>
      <c r="CBO89" s="12"/>
      <c r="CBP89" s="12"/>
      <c r="CBQ89" s="12"/>
      <c r="CBR89" s="12"/>
      <c r="CBS89" s="12"/>
      <c r="CBT89" s="12"/>
      <c r="CBU89" s="12"/>
      <c r="CBV89" s="12"/>
      <c r="CBW89" s="12"/>
      <c r="CBX89" s="12"/>
      <c r="CBY89" s="12"/>
      <c r="CBZ89" s="12"/>
      <c r="CCA89" s="12"/>
      <c r="CCB89" s="12"/>
      <c r="CCC89" s="12"/>
      <c r="CCD89" s="12"/>
      <c r="CCE89" s="12"/>
      <c r="CCF89" s="12"/>
      <c r="CCG89" s="12"/>
      <c r="CCH89" s="12"/>
      <c r="CCI89" s="12"/>
      <c r="CCJ89" s="12"/>
      <c r="CCK89" s="12"/>
      <c r="CCL89" s="12"/>
      <c r="CCM89" s="12"/>
      <c r="CCN89" s="12"/>
      <c r="CCO89" s="12"/>
      <c r="CCP89" s="12"/>
      <c r="CCQ89" s="12"/>
      <c r="CCR89" s="12"/>
      <c r="CCS89" s="12"/>
      <c r="CCT89" s="12"/>
      <c r="CCU89" s="12"/>
      <c r="CCV89" s="12"/>
      <c r="CCW89" s="12"/>
      <c r="CCX89" s="12"/>
      <c r="CCY89" s="12"/>
      <c r="CCZ89" s="12"/>
      <c r="CDA89" s="12"/>
      <c r="CDB89" s="12"/>
      <c r="CDC89" s="12"/>
      <c r="CDD89" s="12"/>
      <c r="CDE89" s="12"/>
      <c r="CDF89" s="12"/>
      <c r="CDG89" s="12"/>
      <c r="CDH89" s="12"/>
      <c r="CDI89" s="12"/>
      <c r="CDJ89" s="12"/>
      <c r="CDK89" s="12"/>
      <c r="CDL89" s="12"/>
      <c r="CDM89" s="12"/>
      <c r="CDN89" s="12"/>
      <c r="CDO89" s="12"/>
      <c r="CDP89" s="12"/>
      <c r="CDQ89" s="12"/>
      <c r="CDR89" s="12"/>
      <c r="CDS89" s="12"/>
      <c r="CDT89" s="12"/>
      <c r="CDU89" s="12"/>
      <c r="CDV89" s="12"/>
      <c r="CDW89" s="12"/>
      <c r="CDX89" s="12"/>
      <c r="CDY89" s="12"/>
      <c r="CDZ89" s="12"/>
      <c r="CEA89" s="12"/>
      <c r="CEB89" s="12"/>
      <c r="CEC89" s="12"/>
      <c r="CED89" s="12"/>
      <c r="CEE89" s="12"/>
      <c r="CEF89" s="12"/>
      <c r="CEG89" s="12"/>
      <c r="CEH89" s="12"/>
      <c r="CEI89" s="12"/>
      <c r="CEJ89" s="12"/>
      <c r="CEK89" s="12"/>
      <c r="CEL89" s="12"/>
      <c r="CEM89" s="12"/>
      <c r="CEN89" s="12"/>
      <c r="CEO89" s="12"/>
      <c r="CEP89" s="12"/>
      <c r="CEQ89" s="12"/>
      <c r="CER89" s="12"/>
      <c r="CES89" s="12"/>
      <c r="CET89" s="12"/>
      <c r="CEU89" s="12"/>
      <c r="CEV89" s="12"/>
      <c r="CEW89" s="12"/>
      <c r="CEX89" s="12"/>
      <c r="CEY89" s="12"/>
      <c r="CEZ89" s="12"/>
      <c r="CFA89" s="12"/>
      <c r="CFB89" s="12"/>
      <c r="CFC89" s="12"/>
      <c r="CFD89" s="12"/>
      <c r="CFE89" s="12"/>
      <c r="CFF89" s="12"/>
      <c r="CFG89" s="12"/>
      <c r="CFH89" s="12"/>
      <c r="CFI89" s="12"/>
      <c r="CFJ89" s="12"/>
      <c r="CFK89" s="12"/>
      <c r="CFL89" s="12"/>
      <c r="CFM89" s="12"/>
      <c r="CFN89" s="12"/>
      <c r="CFO89" s="12"/>
      <c r="CFP89" s="12"/>
      <c r="CFQ89" s="12"/>
      <c r="CFR89" s="12"/>
      <c r="CFS89" s="12"/>
      <c r="CFT89" s="12"/>
      <c r="CFU89" s="12"/>
      <c r="CFV89" s="12"/>
      <c r="CFW89" s="12"/>
      <c r="CFX89" s="12"/>
      <c r="CFY89" s="12"/>
      <c r="CFZ89" s="12"/>
      <c r="CGA89" s="12"/>
      <c r="CGB89" s="12"/>
      <c r="CGC89" s="12"/>
      <c r="CGD89" s="12"/>
      <c r="CGE89" s="12"/>
      <c r="CGF89" s="12"/>
      <c r="CGG89" s="12"/>
      <c r="CGH89" s="12"/>
      <c r="CGI89" s="12"/>
      <c r="CGJ89" s="12"/>
      <c r="CGK89" s="12"/>
      <c r="CGL89" s="12"/>
      <c r="CGM89" s="12"/>
      <c r="CGN89" s="12"/>
      <c r="CGO89" s="12"/>
      <c r="CGP89" s="12"/>
      <c r="CGQ89" s="12"/>
      <c r="CGR89" s="12"/>
      <c r="CGS89" s="12"/>
      <c r="CGT89" s="12"/>
      <c r="CGU89" s="12"/>
      <c r="CGV89" s="12"/>
      <c r="CGW89" s="12"/>
      <c r="CGX89" s="12"/>
      <c r="CGY89" s="12"/>
      <c r="CGZ89" s="12"/>
      <c r="CHA89" s="12"/>
      <c r="CHB89" s="12"/>
      <c r="CHC89" s="12"/>
      <c r="CHD89" s="12"/>
      <c r="CHE89" s="12"/>
      <c r="CHF89" s="12"/>
      <c r="CHG89" s="12"/>
      <c r="CHH89" s="12"/>
      <c r="CHI89" s="12"/>
      <c r="CHJ89" s="12"/>
      <c r="CHK89" s="12"/>
      <c r="CHL89" s="12"/>
      <c r="CHM89" s="12"/>
      <c r="CHN89" s="12"/>
      <c r="CHO89" s="12"/>
      <c r="CHP89" s="12"/>
      <c r="CHQ89" s="12"/>
      <c r="CHR89" s="12"/>
      <c r="CHS89" s="12"/>
      <c r="CHT89" s="12"/>
      <c r="CHU89" s="12"/>
      <c r="CHV89" s="12"/>
      <c r="CHW89" s="12"/>
      <c r="CHX89" s="12"/>
      <c r="CHY89" s="12"/>
      <c r="CHZ89" s="12"/>
      <c r="CIA89" s="12"/>
      <c r="CIB89" s="12"/>
      <c r="CIC89" s="12"/>
      <c r="CID89" s="12"/>
      <c r="CIE89" s="12"/>
      <c r="CIF89" s="12"/>
      <c r="CIG89" s="12"/>
      <c r="CIH89" s="12"/>
      <c r="CII89" s="12"/>
      <c r="CIJ89" s="12"/>
      <c r="CIK89" s="12"/>
      <c r="CIL89" s="12"/>
      <c r="CIM89" s="12"/>
      <c r="CIN89" s="12"/>
      <c r="CIO89" s="12"/>
      <c r="CIP89" s="12"/>
      <c r="CIQ89" s="12"/>
      <c r="CIR89" s="12"/>
      <c r="CIS89" s="12"/>
      <c r="CIT89" s="12"/>
      <c r="CIU89" s="12"/>
      <c r="CIV89" s="12"/>
      <c r="CIW89" s="12"/>
      <c r="CIX89" s="12"/>
      <c r="CIY89" s="12"/>
      <c r="CIZ89" s="12"/>
      <c r="CJA89" s="12"/>
      <c r="CJB89" s="12"/>
      <c r="CJC89" s="12"/>
      <c r="CJD89" s="12"/>
      <c r="CJE89" s="12"/>
      <c r="CJF89" s="12"/>
      <c r="CJG89" s="12"/>
      <c r="CJH89" s="12"/>
      <c r="CJI89" s="12"/>
      <c r="CJJ89" s="12"/>
      <c r="CJK89" s="12"/>
      <c r="CJL89" s="12"/>
      <c r="CJM89" s="12"/>
      <c r="CJN89" s="12"/>
      <c r="CJO89" s="12"/>
      <c r="CJP89" s="12"/>
      <c r="CJQ89" s="12"/>
      <c r="CJR89" s="12"/>
      <c r="CJS89" s="12"/>
      <c r="CJT89" s="12"/>
      <c r="CJU89" s="12"/>
      <c r="CJV89" s="12"/>
      <c r="CJW89" s="12"/>
      <c r="CJX89" s="12"/>
      <c r="CJY89" s="12"/>
      <c r="CJZ89" s="12"/>
      <c r="CKA89" s="12"/>
      <c r="CKB89" s="12"/>
      <c r="CKC89" s="12"/>
      <c r="CKD89" s="12"/>
      <c r="CKE89" s="12"/>
      <c r="CKF89" s="12"/>
      <c r="CKG89" s="12"/>
      <c r="CKH89" s="12"/>
      <c r="CKI89" s="12"/>
      <c r="CKJ89" s="12"/>
      <c r="CKK89" s="12"/>
      <c r="CKL89" s="12"/>
      <c r="CKM89" s="12"/>
      <c r="CKN89" s="12"/>
      <c r="CKO89" s="12"/>
      <c r="CKP89" s="12"/>
      <c r="CKQ89" s="12"/>
      <c r="CKR89" s="12"/>
      <c r="CKS89" s="12"/>
      <c r="CKT89" s="12"/>
      <c r="CKU89" s="12"/>
      <c r="CKV89" s="12"/>
      <c r="CKW89" s="12"/>
      <c r="CKX89" s="12"/>
      <c r="CKY89" s="12"/>
      <c r="CKZ89" s="12"/>
      <c r="CLA89" s="12"/>
      <c r="CLB89" s="12"/>
      <c r="CLC89" s="12"/>
      <c r="CLD89" s="12"/>
      <c r="CLE89" s="12"/>
      <c r="CLF89" s="12"/>
      <c r="CLG89" s="12"/>
      <c r="CLH89" s="12"/>
      <c r="CLI89" s="12"/>
      <c r="CLJ89" s="12"/>
      <c r="CLK89" s="12"/>
      <c r="CLL89" s="12"/>
      <c r="CLM89" s="12"/>
      <c r="CLN89" s="12"/>
      <c r="CLO89" s="12"/>
      <c r="CLP89" s="12"/>
      <c r="CLQ89" s="12"/>
      <c r="CLR89" s="12"/>
      <c r="CLS89" s="12"/>
      <c r="CLT89" s="12"/>
      <c r="CLU89" s="12"/>
      <c r="CLV89" s="12"/>
      <c r="CLW89" s="12"/>
      <c r="CLX89" s="12"/>
      <c r="CLY89" s="12"/>
      <c r="CLZ89" s="12"/>
      <c r="CMA89" s="12"/>
      <c r="CMB89" s="12"/>
      <c r="CMC89" s="12"/>
      <c r="CMD89" s="12"/>
      <c r="CME89" s="12"/>
      <c r="CMF89" s="12"/>
      <c r="CMG89" s="12"/>
      <c r="CMH89" s="12"/>
      <c r="CMI89" s="12"/>
      <c r="CMJ89" s="12"/>
      <c r="CMK89" s="12"/>
      <c r="CML89" s="12"/>
      <c r="CMM89" s="12"/>
      <c r="CMN89" s="12"/>
      <c r="CMO89" s="12"/>
      <c r="CMP89" s="12"/>
      <c r="CMQ89" s="12"/>
      <c r="CMR89" s="12"/>
      <c r="CMS89" s="12"/>
      <c r="CMT89" s="12"/>
      <c r="CMU89" s="12"/>
      <c r="CMV89" s="12"/>
      <c r="CMW89" s="12"/>
      <c r="CMX89" s="12"/>
      <c r="CMY89" s="12"/>
      <c r="CMZ89" s="12"/>
      <c r="CNA89" s="12"/>
      <c r="CNB89" s="12"/>
      <c r="CNC89" s="12"/>
      <c r="CND89" s="12"/>
      <c r="CNE89" s="12"/>
      <c r="CNF89" s="12"/>
      <c r="CNG89" s="12"/>
      <c r="CNH89" s="12"/>
      <c r="CNI89" s="12"/>
      <c r="CNJ89" s="12"/>
      <c r="CNK89" s="12"/>
      <c r="CNL89" s="12"/>
      <c r="CNM89" s="12"/>
      <c r="CNN89" s="12"/>
      <c r="CNO89" s="12"/>
      <c r="CNP89" s="12"/>
      <c r="CNQ89" s="12"/>
      <c r="CNR89" s="12"/>
      <c r="CNS89" s="12"/>
      <c r="CNT89" s="12"/>
      <c r="CNU89" s="12"/>
      <c r="CNV89" s="12"/>
      <c r="CNW89" s="12"/>
      <c r="CNX89" s="12"/>
      <c r="CNY89" s="12"/>
      <c r="CNZ89" s="12"/>
      <c r="COA89" s="12"/>
      <c r="COB89" s="12"/>
      <c r="COC89" s="12"/>
      <c r="COD89" s="12"/>
      <c r="COE89" s="12"/>
      <c r="COF89" s="12"/>
      <c r="COG89" s="12"/>
      <c r="COH89" s="12"/>
      <c r="COI89" s="12"/>
      <c r="COJ89" s="12"/>
      <c r="COK89" s="12"/>
      <c r="COL89" s="12"/>
      <c r="COM89" s="12"/>
      <c r="CON89" s="12"/>
      <c r="COO89" s="12"/>
      <c r="COP89" s="12"/>
      <c r="COQ89" s="12"/>
      <c r="COR89" s="12"/>
      <c r="COS89" s="12"/>
      <c r="COT89" s="12"/>
      <c r="COU89" s="12"/>
      <c r="COV89" s="12"/>
      <c r="COW89" s="12"/>
      <c r="COX89" s="12"/>
      <c r="COY89" s="12"/>
      <c r="COZ89" s="12"/>
      <c r="CPA89" s="12"/>
      <c r="CPB89" s="12"/>
      <c r="CPC89" s="12"/>
      <c r="CPD89" s="12"/>
      <c r="CPE89" s="12"/>
      <c r="CPF89" s="12"/>
      <c r="CPG89" s="12"/>
      <c r="CPH89" s="12"/>
      <c r="CPI89" s="12"/>
      <c r="CPJ89" s="12"/>
      <c r="CPK89" s="12"/>
      <c r="CPL89" s="12"/>
      <c r="CPM89" s="12"/>
      <c r="CPN89" s="12"/>
      <c r="CPO89" s="12"/>
      <c r="CPP89" s="12"/>
      <c r="CPQ89" s="12"/>
      <c r="CPR89" s="12"/>
      <c r="CPS89" s="12"/>
      <c r="CPT89" s="12"/>
      <c r="CPU89" s="12"/>
      <c r="CPV89" s="12"/>
      <c r="CPW89" s="12"/>
      <c r="CPX89" s="12"/>
      <c r="CPY89" s="12"/>
      <c r="CPZ89" s="12"/>
      <c r="CQA89" s="12"/>
      <c r="CQB89" s="12"/>
      <c r="CQC89" s="12"/>
      <c r="CQD89" s="12"/>
      <c r="CQE89" s="12"/>
      <c r="CQF89" s="12"/>
      <c r="CQG89" s="12"/>
      <c r="CQH89" s="12"/>
      <c r="CQI89" s="12"/>
      <c r="CQJ89" s="12"/>
      <c r="CQK89" s="12"/>
      <c r="CQL89" s="12"/>
      <c r="CQM89" s="12"/>
      <c r="CQN89" s="12"/>
      <c r="CQO89" s="12"/>
      <c r="CQP89" s="12"/>
      <c r="CQQ89" s="12"/>
      <c r="CQR89" s="12"/>
      <c r="CQS89" s="12"/>
      <c r="CQT89" s="12"/>
      <c r="CQU89" s="12"/>
      <c r="CQV89" s="12"/>
      <c r="CQW89" s="12"/>
      <c r="CQX89" s="12"/>
      <c r="CQY89" s="12"/>
      <c r="CQZ89" s="12"/>
      <c r="CRA89" s="12"/>
      <c r="CRB89" s="12"/>
      <c r="CRC89" s="12"/>
      <c r="CRD89" s="12"/>
      <c r="CRE89" s="12"/>
      <c r="CRF89" s="12"/>
      <c r="CRG89" s="12"/>
      <c r="CRH89" s="12"/>
      <c r="CRI89" s="12"/>
      <c r="CRJ89" s="12"/>
      <c r="CRK89" s="12"/>
      <c r="CRL89" s="12"/>
      <c r="CRM89" s="12"/>
      <c r="CRN89" s="12"/>
      <c r="CRO89" s="12"/>
      <c r="CRP89" s="12"/>
      <c r="CRQ89" s="12"/>
      <c r="CRR89" s="12"/>
      <c r="CRS89" s="12"/>
      <c r="CRT89" s="12"/>
      <c r="CRU89" s="12"/>
      <c r="CRV89" s="12"/>
      <c r="CRW89" s="12"/>
      <c r="CRX89" s="12"/>
      <c r="CRY89" s="12"/>
      <c r="CRZ89" s="12"/>
      <c r="CSA89" s="12"/>
      <c r="CSB89" s="12"/>
      <c r="CSC89" s="12"/>
      <c r="CSD89" s="12"/>
      <c r="CSE89" s="12"/>
      <c r="CSF89" s="12"/>
      <c r="CSG89" s="12"/>
      <c r="CSH89" s="12"/>
      <c r="CSI89" s="12"/>
      <c r="CSJ89" s="12"/>
      <c r="CSK89" s="12"/>
      <c r="CSL89" s="12"/>
      <c r="CSM89" s="12"/>
      <c r="CSN89" s="12"/>
      <c r="CSO89" s="12"/>
      <c r="CSP89" s="12"/>
      <c r="CSQ89" s="12"/>
      <c r="CSR89" s="12"/>
      <c r="CSS89" s="12"/>
      <c r="CST89" s="12"/>
      <c r="CSU89" s="12"/>
      <c r="CSV89" s="12"/>
      <c r="CSW89" s="12"/>
      <c r="CSX89" s="12"/>
      <c r="CSY89" s="12"/>
      <c r="CSZ89" s="12"/>
      <c r="CTA89" s="12"/>
      <c r="CTB89" s="12"/>
      <c r="CTC89" s="12"/>
      <c r="CTD89" s="12"/>
      <c r="CTE89" s="12"/>
      <c r="CTF89" s="12"/>
      <c r="CTG89" s="12"/>
      <c r="CTH89" s="12"/>
      <c r="CTI89" s="12"/>
      <c r="CTJ89" s="12"/>
      <c r="CTK89" s="12"/>
      <c r="CTL89" s="12"/>
      <c r="CTM89" s="12"/>
      <c r="CTN89" s="12"/>
      <c r="CTO89" s="12"/>
      <c r="CTP89" s="12"/>
      <c r="CTQ89" s="12"/>
      <c r="CTR89" s="12"/>
      <c r="CTS89" s="12"/>
      <c r="CTT89" s="12"/>
      <c r="CTU89" s="12"/>
      <c r="CTV89" s="12"/>
      <c r="CTW89" s="12"/>
      <c r="CTX89" s="12"/>
      <c r="CTY89" s="12"/>
      <c r="CTZ89" s="12"/>
      <c r="CUA89" s="12"/>
      <c r="CUB89" s="12"/>
      <c r="CUC89" s="12"/>
      <c r="CUD89" s="12"/>
      <c r="CUE89" s="12"/>
      <c r="CUF89" s="12"/>
      <c r="CUG89" s="12"/>
      <c r="CUH89" s="12"/>
      <c r="CUI89" s="12"/>
      <c r="CUJ89" s="12"/>
      <c r="CUK89" s="12"/>
      <c r="CUL89" s="12"/>
      <c r="CUM89" s="12"/>
      <c r="CUN89" s="12"/>
      <c r="CUO89" s="12"/>
      <c r="CUP89" s="12"/>
      <c r="CUQ89" s="12"/>
      <c r="CUR89" s="12"/>
      <c r="CUS89" s="12"/>
      <c r="CUT89" s="12"/>
      <c r="CUU89" s="12"/>
      <c r="CUV89" s="12"/>
      <c r="CUW89" s="12"/>
      <c r="CUX89" s="12"/>
      <c r="CUY89" s="12"/>
      <c r="CUZ89" s="12"/>
      <c r="CVA89" s="12"/>
      <c r="CVB89" s="12"/>
      <c r="CVC89" s="12"/>
      <c r="CVD89" s="12"/>
      <c r="CVE89" s="12"/>
      <c r="CVF89" s="12"/>
      <c r="CVG89" s="12"/>
      <c r="CVH89" s="12"/>
      <c r="CVI89" s="12"/>
      <c r="CVJ89" s="12"/>
      <c r="CVK89" s="12"/>
      <c r="CVL89" s="12"/>
      <c r="CVM89" s="12"/>
      <c r="CVN89" s="12"/>
      <c r="CVO89" s="12"/>
      <c r="CVP89" s="12"/>
      <c r="CVQ89" s="12"/>
      <c r="CVR89" s="12"/>
      <c r="CVS89" s="12"/>
      <c r="CVT89" s="12"/>
      <c r="CVU89" s="12"/>
      <c r="CVV89" s="12"/>
      <c r="CVW89" s="12"/>
      <c r="CVX89" s="12"/>
      <c r="CVY89" s="12"/>
      <c r="CVZ89" s="12"/>
      <c r="CWA89" s="12"/>
      <c r="CWB89" s="12"/>
      <c r="CWC89" s="12"/>
      <c r="CWD89" s="12"/>
      <c r="CWE89" s="12"/>
      <c r="CWF89" s="12"/>
      <c r="CWG89" s="12"/>
      <c r="CWH89" s="12"/>
      <c r="CWI89" s="12"/>
      <c r="CWJ89" s="12"/>
      <c r="CWK89" s="12"/>
      <c r="CWL89" s="12"/>
      <c r="CWM89" s="12"/>
      <c r="CWN89" s="12"/>
      <c r="CWO89" s="12"/>
      <c r="CWP89" s="12"/>
      <c r="CWQ89" s="12"/>
      <c r="CWR89" s="12"/>
      <c r="CWS89" s="12"/>
      <c r="CWT89" s="12"/>
      <c r="CWU89" s="12"/>
      <c r="CWV89" s="12"/>
      <c r="CWW89" s="12"/>
      <c r="CWX89" s="12"/>
      <c r="CWY89" s="12"/>
      <c r="CWZ89" s="12"/>
      <c r="CXA89" s="12"/>
      <c r="CXB89" s="12"/>
      <c r="CXC89" s="12"/>
      <c r="CXD89" s="12"/>
      <c r="CXE89" s="12"/>
      <c r="CXF89" s="12"/>
      <c r="CXG89" s="12"/>
      <c r="CXH89" s="12"/>
      <c r="CXI89" s="12"/>
      <c r="CXJ89" s="12"/>
      <c r="CXK89" s="12"/>
      <c r="CXL89" s="12"/>
      <c r="CXM89" s="12"/>
      <c r="CXN89" s="12"/>
      <c r="CXO89" s="12"/>
      <c r="CXP89" s="12"/>
      <c r="CXQ89" s="12"/>
      <c r="CXR89" s="12"/>
      <c r="CXS89" s="12"/>
      <c r="CXT89" s="12"/>
      <c r="CXU89" s="12"/>
      <c r="CXV89" s="12"/>
      <c r="CXW89" s="12"/>
      <c r="CXX89" s="12"/>
      <c r="CXY89" s="12"/>
      <c r="CXZ89" s="12"/>
      <c r="CYA89" s="12"/>
      <c r="CYB89" s="12"/>
      <c r="CYC89" s="12"/>
      <c r="CYD89" s="12"/>
      <c r="CYE89" s="12"/>
      <c r="CYF89" s="12"/>
      <c r="CYG89" s="12"/>
      <c r="CYH89" s="12"/>
      <c r="CYI89" s="12"/>
      <c r="CYJ89" s="12"/>
      <c r="CYK89" s="12"/>
      <c r="CYL89" s="12"/>
      <c r="CYM89" s="12"/>
      <c r="CYN89" s="12"/>
      <c r="CYO89" s="12"/>
      <c r="CYP89" s="12"/>
      <c r="CYQ89" s="12"/>
      <c r="CYR89" s="12"/>
      <c r="CYS89" s="12"/>
      <c r="CYT89" s="12"/>
      <c r="CYU89" s="12"/>
      <c r="CYV89" s="12"/>
      <c r="CYW89" s="12"/>
      <c r="CYX89" s="12"/>
      <c r="CYY89" s="12"/>
      <c r="CYZ89" s="12"/>
      <c r="CZA89" s="12"/>
      <c r="CZB89" s="12"/>
      <c r="CZC89" s="12"/>
      <c r="CZD89" s="12"/>
      <c r="CZE89" s="12"/>
      <c r="CZF89" s="12"/>
      <c r="CZG89" s="12"/>
      <c r="CZH89" s="12"/>
      <c r="CZI89" s="12"/>
      <c r="CZJ89" s="12"/>
      <c r="CZK89" s="12"/>
      <c r="CZL89" s="12"/>
      <c r="CZM89" s="12"/>
      <c r="CZN89" s="12"/>
      <c r="CZO89" s="12"/>
      <c r="CZP89" s="12"/>
      <c r="CZQ89" s="12"/>
      <c r="CZR89" s="12"/>
      <c r="CZS89" s="12"/>
      <c r="CZT89" s="12"/>
      <c r="CZU89" s="12"/>
      <c r="CZV89" s="12"/>
      <c r="CZW89" s="12"/>
      <c r="CZX89" s="12"/>
      <c r="CZY89" s="12"/>
      <c r="CZZ89" s="12"/>
      <c r="DAA89" s="12"/>
      <c r="DAB89" s="12"/>
      <c r="DAC89" s="12"/>
      <c r="DAD89" s="12"/>
      <c r="DAE89" s="12"/>
      <c r="DAF89" s="12"/>
      <c r="DAG89" s="12"/>
      <c r="DAH89" s="12"/>
      <c r="DAI89" s="12"/>
      <c r="DAJ89" s="12"/>
      <c r="DAK89" s="12"/>
      <c r="DAL89" s="12"/>
      <c r="DAM89" s="12"/>
      <c r="DAN89" s="12"/>
      <c r="DAO89" s="12"/>
      <c r="DAP89" s="12"/>
      <c r="DAQ89" s="12"/>
      <c r="DAR89" s="12"/>
      <c r="DAS89" s="12"/>
      <c r="DAT89" s="12"/>
      <c r="DAU89" s="12"/>
      <c r="DAV89" s="12"/>
      <c r="DAW89" s="12"/>
      <c r="DAX89" s="12"/>
      <c r="DAY89" s="12"/>
      <c r="DAZ89" s="12"/>
      <c r="DBA89" s="12"/>
      <c r="DBB89" s="12"/>
      <c r="DBC89" s="12"/>
      <c r="DBD89" s="12"/>
      <c r="DBE89" s="12"/>
      <c r="DBF89" s="12"/>
      <c r="DBG89" s="12"/>
      <c r="DBH89" s="12"/>
      <c r="DBI89" s="12"/>
      <c r="DBJ89" s="12"/>
      <c r="DBK89" s="12"/>
      <c r="DBL89" s="12"/>
      <c r="DBM89" s="12"/>
    </row>
    <row r="90" spans="1:2769" s="11" customFormat="1" ht="227" customHeight="1">
      <c r="A90" s="80" t="s">
        <v>114</v>
      </c>
      <c r="B90" s="89" t="s">
        <v>446</v>
      </c>
      <c r="C90" s="80" t="s">
        <v>48</v>
      </c>
      <c r="D90" s="80" t="s">
        <v>1231</v>
      </c>
      <c r="E90" s="80" t="s">
        <v>71</v>
      </c>
      <c r="F90" s="80" t="s">
        <v>102</v>
      </c>
      <c r="G90" s="80" t="s">
        <v>1295</v>
      </c>
      <c r="H90" s="80" t="s">
        <v>1306</v>
      </c>
      <c r="I90" s="80" t="s">
        <v>1320</v>
      </c>
      <c r="J90" s="80" t="s">
        <v>199</v>
      </c>
      <c r="K90" s="80" t="s">
        <v>77</v>
      </c>
      <c r="L90" s="80" t="s">
        <v>82</v>
      </c>
      <c r="M90" s="90">
        <v>42474</v>
      </c>
      <c r="N90" s="80" t="s">
        <v>95</v>
      </c>
      <c r="O90" s="80">
        <v>-25.6433</v>
      </c>
      <c r="P90" s="80">
        <v>30.3309</v>
      </c>
      <c r="Q90" s="80" t="s">
        <v>2028</v>
      </c>
      <c r="R90" s="80" t="s">
        <v>80</v>
      </c>
      <c r="S90" s="80" t="s">
        <v>199</v>
      </c>
      <c r="T90" s="80" t="s">
        <v>76</v>
      </c>
      <c r="U90" s="80" t="s">
        <v>38</v>
      </c>
      <c r="V90" s="80" t="s">
        <v>128</v>
      </c>
      <c r="W90" s="80" t="s">
        <v>44</v>
      </c>
      <c r="X90" s="80" t="s">
        <v>82</v>
      </c>
      <c r="Y90" s="80" t="s">
        <v>199</v>
      </c>
      <c r="Z90" s="80" t="s">
        <v>199</v>
      </c>
      <c r="AA90" s="89" t="s">
        <v>359</v>
      </c>
      <c r="AB90" s="89" t="s">
        <v>258</v>
      </c>
      <c r="AC90" s="80" t="s">
        <v>1418</v>
      </c>
      <c r="AD90" s="80" t="s">
        <v>34</v>
      </c>
      <c r="AE90" s="80" t="s">
        <v>193</v>
      </c>
      <c r="AF90" s="80" t="s">
        <v>192</v>
      </c>
      <c r="AG90" s="80" t="s">
        <v>77</v>
      </c>
      <c r="AH90" s="80" t="s">
        <v>192</v>
      </c>
      <c r="AI90" s="80" t="s">
        <v>959</v>
      </c>
      <c r="AJ90" s="80" t="s">
        <v>223</v>
      </c>
      <c r="AK90" s="80" t="s">
        <v>1019</v>
      </c>
      <c r="AL90" s="80" t="s">
        <v>77</v>
      </c>
      <c r="AM90" s="80" t="s">
        <v>186</v>
      </c>
      <c r="AN90" s="91" t="s">
        <v>21</v>
      </c>
      <c r="AO90" s="80" t="s">
        <v>83</v>
      </c>
      <c r="AP90" s="80" t="s">
        <v>1402</v>
      </c>
      <c r="AQ90" s="80" t="s">
        <v>46</v>
      </c>
      <c r="AR90" s="80" t="s">
        <v>199</v>
      </c>
      <c r="AS90" s="80" t="s">
        <v>199</v>
      </c>
      <c r="AT90" s="90" t="s">
        <v>199</v>
      </c>
      <c r="AU90" s="80" t="s">
        <v>101</v>
      </c>
      <c r="AV90" s="80" t="s">
        <v>2117</v>
      </c>
      <c r="AW90" s="95" t="s">
        <v>1613</v>
      </c>
      <c r="AX90" s="80" t="s">
        <v>105</v>
      </c>
      <c r="AY90" s="80" t="s">
        <v>138</v>
      </c>
      <c r="AZ90" s="80" t="s">
        <v>593</v>
      </c>
      <c r="BA90" s="80"/>
      <c r="BB90" s="80" t="s">
        <v>94</v>
      </c>
      <c r="BC90" s="94">
        <v>42474</v>
      </c>
      <c r="BD90" s="12"/>
      <c r="BE90" s="12"/>
      <c r="BF90" s="12"/>
      <c r="BG90" s="12"/>
      <c r="BH90" s="12"/>
      <c r="BI90" s="12"/>
      <c r="BJ90" s="12"/>
      <c r="BK90" s="12"/>
      <c r="BL90" s="12"/>
      <c r="BM90" s="12"/>
      <c r="BN90" s="12"/>
      <c r="BO90" s="12"/>
      <c r="BP90" s="12"/>
      <c r="BQ90" s="12"/>
      <c r="BR90" s="12"/>
      <c r="BS90" s="12"/>
      <c r="BT90" s="12"/>
      <c r="BU90" s="12"/>
      <c r="BV90" s="12"/>
      <c r="BW90" s="12"/>
      <c r="BX90" s="12"/>
      <c r="BY90" s="12"/>
      <c r="BZ90" s="12"/>
      <c r="CA90" s="12"/>
      <c r="CB90" s="12"/>
      <c r="CC90" s="12"/>
      <c r="CD90" s="12"/>
      <c r="CE90" s="12"/>
      <c r="CF90" s="12"/>
      <c r="CG90" s="12"/>
      <c r="CH90" s="12"/>
      <c r="CI90" s="12"/>
      <c r="CJ90" s="12"/>
      <c r="CK90" s="12"/>
      <c r="CL90" s="12"/>
      <c r="CM90" s="12"/>
      <c r="CN90" s="12"/>
      <c r="CO90" s="12"/>
      <c r="CP90" s="12"/>
      <c r="CQ90" s="12"/>
      <c r="CR90" s="12"/>
      <c r="CS90" s="12"/>
      <c r="CT90" s="12"/>
      <c r="CU90" s="12"/>
      <c r="CV90" s="12"/>
      <c r="CW90" s="12"/>
      <c r="CX90" s="12"/>
      <c r="CY90" s="12"/>
      <c r="CZ90" s="12"/>
      <c r="DA90" s="12"/>
      <c r="DB90" s="12"/>
      <c r="DC90" s="12"/>
      <c r="DD90" s="12"/>
      <c r="DE90" s="12"/>
      <c r="DF90" s="12"/>
      <c r="DG90" s="12"/>
      <c r="DH90" s="12"/>
      <c r="DI90" s="12"/>
      <c r="DJ90" s="12"/>
      <c r="DK90" s="12"/>
      <c r="DL90" s="12"/>
      <c r="DM90" s="12"/>
      <c r="DN90" s="12"/>
      <c r="DO90" s="12"/>
      <c r="DP90" s="12"/>
      <c r="DQ90" s="12"/>
      <c r="DR90" s="12"/>
      <c r="DS90" s="12"/>
      <c r="DT90" s="12"/>
      <c r="DU90" s="12"/>
      <c r="DV90" s="12"/>
      <c r="DW90" s="12"/>
      <c r="DX90" s="12"/>
      <c r="DY90" s="12"/>
      <c r="DZ90" s="12"/>
      <c r="EA90" s="12"/>
      <c r="EB90" s="12"/>
      <c r="EC90" s="12"/>
      <c r="ED90" s="12"/>
      <c r="EE90" s="12"/>
      <c r="EF90" s="12"/>
      <c r="EG90" s="12"/>
      <c r="EH90" s="12"/>
      <c r="EI90" s="12"/>
      <c r="EJ90" s="12"/>
      <c r="EK90" s="12"/>
      <c r="EL90" s="12"/>
      <c r="EM90" s="12"/>
      <c r="EN90" s="12"/>
      <c r="EO90" s="12"/>
      <c r="EP90" s="12"/>
      <c r="EQ90" s="12"/>
      <c r="ER90" s="12"/>
      <c r="ES90" s="12"/>
      <c r="ET90" s="12"/>
      <c r="EU90" s="12"/>
      <c r="EV90" s="12"/>
      <c r="EW90" s="12"/>
      <c r="EX90" s="12"/>
      <c r="EY90" s="12"/>
      <c r="EZ90" s="12"/>
      <c r="FA90" s="12"/>
      <c r="FB90" s="12"/>
      <c r="FC90" s="12"/>
      <c r="FD90" s="12"/>
      <c r="FE90" s="12"/>
      <c r="FF90" s="12"/>
      <c r="FG90" s="12"/>
      <c r="FH90" s="12"/>
      <c r="FI90" s="12"/>
      <c r="FJ90" s="12"/>
      <c r="FK90" s="12"/>
      <c r="FL90" s="12"/>
      <c r="FM90" s="12"/>
      <c r="FN90" s="12"/>
      <c r="FO90" s="12"/>
      <c r="FP90" s="12"/>
      <c r="FQ90" s="12"/>
      <c r="FR90" s="12"/>
      <c r="FS90" s="12"/>
      <c r="FT90" s="12"/>
      <c r="FU90" s="12"/>
      <c r="FV90" s="12"/>
      <c r="FW90" s="12"/>
      <c r="FX90" s="12"/>
      <c r="FY90" s="12"/>
      <c r="FZ90" s="12"/>
      <c r="GA90" s="12"/>
      <c r="GB90" s="12"/>
      <c r="GC90" s="12"/>
      <c r="GD90" s="12"/>
      <c r="GE90" s="12"/>
      <c r="GF90" s="12"/>
      <c r="GG90" s="12"/>
      <c r="GH90" s="12"/>
      <c r="GI90" s="12"/>
      <c r="GJ90" s="12"/>
      <c r="GK90" s="12"/>
      <c r="GL90" s="12"/>
      <c r="GM90" s="12"/>
      <c r="GN90" s="12"/>
      <c r="GO90" s="12"/>
      <c r="GP90" s="12"/>
      <c r="GQ90" s="12"/>
      <c r="GR90" s="12"/>
      <c r="GS90" s="12"/>
      <c r="GT90" s="12"/>
      <c r="GU90" s="12"/>
      <c r="GV90" s="12"/>
      <c r="GW90" s="12"/>
      <c r="GX90" s="12"/>
      <c r="GY90" s="12"/>
      <c r="GZ90" s="12"/>
      <c r="HA90" s="12"/>
      <c r="HB90" s="12"/>
      <c r="HC90" s="12"/>
      <c r="HD90" s="12"/>
      <c r="HE90" s="12"/>
      <c r="HF90" s="12"/>
      <c r="HG90" s="12"/>
      <c r="HH90" s="12"/>
      <c r="HI90" s="12"/>
      <c r="HJ90" s="12"/>
      <c r="HK90" s="12"/>
      <c r="HL90" s="12"/>
      <c r="HM90" s="12"/>
      <c r="HN90" s="12"/>
      <c r="HO90" s="12"/>
      <c r="HP90" s="12"/>
      <c r="HQ90" s="12"/>
      <c r="HR90" s="12"/>
      <c r="HS90" s="12"/>
      <c r="HT90" s="12"/>
      <c r="HU90" s="12"/>
      <c r="HV90" s="12"/>
      <c r="HW90" s="12"/>
      <c r="HX90" s="12"/>
      <c r="HY90" s="12"/>
      <c r="HZ90" s="12"/>
      <c r="IA90" s="12"/>
      <c r="IB90" s="12"/>
      <c r="IC90" s="12"/>
      <c r="ID90" s="12"/>
      <c r="IE90" s="12"/>
      <c r="IF90" s="12"/>
      <c r="IG90" s="12"/>
      <c r="IH90" s="12"/>
      <c r="II90" s="12"/>
      <c r="IJ90" s="12"/>
      <c r="IK90" s="12"/>
      <c r="IL90" s="12"/>
      <c r="IM90" s="12"/>
      <c r="IN90" s="12"/>
      <c r="IO90" s="12"/>
      <c r="IP90" s="12"/>
      <c r="IQ90" s="12"/>
      <c r="IR90" s="12"/>
      <c r="IS90" s="12"/>
      <c r="IT90" s="12"/>
      <c r="IU90" s="12"/>
      <c r="IV90" s="12"/>
      <c r="IW90" s="12"/>
      <c r="IX90" s="12"/>
      <c r="IY90" s="12"/>
      <c r="IZ90" s="12"/>
      <c r="JA90" s="12"/>
      <c r="JB90" s="12"/>
      <c r="JC90" s="12"/>
      <c r="JD90" s="12"/>
      <c r="JE90" s="12"/>
      <c r="JF90" s="12"/>
      <c r="JG90" s="12"/>
      <c r="JH90" s="12"/>
      <c r="JI90" s="12"/>
      <c r="JJ90" s="12"/>
      <c r="JK90" s="12"/>
      <c r="JL90" s="12"/>
      <c r="JM90" s="12"/>
      <c r="JN90" s="12"/>
      <c r="JO90" s="12"/>
      <c r="JP90" s="12"/>
      <c r="JQ90" s="12"/>
      <c r="JR90" s="12"/>
      <c r="JS90" s="12"/>
      <c r="JT90" s="12"/>
      <c r="JU90" s="12"/>
      <c r="JV90" s="12"/>
      <c r="JW90" s="12"/>
      <c r="JX90" s="12"/>
      <c r="JY90" s="12"/>
      <c r="JZ90" s="12"/>
      <c r="KA90" s="12"/>
      <c r="KB90" s="12"/>
      <c r="KC90" s="12"/>
      <c r="KD90" s="12"/>
      <c r="KE90" s="12"/>
      <c r="KF90" s="12"/>
      <c r="KG90" s="12"/>
      <c r="KH90" s="12"/>
      <c r="KI90" s="12"/>
      <c r="KJ90" s="12"/>
      <c r="KK90" s="12"/>
      <c r="KL90" s="12"/>
      <c r="KM90" s="12"/>
      <c r="KN90" s="12"/>
      <c r="KO90" s="12"/>
      <c r="KP90" s="12"/>
      <c r="KQ90" s="12"/>
      <c r="KR90" s="12"/>
      <c r="KS90" s="12"/>
      <c r="KT90" s="12"/>
      <c r="KU90" s="12"/>
      <c r="KV90" s="12"/>
      <c r="KW90" s="12"/>
      <c r="KX90" s="12"/>
      <c r="KY90" s="12"/>
      <c r="KZ90" s="12"/>
      <c r="LA90" s="12"/>
      <c r="LB90" s="12"/>
      <c r="LC90" s="12"/>
      <c r="LD90" s="12"/>
      <c r="LE90" s="12"/>
      <c r="LF90" s="12"/>
      <c r="LG90" s="12"/>
      <c r="LH90" s="12"/>
      <c r="LI90" s="12"/>
      <c r="LJ90" s="12"/>
      <c r="LK90" s="12"/>
      <c r="LL90" s="12"/>
      <c r="LM90" s="12"/>
      <c r="LN90" s="12"/>
      <c r="LO90" s="12"/>
      <c r="LP90" s="12"/>
      <c r="LQ90" s="12"/>
      <c r="LR90" s="12"/>
      <c r="LS90" s="12"/>
      <c r="LT90" s="12"/>
      <c r="LU90" s="12"/>
      <c r="LV90" s="12"/>
      <c r="LW90" s="12"/>
      <c r="LX90" s="12"/>
      <c r="LY90" s="12"/>
      <c r="LZ90" s="12"/>
      <c r="MA90" s="12"/>
      <c r="MB90" s="12"/>
      <c r="MC90" s="12"/>
      <c r="MD90" s="12"/>
      <c r="ME90" s="12"/>
      <c r="MF90" s="12"/>
      <c r="MG90" s="12"/>
      <c r="MH90" s="12"/>
      <c r="MI90" s="12"/>
      <c r="MJ90" s="12"/>
      <c r="MK90" s="12"/>
      <c r="ML90" s="12"/>
      <c r="MM90" s="12"/>
      <c r="MN90" s="12"/>
      <c r="MO90" s="12"/>
      <c r="MP90" s="12"/>
      <c r="MQ90" s="12"/>
      <c r="MR90" s="12"/>
      <c r="MS90" s="12"/>
      <c r="MT90" s="12"/>
      <c r="MU90" s="12"/>
      <c r="MV90" s="12"/>
      <c r="MW90" s="12"/>
      <c r="MX90" s="12"/>
      <c r="MY90" s="12"/>
      <c r="MZ90" s="12"/>
      <c r="NA90" s="12"/>
      <c r="NB90" s="12"/>
      <c r="NC90" s="12"/>
      <c r="ND90" s="12"/>
      <c r="NE90" s="12"/>
      <c r="NF90" s="12"/>
      <c r="NG90" s="12"/>
      <c r="NH90" s="12"/>
      <c r="NI90" s="12"/>
      <c r="NJ90" s="12"/>
      <c r="NK90" s="12"/>
      <c r="NL90" s="12"/>
      <c r="NM90" s="12"/>
      <c r="NN90" s="12"/>
      <c r="NO90" s="12"/>
      <c r="NP90" s="12"/>
      <c r="NQ90" s="12"/>
      <c r="NR90" s="12"/>
      <c r="NS90" s="12"/>
      <c r="NT90" s="12"/>
      <c r="NU90" s="12"/>
      <c r="NV90" s="12"/>
      <c r="NW90" s="12"/>
      <c r="NX90" s="12"/>
      <c r="NY90" s="12"/>
      <c r="NZ90" s="12"/>
      <c r="OA90" s="12"/>
      <c r="OB90" s="12"/>
      <c r="OC90" s="12"/>
      <c r="OD90" s="12"/>
      <c r="OE90" s="12"/>
      <c r="OF90" s="12"/>
      <c r="OG90" s="12"/>
      <c r="OH90" s="12"/>
      <c r="OI90" s="12"/>
      <c r="OJ90" s="12"/>
      <c r="OK90" s="12"/>
      <c r="OL90" s="12"/>
      <c r="OM90" s="12"/>
      <c r="ON90" s="12"/>
      <c r="OO90" s="12"/>
      <c r="OP90" s="12"/>
      <c r="OQ90" s="12"/>
      <c r="OR90" s="12"/>
      <c r="OS90" s="12"/>
      <c r="OT90" s="12"/>
      <c r="OU90" s="12"/>
      <c r="OV90" s="12"/>
      <c r="OW90" s="12"/>
      <c r="OX90" s="12"/>
      <c r="OY90" s="12"/>
      <c r="OZ90" s="12"/>
      <c r="PA90" s="12"/>
      <c r="PB90" s="12"/>
      <c r="PC90" s="12"/>
      <c r="PD90" s="12"/>
      <c r="PE90" s="12"/>
      <c r="PF90" s="12"/>
      <c r="PG90" s="12"/>
      <c r="PH90" s="12"/>
      <c r="PI90" s="12"/>
      <c r="PJ90" s="12"/>
      <c r="PK90" s="12"/>
      <c r="PL90" s="12"/>
      <c r="PM90" s="12"/>
      <c r="PN90" s="12"/>
      <c r="PO90" s="12"/>
      <c r="PP90" s="12"/>
      <c r="PQ90" s="12"/>
      <c r="PR90" s="12"/>
      <c r="PS90" s="12"/>
      <c r="PT90" s="12"/>
      <c r="PU90" s="12"/>
      <c r="PV90" s="12"/>
      <c r="PW90" s="12"/>
      <c r="PX90" s="12"/>
      <c r="PY90" s="12"/>
      <c r="PZ90" s="12"/>
      <c r="QA90" s="12"/>
      <c r="QB90" s="12"/>
      <c r="QC90" s="12"/>
      <c r="QD90" s="12"/>
      <c r="QE90" s="12"/>
      <c r="QF90" s="12"/>
      <c r="QG90" s="12"/>
      <c r="QH90" s="12"/>
      <c r="QI90" s="12"/>
      <c r="QJ90" s="12"/>
      <c r="QK90" s="12"/>
      <c r="QL90" s="12"/>
      <c r="QM90" s="12"/>
      <c r="QN90" s="12"/>
      <c r="QO90" s="12"/>
      <c r="QP90" s="12"/>
      <c r="QQ90" s="12"/>
      <c r="QR90" s="12"/>
      <c r="QS90" s="12"/>
      <c r="QT90" s="12"/>
      <c r="QU90" s="12"/>
      <c r="QV90" s="12"/>
      <c r="QW90" s="12"/>
      <c r="QX90" s="12"/>
      <c r="QY90" s="12"/>
      <c r="QZ90" s="12"/>
      <c r="RA90" s="12"/>
      <c r="RB90" s="12"/>
      <c r="RC90" s="12"/>
      <c r="RD90" s="12"/>
      <c r="RE90" s="12"/>
      <c r="RF90" s="12"/>
      <c r="RG90" s="12"/>
      <c r="RH90" s="12"/>
      <c r="RI90" s="12"/>
      <c r="RJ90" s="12"/>
      <c r="RK90" s="12"/>
      <c r="RL90" s="12"/>
      <c r="RM90" s="12"/>
      <c r="RN90" s="12"/>
      <c r="RO90" s="12"/>
      <c r="RP90" s="12"/>
      <c r="RQ90" s="12"/>
      <c r="RR90" s="12"/>
      <c r="RS90" s="12"/>
      <c r="RT90" s="12"/>
      <c r="RU90" s="12"/>
      <c r="RV90" s="12"/>
      <c r="RW90" s="12"/>
      <c r="RX90" s="12"/>
      <c r="RY90" s="12"/>
      <c r="RZ90" s="12"/>
      <c r="SA90" s="12"/>
      <c r="SB90" s="12"/>
      <c r="SC90" s="12"/>
      <c r="SD90" s="12"/>
      <c r="SE90" s="12"/>
      <c r="SF90" s="12"/>
      <c r="SG90" s="12"/>
      <c r="SH90" s="12"/>
      <c r="SI90" s="12"/>
      <c r="SJ90" s="12"/>
      <c r="SK90" s="12"/>
      <c r="SL90" s="12"/>
      <c r="SM90" s="12"/>
      <c r="SN90" s="12"/>
      <c r="SO90" s="12"/>
      <c r="SP90" s="12"/>
      <c r="SQ90" s="12"/>
      <c r="SR90" s="12"/>
      <c r="SS90" s="12"/>
      <c r="ST90" s="12"/>
      <c r="SU90" s="12"/>
      <c r="SV90" s="12"/>
      <c r="SW90" s="12"/>
      <c r="SX90" s="12"/>
      <c r="SY90" s="12"/>
      <c r="SZ90" s="12"/>
      <c r="TA90" s="12"/>
      <c r="TB90" s="12"/>
      <c r="TC90" s="12"/>
      <c r="TD90" s="12"/>
      <c r="TE90" s="12"/>
      <c r="TF90" s="12"/>
      <c r="TG90" s="12"/>
      <c r="TH90" s="12"/>
      <c r="TI90" s="12"/>
      <c r="TJ90" s="12"/>
      <c r="TK90" s="12"/>
      <c r="TL90" s="12"/>
      <c r="TM90" s="12"/>
      <c r="TN90" s="12"/>
      <c r="TO90" s="12"/>
      <c r="TP90" s="12"/>
      <c r="TQ90" s="12"/>
      <c r="TR90" s="12"/>
      <c r="TS90" s="12"/>
      <c r="TT90" s="12"/>
      <c r="TU90" s="12"/>
      <c r="TV90" s="12"/>
      <c r="TW90" s="12"/>
      <c r="TX90" s="12"/>
      <c r="TY90" s="12"/>
      <c r="TZ90" s="12"/>
      <c r="UA90" s="12"/>
      <c r="UB90" s="12"/>
      <c r="UC90" s="12"/>
      <c r="UD90" s="12"/>
      <c r="UE90" s="12"/>
      <c r="UF90" s="12"/>
      <c r="UG90" s="12"/>
      <c r="UH90" s="12"/>
      <c r="UI90" s="12"/>
      <c r="UJ90" s="12"/>
      <c r="UK90" s="12"/>
      <c r="UL90" s="12"/>
      <c r="UM90" s="12"/>
      <c r="UN90" s="12"/>
      <c r="UO90" s="12"/>
      <c r="UP90" s="12"/>
      <c r="UQ90" s="12"/>
      <c r="UR90" s="12"/>
      <c r="US90" s="12"/>
      <c r="UT90" s="12"/>
      <c r="UU90" s="12"/>
      <c r="UV90" s="12"/>
      <c r="UW90" s="12"/>
      <c r="UX90" s="12"/>
      <c r="UY90" s="12"/>
      <c r="UZ90" s="12"/>
      <c r="VA90" s="12"/>
      <c r="VB90" s="12"/>
      <c r="VC90" s="12"/>
      <c r="VD90" s="12"/>
      <c r="VE90" s="12"/>
      <c r="VF90" s="12"/>
      <c r="VG90" s="12"/>
      <c r="VH90" s="12"/>
      <c r="VI90" s="12"/>
      <c r="VJ90" s="12"/>
      <c r="VK90" s="12"/>
      <c r="VL90" s="12"/>
      <c r="VM90" s="12"/>
      <c r="VN90" s="12"/>
      <c r="VO90" s="12"/>
      <c r="VP90" s="12"/>
      <c r="VQ90" s="12"/>
      <c r="VR90" s="12"/>
      <c r="VS90" s="12"/>
      <c r="VT90" s="12"/>
      <c r="VU90" s="12"/>
      <c r="VV90" s="12"/>
      <c r="VW90" s="12"/>
      <c r="VX90" s="12"/>
      <c r="VY90" s="12"/>
      <c r="VZ90" s="12"/>
      <c r="WA90" s="12"/>
      <c r="WB90" s="12"/>
      <c r="WC90" s="12"/>
      <c r="WD90" s="12"/>
      <c r="WE90" s="12"/>
      <c r="WF90" s="12"/>
      <c r="WG90" s="12"/>
      <c r="WH90" s="12"/>
      <c r="WI90" s="12"/>
      <c r="WJ90" s="12"/>
      <c r="WK90" s="12"/>
      <c r="WL90" s="12"/>
      <c r="WM90" s="12"/>
      <c r="WN90" s="12"/>
      <c r="WO90" s="12"/>
      <c r="WP90" s="12"/>
      <c r="WQ90" s="12"/>
      <c r="WR90" s="12"/>
      <c r="WS90" s="12"/>
      <c r="WT90" s="12"/>
      <c r="WU90" s="12"/>
      <c r="WV90" s="12"/>
      <c r="WW90" s="12"/>
      <c r="WX90" s="12"/>
      <c r="WY90" s="12"/>
      <c r="WZ90" s="12"/>
      <c r="XA90" s="12"/>
      <c r="XB90" s="12"/>
      <c r="XC90" s="12"/>
      <c r="XD90" s="12"/>
      <c r="XE90" s="12"/>
      <c r="XF90" s="12"/>
      <c r="XG90" s="12"/>
      <c r="XH90" s="12"/>
      <c r="XI90" s="12"/>
      <c r="XJ90" s="12"/>
      <c r="XK90" s="12"/>
      <c r="XL90" s="12"/>
      <c r="XM90" s="12"/>
      <c r="XN90" s="12"/>
      <c r="XO90" s="12"/>
      <c r="XP90" s="12"/>
      <c r="XQ90" s="12"/>
      <c r="XR90" s="12"/>
      <c r="XS90" s="12"/>
      <c r="XT90" s="12"/>
      <c r="XU90" s="12"/>
      <c r="XV90" s="12"/>
      <c r="XW90" s="12"/>
      <c r="XX90" s="12"/>
      <c r="XY90" s="12"/>
      <c r="XZ90" s="12"/>
      <c r="YA90" s="12"/>
      <c r="YB90" s="12"/>
      <c r="YC90" s="12"/>
      <c r="YD90" s="12"/>
      <c r="YE90" s="12"/>
      <c r="YF90" s="12"/>
      <c r="YG90" s="12"/>
      <c r="YH90" s="12"/>
      <c r="YI90" s="12"/>
      <c r="YJ90" s="12"/>
      <c r="YK90" s="12"/>
      <c r="YL90" s="12"/>
      <c r="YM90" s="12"/>
      <c r="YN90" s="12"/>
      <c r="YO90" s="12"/>
      <c r="YP90" s="12"/>
      <c r="YQ90" s="12"/>
      <c r="YR90" s="12"/>
      <c r="YS90" s="12"/>
      <c r="YT90" s="12"/>
      <c r="YU90" s="12"/>
      <c r="YV90" s="12"/>
      <c r="YW90" s="12"/>
      <c r="YX90" s="12"/>
      <c r="YY90" s="12"/>
      <c r="YZ90" s="12"/>
      <c r="ZA90" s="12"/>
      <c r="ZB90" s="12"/>
      <c r="ZC90" s="12"/>
      <c r="ZD90" s="12"/>
      <c r="ZE90" s="12"/>
      <c r="ZF90" s="12"/>
      <c r="ZG90" s="12"/>
      <c r="ZH90" s="12"/>
      <c r="ZI90" s="12"/>
      <c r="ZJ90" s="12"/>
      <c r="ZK90" s="12"/>
      <c r="ZL90" s="12"/>
      <c r="ZM90" s="12"/>
      <c r="ZN90" s="12"/>
      <c r="ZO90" s="12"/>
      <c r="ZP90" s="12"/>
      <c r="ZQ90" s="12"/>
      <c r="ZR90" s="12"/>
      <c r="ZS90" s="12"/>
      <c r="ZT90" s="12"/>
      <c r="ZU90" s="12"/>
      <c r="ZV90" s="12"/>
      <c r="ZW90" s="12"/>
      <c r="ZX90" s="12"/>
      <c r="ZY90" s="12"/>
      <c r="ZZ90" s="12"/>
      <c r="AAA90" s="12"/>
      <c r="AAB90" s="12"/>
      <c r="AAC90" s="12"/>
      <c r="AAD90" s="12"/>
      <c r="AAE90" s="12"/>
      <c r="AAF90" s="12"/>
      <c r="AAG90" s="12"/>
      <c r="AAH90" s="12"/>
      <c r="AAI90" s="12"/>
      <c r="AAJ90" s="12"/>
      <c r="AAK90" s="12"/>
      <c r="AAL90" s="12"/>
      <c r="AAM90" s="12"/>
      <c r="AAN90" s="12"/>
      <c r="AAO90" s="12"/>
      <c r="AAP90" s="12"/>
      <c r="AAQ90" s="12"/>
      <c r="AAR90" s="12"/>
      <c r="AAS90" s="12"/>
      <c r="AAT90" s="12"/>
      <c r="AAU90" s="12"/>
      <c r="AAV90" s="12"/>
      <c r="AAW90" s="12"/>
      <c r="AAX90" s="12"/>
      <c r="AAY90" s="12"/>
      <c r="AAZ90" s="12"/>
      <c r="ABA90" s="12"/>
      <c r="ABB90" s="12"/>
      <c r="ABC90" s="12"/>
      <c r="ABD90" s="12"/>
      <c r="ABE90" s="12"/>
      <c r="ABF90" s="12"/>
      <c r="ABG90" s="12"/>
      <c r="ABH90" s="12"/>
      <c r="ABI90" s="12"/>
      <c r="ABJ90" s="12"/>
      <c r="ABK90" s="12"/>
      <c r="ABL90" s="12"/>
      <c r="ABM90" s="12"/>
      <c r="ABN90" s="12"/>
      <c r="ABO90" s="12"/>
      <c r="ABP90" s="12"/>
      <c r="ABQ90" s="12"/>
      <c r="ABR90" s="12"/>
      <c r="ABS90" s="12"/>
      <c r="ABT90" s="12"/>
      <c r="ABU90" s="12"/>
      <c r="ABV90" s="12"/>
      <c r="ABW90" s="12"/>
      <c r="ABX90" s="12"/>
      <c r="ABY90" s="12"/>
      <c r="ABZ90" s="12"/>
      <c r="ACA90" s="12"/>
      <c r="ACB90" s="12"/>
      <c r="ACC90" s="12"/>
      <c r="ACD90" s="12"/>
      <c r="ACE90" s="12"/>
      <c r="ACF90" s="12"/>
      <c r="ACG90" s="12"/>
      <c r="ACH90" s="12"/>
      <c r="ACI90" s="12"/>
      <c r="ACJ90" s="12"/>
      <c r="ACK90" s="12"/>
      <c r="ACL90" s="12"/>
      <c r="ACM90" s="12"/>
      <c r="ACN90" s="12"/>
      <c r="ACO90" s="12"/>
      <c r="ACP90" s="12"/>
      <c r="ACQ90" s="12"/>
      <c r="ACR90" s="12"/>
      <c r="ACS90" s="12"/>
      <c r="ACT90" s="12"/>
      <c r="ACU90" s="12"/>
      <c r="ACV90" s="12"/>
      <c r="ACW90" s="12"/>
      <c r="ACX90" s="12"/>
      <c r="ACY90" s="12"/>
      <c r="ACZ90" s="12"/>
      <c r="ADA90" s="12"/>
      <c r="ADB90" s="12"/>
      <c r="ADC90" s="12"/>
      <c r="ADD90" s="12"/>
      <c r="ADE90" s="12"/>
      <c r="ADF90" s="12"/>
      <c r="ADG90" s="12"/>
      <c r="ADH90" s="12"/>
      <c r="ADI90" s="12"/>
      <c r="ADJ90" s="12"/>
      <c r="ADK90" s="12"/>
      <c r="ADL90" s="12"/>
      <c r="ADM90" s="12"/>
      <c r="ADN90" s="12"/>
      <c r="ADO90" s="12"/>
      <c r="ADP90" s="12"/>
      <c r="ADQ90" s="12"/>
      <c r="ADR90" s="12"/>
      <c r="ADS90" s="12"/>
      <c r="ADT90" s="12"/>
      <c r="ADU90" s="12"/>
      <c r="ADV90" s="12"/>
      <c r="ADW90" s="12"/>
      <c r="ADX90" s="12"/>
      <c r="ADY90" s="12"/>
      <c r="ADZ90" s="12"/>
      <c r="AEA90" s="12"/>
      <c r="AEB90" s="12"/>
      <c r="AEC90" s="12"/>
      <c r="AED90" s="12"/>
      <c r="AEE90" s="12"/>
      <c r="AEF90" s="12"/>
      <c r="AEG90" s="12"/>
      <c r="AEH90" s="12"/>
      <c r="AEI90" s="12"/>
      <c r="AEJ90" s="12"/>
      <c r="AEK90" s="12"/>
      <c r="AEL90" s="12"/>
      <c r="AEM90" s="12"/>
      <c r="AEN90" s="12"/>
      <c r="AEO90" s="12"/>
      <c r="AEP90" s="12"/>
      <c r="AEQ90" s="12"/>
      <c r="AER90" s="12"/>
      <c r="AES90" s="12"/>
      <c r="AET90" s="12"/>
      <c r="AEU90" s="12"/>
      <c r="AEV90" s="12"/>
      <c r="AEW90" s="12"/>
      <c r="AEX90" s="12"/>
      <c r="AEY90" s="12"/>
      <c r="AEZ90" s="12"/>
      <c r="AFA90" s="12"/>
      <c r="AFB90" s="12"/>
      <c r="AFC90" s="12"/>
      <c r="AFD90" s="12"/>
      <c r="AFE90" s="12"/>
      <c r="AFF90" s="12"/>
      <c r="AFG90" s="12"/>
      <c r="AFH90" s="12"/>
      <c r="AFI90" s="12"/>
      <c r="AFJ90" s="12"/>
      <c r="AFK90" s="12"/>
      <c r="AFL90" s="12"/>
      <c r="AFM90" s="12"/>
      <c r="AFN90" s="12"/>
      <c r="AFO90" s="12"/>
      <c r="AFP90" s="12"/>
      <c r="AFQ90" s="12"/>
      <c r="AFR90" s="12"/>
      <c r="AFS90" s="12"/>
      <c r="AFT90" s="12"/>
      <c r="AFU90" s="12"/>
      <c r="AFV90" s="12"/>
      <c r="AFW90" s="12"/>
      <c r="AFX90" s="12"/>
      <c r="AFY90" s="12"/>
      <c r="AFZ90" s="12"/>
      <c r="AGA90" s="12"/>
      <c r="AGB90" s="12"/>
      <c r="AGC90" s="12"/>
      <c r="AGD90" s="12"/>
      <c r="AGE90" s="12"/>
      <c r="AGF90" s="12"/>
      <c r="AGG90" s="12"/>
      <c r="AGH90" s="12"/>
      <c r="AGI90" s="12"/>
      <c r="AGJ90" s="12"/>
      <c r="AGK90" s="12"/>
      <c r="AGL90" s="12"/>
      <c r="AGM90" s="12"/>
      <c r="AGN90" s="12"/>
      <c r="AGO90" s="12"/>
      <c r="AGP90" s="12"/>
      <c r="AGQ90" s="12"/>
      <c r="AGR90" s="12"/>
      <c r="AGS90" s="12"/>
      <c r="AGT90" s="12"/>
      <c r="AGU90" s="12"/>
      <c r="AGV90" s="12"/>
      <c r="AGW90" s="12"/>
      <c r="AGX90" s="12"/>
      <c r="AGY90" s="12"/>
      <c r="AGZ90" s="12"/>
      <c r="AHA90" s="12"/>
      <c r="AHB90" s="12"/>
      <c r="AHC90" s="12"/>
      <c r="AHD90" s="12"/>
      <c r="AHE90" s="12"/>
      <c r="AHF90" s="12"/>
      <c r="AHG90" s="12"/>
      <c r="AHH90" s="12"/>
      <c r="AHI90" s="12"/>
      <c r="AHJ90" s="12"/>
      <c r="AHK90" s="12"/>
      <c r="AHL90" s="12"/>
      <c r="AHM90" s="12"/>
      <c r="AHN90" s="12"/>
      <c r="AHO90" s="12"/>
      <c r="AHP90" s="12"/>
      <c r="AHQ90" s="12"/>
      <c r="AHR90" s="12"/>
      <c r="AHS90" s="12"/>
      <c r="AHT90" s="12"/>
      <c r="AHU90" s="12"/>
      <c r="AHV90" s="12"/>
      <c r="AHW90" s="12"/>
      <c r="AHX90" s="12"/>
      <c r="AHY90" s="12"/>
      <c r="AHZ90" s="12"/>
      <c r="AIA90" s="12"/>
      <c r="AIB90" s="12"/>
      <c r="AIC90" s="12"/>
      <c r="AID90" s="12"/>
      <c r="AIE90" s="12"/>
      <c r="AIF90" s="12"/>
      <c r="AIG90" s="12"/>
      <c r="AIH90" s="12"/>
      <c r="AII90" s="12"/>
      <c r="AIJ90" s="12"/>
      <c r="AIK90" s="12"/>
      <c r="AIL90" s="12"/>
      <c r="AIM90" s="12"/>
      <c r="AIN90" s="12"/>
      <c r="AIO90" s="12"/>
      <c r="AIP90" s="12"/>
      <c r="AIQ90" s="12"/>
      <c r="AIR90" s="12"/>
      <c r="AIS90" s="12"/>
      <c r="AIT90" s="12"/>
      <c r="AIU90" s="12"/>
      <c r="AIV90" s="12"/>
      <c r="AIW90" s="12"/>
      <c r="AIX90" s="12"/>
      <c r="AIY90" s="12"/>
      <c r="AIZ90" s="12"/>
      <c r="AJA90" s="12"/>
      <c r="AJB90" s="12"/>
      <c r="AJC90" s="12"/>
      <c r="AJD90" s="12"/>
      <c r="AJE90" s="12"/>
      <c r="AJF90" s="12"/>
      <c r="AJG90" s="12"/>
      <c r="AJH90" s="12"/>
      <c r="AJI90" s="12"/>
      <c r="AJJ90" s="12"/>
      <c r="AJK90" s="12"/>
      <c r="AJL90" s="12"/>
      <c r="AJM90" s="12"/>
      <c r="AJN90" s="12"/>
      <c r="AJO90" s="12"/>
      <c r="AJP90" s="12"/>
      <c r="AJQ90" s="12"/>
      <c r="AJR90" s="12"/>
      <c r="AJS90" s="12"/>
      <c r="AJT90" s="12"/>
      <c r="AJU90" s="12"/>
      <c r="AJV90" s="12"/>
      <c r="AJW90" s="12"/>
      <c r="AJX90" s="12"/>
      <c r="AJY90" s="12"/>
      <c r="AJZ90" s="12"/>
      <c r="AKA90" s="12"/>
      <c r="AKB90" s="12"/>
      <c r="AKC90" s="12"/>
      <c r="AKD90" s="12"/>
      <c r="AKE90" s="12"/>
      <c r="AKF90" s="12"/>
      <c r="AKG90" s="12"/>
      <c r="AKH90" s="12"/>
      <c r="AKI90" s="12"/>
      <c r="AKJ90" s="12"/>
      <c r="AKK90" s="12"/>
      <c r="AKL90" s="12"/>
      <c r="AKM90" s="12"/>
      <c r="AKN90" s="12"/>
      <c r="AKO90" s="12"/>
      <c r="AKP90" s="12"/>
      <c r="AKQ90" s="12"/>
      <c r="AKR90" s="12"/>
      <c r="AKS90" s="12"/>
      <c r="AKT90" s="12"/>
      <c r="AKU90" s="12"/>
      <c r="AKV90" s="12"/>
      <c r="AKW90" s="12"/>
      <c r="AKX90" s="12"/>
      <c r="AKY90" s="12"/>
      <c r="AKZ90" s="12"/>
      <c r="ALA90" s="12"/>
      <c r="ALB90" s="12"/>
      <c r="ALC90" s="12"/>
      <c r="ALD90" s="12"/>
      <c r="ALE90" s="12"/>
      <c r="ALF90" s="12"/>
      <c r="ALG90" s="12"/>
      <c r="ALH90" s="12"/>
      <c r="ALI90" s="12"/>
      <c r="ALJ90" s="12"/>
      <c r="ALK90" s="12"/>
      <c r="ALL90" s="12"/>
      <c r="ALM90" s="12"/>
      <c r="ALN90" s="12"/>
      <c r="ALO90" s="12"/>
      <c r="ALP90" s="12"/>
      <c r="ALQ90" s="12"/>
      <c r="ALR90" s="12"/>
      <c r="ALS90" s="12"/>
      <c r="ALT90" s="12"/>
      <c r="ALU90" s="12"/>
      <c r="ALV90" s="12"/>
      <c r="ALW90" s="12"/>
      <c r="ALX90" s="12"/>
      <c r="ALY90" s="12"/>
      <c r="ALZ90" s="12"/>
      <c r="AMA90" s="12"/>
      <c r="AMB90" s="12"/>
      <c r="AMC90" s="12"/>
      <c r="AMD90" s="12"/>
      <c r="AME90" s="12"/>
      <c r="AMF90" s="12"/>
      <c r="AMG90" s="12"/>
      <c r="AMH90" s="12"/>
      <c r="AMI90" s="12"/>
      <c r="AMJ90" s="12"/>
      <c r="AMK90" s="12"/>
      <c r="AML90" s="12"/>
      <c r="AMM90" s="12"/>
      <c r="AMN90" s="12"/>
      <c r="AMO90" s="12"/>
      <c r="AMP90" s="12"/>
      <c r="AMQ90" s="12"/>
      <c r="AMR90" s="12"/>
      <c r="AMS90" s="12"/>
      <c r="AMT90" s="12"/>
      <c r="AMU90" s="12"/>
      <c r="AMV90" s="12"/>
      <c r="AMW90" s="12"/>
      <c r="AMX90" s="12"/>
      <c r="AMY90" s="12"/>
      <c r="AMZ90" s="12"/>
      <c r="ANA90" s="12"/>
      <c r="ANB90" s="12"/>
      <c r="ANC90" s="12"/>
      <c r="AND90" s="12"/>
      <c r="ANE90" s="12"/>
      <c r="ANF90" s="12"/>
      <c r="ANG90" s="12"/>
      <c r="ANH90" s="12"/>
      <c r="ANI90" s="12"/>
      <c r="ANJ90" s="12"/>
      <c r="ANK90" s="12"/>
      <c r="ANL90" s="12"/>
      <c r="ANM90" s="12"/>
      <c r="ANN90" s="12"/>
      <c r="ANO90" s="12"/>
      <c r="ANP90" s="12"/>
      <c r="ANQ90" s="12"/>
      <c r="ANR90" s="12"/>
      <c r="ANS90" s="12"/>
      <c r="ANT90" s="12"/>
      <c r="ANU90" s="12"/>
      <c r="ANV90" s="12"/>
      <c r="ANW90" s="12"/>
      <c r="ANX90" s="12"/>
      <c r="ANY90" s="12"/>
      <c r="ANZ90" s="12"/>
      <c r="AOA90" s="12"/>
      <c r="AOB90" s="12"/>
      <c r="AOC90" s="12"/>
      <c r="AOD90" s="12"/>
      <c r="AOE90" s="12"/>
      <c r="AOF90" s="12"/>
      <c r="AOG90" s="12"/>
      <c r="AOH90" s="12"/>
      <c r="AOI90" s="12"/>
      <c r="AOJ90" s="12"/>
      <c r="AOK90" s="12"/>
      <c r="AOL90" s="12"/>
      <c r="AOM90" s="12"/>
      <c r="AON90" s="12"/>
      <c r="AOO90" s="12"/>
      <c r="AOP90" s="12"/>
      <c r="AOQ90" s="12"/>
      <c r="AOR90" s="12"/>
      <c r="AOS90" s="12"/>
      <c r="AOT90" s="12"/>
      <c r="AOU90" s="12"/>
      <c r="AOV90" s="12"/>
      <c r="AOW90" s="12"/>
      <c r="AOX90" s="12"/>
      <c r="AOY90" s="12"/>
      <c r="AOZ90" s="12"/>
      <c r="APA90" s="12"/>
      <c r="APB90" s="12"/>
      <c r="APC90" s="12"/>
      <c r="APD90" s="12"/>
      <c r="APE90" s="12"/>
      <c r="APF90" s="12"/>
      <c r="APG90" s="12"/>
      <c r="APH90" s="12"/>
      <c r="API90" s="12"/>
      <c r="APJ90" s="12"/>
      <c r="APK90" s="12"/>
      <c r="APL90" s="12"/>
      <c r="APM90" s="12"/>
      <c r="APN90" s="12"/>
      <c r="APO90" s="12"/>
      <c r="APP90" s="12"/>
      <c r="APQ90" s="12"/>
      <c r="APR90" s="12"/>
      <c r="APS90" s="12"/>
      <c r="APT90" s="12"/>
      <c r="APU90" s="12"/>
      <c r="APV90" s="12"/>
      <c r="APW90" s="12"/>
      <c r="APX90" s="12"/>
      <c r="APY90" s="12"/>
      <c r="APZ90" s="12"/>
      <c r="AQA90" s="12"/>
      <c r="AQB90" s="12"/>
      <c r="AQC90" s="12"/>
      <c r="AQD90" s="12"/>
      <c r="AQE90" s="12"/>
      <c r="AQF90" s="12"/>
      <c r="AQG90" s="12"/>
      <c r="AQH90" s="12"/>
      <c r="AQI90" s="12"/>
      <c r="AQJ90" s="12"/>
      <c r="AQK90" s="12"/>
      <c r="AQL90" s="12"/>
      <c r="AQM90" s="12"/>
      <c r="AQN90" s="12"/>
      <c r="AQO90" s="12"/>
      <c r="AQP90" s="12"/>
      <c r="AQQ90" s="12"/>
      <c r="AQR90" s="12"/>
      <c r="AQS90" s="12"/>
      <c r="AQT90" s="12"/>
      <c r="AQU90" s="12"/>
      <c r="AQV90" s="12"/>
      <c r="AQW90" s="12"/>
      <c r="AQX90" s="12"/>
      <c r="AQY90" s="12"/>
      <c r="AQZ90" s="12"/>
      <c r="ARA90" s="12"/>
      <c r="ARB90" s="12"/>
      <c r="ARC90" s="12"/>
      <c r="ARD90" s="12"/>
      <c r="ARE90" s="12"/>
      <c r="ARF90" s="12"/>
      <c r="ARG90" s="12"/>
      <c r="ARH90" s="12"/>
      <c r="ARI90" s="12"/>
      <c r="ARJ90" s="12"/>
      <c r="ARK90" s="12"/>
      <c r="ARL90" s="12"/>
      <c r="ARM90" s="12"/>
      <c r="ARN90" s="12"/>
      <c r="ARO90" s="12"/>
      <c r="ARP90" s="12"/>
      <c r="ARQ90" s="12"/>
      <c r="ARR90" s="12"/>
      <c r="ARS90" s="12"/>
      <c r="ART90" s="12"/>
      <c r="ARU90" s="12"/>
      <c r="ARV90" s="12"/>
      <c r="ARW90" s="12"/>
      <c r="ARX90" s="12"/>
      <c r="ARY90" s="12"/>
      <c r="ARZ90" s="12"/>
      <c r="ASA90" s="12"/>
      <c r="ASB90" s="12"/>
      <c r="ASC90" s="12"/>
      <c r="ASD90" s="12"/>
      <c r="ASE90" s="12"/>
      <c r="ASF90" s="12"/>
      <c r="ASG90" s="12"/>
      <c r="ASH90" s="12"/>
      <c r="ASI90" s="12"/>
      <c r="ASJ90" s="12"/>
      <c r="ASK90" s="12"/>
      <c r="ASL90" s="12"/>
      <c r="ASM90" s="12"/>
      <c r="ASN90" s="12"/>
      <c r="ASO90" s="12"/>
      <c r="ASP90" s="12"/>
      <c r="ASQ90" s="12"/>
      <c r="ASR90" s="12"/>
      <c r="ASS90" s="12"/>
      <c r="AST90" s="12"/>
      <c r="ASU90" s="12"/>
      <c r="ASV90" s="12"/>
      <c r="ASW90" s="12"/>
      <c r="ASX90" s="12"/>
      <c r="ASY90" s="12"/>
      <c r="ASZ90" s="12"/>
      <c r="ATA90" s="12"/>
      <c r="ATB90" s="12"/>
      <c r="ATC90" s="12"/>
      <c r="ATD90" s="12"/>
      <c r="ATE90" s="12"/>
      <c r="ATF90" s="12"/>
      <c r="ATG90" s="12"/>
      <c r="ATH90" s="12"/>
      <c r="ATI90" s="12"/>
      <c r="ATJ90" s="12"/>
      <c r="ATK90" s="12"/>
      <c r="ATL90" s="12"/>
      <c r="ATM90" s="12"/>
      <c r="ATN90" s="12"/>
      <c r="ATO90" s="12"/>
      <c r="ATP90" s="12"/>
      <c r="ATQ90" s="12"/>
      <c r="ATR90" s="12"/>
      <c r="ATS90" s="12"/>
      <c r="ATT90" s="12"/>
      <c r="ATU90" s="12"/>
      <c r="ATV90" s="12"/>
      <c r="ATW90" s="12"/>
      <c r="ATX90" s="12"/>
      <c r="ATY90" s="12"/>
      <c r="ATZ90" s="12"/>
      <c r="AUA90" s="12"/>
      <c r="AUB90" s="12"/>
      <c r="AUC90" s="12"/>
      <c r="AUD90" s="12"/>
      <c r="AUE90" s="12"/>
      <c r="AUF90" s="12"/>
      <c r="AUG90" s="12"/>
      <c r="AUH90" s="12"/>
      <c r="AUI90" s="12"/>
      <c r="AUJ90" s="12"/>
      <c r="AUK90" s="12"/>
      <c r="AUL90" s="12"/>
      <c r="AUM90" s="12"/>
      <c r="AUN90" s="12"/>
      <c r="AUO90" s="12"/>
      <c r="AUP90" s="12"/>
      <c r="AUQ90" s="12"/>
      <c r="AUR90" s="12"/>
      <c r="AUS90" s="12"/>
      <c r="AUT90" s="12"/>
      <c r="AUU90" s="12"/>
      <c r="AUV90" s="12"/>
      <c r="AUW90" s="12"/>
      <c r="AUX90" s="12"/>
      <c r="AUY90" s="12"/>
      <c r="AUZ90" s="12"/>
      <c r="AVA90" s="12"/>
      <c r="AVB90" s="12"/>
      <c r="AVC90" s="12"/>
      <c r="AVD90" s="12"/>
      <c r="AVE90" s="12"/>
      <c r="AVF90" s="12"/>
      <c r="AVG90" s="12"/>
      <c r="AVH90" s="12"/>
      <c r="AVI90" s="12"/>
      <c r="AVJ90" s="12"/>
      <c r="AVK90" s="12"/>
      <c r="AVL90" s="12"/>
      <c r="AVM90" s="12"/>
      <c r="AVN90" s="12"/>
      <c r="AVO90" s="12"/>
      <c r="AVP90" s="12"/>
      <c r="AVQ90" s="12"/>
      <c r="AVR90" s="12"/>
      <c r="AVS90" s="12"/>
      <c r="AVT90" s="12"/>
      <c r="AVU90" s="12"/>
      <c r="AVV90" s="12"/>
      <c r="AVW90" s="12"/>
      <c r="AVX90" s="12"/>
      <c r="AVY90" s="12"/>
      <c r="AVZ90" s="12"/>
      <c r="AWA90" s="12"/>
      <c r="AWB90" s="12"/>
      <c r="AWC90" s="12"/>
      <c r="AWD90" s="12"/>
      <c r="AWE90" s="12"/>
      <c r="AWF90" s="12"/>
      <c r="AWG90" s="12"/>
      <c r="AWH90" s="12"/>
      <c r="AWI90" s="12"/>
      <c r="AWJ90" s="12"/>
      <c r="AWK90" s="12"/>
      <c r="AWL90" s="12"/>
      <c r="AWM90" s="12"/>
      <c r="AWN90" s="12"/>
      <c r="AWO90" s="12"/>
      <c r="AWP90" s="12"/>
      <c r="AWQ90" s="12"/>
      <c r="AWR90" s="12"/>
      <c r="AWS90" s="12"/>
      <c r="AWT90" s="12"/>
      <c r="AWU90" s="12"/>
      <c r="AWV90" s="12"/>
      <c r="AWW90" s="12"/>
      <c r="AWX90" s="12"/>
      <c r="AWY90" s="12"/>
      <c r="AWZ90" s="12"/>
      <c r="AXA90" s="12"/>
      <c r="AXB90" s="12"/>
      <c r="AXC90" s="12"/>
      <c r="AXD90" s="12"/>
      <c r="AXE90" s="12"/>
      <c r="AXF90" s="12"/>
      <c r="AXG90" s="12"/>
      <c r="AXH90" s="12"/>
      <c r="AXI90" s="12"/>
      <c r="AXJ90" s="12"/>
      <c r="AXK90" s="12"/>
      <c r="AXL90" s="12"/>
      <c r="AXM90" s="12"/>
      <c r="AXN90" s="12"/>
      <c r="AXO90" s="12"/>
      <c r="AXP90" s="12"/>
      <c r="AXQ90" s="12"/>
      <c r="AXR90" s="12"/>
      <c r="AXS90" s="12"/>
      <c r="AXT90" s="12"/>
      <c r="AXU90" s="12"/>
      <c r="AXV90" s="12"/>
      <c r="AXW90" s="12"/>
      <c r="AXX90" s="12"/>
      <c r="AXY90" s="12"/>
      <c r="AXZ90" s="12"/>
      <c r="AYA90" s="12"/>
      <c r="AYB90" s="12"/>
      <c r="AYC90" s="12"/>
      <c r="AYD90" s="12"/>
      <c r="AYE90" s="12"/>
      <c r="AYF90" s="12"/>
      <c r="AYG90" s="12"/>
      <c r="AYH90" s="12"/>
      <c r="AYI90" s="12"/>
      <c r="AYJ90" s="12"/>
      <c r="AYK90" s="12"/>
      <c r="AYL90" s="12"/>
      <c r="AYM90" s="12"/>
      <c r="AYN90" s="12"/>
      <c r="AYO90" s="12"/>
      <c r="AYP90" s="12"/>
      <c r="AYQ90" s="12"/>
      <c r="AYR90" s="12"/>
      <c r="AYS90" s="12"/>
      <c r="AYT90" s="12"/>
      <c r="AYU90" s="12"/>
      <c r="AYV90" s="12"/>
      <c r="AYW90" s="12"/>
      <c r="AYX90" s="12"/>
      <c r="AYY90" s="12"/>
      <c r="AYZ90" s="12"/>
      <c r="AZA90" s="12"/>
      <c r="AZB90" s="12"/>
      <c r="AZC90" s="12"/>
      <c r="AZD90" s="12"/>
      <c r="AZE90" s="12"/>
      <c r="AZF90" s="12"/>
      <c r="AZG90" s="12"/>
      <c r="AZH90" s="12"/>
      <c r="AZI90" s="12"/>
      <c r="AZJ90" s="12"/>
      <c r="AZK90" s="12"/>
      <c r="AZL90" s="12"/>
      <c r="AZM90" s="12"/>
      <c r="AZN90" s="12"/>
      <c r="AZO90" s="12"/>
      <c r="AZP90" s="12"/>
      <c r="AZQ90" s="12"/>
      <c r="AZR90" s="12"/>
      <c r="AZS90" s="12"/>
      <c r="AZT90" s="12"/>
      <c r="AZU90" s="12"/>
      <c r="AZV90" s="12"/>
      <c r="AZW90" s="12"/>
      <c r="AZX90" s="12"/>
      <c r="AZY90" s="12"/>
      <c r="AZZ90" s="12"/>
      <c r="BAA90" s="12"/>
      <c r="BAB90" s="12"/>
      <c r="BAC90" s="12"/>
      <c r="BAD90" s="12"/>
      <c r="BAE90" s="12"/>
      <c r="BAF90" s="12"/>
      <c r="BAG90" s="12"/>
      <c r="BAH90" s="12"/>
      <c r="BAI90" s="12"/>
      <c r="BAJ90" s="12"/>
      <c r="BAK90" s="12"/>
      <c r="BAL90" s="12"/>
      <c r="BAM90" s="12"/>
      <c r="BAN90" s="12"/>
      <c r="BAO90" s="12"/>
      <c r="BAP90" s="12"/>
      <c r="BAQ90" s="12"/>
      <c r="BAR90" s="12"/>
      <c r="BAS90" s="12"/>
      <c r="BAT90" s="12"/>
      <c r="BAU90" s="12"/>
      <c r="BAV90" s="12"/>
      <c r="BAW90" s="12"/>
      <c r="BAX90" s="12"/>
      <c r="BAY90" s="12"/>
      <c r="BAZ90" s="12"/>
      <c r="BBA90" s="12"/>
      <c r="BBB90" s="12"/>
      <c r="BBC90" s="12"/>
      <c r="BBD90" s="12"/>
      <c r="BBE90" s="12"/>
      <c r="BBF90" s="12"/>
      <c r="BBG90" s="12"/>
      <c r="BBH90" s="12"/>
      <c r="BBI90" s="12"/>
      <c r="BBJ90" s="12"/>
      <c r="BBK90" s="12"/>
      <c r="BBL90" s="12"/>
      <c r="BBM90" s="12"/>
      <c r="BBN90" s="12"/>
      <c r="BBO90" s="12"/>
      <c r="BBP90" s="12"/>
      <c r="BBQ90" s="12"/>
      <c r="BBR90" s="12"/>
      <c r="BBS90" s="12"/>
      <c r="BBT90" s="12"/>
      <c r="BBU90" s="12"/>
      <c r="BBV90" s="12"/>
      <c r="BBW90" s="12"/>
      <c r="BBX90" s="12"/>
      <c r="BBY90" s="12"/>
      <c r="BBZ90" s="12"/>
      <c r="BCA90" s="12"/>
      <c r="BCB90" s="12"/>
      <c r="BCC90" s="12"/>
      <c r="BCD90" s="12"/>
      <c r="BCE90" s="12"/>
      <c r="BCF90" s="12"/>
      <c r="BCG90" s="12"/>
      <c r="BCH90" s="12"/>
      <c r="BCI90" s="12"/>
      <c r="BCJ90" s="12"/>
      <c r="BCK90" s="12"/>
      <c r="BCL90" s="12"/>
      <c r="BCM90" s="12"/>
      <c r="BCN90" s="12"/>
      <c r="BCO90" s="12"/>
      <c r="BCP90" s="12"/>
      <c r="BCQ90" s="12"/>
      <c r="BCR90" s="12"/>
      <c r="BCS90" s="12"/>
      <c r="BCT90" s="12"/>
      <c r="BCU90" s="12"/>
      <c r="BCV90" s="12"/>
      <c r="BCW90" s="12"/>
      <c r="BCX90" s="12"/>
      <c r="BCY90" s="12"/>
      <c r="BCZ90" s="12"/>
      <c r="BDA90" s="12"/>
      <c r="BDB90" s="12"/>
      <c r="BDC90" s="12"/>
      <c r="BDD90" s="12"/>
      <c r="BDE90" s="12"/>
      <c r="BDF90" s="12"/>
      <c r="BDG90" s="12"/>
      <c r="BDH90" s="12"/>
      <c r="BDI90" s="12"/>
      <c r="BDJ90" s="12"/>
      <c r="BDK90" s="12"/>
      <c r="BDL90" s="12"/>
      <c r="BDM90" s="12"/>
      <c r="BDN90" s="12"/>
      <c r="BDO90" s="12"/>
      <c r="BDP90" s="12"/>
      <c r="BDQ90" s="12"/>
      <c r="BDR90" s="12"/>
      <c r="BDS90" s="12"/>
      <c r="BDT90" s="12"/>
      <c r="BDU90" s="12"/>
      <c r="BDV90" s="12"/>
      <c r="BDW90" s="12"/>
      <c r="BDX90" s="12"/>
      <c r="BDY90" s="12"/>
      <c r="BDZ90" s="12"/>
      <c r="BEA90" s="12"/>
      <c r="BEB90" s="12"/>
      <c r="BEC90" s="12"/>
      <c r="BED90" s="12"/>
      <c r="BEE90" s="12"/>
      <c r="BEF90" s="12"/>
      <c r="BEG90" s="12"/>
      <c r="BEH90" s="12"/>
      <c r="BEI90" s="12"/>
      <c r="BEJ90" s="12"/>
      <c r="BEK90" s="12"/>
      <c r="BEL90" s="12"/>
      <c r="BEM90" s="12"/>
      <c r="BEN90" s="12"/>
      <c r="BEO90" s="12"/>
      <c r="BEP90" s="12"/>
      <c r="BEQ90" s="12"/>
      <c r="BER90" s="12"/>
      <c r="BES90" s="12"/>
      <c r="BET90" s="12"/>
      <c r="BEU90" s="12"/>
      <c r="BEV90" s="12"/>
      <c r="BEW90" s="12"/>
      <c r="BEX90" s="12"/>
      <c r="BEY90" s="12"/>
      <c r="BEZ90" s="12"/>
      <c r="BFA90" s="12"/>
      <c r="BFB90" s="12"/>
      <c r="BFC90" s="12"/>
      <c r="BFD90" s="12"/>
      <c r="BFE90" s="12"/>
      <c r="BFF90" s="12"/>
      <c r="BFG90" s="12"/>
      <c r="BFH90" s="12"/>
      <c r="BFI90" s="12"/>
      <c r="BFJ90" s="12"/>
      <c r="BFK90" s="12"/>
      <c r="BFL90" s="12"/>
      <c r="BFM90" s="12"/>
      <c r="BFN90" s="12"/>
      <c r="BFO90" s="12"/>
      <c r="BFP90" s="12"/>
      <c r="BFQ90" s="12"/>
      <c r="BFR90" s="12"/>
      <c r="BFS90" s="12"/>
      <c r="BFT90" s="12"/>
      <c r="BFU90" s="12"/>
      <c r="BFV90" s="12"/>
      <c r="BFW90" s="12"/>
      <c r="BFX90" s="12"/>
      <c r="BFY90" s="12"/>
      <c r="BFZ90" s="12"/>
      <c r="BGA90" s="12"/>
      <c r="BGB90" s="12"/>
      <c r="BGC90" s="12"/>
      <c r="BGD90" s="12"/>
      <c r="BGE90" s="12"/>
      <c r="BGF90" s="12"/>
      <c r="BGG90" s="12"/>
      <c r="BGH90" s="12"/>
      <c r="BGI90" s="12"/>
      <c r="BGJ90" s="12"/>
      <c r="BGK90" s="12"/>
      <c r="BGL90" s="12"/>
      <c r="BGM90" s="12"/>
      <c r="BGN90" s="12"/>
      <c r="BGO90" s="12"/>
      <c r="BGP90" s="12"/>
      <c r="BGQ90" s="12"/>
      <c r="BGR90" s="12"/>
      <c r="BGS90" s="12"/>
      <c r="BGT90" s="12"/>
      <c r="BGU90" s="12"/>
      <c r="BGV90" s="12"/>
      <c r="BGW90" s="12"/>
      <c r="BGX90" s="12"/>
      <c r="BGY90" s="12"/>
      <c r="BGZ90" s="12"/>
      <c r="BHA90" s="12"/>
      <c r="BHB90" s="12"/>
      <c r="BHC90" s="12"/>
      <c r="BHD90" s="12"/>
      <c r="BHE90" s="12"/>
      <c r="BHF90" s="12"/>
      <c r="BHG90" s="12"/>
      <c r="BHH90" s="12"/>
      <c r="BHI90" s="12"/>
      <c r="BHJ90" s="12"/>
      <c r="BHK90" s="12"/>
      <c r="BHL90" s="12"/>
      <c r="BHM90" s="12"/>
      <c r="BHN90" s="12"/>
      <c r="BHO90" s="12"/>
      <c r="BHP90" s="12"/>
      <c r="BHQ90" s="12"/>
      <c r="BHR90" s="12"/>
      <c r="BHS90" s="12"/>
      <c r="BHT90" s="12"/>
      <c r="BHU90" s="12"/>
      <c r="BHV90" s="12"/>
      <c r="BHW90" s="12"/>
      <c r="BHX90" s="12"/>
      <c r="BHY90" s="12"/>
      <c r="BHZ90" s="12"/>
      <c r="BIA90" s="12"/>
      <c r="BIB90" s="12"/>
      <c r="BIC90" s="12"/>
      <c r="BID90" s="12"/>
      <c r="BIE90" s="12"/>
      <c r="BIF90" s="12"/>
      <c r="BIG90" s="12"/>
      <c r="BIH90" s="12"/>
      <c r="BII90" s="12"/>
      <c r="BIJ90" s="12"/>
      <c r="BIK90" s="12"/>
      <c r="BIL90" s="12"/>
      <c r="BIM90" s="12"/>
      <c r="BIN90" s="12"/>
      <c r="BIO90" s="12"/>
      <c r="BIP90" s="12"/>
      <c r="BIQ90" s="12"/>
      <c r="BIR90" s="12"/>
      <c r="BIS90" s="12"/>
      <c r="BIT90" s="12"/>
      <c r="BIU90" s="12"/>
      <c r="BIV90" s="12"/>
      <c r="BIW90" s="12"/>
      <c r="BIX90" s="12"/>
      <c r="BIY90" s="12"/>
      <c r="BIZ90" s="12"/>
      <c r="BJA90" s="12"/>
      <c r="BJB90" s="12"/>
      <c r="BJC90" s="12"/>
      <c r="BJD90" s="12"/>
      <c r="BJE90" s="12"/>
      <c r="BJF90" s="12"/>
      <c r="BJG90" s="12"/>
      <c r="BJH90" s="12"/>
      <c r="BJI90" s="12"/>
      <c r="BJJ90" s="12"/>
      <c r="BJK90" s="12"/>
      <c r="BJL90" s="12"/>
      <c r="BJM90" s="12"/>
      <c r="BJN90" s="12"/>
      <c r="BJO90" s="12"/>
      <c r="BJP90" s="12"/>
      <c r="BJQ90" s="12"/>
      <c r="BJR90" s="12"/>
      <c r="BJS90" s="12"/>
      <c r="BJT90" s="12"/>
      <c r="BJU90" s="12"/>
      <c r="BJV90" s="12"/>
      <c r="BJW90" s="12"/>
      <c r="BJX90" s="12"/>
      <c r="BJY90" s="12"/>
      <c r="BJZ90" s="12"/>
      <c r="BKA90" s="12"/>
      <c r="BKB90" s="12"/>
      <c r="BKC90" s="12"/>
      <c r="BKD90" s="12"/>
      <c r="BKE90" s="12"/>
      <c r="BKF90" s="12"/>
      <c r="BKG90" s="12"/>
      <c r="BKH90" s="12"/>
      <c r="BKI90" s="12"/>
      <c r="BKJ90" s="12"/>
      <c r="BKK90" s="12"/>
      <c r="BKL90" s="12"/>
      <c r="BKM90" s="12"/>
      <c r="BKN90" s="12"/>
      <c r="BKO90" s="12"/>
      <c r="BKP90" s="12"/>
      <c r="BKQ90" s="12"/>
      <c r="BKR90" s="12"/>
      <c r="BKS90" s="12"/>
      <c r="BKT90" s="12"/>
      <c r="BKU90" s="12"/>
      <c r="BKV90" s="12"/>
      <c r="BKW90" s="12"/>
      <c r="BKX90" s="12"/>
      <c r="BKY90" s="12"/>
      <c r="BKZ90" s="12"/>
      <c r="BLA90" s="12"/>
      <c r="BLB90" s="12"/>
      <c r="BLC90" s="12"/>
      <c r="BLD90" s="12"/>
      <c r="BLE90" s="12"/>
      <c r="BLF90" s="12"/>
      <c r="BLG90" s="12"/>
      <c r="BLH90" s="12"/>
      <c r="BLI90" s="12"/>
      <c r="BLJ90" s="12"/>
      <c r="BLK90" s="12"/>
      <c r="BLL90" s="12"/>
      <c r="BLM90" s="12"/>
      <c r="BLN90" s="12"/>
      <c r="BLO90" s="12"/>
      <c r="BLP90" s="12"/>
      <c r="BLQ90" s="12"/>
      <c r="BLR90" s="12"/>
      <c r="BLS90" s="12"/>
      <c r="BLT90" s="12"/>
      <c r="BLU90" s="12"/>
      <c r="BLV90" s="12"/>
      <c r="BLW90" s="12"/>
      <c r="BLX90" s="12"/>
      <c r="BLY90" s="12"/>
      <c r="BLZ90" s="12"/>
      <c r="BMA90" s="12"/>
      <c r="BMB90" s="12"/>
      <c r="BMC90" s="12"/>
      <c r="BMD90" s="12"/>
      <c r="BME90" s="12"/>
      <c r="BMF90" s="12"/>
      <c r="BMG90" s="12"/>
      <c r="BMH90" s="12"/>
      <c r="BMI90" s="12"/>
      <c r="BMJ90" s="12"/>
      <c r="BMK90" s="12"/>
      <c r="BML90" s="12"/>
      <c r="BMM90" s="12"/>
      <c r="BMN90" s="12"/>
      <c r="BMO90" s="12"/>
      <c r="BMP90" s="12"/>
      <c r="BMQ90" s="12"/>
      <c r="BMR90" s="12"/>
      <c r="BMS90" s="12"/>
      <c r="BMT90" s="12"/>
      <c r="BMU90" s="12"/>
      <c r="BMV90" s="12"/>
      <c r="BMW90" s="12"/>
      <c r="BMX90" s="12"/>
      <c r="BMY90" s="12"/>
      <c r="BMZ90" s="12"/>
      <c r="BNA90" s="12"/>
      <c r="BNB90" s="12"/>
      <c r="BNC90" s="12"/>
      <c r="BND90" s="12"/>
      <c r="BNE90" s="12"/>
      <c r="BNF90" s="12"/>
      <c r="BNG90" s="12"/>
      <c r="BNH90" s="12"/>
      <c r="BNI90" s="12"/>
      <c r="BNJ90" s="12"/>
      <c r="BNK90" s="12"/>
      <c r="BNL90" s="12"/>
      <c r="BNM90" s="12"/>
      <c r="BNN90" s="12"/>
      <c r="BNO90" s="12"/>
      <c r="BNP90" s="12"/>
      <c r="BNQ90" s="12"/>
      <c r="BNR90" s="12"/>
      <c r="BNS90" s="12"/>
      <c r="BNT90" s="12"/>
      <c r="BNU90" s="12"/>
      <c r="BNV90" s="12"/>
      <c r="BNW90" s="12"/>
      <c r="BNX90" s="12"/>
      <c r="BNY90" s="12"/>
      <c r="BNZ90" s="12"/>
      <c r="BOA90" s="12"/>
      <c r="BOB90" s="12"/>
      <c r="BOC90" s="12"/>
      <c r="BOD90" s="12"/>
      <c r="BOE90" s="12"/>
      <c r="BOF90" s="12"/>
      <c r="BOG90" s="12"/>
      <c r="BOH90" s="12"/>
      <c r="BOI90" s="12"/>
      <c r="BOJ90" s="12"/>
      <c r="BOK90" s="12"/>
      <c r="BOL90" s="12"/>
      <c r="BOM90" s="12"/>
      <c r="BON90" s="12"/>
      <c r="BOO90" s="12"/>
      <c r="BOP90" s="12"/>
      <c r="BOQ90" s="12"/>
      <c r="BOR90" s="12"/>
      <c r="BOS90" s="12"/>
      <c r="BOT90" s="12"/>
      <c r="BOU90" s="12"/>
      <c r="BOV90" s="12"/>
      <c r="BOW90" s="12"/>
      <c r="BOX90" s="12"/>
      <c r="BOY90" s="12"/>
      <c r="BOZ90" s="12"/>
      <c r="BPA90" s="12"/>
      <c r="BPB90" s="12"/>
      <c r="BPC90" s="12"/>
      <c r="BPD90" s="12"/>
      <c r="BPE90" s="12"/>
      <c r="BPF90" s="12"/>
      <c r="BPG90" s="12"/>
      <c r="BPH90" s="12"/>
      <c r="BPI90" s="12"/>
      <c r="BPJ90" s="12"/>
      <c r="BPK90" s="12"/>
      <c r="BPL90" s="12"/>
      <c r="BPM90" s="12"/>
      <c r="BPN90" s="12"/>
      <c r="BPO90" s="12"/>
      <c r="BPP90" s="12"/>
      <c r="BPQ90" s="12"/>
      <c r="BPR90" s="12"/>
      <c r="BPS90" s="12"/>
      <c r="BPT90" s="12"/>
      <c r="BPU90" s="12"/>
      <c r="BPV90" s="12"/>
      <c r="BPW90" s="12"/>
      <c r="BPX90" s="12"/>
      <c r="BPY90" s="12"/>
      <c r="BPZ90" s="12"/>
      <c r="BQA90" s="12"/>
      <c r="BQB90" s="12"/>
      <c r="BQC90" s="12"/>
      <c r="BQD90" s="12"/>
      <c r="BQE90" s="12"/>
      <c r="BQF90" s="12"/>
      <c r="BQG90" s="12"/>
      <c r="BQH90" s="12"/>
      <c r="BQI90" s="12"/>
      <c r="BQJ90" s="12"/>
      <c r="BQK90" s="12"/>
      <c r="BQL90" s="12"/>
      <c r="BQM90" s="12"/>
      <c r="BQN90" s="12"/>
      <c r="BQO90" s="12"/>
      <c r="BQP90" s="12"/>
      <c r="BQQ90" s="12"/>
      <c r="BQR90" s="12"/>
      <c r="BQS90" s="12"/>
      <c r="BQT90" s="12"/>
      <c r="BQU90" s="12"/>
      <c r="BQV90" s="12"/>
      <c r="BQW90" s="12"/>
      <c r="BQX90" s="12"/>
      <c r="BQY90" s="12"/>
      <c r="BQZ90" s="12"/>
      <c r="BRA90" s="12"/>
      <c r="BRB90" s="12"/>
      <c r="BRC90" s="12"/>
      <c r="BRD90" s="12"/>
      <c r="BRE90" s="12"/>
      <c r="BRF90" s="12"/>
      <c r="BRG90" s="12"/>
      <c r="BRH90" s="12"/>
      <c r="BRI90" s="12"/>
      <c r="BRJ90" s="12"/>
      <c r="BRK90" s="12"/>
      <c r="BRL90" s="12"/>
      <c r="BRM90" s="12"/>
      <c r="BRN90" s="12"/>
      <c r="BRO90" s="12"/>
      <c r="BRP90" s="12"/>
      <c r="BRQ90" s="12"/>
      <c r="BRR90" s="12"/>
      <c r="BRS90" s="12"/>
      <c r="BRT90" s="12"/>
      <c r="BRU90" s="12"/>
      <c r="BRV90" s="12"/>
      <c r="BRW90" s="12"/>
      <c r="BRX90" s="12"/>
      <c r="BRY90" s="12"/>
      <c r="BRZ90" s="12"/>
      <c r="BSA90" s="12"/>
      <c r="BSB90" s="12"/>
      <c r="BSC90" s="12"/>
      <c r="BSD90" s="12"/>
      <c r="BSE90" s="12"/>
      <c r="BSF90" s="12"/>
      <c r="BSG90" s="12"/>
      <c r="BSH90" s="12"/>
      <c r="BSI90" s="12"/>
      <c r="BSJ90" s="12"/>
      <c r="BSK90" s="12"/>
      <c r="BSL90" s="12"/>
      <c r="BSM90" s="12"/>
      <c r="BSN90" s="12"/>
      <c r="BSO90" s="12"/>
      <c r="BSP90" s="12"/>
      <c r="BSQ90" s="12"/>
      <c r="BSR90" s="12"/>
      <c r="BSS90" s="12"/>
      <c r="BST90" s="12"/>
      <c r="BSU90" s="12"/>
      <c r="BSV90" s="12"/>
      <c r="BSW90" s="12"/>
      <c r="BSX90" s="12"/>
      <c r="BSY90" s="12"/>
      <c r="BSZ90" s="12"/>
      <c r="BTA90" s="12"/>
      <c r="BTB90" s="12"/>
      <c r="BTC90" s="12"/>
      <c r="BTD90" s="12"/>
      <c r="BTE90" s="12"/>
      <c r="BTF90" s="12"/>
      <c r="BTG90" s="12"/>
      <c r="BTH90" s="12"/>
      <c r="BTI90" s="12"/>
      <c r="BTJ90" s="12"/>
      <c r="BTK90" s="12"/>
      <c r="BTL90" s="12"/>
      <c r="BTM90" s="12"/>
      <c r="BTN90" s="12"/>
      <c r="BTO90" s="12"/>
      <c r="BTP90" s="12"/>
      <c r="BTQ90" s="12"/>
      <c r="BTR90" s="12"/>
      <c r="BTS90" s="12"/>
      <c r="BTT90" s="12"/>
      <c r="BTU90" s="12"/>
      <c r="BTV90" s="12"/>
      <c r="BTW90" s="12"/>
      <c r="BTX90" s="12"/>
      <c r="BTY90" s="12"/>
      <c r="BTZ90" s="12"/>
      <c r="BUA90" s="12"/>
      <c r="BUB90" s="12"/>
      <c r="BUC90" s="12"/>
      <c r="BUD90" s="12"/>
      <c r="BUE90" s="12"/>
      <c r="BUF90" s="12"/>
      <c r="BUG90" s="12"/>
      <c r="BUH90" s="12"/>
      <c r="BUI90" s="12"/>
      <c r="BUJ90" s="12"/>
      <c r="BUK90" s="12"/>
      <c r="BUL90" s="12"/>
      <c r="BUM90" s="12"/>
      <c r="BUN90" s="12"/>
      <c r="BUO90" s="12"/>
      <c r="BUP90" s="12"/>
      <c r="BUQ90" s="12"/>
      <c r="BUR90" s="12"/>
      <c r="BUS90" s="12"/>
      <c r="BUT90" s="12"/>
      <c r="BUU90" s="12"/>
      <c r="BUV90" s="12"/>
      <c r="BUW90" s="12"/>
      <c r="BUX90" s="12"/>
      <c r="BUY90" s="12"/>
      <c r="BUZ90" s="12"/>
      <c r="BVA90" s="12"/>
      <c r="BVB90" s="12"/>
      <c r="BVC90" s="12"/>
      <c r="BVD90" s="12"/>
      <c r="BVE90" s="12"/>
      <c r="BVF90" s="12"/>
      <c r="BVG90" s="12"/>
      <c r="BVH90" s="12"/>
      <c r="BVI90" s="12"/>
      <c r="BVJ90" s="12"/>
      <c r="BVK90" s="12"/>
      <c r="BVL90" s="12"/>
      <c r="BVM90" s="12"/>
      <c r="BVN90" s="12"/>
      <c r="BVO90" s="12"/>
      <c r="BVP90" s="12"/>
      <c r="BVQ90" s="12"/>
      <c r="BVR90" s="12"/>
      <c r="BVS90" s="12"/>
      <c r="BVT90" s="12"/>
      <c r="BVU90" s="12"/>
      <c r="BVV90" s="12"/>
      <c r="BVW90" s="12"/>
      <c r="BVX90" s="12"/>
      <c r="BVY90" s="12"/>
      <c r="BVZ90" s="12"/>
      <c r="BWA90" s="12"/>
      <c r="BWB90" s="12"/>
      <c r="BWC90" s="12"/>
      <c r="BWD90" s="12"/>
      <c r="BWE90" s="12"/>
      <c r="BWF90" s="12"/>
      <c r="BWG90" s="12"/>
      <c r="BWH90" s="12"/>
      <c r="BWI90" s="12"/>
      <c r="BWJ90" s="12"/>
      <c r="BWK90" s="12"/>
      <c r="BWL90" s="12"/>
      <c r="BWM90" s="12"/>
      <c r="BWN90" s="12"/>
      <c r="BWO90" s="12"/>
      <c r="BWP90" s="12"/>
      <c r="BWQ90" s="12"/>
      <c r="BWR90" s="12"/>
      <c r="BWS90" s="12"/>
      <c r="BWT90" s="12"/>
      <c r="BWU90" s="12"/>
      <c r="BWV90" s="12"/>
      <c r="BWW90" s="12"/>
      <c r="BWX90" s="12"/>
      <c r="BWY90" s="12"/>
      <c r="BWZ90" s="12"/>
      <c r="BXA90" s="12"/>
      <c r="BXB90" s="12"/>
      <c r="BXC90" s="12"/>
      <c r="BXD90" s="12"/>
      <c r="BXE90" s="12"/>
      <c r="BXF90" s="12"/>
      <c r="BXG90" s="12"/>
      <c r="BXH90" s="12"/>
      <c r="BXI90" s="12"/>
      <c r="BXJ90" s="12"/>
      <c r="BXK90" s="12"/>
      <c r="BXL90" s="12"/>
      <c r="BXM90" s="12"/>
      <c r="BXN90" s="12"/>
      <c r="BXO90" s="12"/>
      <c r="BXP90" s="12"/>
      <c r="BXQ90" s="12"/>
      <c r="BXR90" s="12"/>
      <c r="BXS90" s="12"/>
      <c r="BXT90" s="12"/>
      <c r="BXU90" s="12"/>
      <c r="BXV90" s="12"/>
      <c r="BXW90" s="12"/>
      <c r="BXX90" s="12"/>
      <c r="BXY90" s="12"/>
      <c r="BXZ90" s="12"/>
      <c r="BYA90" s="12"/>
      <c r="BYB90" s="12"/>
      <c r="BYC90" s="12"/>
      <c r="BYD90" s="12"/>
      <c r="BYE90" s="12"/>
      <c r="BYF90" s="12"/>
      <c r="BYG90" s="12"/>
      <c r="BYH90" s="12"/>
      <c r="BYI90" s="12"/>
      <c r="BYJ90" s="12"/>
      <c r="BYK90" s="12"/>
      <c r="BYL90" s="12"/>
      <c r="BYM90" s="12"/>
      <c r="BYN90" s="12"/>
      <c r="BYO90" s="12"/>
      <c r="BYP90" s="12"/>
      <c r="BYQ90" s="12"/>
      <c r="BYR90" s="12"/>
      <c r="BYS90" s="12"/>
      <c r="BYT90" s="12"/>
      <c r="BYU90" s="12"/>
      <c r="BYV90" s="12"/>
      <c r="BYW90" s="12"/>
      <c r="BYX90" s="12"/>
      <c r="BYY90" s="12"/>
      <c r="BYZ90" s="12"/>
      <c r="BZA90" s="12"/>
      <c r="BZB90" s="12"/>
      <c r="BZC90" s="12"/>
      <c r="BZD90" s="12"/>
      <c r="BZE90" s="12"/>
      <c r="BZF90" s="12"/>
      <c r="BZG90" s="12"/>
      <c r="BZH90" s="12"/>
      <c r="BZI90" s="12"/>
      <c r="BZJ90" s="12"/>
      <c r="BZK90" s="12"/>
      <c r="BZL90" s="12"/>
      <c r="BZM90" s="12"/>
      <c r="BZN90" s="12"/>
      <c r="BZO90" s="12"/>
      <c r="BZP90" s="12"/>
      <c r="BZQ90" s="12"/>
      <c r="BZR90" s="12"/>
      <c r="BZS90" s="12"/>
      <c r="BZT90" s="12"/>
      <c r="BZU90" s="12"/>
      <c r="BZV90" s="12"/>
      <c r="BZW90" s="12"/>
      <c r="BZX90" s="12"/>
      <c r="BZY90" s="12"/>
      <c r="BZZ90" s="12"/>
      <c r="CAA90" s="12"/>
      <c r="CAB90" s="12"/>
      <c r="CAC90" s="12"/>
      <c r="CAD90" s="12"/>
      <c r="CAE90" s="12"/>
      <c r="CAF90" s="12"/>
      <c r="CAG90" s="12"/>
      <c r="CAH90" s="12"/>
      <c r="CAI90" s="12"/>
      <c r="CAJ90" s="12"/>
      <c r="CAK90" s="12"/>
      <c r="CAL90" s="12"/>
      <c r="CAM90" s="12"/>
      <c r="CAN90" s="12"/>
      <c r="CAO90" s="12"/>
      <c r="CAP90" s="12"/>
      <c r="CAQ90" s="12"/>
      <c r="CAR90" s="12"/>
      <c r="CAS90" s="12"/>
      <c r="CAT90" s="12"/>
      <c r="CAU90" s="12"/>
      <c r="CAV90" s="12"/>
      <c r="CAW90" s="12"/>
      <c r="CAX90" s="12"/>
      <c r="CAY90" s="12"/>
      <c r="CAZ90" s="12"/>
      <c r="CBA90" s="12"/>
      <c r="CBB90" s="12"/>
      <c r="CBC90" s="12"/>
      <c r="CBD90" s="12"/>
      <c r="CBE90" s="12"/>
      <c r="CBF90" s="12"/>
      <c r="CBG90" s="12"/>
      <c r="CBH90" s="12"/>
      <c r="CBI90" s="12"/>
      <c r="CBJ90" s="12"/>
      <c r="CBK90" s="12"/>
      <c r="CBL90" s="12"/>
      <c r="CBM90" s="12"/>
      <c r="CBN90" s="12"/>
      <c r="CBO90" s="12"/>
      <c r="CBP90" s="12"/>
      <c r="CBQ90" s="12"/>
      <c r="CBR90" s="12"/>
      <c r="CBS90" s="12"/>
      <c r="CBT90" s="12"/>
      <c r="CBU90" s="12"/>
      <c r="CBV90" s="12"/>
      <c r="CBW90" s="12"/>
      <c r="CBX90" s="12"/>
      <c r="CBY90" s="12"/>
      <c r="CBZ90" s="12"/>
      <c r="CCA90" s="12"/>
      <c r="CCB90" s="12"/>
      <c r="CCC90" s="12"/>
      <c r="CCD90" s="12"/>
      <c r="CCE90" s="12"/>
      <c r="CCF90" s="12"/>
      <c r="CCG90" s="12"/>
      <c r="CCH90" s="12"/>
      <c r="CCI90" s="12"/>
      <c r="CCJ90" s="12"/>
      <c r="CCK90" s="12"/>
      <c r="CCL90" s="12"/>
      <c r="CCM90" s="12"/>
      <c r="CCN90" s="12"/>
      <c r="CCO90" s="12"/>
      <c r="CCP90" s="12"/>
      <c r="CCQ90" s="12"/>
      <c r="CCR90" s="12"/>
      <c r="CCS90" s="12"/>
      <c r="CCT90" s="12"/>
      <c r="CCU90" s="12"/>
      <c r="CCV90" s="12"/>
      <c r="CCW90" s="12"/>
      <c r="CCX90" s="12"/>
      <c r="CCY90" s="12"/>
      <c r="CCZ90" s="12"/>
      <c r="CDA90" s="12"/>
      <c r="CDB90" s="12"/>
      <c r="CDC90" s="12"/>
      <c r="CDD90" s="12"/>
      <c r="CDE90" s="12"/>
      <c r="CDF90" s="12"/>
      <c r="CDG90" s="12"/>
      <c r="CDH90" s="12"/>
      <c r="CDI90" s="12"/>
      <c r="CDJ90" s="12"/>
      <c r="CDK90" s="12"/>
      <c r="CDL90" s="12"/>
      <c r="CDM90" s="12"/>
      <c r="CDN90" s="12"/>
      <c r="CDO90" s="12"/>
      <c r="CDP90" s="12"/>
      <c r="CDQ90" s="12"/>
      <c r="CDR90" s="12"/>
      <c r="CDS90" s="12"/>
      <c r="CDT90" s="12"/>
      <c r="CDU90" s="12"/>
      <c r="CDV90" s="12"/>
      <c r="CDW90" s="12"/>
      <c r="CDX90" s="12"/>
      <c r="CDY90" s="12"/>
      <c r="CDZ90" s="12"/>
      <c r="CEA90" s="12"/>
      <c r="CEB90" s="12"/>
      <c r="CEC90" s="12"/>
      <c r="CED90" s="12"/>
      <c r="CEE90" s="12"/>
      <c r="CEF90" s="12"/>
      <c r="CEG90" s="12"/>
      <c r="CEH90" s="12"/>
      <c r="CEI90" s="12"/>
      <c r="CEJ90" s="12"/>
      <c r="CEK90" s="12"/>
      <c r="CEL90" s="12"/>
      <c r="CEM90" s="12"/>
      <c r="CEN90" s="12"/>
      <c r="CEO90" s="12"/>
      <c r="CEP90" s="12"/>
      <c r="CEQ90" s="12"/>
      <c r="CER90" s="12"/>
      <c r="CES90" s="12"/>
      <c r="CET90" s="12"/>
      <c r="CEU90" s="12"/>
      <c r="CEV90" s="12"/>
      <c r="CEW90" s="12"/>
      <c r="CEX90" s="12"/>
      <c r="CEY90" s="12"/>
      <c r="CEZ90" s="12"/>
      <c r="CFA90" s="12"/>
      <c r="CFB90" s="12"/>
      <c r="CFC90" s="12"/>
      <c r="CFD90" s="12"/>
      <c r="CFE90" s="12"/>
      <c r="CFF90" s="12"/>
      <c r="CFG90" s="12"/>
      <c r="CFH90" s="12"/>
      <c r="CFI90" s="12"/>
      <c r="CFJ90" s="12"/>
      <c r="CFK90" s="12"/>
      <c r="CFL90" s="12"/>
      <c r="CFM90" s="12"/>
      <c r="CFN90" s="12"/>
      <c r="CFO90" s="12"/>
      <c r="CFP90" s="12"/>
      <c r="CFQ90" s="12"/>
      <c r="CFR90" s="12"/>
      <c r="CFS90" s="12"/>
      <c r="CFT90" s="12"/>
      <c r="CFU90" s="12"/>
      <c r="CFV90" s="12"/>
      <c r="CFW90" s="12"/>
      <c r="CFX90" s="12"/>
      <c r="CFY90" s="12"/>
      <c r="CFZ90" s="12"/>
      <c r="CGA90" s="12"/>
      <c r="CGB90" s="12"/>
      <c r="CGC90" s="12"/>
      <c r="CGD90" s="12"/>
      <c r="CGE90" s="12"/>
      <c r="CGF90" s="12"/>
      <c r="CGG90" s="12"/>
      <c r="CGH90" s="12"/>
      <c r="CGI90" s="12"/>
      <c r="CGJ90" s="12"/>
      <c r="CGK90" s="12"/>
      <c r="CGL90" s="12"/>
      <c r="CGM90" s="12"/>
      <c r="CGN90" s="12"/>
      <c r="CGO90" s="12"/>
      <c r="CGP90" s="12"/>
      <c r="CGQ90" s="12"/>
      <c r="CGR90" s="12"/>
      <c r="CGS90" s="12"/>
      <c r="CGT90" s="12"/>
      <c r="CGU90" s="12"/>
      <c r="CGV90" s="12"/>
      <c r="CGW90" s="12"/>
      <c r="CGX90" s="12"/>
      <c r="CGY90" s="12"/>
      <c r="CGZ90" s="12"/>
      <c r="CHA90" s="12"/>
      <c r="CHB90" s="12"/>
      <c r="CHC90" s="12"/>
      <c r="CHD90" s="12"/>
      <c r="CHE90" s="12"/>
      <c r="CHF90" s="12"/>
      <c r="CHG90" s="12"/>
      <c r="CHH90" s="12"/>
      <c r="CHI90" s="12"/>
      <c r="CHJ90" s="12"/>
      <c r="CHK90" s="12"/>
      <c r="CHL90" s="12"/>
      <c r="CHM90" s="12"/>
      <c r="CHN90" s="12"/>
      <c r="CHO90" s="12"/>
      <c r="CHP90" s="12"/>
      <c r="CHQ90" s="12"/>
      <c r="CHR90" s="12"/>
      <c r="CHS90" s="12"/>
      <c r="CHT90" s="12"/>
      <c r="CHU90" s="12"/>
      <c r="CHV90" s="12"/>
      <c r="CHW90" s="12"/>
      <c r="CHX90" s="12"/>
      <c r="CHY90" s="12"/>
      <c r="CHZ90" s="12"/>
      <c r="CIA90" s="12"/>
      <c r="CIB90" s="12"/>
      <c r="CIC90" s="12"/>
      <c r="CID90" s="12"/>
      <c r="CIE90" s="12"/>
      <c r="CIF90" s="12"/>
      <c r="CIG90" s="12"/>
      <c r="CIH90" s="12"/>
      <c r="CII90" s="12"/>
      <c r="CIJ90" s="12"/>
      <c r="CIK90" s="12"/>
      <c r="CIL90" s="12"/>
      <c r="CIM90" s="12"/>
      <c r="CIN90" s="12"/>
      <c r="CIO90" s="12"/>
      <c r="CIP90" s="12"/>
      <c r="CIQ90" s="12"/>
      <c r="CIR90" s="12"/>
      <c r="CIS90" s="12"/>
      <c r="CIT90" s="12"/>
      <c r="CIU90" s="12"/>
      <c r="CIV90" s="12"/>
      <c r="CIW90" s="12"/>
      <c r="CIX90" s="12"/>
      <c r="CIY90" s="12"/>
      <c r="CIZ90" s="12"/>
      <c r="CJA90" s="12"/>
      <c r="CJB90" s="12"/>
      <c r="CJC90" s="12"/>
      <c r="CJD90" s="12"/>
      <c r="CJE90" s="12"/>
      <c r="CJF90" s="12"/>
      <c r="CJG90" s="12"/>
      <c r="CJH90" s="12"/>
      <c r="CJI90" s="12"/>
      <c r="CJJ90" s="12"/>
      <c r="CJK90" s="12"/>
      <c r="CJL90" s="12"/>
      <c r="CJM90" s="12"/>
      <c r="CJN90" s="12"/>
      <c r="CJO90" s="12"/>
      <c r="CJP90" s="12"/>
      <c r="CJQ90" s="12"/>
      <c r="CJR90" s="12"/>
      <c r="CJS90" s="12"/>
      <c r="CJT90" s="12"/>
      <c r="CJU90" s="12"/>
      <c r="CJV90" s="12"/>
      <c r="CJW90" s="12"/>
      <c r="CJX90" s="12"/>
      <c r="CJY90" s="12"/>
      <c r="CJZ90" s="12"/>
      <c r="CKA90" s="12"/>
      <c r="CKB90" s="12"/>
      <c r="CKC90" s="12"/>
      <c r="CKD90" s="12"/>
      <c r="CKE90" s="12"/>
      <c r="CKF90" s="12"/>
      <c r="CKG90" s="12"/>
      <c r="CKH90" s="12"/>
      <c r="CKI90" s="12"/>
      <c r="CKJ90" s="12"/>
      <c r="CKK90" s="12"/>
      <c r="CKL90" s="12"/>
      <c r="CKM90" s="12"/>
      <c r="CKN90" s="12"/>
      <c r="CKO90" s="12"/>
      <c r="CKP90" s="12"/>
      <c r="CKQ90" s="12"/>
      <c r="CKR90" s="12"/>
      <c r="CKS90" s="12"/>
      <c r="CKT90" s="12"/>
      <c r="CKU90" s="12"/>
      <c r="CKV90" s="12"/>
      <c r="CKW90" s="12"/>
      <c r="CKX90" s="12"/>
      <c r="CKY90" s="12"/>
      <c r="CKZ90" s="12"/>
      <c r="CLA90" s="12"/>
      <c r="CLB90" s="12"/>
      <c r="CLC90" s="12"/>
      <c r="CLD90" s="12"/>
      <c r="CLE90" s="12"/>
      <c r="CLF90" s="12"/>
      <c r="CLG90" s="12"/>
      <c r="CLH90" s="12"/>
      <c r="CLI90" s="12"/>
      <c r="CLJ90" s="12"/>
      <c r="CLK90" s="12"/>
      <c r="CLL90" s="12"/>
      <c r="CLM90" s="12"/>
      <c r="CLN90" s="12"/>
      <c r="CLO90" s="12"/>
      <c r="CLP90" s="12"/>
      <c r="CLQ90" s="12"/>
      <c r="CLR90" s="12"/>
      <c r="CLS90" s="12"/>
      <c r="CLT90" s="12"/>
      <c r="CLU90" s="12"/>
      <c r="CLV90" s="12"/>
      <c r="CLW90" s="12"/>
      <c r="CLX90" s="12"/>
      <c r="CLY90" s="12"/>
      <c r="CLZ90" s="12"/>
      <c r="CMA90" s="12"/>
      <c r="CMB90" s="12"/>
      <c r="CMC90" s="12"/>
      <c r="CMD90" s="12"/>
      <c r="CME90" s="12"/>
      <c r="CMF90" s="12"/>
      <c r="CMG90" s="12"/>
      <c r="CMH90" s="12"/>
      <c r="CMI90" s="12"/>
      <c r="CMJ90" s="12"/>
      <c r="CMK90" s="12"/>
      <c r="CML90" s="12"/>
      <c r="CMM90" s="12"/>
      <c r="CMN90" s="12"/>
      <c r="CMO90" s="12"/>
      <c r="CMP90" s="12"/>
      <c r="CMQ90" s="12"/>
      <c r="CMR90" s="12"/>
      <c r="CMS90" s="12"/>
      <c r="CMT90" s="12"/>
      <c r="CMU90" s="12"/>
      <c r="CMV90" s="12"/>
      <c r="CMW90" s="12"/>
      <c r="CMX90" s="12"/>
      <c r="CMY90" s="12"/>
      <c r="CMZ90" s="12"/>
      <c r="CNA90" s="12"/>
      <c r="CNB90" s="12"/>
      <c r="CNC90" s="12"/>
      <c r="CND90" s="12"/>
      <c r="CNE90" s="12"/>
      <c r="CNF90" s="12"/>
      <c r="CNG90" s="12"/>
      <c r="CNH90" s="12"/>
      <c r="CNI90" s="12"/>
      <c r="CNJ90" s="12"/>
      <c r="CNK90" s="12"/>
      <c r="CNL90" s="12"/>
      <c r="CNM90" s="12"/>
      <c r="CNN90" s="12"/>
      <c r="CNO90" s="12"/>
      <c r="CNP90" s="12"/>
      <c r="CNQ90" s="12"/>
      <c r="CNR90" s="12"/>
      <c r="CNS90" s="12"/>
      <c r="CNT90" s="12"/>
      <c r="CNU90" s="12"/>
      <c r="CNV90" s="12"/>
      <c r="CNW90" s="12"/>
      <c r="CNX90" s="12"/>
      <c r="CNY90" s="12"/>
      <c r="CNZ90" s="12"/>
      <c r="COA90" s="12"/>
      <c r="COB90" s="12"/>
      <c r="COC90" s="12"/>
      <c r="COD90" s="12"/>
      <c r="COE90" s="12"/>
      <c r="COF90" s="12"/>
      <c r="COG90" s="12"/>
      <c r="COH90" s="12"/>
      <c r="COI90" s="12"/>
      <c r="COJ90" s="12"/>
      <c r="COK90" s="12"/>
      <c r="COL90" s="12"/>
      <c r="COM90" s="12"/>
      <c r="CON90" s="12"/>
      <c r="COO90" s="12"/>
      <c r="COP90" s="12"/>
      <c r="COQ90" s="12"/>
      <c r="COR90" s="12"/>
      <c r="COS90" s="12"/>
      <c r="COT90" s="12"/>
      <c r="COU90" s="12"/>
      <c r="COV90" s="12"/>
      <c r="COW90" s="12"/>
      <c r="COX90" s="12"/>
      <c r="COY90" s="12"/>
      <c r="COZ90" s="12"/>
      <c r="CPA90" s="12"/>
      <c r="CPB90" s="12"/>
      <c r="CPC90" s="12"/>
      <c r="CPD90" s="12"/>
      <c r="CPE90" s="12"/>
      <c r="CPF90" s="12"/>
      <c r="CPG90" s="12"/>
      <c r="CPH90" s="12"/>
      <c r="CPI90" s="12"/>
      <c r="CPJ90" s="12"/>
      <c r="CPK90" s="12"/>
      <c r="CPL90" s="12"/>
      <c r="CPM90" s="12"/>
      <c r="CPN90" s="12"/>
      <c r="CPO90" s="12"/>
      <c r="CPP90" s="12"/>
      <c r="CPQ90" s="12"/>
      <c r="CPR90" s="12"/>
      <c r="CPS90" s="12"/>
      <c r="CPT90" s="12"/>
      <c r="CPU90" s="12"/>
      <c r="CPV90" s="12"/>
      <c r="CPW90" s="12"/>
      <c r="CPX90" s="12"/>
      <c r="CPY90" s="12"/>
      <c r="CPZ90" s="12"/>
      <c r="CQA90" s="12"/>
      <c r="CQB90" s="12"/>
      <c r="CQC90" s="12"/>
      <c r="CQD90" s="12"/>
      <c r="CQE90" s="12"/>
      <c r="CQF90" s="12"/>
      <c r="CQG90" s="12"/>
      <c r="CQH90" s="12"/>
      <c r="CQI90" s="12"/>
      <c r="CQJ90" s="12"/>
      <c r="CQK90" s="12"/>
      <c r="CQL90" s="12"/>
      <c r="CQM90" s="12"/>
      <c r="CQN90" s="12"/>
      <c r="CQO90" s="12"/>
      <c r="CQP90" s="12"/>
      <c r="CQQ90" s="12"/>
      <c r="CQR90" s="12"/>
      <c r="CQS90" s="12"/>
      <c r="CQT90" s="12"/>
      <c r="CQU90" s="12"/>
      <c r="CQV90" s="12"/>
      <c r="CQW90" s="12"/>
      <c r="CQX90" s="12"/>
      <c r="CQY90" s="12"/>
      <c r="CQZ90" s="12"/>
      <c r="CRA90" s="12"/>
      <c r="CRB90" s="12"/>
      <c r="CRC90" s="12"/>
      <c r="CRD90" s="12"/>
      <c r="CRE90" s="12"/>
      <c r="CRF90" s="12"/>
      <c r="CRG90" s="12"/>
      <c r="CRH90" s="12"/>
      <c r="CRI90" s="12"/>
      <c r="CRJ90" s="12"/>
      <c r="CRK90" s="12"/>
      <c r="CRL90" s="12"/>
      <c r="CRM90" s="12"/>
      <c r="CRN90" s="12"/>
      <c r="CRO90" s="12"/>
      <c r="CRP90" s="12"/>
      <c r="CRQ90" s="12"/>
      <c r="CRR90" s="12"/>
      <c r="CRS90" s="12"/>
      <c r="CRT90" s="12"/>
      <c r="CRU90" s="12"/>
      <c r="CRV90" s="12"/>
      <c r="CRW90" s="12"/>
      <c r="CRX90" s="12"/>
      <c r="CRY90" s="12"/>
      <c r="CRZ90" s="12"/>
      <c r="CSA90" s="12"/>
      <c r="CSB90" s="12"/>
      <c r="CSC90" s="12"/>
      <c r="CSD90" s="12"/>
      <c r="CSE90" s="12"/>
      <c r="CSF90" s="12"/>
      <c r="CSG90" s="12"/>
      <c r="CSH90" s="12"/>
      <c r="CSI90" s="12"/>
      <c r="CSJ90" s="12"/>
      <c r="CSK90" s="12"/>
      <c r="CSL90" s="12"/>
      <c r="CSM90" s="12"/>
      <c r="CSN90" s="12"/>
      <c r="CSO90" s="12"/>
      <c r="CSP90" s="12"/>
      <c r="CSQ90" s="12"/>
      <c r="CSR90" s="12"/>
      <c r="CSS90" s="12"/>
      <c r="CST90" s="12"/>
      <c r="CSU90" s="12"/>
      <c r="CSV90" s="12"/>
      <c r="CSW90" s="12"/>
      <c r="CSX90" s="12"/>
      <c r="CSY90" s="12"/>
      <c r="CSZ90" s="12"/>
      <c r="CTA90" s="12"/>
      <c r="CTB90" s="12"/>
      <c r="CTC90" s="12"/>
      <c r="CTD90" s="12"/>
      <c r="CTE90" s="12"/>
      <c r="CTF90" s="12"/>
      <c r="CTG90" s="12"/>
      <c r="CTH90" s="12"/>
      <c r="CTI90" s="12"/>
      <c r="CTJ90" s="12"/>
      <c r="CTK90" s="12"/>
      <c r="CTL90" s="12"/>
      <c r="CTM90" s="12"/>
      <c r="CTN90" s="12"/>
      <c r="CTO90" s="12"/>
      <c r="CTP90" s="12"/>
      <c r="CTQ90" s="12"/>
      <c r="CTR90" s="12"/>
      <c r="CTS90" s="12"/>
      <c r="CTT90" s="12"/>
      <c r="CTU90" s="12"/>
      <c r="CTV90" s="12"/>
      <c r="CTW90" s="12"/>
      <c r="CTX90" s="12"/>
      <c r="CTY90" s="12"/>
      <c r="CTZ90" s="12"/>
      <c r="CUA90" s="12"/>
      <c r="CUB90" s="12"/>
      <c r="CUC90" s="12"/>
      <c r="CUD90" s="12"/>
      <c r="CUE90" s="12"/>
      <c r="CUF90" s="12"/>
      <c r="CUG90" s="12"/>
      <c r="CUH90" s="12"/>
      <c r="CUI90" s="12"/>
      <c r="CUJ90" s="12"/>
      <c r="CUK90" s="12"/>
      <c r="CUL90" s="12"/>
      <c r="CUM90" s="12"/>
      <c r="CUN90" s="12"/>
      <c r="CUO90" s="12"/>
      <c r="CUP90" s="12"/>
      <c r="CUQ90" s="12"/>
      <c r="CUR90" s="12"/>
      <c r="CUS90" s="12"/>
      <c r="CUT90" s="12"/>
      <c r="CUU90" s="12"/>
      <c r="CUV90" s="12"/>
      <c r="CUW90" s="12"/>
      <c r="CUX90" s="12"/>
      <c r="CUY90" s="12"/>
      <c r="CUZ90" s="12"/>
      <c r="CVA90" s="12"/>
      <c r="CVB90" s="12"/>
      <c r="CVC90" s="12"/>
      <c r="CVD90" s="12"/>
      <c r="CVE90" s="12"/>
      <c r="CVF90" s="12"/>
      <c r="CVG90" s="12"/>
      <c r="CVH90" s="12"/>
      <c r="CVI90" s="12"/>
      <c r="CVJ90" s="12"/>
      <c r="CVK90" s="12"/>
      <c r="CVL90" s="12"/>
      <c r="CVM90" s="12"/>
      <c r="CVN90" s="12"/>
      <c r="CVO90" s="12"/>
      <c r="CVP90" s="12"/>
      <c r="CVQ90" s="12"/>
      <c r="CVR90" s="12"/>
      <c r="CVS90" s="12"/>
      <c r="CVT90" s="12"/>
      <c r="CVU90" s="12"/>
      <c r="CVV90" s="12"/>
      <c r="CVW90" s="12"/>
      <c r="CVX90" s="12"/>
      <c r="CVY90" s="12"/>
      <c r="CVZ90" s="12"/>
      <c r="CWA90" s="12"/>
      <c r="CWB90" s="12"/>
      <c r="CWC90" s="12"/>
      <c r="CWD90" s="12"/>
      <c r="CWE90" s="12"/>
      <c r="CWF90" s="12"/>
      <c r="CWG90" s="12"/>
      <c r="CWH90" s="12"/>
      <c r="CWI90" s="12"/>
      <c r="CWJ90" s="12"/>
      <c r="CWK90" s="12"/>
      <c r="CWL90" s="12"/>
      <c r="CWM90" s="12"/>
      <c r="CWN90" s="12"/>
      <c r="CWO90" s="12"/>
      <c r="CWP90" s="12"/>
      <c r="CWQ90" s="12"/>
      <c r="CWR90" s="12"/>
      <c r="CWS90" s="12"/>
      <c r="CWT90" s="12"/>
      <c r="CWU90" s="12"/>
      <c r="CWV90" s="12"/>
      <c r="CWW90" s="12"/>
      <c r="CWX90" s="12"/>
      <c r="CWY90" s="12"/>
      <c r="CWZ90" s="12"/>
      <c r="CXA90" s="12"/>
      <c r="CXB90" s="12"/>
      <c r="CXC90" s="12"/>
      <c r="CXD90" s="12"/>
      <c r="CXE90" s="12"/>
      <c r="CXF90" s="12"/>
      <c r="CXG90" s="12"/>
      <c r="CXH90" s="12"/>
      <c r="CXI90" s="12"/>
      <c r="CXJ90" s="12"/>
      <c r="CXK90" s="12"/>
      <c r="CXL90" s="12"/>
      <c r="CXM90" s="12"/>
      <c r="CXN90" s="12"/>
      <c r="CXO90" s="12"/>
      <c r="CXP90" s="12"/>
      <c r="CXQ90" s="12"/>
      <c r="CXR90" s="12"/>
      <c r="CXS90" s="12"/>
      <c r="CXT90" s="12"/>
      <c r="CXU90" s="12"/>
      <c r="CXV90" s="12"/>
      <c r="CXW90" s="12"/>
      <c r="CXX90" s="12"/>
      <c r="CXY90" s="12"/>
      <c r="CXZ90" s="12"/>
      <c r="CYA90" s="12"/>
      <c r="CYB90" s="12"/>
      <c r="CYC90" s="12"/>
      <c r="CYD90" s="12"/>
      <c r="CYE90" s="12"/>
      <c r="CYF90" s="12"/>
      <c r="CYG90" s="12"/>
      <c r="CYH90" s="12"/>
      <c r="CYI90" s="12"/>
      <c r="CYJ90" s="12"/>
      <c r="CYK90" s="12"/>
      <c r="CYL90" s="12"/>
      <c r="CYM90" s="12"/>
      <c r="CYN90" s="12"/>
      <c r="CYO90" s="12"/>
      <c r="CYP90" s="12"/>
      <c r="CYQ90" s="12"/>
      <c r="CYR90" s="12"/>
      <c r="CYS90" s="12"/>
      <c r="CYT90" s="12"/>
      <c r="CYU90" s="12"/>
      <c r="CYV90" s="12"/>
      <c r="CYW90" s="12"/>
      <c r="CYX90" s="12"/>
      <c r="CYY90" s="12"/>
      <c r="CYZ90" s="12"/>
      <c r="CZA90" s="12"/>
      <c r="CZB90" s="12"/>
      <c r="CZC90" s="12"/>
      <c r="CZD90" s="12"/>
      <c r="CZE90" s="12"/>
      <c r="CZF90" s="12"/>
      <c r="CZG90" s="12"/>
      <c r="CZH90" s="12"/>
      <c r="CZI90" s="12"/>
      <c r="CZJ90" s="12"/>
      <c r="CZK90" s="12"/>
      <c r="CZL90" s="12"/>
      <c r="CZM90" s="12"/>
      <c r="CZN90" s="12"/>
      <c r="CZO90" s="12"/>
      <c r="CZP90" s="12"/>
      <c r="CZQ90" s="12"/>
      <c r="CZR90" s="12"/>
      <c r="CZS90" s="12"/>
      <c r="CZT90" s="12"/>
      <c r="CZU90" s="12"/>
      <c r="CZV90" s="12"/>
      <c r="CZW90" s="12"/>
      <c r="CZX90" s="12"/>
      <c r="CZY90" s="12"/>
      <c r="CZZ90" s="12"/>
      <c r="DAA90" s="12"/>
      <c r="DAB90" s="12"/>
      <c r="DAC90" s="12"/>
      <c r="DAD90" s="12"/>
      <c r="DAE90" s="12"/>
      <c r="DAF90" s="12"/>
      <c r="DAG90" s="12"/>
      <c r="DAH90" s="12"/>
      <c r="DAI90" s="12"/>
      <c r="DAJ90" s="12"/>
      <c r="DAK90" s="12"/>
      <c r="DAL90" s="12"/>
      <c r="DAM90" s="12"/>
      <c r="DAN90" s="12"/>
      <c r="DAO90" s="12"/>
      <c r="DAP90" s="12"/>
      <c r="DAQ90" s="12"/>
      <c r="DAR90" s="12"/>
      <c r="DAS90" s="12"/>
      <c r="DAT90" s="12"/>
      <c r="DAU90" s="12"/>
      <c r="DAV90" s="12"/>
      <c r="DAW90" s="12"/>
      <c r="DAX90" s="12"/>
      <c r="DAY90" s="12"/>
      <c r="DAZ90" s="12"/>
      <c r="DBA90" s="12"/>
      <c r="DBB90" s="12"/>
      <c r="DBC90" s="12"/>
      <c r="DBD90" s="12"/>
      <c r="DBE90" s="12"/>
      <c r="DBF90" s="12"/>
      <c r="DBG90" s="12"/>
      <c r="DBH90" s="12"/>
      <c r="DBI90" s="12"/>
      <c r="DBJ90" s="12"/>
      <c r="DBK90" s="12"/>
      <c r="DBL90" s="12"/>
      <c r="DBM90" s="12"/>
    </row>
    <row r="91" spans="1:2769" s="11" customFormat="1" ht="227" customHeight="1">
      <c r="A91" s="80" t="s">
        <v>114</v>
      </c>
      <c r="B91" s="89" t="s">
        <v>447</v>
      </c>
      <c r="C91" s="80" t="s">
        <v>48</v>
      </c>
      <c r="D91" s="80" t="s">
        <v>1232</v>
      </c>
      <c r="E91" s="80" t="s">
        <v>71</v>
      </c>
      <c r="F91" s="80" t="s">
        <v>102</v>
      </c>
      <c r="G91" s="80" t="s">
        <v>1295</v>
      </c>
      <c r="H91" s="80" t="s">
        <v>1306</v>
      </c>
      <c r="I91" s="80" t="s">
        <v>1320</v>
      </c>
      <c r="J91" s="80" t="s">
        <v>199</v>
      </c>
      <c r="K91" s="80" t="s">
        <v>77</v>
      </c>
      <c r="L91" s="80" t="s">
        <v>82</v>
      </c>
      <c r="M91" s="90">
        <v>42474</v>
      </c>
      <c r="N91" s="80" t="s">
        <v>95</v>
      </c>
      <c r="O91" s="80">
        <v>-25.6432</v>
      </c>
      <c r="P91" s="80">
        <v>30.3309</v>
      </c>
      <c r="Q91" s="80" t="s">
        <v>2029</v>
      </c>
      <c r="R91" s="80" t="s">
        <v>80</v>
      </c>
      <c r="S91" s="80" t="s">
        <v>199</v>
      </c>
      <c r="T91" s="80" t="s">
        <v>76</v>
      </c>
      <c r="U91" s="80" t="s">
        <v>38</v>
      </c>
      <c r="V91" s="80" t="s">
        <v>128</v>
      </c>
      <c r="W91" s="80" t="s">
        <v>44</v>
      </c>
      <c r="X91" s="80" t="s">
        <v>82</v>
      </c>
      <c r="Y91" s="80" t="s">
        <v>199</v>
      </c>
      <c r="Z91" s="80" t="s">
        <v>199</v>
      </c>
      <c r="AA91" s="89" t="s">
        <v>359</v>
      </c>
      <c r="AB91" s="89" t="s">
        <v>258</v>
      </c>
      <c r="AC91" s="80" t="s">
        <v>1418</v>
      </c>
      <c r="AD91" s="80" t="s">
        <v>34</v>
      </c>
      <c r="AE91" s="80" t="s">
        <v>193</v>
      </c>
      <c r="AF91" s="80" t="s">
        <v>192</v>
      </c>
      <c r="AG91" s="80" t="s">
        <v>77</v>
      </c>
      <c r="AH91" s="80" t="s">
        <v>192</v>
      </c>
      <c r="AI91" s="80" t="s">
        <v>959</v>
      </c>
      <c r="AJ91" s="80" t="s">
        <v>223</v>
      </c>
      <c r="AK91" s="80" t="s">
        <v>1019</v>
      </c>
      <c r="AL91" s="80" t="s">
        <v>77</v>
      </c>
      <c r="AM91" s="80" t="s">
        <v>186</v>
      </c>
      <c r="AN91" s="91" t="s">
        <v>21</v>
      </c>
      <c r="AO91" s="80" t="s">
        <v>83</v>
      </c>
      <c r="AP91" s="80" t="s">
        <v>1402</v>
      </c>
      <c r="AQ91" s="80" t="s">
        <v>46</v>
      </c>
      <c r="AR91" s="80" t="s">
        <v>199</v>
      </c>
      <c r="AS91" s="80" t="s">
        <v>199</v>
      </c>
      <c r="AT91" s="90" t="s">
        <v>199</v>
      </c>
      <c r="AU91" s="80" t="s">
        <v>101</v>
      </c>
      <c r="AV91" s="80" t="s">
        <v>2117</v>
      </c>
      <c r="AW91" s="95" t="s">
        <v>1613</v>
      </c>
      <c r="AX91" s="80" t="s">
        <v>105</v>
      </c>
      <c r="AY91" s="80" t="s">
        <v>138</v>
      </c>
      <c r="AZ91" s="80" t="s">
        <v>594</v>
      </c>
      <c r="BA91" s="80"/>
      <c r="BB91" s="80" t="s">
        <v>94</v>
      </c>
      <c r="BC91" s="94">
        <v>42474</v>
      </c>
      <c r="BD91" s="12"/>
      <c r="BE91" s="12"/>
      <c r="BF91" s="12"/>
      <c r="BG91" s="12"/>
      <c r="BH91" s="12"/>
      <c r="BI91" s="12"/>
      <c r="BJ91" s="12"/>
      <c r="BK91" s="12"/>
      <c r="BL91" s="12"/>
      <c r="BM91" s="12"/>
      <c r="BN91" s="12"/>
      <c r="BO91" s="12"/>
      <c r="BP91" s="12"/>
      <c r="BQ91" s="12"/>
      <c r="BR91" s="12"/>
      <c r="BS91" s="12"/>
      <c r="BT91" s="12"/>
      <c r="BU91" s="12"/>
      <c r="BV91" s="12"/>
      <c r="BW91" s="12"/>
      <c r="BX91" s="12"/>
      <c r="BY91" s="12"/>
      <c r="BZ91" s="12"/>
      <c r="CA91" s="12"/>
      <c r="CB91" s="12"/>
      <c r="CC91" s="12"/>
      <c r="CD91" s="12"/>
      <c r="CE91" s="12"/>
      <c r="CF91" s="12"/>
      <c r="CG91" s="12"/>
      <c r="CH91" s="12"/>
      <c r="CI91" s="12"/>
      <c r="CJ91" s="12"/>
      <c r="CK91" s="12"/>
      <c r="CL91" s="12"/>
      <c r="CM91" s="12"/>
      <c r="CN91" s="12"/>
      <c r="CO91" s="12"/>
      <c r="CP91" s="12"/>
      <c r="CQ91" s="12"/>
      <c r="CR91" s="12"/>
      <c r="CS91" s="12"/>
      <c r="CT91" s="12"/>
      <c r="CU91" s="12"/>
      <c r="CV91" s="12"/>
      <c r="CW91" s="12"/>
      <c r="CX91" s="12"/>
      <c r="CY91" s="12"/>
      <c r="CZ91" s="12"/>
      <c r="DA91" s="12"/>
      <c r="DB91" s="12"/>
      <c r="DC91" s="12"/>
      <c r="DD91" s="12"/>
      <c r="DE91" s="12"/>
      <c r="DF91" s="12"/>
      <c r="DG91" s="12"/>
      <c r="DH91" s="12"/>
      <c r="DI91" s="12"/>
      <c r="DJ91" s="12"/>
      <c r="DK91" s="12"/>
      <c r="DL91" s="12"/>
      <c r="DM91" s="12"/>
      <c r="DN91" s="12"/>
      <c r="DO91" s="12"/>
      <c r="DP91" s="12"/>
      <c r="DQ91" s="12"/>
      <c r="DR91" s="12"/>
      <c r="DS91" s="12"/>
      <c r="DT91" s="12"/>
      <c r="DU91" s="12"/>
      <c r="DV91" s="12"/>
      <c r="DW91" s="12"/>
      <c r="DX91" s="12"/>
      <c r="DY91" s="12"/>
      <c r="DZ91" s="12"/>
      <c r="EA91" s="12"/>
      <c r="EB91" s="12"/>
      <c r="EC91" s="12"/>
      <c r="ED91" s="12"/>
      <c r="EE91" s="12"/>
      <c r="EF91" s="12"/>
      <c r="EG91" s="12"/>
      <c r="EH91" s="12"/>
      <c r="EI91" s="12"/>
      <c r="EJ91" s="12"/>
      <c r="EK91" s="12"/>
      <c r="EL91" s="12"/>
      <c r="EM91" s="12"/>
      <c r="EN91" s="12"/>
      <c r="EO91" s="12"/>
      <c r="EP91" s="12"/>
      <c r="EQ91" s="12"/>
      <c r="ER91" s="12"/>
      <c r="ES91" s="12"/>
      <c r="ET91" s="12"/>
      <c r="EU91" s="12"/>
      <c r="EV91" s="12"/>
      <c r="EW91" s="12"/>
      <c r="EX91" s="12"/>
      <c r="EY91" s="12"/>
      <c r="EZ91" s="12"/>
      <c r="FA91" s="12"/>
      <c r="FB91" s="12"/>
      <c r="FC91" s="12"/>
      <c r="FD91" s="12"/>
      <c r="FE91" s="12"/>
      <c r="FF91" s="12"/>
      <c r="FG91" s="12"/>
      <c r="FH91" s="12"/>
      <c r="FI91" s="12"/>
      <c r="FJ91" s="12"/>
      <c r="FK91" s="12"/>
      <c r="FL91" s="12"/>
      <c r="FM91" s="12"/>
      <c r="FN91" s="12"/>
      <c r="FO91" s="12"/>
      <c r="FP91" s="12"/>
      <c r="FQ91" s="12"/>
      <c r="FR91" s="12"/>
      <c r="FS91" s="12"/>
      <c r="FT91" s="12"/>
      <c r="FU91" s="12"/>
      <c r="FV91" s="12"/>
      <c r="FW91" s="12"/>
      <c r="FX91" s="12"/>
      <c r="FY91" s="12"/>
      <c r="FZ91" s="12"/>
      <c r="GA91" s="12"/>
      <c r="GB91" s="12"/>
      <c r="GC91" s="12"/>
      <c r="GD91" s="12"/>
      <c r="GE91" s="12"/>
      <c r="GF91" s="12"/>
      <c r="GG91" s="12"/>
      <c r="GH91" s="12"/>
      <c r="GI91" s="12"/>
      <c r="GJ91" s="12"/>
      <c r="GK91" s="12"/>
      <c r="GL91" s="12"/>
      <c r="GM91" s="12"/>
      <c r="GN91" s="12"/>
      <c r="GO91" s="12"/>
      <c r="GP91" s="12"/>
      <c r="GQ91" s="12"/>
      <c r="GR91" s="12"/>
      <c r="GS91" s="12"/>
      <c r="GT91" s="12"/>
      <c r="GU91" s="12"/>
      <c r="GV91" s="12"/>
      <c r="GW91" s="12"/>
      <c r="GX91" s="12"/>
      <c r="GY91" s="12"/>
      <c r="GZ91" s="12"/>
      <c r="HA91" s="12"/>
      <c r="HB91" s="12"/>
      <c r="HC91" s="12"/>
      <c r="HD91" s="12"/>
      <c r="HE91" s="12"/>
      <c r="HF91" s="12"/>
      <c r="HG91" s="12"/>
      <c r="HH91" s="12"/>
      <c r="HI91" s="12"/>
      <c r="HJ91" s="12"/>
      <c r="HK91" s="12"/>
      <c r="HL91" s="12"/>
      <c r="HM91" s="12"/>
      <c r="HN91" s="12"/>
      <c r="HO91" s="12"/>
      <c r="HP91" s="12"/>
      <c r="HQ91" s="12"/>
      <c r="HR91" s="12"/>
      <c r="HS91" s="12"/>
      <c r="HT91" s="12"/>
      <c r="HU91" s="12"/>
      <c r="HV91" s="12"/>
      <c r="HW91" s="12"/>
      <c r="HX91" s="12"/>
      <c r="HY91" s="12"/>
      <c r="HZ91" s="12"/>
      <c r="IA91" s="12"/>
      <c r="IB91" s="12"/>
      <c r="IC91" s="12"/>
      <c r="ID91" s="12"/>
      <c r="IE91" s="12"/>
      <c r="IF91" s="12"/>
      <c r="IG91" s="12"/>
      <c r="IH91" s="12"/>
      <c r="II91" s="12"/>
      <c r="IJ91" s="12"/>
      <c r="IK91" s="12"/>
      <c r="IL91" s="12"/>
      <c r="IM91" s="12"/>
      <c r="IN91" s="12"/>
      <c r="IO91" s="12"/>
      <c r="IP91" s="12"/>
      <c r="IQ91" s="12"/>
      <c r="IR91" s="12"/>
      <c r="IS91" s="12"/>
      <c r="IT91" s="12"/>
      <c r="IU91" s="12"/>
      <c r="IV91" s="12"/>
      <c r="IW91" s="12"/>
      <c r="IX91" s="12"/>
      <c r="IY91" s="12"/>
      <c r="IZ91" s="12"/>
      <c r="JA91" s="12"/>
      <c r="JB91" s="12"/>
      <c r="JC91" s="12"/>
      <c r="JD91" s="12"/>
      <c r="JE91" s="12"/>
      <c r="JF91" s="12"/>
      <c r="JG91" s="12"/>
      <c r="JH91" s="12"/>
      <c r="JI91" s="12"/>
      <c r="JJ91" s="12"/>
      <c r="JK91" s="12"/>
      <c r="JL91" s="12"/>
      <c r="JM91" s="12"/>
      <c r="JN91" s="12"/>
      <c r="JO91" s="12"/>
      <c r="JP91" s="12"/>
      <c r="JQ91" s="12"/>
      <c r="JR91" s="12"/>
      <c r="JS91" s="12"/>
      <c r="JT91" s="12"/>
      <c r="JU91" s="12"/>
      <c r="JV91" s="12"/>
      <c r="JW91" s="12"/>
      <c r="JX91" s="12"/>
      <c r="JY91" s="12"/>
      <c r="JZ91" s="12"/>
      <c r="KA91" s="12"/>
      <c r="KB91" s="12"/>
      <c r="KC91" s="12"/>
      <c r="KD91" s="12"/>
      <c r="KE91" s="12"/>
      <c r="KF91" s="12"/>
      <c r="KG91" s="12"/>
      <c r="KH91" s="12"/>
      <c r="KI91" s="12"/>
      <c r="KJ91" s="12"/>
      <c r="KK91" s="12"/>
      <c r="KL91" s="12"/>
      <c r="KM91" s="12"/>
      <c r="KN91" s="12"/>
      <c r="KO91" s="12"/>
      <c r="KP91" s="12"/>
      <c r="KQ91" s="12"/>
      <c r="KR91" s="12"/>
      <c r="KS91" s="12"/>
      <c r="KT91" s="12"/>
      <c r="KU91" s="12"/>
      <c r="KV91" s="12"/>
      <c r="KW91" s="12"/>
      <c r="KX91" s="12"/>
      <c r="KY91" s="12"/>
      <c r="KZ91" s="12"/>
      <c r="LA91" s="12"/>
      <c r="LB91" s="12"/>
      <c r="LC91" s="12"/>
      <c r="LD91" s="12"/>
      <c r="LE91" s="12"/>
      <c r="LF91" s="12"/>
      <c r="LG91" s="12"/>
      <c r="LH91" s="12"/>
      <c r="LI91" s="12"/>
      <c r="LJ91" s="12"/>
      <c r="LK91" s="12"/>
      <c r="LL91" s="12"/>
      <c r="LM91" s="12"/>
      <c r="LN91" s="12"/>
      <c r="LO91" s="12"/>
      <c r="LP91" s="12"/>
      <c r="LQ91" s="12"/>
      <c r="LR91" s="12"/>
      <c r="LS91" s="12"/>
      <c r="LT91" s="12"/>
      <c r="LU91" s="12"/>
      <c r="LV91" s="12"/>
      <c r="LW91" s="12"/>
      <c r="LX91" s="12"/>
      <c r="LY91" s="12"/>
      <c r="LZ91" s="12"/>
      <c r="MA91" s="12"/>
      <c r="MB91" s="12"/>
      <c r="MC91" s="12"/>
      <c r="MD91" s="12"/>
      <c r="ME91" s="12"/>
      <c r="MF91" s="12"/>
      <c r="MG91" s="12"/>
      <c r="MH91" s="12"/>
      <c r="MI91" s="12"/>
      <c r="MJ91" s="12"/>
      <c r="MK91" s="12"/>
      <c r="ML91" s="12"/>
      <c r="MM91" s="12"/>
      <c r="MN91" s="12"/>
      <c r="MO91" s="12"/>
      <c r="MP91" s="12"/>
      <c r="MQ91" s="12"/>
      <c r="MR91" s="12"/>
      <c r="MS91" s="12"/>
      <c r="MT91" s="12"/>
      <c r="MU91" s="12"/>
      <c r="MV91" s="12"/>
      <c r="MW91" s="12"/>
      <c r="MX91" s="12"/>
      <c r="MY91" s="12"/>
      <c r="MZ91" s="12"/>
      <c r="NA91" s="12"/>
      <c r="NB91" s="12"/>
      <c r="NC91" s="12"/>
      <c r="ND91" s="12"/>
      <c r="NE91" s="12"/>
      <c r="NF91" s="12"/>
      <c r="NG91" s="12"/>
      <c r="NH91" s="12"/>
      <c r="NI91" s="12"/>
      <c r="NJ91" s="12"/>
      <c r="NK91" s="12"/>
      <c r="NL91" s="12"/>
      <c r="NM91" s="12"/>
      <c r="NN91" s="12"/>
      <c r="NO91" s="12"/>
      <c r="NP91" s="12"/>
      <c r="NQ91" s="12"/>
      <c r="NR91" s="12"/>
      <c r="NS91" s="12"/>
      <c r="NT91" s="12"/>
      <c r="NU91" s="12"/>
      <c r="NV91" s="12"/>
      <c r="NW91" s="12"/>
      <c r="NX91" s="12"/>
      <c r="NY91" s="12"/>
      <c r="NZ91" s="12"/>
      <c r="OA91" s="12"/>
      <c r="OB91" s="12"/>
      <c r="OC91" s="12"/>
      <c r="OD91" s="12"/>
      <c r="OE91" s="12"/>
      <c r="OF91" s="12"/>
      <c r="OG91" s="12"/>
      <c r="OH91" s="12"/>
      <c r="OI91" s="12"/>
      <c r="OJ91" s="12"/>
      <c r="OK91" s="12"/>
      <c r="OL91" s="12"/>
      <c r="OM91" s="12"/>
      <c r="ON91" s="12"/>
      <c r="OO91" s="12"/>
      <c r="OP91" s="12"/>
      <c r="OQ91" s="12"/>
      <c r="OR91" s="12"/>
      <c r="OS91" s="12"/>
      <c r="OT91" s="12"/>
      <c r="OU91" s="12"/>
      <c r="OV91" s="12"/>
      <c r="OW91" s="12"/>
      <c r="OX91" s="12"/>
      <c r="OY91" s="12"/>
      <c r="OZ91" s="12"/>
      <c r="PA91" s="12"/>
      <c r="PB91" s="12"/>
      <c r="PC91" s="12"/>
      <c r="PD91" s="12"/>
      <c r="PE91" s="12"/>
      <c r="PF91" s="12"/>
      <c r="PG91" s="12"/>
      <c r="PH91" s="12"/>
      <c r="PI91" s="12"/>
      <c r="PJ91" s="12"/>
      <c r="PK91" s="12"/>
      <c r="PL91" s="12"/>
      <c r="PM91" s="12"/>
      <c r="PN91" s="12"/>
      <c r="PO91" s="12"/>
      <c r="PP91" s="12"/>
      <c r="PQ91" s="12"/>
      <c r="PR91" s="12"/>
      <c r="PS91" s="12"/>
      <c r="PT91" s="12"/>
      <c r="PU91" s="12"/>
      <c r="PV91" s="12"/>
      <c r="PW91" s="12"/>
      <c r="PX91" s="12"/>
      <c r="PY91" s="12"/>
      <c r="PZ91" s="12"/>
      <c r="QA91" s="12"/>
      <c r="QB91" s="12"/>
      <c r="QC91" s="12"/>
      <c r="QD91" s="12"/>
      <c r="QE91" s="12"/>
      <c r="QF91" s="12"/>
      <c r="QG91" s="12"/>
      <c r="QH91" s="12"/>
      <c r="QI91" s="12"/>
      <c r="QJ91" s="12"/>
      <c r="QK91" s="12"/>
      <c r="QL91" s="12"/>
      <c r="QM91" s="12"/>
      <c r="QN91" s="12"/>
      <c r="QO91" s="12"/>
      <c r="QP91" s="12"/>
      <c r="QQ91" s="12"/>
      <c r="QR91" s="12"/>
      <c r="QS91" s="12"/>
      <c r="QT91" s="12"/>
      <c r="QU91" s="12"/>
      <c r="QV91" s="12"/>
      <c r="QW91" s="12"/>
      <c r="QX91" s="12"/>
      <c r="QY91" s="12"/>
      <c r="QZ91" s="12"/>
      <c r="RA91" s="12"/>
      <c r="RB91" s="12"/>
      <c r="RC91" s="12"/>
      <c r="RD91" s="12"/>
      <c r="RE91" s="12"/>
      <c r="RF91" s="12"/>
      <c r="RG91" s="12"/>
      <c r="RH91" s="12"/>
      <c r="RI91" s="12"/>
      <c r="RJ91" s="12"/>
      <c r="RK91" s="12"/>
      <c r="RL91" s="12"/>
      <c r="RM91" s="12"/>
      <c r="RN91" s="12"/>
      <c r="RO91" s="12"/>
      <c r="RP91" s="12"/>
      <c r="RQ91" s="12"/>
      <c r="RR91" s="12"/>
      <c r="RS91" s="12"/>
      <c r="RT91" s="12"/>
      <c r="RU91" s="12"/>
      <c r="RV91" s="12"/>
      <c r="RW91" s="12"/>
      <c r="RX91" s="12"/>
      <c r="RY91" s="12"/>
      <c r="RZ91" s="12"/>
      <c r="SA91" s="12"/>
      <c r="SB91" s="12"/>
      <c r="SC91" s="12"/>
      <c r="SD91" s="12"/>
      <c r="SE91" s="12"/>
      <c r="SF91" s="12"/>
      <c r="SG91" s="12"/>
      <c r="SH91" s="12"/>
      <c r="SI91" s="12"/>
      <c r="SJ91" s="12"/>
      <c r="SK91" s="12"/>
      <c r="SL91" s="12"/>
      <c r="SM91" s="12"/>
      <c r="SN91" s="12"/>
      <c r="SO91" s="12"/>
      <c r="SP91" s="12"/>
      <c r="SQ91" s="12"/>
      <c r="SR91" s="12"/>
      <c r="SS91" s="12"/>
      <c r="ST91" s="12"/>
      <c r="SU91" s="12"/>
      <c r="SV91" s="12"/>
      <c r="SW91" s="12"/>
      <c r="SX91" s="12"/>
      <c r="SY91" s="12"/>
      <c r="SZ91" s="12"/>
      <c r="TA91" s="12"/>
      <c r="TB91" s="12"/>
      <c r="TC91" s="12"/>
      <c r="TD91" s="12"/>
      <c r="TE91" s="12"/>
      <c r="TF91" s="12"/>
      <c r="TG91" s="12"/>
      <c r="TH91" s="12"/>
      <c r="TI91" s="12"/>
      <c r="TJ91" s="12"/>
      <c r="TK91" s="12"/>
      <c r="TL91" s="12"/>
      <c r="TM91" s="12"/>
      <c r="TN91" s="12"/>
      <c r="TO91" s="12"/>
      <c r="TP91" s="12"/>
      <c r="TQ91" s="12"/>
      <c r="TR91" s="12"/>
      <c r="TS91" s="12"/>
      <c r="TT91" s="12"/>
      <c r="TU91" s="12"/>
      <c r="TV91" s="12"/>
      <c r="TW91" s="12"/>
      <c r="TX91" s="12"/>
      <c r="TY91" s="12"/>
      <c r="TZ91" s="12"/>
      <c r="UA91" s="12"/>
      <c r="UB91" s="12"/>
      <c r="UC91" s="12"/>
      <c r="UD91" s="12"/>
      <c r="UE91" s="12"/>
      <c r="UF91" s="12"/>
      <c r="UG91" s="12"/>
      <c r="UH91" s="12"/>
      <c r="UI91" s="12"/>
      <c r="UJ91" s="12"/>
      <c r="UK91" s="12"/>
      <c r="UL91" s="12"/>
      <c r="UM91" s="12"/>
      <c r="UN91" s="12"/>
      <c r="UO91" s="12"/>
      <c r="UP91" s="12"/>
      <c r="UQ91" s="12"/>
      <c r="UR91" s="12"/>
      <c r="US91" s="12"/>
      <c r="UT91" s="12"/>
      <c r="UU91" s="12"/>
      <c r="UV91" s="12"/>
      <c r="UW91" s="12"/>
      <c r="UX91" s="12"/>
      <c r="UY91" s="12"/>
      <c r="UZ91" s="12"/>
      <c r="VA91" s="12"/>
      <c r="VB91" s="12"/>
      <c r="VC91" s="12"/>
      <c r="VD91" s="12"/>
      <c r="VE91" s="12"/>
      <c r="VF91" s="12"/>
      <c r="VG91" s="12"/>
      <c r="VH91" s="12"/>
      <c r="VI91" s="12"/>
      <c r="VJ91" s="12"/>
      <c r="VK91" s="12"/>
      <c r="VL91" s="12"/>
      <c r="VM91" s="12"/>
      <c r="VN91" s="12"/>
      <c r="VO91" s="12"/>
      <c r="VP91" s="12"/>
      <c r="VQ91" s="12"/>
      <c r="VR91" s="12"/>
      <c r="VS91" s="12"/>
      <c r="VT91" s="12"/>
      <c r="VU91" s="12"/>
      <c r="VV91" s="12"/>
      <c r="VW91" s="12"/>
      <c r="VX91" s="12"/>
      <c r="VY91" s="12"/>
      <c r="VZ91" s="12"/>
      <c r="WA91" s="12"/>
      <c r="WB91" s="12"/>
      <c r="WC91" s="12"/>
      <c r="WD91" s="12"/>
      <c r="WE91" s="12"/>
      <c r="WF91" s="12"/>
      <c r="WG91" s="12"/>
      <c r="WH91" s="12"/>
      <c r="WI91" s="12"/>
      <c r="WJ91" s="12"/>
      <c r="WK91" s="12"/>
      <c r="WL91" s="12"/>
      <c r="WM91" s="12"/>
      <c r="WN91" s="12"/>
      <c r="WO91" s="12"/>
      <c r="WP91" s="12"/>
      <c r="WQ91" s="12"/>
      <c r="WR91" s="12"/>
      <c r="WS91" s="12"/>
      <c r="WT91" s="12"/>
      <c r="WU91" s="12"/>
      <c r="WV91" s="12"/>
      <c r="WW91" s="12"/>
      <c r="WX91" s="12"/>
      <c r="WY91" s="12"/>
      <c r="WZ91" s="12"/>
      <c r="XA91" s="12"/>
      <c r="XB91" s="12"/>
      <c r="XC91" s="12"/>
      <c r="XD91" s="12"/>
      <c r="XE91" s="12"/>
      <c r="XF91" s="12"/>
      <c r="XG91" s="12"/>
      <c r="XH91" s="12"/>
      <c r="XI91" s="12"/>
      <c r="XJ91" s="12"/>
      <c r="XK91" s="12"/>
      <c r="XL91" s="12"/>
      <c r="XM91" s="12"/>
      <c r="XN91" s="12"/>
      <c r="XO91" s="12"/>
      <c r="XP91" s="12"/>
      <c r="XQ91" s="12"/>
      <c r="XR91" s="12"/>
      <c r="XS91" s="12"/>
      <c r="XT91" s="12"/>
      <c r="XU91" s="12"/>
      <c r="XV91" s="12"/>
      <c r="XW91" s="12"/>
      <c r="XX91" s="12"/>
      <c r="XY91" s="12"/>
      <c r="XZ91" s="12"/>
      <c r="YA91" s="12"/>
      <c r="YB91" s="12"/>
      <c r="YC91" s="12"/>
      <c r="YD91" s="12"/>
      <c r="YE91" s="12"/>
      <c r="YF91" s="12"/>
      <c r="YG91" s="12"/>
      <c r="YH91" s="12"/>
      <c r="YI91" s="12"/>
      <c r="YJ91" s="12"/>
      <c r="YK91" s="12"/>
      <c r="YL91" s="12"/>
      <c r="YM91" s="12"/>
      <c r="YN91" s="12"/>
      <c r="YO91" s="12"/>
      <c r="YP91" s="12"/>
      <c r="YQ91" s="12"/>
      <c r="YR91" s="12"/>
      <c r="YS91" s="12"/>
      <c r="YT91" s="12"/>
      <c r="YU91" s="12"/>
      <c r="YV91" s="12"/>
      <c r="YW91" s="12"/>
      <c r="YX91" s="12"/>
      <c r="YY91" s="12"/>
      <c r="YZ91" s="12"/>
      <c r="ZA91" s="12"/>
      <c r="ZB91" s="12"/>
      <c r="ZC91" s="12"/>
      <c r="ZD91" s="12"/>
      <c r="ZE91" s="12"/>
      <c r="ZF91" s="12"/>
      <c r="ZG91" s="12"/>
      <c r="ZH91" s="12"/>
      <c r="ZI91" s="12"/>
      <c r="ZJ91" s="12"/>
      <c r="ZK91" s="12"/>
      <c r="ZL91" s="12"/>
      <c r="ZM91" s="12"/>
      <c r="ZN91" s="12"/>
      <c r="ZO91" s="12"/>
      <c r="ZP91" s="12"/>
      <c r="ZQ91" s="12"/>
      <c r="ZR91" s="12"/>
      <c r="ZS91" s="12"/>
      <c r="ZT91" s="12"/>
      <c r="ZU91" s="12"/>
      <c r="ZV91" s="12"/>
      <c r="ZW91" s="12"/>
      <c r="ZX91" s="12"/>
      <c r="ZY91" s="12"/>
      <c r="ZZ91" s="12"/>
      <c r="AAA91" s="12"/>
      <c r="AAB91" s="12"/>
      <c r="AAC91" s="12"/>
      <c r="AAD91" s="12"/>
      <c r="AAE91" s="12"/>
      <c r="AAF91" s="12"/>
      <c r="AAG91" s="12"/>
      <c r="AAH91" s="12"/>
      <c r="AAI91" s="12"/>
      <c r="AAJ91" s="12"/>
      <c r="AAK91" s="12"/>
      <c r="AAL91" s="12"/>
      <c r="AAM91" s="12"/>
      <c r="AAN91" s="12"/>
      <c r="AAO91" s="12"/>
      <c r="AAP91" s="12"/>
      <c r="AAQ91" s="12"/>
      <c r="AAR91" s="12"/>
      <c r="AAS91" s="12"/>
      <c r="AAT91" s="12"/>
      <c r="AAU91" s="12"/>
      <c r="AAV91" s="12"/>
      <c r="AAW91" s="12"/>
      <c r="AAX91" s="12"/>
      <c r="AAY91" s="12"/>
      <c r="AAZ91" s="12"/>
      <c r="ABA91" s="12"/>
      <c r="ABB91" s="12"/>
      <c r="ABC91" s="12"/>
      <c r="ABD91" s="12"/>
      <c r="ABE91" s="12"/>
      <c r="ABF91" s="12"/>
      <c r="ABG91" s="12"/>
      <c r="ABH91" s="12"/>
      <c r="ABI91" s="12"/>
      <c r="ABJ91" s="12"/>
      <c r="ABK91" s="12"/>
      <c r="ABL91" s="12"/>
      <c r="ABM91" s="12"/>
      <c r="ABN91" s="12"/>
      <c r="ABO91" s="12"/>
      <c r="ABP91" s="12"/>
      <c r="ABQ91" s="12"/>
      <c r="ABR91" s="12"/>
      <c r="ABS91" s="12"/>
      <c r="ABT91" s="12"/>
      <c r="ABU91" s="12"/>
      <c r="ABV91" s="12"/>
      <c r="ABW91" s="12"/>
      <c r="ABX91" s="12"/>
      <c r="ABY91" s="12"/>
      <c r="ABZ91" s="12"/>
      <c r="ACA91" s="12"/>
      <c r="ACB91" s="12"/>
      <c r="ACC91" s="12"/>
      <c r="ACD91" s="12"/>
      <c r="ACE91" s="12"/>
      <c r="ACF91" s="12"/>
      <c r="ACG91" s="12"/>
      <c r="ACH91" s="12"/>
      <c r="ACI91" s="12"/>
      <c r="ACJ91" s="12"/>
      <c r="ACK91" s="12"/>
      <c r="ACL91" s="12"/>
      <c r="ACM91" s="12"/>
      <c r="ACN91" s="12"/>
      <c r="ACO91" s="12"/>
      <c r="ACP91" s="12"/>
      <c r="ACQ91" s="12"/>
      <c r="ACR91" s="12"/>
      <c r="ACS91" s="12"/>
      <c r="ACT91" s="12"/>
      <c r="ACU91" s="12"/>
      <c r="ACV91" s="12"/>
      <c r="ACW91" s="12"/>
      <c r="ACX91" s="12"/>
      <c r="ACY91" s="12"/>
      <c r="ACZ91" s="12"/>
      <c r="ADA91" s="12"/>
      <c r="ADB91" s="12"/>
      <c r="ADC91" s="12"/>
      <c r="ADD91" s="12"/>
      <c r="ADE91" s="12"/>
      <c r="ADF91" s="12"/>
      <c r="ADG91" s="12"/>
      <c r="ADH91" s="12"/>
      <c r="ADI91" s="12"/>
      <c r="ADJ91" s="12"/>
      <c r="ADK91" s="12"/>
      <c r="ADL91" s="12"/>
      <c r="ADM91" s="12"/>
      <c r="ADN91" s="12"/>
      <c r="ADO91" s="12"/>
      <c r="ADP91" s="12"/>
      <c r="ADQ91" s="12"/>
      <c r="ADR91" s="12"/>
      <c r="ADS91" s="12"/>
      <c r="ADT91" s="12"/>
      <c r="ADU91" s="12"/>
      <c r="ADV91" s="12"/>
      <c r="ADW91" s="12"/>
      <c r="ADX91" s="12"/>
      <c r="ADY91" s="12"/>
      <c r="ADZ91" s="12"/>
      <c r="AEA91" s="12"/>
      <c r="AEB91" s="12"/>
      <c r="AEC91" s="12"/>
      <c r="AED91" s="12"/>
      <c r="AEE91" s="12"/>
      <c r="AEF91" s="12"/>
      <c r="AEG91" s="12"/>
      <c r="AEH91" s="12"/>
      <c r="AEI91" s="12"/>
      <c r="AEJ91" s="12"/>
      <c r="AEK91" s="12"/>
      <c r="AEL91" s="12"/>
      <c r="AEM91" s="12"/>
      <c r="AEN91" s="12"/>
      <c r="AEO91" s="12"/>
      <c r="AEP91" s="12"/>
      <c r="AEQ91" s="12"/>
      <c r="AER91" s="12"/>
      <c r="AES91" s="12"/>
      <c r="AET91" s="12"/>
      <c r="AEU91" s="12"/>
      <c r="AEV91" s="12"/>
      <c r="AEW91" s="12"/>
      <c r="AEX91" s="12"/>
      <c r="AEY91" s="12"/>
      <c r="AEZ91" s="12"/>
      <c r="AFA91" s="12"/>
      <c r="AFB91" s="12"/>
      <c r="AFC91" s="12"/>
      <c r="AFD91" s="12"/>
      <c r="AFE91" s="12"/>
      <c r="AFF91" s="12"/>
      <c r="AFG91" s="12"/>
      <c r="AFH91" s="12"/>
      <c r="AFI91" s="12"/>
      <c r="AFJ91" s="12"/>
      <c r="AFK91" s="12"/>
      <c r="AFL91" s="12"/>
      <c r="AFM91" s="12"/>
      <c r="AFN91" s="12"/>
      <c r="AFO91" s="12"/>
      <c r="AFP91" s="12"/>
      <c r="AFQ91" s="12"/>
      <c r="AFR91" s="12"/>
      <c r="AFS91" s="12"/>
      <c r="AFT91" s="12"/>
      <c r="AFU91" s="12"/>
      <c r="AFV91" s="12"/>
      <c r="AFW91" s="12"/>
      <c r="AFX91" s="12"/>
      <c r="AFY91" s="12"/>
      <c r="AFZ91" s="12"/>
      <c r="AGA91" s="12"/>
      <c r="AGB91" s="12"/>
      <c r="AGC91" s="12"/>
      <c r="AGD91" s="12"/>
      <c r="AGE91" s="12"/>
      <c r="AGF91" s="12"/>
      <c r="AGG91" s="12"/>
      <c r="AGH91" s="12"/>
      <c r="AGI91" s="12"/>
      <c r="AGJ91" s="12"/>
      <c r="AGK91" s="12"/>
      <c r="AGL91" s="12"/>
      <c r="AGM91" s="12"/>
      <c r="AGN91" s="12"/>
      <c r="AGO91" s="12"/>
      <c r="AGP91" s="12"/>
      <c r="AGQ91" s="12"/>
      <c r="AGR91" s="12"/>
      <c r="AGS91" s="12"/>
      <c r="AGT91" s="12"/>
      <c r="AGU91" s="12"/>
      <c r="AGV91" s="12"/>
      <c r="AGW91" s="12"/>
      <c r="AGX91" s="12"/>
      <c r="AGY91" s="12"/>
      <c r="AGZ91" s="12"/>
      <c r="AHA91" s="12"/>
      <c r="AHB91" s="12"/>
      <c r="AHC91" s="12"/>
      <c r="AHD91" s="12"/>
      <c r="AHE91" s="12"/>
      <c r="AHF91" s="12"/>
      <c r="AHG91" s="12"/>
      <c r="AHH91" s="12"/>
      <c r="AHI91" s="12"/>
      <c r="AHJ91" s="12"/>
      <c r="AHK91" s="12"/>
      <c r="AHL91" s="12"/>
      <c r="AHM91" s="12"/>
      <c r="AHN91" s="12"/>
      <c r="AHO91" s="12"/>
      <c r="AHP91" s="12"/>
      <c r="AHQ91" s="12"/>
      <c r="AHR91" s="12"/>
      <c r="AHS91" s="12"/>
      <c r="AHT91" s="12"/>
      <c r="AHU91" s="12"/>
      <c r="AHV91" s="12"/>
      <c r="AHW91" s="12"/>
      <c r="AHX91" s="12"/>
      <c r="AHY91" s="12"/>
      <c r="AHZ91" s="12"/>
      <c r="AIA91" s="12"/>
      <c r="AIB91" s="12"/>
      <c r="AIC91" s="12"/>
      <c r="AID91" s="12"/>
      <c r="AIE91" s="12"/>
      <c r="AIF91" s="12"/>
      <c r="AIG91" s="12"/>
      <c r="AIH91" s="12"/>
      <c r="AII91" s="12"/>
      <c r="AIJ91" s="12"/>
      <c r="AIK91" s="12"/>
      <c r="AIL91" s="12"/>
      <c r="AIM91" s="12"/>
      <c r="AIN91" s="12"/>
      <c r="AIO91" s="12"/>
      <c r="AIP91" s="12"/>
      <c r="AIQ91" s="12"/>
      <c r="AIR91" s="12"/>
      <c r="AIS91" s="12"/>
      <c r="AIT91" s="12"/>
      <c r="AIU91" s="12"/>
      <c r="AIV91" s="12"/>
      <c r="AIW91" s="12"/>
      <c r="AIX91" s="12"/>
      <c r="AIY91" s="12"/>
      <c r="AIZ91" s="12"/>
      <c r="AJA91" s="12"/>
      <c r="AJB91" s="12"/>
      <c r="AJC91" s="12"/>
      <c r="AJD91" s="12"/>
      <c r="AJE91" s="12"/>
      <c r="AJF91" s="12"/>
      <c r="AJG91" s="12"/>
      <c r="AJH91" s="12"/>
      <c r="AJI91" s="12"/>
      <c r="AJJ91" s="12"/>
      <c r="AJK91" s="12"/>
      <c r="AJL91" s="12"/>
      <c r="AJM91" s="12"/>
      <c r="AJN91" s="12"/>
      <c r="AJO91" s="12"/>
      <c r="AJP91" s="12"/>
      <c r="AJQ91" s="12"/>
      <c r="AJR91" s="12"/>
      <c r="AJS91" s="12"/>
      <c r="AJT91" s="12"/>
      <c r="AJU91" s="12"/>
      <c r="AJV91" s="12"/>
      <c r="AJW91" s="12"/>
      <c r="AJX91" s="12"/>
      <c r="AJY91" s="12"/>
      <c r="AJZ91" s="12"/>
      <c r="AKA91" s="12"/>
      <c r="AKB91" s="12"/>
      <c r="AKC91" s="12"/>
      <c r="AKD91" s="12"/>
      <c r="AKE91" s="12"/>
      <c r="AKF91" s="12"/>
      <c r="AKG91" s="12"/>
      <c r="AKH91" s="12"/>
      <c r="AKI91" s="12"/>
      <c r="AKJ91" s="12"/>
      <c r="AKK91" s="12"/>
      <c r="AKL91" s="12"/>
      <c r="AKM91" s="12"/>
      <c r="AKN91" s="12"/>
      <c r="AKO91" s="12"/>
      <c r="AKP91" s="12"/>
      <c r="AKQ91" s="12"/>
      <c r="AKR91" s="12"/>
      <c r="AKS91" s="12"/>
      <c r="AKT91" s="12"/>
      <c r="AKU91" s="12"/>
      <c r="AKV91" s="12"/>
      <c r="AKW91" s="12"/>
      <c r="AKX91" s="12"/>
      <c r="AKY91" s="12"/>
      <c r="AKZ91" s="12"/>
      <c r="ALA91" s="12"/>
      <c r="ALB91" s="12"/>
      <c r="ALC91" s="12"/>
      <c r="ALD91" s="12"/>
      <c r="ALE91" s="12"/>
      <c r="ALF91" s="12"/>
      <c r="ALG91" s="12"/>
      <c r="ALH91" s="12"/>
      <c r="ALI91" s="12"/>
      <c r="ALJ91" s="12"/>
      <c r="ALK91" s="12"/>
      <c r="ALL91" s="12"/>
      <c r="ALM91" s="12"/>
      <c r="ALN91" s="12"/>
      <c r="ALO91" s="12"/>
      <c r="ALP91" s="12"/>
      <c r="ALQ91" s="12"/>
      <c r="ALR91" s="12"/>
      <c r="ALS91" s="12"/>
      <c r="ALT91" s="12"/>
      <c r="ALU91" s="12"/>
      <c r="ALV91" s="12"/>
      <c r="ALW91" s="12"/>
      <c r="ALX91" s="12"/>
      <c r="ALY91" s="12"/>
      <c r="ALZ91" s="12"/>
      <c r="AMA91" s="12"/>
      <c r="AMB91" s="12"/>
      <c r="AMC91" s="12"/>
      <c r="AMD91" s="12"/>
      <c r="AME91" s="12"/>
      <c r="AMF91" s="12"/>
      <c r="AMG91" s="12"/>
      <c r="AMH91" s="12"/>
      <c r="AMI91" s="12"/>
      <c r="AMJ91" s="12"/>
      <c r="AMK91" s="12"/>
      <c r="AML91" s="12"/>
      <c r="AMM91" s="12"/>
      <c r="AMN91" s="12"/>
      <c r="AMO91" s="12"/>
      <c r="AMP91" s="12"/>
      <c r="AMQ91" s="12"/>
      <c r="AMR91" s="12"/>
      <c r="AMS91" s="12"/>
      <c r="AMT91" s="12"/>
      <c r="AMU91" s="12"/>
      <c r="AMV91" s="12"/>
      <c r="AMW91" s="12"/>
      <c r="AMX91" s="12"/>
      <c r="AMY91" s="12"/>
      <c r="AMZ91" s="12"/>
      <c r="ANA91" s="12"/>
      <c r="ANB91" s="12"/>
      <c r="ANC91" s="12"/>
      <c r="AND91" s="12"/>
      <c r="ANE91" s="12"/>
      <c r="ANF91" s="12"/>
      <c r="ANG91" s="12"/>
      <c r="ANH91" s="12"/>
      <c r="ANI91" s="12"/>
      <c r="ANJ91" s="12"/>
      <c r="ANK91" s="12"/>
      <c r="ANL91" s="12"/>
      <c r="ANM91" s="12"/>
      <c r="ANN91" s="12"/>
      <c r="ANO91" s="12"/>
      <c r="ANP91" s="12"/>
      <c r="ANQ91" s="12"/>
      <c r="ANR91" s="12"/>
      <c r="ANS91" s="12"/>
      <c r="ANT91" s="12"/>
      <c r="ANU91" s="12"/>
      <c r="ANV91" s="12"/>
      <c r="ANW91" s="12"/>
      <c r="ANX91" s="12"/>
      <c r="ANY91" s="12"/>
      <c r="ANZ91" s="12"/>
      <c r="AOA91" s="12"/>
      <c r="AOB91" s="12"/>
      <c r="AOC91" s="12"/>
      <c r="AOD91" s="12"/>
      <c r="AOE91" s="12"/>
      <c r="AOF91" s="12"/>
      <c r="AOG91" s="12"/>
      <c r="AOH91" s="12"/>
      <c r="AOI91" s="12"/>
      <c r="AOJ91" s="12"/>
      <c r="AOK91" s="12"/>
      <c r="AOL91" s="12"/>
      <c r="AOM91" s="12"/>
      <c r="AON91" s="12"/>
      <c r="AOO91" s="12"/>
      <c r="AOP91" s="12"/>
      <c r="AOQ91" s="12"/>
      <c r="AOR91" s="12"/>
      <c r="AOS91" s="12"/>
      <c r="AOT91" s="12"/>
      <c r="AOU91" s="12"/>
      <c r="AOV91" s="12"/>
      <c r="AOW91" s="12"/>
      <c r="AOX91" s="12"/>
      <c r="AOY91" s="12"/>
      <c r="AOZ91" s="12"/>
      <c r="APA91" s="12"/>
      <c r="APB91" s="12"/>
      <c r="APC91" s="12"/>
      <c r="APD91" s="12"/>
      <c r="APE91" s="12"/>
      <c r="APF91" s="12"/>
      <c r="APG91" s="12"/>
      <c r="APH91" s="12"/>
      <c r="API91" s="12"/>
      <c r="APJ91" s="12"/>
      <c r="APK91" s="12"/>
      <c r="APL91" s="12"/>
      <c r="APM91" s="12"/>
      <c r="APN91" s="12"/>
      <c r="APO91" s="12"/>
      <c r="APP91" s="12"/>
      <c r="APQ91" s="12"/>
      <c r="APR91" s="12"/>
      <c r="APS91" s="12"/>
      <c r="APT91" s="12"/>
      <c r="APU91" s="12"/>
      <c r="APV91" s="12"/>
      <c r="APW91" s="12"/>
      <c r="APX91" s="12"/>
      <c r="APY91" s="12"/>
      <c r="APZ91" s="12"/>
      <c r="AQA91" s="12"/>
      <c r="AQB91" s="12"/>
      <c r="AQC91" s="12"/>
      <c r="AQD91" s="12"/>
      <c r="AQE91" s="12"/>
      <c r="AQF91" s="12"/>
      <c r="AQG91" s="12"/>
      <c r="AQH91" s="12"/>
      <c r="AQI91" s="12"/>
      <c r="AQJ91" s="12"/>
      <c r="AQK91" s="12"/>
      <c r="AQL91" s="12"/>
      <c r="AQM91" s="12"/>
      <c r="AQN91" s="12"/>
      <c r="AQO91" s="12"/>
      <c r="AQP91" s="12"/>
      <c r="AQQ91" s="12"/>
      <c r="AQR91" s="12"/>
      <c r="AQS91" s="12"/>
      <c r="AQT91" s="12"/>
      <c r="AQU91" s="12"/>
      <c r="AQV91" s="12"/>
      <c r="AQW91" s="12"/>
      <c r="AQX91" s="12"/>
      <c r="AQY91" s="12"/>
      <c r="AQZ91" s="12"/>
      <c r="ARA91" s="12"/>
      <c r="ARB91" s="12"/>
      <c r="ARC91" s="12"/>
      <c r="ARD91" s="12"/>
      <c r="ARE91" s="12"/>
      <c r="ARF91" s="12"/>
      <c r="ARG91" s="12"/>
      <c r="ARH91" s="12"/>
      <c r="ARI91" s="12"/>
      <c r="ARJ91" s="12"/>
      <c r="ARK91" s="12"/>
      <c r="ARL91" s="12"/>
      <c r="ARM91" s="12"/>
      <c r="ARN91" s="12"/>
      <c r="ARO91" s="12"/>
      <c r="ARP91" s="12"/>
      <c r="ARQ91" s="12"/>
      <c r="ARR91" s="12"/>
      <c r="ARS91" s="12"/>
      <c r="ART91" s="12"/>
      <c r="ARU91" s="12"/>
      <c r="ARV91" s="12"/>
      <c r="ARW91" s="12"/>
      <c r="ARX91" s="12"/>
      <c r="ARY91" s="12"/>
      <c r="ARZ91" s="12"/>
      <c r="ASA91" s="12"/>
      <c r="ASB91" s="12"/>
      <c r="ASC91" s="12"/>
      <c r="ASD91" s="12"/>
      <c r="ASE91" s="12"/>
      <c r="ASF91" s="12"/>
      <c r="ASG91" s="12"/>
      <c r="ASH91" s="12"/>
      <c r="ASI91" s="12"/>
      <c r="ASJ91" s="12"/>
      <c r="ASK91" s="12"/>
      <c r="ASL91" s="12"/>
      <c r="ASM91" s="12"/>
      <c r="ASN91" s="12"/>
      <c r="ASO91" s="12"/>
      <c r="ASP91" s="12"/>
      <c r="ASQ91" s="12"/>
      <c r="ASR91" s="12"/>
      <c r="ASS91" s="12"/>
      <c r="AST91" s="12"/>
      <c r="ASU91" s="12"/>
      <c r="ASV91" s="12"/>
      <c r="ASW91" s="12"/>
      <c r="ASX91" s="12"/>
      <c r="ASY91" s="12"/>
      <c r="ASZ91" s="12"/>
      <c r="ATA91" s="12"/>
      <c r="ATB91" s="12"/>
      <c r="ATC91" s="12"/>
      <c r="ATD91" s="12"/>
      <c r="ATE91" s="12"/>
      <c r="ATF91" s="12"/>
      <c r="ATG91" s="12"/>
      <c r="ATH91" s="12"/>
      <c r="ATI91" s="12"/>
      <c r="ATJ91" s="12"/>
      <c r="ATK91" s="12"/>
      <c r="ATL91" s="12"/>
      <c r="ATM91" s="12"/>
      <c r="ATN91" s="12"/>
      <c r="ATO91" s="12"/>
      <c r="ATP91" s="12"/>
      <c r="ATQ91" s="12"/>
      <c r="ATR91" s="12"/>
      <c r="ATS91" s="12"/>
      <c r="ATT91" s="12"/>
      <c r="ATU91" s="12"/>
      <c r="ATV91" s="12"/>
      <c r="ATW91" s="12"/>
      <c r="ATX91" s="12"/>
      <c r="ATY91" s="12"/>
      <c r="ATZ91" s="12"/>
      <c r="AUA91" s="12"/>
      <c r="AUB91" s="12"/>
      <c r="AUC91" s="12"/>
      <c r="AUD91" s="12"/>
      <c r="AUE91" s="12"/>
      <c r="AUF91" s="12"/>
      <c r="AUG91" s="12"/>
      <c r="AUH91" s="12"/>
      <c r="AUI91" s="12"/>
      <c r="AUJ91" s="12"/>
      <c r="AUK91" s="12"/>
      <c r="AUL91" s="12"/>
      <c r="AUM91" s="12"/>
      <c r="AUN91" s="12"/>
      <c r="AUO91" s="12"/>
      <c r="AUP91" s="12"/>
      <c r="AUQ91" s="12"/>
      <c r="AUR91" s="12"/>
      <c r="AUS91" s="12"/>
      <c r="AUT91" s="12"/>
      <c r="AUU91" s="12"/>
      <c r="AUV91" s="12"/>
      <c r="AUW91" s="12"/>
      <c r="AUX91" s="12"/>
      <c r="AUY91" s="12"/>
      <c r="AUZ91" s="12"/>
      <c r="AVA91" s="12"/>
      <c r="AVB91" s="12"/>
      <c r="AVC91" s="12"/>
      <c r="AVD91" s="12"/>
      <c r="AVE91" s="12"/>
      <c r="AVF91" s="12"/>
      <c r="AVG91" s="12"/>
      <c r="AVH91" s="12"/>
      <c r="AVI91" s="12"/>
      <c r="AVJ91" s="12"/>
      <c r="AVK91" s="12"/>
      <c r="AVL91" s="12"/>
      <c r="AVM91" s="12"/>
      <c r="AVN91" s="12"/>
      <c r="AVO91" s="12"/>
      <c r="AVP91" s="12"/>
      <c r="AVQ91" s="12"/>
      <c r="AVR91" s="12"/>
      <c r="AVS91" s="12"/>
      <c r="AVT91" s="12"/>
      <c r="AVU91" s="12"/>
      <c r="AVV91" s="12"/>
      <c r="AVW91" s="12"/>
      <c r="AVX91" s="12"/>
      <c r="AVY91" s="12"/>
      <c r="AVZ91" s="12"/>
      <c r="AWA91" s="12"/>
      <c r="AWB91" s="12"/>
      <c r="AWC91" s="12"/>
      <c r="AWD91" s="12"/>
      <c r="AWE91" s="12"/>
      <c r="AWF91" s="12"/>
      <c r="AWG91" s="12"/>
      <c r="AWH91" s="12"/>
      <c r="AWI91" s="12"/>
      <c r="AWJ91" s="12"/>
      <c r="AWK91" s="12"/>
      <c r="AWL91" s="12"/>
      <c r="AWM91" s="12"/>
      <c r="AWN91" s="12"/>
      <c r="AWO91" s="12"/>
      <c r="AWP91" s="12"/>
      <c r="AWQ91" s="12"/>
      <c r="AWR91" s="12"/>
      <c r="AWS91" s="12"/>
      <c r="AWT91" s="12"/>
      <c r="AWU91" s="12"/>
      <c r="AWV91" s="12"/>
      <c r="AWW91" s="12"/>
      <c r="AWX91" s="12"/>
      <c r="AWY91" s="12"/>
      <c r="AWZ91" s="12"/>
      <c r="AXA91" s="12"/>
      <c r="AXB91" s="12"/>
      <c r="AXC91" s="12"/>
      <c r="AXD91" s="12"/>
      <c r="AXE91" s="12"/>
      <c r="AXF91" s="12"/>
      <c r="AXG91" s="12"/>
      <c r="AXH91" s="12"/>
      <c r="AXI91" s="12"/>
      <c r="AXJ91" s="12"/>
      <c r="AXK91" s="12"/>
      <c r="AXL91" s="12"/>
      <c r="AXM91" s="12"/>
      <c r="AXN91" s="12"/>
      <c r="AXO91" s="12"/>
      <c r="AXP91" s="12"/>
      <c r="AXQ91" s="12"/>
      <c r="AXR91" s="12"/>
      <c r="AXS91" s="12"/>
      <c r="AXT91" s="12"/>
      <c r="AXU91" s="12"/>
      <c r="AXV91" s="12"/>
      <c r="AXW91" s="12"/>
      <c r="AXX91" s="12"/>
      <c r="AXY91" s="12"/>
      <c r="AXZ91" s="12"/>
      <c r="AYA91" s="12"/>
      <c r="AYB91" s="12"/>
      <c r="AYC91" s="12"/>
      <c r="AYD91" s="12"/>
      <c r="AYE91" s="12"/>
      <c r="AYF91" s="12"/>
      <c r="AYG91" s="12"/>
      <c r="AYH91" s="12"/>
      <c r="AYI91" s="12"/>
      <c r="AYJ91" s="12"/>
      <c r="AYK91" s="12"/>
      <c r="AYL91" s="12"/>
      <c r="AYM91" s="12"/>
      <c r="AYN91" s="12"/>
      <c r="AYO91" s="12"/>
      <c r="AYP91" s="12"/>
      <c r="AYQ91" s="12"/>
      <c r="AYR91" s="12"/>
      <c r="AYS91" s="12"/>
      <c r="AYT91" s="12"/>
      <c r="AYU91" s="12"/>
      <c r="AYV91" s="12"/>
      <c r="AYW91" s="12"/>
      <c r="AYX91" s="12"/>
      <c r="AYY91" s="12"/>
      <c r="AYZ91" s="12"/>
      <c r="AZA91" s="12"/>
      <c r="AZB91" s="12"/>
      <c r="AZC91" s="12"/>
      <c r="AZD91" s="12"/>
      <c r="AZE91" s="12"/>
      <c r="AZF91" s="12"/>
      <c r="AZG91" s="12"/>
      <c r="AZH91" s="12"/>
      <c r="AZI91" s="12"/>
      <c r="AZJ91" s="12"/>
      <c r="AZK91" s="12"/>
      <c r="AZL91" s="12"/>
      <c r="AZM91" s="12"/>
      <c r="AZN91" s="12"/>
      <c r="AZO91" s="12"/>
      <c r="AZP91" s="12"/>
      <c r="AZQ91" s="12"/>
      <c r="AZR91" s="12"/>
      <c r="AZS91" s="12"/>
      <c r="AZT91" s="12"/>
      <c r="AZU91" s="12"/>
      <c r="AZV91" s="12"/>
      <c r="AZW91" s="12"/>
      <c r="AZX91" s="12"/>
      <c r="AZY91" s="12"/>
      <c r="AZZ91" s="12"/>
      <c r="BAA91" s="12"/>
      <c r="BAB91" s="12"/>
      <c r="BAC91" s="12"/>
      <c r="BAD91" s="12"/>
      <c r="BAE91" s="12"/>
      <c r="BAF91" s="12"/>
      <c r="BAG91" s="12"/>
      <c r="BAH91" s="12"/>
      <c r="BAI91" s="12"/>
      <c r="BAJ91" s="12"/>
      <c r="BAK91" s="12"/>
      <c r="BAL91" s="12"/>
      <c r="BAM91" s="12"/>
      <c r="BAN91" s="12"/>
      <c r="BAO91" s="12"/>
      <c r="BAP91" s="12"/>
      <c r="BAQ91" s="12"/>
      <c r="BAR91" s="12"/>
      <c r="BAS91" s="12"/>
      <c r="BAT91" s="12"/>
      <c r="BAU91" s="12"/>
      <c r="BAV91" s="12"/>
      <c r="BAW91" s="12"/>
      <c r="BAX91" s="12"/>
      <c r="BAY91" s="12"/>
      <c r="BAZ91" s="12"/>
      <c r="BBA91" s="12"/>
      <c r="BBB91" s="12"/>
      <c r="BBC91" s="12"/>
      <c r="BBD91" s="12"/>
      <c r="BBE91" s="12"/>
      <c r="BBF91" s="12"/>
      <c r="BBG91" s="12"/>
      <c r="BBH91" s="12"/>
      <c r="BBI91" s="12"/>
      <c r="BBJ91" s="12"/>
      <c r="BBK91" s="12"/>
      <c r="BBL91" s="12"/>
      <c r="BBM91" s="12"/>
      <c r="BBN91" s="12"/>
      <c r="BBO91" s="12"/>
      <c r="BBP91" s="12"/>
      <c r="BBQ91" s="12"/>
      <c r="BBR91" s="12"/>
      <c r="BBS91" s="12"/>
      <c r="BBT91" s="12"/>
      <c r="BBU91" s="12"/>
      <c r="BBV91" s="12"/>
      <c r="BBW91" s="12"/>
      <c r="BBX91" s="12"/>
      <c r="BBY91" s="12"/>
      <c r="BBZ91" s="12"/>
      <c r="BCA91" s="12"/>
      <c r="BCB91" s="12"/>
      <c r="BCC91" s="12"/>
      <c r="BCD91" s="12"/>
      <c r="BCE91" s="12"/>
      <c r="BCF91" s="12"/>
      <c r="BCG91" s="12"/>
      <c r="BCH91" s="12"/>
      <c r="BCI91" s="12"/>
      <c r="BCJ91" s="12"/>
      <c r="BCK91" s="12"/>
      <c r="BCL91" s="12"/>
      <c r="BCM91" s="12"/>
      <c r="BCN91" s="12"/>
      <c r="BCO91" s="12"/>
      <c r="BCP91" s="12"/>
      <c r="BCQ91" s="12"/>
      <c r="BCR91" s="12"/>
      <c r="BCS91" s="12"/>
      <c r="BCT91" s="12"/>
      <c r="BCU91" s="12"/>
      <c r="BCV91" s="12"/>
      <c r="BCW91" s="12"/>
      <c r="BCX91" s="12"/>
      <c r="BCY91" s="12"/>
      <c r="BCZ91" s="12"/>
      <c r="BDA91" s="12"/>
      <c r="BDB91" s="12"/>
      <c r="BDC91" s="12"/>
      <c r="BDD91" s="12"/>
      <c r="BDE91" s="12"/>
      <c r="BDF91" s="12"/>
      <c r="BDG91" s="12"/>
      <c r="BDH91" s="12"/>
      <c r="BDI91" s="12"/>
      <c r="BDJ91" s="12"/>
      <c r="BDK91" s="12"/>
      <c r="BDL91" s="12"/>
      <c r="BDM91" s="12"/>
      <c r="BDN91" s="12"/>
      <c r="BDO91" s="12"/>
      <c r="BDP91" s="12"/>
      <c r="BDQ91" s="12"/>
      <c r="BDR91" s="12"/>
      <c r="BDS91" s="12"/>
      <c r="BDT91" s="12"/>
      <c r="BDU91" s="12"/>
      <c r="BDV91" s="12"/>
      <c r="BDW91" s="12"/>
      <c r="BDX91" s="12"/>
      <c r="BDY91" s="12"/>
      <c r="BDZ91" s="12"/>
      <c r="BEA91" s="12"/>
      <c r="BEB91" s="12"/>
      <c r="BEC91" s="12"/>
      <c r="BED91" s="12"/>
      <c r="BEE91" s="12"/>
      <c r="BEF91" s="12"/>
      <c r="BEG91" s="12"/>
      <c r="BEH91" s="12"/>
      <c r="BEI91" s="12"/>
      <c r="BEJ91" s="12"/>
      <c r="BEK91" s="12"/>
      <c r="BEL91" s="12"/>
      <c r="BEM91" s="12"/>
      <c r="BEN91" s="12"/>
      <c r="BEO91" s="12"/>
      <c r="BEP91" s="12"/>
      <c r="BEQ91" s="12"/>
      <c r="BER91" s="12"/>
      <c r="BES91" s="12"/>
      <c r="BET91" s="12"/>
      <c r="BEU91" s="12"/>
      <c r="BEV91" s="12"/>
      <c r="BEW91" s="12"/>
      <c r="BEX91" s="12"/>
      <c r="BEY91" s="12"/>
      <c r="BEZ91" s="12"/>
      <c r="BFA91" s="12"/>
      <c r="BFB91" s="12"/>
      <c r="BFC91" s="12"/>
      <c r="BFD91" s="12"/>
      <c r="BFE91" s="12"/>
      <c r="BFF91" s="12"/>
      <c r="BFG91" s="12"/>
      <c r="BFH91" s="12"/>
      <c r="BFI91" s="12"/>
      <c r="BFJ91" s="12"/>
      <c r="BFK91" s="12"/>
      <c r="BFL91" s="12"/>
      <c r="BFM91" s="12"/>
      <c r="BFN91" s="12"/>
      <c r="BFO91" s="12"/>
      <c r="BFP91" s="12"/>
      <c r="BFQ91" s="12"/>
      <c r="BFR91" s="12"/>
      <c r="BFS91" s="12"/>
      <c r="BFT91" s="12"/>
      <c r="BFU91" s="12"/>
      <c r="BFV91" s="12"/>
      <c r="BFW91" s="12"/>
      <c r="BFX91" s="12"/>
      <c r="BFY91" s="12"/>
      <c r="BFZ91" s="12"/>
      <c r="BGA91" s="12"/>
      <c r="BGB91" s="12"/>
      <c r="BGC91" s="12"/>
      <c r="BGD91" s="12"/>
      <c r="BGE91" s="12"/>
      <c r="BGF91" s="12"/>
      <c r="BGG91" s="12"/>
      <c r="BGH91" s="12"/>
      <c r="BGI91" s="12"/>
      <c r="BGJ91" s="12"/>
      <c r="BGK91" s="12"/>
      <c r="BGL91" s="12"/>
      <c r="BGM91" s="12"/>
      <c r="BGN91" s="12"/>
      <c r="BGO91" s="12"/>
      <c r="BGP91" s="12"/>
      <c r="BGQ91" s="12"/>
      <c r="BGR91" s="12"/>
      <c r="BGS91" s="12"/>
      <c r="BGT91" s="12"/>
      <c r="BGU91" s="12"/>
      <c r="BGV91" s="12"/>
      <c r="BGW91" s="12"/>
      <c r="BGX91" s="12"/>
      <c r="BGY91" s="12"/>
      <c r="BGZ91" s="12"/>
      <c r="BHA91" s="12"/>
      <c r="BHB91" s="12"/>
      <c r="BHC91" s="12"/>
      <c r="BHD91" s="12"/>
      <c r="BHE91" s="12"/>
      <c r="BHF91" s="12"/>
      <c r="BHG91" s="12"/>
      <c r="BHH91" s="12"/>
      <c r="BHI91" s="12"/>
      <c r="BHJ91" s="12"/>
      <c r="BHK91" s="12"/>
      <c r="BHL91" s="12"/>
      <c r="BHM91" s="12"/>
      <c r="BHN91" s="12"/>
      <c r="BHO91" s="12"/>
      <c r="BHP91" s="12"/>
      <c r="BHQ91" s="12"/>
      <c r="BHR91" s="12"/>
      <c r="BHS91" s="12"/>
      <c r="BHT91" s="12"/>
      <c r="BHU91" s="12"/>
      <c r="BHV91" s="12"/>
      <c r="BHW91" s="12"/>
      <c r="BHX91" s="12"/>
      <c r="BHY91" s="12"/>
      <c r="BHZ91" s="12"/>
      <c r="BIA91" s="12"/>
      <c r="BIB91" s="12"/>
      <c r="BIC91" s="12"/>
      <c r="BID91" s="12"/>
      <c r="BIE91" s="12"/>
      <c r="BIF91" s="12"/>
      <c r="BIG91" s="12"/>
      <c r="BIH91" s="12"/>
      <c r="BII91" s="12"/>
      <c r="BIJ91" s="12"/>
      <c r="BIK91" s="12"/>
      <c r="BIL91" s="12"/>
      <c r="BIM91" s="12"/>
      <c r="BIN91" s="12"/>
      <c r="BIO91" s="12"/>
      <c r="BIP91" s="12"/>
      <c r="BIQ91" s="12"/>
      <c r="BIR91" s="12"/>
      <c r="BIS91" s="12"/>
      <c r="BIT91" s="12"/>
      <c r="BIU91" s="12"/>
      <c r="BIV91" s="12"/>
      <c r="BIW91" s="12"/>
      <c r="BIX91" s="12"/>
      <c r="BIY91" s="12"/>
      <c r="BIZ91" s="12"/>
      <c r="BJA91" s="12"/>
      <c r="BJB91" s="12"/>
      <c r="BJC91" s="12"/>
      <c r="BJD91" s="12"/>
      <c r="BJE91" s="12"/>
      <c r="BJF91" s="12"/>
      <c r="BJG91" s="12"/>
      <c r="BJH91" s="12"/>
      <c r="BJI91" s="12"/>
      <c r="BJJ91" s="12"/>
      <c r="BJK91" s="12"/>
      <c r="BJL91" s="12"/>
      <c r="BJM91" s="12"/>
      <c r="BJN91" s="12"/>
      <c r="BJO91" s="12"/>
      <c r="BJP91" s="12"/>
      <c r="BJQ91" s="12"/>
      <c r="BJR91" s="12"/>
      <c r="BJS91" s="12"/>
      <c r="BJT91" s="12"/>
      <c r="BJU91" s="12"/>
      <c r="BJV91" s="12"/>
      <c r="BJW91" s="12"/>
      <c r="BJX91" s="12"/>
      <c r="BJY91" s="12"/>
      <c r="BJZ91" s="12"/>
      <c r="BKA91" s="12"/>
      <c r="BKB91" s="12"/>
      <c r="BKC91" s="12"/>
      <c r="BKD91" s="12"/>
      <c r="BKE91" s="12"/>
      <c r="BKF91" s="12"/>
      <c r="BKG91" s="12"/>
      <c r="BKH91" s="12"/>
      <c r="BKI91" s="12"/>
      <c r="BKJ91" s="12"/>
      <c r="BKK91" s="12"/>
      <c r="BKL91" s="12"/>
      <c r="BKM91" s="12"/>
      <c r="BKN91" s="12"/>
      <c r="BKO91" s="12"/>
      <c r="BKP91" s="12"/>
      <c r="BKQ91" s="12"/>
      <c r="BKR91" s="12"/>
      <c r="BKS91" s="12"/>
      <c r="BKT91" s="12"/>
      <c r="BKU91" s="12"/>
      <c r="BKV91" s="12"/>
      <c r="BKW91" s="12"/>
      <c r="BKX91" s="12"/>
      <c r="BKY91" s="12"/>
      <c r="BKZ91" s="12"/>
      <c r="BLA91" s="12"/>
      <c r="BLB91" s="12"/>
      <c r="BLC91" s="12"/>
      <c r="BLD91" s="12"/>
      <c r="BLE91" s="12"/>
      <c r="BLF91" s="12"/>
      <c r="BLG91" s="12"/>
      <c r="BLH91" s="12"/>
      <c r="BLI91" s="12"/>
      <c r="BLJ91" s="12"/>
      <c r="BLK91" s="12"/>
      <c r="BLL91" s="12"/>
      <c r="BLM91" s="12"/>
      <c r="BLN91" s="12"/>
      <c r="BLO91" s="12"/>
      <c r="BLP91" s="12"/>
      <c r="BLQ91" s="12"/>
      <c r="BLR91" s="12"/>
      <c r="BLS91" s="12"/>
      <c r="BLT91" s="12"/>
      <c r="BLU91" s="12"/>
      <c r="BLV91" s="12"/>
      <c r="BLW91" s="12"/>
      <c r="BLX91" s="12"/>
      <c r="BLY91" s="12"/>
      <c r="BLZ91" s="12"/>
      <c r="BMA91" s="12"/>
      <c r="BMB91" s="12"/>
      <c r="BMC91" s="12"/>
      <c r="BMD91" s="12"/>
      <c r="BME91" s="12"/>
      <c r="BMF91" s="12"/>
      <c r="BMG91" s="12"/>
      <c r="BMH91" s="12"/>
      <c r="BMI91" s="12"/>
      <c r="BMJ91" s="12"/>
      <c r="BMK91" s="12"/>
      <c r="BML91" s="12"/>
      <c r="BMM91" s="12"/>
      <c r="BMN91" s="12"/>
      <c r="BMO91" s="12"/>
      <c r="BMP91" s="12"/>
      <c r="BMQ91" s="12"/>
      <c r="BMR91" s="12"/>
      <c r="BMS91" s="12"/>
      <c r="BMT91" s="12"/>
      <c r="BMU91" s="12"/>
      <c r="BMV91" s="12"/>
      <c r="BMW91" s="12"/>
      <c r="BMX91" s="12"/>
      <c r="BMY91" s="12"/>
      <c r="BMZ91" s="12"/>
      <c r="BNA91" s="12"/>
      <c r="BNB91" s="12"/>
      <c r="BNC91" s="12"/>
      <c r="BND91" s="12"/>
      <c r="BNE91" s="12"/>
      <c r="BNF91" s="12"/>
      <c r="BNG91" s="12"/>
      <c r="BNH91" s="12"/>
      <c r="BNI91" s="12"/>
      <c r="BNJ91" s="12"/>
      <c r="BNK91" s="12"/>
      <c r="BNL91" s="12"/>
      <c r="BNM91" s="12"/>
      <c r="BNN91" s="12"/>
      <c r="BNO91" s="12"/>
      <c r="BNP91" s="12"/>
      <c r="BNQ91" s="12"/>
      <c r="BNR91" s="12"/>
      <c r="BNS91" s="12"/>
      <c r="BNT91" s="12"/>
      <c r="BNU91" s="12"/>
      <c r="BNV91" s="12"/>
      <c r="BNW91" s="12"/>
      <c r="BNX91" s="12"/>
      <c r="BNY91" s="12"/>
      <c r="BNZ91" s="12"/>
      <c r="BOA91" s="12"/>
      <c r="BOB91" s="12"/>
      <c r="BOC91" s="12"/>
      <c r="BOD91" s="12"/>
      <c r="BOE91" s="12"/>
      <c r="BOF91" s="12"/>
      <c r="BOG91" s="12"/>
      <c r="BOH91" s="12"/>
      <c r="BOI91" s="12"/>
      <c r="BOJ91" s="12"/>
      <c r="BOK91" s="12"/>
      <c r="BOL91" s="12"/>
      <c r="BOM91" s="12"/>
      <c r="BON91" s="12"/>
      <c r="BOO91" s="12"/>
      <c r="BOP91" s="12"/>
      <c r="BOQ91" s="12"/>
      <c r="BOR91" s="12"/>
      <c r="BOS91" s="12"/>
      <c r="BOT91" s="12"/>
      <c r="BOU91" s="12"/>
      <c r="BOV91" s="12"/>
      <c r="BOW91" s="12"/>
      <c r="BOX91" s="12"/>
      <c r="BOY91" s="12"/>
      <c r="BOZ91" s="12"/>
      <c r="BPA91" s="12"/>
      <c r="BPB91" s="12"/>
      <c r="BPC91" s="12"/>
      <c r="BPD91" s="12"/>
      <c r="BPE91" s="12"/>
      <c r="BPF91" s="12"/>
      <c r="BPG91" s="12"/>
      <c r="BPH91" s="12"/>
      <c r="BPI91" s="12"/>
      <c r="BPJ91" s="12"/>
      <c r="BPK91" s="12"/>
      <c r="BPL91" s="12"/>
      <c r="BPM91" s="12"/>
      <c r="BPN91" s="12"/>
      <c r="BPO91" s="12"/>
      <c r="BPP91" s="12"/>
      <c r="BPQ91" s="12"/>
      <c r="BPR91" s="12"/>
      <c r="BPS91" s="12"/>
      <c r="BPT91" s="12"/>
      <c r="BPU91" s="12"/>
      <c r="BPV91" s="12"/>
      <c r="BPW91" s="12"/>
      <c r="BPX91" s="12"/>
      <c r="BPY91" s="12"/>
      <c r="BPZ91" s="12"/>
      <c r="BQA91" s="12"/>
      <c r="BQB91" s="12"/>
      <c r="BQC91" s="12"/>
      <c r="BQD91" s="12"/>
      <c r="BQE91" s="12"/>
      <c r="BQF91" s="12"/>
      <c r="BQG91" s="12"/>
      <c r="BQH91" s="12"/>
      <c r="BQI91" s="12"/>
      <c r="BQJ91" s="12"/>
      <c r="BQK91" s="12"/>
      <c r="BQL91" s="12"/>
      <c r="BQM91" s="12"/>
      <c r="BQN91" s="12"/>
      <c r="BQO91" s="12"/>
      <c r="BQP91" s="12"/>
      <c r="BQQ91" s="12"/>
      <c r="BQR91" s="12"/>
      <c r="BQS91" s="12"/>
      <c r="BQT91" s="12"/>
      <c r="BQU91" s="12"/>
      <c r="BQV91" s="12"/>
      <c r="BQW91" s="12"/>
      <c r="BQX91" s="12"/>
      <c r="BQY91" s="12"/>
      <c r="BQZ91" s="12"/>
      <c r="BRA91" s="12"/>
      <c r="BRB91" s="12"/>
      <c r="BRC91" s="12"/>
      <c r="BRD91" s="12"/>
      <c r="BRE91" s="12"/>
      <c r="BRF91" s="12"/>
      <c r="BRG91" s="12"/>
      <c r="BRH91" s="12"/>
      <c r="BRI91" s="12"/>
      <c r="BRJ91" s="12"/>
      <c r="BRK91" s="12"/>
      <c r="BRL91" s="12"/>
      <c r="BRM91" s="12"/>
      <c r="BRN91" s="12"/>
      <c r="BRO91" s="12"/>
      <c r="BRP91" s="12"/>
      <c r="BRQ91" s="12"/>
      <c r="BRR91" s="12"/>
      <c r="BRS91" s="12"/>
      <c r="BRT91" s="12"/>
      <c r="BRU91" s="12"/>
      <c r="BRV91" s="12"/>
      <c r="BRW91" s="12"/>
      <c r="BRX91" s="12"/>
      <c r="BRY91" s="12"/>
      <c r="BRZ91" s="12"/>
      <c r="BSA91" s="12"/>
      <c r="BSB91" s="12"/>
      <c r="BSC91" s="12"/>
      <c r="BSD91" s="12"/>
      <c r="BSE91" s="12"/>
      <c r="BSF91" s="12"/>
      <c r="BSG91" s="12"/>
      <c r="BSH91" s="12"/>
      <c r="BSI91" s="12"/>
      <c r="BSJ91" s="12"/>
      <c r="BSK91" s="12"/>
      <c r="BSL91" s="12"/>
      <c r="BSM91" s="12"/>
      <c r="BSN91" s="12"/>
      <c r="BSO91" s="12"/>
      <c r="BSP91" s="12"/>
      <c r="BSQ91" s="12"/>
      <c r="BSR91" s="12"/>
      <c r="BSS91" s="12"/>
      <c r="BST91" s="12"/>
      <c r="BSU91" s="12"/>
      <c r="BSV91" s="12"/>
      <c r="BSW91" s="12"/>
      <c r="BSX91" s="12"/>
      <c r="BSY91" s="12"/>
      <c r="BSZ91" s="12"/>
      <c r="BTA91" s="12"/>
      <c r="BTB91" s="12"/>
      <c r="BTC91" s="12"/>
      <c r="BTD91" s="12"/>
      <c r="BTE91" s="12"/>
      <c r="BTF91" s="12"/>
      <c r="BTG91" s="12"/>
      <c r="BTH91" s="12"/>
      <c r="BTI91" s="12"/>
      <c r="BTJ91" s="12"/>
      <c r="BTK91" s="12"/>
      <c r="BTL91" s="12"/>
      <c r="BTM91" s="12"/>
      <c r="BTN91" s="12"/>
      <c r="BTO91" s="12"/>
      <c r="BTP91" s="12"/>
      <c r="BTQ91" s="12"/>
      <c r="BTR91" s="12"/>
      <c r="BTS91" s="12"/>
      <c r="BTT91" s="12"/>
      <c r="BTU91" s="12"/>
      <c r="BTV91" s="12"/>
      <c r="BTW91" s="12"/>
      <c r="BTX91" s="12"/>
      <c r="BTY91" s="12"/>
      <c r="BTZ91" s="12"/>
      <c r="BUA91" s="12"/>
      <c r="BUB91" s="12"/>
      <c r="BUC91" s="12"/>
      <c r="BUD91" s="12"/>
      <c r="BUE91" s="12"/>
      <c r="BUF91" s="12"/>
      <c r="BUG91" s="12"/>
      <c r="BUH91" s="12"/>
      <c r="BUI91" s="12"/>
      <c r="BUJ91" s="12"/>
      <c r="BUK91" s="12"/>
      <c r="BUL91" s="12"/>
      <c r="BUM91" s="12"/>
      <c r="BUN91" s="12"/>
      <c r="BUO91" s="12"/>
      <c r="BUP91" s="12"/>
      <c r="BUQ91" s="12"/>
      <c r="BUR91" s="12"/>
      <c r="BUS91" s="12"/>
      <c r="BUT91" s="12"/>
      <c r="BUU91" s="12"/>
      <c r="BUV91" s="12"/>
      <c r="BUW91" s="12"/>
      <c r="BUX91" s="12"/>
      <c r="BUY91" s="12"/>
      <c r="BUZ91" s="12"/>
      <c r="BVA91" s="12"/>
      <c r="BVB91" s="12"/>
      <c r="BVC91" s="12"/>
      <c r="BVD91" s="12"/>
      <c r="BVE91" s="12"/>
      <c r="BVF91" s="12"/>
      <c r="BVG91" s="12"/>
      <c r="BVH91" s="12"/>
      <c r="BVI91" s="12"/>
      <c r="BVJ91" s="12"/>
      <c r="BVK91" s="12"/>
      <c r="BVL91" s="12"/>
      <c r="BVM91" s="12"/>
      <c r="BVN91" s="12"/>
      <c r="BVO91" s="12"/>
      <c r="BVP91" s="12"/>
      <c r="BVQ91" s="12"/>
      <c r="BVR91" s="12"/>
      <c r="BVS91" s="12"/>
      <c r="BVT91" s="12"/>
      <c r="BVU91" s="12"/>
      <c r="BVV91" s="12"/>
      <c r="BVW91" s="12"/>
      <c r="BVX91" s="12"/>
      <c r="BVY91" s="12"/>
      <c r="BVZ91" s="12"/>
      <c r="BWA91" s="12"/>
      <c r="BWB91" s="12"/>
      <c r="BWC91" s="12"/>
      <c r="BWD91" s="12"/>
      <c r="BWE91" s="12"/>
      <c r="BWF91" s="12"/>
      <c r="BWG91" s="12"/>
      <c r="BWH91" s="12"/>
      <c r="BWI91" s="12"/>
      <c r="BWJ91" s="12"/>
      <c r="BWK91" s="12"/>
      <c r="BWL91" s="12"/>
      <c r="BWM91" s="12"/>
      <c r="BWN91" s="12"/>
      <c r="BWO91" s="12"/>
      <c r="BWP91" s="12"/>
      <c r="BWQ91" s="12"/>
      <c r="BWR91" s="12"/>
      <c r="BWS91" s="12"/>
      <c r="BWT91" s="12"/>
      <c r="BWU91" s="12"/>
      <c r="BWV91" s="12"/>
      <c r="BWW91" s="12"/>
      <c r="BWX91" s="12"/>
      <c r="BWY91" s="12"/>
      <c r="BWZ91" s="12"/>
      <c r="BXA91" s="12"/>
      <c r="BXB91" s="12"/>
      <c r="BXC91" s="12"/>
      <c r="BXD91" s="12"/>
      <c r="BXE91" s="12"/>
      <c r="BXF91" s="12"/>
      <c r="BXG91" s="12"/>
      <c r="BXH91" s="12"/>
      <c r="BXI91" s="12"/>
      <c r="BXJ91" s="12"/>
      <c r="BXK91" s="12"/>
      <c r="BXL91" s="12"/>
      <c r="BXM91" s="12"/>
      <c r="BXN91" s="12"/>
      <c r="BXO91" s="12"/>
      <c r="BXP91" s="12"/>
      <c r="BXQ91" s="12"/>
      <c r="BXR91" s="12"/>
      <c r="BXS91" s="12"/>
      <c r="BXT91" s="12"/>
      <c r="BXU91" s="12"/>
      <c r="BXV91" s="12"/>
      <c r="BXW91" s="12"/>
      <c r="BXX91" s="12"/>
      <c r="BXY91" s="12"/>
      <c r="BXZ91" s="12"/>
      <c r="BYA91" s="12"/>
      <c r="BYB91" s="12"/>
      <c r="BYC91" s="12"/>
      <c r="BYD91" s="12"/>
      <c r="BYE91" s="12"/>
      <c r="BYF91" s="12"/>
      <c r="BYG91" s="12"/>
      <c r="BYH91" s="12"/>
      <c r="BYI91" s="12"/>
      <c r="BYJ91" s="12"/>
      <c r="BYK91" s="12"/>
      <c r="BYL91" s="12"/>
      <c r="BYM91" s="12"/>
      <c r="BYN91" s="12"/>
      <c r="BYO91" s="12"/>
      <c r="BYP91" s="12"/>
      <c r="BYQ91" s="12"/>
      <c r="BYR91" s="12"/>
      <c r="BYS91" s="12"/>
      <c r="BYT91" s="12"/>
      <c r="BYU91" s="12"/>
      <c r="BYV91" s="12"/>
      <c r="BYW91" s="12"/>
      <c r="BYX91" s="12"/>
      <c r="BYY91" s="12"/>
      <c r="BYZ91" s="12"/>
      <c r="BZA91" s="12"/>
      <c r="BZB91" s="12"/>
      <c r="BZC91" s="12"/>
      <c r="BZD91" s="12"/>
      <c r="BZE91" s="12"/>
      <c r="BZF91" s="12"/>
      <c r="BZG91" s="12"/>
      <c r="BZH91" s="12"/>
      <c r="BZI91" s="12"/>
      <c r="BZJ91" s="12"/>
      <c r="BZK91" s="12"/>
      <c r="BZL91" s="12"/>
      <c r="BZM91" s="12"/>
      <c r="BZN91" s="12"/>
      <c r="BZO91" s="12"/>
      <c r="BZP91" s="12"/>
      <c r="BZQ91" s="12"/>
      <c r="BZR91" s="12"/>
      <c r="BZS91" s="12"/>
      <c r="BZT91" s="12"/>
      <c r="BZU91" s="12"/>
      <c r="BZV91" s="12"/>
      <c r="BZW91" s="12"/>
      <c r="BZX91" s="12"/>
      <c r="BZY91" s="12"/>
      <c r="BZZ91" s="12"/>
      <c r="CAA91" s="12"/>
      <c r="CAB91" s="12"/>
      <c r="CAC91" s="12"/>
      <c r="CAD91" s="12"/>
      <c r="CAE91" s="12"/>
      <c r="CAF91" s="12"/>
      <c r="CAG91" s="12"/>
      <c r="CAH91" s="12"/>
      <c r="CAI91" s="12"/>
      <c r="CAJ91" s="12"/>
      <c r="CAK91" s="12"/>
      <c r="CAL91" s="12"/>
      <c r="CAM91" s="12"/>
      <c r="CAN91" s="12"/>
      <c r="CAO91" s="12"/>
      <c r="CAP91" s="12"/>
      <c r="CAQ91" s="12"/>
      <c r="CAR91" s="12"/>
      <c r="CAS91" s="12"/>
      <c r="CAT91" s="12"/>
      <c r="CAU91" s="12"/>
      <c r="CAV91" s="12"/>
      <c r="CAW91" s="12"/>
      <c r="CAX91" s="12"/>
      <c r="CAY91" s="12"/>
      <c r="CAZ91" s="12"/>
      <c r="CBA91" s="12"/>
      <c r="CBB91" s="12"/>
      <c r="CBC91" s="12"/>
      <c r="CBD91" s="12"/>
      <c r="CBE91" s="12"/>
      <c r="CBF91" s="12"/>
      <c r="CBG91" s="12"/>
      <c r="CBH91" s="12"/>
      <c r="CBI91" s="12"/>
      <c r="CBJ91" s="12"/>
      <c r="CBK91" s="12"/>
      <c r="CBL91" s="12"/>
      <c r="CBM91" s="12"/>
      <c r="CBN91" s="12"/>
      <c r="CBO91" s="12"/>
      <c r="CBP91" s="12"/>
      <c r="CBQ91" s="12"/>
      <c r="CBR91" s="12"/>
      <c r="CBS91" s="12"/>
      <c r="CBT91" s="12"/>
      <c r="CBU91" s="12"/>
      <c r="CBV91" s="12"/>
      <c r="CBW91" s="12"/>
      <c r="CBX91" s="12"/>
      <c r="CBY91" s="12"/>
      <c r="CBZ91" s="12"/>
      <c r="CCA91" s="12"/>
      <c r="CCB91" s="12"/>
      <c r="CCC91" s="12"/>
      <c r="CCD91" s="12"/>
      <c r="CCE91" s="12"/>
      <c r="CCF91" s="12"/>
      <c r="CCG91" s="12"/>
      <c r="CCH91" s="12"/>
      <c r="CCI91" s="12"/>
      <c r="CCJ91" s="12"/>
      <c r="CCK91" s="12"/>
      <c r="CCL91" s="12"/>
      <c r="CCM91" s="12"/>
      <c r="CCN91" s="12"/>
      <c r="CCO91" s="12"/>
      <c r="CCP91" s="12"/>
      <c r="CCQ91" s="12"/>
      <c r="CCR91" s="12"/>
      <c r="CCS91" s="12"/>
      <c r="CCT91" s="12"/>
      <c r="CCU91" s="12"/>
      <c r="CCV91" s="12"/>
      <c r="CCW91" s="12"/>
      <c r="CCX91" s="12"/>
      <c r="CCY91" s="12"/>
      <c r="CCZ91" s="12"/>
      <c r="CDA91" s="12"/>
      <c r="CDB91" s="12"/>
      <c r="CDC91" s="12"/>
      <c r="CDD91" s="12"/>
      <c r="CDE91" s="12"/>
      <c r="CDF91" s="12"/>
      <c r="CDG91" s="12"/>
      <c r="CDH91" s="12"/>
      <c r="CDI91" s="12"/>
      <c r="CDJ91" s="12"/>
      <c r="CDK91" s="12"/>
      <c r="CDL91" s="12"/>
      <c r="CDM91" s="12"/>
      <c r="CDN91" s="12"/>
      <c r="CDO91" s="12"/>
      <c r="CDP91" s="12"/>
      <c r="CDQ91" s="12"/>
      <c r="CDR91" s="12"/>
      <c r="CDS91" s="12"/>
      <c r="CDT91" s="12"/>
      <c r="CDU91" s="12"/>
      <c r="CDV91" s="12"/>
      <c r="CDW91" s="12"/>
      <c r="CDX91" s="12"/>
      <c r="CDY91" s="12"/>
      <c r="CDZ91" s="12"/>
      <c r="CEA91" s="12"/>
      <c r="CEB91" s="12"/>
      <c r="CEC91" s="12"/>
      <c r="CED91" s="12"/>
      <c r="CEE91" s="12"/>
      <c r="CEF91" s="12"/>
      <c r="CEG91" s="12"/>
      <c r="CEH91" s="12"/>
      <c r="CEI91" s="12"/>
      <c r="CEJ91" s="12"/>
      <c r="CEK91" s="12"/>
      <c r="CEL91" s="12"/>
      <c r="CEM91" s="12"/>
      <c r="CEN91" s="12"/>
      <c r="CEO91" s="12"/>
      <c r="CEP91" s="12"/>
      <c r="CEQ91" s="12"/>
      <c r="CER91" s="12"/>
      <c r="CES91" s="12"/>
      <c r="CET91" s="12"/>
      <c r="CEU91" s="12"/>
      <c r="CEV91" s="12"/>
      <c r="CEW91" s="12"/>
      <c r="CEX91" s="12"/>
      <c r="CEY91" s="12"/>
      <c r="CEZ91" s="12"/>
      <c r="CFA91" s="12"/>
      <c r="CFB91" s="12"/>
      <c r="CFC91" s="12"/>
      <c r="CFD91" s="12"/>
      <c r="CFE91" s="12"/>
      <c r="CFF91" s="12"/>
      <c r="CFG91" s="12"/>
      <c r="CFH91" s="12"/>
      <c r="CFI91" s="12"/>
      <c r="CFJ91" s="12"/>
      <c r="CFK91" s="12"/>
      <c r="CFL91" s="12"/>
      <c r="CFM91" s="12"/>
      <c r="CFN91" s="12"/>
      <c r="CFO91" s="12"/>
      <c r="CFP91" s="12"/>
      <c r="CFQ91" s="12"/>
      <c r="CFR91" s="12"/>
      <c r="CFS91" s="12"/>
      <c r="CFT91" s="12"/>
      <c r="CFU91" s="12"/>
      <c r="CFV91" s="12"/>
      <c r="CFW91" s="12"/>
      <c r="CFX91" s="12"/>
      <c r="CFY91" s="12"/>
      <c r="CFZ91" s="12"/>
      <c r="CGA91" s="12"/>
      <c r="CGB91" s="12"/>
      <c r="CGC91" s="12"/>
      <c r="CGD91" s="12"/>
      <c r="CGE91" s="12"/>
      <c r="CGF91" s="12"/>
      <c r="CGG91" s="12"/>
      <c r="CGH91" s="12"/>
      <c r="CGI91" s="12"/>
      <c r="CGJ91" s="12"/>
      <c r="CGK91" s="12"/>
      <c r="CGL91" s="12"/>
      <c r="CGM91" s="12"/>
      <c r="CGN91" s="12"/>
      <c r="CGO91" s="12"/>
      <c r="CGP91" s="12"/>
      <c r="CGQ91" s="12"/>
      <c r="CGR91" s="12"/>
      <c r="CGS91" s="12"/>
      <c r="CGT91" s="12"/>
      <c r="CGU91" s="12"/>
      <c r="CGV91" s="12"/>
      <c r="CGW91" s="12"/>
      <c r="CGX91" s="12"/>
      <c r="CGY91" s="12"/>
      <c r="CGZ91" s="12"/>
      <c r="CHA91" s="12"/>
      <c r="CHB91" s="12"/>
      <c r="CHC91" s="12"/>
      <c r="CHD91" s="12"/>
      <c r="CHE91" s="12"/>
      <c r="CHF91" s="12"/>
      <c r="CHG91" s="12"/>
      <c r="CHH91" s="12"/>
      <c r="CHI91" s="12"/>
      <c r="CHJ91" s="12"/>
      <c r="CHK91" s="12"/>
      <c r="CHL91" s="12"/>
      <c r="CHM91" s="12"/>
      <c r="CHN91" s="12"/>
      <c r="CHO91" s="12"/>
      <c r="CHP91" s="12"/>
      <c r="CHQ91" s="12"/>
      <c r="CHR91" s="12"/>
      <c r="CHS91" s="12"/>
      <c r="CHT91" s="12"/>
      <c r="CHU91" s="12"/>
      <c r="CHV91" s="12"/>
      <c r="CHW91" s="12"/>
      <c r="CHX91" s="12"/>
      <c r="CHY91" s="12"/>
      <c r="CHZ91" s="12"/>
      <c r="CIA91" s="12"/>
      <c r="CIB91" s="12"/>
      <c r="CIC91" s="12"/>
      <c r="CID91" s="12"/>
      <c r="CIE91" s="12"/>
      <c r="CIF91" s="12"/>
      <c r="CIG91" s="12"/>
      <c r="CIH91" s="12"/>
      <c r="CII91" s="12"/>
      <c r="CIJ91" s="12"/>
      <c r="CIK91" s="12"/>
      <c r="CIL91" s="12"/>
      <c r="CIM91" s="12"/>
      <c r="CIN91" s="12"/>
      <c r="CIO91" s="12"/>
      <c r="CIP91" s="12"/>
      <c r="CIQ91" s="12"/>
      <c r="CIR91" s="12"/>
      <c r="CIS91" s="12"/>
      <c r="CIT91" s="12"/>
      <c r="CIU91" s="12"/>
      <c r="CIV91" s="12"/>
      <c r="CIW91" s="12"/>
      <c r="CIX91" s="12"/>
      <c r="CIY91" s="12"/>
      <c r="CIZ91" s="12"/>
      <c r="CJA91" s="12"/>
      <c r="CJB91" s="12"/>
      <c r="CJC91" s="12"/>
      <c r="CJD91" s="12"/>
      <c r="CJE91" s="12"/>
      <c r="CJF91" s="12"/>
      <c r="CJG91" s="12"/>
      <c r="CJH91" s="12"/>
      <c r="CJI91" s="12"/>
      <c r="CJJ91" s="12"/>
      <c r="CJK91" s="12"/>
      <c r="CJL91" s="12"/>
      <c r="CJM91" s="12"/>
      <c r="CJN91" s="12"/>
      <c r="CJO91" s="12"/>
      <c r="CJP91" s="12"/>
      <c r="CJQ91" s="12"/>
      <c r="CJR91" s="12"/>
      <c r="CJS91" s="12"/>
      <c r="CJT91" s="12"/>
      <c r="CJU91" s="12"/>
      <c r="CJV91" s="12"/>
      <c r="CJW91" s="12"/>
      <c r="CJX91" s="12"/>
      <c r="CJY91" s="12"/>
      <c r="CJZ91" s="12"/>
      <c r="CKA91" s="12"/>
      <c r="CKB91" s="12"/>
      <c r="CKC91" s="12"/>
      <c r="CKD91" s="12"/>
      <c r="CKE91" s="12"/>
      <c r="CKF91" s="12"/>
      <c r="CKG91" s="12"/>
      <c r="CKH91" s="12"/>
      <c r="CKI91" s="12"/>
      <c r="CKJ91" s="12"/>
      <c r="CKK91" s="12"/>
      <c r="CKL91" s="12"/>
      <c r="CKM91" s="12"/>
      <c r="CKN91" s="12"/>
      <c r="CKO91" s="12"/>
      <c r="CKP91" s="12"/>
      <c r="CKQ91" s="12"/>
      <c r="CKR91" s="12"/>
      <c r="CKS91" s="12"/>
      <c r="CKT91" s="12"/>
      <c r="CKU91" s="12"/>
      <c r="CKV91" s="12"/>
      <c r="CKW91" s="12"/>
      <c r="CKX91" s="12"/>
      <c r="CKY91" s="12"/>
      <c r="CKZ91" s="12"/>
      <c r="CLA91" s="12"/>
      <c r="CLB91" s="12"/>
      <c r="CLC91" s="12"/>
      <c r="CLD91" s="12"/>
      <c r="CLE91" s="12"/>
      <c r="CLF91" s="12"/>
      <c r="CLG91" s="12"/>
      <c r="CLH91" s="12"/>
      <c r="CLI91" s="12"/>
      <c r="CLJ91" s="12"/>
      <c r="CLK91" s="12"/>
      <c r="CLL91" s="12"/>
      <c r="CLM91" s="12"/>
      <c r="CLN91" s="12"/>
      <c r="CLO91" s="12"/>
      <c r="CLP91" s="12"/>
      <c r="CLQ91" s="12"/>
      <c r="CLR91" s="12"/>
      <c r="CLS91" s="12"/>
      <c r="CLT91" s="12"/>
      <c r="CLU91" s="12"/>
      <c r="CLV91" s="12"/>
      <c r="CLW91" s="12"/>
      <c r="CLX91" s="12"/>
      <c r="CLY91" s="12"/>
      <c r="CLZ91" s="12"/>
      <c r="CMA91" s="12"/>
      <c r="CMB91" s="12"/>
      <c r="CMC91" s="12"/>
      <c r="CMD91" s="12"/>
      <c r="CME91" s="12"/>
      <c r="CMF91" s="12"/>
      <c r="CMG91" s="12"/>
      <c r="CMH91" s="12"/>
      <c r="CMI91" s="12"/>
      <c r="CMJ91" s="12"/>
      <c r="CMK91" s="12"/>
      <c r="CML91" s="12"/>
      <c r="CMM91" s="12"/>
      <c r="CMN91" s="12"/>
      <c r="CMO91" s="12"/>
      <c r="CMP91" s="12"/>
      <c r="CMQ91" s="12"/>
      <c r="CMR91" s="12"/>
      <c r="CMS91" s="12"/>
      <c r="CMT91" s="12"/>
      <c r="CMU91" s="12"/>
      <c r="CMV91" s="12"/>
      <c r="CMW91" s="12"/>
      <c r="CMX91" s="12"/>
      <c r="CMY91" s="12"/>
      <c r="CMZ91" s="12"/>
      <c r="CNA91" s="12"/>
      <c r="CNB91" s="12"/>
      <c r="CNC91" s="12"/>
      <c r="CND91" s="12"/>
      <c r="CNE91" s="12"/>
      <c r="CNF91" s="12"/>
      <c r="CNG91" s="12"/>
      <c r="CNH91" s="12"/>
      <c r="CNI91" s="12"/>
      <c r="CNJ91" s="12"/>
      <c r="CNK91" s="12"/>
      <c r="CNL91" s="12"/>
      <c r="CNM91" s="12"/>
      <c r="CNN91" s="12"/>
      <c r="CNO91" s="12"/>
      <c r="CNP91" s="12"/>
      <c r="CNQ91" s="12"/>
      <c r="CNR91" s="12"/>
      <c r="CNS91" s="12"/>
      <c r="CNT91" s="12"/>
      <c r="CNU91" s="12"/>
      <c r="CNV91" s="12"/>
      <c r="CNW91" s="12"/>
      <c r="CNX91" s="12"/>
      <c r="CNY91" s="12"/>
      <c r="CNZ91" s="12"/>
      <c r="COA91" s="12"/>
      <c r="COB91" s="12"/>
      <c r="COC91" s="12"/>
      <c r="COD91" s="12"/>
      <c r="COE91" s="12"/>
      <c r="COF91" s="12"/>
      <c r="COG91" s="12"/>
      <c r="COH91" s="12"/>
      <c r="COI91" s="12"/>
      <c r="COJ91" s="12"/>
      <c r="COK91" s="12"/>
      <c r="COL91" s="12"/>
      <c r="COM91" s="12"/>
      <c r="CON91" s="12"/>
      <c r="COO91" s="12"/>
      <c r="COP91" s="12"/>
      <c r="COQ91" s="12"/>
      <c r="COR91" s="12"/>
      <c r="COS91" s="12"/>
      <c r="COT91" s="12"/>
      <c r="COU91" s="12"/>
      <c r="COV91" s="12"/>
      <c r="COW91" s="12"/>
      <c r="COX91" s="12"/>
      <c r="COY91" s="12"/>
      <c r="COZ91" s="12"/>
      <c r="CPA91" s="12"/>
      <c r="CPB91" s="12"/>
      <c r="CPC91" s="12"/>
      <c r="CPD91" s="12"/>
      <c r="CPE91" s="12"/>
      <c r="CPF91" s="12"/>
      <c r="CPG91" s="12"/>
      <c r="CPH91" s="12"/>
      <c r="CPI91" s="12"/>
      <c r="CPJ91" s="12"/>
      <c r="CPK91" s="12"/>
      <c r="CPL91" s="12"/>
      <c r="CPM91" s="12"/>
      <c r="CPN91" s="12"/>
      <c r="CPO91" s="12"/>
      <c r="CPP91" s="12"/>
      <c r="CPQ91" s="12"/>
      <c r="CPR91" s="12"/>
      <c r="CPS91" s="12"/>
      <c r="CPT91" s="12"/>
      <c r="CPU91" s="12"/>
      <c r="CPV91" s="12"/>
      <c r="CPW91" s="12"/>
      <c r="CPX91" s="12"/>
      <c r="CPY91" s="12"/>
      <c r="CPZ91" s="12"/>
      <c r="CQA91" s="12"/>
      <c r="CQB91" s="12"/>
      <c r="CQC91" s="12"/>
      <c r="CQD91" s="12"/>
      <c r="CQE91" s="12"/>
      <c r="CQF91" s="12"/>
      <c r="CQG91" s="12"/>
      <c r="CQH91" s="12"/>
      <c r="CQI91" s="12"/>
      <c r="CQJ91" s="12"/>
      <c r="CQK91" s="12"/>
      <c r="CQL91" s="12"/>
      <c r="CQM91" s="12"/>
      <c r="CQN91" s="12"/>
      <c r="CQO91" s="12"/>
      <c r="CQP91" s="12"/>
      <c r="CQQ91" s="12"/>
      <c r="CQR91" s="12"/>
      <c r="CQS91" s="12"/>
      <c r="CQT91" s="12"/>
      <c r="CQU91" s="12"/>
      <c r="CQV91" s="12"/>
      <c r="CQW91" s="12"/>
      <c r="CQX91" s="12"/>
      <c r="CQY91" s="12"/>
      <c r="CQZ91" s="12"/>
      <c r="CRA91" s="12"/>
      <c r="CRB91" s="12"/>
      <c r="CRC91" s="12"/>
      <c r="CRD91" s="12"/>
      <c r="CRE91" s="12"/>
      <c r="CRF91" s="12"/>
      <c r="CRG91" s="12"/>
      <c r="CRH91" s="12"/>
      <c r="CRI91" s="12"/>
      <c r="CRJ91" s="12"/>
      <c r="CRK91" s="12"/>
      <c r="CRL91" s="12"/>
      <c r="CRM91" s="12"/>
      <c r="CRN91" s="12"/>
      <c r="CRO91" s="12"/>
      <c r="CRP91" s="12"/>
      <c r="CRQ91" s="12"/>
      <c r="CRR91" s="12"/>
      <c r="CRS91" s="12"/>
      <c r="CRT91" s="12"/>
      <c r="CRU91" s="12"/>
      <c r="CRV91" s="12"/>
      <c r="CRW91" s="12"/>
      <c r="CRX91" s="12"/>
      <c r="CRY91" s="12"/>
      <c r="CRZ91" s="12"/>
      <c r="CSA91" s="12"/>
      <c r="CSB91" s="12"/>
      <c r="CSC91" s="12"/>
      <c r="CSD91" s="12"/>
      <c r="CSE91" s="12"/>
      <c r="CSF91" s="12"/>
      <c r="CSG91" s="12"/>
      <c r="CSH91" s="12"/>
      <c r="CSI91" s="12"/>
      <c r="CSJ91" s="12"/>
      <c r="CSK91" s="12"/>
      <c r="CSL91" s="12"/>
      <c r="CSM91" s="12"/>
      <c r="CSN91" s="12"/>
      <c r="CSO91" s="12"/>
      <c r="CSP91" s="12"/>
      <c r="CSQ91" s="12"/>
      <c r="CSR91" s="12"/>
      <c r="CSS91" s="12"/>
      <c r="CST91" s="12"/>
      <c r="CSU91" s="12"/>
      <c r="CSV91" s="12"/>
      <c r="CSW91" s="12"/>
      <c r="CSX91" s="12"/>
      <c r="CSY91" s="12"/>
      <c r="CSZ91" s="12"/>
      <c r="CTA91" s="12"/>
      <c r="CTB91" s="12"/>
      <c r="CTC91" s="12"/>
      <c r="CTD91" s="12"/>
      <c r="CTE91" s="12"/>
      <c r="CTF91" s="12"/>
      <c r="CTG91" s="12"/>
      <c r="CTH91" s="12"/>
      <c r="CTI91" s="12"/>
      <c r="CTJ91" s="12"/>
      <c r="CTK91" s="12"/>
      <c r="CTL91" s="12"/>
      <c r="CTM91" s="12"/>
      <c r="CTN91" s="12"/>
      <c r="CTO91" s="12"/>
      <c r="CTP91" s="12"/>
      <c r="CTQ91" s="12"/>
      <c r="CTR91" s="12"/>
      <c r="CTS91" s="12"/>
      <c r="CTT91" s="12"/>
      <c r="CTU91" s="12"/>
      <c r="CTV91" s="12"/>
      <c r="CTW91" s="12"/>
      <c r="CTX91" s="12"/>
      <c r="CTY91" s="12"/>
      <c r="CTZ91" s="12"/>
      <c r="CUA91" s="12"/>
      <c r="CUB91" s="12"/>
      <c r="CUC91" s="12"/>
      <c r="CUD91" s="12"/>
      <c r="CUE91" s="12"/>
      <c r="CUF91" s="12"/>
      <c r="CUG91" s="12"/>
      <c r="CUH91" s="12"/>
      <c r="CUI91" s="12"/>
      <c r="CUJ91" s="12"/>
      <c r="CUK91" s="12"/>
      <c r="CUL91" s="12"/>
      <c r="CUM91" s="12"/>
      <c r="CUN91" s="12"/>
      <c r="CUO91" s="12"/>
      <c r="CUP91" s="12"/>
      <c r="CUQ91" s="12"/>
      <c r="CUR91" s="12"/>
      <c r="CUS91" s="12"/>
      <c r="CUT91" s="12"/>
      <c r="CUU91" s="12"/>
      <c r="CUV91" s="12"/>
      <c r="CUW91" s="12"/>
      <c r="CUX91" s="12"/>
      <c r="CUY91" s="12"/>
      <c r="CUZ91" s="12"/>
      <c r="CVA91" s="12"/>
      <c r="CVB91" s="12"/>
      <c r="CVC91" s="12"/>
      <c r="CVD91" s="12"/>
      <c r="CVE91" s="12"/>
      <c r="CVF91" s="12"/>
      <c r="CVG91" s="12"/>
      <c r="CVH91" s="12"/>
      <c r="CVI91" s="12"/>
      <c r="CVJ91" s="12"/>
      <c r="CVK91" s="12"/>
      <c r="CVL91" s="12"/>
      <c r="CVM91" s="12"/>
      <c r="CVN91" s="12"/>
      <c r="CVO91" s="12"/>
      <c r="CVP91" s="12"/>
      <c r="CVQ91" s="12"/>
      <c r="CVR91" s="12"/>
      <c r="CVS91" s="12"/>
      <c r="CVT91" s="12"/>
      <c r="CVU91" s="12"/>
      <c r="CVV91" s="12"/>
      <c r="CVW91" s="12"/>
      <c r="CVX91" s="12"/>
      <c r="CVY91" s="12"/>
      <c r="CVZ91" s="12"/>
      <c r="CWA91" s="12"/>
      <c r="CWB91" s="12"/>
      <c r="CWC91" s="12"/>
      <c r="CWD91" s="12"/>
      <c r="CWE91" s="12"/>
      <c r="CWF91" s="12"/>
      <c r="CWG91" s="12"/>
      <c r="CWH91" s="12"/>
      <c r="CWI91" s="12"/>
      <c r="CWJ91" s="12"/>
      <c r="CWK91" s="12"/>
      <c r="CWL91" s="12"/>
      <c r="CWM91" s="12"/>
      <c r="CWN91" s="12"/>
      <c r="CWO91" s="12"/>
      <c r="CWP91" s="12"/>
      <c r="CWQ91" s="12"/>
      <c r="CWR91" s="12"/>
      <c r="CWS91" s="12"/>
      <c r="CWT91" s="12"/>
      <c r="CWU91" s="12"/>
      <c r="CWV91" s="12"/>
      <c r="CWW91" s="12"/>
      <c r="CWX91" s="12"/>
      <c r="CWY91" s="12"/>
      <c r="CWZ91" s="12"/>
      <c r="CXA91" s="12"/>
      <c r="CXB91" s="12"/>
      <c r="CXC91" s="12"/>
      <c r="CXD91" s="12"/>
      <c r="CXE91" s="12"/>
      <c r="CXF91" s="12"/>
      <c r="CXG91" s="12"/>
      <c r="CXH91" s="12"/>
      <c r="CXI91" s="12"/>
      <c r="CXJ91" s="12"/>
      <c r="CXK91" s="12"/>
      <c r="CXL91" s="12"/>
      <c r="CXM91" s="12"/>
      <c r="CXN91" s="12"/>
      <c r="CXO91" s="12"/>
      <c r="CXP91" s="12"/>
      <c r="CXQ91" s="12"/>
      <c r="CXR91" s="12"/>
      <c r="CXS91" s="12"/>
      <c r="CXT91" s="12"/>
      <c r="CXU91" s="12"/>
      <c r="CXV91" s="12"/>
      <c r="CXW91" s="12"/>
      <c r="CXX91" s="12"/>
      <c r="CXY91" s="12"/>
      <c r="CXZ91" s="12"/>
      <c r="CYA91" s="12"/>
      <c r="CYB91" s="12"/>
      <c r="CYC91" s="12"/>
      <c r="CYD91" s="12"/>
      <c r="CYE91" s="12"/>
      <c r="CYF91" s="12"/>
      <c r="CYG91" s="12"/>
      <c r="CYH91" s="12"/>
      <c r="CYI91" s="12"/>
      <c r="CYJ91" s="12"/>
      <c r="CYK91" s="12"/>
      <c r="CYL91" s="12"/>
      <c r="CYM91" s="12"/>
      <c r="CYN91" s="12"/>
      <c r="CYO91" s="12"/>
      <c r="CYP91" s="12"/>
      <c r="CYQ91" s="12"/>
      <c r="CYR91" s="12"/>
      <c r="CYS91" s="12"/>
      <c r="CYT91" s="12"/>
      <c r="CYU91" s="12"/>
      <c r="CYV91" s="12"/>
      <c r="CYW91" s="12"/>
      <c r="CYX91" s="12"/>
      <c r="CYY91" s="12"/>
      <c r="CYZ91" s="12"/>
      <c r="CZA91" s="12"/>
      <c r="CZB91" s="12"/>
      <c r="CZC91" s="12"/>
      <c r="CZD91" s="12"/>
      <c r="CZE91" s="12"/>
      <c r="CZF91" s="12"/>
      <c r="CZG91" s="12"/>
      <c r="CZH91" s="12"/>
      <c r="CZI91" s="12"/>
      <c r="CZJ91" s="12"/>
      <c r="CZK91" s="12"/>
      <c r="CZL91" s="12"/>
      <c r="CZM91" s="12"/>
      <c r="CZN91" s="12"/>
      <c r="CZO91" s="12"/>
      <c r="CZP91" s="12"/>
      <c r="CZQ91" s="12"/>
      <c r="CZR91" s="12"/>
      <c r="CZS91" s="12"/>
      <c r="CZT91" s="12"/>
      <c r="CZU91" s="12"/>
      <c r="CZV91" s="12"/>
      <c r="CZW91" s="12"/>
      <c r="CZX91" s="12"/>
      <c r="CZY91" s="12"/>
      <c r="CZZ91" s="12"/>
      <c r="DAA91" s="12"/>
      <c r="DAB91" s="12"/>
      <c r="DAC91" s="12"/>
      <c r="DAD91" s="12"/>
      <c r="DAE91" s="12"/>
      <c r="DAF91" s="12"/>
      <c r="DAG91" s="12"/>
      <c r="DAH91" s="12"/>
      <c r="DAI91" s="12"/>
      <c r="DAJ91" s="12"/>
      <c r="DAK91" s="12"/>
      <c r="DAL91" s="12"/>
      <c r="DAM91" s="12"/>
      <c r="DAN91" s="12"/>
      <c r="DAO91" s="12"/>
      <c r="DAP91" s="12"/>
      <c r="DAQ91" s="12"/>
      <c r="DAR91" s="12"/>
      <c r="DAS91" s="12"/>
      <c r="DAT91" s="12"/>
      <c r="DAU91" s="12"/>
      <c r="DAV91" s="12"/>
      <c r="DAW91" s="12"/>
      <c r="DAX91" s="12"/>
      <c r="DAY91" s="12"/>
      <c r="DAZ91" s="12"/>
      <c r="DBA91" s="12"/>
      <c r="DBB91" s="12"/>
      <c r="DBC91" s="12"/>
      <c r="DBD91" s="12"/>
      <c r="DBE91" s="12"/>
      <c r="DBF91" s="12"/>
      <c r="DBG91" s="12"/>
      <c r="DBH91" s="12"/>
      <c r="DBI91" s="12"/>
      <c r="DBJ91" s="12"/>
      <c r="DBK91" s="12"/>
      <c r="DBL91" s="12"/>
      <c r="DBM91" s="12"/>
    </row>
    <row r="92" spans="1:2769" s="11" customFormat="1" ht="227" customHeight="1">
      <c r="A92" s="80" t="s">
        <v>114</v>
      </c>
      <c r="B92" s="89" t="s">
        <v>448</v>
      </c>
      <c r="C92" s="80" t="s">
        <v>48</v>
      </c>
      <c r="D92" s="80" t="s">
        <v>1233</v>
      </c>
      <c r="E92" s="80" t="s">
        <v>198</v>
      </c>
      <c r="F92" s="80" t="s">
        <v>102</v>
      </c>
      <c r="G92" s="80" t="s">
        <v>1295</v>
      </c>
      <c r="H92" s="80" t="s">
        <v>1306</v>
      </c>
      <c r="I92" s="80" t="s">
        <v>1318</v>
      </c>
      <c r="J92" s="80" t="s">
        <v>199</v>
      </c>
      <c r="K92" s="80" t="s">
        <v>77</v>
      </c>
      <c r="L92" s="80" t="s">
        <v>82</v>
      </c>
      <c r="M92" s="90">
        <v>42474</v>
      </c>
      <c r="N92" s="80" t="s">
        <v>95</v>
      </c>
      <c r="O92" s="80">
        <v>-25.642600000000002</v>
      </c>
      <c r="P92" s="80">
        <v>30.330500000000001</v>
      </c>
      <c r="Q92" s="80" t="s">
        <v>2030</v>
      </c>
      <c r="R92" s="80" t="s">
        <v>80</v>
      </c>
      <c r="S92" s="80" t="s">
        <v>199</v>
      </c>
      <c r="T92" s="80" t="s">
        <v>76</v>
      </c>
      <c r="U92" s="80" t="s">
        <v>38</v>
      </c>
      <c r="V92" s="80" t="s">
        <v>128</v>
      </c>
      <c r="W92" s="80" t="s">
        <v>44</v>
      </c>
      <c r="X92" s="80" t="s">
        <v>82</v>
      </c>
      <c r="Y92" s="80" t="s">
        <v>199</v>
      </c>
      <c r="Z92" s="80" t="s">
        <v>1350</v>
      </c>
      <c r="AA92" s="89" t="s">
        <v>359</v>
      </c>
      <c r="AB92" s="89" t="s">
        <v>258</v>
      </c>
      <c r="AC92" s="80" t="s">
        <v>1417</v>
      </c>
      <c r="AD92" s="80" t="s">
        <v>34</v>
      </c>
      <c r="AE92" s="80" t="s">
        <v>193</v>
      </c>
      <c r="AF92" s="80" t="s">
        <v>192</v>
      </c>
      <c r="AG92" s="80" t="s">
        <v>77</v>
      </c>
      <c r="AH92" s="80" t="s">
        <v>192</v>
      </c>
      <c r="AI92" s="80" t="s">
        <v>959</v>
      </c>
      <c r="AJ92" s="80" t="s">
        <v>223</v>
      </c>
      <c r="AK92" s="80" t="s">
        <v>1019</v>
      </c>
      <c r="AL92" s="80" t="s">
        <v>77</v>
      </c>
      <c r="AM92" s="80" t="s">
        <v>186</v>
      </c>
      <c r="AN92" s="91" t="s">
        <v>21</v>
      </c>
      <c r="AO92" s="80" t="s">
        <v>83</v>
      </c>
      <c r="AP92" s="80" t="s">
        <v>1404</v>
      </c>
      <c r="AQ92" s="80" t="s">
        <v>46</v>
      </c>
      <c r="AR92" s="80" t="s">
        <v>199</v>
      </c>
      <c r="AS92" s="80" t="s">
        <v>199</v>
      </c>
      <c r="AT92" s="90" t="s">
        <v>199</v>
      </c>
      <c r="AU92" s="80" t="s">
        <v>101</v>
      </c>
      <c r="AV92" s="80" t="s">
        <v>2117</v>
      </c>
      <c r="AW92" s="95" t="s">
        <v>1613</v>
      </c>
      <c r="AX92" s="80" t="s">
        <v>105</v>
      </c>
      <c r="AY92" s="80" t="s">
        <v>138</v>
      </c>
      <c r="AZ92" s="80" t="s">
        <v>595</v>
      </c>
      <c r="BA92" s="80"/>
      <c r="BB92" s="80" t="s">
        <v>94</v>
      </c>
      <c r="BC92" s="94">
        <v>42474</v>
      </c>
      <c r="BD92" s="12"/>
      <c r="BE92" s="12"/>
      <c r="BF92" s="12"/>
      <c r="BG92" s="12"/>
      <c r="BH92" s="12"/>
      <c r="BI92" s="12"/>
      <c r="BJ92" s="12"/>
      <c r="BK92" s="12"/>
      <c r="BL92" s="12"/>
      <c r="BM92" s="12"/>
      <c r="BN92" s="12"/>
      <c r="BO92" s="12"/>
      <c r="BP92" s="12"/>
      <c r="BQ92" s="12"/>
      <c r="BR92" s="12"/>
      <c r="BS92" s="12"/>
      <c r="BT92" s="12"/>
      <c r="BU92" s="12"/>
      <c r="BV92" s="12"/>
      <c r="BW92" s="12"/>
      <c r="BX92" s="12"/>
      <c r="BY92" s="12"/>
      <c r="BZ92" s="12"/>
      <c r="CA92" s="12"/>
      <c r="CB92" s="12"/>
      <c r="CC92" s="12"/>
      <c r="CD92" s="12"/>
      <c r="CE92" s="12"/>
      <c r="CF92" s="12"/>
      <c r="CG92" s="12"/>
      <c r="CH92" s="12"/>
      <c r="CI92" s="12"/>
      <c r="CJ92" s="12"/>
      <c r="CK92" s="12"/>
      <c r="CL92" s="12"/>
      <c r="CM92" s="12"/>
      <c r="CN92" s="12"/>
      <c r="CO92" s="12"/>
      <c r="CP92" s="12"/>
      <c r="CQ92" s="12"/>
      <c r="CR92" s="12"/>
      <c r="CS92" s="12"/>
      <c r="CT92" s="12"/>
      <c r="CU92" s="12"/>
      <c r="CV92" s="12"/>
      <c r="CW92" s="12"/>
      <c r="CX92" s="12"/>
      <c r="CY92" s="12"/>
      <c r="CZ92" s="12"/>
      <c r="DA92" s="12"/>
      <c r="DB92" s="12"/>
      <c r="DC92" s="12"/>
      <c r="DD92" s="12"/>
      <c r="DE92" s="12"/>
      <c r="DF92" s="12"/>
      <c r="DG92" s="12"/>
      <c r="DH92" s="12"/>
      <c r="DI92" s="12"/>
      <c r="DJ92" s="12"/>
      <c r="DK92" s="12"/>
      <c r="DL92" s="12"/>
      <c r="DM92" s="12"/>
      <c r="DN92" s="12"/>
      <c r="DO92" s="12"/>
      <c r="DP92" s="12"/>
      <c r="DQ92" s="12"/>
      <c r="DR92" s="12"/>
      <c r="DS92" s="12"/>
      <c r="DT92" s="12"/>
      <c r="DU92" s="12"/>
      <c r="DV92" s="12"/>
      <c r="DW92" s="12"/>
      <c r="DX92" s="12"/>
      <c r="DY92" s="12"/>
      <c r="DZ92" s="12"/>
      <c r="EA92" s="12"/>
      <c r="EB92" s="12"/>
      <c r="EC92" s="12"/>
      <c r="ED92" s="12"/>
      <c r="EE92" s="12"/>
      <c r="EF92" s="12"/>
      <c r="EG92" s="12"/>
      <c r="EH92" s="12"/>
      <c r="EI92" s="12"/>
      <c r="EJ92" s="12"/>
      <c r="EK92" s="12"/>
      <c r="EL92" s="12"/>
      <c r="EM92" s="12"/>
      <c r="EN92" s="12"/>
      <c r="EO92" s="12"/>
      <c r="EP92" s="12"/>
      <c r="EQ92" s="12"/>
      <c r="ER92" s="12"/>
      <c r="ES92" s="12"/>
      <c r="ET92" s="12"/>
      <c r="EU92" s="12"/>
      <c r="EV92" s="12"/>
      <c r="EW92" s="12"/>
      <c r="EX92" s="12"/>
      <c r="EY92" s="12"/>
      <c r="EZ92" s="12"/>
      <c r="FA92" s="12"/>
      <c r="FB92" s="12"/>
      <c r="FC92" s="12"/>
      <c r="FD92" s="12"/>
      <c r="FE92" s="12"/>
      <c r="FF92" s="12"/>
      <c r="FG92" s="12"/>
      <c r="FH92" s="12"/>
      <c r="FI92" s="12"/>
      <c r="FJ92" s="12"/>
      <c r="FK92" s="12"/>
      <c r="FL92" s="12"/>
      <c r="FM92" s="12"/>
      <c r="FN92" s="12"/>
      <c r="FO92" s="12"/>
      <c r="FP92" s="12"/>
      <c r="FQ92" s="12"/>
      <c r="FR92" s="12"/>
      <c r="FS92" s="12"/>
      <c r="FT92" s="12"/>
      <c r="FU92" s="12"/>
      <c r="FV92" s="12"/>
      <c r="FW92" s="12"/>
      <c r="FX92" s="12"/>
      <c r="FY92" s="12"/>
      <c r="FZ92" s="12"/>
      <c r="GA92" s="12"/>
      <c r="GB92" s="12"/>
      <c r="GC92" s="12"/>
      <c r="GD92" s="12"/>
      <c r="GE92" s="12"/>
      <c r="GF92" s="12"/>
      <c r="GG92" s="12"/>
      <c r="GH92" s="12"/>
      <c r="GI92" s="12"/>
      <c r="GJ92" s="12"/>
      <c r="GK92" s="12"/>
      <c r="GL92" s="12"/>
      <c r="GM92" s="12"/>
      <c r="GN92" s="12"/>
      <c r="GO92" s="12"/>
      <c r="GP92" s="12"/>
      <c r="GQ92" s="12"/>
      <c r="GR92" s="12"/>
      <c r="GS92" s="12"/>
      <c r="GT92" s="12"/>
      <c r="GU92" s="12"/>
      <c r="GV92" s="12"/>
      <c r="GW92" s="12"/>
      <c r="GX92" s="12"/>
      <c r="GY92" s="12"/>
      <c r="GZ92" s="12"/>
      <c r="HA92" s="12"/>
      <c r="HB92" s="12"/>
      <c r="HC92" s="12"/>
      <c r="HD92" s="12"/>
      <c r="HE92" s="12"/>
      <c r="HF92" s="12"/>
      <c r="HG92" s="12"/>
      <c r="HH92" s="12"/>
      <c r="HI92" s="12"/>
      <c r="HJ92" s="12"/>
      <c r="HK92" s="12"/>
      <c r="HL92" s="12"/>
      <c r="HM92" s="12"/>
      <c r="HN92" s="12"/>
      <c r="HO92" s="12"/>
      <c r="HP92" s="12"/>
      <c r="HQ92" s="12"/>
      <c r="HR92" s="12"/>
      <c r="HS92" s="12"/>
      <c r="HT92" s="12"/>
      <c r="HU92" s="12"/>
      <c r="HV92" s="12"/>
      <c r="HW92" s="12"/>
      <c r="HX92" s="12"/>
      <c r="HY92" s="12"/>
      <c r="HZ92" s="12"/>
      <c r="IA92" s="12"/>
      <c r="IB92" s="12"/>
      <c r="IC92" s="12"/>
      <c r="ID92" s="12"/>
      <c r="IE92" s="12"/>
      <c r="IF92" s="12"/>
      <c r="IG92" s="12"/>
      <c r="IH92" s="12"/>
      <c r="II92" s="12"/>
      <c r="IJ92" s="12"/>
      <c r="IK92" s="12"/>
      <c r="IL92" s="12"/>
      <c r="IM92" s="12"/>
      <c r="IN92" s="12"/>
      <c r="IO92" s="12"/>
      <c r="IP92" s="12"/>
      <c r="IQ92" s="12"/>
      <c r="IR92" s="12"/>
      <c r="IS92" s="12"/>
      <c r="IT92" s="12"/>
      <c r="IU92" s="12"/>
      <c r="IV92" s="12"/>
      <c r="IW92" s="12"/>
      <c r="IX92" s="12"/>
      <c r="IY92" s="12"/>
      <c r="IZ92" s="12"/>
      <c r="JA92" s="12"/>
      <c r="JB92" s="12"/>
      <c r="JC92" s="12"/>
      <c r="JD92" s="12"/>
      <c r="JE92" s="12"/>
      <c r="JF92" s="12"/>
      <c r="JG92" s="12"/>
      <c r="JH92" s="12"/>
      <c r="JI92" s="12"/>
      <c r="JJ92" s="12"/>
      <c r="JK92" s="12"/>
      <c r="JL92" s="12"/>
      <c r="JM92" s="12"/>
      <c r="JN92" s="12"/>
      <c r="JO92" s="12"/>
      <c r="JP92" s="12"/>
      <c r="JQ92" s="12"/>
      <c r="JR92" s="12"/>
      <c r="JS92" s="12"/>
      <c r="JT92" s="12"/>
      <c r="JU92" s="12"/>
      <c r="JV92" s="12"/>
      <c r="JW92" s="12"/>
      <c r="JX92" s="12"/>
      <c r="JY92" s="12"/>
      <c r="JZ92" s="12"/>
      <c r="KA92" s="12"/>
      <c r="KB92" s="12"/>
      <c r="KC92" s="12"/>
      <c r="KD92" s="12"/>
      <c r="KE92" s="12"/>
      <c r="KF92" s="12"/>
      <c r="KG92" s="12"/>
      <c r="KH92" s="12"/>
      <c r="KI92" s="12"/>
      <c r="KJ92" s="12"/>
      <c r="KK92" s="12"/>
      <c r="KL92" s="12"/>
      <c r="KM92" s="12"/>
      <c r="KN92" s="12"/>
      <c r="KO92" s="12"/>
      <c r="KP92" s="12"/>
      <c r="KQ92" s="12"/>
      <c r="KR92" s="12"/>
      <c r="KS92" s="12"/>
      <c r="KT92" s="12"/>
      <c r="KU92" s="12"/>
      <c r="KV92" s="12"/>
      <c r="KW92" s="12"/>
      <c r="KX92" s="12"/>
      <c r="KY92" s="12"/>
      <c r="KZ92" s="12"/>
      <c r="LA92" s="12"/>
      <c r="LB92" s="12"/>
      <c r="LC92" s="12"/>
      <c r="LD92" s="12"/>
      <c r="LE92" s="12"/>
      <c r="LF92" s="12"/>
      <c r="LG92" s="12"/>
      <c r="LH92" s="12"/>
      <c r="LI92" s="12"/>
      <c r="LJ92" s="12"/>
      <c r="LK92" s="12"/>
      <c r="LL92" s="12"/>
      <c r="LM92" s="12"/>
      <c r="LN92" s="12"/>
      <c r="LO92" s="12"/>
      <c r="LP92" s="12"/>
      <c r="LQ92" s="12"/>
      <c r="LR92" s="12"/>
      <c r="LS92" s="12"/>
      <c r="LT92" s="12"/>
      <c r="LU92" s="12"/>
      <c r="LV92" s="12"/>
      <c r="LW92" s="12"/>
      <c r="LX92" s="12"/>
      <c r="LY92" s="12"/>
      <c r="LZ92" s="12"/>
      <c r="MA92" s="12"/>
      <c r="MB92" s="12"/>
      <c r="MC92" s="12"/>
      <c r="MD92" s="12"/>
      <c r="ME92" s="12"/>
      <c r="MF92" s="12"/>
      <c r="MG92" s="12"/>
      <c r="MH92" s="12"/>
      <c r="MI92" s="12"/>
      <c r="MJ92" s="12"/>
      <c r="MK92" s="12"/>
      <c r="ML92" s="12"/>
      <c r="MM92" s="12"/>
      <c r="MN92" s="12"/>
      <c r="MO92" s="12"/>
      <c r="MP92" s="12"/>
      <c r="MQ92" s="12"/>
      <c r="MR92" s="12"/>
      <c r="MS92" s="12"/>
      <c r="MT92" s="12"/>
      <c r="MU92" s="12"/>
      <c r="MV92" s="12"/>
      <c r="MW92" s="12"/>
      <c r="MX92" s="12"/>
      <c r="MY92" s="12"/>
      <c r="MZ92" s="12"/>
      <c r="NA92" s="12"/>
      <c r="NB92" s="12"/>
      <c r="NC92" s="12"/>
      <c r="ND92" s="12"/>
      <c r="NE92" s="12"/>
      <c r="NF92" s="12"/>
      <c r="NG92" s="12"/>
      <c r="NH92" s="12"/>
      <c r="NI92" s="12"/>
      <c r="NJ92" s="12"/>
      <c r="NK92" s="12"/>
      <c r="NL92" s="12"/>
      <c r="NM92" s="12"/>
      <c r="NN92" s="12"/>
      <c r="NO92" s="12"/>
      <c r="NP92" s="12"/>
      <c r="NQ92" s="12"/>
      <c r="NR92" s="12"/>
      <c r="NS92" s="12"/>
      <c r="NT92" s="12"/>
      <c r="NU92" s="12"/>
      <c r="NV92" s="12"/>
      <c r="NW92" s="12"/>
      <c r="NX92" s="12"/>
      <c r="NY92" s="12"/>
      <c r="NZ92" s="12"/>
      <c r="OA92" s="12"/>
      <c r="OB92" s="12"/>
      <c r="OC92" s="12"/>
      <c r="OD92" s="12"/>
      <c r="OE92" s="12"/>
      <c r="OF92" s="12"/>
      <c r="OG92" s="12"/>
      <c r="OH92" s="12"/>
      <c r="OI92" s="12"/>
      <c r="OJ92" s="12"/>
      <c r="OK92" s="12"/>
      <c r="OL92" s="12"/>
      <c r="OM92" s="12"/>
      <c r="ON92" s="12"/>
      <c r="OO92" s="12"/>
      <c r="OP92" s="12"/>
      <c r="OQ92" s="12"/>
      <c r="OR92" s="12"/>
      <c r="OS92" s="12"/>
      <c r="OT92" s="12"/>
      <c r="OU92" s="12"/>
      <c r="OV92" s="12"/>
      <c r="OW92" s="12"/>
      <c r="OX92" s="12"/>
      <c r="OY92" s="12"/>
      <c r="OZ92" s="12"/>
      <c r="PA92" s="12"/>
      <c r="PB92" s="12"/>
      <c r="PC92" s="12"/>
      <c r="PD92" s="12"/>
      <c r="PE92" s="12"/>
      <c r="PF92" s="12"/>
      <c r="PG92" s="12"/>
      <c r="PH92" s="12"/>
      <c r="PI92" s="12"/>
      <c r="PJ92" s="12"/>
      <c r="PK92" s="12"/>
      <c r="PL92" s="12"/>
      <c r="PM92" s="12"/>
      <c r="PN92" s="12"/>
      <c r="PO92" s="12"/>
      <c r="PP92" s="12"/>
      <c r="PQ92" s="12"/>
      <c r="PR92" s="12"/>
      <c r="PS92" s="12"/>
      <c r="PT92" s="12"/>
      <c r="PU92" s="12"/>
      <c r="PV92" s="12"/>
      <c r="PW92" s="12"/>
      <c r="PX92" s="12"/>
      <c r="PY92" s="12"/>
      <c r="PZ92" s="12"/>
      <c r="QA92" s="12"/>
      <c r="QB92" s="12"/>
      <c r="QC92" s="12"/>
      <c r="QD92" s="12"/>
      <c r="QE92" s="12"/>
      <c r="QF92" s="12"/>
      <c r="QG92" s="12"/>
      <c r="QH92" s="12"/>
      <c r="QI92" s="12"/>
      <c r="QJ92" s="12"/>
      <c r="QK92" s="12"/>
      <c r="QL92" s="12"/>
      <c r="QM92" s="12"/>
      <c r="QN92" s="12"/>
      <c r="QO92" s="12"/>
      <c r="QP92" s="12"/>
      <c r="QQ92" s="12"/>
      <c r="QR92" s="12"/>
      <c r="QS92" s="12"/>
      <c r="QT92" s="12"/>
      <c r="QU92" s="12"/>
      <c r="QV92" s="12"/>
      <c r="QW92" s="12"/>
      <c r="QX92" s="12"/>
      <c r="QY92" s="12"/>
      <c r="QZ92" s="12"/>
      <c r="RA92" s="12"/>
      <c r="RB92" s="12"/>
      <c r="RC92" s="12"/>
      <c r="RD92" s="12"/>
      <c r="RE92" s="12"/>
      <c r="RF92" s="12"/>
      <c r="RG92" s="12"/>
      <c r="RH92" s="12"/>
      <c r="RI92" s="12"/>
      <c r="RJ92" s="12"/>
      <c r="RK92" s="12"/>
      <c r="RL92" s="12"/>
      <c r="RM92" s="12"/>
      <c r="RN92" s="12"/>
      <c r="RO92" s="12"/>
      <c r="RP92" s="12"/>
      <c r="RQ92" s="12"/>
      <c r="RR92" s="12"/>
      <c r="RS92" s="12"/>
      <c r="RT92" s="12"/>
      <c r="RU92" s="12"/>
      <c r="RV92" s="12"/>
      <c r="RW92" s="12"/>
      <c r="RX92" s="12"/>
      <c r="RY92" s="12"/>
      <c r="RZ92" s="12"/>
      <c r="SA92" s="12"/>
      <c r="SB92" s="12"/>
      <c r="SC92" s="12"/>
      <c r="SD92" s="12"/>
      <c r="SE92" s="12"/>
      <c r="SF92" s="12"/>
      <c r="SG92" s="12"/>
      <c r="SH92" s="12"/>
      <c r="SI92" s="12"/>
      <c r="SJ92" s="12"/>
      <c r="SK92" s="12"/>
      <c r="SL92" s="12"/>
      <c r="SM92" s="12"/>
      <c r="SN92" s="12"/>
      <c r="SO92" s="12"/>
      <c r="SP92" s="12"/>
      <c r="SQ92" s="12"/>
      <c r="SR92" s="12"/>
      <c r="SS92" s="12"/>
      <c r="ST92" s="12"/>
      <c r="SU92" s="12"/>
      <c r="SV92" s="12"/>
      <c r="SW92" s="12"/>
      <c r="SX92" s="12"/>
      <c r="SY92" s="12"/>
      <c r="SZ92" s="12"/>
      <c r="TA92" s="12"/>
      <c r="TB92" s="12"/>
      <c r="TC92" s="12"/>
      <c r="TD92" s="12"/>
      <c r="TE92" s="12"/>
      <c r="TF92" s="12"/>
      <c r="TG92" s="12"/>
      <c r="TH92" s="12"/>
      <c r="TI92" s="12"/>
      <c r="TJ92" s="12"/>
      <c r="TK92" s="12"/>
      <c r="TL92" s="12"/>
      <c r="TM92" s="12"/>
      <c r="TN92" s="12"/>
      <c r="TO92" s="12"/>
      <c r="TP92" s="12"/>
      <c r="TQ92" s="12"/>
      <c r="TR92" s="12"/>
      <c r="TS92" s="12"/>
      <c r="TT92" s="12"/>
      <c r="TU92" s="12"/>
      <c r="TV92" s="12"/>
      <c r="TW92" s="12"/>
      <c r="TX92" s="12"/>
      <c r="TY92" s="12"/>
      <c r="TZ92" s="12"/>
      <c r="UA92" s="12"/>
      <c r="UB92" s="12"/>
      <c r="UC92" s="12"/>
      <c r="UD92" s="12"/>
      <c r="UE92" s="12"/>
      <c r="UF92" s="12"/>
      <c r="UG92" s="12"/>
      <c r="UH92" s="12"/>
      <c r="UI92" s="12"/>
      <c r="UJ92" s="12"/>
      <c r="UK92" s="12"/>
      <c r="UL92" s="12"/>
      <c r="UM92" s="12"/>
      <c r="UN92" s="12"/>
      <c r="UO92" s="12"/>
      <c r="UP92" s="12"/>
      <c r="UQ92" s="12"/>
      <c r="UR92" s="12"/>
      <c r="US92" s="12"/>
      <c r="UT92" s="12"/>
      <c r="UU92" s="12"/>
      <c r="UV92" s="12"/>
      <c r="UW92" s="12"/>
      <c r="UX92" s="12"/>
      <c r="UY92" s="12"/>
      <c r="UZ92" s="12"/>
      <c r="VA92" s="12"/>
      <c r="VB92" s="12"/>
      <c r="VC92" s="12"/>
      <c r="VD92" s="12"/>
      <c r="VE92" s="12"/>
      <c r="VF92" s="12"/>
      <c r="VG92" s="12"/>
      <c r="VH92" s="12"/>
      <c r="VI92" s="12"/>
      <c r="VJ92" s="12"/>
      <c r="VK92" s="12"/>
      <c r="VL92" s="12"/>
      <c r="VM92" s="12"/>
      <c r="VN92" s="12"/>
      <c r="VO92" s="12"/>
      <c r="VP92" s="12"/>
      <c r="VQ92" s="12"/>
      <c r="VR92" s="12"/>
      <c r="VS92" s="12"/>
      <c r="VT92" s="12"/>
      <c r="VU92" s="12"/>
      <c r="VV92" s="12"/>
      <c r="VW92" s="12"/>
      <c r="VX92" s="12"/>
      <c r="VY92" s="12"/>
      <c r="VZ92" s="12"/>
      <c r="WA92" s="12"/>
      <c r="WB92" s="12"/>
      <c r="WC92" s="12"/>
      <c r="WD92" s="12"/>
      <c r="WE92" s="12"/>
      <c r="WF92" s="12"/>
      <c r="WG92" s="12"/>
      <c r="WH92" s="12"/>
      <c r="WI92" s="12"/>
      <c r="WJ92" s="12"/>
      <c r="WK92" s="12"/>
      <c r="WL92" s="12"/>
      <c r="WM92" s="12"/>
      <c r="WN92" s="12"/>
      <c r="WO92" s="12"/>
      <c r="WP92" s="12"/>
      <c r="WQ92" s="12"/>
      <c r="WR92" s="12"/>
      <c r="WS92" s="12"/>
      <c r="WT92" s="12"/>
      <c r="WU92" s="12"/>
      <c r="WV92" s="12"/>
      <c r="WW92" s="12"/>
      <c r="WX92" s="12"/>
      <c r="WY92" s="12"/>
      <c r="WZ92" s="12"/>
      <c r="XA92" s="12"/>
      <c r="XB92" s="12"/>
      <c r="XC92" s="12"/>
      <c r="XD92" s="12"/>
      <c r="XE92" s="12"/>
      <c r="XF92" s="12"/>
      <c r="XG92" s="12"/>
      <c r="XH92" s="12"/>
      <c r="XI92" s="12"/>
      <c r="XJ92" s="12"/>
      <c r="XK92" s="12"/>
      <c r="XL92" s="12"/>
      <c r="XM92" s="12"/>
      <c r="XN92" s="12"/>
      <c r="XO92" s="12"/>
      <c r="XP92" s="12"/>
      <c r="XQ92" s="12"/>
      <c r="XR92" s="12"/>
      <c r="XS92" s="12"/>
      <c r="XT92" s="12"/>
      <c r="XU92" s="12"/>
      <c r="XV92" s="12"/>
      <c r="XW92" s="12"/>
      <c r="XX92" s="12"/>
      <c r="XY92" s="12"/>
      <c r="XZ92" s="12"/>
      <c r="YA92" s="12"/>
      <c r="YB92" s="12"/>
      <c r="YC92" s="12"/>
      <c r="YD92" s="12"/>
      <c r="YE92" s="12"/>
      <c r="YF92" s="12"/>
      <c r="YG92" s="12"/>
      <c r="YH92" s="12"/>
      <c r="YI92" s="12"/>
      <c r="YJ92" s="12"/>
      <c r="YK92" s="12"/>
      <c r="YL92" s="12"/>
      <c r="YM92" s="12"/>
      <c r="YN92" s="12"/>
      <c r="YO92" s="12"/>
      <c r="YP92" s="12"/>
      <c r="YQ92" s="12"/>
      <c r="YR92" s="12"/>
      <c r="YS92" s="12"/>
      <c r="YT92" s="12"/>
      <c r="YU92" s="12"/>
      <c r="YV92" s="12"/>
      <c r="YW92" s="12"/>
      <c r="YX92" s="12"/>
      <c r="YY92" s="12"/>
      <c r="YZ92" s="12"/>
      <c r="ZA92" s="12"/>
      <c r="ZB92" s="12"/>
      <c r="ZC92" s="12"/>
      <c r="ZD92" s="12"/>
      <c r="ZE92" s="12"/>
      <c r="ZF92" s="12"/>
      <c r="ZG92" s="12"/>
      <c r="ZH92" s="12"/>
      <c r="ZI92" s="12"/>
      <c r="ZJ92" s="12"/>
      <c r="ZK92" s="12"/>
      <c r="ZL92" s="12"/>
      <c r="ZM92" s="12"/>
      <c r="ZN92" s="12"/>
      <c r="ZO92" s="12"/>
      <c r="ZP92" s="12"/>
      <c r="ZQ92" s="12"/>
      <c r="ZR92" s="12"/>
      <c r="ZS92" s="12"/>
      <c r="ZT92" s="12"/>
      <c r="ZU92" s="12"/>
      <c r="ZV92" s="12"/>
      <c r="ZW92" s="12"/>
      <c r="ZX92" s="12"/>
      <c r="ZY92" s="12"/>
      <c r="ZZ92" s="12"/>
      <c r="AAA92" s="12"/>
      <c r="AAB92" s="12"/>
      <c r="AAC92" s="12"/>
      <c r="AAD92" s="12"/>
      <c r="AAE92" s="12"/>
      <c r="AAF92" s="12"/>
      <c r="AAG92" s="12"/>
      <c r="AAH92" s="12"/>
      <c r="AAI92" s="12"/>
      <c r="AAJ92" s="12"/>
      <c r="AAK92" s="12"/>
      <c r="AAL92" s="12"/>
      <c r="AAM92" s="12"/>
      <c r="AAN92" s="12"/>
      <c r="AAO92" s="12"/>
      <c r="AAP92" s="12"/>
      <c r="AAQ92" s="12"/>
      <c r="AAR92" s="12"/>
      <c r="AAS92" s="12"/>
      <c r="AAT92" s="12"/>
      <c r="AAU92" s="12"/>
      <c r="AAV92" s="12"/>
      <c r="AAW92" s="12"/>
      <c r="AAX92" s="12"/>
      <c r="AAY92" s="12"/>
      <c r="AAZ92" s="12"/>
      <c r="ABA92" s="12"/>
      <c r="ABB92" s="12"/>
      <c r="ABC92" s="12"/>
      <c r="ABD92" s="12"/>
      <c r="ABE92" s="12"/>
      <c r="ABF92" s="12"/>
      <c r="ABG92" s="12"/>
      <c r="ABH92" s="12"/>
      <c r="ABI92" s="12"/>
      <c r="ABJ92" s="12"/>
      <c r="ABK92" s="12"/>
      <c r="ABL92" s="12"/>
      <c r="ABM92" s="12"/>
      <c r="ABN92" s="12"/>
      <c r="ABO92" s="12"/>
      <c r="ABP92" s="12"/>
      <c r="ABQ92" s="12"/>
      <c r="ABR92" s="12"/>
      <c r="ABS92" s="12"/>
      <c r="ABT92" s="12"/>
      <c r="ABU92" s="12"/>
      <c r="ABV92" s="12"/>
      <c r="ABW92" s="12"/>
      <c r="ABX92" s="12"/>
      <c r="ABY92" s="12"/>
      <c r="ABZ92" s="12"/>
      <c r="ACA92" s="12"/>
      <c r="ACB92" s="12"/>
      <c r="ACC92" s="12"/>
      <c r="ACD92" s="12"/>
      <c r="ACE92" s="12"/>
      <c r="ACF92" s="12"/>
      <c r="ACG92" s="12"/>
      <c r="ACH92" s="12"/>
      <c r="ACI92" s="12"/>
      <c r="ACJ92" s="12"/>
      <c r="ACK92" s="12"/>
      <c r="ACL92" s="12"/>
      <c r="ACM92" s="12"/>
      <c r="ACN92" s="12"/>
      <c r="ACO92" s="12"/>
      <c r="ACP92" s="12"/>
      <c r="ACQ92" s="12"/>
      <c r="ACR92" s="12"/>
      <c r="ACS92" s="12"/>
      <c r="ACT92" s="12"/>
      <c r="ACU92" s="12"/>
      <c r="ACV92" s="12"/>
      <c r="ACW92" s="12"/>
      <c r="ACX92" s="12"/>
      <c r="ACY92" s="12"/>
      <c r="ACZ92" s="12"/>
      <c r="ADA92" s="12"/>
      <c r="ADB92" s="12"/>
      <c r="ADC92" s="12"/>
      <c r="ADD92" s="12"/>
      <c r="ADE92" s="12"/>
      <c r="ADF92" s="12"/>
      <c r="ADG92" s="12"/>
      <c r="ADH92" s="12"/>
      <c r="ADI92" s="12"/>
      <c r="ADJ92" s="12"/>
      <c r="ADK92" s="12"/>
      <c r="ADL92" s="12"/>
      <c r="ADM92" s="12"/>
      <c r="ADN92" s="12"/>
      <c r="ADO92" s="12"/>
      <c r="ADP92" s="12"/>
      <c r="ADQ92" s="12"/>
      <c r="ADR92" s="12"/>
      <c r="ADS92" s="12"/>
      <c r="ADT92" s="12"/>
      <c r="ADU92" s="12"/>
      <c r="ADV92" s="12"/>
      <c r="ADW92" s="12"/>
      <c r="ADX92" s="12"/>
      <c r="ADY92" s="12"/>
      <c r="ADZ92" s="12"/>
      <c r="AEA92" s="12"/>
      <c r="AEB92" s="12"/>
      <c r="AEC92" s="12"/>
      <c r="AED92" s="12"/>
      <c r="AEE92" s="12"/>
      <c r="AEF92" s="12"/>
      <c r="AEG92" s="12"/>
      <c r="AEH92" s="12"/>
      <c r="AEI92" s="12"/>
      <c r="AEJ92" s="12"/>
      <c r="AEK92" s="12"/>
      <c r="AEL92" s="12"/>
      <c r="AEM92" s="12"/>
      <c r="AEN92" s="12"/>
      <c r="AEO92" s="12"/>
      <c r="AEP92" s="12"/>
      <c r="AEQ92" s="12"/>
      <c r="AER92" s="12"/>
      <c r="AES92" s="12"/>
      <c r="AET92" s="12"/>
      <c r="AEU92" s="12"/>
      <c r="AEV92" s="12"/>
      <c r="AEW92" s="12"/>
      <c r="AEX92" s="12"/>
      <c r="AEY92" s="12"/>
      <c r="AEZ92" s="12"/>
      <c r="AFA92" s="12"/>
      <c r="AFB92" s="12"/>
      <c r="AFC92" s="12"/>
      <c r="AFD92" s="12"/>
      <c r="AFE92" s="12"/>
      <c r="AFF92" s="12"/>
      <c r="AFG92" s="12"/>
      <c r="AFH92" s="12"/>
      <c r="AFI92" s="12"/>
      <c r="AFJ92" s="12"/>
      <c r="AFK92" s="12"/>
      <c r="AFL92" s="12"/>
      <c r="AFM92" s="12"/>
      <c r="AFN92" s="12"/>
      <c r="AFO92" s="12"/>
      <c r="AFP92" s="12"/>
      <c r="AFQ92" s="12"/>
      <c r="AFR92" s="12"/>
      <c r="AFS92" s="12"/>
      <c r="AFT92" s="12"/>
      <c r="AFU92" s="12"/>
      <c r="AFV92" s="12"/>
      <c r="AFW92" s="12"/>
      <c r="AFX92" s="12"/>
      <c r="AFY92" s="12"/>
      <c r="AFZ92" s="12"/>
      <c r="AGA92" s="12"/>
      <c r="AGB92" s="12"/>
      <c r="AGC92" s="12"/>
      <c r="AGD92" s="12"/>
      <c r="AGE92" s="12"/>
      <c r="AGF92" s="12"/>
      <c r="AGG92" s="12"/>
      <c r="AGH92" s="12"/>
      <c r="AGI92" s="12"/>
      <c r="AGJ92" s="12"/>
      <c r="AGK92" s="12"/>
      <c r="AGL92" s="12"/>
      <c r="AGM92" s="12"/>
      <c r="AGN92" s="12"/>
      <c r="AGO92" s="12"/>
      <c r="AGP92" s="12"/>
      <c r="AGQ92" s="12"/>
      <c r="AGR92" s="12"/>
      <c r="AGS92" s="12"/>
      <c r="AGT92" s="12"/>
      <c r="AGU92" s="12"/>
      <c r="AGV92" s="12"/>
      <c r="AGW92" s="12"/>
      <c r="AGX92" s="12"/>
      <c r="AGY92" s="12"/>
      <c r="AGZ92" s="12"/>
      <c r="AHA92" s="12"/>
      <c r="AHB92" s="12"/>
      <c r="AHC92" s="12"/>
      <c r="AHD92" s="12"/>
      <c r="AHE92" s="12"/>
      <c r="AHF92" s="12"/>
      <c r="AHG92" s="12"/>
      <c r="AHH92" s="12"/>
      <c r="AHI92" s="12"/>
      <c r="AHJ92" s="12"/>
      <c r="AHK92" s="12"/>
      <c r="AHL92" s="12"/>
      <c r="AHM92" s="12"/>
      <c r="AHN92" s="12"/>
      <c r="AHO92" s="12"/>
      <c r="AHP92" s="12"/>
      <c r="AHQ92" s="12"/>
      <c r="AHR92" s="12"/>
      <c r="AHS92" s="12"/>
      <c r="AHT92" s="12"/>
      <c r="AHU92" s="12"/>
      <c r="AHV92" s="12"/>
      <c r="AHW92" s="12"/>
      <c r="AHX92" s="12"/>
      <c r="AHY92" s="12"/>
      <c r="AHZ92" s="12"/>
      <c r="AIA92" s="12"/>
      <c r="AIB92" s="12"/>
      <c r="AIC92" s="12"/>
      <c r="AID92" s="12"/>
      <c r="AIE92" s="12"/>
      <c r="AIF92" s="12"/>
      <c r="AIG92" s="12"/>
      <c r="AIH92" s="12"/>
      <c r="AII92" s="12"/>
      <c r="AIJ92" s="12"/>
      <c r="AIK92" s="12"/>
      <c r="AIL92" s="12"/>
      <c r="AIM92" s="12"/>
      <c r="AIN92" s="12"/>
      <c r="AIO92" s="12"/>
      <c r="AIP92" s="12"/>
      <c r="AIQ92" s="12"/>
      <c r="AIR92" s="12"/>
      <c r="AIS92" s="12"/>
      <c r="AIT92" s="12"/>
      <c r="AIU92" s="12"/>
      <c r="AIV92" s="12"/>
      <c r="AIW92" s="12"/>
      <c r="AIX92" s="12"/>
      <c r="AIY92" s="12"/>
      <c r="AIZ92" s="12"/>
      <c r="AJA92" s="12"/>
      <c r="AJB92" s="12"/>
      <c r="AJC92" s="12"/>
      <c r="AJD92" s="12"/>
      <c r="AJE92" s="12"/>
      <c r="AJF92" s="12"/>
      <c r="AJG92" s="12"/>
      <c r="AJH92" s="12"/>
      <c r="AJI92" s="12"/>
      <c r="AJJ92" s="12"/>
      <c r="AJK92" s="12"/>
      <c r="AJL92" s="12"/>
      <c r="AJM92" s="12"/>
      <c r="AJN92" s="12"/>
      <c r="AJO92" s="12"/>
      <c r="AJP92" s="12"/>
      <c r="AJQ92" s="12"/>
      <c r="AJR92" s="12"/>
      <c r="AJS92" s="12"/>
      <c r="AJT92" s="12"/>
      <c r="AJU92" s="12"/>
      <c r="AJV92" s="12"/>
      <c r="AJW92" s="12"/>
      <c r="AJX92" s="12"/>
      <c r="AJY92" s="12"/>
      <c r="AJZ92" s="12"/>
      <c r="AKA92" s="12"/>
      <c r="AKB92" s="12"/>
      <c r="AKC92" s="12"/>
      <c r="AKD92" s="12"/>
      <c r="AKE92" s="12"/>
      <c r="AKF92" s="12"/>
      <c r="AKG92" s="12"/>
      <c r="AKH92" s="12"/>
      <c r="AKI92" s="12"/>
      <c r="AKJ92" s="12"/>
      <c r="AKK92" s="12"/>
      <c r="AKL92" s="12"/>
      <c r="AKM92" s="12"/>
      <c r="AKN92" s="12"/>
      <c r="AKO92" s="12"/>
      <c r="AKP92" s="12"/>
      <c r="AKQ92" s="12"/>
      <c r="AKR92" s="12"/>
      <c r="AKS92" s="12"/>
      <c r="AKT92" s="12"/>
      <c r="AKU92" s="12"/>
      <c r="AKV92" s="12"/>
      <c r="AKW92" s="12"/>
      <c r="AKX92" s="12"/>
      <c r="AKY92" s="12"/>
      <c r="AKZ92" s="12"/>
      <c r="ALA92" s="12"/>
      <c r="ALB92" s="12"/>
      <c r="ALC92" s="12"/>
      <c r="ALD92" s="12"/>
      <c r="ALE92" s="12"/>
      <c r="ALF92" s="12"/>
      <c r="ALG92" s="12"/>
      <c r="ALH92" s="12"/>
      <c r="ALI92" s="12"/>
      <c r="ALJ92" s="12"/>
      <c r="ALK92" s="12"/>
      <c r="ALL92" s="12"/>
      <c r="ALM92" s="12"/>
      <c r="ALN92" s="12"/>
      <c r="ALO92" s="12"/>
      <c r="ALP92" s="12"/>
      <c r="ALQ92" s="12"/>
      <c r="ALR92" s="12"/>
      <c r="ALS92" s="12"/>
      <c r="ALT92" s="12"/>
      <c r="ALU92" s="12"/>
      <c r="ALV92" s="12"/>
      <c r="ALW92" s="12"/>
      <c r="ALX92" s="12"/>
      <c r="ALY92" s="12"/>
      <c r="ALZ92" s="12"/>
      <c r="AMA92" s="12"/>
      <c r="AMB92" s="12"/>
      <c r="AMC92" s="12"/>
      <c r="AMD92" s="12"/>
      <c r="AME92" s="12"/>
      <c r="AMF92" s="12"/>
      <c r="AMG92" s="12"/>
      <c r="AMH92" s="12"/>
      <c r="AMI92" s="12"/>
      <c r="AMJ92" s="12"/>
      <c r="AMK92" s="12"/>
      <c r="AML92" s="12"/>
      <c r="AMM92" s="12"/>
      <c r="AMN92" s="12"/>
      <c r="AMO92" s="12"/>
      <c r="AMP92" s="12"/>
      <c r="AMQ92" s="12"/>
      <c r="AMR92" s="12"/>
      <c r="AMS92" s="12"/>
      <c r="AMT92" s="12"/>
      <c r="AMU92" s="12"/>
      <c r="AMV92" s="12"/>
      <c r="AMW92" s="12"/>
      <c r="AMX92" s="12"/>
      <c r="AMY92" s="12"/>
      <c r="AMZ92" s="12"/>
      <c r="ANA92" s="12"/>
      <c r="ANB92" s="12"/>
      <c r="ANC92" s="12"/>
      <c r="AND92" s="12"/>
      <c r="ANE92" s="12"/>
      <c r="ANF92" s="12"/>
      <c r="ANG92" s="12"/>
      <c r="ANH92" s="12"/>
      <c r="ANI92" s="12"/>
      <c r="ANJ92" s="12"/>
      <c r="ANK92" s="12"/>
      <c r="ANL92" s="12"/>
      <c r="ANM92" s="12"/>
      <c r="ANN92" s="12"/>
      <c r="ANO92" s="12"/>
      <c r="ANP92" s="12"/>
      <c r="ANQ92" s="12"/>
      <c r="ANR92" s="12"/>
      <c r="ANS92" s="12"/>
      <c r="ANT92" s="12"/>
      <c r="ANU92" s="12"/>
      <c r="ANV92" s="12"/>
      <c r="ANW92" s="12"/>
      <c r="ANX92" s="12"/>
      <c r="ANY92" s="12"/>
      <c r="ANZ92" s="12"/>
      <c r="AOA92" s="12"/>
      <c r="AOB92" s="12"/>
      <c r="AOC92" s="12"/>
      <c r="AOD92" s="12"/>
      <c r="AOE92" s="12"/>
      <c r="AOF92" s="12"/>
      <c r="AOG92" s="12"/>
      <c r="AOH92" s="12"/>
      <c r="AOI92" s="12"/>
      <c r="AOJ92" s="12"/>
      <c r="AOK92" s="12"/>
      <c r="AOL92" s="12"/>
      <c r="AOM92" s="12"/>
      <c r="AON92" s="12"/>
      <c r="AOO92" s="12"/>
      <c r="AOP92" s="12"/>
      <c r="AOQ92" s="12"/>
      <c r="AOR92" s="12"/>
      <c r="AOS92" s="12"/>
      <c r="AOT92" s="12"/>
      <c r="AOU92" s="12"/>
      <c r="AOV92" s="12"/>
      <c r="AOW92" s="12"/>
      <c r="AOX92" s="12"/>
      <c r="AOY92" s="12"/>
      <c r="AOZ92" s="12"/>
      <c r="APA92" s="12"/>
      <c r="APB92" s="12"/>
      <c r="APC92" s="12"/>
      <c r="APD92" s="12"/>
      <c r="APE92" s="12"/>
      <c r="APF92" s="12"/>
      <c r="APG92" s="12"/>
      <c r="APH92" s="12"/>
      <c r="API92" s="12"/>
      <c r="APJ92" s="12"/>
      <c r="APK92" s="12"/>
      <c r="APL92" s="12"/>
      <c r="APM92" s="12"/>
      <c r="APN92" s="12"/>
      <c r="APO92" s="12"/>
      <c r="APP92" s="12"/>
      <c r="APQ92" s="12"/>
      <c r="APR92" s="12"/>
      <c r="APS92" s="12"/>
      <c r="APT92" s="12"/>
      <c r="APU92" s="12"/>
      <c r="APV92" s="12"/>
      <c r="APW92" s="12"/>
      <c r="APX92" s="12"/>
      <c r="APY92" s="12"/>
      <c r="APZ92" s="12"/>
      <c r="AQA92" s="12"/>
      <c r="AQB92" s="12"/>
      <c r="AQC92" s="12"/>
      <c r="AQD92" s="12"/>
      <c r="AQE92" s="12"/>
      <c r="AQF92" s="12"/>
      <c r="AQG92" s="12"/>
      <c r="AQH92" s="12"/>
      <c r="AQI92" s="12"/>
      <c r="AQJ92" s="12"/>
      <c r="AQK92" s="12"/>
      <c r="AQL92" s="12"/>
      <c r="AQM92" s="12"/>
      <c r="AQN92" s="12"/>
      <c r="AQO92" s="12"/>
      <c r="AQP92" s="12"/>
      <c r="AQQ92" s="12"/>
      <c r="AQR92" s="12"/>
      <c r="AQS92" s="12"/>
      <c r="AQT92" s="12"/>
      <c r="AQU92" s="12"/>
      <c r="AQV92" s="12"/>
      <c r="AQW92" s="12"/>
      <c r="AQX92" s="12"/>
      <c r="AQY92" s="12"/>
      <c r="AQZ92" s="12"/>
      <c r="ARA92" s="12"/>
      <c r="ARB92" s="12"/>
      <c r="ARC92" s="12"/>
      <c r="ARD92" s="12"/>
      <c r="ARE92" s="12"/>
      <c r="ARF92" s="12"/>
      <c r="ARG92" s="12"/>
      <c r="ARH92" s="12"/>
      <c r="ARI92" s="12"/>
      <c r="ARJ92" s="12"/>
      <c r="ARK92" s="12"/>
      <c r="ARL92" s="12"/>
      <c r="ARM92" s="12"/>
      <c r="ARN92" s="12"/>
      <c r="ARO92" s="12"/>
      <c r="ARP92" s="12"/>
      <c r="ARQ92" s="12"/>
      <c r="ARR92" s="12"/>
      <c r="ARS92" s="12"/>
      <c r="ART92" s="12"/>
      <c r="ARU92" s="12"/>
      <c r="ARV92" s="12"/>
      <c r="ARW92" s="12"/>
      <c r="ARX92" s="12"/>
      <c r="ARY92" s="12"/>
      <c r="ARZ92" s="12"/>
      <c r="ASA92" s="12"/>
      <c r="ASB92" s="12"/>
      <c r="ASC92" s="12"/>
      <c r="ASD92" s="12"/>
      <c r="ASE92" s="12"/>
      <c r="ASF92" s="12"/>
      <c r="ASG92" s="12"/>
      <c r="ASH92" s="12"/>
      <c r="ASI92" s="12"/>
      <c r="ASJ92" s="12"/>
      <c r="ASK92" s="12"/>
      <c r="ASL92" s="12"/>
      <c r="ASM92" s="12"/>
      <c r="ASN92" s="12"/>
      <c r="ASO92" s="12"/>
      <c r="ASP92" s="12"/>
      <c r="ASQ92" s="12"/>
      <c r="ASR92" s="12"/>
      <c r="ASS92" s="12"/>
      <c r="AST92" s="12"/>
      <c r="ASU92" s="12"/>
      <c r="ASV92" s="12"/>
      <c r="ASW92" s="12"/>
      <c r="ASX92" s="12"/>
      <c r="ASY92" s="12"/>
      <c r="ASZ92" s="12"/>
      <c r="ATA92" s="12"/>
      <c r="ATB92" s="12"/>
      <c r="ATC92" s="12"/>
      <c r="ATD92" s="12"/>
      <c r="ATE92" s="12"/>
      <c r="ATF92" s="12"/>
      <c r="ATG92" s="12"/>
      <c r="ATH92" s="12"/>
      <c r="ATI92" s="12"/>
      <c r="ATJ92" s="12"/>
      <c r="ATK92" s="12"/>
      <c r="ATL92" s="12"/>
      <c r="ATM92" s="12"/>
      <c r="ATN92" s="12"/>
      <c r="ATO92" s="12"/>
      <c r="ATP92" s="12"/>
      <c r="ATQ92" s="12"/>
      <c r="ATR92" s="12"/>
      <c r="ATS92" s="12"/>
      <c r="ATT92" s="12"/>
      <c r="ATU92" s="12"/>
      <c r="ATV92" s="12"/>
      <c r="ATW92" s="12"/>
      <c r="ATX92" s="12"/>
      <c r="ATY92" s="12"/>
      <c r="ATZ92" s="12"/>
      <c r="AUA92" s="12"/>
      <c r="AUB92" s="12"/>
      <c r="AUC92" s="12"/>
      <c r="AUD92" s="12"/>
      <c r="AUE92" s="12"/>
      <c r="AUF92" s="12"/>
      <c r="AUG92" s="12"/>
      <c r="AUH92" s="12"/>
      <c r="AUI92" s="12"/>
      <c r="AUJ92" s="12"/>
      <c r="AUK92" s="12"/>
      <c r="AUL92" s="12"/>
      <c r="AUM92" s="12"/>
      <c r="AUN92" s="12"/>
      <c r="AUO92" s="12"/>
      <c r="AUP92" s="12"/>
      <c r="AUQ92" s="12"/>
      <c r="AUR92" s="12"/>
      <c r="AUS92" s="12"/>
      <c r="AUT92" s="12"/>
      <c r="AUU92" s="12"/>
      <c r="AUV92" s="12"/>
      <c r="AUW92" s="12"/>
      <c r="AUX92" s="12"/>
      <c r="AUY92" s="12"/>
      <c r="AUZ92" s="12"/>
      <c r="AVA92" s="12"/>
      <c r="AVB92" s="12"/>
      <c r="AVC92" s="12"/>
      <c r="AVD92" s="12"/>
      <c r="AVE92" s="12"/>
      <c r="AVF92" s="12"/>
      <c r="AVG92" s="12"/>
      <c r="AVH92" s="12"/>
      <c r="AVI92" s="12"/>
      <c r="AVJ92" s="12"/>
      <c r="AVK92" s="12"/>
      <c r="AVL92" s="12"/>
      <c r="AVM92" s="12"/>
      <c r="AVN92" s="12"/>
      <c r="AVO92" s="12"/>
      <c r="AVP92" s="12"/>
      <c r="AVQ92" s="12"/>
      <c r="AVR92" s="12"/>
      <c r="AVS92" s="12"/>
      <c r="AVT92" s="12"/>
      <c r="AVU92" s="12"/>
      <c r="AVV92" s="12"/>
      <c r="AVW92" s="12"/>
      <c r="AVX92" s="12"/>
      <c r="AVY92" s="12"/>
      <c r="AVZ92" s="12"/>
      <c r="AWA92" s="12"/>
      <c r="AWB92" s="12"/>
      <c r="AWC92" s="12"/>
      <c r="AWD92" s="12"/>
      <c r="AWE92" s="12"/>
      <c r="AWF92" s="12"/>
      <c r="AWG92" s="12"/>
      <c r="AWH92" s="12"/>
      <c r="AWI92" s="12"/>
      <c r="AWJ92" s="12"/>
      <c r="AWK92" s="12"/>
      <c r="AWL92" s="12"/>
      <c r="AWM92" s="12"/>
      <c r="AWN92" s="12"/>
      <c r="AWO92" s="12"/>
      <c r="AWP92" s="12"/>
      <c r="AWQ92" s="12"/>
      <c r="AWR92" s="12"/>
      <c r="AWS92" s="12"/>
      <c r="AWT92" s="12"/>
      <c r="AWU92" s="12"/>
      <c r="AWV92" s="12"/>
      <c r="AWW92" s="12"/>
      <c r="AWX92" s="12"/>
      <c r="AWY92" s="12"/>
      <c r="AWZ92" s="12"/>
      <c r="AXA92" s="12"/>
      <c r="AXB92" s="12"/>
      <c r="AXC92" s="12"/>
      <c r="AXD92" s="12"/>
      <c r="AXE92" s="12"/>
      <c r="AXF92" s="12"/>
      <c r="AXG92" s="12"/>
      <c r="AXH92" s="12"/>
      <c r="AXI92" s="12"/>
      <c r="AXJ92" s="12"/>
      <c r="AXK92" s="12"/>
      <c r="AXL92" s="12"/>
      <c r="AXM92" s="12"/>
      <c r="AXN92" s="12"/>
      <c r="AXO92" s="12"/>
      <c r="AXP92" s="12"/>
      <c r="AXQ92" s="12"/>
      <c r="AXR92" s="12"/>
      <c r="AXS92" s="12"/>
      <c r="AXT92" s="12"/>
      <c r="AXU92" s="12"/>
      <c r="AXV92" s="12"/>
      <c r="AXW92" s="12"/>
      <c r="AXX92" s="12"/>
      <c r="AXY92" s="12"/>
      <c r="AXZ92" s="12"/>
      <c r="AYA92" s="12"/>
      <c r="AYB92" s="12"/>
      <c r="AYC92" s="12"/>
      <c r="AYD92" s="12"/>
      <c r="AYE92" s="12"/>
      <c r="AYF92" s="12"/>
      <c r="AYG92" s="12"/>
      <c r="AYH92" s="12"/>
      <c r="AYI92" s="12"/>
      <c r="AYJ92" s="12"/>
      <c r="AYK92" s="12"/>
      <c r="AYL92" s="12"/>
      <c r="AYM92" s="12"/>
      <c r="AYN92" s="12"/>
      <c r="AYO92" s="12"/>
      <c r="AYP92" s="12"/>
      <c r="AYQ92" s="12"/>
      <c r="AYR92" s="12"/>
      <c r="AYS92" s="12"/>
      <c r="AYT92" s="12"/>
      <c r="AYU92" s="12"/>
      <c r="AYV92" s="12"/>
      <c r="AYW92" s="12"/>
      <c r="AYX92" s="12"/>
      <c r="AYY92" s="12"/>
      <c r="AYZ92" s="12"/>
      <c r="AZA92" s="12"/>
      <c r="AZB92" s="12"/>
      <c r="AZC92" s="12"/>
      <c r="AZD92" s="12"/>
      <c r="AZE92" s="12"/>
      <c r="AZF92" s="12"/>
      <c r="AZG92" s="12"/>
      <c r="AZH92" s="12"/>
      <c r="AZI92" s="12"/>
      <c r="AZJ92" s="12"/>
      <c r="AZK92" s="12"/>
      <c r="AZL92" s="12"/>
      <c r="AZM92" s="12"/>
      <c r="AZN92" s="12"/>
      <c r="AZO92" s="12"/>
      <c r="AZP92" s="12"/>
      <c r="AZQ92" s="12"/>
      <c r="AZR92" s="12"/>
      <c r="AZS92" s="12"/>
      <c r="AZT92" s="12"/>
      <c r="AZU92" s="12"/>
      <c r="AZV92" s="12"/>
      <c r="AZW92" s="12"/>
      <c r="AZX92" s="12"/>
      <c r="AZY92" s="12"/>
      <c r="AZZ92" s="12"/>
      <c r="BAA92" s="12"/>
      <c r="BAB92" s="12"/>
      <c r="BAC92" s="12"/>
      <c r="BAD92" s="12"/>
      <c r="BAE92" s="12"/>
      <c r="BAF92" s="12"/>
      <c r="BAG92" s="12"/>
      <c r="BAH92" s="12"/>
      <c r="BAI92" s="12"/>
      <c r="BAJ92" s="12"/>
      <c r="BAK92" s="12"/>
      <c r="BAL92" s="12"/>
      <c r="BAM92" s="12"/>
      <c r="BAN92" s="12"/>
      <c r="BAO92" s="12"/>
      <c r="BAP92" s="12"/>
      <c r="BAQ92" s="12"/>
      <c r="BAR92" s="12"/>
      <c r="BAS92" s="12"/>
      <c r="BAT92" s="12"/>
      <c r="BAU92" s="12"/>
      <c r="BAV92" s="12"/>
      <c r="BAW92" s="12"/>
      <c r="BAX92" s="12"/>
      <c r="BAY92" s="12"/>
      <c r="BAZ92" s="12"/>
      <c r="BBA92" s="12"/>
      <c r="BBB92" s="12"/>
      <c r="BBC92" s="12"/>
      <c r="BBD92" s="12"/>
      <c r="BBE92" s="12"/>
      <c r="BBF92" s="12"/>
      <c r="BBG92" s="12"/>
      <c r="BBH92" s="12"/>
      <c r="BBI92" s="12"/>
      <c r="BBJ92" s="12"/>
      <c r="BBK92" s="12"/>
      <c r="BBL92" s="12"/>
      <c r="BBM92" s="12"/>
      <c r="BBN92" s="12"/>
      <c r="BBO92" s="12"/>
      <c r="BBP92" s="12"/>
      <c r="BBQ92" s="12"/>
      <c r="BBR92" s="12"/>
      <c r="BBS92" s="12"/>
      <c r="BBT92" s="12"/>
      <c r="BBU92" s="12"/>
      <c r="BBV92" s="12"/>
      <c r="BBW92" s="12"/>
      <c r="BBX92" s="12"/>
      <c r="BBY92" s="12"/>
      <c r="BBZ92" s="12"/>
      <c r="BCA92" s="12"/>
      <c r="BCB92" s="12"/>
      <c r="BCC92" s="12"/>
      <c r="BCD92" s="12"/>
      <c r="BCE92" s="12"/>
      <c r="BCF92" s="12"/>
      <c r="BCG92" s="12"/>
      <c r="BCH92" s="12"/>
      <c r="BCI92" s="12"/>
      <c r="BCJ92" s="12"/>
      <c r="BCK92" s="12"/>
      <c r="BCL92" s="12"/>
      <c r="BCM92" s="12"/>
      <c r="BCN92" s="12"/>
      <c r="BCO92" s="12"/>
      <c r="BCP92" s="12"/>
      <c r="BCQ92" s="12"/>
      <c r="BCR92" s="12"/>
      <c r="BCS92" s="12"/>
      <c r="BCT92" s="12"/>
      <c r="BCU92" s="12"/>
      <c r="BCV92" s="12"/>
      <c r="BCW92" s="12"/>
      <c r="BCX92" s="12"/>
      <c r="BCY92" s="12"/>
      <c r="BCZ92" s="12"/>
      <c r="BDA92" s="12"/>
      <c r="BDB92" s="12"/>
      <c r="BDC92" s="12"/>
      <c r="BDD92" s="12"/>
      <c r="BDE92" s="12"/>
      <c r="BDF92" s="12"/>
      <c r="BDG92" s="12"/>
      <c r="BDH92" s="12"/>
      <c r="BDI92" s="12"/>
      <c r="BDJ92" s="12"/>
      <c r="BDK92" s="12"/>
      <c r="BDL92" s="12"/>
      <c r="BDM92" s="12"/>
      <c r="BDN92" s="12"/>
      <c r="BDO92" s="12"/>
      <c r="BDP92" s="12"/>
      <c r="BDQ92" s="12"/>
      <c r="BDR92" s="12"/>
      <c r="BDS92" s="12"/>
      <c r="BDT92" s="12"/>
      <c r="BDU92" s="12"/>
      <c r="BDV92" s="12"/>
      <c r="BDW92" s="12"/>
      <c r="BDX92" s="12"/>
      <c r="BDY92" s="12"/>
      <c r="BDZ92" s="12"/>
      <c r="BEA92" s="12"/>
      <c r="BEB92" s="12"/>
      <c r="BEC92" s="12"/>
      <c r="BED92" s="12"/>
      <c r="BEE92" s="12"/>
      <c r="BEF92" s="12"/>
      <c r="BEG92" s="12"/>
      <c r="BEH92" s="12"/>
      <c r="BEI92" s="12"/>
      <c r="BEJ92" s="12"/>
      <c r="BEK92" s="12"/>
      <c r="BEL92" s="12"/>
      <c r="BEM92" s="12"/>
      <c r="BEN92" s="12"/>
      <c r="BEO92" s="12"/>
      <c r="BEP92" s="12"/>
      <c r="BEQ92" s="12"/>
      <c r="BER92" s="12"/>
      <c r="BES92" s="12"/>
      <c r="BET92" s="12"/>
      <c r="BEU92" s="12"/>
      <c r="BEV92" s="12"/>
      <c r="BEW92" s="12"/>
      <c r="BEX92" s="12"/>
      <c r="BEY92" s="12"/>
      <c r="BEZ92" s="12"/>
      <c r="BFA92" s="12"/>
      <c r="BFB92" s="12"/>
      <c r="BFC92" s="12"/>
      <c r="BFD92" s="12"/>
      <c r="BFE92" s="12"/>
      <c r="BFF92" s="12"/>
      <c r="BFG92" s="12"/>
      <c r="BFH92" s="12"/>
      <c r="BFI92" s="12"/>
      <c r="BFJ92" s="12"/>
      <c r="BFK92" s="12"/>
      <c r="BFL92" s="12"/>
      <c r="BFM92" s="12"/>
      <c r="BFN92" s="12"/>
      <c r="BFO92" s="12"/>
      <c r="BFP92" s="12"/>
      <c r="BFQ92" s="12"/>
      <c r="BFR92" s="12"/>
      <c r="BFS92" s="12"/>
      <c r="BFT92" s="12"/>
      <c r="BFU92" s="12"/>
      <c r="BFV92" s="12"/>
      <c r="BFW92" s="12"/>
      <c r="BFX92" s="12"/>
      <c r="BFY92" s="12"/>
      <c r="BFZ92" s="12"/>
      <c r="BGA92" s="12"/>
      <c r="BGB92" s="12"/>
      <c r="BGC92" s="12"/>
      <c r="BGD92" s="12"/>
      <c r="BGE92" s="12"/>
      <c r="BGF92" s="12"/>
      <c r="BGG92" s="12"/>
      <c r="BGH92" s="12"/>
      <c r="BGI92" s="12"/>
      <c r="BGJ92" s="12"/>
      <c r="BGK92" s="12"/>
      <c r="BGL92" s="12"/>
      <c r="BGM92" s="12"/>
      <c r="BGN92" s="12"/>
      <c r="BGO92" s="12"/>
      <c r="BGP92" s="12"/>
      <c r="BGQ92" s="12"/>
      <c r="BGR92" s="12"/>
      <c r="BGS92" s="12"/>
      <c r="BGT92" s="12"/>
      <c r="BGU92" s="12"/>
      <c r="BGV92" s="12"/>
      <c r="BGW92" s="12"/>
      <c r="BGX92" s="12"/>
      <c r="BGY92" s="12"/>
      <c r="BGZ92" s="12"/>
      <c r="BHA92" s="12"/>
      <c r="BHB92" s="12"/>
      <c r="BHC92" s="12"/>
      <c r="BHD92" s="12"/>
      <c r="BHE92" s="12"/>
      <c r="BHF92" s="12"/>
      <c r="BHG92" s="12"/>
      <c r="BHH92" s="12"/>
      <c r="BHI92" s="12"/>
      <c r="BHJ92" s="12"/>
      <c r="BHK92" s="12"/>
      <c r="BHL92" s="12"/>
      <c r="BHM92" s="12"/>
      <c r="BHN92" s="12"/>
      <c r="BHO92" s="12"/>
      <c r="BHP92" s="12"/>
      <c r="BHQ92" s="12"/>
      <c r="BHR92" s="12"/>
      <c r="BHS92" s="12"/>
      <c r="BHT92" s="12"/>
      <c r="BHU92" s="12"/>
      <c r="BHV92" s="12"/>
      <c r="BHW92" s="12"/>
      <c r="BHX92" s="12"/>
      <c r="BHY92" s="12"/>
      <c r="BHZ92" s="12"/>
      <c r="BIA92" s="12"/>
      <c r="BIB92" s="12"/>
      <c r="BIC92" s="12"/>
      <c r="BID92" s="12"/>
      <c r="BIE92" s="12"/>
      <c r="BIF92" s="12"/>
      <c r="BIG92" s="12"/>
      <c r="BIH92" s="12"/>
      <c r="BII92" s="12"/>
      <c r="BIJ92" s="12"/>
      <c r="BIK92" s="12"/>
      <c r="BIL92" s="12"/>
      <c r="BIM92" s="12"/>
      <c r="BIN92" s="12"/>
      <c r="BIO92" s="12"/>
      <c r="BIP92" s="12"/>
      <c r="BIQ92" s="12"/>
      <c r="BIR92" s="12"/>
      <c r="BIS92" s="12"/>
      <c r="BIT92" s="12"/>
      <c r="BIU92" s="12"/>
      <c r="BIV92" s="12"/>
      <c r="BIW92" s="12"/>
      <c r="BIX92" s="12"/>
      <c r="BIY92" s="12"/>
      <c r="BIZ92" s="12"/>
      <c r="BJA92" s="12"/>
      <c r="BJB92" s="12"/>
      <c r="BJC92" s="12"/>
      <c r="BJD92" s="12"/>
      <c r="BJE92" s="12"/>
      <c r="BJF92" s="12"/>
      <c r="BJG92" s="12"/>
      <c r="BJH92" s="12"/>
      <c r="BJI92" s="12"/>
      <c r="BJJ92" s="12"/>
      <c r="BJK92" s="12"/>
      <c r="BJL92" s="12"/>
      <c r="BJM92" s="12"/>
      <c r="BJN92" s="12"/>
      <c r="BJO92" s="12"/>
      <c r="BJP92" s="12"/>
      <c r="BJQ92" s="12"/>
      <c r="BJR92" s="12"/>
      <c r="BJS92" s="12"/>
      <c r="BJT92" s="12"/>
      <c r="BJU92" s="12"/>
      <c r="BJV92" s="12"/>
      <c r="BJW92" s="12"/>
      <c r="BJX92" s="12"/>
      <c r="BJY92" s="12"/>
      <c r="BJZ92" s="12"/>
      <c r="BKA92" s="12"/>
      <c r="BKB92" s="12"/>
      <c r="BKC92" s="12"/>
      <c r="BKD92" s="12"/>
      <c r="BKE92" s="12"/>
      <c r="BKF92" s="12"/>
      <c r="BKG92" s="12"/>
      <c r="BKH92" s="12"/>
      <c r="BKI92" s="12"/>
      <c r="BKJ92" s="12"/>
      <c r="BKK92" s="12"/>
      <c r="BKL92" s="12"/>
      <c r="BKM92" s="12"/>
      <c r="BKN92" s="12"/>
      <c r="BKO92" s="12"/>
      <c r="BKP92" s="12"/>
      <c r="BKQ92" s="12"/>
      <c r="BKR92" s="12"/>
      <c r="BKS92" s="12"/>
      <c r="BKT92" s="12"/>
      <c r="BKU92" s="12"/>
      <c r="BKV92" s="12"/>
      <c r="BKW92" s="12"/>
      <c r="BKX92" s="12"/>
      <c r="BKY92" s="12"/>
      <c r="BKZ92" s="12"/>
      <c r="BLA92" s="12"/>
      <c r="BLB92" s="12"/>
      <c r="BLC92" s="12"/>
      <c r="BLD92" s="12"/>
      <c r="BLE92" s="12"/>
      <c r="BLF92" s="12"/>
      <c r="BLG92" s="12"/>
      <c r="BLH92" s="12"/>
      <c r="BLI92" s="12"/>
      <c r="BLJ92" s="12"/>
      <c r="BLK92" s="12"/>
      <c r="BLL92" s="12"/>
      <c r="BLM92" s="12"/>
      <c r="BLN92" s="12"/>
      <c r="BLO92" s="12"/>
      <c r="BLP92" s="12"/>
      <c r="BLQ92" s="12"/>
      <c r="BLR92" s="12"/>
      <c r="BLS92" s="12"/>
      <c r="BLT92" s="12"/>
      <c r="BLU92" s="12"/>
      <c r="BLV92" s="12"/>
      <c r="BLW92" s="12"/>
      <c r="BLX92" s="12"/>
      <c r="BLY92" s="12"/>
      <c r="BLZ92" s="12"/>
      <c r="BMA92" s="12"/>
      <c r="BMB92" s="12"/>
      <c r="BMC92" s="12"/>
      <c r="BMD92" s="12"/>
      <c r="BME92" s="12"/>
      <c r="BMF92" s="12"/>
      <c r="BMG92" s="12"/>
      <c r="BMH92" s="12"/>
      <c r="BMI92" s="12"/>
      <c r="BMJ92" s="12"/>
      <c r="BMK92" s="12"/>
      <c r="BML92" s="12"/>
      <c r="BMM92" s="12"/>
      <c r="BMN92" s="12"/>
      <c r="BMO92" s="12"/>
      <c r="BMP92" s="12"/>
      <c r="BMQ92" s="12"/>
      <c r="BMR92" s="12"/>
      <c r="BMS92" s="12"/>
      <c r="BMT92" s="12"/>
      <c r="BMU92" s="12"/>
      <c r="BMV92" s="12"/>
      <c r="BMW92" s="12"/>
      <c r="BMX92" s="12"/>
      <c r="BMY92" s="12"/>
      <c r="BMZ92" s="12"/>
      <c r="BNA92" s="12"/>
      <c r="BNB92" s="12"/>
      <c r="BNC92" s="12"/>
      <c r="BND92" s="12"/>
      <c r="BNE92" s="12"/>
      <c r="BNF92" s="12"/>
      <c r="BNG92" s="12"/>
      <c r="BNH92" s="12"/>
      <c r="BNI92" s="12"/>
      <c r="BNJ92" s="12"/>
      <c r="BNK92" s="12"/>
      <c r="BNL92" s="12"/>
      <c r="BNM92" s="12"/>
      <c r="BNN92" s="12"/>
      <c r="BNO92" s="12"/>
      <c r="BNP92" s="12"/>
      <c r="BNQ92" s="12"/>
      <c r="BNR92" s="12"/>
      <c r="BNS92" s="12"/>
      <c r="BNT92" s="12"/>
      <c r="BNU92" s="12"/>
      <c r="BNV92" s="12"/>
      <c r="BNW92" s="12"/>
      <c r="BNX92" s="12"/>
      <c r="BNY92" s="12"/>
      <c r="BNZ92" s="12"/>
      <c r="BOA92" s="12"/>
      <c r="BOB92" s="12"/>
      <c r="BOC92" s="12"/>
      <c r="BOD92" s="12"/>
      <c r="BOE92" s="12"/>
      <c r="BOF92" s="12"/>
      <c r="BOG92" s="12"/>
      <c r="BOH92" s="12"/>
      <c r="BOI92" s="12"/>
      <c r="BOJ92" s="12"/>
      <c r="BOK92" s="12"/>
      <c r="BOL92" s="12"/>
      <c r="BOM92" s="12"/>
      <c r="BON92" s="12"/>
      <c r="BOO92" s="12"/>
      <c r="BOP92" s="12"/>
      <c r="BOQ92" s="12"/>
      <c r="BOR92" s="12"/>
      <c r="BOS92" s="12"/>
      <c r="BOT92" s="12"/>
      <c r="BOU92" s="12"/>
      <c r="BOV92" s="12"/>
      <c r="BOW92" s="12"/>
      <c r="BOX92" s="12"/>
      <c r="BOY92" s="12"/>
      <c r="BOZ92" s="12"/>
      <c r="BPA92" s="12"/>
      <c r="BPB92" s="12"/>
      <c r="BPC92" s="12"/>
      <c r="BPD92" s="12"/>
      <c r="BPE92" s="12"/>
      <c r="BPF92" s="12"/>
      <c r="BPG92" s="12"/>
      <c r="BPH92" s="12"/>
      <c r="BPI92" s="12"/>
      <c r="BPJ92" s="12"/>
      <c r="BPK92" s="12"/>
      <c r="BPL92" s="12"/>
      <c r="BPM92" s="12"/>
      <c r="BPN92" s="12"/>
      <c r="BPO92" s="12"/>
      <c r="BPP92" s="12"/>
      <c r="BPQ92" s="12"/>
      <c r="BPR92" s="12"/>
      <c r="BPS92" s="12"/>
      <c r="BPT92" s="12"/>
      <c r="BPU92" s="12"/>
      <c r="BPV92" s="12"/>
      <c r="BPW92" s="12"/>
      <c r="BPX92" s="12"/>
      <c r="BPY92" s="12"/>
      <c r="BPZ92" s="12"/>
      <c r="BQA92" s="12"/>
      <c r="BQB92" s="12"/>
      <c r="BQC92" s="12"/>
      <c r="BQD92" s="12"/>
      <c r="BQE92" s="12"/>
      <c r="BQF92" s="12"/>
      <c r="BQG92" s="12"/>
      <c r="BQH92" s="12"/>
      <c r="BQI92" s="12"/>
      <c r="BQJ92" s="12"/>
      <c r="BQK92" s="12"/>
      <c r="BQL92" s="12"/>
      <c r="BQM92" s="12"/>
      <c r="BQN92" s="12"/>
      <c r="BQO92" s="12"/>
      <c r="BQP92" s="12"/>
      <c r="BQQ92" s="12"/>
      <c r="BQR92" s="12"/>
      <c r="BQS92" s="12"/>
      <c r="BQT92" s="12"/>
      <c r="BQU92" s="12"/>
      <c r="BQV92" s="12"/>
      <c r="BQW92" s="12"/>
      <c r="BQX92" s="12"/>
      <c r="BQY92" s="12"/>
      <c r="BQZ92" s="12"/>
      <c r="BRA92" s="12"/>
      <c r="BRB92" s="12"/>
      <c r="BRC92" s="12"/>
      <c r="BRD92" s="12"/>
      <c r="BRE92" s="12"/>
      <c r="BRF92" s="12"/>
      <c r="BRG92" s="12"/>
      <c r="BRH92" s="12"/>
      <c r="BRI92" s="12"/>
      <c r="BRJ92" s="12"/>
      <c r="BRK92" s="12"/>
      <c r="BRL92" s="12"/>
      <c r="BRM92" s="12"/>
      <c r="BRN92" s="12"/>
      <c r="BRO92" s="12"/>
      <c r="BRP92" s="12"/>
      <c r="BRQ92" s="12"/>
      <c r="BRR92" s="12"/>
      <c r="BRS92" s="12"/>
      <c r="BRT92" s="12"/>
      <c r="BRU92" s="12"/>
      <c r="BRV92" s="12"/>
      <c r="BRW92" s="12"/>
      <c r="BRX92" s="12"/>
      <c r="BRY92" s="12"/>
      <c r="BRZ92" s="12"/>
      <c r="BSA92" s="12"/>
      <c r="BSB92" s="12"/>
      <c r="BSC92" s="12"/>
      <c r="BSD92" s="12"/>
      <c r="BSE92" s="12"/>
      <c r="BSF92" s="12"/>
      <c r="BSG92" s="12"/>
      <c r="BSH92" s="12"/>
      <c r="BSI92" s="12"/>
      <c r="BSJ92" s="12"/>
      <c r="BSK92" s="12"/>
      <c r="BSL92" s="12"/>
      <c r="BSM92" s="12"/>
      <c r="BSN92" s="12"/>
      <c r="BSO92" s="12"/>
      <c r="BSP92" s="12"/>
      <c r="BSQ92" s="12"/>
      <c r="BSR92" s="12"/>
      <c r="BSS92" s="12"/>
      <c r="BST92" s="12"/>
      <c r="BSU92" s="12"/>
      <c r="BSV92" s="12"/>
      <c r="BSW92" s="12"/>
      <c r="BSX92" s="12"/>
      <c r="BSY92" s="12"/>
      <c r="BSZ92" s="12"/>
      <c r="BTA92" s="12"/>
      <c r="BTB92" s="12"/>
      <c r="BTC92" s="12"/>
      <c r="BTD92" s="12"/>
      <c r="BTE92" s="12"/>
      <c r="BTF92" s="12"/>
      <c r="BTG92" s="12"/>
      <c r="BTH92" s="12"/>
      <c r="BTI92" s="12"/>
      <c r="BTJ92" s="12"/>
      <c r="BTK92" s="12"/>
      <c r="BTL92" s="12"/>
      <c r="BTM92" s="12"/>
      <c r="BTN92" s="12"/>
      <c r="BTO92" s="12"/>
      <c r="BTP92" s="12"/>
      <c r="BTQ92" s="12"/>
      <c r="BTR92" s="12"/>
      <c r="BTS92" s="12"/>
      <c r="BTT92" s="12"/>
      <c r="BTU92" s="12"/>
      <c r="BTV92" s="12"/>
      <c r="BTW92" s="12"/>
      <c r="BTX92" s="12"/>
      <c r="BTY92" s="12"/>
      <c r="BTZ92" s="12"/>
      <c r="BUA92" s="12"/>
      <c r="BUB92" s="12"/>
      <c r="BUC92" s="12"/>
      <c r="BUD92" s="12"/>
      <c r="BUE92" s="12"/>
      <c r="BUF92" s="12"/>
      <c r="BUG92" s="12"/>
      <c r="BUH92" s="12"/>
      <c r="BUI92" s="12"/>
      <c r="BUJ92" s="12"/>
      <c r="BUK92" s="12"/>
      <c r="BUL92" s="12"/>
      <c r="BUM92" s="12"/>
      <c r="BUN92" s="12"/>
      <c r="BUO92" s="12"/>
      <c r="BUP92" s="12"/>
      <c r="BUQ92" s="12"/>
      <c r="BUR92" s="12"/>
      <c r="BUS92" s="12"/>
      <c r="BUT92" s="12"/>
      <c r="BUU92" s="12"/>
      <c r="BUV92" s="12"/>
      <c r="BUW92" s="12"/>
      <c r="BUX92" s="12"/>
      <c r="BUY92" s="12"/>
      <c r="BUZ92" s="12"/>
      <c r="BVA92" s="12"/>
      <c r="BVB92" s="12"/>
      <c r="BVC92" s="12"/>
      <c r="BVD92" s="12"/>
      <c r="BVE92" s="12"/>
      <c r="BVF92" s="12"/>
      <c r="BVG92" s="12"/>
      <c r="BVH92" s="12"/>
      <c r="BVI92" s="12"/>
      <c r="BVJ92" s="12"/>
      <c r="BVK92" s="12"/>
      <c r="BVL92" s="12"/>
      <c r="BVM92" s="12"/>
      <c r="BVN92" s="12"/>
      <c r="BVO92" s="12"/>
      <c r="BVP92" s="12"/>
      <c r="BVQ92" s="12"/>
      <c r="BVR92" s="12"/>
      <c r="BVS92" s="12"/>
      <c r="BVT92" s="12"/>
      <c r="BVU92" s="12"/>
      <c r="BVV92" s="12"/>
      <c r="BVW92" s="12"/>
      <c r="BVX92" s="12"/>
      <c r="BVY92" s="12"/>
      <c r="BVZ92" s="12"/>
      <c r="BWA92" s="12"/>
      <c r="BWB92" s="12"/>
      <c r="BWC92" s="12"/>
      <c r="BWD92" s="12"/>
      <c r="BWE92" s="12"/>
      <c r="BWF92" s="12"/>
      <c r="BWG92" s="12"/>
      <c r="BWH92" s="12"/>
      <c r="BWI92" s="12"/>
      <c r="BWJ92" s="12"/>
      <c r="BWK92" s="12"/>
      <c r="BWL92" s="12"/>
      <c r="BWM92" s="12"/>
      <c r="BWN92" s="12"/>
      <c r="BWO92" s="12"/>
      <c r="BWP92" s="12"/>
      <c r="BWQ92" s="12"/>
      <c r="BWR92" s="12"/>
      <c r="BWS92" s="12"/>
      <c r="BWT92" s="12"/>
      <c r="BWU92" s="12"/>
      <c r="BWV92" s="12"/>
      <c r="BWW92" s="12"/>
      <c r="BWX92" s="12"/>
      <c r="BWY92" s="12"/>
      <c r="BWZ92" s="12"/>
      <c r="BXA92" s="12"/>
      <c r="BXB92" s="12"/>
      <c r="BXC92" s="12"/>
      <c r="BXD92" s="12"/>
      <c r="BXE92" s="12"/>
      <c r="BXF92" s="12"/>
      <c r="BXG92" s="12"/>
      <c r="BXH92" s="12"/>
      <c r="BXI92" s="12"/>
      <c r="BXJ92" s="12"/>
      <c r="BXK92" s="12"/>
      <c r="BXL92" s="12"/>
      <c r="BXM92" s="12"/>
      <c r="BXN92" s="12"/>
      <c r="BXO92" s="12"/>
      <c r="BXP92" s="12"/>
      <c r="BXQ92" s="12"/>
      <c r="BXR92" s="12"/>
      <c r="BXS92" s="12"/>
      <c r="BXT92" s="12"/>
      <c r="BXU92" s="12"/>
      <c r="BXV92" s="12"/>
      <c r="BXW92" s="12"/>
      <c r="BXX92" s="12"/>
      <c r="BXY92" s="12"/>
      <c r="BXZ92" s="12"/>
      <c r="BYA92" s="12"/>
      <c r="BYB92" s="12"/>
      <c r="BYC92" s="12"/>
      <c r="BYD92" s="12"/>
      <c r="BYE92" s="12"/>
      <c r="BYF92" s="12"/>
      <c r="BYG92" s="12"/>
      <c r="BYH92" s="12"/>
      <c r="BYI92" s="12"/>
      <c r="BYJ92" s="12"/>
      <c r="BYK92" s="12"/>
      <c r="BYL92" s="12"/>
      <c r="BYM92" s="12"/>
      <c r="BYN92" s="12"/>
      <c r="BYO92" s="12"/>
      <c r="BYP92" s="12"/>
      <c r="BYQ92" s="12"/>
      <c r="BYR92" s="12"/>
      <c r="BYS92" s="12"/>
      <c r="BYT92" s="12"/>
      <c r="BYU92" s="12"/>
      <c r="BYV92" s="12"/>
      <c r="BYW92" s="12"/>
      <c r="BYX92" s="12"/>
      <c r="BYY92" s="12"/>
      <c r="BYZ92" s="12"/>
      <c r="BZA92" s="12"/>
      <c r="BZB92" s="12"/>
      <c r="BZC92" s="12"/>
      <c r="BZD92" s="12"/>
      <c r="BZE92" s="12"/>
      <c r="BZF92" s="12"/>
      <c r="BZG92" s="12"/>
      <c r="BZH92" s="12"/>
      <c r="BZI92" s="12"/>
      <c r="BZJ92" s="12"/>
      <c r="BZK92" s="12"/>
      <c r="BZL92" s="12"/>
      <c r="BZM92" s="12"/>
      <c r="BZN92" s="12"/>
      <c r="BZO92" s="12"/>
      <c r="BZP92" s="12"/>
      <c r="BZQ92" s="12"/>
      <c r="BZR92" s="12"/>
      <c r="BZS92" s="12"/>
      <c r="BZT92" s="12"/>
      <c r="BZU92" s="12"/>
      <c r="BZV92" s="12"/>
      <c r="BZW92" s="12"/>
      <c r="BZX92" s="12"/>
      <c r="BZY92" s="12"/>
      <c r="BZZ92" s="12"/>
      <c r="CAA92" s="12"/>
      <c r="CAB92" s="12"/>
      <c r="CAC92" s="12"/>
      <c r="CAD92" s="12"/>
      <c r="CAE92" s="12"/>
      <c r="CAF92" s="12"/>
      <c r="CAG92" s="12"/>
      <c r="CAH92" s="12"/>
      <c r="CAI92" s="12"/>
      <c r="CAJ92" s="12"/>
      <c r="CAK92" s="12"/>
      <c r="CAL92" s="12"/>
      <c r="CAM92" s="12"/>
      <c r="CAN92" s="12"/>
      <c r="CAO92" s="12"/>
      <c r="CAP92" s="12"/>
      <c r="CAQ92" s="12"/>
      <c r="CAR92" s="12"/>
      <c r="CAS92" s="12"/>
      <c r="CAT92" s="12"/>
      <c r="CAU92" s="12"/>
      <c r="CAV92" s="12"/>
      <c r="CAW92" s="12"/>
      <c r="CAX92" s="12"/>
      <c r="CAY92" s="12"/>
      <c r="CAZ92" s="12"/>
      <c r="CBA92" s="12"/>
      <c r="CBB92" s="12"/>
      <c r="CBC92" s="12"/>
      <c r="CBD92" s="12"/>
      <c r="CBE92" s="12"/>
      <c r="CBF92" s="12"/>
      <c r="CBG92" s="12"/>
      <c r="CBH92" s="12"/>
      <c r="CBI92" s="12"/>
      <c r="CBJ92" s="12"/>
      <c r="CBK92" s="12"/>
      <c r="CBL92" s="12"/>
      <c r="CBM92" s="12"/>
      <c r="CBN92" s="12"/>
      <c r="CBO92" s="12"/>
      <c r="CBP92" s="12"/>
      <c r="CBQ92" s="12"/>
      <c r="CBR92" s="12"/>
      <c r="CBS92" s="12"/>
      <c r="CBT92" s="12"/>
      <c r="CBU92" s="12"/>
      <c r="CBV92" s="12"/>
      <c r="CBW92" s="12"/>
      <c r="CBX92" s="12"/>
      <c r="CBY92" s="12"/>
      <c r="CBZ92" s="12"/>
      <c r="CCA92" s="12"/>
      <c r="CCB92" s="12"/>
      <c r="CCC92" s="12"/>
      <c r="CCD92" s="12"/>
      <c r="CCE92" s="12"/>
      <c r="CCF92" s="12"/>
      <c r="CCG92" s="12"/>
      <c r="CCH92" s="12"/>
      <c r="CCI92" s="12"/>
      <c r="CCJ92" s="12"/>
      <c r="CCK92" s="12"/>
      <c r="CCL92" s="12"/>
      <c r="CCM92" s="12"/>
      <c r="CCN92" s="12"/>
      <c r="CCO92" s="12"/>
      <c r="CCP92" s="12"/>
      <c r="CCQ92" s="12"/>
      <c r="CCR92" s="12"/>
      <c r="CCS92" s="12"/>
      <c r="CCT92" s="12"/>
      <c r="CCU92" s="12"/>
      <c r="CCV92" s="12"/>
      <c r="CCW92" s="12"/>
      <c r="CCX92" s="12"/>
      <c r="CCY92" s="12"/>
      <c r="CCZ92" s="12"/>
      <c r="CDA92" s="12"/>
      <c r="CDB92" s="12"/>
      <c r="CDC92" s="12"/>
      <c r="CDD92" s="12"/>
      <c r="CDE92" s="12"/>
      <c r="CDF92" s="12"/>
      <c r="CDG92" s="12"/>
      <c r="CDH92" s="12"/>
      <c r="CDI92" s="12"/>
      <c r="CDJ92" s="12"/>
      <c r="CDK92" s="12"/>
      <c r="CDL92" s="12"/>
      <c r="CDM92" s="12"/>
      <c r="CDN92" s="12"/>
      <c r="CDO92" s="12"/>
      <c r="CDP92" s="12"/>
      <c r="CDQ92" s="12"/>
      <c r="CDR92" s="12"/>
      <c r="CDS92" s="12"/>
      <c r="CDT92" s="12"/>
      <c r="CDU92" s="12"/>
      <c r="CDV92" s="12"/>
      <c r="CDW92" s="12"/>
      <c r="CDX92" s="12"/>
      <c r="CDY92" s="12"/>
      <c r="CDZ92" s="12"/>
      <c r="CEA92" s="12"/>
      <c r="CEB92" s="12"/>
      <c r="CEC92" s="12"/>
      <c r="CED92" s="12"/>
      <c r="CEE92" s="12"/>
      <c r="CEF92" s="12"/>
      <c r="CEG92" s="12"/>
      <c r="CEH92" s="12"/>
      <c r="CEI92" s="12"/>
      <c r="CEJ92" s="12"/>
      <c r="CEK92" s="12"/>
      <c r="CEL92" s="12"/>
      <c r="CEM92" s="12"/>
      <c r="CEN92" s="12"/>
      <c r="CEO92" s="12"/>
      <c r="CEP92" s="12"/>
      <c r="CEQ92" s="12"/>
      <c r="CER92" s="12"/>
      <c r="CES92" s="12"/>
      <c r="CET92" s="12"/>
      <c r="CEU92" s="12"/>
      <c r="CEV92" s="12"/>
      <c r="CEW92" s="12"/>
      <c r="CEX92" s="12"/>
      <c r="CEY92" s="12"/>
      <c r="CEZ92" s="12"/>
      <c r="CFA92" s="12"/>
      <c r="CFB92" s="12"/>
      <c r="CFC92" s="12"/>
      <c r="CFD92" s="12"/>
      <c r="CFE92" s="12"/>
      <c r="CFF92" s="12"/>
      <c r="CFG92" s="12"/>
      <c r="CFH92" s="12"/>
      <c r="CFI92" s="12"/>
      <c r="CFJ92" s="12"/>
      <c r="CFK92" s="12"/>
      <c r="CFL92" s="12"/>
      <c r="CFM92" s="12"/>
      <c r="CFN92" s="12"/>
      <c r="CFO92" s="12"/>
      <c r="CFP92" s="12"/>
      <c r="CFQ92" s="12"/>
      <c r="CFR92" s="12"/>
      <c r="CFS92" s="12"/>
      <c r="CFT92" s="12"/>
      <c r="CFU92" s="12"/>
      <c r="CFV92" s="12"/>
      <c r="CFW92" s="12"/>
      <c r="CFX92" s="12"/>
      <c r="CFY92" s="12"/>
      <c r="CFZ92" s="12"/>
      <c r="CGA92" s="12"/>
      <c r="CGB92" s="12"/>
      <c r="CGC92" s="12"/>
      <c r="CGD92" s="12"/>
      <c r="CGE92" s="12"/>
      <c r="CGF92" s="12"/>
      <c r="CGG92" s="12"/>
      <c r="CGH92" s="12"/>
      <c r="CGI92" s="12"/>
      <c r="CGJ92" s="12"/>
      <c r="CGK92" s="12"/>
      <c r="CGL92" s="12"/>
      <c r="CGM92" s="12"/>
      <c r="CGN92" s="12"/>
      <c r="CGO92" s="12"/>
      <c r="CGP92" s="12"/>
      <c r="CGQ92" s="12"/>
      <c r="CGR92" s="12"/>
      <c r="CGS92" s="12"/>
      <c r="CGT92" s="12"/>
      <c r="CGU92" s="12"/>
      <c r="CGV92" s="12"/>
      <c r="CGW92" s="12"/>
      <c r="CGX92" s="12"/>
      <c r="CGY92" s="12"/>
      <c r="CGZ92" s="12"/>
      <c r="CHA92" s="12"/>
      <c r="CHB92" s="12"/>
      <c r="CHC92" s="12"/>
      <c r="CHD92" s="12"/>
      <c r="CHE92" s="12"/>
      <c r="CHF92" s="12"/>
      <c r="CHG92" s="12"/>
      <c r="CHH92" s="12"/>
      <c r="CHI92" s="12"/>
      <c r="CHJ92" s="12"/>
      <c r="CHK92" s="12"/>
      <c r="CHL92" s="12"/>
      <c r="CHM92" s="12"/>
      <c r="CHN92" s="12"/>
      <c r="CHO92" s="12"/>
      <c r="CHP92" s="12"/>
      <c r="CHQ92" s="12"/>
      <c r="CHR92" s="12"/>
      <c r="CHS92" s="12"/>
      <c r="CHT92" s="12"/>
      <c r="CHU92" s="12"/>
      <c r="CHV92" s="12"/>
      <c r="CHW92" s="12"/>
      <c r="CHX92" s="12"/>
      <c r="CHY92" s="12"/>
      <c r="CHZ92" s="12"/>
      <c r="CIA92" s="12"/>
      <c r="CIB92" s="12"/>
      <c r="CIC92" s="12"/>
      <c r="CID92" s="12"/>
      <c r="CIE92" s="12"/>
      <c r="CIF92" s="12"/>
      <c r="CIG92" s="12"/>
      <c r="CIH92" s="12"/>
      <c r="CII92" s="12"/>
      <c r="CIJ92" s="12"/>
      <c r="CIK92" s="12"/>
      <c r="CIL92" s="12"/>
      <c r="CIM92" s="12"/>
      <c r="CIN92" s="12"/>
      <c r="CIO92" s="12"/>
      <c r="CIP92" s="12"/>
      <c r="CIQ92" s="12"/>
      <c r="CIR92" s="12"/>
      <c r="CIS92" s="12"/>
      <c r="CIT92" s="12"/>
      <c r="CIU92" s="12"/>
      <c r="CIV92" s="12"/>
      <c r="CIW92" s="12"/>
      <c r="CIX92" s="12"/>
      <c r="CIY92" s="12"/>
      <c r="CIZ92" s="12"/>
      <c r="CJA92" s="12"/>
      <c r="CJB92" s="12"/>
      <c r="CJC92" s="12"/>
      <c r="CJD92" s="12"/>
      <c r="CJE92" s="12"/>
      <c r="CJF92" s="12"/>
      <c r="CJG92" s="12"/>
      <c r="CJH92" s="12"/>
      <c r="CJI92" s="12"/>
      <c r="CJJ92" s="12"/>
      <c r="CJK92" s="12"/>
      <c r="CJL92" s="12"/>
      <c r="CJM92" s="12"/>
      <c r="CJN92" s="12"/>
      <c r="CJO92" s="12"/>
      <c r="CJP92" s="12"/>
      <c r="CJQ92" s="12"/>
      <c r="CJR92" s="12"/>
      <c r="CJS92" s="12"/>
      <c r="CJT92" s="12"/>
      <c r="CJU92" s="12"/>
      <c r="CJV92" s="12"/>
      <c r="CJW92" s="12"/>
      <c r="CJX92" s="12"/>
      <c r="CJY92" s="12"/>
      <c r="CJZ92" s="12"/>
      <c r="CKA92" s="12"/>
      <c r="CKB92" s="12"/>
      <c r="CKC92" s="12"/>
      <c r="CKD92" s="12"/>
      <c r="CKE92" s="12"/>
      <c r="CKF92" s="12"/>
      <c r="CKG92" s="12"/>
      <c r="CKH92" s="12"/>
      <c r="CKI92" s="12"/>
      <c r="CKJ92" s="12"/>
      <c r="CKK92" s="12"/>
      <c r="CKL92" s="12"/>
      <c r="CKM92" s="12"/>
      <c r="CKN92" s="12"/>
      <c r="CKO92" s="12"/>
      <c r="CKP92" s="12"/>
      <c r="CKQ92" s="12"/>
      <c r="CKR92" s="12"/>
      <c r="CKS92" s="12"/>
      <c r="CKT92" s="12"/>
      <c r="CKU92" s="12"/>
      <c r="CKV92" s="12"/>
      <c r="CKW92" s="12"/>
      <c r="CKX92" s="12"/>
      <c r="CKY92" s="12"/>
      <c r="CKZ92" s="12"/>
      <c r="CLA92" s="12"/>
      <c r="CLB92" s="12"/>
      <c r="CLC92" s="12"/>
      <c r="CLD92" s="12"/>
      <c r="CLE92" s="12"/>
      <c r="CLF92" s="12"/>
      <c r="CLG92" s="12"/>
      <c r="CLH92" s="12"/>
      <c r="CLI92" s="12"/>
      <c r="CLJ92" s="12"/>
      <c r="CLK92" s="12"/>
      <c r="CLL92" s="12"/>
      <c r="CLM92" s="12"/>
      <c r="CLN92" s="12"/>
      <c r="CLO92" s="12"/>
      <c r="CLP92" s="12"/>
      <c r="CLQ92" s="12"/>
      <c r="CLR92" s="12"/>
      <c r="CLS92" s="12"/>
      <c r="CLT92" s="12"/>
      <c r="CLU92" s="12"/>
      <c r="CLV92" s="12"/>
      <c r="CLW92" s="12"/>
      <c r="CLX92" s="12"/>
      <c r="CLY92" s="12"/>
      <c r="CLZ92" s="12"/>
      <c r="CMA92" s="12"/>
      <c r="CMB92" s="12"/>
      <c r="CMC92" s="12"/>
      <c r="CMD92" s="12"/>
      <c r="CME92" s="12"/>
      <c r="CMF92" s="12"/>
      <c r="CMG92" s="12"/>
      <c r="CMH92" s="12"/>
      <c r="CMI92" s="12"/>
      <c r="CMJ92" s="12"/>
      <c r="CMK92" s="12"/>
      <c r="CML92" s="12"/>
      <c r="CMM92" s="12"/>
      <c r="CMN92" s="12"/>
      <c r="CMO92" s="12"/>
      <c r="CMP92" s="12"/>
      <c r="CMQ92" s="12"/>
      <c r="CMR92" s="12"/>
      <c r="CMS92" s="12"/>
      <c r="CMT92" s="12"/>
      <c r="CMU92" s="12"/>
      <c r="CMV92" s="12"/>
      <c r="CMW92" s="12"/>
      <c r="CMX92" s="12"/>
      <c r="CMY92" s="12"/>
      <c r="CMZ92" s="12"/>
      <c r="CNA92" s="12"/>
      <c r="CNB92" s="12"/>
      <c r="CNC92" s="12"/>
      <c r="CND92" s="12"/>
      <c r="CNE92" s="12"/>
      <c r="CNF92" s="12"/>
      <c r="CNG92" s="12"/>
      <c r="CNH92" s="12"/>
      <c r="CNI92" s="12"/>
      <c r="CNJ92" s="12"/>
      <c r="CNK92" s="12"/>
      <c r="CNL92" s="12"/>
      <c r="CNM92" s="12"/>
      <c r="CNN92" s="12"/>
      <c r="CNO92" s="12"/>
      <c r="CNP92" s="12"/>
      <c r="CNQ92" s="12"/>
      <c r="CNR92" s="12"/>
      <c r="CNS92" s="12"/>
      <c r="CNT92" s="12"/>
      <c r="CNU92" s="12"/>
      <c r="CNV92" s="12"/>
      <c r="CNW92" s="12"/>
      <c r="CNX92" s="12"/>
      <c r="CNY92" s="12"/>
      <c r="CNZ92" s="12"/>
      <c r="COA92" s="12"/>
      <c r="COB92" s="12"/>
      <c r="COC92" s="12"/>
      <c r="COD92" s="12"/>
      <c r="COE92" s="12"/>
      <c r="COF92" s="12"/>
      <c r="COG92" s="12"/>
      <c r="COH92" s="12"/>
      <c r="COI92" s="12"/>
      <c r="COJ92" s="12"/>
      <c r="COK92" s="12"/>
      <c r="COL92" s="12"/>
      <c r="COM92" s="12"/>
      <c r="CON92" s="12"/>
      <c r="COO92" s="12"/>
      <c r="COP92" s="12"/>
      <c r="COQ92" s="12"/>
      <c r="COR92" s="12"/>
      <c r="COS92" s="12"/>
      <c r="COT92" s="12"/>
      <c r="COU92" s="12"/>
      <c r="COV92" s="12"/>
      <c r="COW92" s="12"/>
      <c r="COX92" s="12"/>
      <c r="COY92" s="12"/>
      <c r="COZ92" s="12"/>
      <c r="CPA92" s="12"/>
      <c r="CPB92" s="12"/>
      <c r="CPC92" s="12"/>
      <c r="CPD92" s="12"/>
      <c r="CPE92" s="12"/>
      <c r="CPF92" s="12"/>
      <c r="CPG92" s="12"/>
      <c r="CPH92" s="12"/>
      <c r="CPI92" s="12"/>
      <c r="CPJ92" s="12"/>
      <c r="CPK92" s="12"/>
      <c r="CPL92" s="12"/>
      <c r="CPM92" s="12"/>
      <c r="CPN92" s="12"/>
      <c r="CPO92" s="12"/>
      <c r="CPP92" s="12"/>
      <c r="CPQ92" s="12"/>
      <c r="CPR92" s="12"/>
      <c r="CPS92" s="12"/>
      <c r="CPT92" s="12"/>
      <c r="CPU92" s="12"/>
      <c r="CPV92" s="12"/>
      <c r="CPW92" s="12"/>
      <c r="CPX92" s="12"/>
      <c r="CPY92" s="12"/>
      <c r="CPZ92" s="12"/>
      <c r="CQA92" s="12"/>
      <c r="CQB92" s="12"/>
      <c r="CQC92" s="12"/>
      <c r="CQD92" s="12"/>
      <c r="CQE92" s="12"/>
      <c r="CQF92" s="12"/>
      <c r="CQG92" s="12"/>
      <c r="CQH92" s="12"/>
      <c r="CQI92" s="12"/>
      <c r="CQJ92" s="12"/>
      <c r="CQK92" s="12"/>
      <c r="CQL92" s="12"/>
      <c r="CQM92" s="12"/>
      <c r="CQN92" s="12"/>
      <c r="CQO92" s="12"/>
      <c r="CQP92" s="12"/>
      <c r="CQQ92" s="12"/>
      <c r="CQR92" s="12"/>
      <c r="CQS92" s="12"/>
      <c r="CQT92" s="12"/>
      <c r="CQU92" s="12"/>
      <c r="CQV92" s="12"/>
      <c r="CQW92" s="12"/>
      <c r="CQX92" s="12"/>
      <c r="CQY92" s="12"/>
      <c r="CQZ92" s="12"/>
      <c r="CRA92" s="12"/>
      <c r="CRB92" s="12"/>
      <c r="CRC92" s="12"/>
      <c r="CRD92" s="12"/>
      <c r="CRE92" s="12"/>
      <c r="CRF92" s="12"/>
      <c r="CRG92" s="12"/>
      <c r="CRH92" s="12"/>
      <c r="CRI92" s="12"/>
      <c r="CRJ92" s="12"/>
      <c r="CRK92" s="12"/>
      <c r="CRL92" s="12"/>
      <c r="CRM92" s="12"/>
      <c r="CRN92" s="12"/>
      <c r="CRO92" s="12"/>
      <c r="CRP92" s="12"/>
      <c r="CRQ92" s="12"/>
      <c r="CRR92" s="12"/>
      <c r="CRS92" s="12"/>
      <c r="CRT92" s="12"/>
      <c r="CRU92" s="12"/>
      <c r="CRV92" s="12"/>
      <c r="CRW92" s="12"/>
      <c r="CRX92" s="12"/>
      <c r="CRY92" s="12"/>
      <c r="CRZ92" s="12"/>
      <c r="CSA92" s="12"/>
      <c r="CSB92" s="12"/>
      <c r="CSC92" s="12"/>
      <c r="CSD92" s="12"/>
      <c r="CSE92" s="12"/>
      <c r="CSF92" s="12"/>
      <c r="CSG92" s="12"/>
      <c r="CSH92" s="12"/>
      <c r="CSI92" s="12"/>
      <c r="CSJ92" s="12"/>
      <c r="CSK92" s="12"/>
      <c r="CSL92" s="12"/>
      <c r="CSM92" s="12"/>
      <c r="CSN92" s="12"/>
      <c r="CSO92" s="12"/>
      <c r="CSP92" s="12"/>
      <c r="CSQ92" s="12"/>
      <c r="CSR92" s="12"/>
      <c r="CSS92" s="12"/>
      <c r="CST92" s="12"/>
      <c r="CSU92" s="12"/>
      <c r="CSV92" s="12"/>
      <c r="CSW92" s="12"/>
      <c r="CSX92" s="12"/>
      <c r="CSY92" s="12"/>
      <c r="CSZ92" s="12"/>
      <c r="CTA92" s="12"/>
      <c r="CTB92" s="12"/>
      <c r="CTC92" s="12"/>
      <c r="CTD92" s="12"/>
      <c r="CTE92" s="12"/>
      <c r="CTF92" s="12"/>
      <c r="CTG92" s="12"/>
      <c r="CTH92" s="12"/>
      <c r="CTI92" s="12"/>
      <c r="CTJ92" s="12"/>
      <c r="CTK92" s="12"/>
      <c r="CTL92" s="12"/>
      <c r="CTM92" s="12"/>
      <c r="CTN92" s="12"/>
      <c r="CTO92" s="12"/>
      <c r="CTP92" s="12"/>
      <c r="CTQ92" s="12"/>
      <c r="CTR92" s="12"/>
      <c r="CTS92" s="12"/>
      <c r="CTT92" s="12"/>
      <c r="CTU92" s="12"/>
      <c r="CTV92" s="12"/>
      <c r="CTW92" s="12"/>
      <c r="CTX92" s="12"/>
      <c r="CTY92" s="12"/>
      <c r="CTZ92" s="12"/>
      <c r="CUA92" s="12"/>
      <c r="CUB92" s="12"/>
      <c r="CUC92" s="12"/>
      <c r="CUD92" s="12"/>
      <c r="CUE92" s="12"/>
      <c r="CUF92" s="12"/>
      <c r="CUG92" s="12"/>
      <c r="CUH92" s="12"/>
      <c r="CUI92" s="12"/>
      <c r="CUJ92" s="12"/>
      <c r="CUK92" s="12"/>
      <c r="CUL92" s="12"/>
      <c r="CUM92" s="12"/>
      <c r="CUN92" s="12"/>
      <c r="CUO92" s="12"/>
      <c r="CUP92" s="12"/>
      <c r="CUQ92" s="12"/>
      <c r="CUR92" s="12"/>
      <c r="CUS92" s="12"/>
      <c r="CUT92" s="12"/>
      <c r="CUU92" s="12"/>
      <c r="CUV92" s="12"/>
      <c r="CUW92" s="12"/>
      <c r="CUX92" s="12"/>
      <c r="CUY92" s="12"/>
      <c r="CUZ92" s="12"/>
      <c r="CVA92" s="12"/>
      <c r="CVB92" s="12"/>
      <c r="CVC92" s="12"/>
      <c r="CVD92" s="12"/>
      <c r="CVE92" s="12"/>
      <c r="CVF92" s="12"/>
      <c r="CVG92" s="12"/>
      <c r="CVH92" s="12"/>
      <c r="CVI92" s="12"/>
      <c r="CVJ92" s="12"/>
      <c r="CVK92" s="12"/>
      <c r="CVL92" s="12"/>
      <c r="CVM92" s="12"/>
      <c r="CVN92" s="12"/>
      <c r="CVO92" s="12"/>
      <c r="CVP92" s="12"/>
      <c r="CVQ92" s="12"/>
      <c r="CVR92" s="12"/>
      <c r="CVS92" s="12"/>
      <c r="CVT92" s="12"/>
      <c r="CVU92" s="12"/>
      <c r="CVV92" s="12"/>
      <c r="CVW92" s="12"/>
      <c r="CVX92" s="12"/>
      <c r="CVY92" s="12"/>
      <c r="CVZ92" s="12"/>
      <c r="CWA92" s="12"/>
      <c r="CWB92" s="12"/>
      <c r="CWC92" s="12"/>
      <c r="CWD92" s="12"/>
      <c r="CWE92" s="12"/>
      <c r="CWF92" s="12"/>
      <c r="CWG92" s="12"/>
      <c r="CWH92" s="12"/>
      <c r="CWI92" s="12"/>
      <c r="CWJ92" s="12"/>
      <c r="CWK92" s="12"/>
      <c r="CWL92" s="12"/>
      <c r="CWM92" s="12"/>
      <c r="CWN92" s="12"/>
      <c r="CWO92" s="12"/>
      <c r="CWP92" s="12"/>
      <c r="CWQ92" s="12"/>
      <c r="CWR92" s="12"/>
      <c r="CWS92" s="12"/>
      <c r="CWT92" s="12"/>
      <c r="CWU92" s="12"/>
      <c r="CWV92" s="12"/>
      <c r="CWW92" s="12"/>
      <c r="CWX92" s="12"/>
      <c r="CWY92" s="12"/>
      <c r="CWZ92" s="12"/>
      <c r="CXA92" s="12"/>
      <c r="CXB92" s="12"/>
      <c r="CXC92" s="12"/>
      <c r="CXD92" s="12"/>
      <c r="CXE92" s="12"/>
      <c r="CXF92" s="12"/>
      <c r="CXG92" s="12"/>
      <c r="CXH92" s="12"/>
      <c r="CXI92" s="12"/>
      <c r="CXJ92" s="12"/>
      <c r="CXK92" s="12"/>
      <c r="CXL92" s="12"/>
      <c r="CXM92" s="12"/>
      <c r="CXN92" s="12"/>
      <c r="CXO92" s="12"/>
      <c r="CXP92" s="12"/>
      <c r="CXQ92" s="12"/>
      <c r="CXR92" s="12"/>
      <c r="CXS92" s="12"/>
      <c r="CXT92" s="12"/>
      <c r="CXU92" s="12"/>
      <c r="CXV92" s="12"/>
      <c r="CXW92" s="12"/>
      <c r="CXX92" s="12"/>
      <c r="CXY92" s="12"/>
      <c r="CXZ92" s="12"/>
      <c r="CYA92" s="12"/>
      <c r="CYB92" s="12"/>
      <c r="CYC92" s="12"/>
      <c r="CYD92" s="12"/>
      <c r="CYE92" s="12"/>
      <c r="CYF92" s="12"/>
      <c r="CYG92" s="12"/>
      <c r="CYH92" s="12"/>
      <c r="CYI92" s="12"/>
      <c r="CYJ92" s="12"/>
      <c r="CYK92" s="12"/>
      <c r="CYL92" s="12"/>
      <c r="CYM92" s="12"/>
      <c r="CYN92" s="12"/>
      <c r="CYO92" s="12"/>
      <c r="CYP92" s="12"/>
      <c r="CYQ92" s="12"/>
      <c r="CYR92" s="12"/>
      <c r="CYS92" s="12"/>
      <c r="CYT92" s="12"/>
      <c r="CYU92" s="12"/>
      <c r="CYV92" s="12"/>
      <c r="CYW92" s="12"/>
      <c r="CYX92" s="12"/>
      <c r="CYY92" s="12"/>
      <c r="CYZ92" s="12"/>
      <c r="CZA92" s="12"/>
      <c r="CZB92" s="12"/>
      <c r="CZC92" s="12"/>
      <c r="CZD92" s="12"/>
      <c r="CZE92" s="12"/>
      <c r="CZF92" s="12"/>
      <c r="CZG92" s="12"/>
      <c r="CZH92" s="12"/>
      <c r="CZI92" s="12"/>
      <c r="CZJ92" s="12"/>
      <c r="CZK92" s="12"/>
      <c r="CZL92" s="12"/>
      <c r="CZM92" s="12"/>
      <c r="CZN92" s="12"/>
      <c r="CZO92" s="12"/>
      <c r="CZP92" s="12"/>
      <c r="CZQ92" s="12"/>
      <c r="CZR92" s="12"/>
      <c r="CZS92" s="12"/>
      <c r="CZT92" s="12"/>
      <c r="CZU92" s="12"/>
      <c r="CZV92" s="12"/>
      <c r="CZW92" s="12"/>
      <c r="CZX92" s="12"/>
      <c r="CZY92" s="12"/>
      <c r="CZZ92" s="12"/>
      <c r="DAA92" s="12"/>
      <c r="DAB92" s="12"/>
      <c r="DAC92" s="12"/>
      <c r="DAD92" s="12"/>
      <c r="DAE92" s="12"/>
      <c r="DAF92" s="12"/>
      <c r="DAG92" s="12"/>
      <c r="DAH92" s="12"/>
      <c r="DAI92" s="12"/>
      <c r="DAJ92" s="12"/>
      <c r="DAK92" s="12"/>
      <c r="DAL92" s="12"/>
      <c r="DAM92" s="12"/>
      <c r="DAN92" s="12"/>
      <c r="DAO92" s="12"/>
      <c r="DAP92" s="12"/>
      <c r="DAQ92" s="12"/>
      <c r="DAR92" s="12"/>
      <c r="DAS92" s="12"/>
      <c r="DAT92" s="12"/>
      <c r="DAU92" s="12"/>
      <c r="DAV92" s="12"/>
      <c r="DAW92" s="12"/>
      <c r="DAX92" s="12"/>
      <c r="DAY92" s="12"/>
      <c r="DAZ92" s="12"/>
      <c r="DBA92" s="12"/>
      <c r="DBB92" s="12"/>
      <c r="DBC92" s="12"/>
      <c r="DBD92" s="12"/>
      <c r="DBE92" s="12"/>
      <c r="DBF92" s="12"/>
      <c r="DBG92" s="12"/>
      <c r="DBH92" s="12"/>
      <c r="DBI92" s="12"/>
      <c r="DBJ92" s="12"/>
      <c r="DBK92" s="12"/>
      <c r="DBL92" s="12"/>
      <c r="DBM92" s="12"/>
    </row>
    <row r="93" spans="1:2769" s="11" customFormat="1" ht="227" customHeight="1">
      <c r="A93" s="80" t="s">
        <v>114</v>
      </c>
      <c r="B93" s="89" t="s">
        <v>449</v>
      </c>
      <c r="C93" s="80" t="s">
        <v>48</v>
      </c>
      <c r="D93" s="80" t="s">
        <v>1515</v>
      </c>
      <c r="E93" s="80" t="s">
        <v>71</v>
      </c>
      <c r="F93" s="80" t="s">
        <v>102</v>
      </c>
      <c r="G93" s="80" t="s">
        <v>1295</v>
      </c>
      <c r="H93" s="80" t="s">
        <v>1306</v>
      </c>
      <c r="I93" s="80" t="s">
        <v>1326</v>
      </c>
      <c r="J93" s="80" t="s">
        <v>199</v>
      </c>
      <c r="K93" s="80" t="s">
        <v>77</v>
      </c>
      <c r="L93" s="80" t="s">
        <v>82</v>
      </c>
      <c r="M93" s="90">
        <v>42474</v>
      </c>
      <c r="N93" s="80" t="s">
        <v>95</v>
      </c>
      <c r="O93" s="80">
        <v>-25.641300000000001</v>
      </c>
      <c r="P93" s="80">
        <v>30.330400000000001</v>
      </c>
      <c r="Q93" s="80" t="s">
        <v>2031</v>
      </c>
      <c r="R93" s="80" t="s">
        <v>80</v>
      </c>
      <c r="S93" s="80" t="s">
        <v>199</v>
      </c>
      <c r="T93" s="80" t="s">
        <v>76</v>
      </c>
      <c r="U93" s="80" t="s">
        <v>38</v>
      </c>
      <c r="V93" s="80" t="s">
        <v>128</v>
      </c>
      <c r="W93" s="80" t="s">
        <v>44</v>
      </c>
      <c r="X93" s="80" t="s">
        <v>82</v>
      </c>
      <c r="Y93" s="80" t="s">
        <v>199</v>
      </c>
      <c r="Z93" s="80" t="s">
        <v>199</v>
      </c>
      <c r="AA93" s="89" t="s">
        <v>359</v>
      </c>
      <c r="AB93" s="89" t="s">
        <v>258</v>
      </c>
      <c r="AC93" s="80" t="s">
        <v>1516</v>
      </c>
      <c r="AD93" s="80" t="s">
        <v>34</v>
      </c>
      <c r="AE93" s="80" t="s">
        <v>193</v>
      </c>
      <c r="AF93" s="80" t="s">
        <v>192</v>
      </c>
      <c r="AG93" s="80" t="s">
        <v>77</v>
      </c>
      <c r="AH93" s="80" t="s">
        <v>192</v>
      </c>
      <c r="AI93" s="80" t="s">
        <v>959</v>
      </c>
      <c r="AJ93" s="80" t="s">
        <v>223</v>
      </c>
      <c r="AK93" s="80" t="s">
        <v>1019</v>
      </c>
      <c r="AL93" s="80" t="s">
        <v>77</v>
      </c>
      <c r="AM93" s="80" t="s">
        <v>186</v>
      </c>
      <c r="AN93" s="91" t="s">
        <v>21</v>
      </c>
      <c r="AO93" s="80" t="s">
        <v>83</v>
      </c>
      <c r="AP93" s="80" t="s">
        <v>1399</v>
      </c>
      <c r="AQ93" s="80" t="s">
        <v>46</v>
      </c>
      <c r="AR93" s="80" t="s">
        <v>199</v>
      </c>
      <c r="AS93" s="80" t="s">
        <v>199</v>
      </c>
      <c r="AT93" s="90" t="s">
        <v>199</v>
      </c>
      <c r="AU93" s="80" t="s">
        <v>101</v>
      </c>
      <c r="AV93" s="80" t="s">
        <v>2117</v>
      </c>
      <c r="AW93" s="95" t="s">
        <v>1613</v>
      </c>
      <c r="AX93" s="80" t="s">
        <v>105</v>
      </c>
      <c r="AY93" s="80" t="s">
        <v>138</v>
      </c>
      <c r="AZ93" s="80" t="s">
        <v>596</v>
      </c>
      <c r="BA93" s="80"/>
      <c r="BB93" s="80" t="s">
        <v>94</v>
      </c>
      <c r="BC93" s="94">
        <v>42474</v>
      </c>
      <c r="BD93" s="12"/>
      <c r="BE93" s="12"/>
      <c r="BF93" s="12"/>
      <c r="BG93" s="12"/>
      <c r="BH93" s="12"/>
      <c r="BI93" s="12"/>
      <c r="BJ93" s="12"/>
      <c r="BK93" s="12"/>
      <c r="BL93" s="12"/>
      <c r="BM93" s="12"/>
      <c r="BN93" s="12"/>
      <c r="BO93" s="12"/>
      <c r="BP93" s="12"/>
      <c r="BQ93" s="12"/>
      <c r="BR93" s="12"/>
      <c r="BS93" s="12"/>
      <c r="BT93" s="12"/>
      <c r="BU93" s="12"/>
      <c r="BV93" s="12"/>
      <c r="BW93" s="12"/>
      <c r="BX93" s="12"/>
      <c r="BY93" s="12"/>
      <c r="BZ93" s="12"/>
      <c r="CA93" s="12"/>
      <c r="CB93" s="12"/>
      <c r="CC93" s="12"/>
      <c r="CD93" s="12"/>
      <c r="CE93" s="12"/>
      <c r="CF93" s="12"/>
      <c r="CG93" s="12"/>
      <c r="CH93" s="12"/>
      <c r="CI93" s="12"/>
      <c r="CJ93" s="12"/>
      <c r="CK93" s="12"/>
      <c r="CL93" s="12"/>
      <c r="CM93" s="12"/>
      <c r="CN93" s="12"/>
      <c r="CO93" s="12"/>
      <c r="CP93" s="12"/>
      <c r="CQ93" s="12"/>
      <c r="CR93" s="12"/>
      <c r="CS93" s="12"/>
      <c r="CT93" s="12"/>
      <c r="CU93" s="12"/>
      <c r="CV93" s="12"/>
      <c r="CW93" s="12"/>
      <c r="CX93" s="12"/>
      <c r="CY93" s="12"/>
      <c r="CZ93" s="12"/>
      <c r="DA93" s="12"/>
      <c r="DB93" s="12"/>
      <c r="DC93" s="12"/>
      <c r="DD93" s="12"/>
      <c r="DE93" s="12"/>
      <c r="DF93" s="12"/>
      <c r="DG93" s="12"/>
      <c r="DH93" s="12"/>
      <c r="DI93" s="12"/>
      <c r="DJ93" s="12"/>
      <c r="DK93" s="12"/>
      <c r="DL93" s="12"/>
      <c r="DM93" s="12"/>
      <c r="DN93" s="12"/>
      <c r="DO93" s="12"/>
      <c r="DP93" s="12"/>
      <c r="DQ93" s="12"/>
      <c r="DR93" s="12"/>
      <c r="DS93" s="12"/>
      <c r="DT93" s="12"/>
      <c r="DU93" s="12"/>
      <c r="DV93" s="12"/>
      <c r="DW93" s="12"/>
      <c r="DX93" s="12"/>
      <c r="DY93" s="12"/>
      <c r="DZ93" s="12"/>
      <c r="EA93" s="12"/>
      <c r="EB93" s="12"/>
      <c r="EC93" s="12"/>
      <c r="ED93" s="12"/>
      <c r="EE93" s="12"/>
      <c r="EF93" s="12"/>
      <c r="EG93" s="12"/>
      <c r="EH93" s="12"/>
      <c r="EI93" s="12"/>
      <c r="EJ93" s="12"/>
      <c r="EK93" s="12"/>
      <c r="EL93" s="12"/>
      <c r="EM93" s="12"/>
      <c r="EN93" s="12"/>
      <c r="EO93" s="12"/>
      <c r="EP93" s="12"/>
      <c r="EQ93" s="12"/>
      <c r="ER93" s="12"/>
      <c r="ES93" s="12"/>
      <c r="ET93" s="12"/>
      <c r="EU93" s="12"/>
      <c r="EV93" s="12"/>
      <c r="EW93" s="12"/>
      <c r="EX93" s="12"/>
      <c r="EY93" s="12"/>
      <c r="EZ93" s="12"/>
      <c r="FA93" s="12"/>
      <c r="FB93" s="12"/>
      <c r="FC93" s="12"/>
      <c r="FD93" s="12"/>
      <c r="FE93" s="12"/>
      <c r="FF93" s="12"/>
      <c r="FG93" s="12"/>
      <c r="FH93" s="12"/>
      <c r="FI93" s="12"/>
      <c r="FJ93" s="12"/>
      <c r="FK93" s="12"/>
      <c r="FL93" s="12"/>
      <c r="FM93" s="12"/>
      <c r="FN93" s="12"/>
      <c r="FO93" s="12"/>
      <c r="FP93" s="12"/>
      <c r="FQ93" s="12"/>
      <c r="FR93" s="12"/>
      <c r="FS93" s="12"/>
      <c r="FT93" s="12"/>
      <c r="FU93" s="12"/>
      <c r="FV93" s="12"/>
      <c r="FW93" s="12"/>
      <c r="FX93" s="12"/>
      <c r="FY93" s="12"/>
      <c r="FZ93" s="12"/>
      <c r="GA93" s="12"/>
      <c r="GB93" s="12"/>
      <c r="GC93" s="12"/>
      <c r="GD93" s="12"/>
      <c r="GE93" s="12"/>
      <c r="GF93" s="12"/>
      <c r="GG93" s="12"/>
      <c r="GH93" s="12"/>
      <c r="GI93" s="12"/>
      <c r="GJ93" s="12"/>
      <c r="GK93" s="12"/>
      <c r="GL93" s="12"/>
      <c r="GM93" s="12"/>
      <c r="GN93" s="12"/>
      <c r="GO93" s="12"/>
      <c r="GP93" s="12"/>
      <c r="GQ93" s="12"/>
      <c r="GR93" s="12"/>
      <c r="GS93" s="12"/>
      <c r="GT93" s="12"/>
      <c r="GU93" s="12"/>
      <c r="GV93" s="12"/>
      <c r="GW93" s="12"/>
      <c r="GX93" s="12"/>
      <c r="GY93" s="12"/>
      <c r="GZ93" s="12"/>
      <c r="HA93" s="12"/>
      <c r="HB93" s="12"/>
      <c r="HC93" s="12"/>
      <c r="HD93" s="12"/>
      <c r="HE93" s="12"/>
      <c r="HF93" s="12"/>
      <c r="HG93" s="12"/>
      <c r="HH93" s="12"/>
      <c r="HI93" s="12"/>
      <c r="HJ93" s="12"/>
      <c r="HK93" s="12"/>
      <c r="HL93" s="12"/>
      <c r="HM93" s="12"/>
      <c r="HN93" s="12"/>
      <c r="HO93" s="12"/>
      <c r="HP93" s="12"/>
      <c r="HQ93" s="12"/>
      <c r="HR93" s="12"/>
      <c r="HS93" s="12"/>
      <c r="HT93" s="12"/>
      <c r="HU93" s="12"/>
      <c r="HV93" s="12"/>
      <c r="HW93" s="12"/>
      <c r="HX93" s="12"/>
      <c r="HY93" s="12"/>
      <c r="HZ93" s="12"/>
      <c r="IA93" s="12"/>
      <c r="IB93" s="12"/>
      <c r="IC93" s="12"/>
      <c r="ID93" s="12"/>
      <c r="IE93" s="12"/>
      <c r="IF93" s="12"/>
      <c r="IG93" s="12"/>
      <c r="IH93" s="12"/>
      <c r="II93" s="12"/>
      <c r="IJ93" s="12"/>
      <c r="IK93" s="12"/>
      <c r="IL93" s="12"/>
      <c r="IM93" s="12"/>
      <c r="IN93" s="12"/>
      <c r="IO93" s="12"/>
      <c r="IP93" s="12"/>
      <c r="IQ93" s="12"/>
      <c r="IR93" s="12"/>
      <c r="IS93" s="12"/>
      <c r="IT93" s="12"/>
      <c r="IU93" s="12"/>
      <c r="IV93" s="12"/>
      <c r="IW93" s="12"/>
      <c r="IX93" s="12"/>
      <c r="IY93" s="12"/>
      <c r="IZ93" s="12"/>
      <c r="JA93" s="12"/>
      <c r="JB93" s="12"/>
      <c r="JC93" s="12"/>
      <c r="JD93" s="12"/>
      <c r="JE93" s="12"/>
      <c r="JF93" s="12"/>
      <c r="JG93" s="12"/>
      <c r="JH93" s="12"/>
      <c r="JI93" s="12"/>
      <c r="JJ93" s="12"/>
      <c r="JK93" s="12"/>
      <c r="JL93" s="12"/>
      <c r="JM93" s="12"/>
      <c r="JN93" s="12"/>
      <c r="JO93" s="12"/>
      <c r="JP93" s="12"/>
      <c r="JQ93" s="12"/>
      <c r="JR93" s="12"/>
      <c r="JS93" s="12"/>
      <c r="JT93" s="12"/>
      <c r="JU93" s="12"/>
      <c r="JV93" s="12"/>
      <c r="JW93" s="12"/>
      <c r="JX93" s="12"/>
      <c r="JY93" s="12"/>
      <c r="JZ93" s="12"/>
      <c r="KA93" s="12"/>
      <c r="KB93" s="12"/>
      <c r="KC93" s="12"/>
      <c r="KD93" s="12"/>
      <c r="KE93" s="12"/>
      <c r="KF93" s="12"/>
      <c r="KG93" s="12"/>
      <c r="KH93" s="12"/>
      <c r="KI93" s="12"/>
      <c r="KJ93" s="12"/>
      <c r="KK93" s="12"/>
      <c r="KL93" s="12"/>
      <c r="KM93" s="12"/>
      <c r="KN93" s="12"/>
      <c r="KO93" s="12"/>
      <c r="KP93" s="12"/>
      <c r="KQ93" s="12"/>
      <c r="KR93" s="12"/>
      <c r="KS93" s="12"/>
      <c r="KT93" s="12"/>
      <c r="KU93" s="12"/>
      <c r="KV93" s="12"/>
      <c r="KW93" s="12"/>
      <c r="KX93" s="12"/>
      <c r="KY93" s="12"/>
      <c r="KZ93" s="12"/>
      <c r="LA93" s="12"/>
      <c r="LB93" s="12"/>
      <c r="LC93" s="12"/>
      <c r="LD93" s="12"/>
      <c r="LE93" s="12"/>
      <c r="LF93" s="12"/>
      <c r="LG93" s="12"/>
      <c r="LH93" s="12"/>
      <c r="LI93" s="12"/>
      <c r="LJ93" s="12"/>
      <c r="LK93" s="12"/>
      <c r="LL93" s="12"/>
      <c r="LM93" s="12"/>
      <c r="LN93" s="12"/>
      <c r="LO93" s="12"/>
      <c r="LP93" s="12"/>
      <c r="LQ93" s="12"/>
      <c r="LR93" s="12"/>
      <c r="LS93" s="12"/>
      <c r="LT93" s="12"/>
      <c r="LU93" s="12"/>
      <c r="LV93" s="12"/>
      <c r="LW93" s="12"/>
      <c r="LX93" s="12"/>
      <c r="LY93" s="12"/>
      <c r="LZ93" s="12"/>
      <c r="MA93" s="12"/>
      <c r="MB93" s="12"/>
      <c r="MC93" s="12"/>
      <c r="MD93" s="12"/>
      <c r="ME93" s="12"/>
      <c r="MF93" s="12"/>
      <c r="MG93" s="12"/>
      <c r="MH93" s="12"/>
      <c r="MI93" s="12"/>
      <c r="MJ93" s="12"/>
      <c r="MK93" s="12"/>
      <c r="ML93" s="12"/>
      <c r="MM93" s="12"/>
      <c r="MN93" s="12"/>
      <c r="MO93" s="12"/>
      <c r="MP93" s="12"/>
      <c r="MQ93" s="12"/>
      <c r="MR93" s="12"/>
      <c r="MS93" s="12"/>
      <c r="MT93" s="12"/>
      <c r="MU93" s="12"/>
      <c r="MV93" s="12"/>
      <c r="MW93" s="12"/>
      <c r="MX93" s="12"/>
      <c r="MY93" s="12"/>
      <c r="MZ93" s="12"/>
      <c r="NA93" s="12"/>
      <c r="NB93" s="12"/>
      <c r="NC93" s="12"/>
      <c r="ND93" s="12"/>
      <c r="NE93" s="12"/>
      <c r="NF93" s="12"/>
      <c r="NG93" s="12"/>
      <c r="NH93" s="12"/>
      <c r="NI93" s="12"/>
      <c r="NJ93" s="12"/>
      <c r="NK93" s="12"/>
      <c r="NL93" s="12"/>
      <c r="NM93" s="12"/>
      <c r="NN93" s="12"/>
      <c r="NO93" s="12"/>
      <c r="NP93" s="12"/>
      <c r="NQ93" s="12"/>
      <c r="NR93" s="12"/>
      <c r="NS93" s="12"/>
      <c r="NT93" s="12"/>
      <c r="NU93" s="12"/>
      <c r="NV93" s="12"/>
      <c r="NW93" s="12"/>
      <c r="NX93" s="12"/>
      <c r="NY93" s="12"/>
      <c r="NZ93" s="12"/>
      <c r="OA93" s="12"/>
      <c r="OB93" s="12"/>
      <c r="OC93" s="12"/>
      <c r="OD93" s="12"/>
      <c r="OE93" s="12"/>
      <c r="OF93" s="12"/>
      <c r="OG93" s="12"/>
      <c r="OH93" s="12"/>
      <c r="OI93" s="12"/>
      <c r="OJ93" s="12"/>
      <c r="OK93" s="12"/>
      <c r="OL93" s="12"/>
      <c r="OM93" s="12"/>
      <c r="ON93" s="12"/>
      <c r="OO93" s="12"/>
      <c r="OP93" s="12"/>
      <c r="OQ93" s="12"/>
      <c r="OR93" s="12"/>
      <c r="OS93" s="12"/>
      <c r="OT93" s="12"/>
      <c r="OU93" s="12"/>
      <c r="OV93" s="12"/>
      <c r="OW93" s="12"/>
      <c r="OX93" s="12"/>
      <c r="OY93" s="12"/>
      <c r="OZ93" s="12"/>
      <c r="PA93" s="12"/>
      <c r="PB93" s="12"/>
      <c r="PC93" s="12"/>
      <c r="PD93" s="12"/>
      <c r="PE93" s="12"/>
      <c r="PF93" s="12"/>
      <c r="PG93" s="12"/>
      <c r="PH93" s="12"/>
      <c r="PI93" s="12"/>
      <c r="PJ93" s="12"/>
      <c r="PK93" s="12"/>
      <c r="PL93" s="12"/>
      <c r="PM93" s="12"/>
      <c r="PN93" s="12"/>
      <c r="PO93" s="12"/>
      <c r="PP93" s="12"/>
      <c r="PQ93" s="12"/>
      <c r="PR93" s="12"/>
      <c r="PS93" s="12"/>
      <c r="PT93" s="12"/>
      <c r="PU93" s="12"/>
      <c r="PV93" s="12"/>
      <c r="PW93" s="12"/>
      <c r="PX93" s="12"/>
      <c r="PY93" s="12"/>
      <c r="PZ93" s="12"/>
      <c r="QA93" s="12"/>
      <c r="QB93" s="12"/>
      <c r="QC93" s="12"/>
      <c r="QD93" s="12"/>
      <c r="QE93" s="12"/>
      <c r="QF93" s="12"/>
      <c r="QG93" s="12"/>
      <c r="QH93" s="12"/>
      <c r="QI93" s="12"/>
      <c r="QJ93" s="12"/>
      <c r="QK93" s="12"/>
      <c r="QL93" s="12"/>
      <c r="QM93" s="12"/>
      <c r="QN93" s="12"/>
      <c r="QO93" s="12"/>
      <c r="QP93" s="12"/>
      <c r="QQ93" s="12"/>
      <c r="QR93" s="12"/>
      <c r="QS93" s="12"/>
      <c r="QT93" s="12"/>
      <c r="QU93" s="12"/>
      <c r="QV93" s="12"/>
      <c r="QW93" s="12"/>
      <c r="QX93" s="12"/>
      <c r="QY93" s="12"/>
      <c r="QZ93" s="12"/>
      <c r="RA93" s="12"/>
      <c r="RB93" s="12"/>
      <c r="RC93" s="12"/>
      <c r="RD93" s="12"/>
      <c r="RE93" s="12"/>
      <c r="RF93" s="12"/>
      <c r="RG93" s="12"/>
      <c r="RH93" s="12"/>
      <c r="RI93" s="12"/>
      <c r="RJ93" s="12"/>
      <c r="RK93" s="12"/>
      <c r="RL93" s="12"/>
      <c r="RM93" s="12"/>
      <c r="RN93" s="12"/>
      <c r="RO93" s="12"/>
      <c r="RP93" s="12"/>
      <c r="RQ93" s="12"/>
      <c r="RR93" s="12"/>
      <c r="RS93" s="12"/>
      <c r="RT93" s="12"/>
      <c r="RU93" s="12"/>
      <c r="RV93" s="12"/>
      <c r="RW93" s="12"/>
      <c r="RX93" s="12"/>
      <c r="RY93" s="12"/>
      <c r="RZ93" s="12"/>
      <c r="SA93" s="12"/>
      <c r="SB93" s="12"/>
      <c r="SC93" s="12"/>
      <c r="SD93" s="12"/>
      <c r="SE93" s="12"/>
      <c r="SF93" s="12"/>
      <c r="SG93" s="12"/>
      <c r="SH93" s="12"/>
      <c r="SI93" s="12"/>
      <c r="SJ93" s="12"/>
      <c r="SK93" s="12"/>
      <c r="SL93" s="12"/>
      <c r="SM93" s="12"/>
      <c r="SN93" s="12"/>
      <c r="SO93" s="12"/>
      <c r="SP93" s="12"/>
      <c r="SQ93" s="12"/>
      <c r="SR93" s="12"/>
      <c r="SS93" s="12"/>
      <c r="ST93" s="12"/>
      <c r="SU93" s="12"/>
      <c r="SV93" s="12"/>
      <c r="SW93" s="12"/>
      <c r="SX93" s="12"/>
      <c r="SY93" s="12"/>
      <c r="SZ93" s="12"/>
      <c r="TA93" s="12"/>
      <c r="TB93" s="12"/>
      <c r="TC93" s="12"/>
      <c r="TD93" s="12"/>
      <c r="TE93" s="12"/>
      <c r="TF93" s="12"/>
      <c r="TG93" s="12"/>
      <c r="TH93" s="12"/>
      <c r="TI93" s="12"/>
      <c r="TJ93" s="12"/>
      <c r="TK93" s="12"/>
      <c r="TL93" s="12"/>
      <c r="TM93" s="12"/>
      <c r="TN93" s="12"/>
      <c r="TO93" s="12"/>
      <c r="TP93" s="12"/>
      <c r="TQ93" s="12"/>
      <c r="TR93" s="12"/>
      <c r="TS93" s="12"/>
      <c r="TT93" s="12"/>
      <c r="TU93" s="12"/>
      <c r="TV93" s="12"/>
      <c r="TW93" s="12"/>
      <c r="TX93" s="12"/>
      <c r="TY93" s="12"/>
      <c r="TZ93" s="12"/>
      <c r="UA93" s="12"/>
      <c r="UB93" s="12"/>
      <c r="UC93" s="12"/>
      <c r="UD93" s="12"/>
      <c r="UE93" s="12"/>
      <c r="UF93" s="12"/>
      <c r="UG93" s="12"/>
      <c r="UH93" s="12"/>
      <c r="UI93" s="12"/>
      <c r="UJ93" s="12"/>
      <c r="UK93" s="12"/>
      <c r="UL93" s="12"/>
      <c r="UM93" s="12"/>
      <c r="UN93" s="12"/>
      <c r="UO93" s="12"/>
      <c r="UP93" s="12"/>
      <c r="UQ93" s="12"/>
      <c r="UR93" s="12"/>
      <c r="US93" s="12"/>
      <c r="UT93" s="12"/>
      <c r="UU93" s="12"/>
      <c r="UV93" s="12"/>
      <c r="UW93" s="12"/>
      <c r="UX93" s="12"/>
      <c r="UY93" s="12"/>
      <c r="UZ93" s="12"/>
      <c r="VA93" s="12"/>
      <c r="VB93" s="12"/>
      <c r="VC93" s="12"/>
      <c r="VD93" s="12"/>
      <c r="VE93" s="12"/>
      <c r="VF93" s="12"/>
      <c r="VG93" s="12"/>
      <c r="VH93" s="12"/>
      <c r="VI93" s="12"/>
      <c r="VJ93" s="12"/>
      <c r="VK93" s="12"/>
      <c r="VL93" s="12"/>
      <c r="VM93" s="12"/>
      <c r="VN93" s="12"/>
      <c r="VO93" s="12"/>
      <c r="VP93" s="12"/>
      <c r="VQ93" s="12"/>
      <c r="VR93" s="12"/>
      <c r="VS93" s="12"/>
      <c r="VT93" s="12"/>
      <c r="VU93" s="12"/>
      <c r="VV93" s="12"/>
      <c r="VW93" s="12"/>
      <c r="VX93" s="12"/>
      <c r="VY93" s="12"/>
      <c r="VZ93" s="12"/>
      <c r="WA93" s="12"/>
      <c r="WB93" s="12"/>
      <c r="WC93" s="12"/>
      <c r="WD93" s="12"/>
      <c r="WE93" s="12"/>
      <c r="WF93" s="12"/>
      <c r="WG93" s="12"/>
      <c r="WH93" s="12"/>
      <c r="WI93" s="12"/>
      <c r="WJ93" s="12"/>
      <c r="WK93" s="12"/>
      <c r="WL93" s="12"/>
      <c r="WM93" s="12"/>
      <c r="WN93" s="12"/>
      <c r="WO93" s="12"/>
      <c r="WP93" s="12"/>
      <c r="WQ93" s="12"/>
      <c r="WR93" s="12"/>
      <c r="WS93" s="12"/>
      <c r="WT93" s="12"/>
      <c r="WU93" s="12"/>
      <c r="WV93" s="12"/>
      <c r="WW93" s="12"/>
      <c r="WX93" s="12"/>
      <c r="WY93" s="12"/>
      <c r="WZ93" s="12"/>
      <c r="XA93" s="12"/>
      <c r="XB93" s="12"/>
      <c r="XC93" s="12"/>
      <c r="XD93" s="12"/>
      <c r="XE93" s="12"/>
      <c r="XF93" s="12"/>
      <c r="XG93" s="12"/>
      <c r="XH93" s="12"/>
      <c r="XI93" s="12"/>
      <c r="XJ93" s="12"/>
      <c r="XK93" s="12"/>
      <c r="XL93" s="12"/>
      <c r="XM93" s="12"/>
      <c r="XN93" s="12"/>
      <c r="XO93" s="12"/>
      <c r="XP93" s="12"/>
      <c r="XQ93" s="12"/>
      <c r="XR93" s="12"/>
      <c r="XS93" s="12"/>
      <c r="XT93" s="12"/>
      <c r="XU93" s="12"/>
      <c r="XV93" s="12"/>
      <c r="XW93" s="12"/>
      <c r="XX93" s="12"/>
      <c r="XY93" s="12"/>
      <c r="XZ93" s="12"/>
      <c r="YA93" s="12"/>
      <c r="YB93" s="12"/>
      <c r="YC93" s="12"/>
      <c r="YD93" s="12"/>
      <c r="YE93" s="12"/>
      <c r="YF93" s="12"/>
      <c r="YG93" s="12"/>
      <c r="YH93" s="12"/>
      <c r="YI93" s="12"/>
      <c r="YJ93" s="12"/>
      <c r="YK93" s="12"/>
      <c r="YL93" s="12"/>
      <c r="YM93" s="12"/>
      <c r="YN93" s="12"/>
      <c r="YO93" s="12"/>
      <c r="YP93" s="12"/>
      <c r="YQ93" s="12"/>
      <c r="YR93" s="12"/>
      <c r="YS93" s="12"/>
      <c r="YT93" s="12"/>
      <c r="YU93" s="12"/>
      <c r="YV93" s="12"/>
      <c r="YW93" s="12"/>
      <c r="YX93" s="12"/>
      <c r="YY93" s="12"/>
      <c r="YZ93" s="12"/>
      <c r="ZA93" s="12"/>
      <c r="ZB93" s="12"/>
      <c r="ZC93" s="12"/>
      <c r="ZD93" s="12"/>
      <c r="ZE93" s="12"/>
      <c r="ZF93" s="12"/>
      <c r="ZG93" s="12"/>
      <c r="ZH93" s="12"/>
      <c r="ZI93" s="12"/>
      <c r="ZJ93" s="12"/>
      <c r="ZK93" s="12"/>
      <c r="ZL93" s="12"/>
      <c r="ZM93" s="12"/>
      <c r="ZN93" s="12"/>
      <c r="ZO93" s="12"/>
      <c r="ZP93" s="12"/>
      <c r="ZQ93" s="12"/>
      <c r="ZR93" s="12"/>
      <c r="ZS93" s="12"/>
      <c r="ZT93" s="12"/>
      <c r="ZU93" s="12"/>
      <c r="ZV93" s="12"/>
      <c r="ZW93" s="12"/>
      <c r="ZX93" s="12"/>
      <c r="ZY93" s="12"/>
      <c r="ZZ93" s="12"/>
      <c r="AAA93" s="12"/>
      <c r="AAB93" s="12"/>
      <c r="AAC93" s="12"/>
      <c r="AAD93" s="12"/>
      <c r="AAE93" s="12"/>
      <c r="AAF93" s="12"/>
      <c r="AAG93" s="12"/>
      <c r="AAH93" s="12"/>
      <c r="AAI93" s="12"/>
      <c r="AAJ93" s="12"/>
      <c r="AAK93" s="12"/>
      <c r="AAL93" s="12"/>
      <c r="AAM93" s="12"/>
      <c r="AAN93" s="12"/>
      <c r="AAO93" s="12"/>
      <c r="AAP93" s="12"/>
      <c r="AAQ93" s="12"/>
      <c r="AAR93" s="12"/>
      <c r="AAS93" s="12"/>
      <c r="AAT93" s="12"/>
      <c r="AAU93" s="12"/>
      <c r="AAV93" s="12"/>
      <c r="AAW93" s="12"/>
      <c r="AAX93" s="12"/>
      <c r="AAY93" s="12"/>
      <c r="AAZ93" s="12"/>
      <c r="ABA93" s="12"/>
      <c r="ABB93" s="12"/>
      <c r="ABC93" s="12"/>
      <c r="ABD93" s="12"/>
      <c r="ABE93" s="12"/>
      <c r="ABF93" s="12"/>
      <c r="ABG93" s="12"/>
      <c r="ABH93" s="12"/>
      <c r="ABI93" s="12"/>
      <c r="ABJ93" s="12"/>
      <c r="ABK93" s="12"/>
      <c r="ABL93" s="12"/>
      <c r="ABM93" s="12"/>
      <c r="ABN93" s="12"/>
      <c r="ABO93" s="12"/>
      <c r="ABP93" s="12"/>
      <c r="ABQ93" s="12"/>
      <c r="ABR93" s="12"/>
      <c r="ABS93" s="12"/>
      <c r="ABT93" s="12"/>
      <c r="ABU93" s="12"/>
      <c r="ABV93" s="12"/>
      <c r="ABW93" s="12"/>
      <c r="ABX93" s="12"/>
      <c r="ABY93" s="12"/>
      <c r="ABZ93" s="12"/>
      <c r="ACA93" s="12"/>
      <c r="ACB93" s="12"/>
      <c r="ACC93" s="12"/>
      <c r="ACD93" s="12"/>
      <c r="ACE93" s="12"/>
      <c r="ACF93" s="12"/>
      <c r="ACG93" s="12"/>
      <c r="ACH93" s="12"/>
      <c r="ACI93" s="12"/>
      <c r="ACJ93" s="12"/>
      <c r="ACK93" s="12"/>
      <c r="ACL93" s="12"/>
      <c r="ACM93" s="12"/>
      <c r="ACN93" s="12"/>
      <c r="ACO93" s="12"/>
      <c r="ACP93" s="12"/>
      <c r="ACQ93" s="12"/>
      <c r="ACR93" s="12"/>
      <c r="ACS93" s="12"/>
      <c r="ACT93" s="12"/>
      <c r="ACU93" s="12"/>
      <c r="ACV93" s="12"/>
      <c r="ACW93" s="12"/>
      <c r="ACX93" s="12"/>
      <c r="ACY93" s="12"/>
      <c r="ACZ93" s="12"/>
      <c r="ADA93" s="12"/>
      <c r="ADB93" s="12"/>
      <c r="ADC93" s="12"/>
      <c r="ADD93" s="12"/>
      <c r="ADE93" s="12"/>
      <c r="ADF93" s="12"/>
      <c r="ADG93" s="12"/>
      <c r="ADH93" s="12"/>
      <c r="ADI93" s="12"/>
      <c r="ADJ93" s="12"/>
      <c r="ADK93" s="12"/>
      <c r="ADL93" s="12"/>
      <c r="ADM93" s="12"/>
      <c r="ADN93" s="12"/>
      <c r="ADO93" s="12"/>
      <c r="ADP93" s="12"/>
      <c r="ADQ93" s="12"/>
      <c r="ADR93" s="12"/>
      <c r="ADS93" s="12"/>
      <c r="ADT93" s="12"/>
      <c r="ADU93" s="12"/>
      <c r="ADV93" s="12"/>
      <c r="ADW93" s="12"/>
      <c r="ADX93" s="12"/>
      <c r="ADY93" s="12"/>
      <c r="ADZ93" s="12"/>
      <c r="AEA93" s="12"/>
      <c r="AEB93" s="12"/>
      <c r="AEC93" s="12"/>
      <c r="AED93" s="12"/>
      <c r="AEE93" s="12"/>
      <c r="AEF93" s="12"/>
      <c r="AEG93" s="12"/>
      <c r="AEH93" s="12"/>
      <c r="AEI93" s="12"/>
      <c r="AEJ93" s="12"/>
      <c r="AEK93" s="12"/>
      <c r="AEL93" s="12"/>
      <c r="AEM93" s="12"/>
      <c r="AEN93" s="12"/>
      <c r="AEO93" s="12"/>
      <c r="AEP93" s="12"/>
      <c r="AEQ93" s="12"/>
      <c r="AER93" s="12"/>
      <c r="AES93" s="12"/>
      <c r="AET93" s="12"/>
      <c r="AEU93" s="12"/>
      <c r="AEV93" s="12"/>
      <c r="AEW93" s="12"/>
      <c r="AEX93" s="12"/>
      <c r="AEY93" s="12"/>
      <c r="AEZ93" s="12"/>
      <c r="AFA93" s="12"/>
      <c r="AFB93" s="12"/>
      <c r="AFC93" s="12"/>
      <c r="AFD93" s="12"/>
      <c r="AFE93" s="12"/>
      <c r="AFF93" s="12"/>
      <c r="AFG93" s="12"/>
      <c r="AFH93" s="12"/>
      <c r="AFI93" s="12"/>
      <c r="AFJ93" s="12"/>
      <c r="AFK93" s="12"/>
      <c r="AFL93" s="12"/>
      <c r="AFM93" s="12"/>
      <c r="AFN93" s="12"/>
      <c r="AFO93" s="12"/>
      <c r="AFP93" s="12"/>
      <c r="AFQ93" s="12"/>
      <c r="AFR93" s="12"/>
      <c r="AFS93" s="12"/>
      <c r="AFT93" s="12"/>
      <c r="AFU93" s="12"/>
      <c r="AFV93" s="12"/>
      <c r="AFW93" s="12"/>
      <c r="AFX93" s="12"/>
      <c r="AFY93" s="12"/>
      <c r="AFZ93" s="12"/>
      <c r="AGA93" s="12"/>
      <c r="AGB93" s="12"/>
      <c r="AGC93" s="12"/>
      <c r="AGD93" s="12"/>
      <c r="AGE93" s="12"/>
      <c r="AGF93" s="12"/>
      <c r="AGG93" s="12"/>
      <c r="AGH93" s="12"/>
      <c r="AGI93" s="12"/>
      <c r="AGJ93" s="12"/>
      <c r="AGK93" s="12"/>
      <c r="AGL93" s="12"/>
      <c r="AGM93" s="12"/>
      <c r="AGN93" s="12"/>
      <c r="AGO93" s="12"/>
      <c r="AGP93" s="12"/>
      <c r="AGQ93" s="12"/>
      <c r="AGR93" s="12"/>
      <c r="AGS93" s="12"/>
      <c r="AGT93" s="12"/>
      <c r="AGU93" s="12"/>
      <c r="AGV93" s="12"/>
      <c r="AGW93" s="12"/>
      <c r="AGX93" s="12"/>
      <c r="AGY93" s="12"/>
      <c r="AGZ93" s="12"/>
      <c r="AHA93" s="12"/>
      <c r="AHB93" s="12"/>
      <c r="AHC93" s="12"/>
      <c r="AHD93" s="12"/>
      <c r="AHE93" s="12"/>
      <c r="AHF93" s="12"/>
      <c r="AHG93" s="12"/>
      <c r="AHH93" s="12"/>
      <c r="AHI93" s="12"/>
      <c r="AHJ93" s="12"/>
      <c r="AHK93" s="12"/>
      <c r="AHL93" s="12"/>
      <c r="AHM93" s="12"/>
      <c r="AHN93" s="12"/>
      <c r="AHO93" s="12"/>
      <c r="AHP93" s="12"/>
      <c r="AHQ93" s="12"/>
      <c r="AHR93" s="12"/>
      <c r="AHS93" s="12"/>
      <c r="AHT93" s="12"/>
      <c r="AHU93" s="12"/>
      <c r="AHV93" s="12"/>
      <c r="AHW93" s="12"/>
      <c r="AHX93" s="12"/>
      <c r="AHY93" s="12"/>
      <c r="AHZ93" s="12"/>
      <c r="AIA93" s="12"/>
      <c r="AIB93" s="12"/>
      <c r="AIC93" s="12"/>
      <c r="AID93" s="12"/>
      <c r="AIE93" s="12"/>
      <c r="AIF93" s="12"/>
      <c r="AIG93" s="12"/>
      <c r="AIH93" s="12"/>
      <c r="AII93" s="12"/>
      <c r="AIJ93" s="12"/>
      <c r="AIK93" s="12"/>
      <c r="AIL93" s="12"/>
      <c r="AIM93" s="12"/>
      <c r="AIN93" s="12"/>
      <c r="AIO93" s="12"/>
      <c r="AIP93" s="12"/>
      <c r="AIQ93" s="12"/>
      <c r="AIR93" s="12"/>
      <c r="AIS93" s="12"/>
      <c r="AIT93" s="12"/>
      <c r="AIU93" s="12"/>
      <c r="AIV93" s="12"/>
      <c r="AIW93" s="12"/>
      <c r="AIX93" s="12"/>
      <c r="AIY93" s="12"/>
      <c r="AIZ93" s="12"/>
      <c r="AJA93" s="12"/>
      <c r="AJB93" s="12"/>
      <c r="AJC93" s="12"/>
      <c r="AJD93" s="12"/>
      <c r="AJE93" s="12"/>
      <c r="AJF93" s="12"/>
      <c r="AJG93" s="12"/>
      <c r="AJH93" s="12"/>
      <c r="AJI93" s="12"/>
      <c r="AJJ93" s="12"/>
      <c r="AJK93" s="12"/>
      <c r="AJL93" s="12"/>
      <c r="AJM93" s="12"/>
      <c r="AJN93" s="12"/>
      <c r="AJO93" s="12"/>
      <c r="AJP93" s="12"/>
      <c r="AJQ93" s="12"/>
      <c r="AJR93" s="12"/>
      <c r="AJS93" s="12"/>
      <c r="AJT93" s="12"/>
      <c r="AJU93" s="12"/>
      <c r="AJV93" s="12"/>
      <c r="AJW93" s="12"/>
      <c r="AJX93" s="12"/>
      <c r="AJY93" s="12"/>
      <c r="AJZ93" s="12"/>
      <c r="AKA93" s="12"/>
      <c r="AKB93" s="12"/>
      <c r="AKC93" s="12"/>
      <c r="AKD93" s="12"/>
      <c r="AKE93" s="12"/>
      <c r="AKF93" s="12"/>
      <c r="AKG93" s="12"/>
      <c r="AKH93" s="12"/>
      <c r="AKI93" s="12"/>
      <c r="AKJ93" s="12"/>
      <c r="AKK93" s="12"/>
      <c r="AKL93" s="12"/>
      <c r="AKM93" s="12"/>
      <c r="AKN93" s="12"/>
      <c r="AKO93" s="12"/>
      <c r="AKP93" s="12"/>
      <c r="AKQ93" s="12"/>
      <c r="AKR93" s="12"/>
      <c r="AKS93" s="12"/>
      <c r="AKT93" s="12"/>
      <c r="AKU93" s="12"/>
      <c r="AKV93" s="12"/>
      <c r="AKW93" s="12"/>
      <c r="AKX93" s="12"/>
      <c r="AKY93" s="12"/>
      <c r="AKZ93" s="12"/>
      <c r="ALA93" s="12"/>
      <c r="ALB93" s="12"/>
      <c r="ALC93" s="12"/>
      <c r="ALD93" s="12"/>
      <c r="ALE93" s="12"/>
      <c r="ALF93" s="12"/>
      <c r="ALG93" s="12"/>
      <c r="ALH93" s="12"/>
      <c r="ALI93" s="12"/>
      <c r="ALJ93" s="12"/>
      <c r="ALK93" s="12"/>
      <c r="ALL93" s="12"/>
      <c r="ALM93" s="12"/>
      <c r="ALN93" s="12"/>
      <c r="ALO93" s="12"/>
      <c r="ALP93" s="12"/>
      <c r="ALQ93" s="12"/>
      <c r="ALR93" s="12"/>
      <c r="ALS93" s="12"/>
      <c r="ALT93" s="12"/>
      <c r="ALU93" s="12"/>
      <c r="ALV93" s="12"/>
      <c r="ALW93" s="12"/>
      <c r="ALX93" s="12"/>
      <c r="ALY93" s="12"/>
      <c r="ALZ93" s="12"/>
      <c r="AMA93" s="12"/>
      <c r="AMB93" s="12"/>
      <c r="AMC93" s="12"/>
      <c r="AMD93" s="12"/>
      <c r="AME93" s="12"/>
      <c r="AMF93" s="12"/>
      <c r="AMG93" s="12"/>
      <c r="AMH93" s="12"/>
      <c r="AMI93" s="12"/>
      <c r="AMJ93" s="12"/>
      <c r="AMK93" s="12"/>
      <c r="AML93" s="12"/>
      <c r="AMM93" s="12"/>
      <c r="AMN93" s="12"/>
      <c r="AMO93" s="12"/>
      <c r="AMP93" s="12"/>
      <c r="AMQ93" s="12"/>
      <c r="AMR93" s="12"/>
      <c r="AMS93" s="12"/>
      <c r="AMT93" s="12"/>
      <c r="AMU93" s="12"/>
      <c r="AMV93" s="12"/>
      <c r="AMW93" s="12"/>
      <c r="AMX93" s="12"/>
      <c r="AMY93" s="12"/>
      <c r="AMZ93" s="12"/>
      <c r="ANA93" s="12"/>
      <c r="ANB93" s="12"/>
      <c r="ANC93" s="12"/>
      <c r="AND93" s="12"/>
      <c r="ANE93" s="12"/>
      <c r="ANF93" s="12"/>
      <c r="ANG93" s="12"/>
      <c r="ANH93" s="12"/>
      <c r="ANI93" s="12"/>
      <c r="ANJ93" s="12"/>
      <c r="ANK93" s="12"/>
      <c r="ANL93" s="12"/>
      <c r="ANM93" s="12"/>
      <c r="ANN93" s="12"/>
      <c r="ANO93" s="12"/>
      <c r="ANP93" s="12"/>
      <c r="ANQ93" s="12"/>
      <c r="ANR93" s="12"/>
      <c r="ANS93" s="12"/>
      <c r="ANT93" s="12"/>
      <c r="ANU93" s="12"/>
      <c r="ANV93" s="12"/>
      <c r="ANW93" s="12"/>
      <c r="ANX93" s="12"/>
      <c r="ANY93" s="12"/>
      <c r="ANZ93" s="12"/>
      <c r="AOA93" s="12"/>
      <c r="AOB93" s="12"/>
      <c r="AOC93" s="12"/>
      <c r="AOD93" s="12"/>
      <c r="AOE93" s="12"/>
      <c r="AOF93" s="12"/>
      <c r="AOG93" s="12"/>
      <c r="AOH93" s="12"/>
      <c r="AOI93" s="12"/>
      <c r="AOJ93" s="12"/>
      <c r="AOK93" s="12"/>
      <c r="AOL93" s="12"/>
      <c r="AOM93" s="12"/>
      <c r="AON93" s="12"/>
      <c r="AOO93" s="12"/>
      <c r="AOP93" s="12"/>
      <c r="AOQ93" s="12"/>
      <c r="AOR93" s="12"/>
      <c r="AOS93" s="12"/>
      <c r="AOT93" s="12"/>
      <c r="AOU93" s="12"/>
      <c r="AOV93" s="12"/>
      <c r="AOW93" s="12"/>
      <c r="AOX93" s="12"/>
      <c r="AOY93" s="12"/>
      <c r="AOZ93" s="12"/>
      <c r="APA93" s="12"/>
      <c r="APB93" s="12"/>
      <c r="APC93" s="12"/>
      <c r="APD93" s="12"/>
      <c r="APE93" s="12"/>
      <c r="APF93" s="12"/>
      <c r="APG93" s="12"/>
      <c r="APH93" s="12"/>
      <c r="API93" s="12"/>
      <c r="APJ93" s="12"/>
      <c r="APK93" s="12"/>
      <c r="APL93" s="12"/>
      <c r="APM93" s="12"/>
      <c r="APN93" s="12"/>
      <c r="APO93" s="12"/>
      <c r="APP93" s="12"/>
      <c r="APQ93" s="12"/>
      <c r="APR93" s="12"/>
      <c r="APS93" s="12"/>
      <c r="APT93" s="12"/>
      <c r="APU93" s="12"/>
      <c r="APV93" s="12"/>
      <c r="APW93" s="12"/>
      <c r="APX93" s="12"/>
      <c r="APY93" s="12"/>
      <c r="APZ93" s="12"/>
      <c r="AQA93" s="12"/>
      <c r="AQB93" s="12"/>
      <c r="AQC93" s="12"/>
      <c r="AQD93" s="12"/>
      <c r="AQE93" s="12"/>
      <c r="AQF93" s="12"/>
      <c r="AQG93" s="12"/>
      <c r="AQH93" s="12"/>
      <c r="AQI93" s="12"/>
      <c r="AQJ93" s="12"/>
      <c r="AQK93" s="12"/>
      <c r="AQL93" s="12"/>
      <c r="AQM93" s="12"/>
      <c r="AQN93" s="12"/>
      <c r="AQO93" s="12"/>
      <c r="AQP93" s="12"/>
      <c r="AQQ93" s="12"/>
      <c r="AQR93" s="12"/>
      <c r="AQS93" s="12"/>
      <c r="AQT93" s="12"/>
      <c r="AQU93" s="12"/>
      <c r="AQV93" s="12"/>
      <c r="AQW93" s="12"/>
      <c r="AQX93" s="12"/>
      <c r="AQY93" s="12"/>
      <c r="AQZ93" s="12"/>
      <c r="ARA93" s="12"/>
      <c r="ARB93" s="12"/>
      <c r="ARC93" s="12"/>
      <c r="ARD93" s="12"/>
      <c r="ARE93" s="12"/>
      <c r="ARF93" s="12"/>
      <c r="ARG93" s="12"/>
      <c r="ARH93" s="12"/>
      <c r="ARI93" s="12"/>
      <c r="ARJ93" s="12"/>
      <c r="ARK93" s="12"/>
      <c r="ARL93" s="12"/>
      <c r="ARM93" s="12"/>
      <c r="ARN93" s="12"/>
      <c r="ARO93" s="12"/>
      <c r="ARP93" s="12"/>
      <c r="ARQ93" s="12"/>
      <c r="ARR93" s="12"/>
      <c r="ARS93" s="12"/>
      <c r="ART93" s="12"/>
      <c r="ARU93" s="12"/>
      <c r="ARV93" s="12"/>
      <c r="ARW93" s="12"/>
      <c r="ARX93" s="12"/>
      <c r="ARY93" s="12"/>
      <c r="ARZ93" s="12"/>
      <c r="ASA93" s="12"/>
      <c r="ASB93" s="12"/>
      <c r="ASC93" s="12"/>
      <c r="ASD93" s="12"/>
      <c r="ASE93" s="12"/>
      <c r="ASF93" s="12"/>
      <c r="ASG93" s="12"/>
      <c r="ASH93" s="12"/>
      <c r="ASI93" s="12"/>
      <c r="ASJ93" s="12"/>
      <c r="ASK93" s="12"/>
      <c r="ASL93" s="12"/>
      <c r="ASM93" s="12"/>
      <c r="ASN93" s="12"/>
      <c r="ASO93" s="12"/>
      <c r="ASP93" s="12"/>
      <c r="ASQ93" s="12"/>
      <c r="ASR93" s="12"/>
      <c r="ASS93" s="12"/>
      <c r="AST93" s="12"/>
      <c r="ASU93" s="12"/>
      <c r="ASV93" s="12"/>
      <c r="ASW93" s="12"/>
      <c r="ASX93" s="12"/>
      <c r="ASY93" s="12"/>
      <c r="ASZ93" s="12"/>
      <c r="ATA93" s="12"/>
      <c r="ATB93" s="12"/>
      <c r="ATC93" s="12"/>
      <c r="ATD93" s="12"/>
      <c r="ATE93" s="12"/>
      <c r="ATF93" s="12"/>
      <c r="ATG93" s="12"/>
      <c r="ATH93" s="12"/>
      <c r="ATI93" s="12"/>
      <c r="ATJ93" s="12"/>
      <c r="ATK93" s="12"/>
      <c r="ATL93" s="12"/>
      <c r="ATM93" s="12"/>
      <c r="ATN93" s="12"/>
      <c r="ATO93" s="12"/>
      <c r="ATP93" s="12"/>
      <c r="ATQ93" s="12"/>
      <c r="ATR93" s="12"/>
      <c r="ATS93" s="12"/>
      <c r="ATT93" s="12"/>
      <c r="ATU93" s="12"/>
      <c r="ATV93" s="12"/>
      <c r="ATW93" s="12"/>
      <c r="ATX93" s="12"/>
      <c r="ATY93" s="12"/>
      <c r="ATZ93" s="12"/>
      <c r="AUA93" s="12"/>
      <c r="AUB93" s="12"/>
      <c r="AUC93" s="12"/>
      <c r="AUD93" s="12"/>
      <c r="AUE93" s="12"/>
      <c r="AUF93" s="12"/>
      <c r="AUG93" s="12"/>
      <c r="AUH93" s="12"/>
      <c r="AUI93" s="12"/>
      <c r="AUJ93" s="12"/>
      <c r="AUK93" s="12"/>
      <c r="AUL93" s="12"/>
      <c r="AUM93" s="12"/>
      <c r="AUN93" s="12"/>
      <c r="AUO93" s="12"/>
      <c r="AUP93" s="12"/>
      <c r="AUQ93" s="12"/>
      <c r="AUR93" s="12"/>
      <c r="AUS93" s="12"/>
      <c r="AUT93" s="12"/>
      <c r="AUU93" s="12"/>
      <c r="AUV93" s="12"/>
      <c r="AUW93" s="12"/>
      <c r="AUX93" s="12"/>
      <c r="AUY93" s="12"/>
      <c r="AUZ93" s="12"/>
      <c r="AVA93" s="12"/>
      <c r="AVB93" s="12"/>
      <c r="AVC93" s="12"/>
      <c r="AVD93" s="12"/>
      <c r="AVE93" s="12"/>
      <c r="AVF93" s="12"/>
      <c r="AVG93" s="12"/>
      <c r="AVH93" s="12"/>
      <c r="AVI93" s="12"/>
      <c r="AVJ93" s="12"/>
      <c r="AVK93" s="12"/>
      <c r="AVL93" s="12"/>
      <c r="AVM93" s="12"/>
      <c r="AVN93" s="12"/>
      <c r="AVO93" s="12"/>
      <c r="AVP93" s="12"/>
      <c r="AVQ93" s="12"/>
      <c r="AVR93" s="12"/>
      <c r="AVS93" s="12"/>
      <c r="AVT93" s="12"/>
      <c r="AVU93" s="12"/>
      <c r="AVV93" s="12"/>
      <c r="AVW93" s="12"/>
      <c r="AVX93" s="12"/>
      <c r="AVY93" s="12"/>
      <c r="AVZ93" s="12"/>
      <c r="AWA93" s="12"/>
      <c r="AWB93" s="12"/>
      <c r="AWC93" s="12"/>
      <c r="AWD93" s="12"/>
      <c r="AWE93" s="12"/>
      <c r="AWF93" s="12"/>
      <c r="AWG93" s="12"/>
      <c r="AWH93" s="12"/>
      <c r="AWI93" s="12"/>
      <c r="AWJ93" s="12"/>
      <c r="AWK93" s="12"/>
      <c r="AWL93" s="12"/>
      <c r="AWM93" s="12"/>
      <c r="AWN93" s="12"/>
      <c r="AWO93" s="12"/>
      <c r="AWP93" s="12"/>
      <c r="AWQ93" s="12"/>
      <c r="AWR93" s="12"/>
      <c r="AWS93" s="12"/>
      <c r="AWT93" s="12"/>
      <c r="AWU93" s="12"/>
      <c r="AWV93" s="12"/>
      <c r="AWW93" s="12"/>
      <c r="AWX93" s="12"/>
      <c r="AWY93" s="12"/>
      <c r="AWZ93" s="12"/>
      <c r="AXA93" s="12"/>
      <c r="AXB93" s="12"/>
      <c r="AXC93" s="12"/>
      <c r="AXD93" s="12"/>
      <c r="AXE93" s="12"/>
      <c r="AXF93" s="12"/>
      <c r="AXG93" s="12"/>
      <c r="AXH93" s="12"/>
      <c r="AXI93" s="12"/>
      <c r="AXJ93" s="12"/>
      <c r="AXK93" s="12"/>
      <c r="AXL93" s="12"/>
      <c r="AXM93" s="12"/>
      <c r="AXN93" s="12"/>
      <c r="AXO93" s="12"/>
      <c r="AXP93" s="12"/>
      <c r="AXQ93" s="12"/>
      <c r="AXR93" s="12"/>
      <c r="AXS93" s="12"/>
      <c r="AXT93" s="12"/>
      <c r="AXU93" s="12"/>
      <c r="AXV93" s="12"/>
      <c r="AXW93" s="12"/>
      <c r="AXX93" s="12"/>
      <c r="AXY93" s="12"/>
      <c r="AXZ93" s="12"/>
      <c r="AYA93" s="12"/>
      <c r="AYB93" s="12"/>
      <c r="AYC93" s="12"/>
      <c r="AYD93" s="12"/>
      <c r="AYE93" s="12"/>
      <c r="AYF93" s="12"/>
      <c r="AYG93" s="12"/>
      <c r="AYH93" s="12"/>
      <c r="AYI93" s="12"/>
      <c r="AYJ93" s="12"/>
      <c r="AYK93" s="12"/>
      <c r="AYL93" s="12"/>
      <c r="AYM93" s="12"/>
      <c r="AYN93" s="12"/>
      <c r="AYO93" s="12"/>
      <c r="AYP93" s="12"/>
      <c r="AYQ93" s="12"/>
      <c r="AYR93" s="12"/>
      <c r="AYS93" s="12"/>
      <c r="AYT93" s="12"/>
      <c r="AYU93" s="12"/>
      <c r="AYV93" s="12"/>
      <c r="AYW93" s="12"/>
      <c r="AYX93" s="12"/>
      <c r="AYY93" s="12"/>
      <c r="AYZ93" s="12"/>
      <c r="AZA93" s="12"/>
      <c r="AZB93" s="12"/>
      <c r="AZC93" s="12"/>
      <c r="AZD93" s="12"/>
      <c r="AZE93" s="12"/>
      <c r="AZF93" s="12"/>
      <c r="AZG93" s="12"/>
      <c r="AZH93" s="12"/>
      <c r="AZI93" s="12"/>
      <c r="AZJ93" s="12"/>
      <c r="AZK93" s="12"/>
      <c r="AZL93" s="12"/>
      <c r="AZM93" s="12"/>
      <c r="AZN93" s="12"/>
      <c r="AZO93" s="12"/>
      <c r="AZP93" s="12"/>
      <c r="AZQ93" s="12"/>
      <c r="AZR93" s="12"/>
      <c r="AZS93" s="12"/>
      <c r="AZT93" s="12"/>
      <c r="AZU93" s="12"/>
      <c r="AZV93" s="12"/>
      <c r="AZW93" s="12"/>
      <c r="AZX93" s="12"/>
      <c r="AZY93" s="12"/>
      <c r="AZZ93" s="12"/>
      <c r="BAA93" s="12"/>
      <c r="BAB93" s="12"/>
      <c r="BAC93" s="12"/>
      <c r="BAD93" s="12"/>
      <c r="BAE93" s="12"/>
      <c r="BAF93" s="12"/>
      <c r="BAG93" s="12"/>
      <c r="BAH93" s="12"/>
      <c r="BAI93" s="12"/>
      <c r="BAJ93" s="12"/>
      <c r="BAK93" s="12"/>
      <c r="BAL93" s="12"/>
      <c r="BAM93" s="12"/>
      <c r="BAN93" s="12"/>
      <c r="BAO93" s="12"/>
      <c r="BAP93" s="12"/>
      <c r="BAQ93" s="12"/>
      <c r="BAR93" s="12"/>
      <c r="BAS93" s="12"/>
      <c r="BAT93" s="12"/>
      <c r="BAU93" s="12"/>
      <c r="BAV93" s="12"/>
      <c r="BAW93" s="12"/>
      <c r="BAX93" s="12"/>
      <c r="BAY93" s="12"/>
      <c r="BAZ93" s="12"/>
      <c r="BBA93" s="12"/>
      <c r="BBB93" s="12"/>
      <c r="BBC93" s="12"/>
      <c r="BBD93" s="12"/>
      <c r="BBE93" s="12"/>
      <c r="BBF93" s="12"/>
      <c r="BBG93" s="12"/>
      <c r="BBH93" s="12"/>
      <c r="BBI93" s="12"/>
      <c r="BBJ93" s="12"/>
      <c r="BBK93" s="12"/>
      <c r="BBL93" s="12"/>
      <c r="BBM93" s="12"/>
      <c r="BBN93" s="12"/>
      <c r="BBO93" s="12"/>
      <c r="BBP93" s="12"/>
      <c r="BBQ93" s="12"/>
      <c r="BBR93" s="12"/>
      <c r="BBS93" s="12"/>
      <c r="BBT93" s="12"/>
      <c r="BBU93" s="12"/>
      <c r="BBV93" s="12"/>
      <c r="BBW93" s="12"/>
      <c r="BBX93" s="12"/>
      <c r="BBY93" s="12"/>
      <c r="BBZ93" s="12"/>
      <c r="BCA93" s="12"/>
      <c r="BCB93" s="12"/>
      <c r="BCC93" s="12"/>
      <c r="BCD93" s="12"/>
      <c r="BCE93" s="12"/>
      <c r="BCF93" s="12"/>
      <c r="BCG93" s="12"/>
      <c r="BCH93" s="12"/>
      <c r="BCI93" s="12"/>
      <c r="BCJ93" s="12"/>
      <c r="BCK93" s="12"/>
      <c r="BCL93" s="12"/>
      <c r="BCM93" s="12"/>
      <c r="BCN93" s="12"/>
      <c r="BCO93" s="12"/>
      <c r="BCP93" s="12"/>
      <c r="BCQ93" s="12"/>
      <c r="BCR93" s="12"/>
      <c r="BCS93" s="12"/>
      <c r="BCT93" s="12"/>
      <c r="BCU93" s="12"/>
      <c r="BCV93" s="12"/>
      <c r="BCW93" s="12"/>
      <c r="BCX93" s="12"/>
      <c r="BCY93" s="12"/>
      <c r="BCZ93" s="12"/>
      <c r="BDA93" s="12"/>
      <c r="BDB93" s="12"/>
      <c r="BDC93" s="12"/>
      <c r="BDD93" s="12"/>
      <c r="BDE93" s="12"/>
      <c r="BDF93" s="12"/>
      <c r="BDG93" s="12"/>
      <c r="BDH93" s="12"/>
      <c r="BDI93" s="12"/>
      <c r="BDJ93" s="12"/>
      <c r="BDK93" s="12"/>
      <c r="BDL93" s="12"/>
      <c r="BDM93" s="12"/>
      <c r="BDN93" s="12"/>
      <c r="BDO93" s="12"/>
      <c r="BDP93" s="12"/>
      <c r="BDQ93" s="12"/>
      <c r="BDR93" s="12"/>
      <c r="BDS93" s="12"/>
      <c r="BDT93" s="12"/>
      <c r="BDU93" s="12"/>
      <c r="BDV93" s="12"/>
      <c r="BDW93" s="12"/>
      <c r="BDX93" s="12"/>
      <c r="BDY93" s="12"/>
      <c r="BDZ93" s="12"/>
      <c r="BEA93" s="12"/>
      <c r="BEB93" s="12"/>
      <c r="BEC93" s="12"/>
      <c r="BED93" s="12"/>
      <c r="BEE93" s="12"/>
      <c r="BEF93" s="12"/>
      <c r="BEG93" s="12"/>
      <c r="BEH93" s="12"/>
      <c r="BEI93" s="12"/>
      <c r="BEJ93" s="12"/>
      <c r="BEK93" s="12"/>
      <c r="BEL93" s="12"/>
      <c r="BEM93" s="12"/>
      <c r="BEN93" s="12"/>
      <c r="BEO93" s="12"/>
      <c r="BEP93" s="12"/>
      <c r="BEQ93" s="12"/>
      <c r="BER93" s="12"/>
      <c r="BES93" s="12"/>
      <c r="BET93" s="12"/>
      <c r="BEU93" s="12"/>
      <c r="BEV93" s="12"/>
      <c r="BEW93" s="12"/>
      <c r="BEX93" s="12"/>
      <c r="BEY93" s="12"/>
      <c r="BEZ93" s="12"/>
      <c r="BFA93" s="12"/>
      <c r="BFB93" s="12"/>
      <c r="BFC93" s="12"/>
      <c r="BFD93" s="12"/>
      <c r="BFE93" s="12"/>
      <c r="BFF93" s="12"/>
      <c r="BFG93" s="12"/>
      <c r="BFH93" s="12"/>
      <c r="BFI93" s="12"/>
      <c r="BFJ93" s="12"/>
      <c r="BFK93" s="12"/>
      <c r="BFL93" s="12"/>
      <c r="BFM93" s="12"/>
      <c r="BFN93" s="12"/>
      <c r="BFO93" s="12"/>
      <c r="BFP93" s="12"/>
      <c r="BFQ93" s="12"/>
      <c r="BFR93" s="12"/>
      <c r="BFS93" s="12"/>
      <c r="BFT93" s="12"/>
      <c r="BFU93" s="12"/>
      <c r="BFV93" s="12"/>
      <c r="BFW93" s="12"/>
      <c r="BFX93" s="12"/>
      <c r="BFY93" s="12"/>
      <c r="BFZ93" s="12"/>
      <c r="BGA93" s="12"/>
      <c r="BGB93" s="12"/>
      <c r="BGC93" s="12"/>
      <c r="BGD93" s="12"/>
      <c r="BGE93" s="12"/>
      <c r="BGF93" s="12"/>
      <c r="BGG93" s="12"/>
      <c r="BGH93" s="12"/>
      <c r="BGI93" s="12"/>
      <c r="BGJ93" s="12"/>
      <c r="BGK93" s="12"/>
      <c r="BGL93" s="12"/>
      <c r="BGM93" s="12"/>
      <c r="BGN93" s="12"/>
      <c r="BGO93" s="12"/>
      <c r="BGP93" s="12"/>
      <c r="BGQ93" s="12"/>
      <c r="BGR93" s="12"/>
      <c r="BGS93" s="12"/>
      <c r="BGT93" s="12"/>
      <c r="BGU93" s="12"/>
      <c r="BGV93" s="12"/>
      <c r="BGW93" s="12"/>
      <c r="BGX93" s="12"/>
      <c r="BGY93" s="12"/>
      <c r="BGZ93" s="12"/>
      <c r="BHA93" s="12"/>
      <c r="BHB93" s="12"/>
      <c r="BHC93" s="12"/>
      <c r="BHD93" s="12"/>
      <c r="BHE93" s="12"/>
      <c r="BHF93" s="12"/>
      <c r="BHG93" s="12"/>
      <c r="BHH93" s="12"/>
      <c r="BHI93" s="12"/>
      <c r="BHJ93" s="12"/>
      <c r="BHK93" s="12"/>
      <c r="BHL93" s="12"/>
      <c r="BHM93" s="12"/>
      <c r="BHN93" s="12"/>
      <c r="BHO93" s="12"/>
      <c r="BHP93" s="12"/>
      <c r="BHQ93" s="12"/>
      <c r="BHR93" s="12"/>
      <c r="BHS93" s="12"/>
      <c r="BHT93" s="12"/>
      <c r="BHU93" s="12"/>
      <c r="BHV93" s="12"/>
      <c r="BHW93" s="12"/>
      <c r="BHX93" s="12"/>
      <c r="BHY93" s="12"/>
      <c r="BHZ93" s="12"/>
      <c r="BIA93" s="12"/>
      <c r="BIB93" s="12"/>
      <c r="BIC93" s="12"/>
      <c r="BID93" s="12"/>
      <c r="BIE93" s="12"/>
      <c r="BIF93" s="12"/>
      <c r="BIG93" s="12"/>
      <c r="BIH93" s="12"/>
      <c r="BII93" s="12"/>
      <c r="BIJ93" s="12"/>
      <c r="BIK93" s="12"/>
      <c r="BIL93" s="12"/>
      <c r="BIM93" s="12"/>
      <c r="BIN93" s="12"/>
      <c r="BIO93" s="12"/>
      <c r="BIP93" s="12"/>
      <c r="BIQ93" s="12"/>
      <c r="BIR93" s="12"/>
      <c r="BIS93" s="12"/>
      <c r="BIT93" s="12"/>
      <c r="BIU93" s="12"/>
      <c r="BIV93" s="12"/>
      <c r="BIW93" s="12"/>
      <c r="BIX93" s="12"/>
      <c r="BIY93" s="12"/>
      <c r="BIZ93" s="12"/>
      <c r="BJA93" s="12"/>
      <c r="BJB93" s="12"/>
      <c r="BJC93" s="12"/>
      <c r="BJD93" s="12"/>
      <c r="BJE93" s="12"/>
      <c r="BJF93" s="12"/>
      <c r="BJG93" s="12"/>
      <c r="BJH93" s="12"/>
      <c r="BJI93" s="12"/>
      <c r="BJJ93" s="12"/>
      <c r="BJK93" s="12"/>
      <c r="BJL93" s="12"/>
      <c r="BJM93" s="12"/>
      <c r="BJN93" s="12"/>
      <c r="BJO93" s="12"/>
      <c r="BJP93" s="12"/>
      <c r="BJQ93" s="12"/>
      <c r="BJR93" s="12"/>
      <c r="BJS93" s="12"/>
      <c r="BJT93" s="12"/>
      <c r="BJU93" s="12"/>
      <c r="BJV93" s="12"/>
      <c r="BJW93" s="12"/>
      <c r="BJX93" s="12"/>
      <c r="BJY93" s="12"/>
      <c r="BJZ93" s="12"/>
      <c r="BKA93" s="12"/>
      <c r="BKB93" s="12"/>
      <c r="BKC93" s="12"/>
      <c r="BKD93" s="12"/>
      <c r="BKE93" s="12"/>
      <c r="BKF93" s="12"/>
      <c r="BKG93" s="12"/>
      <c r="BKH93" s="12"/>
      <c r="BKI93" s="12"/>
      <c r="BKJ93" s="12"/>
      <c r="BKK93" s="12"/>
      <c r="BKL93" s="12"/>
      <c r="BKM93" s="12"/>
      <c r="BKN93" s="12"/>
      <c r="BKO93" s="12"/>
      <c r="BKP93" s="12"/>
      <c r="BKQ93" s="12"/>
      <c r="BKR93" s="12"/>
      <c r="BKS93" s="12"/>
      <c r="BKT93" s="12"/>
      <c r="BKU93" s="12"/>
      <c r="BKV93" s="12"/>
      <c r="BKW93" s="12"/>
      <c r="BKX93" s="12"/>
      <c r="BKY93" s="12"/>
      <c r="BKZ93" s="12"/>
      <c r="BLA93" s="12"/>
      <c r="BLB93" s="12"/>
      <c r="BLC93" s="12"/>
      <c r="BLD93" s="12"/>
      <c r="BLE93" s="12"/>
      <c r="BLF93" s="12"/>
      <c r="BLG93" s="12"/>
      <c r="BLH93" s="12"/>
      <c r="BLI93" s="12"/>
      <c r="BLJ93" s="12"/>
      <c r="BLK93" s="12"/>
      <c r="BLL93" s="12"/>
      <c r="BLM93" s="12"/>
      <c r="BLN93" s="12"/>
      <c r="BLO93" s="12"/>
      <c r="BLP93" s="12"/>
      <c r="BLQ93" s="12"/>
      <c r="BLR93" s="12"/>
      <c r="BLS93" s="12"/>
      <c r="BLT93" s="12"/>
      <c r="BLU93" s="12"/>
      <c r="BLV93" s="12"/>
      <c r="BLW93" s="12"/>
      <c r="BLX93" s="12"/>
      <c r="BLY93" s="12"/>
      <c r="BLZ93" s="12"/>
      <c r="BMA93" s="12"/>
      <c r="BMB93" s="12"/>
      <c r="BMC93" s="12"/>
      <c r="BMD93" s="12"/>
      <c r="BME93" s="12"/>
      <c r="BMF93" s="12"/>
      <c r="BMG93" s="12"/>
      <c r="BMH93" s="12"/>
      <c r="BMI93" s="12"/>
      <c r="BMJ93" s="12"/>
      <c r="BMK93" s="12"/>
      <c r="BML93" s="12"/>
      <c r="BMM93" s="12"/>
      <c r="BMN93" s="12"/>
      <c r="BMO93" s="12"/>
      <c r="BMP93" s="12"/>
      <c r="BMQ93" s="12"/>
      <c r="BMR93" s="12"/>
      <c r="BMS93" s="12"/>
      <c r="BMT93" s="12"/>
      <c r="BMU93" s="12"/>
      <c r="BMV93" s="12"/>
      <c r="BMW93" s="12"/>
      <c r="BMX93" s="12"/>
      <c r="BMY93" s="12"/>
      <c r="BMZ93" s="12"/>
      <c r="BNA93" s="12"/>
      <c r="BNB93" s="12"/>
      <c r="BNC93" s="12"/>
      <c r="BND93" s="12"/>
      <c r="BNE93" s="12"/>
      <c r="BNF93" s="12"/>
      <c r="BNG93" s="12"/>
      <c r="BNH93" s="12"/>
      <c r="BNI93" s="12"/>
      <c r="BNJ93" s="12"/>
      <c r="BNK93" s="12"/>
      <c r="BNL93" s="12"/>
      <c r="BNM93" s="12"/>
      <c r="BNN93" s="12"/>
      <c r="BNO93" s="12"/>
      <c r="BNP93" s="12"/>
      <c r="BNQ93" s="12"/>
      <c r="BNR93" s="12"/>
      <c r="BNS93" s="12"/>
      <c r="BNT93" s="12"/>
      <c r="BNU93" s="12"/>
      <c r="BNV93" s="12"/>
      <c r="BNW93" s="12"/>
      <c r="BNX93" s="12"/>
      <c r="BNY93" s="12"/>
      <c r="BNZ93" s="12"/>
      <c r="BOA93" s="12"/>
      <c r="BOB93" s="12"/>
      <c r="BOC93" s="12"/>
      <c r="BOD93" s="12"/>
      <c r="BOE93" s="12"/>
      <c r="BOF93" s="12"/>
      <c r="BOG93" s="12"/>
      <c r="BOH93" s="12"/>
      <c r="BOI93" s="12"/>
      <c r="BOJ93" s="12"/>
      <c r="BOK93" s="12"/>
      <c r="BOL93" s="12"/>
      <c r="BOM93" s="12"/>
      <c r="BON93" s="12"/>
      <c r="BOO93" s="12"/>
      <c r="BOP93" s="12"/>
      <c r="BOQ93" s="12"/>
      <c r="BOR93" s="12"/>
      <c r="BOS93" s="12"/>
      <c r="BOT93" s="12"/>
      <c r="BOU93" s="12"/>
      <c r="BOV93" s="12"/>
      <c r="BOW93" s="12"/>
      <c r="BOX93" s="12"/>
      <c r="BOY93" s="12"/>
      <c r="BOZ93" s="12"/>
      <c r="BPA93" s="12"/>
      <c r="BPB93" s="12"/>
      <c r="BPC93" s="12"/>
      <c r="BPD93" s="12"/>
      <c r="BPE93" s="12"/>
      <c r="BPF93" s="12"/>
      <c r="BPG93" s="12"/>
      <c r="BPH93" s="12"/>
      <c r="BPI93" s="12"/>
      <c r="BPJ93" s="12"/>
      <c r="BPK93" s="12"/>
      <c r="BPL93" s="12"/>
      <c r="BPM93" s="12"/>
      <c r="BPN93" s="12"/>
      <c r="BPO93" s="12"/>
      <c r="BPP93" s="12"/>
      <c r="BPQ93" s="12"/>
      <c r="BPR93" s="12"/>
      <c r="BPS93" s="12"/>
      <c r="BPT93" s="12"/>
      <c r="BPU93" s="12"/>
      <c r="BPV93" s="12"/>
      <c r="BPW93" s="12"/>
      <c r="BPX93" s="12"/>
      <c r="BPY93" s="12"/>
      <c r="BPZ93" s="12"/>
      <c r="BQA93" s="12"/>
      <c r="BQB93" s="12"/>
      <c r="BQC93" s="12"/>
      <c r="BQD93" s="12"/>
      <c r="BQE93" s="12"/>
      <c r="BQF93" s="12"/>
      <c r="BQG93" s="12"/>
      <c r="BQH93" s="12"/>
      <c r="BQI93" s="12"/>
      <c r="BQJ93" s="12"/>
      <c r="BQK93" s="12"/>
      <c r="BQL93" s="12"/>
      <c r="BQM93" s="12"/>
      <c r="BQN93" s="12"/>
      <c r="BQO93" s="12"/>
      <c r="BQP93" s="12"/>
      <c r="BQQ93" s="12"/>
      <c r="BQR93" s="12"/>
      <c r="BQS93" s="12"/>
      <c r="BQT93" s="12"/>
      <c r="BQU93" s="12"/>
      <c r="BQV93" s="12"/>
      <c r="BQW93" s="12"/>
      <c r="BQX93" s="12"/>
      <c r="BQY93" s="12"/>
      <c r="BQZ93" s="12"/>
      <c r="BRA93" s="12"/>
      <c r="BRB93" s="12"/>
      <c r="BRC93" s="12"/>
      <c r="BRD93" s="12"/>
      <c r="BRE93" s="12"/>
      <c r="BRF93" s="12"/>
      <c r="BRG93" s="12"/>
      <c r="BRH93" s="12"/>
      <c r="BRI93" s="12"/>
      <c r="BRJ93" s="12"/>
      <c r="BRK93" s="12"/>
      <c r="BRL93" s="12"/>
      <c r="BRM93" s="12"/>
      <c r="BRN93" s="12"/>
      <c r="BRO93" s="12"/>
      <c r="BRP93" s="12"/>
      <c r="BRQ93" s="12"/>
      <c r="BRR93" s="12"/>
      <c r="BRS93" s="12"/>
      <c r="BRT93" s="12"/>
      <c r="BRU93" s="12"/>
      <c r="BRV93" s="12"/>
      <c r="BRW93" s="12"/>
      <c r="BRX93" s="12"/>
      <c r="BRY93" s="12"/>
      <c r="BRZ93" s="12"/>
      <c r="BSA93" s="12"/>
      <c r="BSB93" s="12"/>
      <c r="BSC93" s="12"/>
      <c r="BSD93" s="12"/>
      <c r="BSE93" s="12"/>
      <c r="BSF93" s="12"/>
      <c r="BSG93" s="12"/>
      <c r="BSH93" s="12"/>
      <c r="BSI93" s="12"/>
      <c r="BSJ93" s="12"/>
      <c r="BSK93" s="12"/>
      <c r="BSL93" s="12"/>
      <c r="BSM93" s="12"/>
      <c r="BSN93" s="12"/>
      <c r="BSO93" s="12"/>
      <c r="BSP93" s="12"/>
      <c r="BSQ93" s="12"/>
      <c r="BSR93" s="12"/>
      <c r="BSS93" s="12"/>
      <c r="BST93" s="12"/>
      <c r="BSU93" s="12"/>
      <c r="BSV93" s="12"/>
      <c r="BSW93" s="12"/>
      <c r="BSX93" s="12"/>
      <c r="BSY93" s="12"/>
      <c r="BSZ93" s="12"/>
      <c r="BTA93" s="12"/>
      <c r="BTB93" s="12"/>
      <c r="BTC93" s="12"/>
      <c r="BTD93" s="12"/>
      <c r="BTE93" s="12"/>
      <c r="BTF93" s="12"/>
      <c r="BTG93" s="12"/>
      <c r="BTH93" s="12"/>
      <c r="BTI93" s="12"/>
      <c r="BTJ93" s="12"/>
      <c r="BTK93" s="12"/>
      <c r="BTL93" s="12"/>
      <c r="BTM93" s="12"/>
      <c r="BTN93" s="12"/>
      <c r="BTO93" s="12"/>
      <c r="BTP93" s="12"/>
      <c r="BTQ93" s="12"/>
      <c r="BTR93" s="12"/>
      <c r="BTS93" s="12"/>
      <c r="BTT93" s="12"/>
      <c r="BTU93" s="12"/>
      <c r="BTV93" s="12"/>
      <c r="BTW93" s="12"/>
      <c r="BTX93" s="12"/>
      <c r="BTY93" s="12"/>
      <c r="BTZ93" s="12"/>
      <c r="BUA93" s="12"/>
      <c r="BUB93" s="12"/>
      <c r="BUC93" s="12"/>
      <c r="BUD93" s="12"/>
      <c r="BUE93" s="12"/>
      <c r="BUF93" s="12"/>
      <c r="BUG93" s="12"/>
      <c r="BUH93" s="12"/>
      <c r="BUI93" s="12"/>
      <c r="BUJ93" s="12"/>
      <c r="BUK93" s="12"/>
      <c r="BUL93" s="12"/>
      <c r="BUM93" s="12"/>
      <c r="BUN93" s="12"/>
      <c r="BUO93" s="12"/>
      <c r="BUP93" s="12"/>
      <c r="BUQ93" s="12"/>
      <c r="BUR93" s="12"/>
      <c r="BUS93" s="12"/>
      <c r="BUT93" s="12"/>
      <c r="BUU93" s="12"/>
      <c r="BUV93" s="12"/>
      <c r="BUW93" s="12"/>
      <c r="BUX93" s="12"/>
      <c r="BUY93" s="12"/>
      <c r="BUZ93" s="12"/>
      <c r="BVA93" s="12"/>
      <c r="BVB93" s="12"/>
      <c r="BVC93" s="12"/>
      <c r="BVD93" s="12"/>
      <c r="BVE93" s="12"/>
      <c r="BVF93" s="12"/>
      <c r="BVG93" s="12"/>
      <c r="BVH93" s="12"/>
      <c r="BVI93" s="12"/>
      <c r="BVJ93" s="12"/>
      <c r="BVK93" s="12"/>
      <c r="BVL93" s="12"/>
      <c r="BVM93" s="12"/>
      <c r="BVN93" s="12"/>
      <c r="BVO93" s="12"/>
      <c r="BVP93" s="12"/>
      <c r="BVQ93" s="12"/>
      <c r="BVR93" s="12"/>
      <c r="BVS93" s="12"/>
      <c r="BVT93" s="12"/>
      <c r="BVU93" s="12"/>
      <c r="BVV93" s="12"/>
      <c r="BVW93" s="12"/>
      <c r="BVX93" s="12"/>
      <c r="BVY93" s="12"/>
      <c r="BVZ93" s="12"/>
      <c r="BWA93" s="12"/>
      <c r="BWB93" s="12"/>
      <c r="BWC93" s="12"/>
      <c r="BWD93" s="12"/>
      <c r="BWE93" s="12"/>
      <c r="BWF93" s="12"/>
      <c r="BWG93" s="12"/>
      <c r="BWH93" s="12"/>
      <c r="BWI93" s="12"/>
      <c r="BWJ93" s="12"/>
      <c r="BWK93" s="12"/>
      <c r="BWL93" s="12"/>
      <c r="BWM93" s="12"/>
      <c r="BWN93" s="12"/>
      <c r="BWO93" s="12"/>
      <c r="BWP93" s="12"/>
      <c r="BWQ93" s="12"/>
      <c r="BWR93" s="12"/>
      <c r="BWS93" s="12"/>
      <c r="BWT93" s="12"/>
      <c r="BWU93" s="12"/>
      <c r="BWV93" s="12"/>
      <c r="BWW93" s="12"/>
      <c r="BWX93" s="12"/>
      <c r="BWY93" s="12"/>
      <c r="BWZ93" s="12"/>
      <c r="BXA93" s="12"/>
      <c r="BXB93" s="12"/>
      <c r="BXC93" s="12"/>
      <c r="BXD93" s="12"/>
      <c r="BXE93" s="12"/>
      <c r="BXF93" s="12"/>
      <c r="BXG93" s="12"/>
      <c r="BXH93" s="12"/>
      <c r="BXI93" s="12"/>
      <c r="BXJ93" s="12"/>
      <c r="BXK93" s="12"/>
      <c r="BXL93" s="12"/>
      <c r="BXM93" s="12"/>
      <c r="BXN93" s="12"/>
      <c r="BXO93" s="12"/>
      <c r="BXP93" s="12"/>
      <c r="BXQ93" s="12"/>
      <c r="BXR93" s="12"/>
      <c r="BXS93" s="12"/>
      <c r="BXT93" s="12"/>
      <c r="BXU93" s="12"/>
      <c r="BXV93" s="12"/>
      <c r="BXW93" s="12"/>
      <c r="BXX93" s="12"/>
      <c r="BXY93" s="12"/>
      <c r="BXZ93" s="12"/>
      <c r="BYA93" s="12"/>
      <c r="BYB93" s="12"/>
      <c r="BYC93" s="12"/>
      <c r="BYD93" s="12"/>
      <c r="BYE93" s="12"/>
      <c r="BYF93" s="12"/>
      <c r="BYG93" s="12"/>
      <c r="BYH93" s="12"/>
      <c r="BYI93" s="12"/>
      <c r="BYJ93" s="12"/>
      <c r="BYK93" s="12"/>
      <c r="BYL93" s="12"/>
      <c r="BYM93" s="12"/>
      <c r="BYN93" s="12"/>
      <c r="BYO93" s="12"/>
      <c r="BYP93" s="12"/>
      <c r="BYQ93" s="12"/>
      <c r="BYR93" s="12"/>
      <c r="BYS93" s="12"/>
      <c r="BYT93" s="12"/>
      <c r="BYU93" s="12"/>
      <c r="BYV93" s="12"/>
      <c r="BYW93" s="12"/>
      <c r="BYX93" s="12"/>
      <c r="BYY93" s="12"/>
      <c r="BYZ93" s="12"/>
      <c r="BZA93" s="12"/>
      <c r="BZB93" s="12"/>
      <c r="BZC93" s="12"/>
      <c r="BZD93" s="12"/>
      <c r="BZE93" s="12"/>
      <c r="BZF93" s="12"/>
      <c r="BZG93" s="12"/>
      <c r="BZH93" s="12"/>
      <c r="BZI93" s="12"/>
      <c r="BZJ93" s="12"/>
      <c r="BZK93" s="12"/>
      <c r="BZL93" s="12"/>
      <c r="BZM93" s="12"/>
      <c r="BZN93" s="12"/>
      <c r="BZO93" s="12"/>
      <c r="BZP93" s="12"/>
      <c r="BZQ93" s="12"/>
      <c r="BZR93" s="12"/>
      <c r="BZS93" s="12"/>
      <c r="BZT93" s="12"/>
      <c r="BZU93" s="12"/>
      <c r="BZV93" s="12"/>
      <c r="BZW93" s="12"/>
      <c r="BZX93" s="12"/>
      <c r="BZY93" s="12"/>
      <c r="BZZ93" s="12"/>
      <c r="CAA93" s="12"/>
      <c r="CAB93" s="12"/>
      <c r="CAC93" s="12"/>
      <c r="CAD93" s="12"/>
      <c r="CAE93" s="12"/>
      <c r="CAF93" s="12"/>
      <c r="CAG93" s="12"/>
      <c r="CAH93" s="12"/>
      <c r="CAI93" s="12"/>
      <c r="CAJ93" s="12"/>
      <c r="CAK93" s="12"/>
      <c r="CAL93" s="12"/>
      <c r="CAM93" s="12"/>
      <c r="CAN93" s="12"/>
      <c r="CAO93" s="12"/>
      <c r="CAP93" s="12"/>
      <c r="CAQ93" s="12"/>
      <c r="CAR93" s="12"/>
      <c r="CAS93" s="12"/>
      <c r="CAT93" s="12"/>
      <c r="CAU93" s="12"/>
      <c r="CAV93" s="12"/>
      <c r="CAW93" s="12"/>
      <c r="CAX93" s="12"/>
      <c r="CAY93" s="12"/>
      <c r="CAZ93" s="12"/>
      <c r="CBA93" s="12"/>
      <c r="CBB93" s="12"/>
      <c r="CBC93" s="12"/>
      <c r="CBD93" s="12"/>
      <c r="CBE93" s="12"/>
      <c r="CBF93" s="12"/>
      <c r="CBG93" s="12"/>
      <c r="CBH93" s="12"/>
      <c r="CBI93" s="12"/>
      <c r="CBJ93" s="12"/>
      <c r="CBK93" s="12"/>
      <c r="CBL93" s="12"/>
      <c r="CBM93" s="12"/>
      <c r="CBN93" s="12"/>
      <c r="CBO93" s="12"/>
      <c r="CBP93" s="12"/>
      <c r="CBQ93" s="12"/>
      <c r="CBR93" s="12"/>
      <c r="CBS93" s="12"/>
      <c r="CBT93" s="12"/>
      <c r="CBU93" s="12"/>
      <c r="CBV93" s="12"/>
      <c r="CBW93" s="12"/>
      <c r="CBX93" s="12"/>
      <c r="CBY93" s="12"/>
      <c r="CBZ93" s="12"/>
      <c r="CCA93" s="12"/>
      <c r="CCB93" s="12"/>
      <c r="CCC93" s="12"/>
      <c r="CCD93" s="12"/>
      <c r="CCE93" s="12"/>
      <c r="CCF93" s="12"/>
      <c r="CCG93" s="12"/>
      <c r="CCH93" s="12"/>
      <c r="CCI93" s="12"/>
      <c r="CCJ93" s="12"/>
      <c r="CCK93" s="12"/>
      <c r="CCL93" s="12"/>
      <c r="CCM93" s="12"/>
      <c r="CCN93" s="12"/>
      <c r="CCO93" s="12"/>
      <c r="CCP93" s="12"/>
      <c r="CCQ93" s="12"/>
      <c r="CCR93" s="12"/>
      <c r="CCS93" s="12"/>
      <c r="CCT93" s="12"/>
      <c r="CCU93" s="12"/>
      <c r="CCV93" s="12"/>
      <c r="CCW93" s="12"/>
      <c r="CCX93" s="12"/>
      <c r="CCY93" s="12"/>
      <c r="CCZ93" s="12"/>
      <c r="CDA93" s="12"/>
      <c r="CDB93" s="12"/>
      <c r="CDC93" s="12"/>
      <c r="CDD93" s="12"/>
      <c r="CDE93" s="12"/>
      <c r="CDF93" s="12"/>
      <c r="CDG93" s="12"/>
      <c r="CDH93" s="12"/>
      <c r="CDI93" s="12"/>
      <c r="CDJ93" s="12"/>
      <c r="CDK93" s="12"/>
      <c r="CDL93" s="12"/>
      <c r="CDM93" s="12"/>
      <c r="CDN93" s="12"/>
      <c r="CDO93" s="12"/>
      <c r="CDP93" s="12"/>
      <c r="CDQ93" s="12"/>
      <c r="CDR93" s="12"/>
      <c r="CDS93" s="12"/>
      <c r="CDT93" s="12"/>
      <c r="CDU93" s="12"/>
      <c r="CDV93" s="12"/>
      <c r="CDW93" s="12"/>
      <c r="CDX93" s="12"/>
      <c r="CDY93" s="12"/>
      <c r="CDZ93" s="12"/>
      <c r="CEA93" s="12"/>
      <c r="CEB93" s="12"/>
      <c r="CEC93" s="12"/>
      <c r="CED93" s="12"/>
      <c r="CEE93" s="12"/>
      <c r="CEF93" s="12"/>
      <c r="CEG93" s="12"/>
      <c r="CEH93" s="12"/>
      <c r="CEI93" s="12"/>
      <c r="CEJ93" s="12"/>
      <c r="CEK93" s="12"/>
      <c r="CEL93" s="12"/>
      <c r="CEM93" s="12"/>
      <c r="CEN93" s="12"/>
      <c r="CEO93" s="12"/>
      <c r="CEP93" s="12"/>
      <c r="CEQ93" s="12"/>
      <c r="CER93" s="12"/>
      <c r="CES93" s="12"/>
      <c r="CET93" s="12"/>
      <c r="CEU93" s="12"/>
      <c r="CEV93" s="12"/>
      <c r="CEW93" s="12"/>
      <c r="CEX93" s="12"/>
      <c r="CEY93" s="12"/>
      <c r="CEZ93" s="12"/>
      <c r="CFA93" s="12"/>
      <c r="CFB93" s="12"/>
      <c r="CFC93" s="12"/>
      <c r="CFD93" s="12"/>
      <c r="CFE93" s="12"/>
      <c r="CFF93" s="12"/>
      <c r="CFG93" s="12"/>
      <c r="CFH93" s="12"/>
      <c r="CFI93" s="12"/>
      <c r="CFJ93" s="12"/>
      <c r="CFK93" s="12"/>
      <c r="CFL93" s="12"/>
      <c r="CFM93" s="12"/>
      <c r="CFN93" s="12"/>
      <c r="CFO93" s="12"/>
      <c r="CFP93" s="12"/>
      <c r="CFQ93" s="12"/>
      <c r="CFR93" s="12"/>
      <c r="CFS93" s="12"/>
      <c r="CFT93" s="12"/>
      <c r="CFU93" s="12"/>
      <c r="CFV93" s="12"/>
      <c r="CFW93" s="12"/>
      <c r="CFX93" s="12"/>
      <c r="CFY93" s="12"/>
      <c r="CFZ93" s="12"/>
      <c r="CGA93" s="12"/>
      <c r="CGB93" s="12"/>
      <c r="CGC93" s="12"/>
      <c r="CGD93" s="12"/>
      <c r="CGE93" s="12"/>
      <c r="CGF93" s="12"/>
      <c r="CGG93" s="12"/>
      <c r="CGH93" s="12"/>
      <c r="CGI93" s="12"/>
      <c r="CGJ93" s="12"/>
      <c r="CGK93" s="12"/>
      <c r="CGL93" s="12"/>
      <c r="CGM93" s="12"/>
      <c r="CGN93" s="12"/>
      <c r="CGO93" s="12"/>
      <c r="CGP93" s="12"/>
      <c r="CGQ93" s="12"/>
      <c r="CGR93" s="12"/>
      <c r="CGS93" s="12"/>
      <c r="CGT93" s="12"/>
      <c r="CGU93" s="12"/>
      <c r="CGV93" s="12"/>
      <c r="CGW93" s="12"/>
      <c r="CGX93" s="12"/>
      <c r="CGY93" s="12"/>
      <c r="CGZ93" s="12"/>
      <c r="CHA93" s="12"/>
      <c r="CHB93" s="12"/>
      <c r="CHC93" s="12"/>
      <c r="CHD93" s="12"/>
      <c r="CHE93" s="12"/>
      <c r="CHF93" s="12"/>
      <c r="CHG93" s="12"/>
      <c r="CHH93" s="12"/>
      <c r="CHI93" s="12"/>
      <c r="CHJ93" s="12"/>
      <c r="CHK93" s="12"/>
      <c r="CHL93" s="12"/>
      <c r="CHM93" s="12"/>
      <c r="CHN93" s="12"/>
      <c r="CHO93" s="12"/>
      <c r="CHP93" s="12"/>
      <c r="CHQ93" s="12"/>
      <c r="CHR93" s="12"/>
      <c r="CHS93" s="12"/>
      <c r="CHT93" s="12"/>
      <c r="CHU93" s="12"/>
      <c r="CHV93" s="12"/>
      <c r="CHW93" s="12"/>
      <c r="CHX93" s="12"/>
      <c r="CHY93" s="12"/>
      <c r="CHZ93" s="12"/>
      <c r="CIA93" s="12"/>
      <c r="CIB93" s="12"/>
      <c r="CIC93" s="12"/>
      <c r="CID93" s="12"/>
      <c r="CIE93" s="12"/>
      <c r="CIF93" s="12"/>
      <c r="CIG93" s="12"/>
      <c r="CIH93" s="12"/>
      <c r="CII93" s="12"/>
      <c r="CIJ93" s="12"/>
      <c r="CIK93" s="12"/>
      <c r="CIL93" s="12"/>
      <c r="CIM93" s="12"/>
      <c r="CIN93" s="12"/>
      <c r="CIO93" s="12"/>
      <c r="CIP93" s="12"/>
      <c r="CIQ93" s="12"/>
      <c r="CIR93" s="12"/>
      <c r="CIS93" s="12"/>
      <c r="CIT93" s="12"/>
      <c r="CIU93" s="12"/>
      <c r="CIV93" s="12"/>
      <c r="CIW93" s="12"/>
      <c r="CIX93" s="12"/>
      <c r="CIY93" s="12"/>
      <c r="CIZ93" s="12"/>
      <c r="CJA93" s="12"/>
      <c r="CJB93" s="12"/>
      <c r="CJC93" s="12"/>
      <c r="CJD93" s="12"/>
      <c r="CJE93" s="12"/>
      <c r="CJF93" s="12"/>
      <c r="CJG93" s="12"/>
      <c r="CJH93" s="12"/>
      <c r="CJI93" s="12"/>
      <c r="CJJ93" s="12"/>
      <c r="CJK93" s="12"/>
      <c r="CJL93" s="12"/>
      <c r="CJM93" s="12"/>
      <c r="CJN93" s="12"/>
      <c r="CJO93" s="12"/>
      <c r="CJP93" s="12"/>
      <c r="CJQ93" s="12"/>
      <c r="CJR93" s="12"/>
      <c r="CJS93" s="12"/>
      <c r="CJT93" s="12"/>
      <c r="CJU93" s="12"/>
      <c r="CJV93" s="12"/>
      <c r="CJW93" s="12"/>
      <c r="CJX93" s="12"/>
      <c r="CJY93" s="12"/>
      <c r="CJZ93" s="12"/>
      <c r="CKA93" s="12"/>
      <c r="CKB93" s="12"/>
      <c r="CKC93" s="12"/>
      <c r="CKD93" s="12"/>
      <c r="CKE93" s="12"/>
      <c r="CKF93" s="12"/>
      <c r="CKG93" s="12"/>
      <c r="CKH93" s="12"/>
      <c r="CKI93" s="12"/>
      <c r="CKJ93" s="12"/>
      <c r="CKK93" s="12"/>
      <c r="CKL93" s="12"/>
      <c r="CKM93" s="12"/>
      <c r="CKN93" s="12"/>
      <c r="CKO93" s="12"/>
      <c r="CKP93" s="12"/>
      <c r="CKQ93" s="12"/>
      <c r="CKR93" s="12"/>
      <c r="CKS93" s="12"/>
      <c r="CKT93" s="12"/>
      <c r="CKU93" s="12"/>
      <c r="CKV93" s="12"/>
      <c r="CKW93" s="12"/>
      <c r="CKX93" s="12"/>
      <c r="CKY93" s="12"/>
      <c r="CKZ93" s="12"/>
      <c r="CLA93" s="12"/>
      <c r="CLB93" s="12"/>
      <c r="CLC93" s="12"/>
      <c r="CLD93" s="12"/>
      <c r="CLE93" s="12"/>
      <c r="CLF93" s="12"/>
      <c r="CLG93" s="12"/>
      <c r="CLH93" s="12"/>
      <c r="CLI93" s="12"/>
      <c r="CLJ93" s="12"/>
      <c r="CLK93" s="12"/>
      <c r="CLL93" s="12"/>
      <c r="CLM93" s="12"/>
      <c r="CLN93" s="12"/>
      <c r="CLO93" s="12"/>
      <c r="CLP93" s="12"/>
      <c r="CLQ93" s="12"/>
      <c r="CLR93" s="12"/>
      <c r="CLS93" s="12"/>
      <c r="CLT93" s="12"/>
      <c r="CLU93" s="12"/>
      <c r="CLV93" s="12"/>
      <c r="CLW93" s="12"/>
      <c r="CLX93" s="12"/>
      <c r="CLY93" s="12"/>
      <c r="CLZ93" s="12"/>
      <c r="CMA93" s="12"/>
      <c r="CMB93" s="12"/>
      <c r="CMC93" s="12"/>
      <c r="CMD93" s="12"/>
      <c r="CME93" s="12"/>
      <c r="CMF93" s="12"/>
      <c r="CMG93" s="12"/>
      <c r="CMH93" s="12"/>
      <c r="CMI93" s="12"/>
      <c r="CMJ93" s="12"/>
      <c r="CMK93" s="12"/>
      <c r="CML93" s="12"/>
      <c r="CMM93" s="12"/>
      <c r="CMN93" s="12"/>
      <c r="CMO93" s="12"/>
      <c r="CMP93" s="12"/>
      <c r="CMQ93" s="12"/>
      <c r="CMR93" s="12"/>
      <c r="CMS93" s="12"/>
      <c r="CMT93" s="12"/>
      <c r="CMU93" s="12"/>
      <c r="CMV93" s="12"/>
      <c r="CMW93" s="12"/>
      <c r="CMX93" s="12"/>
      <c r="CMY93" s="12"/>
      <c r="CMZ93" s="12"/>
      <c r="CNA93" s="12"/>
      <c r="CNB93" s="12"/>
      <c r="CNC93" s="12"/>
      <c r="CND93" s="12"/>
      <c r="CNE93" s="12"/>
      <c r="CNF93" s="12"/>
      <c r="CNG93" s="12"/>
      <c r="CNH93" s="12"/>
      <c r="CNI93" s="12"/>
      <c r="CNJ93" s="12"/>
      <c r="CNK93" s="12"/>
      <c r="CNL93" s="12"/>
      <c r="CNM93" s="12"/>
      <c r="CNN93" s="12"/>
      <c r="CNO93" s="12"/>
      <c r="CNP93" s="12"/>
      <c r="CNQ93" s="12"/>
      <c r="CNR93" s="12"/>
      <c r="CNS93" s="12"/>
      <c r="CNT93" s="12"/>
      <c r="CNU93" s="12"/>
      <c r="CNV93" s="12"/>
      <c r="CNW93" s="12"/>
      <c r="CNX93" s="12"/>
      <c r="CNY93" s="12"/>
      <c r="CNZ93" s="12"/>
      <c r="COA93" s="12"/>
      <c r="COB93" s="12"/>
      <c r="COC93" s="12"/>
      <c r="COD93" s="12"/>
      <c r="COE93" s="12"/>
      <c r="COF93" s="12"/>
      <c r="COG93" s="12"/>
      <c r="COH93" s="12"/>
      <c r="COI93" s="12"/>
      <c r="COJ93" s="12"/>
      <c r="COK93" s="12"/>
      <c r="COL93" s="12"/>
      <c r="COM93" s="12"/>
      <c r="CON93" s="12"/>
      <c r="COO93" s="12"/>
      <c r="COP93" s="12"/>
      <c r="COQ93" s="12"/>
      <c r="COR93" s="12"/>
      <c r="COS93" s="12"/>
      <c r="COT93" s="12"/>
      <c r="COU93" s="12"/>
      <c r="COV93" s="12"/>
      <c r="COW93" s="12"/>
      <c r="COX93" s="12"/>
      <c r="COY93" s="12"/>
      <c r="COZ93" s="12"/>
      <c r="CPA93" s="12"/>
      <c r="CPB93" s="12"/>
      <c r="CPC93" s="12"/>
      <c r="CPD93" s="12"/>
      <c r="CPE93" s="12"/>
      <c r="CPF93" s="12"/>
      <c r="CPG93" s="12"/>
      <c r="CPH93" s="12"/>
      <c r="CPI93" s="12"/>
      <c r="CPJ93" s="12"/>
      <c r="CPK93" s="12"/>
      <c r="CPL93" s="12"/>
      <c r="CPM93" s="12"/>
      <c r="CPN93" s="12"/>
      <c r="CPO93" s="12"/>
      <c r="CPP93" s="12"/>
      <c r="CPQ93" s="12"/>
      <c r="CPR93" s="12"/>
      <c r="CPS93" s="12"/>
      <c r="CPT93" s="12"/>
      <c r="CPU93" s="12"/>
      <c r="CPV93" s="12"/>
      <c r="CPW93" s="12"/>
      <c r="CPX93" s="12"/>
      <c r="CPY93" s="12"/>
      <c r="CPZ93" s="12"/>
      <c r="CQA93" s="12"/>
      <c r="CQB93" s="12"/>
      <c r="CQC93" s="12"/>
      <c r="CQD93" s="12"/>
      <c r="CQE93" s="12"/>
      <c r="CQF93" s="12"/>
      <c r="CQG93" s="12"/>
      <c r="CQH93" s="12"/>
      <c r="CQI93" s="12"/>
      <c r="CQJ93" s="12"/>
      <c r="CQK93" s="12"/>
      <c r="CQL93" s="12"/>
      <c r="CQM93" s="12"/>
      <c r="CQN93" s="12"/>
      <c r="CQO93" s="12"/>
      <c r="CQP93" s="12"/>
      <c r="CQQ93" s="12"/>
      <c r="CQR93" s="12"/>
      <c r="CQS93" s="12"/>
      <c r="CQT93" s="12"/>
      <c r="CQU93" s="12"/>
      <c r="CQV93" s="12"/>
      <c r="CQW93" s="12"/>
      <c r="CQX93" s="12"/>
      <c r="CQY93" s="12"/>
      <c r="CQZ93" s="12"/>
      <c r="CRA93" s="12"/>
      <c r="CRB93" s="12"/>
      <c r="CRC93" s="12"/>
      <c r="CRD93" s="12"/>
      <c r="CRE93" s="12"/>
      <c r="CRF93" s="12"/>
      <c r="CRG93" s="12"/>
      <c r="CRH93" s="12"/>
      <c r="CRI93" s="12"/>
      <c r="CRJ93" s="12"/>
      <c r="CRK93" s="12"/>
      <c r="CRL93" s="12"/>
      <c r="CRM93" s="12"/>
      <c r="CRN93" s="12"/>
      <c r="CRO93" s="12"/>
      <c r="CRP93" s="12"/>
      <c r="CRQ93" s="12"/>
      <c r="CRR93" s="12"/>
      <c r="CRS93" s="12"/>
      <c r="CRT93" s="12"/>
      <c r="CRU93" s="12"/>
      <c r="CRV93" s="12"/>
      <c r="CRW93" s="12"/>
      <c r="CRX93" s="12"/>
      <c r="CRY93" s="12"/>
      <c r="CRZ93" s="12"/>
      <c r="CSA93" s="12"/>
      <c r="CSB93" s="12"/>
      <c r="CSC93" s="12"/>
      <c r="CSD93" s="12"/>
      <c r="CSE93" s="12"/>
      <c r="CSF93" s="12"/>
      <c r="CSG93" s="12"/>
      <c r="CSH93" s="12"/>
      <c r="CSI93" s="12"/>
      <c r="CSJ93" s="12"/>
      <c r="CSK93" s="12"/>
      <c r="CSL93" s="12"/>
      <c r="CSM93" s="12"/>
      <c r="CSN93" s="12"/>
      <c r="CSO93" s="12"/>
      <c r="CSP93" s="12"/>
      <c r="CSQ93" s="12"/>
      <c r="CSR93" s="12"/>
      <c r="CSS93" s="12"/>
      <c r="CST93" s="12"/>
      <c r="CSU93" s="12"/>
      <c r="CSV93" s="12"/>
      <c r="CSW93" s="12"/>
      <c r="CSX93" s="12"/>
      <c r="CSY93" s="12"/>
      <c r="CSZ93" s="12"/>
      <c r="CTA93" s="12"/>
      <c r="CTB93" s="12"/>
      <c r="CTC93" s="12"/>
      <c r="CTD93" s="12"/>
      <c r="CTE93" s="12"/>
      <c r="CTF93" s="12"/>
      <c r="CTG93" s="12"/>
      <c r="CTH93" s="12"/>
      <c r="CTI93" s="12"/>
      <c r="CTJ93" s="12"/>
      <c r="CTK93" s="12"/>
      <c r="CTL93" s="12"/>
      <c r="CTM93" s="12"/>
      <c r="CTN93" s="12"/>
      <c r="CTO93" s="12"/>
      <c r="CTP93" s="12"/>
      <c r="CTQ93" s="12"/>
      <c r="CTR93" s="12"/>
      <c r="CTS93" s="12"/>
      <c r="CTT93" s="12"/>
      <c r="CTU93" s="12"/>
      <c r="CTV93" s="12"/>
      <c r="CTW93" s="12"/>
      <c r="CTX93" s="12"/>
      <c r="CTY93" s="12"/>
      <c r="CTZ93" s="12"/>
      <c r="CUA93" s="12"/>
      <c r="CUB93" s="12"/>
      <c r="CUC93" s="12"/>
      <c r="CUD93" s="12"/>
      <c r="CUE93" s="12"/>
      <c r="CUF93" s="12"/>
      <c r="CUG93" s="12"/>
      <c r="CUH93" s="12"/>
      <c r="CUI93" s="12"/>
      <c r="CUJ93" s="12"/>
      <c r="CUK93" s="12"/>
      <c r="CUL93" s="12"/>
      <c r="CUM93" s="12"/>
      <c r="CUN93" s="12"/>
      <c r="CUO93" s="12"/>
      <c r="CUP93" s="12"/>
      <c r="CUQ93" s="12"/>
      <c r="CUR93" s="12"/>
      <c r="CUS93" s="12"/>
      <c r="CUT93" s="12"/>
      <c r="CUU93" s="12"/>
      <c r="CUV93" s="12"/>
      <c r="CUW93" s="12"/>
      <c r="CUX93" s="12"/>
      <c r="CUY93" s="12"/>
      <c r="CUZ93" s="12"/>
      <c r="CVA93" s="12"/>
      <c r="CVB93" s="12"/>
      <c r="CVC93" s="12"/>
      <c r="CVD93" s="12"/>
      <c r="CVE93" s="12"/>
      <c r="CVF93" s="12"/>
      <c r="CVG93" s="12"/>
      <c r="CVH93" s="12"/>
      <c r="CVI93" s="12"/>
      <c r="CVJ93" s="12"/>
      <c r="CVK93" s="12"/>
      <c r="CVL93" s="12"/>
      <c r="CVM93" s="12"/>
      <c r="CVN93" s="12"/>
      <c r="CVO93" s="12"/>
      <c r="CVP93" s="12"/>
      <c r="CVQ93" s="12"/>
      <c r="CVR93" s="12"/>
      <c r="CVS93" s="12"/>
      <c r="CVT93" s="12"/>
      <c r="CVU93" s="12"/>
      <c r="CVV93" s="12"/>
      <c r="CVW93" s="12"/>
      <c r="CVX93" s="12"/>
      <c r="CVY93" s="12"/>
      <c r="CVZ93" s="12"/>
      <c r="CWA93" s="12"/>
      <c r="CWB93" s="12"/>
      <c r="CWC93" s="12"/>
      <c r="CWD93" s="12"/>
      <c r="CWE93" s="12"/>
      <c r="CWF93" s="12"/>
      <c r="CWG93" s="12"/>
      <c r="CWH93" s="12"/>
      <c r="CWI93" s="12"/>
      <c r="CWJ93" s="12"/>
      <c r="CWK93" s="12"/>
      <c r="CWL93" s="12"/>
      <c r="CWM93" s="12"/>
      <c r="CWN93" s="12"/>
      <c r="CWO93" s="12"/>
      <c r="CWP93" s="12"/>
      <c r="CWQ93" s="12"/>
      <c r="CWR93" s="12"/>
      <c r="CWS93" s="12"/>
      <c r="CWT93" s="12"/>
      <c r="CWU93" s="12"/>
      <c r="CWV93" s="12"/>
      <c r="CWW93" s="12"/>
      <c r="CWX93" s="12"/>
      <c r="CWY93" s="12"/>
      <c r="CWZ93" s="12"/>
      <c r="CXA93" s="12"/>
      <c r="CXB93" s="12"/>
      <c r="CXC93" s="12"/>
      <c r="CXD93" s="12"/>
      <c r="CXE93" s="12"/>
      <c r="CXF93" s="12"/>
      <c r="CXG93" s="12"/>
      <c r="CXH93" s="12"/>
      <c r="CXI93" s="12"/>
      <c r="CXJ93" s="12"/>
      <c r="CXK93" s="12"/>
      <c r="CXL93" s="12"/>
      <c r="CXM93" s="12"/>
      <c r="CXN93" s="12"/>
      <c r="CXO93" s="12"/>
      <c r="CXP93" s="12"/>
      <c r="CXQ93" s="12"/>
      <c r="CXR93" s="12"/>
      <c r="CXS93" s="12"/>
      <c r="CXT93" s="12"/>
      <c r="CXU93" s="12"/>
      <c r="CXV93" s="12"/>
      <c r="CXW93" s="12"/>
      <c r="CXX93" s="12"/>
      <c r="CXY93" s="12"/>
      <c r="CXZ93" s="12"/>
      <c r="CYA93" s="12"/>
      <c r="CYB93" s="12"/>
      <c r="CYC93" s="12"/>
      <c r="CYD93" s="12"/>
      <c r="CYE93" s="12"/>
      <c r="CYF93" s="12"/>
      <c r="CYG93" s="12"/>
      <c r="CYH93" s="12"/>
      <c r="CYI93" s="12"/>
      <c r="CYJ93" s="12"/>
      <c r="CYK93" s="12"/>
      <c r="CYL93" s="12"/>
      <c r="CYM93" s="12"/>
      <c r="CYN93" s="12"/>
      <c r="CYO93" s="12"/>
      <c r="CYP93" s="12"/>
      <c r="CYQ93" s="12"/>
      <c r="CYR93" s="12"/>
      <c r="CYS93" s="12"/>
      <c r="CYT93" s="12"/>
      <c r="CYU93" s="12"/>
      <c r="CYV93" s="12"/>
      <c r="CYW93" s="12"/>
      <c r="CYX93" s="12"/>
      <c r="CYY93" s="12"/>
      <c r="CYZ93" s="12"/>
      <c r="CZA93" s="12"/>
      <c r="CZB93" s="12"/>
      <c r="CZC93" s="12"/>
      <c r="CZD93" s="12"/>
      <c r="CZE93" s="12"/>
      <c r="CZF93" s="12"/>
      <c r="CZG93" s="12"/>
      <c r="CZH93" s="12"/>
      <c r="CZI93" s="12"/>
      <c r="CZJ93" s="12"/>
      <c r="CZK93" s="12"/>
      <c r="CZL93" s="12"/>
      <c r="CZM93" s="12"/>
      <c r="CZN93" s="12"/>
      <c r="CZO93" s="12"/>
      <c r="CZP93" s="12"/>
      <c r="CZQ93" s="12"/>
      <c r="CZR93" s="12"/>
      <c r="CZS93" s="12"/>
      <c r="CZT93" s="12"/>
      <c r="CZU93" s="12"/>
      <c r="CZV93" s="12"/>
      <c r="CZW93" s="12"/>
      <c r="CZX93" s="12"/>
      <c r="CZY93" s="12"/>
      <c r="CZZ93" s="12"/>
      <c r="DAA93" s="12"/>
      <c r="DAB93" s="12"/>
      <c r="DAC93" s="12"/>
      <c r="DAD93" s="12"/>
      <c r="DAE93" s="12"/>
      <c r="DAF93" s="12"/>
      <c r="DAG93" s="12"/>
      <c r="DAH93" s="12"/>
      <c r="DAI93" s="12"/>
      <c r="DAJ93" s="12"/>
      <c r="DAK93" s="12"/>
      <c r="DAL93" s="12"/>
      <c r="DAM93" s="12"/>
      <c r="DAN93" s="12"/>
      <c r="DAO93" s="12"/>
      <c r="DAP93" s="12"/>
      <c r="DAQ93" s="12"/>
      <c r="DAR93" s="12"/>
      <c r="DAS93" s="12"/>
      <c r="DAT93" s="12"/>
      <c r="DAU93" s="12"/>
      <c r="DAV93" s="12"/>
      <c r="DAW93" s="12"/>
      <c r="DAX93" s="12"/>
      <c r="DAY93" s="12"/>
      <c r="DAZ93" s="12"/>
      <c r="DBA93" s="12"/>
      <c r="DBB93" s="12"/>
      <c r="DBC93" s="12"/>
      <c r="DBD93" s="12"/>
      <c r="DBE93" s="12"/>
      <c r="DBF93" s="12"/>
      <c r="DBG93" s="12"/>
      <c r="DBH93" s="12"/>
      <c r="DBI93" s="12"/>
      <c r="DBJ93" s="12"/>
      <c r="DBK93" s="12"/>
      <c r="DBL93" s="12"/>
      <c r="DBM93" s="12"/>
    </row>
    <row r="94" spans="1:2769" s="11" customFormat="1" ht="227" customHeight="1">
      <c r="A94" s="80" t="s">
        <v>114</v>
      </c>
      <c r="B94" s="89" t="s">
        <v>450</v>
      </c>
      <c r="C94" s="80" t="s">
        <v>48</v>
      </c>
      <c r="D94" s="80" t="s">
        <v>1517</v>
      </c>
      <c r="E94" s="80" t="s">
        <v>71</v>
      </c>
      <c r="F94" s="80" t="s">
        <v>102</v>
      </c>
      <c r="G94" s="80" t="s">
        <v>1295</v>
      </c>
      <c r="H94" s="80" t="s">
        <v>1306</v>
      </c>
      <c r="I94" s="80" t="s">
        <v>1329</v>
      </c>
      <c r="J94" s="80" t="s">
        <v>199</v>
      </c>
      <c r="K94" s="80" t="s">
        <v>77</v>
      </c>
      <c r="L94" s="80" t="s">
        <v>82</v>
      </c>
      <c r="M94" s="90">
        <v>42474</v>
      </c>
      <c r="N94" s="80" t="s">
        <v>95</v>
      </c>
      <c r="O94" s="80">
        <v>-25.6416</v>
      </c>
      <c r="P94" s="80">
        <v>30.330500000000001</v>
      </c>
      <c r="Q94" s="80" t="s">
        <v>2032</v>
      </c>
      <c r="R94" s="80" t="s">
        <v>80</v>
      </c>
      <c r="S94" s="80" t="s">
        <v>199</v>
      </c>
      <c r="T94" s="80" t="s">
        <v>76</v>
      </c>
      <c r="U94" s="80" t="s">
        <v>38</v>
      </c>
      <c r="V94" s="80" t="s">
        <v>128</v>
      </c>
      <c r="W94" s="80" t="s">
        <v>44</v>
      </c>
      <c r="X94" s="80" t="s">
        <v>82</v>
      </c>
      <c r="Y94" s="80" t="s">
        <v>199</v>
      </c>
      <c r="Z94" s="80" t="s">
        <v>199</v>
      </c>
      <c r="AA94" s="89" t="s">
        <v>359</v>
      </c>
      <c r="AB94" s="89" t="s">
        <v>258</v>
      </c>
      <c r="AC94" s="80" t="s">
        <v>1516</v>
      </c>
      <c r="AD94" s="80" t="s">
        <v>34</v>
      </c>
      <c r="AE94" s="80" t="s">
        <v>193</v>
      </c>
      <c r="AF94" s="80" t="s">
        <v>192</v>
      </c>
      <c r="AG94" s="80" t="s">
        <v>77</v>
      </c>
      <c r="AH94" s="80" t="s">
        <v>192</v>
      </c>
      <c r="AI94" s="80" t="s">
        <v>959</v>
      </c>
      <c r="AJ94" s="80" t="s">
        <v>223</v>
      </c>
      <c r="AK94" s="80" t="s">
        <v>1019</v>
      </c>
      <c r="AL94" s="80" t="s">
        <v>77</v>
      </c>
      <c r="AM94" s="80" t="s">
        <v>186</v>
      </c>
      <c r="AN94" s="91" t="s">
        <v>21</v>
      </c>
      <c r="AO94" s="80" t="s">
        <v>83</v>
      </c>
      <c r="AP94" s="80" t="s">
        <v>1399</v>
      </c>
      <c r="AQ94" s="80" t="s">
        <v>46</v>
      </c>
      <c r="AR94" s="80" t="s">
        <v>199</v>
      </c>
      <c r="AS94" s="80" t="s">
        <v>199</v>
      </c>
      <c r="AT94" s="90" t="s">
        <v>199</v>
      </c>
      <c r="AU94" s="80" t="s">
        <v>101</v>
      </c>
      <c r="AV94" s="80" t="s">
        <v>2117</v>
      </c>
      <c r="AW94" s="95" t="s">
        <v>1597</v>
      </c>
      <c r="AX94" s="80" t="s">
        <v>105</v>
      </c>
      <c r="AY94" s="80" t="s">
        <v>138</v>
      </c>
      <c r="AZ94" s="80" t="s">
        <v>597</v>
      </c>
      <c r="BA94" s="80"/>
      <c r="BB94" s="80" t="s">
        <v>94</v>
      </c>
      <c r="BC94" s="94">
        <v>42474</v>
      </c>
      <c r="BD94" s="12"/>
      <c r="BE94" s="12"/>
      <c r="BF94" s="12"/>
      <c r="BG94" s="12"/>
      <c r="BH94" s="12"/>
      <c r="BI94" s="12"/>
      <c r="BJ94" s="12"/>
      <c r="BK94" s="12"/>
      <c r="BL94" s="12"/>
      <c r="BM94" s="12"/>
      <c r="BN94" s="12"/>
      <c r="BO94" s="12"/>
      <c r="BP94" s="12"/>
      <c r="BQ94" s="12"/>
      <c r="BR94" s="12"/>
      <c r="BS94" s="12"/>
      <c r="BT94" s="12"/>
      <c r="BU94" s="12"/>
      <c r="BV94" s="12"/>
      <c r="BW94" s="12"/>
      <c r="BX94" s="12"/>
      <c r="BY94" s="12"/>
      <c r="BZ94" s="12"/>
      <c r="CA94" s="12"/>
      <c r="CB94" s="12"/>
      <c r="CC94" s="12"/>
      <c r="CD94" s="12"/>
      <c r="CE94" s="12"/>
      <c r="CF94" s="12"/>
      <c r="CG94" s="12"/>
      <c r="CH94" s="12"/>
      <c r="CI94" s="12"/>
      <c r="CJ94" s="12"/>
      <c r="CK94" s="12"/>
      <c r="CL94" s="12"/>
      <c r="CM94" s="12"/>
      <c r="CN94" s="12"/>
      <c r="CO94" s="12"/>
      <c r="CP94" s="12"/>
      <c r="CQ94" s="12"/>
      <c r="CR94" s="12"/>
      <c r="CS94" s="12"/>
      <c r="CT94" s="12"/>
      <c r="CU94" s="12"/>
      <c r="CV94" s="12"/>
      <c r="CW94" s="12"/>
      <c r="CX94" s="12"/>
      <c r="CY94" s="12"/>
      <c r="CZ94" s="12"/>
      <c r="DA94" s="12"/>
      <c r="DB94" s="12"/>
      <c r="DC94" s="12"/>
      <c r="DD94" s="12"/>
      <c r="DE94" s="12"/>
      <c r="DF94" s="12"/>
      <c r="DG94" s="12"/>
      <c r="DH94" s="12"/>
      <c r="DI94" s="12"/>
      <c r="DJ94" s="12"/>
      <c r="DK94" s="12"/>
      <c r="DL94" s="12"/>
      <c r="DM94" s="12"/>
      <c r="DN94" s="12"/>
      <c r="DO94" s="12"/>
      <c r="DP94" s="12"/>
      <c r="DQ94" s="12"/>
      <c r="DR94" s="12"/>
      <c r="DS94" s="12"/>
      <c r="DT94" s="12"/>
      <c r="DU94" s="12"/>
      <c r="DV94" s="12"/>
      <c r="DW94" s="12"/>
      <c r="DX94" s="12"/>
      <c r="DY94" s="12"/>
      <c r="DZ94" s="12"/>
      <c r="EA94" s="12"/>
      <c r="EB94" s="12"/>
      <c r="EC94" s="12"/>
      <c r="ED94" s="12"/>
      <c r="EE94" s="12"/>
      <c r="EF94" s="12"/>
      <c r="EG94" s="12"/>
      <c r="EH94" s="12"/>
      <c r="EI94" s="12"/>
      <c r="EJ94" s="12"/>
      <c r="EK94" s="12"/>
      <c r="EL94" s="12"/>
      <c r="EM94" s="12"/>
      <c r="EN94" s="12"/>
      <c r="EO94" s="12"/>
      <c r="EP94" s="12"/>
      <c r="EQ94" s="12"/>
      <c r="ER94" s="12"/>
      <c r="ES94" s="12"/>
      <c r="ET94" s="12"/>
      <c r="EU94" s="12"/>
      <c r="EV94" s="12"/>
      <c r="EW94" s="12"/>
      <c r="EX94" s="12"/>
      <c r="EY94" s="12"/>
      <c r="EZ94" s="12"/>
      <c r="FA94" s="12"/>
      <c r="FB94" s="12"/>
      <c r="FC94" s="12"/>
      <c r="FD94" s="12"/>
      <c r="FE94" s="12"/>
      <c r="FF94" s="12"/>
      <c r="FG94" s="12"/>
      <c r="FH94" s="12"/>
      <c r="FI94" s="12"/>
      <c r="FJ94" s="12"/>
      <c r="FK94" s="12"/>
      <c r="FL94" s="12"/>
      <c r="FM94" s="12"/>
      <c r="FN94" s="12"/>
      <c r="FO94" s="12"/>
      <c r="FP94" s="12"/>
      <c r="FQ94" s="12"/>
      <c r="FR94" s="12"/>
      <c r="FS94" s="12"/>
      <c r="FT94" s="12"/>
      <c r="FU94" s="12"/>
      <c r="FV94" s="12"/>
      <c r="FW94" s="12"/>
      <c r="FX94" s="12"/>
      <c r="FY94" s="12"/>
      <c r="FZ94" s="12"/>
      <c r="GA94" s="12"/>
      <c r="GB94" s="12"/>
      <c r="GC94" s="12"/>
      <c r="GD94" s="12"/>
      <c r="GE94" s="12"/>
      <c r="GF94" s="12"/>
      <c r="GG94" s="12"/>
      <c r="GH94" s="12"/>
      <c r="GI94" s="12"/>
      <c r="GJ94" s="12"/>
      <c r="GK94" s="12"/>
      <c r="GL94" s="12"/>
      <c r="GM94" s="12"/>
      <c r="GN94" s="12"/>
      <c r="GO94" s="12"/>
      <c r="GP94" s="12"/>
      <c r="GQ94" s="12"/>
      <c r="GR94" s="12"/>
      <c r="GS94" s="12"/>
      <c r="GT94" s="12"/>
      <c r="GU94" s="12"/>
      <c r="GV94" s="12"/>
      <c r="GW94" s="12"/>
      <c r="GX94" s="12"/>
      <c r="GY94" s="12"/>
      <c r="GZ94" s="12"/>
      <c r="HA94" s="12"/>
      <c r="HB94" s="12"/>
      <c r="HC94" s="12"/>
      <c r="HD94" s="12"/>
      <c r="HE94" s="12"/>
      <c r="HF94" s="12"/>
      <c r="HG94" s="12"/>
      <c r="HH94" s="12"/>
      <c r="HI94" s="12"/>
      <c r="HJ94" s="12"/>
      <c r="HK94" s="12"/>
      <c r="HL94" s="12"/>
      <c r="HM94" s="12"/>
      <c r="HN94" s="12"/>
      <c r="HO94" s="12"/>
      <c r="HP94" s="12"/>
      <c r="HQ94" s="12"/>
      <c r="HR94" s="12"/>
      <c r="HS94" s="12"/>
      <c r="HT94" s="12"/>
      <c r="HU94" s="12"/>
      <c r="HV94" s="12"/>
      <c r="HW94" s="12"/>
      <c r="HX94" s="12"/>
      <c r="HY94" s="12"/>
      <c r="HZ94" s="12"/>
      <c r="IA94" s="12"/>
      <c r="IB94" s="12"/>
      <c r="IC94" s="12"/>
      <c r="ID94" s="12"/>
      <c r="IE94" s="12"/>
      <c r="IF94" s="12"/>
      <c r="IG94" s="12"/>
      <c r="IH94" s="12"/>
      <c r="II94" s="12"/>
      <c r="IJ94" s="12"/>
      <c r="IK94" s="12"/>
      <c r="IL94" s="12"/>
      <c r="IM94" s="12"/>
      <c r="IN94" s="12"/>
      <c r="IO94" s="12"/>
      <c r="IP94" s="12"/>
      <c r="IQ94" s="12"/>
      <c r="IR94" s="12"/>
      <c r="IS94" s="12"/>
      <c r="IT94" s="12"/>
      <c r="IU94" s="12"/>
      <c r="IV94" s="12"/>
      <c r="IW94" s="12"/>
      <c r="IX94" s="12"/>
      <c r="IY94" s="12"/>
      <c r="IZ94" s="12"/>
      <c r="JA94" s="12"/>
      <c r="JB94" s="12"/>
      <c r="JC94" s="12"/>
      <c r="JD94" s="12"/>
      <c r="JE94" s="12"/>
      <c r="JF94" s="12"/>
      <c r="JG94" s="12"/>
      <c r="JH94" s="12"/>
      <c r="JI94" s="12"/>
      <c r="JJ94" s="12"/>
      <c r="JK94" s="12"/>
      <c r="JL94" s="12"/>
      <c r="JM94" s="12"/>
      <c r="JN94" s="12"/>
      <c r="JO94" s="12"/>
      <c r="JP94" s="12"/>
      <c r="JQ94" s="12"/>
      <c r="JR94" s="12"/>
      <c r="JS94" s="12"/>
      <c r="JT94" s="12"/>
      <c r="JU94" s="12"/>
      <c r="JV94" s="12"/>
      <c r="JW94" s="12"/>
      <c r="JX94" s="12"/>
      <c r="JY94" s="12"/>
      <c r="JZ94" s="12"/>
      <c r="KA94" s="12"/>
      <c r="KB94" s="12"/>
      <c r="KC94" s="12"/>
      <c r="KD94" s="12"/>
      <c r="KE94" s="12"/>
      <c r="KF94" s="12"/>
      <c r="KG94" s="12"/>
      <c r="KH94" s="12"/>
      <c r="KI94" s="12"/>
      <c r="KJ94" s="12"/>
      <c r="KK94" s="12"/>
      <c r="KL94" s="12"/>
      <c r="KM94" s="12"/>
      <c r="KN94" s="12"/>
      <c r="KO94" s="12"/>
      <c r="KP94" s="12"/>
      <c r="KQ94" s="12"/>
      <c r="KR94" s="12"/>
      <c r="KS94" s="12"/>
      <c r="KT94" s="12"/>
      <c r="KU94" s="12"/>
      <c r="KV94" s="12"/>
      <c r="KW94" s="12"/>
      <c r="KX94" s="12"/>
      <c r="KY94" s="12"/>
      <c r="KZ94" s="12"/>
      <c r="LA94" s="12"/>
      <c r="LB94" s="12"/>
      <c r="LC94" s="12"/>
      <c r="LD94" s="12"/>
      <c r="LE94" s="12"/>
      <c r="LF94" s="12"/>
      <c r="LG94" s="12"/>
      <c r="LH94" s="12"/>
      <c r="LI94" s="12"/>
      <c r="LJ94" s="12"/>
      <c r="LK94" s="12"/>
      <c r="LL94" s="12"/>
      <c r="LM94" s="12"/>
      <c r="LN94" s="12"/>
      <c r="LO94" s="12"/>
      <c r="LP94" s="12"/>
      <c r="LQ94" s="12"/>
      <c r="LR94" s="12"/>
      <c r="LS94" s="12"/>
      <c r="LT94" s="12"/>
      <c r="LU94" s="12"/>
      <c r="LV94" s="12"/>
      <c r="LW94" s="12"/>
      <c r="LX94" s="12"/>
      <c r="LY94" s="12"/>
      <c r="LZ94" s="12"/>
      <c r="MA94" s="12"/>
      <c r="MB94" s="12"/>
      <c r="MC94" s="12"/>
      <c r="MD94" s="12"/>
      <c r="ME94" s="12"/>
      <c r="MF94" s="12"/>
      <c r="MG94" s="12"/>
      <c r="MH94" s="12"/>
      <c r="MI94" s="12"/>
      <c r="MJ94" s="12"/>
      <c r="MK94" s="12"/>
      <c r="ML94" s="12"/>
      <c r="MM94" s="12"/>
      <c r="MN94" s="12"/>
      <c r="MO94" s="12"/>
      <c r="MP94" s="12"/>
      <c r="MQ94" s="12"/>
      <c r="MR94" s="12"/>
      <c r="MS94" s="12"/>
      <c r="MT94" s="12"/>
      <c r="MU94" s="12"/>
      <c r="MV94" s="12"/>
      <c r="MW94" s="12"/>
      <c r="MX94" s="12"/>
      <c r="MY94" s="12"/>
      <c r="MZ94" s="12"/>
      <c r="NA94" s="12"/>
      <c r="NB94" s="12"/>
      <c r="NC94" s="12"/>
      <c r="ND94" s="12"/>
      <c r="NE94" s="12"/>
      <c r="NF94" s="12"/>
      <c r="NG94" s="12"/>
      <c r="NH94" s="12"/>
      <c r="NI94" s="12"/>
      <c r="NJ94" s="12"/>
      <c r="NK94" s="12"/>
      <c r="NL94" s="12"/>
      <c r="NM94" s="12"/>
      <c r="NN94" s="12"/>
      <c r="NO94" s="12"/>
      <c r="NP94" s="12"/>
      <c r="NQ94" s="12"/>
      <c r="NR94" s="12"/>
      <c r="NS94" s="12"/>
      <c r="NT94" s="12"/>
      <c r="NU94" s="12"/>
      <c r="NV94" s="12"/>
      <c r="NW94" s="12"/>
      <c r="NX94" s="12"/>
      <c r="NY94" s="12"/>
      <c r="NZ94" s="12"/>
      <c r="OA94" s="12"/>
      <c r="OB94" s="12"/>
      <c r="OC94" s="12"/>
      <c r="OD94" s="12"/>
      <c r="OE94" s="12"/>
      <c r="OF94" s="12"/>
      <c r="OG94" s="12"/>
      <c r="OH94" s="12"/>
      <c r="OI94" s="12"/>
      <c r="OJ94" s="12"/>
      <c r="OK94" s="12"/>
      <c r="OL94" s="12"/>
      <c r="OM94" s="12"/>
      <c r="ON94" s="12"/>
      <c r="OO94" s="12"/>
      <c r="OP94" s="12"/>
      <c r="OQ94" s="12"/>
      <c r="OR94" s="12"/>
      <c r="OS94" s="12"/>
      <c r="OT94" s="12"/>
      <c r="OU94" s="12"/>
      <c r="OV94" s="12"/>
      <c r="OW94" s="12"/>
      <c r="OX94" s="12"/>
      <c r="OY94" s="12"/>
      <c r="OZ94" s="12"/>
      <c r="PA94" s="12"/>
      <c r="PB94" s="12"/>
      <c r="PC94" s="12"/>
      <c r="PD94" s="12"/>
      <c r="PE94" s="12"/>
      <c r="PF94" s="12"/>
      <c r="PG94" s="12"/>
      <c r="PH94" s="12"/>
      <c r="PI94" s="12"/>
      <c r="PJ94" s="12"/>
      <c r="PK94" s="12"/>
      <c r="PL94" s="12"/>
      <c r="PM94" s="12"/>
      <c r="PN94" s="12"/>
      <c r="PO94" s="12"/>
      <c r="PP94" s="12"/>
      <c r="PQ94" s="12"/>
      <c r="PR94" s="12"/>
      <c r="PS94" s="12"/>
      <c r="PT94" s="12"/>
      <c r="PU94" s="12"/>
      <c r="PV94" s="12"/>
      <c r="PW94" s="12"/>
      <c r="PX94" s="12"/>
      <c r="PY94" s="12"/>
      <c r="PZ94" s="12"/>
      <c r="QA94" s="12"/>
      <c r="QB94" s="12"/>
      <c r="QC94" s="12"/>
      <c r="QD94" s="12"/>
      <c r="QE94" s="12"/>
      <c r="QF94" s="12"/>
      <c r="QG94" s="12"/>
      <c r="QH94" s="12"/>
      <c r="QI94" s="12"/>
      <c r="QJ94" s="12"/>
      <c r="QK94" s="12"/>
      <c r="QL94" s="12"/>
      <c r="QM94" s="12"/>
      <c r="QN94" s="12"/>
      <c r="QO94" s="12"/>
      <c r="QP94" s="12"/>
      <c r="QQ94" s="12"/>
      <c r="QR94" s="12"/>
      <c r="QS94" s="12"/>
      <c r="QT94" s="12"/>
      <c r="QU94" s="12"/>
      <c r="QV94" s="12"/>
      <c r="QW94" s="12"/>
      <c r="QX94" s="12"/>
      <c r="QY94" s="12"/>
      <c r="QZ94" s="12"/>
      <c r="RA94" s="12"/>
      <c r="RB94" s="12"/>
      <c r="RC94" s="12"/>
      <c r="RD94" s="12"/>
      <c r="RE94" s="12"/>
      <c r="RF94" s="12"/>
      <c r="RG94" s="12"/>
      <c r="RH94" s="12"/>
      <c r="RI94" s="12"/>
      <c r="RJ94" s="12"/>
      <c r="RK94" s="12"/>
      <c r="RL94" s="12"/>
      <c r="RM94" s="12"/>
      <c r="RN94" s="12"/>
      <c r="RO94" s="12"/>
      <c r="RP94" s="12"/>
      <c r="RQ94" s="12"/>
      <c r="RR94" s="12"/>
      <c r="RS94" s="12"/>
      <c r="RT94" s="12"/>
      <c r="RU94" s="12"/>
      <c r="RV94" s="12"/>
      <c r="RW94" s="12"/>
      <c r="RX94" s="12"/>
      <c r="RY94" s="12"/>
      <c r="RZ94" s="12"/>
      <c r="SA94" s="12"/>
      <c r="SB94" s="12"/>
      <c r="SC94" s="12"/>
      <c r="SD94" s="12"/>
      <c r="SE94" s="12"/>
      <c r="SF94" s="12"/>
      <c r="SG94" s="12"/>
      <c r="SH94" s="12"/>
      <c r="SI94" s="12"/>
      <c r="SJ94" s="12"/>
      <c r="SK94" s="12"/>
      <c r="SL94" s="12"/>
      <c r="SM94" s="12"/>
      <c r="SN94" s="12"/>
      <c r="SO94" s="12"/>
      <c r="SP94" s="12"/>
      <c r="SQ94" s="12"/>
      <c r="SR94" s="12"/>
      <c r="SS94" s="12"/>
      <c r="ST94" s="12"/>
      <c r="SU94" s="12"/>
      <c r="SV94" s="12"/>
      <c r="SW94" s="12"/>
      <c r="SX94" s="12"/>
      <c r="SY94" s="12"/>
      <c r="SZ94" s="12"/>
      <c r="TA94" s="12"/>
      <c r="TB94" s="12"/>
      <c r="TC94" s="12"/>
      <c r="TD94" s="12"/>
      <c r="TE94" s="12"/>
      <c r="TF94" s="12"/>
      <c r="TG94" s="12"/>
      <c r="TH94" s="12"/>
      <c r="TI94" s="12"/>
      <c r="TJ94" s="12"/>
      <c r="TK94" s="12"/>
      <c r="TL94" s="12"/>
      <c r="TM94" s="12"/>
      <c r="TN94" s="12"/>
      <c r="TO94" s="12"/>
      <c r="TP94" s="12"/>
      <c r="TQ94" s="12"/>
      <c r="TR94" s="12"/>
      <c r="TS94" s="12"/>
      <c r="TT94" s="12"/>
      <c r="TU94" s="12"/>
      <c r="TV94" s="12"/>
      <c r="TW94" s="12"/>
      <c r="TX94" s="12"/>
      <c r="TY94" s="12"/>
      <c r="TZ94" s="12"/>
      <c r="UA94" s="12"/>
      <c r="UB94" s="12"/>
      <c r="UC94" s="12"/>
      <c r="UD94" s="12"/>
      <c r="UE94" s="12"/>
      <c r="UF94" s="12"/>
      <c r="UG94" s="12"/>
      <c r="UH94" s="12"/>
      <c r="UI94" s="12"/>
      <c r="UJ94" s="12"/>
      <c r="UK94" s="12"/>
      <c r="UL94" s="12"/>
      <c r="UM94" s="12"/>
      <c r="UN94" s="12"/>
      <c r="UO94" s="12"/>
      <c r="UP94" s="12"/>
      <c r="UQ94" s="12"/>
      <c r="UR94" s="12"/>
      <c r="US94" s="12"/>
      <c r="UT94" s="12"/>
      <c r="UU94" s="12"/>
      <c r="UV94" s="12"/>
      <c r="UW94" s="12"/>
      <c r="UX94" s="12"/>
      <c r="UY94" s="12"/>
      <c r="UZ94" s="12"/>
      <c r="VA94" s="12"/>
      <c r="VB94" s="12"/>
      <c r="VC94" s="12"/>
      <c r="VD94" s="12"/>
      <c r="VE94" s="12"/>
      <c r="VF94" s="12"/>
      <c r="VG94" s="12"/>
      <c r="VH94" s="12"/>
      <c r="VI94" s="12"/>
      <c r="VJ94" s="12"/>
      <c r="VK94" s="12"/>
      <c r="VL94" s="12"/>
      <c r="VM94" s="12"/>
      <c r="VN94" s="12"/>
      <c r="VO94" s="12"/>
      <c r="VP94" s="12"/>
      <c r="VQ94" s="12"/>
      <c r="VR94" s="12"/>
      <c r="VS94" s="12"/>
      <c r="VT94" s="12"/>
      <c r="VU94" s="12"/>
      <c r="VV94" s="12"/>
      <c r="VW94" s="12"/>
      <c r="VX94" s="12"/>
      <c r="VY94" s="12"/>
      <c r="VZ94" s="12"/>
      <c r="WA94" s="12"/>
      <c r="WB94" s="12"/>
      <c r="WC94" s="12"/>
      <c r="WD94" s="12"/>
      <c r="WE94" s="12"/>
      <c r="WF94" s="12"/>
      <c r="WG94" s="12"/>
      <c r="WH94" s="12"/>
      <c r="WI94" s="12"/>
      <c r="WJ94" s="12"/>
      <c r="WK94" s="12"/>
      <c r="WL94" s="12"/>
      <c r="WM94" s="12"/>
      <c r="WN94" s="12"/>
      <c r="WO94" s="12"/>
      <c r="WP94" s="12"/>
      <c r="WQ94" s="12"/>
      <c r="WR94" s="12"/>
      <c r="WS94" s="12"/>
      <c r="WT94" s="12"/>
      <c r="WU94" s="12"/>
      <c r="WV94" s="12"/>
      <c r="WW94" s="12"/>
      <c r="WX94" s="12"/>
      <c r="WY94" s="12"/>
      <c r="WZ94" s="12"/>
      <c r="XA94" s="12"/>
      <c r="XB94" s="12"/>
      <c r="XC94" s="12"/>
      <c r="XD94" s="12"/>
      <c r="XE94" s="12"/>
      <c r="XF94" s="12"/>
      <c r="XG94" s="12"/>
      <c r="XH94" s="12"/>
      <c r="XI94" s="12"/>
      <c r="XJ94" s="12"/>
      <c r="XK94" s="12"/>
      <c r="XL94" s="12"/>
      <c r="XM94" s="12"/>
      <c r="XN94" s="12"/>
      <c r="XO94" s="12"/>
      <c r="XP94" s="12"/>
      <c r="XQ94" s="12"/>
      <c r="XR94" s="12"/>
      <c r="XS94" s="12"/>
      <c r="XT94" s="12"/>
      <c r="XU94" s="12"/>
      <c r="XV94" s="12"/>
      <c r="XW94" s="12"/>
      <c r="XX94" s="12"/>
      <c r="XY94" s="12"/>
      <c r="XZ94" s="12"/>
      <c r="YA94" s="12"/>
      <c r="YB94" s="12"/>
      <c r="YC94" s="12"/>
      <c r="YD94" s="12"/>
      <c r="YE94" s="12"/>
      <c r="YF94" s="12"/>
      <c r="YG94" s="12"/>
      <c r="YH94" s="12"/>
      <c r="YI94" s="12"/>
      <c r="YJ94" s="12"/>
      <c r="YK94" s="12"/>
      <c r="YL94" s="12"/>
      <c r="YM94" s="12"/>
      <c r="YN94" s="12"/>
      <c r="YO94" s="12"/>
      <c r="YP94" s="12"/>
      <c r="YQ94" s="12"/>
      <c r="YR94" s="12"/>
      <c r="YS94" s="12"/>
      <c r="YT94" s="12"/>
      <c r="YU94" s="12"/>
      <c r="YV94" s="12"/>
      <c r="YW94" s="12"/>
      <c r="YX94" s="12"/>
      <c r="YY94" s="12"/>
      <c r="YZ94" s="12"/>
      <c r="ZA94" s="12"/>
      <c r="ZB94" s="12"/>
      <c r="ZC94" s="12"/>
      <c r="ZD94" s="12"/>
      <c r="ZE94" s="12"/>
      <c r="ZF94" s="12"/>
      <c r="ZG94" s="12"/>
      <c r="ZH94" s="12"/>
      <c r="ZI94" s="12"/>
      <c r="ZJ94" s="12"/>
      <c r="ZK94" s="12"/>
      <c r="ZL94" s="12"/>
      <c r="ZM94" s="12"/>
      <c r="ZN94" s="12"/>
      <c r="ZO94" s="12"/>
      <c r="ZP94" s="12"/>
      <c r="ZQ94" s="12"/>
      <c r="ZR94" s="12"/>
      <c r="ZS94" s="12"/>
      <c r="ZT94" s="12"/>
      <c r="ZU94" s="12"/>
      <c r="ZV94" s="12"/>
      <c r="ZW94" s="12"/>
      <c r="ZX94" s="12"/>
      <c r="ZY94" s="12"/>
      <c r="ZZ94" s="12"/>
      <c r="AAA94" s="12"/>
      <c r="AAB94" s="12"/>
      <c r="AAC94" s="12"/>
      <c r="AAD94" s="12"/>
      <c r="AAE94" s="12"/>
      <c r="AAF94" s="12"/>
      <c r="AAG94" s="12"/>
      <c r="AAH94" s="12"/>
      <c r="AAI94" s="12"/>
      <c r="AAJ94" s="12"/>
      <c r="AAK94" s="12"/>
      <c r="AAL94" s="12"/>
      <c r="AAM94" s="12"/>
      <c r="AAN94" s="12"/>
      <c r="AAO94" s="12"/>
      <c r="AAP94" s="12"/>
      <c r="AAQ94" s="12"/>
      <c r="AAR94" s="12"/>
      <c r="AAS94" s="12"/>
      <c r="AAT94" s="12"/>
      <c r="AAU94" s="12"/>
      <c r="AAV94" s="12"/>
      <c r="AAW94" s="12"/>
      <c r="AAX94" s="12"/>
      <c r="AAY94" s="12"/>
      <c r="AAZ94" s="12"/>
      <c r="ABA94" s="12"/>
      <c r="ABB94" s="12"/>
      <c r="ABC94" s="12"/>
      <c r="ABD94" s="12"/>
      <c r="ABE94" s="12"/>
      <c r="ABF94" s="12"/>
      <c r="ABG94" s="12"/>
      <c r="ABH94" s="12"/>
      <c r="ABI94" s="12"/>
      <c r="ABJ94" s="12"/>
      <c r="ABK94" s="12"/>
      <c r="ABL94" s="12"/>
      <c r="ABM94" s="12"/>
      <c r="ABN94" s="12"/>
      <c r="ABO94" s="12"/>
      <c r="ABP94" s="12"/>
      <c r="ABQ94" s="12"/>
      <c r="ABR94" s="12"/>
      <c r="ABS94" s="12"/>
      <c r="ABT94" s="12"/>
      <c r="ABU94" s="12"/>
      <c r="ABV94" s="12"/>
      <c r="ABW94" s="12"/>
      <c r="ABX94" s="12"/>
      <c r="ABY94" s="12"/>
      <c r="ABZ94" s="12"/>
      <c r="ACA94" s="12"/>
      <c r="ACB94" s="12"/>
      <c r="ACC94" s="12"/>
      <c r="ACD94" s="12"/>
      <c r="ACE94" s="12"/>
      <c r="ACF94" s="12"/>
      <c r="ACG94" s="12"/>
      <c r="ACH94" s="12"/>
      <c r="ACI94" s="12"/>
      <c r="ACJ94" s="12"/>
      <c r="ACK94" s="12"/>
      <c r="ACL94" s="12"/>
      <c r="ACM94" s="12"/>
      <c r="ACN94" s="12"/>
      <c r="ACO94" s="12"/>
      <c r="ACP94" s="12"/>
      <c r="ACQ94" s="12"/>
      <c r="ACR94" s="12"/>
      <c r="ACS94" s="12"/>
      <c r="ACT94" s="12"/>
      <c r="ACU94" s="12"/>
      <c r="ACV94" s="12"/>
      <c r="ACW94" s="12"/>
      <c r="ACX94" s="12"/>
      <c r="ACY94" s="12"/>
      <c r="ACZ94" s="12"/>
      <c r="ADA94" s="12"/>
      <c r="ADB94" s="12"/>
      <c r="ADC94" s="12"/>
      <c r="ADD94" s="12"/>
      <c r="ADE94" s="12"/>
      <c r="ADF94" s="12"/>
      <c r="ADG94" s="12"/>
      <c r="ADH94" s="12"/>
      <c r="ADI94" s="12"/>
      <c r="ADJ94" s="12"/>
      <c r="ADK94" s="12"/>
      <c r="ADL94" s="12"/>
      <c r="ADM94" s="12"/>
      <c r="ADN94" s="12"/>
      <c r="ADO94" s="12"/>
      <c r="ADP94" s="12"/>
      <c r="ADQ94" s="12"/>
      <c r="ADR94" s="12"/>
      <c r="ADS94" s="12"/>
      <c r="ADT94" s="12"/>
      <c r="ADU94" s="12"/>
      <c r="ADV94" s="12"/>
      <c r="ADW94" s="12"/>
      <c r="ADX94" s="12"/>
      <c r="ADY94" s="12"/>
      <c r="ADZ94" s="12"/>
      <c r="AEA94" s="12"/>
      <c r="AEB94" s="12"/>
      <c r="AEC94" s="12"/>
      <c r="AED94" s="12"/>
      <c r="AEE94" s="12"/>
      <c r="AEF94" s="12"/>
      <c r="AEG94" s="12"/>
      <c r="AEH94" s="12"/>
      <c r="AEI94" s="12"/>
      <c r="AEJ94" s="12"/>
      <c r="AEK94" s="12"/>
      <c r="AEL94" s="12"/>
      <c r="AEM94" s="12"/>
      <c r="AEN94" s="12"/>
      <c r="AEO94" s="12"/>
      <c r="AEP94" s="12"/>
      <c r="AEQ94" s="12"/>
      <c r="AER94" s="12"/>
      <c r="AES94" s="12"/>
      <c r="AET94" s="12"/>
      <c r="AEU94" s="12"/>
      <c r="AEV94" s="12"/>
      <c r="AEW94" s="12"/>
      <c r="AEX94" s="12"/>
      <c r="AEY94" s="12"/>
      <c r="AEZ94" s="12"/>
      <c r="AFA94" s="12"/>
      <c r="AFB94" s="12"/>
      <c r="AFC94" s="12"/>
      <c r="AFD94" s="12"/>
      <c r="AFE94" s="12"/>
      <c r="AFF94" s="12"/>
      <c r="AFG94" s="12"/>
      <c r="AFH94" s="12"/>
      <c r="AFI94" s="12"/>
      <c r="AFJ94" s="12"/>
      <c r="AFK94" s="12"/>
      <c r="AFL94" s="12"/>
      <c r="AFM94" s="12"/>
      <c r="AFN94" s="12"/>
      <c r="AFO94" s="12"/>
      <c r="AFP94" s="12"/>
      <c r="AFQ94" s="12"/>
      <c r="AFR94" s="12"/>
      <c r="AFS94" s="12"/>
      <c r="AFT94" s="12"/>
      <c r="AFU94" s="12"/>
      <c r="AFV94" s="12"/>
      <c r="AFW94" s="12"/>
      <c r="AFX94" s="12"/>
      <c r="AFY94" s="12"/>
      <c r="AFZ94" s="12"/>
      <c r="AGA94" s="12"/>
      <c r="AGB94" s="12"/>
      <c r="AGC94" s="12"/>
      <c r="AGD94" s="12"/>
      <c r="AGE94" s="12"/>
      <c r="AGF94" s="12"/>
      <c r="AGG94" s="12"/>
      <c r="AGH94" s="12"/>
      <c r="AGI94" s="12"/>
      <c r="AGJ94" s="12"/>
      <c r="AGK94" s="12"/>
      <c r="AGL94" s="12"/>
      <c r="AGM94" s="12"/>
      <c r="AGN94" s="12"/>
      <c r="AGO94" s="12"/>
      <c r="AGP94" s="12"/>
      <c r="AGQ94" s="12"/>
      <c r="AGR94" s="12"/>
      <c r="AGS94" s="12"/>
      <c r="AGT94" s="12"/>
      <c r="AGU94" s="12"/>
      <c r="AGV94" s="12"/>
      <c r="AGW94" s="12"/>
      <c r="AGX94" s="12"/>
      <c r="AGY94" s="12"/>
      <c r="AGZ94" s="12"/>
      <c r="AHA94" s="12"/>
      <c r="AHB94" s="12"/>
      <c r="AHC94" s="12"/>
      <c r="AHD94" s="12"/>
      <c r="AHE94" s="12"/>
      <c r="AHF94" s="12"/>
      <c r="AHG94" s="12"/>
      <c r="AHH94" s="12"/>
      <c r="AHI94" s="12"/>
      <c r="AHJ94" s="12"/>
      <c r="AHK94" s="12"/>
      <c r="AHL94" s="12"/>
      <c r="AHM94" s="12"/>
      <c r="AHN94" s="12"/>
      <c r="AHO94" s="12"/>
      <c r="AHP94" s="12"/>
      <c r="AHQ94" s="12"/>
      <c r="AHR94" s="12"/>
      <c r="AHS94" s="12"/>
      <c r="AHT94" s="12"/>
      <c r="AHU94" s="12"/>
      <c r="AHV94" s="12"/>
      <c r="AHW94" s="12"/>
      <c r="AHX94" s="12"/>
      <c r="AHY94" s="12"/>
      <c r="AHZ94" s="12"/>
      <c r="AIA94" s="12"/>
      <c r="AIB94" s="12"/>
      <c r="AIC94" s="12"/>
      <c r="AID94" s="12"/>
      <c r="AIE94" s="12"/>
      <c r="AIF94" s="12"/>
      <c r="AIG94" s="12"/>
      <c r="AIH94" s="12"/>
      <c r="AII94" s="12"/>
      <c r="AIJ94" s="12"/>
      <c r="AIK94" s="12"/>
      <c r="AIL94" s="12"/>
      <c r="AIM94" s="12"/>
      <c r="AIN94" s="12"/>
      <c r="AIO94" s="12"/>
      <c r="AIP94" s="12"/>
      <c r="AIQ94" s="12"/>
      <c r="AIR94" s="12"/>
      <c r="AIS94" s="12"/>
      <c r="AIT94" s="12"/>
      <c r="AIU94" s="12"/>
      <c r="AIV94" s="12"/>
      <c r="AIW94" s="12"/>
      <c r="AIX94" s="12"/>
      <c r="AIY94" s="12"/>
      <c r="AIZ94" s="12"/>
      <c r="AJA94" s="12"/>
      <c r="AJB94" s="12"/>
      <c r="AJC94" s="12"/>
      <c r="AJD94" s="12"/>
      <c r="AJE94" s="12"/>
      <c r="AJF94" s="12"/>
      <c r="AJG94" s="12"/>
      <c r="AJH94" s="12"/>
      <c r="AJI94" s="12"/>
      <c r="AJJ94" s="12"/>
      <c r="AJK94" s="12"/>
      <c r="AJL94" s="12"/>
      <c r="AJM94" s="12"/>
      <c r="AJN94" s="12"/>
      <c r="AJO94" s="12"/>
      <c r="AJP94" s="12"/>
      <c r="AJQ94" s="12"/>
      <c r="AJR94" s="12"/>
      <c r="AJS94" s="12"/>
      <c r="AJT94" s="12"/>
      <c r="AJU94" s="12"/>
      <c r="AJV94" s="12"/>
      <c r="AJW94" s="12"/>
      <c r="AJX94" s="12"/>
      <c r="AJY94" s="12"/>
      <c r="AJZ94" s="12"/>
      <c r="AKA94" s="12"/>
      <c r="AKB94" s="12"/>
      <c r="AKC94" s="12"/>
      <c r="AKD94" s="12"/>
      <c r="AKE94" s="12"/>
      <c r="AKF94" s="12"/>
      <c r="AKG94" s="12"/>
      <c r="AKH94" s="12"/>
      <c r="AKI94" s="12"/>
      <c r="AKJ94" s="12"/>
      <c r="AKK94" s="12"/>
      <c r="AKL94" s="12"/>
      <c r="AKM94" s="12"/>
      <c r="AKN94" s="12"/>
      <c r="AKO94" s="12"/>
      <c r="AKP94" s="12"/>
      <c r="AKQ94" s="12"/>
      <c r="AKR94" s="12"/>
      <c r="AKS94" s="12"/>
      <c r="AKT94" s="12"/>
      <c r="AKU94" s="12"/>
      <c r="AKV94" s="12"/>
      <c r="AKW94" s="12"/>
      <c r="AKX94" s="12"/>
      <c r="AKY94" s="12"/>
      <c r="AKZ94" s="12"/>
      <c r="ALA94" s="12"/>
      <c r="ALB94" s="12"/>
      <c r="ALC94" s="12"/>
      <c r="ALD94" s="12"/>
      <c r="ALE94" s="12"/>
      <c r="ALF94" s="12"/>
      <c r="ALG94" s="12"/>
      <c r="ALH94" s="12"/>
      <c r="ALI94" s="12"/>
      <c r="ALJ94" s="12"/>
      <c r="ALK94" s="12"/>
      <c r="ALL94" s="12"/>
      <c r="ALM94" s="12"/>
      <c r="ALN94" s="12"/>
      <c r="ALO94" s="12"/>
      <c r="ALP94" s="12"/>
      <c r="ALQ94" s="12"/>
      <c r="ALR94" s="12"/>
      <c r="ALS94" s="12"/>
      <c r="ALT94" s="12"/>
      <c r="ALU94" s="12"/>
      <c r="ALV94" s="12"/>
      <c r="ALW94" s="12"/>
      <c r="ALX94" s="12"/>
      <c r="ALY94" s="12"/>
      <c r="ALZ94" s="12"/>
      <c r="AMA94" s="12"/>
      <c r="AMB94" s="12"/>
      <c r="AMC94" s="12"/>
      <c r="AMD94" s="12"/>
      <c r="AME94" s="12"/>
      <c r="AMF94" s="12"/>
      <c r="AMG94" s="12"/>
      <c r="AMH94" s="12"/>
      <c r="AMI94" s="12"/>
      <c r="AMJ94" s="12"/>
      <c r="AMK94" s="12"/>
      <c r="AML94" s="12"/>
      <c r="AMM94" s="12"/>
      <c r="AMN94" s="12"/>
      <c r="AMO94" s="12"/>
      <c r="AMP94" s="12"/>
      <c r="AMQ94" s="12"/>
      <c r="AMR94" s="12"/>
      <c r="AMS94" s="12"/>
      <c r="AMT94" s="12"/>
      <c r="AMU94" s="12"/>
      <c r="AMV94" s="12"/>
      <c r="AMW94" s="12"/>
      <c r="AMX94" s="12"/>
      <c r="AMY94" s="12"/>
      <c r="AMZ94" s="12"/>
      <c r="ANA94" s="12"/>
      <c r="ANB94" s="12"/>
      <c r="ANC94" s="12"/>
      <c r="AND94" s="12"/>
      <c r="ANE94" s="12"/>
      <c r="ANF94" s="12"/>
      <c r="ANG94" s="12"/>
      <c r="ANH94" s="12"/>
      <c r="ANI94" s="12"/>
      <c r="ANJ94" s="12"/>
      <c r="ANK94" s="12"/>
      <c r="ANL94" s="12"/>
      <c r="ANM94" s="12"/>
      <c r="ANN94" s="12"/>
      <c r="ANO94" s="12"/>
      <c r="ANP94" s="12"/>
      <c r="ANQ94" s="12"/>
      <c r="ANR94" s="12"/>
      <c r="ANS94" s="12"/>
      <c r="ANT94" s="12"/>
      <c r="ANU94" s="12"/>
      <c r="ANV94" s="12"/>
      <c r="ANW94" s="12"/>
      <c r="ANX94" s="12"/>
      <c r="ANY94" s="12"/>
      <c r="ANZ94" s="12"/>
      <c r="AOA94" s="12"/>
      <c r="AOB94" s="12"/>
      <c r="AOC94" s="12"/>
      <c r="AOD94" s="12"/>
      <c r="AOE94" s="12"/>
      <c r="AOF94" s="12"/>
      <c r="AOG94" s="12"/>
      <c r="AOH94" s="12"/>
      <c r="AOI94" s="12"/>
      <c r="AOJ94" s="12"/>
      <c r="AOK94" s="12"/>
      <c r="AOL94" s="12"/>
      <c r="AOM94" s="12"/>
      <c r="AON94" s="12"/>
      <c r="AOO94" s="12"/>
      <c r="AOP94" s="12"/>
      <c r="AOQ94" s="12"/>
      <c r="AOR94" s="12"/>
      <c r="AOS94" s="12"/>
      <c r="AOT94" s="12"/>
      <c r="AOU94" s="12"/>
      <c r="AOV94" s="12"/>
      <c r="AOW94" s="12"/>
      <c r="AOX94" s="12"/>
      <c r="AOY94" s="12"/>
      <c r="AOZ94" s="12"/>
      <c r="APA94" s="12"/>
      <c r="APB94" s="12"/>
      <c r="APC94" s="12"/>
      <c r="APD94" s="12"/>
      <c r="APE94" s="12"/>
      <c r="APF94" s="12"/>
      <c r="APG94" s="12"/>
      <c r="APH94" s="12"/>
      <c r="API94" s="12"/>
      <c r="APJ94" s="12"/>
      <c r="APK94" s="12"/>
      <c r="APL94" s="12"/>
      <c r="APM94" s="12"/>
      <c r="APN94" s="12"/>
      <c r="APO94" s="12"/>
      <c r="APP94" s="12"/>
      <c r="APQ94" s="12"/>
      <c r="APR94" s="12"/>
      <c r="APS94" s="12"/>
      <c r="APT94" s="12"/>
      <c r="APU94" s="12"/>
      <c r="APV94" s="12"/>
      <c r="APW94" s="12"/>
      <c r="APX94" s="12"/>
      <c r="APY94" s="12"/>
      <c r="APZ94" s="12"/>
      <c r="AQA94" s="12"/>
      <c r="AQB94" s="12"/>
      <c r="AQC94" s="12"/>
      <c r="AQD94" s="12"/>
      <c r="AQE94" s="12"/>
      <c r="AQF94" s="12"/>
      <c r="AQG94" s="12"/>
      <c r="AQH94" s="12"/>
      <c r="AQI94" s="12"/>
      <c r="AQJ94" s="12"/>
      <c r="AQK94" s="12"/>
      <c r="AQL94" s="12"/>
      <c r="AQM94" s="12"/>
      <c r="AQN94" s="12"/>
      <c r="AQO94" s="12"/>
      <c r="AQP94" s="12"/>
      <c r="AQQ94" s="12"/>
      <c r="AQR94" s="12"/>
      <c r="AQS94" s="12"/>
      <c r="AQT94" s="12"/>
      <c r="AQU94" s="12"/>
      <c r="AQV94" s="12"/>
      <c r="AQW94" s="12"/>
      <c r="AQX94" s="12"/>
      <c r="AQY94" s="12"/>
      <c r="AQZ94" s="12"/>
      <c r="ARA94" s="12"/>
      <c r="ARB94" s="12"/>
      <c r="ARC94" s="12"/>
      <c r="ARD94" s="12"/>
      <c r="ARE94" s="12"/>
      <c r="ARF94" s="12"/>
      <c r="ARG94" s="12"/>
      <c r="ARH94" s="12"/>
      <c r="ARI94" s="12"/>
      <c r="ARJ94" s="12"/>
      <c r="ARK94" s="12"/>
      <c r="ARL94" s="12"/>
      <c r="ARM94" s="12"/>
      <c r="ARN94" s="12"/>
      <c r="ARO94" s="12"/>
      <c r="ARP94" s="12"/>
      <c r="ARQ94" s="12"/>
      <c r="ARR94" s="12"/>
      <c r="ARS94" s="12"/>
      <c r="ART94" s="12"/>
      <c r="ARU94" s="12"/>
      <c r="ARV94" s="12"/>
      <c r="ARW94" s="12"/>
      <c r="ARX94" s="12"/>
      <c r="ARY94" s="12"/>
      <c r="ARZ94" s="12"/>
      <c r="ASA94" s="12"/>
      <c r="ASB94" s="12"/>
      <c r="ASC94" s="12"/>
      <c r="ASD94" s="12"/>
      <c r="ASE94" s="12"/>
      <c r="ASF94" s="12"/>
      <c r="ASG94" s="12"/>
      <c r="ASH94" s="12"/>
      <c r="ASI94" s="12"/>
      <c r="ASJ94" s="12"/>
      <c r="ASK94" s="12"/>
      <c r="ASL94" s="12"/>
      <c r="ASM94" s="12"/>
      <c r="ASN94" s="12"/>
      <c r="ASO94" s="12"/>
      <c r="ASP94" s="12"/>
      <c r="ASQ94" s="12"/>
      <c r="ASR94" s="12"/>
      <c r="ASS94" s="12"/>
      <c r="AST94" s="12"/>
      <c r="ASU94" s="12"/>
      <c r="ASV94" s="12"/>
      <c r="ASW94" s="12"/>
      <c r="ASX94" s="12"/>
      <c r="ASY94" s="12"/>
      <c r="ASZ94" s="12"/>
      <c r="ATA94" s="12"/>
      <c r="ATB94" s="12"/>
      <c r="ATC94" s="12"/>
      <c r="ATD94" s="12"/>
      <c r="ATE94" s="12"/>
      <c r="ATF94" s="12"/>
      <c r="ATG94" s="12"/>
      <c r="ATH94" s="12"/>
      <c r="ATI94" s="12"/>
      <c r="ATJ94" s="12"/>
      <c r="ATK94" s="12"/>
      <c r="ATL94" s="12"/>
      <c r="ATM94" s="12"/>
      <c r="ATN94" s="12"/>
      <c r="ATO94" s="12"/>
      <c r="ATP94" s="12"/>
      <c r="ATQ94" s="12"/>
      <c r="ATR94" s="12"/>
      <c r="ATS94" s="12"/>
      <c r="ATT94" s="12"/>
      <c r="ATU94" s="12"/>
      <c r="ATV94" s="12"/>
      <c r="ATW94" s="12"/>
      <c r="ATX94" s="12"/>
      <c r="ATY94" s="12"/>
      <c r="ATZ94" s="12"/>
      <c r="AUA94" s="12"/>
      <c r="AUB94" s="12"/>
      <c r="AUC94" s="12"/>
      <c r="AUD94" s="12"/>
      <c r="AUE94" s="12"/>
      <c r="AUF94" s="12"/>
      <c r="AUG94" s="12"/>
      <c r="AUH94" s="12"/>
      <c r="AUI94" s="12"/>
      <c r="AUJ94" s="12"/>
      <c r="AUK94" s="12"/>
      <c r="AUL94" s="12"/>
      <c r="AUM94" s="12"/>
      <c r="AUN94" s="12"/>
      <c r="AUO94" s="12"/>
      <c r="AUP94" s="12"/>
      <c r="AUQ94" s="12"/>
      <c r="AUR94" s="12"/>
      <c r="AUS94" s="12"/>
      <c r="AUT94" s="12"/>
      <c r="AUU94" s="12"/>
      <c r="AUV94" s="12"/>
      <c r="AUW94" s="12"/>
      <c r="AUX94" s="12"/>
      <c r="AUY94" s="12"/>
      <c r="AUZ94" s="12"/>
      <c r="AVA94" s="12"/>
      <c r="AVB94" s="12"/>
      <c r="AVC94" s="12"/>
      <c r="AVD94" s="12"/>
      <c r="AVE94" s="12"/>
      <c r="AVF94" s="12"/>
      <c r="AVG94" s="12"/>
      <c r="AVH94" s="12"/>
      <c r="AVI94" s="12"/>
      <c r="AVJ94" s="12"/>
      <c r="AVK94" s="12"/>
      <c r="AVL94" s="12"/>
      <c r="AVM94" s="12"/>
      <c r="AVN94" s="12"/>
      <c r="AVO94" s="12"/>
      <c r="AVP94" s="12"/>
      <c r="AVQ94" s="12"/>
      <c r="AVR94" s="12"/>
      <c r="AVS94" s="12"/>
      <c r="AVT94" s="12"/>
      <c r="AVU94" s="12"/>
      <c r="AVV94" s="12"/>
      <c r="AVW94" s="12"/>
      <c r="AVX94" s="12"/>
      <c r="AVY94" s="12"/>
      <c r="AVZ94" s="12"/>
      <c r="AWA94" s="12"/>
      <c r="AWB94" s="12"/>
      <c r="AWC94" s="12"/>
      <c r="AWD94" s="12"/>
      <c r="AWE94" s="12"/>
      <c r="AWF94" s="12"/>
      <c r="AWG94" s="12"/>
      <c r="AWH94" s="12"/>
      <c r="AWI94" s="12"/>
      <c r="AWJ94" s="12"/>
      <c r="AWK94" s="12"/>
      <c r="AWL94" s="12"/>
      <c r="AWM94" s="12"/>
      <c r="AWN94" s="12"/>
      <c r="AWO94" s="12"/>
      <c r="AWP94" s="12"/>
      <c r="AWQ94" s="12"/>
      <c r="AWR94" s="12"/>
      <c r="AWS94" s="12"/>
      <c r="AWT94" s="12"/>
      <c r="AWU94" s="12"/>
      <c r="AWV94" s="12"/>
      <c r="AWW94" s="12"/>
      <c r="AWX94" s="12"/>
      <c r="AWY94" s="12"/>
      <c r="AWZ94" s="12"/>
      <c r="AXA94" s="12"/>
      <c r="AXB94" s="12"/>
      <c r="AXC94" s="12"/>
      <c r="AXD94" s="12"/>
      <c r="AXE94" s="12"/>
      <c r="AXF94" s="12"/>
      <c r="AXG94" s="12"/>
      <c r="AXH94" s="12"/>
      <c r="AXI94" s="12"/>
      <c r="AXJ94" s="12"/>
      <c r="AXK94" s="12"/>
      <c r="AXL94" s="12"/>
      <c r="AXM94" s="12"/>
      <c r="AXN94" s="12"/>
      <c r="AXO94" s="12"/>
      <c r="AXP94" s="12"/>
      <c r="AXQ94" s="12"/>
      <c r="AXR94" s="12"/>
      <c r="AXS94" s="12"/>
      <c r="AXT94" s="12"/>
      <c r="AXU94" s="12"/>
      <c r="AXV94" s="12"/>
      <c r="AXW94" s="12"/>
      <c r="AXX94" s="12"/>
      <c r="AXY94" s="12"/>
      <c r="AXZ94" s="12"/>
      <c r="AYA94" s="12"/>
      <c r="AYB94" s="12"/>
      <c r="AYC94" s="12"/>
      <c r="AYD94" s="12"/>
      <c r="AYE94" s="12"/>
      <c r="AYF94" s="12"/>
      <c r="AYG94" s="12"/>
      <c r="AYH94" s="12"/>
      <c r="AYI94" s="12"/>
      <c r="AYJ94" s="12"/>
      <c r="AYK94" s="12"/>
      <c r="AYL94" s="12"/>
      <c r="AYM94" s="12"/>
      <c r="AYN94" s="12"/>
      <c r="AYO94" s="12"/>
      <c r="AYP94" s="12"/>
      <c r="AYQ94" s="12"/>
      <c r="AYR94" s="12"/>
      <c r="AYS94" s="12"/>
      <c r="AYT94" s="12"/>
      <c r="AYU94" s="12"/>
      <c r="AYV94" s="12"/>
      <c r="AYW94" s="12"/>
      <c r="AYX94" s="12"/>
      <c r="AYY94" s="12"/>
      <c r="AYZ94" s="12"/>
      <c r="AZA94" s="12"/>
      <c r="AZB94" s="12"/>
      <c r="AZC94" s="12"/>
      <c r="AZD94" s="12"/>
      <c r="AZE94" s="12"/>
      <c r="AZF94" s="12"/>
      <c r="AZG94" s="12"/>
      <c r="AZH94" s="12"/>
      <c r="AZI94" s="12"/>
      <c r="AZJ94" s="12"/>
      <c r="AZK94" s="12"/>
      <c r="AZL94" s="12"/>
      <c r="AZM94" s="12"/>
      <c r="AZN94" s="12"/>
      <c r="AZO94" s="12"/>
      <c r="AZP94" s="12"/>
      <c r="AZQ94" s="12"/>
      <c r="AZR94" s="12"/>
      <c r="AZS94" s="12"/>
      <c r="AZT94" s="12"/>
      <c r="AZU94" s="12"/>
      <c r="AZV94" s="12"/>
      <c r="AZW94" s="12"/>
      <c r="AZX94" s="12"/>
      <c r="AZY94" s="12"/>
      <c r="AZZ94" s="12"/>
      <c r="BAA94" s="12"/>
      <c r="BAB94" s="12"/>
      <c r="BAC94" s="12"/>
      <c r="BAD94" s="12"/>
      <c r="BAE94" s="12"/>
      <c r="BAF94" s="12"/>
      <c r="BAG94" s="12"/>
      <c r="BAH94" s="12"/>
      <c r="BAI94" s="12"/>
      <c r="BAJ94" s="12"/>
      <c r="BAK94" s="12"/>
      <c r="BAL94" s="12"/>
      <c r="BAM94" s="12"/>
      <c r="BAN94" s="12"/>
      <c r="BAO94" s="12"/>
      <c r="BAP94" s="12"/>
      <c r="BAQ94" s="12"/>
      <c r="BAR94" s="12"/>
      <c r="BAS94" s="12"/>
      <c r="BAT94" s="12"/>
      <c r="BAU94" s="12"/>
      <c r="BAV94" s="12"/>
      <c r="BAW94" s="12"/>
      <c r="BAX94" s="12"/>
      <c r="BAY94" s="12"/>
      <c r="BAZ94" s="12"/>
      <c r="BBA94" s="12"/>
      <c r="BBB94" s="12"/>
      <c r="BBC94" s="12"/>
      <c r="BBD94" s="12"/>
      <c r="BBE94" s="12"/>
      <c r="BBF94" s="12"/>
      <c r="BBG94" s="12"/>
      <c r="BBH94" s="12"/>
      <c r="BBI94" s="12"/>
      <c r="BBJ94" s="12"/>
      <c r="BBK94" s="12"/>
      <c r="BBL94" s="12"/>
      <c r="BBM94" s="12"/>
      <c r="BBN94" s="12"/>
      <c r="BBO94" s="12"/>
      <c r="BBP94" s="12"/>
      <c r="BBQ94" s="12"/>
      <c r="BBR94" s="12"/>
      <c r="BBS94" s="12"/>
      <c r="BBT94" s="12"/>
      <c r="BBU94" s="12"/>
      <c r="BBV94" s="12"/>
      <c r="BBW94" s="12"/>
      <c r="BBX94" s="12"/>
      <c r="BBY94" s="12"/>
      <c r="BBZ94" s="12"/>
      <c r="BCA94" s="12"/>
      <c r="BCB94" s="12"/>
      <c r="BCC94" s="12"/>
      <c r="BCD94" s="12"/>
      <c r="BCE94" s="12"/>
      <c r="BCF94" s="12"/>
      <c r="BCG94" s="12"/>
      <c r="BCH94" s="12"/>
      <c r="BCI94" s="12"/>
      <c r="BCJ94" s="12"/>
      <c r="BCK94" s="12"/>
      <c r="BCL94" s="12"/>
      <c r="BCM94" s="12"/>
      <c r="BCN94" s="12"/>
      <c r="BCO94" s="12"/>
      <c r="BCP94" s="12"/>
      <c r="BCQ94" s="12"/>
      <c r="BCR94" s="12"/>
      <c r="BCS94" s="12"/>
      <c r="BCT94" s="12"/>
      <c r="BCU94" s="12"/>
      <c r="BCV94" s="12"/>
      <c r="BCW94" s="12"/>
      <c r="BCX94" s="12"/>
      <c r="BCY94" s="12"/>
      <c r="BCZ94" s="12"/>
      <c r="BDA94" s="12"/>
      <c r="BDB94" s="12"/>
      <c r="BDC94" s="12"/>
      <c r="BDD94" s="12"/>
      <c r="BDE94" s="12"/>
      <c r="BDF94" s="12"/>
      <c r="BDG94" s="12"/>
      <c r="BDH94" s="12"/>
      <c r="BDI94" s="12"/>
      <c r="BDJ94" s="12"/>
      <c r="BDK94" s="12"/>
      <c r="BDL94" s="12"/>
      <c r="BDM94" s="12"/>
      <c r="BDN94" s="12"/>
      <c r="BDO94" s="12"/>
      <c r="BDP94" s="12"/>
      <c r="BDQ94" s="12"/>
      <c r="BDR94" s="12"/>
      <c r="BDS94" s="12"/>
      <c r="BDT94" s="12"/>
      <c r="BDU94" s="12"/>
      <c r="BDV94" s="12"/>
      <c r="BDW94" s="12"/>
      <c r="BDX94" s="12"/>
      <c r="BDY94" s="12"/>
      <c r="BDZ94" s="12"/>
      <c r="BEA94" s="12"/>
      <c r="BEB94" s="12"/>
      <c r="BEC94" s="12"/>
      <c r="BED94" s="12"/>
      <c r="BEE94" s="12"/>
      <c r="BEF94" s="12"/>
      <c r="BEG94" s="12"/>
      <c r="BEH94" s="12"/>
      <c r="BEI94" s="12"/>
      <c r="BEJ94" s="12"/>
      <c r="BEK94" s="12"/>
      <c r="BEL94" s="12"/>
      <c r="BEM94" s="12"/>
      <c r="BEN94" s="12"/>
      <c r="BEO94" s="12"/>
      <c r="BEP94" s="12"/>
      <c r="BEQ94" s="12"/>
      <c r="BER94" s="12"/>
      <c r="BES94" s="12"/>
      <c r="BET94" s="12"/>
      <c r="BEU94" s="12"/>
      <c r="BEV94" s="12"/>
      <c r="BEW94" s="12"/>
      <c r="BEX94" s="12"/>
      <c r="BEY94" s="12"/>
      <c r="BEZ94" s="12"/>
      <c r="BFA94" s="12"/>
      <c r="BFB94" s="12"/>
      <c r="BFC94" s="12"/>
      <c r="BFD94" s="12"/>
      <c r="BFE94" s="12"/>
      <c r="BFF94" s="12"/>
      <c r="BFG94" s="12"/>
      <c r="BFH94" s="12"/>
      <c r="BFI94" s="12"/>
      <c r="BFJ94" s="12"/>
      <c r="BFK94" s="12"/>
      <c r="BFL94" s="12"/>
      <c r="BFM94" s="12"/>
      <c r="BFN94" s="12"/>
      <c r="BFO94" s="12"/>
      <c r="BFP94" s="12"/>
      <c r="BFQ94" s="12"/>
      <c r="BFR94" s="12"/>
      <c r="BFS94" s="12"/>
      <c r="BFT94" s="12"/>
      <c r="BFU94" s="12"/>
      <c r="BFV94" s="12"/>
      <c r="BFW94" s="12"/>
      <c r="BFX94" s="12"/>
      <c r="BFY94" s="12"/>
      <c r="BFZ94" s="12"/>
      <c r="BGA94" s="12"/>
      <c r="BGB94" s="12"/>
      <c r="BGC94" s="12"/>
      <c r="BGD94" s="12"/>
      <c r="BGE94" s="12"/>
      <c r="BGF94" s="12"/>
      <c r="BGG94" s="12"/>
      <c r="BGH94" s="12"/>
      <c r="BGI94" s="12"/>
      <c r="BGJ94" s="12"/>
      <c r="BGK94" s="12"/>
      <c r="BGL94" s="12"/>
      <c r="BGM94" s="12"/>
      <c r="BGN94" s="12"/>
      <c r="BGO94" s="12"/>
      <c r="BGP94" s="12"/>
      <c r="BGQ94" s="12"/>
      <c r="BGR94" s="12"/>
      <c r="BGS94" s="12"/>
      <c r="BGT94" s="12"/>
      <c r="BGU94" s="12"/>
      <c r="BGV94" s="12"/>
      <c r="BGW94" s="12"/>
      <c r="BGX94" s="12"/>
      <c r="BGY94" s="12"/>
      <c r="BGZ94" s="12"/>
      <c r="BHA94" s="12"/>
      <c r="BHB94" s="12"/>
      <c r="BHC94" s="12"/>
      <c r="BHD94" s="12"/>
      <c r="BHE94" s="12"/>
      <c r="BHF94" s="12"/>
      <c r="BHG94" s="12"/>
      <c r="BHH94" s="12"/>
      <c r="BHI94" s="12"/>
      <c r="BHJ94" s="12"/>
      <c r="BHK94" s="12"/>
      <c r="BHL94" s="12"/>
      <c r="BHM94" s="12"/>
      <c r="BHN94" s="12"/>
      <c r="BHO94" s="12"/>
      <c r="BHP94" s="12"/>
      <c r="BHQ94" s="12"/>
      <c r="BHR94" s="12"/>
      <c r="BHS94" s="12"/>
      <c r="BHT94" s="12"/>
      <c r="BHU94" s="12"/>
      <c r="BHV94" s="12"/>
      <c r="BHW94" s="12"/>
      <c r="BHX94" s="12"/>
      <c r="BHY94" s="12"/>
      <c r="BHZ94" s="12"/>
      <c r="BIA94" s="12"/>
      <c r="BIB94" s="12"/>
      <c r="BIC94" s="12"/>
      <c r="BID94" s="12"/>
      <c r="BIE94" s="12"/>
      <c r="BIF94" s="12"/>
      <c r="BIG94" s="12"/>
      <c r="BIH94" s="12"/>
      <c r="BII94" s="12"/>
      <c r="BIJ94" s="12"/>
      <c r="BIK94" s="12"/>
      <c r="BIL94" s="12"/>
      <c r="BIM94" s="12"/>
      <c r="BIN94" s="12"/>
      <c r="BIO94" s="12"/>
      <c r="BIP94" s="12"/>
      <c r="BIQ94" s="12"/>
      <c r="BIR94" s="12"/>
      <c r="BIS94" s="12"/>
      <c r="BIT94" s="12"/>
      <c r="BIU94" s="12"/>
      <c r="BIV94" s="12"/>
      <c r="BIW94" s="12"/>
      <c r="BIX94" s="12"/>
      <c r="BIY94" s="12"/>
      <c r="BIZ94" s="12"/>
      <c r="BJA94" s="12"/>
      <c r="BJB94" s="12"/>
      <c r="BJC94" s="12"/>
      <c r="BJD94" s="12"/>
      <c r="BJE94" s="12"/>
      <c r="BJF94" s="12"/>
      <c r="BJG94" s="12"/>
      <c r="BJH94" s="12"/>
      <c r="BJI94" s="12"/>
      <c r="BJJ94" s="12"/>
      <c r="BJK94" s="12"/>
      <c r="BJL94" s="12"/>
      <c r="BJM94" s="12"/>
      <c r="BJN94" s="12"/>
      <c r="BJO94" s="12"/>
      <c r="BJP94" s="12"/>
      <c r="BJQ94" s="12"/>
      <c r="BJR94" s="12"/>
      <c r="BJS94" s="12"/>
      <c r="BJT94" s="12"/>
      <c r="BJU94" s="12"/>
      <c r="BJV94" s="12"/>
      <c r="BJW94" s="12"/>
      <c r="BJX94" s="12"/>
      <c r="BJY94" s="12"/>
      <c r="BJZ94" s="12"/>
      <c r="BKA94" s="12"/>
      <c r="BKB94" s="12"/>
      <c r="BKC94" s="12"/>
      <c r="BKD94" s="12"/>
      <c r="BKE94" s="12"/>
      <c r="BKF94" s="12"/>
      <c r="BKG94" s="12"/>
      <c r="BKH94" s="12"/>
      <c r="BKI94" s="12"/>
      <c r="BKJ94" s="12"/>
      <c r="BKK94" s="12"/>
      <c r="BKL94" s="12"/>
      <c r="BKM94" s="12"/>
      <c r="BKN94" s="12"/>
      <c r="BKO94" s="12"/>
      <c r="BKP94" s="12"/>
      <c r="BKQ94" s="12"/>
      <c r="BKR94" s="12"/>
      <c r="BKS94" s="12"/>
      <c r="BKT94" s="12"/>
      <c r="BKU94" s="12"/>
      <c r="BKV94" s="12"/>
      <c r="BKW94" s="12"/>
      <c r="BKX94" s="12"/>
      <c r="BKY94" s="12"/>
      <c r="BKZ94" s="12"/>
      <c r="BLA94" s="12"/>
      <c r="BLB94" s="12"/>
      <c r="BLC94" s="12"/>
      <c r="BLD94" s="12"/>
      <c r="BLE94" s="12"/>
      <c r="BLF94" s="12"/>
      <c r="BLG94" s="12"/>
      <c r="BLH94" s="12"/>
      <c r="BLI94" s="12"/>
      <c r="BLJ94" s="12"/>
      <c r="BLK94" s="12"/>
      <c r="BLL94" s="12"/>
      <c r="BLM94" s="12"/>
      <c r="BLN94" s="12"/>
      <c r="BLO94" s="12"/>
      <c r="BLP94" s="12"/>
      <c r="BLQ94" s="12"/>
      <c r="BLR94" s="12"/>
      <c r="BLS94" s="12"/>
      <c r="BLT94" s="12"/>
      <c r="BLU94" s="12"/>
      <c r="BLV94" s="12"/>
      <c r="BLW94" s="12"/>
      <c r="BLX94" s="12"/>
      <c r="BLY94" s="12"/>
      <c r="BLZ94" s="12"/>
      <c r="BMA94" s="12"/>
      <c r="BMB94" s="12"/>
      <c r="BMC94" s="12"/>
      <c r="BMD94" s="12"/>
      <c r="BME94" s="12"/>
      <c r="BMF94" s="12"/>
      <c r="BMG94" s="12"/>
      <c r="BMH94" s="12"/>
      <c r="BMI94" s="12"/>
      <c r="BMJ94" s="12"/>
      <c r="BMK94" s="12"/>
      <c r="BML94" s="12"/>
      <c r="BMM94" s="12"/>
      <c r="BMN94" s="12"/>
      <c r="BMO94" s="12"/>
      <c r="BMP94" s="12"/>
      <c r="BMQ94" s="12"/>
      <c r="BMR94" s="12"/>
      <c r="BMS94" s="12"/>
      <c r="BMT94" s="12"/>
      <c r="BMU94" s="12"/>
      <c r="BMV94" s="12"/>
      <c r="BMW94" s="12"/>
      <c r="BMX94" s="12"/>
      <c r="BMY94" s="12"/>
      <c r="BMZ94" s="12"/>
      <c r="BNA94" s="12"/>
      <c r="BNB94" s="12"/>
      <c r="BNC94" s="12"/>
      <c r="BND94" s="12"/>
      <c r="BNE94" s="12"/>
      <c r="BNF94" s="12"/>
      <c r="BNG94" s="12"/>
      <c r="BNH94" s="12"/>
      <c r="BNI94" s="12"/>
      <c r="BNJ94" s="12"/>
      <c r="BNK94" s="12"/>
      <c r="BNL94" s="12"/>
      <c r="BNM94" s="12"/>
      <c r="BNN94" s="12"/>
      <c r="BNO94" s="12"/>
      <c r="BNP94" s="12"/>
      <c r="BNQ94" s="12"/>
      <c r="BNR94" s="12"/>
      <c r="BNS94" s="12"/>
      <c r="BNT94" s="12"/>
      <c r="BNU94" s="12"/>
      <c r="BNV94" s="12"/>
      <c r="BNW94" s="12"/>
      <c r="BNX94" s="12"/>
      <c r="BNY94" s="12"/>
      <c r="BNZ94" s="12"/>
      <c r="BOA94" s="12"/>
      <c r="BOB94" s="12"/>
      <c r="BOC94" s="12"/>
      <c r="BOD94" s="12"/>
      <c r="BOE94" s="12"/>
      <c r="BOF94" s="12"/>
      <c r="BOG94" s="12"/>
      <c r="BOH94" s="12"/>
      <c r="BOI94" s="12"/>
      <c r="BOJ94" s="12"/>
      <c r="BOK94" s="12"/>
      <c r="BOL94" s="12"/>
      <c r="BOM94" s="12"/>
      <c r="BON94" s="12"/>
      <c r="BOO94" s="12"/>
      <c r="BOP94" s="12"/>
      <c r="BOQ94" s="12"/>
      <c r="BOR94" s="12"/>
      <c r="BOS94" s="12"/>
      <c r="BOT94" s="12"/>
      <c r="BOU94" s="12"/>
      <c r="BOV94" s="12"/>
      <c r="BOW94" s="12"/>
      <c r="BOX94" s="12"/>
      <c r="BOY94" s="12"/>
      <c r="BOZ94" s="12"/>
      <c r="BPA94" s="12"/>
      <c r="BPB94" s="12"/>
      <c r="BPC94" s="12"/>
      <c r="BPD94" s="12"/>
      <c r="BPE94" s="12"/>
      <c r="BPF94" s="12"/>
      <c r="BPG94" s="12"/>
      <c r="BPH94" s="12"/>
      <c r="BPI94" s="12"/>
      <c r="BPJ94" s="12"/>
      <c r="BPK94" s="12"/>
      <c r="BPL94" s="12"/>
      <c r="BPM94" s="12"/>
      <c r="BPN94" s="12"/>
      <c r="BPO94" s="12"/>
      <c r="BPP94" s="12"/>
      <c r="BPQ94" s="12"/>
      <c r="BPR94" s="12"/>
      <c r="BPS94" s="12"/>
      <c r="BPT94" s="12"/>
      <c r="BPU94" s="12"/>
      <c r="BPV94" s="12"/>
      <c r="BPW94" s="12"/>
      <c r="BPX94" s="12"/>
      <c r="BPY94" s="12"/>
      <c r="BPZ94" s="12"/>
      <c r="BQA94" s="12"/>
      <c r="BQB94" s="12"/>
      <c r="BQC94" s="12"/>
      <c r="BQD94" s="12"/>
      <c r="BQE94" s="12"/>
      <c r="BQF94" s="12"/>
      <c r="BQG94" s="12"/>
      <c r="BQH94" s="12"/>
      <c r="BQI94" s="12"/>
      <c r="BQJ94" s="12"/>
      <c r="BQK94" s="12"/>
      <c r="BQL94" s="12"/>
      <c r="BQM94" s="12"/>
      <c r="BQN94" s="12"/>
      <c r="BQO94" s="12"/>
      <c r="BQP94" s="12"/>
      <c r="BQQ94" s="12"/>
      <c r="BQR94" s="12"/>
      <c r="BQS94" s="12"/>
      <c r="BQT94" s="12"/>
      <c r="BQU94" s="12"/>
      <c r="BQV94" s="12"/>
      <c r="BQW94" s="12"/>
      <c r="BQX94" s="12"/>
      <c r="BQY94" s="12"/>
      <c r="BQZ94" s="12"/>
      <c r="BRA94" s="12"/>
      <c r="BRB94" s="12"/>
      <c r="BRC94" s="12"/>
      <c r="BRD94" s="12"/>
      <c r="BRE94" s="12"/>
      <c r="BRF94" s="12"/>
      <c r="BRG94" s="12"/>
      <c r="BRH94" s="12"/>
      <c r="BRI94" s="12"/>
      <c r="BRJ94" s="12"/>
      <c r="BRK94" s="12"/>
      <c r="BRL94" s="12"/>
      <c r="BRM94" s="12"/>
      <c r="BRN94" s="12"/>
      <c r="BRO94" s="12"/>
      <c r="BRP94" s="12"/>
      <c r="BRQ94" s="12"/>
      <c r="BRR94" s="12"/>
      <c r="BRS94" s="12"/>
      <c r="BRT94" s="12"/>
      <c r="BRU94" s="12"/>
      <c r="BRV94" s="12"/>
      <c r="BRW94" s="12"/>
      <c r="BRX94" s="12"/>
      <c r="BRY94" s="12"/>
      <c r="BRZ94" s="12"/>
      <c r="BSA94" s="12"/>
      <c r="BSB94" s="12"/>
      <c r="BSC94" s="12"/>
      <c r="BSD94" s="12"/>
      <c r="BSE94" s="12"/>
      <c r="BSF94" s="12"/>
      <c r="BSG94" s="12"/>
      <c r="BSH94" s="12"/>
      <c r="BSI94" s="12"/>
      <c r="BSJ94" s="12"/>
      <c r="BSK94" s="12"/>
      <c r="BSL94" s="12"/>
      <c r="BSM94" s="12"/>
      <c r="BSN94" s="12"/>
      <c r="BSO94" s="12"/>
      <c r="BSP94" s="12"/>
      <c r="BSQ94" s="12"/>
      <c r="BSR94" s="12"/>
      <c r="BSS94" s="12"/>
      <c r="BST94" s="12"/>
      <c r="BSU94" s="12"/>
      <c r="BSV94" s="12"/>
      <c r="BSW94" s="12"/>
      <c r="BSX94" s="12"/>
      <c r="BSY94" s="12"/>
      <c r="BSZ94" s="12"/>
      <c r="BTA94" s="12"/>
      <c r="BTB94" s="12"/>
      <c r="BTC94" s="12"/>
      <c r="BTD94" s="12"/>
      <c r="BTE94" s="12"/>
      <c r="BTF94" s="12"/>
      <c r="BTG94" s="12"/>
      <c r="BTH94" s="12"/>
      <c r="BTI94" s="12"/>
      <c r="BTJ94" s="12"/>
      <c r="BTK94" s="12"/>
      <c r="BTL94" s="12"/>
      <c r="BTM94" s="12"/>
      <c r="BTN94" s="12"/>
      <c r="BTO94" s="12"/>
      <c r="BTP94" s="12"/>
      <c r="BTQ94" s="12"/>
      <c r="BTR94" s="12"/>
      <c r="BTS94" s="12"/>
      <c r="BTT94" s="12"/>
      <c r="BTU94" s="12"/>
      <c r="BTV94" s="12"/>
      <c r="BTW94" s="12"/>
      <c r="BTX94" s="12"/>
      <c r="BTY94" s="12"/>
      <c r="BTZ94" s="12"/>
      <c r="BUA94" s="12"/>
      <c r="BUB94" s="12"/>
      <c r="BUC94" s="12"/>
      <c r="BUD94" s="12"/>
      <c r="BUE94" s="12"/>
      <c r="BUF94" s="12"/>
      <c r="BUG94" s="12"/>
      <c r="BUH94" s="12"/>
      <c r="BUI94" s="12"/>
      <c r="BUJ94" s="12"/>
      <c r="BUK94" s="12"/>
      <c r="BUL94" s="12"/>
      <c r="BUM94" s="12"/>
      <c r="BUN94" s="12"/>
      <c r="BUO94" s="12"/>
      <c r="BUP94" s="12"/>
      <c r="BUQ94" s="12"/>
      <c r="BUR94" s="12"/>
      <c r="BUS94" s="12"/>
      <c r="BUT94" s="12"/>
      <c r="BUU94" s="12"/>
      <c r="BUV94" s="12"/>
      <c r="BUW94" s="12"/>
      <c r="BUX94" s="12"/>
      <c r="BUY94" s="12"/>
      <c r="BUZ94" s="12"/>
      <c r="BVA94" s="12"/>
      <c r="BVB94" s="12"/>
      <c r="BVC94" s="12"/>
      <c r="BVD94" s="12"/>
      <c r="BVE94" s="12"/>
      <c r="BVF94" s="12"/>
      <c r="BVG94" s="12"/>
      <c r="BVH94" s="12"/>
      <c r="BVI94" s="12"/>
      <c r="BVJ94" s="12"/>
      <c r="BVK94" s="12"/>
      <c r="BVL94" s="12"/>
      <c r="BVM94" s="12"/>
      <c r="BVN94" s="12"/>
      <c r="BVO94" s="12"/>
      <c r="BVP94" s="12"/>
      <c r="BVQ94" s="12"/>
      <c r="BVR94" s="12"/>
      <c r="BVS94" s="12"/>
      <c r="BVT94" s="12"/>
      <c r="BVU94" s="12"/>
      <c r="BVV94" s="12"/>
      <c r="BVW94" s="12"/>
      <c r="BVX94" s="12"/>
      <c r="BVY94" s="12"/>
      <c r="BVZ94" s="12"/>
      <c r="BWA94" s="12"/>
      <c r="BWB94" s="12"/>
      <c r="BWC94" s="12"/>
      <c r="BWD94" s="12"/>
      <c r="BWE94" s="12"/>
      <c r="BWF94" s="12"/>
      <c r="BWG94" s="12"/>
      <c r="BWH94" s="12"/>
      <c r="BWI94" s="12"/>
      <c r="BWJ94" s="12"/>
      <c r="BWK94" s="12"/>
      <c r="BWL94" s="12"/>
      <c r="BWM94" s="12"/>
      <c r="BWN94" s="12"/>
      <c r="BWO94" s="12"/>
      <c r="BWP94" s="12"/>
      <c r="BWQ94" s="12"/>
      <c r="BWR94" s="12"/>
      <c r="BWS94" s="12"/>
      <c r="BWT94" s="12"/>
      <c r="BWU94" s="12"/>
      <c r="BWV94" s="12"/>
      <c r="BWW94" s="12"/>
      <c r="BWX94" s="12"/>
      <c r="BWY94" s="12"/>
      <c r="BWZ94" s="12"/>
      <c r="BXA94" s="12"/>
      <c r="BXB94" s="12"/>
      <c r="BXC94" s="12"/>
      <c r="BXD94" s="12"/>
      <c r="BXE94" s="12"/>
      <c r="BXF94" s="12"/>
      <c r="BXG94" s="12"/>
      <c r="BXH94" s="12"/>
      <c r="BXI94" s="12"/>
      <c r="BXJ94" s="12"/>
      <c r="BXK94" s="12"/>
      <c r="BXL94" s="12"/>
      <c r="BXM94" s="12"/>
      <c r="BXN94" s="12"/>
      <c r="BXO94" s="12"/>
      <c r="BXP94" s="12"/>
      <c r="BXQ94" s="12"/>
      <c r="BXR94" s="12"/>
      <c r="BXS94" s="12"/>
      <c r="BXT94" s="12"/>
      <c r="BXU94" s="12"/>
      <c r="BXV94" s="12"/>
      <c r="BXW94" s="12"/>
      <c r="BXX94" s="12"/>
      <c r="BXY94" s="12"/>
      <c r="BXZ94" s="12"/>
      <c r="BYA94" s="12"/>
      <c r="BYB94" s="12"/>
      <c r="BYC94" s="12"/>
      <c r="BYD94" s="12"/>
      <c r="BYE94" s="12"/>
      <c r="BYF94" s="12"/>
      <c r="BYG94" s="12"/>
      <c r="BYH94" s="12"/>
      <c r="BYI94" s="12"/>
      <c r="BYJ94" s="12"/>
      <c r="BYK94" s="12"/>
      <c r="BYL94" s="12"/>
      <c r="BYM94" s="12"/>
      <c r="BYN94" s="12"/>
      <c r="BYO94" s="12"/>
      <c r="BYP94" s="12"/>
      <c r="BYQ94" s="12"/>
      <c r="BYR94" s="12"/>
      <c r="BYS94" s="12"/>
      <c r="BYT94" s="12"/>
      <c r="BYU94" s="12"/>
      <c r="BYV94" s="12"/>
      <c r="BYW94" s="12"/>
      <c r="BYX94" s="12"/>
      <c r="BYY94" s="12"/>
      <c r="BYZ94" s="12"/>
      <c r="BZA94" s="12"/>
      <c r="BZB94" s="12"/>
      <c r="BZC94" s="12"/>
      <c r="BZD94" s="12"/>
      <c r="BZE94" s="12"/>
      <c r="BZF94" s="12"/>
      <c r="BZG94" s="12"/>
      <c r="BZH94" s="12"/>
      <c r="BZI94" s="12"/>
      <c r="BZJ94" s="12"/>
      <c r="BZK94" s="12"/>
      <c r="BZL94" s="12"/>
      <c r="BZM94" s="12"/>
      <c r="BZN94" s="12"/>
      <c r="BZO94" s="12"/>
      <c r="BZP94" s="12"/>
      <c r="BZQ94" s="12"/>
      <c r="BZR94" s="12"/>
      <c r="BZS94" s="12"/>
      <c r="BZT94" s="12"/>
      <c r="BZU94" s="12"/>
      <c r="BZV94" s="12"/>
      <c r="BZW94" s="12"/>
      <c r="BZX94" s="12"/>
      <c r="BZY94" s="12"/>
      <c r="BZZ94" s="12"/>
      <c r="CAA94" s="12"/>
      <c r="CAB94" s="12"/>
      <c r="CAC94" s="12"/>
      <c r="CAD94" s="12"/>
      <c r="CAE94" s="12"/>
      <c r="CAF94" s="12"/>
      <c r="CAG94" s="12"/>
      <c r="CAH94" s="12"/>
      <c r="CAI94" s="12"/>
      <c r="CAJ94" s="12"/>
      <c r="CAK94" s="12"/>
      <c r="CAL94" s="12"/>
      <c r="CAM94" s="12"/>
      <c r="CAN94" s="12"/>
      <c r="CAO94" s="12"/>
      <c r="CAP94" s="12"/>
      <c r="CAQ94" s="12"/>
      <c r="CAR94" s="12"/>
      <c r="CAS94" s="12"/>
      <c r="CAT94" s="12"/>
      <c r="CAU94" s="12"/>
      <c r="CAV94" s="12"/>
      <c r="CAW94" s="12"/>
      <c r="CAX94" s="12"/>
      <c r="CAY94" s="12"/>
      <c r="CAZ94" s="12"/>
      <c r="CBA94" s="12"/>
      <c r="CBB94" s="12"/>
      <c r="CBC94" s="12"/>
      <c r="CBD94" s="12"/>
      <c r="CBE94" s="12"/>
      <c r="CBF94" s="12"/>
      <c r="CBG94" s="12"/>
      <c r="CBH94" s="12"/>
      <c r="CBI94" s="12"/>
      <c r="CBJ94" s="12"/>
      <c r="CBK94" s="12"/>
      <c r="CBL94" s="12"/>
      <c r="CBM94" s="12"/>
      <c r="CBN94" s="12"/>
      <c r="CBO94" s="12"/>
      <c r="CBP94" s="12"/>
      <c r="CBQ94" s="12"/>
      <c r="CBR94" s="12"/>
      <c r="CBS94" s="12"/>
      <c r="CBT94" s="12"/>
      <c r="CBU94" s="12"/>
      <c r="CBV94" s="12"/>
      <c r="CBW94" s="12"/>
      <c r="CBX94" s="12"/>
      <c r="CBY94" s="12"/>
      <c r="CBZ94" s="12"/>
      <c r="CCA94" s="12"/>
      <c r="CCB94" s="12"/>
      <c r="CCC94" s="12"/>
      <c r="CCD94" s="12"/>
      <c r="CCE94" s="12"/>
      <c r="CCF94" s="12"/>
      <c r="CCG94" s="12"/>
      <c r="CCH94" s="12"/>
      <c r="CCI94" s="12"/>
      <c r="CCJ94" s="12"/>
      <c r="CCK94" s="12"/>
      <c r="CCL94" s="12"/>
      <c r="CCM94" s="12"/>
      <c r="CCN94" s="12"/>
      <c r="CCO94" s="12"/>
      <c r="CCP94" s="12"/>
      <c r="CCQ94" s="12"/>
      <c r="CCR94" s="12"/>
      <c r="CCS94" s="12"/>
      <c r="CCT94" s="12"/>
      <c r="CCU94" s="12"/>
      <c r="CCV94" s="12"/>
      <c r="CCW94" s="12"/>
      <c r="CCX94" s="12"/>
      <c r="CCY94" s="12"/>
      <c r="CCZ94" s="12"/>
      <c r="CDA94" s="12"/>
      <c r="CDB94" s="12"/>
      <c r="CDC94" s="12"/>
      <c r="CDD94" s="12"/>
      <c r="CDE94" s="12"/>
      <c r="CDF94" s="12"/>
      <c r="CDG94" s="12"/>
      <c r="CDH94" s="12"/>
      <c r="CDI94" s="12"/>
      <c r="CDJ94" s="12"/>
      <c r="CDK94" s="12"/>
      <c r="CDL94" s="12"/>
      <c r="CDM94" s="12"/>
      <c r="CDN94" s="12"/>
      <c r="CDO94" s="12"/>
      <c r="CDP94" s="12"/>
      <c r="CDQ94" s="12"/>
      <c r="CDR94" s="12"/>
      <c r="CDS94" s="12"/>
      <c r="CDT94" s="12"/>
      <c r="CDU94" s="12"/>
      <c r="CDV94" s="12"/>
      <c r="CDW94" s="12"/>
      <c r="CDX94" s="12"/>
      <c r="CDY94" s="12"/>
      <c r="CDZ94" s="12"/>
      <c r="CEA94" s="12"/>
      <c r="CEB94" s="12"/>
      <c r="CEC94" s="12"/>
      <c r="CED94" s="12"/>
      <c r="CEE94" s="12"/>
      <c r="CEF94" s="12"/>
      <c r="CEG94" s="12"/>
      <c r="CEH94" s="12"/>
      <c r="CEI94" s="12"/>
      <c r="CEJ94" s="12"/>
      <c r="CEK94" s="12"/>
      <c r="CEL94" s="12"/>
      <c r="CEM94" s="12"/>
      <c r="CEN94" s="12"/>
      <c r="CEO94" s="12"/>
      <c r="CEP94" s="12"/>
      <c r="CEQ94" s="12"/>
      <c r="CER94" s="12"/>
      <c r="CES94" s="12"/>
      <c r="CET94" s="12"/>
      <c r="CEU94" s="12"/>
      <c r="CEV94" s="12"/>
      <c r="CEW94" s="12"/>
      <c r="CEX94" s="12"/>
      <c r="CEY94" s="12"/>
      <c r="CEZ94" s="12"/>
      <c r="CFA94" s="12"/>
      <c r="CFB94" s="12"/>
      <c r="CFC94" s="12"/>
      <c r="CFD94" s="12"/>
      <c r="CFE94" s="12"/>
      <c r="CFF94" s="12"/>
      <c r="CFG94" s="12"/>
      <c r="CFH94" s="12"/>
      <c r="CFI94" s="12"/>
      <c r="CFJ94" s="12"/>
      <c r="CFK94" s="12"/>
      <c r="CFL94" s="12"/>
      <c r="CFM94" s="12"/>
      <c r="CFN94" s="12"/>
      <c r="CFO94" s="12"/>
      <c r="CFP94" s="12"/>
      <c r="CFQ94" s="12"/>
      <c r="CFR94" s="12"/>
      <c r="CFS94" s="12"/>
      <c r="CFT94" s="12"/>
      <c r="CFU94" s="12"/>
      <c r="CFV94" s="12"/>
      <c r="CFW94" s="12"/>
      <c r="CFX94" s="12"/>
      <c r="CFY94" s="12"/>
      <c r="CFZ94" s="12"/>
      <c r="CGA94" s="12"/>
      <c r="CGB94" s="12"/>
      <c r="CGC94" s="12"/>
      <c r="CGD94" s="12"/>
      <c r="CGE94" s="12"/>
      <c r="CGF94" s="12"/>
      <c r="CGG94" s="12"/>
      <c r="CGH94" s="12"/>
      <c r="CGI94" s="12"/>
      <c r="CGJ94" s="12"/>
      <c r="CGK94" s="12"/>
      <c r="CGL94" s="12"/>
      <c r="CGM94" s="12"/>
      <c r="CGN94" s="12"/>
      <c r="CGO94" s="12"/>
      <c r="CGP94" s="12"/>
      <c r="CGQ94" s="12"/>
      <c r="CGR94" s="12"/>
      <c r="CGS94" s="12"/>
      <c r="CGT94" s="12"/>
      <c r="CGU94" s="12"/>
      <c r="CGV94" s="12"/>
      <c r="CGW94" s="12"/>
      <c r="CGX94" s="12"/>
      <c r="CGY94" s="12"/>
      <c r="CGZ94" s="12"/>
      <c r="CHA94" s="12"/>
      <c r="CHB94" s="12"/>
      <c r="CHC94" s="12"/>
      <c r="CHD94" s="12"/>
      <c r="CHE94" s="12"/>
      <c r="CHF94" s="12"/>
      <c r="CHG94" s="12"/>
      <c r="CHH94" s="12"/>
      <c r="CHI94" s="12"/>
      <c r="CHJ94" s="12"/>
      <c r="CHK94" s="12"/>
      <c r="CHL94" s="12"/>
      <c r="CHM94" s="12"/>
      <c r="CHN94" s="12"/>
      <c r="CHO94" s="12"/>
      <c r="CHP94" s="12"/>
      <c r="CHQ94" s="12"/>
      <c r="CHR94" s="12"/>
      <c r="CHS94" s="12"/>
      <c r="CHT94" s="12"/>
      <c r="CHU94" s="12"/>
      <c r="CHV94" s="12"/>
      <c r="CHW94" s="12"/>
      <c r="CHX94" s="12"/>
      <c r="CHY94" s="12"/>
      <c r="CHZ94" s="12"/>
      <c r="CIA94" s="12"/>
      <c r="CIB94" s="12"/>
      <c r="CIC94" s="12"/>
      <c r="CID94" s="12"/>
      <c r="CIE94" s="12"/>
      <c r="CIF94" s="12"/>
      <c r="CIG94" s="12"/>
      <c r="CIH94" s="12"/>
      <c r="CII94" s="12"/>
      <c r="CIJ94" s="12"/>
      <c r="CIK94" s="12"/>
      <c r="CIL94" s="12"/>
      <c r="CIM94" s="12"/>
      <c r="CIN94" s="12"/>
      <c r="CIO94" s="12"/>
      <c r="CIP94" s="12"/>
      <c r="CIQ94" s="12"/>
      <c r="CIR94" s="12"/>
      <c r="CIS94" s="12"/>
      <c r="CIT94" s="12"/>
      <c r="CIU94" s="12"/>
      <c r="CIV94" s="12"/>
      <c r="CIW94" s="12"/>
      <c r="CIX94" s="12"/>
      <c r="CIY94" s="12"/>
      <c r="CIZ94" s="12"/>
      <c r="CJA94" s="12"/>
      <c r="CJB94" s="12"/>
      <c r="CJC94" s="12"/>
      <c r="CJD94" s="12"/>
      <c r="CJE94" s="12"/>
      <c r="CJF94" s="12"/>
      <c r="CJG94" s="12"/>
      <c r="CJH94" s="12"/>
      <c r="CJI94" s="12"/>
      <c r="CJJ94" s="12"/>
      <c r="CJK94" s="12"/>
      <c r="CJL94" s="12"/>
      <c r="CJM94" s="12"/>
      <c r="CJN94" s="12"/>
      <c r="CJO94" s="12"/>
      <c r="CJP94" s="12"/>
      <c r="CJQ94" s="12"/>
      <c r="CJR94" s="12"/>
      <c r="CJS94" s="12"/>
      <c r="CJT94" s="12"/>
      <c r="CJU94" s="12"/>
      <c r="CJV94" s="12"/>
      <c r="CJW94" s="12"/>
      <c r="CJX94" s="12"/>
      <c r="CJY94" s="12"/>
      <c r="CJZ94" s="12"/>
      <c r="CKA94" s="12"/>
      <c r="CKB94" s="12"/>
      <c r="CKC94" s="12"/>
      <c r="CKD94" s="12"/>
      <c r="CKE94" s="12"/>
      <c r="CKF94" s="12"/>
      <c r="CKG94" s="12"/>
      <c r="CKH94" s="12"/>
      <c r="CKI94" s="12"/>
      <c r="CKJ94" s="12"/>
      <c r="CKK94" s="12"/>
      <c r="CKL94" s="12"/>
      <c r="CKM94" s="12"/>
      <c r="CKN94" s="12"/>
      <c r="CKO94" s="12"/>
      <c r="CKP94" s="12"/>
      <c r="CKQ94" s="12"/>
      <c r="CKR94" s="12"/>
      <c r="CKS94" s="12"/>
      <c r="CKT94" s="12"/>
      <c r="CKU94" s="12"/>
      <c r="CKV94" s="12"/>
      <c r="CKW94" s="12"/>
      <c r="CKX94" s="12"/>
      <c r="CKY94" s="12"/>
      <c r="CKZ94" s="12"/>
      <c r="CLA94" s="12"/>
      <c r="CLB94" s="12"/>
      <c r="CLC94" s="12"/>
      <c r="CLD94" s="12"/>
      <c r="CLE94" s="12"/>
      <c r="CLF94" s="12"/>
      <c r="CLG94" s="12"/>
      <c r="CLH94" s="12"/>
      <c r="CLI94" s="12"/>
      <c r="CLJ94" s="12"/>
      <c r="CLK94" s="12"/>
      <c r="CLL94" s="12"/>
      <c r="CLM94" s="12"/>
      <c r="CLN94" s="12"/>
      <c r="CLO94" s="12"/>
      <c r="CLP94" s="12"/>
      <c r="CLQ94" s="12"/>
      <c r="CLR94" s="12"/>
      <c r="CLS94" s="12"/>
      <c r="CLT94" s="12"/>
      <c r="CLU94" s="12"/>
      <c r="CLV94" s="12"/>
      <c r="CLW94" s="12"/>
      <c r="CLX94" s="12"/>
      <c r="CLY94" s="12"/>
      <c r="CLZ94" s="12"/>
      <c r="CMA94" s="12"/>
      <c r="CMB94" s="12"/>
      <c r="CMC94" s="12"/>
      <c r="CMD94" s="12"/>
      <c r="CME94" s="12"/>
      <c r="CMF94" s="12"/>
      <c r="CMG94" s="12"/>
      <c r="CMH94" s="12"/>
      <c r="CMI94" s="12"/>
      <c r="CMJ94" s="12"/>
      <c r="CMK94" s="12"/>
      <c r="CML94" s="12"/>
      <c r="CMM94" s="12"/>
      <c r="CMN94" s="12"/>
      <c r="CMO94" s="12"/>
      <c r="CMP94" s="12"/>
      <c r="CMQ94" s="12"/>
      <c r="CMR94" s="12"/>
      <c r="CMS94" s="12"/>
      <c r="CMT94" s="12"/>
      <c r="CMU94" s="12"/>
      <c r="CMV94" s="12"/>
      <c r="CMW94" s="12"/>
      <c r="CMX94" s="12"/>
      <c r="CMY94" s="12"/>
      <c r="CMZ94" s="12"/>
      <c r="CNA94" s="12"/>
      <c r="CNB94" s="12"/>
      <c r="CNC94" s="12"/>
      <c r="CND94" s="12"/>
      <c r="CNE94" s="12"/>
      <c r="CNF94" s="12"/>
      <c r="CNG94" s="12"/>
      <c r="CNH94" s="12"/>
      <c r="CNI94" s="12"/>
      <c r="CNJ94" s="12"/>
      <c r="CNK94" s="12"/>
      <c r="CNL94" s="12"/>
      <c r="CNM94" s="12"/>
      <c r="CNN94" s="12"/>
      <c r="CNO94" s="12"/>
      <c r="CNP94" s="12"/>
      <c r="CNQ94" s="12"/>
      <c r="CNR94" s="12"/>
      <c r="CNS94" s="12"/>
      <c r="CNT94" s="12"/>
      <c r="CNU94" s="12"/>
      <c r="CNV94" s="12"/>
      <c r="CNW94" s="12"/>
      <c r="CNX94" s="12"/>
      <c r="CNY94" s="12"/>
      <c r="CNZ94" s="12"/>
      <c r="COA94" s="12"/>
      <c r="COB94" s="12"/>
      <c r="COC94" s="12"/>
      <c r="COD94" s="12"/>
      <c r="COE94" s="12"/>
      <c r="COF94" s="12"/>
      <c r="COG94" s="12"/>
      <c r="COH94" s="12"/>
      <c r="COI94" s="12"/>
      <c r="COJ94" s="12"/>
      <c r="COK94" s="12"/>
      <c r="COL94" s="12"/>
      <c r="COM94" s="12"/>
      <c r="CON94" s="12"/>
      <c r="COO94" s="12"/>
      <c r="COP94" s="12"/>
      <c r="COQ94" s="12"/>
      <c r="COR94" s="12"/>
      <c r="COS94" s="12"/>
      <c r="COT94" s="12"/>
      <c r="COU94" s="12"/>
      <c r="COV94" s="12"/>
      <c r="COW94" s="12"/>
      <c r="COX94" s="12"/>
      <c r="COY94" s="12"/>
      <c r="COZ94" s="12"/>
      <c r="CPA94" s="12"/>
      <c r="CPB94" s="12"/>
      <c r="CPC94" s="12"/>
      <c r="CPD94" s="12"/>
      <c r="CPE94" s="12"/>
      <c r="CPF94" s="12"/>
      <c r="CPG94" s="12"/>
      <c r="CPH94" s="12"/>
      <c r="CPI94" s="12"/>
      <c r="CPJ94" s="12"/>
      <c r="CPK94" s="12"/>
      <c r="CPL94" s="12"/>
      <c r="CPM94" s="12"/>
      <c r="CPN94" s="12"/>
      <c r="CPO94" s="12"/>
      <c r="CPP94" s="12"/>
      <c r="CPQ94" s="12"/>
      <c r="CPR94" s="12"/>
      <c r="CPS94" s="12"/>
      <c r="CPT94" s="12"/>
      <c r="CPU94" s="12"/>
      <c r="CPV94" s="12"/>
      <c r="CPW94" s="12"/>
      <c r="CPX94" s="12"/>
      <c r="CPY94" s="12"/>
      <c r="CPZ94" s="12"/>
      <c r="CQA94" s="12"/>
      <c r="CQB94" s="12"/>
      <c r="CQC94" s="12"/>
      <c r="CQD94" s="12"/>
      <c r="CQE94" s="12"/>
      <c r="CQF94" s="12"/>
      <c r="CQG94" s="12"/>
      <c r="CQH94" s="12"/>
      <c r="CQI94" s="12"/>
      <c r="CQJ94" s="12"/>
      <c r="CQK94" s="12"/>
      <c r="CQL94" s="12"/>
      <c r="CQM94" s="12"/>
      <c r="CQN94" s="12"/>
      <c r="CQO94" s="12"/>
      <c r="CQP94" s="12"/>
      <c r="CQQ94" s="12"/>
      <c r="CQR94" s="12"/>
      <c r="CQS94" s="12"/>
      <c r="CQT94" s="12"/>
      <c r="CQU94" s="12"/>
      <c r="CQV94" s="12"/>
      <c r="CQW94" s="12"/>
      <c r="CQX94" s="12"/>
      <c r="CQY94" s="12"/>
      <c r="CQZ94" s="12"/>
      <c r="CRA94" s="12"/>
      <c r="CRB94" s="12"/>
      <c r="CRC94" s="12"/>
      <c r="CRD94" s="12"/>
      <c r="CRE94" s="12"/>
      <c r="CRF94" s="12"/>
      <c r="CRG94" s="12"/>
      <c r="CRH94" s="12"/>
      <c r="CRI94" s="12"/>
      <c r="CRJ94" s="12"/>
      <c r="CRK94" s="12"/>
      <c r="CRL94" s="12"/>
      <c r="CRM94" s="12"/>
      <c r="CRN94" s="12"/>
      <c r="CRO94" s="12"/>
      <c r="CRP94" s="12"/>
      <c r="CRQ94" s="12"/>
      <c r="CRR94" s="12"/>
      <c r="CRS94" s="12"/>
      <c r="CRT94" s="12"/>
      <c r="CRU94" s="12"/>
      <c r="CRV94" s="12"/>
      <c r="CRW94" s="12"/>
      <c r="CRX94" s="12"/>
      <c r="CRY94" s="12"/>
      <c r="CRZ94" s="12"/>
      <c r="CSA94" s="12"/>
      <c r="CSB94" s="12"/>
      <c r="CSC94" s="12"/>
      <c r="CSD94" s="12"/>
      <c r="CSE94" s="12"/>
      <c r="CSF94" s="12"/>
      <c r="CSG94" s="12"/>
      <c r="CSH94" s="12"/>
      <c r="CSI94" s="12"/>
      <c r="CSJ94" s="12"/>
      <c r="CSK94" s="12"/>
      <c r="CSL94" s="12"/>
      <c r="CSM94" s="12"/>
      <c r="CSN94" s="12"/>
      <c r="CSO94" s="12"/>
      <c r="CSP94" s="12"/>
      <c r="CSQ94" s="12"/>
      <c r="CSR94" s="12"/>
      <c r="CSS94" s="12"/>
      <c r="CST94" s="12"/>
      <c r="CSU94" s="12"/>
      <c r="CSV94" s="12"/>
      <c r="CSW94" s="12"/>
      <c r="CSX94" s="12"/>
      <c r="CSY94" s="12"/>
      <c r="CSZ94" s="12"/>
      <c r="CTA94" s="12"/>
      <c r="CTB94" s="12"/>
      <c r="CTC94" s="12"/>
      <c r="CTD94" s="12"/>
      <c r="CTE94" s="12"/>
      <c r="CTF94" s="12"/>
      <c r="CTG94" s="12"/>
      <c r="CTH94" s="12"/>
      <c r="CTI94" s="12"/>
      <c r="CTJ94" s="12"/>
      <c r="CTK94" s="12"/>
      <c r="CTL94" s="12"/>
      <c r="CTM94" s="12"/>
      <c r="CTN94" s="12"/>
      <c r="CTO94" s="12"/>
      <c r="CTP94" s="12"/>
      <c r="CTQ94" s="12"/>
      <c r="CTR94" s="12"/>
      <c r="CTS94" s="12"/>
      <c r="CTT94" s="12"/>
      <c r="CTU94" s="12"/>
      <c r="CTV94" s="12"/>
      <c r="CTW94" s="12"/>
      <c r="CTX94" s="12"/>
      <c r="CTY94" s="12"/>
      <c r="CTZ94" s="12"/>
      <c r="CUA94" s="12"/>
      <c r="CUB94" s="12"/>
      <c r="CUC94" s="12"/>
      <c r="CUD94" s="12"/>
      <c r="CUE94" s="12"/>
      <c r="CUF94" s="12"/>
      <c r="CUG94" s="12"/>
      <c r="CUH94" s="12"/>
      <c r="CUI94" s="12"/>
      <c r="CUJ94" s="12"/>
      <c r="CUK94" s="12"/>
      <c r="CUL94" s="12"/>
      <c r="CUM94" s="12"/>
      <c r="CUN94" s="12"/>
      <c r="CUO94" s="12"/>
      <c r="CUP94" s="12"/>
      <c r="CUQ94" s="12"/>
      <c r="CUR94" s="12"/>
      <c r="CUS94" s="12"/>
      <c r="CUT94" s="12"/>
      <c r="CUU94" s="12"/>
      <c r="CUV94" s="12"/>
      <c r="CUW94" s="12"/>
      <c r="CUX94" s="12"/>
      <c r="CUY94" s="12"/>
      <c r="CUZ94" s="12"/>
      <c r="CVA94" s="12"/>
      <c r="CVB94" s="12"/>
      <c r="CVC94" s="12"/>
      <c r="CVD94" s="12"/>
      <c r="CVE94" s="12"/>
      <c r="CVF94" s="12"/>
      <c r="CVG94" s="12"/>
      <c r="CVH94" s="12"/>
      <c r="CVI94" s="12"/>
      <c r="CVJ94" s="12"/>
      <c r="CVK94" s="12"/>
      <c r="CVL94" s="12"/>
      <c r="CVM94" s="12"/>
      <c r="CVN94" s="12"/>
      <c r="CVO94" s="12"/>
      <c r="CVP94" s="12"/>
      <c r="CVQ94" s="12"/>
      <c r="CVR94" s="12"/>
      <c r="CVS94" s="12"/>
      <c r="CVT94" s="12"/>
      <c r="CVU94" s="12"/>
      <c r="CVV94" s="12"/>
      <c r="CVW94" s="12"/>
      <c r="CVX94" s="12"/>
      <c r="CVY94" s="12"/>
      <c r="CVZ94" s="12"/>
      <c r="CWA94" s="12"/>
      <c r="CWB94" s="12"/>
      <c r="CWC94" s="12"/>
      <c r="CWD94" s="12"/>
      <c r="CWE94" s="12"/>
      <c r="CWF94" s="12"/>
      <c r="CWG94" s="12"/>
      <c r="CWH94" s="12"/>
      <c r="CWI94" s="12"/>
      <c r="CWJ94" s="12"/>
      <c r="CWK94" s="12"/>
      <c r="CWL94" s="12"/>
      <c r="CWM94" s="12"/>
      <c r="CWN94" s="12"/>
      <c r="CWO94" s="12"/>
      <c r="CWP94" s="12"/>
      <c r="CWQ94" s="12"/>
      <c r="CWR94" s="12"/>
      <c r="CWS94" s="12"/>
      <c r="CWT94" s="12"/>
      <c r="CWU94" s="12"/>
      <c r="CWV94" s="12"/>
      <c r="CWW94" s="12"/>
      <c r="CWX94" s="12"/>
      <c r="CWY94" s="12"/>
      <c r="CWZ94" s="12"/>
      <c r="CXA94" s="12"/>
      <c r="CXB94" s="12"/>
      <c r="CXC94" s="12"/>
      <c r="CXD94" s="12"/>
      <c r="CXE94" s="12"/>
      <c r="CXF94" s="12"/>
      <c r="CXG94" s="12"/>
      <c r="CXH94" s="12"/>
      <c r="CXI94" s="12"/>
      <c r="CXJ94" s="12"/>
      <c r="CXK94" s="12"/>
      <c r="CXL94" s="12"/>
      <c r="CXM94" s="12"/>
      <c r="CXN94" s="12"/>
      <c r="CXO94" s="12"/>
      <c r="CXP94" s="12"/>
      <c r="CXQ94" s="12"/>
      <c r="CXR94" s="12"/>
      <c r="CXS94" s="12"/>
      <c r="CXT94" s="12"/>
      <c r="CXU94" s="12"/>
      <c r="CXV94" s="12"/>
      <c r="CXW94" s="12"/>
      <c r="CXX94" s="12"/>
      <c r="CXY94" s="12"/>
      <c r="CXZ94" s="12"/>
      <c r="CYA94" s="12"/>
      <c r="CYB94" s="12"/>
      <c r="CYC94" s="12"/>
      <c r="CYD94" s="12"/>
      <c r="CYE94" s="12"/>
      <c r="CYF94" s="12"/>
      <c r="CYG94" s="12"/>
      <c r="CYH94" s="12"/>
      <c r="CYI94" s="12"/>
      <c r="CYJ94" s="12"/>
      <c r="CYK94" s="12"/>
      <c r="CYL94" s="12"/>
      <c r="CYM94" s="12"/>
      <c r="CYN94" s="12"/>
      <c r="CYO94" s="12"/>
      <c r="CYP94" s="12"/>
      <c r="CYQ94" s="12"/>
      <c r="CYR94" s="12"/>
      <c r="CYS94" s="12"/>
      <c r="CYT94" s="12"/>
      <c r="CYU94" s="12"/>
      <c r="CYV94" s="12"/>
      <c r="CYW94" s="12"/>
      <c r="CYX94" s="12"/>
      <c r="CYY94" s="12"/>
      <c r="CYZ94" s="12"/>
      <c r="CZA94" s="12"/>
      <c r="CZB94" s="12"/>
      <c r="CZC94" s="12"/>
      <c r="CZD94" s="12"/>
      <c r="CZE94" s="12"/>
      <c r="CZF94" s="12"/>
      <c r="CZG94" s="12"/>
      <c r="CZH94" s="12"/>
      <c r="CZI94" s="12"/>
      <c r="CZJ94" s="12"/>
      <c r="CZK94" s="12"/>
      <c r="CZL94" s="12"/>
      <c r="CZM94" s="12"/>
      <c r="CZN94" s="12"/>
      <c r="CZO94" s="12"/>
      <c r="CZP94" s="12"/>
      <c r="CZQ94" s="12"/>
      <c r="CZR94" s="12"/>
      <c r="CZS94" s="12"/>
      <c r="CZT94" s="12"/>
      <c r="CZU94" s="12"/>
      <c r="CZV94" s="12"/>
      <c r="CZW94" s="12"/>
      <c r="CZX94" s="12"/>
      <c r="CZY94" s="12"/>
      <c r="CZZ94" s="12"/>
      <c r="DAA94" s="12"/>
      <c r="DAB94" s="12"/>
      <c r="DAC94" s="12"/>
      <c r="DAD94" s="12"/>
      <c r="DAE94" s="12"/>
      <c r="DAF94" s="12"/>
      <c r="DAG94" s="12"/>
      <c r="DAH94" s="12"/>
      <c r="DAI94" s="12"/>
      <c r="DAJ94" s="12"/>
      <c r="DAK94" s="12"/>
      <c r="DAL94" s="12"/>
      <c r="DAM94" s="12"/>
      <c r="DAN94" s="12"/>
      <c r="DAO94" s="12"/>
      <c r="DAP94" s="12"/>
      <c r="DAQ94" s="12"/>
      <c r="DAR94" s="12"/>
      <c r="DAS94" s="12"/>
      <c r="DAT94" s="12"/>
      <c r="DAU94" s="12"/>
      <c r="DAV94" s="12"/>
      <c r="DAW94" s="12"/>
      <c r="DAX94" s="12"/>
      <c r="DAY94" s="12"/>
      <c r="DAZ94" s="12"/>
      <c r="DBA94" s="12"/>
      <c r="DBB94" s="12"/>
      <c r="DBC94" s="12"/>
      <c r="DBD94" s="12"/>
      <c r="DBE94" s="12"/>
      <c r="DBF94" s="12"/>
      <c r="DBG94" s="12"/>
      <c r="DBH94" s="12"/>
      <c r="DBI94" s="12"/>
      <c r="DBJ94" s="12"/>
      <c r="DBK94" s="12"/>
      <c r="DBL94" s="12"/>
      <c r="DBM94" s="12"/>
    </row>
    <row r="95" spans="1:2769" s="11" customFormat="1" ht="227" customHeight="1">
      <c r="A95" s="80" t="s">
        <v>114</v>
      </c>
      <c r="B95" s="89" t="s">
        <v>451</v>
      </c>
      <c r="C95" s="80" t="s">
        <v>48</v>
      </c>
      <c r="D95" s="80" t="s">
        <v>1234</v>
      </c>
      <c r="E95" s="80" t="s">
        <v>198</v>
      </c>
      <c r="F95" s="80" t="s">
        <v>102</v>
      </c>
      <c r="G95" s="80" t="s">
        <v>1295</v>
      </c>
      <c r="H95" s="80" t="s">
        <v>1306</v>
      </c>
      <c r="I95" s="80" t="s">
        <v>1329</v>
      </c>
      <c r="J95" s="80" t="s">
        <v>199</v>
      </c>
      <c r="K95" s="80" t="s">
        <v>77</v>
      </c>
      <c r="L95" s="80" t="s">
        <v>82</v>
      </c>
      <c r="M95" s="90">
        <v>42474</v>
      </c>
      <c r="N95" s="80" t="s">
        <v>95</v>
      </c>
      <c r="O95" s="80">
        <v>-25.642399999999999</v>
      </c>
      <c r="P95" s="80">
        <v>30.330500000000001</v>
      </c>
      <c r="Q95" s="80" t="s">
        <v>2033</v>
      </c>
      <c r="R95" s="80" t="s">
        <v>80</v>
      </c>
      <c r="S95" s="80" t="s">
        <v>199</v>
      </c>
      <c r="T95" s="80" t="s">
        <v>76</v>
      </c>
      <c r="U95" s="80" t="s">
        <v>38</v>
      </c>
      <c r="V95" s="80" t="s">
        <v>129</v>
      </c>
      <c r="W95" s="80" t="s">
        <v>44</v>
      </c>
      <c r="X95" s="80" t="s">
        <v>82</v>
      </c>
      <c r="Y95" s="80" t="s">
        <v>199</v>
      </c>
      <c r="Z95" s="80" t="s">
        <v>199</v>
      </c>
      <c r="AA95" s="89" t="s">
        <v>359</v>
      </c>
      <c r="AB95" s="89" t="s">
        <v>258</v>
      </c>
      <c r="AC95" s="80" t="s">
        <v>1432</v>
      </c>
      <c r="AD95" s="80" t="s">
        <v>34</v>
      </c>
      <c r="AE95" s="80" t="s">
        <v>193</v>
      </c>
      <c r="AF95" s="80" t="s">
        <v>192</v>
      </c>
      <c r="AG95" s="80" t="s">
        <v>77</v>
      </c>
      <c r="AH95" s="80" t="s">
        <v>221</v>
      </c>
      <c r="AI95" s="80" t="s">
        <v>959</v>
      </c>
      <c r="AJ95" s="80" t="s">
        <v>223</v>
      </c>
      <c r="AK95" s="80" t="s">
        <v>1019</v>
      </c>
      <c r="AL95" s="80" t="s">
        <v>77</v>
      </c>
      <c r="AM95" s="80" t="s">
        <v>1627</v>
      </c>
      <c r="AN95" s="80" t="s">
        <v>22</v>
      </c>
      <c r="AO95" s="80" t="s">
        <v>83</v>
      </c>
      <c r="AP95" s="80" t="s">
        <v>1399</v>
      </c>
      <c r="AQ95" s="80" t="s">
        <v>46</v>
      </c>
      <c r="AR95" s="80" t="s">
        <v>199</v>
      </c>
      <c r="AS95" s="80" t="s">
        <v>199</v>
      </c>
      <c r="AT95" s="90" t="s">
        <v>199</v>
      </c>
      <c r="AU95" s="80" t="s">
        <v>101</v>
      </c>
      <c r="AV95" s="80" t="s">
        <v>2117</v>
      </c>
      <c r="AW95" s="95" t="s">
        <v>1656</v>
      </c>
      <c r="AX95" s="80" t="s">
        <v>105</v>
      </c>
      <c r="AY95" s="80" t="s">
        <v>138</v>
      </c>
      <c r="AZ95" s="80" t="s">
        <v>598</v>
      </c>
      <c r="BA95" s="80"/>
      <c r="BB95" s="80" t="s">
        <v>94</v>
      </c>
      <c r="BC95" s="94">
        <v>42474</v>
      </c>
      <c r="BD95" s="12"/>
      <c r="BE95" s="12"/>
      <c r="BF95" s="12"/>
      <c r="BG95" s="12"/>
      <c r="BH95" s="12"/>
      <c r="BI95" s="12"/>
      <c r="BJ95" s="12"/>
      <c r="BK95" s="12"/>
      <c r="BL95" s="12"/>
      <c r="BM95" s="12"/>
      <c r="BN95" s="12"/>
      <c r="BO95" s="12"/>
      <c r="BP95" s="12"/>
      <c r="BQ95" s="12"/>
      <c r="BR95" s="12"/>
      <c r="BS95" s="12"/>
      <c r="BT95" s="12"/>
      <c r="BU95" s="12"/>
      <c r="BV95" s="12"/>
      <c r="BW95" s="12"/>
      <c r="BX95" s="12"/>
      <c r="BY95" s="12"/>
      <c r="BZ95" s="12"/>
      <c r="CA95" s="12"/>
      <c r="CB95" s="12"/>
      <c r="CC95" s="12"/>
      <c r="CD95" s="12"/>
      <c r="CE95" s="12"/>
      <c r="CF95" s="12"/>
      <c r="CG95" s="12"/>
      <c r="CH95" s="12"/>
      <c r="CI95" s="12"/>
      <c r="CJ95" s="12"/>
      <c r="CK95" s="12"/>
      <c r="CL95" s="12"/>
      <c r="CM95" s="12"/>
      <c r="CN95" s="12"/>
      <c r="CO95" s="12"/>
      <c r="CP95" s="12"/>
      <c r="CQ95" s="12"/>
      <c r="CR95" s="12"/>
      <c r="CS95" s="12"/>
      <c r="CT95" s="12"/>
      <c r="CU95" s="12"/>
      <c r="CV95" s="12"/>
      <c r="CW95" s="12"/>
      <c r="CX95" s="12"/>
      <c r="CY95" s="12"/>
      <c r="CZ95" s="12"/>
      <c r="DA95" s="12"/>
      <c r="DB95" s="12"/>
      <c r="DC95" s="12"/>
      <c r="DD95" s="12"/>
      <c r="DE95" s="12"/>
      <c r="DF95" s="12"/>
      <c r="DG95" s="12"/>
      <c r="DH95" s="12"/>
      <c r="DI95" s="12"/>
      <c r="DJ95" s="12"/>
      <c r="DK95" s="12"/>
      <c r="DL95" s="12"/>
      <c r="DM95" s="12"/>
      <c r="DN95" s="12"/>
      <c r="DO95" s="12"/>
      <c r="DP95" s="12"/>
      <c r="DQ95" s="12"/>
      <c r="DR95" s="12"/>
      <c r="DS95" s="12"/>
      <c r="DT95" s="12"/>
      <c r="DU95" s="12"/>
      <c r="DV95" s="12"/>
      <c r="DW95" s="12"/>
      <c r="DX95" s="12"/>
      <c r="DY95" s="12"/>
      <c r="DZ95" s="12"/>
      <c r="EA95" s="12"/>
      <c r="EB95" s="12"/>
      <c r="EC95" s="12"/>
      <c r="ED95" s="12"/>
      <c r="EE95" s="12"/>
      <c r="EF95" s="12"/>
      <c r="EG95" s="12"/>
      <c r="EH95" s="12"/>
      <c r="EI95" s="12"/>
      <c r="EJ95" s="12"/>
      <c r="EK95" s="12"/>
      <c r="EL95" s="12"/>
      <c r="EM95" s="12"/>
      <c r="EN95" s="12"/>
      <c r="EO95" s="12"/>
      <c r="EP95" s="12"/>
      <c r="EQ95" s="12"/>
      <c r="ER95" s="12"/>
      <c r="ES95" s="12"/>
      <c r="ET95" s="12"/>
      <c r="EU95" s="12"/>
      <c r="EV95" s="12"/>
      <c r="EW95" s="12"/>
      <c r="EX95" s="12"/>
      <c r="EY95" s="12"/>
      <c r="EZ95" s="12"/>
      <c r="FA95" s="12"/>
      <c r="FB95" s="12"/>
      <c r="FC95" s="12"/>
      <c r="FD95" s="12"/>
      <c r="FE95" s="12"/>
      <c r="FF95" s="12"/>
      <c r="FG95" s="12"/>
      <c r="FH95" s="12"/>
      <c r="FI95" s="12"/>
      <c r="FJ95" s="12"/>
      <c r="FK95" s="12"/>
      <c r="FL95" s="12"/>
      <c r="FM95" s="12"/>
      <c r="FN95" s="12"/>
      <c r="FO95" s="12"/>
      <c r="FP95" s="12"/>
      <c r="FQ95" s="12"/>
      <c r="FR95" s="12"/>
      <c r="FS95" s="12"/>
      <c r="FT95" s="12"/>
      <c r="FU95" s="12"/>
      <c r="FV95" s="12"/>
      <c r="FW95" s="12"/>
      <c r="FX95" s="12"/>
      <c r="FY95" s="12"/>
      <c r="FZ95" s="12"/>
      <c r="GA95" s="12"/>
      <c r="GB95" s="12"/>
      <c r="GC95" s="12"/>
      <c r="GD95" s="12"/>
      <c r="GE95" s="12"/>
      <c r="GF95" s="12"/>
      <c r="GG95" s="12"/>
      <c r="GH95" s="12"/>
      <c r="GI95" s="12"/>
      <c r="GJ95" s="12"/>
      <c r="GK95" s="12"/>
      <c r="GL95" s="12"/>
      <c r="GM95" s="12"/>
      <c r="GN95" s="12"/>
      <c r="GO95" s="12"/>
      <c r="GP95" s="12"/>
      <c r="GQ95" s="12"/>
      <c r="GR95" s="12"/>
      <c r="GS95" s="12"/>
      <c r="GT95" s="12"/>
      <c r="GU95" s="12"/>
      <c r="GV95" s="12"/>
      <c r="GW95" s="12"/>
      <c r="GX95" s="12"/>
      <c r="GY95" s="12"/>
      <c r="GZ95" s="12"/>
      <c r="HA95" s="12"/>
      <c r="HB95" s="12"/>
      <c r="HC95" s="12"/>
      <c r="HD95" s="12"/>
      <c r="HE95" s="12"/>
      <c r="HF95" s="12"/>
      <c r="HG95" s="12"/>
      <c r="HH95" s="12"/>
      <c r="HI95" s="12"/>
      <c r="HJ95" s="12"/>
      <c r="HK95" s="12"/>
      <c r="HL95" s="12"/>
      <c r="HM95" s="12"/>
      <c r="HN95" s="12"/>
      <c r="HO95" s="12"/>
      <c r="HP95" s="12"/>
      <c r="HQ95" s="12"/>
      <c r="HR95" s="12"/>
      <c r="HS95" s="12"/>
      <c r="HT95" s="12"/>
      <c r="HU95" s="12"/>
      <c r="HV95" s="12"/>
      <c r="HW95" s="12"/>
      <c r="HX95" s="12"/>
      <c r="HY95" s="12"/>
      <c r="HZ95" s="12"/>
      <c r="IA95" s="12"/>
      <c r="IB95" s="12"/>
      <c r="IC95" s="12"/>
      <c r="ID95" s="12"/>
      <c r="IE95" s="12"/>
      <c r="IF95" s="12"/>
      <c r="IG95" s="12"/>
      <c r="IH95" s="12"/>
      <c r="II95" s="12"/>
      <c r="IJ95" s="12"/>
      <c r="IK95" s="12"/>
      <c r="IL95" s="12"/>
      <c r="IM95" s="12"/>
      <c r="IN95" s="12"/>
      <c r="IO95" s="12"/>
      <c r="IP95" s="12"/>
      <c r="IQ95" s="12"/>
      <c r="IR95" s="12"/>
      <c r="IS95" s="12"/>
      <c r="IT95" s="12"/>
      <c r="IU95" s="12"/>
      <c r="IV95" s="12"/>
      <c r="IW95" s="12"/>
      <c r="IX95" s="12"/>
      <c r="IY95" s="12"/>
      <c r="IZ95" s="12"/>
      <c r="JA95" s="12"/>
      <c r="JB95" s="12"/>
      <c r="JC95" s="12"/>
      <c r="JD95" s="12"/>
      <c r="JE95" s="12"/>
      <c r="JF95" s="12"/>
      <c r="JG95" s="12"/>
      <c r="JH95" s="12"/>
      <c r="JI95" s="12"/>
      <c r="JJ95" s="12"/>
      <c r="JK95" s="12"/>
      <c r="JL95" s="12"/>
      <c r="JM95" s="12"/>
      <c r="JN95" s="12"/>
      <c r="JO95" s="12"/>
      <c r="JP95" s="12"/>
      <c r="JQ95" s="12"/>
      <c r="JR95" s="12"/>
      <c r="JS95" s="12"/>
      <c r="JT95" s="12"/>
      <c r="JU95" s="12"/>
      <c r="JV95" s="12"/>
      <c r="JW95" s="12"/>
      <c r="JX95" s="12"/>
      <c r="JY95" s="12"/>
      <c r="JZ95" s="12"/>
      <c r="KA95" s="12"/>
      <c r="KB95" s="12"/>
      <c r="KC95" s="12"/>
      <c r="KD95" s="12"/>
      <c r="KE95" s="12"/>
      <c r="KF95" s="12"/>
      <c r="KG95" s="12"/>
      <c r="KH95" s="12"/>
      <c r="KI95" s="12"/>
      <c r="KJ95" s="12"/>
      <c r="KK95" s="12"/>
      <c r="KL95" s="12"/>
      <c r="KM95" s="12"/>
      <c r="KN95" s="12"/>
      <c r="KO95" s="12"/>
      <c r="KP95" s="12"/>
      <c r="KQ95" s="12"/>
      <c r="KR95" s="12"/>
      <c r="KS95" s="12"/>
      <c r="KT95" s="12"/>
      <c r="KU95" s="12"/>
      <c r="KV95" s="12"/>
      <c r="KW95" s="12"/>
      <c r="KX95" s="12"/>
      <c r="KY95" s="12"/>
      <c r="KZ95" s="12"/>
      <c r="LA95" s="12"/>
      <c r="LB95" s="12"/>
      <c r="LC95" s="12"/>
      <c r="LD95" s="12"/>
      <c r="LE95" s="12"/>
      <c r="LF95" s="12"/>
      <c r="LG95" s="12"/>
      <c r="LH95" s="12"/>
      <c r="LI95" s="12"/>
      <c r="LJ95" s="12"/>
      <c r="LK95" s="12"/>
      <c r="LL95" s="12"/>
      <c r="LM95" s="12"/>
      <c r="LN95" s="12"/>
      <c r="LO95" s="12"/>
      <c r="LP95" s="12"/>
      <c r="LQ95" s="12"/>
      <c r="LR95" s="12"/>
      <c r="LS95" s="12"/>
      <c r="LT95" s="12"/>
      <c r="LU95" s="12"/>
      <c r="LV95" s="12"/>
      <c r="LW95" s="12"/>
      <c r="LX95" s="12"/>
      <c r="LY95" s="12"/>
      <c r="LZ95" s="12"/>
      <c r="MA95" s="12"/>
      <c r="MB95" s="12"/>
      <c r="MC95" s="12"/>
      <c r="MD95" s="12"/>
      <c r="ME95" s="12"/>
      <c r="MF95" s="12"/>
      <c r="MG95" s="12"/>
      <c r="MH95" s="12"/>
      <c r="MI95" s="12"/>
      <c r="MJ95" s="12"/>
      <c r="MK95" s="12"/>
      <c r="ML95" s="12"/>
      <c r="MM95" s="12"/>
      <c r="MN95" s="12"/>
      <c r="MO95" s="12"/>
      <c r="MP95" s="12"/>
      <c r="MQ95" s="12"/>
      <c r="MR95" s="12"/>
      <c r="MS95" s="12"/>
      <c r="MT95" s="12"/>
      <c r="MU95" s="12"/>
      <c r="MV95" s="12"/>
      <c r="MW95" s="12"/>
      <c r="MX95" s="12"/>
      <c r="MY95" s="12"/>
      <c r="MZ95" s="12"/>
      <c r="NA95" s="12"/>
      <c r="NB95" s="12"/>
      <c r="NC95" s="12"/>
      <c r="ND95" s="12"/>
      <c r="NE95" s="12"/>
      <c r="NF95" s="12"/>
      <c r="NG95" s="12"/>
      <c r="NH95" s="12"/>
      <c r="NI95" s="12"/>
      <c r="NJ95" s="12"/>
      <c r="NK95" s="12"/>
      <c r="NL95" s="12"/>
      <c r="NM95" s="12"/>
      <c r="NN95" s="12"/>
      <c r="NO95" s="12"/>
      <c r="NP95" s="12"/>
      <c r="NQ95" s="12"/>
      <c r="NR95" s="12"/>
      <c r="NS95" s="12"/>
      <c r="NT95" s="12"/>
      <c r="NU95" s="12"/>
      <c r="NV95" s="12"/>
      <c r="NW95" s="12"/>
      <c r="NX95" s="12"/>
      <c r="NY95" s="12"/>
      <c r="NZ95" s="12"/>
      <c r="OA95" s="12"/>
      <c r="OB95" s="12"/>
      <c r="OC95" s="12"/>
      <c r="OD95" s="12"/>
      <c r="OE95" s="12"/>
      <c r="OF95" s="12"/>
      <c r="OG95" s="12"/>
      <c r="OH95" s="12"/>
      <c r="OI95" s="12"/>
      <c r="OJ95" s="12"/>
      <c r="OK95" s="12"/>
      <c r="OL95" s="12"/>
      <c r="OM95" s="12"/>
      <c r="ON95" s="12"/>
      <c r="OO95" s="12"/>
      <c r="OP95" s="12"/>
      <c r="OQ95" s="12"/>
      <c r="OR95" s="12"/>
      <c r="OS95" s="12"/>
      <c r="OT95" s="12"/>
      <c r="OU95" s="12"/>
      <c r="OV95" s="12"/>
      <c r="OW95" s="12"/>
      <c r="OX95" s="12"/>
      <c r="OY95" s="12"/>
      <c r="OZ95" s="12"/>
      <c r="PA95" s="12"/>
      <c r="PB95" s="12"/>
      <c r="PC95" s="12"/>
      <c r="PD95" s="12"/>
      <c r="PE95" s="12"/>
      <c r="PF95" s="12"/>
      <c r="PG95" s="12"/>
      <c r="PH95" s="12"/>
      <c r="PI95" s="12"/>
      <c r="PJ95" s="12"/>
      <c r="PK95" s="12"/>
      <c r="PL95" s="12"/>
      <c r="PM95" s="12"/>
      <c r="PN95" s="12"/>
      <c r="PO95" s="12"/>
      <c r="PP95" s="12"/>
      <c r="PQ95" s="12"/>
      <c r="PR95" s="12"/>
      <c r="PS95" s="12"/>
      <c r="PT95" s="12"/>
      <c r="PU95" s="12"/>
      <c r="PV95" s="12"/>
      <c r="PW95" s="12"/>
      <c r="PX95" s="12"/>
      <c r="PY95" s="12"/>
      <c r="PZ95" s="12"/>
      <c r="QA95" s="12"/>
      <c r="QB95" s="12"/>
      <c r="QC95" s="12"/>
      <c r="QD95" s="12"/>
      <c r="QE95" s="12"/>
      <c r="QF95" s="12"/>
      <c r="QG95" s="12"/>
      <c r="QH95" s="12"/>
      <c r="QI95" s="12"/>
      <c r="QJ95" s="12"/>
      <c r="QK95" s="12"/>
      <c r="QL95" s="12"/>
      <c r="QM95" s="12"/>
      <c r="QN95" s="12"/>
      <c r="QO95" s="12"/>
      <c r="QP95" s="12"/>
      <c r="QQ95" s="12"/>
      <c r="QR95" s="12"/>
      <c r="QS95" s="12"/>
      <c r="QT95" s="12"/>
      <c r="QU95" s="12"/>
      <c r="QV95" s="12"/>
      <c r="QW95" s="12"/>
      <c r="QX95" s="12"/>
      <c r="QY95" s="12"/>
      <c r="QZ95" s="12"/>
      <c r="RA95" s="12"/>
      <c r="RB95" s="12"/>
      <c r="RC95" s="12"/>
      <c r="RD95" s="12"/>
      <c r="RE95" s="12"/>
      <c r="RF95" s="12"/>
      <c r="RG95" s="12"/>
      <c r="RH95" s="12"/>
      <c r="RI95" s="12"/>
      <c r="RJ95" s="12"/>
      <c r="RK95" s="12"/>
      <c r="RL95" s="12"/>
      <c r="RM95" s="12"/>
      <c r="RN95" s="12"/>
      <c r="RO95" s="12"/>
      <c r="RP95" s="12"/>
      <c r="RQ95" s="12"/>
      <c r="RR95" s="12"/>
      <c r="RS95" s="12"/>
      <c r="RT95" s="12"/>
      <c r="RU95" s="12"/>
      <c r="RV95" s="12"/>
      <c r="RW95" s="12"/>
      <c r="RX95" s="12"/>
      <c r="RY95" s="12"/>
      <c r="RZ95" s="12"/>
      <c r="SA95" s="12"/>
      <c r="SB95" s="12"/>
      <c r="SC95" s="12"/>
      <c r="SD95" s="12"/>
      <c r="SE95" s="12"/>
      <c r="SF95" s="12"/>
      <c r="SG95" s="12"/>
      <c r="SH95" s="12"/>
      <c r="SI95" s="12"/>
      <c r="SJ95" s="12"/>
      <c r="SK95" s="12"/>
      <c r="SL95" s="12"/>
      <c r="SM95" s="12"/>
      <c r="SN95" s="12"/>
      <c r="SO95" s="12"/>
      <c r="SP95" s="12"/>
      <c r="SQ95" s="12"/>
      <c r="SR95" s="12"/>
      <c r="SS95" s="12"/>
      <c r="ST95" s="12"/>
      <c r="SU95" s="12"/>
      <c r="SV95" s="12"/>
      <c r="SW95" s="12"/>
      <c r="SX95" s="12"/>
      <c r="SY95" s="12"/>
      <c r="SZ95" s="12"/>
      <c r="TA95" s="12"/>
      <c r="TB95" s="12"/>
      <c r="TC95" s="12"/>
      <c r="TD95" s="12"/>
      <c r="TE95" s="12"/>
      <c r="TF95" s="12"/>
      <c r="TG95" s="12"/>
      <c r="TH95" s="12"/>
      <c r="TI95" s="12"/>
      <c r="TJ95" s="12"/>
      <c r="TK95" s="12"/>
      <c r="TL95" s="12"/>
      <c r="TM95" s="12"/>
      <c r="TN95" s="12"/>
      <c r="TO95" s="12"/>
      <c r="TP95" s="12"/>
      <c r="TQ95" s="12"/>
      <c r="TR95" s="12"/>
      <c r="TS95" s="12"/>
      <c r="TT95" s="12"/>
      <c r="TU95" s="12"/>
      <c r="TV95" s="12"/>
      <c r="TW95" s="12"/>
      <c r="TX95" s="12"/>
      <c r="TY95" s="12"/>
      <c r="TZ95" s="12"/>
      <c r="UA95" s="12"/>
      <c r="UB95" s="12"/>
      <c r="UC95" s="12"/>
      <c r="UD95" s="12"/>
      <c r="UE95" s="12"/>
      <c r="UF95" s="12"/>
      <c r="UG95" s="12"/>
      <c r="UH95" s="12"/>
      <c r="UI95" s="12"/>
      <c r="UJ95" s="12"/>
      <c r="UK95" s="12"/>
      <c r="UL95" s="12"/>
      <c r="UM95" s="12"/>
      <c r="UN95" s="12"/>
      <c r="UO95" s="12"/>
      <c r="UP95" s="12"/>
      <c r="UQ95" s="12"/>
      <c r="UR95" s="12"/>
      <c r="US95" s="12"/>
      <c r="UT95" s="12"/>
      <c r="UU95" s="12"/>
      <c r="UV95" s="12"/>
      <c r="UW95" s="12"/>
      <c r="UX95" s="12"/>
      <c r="UY95" s="12"/>
      <c r="UZ95" s="12"/>
      <c r="VA95" s="12"/>
      <c r="VB95" s="12"/>
      <c r="VC95" s="12"/>
      <c r="VD95" s="12"/>
      <c r="VE95" s="12"/>
      <c r="VF95" s="12"/>
      <c r="VG95" s="12"/>
      <c r="VH95" s="12"/>
      <c r="VI95" s="12"/>
      <c r="VJ95" s="12"/>
      <c r="VK95" s="12"/>
      <c r="VL95" s="12"/>
      <c r="VM95" s="12"/>
      <c r="VN95" s="12"/>
      <c r="VO95" s="12"/>
      <c r="VP95" s="12"/>
      <c r="VQ95" s="12"/>
      <c r="VR95" s="12"/>
      <c r="VS95" s="12"/>
      <c r="VT95" s="12"/>
      <c r="VU95" s="12"/>
      <c r="VV95" s="12"/>
      <c r="VW95" s="12"/>
      <c r="VX95" s="12"/>
      <c r="VY95" s="12"/>
      <c r="VZ95" s="12"/>
      <c r="WA95" s="12"/>
      <c r="WB95" s="12"/>
      <c r="WC95" s="12"/>
      <c r="WD95" s="12"/>
      <c r="WE95" s="12"/>
      <c r="WF95" s="12"/>
      <c r="WG95" s="12"/>
      <c r="WH95" s="12"/>
      <c r="WI95" s="12"/>
      <c r="WJ95" s="12"/>
      <c r="WK95" s="12"/>
      <c r="WL95" s="12"/>
      <c r="WM95" s="12"/>
      <c r="WN95" s="12"/>
      <c r="WO95" s="12"/>
      <c r="WP95" s="12"/>
      <c r="WQ95" s="12"/>
      <c r="WR95" s="12"/>
      <c r="WS95" s="12"/>
      <c r="WT95" s="12"/>
      <c r="WU95" s="12"/>
      <c r="WV95" s="12"/>
      <c r="WW95" s="12"/>
      <c r="WX95" s="12"/>
      <c r="WY95" s="12"/>
      <c r="WZ95" s="12"/>
      <c r="XA95" s="12"/>
      <c r="XB95" s="12"/>
      <c r="XC95" s="12"/>
      <c r="XD95" s="12"/>
      <c r="XE95" s="12"/>
      <c r="XF95" s="12"/>
      <c r="XG95" s="12"/>
      <c r="XH95" s="12"/>
      <c r="XI95" s="12"/>
      <c r="XJ95" s="12"/>
      <c r="XK95" s="12"/>
      <c r="XL95" s="12"/>
      <c r="XM95" s="12"/>
      <c r="XN95" s="12"/>
      <c r="XO95" s="12"/>
      <c r="XP95" s="12"/>
      <c r="XQ95" s="12"/>
      <c r="XR95" s="12"/>
      <c r="XS95" s="12"/>
      <c r="XT95" s="12"/>
      <c r="XU95" s="12"/>
      <c r="XV95" s="12"/>
      <c r="XW95" s="12"/>
      <c r="XX95" s="12"/>
      <c r="XY95" s="12"/>
      <c r="XZ95" s="12"/>
      <c r="YA95" s="12"/>
      <c r="YB95" s="12"/>
      <c r="YC95" s="12"/>
      <c r="YD95" s="12"/>
      <c r="YE95" s="12"/>
      <c r="YF95" s="12"/>
      <c r="YG95" s="12"/>
      <c r="YH95" s="12"/>
      <c r="YI95" s="12"/>
      <c r="YJ95" s="12"/>
      <c r="YK95" s="12"/>
      <c r="YL95" s="12"/>
      <c r="YM95" s="12"/>
      <c r="YN95" s="12"/>
      <c r="YO95" s="12"/>
      <c r="YP95" s="12"/>
      <c r="YQ95" s="12"/>
      <c r="YR95" s="12"/>
      <c r="YS95" s="12"/>
      <c r="YT95" s="12"/>
      <c r="YU95" s="12"/>
      <c r="YV95" s="12"/>
      <c r="YW95" s="12"/>
      <c r="YX95" s="12"/>
      <c r="YY95" s="12"/>
      <c r="YZ95" s="12"/>
      <c r="ZA95" s="12"/>
      <c r="ZB95" s="12"/>
      <c r="ZC95" s="12"/>
      <c r="ZD95" s="12"/>
      <c r="ZE95" s="12"/>
      <c r="ZF95" s="12"/>
      <c r="ZG95" s="12"/>
      <c r="ZH95" s="12"/>
      <c r="ZI95" s="12"/>
      <c r="ZJ95" s="12"/>
      <c r="ZK95" s="12"/>
      <c r="ZL95" s="12"/>
      <c r="ZM95" s="12"/>
      <c r="ZN95" s="12"/>
      <c r="ZO95" s="12"/>
      <c r="ZP95" s="12"/>
      <c r="ZQ95" s="12"/>
      <c r="ZR95" s="12"/>
      <c r="ZS95" s="12"/>
      <c r="ZT95" s="12"/>
      <c r="ZU95" s="12"/>
      <c r="ZV95" s="12"/>
      <c r="ZW95" s="12"/>
      <c r="ZX95" s="12"/>
      <c r="ZY95" s="12"/>
      <c r="ZZ95" s="12"/>
      <c r="AAA95" s="12"/>
      <c r="AAB95" s="12"/>
      <c r="AAC95" s="12"/>
      <c r="AAD95" s="12"/>
      <c r="AAE95" s="12"/>
      <c r="AAF95" s="12"/>
      <c r="AAG95" s="12"/>
      <c r="AAH95" s="12"/>
      <c r="AAI95" s="12"/>
      <c r="AAJ95" s="12"/>
      <c r="AAK95" s="12"/>
      <c r="AAL95" s="12"/>
      <c r="AAM95" s="12"/>
      <c r="AAN95" s="12"/>
      <c r="AAO95" s="12"/>
      <c r="AAP95" s="12"/>
      <c r="AAQ95" s="12"/>
      <c r="AAR95" s="12"/>
      <c r="AAS95" s="12"/>
      <c r="AAT95" s="12"/>
      <c r="AAU95" s="12"/>
      <c r="AAV95" s="12"/>
      <c r="AAW95" s="12"/>
      <c r="AAX95" s="12"/>
      <c r="AAY95" s="12"/>
      <c r="AAZ95" s="12"/>
      <c r="ABA95" s="12"/>
      <c r="ABB95" s="12"/>
      <c r="ABC95" s="12"/>
      <c r="ABD95" s="12"/>
      <c r="ABE95" s="12"/>
      <c r="ABF95" s="12"/>
      <c r="ABG95" s="12"/>
      <c r="ABH95" s="12"/>
      <c r="ABI95" s="12"/>
      <c r="ABJ95" s="12"/>
      <c r="ABK95" s="12"/>
      <c r="ABL95" s="12"/>
      <c r="ABM95" s="12"/>
      <c r="ABN95" s="12"/>
      <c r="ABO95" s="12"/>
      <c r="ABP95" s="12"/>
      <c r="ABQ95" s="12"/>
      <c r="ABR95" s="12"/>
      <c r="ABS95" s="12"/>
      <c r="ABT95" s="12"/>
      <c r="ABU95" s="12"/>
      <c r="ABV95" s="12"/>
      <c r="ABW95" s="12"/>
      <c r="ABX95" s="12"/>
      <c r="ABY95" s="12"/>
      <c r="ABZ95" s="12"/>
      <c r="ACA95" s="12"/>
      <c r="ACB95" s="12"/>
      <c r="ACC95" s="12"/>
      <c r="ACD95" s="12"/>
      <c r="ACE95" s="12"/>
      <c r="ACF95" s="12"/>
      <c r="ACG95" s="12"/>
      <c r="ACH95" s="12"/>
      <c r="ACI95" s="12"/>
      <c r="ACJ95" s="12"/>
      <c r="ACK95" s="12"/>
      <c r="ACL95" s="12"/>
      <c r="ACM95" s="12"/>
      <c r="ACN95" s="12"/>
      <c r="ACO95" s="12"/>
      <c r="ACP95" s="12"/>
      <c r="ACQ95" s="12"/>
      <c r="ACR95" s="12"/>
      <c r="ACS95" s="12"/>
      <c r="ACT95" s="12"/>
      <c r="ACU95" s="12"/>
      <c r="ACV95" s="12"/>
      <c r="ACW95" s="12"/>
      <c r="ACX95" s="12"/>
      <c r="ACY95" s="12"/>
      <c r="ACZ95" s="12"/>
      <c r="ADA95" s="12"/>
      <c r="ADB95" s="12"/>
      <c r="ADC95" s="12"/>
      <c r="ADD95" s="12"/>
      <c r="ADE95" s="12"/>
      <c r="ADF95" s="12"/>
      <c r="ADG95" s="12"/>
      <c r="ADH95" s="12"/>
      <c r="ADI95" s="12"/>
      <c r="ADJ95" s="12"/>
      <c r="ADK95" s="12"/>
      <c r="ADL95" s="12"/>
      <c r="ADM95" s="12"/>
      <c r="ADN95" s="12"/>
      <c r="ADO95" s="12"/>
      <c r="ADP95" s="12"/>
      <c r="ADQ95" s="12"/>
      <c r="ADR95" s="12"/>
      <c r="ADS95" s="12"/>
      <c r="ADT95" s="12"/>
      <c r="ADU95" s="12"/>
      <c r="ADV95" s="12"/>
      <c r="ADW95" s="12"/>
      <c r="ADX95" s="12"/>
      <c r="ADY95" s="12"/>
      <c r="ADZ95" s="12"/>
      <c r="AEA95" s="12"/>
      <c r="AEB95" s="12"/>
      <c r="AEC95" s="12"/>
      <c r="AED95" s="12"/>
      <c r="AEE95" s="12"/>
      <c r="AEF95" s="12"/>
      <c r="AEG95" s="12"/>
      <c r="AEH95" s="12"/>
      <c r="AEI95" s="12"/>
      <c r="AEJ95" s="12"/>
      <c r="AEK95" s="12"/>
      <c r="AEL95" s="12"/>
      <c r="AEM95" s="12"/>
      <c r="AEN95" s="12"/>
      <c r="AEO95" s="12"/>
      <c r="AEP95" s="12"/>
      <c r="AEQ95" s="12"/>
      <c r="AER95" s="12"/>
      <c r="AES95" s="12"/>
      <c r="AET95" s="12"/>
      <c r="AEU95" s="12"/>
      <c r="AEV95" s="12"/>
      <c r="AEW95" s="12"/>
      <c r="AEX95" s="12"/>
      <c r="AEY95" s="12"/>
      <c r="AEZ95" s="12"/>
      <c r="AFA95" s="12"/>
      <c r="AFB95" s="12"/>
      <c r="AFC95" s="12"/>
      <c r="AFD95" s="12"/>
      <c r="AFE95" s="12"/>
      <c r="AFF95" s="12"/>
      <c r="AFG95" s="12"/>
      <c r="AFH95" s="12"/>
      <c r="AFI95" s="12"/>
      <c r="AFJ95" s="12"/>
      <c r="AFK95" s="12"/>
      <c r="AFL95" s="12"/>
      <c r="AFM95" s="12"/>
      <c r="AFN95" s="12"/>
      <c r="AFO95" s="12"/>
      <c r="AFP95" s="12"/>
      <c r="AFQ95" s="12"/>
      <c r="AFR95" s="12"/>
      <c r="AFS95" s="12"/>
      <c r="AFT95" s="12"/>
      <c r="AFU95" s="12"/>
      <c r="AFV95" s="12"/>
      <c r="AFW95" s="12"/>
      <c r="AFX95" s="12"/>
      <c r="AFY95" s="12"/>
      <c r="AFZ95" s="12"/>
      <c r="AGA95" s="12"/>
      <c r="AGB95" s="12"/>
      <c r="AGC95" s="12"/>
      <c r="AGD95" s="12"/>
      <c r="AGE95" s="12"/>
      <c r="AGF95" s="12"/>
      <c r="AGG95" s="12"/>
      <c r="AGH95" s="12"/>
      <c r="AGI95" s="12"/>
      <c r="AGJ95" s="12"/>
      <c r="AGK95" s="12"/>
      <c r="AGL95" s="12"/>
      <c r="AGM95" s="12"/>
      <c r="AGN95" s="12"/>
      <c r="AGO95" s="12"/>
      <c r="AGP95" s="12"/>
      <c r="AGQ95" s="12"/>
      <c r="AGR95" s="12"/>
      <c r="AGS95" s="12"/>
      <c r="AGT95" s="12"/>
      <c r="AGU95" s="12"/>
      <c r="AGV95" s="12"/>
      <c r="AGW95" s="12"/>
      <c r="AGX95" s="12"/>
      <c r="AGY95" s="12"/>
      <c r="AGZ95" s="12"/>
      <c r="AHA95" s="12"/>
      <c r="AHB95" s="12"/>
      <c r="AHC95" s="12"/>
      <c r="AHD95" s="12"/>
      <c r="AHE95" s="12"/>
      <c r="AHF95" s="12"/>
      <c r="AHG95" s="12"/>
      <c r="AHH95" s="12"/>
      <c r="AHI95" s="12"/>
      <c r="AHJ95" s="12"/>
      <c r="AHK95" s="12"/>
      <c r="AHL95" s="12"/>
      <c r="AHM95" s="12"/>
      <c r="AHN95" s="12"/>
      <c r="AHO95" s="12"/>
      <c r="AHP95" s="12"/>
      <c r="AHQ95" s="12"/>
      <c r="AHR95" s="12"/>
      <c r="AHS95" s="12"/>
      <c r="AHT95" s="12"/>
      <c r="AHU95" s="12"/>
      <c r="AHV95" s="12"/>
      <c r="AHW95" s="12"/>
      <c r="AHX95" s="12"/>
      <c r="AHY95" s="12"/>
      <c r="AHZ95" s="12"/>
      <c r="AIA95" s="12"/>
      <c r="AIB95" s="12"/>
      <c r="AIC95" s="12"/>
      <c r="AID95" s="12"/>
      <c r="AIE95" s="12"/>
      <c r="AIF95" s="12"/>
      <c r="AIG95" s="12"/>
      <c r="AIH95" s="12"/>
      <c r="AII95" s="12"/>
      <c r="AIJ95" s="12"/>
      <c r="AIK95" s="12"/>
      <c r="AIL95" s="12"/>
      <c r="AIM95" s="12"/>
      <c r="AIN95" s="12"/>
      <c r="AIO95" s="12"/>
      <c r="AIP95" s="12"/>
      <c r="AIQ95" s="12"/>
      <c r="AIR95" s="12"/>
      <c r="AIS95" s="12"/>
      <c r="AIT95" s="12"/>
      <c r="AIU95" s="12"/>
      <c r="AIV95" s="12"/>
      <c r="AIW95" s="12"/>
      <c r="AIX95" s="12"/>
      <c r="AIY95" s="12"/>
      <c r="AIZ95" s="12"/>
      <c r="AJA95" s="12"/>
      <c r="AJB95" s="12"/>
      <c r="AJC95" s="12"/>
      <c r="AJD95" s="12"/>
      <c r="AJE95" s="12"/>
      <c r="AJF95" s="12"/>
      <c r="AJG95" s="12"/>
      <c r="AJH95" s="12"/>
      <c r="AJI95" s="12"/>
      <c r="AJJ95" s="12"/>
      <c r="AJK95" s="12"/>
      <c r="AJL95" s="12"/>
      <c r="AJM95" s="12"/>
      <c r="AJN95" s="12"/>
      <c r="AJO95" s="12"/>
      <c r="AJP95" s="12"/>
      <c r="AJQ95" s="12"/>
      <c r="AJR95" s="12"/>
      <c r="AJS95" s="12"/>
      <c r="AJT95" s="12"/>
      <c r="AJU95" s="12"/>
      <c r="AJV95" s="12"/>
      <c r="AJW95" s="12"/>
      <c r="AJX95" s="12"/>
      <c r="AJY95" s="12"/>
      <c r="AJZ95" s="12"/>
      <c r="AKA95" s="12"/>
      <c r="AKB95" s="12"/>
      <c r="AKC95" s="12"/>
      <c r="AKD95" s="12"/>
      <c r="AKE95" s="12"/>
      <c r="AKF95" s="12"/>
      <c r="AKG95" s="12"/>
      <c r="AKH95" s="12"/>
      <c r="AKI95" s="12"/>
      <c r="AKJ95" s="12"/>
      <c r="AKK95" s="12"/>
      <c r="AKL95" s="12"/>
      <c r="AKM95" s="12"/>
      <c r="AKN95" s="12"/>
      <c r="AKO95" s="12"/>
      <c r="AKP95" s="12"/>
      <c r="AKQ95" s="12"/>
      <c r="AKR95" s="12"/>
      <c r="AKS95" s="12"/>
      <c r="AKT95" s="12"/>
      <c r="AKU95" s="12"/>
      <c r="AKV95" s="12"/>
      <c r="AKW95" s="12"/>
      <c r="AKX95" s="12"/>
      <c r="AKY95" s="12"/>
      <c r="AKZ95" s="12"/>
      <c r="ALA95" s="12"/>
      <c r="ALB95" s="12"/>
      <c r="ALC95" s="12"/>
      <c r="ALD95" s="12"/>
      <c r="ALE95" s="12"/>
      <c r="ALF95" s="12"/>
      <c r="ALG95" s="12"/>
      <c r="ALH95" s="12"/>
      <c r="ALI95" s="12"/>
      <c r="ALJ95" s="12"/>
      <c r="ALK95" s="12"/>
      <c r="ALL95" s="12"/>
      <c r="ALM95" s="12"/>
      <c r="ALN95" s="12"/>
      <c r="ALO95" s="12"/>
      <c r="ALP95" s="12"/>
      <c r="ALQ95" s="12"/>
      <c r="ALR95" s="12"/>
      <c r="ALS95" s="12"/>
      <c r="ALT95" s="12"/>
      <c r="ALU95" s="12"/>
      <c r="ALV95" s="12"/>
      <c r="ALW95" s="12"/>
      <c r="ALX95" s="12"/>
      <c r="ALY95" s="12"/>
      <c r="ALZ95" s="12"/>
      <c r="AMA95" s="12"/>
      <c r="AMB95" s="12"/>
      <c r="AMC95" s="12"/>
      <c r="AMD95" s="12"/>
      <c r="AME95" s="12"/>
      <c r="AMF95" s="12"/>
      <c r="AMG95" s="12"/>
      <c r="AMH95" s="12"/>
      <c r="AMI95" s="12"/>
      <c r="AMJ95" s="12"/>
      <c r="AMK95" s="12"/>
      <c r="AML95" s="12"/>
      <c r="AMM95" s="12"/>
      <c r="AMN95" s="12"/>
      <c r="AMO95" s="12"/>
      <c r="AMP95" s="12"/>
      <c r="AMQ95" s="12"/>
      <c r="AMR95" s="12"/>
      <c r="AMS95" s="12"/>
      <c r="AMT95" s="12"/>
      <c r="AMU95" s="12"/>
      <c r="AMV95" s="12"/>
      <c r="AMW95" s="12"/>
      <c r="AMX95" s="12"/>
      <c r="AMY95" s="12"/>
      <c r="AMZ95" s="12"/>
      <c r="ANA95" s="12"/>
      <c r="ANB95" s="12"/>
      <c r="ANC95" s="12"/>
      <c r="AND95" s="12"/>
      <c r="ANE95" s="12"/>
      <c r="ANF95" s="12"/>
      <c r="ANG95" s="12"/>
      <c r="ANH95" s="12"/>
      <c r="ANI95" s="12"/>
      <c r="ANJ95" s="12"/>
      <c r="ANK95" s="12"/>
      <c r="ANL95" s="12"/>
      <c r="ANM95" s="12"/>
      <c r="ANN95" s="12"/>
      <c r="ANO95" s="12"/>
      <c r="ANP95" s="12"/>
      <c r="ANQ95" s="12"/>
      <c r="ANR95" s="12"/>
      <c r="ANS95" s="12"/>
      <c r="ANT95" s="12"/>
      <c r="ANU95" s="12"/>
      <c r="ANV95" s="12"/>
      <c r="ANW95" s="12"/>
      <c r="ANX95" s="12"/>
      <c r="ANY95" s="12"/>
      <c r="ANZ95" s="12"/>
      <c r="AOA95" s="12"/>
      <c r="AOB95" s="12"/>
      <c r="AOC95" s="12"/>
      <c r="AOD95" s="12"/>
      <c r="AOE95" s="12"/>
      <c r="AOF95" s="12"/>
      <c r="AOG95" s="12"/>
      <c r="AOH95" s="12"/>
      <c r="AOI95" s="12"/>
      <c r="AOJ95" s="12"/>
      <c r="AOK95" s="12"/>
      <c r="AOL95" s="12"/>
      <c r="AOM95" s="12"/>
      <c r="AON95" s="12"/>
      <c r="AOO95" s="12"/>
      <c r="AOP95" s="12"/>
      <c r="AOQ95" s="12"/>
      <c r="AOR95" s="12"/>
      <c r="AOS95" s="12"/>
      <c r="AOT95" s="12"/>
      <c r="AOU95" s="12"/>
      <c r="AOV95" s="12"/>
      <c r="AOW95" s="12"/>
      <c r="AOX95" s="12"/>
      <c r="AOY95" s="12"/>
      <c r="AOZ95" s="12"/>
      <c r="APA95" s="12"/>
      <c r="APB95" s="12"/>
      <c r="APC95" s="12"/>
      <c r="APD95" s="12"/>
      <c r="APE95" s="12"/>
      <c r="APF95" s="12"/>
      <c r="APG95" s="12"/>
      <c r="APH95" s="12"/>
      <c r="API95" s="12"/>
      <c r="APJ95" s="12"/>
      <c r="APK95" s="12"/>
      <c r="APL95" s="12"/>
      <c r="APM95" s="12"/>
      <c r="APN95" s="12"/>
      <c r="APO95" s="12"/>
      <c r="APP95" s="12"/>
      <c r="APQ95" s="12"/>
      <c r="APR95" s="12"/>
      <c r="APS95" s="12"/>
      <c r="APT95" s="12"/>
      <c r="APU95" s="12"/>
      <c r="APV95" s="12"/>
      <c r="APW95" s="12"/>
      <c r="APX95" s="12"/>
      <c r="APY95" s="12"/>
      <c r="APZ95" s="12"/>
      <c r="AQA95" s="12"/>
      <c r="AQB95" s="12"/>
      <c r="AQC95" s="12"/>
      <c r="AQD95" s="12"/>
      <c r="AQE95" s="12"/>
      <c r="AQF95" s="12"/>
      <c r="AQG95" s="12"/>
      <c r="AQH95" s="12"/>
      <c r="AQI95" s="12"/>
      <c r="AQJ95" s="12"/>
      <c r="AQK95" s="12"/>
      <c r="AQL95" s="12"/>
      <c r="AQM95" s="12"/>
      <c r="AQN95" s="12"/>
      <c r="AQO95" s="12"/>
      <c r="AQP95" s="12"/>
      <c r="AQQ95" s="12"/>
      <c r="AQR95" s="12"/>
      <c r="AQS95" s="12"/>
      <c r="AQT95" s="12"/>
      <c r="AQU95" s="12"/>
      <c r="AQV95" s="12"/>
      <c r="AQW95" s="12"/>
      <c r="AQX95" s="12"/>
      <c r="AQY95" s="12"/>
      <c r="AQZ95" s="12"/>
      <c r="ARA95" s="12"/>
      <c r="ARB95" s="12"/>
      <c r="ARC95" s="12"/>
      <c r="ARD95" s="12"/>
      <c r="ARE95" s="12"/>
      <c r="ARF95" s="12"/>
      <c r="ARG95" s="12"/>
      <c r="ARH95" s="12"/>
      <c r="ARI95" s="12"/>
      <c r="ARJ95" s="12"/>
      <c r="ARK95" s="12"/>
      <c r="ARL95" s="12"/>
      <c r="ARM95" s="12"/>
      <c r="ARN95" s="12"/>
      <c r="ARO95" s="12"/>
      <c r="ARP95" s="12"/>
      <c r="ARQ95" s="12"/>
      <c r="ARR95" s="12"/>
      <c r="ARS95" s="12"/>
      <c r="ART95" s="12"/>
      <c r="ARU95" s="12"/>
      <c r="ARV95" s="12"/>
      <c r="ARW95" s="12"/>
      <c r="ARX95" s="12"/>
      <c r="ARY95" s="12"/>
      <c r="ARZ95" s="12"/>
      <c r="ASA95" s="12"/>
      <c r="ASB95" s="12"/>
      <c r="ASC95" s="12"/>
      <c r="ASD95" s="12"/>
      <c r="ASE95" s="12"/>
      <c r="ASF95" s="12"/>
      <c r="ASG95" s="12"/>
      <c r="ASH95" s="12"/>
      <c r="ASI95" s="12"/>
      <c r="ASJ95" s="12"/>
      <c r="ASK95" s="12"/>
      <c r="ASL95" s="12"/>
      <c r="ASM95" s="12"/>
      <c r="ASN95" s="12"/>
      <c r="ASO95" s="12"/>
      <c r="ASP95" s="12"/>
      <c r="ASQ95" s="12"/>
      <c r="ASR95" s="12"/>
      <c r="ASS95" s="12"/>
      <c r="AST95" s="12"/>
      <c r="ASU95" s="12"/>
      <c r="ASV95" s="12"/>
      <c r="ASW95" s="12"/>
      <c r="ASX95" s="12"/>
      <c r="ASY95" s="12"/>
      <c r="ASZ95" s="12"/>
      <c r="ATA95" s="12"/>
      <c r="ATB95" s="12"/>
      <c r="ATC95" s="12"/>
      <c r="ATD95" s="12"/>
      <c r="ATE95" s="12"/>
      <c r="ATF95" s="12"/>
      <c r="ATG95" s="12"/>
      <c r="ATH95" s="12"/>
      <c r="ATI95" s="12"/>
      <c r="ATJ95" s="12"/>
      <c r="ATK95" s="12"/>
      <c r="ATL95" s="12"/>
      <c r="ATM95" s="12"/>
      <c r="ATN95" s="12"/>
      <c r="ATO95" s="12"/>
      <c r="ATP95" s="12"/>
      <c r="ATQ95" s="12"/>
      <c r="ATR95" s="12"/>
      <c r="ATS95" s="12"/>
      <c r="ATT95" s="12"/>
      <c r="ATU95" s="12"/>
      <c r="ATV95" s="12"/>
      <c r="ATW95" s="12"/>
      <c r="ATX95" s="12"/>
      <c r="ATY95" s="12"/>
      <c r="ATZ95" s="12"/>
      <c r="AUA95" s="12"/>
      <c r="AUB95" s="12"/>
      <c r="AUC95" s="12"/>
      <c r="AUD95" s="12"/>
      <c r="AUE95" s="12"/>
      <c r="AUF95" s="12"/>
      <c r="AUG95" s="12"/>
      <c r="AUH95" s="12"/>
      <c r="AUI95" s="12"/>
      <c r="AUJ95" s="12"/>
      <c r="AUK95" s="12"/>
      <c r="AUL95" s="12"/>
      <c r="AUM95" s="12"/>
      <c r="AUN95" s="12"/>
      <c r="AUO95" s="12"/>
      <c r="AUP95" s="12"/>
      <c r="AUQ95" s="12"/>
      <c r="AUR95" s="12"/>
      <c r="AUS95" s="12"/>
      <c r="AUT95" s="12"/>
      <c r="AUU95" s="12"/>
      <c r="AUV95" s="12"/>
      <c r="AUW95" s="12"/>
      <c r="AUX95" s="12"/>
      <c r="AUY95" s="12"/>
      <c r="AUZ95" s="12"/>
      <c r="AVA95" s="12"/>
      <c r="AVB95" s="12"/>
      <c r="AVC95" s="12"/>
      <c r="AVD95" s="12"/>
      <c r="AVE95" s="12"/>
      <c r="AVF95" s="12"/>
      <c r="AVG95" s="12"/>
      <c r="AVH95" s="12"/>
      <c r="AVI95" s="12"/>
      <c r="AVJ95" s="12"/>
      <c r="AVK95" s="12"/>
      <c r="AVL95" s="12"/>
      <c r="AVM95" s="12"/>
      <c r="AVN95" s="12"/>
      <c r="AVO95" s="12"/>
      <c r="AVP95" s="12"/>
      <c r="AVQ95" s="12"/>
      <c r="AVR95" s="12"/>
      <c r="AVS95" s="12"/>
      <c r="AVT95" s="12"/>
      <c r="AVU95" s="12"/>
      <c r="AVV95" s="12"/>
      <c r="AVW95" s="12"/>
      <c r="AVX95" s="12"/>
      <c r="AVY95" s="12"/>
      <c r="AVZ95" s="12"/>
      <c r="AWA95" s="12"/>
      <c r="AWB95" s="12"/>
      <c r="AWC95" s="12"/>
      <c r="AWD95" s="12"/>
      <c r="AWE95" s="12"/>
      <c r="AWF95" s="12"/>
      <c r="AWG95" s="12"/>
      <c r="AWH95" s="12"/>
      <c r="AWI95" s="12"/>
      <c r="AWJ95" s="12"/>
      <c r="AWK95" s="12"/>
      <c r="AWL95" s="12"/>
      <c r="AWM95" s="12"/>
      <c r="AWN95" s="12"/>
      <c r="AWO95" s="12"/>
      <c r="AWP95" s="12"/>
      <c r="AWQ95" s="12"/>
      <c r="AWR95" s="12"/>
      <c r="AWS95" s="12"/>
      <c r="AWT95" s="12"/>
      <c r="AWU95" s="12"/>
      <c r="AWV95" s="12"/>
      <c r="AWW95" s="12"/>
      <c r="AWX95" s="12"/>
      <c r="AWY95" s="12"/>
      <c r="AWZ95" s="12"/>
      <c r="AXA95" s="12"/>
      <c r="AXB95" s="12"/>
      <c r="AXC95" s="12"/>
      <c r="AXD95" s="12"/>
      <c r="AXE95" s="12"/>
      <c r="AXF95" s="12"/>
      <c r="AXG95" s="12"/>
      <c r="AXH95" s="12"/>
      <c r="AXI95" s="12"/>
      <c r="AXJ95" s="12"/>
      <c r="AXK95" s="12"/>
      <c r="AXL95" s="12"/>
      <c r="AXM95" s="12"/>
      <c r="AXN95" s="12"/>
      <c r="AXO95" s="12"/>
      <c r="AXP95" s="12"/>
      <c r="AXQ95" s="12"/>
      <c r="AXR95" s="12"/>
      <c r="AXS95" s="12"/>
      <c r="AXT95" s="12"/>
      <c r="AXU95" s="12"/>
      <c r="AXV95" s="12"/>
      <c r="AXW95" s="12"/>
      <c r="AXX95" s="12"/>
      <c r="AXY95" s="12"/>
      <c r="AXZ95" s="12"/>
      <c r="AYA95" s="12"/>
      <c r="AYB95" s="12"/>
      <c r="AYC95" s="12"/>
      <c r="AYD95" s="12"/>
      <c r="AYE95" s="12"/>
      <c r="AYF95" s="12"/>
      <c r="AYG95" s="12"/>
      <c r="AYH95" s="12"/>
      <c r="AYI95" s="12"/>
      <c r="AYJ95" s="12"/>
      <c r="AYK95" s="12"/>
      <c r="AYL95" s="12"/>
      <c r="AYM95" s="12"/>
      <c r="AYN95" s="12"/>
      <c r="AYO95" s="12"/>
      <c r="AYP95" s="12"/>
      <c r="AYQ95" s="12"/>
      <c r="AYR95" s="12"/>
      <c r="AYS95" s="12"/>
      <c r="AYT95" s="12"/>
      <c r="AYU95" s="12"/>
      <c r="AYV95" s="12"/>
      <c r="AYW95" s="12"/>
      <c r="AYX95" s="12"/>
      <c r="AYY95" s="12"/>
      <c r="AYZ95" s="12"/>
      <c r="AZA95" s="12"/>
      <c r="AZB95" s="12"/>
      <c r="AZC95" s="12"/>
      <c r="AZD95" s="12"/>
      <c r="AZE95" s="12"/>
      <c r="AZF95" s="12"/>
      <c r="AZG95" s="12"/>
      <c r="AZH95" s="12"/>
      <c r="AZI95" s="12"/>
      <c r="AZJ95" s="12"/>
      <c r="AZK95" s="12"/>
      <c r="AZL95" s="12"/>
      <c r="AZM95" s="12"/>
      <c r="AZN95" s="12"/>
      <c r="AZO95" s="12"/>
      <c r="AZP95" s="12"/>
      <c r="AZQ95" s="12"/>
      <c r="AZR95" s="12"/>
      <c r="AZS95" s="12"/>
      <c r="AZT95" s="12"/>
      <c r="AZU95" s="12"/>
      <c r="AZV95" s="12"/>
      <c r="AZW95" s="12"/>
      <c r="AZX95" s="12"/>
      <c r="AZY95" s="12"/>
      <c r="AZZ95" s="12"/>
      <c r="BAA95" s="12"/>
      <c r="BAB95" s="12"/>
      <c r="BAC95" s="12"/>
      <c r="BAD95" s="12"/>
      <c r="BAE95" s="12"/>
      <c r="BAF95" s="12"/>
      <c r="BAG95" s="12"/>
      <c r="BAH95" s="12"/>
      <c r="BAI95" s="12"/>
      <c r="BAJ95" s="12"/>
      <c r="BAK95" s="12"/>
      <c r="BAL95" s="12"/>
      <c r="BAM95" s="12"/>
      <c r="BAN95" s="12"/>
      <c r="BAO95" s="12"/>
      <c r="BAP95" s="12"/>
      <c r="BAQ95" s="12"/>
      <c r="BAR95" s="12"/>
      <c r="BAS95" s="12"/>
      <c r="BAT95" s="12"/>
      <c r="BAU95" s="12"/>
      <c r="BAV95" s="12"/>
      <c r="BAW95" s="12"/>
      <c r="BAX95" s="12"/>
      <c r="BAY95" s="12"/>
      <c r="BAZ95" s="12"/>
      <c r="BBA95" s="12"/>
      <c r="BBB95" s="12"/>
      <c r="BBC95" s="12"/>
      <c r="BBD95" s="12"/>
      <c r="BBE95" s="12"/>
      <c r="BBF95" s="12"/>
      <c r="BBG95" s="12"/>
      <c r="BBH95" s="12"/>
      <c r="BBI95" s="12"/>
      <c r="BBJ95" s="12"/>
      <c r="BBK95" s="12"/>
      <c r="BBL95" s="12"/>
      <c r="BBM95" s="12"/>
      <c r="BBN95" s="12"/>
      <c r="BBO95" s="12"/>
      <c r="BBP95" s="12"/>
      <c r="BBQ95" s="12"/>
      <c r="BBR95" s="12"/>
      <c r="BBS95" s="12"/>
      <c r="BBT95" s="12"/>
      <c r="BBU95" s="12"/>
      <c r="BBV95" s="12"/>
      <c r="BBW95" s="12"/>
      <c r="BBX95" s="12"/>
      <c r="BBY95" s="12"/>
      <c r="BBZ95" s="12"/>
      <c r="BCA95" s="12"/>
      <c r="BCB95" s="12"/>
      <c r="BCC95" s="12"/>
      <c r="BCD95" s="12"/>
      <c r="BCE95" s="12"/>
      <c r="BCF95" s="12"/>
      <c r="BCG95" s="12"/>
      <c r="BCH95" s="12"/>
      <c r="BCI95" s="12"/>
      <c r="BCJ95" s="12"/>
      <c r="BCK95" s="12"/>
      <c r="BCL95" s="12"/>
      <c r="BCM95" s="12"/>
      <c r="BCN95" s="12"/>
      <c r="BCO95" s="12"/>
      <c r="BCP95" s="12"/>
      <c r="BCQ95" s="12"/>
      <c r="BCR95" s="12"/>
      <c r="BCS95" s="12"/>
      <c r="BCT95" s="12"/>
      <c r="BCU95" s="12"/>
      <c r="BCV95" s="12"/>
      <c r="BCW95" s="12"/>
      <c r="BCX95" s="12"/>
      <c r="BCY95" s="12"/>
      <c r="BCZ95" s="12"/>
      <c r="BDA95" s="12"/>
      <c r="BDB95" s="12"/>
      <c r="BDC95" s="12"/>
      <c r="BDD95" s="12"/>
      <c r="BDE95" s="12"/>
      <c r="BDF95" s="12"/>
      <c r="BDG95" s="12"/>
      <c r="BDH95" s="12"/>
      <c r="BDI95" s="12"/>
      <c r="BDJ95" s="12"/>
      <c r="BDK95" s="12"/>
      <c r="BDL95" s="12"/>
      <c r="BDM95" s="12"/>
      <c r="BDN95" s="12"/>
      <c r="BDO95" s="12"/>
      <c r="BDP95" s="12"/>
      <c r="BDQ95" s="12"/>
      <c r="BDR95" s="12"/>
      <c r="BDS95" s="12"/>
      <c r="BDT95" s="12"/>
      <c r="BDU95" s="12"/>
      <c r="BDV95" s="12"/>
      <c r="BDW95" s="12"/>
      <c r="BDX95" s="12"/>
      <c r="BDY95" s="12"/>
      <c r="BDZ95" s="12"/>
      <c r="BEA95" s="12"/>
      <c r="BEB95" s="12"/>
      <c r="BEC95" s="12"/>
      <c r="BED95" s="12"/>
      <c r="BEE95" s="12"/>
      <c r="BEF95" s="12"/>
      <c r="BEG95" s="12"/>
      <c r="BEH95" s="12"/>
      <c r="BEI95" s="12"/>
      <c r="BEJ95" s="12"/>
      <c r="BEK95" s="12"/>
      <c r="BEL95" s="12"/>
      <c r="BEM95" s="12"/>
      <c r="BEN95" s="12"/>
      <c r="BEO95" s="12"/>
      <c r="BEP95" s="12"/>
      <c r="BEQ95" s="12"/>
      <c r="BER95" s="12"/>
      <c r="BES95" s="12"/>
      <c r="BET95" s="12"/>
      <c r="BEU95" s="12"/>
      <c r="BEV95" s="12"/>
      <c r="BEW95" s="12"/>
      <c r="BEX95" s="12"/>
      <c r="BEY95" s="12"/>
      <c r="BEZ95" s="12"/>
      <c r="BFA95" s="12"/>
      <c r="BFB95" s="12"/>
      <c r="BFC95" s="12"/>
      <c r="BFD95" s="12"/>
      <c r="BFE95" s="12"/>
      <c r="BFF95" s="12"/>
      <c r="BFG95" s="12"/>
      <c r="BFH95" s="12"/>
      <c r="BFI95" s="12"/>
      <c r="BFJ95" s="12"/>
      <c r="BFK95" s="12"/>
      <c r="BFL95" s="12"/>
      <c r="BFM95" s="12"/>
      <c r="BFN95" s="12"/>
      <c r="BFO95" s="12"/>
      <c r="BFP95" s="12"/>
      <c r="BFQ95" s="12"/>
      <c r="BFR95" s="12"/>
      <c r="BFS95" s="12"/>
      <c r="BFT95" s="12"/>
      <c r="BFU95" s="12"/>
      <c r="BFV95" s="12"/>
      <c r="BFW95" s="12"/>
      <c r="BFX95" s="12"/>
      <c r="BFY95" s="12"/>
      <c r="BFZ95" s="12"/>
      <c r="BGA95" s="12"/>
      <c r="BGB95" s="12"/>
      <c r="BGC95" s="12"/>
      <c r="BGD95" s="12"/>
      <c r="BGE95" s="12"/>
      <c r="BGF95" s="12"/>
      <c r="BGG95" s="12"/>
      <c r="BGH95" s="12"/>
      <c r="BGI95" s="12"/>
      <c r="BGJ95" s="12"/>
      <c r="BGK95" s="12"/>
      <c r="BGL95" s="12"/>
      <c r="BGM95" s="12"/>
      <c r="BGN95" s="12"/>
      <c r="BGO95" s="12"/>
      <c r="BGP95" s="12"/>
      <c r="BGQ95" s="12"/>
      <c r="BGR95" s="12"/>
      <c r="BGS95" s="12"/>
      <c r="BGT95" s="12"/>
      <c r="BGU95" s="12"/>
      <c r="BGV95" s="12"/>
      <c r="BGW95" s="12"/>
      <c r="BGX95" s="12"/>
      <c r="BGY95" s="12"/>
      <c r="BGZ95" s="12"/>
      <c r="BHA95" s="12"/>
      <c r="BHB95" s="12"/>
      <c r="BHC95" s="12"/>
      <c r="BHD95" s="12"/>
      <c r="BHE95" s="12"/>
      <c r="BHF95" s="12"/>
      <c r="BHG95" s="12"/>
      <c r="BHH95" s="12"/>
      <c r="BHI95" s="12"/>
      <c r="BHJ95" s="12"/>
      <c r="BHK95" s="12"/>
      <c r="BHL95" s="12"/>
      <c r="BHM95" s="12"/>
      <c r="BHN95" s="12"/>
      <c r="BHO95" s="12"/>
      <c r="BHP95" s="12"/>
      <c r="BHQ95" s="12"/>
      <c r="BHR95" s="12"/>
      <c r="BHS95" s="12"/>
      <c r="BHT95" s="12"/>
      <c r="BHU95" s="12"/>
      <c r="BHV95" s="12"/>
      <c r="BHW95" s="12"/>
      <c r="BHX95" s="12"/>
      <c r="BHY95" s="12"/>
      <c r="BHZ95" s="12"/>
      <c r="BIA95" s="12"/>
      <c r="BIB95" s="12"/>
      <c r="BIC95" s="12"/>
      <c r="BID95" s="12"/>
      <c r="BIE95" s="12"/>
      <c r="BIF95" s="12"/>
      <c r="BIG95" s="12"/>
      <c r="BIH95" s="12"/>
      <c r="BII95" s="12"/>
      <c r="BIJ95" s="12"/>
      <c r="BIK95" s="12"/>
      <c r="BIL95" s="12"/>
      <c r="BIM95" s="12"/>
      <c r="BIN95" s="12"/>
      <c r="BIO95" s="12"/>
      <c r="BIP95" s="12"/>
      <c r="BIQ95" s="12"/>
      <c r="BIR95" s="12"/>
      <c r="BIS95" s="12"/>
      <c r="BIT95" s="12"/>
      <c r="BIU95" s="12"/>
      <c r="BIV95" s="12"/>
      <c r="BIW95" s="12"/>
      <c r="BIX95" s="12"/>
      <c r="BIY95" s="12"/>
      <c r="BIZ95" s="12"/>
      <c r="BJA95" s="12"/>
      <c r="BJB95" s="12"/>
      <c r="BJC95" s="12"/>
      <c r="BJD95" s="12"/>
      <c r="BJE95" s="12"/>
      <c r="BJF95" s="12"/>
      <c r="BJG95" s="12"/>
      <c r="BJH95" s="12"/>
      <c r="BJI95" s="12"/>
      <c r="BJJ95" s="12"/>
      <c r="BJK95" s="12"/>
      <c r="BJL95" s="12"/>
      <c r="BJM95" s="12"/>
      <c r="BJN95" s="12"/>
      <c r="BJO95" s="12"/>
      <c r="BJP95" s="12"/>
      <c r="BJQ95" s="12"/>
      <c r="BJR95" s="12"/>
      <c r="BJS95" s="12"/>
      <c r="BJT95" s="12"/>
      <c r="BJU95" s="12"/>
      <c r="BJV95" s="12"/>
      <c r="BJW95" s="12"/>
      <c r="BJX95" s="12"/>
      <c r="BJY95" s="12"/>
      <c r="BJZ95" s="12"/>
      <c r="BKA95" s="12"/>
      <c r="BKB95" s="12"/>
      <c r="BKC95" s="12"/>
      <c r="BKD95" s="12"/>
      <c r="BKE95" s="12"/>
      <c r="BKF95" s="12"/>
      <c r="BKG95" s="12"/>
      <c r="BKH95" s="12"/>
      <c r="BKI95" s="12"/>
      <c r="BKJ95" s="12"/>
      <c r="BKK95" s="12"/>
      <c r="BKL95" s="12"/>
      <c r="BKM95" s="12"/>
      <c r="BKN95" s="12"/>
      <c r="BKO95" s="12"/>
      <c r="BKP95" s="12"/>
      <c r="BKQ95" s="12"/>
      <c r="BKR95" s="12"/>
      <c r="BKS95" s="12"/>
      <c r="BKT95" s="12"/>
      <c r="BKU95" s="12"/>
      <c r="BKV95" s="12"/>
      <c r="BKW95" s="12"/>
      <c r="BKX95" s="12"/>
      <c r="BKY95" s="12"/>
      <c r="BKZ95" s="12"/>
      <c r="BLA95" s="12"/>
      <c r="BLB95" s="12"/>
      <c r="BLC95" s="12"/>
      <c r="BLD95" s="12"/>
      <c r="BLE95" s="12"/>
      <c r="BLF95" s="12"/>
      <c r="BLG95" s="12"/>
      <c r="BLH95" s="12"/>
      <c r="BLI95" s="12"/>
      <c r="BLJ95" s="12"/>
      <c r="BLK95" s="12"/>
      <c r="BLL95" s="12"/>
      <c r="BLM95" s="12"/>
      <c r="BLN95" s="12"/>
      <c r="BLO95" s="12"/>
      <c r="BLP95" s="12"/>
      <c r="BLQ95" s="12"/>
      <c r="BLR95" s="12"/>
      <c r="BLS95" s="12"/>
      <c r="BLT95" s="12"/>
      <c r="BLU95" s="12"/>
      <c r="BLV95" s="12"/>
      <c r="BLW95" s="12"/>
      <c r="BLX95" s="12"/>
      <c r="BLY95" s="12"/>
      <c r="BLZ95" s="12"/>
      <c r="BMA95" s="12"/>
      <c r="BMB95" s="12"/>
      <c r="BMC95" s="12"/>
      <c r="BMD95" s="12"/>
      <c r="BME95" s="12"/>
      <c r="BMF95" s="12"/>
      <c r="BMG95" s="12"/>
      <c r="BMH95" s="12"/>
      <c r="BMI95" s="12"/>
      <c r="BMJ95" s="12"/>
      <c r="BMK95" s="12"/>
      <c r="BML95" s="12"/>
      <c r="BMM95" s="12"/>
      <c r="BMN95" s="12"/>
      <c r="BMO95" s="12"/>
      <c r="BMP95" s="12"/>
      <c r="BMQ95" s="12"/>
      <c r="BMR95" s="12"/>
      <c r="BMS95" s="12"/>
      <c r="BMT95" s="12"/>
      <c r="BMU95" s="12"/>
      <c r="BMV95" s="12"/>
      <c r="BMW95" s="12"/>
      <c r="BMX95" s="12"/>
      <c r="BMY95" s="12"/>
      <c r="BMZ95" s="12"/>
      <c r="BNA95" s="12"/>
      <c r="BNB95" s="12"/>
      <c r="BNC95" s="12"/>
      <c r="BND95" s="12"/>
      <c r="BNE95" s="12"/>
      <c r="BNF95" s="12"/>
      <c r="BNG95" s="12"/>
      <c r="BNH95" s="12"/>
      <c r="BNI95" s="12"/>
      <c r="BNJ95" s="12"/>
      <c r="BNK95" s="12"/>
      <c r="BNL95" s="12"/>
      <c r="BNM95" s="12"/>
      <c r="BNN95" s="12"/>
      <c r="BNO95" s="12"/>
      <c r="BNP95" s="12"/>
      <c r="BNQ95" s="12"/>
      <c r="BNR95" s="12"/>
      <c r="BNS95" s="12"/>
      <c r="BNT95" s="12"/>
      <c r="BNU95" s="12"/>
      <c r="BNV95" s="12"/>
      <c r="BNW95" s="12"/>
      <c r="BNX95" s="12"/>
      <c r="BNY95" s="12"/>
      <c r="BNZ95" s="12"/>
      <c r="BOA95" s="12"/>
      <c r="BOB95" s="12"/>
      <c r="BOC95" s="12"/>
      <c r="BOD95" s="12"/>
      <c r="BOE95" s="12"/>
      <c r="BOF95" s="12"/>
      <c r="BOG95" s="12"/>
      <c r="BOH95" s="12"/>
      <c r="BOI95" s="12"/>
      <c r="BOJ95" s="12"/>
      <c r="BOK95" s="12"/>
      <c r="BOL95" s="12"/>
      <c r="BOM95" s="12"/>
      <c r="BON95" s="12"/>
      <c r="BOO95" s="12"/>
      <c r="BOP95" s="12"/>
      <c r="BOQ95" s="12"/>
      <c r="BOR95" s="12"/>
      <c r="BOS95" s="12"/>
      <c r="BOT95" s="12"/>
      <c r="BOU95" s="12"/>
      <c r="BOV95" s="12"/>
      <c r="BOW95" s="12"/>
      <c r="BOX95" s="12"/>
      <c r="BOY95" s="12"/>
      <c r="BOZ95" s="12"/>
      <c r="BPA95" s="12"/>
      <c r="BPB95" s="12"/>
      <c r="BPC95" s="12"/>
      <c r="BPD95" s="12"/>
      <c r="BPE95" s="12"/>
      <c r="BPF95" s="12"/>
      <c r="BPG95" s="12"/>
      <c r="BPH95" s="12"/>
      <c r="BPI95" s="12"/>
      <c r="BPJ95" s="12"/>
      <c r="BPK95" s="12"/>
      <c r="BPL95" s="12"/>
      <c r="BPM95" s="12"/>
      <c r="BPN95" s="12"/>
      <c r="BPO95" s="12"/>
      <c r="BPP95" s="12"/>
      <c r="BPQ95" s="12"/>
      <c r="BPR95" s="12"/>
      <c r="BPS95" s="12"/>
      <c r="BPT95" s="12"/>
      <c r="BPU95" s="12"/>
      <c r="BPV95" s="12"/>
      <c r="BPW95" s="12"/>
      <c r="BPX95" s="12"/>
      <c r="BPY95" s="12"/>
      <c r="BPZ95" s="12"/>
      <c r="BQA95" s="12"/>
      <c r="BQB95" s="12"/>
      <c r="BQC95" s="12"/>
      <c r="BQD95" s="12"/>
      <c r="BQE95" s="12"/>
      <c r="BQF95" s="12"/>
      <c r="BQG95" s="12"/>
      <c r="BQH95" s="12"/>
      <c r="BQI95" s="12"/>
      <c r="BQJ95" s="12"/>
      <c r="BQK95" s="12"/>
      <c r="BQL95" s="12"/>
      <c r="BQM95" s="12"/>
      <c r="BQN95" s="12"/>
      <c r="BQO95" s="12"/>
      <c r="BQP95" s="12"/>
      <c r="BQQ95" s="12"/>
      <c r="BQR95" s="12"/>
      <c r="BQS95" s="12"/>
      <c r="BQT95" s="12"/>
      <c r="BQU95" s="12"/>
      <c r="BQV95" s="12"/>
      <c r="BQW95" s="12"/>
      <c r="BQX95" s="12"/>
      <c r="BQY95" s="12"/>
      <c r="BQZ95" s="12"/>
      <c r="BRA95" s="12"/>
      <c r="BRB95" s="12"/>
      <c r="BRC95" s="12"/>
      <c r="BRD95" s="12"/>
      <c r="BRE95" s="12"/>
      <c r="BRF95" s="12"/>
      <c r="BRG95" s="12"/>
      <c r="BRH95" s="12"/>
      <c r="BRI95" s="12"/>
      <c r="BRJ95" s="12"/>
      <c r="BRK95" s="12"/>
      <c r="BRL95" s="12"/>
      <c r="BRM95" s="12"/>
      <c r="BRN95" s="12"/>
      <c r="BRO95" s="12"/>
      <c r="BRP95" s="12"/>
      <c r="BRQ95" s="12"/>
      <c r="BRR95" s="12"/>
      <c r="BRS95" s="12"/>
      <c r="BRT95" s="12"/>
      <c r="BRU95" s="12"/>
      <c r="BRV95" s="12"/>
      <c r="BRW95" s="12"/>
      <c r="BRX95" s="12"/>
      <c r="BRY95" s="12"/>
      <c r="BRZ95" s="12"/>
      <c r="BSA95" s="12"/>
      <c r="BSB95" s="12"/>
      <c r="BSC95" s="12"/>
      <c r="BSD95" s="12"/>
      <c r="BSE95" s="12"/>
      <c r="BSF95" s="12"/>
      <c r="BSG95" s="12"/>
      <c r="BSH95" s="12"/>
      <c r="BSI95" s="12"/>
      <c r="BSJ95" s="12"/>
      <c r="BSK95" s="12"/>
      <c r="BSL95" s="12"/>
      <c r="BSM95" s="12"/>
      <c r="BSN95" s="12"/>
      <c r="BSO95" s="12"/>
      <c r="BSP95" s="12"/>
      <c r="BSQ95" s="12"/>
      <c r="BSR95" s="12"/>
      <c r="BSS95" s="12"/>
      <c r="BST95" s="12"/>
      <c r="BSU95" s="12"/>
      <c r="BSV95" s="12"/>
      <c r="BSW95" s="12"/>
      <c r="BSX95" s="12"/>
      <c r="BSY95" s="12"/>
      <c r="BSZ95" s="12"/>
      <c r="BTA95" s="12"/>
      <c r="BTB95" s="12"/>
      <c r="BTC95" s="12"/>
      <c r="BTD95" s="12"/>
      <c r="BTE95" s="12"/>
      <c r="BTF95" s="12"/>
      <c r="BTG95" s="12"/>
      <c r="BTH95" s="12"/>
      <c r="BTI95" s="12"/>
      <c r="BTJ95" s="12"/>
      <c r="BTK95" s="12"/>
      <c r="BTL95" s="12"/>
      <c r="BTM95" s="12"/>
      <c r="BTN95" s="12"/>
      <c r="BTO95" s="12"/>
      <c r="BTP95" s="12"/>
      <c r="BTQ95" s="12"/>
      <c r="BTR95" s="12"/>
      <c r="BTS95" s="12"/>
      <c r="BTT95" s="12"/>
      <c r="BTU95" s="12"/>
      <c r="BTV95" s="12"/>
      <c r="BTW95" s="12"/>
      <c r="BTX95" s="12"/>
      <c r="BTY95" s="12"/>
      <c r="BTZ95" s="12"/>
      <c r="BUA95" s="12"/>
      <c r="BUB95" s="12"/>
      <c r="BUC95" s="12"/>
      <c r="BUD95" s="12"/>
      <c r="BUE95" s="12"/>
      <c r="BUF95" s="12"/>
      <c r="BUG95" s="12"/>
      <c r="BUH95" s="12"/>
      <c r="BUI95" s="12"/>
      <c r="BUJ95" s="12"/>
      <c r="BUK95" s="12"/>
      <c r="BUL95" s="12"/>
      <c r="BUM95" s="12"/>
      <c r="BUN95" s="12"/>
      <c r="BUO95" s="12"/>
      <c r="BUP95" s="12"/>
      <c r="BUQ95" s="12"/>
      <c r="BUR95" s="12"/>
      <c r="BUS95" s="12"/>
      <c r="BUT95" s="12"/>
      <c r="BUU95" s="12"/>
      <c r="BUV95" s="12"/>
      <c r="BUW95" s="12"/>
      <c r="BUX95" s="12"/>
      <c r="BUY95" s="12"/>
      <c r="BUZ95" s="12"/>
      <c r="BVA95" s="12"/>
      <c r="BVB95" s="12"/>
      <c r="BVC95" s="12"/>
      <c r="BVD95" s="12"/>
      <c r="BVE95" s="12"/>
      <c r="BVF95" s="12"/>
      <c r="BVG95" s="12"/>
      <c r="BVH95" s="12"/>
      <c r="BVI95" s="12"/>
      <c r="BVJ95" s="12"/>
      <c r="BVK95" s="12"/>
      <c r="BVL95" s="12"/>
      <c r="BVM95" s="12"/>
      <c r="BVN95" s="12"/>
      <c r="BVO95" s="12"/>
      <c r="BVP95" s="12"/>
      <c r="BVQ95" s="12"/>
      <c r="BVR95" s="12"/>
      <c r="BVS95" s="12"/>
      <c r="BVT95" s="12"/>
      <c r="BVU95" s="12"/>
      <c r="BVV95" s="12"/>
      <c r="BVW95" s="12"/>
      <c r="BVX95" s="12"/>
      <c r="BVY95" s="12"/>
      <c r="BVZ95" s="12"/>
      <c r="BWA95" s="12"/>
      <c r="BWB95" s="12"/>
      <c r="BWC95" s="12"/>
      <c r="BWD95" s="12"/>
      <c r="BWE95" s="12"/>
      <c r="BWF95" s="12"/>
      <c r="BWG95" s="12"/>
      <c r="BWH95" s="12"/>
      <c r="BWI95" s="12"/>
      <c r="BWJ95" s="12"/>
      <c r="BWK95" s="12"/>
      <c r="BWL95" s="12"/>
      <c r="BWM95" s="12"/>
      <c r="BWN95" s="12"/>
      <c r="BWO95" s="12"/>
      <c r="BWP95" s="12"/>
      <c r="BWQ95" s="12"/>
      <c r="BWR95" s="12"/>
      <c r="BWS95" s="12"/>
      <c r="BWT95" s="12"/>
      <c r="BWU95" s="12"/>
      <c r="BWV95" s="12"/>
      <c r="BWW95" s="12"/>
      <c r="BWX95" s="12"/>
      <c r="BWY95" s="12"/>
      <c r="BWZ95" s="12"/>
      <c r="BXA95" s="12"/>
      <c r="BXB95" s="12"/>
      <c r="BXC95" s="12"/>
      <c r="BXD95" s="12"/>
      <c r="BXE95" s="12"/>
      <c r="BXF95" s="12"/>
      <c r="BXG95" s="12"/>
      <c r="BXH95" s="12"/>
      <c r="BXI95" s="12"/>
      <c r="BXJ95" s="12"/>
      <c r="BXK95" s="12"/>
      <c r="BXL95" s="12"/>
      <c r="BXM95" s="12"/>
      <c r="BXN95" s="12"/>
      <c r="BXO95" s="12"/>
      <c r="BXP95" s="12"/>
      <c r="BXQ95" s="12"/>
      <c r="BXR95" s="12"/>
      <c r="BXS95" s="12"/>
      <c r="BXT95" s="12"/>
      <c r="BXU95" s="12"/>
      <c r="BXV95" s="12"/>
      <c r="BXW95" s="12"/>
      <c r="BXX95" s="12"/>
      <c r="BXY95" s="12"/>
      <c r="BXZ95" s="12"/>
      <c r="BYA95" s="12"/>
      <c r="BYB95" s="12"/>
      <c r="BYC95" s="12"/>
      <c r="BYD95" s="12"/>
      <c r="BYE95" s="12"/>
      <c r="BYF95" s="12"/>
      <c r="BYG95" s="12"/>
      <c r="BYH95" s="12"/>
      <c r="BYI95" s="12"/>
      <c r="BYJ95" s="12"/>
      <c r="BYK95" s="12"/>
      <c r="BYL95" s="12"/>
      <c r="BYM95" s="12"/>
      <c r="BYN95" s="12"/>
      <c r="BYO95" s="12"/>
      <c r="BYP95" s="12"/>
      <c r="BYQ95" s="12"/>
      <c r="BYR95" s="12"/>
      <c r="BYS95" s="12"/>
      <c r="BYT95" s="12"/>
      <c r="BYU95" s="12"/>
      <c r="BYV95" s="12"/>
      <c r="BYW95" s="12"/>
      <c r="BYX95" s="12"/>
      <c r="BYY95" s="12"/>
      <c r="BYZ95" s="12"/>
      <c r="BZA95" s="12"/>
      <c r="BZB95" s="12"/>
      <c r="BZC95" s="12"/>
      <c r="BZD95" s="12"/>
      <c r="BZE95" s="12"/>
      <c r="BZF95" s="12"/>
      <c r="BZG95" s="12"/>
      <c r="BZH95" s="12"/>
      <c r="BZI95" s="12"/>
      <c r="BZJ95" s="12"/>
      <c r="BZK95" s="12"/>
      <c r="BZL95" s="12"/>
      <c r="BZM95" s="12"/>
      <c r="BZN95" s="12"/>
      <c r="BZO95" s="12"/>
      <c r="BZP95" s="12"/>
      <c r="BZQ95" s="12"/>
      <c r="BZR95" s="12"/>
      <c r="BZS95" s="12"/>
      <c r="BZT95" s="12"/>
      <c r="BZU95" s="12"/>
      <c r="BZV95" s="12"/>
      <c r="BZW95" s="12"/>
      <c r="BZX95" s="12"/>
      <c r="BZY95" s="12"/>
      <c r="BZZ95" s="12"/>
      <c r="CAA95" s="12"/>
      <c r="CAB95" s="12"/>
      <c r="CAC95" s="12"/>
      <c r="CAD95" s="12"/>
      <c r="CAE95" s="12"/>
      <c r="CAF95" s="12"/>
      <c r="CAG95" s="12"/>
      <c r="CAH95" s="12"/>
      <c r="CAI95" s="12"/>
      <c r="CAJ95" s="12"/>
      <c r="CAK95" s="12"/>
      <c r="CAL95" s="12"/>
      <c r="CAM95" s="12"/>
      <c r="CAN95" s="12"/>
      <c r="CAO95" s="12"/>
      <c r="CAP95" s="12"/>
      <c r="CAQ95" s="12"/>
      <c r="CAR95" s="12"/>
      <c r="CAS95" s="12"/>
      <c r="CAT95" s="12"/>
      <c r="CAU95" s="12"/>
      <c r="CAV95" s="12"/>
      <c r="CAW95" s="12"/>
      <c r="CAX95" s="12"/>
      <c r="CAY95" s="12"/>
      <c r="CAZ95" s="12"/>
      <c r="CBA95" s="12"/>
      <c r="CBB95" s="12"/>
      <c r="CBC95" s="12"/>
      <c r="CBD95" s="12"/>
      <c r="CBE95" s="12"/>
      <c r="CBF95" s="12"/>
      <c r="CBG95" s="12"/>
      <c r="CBH95" s="12"/>
      <c r="CBI95" s="12"/>
      <c r="CBJ95" s="12"/>
      <c r="CBK95" s="12"/>
      <c r="CBL95" s="12"/>
      <c r="CBM95" s="12"/>
      <c r="CBN95" s="12"/>
      <c r="CBO95" s="12"/>
      <c r="CBP95" s="12"/>
      <c r="CBQ95" s="12"/>
      <c r="CBR95" s="12"/>
      <c r="CBS95" s="12"/>
      <c r="CBT95" s="12"/>
      <c r="CBU95" s="12"/>
      <c r="CBV95" s="12"/>
      <c r="CBW95" s="12"/>
      <c r="CBX95" s="12"/>
      <c r="CBY95" s="12"/>
      <c r="CBZ95" s="12"/>
      <c r="CCA95" s="12"/>
      <c r="CCB95" s="12"/>
      <c r="CCC95" s="12"/>
      <c r="CCD95" s="12"/>
      <c r="CCE95" s="12"/>
      <c r="CCF95" s="12"/>
      <c r="CCG95" s="12"/>
      <c r="CCH95" s="12"/>
      <c r="CCI95" s="12"/>
      <c r="CCJ95" s="12"/>
      <c r="CCK95" s="12"/>
      <c r="CCL95" s="12"/>
      <c r="CCM95" s="12"/>
      <c r="CCN95" s="12"/>
      <c r="CCO95" s="12"/>
      <c r="CCP95" s="12"/>
      <c r="CCQ95" s="12"/>
      <c r="CCR95" s="12"/>
      <c r="CCS95" s="12"/>
      <c r="CCT95" s="12"/>
      <c r="CCU95" s="12"/>
      <c r="CCV95" s="12"/>
      <c r="CCW95" s="12"/>
      <c r="CCX95" s="12"/>
      <c r="CCY95" s="12"/>
      <c r="CCZ95" s="12"/>
      <c r="CDA95" s="12"/>
      <c r="CDB95" s="12"/>
      <c r="CDC95" s="12"/>
      <c r="CDD95" s="12"/>
      <c r="CDE95" s="12"/>
      <c r="CDF95" s="12"/>
      <c r="CDG95" s="12"/>
      <c r="CDH95" s="12"/>
      <c r="CDI95" s="12"/>
      <c r="CDJ95" s="12"/>
      <c r="CDK95" s="12"/>
      <c r="CDL95" s="12"/>
      <c r="CDM95" s="12"/>
      <c r="CDN95" s="12"/>
      <c r="CDO95" s="12"/>
      <c r="CDP95" s="12"/>
      <c r="CDQ95" s="12"/>
      <c r="CDR95" s="12"/>
      <c r="CDS95" s="12"/>
      <c r="CDT95" s="12"/>
      <c r="CDU95" s="12"/>
      <c r="CDV95" s="12"/>
      <c r="CDW95" s="12"/>
      <c r="CDX95" s="12"/>
      <c r="CDY95" s="12"/>
      <c r="CDZ95" s="12"/>
      <c r="CEA95" s="12"/>
      <c r="CEB95" s="12"/>
      <c r="CEC95" s="12"/>
      <c r="CED95" s="12"/>
      <c r="CEE95" s="12"/>
      <c r="CEF95" s="12"/>
      <c r="CEG95" s="12"/>
      <c r="CEH95" s="12"/>
      <c r="CEI95" s="12"/>
      <c r="CEJ95" s="12"/>
      <c r="CEK95" s="12"/>
      <c r="CEL95" s="12"/>
      <c r="CEM95" s="12"/>
      <c r="CEN95" s="12"/>
      <c r="CEO95" s="12"/>
      <c r="CEP95" s="12"/>
      <c r="CEQ95" s="12"/>
      <c r="CER95" s="12"/>
      <c r="CES95" s="12"/>
      <c r="CET95" s="12"/>
      <c r="CEU95" s="12"/>
      <c r="CEV95" s="12"/>
      <c r="CEW95" s="12"/>
      <c r="CEX95" s="12"/>
      <c r="CEY95" s="12"/>
      <c r="CEZ95" s="12"/>
      <c r="CFA95" s="12"/>
      <c r="CFB95" s="12"/>
      <c r="CFC95" s="12"/>
      <c r="CFD95" s="12"/>
      <c r="CFE95" s="12"/>
      <c r="CFF95" s="12"/>
      <c r="CFG95" s="12"/>
      <c r="CFH95" s="12"/>
      <c r="CFI95" s="12"/>
      <c r="CFJ95" s="12"/>
      <c r="CFK95" s="12"/>
      <c r="CFL95" s="12"/>
      <c r="CFM95" s="12"/>
      <c r="CFN95" s="12"/>
      <c r="CFO95" s="12"/>
      <c r="CFP95" s="12"/>
      <c r="CFQ95" s="12"/>
      <c r="CFR95" s="12"/>
      <c r="CFS95" s="12"/>
      <c r="CFT95" s="12"/>
      <c r="CFU95" s="12"/>
      <c r="CFV95" s="12"/>
      <c r="CFW95" s="12"/>
      <c r="CFX95" s="12"/>
      <c r="CFY95" s="12"/>
      <c r="CFZ95" s="12"/>
      <c r="CGA95" s="12"/>
      <c r="CGB95" s="12"/>
      <c r="CGC95" s="12"/>
      <c r="CGD95" s="12"/>
      <c r="CGE95" s="12"/>
      <c r="CGF95" s="12"/>
      <c r="CGG95" s="12"/>
      <c r="CGH95" s="12"/>
      <c r="CGI95" s="12"/>
      <c r="CGJ95" s="12"/>
      <c r="CGK95" s="12"/>
      <c r="CGL95" s="12"/>
      <c r="CGM95" s="12"/>
      <c r="CGN95" s="12"/>
      <c r="CGO95" s="12"/>
      <c r="CGP95" s="12"/>
      <c r="CGQ95" s="12"/>
      <c r="CGR95" s="12"/>
      <c r="CGS95" s="12"/>
      <c r="CGT95" s="12"/>
      <c r="CGU95" s="12"/>
      <c r="CGV95" s="12"/>
      <c r="CGW95" s="12"/>
      <c r="CGX95" s="12"/>
      <c r="CGY95" s="12"/>
      <c r="CGZ95" s="12"/>
      <c r="CHA95" s="12"/>
      <c r="CHB95" s="12"/>
      <c r="CHC95" s="12"/>
      <c r="CHD95" s="12"/>
      <c r="CHE95" s="12"/>
      <c r="CHF95" s="12"/>
      <c r="CHG95" s="12"/>
      <c r="CHH95" s="12"/>
      <c r="CHI95" s="12"/>
      <c r="CHJ95" s="12"/>
      <c r="CHK95" s="12"/>
      <c r="CHL95" s="12"/>
      <c r="CHM95" s="12"/>
      <c r="CHN95" s="12"/>
      <c r="CHO95" s="12"/>
      <c r="CHP95" s="12"/>
      <c r="CHQ95" s="12"/>
      <c r="CHR95" s="12"/>
      <c r="CHS95" s="12"/>
      <c r="CHT95" s="12"/>
      <c r="CHU95" s="12"/>
      <c r="CHV95" s="12"/>
      <c r="CHW95" s="12"/>
      <c r="CHX95" s="12"/>
      <c r="CHY95" s="12"/>
      <c r="CHZ95" s="12"/>
      <c r="CIA95" s="12"/>
      <c r="CIB95" s="12"/>
      <c r="CIC95" s="12"/>
      <c r="CID95" s="12"/>
      <c r="CIE95" s="12"/>
      <c r="CIF95" s="12"/>
      <c r="CIG95" s="12"/>
      <c r="CIH95" s="12"/>
      <c r="CII95" s="12"/>
      <c r="CIJ95" s="12"/>
      <c r="CIK95" s="12"/>
      <c r="CIL95" s="12"/>
      <c r="CIM95" s="12"/>
      <c r="CIN95" s="12"/>
      <c r="CIO95" s="12"/>
      <c r="CIP95" s="12"/>
      <c r="CIQ95" s="12"/>
      <c r="CIR95" s="12"/>
      <c r="CIS95" s="12"/>
      <c r="CIT95" s="12"/>
      <c r="CIU95" s="12"/>
      <c r="CIV95" s="12"/>
      <c r="CIW95" s="12"/>
      <c r="CIX95" s="12"/>
      <c r="CIY95" s="12"/>
      <c r="CIZ95" s="12"/>
      <c r="CJA95" s="12"/>
      <c r="CJB95" s="12"/>
      <c r="CJC95" s="12"/>
      <c r="CJD95" s="12"/>
      <c r="CJE95" s="12"/>
      <c r="CJF95" s="12"/>
      <c r="CJG95" s="12"/>
      <c r="CJH95" s="12"/>
      <c r="CJI95" s="12"/>
      <c r="CJJ95" s="12"/>
      <c r="CJK95" s="12"/>
      <c r="CJL95" s="12"/>
      <c r="CJM95" s="12"/>
      <c r="CJN95" s="12"/>
      <c r="CJO95" s="12"/>
      <c r="CJP95" s="12"/>
      <c r="CJQ95" s="12"/>
      <c r="CJR95" s="12"/>
      <c r="CJS95" s="12"/>
      <c r="CJT95" s="12"/>
      <c r="CJU95" s="12"/>
      <c r="CJV95" s="12"/>
      <c r="CJW95" s="12"/>
      <c r="CJX95" s="12"/>
      <c r="CJY95" s="12"/>
      <c r="CJZ95" s="12"/>
      <c r="CKA95" s="12"/>
      <c r="CKB95" s="12"/>
      <c r="CKC95" s="12"/>
      <c r="CKD95" s="12"/>
      <c r="CKE95" s="12"/>
      <c r="CKF95" s="12"/>
      <c r="CKG95" s="12"/>
      <c r="CKH95" s="12"/>
      <c r="CKI95" s="12"/>
      <c r="CKJ95" s="12"/>
      <c r="CKK95" s="12"/>
      <c r="CKL95" s="12"/>
      <c r="CKM95" s="12"/>
      <c r="CKN95" s="12"/>
      <c r="CKO95" s="12"/>
      <c r="CKP95" s="12"/>
      <c r="CKQ95" s="12"/>
      <c r="CKR95" s="12"/>
      <c r="CKS95" s="12"/>
      <c r="CKT95" s="12"/>
      <c r="CKU95" s="12"/>
      <c r="CKV95" s="12"/>
      <c r="CKW95" s="12"/>
      <c r="CKX95" s="12"/>
      <c r="CKY95" s="12"/>
      <c r="CKZ95" s="12"/>
      <c r="CLA95" s="12"/>
      <c r="CLB95" s="12"/>
      <c r="CLC95" s="12"/>
      <c r="CLD95" s="12"/>
      <c r="CLE95" s="12"/>
      <c r="CLF95" s="12"/>
      <c r="CLG95" s="12"/>
      <c r="CLH95" s="12"/>
      <c r="CLI95" s="12"/>
      <c r="CLJ95" s="12"/>
      <c r="CLK95" s="12"/>
      <c r="CLL95" s="12"/>
      <c r="CLM95" s="12"/>
      <c r="CLN95" s="12"/>
      <c r="CLO95" s="12"/>
      <c r="CLP95" s="12"/>
      <c r="CLQ95" s="12"/>
      <c r="CLR95" s="12"/>
      <c r="CLS95" s="12"/>
      <c r="CLT95" s="12"/>
      <c r="CLU95" s="12"/>
      <c r="CLV95" s="12"/>
      <c r="CLW95" s="12"/>
      <c r="CLX95" s="12"/>
      <c r="CLY95" s="12"/>
      <c r="CLZ95" s="12"/>
      <c r="CMA95" s="12"/>
      <c r="CMB95" s="12"/>
      <c r="CMC95" s="12"/>
      <c r="CMD95" s="12"/>
      <c r="CME95" s="12"/>
      <c r="CMF95" s="12"/>
      <c r="CMG95" s="12"/>
      <c r="CMH95" s="12"/>
      <c r="CMI95" s="12"/>
      <c r="CMJ95" s="12"/>
      <c r="CMK95" s="12"/>
      <c r="CML95" s="12"/>
      <c r="CMM95" s="12"/>
      <c r="CMN95" s="12"/>
      <c r="CMO95" s="12"/>
      <c r="CMP95" s="12"/>
      <c r="CMQ95" s="12"/>
      <c r="CMR95" s="12"/>
      <c r="CMS95" s="12"/>
      <c r="CMT95" s="12"/>
      <c r="CMU95" s="12"/>
      <c r="CMV95" s="12"/>
      <c r="CMW95" s="12"/>
      <c r="CMX95" s="12"/>
      <c r="CMY95" s="12"/>
      <c r="CMZ95" s="12"/>
      <c r="CNA95" s="12"/>
      <c r="CNB95" s="12"/>
      <c r="CNC95" s="12"/>
      <c r="CND95" s="12"/>
      <c r="CNE95" s="12"/>
      <c r="CNF95" s="12"/>
      <c r="CNG95" s="12"/>
      <c r="CNH95" s="12"/>
      <c r="CNI95" s="12"/>
      <c r="CNJ95" s="12"/>
      <c r="CNK95" s="12"/>
      <c r="CNL95" s="12"/>
      <c r="CNM95" s="12"/>
      <c r="CNN95" s="12"/>
      <c r="CNO95" s="12"/>
      <c r="CNP95" s="12"/>
      <c r="CNQ95" s="12"/>
      <c r="CNR95" s="12"/>
      <c r="CNS95" s="12"/>
      <c r="CNT95" s="12"/>
      <c r="CNU95" s="12"/>
      <c r="CNV95" s="12"/>
      <c r="CNW95" s="12"/>
      <c r="CNX95" s="12"/>
      <c r="CNY95" s="12"/>
      <c r="CNZ95" s="12"/>
      <c r="COA95" s="12"/>
      <c r="COB95" s="12"/>
      <c r="COC95" s="12"/>
      <c r="COD95" s="12"/>
      <c r="COE95" s="12"/>
      <c r="COF95" s="12"/>
      <c r="COG95" s="12"/>
      <c r="COH95" s="12"/>
      <c r="COI95" s="12"/>
      <c r="COJ95" s="12"/>
      <c r="COK95" s="12"/>
      <c r="COL95" s="12"/>
      <c r="COM95" s="12"/>
      <c r="CON95" s="12"/>
      <c r="COO95" s="12"/>
      <c r="COP95" s="12"/>
      <c r="COQ95" s="12"/>
      <c r="COR95" s="12"/>
      <c r="COS95" s="12"/>
      <c r="COT95" s="12"/>
      <c r="COU95" s="12"/>
      <c r="COV95" s="12"/>
      <c r="COW95" s="12"/>
      <c r="COX95" s="12"/>
      <c r="COY95" s="12"/>
      <c r="COZ95" s="12"/>
      <c r="CPA95" s="12"/>
      <c r="CPB95" s="12"/>
      <c r="CPC95" s="12"/>
      <c r="CPD95" s="12"/>
      <c r="CPE95" s="12"/>
      <c r="CPF95" s="12"/>
      <c r="CPG95" s="12"/>
      <c r="CPH95" s="12"/>
      <c r="CPI95" s="12"/>
      <c r="CPJ95" s="12"/>
      <c r="CPK95" s="12"/>
      <c r="CPL95" s="12"/>
      <c r="CPM95" s="12"/>
      <c r="CPN95" s="12"/>
      <c r="CPO95" s="12"/>
      <c r="CPP95" s="12"/>
      <c r="CPQ95" s="12"/>
      <c r="CPR95" s="12"/>
      <c r="CPS95" s="12"/>
      <c r="CPT95" s="12"/>
      <c r="CPU95" s="12"/>
      <c r="CPV95" s="12"/>
      <c r="CPW95" s="12"/>
      <c r="CPX95" s="12"/>
      <c r="CPY95" s="12"/>
      <c r="CPZ95" s="12"/>
      <c r="CQA95" s="12"/>
      <c r="CQB95" s="12"/>
      <c r="CQC95" s="12"/>
      <c r="CQD95" s="12"/>
      <c r="CQE95" s="12"/>
      <c r="CQF95" s="12"/>
      <c r="CQG95" s="12"/>
      <c r="CQH95" s="12"/>
      <c r="CQI95" s="12"/>
      <c r="CQJ95" s="12"/>
      <c r="CQK95" s="12"/>
      <c r="CQL95" s="12"/>
      <c r="CQM95" s="12"/>
      <c r="CQN95" s="12"/>
      <c r="CQO95" s="12"/>
      <c r="CQP95" s="12"/>
      <c r="CQQ95" s="12"/>
      <c r="CQR95" s="12"/>
      <c r="CQS95" s="12"/>
      <c r="CQT95" s="12"/>
      <c r="CQU95" s="12"/>
      <c r="CQV95" s="12"/>
      <c r="CQW95" s="12"/>
      <c r="CQX95" s="12"/>
      <c r="CQY95" s="12"/>
      <c r="CQZ95" s="12"/>
      <c r="CRA95" s="12"/>
      <c r="CRB95" s="12"/>
      <c r="CRC95" s="12"/>
      <c r="CRD95" s="12"/>
      <c r="CRE95" s="12"/>
      <c r="CRF95" s="12"/>
      <c r="CRG95" s="12"/>
      <c r="CRH95" s="12"/>
      <c r="CRI95" s="12"/>
      <c r="CRJ95" s="12"/>
      <c r="CRK95" s="12"/>
      <c r="CRL95" s="12"/>
      <c r="CRM95" s="12"/>
      <c r="CRN95" s="12"/>
      <c r="CRO95" s="12"/>
      <c r="CRP95" s="12"/>
      <c r="CRQ95" s="12"/>
      <c r="CRR95" s="12"/>
      <c r="CRS95" s="12"/>
      <c r="CRT95" s="12"/>
      <c r="CRU95" s="12"/>
      <c r="CRV95" s="12"/>
      <c r="CRW95" s="12"/>
      <c r="CRX95" s="12"/>
      <c r="CRY95" s="12"/>
      <c r="CRZ95" s="12"/>
      <c r="CSA95" s="12"/>
      <c r="CSB95" s="12"/>
      <c r="CSC95" s="12"/>
      <c r="CSD95" s="12"/>
      <c r="CSE95" s="12"/>
      <c r="CSF95" s="12"/>
      <c r="CSG95" s="12"/>
      <c r="CSH95" s="12"/>
      <c r="CSI95" s="12"/>
      <c r="CSJ95" s="12"/>
      <c r="CSK95" s="12"/>
      <c r="CSL95" s="12"/>
      <c r="CSM95" s="12"/>
      <c r="CSN95" s="12"/>
      <c r="CSO95" s="12"/>
      <c r="CSP95" s="12"/>
      <c r="CSQ95" s="12"/>
      <c r="CSR95" s="12"/>
      <c r="CSS95" s="12"/>
      <c r="CST95" s="12"/>
      <c r="CSU95" s="12"/>
      <c r="CSV95" s="12"/>
      <c r="CSW95" s="12"/>
      <c r="CSX95" s="12"/>
      <c r="CSY95" s="12"/>
      <c r="CSZ95" s="12"/>
      <c r="CTA95" s="12"/>
      <c r="CTB95" s="12"/>
      <c r="CTC95" s="12"/>
      <c r="CTD95" s="12"/>
      <c r="CTE95" s="12"/>
      <c r="CTF95" s="12"/>
      <c r="CTG95" s="12"/>
      <c r="CTH95" s="12"/>
      <c r="CTI95" s="12"/>
      <c r="CTJ95" s="12"/>
      <c r="CTK95" s="12"/>
      <c r="CTL95" s="12"/>
      <c r="CTM95" s="12"/>
      <c r="CTN95" s="12"/>
      <c r="CTO95" s="12"/>
      <c r="CTP95" s="12"/>
      <c r="CTQ95" s="12"/>
      <c r="CTR95" s="12"/>
      <c r="CTS95" s="12"/>
      <c r="CTT95" s="12"/>
      <c r="CTU95" s="12"/>
      <c r="CTV95" s="12"/>
      <c r="CTW95" s="12"/>
      <c r="CTX95" s="12"/>
      <c r="CTY95" s="12"/>
      <c r="CTZ95" s="12"/>
      <c r="CUA95" s="12"/>
      <c r="CUB95" s="12"/>
      <c r="CUC95" s="12"/>
      <c r="CUD95" s="12"/>
      <c r="CUE95" s="12"/>
      <c r="CUF95" s="12"/>
      <c r="CUG95" s="12"/>
      <c r="CUH95" s="12"/>
      <c r="CUI95" s="12"/>
      <c r="CUJ95" s="12"/>
      <c r="CUK95" s="12"/>
      <c r="CUL95" s="12"/>
      <c r="CUM95" s="12"/>
      <c r="CUN95" s="12"/>
      <c r="CUO95" s="12"/>
      <c r="CUP95" s="12"/>
      <c r="CUQ95" s="12"/>
      <c r="CUR95" s="12"/>
      <c r="CUS95" s="12"/>
      <c r="CUT95" s="12"/>
      <c r="CUU95" s="12"/>
      <c r="CUV95" s="12"/>
      <c r="CUW95" s="12"/>
      <c r="CUX95" s="12"/>
      <c r="CUY95" s="12"/>
      <c r="CUZ95" s="12"/>
      <c r="CVA95" s="12"/>
      <c r="CVB95" s="12"/>
      <c r="CVC95" s="12"/>
      <c r="CVD95" s="12"/>
      <c r="CVE95" s="12"/>
      <c r="CVF95" s="12"/>
      <c r="CVG95" s="12"/>
      <c r="CVH95" s="12"/>
      <c r="CVI95" s="12"/>
      <c r="CVJ95" s="12"/>
      <c r="CVK95" s="12"/>
      <c r="CVL95" s="12"/>
      <c r="CVM95" s="12"/>
      <c r="CVN95" s="12"/>
      <c r="CVO95" s="12"/>
      <c r="CVP95" s="12"/>
      <c r="CVQ95" s="12"/>
      <c r="CVR95" s="12"/>
      <c r="CVS95" s="12"/>
      <c r="CVT95" s="12"/>
      <c r="CVU95" s="12"/>
      <c r="CVV95" s="12"/>
      <c r="CVW95" s="12"/>
      <c r="CVX95" s="12"/>
      <c r="CVY95" s="12"/>
      <c r="CVZ95" s="12"/>
      <c r="CWA95" s="12"/>
      <c r="CWB95" s="12"/>
      <c r="CWC95" s="12"/>
      <c r="CWD95" s="12"/>
      <c r="CWE95" s="12"/>
      <c r="CWF95" s="12"/>
      <c r="CWG95" s="12"/>
      <c r="CWH95" s="12"/>
      <c r="CWI95" s="12"/>
      <c r="CWJ95" s="12"/>
      <c r="CWK95" s="12"/>
      <c r="CWL95" s="12"/>
      <c r="CWM95" s="12"/>
      <c r="CWN95" s="12"/>
      <c r="CWO95" s="12"/>
      <c r="CWP95" s="12"/>
      <c r="CWQ95" s="12"/>
      <c r="CWR95" s="12"/>
      <c r="CWS95" s="12"/>
      <c r="CWT95" s="12"/>
      <c r="CWU95" s="12"/>
      <c r="CWV95" s="12"/>
      <c r="CWW95" s="12"/>
      <c r="CWX95" s="12"/>
      <c r="CWY95" s="12"/>
      <c r="CWZ95" s="12"/>
      <c r="CXA95" s="12"/>
      <c r="CXB95" s="12"/>
      <c r="CXC95" s="12"/>
      <c r="CXD95" s="12"/>
      <c r="CXE95" s="12"/>
      <c r="CXF95" s="12"/>
      <c r="CXG95" s="12"/>
      <c r="CXH95" s="12"/>
      <c r="CXI95" s="12"/>
      <c r="CXJ95" s="12"/>
      <c r="CXK95" s="12"/>
      <c r="CXL95" s="12"/>
      <c r="CXM95" s="12"/>
      <c r="CXN95" s="12"/>
      <c r="CXO95" s="12"/>
      <c r="CXP95" s="12"/>
      <c r="CXQ95" s="12"/>
      <c r="CXR95" s="12"/>
      <c r="CXS95" s="12"/>
      <c r="CXT95" s="12"/>
      <c r="CXU95" s="12"/>
      <c r="CXV95" s="12"/>
      <c r="CXW95" s="12"/>
      <c r="CXX95" s="12"/>
      <c r="CXY95" s="12"/>
      <c r="CXZ95" s="12"/>
      <c r="CYA95" s="12"/>
      <c r="CYB95" s="12"/>
      <c r="CYC95" s="12"/>
      <c r="CYD95" s="12"/>
      <c r="CYE95" s="12"/>
      <c r="CYF95" s="12"/>
      <c r="CYG95" s="12"/>
      <c r="CYH95" s="12"/>
      <c r="CYI95" s="12"/>
      <c r="CYJ95" s="12"/>
      <c r="CYK95" s="12"/>
      <c r="CYL95" s="12"/>
      <c r="CYM95" s="12"/>
      <c r="CYN95" s="12"/>
      <c r="CYO95" s="12"/>
      <c r="CYP95" s="12"/>
      <c r="CYQ95" s="12"/>
      <c r="CYR95" s="12"/>
      <c r="CYS95" s="12"/>
      <c r="CYT95" s="12"/>
      <c r="CYU95" s="12"/>
      <c r="CYV95" s="12"/>
      <c r="CYW95" s="12"/>
      <c r="CYX95" s="12"/>
      <c r="CYY95" s="12"/>
      <c r="CYZ95" s="12"/>
      <c r="CZA95" s="12"/>
      <c r="CZB95" s="12"/>
      <c r="CZC95" s="12"/>
      <c r="CZD95" s="12"/>
      <c r="CZE95" s="12"/>
      <c r="CZF95" s="12"/>
      <c r="CZG95" s="12"/>
      <c r="CZH95" s="12"/>
      <c r="CZI95" s="12"/>
      <c r="CZJ95" s="12"/>
      <c r="CZK95" s="12"/>
      <c r="CZL95" s="12"/>
      <c r="CZM95" s="12"/>
      <c r="CZN95" s="12"/>
      <c r="CZO95" s="12"/>
      <c r="CZP95" s="12"/>
      <c r="CZQ95" s="12"/>
      <c r="CZR95" s="12"/>
      <c r="CZS95" s="12"/>
      <c r="CZT95" s="12"/>
      <c r="CZU95" s="12"/>
      <c r="CZV95" s="12"/>
      <c r="CZW95" s="12"/>
      <c r="CZX95" s="12"/>
      <c r="CZY95" s="12"/>
      <c r="CZZ95" s="12"/>
      <c r="DAA95" s="12"/>
      <c r="DAB95" s="12"/>
      <c r="DAC95" s="12"/>
      <c r="DAD95" s="12"/>
      <c r="DAE95" s="12"/>
      <c r="DAF95" s="12"/>
      <c r="DAG95" s="12"/>
      <c r="DAH95" s="12"/>
      <c r="DAI95" s="12"/>
      <c r="DAJ95" s="12"/>
      <c r="DAK95" s="12"/>
      <c r="DAL95" s="12"/>
      <c r="DAM95" s="12"/>
      <c r="DAN95" s="12"/>
      <c r="DAO95" s="12"/>
      <c r="DAP95" s="12"/>
      <c r="DAQ95" s="12"/>
      <c r="DAR95" s="12"/>
      <c r="DAS95" s="12"/>
      <c r="DAT95" s="12"/>
      <c r="DAU95" s="12"/>
      <c r="DAV95" s="12"/>
      <c r="DAW95" s="12"/>
      <c r="DAX95" s="12"/>
      <c r="DAY95" s="12"/>
      <c r="DAZ95" s="12"/>
      <c r="DBA95" s="12"/>
      <c r="DBB95" s="12"/>
      <c r="DBC95" s="12"/>
      <c r="DBD95" s="12"/>
      <c r="DBE95" s="12"/>
      <c r="DBF95" s="12"/>
      <c r="DBG95" s="12"/>
      <c r="DBH95" s="12"/>
      <c r="DBI95" s="12"/>
      <c r="DBJ95" s="12"/>
      <c r="DBK95" s="12"/>
      <c r="DBL95" s="12"/>
      <c r="DBM95" s="12"/>
    </row>
    <row r="96" spans="1:2769" s="11" customFormat="1" ht="227" customHeight="1">
      <c r="A96" s="80" t="s">
        <v>114</v>
      </c>
      <c r="B96" s="89" t="s">
        <v>452</v>
      </c>
      <c r="C96" s="80" t="s">
        <v>48</v>
      </c>
      <c r="D96" s="80" t="s">
        <v>1235</v>
      </c>
      <c r="E96" s="80" t="s">
        <v>198</v>
      </c>
      <c r="F96" s="80" t="s">
        <v>102</v>
      </c>
      <c r="G96" s="80" t="s">
        <v>1295</v>
      </c>
      <c r="H96" s="80" t="s">
        <v>1306</v>
      </c>
      <c r="I96" s="80" t="s">
        <v>1326</v>
      </c>
      <c r="J96" s="80" t="s">
        <v>199</v>
      </c>
      <c r="K96" s="80" t="s">
        <v>77</v>
      </c>
      <c r="L96" s="80" t="s">
        <v>82</v>
      </c>
      <c r="M96" s="90">
        <v>42474</v>
      </c>
      <c r="N96" s="80" t="s">
        <v>95</v>
      </c>
      <c r="O96" s="80">
        <v>-25.641400000000001</v>
      </c>
      <c r="P96" s="80">
        <v>30.33</v>
      </c>
      <c r="Q96" s="80" t="s">
        <v>2034</v>
      </c>
      <c r="R96" s="80" t="s">
        <v>80</v>
      </c>
      <c r="S96" s="80" t="s">
        <v>199</v>
      </c>
      <c r="T96" s="80" t="s">
        <v>76</v>
      </c>
      <c r="U96" s="80" t="s">
        <v>38</v>
      </c>
      <c r="V96" s="80" t="s">
        <v>128</v>
      </c>
      <c r="W96" s="80" t="s">
        <v>44</v>
      </c>
      <c r="X96" s="80" t="s">
        <v>82</v>
      </c>
      <c r="Y96" s="80" t="s">
        <v>199</v>
      </c>
      <c r="Z96" s="80" t="s">
        <v>1518</v>
      </c>
      <c r="AA96" s="89" t="s">
        <v>359</v>
      </c>
      <c r="AB96" s="89" t="s">
        <v>258</v>
      </c>
      <c r="AC96" s="80" t="s">
        <v>1519</v>
      </c>
      <c r="AD96" s="80" t="s">
        <v>34</v>
      </c>
      <c r="AE96" s="80" t="s">
        <v>193</v>
      </c>
      <c r="AF96" s="80" t="s">
        <v>192</v>
      </c>
      <c r="AG96" s="80" t="s">
        <v>918</v>
      </c>
      <c r="AH96" s="80" t="s">
        <v>1367</v>
      </c>
      <c r="AI96" s="80" t="s">
        <v>959</v>
      </c>
      <c r="AJ96" s="80" t="s">
        <v>223</v>
      </c>
      <c r="AK96" s="80" t="s">
        <v>1019</v>
      </c>
      <c r="AL96" s="80" t="s">
        <v>77</v>
      </c>
      <c r="AM96" s="80" t="s">
        <v>1628</v>
      </c>
      <c r="AN96" s="80" t="s">
        <v>22</v>
      </c>
      <c r="AO96" s="80" t="s">
        <v>83</v>
      </c>
      <c r="AP96" s="80" t="s">
        <v>1399</v>
      </c>
      <c r="AQ96" s="80" t="s">
        <v>46</v>
      </c>
      <c r="AR96" s="80" t="s">
        <v>199</v>
      </c>
      <c r="AS96" s="80" t="s">
        <v>199</v>
      </c>
      <c r="AT96" s="90" t="s">
        <v>199</v>
      </c>
      <c r="AU96" s="80" t="s">
        <v>101</v>
      </c>
      <c r="AV96" s="80" t="s">
        <v>2117</v>
      </c>
      <c r="AW96" s="95" t="s">
        <v>1615</v>
      </c>
      <c r="AX96" s="80" t="s">
        <v>105</v>
      </c>
      <c r="AY96" s="80" t="s">
        <v>138</v>
      </c>
      <c r="AZ96" s="80" t="s">
        <v>599</v>
      </c>
      <c r="BA96" s="80"/>
      <c r="BB96" s="80" t="s">
        <v>94</v>
      </c>
      <c r="BC96" s="94">
        <v>42474</v>
      </c>
      <c r="BD96" s="12"/>
      <c r="BE96" s="12"/>
      <c r="BF96" s="12"/>
      <c r="BG96" s="12"/>
      <c r="BH96" s="12"/>
      <c r="BI96" s="12"/>
      <c r="BJ96" s="12"/>
      <c r="BK96" s="12"/>
      <c r="BL96" s="12"/>
      <c r="BM96" s="12"/>
      <c r="BN96" s="12"/>
      <c r="BO96" s="12"/>
      <c r="BP96" s="12"/>
      <c r="BQ96" s="12"/>
      <c r="BR96" s="12"/>
      <c r="BS96" s="12"/>
      <c r="BT96" s="12"/>
      <c r="BU96" s="12"/>
      <c r="BV96" s="12"/>
      <c r="BW96" s="12"/>
      <c r="BX96" s="12"/>
      <c r="BY96" s="12"/>
      <c r="BZ96" s="12"/>
      <c r="CA96" s="12"/>
      <c r="CB96" s="12"/>
      <c r="CC96" s="12"/>
      <c r="CD96" s="12"/>
      <c r="CE96" s="12"/>
      <c r="CF96" s="12"/>
      <c r="CG96" s="12"/>
      <c r="CH96" s="12"/>
      <c r="CI96" s="12"/>
      <c r="CJ96" s="12"/>
      <c r="CK96" s="12"/>
      <c r="CL96" s="12"/>
      <c r="CM96" s="12"/>
      <c r="CN96" s="12"/>
      <c r="CO96" s="12"/>
      <c r="CP96" s="12"/>
      <c r="CQ96" s="12"/>
      <c r="CR96" s="12"/>
      <c r="CS96" s="12"/>
      <c r="CT96" s="12"/>
      <c r="CU96" s="12"/>
      <c r="CV96" s="12"/>
      <c r="CW96" s="12"/>
      <c r="CX96" s="12"/>
      <c r="CY96" s="12"/>
      <c r="CZ96" s="12"/>
      <c r="DA96" s="12"/>
      <c r="DB96" s="12"/>
      <c r="DC96" s="12"/>
      <c r="DD96" s="12"/>
      <c r="DE96" s="12"/>
      <c r="DF96" s="12"/>
      <c r="DG96" s="12"/>
      <c r="DH96" s="12"/>
      <c r="DI96" s="12"/>
      <c r="DJ96" s="12"/>
      <c r="DK96" s="12"/>
      <c r="DL96" s="12"/>
      <c r="DM96" s="12"/>
      <c r="DN96" s="12"/>
      <c r="DO96" s="12"/>
      <c r="DP96" s="12"/>
      <c r="DQ96" s="12"/>
      <c r="DR96" s="12"/>
      <c r="DS96" s="12"/>
      <c r="DT96" s="12"/>
      <c r="DU96" s="12"/>
      <c r="DV96" s="12"/>
      <c r="DW96" s="12"/>
      <c r="DX96" s="12"/>
      <c r="DY96" s="12"/>
      <c r="DZ96" s="12"/>
      <c r="EA96" s="12"/>
      <c r="EB96" s="12"/>
      <c r="EC96" s="12"/>
      <c r="ED96" s="12"/>
      <c r="EE96" s="12"/>
      <c r="EF96" s="12"/>
      <c r="EG96" s="12"/>
      <c r="EH96" s="12"/>
      <c r="EI96" s="12"/>
      <c r="EJ96" s="12"/>
      <c r="EK96" s="12"/>
      <c r="EL96" s="12"/>
      <c r="EM96" s="12"/>
      <c r="EN96" s="12"/>
      <c r="EO96" s="12"/>
      <c r="EP96" s="12"/>
      <c r="EQ96" s="12"/>
      <c r="ER96" s="12"/>
      <c r="ES96" s="12"/>
      <c r="ET96" s="12"/>
      <c r="EU96" s="12"/>
      <c r="EV96" s="12"/>
      <c r="EW96" s="12"/>
      <c r="EX96" s="12"/>
      <c r="EY96" s="12"/>
      <c r="EZ96" s="12"/>
      <c r="FA96" s="12"/>
      <c r="FB96" s="12"/>
      <c r="FC96" s="12"/>
      <c r="FD96" s="12"/>
      <c r="FE96" s="12"/>
      <c r="FF96" s="12"/>
      <c r="FG96" s="12"/>
      <c r="FH96" s="12"/>
      <c r="FI96" s="12"/>
      <c r="FJ96" s="12"/>
      <c r="FK96" s="12"/>
      <c r="FL96" s="12"/>
      <c r="FM96" s="12"/>
      <c r="FN96" s="12"/>
      <c r="FO96" s="12"/>
      <c r="FP96" s="12"/>
      <c r="FQ96" s="12"/>
      <c r="FR96" s="12"/>
      <c r="FS96" s="12"/>
      <c r="FT96" s="12"/>
      <c r="FU96" s="12"/>
      <c r="FV96" s="12"/>
      <c r="FW96" s="12"/>
      <c r="FX96" s="12"/>
      <c r="FY96" s="12"/>
      <c r="FZ96" s="12"/>
      <c r="GA96" s="12"/>
      <c r="GB96" s="12"/>
      <c r="GC96" s="12"/>
      <c r="GD96" s="12"/>
      <c r="GE96" s="12"/>
      <c r="GF96" s="12"/>
      <c r="GG96" s="12"/>
      <c r="GH96" s="12"/>
      <c r="GI96" s="12"/>
      <c r="GJ96" s="12"/>
      <c r="GK96" s="12"/>
      <c r="GL96" s="12"/>
      <c r="GM96" s="12"/>
      <c r="GN96" s="12"/>
      <c r="GO96" s="12"/>
      <c r="GP96" s="12"/>
      <c r="GQ96" s="12"/>
      <c r="GR96" s="12"/>
      <c r="GS96" s="12"/>
      <c r="GT96" s="12"/>
      <c r="GU96" s="12"/>
      <c r="GV96" s="12"/>
      <c r="GW96" s="12"/>
      <c r="GX96" s="12"/>
      <c r="GY96" s="12"/>
      <c r="GZ96" s="12"/>
      <c r="HA96" s="12"/>
      <c r="HB96" s="12"/>
      <c r="HC96" s="12"/>
      <c r="HD96" s="12"/>
      <c r="HE96" s="12"/>
      <c r="HF96" s="12"/>
      <c r="HG96" s="12"/>
      <c r="HH96" s="12"/>
      <c r="HI96" s="12"/>
      <c r="HJ96" s="12"/>
      <c r="HK96" s="12"/>
      <c r="HL96" s="12"/>
      <c r="HM96" s="12"/>
      <c r="HN96" s="12"/>
      <c r="HO96" s="12"/>
      <c r="HP96" s="12"/>
      <c r="HQ96" s="12"/>
      <c r="HR96" s="12"/>
      <c r="HS96" s="12"/>
      <c r="HT96" s="12"/>
      <c r="HU96" s="12"/>
      <c r="HV96" s="12"/>
      <c r="HW96" s="12"/>
      <c r="HX96" s="12"/>
      <c r="HY96" s="12"/>
      <c r="HZ96" s="12"/>
      <c r="IA96" s="12"/>
      <c r="IB96" s="12"/>
      <c r="IC96" s="12"/>
      <c r="ID96" s="12"/>
      <c r="IE96" s="12"/>
      <c r="IF96" s="12"/>
      <c r="IG96" s="12"/>
      <c r="IH96" s="12"/>
      <c r="II96" s="12"/>
      <c r="IJ96" s="12"/>
      <c r="IK96" s="12"/>
      <c r="IL96" s="12"/>
      <c r="IM96" s="12"/>
      <c r="IN96" s="12"/>
      <c r="IO96" s="12"/>
      <c r="IP96" s="12"/>
      <c r="IQ96" s="12"/>
      <c r="IR96" s="12"/>
      <c r="IS96" s="12"/>
      <c r="IT96" s="12"/>
      <c r="IU96" s="12"/>
      <c r="IV96" s="12"/>
      <c r="IW96" s="12"/>
      <c r="IX96" s="12"/>
      <c r="IY96" s="12"/>
      <c r="IZ96" s="12"/>
      <c r="JA96" s="12"/>
      <c r="JB96" s="12"/>
      <c r="JC96" s="12"/>
      <c r="JD96" s="12"/>
      <c r="JE96" s="12"/>
      <c r="JF96" s="12"/>
      <c r="JG96" s="12"/>
      <c r="JH96" s="12"/>
      <c r="JI96" s="12"/>
      <c r="JJ96" s="12"/>
      <c r="JK96" s="12"/>
      <c r="JL96" s="12"/>
      <c r="JM96" s="12"/>
      <c r="JN96" s="12"/>
      <c r="JO96" s="12"/>
      <c r="JP96" s="12"/>
      <c r="JQ96" s="12"/>
      <c r="JR96" s="12"/>
      <c r="JS96" s="12"/>
      <c r="JT96" s="12"/>
      <c r="JU96" s="12"/>
      <c r="JV96" s="12"/>
      <c r="JW96" s="12"/>
      <c r="JX96" s="12"/>
      <c r="JY96" s="12"/>
      <c r="JZ96" s="12"/>
      <c r="KA96" s="12"/>
      <c r="KB96" s="12"/>
      <c r="KC96" s="12"/>
      <c r="KD96" s="12"/>
      <c r="KE96" s="12"/>
      <c r="KF96" s="12"/>
      <c r="KG96" s="12"/>
      <c r="KH96" s="12"/>
      <c r="KI96" s="12"/>
      <c r="KJ96" s="12"/>
      <c r="KK96" s="12"/>
      <c r="KL96" s="12"/>
      <c r="KM96" s="12"/>
      <c r="KN96" s="12"/>
      <c r="KO96" s="12"/>
      <c r="KP96" s="12"/>
      <c r="KQ96" s="12"/>
      <c r="KR96" s="12"/>
      <c r="KS96" s="12"/>
      <c r="KT96" s="12"/>
      <c r="KU96" s="12"/>
      <c r="KV96" s="12"/>
      <c r="KW96" s="12"/>
      <c r="KX96" s="12"/>
      <c r="KY96" s="12"/>
      <c r="KZ96" s="12"/>
      <c r="LA96" s="12"/>
      <c r="LB96" s="12"/>
      <c r="LC96" s="12"/>
      <c r="LD96" s="12"/>
      <c r="LE96" s="12"/>
      <c r="LF96" s="12"/>
      <c r="LG96" s="12"/>
      <c r="LH96" s="12"/>
      <c r="LI96" s="12"/>
      <c r="LJ96" s="12"/>
      <c r="LK96" s="12"/>
      <c r="LL96" s="12"/>
      <c r="LM96" s="12"/>
      <c r="LN96" s="12"/>
      <c r="LO96" s="12"/>
      <c r="LP96" s="12"/>
      <c r="LQ96" s="12"/>
      <c r="LR96" s="12"/>
      <c r="LS96" s="12"/>
      <c r="LT96" s="12"/>
      <c r="LU96" s="12"/>
      <c r="LV96" s="12"/>
      <c r="LW96" s="12"/>
      <c r="LX96" s="12"/>
      <c r="LY96" s="12"/>
      <c r="LZ96" s="12"/>
      <c r="MA96" s="12"/>
      <c r="MB96" s="12"/>
      <c r="MC96" s="12"/>
      <c r="MD96" s="12"/>
      <c r="ME96" s="12"/>
      <c r="MF96" s="12"/>
      <c r="MG96" s="12"/>
      <c r="MH96" s="12"/>
      <c r="MI96" s="12"/>
      <c r="MJ96" s="12"/>
      <c r="MK96" s="12"/>
      <c r="ML96" s="12"/>
      <c r="MM96" s="12"/>
      <c r="MN96" s="12"/>
      <c r="MO96" s="12"/>
      <c r="MP96" s="12"/>
      <c r="MQ96" s="12"/>
      <c r="MR96" s="12"/>
      <c r="MS96" s="12"/>
      <c r="MT96" s="12"/>
      <c r="MU96" s="12"/>
      <c r="MV96" s="12"/>
      <c r="MW96" s="12"/>
      <c r="MX96" s="12"/>
      <c r="MY96" s="12"/>
      <c r="MZ96" s="12"/>
      <c r="NA96" s="12"/>
      <c r="NB96" s="12"/>
      <c r="NC96" s="12"/>
      <c r="ND96" s="12"/>
      <c r="NE96" s="12"/>
      <c r="NF96" s="12"/>
      <c r="NG96" s="12"/>
      <c r="NH96" s="12"/>
      <c r="NI96" s="12"/>
      <c r="NJ96" s="12"/>
      <c r="NK96" s="12"/>
      <c r="NL96" s="12"/>
      <c r="NM96" s="12"/>
      <c r="NN96" s="12"/>
      <c r="NO96" s="12"/>
      <c r="NP96" s="12"/>
      <c r="NQ96" s="12"/>
      <c r="NR96" s="12"/>
      <c r="NS96" s="12"/>
      <c r="NT96" s="12"/>
      <c r="NU96" s="12"/>
      <c r="NV96" s="12"/>
      <c r="NW96" s="12"/>
      <c r="NX96" s="12"/>
      <c r="NY96" s="12"/>
      <c r="NZ96" s="12"/>
      <c r="OA96" s="12"/>
      <c r="OB96" s="12"/>
      <c r="OC96" s="12"/>
      <c r="OD96" s="12"/>
      <c r="OE96" s="12"/>
      <c r="OF96" s="12"/>
      <c r="OG96" s="12"/>
      <c r="OH96" s="12"/>
      <c r="OI96" s="12"/>
      <c r="OJ96" s="12"/>
      <c r="OK96" s="12"/>
      <c r="OL96" s="12"/>
      <c r="OM96" s="12"/>
      <c r="ON96" s="12"/>
      <c r="OO96" s="12"/>
      <c r="OP96" s="12"/>
      <c r="OQ96" s="12"/>
      <c r="OR96" s="12"/>
      <c r="OS96" s="12"/>
      <c r="OT96" s="12"/>
      <c r="OU96" s="12"/>
      <c r="OV96" s="12"/>
      <c r="OW96" s="12"/>
      <c r="OX96" s="12"/>
      <c r="OY96" s="12"/>
      <c r="OZ96" s="12"/>
      <c r="PA96" s="12"/>
      <c r="PB96" s="12"/>
      <c r="PC96" s="12"/>
      <c r="PD96" s="12"/>
      <c r="PE96" s="12"/>
      <c r="PF96" s="12"/>
      <c r="PG96" s="12"/>
      <c r="PH96" s="12"/>
      <c r="PI96" s="12"/>
      <c r="PJ96" s="12"/>
      <c r="PK96" s="12"/>
      <c r="PL96" s="12"/>
      <c r="PM96" s="12"/>
      <c r="PN96" s="12"/>
      <c r="PO96" s="12"/>
      <c r="PP96" s="12"/>
      <c r="PQ96" s="12"/>
      <c r="PR96" s="12"/>
      <c r="PS96" s="12"/>
      <c r="PT96" s="12"/>
      <c r="PU96" s="12"/>
      <c r="PV96" s="12"/>
      <c r="PW96" s="12"/>
      <c r="PX96" s="12"/>
      <c r="PY96" s="12"/>
      <c r="PZ96" s="12"/>
      <c r="QA96" s="12"/>
      <c r="QB96" s="12"/>
      <c r="QC96" s="12"/>
      <c r="QD96" s="12"/>
      <c r="QE96" s="12"/>
      <c r="QF96" s="12"/>
      <c r="QG96" s="12"/>
      <c r="QH96" s="12"/>
      <c r="QI96" s="12"/>
      <c r="QJ96" s="12"/>
      <c r="QK96" s="12"/>
      <c r="QL96" s="12"/>
      <c r="QM96" s="12"/>
      <c r="QN96" s="12"/>
      <c r="QO96" s="12"/>
      <c r="QP96" s="12"/>
      <c r="QQ96" s="12"/>
      <c r="QR96" s="12"/>
      <c r="QS96" s="12"/>
      <c r="QT96" s="12"/>
      <c r="QU96" s="12"/>
      <c r="QV96" s="12"/>
      <c r="QW96" s="12"/>
      <c r="QX96" s="12"/>
      <c r="QY96" s="12"/>
      <c r="QZ96" s="12"/>
      <c r="RA96" s="12"/>
      <c r="RB96" s="12"/>
      <c r="RC96" s="12"/>
      <c r="RD96" s="12"/>
      <c r="RE96" s="12"/>
      <c r="RF96" s="12"/>
      <c r="RG96" s="12"/>
      <c r="RH96" s="12"/>
      <c r="RI96" s="12"/>
      <c r="RJ96" s="12"/>
      <c r="RK96" s="12"/>
      <c r="RL96" s="12"/>
      <c r="RM96" s="12"/>
      <c r="RN96" s="12"/>
      <c r="RO96" s="12"/>
      <c r="RP96" s="12"/>
      <c r="RQ96" s="12"/>
      <c r="RR96" s="12"/>
      <c r="RS96" s="12"/>
      <c r="RT96" s="12"/>
      <c r="RU96" s="12"/>
      <c r="RV96" s="12"/>
      <c r="RW96" s="12"/>
      <c r="RX96" s="12"/>
      <c r="RY96" s="12"/>
      <c r="RZ96" s="12"/>
      <c r="SA96" s="12"/>
      <c r="SB96" s="12"/>
      <c r="SC96" s="12"/>
      <c r="SD96" s="12"/>
      <c r="SE96" s="12"/>
      <c r="SF96" s="12"/>
      <c r="SG96" s="12"/>
      <c r="SH96" s="12"/>
      <c r="SI96" s="12"/>
      <c r="SJ96" s="12"/>
      <c r="SK96" s="12"/>
      <c r="SL96" s="12"/>
      <c r="SM96" s="12"/>
      <c r="SN96" s="12"/>
      <c r="SO96" s="12"/>
      <c r="SP96" s="12"/>
      <c r="SQ96" s="12"/>
      <c r="SR96" s="12"/>
      <c r="SS96" s="12"/>
      <c r="ST96" s="12"/>
      <c r="SU96" s="12"/>
      <c r="SV96" s="12"/>
      <c r="SW96" s="12"/>
      <c r="SX96" s="12"/>
      <c r="SY96" s="12"/>
      <c r="SZ96" s="12"/>
      <c r="TA96" s="12"/>
      <c r="TB96" s="12"/>
      <c r="TC96" s="12"/>
      <c r="TD96" s="12"/>
      <c r="TE96" s="12"/>
      <c r="TF96" s="12"/>
      <c r="TG96" s="12"/>
      <c r="TH96" s="12"/>
      <c r="TI96" s="12"/>
      <c r="TJ96" s="12"/>
      <c r="TK96" s="12"/>
      <c r="TL96" s="12"/>
      <c r="TM96" s="12"/>
      <c r="TN96" s="12"/>
      <c r="TO96" s="12"/>
      <c r="TP96" s="12"/>
      <c r="TQ96" s="12"/>
      <c r="TR96" s="12"/>
      <c r="TS96" s="12"/>
      <c r="TT96" s="12"/>
      <c r="TU96" s="12"/>
      <c r="TV96" s="12"/>
      <c r="TW96" s="12"/>
      <c r="TX96" s="12"/>
      <c r="TY96" s="12"/>
      <c r="TZ96" s="12"/>
      <c r="UA96" s="12"/>
      <c r="UB96" s="12"/>
      <c r="UC96" s="12"/>
      <c r="UD96" s="12"/>
      <c r="UE96" s="12"/>
      <c r="UF96" s="12"/>
      <c r="UG96" s="12"/>
      <c r="UH96" s="12"/>
      <c r="UI96" s="12"/>
      <c r="UJ96" s="12"/>
      <c r="UK96" s="12"/>
      <c r="UL96" s="12"/>
      <c r="UM96" s="12"/>
      <c r="UN96" s="12"/>
      <c r="UO96" s="12"/>
      <c r="UP96" s="12"/>
      <c r="UQ96" s="12"/>
      <c r="UR96" s="12"/>
      <c r="US96" s="12"/>
      <c r="UT96" s="12"/>
      <c r="UU96" s="12"/>
      <c r="UV96" s="12"/>
      <c r="UW96" s="12"/>
      <c r="UX96" s="12"/>
      <c r="UY96" s="12"/>
      <c r="UZ96" s="12"/>
      <c r="VA96" s="12"/>
      <c r="VB96" s="12"/>
      <c r="VC96" s="12"/>
      <c r="VD96" s="12"/>
      <c r="VE96" s="12"/>
      <c r="VF96" s="12"/>
      <c r="VG96" s="12"/>
      <c r="VH96" s="12"/>
      <c r="VI96" s="12"/>
      <c r="VJ96" s="12"/>
      <c r="VK96" s="12"/>
      <c r="VL96" s="12"/>
      <c r="VM96" s="12"/>
      <c r="VN96" s="12"/>
      <c r="VO96" s="12"/>
      <c r="VP96" s="12"/>
      <c r="VQ96" s="12"/>
      <c r="VR96" s="12"/>
      <c r="VS96" s="12"/>
      <c r="VT96" s="12"/>
      <c r="VU96" s="12"/>
      <c r="VV96" s="12"/>
      <c r="VW96" s="12"/>
      <c r="VX96" s="12"/>
      <c r="VY96" s="12"/>
      <c r="VZ96" s="12"/>
      <c r="WA96" s="12"/>
      <c r="WB96" s="12"/>
      <c r="WC96" s="12"/>
      <c r="WD96" s="12"/>
      <c r="WE96" s="12"/>
      <c r="WF96" s="12"/>
      <c r="WG96" s="12"/>
      <c r="WH96" s="12"/>
      <c r="WI96" s="12"/>
      <c r="WJ96" s="12"/>
      <c r="WK96" s="12"/>
      <c r="WL96" s="12"/>
      <c r="WM96" s="12"/>
      <c r="WN96" s="12"/>
      <c r="WO96" s="12"/>
      <c r="WP96" s="12"/>
      <c r="WQ96" s="12"/>
      <c r="WR96" s="12"/>
      <c r="WS96" s="12"/>
      <c r="WT96" s="12"/>
      <c r="WU96" s="12"/>
      <c r="WV96" s="12"/>
      <c r="WW96" s="12"/>
      <c r="WX96" s="12"/>
      <c r="WY96" s="12"/>
      <c r="WZ96" s="12"/>
      <c r="XA96" s="12"/>
      <c r="XB96" s="12"/>
      <c r="XC96" s="12"/>
      <c r="XD96" s="12"/>
      <c r="XE96" s="12"/>
      <c r="XF96" s="12"/>
      <c r="XG96" s="12"/>
      <c r="XH96" s="12"/>
      <c r="XI96" s="12"/>
      <c r="XJ96" s="12"/>
      <c r="XK96" s="12"/>
      <c r="XL96" s="12"/>
      <c r="XM96" s="12"/>
      <c r="XN96" s="12"/>
      <c r="XO96" s="12"/>
      <c r="XP96" s="12"/>
      <c r="XQ96" s="12"/>
      <c r="XR96" s="12"/>
      <c r="XS96" s="12"/>
      <c r="XT96" s="12"/>
      <c r="XU96" s="12"/>
      <c r="XV96" s="12"/>
      <c r="XW96" s="12"/>
      <c r="XX96" s="12"/>
      <c r="XY96" s="12"/>
      <c r="XZ96" s="12"/>
      <c r="YA96" s="12"/>
      <c r="YB96" s="12"/>
      <c r="YC96" s="12"/>
      <c r="YD96" s="12"/>
      <c r="YE96" s="12"/>
      <c r="YF96" s="12"/>
      <c r="YG96" s="12"/>
      <c r="YH96" s="12"/>
      <c r="YI96" s="12"/>
      <c r="YJ96" s="12"/>
      <c r="YK96" s="12"/>
      <c r="YL96" s="12"/>
      <c r="YM96" s="12"/>
      <c r="YN96" s="12"/>
      <c r="YO96" s="12"/>
      <c r="YP96" s="12"/>
      <c r="YQ96" s="12"/>
      <c r="YR96" s="12"/>
      <c r="YS96" s="12"/>
      <c r="YT96" s="12"/>
      <c r="YU96" s="12"/>
      <c r="YV96" s="12"/>
      <c r="YW96" s="12"/>
      <c r="YX96" s="12"/>
      <c r="YY96" s="12"/>
      <c r="YZ96" s="12"/>
      <c r="ZA96" s="12"/>
      <c r="ZB96" s="12"/>
      <c r="ZC96" s="12"/>
      <c r="ZD96" s="12"/>
      <c r="ZE96" s="12"/>
      <c r="ZF96" s="12"/>
      <c r="ZG96" s="12"/>
      <c r="ZH96" s="12"/>
      <c r="ZI96" s="12"/>
      <c r="ZJ96" s="12"/>
      <c r="ZK96" s="12"/>
      <c r="ZL96" s="12"/>
      <c r="ZM96" s="12"/>
      <c r="ZN96" s="12"/>
      <c r="ZO96" s="12"/>
      <c r="ZP96" s="12"/>
      <c r="ZQ96" s="12"/>
      <c r="ZR96" s="12"/>
      <c r="ZS96" s="12"/>
      <c r="ZT96" s="12"/>
      <c r="ZU96" s="12"/>
      <c r="ZV96" s="12"/>
      <c r="ZW96" s="12"/>
      <c r="ZX96" s="12"/>
      <c r="ZY96" s="12"/>
      <c r="ZZ96" s="12"/>
      <c r="AAA96" s="12"/>
      <c r="AAB96" s="12"/>
      <c r="AAC96" s="12"/>
      <c r="AAD96" s="12"/>
      <c r="AAE96" s="12"/>
      <c r="AAF96" s="12"/>
      <c r="AAG96" s="12"/>
      <c r="AAH96" s="12"/>
      <c r="AAI96" s="12"/>
      <c r="AAJ96" s="12"/>
      <c r="AAK96" s="12"/>
      <c r="AAL96" s="12"/>
      <c r="AAM96" s="12"/>
      <c r="AAN96" s="12"/>
      <c r="AAO96" s="12"/>
      <c r="AAP96" s="12"/>
      <c r="AAQ96" s="12"/>
      <c r="AAR96" s="12"/>
      <c r="AAS96" s="12"/>
      <c r="AAT96" s="12"/>
      <c r="AAU96" s="12"/>
      <c r="AAV96" s="12"/>
      <c r="AAW96" s="12"/>
      <c r="AAX96" s="12"/>
      <c r="AAY96" s="12"/>
      <c r="AAZ96" s="12"/>
      <c r="ABA96" s="12"/>
      <c r="ABB96" s="12"/>
      <c r="ABC96" s="12"/>
      <c r="ABD96" s="12"/>
      <c r="ABE96" s="12"/>
      <c r="ABF96" s="12"/>
      <c r="ABG96" s="12"/>
      <c r="ABH96" s="12"/>
      <c r="ABI96" s="12"/>
      <c r="ABJ96" s="12"/>
      <c r="ABK96" s="12"/>
      <c r="ABL96" s="12"/>
      <c r="ABM96" s="12"/>
      <c r="ABN96" s="12"/>
      <c r="ABO96" s="12"/>
      <c r="ABP96" s="12"/>
      <c r="ABQ96" s="12"/>
      <c r="ABR96" s="12"/>
      <c r="ABS96" s="12"/>
      <c r="ABT96" s="12"/>
      <c r="ABU96" s="12"/>
      <c r="ABV96" s="12"/>
      <c r="ABW96" s="12"/>
      <c r="ABX96" s="12"/>
      <c r="ABY96" s="12"/>
      <c r="ABZ96" s="12"/>
      <c r="ACA96" s="12"/>
      <c r="ACB96" s="12"/>
      <c r="ACC96" s="12"/>
      <c r="ACD96" s="12"/>
      <c r="ACE96" s="12"/>
      <c r="ACF96" s="12"/>
      <c r="ACG96" s="12"/>
      <c r="ACH96" s="12"/>
      <c r="ACI96" s="12"/>
      <c r="ACJ96" s="12"/>
      <c r="ACK96" s="12"/>
      <c r="ACL96" s="12"/>
      <c r="ACM96" s="12"/>
      <c r="ACN96" s="12"/>
      <c r="ACO96" s="12"/>
      <c r="ACP96" s="12"/>
      <c r="ACQ96" s="12"/>
      <c r="ACR96" s="12"/>
      <c r="ACS96" s="12"/>
      <c r="ACT96" s="12"/>
      <c r="ACU96" s="12"/>
      <c r="ACV96" s="12"/>
      <c r="ACW96" s="12"/>
      <c r="ACX96" s="12"/>
      <c r="ACY96" s="12"/>
      <c r="ACZ96" s="12"/>
      <c r="ADA96" s="12"/>
      <c r="ADB96" s="12"/>
      <c r="ADC96" s="12"/>
      <c r="ADD96" s="12"/>
      <c r="ADE96" s="12"/>
      <c r="ADF96" s="12"/>
      <c r="ADG96" s="12"/>
      <c r="ADH96" s="12"/>
      <c r="ADI96" s="12"/>
      <c r="ADJ96" s="12"/>
      <c r="ADK96" s="12"/>
      <c r="ADL96" s="12"/>
      <c r="ADM96" s="12"/>
      <c r="ADN96" s="12"/>
      <c r="ADO96" s="12"/>
      <c r="ADP96" s="12"/>
      <c r="ADQ96" s="12"/>
      <c r="ADR96" s="12"/>
      <c r="ADS96" s="12"/>
      <c r="ADT96" s="12"/>
      <c r="ADU96" s="12"/>
      <c r="ADV96" s="12"/>
      <c r="ADW96" s="12"/>
      <c r="ADX96" s="12"/>
      <c r="ADY96" s="12"/>
      <c r="ADZ96" s="12"/>
      <c r="AEA96" s="12"/>
      <c r="AEB96" s="12"/>
      <c r="AEC96" s="12"/>
      <c r="AED96" s="12"/>
      <c r="AEE96" s="12"/>
      <c r="AEF96" s="12"/>
      <c r="AEG96" s="12"/>
      <c r="AEH96" s="12"/>
      <c r="AEI96" s="12"/>
      <c r="AEJ96" s="12"/>
      <c r="AEK96" s="12"/>
      <c r="AEL96" s="12"/>
      <c r="AEM96" s="12"/>
      <c r="AEN96" s="12"/>
      <c r="AEO96" s="12"/>
      <c r="AEP96" s="12"/>
      <c r="AEQ96" s="12"/>
      <c r="AER96" s="12"/>
      <c r="AES96" s="12"/>
      <c r="AET96" s="12"/>
      <c r="AEU96" s="12"/>
      <c r="AEV96" s="12"/>
      <c r="AEW96" s="12"/>
      <c r="AEX96" s="12"/>
      <c r="AEY96" s="12"/>
      <c r="AEZ96" s="12"/>
      <c r="AFA96" s="12"/>
      <c r="AFB96" s="12"/>
      <c r="AFC96" s="12"/>
      <c r="AFD96" s="12"/>
      <c r="AFE96" s="12"/>
      <c r="AFF96" s="12"/>
      <c r="AFG96" s="12"/>
      <c r="AFH96" s="12"/>
      <c r="AFI96" s="12"/>
      <c r="AFJ96" s="12"/>
      <c r="AFK96" s="12"/>
      <c r="AFL96" s="12"/>
      <c r="AFM96" s="12"/>
      <c r="AFN96" s="12"/>
      <c r="AFO96" s="12"/>
      <c r="AFP96" s="12"/>
      <c r="AFQ96" s="12"/>
      <c r="AFR96" s="12"/>
      <c r="AFS96" s="12"/>
      <c r="AFT96" s="12"/>
      <c r="AFU96" s="12"/>
      <c r="AFV96" s="12"/>
      <c r="AFW96" s="12"/>
      <c r="AFX96" s="12"/>
      <c r="AFY96" s="12"/>
      <c r="AFZ96" s="12"/>
      <c r="AGA96" s="12"/>
      <c r="AGB96" s="12"/>
      <c r="AGC96" s="12"/>
      <c r="AGD96" s="12"/>
      <c r="AGE96" s="12"/>
      <c r="AGF96" s="12"/>
      <c r="AGG96" s="12"/>
      <c r="AGH96" s="12"/>
      <c r="AGI96" s="12"/>
      <c r="AGJ96" s="12"/>
      <c r="AGK96" s="12"/>
      <c r="AGL96" s="12"/>
      <c r="AGM96" s="12"/>
      <c r="AGN96" s="12"/>
      <c r="AGO96" s="12"/>
      <c r="AGP96" s="12"/>
      <c r="AGQ96" s="12"/>
      <c r="AGR96" s="12"/>
      <c r="AGS96" s="12"/>
      <c r="AGT96" s="12"/>
      <c r="AGU96" s="12"/>
      <c r="AGV96" s="12"/>
      <c r="AGW96" s="12"/>
      <c r="AGX96" s="12"/>
      <c r="AGY96" s="12"/>
      <c r="AGZ96" s="12"/>
      <c r="AHA96" s="12"/>
      <c r="AHB96" s="12"/>
      <c r="AHC96" s="12"/>
      <c r="AHD96" s="12"/>
      <c r="AHE96" s="12"/>
      <c r="AHF96" s="12"/>
      <c r="AHG96" s="12"/>
      <c r="AHH96" s="12"/>
      <c r="AHI96" s="12"/>
      <c r="AHJ96" s="12"/>
      <c r="AHK96" s="12"/>
      <c r="AHL96" s="12"/>
      <c r="AHM96" s="12"/>
      <c r="AHN96" s="12"/>
      <c r="AHO96" s="12"/>
      <c r="AHP96" s="12"/>
      <c r="AHQ96" s="12"/>
      <c r="AHR96" s="12"/>
      <c r="AHS96" s="12"/>
      <c r="AHT96" s="12"/>
      <c r="AHU96" s="12"/>
      <c r="AHV96" s="12"/>
      <c r="AHW96" s="12"/>
      <c r="AHX96" s="12"/>
      <c r="AHY96" s="12"/>
      <c r="AHZ96" s="12"/>
      <c r="AIA96" s="12"/>
      <c r="AIB96" s="12"/>
      <c r="AIC96" s="12"/>
      <c r="AID96" s="12"/>
      <c r="AIE96" s="12"/>
      <c r="AIF96" s="12"/>
      <c r="AIG96" s="12"/>
      <c r="AIH96" s="12"/>
      <c r="AII96" s="12"/>
      <c r="AIJ96" s="12"/>
      <c r="AIK96" s="12"/>
      <c r="AIL96" s="12"/>
      <c r="AIM96" s="12"/>
      <c r="AIN96" s="12"/>
      <c r="AIO96" s="12"/>
      <c r="AIP96" s="12"/>
      <c r="AIQ96" s="12"/>
      <c r="AIR96" s="12"/>
      <c r="AIS96" s="12"/>
      <c r="AIT96" s="12"/>
      <c r="AIU96" s="12"/>
      <c r="AIV96" s="12"/>
      <c r="AIW96" s="12"/>
      <c r="AIX96" s="12"/>
      <c r="AIY96" s="12"/>
      <c r="AIZ96" s="12"/>
      <c r="AJA96" s="12"/>
      <c r="AJB96" s="12"/>
      <c r="AJC96" s="12"/>
      <c r="AJD96" s="12"/>
      <c r="AJE96" s="12"/>
      <c r="AJF96" s="12"/>
      <c r="AJG96" s="12"/>
      <c r="AJH96" s="12"/>
      <c r="AJI96" s="12"/>
      <c r="AJJ96" s="12"/>
      <c r="AJK96" s="12"/>
      <c r="AJL96" s="12"/>
      <c r="AJM96" s="12"/>
      <c r="AJN96" s="12"/>
      <c r="AJO96" s="12"/>
      <c r="AJP96" s="12"/>
      <c r="AJQ96" s="12"/>
      <c r="AJR96" s="12"/>
      <c r="AJS96" s="12"/>
      <c r="AJT96" s="12"/>
      <c r="AJU96" s="12"/>
      <c r="AJV96" s="12"/>
      <c r="AJW96" s="12"/>
      <c r="AJX96" s="12"/>
      <c r="AJY96" s="12"/>
      <c r="AJZ96" s="12"/>
      <c r="AKA96" s="12"/>
      <c r="AKB96" s="12"/>
      <c r="AKC96" s="12"/>
      <c r="AKD96" s="12"/>
      <c r="AKE96" s="12"/>
      <c r="AKF96" s="12"/>
      <c r="AKG96" s="12"/>
      <c r="AKH96" s="12"/>
      <c r="AKI96" s="12"/>
      <c r="AKJ96" s="12"/>
      <c r="AKK96" s="12"/>
      <c r="AKL96" s="12"/>
      <c r="AKM96" s="12"/>
      <c r="AKN96" s="12"/>
      <c r="AKO96" s="12"/>
      <c r="AKP96" s="12"/>
      <c r="AKQ96" s="12"/>
      <c r="AKR96" s="12"/>
      <c r="AKS96" s="12"/>
      <c r="AKT96" s="12"/>
      <c r="AKU96" s="12"/>
      <c r="AKV96" s="12"/>
      <c r="AKW96" s="12"/>
      <c r="AKX96" s="12"/>
      <c r="AKY96" s="12"/>
      <c r="AKZ96" s="12"/>
      <c r="ALA96" s="12"/>
      <c r="ALB96" s="12"/>
      <c r="ALC96" s="12"/>
      <c r="ALD96" s="12"/>
      <c r="ALE96" s="12"/>
      <c r="ALF96" s="12"/>
      <c r="ALG96" s="12"/>
      <c r="ALH96" s="12"/>
      <c r="ALI96" s="12"/>
      <c r="ALJ96" s="12"/>
      <c r="ALK96" s="12"/>
      <c r="ALL96" s="12"/>
      <c r="ALM96" s="12"/>
      <c r="ALN96" s="12"/>
      <c r="ALO96" s="12"/>
      <c r="ALP96" s="12"/>
      <c r="ALQ96" s="12"/>
      <c r="ALR96" s="12"/>
      <c r="ALS96" s="12"/>
      <c r="ALT96" s="12"/>
      <c r="ALU96" s="12"/>
      <c r="ALV96" s="12"/>
      <c r="ALW96" s="12"/>
      <c r="ALX96" s="12"/>
      <c r="ALY96" s="12"/>
      <c r="ALZ96" s="12"/>
      <c r="AMA96" s="12"/>
      <c r="AMB96" s="12"/>
      <c r="AMC96" s="12"/>
      <c r="AMD96" s="12"/>
      <c r="AME96" s="12"/>
      <c r="AMF96" s="12"/>
      <c r="AMG96" s="12"/>
      <c r="AMH96" s="12"/>
      <c r="AMI96" s="12"/>
      <c r="AMJ96" s="12"/>
      <c r="AMK96" s="12"/>
      <c r="AML96" s="12"/>
      <c r="AMM96" s="12"/>
      <c r="AMN96" s="12"/>
      <c r="AMO96" s="12"/>
      <c r="AMP96" s="12"/>
      <c r="AMQ96" s="12"/>
      <c r="AMR96" s="12"/>
      <c r="AMS96" s="12"/>
      <c r="AMT96" s="12"/>
      <c r="AMU96" s="12"/>
      <c r="AMV96" s="12"/>
      <c r="AMW96" s="12"/>
      <c r="AMX96" s="12"/>
      <c r="AMY96" s="12"/>
      <c r="AMZ96" s="12"/>
      <c r="ANA96" s="12"/>
      <c r="ANB96" s="12"/>
      <c r="ANC96" s="12"/>
      <c r="AND96" s="12"/>
      <c r="ANE96" s="12"/>
      <c r="ANF96" s="12"/>
      <c r="ANG96" s="12"/>
      <c r="ANH96" s="12"/>
      <c r="ANI96" s="12"/>
      <c r="ANJ96" s="12"/>
      <c r="ANK96" s="12"/>
      <c r="ANL96" s="12"/>
      <c r="ANM96" s="12"/>
      <c r="ANN96" s="12"/>
      <c r="ANO96" s="12"/>
      <c r="ANP96" s="12"/>
      <c r="ANQ96" s="12"/>
      <c r="ANR96" s="12"/>
      <c r="ANS96" s="12"/>
      <c r="ANT96" s="12"/>
      <c r="ANU96" s="12"/>
      <c r="ANV96" s="12"/>
      <c r="ANW96" s="12"/>
      <c r="ANX96" s="12"/>
      <c r="ANY96" s="12"/>
      <c r="ANZ96" s="12"/>
      <c r="AOA96" s="12"/>
      <c r="AOB96" s="12"/>
      <c r="AOC96" s="12"/>
      <c r="AOD96" s="12"/>
      <c r="AOE96" s="12"/>
      <c r="AOF96" s="12"/>
      <c r="AOG96" s="12"/>
      <c r="AOH96" s="12"/>
      <c r="AOI96" s="12"/>
      <c r="AOJ96" s="12"/>
      <c r="AOK96" s="12"/>
      <c r="AOL96" s="12"/>
      <c r="AOM96" s="12"/>
      <c r="AON96" s="12"/>
      <c r="AOO96" s="12"/>
      <c r="AOP96" s="12"/>
      <c r="AOQ96" s="12"/>
      <c r="AOR96" s="12"/>
      <c r="AOS96" s="12"/>
      <c r="AOT96" s="12"/>
      <c r="AOU96" s="12"/>
      <c r="AOV96" s="12"/>
      <c r="AOW96" s="12"/>
      <c r="AOX96" s="12"/>
      <c r="AOY96" s="12"/>
      <c r="AOZ96" s="12"/>
      <c r="APA96" s="12"/>
      <c r="APB96" s="12"/>
      <c r="APC96" s="12"/>
      <c r="APD96" s="12"/>
      <c r="APE96" s="12"/>
      <c r="APF96" s="12"/>
      <c r="APG96" s="12"/>
      <c r="APH96" s="12"/>
      <c r="API96" s="12"/>
      <c r="APJ96" s="12"/>
      <c r="APK96" s="12"/>
      <c r="APL96" s="12"/>
      <c r="APM96" s="12"/>
      <c r="APN96" s="12"/>
      <c r="APO96" s="12"/>
      <c r="APP96" s="12"/>
      <c r="APQ96" s="12"/>
      <c r="APR96" s="12"/>
      <c r="APS96" s="12"/>
      <c r="APT96" s="12"/>
      <c r="APU96" s="12"/>
      <c r="APV96" s="12"/>
      <c r="APW96" s="12"/>
      <c r="APX96" s="12"/>
      <c r="APY96" s="12"/>
      <c r="APZ96" s="12"/>
      <c r="AQA96" s="12"/>
      <c r="AQB96" s="12"/>
      <c r="AQC96" s="12"/>
      <c r="AQD96" s="12"/>
      <c r="AQE96" s="12"/>
      <c r="AQF96" s="12"/>
      <c r="AQG96" s="12"/>
      <c r="AQH96" s="12"/>
      <c r="AQI96" s="12"/>
      <c r="AQJ96" s="12"/>
      <c r="AQK96" s="12"/>
      <c r="AQL96" s="12"/>
      <c r="AQM96" s="12"/>
      <c r="AQN96" s="12"/>
      <c r="AQO96" s="12"/>
      <c r="AQP96" s="12"/>
      <c r="AQQ96" s="12"/>
      <c r="AQR96" s="12"/>
      <c r="AQS96" s="12"/>
      <c r="AQT96" s="12"/>
      <c r="AQU96" s="12"/>
      <c r="AQV96" s="12"/>
      <c r="AQW96" s="12"/>
      <c r="AQX96" s="12"/>
      <c r="AQY96" s="12"/>
      <c r="AQZ96" s="12"/>
      <c r="ARA96" s="12"/>
      <c r="ARB96" s="12"/>
      <c r="ARC96" s="12"/>
      <c r="ARD96" s="12"/>
      <c r="ARE96" s="12"/>
      <c r="ARF96" s="12"/>
      <c r="ARG96" s="12"/>
      <c r="ARH96" s="12"/>
      <c r="ARI96" s="12"/>
      <c r="ARJ96" s="12"/>
      <c r="ARK96" s="12"/>
      <c r="ARL96" s="12"/>
      <c r="ARM96" s="12"/>
      <c r="ARN96" s="12"/>
      <c r="ARO96" s="12"/>
      <c r="ARP96" s="12"/>
      <c r="ARQ96" s="12"/>
      <c r="ARR96" s="12"/>
      <c r="ARS96" s="12"/>
      <c r="ART96" s="12"/>
      <c r="ARU96" s="12"/>
      <c r="ARV96" s="12"/>
      <c r="ARW96" s="12"/>
      <c r="ARX96" s="12"/>
      <c r="ARY96" s="12"/>
      <c r="ARZ96" s="12"/>
      <c r="ASA96" s="12"/>
      <c r="ASB96" s="12"/>
      <c r="ASC96" s="12"/>
      <c r="ASD96" s="12"/>
      <c r="ASE96" s="12"/>
      <c r="ASF96" s="12"/>
      <c r="ASG96" s="12"/>
      <c r="ASH96" s="12"/>
      <c r="ASI96" s="12"/>
      <c r="ASJ96" s="12"/>
      <c r="ASK96" s="12"/>
      <c r="ASL96" s="12"/>
      <c r="ASM96" s="12"/>
      <c r="ASN96" s="12"/>
      <c r="ASO96" s="12"/>
      <c r="ASP96" s="12"/>
      <c r="ASQ96" s="12"/>
      <c r="ASR96" s="12"/>
      <c r="ASS96" s="12"/>
      <c r="AST96" s="12"/>
      <c r="ASU96" s="12"/>
      <c r="ASV96" s="12"/>
      <c r="ASW96" s="12"/>
      <c r="ASX96" s="12"/>
      <c r="ASY96" s="12"/>
      <c r="ASZ96" s="12"/>
      <c r="ATA96" s="12"/>
      <c r="ATB96" s="12"/>
      <c r="ATC96" s="12"/>
      <c r="ATD96" s="12"/>
      <c r="ATE96" s="12"/>
      <c r="ATF96" s="12"/>
      <c r="ATG96" s="12"/>
      <c r="ATH96" s="12"/>
      <c r="ATI96" s="12"/>
      <c r="ATJ96" s="12"/>
      <c r="ATK96" s="12"/>
      <c r="ATL96" s="12"/>
      <c r="ATM96" s="12"/>
      <c r="ATN96" s="12"/>
      <c r="ATO96" s="12"/>
      <c r="ATP96" s="12"/>
      <c r="ATQ96" s="12"/>
      <c r="ATR96" s="12"/>
      <c r="ATS96" s="12"/>
      <c r="ATT96" s="12"/>
      <c r="ATU96" s="12"/>
      <c r="ATV96" s="12"/>
      <c r="ATW96" s="12"/>
      <c r="ATX96" s="12"/>
      <c r="ATY96" s="12"/>
      <c r="ATZ96" s="12"/>
      <c r="AUA96" s="12"/>
      <c r="AUB96" s="12"/>
      <c r="AUC96" s="12"/>
      <c r="AUD96" s="12"/>
      <c r="AUE96" s="12"/>
      <c r="AUF96" s="12"/>
      <c r="AUG96" s="12"/>
      <c r="AUH96" s="12"/>
      <c r="AUI96" s="12"/>
      <c r="AUJ96" s="12"/>
      <c r="AUK96" s="12"/>
      <c r="AUL96" s="12"/>
      <c r="AUM96" s="12"/>
      <c r="AUN96" s="12"/>
      <c r="AUO96" s="12"/>
      <c r="AUP96" s="12"/>
      <c r="AUQ96" s="12"/>
      <c r="AUR96" s="12"/>
      <c r="AUS96" s="12"/>
      <c r="AUT96" s="12"/>
      <c r="AUU96" s="12"/>
      <c r="AUV96" s="12"/>
      <c r="AUW96" s="12"/>
      <c r="AUX96" s="12"/>
      <c r="AUY96" s="12"/>
      <c r="AUZ96" s="12"/>
      <c r="AVA96" s="12"/>
      <c r="AVB96" s="12"/>
      <c r="AVC96" s="12"/>
      <c r="AVD96" s="12"/>
      <c r="AVE96" s="12"/>
      <c r="AVF96" s="12"/>
      <c r="AVG96" s="12"/>
      <c r="AVH96" s="12"/>
      <c r="AVI96" s="12"/>
      <c r="AVJ96" s="12"/>
      <c r="AVK96" s="12"/>
      <c r="AVL96" s="12"/>
      <c r="AVM96" s="12"/>
      <c r="AVN96" s="12"/>
      <c r="AVO96" s="12"/>
      <c r="AVP96" s="12"/>
      <c r="AVQ96" s="12"/>
      <c r="AVR96" s="12"/>
      <c r="AVS96" s="12"/>
      <c r="AVT96" s="12"/>
      <c r="AVU96" s="12"/>
      <c r="AVV96" s="12"/>
      <c r="AVW96" s="12"/>
      <c r="AVX96" s="12"/>
      <c r="AVY96" s="12"/>
      <c r="AVZ96" s="12"/>
      <c r="AWA96" s="12"/>
      <c r="AWB96" s="12"/>
      <c r="AWC96" s="12"/>
      <c r="AWD96" s="12"/>
      <c r="AWE96" s="12"/>
      <c r="AWF96" s="12"/>
      <c r="AWG96" s="12"/>
      <c r="AWH96" s="12"/>
      <c r="AWI96" s="12"/>
      <c r="AWJ96" s="12"/>
      <c r="AWK96" s="12"/>
      <c r="AWL96" s="12"/>
      <c r="AWM96" s="12"/>
      <c r="AWN96" s="12"/>
      <c r="AWO96" s="12"/>
      <c r="AWP96" s="12"/>
      <c r="AWQ96" s="12"/>
      <c r="AWR96" s="12"/>
      <c r="AWS96" s="12"/>
      <c r="AWT96" s="12"/>
      <c r="AWU96" s="12"/>
      <c r="AWV96" s="12"/>
      <c r="AWW96" s="12"/>
      <c r="AWX96" s="12"/>
      <c r="AWY96" s="12"/>
      <c r="AWZ96" s="12"/>
      <c r="AXA96" s="12"/>
      <c r="AXB96" s="12"/>
      <c r="AXC96" s="12"/>
      <c r="AXD96" s="12"/>
      <c r="AXE96" s="12"/>
      <c r="AXF96" s="12"/>
      <c r="AXG96" s="12"/>
      <c r="AXH96" s="12"/>
      <c r="AXI96" s="12"/>
      <c r="AXJ96" s="12"/>
      <c r="AXK96" s="12"/>
      <c r="AXL96" s="12"/>
      <c r="AXM96" s="12"/>
      <c r="AXN96" s="12"/>
      <c r="AXO96" s="12"/>
      <c r="AXP96" s="12"/>
      <c r="AXQ96" s="12"/>
      <c r="AXR96" s="12"/>
      <c r="AXS96" s="12"/>
      <c r="AXT96" s="12"/>
      <c r="AXU96" s="12"/>
      <c r="AXV96" s="12"/>
      <c r="AXW96" s="12"/>
      <c r="AXX96" s="12"/>
      <c r="AXY96" s="12"/>
      <c r="AXZ96" s="12"/>
      <c r="AYA96" s="12"/>
      <c r="AYB96" s="12"/>
      <c r="AYC96" s="12"/>
      <c r="AYD96" s="12"/>
      <c r="AYE96" s="12"/>
      <c r="AYF96" s="12"/>
      <c r="AYG96" s="12"/>
      <c r="AYH96" s="12"/>
      <c r="AYI96" s="12"/>
      <c r="AYJ96" s="12"/>
      <c r="AYK96" s="12"/>
      <c r="AYL96" s="12"/>
      <c r="AYM96" s="12"/>
      <c r="AYN96" s="12"/>
      <c r="AYO96" s="12"/>
      <c r="AYP96" s="12"/>
      <c r="AYQ96" s="12"/>
      <c r="AYR96" s="12"/>
      <c r="AYS96" s="12"/>
      <c r="AYT96" s="12"/>
      <c r="AYU96" s="12"/>
      <c r="AYV96" s="12"/>
      <c r="AYW96" s="12"/>
      <c r="AYX96" s="12"/>
      <c r="AYY96" s="12"/>
      <c r="AYZ96" s="12"/>
      <c r="AZA96" s="12"/>
      <c r="AZB96" s="12"/>
      <c r="AZC96" s="12"/>
      <c r="AZD96" s="12"/>
      <c r="AZE96" s="12"/>
      <c r="AZF96" s="12"/>
      <c r="AZG96" s="12"/>
      <c r="AZH96" s="12"/>
      <c r="AZI96" s="12"/>
      <c r="AZJ96" s="12"/>
      <c r="AZK96" s="12"/>
      <c r="AZL96" s="12"/>
      <c r="AZM96" s="12"/>
      <c r="AZN96" s="12"/>
      <c r="AZO96" s="12"/>
      <c r="AZP96" s="12"/>
      <c r="AZQ96" s="12"/>
      <c r="AZR96" s="12"/>
      <c r="AZS96" s="12"/>
      <c r="AZT96" s="12"/>
      <c r="AZU96" s="12"/>
      <c r="AZV96" s="12"/>
      <c r="AZW96" s="12"/>
      <c r="AZX96" s="12"/>
      <c r="AZY96" s="12"/>
      <c r="AZZ96" s="12"/>
      <c r="BAA96" s="12"/>
      <c r="BAB96" s="12"/>
      <c r="BAC96" s="12"/>
      <c r="BAD96" s="12"/>
      <c r="BAE96" s="12"/>
      <c r="BAF96" s="12"/>
      <c r="BAG96" s="12"/>
      <c r="BAH96" s="12"/>
      <c r="BAI96" s="12"/>
      <c r="BAJ96" s="12"/>
      <c r="BAK96" s="12"/>
      <c r="BAL96" s="12"/>
      <c r="BAM96" s="12"/>
      <c r="BAN96" s="12"/>
      <c r="BAO96" s="12"/>
      <c r="BAP96" s="12"/>
      <c r="BAQ96" s="12"/>
      <c r="BAR96" s="12"/>
      <c r="BAS96" s="12"/>
      <c r="BAT96" s="12"/>
      <c r="BAU96" s="12"/>
      <c r="BAV96" s="12"/>
      <c r="BAW96" s="12"/>
      <c r="BAX96" s="12"/>
      <c r="BAY96" s="12"/>
      <c r="BAZ96" s="12"/>
      <c r="BBA96" s="12"/>
      <c r="BBB96" s="12"/>
      <c r="BBC96" s="12"/>
      <c r="BBD96" s="12"/>
      <c r="BBE96" s="12"/>
      <c r="BBF96" s="12"/>
      <c r="BBG96" s="12"/>
      <c r="BBH96" s="12"/>
      <c r="BBI96" s="12"/>
      <c r="BBJ96" s="12"/>
      <c r="BBK96" s="12"/>
      <c r="BBL96" s="12"/>
      <c r="BBM96" s="12"/>
      <c r="BBN96" s="12"/>
      <c r="BBO96" s="12"/>
      <c r="BBP96" s="12"/>
      <c r="BBQ96" s="12"/>
      <c r="BBR96" s="12"/>
      <c r="BBS96" s="12"/>
      <c r="BBT96" s="12"/>
      <c r="BBU96" s="12"/>
      <c r="BBV96" s="12"/>
      <c r="BBW96" s="12"/>
      <c r="BBX96" s="12"/>
      <c r="BBY96" s="12"/>
      <c r="BBZ96" s="12"/>
      <c r="BCA96" s="12"/>
      <c r="BCB96" s="12"/>
      <c r="BCC96" s="12"/>
      <c r="BCD96" s="12"/>
      <c r="BCE96" s="12"/>
      <c r="BCF96" s="12"/>
      <c r="BCG96" s="12"/>
      <c r="BCH96" s="12"/>
      <c r="BCI96" s="12"/>
      <c r="BCJ96" s="12"/>
      <c r="BCK96" s="12"/>
      <c r="BCL96" s="12"/>
      <c r="BCM96" s="12"/>
      <c r="BCN96" s="12"/>
      <c r="BCO96" s="12"/>
      <c r="BCP96" s="12"/>
      <c r="BCQ96" s="12"/>
      <c r="BCR96" s="12"/>
      <c r="BCS96" s="12"/>
      <c r="BCT96" s="12"/>
      <c r="BCU96" s="12"/>
      <c r="BCV96" s="12"/>
      <c r="BCW96" s="12"/>
      <c r="BCX96" s="12"/>
      <c r="BCY96" s="12"/>
      <c r="BCZ96" s="12"/>
      <c r="BDA96" s="12"/>
      <c r="BDB96" s="12"/>
      <c r="BDC96" s="12"/>
      <c r="BDD96" s="12"/>
      <c r="BDE96" s="12"/>
      <c r="BDF96" s="12"/>
      <c r="BDG96" s="12"/>
      <c r="BDH96" s="12"/>
      <c r="BDI96" s="12"/>
      <c r="BDJ96" s="12"/>
      <c r="BDK96" s="12"/>
      <c r="BDL96" s="12"/>
      <c r="BDM96" s="12"/>
      <c r="BDN96" s="12"/>
      <c r="BDO96" s="12"/>
      <c r="BDP96" s="12"/>
      <c r="BDQ96" s="12"/>
      <c r="BDR96" s="12"/>
      <c r="BDS96" s="12"/>
      <c r="BDT96" s="12"/>
      <c r="BDU96" s="12"/>
      <c r="BDV96" s="12"/>
      <c r="BDW96" s="12"/>
      <c r="BDX96" s="12"/>
      <c r="BDY96" s="12"/>
      <c r="BDZ96" s="12"/>
      <c r="BEA96" s="12"/>
      <c r="BEB96" s="12"/>
      <c r="BEC96" s="12"/>
      <c r="BED96" s="12"/>
      <c r="BEE96" s="12"/>
      <c r="BEF96" s="12"/>
      <c r="BEG96" s="12"/>
      <c r="BEH96" s="12"/>
      <c r="BEI96" s="12"/>
      <c r="BEJ96" s="12"/>
      <c r="BEK96" s="12"/>
      <c r="BEL96" s="12"/>
      <c r="BEM96" s="12"/>
      <c r="BEN96" s="12"/>
      <c r="BEO96" s="12"/>
      <c r="BEP96" s="12"/>
      <c r="BEQ96" s="12"/>
      <c r="BER96" s="12"/>
      <c r="BES96" s="12"/>
      <c r="BET96" s="12"/>
      <c r="BEU96" s="12"/>
      <c r="BEV96" s="12"/>
      <c r="BEW96" s="12"/>
      <c r="BEX96" s="12"/>
      <c r="BEY96" s="12"/>
      <c r="BEZ96" s="12"/>
      <c r="BFA96" s="12"/>
      <c r="BFB96" s="12"/>
      <c r="BFC96" s="12"/>
      <c r="BFD96" s="12"/>
      <c r="BFE96" s="12"/>
      <c r="BFF96" s="12"/>
      <c r="BFG96" s="12"/>
      <c r="BFH96" s="12"/>
      <c r="BFI96" s="12"/>
      <c r="BFJ96" s="12"/>
      <c r="BFK96" s="12"/>
      <c r="BFL96" s="12"/>
      <c r="BFM96" s="12"/>
      <c r="BFN96" s="12"/>
      <c r="BFO96" s="12"/>
      <c r="BFP96" s="12"/>
      <c r="BFQ96" s="12"/>
      <c r="BFR96" s="12"/>
      <c r="BFS96" s="12"/>
      <c r="BFT96" s="12"/>
      <c r="BFU96" s="12"/>
      <c r="BFV96" s="12"/>
      <c r="BFW96" s="12"/>
      <c r="BFX96" s="12"/>
      <c r="BFY96" s="12"/>
      <c r="BFZ96" s="12"/>
      <c r="BGA96" s="12"/>
      <c r="BGB96" s="12"/>
      <c r="BGC96" s="12"/>
      <c r="BGD96" s="12"/>
      <c r="BGE96" s="12"/>
      <c r="BGF96" s="12"/>
      <c r="BGG96" s="12"/>
      <c r="BGH96" s="12"/>
      <c r="BGI96" s="12"/>
      <c r="BGJ96" s="12"/>
      <c r="BGK96" s="12"/>
      <c r="BGL96" s="12"/>
      <c r="BGM96" s="12"/>
      <c r="BGN96" s="12"/>
      <c r="BGO96" s="12"/>
      <c r="BGP96" s="12"/>
      <c r="BGQ96" s="12"/>
      <c r="BGR96" s="12"/>
      <c r="BGS96" s="12"/>
      <c r="BGT96" s="12"/>
      <c r="BGU96" s="12"/>
      <c r="BGV96" s="12"/>
      <c r="BGW96" s="12"/>
      <c r="BGX96" s="12"/>
      <c r="BGY96" s="12"/>
      <c r="BGZ96" s="12"/>
      <c r="BHA96" s="12"/>
      <c r="BHB96" s="12"/>
      <c r="BHC96" s="12"/>
      <c r="BHD96" s="12"/>
      <c r="BHE96" s="12"/>
      <c r="BHF96" s="12"/>
      <c r="BHG96" s="12"/>
      <c r="BHH96" s="12"/>
      <c r="BHI96" s="12"/>
      <c r="BHJ96" s="12"/>
      <c r="BHK96" s="12"/>
      <c r="BHL96" s="12"/>
      <c r="BHM96" s="12"/>
      <c r="BHN96" s="12"/>
      <c r="BHO96" s="12"/>
      <c r="BHP96" s="12"/>
      <c r="BHQ96" s="12"/>
      <c r="BHR96" s="12"/>
      <c r="BHS96" s="12"/>
      <c r="BHT96" s="12"/>
      <c r="BHU96" s="12"/>
      <c r="BHV96" s="12"/>
      <c r="BHW96" s="12"/>
      <c r="BHX96" s="12"/>
      <c r="BHY96" s="12"/>
      <c r="BHZ96" s="12"/>
      <c r="BIA96" s="12"/>
      <c r="BIB96" s="12"/>
      <c r="BIC96" s="12"/>
      <c r="BID96" s="12"/>
      <c r="BIE96" s="12"/>
      <c r="BIF96" s="12"/>
      <c r="BIG96" s="12"/>
      <c r="BIH96" s="12"/>
      <c r="BII96" s="12"/>
      <c r="BIJ96" s="12"/>
      <c r="BIK96" s="12"/>
      <c r="BIL96" s="12"/>
      <c r="BIM96" s="12"/>
      <c r="BIN96" s="12"/>
      <c r="BIO96" s="12"/>
      <c r="BIP96" s="12"/>
      <c r="BIQ96" s="12"/>
      <c r="BIR96" s="12"/>
      <c r="BIS96" s="12"/>
      <c r="BIT96" s="12"/>
      <c r="BIU96" s="12"/>
      <c r="BIV96" s="12"/>
      <c r="BIW96" s="12"/>
      <c r="BIX96" s="12"/>
      <c r="BIY96" s="12"/>
      <c r="BIZ96" s="12"/>
      <c r="BJA96" s="12"/>
      <c r="BJB96" s="12"/>
      <c r="BJC96" s="12"/>
      <c r="BJD96" s="12"/>
      <c r="BJE96" s="12"/>
      <c r="BJF96" s="12"/>
      <c r="BJG96" s="12"/>
      <c r="BJH96" s="12"/>
      <c r="BJI96" s="12"/>
      <c r="BJJ96" s="12"/>
      <c r="BJK96" s="12"/>
      <c r="BJL96" s="12"/>
      <c r="BJM96" s="12"/>
      <c r="BJN96" s="12"/>
      <c r="BJO96" s="12"/>
      <c r="BJP96" s="12"/>
      <c r="BJQ96" s="12"/>
      <c r="BJR96" s="12"/>
      <c r="BJS96" s="12"/>
      <c r="BJT96" s="12"/>
      <c r="BJU96" s="12"/>
      <c r="BJV96" s="12"/>
      <c r="BJW96" s="12"/>
      <c r="BJX96" s="12"/>
      <c r="BJY96" s="12"/>
      <c r="BJZ96" s="12"/>
      <c r="BKA96" s="12"/>
      <c r="BKB96" s="12"/>
      <c r="BKC96" s="12"/>
      <c r="BKD96" s="12"/>
      <c r="BKE96" s="12"/>
      <c r="BKF96" s="12"/>
      <c r="BKG96" s="12"/>
      <c r="BKH96" s="12"/>
      <c r="BKI96" s="12"/>
      <c r="BKJ96" s="12"/>
      <c r="BKK96" s="12"/>
      <c r="BKL96" s="12"/>
      <c r="BKM96" s="12"/>
      <c r="BKN96" s="12"/>
      <c r="BKO96" s="12"/>
      <c r="BKP96" s="12"/>
      <c r="BKQ96" s="12"/>
      <c r="BKR96" s="12"/>
      <c r="BKS96" s="12"/>
      <c r="BKT96" s="12"/>
      <c r="BKU96" s="12"/>
      <c r="BKV96" s="12"/>
      <c r="BKW96" s="12"/>
      <c r="BKX96" s="12"/>
      <c r="BKY96" s="12"/>
      <c r="BKZ96" s="12"/>
      <c r="BLA96" s="12"/>
      <c r="BLB96" s="12"/>
      <c r="BLC96" s="12"/>
      <c r="BLD96" s="12"/>
      <c r="BLE96" s="12"/>
      <c r="BLF96" s="12"/>
      <c r="BLG96" s="12"/>
      <c r="BLH96" s="12"/>
      <c r="BLI96" s="12"/>
      <c r="BLJ96" s="12"/>
      <c r="BLK96" s="12"/>
      <c r="BLL96" s="12"/>
      <c r="BLM96" s="12"/>
      <c r="BLN96" s="12"/>
      <c r="BLO96" s="12"/>
      <c r="BLP96" s="12"/>
      <c r="BLQ96" s="12"/>
      <c r="BLR96" s="12"/>
      <c r="BLS96" s="12"/>
      <c r="BLT96" s="12"/>
      <c r="BLU96" s="12"/>
      <c r="BLV96" s="12"/>
      <c r="BLW96" s="12"/>
      <c r="BLX96" s="12"/>
      <c r="BLY96" s="12"/>
      <c r="BLZ96" s="12"/>
      <c r="BMA96" s="12"/>
      <c r="BMB96" s="12"/>
      <c r="BMC96" s="12"/>
      <c r="BMD96" s="12"/>
      <c r="BME96" s="12"/>
      <c r="BMF96" s="12"/>
      <c r="BMG96" s="12"/>
      <c r="BMH96" s="12"/>
      <c r="BMI96" s="12"/>
      <c r="BMJ96" s="12"/>
      <c r="BMK96" s="12"/>
      <c r="BML96" s="12"/>
      <c r="BMM96" s="12"/>
      <c r="BMN96" s="12"/>
      <c r="BMO96" s="12"/>
      <c r="BMP96" s="12"/>
      <c r="BMQ96" s="12"/>
      <c r="BMR96" s="12"/>
      <c r="BMS96" s="12"/>
      <c r="BMT96" s="12"/>
      <c r="BMU96" s="12"/>
      <c r="BMV96" s="12"/>
      <c r="BMW96" s="12"/>
      <c r="BMX96" s="12"/>
      <c r="BMY96" s="12"/>
      <c r="BMZ96" s="12"/>
      <c r="BNA96" s="12"/>
      <c r="BNB96" s="12"/>
      <c r="BNC96" s="12"/>
      <c r="BND96" s="12"/>
      <c r="BNE96" s="12"/>
      <c r="BNF96" s="12"/>
      <c r="BNG96" s="12"/>
      <c r="BNH96" s="12"/>
      <c r="BNI96" s="12"/>
      <c r="BNJ96" s="12"/>
      <c r="BNK96" s="12"/>
      <c r="BNL96" s="12"/>
      <c r="BNM96" s="12"/>
      <c r="BNN96" s="12"/>
      <c r="BNO96" s="12"/>
      <c r="BNP96" s="12"/>
      <c r="BNQ96" s="12"/>
      <c r="BNR96" s="12"/>
      <c r="BNS96" s="12"/>
      <c r="BNT96" s="12"/>
      <c r="BNU96" s="12"/>
      <c r="BNV96" s="12"/>
      <c r="BNW96" s="12"/>
      <c r="BNX96" s="12"/>
      <c r="BNY96" s="12"/>
      <c r="BNZ96" s="12"/>
      <c r="BOA96" s="12"/>
      <c r="BOB96" s="12"/>
      <c r="BOC96" s="12"/>
      <c r="BOD96" s="12"/>
      <c r="BOE96" s="12"/>
      <c r="BOF96" s="12"/>
      <c r="BOG96" s="12"/>
      <c r="BOH96" s="12"/>
      <c r="BOI96" s="12"/>
      <c r="BOJ96" s="12"/>
      <c r="BOK96" s="12"/>
      <c r="BOL96" s="12"/>
      <c r="BOM96" s="12"/>
      <c r="BON96" s="12"/>
      <c r="BOO96" s="12"/>
      <c r="BOP96" s="12"/>
      <c r="BOQ96" s="12"/>
      <c r="BOR96" s="12"/>
      <c r="BOS96" s="12"/>
      <c r="BOT96" s="12"/>
      <c r="BOU96" s="12"/>
      <c r="BOV96" s="12"/>
      <c r="BOW96" s="12"/>
      <c r="BOX96" s="12"/>
      <c r="BOY96" s="12"/>
      <c r="BOZ96" s="12"/>
      <c r="BPA96" s="12"/>
      <c r="BPB96" s="12"/>
      <c r="BPC96" s="12"/>
      <c r="BPD96" s="12"/>
      <c r="BPE96" s="12"/>
      <c r="BPF96" s="12"/>
      <c r="BPG96" s="12"/>
      <c r="BPH96" s="12"/>
      <c r="BPI96" s="12"/>
      <c r="BPJ96" s="12"/>
      <c r="BPK96" s="12"/>
      <c r="BPL96" s="12"/>
      <c r="BPM96" s="12"/>
      <c r="BPN96" s="12"/>
      <c r="BPO96" s="12"/>
      <c r="BPP96" s="12"/>
      <c r="BPQ96" s="12"/>
      <c r="BPR96" s="12"/>
      <c r="BPS96" s="12"/>
      <c r="BPT96" s="12"/>
      <c r="BPU96" s="12"/>
      <c r="BPV96" s="12"/>
      <c r="BPW96" s="12"/>
      <c r="BPX96" s="12"/>
      <c r="BPY96" s="12"/>
      <c r="BPZ96" s="12"/>
      <c r="BQA96" s="12"/>
      <c r="BQB96" s="12"/>
      <c r="BQC96" s="12"/>
      <c r="BQD96" s="12"/>
      <c r="BQE96" s="12"/>
      <c r="BQF96" s="12"/>
      <c r="BQG96" s="12"/>
      <c r="BQH96" s="12"/>
      <c r="BQI96" s="12"/>
      <c r="BQJ96" s="12"/>
      <c r="BQK96" s="12"/>
      <c r="BQL96" s="12"/>
      <c r="BQM96" s="12"/>
      <c r="BQN96" s="12"/>
      <c r="BQO96" s="12"/>
      <c r="BQP96" s="12"/>
      <c r="BQQ96" s="12"/>
      <c r="BQR96" s="12"/>
      <c r="BQS96" s="12"/>
      <c r="BQT96" s="12"/>
      <c r="BQU96" s="12"/>
      <c r="BQV96" s="12"/>
      <c r="BQW96" s="12"/>
      <c r="BQX96" s="12"/>
      <c r="BQY96" s="12"/>
      <c r="BQZ96" s="12"/>
      <c r="BRA96" s="12"/>
      <c r="BRB96" s="12"/>
      <c r="BRC96" s="12"/>
      <c r="BRD96" s="12"/>
      <c r="BRE96" s="12"/>
      <c r="BRF96" s="12"/>
      <c r="BRG96" s="12"/>
      <c r="BRH96" s="12"/>
      <c r="BRI96" s="12"/>
      <c r="BRJ96" s="12"/>
      <c r="BRK96" s="12"/>
      <c r="BRL96" s="12"/>
      <c r="BRM96" s="12"/>
      <c r="BRN96" s="12"/>
      <c r="BRO96" s="12"/>
      <c r="BRP96" s="12"/>
      <c r="BRQ96" s="12"/>
      <c r="BRR96" s="12"/>
      <c r="BRS96" s="12"/>
      <c r="BRT96" s="12"/>
      <c r="BRU96" s="12"/>
      <c r="BRV96" s="12"/>
      <c r="BRW96" s="12"/>
      <c r="BRX96" s="12"/>
      <c r="BRY96" s="12"/>
      <c r="BRZ96" s="12"/>
      <c r="BSA96" s="12"/>
      <c r="BSB96" s="12"/>
      <c r="BSC96" s="12"/>
      <c r="BSD96" s="12"/>
      <c r="BSE96" s="12"/>
      <c r="BSF96" s="12"/>
      <c r="BSG96" s="12"/>
      <c r="BSH96" s="12"/>
      <c r="BSI96" s="12"/>
      <c r="BSJ96" s="12"/>
      <c r="BSK96" s="12"/>
      <c r="BSL96" s="12"/>
      <c r="BSM96" s="12"/>
      <c r="BSN96" s="12"/>
      <c r="BSO96" s="12"/>
      <c r="BSP96" s="12"/>
      <c r="BSQ96" s="12"/>
      <c r="BSR96" s="12"/>
      <c r="BSS96" s="12"/>
      <c r="BST96" s="12"/>
      <c r="BSU96" s="12"/>
      <c r="BSV96" s="12"/>
      <c r="BSW96" s="12"/>
      <c r="BSX96" s="12"/>
      <c r="BSY96" s="12"/>
      <c r="BSZ96" s="12"/>
      <c r="BTA96" s="12"/>
      <c r="BTB96" s="12"/>
      <c r="BTC96" s="12"/>
      <c r="BTD96" s="12"/>
      <c r="BTE96" s="12"/>
      <c r="BTF96" s="12"/>
      <c r="BTG96" s="12"/>
      <c r="BTH96" s="12"/>
      <c r="BTI96" s="12"/>
      <c r="BTJ96" s="12"/>
      <c r="BTK96" s="12"/>
      <c r="BTL96" s="12"/>
      <c r="BTM96" s="12"/>
      <c r="BTN96" s="12"/>
      <c r="BTO96" s="12"/>
      <c r="BTP96" s="12"/>
      <c r="BTQ96" s="12"/>
      <c r="BTR96" s="12"/>
      <c r="BTS96" s="12"/>
      <c r="BTT96" s="12"/>
      <c r="BTU96" s="12"/>
      <c r="BTV96" s="12"/>
      <c r="BTW96" s="12"/>
      <c r="BTX96" s="12"/>
      <c r="BTY96" s="12"/>
      <c r="BTZ96" s="12"/>
      <c r="BUA96" s="12"/>
      <c r="BUB96" s="12"/>
      <c r="BUC96" s="12"/>
      <c r="BUD96" s="12"/>
      <c r="BUE96" s="12"/>
      <c r="BUF96" s="12"/>
      <c r="BUG96" s="12"/>
      <c r="BUH96" s="12"/>
      <c r="BUI96" s="12"/>
      <c r="BUJ96" s="12"/>
      <c r="BUK96" s="12"/>
      <c r="BUL96" s="12"/>
      <c r="BUM96" s="12"/>
      <c r="BUN96" s="12"/>
      <c r="BUO96" s="12"/>
      <c r="BUP96" s="12"/>
      <c r="BUQ96" s="12"/>
      <c r="BUR96" s="12"/>
      <c r="BUS96" s="12"/>
      <c r="BUT96" s="12"/>
      <c r="BUU96" s="12"/>
      <c r="BUV96" s="12"/>
      <c r="BUW96" s="12"/>
      <c r="BUX96" s="12"/>
      <c r="BUY96" s="12"/>
      <c r="BUZ96" s="12"/>
      <c r="BVA96" s="12"/>
      <c r="BVB96" s="12"/>
      <c r="BVC96" s="12"/>
      <c r="BVD96" s="12"/>
      <c r="BVE96" s="12"/>
      <c r="BVF96" s="12"/>
      <c r="BVG96" s="12"/>
      <c r="BVH96" s="12"/>
      <c r="BVI96" s="12"/>
      <c r="BVJ96" s="12"/>
      <c r="BVK96" s="12"/>
      <c r="BVL96" s="12"/>
      <c r="BVM96" s="12"/>
      <c r="BVN96" s="12"/>
      <c r="BVO96" s="12"/>
      <c r="BVP96" s="12"/>
      <c r="BVQ96" s="12"/>
      <c r="BVR96" s="12"/>
      <c r="BVS96" s="12"/>
      <c r="BVT96" s="12"/>
      <c r="BVU96" s="12"/>
      <c r="BVV96" s="12"/>
      <c r="BVW96" s="12"/>
      <c r="BVX96" s="12"/>
      <c r="BVY96" s="12"/>
      <c r="BVZ96" s="12"/>
      <c r="BWA96" s="12"/>
      <c r="BWB96" s="12"/>
      <c r="BWC96" s="12"/>
      <c r="BWD96" s="12"/>
      <c r="BWE96" s="12"/>
      <c r="BWF96" s="12"/>
      <c r="BWG96" s="12"/>
      <c r="BWH96" s="12"/>
      <c r="BWI96" s="12"/>
      <c r="BWJ96" s="12"/>
      <c r="BWK96" s="12"/>
      <c r="BWL96" s="12"/>
      <c r="BWM96" s="12"/>
      <c r="BWN96" s="12"/>
      <c r="BWO96" s="12"/>
      <c r="BWP96" s="12"/>
      <c r="BWQ96" s="12"/>
      <c r="BWR96" s="12"/>
      <c r="BWS96" s="12"/>
      <c r="BWT96" s="12"/>
      <c r="BWU96" s="12"/>
      <c r="BWV96" s="12"/>
      <c r="BWW96" s="12"/>
      <c r="BWX96" s="12"/>
      <c r="BWY96" s="12"/>
      <c r="BWZ96" s="12"/>
      <c r="BXA96" s="12"/>
      <c r="BXB96" s="12"/>
      <c r="BXC96" s="12"/>
      <c r="BXD96" s="12"/>
      <c r="BXE96" s="12"/>
      <c r="BXF96" s="12"/>
      <c r="BXG96" s="12"/>
      <c r="BXH96" s="12"/>
      <c r="BXI96" s="12"/>
      <c r="BXJ96" s="12"/>
      <c r="BXK96" s="12"/>
      <c r="BXL96" s="12"/>
      <c r="BXM96" s="12"/>
      <c r="BXN96" s="12"/>
      <c r="BXO96" s="12"/>
      <c r="BXP96" s="12"/>
      <c r="BXQ96" s="12"/>
      <c r="BXR96" s="12"/>
      <c r="BXS96" s="12"/>
      <c r="BXT96" s="12"/>
      <c r="BXU96" s="12"/>
      <c r="BXV96" s="12"/>
      <c r="BXW96" s="12"/>
      <c r="BXX96" s="12"/>
      <c r="BXY96" s="12"/>
      <c r="BXZ96" s="12"/>
      <c r="BYA96" s="12"/>
      <c r="BYB96" s="12"/>
      <c r="BYC96" s="12"/>
      <c r="BYD96" s="12"/>
      <c r="BYE96" s="12"/>
      <c r="BYF96" s="12"/>
      <c r="BYG96" s="12"/>
      <c r="BYH96" s="12"/>
      <c r="BYI96" s="12"/>
      <c r="BYJ96" s="12"/>
      <c r="BYK96" s="12"/>
      <c r="BYL96" s="12"/>
      <c r="BYM96" s="12"/>
      <c r="BYN96" s="12"/>
      <c r="BYO96" s="12"/>
      <c r="BYP96" s="12"/>
      <c r="BYQ96" s="12"/>
      <c r="BYR96" s="12"/>
      <c r="BYS96" s="12"/>
      <c r="BYT96" s="12"/>
      <c r="BYU96" s="12"/>
      <c r="BYV96" s="12"/>
      <c r="BYW96" s="12"/>
      <c r="BYX96" s="12"/>
      <c r="BYY96" s="12"/>
      <c r="BYZ96" s="12"/>
      <c r="BZA96" s="12"/>
      <c r="BZB96" s="12"/>
      <c r="BZC96" s="12"/>
      <c r="BZD96" s="12"/>
      <c r="BZE96" s="12"/>
      <c r="BZF96" s="12"/>
      <c r="BZG96" s="12"/>
      <c r="BZH96" s="12"/>
      <c r="BZI96" s="12"/>
      <c r="BZJ96" s="12"/>
      <c r="BZK96" s="12"/>
      <c r="BZL96" s="12"/>
      <c r="BZM96" s="12"/>
      <c r="BZN96" s="12"/>
      <c r="BZO96" s="12"/>
      <c r="BZP96" s="12"/>
      <c r="BZQ96" s="12"/>
      <c r="BZR96" s="12"/>
      <c r="BZS96" s="12"/>
      <c r="BZT96" s="12"/>
      <c r="BZU96" s="12"/>
      <c r="BZV96" s="12"/>
      <c r="BZW96" s="12"/>
      <c r="BZX96" s="12"/>
      <c r="BZY96" s="12"/>
      <c r="BZZ96" s="12"/>
      <c r="CAA96" s="12"/>
      <c r="CAB96" s="12"/>
      <c r="CAC96" s="12"/>
      <c r="CAD96" s="12"/>
      <c r="CAE96" s="12"/>
      <c r="CAF96" s="12"/>
      <c r="CAG96" s="12"/>
      <c r="CAH96" s="12"/>
      <c r="CAI96" s="12"/>
      <c r="CAJ96" s="12"/>
      <c r="CAK96" s="12"/>
      <c r="CAL96" s="12"/>
      <c r="CAM96" s="12"/>
      <c r="CAN96" s="12"/>
      <c r="CAO96" s="12"/>
      <c r="CAP96" s="12"/>
      <c r="CAQ96" s="12"/>
      <c r="CAR96" s="12"/>
      <c r="CAS96" s="12"/>
      <c r="CAT96" s="12"/>
      <c r="CAU96" s="12"/>
      <c r="CAV96" s="12"/>
      <c r="CAW96" s="12"/>
      <c r="CAX96" s="12"/>
      <c r="CAY96" s="12"/>
      <c r="CAZ96" s="12"/>
      <c r="CBA96" s="12"/>
      <c r="CBB96" s="12"/>
      <c r="CBC96" s="12"/>
      <c r="CBD96" s="12"/>
      <c r="CBE96" s="12"/>
      <c r="CBF96" s="12"/>
      <c r="CBG96" s="12"/>
      <c r="CBH96" s="12"/>
      <c r="CBI96" s="12"/>
      <c r="CBJ96" s="12"/>
      <c r="CBK96" s="12"/>
      <c r="CBL96" s="12"/>
      <c r="CBM96" s="12"/>
      <c r="CBN96" s="12"/>
      <c r="CBO96" s="12"/>
      <c r="CBP96" s="12"/>
      <c r="CBQ96" s="12"/>
      <c r="CBR96" s="12"/>
      <c r="CBS96" s="12"/>
      <c r="CBT96" s="12"/>
      <c r="CBU96" s="12"/>
      <c r="CBV96" s="12"/>
      <c r="CBW96" s="12"/>
      <c r="CBX96" s="12"/>
      <c r="CBY96" s="12"/>
      <c r="CBZ96" s="12"/>
      <c r="CCA96" s="12"/>
      <c r="CCB96" s="12"/>
      <c r="CCC96" s="12"/>
      <c r="CCD96" s="12"/>
      <c r="CCE96" s="12"/>
      <c r="CCF96" s="12"/>
      <c r="CCG96" s="12"/>
      <c r="CCH96" s="12"/>
      <c r="CCI96" s="12"/>
      <c r="CCJ96" s="12"/>
      <c r="CCK96" s="12"/>
      <c r="CCL96" s="12"/>
      <c r="CCM96" s="12"/>
      <c r="CCN96" s="12"/>
      <c r="CCO96" s="12"/>
      <c r="CCP96" s="12"/>
      <c r="CCQ96" s="12"/>
      <c r="CCR96" s="12"/>
      <c r="CCS96" s="12"/>
      <c r="CCT96" s="12"/>
      <c r="CCU96" s="12"/>
      <c r="CCV96" s="12"/>
      <c r="CCW96" s="12"/>
      <c r="CCX96" s="12"/>
      <c r="CCY96" s="12"/>
      <c r="CCZ96" s="12"/>
      <c r="CDA96" s="12"/>
      <c r="CDB96" s="12"/>
      <c r="CDC96" s="12"/>
      <c r="CDD96" s="12"/>
      <c r="CDE96" s="12"/>
      <c r="CDF96" s="12"/>
      <c r="CDG96" s="12"/>
      <c r="CDH96" s="12"/>
      <c r="CDI96" s="12"/>
      <c r="CDJ96" s="12"/>
      <c r="CDK96" s="12"/>
      <c r="CDL96" s="12"/>
      <c r="CDM96" s="12"/>
      <c r="CDN96" s="12"/>
      <c r="CDO96" s="12"/>
      <c r="CDP96" s="12"/>
      <c r="CDQ96" s="12"/>
      <c r="CDR96" s="12"/>
      <c r="CDS96" s="12"/>
      <c r="CDT96" s="12"/>
      <c r="CDU96" s="12"/>
      <c r="CDV96" s="12"/>
      <c r="CDW96" s="12"/>
      <c r="CDX96" s="12"/>
      <c r="CDY96" s="12"/>
      <c r="CDZ96" s="12"/>
      <c r="CEA96" s="12"/>
      <c r="CEB96" s="12"/>
      <c r="CEC96" s="12"/>
      <c r="CED96" s="12"/>
      <c r="CEE96" s="12"/>
      <c r="CEF96" s="12"/>
      <c r="CEG96" s="12"/>
      <c r="CEH96" s="12"/>
      <c r="CEI96" s="12"/>
      <c r="CEJ96" s="12"/>
      <c r="CEK96" s="12"/>
      <c r="CEL96" s="12"/>
      <c r="CEM96" s="12"/>
      <c r="CEN96" s="12"/>
      <c r="CEO96" s="12"/>
      <c r="CEP96" s="12"/>
      <c r="CEQ96" s="12"/>
      <c r="CER96" s="12"/>
      <c r="CES96" s="12"/>
      <c r="CET96" s="12"/>
      <c r="CEU96" s="12"/>
      <c r="CEV96" s="12"/>
      <c r="CEW96" s="12"/>
      <c r="CEX96" s="12"/>
      <c r="CEY96" s="12"/>
      <c r="CEZ96" s="12"/>
      <c r="CFA96" s="12"/>
      <c r="CFB96" s="12"/>
      <c r="CFC96" s="12"/>
      <c r="CFD96" s="12"/>
      <c r="CFE96" s="12"/>
      <c r="CFF96" s="12"/>
      <c r="CFG96" s="12"/>
      <c r="CFH96" s="12"/>
      <c r="CFI96" s="12"/>
      <c r="CFJ96" s="12"/>
      <c r="CFK96" s="12"/>
      <c r="CFL96" s="12"/>
      <c r="CFM96" s="12"/>
      <c r="CFN96" s="12"/>
      <c r="CFO96" s="12"/>
      <c r="CFP96" s="12"/>
      <c r="CFQ96" s="12"/>
      <c r="CFR96" s="12"/>
      <c r="CFS96" s="12"/>
      <c r="CFT96" s="12"/>
      <c r="CFU96" s="12"/>
      <c r="CFV96" s="12"/>
      <c r="CFW96" s="12"/>
      <c r="CFX96" s="12"/>
      <c r="CFY96" s="12"/>
      <c r="CFZ96" s="12"/>
      <c r="CGA96" s="12"/>
      <c r="CGB96" s="12"/>
      <c r="CGC96" s="12"/>
      <c r="CGD96" s="12"/>
      <c r="CGE96" s="12"/>
      <c r="CGF96" s="12"/>
      <c r="CGG96" s="12"/>
      <c r="CGH96" s="12"/>
      <c r="CGI96" s="12"/>
      <c r="CGJ96" s="12"/>
      <c r="CGK96" s="12"/>
      <c r="CGL96" s="12"/>
      <c r="CGM96" s="12"/>
      <c r="CGN96" s="12"/>
      <c r="CGO96" s="12"/>
      <c r="CGP96" s="12"/>
      <c r="CGQ96" s="12"/>
      <c r="CGR96" s="12"/>
      <c r="CGS96" s="12"/>
      <c r="CGT96" s="12"/>
      <c r="CGU96" s="12"/>
      <c r="CGV96" s="12"/>
      <c r="CGW96" s="12"/>
      <c r="CGX96" s="12"/>
      <c r="CGY96" s="12"/>
      <c r="CGZ96" s="12"/>
      <c r="CHA96" s="12"/>
      <c r="CHB96" s="12"/>
      <c r="CHC96" s="12"/>
      <c r="CHD96" s="12"/>
      <c r="CHE96" s="12"/>
      <c r="CHF96" s="12"/>
      <c r="CHG96" s="12"/>
      <c r="CHH96" s="12"/>
      <c r="CHI96" s="12"/>
      <c r="CHJ96" s="12"/>
      <c r="CHK96" s="12"/>
      <c r="CHL96" s="12"/>
      <c r="CHM96" s="12"/>
      <c r="CHN96" s="12"/>
      <c r="CHO96" s="12"/>
      <c r="CHP96" s="12"/>
      <c r="CHQ96" s="12"/>
      <c r="CHR96" s="12"/>
      <c r="CHS96" s="12"/>
      <c r="CHT96" s="12"/>
      <c r="CHU96" s="12"/>
      <c r="CHV96" s="12"/>
      <c r="CHW96" s="12"/>
      <c r="CHX96" s="12"/>
      <c r="CHY96" s="12"/>
      <c r="CHZ96" s="12"/>
      <c r="CIA96" s="12"/>
      <c r="CIB96" s="12"/>
      <c r="CIC96" s="12"/>
      <c r="CID96" s="12"/>
      <c r="CIE96" s="12"/>
      <c r="CIF96" s="12"/>
      <c r="CIG96" s="12"/>
      <c r="CIH96" s="12"/>
      <c r="CII96" s="12"/>
      <c r="CIJ96" s="12"/>
      <c r="CIK96" s="12"/>
      <c r="CIL96" s="12"/>
      <c r="CIM96" s="12"/>
      <c r="CIN96" s="12"/>
      <c r="CIO96" s="12"/>
      <c r="CIP96" s="12"/>
      <c r="CIQ96" s="12"/>
      <c r="CIR96" s="12"/>
      <c r="CIS96" s="12"/>
      <c r="CIT96" s="12"/>
      <c r="CIU96" s="12"/>
      <c r="CIV96" s="12"/>
      <c r="CIW96" s="12"/>
      <c r="CIX96" s="12"/>
      <c r="CIY96" s="12"/>
      <c r="CIZ96" s="12"/>
      <c r="CJA96" s="12"/>
      <c r="CJB96" s="12"/>
      <c r="CJC96" s="12"/>
      <c r="CJD96" s="12"/>
      <c r="CJE96" s="12"/>
      <c r="CJF96" s="12"/>
      <c r="CJG96" s="12"/>
      <c r="CJH96" s="12"/>
      <c r="CJI96" s="12"/>
      <c r="CJJ96" s="12"/>
      <c r="CJK96" s="12"/>
      <c r="CJL96" s="12"/>
      <c r="CJM96" s="12"/>
      <c r="CJN96" s="12"/>
      <c r="CJO96" s="12"/>
      <c r="CJP96" s="12"/>
      <c r="CJQ96" s="12"/>
      <c r="CJR96" s="12"/>
      <c r="CJS96" s="12"/>
      <c r="CJT96" s="12"/>
      <c r="CJU96" s="12"/>
      <c r="CJV96" s="12"/>
      <c r="CJW96" s="12"/>
      <c r="CJX96" s="12"/>
      <c r="CJY96" s="12"/>
      <c r="CJZ96" s="12"/>
      <c r="CKA96" s="12"/>
      <c r="CKB96" s="12"/>
      <c r="CKC96" s="12"/>
      <c r="CKD96" s="12"/>
      <c r="CKE96" s="12"/>
      <c r="CKF96" s="12"/>
      <c r="CKG96" s="12"/>
      <c r="CKH96" s="12"/>
      <c r="CKI96" s="12"/>
      <c r="CKJ96" s="12"/>
      <c r="CKK96" s="12"/>
      <c r="CKL96" s="12"/>
      <c r="CKM96" s="12"/>
      <c r="CKN96" s="12"/>
      <c r="CKO96" s="12"/>
      <c r="CKP96" s="12"/>
      <c r="CKQ96" s="12"/>
      <c r="CKR96" s="12"/>
      <c r="CKS96" s="12"/>
      <c r="CKT96" s="12"/>
      <c r="CKU96" s="12"/>
      <c r="CKV96" s="12"/>
      <c r="CKW96" s="12"/>
      <c r="CKX96" s="12"/>
      <c r="CKY96" s="12"/>
      <c r="CKZ96" s="12"/>
      <c r="CLA96" s="12"/>
      <c r="CLB96" s="12"/>
      <c r="CLC96" s="12"/>
      <c r="CLD96" s="12"/>
      <c r="CLE96" s="12"/>
      <c r="CLF96" s="12"/>
      <c r="CLG96" s="12"/>
      <c r="CLH96" s="12"/>
      <c r="CLI96" s="12"/>
      <c r="CLJ96" s="12"/>
      <c r="CLK96" s="12"/>
      <c r="CLL96" s="12"/>
      <c r="CLM96" s="12"/>
      <c r="CLN96" s="12"/>
      <c r="CLO96" s="12"/>
      <c r="CLP96" s="12"/>
      <c r="CLQ96" s="12"/>
      <c r="CLR96" s="12"/>
      <c r="CLS96" s="12"/>
      <c r="CLT96" s="12"/>
      <c r="CLU96" s="12"/>
      <c r="CLV96" s="12"/>
      <c r="CLW96" s="12"/>
      <c r="CLX96" s="12"/>
      <c r="CLY96" s="12"/>
      <c r="CLZ96" s="12"/>
      <c r="CMA96" s="12"/>
      <c r="CMB96" s="12"/>
      <c r="CMC96" s="12"/>
      <c r="CMD96" s="12"/>
      <c r="CME96" s="12"/>
      <c r="CMF96" s="12"/>
      <c r="CMG96" s="12"/>
      <c r="CMH96" s="12"/>
      <c r="CMI96" s="12"/>
      <c r="CMJ96" s="12"/>
      <c r="CMK96" s="12"/>
      <c r="CML96" s="12"/>
      <c r="CMM96" s="12"/>
      <c r="CMN96" s="12"/>
      <c r="CMO96" s="12"/>
      <c r="CMP96" s="12"/>
      <c r="CMQ96" s="12"/>
      <c r="CMR96" s="12"/>
      <c r="CMS96" s="12"/>
      <c r="CMT96" s="12"/>
      <c r="CMU96" s="12"/>
      <c r="CMV96" s="12"/>
      <c r="CMW96" s="12"/>
      <c r="CMX96" s="12"/>
      <c r="CMY96" s="12"/>
      <c r="CMZ96" s="12"/>
      <c r="CNA96" s="12"/>
      <c r="CNB96" s="12"/>
      <c r="CNC96" s="12"/>
      <c r="CND96" s="12"/>
      <c r="CNE96" s="12"/>
      <c r="CNF96" s="12"/>
      <c r="CNG96" s="12"/>
      <c r="CNH96" s="12"/>
      <c r="CNI96" s="12"/>
      <c r="CNJ96" s="12"/>
      <c r="CNK96" s="12"/>
      <c r="CNL96" s="12"/>
      <c r="CNM96" s="12"/>
      <c r="CNN96" s="12"/>
      <c r="CNO96" s="12"/>
      <c r="CNP96" s="12"/>
      <c r="CNQ96" s="12"/>
      <c r="CNR96" s="12"/>
      <c r="CNS96" s="12"/>
      <c r="CNT96" s="12"/>
      <c r="CNU96" s="12"/>
      <c r="CNV96" s="12"/>
      <c r="CNW96" s="12"/>
      <c r="CNX96" s="12"/>
      <c r="CNY96" s="12"/>
      <c r="CNZ96" s="12"/>
      <c r="COA96" s="12"/>
      <c r="COB96" s="12"/>
      <c r="COC96" s="12"/>
      <c r="COD96" s="12"/>
      <c r="COE96" s="12"/>
      <c r="COF96" s="12"/>
      <c r="COG96" s="12"/>
      <c r="COH96" s="12"/>
      <c r="COI96" s="12"/>
      <c r="COJ96" s="12"/>
      <c r="COK96" s="12"/>
      <c r="COL96" s="12"/>
      <c r="COM96" s="12"/>
      <c r="CON96" s="12"/>
      <c r="COO96" s="12"/>
      <c r="COP96" s="12"/>
      <c r="COQ96" s="12"/>
      <c r="COR96" s="12"/>
      <c r="COS96" s="12"/>
      <c r="COT96" s="12"/>
      <c r="COU96" s="12"/>
      <c r="COV96" s="12"/>
      <c r="COW96" s="12"/>
      <c r="COX96" s="12"/>
      <c r="COY96" s="12"/>
      <c r="COZ96" s="12"/>
      <c r="CPA96" s="12"/>
      <c r="CPB96" s="12"/>
      <c r="CPC96" s="12"/>
      <c r="CPD96" s="12"/>
      <c r="CPE96" s="12"/>
      <c r="CPF96" s="12"/>
      <c r="CPG96" s="12"/>
      <c r="CPH96" s="12"/>
      <c r="CPI96" s="12"/>
      <c r="CPJ96" s="12"/>
      <c r="CPK96" s="12"/>
      <c r="CPL96" s="12"/>
      <c r="CPM96" s="12"/>
      <c r="CPN96" s="12"/>
      <c r="CPO96" s="12"/>
      <c r="CPP96" s="12"/>
      <c r="CPQ96" s="12"/>
      <c r="CPR96" s="12"/>
      <c r="CPS96" s="12"/>
      <c r="CPT96" s="12"/>
      <c r="CPU96" s="12"/>
      <c r="CPV96" s="12"/>
      <c r="CPW96" s="12"/>
      <c r="CPX96" s="12"/>
      <c r="CPY96" s="12"/>
      <c r="CPZ96" s="12"/>
      <c r="CQA96" s="12"/>
      <c r="CQB96" s="12"/>
      <c r="CQC96" s="12"/>
      <c r="CQD96" s="12"/>
      <c r="CQE96" s="12"/>
      <c r="CQF96" s="12"/>
      <c r="CQG96" s="12"/>
      <c r="CQH96" s="12"/>
      <c r="CQI96" s="12"/>
      <c r="CQJ96" s="12"/>
      <c r="CQK96" s="12"/>
      <c r="CQL96" s="12"/>
      <c r="CQM96" s="12"/>
      <c r="CQN96" s="12"/>
      <c r="CQO96" s="12"/>
      <c r="CQP96" s="12"/>
      <c r="CQQ96" s="12"/>
      <c r="CQR96" s="12"/>
      <c r="CQS96" s="12"/>
      <c r="CQT96" s="12"/>
      <c r="CQU96" s="12"/>
      <c r="CQV96" s="12"/>
      <c r="CQW96" s="12"/>
      <c r="CQX96" s="12"/>
      <c r="CQY96" s="12"/>
      <c r="CQZ96" s="12"/>
      <c r="CRA96" s="12"/>
      <c r="CRB96" s="12"/>
      <c r="CRC96" s="12"/>
      <c r="CRD96" s="12"/>
      <c r="CRE96" s="12"/>
      <c r="CRF96" s="12"/>
      <c r="CRG96" s="12"/>
      <c r="CRH96" s="12"/>
      <c r="CRI96" s="12"/>
      <c r="CRJ96" s="12"/>
      <c r="CRK96" s="12"/>
      <c r="CRL96" s="12"/>
      <c r="CRM96" s="12"/>
      <c r="CRN96" s="12"/>
      <c r="CRO96" s="12"/>
      <c r="CRP96" s="12"/>
      <c r="CRQ96" s="12"/>
      <c r="CRR96" s="12"/>
      <c r="CRS96" s="12"/>
      <c r="CRT96" s="12"/>
      <c r="CRU96" s="12"/>
      <c r="CRV96" s="12"/>
      <c r="CRW96" s="12"/>
      <c r="CRX96" s="12"/>
      <c r="CRY96" s="12"/>
      <c r="CRZ96" s="12"/>
      <c r="CSA96" s="12"/>
      <c r="CSB96" s="12"/>
      <c r="CSC96" s="12"/>
      <c r="CSD96" s="12"/>
      <c r="CSE96" s="12"/>
      <c r="CSF96" s="12"/>
      <c r="CSG96" s="12"/>
      <c r="CSH96" s="12"/>
      <c r="CSI96" s="12"/>
      <c r="CSJ96" s="12"/>
      <c r="CSK96" s="12"/>
      <c r="CSL96" s="12"/>
      <c r="CSM96" s="12"/>
      <c r="CSN96" s="12"/>
      <c r="CSO96" s="12"/>
      <c r="CSP96" s="12"/>
      <c r="CSQ96" s="12"/>
      <c r="CSR96" s="12"/>
      <c r="CSS96" s="12"/>
      <c r="CST96" s="12"/>
      <c r="CSU96" s="12"/>
      <c r="CSV96" s="12"/>
      <c r="CSW96" s="12"/>
      <c r="CSX96" s="12"/>
      <c r="CSY96" s="12"/>
      <c r="CSZ96" s="12"/>
      <c r="CTA96" s="12"/>
      <c r="CTB96" s="12"/>
      <c r="CTC96" s="12"/>
      <c r="CTD96" s="12"/>
      <c r="CTE96" s="12"/>
      <c r="CTF96" s="12"/>
      <c r="CTG96" s="12"/>
      <c r="CTH96" s="12"/>
      <c r="CTI96" s="12"/>
      <c r="CTJ96" s="12"/>
      <c r="CTK96" s="12"/>
      <c r="CTL96" s="12"/>
      <c r="CTM96" s="12"/>
      <c r="CTN96" s="12"/>
      <c r="CTO96" s="12"/>
      <c r="CTP96" s="12"/>
      <c r="CTQ96" s="12"/>
      <c r="CTR96" s="12"/>
      <c r="CTS96" s="12"/>
      <c r="CTT96" s="12"/>
      <c r="CTU96" s="12"/>
      <c r="CTV96" s="12"/>
      <c r="CTW96" s="12"/>
      <c r="CTX96" s="12"/>
      <c r="CTY96" s="12"/>
      <c r="CTZ96" s="12"/>
      <c r="CUA96" s="12"/>
      <c r="CUB96" s="12"/>
      <c r="CUC96" s="12"/>
      <c r="CUD96" s="12"/>
      <c r="CUE96" s="12"/>
      <c r="CUF96" s="12"/>
      <c r="CUG96" s="12"/>
      <c r="CUH96" s="12"/>
      <c r="CUI96" s="12"/>
      <c r="CUJ96" s="12"/>
      <c r="CUK96" s="12"/>
      <c r="CUL96" s="12"/>
      <c r="CUM96" s="12"/>
      <c r="CUN96" s="12"/>
      <c r="CUO96" s="12"/>
      <c r="CUP96" s="12"/>
      <c r="CUQ96" s="12"/>
      <c r="CUR96" s="12"/>
      <c r="CUS96" s="12"/>
      <c r="CUT96" s="12"/>
      <c r="CUU96" s="12"/>
      <c r="CUV96" s="12"/>
      <c r="CUW96" s="12"/>
      <c r="CUX96" s="12"/>
      <c r="CUY96" s="12"/>
      <c r="CUZ96" s="12"/>
      <c r="CVA96" s="12"/>
      <c r="CVB96" s="12"/>
      <c r="CVC96" s="12"/>
      <c r="CVD96" s="12"/>
      <c r="CVE96" s="12"/>
      <c r="CVF96" s="12"/>
      <c r="CVG96" s="12"/>
      <c r="CVH96" s="12"/>
      <c r="CVI96" s="12"/>
      <c r="CVJ96" s="12"/>
      <c r="CVK96" s="12"/>
      <c r="CVL96" s="12"/>
      <c r="CVM96" s="12"/>
      <c r="CVN96" s="12"/>
      <c r="CVO96" s="12"/>
      <c r="CVP96" s="12"/>
      <c r="CVQ96" s="12"/>
      <c r="CVR96" s="12"/>
      <c r="CVS96" s="12"/>
      <c r="CVT96" s="12"/>
      <c r="CVU96" s="12"/>
      <c r="CVV96" s="12"/>
      <c r="CVW96" s="12"/>
      <c r="CVX96" s="12"/>
      <c r="CVY96" s="12"/>
      <c r="CVZ96" s="12"/>
      <c r="CWA96" s="12"/>
      <c r="CWB96" s="12"/>
      <c r="CWC96" s="12"/>
      <c r="CWD96" s="12"/>
      <c r="CWE96" s="12"/>
      <c r="CWF96" s="12"/>
      <c r="CWG96" s="12"/>
      <c r="CWH96" s="12"/>
      <c r="CWI96" s="12"/>
      <c r="CWJ96" s="12"/>
      <c r="CWK96" s="12"/>
      <c r="CWL96" s="12"/>
      <c r="CWM96" s="12"/>
      <c r="CWN96" s="12"/>
      <c r="CWO96" s="12"/>
      <c r="CWP96" s="12"/>
      <c r="CWQ96" s="12"/>
      <c r="CWR96" s="12"/>
      <c r="CWS96" s="12"/>
      <c r="CWT96" s="12"/>
      <c r="CWU96" s="12"/>
      <c r="CWV96" s="12"/>
      <c r="CWW96" s="12"/>
      <c r="CWX96" s="12"/>
      <c r="CWY96" s="12"/>
      <c r="CWZ96" s="12"/>
      <c r="CXA96" s="12"/>
      <c r="CXB96" s="12"/>
      <c r="CXC96" s="12"/>
      <c r="CXD96" s="12"/>
      <c r="CXE96" s="12"/>
      <c r="CXF96" s="12"/>
      <c r="CXG96" s="12"/>
      <c r="CXH96" s="12"/>
      <c r="CXI96" s="12"/>
      <c r="CXJ96" s="12"/>
      <c r="CXK96" s="12"/>
      <c r="CXL96" s="12"/>
      <c r="CXM96" s="12"/>
      <c r="CXN96" s="12"/>
      <c r="CXO96" s="12"/>
      <c r="CXP96" s="12"/>
      <c r="CXQ96" s="12"/>
      <c r="CXR96" s="12"/>
      <c r="CXS96" s="12"/>
      <c r="CXT96" s="12"/>
      <c r="CXU96" s="12"/>
      <c r="CXV96" s="12"/>
      <c r="CXW96" s="12"/>
      <c r="CXX96" s="12"/>
      <c r="CXY96" s="12"/>
      <c r="CXZ96" s="12"/>
      <c r="CYA96" s="12"/>
      <c r="CYB96" s="12"/>
      <c r="CYC96" s="12"/>
      <c r="CYD96" s="12"/>
      <c r="CYE96" s="12"/>
      <c r="CYF96" s="12"/>
      <c r="CYG96" s="12"/>
      <c r="CYH96" s="12"/>
      <c r="CYI96" s="12"/>
      <c r="CYJ96" s="12"/>
      <c r="CYK96" s="12"/>
      <c r="CYL96" s="12"/>
      <c r="CYM96" s="12"/>
      <c r="CYN96" s="12"/>
      <c r="CYO96" s="12"/>
      <c r="CYP96" s="12"/>
      <c r="CYQ96" s="12"/>
      <c r="CYR96" s="12"/>
      <c r="CYS96" s="12"/>
      <c r="CYT96" s="12"/>
      <c r="CYU96" s="12"/>
      <c r="CYV96" s="12"/>
      <c r="CYW96" s="12"/>
      <c r="CYX96" s="12"/>
      <c r="CYY96" s="12"/>
      <c r="CYZ96" s="12"/>
      <c r="CZA96" s="12"/>
      <c r="CZB96" s="12"/>
      <c r="CZC96" s="12"/>
      <c r="CZD96" s="12"/>
      <c r="CZE96" s="12"/>
      <c r="CZF96" s="12"/>
      <c r="CZG96" s="12"/>
      <c r="CZH96" s="12"/>
      <c r="CZI96" s="12"/>
      <c r="CZJ96" s="12"/>
      <c r="CZK96" s="12"/>
      <c r="CZL96" s="12"/>
      <c r="CZM96" s="12"/>
      <c r="CZN96" s="12"/>
      <c r="CZO96" s="12"/>
      <c r="CZP96" s="12"/>
      <c r="CZQ96" s="12"/>
      <c r="CZR96" s="12"/>
      <c r="CZS96" s="12"/>
      <c r="CZT96" s="12"/>
      <c r="CZU96" s="12"/>
      <c r="CZV96" s="12"/>
      <c r="CZW96" s="12"/>
      <c r="CZX96" s="12"/>
      <c r="CZY96" s="12"/>
      <c r="CZZ96" s="12"/>
      <c r="DAA96" s="12"/>
      <c r="DAB96" s="12"/>
      <c r="DAC96" s="12"/>
      <c r="DAD96" s="12"/>
      <c r="DAE96" s="12"/>
      <c r="DAF96" s="12"/>
      <c r="DAG96" s="12"/>
      <c r="DAH96" s="12"/>
      <c r="DAI96" s="12"/>
      <c r="DAJ96" s="12"/>
      <c r="DAK96" s="12"/>
      <c r="DAL96" s="12"/>
      <c r="DAM96" s="12"/>
      <c r="DAN96" s="12"/>
      <c r="DAO96" s="12"/>
      <c r="DAP96" s="12"/>
      <c r="DAQ96" s="12"/>
      <c r="DAR96" s="12"/>
      <c r="DAS96" s="12"/>
      <c r="DAT96" s="12"/>
      <c r="DAU96" s="12"/>
      <c r="DAV96" s="12"/>
      <c r="DAW96" s="12"/>
      <c r="DAX96" s="12"/>
      <c r="DAY96" s="12"/>
      <c r="DAZ96" s="12"/>
      <c r="DBA96" s="12"/>
      <c r="DBB96" s="12"/>
      <c r="DBC96" s="12"/>
      <c r="DBD96" s="12"/>
      <c r="DBE96" s="12"/>
      <c r="DBF96" s="12"/>
      <c r="DBG96" s="12"/>
      <c r="DBH96" s="12"/>
      <c r="DBI96" s="12"/>
      <c r="DBJ96" s="12"/>
      <c r="DBK96" s="12"/>
      <c r="DBL96" s="12"/>
      <c r="DBM96" s="12"/>
    </row>
    <row r="97" spans="1:2769" s="11" customFormat="1" ht="227" customHeight="1">
      <c r="A97" s="80" t="s">
        <v>114</v>
      </c>
      <c r="B97" s="89" t="s">
        <v>453</v>
      </c>
      <c r="C97" s="80" t="s">
        <v>48</v>
      </c>
      <c r="D97" s="80" t="s">
        <v>1236</v>
      </c>
      <c r="E97" s="80" t="s">
        <v>1680</v>
      </c>
      <c r="F97" s="80" t="s">
        <v>102</v>
      </c>
      <c r="G97" s="80" t="s">
        <v>1295</v>
      </c>
      <c r="H97" s="80" t="s">
        <v>1306</v>
      </c>
      <c r="I97" s="80" t="s">
        <v>1330</v>
      </c>
      <c r="J97" s="80" t="s">
        <v>199</v>
      </c>
      <c r="K97" s="80" t="s">
        <v>77</v>
      </c>
      <c r="L97" s="80" t="s">
        <v>82</v>
      </c>
      <c r="M97" s="90">
        <v>42474</v>
      </c>
      <c r="N97" s="80" t="s">
        <v>95</v>
      </c>
      <c r="O97" s="80">
        <v>-25.642700000000001</v>
      </c>
      <c r="P97" s="80">
        <v>30.328700000000001</v>
      </c>
      <c r="Q97" s="80" t="s">
        <v>2035</v>
      </c>
      <c r="R97" s="80" t="s">
        <v>80</v>
      </c>
      <c r="S97" s="80" t="s">
        <v>199</v>
      </c>
      <c r="T97" s="80" t="s">
        <v>76</v>
      </c>
      <c r="U97" s="80" t="s">
        <v>38</v>
      </c>
      <c r="V97" s="80" t="s">
        <v>128</v>
      </c>
      <c r="W97" s="80" t="s">
        <v>44</v>
      </c>
      <c r="X97" s="80" t="s">
        <v>82</v>
      </c>
      <c r="Y97" s="80" t="s">
        <v>199</v>
      </c>
      <c r="Z97" s="80" t="s">
        <v>199</v>
      </c>
      <c r="AA97" s="89" t="s">
        <v>359</v>
      </c>
      <c r="AB97" s="89" t="s">
        <v>258</v>
      </c>
      <c r="AC97" s="80" t="s">
        <v>1438</v>
      </c>
      <c r="AD97" s="80" t="s">
        <v>34</v>
      </c>
      <c r="AE97" s="80" t="s">
        <v>193</v>
      </c>
      <c r="AF97" s="80" t="s">
        <v>192</v>
      </c>
      <c r="AG97" s="80" t="s">
        <v>77</v>
      </c>
      <c r="AH97" s="80" t="s">
        <v>192</v>
      </c>
      <c r="AI97" s="80" t="s">
        <v>959</v>
      </c>
      <c r="AJ97" s="80" t="s">
        <v>223</v>
      </c>
      <c r="AK97" s="80" t="s">
        <v>1019</v>
      </c>
      <c r="AL97" s="80" t="s">
        <v>77</v>
      </c>
      <c r="AM97" s="80" t="s">
        <v>186</v>
      </c>
      <c r="AN97" s="91" t="s">
        <v>21</v>
      </c>
      <c r="AO97" s="80" t="s">
        <v>83</v>
      </c>
      <c r="AP97" s="80" t="s">
        <v>1405</v>
      </c>
      <c r="AQ97" s="80" t="s">
        <v>46</v>
      </c>
      <c r="AR97" s="80" t="s">
        <v>199</v>
      </c>
      <c r="AS97" s="80" t="s">
        <v>199</v>
      </c>
      <c r="AT97" s="90" t="s">
        <v>199</v>
      </c>
      <c r="AU97" s="80" t="s">
        <v>101</v>
      </c>
      <c r="AV97" s="80" t="s">
        <v>2117</v>
      </c>
      <c r="AW97" s="95" t="s">
        <v>1613</v>
      </c>
      <c r="AX97" s="80" t="s">
        <v>105</v>
      </c>
      <c r="AY97" s="80" t="s">
        <v>138</v>
      </c>
      <c r="AZ97" s="80" t="s">
        <v>600</v>
      </c>
      <c r="BA97" s="80"/>
      <c r="BB97" s="80" t="s">
        <v>94</v>
      </c>
      <c r="BC97" s="94">
        <v>42474</v>
      </c>
      <c r="BD97" s="12"/>
      <c r="BE97" s="12"/>
      <c r="BF97" s="12"/>
      <c r="BG97" s="12"/>
      <c r="BH97" s="12"/>
      <c r="BI97" s="12"/>
      <c r="BJ97" s="12"/>
      <c r="BK97" s="12"/>
      <c r="BL97" s="12"/>
      <c r="BM97" s="12"/>
      <c r="BN97" s="12"/>
      <c r="BO97" s="12"/>
      <c r="BP97" s="12"/>
      <c r="BQ97" s="12"/>
      <c r="BR97" s="12"/>
      <c r="BS97" s="12"/>
      <c r="BT97" s="12"/>
      <c r="BU97" s="12"/>
      <c r="BV97" s="12"/>
      <c r="BW97" s="12"/>
      <c r="BX97" s="12"/>
      <c r="BY97" s="12"/>
      <c r="BZ97" s="12"/>
      <c r="CA97" s="12"/>
      <c r="CB97" s="12"/>
      <c r="CC97" s="12"/>
      <c r="CD97" s="12"/>
      <c r="CE97" s="12"/>
      <c r="CF97" s="12"/>
      <c r="CG97" s="12"/>
      <c r="CH97" s="12"/>
      <c r="CI97" s="12"/>
      <c r="CJ97" s="12"/>
      <c r="CK97" s="12"/>
      <c r="CL97" s="12"/>
      <c r="CM97" s="12"/>
      <c r="CN97" s="12"/>
      <c r="CO97" s="12"/>
      <c r="CP97" s="12"/>
      <c r="CQ97" s="12"/>
      <c r="CR97" s="12"/>
      <c r="CS97" s="12"/>
      <c r="CT97" s="12"/>
      <c r="CU97" s="12"/>
      <c r="CV97" s="12"/>
      <c r="CW97" s="12"/>
      <c r="CX97" s="12"/>
      <c r="CY97" s="12"/>
      <c r="CZ97" s="12"/>
      <c r="DA97" s="12"/>
      <c r="DB97" s="12"/>
      <c r="DC97" s="12"/>
      <c r="DD97" s="12"/>
      <c r="DE97" s="12"/>
      <c r="DF97" s="12"/>
      <c r="DG97" s="12"/>
      <c r="DH97" s="12"/>
      <c r="DI97" s="12"/>
      <c r="DJ97" s="12"/>
      <c r="DK97" s="12"/>
      <c r="DL97" s="12"/>
      <c r="DM97" s="12"/>
      <c r="DN97" s="12"/>
      <c r="DO97" s="12"/>
      <c r="DP97" s="12"/>
      <c r="DQ97" s="12"/>
      <c r="DR97" s="12"/>
      <c r="DS97" s="12"/>
      <c r="DT97" s="12"/>
      <c r="DU97" s="12"/>
      <c r="DV97" s="12"/>
      <c r="DW97" s="12"/>
      <c r="DX97" s="12"/>
      <c r="DY97" s="12"/>
      <c r="DZ97" s="12"/>
      <c r="EA97" s="12"/>
      <c r="EB97" s="12"/>
      <c r="EC97" s="12"/>
      <c r="ED97" s="12"/>
      <c r="EE97" s="12"/>
      <c r="EF97" s="12"/>
      <c r="EG97" s="12"/>
      <c r="EH97" s="12"/>
      <c r="EI97" s="12"/>
      <c r="EJ97" s="12"/>
      <c r="EK97" s="12"/>
      <c r="EL97" s="12"/>
      <c r="EM97" s="12"/>
      <c r="EN97" s="12"/>
      <c r="EO97" s="12"/>
      <c r="EP97" s="12"/>
      <c r="EQ97" s="12"/>
      <c r="ER97" s="12"/>
      <c r="ES97" s="12"/>
      <c r="ET97" s="12"/>
      <c r="EU97" s="12"/>
      <c r="EV97" s="12"/>
      <c r="EW97" s="12"/>
      <c r="EX97" s="12"/>
      <c r="EY97" s="12"/>
      <c r="EZ97" s="12"/>
      <c r="FA97" s="12"/>
      <c r="FB97" s="12"/>
      <c r="FC97" s="12"/>
      <c r="FD97" s="12"/>
      <c r="FE97" s="12"/>
      <c r="FF97" s="12"/>
      <c r="FG97" s="12"/>
      <c r="FH97" s="12"/>
      <c r="FI97" s="12"/>
      <c r="FJ97" s="12"/>
      <c r="FK97" s="12"/>
      <c r="FL97" s="12"/>
      <c r="FM97" s="12"/>
      <c r="FN97" s="12"/>
      <c r="FO97" s="12"/>
      <c r="FP97" s="12"/>
      <c r="FQ97" s="12"/>
      <c r="FR97" s="12"/>
      <c r="FS97" s="12"/>
      <c r="FT97" s="12"/>
      <c r="FU97" s="12"/>
      <c r="FV97" s="12"/>
      <c r="FW97" s="12"/>
      <c r="FX97" s="12"/>
      <c r="FY97" s="12"/>
      <c r="FZ97" s="12"/>
      <c r="GA97" s="12"/>
      <c r="GB97" s="12"/>
      <c r="GC97" s="12"/>
      <c r="GD97" s="12"/>
      <c r="GE97" s="12"/>
      <c r="GF97" s="12"/>
      <c r="GG97" s="12"/>
      <c r="GH97" s="12"/>
      <c r="GI97" s="12"/>
      <c r="GJ97" s="12"/>
      <c r="GK97" s="12"/>
      <c r="GL97" s="12"/>
      <c r="GM97" s="12"/>
      <c r="GN97" s="12"/>
      <c r="GO97" s="12"/>
      <c r="GP97" s="12"/>
      <c r="GQ97" s="12"/>
      <c r="GR97" s="12"/>
      <c r="GS97" s="12"/>
      <c r="GT97" s="12"/>
      <c r="GU97" s="12"/>
      <c r="GV97" s="12"/>
      <c r="GW97" s="12"/>
      <c r="GX97" s="12"/>
      <c r="GY97" s="12"/>
      <c r="GZ97" s="12"/>
      <c r="HA97" s="12"/>
      <c r="HB97" s="12"/>
      <c r="HC97" s="12"/>
      <c r="HD97" s="12"/>
      <c r="HE97" s="12"/>
      <c r="HF97" s="12"/>
      <c r="HG97" s="12"/>
      <c r="HH97" s="12"/>
      <c r="HI97" s="12"/>
      <c r="HJ97" s="12"/>
      <c r="HK97" s="12"/>
      <c r="HL97" s="12"/>
      <c r="HM97" s="12"/>
      <c r="HN97" s="12"/>
      <c r="HO97" s="12"/>
      <c r="HP97" s="12"/>
      <c r="HQ97" s="12"/>
      <c r="HR97" s="12"/>
      <c r="HS97" s="12"/>
      <c r="HT97" s="12"/>
      <c r="HU97" s="12"/>
      <c r="HV97" s="12"/>
      <c r="HW97" s="12"/>
      <c r="HX97" s="12"/>
      <c r="HY97" s="12"/>
      <c r="HZ97" s="12"/>
      <c r="IA97" s="12"/>
      <c r="IB97" s="12"/>
      <c r="IC97" s="12"/>
      <c r="ID97" s="12"/>
      <c r="IE97" s="12"/>
      <c r="IF97" s="12"/>
      <c r="IG97" s="12"/>
      <c r="IH97" s="12"/>
      <c r="II97" s="12"/>
      <c r="IJ97" s="12"/>
      <c r="IK97" s="12"/>
      <c r="IL97" s="12"/>
      <c r="IM97" s="12"/>
      <c r="IN97" s="12"/>
      <c r="IO97" s="12"/>
      <c r="IP97" s="12"/>
      <c r="IQ97" s="12"/>
      <c r="IR97" s="12"/>
      <c r="IS97" s="12"/>
      <c r="IT97" s="12"/>
      <c r="IU97" s="12"/>
      <c r="IV97" s="12"/>
      <c r="IW97" s="12"/>
      <c r="IX97" s="12"/>
      <c r="IY97" s="12"/>
      <c r="IZ97" s="12"/>
      <c r="JA97" s="12"/>
      <c r="JB97" s="12"/>
      <c r="JC97" s="12"/>
      <c r="JD97" s="12"/>
      <c r="JE97" s="12"/>
      <c r="JF97" s="12"/>
      <c r="JG97" s="12"/>
      <c r="JH97" s="12"/>
      <c r="JI97" s="12"/>
      <c r="JJ97" s="12"/>
      <c r="JK97" s="12"/>
      <c r="JL97" s="12"/>
      <c r="JM97" s="12"/>
      <c r="JN97" s="12"/>
      <c r="JO97" s="12"/>
      <c r="JP97" s="12"/>
      <c r="JQ97" s="12"/>
      <c r="JR97" s="12"/>
      <c r="JS97" s="12"/>
      <c r="JT97" s="12"/>
      <c r="JU97" s="12"/>
      <c r="JV97" s="12"/>
      <c r="JW97" s="12"/>
      <c r="JX97" s="12"/>
      <c r="JY97" s="12"/>
      <c r="JZ97" s="12"/>
      <c r="KA97" s="12"/>
      <c r="KB97" s="12"/>
      <c r="KC97" s="12"/>
      <c r="KD97" s="12"/>
      <c r="KE97" s="12"/>
      <c r="KF97" s="12"/>
      <c r="KG97" s="12"/>
      <c r="KH97" s="12"/>
      <c r="KI97" s="12"/>
      <c r="KJ97" s="12"/>
      <c r="KK97" s="12"/>
      <c r="KL97" s="12"/>
      <c r="KM97" s="12"/>
      <c r="KN97" s="12"/>
      <c r="KO97" s="12"/>
      <c r="KP97" s="12"/>
      <c r="KQ97" s="12"/>
      <c r="KR97" s="12"/>
      <c r="KS97" s="12"/>
      <c r="KT97" s="12"/>
      <c r="KU97" s="12"/>
      <c r="KV97" s="12"/>
      <c r="KW97" s="12"/>
      <c r="KX97" s="12"/>
      <c r="KY97" s="12"/>
      <c r="KZ97" s="12"/>
      <c r="LA97" s="12"/>
      <c r="LB97" s="12"/>
      <c r="LC97" s="12"/>
      <c r="LD97" s="12"/>
      <c r="LE97" s="12"/>
      <c r="LF97" s="12"/>
      <c r="LG97" s="12"/>
      <c r="LH97" s="12"/>
      <c r="LI97" s="12"/>
      <c r="LJ97" s="12"/>
      <c r="LK97" s="12"/>
      <c r="LL97" s="12"/>
      <c r="LM97" s="12"/>
      <c r="LN97" s="12"/>
      <c r="LO97" s="12"/>
      <c r="LP97" s="12"/>
      <c r="LQ97" s="12"/>
      <c r="LR97" s="12"/>
      <c r="LS97" s="12"/>
      <c r="LT97" s="12"/>
      <c r="LU97" s="12"/>
      <c r="LV97" s="12"/>
      <c r="LW97" s="12"/>
      <c r="LX97" s="12"/>
      <c r="LY97" s="12"/>
      <c r="LZ97" s="12"/>
      <c r="MA97" s="12"/>
      <c r="MB97" s="12"/>
      <c r="MC97" s="12"/>
      <c r="MD97" s="12"/>
      <c r="ME97" s="12"/>
      <c r="MF97" s="12"/>
      <c r="MG97" s="12"/>
      <c r="MH97" s="12"/>
      <c r="MI97" s="12"/>
      <c r="MJ97" s="12"/>
      <c r="MK97" s="12"/>
      <c r="ML97" s="12"/>
      <c r="MM97" s="12"/>
      <c r="MN97" s="12"/>
      <c r="MO97" s="12"/>
      <c r="MP97" s="12"/>
      <c r="MQ97" s="12"/>
      <c r="MR97" s="12"/>
      <c r="MS97" s="12"/>
      <c r="MT97" s="12"/>
      <c r="MU97" s="12"/>
      <c r="MV97" s="12"/>
      <c r="MW97" s="12"/>
      <c r="MX97" s="12"/>
      <c r="MY97" s="12"/>
      <c r="MZ97" s="12"/>
      <c r="NA97" s="12"/>
      <c r="NB97" s="12"/>
      <c r="NC97" s="12"/>
      <c r="ND97" s="12"/>
      <c r="NE97" s="12"/>
      <c r="NF97" s="12"/>
      <c r="NG97" s="12"/>
      <c r="NH97" s="12"/>
      <c r="NI97" s="12"/>
      <c r="NJ97" s="12"/>
      <c r="NK97" s="12"/>
      <c r="NL97" s="12"/>
      <c r="NM97" s="12"/>
      <c r="NN97" s="12"/>
      <c r="NO97" s="12"/>
      <c r="NP97" s="12"/>
      <c r="NQ97" s="12"/>
      <c r="NR97" s="12"/>
      <c r="NS97" s="12"/>
      <c r="NT97" s="12"/>
      <c r="NU97" s="12"/>
      <c r="NV97" s="12"/>
      <c r="NW97" s="12"/>
      <c r="NX97" s="12"/>
      <c r="NY97" s="12"/>
      <c r="NZ97" s="12"/>
      <c r="OA97" s="12"/>
      <c r="OB97" s="12"/>
      <c r="OC97" s="12"/>
      <c r="OD97" s="12"/>
      <c r="OE97" s="12"/>
      <c r="OF97" s="12"/>
      <c r="OG97" s="12"/>
      <c r="OH97" s="12"/>
      <c r="OI97" s="12"/>
      <c r="OJ97" s="12"/>
      <c r="OK97" s="12"/>
      <c r="OL97" s="12"/>
      <c r="OM97" s="12"/>
      <c r="ON97" s="12"/>
      <c r="OO97" s="12"/>
      <c r="OP97" s="12"/>
      <c r="OQ97" s="12"/>
      <c r="OR97" s="12"/>
      <c r="OS97" s="12"/>
      <c r="OT97" s="12"/>
      <c r="OU97" s="12"/>
      <c r="OV97" s="12"/>
      <c r="OW97" s="12"/>
      <c r="OX97" s="12"/>
      <c r="OY97" s="12"/>
      <c r="OZ97" s="12"/>
      <c r="PA97" s="12"/>
      <c r="PB97" s="12"/>
      <c r="PC97" s="12"/>
      <c r="PD97" s="12"/>
      <c r="PE97" s="12"/>
      <c r="PF97" s="12"/>
      <c r="PG97" s="12"/>
      <c r="PH97" s="12"/>
      <c r="PI97" s="12"/>
      <c r="PJ97" s="12"/>
      <c r="PK97" s="12"/>
      <c r="PL97" s="12"/>
      <c r="PM97" s="12"/>
      <c r="PN97" s="12"/>
      <c r="PO97" s="12"/>
      <c r="PP97" s="12"/>
      <c r="PQ97" s="12"/>
      <c r="PR97" s="12"/>
      <c r="PS97" s="12"/>
      <c r="PT97" s="12"/>
      <c r="PU97" s="12"/>
      <c r="PV97" s="12"/>
      <c r="PW97" s="12"/>
      <c r="PX97" s="12"/>
      <c r="PY97" s="12"/>
      <c r="PZ97" s="12"/>
      <c r="QA97" s="12"/>
      <c r="QB97" s="12"/>
      <c r="QC97" s="12"/>
      <c r="QD97" s="12"/>
      <c r="QE97" s="12"/>
      <c r="QF97" s="12"/>
      <c r="QG97" s="12"/>
      <c r="QH97" s="12"/>
      <c r="QI97" s="12"/>
      <c r="QJ97" s="12"/>
      <c r="QK97" s="12"/>
      <c r="QL97" s="12"/>
      <c r="QM97" s="12"/>
      <c r="QN97" s="12"/>
      <c r="QO97" s="12"/>
      <c r="QP97" s="12"/>
      <c r="QQ97" s="12"/>
      <c r="QR97" s="12"/>
      <c r="QS97" s="12"/>
      <c r="QT97" s="12"/>
      <c r="QU97" s="12"/>
      <c r="QV97" s="12"/>
      <c r="QW97" s="12"/>
      <c r="QX97" s="12"/>
      <c r="QY97" s="12"/>
      <c r="QZ97" s="12"/>
      <c r="RA97" s="12"/>
      <c r="RB97" s="12"/>
      <c r="RC97" s="12"/>
      <c r="RD97" s="12"/>
      <c r="RE97" s="12"/>
      <c r="RF97" s="12"/>
      <c r="RG97" s="12"/>
      <c r="RH97" s="12"/>
      <c r="RI97" s="12"/>
      <c r="RJ97" s="12"/>
      <c r="RK97" s="12"/>
      <c r="RL97" s="12"/>
      <c r="RM97" s="12"/>
      <c r="RN97" s="12"/>
      <c r="RO97" s="12"/>
      <c r="RP97" s="12"/>
      <c r="RQ97" s="12"/>
      <c r="RR97" s="12"/>
      <c r="RS97" s="12"/>
      <c r="RT97" s="12"/>
      <c r="RU97" s="12"/>
      <c r="RV97" s="12"/>
      <c r="RW97" s="12"/>
      <c r="RX97" s="12"/>
      <c r="RY97" s="12"/>
      <c r="RZ97" s="12"/>
      <c r="SA97" s="12"/>
      <c r="SB97" s="12"/>
      <c r="SC97" s="12"/>
      <c r="SD97" s="12"/>
      <c r="SE97" s="12"/>
      <c r="SF97" s="12"/>
      <c r="SG97" s="12"/>
      <c r="SH97" s="12"/>
      <c r="SI97" s="12"/>
      <c r="SJ97" s="12"/>
      <c r="SK97" s="12"/>
      <c r="SL97" s="12"/>
      <c r="SM97" s="12"/>
      <c r="SN97" s="12"/>
      <c r="SO97" s="12"/>
      <c r="SP97" s="12"/>
      <c r="SQ97" s="12"/>
      <c r="SR97" s="12"/>
      <c r="SS97" s="12"/>
      <c r="ST97" s="12"/>
      <c r="SU97" s="12"/>
      <c r="SV97" s="12"/>
      <c r="SW97" s="12"/>
      <c r="SX97" s="12"/>
      <c r="SY97" s="12"/>
      <c r="SZ97" s="12"/>
      <c r="TA97" s="12"/>
      <c r="TB97" s="12"/>
      <c r="TC97" s="12"/>
      <c r="TD97" s="12"/>
      <c r="TE97" s="12"/>
      <c r="TF97" s="12"/>
      <c r="TG97" s="12"/>
      <c r="TH97" s="12"/>
      <c r="TI97" s="12"/>
      <c r="TJ97" s="12"/>
      <c r="TK97" s="12"/>
      <c r="TL97" s="12"/>
      <c r="TM97" s="12"/>
      <c r="TN97" s="12"/>
      <c r="TO97" s="12"/>
      <c r="TP97" s="12"/>
      <c r="TQ97" s="12"/>
      <c r="TR97" s="12"/>
      <c r="TS97" s="12"/>
      <c r="TT97" s="12"/>
      <c r="TU97" s="12"/>
      <c r="TV97" s="12"/>
      <c r="TW97" s="12"/>
      <c r="TX97" s="12"/>
      <c r="TY97" s="12"/>
      <c r="TZ97" s="12"/>
      <c r="UA97" s="12"/>
      <c r="UB97" s="12"/>
      <c r="UC97" s="12"/>
      <c r="UD97" s="12"/>
      <c r="UE97" s="12"/>
      <c r="UF97" s="12"/>
      <c r="UG97" s="12"/>
      <c r="UH97" s="12"/>
      <c r="UI97" s="12"/>
      <c r="UJ97" s="12"/>
      <c r="UK97" s="12"/>
      <c r="UL97" s="12"/>
      <c r="UM97" s="12"/>
      <c r="UN97" s="12"/>
      <c r="UO97" s="12"/>
      <c r="UP97" s="12"/>
      <c r="UQ97" s="12"/>
      <c r="UR97" s="12"/>
      <c r="US97" s="12"/>
      <c r="UT97" s="12"/>
      <c r="UU97" s="12"/>
      <c r="UV97" s="12"/>
      <c r="UW97" s="12"/>
      <c r="UX97" s="12"/>
      <c r="UY97" s="12"/>
      <c r="UZ97" s="12"/>
      <c r="VA97" s="12"/>
      <c r="VB97" s="12"/>
      <c r="VC97" s="12"/>
      <c r="VD97" s="12"/>
      <c r="VE97" s="12"/>
      <c r="VF97" s="12"/>
      <c r="VG97" s="12"/>
      <c r="VH97" s="12"/>
      <c r="VI97" s="12"/>
      <c r="VJ97" s="12"/>
      <c r="VK97" s="12"/>
      <c r="VL97" s="12"/>
      <c r="VM97" s="12"/>
      <c r="VN97" s="12"/>
      <c r="VO97" s="12"/>
      <c r="VP97" s="12"/>
      <c r="VQ97" s="12"/>
      <c r="VR97" s="12"/>
      <c r="VS97" s="12"/>
      <c r="VT97" s="12"/>
      <c r="VU97" s="12"/>
      <c r="VV97" s="12"/>
      <c r="VW97" s="12"/>
      <c r="VX97" s="12"/>
      <c r="VY97" s="12"/>
      <c r="VZ97" s="12"/>
      <c r="WA97" s="12"/>
      <c r="WB97" s="12"/>
      <c r="WC97" s="12"/>
      <c r="WD97" s="12"/>
      <c r="WE97" s="12"/>
      <c r="WF97" s="12"/>
      <c r="WG97" s="12"/>
      <c r="WH97" s="12"/>
      <c r="WI97" s="12"/>
      <c r="WJ97" s="12"/>
      <c r="WK97" s="12"/>
      <c r="WL97" s="12"/>
      <c r="WM97" s="12"/>
      <c r="WN97" s="12"/>
      <c r="WO97" s="12"/>
      <c r="WP97" s="12"/>
      <c r="WQ97" s="12"/>
      <c r="WR97" s="12"/>
      <c r="WS97" s="12"/>
      <c r="WT97" s="12"/>
      <c r="WU97" s="12"/>
      <c r="WV97" s="12"/>
      <c r="WW97" s="12"/>
      <c r="WX97" s="12"/>
      <c r="WY97" s="12"/>
      <c r="WZ97" s="12"/>
      <c r="XA97" s="12"/>
      <c r="XB97" s="12"/>
      <c r="XC97" s="12"/>
      <c r="XD97" s="12"/>
      <c r="XE97" s="12"/>
      <c r="XF97" s="12"/>
      <c r="XG97" s="12"/>
      <c r="XH97" s="12"/>
      <c r="XI97" s="12"/>
      <c r="XJ97" s="12"/>
      <c r="XK97" s="12"/>
      <c r="XL97" s="12"/>
      <c r="XM97" s="12"/>
      <c r="XN97" s="12"/>
      <c r="XO97" s="12"/>
      <c r="XP97" s="12"/>
      <c r="XQ97" s="12"/>
      <c r="XR97" s="12"/>
      <c r="XS97" s="12"/>
      <c r="XT97" s="12"/>
      <c r="XU97" s="12"/>
      <c r="XV97" s="12"/>
      <c r="XW97" s="12"/>
      <c r="XX97" s="12"/>
      <c r="XY97" s="12"/>
      <c r="XZ97" s="12"/>
      <c r="YA97" s="12"/>
      <c r="YB97" s="12"/>
      <c r="YC97" s="12"/>
      <c r="YD97" s="12"/>
      <c r="YE97" s="12"/>
      <c r="YF97" s="12"/>
      <c r="YG97" s="12"/>
      <c r="YH97" s="12"/>
      <c r="YI97" s="12"/>
      <c r="YJ97" s="12"/>
      <c r="YK97" s="12"/>
      <c r="YL97" s="12"/>
      <c r="YM97" s="12"/>
      <c r="YN97" s="12"/>
      <c r="YO97" s="12"/>
      <c r="YP97" s="12"/>
      <c r="YQ97" s="12"/>
      <c r="YR97" s="12"/>
      <c r="YS97" s="12"/>
      <c r="YT97" s="12"/>
      <c r="YU97" s="12"/>
      <c r="YV97" s="12"/>
      <c r="YW97" s="12"/>
      <c r="YX97" s="12"/>
      <c r="YY97" s="12"/>
      <c r="YZ97" s="12"/>
      <c r="ZA97" s="12"/>
      <c r="ZB97" s="12"/>
      <c r="ZC97" s="12"/>
      <c r="ZD97" s="12"/>
      <c r="ZE97" s="12"/>
      <c r="ZF97" s="12"/>
      <c r="ZG97" s="12"/>
      <c r="ZH97" s="12"/>
      <c r="ZI97" s="12"/>
      <c r="ZJ97" s="12"/>
      <c r="ZK97" s="12"/>
      <c r="ZL97" s="12"/>
      <c r="ZM97" s="12"/>
      <c r="ZN97" s="12"/>
      <c r="ZO97" s="12"/>
      <c r="ZP97" s="12"/>
      <c r="ZQ97" s="12"/>
      <c r="ZR97" s="12"/>
      <c r="ZS97" s="12"/>
      <c r="ZT97" s="12"/>
      <c r="ZU97" s="12"/>
      <c r="ZV97" s="12"/>
      <c r="ZW97" s="12"/>
      <c r="ZX97" s="12"/>
      <c r="ZY97" s="12"/>
      <c r="ZZ97" s="12"/>
      <c r="AAA97" s="12"/>
      <c r="AAB97" s="12"/>
      <c r="AAC97" s="12"/>
      <c r="AAD97" s="12"/>
      <c r="AAE97" s="12"/>
      <c r="AAF97" s="12"/>
      <c r="AAG97" s="12"/>
      <c r="AAH97" s="12"/>
      <c r="AAI97" s="12"/>
      <c r="AAJ97" s="12"/>
      <c r="AAK97" s="12"/>
      <c r="AAL97" s="12"/>
      <c r="AAM97" s="12"/>
      <c r="AAN97" s="12"/>
      <c r="AAO97" s="12"/>
      <c r="AAP97" s="12"/>
      <c r="AAQ97" s="12"/>
      <c r="AAR97" s="12"/>
      <c r="AAS97" s="12"/>
      <c r="AAT97" s="12"/>
      <c r="AAU97" s="12"/>
      <c r="AAV97" s="12"/>
      <c r="AAW97" s="12"/>
      <c r="AAX97" s="12"/>
      <c r="AAY97" s="12"/>
      <c r="AAZ97" s="12"/>
      <c r="ABA97" s="12"/>
      <c r="ABB97" s="12"/>
      <c r="ABC97" s="12"/>
      <c r="ABD97" s="12"/>
      <c r="ABE97" s="12"/>
      <c r="ABF97" s="12"/>
      <c r="ABG97" s="12"/>
      <c r="ABH97" s="12"/>
      <c r="ABI97" s="12"/>
      <c r="ABJ97" s="12"/>
      <c r="ABK97" s="12"/>
      <c r="ABL97" s="12"/>
      <c r="ABM97" s="12"/>
      <c r="ABN97" s="12"/>
      <c r="ABO97" s="12"/>
      <c r="ABP97" s="12"/>
      <c r="ABQ97" s="12"/>
      <c r="ABR97" s="12"/>
      <c r="ABS97" s="12"/>
      <c r="ABT97" s="12"/>
      <c r="ABU97" s="12"/>
      <c r="ABV97" s="12"/>
      <c r="ABW97" s="12"/>
      <c r="ABX97" s="12"/>
      <c r="ABY97" s="12"/>
      <c r="ABZ97" s="12"/>
      <c r="ACA97" s="12"/>
      <c r="ACB97" s="12"/>
      <c r="ACC97" s="12"/>
      <c r="ACD97" s="12"/>
      <c r="ACE97" s="12"/>
      <c r="ACF97" s="12"/>
      <c r="ACG97" s="12"/>
      <c r="ACH97" s="12"/>
      <c r="ACI97" s="12"/>
      <c r="ACJ97" s="12"/>
      <c r="ACK97" s="12"/>
      <c r="ACL97" s="12"/>
      <c r="ACM97" s="12"/>
      <c r="ACN97" s="12"/>
      <c r="ACO97" s="12"/>
      <c r="ACP97" s="12"/>
      <c r="ACQ97" s="12"/>
      <c r="ACR97" s="12"/>
      <c r="ACS97" s="12"/>
      <c r="ACT97" s="12"/>
      <c r="ACU97" s="12"/>
      <c r="ACV97" s="12"/>
      <c r="ACW97" s="12"/>
      <c r="ACX97" s="12"/>
      <c r="ACY97" s="12"/>
      <c r="ACZ97" s="12"/>
      <c r="ADA97" s="12"/>
      <c r="ADB97" s="12"/>
      <c r="ADC97" s="12"/>
      <c r="ADD97" s="12"/>
      <c r="ADE97" s="12"/>
      <c r="ADF97" s="12"/>
      <c r="ADG97" s="12"/>
      <c r="ADH97" s="12"/>
      <c r="ADI97" s="12"/>
      <c r="ADJ97" s="12"/>
      <c r="ADK97" s="12"/>
      <c r="ADL97" s="12"/>
      <c r="ADM97" s="12"/>
      <c r="ADN97" s="12"/>
      <c r="ADO97" s="12"/>
      <c r="ADP97" s="12"/>
      <c r="ADQ97" s="12"/>
      <c r="ADR97" s="12"/>
      <c r="ADS97" s="12"/>
      <c r="ADT97" s="12"/>
      <c r="ADU97" s="12"/>
      <c r="ADV97" s="12"/>
      <c r="ADW97" s="12"/>
      <c r="ADX97" s="12"/>
      <c r="ADY97" s="12"/>
      <c r="ADZ97" s="12"/>
      <c r="AEA97" s="12"/>
      <c r="AEB97" s="12"/>
      <c r="AEC97" s="12"/>
      <c r="AED97" s="12"/>
      <c r="AEE97" s="12"/>
      <c r="AEF97" s="12"/>
      <c r="AEG97" s="12"/>
      <c r="AEH97" s="12"/>
      <c r="AEI97" s="12"/>
      <c r="AEJ97" s="12"/>
      <c r="AEK97" s="12"/>
      <c r="AEL97" s="12"/>
      <c r="AEM97" s="12"/>
      <c r="AEN97" s="12"/>
      <c r="AEO97" s="12"/>
      <c r="AEP97" s="12"/>
      <c r="AEQ97" s="12"/>
      <c r="AER97" s="12"/>
      <c r="AES97" s="12"/>
      <c r="AET97" s="12"/>
      <c r="AEU97" s="12"/>
      <c r="AEV97" s="12"/>
      <c r="AEW97" s="12"/>
      <c r="AEX97" s="12"/>
      <c r="AEY97" s="12"/>
      <c r="AEZ97" s="12"/>
      <c r="AFA97" s="12"/>
      <c r="AFB97" s="12"/>
      <c r="AFC97" s="12"/>
      <c r="AFD97" s="12"/>
      <c r="AFE97" s="12"/>
      <c r="AFF97" s="12"/>
      <c r="AFG97" s="12"/>
      <c r="AFH97" s="12"/>
      <c r="AFI97" s="12"/>
      <c r="AFJ97" s="12"/>
      <c r="AFK97" s="12"/>
      <c r="AFL97" s="12"/>
      <c r="AFM97" s="12"/>
      <c r="AFN97" s="12"/>
      <c r="AFO97" s="12"/>
      <c r="AFP97" s="12"/>
      <c r="AFQ97" s="12"/>
      <c r="AFR97" s="12"/>
      <c r="AFS97" s="12"/>
      <c r="AFT97" s="12"/>
      <c r="AFU97" s="12"/>
      <c r="AFV97" s="12"/>
      <c r="AFW97" s="12"/>
      <c r="AFX97" s="12"/>
      <c r="AFY97" s="12"/>
      <c r="AFZ97" s="12"/>
      <c r="AGA97" s="12"/>
      <c r="AGB97" s="12"/>
      <c r="AGC97" s="12"/>
      <c r="AGD97" s="12"/>
      <c r="AGE97" s="12"/>
      <c r="AGF97" s="12"/>
      <c r="AGG97" s="12"/>
      <c r="AGH97" s="12"/>
      <c r="AGI97" s="12"/>
      <c r="AGJ97" s="12"/>
      <c r="AGK97" s="12"/>
      <c r="AGL97" s="12"/>
      <c r="AGM97" s="12"/>
      <c r="AGN97" s="12"/>
      <c r="AGO97" s="12"/>
      <c r="AGP97" s="12"/>
      <c r="AGQ97" s="12"/>
      <c r="AGR97" s="12"/>
      <c r="AGS97" s="12"/>
      <c r="AGT97" s="12"/>
      <c r="AGU97" s="12"/>
      <c r="AGV97" s="12"/>
      <c r="AGW97" s="12"/>
      <c r="AGX97" s="12"/>
      <c r="AGY97" s="12"/>
      <c r="AGZ97" s="12"/>
      <c r="AHA97" s="12"/>
      <c r="AHB97" s="12"/>
      <c r="AHC97" s="12"/>
      <c r="AHD97" s="12"/>
      <c r="AHE97" s="12"/>
      <c r="AHF97" s="12"/>
      <c r="AHG97" s="12"/>
      <c r="AHH97" s="12"/>
      <c r="AHI97" s="12"/>
      <c r="AHJ97" s="12"/>
      <c r="AHK97" s="12"/>
      <c r="AHL97" s="12"/>
      <c r="AHM97" s="12"/>
      <c r="AHN97" s="12"/>
      <c r="AHO97" s="12"/>
      <c r="AHP97" s="12"/>
      <c r="AHQ97" s="12"/>
      <c r="AHR97" s="12"/>
      <c r="AHS97" s="12"/>
      <c r="AHT97" s="12"/>
      <c r="AHU97" s="12"/>
      <c r="AHV97" s="12"/>
      <c r="AHW97" s="12"/>
      <c r="AHX97" s="12"/>
      <c r="AHY97" s="12"/>
      <c r="AHZ97" s="12"/>
      <c r="AIA97" s="12"/>
      <c r="AIB97" s="12"/>
      <c r="AIC97" s="12"/>
      <c r="AID97" s="12"/>
      <c r="AIE97" s="12"/>
      <c r="AIF97" s="12"/>
      <c r="AIG97" s="12"/>
      <c r="AIH97" s="12"/>
      <c r="AII97" s="12"/>
      <c r="AIJ97" s="12"/>
      <c r="AIK97" s="12"/>
      <c r="AIL97" s="12"/>
      <c r="AIM97" s="12"/>
      <c r="AIN97" s="12"/>
      <c r="AIO97" s="12"/>
      <c r="AIP97" s="12"/>
      <c r="AIQ97" s="12"/>
      <c r="AIR97" s="12"/>
      <c r="AIS97" s="12"/>
      <c r="AIT97" s="12"/>
      <c r="AIU97" s="12"/>
      <c r="AIV97" s="12"/>
      <c r="AIW97" s="12"/>
      <c r="AIX97" s="12"/>
      <c r="AIY97" s="12"/>
      <c r="AIZ97" s="12"/>
      <c r="AJA97" s="12"/>
      <c r="AJB97" s="12"/>
      <c r="AJC97" s="12"/>
      <c r="AJD97" s="12"/>
      <c r="AJE97" s="12"/>
      <c r="AJF97" s="12"/>
      <c r="AJG97" s="12"/>
      <c r="AJH97" s="12"/>
      <c r="AJI97" s="12"/>
      <c r="AJJ97" s="12"/>
      <c r="AJK97" s="12"/>
      <c r="AJL97" s="12"/>
      <c r="AJM97" s="12"/>
      <c r="AJN97" s="12"/>
      <c r="AJO97" s="12"/>
      <c r="AJP97" s="12"/>
      <c r="AJQ97" s="12"/>
      <c r="AJR97" s="12"/>
      <c r="AJS97" s="12"/>
      <c r="AJT97" s="12"/>
      <c r="AJU97" s="12"/>
      <c r="AJV97" s="12"/>
      <c r="AJW97" s="12"/>
      <c r="AJX97" s="12"/>
      <c r="AJY97" s="12"/>
      <c r="AJZ97" s="12"/>
      <c r="AKA97" s="12"/>
      <c r="AKB97" s="12"/>
      <c r="AKC97" s="12"/>
      <c r="AKD97" s="12"/>
      <c r="AKE97" s="12"/>
      <c r="AKF97" s="12"/>
      <c r="AKG97" s="12"/>
      <c r="AKH97" s="12"/>
      <c r="AKI97" s="12"/>
      <c r="AKJ97" s="12"/>
      <c r="AKK97" s="12"/>
      <c r="AKL97" s="12"/>
      <c r="AKM97" s="12"/>
      <c r="AKN97" s="12"/>
      <c r="AKO97" s="12"/>
      <c r="AKP97" s="12"/>
      <c r="AKQ97" s="12"/>
      <c r="AKR97" s="12"/>
      <c r="AKS97" s="12"/>
      <c r="AKT97" s="12"/>
      <c r="AKU97" s="12"/>
      <c r="AKV97" s="12"/>
      <c r="AKW97" s="12"/>
      <c r="AKX97" s="12"/>
      <c r="AKY97" s="12"/>
      <c r="AKZ97" s="12"/>
      <c r="ALA97" s="12"/>
      <c r="ALB97" s="12"/>
      <c r="ALC97" s="12"/>
      <c r="ALD97" s="12"/>
      <c r="ALE97" s="12"/>
      <c r="ALF97" s="12"/>
      <c r="ALG97" s="12"/>
      <c r="ALH97" s="12"/>
      <c r="ALI97" s="12"/>
      <c r="ALJ97" s="12"/>
      <c r="ALK97" s="12"/>
      <c r="ALL97" s="12"/>
      <c r="ALM97" s="12"/>
      <c r="ALN97" s="12"/>
      <c r="ALO97" s="12"/>
      <c r="ALP97" s="12"/>
      <c r="ALQ97" s="12"/>
      <c r="ALR97" s="12"/>
      <c r="ALS97" s="12"/>
      <c r="ALT97" s="12"/>
      <c r="ALU97" s="12"/>
      <c r="ALV97" s="12"/>
      <c r="ALW97" s="12"/>
      <c r="ALX97" s="12"/>
      <c r="ALY97" s="12"/>
      <c r="ALZ97" s="12"/>
      <c r="AMA97" s="12"/>
      <c r="AMB97" s="12"/>
      <c r="AMC97" s="12"/>
      <c r="AMD97" s="12"/>
      <c r="AME97" s="12"/>
      <c r="AMF97" s="12"/>
      <c r="AMG97" s="12"/>
      <c r="AMH97" s="12"/>
      <c r="AMI97" s="12"/>
      <c r="AMJ97" s="12"/>
      <c r="AMK97" s="12"/>
      <c r="AML97" s="12"/>
      <c r="AMM97" s="12"/>
      <c r="AMN97" s="12"/>
      <c r="AMO97" s="12"/>
      <c r="AMP97" s="12"/>
      <c r="AMQ97" s="12"/>
      <c r="AMR97" s="12"/>
      <c r="AMS97" s="12"/>
      <c r="AMT97" s="12"/>
      <c r="AMU97" s="12"/>
      <c r="AMV97" s="12"/>
      <c r="AMW97" s="12"/>
      <c r="AMX97" s="12"/>
      <c r="AMY97" s="12"/>
      <c r="AMZ97" s="12"/>
      <c r="ANA97" s="12"/>
      <c r="ANB97" s="12"/>
      <c r="ANC97" s="12"/>
      <c r="AND97" s="12"/>
      <c r="ANE97" s="12"/>
      <c r="ANF97" s="12"/>
      <c r="ANG97" s="12"/>
      <c r="ANH97" s="12"/>
      <c r="ANI97" s="12"/>
      <c r="ANJ97" s="12"/>
      <c r="ANK97" s="12"/>
      <c r="ANL97" s="12"/>
      <c r="ANM97" s="12"/>
      <c r="ANN97" s="12"/>
      <c r="ANO97" s="12"/>
      <c r="ANP97" s="12"/>
      <c r="ANQ97" s="12"/>
      <c r="ANR97" s="12"/>
      <c r="ANS97" s="12"/>
      <c r="ANT97" s="12"/>
      <c r="ANU97" s="12"/>
      <c r="ANV97" s="12"/>
      <c r="ANW97" s="12"/>
      <c r="ANX97" s="12"/>
      <c r="ANY97" s="12"/>
      <c r="ANZ97" s="12"/>
      <c r="AOA97" s="12"/>
      <c r="AOB97" s="12"/>
      <c r="AOC97" s="12"/>
      <c r="AOD97" s="12"/>
      <c r="AOE97" s="12"/>
      <c r="AOF97" s="12"/>
      <c r="AOG97" s="12"/>
      <c r="AOH97" s="12"/>
      <c r="AOI97" s="12"/>
      <c r="AOJ97" s="12"/>
      <c r="AOK97" s="12"/>
      <c r="AOL97" s="12"/>
      <c r="AOM97" s="12"/>
      <c r="AON97" s="12"/>
      <c r="AOO97" s="12"/>
      <c r="AOP97" s="12"/>
      <c r="AOQ97" s="12"/>
      <c r="AOR97" s="12"/>
      <c r="AOS97" s="12"/>
      <c r="AOT97" s="12"/>
      <c r="AOU97" s="12"/>
      <c r="AOV97" s="12"/>
      <c r="AOW97" s="12"/>
      <c r="AOX97" s="12"/>
      <c r="AOY97" s="12"/>
      <c r="AOZ97" s="12"/>
      <c r="APA97" s="12"/>
      <c r="APB97" s="12"/>
      <c r="APC97" s="12"/>
      <c r="APD97" s="12"/>
      <c r="APE97" s="12"/>
      <c r="APF97" s="12"/>
      <c r="APG97" s="12"/>
      <c r="APH97" s="12"/>
      <c r="API97" s="12"/>
      <c r="APJ97" s="12"/>
      <c r="APK97" s="12"/>
      <c r="APL97" s="12"/>
      <c r="APM97" s="12"/>
      <c r="APN97" s="12"/>
      <c r="APO97" s="12"/>
      <c r="APP97" s="12"/>
      <c r="APQ97" s="12"/>
      <c r="APR97" s="12"/>
      <c r="APS97" s="12"/>
      <c r="APT97" s="12"/>
      <c r="APU97" s="12"/>
      <c r="APV97" s="12"/>
      <c r="APW97" s="12"/>
      <c r="APX97" s="12"/>
      <c r="APY97" s="12"/>
      <c r="APZ97" s="12"/>
      <c r="AQA97" s="12"/>
      <c r="AQB97" s="12"/>
      <c r="AQC97" s="12"/>
      <c r="AQD97" s="12"/>
      <c r="AQE97" s="12"/>
      <c r="AQF97" s="12"/>
      <c r="AQG97" s="12"/>
      <c r="AQH97" s="12"/>
      <c r="AQI97" s="12"/>
      <c r="AQJ97" s="12"/>
      <c r="AQK97" s="12"/>
      <c r="AQL97" s="12"/>
      <c r="AQM97" s="12"/>
      <c r="AQN97" s="12"/>
      <c r="AQO97" s="12"/>
      <c r="AQP97" s="12"/>
      <c r="AQQ97" s="12"/>
      <c r="AQR97" s="12"/>
      <c r="AQS97" s="12"/>
      <c r="AQT97" s="12"/>
      <c r="AQU97" s="12"/>
      <c r="AQV97" s="12"/>
      <c r="AQW97" s="12"/>
      <c r="AQX97" s="12"/>
      <c r="AQY97" s="12"/>
      <c r="AQZ97" s="12"/>
      <c r="ARA97" s="12"/>
      <c r="ARB97" s="12"/>
      <c r="ARC97" s="12"/>
      <c r="ARD97" s="12"/>
      <c r="ARE97" s="12"/>
      <c r="ARF97" s="12"/>
      <c r="ARG97" s="12"/>
      <c r="ARH97" s="12"/>
      <c r="ARI97" s="12"/>
      <c r="ARJ97" s="12"/>
      <c r="ARK97" s="12"/>
      <c r="ARL97" s="12"/>
      <c r="ARM97" s="12"/>
      <c r="ARN97" s="12"/>
      <c r="ARO97" s="12"/>
      <c r="ARP97" s="12"/>
      <c r="ARQ97" s="12"/>
      <c r="ARR97" s="12"/>
      <c r="ARS97" s="12"/>
      <c r="ART97" s="12"/>
      <c r="ARU97" s="12"/>
      <c r="ARV97" s="12"/>
      <c r="ARW97" s="12"/>
      <c r="ARX97" s="12"/>
      <c r="ARY97" s="12"/>
      <c r="ARZ97" s="12"/>
      <c r="ASA97" s="12"/>
      <c r="ASB97" s="12"/>
      <c r="ASC97" s="12"/>
      <c r="ASD97" s="12"/>
      <c r="ASE97" s="12"/>
      <c r="ASF97" s="12"/>
      <c r="ASG97" s="12"/>
      <c r="ASH97" s="12"/>
      <c r="ASI97" s="12"/>
      <c r="ASJ97" s="12"/>
      <c r="ASK97" s="12"/>
      <c r="ASL97" s="12"/>
      <c r="ASM97" s="12"/>
      <c r="ASN97" s="12"/>
      <c r="ASO97" s="12"/>
      <c r="ASP97" s="12"/>
      <c r="ASQ97" s="12"/>
      <c r="ASR97" s="12"/>
      <c r="ASS97" s="12"/>
      <c r="AST97" s="12"/>
      <c r="ASU97" s="12"/>
      <c r="ASV97" s="12"/>
      <c r="ASW97" s="12"/>
      <c r="ASX97" s="12"/>
      <c r="ASY97" s="12"/>
      <c r="ASZ97" s="12"/>
      <c r="ATA97" s="12"/>
      <c r="ATB97" s="12"/>
      <c r="ATC97" s="12"/>
      <c r="ATD97" s="12"/>
      <c r="ATE97" s="12"/>
      <c r="ATF97" s="12"/>
      <c r="ATG97" s="12"/>
      <c r="ATH97" s="12"/>
      <c r="ATI97" s="12"/>
      <c r="ATJ97" s="12"/>
      <c r="ATK97" s="12"/>
      <c r="ATL97" s="12"/>
      <c r="ATM97" s="12"/>
      <c r="ATN97" s="12"/>
      <c r="ATO97" s="12"/>
      <c r="ATP97" s="12"/>
      <c r="ATQ97" s="12"/>
      <c r="ATR97" s="12"/>
      <c r="ATS97" s="12"/>
      <c r="ATT97" s="12"/>
      <c r="ATU97" s="12"/>
      <c r="ATV97" s="12"/>
      <c r="ATW97" s="12"/>
      <c r="ATX97" s="12"/>
      <c r="ATY97" s="12"/>
      <c r="ATZ97" s="12"/>
      <c r="AUA97" s="12"/>
      <c r="AUB97" s="12"/>
      <c r="AUC97" s="12"/>
      <c r="AUD97" s="12"/>
      <c r="AUE97" s="12"/>
      <c r="AUF97" s="12"/>
      <c r="AUG97" s="12"/>
      <c r="AUH97" s="12"/>
      <c r="AUI97" s="12"/>
      <c r="AUJ97" s="12"/>
      <c r="AUK97" s="12"/>
      <c r="AUL97" s="12"/>
      <c r="AUM97" s="12"/>
      <c r="AUN97" s="12"/>
      <c r="AUO97" s="12"/>
      <c r="AUP97" s="12"/>
      <c r="AUQ97" s="12"/>
      <c r="AUR97" s="12"/>
      <c r="AUS97" s="12"/>
      <c r="AUT97" s="12"/>
      <c r="AUU97" s="12"/>
      <c r="AUV97" s="12"/>
      <c r="AUW97" s="12"/>
      <c r="AUX97" s="12"/>
      <c r="AUY97" s="12"/>
      <c r="AUZ97" s="12"/>
      <c r="AVA97" s="12"/>
      <c r="AVB97" s="12"/>
      <c r="AVC97" s="12"/>
      <c r="AVD97" s="12"/>
      <c r="AVE97" s="12"/>
      <c r="AVF97" s="12"/>
      <c r="AVG97" s="12"/>
      <c r="AVH97" s="12"/>
      <c r="AVI97" s="12"/>
      <c r="AVJ97" s="12"/>
      <c r="AVK97" s="12"/>
      <c r="AVL97" s="12"/>
      <c r="AVM97" s="12"/>
      <c r="AVN97" s="12"/>
      <c r="AVO97" s="12"/>
      <c r="AVP97" s="12"/>
      <c r="AVQ97" s="12"/>
      <c r="AVR97" s="12"/>
      <c r="AVS97" s="12"/>
      <c r="AVT97" s="12"/>
      <c r="AVU97" s="12"/>
      <c r="AVV97" s="12"/>
      <c r="AVW97" s="12"/>
      <c r="AVX97" s="12"/>
      <c r="AVY97" s="12"/>
      <c r="AVZ97" s="12"/>
      <c r="AWA97" s="12"/>
      <c r="AWB97" s="12"/>
      <c r="AWC97" s="12"/>
      <c r="AWD97" s="12"/>
      <c r="AWE97" s="12"/>
      <c r="AWF97" s="12"/>
      <c r="AWG97" s="12"/>
      <c r="AWH97" s="12"/>
      <c r="AWI97" s="12"/>
      <c r="AWJ97" s="12"/>
      <c r="AWK97" s="12"/>
      <c r="AWL97" s="12"/>
      <c r="AWM97" s="12"/>
      <c r="AWN97" s="12"/>
      <c r="AWO97" s="12"/>
      <c r="AWP97" s="12"/>
      <c r="AWQ97" s="12"/>
      <c r="AWR97" s="12"/>
      <c r="AWS97" s="12"/>
      <c r="AWT97" s="12"/>
      <c r="AWU97" s="12"/>
      <c r="AWV97" s="12"/>
      <c r="AWW97" s="12"/>
      <c r="AWX97" s="12"/>
      <c r="AWY97" s="12"/>
      <c r="AWZ97" s="12"/>
      <c r="AXA97" s="12"/>
      <c r="AXB97" s="12"/>
      <c r="AXC97" s="12"/>
      <c r="AXD97" s="12"/>
      <c r="AXE97" s="12"/>
      <c r="AXF97" s="12"/>
      <c r="AXG97" s="12"/>
      <c r="AXH97" s="12"/>
      <c r="AXI97" s="12"/>
      <c r="AXJ97" s="12"/>
      <c r="AXK97" s="12"/>
      <c r="AXL97" s="12"/>
      <c r="AXM97" s="12"/>
      <c r="AXN97" s="12"/>
      <c r="AXO97" s="12"/>
      <c r="AXP97" s="12"/>
      <c r="AXQ97" s="12"/>
      <c r="AXR97" s="12"/>
      <c r="AXS97" s="12"/>
      <c r="AXT97" s="12"/>
      <c r="AXU97" s="12"/>
      <c r="AXV97" s="12"/>
      <c r="AXW97" s="12"/>
      <c r="AXX97" s="12"/>
      <c r="AXY97" s="12"/>
      <c r="AXZ97" s="12"/>
      <c r="AYA97" s="12"/>
      <c r="AYB97" s="12"/>
      <c r="AYC97" s="12"/>
      <c r="AYD97" s="12"/>
      <c r="AYE97" s="12"/>
      <c r="AYF97" s="12"/>
      <c r="AYG97" s="12"/>
      <c r="AYH97" s="12"/>
      <c r="AYI97" s="12"/>
      <c r="AYJ97" s="12"/>
      <c r="AYK97" s="12"/>
      <c r="AYL97" s="12"/>
      <c r="AYM97" s="12"/>
      <c r="AYN97" s="12"/>
      <c r="AYO97" s="12"/>
      <c r="AYP97" s="12"/>
      <c r="AYQ97" s="12"/>
      <c r="AYR97" s="12"/>
      <c r="AYS97" s="12"/>
      <c r="AYT97" s="12"/>
      <c r="AYU97" s="12"/>
      <c r="AYV97" s="12"/>
      <c r="AYW97" s="12"/>
      <c r="AYX97" s="12"/>
      <c r="AYY97" s="12"/>
      <c r="AYZ97" s="12"/>
      <c r="AZA97" s="12"/>
      <c r="AZB97" s="12"/>
      <c r="AZC97" s="12"/>
      <c r="AZD97" s="12"/>
      <c r="AZE97" s="12"/>
      <c r="AZF97" s="12"/>
      <c r="AZG97" s="12"/>
      <c r="AZH97" s="12"/>
      <c r="AZI97" s="12"/>
      <c r="AZJ97" s="12"/>
      <c r="AZK97" s="12"/>
      <c r="AZL97" s="12"/>
      <c r="AZM97" s="12"/>
      <c r="AZN97" s="12"/>
      <c r="AZO97" s="12"/>
      <c r="AZP97" s="12"/>
      <c r="AZQ97" s="12"/>
      <c r="AZR97" s="12"/>
      <c r="AZS97" s="12"/>
      <c r="AZT97" s="12"/>
      <c r="AZU97" s="12"/>
      <c r="AZV97" s="12"/>
      <c r="AZW97" s="12"/>
      <c r="AZX97" s="12"/>
      <c r="AZY97" s="12"/>
      <c r="AZZ97" s="12"/>
      <c r="BAA97" s="12"/>
      <c r="BAB97" s="12"/>
      <c r="BAC97" s="12"/>
      <c r="BAD97" s="12"/>
      <c r="BAE97" s="12"/>
      <c r="BAF97" s="12"/>
      <c r="BAG97" s="12"/>
      <c r="BAH97" s="12"/>
      <c r="BAI97" s="12"/>
      <c r="BAJ97" s="12"/>
      <c r="BAK97" s="12"/>
      <c r="BAL97" s="12"/>
      <c r="BAM97" s="12"/>
      <c r="BAN97" s="12"/>
      <c r="BAO97" s="12"/>
      <c r="BAP97" s="12"/>
      <c r="BAQ97" s="12"/>
      <c r="BAR97" s="12"/>
      <c r="BAS97" s="12"/>
      <c r="BAT97" s="12"/>
      <c r="BAU97" s="12"/>
      <c r="BAV97" s="12"/>
      <c r="BAW97" s="12"/>
      <c r="BAX97" s="12"/>
      <c r="BAY97" s="12"/>
      <c r="BAZ97" s="12"/>
      <c r="BBA97" s="12"/>
      <c r="BBB97" s="12"/>
      <c r="BBC97" s="12"/>
      <c r="BBD97" s="12"/>
      <c r="BBE97" s="12"/>
      <c r="BBF97" s="12"/>
      <c r="BBG97" s="12"/>
      <c r="BBH97" s="12"/>
      <c r="BBI97" s="12"/>
      <c r="BBJ97" s="12"/>
      <c r="BBK97" s="12"/>
      <c r="BBL97" s="12"/>
      <c r="BBM97" s="12"/>
      <c r="BBN97" s="12"/>
      <c r="BBO97" s="12"/>
      <c r="BBP97" s="12"/>
      <c r="BBQ97" s="12"/>
      <c r="BBR97" s="12"/>
      <c r="BBS97" s="12"/>
      <c r="BBT97" s="12"/>
      <c r="BBU97" s="12"/>
      <c r="BBV97" s="12"/>
      <c r="BBW97" s="12"/>
      <c r="BBX97" s="12"/>
      <c r="BBY97" s="12"/>
      <c r="BBZ97" s="12"/>
      <c r="BCA97" s="12"/>
      <c r="BCB97" s="12"/>
      <c r="BCC97" s="12"/>
      <c r="BCD97" s="12"/>
      <c r="BCE97" s="12"/>
      <c r="BCF97" s="12"/>
      <c r="BCG97" s="12"/>
      <c r="BCH97" s="12"/>
      <c r="BCI97" s="12"/>
      <c r="BCJ97" s="12"/>
      <c r="BCK97" s="12"/>
      <c r="BCL97" s="12"/>
      <c r="BCM97" s="12"/>
      <c r="BCN97" s="12"/>
      <c r="BCO97" s="12"/>
      <c r="BCP97" s="12"/>
      <c r="BCQ97" s="12"/>
      <c r="BCR97" s="12"/>
      <c r="BCS97" s="12"/>
      <c r="BCT97" s="12"/>
      <c r="BCU97" s="12"/>
      <c r="BCV97" s="12"/>
      <c r="BCW97" s="12"/>
      <c r="BCX97" s="12"/>
      <c r="BCY97" s="12"/>
      <c r="BCZ97" s="12"/>
      <c r="BDA97" s="12"/>
      <c r="BDB97" s="12"/>
      <c r="BDC97" s="12"/>
      <c r="BDD97" s="12"/>
      <c r="BDE97" s="12"/>
      <c r="BDF97" s="12"/>
      <c r="BDG97" s="12"/>
      <c r="BDH97" s="12"/>
      <c r="BDI97" s="12"/>
      <c r="BDJ97" s="12"/>
      <c r="BDK97" s="12"/>
      <c r="BDL97" s="12"/>
      <c r="BDM97" s="12"/>
      <c r="BDN97" s="12"/>
      <c r="BDO97" s="12"/>
      <c r="BDP97" s="12"/>
      <c r="BDQ97" s="12"/>
      <c r="BDR97" s="12"/>
      <c r="BDS97" s="12"/>
      <c r="BDT97" s="12"/>
      <c r="BDU97" s="12"/>
      <c r="BDV97" s="12"/>
      <c r="BDW97" s="12"/>
      <c r="BDX97" s="12"/>
      <c r="BDY97" s="12"/>
      <c r="BDZ97" s="12"/>
      <c r="BEA97" s="12"/>
      <c r="BEB97" s="12"/>
      <c r="BEC97" s="12"/>
      <c r="BED97" s="12"/>
      <c r="BEE97" s="12"/>
      <c r="BEF97" s="12"/>
      <c r="BEG97" s="12"/>
      <c r="BEH97" s="12"/>
      <c r="BEI97" s="12"/>
      <c r="BEJ97" s="12"/>
      <c r="BEK97" s="12"/>
      <c r="BEL97" s="12"/>
      <c r="BEM97" s="12"/>
      <c r="BEN97" s="12"/>
      <c r="BEO97" s="12"/>
      <c r="BEP97" s="12"/>
      <c r="BEQ97" s="12"/>
      <c r="BER97" s="12"/>
      <c r="BES97" s="12"/>
      <c r="BET97" s="12"/>
      <c r="BEU97" s="12"/>
      <c r="BEV97" s="12"/>
      <c r="BEW97" s="12"/>
      <c r="BEX97" s="12"/>
      <c r="BEY97" s="12"/>
      <c r="BEZ97" s="12"/>
      <c r="BFA97" s="12"/>
      <c r="BFB97" s="12"/>
      <c r="BFC97" s="12"/>
      <c r="BFD97" s="12"/>
      <c r="BFE97" s="12"/>
      <c r="BFF97" s="12"/>
      <c r="BFG97" s="12"/>
      <c r="BFH97" s="12"/>
      <c r="BFI97" s="12"/>
      <c r="BFJ97" s="12"/>
      <c r="BFK97" s="12"/>
      <c r="BFL97" s="12"/>
      <c r="BFM97" s="12"/>
      <c r="BFN97" s="12"/>
      <c r="BFO97" s="12"/>
      <c r="BFP97" s="12"/>
      <c r="BFQ97" s="12"/>
      <c r="BFR97" s="12"/>
      <c r="BFS97" s="12"/>
      <c r="BFT97" s="12"/>
      <c r="BFU97" s="12"/>
      <c r="BFV97" s="12"/>
      <c r="BFW97" s="12"/>
      <c r="BFX97" s="12"/>
      <c r="BFY97" s="12"/>
      <c r="BFZ97" s="12"/>
      <c r="BGA97" s="12"/>
      <c r="BGB97" s="12"/>
      <c r="BGC97" s="12"/>
      <c r="BGD97" s="12"/>
      <c r="BGE97" s="12"/>
      <c r="BGF97" s="12"/>
      <c r="BGG97" s="12"/>
      <c r="BGH97" s="12"/>
      <c r="BGI97" s="12"/>
      <c r="BGJ97" s="12"/>
      <c r="BGK97" s="12"/>
      <c r="BGL97" s="12"/>
      <c r="BGM97" s="12"/>
      <c r="BGN97" s="12"/>
      <c r="BGO97" s="12"/>
      <c r="BGP97" s="12"/>
      <c r="BGQ97" s="12"/>
      <c r="BGR97" s="12"/>
      <c r="BGS97" s="12"/>
      <c r="BGT97" s="12"/>
      <c r="BGU97" s="12"/>
      <c r="BGV97" s="12"/>
      <c r="BGW97" s="12"/>
      <c r="BGX97" s="12"/>
      <c r="BGY97" s="12"/>
      <c r="BGZ97" s="12"/>
      <c r="BHA97" s="12"/>
      <c r="BHB97" s="12"/>
      <c r="BHC97" s="12"/>
      <c r="BHD97" s="12"/>
      <c r="BHE97" s="12"/>
      <c r="BHF97" s="12"/>
      <c r="BHG97" s="12"/>
      <c r="BHH97" s="12"/>
      <c r="BHI97" s="12"/>
      <c r="BHJ97" s="12"/>
      <c r="BHK97" s="12"/>
      <c r="BHL97" s="12"/>
      <c r="BHM97" s="12"/>
      <c r="BHN97" s="12"/>
      <c r="BHO97" s="12"/>
      <c r="BHP97" s="12"/>
      <c r="BHQ97" s="12"/>
      <c r="BHR97" s="12"/>
      <c r="BHS97" s="12"/>
      <c r="BHT97" s="12"/>
      <c r="BHU97" s="12"/>
      <c r="BHV97" s="12"/>
      <c r="BHW97" s="12"/>
      <c r="BHX97" s="12"/>
      <c r="BHY97" s="12"/>
      <c r="BHZ97" s="12"/>
      <c r="BIA97" s="12"/>
      <c r="BIB97" s="12"/>
      <c r="BIC97" s="12"/>
      <c r="BID97" s="12"/>
      <c r="BIE97" s="12"/>
      <c r="BIF97" s="12"/>
      <c r="BIG97" s="12"/>
      <c r="BIH97" s="12"/>
      <c r="BII97" s="12"/>
      <c r="BIJ97" s="12"/>
      <c r="BIK97" s="12"/>
      <c r="BIL97" s="12"/>
      <c r="BIM97" s="12"/>
      <c r="BIN97" s="12"/>
      <c r="BIO97" s="12"/>
      <c r="BIP97" s="12"/>
      <c r="BIQ97" s="12"/>
      <c r="BIR97" s="12"/>
      <c r="BIS97" s="12"/>
      <c r="BIT97" s="12"/>
      <c r="BIU97" s="12"/>
      <c r="BIV97" s="12"/>
      <c r="BIW97" s="12"/>
      <c r="BIX97" s="12"/>
      <c r="BIY97" s="12"/>
      <c r="BIZ97" s="12"/>
      <c r="BJA97" s="12"/>
      <c r="BJB97" s="12"/>
      <c r="BJC97" s="12"/>
      <c r="BJD97" s="12"/>
      <c r="BJE97" s="12"/>
      <c r="BJF97" s="12"/>
      <c r="BJG97" s="12"/>
      <c r="BJH97" s="12"/>
      <c r="BJI97" s="12"/>
      <c r="BJJ97" s="12"/>
      <c r="BJK97" s="12"/>
      <c r="BJL97" s="12"/>
      <c r="BJM97" s="12"/>
      <c r="BJN97" s="12"/>
      <c r="BJO97" s="12"/>
      <c r="BJP97" s="12"/>
      <c r="BJQ97" s="12"/>
      <c r="BJR97" s="12"/>
      <c r="BJS97" s="12"/>
      <c r="BJT97" s="12"/>
      <c r="BJU97" s="12"/>
      <c r="BJV97" s="12"/>
      <c r="BJW97" s="12"/>
      <c r="BJX97" s="12"/>
      <c r="BJY97" s="12"/>
      <c r="BJZ97" s="12"/>
      <c r="BKA97" s="12"/>
      <c r="BKB97" s="12"/>
      <c r="BKC97" s="12"/>
      <c r="BKD97" s="12"/>
      <c r="BKE97" s="12"/>
      <c r="BKF97" s="12"/>
      <c r="BKG97" s="12"/>
      <c r="BKH97" s="12"/>
      <c r="BKI97" s="12"/>
      <c r="BKJ97" s="12"/>
      <c r="BKK97" s="12"/>
      <c r="BKL97" s="12"/>
      <c r="BKM97" s="12"/>
      <c r="BKN97" s="12"/>
      <c r="BKO97" s="12"/>
      <c r="BKP97" s="12"/>
      <c r="BKQ97" s="12"/>
      <c r="BKR97" s="12"/>
      <c r="BKS97" s="12"/>
      <c r="BKT97" s="12"/>
      <c r="BKU97" s="12"/>
      <c r="BKV97" s="12"/>
      <c r="BKW97" s="12"/>
      <c r="BKX97" s="12"/>
      <c r="BKY97" s="12"/>
      <c r="BKZ97" s="12"/>
      <c r="BLA97" s="12"/>
      <c r="BLB97" s="12"/>
      <c r="BLC97" s="12"/>
      <c r="BLD97" s="12"/>
      <c r="BLE97" s="12"/>
      <c r="BLF97" s="12"/>
      <c r="BLG97" s="12"/>
      <c r="BLH97" s="12"/>
      <c r="BLI97" s="12"/>
      <c r="BLJ97" s="12"/>
      <c r="BLK97" s="12"/>
      <c r="BLL97" s="12"/>
      <c r="BLM97" s="12"/>
      <c r="BLN97" s="12"/>
      <c r="BLO97" s="12"/>
      <c r="BLP97" s="12"/>
      <c r="BLQ97" s="12"/>
      <c r="BLR97" s="12"/>
      <c r="BLS97" s="12"/>
      <c r="BLT97" s="12"/>
      <c r="BLU97" s="12"/>
      <c r="BLV97" s="12"/>
      <c r="BLW97" s="12"/>
      <c r="BLX97" s="12"/>
      <c r="BLY97" s="12"/>
      <c r="BLZ97" s="12"/>
      <c r="BMA97" s="12"/>
      <c r="BMB97" s="12"/>
      <c r="BMC97" s="12"/>
      <c r="BMD97" s="12"/>
      <c r="BME97" s="12"/>
      <c r="BMF97" s="12"/>
      <c r="BMG97" s="12"/>
      <c r="BMH97" s="12"/>
      <c r="BMI97" s="12"/>
      <c r="BMJ97" s="12"/>
      <c r="BMK97" s="12"/>
      <c r="BML97" s="12"/>
      <c r="BMM97" s="12"/>
      <c r="BMN97" s="12"/>
      <c r="BMO97" s="12"/>
      <c r="BMP97" s="12"/>
      <c r="BMQ97" s="12"/>
      <c r="BMR97" s="12"/>
      <c r="BMS97" s="12"/>
      <c r="BMT97" s="12"/>
      <c r="BMU97" s="12"/>
      <c r="BMV97" s="12"/>
      <c r="BMW97" s="12"/>
      <c r="BMX97" s="12"/>
      <c r="BMY97" s="12"/>
      <c r="BMZ97" s="12"/>
      <c r="BNA97" s="12"/>
      <c r="BNB97" s="12"/>
      <c r="BNC97" s="12"/>
      <c r="BND97" s="12"/>
      <c r="BNE97" s="12"/>
      <c r="BNF97" s="12"/>
      <c r="BNG97" s="12"/>
      <c r="BNH97" s="12"/>
      <c r="BNI97" s="12"/>
      <c r="BNJ97" s="12"/>
      <c r="BNK97" s="12"/>
      <c r="BNL97" s="12"/>
      <c r="BNM97" s="12"/>
      <c r="BNN97" s="12"/>
      <c r="BNO97" s="12"/>
      <c r="BNP97" s="12"/>
      <c r="BNQ97" s="12"/>
      <c r="BNR97" s="12"/>
      <c r="BNS97" s="12"/>
      <c r="BNT97" s="12"/>
      <c r="BNU97" s="12"/>
      <c r="BNV97" s="12"/>
      <c r="BNW97" s="12"/>
      <c r="BNX97" s="12"/>
      <c r="BNY97" s="12"/>
      <c r="BNZ97" s="12"/>
      <c r="BOA97" s="12"/>
      <c r="BOB97" s="12"/>
      <c r="BOC97" s="12"/>
      <c r="BOD97" s="12"/>
      <c r="BOE97" s="12"/>
      <c r="BOF97" s="12"/>
      <c r="BOG97" s="12"/>
      <c r="BOH97" s="12"/>
      <c r="BOI97" s="12"/>
      <c r="BOJ97" s="12"/>
      <c r="BOK97" s="12"/>
      <c r="BOL97" s="12"/>
      <c r="BOM97" s="12"/>
      <c r="BON97" s="12"/>
      <c r="BOO97" s="12"/>
      <c r="BOP97" s="12"/>
      <c r="BOQ97" s="12"/>
      <c r="BOR97" s="12"/>
      <c r="BOS97" s="12"/>
      <c r="BOT97" s="12"/>
      <c r="BOU97" s="12"/>
      <c r="BOV97" s="12"/>
      <c r="BOW97" s="12"/>
      <c r="BOX97" s="12"/>
      <c r="BOY97" s="12"/>
      <c r="BOZ97" s="12"/>
      <c r="BPA97" s="12"/>
      <c r="BPB97" s="12"/>
      <c r="BPC97" s="12"/>
      <c r="BPD97" s="12"/>
      <c r="BPE97" s="12"/>
      <c r="BPF97" s="12"/>
      <c r="BPG97" s="12"/>
      <c r="BPH97" s="12"/>
      <c r="BPI97" s="12"/>
      <c r="BPJ97" s="12"/>
      <c r="BPK97" s="12"/>
      <c r="BPL97" s="12"/>
      <c r="BPM97" s="12"/>
      <c r="BPN97" s="12"/>
      <c r="BPO97" s="12"/>
      <c r="BPP97" s="12"/>
      <c r="BPQ97" s="12"/>
      <c r="BPR97" s="12"/>
      <c r="BPS97" s="12"/>
      <c r="BPT97" s="12"/>
      <c r="BPU97" s="12"/>
      <c r="BPV97" s="12"/>
      <c r="BPW97" s="12"/>
      <c r="BPX97" s="12"/>
      <c r="BPY97" s="12"/>
      <c r="BPZ97" s="12"/>
      <c r="BQA97" s="12"/>
      <c r="BQB97" s="12"/>
      <c r="BQC97" s="12"/>
      <c r="BQD97" s="12"/>
      <c r="BQE97" s="12"/>
      <c r="BQF97" s="12"/>
      <c r="BQG97" s="12"/>
      <c r="BQH97" s="12"/>
      <c r="BQI97" s="12"/>
      <c r="BQJ97" s="12"/>
      <c r="BQK97" s="12"/>
      <c r="BQL97" s="12"/>
      <c r="BQM97" s="12"/>
      <c r="BQN97" s="12"/>
      <c r="BQO97" s="12"/>
      <c r="BQP97" s="12"/>
      <c r="BQQ97" s="12"/>
      <c r="BQR97" s="12"/>
      <c r="BQS97" s="12"/>
      <c r="BQT97" s="12"/>
      <c r="BQU97" s="12"/>
      <c r="BQV97" s="12"/>
      <c r="BQW97" s="12"/>
      <c r="BQX97" s="12"/>
      <c r="BQY97" s="12"/>
      <c r="BQZ97" s="12"/>
      <c r="BRA97" s="12"/>
      <c r="BRB97" s="12"/>
      <c r="BRC97" s="12"/>
      <c r="BRD97" s="12"/>
      <c r="BRE97" s="12"/>
      <c r="BRF97" s="12"/>
      <c r="BRG97" s="12"/>
      <c r="BRH97" s="12"/>
      <c r="BRI97" s="12"/>
      <c r="BRJ97" s="12"/>
      <c r="BRK97" s="12"/>
      <c r="BRL97" s="12"/>
      <c r="BRM97" s="12"/>
      <c r="BRN97" s="12"/>
      <c r="BRO97" s="12"/>
      <c r="BRP97" s="12"/>
      <c r="BRQ97" s="12"/>
      <c r="BRR97" s="12"/>
      <c r="BRS97" s="12"/>
      <c r="BRT97" s="12"/>
      <c r="BRU97" s="12"/>
      <c r="BRV97" s="12"/>
      <c r="BRW97" s="12"/>
      <c r="BRX97" s="12"/>
      <c r="BRY97" s="12"/>
      <c r="BRZ97" s="12"/>
      <c r="BSA97" s="12"/>
      <c r="BSB97" s="12"/>
      <c r="BSC97" s="12"/>
      <c r="BSD97" s="12"/>
      <c r="BSE97" s="12"/>
      <c r="BSF97" s="12"/>
      <c r="BSG97" s="12"/>
      <c r="BSH97" s="12"/>
      <c r="BSI97" s="12"/>
      <c r="BSJ97" s="12"/>
      <c r="BSK97" s="12"/>
      <c r="BSL97" s="12"/>
      <c r="BSM97" s="12"/>
      <c r="BSN97" s="12"/>
      <c r="BSO97" s="12"/>
      <c r="BSP97" s="12"/>
      <c r="BSQ97" s="12"/>
      <c r="BSR97" s="12"/>
      <c r="BSS97" s="12"/>
      <c r="BST97" s="12"/>
      <c r="BSU97" s="12"/>
      <c r="BSV97" s="12"/>
      <c r="BSW97" s="12"/>
      <c r="BSX97" s="12"/>
      <c r="BSY97" s="12"/>
      <c r="BSZ97" s="12"/>
      <c r="BTA97" s="12"/>
      <c r="BTB97" s="12"/>
      <c r="BTC97" s="12"/>
      <c r="BTD97" s="12"/>
      <c r="BTE97" s="12"/>
      <c r="BTF97" s="12"/>
      <c r="BTG97" s="12"/>
      <c r="BTH97" s="12"/>
      <c r="BTI97" s="12"/>
      <c r="BTJ97" s="12"/>
      <c r="BTK97" s="12"/>
      <c r="BTL97" s="12"/>
      <c r="BTM97" s="12"/>
      <c r="BTN97" s="12"/>
      <c r="BTO97" s="12"/>
      <c r="BTP97" s="12"/>
      <c r="BTQ97" s="12"/>
      <c r="BTR97" s="12"/>
      <c r="BTS97" s="12"/>
      <c r="BTT97" s="12"/>
      <c r="BTU97" s="12"/>
      <c r="BTV97" s="12"/>
      <c r="BTW97" s="12"/>
      <c r="BTX97" s="12"/>
      <c r="BTY97" s="12"/>
      <c r="BTZ97" s="12"/>
      <c r="BUA97" s="12"/>
      <c r="BUB97" s="12"/>
      <c r="BUC97" s="12"/>
      <c r="BUD97" s="12"/>
      <c r="BUE97" s="12"/>
      <c r="BUF97" s="12"/>
      <c r="BUG97" s="12"/>
      <c r="BUH97" s="12"/>
      <c r="BUI97" s="12"/>
      <c r="BUJ97" s="12"/>
      <c r="BUK97" s="12"/>
      <c r="BUL97" s="12"/>
      <c r="BUM97" s="12"/>
      <c r="BUN97" s="12"/>
      <c r="BUO97" s="12"/>
      <c r="BUP97" s="12"/>
      <c r="BUQ97" s="12"/>
      <c r="BUR97" s="12"/>
      <c r="BUS97" s="12"/>
      <c r="BUT97" s="12"/>
      <c r="BUU97" s="12"/>
      <c r="BUV97" s="12"/>
      <c r="BUW97" s="12"/>
      <c r="BUX97" s="12"/>
      <c r="BUY97" s="12"/>
      <c r="BUZ97" s="12"/>
      <c r="BVA97" s="12"/>
      <c r="BVB97" s="12"/>
      <c r="BVC97" s="12"/>
      <c r="BVD97" s="12"/>
      <c r="BVE97" s="12"/>
      <c r="BVF97" s="12"/>
      <c r="BVG97" s="12"/>
      <c r="BVH97" s="12"/>
      <c r="BVI97" s="12"/>
      <c r="BVJ97" s="12"/>
      <c r="BVK97" s="12"/>
      <c r="BVL97" s="12"/>
      <c r="BVM97" s="12"/>
      <c r="BVN97" s="12"/>
      <c r="BVO97" s="12"/>
      <c r="BVP97" s="12"/>
      <c r="BVQ97" s="12"/>
      <c r="BVR97" s="12"/>
      <c r="BVS97" s="12"/>
      <c r="BVT97" s="12"/>
      <c r="BVU97" s="12"/>
      <c r="BVV97" s="12"/>
      <c r="BVW97" s="12"/>
      <c r="BVX97" s="12"/>
      <c r="BVY97" s="12"/>
      <c r="BVZ97" s="12"/>
      <c r="BWA97" s="12"/>
      <c r="BWB97" s="12"/>
      <c r="BWC97" s="12"/>
      <c r="BWD97" s="12"/>
      <c r="BWE97" s="12"/>
      <c r="BWF97" s="12"/>
      <c r="BWG97" s="12"/>
      <c r="BWH97" s="12"/>
      <c r="BWI97" s="12"/>
      <c r="BWJ97" s="12"/>
      <c r="BWK97" s="12"/>
      <c r="BWL97" s="12"/>
      <c r="BWM97" s="12"/>
      <c r="BWN97" s="12"/>
      <c r="BWO97" s="12"/>
      <c r="BWP97" s="12"/>
      <c r="BWQ97" s="12"/>
      <c r="BWR97" s="12"/>
      <c r="BWS97" s="12"/>
      <c r="BWT97" s="12"/>
      <c r="BWU97" s="12"/>
      <c r="BWV97" s="12"/>
      <c r="BWW97" s="12"/>
      <c r="BWX97" s="12"/>
      <c r="BWY97" s="12"/>
      <c r="BWZ97" s="12"/>
      <c r="BXA97" s="12"/>
      <c r="BXB97" s="12"/>
      <c r="BXC97" s="12"/>
      <c r="BXD97" s="12"/>
      <c r="BXE97" s="12"/>
      <c r="BXF97" s="12"/>
      <c r="BXG97" s="12"/>
      <c r="BXH97" s="12"/>
      <c r="BXI97" s="12"/>
      <c r="BXJ97" s="12"/>
      <c r="BXK97" s="12"/>
      <c r="BXL97" s="12"/>
      <c r="BXM97" s="12"/>
      <c r="BXN97" s="12"/>
      <c r="BXO97" s="12"/>
      <c r="BXP97" s="12"/>
      <c r="BXQ97" s="12"/>
      <c r="BXR97" s="12"/>
      <c r="BXS97" s="12"/>
      <c r="BXT97" s="12"/>
      <c r="BXU97" s="12"/>
      <c r="BXV97" s="12"/>
      <c r="BXW97" s="12"/>
      <c r="BXX97" s="12"/>
      <c r="BXY97" s="12"/>
      <c r="BXZ97" s="12"/>
      <c r="BYA97" s="12"/>
      <c r="BYB97" s="12"/>
      <c r="BYC97" s="12"/>
      <c r="BYD97" s="12"/>
      <c r="BYE97" s="12"/>
      <c r="BYF97" s="12"/>
      <c r="BYG97" s="12"/>
      <c r="BYH97" s="12"/>
      <c r="BYI97" s="12"/>
      <c r="BYJ97" s="12"/>
      <c r="BYK97" s="12"/>
      <c r="BYL97" s="12"/>
      <c r="BYM97" s="12"/>
      <c r="BYN97" s="12"/>
      <c r="BYO97" s="12"/>
      <c r="BYP97" s="12"/>
      <c r="BYQ97" s="12"/>
      <c r="BYR97" s="12"/>
      <c r="BYS97" s="12"/>
      <c r="BYT97" s="12"/>
      <c r="BYU97" s="12"/>
      <c r="BYV97" s="12"/>
      <c r="BYW97" s="12"/>
      <c r="BYX97" s="12"/>
      <c r="BYY97" s="12"/>
      <c r="BYZ97" s="12"/>
      <c r="BZA97" s="12"/>
      <c r="BZB97" s="12"/>
      <c r="BZC97" s="12"/>
      <c r="BZD97" s="12"/>
      <c r="BZE97" s="12"/>
      <c r="BZF97" s="12"/>
      <c r="BZG97" s="12"/>
      <c r="BZH97" s="12"/>
      <c r="BZI97" s="12"/>
      <c r="BZJ97" s="12"/>
      <c r="BZK97" s="12"/>
      <c r="BZL97" s="12"/>
      <c r="BZM97" s="12"/>
      <c r="BZN97" s="12"/>
      <c r="BZO97" s="12"/>
      <c r="BZP97" s="12"/>
      <c r="BZQ97" s="12"/>
      <c r="BZR97" s="12"/>
      <c r="BZS97" s="12"/>
      <c r="BZT97" s="12"/>
      <c r="BZU97" s="12"/>
      <c r="BZV97" s="12"/>
      <c r="BZW97" s="12"/>
      <c r="BZX97" s="12"/>
      <c r="BZY97" s="12"/>
      <c r="BZZ97" s="12"/>
      <c r="CAA97" s="12"/>
      <c r="CAB97" s="12"/>
      <c r="CAC97" s="12"/>
      <c r="CAD97" s="12"/>
      <c r="CAE97" s="12"/>
      <c r="CAF97" s="12"/>
      <c r="CAG97" s="12"/>
      <c r="CAH97" s="12"/>
      <c r="CAI97" s="12"/>
      <c r="CAJ97" s="12"/>
      <c r="CAK97" s="12"/>
      <c r="CAL97" s="12"/>
      <c r="CAM97" s="12"/>
      <c r="CAN97" s="12"/>
      <c r="CAO97" s="12"/>
      <c r="CAP97" s="12"/>
      <c r="CAQ97" s="12"/>
      <c r="CAR97" s="12"/>
      <c r="CAS97" s="12"/>
      <c r="CAT97" s="12"/>
      <c r="CAU97" s="12"/>
      <c r="CAV97" s="12"/>
      <c r="CAW97" s="12"/>
      <c r="CAX97" s="12"/>
      <c r="CAY97" s="12"/>
      <c r="CAZ97" s="12"/>
      <c r="CBA97" s="12"/>
      <c r="CBB97" s="12"/>
      <c r="CBC97" s="12"/>
      <c r="CBD97" s="12"/>
      <c r="CBE97" s="12"/>
      <c r="CBF97" s="12"/>
      <c r="CBG97" s="12"/>
      <c r="CBH97" s="12"/>
      <c r="CBI97" s="12"/>
      <c r="CBJ97" s="12"/>
      <c r="CBK97" s="12"/>
      <c r="CBL97" s="12"/>
      <c r="CBM97" s="12"/>
      <c r="CBN97" s="12"/>
      <c r="CBO97" s="12"/>
      <c r="CBP97" s="12"/>
      <c r="CBQ97" s="12"/>
      <c r="CBR97" s="12"/>
      <c r="CBS97" s="12"/>
      <c r="CBT97" s="12"/>
      <c r="CBU97" s="12"/>
      <c r="CBV97" s="12"/>
      <c r="CBW97" s="12"/>
      <c r="CBX97" s="12"/>
      <c r="CBY97" s="12"/>
      <c r="CBZ97" s="12"/>
      <c r="CCA97" s="12"/>
      <c r="CCB97" s="12"/>
      <c r="CCC97" s="12"/>
      <c r="CCD97" s="12"/>
      <c r="CCE97" s="12"/>
      <c r="CCF97" s="12"/>
      <c r="CCG97" s="12"/>
      <c r="CCH97" s="12"/>
      <c r="CCI97" s="12"/>
      <c r="CCJ97" s="12"/>
      <c r="CCK97" s="12"/>
      <c r="CCL97" s="12"/>
      <c r="CCM97" s="12"/>
      <c r="CCN97" s="12"/>
      <c r="CCO97" s="12"/>
      <c r="CCP97" s="12"/>
      <c r="CCQ97" s="12"/>
      <c r="CCR97" s="12"/>
      <c r="CCS97" s="12"/>
      <c r="CCT97" s="12"/>
      <c r="CCU97" s="12"/>
      <c r="CCV97" s="12"/>
      <c r="CCW97" s="12"/>
      <c r="CCX97" s="12"/>
      <c r="CCY97" s="12"/>
      <c r="CCZ97" s="12"/>
      <c r="CDA97" s="12"/>
      <c r="CDB97" s="12"/>
      <c r="CDC97" s="12"/>
      <c r="CDD97" s="12"/>
      <c r="CDE97" s="12"/>
      <c r="CDF97" s="12"/>
      <c r="CDG97" s="12"/>
      <c r="CDH97" s="12"/>
      <c r="CDI97" s="12"/>
      <c r="CDJ97" s="12"/>
      <c r="CDK97" s="12"/>
      <c r="CDL97" s="12"/>
      <c r="CDM97" s="12"/>
      <c r="CDN97" s="12"/>
      <c r="CDO97" s="12"/>
      <c r="CDP97" s="12"/>
      <c r="CDQ97" s="12"/>
      <c r="CDR97" s="12"/>
      <c r="CDS97" s="12"/>
      <c r="CDT97" s="12"/>
      <c r="CDU97" s="12"/>
      <c r="CDV97" s="12"/>
      <c r="CDW97" s="12"/>
      <c r="CDX97" s="12"/>
      <c r="CDY97" s="12"/>
      <c r="CDZ97" s="12"/>
      <c r="CEA97" s="12"/>
      <c r="CEB97" s="12"/>
      <c r="CEC97" s="12"/>
      <c r="CED97" s="12"/>
      <c r="CEE97" s="12"/>
      <c r="CEF97" s="12"/>
      <c r="CEG97" s="12"/>
      <c r="CEH97" s="12"/>
      <c r="CEI97" s="12"/>
      <c r="CEJ97" s="12"/>
      <c r="CEK97" s="12"/>
      <c r="CEL97" s="12"/>
      <c r="CEM97" s="12"/>
      <c r="CEN97" s="12"/>
      <c r="CEO97" s="12"/>
      <c r="CEP97" s="12"/>
      <c r="CEQ97" s="12"/>
      <c r="CER97" s="12"/>
      <c r="CES97" s="12"/>
      <c r="CET97" s="12"/>
      <c r="CEU97" s="12"/>
      <c r="CEV97" s="12"/>
      <c r="CEW97" s="12"/>
      <c r="CEX97" s="12"/>
      <c r="CEY97" s="12"/>
      <c r="CEZ97" s="12"/>
      <c r="CFA97" s="12"/>
      <c r="CFB97" s="12"/>
      <c r="CFC97" s="12"/>
      <c r="CFD97" s="12"/>
      <c r="CFE97" s="12"/>
      <c r="CFF97" s="12"/>
      <c r="CFG97" s="12"/>
      <c r="CFH97" s="12"/>
      <c r="CFI97" s="12"/>
      <c r="CFJ97" s="12"/>
      <c r="CFK97" s="12"/>
      <c r="CFL97" s="12"/>
      <c r="CFM97" s="12"/>
      <c r="CFN97" s="12"/>
      <c r="CFO97" s="12"/>
      <c r="CFP97" s="12"/>
      <c r="CFQ97" s="12"/>
      <c r="CFR97" s="12"/>
      <c r="CFS97" s="12"/>
      <c r="CFT97" s="12"/>
      <c r="CFU97" s="12"/>
      <c r="CFV97" s="12"/>
      <c r="CFW97" s="12"/>
      <c r="CFX97" s="12"/>
      <c r="CFY97" s="12"/>
      <c r="CFZ97" s="12"/>
      <c r="CGA97" s="12"/>
      <c r="CGB97" s="12"/>
      <c r="CGC97" s="12"/>
      <c r="CGD97" s="12"/>
      <c r="CGE97" s="12"/>
      <c r="CGF97" s="12"/>
      <c r="CGG97" s="12"/>
      <c r="CGH97" s="12"/>
      <c r="CGI97" s="12"/>
      <c r="CGJ97" s="12"/>
      <c r="CGK97" s="12"/>
      <c r="CGL97" s="12"/>
      <c r="CGM97" s="12"/>
      <c r="CGN97" s="12"/>
      <c r="CGO97" s="12"/>
      <c r="CGP97" s="12"/>
      <c r="CGQ97" s="12"/>
      <c r="CGR97" s="12"/>
      <c r="CGS97" s="12"/>
      <c r="CGT97" s="12"/>
      <c r="CGU97" s="12"/>
      <c r="CGV97" s="12"/>
      <c r="CGW97" s="12"/>
      <c r="CGX97" s="12"/>
      <c r="CGY97" s="12"/>
      <c r="CGZ97" s="12"/>
      <c r="CHA97" s="12"/>
      <c r="CHB97" s="12"/>
      <c r="CHC97" s="12"/>
      <c r="CHD97" s="12"/>
      <c r="CHE97" s="12"/>
      <c r="CHF97" s="12"/>
      <c r="CHG97" s="12"/>
      <c r="CHH97" s="12"/>
      <c r="CHI97" s="12"/>
      <c r="CHJ97" s="12"/>
      <c r="CHK97" s="12"/>
      <c r="CHL97" s="12"/>
      <c r="CHM97" s="12"/>
      <c r="CHN97" s="12"/>
      <c r="CHO97" s="12"/>
      <c r="CHP97" s="12"/>
      <c r="CHQ97" s="12"/>
      <c r="CHR97" s="12"/>
      <c r="CHS97" s="12"/>
      <c r="CHT97" s="12"/>
      <c r="CHU97" s="12"/>
      <c r="CHV97" s="12"/>
      <c r="CHW97" s="12"/>
      <c r="CHX97" s="12"/>
      <c r="CHY97" s="12"/>
      <c r="CHZ97" s="12"/>
      <c r="CIA97" s="12"/>
      <c r="CIB97" s="12"/>
      <c r="CIC97" s="12"/>
      <c r="CID97" s="12"/>
      <c r="CIE97" s="12"/>
      <c r="CIF97" s="12"/>
      <c r="CIG97" s="12"/>
      <c r="CIH97" s="12"/>
      <c r="CII97" s="12"/>
      <c r="CIJ97" s="12"/>
      <c r="CIK97" s="12"/>
      <c r="CIL97" s="12"/>
      <c r="CIM97" s="12"/>
      <c r="CIN97" s="12"/>
      <c r="CIO97" s="12"/>
      <c r="CIP97" s="12"/>
      <c r="CIQ97" s="12"/>
      <c r="CIR97" s="12"/>
      <c r="CIS97" s="12"/>
      <c r="CIT97" s="12"/>
      <c r="CIU97" s="12"/>
      <c r="CIV97" s="12"/>
      <c r="CIW97" s="12"/>
      <c r="CIX97" s="12"/>
      <c r="CIY97" s="12"/>
      <c r="CIZ97" s="12"/>
      <c r="CJA97" s="12"/>
      <c r="CJB97" s="12"/>
      <c r="CJC97" s="12"/>
      <c r="CJD97" s="12"/>
      <c r="CJE97" s="12"/>
      <c r="CJF97" s="12"/>
      <c r="CJG97" s="12"/>
      <c r="CJH97" s="12"/>
      <c r="CJI97" s="12"/>
      <c r="CJJ97" s="12"/>
      <c r="CJK97" s="12"/>
      <c r="CJL97" s="12"/>
      <c r="CJM97" s="12"/>
      <c r="CJN97" s="12"/>
      <c r="CJO97" s="12"/>
      <c r="CJP97" s="12"/>
      <c r="CJQ97" s="12"/>
      <c r="CJR97" s="12"/>
      <c r="CJS97" s="12"/>
      <c r="CJT97" s="12"/>
      <c r="CJU97" s="12"/>
      <c r="CJV97" s="12"/>
      <c r="CJW97" s="12"/>
      <c r="CJX97" s="12"/>
      <c r="CJY97" s="12"/>
      <c r="CJZ97" s="12"/>
      <c r="CKA97" s="12"/>
      <c r="CKB97" s="12"/>
      <c r="CKC97" s="12"/>
      <c r="CKD97" s="12"/>
      <c r="CKE97" s="12"/>
      <c r="CKF97" s="12"/>
      <c r="CKG97" s="12"/>
      <c r="CKH97" s="12"/>
      <c r="CKI97" s="12"/>
      <c r="CKJ97" s="12"/>
      <c r="CKK97" s="12"/>
      <c r="CKL97" s="12"/>
      <c r="CKM97" s="12"/>
      <c r="CKN97" s="12"/>
      <c r="CKO97" s="12"/>
      <c r="CKP97" s="12"/>
      <c r="CKQ97" s="12"/>
      <c r="CKR97" s="12"/>
      <c r="CKS97" s="12"/>
      <c r="CKT97" s="12"/>
      <c r="CKU97" s="12"/>
      <c r="CKV97" s="12"/>
      <c r="CKW97" s="12"/>
      <c r="CKX97" s="12"/>
      <c r="CKY97" s="12"/>
      <c r="CKZ97" s="12"/>
      <c r="CLA97" s="12"/>
      <c r="CLB97" s="12"/>
      <c r="CLC97" s="12"/>
      <c r="CLD97" s="12"/>
      <c r="CLE97" s="12"/>
      <c r="CLF97" s="12"/>
      <c r="CLG97" s="12"/>
      <c r="CLH97" s="12"/>
      <c r="CLI97" s="12"/>
      <c r="CLJ97" s="12"/>
      <c r="CLK97" s="12"/>
      <c r="CLL97" s="12"/>
      <c r="CLM97" s="12"/>
      <c r="CLN97" s="12"/>
      <c r="CLO97" s="12"/>
      <c r="CLP97" s="12"/>
      <c r="CLQ97" s="12"/>
      <c r="CLR97" s="12"/>
      <c r="CLS97" s="12"/>
      <c r="CLT97" s="12"/>
      <c r="CLU97" s="12"/>
      <c r="CLV97" s="12"/>
      <c r="CLW97" s="12"/>
      <c r="CLX97" s="12"/>
      <c r="CLY97" s="12"/>
      <c r="CLZ97" s="12"/>
      <c r="CMA97" s="12"/>
      <c r="CMB97" s="12"/>
      <c r="CMC97" s="12"/>
      <c r="CMD97" s="12"/>
      <c r="CME97" s="12"/>
      <c r="CMF97" s="12"/>
      <c r="CMG97" s="12"/>
      <c r="CMH97" s="12"/>
      <c r="CMI97" s="12"/>
      <c r="CMJ97" s="12"/>
      <c r="CMK97" s="12"/>
      <c r="CML97" s="12"/>
      <c r="CMM97" s="12"/>
      <c r="CMN97" s="12"/>
      <c r="CMO97" s="12"/>
      <c r="CMP97" s="12"/>
      <c r="CMQ97" s="12"/>
      <c r="CMR97" s="12"/>
      <c r="CMS97" s="12"/>
      <c r="CMT97" s="12"/>
      <c r="CMU97" s="12"/>
      <c r="CMV97" s="12"/>
      <c r="CMW97" s="12"/>
      <c r="CMX97" s="12"/>
      <c r="CMY97" s="12"/>
      <c r="CMZ97" s="12"/>
      <c r="CNA97" s="12"/>
      <c r="CNB97" s="12"/>
      <c r="CNC97" s="12"/>
      <c r="CND97" s="12"/>
      <c r="CNE97" s="12"/>
      <c r="CNF97" s="12"/>
      <c r="CNG97" s="12"/>
      <c r="CNH97" s="12"/>
      <c r="CNI97" s="12"/>
      <c r="CNJ97" s="12"/>
      <c r="CNK97" s="12"/>
      <c r="CNL97" s="12"/>
      <c r="CNM97" s="12"/>
      <c r="CNN97" s="12"/>
      <c r="CNO97" s="12"/>
      <c r="CNP97" s="12"/>
      <c r="CNQ97" s="12"/>
      <c r="CNR97" s="12"/>
      <c r="CNS97" s="12"/>
      <c r="CNT97" s="12"/>
      <c r="CNU97" s="12"/>
      <c r="CNV97" s="12"/>
      <c r="CNW97" s="12"/>
      <c r="CNX97" s="12"/>
      <c r="CNY97" s="12"/>
      <c r="CNZ97" s="12"/>
      <c r="COA97" s="12"/>
      <c r="COB97" s="12"/>
      <c r="COC97" s="12"/>
      <c r="COD97" s="12"/>
      <c r="COE97" s="12"/>
      <c r="COF97" s="12"/>
      <c r="COG97" s="12"/>
      <c r="COH97" s="12"/>
      <c r="COI97" s="12"/>
      <c r="COJ97" s="12"/>
      <c r="COK97" s="12"/>
      <c r="COL97" s="12"/>
      <c r="COM97" s="12"/>
      <c r="CON97" s="12"/>
      <c r="COO97" s="12"/>
      <c r="COP97" s="12"/>
      <c r="COQ97" s="12"/>
      <c r="COR97" s="12"/>
      <c r="COS97" s="12"/>
      <c r="COT97" s="12"/>
      <c r="COU97" s="12"/>
      <c r="COV97" s="12"/>
      <c r="COW97" s="12"/>
      <c r="COX97" s="12"/>
      <c r="COY97" s="12"/>
      <c r="COZ97" s="12"/>
      <c r="CPA97" s="12"/>
      <c r="CPB97" s="12"/>
      <c r="CPC97" s="12"/>
      <c r="CPD97" s="12"/>
      <c r="CPE97" s="12"/>
      <c r="CPF97" s="12"/>
      <c r="CPG97" s="12"/>
      <c r="CPH97" s="12"/>
      <c r="CPI97" s="12"/>
      <c r="CPJ97" s="12"/>
      <c r="CPK97" s="12"/>
      <c r="CPL97" s="12"/>
      <c r="CPM97" s="12"/>
      <c r="CPN97" s="12"/>
      <c r="CPO97" s="12"/>
      <c r="CPP97" s="12"/>
      <c r="CPQ97" s="12"/>
      <c r="CPR97" s="12"/>
      <c r="CPS97" s="12"/>
      <c r="CPT97" s="12"/>
      <c r="CPU97" s="12"/>
      <c r="CPV97" s="12"/>
      <c r="CPW97" s="12"/>
      <c r="CPX97" s="12"/>
      <c r="CPY97" s="12"/>
      <c r="CPZ97" s="12"/>
      <c r="CQA97" s="12"/>
      <c r="CQB97" s="12"/>
      <c r="CQC97" s="12"/>
      <c r="CQD97" s="12"/>
      <c r="CQE97" s="12"/>
      <c r="CQF97" s="12"/>
      <c r="CQG97" s="12"/>
      <c r="CQH97" s="12"/>
      <c r="CQI97" s="12"/>
      <c r="CQJ97" s="12"/>
      <c r="CQK97" s="12"/>
      <c r="CQL97" s="12"/>
      <c r="CQM97" s="12"/>
      <c r="CQN97" s="12"/>
      <c r="CQO97" s="12"/>
      <c r="CQP97" s="12"/>
      <c r="CQQ97" s="12"/>
      <c r="CQR97" s="12"/>
      <c r="CQS97" s="12"/>
      <c r="CQT97" s="12"/>
      <c r="CQU97" s="12"/>
      <c r="CQV97" s="12"/>
      <c r="CQW97" s="12"/>
      <c r="CQX97" s="12"/>
      <c r="CQY97" s="12"/>
      <c r="CQZ97" s="12"/>
      <c r="CRA97" s="12"/>
      <c r="CRB97" s="12"/>
      <c r="CRC97" s="12"/>
      <c r="CRD97" s="12"/>
      <c r="CRE97" s="12"/>
      <c r="CRF97" s="12"/>
      <c r="CRG97" s="12"/>
      <c r="CRH97" s="12"/>
      <c r="CRI97" s="12"/>
      <c r="CRJ97" s="12"/>
      <c r="CRK97" s="12"/>
      <c r="CRL97" s="12"/>
      <c r="CRM97" s="12"/>
      <c r="CRN97" s="12"/>
      <c r="CRO97" s="12"/>
      <c r="CRP97" s="12"/>
      <c r="CRQ97" s="12"/>
      <c r="CRR97" s="12"/>
      <c r="CRS97" s="12"/>
      <c r="CRT97" s="12"/>
      <c r="CRU97" s="12"/>
      <c r="CRV97" s="12"/>
      <c r="CRW97" s="12"/>
      <c r="CRX97" s="12"/>
      <c r="CRY97" s="12"/>
      <c r="CRZ97" s="12"/>
      <c r="CSA97" s="12"/>
      <c r="CSB97" s="12"/>
      <c r="CSC97" s="12"/>
      <c r="CSD97" s="12"/>
      <c r="CSE97" s="12"/>
      <c r="CSF97" s="12"/>
      <c r="CSG97" s="12"/>
      <c r="CSH97" s="12"/>
      <c r="CSI97" s="12"/>
      <c r="CSJ97" s="12"/>
      <c r="CSK97" s="12"/>
      <c r="CSL97" s="12"/>
      <c r="CSM97" s="12"/>
      <c r="CSN97" s="12"/>
      <c r="CSO97" s="12"/>
      <c r="CSP97" s="12"/>
      <c r="CSQ97" s="12"/>
      <c r="CSR97" s="12"/>
      <c r="CSS97" s="12"/>
      <c r="CST97" s="12"/>
      <c r="CSU97" s="12"/>
      <c r="CSV97" s="12"/>
      <c r="CSW97" s="12"/>
      <c r="CSX97" s="12"/>
      <c r="CSY97" s="12"/>
      <c r="CSZ97" s="12"/>
      <c r="CTA97" s="12"/>
      <c r="CTB97" s="12"/>
      <c r="CTC97" s="12"/>
      <c r="CTD97" s="12"/>
      <c r="CTE97" s="12"/>
      <c r="CTF97" s="12"/>
      <c r="CTG97" s="12"/>
      <c r="CTH97" s="12"/>
      <c r="CTI97" s="12"/>
      <c r="CTJ97" s="12"/>
      <c r="CTK97" s="12"/>
      <c r="CTL97" s="12"/>
      <c r="CTM97" s="12"/>
      <c r="CTN97" s="12"/>
      <c r="CTO97" s="12"/>
      <c r="CTP97" s="12"/>
      <c r="CTQ97" s="12"/>
      <c r="CTR97" s="12"/>
      <c r="CTS97" s="12"/>
      <c r="CTT97" s="12"/>
      <c r="CTU97" s="12"/>
      <c r="CTV97" s="12"/>
      <c r="CTW97" s="12"/>
      <c r="CTX97" s="12"/>
      <c r="CTY97" s="12"/>
      <c r="CTZ97" s="12"/>
      <c r="CUA97" s="12"/>
      <c r="CUB97" s="12"/>
      <c r="CUC97" s="12"/>
      <c r="CUD97" s="12"/>
      <c r="CUE97" s="12"/>
      <c r="CUF97" s="12"/>
      <c r="CUG97" s="12"/>
      <c r="CUH97" s="12"/>
      <c r="CUI97" s="12"/>
      <c r="CUJ97" s="12"/>
      <c r="CUK97" s="12"/>
      <c r="CUL97" s="12"/>
      <c r="CUM97" s="12"/>
      <c r="CUN97" s="12"/>
      <c r="CUO97" s="12"/>
      <c r="CUP97" s="12"/>
      <c r="CUQ97" s="12"/>
      <c r="CUR97" s="12"/>
      <c r="CUS97" s="12"/>
      <c r="CUT97" s="12"/>
      <c r="CUU97" s="12"/>
      <c r="CUV97" s="12"/>
      <c r="CUW97" s="12"/>
      <c r="CUX97" s="12"/>
      <c r="CUY97" s="12"/>
      <c r="CUZ97" s="12"/>
      <c r="CVA97" s="12"/>
      <c r="CVB97" s="12"/>
      <c r="CVC97" s="12"/>
      <c r="CVD97" s="12"/>
      <c r="CVE97" s="12"/>
      <c r="CVF97" s="12"/>
      <c r="CVG97" s="12"/>
      <c r="CVH97" s="12"/>
      <c r="CVI97" s="12"/>
      <c r="CVJ97" s="12"/>
      <c r="CVK97" s="12"/>
      <c r="CVL97" s="12"/>
      <c r="CVM97" s="12"/>
      <c r="CVN97" s="12"/>
      <c r="CVO97" s="12"/>
      <c r="CVP97" s="12"/>
      <c r="CVQ97" s="12"/>
      <c r="CVR97" s="12"/>
      <c r="CVS97" s="12"/>
      <c r="CVT97" s="12"/>
      <c r="CVU97" s="12"/>
      <c r="CVV97" s="12"/>
      <c r="CVW97" s="12"/>
      <c r="CVX97" s="12"/>
      <c r="CVY97" s="12"/>
      <c r="CVZ97" s="12"/>
      <c r="CWA97" s="12"/>
      <c r="CWB97" s="12"/>
      <c r="CWC97" s="12"/>
      <c r="CWD97" s="12"/>
      <c r="CWE97" s="12"/>
      <c r="CWF97" s="12"/>
      <c r="CWG97" s="12"/>
      <c r="CWH97" s="12"/>
      <c r="CWI97" s="12"/>
      <c r="CWJ97" s="12"/>
      <c r="CWK97" s="12"/>
      <c r="CWL97" s="12"/>
      <c r="CWM97" s="12"/>
      <c r="CWN97" s="12"/>
      <c r="CWO97" s="12"/>
      <c r="CWP97" s="12"/>
      <c r="CWQ97" s="12"/>
      <c r="CWR97" s="12"/>
      <c r="CWS97" s="12"/>
      <c r="CWT97" s="12"/>
      <c r="CWU97" s="12"/>
      <c r="CWV97" s="12"/>
      <c r="CWW97" s="12"/>
      <c r="CWX97" s="12"/>
      <c r="CWY97" s="12"/>
      <c r="CWZ97" s="12"/>
      <c r="CXA97" s="12"/>
      <c r="CXB97" s="12"/>
      <c r="CXC97" s="12"/>
      <c r="CXD97" s="12"/>
      <c r="CXE97" s="12"/>
      <c r="CXF97" s="12"/>
      <c r="CXG97" s="12"/>
      <c r="CXH97" s="12"/>
      <c r="CXI97" s="12"/>
      <c r="CXJ97" s="12"/>
      <c r="CXK97" s="12"/>
      <c r="CXL97" s="12"/>
      <c r="CXM97" s="12"/>
      <c r="CXN97" s="12"/>
      <c r="CXO97" s="12"/>
      <c r="CXP97" s="12"/>
      <c r="CXQ97" s="12"/>
      <c r="CXR97" s="12"/>
      <c r="CXS97" s="12"/>
      <c r="CXT97" s="12"/>
      <c r="CXU97" s="12"/>
      <c r="CXV97" s="12"/>
      <c r="CXW97" s="12"/>
      <c r="CXX97" s="12"/>
      <c r="CXY97" s="12"/>
      <c r="CXZ97" s="12"/>
      <c r="CYA97" s="12"/>
      <c r="CYB97" s="12"/>
      <c r="CYC97" s="12"/>
      <c r="CYD97" s="12"/>
      <c r="CYE97" s="12"/>
      <c r="CYF97" s="12"/>
      <c r="CYG97" s="12"/>
      <c r="CYH97" s="12"/>
      <c r="CYI97" s="12"/>
      <c r="CYJ97" s="12"/>
      <c r="CYK97" s="12"/>
      <c r="CYL97" s="12"/>
      <c r="CYM97" s="12"/>
      <c r="CYN97" s="12"/>
      <c r="CYO97" s="12"/>
      <c r="CYP97" s="12"/>
      <c r="CYQ97" s="12"/>
      <c r="CYR97" s="12"/>
      <c r="CYS97" s="12"/>
      <c r="CYT97" s="12"/>
      <c r="CYU97" s="12"/>
      <c r="CYV97" s="12"/>
      <c r="CYW97" s="12"/>
      <c r="CYX97" s="12"/>
      <c r="CYY97" s="12"/>
      <c r="CYZ97" s="12"/>
      <c r="CZA97" s="12"/>
      <c r="CZB97" s="12"/>
      <c r="CZC97" s="12"/>
      <c r="CZD97" s="12"/>
      <c r="CZE97" s="12"/>
      <c r="CZF97" s="12"/>
      <c r="CZG97" s="12"/>
      <c r="CZH97" s="12"/>
      <c r="CZI97" s="12"/>
      <c r="CZJ97" s="12"/>
      <c r="CZK97" s="12"/>
      <c r="CZL97" s="12"/>
      <c r="CZM97" s="12"/>
      <c r="CZN97" s="12"/>
      <c r="CZO97" s="12"/>
      <c r="CZP97" s="12"/>
      <c r="CZQ97" s="12"/>
      <c r="CZR97" s="12"/>
      <c r="CZS97" s="12"/>
      <c r="CZT97" s="12"/>
      <c r="CZU97" s="12"/>
      <c r="CZV97" s="12"/>
      <c r="CZW97" s="12"/>
      <c r="CZX97" s="12"/>
      <c r="CZY97" s="12"/>
      <c r="CZZ97" s="12"/>
      <c r="DAA97" s="12"/>
      <c r="DAB97" s="12"/>
      <c r="DAC97" s="12"/>
      <c r="DAD97" s="12"/>
      <c r="DAE97" s="12"/>
      <c r="DAF97" s="12"/>
      <c r="DAG97" s="12"/>
      <c r="DAH97" s="12"/>
      <c r="DAI97" s="12"/>
      <c r="DAJ97" s="12"/>
      <c r="DAK97" s="12"/>
      <c r="DAL97" s="12"/>
      <c r="DAM97" s="12"/>
      <c r="DAN97" s="12"/>
      <c r="DAO97" s="12"/>
      <c r="DAP97" s="12"/>
      <c r="DAQ97" s="12"/>
      <c r="DAR97" s="12"/>
      <c r="DAS97" s="12"/>
      <c r="DAT97" s="12"/>
      <c r="DAU97" s="12"/>
      <c r="DAV97" s="12"/>
      <c r="DAW97" s="12"/>
      <c r="DAX97" s="12"/>
      <c r="DAY97" s="12"/>
      <c r="DAZ97" s="12"/>
      <c r="DBA97" s="12"/>
      <c r="DBB97" s="12"/>
      <c r="DBC97" s="12"/>
      <c r="DBD97" s="12"/>
      <c r="DBE97" s="12"/>
      <c r="DBF97" s="12"/>
      <c r="DBG97" s="12"/>
      <c r="DBH97" s="12"/>
      <c r="DBI97" s="12"/>
      <c r="DBJ97" s="12"/>
      <c r="DBK97" s="12"/>
      <c r="DBL97" s="12"/>
      <c r="DBM97" s="12"/>
    </row>
    <row r="98" spans="1:2769" s="11" customFormat="1" ht="227" customHeight="1">
      <c r="A98" s="80" t="s">
        <v>114</v>
      </c>
      <c r="B98" s="89" t="s">
        <v>454</v>
      </c>
      <c r="C98" s="80" t="s">
        <v>48</v>
      </c>
      <c r="D98" s="80" t="s">
        <v>1237</v>
      </c>
      <c r="E98" s="80" t="s">
        <v>68</v>
      </c>
      <c r="F98" s="80" t="s">
        <v>102</v>
      </c>
      <c r="G98" s="80" t="s">
        <v>1295</v>
      </c>
      <c r="H98" s="80" t="s">
        <v>1306</v>
      </c>
      <c r="I98" s="80" t="s">
        <v>1330</v>
      </c>
      <c r="J98" s="80" t="s">
        <v>199</v>
      </c>
      <c r="K98" s="80" t="s">
        <v>77</v>
      </c>
      <c r="L98" s="80" t="s">
        <v>82</v>
      </c>
      <c r="M98" s="90">
        <v>42474</v>
      </c>
      <c r="N98" s="80" t="s">
        <v>95</v>
      </c>
      <c r="O98" s="80">
        <v>-25.63</v>
      </c>
      <c r="P98" s="80">
        <v>30.322500000000002</v>
      </c>
      <c r="Q98" s="80" t="s">
        <v>2036</v>
      </c>
      <c r="R98" s="80" t="s">
        <v>80</v>
      </c>
      <c r="S98" s="80" t="s">
        <v>199</v>
      </c>
      <c r="T98" s="80" t="s">
        <v>76</v>
      </c>
      <c r="U98" s="80" t="s">
        <v>38</v>
      </c>
      <c r="V98" s="80" t="s">
        <v>129</v>
      </c>
      <c r="W98" s="80" t="s">
        <v>44</v>
      </c>
      <c r="X98" s="80" t="s">
        <v>82</v>
      </c>
      <c r="Y98" s="80" t="s">
        <v>199</v>
      </c>
      <c r="Z98" s="80" t="s">
        <v>199</v>
      </c>
      <c r="AA98" s="89" t="s">
        <v>359</v>
      </c>
      <c r="AB98" s="89" t="s">
        <v>258</v>
      </c>
      <c r="AC98" s="80" t="s">
        <v>1437</v>
      </c>
      <c r="AD98" s="80" t="s">
        <v>34</v>
      </c>
      <c r="AE98" s="80" t="s">
        <v>193</v>
      </c>
      <c r="AF98" s="80" t="s">
        <v>192</v>
      </c>
      <c r="AG98" s="80" t="s">
        <v>77</v>
      </c>
      <c r="AH98" s="80" t="s">
        <v>221</v>
      </c>
      <c r="AI98" s="80" t="s">
        <v>959</v>
      </c>
      <c r="AJ98" s="80" t="s">
        <v>223</v>
      </c>
      <c r="AK98" s="80" t="s">
        <v>1019</v>
      </c>
      <c r="AL98" s="80" t="s">
        <v>77</v>
      </c>
      <c r="AM98" s="80" t="s">
        <v>186</v>
      </c>
      <c r="AN98" s="91" t="s">
        <v>21</v>
      </c>
      <c r="AO98" s="80" t="s">
        <v>83</v>
      </c>
      <c r="AP98" s="80" t="s">
        <v>1520</v>
      </c>
      <c r="AQ98" s="80" t="s">
        <v>46</v>
      </c>
      <c r="AR98" s="80" t="s">
        <v>199</v>
      </c>
      <c r="AS98" s="80" t="s">
        <v>199</v>
      </c>
      <c r="AT98" s="90" t="s">
        <v>199</v>
      </c>
      <c r="AU98" s="80" t="s">
        <v>101</v>
      </c>
      <c r="AV98" s="80" t="s">
        <v>2117</v>
      </c>
      <c r="AW98" s="95" t="s">
        <v>1613</v>
      </c>
      <c r="AX98" s="80" t="s">
        <v>105</v>
      </c>
      <c r="AY98" s="80" t="s">
        <v>138</v>
      </c>
      <c r="AZ98" s="80" t="s">
        <v>601</v>
      </c>
      <c r="BA98" s="80"/>
      <c r="BB98" s="80" t="s">
        <v>94</v>
      </c>
      <c r="BC98" s="94">
        <v>42474</v>
      </c>
      <c r="BD98" s="12"/>
      <c r="BE98" s="12"/>
      <c r="BF98" s="12"/>
      <c r="BG98" s="12"/>
      <c r="BH98" s="12"/>
      <c r="BI98" s="12"/>
      <c r="BJ98" s="12"/>
      <c r="BK98" s="12"/>
      <c r="BL98" s="12"/>
      <c r="BM98" s="12"/>
      <c r="BN98" s="12"/>
      <c r="BO98" s="12"/>
      <c r="BP98" s="12"/>
      <c r="BQ98" s="12"/>
      <c r="BR98" s="12"/>
      <c r="BS98" s="12"/>
      <c r="BT98" s="12"/>
      <c r="BU98" s="12"/>
      <c r="BV98" s="12"/>
      <c r="BW98" s="12"/>
      <c r="BX98" s="12"/>
      <c r="BY98" s="12"/>
      <c r="BZ98" s="12"/>
      <c r="CA98" s="12"/>
      <c r="CB98" s="12"/>
      <c r="CC98" s="12"/>
      <c r="CD98" s="12"/>
      <c r="CE98" s="12"/>
      <c r="CF98" s="12"/>
      <c r="CG98" s="12"/>
      <c r="CH98" s="12"/>
      <c r="CI98" s="12"/>
      <c r="CJ98" s="12"/>
      <c r="CK98" s="12"/>
      <c r="CL98" s="12"/>
      <c r="CM98" s="12"/>
      <c r="CN98" s="12"/>
      <c r="CO98" s="12"/>
      <c r="CP98" s="12"/>
      <c r="CQ98" s="12"/>
      <c r="CR98" s="12"/>
      <c r="CS98" s="12"/>
      <c r="CT98" s="12"/>
      <c r="CU98" s="12"/>
      <c r="CV98" s="12"/>
      <c r="CW98" s="12"/>
      <c r="CX98" s="12"/>
      <c r="CY98" s="12"/>
      <c r="CZ98" s="12"/>
      <c r="DA98" s="12"/>
      <c r="DB98" s="12"/>
      <c r="DC98" s="12"/>
      <c r="DD98" s="12"/>
      <c r="DE98" s="12"/>
      <c r="DF98" s="12"/>
      <c r="DG98" s="12"/>
      <c r="DH98" s="12"/>
      <c r="DI98" s="12"/>
      <c r="DJ98" s="12"/>
      <c r="DK98" s="12"/>
      <c r="DL98" s="12"/>
      <c r="DM98" s="12"/>
      <c r="DN98" s="12"/>
      <c r="DO98" s="12"/>
      <c r="DP98" s="12"/>
      <c r="DQ98" s="12"/>
      <c r="DR98" s="12"/>
      <c r="DS98" s="12"/>
      <c r="DT98" s="12"/>
      <c r="DU98" s="12"/>
      <c r="DV98" s="12"/>
      <c r="DW98" s="12"/>
      <c r="DX98" s="12"/>
      <c r="DY98" s="12"/>
      <c r="DZ98" s="12"/>
      <c r="EA98" s="12"/>
      <c r="EB98" s="12"/>
      <c r="EC98" s="12"/>
      <c r="ED98" s="12"/>
      <c r="EE98" s="12"/>
      <c r="EF98" s="12"/>
      <c r="EG98" s="12"/>
      <c r="EH98" s="12"/>
      <c r="EI98" s="12"/>
      <c r="EJ98" s="12"/>
      <c r="EK98" s="12"/>
      <c r="EL98" s="12"/>
      <c r="EM98" s="12"/>
      <c r="EN98" s="12"/>
      <c r="EO98" s="12"/>
      <c r="EP98" s="12"/>
      <c r="EQ98" s="12"/>
      <c r="ER98" s="12"/>
      <c r="ES98" s="12"/>
      <c r="ET98" s="12"/>
      <c r="EU98" s="12"/>
      <c r="EV98" s="12"/>
      <c r="EW98" s="12"/>
      <c r="EX98" s="12"/>
      <c r="EY98" s="12"/>
      <c r="EZ98" s="12"/>
      <c r="FA98" s="12"/>
      <c r="FB98" s="12"/>
      <c r="FC98" s="12"/>
      <c r="FD98" s="12"/>
      <c r="FE98" s="12"/>
      <c r="FF98" s="12"/>
      <c r="FG98" s="12"/>
      <c r="FH98" s="12"/>
      <c r="FI98" s="12"/>
      <c r="FJ98" s="12"/>
      <c r="FK98" s="12"/>
      <c r="FL98" s="12"/>
      <c r="FM98" s="12"/>
      <c r="FN98" s="12"/>
      <c r="FO98" s="12"/>
      <c r="FP98" s="12"/>
      <c r="FQ98" s="12"/>
      <c r="FR98" s="12"/>
      <c r="FS98" s="12"/>
      <c r="FT98" s="12"/>
      <c r="FU98" s="12"/>
      <c r="FV98" s="12"/>
      <c r="FW98" s="12"/>
      <c r="FX98" s="12"/>
      <c r="FY98" s="12"/>
      <c r="FZ98" s="12"/>
      <c r="GA98" s="12"/>
      <c r="GB98" s="12"/>
      <c r="GC98" s="12"/>
      <c r="GD98" s="12"/>
      <c r="GE98" s="12"/>
      <c r="GF98" s="12"/>
      <c r="GG98" s="12"/>
      <c r="GH98" s="12"/>
      <c r="GI98" s="12"/>
      <c r="GJ98" s="12"/>
      <c r="GK98" s="12"/>
      <c r="GL98" s="12"/>
      <c r="GM98" s="12"/>
      <c r="GN98" s="12"/>
      <c r="GO98" s="12"/>
      <c r="GP98" s="12"/>
      <c r="GQ98" s="12"/>
      <c r="GR98" s="12"/>
      <c r="GS98" s="12"/>
      <c r="GT98" s="12"/>
      <c r="GU98" s="12"/>
      <c r="GV98" s="12"/>
      <c r="GW98" s="12"/>
      <c r="GX98" s="12"/>
      <c r="GY98" s="12"/>
      <c r="GZ98" s="12"/>
      <c r="HA98" s="12"/>
      <c r="HB98" s="12"/>
      <c r="HC98" s="12"/>
      <c r="HD98" s="12"/>
      <c r="HE98" s="12"/>
      <c r="HF98" s="12"/>
      <c r="HG98" s="12"/>
      <c r="HH98" s="12"/>
      <c r="HI98" s="12"/>
      <c r="HJ98" s="12"/>
      <c r="HK98" s="12"/>
      <c r="HL98" s="12"/>
      <c r="HM98" s="12"/>
      <c r="HN98" s="12"/>
      <c r="HO98" s="12"/>
      <c r="HP98" s="12"/>
      <c r="HQ98" s="12"/>
      <c r="HR98" s="12"/>
      <c r="HS98" s="12"/>
      <c r="HT98" s="12"/>
      <c r="HU98" s="12"/>
      <c r="HV98" s="12"/>
      <c r="HW98" s="12"/>
      <c r="HX98" s="12"/>
      <c r="HY98" s="12"/>
      <c r="HZ98" s="12"/>
      <c r="IA98" s="12"/>
      <c r="IB98" s="12"/>
      <c r="IC98" s="12"/>
      <c r="ID98" s="12"/>
      <c r="IE98" s="12"/>
      <c r="IF98" s="12"/>
      <c r="IG98" s="12"/>
      <c r="IH98" s="12"/>
      <c r="II98" s="12"/>
      <c r="IJ98" s="12"/>
      <c r="IK98" s="12"/>
      <c r="IL98" s="12"/>
      <c r="IM98" s="12"/>
      <c r="IN98" s="12"/>
      <c r="IO98" s="12"/>
      <c r="IP98" s="12"/>
      <c r="IQ98" s="12"/>
      <c r="IR98" s="12"/>
      <c r="IS98" s="12"/>
      <c r="IT98" s="12"/>
      <c r="IU98" s="12"/>
      <c r="IV98" s="12"/>
      <c r="IW98" s="12"/>
      <c r="IX98" s="12"/>
      <c r="IY98" s="12"/>
      <c r="IZ98" s="12"/>
      <c r="JA98" s="12"/>
      <c r="JB98" s="12"/>
      <c r="JC98" s="12"/>
      <c r="JD98" s="12"/>
      <c r="JE98" s="12"/>
      <c r="JF98" s="12"/>
      <c r="JG98" s="12"/>
      <c r="JH98" s="12"/>
      <c r="JI98" s="12"/>
      <c r="JJ98" s="12"/>
      <c r="JK98" s="12"/>
      <c r="JL98" s="12"/>
      <c r="JM98" s="12"/>
      <c r="JN98" s="12"/>
      <c r="JO98" s="12"/>
      <c r="JP98" s="12"/>
      <c r="JQ98" s="12"/>
      <c r="JR98" s="12"/>
      <c r="JS98" s="12"/>
      <c r="JT98" s="12"/>
      <c r="JU98" s="12"/>
      <c r="JV98" s="12"/>
      <c r="JW98" s="12"/>
      <c r="JX98" s="12"/>
      <c r="JY98" s="12"/>
      <c r="JZ98" s="12"/>
      <c r="KA98" s="12"/>
      <c r="KB98" s="12"/>
      <c r="KC98" s="12"/>
      <c r="KD98" s="12"/>
      <c r="KE98" s="12"/>
      <c r="KF98" s="12"/>
      <c r="KG98" s="12"/>
      <c r="KH98" s="12"/>
      <c r="KI98" s="12"/>
      <c r="KJ98" s="12"/>
      <c r="KK98" s="12"/>
      <c r="KL98" s="12"/>
      <c r="KM98" s="12"/>
      <c r="KN98" s="12"/>
      <c r="KO98" s="12"/>
      <c r="KP98" s="12"/>
      <c r="KQ98" s="12"/>
      <c r="KR98" s="12"/>
      <c r="KS98" s="12"/>
      <c r="KT98" s="12"/>
      <c r="KU98" s="12"/>
      <c r="KV98" s="12"/>
      <c r="KW98" s="12"/>
      <c r="KX98" s="12"/>
      <c r="KY98" s="12"/>
      <c r="KZ98" s="12"/>
      <c r="LA98" s="12"/>
      <c r="LB98" s="12"/>
      <c r="LC98" s="12"/>
      <c r="LD98" s="12"/>
      <c r="LE98" s="12"/>
      <c r="LF98" s="12"/>
      <c r="LG98" s="12"/>
      <c r="LH98" s="12"/>
      <c r="LI98" s="12"/>
      <c r="LJ98" s="12"/>
      <c r="LK98" s="12"/>
      <c r="LL98" s="12"/>
      <c r="LM98" s="12"/>
      <c r="LN98" s="12"/>
      <c r="LO98" s="12"/>
      <c r="LP98" s="12"/>
      <c r="LQ98" s="12"/>
      <c r="LR98" s="12"/>
      <c r="LS98" s="12"/>
      <c r="LT98" s="12"/>
      <c r="LU98" s="12"/>
      <c r="LV98" s="12"/>
      <c r="LW98" s="12"/>
      <c r="LX98" s="12"/>
      <c r="LY98" s="12"/>
      <c r="LZ98" s="12"/>
      <c r="MA98" s="12"/>
      <c r="MB98" s="12"/>
      <c r="MC98" s="12"/>
      <c r="MD98" s="12"/>
      <c r="ME98" s="12"/>
      <c r="MF98" s="12"/>
      <c r="MG98" s="12"/>
      <c r="MH98" s="12"/>
      <c r="MI98" s="12"/>
      <c r="MJ98" s="12"/>
      <c r="MK98" s="12"/>
      <c r="ML98" s="12"/>
      <c r="MM98" s="12"/>
      <c r="MN98" s="12"/>
      <c r="MO98" s="12"/>
      <c r="MP98" s="12"/>
      <c r="MQ98" s="12"/>
      <c r="MR98" s="12"/>
      <c r="MS98" s="12"/>
      <c r="MT98" s="12"/>
      <c r="MU98" s="12"/>
      <c r="MV98" s="12"/>
      <c r="MW98" s="12"/>
      <c r="MX98" s="12"/>
      <c r="MY98" s="12"/>
      <c r="MZ98" s="12"/>
      <c r="NA98" s="12"/>
      <c r="NB98" s="12"/>
      <c r="NC98" s="12"/>
      <c r="ND98" s="12"/>
      <c r="NE98" s="12"/>
      <c r="NF98" s="12"/>
      <c r="NG98" s="12"/>
      <c r="NH98" s="12"/>
      <c r="NI98" s="12"/>
      <c r="NJ98" s="12"/>
      <c r="NK98" s="12"/>
      <c r="NL98" s="12"/>
      <c r="NM98" s="12"/>
      <c r="NN98" s="12"/>
      <c r="NO98" s="12"/>
      <c r="NP98" s="12"/>
      <c r="NQ98" s="12"/>
      <c r="NR98" s="12"/>
      <c r="NS98" s="12"/>
      <c r="NT98" s="12"/>
      <c r="NU98" s="12"/>
      <c r="NV98" s="12"/>
      <c r="NW98" s="12"/>
      <c r="NX98" s="12"/>
      <c r="NY98" s="12"/>
      <c r="NZ98" s="12"/>
      <c r="OA98" s="12"/>
      <c r="OB98" s="12"/>
      <c r="OC98" s="12"/>
      <c r="OD98" s="12"/>
      <c r="OE98" s="12"/>
      <c r="OF98" s="12"/>
      <c r="OG98" s="12"/>
      <c r="OH98" s="12"/>
      <c r="OI98" s="12"/>
      <c r="OJ98" s="12"/>
      <c r="OK98" s="12"/>
      <c r="OL98" s="12"/>
      <c r="OM98" s="12"/>
      <c r="ON98" s="12"/>
      <c r="OO98" s="12"/>
      <c r="OP98" s="12"/>
      <c r="OQ98" s="12"/>
      <c r="OR98" s="12"/>
      <c r="OS98" s="12"/>
      <c r="OT98" s="12"/>
      <c r="OU98" s="12"/>
      <c r="OV98" s="12"/>
      <c r="OW98" s="12"/>
      <c r="OX98" s="12"/>
      <c r="OY98" s="12"/>
      <c r="OZ98" s="12"/>
      <c r="PA98" s="12"/>
      <c r="PB98" s="12"/>
      <c r="PC98" s="12"/>
      <c r="PD98" s="12"/>
      <c r="PE98" s="12"/>
      <c r="PF98" s="12"/>
      <c r="PG98" s="12"/>
      <c r="PH98" s="12"/>
      <c r="PI98" s="12"/>
      <c r="PJ98" s="12"/>
      <c r="PK98" s="12"/>
      <c r="PL98" s="12"/>
      <c r="PM98" s="12"/>
      <c r="PN98" s="12"/>
      <c r="PO98" s="12"/>
      <c r="PP98" s="12"/>
      <c r="PQ98" s="12"/>
      <c r="PR98" s="12"/>
      <c r="PS98" s="12"/>
      <c r="PT98" s="12"/>
      <c r="PU98" s="12"/>
      <c r="PV98" s="12"/>
      <c r="PW98" s="12"/>
      <c r="PX98" s="12"/>
      <c r="PY98" s="12"/>
      <c r="PZ98" s="12"/>
      <c r="QA98" s="12"/>
      <c r="QB98" s="12"/>
      <c r="QC98" s="12"/>
      <c r="QD98" s="12"/>
      <c r="QE98" s="12"/>
      <c r="QF98" s="12"/>
      <c r="QG98" s="12"/>
      <c r="QH98" s="12"/>
      <c r="QI98" s="12"/>
      <c r="QJ98" s="12"/>
      <c r="QK98" s="12"/>
      <c r="QL98" s="12"/>
      <c r="QM98" s="12"/>
      <c r="QN98" s="12"/>
      <c r="QO98" s="12"/>
      <c r="QP98" s="12"/>
      <c r="QQ98" s="12"/>
      <c r="QR98" s="12"/>
      <c r="QS98" s="12"/>
      <c r="QT98" s="12"/>
      <c r="QU98" s="12"/>
      <c r="QV98" s="12"/>
      <c r="QW98" s="12"/>
      <c r="QX98" s="12"/>
      <c r="QY98" s="12"/>
      <c r="QZ98" s="12"/>
      <c r="RA98" s="12"/>
      <c r="RB98" s="12"/>
      <c r="RC98" s="12"/>
      <c r="RD98" s="12"/>
      <c r="RE98" s="12"/>
      <c r="RF98" s="12"/>
      <c r="RG98" s="12"/>
      <c r="RH98" s="12"/>
      <c r="RI98" s="12"/>
      <c r="RJ98" s="12"/>
      <c r="RK98" s="12"/>
      <c r="RL98" s="12"/>
      <c r="RM98" s="12"/>
      <c r="RN98" s="12"/>
      <c r="RO98" s="12"/>
      <c r="RP98" s="12"/>
      <c r="RQ98" s="12"/>
      <c r="RR98" s="12"/>
      <c r="RS98" s="12"/>
      <c r="RT98" s="12"/>
      <c r="RU98" s="12"/>
      <c r="RV98" s="12"/>
      <c r="RW98" s="12"/>
      <c r="RX98" s="12"/>
      <c r="RY98" s="12"/>
      <c r="RZ98" s="12"/>
      <c r="SA98" s="12"/>
      <c r="SB98" s="12"/>
      <c r="SC98" s="12"/>
      <c r="SD98" s="12"/>
      <c r="SE98" s="12"/>
      <c r="SF98" s="12"/>
      <c r="SG98" s="12"/>
      <c r="SH98" s="12"/>
      <c r="SI98" s="12"/>
      <c r="SJ98" s="12"/>
      <c r="SK98" s="12"/>
      <c r="SL98" s="12"/>
      <c r="SM98" s="12"/>
      <c r="SN98" s="12"/>
      <c r="SO98" s="12"/>
      <c r="SP98" s="12"/>
      <c r="SQ98" s="12"/>
      <c r="SR98" s="12"/>
      <c r="SS98" s="12"/>
      <c r="ST98" s="12"/>
      <c r="SU98" s="12"/>
      <c r="SV98" s="12"/>
      <c r="SW98" s="12"/>
      <c r="SX98" s="12"/>
      <c r="SY98" s="12"/>
      <c r="SZ98" s="12"/>
      <c r="TA98" s="12"/>
      <c r="TB98" s="12"/>
      <c r="TC98" s="12"/>
      <c r="TD98" s="12"/>
      <c r="TE98" s="12"/>
      <c r="TF98" s="12"/>
      <c r="TG98" s="12"/>
      <c r="TH98" s="12"/>
      <c r="TI98" s="12"/>
      <c r="TJ98" s="12"/>
      <c r="TK98" s="12"/>
      <c r="TL98" s="12"/>
      <c r="TM98" s="12"/>
      <c r="TN98" s="12"/>
      <c r="TO98" s="12"/>
      <c r="TP98" s="12"/>
      <c r="TQ98" s="12"/>
      <c r="TR98" s="12"/>
      <c r="TS98" s="12"/>
      <c r="TT98" s="12"/>
      <c r="TU98" s="12"/>
      <c r="TV98" s="12"/>
      <c r="TW98" s="12"/>
      <c r="TX98" s="12"/>
      <c r="TY98" s="12"/>
      <c r="TZ98" s="12"/>
      <c r="UA98" s="12"/>
      <c r="UB98" s="12"/>
      <c r="UC98" s="12"/>
      <c r="UD98" s="12"/>
      <c r="UE98" s="12"/>
      <c r="UF98" s="12"/>
      <c r="UG98" s="12"/>
      <c r="UH98" s="12"/>
      <c r="UI98" s="12"/>
      <c r="UJ98" s="12"/>
      <c r="UK98" s="12"/>
      <c r="UL98" s="12"/>
      <c r="UM98" s="12"/>
      <c r="UN98" s="12"/>
      <c r="UO98" s="12"/>
      <c r="UP98" s="12"/>
      <c r="UQ98" s="12"/>
      <c r="UR98" s="12"/>
      <c r="US98" s="12"/>
      <c r="UT98" s="12"/>
      <c r="UU98" s="12"/>
      <c r="UV98" s="12"/>
      <c r="UW98" s="12"/>
      <c r="UX98" s="12"/>
      <c r="UY98" s="12"/>
      <c r="UZ98" s="12"/>
      <c r="VA98" s="12"/>
      <c r="VB98" s="12"/>
      <c r="VC98" s="12"/>
      <c r="VD98" s="12"/>
      <c r="VE98" s="12"/>
      <c r="VF98" s="12"/>
      <c r="VG98" s="12"/>
      <c r="VH98" s="12"/>
      <c r="VI98" s="12"/>
      <c r="VJ98" s="12"/>
      <c r="VK98" s="12"/>
      <c r="VL98" s="12"/>
      <c r="VM98" s="12"/>
      <c r="VN98" s="12"/>
      <c r="VO98" s="12"/>
      <c r="VP98" s="12"/>
      <c r="VQ98" s="12"/>
      <c r="VR98" s="12"/>
      <c r="VS98" s="12"/>
      <c r="VT98" s="12"/>
      <c r="VU98" s="12"/>
      <c r="VV98" s="12"/>
      <c r="VW98" s="12"/>
      <c r="VX98" s="12"/>
      <c r="VY98" s="12"/>
      <c r="VZ98" s="12"/>
      <c r="WA98" s="12"/>
      <c r="WB98" s="12"/>
      <c r="WC98" s="12"/>
      <c r="WD98" s="12"/>
      <c r="WE98" s="12"/>
      <c r="WF98" s="12"/>
      <c r="WG98" s="12"/>
      <c r="WH98" s="12"/>
      <c r="WI98" s="12"/>
      <c r="WJ98" s="12"/>
      <c r="WK98" s="12"/>
      <c r="WL98" s="12"/>
      <c r="WM98" s="12"/>
      <c r="WN98" s="12"/>
      <c r="WO98" s="12"/>
      <c r="WP98" s="12"/>
      <c r="WQ98" s="12"/>
      <c r="WR98" s="12"/>
      <c r="WS98" s="12"/>
      <c r="WT98" s="12"/>
      <c r="WU98" s="12"/>
      <c r="WV98" s="12"/>
      <c r="WW98" s="12"/>
      <c r="WX98" s="12"/>
      <c r="WY98" s="12"/>
      <c r="WZ98" s="12"/>
      <c r="XA98" s="12"/>
      <c r="XB98" s="12"/>
      <c r="XC98" s="12"/>
      <c r="XD98" s="12"/>
      <c r="XE98" s="12"/>
      <c r="XF98" s="12"/>
      <c r="XG98" s="12"/>
      <c r="XH98" s="12"/>
      <c r="XI98" s="12"/>
      <c r="XJ98" s="12"/>
      <c r="XK98" s="12"/>
      <c r="XL98" s="12"/>
      <c r="XM98" s="12"/>
      <c r="XN98" s="12"/>
      <c r="XO98" s="12"/>
      <c r="XP98" s="12"/>
      <c r="XQ98" s="12"/>
      <c r="XR98" s="12"/>
      <c r="XS98" s="12"/>
      <c r="XT98" s="12"/>
      <c r="XU98" s="12"/>
      <c r="XV98" s="12"/>
      <c r="XW98" s="12"/>
      <c r="XX98" s="12"/>
      <c r="XY98" s="12"/>
      <c r="XZ98" s="12"/>
      <c r="YA98" s="12"/>
      <c r="YB98" s="12"/>
      <c r="YC98" s="12"/>
      <c r="YD98" s="12"/>
      <c r="YE98" s="12"/>
      <c r="YF98" s="12"/>
      <c r="YG98" s="12"/>
      <c r="YH98" s="12"/>
      <c r="YI98" s="12"/>
      <c r="YJ98" s="12"/>
      <c r="YK98" s="12"/>
      <c r="YL98" s="12"/>
      <c r="YM98" s="12"/>
      <c r="YN98" s="12"/>
      <c r="YO98" s="12"/>
      <c r="YP98" s="12"/>
      <c r="YQ98" s="12"/>
      <c r="YR98" s="12"/>
      <c r="YS98" s="12"/>
      <c r="YT98" s="12"/>
      <c r="YU98" s="12"/>
      <c r="YV98" s="12"/>
      <c r="YW98" s="12"/>
      <c r="YX98" s="12"/>
      <c r="YY98" s="12"/>
      <c r="YZ98" s="12"/>
      <c r="ZA98" s="12"/>
      <c r="ZB98" s="12"/>
      <c r="ZC98" s="12"/>
      <c r="ZD98" s="12"/>
      <c r="ZE98" s="12"/>
      <c r="ZF98" s="12"/>
      <c r="ZG98" s="12"/>
      <c r="ZH98" s="12"/>
      <c r="ZI98" s="12"/>
      <c r="ZJ98" s="12"/>
      <c r="ZK98" s="12"/>
      <c r="ZL98" s="12"/>
      <c r="ZM98" s="12"/>
      <c r="ZN98" s="12"/>
      <c r="ZO98" s="12"/>
      <c r="ZP98" s="12"/>
      <c r="ZQ98" s="12"/>
      <c r="ZR98" s="12"/>
      <c r="ZS98" s="12"/>
      <c r="ZT98" s="12"/>
      <c r="ZU98" s="12"/>
      <c r="ZV98" s="12"/>
      <c r="ZW98" s="12"/>
      <c r="ZX98" s="12"/>
      <c r="ZY98" s="12"/>
      <c r="ZZ98" s="12"/>
      <c r="AAA98" s="12"/>
      <c r="AAB98" s="12"/>
      <c r="AAC98" s="12"/>
      <c r="AAD98" s="12"/>
      <c r="AAE98" s="12"/>
      <c r="AAF98" s="12"/>
      <c r="AAG98" s="12"/>
      <c r="AAH98" s="12"/>
      <c r="AAI98" s="12"/>
      <c r="AAJ98" s="12"/>
      <c r="AAK98" s="12"/>
      <c r="AAL98" s="12"/>
      <c r="AAM98" s="12"/>
      <c r="AAN98" s="12"/>
      <c r="AAO98" s="12"/>
      <c r="AAP98" s="12"/>
      <c r="AAQ98" s="12"/>
      <c r="AAR98" s="12"/>
      <c r="AAS98" s="12"/>
      <c r="AAT98" s="12"/>
      <c r="AAU98" s="12"/>
      <c r="AAV98" s="12"/>
      <c r="AAW98" s="12"/>
      <c r="AAX98" s="12"/>
      <c r="AAY98" s="12"/>
      <c r="AAZ98" s="12"/>
      <c r="ABA98" s="12"/>
      <c r="ABB98" s="12"/>
      <c r="ABC98" s="12"/>
      <c r="ABD98" s="12"/>
      <c r="ABE98" s="12"/>
      <c r="ABF98" s="12"/>
      <c r="ABG98" s="12"/>
      <c r="ABH98" s="12"/>
      <c r="ABI98" s="12"/>
      <c r="ABJ98" s="12"/>
      <c r="ABK98" s="12"/>
      <c r="ABL98" s="12"/>
      <c r="ABM98" s="12"/>
      <c r="ABN98" s="12"/>
      <c r="ABO98" s="12"/>
      <c r="ABP98" s="12"/>
      <c r="ABQ98" s="12"/>
      <c r="ABR98" s="12"/>
      <c r="ABS98" s="12"/>
      <c r="ABT98" s="12"/>
      <c r="ABU98" s="12"/>
      <c r="ABV98" s="12"/>
      <c r="ABW98" s="12"/>
      <c r="ABX98" s="12"/>
      <c r="ABY98" s="12"/>
      <c r="ABZ98" s="12"/>
      <c r="ACA98" s="12"/>
      <c r="ACB98" s="12"/>
      <c r="ACC98" s="12"/>
      <c r="ACD98" s="12"/>
      <c r="ACE98" s="12"/>
      <c r="ACF98" s="12"/>
      <c r="ACG98" s="12"/>
      <c r="ACH98" s="12"/>
      <c r="ACI98" s="12"/>
      <c r="ACJ98" s="12"/>
      <c r="ACK98" s="12"/>
      <c r="ACL98" s="12"/>
      <c r="ACM98" s="12"/>
      <c r="ACN98" s="12"/>
      <c r="ACO98" s="12"/>
      <c r="ACP98" s="12"/>
      <c r="ACQ98" s="12"/>
      <c r="ACR98" s="12"/>
      <c r="ACS98" s="12"/>
      <c r="ACT98" s="12"/>
      <c r="ACU98" s="12"/>
      <c r="ACV98" s="12"/>
      <c r="ACW98" s="12"/>
      <c r="ACX98" s="12"/>
      <c r="ACY98" s="12"/>
      <c r="ACZ98" s="12"/>
      <c r="ADA98" s="12"/>
      <c r="ADB98" s="12"/>
      <c r="ADC98" s="12"/>
      <c r="ADD98" s="12"/>
      <c r="ADE98" s="12"/>
      <c r="ADF98" s="12"/>
      <c r="ADG98" s="12"/>
      <c r="ADH98" s="12"/>
      <c r="ADI98" s="12"/>
      <c r="ADJ98" s="12"/>
      <c r="ADK98" s="12"/>
      <c r="ADL98" s="12"/>
      <c r="ADM98" s="12"/>
      <c r="ADN98" s="12"/>
      <c r="ADO98" s="12"/>
      <c r="ADP98" s="12"/>
      <c r="ADQ98" s="12"/>
      <c r="ADR98" s="12"/>
      <c r="ADS98" s="12"/>
      <c r="ADT98" s="12"/>
      <c r="ADU98" s="12"/>
      <c r="ADV98" s="12"/>
      <c r="ADW98" s="12"/>
      <c r="ADX98" s="12"/>
      <c r="ADY98" s="12"/>
      <c r="ADZ98" s="12"/>
      <c r="AEA98" s="12"/>
      <c r="AEB98" s="12"/>
      <c r="AEC98" s="12"/>
      <c r="AED98" s="12"/>
      <c r="AEE98" s="12"/>
      <c r="AEF98" s="12"/>
      <c r="AEG98" s="12"/>
      <c r="AEH98" s="12"/>
      <c r="AEI98" s="12"/>
      <c r="AEJ98" s="12"/>
      <c r="AEK98" s="12"/>
      <c r="AEL98" s="12"/>
      <c r="AEM98" s="12"/>
      <c r="AEN98" s="12"/>
      <c r="AEO98" s="12"/>
      <c r="AEP98" s="12"/>
      <c r="AEQ98" s="12"/>
      <c r="AER98" s="12"/>
      <c r="AES98" s="12"/>
      <c r="AET98" s="12"/>
      <c r="AEU98" s="12"/>
      <c r="AEV98" s="12"/>
      <c r="AEW98" s="12"/>
      <c r="AEX98" s="12"/>
      <c r="AEY98" s="12"/>
      <c r="AEZ98" s="12"/>
      <c r="AFA98" s="12"/>
      <c r="AFB98" s="12"/>
      <c r="AFC98" s="12"/>
      <c r="AFD98" s="12"/>
      <c r="AFE98" s="12"/>
      <c r="AFF98" s="12"/>
      <c r="AFG98" s="12"/>
      <c r="AFH98" s="12"/>
      <c r="AFI98" s="12"/>
      <c r="AFJ98" s="12"/>
      <c r="AFK98" s="12"/>
      <c r="AFL98" s="12"/>
      <c r="AFM98" s="12"/>
      <c r="AFN98" s="12"/>
      <c r="AFO98" s="12"/>
      <c r="AFP98" s="12"/>
      <c r="AFQ98" s="12"/>
      <c r="AFR98" s="12"/>
      <c r="AFS98" s="12"/>
      <c r="AFT98" s="12"/>
      <c r="AFU98" s="12"/>
      <c r="AFV98" s="12"/>
      <c r="AFW98" s="12"/>
      <c r="AFX98" s="12"/>
      <c r="AFY98" s="12"/>
      <c r="AFZ98" s="12"/>
      <c r="AGA98" s="12"/>
      <c r="AGB98" s="12"/>
      <c r="AGC98" s="12"/>
      <c r="AGD98" s="12"/>
      <c r="AGE98" s="12"/>
      <c r="AGF98" s="12"/>
      <c r="AGG98" s="12"/>
      <c r="AGH98" s="12"/>
      <c r="AGI98" s="12"/>
      <c r="AGJ98" s="12"/>
      <c r="AGK98" s="12"/>
      <c r="AGL98" s="12"/>
      <c r="AGM98" s="12"/>
      <c r="AGN98" s="12"/>
      <c r="AGO98" s="12"/>
      <c r="AGP98" s="12"/>
      <c r="AGQ98" s="12"/>
      <c r="AGR98" s="12"/>
      <c r="AGS98" s="12"/>
      <c r="AGT98" s="12"/>
      <c r="AGU98" s="12"/>
      <c r="AGV98" s="12"/>
      <c r="AGW98" s="12"/>
      <c r="AGX98" s="12"/>
      <c r="AGY98" s="12"/>
      <c r="AGZ98" s="12"/>
      <c r="AHA98" s="12"/>
      <c r="AHB98" s="12"/>
      <c r="AHC98" s="12"/>
      <c r="AHD98" s="12"/>
      <c r="AHE98" s="12"/>
      <c r="AHF98" s="12"/>
      <c r="AHG98" s="12"/>
      <c r="AHH98" s="12"/>
      <c r="AHI98" s="12"/>
      <c r="AHJ98" s="12"/>
      <c r="AHK98" s="12"/>
      <c r="AHL98" s="12"/>
      <c r="AHM98" s="12"/>
      <c r="AHN98" s="12"/>
      <c r="AHO98" s="12"/>
      <c r="AHP98" s="12"/>
      <c r="AHQ98" s="12"/>
      <c r="AHR98" s="12"/>
      <c r="AHS98" s="12"/>
      <c r="AHT98" s="12"/>
      <c r="AHU98" s="12"/>
      <c r="AHV98" s="12"/>
      <c r="AHW98" s="12"/>
      <c r="AHX98" s="12"/>
      <c r="AHY98" s="12"/>
      <c r="AHZ98" s="12"/>
      <c r="AIA98" s="12"/>
      <c r="AIB98" s="12"/>
      <c r="AIC98" s="12"/>
      <c r="AID98" s="12"/>
      <c r="AIE98" s="12"/>
      <c r="AIF98" s="12"/>
      <c r="AIG98" s="12"/>
      <c r="AIH98" s="12"/>
      <c r="AII98" s="12"/>
      <c r="AIJ98" s="12"/>
      <c r="AIK98" s="12"/>
      <c r="AIL98" s="12"/>
      <c r="AIM98" s="12"/>
      <c r="AIN98" s="12"/>
      <c r="AIO98" s="12"/>
      <c r="AIP98" s="12"/>
      <c r="AIQ98" s="12"/>
      <c r="AIR98" s="12"/>
      <c r="AIS98" s="12"/>
      <c r="AIT98" s="12"/>
      <c r="AIU98" s="12"/>
      <c r="AIV98" s="12"/>
      <c r="AIW98" s="12"/>
      <c r="AIX98" s="12"/>
      <c r="AIY98" s="12"/>
      <c r="AIZ98" s="12"/>
      <c r="AJA98" s="12"/>
      <c r="AJB98" s="12"/>
      <c r="AJC98" s="12"/>
      <c r="AJD98" s="12"/>
      <c r="AJE98" s="12"/>
      <c r="AJF98" s="12"/>
      <c r="AJG98" s="12"/>
      <c r="AJH98" s="12"/>
      <c r="AJI98" s="12"/>
      <c r="AJJ98" s="12"/>
      <c r="AJK98" s="12"/>
      <c r="AJL98" s="12"/>
      <c r="AJM98" s="12"/>
      <c r="AJN98" s="12"/>
      <c r="AJO98" s="12"/>
      <c r="AJP98" s="12"/>
      <c r="AJQ98" s="12"/>
      <c r="AJR98" s="12"/>
      <c r="AJS98" s="12"/>
      <c r="AJT98" s="12"/>
      <c r="AJU98" s="12"/>
      <c r="AJV98" s="12"/>
      <c r="AJW98" s="12"/>
      <c r="AJX98" s="12"/>
      <c r="AJY98" s="12"/>
      <c r="AJZ98" s="12"/>
      <c r="AKA98" s="12"/>
      <c r="AKB98" s="12"/>
      <c r="AKC98" s="12"/>
      <c r="AKD98" s="12"/>
      <c r="AKE98" s="12"/>
      <c r="AKF98" s="12"/>
      <c r="AKG98" s="12"/>
      <c r="AKH98" s="12"/>
      <c r="AKI98" s="12"/>
      <c r="AKJ98" s="12"/>
      <c r="AKK98" s="12"/>
      <c r="AKL98" s="12"/>
      <c r="AKM98" s="12"/>
      <c r="AKN98" s="12"/>
      <c r="AKO98" s="12"/>
      <c r="AKP98" s="12"/>
      <c r="AKQ98" s="12"/>
      <c r="AKR98" s="12"/>
      <c r="AKS98" s="12"/>
      <c r="AKT98" s="12"/>
      <c r="AKU98" s="12"/>
      <c r="AKV98" s="12"/>
      <c r="AKW98" s="12"/>
      <c r="AKX98" s="12"/>
      <c r="AKY98" s="12"/>
      <c r="AKZ98" s="12"/>
      <c r="ALA98" s="12"/>
      <c r="ALB98" s="12"/>
      <c r="ALC98" s="12"/>
      <c r="ALD98" s="12"/>
      <c r="ALE98" s="12"/>
      <c r="ALF98" s="12"/>
      <c r="ALG98" s="12"/>
      <c r="ALH98" s="12"/>
      <c r="ALI98" s="12"/>
      <c r="ALJ98" s="12"/>
      <c r="ALK98" s="12"/>
      <c r="ALL98" s="12"/>
      <c r="ALM98" s="12"/>
      <c r="ALN98" s="12"/>
      <c r="ALO98" s="12"/>
      <c r="ALP98" s="12"/>
      <c r="ALQ98" s="12"/>
      <c r="ALR98" s="12"/>
      <c r="ALS98" s="12"/>
      <c r="ALT98" s="12"/>
      <c r="ALU98" s="12"/>
      <c r="ALV98" s="12"/>
      <c r="ALW98" s="12"/>
      <c r="ALX98" s="12"/>
      <c r="ALY98" s="12"/>
      <c r="ALZ98" s="12"/>
      <c r="AMA98" s="12"/>
      <c r="AMB98" s="12"/>
      <c r="AMC98" s="12"/>
      <c r="AMD98" s="12"/>
      <c r="AME98" s="12"/>
      <c r="AMF98" s="12"/>
      <c r="AMG98" s="12"/>
      <c r="AMH98" s="12"/>
      <c r="AMI98" s="12"/>
      <c r="AMJ98" s="12"/>
      <c r="AMK98" s="12"/>
      <c r="AML98" s="12"/>
      <c r="AMM98" s="12"/>
      <c r="AMN98" s="12"/>
      <c r="AMO98" s="12"/>
      <c r="AMP98" s="12"/>
      <c r="AMQ98" s="12"/>
      <c r="AMR98" s="12"/>
      <c r="AMS98" s="12"/>
      <c r="AMT98" s="12"/>
      <c r="AMU98" s="12"/>
      <c r="AMV98" s="12"/>
      <c r="AMW98" s="12"/>
      <c r="AMX98" s="12"/>
      <c r="AMY98" s="12"/>
      <c r="AMZ98" s="12"/>
      <c r="ANA98" s="12"/>
      <c r="ANB98" s="12"/>
      <c r="ANC98" s="12"/>
      <c r="AND98" s="12"/>
      <c r="ANE98" s="12"/>
      <c r="ANF98" s="12"/>
      <c r="ANG98" s="12"/>
      <c r="ANH98" s="12"/>
      <c r="ANI98" s="12"/>
      <c r="ANJ98" s="12"/>
      <c r="ANK98" s="12"/>
      <c r="ANL98" s="12"/>
      <c r="ANM98" s="12"/>
      <c r="ANN98" s="12"/>
      <c r="ANO98" s="12"/>
      <c r="ANP98" s="12"/>
      <c r="ANQ98" s="12"/>
      <c r="ANR98" s="12"/>
      <c r="ANS98" s="12"/>
      <c r="ANT98" s="12"/>
      <c r="ANU98" s="12"/>
      <c r="ANV98" s="12"/>
      <c r="ANW98" s="12"/>
      <c r="ANX98" s="12"/>
      <c r="ANY98" s="12"/>
      <c r="ANZ98" s="12"/>
      <c r="AOA98" s="12"/>
      <c r="AOB98" s="12"/>
      <c r="AOC98" s="12"/>
      <c r="AOD98" s="12"/>
      <c r="AOE98" s="12"/>
      <c r="AOF98" s="12"/>
      <c r="AOG98" s="12"/>
      <c r="AOH98" s="12"/>
      <c r="AOI98" s="12"/>
      <c r="AOJ98" s="12"/>
      <c r="AOK98" s="12"/>
      <c r="AOL98" s="12"/>
      <c r="AOM98" s="12"/>
      <c r="AON98" s="12"/>
      <c r="AOO98" s="12"/>
      <c r="AOP98" s="12"/>
      <c r="AOQ98" s="12"/>
      <c r="AOR98" s="12"/>
      <c r="AOS98" s="12"/>
      <c r="AOT98" s="12"/>
      <c r="AOU98" s="12"/>
      <c r="AOV98" s="12"/>
      <c r="AOW98" s="12"/>
      <c r="AOX98" s="12"/>
      <c r="AOY98" s="12"/>
      <c r="AOZ98" s="12"/>
      <c r="APA98" s="12"/>
      <c r="APB98" s="12"/>
      <c r="APC98" s="12"/>
      <c r="APD98" s="12"/>
      <c r="APE98" s="12"/>
      <c r="APF98" s="12"/>
      <c r="APG98" s="12"/>
      <c r="APH98" s="12"/>
      <c r="API98" s="12"/>
      <c r="APJ98" s="12"/>
      <c r="APK98" s="12"/>
      <c r="APL98" s="12"/>
      <c r="APM98" s="12"/>
      <c r="APN98" s="12"/>
      <c r="APO98" s="12"/>
      <c r="APP98" s="12"/>
      <c r="APQ98" s="12"/>
      <c r="APR98" s="12"/>
      <c r="APS98" s="12"/>
      <c r="APT98" s="12"/>
      <c r="APU98" s="12"/>
      <c r="APV98" s="12"/>
      <c r="APW98" s="12"/>
      <c r="APX98" s="12"/>
      <c r="APY98" s="12"/>
      <c r="APZ98" s="12"/>
      <c r="AQA98" s="12"/>
      <c r="AQB98" s="12"/>
      <c r="AQC98" s="12"/>
      <c r="AQD98" s="12"/>
      <c r="AQE98" s="12"/>
      <c r="AQF98" s="12"/>
      <c r="AQG98" s="12"/>
      <c r="AQH98" s="12"/>
      <c r="AQI98" s="12"/>
      <c r="AQJ98" s="12"/>
      <c r="AQK98" s="12"/>
      <c r="AQL98" s="12"/>
      <c r="AQM98" s="12"/>
      <c r="AQN98" s="12"/>
      <c r="AQO98" s="12"/>
      <c r="AQP98" s="12"/>
      <c r="AQQ98" s="12"/>
      <c r="AQR98" s="12"/>
      <c r="AQS98" s="12"/>
      <c r="AQT98" s="12"/>
      <c r="AQU98" s="12"/>
      <c r="AQV98" s="12"/>
      <c r="AQW98" s="12"/>
      <c r="AQX98" s="12"/>
      <c r="AQY98" s="12"/>
      <c r="AQZ98" s="12"/>
      <c r="ARA98" s="12"/>
      <c r="ARB98" s="12"/>
      <c r="ARC98" s="12"/>
      <c r="ARD98" s="12"/>
      <c r="ARE98" s="12"/>
      <c r="ARF98" s="12"/>
      <c r="ARG98" s="12"/>
      <c r="ARH98" s="12"/>
      <c r="ARI98" s="12"/>
      <c r="ARJ98" s="12"/>
      <c r="ARK98" s="12"/>
      <c r="ARL98" s="12"/>
      <c r="ARM98" s="12"/>
      <c r="ARN98" s="12"/>
      <c r="ARO98" s="12"/>
      <c r="ARP98" s="12"/>
      <c r="ARQ98" s="12"/>
      <c r="ARR98" s="12"/>
      <c r="ARS98" s="12"/>
      <c r="ART98" s="12"/>
      <c r="ARU98" s="12"/>
      <c r="ARV98" s="12"/>
      <c r="ARW98" s="12"/>
      <c r="ARX98" s="12"/>
      <c r="ARY98" s="12"/>
      <c r="ARZ98" s="12"/>
      <c r="ASA98" s="12"/>
      <c r="ASB98" s="12"/>
      <c r="ASC98" s="12"/>
      <c r="ASD98" s="12"/>
      <c r="ASE98" s="12"/>
      <c r="ASF98" s="12"/>
      <c r="ASG98" s="12"/>
      <c r="ASH98" s="12"/>
      <c r="ASI98" s="12"/>
      <c r="ASJ98" s="12"/>
      <c r="ASK98" s="12"/>
      <c r="ASL98" s="12"/>
      <c r="ASM98" s="12"/>
      <c r="ASN98" s="12"/>
      <c r="ASO98" s="12"/>
      <c r="ASP98" s="12"/>
      <c r="ASQ98" s="12"/>
      <c r="ASR98" s="12"/>
      <c r="ASS98" s="12"/>
      <c r="AST98" s="12"/>
      <c r="ASU98" s="12"/>
      <c r="ASV98" s="12"/>
      <c r="ASW98" s="12"/>
      <c r="ASX98" s="12"/>
      <c r="ASY98" s="12"/>
      <c r="ASZ98" s="12"/>
      <c r="ATA98" s="12"/>
      <c r="ATB98" s="12"/>
      <c r="ATC98" s="12"/>
      <c r="ATD98" s="12"/>
      <c r="ATE98" s="12"/>
      <c r="ATF98" s="12"/>
      <c r="ATG98" s="12"/>
      <c r="ATH98" s="12"/>
      <c r="ATI98" s="12"/>
      <c r="ATJ98" s="12"/>
      <c r="ATK98" s="12"/>
      <c r="ATL98" s="12"/>
      <c r="ATM98" s="12"/>
      <c r="ATN98" s="12"/>
      <c r="ATO98" s="12"/>
      <c r="ATP98" s="12"/>
      <c r="ATQ98" s="12"/>
      <c r="ATR98" s="12"/>
      <c r="ATS98" s="12"/>
      <c r="ATT98" s="12"/>
      <c r="ATU98" s="12"/>
      <c r="ATV98" s="12"/>
      <c r="ATW98" s="12"/>
      <c r="ATX98" s="12"/>
      <c r="ATY98" s="12"/>
      <c r="ATZ98" s="12"/>
      <c r="AUA98" s="12"/>
      <c r="AUB98" s="12"/>
      <c r="AUC98" s="12"/>
      <c r="AUD98" s="12"/>
      <c r="AUE98" s="12"/>
      <c r="AUF98" s="12"/>
      <c r="AUG98" s="12"/>
      <c r="AUH98" s="12"/>
      <c r="AUI98" s="12"/>
      <c r="AUJ98" s="12"/>
      <c r="AUK98" s="12"/>
      <c r="AUL98" s="12"/>
      <c r="AUM98" s="12"/>
      <c r="AUN98" s="12"/>
      <c r="AUO98" s="12"/>
      <c r="AUP98" s="12"/>
      <c r="AUQ98" s="12"/>
      <c r="AUR98" s="12"/>
      <c r="AUS98" s="12"/>
      <c r="AUT98" s="12"/>
      <c r="AUU98" s="12"/>
      <c r="AUV98" s="12"/>
      <c r="AUW98" s="12"/>
      <c r="AUX98" s="12"/>
      <c r="AUY98" s="12"/>
      <c r="AUZ98" s="12"/>
      <c r="AVA98" s="12"/>
      <c r="AVB98" s="12"/>
      <c r="AVC98" s="12"/>
      <c r="AVD98" s="12"/>
      <c r="AVE98" s="12"/>
      <c r="AVF98" s="12"/>
      <c r="AVG98" s="12"/>
      <c r="AVH98" s="12"/>
      <c r="AVI98" s="12"/>
      <c r="AVJ98" s="12"/>
      <c r="AVK98" s="12"/>
      <c r="AVL98" s="12"/>
      <c r="AVM98" s="12"/>
      <c r="AVN98" s="12"/>
      <c r="AVO98" s="12"/>
      <c r="AVP98" s="12"/>
      <c r="AVQ98" s="12"/>
      <c r="AVR98" s="12"/>
      <c r="AVS98" s="12"/>
      <c r="AVT98" s="12"/>
      <c r="AVU98" s="12"/>
      <c r="AVV98" s="12"/>
      <c r="AVW98" s="12"/>
      <c r="AVX98" s="12"/>
      <c r="AVY98" s="12"/>
      <c r="AVZ98" s="12"/>
      <c r="AWA98" s="12"/>
      <c r="AWB98" s="12"/>
      <c r="AWC98" s="12"/>
      <c r="AWD98" s="12"/>
      <c r="AWE98" s="12"/>
      <c r="AWF98" s="12"/>
      <c r="AWG98" s="12"/>
      <c r="AWH98" s="12"/>
      <c r="AWI98" s="12"/>
      <c r="AWJ98" s="12"/>
      <c r="AWK98" s="12"/>
      <c r="AWL98" s="12"/>
      <c r="AWM98" s="12"/>
      <c r="AWN98" s="12"/>
      <c r="AWO98" s="12"/>
      <c r="AWP98" s="12"/>
      <c r="AWQ98" s="12"/>
      <c r="AWR98" s="12"/>
      <c r="AWS98" s="12"/>
      <c r="AWT98" s="12"/>
      <c r="AWU98" s="12"/>
      <c r="AWV98" s="12"/>
      <c r="AWW98" s="12"/>
      <c r="AWX98" s="12"/>
      <c r="AWY98" s="12"/>
      <c r="AWZ98" s="12"/>
      <c r="AXA98" s="12"/>
      <c r="AXB98" s="12"/>
      <c r="AXC98" s="12"/>
      <c r="AXD98" s="12"/>
      <c r="AXE98" s="12"/>
      <c r="AXF98" s="12"/>
      <c r="AXG98" s="12"/>
      <c r="AXH98" s="12"/>
      <c r="AXI98" s="12"/>
      <c r="AXJ98" s="12"/>
      <c r="AXK98" s="12"/>
      <c r="AXL98" s="12"/>
      <c r="AXM98" s="12"/>
      <c r="AXN98" s="12"/>
      <c r="AXO98" s="12"/>
      <c r="AXP98" s="12"/>
      <c r="AXQ98" s="12"/>
      <c r="AXR98" s="12"/>
      <c r="AXS98" s="12"/>
      <c r="AXT98" s="12"/>
      <c r="AXU98" s="12"/>
      <c r="AXV98" s="12"/>
      <c r="AXW98" s="12"/>
      <c r="AXX98" s="12"/>
      <c r="AXY98" s="12"/>
      <c r="AXZ98" s="12"/>
      <c r="AYA98" s="12"/>
      <c r="AYB98" s="12"/>
      <c r="AYC98" s="12"/>
      <c r="AYD98" s="12"/>
      <c r="AYE98" s="12"/>
      <c r="AYF98" s="12"/>
      <c r="AYG98" s="12"/>
      <c r="AYH98" s="12"/>
      <c r="AYI98" s="12"/>
      <c r="AYJ98" s="12"/>
      <c r="AYK98" s="12"/>
      <c r="AYL98" s="12"/>
      <c r="AYM98" s="12"/>
      <c r="AYN98" s="12"/>
      <c r="AYO98" s="12"/>
      <c r="AYP98" s="12"/>
      <c r="AYQ98" s="12"/>
      <c r="AYR98" s="12"/>
      <c r="AYS98" s="12"/>
      <c r="AYT98" s="12"/>
      <c r="AYU98" s="12"/>
      <c r="AYV98" s="12"/>
      <c r="AYW98" s="12"/>
      <c r="AYX98" s="12"/>
      <c r="AYY98" s="12"/>
      <c r="AYZ98" s="12"/>
      <c r="AZA98" s="12"/>
      <c r="AZB98" s="12"/>
      <c r="AZC98" s="12"/>
      <c r="AZD98" s="12"/>
      <c r="AZE98" s="12"/>
      <c r="AZF98" s="12"/>
      <c r="AZG98" s="12"/>
      <c r="AZH98" s="12"/>
      <c r="AZI98" s="12"/>
      <c r="AZJ98" s="12"/>
      <c r="AZK98" s="12"/>
      <c r="AZL98" s="12"/>
      <c r="AZM98" s="12"/>
      <c r="AZN98" s="12"/>
      <c r="AZO98" s="12"/>
      <c r="AZP98" s="12"/>
      <c r="AZQ98" s="12"/>
      <c r="AZR98" s="12"/>
      <c r="AZS98" s="12"/>
      <c r="AZT98" s="12"/>
      <c r="AZU98" s="12"/>
      <c r="AZV98" s="12"/>
      <c r="AZW98" s="12"/>
      <c r="AZX98" s="12"/>
      <c r="AZY98" s="12"/>
      <c r="AZZ98" s="12"/>
      <c r="BAA98" s="12"/>
      <c r="BAB98" s="12"/>
      <c r="BAC98" s="12"/>
      <c r="BAD98" s="12"/>
      <c r="BAE98" s="12"/>
      <c r="BAF98" s="12"/>
      <c r="BAG98" s="12"/>
      <c r="BAH98" s="12"/>
      <c r="BAI98" s="12"/>
      <c r="BAJ98" s="12"/>
      <c r="BAK98" s="12"/>
      <c r="BAL98" s="12"/>
      <c r="BAM98" s="12"/>
      <c r="BAN98" s="12"/>
      <c r="BAO98" s="12"/>
      <c r="BAP98" s="12"/>
      <c r="BAQ98" s="12"/>
      <c r="BAR98" s="12"/>
      <c r="BAS98" s="12"/>
      <c r="BAT98" s="12"/>
      <c r="BAU98" s="12"/>
      <c r="BAV98" s="12"/>
      <c r="BAW98" s="12"/>
      <c r="BAX98" s="12"/>
      <c r="BAY98" s="12"/>
      <c r="BAZ98" s="12"/>
      <c r="BBA98" s="12"/>
      <c r="BBB98" s="12"/>
      <c r="BBC98" s="12"/>
      <c r="BBD98" s="12"/>
      <c r="BBE98" s="12"/>
      <c r="BBF98" s="12"/>
      <c r="BBG98" s="12"/>
      <c r="BBH98" s="12"/>
      <c r="BBI98" s="12"/>
      <c r="BBJ98" s="12"/>
      <c r="BBK98" s="12"/>
      <c r="BBL98" s="12"/>
      <c r="BBM98" s="12"/>
      <c r="BBN98" s="12"/>
      <c r="BBO98" s="12"/>
      <c r="BBP98" s="12"/>
      <c r="BBQ98" s="12"/>
      <c r="BBR98" s="12"/>
      <c r="BBS98" s="12"/>
      <c r="BBT98" s="12"/>
      <c r="BBU98" s="12"/>
      <c r="BBV98" s="12"/>
      <c r="BBW98" s="12"/>
      <c r="BBX98" s="12"/>
      <c r="BBY98" s="12"/>
      <c r="BBZ98" s="12"/>
      <c r="BCA98" s="12"/>
      <c r="BCB98" s="12"/>
      <c r="BCC98" s="12"/>
      <c r="BCD98" s="12"/>
      <c r="BCE98" s="12"/>
      <c r="BCF98" s="12"/>
      <c r="BCG98" s="12"/>
      <c r="BCH98" s="12"/>
      <c r="BCI98" s="12"/>
      <c r="BCJ98" s="12"/>
      <c r="BCK98" s="12"/>
      <c r="BCL98" s="12"/>
      <c r="BCM98" s="12"/>
      <c r="BCN98" s="12"/>
      <c r="BCO98" s="12"/>
      <c r="BCP98" s="12"/>
      <c r="BCQ98" s="12"/>
      <c r="BCR98" s="12"/>
      <c r="BCS98" s="12"/>
      <c r="BCT98" s="12"/>
      <c r="BCU98" s="12"/>
      <c r="BCV98" s="12"/>
      <c r="BCW98" s="12"/>
      <c r="BCX98" s="12"/>
      <c r="BCY98" s="12"/>
      <c r="BCZ98" s="12"/>
      <c r="BDA98" s="12"/>
      <c r="BDB98" s="12"/>
      <c r="BDC98" s="12"/>
      <c r="BDD98" s="12"/>
      <c r="BDE98" s="12"/>
      <c r="BDF98" s="12"/>
      <c r="BDG98" s="12"/>
      <c r="BDH98" s="12"/>
      <c r="BDI98" s="12"/>
      <c r="BDJ98" s="12"/>
      <c r="BDK98" s="12"/>
      <c r="BDL98" s="12"/>
      <c r="BDM98" s="12"/>
      <c r="BDN98" s="12"/>
      <c r="BDO98" s="12"/>
      <c r="BDP98" s="12"/>
      <c r="BDQ98" s="12"/>
      <c r="BDR98" s="12"/>
      <c r="BDS98" s="12"/>
      <c r="BDT98" s="12"/>
      <c r="BDU98" s="12"/>
      <c r="BDV98" s="12"/>
      <c r="BDW98" s="12"/>
      <c r="BDX98" s="12"/>
      <c r="BDY98" s="12"/>
      <c r="BDZ98" s="12"/>
      <c r="BEA98" s="12"/>
      <c r="BEB98" s="12"/>
      <c r="BEC98" s="12"/>
      <c r="BED98" s="12"/>
      <c r="BEE98" s="12"/>
      <c r="BEF98" s="12"/>
      <c r="BEG98" s="12"/>
      <c r="BEH98" s="12"/>
      <c r="BEI98" s="12"/>
      <c r="BEJ98" s="12"/>
      <c r="BEK98" s="12"/>
      <c r="BEL98" s="12"/>
      <c r="BEM98" s="12"/>
      <c r="BEN98" s="12"/>
      <c r="BEO98" s="12"/>
      <c r="BEP98" s="12"/>
      <c r="BEQ98" s="12"/>
      <c r="BER98" s="12"/>
      <c r="BES98" s="12"/>
      <c r="BET98" s="12"/>
      <c r="BEU98" s="12"/>
      <c r="BEV98" s="12"/>
      <c r="BEW98" s="12"/>
      <c r="BEX98" s="12"/>
      <c r="BEY98" s="12"/>
      <c r="BEZ98" s="12"/>
      <c r="BFA98" s="12"/>
      <c r="BFB98" s="12"/>
      <c r="BFC98" s="12"/>
      <c r="BFD98" s="12"/>
      <c r="BFE98" s="12"/>
      <c r="BFF98" s="12"/>
      <c r="BFG98" s="12"/>
      <c r="BFH98" s="12"/>
      <c r="BFI98" s="12"/>
      <c r="BFJ98" s="12"/>
      <c r="BFK98" s="12"/>
      <c r="BFL98" s="12"/>
      <c r="BFM98" s="12"/>
      <c r="BFN98" s="12"/>
      <c r="BFO98" s="12"/>
      <c r="BFP98" s="12"/>
      <c r="BFQ98" s="12"/>
      <c r="BFR98" s="12"/>
      <c r="BFS98" s="12"/>
      <c r="BFT98" s="12"/>
      <c r="BFU98" s="12"/>
      <c r="BFV98" s="12"/>
      <c r="BFW98" s="12"/>
      <c r="BFX98" s="12"/>
      <c r="BFY98" s="12"/>
      <c r="BFZ98" s="12"/>
      <c r="BGA98" s="12"/>
      <c r="BGB98" s="12"/>
      <c r="BGC98" s="12"/>
      <c r="BGD98" s="12"/>
      <c r="BGE98" s="12"/>
      <c r="BGF98" s="12"/>
      <c r="BGG98" s="12"/>
      <c r="BGH98" s="12"/>
      <c r="BGI98" s="12"/>
      <c r="BGJ98" s="12"/>
      <c r="BGK98" s="12"/>
      <c r="BGL98" s="12"/>
      <c r="BGM98" s="12"/>
      <c r="BGN98" s="12"/>
      <c r="BGO98" s="12"/>
      <c r="BGP98" s="12"/>
      <c r="BGQ98" s="12"/>
      <c r="BGR98" s="12"/>
      <c r="BGS98" s="12"/>
      <c r="BGT98" s="12"/>
      <c r="BGU98" s="12"/>
      <c r="BGV98" s="12"/>
      <c r="BGW98" s="12"/>
      <c r="BGX98" s="12"/>
      <c r="BGY98" s="12"/>
      <c r="BGZ98" s="12"/>
      <c r="BHA98" s="12"/>
      <c r="BHB98" s="12"/>
      <c r="BHC98" s="12"/>
      <c r="BHD98" s="12"/>
      <c r="BHE98" s="12"/>
      <c r="BHF98" s="12"/>
      <c r="BHG98" s="12"/>
      <c r="BHH98" s="12"/>
      <c r="BHI98" s="12"/>
      <c r="BHJ98" s="12"/>
      <c r="BHK98" s="12"/>
      <c r="BHL98" s="12"/>
      <c r="BHM98" s="12"/>
      <c r="BHN98" s="12"/>
      <c r="BHO98" s="12"/>
      <c r="BHP98" s="12"/>
      <c r="BHQ98" s="12"/>
      <c r="BHR98" s="12"/>
      <c r="BHS98" s="12"/>
      <c r="BHT98" s="12"/>
      <c r="BHU98" s="12"/>
      <c r="BHV98" s="12"/>
      <c r="BHW98" s="12"/>
      <c r="BHX98" s="12"/>
      <c r="BHY98" s="12"/>
      <c r="BHZ98" s="12"/>
      <c r="BIA98" s="12"/>
      <c r="BIB98" s="12"/>
      <c r="BIC98" s="12"/>
      <c r="BID98" s="12"/>
      <c r="BIE98" s="12"/>
      <c r="BIF98" s="12"/>
      <c r="BIG98" s="12"/>
      <c r="BIH98" s="12"/>
      <c r="BII98" s="12"/>
      <c r="BIJ98" s="12"/>
      <c r="BIK98" s="12"/>
      <c r="BIL98" s="12"/>
      <c r="BIM98" s="12"/>
      <c r="BIN98" s="12"/>
      <c r="BIO98" s="12"/>
      <c r="BIP98" s="12"/>
      <c r="BIQ98" s="12"/>
      <c r="BIR98" s="12"/>
      <c r="BIS98" s="12"/>
      <c r="BIT98" s="12"/>
      <c r="BIU98" s="12"/>
      <c r="BIV98" s="12"/>
      <c r="BIW98" s="12"/>
      <c r="BIX98" s="12"/>
      <c r="BIY98" s="12"/>
      <c r="BIZ98" s="12"/>
      <c r="BJA98" s="12"/>
      <c r="BJB98" s="12"/>
      <c r="BJC98" s="12"/>
      <c r="BJD98" s="12"/>
      <c r="BJE98" s="12"/>
      <c r="BJF98" s="12"/>
      <c r="BJG98" s="12"/>
      <c r="BJH98" s="12"/>
      <c r="BJI98" s="12"/>
      <c r="BJJ98" s="12"/>
      <c r="BJK98" s="12"/>
      <c r="BJL98" s="12"/>
      <c r="BJM98" s="12"/>
      <c r="BJN98" s="12"/>
      <c r="BJO98" s="12"/>
      <c r="BJP98" s="12"/>
      <c r="BJQ98" s="12"/>
      <c r="BJR98" s="12"/>
      <c r="BJS98" s="12"/>
      <c r="BJT98" s="12"/>
      <c r="BJU98" s="12"/>
      <c r="BJV98" s="12"/>
      <c r="BJW98" s="12"/>
      <c r="BJX98" s="12"/>
      <c r="BJY98" s="12"/>
      <c r="BJZ98" s="12"/>
      <c r="BKA98" s="12"/>
      <c r="BKB98" s="12"/>
      <c r="BKC98" s="12"/>
      <c r="BKD98" s="12"/>
      <c r="BKE98" s="12"/>
      <c r="BKF98" s="12"/>
      <c r="BKG98" s="12"/>
      <c r="BKH98" s="12"/>
      <c r="BKI98" s="12"/>
      <c r="BKJ98" s="12"/>
      <c r="BKK98" s="12"/>
      <c r="BKL98" s="12"/>
      <c r="BKM98" s="12"/>
      <c r="BKN98" s="12"/>
      <c r="BKO98" s="12"/>
      <c r="BKP98" s="12"/>
      <c r="BKQ98" s="12"/>
      <c r="BKR98" s="12"/>
      <c r="BKS98" s="12"/>
      <c r="BKT98" s="12"/>
      <c r="BKU98" s="12"/>
      <c r="BKV98" s="12"/>
      <c r="BKW98" s="12"/>
      <c r="BKX98" s="12"/>
      <c r="BKY98" s="12"/>
      <c r="BKZ98" s="12"/>
      <c r="BLA98" s="12"/>
      <c r="BLB98" s="12"/>
      <c r="BLC98" s="12"/>
      <c r="BLD98" s="12"/>
      <c r="BLE98" s="12"/>
      <c r="BLF98" s="12"/>
      <c r="BLG98" s="12"/>
      <c r="BLH98" s="12"/>
      <c r="BLI98" s="12"/>
      <c r="BLJ98" s="12"/>
      <c r="BLK98" s="12"/>
      <c r="BLL98" s="12"/>
      <c r="BLM98" s="12"/>
      <c r="BLN98" s="12"/>
      <c r="BLO98" s="12"/>
      <c r="BLP98" s="12"/>
      <c r="BLQ98" s="12"/>
      <c r="BLR98" s="12"/>
      <c r="BLS98" s="12"/>
      <c r="BLT98" s="12"/>
      <c r="BLU98" s="12"/>
      <c r="BLV98" s="12"/>
      <c r="BLW98" s="12"/>
      <c r="BLX98" s="12"/>
      <c r="BLY98" s="12"/>
      <c r="BLZ98" s="12"/>
      <c r="BMA98" s="12"/>
      <c r="BMB98" s="12"/>
      <c r="BMC98" s="12"/>
      <c r="BMD98" s="12"/>
      <c r="BME98" s="12"/>
      <c r="BMF98" s="12"/>
      <c r="BMG98" s="12"/>
      <c r="BMH98" s="12"/>
      <c r="BMI98" s="12"/>
      <c r="BMJ98" s="12"/>
      <c r="BMK98" s="12"/>
      <c r="BML98" s="12"/>
      <c r="BMM98" s="12"/>
      <c r="BMN98" s="12"/>
      <c r="BMO98" s="12"/>
      <c r="BMP98" s="12"/>
      <c r="BMQ98" s="12"/>
      <c r="BMR98" s="12"/>
      <c r="BMS98" s="12"/>
      <c r="BMT98" s="12"/>
      <c r="BMU98" s="12"/>
      <c r="BMV98" s="12"/>
      <c r="BMW98" s="12"/>
      <c r="BMX98" s="12"/>
      <c r="BMY98" s="12"/>
      <c r="BMZ98" s="12"/>
      <c r="BNA98" s="12"/>
      <c r="BNB98" s="12"/>
      <c r="BNC98" s="12"/>
      <c r="BND98" s="12"/>
      <c r="BNE98" s="12"/>
      <c r="BNF98" s="12"/>
      <c r="BNG98" s="12"/>
      <c r="BNH98" s="12"/>
      <c r="BNI98" s="12"/>
      <c r="BNJ98" s="12"/>
      <c r="BNK98" s="12"/>
      <c r="BNL98" s="12"/>
      <c r="BNM98" s="12"/>
      <c r="BNN98" s="12"/>
      <c r="BNO98" s="12"/>
      <c r="BNP98" s="12"/>
      <c r="BNQ98" s="12"/>
      <c r="BNR98" s="12"/>
      <c r="BNS98" s="12"/>
      <c r="BNT98" s="12"/>
      <c r="BNU98" s="12"/>
      <c r="BNV98" s="12"/>
      <c r="BNW98" s="12"/>
      <c r="BNX98" s="12"/>
      <c r="BNY98" s="12"/>
      <c r="BNZ98" s="12"/>
      <c r="BOA98" s="12"/>
      <c r="BOB98" s="12"/>
      <c r="BOC98" s="12"/>
      <c r="BOD98" s="12"/>
      <c r="BOE98" s="12"/>
      <c r="BOF98" s="12"/>
      <c r="BOG98" s="12"/>
      <c r="BOH98" s="12"/>
      <c r="BOI98" s="12"/>
      <c r="BOJ98" s="12"/>
      <c r="BOK98" s="12"/>
      <c r="BOL98" s="12"/>
      <c r="BOM98" s="12"/>
      <c r="BON98" s="12"/>
      <c r="BOO98" s="12"/>
      <c r="BOP98" s="12"/>
      <c r="BOQ98" s="12"/>
      <c r="BOR98" s="12"/>
      <c r="BOS98" s="12"/>
      <c r="BOT98" s="12"/>
      <c r="BOU98" s="12"/>
      <c r="BOV98" s="12"/>
      <c r="BOW98" s="12"/>
      <c r="BOX98" s="12"/>
      <c r="BOY98" s="12"/>
      <c r="BOZ98" s="12"/>
      <c r="BPA98" s="12"/>
      <c r="BPB98" s="12"/>
      <c r="BPC98" s="12"/>
      <c r="BPD98" s="12"/>
      <c r="BPE98" s="12"/>
      <c r="BPF98" s="12"/>
      <c r="BPG98" s="12"/>
      <c r="BPH98" s="12"/>
      <c r="BPI98" s="12"/>
      <c r="BPJ98" s="12"/>
      <c r="BPK98" s="12"/>
      <c r="BPL98" s="12"/>
      <c r="BPM98" s="12"/>
      <c r="BPN98" s="12"/>
      <c r="BPO98" s="12"/>
      <c r="BPP98" s="12"/>
      <c r="BPQ98" s="12"/>
      <c r="BPR98" s="12"/>
      <c r="BPS98" s="12"/>
      <c r="BPT98" s="12"/>
      <c r="BPU98" s="12"/>
      <c r="BPV98" s="12"/>
      <c r="BPW98" s="12"/>
      <c r="BPX98" s="12"/>
      <c r="BPY98" s="12"/>
      <c r="BPZ98" s="12"/>
      <c r="BQA98" s="12"/>
      <c r="BQB98" s="12"/>
      <c r="BQC98" s="12"/>
      <c r="BQD98" s="12"/>
      <c r="BQE98" s="12"/>
      <c r="BQF98" s="12"/>
      <c r="BQG98" s="12"/>
      <c r="BQH98" s="12"/>
      <c r="BQI98" s="12"/>
      <c r="BQJ98" s="12"/>
      <c r="BQK98" s="12"/>
      <c r="BQL98" s="12"/>
      <c r="BQM98" s="12"/>
      <c r="BQN98" s="12"/>
      <c r="BQO98" s="12"/>
      <c r="BQP98" s="12"/>
      <c r="BQQ98" s="12"/>
      <c r="BQR98" s="12"/>
      <c r="BQS98" s="12"/>
      <c r="BQT98" s="12"/>
      <c r="BQU98" s="12"/>
      <c r="BQV98" s="12"/>
      <c r="BQW98" s="12"/>
      <c r="BQX98" s="12"/>
      <c r="BQY98" s="12"/>
      <c r="BQZ98" s="12"/>
      <c r="BRA98" s="12"/>
      <c r="BRB98" s="12"/>
      <c r="BRC98" s="12"/>
      <c r="BRD98" s="12"/>
      <c r="BRE98" s="12"/>
      <c r="BRF98" s="12"/>
      <c r="BRG98" s="12"/>
      <c r="BRH98" s="12"/>
      <c r="BRI98" s="12"/>
      <c r="BRJ98" s="12"/>
      <c r="BRK98" s="12"/>
      <c r="BRL98" s="12"/>
      <c r="BRM98" s="12"/>
      <c r="BRN98" s="12"/>
      <c r="BRO98" s="12"/>
      <c r="BRP98" s="12"/>
      <c r="BRQ98" s="12"/>
      <c r="BRR98" s="12"/>
      <c r="BRS98" s="12"/>
      <c r="BRT98" s="12"/>
      <c r="BRU98" s="12"/>
      <c r="BRV98" s="12"/>
      <c r="BRW98" s="12"/>
      <c r="BRX98" s="12"/>
      <c r="BRY98" s="12"/>
      <c r="BRZ98" s="12"/>
      <c r="BSA98" s="12"/>
      <c r="BSB98" s="12"/>
      <c r="BSC98" s="12"/>
      <c r="BSD98" s="12"/>
      <c r="BSE98" s="12"/>
      <c r="BSF98" s="12"/>
      <c r="BSG98" s="12"/>
      <c r="BSH98" s="12"/>
      <c r="BSI98" s="12"/>
      <c r="BSJ98" s="12"/>
      <c r="BSK98" s="12"/>
      <c r="BSL98" s="12"/>
      <c r="BSM98" s="12"/>
      <c r="BSN98" s="12"/>
      <c r="BSO98" s="12"/>
      <c r="BSP98" s="12"/>
      <c r="BSQ98" s="12"/>
      <c r="BSR98" s="12"/>
      <c r="BSS98" s="12"/>
      <c r="BST98" s="12"/>
      <c r="BSU98" s="12"/>
      <c r="BSV98" s="12"/>
      <c r="BSW98" s="12"/>
      <c r="BSX98" s="12"/>
      <c r="BSY98" s="12"/>
      <c r="BSZ98" s="12"/>
      <c r="BTA98" s="12"/>
      <c r="BTB98" s="12"/>
      <c r="BTC98" s="12"/>
      <c r="BTD98" s="12"/>
      <c r="BTE98" s="12"/>
      <c r="BTF98" s="12"/>
      <c r="BTG98" s="12"/>
      <c r="BTH98" s="12"/>
      <c r="BTI98" s="12"/>
      <c r="BTJ98" s="12"/>
      <c r="BTK98" s="12"/>
      <c r="BTL98" s="12"/>
      <c r="BTM98" s="12"/>
      <c r="BTN98" s="12"/>
      <c r="BTO98" s="12"/>
      <c r="BTP98" s="12"/>
      <c r="BTQ98" s="12"/>
      <c r="BTR98" s="12"/>
      <c r="BTS98" s="12"/>
      <c r="BTT98" s="12"/>
      <c r="BTU98" s="12"/>
      <c r="BTV98" s="12"/>
      <c r="BTW98" s="12"/>
      <c r="BTX98" s="12"/>
      <c r="BTY98" s="12"/>
      <c r="BTZ98" s="12"/>
      <c r="BUA98" s="12"/>
      <c r="BUB98" s="12"/>
      <c r="BUC98" s="12"/>
      <c r="BUD98" s="12"/>
      <c r="BUE98" s="12"/>
      <c r="BUF98" s="12"/>
      <c r="BUG98" s="12"/>
      <c r="BUH98" s="12"/>
      <c r="BUI98" s="12"/>
      <c r="BUJ98" s="12"/>
      <c r="BUK98" s="12"/>
      <c r="BUL98" s="12"/>
      <c r="BUM98" s="12"/>
      <c r="BUN98" s="12"/>
      <c r="BUO98" s="12"/>
      <c r="BUP98" s="12"/>
      <c r="BUQ98" s="12"/>
      <c r="BUR98" s="12"/>
      <c r="BUS98" s="12"/>
      <c r="BUT98" s="12"/>
      <c r="BUU98" s="12"/>
      <c r="BUV98" s="12"/>
      <c r="BUW98" s="12"/>
      <c r="BUX98" s="12"/>
      <c r="BUY98" s="12"/>
      <c r="BUZ98" s="12"/>
      <c r="BVA98" s="12"/>
      <c r="BVB98" s="12"/>
      <c r="BVC98" s="12"/>
      <c r="BVD98" s="12"/>
      <c r="BVE98" s="12"/>
      <c r="BVF98" s="12"/>
      <c r="BVG98" s="12"/>
      <c r="BVH98" s="12"/>
      <c r="BVI98" s="12"/>
      <c r="BVJ98" s="12"/>
      <c r="BVK98" s="12"/>
      <c r="BVL98" s="12"/>
      <c r="BVM98" s="12"/>
      <c r="BVN98" s="12"/>
      <c r="BVO98" s="12"/>
      <c r="BVP98" s="12"/>
      <c r="BVQ98" s="12"/>
      <c r="BVR98" s="12"/>
      <c r="BVS98" s="12"/>
      <c r="BVT98" s="12"/>
      <c r="BVU98" s="12"/>
      <c r="BVV98" s="12"/>
      <c r="BVW98" s="12"/>
      <c r="BVX98" s="12"/>
      <c r="BVY98" s="12"/>
      <c r="BVZ98" s="12"/>
      <c r="BWA98" s="12"/>
      <c r="BWB98" s="12"/>
      <c r="BWC98" s="12"/>
      <c r="BWD98" s="12"/>
      <c r="BWE98" s="12"/>
      <c r="BWF98" s="12"/>
      <c r="BWG98" s="12"/>
      <c r="BWH98" s="12"/>
      <c r="BWI98" s="12"/>
      <c r="BWJ98" s="12"/>
      <c r="BWK98" s="12"/>
      <c r="BWL98" s="12"/>
      <c r="BWM98" s="12"/>
      <c r="BWN98" s="12"/>
      <c r="BWO98" s="12"/>
      <c r="BWP98" s="12"/>
      <c r="BWQ98" s="12"/>
      <c r="BWR98" s="12"/>
      <c r="BWS98" s="12"/>
      <c r="BWT98" s="12"/>
      <c r="BWU98" s="12"/>
      <c r="BWV98" s="12"/>
      <c r="BWW98" s="12"/>
      <c r="BWX98" s="12"/>
      <c r="BWY98" s="12"/>
      <c r="BWZ98" s="12"/>
      <c r="BXA98" s="12"/>
      <c r="BXB98" s="12"/>
      <c r="BXC98" s="12"/>
      <c r="BXD98" s="12"/>
      <c r="BXE98" s="12"/>
      <c r="BXF98" s="12"/>
      <c r="BXG98" s="12"/>
      <c r="BXH98" s="12"/>
      <c r="BXI98" s="12"/>
      <c r="BXJ98" s="12"/>
      <c r="BXK98" s="12"/>
      <c r="BXL98" s="12"/>
      <c r="BXM98" s="12"/>
      <c r="BXN98" s="12"/>
      <c r="BXO98" s="12"/>
      <c r="BXP98" s="12"/>
      <c r="BXQ98" s="12"/>
      <c r="BXR98" s="12"/>
      <c r="BXS98" s="12"/>
      <c r="BXT98" s="12"/>
      <c r="BXU98" s="12"/>
      <c r="BXV98" s="12"/>
      <c r="BXW98" s="12"/>
      <c r="BXX98" s="12"/>
      <c r="BXY98" s="12"/>
      <c r="BXZ98" s="12"/>
      <c r="BYA98" s="12"/>
      <c r="BYB98" s="12"/>
      <c r="BYC98" s="12"/>
      <c r="BYD98" s="12"/>
      <c r="BYE98" s="12"/>
      <c r="BYF98" s="12"/>
      <c r="BYG98" s="12"/>
      <c r="BYH98" s="12"/>
      <c r="BYI98" s="12"/>
      <c r="BYJ98" s="12"/>
      <c r="BYK98" s="12"/>
      <c r="BYL98" s="12"/>
      <c r="BYM98" s="12"/>
      <c r="BYN98" s="12"/>
      <c r="BYO98" s="12"/>
      <c r="BYP98" s="12"/>
      <c r="BYQ98" s="12"/>
      <c r="BYR98" s="12"/>
      <c r="BYS98" s="12"/>
      <c r="BYT98" s="12"/>
      <c r="BYU98" s="12"/>
      <c r="BYV98" s="12"/>
      <c r="BYW98" s="12"/>
      <c r="BYX98" s="12"/>
      <c r="BYY98" s="12"/>
      <c r="BYZ98" s="12"/>
      <c r="BZA98" s="12"/>
      <c r="BZB98" s="12"/>
      <c r="BZC98" s="12"/>
      <c r="BZD98" s="12"/>
      <c r="BZE98" s="12"/>
      <c r="BZF98" s="12"/>
      <c r="BZG98" s="12"/>
      <c r="BZH98" s="12"/>
      <c r="BZI98" s="12"/>
      <c r="BZJ98" s="12"/>
      <c r="BZK98" s="12"/>
      <c r="BZL98" s="12"/>
      <c r="BZM98" s="12"/>
      <c r="BZN98" s="12"/>
      <c r="BZO98" s="12"/>
      <c r="BZP98" s="12"/>
      <c r="BZQ98" s="12"/>
      <c r="BZR98" s="12"/>
      <c r="BZS98" s="12"/>
      <c r="BZT98" s="12"/>
      <c r="BZU98" s="12"/>
      <c r="BZV98" s="12"/>
      <c r="BZW98" s="12"/>
      <c r="BZX98" s="12"/>
      <c r="BZY98" s="12"/>
      <c r="BZZ98" s="12"/>
      <c r="CAA98" s="12"/>
      <c r="CAB98" s="12"/>
      <c r="CAC98" s="12"/>
      <c r="CAD98" s="12"/>
      <c r="CAE98" s="12"/>
      <c r="CAF98" s="12"/>
      <c r="CAG98" s="12"/>
      <c r="CAH98" s="12"/>
      <c r="CAI98" s="12"/>
      <c r="CAJ98" s="12"/>
      <c r="CAK98" s="12"/>
      <c r="CAL98" s="12"/>
      <c r="CAM98" s="12"/>
      <c r="CAN98" s="12"/>
      <c r="CAO98" s="12"/>
      <c r="CAP98" s="12"/>
      <c r="CAQ98" s="12"/>
      <c r="CAR98" s="12"/>
      <c r="CAS98" s="12"/>
      <c r="CAT98" s="12"/>
      <c r="CAU98" s="12"/>
      <c r="CAV98" s="12"/>
      <c r="CAW98" s="12"/>
      <c r="CAX98" s="12"/>
      <c r="CAY98" s="12"/>
      <c r="CAZ98" s="12"/>
      <c r="CBA98" s="12"/>
      <c r="CBB98" s="12"/>
      <c r="CBC98" s="12"/>
      <c r="CBD98" s="12"/>
      <c r="CBE98" s="12"/>
      <c r="CBF98" s="12"/>
      <c r="CBG98" s="12"/>
      <c r="CBH98" s="12"/>
      <c r="CBI98" s="12"/>
      <c r="CBJ98" s="12"/>
      <c r="CBK98" s="12"/>
      <c r="CBL98" s="12"/>
      <c r="CBM98" s="12"/>
      <c r="CBN98" s="12"/>
      <c r="CBO98" s="12"/>
      <c r="CBP98" s="12"/>
      <c r="CBQ98" s="12"/>
      <c r="CBR98" s="12"/>
      <c r="CBS98" s="12"/>
      <c r="CBT98" s="12"/>
      <c r="CBU98" s="12"/>
      <c r="CBV98" s="12"/>
      <c r="CBW98" s="12"/>
      <c r="CBX98" s="12"/>
      <c r="CBY98" s="12"/>
      <c r="CBZ98" s="12"/>
      <c r="CCA98" s="12"/>
      <c r="CCB98" s="12"/>
      <c r="CCC98" s="12"/>
      <c r="CCD98" s="12"/>
      <c r="CCE98" s="12"/>
      <c r="CCF98" s="12"/>
      <c r="CCG98" s="12"/>
      <c r="CCH98" s="12"/>
      <c r="CCI98" s="12"/>
      <c r="CCJ98" s="12"/>
      <c r="CCK98" s="12"/>
      <c r="CCL98" s="12"/>
      <c r="CCM98" s="12"/>
      <c r="CCN98" s="12"/>
      <c r="CCO98" s="12"/>
      <c r="CCP98" s="12"/>
      <c r="CCQ98" s="12"/>
      <c r="CCR98" s="12"/>
      <c r="CCS98" s="12"/>
      <c r="CCT98" s="12"/>
      <c r="CCU98" s="12"/>
      <c r="CCV98" s="12"/>
      <c r="CCW98" s="12"/>
      <c r="CCX98" s="12"/>
      <c r="CCY98" s="12"/>
      <c r="CCZ98" s="12"/>
      <c r="CDA98" s="12"/>
      <c r="CDB98" s="12"/>
      <c r="CDC98" s="12"/>
      <c r="CDD98" s="12"/>
      <c r="CDE98" s="12"/>
      <c r="CDF98" s="12"/>
      <c r="CDG98" s="12"/>
      <c r="CDH98" s="12"/>
      <c r="CDI98" s="12"/>
      <c r="CDJ98" s="12"/>
      <c r="CDK98" s="12"/>
      <c r="CDL98" s="12"/>
      <c r="CDM98" s="12"/>
      <c r="CDN98" s="12"/>
      <c r="CDO98" s="12"/>
      <c r="CDP98" s="12"/>
      <c r="CDQ98" s="12"/>
      <c r="CDR98" s="12"/>
      <c r="CDS98" s="12"/>
      <c r="CDT98" s="12"/>
      <c r="CDU98" s="12"/>
      <c r="CDV98" s="12"/>
      <c r="CDW98" s="12"/>
      <c r="CDX98" s="12"/>
      <c r="CDY98" s="12"/>
      <c r="CDZ98" s="12"/>
      <c r="CEA98" s="12"/>
      <c r="CEB98" s="12"/>
      <c r="CEC98" s="12"/>
      <c r="CED98" s="12"/>
      <c r="CEE98" s="12"/>
      <c r="CEF98" s="12"/>
      <c r="CEG98" s="12"/>
      <c r="CEH98" s="12"/>
      <c r="CEI98" s="12"/>
      <c r="CEJ98" s="12"/>
      <c r="CEK98" s="12"/>
      <c r="CEL98" s="12"/>
      <c r="CEM98" s="12"/>
      <c r="CEN98" s="12"/>
      <c r="CEO98" s="12"/>
      <c r="CEP98" s="12"/>
      <c r="CEQ98" s="12"/>
      <c r="CER98" s="12"/>
      <c r="CES98" s="12"/>
      <c r="CET98" s="12"/>
      <c r="CEU98" s="12"/>
      <c r="CEV98" s="12"/>
      <c r="CEW98" s="12"/>
      <c r="CEX98" s="12"/>
      <c r="CEY98" s="12"/>
      <c r="CEZ98" s="12"/>
      <c r="CFA98" s="12"/>
      <c r="CFB98" s="12"/>
      <c r="CFC98" s="12"/>
      <c r="CFD98" s="12"/>
      <c r="CFE98" s="12"/>
      <c r="CFF98" s="12"/>
      <c r="CFG98" s="12"/>
      <c r="CFH98" s="12"/>
      <c r="CFI98" s="12"/>
      <c r="CFJ98" s="12"/>
      <c r="CFK98" s="12"/>
      <c r="CFL98" s="12"/>
      <c r="CFM98" s="12"/>
      <c r="CFN98" s="12"/>
      <c r="CFO98" s="12"/>
      <c r="CFP98" s="12"/>
      <c r="CFQ98" s="12"/>
      <c r="CFR98" s="12"/>
      <c r="CFS98" s="12"/>
      <c r="CFT98" s="12"/>
      <c r="CFU98" s="12"/>
      <c r="CFV98" s="12"/>
      <c r="CFW98" s="12"/>
      <c r="CFX98" s="12"/>
      <c r="CFY98" s="12"/>
      <c r="CFZ98" s="12"/>
      <c r="CGA98" s="12"/>
      <c r="CGB98" s="12"/>
      <c r="CGC98" s="12"/>
      <c r="CGD98" s="12"/>
      <c r="CGE98" s="12"/>
      <c r="CGF98" s="12"/>
      <c r="CGG98" s="12"/>
      <c r="CGH98" s="12"/>
      <c r="CGI98" s="12"/>
      <c r="CGJ98" s="12"/>
      <c r="CGK98" s="12"/>
      <c r="CGL98" s="12"/>
      <c r="CGM98" s="12"/>
      <c r="CGN98" s="12"/>
      <c r="CGO98" s="12"/>
      <c r="CGP98" s="12"/>
      <c r="CGQ98" s="12"/>
      <c r="CGR98" s="12"/>
      <c r="CGS98" s="12"/>
      <c r="CGT98" s="12"/>
      <c r="CGU98" s="12"/>
      <c r="CGV98" s="12"/>
      <c r="CGW98" s="12"/>
      <c r="CGX98" s="12"/>
      <c r="CGY98" s="12"/>
      <c r="CGZ98" s="12"/>
      <c r="CHA98" s="12"/>
      <c r="CHB98" s="12"/>
      <c r="CHC98" s="12"/>
      <c r="CHD98" s="12"/>
      <c r="CHE98" s="12"/>
      <c r="CHF98" s="12"/>
      <c r="CHG98" s="12"/>
      <c r="CHH98" s="12"/>
      <c r="CHI98" s="12"/>
      <c r="CHJ98" s="12"/>
      <c r="CHK98" s="12"/>
      <c r="CHL98" s="12"/>
      <c r="CHM98" s="12"/>
      <c r="CHN98" s="12"/>
      <c r="CHO98" s="12"/>
      <c r="CHP98" s="12"/>
      <c r="CHQ98" s="12"/>
      <c r="CHR98" s="12"/>
      <c r="CHS98" s="12"/>
      <c r="CHT98" s="12"/>
      <c r="CHU98" s="12"/>
      <c r="CHV98" s="12"/>
      <c r="CHW98" s="12"/>
      <c r="CHX98" s="12"/>
      <c r="CHY98" s="12"/>
      <c r="CHZ98" s="12"/>
      <c r="CIA98" s="12"/>
      <c r="CIB98" s="12"/>
      <c r="CIC98" s="12"/>
      <c r="CID98" s="12"/>
      <c r="CIE98" s="12"/>
      <c r="CIF98" s="12"/>
      <c r="CIG98" s="12"/>
      <c r="CIH98" s="12"/>
      <c r="CII98" s="12"/>
      <c r="CIJ98" s="12"/>
      <c r="CIK98" s="12"/>
      <c r="CIL98" s="12"/>
      <c r="CIM98" s="12"/>
      <c r="CIN98" s="12"/>
      <c r="CIO98" s="12"/>
      <c r="CIP98" s="12"/>
      <c r="CIQ98" s="12"/>
      <c r="CIR98" s="12"/>
      <c r="CIS98" s="12"/>
      <c r="CIT98" s="12"/>
      <c r="CIU98" s="12"/>
      <c r="CIV98" s="12"/>
      <c r="CIW98" s="12"/>
      <c r="CIX98" s="12"/>
      <c r="CIY98" s="12"/>
      <c r="CIZ98" s="12"/>
      <c r="CJA98" s="12"/>
      <c r="CJB98" s="12"/>
      <c r="CJC98" s="12"/>
      <c r="CJD98" s="12"/>
      <c r="CJE98" s="12"/>
      <c r="CJF98" s="12"/>
      <c r="CJG98" s="12"/>
      <c r="CJH98" s="12"/>
      <c r="CJI98" s="12"/>
      <c r="CJJ98" s="12"/>
      <c r="CJK98" s="12"/>
      <c r="CJL98" s="12"/>
      <c r="CJM98" s="12"/>
      <c r="CJN98" s="12"/>
      <c r="CJO98" s="12"/>
      <c r="CJP98" s="12"/>
      <c r="CJQ98" s="12"/>
      <c r="CJR98" s="12"/>
      <c r="CJS98" s="12"/>
      <c r="CJT98" s="12"/>
      <c r="CJU98" s="12"/>
      <c r="CJV98" s="12"/>
      <c r="CJW98" s="12"/>
      <c r="CJX98" s="12"/>
      <c r="CJY98" s="12"/>
      <c r="CJZ98" s="12"/>
      <c r="CKA98" s="12"/>
      <c r="CKB98" s="12"/>
      <c r="CKC98" s="12"/>
      <c r="CKD98" s="12"/>
      <c r="CKE98" s="12"/>
      <c r="CKF98" s="12"/>
      <c r="CKG98" s="12"/>
      <c r="CKH98" s="12"/>
      <c r="CKI98" s="12"/>
      <c r="CKJ98" s="12"/>
      <c r="CKK98" s="12"/>
      <c r="CKL98" s="12"/>
      <c r="CKM98" s="12"/>
      <c r="CKN98" s="12"/>
      <c r="CKO98" s="12"/>
      <c r="CKP98" s="12"/>
      <c r="CKQ98" s="12"/>
      <c r="CKR98" s="12"/>
      <c r="CKS98" s="12"/>
      <c r="CKT98" s="12"/>
      <c r="CKU98" s="12"/>
      <c r="CKV98" s="12"/>
      <c r="CKW98" s="12"/>
      <c r="CKX98" s="12"/>
      <c r="CKY98" s="12"/>
      <c r="CKZ98" s="12"/>
      <c r="CLA98" s="12"/>
      <c r="CLB98" s="12"/>
      <c r="CLC98" s="12"/>
      <c r="CLD98" s="12"/>
      <c r="CLE98" s="12"/>
      <c r="CLF98" s="12"/>
      <c r="CLG98" s="12"/>
      <c r="CLH98" s="12"/>
      <c r="CLI98" s="12"/>
      <c r="CLJ98" s="12"/>
      <c r="CLK98" s="12"/>
      <c r="CLL98" s="12"/>
      <c r="CLM98" s="12"/>
      <c r="CLN98" s="12"/>
      <c r="CLO98" s="12"/>
      <c r="CLP98" s="12"/>
      <c r="CLQ98" s="12"/>
      <c r="CLR98" s="12"/>
      <c r="CLS98" s="12"/>
      <c r="CLT98" s="12"/>
      <c r="CLU98" s="12"/>
      <c r="CLV98" s="12"/>
      <c r="CLW98" s="12"/>
      <c r="CLX98" s="12"/>
      <c r="CLY98" s="12"/>
      <c r="CLZ98" s="12"/>
      <c r="CMA98" s="12"/>
      <c r="CMB98" s="12"/>
      <c r="CMC98" s="12"/>
      <c r="CMD98" s="12"/>
      <c r="CME98" s="12"/>
      <c r="CMF98" s="12"/>
      <c r="CMG98" s="12"/>
      <c r="CMH98" s="12"/>
      <c r="CMI98" s="12"/>
      <c r="CMJ98" s="12"/>
      <c r="CMK98" s="12"/>
      <c r="CML98" s="12"/>
      <c r="CMM98" s="12"/>
      <c r="CMN98" s="12"/>
      <c r="CMO98" s="12"/>
      <c r="CMP98" s="12"/>
      <c r="CMQ98" s="12"/>
      <c r="CMR98" s="12"/>
      <c r="CMS98" s="12"/>
      <c r="CMT98" s="12"/>
      <c r="CMU98" s="12"/>
      <c r="CMV98" s="12"/>
      <c r="CMW98" s="12"/>
      <c r="CMX98" s="12"/>
      <c r="CMY98" s="12"/>
      <c r="CMZ98" s="12"/>
      <c r="CNA98" s="12"/>
      <c r="CNB98" s="12"/>
      <c r="CNC98" s="12"/>
      <c r="CND98" s="12"/>
      <c r="CNE98" s="12"/>
      <c r="CNF98" s="12"/>
      <c r="CNG98" s="12"/>
      <c r="CNH98" s="12"/>
      <c r="CNI98" s="12"/>
      <c r="CNJ98" s="12"/>
      <c r="CNK98" s="12"/>
      <c r="CNL98" s="12"/>
      <c r="CNM98" s="12"/>
      <c r="CNN98" s="12"/>
      <c r="CNO98" s="12"/>
      <c r="CNP98" s="12"/>
      <c r="CNQ98" s="12"/>
      <c r="CNR98" s="12"/>
      <c r="CNS98" s="12"/>
      <c r="CNT98" s="12"/>
      <c r="CNU98" s="12"/>
      <c r="CNV98" s="12"/>
      <c r="CNW98" s="12"/>
      <c r="CNX98" s="12"/>
      <c r="CNY98" s="12"/>
      <c r="CNZ98" s="12"/>
      <c r="COA98" s="12"/>
      <c r="COB98" s="12"/>
      <c r="COC98" s="12"/>
      <c r="COD98" s="12"/>
      <c r="COE98" s="12"/>
      <c r="COF98" s="12"/>
      <c r="COG98" s="12"/>
      <c r="COH98" s="12"/>
      <c r="COI98" s="12"/>
      <c r="COJ98" s="12"/>
      <c r="COK98" s="12"/>
      <c r="COL98" s="12"/>
      <c r="COM98" s="12"/>
      <c r="CON98" s="12"/>
      <c r="COO98" s="12"/>
      <c r="COP98" s="12"/>
      <c r="COQ98" s="12"/>
      <c r="COR98" s="12"/>
      <c r="COS98" s="12"/>
      <c r="COT98" s="12"/>
      <c r="COU98" s="12"/>
      <c r="COV98" s="12"/>
      <c r="COW98" s="12"/>
      <c r="COX98" s="12"/>
      <c r="COY98" s="12"/>
      <c r="COZ98" s="12"/>
      <c r="CPA98" s="12"/>
      <c r="CPB98" s="12"/>
      <c r="CPC98" s="12"/>
      <c r="CPD98" s="12"/>
      <c r="CPE98" s="12"/>
      <c r="CPF98" s="12"/>
      <c r="CPG98" s="12"/>
      <c r="CPH98" s="12"/>
      <c r="CPI98" s="12"/>
      <c r="CPJ98" s="12"/>
      <c r="CPK98" s="12"/>
      <c r="CPL98" s="12"/>
      <c r="CPM98" s="12"/>
      <c r="CPN98" s="12"/>
      <c r="CPO98" s="12"/>
      <c r="CPP98" s="12"/>
      <c r="CPQ98" s="12"/>
      <c r="CPR98" s="12"/>
      <c r="CPS98" s="12"/>
      <c r="CPT98" s="12"/>
      <c r="CPU98" s="12"/>
      <c r="CPV98" s="12"/>
      <c r="CPW98" s="12"/>
      <c r="CPX98" s="12"/>
      <c r="CPY98" s="12"/>
      <c r="CPZ98" s="12"/>
      <c r="CQA98" s="12"/>
      <c r="CQB98" s="12"/>
      <c r="CQC98" s="12"/>
      <c r="CQD98" s="12"/>
      <c r="CQE98" s="12"/>
      <c r="CQF98" s="12"/>
      <c r="CQG98" s="12"/>
      <c r="CQH98" s="12"/>
      <c r="CQI98" s="12"/>
      <c r="CQJ98" s="12"/>
      <c r="CQK98" s="12"/>
      <c r="CQL98" s="12"/>
      <c r="CQM98" s="12"/>
      <c r="CQN98" s="12"/>
      <c r="CQO98" s="12"/>
      <c r="CQP98" s="12"/>
      <c r="CQQ98" s="12"/>
      <c r="CQR98" s="12"/>
      <c r="CQS98" s="12"/>
      <c r="CQT98" s="12"/>
      <c r="CQU98" s="12"/>
      <c r="CQV98" s="12"/>
      <c r="CQW98" s="12"/>
      <c r="CQX98" s="12"/>
      <c r="CQY98" s="12"/>
      <c r="CQZ98" s="12"/>
      <c r="CRA98" s="12"/>
      <c r="CRB98" s="12"/>
      <c r="CRC98" s="12"/>
      <c r="CRD98" s="12"/>
      <c r="CRE98" s="12"/>
      <c r="CRF98" s="12"/>
      <c r="CRG98" s="12"/>
      <c r="CRH98" s="12"/>
      <c r="CRI98" s="12"/>
      <c r="CRJ98" s="12"/>
      <c r="CRK98" s="12"/>
      <c r="CRL98" s="12"/>
      <c r="CRM98" s="12"/>
      <c r="CRN98" s="12"/>
      <c r="CRO98" s="12"/>
      <c r="CRP98" s="12"/>
      <c r="CRQ98" s="12"/>
      <c r="CRR98" s="12"/>
      <c r="CRS98" s="12"/>
      <c r="CRT98" s="12"/>
      <c r="CRU98" s="12"/>
      <c r="CRV98" s="12"/>
      <c r="CRW98" s="12"/>
      <c r="CRX98" s="12"/>
      <c r="CRY98" s="12"/>
      <c r="CRZ98" s="12"/>
      <c r="CSA98" s="12"/>
      <c r="CSB98" s="12"/>
      <c r="CSC98" s="12"/>
      <c r="CSD98" s="12"/>
      <c r="CSE98" s="12"/>
      <c r="CSF98" s="12"/>
      <c r="CSG98" s="12"/>
      <c r="CSH98" s="12"/>
      <c r="CSI98" s="12"/>
      <c r="CSJ98" s="12"/>
      <c r="CSK98" s="12"/>
      <c r="CSL98" s="12"/>
      <c r="CSM98" s="12"/>
      <c r="CSN98" s="12"/>
      <c r="CSO98" s="12"/>
      <c r="CSP98" s="12"/>
      <c r="CSQ98" s="12"/>
      <c r="CSR98" s="12"/>
      <c r="CSS98" s="12"/>
      <c r="CST98" s="12"/>
      <c r="CSU98" s="12"/>
      <c r="CSV98" s="12"/>
      <c r="CSW98" s="12"/>
      <c r="CSX98" s="12"/>
      <c r="CSY98" s="12"/>
      <c r="CSZ98" s="12"/>
      <c r="CTA98" s="12"/>
      <c r="CTB98" s="12"/>
      <c r="CTC98" s="12"/>
      <c r="CTD98" s="12"/>
      <c r="CTE98" s="12"/>
      <c r="CTF98" s="12"/>
      <c r="CTG98" s="12"/>
      <c r="CTH98" s="12"/>
      <c r="CTI98" s="12"/>
      <c r="CTJ98" s="12"/>
      <c r="CTK98" s="12"/>
      <c r="CTL98" s="12"/>
      <c r="CTM98" s="12"/>
      <c r="CTN98" s="12"/>
      <c r="CTO98" s="12"/>
      <c r="CTP98" s="12"/>
      <c r="CTQ98" s="12"/>
      <c r="CTR98" s="12"/>
      <c r="CTS98" s="12"/>
      <c r="CTT98" s="12"/>
      <c r="CTU98" s="12"/>
      <c r="CTV98" s="12"/>
      <c r="CTW98" s="12"/>
      <c r="CTX98" s="12"/>
      <c r="CTY98" s="12"/>
      <c r="CTZ98" s="12"/>
      <c r="CUA98" s="12"/>
      <c r="CUB98" s="12"/>
      <c r="CUC98" s="12"/>
      <c r="CUD98" s="12"/>
      <c r="CUE98" s="12"/>
      <c r="CUF98" s="12"/>
      <c r="CUG98" s="12"/>
      <c r="CUH98" s="12"/>
      <c r="CUI98" s="12"/>
      <c r="CUJ98" s="12"/>
      <c r="CUK98" s="12"/>
      <c r="CUL98" s="12"/>
      <c r="CUM98" s="12"/>
      <c r="CUN98" s="12"/>
      <c r="CUO98" s="12"/>
      <c r="CUP98" s="12"/>
      <c r="CUQ98" s="12"/>
      <c r="CUR98" s="12"/>
      <c r="CUS98" s="12"/>
      <c r="CUT98" s="12"/>
      <c r="CUU98" s="12"/>
      <c r="CUV98" s="12"/>
      <c r="CUW98" s="12"/>
      <c r="CUX98" s="12"/>
      <c r="CUY98" s="12"/>
      <c r="CUZ98" s="12"/>
      <c r="CVA98" s="12"/>
      <c r="CVB98" s="12"/>
      <c r="CVC98" s="12"/>
      <c r="CVD98" s="12"/>
      <c r="CVE98" s="12"/>
      <c r="CVF98" s="12"/>
      <c r="CVG98" s="12"/>
      <c r="CVH98" s="12"/>
      <c r="CVI98" s="12"/>
      <c r="CVJ98" s="12"/>
      <c r="CVK98" s="12"/>
      <c r="CVL98" s="12"/>
      <c r="CVM98" s="12"/>
      <c r="CVN98" s="12"/>
      <c r="CVO98" s="12"/>
      <c r="CVP98" s="12"/>
      <c r="CVQ98" s="12"/>
      <c r="CVR98" s="12"/>
      <c r="CVS98" s="12"/>
      <c r="CVT98" s="12"/>
      <c r="CVU98" s="12"/>
      <c r="CVV98" s="12"/>
      <c r="CVW98" s="12"/>
      <c r="CVX98" s="12"/>
      <c r="CVY98" s="12"/>
      <c r="CVZ98" s="12"/>
      <c r="CWA98" s="12"/>
      <c r="CWB98" s="12"/>
      <c r="CWC98" s="12"/>
      <c r="CWD98" s="12"/>
      <c r="CWE98" s="12"/>
      <c r="CWF98" s="12"/>
      <c r="CWG98" s="12"/>
      <c r="CWH98" s="12"/>
      <c r="CWI98" s="12"/>
      <c r="CWJ98" s="12"/>
      <c r="CWK98" s="12"/>
      <c r="CWL98" s="12"/>
      <c r="CWM98" s="12"/>
      <c r="CWN98" s="12"/>
      <c r="CWO98" s="12"/>
      <c r="CWP98" s="12"/>
      <c r="CWQ98" s="12"/>
      <c r="CWR98" s="12"/>
      <c r="CWS98" s="12"/>
      <c r="CWT98" s="12"/>
      <c r="CWU98" s="12"/>
      <c r="CWV98" s="12"/>
      <c r="CWW98" s="12"/>
      <c r="CWX98" s="12"/>
      <c r="CWY98" s="12"/>
      <c r="CWZ98" s="12"/>
      <c r="CXA98" s="12"/>
      <c r="CXB98" s="12"/>
      <c r="CXC98" s="12"/>
      <c r="CXD98" s="12"/>
      <c r="CXE98" s="12"/>
      <c r="CXF98" s="12"/>
      <c r="CXG98" s="12"/>
      <c r="CXH98" s="12"/>
      <c r="CXI98" s="12"/>
      <c r="CXJ98" s="12"/>
      <c r="CXK98" s="12"/>
      <c r="CXL98" s="12"/>
      <c r="CXM98" s="12"/>
      <c r="CXN98" s="12"/>
      <c r="CXO98" s="12"/>
      <c r="CXP98" s="12"/>
      <c r="CXQ98" s="12"/>
      <c r="CXR98" s="12"/>
      <c r="CXS98" s="12"/>
      <c r="CXT98" s="12"/>
      <c r="CXU98" s="12"/>
      <c r="CXV98" s="12"/>
      <c r="CXW98" s="12"/>
      <c r="CXX98" s="12"/>
      <c r="CXY98" s="12"/>
      <c r="CXZ98" s="12"/>
      <c r="CYA98" s="12"/>
      <c r="CYB98" s="12"/>
      <c r="CYC98" s="12"/>
      <c r="CYD98" s="12"/>
      <c r="CYE98" s="12"/>
      <c r="CYF98" s="12"/>
      <c r="CYG98" s="12"/>
      <c r="CYH98" s="12"/>
      <c r="CYI98" s="12"/>
      <c r="CYJ98" s="12"/>
      <c r="CYK98" s="12"/>
      <c r="CYL98" s="12"/>
      <c r="CYM98" s="12"/>
      <c r="CYN98" s="12"/>
      <c r="CYO98" s="12"/>
      <c r="CYP98" s="12"/>
      <c r="CYQ98" s="12"/>
      <c r="CYR98" s="12"/>
      <c r="CYS98" s="12"/>
      <c r="CYT98" s="12"/>
      <c r="CYU98" s="12"/>
      <c r="CYV98" s="12"/>
      <c r="CYW98" s="12"/>
      <c r="CYX98" s="12"/>
      <c r="CYY98" s="12"/>
      <c r="CYZ98" s="12"/>
      <c r="CZA98" s="12"/>
      <c r="CZB98" s="12"/>
      <c r="CZC98" s="12"/>
      <c r="CZD98" s="12"/>
      <c r="CZE98" s="12"/>
      <c r="CZF98" s="12"/>
      <c r="CZG98" s="12"/>
      <c r="CZH98" s="12"/>
      <c r="CZI98" s="12"/>
      <c r="CZJ98" s="12"/>
      <c r="CZK98" s="12"/>
      <c r="CZL98" s="12"/>
      <c r="CZM98" s="12"/>
      <c r="CZN98" s="12"/>
      <c r="CZO98" s="12"/>
      <c r="CZP98" s="12"/>
      <c r="CZQ98" s="12"/>
      <c r="CZR98" s="12"/>
      <c r="CZS98" s="12"/>
      <c r="CZT98" s="12"/>
      <c r="CZU98" s="12"/>
      <c r="CZV98" s="12"/>
      <c r="CZW98" s="12"/>
      <c r="CZX98" s="12"/>
      <c r="CZY98" s="12"/>
      <c r="CZZ98" s="12"/>
      <c r="DAA98" s="12"/>
      <c r="DAB98" s="12"/>
      <c r="DAC98" s="12"/>
      <c r="DAD98" s="12"/>
      <c r="DAE98" s="12"/>
      <c r="DAF98" s="12"/>
      <c r="DAG98" s="12"/>
      <c r="DAH98" s="12"/>
      <c r="DAI98" s="12"/>
      <c r="DAJ98" s="12"/>
      <c r="DAK98" s="12"/>
      <c r="DAL98" s="12"/>
      <c r="DAM98" s="12"/>
      <c r="DAN98" s="12"/>
      <c r="DAO98" s="12"/>
      <c r="DAP98" s="12"/>
      <c r="DAQ98" s="12"/>
      <c r="DAR98" s="12"/>
      <c r="DAS98" s="12"/>
      <c r="DAT98" s="12"/>
      <c r="DAU98" s="12"/>
      <c r="DAV98" s="12"/>
      <c r="DAW98" s="12"/>
      <c r="DAX98" s="12"/>
      <c r="DAY98" s="12"/>
      <c r="DAZ98" s="12"/>
      <c r="DBA98" s="12"/>
      <c r="DBB98" s="12"/>
      <c r="DBC98" s="12"/>
      <c r="DBD98" s="12"/>
      <c r="DBE98" s="12"/>
      <c r="DBF98" s="12"/>
      <c r="DBG98" s="12"/>
      <c r="DBH98" s="12"/>
      <c r="DBI98" s="12"/>
      <c r="DBJ98" s="12"/>
      <c r="DBK98" s="12"/>
      <c r="DBL98" s="12"/>
      <c r="DBM98" s="12"/>
    </row>
    <row r="99" spans="1:2769" s="11" customFormat="1" ht="227" customHeight="1">
      <c r="A99" s="80" t="s">
        <v>114</v>
      </c>
      <c r="B99" s="89" t="s">
        <v>455</v>
      </c>
      <c r="C99" s="80" t="s">
        <v>48</v>
      </c>
      <c r="D99" s="80" t="s">
        <v>1238</v>
      </c>
      <c r="E99" s="80" t="s">
        <v>810</v>
      </c>
      <c r="F99" s="80" t="s">
        <v>102</v>
      </c>
      <c r="G99" s="80" t="s">
        <v>1295</v>
      </c>
      <c r="H99" s="80" t="s">
        <v>1306</v>
      </c>
      <c r="I99" s="80" t="s">
        <v>199</v>
      </c>
      <c r="J99" s="80" t="s">
        <v>199</v>
      </c>
      <c r="K99" s="80" t="s">
        <v>77</v>
      </c>
      <c r="L99" s="80" t="s">
        <v>82</v>
      </c>
      <c r="M99" s="90">
        <v>41001</v>
      </c>
      <c r="N99" s="80" t="s">
        <v>95</v>
      </c>
      <c r="O99" s="80">
        <v>-25.640799999999999</v>
      </c>
      <c r="P99" s="80">
        <v>30.330500000000001</v>
      </c>
      <c r="Q99" s="80" t="s">
        <v>2037</v>
      </c>
      <c r="R99" s="80" t="s">
        <v>199</v>
      </c>
      <c r="S99" s="80" t="s">
        <v>199</v>
      </c>
      <c r="T99" s="80" t="s">
        <v>75</v>
      </c>
      <c r="U99" s="80" t="s">
        <v>38</v>
      </c>
      <c r="V99" s="80" t="s">
        <v>127</v>
      </c>
      <c r="W99" s="80" t="s">
        <v>44</v>
      </c>
      <c r="X99" s="80" t="s">
        <v>82</v>
      </c>
      <c r="Y99" s="80" t="s">
        <v>812</v>
      </c>
      <c r="Z99" s="80" t="s">
        <v>199</v>
      </c>
      <c r="AA99" s="89" t="s">
        <v>1334</v>
      </c>
      <c r="AB99" s="89" t="s">
        <v>1334</v>
      </c>
      <c r="AC99" s="80" t="s">
        <v>1456</v>
      </c>
      <c r="AD99" s="80"/>
      <c r="AE99" s="80" t="s">
        <v>199</v>
      </c>
      <c r="AF99" s="80" t="s">
        <v>199</v>
      </c>
      <c r="AG99" s="80" t="s">
        <v>1292</v>
      </c>
      <c r="AH99" s="80" t="s">
        <v>1293</v>
      </c>
      <c r="AI99" s="80" t="s">
        <v>199</v>
      </c>
      <c r="AJ99" s="80" t="s">
        <v>199</v>
      </c>
      <c r="AK99" s="80" t="s">
        <v>199</v>
      </c>
      <c r="AL99" s="80" t="s">
        <v>77</v>
      </c>
      <c r="AM99" s="80"/>
      <c r="AN99" s="91" t="s">
        <v>21</v>
      </c>
      <c r="AO99" s="80" t="s">
        <v>83</v>
      </c>
      <c r="AP99" s="80" t="s">
        <v>1357</v>
      </c>
      <c r="AQ99" s="80" t="s">
        <v>1634</v>
      </c>
      <c r="AR99" s="80" t="s">
        <v>199</v>
      </c>
      <c r="AS99" s="80" t="s">
        <v>199</v>
      </c>
      <c r="AT99" s="90" t="s">
        <v>199</v>
      </c>
      <c r="AU99" s="80" t="s">
        <v>101</v>
      </c>
      <c r="AV99" s="80" t="s">
        <v>2117</v>
      </c>
      <c r="AW99" s="95" t="s">
        <v>1614</v>
      </c>
      <c r="AX99" s="80" t="s">
        <v>105</v>
      </c>
      <c r="AY99" s="80" t="s">
        <v>138</v>
      </c>
      <c r="AZ99" s="80" t="s">
        <v>602</v>
      </c>
      <c r="BA99" s="80"/>
      <c r="BB99" s="80" t="s">
        <v>94</v>
      </c>
      <c r="BC99" s="94">
        <v>41001</v>
      </c>
      <c r="BD99" s="12"/>
      <c r="BE99" s="12"/>
      <c r="BF99" s="12"/>
      <c r="BG99" s="12"/>
      <c r="BH99" s="12"/>
      <c r="BI99" s="12"/>
      <c r="BJ99" s="12"/>
      <c r="BK99" s="12"/>
      <c r="BL99" s="12"/>
      <c r="BM99" s="12"/>
      <c r="BN99" s="12"/>
      <c r="BO99" s="12"/>
      <c r="BP99" s="12"/>
      <c r="BQ99" s="12"/>
      <c r="BR99" s="12"/>
      <c r="BS99" s="12"/>
      <c r="BT99" s="12"/>
      <c r="BU99" s="12"/>
      <c r="BV99" s="12"/>
      <c r="BW99" s="12"/>
      <c r="BX99" s="12"/>
      <c r="BY99" s="12"/>
      <c r="BZ99" s="12"/>
      <c r="CA99" s="12"/>
      <c r="CB99" s="12"/>
      <c r="CC99" s="12"/>
      <c r="CD99" s="12"/>
      <c r="CE99" s="12"/>
      <c r="CF99" s="12"/>
      <c r="CG99" s="12"/>
      <c r="CH99" s="12"/>
      <c r="CI99" s="12"/>
      <c r="CJ99" s="12"/>
      <c r="CK99" s="12"/>
      <c r="CL99" s="12"/>
      <c r="CM99" s="12"/>
      <c r="CN99" s="12"/>
      <c r="CO99" s="12"/>
      <c r="CP99" s="12"/>
      <c r="CQ99" s="12"/>
      <c r="CR99" s="12"/>
      <c r="CS99" s="12"/>
      <c r="CT99" s="12"/>
      <c r="CU99" s="12"/>
      <c r="CV99" s="12"/>
      <c r="CW99" s="12"/>
      <c r="CX99" s="12"/>
      <c r="CY99" s="12"/>
      <c r="CZ99" s="12"/>
      <c r="DA99" s="12"/>
      <c r="DB99" s="12"/>
      <c r="DC99" s="12"/>
      <c r="DD99" s="12"/>
      <c r="DE99" s="12"/>
      <c r="DF99" s="12"/>
      <c r="DG99" s="12"/>
      <c r="DH99" s="12"/>
      <c r="DI99" s="12"/>
      <c r="DJ99" s="12"/>
      <c r="DK99" s="12"/>
      <c r="DL99" s="12"/>
      <c r="DM99" s="12"/>
      <c r="DN99" s="12"/>
      <c r="DO99" s="12"/>
      <c r="DP99" s="12"/>
      <c r="DQ99" s="12"/>
      <c r="DR99" s="12"/>
      <c r="DS99" s="12"/>
      <c r="DT99" s="12"/>
      <c r="DU99" s="12"/>
      <c r="DV99" s="12"/>
      <c r="DW99" s="12"/>
      <c r="DX99" s="12"/>
      <c r="DY99" s="12"/>
      <c r="DZ99" s="12"/>
      <c r="EA99" s="12"/>
      <c r="EB99" s="12"/>
      <c r="EC99" s="12"/>
      <c r="ED99" s="12"/>
      <c r="EE99" s="12"/>
      <c r="EF99" s="12"/>
      <c r="EG99" s="12"/>
      <c r="EH99" s="12"/>
      <c r="EI99" s="12"/>
      <c r="EJ99" s="12"/>
      <c r="EK99" s="12"/>
      <c r="EL99" s="12"/>
      <c r="EM99" s="12"/>
      <c r="EN99" s="12"/>
      <c r="EO99" s="12"/>
      <c r="EP99" s="12"/>
      <c r="EQ99" s="12"/>
      <c r="ER99" s="12"/>
      <c r="ES99" s="12"/>
      <c r="ET99" s="12"/>
      <c r="EU99" s="12"/>
      <c r="EV99" s="12"/>
      <c r="EW99" s="12"/>
      <c r="EX99" s="12"/>
      <c r="EY99" s="12"/>
      <c r="EZ99" s="12"/>
      <c r="FA99" s="12"/>
      <c r="FB99" s="12"/>
      <c r="FC99" s="12"/>
      <c r="FD99" s="12"/>
      <c r="FE99" s="12"/>
      <c r="FF99" s="12"/>
      <c r="FG99" s="12"/>
      <c r="FH99" s="12"/>
      <c r="FI99" s="12"/>
      <c r="FJ99" s="12"/>
      <c r="FK99" s="12"/>
      <c r="FL99" s="12"/>
      <c r="FM99" s="12"/>
      <c r="FN99" s="12"/>
      <c r="FO99" s="12"/>
      <c r="FP99" s="12"/>
      <c r="FQ99" s="12"/>
      <c r="FR99" s="12"/>
      <c r="FS99" s="12"/>
      <c r="FT99" s="12"/>
      <c r="FU99" s="12"/>
      <c r="FV99" s="12"/>
      <c r="FW99" s="12"/>
      <c r="FX99" s="12"/>
      <c r="FY99" s="12"/>
      <c r="FZ99" s="12"/>
      <c r="GA99" s="12"/>
      <c r="GB99" s="12"/>
      <c r="GC99" s="12"/>
      <c r="GD99" s="12"/>
      <c r="GE99" s="12"/>
      <c r="GF99" s="12"/>
      <c r="GG99" s="12"/>
      <c r="GH99" s="12"/>
      <c r="GI99" s="12"/>
      <c r="GJ99" s="12"/>
      <c r="GK99" s="12"/>
      <c r="GL99" s="12"/>
      <c r="GM99" s="12"/>
      <c r="GN99" s="12"/>
      <c r="GO99" s="12"/>
      <c r="GP99" s="12"/>
      <c r="GQ99" s="12"/>
      <c r="GR99" s="12"/>
      <c r="GS99" s="12"/>
      <c r="GT99" s="12"/>
      <c r="GU99" s="12"/>
      <c r="GV99" s="12"/>
      <c r="GW99" s="12"/>
      <c r="GX99" s="12"/>
      <c r="GY99" s="12"/>
      <c r="GZ99" s="12"/>
      <c r="HA99" s="12"/>
      <c r="HB99" s="12"/>
      <c r="HC99" s="12"/>
      <c r="HD99" s="12"/>
      <c r="HE99" s="12"/>
      <c r="HF99" s="12"/>
      <c r="HG99" s="12"/>
      <c r="HH99" s="12"/>
      <c r="HI99" s="12"/>
      <c r="HJ99" s="12"/>
      <c r="HK99" s="12"/>
      <c r="HL99" s="12"/>
      <c r="HM99" s="12"/>
      <c r="HN99" s="12"/>
      <c r="HO99" s="12"/>
      <c r="HP99" s="12"/>
      <c r="HQ99" s="12"/>
      <c r="HR99" s="12"/>
      <c r="HS99" s="12"/>
      <c r="HT99" s="12"/>
      <c r="HU99" s="12"/>
      <c r="HV99" s="12"/>
      <c r="HW99" s="12"/>
      <c r="HX99" s="12"/>
      <c r="HY99" s="12"/>
      <c r="HZ99" s="12"/>
      <c r="IA99" s="12"/>
      <c r="IB99" s="12"/>
      <c r="IC99" s="12"/>
      <c r="ID99" s="12"/>
      <c r="IE99" s="12"/>
      <c r="IF99" s="12"/>
      <c r="IG99" s="12"/>
      <c r="IH99" s="12"/>
      <c r="II99" s="12"/>
      <c r="IJ99" s="12"/>
      <c r="IK99" s="12"/>
      <c r="IL99" s="12"/>
      <c r="IM99" s="12"/>
      <c r="IN99" s="12"/>
      <c r="IO99" s="12"/>
      <c r="IP99" s="12"/>
      <c r="IQ99" s="12"/>
      <c r="IR99" s="12"/>
      <c r="IS99" s="12"/>
      <c r="IT99" s="12"/>
      <c r="IU99" s="12"/>
      <c r="IV99" s="12"/>
      <c r="IW99" s="12"/>
      <c r="IX99" s="12"/>
      <c r="IY99" s="12"/>
      <c r="IZ99" s="12"/>
      <c r="JA99" s="12"/>
      <c r="JB99" s="12"/>
      <c r="JC99" s="12"/>
      <c r="JD99" s="12"/>
      <c r="JE99" s="12"/>
      <c r="JF99" s="12"/>
      <c r="JG99" s="12"/>
      <c r="JH99" s="12"/>
      <c r="JI99" s="12"/>
      <c r="JJ99" s="12"/>
      <c r="JK99" s="12"/>
      <c r="JL99" s="12"/>
      <c r="JM99" s="12"/>
      <c r="JN99" s="12"/>
      <c r="JO99" s="12"/>
      <c r="JP99" s="12"/>
      <c r="JQ99" s="12"/>
      <c r="JR99" s="12"/>
      <c r="JS99" s="12"/>
      <c r="JT99" s="12"/>
      <c r="JU99" s="12"/>
      <c r="JV99" s="12"/>
      <c r="JW99" s="12"/>
      <c r="JX99" s="12"/>
      <c r="JY99" s="12"/>
      <c r="JZ99" s="12"/>
      <c r="KA99" s="12"/>
      <c r="KB99" s="12"/>
      <c r="KC99" s="12"/>
      <c r="KD99" s="12"/>
      <c r="KE99" s="12"/>
      <c r="KF99" s="12"/>
      <c r="KG99" s="12"/>
      <c r="KH99" s="12"/>
      <c r="KI99" s="12"/>
      <c r="KJ99" s="12"/>
      <c r="KK99" s="12"/>
      <c r="KL99" s="12"/>
      <c r="KM99" s="12"/>
      <c r="KN99" s="12"/>
      <c r="KO99" s="12"/>
      <c r="KP99" s="12"/>
      <c r="KQ99" s="12"/>
      <c r="KR99" s="12"/>
      <c r="KS99" s="12"/>
      <c r="KT99" s="12"/>
      <c r="KU99" s="12"/>
      <c r="KV99" s="12"/>
      <c r="KW99" s="12"/>
      <c r="KX99" s="12"/>
      <c r="KY99" s="12"/>
      <c r="KZ99" s="12"/>
      <c r="LA99" s="12"/>
      <c r="LB99" s="12"/>
      <c r="LC99" s="12"/>
      <c r="LD99" s="12"/>
      <c r="LE99" s="12"/>
      <c r="LF99" s="12"/>
      <c r="LG99" s="12"/>
      <c r="LH99" s="12"/>
      <c r="LI99" s="12"/>
      <c r="LJ99" s="12"/>
      <c r="LK99" s="12"/>
      <c r="LL99" s="12"/>
      <c r="LM99" s="12"/>
      <c r="LN99" s="12"/>
      <c r="LO99" s="12"/>
      <c r="LP99" s="12"/>
      <c r="LQ99" s="12"/>
      <c r="LR99" s="12"/>
      <c r="LS99" s="12"/>
      <c r="LT99" s="12"/>
      <c r="LU99" s="12"/>
      <c r="LV99" s="12"/>
      <c r="LW99" s="12"/>
      <c r="LX99" s="12"/>
      <c r="LY99" s="12"/>
      <c r="LZ99" s="12"/>
      <c r="MA99" s="12"/>
      <c r="MB99" s="12"/>
      <c r="MC99" s="12"/>
      <c r="MD99" s="12"/>
      <c r="ME99" s="12"/>
      <c r="MF99" s="12"/>
      <c r="MG99" s="12"/>
      <c r="MH99" s="12"/>
      <c r="MI99" s="12"/>
      <c r="MJ99" s="12"/>
      <c r="MK99" s="12"/>
      <c r="ML99" s="12"/>
      <c r="MM99" s="12"/>
      <c r="MN99" s="12"/>
      <c r="MO99" s="12"/>
      <c r="MP99" s="12"/>
      <c r="MQ99" s="12"/>
      <c r="MR99" s="12"/>
      <c r="MS99" s="12"/>
      <c r="MT99" s="12"/>
      <c r="MU99" s="12"/>
      <c r="MV99" s="12"/>
      <c r="MW99" s="12"/>
      <c r="MX99" s="12"/>
      <c r="MY99" s="12"/>
      <c r="MZ99" s="12"/>
      <c r="NA99" s="12"/>
      <c r="NB99" s="12"/>
      <c r="NC99" s="12"/>
      <c r="ND99" s="12"/>
      <c r="NE99" s="12"/>
      <c r="NF99" s="12"/>
      <c r="NG99" s="12"/>
      <c r="NH99" s="12"/>
      <c r="NI99" s="12"/>
      <c r="NJ99" s="12"/>
      <c r="NK99" s="12"/>
      <c r="NL99" s="12"/>
      <c r="NM99" s="12"/>
      <c r="NN99" s="12"/>
      <c r="NO99" s="12"/>
      <c r="NP99" s="12"/>
      <c r="NQ99" s="12"/>
      <c r="NR99" s="12"/>
      <c r="NS99" s="12"/>
      <c r="NT99" s="12"/>
      <c r="NU99" s="12"/>
      <c r="NV99" s="12"/>
      <c r="NW99" s="12"/>
      <c r="NX99" s="12"/>
      <c r="NY99" s="12"/>
      <c r="NZ99" s="12"/>
      <c r="OA99" s="12"/>
      <c r="OB99" s="12"/>
      <c r="OC99" s="12"/>
      <c r="OD99" s="12"/>
      <c r="OE99" s="12"/>
      <c r="OF99" s="12"/>
      <c r="OG99" s="12"/>
      <c r="OH99" s="12"/>
      <c r="OI99" s="12"/>
      <c r="OJ99" s="12"/>
      <c r="OK99" s="12"/>
      <c r="OL99" s="12"/>
      <c r="OM99" s="12"/>
      <c r="ON99" s="12"/>
      <c r="OO99" s="12"/>
      <c r="OP99" s="12"/>
      <c r="OQ99" s="12"/>
      <c r="OR99" s="12"/>
      <c r="OS99" s="12"/>
      <c r="OT99" s="12"/>
      <c r="OU99" s="12"/>
      <c r="OV99" s="12"/>
      <c r="OW99" s="12"/>
      <c r="OX99" s="12"/>
      <c r="OY99" s="12"/>
      <c r="OZ99" s="12"/>
      <c r="PA99" s="12"/>
      <c r="PB99" s="12"/>
      <c r="PC99" s="12"/>
      <c r="PD99" s="12"/>
      <c r="PE99" s="12"/>
      <c r="PF99" s="12"/>
      <c r="PG99" s="12"/>
      <c r="PH99" s="12"/>
      <c r="PI99" s="12"/>
      <c r="PJ99" s="12"/>
      <c r="PK99" s="12"/>
      <c r="PL99" s="12"/>
      <c r="PM99" s="12"/>
      <c r="PN99" s="12"/>
      <c r="PO99" s="12"/>
      <c r="PP99" s="12"/>
      <c r="PQ99" s="12"/>
      <c r="PR99" s="12"/>
      <c r="PS99" s="12"/>
      <c r="PT99" s="12"/>
      <c r="PU99" s="12"/>
      <c r="PV99" s="12"/>
      <c r="PW99" s="12"/>
      <c r="PX99" s="12"/>
      <c r="PY99" s="12"/>
      <c r="PZ99" s="12"/>
      <c r="QA99" s="12"/>
      <c r="QB99" s="12"/>
      <c r="QC99" s="12"/>
      <c r="QD99" s="12"/>
      <c r="QE99" s="12"/>
      <c r="QF99" s="12"/>
      <c r="QG99" s="12"/>
      <c r="QH99" s="12"/>
      <c r="QI99" s="12"/>
      <c r="QJ99" s="12"/>
      <c r="QK99" s="12"/>
      <c r="QL99" s="12"/>
      <c r="QM99" s="12"/>
      <c r="QN99" s="12"/>
      <c r="QO99" s="12"/>
      <c r="QP99" s="12"/>
      <c r="QQ99" s="12"/>
      <c r="QR99" s="12"/>
      <c r="QS99" s="12"/>
      <c r="QT99" s="12"/>
      <c r="QU99" s="12"/>
      <c r="QV99" s="12"/>
      <c r="QW99" s="12"/>
      <c r="QX99" s="12"/>
      <c r="QY99" s="12"/>
      <c r="QZ99" s="12"/>
      <c r="RA99" s="12"/>
      <c r="RB99" s="12"/>
      <c r="RC99" s="12"/>
      <c r="RD99" s="12"/>
      <c r="RE99" s="12"/>
      <c r="RF99" s="12"/>
      <c r="RG99" s="12"/>
      <c r="RH99" s="12"/>
      <c r="RI99" s="12"/>
      <c r="RJ99" s="12"/>
      <c r="RK99" s="12"/>
      <c r="RL99" s="12"/>
      <c r="RM99" s="12"/>
      <c r="RN99" s="12"/>
      <c r="RO99" s="12"/>
      <c r="RP99" s="12"/>
      <c r="RQ99" s="12"/>
      <c r="RR99" s="12"/>
      <c r="RS99" s="12"/>
      <c r="RT99" s="12"/>
      <c r="RU99" s="12"/>
      <c r="RV99" s="12"/>
      <c r="RW99" s="12"/>
      <c r="RX99" s="12"/>
      <c r="RY99" s="12"/>
      <c r="RZ99" s="12"/>
      <c r="SA99" s="12"/>
      <c r="SB99" s="12"/>
      <c r="SC99" s="12"/>
      <c r="SD99" s="12"/>
      <c r="SE99" s="12"/>
      <c r="SF99" s="12"/>
      <c r="SG99" s="12"/>
      <c r="SH99" s="12"/>
      <c r="SI99" s="12"/>
      <c r="SJ99" s="12"/>
      <c r="SK99" s="12"/>
      <c r="SL99" s="12"/>
      <c r="SM99" s="12"/>
      <c r="SN99" s="12"/>
      <c r="SO99" s="12"/>
      <c r="SP99" s="12"/>
      <c r="SQ99" s="12"/>
      <c r="SR99" s="12"/>
      <c r="SS99" s="12"/>
      <c r="ST99" s="12"/>
      <c r="SU99" s="12"/>
      <c r="SV99" s="12"/>
      <c r="SW99" s="12"/>
      <c r="SX99" s="12"/>
      <c r="SY99" s="12"/>
      <c r="SZ99" s="12"/>
      <c r="TA99" s="12"/>
      <c r="TB99" s="12"/>
      <c r="TC99" s="12"/>
      <c r="TD99" s="12"/>
      <c r="TE99" s="12"/>
      <c r="TF99" s="12"/>
      <c r="TG99" s="12"/>
      <c r="TH99" s="12"/>
      <c r="TI99" s="12"/>
      <c r="TJ99" s="12"/>
      <c r="TK99" s="12"/>
      <c r="TL99" s="12"/>
      <c r="TM99" s="12"/>
      <c r="TN99" s="12"/>
      <c r="TO99" s="12"/>
      <c r="TP99" s="12"/>
      <c r="TQ99" s="12"/>
      <c r="TR99" s="12"/>
      <c r="TS99" s="12"/>
      <c r="TT99" s="12"/>
      <c r="TU99" s="12"/>
      <c r="TV99" s="12"/>
      <c r="TW99" s="12"/>
      <c r="TX99" s="12"/>
      <c r="TY99" s="12"/>
      <c r="TZ99" s="12"/>
      <c r="UA99" s="12"/>
      <c r="UB99" s="12"/>
      <c r="UC99" s="12"/>
      <c r="UD99" s="12"/>
      <c r="UE99" s="12"/>
      <c r="UF99" s="12"/>
      <c r="UG99" s="12"/>
      <c r="UH99" s="12"/>
      <c r="UI99" s="12"/>
      <c r="UJ99" s="12"/>
      <c r="UK99" s="12"/>
      <c r="UL99" s="12"/>
      <c r="UM99" s="12"/>
      <c r="UN99" s="12"/>
      <c r="UO99" s="12"/>
      <c r="UP99" s="12"/>
      <c r="UQ99" s="12"/>
      <c r="UR99" s="12"/>
      <c r="US99" s="12"/>
      <c r="UT99" s="12"/>
      <c r="UU99" s="12"/>
      <c r="UV99" s="12"/>
      <c r="UW99" s="12"/>
      <c r="UX99" s="12"/>
      <c r="UY99" s="12"/>
      <c r="UZ99" s="12"/>
      <c r="VA99" s="12"/>
      <c r="VB99" s="12"/>
      <c r="VC99" s="12"/>
      <c r="VD99" s="12"/>
      <c r="VE99" s="12"/>
      <c r="VF99" s="12"/>
      <c r="VG99" s="12"/>
      <c r="VH99" s="12"/>
      <c r="VI99" s="12"/>
      <c r="VJ99" s="12"/>
      <c r="VK99" s="12"/>
      <c r="VL99" s="12"/>
      <c r="VM99" s="12"/>
      <c r="VN99" s="12"/>
      <c r="VO99" s="12"/>
      <c r="VP99" s="12"/>
      <c r="VQ99" s="12"/>
      <c r="VR99" s="12"/>
      <c r="VS99" s="12"/>
      <c r="VT99" s="12"/>
      <c r="VU99" s="12"/>
      <c r="VV99" s="12"/>
      <c r="VW99" s="12"/>
      <c r="VX99" s="12"/>
      <c r="VY99" s="12"/>
      <c r="VZ99" s="12"/>
      <c r="WA99" s="12"/>
      <c r="WB99" s="12"/>
      <c r="WC99" s="12"/>
      <c r="WD99" s="12"/>
      <c r="WE99" s="12"/>
      <c r="WF99" s="12"/>
      <c r="WG99" s="12"/>
      <c r="WH99" s="12"/>
      <c r="WI99" s="12"/>
      <c r="WJ99" s="12"/>
      <c r="WK99" s="12"/>
      <c r="WL99" s="12"/>
      <c r="WM99" s="12"/>
      <c r="WN99" s="12"/>
      <c r="WO99" s="12"/>
      <c r="WP99" s="12"/>
      <c r="WQ99" s="12"/>
      <c r="WR99" s="12"/>
      <c r="WS99" s="12"/>
      <c r="WT99" s="12"/>
      <c r="WU99" s="12"/>
      <c r="WV99" s="12"/>
      <c r="WW99" s="12"/>
      <c r="WX99" s="12"/>
      <c r="WY99" s="12"/>
      <c r="WZ99" s="12"/>
      <c r="XA99" s="12"/>
      <c r="XB99" s="12"/>
      <c r="XC99" s="12"/>
      <c r="XD99" s="12"/>
      <c r="XE99" s="12"/>
      <c r="XF99" s="12"/>
      <c r="XG99" s="12"/>
      <c r="XH99" s="12"/>
      <c r="XI99" s="12"/>
      <c r="XJ99" s="12"/>
      <c r="XK99" s="12"/>
      <c r="XL99" s="12"/>
      <c r="XM99" s="12"/>
      <c r="XN99" s="12"/>
      <c r="XO99" s="12"/>
      <c r="XP99" s="12"/>
      <c r="XQ99" s="12"/>
      <c r="XR99" s="12"/>
      <c r="XS99" s="12"/>
      <c r="XT99" s="12"/>
      <c r="XU99" s="12"/>
      <c r="XV99" s="12"/>
      <c r="XW99" s="12"/>
      <c r="XX99" s="12"/>
      <c r="XY99" s="12"/>
      <c r="XZ99" s="12"/>
      <c r="YA99" s="12"/>
      <c r="YB99" s="12"/>
      <c r="YC99" s="12"/>
      <c r="YD99" s="12"/>
      <c r="YE99" s="12"/>
      <c r="YF99" s="12"/>
      <c r="YG99" s="12"/>
      <c r="YH99" s="12"/>
      <c r="YI99" s="12"/>
      <c r="YJ99" s="12"/>
      <c r="YK99" s="12"/>
      <c r="YL99" s="12"/>
      <c r="YM99" s="12"/>
      <c r="YN99" s="12"/>
      <c r="YO99" s="12"/>
      <c r="YP99" s="12"/>
      <c r="YQ99" s="12"/>
      <c r="YR99" s="12"/>
      <c r="YS99" s="12"/>
      <c r="YT99" s="12"/>
      <c r="YU99" s="12"/>
      <c r="YV99" s="12"/>
      <c r="YW99" s="12"/>
      <c r="YX99" s="12"/>
      <c r="YY99" s="12"/>
      <c r="YZ99" s="12"/>
      <c r="ZA99" s="12"/>
      <c r="ZB99" s="12"/>
      <c r="ZC99" s="12"/>
      <c r="ZD99" s="12"/>
      <c r="ZE99" s="12"/>
      <c r="ZF99" s="12"/>
      <c r="ZG99" s="12"/>
      <c r="ZH99" s="12"/>
      <c r="ZI99" s="12"/>
      <c r="ZJ99" s="12"/>
      <c r="ZK99" s="12"/>
      <c r="ZL99" s="12"/>
      <c r="ZM99" s="12"/>
      <c r="ZN99" s="12"/>
      <c r="ZO99" s="12"/>
      <c r="ZP99" s="12"/>
      <c r="ZQ99" s="12"/>
      <c r="ZR99" s="12"/>
      <c r="ZS99" s="12"/>
      <c r="ZT99" s="12"/>
      <c r="ZU99" s="12"/>
      <c r="ZV99" s="12"/>
      <c r="ZW99" s="12"/>
      <c r="ZX99" s="12"/>
      <c r="ZY99" s="12"/>
      <c r="ZZ99" s="12"/>
      <c r="AAA99" s="12"/>
      <c r="AAB99" s="12"/>
      <c r="AAC99" s="12"/>
      <c r="AAD99" s="12"/>
      <c r="AAE99" s="12"/>
      <c r="AAF99" s="12"/>
      <c r="AAG99" s="12"/>
      <c r="AAH99" s="12"/>
      <c r="AAI99" s="12"/>
      <c r="AAJ99" s="12"/>
      <c r="AAK99" s="12"/>
      <c r="AAL99" s="12"/>
      <c r="AAM99" s="12"/>
      <c r="AAN99" s="12"/>
      <c r="AAO99" s="12"/>
      <c r="AAP99" s="12"/>
      <c r="AAQ99" s="12"/>
      <c r="AAR99" s="12"/>
      <c r="AAS99" s="12"/>
      <c r="AAT99" s="12"/>
      <c r="AAU99" s="12"/>
      <c r="AAV99" s="12"/>
      <c r="AAW99" s="12"/>
      <c r="AAX99" s="12"/>
      <c r="AAY99" s="12"/>
      <c r="AAZ99" s="12"/>
      <c r="ABA99" s="12"/>
      <c r="ABB99" s="12"/>
      <c r="ABC99" s="12"/>
      <c r="ABD99" s="12"/>
      <c r="ABE99" s="12"/>
      <c r="ABF99" s="12"/>
      <c r="ABG99" s="12"/>
      <c r="ABH99" s="12"/>
      <c r="ABI99" s="12"/>
      <c r="ABJ99" s="12"/>
      <c r="ABK99" s="12"/>
      <c r="ABL99" s="12"/>
      <c r="ABM99" s="12"/>
      <c r="ABN99" s="12"/>
      <c r="ABO99" s="12"/>
      <c r="ABP99" s="12"/>
      <c r="ABQ99" s="12"/>
      <c r="ABR99" s="12"/>
      <c r="ABS99" s="12"/>
      <c r="ABT99" s="12"/>
      <c r="ABU99" s="12"/>
      <c r="ABV99" s="12"/>
      <c r="ABW99" s="12"/>
      <c r="ABX99" s="12"/>
      <c r="ABY99" s="12"/>
      <c r="ABZ99" s="12"/>
      <c r="ACA99" s="12"/>
      <c r="ACB99" s="12"/>
      <c r="ACC99" s="12"/>
      <c r="ACD99" s="12"/>
      <c r="ACE99" s="12"/>
      <c r="ACF99" s="12"/>
      <c r="ACG99" s="12"/>
      <c r="ACH99" s="12"/>
      <c r="ACI99" s="12"/>
      <c r="ACJ99" s="12"/>
      <c r="ACK99" s="12"/>
      <c r="ACL99" s="12"/>
      <c r="ACM99" s="12"/>
      <c r="ACN99" s="12"/>
      <c r="ACO99" s="12"/>
      <c r="ACP99" s="12"/>
      <c r="ACQ99" s="12"/>
      <c r="ACR99" s="12"/>
      <c r="ACS99" s="12"/>
      <c r="ACT99" s="12"/>
      <c r="ACU99" s="12"/>
      <c r="ACV99" s="12"/>
      <c r="ACW99" s="12"/>
      <c r="ACX99" s="12"/>
      <c r="ACY99" s="12"/>
      <c r="ACZ99" s="12"/>
      <c r="ADA99" s="12"/>
      <c r="ADB99" s="12"/>
      <c r="ADC99" s="12"/>
      <c r="ADD99" s="12"/>
      <c r="ADE99" s="12"/>
      <c r="ADF99" s="12"/>
      <c r="ADG99" s="12"/>
      <c r="ADH99" s="12"/>
      <c r="ADI99" s="12"/>
      <c r="ADJ99" s="12"/>
      <c r="ADK99" s="12"/>
      <c r="ADL99" s="12"/>
      <c r="ADM99" s="12"/>
      <c r="ADN99" s="12"/>
      <c r="ADO99" s="12"/>
      <c r="ADP99" s="12"/>
      <c r="ADQ99" s="12"/>
      <c r="ADR99" s="12"/>
      <c r="ADS99" s="12"/>
      <c r="ADT99" s="12"/>
      <c r="ADU99" s="12"/>
      <c r="ADV99" s="12"/>
      <c r="ADW99" s="12"/>
      <c r="ADX99" s="12"/>
      <c r="ADY99" s="12"/>
      <c r="ADZ99" s="12"/>
      <c r="AEA99" s="12"/>
      <c r="AEB99" s="12"/>
      <c r="AEC99" s="12"/>
      <c r="AED99" s="12"/>
      <c r="AEE99" s="12"/>
      <c r="AEF99" s="12"/>
      <c r="AEG99" s="12"/>
      <c r="AEH99" s="12"/>
      <c r="AEI99" s="12"/>
      <c r="AEJ99" s="12"/>
      <c r="AEK99" s="12"/>
      <c r="AEL99" s="12"/>
      <c r="AEM99" s="12"/>
      <c r="AEN99" s="12"/>
      <c r="AEO99" s="12"/>
      <c r="AEP99" s="12"/>
      <c r="AEQ99" s="12"/>
      <c r="AER99" s="12"/>
      <c r="AES99" s="12"/>
      <c r="AET99" s="12"/>
      <c r="AEU99" s="12"/>
      <c r="AEV99" s="12"/>
      <c r="AEW99" s="12"/>
      <c r="AEX99" s="12"/>
      <c r="AEY99" s="12"/>
      <c r="AEZ99" s="12"/>
      <c r="AFA99" s="12"/>
      <c r="AFB99" s="12"/>
      <c r="AFC99" s="12"/>
      <c r="AFD99" s="12"/>
      <c r="AFE99" s="12"/>
      <c r="AFF99" s="12"/>
      <c r="AFG99" s="12"/>
      <c r="AFH99" s="12"/>
      <c r="AFI99" s="12"/>
      <c r="AFJ99" s="12"/>
      <c r="AFK99" s="12"/>
      <c r="AFL99" s="12"/>
      <c r="AFM99" s="12"/>
      <c r="AFN99" s="12"/>
      <c r="AFO99" s="12"/>
      <c r="AFP99" s="12"/>
      <c r="AFQ99" s="12"/>
      <c r="AFR99" s="12"/>
      <c r="AFS99" s="12"/>
      <c r="AFT99" s="12"/>
      <c r="AFU99" s="12"/>
      <c r="AFV99" s="12"/>
      <c r="AFW99" s="12"/>
      <c r="AFX99" s="12"/>
      <c r="AFY99" s="12"/>
      <c r="AFZ99" s="12"/>
      <c r="AGA99" s="12"/>
      <c r="AGB99" s="12"/>
      <c r="AGC99" s="12"/>
      <c r="AGD99" s="12"/>
      <c r="AGE99" s="12"/>
      <c r="AGF99" s="12"/>
      <c r="AGG99" s="12"/>
      <c r="AGH99" s="12"/>
      <c r="AGI99" s="12"/>
      <c r="AGJ99" s="12"/>
      <c r="AGK99" s="12"/>
      <c r="AGL99" s="12"/>
      <c r="AGM99" s="12"/>
      <c r="AGN99" s="12"/>
      <c r="AGO99" s="12"/>
      <c r="AGP99" s="12"/>
      <c r="AGQ99" s="12"/>
      <c r="AGR99" s="12"/>
      <c r="AGS99" s="12"/>
      <c r="AGT99" s="12"/>
      <c r="AGU99" s="12"/>
      <c r="AGV99" s="12"/>
      <c r="AGW99" s="12"/>
      <c r="AGX99" s="12"/>
      <c r="AGY99" s="12"/>
      <c r="AGZ99" s="12"/>
      <c r="AHA99" s="12"/>
      <c r="AHB99" s="12"/>
      <c r="AHC99" s="12"/>
      <c r="AHD99" s="12"/>
      <c r="AHE99" s="12"/>
      <c r="AHF99" s="12"/>
      <c r="AHG99" s="12"/>
      <c r="AHH99" s="12"/>
      <c r="AHI99" s="12"/>
      <c r="AHJ99" s="12"/>
      <c r="AHK99" s="12"/>
      <c r="AHL99" s="12"/>
      <c r="AHM99" s="12"/>
      <c r="AHN99" s="12"/>
      <c r="AHO99" s="12"/>
      <c r="AHP99" s="12"/>
      <c r="AHQ99" s="12"/>
      <c r="AHR99" s="12"/>
      <c r="AHS99" s="12"/>
      <c r="AHT99" s="12"/>
      <c r="AHU99" s="12"/>
      <c r="AHV99" s="12"/>
      <c r="AHW99" s="12"/>
      <c r="AHX99" s="12"/>
      <c r="AHY99" s="12"/>
      <c r="AHZ99" s="12"/>
      <c r="AIA99" s="12"/>
      <c r="AIB99" s="12"/>
      <c r="AIC99" s="12"/>
      <c r="AID99" s="12"/>
      <c r="AIE99" s="12"/>
      <c r="AIF99" s="12"/>
      <c r="AIG99" s="12"/>
      <c r="AIH99" s="12"/>
      <c r="AII99" s="12"/>
      <c r="AIJ99" s="12"/>
      <c r="AIK99" s="12"/>
      <c r="AIL99" s="12"/>
      <c r="AIM99" s="12"/>
      <c r="AIN99" s="12"/>
      <c r="AIO99" s="12"/>
      <c r="AIP99" s="12"/>
      <c r="AIQ99" s="12"/>
      <c r="AIR99" s="12"/>
      <c r="AIS99" s="12"/>
      <c r="AIT99" s="12"/>
      <c r="AIU99" s="12"/>
      <c r="AIV99" s="12"/>
      <c r="AIW99" s="12"/>
      <c r="AIX99" s="12"/>
      <c r="AIY99" s="12"/>
      <c r="AIZ99" s="12"/>
      <c r="AJA99" s="12"/>
      <c r="AJB99" s="12"/>
      <c r="AJC99" s="12"/>
      <c r="AJD99" s="12"/>
      <c r="AJE99" s="12"/>
      <c r="AJF99" s="12"/>
      <c r="AJG99" s="12"/>
      <c r="AJH99" s="12"/>
      <c r="AJI99" s="12"/>
      <c r="AJJ99" s="12"/>
      <c r="AJK99" s="12"/>
      <c r="AJL99" s="12"/>
      <c r="AJM99" s="12"/>
      <c r="AJN99" s="12"/>
      <c r="AJO99" s="12"/>
      <c r="AJP99" s="12"/>
      <c r="AJQ99" s="12"/>
      <c r="AJR99" s="12"/>
      <c r="AJS99" s="12"/>
      <c r="AJT99" s="12"/>
      <c r="AJU99" s="12"/>
      <c r="AJV99" s="12"/>
      <c r="AJW99" s="12"/>
      <c r="AJX99" s="12"/>
      <c r="AJY99" s="12"/>
      <c r="AJZ99" s="12"/>
      <c r="AKA99" s="12"/>
      <c r="AKB99" s="12"/>
      <c r="AKC99" s="12"/>
      <c r="AKD99" s="12"/>
      <c r="AKE99" s="12"/>
      <c r="AKF99" s="12"/>
      <c r="AKG99" s="12"/>
      <c r="AKH99" s="12"/>
      <c r="AKI99" s="12"/>
      <c r="AKJ99" s="12"/>
      <c r="AKK99" s="12"/>
      <c r="AKL99" s="12"/>
      <c r="AKM99" s="12"/>
      <c r="AKN99" s="12"/>
      <c r="AKO99" s="12"/>
      <c r="AKP99" s="12"/>
      <c r="AKQ99" s="12"/>
      <c r="AKR99" s="12"/>
      <c r="AKS99" s="12"/>
      <c r="AKT99" s="12"/>
      <c r="AKU99" s="12"/>
      <c r="AKV99" s="12"/>
      <c r="AKW99" s="12"/>
      <c r="AKX99" s="12"/>
      <c r="AKY99" s="12"/>
      <c r="AKZ99" s="12"/>
      <c r="ALA99" s="12"/>
      <c r="ALB99" s="12"/>
      <c r="ALC99" s="12"/>
      <c r="ALD99" s="12"/>
      <c r="ALE99" s="12"/>
      <c r="ALF99" s="12"/>
      <c r="ALG99" s="12"/>
      <c r="ALH99" s="12"/>
      <c r="ALI99" s="12"/>
      <c r="ALJ99" s="12"/>
      <c r="ALK99" s="12"/>
      <c r="ALL99" s="12"/>
      <c r="ALM99" s="12"/>
      <c r="ALN99" s="12"/>
      <c r="ALO99" s="12"/>
      <c r="ALP99" s="12"/>
      <c r="ALQ99" s="12"/>
      <c r="ALR99" s="12"/>
      <c r="ALS99" s="12"/>
      <c r="ALT99" s="12"/>
      <c r="ALU99" s="12"/>
      <c r="ALV99" s="12"/>
      <c r="ALW99" s="12"/>
      <c r="ALX99" s="12"/>
      <c r="ALY99" s="12"/>
      <c r="ALZ99" s="12"/>
      <c r="AMA99" s="12"/>
      <c r="AMB99" s="12"/>
      <c r="AMC99" s="12"/>
      <c r="AMD99" s="12"/>
      <c r="AME99" s="12"/>
      <c r="AMF99" s="12"/>
      <c r="AMG99" s="12"/>
      <c r="AMH99" s="12"/>
      <c r="AMI99" s="12"/>
      <c r="AMJ99" s="12"/>
      <c r="AMK99" s="12"/>
      <c r="AML99" s="12"/>
      <c r="AMM99" s="12"/>
      <c r="AMN99" s="12"/>
      <c r="AMO99" s="12"/>
      <c r="AMP99" s="12"/>
      <c r="AMQ99" s="12"/>
      <c r="AMR99" s="12"/>
      <c r="AMS99" s="12"/>
      <c r="AMT99" s="12"/>
      <c r="AMU99" s="12"/>
      <c r="AMV99" s="12"/>
      <c r="AMW99" s="12"/>
      <c r="AMX99" s="12"/>
      <c r="AMY99" s="12"/>
      <c r="AMZ99" s="12"/>
      <c r="ANA99" s="12"/>
      <c r="ANB99" s="12"/>
      <c r="ANC99" s="12"/>
      <c r="AND99" s="12"/>
      <c r="ANE99" s="12"/>
      <c r="ANF99" s="12"/>
      <c r="ANG99" s="12"/>
      <c r="ANH99" s="12"/>
      <c r="ANI99" s="12"/>
      <c r="ANJ99" s="12"/>
      <c r="ANK99" s="12"/>
      <c r="ANL99" s="12"/>
      <c r="ANM99" s="12"/>
      <c r="ANN99" s="12"/>
      <c r="ANO99" s="12"/>
      <c r="ANP99" s="12"/>
      <c r="ANQ99" s="12"/>
      <c r="ANR99" s="12"/>
      <c r="ANS99" s="12"/>
      <c r="ANT99" s="12"/>
      <c r="ANU99" s="12"/>
      <c r="ANV99" s="12"/>
      <c r="ANW99" s="12"/>
      <c r="ANX99" s="12"/>
      <c r="ANY99" s="12"/>
      <c r="ANZ99" s="12"/>
      <c r="AOA99" s="12"/>
      <c r="AOB99" s="12"/>
      <c r="AOC99" s="12"/>
      <c r="AOD99" s="12"/>
      <c r="AOE99" s="12"/>
      <c r="AOF99" s="12"/>
      <c r="AOG99" s="12"/>
      <c r="AOH99" s="12"/>
      <c r="AOI99" s="12"/>
      <c r="AOJ99" s="12"/>
      <c r="AOK99" s="12"/>
      <c r="AOL99" s="12"/>
      <c r="AOM99" s="12"/>
      <c r="AON99" s="12"/>
      <c r="AOO99" s="12"/>
      <c r="AOP99" s="12"/>
      <c r="AOQ99" s="12"/>
      <c r="AOR99" s="12"/>
      <c r="AOS99" s="12"/>
      <c r="AOT99" s="12"/>
      <c r="AOU99" s="12"/>
      <c r="AOV99" s="12"/>
      <c r="AOW99" s="12"/>
      <c r="AOX99" s="12"/>
      <c r="AOY99" s="12"/>
      <c r="AOZ99" s="12"/>
      <c r="APA99" s="12"/>
      <c r="APB99" s="12"/>
      <c r="APC99" s="12"/>
      <c r="APD99" s="12"/>
      <c r="APE99" s="12"/>
      <c r="APF99" s="12"/>
      <c r="APG99" s="12"/>
      <c r="APH99" s="12"/>
      <c r="API99" s="12"/>
      <c r="APJ99" s="12"/>
      <c r="APK99" s="12"/>
      <c r="APL99" s="12"/>
      <c r="APM99" s="12"/>
      <c r="APN99" s="12"/>
      <c r="APO99" s="12"/>
      <c r="APP99" s="12"/>
      <c r="APQ99" s="12"/>
      <c r="APR99" s="12"/>
      <c r="APS99" s="12"/>
      <c r="APT99" s="12"/>
      <c r="APU99" s="12"/>
      <c r="APV99" s="12"/>
      <c r="APW99" s="12"/>
      <c r="APX99" s="12"/>
      <c r="APY99" s="12"/>
      <c r="APZ99" s="12"/>
      <c r="AQA99" s="12"/>
      <c r="AQB99" s="12"/>
      <c r="AQC99" s="12"/>
      <c r="AQD99" s="12"/>
      <c r="AQE99" s="12"/>
      <c r="AQF99" s="12"/>
      <c r="AQG99" s="12"/>
      <c r="AQH99" s="12"/>
      <c r="AQI99" s="12"/>
      <c r="AQJ99" s="12"/>
      <c r="AQK99" s="12"/>
      <c r="AQL99" s="12"/>
      <c r="AQM99" s="12"/>
      <c r="AQN99" s="12"/>
      <c r="AQO99" s="12"/>
      <c r="AQP99" s="12"/>
      <c r="AQQ99" s="12"/>
      <c r="AQR99" s="12"/>
      <c r="AQS99" s="12"/>
      <c r="AQT99" s="12"/>
      <c r="AQU99" s="12"/>
      <c r="AQV99" s="12"/>
      <c r="AQW99" s="12"/>
      <c r="AQX99" s="12"/>
      <c r="AQY99" s="12"/>
      <c r="AQZ99" s="12"/>
      <c r="ARA99" s="12"/>
      <c r="ARB99" s="12"/>
      <c r="ARC99" s="12"/>
      <c r="ARD99" s="12"/>
      <c r="ARE99" s="12"/>
      <c r="ARF99" s="12"/>
      <c r="ARG99" s="12"/>
      <c r="ARH99" s="12"/>
      <c r="ARI99" s="12"/>
      <c r="ARJ99" s="12"/>
      <c r="ARK99" s="12"/>
      <c r="ARL99" s="12"/>
      <c r="ARM99" s="12"/>
      <c r="ARN99" s="12"/>
      <c r="ARO99" s="12"/>
      <c r="ARP99" s="12"/>
      <c r="ARQ99" s="12"/>
      <c r="ARR99" s="12"/>
      <c r="ARS99" s="12"/>
      <c r="ART99" s="12"/>
      <c r="ARU99" s="12"/>
      <c r="ARV99" s="12"/>
      <c r="ARW99" s="12"/>
      <c r="ARX99" s="12"/>
      <c r="ARY99" s="12"/>
      <c r="ARZ99" s="12"/>
      <c r="ASA99" s="12"/>
      <c r="ASB99" s="12"/>
      <c r="ASC99" s="12"/>
      <c r="ASD99" s="12"/>
      <c r="ASE99" s="12"/>
      <c r="ASF99" s="12"/>
      <c r="ASG99" s="12"/>
      <c r="ASH99" s="12"/>
      <c r="ASI99" s="12"/>
      <c r="ASJ99" s="12"/>
      <c r="ASK99" s="12"/>
      <c r="ASL99" s="12"/>
      <c r="ASM99" s="12"/>
      <c r="ASN99" s="12"/>
      <c r="ASO99" s="12"/>
      <c r="ASP99" s="12"/>
      <c r="ASQ99" s="12"/>
      <c r="ASR99" s="12"/>
      <c r="ASS99" s="12"/>
      <c r="AST99" s="12"/>
      <c r="ASU99" s="12"/>
      <c r="ASV99" s="12"/>
      <c r="ASW99" s="12"/>
      <c r="ASX99" s="12"/>
      <c r="ASY99" s="12"/>
      <c r="ASZ99" s="12"/>
      <c r="ATA99" s="12"/>
      <c r="ATB99" s="12"/>
      <c r="ATC99" s="12"/>
      <c r="ATD99" s="12"/>
      <c r="ATE99" s="12"/>
      <c r="ATF99" s="12"/>
      <c r="ATG99" s="12"/>
      <c r="ATH99" s="12"/>
      <c r="ATI99" s="12"/>
      <c r="ATJ99" s="12"/>
      <c r="ATK99" s="12"/>
      <c r="ATL99" s="12"/>
      <c r="ATM99" s="12"/>
      <c r="ATN99" s="12"/>
      <c r="ATO99" s="12"/>
      <c r="ATP99" s="12"/>
      <c r="ATQ99" s="12"/>
      <c r="ATR99" s="12"/>
      <c r="ATS99" s="12"/>
      <c r="ATT99" s="12"/>
      <c r="ATU99" s="12"/>
      <c r="ATV99" s="12"/>
      <c r="ATW99" s="12"/>
      <c r="ATX99" s="12"/>
      <c r="ATY99" s="12"/>
      <c r="ATZ99" s="12"/>
      <c r="AUA99" s="12"/>
      <c r="AUB99" s="12"/>
      <c r="AUC99" s="12"/>
      <c r="AUD99" s="12"/>
      <c r="AUE99" s="12"/>
      <c r="AUF99" s="12"/>
      <c r="AUG99" s="12"/>
      <c r="AUH99" s="12"/>
      <c r="AUI99" s="12"/>
      <c r="AUJ99" s="12"/>
      <c r="AUK99" s="12"/>
      <c r="AUL99" s="12"/>
      <c r="AUM99" s="12"/>
      <c r="AUN99" s="12"/>
      <c r="AUO99" s="12"/>
      <c r="AUP99" s="12"/>
      <c r="AUQ99" s="12"/>
      <c r="AUR99" s="12"/>
      <c r="AUS99" s="12"/>
      <c r="AUT99" s="12"/>
      <c r="AUU99" s="12"/>
      <c r="AUV99" s="12"/>
      <c r="AUW99" s="12"/>
      <c r="AUX99" s="12"/>
      <c r="AUY99" s="12"/>
      <c r="AUZ99" s="12"/>
      <c r="AVA99" s="12"/>
      <c r="AVB99" s="12"/>
      <c r="AVC99" s="12"/>
      <c r="AVD99" s="12"/>
      <c r="AVE99" s="12"/>
      <c r="AVF99" s="12"/>
      <c r="AVG99" s="12"/>
      <c r="AVH99" s="12"/>
      <c r="AVI99" s="12"/>
      <c r="AVJ99" s="12"/>
      <c r="AVK99" s="12"/>
      <c r="AVL99" s="12"/>
      <c r="AVM99" s="12"/>
      <c r="AVN99" s="12"/>
      <c r="AVO99" s="12"/>
      <c r="AVP99" s="12"/>
      <c r="AVQ99" s="12"/>
      <c r="AVR99" s="12"/>
      <c r="AVS99" s="12"/>
      <c r="AVT99" s="12"/>
      <c r="AVU99" s="12"/>
      <c r="AVV99" s="12"/>
      <c r="AVW99" s="12"/>
      <c r="AVX99" s="12"/>
      <c r="AVY99" s="12"/>
      <c r="AVZ99" s="12"/>
      <c r="AWA99" s="12"/>
      <c r="AWB99" s="12"/>
      <c r="AWC99" s="12"/>
      <c r="AWD99" s="12"/>
      <c r="AWE99" s="12"/>
      <c r="AWF99" s="12"/>
      <c r="AWG99" s="12"/>
      <c r="AWH99" s="12"/>
      <c r="AWI99" s="12"/>
      <c r="AWJ99" s="12"/>
      <c r="AWK99" s="12"/>
      <c r="AWL99" s="12"/>
      <c r="AWM99" s="12"/>
      <c r="AWN99" s="12"/>
      <c r="AWO99" s="12"/>
      <c r="AWP99" s="12"/>
      <c r="AWQ99" s="12"/>
      <c r="AWR99" s="12"/>
      <c r="AWS99" s="12"/>
      <c r="AWT99" s="12"/>
      <c r="AWU99" s="12"/>
      <c r="AWV99" s="12"/>
      <c r="AWW99" s="12"/>
      <c r="AWX99" s="12"/>
      <c r="AWY99" s="12"/>
      <c r="AWZ99" s="12"/>
      <c r="AXA99" s="12"/>
      <c r="AXB99" s="12"/>
      <c r="AXC99" s="12"/>
      <c r="AXD99" s="12"/>
      <c r="AXE99" s="12"/>
      <c r="AXF99" s="12"/>
      <c r="AXG99" s="12"/>
      <c r="AXH99" s="12"/>
      <c r="AXI99" s="12"/>
      <c r="AXJ99" s="12"/>
      <c r="AXK99" s="12"/>
      <c r="AXL99" s="12"/>
      <c r="AXM99" s="12"/>
      <c r="AXN99" s="12"/>
      <c r="AXO99" s="12"/>
      <c r="AXP99" s="12"/>
      <c r="AXQ99" s="12"/>
      <c r="AXR99" s="12"/>
      <c r="AXS99" s="12"/>
      <c r="AXT99" s="12"/>
      <c r="AXU99" s="12"/>
      <c r="AXV99" s="12"/>
      <c r="AXW99" s="12"/>
      <c r="AXX99" s="12"/>
      <c r="AXY99" s="12"/>
      <c r="AXZ99" s="12"/>
      <c r="AYA99" s="12"/>
      <c r="AYB99" s="12"/>
      <c r="AYC99" s="12"/>
      <c r="AYD99" s="12"/>
      <c r="AYE99" s="12"/>
      <c r="AYF99" s="12"/>
      <c r="AYG99" s="12"/>
      <c r="AYH99" s="12"/>
      <c r="AYI99" s="12"/>
      <c r="AYJ99" s="12"/>
      <c r="AYK99" s="12"/>
      <c r="AYL99" s="12"/>
      <c r="AYM99" s="12"/>
      <c r="AYN99" s="12"/>
      <c r="AYO99" s="12"/>
      <c r="AYP99" s="12"/>
      <c r="AYQ99" s="12"/>
      <c r="AYR99" s="12"/>
      <c r="AYS99" s="12"/>
      <c r="AYT99" s="12"/>
      <c r="AYU99" s="12"/>
      <c r="AYV99" s="12"/>
      <c r="AYW99" s="12"/>
      <c r="AYX99" s="12"/>
      <c r="AYY99" s="12"/>
      <c r="AYZ99" s="12"/>
      <c r="AZA99" s="12"/>
      <c r="AZB99" s="12"/>
      <c r="AZC99" s="12"/>
      <c r="AZD99" s="12"/>
      <c r="AZE99" s="12"/>
      <c r="AZF99" s="12"/>
      <c r="AZG99" s="12"/>
      <c r="AZH99" s="12"/>
      <c r="AZI99" s="12"/>
      <c r="AZJ99" s="12"/>
      <c r="AZK99" s="12"/>
      <c r="AZL99" s="12"/>
      <c r="AZM99" s="12"/>
      <c r="AZN99" s="12"/>
      <c r="AZO99" s="12"/>
      <c r="AZP99" s="12"/>
      <c r="AZQ99" s="12"/>
      <c r="AZR99" s="12"/>
      <c r="AZS99" s="12"/>
      <c r="AZT99" s="12"/>
      <c r="AZU99" s="12"/>
      <c r="AZV99" s="12"/>
      <c r="AZW99" s="12"/>
      <c r="AZX99" s="12"/>
      <c r="AZY99" s="12"/>
      <c r="AZZ99" s="12"/>
      <c r="BAA99" s="12"/>
      <c r="BAB99" s="12"/>
      <c r="BAC99" s="12"/>
      <c r="BAD99" s="12"/>
      <c r="BAE99" s="12"/>
      <c r="BAF99" s="12"/>
      <c r="BAG99" s="12"/>
      <c r="BAH99" s="12"/>
      <c r="BAI99" s="12"/>
      <c r="BAJ99" s="12"/>
      <c r="BAK99" s="12"/>
      <c r="BAL99" s="12"/>
      <c r="BAM99" s="12"/>
      <c r="BAN99" s="12"/>
      <c r="BAO99" s="12"/>
      <c r="BAP99" s="12"/>
      <c r="BAQ99" s="12"/>
      <c r="BAR99" s="12"/>
      <c r="BAS99" s="12"/>
      <c r="BAT99" s="12"/>
      <c r="BAU99" s="12"/>
      <c r="BAV99" s="12"/>
      <c r="BAW99" s="12"/>
      <c r="BAX99" s="12"/>
      <c r="BAY99" s="12"/>
      <c r="BAZ99" s="12"/>
      <c r="BBA99" s="12"/>
      <c r="BBB99" s="12"/>
      <c r="BBC99" s="12"/>
      <c r="BBD99" s="12"/>
      <c r="BBE99" s="12"/>
      <c r="BBF99" s="12"/>
      <c r="BBG99" s="12"/>
      <c r="BBH99" s="12"/>
      <c r="BBI99" s="12"/>
      <c r="BBJ99" s="12"/>
      <c r="BBK99" s="12"/>
      <c r="BBL99" s="12"/>
      <c r="BBM99" s="12"/>
      <c r="BBN99" s="12"/>
      <c r="BBO99" s="12"/>
      <c r="BBP99" s="12"/>
      <c r="BBQ99" s="12"/>
      <c r="BBR99" s="12"/>
      <c r="BBS99" s="12"/>
      <c r="BBT99" s="12"/>
      <c r="BBU99" s="12"/>
      <c r="BBV99" s="12"/>
      <c r="BBW99" s="12"/>
      <c r="BBX99" s="12"/>
      <c r="BBY99" s="12"/>
      <c r="BBZ99" s="12"/>
      <c r="BCA99" s="12"/>
      <c r="BCB99" s="12"/>
      <c r="BCC99" s="12"/>
      <c r="BCD99" s="12"/>
      <c r="BCE99" s="12"/>
      <c r="BCF99" s="12"/>
      <c r="BCG99" s="12"/>
      <c r="BCH99" s="12"/>
      <c r="BCI99" s="12"/>
      <c r="BCJ99" s="12"/>
      <c r="BCK99" s="12"/>
      <c r="BCL99" s="12"/>
      <c r="BCM99" s="12"/>
      <c r="BCN99" s="12"/>
      <c r="BCO99" s="12"/>
      <c r="BCP99" s="12"/>
      <c r="BCQ99" s="12"/>
      <c r="BCR99" s="12"/>
      <c r="BCS99" s="12"/>
      <c r="BCT99" s="12"/>
      <c r="BCU99" s="12"/>
      <c r="BCV99" s="12"/>
      <c r="BCW99" s="12"/>
      <c r="BCX99" s="12"/>
      <c r="BCY99" s="12"/>
      <c r="BCZ99" s="12"/>
      <c r="BDA99" s="12"/>
      <c r="BDB99" s="12"/>
      <c r="BDC99" s="12"/>
      <c r="BDD99" s="12"/>
      <c r="BDE99" s="12"/>
      <c r="BDF99" s="12"/>
      <c r="BDG99" s="12"/>
      <c r="BDH99" s="12"/>
      <c r="BDI99" s="12"/>
      <c r="BDJ99" s="12"/>
      <c r="BDK99" s="12"/>
      <c r="BDL99" s="12"/>
      <c r="BDM99" s="12"/>
      <c r="BDN99" s="12"/>
      <c r="BDO99" s="12"/>
      <c r="BDP99" s="12"/>
      <c r="BDQ99" s="12"/>
      <c r="BDR99" s="12"/>
      <c r="BDS99" s="12"/>
      <c r="BDT99" s="12"/>
      <c r="BDU99" s="12"/>
      <c r="BDV99" s="12"/>
      <c r="BDW99" s="12"/>
      <c r="BDX99" s="12"/>
      <c r="BDY99" s="12"/>
      <c r="BDZ99" s="12"/>
      <c r="BEA99" s="12"/>
      <c r="BEB99" s="12"/>
      <c r="BEC99" s="12"/>
      <c r="BED99" s="12"/>
      <c r="BEE99" s="12"/>
      <c r="BEF99" s="12"/>
      <c r="BEG99" s="12"/>
      <c r="BEH99" s="12"/>
      <c r="BEI99" s="12"/>
      <c r="BEJ99" s="12"/>
      <c r="BEK99" s="12"/>
      <c r="BEL99" s="12"/>
      <c r="BEM99" s="12"/>
      <c r="BEN99" s="12"/>
      <c r="BEO99" s="12"/>
      <c r="BEP99" s="12"/>
      <c r="BEQ99" s="12"/>
      <c r="BER99" s="12"/>
      <c r="BES99" s="12"/>
      <c r="BET99" s="12"/>
      <c r="BEU99" s="12"/>
      <c r="BEV99" s="12"/>
      <c r="BEW99" s="12"/>
      <c r="BEX99" s="12"/>
      <c r="BEY99" s="12"/>
      <c r="BEZ99" s="12"/>
      <c r="BFA99" s="12"/>
      <c r="BFB99" s="12"/>
      <c r="BFC99" s="12"/>
      <c r="BFD99" s="12"/>
      <c r="BFE99" s="12"/>
      <c r="BFF99" s="12"/>
      <c r="BFG99" s="12"/>
      <c r="BFH99" s="12"/>
      <c r="BFI99" s="12"/>
      <c r="BFJ99" s="12"/>
      <c r="BFK99" s="12"/>
      <c r="BFL99" s="12"/>
      <c r="BFM99" s="12"/>
      <c r="BFN99" s="12"/>
      <c r="BFO99" s="12"/>
      <c r="BFP99" s="12"/>
      <c r="BFQ99" s="12"/>
      <c r="BFR99" s="12"/>
      <c r="BFS99" s="12"/>
      <c r="BFT99" s="12"/>
      <c r="BFU99" s="12"/>
      <c r="BFV99" s="12"/>
      <c r="BFW99" s="12"/>
      <c r="BFX99" s="12"/>
      <c r="BFY99" s="12"/>
      <c r="BFZ99" s="12"/>
      <c r="BGA99" s="12"/>
      <c r="BGB99" s="12"/>
      <c r="BGC99" s="12"/>
      <c r="BGD99" s="12"/>
      <c r="BGE99" s="12"/>
      <c r="BGF99" s="12"/>
      <c r="BGG99" s="12"/>
      <c r="BGH99" s="12"/>
      <c r="BGI99" s="12"/>
      <c r="BGJ99" s="12"/>
      <c r="BGK99" s="12"/>
      <c r="BGL99" s="12"/>
      <c r="BGM99" s="12"/>
      <c r="BGN99" s="12"/>
      <c r="BGO99" s="12"/>
      <c r="BGP99" s="12"/>
      <c r="BGQ99" s="12"/>
      <c r="BGR99" s="12"/>
      <c r="BGS99" s="12"/>
      <c r="BGT99" s="12"/>
      <c r="BGU99" s="12"/>
      <c r="BGV99" s="12"/>
      <c r="BGW99" s="12"/>
      <c r="BGX99" s="12"/>
      <c r="BGY99" s="12"/>
      <c r="BGZ99" s="12"/>
      <c r="BHA99" s="12"/>
      <c r="BHB99" s="12"/>
      <c r="BHC99" s="12"/>
      <c r="BHD99" s="12"/>
      <c r="BHE99" s="12"/>
      <c r="BHF99" s="12"/>
      <c r="BHG99" s="12"/>
      <c r="BHH99" s="12"/>
      <c r="BHI99" s="12"/>
      <c r="BHJ99" s="12"/>
      <c r="BHK99" s="12"/>
      <c r="BHL99" s="12"/>
      <c r="BHM99" s="12"/>
      <c r="BHN99" s="12"/>
      <c r="BHO99" s="12"/>
      <c r="BHP99" s="12"/>
      <c r="BHQ99" s="12"/>
      <c r="BHR99" s="12"/>
      <c r="BHS99" s="12"/>
      <c r="BHT99" s="12"/>
      <c r="BHU99" s="12"/>
      <c r="BHV99" s="12"/>
      <c r="BHW99" s="12"/>
      <c r="BHX99" s="12"/>
      <c r="BHY99" s="12"/>
      <c r="BHZ99" s="12"/>
      <c r="BIA99" s="12"/>
      <c r="BIB99" s="12"/>
      <c r="BIC99" s="12"/>
      <c r="BID99" s="12"/>
      <c r="BIE99" s="12"/>
      <c r="BIF99" s="12"/>
      <c r="BIG99" s="12"/>
      <c r="BIH99" s="12"/>
      <c r="BII99" s="12"/>
      <c r="BIJ99" s="12"/>
      <c r="BIK99" s="12"/>
      <c r="BIL99" s="12"/>
      <c r="BIM99" s="12"/>
      <c r="BIN99" s="12"/>
      <c r="BIO99" s="12"/>
      <c r="BIP99" s="12"/>
      <c r="BIQ99" s="12"/>
      <c r="BIR99" s="12"/>
      <c r="BIS99" s="12"/>
      <c r="BIT99" s="12"/>
      <c r="BIU99" s="12"/>
      <c r="BIV99" s="12"/>
      <c r="BIW99" s="12"/>
      <c r="BIX99" s="12"/>
      <c r="BIY99" s="12"/>
      <c r="BIZ99" s="12"/>
      <c r="BJA99" s="12"/>
      <c r="BJB99" s="12"/>
      <c r="BJC99" s="12"/>
      <c r="BJD99" s="12"/>
      <c r="BJE99" s="12"/>
      <c r="BJF99" s="12"/>
      <c r="BJG99" s="12"/>
      <c r="BJH99" s="12"/>
      <c r="BJI99" s="12"/>
      <c r="BJJ99" s="12"/>
      <c r="BJK99" s="12"/>
      <c r="BJL99" s="12"/>
      <c r="BJM99" s="12"/>
      <c r="BJN99" s="12"/>
      <c r="BJO99" s="12"/>
      <c r="BJP99" s="12"/>
      <c r="BJQ99" s="12"/>
      <c r="BJR99" s="12"/>
      <c r="BJS99" s="12"/>
      <c r="BJT99" s="12"/>
      <c r="BJU99" s="12"/>
      <c r="BJV99" s="12"/>
      <c r="BJW99" s="12"/>
      <c r="BJX99" s="12"/>
      <c r="BJY99" s="12"/>
      <c r="BJZ99" s="12"/>
      <c r="BKA99" s="12"/>
      <c r="BKB99" s="12"/>
      <c r="BKC99" s="12"/>
      <c r="BKD99" s="12"/>
      <c r="BKE99" s="12"/>
      <c r="BKF99" s="12"/>
      <c r="BKG99" s="12"/>
      <c r="BKH99" s="12"/>
      <c r="BKI99" s="12"/>
      <c r="BKJ99" s="12"/>
      <c r="BKK99" s="12"/>
      <c r="BKL99" s="12"/>
      <c r="BKM99" s="12"/>
      <c r="BKN99" s="12"/>
      <c r="BKO99" s="12"/>
      <c r="BKP99" s="12"/>
      <c r="BKQ99" s="12"/>
      <c r="BKR99" s="12"/>
      <c r="BKS99" s="12"/>
      <c r="BKT99" s="12"/>
      <c r="BKU99" s="12"/>
      <c r="BKV99" s="12"/>
      <c r="BKW99" s="12"/>
      <c r="BKX99" s="12"/>
      <c r="BKY99" s="12"/>
      <c r="BKZ99" s="12"/>
      <c r="BLA99" s="12"/>
      <c r="BLB99" s="12"/>
      <c r="BLC99" s="12"/>
      <c r="BLD99" s="12"/>
      <c r="BLE99" s="12"/>
      <c r="BLF99" s="12"/>
      <c r="BLG99" s="12"/>
      <c r="BLH99" s="12"/>
      <c r="BLI99" s="12"/>
      <c r="BLJ99" s="12"/>
      <c r="BLK99" s="12"/>
      <c r="BLL99" s="12"/>
      <c r="BLM99" s="12"/>
      <c r="BLN99" s="12"/>
      <c r="BLO99" s="12"/>
      <c r="BLP99" s="12"/>
      <c r="BLQ99" s="12"/>
      <c r="BLR99" s="12"/>
      <c r="BLS99" s="12"/>
      <c r="BLT99" s="12"/>
      <c r="BLU99" s="12"/>
      <c r="BLV99" s="12"/>
      <c r="BLW99" s="12"/>
      <c r="BLX99" s="12"/>
      <c r="BLY99" s="12"/>
      <c r="BLZ99" s="12"/>
      <c r="BMA99" s="12"/>
      <c r="BMB99" s="12"/>
      <c r="BMC99" s="12"/>
      <c r="BMD99" s="12"/>
      <c r="BME99" s="12"/>
      <c r="BMF99" s="12"/>
      <c r="BMG99" s="12"/>
      <c r="BMH99" s="12"/>
      <c r="BMI99" s="12"/>
      <c r="BMJ99" s="12"/>
      <c r="BMK99" s="12"/>
      <c r="BML99" s="12"/>
      <c r="BMM99" s="12"/>
      <c r="BMN99" s="12"/>
      <c r="BMO99" s="12"/>
      <c r="BMP99" s="12"/>
      <c r="BMQ99" s="12"/>
      <c r="BMR99" s="12"/>
      <c r="BMS99" s="12"/>
      <c r="BMT99" s="12"/>
      <c r="BMU99" s="12"/>
      <c r="BMV99" s="12"/>
      <c r="BMW99" s="12"/>
      <c r="BMX99" s="12"/>
      <c r="BMY99" s="12"/>
      <c r="BMZ99" s="12"/>
      <c r="BNA99" s="12"/>
      <c r="BNB99" s="12"/>
      <c r="BNC99" s="12"/>
      <c r="BND99" s="12"/>
      <c r="BNE99" s="12"/>
      <c r="BNF99" s="12"/>
      <c r="BNG99" s="12"/>
      <c r="BNH99" s="12"/>
      <c r="BNI99" s="12"/>
      <c r="BNJ99" s="12"/>
      <c r="BNK99" s="12"/>
      <c r="BNL99" s="12"/>
      <c r="BNM99" s="12"/>
      <c r="BNN99" s="12"/>
      <c r="BNO99" s="12"/>
      <c r="BNP99" s="12"/>
      <c r="BNQ99" s="12"/>
      <c r="BNR99" s="12"/>
      <c r="BNS99" s="12"/>
      <c r="BNT99" s="12"/>
      <c r="BNU99" s="12"/>
      <c r="BNV99" s="12"/>
      <c r="BNW99" s="12"/>
      <c r="BNX99" s="12"/>
      <c r="BNY99" s="12"/>
      <c r="BNZ99" s="12"/>
      <c r="BOA99" s="12"/>
      <c r="BOB99" s="12"/>
      <c r="BOC99" s="12"/>
      <c r="BOD99" s="12"/>
      <c r="BOE99" s="12"/>
      <c r="BOF99" s="12"/>
      <c r="BOG99" s="12"/>
      <c r="BOH99" s="12"/>
      <c r="BOI99" s="12"/>
      <c r="BOJ99" s="12"/>
      <c r="BOK99" s="12"/>
      <c r="BOL99" s="12"/>
      <c r="BOM99" s="12"/>
      <c r="BON99" s="12"/>
      <c r="BOO99" s="12"/>
      <c r="BOP99" s="12"/>
      <c r="BOQ99" s="12"/>
      <c r="BOR99" s="12"/>
      <c r="BOS99" s="12"/>
      <c r="BOT99" s="12"/>
      <c r="BOU99" s="12"/>
      <c r="BOV99" s="12"/>
      <c r="BOW99" s="12"/>
      <c r="BOX99" s="12"/>
      <c r="BOY99" s="12"/>
      <c r="BOZ99" s="12"/>
      <c r="BPA99" s="12"/>
      <c r="BPB99" s="12"/>
      <c r="BPC99" s="12"/>
      <c r="BPD99" s="12"/>
      <c r="BPE99" s="12"/>
      <c r="BPF99" s="12"/>
      <c r="BPG99" s="12"/>
      <c r="BPH99" s="12"/>
      <c r="BPI99" s="12"/>
      <c r="BPJ99" s="12"/>
      <c r="BPK99" s="12"/>
      <c r="BPL99" s="12"/>
      <c r="BPM99" s="12"/>
      <c r="BPN99" s="12"/>
      <c r="BPO99" s="12"/>
      <c r="BPP99" s="12"/>
      <c r="BPQ99" s="12"/>
      <c r="BPR99" s="12"/>
      <c r="BPS99" s="12"/>
      <c r="BPT99" s="12"/>
      <c r="BPU99" s="12"/>
      <c r="BPV99" s="12"/>
      <c r="BPW99" s="12"/>
      <c r="BPX99" s="12"/>
      <c r="BPY99" s="12"/>
      <c r="BPZ99" s="12"/>
      <c r="BQA99" s="12"/>
      <c r="BQB99" s="12"/>
      <c r="BQC99" s="12"/>
      <c r="BQD99" s="12"/>
      <c r="BQE99" s="12"/>
      <c r="BQF99" s="12"/>
      <c r="BQG99" s="12"/>
      <c r="BQH99" s="12"/>
      <c r="BQI99" s="12"/>
      <c r="BQJ99" s="12"/>
      <c r="BQK99" s="12"/>
      <c r="BQL99" s="12"/>
      <c r="BQM99" s="12"/>
      <c r="BQN99" s="12"/>
      <c r="BQO99" s="12"/>
      <c r="BQP99" s="12"/>
      <c r="BQQ99" s="12"/>
      <c r="BQR99" s="12"/>
      <c r="BQS99" s="12"/>
      <c r="BQT99" s="12"/>
      <c r="BQU99" s="12"/>
      <c r="BQV99" s="12"/>
      <c r="BQW99" s="12"/>
      <c r="BQX99" s="12"/>
      <c r="BQY99" s="12"/>
      <c r="BQZ99" s="12"/>
      <c r="BRA99" s="12"/>
      <c r="BRB99" s="12"/>
      <c r="BRC99" s="12"/>
      <c r="BRD99" s="12"/>
      <c r="BRE99" s="12"/>
      <c r="BRF99" s="12"/>
      <c r="BRG99" s="12"/>
      <c r="BRH99" s="12"/>
      <c r="BRI99" s="12"/>
      <c r="BRJ99" s="12"/>
      <c r="BRK99" s="12"/>
      <c r="BRL99" s="12"/>
      <c r="BRM99" s="12"/>
      <c r="BRN99" s="12"/>
      <c r="BRO99" s="12"/>
      <c r="BRP99" s="12"/>
      <c r="BRQ99" s="12"/>
      <c r="BRR99" s="12"/>
      <c r="BRS99" s="12"/>
      <c r="BRT99" s="12"/>
      <c r="BRU99" s="12"/>
      <c r="BRV99" s="12"/>
      <c r="BRW99" s="12"/>
      <c r="BRX99" s="12"/>
      <c r="BRY99" s="12"/>
      <c r="BRZ99" s="12"/>
      <c r="BSA99" s="12"/>
      <c r="BSB99" s="12"/>
      <c r="BSC99" s="12"/>
      <c r="BSD99" s="12"/>
      <c r="BSE99" s="12"/>
      <c r="BSF99" s="12"/>
      <c r="BSG99" s="12"/>
      <c r="BSH99" s="12"/>
      <c r="BSI99" s="12"/>
      <c r="BSJ99" s="12"/>
      <c r="BSK99" s="12"/>
      <c r="BSL99" s="12"/>
      <c r="BSM99" s="12"/>
      <c r="BSN99" s="12"/>
      <c r="BSO99" s="12"/>
      <c r="BSP99" s="12"/>
      <c r="BSQ99" s="12"/>
      <c r="BSR99" s="12"/>
      <c r="BSS99" s="12"/>
      <c r="BST99" s="12"/>
      <c r="BSU99" s="12"/>
      <c r="BSV99" s="12"/>
      <c r="BSW99" s="12"/>
      <c r="BSX99" s="12"/>
      <c r="BSY99" s="12"/>
      <c r="BSZ99" s="12"/>
      <c r="BTA99" s="12"/>
      <c r="BTB99" s="12"/>
      <c r="BTC99" s="12"/>
      <c r="BTD99" s="12"/>
      <c r="BTE99" s="12"/>
      <c r="BTF99" s="12"/>
      <c r="BTG99" s="12"/>
      <c r="BTH99" s="12"/>
      <c r="BTI99" s="12"/>
      <c r="BTJ99" s="12"/>
      <c r="BTK99" s="12"/>
      <c r="BTL99" s="12"/>
      <c r="BTM99" s="12"/>
      <c r="BTN99" s="12"/>
      <c r="BTO99" s="12"/>
      <c r="BTP99" s="12"/>
      <c r="BTQ99" s="12"/>
      <c r="BTR99" s="12"/>
      <c r="BTS99" s="12"/>
      <c r="BTT99" s="12"/>
      <c r="BTU99" s="12"/>
      <c r="BTV99" s="12"/>
      <c r="BTW99" s="12"/>
      <c r="BTX99" s="12"/>
      <c r="BTY99" s="12"/>
      <c r="BTZ99" s="12"/>
      <c r="BUA99" s="12"/>
      <c r="BUB99" s="12"/>
      <c r="BUC99" s="12"/>
      <c r="BUD99" s="12"/>
      <c r="BUE99" s="12"/>
      <c r="BUF99" s="12"/>
      <c r="BUG99" s="12"/>
      <c r="BUH99" s="12"/>
      <c r="BUI99" s="12"/>
      <c r="BUJ99" s="12"/>
      <c r="BUK99" s="12"/>
      <c r="BUL99" s="12"/>
      <c r="BUM99" s="12"/>
      <c r="BUN99" s="12"/>
      <c r="BUO99" s="12"/>
      <c r="BUP99" s="12"/>
      <c r="BUQ99" s="12"/>
      <c r="BUR99" s="12"/>
      <c r="BUS99" s="12"/>
      <c r="BUT99" s="12"/>
      <c r="BUU99" s="12"/>
      <c r="BUV99" s="12"/>
      <c r="BUW99" s="12"/>
      <c r="BUX99" s="12"/>
      <c r="BUY99" s="12"/>
      <c r="BUZ99" s="12"/>
      <c r="BVA99" s="12"/>
      <c r="BVB99" s="12"/>
      <c r="BVC99" s="12"/>
      <c r="BVD99" s="12"/>
      <c r="BVE99" s="12"/>
      <c r="BVF99" s="12"/>
      <c r="BVG99" s="12"/>
      <c r="BVH99" s="12"/>
      <c r="BVI99" s="12"/>
      <c r="BVJ99" s="12"/>
      <c r="BVK99" s="12"/>
      <c r="BVL99" s="12"/>
      <c r="BVM99" s="12"/>
      <c r="BVN99" s="12"/>
      <c r="BVO99" s="12"/>
      <c r="BVP99" s="12"/>
      <c r="BVQ99" s="12"/>
      <c r="BVR99" s="12"/>
      <c r="BVS99" s="12"/>
      <c r="BVT99" s="12"/>
      <c r="BVU99" s="12"/>
      <c r="BVV99" s="12"/>
      <c r="BVW99" s="12"/>
      <c r="BVX99" s="12"/>
      <c r="BVY99" s="12"/>
      <c r="BVZ99" s="12"/>
      <c r="BWA99" s="12"/>
      <c r="BWB99" s="12"/>
      <c r="BWC99" s="12"/>
      <c r="BWD99" s="12"/>
      <c r="BWE99" s="12"/>
      <c r="BWF99" s="12"/>
      <c r="BWG99" s="12"/>
      <c r="BWH99" s="12"/>
      <c r="BWI99" s="12"/>
      <c r="BWJ99" s="12"/>
      <c r="BWK99" s="12"/>
      <c r="BWL99" s="12"/>
      <c r="BWM99" s="12"/>
      <c r="BWN99" s="12"/>
      <c r="BWO99" s="12"/>
      <c r="BWP99" s="12"/>
      <c r="BWQ99" s="12"/>
      <c r="BWR99" s="12"/>
      <c r="BWS99" s="12"/>
      <c r="BWT99" s="12"/>
      <c r="BWU99" s="12"/>
      <c r="BWV99" s="12"/>
      <c r="BWW99" s="12"/>
      <c r="BWX99" s="12"/>
      <c r="BWY99" s="12"/>
      <c r="BWZ99" s="12"/>
      <c r="BXA99" s="12"/>
      <c r="BXB99" s="12"/>
      <c r="BXC99" s="12"/>
      <c r="BXD99" s="12"/>
      <c r="BXE99" s="12"/>
      <c r="BXF99" s="12"/>
      <c r="BXG99" s="12"/>
      <c r="BXH99" s="12"/>
      <c r="BXI99" s="12"/>
      <c r="BXJ99" s="12"/>
      <c r="BXK99" s="12"/>
      <c r="BXL99" s="12"/>
      <c r="BXM99" s="12"/>
      <c r="BXN99" s="12"/>
      <c r="BXO99" s="12"/>
      <c r="BXP99" s="12"/>
      <c r="BXQ99" s="12"/>
      <c r="BXR99" s="12"/>
      <c r="BXS99" s="12"/>
      <c r="BXT99" s="12"/>
      <c r="BXU99" s="12"/>
      <c r="BXV99" s="12"/>
      <c r="BXW99" s="12"/>
      <c r="BXX99" s="12"/>
      <c r="BXY99" s="12"/>
      <c r="BXZ99" s="12"/>
      <c r="BYA99" s="12"/>
      <c r="BYB99" s="12"/>
      <c r="BYC99" s="12"/>
      <c r="BYD99" s="12"/>
      <c r="BYE99" s="12"/>
      <c r="BYF99" s="12"/>
      <c r="BYG99" s="12"/>
      <c r="BYH99" s="12"/>
      <c r="BYI99" s="12"/>
      <c r="BYJ99" s="12"/>
      <c r="BYK99" s="12"/>
      <c r="BYL99" s="12"/>
      <c r="BYM99" s="12"/>
      <c r="BYN99" s="12"/>
      <c r="BYO99" s="12"/>
      <c r="BYP99" s="12"/>
      <c r="BYQ99" s="12"/>
      <c r="BYR99" s="12"/>
      <c r="BYS99" s="12"/>
      <c r="BYT99" s="12"/>
      <c r="BYU99" s="12"/>
      <c r="BYV99" s="12"/>
      <c r="BYW99" s="12"/>
      <c r="BYX99" s="12"/>
      <c r="BYY99" s="12"/>
      <c r="BYZ99" s="12"/>
      <c r="BZA99" s="12"/>
      <c r="BZB99" s="12"/>
      <c r="BZC99" s="12"/>
      <c r="BZD99" s="12"/>
      <c r="BZE99" s="12"/>
      <c r="BZF99" s="12"/>
      <c r="BZG99" s="12"/>
      <c r="BZH99" s="12"/>
      <c r="BZI99" s="12"/>
      <c r="BZJ99" s="12"/>
      <c r="BZK99" s="12"/>
      <c r="BZL99" s="12"/>
      <c r="BZM99" s="12"/>
      <c r="BZN99" s="12"/>
      <c r="BZO99" s="12"/>
      <c r="BZP99" s="12"/>
      <c r="BZQ99" s="12"/>
      <c r="BZR99" s="12"/>
      <c r="BZS99" s="12"/>
      <c r="BZT99" s="12"/>
      <c r="BZU99" s="12"/>
      <c r="BZV99" s="12"/>
      <c r="BZW99" s="12"/>
      <c r="BZX99" s="12"/>
      <c r="BZY99" s="12"/>
      <c r="BZZ99" s="12"/>
      <c r="CAA99" s="12"/>
      <c r="CAB99" s="12"/>
      <c r="CAC99" s="12"/>
      <c r="CAD99" s="12"/>
      <c r="CAE99" s="12"/>
      <c r="CAF99" s="12"/>
      <c r="CAG99" s="12"/>
      <c r="CAH99" s="12"/>
      <c r="CAI99" s="12"/>
      <c r="CAJ99" s="12"/>
      <c r="CAK99" s="12"/>
      <c r="CAL99" s="12"/>
      <c r="CAM99" s="12"/>
      <c r="CAN99" s="12"/>
      <c r="CAO99" s="12"/>
      <c r="CAP99" s="12"/>
      <c r="CAQ99" s="12"/>
      <c r="CAR99" s="12"/>
      <c r="CAS99" s="12"/>
      <c r="CAT99" s="12"/>
      <c r="CAU99" s="12"/>
      <c r="CAV99" s="12"/>
      <c r="CAW99" s="12"/>
      <c r="CAX99" s="12"/>
      <c r="CAY99" s="12"/>
      <c r="CAZ99" s="12"/>
      <c r="CBA99" s="12"/>
      <c r="CBB99" s="12"/>
      <c r="CBC99" s="12"/>
      <c r="CBD99" s="12"/>
      <c r="CBE99" s="12"/>
      <c r="CBF99" s="12"/>
      <c r="CBG99" s="12"/>
      <c r="CBH99" s="12"/>
      <c r="CBI99" s="12"/>
      <c r="CBJ99" s="12"/>
      <c r="CBK99" s="12"/>
      <c r="CBL99" s="12"/>
      <c r="CBM99" s="12"/>
      <c r="CBN99" s="12"/>
      <c r="CBO99" s="12"/>
      <c r="CBP99" s="12"/>
      <c r="CBQ99" s="12"/>
      <c r="CBR99" s="12"/>
      <c r="CBS99" s="12"/>
      <c r="CBT99" s="12"/>
      <c r="CBU99" s="12"/>
      <c r="CBV99" s="12"/>
      <c r="CBW99" s="12"/>
      <c r="CBX99" s="12"/>
      <c r="CBY99" s="12"/>
      <c r="CBZ99" s="12"/>
      <c r="CCA99" s="12"/>
      <c r="CCB99" s="12"/>
      <c r="CCC99" s="12"/>
      <c r="CCD99" s="12"/>
      <c r="CCE99" s="12"/>
      <c r="CCF99" s="12"/>
      <c r="CCG99" s="12"/>
      <c r="CCH99" s="12"/>
      <c r="CCI99" s="12"/>
      <c r="CCJ99" s="12"/>
      <c r="CCK99" s="12"/>
      <c r="CCL99" s="12"/>
      <c r="CCM99" s="12"/>
      <c r="CCN99" s="12"/>
      <c r="CCO99" s="12"/>
      <c r="CCP99" s="12"/>
      <c r="CCQ99" s="12"/>
      <c r="CCR99" s="12"/>
      <c r="CCS99" s="12"/>
      <c r="CCT99" s="12"/>
      <c r="CCU99" s="12"/>
      <c r="CCV99" s="12"/>
      <c r="CCW99" s="12"/>
      <c r="CCX99" s="12"/>
      <c r="CCY99" s="12"/>
      <c r="CCZ99" s="12"/>
      <c r="CDA99" s="12"/>
      <c r="CDB99" s="12"/>
      <c r="CDC99" s="12"/>
      <c r="CDD99" s="12"/>
      <c r="CDE99" s="12"/>
      <c r="CDF99" s="12"/>
      <c r="CDG99" s="12"/>
      <c r="CDH99" s="12"/>
      <c r="CDI99" s="12"/>
      <c r="CDJ99" s="12"/>
      <c r="CDK99" s="12"/>
      <c r="CDL99" s="12"/>
      <c r="CDM99" s="12"/>
      <c r="CDN99" s="12"/>
      <c r="CDO99" s="12"/>
      <c r="CDP99" s="12"/>
      <c r="CDQ99" s="12"/>
      <c r="CDR99" s="12"/>
      <c r="CDS99" s="12"/>
      <c r="CDT99" s="12"/>
      <c r="CDU99" s="12"/>
      <c r="CDV99" s="12"/>
      <c r="CDW99" s="12"/>
      <c r="CDX99" s="12"/>
      <c r="CDY99" s="12"/>
      <c r="CDZ99" s="12"/>
      <c r="CEA99" s="12"/>
      <c r="CEB99" s="12"/>
      <c r="CEC99" s="12"/>
      <c r="CED99" s="12"/>
      <c r="CEE99" s="12"/>
      <c r="CEF99" s="12"/>
      <c r="CEG99" s="12"/>
      <c r="CEH99" s="12"/>
      <c r="CEI99" s="12"/>
      <c r="CEJ99" s="12"/>
      <c r="CEK99" s="12"/>
      <c r="CEL99" s="12"/>
      <c r="CEM99" s="12"/>
      <c r="CEN99" s="12"/>
      <c r="CEO99" s="12"/>
      <c r="CEP99" s="12"/>
      <c r="CEQ99" s="12"/>
      <c r="CER99" s="12"/>
      <c r="CES99" s="12"/>
      <c r="CET99" s="12"/>
      <c r="CEU99" s="12"/>
      <c r="CEV99" s="12"/>
      <c r="CEW99" s="12"/>
      <c r="CEX99" s="12"/>
      <c r="CEY99" s="12"/>
      <c r="CEZ99" s="12"/>
      <c r="CFA99" s="12"/>
      <c r="CFB99" s="12"/>
      <c r="CFC99" s="12"/>
      <c r="CFD99" s="12"/>
      <c r="CFE99" s="12"/>
      <c r="CFF99" s="12"/>
      <c r="CFG99" s="12"/>
      <c r="CFH99" s="12"/>
      <c r="CFI99" s="12"/>
      <c r="CFJ99" s="12"/>
      <c r="CFK99" s="12"/>
      <c r="CFL99" s="12"/>
      <c r="CFM99" s="12"/>
      <c r="CFN99" s="12"/>
      <c r="CFO99" s="12"/>
      <c r="CFP99" s="12"/>
      <c r="CFQ99" s="12"/>
      <c r="CFR99" s="12"/>
      <c r="CFS99" s="12"/>
      <c r="CFT99" s="12"/>
      <c r="CFU99" s="12"/>
      <c r="CFV99" s="12"/>
      <c r="CFW99" s="12"/>
      <c r="CFX99" s="12"/>
      <c r="CFY99" s="12"/>
      <c r="CFZ99" s="12"/>
      <c r="CGA99" s="12"/>
      <c r="CGB99" s="12"/>
      <c r="CGC99" s="12"/>
      <c r="CGD99" s="12"/>
      <c r="CGE99" s="12"/>
      <c r="CGF99" s="12"/>
      <c r="CGG99" s="12"/>
      <c r="CGH99" s="12"/>
      <c r="CGI99" s="12"/>
      <c r="CGJ99" s="12"/>
      <c r="CGK99" s="12"/>
      <c r="CGL99" s="12"/>
      <c r="CGM99" s="12"/>
      <c r="CGN99" s="12"/>
      <c r="CGO99" s="12"/>
      <c r="CGP99" s="12"/>
      <c r="CGQ99" s="12"/>
      <c r="CGR99" s="12"/>
      <c r="CGS99" s="12"/>
      <c r="CGT99" s="12"/>
      <c r="CGU99" s="12"/>
      <c r="CGV99" s="12"/>
      <c r="CGW99" s="12"/>
      <c r="CGX99" s="12"/>
      <c r="CGY99" s="12"/>
      <c r="CGZ99" s="12"/>
      <c r="CHA99" s="12"/>
      <c r="CHB99" s="12"/>
      <c r="CHC99" s="12"/>
      <c r="CHD99" s="12"/>
      <c r="CHE99" s="12"/>
      <c r="CHF99" s="12"/>
      <c r="CHG99" s="12"/>
      <c r="CHH99" s="12"/>
      <c r="CHI99" s="12"/>
      <c r="CHJ99" s="12"/>
      <c r="CHK99" s="12"/>
      <c r="CHL99" s="12"/>
      <c r="CHM99" s="12"/>
      <c r="CHN99" s="12"/>
      <c r="CHO99" s="12"/>
      <c r="CHP99" s="12"/>
      <c r="CHQ99" s="12"/>
      <c r="CHR99" s="12"/>
      <c r="CHS99" s="12"/>
      <c r="CHT99" s="12"/>
      <c r="CHU99" s="12"/>
      <c r="CHV99" s="12"/>
      <c r="CHW99" s="12"/>
      <c r="CHX99" s="12"/>
      <c r="CHY99" s="12"/>
      <c r="CHZ99" s="12"/>
      <c r="CIA99" s="12"/>
      <c r="CIB99" s="12"/>
      <c r="CIC99" s="12"/>
      <c r="CID99" s="12"/>
      <c r="CIE99" s="12"/>
      <c r="CIF99" s="12"/>
      <c r="CIG99" s="12"/>
      <c r="CIH99" s="12"/>
      <c r="CII99" s="12"/>
      <c r="CIJ99" s="12"/>
      <c r="CIK99" s="12"/>
      <c r="CIL99" s="12"/>
      <c r="CIM99" s="12"/>
      <c r="CIN99" s="12"/>
      <c r="CIO99" s="12"/>
      <c r="CIP99" s="12"/>
      <c r="CIQ99" s="12"/>
      <c r="CIR99" s="12"/>
      <c r="CIS99" s="12"/>
      <c r="CIT99" s="12"/>
      <c r="CIU99" s="12"/>
      <c r="CIV99" s="12"/>
      <c r="CIW99" s="12"/>
      <c r="CIX99" s="12"/>
      <c r="CIY99" s="12"/>
      <c r="CIZ99" s="12"/>
      <c r="CJA99" s="12"/>
      <c r="CJB99" s="12"/>
      <c r="CJC99" s="12"/>
      <c r="CJD99" s="12"/>
      <c r="CJE99" s="12"/>
      <c r="CJF99" s="12"/>
      <c r="CJG99" s="12"/>
      <c r="CJH99" s="12"/>
      <c r="CJI99" s="12"/>
      <c r="CJJ99" s="12"/>
      <c r="CJK99" s="12"/>
      <c r="CJL99" s="12"/>
      <c r="CJM99" s="12"/>
      <c r="CJN99" s="12"/>
      <c r="CJO99" s="12"/>
      <c r="CJP99" s="12"/>
      <c r="CJQ99" s="12"/>
      <c r="CJR99" s="12"/>
      <c r="CJS99" s="12"/>
      <c r="CJT99" s="12"/>
      <c r="CJU99" s="12"/>
      <c r="CJV99" s="12"/>
      <c r="CJW99" s="12"/>
      <c r="CJX99" s="12"/>
      <c r="CJY99" s="12"/>
      <c r="CJZ99" s="12"/>
      <c r="CKA99" s="12"/>
      <c r="CKB99" s="12"/>
      <c r="CKC99" s="12"/>
      <c r="CKD99" s="12"/>
      <c r="CKE99" s="12"/>
      <c r="CKF99" s="12"/>
      <c r="CKG99" s="12"/>
      <c r="CKH99" s="12"/>
      <c r="CKI99" s="12"/>
      <c r="CKJ99" s="12"/>
      <c r="CKK99" s="12"/>
      <c r="CKL99" s="12"/>
      <c r="CKM99" s="12"/>
      <c r="CKN99" s="12"/>
      <c r="CKO99" s="12"/>
      <c r="CKP99" s="12"/>
      <c r="CKQ99" s="12"/>
      <c r="CKR99" s="12"/>
      <c r="CKS99" s="12"/>
      <c r="CKT99" s="12"/>
      <c r="CKU99" s="12"/>
      <c r="CKV99" s="12"/>
      <c r="CKW99" s="12"/>
      <c r="CKX99" s="12"/>
      <c r="CKY99" s="12"/>
      <c r="CKZ99" s="12"/>
      <c r="CLA99" s="12"/>
      <c r="CLB99" s="12"/>
      <c r="CLC99" s="12"/>
      <c r="CLD99" s="12"/>
      <c r="CLE99" s="12"/>
      <c r="CLF99" s="12"/>
      <c r="CLG99" s="12"/>
      <c r="CLH99" s="12"/>
      <c r="CLI99" s="12"/>
      <c r="CLJ99" s="12"/>
      <c r="CLK99" s="12"/>
      <c r="CLL99" s="12"/>
      <c r="CLM99" s="12"/>
      <c r="CLN99" s="12"/>
      <c r="CLO99" s="12"/>
      <c r="CLP99" s="12"/>
      <c r="CLQ99" s="12"/>
      <c r="CLR99" s="12"/>
      <c r="CLS99" s="12"/>
      <c r="CLT99" s="12"/>
      <c r="CLU99" s="12"/>
      <c r="CLV99" s="12"/>
      <c r="CLW99" s="12"/>
      <c r="CLX99" s="12"/>
      <c r="CLY99" s="12"/>
      <c r="CLZ99" s="12"/>
      <c r="CMA99" s="12"/>
      <c r="CMB99" s="12"/>
      <c r="CMC99" s="12"/>
      <c r="CMD99" s="12"/>
      <c r="CME99" s="12"/>
      <c r="CMF99" s="12"/>
      <c r="CMG99" s="12"/>
      <c r="CMH99" s="12"/>
      <c r="CMI99" s="12"/>
      <c r="CMJ99" s="12"/>
      <c r="CMK99" s="12"/>
      <c r="CML99" s="12"/>
      <c r="CMM99" s="12"/>
      <c r="CMN99" s="12"/>
      <c r="CMO99" s="12"/>
      <c r="CMP99" s="12"/>
      <c r="CMQ99" s="12"/>
      <c r="CMR99" s="12"/>
      <c r="CMS99" s="12"/>
      <c r="CMT99" s="12"/>
      <c r="CMU99" s="12"/>
      <c r="CMV99" s="12"/>
      <c r="CMW99" s="12"/>
      <c r="CMX99" s="12"/>
      <c r="CMY99" s="12"/>
      <c r="CMZ99" s="12"/>
      <c r="CNA99" s="12"/>
      <c r="CNB99" s="12"/>
      <c r="CNC99" s="12"/>
      <c r="CND99" s="12"/>
      <c r="CNE99" s="12"/>
      <c r="CNF99" s="12"/>
      <c r="CNG99" s="12"/>
      <c r="CNH99" s="12"/>
      <c r="CNI99" s="12"/>
      <c r="CNJ99" s="12"/>
      <c r="CNK99" s="12"/>
      <c r="CNL99" s="12"/>
      <c r="CNM99" s="12"/>
      <c r="CNN99" s="12"/>
      <c r="CNO99" s="12"/>
      <c r="CNP99" s="12"/>
      <c r="CNQ99" s="12"/>
      <c r="CNR99" s="12"/>
      <c r="CNS99" s="12"/>
      <c r="CNT99" s="12"/>
      <c r="CNU99" s="12"/>
      <c r="CNV99" s="12"/>
      <c r="CNW99" s="12"/>
      <c r="CNX99" s="12"/>
      <c r="CNY99" s="12"/>
      <c r="CNZ99" s="12"/>
      <c r="COA99" s="12"/>
      <c r="COB99" s="12"/>
      <c r="COC99" s="12"/>
      <c r="COD99" s="12"/>
      <c r="COE99" s="12"/>
      <c r="COF99" s="12"/>
      <c r="COG99" s="12"/>
      <c r="COH99" s="12"/>
      <c r="COI99" s="12"/>
      <c r="COJ99" s="12"/>
      <c r="COK99" s="12"/>
      <c r="COL99" s="12"/>
      <c r="COM99" s="12"/>
      <c r="CON99" s="12"/>
      <c r="COO99" s="12"/>
      <c r="COP99" s="12"/>
      <c r="COQ99" s="12"/>
      <c r="COR99" s="12"/>
      <c r="COS99" s="12"/>
      <c r="COT99" s="12"/>
      <c r="COU99" s="12"/>
      <c r="COV99" s="12"/>
      <c r="COW99" s="12"/>
      <c r="COX99" s="12"/>
      <c r="COY99" s="12"/>
      <c r="COZ99" s="12"/>
      <c r="CPA99" s="12"/>
      <c r="CPB99" s="12"/>
      <c r="CPC99" s="12"/>
      <c r="CPD99" s="12"/>
      <c r="CPE99" s="12"/>
      <c r="CPF99" s="12"/>
      <c r="CPG99" s="12"/>
      <c r="CPH99" s="12"/>
      <c r="CPI99" s="12"/>
      <c r="CPJ99" s="12"/>
      <c r="CPK99" s="12"/>
      <c r="CPL99" s="12"/>
      <c r="CPM99" s="12"/>
      <c r="CPN99" s="12"/>
      <c r="CPO99" s="12"/>
      <c r="CPP99" s="12"/>
      <c r="CPQ99" s="12"/>
      <c r="CPR99" s="12"/>
      <c r="CPS99" s="12"/>
      <c r="CPT99" s="12"/>
      <c r="CPU99" s="12"/>
      <c r="CPV99" s="12"/>
      <c r="CPW99" s="12"/>
      <c r="CPX99" s="12"/>
      <c r="CPY99" s="12"/>
      <c r="CPZ99" s="12"/>
      <c r="CQA99" s="12"/>
      <c r="CQB99" s="12"/>
      <c r="CQC99" s="12"/>
      <c r="CQD99" s="12"/>
      <c r="CQE99" s="12"/>
      <c r="CQF99" s="12"/>
      <c r="CQG99" s="12"/>
      <c r="CQH99" s="12"/>
      <c r="CQI99" s="12"/>
      <c r="CQJ99" s="12"/>
      <c r="CQK99" s="12"/>
      <c r="CQL99" s="12"/>
      <c r="CQM99" s="12"/>
      <c r="CQN99" s="12"/>
      <c r="CQO99" s="12"/>
      <c r="CQP99" s="12"/>
      <c r="CQQ99" s="12"/>
      <c r="CQR99" s="12"/>
      <c r="CQS99" s="12"/>
      <c r="CQT99" s="12"/>
      <c r="CQU99" s="12"/>
      <c r="CQV99" s="12"/>
      <c r="CQW99" s="12"/>
      <c r="CQX99" s="12"/>
      <c r="CQY99" s="12"/>
      <c r="CQZ99" s="12"/>
      <c r="CRA99" s="12"/>
      <c r="CRB99" s="12"/>
      <c r="CRC99" s="12"/>
      <c r="CRD99" s="12"/>
      <c r="CRE99" s="12"/>
      <c r="CRF99" s="12"/>
      <c r="CRG99" s="12"/>
      <c r="CRH99" s="12"/>
      <c r="CRI99" s="12"/>
      <c r="CRJ99" s="12"/>
      <c r="CRK99" s="12"/>
      <c r="CRL99" s="12"/>
      <c r="CRM99" s="12"/>
      <c r="CRN99" s="12"/>
      <c r="CRO99" s="12"/>
      <c r="CRP99" s="12"/>
      <c r="CRQ99" s="12"/>
      <c r="CRR99" s="12"/>
      <c r="CRS99" s="12"/>
      <c r="CRT99" s="12"/>
      <c r="CRU99" s="12"/>
      <c r="CRV99" s="12"/>
      <c r="CRW99" s="12"/>
      <c r="CRX99" s="12"/>
      <c r="CRY99" s="12"/>
      <c r="CRZ99" s="12"/>
      <c r="CSA99" s="12"/>
      <c r="CSB99" s="12"/>
      <c r="CSC99" s="12"/>
      <c r="CSD99" s="12"/>
      <c r="CSE99" s="12"/>
      <c r="CSF99" s="12"/>
      <c r="CSG99" s="12"/>
      <c r="CSH99" s="12"/>
      <c r="CSI99" s="12"/>
      <c r="CSJ99" s="12"/>
      <c r="CSK99" s="12"/>
      <c r="CSL99" s="12"/>
      <c r="CSM99" s="12"/>
      <c r="CSN99" s="12"/>
      <c r="CSO99" s="12"/>
      <c r="CSP99" s="12"/>
      <c r="CSQ99" s="12"/>
      <c r="CSR99" s="12"/>
      <c r="CSS99" s="12"/>
      <c r="CST99" s="12"/>
      <c r="CSU99" s="12"/>
      <c r="CSV99" s="12"/>
      <c r="CSW99" s="12"/>
      <c r="CSX99" s="12"/>
      <c r="CSY99" s="12"/>
      <c r="CSZ99" s="12"/>
      <c r="CTA99" s="12"/>
      <c r="CTB99" s="12"/>
      <c r="CTC99" s="12"/>
      <c r="CTD99" s="12"/>
      <c r="CTE99" s="12"/>
      <c r="CTF99" s="12"/>
      <c r="CTG99" s="12"/>
      <c r="CTH99" s="12"/>
      <c r="CTI99" s="12"/>
      <c r="CTJ99" s="12"/>
      <c r="CTK99" s="12"/>
      <c r="CTL99" s="12"/>
      <c r="CTM99" s="12"/>
      <c r="CTN99" s="12"/>
      <c r="CTO99" s="12"/>
      <c r="CTP99" s="12"/>
      <c r="CTQ99" s="12"/>
      <c r="CTR99" s="12"/>
      <c r="CTS99" s="12"/>
      <c r="CTT99" s="12"/>
      <c r="CTU99" s="12"/>
      <c r="CTV99" s="12"/>
      <c r="CTW99" s="12"/>
      <c r="CTX99" s="12"/>
      <c r="CTY99" s="12"/>
      <c r="CTZ99" s="12"/>
      <c r="CUA99" s="12"/>
      <c r="CUB99" s="12"/>
      <c r="CUC99" s="12"/>
      <c r="CUD99" s="12"/>
      <c r="CUE99" s="12"/>
      <c r="CUF99" s="12"/>
      <c r="CUG99" s="12"/>
      <c r="CUH99" s="12"/>
      <c r="CUI99" s="12"/>
      <c r="CUJ99" s="12"/>
      <c r="CUK99" s="12"/>
      <c r="CUL99" s="12"/>
      <c r="CUM99" s="12"/>
      <c r="CUN99" s="12"/>
      <c r="CUO99" s="12"/>
      <c r="CUP99" s="12"/>
      <c r="CUQ99" s="12"/>
      <c r="CUR99" s="12"/>
      <c r="CUS99" s="12"/>
      <c r="CUT99" s="12"/>
      <c r="CUU99" s="12"/>
      <c r="CUV99" s="12"/>
      <c r="CUW99" s="12"/>
      <c r="CUX99" s="12"/>
      <c r="CUY99" s="12"/>
      <c r="CUZ99" s="12"/>
      <c r="CVA99" s="12"/>
      <c r="CVB99" s="12"/>
      <c r="CVC99" s="12"/>
      <c r="CVD99" s="12"/>
      <c r="CVE99" s="12"/>
      <c r="CVF99" s="12"/>
      <c r="CVG99" s="12"/>
      <c r="CVH99" s="12"/>
      <c r="CVI99" s="12"/>
      <c r="CVJ99" s="12"/>
      <c r="CVK99" s="12"/>
      <c r="CVL99" s="12"/>
      <c r="CVM99" s="12"/>
      <c r="CVN99" s="12"/>
      <c r="CVO99" s="12"/>
      <c r="CVP99" s="12"/>
      <c r="CVQ99" s="12"/>
      <c r="CVR99" s="12"/>
      <c r="CVS99" s="12"/>
      <c r="CVT99" s="12"/>
      <c r="CVU99" s="12"/>
      <c r="CVV99" s="12"/>
      <c r="CVW99" s="12"/>
      <c r="CVX99" s="12"/>
      <c r="CVY99" s="12"/>
      <c r="CVZ99" s="12"/>
      <c r="CWA99" s="12"/>
      <c r="CWB99" s="12"/>
      <c r="CWC99" s="12"/>
      <c r="CWD99" s="12"/>
      <c r="CWE99" s="12"/>
      <c r="CWF99" s="12"/>
      <c r="CWG99" s="12"/>
      <c r="CWH99" s="12"/>
      <c r="CWI99" s="12"/>
      <c r="CWJ99" s="12"/>
      <c r="CWK99" s="12"/>
      <c r="CWL99" s="12"/>
      <c r="CWM99" s="12"/>
      <c r="CWN99" s="12"/>
      <c r="CWO99" s="12"/>
      <c r="CWP99" s="12"/>
      <c r="CWQ99" s="12"/>
      <c r="CWR99" s="12"/>
      <c r="CWS99" s="12"/>
      <c r="CWT99" s="12"/>
      <c r="CWU99" s="12"/>
      <c r="CWV99" s="12"/>
      <c r="CWW99" s="12"/>
      <c r="CWX99" s="12"/>
      <c r="CWY99" s="12"/>
      <c r="CWZ99" s="12"/>
      <c r="CXA99" s="12"/>
      <c r="CXB99" s="12"/>
      <c r="CXC99" s="12"/>
      <c r="CXD99" s="12"/>
      <c r="CXE99" s="12"/>
      <c r="CXF99" s="12"/>
      <c r="CXG99" s="12"/>
      <c r="CXH99" s="12"/>
      <c r="CXI99" s="12"/>
      <c r="CXJ99" s="12"/>
      <c r="CXK99" s="12"/>
      <c r="CXL99" s="12"/>
      <c r="CXM99" s="12"/>
      <c r="CXN99" s="12"/>
      <c r="CXO99" s="12"/>
      <c r="CXP99" s="12"/>
      <c r="CXQ99" s="12"/>
      <c r="CXR99" s="12"/>
      <c r="CXS99" s="12"/>
      <c r="CXT99" s="12"/>
      <c r="CXU99" s="12"/>
      <c r="CXV99" s="12"/>
      <c r="CXW99" s="12"/>
      <c r="CXX99" s="12"/>
      <c r="CXY99" s="12"/>
      <c r="CXZ99" s="12"/>
      <c r="CYA99" s="12"/>
      <c r="CYB99" s="12"/>
      <c r="CYC99" s="12"/>
      <c r="CYD99" s="12"/>
      <c r="CYE99" s="12"/>
      <c r="CYF99" s="12"/>
      <c r="CYG99" s="12"/>
      <c r="CYH99" s="12"/>
      <c r="CYI99" s="12"/>
      <c r="CYJ99" s="12"/>
      <c r="CYK99" s="12"/>
      <c r="CYL99" s="12"/>
      <c r="CYM99" s="12"/>
      <c r="CYN99" s="12"/>
      <c r="CYO99" s="12"/>
      <c r="CYP99" s="12"/>
      <c r="CYQ99" s="12"/>
      <c r="CYR99" s="12"/>
      <c r="CYS99" s="12"/>
      <c r="CYT99" s="12"/>
      <c r="CYU99" s="12"/>
      <c r="CYV99" s="12"/>
      <c r="CYW99" s="12"/>
      <c r="CYX99" s="12"/>
      <c r="CYY99" s="12"/>
      <c r="CYZ99" s="12"/>
      <c r="CZA99" s="12"/>
      <c r="CZB99" s="12"/>
      <c r="CZC99" s="12"/>
      <c r="CZD99" s="12"/>
      <c r="CZE99" s="12"/>
      <c r="CZF99" s="12"/>
      <c r="CZG99" s="12"/>
      <c r="CZH99" s="12"/>
      <c r="CZI99" s="12"/>
      <c r="CZJ99" s="12"/>
      <c r="CZK99" s="12"/>
      <c r="CZL99" s="12"/>
      <c r="CZM99" s="12"/>
      <c r="CZN99" s="12"/>
      <c r="CZO99" s="12"/>
      <c r="CZP99" s="12"/>
      <c r="CZQ99" s="12"/>
      <c r="CZR99" s="12"/>
      <c r="CZS99" s="12"/>
      <c r="CZT99" s="12"/>
      <c r="CZU99" s="12"/>
      <c r="CZV99" s="12"/>
      <c r="CZW99" s="12"/>
      <c r="CZX99" s="12"/>
      <c r="CZY99" s="12"/>
      <c r="CZZ99" s="12"/>
      <c r="DAA99" s="12"/>
      <c r="DAB99" s="12"/>
      <c r="DAC99" s="12"/>
      <c r="DAD99" s="12"/>
      <c r="DAE99" s="12"/>
      <c r="DAF99" s="12"/>
      <c r="DAG99" s="12"/>
      <c r="DAH99" s="12"/>
      <c r="DAI99" s="12"/>
      <c r="DAJ99" s="12"/>
      <c r="DAK99" s="12"/>
      <c r="DAL99" s="12"/>
      <c r="DAM99" s="12"/>
      <c r="DAN99" s="12"/>
      <c r="DAO99" s="12"/>
      <c r="DAP99" s="12"/>
      <c r="DAQ99" s="12"/>
      <c r="DAR99" s="12"/>
      <c r="DAS99" s="12"/>
      <c r="DAT99" s="12"/>
      <c r="DAU99" s="12"/>
      <c r="DAV99" s="12"/>
      <c r="DAW99" s="12"/>
      <c r="DAX99" s="12"/>
      <c r="DAY99" s="12"/>
      <c r="DAZ99" s="12"/>
      <c r="DBA99" s="12"/>
      <c r="DBB99" s="12"/>
      <c r="DBC99" s="12"/>
      <c r="DBD99" s="12"/>
      <c r="DBE99" s="12"/>
      <c r="DBF99" s="12"/>
      <c r="DBG99" s="12"/>
      <c r="DBH99" s="12"/>
      <c r="DBI99" s="12"/>
      <c r="DBJ99" s="12"/>
      <c r="DBK99" s="12"/>
      <c r="DBL99" s="12"/>
      <c r="DBM99" s="12"/>
    </row>
    <row r="100" spans="1:2769" s="11" customFormat="1" ht="227" customHeight="1">
      <c r="A100" s="80" t="s">
        <v>114</v>
      </c>
      <c r="B100" s="89" t="s">
        <v>456</v>
      </c>
      <c r="C100" s="80" t="s">
        <v>48</v>
      </c>
      <c r="D100" s="80" t="s">
        <v>1239</v>
      </c>
      <c r="E100" s="80" t="s">
        <v>52</v>
      </c>
      <c r="F100" s="80" t="s">
        <v>102</v>
      </c>
      <c r="G100" s="80" t="s">
        <v>1295</v>
      </c>
      <c r="H100" s="80" t="s">
        <v>1306</v>
      </c>
      <c r="I100" s="80" t="s">
        <v>1320</v>
      </c>
      <c r="J100" s="80" t="s">
        <v>199</v>
      </c>
      <c r="K100" s="80" t="s">
        <v>77</v>
      </c>
      <c r="L100" s="80" t="s">
        <v>82</v>
      </c>
      <c r="M100" s="90">
        <v>42473</v>
      </c>
      <c r="N100" s="80" t="s">
        <v>95</v>
      </c>
      <c r="O100" s="80">
        <v>-25.642700000000001</v>
      </c>
      <c r="P100" s="80">
        <v>30.331299999999999</v>
      </c>
      <c r="Q100" s="80" t="s">
        <v>2038</v>
      </c>
      <c r="R100" s="80" t="s">
        <v>80</v>
      </c>
      <c r="S100" s="80" t="s">
        <v>199</v>
      </c>
      <c r="T100" s="80" t="s">
        <v>76</v>
      </c>
      <c r="U100" s="80" t="s">
        <v>38</v>
      </c>
      <c r="V100" s="80" t="s">
        <v>128</v>
      </c>
      <c r="W100" s="80" t="s">
        <v>44</v>
      </c>
      <c r="X100" s="80" t="s">
        <v>82</v>
      </c>
      <c r="Y100" s="80" t="s">
        <v>199</v>
      </c>
      <c r="Z100" s="80" t="s">
        <v>199</v>
      </c>
      <c r="AA100" s="89" t="s">
        <v>359</v>
      </c>
      <c r="AB100" s="89" t="s">
        <v>258</v>
      </c>
      <c r="AC100" s="80" t="s">
        <v>1521</v>
      </c>
      <c r="AD100" s="80" t="s">
        <v>34</v>
      </c>
      <c r="AE100" s="80" t="s">
        <v>193</v>
      </c>
      <c r="AF100" s="80" t="s">
        <v>192</v>
      </c>
      <c r="AG100" s="80" t="s">
        <v>77</v>
      </c>
      <c r="AH100" s="80" t="s">
        <v>192</v>
      </c>
      <c r="AI100" s="80" t="s">
        <v>1368</v>
      </c>
      <c r="AJ100" s="80" t="s">
        <v>223</v>
      </c>
      <c r="AK100" s="80" t="s">
        <v>1019</v>
      </c>
      <c r="AL100" s="80" t="s">
        <v>77</v>
      </c>
      <c r="AM100" s="80" t="s">
        <v>186</v>
      </c>
      <c r="AN100" s="91" t="s">
        <v>21</v>
      </c>
      <c r="AO100" s="80" t="s">
        <v>83</v>
      </c>
      <c r="AP100" s="80" t="s">
        <v>1406</v>
      </c>
      <c r="AQ100" s="80" t="s">
        <v>46</v>
      </c>
      <c r="AR100" s="80" t="s">
        <v>199</v>
      </c>
      <c r="AS100" s="80" t="s">
        <v>199</v>
      </c>
      <c r="AT100" s="90" t="s">
        <v>199</v>
      </c>
      <c r="AU100" s="80" t="s">
        <v>101</v>
      </c>
      <c r="AV100" s="80" t="s">
        <v>2117</v>
      </c>
      <c r="AW100" s="95" t="s">
        <v>1613</v>
      </c>
      <c r="AX100" s="80" t="s">
        <v>105</v>
      </c>
      <c r="AY100" s="80" t="s">
        <v>138</v>
      </c>
      <c r="AZ100" s="80" t="s">
        <v>603</v>
      </c>
      <c r="BA100" s="80"/>
      <c r="BB100" s="80" t="s">
        <v>94</v>
      </c>
      <c r="BC100" s="94">
        <v>42473</v>
      </c>
      <c r="BD100" s="12"/>
      <c r="BE100" s="12"/>
      <c r="BF100" s="12"/>
      <c r="BG100" s="12"/>
      <c r="BH100" s="12"/>
      <c r="BI100" s="12"/>
      <c r="BJ100" s="12"/>
      <c r="BK100" s="12"/>
      <c r="BL100" s="12"/>
      <c r="BM100" s="12"/>
      <c r="BN100" s="12"/>
      <c r="BO100" s="12"/>
      <c r="BP100" s="12"/>
      <c r="BQ100" s="12"/>
      <c r="BR100" s="12"/>
      <c r="BS100" s="12"/>
      <c r="BT100" s="12"/>
      <c r="BU100" s="12"/>
      <c r="BV100" s="12"/>
      <c r="BW100" s="12"/>
      <c r="BX100" s="12"/>
      <c r="BY100" s="12"/>
      <c r="BZ100" s="12"/>
      <c r="CA100" s="12"/>
      <c r="CB100" s="12"/>
      <c r="CC100" s="12"/>
      <c r="CD100" s="12"/>
      <c r="CE100" s="12"/>
      <c r="CF100" s="12"/>
      <c r="CG100" s="12"/>
      <c r="CH100" s="12"/>
      <c r="CI100" s="12"/>
      <c r="CJ100" s="12"/>
      <c r="CK100" s="12"/>
      <c r="CL100" s="12"/>
      <c r="CM100" s="12"/>
      <c r="CN100" s="12"/>
      <c r="CO100" s="12"/>
      <c r="CP100" s="12"/>
      <c r="CQ100" s="12"/>
      <c r="CR100" s="12"/>
      <c r="CS100" s="12"/>
      <c r="CT100" s="12"/>
      <c r="CU100" s="12"/>
      <c r="CV100" s="12"/>
      <c r="CW100" s="12"/>
      <c r="CX100" s="12"/>
      <c r="CY100" s="12"/>
      <c r="CZ100" s="12"/>
      <c r="DA100" s="12"/>
      <c r="DB100" s="12"/>
      <c r="DC100" s="12"/>
      <c r="DD100" s="12"/>
      <c r="DE100" s="12"/>
      <c r="DF100" s="12"/>
      <c r="DG100" s="12"/>
      <c r="DH100" s="12"/>
      <c r="DI100" s="12"/>
      <c r="DJ100" s="12"/>
      <c r="DK100" s="12"/>
      <c r="DL100" s="12"/>
      <c r="DM100" s="12"/>
      <c r="DN100" s="12"/>
      <c r="DO100" s="12"/>
      <c r="DP100" s="12"/>
      <c r="DQ100" s="12"/>
      <c r="DR100" s="12"/>
      <c r="DS100" s="12"/>
      <c r="DT100" s="12"/>
      <c r="DU100" s="12"/>
      <c r="DV100" s="12"/>
      <c r="DW100" s="12"/>
      <c r="DX100" s="12"/>
      <c r="DY100" s="12"/>
      <c r="DZ100" s="12"/>
      <c r="EA100" s="12"/>
      <c r="EB100" s="12"/>
      <c r="EC100" s="12"/>
      <c r="ED100" s="12"/>
      <c r="EE100" s="12"/>
      <c r="EF100" s="12"/>
      <c r="EG100" s="12"/>
      <c r="EH100" s="12"/>
      <c r="EI100" s="12"/>
      <c r="EJ100" s="12"/>
      <c r="EK100" s="12"/>
      <c r="EL100" s="12"/>
      <c r="EM100" s="12"/>
      <c r="EN100" s="12"/>
      <c r="EO100" s="12"/>
      <c r="EP100" s="12"/>
      <c r="EQ100" s="12"/>
      <c r="ER100" s="12"/>
      <c r="ES100" s="12"/>
      <c r="ET100" s="12"/>
      <c r="EU100" s="12"/>
      <c r="EV100" s="12"/>
      <c r="EW100" s="12"/>
      <c r="EX100" s="12"/>
      <c r="EY100" s="12"/>
      <c r="EZ100" s="12"/>
      <c r="FA100" s="12"/>
      <c r="FB100" s="12"/>
      <c r="FC100" s="12"/>
      <c r="FD100" s="12"/>
      <c r="FE100" s="12"/>
      <c r="FF100" s="12"/>
      <c r="FG100" s="12"/>
      <c r="FH100" s="12"/>
      <c r="FI100" s="12"/>
      <c r="FJ100" s="12"/>
      <c r="FK100" s="12"/>
      <c r="FL100" s="12"/>
      <c r="FM100" s="12"/>
      <c r="FN100" s="12"/>
      <c r="FO100" s="12"/>
      <c r="FP100" s="12"/>
      <c r="FQ100" s="12"/>
      <c r="FR100" s="12"/>
      <c r="FS100" s="12"/>
      <c r="FT100" s="12"/>
      <c r="FU100" s="12"/>
      <c r="FV100" s="12"/>
      <c r="FW100" s="12"/>
      <c r="FX100" s="12"/>
      <c r="FY100" s="12"/>
      <c r="FZ100" s="12"/>
      <c r="GA100" s="12"/>
      <c r="GB100" s="12"/>
      <c r="GC100" s="12"/>
      <c r="GD100" s="12"/>
      <c r="GE100" s="12"/>
      <c r="GF100" s="12"/>
      <c r="GG100" s="12"/>
      <c r="GH100" s="12"/>
      <c r="GI100" s="12"/>
      <c r="GJ100" s="12"/>
      <c r="GK100" s="12"/>
      <c r="GL100" s="12"/>
      <c r="GM100" s="12"/>
      <c r="GN100" s="12"/>
      <c r="GO100" s="12"/>
      <c r="GP100" s="12"/>
      <c r="GQ100" s="12"/>
      <c r="GR100" s="12"/>
      <c r="GS100" s="12"/>
      <c r="GT100" s="12"/>
      <c r="GU100" s="12"/>
      <c r="GV100" s="12"/>
      <c r="GW100" s="12"/>
      <c r="GX100" s="12"/>
      <c r="GY100" s="12"/>
      <c r="GZ100" s="12"/>
      <c r="HA100" s="12"/>
      <c r="HB100" s="12"/>
      <c r="HC100" s="12"/>
      <c r="HD100" s="12"/>
      <c r="HE100" s="12"/>
      <c r="HF100" s="12"/>
      <c r="HG100" s="12"/>
      <c r="HH100" s="12"/>
      <c r="HI100" s="12"/>
      <c r="HJ100" s="12"/>
      <c r="HK100" s="12"/>
      <c r="HL100" s="12"/>
      <c r="HM100" s="12"/>
      <c r="HN100" s="12"/>
      <c r="HO100" s="12"/>
      <c r="HP100" s="12"/>
      <c r="HQ100" s="12"/>
      <c r="HR100" s="12"/>
      <c r="HS100" s="12"/>
      <c r="HT100" s="12"/>
      <c r="HU100" s="12"/>
      <c r="HV100" s="12"/>
      <c r="HW100" s="12"/>
      <c r="HX100" s="12"/>
      <c r="HY100" s="12"/>
      <c r="HZ100" s="12"/>
      <c r="IA100" s="12"/>
      <c r="IB100" s="12"/>
      <c r="IC100" s="12"/>
      <c r="ID100" s="12"/>
      <c r="IE100" s="12"/>
      <c r="IF100" s="12"/>
      <c r="IG100" s="12"/>
      <c r="IH100" s="12"/>
      <c r="II100" s="12"/>
      <c r="IJ100" s="12"/>
      <c r="IK100" s="12"/>
      <c r="IL100" s="12"/>
      <c r="IM100" s="12"/>
      <c r="IN100" s="12"/>
      <c r="IO100" s="12"/>
      <c r="IP100" s="12"/>
      <c r="IQ100" s="12"/>
      <c r="IR100" s="12"/>
      <c r="IS100" s="12"/>
      <c r="IT100" s="12"/>
      <c r="IU100" s="12"/>
      <c r="IV100" s="12"/>
      <c r="IW100" s="12"/>
      <c r="IX100" s="12"/>
      <c r="IY100" s="12"/>
      <c r="IZ100" s="12"/>
      <c r="JA100" s="12"/>
      <c r="JB100" s="12"/>
      <c r="JC100" s="12"/>
      <c r="JD100" s="12"/>
      <c r="JE100" s="12"/>
      <c r="JF100" s="12"/>
      <c r="JG100" s="12"/>
      <c r="JH100" s="12"/>
      <c r="JI100" s="12"/>
      <c r="JJ100" s="12"/>
      <c r="JK100" s="12"/>
      <c r="JL100" s="12"/>
      <c r="JM100" s="12"/>
      <c r="JN100" s="12"/>
      <c r="JO100" s="12"/>
      <c r="JP100" s="12"/>
      <c r="JQ100" s="12"/>
      <c r="JR100" s="12"/>
      <c r="JS100" s="12"/>
      <c r="JT100" s="12"/>
      <c r="JU100" s="12"/>
      <c r="JV100" s="12"/>
      <c r="JW100" s="12"/>
      <c r="JX100" s="12"/>
      <c r="JY100" s="12"/>
      <c r="JZ100" s="12"/>
      <c r="KA100" s="12"/>
      <c r="KB100" s="12"/>
      <c r="KC100" s="12"/>
      <c r="KD100" s="12"/>
      <c r="KE100" s="12"/>
      <c r="KF100" s="12"/>
      <c r="KG100" s="12"/>
      <c r="KH100" s="12"/>
      <c r="KI100" s="12"/>
      <c r="KJ100" s="12"/>
      <c r="KK100" s="12"/>
      <c r="KL100" s="12"/>
      <c r="KM100" s="12"/>
      <c r="KN100" s="12"/>
      <c r="KO100" s="12"/>
      <c r="KP100" s="12"/>
      <c r="KQ100" s="12"/>
      <c r="KR100" s="12"/>
      <c r="KS100" s="12"/>
      <c r="KT100" s="12"/>
      <c r="KU100" s="12"/>
      <c r="KV100" s="12"/>
      <c r="KW100" s="12"/>
      <c r="KX100" s="12"/>
      <c r="KY100" s="12"/>
      <c r="KZ100" s="12"/>
      <c r="LA100" s="12"/>
      <c r="LB100" s="12"/>
      <c r="LC100" s="12"/>
      <c r="LD100" s="12"/>
      <c r="LE100" s="12"/>
      <c r="LF100" s="12"/>
      <c r="LG100" s="12"/>
      <c r="LH100" s="12"/>
      <c r="LI100" s="12"/>
      <c r="LJ100" s="12"/>
      <c r="LK100" s="12"/>
      <c r="LL100" s="12"/>
      <c r="LM100" s="12"/>
      <c r="LN100" s="12"/>
      <c r="LO100" s="12"/>
      <c r="LP100" s="12"/>
      <c r="LQ100" s="12"/>
      <c r="LR100" s="12"/>
      <c r="LS100" s="12"/>
      <c r="LT100" s="12"/>
      <c r="LU100" s="12"/>
      <c r="LV100" s="12"/>
      <c r="LW100" s="12"/>
      <c r="LX100" s="12"/>
      <c r="LY100" s="12"/>
      <c r="LZ100" s="12"/>
      <c r="MA100" s="12"/>
      <c r="MB100" s="12"/>
      <c r="MC100" s="12"/>
      <c r="MD100" s="12"/>
      <c r="ME100" s="12"/>
      <c r="MF100" s="12"/>
      <c r="MG100" s="12"/>
      <c r="MH100" s="12"/>
      <c r="MI100" s="12"/>
      <c r="MJ100" s="12"/>
      <c r="MK100" s="12"/>
      <c r="ML100" s="12"/>
      <c r="MM100" s="12"/>
      <c r="MN100" s="12"/>
      <c r="MO100" s="12"/>
      <c r="MP100" s="12"/>
      <c r="MQ100" s="12"/>
      <c r="MR100" s="12"/>
      <c r="MS100" s="12"/>
      <c r="MT100" s="12"/>
      <c r="MU100" s="12"/>
      <c r="MV100" s="12"/>
      <c r="MW100" s="12"/>
      <c r="MX100" s="12"/>
      <c r="MY100" s="12"/>
      <c r="MZ100" s="12"/>
      <c r="NA100" s="12"/>
      <c r="NB100" s="12"/>
      <c r="NC100" s="12"/>
      <c r="ND100" s="12"/>
      <c r="NE100" s="12"/>
      <c r="NF100" s="12"/>
      <c r="NG100" s="12"/>
      <c r="NH100" s="12"/>
      <c r="NI100" s="12"/>
      <c r="NJ100" s="12"/>
      <c r="NK100" s="12"/>
      <c r="NL100" s="12"/>
      <c r="NM100" s="12"/>
      <c r="NN100" s="12"/>
      <c r="NO100" s="12"/>
      <c r="NP100" s="12"/>
      <c r="NQ100" s="12"/>
      <c r="NR100" s="12"/>
      <c r="NS100" s="12"/>
      <c r="NT100" s="12"/>
      <c r="NU100" s="12"/>
      <c r="NV100" s="12"/>
      <c r="NW100" s="12"/>
      <c r="NX100" s="12"/>
      <c r="NY100" s="12"/>
      <c r="NZ100" s="12"/>
      <c r="OA100" s="12"/>
      <c r="OB100" s="12"/>
      <c r="OC100" s="12"/>
      <c r="OD100" s="12"/>
      <c r="OE100" s="12"/>
      <c r="OF100" s="12"/>
      <c r="OG100" s="12"/>
      <c r="OH100" s="12"/>
      <c r="OI100" s="12"/>
      <c r="OJ100" s="12"/>
      <c r="OK100" s="12"/>
      <c r="OL100" s="12"/>
      <c r="OM100" s="12"/>
      <c r="ON100" s="12"/>
      <c r="OO100" s="12"/>
      <c r="OP100" s="12"/>
      <c r="OQ100" s="12"/>
      <c r="OR100" s="12"/>
      <c r="OS100" s="12"/>
      <c r="OT100" s="12"/>
      <c r="OU100" s="12"/>
      <c r="OV100" s="12"/>
      <c r="OW100" s="12"/>
      <c r="OX100" s="12"/>
      <c r="OY100" s="12"/>
      <c r="OZ100" s="12"/>
      <c r="PA100" s="12"/>
      <c r="PB100" s="12"/>
      <c r="PC100" s="12"/>
      <c r="PD100" s="12"/>
      <c r="PE100" s="12"/>
      <c r="PF100" s="12"/>
      <c r="PG100" s="12"/>
      <c r="PH100" s="12"/>
      <c r="PI100" s="12"/>
      <c r="PJ100" s="12"/>
      <c r="PK100" s="12"/>
      <c r="PL100" s="12"/>
      <c r="PM100" s="12"/>
      <c r="PN100" s="12"/>
      <c r="PO100" s="12"/>
      <c r="PP100" s="12"/>
      <c r="PQ100" s="12"/>
      <c r="PR100" s="12"/>
      <c r="PS100" s="12"/>
      <c r="PT100" s="12"/>
      <c r="PU100" s="12"/>
      <c r="PV100" s="12"/>
      <c r="PW100" s="12"/>
      <c r="PX100" s="12"/>
      <c r="PY100" s="12"/>
      <c r="PZ100" s="12"/>
      <c r="QA100" s="12"/>
      <c r="QB100" s="12"/>
      <c r="QC100" s="12"/>
      <c r="QD100" s="12"/>
      <c r="QE100" s="12"/>
      <c r="QF100" s="12"/>
      <c r="QG100" s="12"/>
      <c r="QH100" s="12"/>
      <c r="QI100" s="12"/>
      <c r="QJ100" s="12"/>
      <c r="QK100" s="12"/>
      <c r="QL100" s="12"/>
      <c r="QM100" s="12"/>
      <c r="QN100" s="12"/>
      <c r="QO100" s="12"/>
      <c r="QP100" s="12"/>
      <c r="QQ100" s="12"/>
      <c r="QR100" s="12"/>
      <c r="QS100" s="12"/>
      <c r="QT100" s="12"/>
      <c r="QU100" s="12"/>
      <c r="QV100" s="12"/>
      <c r="QW100" s="12"/>
      <c r="QX100" s="12"/>
      <c r="QY100" s="12"/>
      <c r="QZ100" s="12"/>
      <c r="RA100" s="12"/>
      <c r="RB100" s="12"/>
      <c r="RC100" s="12"/>
      <c r="RD100" s="12"/>
      <c r="RE100" s="12"/>
      <c r="RF100" s="12"/>
      <c r="RG100" s="12"/>
      <c r="RH100" s="12"/>
      <c r="RI100" s="12"/>
      <c r="RJ100" s="12"/>
      <c r="RK100" s="12"/>
      <c r="RL100" s="12"/>
      <c r="RM100" s="12"/>
      <c r="RN100" s="12"/>
      <c r="RO100" s="12"/>
      <c r="RP100" s="12"/>
      <c r="RQ100" s="12"/>
      <c r="RR100" s="12"/>
      <c r="RS100" s="12"/>
      <c r="RT100" s="12"/>
      <c r="RU100" s="12"/>
      <c r="RV100" s="12"/>
      <c r="RW100" s="12"/>
      <c r="RX100" s="12"/>
      <c r="RY100" s="12"/>
      <c r="RZ100" s="12"/>
      <c r="SA100" s="12"/>
      <c r="SB100" s="12"/>
      <c r="SC100" s="12"/>
      <c r="SD100" s="12"/>
      <c r="SE100" s="12"/>
      <c r="SF100" s="12"/>
      <c r="SG100" s="12"/>
      <c r="SH100" s="12"/>
      <c r="SI100" s="12"/>
      <c r="SJ100" s="12"/>
      <c r="SK100" s="12"/>
      <c r="SL100" s="12"/>
      <c r="SM100" s="12"/>
      <c r="SN100" s="12"/>
      <c r="SO100" s="12"/>
      <c r="SP100" s="12"/>
      <c r="SQ100" s="12"/>
      <c r="SR100" s="12"/>
      <c r="SS100" s="12"/>
      <c r="ST100" s="12"/>
      <c r="SU100" s="12"/>
      <c r="SV100" s="12"/>
      <c r="SW100" s="12"/>
      <c r="SX100" s="12"/>
      <c r="SY100" s="12"/>
      <c r="SZ100" s="12"/>
      <c r="TA100" s="12"/>
      <c r="TB100" s="12"/>
      <c r="TC100" s="12"/>
      <c r="TD100" s="12"/>
      <c r="TE100" s="12"/>
      <c r="TF100" s="12"/>
      <c r="TG100" s="12"/>
      <c r="TH100" s="12"/>
      <c r="TI100" s="12"/>
      <c r="TJ100" s="12"/>
      <c r="TK100" s="12"/>
      <c r="TL100" s="12"/>
      <c r="TM100" s="12"/>
      <c r="TN100" s="12"/>
      <c r="TO100" s="12"/>
      <c r="TP100" s="12"/>
      <c r="TQ100" s="12"/>
      <c r="TR100" s="12"/>
      <c r="TS100" s="12"/>
      <c r="TT100" s="12"/>
      <c r="TU100" s="12"/>
      <c r="TV100" s="12"/>
      <c r="TW100" s="12"/>
      <c r="TX100" s="12"/>
      <c r="TY100" s="12"/>
      <c r="TZ100" s="12"/>
      <c r="UA100" s="12"/>
      <c r="UB100" s="12"/>
      <c r="UC100" s="12"/>
      <c r="UD100" s="12"/>
      <c r="UE100" s="12"/>
      <c r="UF100" s="12"/>
      <c r="UG100" s="12"/>
      <c r="UH100" s="12"/>
      <c r="UI100" s="12"/>
      <c r="UJ100" s="12"/>
      <c r="UK100" s="12"/>
      <c r="UL100" s="12"/>
      <c r="UM100" s="12"/>
      <c r="UN100" s="12"/>
      <c r="UO100" s="12"/>
      <c r="UP100" s="12"/>
      <c r="UQ100" s="12"/>
      <c r="UR100" s="12"/>
      <c r="US100" s="12"/>
      <c r="UT100" s="12"/>
      <c r="UU100" s="12"/>
      <c r="UV100" s="12"/>
      <c r="UW100" s="12"/>
      <c r="UX100" s="12"/>
      <c r="UY100" s="12"/>
      <c r="UZ100" s="12"/>
      <c r="VA100" s="12"/>
      <c r="VB100" s="12"/>
      <c r="VC100" s="12"/>
      <c r="VD100" s="12"/>
      <c r="VE100" s="12"/>
      <c r="VF100" s="12"/>
      <c r="VG100" s="12"/>
      <c r="VH100" s="12"/>
      <c r="VI100" s="12"/>
      <c r="VJ100" s="12"/>
      <c r="VK100" s="12"/>
      <c r="VL100" s="12"/>
      <c r="VM100" s="12"/>
      <c r="VN100" s="12"/>
      <c r="VO100" s="12"/>
      <c r="VP100" s="12"/>
      <c r="VQ100" s="12"/>
      <c r="VR100" s="12"/>
      <c r="VS100" s="12"/>
      <c r="VT100" s="12"/>
      <c r="VU100" s="12"/>
      <c r="VV100" s="12"/>
      <c r="VW100" s="12"/>
      <c r="VX100" s="12"/>
      <c r="VY100" s="12"/>
      <c r="VZ100" s="12"/>
      <c r="WA100" s="12"/>
      <c r="WB100" s="12"/>
      <c r="WC100" s="12"/>
      <c r="WD100" s="12"/>
      <c r="WE100" s="12"/>
      <c r="WF100" s="12"/>
      <c r="WG100" s="12"/>
      <c r="WH100" s="12"/>
      <c r="WI100" s="12"/>
      <c r="WJ100" s="12"/>
      <c r="WK100" s="12"/>
      <c r="WL100" s="12"/>
      <c r="WM100" s="12"/>
      <c r="WN100" s="12"/>
      <c r="WO100" s="12"/>
      <c r="WP100" s="12"/>
      <c r="WQ100" s="12"/>
      <c r="WR100" s="12"/>
      <c r="WS100" s="12"/>
      <c r="WT100" s="12"/>
      <c r="WU100" s="12"/>
      <c r="WV100" s="12"/>
      <c r="WW100" s="12"/>
      <c r="WX100" s="12"/>
      <c r="WY100" s="12"/>
      <c r="WZ100" s="12"/>
      <c r="XA100" s="12"/>
      <c r="XB100" s="12"/>
      <c r="XC100" s="12"/>
      <c r="XD100" s="12"/>
      <c r="XE100" s="12"/>
      <c r="XF100" s="12"/>
      <c r="XG100" s="12"/>
      <c r="XH100" s="12"/>
      <c r="XI100" s="12"/>
      <c r="XJ100" s="12"/>
      <c r="XK100" s="12"/>
      <c r="XL100" s="12"/>
      <c r="XM100" s="12"/>
      <c r="XN100" s="12"/>
      <c r="XO100" s="12"/>
      <c r="XP100" s="12"/>
      <c r="XQ100" s="12"/>
      <c r="XR100" s="12"/>
      <c r="XS100" s="12"/>
      <c r="XT100" s="12"/>
      <c r="XU100" s="12"/>
      <c r="XV100" s="12"/>
      <c r="XW100" s="12"/>
      <c r="XX100" s="12"/>
      <c r="XY100" s="12"/>
      <c r="XZ100" s="12"/>
      <c r="YA100" s="12"/>
      <c r="YB100" s="12"/>
      <c r="YC100" s="12"/>
      <c r="YD100" s="12"/>
      <c r="YE100" s="12"/>
      <c r="YF100" s="12"/>
      <c r="YG100" s="12"/>
      <c r="YH100" s="12"/>
      <c r="YI100" s="12"/>
      <c r="YJ100" s="12"/>
      <c r="YK100" s="12"/>
      <c r="YL100" s="12"/>
      <c r="YM100" s="12"/>
      <c r="YN100" s="12"/>
      <c r="YO100" s="12"/>
      <c r="YP100" s="12"/>
      <c r="YQ100" s="12"/>
      <c r="YR100" s="12"/>
      <c r="YS100" s="12"/>
      <c r="YT100" s="12"/>
      <c r="YU100" s="12"/>
      <c r="YV100" s="12"/>
      <c r="YW100" s="12"/>
      <c r="YX100" s="12"/>
      <c r="YY100" s="12"/>
      <c r="YZ100" s="12"/>
      <c r="ZA100" s="12"/>
      <c r="ZB100" s="12"/>
      <c r="ZC100" s="12"/>
      <c r="ZD100" s="12"/>
      <c r="ZE100" s="12"/>
      <c r="ZF100" s="12"/>
      <c r="ZG100" s="12"/>
      <c r="ZH100" s="12"/>
      <c r="ZI100" s="12"/>
      <c r="ZJ100" s="12"/>
      <c r="ZK100" s="12"/>
      <c r="ZL100" s="12"/>
      <c r="ZM100" s="12"/>
      <c r="ZN100" s="12"/>
      <c r="ZO100" s="12"/>
      <c r="ZP100" s="12"/>
      <c r="ZQ100" s="12"/>
      <c r="ZR100" s="12"/>
      <c r="ZS100" s="12"/>
      <c r="ZT100" s="12"/>
      <c r="ZU100" s="12"/>
      <c r="ZV100" s="12"/>
      <c r="ZW100" s="12"/>
      <c r="ZX100" s="12"/>
      <c r="ZY100" s="12"/>
      <c r="ZZ100" s="12"/>
      <c r="AAA100" s="12"/>
      <c r="AAB100" s="12"/>
      <c r="AAC100" s="12"/>
      <c r="AAD100" s="12"/>
      <c r="AAE100" s="12"/>
      <c r="AAF100" s="12"/>
      <c r="AAG100" s="12"/>
      <c r="AAH100" s="12"/>
      <c r="AAI100" s="12"/>
      <c r="AAJ100" s="12"/>
      <c r="AAK100" s="12"/>
      <c r="AAL100" s="12"/>
      <c r="AAM100" s="12"/>
      <c r="AAN100" s="12"/>
      <c r="AAO100" s="12"/>
      <c r="AAP100" s="12"/>
      <c r="AAQ100" s="12"/>
      <c r="AAR100" s="12"/>
      <c r="AAS100" s="12"/>
      <c r="AAT100" s="12"/>
      <c r="AAU100" s="12"/>
      <c r="AAV100" s="12"/>
      <c r="AAW100" s="12"/>
      <c r="AAX100" s="12"/>
      <c r="AAY100" s="12"/>
      <c r="AAZ100" s="12"/>
      <c r="ABA100" s="12"/>
      <c r="ABB100" s="12"/>
      <c r="ABC100" s="12"/>
      <c r="ABD100" s="12"/>
      <c r="ABE100" s="12"/>
      <c r="ABF100" s="12"/>
      <c r="ABG100" s="12"/>
      <c r="ABH100" s="12"/>
      <c r="ABI100" s="12"/>
      <c r="ABJ100" s="12"/>
      <c r="ABK100" s="12"/>
      <c r="ABL100" s="12"/>
      <c r="ABM100" s="12"/>
      <c r="ABN100" s="12"/>
      <c r="ABO100" s="12"/>
      <c r="ABP100" s="12"/>
      <c r="ABQ100" s="12"/>
      <c r="ABR100" s="12"/>
      <c r="ABS100" s="12"/>
      <c r="ABT100" s="12"/>
      <c r="ABU100" s="12"/>
      <c r="ABV100" s="12"/>
      <c r="ABW100" s="12"/>
      <c r="ABX100" s="12"/>
      <c r="ABY100" s="12"/>
      <c r="ABZ100" s="12"/>
      <c r="ACA100" s="12"/>
      <c r="ACB100" s="12"/>
      <c r="ACC100" s="12"/>
      <c r="ACD100" s="12"/>
      <c r="ACE100" s="12"/>
      <c r="ACF100" s="12"/>
      <c r="ACG100" s="12"/>
      <c r="ACH100" s="12"/>
      <c r="ACI100" s="12"/>
      <c r="ACJ100" s="12"/>
      <c r="ACK100" s="12"/>
      <c r="ACL100" s="12"/>
      <c r="ACM100" s="12"/>
      <c r="ACN100" s="12"/>
      <c r="ACO100" s="12"/>
      <c r="ACP100" s="12"/>
      <c r="ACQ100" s="12"/>
      <c r="ACR100" s="12"/>
      <c r="ACS100" s="12"/>
      <c r="ACT100" s="12"/>
      <c r="ACU100" s="12"/>
      <c r="ACV100" s="12"/>
      <c r="ACW100" s="12"/>
      <c r="ACX100" s="12"/>
      <c r="ACY100" s="12"/>
      <c r="ACZ100" s="12"/>
      <c r="ADA100" s="12"/>
      <c r="ADB100" s="12"/>
      <c r="ADC100" s="12"/>
      <c r="ADD100" s="12"/>
      <c r="ADE100" s="12"/>
      <c r="ADF100" s="12"/>
      <c r="ADG100" s="12"/>
      <c r="ADH100" s="12"/>
      <c r="ADI100" s="12"/>
      <c r="ADJ100" s="12"/>
      <c r="ADK100" s="12"/>
      <c r="ADL100" s="12"/>
      <c r="ADM100" s="12"/>
      <c r="ADN100" s="12"/>
      <c r="ADO100" s="12"/>
      <c r="ADP100" s="12"/>
      <c r="ADQ100" s="12"/>
      <c r="ADR100" s="12"/>
      <c r="ADS100" s="12"/>
      <c r="ADT100" s="12"/>
      <c r="ADU100" s="12"/>
      <c r="ADV100" s="12"/>
      <c r="ADW100" s="12"/>
      <c r="ADX100" s="12"/>
      <c r="ADY100" s="12"/>
      <c r="ADZ100" s="12"/>
      <c r="AEA100" s="12"/>
      <c r="AEB100" s="12"/>
      <c r="AEC100" s="12"/>
      <c r="AED100" s="12"/>
      <c r="AEE100" s="12"/>
      <c r="AEF100" s="12"/>
      <c r="AEG100" s="12"/>
      <c r="AEH100" s="12"/>
      <c r="AEI100" s="12"/>
      <c r="AEJ100" s="12"/>
      <c r="AEK100" s="12"/>
      <c r="AEL100" s="12"/>
      <c r="AEM100" s="12"/>
      <c r="AEN100" s="12"/>
      <c r="AEO100" s="12"/>
      <c r="AEP100" s="12"/>
      <c r="AEQ100" s="12"/>
      <c r="AER100" s="12"/>
      <c r="AES100" s="12"/>
      <c r="AET100" s="12"/>
      <c r="AEU100" s="12"/>
      <c r="AEV100" s="12"/>
      <c r="AEW100" s="12"/>
      <c r="AEX100" s="12"/>
      <c r="AEY100" s="12"/>
      <c r="AEZ100" s="12"/>
      <c r="AFA100" s="12"/>
      <c r="AFB100" s="12"/>
      <c r="AFC100" s="12"/>
      <c r="AFD100" s="12"/>
      <c r="AFE100" s="12"/>
      <c r="AFF100" s="12"/>
      <c r="AFG100" s="12"/>
      <c r="AFH100" s="12"/>
      <c r="AFI100" s="12"/>
      <c r="AFJ100" s="12"/>
      <c r="AFK100" s="12"/>
      <c r="AFL100" s="12"/>
      <c r="AFM100" s="12"/>
      <c r="AFN100" s="12"/>
      <c r="AFO100" s="12"/>
      <c r="AFP100" s="12"/>
      <c r="AFQ100" s="12"/>
      <c r="AFR100" s="12"/>
      <c r="AFS100" s="12"/>
      <c r="AFT100" s="12"/>
      <c r="AFU100" s="12"/>
      <c r="AFV100" s="12"/>
      <c r="AFW100" s="12"/>
      <c r="AFX100" s="12"/>
      <c r="AFY100" s="12"/>
      <c r="AFZ100" s="12"/>
      <c r="AGA100" s="12"/>
      <c r="AGB100" s="12"/>
      <c r="AGC100" s="12"/>
      <c r="AGD100" s="12"/>
      <c r="AGE100" s="12"/>
      <c r="AGF100" s="12"/>
      <c r="AGG100" s="12"/>
      <c r="AGH100" s="12"/>
      <c r="AGI100" s="12"/>
      <c r="AGJ100" s="12"/>
      <c r="AGK100" s="12"/>
      <c r="AGL100" s="12"/>
      <c r="AGM100" s="12"/>
      <c r="AGN100" s="12"/>
      <c r="AGO100" s="12"/>
      <c r="AGP100" s="12"/>
      <c r="AGQ100" s="12"/>
      <c r="AGR100" s="12"/>
      <c r="AGS100" s="12"/>
      <c r="AGT100" s="12"/>
      <c r="AGU100" s="12"/>
      <c r="AGV100" s="12"/>
      <c r="AGW100" s="12"/>
      <c r="AGX100" s="12"/>
      <c r="AGY100" s="12"/>
      <c r="AGZ100" s="12"/>
      <c r="AHA100" s="12"/>
      <c r="AHB100" s="12"/>
      <c r="AHC100" s="12"/>
      <c r="AHD100" s="12"/>
      <c r="AHE100" s="12"/>
      <c r="AHF100" s="12"/>
      <c r="AHG100" s="12"/>
      <c r="AHH100" s="12"/>
      <c r="AHI100" s="12"/>
      <c r="AHJ100" s="12"/>
      <c r="AHK100" s="12"/>
      <c r="AHL100" s="12"/>
      <c r="AHM100" s="12"/>
      <c r="AHN100" s="12"/>
      <c r="AHO100" s="12"/>
      <c r="AHP100" s="12"/>
      <c r="AHQ100" s="12"/>
      <c r="AHR100" s="12"/>
      <c r="AHS100" s="12"/>
      <c r="AHT100" s="12"/>
      <c r="AHU100" s="12"/>
      <c r="AHV100" s="12"/>
      <c r="AHW100" s="12"/>
      <c r="AHX100" s="12"/>
      <c r="AHY100" s="12"/>
      <c r="AHZ100" s="12"/>
      <c r="AIA100" s="12"/>
      <c r="AIB100" s="12"/>
      <c r="AIC100" s="12"/>
      <c r="AID100" s="12"/>
      <c r="AIE100" s="12"/>
      <c r="AIF100" s="12"/>
      <c r="AIG100" s="12"/>
      <c r="AIH100" s="12"/>
      <c r="AII100" s="12"/>
      <c r="AIJ100" s="12"/>
      <c r="AIK100" s="12"/>
      <c r="AIL100" s="12"/>
      <c r="AIM100" s="12"/>
      <c r="AIN100" s="12"/>
      <c r="AIO100" s="12"/>
      <c r="AIP100" s="12"/>
      <c r="AIQ100" s="12"/>
      <c r="AIR100" s="12"/>
      <c r="AIS100" s="12"/>
      <c r="AIT100" s="12"/>
      <c r="AIU100" s="12"/>
      <c r="AIV100" s="12"/>
      <c r="AIW100" s="12"/>
      <c r="AIX100" s="12"/>
      <c r="AIY100" s="12"/>
      <c r="AIZ100" s="12"/>
      <c r="AJA100" s="12"/>
      <c r="AJB100" s="12"/>
      <c r="AJC100" s="12"/>
      <c r="AJD100" s="12"/>
      <c r="AJE100" s="12"/>
      <c r="AJF100" s="12"/>
      <c r="AJG100" s="12"/>
      <c r="AJH100" s="12"/>
      <c r="AJI100" s="12"/>
      <c r="AJJ100" s="12"/>
      <c r="AJK100" s="12"/>
      <c r="AJL100" s="12"/>
      <c r="AJM100" s="12"/>
      <c r="AJN100" s="12"/>
      <c r="AJO100" s="12"/>
      <c r="AJP100" s="12"/>
      <c r="AJQ100" s="12"/>
      <c r="AJR100" s="12"/>
      <c r="AJS100" s="12"/>
      <c r="AJT100" s="12"/>
      <c r="AJU100" s="12"/>
      <c r="AJV100" s="12"/>
      <c r="AJW100" s="12"/>
      <c r="AJX100" s="12"/>
      <c r="AJY100" s="12"/>
      <c r="AJZ100" s="12"/>
      <c r="AKA100" s="12"/>
      <c r="AKB100" s="12"/>
      <c r="AKC100" s="12"/>
      <c r="AKD100" s="12"/>
      <c r="AKE100" s="12"/>
      <c r="AKF100" s="12"/>
      <c r="AKG100" s="12"/>
      <c r="AKH100" s="12"/>
      <c r="AKI100" s="12"/>
      <c r="AKJ100" s="12"/>
      <c r="AKK100" s="12"/>
      <c r="AKL100" s="12"/>
      <c r="AKM100" s="12"/>
      <c r="AKN100" s="12"/>
      <c r="AKO100" s="12"/>
      <c r="AKP100" s="12"/>
      <c r="AKQ100" s="12"/>
      <c r="AKR100" s="12"/>
      <c r="AKS100" s="12"/>
      <c r="AKT100" s="12"/>
      <c r="AKU100" s="12"/>
      <c r="AKV100" s="12"/>
      <c r="AKW100" s="12"/>
      <c r="AKX100" s="12"/>
      <c r="AKY100" s="12"/>
      <c r="AKZ100" s="12"/>
      <c r="ALA100" s="12"/>
      <c r="ALB100" s="12"/>
      <c r="ALC100" s="12"/>
      <c r="ALD100" s="12"/>
      <c r="ALE100" s="12"/>
      <c r="ALF100" s="12"/>
      <c r="ALG100" s="12"/>
      <c r="ALH100" s="12"/>
      <c r="ALI100" s="12"/>
      <c r="ALJ100" s="12"/>
      <c r="ALK100" s="12"/>
      <c r="ALL100" s="12"/>
      <c r="ALM100" s="12"/>
      <c r="ALN100" s="12"/>
      <c r="ALO100" s="12"/>
      <c r="ALP100" s="12"/>
      <c r="ALQ100" s="12"/>
      <c r="ALR100" s="12"/>
      <c r="ALS100" s="12"/>
      <c r="ALT100" s="12"/>
      <c r="ALU100" s="12"/>
      <c r="ALV100" s="12"/>
      <c r="ALW100" s="12"/>
      <c r="ALX100" s="12"/>
      <c r="ALY100" s="12"/>
      <c r="ALZ100" s="12"/>
      <c r="AMA100" s="12"/>
      <c r="AMB100" s="12"/>
      <c r="AMC100" s="12"/>
      <c r="AMD100" s="12"/>
      <c r="AME100" s="12"/>
      <c r="AMF100" s="12"/>
      <c r="AMG100" s="12"/>
      <c r="AMH100" s="12"/>
      <c r="AMI100" s="12"/>
      <c r="AMJ100" s="12"/>
      <c r="AMK100" s="12"/>
      <c r="AML100" s="12"/>
      <c r="AMM100" s="12"/>
      <c r="AMN100" s="12"/>
      <c r="AMO100" s="12"/>
      <c r="AMP100" s="12"/>
      <c r="AMQ100" s="12"/>
      <c r="AMR100" s="12"/>
      <c r="AMS100" s="12"/>
      <c r="AMT100" s="12"/>
      <c r="AMU100" s="12"/>
      <c r="AMV100" s="12"/>
      <c r="AMW100" s="12"/>
      <c r="AMX100" s="12"/>
      <c r="AMY100" s="12"/>
      <c r="AMZ100" s="12"/>
      <c r="ANA100" s="12"/>
      <c r="ANB100" s="12"/>
      <c r="ANC100" s="12"/>
      <c r="AND100" s="12"/>
      <c r="ANE100" s="12"/>
      <c r="ANF100" s="12"/>
      <c r="ANG100" s="12"/>
      <c r="ANH100" s="12"/>
      <c r="ANI100" s="12"/>
      <c r="ANJ100" s="12"/>
      <c r="ANK100" s="12"/>
      <c r="ANL100" s="12"/>
      <c r="ANM100" s="12"/>
      <c r="ANN100" s="12"/>
      <c r="ANO100" s="12"/>
      <c r="ANP100" s="12"/>
      <c r="ANQ100" s="12"/>
      <c r="ANR100" s="12"/>
      <c r="ANS100" s="12"/>
      <c r="ANT100" s="12"/>
      <c r="ANU100" s="12"/>
      <c r="ANV100" s="12"/>
      <c r="ANW100" s="12"/>
      <c r="ANX100" s="12"/>
      <c r="ANY100" s="12"/>
      <c r="ANZ100" s="12"/>
      <c r="AOA100" s="12"/>
      <c r="AOB100" s="12"/>
      <c r="AOC100" s="12"/>
      <c r="AOD100" s="12"/>
      <c r="AOE100" s="12"/>
      <c r="AOF100" s="12"/>
      <c r="AOG100" s="12"/>
      <c r="AOH100" s="12"/>
      <c r="AOI100" s="12"/>
      <c r="AOJ100" s="12"/>
      <c r="AOK100" s="12"/>
      <c r="AOL100" s="12"/>
      <c r="AOM100" s="12"/>
      <c r="AON100" s="12"/>
      <c r="AOO100" s="12"/>
      <c r="AOP100" s="12"/>
      <c r="AOQ100" s="12"/>
      <c r="AOR100" s="12"/>
      <c r="AOS100" s="12"/>
      <c r="AOT100" s="12"/>
      <c r="AOU100" s="12"/>
      <c r="AOV100" s="12"/>
      <c r="AOW100" s="12"/>
      <c r="AOX100" s="12"/>
      <c r="AOY100" s="12"/>
      <c r="AOZ100" s="12"/>
      <c r="APA100" s="12"/>
      <c r="APB100" s="12"/>
      <c r="APC100" s="12"/>
      <c r="APD100" s="12"/>
      <c r="APE100" s="12"/>
      <c r="APF100" s="12"/>
      <c r="APG100" s="12"/>
      <c r="APH100" s="12"/>
      <c r="API100" s="12"/>
      <c r="APJ100" s="12"/>
      <c r="APK100" s="12"/>
      <c r="APL100" s="12"/>
      <c r="APM100" s="12"/>
      <c r="APN100" s="12"/>
      <c r="APO100" s="12"/>
      <c r="APP100" s="12"/>
      <c r="APQ100" s="12"/>
      <c r="APR100" s="12"/>
      <c r="APS100" s="12"/>
      <c r="APT100" s="12"/>
      <c r="APU100" s="12"/>
      <c r="APV100" s="12"/>
      <c r="APW100" s="12"/>
      <c r="APX100" s="12"/>
      <c r="APY100" s="12"/>
      <c r="APZ100" s="12"/>
      <c r="AQA100" s="12"/>
      <c r="AQB100" s="12"/>
      <c r="AQC100" s="12"/>
      <c r="AQD100" s="12"/>
      <c r="AQE100" s="12"/>
      <c r="AQF100" s="12"/>
      <c r="AQG100" s="12"/>
      <c r="AQH100" s="12"/>
      <c r="AQI100" s="12"/>
      <c r="AQJ100" s="12"/>
      <c r="AQK100" s="12"/>
      <c r="AQL100" s="12"/>
      <c r="AQM100" s="12"/>
      <c r="AQN100" s="12"/>
      <c r="AQO100" s="12"/>
      <c r="AQP100" s="12"/>
      <c r="AQQ100" s="12"/>
      <c r="AQR100" s="12"/>
      <c r="AQS100" s="12"/>
      <c r="AQT100" s="12"/>
      <c r="AQU100" s="12"/>
      <c r="AQV100" s="12"/>
      <c r="AQW100" s="12"/>
      <c r="AQX100" s="12"/>
      <c r="AQY100" s="12"/>
      <c r="AQZ100" s="12"/>
      <c r="ARA100" s="12"/>
      <c r="ARB100" s="12"/>
      <c r="ARC100" s="12"/>
      <c r="ARD100" s="12"/>
      <c r="ARE100" s="12"/>
      <c r="ARF100" s="12"/>
      <c r="ARG100" s="12"/>
      <c r="ARH100" s="12"/>
      <c r="ARI100" s="12"/>
      <c r="ARJ100" s="12"/>
      <c r="ARK100" s="12"/>
      <c r="ARL100" s="12"/>
      <c r="ARM100" s="12"/>
      <c r="ARN100" s="12"/>
      <c r="ARO100" s="12"/>
      <c r="ARP100" s="12"/>
      <c r="ARQ100" s="12"/>
      <c r="ARR100" s="12"/>
      <c r="ARS100" s="12"/>
      <c r="ART100" s="12"/>
      <c r="ARU100" s="12"/>
      <c r="ARV100" s="12"/>
      <c r="ARW100" s="12"/>
      <c r="ARX100" s="12"/>
      <c r="ARY100" s="12"/>
      <c r="ARZ100" s="12"/>
      <c r="ASA100" s="12"/>
      <c r="ASB100" s="12"/>
      <c r="ASC100" s="12"/>
      <c r="ASD100" s="12"/>
      <c r="ASE100" s="12"/>
      <c r="ASF100" s="12"/>
      <c r="ASG100" s="12"/>
      <c r="ASH100" s="12"/>
      <c r="ASI100" s="12"/>
      <c r="ASJ100" s="12"/>
      <c r="ASK100" s="12"/>
      <c r="ASL100" s="12"/>
      <c r="ASM100" s="12"/>
      <c r="ASN100" s="12"/>
      <c r="ASO100" s="12"/>
      <c r="ASP100" s="12"/>
      <c r="ASQ100" s="12"/>
      <c r="ASR100" s="12"/>
      <c r="ASS100" s="12"/>
      <c r="AST100" s="12"/>
      <c r="ASU100" s="12"/>
      <c r="ASV100" s="12"/>
      <c r="ASW100" s="12"/>
      <c r="ASX100" s="12"/>
      <c r="ASY100" s="12"/>
      <c r="ASZ100" s="12"/>
      <c r="ATA100" s="12"/>
      <c r="ATB100" s="12"/>
      <c r="ATC100" s="12"/>
      <c r="ATD100" s="12"/>
      <c r="ATE100" s="12"/>
      <c r="ATF100" s="12"/>
      <c r="ATG100" s="12"/>
      <c r="ATH100" s="12"/>
      <c r="ATI100" s="12"/>
      <c r="ATJ100" s="12"/>
      <c r="ATK100" s="12"/>
      <c r="ATL100" s="12"/>
      <c r="ATM100" s="12"/>
      <c r="ATN100" s="12"/>
      <c r="ATO100" s="12"/>
      <c r="ATP100" s="12"/>
      <c r="ATQ100" s="12"/>
      <c r="ATR100" s="12"/>
      <c r="ATS100" s="12"/>
      <c r="ATT100" s="12"/>
      <c r="ATU100" s="12"/>
      <c r="ATV100" s="12"/>
      <c r="ATW100" s="12"/>
      <c r="ATX100" s="12"/>
      <c r="ATY100" s="12"/>
      <c r="ATZ100" s="12"/>
      <c r="AUA100" s="12"/>
      <c r="AUB100" s="12"/>
      <c r="AUC100" s="12"/>
      <c r="AUD100" s="12"/>
      <c r="AUE100" s="12"/>
      <c r="AUF100" s="12"/>
      <c r="AUG100" s="12"/>
      <c r="AUH100" s="12"/>
      <c r="AUI100" s="12"/>
      <c r="AUJ100" s="12"/>
      <c r="AUK100" s="12"/>
      <c r="AUL100" s="12"/>
      <c r="AUM100" s="12"/>
      <c r="AUN100" s="12"/>
      <c r="AUO100" s="12"/>
      <c r="AUP100" s="12"/>
      <c r="AUQ100" s="12"/>
      <c r="AUR100" s="12"/>
      <c r="AUS100" s="12"/>
      <c r="AUT100" s="12"/>
      <c r="AUU100" s="12"/>
      <c r="AUV100" s="12"/>
      <c r="AUW100" s="12"/>
      <c r="AUX100" s="12"/>
      <c r="AUY100" s="12"/>
      <c r="AUZ100" s="12"/>
      <c r="AVA100" s="12"/>
      <c r="AVB100" s="12"/>
      <c r="AVC100" s="12"/>
      <c r="AVD100" s="12"/>
      <c r="AVE100" s="12"/>
      <c r="AVF100" s="12"/>
      <c r="AVG100" s="12"/>
      <c r="AVH100" s="12"/>
      <c r="AVI100" s="12"/>
      <c r="AVJ100" s="12"/>
      <c r="AVK100" s="12"/>
      <c r="AVL100" s="12"/>
      <c r="AVM100" s="12"/>
      <c r="AVN100" s="12"/>
      <c r="AVO100" s="12"/>
      <c r="AVP100" s="12"/>
      <c r="AVQ100" s="12"/>
      <c r="AVR100" s="12"/>
      <c r="AVS100" s="12"/>
      <c r="AVT100" s="12"/>
      <c r="AVU100" s="12"/>
      <c r="AVV100" s="12"/>
      <c r="AVW100" s="12"/>
      <c r="AVX100" s="12"/>
      <c r="AVY100" s="12"/>
      <c r="AVZ100" s="12"/>
      <c r="AWA100" s="12"/>
      <c r="AWB100" s="12"/>
      <c r="AWC100" s="12"/>
      <c r="AWD100" s="12"/>
      <c r="AWE100" s="12"/>
      <c r="AWF100" s="12"/>
      <c r="AWG100" s="12"/>
      <c r="AWH100" s="12"/>
      <c r="AWI100" s="12"/>
      <c r="AWJ100" s="12"/>
      <c r="AWK100" s="12"/>
      <c r="AWL100" s="12"/>
      <c r="AWM100" s="12"/>
      <c r="AWN100" s="12"/>
      <c r="AWO100" s="12"/>
      <c r="AWP100" s="12"/>
      <c r="AWQ100" s="12"/>
      <c r="AWR100" s="12"/>
      <c r="AWS100" s="12"/>
      <c r="AWT100" s="12"/>
      <c r="AWU100" s="12"/>
      <c r="AWV100" s="12"/>
      <c r="AWW100" s="12"/>
      <c r="AWX100" s="12"/>
      <c r="AWY100" s="12"/>
      <c r="AWZ100" s="12"/>
      <c r="AXA100" s="12"/>
      <c r="AXB100" s="12"/>
      <c r="AXC100" s="12"/>
      <c r="AXD100" s="12"/>
      <c r="AXE100" s="12"/>
      <c r="AXF100" s="12"/>
      <c r="AXG100" s="12"/>
      <c r="AXH100" s="12"/>
      <c r="AXI100" s="12"/>
      <c r="AXJ100" s="12"/>
      <c r="AXK100" s="12"/>
      <c r="AXL100" s="12"/>
      <c r="AXM100" s="12"/>
      <c r="AXN100" s="12"/>
      <c r="AXO100" s="12"/>
      <c r="AXP100" s="12"/>
      <c r="AXQ100" s="12"/>
      <c r="AXR100" s="12"/>
      <c r="AXS100" s="12"/>
      <c r="AXT100" s="12"/>
      <c r="AXU100" s="12"/>
      <c r="AXV100" s="12"/>
      <c r="AXW100" s="12"/>
      <c r="AXX100" s="12"/>
      <c r="AXY100" s="12"/>
      <c r="AXZ100" s="12"/>
      <c r="AYA100" s="12"/>
      <c r="AYB100" s="12"/>
      <c r="AYC100" s="12"/>
      <c r="AYD100" s="12"/>
      <c r="AYE100" s="12"/>
      <c r="AYF100" s="12"/>
      <c r="AYG100" s="12"/>
      <c r="AYH100" s="12"/>
      <c r="AYI100" s="12"/>
      <c r="AYJ100" s="12"/>
      <c r="AYK100" s="12"/>
      <c r="AYL100" s="12"/>
      <c r="AYM100" s="12"/>
      <c r="AYN100" s="12"/>
      <c r="AYO100" s="12"/>
      <c r="AYP100" s="12"/>
      <c r="AYQ100" s="12"/>
      <c r="AYR100" s="12"/>
      <c r="AYS100" s="12"/>
      <c r="AYT100" s="12"/>
      <c r="AYU100" s="12"/>
      <c r="AYV100" s="12"/>
      <c r="AYW100" s="12"/>
      <c r="AYX100" s="12"/>
      <c r="AYY100" s="12"/>
      <c r="AYZ100" s="12"/>
      <c r="AZA100" s="12"/>
      <c r="AZB100" s="12"/>
      <c r="AZC100" s="12"/>
      <c r="AZD100" s="12"/>
      <c r="AZE100" s="12"/>
      <c r="AZF100" s="12"/>
      <c r="AZG100" s="12"/>
      <c r="AZH100" s="12"/>
      <c r="AZI100" s="12"/>
      <c r="AZJ100" s="12"/>
      <c r="AZK100" s="12"/>
      <c r="AZL100" s="12"/>
      <c r="AZM100" s="12"/>
      <c r="AZN100" s="12"/>
      <c r="AZO100" s="12"/>
      <c r="AZP100" s="12"/>
      <c r="AZQ100" s="12"/>
      <c r="AZR100" s="12"/>
      <c r="AZS100" s="12"/>
      <c r="AZT100" s="12"/>
      <c r="AZU100" s="12"/>
      <c r="AZV100" s="12"/>
      <c r="AZW100" s="12"/>
      <c r="AZX100" s="12"/>
      <c r="AZY100" s="12"/>
      <c r="AZZ100" s="12"/>
      <c r="BAA100" s="12"/>
      <c r="BAB100" s="12"/>
      <c r="BAC100" s="12"/>
      <c r="BAD100" s="12"/>
      <c r="BAE100" s="12"/>
      <c r="BAF100" s="12"/>
      <c r="BAG100" s="12"/>
      <c r="BAH100" s="12"/>
      <c r="BAI100" s="12"/>
      <c r="BAJ100" s="12"/>
      <c r="BAK100" s="12"/>
      <c r="BAL100" s="12"/>
      <c r="BAM100" s="12"/>
      <c r="BAN100" s="12"/>
      <c r="BAO100" s="12"/>
      <c r="BAP100" s="12"/>
      <c r="BAQ100" s="12"/>
      <c r="BAR100" s="12"/>
      <c r="BAS100" s="12"/>
      <c r="BAT100" s="12"/>
      <c r="BAU100" s="12"/>
      <c r="BAV100" s="12"/>
      <c r="BAW100" s="12"/>
      <c r="BAX100" s="12"/>
      <c r="BAY100" s="12"/>
      <c r="BAZ100" s="12"/>
      <c r="BBA100" s="12"/>
      <c r="BBB100" s="12"/>
      <c r="BBC100" s="12"/>
      <c r="BBD100" s="12"/>
      <c r="BBE100" s="12"/>
      <c r="BBF100" s="12"/>
      <c r="BBG100" s="12"/>
      <c r="BBH100" s="12"/>
      <c r="BBI100" s="12"/>
      <c r="BBJ100" s="12"/>
      <c r="BBK100" s="12"/>
      <c r="BBL100" s="12"/>
      <c r="BBM100" s="12"/>
      <c r="BBN100" s="12"/>
      <c r="BBO100" s="12"/>
      <c r="BBP100" s="12"/>
      <c r="BBQ100" s="12"/>
      <c r="BBR100" s="12"/>
      <c r="BBS100" s="12"/>
      <c r="BBT100" s="12"/>
      <c r="BBU100" s="12"/>
      <c r="BBV100" s="12"/>
      <c r="BBW100" s="12"/>
      <c r="BBX100" s="12"/>
      <c r="BBY100" s="12"/>
      <c r="BBZ100" s="12"/>
      <c r="BCA100" s="12"/>
      <c r="BCB100" s="12"/>
      <c r="BCC100" s="12"/>
      <c r="BCD100" s="12"/>
      <c r="BCE100" s="12"/>
      <c r="BCF100" s="12"/>
      <c r="BCG100" s="12"/>
      <c r="BCH100" s="12"/>
      <c r="BCI100" s="12"/>
      <c r="BCJ100" s="12"/>
      <c r="BCK100" s="12"/>
      <c r="BCL100" s="12"/>
      <c r="BCM100" s="12"/>
      <c r="BCN100" s="12"/>
      <c r="BCO100" s="12"/>
      <c r="BCP100" s="12"/>
      <c r="BCQ100" s="12"/>
      <c r="BCR100" s="12"/>
      <c r="BCS100" s="12"/>
      <c r="BCT100" s="12"/>
      <c r="BCU100" s="12"/>
      <c r="BCV100" s="12"/>
      <c r="BCW100" s="12"/>
      <c r="BCX100" s="12"/>
      <c r="BCY100" s="12"/>
      <c r="BCZ100" s="12"/>
      <c r="BDA100" s="12"/>
      <c r="BDB100" s="12"/>
      <c r="BDC100" s="12"/>
      <c r="BDD100" s="12"/>
      <c r="BDE100" s="12"/>
      <c r="BDF100" s="12"/>
      <c r="BDG100" s="12"/>
      <c r="BDH100" s="12"/>
      <c r="BDI100" s="12"/>
      <c r="BDJ100" s="12"/>
      <c r="BDK100" s="12"/>
      <c r="BDL100" s="12"/>
      <c r="BDM100" s="12"/>
      <c r="BDN100" s="12"/>
      <c r="BDO100" s="12"/>
      <c r="BDP100" s="12"/>
      <c r="BDQ100" s="12"/>
      <c r="BDR100" s="12"/>
      <c r="BDS100" s="12"/>
      <c r="BDT100" s="12"/>
      <c r="BDU100" s="12"/>
      <c r="BDV100" s="12"/>
      <c r="BDW100" s="12"/>
      <c r="BDX100" s="12"/>
      <c r="BDY100" s="12"/>
      <c r="BDZ100" s="12"/>
      <c r="BEA100" s="12"/>
      <c r="BEB100" s="12"/>
      <c r="BEC100" s="12"/>
      <c r="BED100" s="12"/>
      <c r="BEE100" s="12"/>
      <c r="BEF100" s="12"/>
      <c r="BEG100" s="12"/>
      <c r="BEH100" s="12"/>
      <c r="BEI100" s="12"/>
      <c r="BEJ100" s="12"/>
      <c r="BEK100" s="12"/>
      <c r="BEL100" s="12"/>
      <c r="BEM100" s="12"/>
      <c r="BEN100" s="12"/>
      <c r="BEO100" s="12"/>
      <c r="BEP100" s="12"/>
      <c r="BEQ100" s="12"/>
      <c r="BER100" s="12"/>
      <c r="BES100" s="12"/>
      <c r="BET100" s="12"/>
      <c r="BEU100" s="12"/>
      <c r="BEV100" s="12"/>
      <c r="BEW100" s="12"/>
      <c r="BEX100" s="12"/>
      <c r="BEY100" s="12"/>
      <c r="BEZ100" s="12"/>
      <c r="BFA100" s="12"/>
      <c r="BFB100" s="12"/>
      <c r="BFC100" s="12"/>
      <c r="BFD100" s="12"/>
      <c r="BFE100" s="12"/>
      <c r="BFF100" s="12"/>
      <c r="BFG100" s="12"/>
      <c r="BFH100" s="12"/>
      <c r="BFI100" s="12"/>
      <c r="BFJ100" s="12"/>
      <c r="BFK100" s="12"/>
      <c r="BFL100" s="12"/>
      <c r="BFM100" s="12"/>
      <c r="BFN100" s="12"/>
      <c r="BFO100" s="12"/>
      <c r="BFP100" s="12"/>
      <c r="BFQ100" s="12"/>
      <c r="BFR100" s="12"/>
      <c r="BFS100" s="12"/>
      <c r="BFT100" s="12"/>
      <c r="BFU100" s="12"/>
      <c r="BFV100" s="12"/>
      <c r="BFW100" s="12"/>
      <c r="BFX100" s="12"/>
      <c r="BFY100" s="12"/>
      <c r="BFZ100" s="12"/>
      <c r="BGA100" s="12"/>
      <c r="BGB100" s="12"/>
      <c r="BGC100" s="12"/>
      <c r="BGD100" s="12"/>
      <c r="BGE100" s="12"/>
      <c r="BGF100" s="12"/>
      <c r="BGG100" s="12"/>
      <c r="BGH100" s="12"/>
      <c r="BGI100" s="12"/>
      <c r="BGJ100" s="12"/>
      <c r="BGK100" s="12"/>
      <c r="BGL100" s="12"/>
      <c r="BGM100" s="12"/>
      <c r="BGN100" s="12"/>
      <c r="BGO100" s="12"/>
      <c r="BGP100" s="12"/>
      <c r="BGQ100" s="12"/>
      <c r="BGR100" s="12"/>
      <c r="BGS100" s="12"/>
      <c r="BGT100" s="12"/>
      <c r="BGU100" s="12"/>
      <c r="BGV100" s="12"/>
      <c r="BGW100" s="12"/>
      <c r="BGX100" s="12"/>
      <c r="BGY100" s="12"/>
      <c r="BGZ100" s="12"/>
      <c r="BHA100" s="12"/>
      <c r="BHB100" s="12"/>
      <c r="BHC100" s="12"/>
      <c r="BHD100" s="12"/>
      <c r="BHE100" s="12"/>
      <c r="BHF100" s="12"/>
      <c r="BHG100" s="12"/>
      <c r="BHH100" s="12"/>
      <c r="BHI100" s="12"/>
      <c r="BHJ100" s="12"/>
      <c r="BHK100" s="12"/>
      <c r="BHL100" s="12"/>
      <c r="BHM100" s="12"/>
      <c r="BHN100" s="12"/>
      <c r="BHO100" s="12"/>
      <c r="BHP100" s="12"/>
      <c r="BHQ100" s="12"/>
      <c r="BHR100" s="12"/>
      <c r="BHS100" s="12"/>
      <c r="BHT100" s="12"/>
      <c r="BHU100" s="12"/>
      <c r="BHV100" s="12"/>
      <c r="BHW100" s="12"/>
      <c r="BHX100" s="12"/>
      <c r="BHY100" s="12"/>
      <c r="BHZ100" s="12"/>
      <c r="BIA100" s="12"/>
      <c r="BIB100" s="12"/>
      <c r="BIC100" s="12"/>
      <c r="BID100" s="12"/>
      <c r="BIE100" s="12"/>
      <c r="BIF100" s="12"/>
      <c r="BIG100" s="12"/>
      <c r="BIH100" s="12"/>
      <c r="BII100" s="12"/>
      <c r="BIJ100" s="12"/>
      <c r="BIK100" s="12"/>
      <c r="BIL100" s="12"/>
      <c r="BIM100" s="12"/>
      <c r="BIN100" s="12"/>
      <c r="BIO100" s="12"/>
      <c r="BIP100" s="12"/>
      <c r="BIQ100" s="12"/>
      <c r="BIR100" s="12"/>
      <c r="BIS100" s="12"/>
      <c r="BIT100" s="12"/>
      <c r="BIU100" s="12"/>
      <c r="BIV100" s="12"/>
      <c r="BIW100" s="12"/>
      <c r="BIX100" s="12"/>
      <c r="BIY100" s="12"/>
      <c r="BIZ100" s="12"/>
      <c r="BJA100" s="12"/>
      <c r="BJB100" s="12"/>
      <c r="BJC100" s="12"/>
      <c r="BJD100" s="12"/>
      <c r="BJE100" s="12"/>
      <c r="BJF100" s="12"/>
      <c r="BJG100" s="12"/>
      <c r="BJH100" s="12"/>
      <c r="BJI100" s="12"/>
      <c r="BJJ100" s="12"/>
      <c r="BJK100" s="12"/>
      <c r="BJL100" s="12"/>
      <c r="BJM100" s="12"/>
      <c r="BJN100" s="12"/>
      <c r="BJO100" s="12"/>
      <c r="BJP100" s="12"/>
      <c r="BJQ100" s="12"/>
      <c r="BJR100" s="12"/>
      <c r="BJS100" s="12"/>
      <c r="BJT100" s="12"/>
      <c r="BJU100" s="12"/>
      <c r="BJV100" s="12"/>
      <c r="BJW100" s="12"/>
      <c r="BJX100" s="12"/>
      <c r="BJY100" s="12"/>
      <c r="BJZ100" s="12"/>
      <c r="BKA100" s="12"/>
      <c r="BKB100" s="12"/>
      <c r="BKC100" s="12"/>
      <c r="BKD100" s="12"/>
      <c r="BKE100" s="12"/>
      <c r="BKF100" s="12"/>
      <c r="BKG100" s="12"/>
      <c r="BKH100" s="12"/>
      <c r="BKI100" s="12"/>
      <c r="BKJ100" s="12"/>
      <c r="BKK100" s="12"/>
      <c r="BKL100" s="12"/>
      <c r="BKM100" s="12"/>
      <c r="BKN100" s="12"/>
      <c r="BKO100" s="12"/>
      <c r="BKP100" s="12"/>
      <c r="BKQ100" s="12"/>
      <c r="BKR100" s="12"/>
      <c r="BKS100" s="12"/>
      <c r="BKT100" s="12"/>
      <c r="BKU100" s="12"/>
      <c r="BKV100" s="12"/>
      <c r="BKW100" s="12"/>
      <c r="BKX100" s="12"/>
      <c r="BKY100" s="12"/>
      <c r="BKZ100" s="12"/>
      <c r="BLA100" s="12"/>
      <c r="BLB100" s="12"/>
      <c r="BLC100" s="12"/>
      <c r="BLD100" s="12"/>
      <c r="BLE100" s="12"/>
      <c r="BLF100" s="12"/>
      <c r="BLG100" s="12"/>
      <c r="BLH100" s="12"/>
      <c r="BLI100" s="12"/>
      <c r="BLJ100" s="12"/>
      <c r="BLK100" s="12"/>
      <c r="BLL100" s="12"/>
      <c r="BLM100" s="12"/>
      <c r="BLN100" s="12"/>
      <c r="BLO100" s="12"/>
      <c r="BLP100" s="12"/>
      <c r="BLQ100" s="12"/>
      <c r="BLR100" s="12"/>
      <c r="BLS100" s="12"/>
      <c r="BLT100" s="12"/>
      <c r="BLU100" s="12"/>
      <c r="BLV100" s="12"/>
      <c r="BLW100" s="12"/>
      <c r="BLX100" s="12"/>
      <c r="BLY100" s="12"/>
      <c r="BLZ100" s="12"/>
      <c r="BMA100" s="12"/>
      <c r="BMB100" s="12"/>
      <c r="BMC100" s="12"/>
      <c r="BMD100" s="12"/>
      <c r="BME100" s="12"/>
      <c r="BMF100" s="12"/>
      <c r="BMG100" s="12"/>
      <c r="BMH100" s="12"/>
      <c r="BMI100" s="12"/>
      <c r="BMJ100" s="12"/>
      <c r="BMK100" s="12"/>
      <c r="BML100" s="12"/>
      <c r="BMM100" s="12"/>
      <c r="BMN100" s="12"/>
      <c r="BMO100" s="12"/>
      <c r="BMP100" s="12"/>
      <c r="BMQ100" s="12"/>
      <c r="BMR100" s="12"/>
      <c r="BMS100" s="12"/>
      <c r="BMT100" s="12"/>
      <c r="BMU100" s="12"/>
      <c r="BMV100" s="12"/>
      <c r="BMW100" s="12"/>
      <c r="BMX100" s="12"/>
      <c r="BMY100" s="12"/>
      <c r="BMZ100" s="12"/>
      <c r="BNA100" s="12"/>
      <c r="BNB100" s="12"/>
      <c r="BNC100" s="12"/>
      <c r="BND100" s="12"/>
      <c r="BNE100" s="12"/>
      <c r="BNF100" s="12"/>
      <c r="BNG100" s="12"/>
      <c r="BNH100" s="12"/>
      <c r="BNI100" s="12"/>
      <c r="BNJ100" s="12"/>
      <c r="BNK100" s="12"/>
      <c r="BNL100" s="12"/>
      <c r="BNM100" s="12"/>
      <c r="BNN100" s="12"/>
      <c r="BNO100" s="12"/>
      <c r="BNP100" s="12"/>
      <c r="BNQ100" s="12"/>
      <c r="BNR100" s="12"/>
      <c r="BNS100" s="12"/>
      <c r="BNT100" s="12"/>
      <c r="BNU100" s="12"/>
      <c r="BNV100" s="12"/>
      <c r="BNW100" s="12"/>
      <c r="BNX100" s="12"/>
      <c r="BNY100" s="12"/>
      <c r="BNZ100" s="12"/>
      <c r="BOA100" s="12"/>
      <c r="BOB100" s="12"/>
      <c r="BOC100" s="12"/>
      <c r="BOD100" s="12"/>
      <c r="BOE100" s="12"/>
      <c r="BOF100" s="12"/>
      <c r="BOG100" s="12"/>
      <c r="BOH100" s="12"/>
      <c r="BOI100" s="12"/>
      <c r="BOJ100" s="12"/>
      <c r="BOK100" s="12"/>
      <c r="BOL100" s="12"/>
      <c r="BOM100" s="12"/>
      <c r="BON100" s="12"/>
      <c r="BOO100" s="12"/>
      <c r="BOP100" s="12"/>
      <c r="BOQ100" s="12"/>
      <c r="BOR100" s="12"/>
      <c r="BOS100" s="12"/>
      <c r="BOT100" s="12"/>
      <c r="BOU100" s="12"/>
      <c r="BOV100" s="12"/>
      <c r="BOW100" s="12"/>
      <c r="BOX100" s="12"/>
      <c r="BOY100" s="12"/>
      <c r="BOZ100" s="12"/>
      <c r="BPA100" s="12"/>
      <c r="BPB100" s="12"/>
      <c r="BPC100" s="12"/>
      <c r="BPD100" s="12"/>
      <c r="BPE100" s="12"/>
      <c r="BPF100" s="12"/>
      <c r="BPG100" s="12"/>
      <c r="BPH100" s="12"/>
      <c r="BPI100" s="12"/>
      <c r="BPJ100" s="12"/>
      <c r="BPK100" s="12"/>
      <c r="BPL100" s="12"/>
      <c r="BPM100" s="12"/>
      <c r="BPN100" s="12"/>
      <c r="BPO100" s="12"/>
      <c r="BPP100" s="12"/>
      <c r="BPQ100" s="12"/>
      <c r="BPR100" s="12"/>
      <c r="BPS100" s="12"/>
      <c r="BPT100" s="12"/>
      <c r="BPU100" s="12"/>
      <c r="BPV100" s="12"/>
      <c r="BPW100" s="12"/>
      <c r="BPX100" s="12"/>
      <c r="BPY100" s="12"/>
      <c r="BPZ100" s="12"/>
      <c r="BQA100" s="12"/>
      <c r="BQB100" s="12"/>
      <c r="BQC100" s="12"/>
      <c r="BQD100" s="12"/>
      <c r="BQE100" s="12"/>
      <c r="BQF100" s="12"/>
      <c r="BQG100" s="12"/>
      <c r="BQH100" s="12"/>
      <c r="BQI100" s="12"/>
      <c r="BQJ100" s="12"/>
      <c r="BQK100" s="12"/>
      <c r="BQL100" s="12"/>
      <c r="BQM100" s="12"/>
      <c r="BQN100" s="12"/>
      <c r="BQO100" s="12"/>
      <c r="BQP100" s="12"/>
      <c r="BQQ100" s="12"/>
      <c r="BQR100" s="12"/>
      <c r="BQS100" s="12"/>
      <c r="BQT100" s="12"/>
      <c r="BQU100" s="12"/>
      <c r="BQV100" s="12"/>
      <c r="BQW100" s="12"/>
      <c r="BQX100" s="12"/>
      <c r="BQY100" s="12"/>
      <c r="BQZ100" s="12"/>
      <c r="BRA100" s="12"/>
      <c r="BRB100" s="12"/>
      <c r="BRC100" s="12"/>
      <c r="BRD100" s="12"/>
      <c r="BRE100" s="12"/>
      <c r="BRF100" s="12"/>
      <c r="BRG100" s="12"/>
      <c r="BRH100" s="12"/>
      <c r="BRI100" s="12"/>
      <c r="BRJ100" s="12"/>
      <c r="BRK100" s="12"/>
      <c r="BRL100" s="12"/>
      <c r="BRM100" s="12"/>
      <c r="BRN100" s="12"/>
      <c r="BRO100" s="12"/>
      <c r="BRP100" s="12"/>
      <c r="BRQ100" s="12"/>
      <c r="BRR100" s="12"/>
      <c r="BRS100" s="12"/>
      <c r="BRT100" s="12"/>
      <c r="BRU100" s="12"/>
      <c r="BRV100" s="12"/>
      <c r="BRW100" s="12"/>
      <c r="BRX100" s="12"/>
      <c r="BRY100" s="12"/>
      <c r="BRZ100" s="12"/>
      <c r="BSA100" s="12"/>
      <c r="BSB100" s="12"/>
      <c r="BSC100" s="12"/>
      <c r="BSD100" s="12"/>
      <c r="BSE100" s="12"/>
      <c r="BSF100" s="12"/>
      <c r="BSG100" s="12"/>
      <c r="BSH100" s="12"/>
      <c r="BSI100" s="12"/>
      <c r="BSJ100" s="12"/>
      <c r="BSK100" s="12"/>
      <c r="BSL100" s="12"/>
      <c r="BSM100" s="12"/>
      <c r="BSN100" s="12"/>
      <c r="BSO100" s="12"/>
      <c r="BSP100" s="12"/>
      <c r="BSQ100" s="12"/>
      <c r="BSR100" s="12"/>
      <c r="BSS100" s="12"/>
      <c r="BST100" s="12"/>
      <c r="BSU100" s="12"/>
      <c r="BSV100" s="12"/>
      <c r="BSW100" s="12"/>
      <c r="BSX100" s="12"/>
      <c r="BSY100" s="12"/>
      <c r="BSZ100" s="12"/>
      <c r="BTA100" s="12"/>
      <c r="BTB100" s="12"/>
      <c r="BTC100" s="12"/>
      <c r="BTD100" s="12"/>
      <c r="BTE100" s="12"/>
      <c r="BTF100" s="12"/>
      <c r="BTG100" s="12"/>
      <c r="BTH100" s="12"/>
      <c r="BTI100" s="12"/>
      <c r="BTJ100" s="12"/>
      <c r="BTK100" s="12"/>
      <c r="BTL100" s="12"/>
      <c r="BTM100" s="12"/>
      <c r="BTN100" s="12"/>
      <c r="BTO100" s="12"/>
      <c r="BTP100" s="12"/>
      <c r="BTQ100" s="12"/>
      <c r="BTR100" s="12"/>
      <c r="BTS100" s="12"/>
      <c r="BTT100" s="12"/>
      <c r="BTU100" s="12"/>
      <c r="BTV100" s="12"/>
      <c r="BTW100" s="12"/>
      <c r="BTX100" s="12"/>
      <c r="BTY100" s="12"/>
      <c r="BTZ100" s="12"/>
      <c r="BUA100" s="12"/>
      <c r="BUB100" s="12"/>
      <c r="BUC100" s="12"/>
      <c r="BUD100" s="12"/>
      <c r="BUE100" s="12"/>
      <c r="BUF100" s="12"/>
      <c r="BUG100" s="12"/>
      <c r="BUH100" s="12"/>
      <c r="BUI100" s="12"/>
      <c r="BUJ100" s="12"/>
      <c r="BUK100" s="12"/>
      <c r="BUL100" s="12"/>
      <c r="BUM100" s="12"/>
      <c r="BUN100" s="12"/>
      <c r="BUO100" s="12"/>
      <c r="BUP100" s="12"/>
      <c r="BUQ100" s="12"/>
      <c r="BUR100" s="12"/>
      <c r="BUS100" s="12"/>
      <c r="BUT100" s="12"/>
      <c r="BUU100" s="12"/>
      <c r="BUV100" s="12"/>
      <c r="BUW100" s="12"/>
      <c r="BUX100" s="12"/>
      <c r="BUY100" s="12"/>
      <c r="BUZ100" s="12"/>
      <c r="BVA100" s="12"/>
      <c r="BVB100" s="12"/>
      <c r="BVC100" s="12"/>
      <c r="BVD100" s="12"/>
      <c r="BVE100" s="12"/>
      <c r="BVF100" s="12"/>
      <c r="BVG100" s="12"/>
      <c r="BVH100" s="12"/>
      <c r="BVI100" s="12"/>
      <c r="BVJ100" s="12"/>
      <c r="BVK100" s="12"/>
      <c r="BVL100" s="12"/>
      <c r="BVM100" s="12"/>
      <c r="BVN100" s="12"/>
      <c r="BVO100" s="12"/>
      <c r="BVP100" s="12"/>
      <c r="BVQ100" s="12"/>
      <c r="BVR100" s="12"/>
      <c r="BVS100" s="12"/>
      <c r="BVT100" s="12"/>
      <c r="BVU100" s="12"/>
      <c r="BVV100" s="12"/>
      <c r="BVW100" s="12"/>
      <c r="BVX100" s="12"/>
      <c r="BVY100" s="12"/>
      <c r="BVZ100" s="12"/>
      <c r="BWA100" s="12"/>
      <c r="BWB100" s="12"/>
      <c r="BWC100" s="12"/>
      <c r="BWD100" s="12"/>
      <c r="BWE100" s="12"/>
      <c r="BWF100" s="12"/>
      <c r="BWG100" s="12"/>
      <c r="BWH100" s="12"/>
      <c r="BWI100" s="12"/>
      <c r="BWJ100" s="12"/>
      <c r="BWK100" s="12"/>
      <c r="BWL100" s="12"/>
      <c r="BWM100" s="12"/>
      <c r="BWN100" s="12"/>
      <c r="BWO100" s="12"/>
      <c r="BWP100" s="12"/>
      <c r="BWQ100" s="12"/>
      <c r="BWR100" s="12"/>
      <c r="BWS100" s="12"/>
      <c r="BWT100" s="12"/>
      <c r="BWU100" s="12"/>
      <c r="BWV100" s="12"/>
      <c r="BWW100" s="12"/>
      <c r="BWX100" s="12"/>
      <c r="BWY100" s="12"/>
      <c r="BWZ100" s="12"/>
      <c r="BXA100" s="12"/>
      <c r="BXB100" s="12"/>
      <c r="BXC100" s="12"/>
      <c r="BXD100" s="12"/>
      <c r="BXE100" s="12"/>
      <c r="BXF100" s="12"/>
      <c r="BXG100" s="12"/>
      <c r="BXH100" s="12"/>
      <c r="BXI100" s="12"/>
      <c r="BXJ100" s="12"/>
      <c r="BXK100" s="12"/>
      <c r="BXL100" s="12"/>
      <c r="BXM100" s="12"/>
      <c r="BXN100" s="12"/>
      <c r="BXO100" s="12"/>
      <c r="BXP100" s="12"/>
      <c r="BXQ100" s="12"/>
      <c r="BXR100" s="12"/>
      <c r="BXS100" s="12"/>
      <c r="BXT100" s="12"/>
      <c r="BXU100" s="12"/>
      <c r="BXV100" s="12"/>
      <c r="BXW100" s="12"/>
      <c r="BXX100" s="12"/>
      <c r="BXY100" s="12"/>
      <c r="BXZ100" s="12"/>
      <c r="BYA100" s="12"/>
      <c r="BYB100" s="12"/>
      <c r="BYC100" s="12"/>
      <c r="BYD100" s="12"/>
      <c r="BYE100" s="12"/>
      <c r="BYF100" s="12"/>
      <c r="BYG100" s="12"/>
      <c r="BYH100" s="12"/>
      <c r="BYI100" s="12"/>
      <c r="BYJ100" s="12"/>
      <c r="BYK100" s="12"/>
      <c r="BYL100" s="12"/>
      <c r="BYM100" s="12"/>
      <c r="BYN100" s="12"/>
      <c r="BYO100" s="12"/>
      <c r="BYP100" s="12"/>
      <c r="BYQ100" s="12"/>
      <c r="BYR100" s="12"/>
      <c r="BYS100" s="12"/>
      <c r="BYT100" s="12"/>
      <c r="BYU100" s="12"/>
      <c r="BYV100" s="12"/>
      <c r="BYW100" s="12"/>
      <c r="BYX100" s="12"/>
      <c r="BYY100" s="12"/>
      <c r="BYZ100" s="12"/>
      <c r="BZA100" s="12"/>
      <c r="BZB100" s="12"/>
      <c r="BZC100" s="12"/>
      <c r="BZD100" s="12"/>
      <c r="BZE100" s="12"/>
      <c r="BZF100" s="12"/>
      <c r="BZG100" s="12"/>
      <c r="BZH100" s="12"/>
      <c r="BZI100" s="12"/>
      <c r="BZJ100" s="12"/>
      <c r="BZK100" s="12"/>
      <c r="BZL100" s="12"/>
      <c r="BZM100" s="12"/>
      <c r="BZN100" s="12"/>
      <c r="BZO100" s="12"/>
      <c r="BZP100" s="12"/>
      <c r="BZQ100" s="12"/>
      <c r="BZR100" s="12"/>
      <c r="BZS100" s="12"/>
      <c r="BZT100" s="12"/>
      <c r="BZU100" s="12"/>
      <c r="BZV100" s="12"/>
      <c r="BZW100" s="12"/>
      <c r="BZX100" s="12"/>
      <c r="BZY100" s="12"/>
      <c r="BZZ100" s="12"/>
      <c r="CAA100" s="12"/>
      <c r="CAB100" s="12"/>
      <c r="CAC100" s="12"/>
      <c r="CAD100" s="12"/>
      <c r="CAE100" s="12"/>
      <c r="CAF100" s="12"/>
      <c r="CAG100" s="12"/>
      <c r="CAH100" s="12"/>
      <c r="CAI100" s="12"/>
      <c r="CAJ100" s="12"/>
      <c r="CAK100" s="12"/>
      <c r="CAL100" s="12"/>
      <c r="CAM100" s="12"/>
      <c r="CAN100" s="12"/>
      <c r="CAO100" s="12"/>
      <c r="CAP100" s="12"/>
      <c r="CAQ100" s="12"/>
      <c r="CAR100" s="12"/>
      <c r="CAS100" s="12"/>
      <c r="CAT100" s="12"/>
      <c r="CAU100" s="12"/>
      <c r="CAV100" s="12"/>
      <c r="CAW100" s="12"/>
      <c r="CAX100" s="12"/>
      <c r="CAY100" s="12"/>
      <c r="CAZ100" s="12"/>
      <c r="CBA100" s="12"/>
      <c r="CBB100" s="12"/>
      <c r="CBC100" s="12"/>
      <c r="CBD100" s="12"/>
      <c r="CBE100" s="12"/>
      <c r="CBF100" s="12"/>
      <c r="CBG100" s="12"/>
      <c r="CBH100" s="12"/>
      <c r="CBI100" s="12"/>
      <c r="CBJ100" s="12"/>
      <c r="CBK100" s="12"/>
      <c r="CBL100" s="12"/>
      <c r="CBM100" s="12"/>
      <c r="CBN100" s="12"/>
      <c r="CBO100" s="12"/>
      <c r="CBP100" s="12"/>
      <c r="CBQ100" s="12"/>
      <c r="CBR100" s="12"/>
      <c r="CBS100" s="12"/>
      <c r="CBT100" s="12"/>
      <c r="CBU100" s="12"/>
      <c r="CBV100" s="12"/>
      <c r="CBW100" s="12"/>
      <c r="CBX100" s="12"/>
      <c r="CBY100" s="12"/>
      <c r="CBZ100" s="12"/>
      <c r="CCA100" s="12"/>
      <c r="CCB100" s="12"/>
      <c r="CCC100" s="12"/>
      <c r="CCD100" s="12"/>
      <c r="CCE100" s="12"/>
      <c r="CCF100" s="12"/>
      <c r="CCG100" s="12"/>
      <c r="CCH100" s="12"/>
      <c r="CCI100" s="12"/>
      <c r="CCJ100" s="12"/>
      <c r="CCK100" s="12"/>
      <c r="CCL100" s="12"/>
      <c r="CCM100" s="12"/>
      <c r="CCN100" s="12"/>
      <c r="CCO100" s="12"/>
      <c r="CCP100" s="12"/>
      <c r="CCQ100" s="12"/>
      <c r="CCR100" s="12"/>
      <c r="CCS100" s="12"/>
      <c r="CCT100" s="12"/>
      <c r="CCU100" s="12"/>
      <c r="CCV100" s="12"/>
      <c r="CCW100" s="12"/>
      <c r="CCX100" s="12"/>
      <c r="CCY100" s="12"/>
      <c r="CCZ100" s="12"/>
      <c r="CDA100" s="12"/>
      <c r="CDB100" s="12"/>
      <c r="CDC100" s="12"/>
      <c r="CDD100" s="12"/>
      <c r="CDE100" s="12"/>
      <c r="CDF100" s="12"/>
      <c r="CDG100" s="12"/>
      <c r="CDH100" s="12"/>
      <c r="CDI100" s="12"/>
      <c r="CDJ100" s="12"/>
      <c r="CDK100" s="12"/>
      <c r="CDL100" s="12"/>
      <c r="CDM100" s="12"/>
      <c r="CDN100" s="12"/>
      <c r="CDO100" s="12"/>
      <c r="CDP100" s="12"/>
      <c r="CDQ100" s="12"/>
      <c r="CDR100" s="12"/>
      <c r="CDS100" s="12"/>
      <c r="CDT100" s="12"/>
      <c r="CDU100" s="12"/>
      <c r="CDV100" s="12"/>
      <c r="CDW100" s="12"/>
      <c r="CDX100" s="12"/>
      <c r="CDY100" s="12"/>
      <c r="CDZ100" s="12"/>
      <c r="CEA100" s="12"/>
      <c r="CEB100" s="12"/>
      <c r="CEC100" s="12"/>
      <c r="CED100" s="12"/>
      <c r="CEE100" s="12"/>
      <c r="CEF100" s="12"/>
      <c r="CEG100" s="12"/>
      <c r="CEH100" s="12"/>
      <c r="CEI100" s="12"/>
      <c r="CEJ100" s="12"/>
      <c r="CEK100" s="12"/>
      <c r="CEL100" s="12"/>
      <c r="CEM100" s="12"/>
      <c r="CEN100" s="12"/>
      <c r="CEO100" s="12"/>
      <c r="CEP100" s="12"/>
      <c r="CEQ100" s="12"/>
      <c r="CER100" s="12"/>
      <c r="CES100" s="12"/>
      <c r="CET100" s="12"/>
      <c r="CEU100" s="12"/>
      <c r="CEV100" s="12"/>
      <c r="CEW100" s="12"/>
      <c r="CEX100" s="12"/>
      <c r="CEY100" s="12"/>
      <c r="CEZ100" s="12"/>
      <c r="CFA100" s="12"/>
      <c r="CFB100" s="12"/>
      <c r="CFC100" s="12"/>
      <c r="CFD100" s="12"/>
      <c r="CFE100" s="12"/>
      <c r="CFF100" s="12"/>
      <c r="CFG100" s="12"/>
      <c r="CFH100" s="12"/>
      <c r="CFI100" s="12"/>
      <c r="CFJ100" s="12"/>
      <c r="CFK100" s="12"/>
      <c r="CFL100" s="12"/>
      <c r="CFM100" s="12"/>
      <c r="CFN100" s="12"/>
      <c r="CFO100" s="12"/>
      <c r="CFP100" s="12"/>
      <c r="CFQ100" s="12"/>
      <c r="CFR100" s="12"/>
      <c r="CFS100" s="12"/>
      <c r="CFT100" s="12"/>
      <c r="CFU100" s="12"/>
      <c r="CFV100" s="12"/>
      <c r="CFW100" s="12"/>
      <c r="CFX100" s="12"/>
      <c r="CFY100" s="12"/>
      <c r="CFZ100" s="12"/>
      <c r="CGA100" s="12"/>
      <c r="CGB100" s="12"/>
      <c r="CGC100" s="12"/>
      <c r="CGD100" s="12"/>
      <c r="CGE100" s="12"/>
      <c r="CGF100" s="12"/>
      <c r="CGG100" s="12"/>
      <c r="CGH100" s="12"/>
      <c r="CGI100" s="12"/>
      <c r="CGJ100" s="12"/>
      <c r="CGK100" s="12"/>
      <c r="CGL100" s="12"/>
      <c r="CGM100" s="12"/>
      <c r="CGN100" s="12"/>
      <c r="CGO100" s="12"/>
      <c r="CGP100" s="12"/>
      <c r="CGQ100" s="12"/>
      <c r="CGR100" s="12"/>
      <c r="CGS100" s="12"/>
      <c r="CGT100" s="12"/>
      <c r="CGU100" s="12"/>
      <c r="CGV100" s="12"/>
      <c r="CGW100" s="12"/>
      <c r="CGX100" s="12"/>
      <c r="CGY100" s="12"/>
      <c r="CGZ100" s="12"/>
      <c r="CHA100" s="12"/>
      <c r="CHB100" s="12"/>
      <c r="CHC100" s="12"/>
      <c r="CHD100" s="12"/>
      <c r="CHE100" s="12"/>
      <c r="CHF100" s="12"/>
      <c r="CHG100" s="12"/>
      <c r="CHH100" s="12"/>
      <c r="CHI100" s="12"/>
      <c r="CHJ100" s="12"/>
      <c r="CHK100" s="12"/>
      <c r="CHL100" s="12"/>
      <c r="CHM100" s="12"/>
      <c r="CHN100" s="12"/>
      <c r="CHO100" s="12"/>
      <c r="CHP100" s="12"/>
      <c r="CHQ100" s="12"/>
      <c r="CHR100" s="12"/>
      <c r="CHS100" s="12"/>
      <c r="CHT100" s="12"/>
      <c r="CHU100" s="12"/>
      <c r="CHV100" s="12"/>
      <c r="CHW100" s="12"/>
      <c r="CHX100" s="12"/>
      <c r="CHY100" s="12"/>
      <c r="CHZ100" s="12"/>
      <c r="CIA100" s="12"/>
      <c r="CIB100" s="12"/>
      <c r="CIC100" s="12"/>
      <c r="CID100" s="12"/>
      <c r="CIE100" s="12"/>
      <c r="CIF100" s="12"/>
      <c r="CIG100" s="12"/>
      <c r="CIH100" s="12"/>
      <c r="CII100" s="12"/>
      <c r="CIJ100" s="12"/>
      <c r="CIK100" s="12"/>
      <c r="CIL100" s="12"/>
      <c r="CIM100" s="12"/>
      <c r="CIN100" s="12"/>
      <c r="CIO100" s="12"/>
      <c r="CIP100" s="12"/>
      <c r="CIQ100" s="12"/>
      <c r="CIR100" s="12"/>
      <c r="CIS100" s="12"/>
      <c r="CIT100" s="12"/>
      <c r="CIU100" s="12"/>
      <c r="CIV100" s="12"/>
      <c r="CIW100" s="12"/>
      <c r="CIX100" s="12"/>
      <c r="CIY100" s="12"/>
      <c r="CIZ100" s="12"/>
      <c r="CJA100" s="12"/>
      <c r="CJB100" s="12"/>
      <c r="CJC100" s="12"/>
      <c r="CJD100" s="12"/>
      <c r="CJE100" s="12"/>
      <c r="CJF100" s="12"/>
      <c r="CJG100" s="12"/>
      <c r="CJH100" s="12"/>
      <c r="CJI100" s="12"/>
      <c r="CJJ100" s="12"/>
      <c r="CJK100" s="12"/>
      <c r="CJL100" s="12"/>
      <c r="CJM100" s="12"/>
      <c r="CJN100" s="12"/>
      <c r="CJO100" s="12"/>
      <c r="CJP100" s="12"/>
      <c r="CJQ100" s="12"/>
      <c r="CJR100" s="12"/>
      <c r="CJS100" s="12"/>
      <c r="CJT100" s="12"/>
      <c r="CJU100" s="12"/>
      <c r="CJV100" s="12"/>
      <c r="CJW100" s="12"/>
      <c r="CJX100" s="12"/>
      <c r="CJY100" s="12"/>
      <c r="CJZ100" s="12"/>
      <c r="CKA100" s="12"/>
      <c r="CKB100" s="12"/>
      <c r="CKC100" s="12"/>
      <c r="CKD100" s="12"/>
      <c r="CKE100" s="12"/>
      <c r="CKF100" s="12"/>
      <c r="CKG100" s="12"/>
      <c r="CKH100" s="12"/>
      <c r="CKI100" s="12"/>
      <c r="CKJ100" s="12"/>
      <c r="CKK100" s="12"/>
      <c r="CKL100" s="12"/>
      <c r="CKM100" s="12"/>
      <c r="CKN100" s="12"/>
      <c r="CKO100" s="12"/>
      <c r="CKP100" s="12"/>
      <c r="CKQ100" s="12"/>
      <c r="CKR100" s="12"/>
      <c r="CKS100" s="12"/>
      <c r="CKT100" s="12"/>
      <c r="CKU100" s="12"/>
      <c r="CKV100" s="12"/>
      <c r="CKW100" s="12"/>
      <c r="CKX100" s="12"/>
      <c r="CKY100" s="12"/>
      <c r="CKZ100" s="12"/>
      <c r="CLA100" s="12"/>
      <c r="CLB100" s="12"/>
      <c r="CLC100" s="12"/>
      <c r="CLD100" s="12"/>
      <c r="CLE100" s="12"/>
      <c r="CLF100" s="12"/>
      <c r="CLG100" s="12"/>
      <c r="CLH100" s="12"/>
      <c r="CLI100" s="12"/>
      <c r="CLJ100" s="12"/>
      <c r="CLK100" s="12"/>
      <c r="CLL100" s="12"/>
      <c r="CLM100" s="12"/>
      <c r="CLN100" s="12"/>
      <c r="CLO100" s="12"/>
      <c r="CLP100" s="12"/>
      <c r="CLQ100" s="12"/>
      <c r="CLR100" s="12"/>
      <c r="CLS100" s="12"/>
      <c r="CLT100" s="12"/>
      <c r="CLU100" s="12"/>
      <c r="CLV100" s="12"/>
      <c r="CLW100" s="12"/>
      <c r="CLX100" s="12"/>
      <c r="CLY100" s="12"/>
      <c r="CLZ100" s="12"/>
      <c r="CMA100" s="12"/>
      <c r="CMB100" s="12"/>
      <c r="CMC100" s="12"/>
      <c r="CMD100" s="12"/>
      <c r="CME100" s="12"/>
      <c r="CMF100" s="12"/>
      <c r="CMG100" s="12"/>
      <c r="CMH100" s="12"/>
      <c r="CMI100" s="12"/>
      <c r="CMJ100" s="12"/>
      <c r="CMK100" s="12"/>
      <c r="CML100" s="12"/>
      <c r="CMM100" s="12"/>
      <c r="CMN100" s="12"/>
      <c r="CMO100" s="12"/>
      <c r="CMP100" s="12"/>
      <c r="CMQ100" s="12"/>
      <c r="CMR100" s="12"/>
      <c r="CMS100" s="12"/>
      <c r="CMT100" s="12"/>
      <c r="CMU100" s="12"/>
      <c r="CMV100" s="12"/>
      <c r="CMW100" s="12"/>
      <c r="CMX100" s="12"/>
      <c r="CMY100" s="12"/>
      <c r="CMZ100" s="12"/>
      <c r="CNA100" s="12"/>
      <c r="CNB100" s="12"/>
      <c r="CNC100" s="12"/>
      <c r="CND100" s="12"/>
      <c r="CNE100" s="12"/>
      <c r="CNF100" s="12"/>
      <c r="CNG100" s="12"/>
      <c r="CNH100" s="12"/>
      <c r="CNI100" s="12"/>
      <c r="CNJ100" s="12"/>
      <c r="CNK100" s="12"/>
      <c r="CNL100" s="12"/>
      <c r="CNM100" s="12"/>
      <c r="CNN100" s="12"/>
      <c r="CNO100" s="12"/>
      <c r="CNP100" s="12"/>
      <c r="CNQ100" s="12"/>
      <c r="CNR100" s="12"/>
      <c r="CNS100" s="12"/>
      <c r="CNT100" s="12"/>
      <c r="CNU100" s="12"/>
      <c r="CNV100" s="12"/>
      <c r="CNW100" s="12"/>
      <c r="CNX100" s="12"/>
      <c r="CNY100" s="12"/>
      <c r="CNZ100" s="12"/>
      <c r="COA100" s="12"/>
      <c r="COB100" s="12"/>
      <c r="COC100" s="12"/>
      <c r="COD100" s="12"/>
      <c r="COE100" s="12"/>
      <c r="COF100" s="12"/>
      <c r="COG100" s="12"/>
      <c r="COH100" s="12"/>
      <c r="COI100" s="12"/>
      <c r="COJ100" s="12"/>
      <c r="COK100" s="12"/>
      <c r="COL100" s="12"/>
      <c r="COM100" s="12"/>
      <c r="CON100" s="12"/>
      <c r="COO100" s="12"/>
      <c r="COP100" s="12"/>
      <c r="COQ100" s="12"/>
      <c r="COR100" s="12"/>
      <c r="COS100" s="12"/>
      <c r="COT100" s="12"/>
      <c r="COU100" s="12"/>
      <c r="COV100" s="12"/>
      <c r="COW100" s="12"/>
      <c r="COX100" s="12"/>
      <c r="COY100" s="12"/>
      <c r="COZ100" s="12"/>
      <c r="CPA100" s="12"/>
      <c r="CPB100" s="12"/>
      <c r="CPC100" s="12"/>
      <c r="CPD100" s="12"/>
      <c r="CPE100" s="12"/>
      <c r="CPF100" s="12"/>
      <c r="CPG100" s="12"/>
      <c r="CPH100" s="12"/>
      <c r="CPI100" s="12"/>
      <c r="CPJ100" s="12"/>
      <c r="CPK100" s="12"/>
      <c r="CPL100" s="12"/>
      <c r="CPM100" s="12"/>
      <c r="CPN100" s="12"/>
      <c r="CPO100" s="12"/>
      <c r="CPP100" s="12"/>
      <c r="CPQ100" s="12"/>
      <c r="CPR100" s="12"/>
      <c r="CPS100" s="12"/>
      <c r="CPT100" s="12"/>
      <c r="CPU100" s="12"/>
      <c r="CPV100" s="12"/>
      <c r="CPW100" s="12"/>
      <c r="CPX100" s="12"/>
      <c r="CPY100" s="12"/>
      <c r="CPZ100" s="12"/>
      <c r="CQA100" s="12"/>
      <c r="CQB100" s="12"/>
      <c r="CQC100" s="12"/>
      <c r="CQD100" s="12"/>
      <c r="CQE100" s="12"/>
      <c r="CQF100" s="12"/>
      <c r="CQG100" s="12"/>
      <c r="CQH100" s="12"/>
      <c r="CQI100" s="12"/>
      <c r="CQJ100" s="12"/>
      <c r="CQK100" s="12"/>
      <c r="CQL100" s="12"/>
      <c r="CQM100" s="12"/>
      <c r="CQN100" s="12"/>
      <c r="CQO100" s="12"/>
      <c r="CQP100" s="12"/>
      <c r="CQQ100" s="12"/>
      <c r="CQR100" s="12"/>
      <c r="CQS100" s="12"/>
      <c r="CQT100" s="12"/>
      <c r="CQU100" s="12"/>
      <c r="CQV100" s="12"/>
      <c r="CQW100" s="12"/>
      <c r="CQX100" s="12"/>
      <c r="CQY100" s="12"/>
      <c r="CQZ100" s="12"/>
      <c r="CRA100" s="12"/>
      <c r="CRB100" s="12"/>
      <c r="CRC100" s="12"/>
      <c r="CRD100" s="12"/>
      <c r="CRE100" s="12"/>
      <c r="CRF100" s="12"/>
      <c r="CRG100" s="12"/>
      <c r="CRH100" s="12"/>
      <c r="CRI100" s="12"/>
      <c r="CRJ100" s="12"/>
      <c r="CRK100" s="12"/>
      <c r="CRL100" s="12"/>
      <c r="CRM100" s="12"/>
      <c r="CRN100" s="12"/>
      <c r="CRO100" s="12"/>
      <c r="CRP100" s="12"/>
      <c r="CRQ100" s="12"/>
      <c r="CRR100" s="12"/>
      <c r="CRS100" s="12"/>
      <c r="CRT100" s="12"/>
      <c r="CRU100" s="12"/>
      <c r="CRV100" s="12"/>
      <c r="CRW100" s="12"/>
      <c r="CRX100" s="12"/>
      <c r="CRY100" s="12"/>
      <c r="CRZ100" s="12"/>
      <c r="CSA100" s="12"/>
      <c r="CSB100" s="12"/>
      <c r="CSC100" s="12"/>
      <c r="CSD100" s="12"/>
      <c r="CSE100" s="12"/>
      <c r="CSF100" s="12"/>
      <c r="CSG100" s="12"/>
      <c r="CSH100" s="12"/>
      <c r="CSI100" s="12"/>
      <c r="CSJ100" s="12"/>
      <c r="CSK100" s="12"/>
      <c r="CSL100" s="12"/>
      <c r="CSM100" s="12"/>
      <c r="CSN100" s="12"/>
      <c r="CSO100" s="12"/>
      <c r="CSP100" s="12"/>
      <c r="CSQ100" s="12"/>
      <c r="CSR100" s="12"/>
      <c r="CSS100" s="12"/>
      <c r="CST100" s="12"/>
      <c r="CSU100" s="12"/>
      <c r="CSV100" s="12"/>
      <c r="CSW100" s="12"/>
      <c r="CSX100" s="12"/>
      <c r="CSY100" s="12"/>
      <c r="CSZ100" s="12"/>
      <c r="CTA100" s="12"/>
      <c r="CTB100" s="12"/>
      <c r="CTC100" s="12"/>
      <c r="CTD100" s="12"/>
      <c r="CTE100" s="12"/>
      <c r="CTF100" s="12"/>
      <c r="CTG100" s="12"/>
      <c r="CTH100" s="12"/>
      <c r="CTI100" s="12"/>
      <c r="CTJ100" s="12"/>
      <c r="CTK100" s="12"/>
      <c r="CTL100" s="12"/>
      <c r="CTM100" s="12"/>
      <c r="CTN100" s="12"/>
      <c r="CTO100" s="12"/>
      <c r="CTP100" s="12"/>
      <c r="CTQ100" s="12"/>
      <c r="CTR100" s="12"/>
      <c r="CTS100" s="12"/>
      <c r="CTT100" s="12"/>
      <c r="CTU100" s="12"/>
      <c r="CTV100" s="12"/>
      <c r="CTW100" s="12"/>
      <c r="CTX100" s="12"/>
      <c r="CTY100" s="12"/>
      <c r="CTZ100" s="12"/>
      <c r="CUA100" s="12"/>
      <c r="CUB100" s="12"/>
      <c r="CUC100" s="12"/>
      <c r="CUD100" s="12"/>
      <c r="CUE100" s="12"/>
      <c r="CUF100" s="12"/>
      <c r="CUG100" s="12"/>
      <c r="CUH100" s="12"/>
      <c r="CUI100" s="12"/>
      <c r="CUJ100" s="12"/>
      <c r="CUK100" s="12"/>
      <c r="CUL100" s="12"/>
      <c r="CUM100" s="12"/>
      <c r="CUN100" s="12"/>
      <c r="CUO100" s="12"/>
      <c r="CUP100" s="12"/>
      <c r="CUQ100" s="12"/>
      <c r="CUR100" s="12"/>
      <c r="CUS100" s="12"/>
      <c r="CUT100" s="12"/>
      <c r="CUU100" s="12"/>
      <c r="CUV100" s="12"/>
      <c r="CUW100" s="12"/>
      <c r="CUX100" s="12"/>
      <c r="CUY100" s="12"/>
      <c r="CUZ100" s="12"/>
      <c r="CVA100" s="12"/>
      <c r="CVB100" s="12"/>
      <c r="CVC100" s="12"/>
      <c r="CVD100" s="12"/>
      <c r="CVE100" s="12"/>
      <c r="CVF100" s="12"/>
      <c r="CVG100" s="12"/>
      <c r="CVH100" s="12"/>
      <c r="CVI100" s="12"/>
      <c r="CVJ100" s="12"/>
      <c r="CVK100" s="12"/>
      <c r="CVL100" s="12"/>
      <c r="CVM100" s="12"/>
      <c r="CVN100" s="12"/>
      <c r="CVO100" s="12"/>
      <c r="CVP100" s="12"/>
      <c r="CVQ100" s="12"/>
      <c r="CVR100" s="12"/>
      <c r="CVS100" s="12"/>
      <c r="CVT100" s="12"/>
      <c r="CVU100" s="12"/>
      <c r="CVV100" s="12"/>
      <c r="CVW100" s="12"/>
      <c r="CVX100" s="12"/>
      <c r="CVY100" s="12"/>
      <c r="CVZ100" s="12"/>
      <c r="CWA100" s="12"/>
      <c r="CWB100" s="12"/>
      <c r="CWC100" s="12"/>
      <c r="CWD100" s="12"/>
      <c r="CWE100" s="12"/>
      <c r="CWF100" s="12"/>
      <c r="CWG100" s="12"/>
      <c r="CWH100" s="12"/>
      <c r="CWI100" s="12"/>
      <c r="CWJ100" s="12"/>
      <c r="CWK100" s="12"/>
      <c r="CWL100" s="12"/>
      <c r="CWM100" s="12"/>
      <c r="CWN100" s="12"/>
      <c r="CWO100" s="12"/>
      <c r="CWP100" s="12"/>
      <c r="CWQ100" s="12"/>
      <c r="CWR100" s="12"/>
      <c r="CWS100" s="12"/>
      <c r="CWT100" s="12"/>
      <c r="CWU100" s="12"/>
      <c r="CWV100" s="12"/>
      <c r="CWW100" s="12"/>
      <c r="CWX100" s="12"/>
      <c r="CWY100" s="12"/>
      <c r="CWZ100" s="12"/>
      <c r="CXA100" s="12"/>
      <c r="CXB100" s="12"/>
      <c r="CXC100" s="12"/>
      <c r="CXD100" s="12"/>
      <c r="CXE100" s="12"/>
      <c r="CXF100" s="12"/>
      <c r="CXG100" s="12"/>
      <c r="CXH100" s="12"/>
      <c r="CXI100" s="12"/>
      <c r="CXJ100" s="12"/>
      <c r="CXK100" s="12"/>
      <c r="CXL100" s="12"/>
      <c r="CXM100" s="12"/>
      <c r="CXN100" s="12"/>
      <c r="CXO100" s="12"/>
      <c r="CXP100" s="12"/>
      <c r="CXQ100" s="12"/>
      <c r="CXR100" s="12"/>
      <c r="CXS100" s="12"/>
      <c r="CXT100" s="12"/>
      <c r="CXU100" s="12"/>
      <c r="CXV100" s="12"/>
      <c r="CXW100" s="12"/>
      <c r="CXX100" s="12"/>
      <c r="CXY100" s="12"/>
      <c r="CXZ100" s="12"/>
      <c r="CYA100" s="12"/>
      <c r="CYB100" s="12"/>
      <c r="CYC100" s="12"/>
      <c r="CYD100" s="12"/>
      <c r="CYE100" s="12"/>
      <c r="CYF100" s="12"/>
      <c r="CYG100" s="12"/>
      <c r="CYH100" s="12"/>
      <c r="CYI100" s="12"/>
      <c r="CYJ100" s="12"/>
      <c r="CYK100" s="12"/>
      <c r="CYL100" s="12"/>
      <c r="CYM100" s="12"/>
      <c r="CYN100" s="12"/>
      <c r="CYO100" s="12"/>
      <c r="CYP100" s="12"/>
      <c r="CYQ100" s="12"/>
      <c r="CYR100" s="12"/>
      <c r="CYS100" s="12"/>
      <c r="CYT100" s="12"/>
      <c r="CYU100" s="12"/>
      <c r="CYV100" s="12"/>
      <c r="CYW100" s="12"/>
      <c r="CYX100" s="12"/>
      <c r="CYY100" s="12"/>
      <c r="CYZ100" s="12"/>
      <c r="CZA100" s="12"/>
      <c r="CZB100" s="12"/>
      <c r="CZC100" s="12"/>
      <c r="CZD100" s="12"/>
      <c r="CZE100" s="12"/>
      <c r="CZF100" s="12"/>
      <c r="CZG100" s="12"/>
      <c r="CZH100" s="12"/>
      <c r="CZI100" s="12"/>
      <c r="CZJ100" s="12"/>
      <c r="CZK100" s="12"/>
      <c r="CZL100" s="12"/>
      <c r="CZM100" s="12"/>
      <c r="CZN100" s="12"/>
      <c r="CZO100" s="12"/>
      <c r="CZP100" s="12"/>
      <c r="CZQ100" s="12"/>
      <c r="CZR100" s="12"/>
      <c r="CZS100" s="12"/>
      <c r="CZT100" s="12"/>
      <c r="CZU100" s="12"/>
      <c r="CZV100" s="12"/>
      <c r="CZW100" s="12"/>
      <c r="CZX100" s="12"/>
      <c r="CZY100" s="12"/>
      <c r="CZZ100" s="12"/>
      <c r="DAA100" s="12"/>
      <c r="DAB100" s="12"/>
      <c r="DAC100" s="12"/>
      <c r="DAD100" s="12"/>
      <c r="DAE100" s="12"/>
      <c r="DAF100" s="12"/>
      <c r="DAG100" s="12"/>
      <c r="DAH100" s="12"/>
      <c r="DAI100" s="12"/>
      <c r="DAJ100" s="12"/>
      <c r="DAK100" s="12"/>
      <c r="DAL100" s="12"/>
      <c r="DAM100" s="12"/>
      <c r="DAN100" s="12"/>
      <c r="DAO100" s="12"/>
      <c r="DAP100" s="12"/>
      <c r="DAQ100" s="12"/>
      <c r="DAR100" s="12"/>
      <c r="DAS100" s="12"/>
      <c r="DAT100" s="12"/>
      <c r="DAU100" s="12"/>
      <c r="DAV100" s="12"/>
      <c r="DAW100" s="12"/>
      <c r="DAX100" s="12"/>
      <c r="DAY100" s="12"/>
      <c r="DAZ100" s="12"/>
      <c r="DBA100" s="12"/>
      <c r="DBB100" s="12"/>
      <c r="DBC100" s="12"/>
      <c r="DBD100" s="12"/>
      <c r="DBE100" s="12"/>
      <c r="DBF100" s="12"/>
      <c r="DBG100" s="12"/>
      <c r="DBH100" s="12"/>
      <c r="DBI100" s="12"/>
      <c r="DBJ100" s="12"/>
      <c r="DBK100" s="12"/>
      <c r="DBL100" s="12"/>
      <c r="DBM100" s="12"/>
    </row>
    <row r="101" spans="1:2769" s="11" customFormat="1" ht="227" customHeight="1">
      <c r="A101" s="80" t="s">
        <v>114</v>
      </c>
      <c r="B101" s="89" t="s">
        <v>457</v>
      </c>
      <c r="C101" s="80" t="s">
        <v>48</v>
      </c>
      <c r="D101" s="80" t="s">
        <v>1240</v>
      </c>
      <c r="E101" s="80" t="s">
        <v>52</v>
      </c>
      <c r="F101" s="80" t="s">
        <v>102</v>
      </c>
      <c r="G101" s="80" t="s">
        <v>1295</v>
      </c>
      <c r="H101" s="80" t="s">
        <v>1306</v>
      </c>
      <c r="I101" s="80" t="s">
        <v>1320</v>
      </c>
      <c r="J101" s="80" t="s">
        <v>199</v>
      </c>
      <c r="K101" s="80" t="s">
        <v>77</v>
      </c>
      <c r="L101" s="80" t="s">
        <v>82</v>
      </c>
      <c r="M101" s="90">
        <v>42473</v>
      </c>
      <c r="N101" s="80" t="s">
        <v>95</v>
      </c>
      <c r="O101" s="80">
        <v>-25.642900000000001</v>
      </c>
      <c r="P101" s="80">
        <v>30.330500000000001</v>
      </c>
      <c r="Q101" s="80" t="s">
        <v>2039</v>
      </c>
      <c r="R101" s="80" t="s">
        <v>80</v>
      </c>
      <c r="S101" s="80" t="s">
        <v>199</v>
      </c>
      <c r="T101" s="80" t="s">
        <v>76</v>
      </c>
      <c r="U101" s="80" t="s">
        <v>38</v>
      </c>
      <c r="V101" s="80" t="s">
        <v>129</v>
      </c>
      <c r="W101" s="80" t="s">
        <v>44</v>
      </c>
      <c r="X101" s="80" t="s">
        <v>82</v>
      </c>
      <c r="Y101" s="80" t="s">
        <v>199</v>
      </c>
      <c r="Z101" s="80" t="s">
        <v>199</v>
      </c>
      <c r="AA101" s="89" t="s">
        <v>359</v>
      </c>
      <c r="AB101" s="89" t="s">
        <v>258</v>
      </c>
      <c r="AC101" s="80" t="s">
        <v>1521</v>
      </c>
      <c r="AD101" s="80" t="s">
        <v>34</v>
      </c>
      <c r="AE101" s="80" t="s">
        <v>193</v>
      </c>
      <c r="AF101" s="80" t="s">
        <v>192</v>
      </c>
      <c r="AG101" s="80" t="s">
        <v>77</v>
      </c>
      <c r="AH101" s="80" t="s">
        <v>192</v>
      </c>
      <c r="AI101" s="80" t="s">
        <v>1368</v>
      </c>
      <c r="AJ101" s="80" t="s">
        <v>223</v>
      </c>
      <c r="AK101" s="80" t="s">
        <v>1019</v>
      </c>
      <c r="AL101" s="80" t="s">
        <v>77</v>
      </c>
      <c r="AM101" s="80" t="s">
        <v>186</v>
      </c>
      <c r="AN101" s="91" t="s">
        <v>21</v>
      </c>
      <c r="AO101" s="80" t="s">
        <v>83</v>
      </c>
      <c r="AP101" s="80" t="s">
        <v>1406</v>
      </c>
      <c r="AQ101" s="80" t="s">
        <v>46</v>
      </c>
      <c r="AR101" s="80" t="s">
        <v>199</v>
      </c>
      <c r="AS101" s="80" t="s">
        <v>199</v>
      </c>
      <c r="AT101" s="90" t="s">
        <v>199</v>
      </c>
      <c r="AU101" s="80" t="s">
        <v>101</v>
      </c>
      <c r="AV101" s="80" t="s">
        <v>2117</v>
      </c>
      <c r="AW101" s="95" t="s">
        <v>1613</v>
      </c>
      <c r="AX101" s="80" t="s">
        <v>105</v>
      </c>
      <c r="AY101" s="80" t="s">
        <v>138</v>
      </c>
      <c r="AZ101" s="80" t="s">
        <v>604</v>
      </c>
      <c r="BA101" s="80"/>
      <c r="BB101" s="80" t="s">
        <v>94</v>
      </c>
      <c r="BC101" s="94">
        <v>42473</v>
      </c>
      <c r="BD101" s="12"/>
      <c r="BE101" s="12"/>
      <c r="BF101" s="12"/>
      <c r="BG101" s="12"/>
      <c r="BH101" s="12"/>
      <c r="BI101" s="12"/>
      <c r="BJ101" s="12"/>
      <c r="BK101" s="12"/>
      <c r="BL101" s="12"/>
      <c r="BM101" s="12"/>
      <c r="BN101" s="12"/>
      <c r="BO101" s="12"/>
      <c r="BP101" s="12"/>
      <c r="BQ101" s="12"/>
      <c r="BR101" s="12"/>
      <c r="BS101" s="12"/>
      <c r="BT101" s="12"/>
      <c r="BU101" s="12"/>
      <c r="BV101" s="12"/>
      <c r="BW101" s="12"/>
      <c r="BX101" s="12"/>
      <c r="BY101" s="12"/>
      <c r="BZ101" s="12"/>
      <c r="CA101" s="12"/>
      <c r="CB101" s="12"/>
      <c r="CC101" s="12"/>
      <c r="CD101" s="12"/>
      <c r="CE101" s="12"/>
      <c r="CF101" s="12"/>
      <c r="CG101" s="12"/>
      <c r="CH101" s="12"/>
      <c r="CI101" s="12"/>
      <c r="CJ101" s="12"/>
      <c r="CK101" s="12"/>
      <c r="CL101" s="12"/>
      <c r="CM101" s="12"/>
      <c r="CN101" s="12"/>
      <c r="CO101" s="12"/>
      <c r="CP101" s="12"/>
      <c r="CQ101" s="12"/>
      <c r="CR101" s="12"/>
      <c r="CS101" s="12"/>
      <c r="CT101" s="12"/>
      <c r="CU101" s="12"/>
      <c r="CV101" s="12"/>
      <c r="CW101" s="12"/>
      <c r="CX101" s="12"/>
      <c r="CY101" s="12"/>
      <c r="CZ101" s="12"/>
      <c r="DA101" s="12"/>
      <c r="DB101" s="12"/>
      <c r="DC101" s="12"/>
      <c r="DD101" s="12"/>
      <c r="DE101" s="12"/>
      <c r="DF101" s="12"/>
      <c r="DG101" s="12"/>
      <c r="DH101" s="12"/>
      <c r="DI101" s="12"/>
      <c r="DJ101" s="12"/>
      <c r="DK101" s="12"/>
      <c r="DL101" s="12"/>
      <c r="DM101" s="12"/>
      <c r="DN101" s="12"/>
      <c r="DO101" s="12"/>
      <c r="DP101" s="12"/>
      <c r="DQ101" s="12"/>
      <c r="DR101" s="12"/>
      <c r="DS101" s="12"/>
      <c r="DT101" s="12"/>
      <c r="DU101" s="12"/>
      <c r="DV101" s="12"/>
      <c r="DW101" s="12"/>
      <c r="DX101" s="12"/>
      <c r="DY101" s="12"/>
      <c r="DZ101" s="12"/>
      <c r="EA101" s="12"/>
      <c r="EB101" s="12"/>
      <c r="EC101" s="12"/>
      <c r="ED101" s="12"/>
      <c r="EE101" s="12"/>
      <c r="EF101" s="12"/>
      <c r="EG101" s="12"/>
      <c r="EH101" s="12"/>
      <c r="EI101" s="12"/>
      <c r="EJ101" s="12"/>
      <c r="EK101" s="12"/>
      <c r="EL101" s="12"/>
      <c r="EM101" s="12"/>
      <c r="EN101" s="12"/>
      <c r="EO101" s="12"/>
      <c r="EP101" s="12"/>
      <c r="EQ101" s="12"/>
      <c r="ER101" s="12"/>
      <c r="ES101" s="12"/>
      <c r="ET101" s="12"/>
      <c r="EU101" s="12"/>
      <c r="EV101" s="12"/>
      <c r="EW101" s="12"/>
      <c r="EX101" s="12"/>
      <c r="EY101" s="12"/>
      <c r="EZ101" s="12"/>
      <c r="FA101" s="12"/>
      <c r="FB101" s="12"/>
      <c r="FC101" s="12"/>
      <c r="FD101" s="12"/>
      <c r="FE101" s="12"/>
      <c r="FF101" s="12"/>
      <c r="FG101" s="12"/>
      <c r="FH101" s="12"/>
      <c r="FI101" s="12"/>
      <c r="FJ101" s="12"/>
      <c r="FK101" s="12"/>
      <c r="FL101" s="12"/>
      <c r="FM101" s="12"/>
      <c r="FN101" s="12"/>
      <c r="FO101" s="12"/>
      <c r="FP101" s="12"/>
      <c r="FQ101" s="12"/>
      <c r="FR101" s="12"/>
      <c r="FS101" s="12"/>
      <c r="FT101" s="12"/>
      <c r="FU101" s="12"/>
      <c r="FV101" s="12"/>
      <c r="FW101" s="12"/>
      <c r="FX101" s="12"/>
      <c r="FY101" s="12"/>
      <c r="FZ101" s="12"/>
      <c r="GA101" s="12"/>
      <c r="GB101" s="12"/>
      <c r="GC101" s="12"/>
      <c r="GD101" s="12"/>
      <c r="GE101" s="12"/>
      <c r="GF101" s="12"/>
      <c r="GG101" s="12"/>
      <c r="GH101" s="12"/>
      <c r="GI101" s="12"/>
      <c r="GJ101" s="12"/>
      <c r="GK101" s="12"/>
      <c r="GL101" s="12"/>
      <c r="GM101" s="12"/>
      <c r="GN101" s="12"/>
      <c r="GO101" s="12"/>
      <c r="GP101" s="12"/>
      <c r="GQ101" s="12"/>
      <c r="GR101" s="12"/>
      <c r="GS101" s="12"/>
      <c r="GT101" s="12"/>
      <c r="GU101" s="12"/>
      <c r="GV101" s="12"/>
      <c r="GW101" s="12"/>
      <c r="GX101" s="12"/>
      <c r="GY101" s="12"/>
      <c r="GZ101" s="12"/>
      <c r="HA101" s="12"/>
      <c r="HB101" s="12"/>
      <c r="HC101" s="12"/>
      <c r="HD101" s="12"/>
      <c r="HE101" s="12"/>
      <c r="HF101" s="12"/>
      <c r="HG101" s="12"/>
      <c r="HH101" s="12"/>
      <c r="HI101" s="12"/>
      <c r="HJ101" s="12"/>
      <c r="HK101" s="12"/>
      <c r="HL101" s="12"/>
      <c r="HM101" s="12"/>
      <c r="HN101" s="12"/>
      <c r="HO101" s="12"/>
      <c r="HP101" s="12"/>
      <c r="HQ101" s="12"/>
      <c r="HR101" s="12"/>
      <c r="HS101" s="12"/>
      <c r="HT101" s="12"/>
      <c r="HU101" s="12"/>
      <c r="HV101" s="12"/>
      <c r="HW101" s="12"/>
      <c r="HX101" s="12"/>
      <c r="HY101" s="12"/>
      <c r="HZ101" s="12"/>
      <c r="IA101" s="12"/>
      <c r="IB101" s="12"/>
      <c r="IC101" s="12"/>
      <c r="ID101" s="12"/>
      <c r="IE101" s="12"/>
      <c r="IF101" s="12"/>
      <c r="IG101" s="12"/>
      <c r="IH101" s="12"/>
      <c r="II101" s="12"/>
      <c r="IJ101" s="12"/>
      <c r="IK101" s="12"/>
      <c r="IL101" s="12"/>
      <c r="IM101" s="12"/>
      <c r="IN101" s="12"/>
      <c r="IO101" s="12"/>
      <c r="IP101" s="12"/>
      <c r="IQ101" s="12"/>
      <c r="IR101" s="12"/>
      <c r="IS101" s="12"/>
      <c r="IT101" s="12"/>
      <c r="IU101" s="12"/>
      <c r="IV101" s="12"/>
      <c r="IW101" s="12"/>
      <c r="IX101" s="12"/>
      <c r="IY101" s="12"/>
      <c r="IZ101" s="12"/>
      <c r="JA101" s="12"/>
      <c r="JB101" s="12"/>
      <c r="JC101" s="12"/>
      <c r="JD101" s="12"/>
      <c r="JE101" s="12"/>
      <c r="JF101" s="12"/>
      <c r="JG101" s="12"/>
      <c r="JH101" s="12"/>
      <c r="JI101" s="12"/>
      <c r="JJ101" s="12"/>
      <c r="JK101" s="12"/>
      <c r="JL101" s="12"/>
      <c r="JM101" s="12"/>
      <c r="JN101" s="12"/>
      <c r="JO101" s="12"/>
      <c r="JP101" s="12"/>
      <c r="JQ101" s="12"/>
      <c r="JR101" s="12"/>
      <c r="JS101" s="12"/>
      <c r="JT101" s="12"/>
      <c r="JU101" s="12"/>
      <c r="JV101" s="12"/>
      <c r="JW101" s="12"/>
      <c r="JX101" s="12"/>
      <c r="JY101" s="12"/>
      <c r="JZ101" s="12"/>
      <c r="KA101" s="12"/>
      <c r="KB101" s="12"/>
      <c r="KC101" s="12"/>
      <c r="KD101" s="12"/>
      <c r="KE101" s="12"/>
      <c r="KF101" s="12"/>
      <c r="KG101" s="12"/>
      <c r="KH101" s="12"/>
      <c r="KI101" s="12"/>
      <c r="KJ101" s="12"/>
      <c r="KK101" s="12"/>
      <c r="KL101" s="12"/>
      <c r="KM101" s="12"/>
      <c r="KN101" s="12"/>
      <c r="KO101" s="12"/>
      <c r="KP101" s="12"/>
      <c r="KQ101" s="12"/>
      <c r="KR101" s="12"/>
      <c r="KS101" s="12"/>
      <c r="KT101" s="12"/>
      <c r="KU101" s="12"/>
      <c r="KV101" s="12"/>
      <c r="KW101" s="12"/>
      <c r="KX101" s="12"/>
      <c r="KY101" s="12"/>
      <c r="KZ101" s="12"/>
      <c r="LA101" s="12"/>
      <c r="LB101" s="12"/>
      <c r="LC101" s="12"/>
      <c r="LD101" s="12"/>
      <c r="LE101" s="12"/>
      <c r="LF101" s="12"/>
      <c r="LG101" s="12"/>
      <c r="LH101" s="12"/>
      <c r="LI101" s="12"/>
      <c r="LJ101" s="12"/>
      <c r="LK101" s="12"/>
      <c r="LL101" s="12"/>
      <c r="LM101" s="12"/>
      <c r="LN101" s="12"/>
      <c r="LO101" s="12"/>
      <c r="LP101" s="12"/>
      <c r="LQ101" s="12"/>
      <c r="LR101" s="12"/>
      <c r="LS101" s="12"/>
      <c r="LT101" s="12"/>
      <c r="LU101" s="12"/>
      <c r="LV101" s="12"/>
      <c r="LW101" s="12"/>
      <c r="LX101" s="12"/>
      <c r="LY101" s="12"/>
      <c r="LZ101" s="12"/>
      <c r="MA101" s="12"/>
      <c r="MB101" s="12"/>
      <c r="MC101" s="12"/>
      <c r="MD101" s="12"/>
      <c r="ME101" s="12"/>
      <c r="MF101" s="12"/>
      <c r="MG101" s="12"/>
      <c r="MH101" s="12"/>
      <c r="MI101" s="12"/>
      <c r="MJ101" s="12"/>
      <c r="MK101" s="12"/>
      <c r="ML101" s="12"/>
      <c r="MM101" s="12"/>
      <c r="MN101" s="12"/>
      <c r="MO101" s="12"/>
      <c r="MP101" s="12"/>
      <c r="MQ101" s="12"/>
      <c r="MR101" s="12"/>
      <c r="MS101" s="12"/>
      <c r="MT101" s="12"/>
      <c r="MU101" s="12"/>
      <c r="MV101" s="12"/>
      <c r="MW101" s="12"/>
      <c r="MX101" s="12"/>
      <c r="MY101" s="12"/>
      <c r="MZ101" s="12"/>
      <c r="NA101" s="12"/>
      <c r="NB101" s="12"/>
      <c r="NC101" s="12"/>
      <c r="ND101" s="12"/>
      <c r="NE101" s="12"/>
      <c r="NF101" s="12"/>
      <c r="NG101" s="12"/>
      <c r="NH101" s="12"/>
      <c r="NI101" s="12"/>
      <c r="NJ101" s="12"/>
      <c r="NK101" s="12"/>
      <c r="NL101" s="12"/>
      <c r="NM101" s="12"/>
      <c r="NN101" s="12"/>
      <c r="NO101" s="12"/>
      <c r="NP101" s="12"/>
      <c r="NQ101" s="12"/>
      <c r="NR101" s="12"/>
      <c r="NS101" s="12"/>
      <c r="NT101" s="12"/>
      <c r="NU101" s="12"/>
      <c r="NV101" s="12"/>
      <c r="NW101" s="12"/>
      <c r="NX101" s="12"/>
      <c r="NY101" s="12"/>
      <c r="NZ101" s="12"/>
      <c r="OA101" s="12"/>
      <c r="OB101" s="12"/>
      <c r="OC101" s="12"/>
      <c r="OD101" s="12"/>
      <c r="OE101" s="12"/>
      <c r="OF101" s="12"/>
      <c r="OG101" s="12"/>
      <c r="OH101" s="12"/>
      <c r="OI101" s="12"/>
      <c r="OJ101" s="12"/>
      <c r="OK101" s="12"/>
      <c r="OL101" s="12"/>
      <c r="OM101" s="12"/>
      <c r="ON101" s="12"/>
      <c r="OO101" s="12"/>
      <c r="OP101" s="12"/>
      <c r="OQ101" s="12"/>
      <c r="OR101" s="12"/>
      <c r="OS101" s="12"/>
      <c r="OT101" s="12"/>
      <c r="OU101" s="12"/>
      <c r="OV101" s="12"/>
      <c r="OW101" s="12"/>
      <c r="OX101" s="12"/>
      <c r="OY101" s="12"/>
      <c r="OZ101" s="12"/>
      <c r="PA101" s="12"/>
      <c r="PB101" s="12"/>
      <c r="PC101" s="12"/>
      <c r="PD101" s="12"/>
      <c r="PE101" s="12"/>
      <c r="PF101" s="12"/>
      <c r="PG101" s="12"/>
      <c r="PH101" s="12"/>
      <c r="PI101" s="12"/>
      <c r="PJ101" s="12"/>
      <c r="PK101" s="12"/>
      <c r="PL101" s="12"/>
      <c r="PM101" s="12"/>
      <c r="PN101" s="12"/>
      <c r="PO101" s="12"/>
      <c r="PP101" s="12"/>
      <c r="PQ101" s="12"/>
      <c r="PR101" s="12"/>
      <c r="PS101" s="12"/>
      <c r="PT101" s="12"/>
      <c r="PU101" s="12"/>
      <c r="PV101" s="12"/>
      <c r="PW101" s="12"/>
      <c r="PX101" s="12"/>
      <c r="PY101" s="12"/>
      <c r="PZ101" s="12"/>
      <c r="QA101" s="12"/>
      <c r="QB101" s="12"/>
      <c r="QC101" s="12"/>
      <c r="QD101" s="12"/>
      <c r="QE101" s="12"/>
      <c r="QF101" s="12"/>
      <c r="QG101" s="12"/>
      <c r="QH101" s="12"/>
      <c r="QI101" s="12"/>
      <c r="QJ101" s="12"/>
      <c r="QK101" s="12"/>
      <c r="QL101" s="12"/>
      <c r="QM101" s="12"/>
      <c r="QN101" s="12"/>
      <c r="QO101" s="12"/>
      <c r="QP101" s="12"/>
      <c r="QQ101" s="12"/>
      <c r="QR101" s="12"/>
      <c r="QS101" s="12"/>
      <c r="QT101" s="12"/>
      <c r="QU101" s="12"/>
      <c r="QV101" s="12"/>
      <c r="QW101" s="12"/>
      <c r="QX101" s="12"/>
      <c r="QY101" s="12"/>
      <c r="QZ101" s="12"/>
      <c r="RA101" s="12"/>
      <c r="RB101" s="12"/>
      <c r="RC101" s="12"/>
      <c r="RD101" s="12"/>
      <c r="RE101" s="12"/>
      <c r="RF101" s="12"/>
      <c r="RG101" s="12"/>
      <c r="RH101" s="12"/>
      <c r="RI101" s="12"/>
      <c r="RJ101" s="12"/>
      <c r="RK101" s="12"/>
      <c r="RL101" s="12"/>
      <c r="RM101" s="12"/>
      <c r="RN101" s="12"/>
      <c r="RO101" s="12"/>
      <c r="RP101" s="12"/>
      <c r="RQ101" s="12"/>
      <c r="RR101" s="12"/>
      <c r="RS101" s="12"/>
      <c r="RT101" s="12"/>
      <c r="RU101" s="12"/>
      <c r="RV101" s="12"/>
      <c r="RW101" s="12"/>
      <c r="RX101" s="12"/>
      <c r="RY101" s="12"/>
      <c r="RZ101" s="12"/>
      <c r="SA101" s="12"/>
      <c r="SB101" s="12"/>
      <c r="SC101" s="12"/>
      <c r="SD101" s="12"/>
      <c r="SE101" s="12"/>
      <c r="SF101" s="12"/>
      <c r="SG101" s="12"/>
      <c r="SH101" s="12"/>
      <c r="SI101" s="12"/>
      <c r="SJ101" s="12"/>
      <c r="SK101" s="12"/>
      <c r="SL101" s="12"/>
      <c r="SM101" s="12"/>
      <c r="SN101" s="12"/>
      <c r="SO101" s="12"/>
      <c r="SP101" s="12"/>
      <c r="SQ101" s="12"/>
      <c r="SR101" s="12"/>
      <c r="SS101" s="12"/>
      <c r="ST101" s="12"/>
      <c r="SU101" s="12"/>
      <c r="SV101" s="12"/>
      <c r="SW101" s="12"/>
      <c r="SX101" s="12"/>
      <c r="SY101" s="12"/>
      <c r="SZ101" s="12"/>
      <c r="TA101" s="12"/>
      <c r="TB101" s="12"/>
      <c r="TC101" s="12"/>
      <c r="TD101" s="12"/>
      <c r="TE101" s="12"/>
      <c r="TF101" s="12"/>
      <c r="TG101" s="12"/>
      <c r="TH101" s="12"/>
      <c r="TI101" s="12"/>
      <c r="TJ101" s="12"/>
      <c r="TK101" s="12"/>
      <c r="TL101" s="12"/>
      <c r="TM101" s="12"/>
      <c r="TN101" s="12"/>
      <c r="TO101" s="12"/>
      <c r="TP101" s="12"/>
      <c r="TQ101" s="12"/>
      <c r="TR101" s="12"/>
      <c r="TS101" s="12"/>
      <c r="TT101" s="12"/>
      <c r="TU101" s="12"/>
      <c r="TV101" s="12"/>
      <c r="TW101" s="12"/>
      <c r="TX101" s="12"/>
      <c r="TY101" s="12"/>
      <c r="TZ101" s="12"/>
      <c r="UA101" s="12"/>
      <c r="UB101" s="12"/>
      <c r="UC101" s="12"/>
      <c r="UD101" s="12"/>
      <c r="UE101" s="12"/>
      <c r="UF101" s="12"/>
      <c r="UG101" s="12"/>
      <c r="UH101" s="12"/>
      <c r="UI101" s="12"/>
      <c r="UJ101" s="12"/>
      <c r="UK101" s="12"/>
      <c r="UL101" s="12"/>
      <c r="UM101" s="12"/>
      <c r="UN101" s="12"/>
      <c r="UO101" s="12"/>
      <c r="UP101" s="12"/>
      <c r="UQ101" s="12"/>
      <c r="UR101" s="12"/>
      <c r="US101" s="12"/>
      <c r="UT101" s="12"/>
      <c r="UU101" s="12"/>
      <c r="UV101" s="12"/>
      <c r="UW101" s="12"/>
      <c r="UX101" s="12"/>
      <c r="UY101" s="12"/>
      <c r="UZ101" s="12"/>
      <c r="VA101" s="12"/>
      <c r="VB101" s="12"/>
      <c r="VC101" s="12"/>
      <c r="VD101" s="12"/>
      <c r="VE101" s="12"/>
      <c r="VF101" s="12"/>
      <c r="VG101" s="12"/>
      <c r="VH101" s="12"/>
      <c r="VI101" s="12"/>
      <c r="VJ101" s="12"/>
      <c r="VK101" s="12"/>
      <c r="VL101" s="12"/>
      <c r="VM101" s="12"/>
      <c r="VN101" s="12"/>
      <c r="VO101" s="12"/>
      <c r="VP101" s="12"/>
      <c r="VQ101" s="12"/>
      <c r="VR101" s="12"/>
      <c r="VS101" s="12"/>
      <c r="VT101" s="12"/>
      <c r="VU101" s="12"/>
      <c r="VV101" s="12"/>
      <c r="VW101" s="12"/>
      <c r="VX101" s="12"/>
      <c r="VY101" s="12"/>
      <c r="VZ101" s="12"/>
      <c r="WA101" s="12"/>
      <c r="WB101" s="12"/>
      <c r="WC101" s="12"/>
      <c r="WD101" s="12"/>
      <c r="WE101" s="12"/>
      <c r="WF101" s="12"/>
      <c r="WG101" s="12"/>
      <c r="WH101" s="12"/>
      <c r="WI101" s="12"/>
      <c r="WJ101" s="12"/>
      <c r="WK101" s="12"/>
      <c r="WL101" s="12"/>
      <c r="WM101" s="12"/>
      <c r="WN101" s="12"/>
      <c r="WO101" s="12"/>
      <c r="WP101" s="12"/>
      <c r="WQ101" s="12"/>
      <c r="WR101" s="12"/>
      <c r="WS101" s="12"/>
      <c r="WT101" s="12"/>
      <c r="WU101" s="12"/>
      <c r="WV101" s="12"/>
      <c r="WW101" s="12"/>
      <c r="WX101" s="12"/>
      <c r="WY101" s="12"/>
      <c r="WZ101" s="12"/>
      <c r="XA101" s="12"/>
      <c r="XB101" s="12"/>
      <c r="XC101" s="12"/>
      <c r="XD101" s="12"/>
      <c r="XE101" s="12"/>
      <c r="XF101" s="12"/>
      <c r="XG101" s="12"/>
      <c r="XH101" s="12"/>
      <c r="XI101" s="12"/>
      <c r="XJ101" s="12"/>
      <c r="XK101" s="12"/>
      <c r="XL101" s="12"/>
      <c r="XM101" s="12"/>
      <c r="XN101" s="12"/>
      <c r="XO101" s="12"/>
      <c r="XP101" s="12"/>
      <c r="XQ101" s="12"/>
      <c r="XR101" s="12"/>
      <c r="XS101" s="12"/>
      <c r="XT101" s="12"/>
      <c r="XU101" s="12"/>
      <c r="XV101" s="12"/>
      <c r="XW101" s="12"/>
      <c r="XX101" s="12"/>
      <c r="XY101" s="12"/>
      <c r="XZ101" s="12"/>
      <c r="YA101" s="12"/>
      <c r="YB101" s="12"/>
      <c r="YC101" s="12"/>
      <c r="YD101" s="12"/>
      <c r="YE101" s="12"/>
      <c r="YF101" s="12"/>
      <c r="YG101" s="12"/>
      <c r="YH101" s="12"/>
      <c r="YI101" s="12"/>
      <c r="YJ101" s="12"/>
      <c r="YK101" s="12"/>
      <c r="YL101" s="12"/>
      <c r="YM101" s="12"/>
      <c r="YN101" s="12"/>
      <c r="YO101" s="12"/>
      <c r="YP101" s="12"/>
      <c r="YQ101" s="12"/>
      <c r="YR101" s="12"/>
      <c r="YS101" s="12"/>
      <c r="YT101" s="12"/>
      <c r="YU101" s="12"/>
      <c r="YV101" s="12"/>
      <c r="YW101" s="12"/>
      <c r="YX101" s="12"/>
      <c r="YY101" s="12"/>
      <c r="YZ101" s="12"/>
      <c r="ZA101" s="12"/>
      <c r="ZB101" s="12"/>
      <c r="ZC101" s="12"/>
      <c r="ZD101" s="12"/>
      <c r="ZE101" s="12"/>
      <c r="ZF101" s="12"/>
      <c r="ZG101" s="12"/>
      <c r="ZH101" s="12"/>
      <c r="ZI101" s="12"/>
      <c r="ZJ101" s="12"/>
      <c r="ZK101" s="12"/>
      <c r="ZL101" s="12"/>
      <c r="ZM101" s="12"/>
      <c r="ZN101" s="12"/>
      <c r="ZO101" s="12"/>
      <c r="ZP101" s="12"/>
      <c r="ZQ101" s="12"/>
      <c r="ZR101" s="12"/>
      <c r="ZS101" s="12"/>
      <c r="ZT101" s="12"/>
      <c r="ZU101" s="12"/>
      <c r="ZV101" s="12"/>
      <c r="ZW101" s="12"/>
      <c r="ZX101" s="12"/>
      <c r="ZY101" s="12"/>
      <c r="ZZ101" s="12"/>
      <c r="AAA101" s="12"/>
      <c r="AAB101" s="12"/>
      <c r="AAC101" s="12"/>
      <c r="AAD101" s="12"/>
      <c r="AAE101" s="12"/>
      <c r="AAF101" s="12"/>
      <c r="AAG101" s="12"/>
      <c r="AAH101" s="12"/>
      <c r="AAI101" s="12"/>
      <c r="AAJ101" s="12"/>
      <c r="AAK101" s="12"/>
      <c r="AAL101" s="12"/>
      <c r="AAM101" s="12"/>
      <c r="AAN101" s="12"/>
      <c r="AAO101" s="12"/>
      <c r="AAP101" s="12"/>
      <c r="AAQ101" s="12"/>
      <c r="AAR101" s="12"/>
      <c r="AAS101" s="12"/>
      <c r="AAT101" s="12"/>
      <c r="AAU101" s="12"/>
      <c r="AAV101" s="12"/>
      <c r="AAW101" s="12"/>
      <c r="AAX101" s="12"/>
      <c r="AAY101" s="12"/>
      <c r="AAZ101" s="12"/>
      <c r="ABA101" s="12"/>
      <c r="ABB101" s="12"/>
      <c r="ABC101" s="12"/>
      <c r="ABD101" s="12"/>
      <c r="ABE101" s="12"/>
      <c r="ABF101" s="12"/>
      <c r="ABG101" s="12"/>
      <c r="ABH101" s="12"/>
      <c r="ABI101" s="12"/>
      <c r="ABJ101" s="12"/>
      <c r="ABK101" s="12"/>
      <c r="ABL101" s="12"/>
      <c r="ABM101" s="12"/>
      <c r="ABN101" s="12"/>
      <c r="ABO101" s="12"/>
      <c r="ABP101" s="12"/>
      <c r="ABQ101" s="12"/>
      <c r="ABR101" s="12"/>
      <c r="ABS101" s="12"/>
      <c r="ABT101" s="12"/>
      <c r="ABU101" s="12"/>
      <c r="ABV101" s="12"/>
      <c r="ABW101" s="12"/>
      <c r="ABX101" s="12"/>
      <c r="ABY101" s="12"/>
      <c r="ABZ101" s="12"/>
      <c r="ACA101" s="12"/>
      <c r="ACB101" s="12"/>
      <c r="ACC101" s="12"/>
      <c r="ACD101" s="12"/>
      <c r="ACE101" s="12"/>
      <c r="ACF101" s="12"/>
      <c r="ACG101" s="12"/>
      <c r="ACH101" s="12"/>
      <c r="ACI101" s="12"/>
      <c r="ACJ101" s="12"/>
      <c r="ACK101" s="12"/>
      <c r="ACL101" s="12"/>
      <c r="ACM101" s="12"/>
      <c r="ACN101" s="12"/>
      <c r="ACO101" s="12"/>
      <c r="ACP101" s="12"/>
      <c r="ACQ101" s="12"/>
      <c r="ACR101" s="12"/>
      <c r="ACS101" s="12"/>
      <c r="ACT101" s="12"/>
      <c r="ACU101" s="12"/>
      <c r="ACV101" s="12"/>
      <c r="ACW101" s="12"/>
      <c r="ACX101" s="12"/>
      <c r="ACY101" s="12"/>
      <c r="ACZ101" s="12"/>
      <c r="ADA101" s="12"/>
      <c r="ADB101" s="12"/>
      <c r="ADC101" s="12"/>
      <c r="ADD101" s="12"/>
      <c r="ADE101" s="12"/>
      <c r="ADF101" s="12"/>
      <c r="ADG101" s="12"/>
      <c r="ADH101" s="12"/>
      <c r="ADI101" s="12"/>
      <c r="ADJ101" s="12"/>
      <c r="ADK101" s="12"/>
      <c r="ADL101" s="12"/>
      <c r="ADM101" s="12"/>
      <c r="ADN101" s="12"/>
      <c r="ADO101" s="12"/>
      <c r="ADP101" s="12"/>
      <c r="ADQ101" s="12"/>
      <c r="ADR101" s="12"/>
      <c r="ADS101" s="12"/>
      <c r="ADT101" s="12"/>
      <c r="ADU101" s="12"/>
      <c r="ADV101" s="12"/>
      <c r="ADW101" s="12"/>
      <c r="ADX101" s="12"/>
      <c r="ADY101" s="12"/>
      <c r="ADZ101" s="12"/>
      <c r="AEA101" s="12"/>
      <c r="AEB101" s="12"/>
      <c r="AEC101" s="12"/>
      <c r="AED101" s="12"/>
      <c r="AEE101" s="12"/>
      <c r="AEF101" s="12"/>
      <c r="AEG101" s="12"/>
      <c r="AEH101" s="12"/>
      <c r="AEI101" s="12"/>
      <c r="AEJ101" s="12"/>
      <c r="AEK101" s="12"/>
      <c r="AEL101" s="12"/>
      <c r="AEM101" s="12"/>
      <c r="AEN101" s="12"/>
      <c r="AEO101" s="12"/>
      <c r="AEP101" s="12"/>
      <c r="AEQ101" s="12"/>
      <c r="AER101" s="12"/>
      <c r="AES101" s="12"/>
      <c r="AET101" s="12"/>
      <c r="AEU101" s="12"/>
      <c r="AEV101" s="12"/>
      <c r="AEW101" s="12"/>
      <c r="AEX101" s="12"/>
      <c r="AEY101" s="12"/>
      <c r="AEZ101" s="12"/>
      <c r="AFA101" s="12"/>
      <c r="AFB101" s="12"/>
      <c r="AFC101" s="12"/>
      <c r="AFD101" s="12"/>
      <c r="AFE101" s="12"/>
      <c r="AFF101" s="12"/>
      <c r="AFG101" s="12"/>
      <c r="AFH101" s="12"/>
      <c r="AFI101" s="12"/>
      <c r="AFJ101" s="12"/>
      <c r="AFK101" s="12"/>
      <c r="AFL101" s="12"/>
      <c r="AFM101" s="12"/>
      <c r="AFN101" s="12"/>
      <c r="AFO101" s="12"/>
      <c r="AFP101" s="12"/>
      <c r="AFQ101" s="12"/>
      <c r="AFR101" s="12"/>
      <c r="AFS101" s="12"/>
      <c r="AFT101" s="12"/>
      <c r="AFU101" s="12"/>
      <c r="AFV101" s="12"/>
      <c r="AFW101" s="12"/>
      <c r="AFX101" s="12"/>
      <c r="AFY101" s="12"/>
      <c r="AFZ101" s="12"/>
      <c r="AGA101" s="12"/>
      <c r="AGB101" s="12"/>
      <c r="AGC101" s="12"/>
      <c r="AGD101" s="12"/>
      <c r="AGE101" s="12"/>
      <c r="AGF101" s="12"/>
      <c r="AGG101" s="12"/>
      <c r="AGH101" s="12"/>
      <c r="AGI101" s="12"/>
      <c r="AGJ101" s="12"/>
      <c r="AGK101" s="12"/>
      <c r="AGL101" s="12"/>
      <c r="AGM101" s="12"/>
      <c r="AGN101" s="12"/>
      <c r="AGO101" s="12"/>
      <c r="AGP101" s="12"/>
      <c r="AGQ101" s="12"/>
      <c r="AGR101" s="12"/>
      <c r="AGS101" s="12"/>
      <c r="AGT101" s="12"/>
      <c r="AGU101" s="12"/>
      <c r="AGV101" s="12"/>
      <c r="AGW101" s="12"/>
      <c r="AGX101" s="12"/>
      <c r="AGY101" s="12"/>
      <c r="AGZ101" s="12"/>
      <c r="AHA101" s="12"/>
      <c r="AHB101" s="12"/>
      <c r="AHC101" s="12"/>
      <c r="AHD101" s="12"/>
      <c r="AHE101" s="12"/>
      <c r="AHF101" s="12"/>
      <c r="AHG101" s="12"/>
      <c r="AHH101" s="12"/>
      <c r="AHI101" s="12"/>
      <c r="AHJ101" s="12"/>
      <c r="AHK101" s="12"/>
      <c r="AHL101" s="12"/>
      <c r="AHM101" s="12"/>
      <c r="AHN101" s="12"/>
      <c r="AHO101" s="12"/>
      <c r="AHP101" s="12"/>
      <c r="AHQ101" s="12"/>
      <c r="AHR101" s="12"/>
      <c r="AHS101" s="12"/>
      <c r="AHT101" s="12"/>
      <c r="AHU101" s="12"/>
      <c r="AHV101" s="12"/>
      <c r="AHW101" s="12"/>
      <c r="AHX101" s="12"/>
      <c r="AHY101" s="12"/>
      <c r="AHZ101" s="12"/>
      <c r="AIA101" s="12"/>
      <c r="AIB101" s="12"/>
      <c r="AIC101" s="12"/>
      <c r="AID101" s="12"/>
      <c r="AIE101" s="12"/>
      <c r="AIF101" s="12"/>
      <c r="AIG101" s="12"/>
      <c r="AIH101" s="12"/>
      <c r="AII101" s="12"/>
      <c r="AIJ101" s="12"/>
      <c r="AIK101" s="12"/>
      <c r="AIL101" s="12"/>
      <c r="AIM101" s="12"/>
      <c r="AIN101" s="12"/>
      <c r="AIO101" s="12"/>
      <c r="AIP101" s="12"/>
      <c r="AIQ101" s="12"/>
      <c r="AIR101" s="12"/>
      <c r="AIS101" s="12"/>
      <c r="AIT101" s="12"/>
      <c r="AIU101" s="12"/>
      <c r="AIV101" s="12"/>
      <c r="AIW101" s="12"/>
      <c r="AIX101" s="12"/>
      <c r="AIY101" s="12"/>
      <c r="AIZ101" s="12"/>
      <c r="AJA101" s="12"/>
      <c r="AJB101" s="12"/>
      <c r="AJC101" s="12"/>
      <c r="AJD101" s="12"/>
      <c r="AJE101" s="12"/>
      <c r="AJF101" s="12"/>
      <c r="AJG101" s="12"/>
      <c r="AJH101" s="12"/>
      <c r="AJI101" s="12"/>
      <c r="AJJ101" s="12"/>
      <c r="AJK101" s="12"/>
      <c r="AJL101" s="12"/>
      <c r="AJM101" s="12"/>
      <c r="AJN101" s="12"/>
      <c r="AJO101" s="12"/>
      <c r="AJP101" s="12"/>
      <c r="AJQ101" s="12"/>
      <c r="AJR101" s="12"/>
      <c r="AJS101" s="12"/>
      <c r="AJT101" s="12"/>
      <c r="AJU101" s="12"/>
      <c r="AJV101" s="12"/>
      <c r="AJW101" s="12"/>
      <c r="AJX101" s="12"/>
      <c r="AJY101" s="12"/>
      <c r="AJZ101" s="12"/>
      <c r="AKA101" s="12"/>
      <c r="AKB101" s="12"/>
      <c r="AKC101" s="12"/>
      <c r="AKD101" s="12"/>
      <c r="AKE101" s="12"/>
      <c r="AKF101" s="12"/>
      <c r="AKG101" s="12"/>
      <c r="AKH101" s="12"/>
      <c r="AKI101" s="12"/>
      <c r="AKJ101" s="12"/>
      <c r="AKK101" s="12"/>
      <c r="AKL101" s="12"/>
      <c r="AKM101" s="12"/>
      <c r="AKN101" s="12"/>
      <c r="AKO101" s="12"/>
      <c r="AKP101" s="12"/>
      <c r="AKQ101" s="12"/>
      <c r="AKR101" s="12"/>
      <c r="AKS101" s="12"/>
      <c r="AKT101" s="12"/>
      <c r="AKU101" s="12"/>
      <c r="AKV101" s="12"/>
      <c r="AKW101" s="12"/>
      <c r="AKX101" s="12"/>
      <c r="AKY101" s="12"/>
      <c r="AKZ101" s="12"/>
      <c r="ALA101" s="12"/>
      <c r="ALB101" s="12"/>
      <c r="ALC101" s="12"/>
      <c r="ALD101" s="12"/>
      <c r="ALE101" s="12"/>
      <c r="ALF101" s="12"/>
      <c r="ALG101" s="12"/>
      <c r="ALH101" s="12"/>
      <c r="ALI101" s="12"/>
      <c r="ALJ101" s="12"/>
      <c r="ALK101" s="12"/>
      <c r="ALL101" s="12"/>
      <c r="ALM101" s="12"/>
      <c r="ALN101" s="12"/>
      <c r="ALO101" s="12"/>
      <c r="ALP101" s="12"/>
      <c r="ALQ101" s="12"/>
      <c r="ALR101" s="12"/>
      <c r="ALS101" s="12"/>
      <c r="ALT101" s="12"/>
      <c r="ALU101" s="12"/>
      <c r="ALV101" s="12"/>
      <c r="ALW101" s="12"/>
      <c r="ALX101" s="12"/>
      <c r="ALY101" s="12"/>
      <c r="ALZ101" s="12"/>
      <c r="AMA101" s="12"/>
      <c r="AMB101" s="12"/>
      <c r="AMC101" s="12"/>
      <c r="AMD101" s="12"/>
      <c r="AME101" s="12"/>
      <c r="AMF101" s="12"/>
      <c r="AMG101" s="12"/>
      <c r="AMH101" s="12"/>
      <c r="AMI101" s="12"/>
      <c r="AMJ101" s="12"/>
      <c r="AMK101" s="12"/>
      <c r="AML101" s="12"/>
      <c r="AMM101" s="12"/>
      <c r="AMN101" s="12"/>
      <c r="AMO101" s="12"/>
      <c r="AMP101" s="12"/>
      <c r="AMQ101" s="12"/>
      <c r="AMR101" s="12"/>
      <c r="AMS101" s="12"/>
      <c r="AMT101" s="12"/>
      <c r="AMU101" s="12"/>
      <c r="AMV101" s="12"/>
      <c r="AMW101" s="12"/>
      <c r="AMX101" s="12"/>
      <c r="AMY101" s="12"/>
      <c r="AMZ101" s="12"/>
      <c r="ANA101" s="12"/>
      <c r="ANB101" s="12"/>
      <c r="ANC101" s="12"/>
      <c r="AND101" s="12"/>
      <c r="ANE101" s="12"/>
      <c r="ANF101" s="12"/>
      <c r="ANG101" s="12"/>
      <c r="ANH101" s="12"/>
      <c r="ANI101" s="12"/>
      <c r="ANJ101" s="12"/>
      <c r="ANK101" s="12"/>
      <c r="ANL101" s="12"/>
      <c r="ANM101" s="12"/>
      <c r="ANN101" s="12"/>
      <c r="ANO101" s="12"/>
      <c r="ANP101" s="12"/>
      <c r="ANQ101" s="12"/>
      <c r="ANR101" s="12"/>
      <c r="ANS101" s="12"/>
      <c r="ANT101" s="12"/>
      <c r="ANU101" s="12"/>
      <c r="ANV101" s="12"/>
      <c r="ANW101" s="12"/>
      <c r="ANX101" s="12"/>
      <c r="ANY101" s="12"/>
      <c r="ANZ101" s="12"/>
      <c r="AOA101" s="12"/>
      <c r="AOB101" s="12"/>
      <c r="AOC101" s="12"/>
      <c r="AOD101" s="12"/>
      <c r="AOE101" s="12"/>
      <c r="AOF101" s="12"/>
      <c r="AOG101" s="12"/>
      <c r="AOH101" s="12"/>
      <c r="AOI101" s="12"/>
      <c r="AOJ101" s="12"/>
      <c r="AOK101" s="12"/>
      <c r="AOL101" s="12"/>
      <c r="AOM101" s="12"/>
      <c r="AON101" s="12"/>
      <c r="AOO101" s="12"/>
      <c r="AOP101" s="12"/>
      <c r="AOQ101" s="12"/>
      <c r="AOR101" s="12"/>
      <c r="AOS101" s="12"/>
      <c r="AOT101" s="12"/>
      <c r="AOU101" s="12"/>
      <c r="AOV101" s="12"/>
      <c r="AOW101" s="12"/>
      <c r="AOX101" s="12"/>
      <c r="AOY101" s="12"/>
      <c r="AOZ101" s="12"/>
      <c r="APA101" s="12"/>
      <c r="APB101" s="12"/>
      <c r="APC101" s="12"/>
      <c r="APD101" s="12"/>
      <c r="APE101" s="12"/>
      <c r="APF101" s="12"/>
      <c r="APG101" s="12"/>
      <c r="APH101" s="12"/>
      <c r="API101" s="12"/>
      <c r="APJ101" s="12"/>
      <c r="APK101" s="12"/>
      <c r="APL101" s="12"/>
      <c r="APM101" s="12"/>
      <c r="APN101" s="12"/>
      <c r="APO101" s="12"/>
      <c r="APP101" s="12"/>
      <c r="APQ101" s="12"/>
      <c r="APR101" s="12"/>
      <c r="APS101" s="12"/>
      <c r="APT101" s="12"/>
      <c r="APU101" s="12"/>
      <c r="APV101" s="12"/>
      <c r="APW101" s="12"/>
      <c r="APX101" s="12"/>
      <c r="APY101" s="12"/>
      <c r="APZ101" s="12"/>
      <c r="AQA101" s="12"/>
      <c r="AQB101" s="12"/>
      <c r="AQC101" s="12"/>
      <c r="AQD101" s="12"/>
      <c r="AQE101" s="12"/>
      <c r="AQF101" s="12"/>
      <c r="AQG101" s="12"/>
      <c r="AQH101" s="12"/>
      <c r="AQI101" s="12"/>
      <c r="AQJ101" s="12"/>
      <c r="AQK101" s="12"/>
      <c r="AQL101" s="12"/>
      <c r="AQM101" s="12"/>
      <c r="AQN101" s="12"/>
      <c r="AQO101" s="12"/>
      <c r="AQP101" s="12"/>
      <c r="AQQ101" s="12"/>
      <c r="AQR101" s="12"/>
      <c r="AQS101" s="12"/>
      <c r="AQT101" s="12"/>
      <c r="AQU101" s="12"/>
      <c r="AQV101" s="12"/>
      <c r="AQW101" s="12"/>
      <c r="AQX101" s="12"/>
      <c r="AQY101" s="12"/>
      <c r="AQZ101" s="12"/>
      <c r="ARA101" s="12"/>
      <c r="ARB101" s="12"/>
      <c r="ARC101" s="12"/>
      <c r="ARD101" s="12"/>
      <c r="ARE101" s="12"/>
      <c r="ARF101" s="12"/>
      <c r="ARG101" s="12"/>
      <c r="ARH101" s="12"/>
      <c r="ARI101" s="12"/>
      <c r="ARJ101" s="12"/>
      <c r="ARK101" s="12"/>
      <c r="ARL101" s="12"/>
      <c r="ARM101" s="12"/>
      <c r="ARN101" s="12"/>
      <c r="ARO101" s="12"/>
      <c r="ARP101" s="12"/>
      <c r="ARQ101" s="12"/>
      <c r="ARR101" s="12"/>
      <c r="ARS101" s="12"/>
      <c r="ART101" s="12"/>
      <c r="ARU101" s="12"/>
      <c r="ARV101" s="12"/>
      <c r="ARW101" s="12"/>
      <c r="ARX101" s="12"/>
      <c r="ARY101" s="12"/>
      <c r="ARZ101" s="12"/>
      <c r="ASA101" s="12"/>
      <c r="ASB101" s="12"/>
      <c r="ASC101" s="12"/>
      <c r="ASD101" s="12"/>
      <c r="ASE101" s="12"/>
      <c r="ASF101" s="12"/>
      <c r="ASG101" s="12"/>
      <c r="ASH101" s="12"/>
      <c r="ASI101" s="12"/>
      <c r="ASJ101" s="12"/>
      <c r="ASK101" s="12"/>
      <c r="ASL101" s="12"/>
      <c r="ASM101" s="12"/>
      <c r="ASN101" s="12"/>
      <c r="ASO101" s="12"/>
      <c r="ASP101" s="12"/>
      <c r="ASQ101" s="12"/>
      <c r="ASR101" s="12"/>
      <c r="ASS101" s="12"/>
      <c r="AST101" s="12"/>
      <c r="ASU101" s="12"/>
      <c r="ASV101" s="12"/>
      <c r="ASW101" s="12"/>
      <c r="ASX101" s="12"/>
      <c r="ASY101" s="12"/>
      <c r="ASZ101" s="12"/>
      <c r="ATA101" s="12"/>
      <c r="ATB101" s="12"/>
      <c r="ATC101" s="12"/>
      <c r="ATD101" s="12"/>
      <c r="ATE101" s="12"/>
      <c r="ATF101" s="12"/>
      <c r="ATG101" s="12"/>
      <c r="ATH101" s="12"/>
      <c r="ATI101" s="12"/>
      <c r="ATJ101" s="12"/>
      <c r="ATK101" s="12"/>
      <c r="ATL101" s="12"/>
      <c r="ATM101" s="12"/>
      <c r="ATN101" s="12"/>
      <c r="ATO101" s="12"/>
      <c r="ATP101" s="12"/>
      <c r="ATQ101" s="12"/>
      <c r="ATR101" s="12"/>
      <c r="ATS101" s="12"/>
      <c r="ATT101" s="12"/>
      <c r="ATU101" s="12"/>
      <c r="ATV101" s="12"/>
      <c r="ATW101" s="12"/>
      <c r="ATX101" s="12"/>
      <c r="ATY101" s="12"/>
      <c r="ATZ101" s="12"/>
      <c r="AUA101" s="12"/>
      <c r="AUB101" s="12"/>
      <c r="AUC101" s="12"/>
      <c r="AUD101" s="12"/>
      <c r="AUE101" s="12"/>
      <c r="AUF101" s="12"/>
      <c r="AUG101" s="12"/>
      <c r="AUH101" s="12"/>
      <c r="AUI101" s="12"/>
      <c r="AUJ101" s="12"/>
      <c r="AUK101" s="12"/>
      <c r="AUL101" s="12"/>
      <c r="AUM101" s="12"/>
      <c r="AUN101" s="12"/>
      <c r="AUO101" s="12"/>
      <c r="AUP101" s="12"/>
      <c r="AUQ101" s="12"/>
      <c r="AUR101" s="12"/>
      <c r="AUS101" s="12"/>
      <c r="AUT101" s="12"/>
      <c r="AUU101" s="12"/>
      <c r="AUV101" s="12"/>
      <c r="AUW101" s="12"/>
      <c r="AUX101" s="12"/>
      <c r="AUY101" s="12"/>
      <c r="AUZ101" s="12"/>
      <c r="AVA101" s="12"/>
      <c r="AVB101" s="12"/>
      <c r="AVC101" s="12"/>
      <c r="AVD101" s="12"/>
      <c r="AVE101" s="12"/>
      <c r="AVF101" s="12"/>
      <c r="AVG101" s="12"/>
      <c r="AVH101" s="12"/>
      <c r="AVI101" s="12"/>
      <c r="AVJ101" s="12"/>
      <c r="AVK101" s="12"/>
      <c r="AVL101" s="12"/>
      <c r="AVM101" s="12"/>
      <c r="AVN101" s="12"/>
      <c r="AVO101" s="12"/>
      <c r="AVP101" s="12"/>
      <c r="AVQ101" s="12"/>
      <c r="AVR101" s="12"/>
      <c r="AVS101" s="12"/>
      <c r="AVT101" s="12"/>
      <c r="AVU101" s="12"/>
      <c r="AVV101" s="12"/>
      <c r="AVW101" s="12"/>
      <c r="AVX101" s="12"/>
      <c r="AVY101" s="12"/>
      <c r="AVZ101" s="12"/>
      <c r="AWA101" s="12"/>
      <c r="AWB101" s="12"/>
      <c r="AWC101" s="12"/>
      <c r="AWD101" s="12"/>
      <c r="AWE101" s="12"/>
      <c r="AWF101" s="12"/>
      <c r="AWG101" s="12"/>
      <c r="AWH101" s="12"/>
      <c r="AWI101" s="12"/>
      <c r="AWJ101" s="12"/>
      <c r="AWK101" s="12"/>
      <c r="AWL101" s="12"/>
      <c r="AWM101" s="12"/>
      <c r="AWN101" s="12"/>
      <c r="AWO101" s="12"/>
      <c r="AWP101" s="12"/>
      <c r="AWQ101" s="12"/>
      <c r="AWR101" s="12"/>
      <c r="AWS101" s="12"/>
      <c r="AWT101" s="12"/>
      <c r="AWU101" s="12"/>
      <c r="AWV101" s="12"/>
      <c r="AWW101" s="12"/>
      <c r="AWX101" s="12"/>
      <c r="AWY101" s="12"/>
      <c r="AWZ101" s="12"/>
      <c r="AXA101" s="12"/>
      <c r="AXB101" s="12"/>
      <c r="AXC101" s="12"/>
      <c r="AXD101" s="12"/>
      <c r="AXE101" s="12"/>
      <c r="AXF101" s="12"/>
      <c r="AXG101" s="12"/>
      <c r="AXH101" s="12"/>
      <c r="AXI101" s="12"/>
      <c r="AXJ101" s="12"/>
      <c r="AXK101" s="12"/>
      <c r="AXL101" s="12"/>
      <c r="AXM101" s="12"/>
      <c r="AXN101" s="12"/>
      <c r="AXO101" s="12"/>
      <c r="AXP101" s="12"/>
      <c r="AXQ101" s="12"/>
      <c r="AXR101" s="12"/>
      <c r="AXS101" s="12"/>
      <c r="AXT101" s="12"/>
      <c r="AXU101" s="12"/>
      <c r="AXV101" s="12"/>
      <c r="AXW101" s="12"/>
      <c r="AXX101" s="12"/>
      <c r="AXY101" s="12"/>
      <c r="AXZ101" s="12"/>
      <c r="AYA101" s="12"/>
      <c r="AYB101" s="12"/>
      <c r="AYC101" s="12"/>
      <c r="AYD101" s="12"/>
      <c r="AYE101" s="12"/>
      <c r="AYF101" s="12"/>
      <c r="AYG101" s="12"/>
      <c r="AYH101" s="12"/>
      <c r="AYI101" s="12"/>
      <c r="AYJ101" s="12"/>
      <c r="AYK101" s="12"/>
      <c r="AYL101" s="12"/>
      <c r="AYM101" s="12"/>
      <c r="AYN101" s="12"/>
      <c r="AYO101" s="12"/>
      <c r="AYP101" s="12"/>
      <c r="AYQ101" s="12"/>
      <c r="AYR101" s="12"/>
      <c r="AYS101" s="12"/>
      <c r="AYT101" s="12"/>
      <c r="AYU101" s="12"/>
      <c r="AYV101" s="12"/>
      <c r="AYW101" s="12"/>
      <c r="AYX101" s="12"/>
      <c r="AYY101" s="12"/>
      <c r="AYZ101" s="12"/>
      <c r="AZA101" s="12"/>
      <c r="AZB101" s="12"/>
      <c r="AZC101" s="12"/>
      <c r="AZD101" s="12"/>
      <c r="AZE101" s="12"/>
      <c r="AZF101" s="12"/>
      <c r="AZG101" s="12"/>
      <c r="AZH101" s="12"/>
      <c r="AZI101" s="12"/>
      <c r="AZJ101" s="12"/>
      <c r="AZK101" s="12"/>
      <c r="AZL101" s="12"/>
      <c r="AZM101" s="12"/>
      <c r="AZN101" s="12"/>
      <c r="AZO101" s="12"/>
      <c r="AZP101" s="12"/>
      <c r="AZQ101" s="12"/>
      <c r="AZR101" s="12"/>
      <c r="AZS101" s="12"/>
      <c r="AZT101" s="12"/>
      <c r="AZU101" s="12"/>
      <c r="AZV101" s="12"/>
      <c r="AZW101" s="12"/>
      <c r="AZX101" s="12"/>
      <c r="AZY101" s="12"/>
      <c r="AZZ101" s="12"/>
      <c r="BAA101" s="12"/>
      <c r="BAB101" s="12"/>
      <c r="BAC101" s="12"/>
      <c r="BAD101" s="12"/>
      <c r="BAE101" s="12"/>
      <c r="BAF101" s="12"/>
      <c r="BAG101" s="12"/>
      <c r="BAH101" s="12"/>
      <c r="BAI101" s="12"/>
      <c r="BAJ101" s="12"/>
      <c r="BAK101" s="12"/>
      <c r="BAL101" s="12"/>
      <c r="BAM101" s="12"/>
      <c r="BAN101" s="12"/>
      <c r="BAO101" s="12"/>
      <c r="BAP101" s="12"/>
      <c r="BAQ101" s="12"/>
      <c r="BAR101" s="12"/>
      <c r="BAS101" s="12"/>
      <c r="BAT101" s="12"/>
      <c r="BAU101" s="12"/>
      <c r="BAV101" s="12"/>
      <c r="BAW101" s="12"/>
      <c r="BAX101" s="12"/>
      <c r="BAY101" s="12"/>
      <c r="BAZ101" s="12"/>
      <c r="BBA101" s="12"/>
      <c r="BBB101" s="12"/>
      <c r="BBC101" s="12"/>
      <c r="BBD101" s="12"/>
      <c r="BBE101" s="12"/>
      <c r="BBF101" s="12"/>
      <c r="BBG101" s="12"/>
      <c r="BBH101" s="12"/>
      <c r="BBI101" s="12"/>
      <c r="BBJ101" s="12"/>
      <c r="BBK101" s="12"/>
      <c r="BBL101" s="12"/>
      <c r="BBM101" s="12"/>
      <c r="BBN101" s="12"/>
      <c r="BBO101" s="12"/>
      <c r="BBP101" s="12"/>
      <c r="BBQ101" s="12"/>
      <c r="BBR101" s="12"/>
      <c r="BBS101" s="12"/>
      <c r="BBT101" s="12"/>
      <c r="BBU101" s="12"/>
      <c r="BBV101" s="12"/>
      <c r="BBW101" s="12"/>
      <c r="BBX101" s="12"/>
      <c r="BBY101" s="12"/>
      <c r="BBZ101" s="12"/>
      <c r="BCA101" s="12"/>
      <c r="BCB101" s="12"/>
      <c r="BCC101" s="12"/>
      <c r="BCD101" s="12"/>
      <c r="BCE101" s="12"/>
      <c r="BCF101" s="12"/>
      <c r="BCG101" s="12"/>
      <c r="BCH101" s="12"/>
      <c r="BCI101" s="12"/>
      <c r="BCJ101" s="12"/>
      <c r="BCK101" s="12"/>
      <c r="BCL101" s="12"/>
      <c r="BCM101" s="12"/>
      <c r="BCN101" s="12"/>
      <c r="BCO101" s="12"/>
      <c r="BCP101" s="12"/>
      <c r="BCQ101" s="12"/>
      <c r="BCR101" s="12"/>
      <c r="BCS101" s="12"/>
      <c r="BCT101" s="12"/>
      <c r="BCU101" s="12"/>
      <c r="BCV101" s="12"/>
      <c r="BCW101" s="12"/>
      <c r="BCX101" s="12"/>
      <c r="BCY101" s="12"/>
      <c r="BCZ101" s="12"/>
      <c r="BDA101" s="12"/>
      <c r="BDB101" s="12"/>
      <c r="BDC101" s="12"/>
      <c r="BDD101" s="12"/>
      <c r="BDE101" s="12"/>
      <c r="BDF101" s="12"/>
      <c r="BDG101" s="12"/>
      <c r="BDH101" s="12"/>
      <c r="BDI101" s="12"/>
      <c r="BDJ101" s="12"/>
      <c r="BDK101" s="12"/>
      <c r="BDL101" s="12"/>
      <c r="BDM101" s="12"/>
      <c r="BDN101" s="12"/>
      <c r="BDO101" s="12"/>
      <c r="BDP101" s="12"/>
      <c r="BDQ101" s="12"/>
      <c r="BDR101" s="12"/>
      <c r="BDS101" s="12"/>
      <c r="BDT101" s="12"/>
      <c r="BDU101" s="12"/>
      <c r="BDV101" s="12"/>
      <c r="BDW101" s="12"/>
      <c r="BDX101" s="12"/>
      <c r="BDY101" s="12"/>
      <c r="BDZ101" s="12"/>
      <c r="BEA101" s="12"/>
      <c r="BEB101" s="12"/>
      <c r="BEC101" s="12"/>
      <c r="BED101" s="12"/>
      <c r="BEE101" s="12"/>
      <c r="BEF101" s="12"/>
      <c r="BEG101" s="12"/>
      <c r="BEH101" s="12"/>
      <c r="BEI101" s="12"/>
      <c r="BEJ101" s="12"/>
      <c r="BEK101" s="12"/>
      <c r="BEL101" s="12"/>
      <c r="BEM101" s="12"/>
      <c r="BEN101" s="12"/>
      <c r="BEO101" s="12"/>
      <c r="BEP101" s="12"/>
      <c r="BEQ101" s="12"/>
      <c r="BER101" s="12"/>
      <c r="BES101" s="12"/>
      <c r="BET101" s="12"/>
      <c r="BEU101" s="12"/>
      <c r="BEV101" s="12"/>
      <c r="BEW101" s="12"/>
      <c r="BEX101" s="12"/>
      <c r="BEY101" s="12"/>
      <c r="BEZ101" s="12"/>
      <c r="BFA101" s="12"/>
      <c r="BFB101" s="12"/>
      <c r="BFC101" s="12"/>
      <c r="BFD101" s="12"/>
      <c r="BFE101" s="12"/>
      <c r="BFF101" s="12"/>
      <c r="BFG101" s="12"/>
      <c r="BFH101" s="12"/>
      <c r="BFI101" s="12"/>
      <c r="BFJ101" s="12"/>
      <c r="BFK101" s="12"/>
      <c r="BFL101" s="12"/>
      <c r="BFM101" s="12"/>
      <c r="BFN101" s="12"/>
      <c r="BFO101" s="12"/>
      <c r="BFP101" s="12"/>
      <c r="BFQ101" s="12"/>
      <c r="BFR101" s="12"/>
      <c r="BFS101" s="12"/>
      <c r="BFT101" s="12"/>
      <c r="BFU101" s="12"/>
      <c r="BFV101" s="12"/>
      <c r="BFW101" s="12"/>
      <c r="BFX101" s="12"/>
      <c r="BFY101" s="12"/>
      <c r="BFZ101" s="12"/>
      <c r="BGA101" s="12"/>
      <c r="BGB101" s="12"/>
      <c r="BGC101" s="12"/>
      <c r="BGD101" s="12"/>
      <c r="BGE101" s="12"/>
      <c r="BGF101" s="12"/>
      <c r="BGG101" s="12"/>
      <c r="BGH101" s="12"/>
      <c r="BGI101" s="12"/>
      <c r="BGJ101" s="12"/>
      <c r="BGK101" s="12"/>
      <c r="BGL101" s="12"/>
      <c r="BGM101" s="12"/>
      <c r="BGN101" s="12"/>
      <c r="BGO101" s="12"/>
      <c r="BGP101" s="12"/>
      <c r="BGQ101" s="12"/>
      <c r="BGR101" s="12"/>
      <c r="BGS101" s="12"/>
      <c r="BGT101" s="12"/>
      <c r="BGU101" s="12"/>
      <c r="BGV101" s="12"/>
      <c r="BGW101" s="12"/>
      <c r="BGX101" s="12"/>
      <c r="BGY101" s="12"/>
      <c r="BGZ101" s="12"/>
      <c r="BHA101" s="12"/>
      <c r="BHB101" s="12"/>
      <c r="BHC101" s="12"/>
      <c r="BHD101" s="12"/>
      <c r="BHE101" s="12"/>
      <c r="BHF101" s="12"/>
      <c r="BHG101" s="12"/>
      <c r="BHH101" s="12"/>
      <c r="BHI101" s="12"/>
      <c r="BHJ101" s="12"/>
      <c r="BHK101" s="12"/>
      <c r="BHL101" s="12"/>
      <c r="BHM101" s="12"/>
      <c r="BHN101" s="12"/>
      <c r="BHO101" s="12"/>
      <c r="BHP101" s="12"/>
      <c r="BHQ101" s="12"/>
      <c r="BHR101" s="12"/>
      <c r="BHS101" s="12"/>
      <c r="BHT101" s="12"/>
      <c r="BHU101" s="12"/>
      <c r="BHV101" s="12"/>
      <c r="BHW101" s="12"/>
      <c r="BHX101" s="12"/>
      <c r="BHY101" s="12"/>
      <c r="BHZ101" s="12"/>
      <c r="BIA101" s="12"/>
      <c r="BIB101" s="12"/>
      <c r="BIC101" s="12"/>
      <c r="BID101" s="12"/>
      <c r="BIE101" s="12"/>
      <c r="BIF101" s="12"/>
      <c r="BIG101" s="12"/>
      <c r="BIH101" s="12"/>
      <c r="BII101" s="12"/>
      <c r="BIJ101" s="12"/>
      <c r="BIK101" s="12"/>
      <c r="BIL101" s="12"/>
      <c r="BIM101" s="12"/>
      <c r="BIN101" s="12"/>
      <c r="BIO101" s="12"/>
      <c r="BIP101" s="12"/>
      <c r="BIQ101" s="12"/>
      <c r="BIR101" s="12"/>
      <c r="BIS101" s="12"/>
      <c r="BIT101" s="12"/>
      <c r="BIU101" s="12"/>
      <c r="BIV101" s="12"/>
      <c r="BIW101" s="12"/>
      <c r="BIX101" s="12"/>
      <c r="BIY101" s="12"/>
      <c r="BIZ101" s="12"/>
      <c r="BJA101" s="12"/>
      <c r="BJB101" s="12"/>
      <c r="BJC101" s="12"/>
      <c r="BJD101" s="12"/>
      <c r="BJE101" s="12"/>
      <c r="BJF101" s="12"/>
      <c r="BJG101" s="12"/>
      <c r="BJH101" s="12"/>
      <c r="BJI101" s="12"/>
      <c r="BJJ101" s="12"/>
      <c r="BJK101" s="12"/>
      <c r="BJL101" s="12"/>
      <c r="BJM101" s="12"/>
      <c r="BJN101" s="12"/>
      <c r="BJO101" s="12"/>
      <c r="BJP101" s="12"/>
      <c r="BJQ101" s="12"/>
      <c r="BJR101" s="12"/>
      <c r="BJS101" s="12"/>
      <c r="BJT101" s="12"/>
      <c r="BJU101" s="12"/>
      <c r="BJV101" s="12"/>
      <c r="BJW101" s="12"/>
      <c r="BJX101" s="12"/>
      <c r="BJY101" s="12"/>
      <c r="BJZ101" s="12"/>
      <c r="BKA101" s="12"/>
      <c r="BKB101" s="12"/>
      <c r="BKC101" s="12"/>
      <c r="BKD101" s="12"/>
      <c r="BKE101" s="12"/>
      <c r="BKF101" s="12"/>
      <c r="BKG101" s="12"/>
      <c r="BKH101" s="12"/>
      <c r="BKI101" s="12"/>
      <c r="BKJ101" s="12"/>
      <c r="BKK101" s="12"/>
      <c r="BKL101" s="12"/>
      <c r="BKM101" s="12"/>
      <c r="BKN101" s="12"/>
      <c r="BKO101" s="12"/>
      <c r="BKP101" s="12"/>
      <c r="BKQ101" s="12"/>
      <c r="BKR101" s="12"/>
      <c r="BKS101" s="12"/>
      <c r="BKT101" s="12"/>
      <c r="BKU101" s="12"/>
      <c r="BKV101" s="12"/>
      <c r="BKW101" s="12"/>
      <c r="BKX101" s="12"/>
      <c r="BKY101" s="12"/>
      <c r="BKZ101" s="12"/>
      <c r="BLA101" s="12"/>
      <c r="BLB101" s="12"/>
      <c r="BLC101" s="12"/>
      <c r="BLD101" s="12"/>
      <c r="BLE101" s="12"/>
      <c r="BLF101" s="12"/>
      <c r="BLG101" s="12"/>
      <c r="BLH101" s="12"/>
      <c r="BLI101" s="12"/>
      <c r="BLJ101" s="12"/>
      <c r="BLK101" s="12"/>
      <c r="BLL101" s="12"/>
      <c r="BLM101" s="12"/>
      <c r="BLN101" s="12"/>
      <c r="BLO101" s="12"/>
      <c r="BLP101" s="12"/>
      <c r="BLQ101" s="12"/>
      <c r="BLR101" s="12"/>
      <c r="BLS101" s="12"/>
      <c r="BLT101" s="12"/>
      <c r="BLU101" s="12"/>
      <c r="BLV101" s="12"/>
      <c r="BLW101" s="12"/>
      <c r="BLX101" s="12"/>
      <c r="BLY101" s="12"/>
      <c r="BLZ101" s="12"/>
      <c r="BMA101" s="12"/>
      <c r="BMB101" s="12"/>
      <c r="BMC101" s="12"/>
      <c r="BMD101" s="12"/>
      <c r="BME101" s="12"/>
      <c r="BMF101" s="12"/>
      <c r="BMG101" s="12"/>
      <c r="BMH101" s="12"/>
      <c r="BMI101" s="12"/>
      <c r="BMJ101" s="12"/>
      <c r="BMK101" s="12"/>
      <c r="BML101" s="12"/>
      <c r="BMM101" s="12"/>
      <c r="BMN101" s="12"/>
      <c r="BMO101" s="12"/>
      <c r="BMP101" s="12"/>
      <c r="BMQ101" s="12"/>
      <c r="BMR101" s="12"/>
      <c r="BMS101" s="12"/>
      <c r="BMT101" s="12"/>
      <c r="BMU101" s="12"/>
      <c r="BMV101" s="12"/>
      <c r="BMW101" s="12"/>
      <c r="BMX101" s="12"/>
      <c r="BMY101" s="12"/>
      <c r="BMZ101" s="12"/>
      <c r="BNA101" s="12"/>
      <c r="BNB101" s="12"/>
      <c r="BNC101" s="12"/>
      <c r="BND101" s="12"/>
      <c r="BNE101" s="12"/>
      <c r="BNF101" s="12"/>
      <c r="BNG101" s="12"/>
      <c r="BNH101" s="12"/>
      <c r="BNI101" s="12"/>
      <c r="BNJ101" s="12"/>
      <c r="BNK101" s="12"/>
      <c r="BNL101" s="12"/>
      <c r="BNM101" s="12"/>
      <c r="BNN101" s="12"/>
      <c r="BNO101" s="12"/>
      <c r="BNP101" s="12"/>
      <c r="BNQ101" s="12"/>
      <c r="BNR101" s="12"/>
      <c r="BNS101" s="12"/>
      <c r="BNT101" s="12"/>
      <c r="BNU101" s="12"/>
      <c r="BNV101" s="12"/>
      <c r="BNW101" s="12"/>
      <c r="BNX101" s="12"/>
      <c r="BNY101" s="12"/>
      <c r="BNZ101" s="12"/>
      <c r="BOA101" s="12"/>
      <c r="BOB101" s="12"/>
      <c r="BOC101" s="12"/>
      <c r="BOD101" s="12"/>
      <c r="BOE101" s="12"/>
      <c r="BOF101" s="12"/>
      <c r="BOG101" s="12"/>
      <c r="BOH101" s="12"/>
      <c r="BOI101" s="12"/>
      <c r="BOJ101" s="12"/>
      <c r="BOK101" s="12"/>
      <c r="BOL101" s="12"/>
      <c r="BOM101" s="12"/>
      <c r="BON101" s="12"/>
      <c r="BOO101" s="12"/>
      <c r="BOP101" s="12"/>
      <c r="BOQ101" s="12"/>
      <c r="BOR101" s="12"/>
      <c r="BOS101" s="12"/>
      <c r="BOT101" s="12"/>
      <c r="BOU101" s="12"/>
      <c r="BOV101" s="12"/>
      <c r="BOW101" s="12"/>
      <c r="BOX101" s="12"/>
      <c r="BOY101" s="12"/>
      <c r="BOZ101" s="12"/>
      <c r="BPA101" s="12"/>
      <c r="BPB101" s="12"/>
      <c r="BPC101" s="12"/>
      <c r="BPD101" s="12"/>
      <c r="BPE101" s="12"/>
      <c r="BPF101" s="12"/>
      <c r="BPG101" s="12"/>
      <c r="BPH101" s="12"/>
      <c r="BPI101" s="12"/>
      <c r="BPJ101" s="12"/>
      <c r="BPK101" s="12"/>
      <c r="BPL101" s="12"/>
      <c r="BPM101" s="12"/>
      <c r="BPN101" s="12"/>
      <c r="BPO101" s="12"/>
      <c r="BPP101" s="12"/>
      <c r="BPQ101" s="12"/>
      <c r="BPR101" s="12"/>
      <c r="BPS101" s="12"/>
      <c r="BPT101" s="12"/>
      <c r="BPU101" s="12"/>
      <c r="BPV101" s="12"/>
      <c r="BPW101" s="12"/>
      <c r="BPX101" s="12"/>
      <c r="BPY101" s="12"/>
      <c r="BPZ101" s="12"/>
      <c r="BQA101" s="12"/>
      <c r="BQB101" s="12"/>
      <c r="BQC101" s="12"/>
      <c r="BQD101" s="12"/>
      <c r="BQE101" s="12"/>
      <c r="BQF101" s="12"/>
      <c r="BQG101" s="12"/>
      <c r="BQH101" s="12"/>
      <c r="BQI101" s="12"/>
      <c r="BQJ101" s="12"/>
      <c r="BQK101" s="12"/>
      <c r="BQL101" s="12"/>
      <c r="BQM101" s="12"/>
      <c r="BQN101" s="12"/>
      <c r="BQO101" s="12"/>
      <c r="BQP101" s="12"/>
      <c r="BQQ101" s="12"/>
      <c r="BQR101" s="12"/>
      <c r="BQS101" s="12"/>
      <c r="BQT101" s="12"/>
      <c r="BQU101" s="12"/>
      <c r="BQV101" s="12"/>
      <c r="BQW101" s="12"/>
      <c r="BQX101" s="12"/>
      <c r="BQY101" s="12"/>
      <c r="BQZ101" s="12"/>
      <c r="BRA101" s="12"/>
      <c r="BRB101" s="12"/>
      <c r="BRC101" s="12"/>
      <c r="BRD101" s="12"/>
      <c r="BRE101" s="12"/>
      <c r="BRF101" s="12"/>
      <c r="BRG101" s="12"/>
      <c r="BRH101" s="12"/>
      <c r="BRI101" s="12"/>
      <c r="BRJ101" s="12"/>
      <c r="BRK101" s="12"/>
      <c r="BRL101" s="12"/>
      <c r="BRM101" s="12"/>
      <c r="BRN101" s="12"/>
      <c r="BRO101" s="12"/>
      <c r="BRP101" s="12"/>
      <c r="BRQ101" s="12"/>
      <c r="BRR101" s="12"/>
      <c r="BRS101" s="12"/>
      <c r="BRT101" s="12"/>
      <c r="BRU101" s="12"/>
      <c r="BRV101" s="12"/>
      <c r="BRW101" s="12"/>
      <c r="BRX101" s="12"/>
      <c r="BRY101" s="12"/>
      <c r="BRZ101" s="12"/>
      <c r="BSA101" s="12"/>
      <c r="BSB101" s="12"/>
      <c r="BSC101" s="12"/>
      <c r="BSD101" s="12"/>
      <c r="BSE101" s="12"/>
      <c r="BSF101" s="12"/>
      <c r="BSG101" s="12"/>
      <c r="BSH101" s="12"/>
      <c r="BSI101" s="12"/>
      <c r="BSJ101" s="12"/>
      <c r="BSK101" s="12"/>
      <c r="BSL101" s="12"/>
      <c r="BSM101" s="12"/>
      <c r="BSN101" s="12"/>
      <c r="BSO101" s="12"/>
      <c r="BSP101" s="12"/>
      <c r="BSQ101" s="12"/>
      <c r="BSR101" s="12"/>
      <c r="BSS101" s="12"/>
      <c r="BST101" s="12"/>
      <c r="BSU101" s="12"/>
      <c r="BSV101" s="12"/>
      <c r="BSW101" s="12"/>
      <c r="BSX101" s="12"/>
      <c r="BSY101" s="12"/>
      <c r="BSZ101" s="12"/>
      <c r="BTA101" s="12"/>
      <c r="BTB101" s="12"/>
      <c r="BTC101" s="12"/>
      <c r="BTD101" s="12"/>
      <c r="BTE101" s="12"/>
      <c r="BTF101" s="12"/>
      <c r="BTG101" s="12"/>
      <c r="BTH101" s="12"/>
      <c r="BTI101" s="12"/>
      <c r="BTJ101" s="12"/>
      <c r="BTK101" s="12"/>
      <c r="BTL101" s="12"/>
      <c r="BTM101" s="12"/>
      <c r="BTN101" s="12"/>
      <c r="BTO101" s="12"/>
      <c r="BTP101" s="12"/>
      <c r="BTQ101" s="12"/>
      <c r="BTR101" s="12"/>
      <c r="BTS101" s="12"/>
      <c r="BTT101" s="12"/>
      <c r="BTU101" s="12"/>
      <c r="BTV101" s="12"/>
      <c r="BTW101" s="12"/>
      <c r="BTX101" s="12"/>
      <c r="BTY101" s="12"/>
      <c r="BTZ101" s="12"/>
      <c r="BUA101" s="12"/>
      <c r="BUB101" s="12"/>
      <c r="BUC101" s="12"/>
      <c r="BUD101" s="12"/>
      <c r="BUE101" s="12"/>
      <c r="BUF101" s="12"/>
      <c r="BUG101" s="12"/>
      <c r="BUH101" s="12"/>
      <c r="BUI101" s="12"/>
      <c r="BUJ101" s="12"/>
      <c r="BUK101" s="12"/>
      <c r="BUL101" s="12"/>
      <c r="BUM101" s="12"/>
      <c r="BUN101" s="12"/>
      <c r="BUO101" s="12"/>
      <c r="BUP101" s="12"/>
      <c r="BUQ101" s="12"/>
      <c r="BUR101" s="12"/>
      <c r="BUS101" s="12"/>
      <c r="BUT101" s="12"/>
      <c r="BUU101" s="12"/>
      <c r="BUV101" s="12"/>
      <c r="BUW101" s="12"/>
      <c r="BUX101" s="12"/>
      <c r="BUY101" s="12"/>
      <c r="BUZ101" s="12"/>
      <c r="BVA101" s="12"/>
      <c r="BVB101" s="12"/>
      <c r="BVC101" s="12"/>
      <c r="BVD101" s="12"/>
      <c r="BVE101" s="12"/>
      <c r="BVF101" s="12"/>
      <c r="BVG101" s="12"/>
      <c r="BVH101" s="12"/>
      <c r="BVI101" s="12"/>
      <c r="BVJ101" s="12"/>
      <c r="BVK101" s="12"/>
      <c r="BVL101" s="12"/>
      <c r="BVM101" s="12"/>
      <c r="BVN101" s="12"/>
      <c r="BVO101" s="12"/>
      <c r="BVP101" s="12"/>
      <c r="BVQ101" s="12"/>
      <c r="BVR101" s="12"/>
      <c r="BVS101" s="12"/>
      <c r="BVT101" s="12"/>
      <c r="BVU101" s="12"/>
      <c r="BVV101" s="12"/>
      <c r="BVW101" s="12"/>
      <c r="BVX101" s="12"/>
      <c r="BVY101" s="12"/>
      <c r="BVZ101" s="12"/>
      <c r="BWA101" s="12"/>
      <c r="BWB101" s="12"/>
      <c r="BWC101" s="12"/>
      <c r="BWD101" s="12"/>
      <c r="BWE101" s="12"/>
      <c r="BWF101" s="12"/>
      <c r="BWG101" s="12"/>
      <c r="BWH101" s="12"/>
      <c r="BWI101" s="12"/>
      <c r="BWJ101" s="12"/>
      <c r="BWK101" s="12"/>
      <c r="BWL101" s="12"/>
      <c r="BWM101" s="12"/>
      <c r="BWN101" s="12"/>
      <c r="BWO101" s="12"/>
      <c r="BWP101" s="12"/>
      <c r="BWQ101" s="12"/>
      <c r="BWR101" s="12"/>
      <c r="BWS101" s="12"/>
      <c r="BWT101" s="12"/>
      <c r="BWU101" s="12"/>
      <c r="BWV101" s="12"/>
      <c r="BWW101" s="12"/>
      <c r="BWX101" s="12"/>
      <c r="BWY101" s="12"/>
      <c r="BWZ101" s="12"/>
      <c r="BXA101" s="12"/>
      <c r="BXB101" s="12"/>
      <c r="BXC101" s="12"/>
      <c r="BXD101" s="12"/>
      <c r="BXE101" s="12"/>
      <c r="BXF101" s="12"/>
      <c r="BXG101" s="12"/>
      <c r="BXH101" s="12"/>
      <c r="BXI101" s="12"/>
      <c r="BXJ101" s="12"/>
      <c r="BXK101" s="12"/>
      <c r="BXL101" s="12"/>
      <c r="BXM101" s="12"/>
      <c r="BXN101" s="12"/>
      <c r="BXO101" s="12"/>
      <c r="BXP101" s="12"/>
      <c r="BXQ101" s="12"/>
      <c r="BXR101" s="12"/>
      <c r="BXS101" s="12"/>
      <c r="BXT101" s="12"/>
      <c r="BXU101" s="12"/>
      <c r="BXV101" s="12"/>
      <c r="BXW101" s="12"/>
      <c r="BXX101" s="12"/>
      <c r="BXY101" s="12"/>
      <c r="BXZ101" s="12"/>
      <c r="BYA101" s="12"/>
      <c r="BYB101" s="12"/>
      <c r="BYC101" s="12"/>
      <c r="BYD101" s="12"/>
      <c r="BYE101" s="12"/>
      <c r="BYF101" s="12"/>
      <c r="BYG101" s="12"/>
      <c r="BYH101" s="12"/>
      <c r="BYI101" s="12"/>
      <c r="BYJ101" s="12"/>
      <c r="BYK101" s="12"/>
      <c r="BYL101" s="12"/>
      <c r="BYM101" s="12"/>
      <c r="BYN101" s="12"/>
      <c r="BYO101" s="12"/>
      <c r="BYP101" s="12"/>
      <c r="BYQ101" s="12"/>
      <c r="BYR101" s="12"/>
      <c r="BYS101" s="12"/>
      <c r="BYT101" s="12"/>
      <c r="BYU101" s="12"/>
      <c r="BYV101" s="12"/>
      <c r="BYW101" s="12"/>
      <c r="BYX101" s="12"/>
      <c r="BYY101" s="12"/>
      <c r="BYZ101" s="12"/>
      <c r="BZA101" s="12"/>
      <c r="BZB101" s="12"/>
      <c r="BZC101" s="12"/>
      <c r="BZD101" s="12"/>
      <c r="BZE101" s="12"/>
      <c r="BZF101" s="12"/>
      <c r="BZG101" s="12"/>
      <c r="BZH101" s="12"/>
      <c r="BZI101" s="12"/>
      <c r="BZJ101" s="12"/>
      <c r="BZK101" s="12"/>
      <c r="BZL101" s="12"/>
      <c r="BZM101" s="12"/>
      <c r="BZN101" s="12"/>
      <c r="BZO101" s="12"/>
      <c r="BZP101" s="12"/>
      <c r="BZQ101" s="12"/>
      <c r="BZR101" s="12"/>
      <c r="BZS101" s="12"/>
      <c r="BZT101" s="12"/>
      <c r="BZU101" s="12"/>
      <c r="BZV101" s="12"/>
      <c r="BZW101" s="12"/>
      <c r="BZX101" s="12"/>
      <c r="BZY101" s="12"/>
      <c r="BZZ101" s="12"/>
      <c r="CAA101" s="12"/>
      <c r="CAB101" s="12"/>
      <c r="CAC101" s="12"/>
      <c r="CAD101" s="12"/>
      <c r="CAE101" s="12"/>
      <c r="CAF101" s="12"/>
      <c r="CAG101" s="12"/>
      <c r="CAH101" s="12"/>
      <c r="CAI101" s="12"/>
      <c r="CAJ101" s="12"/>
      <c r="CAK101" s="12"/>
      <c r="CAL101" s="12"/>
      <c r="CAM101" s="12"/>
      <c r="CAN101" s="12"/>
      <c r="CAO101" s="12"/>
      <c r="CAP101" s="12"/>
      <c r="CAQ101" s="12"/>
      <c r="CAR101" s="12"/>
      <c r="CAS101" s="12"/>
      <c r="CAT101" s="12"/>
      <c r="CAU101" s="12"/>
      <c r="CAV101" s="12"/>
      <c r="CAW101" s="12"/>
      <c r="CAX101" s="12"/>
      <c r="CAY101" s="12"/>
      <c r="CAZ101" s="12"/>
      <c r="CBA101" s="12"/>
      <c r="CBB101" s="12"/>
      <c r="CBC101" s="12"/>
      <c r="CBD101" s="12"/>
      <c r="CBE101" s="12"/>
      <c r="CBF101" s="12"/>
      <c r="CBG101" s="12"/>
      <c r="CBH101" s="12"/>
      <c r="CBI101" s="12"/>
      <c r="CBJ101" s="12"/>
      <c r="CBK101" s="12"/>
      <c r="CBL101" s="12"/>
      <c r="CBM101" s="12"/>
      <c r="CBN101" s="12"/>
      <c r="CBO101" s="12"/>
      <c r="CBP101" s="12"/>
      <c r="CBQ101" s="12"/>
      <c r="CBR101" s="12"/>
      <c r="CBS101" s="12"/>
      <c r="CBT101" s="12"/>
      <c r="CBU101" s="12"/>
      <c r="CBV101" s="12"/>
      <c r="CBW101" s="12"/>
      <c r="CBX101" s="12"/>
      <c r="CBY101" s="12"/>
      <c r="CBZ101" s="12"/>
      <c r="CCA101" s="12"/>
      <c r="CCB101" s="12"/>
      <c r="CCC101" s="12"/>
      <c r="CCD101" s="12"/>
      <c r="CCE101" s="12"/>
      <c r="CCF101" s="12"/>
      <c r="CCG101" s="12"/>
      <c r="CCH101" s="12"/>
      <c r="CCI101" s="12"/>
      <c r="CCJ101" s="12"/>
      <c r="CCK101" s="12"/>
      <c r="CCL101" s="12"/>
      <c r="CCM101" s="12"/>
      <c r="CCN101" s="12"/>
      <c r="CCO101" s="12"/>
      <c r="CCP101" s="12"/>
      <c r="CCQ101" s="12"/>
      <c r="CCR101" s="12"/>
      <c r="CCS101" s="12"/>
      <c r="CCT101" s="12"/>
      <c r="CCU101" s="12"/>
      <c r="CCV101" s="12"/>
      <c r="CCW101" s="12"/>
      <c r="CCX101" s="12"/>
      <c r="CCY101" s="12"/>
      <c r="CCZ101" s="12"/>
      <c r="CDA101" s="12"/>
      <c r="CDB101" s="12"/>
      <c r="CDC101" s="12"/>
      <c r="CDD101" s="12"/>
      <c r="CDE101" s="12"/>
      <c r="CDF101" s="12"/>
      <c r="CDG101" s="12"/>
      <c r="CDH101" s="12"/>
      <c r="CDI101" s="12"/>
      <c r="CDJ101" s="12"/>
      <c r="CDK101" s="12"/>
      <c r="CDL101" s="12"/>
      <c r="CDM101" s="12"/>
      <c r="CDN101" s="12"/>
      <c r="CDO101" s="12"/>
      <c r="CDP101" s="12"/>
      <c r="CDQ101" s="12"/>
      <c r="CDR101" s="12"/>
      <c r="CDS101" s="12"/>
      <c r="CDT101" s="12"/>
      <c r="CDU101" s="12"/>
      <c r="CDV101" s="12"/>
      <c r="CDW101" s="12"/>
      <c r="CDX101" s="12"/>
      <c r="CDY101" s="12"/>
      <c r="CDZ101" s="12"/>
      <c r="CEA101" s="12"/>
      <c r="CEB101" s="12"/>
      <c r="CEC101" s="12"/>
      <c r="CED101" s="12"/>
      <c r="CEE101" s="12"/>
      <c r="CEF101" s="12"/>
      <c r="CEG101" s="12"/>
      <c r="CEH101" s="12"/>
      <c r="CEI101" s="12"/>
      <c r="CEJ101" s="12"/>
      <c r="CEK101" s="12"/>
      <c r="CEL101" s="12"/>
      <c r="CEM101" s="12"/>
      <c r="CEN101" s="12"/>
      <c r="CEO101" s="12"/>
      <c r="CEP101" s="12"/>
      <c r="CEQ101" s="12"/>
      <c r="CER101" s="12"/>
      <c r="CES101" s="12"/>
      <c r="CET101" s="12"/>
      <c r="CEU101" s="12"/>
      <c r="CEV101" s="12"/>
      <c r="CEW101" s="12"/>
      <c r="CEX101" s="12"/>
      <c r="CEY101" s="12"/>
      <c r="CEZ101" s="12"/>
      <c r="CFA101" s="12"/>
      <c r="CFB101" s="12"/>
      <c r="CFC101" s="12"/>
      <c r="CFD101" s="12"/>
      <c r="CFE101" s="12"/>
      <c r="CFF101" s="12"/>
      <c r="CFG101" s="12"/>
      <c r="CFH101" s="12"/>
      <c r="CFI101" s="12"/>
      <c r="CFJ101" s="12"/>
      <c r="CFK101" s="12"/>
      <c r="CFL101" s="12"/>
      <c r="CFM101" s="12"/>
      <c r="CFN101" s="12"/>
      <c r="CFO101" s="12"/>
      <c r="CFP101" s="12"/>
      <c r="CFQ101" s="12"/>
      <c r="CFR101" s="12"/>
      <c r="CFS101" s="12"/>
      <c r="CFT101" s="12"/>
      <c r="CFU101" s="12"/>
      <c r="CFV101" s="12"/>
      <c r="CFW101" s="12"/>
      <c r="CFX101" s="12"/>
      <c r="CFY101" s="12"/>
      <c r="CFZ101" s="12"/>
      <c r="CGA101" s="12"/>
      <c r="CGB101" s="12"/>
      <c r="CGC101" s="12"/>
      <c r="CGD101" s="12"/>
      <c r="CGE101" s="12"/>
      <c r="CGF101" s="12"/>
      <c r="CGG101" s="12"/>
      <c r="CGH101" s="12"/>
      <c r="CGI101" s="12"/>
      <c r="CGJ101" s="12"/>
      <c r="CGK101" s="12"/>
      <c r="CGL101" s="12"/>
      <c r="CGM101" s="12"/>
      <c r="CGN101" s="12"/>
      <c r="CGO101" s="12"/>
      <c r="CGP101" s="12"/>
      <c r="CGQ101" s="12"/>
      <c r="CGR101" s="12"/>
      <c r="CGS101" s="12"/>
      <c r="CGT101" s="12"/>
      <c r="CGU101" s="12"/>
      <c r="CGV101" s="12"/>
      <c r="CGW101" s="12"/>
      <c r="CGX101" s="12"/>
      <c r="CGY101" s="12"/>
      <c r="CGZ101" s="12"/>
      <c r="CHA101" s="12"/>
      <c r="CHB101" s="12"/>
      <c r="CHC101" s="12"/>
      <c r="CHD101" s="12"/>
      <c r="CHE101" s="12"/>
      <c r="CHF101" s="12"/>
      <c r="CHG101" s="12"/>
      <c r="CHH101" s="12"/>
      <c r="CHI101" s="12"/>
      <c r="CHJ101" s="12"/>
      <c r="CHK101" s="12"/>
      <c r="CHL101" s="12"/>
      <c r="CHM101" s="12"/>
      <c r="CHN101" s="12"/>
      <c r="CHO101" s="12"/>
      <c r="CHP101" s="12"/>
      <c r="CHQ101" s="12"/>
      <c r="CHR101" s="12"/>
      <c r="CHS101" s="12"/>
      <c r="CHT101" s="12"/>
      <c r="CHU101" s="12"/>
      <c r="CHV101" s="12"/>
      <c r="CHW101" s="12"/>
      <c r="CHX101" s="12"/>
      <c r="CHY101" s="12"/>
      <c r="CHZ101" s="12"/>
      <c r="CIA101" s="12"/>
      <c r="CIB101" s="12"/>
      <c r="CIC101" s="12"/>
      <c r="CID101" s="12"/>
      <c r="CIE101" s="12"/>
      <c r="CIF101" s="12"/>
      <c r="CIG101" s="12"/>
      <c r="CIH101" s="12"/>
      <c r="CII101" s="12"/>
      <c r="CIJ101" s="12"/>
      <c r="CIK101" s="12"/>
      <c r="CIL101" s="12"/>
      <c r="CIM101" s="12"/>
      <c r="CIN101" s="12"/>
      <c r="CIO101" s="12"/>
      <c r="CIP101" s="12"/>
      <c r="CIQ101" s="12"/>
      <c r="CIR101" s="12"/>
      <c r="CIS101" s="12"/>
      <c r="CIT101" s="12"/>
      <c r="CIU101" s="12"/>
      <c r="CIV101" s="12"/>
      <c r="CIW101" s="12"/>
      <c r="CIX101" s="12"/>
      <c r="CIY101" s="12"/>
      <c r="CIZ101" s="12"/>
      <c r="CJA101" s="12"/>
      <c r="CJB101" s="12"/>
      <c r="CJC101" s="12"/>
      <c r="CJD101" s="12"/>
      <c r="CJE101" s="12"/>
      <c r="CJF101" s="12"/>
      <c r="CJG101" s="12"/>
      <c r="CJH101" s="12"/>
      <c r="CJI101" s="12"/>
      <c r="CJJ101" s="12"/>
      <c r="CJK101" s="12"/>
      <c r="CJL101" s="12"/>
      <c r="CJM101" s="12"/>
      <c r="CJN101" s="12"/>
      <c r="CJO101" s="12"/>
      <c r="CJP101" s="12"/>
      <c r="CJQ101" s="12"/>
      <c r="CJR101" s="12"/>
      <c r="CJS101" s="12"/>
      <c r="CJT101" s="12"/>
      <c r="CJU101" s="12"/>
      <c r="CJV101" s="12"/>
      <c r="CJW101" s="12"/>
      <c r="CJX101" s="12"/>
      <c r="CJY101" s="12"/>
      <c r="CJZ101" s="12"/>
      <c r="CKA101" s="12"/>
      <c r="CKB101" s="12"/>
      <c r="CKC101" s="12"/>
      <c r="CKD101" s="12"/>
      <c r="CKE101" s="12"/>
      <c r="CKF101" s="12"/>
      <c r="CKG101" s="12"/>
      <c r="CKH101" s="12"/>
      <c r="CKI101" s="12"/>
      <c r="CKJ101" s="12"/>
      <c r="CKK101" s="12"/>
      <c r="CKL101" s="12"/>
      <c r="CKM101" s="12"/>
      <c r="CKN101" s="12"/>
      <c r="CKO101" s="12"/>
      <c r="CKP101" s="12"/>
      <c r="CKQ101" s="12"/>
      <c r="CKR101" s="12"/>
      <c r="CKS101" s="12"/>
      <c r="CKT101" s="12"/>
      <c r="CKU101" s="12"/>
      <c r="CKV101" s="12"/>
      <c r="CKW101" s="12"/>
      <c r="CKX101" s="12"/>
      <c r="CKY101" s="12"/>
      <c r="CKZ101" s="12"/>
      <c r="CLA101" s="12"/>
      <c r="CLB101" s="12"/>
      <c r="CLC101" s="12"/>
      <c r="CLD101" s="12"/>
      <c r="CLE101" s="12"/>
      <c r="CLF101" s="12"/>
      <c r="CLG101" s="12"/>
      <c r="CLH101" s="12"/>
      <c r="CLI101" s="12"/>
      <c r="CLJ101" s="12"/>
      <c r="CLK101" s="12"/>
      <c r="CLL101" s="12"/>
      <c r="CLM101" s="12"/>
      <c r="CLN101" s="12"/>
      <c r="CLO101" s="12"/>
      <c r="CLP101" s="12"/>
      <c r="CLQ101" s="12"/>
      <c r="CLR101" s="12"/>
      <c r="CLS101" s="12"/>
      <c r="CLT101" s="12"/>
      <c r="CLU101" s="12"/>
      <c r="CLV101" s="12"/>
      <c r="CLW101" s="12"/>
      <c r="CLX101" s="12"/>
      <c r="CLY101" s="12"/>
      <c r="CLZ101" s="12"/>
      <c r="CMA101" s="12"/>
      <c r="CMB101" s="12"/>
      <c r="CMC101" s="12"/>
      <c r="CMD101" s="12"/>
      <c r="CME101" s="12"/>
      <c r="CMF101" s="12"/>
      <c r="CMG101" s="12"/>
      <c r="CMH101" s="12"/>
      <c r="CMI101" s="12"/>
      <c r="CMJ101" s="12"/>
      <c r="CMK101" s="12"/>
      <c r="CML101" s="12"/>
      <c r="CMM101" s="12"/>
      <c r="CMN101" s="12"/>
      <c r="CMO101" s="12"/>
      <c r="CMP101" s="12"/>
      <c r="CMQ101" s="12"/>
      <c r="CMR101" s="12"/>
      <c r="CMS101" s="12"/>
      <c r="CMT101" s="12"/>
      <c r="CMU101" s="12"/>
      <c r="CMV101" s="12"/>
      <c r="CMW101" s="12"/>
      <c r="CMX101" s="12"/>
      <c r="CMY101" s="12"/>
      <c r="CMZ101" s="12"/>
      <c r="CNA101" s="12"/>
      <c r="CNB101" s="12"/>
      <c r="CNC101" s="12"/>
      <c r="CND101" s="12"/>
      <c r="CNE101" s="12"/>
      <c r="CNF101" s="12"/>
      <c r="CNG101" s="12"/>
      <c r="CNH101" s="12"/>
      <c r="CNI101" s="12"/>
      <c r="CNJ101" s="12"/>
      <c r="CNK101" s="12"/>
      <c r="CNL101" s="12"/>
      <c r="CNM101" s="12"/>
      <c r="CNN101" s="12"/>
      <c r="CNO101" s="12"/>
      <c r="CNP101" s="12"/>
      <c r="CNQ101" s="12"/>
      <c r="CNR101" s="12"/>
      <c r="CNS101" s="12"/>
      <c r="CNT101" s="12"/>
      <c r="CNU101" s="12"/>
      <c r="CNV101" s="12"/>
      <c r="CNW101" s="12"/>
      <c r="CNX101" s="12"/>
      <c r="CNY101" s="12"/>
      <c r="CNZ101" s="12"/>
      <c r="COA101" s="12"/>
      <c r="COB101" s="12"/>
      <c r="COC101" s="12"/>
      <c r="COD101" s="12"/>
      <c r="COE101" s="12"/>
      <c r="COF101" s="12"/>
      <c r="COG101" s="12"/>
      <c r="COH101" s="12"/>
      <c r="COI101" s="12"/>
      <c r="COJ101" s="12"/>
      <c r="COK101" s="12"/>
      <c r="COL101" s="12"/>
      <c r="COM101" s="12"/>
      <c r="CON101" s="12"/>
      <c r="COO101" s="12"/>
      <c r="COP101" s="12"/>
      <c r="COQ101" s="12"/>
      <c r="COR101" s="12"/>
      <c r="COS101" s="12"/>
      <c r="COT101" s="12"/>
      <c r="COU101" s="12"/>
      <c r="COV101" s="12"/>
      <c r="COW101" s="12"/>
      <c r="COX101" s="12"/>
      <c r="COY101" s="12"/>
      <c r="COZ101" s="12"/>
      <c r="CPA101" s="12"/>
      <c r="CPB101" s="12"/>
      <c r="CPC101" s="12"/>
      <c r="CPD101" s="12"/>
      <c r="CPE101" s="12"/>
      <c r="CPF101" s="12"/>
      <c r="CPG101" s="12"/>
      <c r="CPH101" s="12"/>
      <c r="CPI101" s="12"/>
      <c r="CPJ101" s="12"/>
      <c r="CPK101" s="12"/>
      <c r="CPL101" s="12"/>
      <c r="CPM101" s="12"/>
      <c r="CPN101" s="12"/>
      <c r="CPO101" s="12"/>
      <c r="CPP101" s="12"/>
      <c r="CPQ101" s="12"/>
      <c r="CPR101" s="12"/>
      <c r="CPS101" s="12"/>
      <c r="CPT101" s="12"/>
      <c r="CPU101" s="12"/>
      <c r="CPV101" s="12"/>
      <c r="CPW101" s="12"/>
      <c r="CPX101" s="12"/>
      <c r="CPY101" s="12"/>
      <c r="CPZ101" s="12"/>
      <c r="CQA101" s="12"/>
      <c r="CQB101" s="12"/>
      <c r="CQC101" s="12"/>
      <c r="CQD101" s="12"/>
      <c r="CQE101" s="12"/>
      <c r="CQF101" s="12"/>
      <c r="CQG101" s="12"/>
      <c r="CQH101" s="12"/>
      <c r="CQI101" s="12"/>
      <c r="CQJ101" s="12"/>
      <c r="CQK101" s="12"/>
      <c r="CQL101" s="12"/>
      <c r="CQM101" s="12"/>
      <c r="CQN101" s="12"/>
      <c r="CQO101" s="12"/>
      <c r="CQP101" s="12"/>
      <c r="CQQ101" s="12"/>
      <c r="CQR101" s="12"/>
      <c r="CQS101" s="12"/>
      <c r="CQT101" s="12"/>
      <c r="CQU101" s="12"/>
      <c r="CQV101" s="12"/>
      <c r="CQW101" s="12"/>
      <c r="CQX101" s="12"/>
      <c r="CQY101" s="12"/>
      <c r="CQZ101" s="12"/>
      <c r="CRA101" s="12"/>
      <c r="CRB101" s="12"/>
      <c r="CRC101" s="12"/>
      <c r="CRD101" s="12"/>
      <c r="CRE101" s="12"/>
      <c r="CRF101" s="12"/>
      <c r="CRG101" s="12"/>
      <c r="CRH101" s="12"/>
      <c r="CRI101" s="12"/>
      <c r="CRJ101" s="12"/>
      <c r="CRK101" s="12"/>
      <c r="CRL101" s="12"/>
      <c r="CRM101" s="12"/>
      <c r="CRN101" s="12"/>
      <c r="CRO101" s="12"/>
      <c r="CRP101" s="12"/>
      <c r="CRQ101" s="12"/>
      <c r="CRR101" s="12"/>
      <c r="CRS101" s="12"/>
      <c r="CRT101" s="12"/>
      <c r="CRU101" s="12"/>
      <c r="CRV101" s="12"/>
      <c r="CRW101" s="12"/>
      <c r="CRX101" s="12"/>
      <c r="CRY101" s="12"/>
      <c r="CRZ101" s="12"/>
      <c r="CSA101" s="12"/>
      <c r="CSB101" s="12"/>
      <c r="CSC101" s="12"/>
      <c r="CSD101" s="12"/>
      <c r="CSE101" s="12"/>
      <c r="CSF101" s="12"/>
      <c r="CSG101" s="12"/>
      <c r="CSH101" s="12"/>
      <c r="CSI101" s="12"/>
      <c r="CSJ101" s="12"/>
      <c r="CSK101" s="12"/>
      <c r="CSL101" s="12"/>
      <c r="CSM101" s="12"/>
      <c r="CSN101" s="12"/>
      <c r="CSO101" s="12"/>
      <c r="CSP101" s="12"/>
      <c r="CSQ101" s="12"/>
      <c r="CSR101" s="12"/>
      <c r="CSS101" s="12"/>
      <c r="CST101" s="12"/>
      <c r="CSU101" s="12"/>
      <c r="CSV101" s="12"/>
      <c r="CSW101" s="12"/>
      <c r="CSX101" s="12"/>
      <c r="CSY101" s="12"/>
      <c r="CSZ101" s="12"/>
      <c r="CTA101" s="12"/>
      <c r="CTB101" s="12"/>
      <c r="CTC101" s="12"/>
      <c r="CTD101" s="12"/>
      <c r="CTE101" s="12"/>
      <c r="CTF101" s="12"/>
      <c r="CTG101" s="12"/>
      <c r="CTH101" s="12"/>
      <c r="CTI101" s="12"/>
      <c r="CTJ101" s="12"/>
      <c r="CTK101" s="12"/>
      <c r="CTL101" s="12"/>
      <c r="CTM101" s="12"/>
      <c r="CTN101" s="12"/>
      <c r="CTO101" s="12"/>
      <c r="CTP101" s="12"/>
      <c r="CTQ101" s="12"/>
      <c r="CTR101" s="12"/>
      <c r="CTS101" s="12"/>
      <c r="CTT101" s="12"/>
      <c r="CTU101" s="12"/>
      <c r="CTV101" s="12"/>
      <c r="CTW101" s="12"/>
      <c r="CTX101" s="12"/>
      <c r="CTY101" s="12"/>
      <c r="CTZ101" s="12"/>
      <c r="CUA101" s="12"/>
      <c r="CUB101" s="12"/>
      <c r="CUC101" s="12"/>
      <c r="CUD101" s="12"/>
      <c r="CUE101" s="12"/>
      <c r="CUF101" s="12"/>
      <c r="CUG101" s="12"/>
      <c r="CUH101" s="12"/>
      <c r="CUI101" s="12"/>
      <c r="CUJ101" s="12"/>
      <c r="CUK101" s="12"/>
      <c r="CUL101" s="12"/>
      <c r="CUM101" s="12"/>
      <c r="CUN101" s="12"/>
      <c r="CUO101" s="12"/>
      <c r="CUP101" s="12"/>
      <c r="CUQ101" s="12"/>
      <c r="CUR101" s="12"/>
      <c r="CUS101" s="12"/>
      <c r="CUT101" s="12"/>
      <c r="CUU101" s="12"/>
      <c r="CUV101" s="12"/>
      <c r="CUW101" s="12"/>
      <c r="CUX101" s="12"/>
      <c r="CUY101" s="12"/>
      <c r="CUZ101" s="12"/>
      <c r="CVA101" s="12"/>
      <c r="CVB101" s="12"/>
      <c r="CVC101" s="12"/>
      <c r="CVD101" s="12"/>
      <c r="CVE101" s="12"/>
      <c r="CVF101" s="12"/>
      <c r="CVG101" s="12"/>
      <c r="CVH101" s="12"/>
      <c r="CVI101" s="12"/>
      <c r="CVJ101" s="12"/>
      <c r="CVK101" s="12"/>
      <c r="CVL101" s="12"/>
      <c r="CVM101" s="12"/>
      <c r="CVN101" s="12"/>
      <c r="CVO101" s="12"/>
      <c r="CVP101" s="12"/>
      <c r="CVQ101" s="12"/>
      <c r="CVR101" s="12"/>
      <c r="CVS101" s="12"/>
      <c r="CVT101" s="12"/>
      <c r="CVU101" s="12"/>
      <c r="CVV101" s="12"/>
      <c r="CVW101" s="12"/>
      <c r="CVX101" s="12"/>
      <c r="CVY101" s="12"/>
      <c r="CVZ101" s="12"/>
      <c r="CWA101" s="12"/>
      <c r="CWB101" s="12"/>
      <c r="CWC101" s="12"/>
      <c r="CWD101" s="12"/>
      <c r="CWE101" s="12"/>
      <c r="CWF101" s="12"/>
      <c r="CWG101" s="12"/>
      <c r="CWH101" s="12"/>
      <c r="CWI101" s="12"/>
      <c r="CWJ101" s="12"/>
      <c r="CWK101" s="12"/>
      <c r="CWL101" s="12"/>
      <c r="CWM101" s="12"/>
      <c r="CWN101" s="12"/>
      <c r="CWO101" s="12"/>
      <c r="CWP101" s="12"/>
      <c r="CWQ101" s="12"/>
      <c r="CWR101" s="12"/>
      <c r="CWS101" s="12"/>
      <c r="CWT101" s="12"/>
      <c r="CWU101" s="12"/>
      <c r="CWV101" s="12"/>
      <c r="CWW101" s="12"/>
      <c r="CWX101" s="12"/>
      <c r="CWY101" s="12"/>
      <c r="CWZ101" s="12"/>
      <c r="CXA101" s="12"/>
      <c r="CXB101" s="12"/>
      <c r="CXC101" s="12"/>
      <c r="CXD101" s="12"/>
      <c r="CXE101" s="12"/>
      <c r="CXF101" s="12"/>
      <c r="CXG101" s="12"/>
      <c r="CXH101" s="12"/>
      <c r="CXI101" s="12"/>
      <c r="CXJ101" s="12"/>
      <c r="CXK101" s="12"/>
      <c r="CXL101" s="12"/>
      <c r="CXM101" s="12"/>
      <c r="CXN101" s="12"/>
      <c r="CXO101" s="12"/>
      <c r="CXP101" s="12"/>
      <c r="CXQ101" s="12"/>
      <c r="CXR101" s="12"/>
      <c r="CXS101" s="12"/>
      <c r="CXT101" s="12"/>
      <c r="CXU101" s="12"/>
      <c r="CXV101" s="12"/>
      <c r="CXW101" s="12"/>
      <c r="CXX101" s="12"/>
      <c r="CXY101" s="12"/>
      <c r="CXZ101" s="12"/>
      <c r="CYA101" s="12"/>
      <c r="CYB101" s="12"/>
      <c r="CYC101" s="12"/>
      <c r="CYD101" s="12"/>
      <c r="CYE101" s="12"/>
      <c r="CYF101" s="12"/>
      <c r="CYG101" s="12"/>
      <c r="CYH101" s="12"/>
      <c r="CYI101" s="12"/>
      <c r="CYJ101" s="12"/>
      <c r="CYK101" s="12"/>
      <c r="CYL101" s="12"/>
      <c r="CYM101" s="12"/>
      <c r="CYN101" s="12"/>
      <c r="CYO101" s="12"/>
      <c r="CYP101" s="12"/>
      <c r="CYQ101" s="12"/>
      <c r="CYR101" s="12"/>
      <c r="CYS101" s="12"/>
      <c r="CYT101" s="12"/>
      <c r="CYU101" s="12"/>
      <c r="CYV101" s="12"/>
      <c r="CYW101" s="12"/>
      <c r="CYX101" s="12"/>
      <c r="CYY101" s="12"/>
      <c r="CYZ101" s="12"/>
      <c r="CZA101" s="12"/>
      <c r="CZB101" s="12"/>
      <c r="CZC101" s="12"/>
      <c r="CZD101" s="12"/>
      <c r="CZE101" s="12"/>
      <c r="CZF101" s="12"/>
      <c r="CZG101" s="12"/>
      <c r="CZH101" s="12"/>
      <c r="CZI101" s="12"/>
      <c r="CZJ101" s="12"/>
      <c r="CZK101" s="12"/>
      <c r="CZL101" s="12"/>
      <c r="CZM101" s="12"/>
      <c r="CZN101" s="12"/>
      <c r="CZO101" s="12"/>
      <c r="CZP101" s="12"/>
      <c r="CZQ101" s="12"/>
      <c r="CZR101" s="12"/>
      <c r="CZS101" s="12"/>
      <c r="CZT101" s="12"/>
      <c r="CZU101" s="12"/>
      <c r="CZV101" s="12"/>
      <c r="CZW101" s="12"/>
      <c r="CZX101" s="12"/>
      <c r="CZY101" s="12"/>
      <c r="CZZ101" s="12"/>
      <c r="DAA101" s="12"/>
      <c r="DAB101" s="12"/>
      <c r="DAC101" s="12"/>
      <c r="DAD101" s="12"/>
      <c r="DAE101" s="12"/>
      <c r="DAF101" s="12"/>
      <c r="DAG101" s="12"/>
      <c r="DAH101" s="12"/>
      <c r="DAI101" s="12"/>
      <c r="DAJ101" s="12"/>
      <c r="DAK101" s="12"/>
      <c r="DAL101" s="12"/>
      <c r="DAM101" s="12"/>
      <c r="DAN101" s="12"/>
      <c r="DAO101" s="12"/>
      <c r="DAP101" s="12"/>
      <c r="DAQ101" s="12"/>
      <c r="DAR101" s="12"/>
      <c r="DAS101" s="12"/>
      <c r="DAT101" s="12"/>
      <c r="DAU101" s="12"/>
      <c r="DAV101" s="12"/>
      <c r="DAW101" s="12"/>
      <c r="DAX101" s="12"/>
      <c r="DAY101" s="12"/>
      <c r="DAZ101" s="12"/>
      <c r="DBA101" s="12"/>
      <c r="DBB101" s="12"/>
      <c r="DBC101" s="12"/>
      <c r="DBD101" s="12"/>
      <c r="DBE101" s="12"/>
      <c r="DBF101" s="12"/>
      <c r="DBG101" s="12"/>
      <c r="DBH101" s="12"/>
      <c r="DBI101" s="12"/>
      <c r="DBJ101" s="12"/>
      <c r="DBK101" s="12"/>
      <c r="DBL101" s="12"/>
      <c r="DBM101" s="12"/>
    </row>
    <row r="102" spans="1:2769" s="11" customFormat="1" ht="227" customHeight="1">
      <c r="A102" s="80" t="s">
        <v>114</v>
      </c>
      <c r="B102" s="89" t="s">
        <v>458</v>
      </c>
      <c r="C102" s="80" t="s">
        <v>48</v>
      </c>
      <c r="D102" s="80" t="s">
        <v>1522</v>
      </c>
      <c r="E102" s="80" t="s">
        <v>52</v>
      </c>
      <c r="F102" s="80" t="s">
        <v>102</v>
      </c>
      <c r="G102" s="80" t="s">
        <v>1295</v>
      </c>
      <c r="H102" s="80" t="s">
        <v>1306</v>
      </c>
      <c r="I102" s="80" t="s">
        <v>1318</v>
      </c>
      <c r="J102" s="80" t="s">
        <v>199</v>
      </c>
      <c r="K102" s="80" t="s">
        <v>77</v>
      </c>
      <c r="L102" s="80" t="s">
        <v>82</v>
      </c>
      <c r="M102" s="90">
        <v>42473</v>
      </c>
      <c r="N102" s="80" t="s">
        <v>95</v>
      </c>
      <c r="O102" s="80">
        <v>-25.6431</v>
      </c>
      <c r="P102" s="80">
        <v>30.33</v>
      </c>
      <c r="Q102" s="80" t="s">
        <v>2040</v>
      </c>
      <c r="R102" s="80" t="s">
        <v>80</v>
      </c>
      <c r="S102" s="80" t="s">
        <v>199</v>
      </c>
      <c r="T102" s="80" t="s">
        <v>78</v>
      </c>
      <c r="U102" s="80" t="s">
        <v>38</v>
      </c>
      <c r="V102" s="80" t="s">
        <v>129</v>
      </c>
      <c r="W102" s="80" t="s">
        <v>44</v>
      </c>
      <c r="X102" s="80" t="s">
        <v>82</v>
      </c>
      <c r="Y102" s="80" t="s">
        <v>199</v>
      </c>
      <c r="Z102" s="80" t="s">
        <v>199</v>
      </c>
      <c r="AA102" s="89" t="s">
        <v>359</v>
      </c>
      <c r="AB102" s="89" t="s">
        <v>258</v>
      </c>
      <c r="AC102" s="80" t="s">
        <v>1523</v>
      </c>
      <c r="AD102" s="80" t="s">
        <v>34</v>
      </c>
      <c r="AE102" s="80" t="s">
        <v>193</v>
      </c>
      <c r="AF102" s="80" t="s">
        <v>192</v>
      </c>
      <c r="AG102" s="80" t="s">
        <v>77</v>
      </c>
      <c r="AH102" s="80" t="s">
        <v>192</v>
      </c>
      <c r="AI102" s="80" t="s">
        <v>1368</v>
      </c>
      <c r="AJ102" s="80" t="s">
        <v>223</v>
      </c>
      <c r="AK102" s="80" t="s">
        <v>1019</v>
      </c>
      <c r="AL102" s="80" t="s">
        <v>77</v>
      </c>
      <c r="AM102" s="80" t="s">
        <v>186</v>
      </c>
      <c r="AN102" s="80" t="s">
        <v>22</v>
      </c>
      <c r="AO102" s="80" t="s">
        <v>83</v>
      </c>
      <c r="AP102" s="80" t="s">
        <v>1398</v>
      </c>
      <c r="AQ102" s="80" t="s">
        <v>46</v>
      </c>
      <c r="AR102" s="80" t="s">
        <v>199</v>
      </c>
      <c r="AS102" s="80" t="s">
        <v>199</v>
      </c>
      <c r="AT102" s="90" t="s">
        <v>199</v>
      </c>
      <c r="AU102" s="80" t="s">
        <v>101</v>
      </c>
      <c r="AV102" s="80" t="s">
        <v>2117</v>
      </c>
      <c r="AW102" s="95" t="s">
        <v>1613</v>
      </c>
      <c r="AX102" s="80" t="s">
        <v>105</v>
      </c>
      <c r="AY102" s="80" t="s">
        <v>138</v>
      </c>
      <c r="AZ102" s="80" t="s">
        <v>605</v>
      </c>
      <c r="BA102" s="80"/>
      <c r="BB102" s="80" t="s">
        <v>94</v>
      </c>
      <c r="BC102" s="94">
        <v>42473</v>
      </c>
      <c r="BD102" s="12"/>
      <c r="BE102" s="12"/>
      <c r="BF102" s="12"/>
      <c r="BG102" s="12"/>
      <c r="BH102" s="12"/>
      <c r="BI102" s="12"/>
      <c r="BJ102" s="12"/>
      <c r="BK102" s="12"/>
      <c r="BL102" s="12"/>
      <c r="BM102" s="12"/>
      <c r="BN102" s="12"/>
      <c r="BO102" s="12"/>
      <c r="BP102" s="12"/>
      <c r="BQ102" s="12"/>
      <c r="BR102" s="12"/>
      <c r="BS102" s="12"/>
      <c r="BT102" s="12"/>
      <c r="BU102" s="12"/>
      <c r="BV102" s="12"/>
      <c r="BW102" s="12"/>
      <c r="BX102" s="12"/>
      <c r="BY102" s="12"/>
      <c r="BZ102" s="12"/>
      <c r="CA102" s="12"/>
      <c r="CB102" s="12"/>
      <c r="CC102" s="12"/>
      <c r="CD102" s="12"/>
      <c r="CE102" s="12"/>
      <c r="CF102" s="12"/>
      <c r="CG102" s="12"/>
      <c r="CH102" s="12"/>
      <c r="CI102" s="12"/>
      <c r="CJ102" s="12"/>
      <c r="CK102" s="12"/>
      <c r="CL102" s="12"/>
      <c r="CM102" s="12"/>
      <c r="CN102" s="12"/>
      <c r="CO102" s="12"/>
      <c r="CP102" s="12"/>
      <c r="CQ102" s="12"/>
      <c r="CR102" s="12"/>
      <c r="CS102" s="12"/>
      <c r="CT102" s="12"/>
      <c r="CU102" s="12"/>
      <c r="CV102" s="12"/>
      <c r="CW102" s="12"/>
      <c r="CX102" s="12"/>
      <c r="CY102" s="12"/>
      <c r="CZ102" s="12"/>
      <c r="DA102" s="12"/>
      <c r="DB102" s="12"/>
      <c r="DC102" s="12"/>
      <c r="DD102" s="12"/>
      <c r="DE102" s="12"/>
      <c r="DF102" s="12"/>
      <c r="DG102" s="12"/>
      <c r="DH102" s="12"/>
      <c r="DI102" s="12"/>
      <c r="DJ102" s="12"/>
      <c r="DK102" s="12"/>
      <c r="DL102" s="12"/>
      <c r="DM102" s="12"/>
      <c r="DN102" s="12"/>
      <c r="DO102" s="12"/>
      <c r="DP102" s="12"/>
      <c r="DQ102" s="12"/>
      <c r="DR102" s="12"/>
      <c r="DS102" s="12"/>
      <c r="DT102" s="12"/>
      <c r="DU102" s="12"/>
      <c r="DV102" s="12"/>
      <c r="DW102" s="12"/>
      <c r="DX102" s="12"/>
      <c r="DY102" s="12"/>
      <c r="DZ102" s="12"/>
      <c r="EA102" s="12"/>
      <c r="EB102" s="12"/>
      <c r="EC102" s="12"/>
      <c r="ED102" s="12"/>
      <c r="EE102" s="12"/>
      <c r="EF102" s="12"/>
      <c r="EG102" s="12"/>
      <c r="EH102" s="12"/>
      <c r="EI102" s="12"/>
      <c r="EJ102" s="12"/>
      <c r="EK102" s="12"/>
      <c r="EL102" s="12"/>
      <c r="EM102" s="12"/>
      <c r="EN102" s="12"/>
      <c r="EO102" s="12"/>
      <c r="EP102" s="12"/>
      <c r="EQ102" s="12"/>
      <c r="ER102" s="12"/>
      <c r="ES102" s="12"/>
      <c r="ET102" s="12"/>
      <c r="EU102" s="12"/>
      <c r="EV102" s="12"/>
      <c r="EW102" s="12"/>
      <c r="EX102" s="12"/>
      <c r="EY102" s="12"/>
      <c r="EZ102" s="12"/>
      <c r="FA102" s="12"/>
      <c r="FB102" s="12"/>
      <c r="FC102" s="12"/>
      <c r="FD102" s="12"/>
      <c r="FE102" s="12"/>
      <c r="FF102" s="12"/>
      <c r="FG102" s="12"/>
      <c r="FH102" s="12"/>
      <c r="FI102" s="12"/>
      <c r="FJ102" s="12"/>
      <c r="FK102" s="12"/>
      <c r="FL102" s="12"/>
      <c r="FM102" s="12"/>
      <c r="FN102" s="12"/>
      <c r="FO102" s="12"/>
      <c r="FP102" s="12"/>
      <c r="FQ102" s="12"/>
      <c r="FR102" s="12"/>
      <c r="FS102" s="12"/>
      <c r="FT102" s="12"/>
      <c r="FU102" s="12"/>
      <c r="FV102" s="12"/>
      <c r="FW102" s="12"/>
      <c r="FX102" s="12"/>
      <c r="FY102" s="12"/>
      <c r="FZ102" s="12"/>
      <c r="GA102" s="12"/>
      <c r="GB102" s="12"/>
      <c r="GC102" s="12"/>
      <c r="GD102" s="12"/>
      <c r="GE102" s="12"/>
      <c r="GF102" s="12"/>
      <c r="GG102" s="12"/>
      <c r="GH102" s="12"/>
      <c r="GI102" s="12"/>
      <c r="GJ102" s="12"/>
      <c r="GK102" s="12"/>
      <c r="GL102" s="12"/>
      <c r="GM102" s="12"/>
      <c r="GN102" s="12"/>
      <c r="GO102" s="12"/>
      <c r="GP102" s="12"/>
      <c r="GQ102" s="12"/>
      <c r="GR102" s="12"/>
      <c r="GS102" s="12"/>
      <c r="GT102" s="12"/>
      <c r="GU102" s="12"/>
      <c r="GV102" s="12"/>
      <c r="GW102" s="12"/>
      <c r="GX102" s="12"/>
      <c r="GY102" s="12"/>
      <c r="GZ102" s="12"/>
      <c r="HA102" s="12"/>
      <c r="HB102" s="12"/>
      <c r="HC102" s="12"/>
      <c r="HD102" s="12"/>
      <c r="HE102" s="12"/>
      <c r="HF102" s="12"/>
      <c r="HG102" s="12"/>
      <c r="HH102" s="12"/>
      <c r="HI102" s="12"/>
      <c r="HJ102" s="12"/>
      <c r="HK102" s="12"/>
      <c r="HL102" s="12"/>
      <c r="HM102" s="12"/>
      <c r="HN102" s="12"/>
      <c r="HO102" s="12"/>
      <c r="HP102" s="12"/>
      <c r="HQ102" s="12"/>
      <c r="HR102" s="12"/>
      <c r="HS102" s="12"/>
      <c r="HT102" s="12"/>
      <c r="HU102" s="12"/>
      <c r="HV102" s="12"/>
      <c r="HW102" s="12"/>
      <c r="HX102" s="12"/>
      <c r="HY102" s="12"/>
      <c r="HZ102" s="12"/>
      <c r="IA102" s="12"/>
      <c r="IB102" s="12"/>
      <c r="IC102" s="12"/>
      <c r="ID102" s="12"/>
      <c r="IE102" s="12"/>
      <c r="IF102" s="12"/>
      <c r="IG102" s="12"/>
      <c r="IH102" s="12"/>
      <c r="II102" s="12"/>
      <c r="IJ102" s="12"/>
      <c r="IK102" s="12"/>
      <c r="IL102" s="12"/>
      <c r="IM102" s="12"/>
      <c r="IN102" s="12"/>
      <c r="IO102" s="12"/>
      <c r="IP102" s="12"/>
      <c r="IQ102" s="12"/>
      <c r="IR102" s="12"/>
      <c r="IS102" s="12"/>
      <c r="IT102" s="12"/>
      <c r="IU102" s="12"/>
      <c r="IV102" s="12"/>
      <c r="IW102" s="12"/>
      <c r="IX102" s="12"/>
      <c r="IY102" s="12"/>
      <c r="IZ102" s="12"/>
      <c r="JA102" s="12"/>
      <c r="JB102" s="12"/>
      <c r="JC102" s="12"/>
      <c r="JD102" s="12"/>
      <c r="JE102" s="12"/>
      <c r="JF102" s="12"/>
      <c r="JG102" s="12"/>
      <c r="JH102" s="12"/>
      <c r="JI102" s="12"/>
      <c r="JJ102" s="12"/>
      <c r="JK102" s="12"/>
      <c r="JL102" s="12"/>
      <c r="JM102" s="12"/>
      <c r="JN102" s="12"/>
      <c r="JO102" s="12"/>
      <c r="JP102" s="12"/>
      <c r="JQ102" s="12"/>
      <c r="JR102" s="12"/>
      <c r="JS102" s="12"/>
      <c r="JT102" s="12"/>
      <c r="JU102" s="12"/>
      <c r="JV102" s="12"/>
      <c r="JW102" s="12"/>
      <c r="JX102" s="12"/>
      <c r="JY102" s="12"/>
      <c r="JZ102" s="12"/>
      <c r="KA102" s="12"/>
      <c r="KB102" s="12"/>
      <c r="KC102" s="12"/>
      <c r="KD102" s="12"/>
      <c r="KE102" s="12"/>
      <c r="KF102" s="12"/>
      <c r="KG102" s="12"/>
      <c r="KH102" s="12"/>
      <c r="KI102" s="12"/>
      <c r="KJ102" s="12"/>
      <c r="KK102" s="12"/>
      <c r="KL102" s="12"/>
      <c r="KM102" s="12"/>
      <c r="KN102" s="12"/>
      <c r="KO102" s="12"/>
      <c r="KP102" s="12"/>
      <c r="KQ102" s="12"/>
      <c r="KR102" s="12"/>
      <c r="KS102" s="12"/>
      <c r="KT102" s="12"/>
      <c r="KU102" s="12"/>
      <c r="KV102" s="12"/>
      <c r="KW102" s="12"/>
      <c r="KX102" s="12"/>
      <c r="KY102" s="12"/>
      <c r="KZ102" s="12"/>
      <c r="LA102" s="12"/>
      <c r="LB102" s="12"/>
      <c r="LC102" s="12"/>
      <c r="LD102" s="12"/>
      <c r="LE102" s="12"/>
      <c r="LF102" s="12"/>
      <c r="LG102" s="12"/>
      <c r="LH102" s="12"/>
      <c r="LI102" s="12"/>
      <c r="LJ102" s="12"/>
      <c r="LK102" s="12"/>
      <c r="LL102" s="12"/>
      <c r="LM102" s="12"/>
      <c r="LN102" s="12"/>
      <c r="LO102" s="12"/>
      <c r="LP102" s="12"/>
      <c r="LQ102" s="12"/>
      <c r="LR102" s="12"/>
      <c r="LS102" s="12"/>
      <c r="LT102" s="12"/>
      <c r="LU102" s="12"/>
      <c r="LV102" s="12"/>
      <c r="LW102" s="12"/>
      <c r="LX102" s="12"/>
      <c r="LY102" s="12"/>
      <c r="LZ102" s="12"/>
      <c r="MA102" s="12"/>
      <c r="MB102" s="12"/>
      <c r="MC102" s="12"/>
      <c r="MD102" s="12"/>
      <c r="ME102" s="12"/>
      <c r="MF102" s="12"/>
      <c r="MG102" s="12"/>
      <c r="MH102" s="12"/>
      <c r="MI102" s="12"/>
      <c r="MJ102" s="12"/>
      <c r="MK102" s="12"/>
      <c r="ML102" s="12"/>
      <c r="MM102" s="12"/>
      <c r="MN102" s="12"/>
      <c r="MO102" s="12"/>
      <c r="MP102" s="12"/>
      <c r="MQ102" s="12"/>
      <c r="MR102" s="12"/>
      <c r="MS102" s="12"/>
      <c r="MT102" s="12"/>
      <c r="MU102" s="12"/>
      <c r="MV102" s="12"/>
      <c r="MW102" s="12"/>
      <c r="MX102" s="12"/>
      <c r="MY102" s="12"/>
      <c r="MZ102" s="12"/>
      <c r="NA102" s="12"/>
      <c r="NB102" s="12"/>
      <c r="NC102" s="12"/>
      <c r="ND102" s="12"/>
      <c r="NE102" s="12"/>
      <c r="NF102" s="12"/>
      <c r="NG102" s="12"/>
      <c r="NH102" s="12"/>
      <c r="NI102" s="12"/>
      <c r="NJ102" s="12"/>
      <c r="NK102" s="12"/>
      <c r="NL102" s="12"/>
      <c r="NM102" s="12"/>
      <c r="NN102" s="12"/>
      <c r="NO102" s="12"/>
      <c r="NP102" s="12"/>
      <c r="NQ102" s="12"/>
      <c r="NR102" s="12"/>
      <c r="NS102" s="12"/>
      <c r="NT102" s="12"/>
      <c r="NU102" s="12"/>
      <c r="NV102" s="12"/>
      <c r="NW102" s="12"/>
      <c r="NX102" s="12"/>
      <c r="NY102" s="12"/>
      <c r="NZ102" s="12"/>
      <c r="OA102" s="12"/>
      <c r="OB102" s="12"/>
      <c r="OC102" s="12"/>
      <c r="OD102" s="12"/>
      <c r="OE102" s="12"/>
      <c r="OF102" s="12"/>
      <c r="OG102" s="12"/>
      <c r="OH102" s="12"/>
      <c r="OI102" s="12"/>
      <c r="OJ102" s="12"/>
      <c r="OK102" s="12"/>
      <c r="OL102" s="12"/>
      <c r="OM102" s="12"/>
      <c r="ON102" s="12"/>
      <c r="OO102" s="12"/>
      <c r="OP102" s="12"/>
      <c r="OQ102" s="12"/>
      <c r="OR102" s="12"/>
      <c r="OS102" s="12"/>
      <c r="OT102" s="12"/>
      <c r="OU102" s="12"/>
      <c r="OV102" s="12"/>
      <c r="OW102" s="12"/>
      <c r="OX102" s="12"/>
      <c r="OY102" s="12"/>
      <c r="OZ102" s="12"/>
      <c r="PA102" s="12"/>
      <c r="PB102" s="12"/>
      <c r="PC102" s="12"/>
      <c r="PD102" s="12"/>
      <c r="PE102" s="12"/>
      <c r="PF102" s="12"/>
      <c r="PG102" s="12"/>
      <c r="PH102" s="12"/>
      <c r="PI102" s="12"/>
      <c r="PJ102" s="12"/>
      <c r="PK102" s="12"/>
      <c r="PL102" s="12"/>
      <c r="PM102" s="12"/>
      <c r="PN102" s="12"/>
      <c r="PO102" s="12"/>
      <c r="PP102" s="12"/>
      <c r="PQ102" s="12"/>
      <c r="PR102" s="12"/>
      <c r="PS102" s="12"/>
      <c r="PT102" s="12"/>
      <c r="PU102" s="12"/>
      <c r="PV102" s="12"/>
      <c r="PW102" s="12"/>
      <c r="PX102" s="12"/>
      <c r="PY102" s="12"/>
      <c r="PZ102" s="12"/>
      <c r="QA102" s="12"/>
      <c r="QB102" s="12"/>
      <c r="QC102" s="12"/>
      <c r="QD102" s="12"/>
      <c r="QE102" s="12"/>
      <c r="QF102" s="12"/>
      <c r="QG102" s="12"/>
      <c r="QH102" s="12"/>
      <c r="QI102" s="12"/>
      <c r="QJ102" s="12"/>
      <c r="QK102" s="12"/>
      <c r="QL102" s="12"/>
      <c r="QM102" s="12"/>
      <c r="QN102" s="12"/>
      <c r="QO102" s="12"/>
      <c r="QP102" s="12"/>
      <c r="QQ102" s="12"/>
      <c r="QR102" s="12"/>
      <c r="QS102" s="12"/>
      <c r="QT102" s="12"/>
      <c r="QU102" s="12"/>
      <c r="QV102" s="12"/>
      <c r="QW102" s="12"/>
      <c r="QX102" s="12"/>
      <c r="QY102" s="12"/>
      <c r="QZ102" s="12"/>
      <c r="RA102" s="12"/>
      <c r="RB102" s="12"/>
      <c r="RC102" s="12"/>
      <c r="RD102" s="12"/>
      <c r="RE102" s="12"/>
      <c r="RF102" s="12"/>
      <c r="RG102" s="12"/>
      <c r="RH102" s="12"/>
      <c r="RI102" s="12"/>
      <c r="RJ102" s="12"/>
      <c r="RK102" s="12"/>
      <c r="RL102" s="12"/>
      <c r="RM102" s="12"/>
      <c r="RN102" s="12"/>
      <c r="RO102" s="12"/>
      <c r="RP102" s="12"/>
      <c r="RQ102" s="12"/>
      <c r="RR102" s="12"/>
      <c r="RS102" s="12"/>
      <c r="RT102" s="12"/>
      <c r="RU102" s="12"/>
      <c r="RV102" s="12"/>
      <c r="RW102" s="12"/>
      <c r="RX102" s="12"/>
      <c r="RY102" s="12"/>
      <c r="RZ102" s="12"/>
      <c r="SA102" s="12"/>
      <c r="SB102" s="12"/>
      <c r="SC102" s="12"/>
      <c r="SD102" s="12"/>
      <c r="SE102" s="12"/>
      <c r="SF102" s="12"/>
      <c r="SG102" s="12"/>
      <c r="SH102" s="12"/>
      <c r="SI102" s="12"/>
      <c r="SJ102" s="12"/>
      <c r="SK102" s="12"/>
      <c r="SL102" s="12"/>
      <c r="SM102" s="12"/>
      <c r="SN102" s="12"/>
      <c r="SO102" s="12"/>
      <c r="SP102" s="12"/>
      <c r="SQ102" s="12"/>
      <c r="SR102" s="12"/>
      <c r="SS102" s="12"/>
      <c r="ST102" s="12"/>
      <c r="SU102" s="12"/>
      <c r="SV102" s="12"/>
      <c r="SW102" s="12"/>
      <c r="SX102" s="12"/>
      <c r="SY102" s="12"/>
      <c r="SZ102" s="12"/>
      <c r="TA102" s="12"/>
      <c r="TB102" s="12"/>
      <c r="TC102" s="12"/>
      <c r="TD102" s="12"/>
      <c r="TE102" s="12"/>
      <c r="TF102" s="12"/>
      <c r="TG102" s="12"/>
      <c r="TH102" s="12"/>
      <c r="TI102" s="12"/>
      <c r="TJ102" s="12"/>
      <c r="TK102" s="12"/>
      <c r="TL102" s="12"/>
      <c r="TM102" s="12"/>
      <c r="TN102" s="12"/>
      <c r="TO102" s="12"/>
      <c r="TP102" s="12"/>
      <c r="TQ102" s="12"/>
      <c r="TR102" s="12"/>
      <c r="TS102" s="12"/>
      <c r="TT102" s="12"/>
      <c r="TU102" s="12"/>
      <c r="TV102" s="12"/>
      <c r="TW102" s="12"/>
      <c r="TX102" s="12"/>
      <c r="TY102" s="12"/>
      <c r="TZ102" s="12"/>
      <c r="UA102" s="12"/>
      <c r="UB102" s="12"/>
      <c r="UC102" s="12"/>
      <c r="UD102" s="12"/>
      <c r="UE102" s="12"/>
      <c r="UF102" s="12"/>
      <c r="UG102" s="12"/>
      <c r="UH102" s="12"/>
      <c r="UI102" s="12"/>
      <c r="UJ102" s="12"/>
      <c r="UK102" s="12"/>
      <c r="UL102" s="12"/>
      <c r="UM102" s="12"/>
      <c r="UN102" s="12"/>
      <c r="UO102" s="12"/>
      <c r="UP102" s="12"/>
      <c r="UQ102" s="12"/>
      <c r="UR102" s="12"/>
      <c r="US102" s="12"/>
      <c r="UT102" s="12"/>
      <c r="UU102" s="12"/>
      <c r="UV102" s="12"/>
      <c r="UW102" s="12"/>
      <c r="UX102" s="12"/>
      <c r="UY102" s="12"/>
      <c r="UZ102" s="12"/>
      <c r="VA102" s="12"/>
      <c r="VB102" s="12"/>
      <c r="VC102" s="12"/>
      <c r="VD102" s="12"/>
      <c r="VE102" s="12"/>
      <c r="VF102" s="12"/>
      <c r="VG102" s="12"/>
      <c r="VH102" s="12"/>
      <c r="VI102" s="12"/>
      <c r="VJ102" s="12"/>
      <c r="VK102" s="12"/>
      <c r="VL102" s="12"/>
      <c r="VM102" s="12"/>
      <c r="VN102" s="12"/>
      <c r="VO102" s="12"/>
      <c r="VP102" s="12"/>
      <c r="VQ102" s="12"/>
      <c r="VR102" s="12"/>
      <c r="VS102" s="12"/>
      <c r="VT102" s="12"/>
      <c r="VU102" s="12"/>
      <c r="VV102" s="12"/>
      <c r="VW102" s="12"/>
      <c r="VX102" s="12"/>
      <c r="VY102" s="12"/>
      <c r="VZ102" s="12"/>
      <c r="WA102" s="12"/>
      <c r="WB102" s="12"/>
      <c r="WC102" s="12"/>
      <c r="WD102" s="12"/>
      <c r="WE102" s="12"/>
      <c r="WF102" s="12"/>
      <c r="WG102" s="12"/>
      <c r="WH102" s="12"/>
      <c r="WI102" s="12"/>
      <c r="WJ102" s="12"/>
      <c r="WK102" s="12"/>
      <c r="WL102" s="12"/>
      <c r="WM102" s="12"/>
      <c r="WN102" s="12"/>
      <c r="WO102" s="12"/>
      <c r="WP102" s="12"/>
      <c r="WQ102" s="12"/>
      <c r="WR102" s="12"/>
      <c r="WS102" s="12"/>
      <c r="WT102" s="12"/>
      <c r="WU102" s="12"/>
      <c r="WV102" s="12"/>
      <c r="WW102" s="12"/>
      <c r="WX102" s="12"/>
      <c r="WY102" s="12"/>
      <c r="WZ102" s="12"/>
      <c r="XA102" s="12"/>
      <c r="XB102" s="12"/>
      <c r="XC102" s="12"/>
      <c r="XD102" s="12"/>
      <c r="XE102" s="12"/>
      <c r="XF102" s="12"/>
      <c r="XG102" s="12"/>
      <c r="XH102" s="12"/>
      <c r="XI102" s="12"/>
      <c r="XJ102" s="12"/>
      <c r="XK102" s="12"/>
      <c r="XL102" s="12"/>
      <c r="XM102" s="12"/>
      <c r="XN102" s="12"/>
      <c r="XO102" s="12"/>
      <c r="XP102" s="12"/>
      <c r="XQ102" s="12"/>
      <c r="XR102" s="12"/>
      <c r="XS102" s="12"/>
      <c r="XT102" s="12"/>
      <c r="XU102" s="12"/>
      <c r="XV102" s="12"/>
      <c r="XW102" s="12"/>
      <c r="XX102" s="12"/>
      <c r="XY102" s="12"/>
      <c r="XZ102" s="12"/>
      <c r="YA102" s="12"/>
      <c r="YB102" s="12"/>
      <c r="YC102" s="12"/>
      <c r="YD102" s="12"/>
      <c r="YE102" s="12"/>
      <c r="YF102" s="12"/>
      <c r="YG102" s="12"/>
      <c r="YH102" s="12"/>
      <c r="YI102" s="12"/>
      <c r="YJ102" s="12"/>
      <c r="YK102" s="12"/>
      <c r="YL102" s="12"/>
      <c r="YM102" s="12"/>
      <c r="YN102" s="12"/>
      <c r="YO102" s="12"/>
      <c r="YP102" s="12"/>
      <c r="YQ102" s="12"/>
      <c r="YR102" s="12"/>
      <c r="YS102" s="12"/>
      <c r="YT102" s="12"/>
      <c r="YU102" s="12"/>
      <c r="YV102" s="12"/>
      <c r="YW102" s="12"/>
      <c r="YX102" s="12"/>
      <c r="YY102" s="12"/>
      <c r="YZ102" s="12"/>
      <c r="ZA102" s="12"/>
      <c r="ZB102" s="12"/>
      <c r="ZC102" s="12"/>
      <c r="ZD102" s="12"/>
      <c r="ZE102" s="12"/>
      <c r="ZF102" s="12"/>
      <c r="ZG102" s="12"/>
      <c r="ZH102" s="12"/>
      <c r="ZI102" s="12"/>
      <c r="ZJ102" s="12"/>
      <c r="ZK102" s="12"/>
      <c r="ZL102" s="12"/>
      <c r="ZM102" s="12"/>
      <c r="ZN102" s="12"/>
      <c r="ZO102" s="12"/>
      <c r="ZP102" s="12"/>
      <c r="ZQ102" s="12"/>
      <c r="ZR102" s="12"/>
      <c r="ZS102" s="12"/>
      <c r="ZT102" s="12"/>
      <c r="ZU102" s="12"/>
      <c r="ZV102" s="12"/>
      <c r="ZW102" s="12"/>
      <c r="ZX102" s="12"/>
      <c r="ZY102" s="12"/>
      <c r="ZZ102" s="12"/>
      <c r="AAA102" s="12"/>
      <c r="AAB102" s="12"/>
      <c r="AAC102" s="12"/>
      <c r="AAD102" s="12"/>
      <c r="AAE102" s="12"/>
      <c r="AAF102" s="12"/>
      <c r="AAG102" s="12"/>
      <c r="AAH102" s="12"/>
      <c r="AAI102" s="12"/>
      <c r="AAJ102" s="12"/>
      <c r="AAK102" s="12"/>
      <c r="AAL102" s="12"/>
      <c r="AAM102" s="12"/>
      <c r="AAN102" s="12"/>
      <c r="AAO102" s="12"/>
      <c r="AAP102" s="12"/>
      <c r="AAQ102" s="12"/>
      <c r="AAR102" s="12"/>
      <c r="AAS102" s="12"/>
      <c r="AAT102" s="12"/>
      <c r="AAU102" s="12"/>
      <c r="AAV102" s="12"/>
      <c r="AAW102" s="12"/>
      <c r="AAX102" s="12"/>
      <c r="AAY102" s="12"/>
      <c r="AAZ102" s="12"/>
      <c r="ABA102" s="12"/>
      <c r="ABB102" s="12"/>
      <c r="ABC102" s="12"/>
      <c r="ABD102" s="12"/>
      <c r="ABE102" s="12"/>
      <c r="ABF102" s="12"/>
      <c r="ABG102" s="12"/>
      <c r="ABH102" s="12"/>
      <c r="ABI102" s="12"/>
      <c r="ABJ102" s="12"/>
      <c r="ABK102" s="12"/>
      <c r="ABL102" s="12"/>
      <c r="ABM102" s="12"/>
      <c r="ABN102" s="12"/>
      <c r="ABO102" s="12"/>
      <c r="ABP102" s="12"/>
      <c r="ABQ102" s="12"/>
      <c r="ABR102" s="12"/>
      <c r="ABS102" s="12"/>
      <c r="ABT102" s="12"/>
      <c r="ABU102" s="12"/>
      <c r="ABV102" s="12"/>
      <c r="ABW102" s="12"/>
      <c r="ABX102" s="12"/>
      <c r="ABY102" s="12"/>
      <c r="ABZ102" s="12"/>
      <c r="ACA102" s="12"/>
      <c r="ACB102" s="12"/>
      <c r="ACC102" s="12"/>
      <c r="ACD102" s="12"/>
      <c r="ACE102" s="12"/>
      <c r="ACF102" s="12"/>
      <c r="ACG102" s="12"/>
      <c r="ACH102" s="12"/>
      <c r="ACI102" s="12"/>
      <c r="ACJ102" s="12"/>
      <c r="ACK102" s="12"/>
      <c r="ACL102" s="12"/>
      <c r="ACM102" s="12"/>
      <c r="ACN102" s="12"/>
      <c r="ACO102" s="12"/>
      <c r="ACP102" s="12"/>
      <c r="ACQ102" s="12"/>
      <c r="ACR102" s="12"/>
      <c r="ACS102" s="12"/>
      <c r="ACT102" s="12"/>
      <c r="ACU102" s="12"/>
      <c r="ACV102" s="12"/>
      <c r="ACW102" s="12"/>
      <c r="ACX102" s="12"/>
      <c r="ACY102" s="12"/>
      <c r="ACZ102" s="12"/>
      <c r="ADA102" s="12"/>
      <c r="ADB102" s="12"/>
      <c r="ADC102" s="12"/>
      <c r="ADD102" s="12"/>
      <c r="ADE102" s="12"/>
      <c r="ADF102" s="12"/>
      <c r="ADG102" s="12"/>
      <c r="ADH102" s="12"/>
      <c r="ADI102" s="12"/>
      <c r="ADJ102" s="12"/>
      <c r="ADK102" s="12"/>
      <c r="ADL102" s="12"/>
      <c r="ADM102" s="12"/>
      <c r="ADN102" s="12"/>
      <c r="ADO102" s="12"/>
      <c r="ADP102" s="12"/>
      <c r="ADQ102" s="12"/>
      <c r="ADR102" s="12"/>
      <c r="ADS102" s="12"/>
      <c r="ADT102" s="12"/>
      <c r="ADU102" s="12"/>
      <c r="ADV102" s="12"/>
      <c r="ADW102" s="12"/>
      <c r="ADX102" s="12"/>
      <c r="ADY102" s="12"/>
      <c r="ADZ102" s="12"/>
      <c r="AEA102" s="12"/>
      <c r="AEB102" s="12"/>
      <c r="AEC102" s="12"/>
      <c r="AED102" s="12"/>
      <c r="AEE102" s="12"/>
      <c r="AEF102" s="12"/>
      <c r="AEG102" s="12"/>
      <c r="AEH102" s="12"/>
      <c r="AEI102" s="12"/>
      <c r="AEJ102" s="12"/>
      <c r="AEK102" s="12"/>
      <c r="AEL102" s="12"/>
      <c r="AEM102" s="12"/>
      <c r="AEN102" s="12"/>
      <c r="AEO102" s="12"/>
      <c r="AEP102" s="12"/>
      <c r="AEQ102" s="12"/>
      <c r="AER102" s="12"/>
      <c r="AES102" s="12"/>
      <c r="AET102" s="12"/>
      <c r="AEU102" s="12"/>
      <c r="AEV102" s="12"/>
      <c r="AEW102" s="12"/>
      <c r="AEX102" s="12"/>
      <c r="AEY102" s="12"/>
      <c r="AEZ102" s="12"/>
      <c r="AFA102" s="12"/>
      <c r="AFB102" s="12"/>
      <c r="AFC102" s="12"/>
      <c r="AFD102" s="12"/>
      <c r="AFE102" s="12"/>
      <c r="AFF102" s="12"/>
      <c r="AFG102" s="12"/>
      <c r="AFH102" s="12"/>
      <c r="AFI102" s="12"/>
      <c r="AFJ102" s="12"/>
      <c r="AFK102" s="12"/>
      <c r="AFL102" s="12"/>
      <c r="AFM102" s="12"/>
      <c r="AFN102" s="12"/>
      <c r="AFO102" s="12"/>
      <c r="AFP102" s="12"/>
      <c r="AFQ102" s="12"/>
      <c r="AFR102" s="12"/>
      <c r="AFS102" s="12"/>
      <c r="AFT102" s="12"/>
      <c r="AFU102" s="12"/>
      <c r="AFV102" s="12"/>
      <c r="AFW102" s="12"/>
      <c r="AFX102" s="12"/>
      <c r="AFY102" s="12"/>
      <c r="AFZ102" s="12"/>
      <c r="AGA102" s="12"/>
      <c r="AGB102" s="12"/>
      <c r="AGC102" s="12"/>
      <c r="AGD102" s="12"/>
      <c r="AGE102" s="12"/>
      <c r="AGF102" s="12"/>
      <c r="AGG102" s="12"/>
      <c r="AGH102" s="12"/>
      <c r="AGI102" s="12"/>
      <c r="AGJ102" s="12"/>
      <c r="AGK102" s="12"/>
      <c r="AGL102" s="12"/>
      <c r="AGM102" s="12"/>
      <c r="AGN102" s="12"/>
      <c r="AGO102" s="12"/>
      <c r="AGP102" s="12"/>
      <c r="AGQ102" s="12"/>
      <c r="AGR102" s="12"/>
      <c r="AGS102" s="12"/>
      <c r="AGT102" s="12"/>
      <c r="AGU102" s="12"/>
      <c r="AGV102" s="12"/>
      <c r="AGW102" s="12"/>
      <c r="AGX102" s="12"/>
      <c r="AGY102" s="12"/>
      <c r="AGZ102" s="12"/>
      <c r="AHA102" s="12"/>
      <c r="AHB102" s="12"/>
      <c r="AHC102" s="12"/>
      <c r="AHD102" s="12"/>
      <c r="AHE102" s="12"/>
      <c r="AHF102" s="12"/>
      <c r="AHG102" s="12"/>
      <c r="AHH102" s="12"/>
      <c r="AHI102" s="12"/>
      <c r="AHJ102" s="12"/>
      <c r="AHK102" s="12"/>
      <c r="AHL102" s="12"/>
      <c r="AHM102" s="12"/>
      <c r="AHN102" s="12"/>
      <c r="AHO102" s="12"/>
      <c r="AHP102" s="12"/>
      <c r="AHQ102" s="12"/>
      <c r="AHR102" s="12"/>
      <c r="AHS102" s="12"/>
      <c r="AHT102" s="12"/>
      <c r="AHU102" s="12"/>
      <c r="AHV102" s="12"/>
      <c r="AHW102" s="12"/>
      <c r="AHX102" s="12"/>
      <c r="AHY102" s="12"/>
      <c r="AHZ102" s="12"/>
      <c r="AIA102" s="12"/>
      <c r="AIB102" s="12"/>
      <c r="AIC102" s="12"/>
      <c r="AID102" s="12"/>
      <c r="AIE102" s="12"/>
      <c r="AIF102" s="12"/>
      <c r="AIG102" s="12"/>
      <c r="AIH102" s="12"/>
      <c r="AII102" s="12"/>
      <c r="AIJ102" s="12"/>
      <c r="AIK102" s="12"/>
      <c r="AIL102" s="12"/>
      <c r="AIM102" s="12"/>
      <c r="AIN102" s="12"/>
      <c r="AIO102" s="12"/>
      <c r="AIP102" s="12"/>
      <c r="AIQ102" s="12"/>
      <c r="AIR102" s="12"/>
      <c r="AIS102" s="12"/>
      <c r="AIT102" s="12"/>
      <c r="AIU102" s="12"/>
      <c r="AIV102" s="12"/>
      <c r="AIW102" s="12"/>
      <c r="AIX102" s="12"/>
      <c r="AIY102" s="12"/>
      <c r="AIZ102" s="12"/>
      <c r="AJA102" s="12"/>
      <c r="AJB102" s="12"/>
      <c r="AJC102" s="12"/>
      <c r="AJD102" s="12"/>
      <c r="AJE102" s="12"/>
      <c r="AJF102" s="12"/>
      <c r="AJG102" s="12"/>
      <c r="AJH102" s="12"/>
      <c r="AJI102" s="12"/>
      <c r="AJJ102" s="12"/>
      <c r="AJK102" s="12"/>
      <c r="AJL102" s="12"/>
      <c r="AJM102" s="12"/>
      <c r="AJN102" s="12"/>
      <c r="AJO102" s="12"/>
      <c r="AJP102" s="12"/>
      <c r="AJQ102" s="12"/>
      <c r="AJR102" s="12"/>
      <c r="AJS102" s="12"/>
      <c r="AJT102" s="12"/>
      <c r="AJU102" s="12"/>
      <c r="AJV102" s="12"/>
      <c r="AJW102" s="12"/>
      <c r="AJX102" s="12"/>
      <c r="AJY102" s="12"/>
      <c r="AJZ102" s="12"/>
      <c r="AKA102" s="12"/>
      <c r="AKB102" s="12"/>
      <c r="AKC102" s="12"/>
      <c r="AKD102" s="12"/>
      <c r="AKE102" s="12"/>
      <c r="AKF102" s="12"/>
      <c r="AKG102" s="12"/>
      <c r="AKH102" s="12"/>
      <c r="AKI102" s="12"/>
      <c r="AKJ102" s="12"/>
      <c r="AKK102" s="12"/>
      <c r="AKL102" s="12"/>
      <c r="AKM102" s="12"/>
      <c r="AKN102" s="12"/>
      <c r="AKO102" s="12"/>
      <c r="AKP102" s="12"/>
      <c r="AKQ102" s="12"/>
      <c r="AKR102" s="12"/>
      <c r="AKS102" s="12"/>
      <c r="AKT102" s="12"/>
      <c r="AKU102" s="12"/>
      <c r="AKV102" s="12"/>
      <c r="AKW102" s="12"/>
      <c r="AKX102" s="12"/>
      <c r="AKY102" s="12"/>
      <c r="AKZ102" s="12"/>
      <c r="ALA102" s="12"/>
      <c r="ALB102" s="12"/>
      <c r="ALC102" s="12"/>
      <c r="ALD102" s="12"/>
      <c r="ALE102" s="12"/>
      <c r="ALF102" s="12"/>
      <c r="ALG102" s="12"/>
      <c r="ALH102" s="12"/>
      <c r="ALI102" s="12"/>
      <c r="ALJ102" s="12"/>
      <c r="ALK102" s="12"/>
      <c r="ALL102" s="12"/>
      <c r="ALM102" s="12"/>
      <c r="ALN102" s="12"/>
      <c r="ALO102" s="12"/>
      <c r="ALP102" s="12"/>
      <c r="ALQ102" s="12"/>
      <c r="ALR102" s="12"/>
      <c r="ALS102" s="12"/>
      <c r="ALT102" s="12"/>
      <c r="ALU102" s="12"/>
      <c r="ALV102" s="12"/>
      <c r="ALW102" s="12"/>
      <c r="ALX102" s="12"/>
      <c r="ALY102" s="12"/>
      <c r="ALZ102" s="12"/>
      <c r="AMA102" s="12"/>
      <c r="AMB102" s="12"/>
      <c r="AMC102" s="12"/>
      <c r="AMD102" s="12"/>
      <c r="AME102" s="12"/>
      <c r="AMF102" s="12"/>
      <c r="AMG102" s="12"/>
      <c r="AMH102" s="12"/>
      <c r="AMI102" s="12"/>
      <c r="AMJ102" s="12"/>
      <c r="AMK102" s="12"/>
      <c r="AML102" s="12"/>
      <c r="AMM102" s="12"/>
      <c r="AMN102" s="12"/>
      <c r="AMO102" s="12"/>
      <c r="AMP102" s="12"/>
      <c r="AMQ102" s="12"/>
      <c r="AMR102" s="12"/>
      <c r="AMS102" s="12"/>
      <c r="AMT102" s="12"/>
      <c r="AMU102" s="12"/>
      <c r="AMV102" s="12"/>
      <c r="AMW102" s="12"/>
      <c r="AMX102" s="12"/>
      <c r="AMY102" s="12"/>
      <c r="AMZ102" s="12"/>
      <c r="ANA102" s="12"/>
      <c r="ANB102" s="12"/>
      <c r="ANC102" s="12"/>
      <c r="AND102" s="12"/>
      <c r="ANE102" s="12"/>
      <c r="ANF102" s="12"/>
      <c r="ANG102" s="12"/>
      <c r="ANH102" s="12"/>
      <c r="ANI102" s="12"/>
      <c r="ANJ102" s="12"/>
      <c r="ANK102" s="12"/>
      <c r="ANL102" s="12"/>
      <c r="ANM102" s="12"/>
      <c r="ANN102" s="12"/>
      <c r="ANO102" s="12"/>
      <c r="ANP102" s="12"/>
      <c r="ANQ102" s="12"/>
      <c r="ANR102" s="12"/>
      <c r="ANS102" s="12"/>
      <c r="ANT102" s="12"/>
      <c r="ANU102" s="12"/>
      <c r="ANV102" s="12"/>
      <c r="ANW102" s="12"/>
      <c r="ANX102" s="12"/>
      <c r="ANY102" s="12"/>
      <c r="ANZ102" s="12"/>
      <c r="AOA102" s="12"/>
      <c r="AOB102" s="12"/>
      <c r="AOC102" s="12"/>
      <c r="AOD102" s="12"/>
      <c r="AOE102" s="12"/>
      <c r="AOF102" s="12"/>
      <c r="AOG102" s="12"/>
      <c r="AOH102" s="12"/>
      <c r="AOI102" s="12"/>
      <c r="AOJ102" s="12"/>
      <c r="AOK102" s="12"/>
      <c r="AOL102" s="12"/>
      <c r="AOM102" s="12"/>
      <c r="AON102" s="12"/>
      <c r="AOO102" s="12"/>
      <c r="AOP102" s="12"/>
      <c r="AOQ102" s="12"/>
      <c r="AOR102" s="12"/>
      <c r="AOS102" s="12"/>
      <c r="AOT102" s="12"/>
      <c r="AOU102" s="12"/>
      <c r="AOV102" s="12"/>
      <c r="AOW102" s="12"/>
      <c r="AOX102" s="12"/>
      <c r="AOY102" s="12"/>
      <c r="AOZ102" s="12"/>
      <c r="APA102" s="12"/>
      <c r="APB102" s="12"/>
      <c r="APC102" s="12"/>
      <c r="APD102" s="12"/>
      <c r="APE102" s="12"/>
      <c r="APF102" s="12"/>
      <c r="APG102" s="12"/>
      <c r="APH102" s="12"/>
      <c r="API102" s="12"/>
      <c r="APJ102" s="12"/>
      <c r="APK102" s="12"/>
      <c r="APL102" s="12"/>
      <c r="APM102" s="12"/>
      <c r="APN102" s="12"/>
      <c r="APO102" s="12"/>
      <c r="APP102" s="12"/>
      <c r="APQ102" s="12"/>
      <c r="APR102" s="12"/>
      <c r="APS102" s="12"/>
      <c r="APT102" s="12"/>
      <c r="APU102" s="12"/>
      <c r="APV102" s="12"/>
      <c r="APW102" s="12"/>
      <c r="APX102" s="12"/>
      <c r="APY102" s="12"/>
      <c r="APZ102" s="12"/>
      <c r="AQA102" s="12"/>
      <c r="AQB102" s="12"/>
      <c r="AQC102" s="12"/>
      <c r="AQD102" s="12"/>
      <c r="AQE102" s="12"/>
      <c r="AQF102" s="12"/>
      <c r="AQG102" s="12"/>
      <c r="AQH102" s="12"/>
      <c r="AQI102" s="12"/>
      <c r="AQJ102" s="12"/>
      <c r="AQK102" s="12"/>
      <c r="AQL102" s="12"/>
      <c r="AQM102" s="12"/>
      <c r="AQN102" s="12"/>
      <c r="AQO102" s="12"/>
      <c r="AQP102" s="12"/>
      <c r="AQQ102" s="12"/>
      <c r="AQR102" s="12"/>
      <c r="AQS102" s="12"/>
      <c r="AQT102" s="12"/>
      <c r="AQU102" s="12"/>
      <c r="AQV102" s="12"/>
      <c r="AQW102" s="12"/>
      <c r="AQX102" s="12"/>
      <c r="AQY102" s="12"/>
      <c r="AQZ102" s="12"/>
      <c r="ARA102" s="12"/>
      <c r="ARB102" s="12"/>
      <c r="ARC102" s="12"/>
      <c r="ARD102" s="12"/>
      <c r="ARE102" s="12"/>
      <c r="ARF102" s="12"/>
      <c r="ARG102" s="12"/>
      <c r="ARH102" s="12"/>
      <c r="ARI102" s="12"/>
      <c r="ARJ102" s="12"/>
      <c r="ARK102" s="12"/>
      <c r="ARL102" s="12"/>
      <c r="ARM102" s="12"/>
      <c r="ARN102" s="12"/>
      <c r="ARO102" s="12"/>
      <c r="ARP102" s="12"/>
      <c r="ARQ102" s="12"/>
      <c r="ARR102" s="12"/>
      <c r="ARS102" s="12"/>
      <c r="ART102" s="12"/>
      <c r="ARU102" s="12"/>
      <c r="ARV102" s="12"/>
      <c r="ARW102" s="12"/>
      <c r="ARX102" s="12"/>
      <c r="ARY102" s="12"/>
      <c r="ARZ102" s="12"/>
      <c r="ASA102" s="12"/>
      <c r="ASB102" s="12"/>
      <c r="ASC102" s="12"/>
      <c r="ASD102" s="12"/>
      <c r="ASE102" s="12"/>
      <c r="ASF102" s="12"/>
      <c r="ASG102" s="12"/>
      <c r="ASH102" s="12"/>
      <c r="ASI102" s="12"/>
      <c r="ASJ102" s="12"/>
      <c r="ASK102" s="12"/>
      <c r="ASL102" s="12"/>
      <c r="ASM102" s="12"/>
      <c r="ASN102" s="12"/>
      <c r="ASO102" s="12"/>
      <c r="ASP102" s="12"/>
      <c r="ASQ102" s="12"/>
      <c r="ASR102" s="12"/>
      <c r="ASS102" s="12"/>
      <c r="AST102" s="12"/>
      <c r="ASU102" s="12"/>
      <c r="ASV102" s="12"/>
      <c r="ASW102" s="12"/>
      <c r="ASX102" s="12"/>
      <c r="ASY102" s="12"/>
      <c r="ASZ102" s="12"/>
      <c r="ATA102" s="12"/>
      <c r="ATB102" s="12"/>
      <c r="ATC102" s="12"/>
      <c r="ATD102" s="12"/>
      <c r="ATE102" s="12"/>
      <c r="ATF102" s="12"/>
      <c r="ATG102" s="12"/>
      <c r="ATH102" s="12"/>
      <c r="ATI102" s="12"/>
      <c r="ATJ102" s="12"/>
      <c r="ATK102" s="12"/>
      <c r="ATL102" s="12"/>
      <c r="ATM102" s="12"/>
      <c r="ATN102" s="12"/>
      <c r="ATO102" s="12"/>
      <c r="ATP102" s="12"/>
      <c r="ATQ102" s="12"/>
      <c r="ATR102" s="12"/>
      <c r="ATS102" s="12"/>
      <c r="ATT102" s="12"/>
      <c r="ATU102" s="12"/>
      <c r="ATV102" s="12"/>
      <c r="ATW102" s="12"/>
      <c r="ATX102" s="12"/>
      <c r="ATY102" s="12"/>
      <c r="ATZ102" s="12"/>
      <c r="AUA102" s="12"/>
      <c r="AUB102" s="12"/>
      <c r="AUC102" s="12"/>
      <c r="AUD102" s="12"/>
      <c r="AUE102" s="12"/>
      <c r="AUF102" s="12"/>
      <c r="AUG102" s="12"/>
      <c r="AUH102" s="12"/>
      <c r="AUI102" s="12"/>
      <c r="AUJ102" s="12"/>
      <c r="AUK102" s="12"/>
      <c r="AUL102" s="12"/>
      <c r="AUM102" s="12"/>
      <c r="AUN102" s="12"/>
      <c r="AUO102" s="12"/>
      <c r="AUP102" s="12"/>
      <c r="AUQ102" s="12"/>
      <c r="AUR102" s="12"/>
      <c r="AUS102" s="12"/>
      <c r="AUT102" s="12"/>
      <c r="AUU102" s="12"/>
      <c r="AUV102" s="12"/>
      <c r="AUW102" s="12"/>
      <c r="AUX102" s="12"/>
      <c r="AUY102" s="12"/>
      <c r="AUZ102" s="12"/>
      <c r="AVA102" s="12"/>
      <c r="AVB102" s="12"/>
      <c r="AVC102" s="12"/>
      <c r="AVD102" s="12"/>
      <c r="AVE102" s="12"/>
      <c r="AVF102" s="12"/>
      <c r="AVG102" s="12"/>
      <c r="AVH102" s="12"/>
      <c r="AVI102" s="12"/>
      <c r="AVJ102" s="12"/>
      <c r="AVK102" s="12"/>
      <c r="AVL102" s="12"/>
      <c r="AVM102" s="12"/>
      <c r="AVN102" s="12"/>
      <c r="AVO102" s="12"/>
      <c r="AVP102" s="12"/>
      <c r="AVQ102" s="12"/>
      <c r="AVR102" s="12"/>
      <c r="AVS102" s="12"/>
      <c r="AVT102" s="12"/>
      <c r="AVU102" s="12"/>
      <c r="AVV102" s="12"/>
      <c r="AVW102" s="12"/>
      <c r="AVX102" s="12"/>
      <c r="AVY102" s="12"/>
      <c r="AVZ102" s="12"/>
      <c r="AWA102" s="12"/>
      <c r="AWB102" s="12"/>
      <c r="AWC102" s="12"/>
      <c r="AWD102" s="12"/>
      <c r="AWE102" s="12"/>
      <c r="AWF102" s="12"/>
      <c r="AWG102" s="12"/>
      <c r="AWH102" s="12"/>
      <c r="AWI102" s="12"/>
      <c r="AWJ102" s="12"/>
      <c r="AWK102" s="12"/>
      <c r="AWL102" s="12"/>
      <c r="AWM102" s="12"/>
      <c r="AWN102" s="12"/>
      <c r="AWO102" s="12"/>
      <c r="AWP102" s="12"/>
      <c r="AWQ102" s="12"/>
      <c r="AWR102" s="12"/>
      <c r="AWS102" s="12"/>
      <c r="AWT102" s="12"/>
      <c r="AWU102" s="12"/>
      <c r="AWV102" s="12"/>
      <c r="AWW102" s="12"/>
      <c r="AWX102" s="12"/>
      <c r="AWY102" s="12"/>
      <c r="AWZ102" s="12"/>
      <c r="AXA102" s="12"/>
      <c r="AXB102" s="12"/>
      <c r="AXC102" s="12"/>
      <c r="AXD102" s="12"/>
      <c r="AXE102" s="12"/>
      <c r="AXF102" s="12"/>
      <c r="AXG102" s="12"/>
      <c r="AXH102" s="12"/>
      <c r="AXI102" s="12"/>
      <c r="AXJ102" s="12"/>
      <c r="AXK102" s="12"/>
      <c r="AXL102" s="12"/>
      <c r="AXM102" s="12"/>
      <c r="AXN102" s="12"/>
      <c r="AXO102" s="12"/>
      <c r="AXP102" s="12"/>
      <c r="AXQ102" s="12"/>
      <c r="AXR102" s="12"/>
      <c r="AXS102" s="12"/>
      <c r="AXT102" s="12"/>
      <c r="AXU102" s="12"/>
      <c r="AXV102" s="12"/>
      <c r="AXW102" s="12"/>
      <c r="AXX102" s="12"/>
      <c r="AXY102" s="12"/>
      <c r="AXZ102" s="12"/>
      <c r="AYA102" s="12"/>
      <c r="AYB102" s="12"/>
      <c r="AYC102" s="12"/>
      <c r="AYD102" s="12"/>
      <c r="AYE102" s="12"/>
      <c r="AYF102" s="12"/>
      <c r="AYG102" s="12"/>
      <c r="AYH102" s="12"/>
      <c r="AYI102" s="12"/>
      <c r="AYJ102" s="12"/>
      <c r="AYK102" s="12"/>
      <c r="AYL102" s="12"/>
      <c r="AYM102" s="12"/>
      <c r="AYN102" s="12"/>
      <c r="AYO102" s="12"/>
      <c r="AYP102" s="12"/>
      <c r="AYQ102" s="12"/>
      <c r="AYR102" s="12"/>
      <c r="AYS102" s="12"/>
      <c r="AYT102" s="12"/>
      <c r="AYU102" s="12"/>
      <c r="AYV102" s="12"/>
      <c r="AYW102" s="12"/>
      <c r="AYX102" s="12"/>
      <c r="AYY102" s="12"/>
      <c r="AYZ102" s="12"/>
      <c r="AZA102" s="12"/>
      <c r="AZB102" s="12"/>
      <c r="AZC102" s="12"/>
      <c r="AZD102" s="12"/>
      <c r="AZE102" s="12"/>
      <c r="AZF102" s="12"/>
      <c r="AZG102" s="12"/>
      <c r="AZH102" s="12"/>
      <c r="AZI102" s="12"/>
      <c r="AZJ102" s="12"/>
      <c r="AZK102" s="12"/>
      <c r="AZL102" s="12"/>
      <c r="AZM102" s="12"/>
      <c r="AZN102" s="12"/>
      <c r="AZO102" s="12"/>
      <c r="AZP102" s="12"/>
      <c r="AZQ102" s="12"/>
      <c r="AZR102" s="12"/>
      <c r="AZS102" s="12"/>
      <c r="AZT102" s="12"/>
      <c r="AZU102" s="12"/>
      <c r="AZV102" s="12"/>
      <c r="AZW102" s="12"/>
      <c r="AZX102" s="12"/>
      <c r="AZY102" s="12"/>
      <c r="AZZ102" s="12"/>
      <c r="BAA102" s="12"/>
      <c r="BAB102" s="12"/>
      <c r="BAC102" s="12"/>
      <c r="BAD102" s="12"/>
      <c r="BAE102" s="12"/>
      <c r="BAF102" s="12"/>
      <c r="BAG102" s="12"/>
      <c r="BAH102" s="12"/>
      <c r="BAI102" s="12"/>
      <c r="BAJ102" s="12"/>
      <c r="BAK102" s="12"/>
      <c r="BAL102" s="12"/>
      <c r="BAM102" s="12"/>
      <c r="BAN102" s="12"/>
      <c r="BAO102" s="12"/>
      <c r="BAP102" s="12"/>
      <c r="BAQ102" s="12"/>
      <c r="BAR102" s="12"/>
      <c r="BAS102" s="12"/>
      <c r="BAT102" s="12"/>
      <c r="BAU102" s="12"/>
      <c r="BAV102" s="12"/>
      <c r="BAW102" s="12"/>
      <c r="BAX102" s="12"/>
      <c r="BAY102" s="12"/>
      <c r="BAZ102" s="12"/>
      <c r="BBA102" s="12"/>
      <c r="BBB102" s="12"/>
      <c r="BBC102" s="12"/>
      <c r="BBD102" s="12"/>
      <c r="BBE102" s="12"/>
      <c r="BBF102" s="12"/>
      <c r="BBG102" s="12"/>
      <c r="BBH102" s="12"/>
      <c r="BBI102" s="12"/>
      <c r="BBJ102" s="12"/>
      <c r="BBK102" s="12"/>
      <c r="BBL102" s="12"/>
      <c r="BBM102" s="12"/>
      <c r="BBN102" s="12"/>
      <c r="BBO102" s="12"/>
      <c r="BBP102" s="12"/>
      <c r="BBQ102" s="12"/>
      <c r="BBR102" s="12"/>
      <c r="BBS102" s="12"/>
      <c r="BBT102" s="12"/>
      <c r="BBU102" s="12"/>
      <c r="BBV102" s="12"/>
      <c r="BBW102" s="12"/>
      <c r="BBX102" s="12"/>
      <c r="BBY102" s="12"/>
      <c r="BBZ102" s="12"/>
      <c r="BCA102" s="12"/>
      <c r="BCB102" s="12"/>
      <c r="BCC102" s="12"/>
      <c r="BCD102" s="12"/>
      <c r="BCE102" s="12"/>
      <c r="BCF102" s="12"/>
      <c r="BCG102" s="12"/>
      <c r="BCH102" s="12"/>
      <c r="BCI102" s="12"/>
      <c r="BCJ102" s="12"/>
      <c r="BCK102" s="12"/>
      <c r="BCL102" s="12"/>
      <c r="BCM102" s="12"/>
      <c r="BCN102" s="12"/>
      <c r="BCO102" s="12"/>
      <c r="BCP102" s="12"/>
      <c r="BCQ102" s="12"/>
      <c r="BCR102" s="12"/>
      <c r="BCS102" s="12"/>
      <c r="BCT102" s="12"/>
      <c r="BCU102" s="12"/>
      <c r="BCV102" s="12"/>
      <c r="BCW102" s="12"/>
      <c r="BCX102" s="12"/>
      <c r="BCY102" s="12"/>
      <c r="BCZ102" s="12"/>
      <c r="BDA102" s="12"/>
      <c r="BDB102" s="12"/>
      <c r="BDC102" s="12"/>
      <c r="BDD102" s="12"/>
      <c r="BDE102" s="12"/>
      <c r="BDF102" s="12"/>
      <c r="BDG102" s="12"/>
      <c r="BDH102" s="12"/>
      <c r="BDI102" s="12"/>
      <c r="BDJ102" s="12"/>
      <c r="BDK102" s="12"/>
      <c r="BDL102" s="12"/>
      <c r="BDM102" s="12"/>
      <c r="BDN102" s="12"/>
      <c r="BDO102" s="12"/>
      <c r="BDP102" s="12"/>
      <c r="BDQ102" s="12"/>
      <c r="BDR102" s="12"/>
      <c r="BDS102" s="12"/>
      <c r="BDT102" s="12"/>
      <c r="BDU102" s="12"/>
      <c r="BDV102" s="12"/>
      <c r="BDW102" s="12"/>
      <c r="BDX102" s="12"/>
      <c r="BDY102" s="12"/>
      <c r="BDZ102" s="12"/>
      <c r="BEA102" s="12"/>
      <c r="BEB102" s="12"/>
      <c r="BEC102" s="12"/>
      <c r="BED102" s="12"/>
      <c r="BEE102" s="12"/>
      <c r="BEF102" s="12"/>
      <c r="BEG102" s="12"/>
      <c r="BEH102" s="12"/>
      <c r="BEI102" s="12"/>
      <c r="BEJ102" s="12"/>
      <c r="BEK102" s="12"/>
      <c r="BEL102" s="12"/>
      <c r="BEM102" s="12"/>
      <c r="BEN102" s="12"/>
      <c r="BEO102" s="12"/>
      <c r="BEP102" s="12"/>
      <c r="BEQ102" s="12"/>
      <c r="BER102" s="12"/>
      <c r="BES102" s="12"/>
      <c r="BET102" s="12"/>
      <c r="BEU102" s="12"/>
      <c r="BEV102" s="12"/>
      <c r="BEW102" s="12"/>
      <c r="BEX102" s="12"/>
      <c r="BEY102" s="12"/>
      <c r="BEZ102" s="12"/>
      <c r="BFA102" s="12"/>
      <c r="BFB102" s="12"/>
      <c r="BFC102" s="12"/>
      <c r="BFD102" s="12"/>
      <c r="BFE102" s="12"/>
      <c r="BFF102" s="12"/>
      <c r="BFG102" s="12"/>
      <c r="BFH102" s="12"/>
      <c r="BFI102" s="12"/>
      <c r="BFJ102" s="12"/>
      <c r="BFK102" s="12"/>
      <c r="BFL102" s="12"/>
      <c r="BFM102" s="12"/>
      <c r="BFN102" s="12"/>
      <c r="BFO102" s="12"/>
      <c r="BFP102" s="12"/>
      <c r="BFQ102" s="12"/>
      <c r="BFR102" s="12"/>
      <c r="BFS102" s="12"/>
      <c r="BFT102" s="12"/>
      <c r="BFU102" s="12"/>
      <c r="BFV102" s="12"/>
      <c r="BFW102" s="12"/>
      <c r="BFX102" s="12"/>
      <c r="BFY102" s="12"/>
      <c r="BFZ102" s="12"/>
      <c r="BGA102" s="12"/>
      <c r="BGB102" s="12"/>
      <c r="BGC102" s="12"/>
      <c r="BGD102" s="12"/>
      <c r="BGE102" s="12"/>
      <c r="BGF102" s="12"/>
      <c r="BGG102" s="12"/>
      <c r="BGH102" s="12"/>
      <c r="BGI102" s="12"/>
      <c r="BGJ102" s="12"/>
      <c r="BGK102" s="12"/>
      <c r="BGL102" s="12"/>
      <c r="BGM102" s="12"/>
      <c r="BGN102" s="12"/>
      <c r="BGO102" s="12"/>
      <c r="BGP102" s="12"/>
      <c r="BGQ102" s="12"/>
      <c r="BGR102" s="12"/>
      <c r="BGS102" s="12"/>
      <c r="BGT102" s="12"/>
      <c r="BGU102" s="12"/>
      <c r="BGV102" s="12"/>
      <c r="BGW102" s="12"/>
      <c r="BGX102" s="12"/>
      <c r="BGY102" s="12"/>
      <c r="BGZ102" s="12"/>
      <c r="BHA102" s="12"/>
      <c r="BHB102" s="12"/>
      <c r="BHC102" s="12"/>
      <c r="BHD102" s="12"/>
      <c r="BHE102" s="12"/>
      <c r="BHF102" s="12"/>
      <c r="BHG102" s="12"/>
      <c r="BHH102" s="12"/>
      <c r="BHI102" s="12"/>
      <c r="BHJ102" s="12"/>
      <c r="BHK102" s="12"/>
      <c r="BHL102" s="12"/>
      <c r="BHM102" s="12"/>
      <c r="BHN102" s="12"/>
      <c r="BHO102" s="12"/>
      <c r="BHP102" s="12"/>
      <c r="BHQ102" s="12"/>
      <c r="BHR102" s="12"/>
      <c r="BHS102" s="12"/>
      <c r="BHT102" s="12"/>
      <c r="BHU102" s="12"/>
      <c r="BHV102" s="12"/>
      <c r="BHW102" s="12"/>
      <c r="BHX102" s="12"/>
      <c r="BHY102" s="12"/>
      <c r="BHZ102" s="12"/>
      <c r="BIA102" s="12"/>
      <c r="BIB102" s="12"/>
      <c r="BIC102" s="12"/>
      <c r="BID102" s="12"/>
      <c r="BIE102" s="12"/>
      <c r="BIF102" s="12"/>
      <c r="BIG102" s="12"/>
      <c r="BIH102" s="12"/>
      <c r="BII102" s="12"/>
      <c r="BIJ102" s="12"/>
      <c r="BIK102" s="12"/>
      <c r="BIL102" s="12"/>
      <c r="BIM102" s="12"/>
      <c r="BIN102" s="12"/>
      <c r="BIO102" s="12"/>
      <c r="BIP102" s="12"/>
      <c r="BIQ102" s="12"/>
      <c r="BIR102" s="12"/>
      <c r="BIS102" s="12"/>
      <c r="BIT102" s="12"/>
      <c r="BIU102" s="12"/>
      <c r="BIV102" s="12"/>
      <c r="BIW102" s="12"/>
      <c r="BIX102" s="12"/>
      <c r="BIY102" s="12"/>
      <c r="BIZ102" s="12"/>
      <c r="BJA102" s="12"/>
      <c r="BJB102" s="12"/>
      <c r="BJC102" s="12"/>
      <c r="BJD102" s="12"/>
      <c r="BJE102" s="12"/>
      <c r="BJF102" s="12"/>
      <c r="BJG102" s="12"/>
      <c r="BJH102" s="12"/>
      <c r="BJI102" s="12"/>
      <c r="BJJ102" s="12"/>
      <c r="BJK102" s="12"/>
      <c r="BJL102" s="12"/>
      <c r="BJM102" s="12"/>
      <c r="BJN102" s="12"/>
      <c r="BJO102" s="12"/>
      <c r="BJP102" s="12"/>
      <c r="BJQ102" s="12"/>
      <c r="BJR102" s="12"/>
      <c r="BJS102" s="12"/>
      <c r="BJT102" s="12"/>
      <c r="BJU102" s="12"/>
      <c r="BJV102" s="12"/>
      <c r="BJW102" s="12"/>
      <c r="BJX102" s="12"/>
      <c r="BJY102" s="12"/>
      <c r="BJZ102" s="12"/>
      <c r="BKA102" s="12"/>
      <c r="BKB102" s="12"/>
      <c r="BKC102" s="12"/>
      <c r="BKD102" s="12"/>
      <c r="BKE102" s="12"/>
      <c r="BKF102" s="12"/>
      <c r="BKG102" s="12"/>
      <c r="BKH102" s="12"/>
      <c r="BKI102" s="12"/>
      <c r="BKJ102" s="12"/>
      <c r="BKK102" s="12"/>
      <c r="BKL102" s="12"/>
      <c r="BKM102" s="12"/>
      <c r="BKN102" s="12"/>
      <c r="BKO102" s="12"/>
      <c r="BKP102" s="12"/>
      <c r="BKQ102" s="12"/>
      <c r="BKR102" s="12"/>
      <c r="BKS102" s="12"/>
      <c r="BKT102" s="12"/>
      <c r="BKU102" s="12"/>
      <c r="BKV102" s="12"/>
      <c r="BKW102" s="12"/>
      <c r="BKX102" s="12"/>
      <c r="BKY102" s="12"/>
      <c r="BKZ102" s="12"/>
      <c r="BLA102" s="12"/>
      <c r="BLB102" s="12"/>
      <c r="BLC102" s="12"/>
      <c r="BLD102" s="12"/>
      <c r="BLE102" s="12"/>
      <c r="BLF102" s="12"/>
      <c r="BLG102" s="12"/>
      <c r="BLH102" s="12"/>
      <c r="BLI102" s="12"/>
      <c r="BLJ102" s="12"/>
      <c r="BLK102" s="12"/>
      <c r="BLL102" s="12"/>
      <c r="BLM102" s="12"/>
      <c r="BLN102" s="12"/>
      <c r="BLO102" s="12"/>
      <c r="BLP102" s="12"/>
      <c r="BLQ102" s="12"/>
      <c r="BLR102" s="12"/>
      <c r="BLS102" s="12"/>
      <c r="BLT102" s="12"/>
      <c r="BLU102" s="12"/>
      <c r="BLV102" s="12"/>
      <c r="BLW102" s="12"/>
      <c r="BLX102" s="12"/>
      <c r="BLY102" s="12"/>
      <c r="BLZ102" s="12"/>
      <c r="BMA102" s="12"/>
      <c r="BMB102" s="12"/>
      <c r="BMC102" s="12"/>
      <c r="BMD102" s="12"/>
      <c r="BME102" s="12"/>
      <c r="BMF102" s="12"/>
      <c r="BMG102" s="12"/>
      <c r="BMH102" s="12"/>
      <c r="BMI102" s="12"/>
      <c r="BMJ102" s="12"/>
      <c r="BMK102" s="12"/>
      <c r="BML102" s="12"/>
      <c r="BMM102" s="12"/>
      <c r="BMN102" s="12"/>
      <c r="BMO102" s="12"/>
      <c r="BMP102" s="12"/>
      <c r="BMQ102" s="12"/>
      <c r="BMR102" s="12"/>
      <c r="BMS102" s="12"/>
      <c r="BMT102" s="12"/>
      <c r="BMU102" s="12"/>
      <c r="BMV102" s="12"/>
      <c r="BMW102" s="12"/>
      <c r="BMX102" s="12"/>
      <c r="BMY102" s="12"/>
      <c r="BMZ102" s="12"/>
      <c r="BNA102" s="12"/>
      <c r="BNB102" s="12"/>
      <c r="BNC102" s="12"/>
      <c r="BND102" s="12"/>
      <c r="BNE102" s="12"/>
      <c r="BNF102" s="12"/>
      <c r="BNG102" s="12"/>
      <c r="BNH102" s="12"/>
      <c r="BNI102" s="12"/>
      <c r="BNJ102" s="12"/>
      <c r="BNK102" s="12"/>
      <c r="BNL102" s="12"/>
      <c r="BNM102" s="12"/>
      <c r="BNN102" s="12"/>
      <c r="BNO102" s="12"/>
      <c r="BNP102" s="12"/>
      <c r="BNQ102" s="12"/>
      <c r="BNR102" s="12"/>
      <c r="BNS102" s="12"/>
      <c r="BNT102" s="12"/>
      <c r="BNU102" s="12"/>
      <c r="BNV102" s="12"/>
      <c r="BNW102" s="12"/>
      <c r="BNX102" s="12"/>
      <c r="BNY102" s="12"/>
      <c r="BNZ102" s="12"/>
      <c r="BOA102" s="12"/>
      <c r="BOB102" s="12"/>
      <c r="BOC102" s="12"/>
      <c r="BOD102" s="12"/>
      <c r="BOE102" s="12"/>
      <c r="BOF102" s="12"/>
      <c r="BOG102" s="12"/>
      <c r="BOH102" s="12"/>
      <c r="BOI102" s="12"/>
      <c r="BOJ102" s="12"/>
      <c r="BOK102" s="12"/>
      <c r="BOL102" s="12"/>
      <c r="BOM102" s="12"/>
      <c r="BON102" s="12"/>
      <c r="BOO102" s="12"/>
      <c r="BOP102" s="12"/>
      <c r="BOQ102" s="12"/>
      <c r="BOR102" s="12"/>
      <c r="BOS102" s="12"/>
      <c r="BOT102" s="12"/>
      <c r="BOU102" s="12"/>
      <c r="BOV102" s="12"/>
      <c r="BOW102" s="12"/>
      <c r="BOX102" s="12"/>
      <c r="BOY102" s="12"/>
      <c r="BOZ102" s="12"/>
      <c r="BPA102" s="12"/>
      <c r="BPB102" s="12"/>
      <c r="BPC102" s="12"/>
      <c r="BPD102" s="12"/>
      <c r="BPE102" s="12"/>
      <c r="BPF102" s="12"/>
      <c r="BPG102" s="12"/>
      <c r="BPH102" s="12"/>
      <c r="BPI102" s="12"/>
      <c r="BPJ102" s="12"/>
      <c r="BPK102" s="12"/>
      <c r="BPL102" s="12"/>
      <c r="BPM102" s="12"/>
      <c r="BPN102" s="12"/>
      <c r="BPO102" s="12"/>
      <c r="BPP102" s="12"/>
      <c r="BPQ102" s="12"/>
      <c r="BPR102" s="12"/>
      <c r="BPS102" s="12"/>
      <c r="BPT102" s="12"/>
      <c r="BPU102" s="12"/>
      <c r="BPV102" s="12"/>
      <c r="BPW102" s="12"/>
      <c r="BPX102" s="12"/>
      <c r="BPY102" s="12"/>
      <c r="BPZ102" s="12"/>
      <c r="BQA102" s="12"/>
      <c r="BQB102" s="12"/>
      <c r="BQC102" s="12"/>
      <c r="BQD102" s="12"/>
      <c r="BQE102" s="12"/>
      <c r="BQF102" s="12"/>
      <c r="BQG102" s="12"/>
      <c r="BQH102" s="12"/>
      <c r="BQI102" s="12"/>
      <c r="BQJ102" s="12"/>
      <c r="BQK102" s="12"/>
      <c r="BQL102" s="12"/>
      <c r="BQM102" s="12"/>
      <c r="BQN102" s="12"/>
      <c r="BQO102" s="12"/>
      <c r="BQP102" s="12"/>
      <c r="BQQ102" s="12"/>
      <c r="BQR102" s="12"/>
      <c r="BQS102" s="12"/>
      <c r="BQT102" s="12"/>
      <c r="BQU102" s="12"/>
      <c r="BQV102" s="12"/>
      <c r="BQW102" s="12"/>
      <c r="BQX102" s="12"/>
      <c r="BQY102" s="12"/>
      <c r="BQZ102" s="12"/>
      <c r="BRA102" s="12"/>
      <c r="BRB102" s="12"/>
      <c r="BRC102" s="12"/>
      <c r="BRD102" s="12"/>
      <c r="BRE102" s="12"/>
      <c r="BRF102" s="12"/>
      <c r="BRG102" s="12"/>
      <c r="BRH102" s="12"/>
      <c r="BRI102" s="12"/>
      <c r="BRJ102" s="12"/>
      <c r="BRK102" s="12"/>
      <c r="BRL102" s="12"/>
      <c r="BRM102" s="12"/>
      <c r="BRN102" s="12"/>
      <c r="BRO102" s="12"/>
      <c r="BRP102" s="12"/>
      <c r="BRQ102" s="12"/>
      <c r="BRR102" s="12"/>
      <c r="BRS102" s="12"/>
      <c r="BRT102" s="12"/>
      <c r="BRU102" s="12"/>
      <c r="BRV102" s="12"/>
      <c r="BRW102" s="12"/>
      <c r="BRX102" s="12"/>
      <c r="BRY102" s="12"/>
      <c r="BRZ102" s="12"/>
      <c r="BSA102" s="12"/>
      <c r="BSB102" s="12"/>
      <c r="BSC102" s="12"/>
      <c r="BSD102" s="12"/>
      <c r="BSE102" s="12"/>
      <c r="BSF102" s="12"/>
      <c r="BSG102" s="12"/>
      <c r="BSH102" s="12"/>
      <c r="BSI102" s="12"/>
      <c r="BSJ102" s="12"/>
      <c r="BSK102" s="12"/>
      <c r="BSL102" s="12"/>
      <c r="BSM102" s="12"/>
      <c r="BSN102" s="12"/>
      <c r="BSO102" s="12"/>
      <c r="BSP102" s="12"/>
      <c r="BSQ102" s="12"/>
      <c r="BSR102" s="12"/>
      <c r="BSS102" s="12"/>
      <c r="BST102" s="12"/>
      <c r="BSU102" s="12"/>
      <c r="BSV102" s="12"/>
      <c r="BSW102" s="12"/>
      <c r="BSX102" s="12"/>
      <c r="BSY102" s="12"/>
      <c r="BSZ102" s="12"/>
      <c r="BTA102" s="12"/>
      <c r="BTB102" s="12"/>
      <c r="BTC102" s="12"/>
      <c r="BTD102" s="12"/>
      <c r="BTE102" s="12"/>
      <c r="BTF102" s="12"/>
      <c r="BTG102" s="12"/>
      <c r="BTH102" s="12"/>
      <c r="BTI102" s="12"/>
      <c r="BTJ102" s="12"/>
      <c r="BTK102" s="12"/>
      <c r="BTL102" s="12"/>
      <c r="BTM102" s="12"/>
      <c r="BTN102" s="12"/>
      <c r="BTO102" s="12"/>
      <c r="BTP102" s="12"/>
      <c r="BTQ102" s="12"/>
      <c r="BTR102" s="12"/>
      <c r="BTS102" s="12"/>
      <c r="BTT102" s="12"/>
      <c r="BTU102" s="12"/>
      <c r="BTV102" s="12"/>
      <c r="BTW102" s="12"/>
      <c r="BTX102" s="12"/>
      <c r="BTY102" s="12"/>
      <c r="BTZ102" s="12"/>
      <c r="BUA102" s="12"/>
      <c r="BUB102" s="12"/>
      <c r="BUC102" s="12"/>
      <c r="BUD102" s="12"/>
      <c r="BUE102" s="12"/>
      <c r="BUF102" s="12"/>
      <c r="BUG102" s="12"/>
      <c r="BUH102" s="12"/>
      <c r="BUI102" s="12"/>
      <c r="BUJ102" s="12"/>
      <c r="BUK102" s="12"/>
      <c r="BUL102" s="12"/>
      <c r="BUM102" s="12"/>
      <c r="BUN102" s="12"/>
      <c r="BUO102" s="12"/>
      <c r="BUP102" s="12"/>
      <c r="BUQ102" s="12"/>
      <c r="BUR102" s="12"/>
      <c r="BUS102" s="12"/>
      <c r="BUT102" s="12"/>
      <c r="BUU102" s="12"/>
      <c r="BUV102" s="12"/>
      <c r="BUW102" s="12"/>
      <c r="BUX102" s="12"/>
      <c r="BUY102" s="12"/>
      <c r="BUZ102" s="12"/>
      <c r="BVA102" s="12"/>
      <c r="BVB102" s="12"/>
      <c r="BVC102" s="12"/>
      <c r="BVD102" s="12"/>
      <c r="BVE102" s="12"/>
      <c r="BVF102" s="12"/>
      <c r="BVG102" s="12"/>
      <c r="BVH102" s="12"/>
      <c r="BVI102" s="12"/>
      <c r="BVJ102" s="12"/>
      <c r="BVK102" s="12"/>
      <c r="BVL102" s="12"/>
      <c r="BVM102" s="12"/>
      <c r="BVN102" s="12"/>
      <c r="BVO102" s="12"/>
      <c r="BVP102" s="12"/>
      <c r="BVQ102" s="12"/>
      <c r="BVR102" s="12"/>
      <c r="BVS102" s="12"/>
      <c r="BVT102" s="12"/>
      <c r="BVU102" s="12"/>
      <c r="BVV102" s="12"/>
      <c r="BVW102" s="12"/>
      <c r="BVX102" s="12"/>
      <c r="BVY102" s="12"/>
      <c r="BVZ102" s="12"/>
      <c r="BWA102" s="12"/>
      <c r="BWB102" s="12"/>
      <c r="BWC102" s="12"/>
      <c r="BWD102" s="12"/>
      <c r="BWE102" s="12"/>
      <c r="BWF102" s="12"/>
      <c r="BWG102" s="12"/>
      <c r="BWH102" s="12"/>
      <c r="BWI102" s="12"/>
      <c r="BWJ102" s="12"/>
      <c r="BWK102" s="12"/>
      <c r="BWL102" s="12"/>
      <c r="BWM102" s="12"/>
      <c r="BWN102" s="12"/>
      <c r="BWO102" s="12"/>
      <c r="BWP102" s="12"/>
      <c r="BWQ102" s="12"/>
      <c r="BWR102" s="12"/>
      <c r="BWS102" s="12"/>
      <c r="BWT102" s="12"/>
      <c r="BWU102" s="12"/>
      <c r="BWV102" s="12"/>
      <c r="BWW102" s="12"/>
      <c r="BWX102" s="12"/>
      <c r="BWY102" s="12"/>
      <c r="BWZ102" s="12"/>
      <c r="BXA102" s="12"/>
      <c r="BXB102" s="12"/>
      <c r="BXC102" s="12"/>
      <c r="BXD102" s="12"/>
      <c r="BXE102" s="12"/>
      <c r="BXF102" s="12"/>
      <c r="BXG102" s="12"/>
      <c r="BXH102" s="12"/>
      <c r="BXI102" s="12"/>
      <c r="BXJ102" s="12"/>
      <c r="BXK102" s="12"/>
      <c r="BXL102" s="12"/>
      <c r="BXM102" s="12"/>
      <c r="BXN102" s="12"/>
      <c r="BXO102" s="12"/>
      <c r="BXP102" s="12"/>
      <c r="BXQ102" s="12"/>
      <c r="BXR102" s="12"/>
      <c r="BXS102" s="12"/>
      <c r="BXT102" s="12"/>
      <c r="BXU102" s="12"/>
      <c r="BXV102" s="12"/>
      <c r="BXW102" s="12"/>
      <c r="BXX102" s="12"/>
      <c r="BXY102" s="12"/>
      <c r="BXZ102" s="12"/>
      <c r="BYA102" s="12"/>
      <c r="BYB102" s="12"/>
      <c r="BYC102" s="12"/>
      <c r="BYD102" s="12"/>
      <c r="BYE102" s="12"/>
      <c r="BYF102" s="12"/>
      <c r="BYG102" s="12"/>
      <c r="BYH102" s="12"/>
      <c r="BYI102" s="12"/>
      <c r="BYJ102" s="12"/>
      <c r="BYK102" s="12"/>
      <c r="BYL102" s="12"/>
      <c r="BYM102" s="12"/>
      <c r="BYN102" s="12"/>
      <c r="BYO102" s="12"/>
      <c r="BYP102" s="12"/>
      <c r="BYQ102" s="12"/>
      <c r="BYR102" s="12"/>
      <c r="BYS102" s="12"/>
      <c r="BYT102" s="12"/>
      <c r="BYU102" s="12"/>
      <c r="BYV102" s="12"/>
      <c r="BYW102" s="12"/>
      <c r="BYX102" s="12"/>
      <c r="BYY102" s="12"/>
      <c r="BYZ102" s="12"/>
      <c r="BZA102" s="12"/>
      <c r="BZB102" s="12"/>
      <c r="BZC102" s="12"/>
      <c r="BZD102" s="12"/>
      <c r="BZE102" s="12"/>
      <c r="BZF102" s="12"/>
      <c r="BZG102" s="12"/>
      <c r="BZH102" s="12"/>
      <c r="BZI102" s="12"/>
      <c r="BZJ102" s="12"/>
      <c r="BZK102" s="12"/>
      <c r="BZL102" s="12"/>
      <c r="BZM102" s="12"/>
      <c r="BZN102" s="12"/>
      <c r="BZO102" s="12"/>
      <c r="BZP102" s="12"/>
      <c r="BZQ102" s="12"/>
      <c r="BZR102" s="12"/>
      <c r="BZS102" s="12"/>
      <c r="BZT102" s="12"/>
      <c r="BZU102" s="12"/>
      <c r="BZV102" s="12"/>
      <c r="BZW102" s="12"/>
      <c r="BZX102" s="12"/>
      <c r="BZY102" s="12"/>
      <c r="BZZ102" s="12"/>
      <c r="CAA102" s="12"/>
      <c r="CAB102" s="12"/>
      <c r="CAC102" s="12"/>
      <c r="CAD102" s="12"/>
      <c r="CAE102" s="12"/>
      <c r="CAF102" s="12"/>
      <c r="CAG102" s="12"/>
      <c r="CAH102" s="12"/>
      <c r="CAI102" s="12"/>
      <c r="CAJ102" s="12"/>
      <c r="CAK102" s="12"/>
      <c r="CAL102" s="12"/>
      <c r="CAM102" s="12"/>
      <c r="CAN102" s="12"/>
      <c r="CAO102" s="12"/>
      <c r="CAP102" s="12"/>
      <c r="CAQ102" s="12"/>
      <c r="CAR102" s="12"/>
      <c r="CAS102" s="12"/>
      <c r="CAT102" s="12"/>
      <c r="CAU102" s="12"/>
      <c r="CAV102" s="12"/>
      <c r="CAW102" s="12"/>
      <c r="CAX102" s="12"/>
      <c r="CAY102" s="12"/>
      <c r="CAZ102" s="12"/>
      <c r="CBA102" s="12"/>
      <c r="CBB102" s="12"/>
      <c r="CBC102" s="12"/>
      <c r="CBD102" s="12"/>
      <c r="CBE102" s="12"/>
      <c r="CBF102" s="12"/>
      <c r="CBG102" s="12"/>
      <c r="CBH102" s="12"/>
      <c r="CBI102" s="12"/>
      <c r="CBJ102" s="12"/>
      <c r="CBK102" s="12"/>
      <c r="CBL102" s="12"/>
      <c r="CBM102" s="12"/>
      <c r="CBN102" s="12"/>
      <c r="CBO102" s="12"/>
      <c r="CBP102" s="12"/>
      <c r="CBQ102" s="12"/>
      <c r="CBR102" s="12"/>
      <c r="CBS102" s="12"/>
      <c r="CBT102" s="12"/>
      <c r="CBU102" s="12"/>
      <c r="CBV102" s="12"/>
      <c r="CBW102" s="12"/>
      <c r="CBX102" s="12"/>
      <c r="CBY102" s="12"/>
      <c r="CBZ102" s="12"/>
      <c r="CCA102" s="12"/>
      <c r="CCB102" s="12"/>
      <c r="CCC102" s="12"/>
      <c r="CCD102" s="12"/>
      <c r="CCE102" s="12"/>
      <c r="CCF102" s="12"/>
      <c r="CCG102" s="12"/>
      <c r="CCH102" s="12"/>
      <c r="CCI102" s="12"/>
      <c r="CCJ102" s="12"/>
      <c r="CCK102" s="12"/>
      <c r="CCL102" s="12"/>
      <c r="CCM102" s="12"/>
      <c r="CCN102" s="12"/>
      <c r="CCO102" s="12"/>
      <c r="CCP102" s="12"/>
      <c r="CCQ102" s="12"/>
      <c r="CCR102" s="12"/>
      <c r="CCS102" s="12"/>
      <c r="CCT102" s="12"/>
      <c r="CCU102" s="12"/>
      <c r="CCV102" s="12"/>
      <c r="CCW102" s="12"/>
      <c r="CCX102" s="12"/>
      <c r="CCY102" s="12"/>
      <c r="CCZ102" s="12"/>
      <c r="CDA102" s="12"/>
      <c r="CDB102" s="12"/>
      <c r="CDC102" s="12"/>
      <c r="CDD102" s="12"/>
      <c r="CDE102" s="12"/>
      <c r="CDF102" s="12"/>
      <c r="CDG102" s="12"/>
      <c r="CDH102" s="12"/>
      <c r="CDI102" s="12"/>
      <c r="CDJ102" s="12"/>
      <c r="CDK102" s="12"/>
      <c r="CDL102" s="12"/>
      <c r="CDM102" s="12"/>
      <c r="CDN102" s="12"/>
      <c r="CDO102" s="12"/>
      <c r="CDP102" s="12"/>
      <c r="CDQ102" s="12"/>
      <c r="CDR102" s="12"/>
      <c r="CDS102" s="12"/>
      <c r="CDT102" s="12"/>
      <c r="CDU102" s="12"/>
      <c r="CDV102" s="12"/>
      <c r="CDW102" s="12"/>
      <c r="CDX102" s="12"/>
      <c r="CDY102" s="12"/>
      <c r="CDZ102" s="12"/>
      <c r="CEA102" s="12"/>
      <c r="CEB102" s="12"/>
      <c r="CEC102" s="12"/>
      <c r="CED102" s="12"/>
      <c r="CEE102" s="12"/>
      <c r="CEF102" s="12"/>
      <c r="CEG102" s="12"/>
      <c r="CEH102" s="12"/>
      <c r="CEI102" s="12"/>
      <c r="CEJ102" s="12"/>
      <c r="CEK102" s="12"/>
      <c r="CEL102" s="12"/>
      <c r="CEM102" s="12"/>
      <c r="CEN102" s="12"/>
      <c r="CEO102" s="12"/>
      <c r="CEP102" s="12"/>
      <c r="CEQ102" s="12"/>
      <c r="CER102" s="12"/>
      <c r="CES102" s="12"/>
      <c r="CET102" s="12"/>
      <c r="CEU102" s="12"/>
      <c r="CEV102" s="12"/>
      <c r="CEW102" s="12"/>
      <c r="CEX102" s="12"/>
      <c r="CEY102" s="12"/>
      <c r="CEZ102" s="12"/>
      <c r="CFA102" s="12"/>
      <c r="CFB102" s="12"/>
      <c r="CFC102" s="12"/>
      <c r="CFD102" s="12"/>
      <c r="CFE102" s="12"/>
      <c r="CFF102" s="12"/>
      <c r="CFG102" s="12"/>
      <c r="CFH102" s="12"/>
      <c r="CFI102" s="12"/>
      <c r="CFJ102" s="12"/>
      <c r="CFK102" s="12"/>
      <c r="CFL102" s="12"/>
      <c r="CFM102" s="12"/>
      <c r="CFN102" s="12"/>
      <c r="CFO102" s="12"/>
      <c r="CFP102" s="12"/>
      <c r="CFQ102" s="12"/>
      <c r="CFR102" s="12"/>
      <c r="CFS102" s="12"/>
      <c r="CFT102" s="12"/>
      <c r="CFU102" s="12"/>
      <c r="CFV102" s="12"/>
      <c r="CFW102" s="12"/>
      <c r="CFX102" s="12"/>
      <c r="CFY102" s="12"/>
      <c r="CFZ102" s="12"/>
      <c r="CGA102" s="12"/>
      <c r="CGB102" s="12"/>
      <c r="CGC102" s="12"/>
      <c r="CGD102" s="12"/>
      <c r="CGE102" s="12"/>
      <c r="CGF102" s="12"/>
      <c r="CGG102" s="12"/>
      <c r="CGH102" s="12"/>
      <c r="CGI102" s="12"/>
      <c r="CGJ102" s="12"/>
      <c r="CGK102" s="12"/>
      <c r="CGL102" s="12"/>
      <c r="CGM102" s="12"/>
      <c r="CGN102" s="12"/>
      <c r="CGO102" s="12"/>
      <c r="CGP102" s="12"/>
      <c r="CGQ102" s="12"/>
      <c r="CGR102" s="12"/>
      <c r="CGS102" s="12"/>
      <c r="CGT102" s="12"/>
      <c r="CGU102" s="12"/>
      <c r="CGV102" s="12"/>
      <c r="CGW102" s="12"/>
      <c r="CGX102" s="12"/>
      <c r="CGY102" s="12"/>
      <c r="CGZ102" s="12"/>
      <c r="CHA102" s="12"/>
      <c r="CHB102" s="12"/>
      <c r="CHC102" s="12"/>
      <c r="CHD102" s="12"/>
      <c r="CHE102" s="12"/>
      <c r="CHF102" s="12"/>
      <c r="CHG102" s="12"/>
      <c r="CHH102" s="12"/>
      <c r="CHI102" s="12"/>
      <c r="CHJ102" s="12"/>
      <c r="CHK102" s="12"/>
      <c r="CHL102" s="12"/>
      <c r="CHM102" s="12"/>
      <c r="CHN102" s="12"/>
      <c r="CHO102" s="12"/>
      <c r="CHP102" s="12"/>
      <c r="CHQ102" s="12"/>
      <c r="CHR102" s="12"/>
      <c r="CHS102" s="12"/>
      <c r="CHT102" s="12"/>
      <c r="CHU102" s="12"/>
      <c r="CHV102" s="12"/>
      <c r="CHW102" s="12"/>
      <c r="CHX102" s="12"/>
      <c r="CHY102" s="12"/>
      <c r="CHZ102" s="12"/>
      <c r="CIA102" s="12"/>
      <c r="CIB102" s="12"/>
      <c r="CIC102" s="12"/>
      <c r="CID102" s="12"/>
      <c r="CIE102" s="12"/>
      <c r="CIF102" s="12"/>
      <c r="CIG102" s="12"/>
      <c r="CIH102" s="12"/>
      <c r="CII102" s="12"/>
      <c r="CIJ102" s="12"/>
      <c r="CIK102" s="12"/>
      <c r="CIL102" s="12"/>
      <c r="CIM102" s="12"/>
      <c r="CIN102" s="12"/>
      <c r="CIO102" s="12"/>
      <c r="CIP102" s="12"/>
      <c r="CIQ102" s="12"/>
      <c r="CIR102" s="12"/>
      <c r="CIS102" s="12"/>
      <c r="CIT102" s="12"/>
      <c r="CIU102" s="12"/>
      <c r="CIV102" s="12"/>
      <c r="CIW102" s="12"/>
      <c r="CIX102" s="12"/>
      <c r="CIY102" s="12"/>
      <c r="CIZ102" s="12"/>
      <c r="CJA102" s="12"/>
      <c r="CJB102" s="12"/>
      <c r="CJC102" s="12"/>
      <c r="CJD102" s="12"/>
      <c r="CJE102" s="12"/>
      <c r="CJF102" s="12"/>
      <c r="CJG102" s="12"/>
      <c r="CJH102" s="12"/>
      <c r="CJI102" s="12"/>
      <c r="CJJ102" s="12"/>
      <c r="CJK102" s="12"/>
      <c r="CJL102" s="12"/>
      <c r="CJM102" s="12"/>
      <c r="CJN102" s="12"/>
      <c r="CJO102" s="12"/>
      <c r="CJP102" s="12"/>
      <c r="CJQ102" s="12"/>
      <c r="CJR102" s="12"/>
      <c r="CJS102" s="12"/>
      <c r="CJT102" s="12"/>
      <c r="CJU102" s="12"/>
      <c r="CJV102" s="12"/>
      <c r="CJW102" s="12"/>
      <c r="CJX102" s="12"/>
      <c r="CJY102" s="12"/>
      <c r="CJZ102" s="12"/>
      <c r="CKA102" s="12"/>
      <c r="CKB102" s="12"/>
      <c r="CKC102" s="12"/>
      <c r="CKD102" s="12"/>
      <c r="CKE102" s="12"/>
      <c r="CKF102" s="12"/>
      <c r="CKG102" s="12"/>
      <c r="CKH102" s="12"/>
      <c r="CKI102" s="12"/>
      <c r="CKJ102" s="12"/>
      <c r="CKK102" s="12"/>
      <c r="CKL102" s="12"/>
      <c r="CKM102" s="12"/>
      <c r="CKN102" s="12"/>
      <c r="CKO102" s="12"/>
      <c r="CKP102" s="12"/>
      <c r="CKQ102" s="12"/>
      <c r="CKR102" s="12"/>
      <c r="CKS102" s="12"/>
      <c r="CKT102" s="12"/>
      <c r="CKU102" s="12"/>
      <c r="CKV102" s="12"/>
      <c r="CKW102" s="12"/>
      <c r="CKX102" s="12"/>
      <c r="CKY102" s="12"/>
      <c r="CKZ102" s="12"/>
      <c r="CLA102" s="12"/>
      <c r="CLB102" s="12"/>
      <c r="CLC102" s="12"/>
      <c r="CLD102" s="12"/>
      <c r="CLE102" s="12"/>
      <c r="CLF102" s="12"/>
      <c r="CLG102" s="12"/>
      <c r="CLH102" s="12"/>
      <c r="CLI102" s="12"/>
      <c r="CLJ102" s="12"/>
      <c r="CLK102" s="12"/>
      <c r="CLL102" s="12"/>
      <c r="CLM102" s="12"/>
      <c r="CLN102" s="12"/>
      <c r="CLO102" s="12"/>
      <c r="CLP102" s="12"/>
      <c r="CLQ102" s="12"/>
      <c r="CLR102" s="12"/>
      <c r="CLS102" s="12"/>
      <c r="CLT102" s="12"/>
      <c r="CLU102" s="12"/>
      <c r="CLV102" s="12"/>
      <c r="CLW102" s="12"/>
      <c r="CLX102" s="12"/>
      <c r="CLY102" s="12"/>
      <c r="CLZ102" s="12"/>
      <c r="CMA102" s="12"/>
      <c r="CMB102" s="12"/>
      <c r="CMC102" s="12"/>
      <c r="CMD102" s="12"/>
      <c r="CME102" s="12"/>
      <c r="CMF102" s="12"/>
      <c r="CMG102" s="12"/>
      <c r="CMH102" s="12"/>
      <c r="CMI102" s="12"/>
      <c r="CMJ102" s="12"/>
      <c r="CMK102" s="12"/>
      <c r="CML102" s="12"/>
      <c r="CMM102" s="12"/>
      <c r="CMN102" s="12"/>
      <c r="CMO102" s="12"/>
      <c r="CMP102" s="12"/>
      <c r="CMQ102" s="12"/>
      <c r="CMR102" s="12"/>
      <c r="CMS102" s="12"/>
      <c r="CMT102" s="12"/>
      <c r="CMU102" s="12"/>
      <c r="CMV102" s="12"/>
      <c r="CMW102" s="12"/>
      <c r="CMX102" s="12"/>
      <c r="CMY102" s="12"/>
      <c r="CMZ102" s="12"/>
      <c r="CNA102" s="12"/>
      <c r="CNB102" s="12"/>
      <c r="CNC102" s="12"/>
      <c r="CND102" s="12"/>
      <c r="CNE102" s="12"/>
      <c r="CNF102" s="12"/>
      <c r="CNG102" s="12"/>
      <c r="CNH102" s="12"/>
      <c r="CNI102" s="12"/>
      <c r="CNJ102" s="12"/>
      <c r="CNK102" s="12"/>
      <c r="CNL102" s="12"/>
      <c r="CNM102" s="12"/>
      <c r="CNN102" s="12"/>
      <c r="CNO102" s="12"/>
      <c r="CNP102" s="12"/>
      <c r="CNQ102" s="12"/>
      <c r="CNR102" s="12"/>
      <c r="CNS102" s="12"/>
      <c r="CNT102" s="12"/>
      <c r="CNU102" s="12"/>
      <c r="CNV102" s="12"/>
      <c r="CNW102" s="12"/>
      <c r="CNX102" s="12"/>
      <c r="CNY102" s="12"/>
      <c r="CNZ102" s="12"/>
      <c r="COA102" s="12"/>
      <c r="COB102" s="12"/>
      <c r="COC102" s="12"/>
      <c r="COD102" s="12"/>
      <c r="COE102" s="12"/>
      <c r="COF102" s="12"/>
      <c r="COG102" s="12"/>
      <c r="COH102" s="12"/>
      <c r="COI102" s="12"/>
      <c r="COJ102" s="12"/>
      <c r="COK102" s="12"/>
      <c r="COL102" s="12"/>
      <c r="COM102" s="12"/>
      <c r="CON102" s="12"/>
      <c r="COO102" s="12"/>
      <c r="COP102" s="12"/>
      <c r="COQ102" s="12"/>
      <c r="COR102" s="12"/>
      <c r="COS102" s="12"/>
      <c r="COT102" s="12"/>
      <c r="COU102" s="12"/>
      <c r="COV102" s="12"/>
      <c r="COW102" s="12"/>
      <c r="COX102" s="12"/>
      <c r="COY102" s="12"/>
      <c r="COZ102" s="12"/>
      <c r="CPA102" s="12"/>
      <c r="CPB102" s="12"/>
      <c r="CPC102" s="12"/>
      <c r="CPD102" s="12"/>
      <c r="CPE102" s="12"/>
      <c r="CPF102" s="12"/>
      <c r="CPG102" s="12"/>
      <c r="CPH102" s="12"/>
      <c r="CPI102" s="12"/>
      <c r="CPJ102" s="12"/>
      <c r="CPK102" s="12"/>
      <c r="CPL102" s="12"/>
      <c r="CPM102" s="12"/>
      <c r="CPN102" s="12"/>
      <c r="CPO102" s="12"/>
      <c r="CPP102" s="12"/>
      <c r="CPQ102" s="12"/>
      <c r="CPR102" s="12"/>
      <c r="CPS102" s="12"/>
      <c r="CPT102" s="12"/>
      <c r="CPU102" s="12"/>
      <c r="CPV102" s="12"/>
      <c r="CPW102" s="12"/>
      <c r="CPX102" s="12"/>
      <c r="CPY102" s="12"/>
      <c r="CPZ102" s="12"/>
      <c r="CQA102" s="12"/>
      <c r="CQB102" s="12"/>
      <c r="CQC102" s="12"/>
      <c r="CQD102" s="12"/>
      <c r="CQE102" s="12"/>
      <c r="CQF102" s="12"/>
      <c r="CQG102" s="12"/>
      <c r="CQH102" s="12"/>
      <c r="CQI102" s="12"/>
      <c r="CQJ102" s="12"/>
      <c r="CQK102" s="12"/>
      <c r="CQL102" s="12"/>
      <c r="CQM102" s="12"/>
      <c r="CQN102" s="12"/>
      <c r="CQO102" s="12"/>
      <c r="CQP102" s="12"/>
      <c r="CQQ102" s="12"/>
      <c r="CQR102" s="12"/>
      <c r="CQS102" s="12"/>
      <c r="CQT102" s="12"/>
      <c r="CQU102" s="12"/>
      <c r="CQV102" s="12"/>
      <c r="CQW102" s="12"/>
      <c r="CQX102" s="12"/>
      <c r="CQY102" s="12"/>
      <c r="CQZ102" s="12"/>
      <c r="CRA102" s="12"/>
      <c r="CRB102" s="12"/>
      <c r="CRC102" s="12"/>
      <c r="CRD102" s="12"/>
      <c r="CRE102" s="12"/>
      <c r="CRF102" s="12"/>
      <c r="CRG102" s="12"/>
      <c r="CRH102" s="12"/>
      <c r="CRI102" s="12"/>
      <c r="CRJ102" s="12"/>
      <c r="CRK102" s="12"/>
      <c r="CRL102" s="12"/>
      <c r="CRM102" s="12"/>
      <c r="CRN102" s="12"/>
      <c r="CRO102" s="12"/>
      <c r="CRP102" s="12"/>
      <c r="CRQ102" s="12"/>
      <c r="CRR102" s="12"/>
      <c r="CRS102" s="12"/>
      <c r="CRT102" s="12"/>
      <c r="CRU102" s="12"/>
      <c r="CRV102" s="12"/>
      <c r="CRW102" s="12"/>
      <c r="CRX102" s="12"/>
      <c r="CRY102" s="12"/>
      <c r="CRZ102" s="12"/>
      <c r="CSA102" s="12"/>
      <c r="CSB102" s="12"/>
      <c r="CSC102" s="12"/>
      <c r="CSD102" s="12"/>
      <c r="CSE102" s="12"/>
      <c r="CSF102" s="12"/>
      <c r="CSG102" s="12"/>
      <c r="CSH102" s="12"/>
      <c r="CSI102" s="12"/>
      <c r="CSJ102" s="12"/>
      <c r="CSK102" s="12"/>
      <c r="CSL102" s="12"/>
      <c r="CSM102" s="12"/>
      <c r="CSN102" s="12"/>
      <c r="CSO102" s="12"/>
      <c r="CSP102" s="12"/>
      <c r="CSQ102" s="12"/>
      <c r="CSR102" s="12"/>
      <c r="CSS102" s="12"/>
      <c r="CST102" s="12"/>
      <c r="CSU102" s="12"/>
      <c r="CSV102" s="12"/>
      <c r="CSW102" s="12"/>
      <c r="CSX102" s="12"/>
      <c r="CSY102" s="12"/>
      <c r="CSZ102" s="12"/>
      <c r="CTA102" s="12"/>
      <c r="CTB102" s="12"/>
      <c r="CTC102" s="12"/>
      <c r="CTD102" s="12"/>
      <c r="CTE102" s="12"/>
      <c r="CTF102" s="12"/>
      <c r="CTG102" s="12"/>
      <c r="CTH102" s="12"/>
      <c r="CTI102" s="12"/>
      <c r="CTJ102" s="12"/>
      <c r="CTK102" s="12"/>
      <c r="CTL102" s="12"/>
      <c r="CTM102" s="12"/>
      <c r="CTN102" s="12"/>
      <c r="CTO102" s="12"/>
      <c r="CTP102" s="12"/>
      <c r="CTQ102" s="12"/>
      <c r="CTR102" s="12"/>
      <c r="CTS102" s="12"/>
      <c r="CTT102" s="12"/>
      <c r="CTU102" s="12"/>
      <c r="CTV102" s="12"/>
      <c r="CTW102" s="12"/>
      <c r="CTX102" s="12"/>
      <c r="CTY102" s="12"/>
      <c r="CTZ102" s="12"/>
      <c r="CUA102" s="12"/>
      <c r="CUB102" s="12"/>
      <c r="CUC102" s="12"/>
      <c r="CUD102" s="12"/>
      <c r="CUE102" s="12"/>
      <c r="CUF102" s="12"/>
      <c r="CUG102" s="12"/>
      <c r="CUH102" s="12"/>
      <c r="CUI102" s="12"/>
      <c r="CUJ102" s="12"/>
      <c r="CUK102" s="12"/>
      <c r="CUL102" s="12"/>
      <c r="CUM102" s="12"/>
      <c r="CUN102" s="12"/>
      <c r="CUO102" s="12"/>
      <c r="CUP102" s="12"/>
      <c r="CUQ102" s="12"/>
      <c r="CUR102" s="12"/>
      <c r="CUS102" s="12"/>
      <c r="CUT102" s="12"/>
      <c r="CUU102" s="12"/>
      <c r="CUV102" s="12"/>
      <c r="CUW102" s="12"/>
      <c r="CUX102" s="12"/>
      <c r="CUY102" s="12"/>
      <c r="CUZ102" s="12"/>
      <c r="CVA102" s="12"/>
      <c r="CVB102" s="12"/>
      <c r="CVC102" s="12"/>
      <c r="CVD102" s="12"/>
      <c r="CVE102" s="12"/>
      <c r="CVF102" s="12"/>
      <c r="CVG102" s="12"/>
      <c r="CVH102" s="12"/>
      <c r="CVI102" s="12"/>
      <c r="CVJ102" s="12"/>
      <c r="CVK102" s="12"/>
      <c r="CVL102" s="12"/>
      <c r="CVM102" s="12"/>
      <c r="CVN102" s="12"/>
      <c r="CVO102" s="12"/>
      <c r="CVP102" s="12"/>
      <c r="CVQ102" s="12"/>
      <c r="CVR102" s="12"/>
      <c r="CVS102" s="12"/>
      <c r="CVT102" s="12"/>
      <c r="CVU102" s="12"/>
      <c r="CVV102" s="12"/>
      <c r="CVW102" s="12"/>
      <c r="CVX102" s="12"/>
      <c r="CVY102" s="12"/>
      <c r="CVZ102" s="12"/>
      <c r="CWA102" s="12"/>
      <c r="CWB102" s="12"/>
      <c r="CWC102" s="12"/>
      <c r="CWD102" s="12"/>
      <c r="CWE102" s="12"/>
      <c r="CWF102" s="12"/>
      <c r="CWG102" s="12"/>
      <c r="CWH102" s="12"/>
      <c r="CWI102" s="12"/>
      <c r="CWJ102" s="12"/>
      <c r="CWK102" s="12"/>
      <c r="CWL102" s="12"/>
      <c r="CWM102" s="12"/>
      <c r="CWN102" s="12"/>
      <c r="CWO102" s="12"/>
      <c r="CWP102" s="12"/>
      <c r="CWQ102" s="12"/>
      <c r="CWR102" s="12"/>
      <c r="CWS102" s="12"/>
      <c r="CWT102" s="12"/>
      <c r="CWU102" s="12"/>
      <c r="CWV102" s="12"/>
      <c r="CWW102" s="12"/>
      <c r="CWX102" s="12"/>
      <c r="CWY102" s="12"/>
      <c r="CWZ102" s="12"/>
      <c r="CXA102" s="12"/>
      <c r="CXB102" s="12"/>
      <c r="CXC102" s="12"/>
      <c r="CXD102" s="12"/>
      <c r="CXE102" s="12"/>
      <c r="CXF102" s="12"/>
      <c r="CXG102" s="12"/>
      <c r="CXH102" s="12"/>
      <c r="CXI102" s="12"/>
      <c r="CXJ102" s="12"/>
      <c r="CXK102" s="12"/>
      <c r="CXL102" s="12"/>
      <c r="CXM102" s="12"/>
      <c r="CXN102" s="12"/>
      <c r="CXO102" s="12"/>
      <c r="CXP102" s="12"/>
      <c r="CXQ102" s="12"/>
      <c r="CXR102" s="12"/>
      <c r="CXS102" s="12"/>
      <c r="CXT102" s="12"/>
      <c r="CXU102" s="12"/>
      <c r="CXV102" s="12"/>
      <c r="CXW102" s="12"/>
      <c r="CXX102" s="12"/>
      <c r="CXY102" s="12"/>
      <c r="CXZ102" s="12"/>
      <c r="CYA102" s="12"/>
      <c r="CYB102" s="12"/>
      <c r="CYC102" s="12"/>
      <c r="CYD102" s="12"/>
      <c r="CYE102" s="12"/>
      <c r="CYF102" s="12"/>
      <c r="CYG102" s="12"/>
      <c r="CYH102" s="12"/>
      <c r="CYI102" s="12"/>
      <c r="CYJ102" s="12"/>
      <c r="CYK102" s="12"/>
      <c r="CYL102" s="12"/>
      <c r="CYM102" s="12"/>
      <c r="CYN102" s="12"/>
      <c r="CYO102" s="12"/>
      <c r="CYP102" s="12"/>
      <c r="CYQ102" s="12"/>
      <c r="CYR102" s="12"/>
      <c r="CYS102" s="12"/>
      <c r="CYT102" s="12"/>
      <c r="CYU102" s="12"/>
      <c r="CYV102" s="12"/>
      <c r="CYW102" s="12"/>
      <c r="CYX102" s="12"/>
      <c r="CYY102" s="12"/>
      <c r="CYZ102" s="12"/>
      <c r="CZA102" s="12"/>
      <c r="CZB102" s="12"/>
      <c r="CZC102" s="12"/>
      <c r="CZD102" s="12"/>
      <c r="CZE102" s="12"/>
      <c r="CZF102" s="12"/>
      <c r="CZG102" s="12"/>
      <c r="CZH102" s="12"/>
      <c r="CZI102" s="12"/>
      <c r="CZJ102" s="12"/>
      <c r="CZK102" s="12"/>
      <c r="CZL102" s="12"/>
      <c r="CZM102" s="12"/>
      <c r="CZN102" s="12"/>
      <c r="CZO102" s="12"/>
      <c r="CZP102" s="12"/>
      <c r="CZQ102" s="12"/>
      <c r="CZR102" s="12"/>
      <c r="CZS102" s="12"/>
      <c r="CZT102" s="12"/>
      <c r="CZU102" s="12"/>
      <c r="CZV102" s="12"/>
      <c r="CZW102" s="12"/>
      <c r="CZX102" s="12"/>
      <c r="CZY102" s="12"/>
      <c r="CZZ102" s="12"/>
      <c r="DAA102" s="12"/>
      <c r="DAB102" s="12"/>
      <c r="DAC102" s="12"/>
      <c r="DAD102" s="12"/>
      <c r="DAE102" s="12"/>
      <c r="DAF102" s="12"/>
      <c r="DAG102" s="12"/>
      <c r="DAH102" s="12"/>
      <c r="DAI102" s="12"/>
      <c r="DAJ102" s="12"/>
      <c r="DAK102" s="12"/>
      <c r="DAL102" s="12"/>
      <c r="DAM102" s="12"/>
      <c r="DAN102" s="12"/>
      <c r="DAO102" s="12"/>
      <c r="DAP102" s="12"/>
      <c r="DAQ102" s="12"/>
      <c r="DAR102" s="12"/>
      <c r="DAS102" s="12"/>
      <c r="DAT102" s="12"/>
      <c r="DAU102" s="12"/>
      <c r="DAV102" s="12"/>
      <c r="DAW102" s="12"/>
      <c r="DAX102" s="12"/>
      <c r="DAY102" s="12"/>
      <c r="DAZ102" s="12"/>
      <c r="DBA102" s="12"/>
      <c r="DBB102" s="12"/>
      <c r="DBC102" s="12"/>
      <c r="DBD102" s="12"/>
      <c r="DBE102" s="12"/>
      <c r="DBF102" s="12"/>
      <c r="DBG102" s="12"/>
      <c r="DBH102" s="12"/>
      <c r="DBI102" s="12"/>
      <c r="DBJ102" s="12"/>
      <c r="DBK102" s="12"/>
      <c r="DBL102" s="12"/>
      <c r="DBM102" s="12"/>
    </row>
    <row r="103" spans="1:2769" s="11" customFormat="1" ht="227" customHeight="1">
      <c r="A103" s="80" t="s">
        <v>114</v>
      </c>
      <c r="B103" s="89" t="s">
        <v>459</v>
      </c>
      <c r="C103" s="80" t="s">
        <v>48</v>
      </c>
      <c r="D103" s="80" t="s">
        <v>1524</v>
      </c>
      <c r="E103" s="80" t="s">
        <v>71</v>
      </c>
      <c r="F103" s="80" t="s">
        <v>102</v>
      </c>
      <c r="G103" s="80" t="s">
        <v>1295</v>
      </c>
      <c r="H103" s="80" t="s">
        <v>1306</v>
      </c>
      <c r="I103" s="80" t="s">
        <v>1320</v>
      </c>
      <c r="J103" s="80" t="s">
        <v>199</v>
      </c>
      <c r="K103" s="80" t="s">
        <v>77</v>
      </c>
      <c r="L103" s="80" t="s">
        <v>82</v>
      </c>
      <c r="M103" s="90">
        <v>42473</v>
      </c>
      <c r="N103" s="80" t="s">
        <v>95</v>
      </c>
      <c r="O103" s="80">
        <v>-25.643599999999999</v>
      </c>
      <c r="P103" s="80">
        <v>30.3307</v>
      </c>
      <c r="Q103" s="80" t="s">
        <v>2041</v>
      </c>
      <c r="R103" s="80" t="s">
        <v>80</v>
      </c>
      <c r="S103" s="80" t="s">
        <v>199</v>
      </c>
      <c r="T103" s="80" t="s">
        <v>76</v>
      </c>
      <c r="U103" s="80" t="s">
        <v>38</v>
      </c>
      <c r="V103" s="80" t="s">
        <v>128</v>
      </c>
      <c r="W103" s="80" t="s">
        <v>44</v>
      </c>
      <c r="X103" s="80" t="s">
        <v>82</v>
      </c>
      <c r="Y103" s="80" t="s">
        <v>199</v>
      </c>
      <c r="Z103" s="80" t="s">
        <v>199</v>
      </c>
      <c r="AA103" s="89" t="s">
        <v>359</v>
      </c>
      <c r="AB103" s="89" t="s">
        <v>258</v>
      </c>
      <c r="AC103" s="80" t="s">
        <v>1509</v>
      </c>
      <c r="AD103" s="80" t="s">
        <v>34</v>
      </c>
      <c r="AE103" s="80" t="s">
        <v>193</v>
      </c>
      <c r="AF103" s="80" t="s">
        <v>192</v>
      </c>
      <c r="AG103" s="80" t="s">
        <v>77</v>
      </c>
      <c r="AH103" s="80" t="s">
        <v>192</v>
      </c>
      <c r="AI103" s="80" t="s">
        <v>1368</v>
      </c>
      <c r="AJ103" s="80" t="s">
        <v>223</v>
      </c>
      <c r="AK103" s="80" t="s">
        <v>1019</v>
      </c>
      <c r="AL103" s="80" t="s">
        <v>77</v>
      </c>
      <c r="AM103" s="80" t="s">
        <v>186</v>
      </c>
      <c r="AN103" s="91" t="s">
        <v>21</v>
      </c>
      <c r="AO103" s="80" t="s">
        <v>83</v>
      </c>
      <c r="AP103" s="80" t="s">
        <v>1398</v>
      </c>
      <c r="AQ103" s="80" t="s">
        <v>46</v>
      </c>
      <c r="AR103" s="80" t="s">
        <v>199</v>
      </c>
      <c r="AS103" s="80" t="s">
        <v>199</v>
      </c>
      <c r="AT103" s="90" t="s">
        <v>199</v>
      </c>
      <c r="AU103" s="80" t="s">
        <v>101</v>
      </c>
      <c r="AV103" s="80" t="s">
        <v>2117</v>
      </c>
      <c r="AW103" s="95" t="s">
        <v>1613</v>
      </c>
      <c r="AX103" s="80" t="s">
        <v>105</v>
      </c>
      <c r="AY103" s="80" t="s">
        <v>138</v>
      </c>
      <c r="AZ103" s="80" t="s">
        <v>606</v>
      </c>
      <c r="BA103" s="80"/>
      <c r="BB103" s="80" t="s">
        <v>94</v>
      </c>
      <c r="BC103" s="94">
        <v>42473</v>
      </c>
      <c r="BD103" s="12"/>
      <c r="BE103" s="12"/>
      <c r="BF103" s="12"/>
      <c r="BG103" s="12"/>
      <c r="BH103" s="12"/>
      <c r="BI103" s="12"/>
      <c r="BJ103" s="12"/>
      <c r="BK103" s="12"/>
      <c r="BL103" s="12"/>
      <c r="BM103" s="12"/>
      <c r="BN103" s="12"/>
      <c r="BO103" s="12"/>
      <c r="BP103" s="12"/>
      <c r="BQ103" s="12"/>
      <c r="BR103" s="12"/>
      <c r="BS103" s="12"/>
      <c r="BT103" s="12"/>
      <c r="BU103" s="12"/>
      <c r="BV103" s="12"/>
      <c r="BW103" s="12"/>
      <c r="BX103" s="12"/>
      <c r="BY103" s="12"/>
      <c r="BZ103" s="12"/>
      <c r="CA103" s="12"/>
      <c r="CB103" s="12"/>
      <c r="CC103" s="12"/>
      <c r="CD103" s="12"/>
      <c r="CE103" s="12"/>
      <c r="CF103" s="12"/>
      <c r="CG103" s="12"/>
      <c r="CH103" s="12"/>
      <c r="CI103" s="12"/>
      <c r="CJ103" s="12"/>
      <c r="CK103" s="12"/>
      <c r="CL103" s="12"/>
      <c r="CM103" s="12"/>
      <c r="CN103" s="12"/>
      <c r="CO103" s="12"/>
      <c r="CP103" s="12"/>
      <c r="CQ103" s="12"/>
      <c r="CR103" s="12"/>
      <c r="CS103" s="12"/>
      <c r="CT103" s="12"/>
      <c r="CU103" s="12"/>
      <c r="CV103" s="12"/>
      <c r="CW103" s="12"/>
      <c r="CX103" s="12"/>
      <c r="CY103" s="12"/>
      <c r="CZ103" s="12"/>
      <c r="DA103" s="12"/>
      <c r="DB103" s="12"/>
      <c r="DC103" s="12"/>
      <c r="DD103" s="12"/>
      <c r="DE103" s="12"/>
      <c r="DF103" s="12"/>
      <c r="DG103" s="12"/>
      <c r="DH103" s="12"/>
      <c r="DI103" s="12"/>
      <c r="DJ103" s="12"/>
      <c r="DK103" s="12"/>
      <c r="DL103" s="12"/>
      <c r="DM103" s="12"/>
      <c r="DN103" s="12"/>
      <c r="DO103" s="12"/>
      <c r="DP103" s="12"/>
      <c r="DQ103" s="12"/>
      <c r="DR103" s="12"/>
      <c r="DS103" s="12"/>
      <c r="DT103" s="12"/>
      <c r="DU103" s="12"/>
      <c r="DV103" s="12"/>
      <c r="DW103" s="12"/>
      <c r="DX103" s="12"/>
      <c r="DY103" s="12"/>
      <c r="DZ103" s="12"/>
      <c r="EA103" s="12"/>
      <c r="EB103" s="12"/>
      <c r="EC103" s="12"/>
      <c r="ED103" s="12"/>
      <c r="EE103" s="12"/>
      <c r="EF103" s="12"/>
      <c r="EG103" s="12"/>
      <c r="EH103" s="12"/>
      <c r="EI103" s="12"/>
      <c r="EJ103" s="12"/>
      <c r="EK103" s="12"/>
      <c r="EL103" s="12"/>
      <c r="EM103" s="12"/>
      <c r="EN103" s="12"/>
      <c r="EO103" s="12"/>
      <c r="EP103" s="12"/>
      <c r="EQ103" s="12"/>
      <c r="ER103" s="12"/>
      <c r="ES103" s="12"/>
      <c r="ET103" s="12"/>
      <c r="EU103" s="12"/>
      <c r="EV103" s="12"/>
      <c r="EW103" s="12"/>
      <c r="EX103" s="12"/>
      <c r="EY103" s="12"/>
      <c r="EZ103" s="12"/>
      <c r="FA103" s="12"/>
      <c r="FB103" s="12"/>
      <c r="FC103" s="12"/>
      <c r="FD103" s="12"/>
      <c r="FE103" s="12"/>
      <c r="FF103" s="12"/>
      <c r="FG103" s="12"/>
      <c r="FH103" s="12"/>
      <c r="FI103" s="12"/>
      <c r="FJ103" s="12"/>
      <c r="FK103" s="12"/>
      <c r="FL103" s="12"/>
      <c r="FM103" s="12"/>
      <c r="FN103" s="12"/>
      <c r="FO103" s="12"/>
      <c r="FP103" s="12"/>
      <c r="FQ103" s="12"/>
      <c r="FR103" s="12"/>
      <c r="FS103" s="12"/>
      <c r="FT103" s="12"/>
      <c r="FU103" s="12"/>
      <c r="FV103" s="12"/>
      <c r="FW103" s="12"/>
      <c r="FX103" s="12"/>
      <c r="FY103" s="12"/>
      <c r="FZ103" s="12"/>
      <c r="GA103" s="12"/>
      <c r="GB103" s="12"/>
      <c r="GC103" s="12"/>
      <c r="GD103" s="12"/>
      <c r="GE103" s="12"/>
      <c r="GF103" s="12"/>
      <c r="GG103" s="12"/>
      <c r="GH103" s="12"/>
      <c r="GI103" s="12"/>
      <c r="GJ103" s="12"/>
      <c r="GK103" s="12"/>
      <c r="GL103" s="12"/>
      <c r="GM103" s="12"/>
      <c r="GN103" s="12"/>
      <c r="GO103" s="12"/>
      <c r="GP103" s="12"/>
      <c r="GQ103" s="12"/>
      <c r="GR103" s="12"/>
      <c r="GS103" s="12"/>
      <c r="GT103" s="12"/>
      <c r="GU103" s="12"/>
      <c r="GV103" s="12"/>
      <c r="GW103" s="12"/>
      <c r="GX103" s="12"/>
      <c r="GY103" s="12"/>
      <c r="GZ103" s="12"/>
      <c r="HA103" s="12"/>
      <c r="HB103" s="12"/>
      <c r="HC103" s="12"/>
      <c r="HD103" s="12"/>
      <c r="HE103" s="12"/>
      <c r="HF103" s="12"/>
      <c r="HG103" s="12"/>
      <c r="HH103" s="12"/>
      <c r="HI103" s="12"/>
      <c r="HJ103" s="12"/>
      <c r="HK103" s="12"/>
      <c r="HL103" s="12"/>
      <c r="HM103" s="12"/>
      <c r="HN103" s="12"/>
      <c r="HO103" s="12"/>
      <c r="HP103" s="12"/>
      <c r="HQ103" s="12"/>
      <c r="HR103" s="12"/>
      <c r="HS103" s="12"/>
      <c r="HT103" s="12"/>
      <c r="HU103" s="12"/>
      <c r="HV103" s="12"/>
      <c r="HW103" s="12"/>
      <c r="HX103" s="12"/>
      <c r="HY103" s="12"/>
      <c r="HZ103" s="12"/>
      <c r="IA103" s="12"/>
      <c r="IB103" s="12"/>
      <c r="IC103" s="12"/>
      <c r="ID103" s="12"/>
      <c r="IE103" s="12"/>
      <c r="IF103" s="12"/>
      <c r="IG103" s="12"/>
      <c r="IH103" s="12"/>
      <c r="II103" s="12"/>
      <c r="IJ103" s="12"/>
      <c r="IK103" s="12"/>
      <c r="IL103" s="12"/>
      <c r="IM103" s="12"/>
      <c r="IN103" s="12"/>
      <c r="IO103" s="12"/>
      <c r="IP103" s="12"/>
      <c r="IQ103" s="12"/>
      <c r="IR103" s="12"/>
      <c r="IS103" s="12"/>
      <c r="IT103" s="12"/>
      <c r="IU103" s="12"/>
      <c r="IV103" s="12"/>
      <c r="IW103" s="12"/>
      <c r="IX103" s="12"/>
      <c r="IY103" s="12"/>
      <c r="IZ103" s="12"/>
      <c r="JA103" s="12"/>
      <c r="JB103" s="12"/>
      <c r="JC103" s="12"/>
      <c r="JD103" s="12"/>
      <c r="JE103" s="12"/>
      <c r="JF103" s="12"/>
      <c r="JG103" s="12"/>
      <c r="JH103" s="12"/>
      <c r="JI103" s="12"/>
      <c r="JJ103" s="12"/>
      <c r="JK103" s="12"/>
      <c r="JL103" s="12"/>
      <c r="JM103" s="12"/>
      <c r="JN103" s="12"/>
      <c r="JO103" s="12"/>
      <c r="JP103" s="12"/>
      <c r="JQ103" s="12"/>
      <c r="JR103" s="12"/>
      <c r="JS103" s="12"/>
      <c r="JT103" s="12"/>
      <c r="JU103" s="12"/>
      <c r="JV103" s="12"/>
      <c r="JW103" s="12"/>
      <c r="JX103" s="12"/>
      <c r="JY103" s="12"/>
      <c r="JZ103" s="12"/>
      <c r="KA103" s="12"/>
      <c r="KB103" s="12"/>
      <c r="KC103" s="12"/>
      <c r="KD103" s="12"/>
      <c r="KE103" s="12"/>
      <c r="KF103" s="12"/>
      <c r="KG103" s="12"/>
      <c r="KH103" s="12"/>
      <c r="KI103" s="12"/>
      <c r="KJ103" s="12"/>
      <c r="KK103" s="12"/>
      <c r="KL103" s="12"/>
      <c r="KM103" s="12"/>
      <c r="KN103" s="12"/>
      <c r="KO103" s="12"/>
      <c r="KP103" s="12"/>
      <c r="KQ103" s="12"/>
      <c r="KR103" s="12"/>
      <c r="KS103" s="12"/>
      <c r="KT103" s="12"/>
      <c r="KU103" s="12"/>
      <c r="KV103" s="12"/>
      <c r="KW103" s="12"/>
      <c r="KX103" s="12"/>
      <c r="KY103" s="12"/>
      <c r="KZ103" s="12"/>
      <c r="LA103" s="12"/>
      <c r="LB103" s="12"/>
      <c r="LC103" s="12"/>
      <c r="LD103" s="12"/>
      <c r="LE103" s="12"/>
      <c r="LF103" s="12"/>
      <c r="LG103" s="12"/>
      <c r="LH103" s="12"/>
      <c r="LI103" s="12"/>
      <c r="LJ103" s="12"/>
      <c r="LK103" s="12"/>
      <c r="LL103" s="12"/>
      <c r="LM103" s="12"/>
      <c r="LN103" s="12"/>
      <c r="LO103" s="12"/>
      <c r="LP103" s="12"/>
      <c r="LQ103" s="12"/>
      <c r="LR103" s="12"/>
      <c r="LS103" s="12"/>
      <c r="LT103" s="12"/>
      <c r="LU103" s="12"/>
      <c r="LV103" s="12"/>
      <c r="LW103" s="12"/>
      <c r="LX103" s="12"/>
      <c r="LY103" s="12"/>
      <c r="LZ103" s="12"/>
      <c r="MA103" s="12"/>
      <c r="MB103" s="12"/>
      <c r="MC103" s="12"/>
      <c r="MD103" s="12"/>
      <c r="ME103" s="12"/>
      <c r="MF103" s="12"/>
      <c r="MG103" s="12"/>
      <c r="MH103" s="12"/>
      <c r="MI103" s="12"/>
      <c r="MJ103" s="12"/>
      <c r="MK103" s="12"/>
      <c r="ML103" s="12"/>
      <c r="MM103" s="12"/>
      <c r="MN103" s="12"/>
      <c r="MO103" s="12"/>
      <c r="MP103" s="12"/>
      <c r="MQ103" s="12"/>
      <c r="MR103" s="12"/>
      <c r="MS103" s="12"/>
      <c r="MT103" s="12"/>
      <c r="MU103" s="12"/>
      <c r="MV103" s="12"/>
      <c r="MW103" s="12"/>
      <c r="MX103" s="12"/>
      <c r="MY103" s="12"/>
      <c r="MZ103" s="12"/>
      <c r="NA103" s="12"/>
      <c r="NB103" s="12"/>
      <c r="NC103" s="12"/>
      <c r="ND103" s="12"/>
      <c r="NE103" s="12"/>
      <c r="NF103" s="12"/>
      <c r="NG103" s="12"/>
      <c r="NH103" s="12"/>
      <c r="NI103" s="12"/>
      <c r="NJ103" s="12"/>
      <c r="NK103" s="12"/>
      <c r="NL103" s="12"/>
      <c r="NM103" s="12"/>
      <c r="NN103" s="12"/>
      <c r="NO103" s="12"/>
      <c r="NP103" s="12"/>
      <c r="NQ103" s="12"/>
      <c r="NR103" s="12"/>
      <c r="NS103" s="12"/>
      <c r="NT103" s="12"/>
      <c r="NU103" s="12"/>
      <c r="NV103" s="12"/>
      <c r="NW103" s="12"/>
      <c r="NX103" s="12"/>
      <c r="NY103" s="12"/>
      <c r="NZ103" s="12"/>
      <c r="OA103" s="12"/>
      <c r="OB103" s="12"/>
      <c r="OC103" s="12"/>
      <c r="OD103" s="12"/>
      <c r="OE103" s="12"/>
      <c r="OF103" s="12"/>
      <c r="OG103" s="12"/>
      <c r="OH103" s="12"/>
      <c r="OI103" s="12"/>
      <c r="OJ103" s="12"/>
      <c r="OK103" s="12"/>
      <c r="OL103" s="12"/>
      <c r="OM103" s="12"/>
      <c r="ON103" s="12"/>
      <c r="OO103" s="12"/>
      <c r="OP103" s="12"/>
      <c r="OQ103" s="12"/>
      <c r="OR103" s="12"/>
      <c r="OS103" s="12"/>
      <c r="OT103" s="12"/>
      <c r="OU103" s="12"/>
      <c r="OV103" s="12"/>
      <c r="OW103" s="12"/>
      <c r="OX103" s="12"/>
      <c r="OY103" s="12"/>
      <c r="OZ103" s="12"/>
      <c r="PA103" s="12"/>
      <c r="PB103" s="12"/>
      <c r="PC103" s="12"/>
      <c r="PD103" s="12"/>
      <c r="PE103" s="12"/>
      <c r="PF103" s="12"/>
      <c r="PG103" s="12"/>
      <c r="PH103" s="12"/>
      <c r="PI103" s="12"/>
      <c r="PJ103" s="12"/>
      <c r="PK103" s="12"/>
      <c r="PL103" s="12"/>
      <c r="PM103" s="12"/>
      <c r="PN103" s="12"/>
      <c r="PO103" s="12"/>
      <c r="PP103" s="12"/>
      <c r="PQ103" s="12"/>
      <c r="PR103" s="12"/>
      <c r="PS103" s="12"/>
      <c r="PT103" s="12"/>
      <c r="PU103" s="12"/>
      <c r="PV103" s="12"/>
      <c r="PW103" s="12"/>
      <c r="PX103" s="12"/>
      <c r="PY103" s="12"/>
      <c r="PZ103" s="12"/>
      <c r="QA103" s="12"/>
      <c r="QB103" s="12"/>
      <c r="QC103" s="12"/>
      <c r="QD103" s="12"/>
      <c r="QE103" s="12"/>
      <c r="QF103" s="12"/>
      <c r="QG103" s="12"/>
      <c r="QH103" s="12"/>
      <c r="QI103" s="12"/>
      <c r="QJ103" s="12"/>
      <c r="QK103" s="12"/>
      <c r="QL103" s="12"/>
      <c r="QM103" s="12"/>
      <c r="QN103" s="12"/>
      <c r="QO103" s="12"/>
      <c r="QP103" s="12"/>
      <c r="QQ103" s="12"/>
      <c r="QR103" s="12"/>
      <c r="QS103" s="12"/>
      <c r="QT103" s="12"/>
      <c r="QU103" s="12"/>
      <c r="QV103" s="12"/>
      <c r="QW103" s="12"/>
      <c r="QX103" s="12"/>
      <c r="QY103" s="12"/>
      <c r="QZ103" s="12"/>
      <c r="RA103" s="12"/>
      <c r="RB103" s="12"/>
      <c r="RC103" s="12"/>
      <c r="RD103" s="12"/>
      <c r="RE103" s="12"/>
      <c r="RF103" s="12"/>
      <c r="RG103" s="12"/>
      <c r="RH103" s="12"/>
      <c r="RI103" s="12"/>
      <c r="RJ103" s="12"/>
      <c r="RK103" s="12"/>
      <c r="RL103" s="12"/>
      <c r="RM103" s="12"/>
      <c r="RN103" s="12"/>
      <c r="RO103" s="12"/>
      <c r="RP103" s="12"/>
      <c r="RQ103" s="12"/>
      <c r="RR103" s="12"/>
      <c r="RS103" s="12"/>
      <c r="RT103" s="12"/>
      <c r="RU103" s="12"/>
      <c r="RV103" s="12"/>
      <c r="RW103" s="12"/>
      <c r="RX103" s="12"/>
      <c r="RY103" s="12"/>
      <c r="RZ103" s="12"/>
      <c r="SA103" s="12"/>
      <c r="SB103" s="12"/>
      <c r="SC103" s="12"/>
      <c r="SD103" s="12"/>
      <c r="SE103" s="12"/>
      <c r="SF103" s="12"/>
      <c r="SG103" s="12"/>
      <c r="SH103" s="12"/>
      <c r="SI103" s="12"/>
      <c r="SJ103" s="12"/>
      <c r="SK103" s="12"/>
      <c r="SL103" s="12"/>
      <c r="SM103" s="12"/>
      <c r="SN103" s="12"/>
      <c r="SO103" s="12"/>
      <c r="SP103" s="12"/>
      <c r="SQ103" s="12"/>
      <c r="SR103" s="12"/>
      <c r="SS103" s="12"/>
      <c r="ST103" s="12"/>
      <c r="SU103" s="12"/>
      <c r="SV103" s="12"/>
      <c r="SW103" s="12"/>
      <c r="SX103" s="12"/>
      <c r="SY103" s="12"/>
      <c r="SZ103" s="12"/>
      <c r="TA103" s="12"/>
      <c r="TB103" s="12"/>
      <c r="TC103" s="12"/>
      <c r="TD103" s="12"/>
      <c r="TE103" s="12"/>
      <c r="TF103" s="12"/>
      <c r="TG103" s="12"/>
      <c r="TH103" s="12"/>
      <c r="TI103" s="12"/>
      <c r="TJ103" s="12"/>
      <c r="TK103" s="12"/>
      <c r="TL103" s="12"/>
      <c r="TM103" s="12"/>
      <c r="TN103" s="12"/>
      <c r="TO103" s="12"/>
      <c r="TP103" s="12"/>
      <c r="TQ103" s="12"/>
      <c r="TR103" s="12"/>
      <c r="TS103" s="12"/>
      <c r="TT103" s="12"/>
      <c r="TU103" s="12"/>
      <c r="TV103" s="12"/>
      <c r="TW103" s="12"/>
      <c r="TX103" s="12"/>
      <c r="TY103" s="12"/>
      <c r="TZ103" s="12"/>
      <c r="UA103" s="12"/>
      <c r="UB103" s="12"/>
      <c r="UC103" s="12"/>
      <c r="UD103" s="12"/>
      <c r="UE103" s="12"/>
      <c r="UF103" s="12"/>
      <c r="UG103" s="12"/>
      <c r="UH103" s="12"/>
      <c r="UI103" s="12"/>
      <c r="UJ103" s="12"/>
      <c r="UK103" s="12"/>
      <c r="UL103" s="12"/>
      <c r="UM103" s="12"/>
      <c r="UN103" s="12"/>
      <c r="UO103" s="12"/>
      <c r="UP103" s="12"/>
      <c r="UQ103" s="12"/>
      <c r="UR103" s="12"/>
      <c r="US103" s="12"/>
      <c r="UT103" s="12"/>
      <c r="UU103" s="12"/>
      <c r="UV103" s="12"/>
      <c r="UW103" s="12"/>
      <c r="UX103" s="12"/>
      <c r="UY103" s="12"/>
      <c r="UZ103" s="12"/>
      <c r="VA103" s="12"/>
      <c r="VB103" s="12"/>
      <c r="VC103" s="12"/>
      <c r="VD103" s="12"/>
      <c r="VE103" s="12"/>
      <c r="VF103" s="12"/>
      <c r="VG103" s="12"/>
      <c r="VH103" s="12"/>
      <c r="VI103" s="12"/>
      <c r="VJ103" s="12"/>
      <c r="VK103" s="12"/>
      <c r="VL103" s="12"/>
      <c r="VM103" s="12"/>
      <c r="VN103" s="12"/>
      <c r="VO103" s="12"/>
      <c r="VP103" s="12"/>
      <c r="VQ103" s="12"/>
      <c r="VR103" s="12"/>
      <c r="VS103" s="12"/>
      <c r="VT103" s="12"/>
      <c r="VU103" s="12"/>
      <c r="VV103" s="12"/>
      <c r="VW103" s="12"/>
      <c r="VX103" s="12"/>
      <c r="VY103" s="12"/>
      <c r="VZ103" s="12"/>
      <c r="WA103" s="12"/>
      <c r="WB103" s="12"/>
      <c r="WC103" s="12"/>
      <c r="WD103" s="12"/>
      <c r="WE103" s="12"/>
      <c r="WF103" s="12"/>
      <c r="WG103" s="12"/>
      <c r="WH103" s="12"/>
      <c r="WI103" s="12"/>
      <c r="WJ103" s="12"/>
      <c r="WK103" s="12"/>
      <c r="WL103" s="12"/>
      <c r="WM103" s="12"/>
      <c r="WN103" s="12"/>
      <c r="WO103" s="12"/>
      <c r="WP103" s="12"/>
      <c r="WQ103" s="12"/>
      <c r="WR103" s="12"/>
      <c r="WS103" s="12"/>
      <c r="WT103" s="12"/>
      <c r="WU103" s="12"/>
      <c r="WV103" s="12"/>
      <c r="WW103" s="12"/>
      <c r="WX103" s="12"/>
      <c r="WY103" s="12"/>
      <c r="WZ103" s="12"/>
      <c r="XA103" s="12"/>
      <c r="XB103" s="12"/>
      <c r="XC103" s="12"/>
      <c r="XD103" s="12"/>
      <c r="XE103" s="12"/>
      <c r="XF103" s="12"/>
      <c r="XG103" s="12"/>
      <c r="XH103" s="12"/>
      <c r="XI103" s="12"/>
      <c r="XJ103" s="12"/>
      <c r="XK103" s="12"/>
      <c r="XL103" s="12"/>
      <c r="XM103" s="12"/>
      <c r="XN103" s="12"/>
      <c r="XO103" s="12"/>
      <c r="XP103" s="12"/>
      <c r="XQ103" s="12"/>
      <c r="XR103" s="12"/>
      <c r="XS103" s="12"/>
      <c r="XT103" s="12"/>
      <c r="XU103" s="12"/>
      <c r="XV103" s="12"/>
      <c r="XW103" s="12"/>
      <c r="XX103" s="12"/>
      <c r="XY103" s="12"/>
      <c r="XZ103" s="12"/>
      <c r="YA103" s="12"/>
      <c r="YB103" s="12"/>
      <c r="YC103" s="12"/>
      <c r="YD103" s="12"/>
      <c r="YE103" s="12"/>
      <c r="YF103" s="12"/>
      <c r="YG103" s="12"/>
      <c r="YH103" s="12"/>
      <c r="YI103" s="12"/>
      <c r="YJ103" s="12"/>
      <c r="YK103" s="12"/>
      <c r="YL103" s="12"/>
      <c r="YM103" s="12"/>
      <c r="YN103" s="12"/>
      <c r="YO103" s="12"/>
      <c r="YP103" s="12"/>
      <c r="YQ103" s="12"/>
      <c r="YR103" s="12"/>
      <c r="YS103" s="12"/>
      <c r="YT103" s="12"/>
      <c r="YU103" s="12"/>
      <c r="YV103" s="12"/>
      <c r="YW103" s="12"/>
      <c r="YX103" s="12"/>
      <c r="YY103" s="12"/>
      <c r="YZ103" s="12"/>
      <c r="ZA103" s="12"/>
      <c r="ZB103" s="12"/>
      <c r="ZC103" s="12"/>
      <c r="ZD103" s="12"/>
      <c r="ZE103" s="12"/>
      <c r="ZF103" s="12"/>
      <c r="ZG103" s="12"/>
      <c r="ZH103" s="12"/>
      <c r="ZI103" s="12"/>
      <c r="ZJ103" s="12"/>
      <c r="ZK103" s="12"/>
      <c r="ZL103" s="12"/>
      <c r="ZM103" s="12"/>
      <c r="ZN103" s="12"/>
      <c r="ZO103" s="12"/>
      <c r="ZP103" s="12"/>
      <c r="ZQ103" s="12"/>
      <c r="ZR103" s="12"/>
      <c r="ZS103" s="12"/>
      <c r="ZT103" s="12"/>
      <c r="ZU103" s="12"/>
      <c r="ZV103" s="12"/>
      <c r="ZW103" s="12"/>
      <c r="ZX103" s="12"/>
      <c r="ZY103" s="12"/>
      <c r="ZZ103" s="12"/>
      <c r="AAA103" s="12"/>
      <c r="AAB103" s="12"/>
      <c r="AAC103" s="12"/>
      <c r="AAD103" s="12"/>
      <c r="AAE103" s="12"/>
      <c r="AAF103" s="12"/>
      <c r="AAG103" s="12"/>
      <c r="AAH103" s="12"/>
      <c r="AAI103" s="12"/>
      <c r="AAJ103" s="12"/>
      <c r="AAK103" s="12"/>
      <c r="AAL103" s="12"/>
      <c r="AAM103" s="12"/>
      <c r="AAN103" s="12"/>
      <c r="AAO103" s="12"/>
      <c r="AAP103" s="12"/>
      <c r="AAQ103" s="12"/>
      <c r="AAR103" s="12"/>
      <c r="AAS103" s="12"/>
      <c r="AAT103" s="12"/>
      <c r="AAU103" s="12"/>
      <c r="AAV103" s="12"/>
      <c r="AAW103" s="12"/>
      <c r="AAX103" s="12"/>
      <c r="AAY103" s="12"/>
      <c r="AAZ103" s="12"/>
      <c r="ABA103" s="12"/>
      <c r="ABB103" s="12"/>
      <c r="ABC103" s="12"/>
      <c r="ABD103" s="12"/>
      <c r="ABE103" s="12"/>
      <c r="ABF103" s="12"/>
      <c r="ABG103" s="12"/>
      <c r="ABH103" s="12"/>
      <c r="ABI103" s="12"/>
      <c r="ABJ103" s="12"/>
      <c r="ABK103" s="12"/>
      <c r="ABL103" s="12"/>
      <c r="ABM103" s="12"/>
      <c r="ABN103" s="12"/>
      <c r="ABO103" s="12"/>
      <c r="ABP103" s="12"/>
      <c r="ABQ103" s="12"/>
      <c r="ABR103" s="12"/>
      <c r="ABS103" s="12"/>
      <c r="ABT103" s="12"/>
      <c r="ABU103" s="12"/>
      <c r="ABV103" s="12"/>
      <c r="ABW103" s="12"/>
      <c r="ABX103" s="12"/>
      <c r="ABY103" s="12"/>
      <c r="ABZ103" s="12"/>
      <c r="ACA103" s="12"/>
      <c r="ACB103" s="12"/>
      <c r="ACC103" s="12"/>
      <c r="ACD103" s="12"/>
      <c r="ACE103" s="12"/>
      <c r="ACF103" s="12"/>
      <c r="ACG103" s="12"/>
      <c r="ACH103" s="12"/>
      <c r="ACI103" s="12"/>
      <c r="ACJ103" s="12"/>
      <c r="ACK103" s="12"/>
      <c r="ACL103" s="12"/>
      <c r="ACM103" s="12"/>
      <c r="ACN103" s="12"/>
      <c r="ACO103" s="12"/>
      <c r="ACP103" s="12"/>
      <c r="ACQ103" s="12"/>
      <c r="ACR103" s="12"/>
      <c r="ACS103" s="12"/>
      <c r="ACT103" s="12"/>
      <c r="ACU103" s="12"/>
      <c r="ACV103" s="12"/>
      <c r="ACW103" s="12"/>
      <c r="ACX103" s="12"/>
      <c r="ACY103" s="12"/>
      <c r="ACZ103" s="12"/>
      <c r="ADA103" s="12"/>
      <c r="ADB103" s="12"/>
      <c r="ADC103" s="12"/>
      <c r="ADD103" s="12"/>
      <c r="ADE103" s="12"/>
      <c r="ADF103" s="12"/>
      <c r="ADG103" s="12"/>
      <c r="ADH103" s="12"/>
      <c r="ADI103" s="12"/>
      <c r="ADJ103" s="12"/>
      <c r="ADK103" s="12"/>
      <c r="ADL103" s="12"/>
      <c r="ADM103" s="12"/>
      <c r="ADN103" s="12"/>
      <c r="ADO103" s="12"/>
      <c r="ADP103" s="12"/>
      <c r="ADQ103" s="12"/>
      <c r="ADR103" s="12"/>
      <c r="ADS103" s="12"/>
      <c r="ADT103" s="12"/>
      <c r="ADU103" s="12"/>
      <c r="ADV103" s="12"/>
      <c r="ADW103" s="12"/>
      <c r="ADX103" s="12"/>
      <c r="ADY103" s="12"/>
      <c r="ADZ103" s="12"/>
      <c r="AEA103" s="12"/>
      <c r="AEB103" s="12"/>
      <c r="AEC103" s="12"/>
      <c r="AED103" s="12"/>
      <c r="AEE103" s="12"/>
      <c r="AEF103" s="12"/>
      <c r="AEG103" s="12"/>
      <c r="AEH103" s="12"/>
      <c r="AEI103" s="12"/>
      <c r="AEJ103" s="12"/>
      <c r="AEK103" s="12"/>
      <c r="AEL103" s="12"/>
      <c r="AEM103" s="12"/>
      <c r="AEN103" s="12"/>
      <c r="AEO103" s="12"/>
      <c r="AEP103" s="12"/>
      <c r="AEQ103" s="12"/>
      <c r="AER103" s="12"/>
      <c r="AES103" s="12"/>
      <c r="AET103" s="12"/>
      <c r="AEU103" s="12"/>
      <c r="AEV103" s="12"/>
      <c r="AEW103" s="12"/>
      <c r="AEX103" s="12"/>
      <c r="AEY103" s="12"/>
      <c r="AEZ103" s="12"/>
      <c r="AFA103" s="12"/>
      <c r="AFB103" s="12"/>
      <c r="AFC103" s="12"/>
      <c r="AFD103" s="12"/>
      <c r="AFE103" s="12"/>
      <c r="AFF103" s="12"/>
      <c r="AFG103" s="12"/>
      <c r="AFH103" s="12"/>
      <c r="AFI103" s="12"/>
      <c r="AFJ103" s="12"/>
      <c r="AFK103" s="12"/>
      <c r="AFL103" s="12"/>
      <c r="AFM103" s="12"/>
      <c r="AFN103" s="12"/>
      <c r="AFO103" s="12"/>
      <c r="AFP103" s="12"/>
      <c r="AFQ103" s="12"/>
      <c r="AFR103" s="12"/>
      <c r="AFS103" s="12"/>
      <c r="AFT103" s="12"/>
      <c r="AFU103" s="12"/>
      <c r="AFV103" s="12"/>
      <c r="AFW103" s="12"/>
      <c r="AFX103" s="12"/>
      <c r="AFY103" s="12"/>
      <c r="AFZ103" s="12"/>
      <c r="AGA103" s="12"/>
      <c r="AGB103" s="12"/>
      <c r="AGC103" s="12"/>
      <c r="AGD103" s="12"/>
      <c r="AGE103" s="12"/>
      <c r="AGF103" s="12"/>
      <c r="AGG103" s="12"/>
      <c r="AGH103" s="12"/>
      <c r="AGI103" s="12"/>
      <c r="AGJ103" s="12"/>
      <c r="AGK103" s="12"/>
      <c r="AGL103" s="12"/>
      <c r="AGM103" s="12"/>
      <c r="AGN103" s="12"/>
      <c r="AGO103" s="12"/>
      <c r="AGP103" s="12"/>
      <c r="AGQ103" s="12"/>
      <c r="AGR103" s="12"/>
      <c r="AGS103" s="12"/>
      <c r="AGT103" s="12"/>
      <c r="AGU103" s="12"/>
      <c r="AGV103" s="12"/>
      <c r="AGW103" s="12"/>
      <c r="AGX103" s="12"/>
      <c r="AGY103" s="12"/>
      <c r="AGZ103" s="12"/>
      <c r="AHA103" s="12"/>
      <c r="AHB103" s="12"/>
      <c r="AHC103" s="12"/>
      <c r="AHD103" s="12"/>
      <c r="AHE103" s="12"/>
      <c r="AHF103" s="12"/>
      <c r="AHG103" s="12"/>
      <c r="AHH103" s="12"/>
      <c r="AHI103" s="12"/>
      <c r="AHJ103" s="12"/>
      <c r="AHK103" s="12"/>
      <c r="AHL103" s="12"/>
      <c r="AHM103" s="12"/>
      <c r="AHN103" s="12"/>
      <c r="AHO103" s="12"/>
      <c r="AHP103" s="12"/>
      <c r="AHQ103" s="12"/>
      <c r="AHR103" s="12"/>
      <c r="AHS103" s="12"/>
      <c r="AHT103" s="12"/>
      <c r="AHU103" s="12"/>
      <c r="AHV103" s="12"/>
      <c r="AHW103" s="12"/>
      <c r="AHX103" s="12"/>
      <c r="AHY103" s="12"/>
      <c r="AHZ103" s="12"/>
      <c r="AIA103" s="12"/>
      <c r="AIB103" s="12"/>
      <c r="AIC103" s="12"/>
      <c r="AID103" s="12"/>
      <c r="AIE103" s="12"/>
      <c r="AIF103" s="12"/>
      <c r="AIG103" s="12"/>
      <c r="AIH103" s="12"/>
      <c r="AII103" s="12"/>
      <c r="AIJ103" s="12"/>
      <c r="AIK103" s="12"/>
      <c r="AIL103" s="12"/>
      <c r="AIM103" s="12"/>
      <c r="AIN103" s="12"/>
      <c r="AIO103" s="12"/>
      <c r="AIP103" s="12"/>
      <c r="AIQ103" s="12"/>
      <c r="AIR103" s="12"/>
      <c r="AIS103" s="12"/>
      <c r="AIT103" s="12"/>
      <c r="AIU103" s="12"/>
      <c r="AIV103" s="12"/>
      <c r="AIW103" s="12"/>
      <c r="AIX103" s="12"/>
      <c r="AIY103" s="12"/>
      <c r="AIZ103" s="12"/>
      <c r="AJA103" s="12"/>
      <c r="AJB103" s="12"/>
      <c r="AJC103" s="12"/>
      <c r="AJD103" s="12"/>
      <c r="AJE103" s="12"/>
      <c r="AJF103" s="12"/>
      <c r="AJG103" s="12"/>
      <c r="AJH103" s="12"/>
      <c r="AJI103" s="12"/>
      <c r="AJJ103" s="12"/>
      <c r="AJK103" s="12"/>
      <c r="AJL103" s="12"/>
      <c r="AJM103" s="12"/>
      <c r="AJN103" s="12"/>
      <c r="AJO103" s="12"/>
      <c r="AJP103" s="12"/>
      <c r="AJQ103" s="12"/>
      <c r="AJR103" s="12"/>
      <c r="AJS103" s="12"/>
      <c r="AJT103" s="12"/>
      <c r="AJU103" s="12"/>
      <c r="AJV103" s="12"/>
      <c r="AJW103" s="12"/>
      <c r="AJX103" s="12"/>
      <c r="AJY103" s="12"/>
      <c r="AJZ103" s="12"/>
      <c r="AKA103" s="12"/>
      <c r="AKB103" s="12"/>
      <c r="AKC103" s="12"/>
      <c r="AKD103" s="12"/>
      <c r="AKE103" s="12"/>
      <c r="AKF103" s="12"/>
      <c r="AKG103" s="12"/>
      <c r="AKH103" s="12"/>
      <c r="AKI103" s="12"/>
      <c r="AKJ103" s="12"/>
      <c r="AKK103" s="12"/>
      <c r="AKL103" s="12"/>
      <c r="AKM103" s="12"/>
      <c r="AKN103" s="12"/>
      <c r="AKO103" s="12"/>
      <c r="AKP103" s="12"/>
      <c r="AKQ103" s="12"/>
      <c r="AKR103" s="12"/>
      <c r="AKS103" s="12"/>
      <c r="AKT103" s="12"/>
      <c r="AKU103" s="12"/>
      <c r="AKV103" s="12"/>
      <c r="AKW103" s="12"/>
      <c r="AKX103" s="12"/>
      <c r="AKY103" s="12"/>
      <c r="AKZ103" s="12"/>
      <c r="ALA103" s="12"/>
      <c r="ALB103" s="12"/>
      <c r="ALC103" s="12"/>
      <c r="ALD103" s="12"/>
      <c r="ALE103" s="12"/>
      <c r="ALF103" s="12"/>
      <c r="ALG103" s="12"/>
      <c r="ALH103" s="12"/>
      <c r="ALI103" s="12"/>
      <c r="ALJ103" s="12"/>
      <c r="ALK103" s="12"/>
      <c r="ALL103" s="12"/>
      <c r="ALM103" s="12"/>
      <c r="ALN103" s="12"/>
      <c r="ALO103" s="12"/>
      <c r="ALP103" s="12"/>
      <c r="ALQ103" s="12"/>
      <c r="ALR103" s="12"/>
      <c r="ALS103" s="12"/>
      <c r="ALT103" s="12"/>
      <c r="ALU103" s="12"/>
      <c r="ALV103" s="12"/>
      <c r="ALW103" s="12"/>
      <c r="ALX103" s="12"/>
      <c r="ALY103" s="12"/>
      <c r="ALZ103" s="12"/>
      <c r="AMA103" s="12"/>
      <c r="AMB103" s="12"/>
      <c r="AMC103" s="12"/>
      <c r="AMD103" s="12"/>
      <c r="AME103" s="12"/>
      <c r="AMF103" s="12"/>
      <c r="AMG103" s="12"/>
      <c r="AMH103" s="12"/>
      <c r="AMI103" s="12"/>
      <c r="AMJ103" s="12"/>
      <c r="AMK103" s="12"/>
      <c r="AML103" s="12"/>
      <c r="AMM103" s="12"/>
      <c r="AMN103" s="12"/>
      <c r="AMO103" s="12"/>
      <c r="AMP103" s="12"/>
      <c r="AMQ103" s="12"/>
      <c r="AMR103" s="12"/>
      <c r="AMS103" s="12"/>
      <c r="AMT103" s="12"/>
      <c r="AMU103" s="12"/>
      <c r="AMV103" s="12"/>
      <c r="AMW103" s="12"/>
      <c r="AMX103" s="12"/>
      <c r="AMY103" s="12"/>
      <c r="AMZ103" s="12"/>
      <c r="ANA103" s="12"/>
      <c r="ANB103" s="12"/>
      <c r="ANC103" s="12"/>
      <c r="AND103" s="12"/>
      <c r="ANE103" s="12"/>
      <c r="ANF103" s="12"/>
      <c r="ANG103" s="12"/>
      <c r="ANH103" s="12"/>
      <c r="ANI103" s="12"/>
      <c r="ANJ103" s="12"/>
      <c r="ANK103" s="12"/>
      <c r="ANL103" s="12"/>
      <c r="ANM103" s="12"/>
      <c r="ANN103" s="12"/>
      <c r="ANO103" s="12"/>
      <c r="ANP103" s="12"/>
      <c r="ANQ103" s="12"/>
      <c r="ANR103" s="12"/>
      <c r="ANS103" s="12"/>
      <c r="ANT103" s="12"/>
      <c r="ANU103" s="12"/>
      <c r="ANV103" s="12"/>
      <c r="ANW103" s="12"/>
      <c r="ANX103" s="12"/>
      <c r="ANY103" s="12"/>
      <c r="ANZ103" s="12"/>
      <c r="AOA103" s="12"/>
      <c r="AOB103" s="12"/>
      <c r="AOC103" s="12"/>
      <c r="AOD103" s="12"/>
      <c r="AOE103" s="12"/>
      <c r="AOF103" s="12"/>
      <c r="AOG103" s="12"/>
      <c r="AOH103" s="12"/>
      <c r="AOI103" s="12"/>
      <c r="AOJ103" s="12"/>
      <c r="AOK103" s="12"/>
      <c r="AOL103" s="12"/>
      <c r="AOM103" s="12"/>
      <c r="AON103" s="12"/>
      <c r="AOO103" s="12"/>
      <c r="AOP103" s="12"/>
      <c r="AOQ103" s="12"/>
      <c r="AOR103" s="12"/>
      <c r="AOS103" s="12"/>
      <c r="AOT103" s="12"/>
      <c r="AOU103" s="12"/>
      <c r="AOV103" s="12"/>
      <c r="AOW103" s="12"/>
      <c r="AOX103" s="12"/>
      <c r="AOY103" s="12"/>
      <c r="AOZ103" s="12"/>
      <c r="APA103" s="12"/>
      <c r="APB103" s="12"/>
      <c r="APC103" s="12"/>
      <c r="APD103" s="12"/>
      <c r="APE103" s="12"/>
      <c r="APF103" s="12"/>
      <c r="APG103" s="12"/>
      <c r="APH103" s="12"/>
      <c r="API103" s="12"/>
      <c r="APJ103" s="12"/>
      <c r="APK103" s="12"/>
      <c r="APL103" s="12"/>
      <c r="APM103" s="12"/>
      <c r="APN103" s="12"/>
      <c r="APO103" s="12"/>
      <c r="APP103" s="12"/>
      <c r="APQ103" s="12"/>
      <c r="APR103" s="12"/>
      <c r="APS103" s="12"/>
      <c r="APT103" s="12"/>
      <c r="APU103" s="12"/>
      <c r="APV103" s="12"/>
      <c r="APW103" s="12"/>
      <c r="APX103" s="12"/>
      <c r="APY103" s="12"/>
      <c r="APZ103" s="12"/>
      <c r="AQA103" s="12"/>
      <c r="AQB103" s="12"/>
      <c r="AQC103" s="12"/>
      <c r="AQD103" s="12"/>
      <c r="AQE103" s="12"/>
      <c r="AQF103" s="12"/>
      <c r="AQG103" s="12"/>
      <c r="AQH103" s="12"/>
      <c r="AQI103" s="12"/>
      <c r="AQJ103" s="12"/>
      <c r="AQK103" s="12"/>
      <c r="AQL103" s="12"/>
      <c r="AQM103" s="12"/>
      <c r="AQN103" s="12"/>
      <c r="AQO103" s="12"/>
      <c r="AQP103" s="12"/>
      <c r="AQQ103" s="12"/>
      <c r="AQR103" s="12"/>
      <c r="AQS103" s="12"/>
      <c r="AQT103" s="12"/>
      <c r="AQU103" s="12"/>
      <c r="AQV103" s="12"/>
      <c r="AQW103" s="12"/>
      <c r="AQX103" s="12"/>
      <c r="AQY103" s="12"/>
      <c r="AQZ103" s="12"/>
      <c r="ARA103" s="12"/>
      <c r="ARB103" s="12"/>
      <c r="ARC103" s="12"/>
      <c r="ARD103" s="12"/>
      <c r="ARE103" s="12"/>
      <c r="ARF103" s="12"/>
      <c r="ARG103" s="12"/>
      <c r="ARH103" s="12"/>
      <c r="ARI103" s="12"/>
      <c r="ARJ103" s="12"/>
      <c r="ARK103" s="12"/>
      <c r="ARL103" s="12"/>
      <c r="ARM103" s="12"/>
      <c r="ARN103" s="12"/>
      <c r="ARO103" s="12"/>
      <c r="ARP103" s="12"/>
      <c r="ARQ103" s="12"/>
      <c r="ARR103" s="12"/>
      <c r="ARS103" s="12"/>
      <c r="ART103" s="12"/>
      <c r="ARU103" s="12"/>
      <c r="ARV103" s="12"/>
      <c r="ARW103" s="12"/>
      <c r="ARX103" s="12"/>
      <c r="ARY103" s="12"/>
      <c r="ARZ103" s="12"/>
      <c r="ASA103" s="12"/>
      <c r="ASB103" s="12"/>
      <c r="ASC103" s="12"/>
      <c r="ASD103" s="12"/>
      <c r="ASE103" s="12"/>
      <c r="ASF103" s="12"/>
      <c r="ASG103" s="12"/>
      <c r="ASH103" s="12"/>
      <c r="ASI103" s="12"/>
      <c r="ASJ103" s="12"/>
      <c r="ASK103" s="12"/>
      <c r="ASL103" s="12"/>
      <c r="ASM103" s="12"/>
      <c r="ASN103" s="12"/>
      <c r="ASO103" s="12"/>
      <c r="ASP103" s="12"/>
      <c r="ASQ103" s="12"/>
      <c r="ASR103" s="12"/>
      <c r="ASS103" s="12"/>
      <c r="AST103" s="12"/>
      <c r="ASU103" s="12"/>
      <c r="ASV103" s="12"/>
      <c r="ASW103" s="12"/>
      <c r="ASX103" s="12"/>
      <c r="ASY103" s="12"/>
      <c r="ASZ103" s="12"/>
      <c r="ATA103" s="12"/>
      <c r="ATB103" s="12"/>
      <c r="ATC103" s="12"/>
      <c r="ATD103" s="12"/>
      <c r="ATE103" s="12"/>
      <c r="ATF103" s="12"/>
      <c r="ATG103" s="12"/>
      <c r="ATH103" s="12"/>
      <c r="ATI103" s="12"/>
      <c r="ATJ103" s="12"/>
      <c r="ATK103" s="12"/>
      <c r="ATL103" s="12"/>
      <c r="ATM103" s="12"/>
      <c r="ATN103" s="12"/>
      <c r="ATO103" s="12"/>
      <c r="ATP103" s="12"/>
      <c r="ATQ103" s="12"/>
      <c r="ATR103" s="12"/>
      <c r="ATS103" s="12"/>
      <c r="ATT103" s="12"/>
      <c r="ATU103" s="12"/>
      <c r="ATV103" s="12"/>
      <c r="ATW103" s="12"/>
      <c r="ATX103" s="12"/>
      <c r="ATY103" s="12"/>
      <c r="ATZ103" s="12"/>
      <c r="AUA103" s="12"/>
      <c r="AUB103" s="12"/>
      <c r="AUC103" s="12"/>
      <c r="AUD103" s="12"/>
      <c r="AUE103" s="12"/>
      <c r="AUF103" s="12"/>
      <c r="AUG103" s="12"/>
      <c r="AUH103" s="12"/>
      <c r="AUI103" s="12"/>
      <c r="AUJ103" s="12"/>
      <c r="AUK103" s="12"/>
      <c r="AUL103" s="12"/>
      <c r="AUM103" s="12"/>
      <c r="AUN103" s="12"/>
      <c r="AUO103" s="12"/>
      <c r="AUP103" s="12"/>
      <c r="AUQ103" s="12"/>
      <c r="AUR103" s="12"/>
      <c r="AUS103" s="12"/>
      <c r="AUT103" s="12"/>
      <c r="AUU103" s="12"/>
      <c r="AUV103" s="12"/>
      <c r="AUW103" s="12"/>
      <c r="AUX103" s="12"/>
      <c r="AUY103" s="12"/>
      <c r="AUZ103" s="12"/>
      <c r="AVA103" s="12"/>
      <c r="AVB103" s="12"/>
      <c r="AVC103" s="12"/>
      <c r="AVD103" s="12"/>
      <c r="AVE103" s="12"/>
      <c r="AVF103" s="12"/>
      <c r="AVG103" s="12"/>
      <c r="AVH103" s="12"/>
      <c r="AVI103" s="12"/>
      <c r="AVJ103" s="12"/>
      <c r="AVK103" s="12"/>
      <c r="AVL103" s="12"/>
      <c r="AVM103" s="12"/>
      <c r="AVN103" s="12"/>
      <c r="AVO103" s="12"/>
      <c r="AVP103" s="12"/>
      <c r="AVQ103" s="12"/>
      <c r="AVR103" s="12"/>
      <c r="AVS103" s="12"/>
      <c r="AVT103" s="12"/>
      <c r="AVU103" s="12"/>
      <c r="AVV103" s="12"/>
      <c r="AVW103" s="12"/>
      <c r="AVX103" s="12"/>
      <c r="AVY103" s="12"/>
      <c r="AVZ103" s="12"/>
      <c r="AWA103" s="12"/>
      <c r="AWB103" s="12"/>
      <c r="AWC103" s="12"/>
      <c r="AWD103" s="12"/>
      <c r="AWE103" s="12"/>
      <c r="AWF103" s="12"/>
      <c r="AWG103" s="12"/>
      <c r="AWH103" s="12"/>
      <c r="AWI103" s="12"/>
      <c r="AWJ103" s="12"/>
      <c r="AWK103" s="12"/>
      <c r="AWL103" s="12"/>
      <c r="AWM103" s="12"/>
      <c r="AWN103" s="12"/>
      <c r="AWO103" s="12"/>
      <c r="AWP103" s="12"/>
      <c r="AWQ103" s="12"/>
      <c r="AWR103" s="12"/>
      <c r="AWS103" s="12"/>
      <c r="AWT103" s="12"/>
      <c r="AWU103" s="12"/>
      <c r="AWV103" s="12"/>
      <c r="AWW103" s="12"/>
      <c r="AWX103" s="12"/>
      <c r="AWY103" s="12"/>
      <c r="AWZ103" s="12"/>
      <c r="AXA103" s="12"/>
      <c r="AXB103" s="12"/>
      <c r="AXC103" s="12"/>
      <c r="AXD103" s="12"/>
      <c r="AXE103" s="12"/>
      <c r="AXF103" s="12"/>
      <c r="AXG103" s="12"/>
      <c r="AXH103" s="12"/>
      <c r="AXI103" s="12"/>
      <c r="AXJ103" s="12"/>
      <c r="AXK103" s="12"/>
      <c r="AXL103" s="12"/>
      <c r="AXM103" s="12"/>
      <c r="AXN103" s="12"/>
      <c r="AXO103" s="12"/>
      <c r="AXP103" s="12"/>
      <c r="AXQ103" s="12"/>
      <c r="AXR103" s="12"/>
      <c r="AXS103" s="12"/>
      <c r="AXT103" s="12"/>
      <c r="AXU103" s="12"/>
      <c r="AXV103" s="12"/>
      <c r="AXW103" s="12"/>
      <c r="AXX103" s="12"/>
      <c r="AXY103" s="12"/>
      <c r="AXZ103" s="12"/>
      <c r="AYA103" s="12"/>
      <c r="AYB103" s="12"/>
      <c r="AYC103" s="12"/>
      <c r="AYD103" s="12"/>
      <c r="AYE103" s="12"/>
      <c r="AYF103" s="12"/>
      <c r="AYG103" s="12"/>
      <c r="AYH103" s="12"/>
      <c r="AYI103" s="12"/>
      <c r="AYJ103" s="12"/>
      <c r="AYK103" s="12"/>
      <c r="AYL103" s="12"/>
      <c r="AYM103" s="12"/>
      <c r="AYN103" s="12"/>
      <c r="AYO103" s="12"/>
      <c r="AYP103" s="12"/>
      <c r="AYQ103" s="12"/>
      <c r="AYR103" s="12"/>
      <c r="AYS103" s="12"/>
      <c r="AYT103" s="12"/>
      <c r="AYU103" s="12"/>
      <c r="AYV103" s="12"/>
      <c r="AYW103" s="12"/>
      <c r="AYX103" s="12"/>
      <c r="AYY103" s="12"/>
      <c r="AYZ103" s="12"/>
      <c r="AZA103" s="12"/>
      <c r="AZB103" s="12"/>
      <c r="AZC103" s="12"/>
      <c r="AZD103" s="12"/>
      <c r="AZE103" s="12"/>
      <c r="AZF103" s="12"/>
      <c r="AZG103" s="12"/>
      <c r="AZH103" s="12"/>
      <c r="AZI103" s="12"/>
      <c r="AZJ103" s="12"/>
      <c r="AZK103" s="12"/>
      <c r="AZL103" s="12"/>
      <c r="AZM103" s="12"/>
      <c r="AZN103" s="12"/>
      <c r="AZO103" s="12"/>
      <c r="AZP103" s="12"/>
      <c r="AZQ103" s="12"/>
      <c r="AZR103" s="12"/>
      <c r="AZS103" s="12"/>
      <c r="AZT103" s="12"/>
      <c r="AZU103" s="12"/>
      <c r="AZV103" s="12"/>
      <c r="AZW103" s="12"/>
      <c r="AZX103" s="12"/>
      <c r="AZY103" s="12"/>
      <c r="AZZ103" s="12"/>
      <c r="BAA103" s="12"/>
      <c r="BAB103" s="12"/>
      <c r="BAC103" s="12"/>
      <c r="BAD103" s="12"/>
      <c r="BAE103" s="12"/>
      <c r="BAF103" s="12"/>
      <c r="BAG103" s="12"/>
      <c r="BAH103" s="12"/>
      <c r="BAI103" s="12"/>
      <c r="BAJ103" s="12"/>
      <c r="BAK103" s="12"/>
      <c r="BAL103" s="12"/>
      <c r="BAM103" s="12"/>
      <c r="BAN103" s="12"/>
      <c r="BAO103" s="12"/>
      <c r="BAP103" s="12"/>
      <c r="BAQ103" s="12"/>
      <c r="BAR103" s="12"/>
      <c r="BAS103" s="12"/>
      <c r="BAT103" s="12"/>
      <c r="BAU103" s="12"/>
      <c r="BAV103" s="12"/>
      <c r="BAW103" s="12"/>
      <c r="BAX103" s="12"/>
      <c r="BAY103" s="12"/>
      <c r="BAZ103" s="12"/>
      <c r="BBA103" s="12"/>
      <c r="BBB103" s="12"/>
      <c r="BBC103" s="12"/>
      <c r="BBD103" s="12"/>
      <c r="BBE103" s="12"/>
      <c r="BBF103" s="12"/>
      <c r="BBG103" s="12"/>
      <c r="BBH103" s="12"/>
      <c r="BBI103" s="12"/>
      <c r="BBJ103" s="12"/>
      <c r="BBK103" s="12"/>
      <c r="BBL103" s="12"/>
      <c r="BBM103" s="12"/>
      <c r="BBN103" s="12"/>
      <c r="BBO103" s="12"/>
      <c r="BBP103" s="12"/>
      <c r="BBQ103" s="12"/>
      <c r="BBR103" s="12"/>
      <c r="BBS103" s="12"/>
      <c r="BBT103" s="12"/>
      <c r="BBU103" s="12"/>
      <c r="BBV103" s="12"/>
      <c r="BBW103" s="12"/>
      <c r="BBX103" s="12"/>
      <c r="BBY103" s="12"/>
      <c r="BBZ103" s="12"/>
      <c r="BCA103" s="12"/>
      <c r="BCB103" s="12"/>
      <c r="BCC103" s="12"/>
      <c r="BCD103" s="12"/>
      <c r="BCE103" s="12"/>
      <c r="BCF103" s="12"/>
      <c r="BCG103" s="12"/>
      <c r="BCH103" s="12"/>
      <c r="BCI103" s="12"/>
      <c r="BCJ103" s="12"/>
      <c r="BCK103" s="12"/>
      <c r="BCL103" s="12"/>
      <c r="BCM103" s="12"/>
      <c r="BCN103" s="12"/>
      <c r="BCO103" s="12"/>
      <c r="BCP103" s="12"/>
      <c r="BCQ103" s="12"/>
      <c r="BCR103" s="12"/>
      <c r="BCS103" s="12"/>
      <c r="BCT103" s="12"/>
      <c r="BCU103" s="12"/>
      <c r="BCV103" s="12"/>
      <c r="BCW103" s="12"/>
      <c r="BCX103" s="12"/>
      <c r="BCY103" s="12"/>
      <c r="BCZ103" s="12"/>
      <c r="BDA103" s="12"/>
      <c r="BDB103" s="12"/>
      <c r="BDC103" s="12"/>
      <c r="BDD103" s="12"/>
      <c r="BDE103" s="12"/>
      <c r="BDF103" s="12"/>
      <c r="BDG103" s="12"/>
      <c r="BDH103" s="12"/>
      <c r="BDI103" s="12"/>
      <c r="BDJ103" s="12"/>
      <c r="BDK103" s="12"/>
      <c r="BDL103" s="12"/>
      <c r="BDM103" s="12"/>
      <c r="BDN103" s="12"/>
      <c r="BDO103" s="12"/>
      <c r="BDP103" s="12"/>
      <c r="BDQ103" s="12"/>
      <c r="BDR103" s="12"/>
      <c r="BDS103" s="12"/>
      <c r="BDT103" s="12"/>
      <c r="BDU103" s="12"/>
      <c r="BDV103" s="12"/>
      <c r="BDW103" s="12"/>
      <c r="BDX103" s="12"/>
      <c r="BDY103" s="12"/>
      <c r="BDZ103" s="12"/>
      <c r="BEA103" s="12"/>
      <c r="BEB103" s="12"/>
      <c r="BEC103" s="12"/>
      <c r="BED103" s="12"/>
      <c r="BEE103" s="12"/>
      <c r="BEF103" s="12"/>
      <c r="BEG103" s="12"/>
      <c r="BEH103" s="12"/>
      <c r="BEI103" s="12"/>
      <c r="BEJ103" s="12"/>
      <c r="BEK103" s="12"/>
      <c r="BEL103" s="12"/>
      <c r="BEM103" s="12"/>
      <c r="BEN103" s="12"/>
      <c r="BEO103" s="12"/>
      <c r="BEP103" s="12"/>
      <c r="BEQ103" s="12"/>
      <c r="BER103" s="12"/>
      <c r="BES103" s="12"/>
      <c r="BET103" s="12"/>
      <c r="BEU103" s="12"/>
      <c r="BEV103" s="12"/>
      <c r="BEW103" s="12"/>
      <c r="BEX103" s="12"/>
      <c r="BEY103" s="12"/>
      <c r="BEZ103" s="12"/>
      <c r="BFA103" s="12"/>
      <c r="BFB103" s="12"/>
      <c r="BFC103" s="12"/>
      <c r="BFD103" s="12"/>
      <c r="BFE103" s="12"/>
      <c r="BFF103" s="12"/>
      <c r="BFG103" s="12"/>
      <c r="BFH103" s="12"/>
      <c r="BFI103" s="12"/>
      <c r="BFJ103" s="12"/>
      <c r="BFK103" s="12"/>
      <c r="BFL103" s="12"/>
      <c r="BFM103" s="12"/>
      <c r="BFN103" s="12"/>
      <c r="BFO103" s="12"/>
      <c r="BFP103" s="12"/>
      <c r="BFQ103" s="12"/>
      <c r="BFR103" s="12"/>
      <c r="BFS103" s="12"/>
      <c r="BFT103" s="12"/>
      <c r="BFU103" s="12"/>
      <c r="BFV103" s="12"/>
      <c r="BFW103" s="12"/>
      <c r="BFX103" s="12"/>
      <c r="BFY103" s="12"/>
      <c r="BFZ103" s="12"/>
      <c r="BGA103" s="12"/>
      <c r="BGB103" s="12"/>
      <c r="BGC103" s="12"/>
      <c r="BGD103" s="12"/>
      <c r="BGE103" s="12"/>
      <c r="BGF103" s="12"/>
      <c r="BGG103" s="12"/>
      <c r="BGH103" s="12"/>
      <c r="BGI103" s="12"/>
      <c r="BGJ103" s="12"/>
      <c r="BGK103" s="12"/>
      <c r="BGL103" s="12"/>
      <c r="BGM103" s="12"/>
      <c r="BGN103" s="12"/>
      <c r="BGO103" s="12"/>
      <c r="BGP103" s="12"/>
      <c r="BGQ103" s="12"/>
      <c r="BGR103" s="12"/>
      <c r="BGS103" s="12"/>
      <c r="BGT103" s="12"/>
      <c r="BGU103" s="12"/>
      <c r="BGV103" s="12"/>
      <c r="BGW103" s="12"/>
      <c r="BGX103" s="12"/>
      <c r="BGY103" s="12"/>
      <c r="BGZ103" s="12"/>
      <c r="BHA103" s="12"/>
      <c r="BHB103" s="12"/>
      <c r="BHC103" s="12"/>
      <c r="BHD103" s="12"/>
      <c r="BHE103" s="12"/>
      <c r="BHF103" s="12"/>
      <c r="BHG103" s="12"/>
      <c r="BHH103" s="12"/>
      <c r="BHI103" s="12"/>
      <c r="BHJ103" s="12"/>
      <c r="BHK103" s="12"/>
      <c r="BHL103" s="12"/>
      <c r="BHM103" s="12"/>
      <c r="BHN103" s="12"/>
      <c r="BHO103" s="12"/>
      <c r="BHP103" s="12"/>
      <c r="BHQ103" s="12"/>
      <c r="BHR103" s="12"/>
      <c r="BHS103" s="12"/>
      <c r="BHT103" s="12"/>
      <c r="BHU103" s="12"/>
      <c r="BHV103" s="12"/>
      <c r="BHW103" s="12"/>
      <c r="BHX103" s="12"/>
      <c r="BHY103" s="12"/>
      <c r="BHZ103" s="12"/>
      <c r="BIA103" s="12"/>
      <c r="BIB103" s="12"/>
      <c r="BIC103" s="12"/>
      <c r="BID103" s="12"/>
      <c r="BIE103" s="12"/>
      <c r="BIF103" s="12"/>
      <c r="BIG103" s="12"/>
      <c r="BIH103" s="12"/>
      <c r="BII103" s="12"/>
      <c r="BIJ103" s="12"/>
      <c r="BIK103" s="12"/>
      <c r="BIL103" s="12"/>
      <c r="BIM103" s="12"/>
      <c r="BIN103" s="12"/>
      <c r="BIO103" s="12"/>
      <c r="BIP103" s="12"/>
      <c r="BIQ103" s="12"/>
      <c r="BIR103" s="12"/>
      <c r="BIS103" s="12"/>
      <c r="BIT103" s="12"/>
      <c r="BIU103" s="12"/>
      <c r="BIV103" s="12"/>
      <c r="BIW103" s="12"/>
      <c r="BIX103" s="12"/>
      <c r="BIY103" s="12"/>
      <c r="BIZ103" s="12"/>
      <c r="BJA103" s="12"/>
      <c r="BJB103" s="12"/>
      <c r="BJC103" s="12"/>
      <c r="BJD103" s="12"/>
      <c r="BJE103" s="12"/>
      <c r="BJF103" s="12"/>
      <c r="BJG103" s="12"/>
      <c r="BJH103" s="12"/>
      <c r="BJI103" s="12"/>
      <c r="BJJ103" s="12"/>
      <c r="BJK103" s="12"/>
      <c r="BJL103" s="12"/>
      <c r="BJM103" s="12"/>
      <c r="BJN103" s="12"/>
      <c r="BJO103" s="12"/>
      <c r="BJP103" s="12"/>
      <c r="BJQ103" s="12"/>
      <c r="BJR103" s="12"/>
      <c r="BJS103" s="12"/>
      <c r="BJT103" s="12"/>
      <c r="BJU103" s="12"/>
      <c r="BJV103" s="12"/>
      <c r="BJW103" s="12"/>
      <c r="BJX103" s="12"/>
      <c r="BJY103" s="12"/>
      <c r="BJZ103" s="12"/>
      <c r="BKA103" s="12"/>
      <c r="BKB103" s="12"/>
      <c r="BKC103" s="12"/>
      <c r="BKD103" s="12"/>
      <c r="BKE103" s="12"/>
      <c r="BKF103" s="12"/>
      <c r="BKG103" s="12"/>
      <c r="BKH103" s="12"/>
      <c r="BKI103" s="12"/>
      <c r="BKJ103" s="12"/>
      <c r="BKK103" s="12"/>
      <c r="BKL103" s="12"/>
      <c r="BKM103" s="12"/>
      <c r="BKN103" s="12"/>
      <c r="BKO103" s="12"/>
      <c r="BKP103" s="12"/>
      <c r="BKQ103" s="12"/>
      <c r="BKR103" s="12"/>
      <c r="BKS103" s="12"/>
      <c r="BKT103" s="12"/>
      <c r="BKU103" s="12"/>
      <c r="BKV103" s="12"/>
      <c r="BKW103" s="12"/>
      <c r="BKX103" s="12"/>
      <c r="BKY103" s="12"/>
      <c r="BKZ103" s="12"/>
      <c r="BLA103" s="12"/>
      <c r="BLB103" s="12"/>
      <c r="BLC103" s="12"/>
      <c r="BLD103" s="12"/>
      <c r="BLE103" s="12"/>
      <c r="BLF103" s="12"/>
      <c r="BLG103" s="12"/>
      <c r="BLH103" s="12"/>
      <c r="BLI103" s="12"/>
      <c r="BLJ103" s="12"/>
      <c r="BLK103" s="12"/>
      <c r="BLL103" s="12"/>
      <c r="BLM103" s="12"/>
      <c r="BLN103" s="12"/>
      <c r="BLO103" s="12"/>
      <c r="BLP103" s="12"/>
      <c r="BLQ103" s="12"/>
      <c r="BLR103" s="12"/>
      <c r="BLS103" s="12"/>
      <c r="BLT103" s="12"/>
      <c r="BLU103" s="12"/>
      <c r="BLV103" s="12"/>
      <c r="BLW103" s="12"/>
      <c r="BLX103" s="12"/>
      <c r="BLY103" s="12"/>
      <c r="BLZ103" s="12"/>
      <c r="BMA103" s="12"/>
      <c r="BMB103" s="12"/>
      <c r="BMC103" s="12"/>
      <c r="BMD103" s="12"/>
      <c r="BME103" s="12"/>
      <c r="BMF103" s="12"/>
      <c r="BMG103" s="12"/>
      <c r="BMH103" s="12"/>
      <c r="BMI103" s="12"/>
      <c r="BMJ103" s="12"/>
      <c r="BMK103" s="12"/>
      <c r="BML103" s="12"/>
      <c r="BMM103" s="12"/>
      <c r="BMN103" s="12"/>
      <c r="BMO103" s="12"/>
      <c r="BMP103" s="12"/>
      <c r="BMQ103" s="12"/>
      <c r="BMR103" s="12"/>
      <c r="BMS103" s="12"/>
      <c r="BMT103" s="12"/>
      <c r="BMU103" s="12"/>
      <c r="BMV103" s="12"/>
      <c r="BMW103" s="12"/>
      <c r="BMX103" s="12"/>
      <c r="BMY103" s="12"/>
      <c r="BMZ103" s="12"/>
      <c r="BNA103" s="12"/>
      <c r="BNB103" s="12"/>
      <c r="BNC103" s="12"/>
      <c r="BND103" s="12"/>
      <c r="BNE103" s="12"/>
      <c r="BNF103" s="12"/>
      <c r="BNG103" s="12"/>
      <c r="BNH103" s="12"/>
      <c r="BNI103" s="12"/>
      <c r="BNJ103" s="12"/>
      <c r="BNK103" s="12"/>
      <c r="BNL103" s="12"/>
      <c r="BNM103" s="12"/>
      <c r="BNN103" s="12"/>
      <c r="BNO103" s="12"/>
      <c r="BNP103" s="12"/>
      <c r="BNQ103" s="12"/>
      <c r="BNR103" s="12"/>
      <c r="BNS103" s="12"/>
      <c r="BNT103" s="12"/>
      <c r="BNU103" s="12"/>
      <c r="BNV103" s="12"/>
      <c r="BNW103" s="12"/>
      <c r="BNX103" s="12"/>
      <c r="BNY103" s="12"/>
      <c r="BNZ103" s="12"/>
      <c r="BOA103" s="12"/>
      <c r="BOB103" s="12"/>
      <c r="BOC103" s="12"/>
      <c r="BOD103" s="12"/>
      <c r="BOE103" s="12"/>
      <c r="BOF103" s="12"/>
      <c r="BOG103" s="12"/>
      <c r="BOH103" s="12"/>
      <c r="BOI103" s="12"/>
      <c r="BOJ103" s="12"/>
      <c r="BOK103" s="12"/>
      <c r="BOL103" s="12"/>
      <c r="BOM103" s="12"/>
      <c r="BON103" s="12"/>
      <c r="BOO103" s="12"/>
      <c r="BOP103" s="12"/>
      <c r="BOQ103" s="12"/>
      <c r="BOR103" s="12"/>
      <c r="BOS103" s="12"/>
      <c r="BOT103" s="12"/>
      <c r="BOU103" s="12"/>
      <c r="BOV103" s="12"/>
      <c r="BOW103" s="12"/>
      <c r="BOX103" s="12"/>
      <c r="BOY103" s="12"/>
      <c r="BOZ103" s="12"/>
      <c r="BPA103" s="12"/>
      <c r="BPB103" s="12"/>
      <c r="BPC103" s="12"/>
      <c r="BPD103" s="12"/>
      <c r="BPE103" s="12"/>
      <c r="BPF103" s="12"/>
      <c r="BPG103" s="12"/>
      <c r="BPH103" s="12"/>
      <c r="BPI103" s="12"/>
      <c r="BPJ103" s="12"/>
      <c r="BPK103" s="12"/>
      <c r="BPL103" s="12"/>
      <c r="BPM103" s="12"/>
      <c r="BPN103" s="12"/>
      <c r="BPO103" s="12"/>
      <c r="BPP103" s="12"/>
      <c r="BPQ103" s="12"/>
      <c r="BPR103" s="12"/>
      <c r="BPS103" s="12"/>
      <c r="BPT103" s="12"/>
      <c r="BPU103" s="12"/>
      <c r="BPV103" s="12"/>
      <c r="BPW103" s="12"/>
      <c r="BPX103" s="12"/>
      <c r="BPY103" s="12"/>
      <c r="BPZ103" s="12"/>
      <c r="BQA103" s="12"/>
      <c r="BQB103" s="12"/>
      <c r="BQC103" s="12"/>
      <c r="BQD103" s="12"/>
      <c r="BQE103" s="12"/>
      <c r="BQF103" s="12"/>
      <c r="BQG103" s="12"/>
      <c r="BQH103" s="12"/>
      <c r="BQI103" s="12"/>
      <c r="BQJ103" s="12"/>
      <c r="BQK103" s="12"/>
      <c r="BQL103" s="12"/>
      <c r="BQM103" s="12"/>
      <c r="BQN103" s="12"/>
      <c r="BQO103" s="12"/>
      <c r="BQP103" s="12"/>
      <c r="BQQ103" s="12"/>
      <c r="BQR103" s="12"/>
      <c r="BQS103" s="12"/>
      <c r="BQT103" s="12"/>
      <c r="BQU103" s="12"/>
      <c r="BQV103" s="12"/>
      <c r="BQW103" s="12"/>
      <c r="BQX103" s="12"/>
      <c r="BQY103" s="12"/>
      <c r="BQZ103" s="12"/>
      <c r="BRA103" s="12"/>
      <c r="BRB103" s="12"/>
      <c r="BRC103" s="12"/>
      <c r="BRD103" s="12"/>
      <c r="BRE103" s="12"/>
      <c r="BRF103" s="12"/>
      <c r="BRG103" s="12"/>
      <c r="BRH103" s="12"/>
      <c r="BRI103" s="12"/>
      <c r="BRJ103" s="12"/>
      <c r="BRK103" s="12"/>
      <c r="BRL103" s="12"/>
      <c r="BRM103" s="12"/>
      <c r="BRN103" s="12"/>
      <c r="BRO103" s="12"/>
      <c r="BRP103" s="12"/>
      <c r="BRQ103" s="12"/>
      <c r="BRR103" s="12"/>
      <c r="BRS103" s="12"/>
      <c r="BRT103" s="12"/>
      <c r="BRU103" s="12"/>
      <c r="BRV103" s="12"/>
      <c r="BRW103" s="12"/>
      <c r="BRX103" s="12"/>
      <c r="BRY103" s="12"/>
      <c r="BRZ103" s="12"/>
      <c r="BSA103" s="12"/>
      <c r="BSB103" s="12"/>
      <c r="BSC103" s="12"/>
      <c r="BSD103" s="12"/>
      <c r="BSE103" s="12"/>
      <c r="BSF103" s="12"/>
      <c r="BSG103" s="12"/>
      <c r="BSH103" s="12"/>
      <c r="BSI103" s="12"/>
      <c r="BSJ103" s="12"/>
      <c r="BSK103" s="12"/>
      <c r="BSL103" s="12"/>
      <c r="BSM103" s="12"/>
      <c r="BSN103" s="12"/>
      <c r="BSO103" s="12"/>
      <c r="BSP103" s="12"/>
      <c r="BSQ103" s="12"/>
      <c r="BSR103" s="12"/>
      <c r="BSS103" s="12"/>
      <c r="BST103" s="12"/>
      <c r="BSU103" s="12"/>
      <c r="BSV103" s="12"/>
      <c r="BSW103" s="12"/>
      <c r="BSX103" s="12"/>
      <c r="BSY103" s="12"/>
      <c r="BSZ103" s="12"/>
      <c r="BTA103" s="12"/>
      <c r="BTB103" s="12"/>
      <c r="BTC103" s="12"/>
      <c r="BTD103" s="12"/>
      <c r="BTE103" s="12"/>
      <c r="BTF103" s="12"/>
      <c r="BTG103" s="12"/>
      <c r="BTH103" s="12"/>
      <c r="BTI103" s="12"/>
      <c r="BTJ103" s="12"/>
      <c r="BTK103" s="12"/>
      <c r="BTL103" s="12"/>
      <c r="BTM103" s="12"/>
      <c r="BTN103" s="12"/>
      <c r="BTO103" s="12"/>
      <c r="BTP103" s="12"/>
      <c r="BTQ103" s="12"/>
      <c r="BTR103" s="12"/>
      <c r="BTS103" s="12"/>
      <c r="BTT103" s="12"/>
      <c r="BTU103" s="12"/>
      <c r="BTV103" s="12"/>
      <c r="BTW103" s="12"/>
      <c r="BTX103" s="12"/>
      <c r="BTY103" s="12"/>
      <c r="BTZ103" s="12"/>
      <c r="BUA103" s="12"/>
      <c r="BUB103" s="12"/>
      <c r="BUC103" s="12"/>
      <c r="BUD103" s="12"/>
      <c r="BUE103" s="12"/>
      <c r="BUF103" s="12"/>
      <c r="BUG103" s="12"/>
      <c r="BUH103" s="12"/>
      <c r="BUI103" s="12"/>
      <c r="BUJ103" s="12"/>
      <c r="BUK103" s="12"/>
      <c r="BUL103" s="12"/>
      <c r="BUM103" s="12"/>
      <c r="BUN103" s="12"/>
      <c r="BUO103" s="12"/>
      <c r="BUP103" s="12"/>
      <c r="BUQ103" s="12"/>
      <c r="BUR103" s="12"/>
      <c r="BUS103" s="12"/>
      <c r="BUT103" s="12"/>
      <c r="BUU103" s="12"/>
      <c r="BUV103" s="12"/>
      <c r="BUW103" s="12"/>
      <c r="BUX103" s="12"/>
      <c r="BUY103" s="12"/>
      <c r="BUZ103" s="12"/>
      <c r="BVA103" s="12"/>
      <c r="BVB103" s="12"/>
      <c r="BVC103" s="12"/>
      <c r="BVD103" s="12"/>
      <c r="BVE103" s="12"/>
      <c r="BVF103" s="12"/>
      <c r="BVG103" s="12"/>
      <c r="BVH103" s="12"/>
      <c r="BVI103" s="12"/>
      <c r="BVJ103" s="12"/>
      <c r="BVK103" s="12"/>
      <c r="BVL103" s="12"/>
      <c r="BVM103" s="12"/>
      <c r="BVN103" s="12"/>
      <c r="BVO103" s="12"/>
      <c r="BVP103" s="12"/>
      <c r="BVQ103" s="12"/>
      <c r="BVR103" s="12"/>
      <c r="BVS103" s="12"/>
      <c r="BVT103" s="12"/>
      <c r="BVU103" s="12"/>
      <c r="BVV103" s="12"/>
      <c r="BVW103" s="12"/>
      <c r="BVX103" s="12"/>
      <c r="BVY103" s="12"/>
      <c r="BVZ103" s="12"/>
      <c r="BWA103" s="12"/>
      <c r="BWB103" s="12"/>
      <c r="BWC103" s="12"/>
      <c r="BWD103" s="12"/>
      <c r="BWE103" s="12"/>
      <c r="BWF103" s="12"/>
      <c r="BWG103" s="12"/>
      <c r="BWH103" s="12"/>
      <c r="BWI103" s="12"/>
      <c r="BWJ103" s="12"/>
      <c r="BWK103" s="12"/>
      <c r="BWL103" s="12"/>
      <c r="BWM103" s="12"/>
      <c r="BWN103" s="12"/>
      <c r="BWO103" s="12"/>
      <c r="BWP103" s="12"/>
      <c r="BWQ103" s="12"/>
      <c r="BWR103" s="12"/>
      <c r="BWS103" s="12"/>
      <c r="BWT103" s="12"/>
      <c r="BWU103" s="12"/>
      <c r="BWV103" s="12"/>
      <c r="BWW103" s="12"/>
      <c r="BWX103" s="12"/>
      <c r="BWY103" s="12"/>
      <c r="BWZ103" s="12"/>
      <c r="BXA103" s="12"/>
      <c r="BXB103" s="12"/>
      <c r="BXC103" s="12"/>
      <c r="BXD103" s="12"/>
      <c r="BXE103" s="12"/>
      <c r="BXF103" s="12"/>
      <c r="BXG103" s="12"/>
      <c r="BXH103" s="12"/>
      <c r="BXI103" s="12"/>
      <c r="BXJ103" s="12"/>
      <c r="BXK103" s="12"/>
      <c r="BXL103" s="12"/>
      <c r="BXM103" s="12"/>
      <c r="BXN103" s="12"/>
      <c r="BXO103" s="12"/>
      <c r="BXP103" s="12"/>
      <c r="BXQ103" s="12"/>
      <c r="BXR103" s="12"/>
      <c r="BXS103" s="12"/>
      <c r="BXT103" s="12"/>
      <c r="BXU103" s="12"/>
      <c r="BXV103" s="12"/>
      <c r="BXW103" s="12"/>
      <c r="BXX103" s="12"/>
      <c r="BXY103" s="12"/>
      <c r="BXZ103" s="12"/>
      <c r="BYA103" s="12"/>
      <c r="BYB103" s="12"/>
      <c r="BYC103" s="12"/>
      <c r="BYD103" s="12"/>
      <c r="BYE103" s="12"/>
      <c r="BYF103" s="12"/>
      <c r="BYG103" s="12"/>
      <c r="BYH103" s="12"/>
      <c r="BYI103" s="12"/>
      <c r="BYJ103" s="12"/>
      <c r="BYK103" s="12"/>
      <c r="BYL103" s="12"/>
      <c r="BYM103" s="12"/>
      <c r="BYN103" s="12"/>
      <c r="BYO103" s="12"/>
      <c r="BYP103" s="12"/>
      <c r="BYQ103" s="12"/>
      <c r="BYR103" s="12"/>
      <c r="BYS103" s="12"/>
      <c r="BYT103" s="12"/>
      <c r="BYU103" s="12"/>
      <c r="BYV103" s="12"/>
      <c r="BYW103" s="12"/>
      <c r="BYX103" s="12"/>
      <c r="BYY103" s="12"/>
      <c r="BYZ103" s="12"/>
      <c r="BZA103" s="12"/>
      <c r="BZB103" s="12"/>
      <c r="BZC103" s="12"/>
      <c r="BZD103" s="12"/>
      <c r="BZE103" s="12"/>
      <c r="BZF103" s="12"/>
      <c r="BZG103" s="12"/>
      <c r="BZH103" s="12"/>
      <c r="BZI103" s="12"/>
      <c r="BZJ103" s="12"/>
      <c r="BZK103" s="12"/>
      <c r="BZL103" s="12"/>
      <c r="BZM103" s="12"/>
      <c r="BZN103" s="12"/>
      <c r="BZO103" s="12"/>
      <c r="BZP103" s="12"/>
      <c r="BZQ103" s="12"/>
      <c r="BZR103" s="12"/>
      <c r="BZS103" s="12"/>
      <c r="BZT103" s="12"/>
      <c r="BZU103" s="12"/>
      <c r="BZV103" s="12"/>
      <c r="BZW103" s="12"/>
      <c r="BZX103" s="12"/>
      <c r="BZY103" s="12"/>
      <c r="BZZ103" s="12"/>
      <c r="CAA103" s="12"/>
      <c r="CAB103" s="12"/>
      <c r="CAC103" s="12"/>
      <c r="CAD103" s="12"/>
      <c r="CAE103" s="12"/>
      <c r="CAF103" s="12"/>
      <c r="CAG103" s="12"/>
      <c r="CAH103" s="12"/>
      <c r="CAI103" s="12"/>
      <c r="CAJ103" s="12"/>
      <c r="CAK103" s="12"/>
      <c r="CAL103" s="12"/>
      <c r="CAM103" s="12"/>
      <c r="CAN103" s="12"/>
      <c r="CAO103" s="12"/>
      <c r="CAP103" s="12"/>
      <c r="CAQ103" s="12"/>
      <c r="CAR103" s="12"/>
      <c r="CAS103" s="12"/>
      <c r="CAT103" s="12"/>
      <c r="CAU103" s="12"/>
      <c r="CAV103" s="12"/>
      <c r="CAW103" s="12"/>
      <c r="CAX103" s="12"/>
      <c r="CAY103" s="12"/>
      <c r="CAZ103" s="12"/>
      <c r="CBA103" s="12"/>
      <c r="CBB103" s="12"/>
      <c r="CBC103" s="12"/>
      <c r="CBD103" s="12"/>
      <c r="CBE103" s="12"/>
      <c r="CBF103" s="12"/>
      <c r="CBG103" s="12"/>
      <c r="CBH103" s="12"/>
      <c r="CBI103" s="12"/>
      <c r="CBJ103" s="12"/>
      <c r="CBK103" s="12"/>
      <c r="CBL103" s="12"/>
      <c r="CBM103" s="12"/>
      <c r="CBN103" s="12"/>
      <c r="CBO103" s="12"/>
      <c r="CBP103" s="12"/>
      <c r="CBQ103" s="12"/>
      <c r="CBR103" s="12"/>
      <c r="CBS103" s="12"/>
      <c r="CBT103" s="12"/>
      <c r="CBU103" s="12"/>
      <c r="CBV103" s="12"/>
      <c r="CBW103" s="12"/>
      <c r="CBX103" s="12"/>
      <c r="CBY103" s="12"/>
      <c r="CBZ103" s="12"/>
      <c r="CCA103" s="12"/>
      <c r="CCB103" s="12"/>
      <c r="CCC103" s="12"/>
      <c r="CCD103" s="12"/>
      <c r="CCE103" s="12"/>
      <c r="CCF103" s="12"/>
      <c r="CCG103" s="12"/>
      <c r="CCH103" s="12"/>
      <c r="CCI103" s="12"/>
      <c r="CCJ103" s="12"/>
      <c r="CCK103" s="12"/>
      <c r="CCL103" s="12"/>
      <c r="CCM103" s="12"/>
      <c r="CCN103" s="12"/>
      <c r="CCO103" s="12"/>
      <c r="CCP103" s="12"/>
      <c r="CCQ103" s="12"/>
      <c r="CCR103" s="12"/>
      <c r="CCS103" s="12"/>
      <c r="CCT103" s="12"/>
      <c r="CCU103" s="12"/>
      <c r="CCV103" s="12"/>
      <c r="CCW103" s="12"/>
      <c r="CCX103" s="12"/>
      <c r="CCY103" s="12"/>
      <c r="CCZ103" s="12"/>
      <c r="CDA103" s="12"/>
      <c r="CDB103" s="12"/>
      <c r="CDC103" s="12"/>
      <c r="CDD103" s="12"/>
      <c r="CDE103" s="12"/>
      <c r="CDF103" s="12"/>
      <c r="CDG103" s="12"/>
      <c r="CDH103" s="12"/>
      <c r="CDI103" s="12"/>
      <c r="CDJ103" s="12"/>
      <c r="CDK103" s="12"/>
      <c r="CDL103" s="12"/>
      <c r="CDM103" s="12"/>
      <c r="CDN103" s="12"/>
      <c r="CDO103" s="12"/>
      <c r="CDP103" s="12"/>
      <c r="CDQ103" s="12"/>
      <c r="CDR103" s="12"/>
      <c r="CDS103" s="12"/>
      <c r="CDT103" s="12"/>
      <c r="CDU103" s="12"/>
      <c r="CDV103" s="12"/>
      <c r="CDW103" s="12"/>
      <c r="CDX103" s="12"/>
      <c r="CDY103" s="12"/>
      <c r="CDZ103" s="12"/>
      <c r="CEA103" s="12"/>
      <c r="CEB103" s="12"/>
      <c r="CEC103" s="12"/>
      <c r="CED103" s="12"/>
      <c r="CEE103" s="12"/>
      <c r="CEF103" s="12"/>
      <c r="CEG103" s="12"/>
      <c r="CEH103" s="12"/>
      <c r="CEI103" s="12"/>
      <c r="CEJ103" s="12"/>
      <c r="CEK103" s="12"/>
      <c r="CEL103" s="12"/>
      <c r="CEM103" s="12"/>
      <c r="CEN103" s="12"/>
      <c r="CEO103" s="12"/>
      <c r="CEP103" s="12"/>
      <c r="CEQ103" s="12"/>
      <c r="CER103" s="12"/>
      <c r="CES103" s="12"/>
      <c r="CET103" s="12"/>
      <c r="CEU103" s="12"/>
      <c r="CEV103" s="12"/>
      <c r="CEW103" s="12"/>
      <c r="CEX103" s="12"/>
      <c r="CEY103" s="12"/>
      <c r="CEZ103" s="12"/>
      <c r="CFA103" s="12"/>
      <c r="CFB103" s="12"/>
      <c r="CFC103" s="12"/>
      <c r="CFD103" s="12"/>
      <c r="CFE103" s="12"/>
      <c r="CFF103" s="12"/>
      <c r="CFG103" s="12"/>
      <c r="CFH103" s="12"/>
      <c r="CFI103" s="12"/>
      <c r="CFJ103" s="12"/>
      <c r="CFK103" s="12"/>
      <c r="CFL103" s="12"/>
      <c r="CFM103" s="12"/>
      <c r="CFN103" s="12"/>
      <c r="CFO103" s="12"/>
      <c r="CFP103" s="12"/>
      <c r="CFQ103" s="12"/>
      <c r="CFR103" s="12"/>
      <c r="CFS103" s="12"/>
      <c r="CFT103" s="12"/>
      <c r="CFU103" s="12"/>
      <c r="CFV103" s="12"/>
      <c r="CFW103" s="12"/>
      <c r="CFX103" s="12"/>
      <c r="CFY103" s="12"/>
      <c r="CFZ103" s="12"/>
      <c r="CGA103" s="12"/>
      <c r="CGB103" s="12"/>
      <c r="CGC103" s="12"/>
      <c r="CGD103" s="12"/>
      <c r="CGE103" s="12"/>
      <c r="CGF103" s="12"/>
      <c r="CGG103" s="12"/>
      <c r="CGH103" s="12"/>
      <c r="CGI103" s="12"/>
      <c r="CGJ103" s="12"/>
      <c r="CGK103" s="12"/>
      <c r="CGL103" s="12"/>
      <c r="CGM103" s="12"/>
      <c r="CGN103" s="12"/>
      <c r="CGO103" s="12"/>
      <c r="CGP103" s="12"/>
      <c r="CGQ103" s="12"/>
      <c r="CGR103" s="12"/>
      <c r="CGS103" s="12"/>
      <c r="CGT103" s="12"/>
      <c r="CGU103" s="12"/>
      <c r="CGV103" s="12"/>
      <c r="CGW103" s="12"/>
      <c r="CGX103" s="12"/>
      <c r="CGY103" s="12"/>
      <c r="CGZ103" s="12"/>
      <c r="CHA103" s="12"/>
      <c r="CHB103" s="12"/>
      <c r="CHC103" s="12"/>
      <c r="CHD103" s="12"/>
      <c r="CHE103" s="12"/>
      <c r="CHF103" s="12"/>
      <c r="CHG103" s="12"/>
      <c r="CHH103" s="12"/>
      <c r="CHI103" s="12"/>
      <c r="CHJ103" s="12"/>
      <c r="CHK103" s="12"/>
      <c r="CHL103" s="12"/>
      <c r="CHM103" s="12"/>
      <c r="CHN103" s="12"/>
      <c r="CHO103" s="12"/>
      <c r="CHP103" s="12"/>
      <c r="CHQ103" s="12"/>
      <c r="CHR103" s="12"/>
      <c r="CHS103" s="12"/>
      <c r="CHT103" s="12"/>
      <c r="CHU103" s="12"/>
      <c r="CHV103" s="12"/>
      <c r="CHW103" s="12"/>
      <c r="CHX103" s="12"/>
      <c r="CHY103" s="12"/>
      <c r="CHZ103" s="12"/>
      <c r="CIA103" s="12"/>
      <c r="CIB103" s="12"/>
      <c r="CIC103" s="12"/>
      <c r="CID103" s="12"/>
      <c r="CIE103" s="12"/>
      <c r="CIF103" s="12"/>
      <c r="CIG103" s="12"/>
      <c r="CIH103" s="12"/>
      <c r="CII103" s="12"/>
      <c r="CIJ103" s="12"/>
      <c r="CIK103" s="12"/>
      <c r="CIL103" s="12"/>
      <c r="CIM103" s="12"/>
      <c r="CIN103" s="12"/>
      <c r="CIO103" s="12"/>
      <c r="CIP103" s="12"/>
      <c r="CIQ103" s="12"/>
      <c r="CIR103" s="12"/>
      <c r="CIS103" s="12"/>
      <c r="CIT103" s="12"/>
      <c r="CIU103" s="12"/>
      <c r="CIV103" s="12"/>
      <c r="CIW103" s="12"/>
      <c r="CIX103" s="12"/>
      <c r="CIY103" s="12"/>
      <c r="CIZ103" s="12"/>
      <c r="CJA103" s="12"/>
      <c r="CJB103" s="12"/>
      <c r="CJC103" s="12"/>
      <c r="CJD103" s="12"/>
      <c r="CJE103" s="12"/>
      <c r="CJF103" s="12"/>
      <c r="CJG103" s="12"/>
      <c r="CJH103" s="12"/>
      <c r="CJI103" s="12"/>
      <c r="CJJ103" s="12"/>
      <c r="CJK103" s="12"/>
      <c r="CJL103" s="12"/>
      <c r="CJM103" s="12"/>
      <c r="CJN103" s="12"/>
      <c r="CJO103" s="12"/>
      <c r="CJP103" s="12"/>
      <c r="CJQ103" s="12"/>
      <c r="CJR103" s="12"/>
      <c r="CJS103" s="12"/>
      <c r="CJT103" s="12"/>
      <c r="CJU103" s="12"/>
      <c r="CJV103" s="12"/>
      <c r="CJW103" s="12"/>
      <c r="CJX103" s="12"/>
      <c r="CJY103" s="12"/>
      <c r="CJZ103" s="12"/>
      <c r="CKA103" s="12"/>
      <c r="CKB103" s="12"/>
      <c r="CKC103" s="12"/>
      <c r="CKD103" s="12"/>
      <c r="CKE103" s="12"/>
      <c r="CKF103" s="12"/>
      <c r="CKG103" s="12"/>
      <c r="CKH103" s="12"/>
      <c r="CKI103" s="12"/>
      <c r="CKJ103" s="12"/>
      <c r="CKK103" s="12"/>
      <c r="CKL103" s="12"/>
      <c r="CKM103" s="12"/>
      <c r="CKN103" s="12"/>
      <c r="CKO103" s="12"/>
      <c r="CKP103" s="12"/>
      <c r="CKQ103" s="12"/>
      <c r="CKR103" s="12"/>
      <c r="CKS103" s="12"/>
      <c r="CKT103" s="12"/>
      <c r="CKU103" s="12"/>
      <c r="CKV103" s="12"/>
      <c r="CKW103" s="12"/>
      <c r="CKX103" s="12"/>
      <c r="CKY103" s="12"/>
      <c r="CKZ103" s="12"/>
      <c r="CLA103" s="12"/>
      <c r="CLB103" s="12"/>
      <c r="CLC103" s="12"/>
      <c r="CLD103" s="12"/>
      <c r="CLE103" s="12"/>
      <c r="CLF103" s="12"/>
      <c r="CLG103" s="12"/>
      <c r="CLH103" s="12"/>
      <c r="CLI103" s="12"/>
      <c r="CLJ103" s="12"/>
      <c r="CLK103" s="12"/>
      <c r="CLL103" s="12"/>
      <c r="CLM103" s="12"/>
      <c r="CLN103" s="12"/>
      <c r="CLO103" s="12"/>
      <c r="CLP103" s="12"/>
      <c r="CLQ103" s="12"/>
      <c r="CLR103" s="12"/>
      <c r="CLS103" s="12"/>
      <c r="CLT103" s="12"/>
      <c r="CLU103" s="12"/>
      <c r="CLV103" s="12"/>
      <c r="CLW103" s="12"/>
      <c r="CLX103" s="12"/>
      <c r="CLY103" s="12"/>
      <c r="CLZ103" s="12"/>
      <c r="CMA103" s="12"/>
      <c r="CMB103" s="12"/>
      <c r="CMC103" s="12"/>
      <c r="CMD103" s="12"/>
      <c r="CME103" s="12"/>
      <c r="CMF103" s="12"/>
      <c r="CMG103" s="12"/>
      <c r="CMH103" s="12"/>
      <c r="CMI103" s="12"/>
      <c r="CMJ103" s="12"/>
      <c r="CMK103" s="12"/>
      <c r="CML103" s="12"/>
      <c r="CMM103" s="12"/>
      <c r="CMN103" s="12"/>
      <c r="CMO103" s="12"/>
      <c r="CMP103" s="12"/>
      <c r="CMQ103" s="12"/>
      <c r="CMR103" s="12"/>
      <c r="CMS103" s="12"/>
      <c r="CMT103" s="12"/>
      <c r="CMU103" s="12"/>
      <c r="CMV103" s="12"/>
      <c r="CMW103" s="12"/>
      <c r="CMX103" s="12"/>
      <c r="CMY103" s="12"/>
      <c r="CMZ103" s="12"/>
      <c r="CNA103" s="12"/>
      <c r="CNB103" s="12"/>
      <c r="CNC103" s="12"/>
      <c r="CND103" s="12"/>
      <c r="CNE103" s="12"/>
      <c r="CNF103" s="12"/>
      <c r="CNG103" s="12"/>
      <c r="CNH103" s="12"/>
      <c r="CNI103" s="12"/>
      <c r="CNJ103" s="12"/>
      <c r="CNK103" s="12"/>
      <c r="CNL103" s="12"/>
      <c r="CNM103" s="12"/>
      <c r="CNN103" s="12"/>
      <c r="CNO103" s="12"/>
      <c r="CNP103" s="12"/>
      <c r="CNQ103" s="12"/>
      <c r="CNR103" s="12"/>
      <c r="CNS103" s="12"/>
      <c r="CNT103" s="12"/>
      <c r="CNU103" s="12"/>
      <c r="CNV103" s="12"/>
      <c r="CNW103" s="12"/>
      <c r="CNX103" s="12"/>
      <c r="CNY103" s="12"/>
      <c r="CNZ103" s="12"/>
      <c r="COA103" s="12"/>
      <c r="COB103" s="12"/>
      <c r="COC103" s="12"/>
      <c r="COD103" s="12"/>
      <c r="COE103" s="12"/>
      <c r="COF103" s="12"/>
      <c r="COG103" s="12"/>
      <c r="COH103" s="12"/>
      <c r="COI103" s="12"/>
      <c r="COJ103" s="12"/>
      <c r="COK103" s="12"/>
      <c r="COL103" s="12"/>
      <c r="COM103" s="12"/>
      <c r="CON103" s="12"/>
      <c r="COO103" s="12"/>
      <c r="COP103" s="12"/>
      <c r="COQ103" s="12"/>
      <c r="COR103" s="12"/>
      <c r="COS103" s="12"/>
      <c r="COT103" s="12"/>
      <c r="COU103" s="12"/>
      <c r="COV103" s="12"/>
      <c r="COW103" s="12"/>
      <c r="COX103" s="12"/>
      <c r="COY103" s="12"/>
      <c r="COZ103" s="12"/>
      <c r="CPA103" s="12"/>
      <c r="CPB103" s="12"/>
      <c r="CPC103" s="12"/>
      <c r="CPD103" s="12"/>
      <c r="CPE103" s="12"/>
      <c r="CPF103" s="12"/>
      <c r="CPG103" s="12"/>
      <c r="CPH103" s="12"/>
      <c r="CPI103" s="12"/>
      <c r="CPJ103" s="12"/>
      <c r="CPK103" s="12"/>
      <c r="CPL103" s="12"/>
      <c r="CPM103" s="12"/>
      <c r="CPN103" s="12"/>
      <c r="CPO103" s="12"/>
      <c r="CPP103" s="12"/>
      <c r="CPQ103" s="12"/>
      <c r="CPR103" s="12"/>
      <c r="CPS103" s="12"/>
      <c r="CPT103" s="12"/>
      <c r="CPU103" s="12"/>
      <c r="CPV103" s="12"/>
      <c r="CPW103" s="12"/>
      <c r="CPX103" s="12"/>
      <c r="CPY103" s="12"/>
      <c r="CPZ103" s="12"/>
      <c r="CQA103" s="12"/>
      <c r="CQB103" s="12"/>
      <c r="CQC103" s="12"/>
      <c r="CQD103" s="12"/>
      <c r="CQE103" s="12"/>
      <c r="CQF103" s="12"/>
      <c r="CQG103" s="12"/>
      <c r="CQH103" s="12"/>
      <c r="CQI103" s="12"/>
      <c r="CQJ103" s="12"/>
      <c r="CQK103" s="12"/>
      <c r="CQL103" s="12"/>
      <c r="CQM103" s="12"/>
      <c r="CQN103" s="12"/>
      <c r="CQO103" s="12"/>
      <c r="CQP103" s="12"/>
      <c r="CQQ103" s="12"/>
      <c r="CQR103" s="12"/>
      <c r="CQS103" s="12"/>
      <c r="CQT103" s="12"/>
      <c r="CQU103" s="12"/>
      <c r="CQV103" s="12"/>
      <c r="CQW103" s="12"/>
      <c r="CQX103" s="12"/>
      <c r="CQY103" s="12"/>
      <c r="CQZ103" s="12"/>
      <c r="CRA103" s="12"/>
      <c r="CRB103" s="12"/>
      <c r="CRC103" s="12"/>
      <c r="CRD103" s="12"/>
      <c r="CRE103" s="12"/>
      <c r="CRF103" s="12"/>
      <c r="CRG103" s="12"/>
      <c r="CRH103" s="12"/>
      <c r="CRI103" s="12"/>
      <c r="CRJ103" s="12"/>
      <c r="CRK103" s="12"/>
      <c r="CRL103" s="12"/>
      <c r="CRM103" s="12"/>
      <c r="CRN103" s="12"/>
      <c r="CRO103" s="12"/>
      <c r="CRP103" s="12"/>
      <c r="CRQ103" s="12"/>
      <c r="CRR103" s="12"/>
      <c r="CRS103" s="12"/>
      <c r="CRT103" s="12"/>
      <c r="CRU103" s="12"/>
      <c r="CRV103" s="12"/>
      <c r="CRW103" s="12"/>
      <c r="CRX103" s="12"/>
      <c r="CRY103" s="12"/>
      <c r="CRZ103" s="12"/>
      <c r="CSA103" s="12"/>
      <c r="CSB103" s="12"/>
      <c r="CSC103" s="12"/>
      <c r="CSD103" s="12"/>
      <c r="CSE103" s="12"/>
      <c r="CSF103" s="12"/>
      <c r="CSG103" s="12"/>
      <c r="CSH103" s="12"/>
      <c r="CSI103" s="12"/>
      <c r="CSJ103" s="12"/>
      <c r="CSK103" s="12"/>
      <c r="CSL103" s="12"/>
      <c r="CSM103" s="12"/>
      <c r="CSN103" s="12"/>
      <c r="CSO103" s="12"/>
      <c r="CSP103" s="12"/>
      <c r="CSQ103" s="12"/>
      <c r="CSR103" s="12"/>
      <c r="CSS103" s="12"/>
      <c r="CST103" s="12"/>
      <c r="CSU103" s="12"/>
      <c r="CSV103" s="12"/>
      <c r="CSW103" s="12"/>
      <c r="CSX103" s="12"/>
      <c r="CSY103" s="12"/>
      <c r="CSZ103" s="12"/>
      <c r="CTA103" s="12"/>
      <c r="CTB103" s="12"/>
      <c r="CTC103" s="12"/>
      <c r="CTD103" s="12"/>
      <c r="CTE103" s="12"/>
      <c r="CTF103" s="12"/>
      <c r="CTG103" s="12"/>
      <c r="CTH103" s="12"/>
      <c r="CTI103" s="12"/>
      <c r="CTJ103" s="12"/>
      <c r="CTK103" s="12"/>
      <c r="CTL103" s="12"/>
      <c r="CTM103" s="12"/>
      <c r="CTN103" s="12"/>
      <c r="CTO103" s="12"/>
      <c r="CTP103" s="12"/>
      <c r="CTQ103" s="12"/>
      <c r="CTR103" s="12"/>
      <c r="CTS103" s="12"/>
      <c r="CTT103" s="12"/>
      <c r="CTU103" s="12"/>
      <c r="CTV103" s="12"/>
      <c r="CTW103" s="12"/>
      <c r="CTX103" s="12"/>
      <c r="CTY103" s="12"/>
      <c r="CTZ103" s="12"/>
      <c r="CUA103" s="12"/>
      <c r="CUB103" s="12"/>
      <c r="CUC103" s="12"/>
      <c r="CUD103" s="12"/>
      <c r="CUE103" s="12"/>
      <c r="CUF103" s="12"/>
      <c r="CUG103" s="12"/>
      <c r="CUH103" s="12"/>
      <c r="CUI103" s="12"/>
      <c r="CUJ103" s="12"/>
      <c r="CUK103" s="12"/>
      <c r="CUL103" s="12"/>
      <c r="CUM103" s="12"/>
      <c r="CUN103" s="12"/>
      <c r="CUO103" s="12"/>
      <c r="CUP103" s="12"/>
      <c r="CUQ103" s="12"/>
      <c r="CUR103" s="12"/>
      <c r="CUS103" s="12"/>
      <c r="CUT103" s="12"/>
      <c r="CUU103" s="12"/>
      <c r="CUV103" s="12"/>
      <c r="CUW103" s="12"/>
      <c r="CUX103" s="12"/>
      <c r="CUY103" s="12"/>
      <c r="CUZ103" s="12"/>
      <c r="CVA103" s="12"/>
      <c r="CVB103" s="12"/>
      <c r="CVC103" s="12"/>
      <c r="CVD103" s="12"/>
      <c r="CVE103" s="12"/>
      <c r="CVF103" s="12"/>
      <c r="CVG103" s="12"/>
      <c r="CVH103" s="12"/>
      <c r="CVI103" s="12"/>
      <c r="CVJ103" s="12"/>
      <c r="CVK103" s="12"/>
      <c r="CVL103" s="12"/>
      <c r="CVM103" s="12"/>
      <c r="CVN103" s="12"/>
      <c r="CVO103" s="12"/>
      <c r="CVP103" s="12"/>
      <c r="CVQ103" s="12"/>
      <c r="CVR103" s="12"/>
      <c r="CVS103" s="12"/>
      <c r="CVT103" s="12"/>
      <c r="CVU103" s="12"/>
      <c r="CVV103" s="12"/>
      <c r="CVW103" s="12"/>
      <c r="CVX103" s="12"/>
      <c r="CVY103" s="12"/>
      <c r="CVZ103" s="12"/>
      <c r="CWA103" s="12"/>
      <c r="CWB103" s="12"/>
      <c r="CWC103" s="12"/>
      <c r="CWD103" s="12"/>
      <c r="CWE103" s="12"/>
      <c r="CWF103" s="12"/>
      <c r="CWG103" s="12"/>
      <c r="CWH103" s="12"/>
      <c r="CWI103" s="12"/>
      <c r="CWJ103" s="12"/>
      <c r="CWK103" s="12"/>
      <c r="CWL103" s="12"/>
      <c r="CWM103" s="12"/>
      <c r="CWN103" s="12"/>
      <c r="CWO103" s="12"/>
      <c r="CWP103" s="12"/>
      <c r="CWQ103" s="12"/>
      <c r="CWR103" s="12"/>
      <c r="CWS103" s="12"/>
      <c r="CWT103" s="12"/>
      <c r="CWU103" s="12"/>
      <c r="CWV103" s="12"/>
      <c r="CWW103" s="12"/>
      <c r="CWX103" s="12"/>
      <c r="CWY103" s="12"/>
      <c r="CWZ103" s="12"/>
      <c r="CXA103" s="12"/>
      <c r="CXB103" s="12"/>
      <c r="CXC103" s="12"/>
      <c r="CXD103" s="12"/>
      <c r="CXE103" s="12"/>
      <c r="CXF103" s="12"/>
      <c r="CXG103" s="12"/>
      <c r="CXH103" s="12"/>
      <c r="CXI103" s="12"/>
      <c r="CXJ103" s="12"/>
      <c r="CXK103" s="12"/>
      <c r="CXL103" s="12"/>
      <c r="CXM103" s="12"/>
      <c r="CXN103" s="12"/>
      <c r="CXO103" s="12"/>
      <c r="CXP103" s="12"/>
      <c r="CXQ103" s="12"/>
      <c r="CXR103" s="12"/>
      <c r="CXS103" s="12"/>
      <c r="CXT103" s="12"/>
      <c r="CXU103" s="12"/>
      <c r="CXV103" s="12"/>
      <c r="CXW103" s="12"/>
      <c r="CXX103" s="12"/>
      <c r="CXY103" s="12"/>
      <c r="CXZ103" s="12"/>
      <c r="CYA103" s="12"/>
      <c r="CYB103" s="12"/>
      <c r="CYC103" s="12"/>
      <c r="CYD103" s="12"/>
      <c r="CYE103" s="12"/>
      <c r="CYF103" s="12"/>
      <c r="CYG103" s="12"/>
      <c r="CYH103" s="12"/>
      <c r="CYI103" s="12"/>
      <c r="CYJ103" s="12"/>
      <c r="CYK103" s="12"/>
      <c r="CYL103" s="12"/>
      <c r="CYM103" s="12"/>
      <c r="CYN103" s="12"/>
      <c r="CYO103" s="12"/>
      <c r="CYP103" s="12"/>
      <c r="CYQ103" s="12"/>
      <c r="CYR103" s="12"/>
      <c r="CYS103" s="12"/>
      <c r="CYT103" s="12"/>
      <c r="CYU103" s="12"/>
      <c r="CYV103" s="12"/>
      <c r="CYW103" s="12"/>
      <c r="CYX103" s="12"/>
      <c r="CYY103" s="12"/>
      <c r="CYZ103" s="12"/>
      <c r="CZA103" s="12"/>
      <c r="CZB103" s="12"/>
      <c r="CZC103" s="12"/>
      <c r="CZD103" s="12"/>
      <c r="CZE103" s="12"/>
      <c r="CZF103" s="12"/>
      <c r="CZG103" s="12"/>
      <c r="CZH103" s="12"/>
      <c r="CZI103" s="12"/>
      <c r="CZJ103" s="12"/>
      <c r="CZK103" s="12"/>
      <c r="CZL103" s="12"/>
      <c r="CZM103" s="12"/>
      <c r="CZN103" s="12"/>
      <c r="CZO103" s="12"/>
      <c r="CZP103" s="12"/>
      <c r="CZQ103" s="12"/>
      <c r="CZR103" s="12"/>
      <c r="CZS103" s="12"/>
      <c r="CZT103" s="12"/>
      <c r="CZU103" s="12"/>
      <c r="CZV103" s="12"/>
      <c r="CZW103" s="12"/>
      <c r="CZX103" s="12"/>
      <c r="CZY103" s="12"/>
      <c r="CZZ103" s="12"/>
      <c r="DAA103" s="12"/>
      <c r="DAB103" s="12"/>
      <c r="DAC103" s="12"/>
      <c r="DAD103" s="12"/>
      <c r="DAE103" s="12"/>
      <c r="DAF103" s="12"/>
      <c r="DAG103" s="12"/>
      <c r="DAH103" s="12"/>
      <c r="DAI103" s="12"/>
      <c r="DAJ103" s="12"/>
      <c r="DAK103" s="12"/>
      <c r="DAL103" s="12"/>
      <c r="DAM103" s="12"/>
      <c r="DAN103" s="12"/>
      <c r="DAO103" s="12"/>
      <c r="DAP103" s="12"/>
      <c r="DAQ103" s="12"/>
      <c r="DAR103" s="12"/>
      <c r="DAS103" s="12"/>
      <c r="DAT103" s="12"/>
      <c r="DAU103" s="12"/>
      <c r="DAV103" s="12"/>
      <c r="DAW103" s="12"/>
      <c r="DAX103" s="12"/>
      <c r="DAY103" s="12"/>
      <c r="DAZ103" s="12"/>
      <c r="DBA103" s="12"/>
      <c r="DBB103" s="12"/>
      <c r="DBC103" s="12"/>
      <c r="DBD103" s="12"/>
      <c r="DBE103" s="12"/>
      <c r="DBF103" s="12"/>
      <c r="DBG103" s="12"/>
      <c r="DBH103" s="12"/>
      <c r="DBI103" s="12"/>
      <c r="DBJ103" s="12"/>
      <c r="DBK103" s="12"/>
      <c r="DBL103" s="12"/>
      <c r="DBM103" s="12"/>
    </row>
    <row r="104" spans="1:2769" s="11" customFormat="1" ht="227" customHeight="1">
      <c r="A104" s="80" t="s">
        <v>114</v>
      </c>
      <c r="B104" s="89" t="s">
        <v>460</v>
      </c>
      <c r="C104" s="80" t="s">
        <v>48</v>
      </c>
      <c r="D104" s="80" t="s">
        <v>1525</v>
      </c>
      <c r="E104" s="80" t="s">
        <v>71</v>
      </c>
      <c r="F104" s="80" t="s">
        <v>102</v>
      </c>
      <c r="G104" s="80" t="s">
        <v>1295</v>
      </c>
      <c r="H104" s="80" t="s">
        <v>1306</v>
      </c>
      <c r="I104" s="80" t="s">
        <v>1320</v>
      </c>
      <c r="J104" s="80" t="s">
        <v>199</v>
      </c>
      <c r="K104" s="80" t="s">
        <v>77</v>
      </c>
      <c r="L104" s="80" t="s">
        <v>82</v>
      </c>
      <c r="M104" s="90">
        <v>42474</v>
      </c>
      <c r="N104" s="80" t="s">
        <v>95</v>
      </c>
      <c r="O104" s="80">
        <v>-25.643699999999999</v>
      </c>
      <c r="P104" s="80">
        <v>30.3306</v>
      </c>
      <c r="Q104" s="80" t="s">
        <v>2042</v>
      </c>
      <c r="R104" s="80" t="s">
        <v>80</v>
      </c>
      <c r="S104" s="80" t="s">
        <v>199</v>
      </c>
      <c r="T104" s="80" t="s">
        <v>76</v>
      </c>
      <c r="U104" s="80" t="s">
        <v>38</v>
      </c>
      <c r="V104" s="80" t="s">
        <v>128</v>
      </c>
      <c r="W104" s="80" t="s">
        <v>44</v>
      </c>
      <c r="X104" s="80" t="s">
        <v>82</v>
      </c>
      <c r="Y104" s="80" t="s">
        <v>199</v>
      </c>
      <c r="Z104" s="80" t="s">
        <v>199</v>
      </c>
      <c r="AA104" s="89" t="s">
        <v>359</v>
      </c>
      <c r="AB104" s="89" t="s">
        <v>258</v>
      </c>
      <c r="AC104" s="80" t="s">
        <v>1509</v>
      </c>
      <c r="AD104" s="80" t="s">
        <v>34</v>
      </c>
      <c r="AE104" s="80" t="s">
        <v>193</v>
      </c>
      <c r="AF104" s="80" t="s">
        <v>192</v>
      </c>
      <c r="AG104" s="80" t="s">
        <v>77</v>
      </c>
      <c r="AH104" s="80" t="s">
        <v>192</v>
      </c>
      <c r="AI104" s="80" t="s">
        <v>1368</v>
      </c>
      <c r="AJ104" s="80" t="s">
        <v>223</v>
      </c>
      <c r="AK104" s="80" t="s">
        <v>1019</v>
      </c>
      <c r="AL104" s="80" t="s">
        <v>77</v>
      </c>
      <c r="AM104" s="80" t="s">
        <v>186</v>
      </c>
      <c r="AN104" s="91" t="s">
        <v>21</v>
      </c>
      <c r="AO104" s="80" t="s">
        <v>83</v>
      </c>
      <c r="AP104" s="80" t="s">
        <v>1398</v>
      </c>
      <c r="AQ104" s="80" t="s">
        <v>46</v>
      </c>
      <c r="AR104" s="80" t="s">
        <v>199</v>
      </c>
      <c r="AS104" s="80" t="s">
        <v>199</v>
      </c>
      <c r="AT104" s="90" t="s">
        <v>199</v>
      </c>
      <c r="AU104" s="80" t="s">
        <v>101</v>
      </c>
      <c r="AV104" s="80" t="s">
        <v>2117</v>
      </c>
      <c r="AW104" s="95" t="s">
        <v>1613</v>
      </c>
      <c r="AX104" s="80" t="s">
        <v>105</v>
      </c>
      <c r="AY104" s="80" t="s">
        <v>138</v>
      </c>
      <c r="AZ104" s="80" t="s">
        <v>607</v>
      </c>
      <c r="BA104" s="80"/>
      <c r="BB104" s="80" t="s">
        <v>94</v>
      </c>
      <c r="BC104" s="94">
        <v>42474</v>
      </c>
      <c r="BD104" s="12"/>
      <c r="BE104" s="12"/>
      <c r="BF104" s="12"/>
      <c r="BG104" s="12"/>
      <c r="BH104" s="12"/>
      <c r="BI104" s="12"/>
      <c r="BJ104" s="12"/>
      <c r="BK104" s="12"/>
      <c r="BL104" s="12"/>
      <c r="BM104" s="12"/>
      <c r="BN104" s="12"/>
      <c r="BO104" s="12"/>
      <c r="BP104" s="12"/>
      <c r="BQ104" s="12"/>
      <c r="BR104" s="12"/>
      <c r="BS104" s="12"/>
      <c r="BT104" s="12"/>
      <c r="BU104" s="12"/>
      <c r="BV104" s="12"/>
      <c r="BW104" s="12"/>
      <c r="BX104" s="12"/>
      <c r="BY104" s="12"/>
      <c r="BZ104" s="12"/>
      <c r="CA104" s="12"/>
      <c r="CB104" s="12"/>
      <c r="CC104" s="12"/>
      <c r="CD104" s="12"/>
      <c r="CE104" s="12"/>
      <c r="CF104" s="12"/>
      <c r="CG104" s="12"/>
      <c r="CH104" s="12"/>
      <c r="CI104" s="12"/>
      <c r="CJ104" s="12"/>
      <c r="CK104" s="12"/>
      <c r="CL104" s="12"/>
      <c r="CM104" s="12"/>
      <c r="CN104" s="12"/>
      <c r="CO104" s="12"/>
      <c r="CP104" s="12"/>
      <c r="CQ104" s="12"/>
      <c r="CR104" s="12"/>
      <c r="CS104" s="12"/>
      <c r="CT104" s="12"/>
      <c r="CU104" s="12"/>
      <c r="CV104" s="12"/>
      <c r="CW104" s="12"/>
      <c r="CX104" s="12"/>
      <c r="CY104" s="12"/>
      <c r="CZ104" s="12"/>
      <c r="DA104" s="12"/>
      <c r="DB104" s="12"/>
      <c r="DC104" s="12"/>
      <c r="DD104" s="12"/>
      <c r="DE104" s="12"/>
      <c r="DF104" s="12"/>
      <c r="DG104" s="12"/>
      <c r="DH104" s="12"/>
      <c r="DI104" s="12"/>
      <c r="DJ104" s="12"/>
      <c r="DK104" s="12"/>
      <c r="DL104" s="12"/>
      <c r="DM104" s="12"/>
      <c r="DN104" s="12"/>
      <c r="DO104" s="12"/>
      <c r="DP104" s="12"/>
      <c r="DQ104" s="12"/>
      <c r="DR104" s="12"/>
      <c r="DS104" s="12"/>
      <c r="DT104" s="12"/>
      <c r="DU104" s="12"/>
      <c r="DV104" s="12"/>
      <c r="DW104" s="12"/>
      <c r="DX104" s="12"/>
      <c r="DY104" s="12"/>
      <c r="DZ104" s="12"/>
      <c r="EA104" s="12"/>
      <c r="EB104" s="12"/>
      <c r="EC104" s="12"/>
      <c r="ED104" s="12"/>
      <c r="EE104" s="12"/>
      <c r="EF104" s="12"/>
      <c r="EG104" s="12"/>
      <c r="EH104" s="12"/>
      <c r="EI104" s="12"/>
      <c r="EJ104" s="12"/>
      <c r="EK104" s="12"/>
      <c r="EL104" s="12"/>
      <c r="EM104" s="12"/>
      <c r="EN104" s="12"/>
      <c r="EO104" s="12"/>
      <c r="EP104" s="12"/>
      <c r="EQ104" s="12"/>
      <c r="ER104" s="12"/>
      <c r="ES104" s="12"/>
      <c r="ET104" s="12"/>
      <c r="EU104" s="12"/>
      <c r="EV104" s="12"/>
      <c r="EW104" s="12"/>
      <c r="EX104" s="12"/>
      <c r="EY104" s="12"/>
      <c r="EZ104" s="12"/>
      <c r="FA104" s="12"/>
      <c r="FB104" s="12"/>
      <c r="FC104" s="12"/>
      <c r="FD104" s="12"/>
      <c r="FE104" s="12"/>
      <c r="FF104" s="12"/>
      <c r="FG104" s="12"/>
      <c r="FH104" s="12"/>
      <c r="FI104" s="12"/>
      <c r="FJ104" s="12"/>
      <c r="FK104" s="12"/>
      <c r="FL104" s="12"/>
      <c r="FM104" s="12"/>
      <c r="FN104" s="12"/>
      <c r="FO104" s="12"/>
      <c r="FP104" s="12"/>
      <c r="FQ104" s="12"/>
      <c r="FR104" s="12"/>
      <c r="FS104" s="12"/>
      <c r="FT104" s="12"/>
      <c r="FU104" s="12"/>
      <c r="FV104" s="12"/>
      <c r="FW104" s="12"/>
      <c r="FX104" s="12"/>
      <c r="FY104" s="12"/>
      <c r="FZ104" s="12"/>
      <c r="GA104" s="12"/>
      <c r="GB104" s="12"/>
      <c r="GC104" s="12"/>
      <c r="GD104" s="12"/>
      <c r="GE104" s="12"/>
      <c r="GF104" s="12"/>
      <c r="GG104" s="12"/>
      <c r="GH104" s="12"/>
      <c r="GI104" s="12"/>
      <c r="GJ104" s="12"/>
      <c r="GK104" s="12"/>
      <c r="GL104" s="12"/>
      <c r="GM104" s="12"/>
      <c r="GN104" s="12"/>
      <c r="GO104" s="12"/>
      <c r="GP104" s="12"/>
      <c r="GQ104" s="12"/>
      <c r="GR104" s="12"/>
      <c r="GS104" s="12"/>
      <c r="GT104" s="12"/>
      <c r="GU104" s="12"/>
      <c r="GV104" s="12"/>
      <c r="GW104" s="12"/>
      <c r="GX104" s="12"/>
      <c r="GY104" s="12"/>
      <c r="GZ104" s="12"/>
      <c r="HA104" s="12"/>
      <c r="HB104" s="12"/>
      <c r="HC104" s="12"/>
      <c r="HD104" s="12"/>
      <c r="HE104" s="12"/>
      <c r="HF104" s="12"/>
      <c r="HG104" s="12"/>
      <c r="HH104" s="12"/>
      <c r="HI104" s="12"/>
      <c r="HJ104" s="12"/>
      <c r="HK104" s="12"/>
      <c r="HL104" s="12"/>
      <c r="HM104" s="12"/>
      <c r="HN104" s="12"/>
      <c r="HO104" s="12"/>
      <c r="HP104" s="12"/>
      <c r="HQ104" s="12"/>
      <c r="HR104" s="12"/>
      <c r="HS104" s="12"/>
      <c r="HT104" s="12"/>
      <c r="HU104" s="12"/>
      <c r="HV104" s="12"/>
      <c r="HW104" s="12"/>
      <c r="HX104" s="12"/>
      <c r="HY104" s="12"/>
      <c r="HZ104" s="12"/>
      <c r="IA104" s="12"/>
      <c r="IB104" s="12"/>
      <c r="IC104" s="12"/>
      <c r="ID104" s="12"/>
      <c r="IE104" s="12"/>
      <c r="IF104" s="12"/>
      <c r="IG104" s="12"/>
      <c r="IH104" s="12"/>
      <c r="II104" s="12"/>
      <c r="IJ104" s="12"/>
      <c r="IK104" s="12"/>
      <c r="IL104" s="12"/>
      <c r="IM104" s="12"/>
      <c r="IN104" s="12"/>
      <c r="IO104" s="12"/>
      <c r="IP104" s="12"/>
      <c r="IQ104" s="12"/>
      <c r="IR104" s="12"/>
      <c r="IS104" s="12"/>
      <c r="IT104" s="12"/>
      <c r="IU104" s="12"/>
      <c r="IV104" s="12"/>
      <c r="IW104" s="12"/>
      <c r="IX104" s="12"/>
      <c r="IY104" s="12"/>
      <c r="IZ104" s="12"/>
      <c r="JA104" s="12"/>
      <c r="JB104" s="12"/>
      <c r="JC104" s="12"/>
      <c r="JD104" s="12"/>
      <c r="JE104" s="12"/>
      <c r="JF104" s="12"/>
      <c r="JG104" s="12"/>
      <c r="JH104" s="12"/>
      <c r="JI104" s="12"/>
      <c r="JJ104" s="12"/>
      <c r="JK104" s="12"/>
      <c r="JL104" s="12"/>
      <c r="JM104" s="12"/>
      <c r="JN104" s="12"/>
      <c r="JO104" s="12"/>
      <c r="JP104" s="12"/>
      <c r="JQ104" s="12"/>
      <c r="JR104" s="12"/>
      <c r="JS104" s="12"/>
      <c r="JT104" s="12"/>
      <c r="JU104" s="12"/>
      <c r="JV104" s="12"/>
      <c r="JW104" s="12"/>
      <c r="JX104" s="12"/>
      <c r="JY104" s="12"/>
      <c r="JZ104" s="12"/>
      <c r="KA104" s="12"/>
      <c r="KB104" s="12"/>
      <c r="KC104" s="12"/>
      <c r="KD104" s="12"/>
      <c r="KE104" s="12"/>
      <c r="KF104" s="12"/>
      <c r="KG104" s="12"/>
      <c r="KH104" s="12"/>
      <c r="KI104" s="12"/>
      <c r="KJ104" s="12"/>
      <c r="KK104" s="12"/>
      <c r="KL104" s="12"/>
      <c r="KM104" s="12"/>
      <c r="KN104" s="12"/>
      <c r="KO104" s="12"/>
      <c r="KP104" s="12"/>
      <c r="KQ104" s="12"/>
      <c r="KR104" s="12"/>
      <c r="KS104" s="12"/>
      <c r="KT104" s="12"/>
      <c r="KU104" s="12"/>
      <c r="KV104" s="12"/>
      <c r="KW104" s="12"/>
      <c r="KX104" s="12"/>
      <c r="KY104" s="12"/>
      <c r="KZ104" s="12"/>
      <c r="LA104" s="12"/>
      <c r="LB104" s="12"/>
      <c r="LC104" s="12"/>
      <c r="LD104" s="12"/>
      <c r="LE104" s="12"/>
      <c r="LF104" s="12"/>
      <c r="LG104" s="12"/>
      <c r="LH104" s="12"/>
      <c r="LI104" s="12"/>
      <c r="LJ104" s="12"/>
      <c r="LK104" s="12"/>
      <c r="LL104" s="12"/>
      <c r="LM104" s="12"/>
      <c r="LN104" s="12"/>
      <c r="LO104" s="12"/>
      <c r="LP104" s="12"/>
      <c r="LQ104" s="12"/>
      <c r="LR104" s="12"/>
      <c r="LS104" s="12"/>
      <c r="LT104" s="12"/>
      <c r="LU104" s="12"/>
      <c r="LV104" s="12"/>
      <c r="LW104" s="12"/>
      <c r="LX104" s="12"/>
      <c r="LY104" s="12"/>
      <c r="LZ104" s="12"/>
      <c r="MA104" s="12"/>
      <c r="MB104" s="12"/>
      <c r="MC104" s="12"/>
      <c r="MD104" s="12"/>
      <c r="ME104" s="12"/>
      <c r="MF104" s="12"/>
      <c r="MG104" s="12"/>
      <c r="MH104" s="12"/>
      <c r="MI104" s="12"/>
      <c r="MJ104" s="12"/>
      <c r="MK104" s="12"/>
      <c r="ML104" s="12"/>
      <c r="MM104" s="12"/>
      <c r="MN104" s="12"/>
      <c r="MO104" s="12"/>
      <c r="MP104" s="12"/>
      <c r="MQ104" s="12"/>
      <c r="MR104" s="12"/>
      <c r="MS104" s="12"/>
      <c r="MT104" s="12"/>
      <c r="MU104" s="12"/>
      <c r="MV104" s="12"/>
      <c r="MW104" s="12"/>
      <c r="MX104" s="12"/>
      <c r="MY104" s="12"/>
      <c r="MZ104" s="12"/>
      <c r="NA104" s="12"/>
      <c r="NB104" s="12"/>
      <c r="NC104" s="12"/>
      <c r="ND104" s="12"/>
      <c r="NE104" s="12"/>
      <c r="NF104" s="12"/>
      <c r="NG104" s="12"/>
      <c r="NH104" s="12"/>
      <c r="NI104" s="12"/>
      <c r="NJ104" s="12"/>
      <c r="NK104" s="12"/>
      <c r="NL104" s="12"/>
      <c r="NM104" s="12"/>
      <c r="NN104" s="12"/>
      <c r="NO104" s="12"/>
      <c r="NP104" s="12"/>
      <c r="NQ104" s="12"/>
      <c r="NR104" s="12"/>
      <c r="NS104" s="12"/>
      <c r="NT104" s="12"/>
      <c r="NU104" s="12"/>
      <c r="NV104" s="12"/>
      <c r="NW104" s="12"/>
      <c r="NX104" s="12"/>
      <c r="NY104" s="12"/>
      <c r="NZ104" s="12"/>
      <c r="OA104" s="12"/>
      <c r="OB104" s="12"/>
      <c r="OC104" s="12"/>
      <c r="OD104" s="12"/>
      <c r="OE104" s="12"/>
      <c r="OF104" s="12"/>
      <c r="OG104" s="12"/>
      <c r="OH104" s="12"/>
      <c r="OI104" s="12"/>
      <c r="OJ104" s="12"/>
      <c r="OK104" s="12"/>
      <c r="OL104" s="12"/>
      <c r="OM104" s="12"/>
      <c r="ON104" s="12"/>
      <c r="OO104" s="12"/>
      <c r="OP104" s="12"/>
      <c r="OQ104" s="12"/>
      <c r="OR104" s="12"/>
      <c r="OS104" s="12"/>
      <c r="OT104" s="12"/>
      <c r="OU104" s="12"/>
      <c r="OV104" s="12"/>
      <c r="OW104" s="12"/>
      <c r="OX104" s="12"/>
      <c r="OY104" s="12"/>
      <c r="OZ104" s="12"/>
      <c r="PA104" s="12"/>
      <c r="PB104" s="12"/>
      <c r="PC104" s="12"/>
      <c r="PD104" s="12"/>
      <c r="PE104" s="12"/>
      <c r="PF104" s="12"/>
      <c r="PG104" s="12"/>
      <c r="PH104" s="12"/>
      <c r="PI104" s="12"/>
      <c r="PJ104" s="12"/>
      <c r="PK104" s="12"/>
      <c r="PL104" s="12"/>
      <c r="PM104" s="12"/>
      <c r="PN104" s="12"/>
      <c r="PO104" s="12"/>
      <c r="PP104" s="12"/>
      <c r="PQ104" s="12"/>
      <c r="PR104" s="12"/>
      <c r="PS104" s="12"/>
      <c r="PT104" s="12"/>
      <c r="PU104" s="12"/>
      <c r="PV104" s="12"/>
      <c r="PW104" s="12"/>
      <c r="PX104" s="12"/>
      <c r="PY104" s="12"/>
      <c r="PZ104" s="12"/>
      <c r="QA104" s="12"/>
      <c r="QB104" s="12"/>
      <c r="QC104" s="12"/>
      <c r="QD104" s="12"/>
      <c r="QE104" s="12"/>
      <c r="QF104" s="12"/>
      <c r="QG104" s="12"/>
      <c r="QH104" s="12"/>
      <c r="QI104" s="12"/>
      <c r="QJ104" s="12"/>
      <c r="QK104" s="12"/>
      <c r="QL104" s="12"/>
      <c r="QM104" s="12"/>
      <c r="QN104" s="12"/>
      <c r="QO104" s="12"/>
      <c r="QP104" s="12"/>
      <c r="QQ104" s="12"/>
      <c r="QR104" s="12"/>
      <c r="QS104" s="12"/>
      <c r="QT104" s="12"/>
      <c r="QU104" s="12"/>
      <c r="QV104" s="12"/>
      <c r="QW104" s="12"/>
      <c r="QX104" s="12"/>
      <c r="QY104" s="12"/>
      <c r="QZ104" s="12"/>
      <c r="RA104" s="12"/>
      <c r="RB104" s="12"/>
      <c r="RC104" s="12"/>
      <c r="RD104" s="12"/>
      <c r="RE104" s="12"/>
      <c r="RF104" s="12"/>
      <c r="RG104" s="12"/>
      <c r="RH104" s="12"/>
      <c r="RI104" s="12"/>
      <c r="RJ104" s="12"/>
      <c r="RK104" s="12"/>
      <c r="RL104" s="12"/>
      <c r="RM104" s="12"/>
      <c r="RN104" s="12"/>
      <c r="RO104" s="12"/>
      <c r="RP104" s="12"/>
      <c r="RQ104" s="12"/>
      <c r="RR104" s="12"/>
      <c r="RS104" s="12"/>
      <c r="RT104" s="12"/>
      <c r="RU104" s="12"/>
      <c r="RV104" s="12"/>
      <c r="RW104" s="12"/>
      <c r="RX104" s="12"/>
      <c r="RY104" s="12"/>
      <c r="RZ104" s="12"/>
      <c r="SA104" s="12"/>
      <c r="SB104" s="12"/>
      <c r="SC104" s="12"/>
      <c r="SD104" s="12"/>
      <c r="SE104" s="12"/>
      <c r="SF104" s="12"/>
      <c r="SG104" s="12"/>
      <c r="SH104" s="12"/>
      <c r="SI104" s="12"/>
      <c r="SJ104" s="12"/>
      <c r="SK104" s="12"/>
      <c r="SL104" s="12"/>
      <c r="SM104" s="12"/>
      <c r="SN104" s="12"/>
      <c r="SO104" s="12"/>
      <c r="SP104" s="12"/>
      <c r="SQ104" s="12"/>
      <c r="SR104" s="12"/>
      <c r="SS104" s="12"/>
      <c r="ST104" s="12"/>
      <c r="SU104" s="12"/>
      <c r="SV104" s="12"/>
      <c r="SW104" s="12"/>
      <c r="SX104" s="12"/>
      <c r="SY104" s="12"/>
      <c r="SZ104" s="12"/>
      <c r="TA104" s="12"/>
      <c r="TB104" s="12"/>
      <c r="TC104" s="12"/>
      <c r="TD104" s="12"/>
      <c r="TE104" s="12"/>
      <c r="TF104" s="12"/>
      <c r="TG104" s="12"/>
      <c r="TH104" s="12"/>
      <c r="TI104" s="12"/>
      <c r="TJ104" s="12"/>
      <c r="TK104" s="12"/>
      <c r="TL104" s="12"/>
      <c r="TM104" s="12"/>
      <c r="TN104" s="12"/>
      <c r="TO104" s="12"/>
      <c r="TP104" s="12"/>
      <c r="TQ104" s="12"/>
      <c r="TR104" s="12"/>
      <c r="TS104" s="12"/>
      <c r="TT104" s="12"/>
      <c r="TU104" s="12"/>
      <c r="TV104" s="12"/>
      <c r="TW104" s="12"/>
      <c r="TX104" s="12"/>
      <c r="TY104" s="12"/>
      <c r="TZ104" s="12"/>
      <c r="UA104" s="12"/>
      <c r="UB104" s="12"/>
      <c r="UC104" s="12"/>
      <c r="UD104" s="12"/>
      <c r="UE104" s="12"/>
      <c r="UF104" s="12"/>
      <c r="UG104" s="12"/>
      <c r="UH104" s="12"/>
      <c r="UI104" s="12"/>
      <c r="UJ104" s="12"/>
      <c r="UK104" s="12"/>
      <c r="UL104" s="12"/>
      <c r="UM104" s="12"/>
      <c r="UN104" s="12"/>
      <c r="UO104" s="12"/>
      <c r="UP104" s="12"/>
      <c r="UQ104" s="12"/>
      <c r="UR104" s="12"/>
      <c r="US104" s="12"/>
      <c r="UT104" s="12"/>
      <c r="UU104" s="12"/>
      <c r="UV104" s="12"/>
      <c r="UW104" s="12"/>
      <c r="UX104" s="12"/>
      <c r="UY104" s="12"/>
      <c r="UZ104" s="12"/>
      <c r="VA104" s="12"/>
      <c r="VB104" s="12"/>
      <c r="VC104" s="12"/>
      <c r="VD104" s="12"/>
      <c r="VE104" s="12"/>
      <c r="VF104" s="12"/>
      <c r="VG104" s="12"/>
      <c r="VH104" s="12"/>
      <c r="VI104" s="12"/>
      <c r="VJ104" s="12"/>
      <c r="VK104" s="12"/>
      <c r="VL104" s="12"/>
      <c r="VM104" s="12"/>
      <c r="VN104" s="12"/>
      <c r="VO104" s="12"/>
      <c r="VP104" s="12"/>
      <c r="VQ104" s="12"/>
      <c r="VR104" s="12"/>
      <c r="VS104" s="12"/>
      <c r="VT104" s="12"/>
      <c r="VU104" s="12"/>
      <c r="VV104" s="12"/>
      <c r="VW104" s="12"/>
      <c r="VX104" s="12"/>
      <c r="VY104" s="12"/>
      <c r="VZ104" s="12"/>
      <c r="WA104" s="12"/>
      <c r="WB104" s="12"/>
      <c r="WC104" s="12"/>
      <c r="WD104" s="12"/>
      <c r="WE104" s="12"/>
      <c r="WF104" s="12"/>
      <c r="WG104" s="12"/>
      <c r="WH104" s="12"/>
      <c r="WI104" s="12"/>
      <c r="WJ104" s="12"/>
      <c r="WK104" s="12"/>
      <c r="WL104" s="12"/>
      <c r="WM104" s="12"/>
      <c r="WN104" s="12"/>
      <c r="WO104" s="12"/>
      <c r="WP104" s="12"/>
      <c r="WQ104" s="12"/>
      <c r="WR104" s="12"/>
      <c r="WS104" s="12"/>
      <c r="WT104" s="12"/>
      <c r="WU104" s="12"/>
      <c r="WV104" s="12"/>
      <c r="WW104" s="12"/>
      <c r="WX104" s="12"/>
      <c r="WY104" s="12"/>
      <c r="WZ104" s="12"/>
      <c r="XA104" s="12"/>
      <c r="XB104" s="12"/>
      <c r="XC104" s="12"/>
      <c r="XD104" s="12"/>
      <c r="XE104" s="12"/>
      <c r="XF104" s="12"/>
      <c r="XG104" s="12"/>
      <c r="XH104" s="12"/>
      <c r="XI104" s="12"/>
      <c r="XJ104" s="12"/>
      <c r="XK104" s="12"/>
      <c r="XL104" s="12"/>
      <c r="XM104" s="12"/>
      <c r="XN104" s="12"/>
      <c r="XO104" s="12"/>
      <c r="XP104" s="12"/>
      <c r="XQ104" s="12"/>
      <c r="XR104" s="12"/>
      <c r="XS104" s="12"/>
      <c r="XT104" s="12"/>
      <c r="XU104" s="12"/>
      <c r="XV104" s="12"/>
      <c r="XW104" s="12"/>
      <c r="XX104" s="12"/>
      <c r="XY104" s="12"/>
      <c r="XZ104" s="12"/>
      <c r="YA104" s="12"/>
      <c r="YB104" s="12"/>
      <c r="YC104" s="12"/>
      <c r="YD104" s="12"/>
      <c r="YE104" s="12"/>
      <c r="YF104" s="12"/>
      <c r="YG104" s="12"/>
      <c r="YH104" s="12"/>
      <c r="YI104" s="12"/>
      <c r="YJ104" s="12"/>
      <c r="YK104" s="12"/>
      <c r="YL104" s="12"/>
      <c r="YM104" s="12"/>
      <c r="YN104" s="12"/>
      <c r="YO104" s="12"/>
      <c r="YP104" s="12"/>
      <c r="YQ104" s="12"/>
      <c r="YR104" s="12"/>
      <c r="YS104" s="12"/>
      <c r="YT104" s="12"/>
      <c r="YU104" s="12"/>
      <c r="YV104" s="12"/>
      <c r="YW104" s="12"/>
      <c r="YX104" s="12"/>
      <c r="YY104" s="12"/>
      <c r="YZ104" s="12"/>
      <c r="ZA104" s="12"/>
      <c r="ZB104" s="12"/>
      <c r="ZC104" s="12"/>
      <c r="ZD104" s="12"/>
      <c r="ZE104" s="12"/>
      <c r="ZF104" s="12"/>
      <c r="ZG104" s="12"/>
      <c r="ZH104" s="12"/>
      <c r="ZI104" s="12"/>
      <c r="ZJ104" s="12"/>
      <c r="ZK104" s="12"/>
      <c r="ZL104" s="12"/>
      <c r="ZM104" s="12"/>
      <c r="ZN104" s="12"/>
      <c r="ZO104" s="12"/>
      <c r="ZP104" s="12"/>
      <c r="ZQ104" s="12"/>
      <c r="ZR104" s="12"/>
      <c r="ZS104" s="12"/>
      <c r="ZT104" s="12"/>
      <c r="ZU104" s="12"/>
      <c r="ZV104" s="12"/>
      <c r="ZW104" s="12"/>
      <c r="ZX104" s="12"/>
      <c r="ZY104" s="12"/>
      <c r="ZZ104" s="12"/>
      <c r="AAA104" s="12"/>
      <c r="AAB104" s="12"/>
      <c r="AAC104" s="12"/>
      <c r="AAD104" s="12"/>
      <c r="AAE104" s="12"/>
      <c r="AAF104" s="12"/>
      <c r="AAG104" s="12"/>
      <c r="AAH104" s="12"/>
      <c r="AAI104" s="12"/>
      <c r="AAJ104" s="12"/>
      <c r="AAK104" s="12"/>
      <c r="AAL104" s="12"/>
      <c r="AAM104" s="12"/>
      <c r="AAN104" s="12"/>
      <c r="AAO104" s="12"/>
      <c r="AAP104" s="12"/>
      <c r="AAQ104" s="12"/>
      <c r="AAR104" s="12"/>
      <c r="AAS104" s="12"/>
      <c r="AAT104" s="12"/>
      <c r="AAU104" s="12"/>
      <c r="AAV104" s="12"/>
      <c r="AAW104" s="12"/>
      <c r="AAX104" s="12"/>
      <c r="AAY104" s="12"/>
      <c r="AAZ104" s="12"/>
      <c r="ABA104" s="12"/>
      <c r="ABB104" s="12"/>
      <c r="ABC104" s="12"/>
      <c r="ABD104" s="12"/>
      <c r="ABE104" s="12"/>
      <c r="ABF104" s="12"/>
      <c r="ABG104" s="12"/>
      <c r="ABH104" s="12"/>
      <c r="ABI104" s="12"/>
      <c r="ABJ104" s="12"/>
      <c r="ABK104" s="12"/>
      <c r="ABL104" s="12"/>
      <c r="ABM104" s="12"/>
      <c r="ABN104" s="12"/>
      <c r="ABO104" s="12"/>
      <c r="ABP104" s="12"/>
      <c r="ABQ104" s="12"/>
      <c r="ABR104" s="12"/>
      <c r="ABS104" s="12"/>
      <c r="ABT104" s="12"/>
      <c r="ABU104" s="12"/>
      <c r="ABV104" s="12"/>
      <c r="ABW104" s="12"/>
      <c r="ABX104" s="12"/>
      <c r="ABY104" s="12"/>
      <c r="ABZ104" s="12"/>
      <c r="ACA104" s="12"/>
      <c r="ACB104" s="12"/>
      <c r="ACC104" s="12"/>
      <c r="ACD104" s="12"/>
      <c r="ACE104" s="12"/>
      <c r="ACF104" s="12"/>
      <c r="ACG104" s="12"/>
      <c r="ACH104" s="12"/>
      <c r="ACI104" s="12"/>
      <c r="ACJ104" s="12"/>
      <c r="ACK104" s="12"/>
      <c r="ACL104" s="12"/>
      <c r="ACM104" s="12"/>
      <c r="ACN104" s="12"/>
      <c r="ACO104" s="12"/>
      <c r="ACP104" s="12"/>
      <c r="ACQ104" s="12"/>
      <c r="ACR104" s="12"/>
      <c r="ACS104" s="12"/>
      <c r="ACT104" s="12"/>
      <c r="ACU104" s="12"/>
      <c r="ACV104" s="12"/>
      <c r="ACW104" s="12"/>
      <c r="ACX104" s="12"/>
      <c r="ACY104" s="12"/>
      <c r="ACZ104" s="12"/>
      <c r="ADA104" s="12"/>
      <c r="ADB104" s="12"/>
      <c r="ADC104" s="12"/>
      <c r="ADD104" s="12"/>
      <c r="ADE104" s="12"/>
      <c r="ADF104" s="12"/>
      <c r="ADG104" s="12"/>
      <c r="ADH104" s="12"/>
      <c r="ADI104" s="12"/>
      <c r="ADJ104" s="12"/>
      <c r="ADK104" s="12"/>
      <c r="ADL104" s="12"/>
      <c r="ADM104" s="12"/>
      <c r="ADN104" s="12"/>
      <c r="ADO104" s="12"/>
      <c r="ADP104" s="12"/>
      <c r="ADQ104" s="12"/>
      <c r="ADR104" s="12"/>
      <c r="ADS104" s="12"/>
      <c r="ADT104" s="12"/>
      <c r="ADU104" s="12"/>
      <c r="ADV104" s="12"/>
      <c r="ADW104" s="12"/>
      <c r="ADX104" s="12"/>
      <c r="ADY104" s="12"/>
      <c r="ADZ104" s="12"/>
      <c r="AEA104" s="12"/>
      <c r="AEB104" s="12"/>
      <c r="AEC104" s="12"/>
      <c r="AED104" s="12"/>
      <c r="AEE104" s="12"/>
      <c r="AEF104" s="12"/>
      <c r="AEG104" s="12"/>
      <c r="AEH104" s="12"/>
      <c r="AEI104" s="12"/>
      <c r="AEJ104" s="12"/>
      <c r="AEK104" s="12"/>
      <c r="AEL104" s="12"/>
      <c r="AEM104" s="12"/>
      <c r="AEN104" s="12"/>
      <c r="AEO104" s="12"/>
      <c r="AEP104" s="12"/>
      <c r="AEQ104" s="12"/>
      <c r="AER104" s="12"/>
      <c r="AES104" s="12"/>
      <c r="AET104" s="12"/>
      <c r="AEU104" s="12"/>
      <c r="AEV104" s="12"/>
      <c r="AEW104" s="12"/>
      <c r="AEX104" s="12"/>
      <c r="AEY104" s="12"/>
      <c r="AEZ104" s="12"/>
      <c r="AFA104" s="12"/>
      <c r="AFB104" s="12"/>
      <c r="AFC104" s="12"/>
      <c r="AFD104" s="12"/>
      <c r="AFE104" s="12"/>
      <c r="AFF104" s="12"/>
      <c r="AFG104" s="12"/>
      <c r="AFH104" s="12"/>
      <c r="AFI104" s="12"/>
      <c r="AFJ104" s="12"/>
      <c r="AFK104" s="12"/>
      <c r="AFL104" s="12"/>
      <c r="AFM104" s="12"/>
      <c r="AFN104" s="12"/>
      <c r="AFO104" s="12"/>
      <c r="AFP104" s="12"/>
      <c r="AFQ104" s="12"/>
      <c r="AFR104" s="12"/>
      <c r="AFS104" s="12"/>
      <c r="AFT104" s="12"/>
      <c r="AFU104" s="12"/>
      <c r="AFV104" s="12"/>
      <c r="AFW104" s="12"/>
      <c r="AFX104" s="12"/>
      <c r="AFY104" s="12"/>
      <c r="AFZ104" s="12"/>
      <c r="AGA104" s="12"/>
      <c r="AGB104" s="12"/>
      <c r="AGC104" s="12"/>
      <c r="AGD104" s="12"/>
      <c r="AGE104" s="12"/>
      <c r="AGF104" s="12"/>
      <c r="AGG104" s="12"/>
      <c r="AGH104" s="12"/>
      <c r="AGI104" s="12"/>
      <c r="AGJ104" s="12"/>
      <c r="AGK104" s="12"/>
      <c r="AGL104" s="12"/>
      <c r="AGM104" s="12"/>
      <c r="AGN104" s="12"/>
      <c r="AGO104" s="12"/>
      <c r="AGP104" s="12"/>
      <c r="AGQ104" s="12"/>
      <c r="AGR104" s="12"/>
      <c r="AGS104" s="12"/>
      <c r="AGT104" s="12"/>
      <c r="AGU104" s="12"/>
      <c r="AGV104" s="12"/>
      <c r="AGW104" s="12"/>
      <c r="AGX104" s="12"/>
      <c r="AGY104" s="12"/>
      <c r="AGZ104" s="12"/>
      <c r="AHA104" s="12"/>
      <c r="AHB104" s="12"/>
      <c r="AHC104" s="12"/>
      <c r="AHD104" s="12"/>
      <c r="AHE104" s="12"/>
      <c r="AHF104" s="12"/>
      <c r="AHG104" s="12"/>
      <c r="AHH104" s="12"/>
      <c r="AHI104" s="12"/>
      <c r="AHJ104" s="12"/>
      <c r="AHK104" s="12"/>
      <c r="AHL104" s="12"/>
      <c r="AHM104" s="12"/>
      <c r="AHN104" s="12"/>
      <c r="AHO104" s="12"/>
      <c r="AHP104" s="12"/>
      <c r="AHQ104" s="12"/>
      <c r="AHR104" s="12"/>
      <c r="AHS104" s="12"/>
      <c r="AHT104" s="12"/>
      <c r="AHU104" s="12"/>
      <c r="AHV104" s="12"/>
      <c r="AHW104" s="12"/>
      <c r="AHX104" s="12"/>
      <c r="AHY104" s="12"/>
      <c r="AHZ104" s="12"/>
      <c r="AIA104" s="12"/>
      <c r="AIB104" s="12"/>
      <c r="AIC104" s="12"/>
      <c r="AID104" s="12"/>
      <c r="AIE104" s="12"/>
      <c r="AIF104" s="12"/>
      <c r="AIG104" s="12"/>
      <c r="AIH104" s="12"/>
      <c r="AII104" s="12"/>
      <c r="AIJ104" s="12"/>
      <c r="AIK104" s="12"/>
      <c r="AIL104" s="12"/>
      <c r="AIM104" s="12"/>
      <c r="AIN104" s="12"/>
      <c r="AIO104" s="12"/>
      <c r="AIP104" s="12"/>
      <c r="AIQ104" s="12"/>
      <c r="AIR104" s="12"/>
      <c r="AIS104" s="12"/>
      <c r="AIT104" s="12"/>
      <c r="AIU104" s="12"/>
      <c r="AIV104" s="12"/>
      <c r="AIW104" s="12"/>
      <c r="AIX104" s="12"/>
      <c r="AIY104" s="12"/>
      <c r="AIZ104" s="12"/>
      <c r="AJA104" s="12"/>
      <c r="AJB104" s="12"/>
      <c r="AJC104" s="12"/>
      <c r="AJD104" s="12"/>
      <c r="AJE104" s="12"/>
      <c r="AJF104" s="12"/>
      <c r="AJG104" s="12"/>
      <c r="AJH104" s="12"/>
      <c r="AJI104" s="12"/>
      <c r="AJJ104" s="12"/>
      <c r="AJK104" s="12"/>
      <c r="AJL104" s="12"/>
      <c r="AJM104" s="12"/>
      <c r="AJN104" s="12"/>
      <c r="AJO104" s="12"/>
      <c r="AJP104" s="12"/>
      <c r="AJQ104" s="12"/>
      <c r="AJR104" s="12"/>
      <c r="AJS104" s="12"/>
      <c r="AJT104" s="12"/>
      <c r="AJU104" s="12"/>
      <c r="AJV104" s="12"/>
      <c r="AJW104" s="12"/>
      <c r="AJX104" s="12"/>
      <c r="AJY104" s="12"/>
      <c r="AJZ104" s="12"/>
      <c r="AKA104" s="12"/>
      <c r="AKB104" s="12"/>
      <c r="AKC104" s="12"/>
      <c r="AKD104" s="12"/>
      <c r="AKE104" s="12"/>
      <c r="AKF104" s="12"/>
      <c r="AKG104" s="12"/>
      <c r="AKH104" s="12"/>
      <c r="AKI104" s="12"/>
      <c r="AKJ104" s="12"/>
      <c r="AKK104" s="12"/>
      <c r="AKL104" s="12"/>
      <c r="AKM104" s="12"/>
      <c r="AKN104" s="12"/>
      <c r="AKO104" s="12"/>
      <c r="AKP104" s="12"/>
      <c r="AKQ104" s="12"/>
      <c r="AKR104" s="12"/>
      <c r="AKS104" s="12"/>
      <c r="AKT104" s="12"/>
      <c r="AKU104" s="12"/>
      <c r="AKV104" s="12"/>
      <c r="AKW104" s="12"/>
      <c r="AKX104" s="12"/>
      <c r="AKY104" s="12"/>
      <c r="AKZ104" s="12"/>
      <c r="ALA104" s="12"/>
      <c r="ALB104" s="12"/>
      <c r="ALC104" s="12"/>
      <c r="ALD104" s="12"/>
      <c r="ALE104" s="12"/>
      <c r="ALF104" s="12"/>
      <c r="ALG104" s="12"/>
      <c r="ALH104" s="12"/>
      <c r="ALI104" s="12"/>
      <c r="ALJ104" s="12"/>
      <c r="ALK104" s="12"/>
      <c r="ALL104" s="12"/>
      <c r="ALM104" s="12"/>
      <c r="ALN104" s="12"/>
      <c r="ALO104" s="12"/>
      <c r="ALP104" s="12"/>
      <c r="ALQ104" s="12"/>
      <c r="ALR104" s="12"/>
      <c r="ALS104" s="12"/>
      <c r="ALT104" s="12"/>
      <c r="ALU104" s="12"/>
      <c r="ALV104" s="12"/>
      <c r="ALW104" s="12"/>
      <c r="ALX104" s="12"/>
      <c r="ALY104" s="12"/>
      <c r="ALZ104" s="12"/>
      <c r="AMA104" s="12"/>
      <c r="AMB104" s="12"/>
      <c r="AMC104" s="12"/>
      <c r="AMD104" s="12"/>
      <c r="AME104" s="12"/>
      <c r="AMF104" s="12"/>
      <c r="AMG104" s="12"/>
      <c r="AMH104" s="12"/>
      <c r="AMI104" s="12"/>
      <c r="AMJ104" s="12"/>
      <c r="AMK104" s="12"/>
      <c r="AML104" s="12"/>
      <c r="AMM104" s="12"/>
      <c r="AMN104" s="12"/>
      <c r="AMO104" s="12"/>
      <c r="AMP104" s="12"/>
      <c r="AMQ104" s="12"/>
      <c r="AMR104" s="12"/>
      <c r="AMS104" s="12"/>
      <c r="AMT104" s="12"/>
      <c r="AMU104" s="12"/>
      <c r="AMV104" s="12"/>
      <c r="AMW104" s="12"/>
      <c r="AMX104" s="12"/>
      <c r="AMY104" s="12"/>
      <c r="AMZ104" s="12"/>
      <c r="ANA104" s="12"/>
      <c r="ANB104" s="12"/>
      <c r="ANC104" s="12"/>
      <c r="AND104" s="12"/>
      <c r="ANE104" s="12"/>
      <c r="ANF104" s="12"/>
      <c r="ANG104" s="12"/>
      <c r="ANH104" s="12"/>
      <c r="ANI104" s="12"/>
      <c r="ANJ104" s="12"/>
      <c r="ANK104" s="12"/>
      <c r="ANL104" s="12"/>
      <c r="ANM104" s="12"/>
      <c r="ANN104" s="12"/>
      <c r="ANO104" s="12"/>
      <c r="ANP104" s="12"/>
      <c r="ANQ104" s="12"/>
      <c r="ANR104" s="12"/>
      <c r="ANS104" s="12"/>
      <c r="ANT104" s="12"/>
      <c r="ANU104" s="12"/>
      <c r="ANV104" s="12"/>
      <c r="ANW104" s="12"/>
      <c r="ANX104" s="12"/>
      <c r="ANY104" s="12"/>
      <c r="ANZ104" s="12"/>
      <c r="AOA104" s="12"/>
      <c r="AOB104" s="12"/>
      <c r="AOC104" s="12"/>
      <c r="AOD104" s="12"/>
      <c r="AOE104" s="12"/>
      <c r="AOF104" s="12"/>
      <c r="AOG104" s="12"/>
      <c r="AOH104" s="12"/>
      <c r="AOI104" s="12"/>
      <c r="AOJ104" s="12"/>
      <c r="AOK104" s="12"/>
      <c r="AOL104" s="12"/>
      <c r="AOM104" s="12"/>
      <c r="AON104" s="12"/>
      <c r="AOO104" s="12"/>
      <c r="AOP104" s="12"/>
      <c r="AOQ104" s="12"/>
      <c r="AOR104" s="12"/>
      <c r="AOS104" s="12"/>
      <c r="AOT104" s="12"/>
      <c r="AOU104" s="12"/>
      <c r="AOV104" s="12"/>
      <c r="AOW104" s="12"/>
      <c r="AOX104" s="12"/>
      <c r="AOY104" s="12"/>
      <c r="AOZ104" s="12"/>
      <c r="APA104" s="12"/>
      <c r="APB104" s="12"/>
      <c r="APC104" s="12"/>
      <c r="APD104" s="12"/>
      <c r="APE104" s="12"/>
      <c r="APF104" s="12"/>
      <c r="APG104" s="12"/>
      <c r="APH104" s="12"/>
      <c r="API104" s="12"/>
      <c r="APJ104" s="12"/>
      <c r="APK104" s="12"/>
      <c r="APL104" s="12"/>
      <c r="APM104" s="12"/>
      <c r="APN104" s="12"/>
      <c r="APO104" s="12"/>
      <c r="APP104" s="12"/>
      <c r="APQ104" s="12"/>
      <c r="APR104" s="12"/>
      <c r="APS104" s="12"/>
      <c r="APT104" s="12"/>
      <c r="APU104" s="12"/>
      <c r="APV104" s="12"/>
      <c r="APW104" s="12"/>
      <c r="APX104" s="12"/>
      <c r="APY104" s="12"/>
      <c r="APZ104" s="12"/>
      <c r="AQA104" s="12"/>
      <c r="AQB104" s="12"/>
      <c r="AQC104" s="12"/>
      <c r="AQD104" s="12"/>
      <c r="AQE104" s="12"/>
      <c r="AQF104" s="12"/>
      <c r="AQG104" s="12"/>
      <c r="AQH104" s="12"/>
      <c r="AQI104" s="12"/>
      <c r="AQJ104" s="12"/>
      <c r="AQK104" s="12"/>
      <c r="AQL104" s="12"/>
      <c r="AQM104" s="12"/>
      <c r="AQN104" s="12"/>
      <c r="AQO104" s="12"/>
      <c r="AQP104" s="12"/>
      <c r="AQQ104" s="12"/>
      <c r="AQR104" s="12"/>
      <c r="AQS104" s="12"/>
      <c r="AQT104" s="12"/>
      <c r="AQU104" s="12"/>
      <c r="AQV104" s="12"/>
      <c r="AQW104" s="12"/>
      <c r="AQX104" s="12"/>
      <c r="AQY104" s="12"/>
      <c r="AQZ104" s="12"/>
      <c r="ARA104" s="12"/>
      <c r="ARB104" s="12"/>
      <c r="ARC104" s="12"/>
      <c r="ARD104" s="12"/>
      <c r="ARE104" s="12"/>
      <c r="ARF104" s="12"/>
      <c r="ARG104" s="12"/>
      <c r="ARH104" s="12"/>
      <c r="ARI104" s="12"/>
      <c r="ARJ104" s="12"/>
      <c r="ARK104" s="12"/>
      <c r="ARL104" s="12"/>
      <c r="ARM104" s="12"/>
      <c r="ARN104" s="12"/>
      <c r="ARO104" s="12"/>
      <c r="ARP104" s="12"/>
      <c r="ARQ104" s="12"/>
      <c r="ARR104" s="12"/>
      <c r="ARS104" s="12"/>
      <c r="ART104" s="12"/>
      <c r="ARU104" s="12"/>
      <c r="ARV104" s="12"/>
      <c r="ARW104" s="12"/>
      <c r="ARX104" s="12"/>
      <c r="ARY104" s="12"/>
      <c r="ARZ104" s="12"/>
      <c r="ASA104" s="12"/>
      <c r="ASB104" s="12"/>
      <c r="ASC104" s="12"/>
      <c r="ASD104" s="12"/>
      <c r="ASE104" s="12"/>
      <c r="ASF104" s="12"/>
      <c r="ASG104" s="12"/>
      <c r="ASH104" s="12"/>
      <c r="ASI104" s="12"/>
      <c r="ASJ104" s="12"/>
      <c r="ASK104" s="12"/>
      <c r="ASL104" s="12"/>
      <c r="ASM104" s="12"/>
      <c r="ASN104" s="12"/>
      <c r="ASO104" s="12"/>
      <c r="ASP104" s="12"/>
      <c r="ASQ104" s="12"/>
      <c r="ASR104" s="12"/>
      <c r="ASS104" s="12"/>
      <c r="AST104" s="12"/>
      <c r="ASU104" s="12"/>
      <c r="ASV104" s="12"/>
      <c r="ASW104" s="12"/>
      <c r="ASX104" s="12"/>
      <c r="ASY104" s="12"/>
      <c r="ASZ104" s="12"/>
      <c r="ATA104" s="12"/>
      <c r="ATB104" s="12"/>
      <c r="ATC104" s="12"/>
      <c r="ATD104" s="12"/>
      <c r="ATE104" s="12"/>
      <c r="ATF104" s="12"/>
      <c r="ATG104" s="12"/>
      <c r="ATH104" s="12"/>
      <c r="ATI104" s="12"/>
      <c r="ATJ104" s="12"/>
      <c r="ATK104" s="12"/>
      <c r="ATL104" s="12"/>
      <c r="ATM104" s="12"/>
      <c r="ATN104" s="12"/>
      <c r="ATO104" s="12"/>
      <c r="ATP104" s="12"/>
      <c r="ATQ104" s="12"/>
      <c r="ATR104" s="12"/>
      <c r="ATS104" s="12"/>
      <c r="ATT104" s="12"/>
      <c r="ATU104" s="12"/>
      <c r="ATV104" s="12"/>
      <c r="ATW104" s="12"/>
      <c r="ATX104" s="12"/>
      <c r="ATY104" s="12"/>
      <c r="ATZ104" s="12"/>
      <c r="AUA104" s="12"/>
      <c r="AUB104" s="12"/>
      <c r="AUC104" s="12"/>
      <c r="AUD104" s="12"/>
      <c r="AUE104" s="12"/>
      <c r="AUF104" s="12"/>
      <c r="AUG104" s="12"/>
      <c r="AUH104" s="12"/>
      <c r="AUI104" s="12"/>
      <c r="AUJ104" s="12"/>
      <c r="AUK104" s="12"/>
      <c r="AUL104" s="12"/>
      <c r="AUM104" s="12"/>
      <c r="AUN104" s="12"/>
      <c r="AUO104" s="12"/>
      <c r="AUP104" s="12"/>
      <c r="AUQ104" s="12"/>
      <c r="AUR104" s="12"/>
      <c r="AUS104" s="12"/>
      <c r="AUT104" s="12"/>
      <c r="AUU104" s="12"/>
      <c r="AUV104" s="12"/>
      <c r="AUW104" s="12"/>
      <c r="AUX104" s="12"/>
      <c r="AUY104" s="12"/>
      <c r="AUZ104" s="12"/>
      <c r="AVA104" s="12"/>
      <c r="AVB104" s="12"/>
      <c r="AVC104" s="12"/>
      <c r="AVD104" s="12"/>
      <c r="AVE104" s="12"/>
      <c r="AVF104" s="12"/>
      <c r="AVG104" s="12"/>
      <c r="AVH104" s="12"/>
      <c r="AVI104" s="12"/>
      <c r="AVJ104" s="12"/>
      <c r="AVK104" s="12"/>
      <c r="AVL104" s="12"/>
      <c r="AVM104" s="12"/>
      <c r="AVN104" s="12"/>
      <c r="AVO104" s="12"/>
      <c r="AVP104" s="12"/>
      <c r="AVQ104" s="12"/>
      <c r="AVR104" s="12"/>
      <c r="AVS104" s="12"/>
      <c r="AVT104" s="12"/>
      <c r="AVU104" s="12"/>
      <c r="AVV104" s="12"/>
      <c r="AVW104" s="12"/>
      <c r="AVX104" s="12"/>
      <c r="AVY104" s="12"/>
      <c r="AVZ104" s="12"/>
      <c r="AWA104" s="12"/>
      <c r="AWB104" s="12"/>
      <c r="AWC104" s="12"/>
      <c r="AWD104" s="12"/>
      <c r="AWE104" s="12"/>
      <c r="AWF104" s="12"/>
      <c r="AWG104" s="12"/>
      <c r="AWH104" s="12"/>
      <c r="AWI104" s="12"/>
      <c r="AWJ104" s="12"/>
      <c r="AWK104" s="12"/>
      <c r="AWL104" s="12"/>
      <c r="AWM104" s="12"/>
      <c r="AWN104" s="12"/>
      <c r="AWO104" s="12"/>
      <c r="AWP104" s="12"/>
      <c r="AWQ104" s="12"/>
      <c r="AWR104" s="12"/>
      <c r="AWS104" s="12"/>
      <c r="AWT104" s="12"/>
      <c r="AWU104" s="12"/>
      <c r="AWV104" s="12"/>
      <c r="AWW104" s="12"/>
      <c r="AWX104" s="12"/>
      <c r="AWY104" s="12"/>
      <c r="AWZ104" s="12"/>
      <c r="AXA104" s="12"/>
      <c r="AXB104" s="12"/>
      <c r="AXC104" s="12"/>
      <c r="AXD104" s="12"/>
      <c r="AXE104" s="12"/>
      <c r="AXF104" s="12"/>
      <c r="AXG104" s="12"/>
      <c r="AXH104" s="12"/>
      <c r="AXI104" s="12"/>
      <c r="AXJ104" s="12"/>
      <c r="AXK104" s="12"/>
      <c r="AXL104" s="12"/>
      <c r="AXM104" s="12"/>
      <c r="AXN104" s="12"/>
      <c r="AXO104" s="12"/>
      <c r="AXP104" s="12"/>
      <c r="AXQ104" s="12"/>
      <c r="AXR104" s="12"/>
      <c r="AXS104" s="12"/>
      <c r="AXT104" s="12"/>
      <c r="AXU104" s="12"/>
      <c r="AXV104" s="12"/>
      <c r="AXW104" s="12"/>
      <c r="AXX104" s="12"/>
      <c r="AXY104" s="12"/>
      <c r="AXZ104" s="12"/>
      <c r="AYA104" s="12"/>
      <c r="AYB104" s="12"/>
      <c r="AYC104" s="12"/>
      <c r="AYD104" s="12"/>
      <c r="AYE104" s="12"/>
      <c r="AYF104" s="12"/>
      <c r="AYG104" s="12"/>
      <c r="AYH104" s="12"/>
      <c r="AYI104" s="12"/>
      <c r="AYJ104" s="12"/>
      <c r="AYK104" s="12"/>
      <c r="AYL104" s="12"/>
      <c r="AYM104" s="12"/>
      <c r="AYN104" s="12"/>
      <c r="AYO104" s="12"/>
      <c r="AYP104" s="12"/>
      <c r="AYQ104" s="12"/>
      <c r="AYR104" s="12"/>
      <c r="AYS104" s="12"/>
      <c r="AYT104" s="12"/>
      <c r="AYU104" s="12"/>
      <c r="AYV104" s="12"/>
      <c r="AYW104" s="12"/>
      <c r="AYX104" s="12"/>
      <c r="AYY104" s="12"/>
      <c r="AYZ104" s="12"/>
      <c r="AZA104" s="12"/>
      <c r="AZB104" s="12"/>
      <c r="AZC104" s="12"/>
      <c r="AZD104" s="12"/>
      <c r="AZE104" s="12"/>
      <c r="AZF104" s="12"/>
      <c r="AZG104" s="12"/>
      <c r="AZH104" s="12"/>
      <c r="AZI104" s="12"/>
      <c r="AZJ104" s="12"/>
      <c r="AZK104" s="12"/>
      <c r="AZL104" s="12"/>
      <c r="AZM104" s="12"/>
      <c r="AZN104" s="12"/>
      <c r="AZO104" s="12"/>
      <c r="AZP104" s="12"/>
      <c r="AZQ104" s="12"/>
      <c r="AZR104" s="12"/>
      <c r="AZS104" s="12"/>
      <c r="AZT104" s="12"/>
      <c r="AZU104" s="12"/>
      <c r="AZV104" s="12"/>
      <c r="AZW104" s="12"/>
      <c r="AZX104" s="12"/>
      <c r="AZY104" s="12"/>
      <c r="AZZ104" s="12"/>
      <c r="BAA104" s="12"/>
      <c r="BAB104" s="12"/>
      <c r="BAC104" s="12"/>
      <c r="BAD104" s="12"/>
      <c r="BAE104" s="12"/>
      <c r="BAF104" s="12"/>
      <c r="BAG104" s="12"/>
      <c r="BAH104" s="12"/>
      <c r="BAI104" s="12"/>
      <c r="BAJ104" s="12"/>
      <c r="BAK104" s="12"/>
      <c r="BAL104" s="12"/>
      <c r="BAM104" s="12"/>
      <c r="BAN104" s="12"/>
      <c r="BAO104" s="12"/>
      <c r="BAP104" s="12"/>
      <c r="BAQ104" s="12"/>
      <c r="BAR104" s="12"/>
      <c r="BAS104" s="12"/>
      <c r="BAT104" s="12"/>
      <c r="BAU104" s="12"/>
      <c r="BAV104" s="12"/>
      <c r="BAW104" s="12"/>
      <c r="BAX104" s="12"/>
      <c r="BAY104" s="12"/>
      <c r="BAZ104" s="12"/>
      <c r="BBA104" s="12"/>
      <c r="BBB104" s="12"/>
      <c r="BBC104" s="12"/>
      <c r="BBD104" s="12"/>
      <c r="BBE104" s="12"/>
      <c r="BBF104" s="12"/>
      <c r="BBG104" s="12"/>
      <c r="BBH104" s="12"/>
      <c r="BBI104" s="12"/>
      <c r="BBJ104" s="12"/>
      <c r="BBK104" s="12"/>
      <c r="BBL104" s="12"/>
      <c r="BBM104" s="12"/>
      <c r="BBN104" s="12"/>
      <c r="BBO104" s="12"/>
      <c r="BBP104" s="12"/>
      <c r="BBQ104" s="12"/>
      <c r="BBR104" s="12"/>
      <c r="BBS104" s="12"/>
      <c r="BBT104" s="12"/>
      <c r="BBU104" s="12"/>
      <c r="BBV104" s="12"/>
      <c r="BBW104" s="12"/>
      <c r="BBX104" s="12"/>
      <c r="BBY104" s="12"/>
      <c r="BBZ104" s="12"/>
      <c r="BCA104" s="12"/>
      <c r="BCB104" s="12"/>
      <c r="BCC104" s="12"/>
      <c r="BCD104" s="12"/>
      <c r="BCE104" s="12"/>
      <c r="BCF104" s="12"/>
      <c r="BCG104" s="12"/>
      <c r="BCH104" s="12"/>
      <c r="BCI104" s="12"/>
      <c r="BCJ104" s="12"/>
      <c r="BCK104" s="12"/>
      <c r="BCL104" s="12"/>
      <c r="BCM104" s="12"/>
      <c r="BCN104" s="12"/>
      <c r="BCO104" s="12"/>
      <c r="BCP104" s="12"/>
      <c r="BCQ104" s="12"/>
      <c r="BCR104" s="12"/>
      <c r="BCS104" s="12"/>
      <c r="BCT104" s="12"/>
      <c r="BCU104" s="12"/>
      <c r="BCV104" s="12"/>
      <c r="BCW104" s="12"/>
      <c r="BCX104" s="12"/>
      <c r="BCY104" s="12"/>
      <c r="BCZ104" s="12"/>
      <c r="BDA104" s="12"/>
      <c r="BDB104" s="12"/>
      <c r="BDC104" s="12"/>
      <c r="BDD104" s="12"/>
      <c r="BDE104" s="12"/>
      <c r="BDF104" s="12"/>
      <c r="BDG104" s="12"/>
      <c r="BDH104" s="12"/>
      <c r="BDI104" s="12"/>
      <c r="BDJ104" s="12"/>
      <c r="BDK104" s="12"/>
      <c r="BDL104" s="12"/>
      <c r="BDM104" s="12"/>
      <c r="BDN104" s="12"/>
      <c r="BDO104" s="12"/>
      <c r="BDP104" s="12"/>
      <c r="BDQ104" s="12"/>
      <c r="BDR104" s="12"/>
      <c r="BDS104" s="12"/>
      <c r="BDT104" s="12"/>
      <c r="BDU104" s="12"/>
      <c r="BDV104" s="12"/>
      <c r="BDW104" s="12"/>
      <c r="BDX104" s="12"/>
      <c r="BDY104" s="12"/>
      <c r="BDZ104" s="12"/>
      <c r="BEA104" s="12"/>
      <c r="BEB104" s="12"/>
      <c r="BEC104" s="12"/>
      <c r="BED104" s="12"/>
      <c r="BEE104" s="12"/>
      <c r="BEF104" s="12"/>
      <c r="BEG104" s="12"/>
      <c r="BEH104" s="12"/>
      <c r="BEI104" s="12"/>
      <c r="BEJ104" s="12"/>
      <c r="BEK104" s="12"/>
      <c r="BEL104" s="12"/>
      <c r="BEM104" s="12"/>
      <c r="BEN104" s="12"/>
      <c r="BEO104" s="12"/>
      <c r="BEP104" s="12"/>
      <c r="BEQ104" s="12"/>
      <c r="BER104" s="12"/>
      <c r="BES104" s="12"/>
      <c r="BET104" s="12"/>
      <c r="BEU104" s="12"/>
      <c r="BEV104" s="12"/>
      <c r="BEW104" s="12"/>
      <c r="BEX104" s="12"/>
      <c r="BEY104" s="12"/>
      <c r="BEZ104" s="12"/>
      <c r="BFA104" s="12"/>
      <c r="BFB104" s="12"/>
      <c r="BFC104" s="12"/>
      <c r="BFD104" s="12"/>
      <c r="BFE104" s="12"/>
      <c r="BFF104" s="12"/>
      <c r="BFG104" s="12"/>
      <c r="BFH104" s="12"/>
      <c r="BFI104" s="12"/>
      <c r="BFJ104" s="12"/>
      <c r="BFK104" s="12"/>
      <c r="BFL104" s="12"/>
      <c r="BFM104" s="12"/>
      <c r="BFN104" s="12"/>
      <c r="BFO104" s="12"/>
      <c r="BFP104" s="12"/>
      <c r="BFQ104" s="12"/>
      <c r="BFR104" s="12"/>
      <c r="BFS104" s="12"/>
      <c r="BFT104" s="12"/>
      <c r="BFU104" s="12"/>
      <c r="BFV104" s="12"/>
      <c r="BFW104" s="12"/>
      <c r="BFX104" s="12"/>
      <c r="BFY104" s="12"/>
      <c r="BFZ104" s="12"/>
      <c r="BGA104" s="12"/>
      <c r="BGB104" s="12"/>
      <c r="BGC104" s="12"/>
      <c r="BGD104" s="12"/>
      <c r="BGE104" s="12"/>
      <c r="BGF104" s="12"/>
      <c r="BGG104" s="12"/>
      <c r="BGH104" s="12"/>
      <c r="BGI104" s="12"/>
      <c r="BGJ104" s="12"/>
      <c r="BGK104" s="12"/>
      <c r="BGL104" s="12"/>
      <c r="BGM104" s="12"/>
      <c r="BGN104" s="12"/>
      <c r="BGO104" s="12"/>
      <c r="BGP104" s="12"/>
      <c r="BGQ104" s="12"/>
      <c r="BGR104" s="12"/>
      <c r="BGS104" s="12"/>
      <c r="BGT104" s="12"/>
      <c r="BGU104" s="12"/>
      <c r="BGV104" s="12"/>
      <c r="BGW104" s="12"/>
      <c r="BGX104" s="12"/>
      <c r="BGY104" s="12"/>
      <c r="BGZ104" s="12"/>
      <c r="BHA104" s="12"/>
      <c r="BHB104" s="12"/>
      <c r="BHC104" s="12"/>
      <c r="BHD104" s="12"/>
      <c r="BHE104" s="12"/>
      <c r="BHF104" s="12"/>
      <c r="BHG104" s="12"/>
      <c r="BHH104" s="12"/>
      <c r="BHI104" s="12"/>
      <c r="BHJ104" s="12"/>
      <c r="BHK104" s="12"/>
      <c r="BHL104" s="12"/>
      <c r="BHM104" s="12"/>
      <c r="BHN104" s="12"/>
      <c r="BHO104" s="12"/>
      <c r="BHP104" s="12"/>
      <c r="BHQ104" s="12"/>
      <c r="BHR104" s="12"/>
      <c r="BHS104" s="12"/>
      <c r="BHT104" s="12"/>
      <c r="BHU104" s="12"/>
      <c r="BHV104" s="12"/>
      <c r="BHW104" s="12"/>
      <c r="BHX104" s="12"/>
      <c r="BHY104" s="12"/>
      <c r="BHZ104" s="12"/>
      <c r="BIA104" s="12"/>
      <c r="BIB104" s="12"/>
      <c r="BIC104" s="12"/>
      <c r="BID104" s="12"/>
      <c r="BIE104" s="12"/>
      <c r="BIF104" s="12"/>
      <c r="BIG104" s="12"/>
      <c r="BIH104" s="12"/>
      <c r="BII104" s="12"/>
      <c r="BIJ104" s="12"/>
      <c r="BIK104" s="12"/>
      <c r="BIL104" s="12"/>
      <c r="BIM104" s="12"/>
      <c r="BIN104" s="12"/>
      <c r="BIO104" s="12"/>
      <c r="BIP104" s="12"/>
      <c r="BIQ104" s="12"/>
      <c r="BIR104" s="12"/>
      <c r="BIS104" s="12"/>
      <c r="BIT104" s="12"/>
      <c r="BIU104" s="12"/>
      <c r="BIV104" s="12"/>
      <c r="BIW104" s="12"/>
      <c r="BIX104" s="12"/>
      <c r="BIY104" s="12"/>
      <c r="BIZ104" s="12"/>
      <c r="BJA104" s="12"/>
      <c r="BJB104" s="12"/>
      <c r="BJC104" s="12"/>
      <c r="BJD104" s="12"/>
      <c r="BJE104" s="12"/>
      <c r="BJF104" s="12"/>
      <c r="BJG104" s="12"/>
      <c r="BJH104" s="12"/>
      <c r="BJI104" s="12"/>
      <c r="BJJ104" s="12"/>
      <c r="BJK104" s="12"/>
      <c r="BJL104" s="12"/>
      <c r="BJM104" s="12"/>
      <c r="BJN104" s="12"/>
      <c r="BJO104" s="12"/>
      <c r="BJP104" s="12"/>
      <c r="BJQ104" s="12"/>
      <c r="BJR104" s="12"/>
      <c r="BJS104" s="12"/>
      <c r="BJT104" s="12"/>
      <c r="BJU104" s="12"/>
      <c r="BJV104" s="12"/>
      <c r="BJW104" s="12"/>
      <c r="BJX104" s="12"/>
      <c r="BJY104" s="12"/>
      <c r="BJZ104" s="12"/>
      <c r="BKA104" s="12"/>
      <c r="BKB104" s="12"/>
      <c r="BKC104" s="12"/>
      <c r="BKD104" s="12"/>
      <c r="BKE104" s="12"/>
      <c r="BKF104" s="12"/>
      <c r="BKG104" s="12"/>
      <c r="BKH104" s="12"/>
      <c r="BKI104" s="12"/>
      <c r="BKJ104" s="12"/>
      <c r="BKK104" s="12"/>
      <c r="BKL104" s="12"/>
      <c r="BKM104" s="12"/>
      <c r="BKN104" s="12"/>
      <c r="BKO104" s="12"/>
      <c r="BKP104" s="12"/>
      <c r="BKQ104" s="12"/>
      <c r="BKR104" s="12"/>
      <c r="BKS104" s="12"/>
      <c r="BKT104" s="12"/>
      <c r="BKU104" s="12"/>
      <c r="BKV104" s="12"/>
      <c r="BKW104" s="12"/>
      <c r="BKX104" s="12"/>
      <c r="BKY104" s="12"/>
      <c r="BKZ104" s="12"/>
      <c r="BLA104" s="12"/>
      <c r="BLB104" s="12"/>
      <c r="BLC104" s="12"/>
      <c r="BLD104" s="12"/>
      <c r="BLE104" s="12"/>
      <c r="BLF104" s="12"/>
      <c r="BLG104" s="12"/>
      <c r="BLH104" s="12"/>
      <c r="BLI104" s="12"/>
      <c r="BLJ104" s="12"/>
      <c r="BLK104" s="12"/>
      <c r="BLL104" s="12"/>
      <c r="BLM104" s="12"/>
      <c r="BLN104" s="12"/>
      <c r="BLO104" s="12"/>
      <c r="BLP104" s="12"/>
      <c r="BLQ104" s="12"/>
      <c r="BLR104" s="12"/>
      <c r="BLS104" s="12"/>
      <c r="BLT104" s="12"/>
      <c r="BLU104" s="12"/>
      <c r="BLV104" s="12"/>
      <c r="BLW104" s="12"/>
      <c r="BLX104" s="12"/>
      <c r="BLY104" s="12"/>
      <c r="BLZ104" s="12"/>
      <c r="BMA104" s="12"/>
      <c r="BMB104" s="12"/>
      <c r="BMC104" s="12"/>
      <c r="BMD104" s="12"/>
      <c r="BME104" s="12"/>
      <c r="BMF104" s="12"/>
      <c r="BMG104" s="12"/>
      <c r="BMH104" s="12"/>
      <c r="BMI104" s="12"/>
      <c r="BMJ104" s="12"/>
      <c r="BMK104" s="12"/>
      <c r="BML104" s="12"/>
      <c r="BMM104" s="12"/>
      <c r="BMN104" s="12"/>
      <c r="BMO104" s="12"/>
      <c r="BMP104" s="12"/>
      <c r="BMQ104" s="12"/>
      <c r="BMR104" s="12"/>
      <c r="BMS104" s="12"/>
      <c r="BMT104" s="12"/>
      <c r="BMU104" s="12"/>
      <c r="BMV104" s="12"/>
      <c r="BMW104" s="12"/>
      <c r="BMX104" s="12"/>
      <c r="BMY104" s="12"/>
      <c r="BMZ104" s="12"/>
      <c r="BNA104" s="12"/>
      <c r="BNB104" s="12"/>
      <c r="BNC104" s="12"/>
      <c r="BND104" s="12"/>
      <c r="BNE104" s="12"/>
      <c r="BNF104" s="12"/>
      <c r="BNG104" s="12"/>
      <c r="BNH104" s="12"/>
      <c r="BNI104" s="12"/>
      <c r="BNJ104" s="12"/>
      <c r="BNK104" s="12"/>
      <c r="BNL104" s="12"/>
      <c r="BNM104" s="12"/>
      <c r="BNN104" s="12"/>
      <c r="BNO104" s="12"/>
      <c r="BNP104" s="12"/>
      <c r="BNQ104" s="12"/>
      <c r="BNR104" s="12"/>
      <c r="BNS104" s="12"/>
      <c r="BNT104" s="12"/>
      <c r="BNU104" s="12"/>
      <c r="BNV104" s="12"/>
      <c r="BNW104" s="12"/>
      <c r="BNX104" s="12"/>
      <c r="BNY104" s="12"/>
      <c r="BNZ104" s="12"/>
      <c r="BOA104" s="12"/>
      <c r="BOB104" s="12"/>
      <c r="BOC104" s="12"/>
      <c r="BOD104" s="12"/>
      <c r="BOE104" s="12"/>
      <c r="BOF104" s="12"/>
      <c r="BOG104" s="12"/>
      <c r="BOH104" s="12"/>
      <c r="BOI104" s="12"/>
      <c r="BOJ104" s="12"/>
      <c r="BOK104" s="12"/>
      <c r="BOL104" s="12"/>
      <c r="BOM104" s="12"/>
      <c r="BON104" s="12"/>
      <c r="BOO104" s="12"/>
      <c r="BOP104" s="12"/>
      <c r="BOQ104" s="12"/>
      <c r="BOR104" s="12"/>
      <c r="BOS104" s="12"/>
      <c r="BOT104" s="12"/>
      <c r="BOU104" s="12"/>
      <c r="BOV104" s="12"/>
      <c r="BOW104" s="12"/>
      <c r="BOX104" s="12"/>
      <c r="BOY104" s="12"/>
      <c r="BOZ104" s="12"/>
      <c r="BPA104" s="12"/>
      <c r="BPB104" s="12"/>
      <c r="BPC104" s="12"/>
      <c r="BPD104" s="12"/>
      <c r="BPE104" s="12"/>
      <c r="BPF104" s="12"/>
      <c r="BPG104" s="12"/>
      <c r="BPH104" s="12"/>
      <c r="BPI104" s="12"/>
      <c r="BPJ104" s="12"/>
      <c r="BPK104" s="12"/>
      <c r="BPL104" s="12"/>
      <c r="BPM104" s="12"/>
      <c r="BPN104" s="12"/>
      <c r="BPO104" s="12"/>
      <c r="BPP104" s="12"/>
      <c r="BPQ104" s="12"/>
      <c r="BPR104" s="12"/>
      <c r="BPS104" s="12"/>
      <c r="BPT104" s="12"/>
      <c r="BPU104" s="12"/>
      <c r="BPV104" s="12"/>
      <c r="BPW104" s="12"/>
      <c r="BPX104" s="12"/>
      <c r="BPY104" s="12"/>
      <c r="BPZ104" s="12"/>
      <c r="BQA104" s="12"/>
      <c r="BQB104" s="12"/>
      <c r="BQC104" s="12"/>
      <c r="BQD104" s="12"/>
      <c r="BQE104" s="12"/>
      <c r="BQF104" s="12"/>
      <c r="BQG104" s="12"/>
      <c r="BQH104" s="12"/>
      <c r="BQI104" s="12"/>
      <c r="BQJ104" s="12"/>
      <c r="BQK104" s="12"/>
      <c r="BQL104" s="12"/>
      <c r="BQM104" s="12"/>
      <c r="BQN104" s="12"/>
      <c r="BQO104" s="12"/>
      <c r="BQP104" s="12"/>
      <c r="BQQ104" s="12"/>
      <c r="BQR104" s="12"/>
      <c r="BQS104" s="12"/>
      <c r="BQT104" s="12"/>
      <c r="BQU104" s="12"/>
      <c r="BQV104" s="12"/>
      <c r="BQW104" s="12"/>
      <c r="BQX104" s="12"/>
      <c r="BQY104" s="12"/>
      <c r="BQZ104" s="12"/>
      <c r="BRA104" s="12"/>
      <c r="BRB104" s="12"/>
      <c r="BRC104" s="12"/>
      <c r="BRD104" s="12"/>
      <c r="BRE104" s="12"/>
      <c r="BRF104" s="12"/>
      <c r="BRG104" s="12"/>
      <c r="BRH104" s="12"/>
      <c r="BRI104" s="12"/>
      <c r="BRJ104" s="12"/>
      <c r="BRK104" s="12"/>
      <c r="BRL104" s="12"/>
      <c r="BRM104" s="12"/>
      <c r="BRN104" s="12"/>
      <c r="BRO104" s="12"/>
      <c r="BRP104" s="12"/>
      <c r="BRQ104" s="12"/>
      <c r="BRR104" s="12"/>
      <c r="BRS104" s="12"/>
      <c r="BRT104" s="12"/>
      <c r="BRU104" s="12"/>
      <c r="BRV104" s="12"/>
      <c r="BRW104" s="12"/>
      <c r="BRX104" s="12"/>
      <c r="BRY104" s="12"/>
      <c r="BRZ104" s="12"/>
      <c r="BSA104" s="12"/>
      <c r="BSB104" s="12"/>
      <c r="BSC104" s="12"/>
      <c r="BSD104" s="12"/>
      <c r="BSE104" s="12"/>
      <c r="BSF104" s="12"/>
      <c r="BSG104" s="12"/>
      <c r="BSH104" s="12"/>
      <c r="BSI104" s="12"/>
      <c r="BSJ104" s="12"/>
      <c r="BSK104" s="12"/>
      <c r="BSL104" s="12"/>
      <c r="BSM104" s="12"/>
      <c r="BSN104" s="12"/>
      <c r="BSO104" s="12"/>
      <c r="BSP104" s="12"/>
      <c r="BSQ104" s="12"/>
      <c r="BSR104" s="12"/>
      <c r="BSS104" s="12"/>
      <c r="BST104" s="12"/>
      <c r="BSU104" s="12"/>
      <c r="BSV104" s="12"/>
      <c r="BSW104" s="12"/>
      <c r="BSX104" s="12"/>
      <c r="BSY104" s="12"/>
      <c r="BSZ104" s="12"/>
      <c r="BTA104" s="12"/>
      <c r="BTB104" s="12"/>
      <c r="BTC104" s="12"/>
      <c r="BTD104" s="12"/>
      <c r="BTE104" s="12"/>
      <c r="BTF104" s="12"/>
      <c r="BTG104" s="12"/>
      <c r="BTH104" s="12"/>
      <c r="BTI104" s="12"/>
      <c r="BTJ104" s="12"/>
      <c r="BTK104" s="12"/>
      <c r="BTL104" s="12"/>
      <c r="BTM104" s="12"/>
      <c r="BTN104" s="12"/>
      <c r="BTO104" s="12"/>
      <c r="BTP104" s="12"/>
      <c r="BTQ104" s="12"/>
      <c r="BTR104" s="12"/>
      <c r="BTS104" s="12"/>
      <c r="BTT104" s="12"/>
      <c r="BTU104" s="12"/>
      <c r="BTV104" s="12"/>
      <c r="BTW104" s="12"/>
      <c r="BTX104" s="12"/>
      <c r="BTY104" s="12"/>
      <c r="BTZ104" s="12"/>
      <c r="BUA104" s="12"/>
      <c r="BUB104" s="12"/>
      <c r="BUC104" s="12"/>
      <c r="BUD104" s="12"/>
      <c r="BUE104" s="12"/>
      <c r="BUF104" s="12"/>
      <c r="BUG104" s="12"/>
      <c r="BUH104" s="12"/>
      <c r="BUI104" s="12"/>
      <c r="BUJ104" s="12"/>
      <c r="BUK104" s="12"/>
      <c r="BUL104" s="12"/>
      <c r="BUM104" s="12"/>
      <c r="BUN104" s="12"/>
      <c r="BUO104" s="12"/>
      <c r="BUP104" s="12"/>
      <c r="BUQ104" s="12"/>
      <c r="BUR104" s="12"/>
      <c r="BUS104" s="12"/>
      <c r="BUT104" s="12"/>
      <c r="BUU104" s="12"/>
      <c r="BUV104" s="12"/>
      <c r="BUW104" s="12"/>
      <c r="BUX104" s="12"/>
      <c r="BUY104" s="12"/>
      <c r="BUZ104" s="12"/>
      <c r="BVA104" s="12"/>
      <c r="BVB104" s="12"/>
      <c r="BVC104" s="12"/>
      <c r="BVD104" s="12"/>
      <c r="BVE104" s="12"/>
      <c r="BVF104" s="12"/>
      <c r="BVG104" s="12"/>
      <c r="BVH104" s="12"/>
      <c r="BVI104" s="12"/>
      <c r="BVJ104" s="12"/>
      <c r="BVK104" s="12"/>
      <c r="BVL104" s="12"/>
      <c r="BVM104" s="12"/>
      <c r="BVN104" s="12"/>
      <c r="BVO104" s="12"/>
      <c r="BVP104" s="12"/>
      <c r="BVQ104" s="12"/>
      <c r="BVR104" s="12"/>
      <c r="BVS104" s="12"/>
      <c r="BVT104" s="12"/>
      <c r="BVU104" s="12"/>
      <c r="BVV104" s="12"/>
      <c r="BVW104" s="12"/>
      <c r="BVX104" s="12"/>
      <c r="BVY104" s="12"/>
      <c r="BVZ104" s="12"/>
      <c r="BWA104" s="12"/>
      <c r="BWB104" s="12"/>
      <c r="BWC104" s="12"/>
      <c r="BWD104" s="12"/>
      <c r="BWE104" s="12"/>
      <c r="BWF104" s="12"/>
      <c r="BWG104" s="12"/>
      <c r="BWH104" s="12"/>
      <c r="BWI104" s="12"/>
      <c r="BWJ104" s="12"/>
      <c r="BWK104" s="12"/>
      <c r="BWL104" s="12"/>
      <c r="BWM104" s="12"/>
      <c r="BWN104" s="12"/>
      <c r="BWO104" s="12"/>
      <c r="BWP104" s="12"/>
      <c r="BWQ104" s="12"/>
      <c r="BWR104" s="12"/>
      <c r="BWS104" s="12"/>
      <c r="BWT104" s="12"/>
      <c r="BWU104" s="12"/>
      <c r="BWV104" s="12"/>
      <c r="BWW104" s="12"/>
      <c r="BWX104" s="12"/>
      <c r="BWY104" s="12"/>
      <c r="BWZ104" s="12"/>
      <c r="BXA104" s="12"/>
      <c r="BXB104" s="12"/>
      <c r="BXC104" s="12"/>
      <c r="BXD104" s="12"/>
      <c r="BXE104" s="12"/>
      <c r="BXF104" s="12"/>
      <c r="BXG104" s="12"/>
      <c r="BXH104" s="12"/>
      <c r="BXI104" s="12"/>
      <c r="BXJ104" s="12"/>
      <c r="BXK104" s="12"/>
      <c r="BXL104" s="12"/>
      <c r="BXM104" s="12"/>
      <c r="BXN104" s="12"/>
      <c r="BXO104" s="12"/>
      <c r="BXP104" s="12"/>
      <c r="BXQ104" s="12"/>
      <c r="BXR104" s="12"/>
      <c r="BXS104" s="12"/>
      <c r="BXT104" s="12"/>
      <c r="BXU104" s="12"/>
      <c r="BXV104" s="12"/>
      <c r="BXW104" s="12"/>
      <c r="BXX104" s="12"/>
      <c r="BXY104" s="12"/>
      <c r="BXZ104" s="12"/>
      <c r="BYA104" s="12"/>
      <c r="BYB104" s="12"/>
      <c r="BYC104" s="12"/>
      <c r="BYD104" s="12"/>
      <c r="BYE104" s="12"/>
      <c r="BYF104" s="12"/>
      <c r="BYG104" s="12"/>
      <c r="BYH104" s="12"/>
      <c r="BYI104" s="12"/>
      <c r="BYJ104" s="12"/>
      <c r="BYK104" s="12"/>
      <c r="BYL104" s="12"/>
      <c r="BYM104" s="12"/>
      <c r="BYN104" s="12"/>
      <c r="BYO104" s="12"/>
      <c r="BYP104" s="12"/>
      <c r="BYQ104" s="12"/>
      <c r="BYR104" s="12"/>
      <c r="BYS104" s="12"/>
      <c r="BYT104" s="12"/>
      <c r="BYU104" s="12"/>
      <c r="BYV104" s="12"/>
      <c r="BYW104" s="12"/>
      <c r="BYX104" s="12"/>
      <c r="BYY104" s="12"/>
      <c r="BYZ104" s="12"/>
      <c r="BZA104" s="12"/>
      <c r="BZB104" s="12"/>
      <c r="BZC104" s="12"/>
      <c r="BZD104" s="12"/>
      <c r="BZE104" s="12"/>
      <c r="BZF104" s="12"/>
      <c r="BZG104" s="12"/>
      <c r="BZH104" s="12"/>
      <c r="BZI104" s="12"/>
      <c r="BZJ104" s="12"/>
      <c r="BZK104" s="12"/>
      <c r="BZL104" s="12"/>
      <c r="BZM104" s="12"/>
      <c r="BZN104" s="12"/>
      <c r="BZO104" s="12"/>
      <c r="BZP104" s="12"/>
      <c r="BZQ104" s="12"/>
      <c r="BZR104" s="12"/>
      <c r="BZS104" s="12"/>
      <c r="BZT104" s="12"/>
      <c r="BZU104" s="12"/>
      <c r="BZV104" s="12"/>
      <c r="BZW104" s="12"/>
      <c r="BZX104" s="12"/>
      <c r="BZY104" s="12"/>
      <c r="BZZ104" s="12"/>
      <c r="CAA104" s="12"/>
      <c r="CAB104" s="12"/>
      <c r="CAC104" s="12"/>
      <c r="CAD104" s="12"/>
      <c r="CAE104" s="12"/>
      <c r="CAF104" s="12"/>
      <c r="CAG104" s="12"/>
      <c r="CAH104" s="12"/>
      <c r="CAI104" s="12"/>
      <c r="CAJ104" s="12"/>
      <c r="CAK104" s="12"/>
      <c r="CAL104" s="12"/>
      <c r="CAM104" s="12"/>
      <c r="CAN104" s="12"/>
      <c r="CAO104" s="12"/>
      <c r="CAP104" s="12"/>
      <c r="CAQ104" s="12"/>
      <c r="CAR104" s="12"/>
      <c r="CAS104" s="12"/>
      <c r="CAT104" s="12"/>
      <c r="CAU104" s="12"/>
      <c r="CAV104" s="12"/>
      <c r="CAW104" s="12"/>
      <c r="CAX104" s="12"/>
      <c r="CAY104" s="12"/>
      <c r="CAZ104" s="12"/>
      <c r="CBA104" s="12"/>
      <c r="CBB104" s="12"/>
      <c r="CBC104" s="12"/>
      <c r="CBD104" s="12"/>
      <c r="CBE104" s="12"/>
      <c r="CBF104" s="12"/>
      <c r="CBG104" s="12"/>
      <c r="CBH104" s="12"/>
      <c r="CBI104" s="12"/>
      <c r="CBJ104" s="12"/>
      <c r="CBK104" s="12"/>
      <c r="CBL104" s="12"/>
      <c r="CBM104" s="12"/>
      <c r="CBN104" s="12"/>
      <c r="CBO104" s="12"/>
      <c r="CBP104" s="12"/>
      <c r="CBQ104" s="12"/>
      <c r="CBR104" s="12"/>
      <c r="CBS104" s="12"/>
      <c r="CBT104" s="12"/>
      <c r="CBU104" s="12"/>
      <c r="CBV104" s="12"/>
      <c r="CBW104" s="12"/>
      <c r="CBX104" s="12"/>
      <c r="CBY104" s="12"/>
      <c r="CBZ104" s="12"/>
      <c r="CCA104" s="12"/>
      <c r="CCB104" s="12"/>
      <c r="CCC104" s="12"/>
      <c r="CCD104" s="12"/>
      <c r="CCE104" s="12"/>
      <c r="CCF104" s="12"/>
      <c r="CCG104" s="12"/>
      <c r="CCH104" s="12"/>
      <c r="CCI104" s="12"/>
      <c r="CCJ104" s="12"/>
      <c r="CCK104" s="12"/>
      <c r="CCL104" s="12"/>
      <c r="CCM104" s="12"/>
      <c r="CCN104" s="12"/>
      <c r="CCO104" s="12"/>
      <c r="CCP104" s="12"/>
      <c r="CCQ104" s="12"/>
      <c r="CCR104" s="12"/>
      <c r="CCS104" s="12"/>
      <c r="CCT104" s="12"/>
      <c r="CCU104" s="12"/>
      <c r="CCV104" s="12"/>
      <c r="CCW104" s="12"/>
      <c r="CCX104" s="12"/>
      <c r="CCY104" s="12"/>
      <c r="CCZ104" s="12"/>
      <c r="CDA104" s="12"/>
      <c r="CDB104" s="12"/>
      <c r="CDC104" s="12"/>
      <c r="CDD104" s="12"/>
      <c r="CDE104" s="12"/>
      <c r="CDF104" s="12"/>
      <c r="CDG104" s="12"/>
      <c r="CDH104" s="12"/>
      <c r="CDI104" s="12"/>
      <c r="CDJ104" s="12"/>
      <c r="CDK104" s="12"/>
      <c r="CDL104" s="12"/>
      <c r="CDM104" s="12"/>
      <c r="CDN104" s="12"/>
      <c r="CDO104" s="12"/>
      <c r="CDP104" s="12"/>
      <c r="CDQ104" s="12"/>
      <c r="CDR104" s="12"/>
      <c r="CDS104" s="12"/>
      <c r="CDT104" s="12"/>
      <c r="CDU104" s="12"/>
      <c r="CDV104" s="12"/>
      <c r="CDW104" s="12"/>
      <c r="CDX104" s="12"/>
      <c r="CDY104" s="12"/>
      <c r="CDZ104" s="12"/>
      <c r="CEA104" s="12"/>
      <c r="CEB104" s="12"/>
      <c r="CEC104" s="12"/>
      <c r="CED104" s="12"/>
      <c r="CEE104" s="12"/>
      <c r="CEF104" s="12"/>
      <c r="CEG104" s="12"/>
      <c r="CEH104" s="12"/>
      <c r="CEI104" s="12"/>
      <c r="CEJ104" s="12"/>
      <c r="CEK104" s="12"/>
      <c r="CEL104" s="12"/>
      <c r="CEM104" s="12"/>
      <c r="CEN104" s="12"/>
      <c r="CEO104" s="12"/>
      <c r="CEP104" s="12"/>
      <c r="CEQ104" s="12"/>
      <c r="CER104" s="12"/>
      <c r="CES104" s="12"/>
      <c r="CET104" s="12"/>
      <c r="CEU104" s="12"/>
      <c r="CEV104" s="12"/>
      <c r="CEW104" s="12"/>
      <c r="CEX104" s="12"/>
      <c r="CEY104" s="12"/>
      <c r="CEZ104" s="12"/>
      <c r="CFA104" s="12"/>
      <c r="CFB104" s="12"/>
      <c r="CFC104" s="12"/>
      <c r="CFD104" s="12"/>
      <c r="CFE104" s="12"/>
      <c r="CFF104" s="12"/>
      <c r="CFG104" s="12"/>
      <c r="CFH104" s="12"/>
      <c r="CFI104" s="12"/>
      <c r="CFJ104" s="12"/>
      <c r="CFK104" s="12"/>
      <c r="CFL104" s="12"/>
      <c r="CFM104" s="12"/>
      <c r="CFN104" s="12"/>
      <c r="CFO104" s="12"/>
      <c r="CFP104" s="12"/>
      <c r="CFQ104" s="12"/>
      <c r="CFR104" s="12"/>
      <c r="CFS104" s="12"/>
      <c r="CFT104" s="12"/>
      <c r="CFU104" s="12"/>
      <c r="CFV104" s="12"/>
      <c r="CFW104" s="12"/>
      <c r="CFX104" s="12"/>
      <c r="CFY104" s="12"/>
      <c r="CFZ104" s="12"/>
      <c r="CGA104" s="12"/>
      <c r="CGB104" s="12"/>
      <c r="CGC104" s="12"/>
      <c r="CGD104" s="12"/>
      <c r="CGE104" s="12"/>
      <c r="CGF104" s="12"/>
      <c r="CGG104" s="12"/>
      <c r="CGH104" s="12"/>
      <c r="CGI104" s="12"/>
      <c r="CGJ104" s="12"/>
      <c r="CGK104" s="12"/>
      <c r="CGL104" s="12"/>
      <c r="CGM104" s="12"/>
      <c r="CGN104" s="12"/>
      <c r="CGO104" s="12"/>
      <c r="CGP104" s="12"/>
      <c r="CGQ104" s="12"/>
      <c r="CGR104" s="12"/>
      <c r="CGS104" s="12"/>
      <c r="CGT104" s="12"/>
      <c r="CGU104" s="12"/>
      <c r="CGV104" s="12"/>
      <c r="CGW104" s="12"/>
      <c r="CGX104" s="12"/>
      <c r="CGY104" s="12"/>
      <c r="CGZ104" s="12"/>
      <c r="CHA104" s="12"/>
      <c r="CHB104" s="12"/>
      <c r="CHC104" s="12"/>
      <c r="CHD104" s="12"/>
      <c r="CHE104" s="12"/>
      <c r="CHF104" s="12"/>
      <c r="CHG104" s="12"/>
      <c r="CHH104" s="12"/>
      <c r="CHI104" s="12"/>
      <c r="CHJ104" s="12"/>
      <c r="CHK104" s="12"/>
      <c r="CHL104" s="12"/>
      <c r="CHM104" s="12"/>
      <c r="CHN104" s="12"/>
      <c r="CHO104" s="12"/>
      <c r="CHP104" s="12"/>
      <c r="CHQ104" s="12"/>
      <c r="CHR104" s="12"/>
      <c r="CHS104" s="12"/>
      <c r="CHT104" s="12"/>
      <c r="CHU104" s="12"/>
      <c r="CHV104" s="12"/>
      <c r="CHW104" s="12"/>
      <c r="CHX104" s="12"/>
      <c r="CHY104" s="12"/>
      <c r="CHZ104" s="12"/>
      <c r="CIA104" s="12"/>
      <c r="CIB104" s="12"/>
      <c r="CIC104" s="12"/>
      <c r="CID104" s="12"/>
      <c r="CIE104" s="12"/>
      <c r="CIF104" s="12"/>
      <c r="CIG104" s="12"/>
      <c r="CIH104" s="12"/>
      <c r="CII104" s="12"/>
      <c r="CIJ104" s="12"/>
      <c r="CIK104" s="12"/>
      <c r="CIL104" s="12"/>
      <c r="CIM104" s="12"/>
      <c r="CIN104" s="12"/>
      <c r="CIO104" s="12"/>
      <c r="CIP104" s="12"/>
      <c r="CIQ104" s="12"/>
      <c r="CIR104" s="12"/>
      <c r="CIS104" s="12"/>
      <c r="CIT104" s="12"/>
      <c r="CIU104" s="12"/>
      <c r="CIV104" s="12"/>
      <c r="CIW104" s="12"/>
      <c r="CIX104" s="12"/>
      <c r="CIY104" s="12"/>
      <c r="CIZ104" s="12"/>
      <c r="CJA104" s="12"/>
      <c r="CJB104" s="12"/>
      <c r="CJC104" s="12"/>
      <c r="CJD104" s="12"/>
      <c r="CJE104" s="12"/>
      <c r="CJF104" s="12"/>
      <c r="CJG104" s="12"/>
      <c r="CJH104" s="12"/>
      <c r="CJI104" s="12"/>
      <c r="CJJ104" s="12"/>
      <c r="CJK104" s="12"/>
      <c r="CJL104" s="12"/>
      <c r="CJM104" s="12"/>
      <c r="CJN104" s="12"/>
      <c r="CJO104" s="12"/>
      <c r="CJP104" s="12"/>
      <c r="CJQ104" s="12"/>
      <c r="CJR104" s="12"/>
      <c r="CJS104" s="12"/>
      <c r="CJT104" s="12"/>
      <c r="CJU104" s="12"/>
      <c r="CJV104" s="12"/>
      <c r="CJW104" s="12"/>
      <c r="CJX104" s="12"/>
      <c r="CJY104" s="12"/>
      <c r="CJZ104" s="12"/>
      <c r="CKA104" s="12"/>
      <c r="CKB104" s="12"/>
      <c r="CKC104" s="12"/>
      <c r="CKD104" s="12"/>
      <c r="CKE104" s="12"/>
      <c r="CKF104" s="12"/>
      <c r="CKG104" s="12"/>
      <c r="CKH104" s="12"/>
      <c r="CKI104" s="12"/>
      <c r="CKJ104" s="12"/>
      <c r="CKK104" s="12"/>
      <c r="CKL104" s="12"/>
      <c r="CKM104" s="12"/>
      <c r="CKN104" s="12"/>
      <c r="CKO104" s="12"/>
      <c r="CKP104" s="12"/>
      <c r="CKQ104" s="12"/>
      <c r="CKR104" s="12"/>
      <c r="CKS104" s="12"/>
      <c r="CKT104" s="12"/>
      <c r="CKU104" s="12"/>
      <c r="CKV104" s="12"/>
      <c r="CKW104" s="12"/>
      <c r="CKX104" s="12"/>
      <c r="CKY104" s="12"/>
      <c r="CKZ104" s="12"/>
      <c r="CLA104" s="12"/>
      <c r="CLB104" s="12"/>
      <c r="CLC104" s="12"/>
      <c r="CLD104" s="12"/>
      <c r="CLE104" s="12"/>
      <c r="CLF104" s="12"/>
      <c r="CLG104" s="12"/>
      <c r="CLH104" s="12"/>
      <c r="CLI104" s="12"/>
      <c r="CLJ104" s="12"/>
      <c r="CLK104" s="12"/>
      <c r="CLL104" s="12"/>
      <c r="CLM104" s="12"/>
      <c r="CLN104" s="12"/>
      <c r="CLO104" s="12"/>
      <c r="CLP104" s="12"/>
      <c r="CLQ104" s="12"/>
      <c r="CLR104" s="12"/>
      <c r="CLS104" s="12"/>
      <c r="CLT104" s="12"/>
      <c r="CLU104" s="12"/>
      <c r="CLV104" s="12"/>
      <c r="CLW104" s="12"/>
      <c r="CLX104" s="12"/>
      <c r="CLY104" s="12"/>
      <c r="CLZ104" s="12"/>
      <c r="CMA104" s="12"/>
      <c r="CMB104" s="12"/>
      <c r="CMC104" s="12"/>
      <c r="CMD104" s="12"/>
      <c r="CME104" s="12"/>
      <c r="CMF104" s="12"/>
      <c r="CMG104" s="12"/>
      <c r="CMH104" s="12"/>
      <c r="CMI104" s="12"/>
      <c r="CMJ104" s="12"/>
      <c r="CMK104" s="12"/>
      <c r="CML104" s="12"/>
      <c r="CMM104" s="12"/>
      <c r="CMN104" s="12"/>
      <c r="CMO104" s="12"/>
      <c r="CMP104" s="12"/>
      <c r="CMQ104" s="12"/>
      <c r="CMR104" s="12"/>
      <c r="CMS104" s="12"/>
      <c r="CMT104" s="12"/>
      <c r="CMU104" s="12"/>
      <c r="CMV104" s="12"/>
      <c r="CMW104" s="12"/>
      <c r="CMX104" s="12"/>
      <c r="CMY104" s="12"/>
      <c r="CMZ104" s="12"/>
      <c r="CNA104" s="12"/>
      <c r="CNB104" s="12"/>
      <c r="CNC104" s="12"/>
      <c r="CND104" s="12"/>
      <c r="CNE104" s="12"/>
      <c r="CNF104" s="12"/>
      <c r="CNG104" s="12"/>
      <c r="CNH104" s="12"/>
      <c r="CNI104" s="12"/>
      <c r="CNJ104" s="12"/>
      <c r="CNK104" s="12"/>
      <c r="CNL104" s="12"/>
      <c r="CNM104" s="12"/>
      <c r="CNN104" s="12"/>
      <c r="CNO104" s="12"/>
      <c r="CNP104" s="12"/>
      <c r="CNQ104" s="12"/>
      <c r="CNR104" s="12"/>
      <c r="CNS104" s="12"/>
      <c r="CNT104" s="12"/>
      <c r="CNU104" s="12"/>
      <c r="CNV104" s="12"/>
      <c r="CNW104" s="12"/>
      <c r="CNX104" s="12"/>
      <c r="CNY104" s="12"/>
      <c r="CNZ104" s="12"/>
      <c r="COA104" s="12"/>
      <c r="COB104" s="12"/>
      <c r="COC104" s="12"/>
      <c r="COD104" s="12"/>
      <c r="COE104" s="12"/>
      <c r="COF104" s="12"/>
      <c r="COG104" s="12"/>
      <c r="COH104" s="12"/>
      <c r="COI104" s="12"/>
      <c r="COJ104" s="12"/>
      <c r="COK104" s="12"/>
      <c r="COL104" s="12"/>
      <c r="COM104" s="12"/>
      <c r="CON104" s="12"/>
      <c r="COO104" s="12"/>
      <c r="COP104" s="12"/>
      <c r="COQ104" s="12"/>
      <c r="COR104" s="12"/>
      <c r="COS104" s="12"/>
      <c r="COT104" s="12"/>
      <c r="COU104" s="12"/>
      <c r="COV104" s="12"/>
      <c r="COW104" s="12"/>
      <c r="COX104" s="12"/>
      <c r="COY104" s="12"/>
      <c r="COZ104" s="12"/>
      <c r="CPA104" s="12"/>
      <c r="CPB104" s="12"/>
      <c r="CPC104" s="12"/>
      <c r="CPD104" s="12"/>
      <c r="CPE104" s="12"/>
      <c r="CPF104" s="12"/>
      <c r="CPG104" s="12"/>
      <c r="CPH104" s="12"/>
      <c r="CPI104" s="12"/>
      <c r="CPJ104" s="12"/>
      <c r="CPK104" s="12"/>
      <c r="CPL104" s="12"/>
      <c r="CPM104" s="12"/>
      <c r="CPN104" s="12"/>
      <c r="CPO104" s="12"/>
      <c r="CPP104" s="12"/>
      <c r="CPQ104" s="12"/>
      <c r="CPR104" s="12"/>
      <c r="CPS104" s="12"/>
      <c r="CPT104" s="12"/>
      <c r="CPU104" s="12"/>
      <c r="CPV104" s="12"/>
      <c r="CPW104" s="12"/>
      <c r="CPX104" s="12"/>
      <c r="CPY104" s="12"/>
      <c r="CPZ104" s="12"/>
      <c r="CQA104" s="12"/>
      <c r="CQB104" s="12"/>
      <c r="CQC104" s="12"/>
      <c r="CQD104" s="12"/>
      <c r="CQE104" s="12"/>
      <c r="CQF104" s="12"/>
      <c r="CQG104" s="12"/>
      <c r="CQH104" s="12"/>
      <c r="CQI104" s="12"/>
      <c r="CQJ104" s="12"/>
      <c r="CQK104" s="12"/>
      <c r="CQL104" s="12"/>
      <c r="CQM104" s="12"/>
      <c r="CQN104" s="12"/>
      <c r="CQO104" s="12"/>
      <c r="CQP104" s="12"/>
      <c r="CQQ104" s="12"/>
      <c r="CQR104" s="12"/>
      <c r="CQS104" s="12"/>
      <c r="CQT104" s="12"/>
      <c r="CQU104" s="12"/>
      <c r="CQV104" s="12"/>
      <c r="CQW104" s="12"/>
      <c r="CQX104" s="12"/>
      <c r="CQY104" s="12"/>
      <c r="CQZ104" s="12"/>
      <c r="CRA104" s="12"/>
      <c r="CRB104" s="12"/>
      <c r="CRC104" s="12"/>
      <c r="CRD104" s="12"/>
      <c r="CRE104" s="12"/>
      <c r="CRF104" s="12"/>
      <c r="CRG104" s="12"/>
      <c r="CRH104" s="12"/>
      <c r="CRI104" s="12"/>
      <c r="CRJ104" s="12"/>
      <c r="CRK104" s="12"/>
      <c r="CRL104" s="12"/>
      <c r="CRM104" s="12"/>
      <c r="CRN104" s="12"/>
      <c r="CRO104" s="12"/>
      <c r="CRP104" s="12"/>
      <c r="CRQ104" s="12"/>
      <c r="CRR104" s="12"/>
      <c r="CRS104" s="12"/>
      <c r="CRT104" s="12"/>
      <c r="CRU104" s="12"/>
      <c r="CRV104" s="12"/>
      <c r="CRW104" s="12"/>
      <c r="CRX104" s="12"/>
      <c r="CRY104" s="12"/>
      <c r="CRZ104" s="12"/>
      <c r="CSA104" s="12"/>
      <c r="CSB104" s="12"/>
      <c r="CSC104" s="12"/>
      <c r="CSD104" s="12"/>
      <c r="CSE104" s="12"/>
      <c r="CSF104" s="12"/>
      <c r="CSG104" s="12"/>
      <c r="CSH104" s="12"/>
      <c r="CSI104" s="12"/>
      <c r="CSJ104" s="12"/>
      <c r="CSK104" s="12"/>
      <c r="CSL104" s="12"/>
      <c r="CSM104" s="12"/>
      <c r="CSN104" s="12"/>
      <c r="CSO104" s="12"/>
      <c r="CSP104" s="12"/>
      <c r="CSQ104" s="12"/>
      <c r="CSR104" s="12"/>
      <c r="CSS104" s="12"/>
      <c r="CST104" s="12"/>
      <c r="CSU104" s="12"/>
      <c r="CSV104" s="12"/>
      <c r="CSW104" s="12"/>
      <c r="CSX104" s="12"/>
      <c r="CSY104" s="12"/>
      <c r="CSZ104" s="12"/>
      <c r="CTA104" s="12"/>
      <c r="CTB104" s="12"/>
      <c r="CTC104" s="12"/>
      <c r="CTD104" s="12"/>
      <c r="CTE104" s="12"/>
      <c r="CTF104" s="12"/>
      <c r="CTG104" s="12"/>
      <c r="CTH104" s="12"/>
      <c r="CTI104" s="12"/>
      <c r="CTJ104" s="12"/>
      <c r="CTK104" s="12"/>
      <c r="CTL104" s="12"/>
      <c r="CTM104" s="12"/>
      <c r="CTN104" s="12"/>
      <c r="CTO104" s="12"/>
      <c r="CTP104" s="12"/>
      <c r="CTQ104" s="12"/>
      <c r="CTR104" s="12"/>
      <c r="CTS104" s="12"/>
      <c r="CTT104" s="12"/>
      <c r="CTU104" s="12"/>
      <c r="CTV104" s="12"/>
      <c r="CTW104" s="12"/>
      <c r="CTX104" s="12"/>
      <c r="CTY104" s="12"/>
      <c r="CTZ104" s="12"/>
      <c r="CUA104" s="12"/>
      <c r="CUB104" s="12"/>
      <c r="CUC104" s="12"/>
      <c r="CUD104" s="12"/>
      <c r="CUE104" s="12"/>
      <c r="CUF104" s="12"/>
      <c r="CUG104" s="12"/>
      <c r="CUH104" s="12"/>
      <c r="CUI104" s="12"/>
      <c r="CUJ104" s="12"/>
      <c r="CUK104" s="12"/>
      <c r="CUL104" s="12"/>
      <c r="CUM104" s="12"/>
      <c r="CUN104" s="12"/>
      <c r="CUO104" s="12"/>
      <c r="CUP104" s="12"/>
      <c r="CUQ104" s="12"/>
      <c r="CUR104" s="12"/>
      <c r="CUS104" s="12"/>
      <c r="CUT104" s="12"/>
      <c r="CUU104" s="12"/>
      <c r="CUV104" s="12"/>
      <c r="CUW104" s="12"/>
      <c r="CUX104" s="12"/>
      <c r="CUY104" s="12"/>
      <c r="CUZ104" s="12"/>
      <c r="CVA104" s="12"/>
      <c r="CVB104" s="12"/>
      <c r="CVC104" s="12"/>
      <c r="CVD104" s="12"/>
      <c r="CVE104" s="12"/>
      <c r="CVF104" s="12"/>
      <c r="CVG104" s="12"/>
      <c r="CVH104" s="12"/>
      <c r="CVI104" s="12"/>
      <c r="CVJ104" s="12"/>
      <c r="CVK104" s="12"/>
      <c r="CVL104" s="12"/>
      <c r="CVM104" s="12"/>
      <c r="CVN104" s="12"/>
      <c r="CVO104" s="12"/>
      <c r="CVP104" s="12"/>
      <c r="CVQ104" s="12"/>
      <c r="CVR104" s="12"/>
      <c r="CVS104" s="12"/>
      <c r="CVT104" s="12"/>
      <c r="CVU104" s="12"/>
      <c r="CVV104" s="12"/>
      <c r="CVW104" s="12"/>
      <c r="CVX104" s="12"/>
      <c r="CVY104" s="12"/>
      <c r="CVZ104" s="12"/>
      <c r="CWA104" s="12"/>
      <c r="CWB104" s="12"/>
      <c r="CWC104" s="12"/>
      <c r="CWD104" s="12"/>
      <c r="CWE104" s="12"/>
      <c r="CWF104" s="12"/>
      <c r="CWG104" s="12"/>
      <c r="CWH104" s="12"/>
      <c r="CWI104" s="12"/>
      <c r="CWJ104" s="12"/>
      <c r="CWK104" s="12"/>
      <c r="CWL104" s="12"/>
      <c r="CWM104" s="12"/>
      <c r="CWN104" s="12"/>
      <c r="CWO104" s="12"/>
      <c r="CWP104" s="12"/>
      <c r="CWQ104" s="12"/>
      <c r="CWR104" s="12"/>
      <c r="CWS104" s="12"/>
      <c r="CWT104" s="12"/>
      <c r="CWU104" s="12"/>
      <c r="CWV104" s="12"/>
      <c r="CWW104" s="12"/>
      <c r="CWX104" s="12"/>
      <c r="CWY104" s="12"/>
      <c r="CWZ104" s="12"/>
      <c r="CXA104" s="12"/>
      <c r="CXB104" s="12"/>
      <c r="CXC104" s="12"/>
      <c r="CXD104" s="12"/>
      <c r="CXE104" s="12"/>
      <c r="CXF104" s="12"/>
      <c r="CXG104" s="12"/>
      <c r="CXH104" s="12"/>
      <c r="CXI104" s="12"/>
      <c r="CXJ104" s="12"/>
      <c r="CXK104" s="12"/>
      <c r="CXL104" s="12"/>
      <c r="CXM104" s="12"/>
      <c r="CXN104" s="12"/>
      <c r="CXO104" s="12"/>
      <c r="CXP104" s="12"/>
      <c r="CXQ104" s="12"/>
      <c r="CXR104" s="12"/>
      <c r="CXS104" s="12"/>
      <c r="CXT104" s="12"/>
      <c r="CXU104" s="12"/>
      <c r="CXV104" s="12"/>
      <c r="CXW104" s="12"/>
      <c r="CXX104" s="12"/>
      <c r="CXY104" s="12"/>
      <c r="CXZ104" s="12"/>
      <c r="CYA104" s="12"/>
      <c r="CYB104" s="12"/>
      <c r="CYC104" s="12"/>
      <c r="CYD104" s="12"/>
      <c r="CYE104" s="12"/>
      <c r="CYF104" s="12"/>
      <c r="CYG104" s="12"/>
      <c r="CYH104" s="12"/>
      <c r="CYI104" s="12"/>
      <c r="CYJ104" s="12"/>
      <c r="CYK104" s="12"/>
      <c r="CYL104" s="12"/>
      <c r="CYM104" s="12"/>
      <c r="CYN104" s="12"/>
      <c r="CYO104" s="12"/>
      <c r="CYP104" s="12"/>
      <c r="CYQ104" s="12"/>
      <c r="CYR104" s="12"/>
      <c r="CYS104" s="12"/>
      <c r="CYT104" s="12"/>
      <c r="CYU104" s="12"/>
      <c r="CYV104" s="12"/>
      <c r="CYW104" s="12"/>
      <c r="CYX104" s="12"/>
      <c r="CYY104" s="12"/>
      <c r="CYZ104" s="12"/>
      <c r="CZA104" s="12"/>
      <c r="CZB104" s="12"/>
      <c r="CZC104" s="12"/>
      <c r="CZD104" s="12"/>
      <c r="CZE104" s="12"/>
      <c r="CZF104" s="12"/>
      <c r="CZG104" s="12"/>
      <c r="CZH104" s="12"/>
      <c r="CZI104" s="12"/>
      <c r="CZJ104" s="12"/>
      <c r="CZK104" s="12"/>
      <c r="CZL104" s="12"/>
      <c r="CZM104" s="12"/>
      <c r="CZN104" s="12"/>
      <c r="CZO104" s="12"/>
      <c r="CZP104" s="12"/>
      <c r="CZQ104" s="12"/>
      <c r="CZR104" s="12"/>
      <c r="CZS104" s="12"/>
      <c r="CZT104" s="12"/>
      <c r="CZU104" s="12"/>
      <c r="CZV104" s="12"/>
      <c r="CZW104" s="12"/>
      <c r="CZX104" s="12"/>
      <c r="CZY104" s="12"/>
      <c r="CZZ104" s="12"/>
      <c r="DAA104" s="12"/>
      <c r="DAB104" s="12"/>
      <c r="DAC104" s="12"/>
      <c r="DAD104" s="12"/>
      <c r="DAE104" s="12"/>
      <c r="DAF104" s="12"/>
      <c r="DAG104" s="12"/>
      <c r="DAH104" s="12"/>
      <c r="DAI104" s="12"/>
      <c r="DAJ104" s="12"/>
      <c r="DAK104" s="12"/>
      <c r="DAL104" s="12"/>
      <c r="DAM104" s="12"/>
      <c r="DAN104" s="12"/>
      <c r="DAO104" s="12"/>
      <c r="DAP104" s="12"/>
      <c r="DAQ104" s="12"/>
      <c r="DAR104" s="12"/>
      <c r="DAS104" s="12"/>
      <c r="DAT104" s="12"/>
      <c r="DAU104" s="12"/>
      <c r="DAV104" s="12"/>
      <c r="DAW104" s="12"/>
      <c r="DAX104" s="12"/>
      <c r="DAY104" s="12"/>
      <c r="DAZ104" s="12"/>
      <c r="DBA104" s="12"/>
      <c r="DBB104" s="12"/>
      <c r="DBC104" s="12"/>
      <c r="DBD104" s="12"/>
      <c r="DBE104" s="12"/>
      <c r="DBF104" s="12"/>
      <c r="DBG104" s="12"/>
      <c r="DBH104" s="12"/>
      <c r="DBI104" s="12"/>
      <c r="DBJ104" s="12"/>
      <c r="DBK104" s="12"/>
      <c r="DBL104" s="12"/>
      <c r="DBM104" s="12"/>
    </row>
    <row r="105" spans="1:2769" s="11" customFormat="1" ht="227" customHeight="1">
      <c r="A105" s="80" t="s">
        <v>114</v>
      </c>
      <c r="B105" s="89" t="s">
        <v>461</v>
      </c>
      <c r="C105" s="80" t="s">
        <v>48</v>
      </c>
      <c r="D105" s="80" t="s">
        <v>1241</v>
      </c>
      <c r="E105" s="80" t="s">
        <v>71</v>
      </c>
      <c r="F105" s="80" t="s">
        <v>102</v>
      </c>
      <c r="G105" s="80" t="s">
        <v>1295</v>
      </c>
      <c r="H105" s="80" t="s">
        <v>1306</v>
      </c>
      <c r="I105" s="80" t="s">
        <v>1320</v>
      </c>
      <c r="J105" s="80" t="s">
        <v>199</v>
      </c>
      <c r="K105" s="80" t="s">
        <v>77</v>
      </c>
      <c r="L105" s="80" t="s">
        <v>82</v>
      </c>
      <c r="M105" s="90">
        <v>42474</v>
      </c>
      <c r="N105" s="80" t="s">
        <v>95</v>
      </c>
      <c r="O105" s="80">
        <v>-25.643799999999999</v>
      </c>
      <c r="P105" s="80">
        <v>30.330400000000001</v>
      </c>
      <c r="Q105" s="80" t="s">
        <v>2043</v>
      </c>
      <c r="R105" s="80" t="s">
        <v>80</v>
      </c>
      <c r="S105" s="80" t="s">
        <v>199</v>
      </c>
      <c r="T105" s="80" t="s">
        <v>76</v>
      </c>
      <c r="U105" s="80" t="s">
        <v>38</v>
      </c>
      <c r="V105" s="80" t="s">
        <v>128</v>
      </c>
      <c r="W105" s="80" t="s">
        <v>44</v>
      </c>
      <c r="X105" s="80" t="s">
        <v>82</v>
      </c>
      <c r="Y105" s="80" t="s">
        <v>199</v>
      </c>
      <c r="Z105" s="80" t="s">
        <v>199</v>
      </c>
      <c r="AA105" s="89" t="s">
        <v>359</v>
      </c>
      <c r="AB105" s="89" t="s">
        <v>258</v>
      </c>
      <c r="AC105" s="80" t="s">
        <v>1509</v>
      </c>
      <c r="AD105" s="80" t="s">
        <v>34</v>
      </c>
      <c r="AE105" s="80" t="s">
        <v>193</v>
      </c>
      <c r="AF105" s="80" t="s">
        <v>192</v>
      </c>
      <c r="AG105" s="80" t="s">
        <v>77</v>
      </c>
      <c r="AH105" s="80" t="s">
        <v>192</v>
      </c>
      <c r="AI105" s="80" t="s">
        <v>1368</v>
      </c>
      <c r="AJ105" s="80" t="s">
        <v>223</v>
      </c>
      <c r="AK105" s="80" t="s">
        <v>1019</v>
      </c>
      <c r="AL105" s="80" t="s">
        <v>77</v>
      </c>
      <c r="AM105" s="80" t="s">
        <v>186</v>
      </c>
      <c r="AN105" s="91" t="s">
        <v>21</v>
      </c>
      <c r="AO105" s="80" t="s">
        <v>83</v>
      </c>
      <c r="AP105" s="80" t="s">
        <v>1398</v>
      </c>
      <c r="AQ105" s="80" t="s">
        <v>46</v>
      </c>
      <c r="AR105" s="80" t="s">
        <v>199</v>
      </c>
      <c r="AS105" s="80" t="s">
        <v>199</v>
      </c>
      <c r="AT105" s="90" t="s">
        <v>199</v>
      </c>
      <c r="AU105" s="80" t="s">
        <v>101</v>
      </c>
      <c r="AV105" s="80" t="s">
        <v>2117</v>
      </c>
      <c r="AW105" s="95" t="s">
        <v>1613</v>
      </c>
      <c r="AX105" s="80" t="s">
        <v>105</v>
      </c>
      <c r="AY105" s="80" t="s">
        <v>138</v>
      </c>
      <c r="AZ105" s="80" t="s">
        <v>608</v>
      </c>
      <c r="BA105" s="80"/>
      <c r="BB105" s="80" t="s">
        <v>94</v>
      </c>
      <c r="BC105" s="94">
        <v>42474</v>
      </c>
      <c r="BD105" s="12"/>
      <c r="BE105" s="12"/>
      <c r="BF105" s="12"/>
      <c r="BG105" s="12"/>
      <c r="BH105" s="12"/>
      <c r="BI105" s="12"/>
      <c r="BJ105" s="12"/>
      <c r="BK105" s="12"/>
      <c r="BL105" s="12"/>
      <c r="BM105" s="12"/>
      <c r="BN105" s="12"/>
      <c r="BO105" s="12"/>
      <c r="BP105" s="12"/>
      <c r="BQ105" s="12"/>
      <c r="BR105" s="12"/>
      <c r="BS105" s="12"/>
      <c r="BT105" s="12"/>
      <c r="BU105" s="12"/>
      <c r="BV105" s="12"/>
      <c r="BW105" s="12"/>
      <c r="BX105" s="12"/>
      <c r="BY105" s="12"/>
      <c r="BZ105" s="12"/>
      <c r="CA105" s="12"/>
      <c r="CB105" s="12"/>
      <c r="CC105" s="12"/>
      <c r="CD105" s="12"/>
      <c r="CE105" s="12"/>
      <c r="CF105" s="12"/>
      <c r="CG105" s="12"/>
      <c r="CH105" s="12"/>
      <c r="CI105" s="12"/>
      <c r="CJ105" s="12"/>
      <c r="CK105" s="12"/>
      <c r="CL105" s="12"/>
      <c r="CM105" s="12"/>
      <c r="CN105" s="12"/>
      <c r="CO105" s="12"/>
      <c r="CP105" s="12"/>
      <c r="CQ105" s="12"/>
      <c r="CR105" s="12"/>
      <c r="CS105" s="12"/>
      <c r="CT105" s="12"/>
      <c r="CU105" s="12"/>
      <c r="CV105" s="12"/>
      <c r="CW105" s="12"/>
      <c r="CX105" s="12"/>
      <c r="CY105" s="12"/>
      <c r="CZ105" s="12"/>
      <c r="DA105" s="12"/>
      <c r="DB105" s="12"/>
      <c r="DC105" s="12"/>
      <c r="DD105" s="12"/>
      <c r="DE105" s="12"/>
      <c r="DF105" s="12"/>
      <c r="DG105" s="12"/>
      <c r="DH105" s="12"/>
      <c r="DI105" s="12"/>
      <c r="DJ105" s="12"/>
      <c r="DK105" s="12"/>
      <c r="DL105" s="12"/>
      <c r="DM105" s="12"/>
      <c r="DN105" s="12"/>
      <c r="DO105" s="12"/>
      <c r="DP105" s="12"/>
      <c r="DQ105" s="12"/>
      <c r="DR105" s="12"/>
      <c r="DS105" s="12"/>
      <c r="DT105" s="12"/>
      <c r="DU105" s="12"/>
      <c r="DV105" s="12"/>
      <c r="DW105" s="12"/>
      <c r="DX105" s="12"/>
      <c r="DY105" s="12"/>
      <c r="DZ105" s="12"/>
      <c r="EA105" s="12"/>
      <c r="EB105" s="12"/>
      <c r="EC105" s="12"/>
      <c r="ED105" s="12"/>
      <c r="EE105" s="12"/>
      <c r="EF105" s="12"/>
      <c r="EG105" s="12"/>
      <c r="EH105" s="12"/>
      <c r="EI105" s="12"/>
      <c r="EJ105" s="12"/>
      <c r="EK105" s="12"/>
      <c r="EL105" s="12"/>
      <c r="EM105" s="12"/>
      <c r="EN105" s="12"/>
      <c r="EO105" s="12"/>
      <c r="EP105" s="12"/>
      <c r="EQ105" s="12"/>
      <c r="ER105" s="12"/>
      <c r="ES105" s="12"/>
      <c r="ET105" s="12"/>
      <c r="EU105" s="12"/>
      <c r="EV105" s="12"/>
      <c r="EW105" s="12"/>
      <c r="EX105" s="12"/>
      <c r="EY105" s="12"/>
      <c r="EZ105" s="12"/>
      <c r="FA105" s="12"/>
      <c r="FB105" s="12"/>
      <c r="FC105" s="12"/>
      <c r="FD105" s="12"/>
      <c r="FE105" s="12"/>
      <c r="FF105" s="12"/>
      <c r="FG105" s="12"/>
      <c r="FH105" s="12"/>
      <c r="FI105" s="12"/>
      <c r="FJ105" s="12"/>
      <c r="FK105" s="12"/>
      <c r="FL105" s="12"/>
      <c r="FM105" s="12"/>
      <c r="FN105" s="12"/>
      <c r="FO105" s="12"/>
      <c r="FP105" s="12"/>
      <c r="FQ105" s="12"/>
      <c r="FR105" s="12"/>
      <c r="FS105" s="12"/>
      <c r="FT105" s="12"/>
      <c r="FU105" s="12"/>
      <c r="FV105" s="12"/>
      <c r="FW105" s="12"/>
      <c r="FX105" s="12"/>
      <c r="FY105" s="12"/>
      <c r="FZ105" s="12"/>
      <c r="GA105" s="12"/>
      <c r="GB105" s="12"/>
      <c r="GC105" s="12"/>
      <c r="GD105" s="12"/>
      <c r="GE105" s="12"/>
      <c r="GF105" s="12"/>
      <c r="GG105" s="12"/>
      <c r="GH105" s="12"/>
      <c r="GI105" s="12"/>
      <c r="GJ105" s="12"/>
      <c r="GK105" s="12"/>
      <c r="GL105" s="12"/>
      <c r="GM105" s="12"/>
      <c r="GN105" s="12"/>
      <c r="GO105" s="12"/>
      <c r="GP105" s="12"/>
      <c r="GQ105" s="12"/>
      <c r="GR105" s="12"/>
      <c r="GS105" s="12"/>
      <c r="GT105" s="12"/>
      <c r="GU105" s="12"/>
      <c r="GV105" s="12"/>
      <c r="GW105" s="12"/>
      <c r="GX105" s="12"/>
      <c r="GY105" s="12"/>
      <c r="GZ105" s="12"/>
      <c r="HA105" s="12"/>
      <c r="HB105" s="12"/>
      <c r="HC105" s="12"/>
      <c r="HD105" s="12"/>
      <c r="HE105" s="12"/>
      <c r="HF105" s="12"/>
      <c r="HG105" s="12"/>
      <c r="HH105" s="12"/>
      <c r="HI105" s="12"/>
      <c r="HJ105" s="12"/>
      <c r="HK105" s="12"/>
      <c r="HL105" s="12"/>
      <c r="HM105" s="12"/>
      <c r="HN105" s="12"/>
      <c r="HO105" s="12"/>
      <c r="HP105" s="12"/>
      <c r="HQ105" s="12"/>
      <c r="HR105" s="12"/>
      <c r="HS105" s="12"/>
      <c r="HT105" s="12"/>
      <c r="HU105" s="12"/>
      <c r="HV105" s="12"/>
      <c r="HW105" s="12"/>
      <c r="HX105" s="12"/>
      <c r="HY105" s="12"/>
      <c r="HZ105" s="12"/>
      <c r="IA105" s="12"/>
      <c r="IB105" s="12"/>
      <c r="IC105" s="12"/>
      <c r="ID105" s="12"/>
      <c r="IE105" s="12"/>
      <c r="IF105" s="12"/>
      <c r="IG105" s="12"/>
      <c r="IH105" s="12"/>
      <c r="II105" s="12"/>
      <c r="IJ105" s="12"/>
      <c r="IK105" s="12"/>
      <c r="IL105" s="12"/>
      <c r="IM105" s="12"/>
      <c r="IN105" s="12"/>
      <c r="IO105" s="12"/>
      <c r="IP105" s="12"/>
      <c r="IQ105" s="12"/>
      <c r="IR105" s="12"/>
      <c r="IS105" s="12"/>
      <c r="IT105" s="12"/>
      <c r="IU105" s="12"/>
      <c r="IV105" s="12"/>
      <c r="IW105" s="12"/>
      <c r="IX105" s="12"/>
      <c r="IY105" s="12"/>
      <c r="IZ105" s="12"/>
      <c r="JA105" s="12"/>
      <c r="JB105" s="12"/>
      <c r="JC105" s="12"/>
      <c r="JD105" s="12"/>
      <c r="JE105" s="12"/>
      <c r="JF105" s="12"/>
      <c r="JG105" s="12"/>
      <c r="JH105" s="12"/>
      <c r="JI105" s="12"/>
      <c r="JJ105" s="12"/>
      <c r="JK105" s="12"/>
      <c r="JL105" s="12"/>
      <c r="JM105" s="12"/>
      <c r="JN105" s="12"/>
      <c r="JO105" s="12"/>
      <c r="JP105" s="12"/>
      <c r="JQ105" s="12"/>
      <c r="JR105" s="12"/>
      <c r="JS105" s="12"/>
      <c r="JT105" s="12"/>
      <c r="JU105" s="12"/>
      <c r="JV105" s="12"/>
      <c r="JW105" s="12"/>
      <c r="JX105" s="12"/>
      <c r="JY105" s="12"/>
      <c r="JZ105" s="12"/>
      <c r="KA105" s="12"/>
      <c r="KB105" s="12"/>
      <c r="KC105" s="12"/>
      <c r="KD105" s="12"/>
      <c r="KE105" s="12"/>
      <c r="KF105" s="12"/>
      <c r="KG105" s="12"/>
      <c r="KH105" s="12"/>
      <c r="KI105" s="12"/>
      <c r="KJ105" s="12"/>
      <c r="KK105" s="12"/>
      <c r="KL105" s="12"/>
      <c r="KM105" s="12"/>
      <c r="KN105" s="12"/>
      <c r="KO105" s="12"/>
      <c r="KP105" s="12"/>
      <c r="KQ105" s="12"/>
      <c r="KR105" s="12"/>
      <c r="KS105" s="12"/>
      <c r="KT105" s="12"/>
      <c r="KU105" s="12"/>
      <c r="KV105" s="12"/>
      <c r="KW105" s="12"/>
      <c r="KX105" s="12"/>
      <c r="KY105" s="12"/>
      <c r="KZ105" s="12"/>
      <c r="LA105" s="12"/>
      <c r="LB105" s="12"/>
      <c r="LC105" s="12"/>
      <c r="LD105" s="12"/>
      <c r="LE105" s="12"/>
      <c r="LF105" s="12"/>
      <c r="LG105" s="12"/>
      <c r="LH105" s="12"/>
      <c r="LI105" s="12"/>
      <c r="LJ105" s="12"/>
      <c r="LK105" s="12"/>
      <c r="LL105" s="12"/>
      <c r="LM105" s="12"/>
      <c r="LN105" s="12"/>
      <c r="LO105" s="12"/>
      <c r="LP105" s="12"/>
      <c r="LQ105" s="12"/>
      <c r="LR105" s="12"/>
      <c r="LS105" s="12"/>
      <c r="LT105" s="12"/>
      <c r="LU105" s="12"/>
      <c r="LV105" s="12"/>
      <c r="LW105" s="12"/>
      <c r="LX105" s="12"/>
      <c r="LY105" s="12"/>
      <c r="LZ105" s="12"/>
      <c r="MA105" s="12"/>
      <c r="MB105" s="12"/>
      <c r="MC105" s="12"/>
      <c r="MD105" s="12"/>
      <c r="ME105" s="12"/>
      <c r="MF105" s="12"/>
      <c r="MG105" s="12"/>
      <c r="MH105" s="12"/>
      <c r="MI105" s="12"/>
      <c r="MJ105" s="12"/>
      <c r="MK105" s="12"/>
      <c r="ML105" s="12"/>
      <c r="MM105" s="12"/>
      <c r="MN105" s="12"/>
      <c r="MO105" s="12"/>
      <c r="MP105" s="12"/>
      <c r="MQ105" s="12"/>
      <c r="MR105" s="12"/>
      <c r="MS105" s="12"/>
      <c r="MT105" s="12"/>
      <c r="MU105" s="12"/>
      <c r="MV105" s="12"/>
      <c r="MW105" s="12"/>
      <c r="MX105" s="12"/>
      <c r="MY105" s="12"/>
      <c r="MZ105" s="12"/>
      <c r="NA105" s="12"/>
      <c r="NB105" s="12"/>
      <c r="NC105" s="12"/>
      <c r="ND105" s="12"/>
      <c r="NE105" s="12"/>
      <c r="NF105" s="12"/>
      <c r="NG105" s="12"/>
      <c r="NH105" s="12"/>
      <c r="NI105" s="12"/>
      <c r="NJ105" s="12"/>
      <c r="NK105" s="12"/>
      <c r="NL105" s="12"/>
      <c r="NM105" s="12"/>
      <c r="NN105" s="12"/>
      <c r="NO105" s="12"/>
      <c r="NP105" s="12"/>
      <c r="NQ105" s="12"/>
      <c r="NR105" s="12"/>
      <c r="NS105" s="12"/>
      <c r="NT105" s="12"/>
      <c r="NU105" s="12"/>
      <c r="NV105" s="12"/>
      <c r="NW105" s="12"/>
      <c r="NX105" s="12"/>
      <c r="NY105" s="12"/>
      <c r="NZ105" s="12"/>
      <c r="OA105" s="12"/>
      <c r="OB105" s="12"/>
      <c r="OC105" s="12"/>
      <c r="OD105" s="12"/>
      <c r="OE105" s="12"/>
      <c r="OF105" s="12"/>
      <c r="OG105" s="12"/>
      <c r="OH105" s="12"/>
      <c r="OI105" s="12"/>
      <c r="OJ105" s="12"/>
      <c r="OK105" s="12"/>
      <c r="OL105" s="12"/>
      <c r="OM105" s="12"/>
      <c r="ON105" s="12"/>
      <c r="OO105" s="12"/>
      <c r="OP105" s="12"/>
      <c r="OQ105" s="12"/>
      <c r="OR105" s="12"/>
      <c r="OS105" s="12"/>
      <c r="OT105" s="12"/>
      <c r="OU105" s="12"/>
      <c r="OV105" s="12"/>
      <c r="OW105" s="12"/>
      <c r="OX105" s="12"/>
      <c r="OY105" s="12"/>
      <c r="OZ105" s="12"/>
      <c r="PA105" s="12"/>
      <c r="PB105" s="12"/>
      <c r="PC105" s="12"/>
      <c r="PD105" s="12"/>
      <c r="PE105" s="12"/>
      <c r="PF105" s="12"/>
      <c r="PG105" s="12"/>
      <c r="PH105" s="12"/>
      <c r="PI105" s="12"/>
      <c r="PJ105" s="12"/>
      <c r="PK105" s="12"/>
      <c r="PL105" s="12"/>
      <c r="PM105" s="12"/>
      <c r="PN105" s="12"/>
      <c r="PO105" s="12"/>
      <c r="PP105" s="12"/>
      <c r="PQ105" s="12"/>
      <c r="PR105" s="12"/>
      <c r="PS105" s="12"/>
      <c r="PT105" s="12"/>
      <c r="PU105" s="12"/>
      <c r="PV105" s="12"/>
      <c r="PW105" s="12"/>
      <c r="PX105" s="12"/>
      <c r="PY105" s="12"/>
      <c r="PZ105" s="12"/>
      <c r="QA105" s="12"/>
      <c r="QB105" s="12"/>
      <c r="QC105" s="12"/>
      <c r="QD105" s="12"/>
      <c r="QE105" s="12"/>
      <c r="QF105" s="12"/>
      <c r="QG105" s="12"/>
      <c r="QH105" s="12"/>
      <c r="QI105" s="12"/>
      <c r="QJ105" s="12"/>
      <c r="QK105" s="12"/>
      <c r="QL105" s="12"/>
      <c r="QM105" s="12"/>
      <c r="QN105" s="12"/>
      <c r="QO105" s="12"/>
      <c r="QP105" s="12"/>
      <c r="QQ105" s="12"/>
      <c r="QR105" s="12"/>
      <c r="QS105" s="12"/>
      <c r="QT105" s="12"/>
      <c r="QU105" s="12"/>
      <c r="QV105" s="12"/>
      <c r="QW105" s="12"/>
      <c r="QX105" s="12"/>
      <c r="QY105" s="12"/>
      <c r="QZ105" s="12"/>
      <c r="RA105" s="12"/>
      <c r="RB105" s="12"/>
      <c r="RC105" s="12"/>
      <c r="RD105" s="12"/>
      <c r="RE105" s="12"/>
      <c r="RF105" s="12"/>
      <c r="RG105" s="12"/>
      <c r="RH105" s="12"/>
      <c r="RI105" s="12"/>
      <c r="RJ105" s="12"/>
      <c r="RK105" s="12"/>
      <c r="RL105" s="12"/>
      <c r="RM105" s="12"/>
      <c r="RN105" s="12"/>
      <c r="RO105" s="12"/>
      <c r="RP105" s="12"/>
      <c r="RQ105" s="12"/>
      <c r="RR105" s="12"/>
      <c r="RS105" s="12"/>
      <c r="RT105" s="12"/>
      <c r="RU105" s="12"/>
      <c r="RV105" s="12"/>
      <c r="RW105" s="12"/>
      <c r="RX105" s="12"/>
      <c r="RY105" s="12"/>
      <c r="RZ105" s="12"/>
      <c r="SA105" s="12"/>
      <c r="SB105" s="12"/>
      <c r="SC105" s="12"/>
      <c r="SD105" s="12"/>
      <c r="SE105" s="12"/>
      <c r="SF105" s="12"/>
      <c r="SG105" s="12"/>
      <c r="SH105" s="12"/>
      <c r="SI105" s="12"/>
      <c r="SJ105" s="12"/>
      <c r="SK105" s="12"/>
      <c r="SL105" s="12"/>
      <c r="SM105" s="12"/>
      <c r="SN105" s="12"/>
      <c r="SO105" s="12"/>
      <c r="SP105" s="12"/>
      <c r="SQ105" s="12"/>
      <c r="SR105" s="12"/>
      <c r="SS105" s="12"/>
      <c r="ST105" s="12"/>
      <c r="SU105" s="12"/>
      <c r="SV105" s="12"/>
      <c r="SW105" s="12"/>
      <c r="SX105" s="12"/>
      <c r="SY105" s="12"/>
      <c r="SZ105" s="12"/>
      <c r="TA105" s="12"/>
      <c r="TB105" s="12"/>
      <c r="TC105" s="12"/>
      <c r="TD105" s="12"/>
      <c r="TE105" s="12"/>
      <c r="TF105" s="12"/>
      <c r="TG105" s="12"/>
      <c r="TH105" s="12"/>
      <c r="TI105" s="12"/>
      <c r="TJ105" s="12"/>
      <c r="TK105" s="12"/>
      <c r="TL105" s="12"/>
      <c r="TM105" s="12"/>
      <c r="TN105" s="12"/>
      <c r="TO105" s="12"/>
      <c r="TP105" s="12"/>
      <c r="TQ105" s="12"/>
      <c r="TR105" s="12"/>
      <c r="TS105" s="12"/>
      <c r="TT105" s="12"/>
      <c r="TU105" s="12"/>
      <c r="TV105" s="12"/>
      <c r="TW105" s="12"/>
      <c r="TX105" s="12"/>
      <c r="TY105" s="12"/>
      <c r="TZ105" s="12"/>
      <c r="UA105" s="12"/>
      <c r="UB105" s="12"/>
      <c r="UC105" s="12"/>
      <c r="UD105" s="12"/>
      <c r="UE105" s="12"/>
      <c r="UF105" s="12"/>
      <c r="UG105" s="12"/>
      <c r="UH105" s="12"/>
      <c r="UI105" s="12"/>
      <c r="UJ105" s="12"/>
      <c r="UK105" s="12"/>
      <c r="UL105" s="12"/>
      <c r="UM105" s="12"/>
      <c r="UN105" s="12"/>
      <c r="UO105" s="12"/>
      <c r="UP105" s="12"/>
      <c r="UQ105" s="12"/>
      <c r="UR105" s="12"/>
      <c r="US105" s="12"/>
      <c r="UT105" s="12"/>
      <c r="UU105" s="12"/>
      <c r="UV105" s="12"/>
      <c r="UW105" s="12"/>
      <c r="UX105" s="12"/>
      <c r="UY105" s="12"/>
      <c r="UZ105" s="12"/>
      <c r="VA105" s="12"/>
      <c r="VB105" s="12"/>
      <c r="VC105" s="12"/>
      <c r="VD105" s="12"/>
      <c r="VE105" s="12"/>
      <c r="VF105" s="12"/>
      <c r="VG105" s="12"/>
      <c r="VH105" s="12"/>
      <c r="VI105" s="12"/>
      <c r="VJ105" s="12"/>
      <c r="VK105" s="12"/>
      <c r="VL105" s="12"/>
      <c r="VM105" s="12"/>
      <c r="VN105" s="12"/>
      <c r="VO105" s="12"/>
      <c r="VP105" s="12"/>
      <c r="VQ105" s="12"/>
      <c r="VR105" s="12"/>
      <c r="VS105" s="12"/>
      <c r="VT105" s="12"/>
      <c r="VU105" s="12"/>
      <c r="VV105" s="12"/>
      <c r="VW105" s="12"/>
      <c r="VX105" s="12"/>
      <c r="VY105" s="12"/>
      <c r="VZ105" s="12"/>
      <c r="WA105" s="12"/>
      <c r="WB105" s="12"/>
      <c r="WC105" s="12"/>
      <c r="WD105" s="12"/>
      <c r="WE105" s="12"/>
      <c r="WF105" s="12"/>
      <c r="WG105" s="12"/>
      <c r="WH105" s="12"/>
      <c r="WI105" s="12"/>
      <c r="WJ105" s="12"/>
      <c r="WK105" s="12"/>
      <c r="WL105" s="12"/>
      <c r="WM105" s="12"/>
      <c r="WN105" s="12"/>
      <c r="WO105" s="12"/>
      <c r="WP105" s="12"/>
      <c r="WQ105" s="12"/>
      <c r="WR105" s="12"/>
      <c r="WS105" s="12"/>
      <c r="WT105" s="12"/>
      <c r="WU105" s="12"/>
      <c r="WV105" s="12"/>
      <c r="WW105" s="12"/>
      <c r="WX105" s="12"/>
      <c r="WY105" s="12"/>
      <c r="WZ105" s="12"/>
      <c r="XA105" s="12"/>
      <c r="XB105" s="12"/>
      <c r="XC105" s="12"/>
      <c r="XD105" s="12"/>
      <c r="XE105" s="12"/>
      <c r="XF105" s="12"/>
      <c r="XG105" s="12"/>
      <c r="XH105" s="12"/>
      <c r="XI105" s="12"/>
      <c r="XJ105" s="12"/>
      <c r="XK105" s="12"/>
      <c r="XL105" s="12"/>
      <c r="XM105" s="12"/>
      <c r="XN105" s="12"/>
      <c r="XO105" s="12"/>
      <c r="XP105" s="12"/>
      <c r="XQ105" s="12"/>
      <c r="XR105" s="12"/>
      <c r="XS105" s="12"/>
      <c r="XT105" s="12"/>
      <c r="XU105" s="12"/>
      <c r="XV105" s="12"/>
      <c r="XW105" s="12"/>
      <c r="XX105" s="12"/>
      <c r="XY105" s="12"/>
      <c r="XZ105" s="12"/>
      <c r="YA105" s="12"/>
      <c r="YB105" s="12"/>
      <c r="YC105" s="12"/>
      <c r="YD105" s="12"/>
      <c r="YE105" s="12"/>
      <c r="YF105" s="12"/>
      <c r="YG105" s="12"/>
      <c r="YH105" s="12"/>
      <c r="YI105" s="12"/>
      <c r="YJ105" s="12"/>
      <c r="YK105" s="12"/>
      <c r="YL105" s="12"/>
      <c r="YM105" s="12"/>
      <c r="YN105" s="12"/>
      <c r="YO105" s="12"/>
      <c r="YP105" s="12"/>
      <c r="YQ105" s="12"/>
      <c r="YR105" s="12"/>
      <c r="YS105" s="12"/>
      <c r="YT105" s="12"/>
      <c r="YU105" s="12"/>
      <c r="YV105" s="12"/>
      <c r="YW105" s="12"/>
      <c r="YX105" s="12"/>
      <c r="YY105" s="12"/>
      <c r="YZ105" s="12"/>
      <c r="ZA105" s="12"/>
      <c r="ZB105" s="12"/>
      <c r="ZC105" s="12"/>
      <c r="ZD105" s="12"/>
      <c r="ZE105" s="12"/>
      <c r="ZF105" s="12"/>
      <c r="ZG105" s="12"/>
      <c r="ZH105" s="12"/>
      <c r="ZI105" s="12"/>
      <c r="ZJ105" s="12"/>
      <c r="ZK105" s="12"/>
      <c r="ZL105" s="12"/>
      <c r="ZM105" s="12"/>
      <c r="ZN105" s="12"/>
      <c r="ZO105" s="12"/>
      <c r="ZP105" s="12"/>
      <c r="ZQ105" s="12"/>
      <c r="ZR105" s="12"/>
      <c r="ZS105" s="12"/>
      <c r="ZT105" s="12"/>
      <c r="ZU105" s="12"/>
      <c r="ZV105" s="12"/>
      <c r="ZW105" s="12"/>
      <c r="ZX105" s="12"/>
      <c r="ZY105" s="12"/>
      <c r="ZZ105" s="12"/>
      <c r="AAA105" s="12"/>
      <c r="AAB105" s="12"/>
      <c r="AAC105" s="12"/>
      <c r="AAD105" s="12"/>
      <c r="AAE105" s="12"/>
      <c r="AAF105" s="12"/>
      <c r="AAG105" s="12"/>
      <c r="AAH105" s="12"/>
      <c r="AAI105" s="12"/>
      <c r="AAJ105" s="12"/>
      <c r="AAK105" s="12"/>
      <c r="AAL105" s="12"/>
      <c r="AAM105" s="12"/>
      <c r="AAN105" s="12"/>
      <c r="AAO105" s="12"/>
      <c r="AAP105" s="12"/>
      <c r="AAQ105" s="12"/>
      <c r="AAR105" s="12"/>
      <c r="AAS105" s="12"/>
      <c r="AAT105" s="12"/>
      <c r="AAU105" s="12"/>
      <c r="AAV105" s="12"/>
      <c r="AAW105" s="12"/>
      <c r="AAX105" s="12"/>
      <c r="AAY105" s="12"/>
      <c r="AAZ105" s="12"/>
      <c r="ABA105" s="12"/>
      <c r="ABB105" s="12"/>
      <c r="ABC105" s="12"/>
      <c r="ABD105" s="12"/>
      <c r="ABE105" s="12"/>
      <c r="ABF105" s="12"/>
      <c r="ABG105" s="12"/>
      <c r="ABH105" s="12"/>
      <c r="ABI105" s="12"/>
      <c r="ABJ105" s="12"/>
      <c r="ABK105" s="12"/>
      <c r="ABL105" s="12"/>
      <c r="ABM105" s="12"/>
      <c r="ABN105" s="12"/>
      <c r="ABO105" s="12"/>
      <c r="ABP105" s="12"/>
      <c r="ABQ105" s="12"/>
      <c r="ABR105" s="12"/>
      <c r="ABS105" s="12"/>
      <c r="ABT105" s="12"/>
      <c r="ABU105" s="12"/>
      <c r="ABV105" s="12"/>
      <c r="ABW105" s="12"/>
      <c r="ABX105" s="12"/>
      <c r="ABY105" s="12"/>
      <c r="ABZ105" s="12"/>
      <c r="ACA105" s="12"/>
      <c r="ACB105" s="12"/>
      <c r="ACC105" s="12"/>
      <c r="ACD105" s="12"/>
      <c r="ACE105" s="12"/>
      <c r="ACF105" s="12"/>
      <c r="ACG105" s="12"/>
      <c r="ACH105" s="12"/>
      <c r="ACI105" s="12"/>
      <c r="ACJ105" s="12"/>
      <c r="ACK105" s="12"/>
      <c r="ACL105" s="12"/>
      <c r="ACM105" s="12"/>
      <c r="ACN105" s="12"/>
      <c r="ACO105" s="12"/>
      <c r="ACP105" s="12"/>
      <c r="ACQ105" s="12"/>
      <c r="ACR105" s="12"/>
      <c r="ACS105" s="12"/>
      <c r="ACT105" s="12"/>
      <c r="ACU105" s="12"/>
      <c r="ACV105" s="12"/>
      <c r="ACW105" s="12"/>
      <c r="ACX105" s="12"/>
      <c r="ACY105" s="12"/>
      <c r="ACZ105" s="12"/>
      <c r="ADA105" s="12"/>
      <c r="ADB105" s="12"/>
      <c r="ADC105" s="12"/>
      <c r="ADD105" s="12"/>
      <c r="ADE105" s="12"/>
      <c r="ADF105" s="12"/>
      <c r="ADG105" s="12"/>
      <c r="ADH105" s="12"/>
      <c r="ADI105" s="12"/>
      <c r="ADJ105" s="12"/>
      <c r="ADK105" s="12"/>
      <c r="ADL105" s="12"/>
      <c r="ADM105" s="12"/>
      <c r="ADN105" s="12"/>
      <c r="ADO105" s="12"/>
      <c r="ADP105" s="12"/>
      <c r="ADQ105" s="12"/>
      <c r="ADR105" s="12"/>
      <c r="ADS105" s="12"/>
      <c r="ADT105" s="12"/>
      <c r="ADU105" s="12"/>
      <c r="ADV105" s="12"/>
      <c r="ADW105" s="12"/>
      <c r="ADX105" s="12"/>
      <c r="ADY105" s="12"/>
      <c r="ADZ105" s="12"/>
      <c r="AEA105" s="12"/>
      <c r="AEB105" s="12"/>
      <c r="AEC105" s="12"/>
      <c r="AED105" s="12"/>
      <c r="AEE105" s="12"/>
      <c r="AEF105" s="12"/>
      <c r="AEG105" s="12"/>
      <c r="AEH105" s="12"/>
      <c r="AEI105" s="12"/>
      <c r="AEJ105" s="12"/>
      <c r="AEK105" s="12"/>
      <c r="AEL105" s="12"/>
      <c r="AEM105" s="12"/>
      <c r="AEN105" s="12"/>
      <c r="AEO105" s="12"/>
      <c r="AEP105" s="12"/>
      <c r="AEQ105" s="12"/>
      <c r="AER105" s="12"/>
      <c r="AES105" s="12"/>
      <c r="AET105" s="12"/>
      <c r="AEU105" s="12"/>
      <c r="AEV105" s="12"/>
      <c r="AEW105" s="12"/>
      <c r="AEX105" s="12"/>
      <c r="AEY105" s="12"/>
      <c r="AEZ105" s="12"/>
      <c r="AFA105" s="12"/>
      <c r="AFB105" s="12"/>
      <c r="AFC105" s="12"/>
      <c r="AFD105" s="12"/>
      <c r="AFE105" s="12"/>
      <c r="AFF105" s="12"/>
      <c r="AFG105" s="12"/>
      <c r="AFH105" s="12"/>
      <c r="AFI105" s="12"/>
      <c r="AFJ105" s="12"/>
      <c r="AFK105" s="12"/>
      <c r="AFL105" s="12"/>
      <c r="AFM105" s="12"/>
      <c r="AFN105" s="12"/>
      <c r="AFO105" s="12"/>
      <c r="AFP105" s="12"/>
      <c r="AFQ105" s="12"/>
      <c r="AFR105" s="12"/>
      <c r="AFS105" s="12"/>
      <c r="AFT105" s="12"/>
      <c r="AFU105" s="12"/>
      <c r="AFV105" s="12"/>
      <c r="AFW105" s="12"/>
      <c r="AFX105" s="12"/>
      <c r="AFY105" s="12"/>
      <c r="AFZ105" s="12"/>
      <c r="AGA105" s="12"/>
      <c r="AGB105" s="12"/>
      <c r="AGC105" s="12"/>
      <c r="AGD105" s="12"/>
      <c r="AGE105" s="12"/>
      <c r="AGF105" s="12"/>
      <c r="AGG105" s="12"/>
      <c r="AGH105" s="12"/>
      <c r="AGI105" s="12"/>
      <c r="AGJ105" s="12"/>
      <c r="AGK105" s="12"/>
      <c r="AGL105" s="12"/>
      <c r="AGM105" s="12"/>
      <c r="AGN105" s="12"/>
      <c r="AGO105" s="12"/>
      <c r="AGP105" s="12"/>
      <c r="AGQ105" s="12"/>
      <c r="AGR105" s="12"/>
      <c r="AGS105" s="12"/>
      <c r="AGT105" s="12"/>
      <c r="AGU105" s="12"/>
      <c r="AGV105" s="12"/>
      <c r="AGW105" s="12"/>
      <c r="AGX105" s="12"/>
      <c r="AGY105" s="12"/>
      <c r="AGZ105" s="12"/>
      <c r="AHA105" s="12"/>
      <c r="AHB105" s="12"/>
      <c r="AHC105" s="12"/>
      <c r="AHD105" s="12"/>
      <c r="AHE105" s="12"/>
      <c r="AHF105" s="12"/>
      <c r="AHG105" s="12"/>
      <c r="AHH105" s="12"/>
      <c r="AHI105" s="12"/>
      <c r="AHJ105" s="12"/>
      <c r="AHK105" s="12"/>
      <c r="AHL105" s="12"/>
      <c r="AHM105" s="12"/>
      <c r="AHN105" s="12"/>
      <c r="AHO105" s="12"/>
      <c r="AHP105" s="12"/>
      <c r="AHQ105" s="12"/>
      <c r="AHR105" s="12"/>
      <c r="AHS105" s="12"/>
      <c r="AHT105" s="12"/>
      <c r="AHU105" s="12"/>
      <c r="AHV105" s="12"/>
      <c r="AHW105" s="12"/>
      <c r="AHX105" s="12"/>
      <c r="AHY105" s="12"/>
      <c r="AHZ105" s="12"/>
      <c r="AIA105" s="12"/>
      <c r="AIB105" s="12"/>
      <c r="AIC105" s="12"/>
      <c r="AID105" s="12"/>
      <c r="AIE105" s="12"/>
      <c r="AIF105" s="12"/>
      <c r="AIG105" s="12"/>
      <c r="AIH105" s="12"/>
      <c r="AII105" s="12"/>
      <c r="AIJ105" s="12"/>
      <c r="AIK105" s="12"/>
      <c r="AIL105" s="12"/>
      <c r="AIM105" s="12"/>
      <c r="AIN105" s="12"/>
      <c r="AIO105" s="12"/>
      <c r="AIP105" s="12"/>
      <c r="AIQ105" s="12"/>
      <c r="AIR105" s="12"/>
      <c r="AIS105" s="12"/>
      <c r="AIT105" s="12"/>
      <c r="AIU105" s="12"/>
      <c r="AIV105" s="12"/>
      <c r="AIW105" s="12"/>
      <c r="AIX105" s="12"/>
      <c r="AIY105" s="12"/>
      <c r="AIZ105" s="12"/>
      <c r="AJA105" s="12"/>
      <c r="AJB105" s="12"/>
      <c r="AJC105" s="12"/>
      <c r="AJD105" s="12"/>
      <c r="AJE105" s="12"/>
      <c r="AJF105" s="12"/>
      <c r="AJG105" s="12"/>
      <c r="AJH105" s="12"/>
      <c r="AJI105" s="12"/>
      <c r="AJJ105" s="12"/>
      <c r="AJK105" s="12"/>
      <c r="AJL105" s="12"/>
      <c r="AJM105" s="12"/>
      <c r="AJN105" s="12"/>
      <c r="AJO105" s="12"/>
      <c r="AJP105" s="12"/>
      <c r="AJQ105" s="12"/>
      <c r="AJR105" s="12"/>
      <c r="AJS105" s="12"/>
      <c r="AJT105" s="12"/>
      <c r="AJU105" s="12"/>
      <c r="AJV105" s="12"/>
      <c r="AJW105" s="12"/>
      <c r="AJX105" s="12"/>
      <c r="AJY105" s="12"/>
      <c r="AJZ105" s="12"/>
      <c r="AKA105" s="12"/>
      <c r="AKB105" s="12"/>
      <c r="AKC105" s="12"/>
      <c r="AKD105" s="12"/>
      <c r="AKE105" s="12"/>
      <c r="AKF105" s="12"/>
      <c r="AKG105" s="12"/>
      <c r="AKH105" s="12"/>
      <c r="AKI105" s="12"/>
      <c r="AKJ105" s="12"/>
      <c r="AKK105" s="12"/>
      <c r="AKL105" s="12"/>
      <c r="AKM105" s="12"/>
      <c r="AKN105" s="12"/>
      <c r="AKO105" s="12"/>
      <c r="AKP105" s="12"/>
      <c r="AKQ105" s="12"/>
      <c r="AKR105" s="12"/>
      <c r="AKS105" s="12"/>
      <c r="AKT105" s="12"/>
      <c r="AKU105" s="12"/>
      <c r="AKV105" s="12"/>
      <c r="AKW105" s="12"/>
      <c r="AKX105" s="12"/>
      <c r="AKY105" s="12"/>
      <c r="AKZ105" s="12"/>
      <c r="ALA105" s="12"/>
      <c r="ALB105" s="12"/>
      <c r="ALC105" s="12"/>
      <c r="ALD105" s="12"/>
      <c r="ALE105" s="12"/>
      <c r="ALF105" s="12"/>
      <c r="ALG105" s="12"/>
      <c r="ALH105" s="12"/>
      <c r="ALI105" s="12"/>
      <c r="ALJ105" s="12"/>
      <c r="ALK105" s="12"/>
      <c r="ALL105" s="12"/>
      <c r="ALM105" s="12"/>
      <c r="ALN105" s="12"/>
      <c r="ALO105" s="12"/>
      <c r="ALP105" s="12"/>
      <c r="ALQ105" s="12"/>
      <c r="ALR105" s="12"/>
      <c r="ALS105" s="12"/>
      <c r="ALT105" s="12"/>
      <c r="ALU105" s="12"/>
      <c r="ALV105" s="12"/>
      <c r="ALW105" s="12"/>
      <c r="ALX105" s="12"/>
      <c r="ALY105" s="12"/>
      <c r="ALZ105" s="12"/>
      <c r="AMA105" s="12"/>
      <c r="AMB105" s="12"/>
      <c r="AMC105" s="12"/>
      <c r="AMD105" s="12"/>
      <c r="AME105" s="12"/>
      <c r="AMF105" s="12"/>
      <c r="AMG105" s="12"/>
      <c r="AMH105" s="12"/>
      <c r="AMI105" s="12"/>
      <c r="AMJ105" s="12"/>
      <c r="AMK105" s="12"/>
      <c r="AML105" s="12"/>
      <c r="AMM105" s="12"/>
      <c r="AMN105" s="12"/>
      <c r="AMO105" s="12"/>
      <c r="AMP105" s="12"/>
      <c r="AMQ105" s="12"/>
      <c r="AMR105" s="12"/>
      <c r="AMS105" s="12"/>
      <c r="AMT105" s="12"/>
      <c r="AMU105" s="12"/>
      <c r="AMV105" s="12"/>
      <c r="AMW105" s="12"/>
      <c r="AMX105" s="12"/>
      <c r="AMY105" s="12"/>
      <c r="AMZ105" s="12"/>
      <c r="ANA105" s="12"/>
      <c r="ANB105" s="12"/>
      <c r="ANC105" s="12"/>
      <c r="AND105" s="12"/>
      <c r="ANE105" s="12"/>
      <c r="ANF105" s="12"/>
      <c r="ANG105" s="12"/>
      <c r="ANH105" s="12"/>
      <c r="ANI105" s="12"/>
      <c r="ANJ105" s="12"/>
      <c r="ANK105" s="12"/>
      <c r="ANL105" s="12"/>
      <c r="ANM105" s="12"/>
      <c r="ANN105" s="12"/>
      <c r="ANO105" s="12"/>
      <c r="ANP105" s="12"/>
      <c r="ANQ105" s="12"/>
      <c r="ANR105" s="12"/>
      <c r="ANS105" s="12"/>
      <c r="ANT105" s="12"/>
      <c r="ANU105" s="12"/>
      <c r="ANV105" s="12"/>
      <c r="ANW105" s="12"/>
      <c r="ANX105" s="12"/>
      <c r="ANY105" s="12"/>
      <c r="ANZ105" s="12"/>
      <c r="AOA105" s="12"/>
      <c r="AOB105" s="12"/>
      <c r="AOC105" s="12"/>
      <c r="AOD105" s="12"/>
      <c r="AOE105" s="12"/>
      <c r="AOF105" s="12"/>
      <c r="AOG105" s="12"/>
      <c r="AOH105" s="12"/>
      <c r="AOI105" s="12"/>
      <c r="AOJ105" s="12"/>
      <c r="AOK105" s="12"/>
      <c r="AOL105" s="12"/>
      <c r="AOM105" s="12"/>
      <c r="AON105" s="12"/>
      <c r="AOO105" s="12"/>
      <c r="AOP105" s="12"/>
      <c r="AOQ105" s="12"/>
      <c r="AOR105" s="12"/>
      <c r="AOS105" s="12"/>
      <c r="AOT105" s="12"/>
      <c r="AOU105" s="12"/>
      <c r="AOV105" s="12"/>
      <c r="AOW105" s="12"/>
      <c r="AOX105" s="12"/>
      <c r="AOY105" s="12"/>
      <c r="AOZ105" s="12"/>
      <c r="APA105" s="12"/>
      <c r="APB105" s="12"/>
      <c r="APC105" s="12"/>
      <c r="APD105" s="12"/>
      <c r="APE105" s="12"/>
      <c r="APF105" s="12"/>
      <c r="APG105" s="12"/>
      <c r="APH105" s="12"/>
      <c r="API105" s="12"/>
      <c r="APJ105" s="12"/>
      <c r="APK105" s="12"/>
      <c r="APL105" s="12"/>
      <c r="APM105" s="12"/>
      <c r="APN105" s="12"/>
      <c r="APO105" s="12"/>
      <c r="APP105" s="12"/>
      <c r="APQ105" s="12"/>
      <c r="APR105" s="12"/>
      <c r="APS105" s="12"/>
      <c r="APT105" s="12"/>
      <c r="APU105" s="12"/>
      <c r="APV105" s="12"/>
      <c r="APW105" s="12"/>
      <c r="APX105" s="12"/>
      <c r="APY105" s="12"/>
      <c r="APZ105" s="12"/>
      <c r="AQA105" s="12"/>
      <c r="AQB105" s="12"/>
      <c r="AQC105" s="12"/>
      <c r="AQD105" s="12"/>
      <c r="AQE105" s="12"/>
      <c r="AQF105" s="12"/>
      <c r="AQG105" s="12"/>
      <c r="AQH105" s="12"/>
      <c r="AQI105" s="12"/>
      <c r="AQJ105" s="12"/>
      <c r="AQK105" s="12"/>
      <c r="AQL105" s="12"/>
      <c r="AQM105" s="12"/>
      <c r="AQN105" s="12"/>
      <c r="AQO105" s="12"/>
      <c r="AQP105" s="12"/>
      <c r="AQQ105" s="12"/>
      <c r="AQR105" s="12"/>
      <c r="AQS105" s="12"/>
      <c r="AQT105" s="12"/>
      <c r="AQU105" s="12"/>
      <c r="AQV105" s="12"/>
      <c r="AQW105" s="12"/>
      <c r="AQX105" s="12"/>
      <c r="AQY105" s="12"/>
      <c r="AQZ105" s="12"/>
      <c r="ARA105" s="12"/>
      <c r="ARB105" s="12"/>
      <c r="ARC105" s="12"/>
      <c r="ARD105" s="12"/>
      <c r="ARE105" s="12"/>
      <c r="ARF105" s="12"/>
      <c r="ARG105" s="12"/>
      <c r="ARH105" s="12"/>
      <c r="ARI105" s="12"/>
      <c r="ARJ105" s="12"/>
      <c r="ARK105" s="12"/>
      <c r="ARL105" s="12"/>
      <c r="ARM105" s="12"/>
      <c r="ARN105" s="12"/>
      <c r="ARO105" s="12"/>
      <c r="ARP105" s="12"/>
      <c r="ARQ105" s="12"/>
      <c r="ARR105" s="12"/>
      <c r="ARS105" s="12"/>
      <c r="ART105" s="12"/>
      <c r="ARU105" s="12"/>
      <c r="ARV105" s="12"/>
      <c r="ARW105" s="12"/>
      <c r="ARX105" s="12"/>
      <c r="ARY105" s="12"/>
      <c r="ARZ105" s="12"/>
      <c r="ASA105" s="12"/>
      <c r="ASB105" s="12"/>
      <c r="ASC105" s="12"/>
      <c r="ASD105" s="12"/>
      <c r="ASE105" s="12"/>
      <c r="ASF105" s="12"/>
      <c r="ASG105" s="12"/>
      <c r="ASH105" s="12"/>
      <c r="ASI105" s="12"/>
      <c r="ASJ105" s="12"/>
      <c r="ASK105" s="12"/>
      <c r="ASL105" s="12"/>
      <c r="ASM105" s="12"/>
      <c r="ASN105" s="12"/>
      <c r="ASO105" s="12"/>
      <c r="ASP105" s="12"/>
      <c r="ASQ105" s="12"/>
      <c r="ASR105" s="12"/>
      <c r="ASS105" s="12"/>
      <c r="AST105" s="12"/>
      <c r="ASU105" s="12"/>
      <c r="ASV105" s="12"/>
      <c r="ASW105" s="12"/>
      <c r="ASX105" s="12"/>
      <c r="ASY105" s="12"/>
      <c r="ASZ105" s="12"/>
      <c r="ATA105" s="12"/>
      <c r="ATB105" s="12"/>
      <c r="ATC105" s="12"/>
      <c r="ATD105" s="12"/>
      <c r="ATE105" s="12"/>
      <c r="ATF105" s="12"/>
      <c r="ATG105" s="12"/>
      <c r="ATH105" s="12"/>
      <c r="ATI105" s="12"/>
      <c r="ATJ105" s="12"/>
      <c r="ATK105" s="12"/>
      <c r="ATL105" s="12"/>
      <c r="ATM105" s="12"/>
      <c r="ATN105" s="12"/>
      <c r="ATO105" s="12"/>
      <c r="ATP105" s="12"/>
      <c r="ATQ105" s="12"/>
      <c r="ATR105" s="12"/>
      <c r="ATS105" s="12"/>
      <c r="ATT105" s="12"/>
      <c r="ATU105" s="12"/>
      <c r="ATV105" s="12"/>
      <c r="ATW105" s="12"/>
      <c r="ATX105" s="12"/>
      <c r="ATY105" s="12"/>
      <c r="ATZ105" s="12"/>
      <c r="AUA105" s="12"/>
      <c r="AUB105" s="12"/>
      <c r="AUC105" s="12"/>
      <c r="AUD105" s="12"/>
      <c r="AUE105" s="12"/>
      <c r="AUF105" s="12"/>
      <c r="AUG105" s="12"/>
      <c r="AUH105" s="12"/>
      <c r="AUI105" s="12"/>
      <c r="AUJ105" s="12"/>
      <c r="AUK105" s="12"/>
      <c r="AUL105" s="12"/>
      <c r="AUM105" s="12"/>
      <c r="AUN105" s="12"/>
      <c r="AUO105" s="12"/>
      <c r="AUP105" s="12"/>
      <c r="AUQ105" s="12"/>
      <c r="AUR105" s="12"/>
      <c r="AUS105" s="12"/>
      <c r="AUT105" s="12"/>
      <c r="AUU105" s="12"/>
      <c r="AUV105" s="12"/>
      <c r="AUW105" s="12"/>
      <c r="AUX105" s="12"/>
      <c r="AUY105" s="12"/>
      <c r="AUZ105" s="12"/>
      <c r="AVA105" s="12"/>
      <c r="AVB105" s="12"/>
      <c r="AVC105" s="12"/>
      <c r="AVD105" s="12"/>
      <c r="AVE105" s="12"/>
      <c r="AVF105" s="12"/>
      <c r="AVG105" s="12"/>
      <c r="AVH105" s="12"/>
      <c r="AVI105" s="12"/>
      <c r="AVJ105" s="12"/>
      <c r="AVK105" s="12"/>
      <c r="AVL105" s="12"/>
      <c r="AVM105" s="12"/>
      <c r="AVN105" s="12"/>
      <c r="AVO105" s="12"/>
      <c r="AVP105" s="12"/>
      <c r="AVQ105" s="12"/>
      <c r="AVR105" s="12"/>
      <c r="AVS105" s="12"/>
      <c r="AVT105" s="12"/>
      <c r="AVU105" s="12"/>
      <c r="AVV105" s="12"/>
      <c r="AVW105" s="12"/>
      <c r="AVX105" s="12"/>
      <c r="AVY105" s="12"/>
      <c r="AVZ105" s="12"/>
      <c r="AWA105" s="12"/>
      <c r="AWB105" s="12"/>
      <c r="AWC105" s="12"/>
      <c r="AWD105" s="12"/>
      <c r="AWE105" s="12"/>
      <c r="AWF105" s="12"/>
      <c r="AWG105" s="12"/>
      <c r="AWH105" s="12"/>
      <c r="AWI105" s="12"/>
      <c r="AWJ105" s="12"/>
      <c r="AWK105" s="12"/>
      <c r="AWL105" s="12"/>
      <c r="AWM105" s="12"/>
      <c r="AWN105" s="12"/>
      <c r="AWO105" s="12"/>
      <c r="AWP105" s="12"/>
      <c r="AWQ105" s="12"/>
      <c r="AWR105" s="12"/>
      <c r="AWS105" s="12"/>
      <c r="AWT105" s="12"/>
      <c r="AWU105" s="12"/>
      <c r="AWV105" s="12"/>
      <c r="AWW105" s="12"/>
      <c r="AWX105" s="12"/>
      <c r="AWY105" s="12"/>
      <c r="AWZ105" s="12"/>
      <c r="AXA105" s="12"/>
      <c r="AXB105" s="12"/>
      <c r="AXC105" s="12"/>
      <c r="AXD105" s="12"/>
      <c r="AXE105" s="12"/>
      <c r="AXF105" s="12"/>
      <c r="AXG105" s="12"/>
      <c r="AXH105" s="12"/>
      <c r="AXI105" s="12"/>
      <c r="AXJ105" s="12"/>
      <c r="AXK105" s="12"/>
      <c r="AXL105" s="12"/>
      <c r="AXM105" s="12"/>
      <c r="AXN105" s="12"/>
      <c r="AXO105" s="12"/>
      <c r="AXP105" s="12"/>
      <c r="AXQ105" s="12"/>
      <c r="AXR105" s="12"/>
      <c r="AXS105" s="12"/>
      <c r="AXT105" s="12"/>
      <c r="AXU105" s="12"/>
      <c r="AXV105" s="12"/>
      <c r="AXW105" s="12"/>
      <c r="AXX105" s="12"/>
      <c r="AXY105" s="12"/>
      <c r="AXZ105" s="12"/>
      <c r="AYA105" s="12"/>
      <c r="AYB105" s="12"/>
      <c r="AYC105" s="12"/>
      <c r="AYD105" s="12"/>
      <c r="AYE105" s="12"/>
      <c r="AYF105" s="12"/>
      <c r="AYG105" s="12"/>
      <c r="AYH105" s="12"/>
      <c r="AYI105" s="12"/>
      <c r="AYJ105" s="12"/>
      <c r="AYK105" s="12"/>
      <c r="AYL105" s="12"/>
      <c r="AYM105" s="12"/>
      <c r="AYN105" s="12"/>
      <c r="AYO105" s="12"/>
      <c r="AYP105" s="12"/>
      <c r="AYQ105" s="12"/>
      <c r="AYR105" s="12"/>
      <c r="AYS105" s="12"/>
      <c r="AYT105" s="12"/>
      <c r="AYU105" s="12"/>
      <c r="AYV105" s="12"/>
      <c r="AYW105" s="12"/>
      <c r="AYX105" s="12"/>
      <c r="AYY105" s="12"/>
      <c r="AYZ105" s="12"/>
      <c r="AZA105" s="12"/>
      <c r="AZB105" s="12"/>
      <c r="AZC105" s="12"/>
      <c r="AZD105" s="12"/>
      <c r="AZE105" s="12"/>
      <c r="AZF105" s="12"/>
      <c r="AZG105" s="12"/>
      <c r="AZH105" s="12"/>
      <c r="AZI105" s="12"/>
      <c r="AZJ105" s="12"/>
      <c r="AZK105" s="12"/>
      <c r="AZL105" s="12"/>
      <c r="AZM105" s="12"/>
      <c r="AZN105" s="12"/>
      <c r="AZO105" s="12"/>
      <c r="AZP105" s="12"/>
      <c r="AZQ105" s="12"/>
      <c r="AZR105" s="12"/>
      <c r="AZS105" s="12"/>
      <c r="AZT105" s="12"/>
      <c r="AZU105" s="12"/>
      <c r="AZV105" s="12"/>
      <c r="AZW105" s="12"/>
      <c r="AZX105" s="12"/>
      <c r="AZY105" s="12"/>
      <c r="AZZ105" s="12"/>
      <c r="BAA105" s="12"/>
      <c r="BAB105" s="12"/>
      <c r="BAC105" s="12"/>
      <c r="BAD105" s="12"/>
      <c r="BAE105" s="12"/>
      <c r="BAF105" s="12"/>
      <c r="BAG105" s="12"/>
      <c r="BAH105" s="12"/>
      <c r="BAI105" s="12"/>
      <c r="BAJ105" s="12"/>
      <c r="BAK105" s="12"/>
      <c r="BAL105" s="12"/>
      <c r="BAM105" s="12"/>
      <c r="BAN105" s="12"/>
      <c r="BAO105" s="12"/>
      <c r="BAP105" s="12"/>
      <c r="BAQ105" s="12"/>
      <c r="BAR105" s="12"/>
      <c r="BAS105" s="12"/>
      <c r="BAT105" s="12"/>
      <c r="BAU105" s="12"/>
      <c r="BAV105" s="12"/>
      <c r="BAW105" s="12"/>
      <c r="BAX105" s="12"/>
      <c r="BAY105" s="12"/>
      <c r="BAZ105" s="12"/>
      <c r="BBA105" s="12"/>
      <c r="BBB105" s="12"/>
      <c r="BBC105" s="12"/>
      <c r="BBD105" s="12"/>
      <c r="BBE105" s="12"/>
      <c r="BBF105" s="12"/>
      <c r="BBG105" s="12"/>
      <c r="BBH105" s="12"/>
      <c r="BBI105" s="12"/>
      <c r="BBJ105" s="12"/>
      <c r="BBK105" s="12"/>
      <c r="BBL105" s="12"/>
      <c r="BBM105" s="12"/>
      <c r="BBN105" s="12"/>
      <c r="BBO105" s="12"/>
      <c r="BBP105" s="12"/>
      <c r="BBQ105" s="12"/>
      <c r="BBR105" s="12"/>
      <c r="BBS105" s="12"/>
      <c r="BBT105" s="12"/>
      <c r="BBU105" s="12"/>
      <c r="BBV105" s="12"/>
      <c r="BBW105" s="12"/>
      <c r="BBX105" s="12"/>
      <c r="BBY105" s="12"/>
      <c r="BBZ105" s="12"/>
      <c r="BCA105" s="12"/>
      <c r="BCB105" s="12"/>
      <c r="BCC105" s="12"/>
      <c r="BCD105" s="12"/>
      <c r="BCE105" s="12"/>
      <c r="BCF105" s="12"/>
      <c r="BCG105" s="12"/>
      <c r="BCH105" s="12"/>
      <c r="BCI105" s="12"/>
      <c r="BCJ105" s="12"/>
      <c r="BCK105" s="12"/>
      <c r="BCL105" s="12"/>
      <c r="BCM105" s="12"/>
      <c r="BCN105" s="12"/>
      <c r="BCO105" s="12"/>
      <c r="BCP105" s="12"/>
      <c r="BCQ105" s="12"/>
      <c r="BCR105" s="12"/>
      <c r="BCS105" s="12"/>
      <c r="BCT105" s="12"/>
      <c r="BCU105" s="12"/>
      <c r="BCV105" s="12"/>
      <c r="BCW105" s="12"/>
      <c r="BCX105" s="12"/>
      <c r="BCY105" s="12"/>
      <c r="BCZ105" s="12"/>
      <c r="BDA105" s="12"/>
      <c r="BDB105" s="12"/>
      <c r="BDC105" s="12"/>
      <c r="BDD105" s="12"/>
      <c r="BDE105" s="12"/>
      <c r="BDF105" s="12"/>
      <c r="BDG105" s="12"/>
      <c r="BDH105" s="12"/>
      <c r="BDI105" s="12"/>
      <c r="BDJ105" s="12"/>
      <c r="BDK105" s="12"/>
      <c r="BDL105" s="12"/>
      <c r="BDM105" s="12"/>
      <c r="BDN105" s="12"/>
      <c r="BDO105" s="12"/>
      <c r="BDP105" s="12"/>
      <c r="BDQ105" s="12"/>
      <c r="BDR105" s="12"/>
      <c r="BDS105" s="12"/>
      <c r="BDT105" s="12"/>
      <c r="BDU105" s="12"/>
      <c r="BDV105" s="12"/>
      <c r="BDW105" s="12"/>
      <c r="BDX105" s="12"/>
      <c r="BDY105" s="12"/>
      <c r="BDZ105" s="12"/>
      <c r="BEA105" s="12"/>
      <c r="BEB105" s="12"/>
      <c r="BEC105" s="12"/>
      <c r="BED105" s="12"/>
      <c r="BEE105" s="12"/>
      <c r="BEF105" s="12"/>
      <c r="BEG105" s="12"/>
      <c r="BEH105" s="12"/>
      <c r="BEI105" s="12"/>
      <c r="BEJ105" s="12"/>
      <c r="BEK105" s="12"/>
      <c r="BEL105" s="12"/>
      <c r="BEM105" s="12"/>
      <c r="BEN105" s="12"/>
      <c r="BEO105" s="12"/>
      <c r="BEP105" s="12"/>
      <c r="BEQ105" s="12"/>
      <c r="BER105" s="12"/>
      <c r="BES105" s="12"/>
      <c r="BET105" s="12"/>
      <c r="BEU105" s="12"/>
      <c r="BEV105" s="12"/>
      <c r="BEW105" s="12"/>
      <c r="BEX105" s="12"/>
      <c r="BEY105" s="12"/>
      <c r="BEZ105" s="12"/>
      <c r="BFA105" s="12"/>
      <c r="BFB105" s="12"/>
      <c r="BFC105" s="12"/>
      <c r="BFD105" s="12"/>
      <c r="BFE105" s="12"/>
      <c r="BFF105" s="12"/>
      <c r="BFG105" s="12"/>
      <c r="BFH105" s="12"/>
      <c r="BFI105" s="12"/>
      <c r="BFJ105" s="12"/>
      <c r="BFK105" s="12"/>
      <c r="BFL105" s="12"/>
      <c r="BFM105" s="12"/>
      <c r="BFN105" s="12"/>
      <c r="BFO105" s="12"/>
      <c r="BFP105" s="12"/>
      <c r="BFQ105" s="12"/>
      <c r="BFR105" s="12"/>
      <c r="BFS105" s="12"/>
      <c r="BFT105" s="12"/>
      <c r="BFU105" s="12"/>
      <c r="BFV105" s="12"/>
      <c r="BFW105" s="12"/>
      <c r="BFX105" s="12"/>
      <c r="BFY105" s="12"/>
      <c r="BFZ105" s="12"/>
      <c r="BGA105" s="12"/>
      <c r="BGB105" s="12"/>
      <c r="BGC105" s="12"/>
      <c r="BGD105" s="12"/>
      <c r="BGE105" s="12"/>
      <c r="BGF105" s="12"/>
      <c r="BGG105" s="12"/>
      <c r="BGH105" s="12"/>
      <c r="BGI105" s="12"/>
      <c r="BGJ105" s="12"/>
      <c r="BGK105" s="12"/>
      <c r="BGL105" s="12"/>
      <c r="BGM105" s="12"/>
      <c r="BGN105" s="12"/>
      <c r="BGO105" s="12"/>
      <c r="BGP105" s="12"/>
      <c r="BGQ105" s="12"/>
      <c r="BGR105" s="12"/>
      <c r="BGS105" s="12"/>
      <c r="BGT105" s="12"/>
      <c r="BGU105" s="12"/>
      <c r="BGV105" s="12"/>
      <c r="BGW105" s="12"/>
      <c r="BGX105" s="12"/>
      <c r="BGY105" s="12"/>
      <c r="BGZ105" s="12"/>
      <c r="BHA105" s="12"/>
      <c r="BHB105" s="12"/>
      <c r="BHC105" s="12"/>
      <c r="BHD105" s="12"/>
      <c r="BHE105" s="12"/>
      <c r="BHF105" s="12"/>
      <c r="BHG105" s="12"/>
      <c r="BHH105" s="12"/>
      <c r="BHI105" s="12"/>
      <c r="BHJ105" s="12"/>
      <c r="BHK105" s="12"/>
      <c r="BHL105" s="12"/>
      <c r="BHM105" s="12"/>
      <c r="BHN105" s="12"/>
      <c r="BHO105" s="12"/>
      <c r="BHP105" s="12"/>
      <c r="BHQ105" s="12"/>
      <c r="BHR105" s="12"/>
      <c r="BHS105" s="12"/>
      <c r="BHT105" s="12"/>
      <c r="BHU105" s="12"/>
      <c r="BHV105" s="12"/>
      <c r="BHW105" s="12"/>
      <c r="BHX105" s="12"/>
      <c r="BHY105" s="12"/>
      <c r="BHZ105" s="12"/>
      <c r="BIA105" s="12"/>
      <c r="BIB105" s="12"/>
      <c r="BIC105" s="12"/>
      <c r="BID105" s="12"/>
      <c r="BIE105" s="12"/>
      <c r="BIF105" s="12"/>
      <c r="BIG105" s="12"/>
      <c r="BIH105" s="12"/>
      <c r="BII105" s="12"/>
      <c r="BIJ105" s="12"/>
      <c r="BIK105" s="12"/>
      <c r="BIL105" s="12"/>
      <c r="BIM105" s="12"/>
      <c r="BIN105" s="12"/>
      <c r="BIO105" s="12"/>
      <c r="BIP105" s="12"/>
      <c r="BIQ105" s="12"/>
      <c r="BIR105" s="12"/>
      <c r="BIS105" s="12"/>
      <c r="BIT105" s="12"/>
      <c r="BIU105" s="12"/>
      <c r="BIV105" s="12"/>
      <c r="BIW105" s="12"/>
      <c r="BIX105" s="12"/>
      <c r="BIY105" s="12"/>
      <c r="BIZ105" s="12"/>
      <c r="BJA105" s="12"/>
      <c r="BJB105" s="12"/>
      <c r="BJC105" s="12"/>
      <c r="BJD105" s="12"/>
      <c r="BJE105" s="12"/>
      <c r="BJF105" s="12"/>
      <c r="BJG105" s="12"/>
      <c r="BJH105" s="12"/>
      <c r="BJI105" s="12"/>
      <c r="BJJ105" s="12"/>
      <c r="BJK105" s="12"/>
      <c r="BJL105" s="12"/>
      <c r="BJM105" s="12"/>
      <c r="BJN105" s="12"/>
      <c r="BJO105" s="12"/>
      <c r="BJP105" s="12"/>
      <c r="BJQ105" s="12"/>
      <c r="BJR105" s="12"/>
      <c r="BJS105" s="12"/>
      <c r="BJT105" s="12"/>
      <c r="BJU105" s="12"/>
      <c r="BJV105" s="12"/>
      <c r="BJW105" s="12"/>
      <c r="BJX105" s="12"/>
      <c r="BJY105" s="12"/>
      <c r="BJZ105" s="12"/>
      <c r="BKA105" s="12"/>
      <c r="BKB105" s="12"/>
      <c r="BKC105" s="12"/>
      <c r="BKD105" s="12"/>
      <c r="BKE105" s="12"/>
      <c r="BKF105" s="12"/>
      <c r="BKG105" s="12"/>
      <c r="BKH105" s="12"/>
      <c r="BKI105" s="12"/>
      <c r="BKJ105" s="12"/>
      <c r="BKK105" s="12"/>
      <c r="BKL105" s="12"/>
      <c r="BKM105" s="12"/>
      <c r="BKN105" s="12"/>
      <c r="BKO105" s="12"/>
      <c r="BKP105" s="12"/>
      <c r="BKQ105" s="12"/>
      <c r="BKR105" s="12"/>
      <c r="BKS105" s="12"/>
      <c r="BKT105" s="12"/>
      <c r="BKU105" s="12"/>
      <c r="BKV105" s="12"/>
      <c r="BKW105" s="12"/>
      <c r="BKX105" s="12"/>
      <c r="BKY105" s="12"/>
      <c r="BKZ105" s="12"/>
      <c r="BLA105" s="12"/>
      <c r="BLB105" s="12"/>
      <c r="BLC105" s="12"/>
      <c r="BLD105" s="12"/>
      <c r="BLE105" s="12"/>
      <c r="BLF105" s="12"/>
      <c r="BLG105" s="12"/>
      <c r="BLH105" s="12"/>
      <c r="BLI105" s="12"/>
      <c r="BLJ105" s="12"/>
      <c r="BLK105" s="12"/>
      <c r="BLL105" s="12"/>
      <c r="BLM105" s="12"/>
      <c r="BLN105" s="12"/>
      <c r="BLO105" s="12"/>
      <c r="BLP105" s="12"/>
      <c r="BLQ105" s="12"/>
      <c r="BLR105" s="12"/>
      <c r="BLS105" s="12"/>
      <c r="BLT105" s="12"/>
      <c r="BLU105" s="12"/>
      <c r="BLV105" s="12"/>
      <c r="BLW105" s="12"/>
      <c r="BLX105" s="12"/>
      <c r="BLY105" s="12"/>
      <c r="BLZ105" s="12"/>
      <c r="BMA105" s="12"/>
      <c r="BMB105" s="12"/>
      <c r="BMC105" s="12"/>
      <c r="BMD105" s="12"/>
      <c r="BME105" s="12"/>
      <c r="BMF105" s="12"/>
      <c r="BMG105" s="12"/>
      <c r="BMH105" s="12"/>
      <c r="BMI105" s="12"/>
      <c r="BMJ105" s="12"/>
      <c r="BMK105" s="12"/>
      <c r="BML105" s="12"/>
      <c r="BMM105" s="12"/>
      <c r="BMN105" s="12"/>
      <c r="BMO105" s="12"/>
      <c r="BMP105" s="12"/>
      <c r="BMQ105" s="12"/>
      <c r="BMR105" s="12"/>
      <c r="BMS105" s="12"/>
      <c r="BMT105" s="12"/>
      <c r="BMU105" s="12"/>
      <c r="BMV105" s="12"/>
      <c r="BMW105" s="12"/>
      <c r="BMX105" s="12"/>
      <c r="BMY105" s="12"/>
      <c r="BMZ105" s="12"/>
      <c r="BNA105" s="12"/>
      <c r="BNB105" s="12"/>
      <c r="BNC105" s="12"/>
      <c r="BND105" s="12"/>
      <c r="BNE105" s="12"/>
      <c r="BNF105" s="12"/>
      <c r="BNG105" s="12"/>
      <c r="BNH105" s="12"/>
      <c r="BNI105" s="12"/>
      <c r="BNJ105" s="12"/>
      <c r="BNK105" s="12"/>
      <c r="BNL105" s="12"/>
      <c r="BNM105" s="12"/>
      <c r="BNN105" s="12"/>
      <c r="BNO105" s="12"/>
      <c r="BNP105" s="12"/>
      <c r="BNQ105" s="12"/>
      <c r="BNR105" s="12"/>
      <c r="BNS105" s="12"/>
      <c r="BNT105" s="12"/>
      <c r="BNU105" s="12"/>
      <c r="BNV105" s="12"/>
      <c r="BNW105" s="12"/>
      <c r="BNX105" s="12"/>
      <c r="BNY105" s="12"/>
      <c r="BNZ105" s="12"/>
      <c r="BOA105" s="12"/>
      <c r="BOB105" s="12"/>
      <c r="BOC105" s="12"/>
      <c r="BOD105" s="12"/>
      <c r="BOE105" s="12"/>
      <c r="BOF105" s="12"/>
      <c r="BOG105" s="12"/>
      <c r="BOH105" s="12"/>
      <c r="BOI105" s="12"/>
      <c r="BOJ105" s="12"/>
      <c r="BOK105" s="12"/>
      <c r="BOL105" s="12"/>
      <c r="BOM105" s="12"/>
      <c r="BON105" s="12"/>
      <c r="BOO105" s="12"/>
      <c r="BOP105" s="12"/>
      <c r="BOQ105" s="12"/>
      <c r="BOR105" s="12"/>
      <c r="BOS105" s="12"/>
      <c r="BOT105" s="12"/>
      <c r="BOU105" s="12"/>
      <c r="BOV105" s="12"/>
      <c r="BOW105" s="12"/>
      <c r="BOX105" s="12"/>
      <c r="BOY105" s="12"/>
      <c r="BOZ105" s="12"/>
      <c r="BPA105" s="12"/>
      <c r="BPB105" s="12"/>
      <c r="BPC105" s="12"/>
      <c r="BPD105" s="12"/>
      <c r="BPE105" s="12"/>
      <c r="BPF105" s="12"/>
      <c r="BPG105" s="12"/>
      <c r="BPH105" s="12"/>
      <c r="BPI105" s="12"/>
      <c r="BPJ105" s="12"/>
      <c r="BPK105" s="12"/>
      <c r="BPL105" s="12"/>
      <c r="BPM105" s="12"/>
      <c r="BPN105" s="12"/>
      <c r="BPO105" s="12"/>
      <c r="BPP105" s="12"/>
      <c r="BPQ105" s="12"/>
      <c r="BPR105" s="12"/>
      <c r="BPS105" s="12"/>
      <c r="BPT105" s="12"/>
      <c r="BPU105" s="12"/>
      <c r="BPV105" s="12"/>
      <c r="BPW105" s="12"/>
      <c r="BPX105" s="12"/>
      <c r="BPY105" s="12"/>
      <c r="BPZ105" s="12"/>
      <c r="BQA105" s="12"/>
      <c r="BQB105" s="12"/>
      <c r="BQC105" s="12"/>
      <c r="BQD105" s="12"/>
      <c r="BQE105" s="12"/>
      <c r="BQF105" s="12"/>
      <c r="BQG105" s="12"/>
      <c r="BQH105" s="12"/>
      <c r="BQI105" s="12"/>
      <c r="BQJ105" s="12"/>
      <c r="BQK105" s="12"/>
      <c r="BQL105" s="12"/>
      <c r="BQM105" s="12"/>
      <c r="BQN105" s="12"/>
      <c r="BQO105" s="12"/>
      <c r="BQP105" s="12"/>
      <c r="BQQ105" s="12"/>
      <c r="BQR105" s="12"/>
      <c r="BQS105" s="12"/>
      <c r="BQT105" s="12"/>
      <c r="BQU105" s="12"/>
      <c r="BQV105" s="12"/>
      <c r="BQW105" s="12"/>
      <c r="BQX105" s="12"/>
      <c r="BQY105" s="12"/>
      <c r="BQZ105" s="12"/>
      <c r="BRA105" s="12"/>
      <c r="BRB105" s="12"/>
      <c r="BRC105" s="12"/>
      <c r="BRD105" s="12"/>
      <c r="BRE105" s="12"/>
      <c r="BRF105" s="12"/>
      <c r="BRG105" s="12"/>
      <c r="BRH105" s="12"/>
      <c r="BRI105" s="12"/>
      <c r="BRJ105" s="12"/>
      <c r="BRK105" s="12"/>
      <c r="BRL105" s="12"/>
      <c r="BRM105" s="12"/>
      <c r="BRN105" s="12"/>
      <c r="BRO105" s="12"/>
      <c r="BRP105" s="12"/>
      <c r="BRQ105" s="12"/>
      <c r="BRR105" s="12"/>
      <c r="BRS105" s="12"/>
      <c r="BRT105" s="12"/>
      <c r="BRU105" s="12"/>
      <c r="BRV105" s="12"/>
      <c r="BRW105" s="12"/>
      <c r="BRX105" s="12"/>
      <c r="BRY105" s="12"/>
      <c r="BRZ105" s="12"/>
      <c r="BSA105" s="12"/>
      <c r="BSB105" s="12"/>
      <c r="BSC105" s="12"/>
      <c r="BSD105" s="12"/>
      <c r="BSE105" s="12"/>
      <c r="BSF105" s="12"/>
      <c r="BSG105" s="12"/>
      <c r="BSH105" s="12"/>
      <c r="BSI105" s="12"/>
      <c r="BSJ105" s="12"/>
      <c r="BSK105" s="12"/>
      <c r="BSL105" s="12"/>
      <c r="BSM105" s="12"/>
      <c r="BSN105" s="12"/>
      <c r="BSO105" s="12"/>
      <c r="BSP105" s="12"/>
      <c r="BSQ105" s="12"/>
      <c r="BSR105" s="12"/>
      <c r="BSS105" s="12"/>
      <c r="BST105" s="12"/>
      <c r="BSU105" s="12"/>
      <c r="BSV105" s="12"/>
      <c r="BSW105" s="12"/>
      <c r="BSX105" s="12"/>
      <c r="BSY105" s="12"/>
      <c r="BSZ105" s="12"/>
      <c r="BTA105" s="12"/>
      <c r="BTB105" s="12"/>
      <c r="BTC105" s="12"/>
      <c r="BTD105" s="12"/>
      <c r="BTE105" s="12"/>
      <c r="BTF105" s="12"/>
      <c r="BTG105" s="12"/>
      <c r="BTH105" s="12"/>
      <c r="BTI105" s="12"/>
      <c r="BTJ105" s="12"/>
      <c r="BTK105" s="12"/>
      <c r="BTL105" s="12"/>
      <c r="BTM105" s="12"/>
      <c r="BTN105" s="12"/>
      <c r="BTO105" s="12"/>
      <c r="BTP105" s="12"/>
      <c r="BTQ105" s="12"/>
      <c r="BTR105" s="12"/>
      <c r="BTS105" s="12"/>
      <c r="BTT105" s="12"/>
      <c r="BTU105" s="12"/>
      <c r="BTV105" s="12"/>
      <c r="BTW105" s="12"/>
      <c r="BTX105" s="12"/>
      <c r="BTY105" s="12"/>
      <c r="BTZ105" s="12"/>
      <c r="BUA105" s="12"/>
      <c r="BUB105" s="12"/>
      <c r="BUC105" s="12"/>
      <c r="BUD105" s="12"/>
      <c r="BUE105" s="12"/>
      <c r="BUF105" s="12"/>
      <c r="BUG105" s="12"/>
      <c r="BUH105" s="12"/>
      <c r="BUI105" s="12"/>
      <c r="BUJ105" s="12"/>
      <c r="BUK105" s="12"/>
      <c r="BUL105" s="12"/>
      <c r="BUM105" s="12"/>
      <c r="BUN105" s="12"/>
      <c r="BUO105" s="12"/>
      <c r="BUP105" s="12"/>
      <c r="BUQ105" s="12"/>
      <c r="BUR105" s="12"/>
      <c r="BUS105" s="12"/>
      <c r="BUT105" s="12"/>
      <c r="BUU105" s="12"/>
      <c r="BUV105" s="12"/>
      <c r="BUW105" s="12"/>
      <c r="BUX105" s="12"/>
      <c r="BUY105" s="12"/>
      <c r="BUZ105" s="12"/>
      <c r="BVA105" s="12"/>
      <c r="BVB105" s="12"/>
      <c r="BVC105" s="12"/>
      <c r="BVD105" s="12"/>
      <c r="BVE105" s="12"/>
      <c r="BVF105" s="12"/>
      <c r="BVG105" s="12"/>
      <c r="BVH105" s="12"/>
      <c r="BVI105" s="12"/>
      <c r="BVJ105" s="12"/>
      <c r="BVK105" s="12"/>
      <c r="BVL105" s="12"/>
      <c r="BVM105" s="12"/>
      <c r="BVN105" s="12"/>
      <c r="BVO105" s="12"/>
      <c r="BVP105" s="12"/>
      <c r="BVQ105" s="12"/>
      <c r="BVR105" s="12"/>
      <c r="BVS105" s="12"/>
      <c r="BVT105" s="12"/>
      <c r="BVU105" s="12"/>
      <c r="BVV105" s="12"/>
      <c r="BVW105" s="12"/>
      <c r="BVX105" s="12"/>
      <c r="BVY105" s="12"/>
      <c r="BVZ105" s="12"/>
      <c r="BWA105" s="12"/>
      <c r="BWB105" s="12"/>
      <c r="BWC105" s="12"/>
      <c r="BWD105" s="12"/>
      <c r="BWE105" s="12"/>
      <c r="BWF105" s="12"/>
      <c r="BWG105" s="12"/>
      <c r="BWH105" s="12"/>
      <c r="BWI105" s="12"/>
      <c r="BWJ105" s="12"/>
      <c r="BWK105" s="12"/>
      <c r="BWL105" s="12"/>
      <c r="BWM105" s="12"/>
      <c r="BWN105" s="12"/>
      <c r="BWO105" s="12"/>
      <c r="BWP105" s="12"/>
      <c r="BWQ105" s="12"/>
      <c r="BWR105" s="12"/>
      <c r="BWS105" s="12"/>
      <c r="BWT105" s="12"/>
      <c r="BWU105" s="12"/>
      <c r="BWV105" s="12"/>
      <c r="BWW105" s="12"/>
      <c r="BWX105" s="12"/>
      <c r="BWY105" s="12"/>
      <c r="BWZ105" s="12"/>
      <c r="BXA105" s="12"/>
      <c r="BXB105" s="12"/>
      <c r="BXC105" s="12"/>
      <c r="BXD105" s="12"/>
      <c r="BXE105" s="12"/>
      <c r="BXF105" s="12"/>
      <c r="BXG105" s="12"/>
      <c r="BXH105" s="12"/>
      <c r="BXI105" s="12"/>
      <c r="BXJ105" s="12"/>
      <c r="BXK105" s="12"/>
      <c r="BXL105" s="12"/>
      <c r="BXM105" s="12"/>
      <c r="BXN105" s="12"/>
      <c r="BXO105" s="12"/>
      <c r="BXP105" s="12"/>
      <c r="BXQ105" s="12"/>
      <c r="BXR105" s="12"/>
      <c r="BXS105" s="12"/>
      <c r="BXT105" s="12"/>
      <c r="BXU105" s="12"/>
      <c r="BXV105" s="12"/>
      <c r="BXW105" s="12"/>
      <c r="BXX105" s="12"/>
      <c r="BXY105" s="12"/>
      <c r="BXZ105" s="12"/>
      <c r="BYA105" s="12"/>
      <c r="BYB105" s="12"/>
      <c r="BYC105" s="12"/>
      <c r="BYD105" s="12"/>
      <c r="BYE105" s="12"/>
      <c r="BYF105" s="12"/>
      <c r="BYG105" s="12"/>
      <c r="BYH105" s="12"/>
      <c r="BYI105" s="12"/>
      <c r="BYJ105" s="12"/>
      <c r="BYK105" s="12"/>
      <c r="BYL105" s="12"/>
      <c r="BYM105" s="12"/>
      <c r="BYN105" s="12"/>
      <c r="BYO105" s="12"/>
      <c r="BYP105" s="12"/>
      <c r="BYQ105" s="12"/>
      <c r="BYR105" s="12"/>
      <c r="BYS105" s="12"/>
      <c r="BYT105" s="12"/>
      <c r="BYU105" s="12"/>
      <c r="BYV105" s="12"/>
      <c r="BYW105" s="12"/>
      <c r="BYX105" s="12"/>
      <c r="BYY105" s="12"/>
      <c r="BYZ105" s="12"/>
      <c r="BZA105" s="12"/>
      <c r="BZB105" s="12"/>
      <c r="BZC105" s="12"/>
      <c r="BZD105" s="12"/>
      <c r="BZE105" s="12"/>
      <c r="BZF105" s="12"/>
      <c r="BZG105" s="12"/>
      <c r="BZH105" s="12"/>
      <c r="BZI105" s="12"/>
      <c r="BZJ105" s="12"/>
      <c r="BZK105" s="12"/>
      <c r="BZL105" s="12"/>
      <c r="BZM105" s="12"/>
      <c r="BZN105" s="12"/>
      <c r="BZO105" s="12"/>
      <c r="BZP105" s="12"/>
      <c r="BZQ105" s="12"/>
      <c r="BZR105" s="12"/>
      <c r="BZS105" s="12"/>
      <c r="BZT105" s="12"/>
      <c r="BZU105" s="12"/>
      <c r="BZV105" s="12"/>
      <c r="BZW105" s="12"/>
      <c r="BZX105" s="12"/>
      <c r="BZY105" s="12"/>
      <c r="BZZ105" s="12"/>
      <c r="CAA105" s="12"/>
      <c r="CAB105" s="12"/>
      <c r="CAC105" s="12"/>
      <c r="CAD105" s="12"/>
      <c r="CAE105" s="12"/>
      <c r="CAF105" s="12"/>
      <c r="CAG105" s="12"/>
      <c r="CAH105" s="12"/>
      <c r="CAI105" s="12"/>
      <c r="CAJ105" s="12"/>
      <c r="CAK105" s="12"/>
      <c r="CAL105" s="12"/>
      <c r="CAM105" s="12"/>
      <c r="CAN105" s="12"/>
      <c r="CAO105" s="12"/>
      <c r="CAP105" s="12"/>
      <c r="CAQ105" s="12"/>
      <c r="CAR105" s="12"/>
      <c r="CAS105" s="12"/>
      <c r="CAT105" s="12"/>
      <c r="CAU105" s="12"/>
      <c r="CAV105" s="12"/>
      <c r="CAW105" s="12"/>
      <c r="CAX105" s="12"/>
      <c r="CAY105" s="12"/>
      <c r="CAZ105" s="12"/>
      <c r="CBA105" s="12"/>
      <c r="CBB105" s="12"/>
      <c r="CBC105" s="12"/>
      <c r="CBD105" s="12"/>
      <c r="CBE105" s="12"/>
      <c r="CBF105" s="12"/>
      <c r="CBG105" s="12"/>
      <c r="CBH105" s="12"/>
      <c r="CBI105" s="12"/>
      <c r="CBJ105" s="12"/>
      <c r="CBK105" s="12"/>
      <c r="CBL105" s="12"/>
      <c r="CBM105" s="12"/>
      <c r="CBN105" s="12"/>
      <c r="CBO105" s="12"/>
      <c r="CBP105" s="12"/>
      <c r="CBQ105" s="12"/>
      <c r="CBR105" s="12"/>
      <c r="CBS105" s="12"/>
      <c r="CBT105" s="12"/>
      <c r="CBU105" s="12"/>
      <c r="CBV105" s="12"/>
      <c r="CBW105" s="12"/>
      <c r="CBX105" s="12"/>
      <c r="CBY105" s="12"/>
      <c r="CBZ105" s="12"/>
      <c r="CCA105" s="12"/>
      <c r="CCB105" s="12"/>
      <c r="CCC105" s="12"/>
      <c r="CCD105" s="12"/>
      <c r="CCE105" s="12"/>
      <c r="CCF105" s="12"/>
      <c r="CCG105" s="12"/>
      <c r="CCH105" s="12"/>
      <c r="CCI105" s="12"/>
      <c r="CCJ105" s="12"/>
      <c r="CCK105" s="12"/>
      <c r="CCL105" s="12"/>
      <c r="CCM105" s="12"/>
      <c r="CCN105" s="12"/>
      <c r="CCO105" s="12"/>
      <c r="CCP105" s="12"/>
      <c r="CCQ105" s="12"/>
      <c r="CCR105" s="12"/>
      <c r="CCS105" s="12"/>
      <c r="CCT105" s="12"/>
      <c r="CCU105" s="12"/>
      <c r="CCV105" s="12"/>
      <c r="CCW105" s="12"/>
      <c r="CCX105" s="12"/>
      <c r="CCY105" s="12"/>
      <c r="CCZ105" s="12"/>
      <c r="CDA105" s="12"/>
      <c r="CDB105" s="12"/>
      <c r="CDC105" s="12"/>
      <c r="CDD105" s="12"/>
      <c r="CDE105" s="12"/>
      <c r="CDF105" s="12"/>
      <c r="CDG105" s="12"/>
      <c r="CDH105" s="12"/>
      <c r="CDI105" s="12"/>
      <c r="CDJ105" s="12"/>
      <c r="CDK105" s="12"/>
      <c r="CDL105" s="12"/>
      <c r="CDM105" s="12"/>
      <c r="CDN105" s="12"/>
      <c r="CDO105" s="12"/>
      <c r="CDP105" s="12"/>
      <c r="CDQ105" s="12"/>
      <c r="CDR105" s="12"/>
      <c r="CDS105" s="12"/>
      <c r="CDT105" s="12"/>
      <c r="CDU105" s="12"/>
      <c r="CDV105" s="12"/>
      <c r="CDW105" s="12"/>
      <c r="CDX105" s="12"/>
      <c r="CDY105" s="12"/>
      <c r="CDZ105" s="12"/>
      <c r="CEA105" s="12"/>
      <c r="CEB105" s="12"/>
      <c r="CEC105" s="12"/>
      <c r="CED105" s="12"/>
      <c r="CEE105" s="12"/>
      <c r="CEF105" s="12"/>
      <c r="CEG105" s="12"/>
      <c r="CEH105" s="12"/>
      <c r="CEI105" s="12"/>
      <c r="CEJ105" s="12"/>
      <c r="CEK105" s="12"/>
      <c r="CEL105" s="12"/>
      <c r="CEM105" s="12"/>
      <c r="CEN105" s="12"/>
      <c r="CEO105" s="12"/>
      <c r="CEP105" s="12"/>
      <c r="CEQ105" s="12"/>
      <c r="CER105" s="12"/>
      <c r="CES105" s="12"/>
      <c r="CET105" s="12"/>
      <c r="CEU105" s="12"/>
      <c r="CEV105" s="12"/>
      <c r="CEW105" s="12"/>
      <c r="CEX105" s="12"/>
      <c r="CEY105" s="12"/>
      <c r="CEZ105" s="12"/>
      <c r="CFA105" s="12"/>
      <c r="CFB105" s="12"/>
      <c r="CFC105" s="12"/>
      <c r="CFD105" s="12"/>
      <c r="CFE105" s="12"/>
      <c r="CFF105" s="12"/>
      <c r="CFG105" s="12"/>
      <c r="CFH105" s="12"/>
      <c r="CFI105" s="12"/>
      <c r="CFJ105" s="12"/>
      <c r="CFK105" s="12"/>
      <c r="CFL105" s="12"/>
      <c r="CFM105" s="12"/>
      <c r="CFN105" s="12"/>
      <c r="CFO105" s="12"/>
      <c r="CFP105" s="12"/>
      <c r="CFQ105" s="12"/>
      <c r="CFR105" s="12"/>
      <c r="CFS105" s="12"/>
      <c r="CFT105" s="12"/>
      <c r="CFU105" s="12"/>
      <c r="CFV105" s="12"/>
      <c r="CFW105" s="12"/>
      <c r="CFX105" s="12"/>
      <c r="CFY105" s="12"/>
      <c r="CFZ105" s="12"/>
      <c r="CGA105" s="12"/>
      <c r="CGB105" s="12"/>
      <c r="CGC105" s="12"/>
      <c r="CGD105" s="12"/>
      <c r="CGE105" s="12"/>
      <c r="CGF105" s="12"/>
      <c r="CGG105" s="12"/>
      <c r="CGH105" s="12"/>
      <c r="CGI105" s="12"/>
      <c r="CGJ105" s="12"/>
      <c r="CGK105" s="12"/>
      <c r="CGL105" s="12"/>
      <c r="CGM105" s="12"/>
      <c r="CGN105" s="12"/>
      <c r="CGO105" s="12"/>
      <c r="CGP105" s="12"/>
      <c r="CGQ105" s="12"/>
      <c r="CGR105" s="12"/>
      <c r="CGS105" s="12"/>
      <c r="CGT105" s="12"/>
      <c r="CGU105" s="12"/>
      <c r="CGV105" s="12"/>
      <c r="CGW105" s="12"/>
      <c r="CGX105" s="12"/>
      <c r="CGY105" s="12"/>
      <c r="CGZ105" s="12"/>
      <c r="CHA105" s="12"/>
      <c r="CHB105" s="12"/>
      <c r="CHC105" s="12"/>
      <c r="CHD105" s="12"/>
      <c r="CHE105" s="12"/>
      <c r="CHF105" s="12"/>
      <c r="CHG105" s="12"/>
      <c r="CHH105" s="12"/>
      <c r="CHI105" s="12"/>
      <c r="CHJ105" s="12"/>
      <c r="CHK105" s="12"/>
      <c r="CHL105" s="12"/>
      <c r="CHM105" s="12"/>
      <c r="CHN105" s="12"/>
      <c r="CHO105" s="12"/>
      <c r="CHP105" s="12"/>
      <c r="CHQ105" s="12"/>
      <c r="CHR105" s="12"/>
      <c r="CHS105" s="12"/>
      <c r="CHT105" s="12"/>
      <c r="CHU105" s="12"/>
      <c r="CHV105" s="12"/>
      <c r="CHW105" s="12"/>
      <c r="CHX105" s="12"/>
      <c r="CHY105" s="12"/>
      <c r="CHZ105" s="12"/>
      <c r="CIA105" s="12"/>
      <c r="CIB105" s="12"/>
      <c r="CIC105" s="12"/>
      <c r="CID105" s="12"/>
      <c r="CIE105" s="12"/>
      <c r="CIF105" s="12"/>
      <c r="CIG105" s="12"/>
      <c r="CIH105" s="12"/>
      <c r="CII105" s="12"/>
      <c r="CIJ105" s="12"/>
      <c r="CIK105" s="12"/>
      <c r="CIL105" s="12"/>
      <c r="CIM105" s="12"/>
      <c r="CIN105" s="12"/>
      <c r="CIO105" s="12"/>
      <c r="CIP105" s="12"/>
      <c r="CIQ105" s="12"/>
      <c r="CIR105" s="12"/>
      <c r="CIS105" s="12"/>
      <c r="CIT105" s="12"/>
      <c r="CIU105" s="12"/>
      <c r="CIV105" s="12"/>
      <c r="CIW105" s="12"/>
      <c r="CIX105" s="12"/>
      <c r="CIY105" s="12"/>
      <c r="CIZ105" s="12"/>
      <c r="CJA105" s="12"/>
      <c r="CJB105" s="12"/>
      <c r="CJC105" s="12"/>
      <c r="CJD105" s="12"/>
      <c r="CJE105" s="12"/>
      <c r="CJF105" s="12"/>
      <c r="CJG105" s="12"/>
      <c r="CJH105" s="12"/>
      <c r="CJI105" s="12"/>
      <c r="CJJ105" s="12"/>
      <c r="CJK105" s="12"/>
      <c r="CJL105" s="12"/>
      <c r="CJM105" s="12"/>
      <c r="CJN105" s="12"/>
      <c r="CJO105" s="12"/>
      <c r="CJP105" s="12"/>
      <c r="CJQ105" s="12"/>
      <c r="CJR105" s="12"/>
      <c r="CJS105" s="12"/>
      <c r="CJT105" s="12"/>
      <c r="CJU105" s="12"/>
      <c r="CJV105" s="12"/>
      <c r="CJW105" s="12"/>
      <c r="CJX105" s="12"/>
      <c r="CJY105" s="12"/>
      <c r="CJZ105" s="12"/>
      <c r="CKA105" s="12"/>
      <c r="CKB105" s="12"/>
      <c r="CKC105" s="12"/>
      <c r="CKD105" s="12"/>
      <c r="CKE105" s="12"/>
      <c r="CKF105" s="12"/>
      <c r="CKG105" s="12"/>
      <c r="CKH105" s="12"/>
      <c r="CKI105" s="12"/>
      <c r="CKJ105" s="12"/>
      <c r="CKK105" s="12"/>
      <c r="CKL105" s="12"/>
      <c r="CKM105" s="12"/>
      <c r="CKN105" s="12"/>
      <c r="CKO105" s="12"/>
      <c r="CKP105" s="12"/>
      <c r="CKQ105" s="12"/>
      <c r="CKR105" s="12"/>
      <c r="CKS105" s="12"/>
      <c r="CKT105" s="12"/>
      <c r="CKU105" s="12"/>
      <c r="CKV105" s="12"/>
      <c r="CKW105" s="12"/>
      <c r="CKX105" s="12"/>
      <c r="CKY105" s="12"/>
      <c r="CKZ105" s="12"/>
      <c r="CLA105" s="12"/>
      <c r="CLB105" s="12"/>
      <c r="CLC105" s="12"/>
      <c r="CLD105" s="12"/>
      <c r="CLE105" s="12"/>
      <c r="CLF105" s="12"/>
      <c r="CLG105" s="12"/>
      <c r="CLH105" s="12"/>
      <c r="CLI105" s="12"/>
      <c r="CLJ105" s="12"/>
      <c r="CLK105" s="12"/>
      <c r="CLL105" s="12"/>
      <c r="CLM105" s="12"/>
      <c r="CLN105" s="12"/>
      <c r="CLO105" s="12"/>
      <c r="CLP105" s="12"/>
      <c r="CLQ105" s="12"/>
      <c r="CLR105" s="12"/>
      <c r="CLS105" s="12"/>
      <c r="CLT105" s="12"/>
      <c r="CLU105" s="12"/>
      <c r="CLV105" s="12"/>
      <c r="CLW105" s="12"/>
      <c r="CLX105" s="12"/>
      <c r="CLY105" s="12"/>
      <c r="CLZ105" s="12"/>
      <c r="CMA105" s="12"/>
      <c r="CMB105" s="12"/>
      <c r="CMC105" s="12"/>
      <c r="CMD105" s="12"/>
      <c r="CME105" s="12"/>
      <c r="CMF105" s="12"/>
      <c r="CMG105" s="12"/>
      <c r="CMH105" s="12"/>
      <c r="CMI105" s="12"/>
      <c r="CMJ105" s="12"/>
      <c r="CMK105" s="12"/>
      <c r="CML105" s="12"/>
      <c r="CMM105" s="12"/>
      <c r="CMN105" s="12"/>
      <c r="CMO105" s="12"/>
      <c r="CMP105" s="12"/>
      <c r="CMQ105" s="12"/>
      <c r="CMR105" s="12"/>
      <c r="CMS105" s="12"/>
      <c r="CMT105" s="12"/>
      <c r="CMU105" s="12"/>
      <c r="CMV105" s="12"/>
      <c r="CMW105" s="12"/>
      <c r="CMX105" s="12"/>
      <c r="CMY105" s="12"/>
      <c r="CMZ105" s="12"/>
      <c r="CNA105" s="12"/>
      <c r="CNB105" s="12"/>
      <c r="CNC105" s="12"/>
      <c r="CND105" s="12"/>
      <c r="CNE105" s="12"/>
      <c r="CNF105" s="12"/>
      <c r="CNG105" s="12"/>
      <c r="CNH105" s="12"/>
      <c r="CNI105" s="12"/>
      <c r="CNJ105" s="12"/>
      <c r="CNK105" s="12"/>
      <c r="CNL105" s="12"/>
      <c r="CNM105" s="12"/>
      <c r="CNN105" s="12"/>
      <c r="CNO105" s="12"/>
      <c r="CNP105" s="12"/>
      <c r="CNQ105" s="12"/>
      <c r="CNR105" s="12"/>
      <c r="CNS105" s="12"/>
      <c r="CNT105" s="12"/>
      <c r="CNU105" s="12"/>
      <c r="CNV105" s="12"/>
      <c r="CNW105" s="12"/>
      <c r="CNX105" s="12"/>
      <c r="CNY105" s="12"/>
      <c r="CNZ105" s="12"/>
      <c r="COA105" s="12"/>
      <c r="COB105" s="12"/>
      <c r="COC105" s="12"/>
      <c r="COD105" s="12"/>
      <c r="COE105" s="12"/>
      <c r="COF105" s="12"/>
      <c r="COG105" s="12"/>
      <c r="COH105" s="12"/>
      <c r="COI105" s="12"/>
      <c r="COJ105" s="12"/>
      <c r="COK105" s="12"/>
      <c r="COL105" s="12"/>
      <c r="COM105" s="12"/>
      <c r="CON105" s="12"/>
      <c r="COO105" s="12"/>
      <c r="COP105" s="12"/>
      <c r="COQ105" s="12"/>
      <c r="COR105" s="12"/>
      <c r="COS105" s="12"/>
      <c r="COT105" s="12"/>
      <c r="COU105" s="12"/>
      <c r="COV105" s="12"/>
      <c r="COW105" s="12"/>
      <c r="COX105" s="12"/>
      <c r="COY105" s="12"/>
      <c r="COZ105" s="12"/>
      <c r="CPA105" s="12"/>
      <c r="CPB105" s="12"/>
      <c r="CPC105" s="12"/>
      <c r="CPD105" s="12"/>
      <c r="CPE105" s="12"/>
      <c r="CPF105" s="12"/>
      <c r="CPG105" s="12"/>
      <c r="CPH105" s="12"/>
      <c r="CPI105" s="12"/>
      <c r="CPJ105" s="12"/>
      <c r="CPK105" s="12"/>
      <c r="CPL105" s="12"/>
      <c r="CPM105" s="12"/>
      <c r="CPN105" s="12"/>
      <c r="CPO105" s="12"/>
      <c r="CPP105" s="12"/>
      <c r="CPQ105" s="12"/>
      <c r="CPR105" s="12"/>
      <c r="CPS105" s="12"/>
      <c r="CPT105" s="12"/>
      <c r="CPU105" s="12"/>
      <c r="CPV105" s="12"/>
      <c r="CPW105" s="12"/>
      <c r="CPX105" s="12"/>
      <c r="CPY105" s="12"/>
      <c r="CPZ105" s="12"/>
      <c r="CQA105" s="12"/>
      <c r="CQB105" s="12"/>
      <c r="CQC105" s="12"/>
      <c r="CQD105" s="12"/>
      <c r="CQE105" s="12"/>
      <c r="CQF105" s="12"/>
      <c r="CQG105" s="12"/>
      <c r="CQH105" s="12"/>
      <c r="CQI105" s="12"/>
      <c r="CQJ105" s="12"/>
      <c r="CQK105" s="12"/>
      <c r="CQL105" s="12"/>
      <c r="CQM105" s="12"/>
      <c r="CQN105" s="12"/>
      <c r="CQO105" s="12"/>
      <c r="CQP105" s="12"/>
      <c r="CQQ105" s="12"/>
      <c r="CQR105" s="12"/>
      <c r="CQS105" s="12"/>
      <c r="CQT105" s="12"/>
      <c r="CQU105" s="12"/>
      <c r="CQV105" s="12"/>
      <c r="CQW105" s="12"/>
      <c r="CQX105" s="12"/>
      <c r="CQY105" s="12"/>
      <c r="CQZ105" s="12"/>
      <c r="CRA105" s="12"/>
      <c r="CRB105" s="12"/>
      <c r="CRC105" s="12"/>
      <c r="CRD105" s="12"/>
      <c r="CRE105" s="12"/>
      <c r="CRF105" s="12"/>
      <c r="CRG105" s="12"/>
      <c r="CRH105" s="12"/>
      <c r="CRI105" s="12"/>
      <c r="CRJ105" s="12"/>
      <c r="CRK105" s="12"/>
      <c r="CRL105" s="12"/>
      <c r="CRM105" s="12"/>
      <c r="CRN105" s="12"/>
      <c r="CRO105" s="12"/>
      <c r="CRP105" s="12"/>
      <c r="CRQ105" s="12"/>
      <c r="CRR105" s="12"/>
      <c r="CRS105" s="12"/>
      <c r="CRT105" s="12"/>
      <c r="CRU105" s="12"/>
      <c r="CRV105" s="12"/>
      <c r="CRW105" s="12"/>
      <c r="CRX105" s="12"/>
      <c r="CRY105" s="12"/>
      <c r="CRZ105" s="12"/>
      <c r="CSA105" s="12"/>
      <c r="CSB105" s="12"/>
      <c r="CSC105" s="12"/>
      <c r="CSD105" s="12"/>
      <c r="CSE105" s="12"/>
      <c r="CSF105" s="12"/>
      <c r="CSG105" s="12"/>
      <c r="CSH105" s="12"/>
      <c r="CSI105" s="12"/>
      <c r="CSJ105" s="12"/>
      <c r="CSK105" s="12"/>
      <c r="CSL105" s="12"/>
      <c r="CSM105" s="12"/>
      <c r="CSN105" s="12"/>
      <c r="CSO105" s="12"/>
      <c r="CSP105" s="12"/>
      <c r="CSQ105" s="12"/>
      <c r="CSR105" s="12"/>
      <c r="CSS105" s="12"/>
      <c r="CST105" s="12"/>
      <c r="CSU105" s="12"/>
      <c r="CSV105" s="12"/>
      <c r="CSW105" s="12"/>
      <c r="CSX105" s="12"/>
      <c r="CSY105" s="12"/>
      <c r="CSZ105" s="12"/>
      <c r="CTA105" s="12"/>
      <c r="CTB105" s="12"/>
      <c r="CTC105" s="12"/>
      <c r="CTD105" s="12"/>
      <c r="CTE105" s="12"/>
      <c r="CTF105" s="12"/>
      <c r="CTG105" s="12"/>
      <c r="CTH105" s="12"/>
      <c r="CTI105" s="12"/>
      <c r="CTJ105" s="12"/>
      <c r="CTK105" s="12"/>
      <c r="CTL105" s="12"/>
      <c r="CTM105" s="12"/>
      <c r="CTN105" s="12"/>
      <c r="CTO105" s="12"/>
      <c r="CTP105" s="12"/>
      <c r="CTQ105" s="12"/>
      <c r="CTR105" s="12"/>
      <c r="CTS105" s="12"/>
      <c r="CTT105" s="12"/>
      <c r="CTU105" s="12"/>
      <c r="CTV105" s="12"/>
      <c r="CTW105" s="12"/>
      <c r="CTX105" s="12"/>
      <c r="CTY105" s="12"/>
      <c r="CTZ105" s="12"/>
      <c r="CUA105" s="12"/>
      <c r="CUB105" s="12"/>
      <c r="CUC105" s="12"/>
      <c r="CUD105" s="12"/>
      <c r="CUE105" s="12"/>
      <c r="CUF105" s="12"/>
      <c r="CUG105" s="12"/>
      <c r="CUH105" s="12"/>
      <c r="CUI105" s="12"/>
      <c r="CUJ105" s="12"/>
      <c r="CUK105" s="12"/>
      <c r="CUL105" s="12"/>
      <c r="CUM105" s="12"/>
      <c r="CUN105" s="12"/>
      <c r="CUO105" s="12"/>
      <c r="CUP105" s="12"/>
      <c r="CUQ105" s="12"/>
      <c r="CUR105" s="12"/>
      <c r="CUS105" s="12"/>
      <c r="CUT105" s="12"/>
      <c r="CUU105" s="12"/>
      <c r="CUV105" s="12"/>
      <c r="CUW105" s="12"/>
      <c r="CUX105" s="12"/>
      <c r="CUY105" s="12"/>
      <c r="CUZ105" s="12"/>
      <c r="CVA105" s="12"/>
      <c r="CVB105" s="12"/>
      <c r="CVC105" s="12"/>
      <c r="CVD105" s="12"/>
      <c r="CVE105" s="12"/>
      <c r="CVF105" s="12"/>
      <c r="CVG105" s="12"/>
      <c r="CVH105" s="12"/>
      <c r="CVI105" s="12"/>
      <c r="CVJ105" s="12"/>
      <c r="CVK105" s="12"/>
      <c r="CVL105" s="12"/>
      <c r="CVM105" s="12"/>
      <c r="CVN105" s="12"/>
      <c r="CVO105" s="12"/>
      <c r="CVP105" s="12"/>
      <c r="CVQ105" s="12"/>
      <c r="CVR105" s="12"/>
      <c r="CVS105" s="12"/>
      <c r="CVT105" s="12"/>
      <c r="CVU105" s="12"/>
      <c r="CVV105" s="12"/>
      <c r="CVW105" s="12"/>
      <c r="CVX105" s="12"/>
      <c r="CVY105" s="12"/>
      <c r="CVZ105" s="12"/>
      <c r="CWA105" s="12"/>
      <c r="CWB105" s="12"/>
      <c r="CWC105" s="12"/>
      <c r="CWD105" s="12"/>
      <c r="CWE105" s="12"/>
      <c r="CWF105" s="12"/>
      <c r="CWG105" s="12"/>
      <c r="CWH105" s="12"/>
      <c r="CWI105" s="12"/>
      <c r="CWJ105" s="12"/>
      <c r="CWK105" s="12"/>
      <c r="CWL105" s="12"/>
      <c r="CWM105" s="12"/>
      <c r="CWN105" s="12"/>
      <c r="CWO105" s="12"/>
      <c r="CWP105" s="12"/>
      <c r="CWQ105" s="12"/>
      <c r="CWR105" s="12"/>
      <c r="CWS105" s="12"/>
      <c r="CWT105" s="12"/>
      <c r="CWU105" s="12"/>
      <c r="CWV105" s="12"/>
      <c r="CWW105" s="12"/>
      <c r="CWX105" s="12"/>
      <c r="CWY105" s="12"/>
      <c r="CWZ105" s="12"/>
      <c r="CXA105" s="12"/>
      <c r="CXB105" s="12"/>
      <c r="CXC105" s="12"/>
      <c r="CXD105" s="12"/>
      <c r="CXE105" s="12"/>
      <c r="CXF105" s="12"/>
      <c r="CXG105" s="12"/>
      <c r="CXH105" s="12"/>
      <c r="CXI105" s="12"/>
      <c r="CXJ105" s="12"/>
      <c r="CXK105" s="12"/>
      <c r="CXL105" s="12"/>
      <c r="CXM105" s="12"/>
      <c r="CXN105" s="12"/>
      <c r="CXO105" s="12"/>
      <c r="CXP105" s="12"/>
      <c r="CXQ105" s="12"/>
      <c r="CXR105" s="12"/>
      <c r="CXS105" s="12"/>
      <c r="CXT105" s="12"/>
      <c r="CXU105" s="12"/>
      <c r="CXV105" s="12"/>
      <c r="CXW105" s="12"/>
      <c r="CXX105" s="12"/>
      <c r="CXY105" s="12"/>
      <c r="CXZ105" s="12"/>
      <c r="CYA105" s="12"/>
      <c r="CYB105" s="12"/>
      <c r="CYC105" s="12"/>
      <c r="CYD105" s="12"/>
      <c r="CYE105" s="12"/>
      <c r="CYF105" s="12"/>
      <c r="CYG105" s="12"/>
      <c r="CYH105" s="12"/>
      <c r="CYI105" s="12"/>
      <c r="CYJ105" s="12"/>
      <c r="CYK105" s="12"/>
      <c r="CYL105" s="12"/>
      <c r="CYM105" s="12"/>
      <c r="CYN105" s="12"/>
      <c r="CYO105" s="12"/>
      <c r="CYP105" s="12"/>
      <c r="CYQ105" s="12"/>
      <c r="CYR105" s="12"/>
      <c r="CYS105" s="12"/>
      <c r="CYT105" s="12"/>
      <c r="CYU105" s="12"/>
      <c r="CYV105" s="12"/>
      <c r="CYW105" s="12"/>
      <c r="CYX105" s="12"/>
      <c r="CYY105" s="12"/>
      <c r="CYZ105" s="12"/>
      <c r="CZA105" s="12"/>
      <c r="CZB105" s="12"/>
      <c r="CZC105" s="12"/>
      <c r="CZD105" s="12"/>
      <c r="CZE105" s="12"/>
      <c r="CZF105" s="12"/>
      <c r="CZG105" s="12"/>
      <c r="CZH105" s="12"/>
      <c r="CZI105" s="12"/>
      <c r="CZJ105" s="12"/>
      <c r="CZK105" s="12"/>
      <c r="CZL105" s="12"/>
      <c r="CZM105" s="12"/>
      <c r="CZN105" s="12"/>
      <c r="CZO105" s="12"/>
      <c r="CZP105" s="12"/>
      <c r="CZQ105" s="12"/>
      <c r="CZR105" s="12"/>
      <c r="CZS105" s="12"/>
      <c r="CZT105" s="12"/>
      <c r="CZU105" s="12"/>
      <c r="CZV105" s="12"/>
      <c r="CZW105" s="12"/>
      <c r="CZX105" s="12"/>
      <c r="CZY105" s="12"/>
      <c r="CZZ105" s="12"/>
      <c r="DAA105" s="12"/>
      <c r="DAB105" s="12"/>
      <c r="DAC105" s="12"/>
      <c r="DAD105" s="12"/>
      <c r="DAE105" s="12"/>
      <c r="DAF105" s="12"/>
      <c r="DAG105" s="12"/>
      <c r="DAH105" s="12"/>
      <c r="DAI105" s="12"/>
      <c r="DAJ105" s="12"/>
      <c r="DAK105" s="12"/>
      <c r="DAL105" s="12"/>
      <c r="DAM105" s="12"/>
      <c r="DAN105" s="12"/>
      <c r="DAO105" s="12"/>
      <c r="DAP105" s="12"/>
      <c r="DAQ105" s="12"/>
      <c r="DAR105" s="12"/>
      <c r="DAS105" s="12"/>
      <c r="DAT105" s="12"/>
      <c r="DAU105" s="12"/>
      <c r="DAV105" s="12"/>
      <c r="DAW105" s="12"/>
      <c r="DAX105" s="12"/>
      <c r="DAY105" s="12"/>
      <c r="DAZ105" s="12"/>
      <c r="DBA105" s="12"/>
      <c r="DBB105" s="12"/>
      <c r="DBC105" s="12"/>
      <c r="DBD105" s="12"/>
      <c r="DBE105" s="12"/>
      <c r="DBF105" s="12"/>
      <c r="DBG105" s="12"/>
      <c r="DBH105" s="12"/>
      <c r="DBI105" s="12"/>
      <c r="DBJ105" s="12"/>
      <c r="DBK105" s="12"/>
      <c r="DBL105" s="12"/>
      <c r="DBM105" s="12"/>
    </row>
    <row r="106" spans="1:2769" s="11" customFormat="1" ht="227" customHeight="1">
      <c r="A106" s="80" t="s">
        <v>114</v>
      </c>
      <c r="B106" s="89" t="s">
        <v>462</v>
      </c>
      <c r="C106" s="80" t="s">
        <v>48</v>
      </c>
      <c r="D106" s="80" t="s">
        <v>1242</v>
      </c>
      <c r="E106" s="80" t="s">
        <v>71</v>
      </c>
      <c r="F106" s="80" t="s">
        <v>102</v>
      </c>
      <c r="G106" s="80" t="s">
        <v>1295</v>
      </c>
      <c r="H106" s="80" t="s">
        <v>1306</v>
      </c>
      <c r="I106" s="80" t="s">
        <v>1320</v>
      </c>
      <c r="J106" s="80" t="s">
        <v>199</v>
      </c>
      <c r="K106" s="80" t="s">
        <v>77</v>
      </c>
      <c r="L106" s="80" t="s">
        <v>82</v>
      </c>
      <c r="M106" s="90">
        <v>42474</v>
      </c>
      <c r="N106" s="80" t="s">
        <v>95</v>
      </c>
      <c r="O106" s="80">
        <v>-25.643799999999999</v>
      </c>
      <c r="P106" s="80">
        <v>30.330300000000001</v>
      </c>
      <c r="Q106" s="80" t="s">
        <v>2044</v>
      </c>
      <c r="R106" s="80" t="s">
        <v>80</v>
      </c>
      <c r="S106" s="80" t="s">
        <v>199</v>
      </c>
      <c r="T106" s="80" t="s">
        <v>76</v>
      </c>
      <c r="U106" s="80" t="s">
        <v>38</v>
      </c>
      <c r="V106" s="80" t="s">
        <v>128</v>
      </c>
      <c r="W106" s="80" t="s">
        <v>44</v>
      </c>
      <c r="X106" s="80" t="s">
        <v>82</v>
      </c>
      <c r="Y106" s="80" t="s">
        <v>199</v>
      </c>
      <c r="Z106" s="80" t="s">
        <v>199</v>
      </c>
      <c r="AA106" s="89" t="s">
        <v>359</v>
      </c>
      <c r="AB106" s="89" t="s">
        <v>258</v>
      </c>
      <c r="AC106" s="80" t="s">
        <v>1509</v>
      </c>
      <c r="AD106" s="80" t="s">
        <v>34</v>
      </c>
      <c r="AE106" s="80" t="s">
        <v>193</v>
      </c>
      <c r="AF106" s="80" t="s">
        <v>192</v>
      </c>
      <c r="AG106" s="80" t="s">
        <v>77</v>
      </c>
      <c r="AH106" s="80" t="s">
        <v>192</v>
      </c>
      <c r="AI106" s="80" t="s">
        <v>1368</v>
      </c>
      <c r="AJ106" s="80" t="s">
        <v>223</v>
      </c>
      <c r="AK106" s="80" t="s">
        <v>1019</v>
      </c>
      <c r="AL106" s="80" t="s">
        <v>77</v>
      </c>
      <c r="AM106" s="80" t="s">
        <v>186</v>
      </c>
      <c r="AN106" s="91" t="s">
        <v>21</v>
      </c>
      <c r="AO106" s="80" t="s">
        <v>83</v>
      </c>
      <c r="AP106" s="80" t="s">
        <v>1398</v>
      </c>
      <c r="AQ106" s="80" t="s">
        <v>46</v>
      </c>
      <c r="AR106" s="80" t="s">
        <v>199</v>
      </c>
      <c r="AS106" s="80" t="s">
        <v>199</v>
      </c>
      <c r="AT106" s="90" t="s">
        <v>199</v>
      </c>
      <c r="AU106" s="80" t="s">
        <v>101</v>
      </c>
      <c r="AV106" s="80" t="s">
        <v>2117</v>
      </c>
      <c r="AW106" s="95" t="s">
        <v>1613</v>
      </c>
      <c r="AX106" s="80" t="s">
        <v>105</v>
      </c>
      <c r="AY106" s="80" t="s">
        <v>138</v>
      </c>
      <c r="AZ106" s="80" t="s">
        <v>609</v>
      </c>
      <c r="BA106" s="80"/>
      <c r="BB106" s="80" t="s">
        <v>94</v>
      </c>
      <c r="BC106" s="94">
        <v>42474</v>
      </c>
      <c r="BD106" s="12"/>
      <c r="BE106" s="12"/>
      <c r="BF106" s="12"/>
      <c r="BG106" s="12"/>
      <c r="BH106" s="12"/>
      <c r="BI106" s="12"/>
      <c r="BJ106" s="12"/>
      <c r="BK106" s="12"/>
      <c r="BL106" s="12"/>
      <c r="BM106" s="12"/>
      <c r="BN106" s="12"/>
      <c r="BO106" s="12"/>
      <c r="BP106" s="12"/>
      <c r="BQ106" s="12"/>
      <c r="BR106" s="12"/>
      <c r="BS106" s="12"/>
      <c r="BT106" s="12"/>
      <c r="BU106" s="12"/>
      <c r="BV106" s="12"/>
      <c r="BW106" s="12"/>
      <c r="BX106" s="12"/>
      <c r="BY106" s="12"/>
      <c r="BZ106" s="12"/>
      <c r="CA106" s="12"/>
      <c r="CB106" s="12"/>
      <c r="CC106" s="12"/>
      <c r="CD106" s="12"/>
      <c r="CE106" s="12"/>
      <c r="CF106" s="12"/>
      <c r="CG106" s="12"/>
      <c r="CH106" s="12"/>
      <c r="CI106" s="12"/>
      <c r="CJ106" s="12"/>
      <c r="CK106" s="12"/>
      <c r="CL106" s="12"/>
      <c r="CM106" s="12"/>
      <c r="CN106" s="12"/>
      <c r="CO106" s="12"/>
      <c r="CP106" s="12"/>
      <c r="CQ106" s="12"/>
      <c r="CR106" s="12"/>
      <c r="CS106" s="12"/>
      <c r="CT106" s="12"/>
      <c r="CU106" s="12"/>
      <c r="CV106" s="12"/>
      <c r="CW106" s="12"/>
      <c r="CX106" s="12"/>
      <c r="CY106" s="12"/>
      <c r="CZ106" s="12"/>
      <c r="DA106" s="12"/>
      <c r="DB106" s="12"/>
      <c r="DC106" s="12"/>
      <c r="DD106" s="12"/>
      <c r="DE106" s="12"/>
      <c r="DF106" s="12"/>
      <c r="DG106" s="12"/>
      <c r="DH106" s="12"/>
      <c r="DI106" s="12"/>
      <c r="DJ106" s="12"/>
      <c r="DK106" s="12"/>
      <c r="DL106" s="12"/>
      <c r="DM106" s="12"/>
      <c r="DN106" s="12"/>
      <c r="DO106" s="12"/>
      <c r="DP106" s="12"/>
      <c r="DQ106" s="12"/>
      <c r="DR106" s="12"/>
      <c r="DS106" s="12"/>
      <c r="DT106" s="12"/>
      <c r="DU106" s="12"/>
      <c r="DV106" s="12"/>
      <c r="DW106" s="12"/>
      <c r="DX106" s="12"/>
      <c r="DY106" s="12"/>
      <c r="DZ106" s="12"/>
      <c r="EA106" s="12"/>
      <c r="EB106" s="12"/>
      <c r="EC106" s="12"/>
      <c r="ED106" s="12"/>
      <c r="EE106" s="12"/>
      <c r="EF106" s="12"/>
      <c r="EG106" s="12"/>
      <c r="EH106" s="12"/>
      <c r="EI106" s="12"/>
      <c r="EJ106" s="12"/>
      <c r="EK106" s="12"/>
      <c r="EL106" s="12"/>
      <c r="EM106" s="12"/>
      <c r="EN106" s="12"/>
      <c r="EO106" s="12"/>
      <c r="EP106" s="12"/>
      <c r="EQ106" s="12"/>
      <c r="ER106" s="12"/>
      <c r="ES106" s="12"/>
      <c r="ET106" s="12"/>
      <c r="EU106" s="12"/>
      <c r="EV106" s="12"/>
      <c r="EW106" s="12"/>
      <c r="EX106" s="12"/>
      <c r="EY106" s="12"/>
      <c r="EZ106" s="12"/>
      <c r="FA106" s="12"/>
      <c r="FB106" s="12"/>
      <c r="FC106" s="12"/>
      <c r="FD106" s="12"/>
      <c r="FE106" s="12"/>
      <c r="FF106" s="12"/>
      <c r="FG106" s="12"/>
      <c r="FH106" s="12"/>
      <c r="FI106" s="12"/>
      <c r="FJ106" s="12"/>
      <c r="FK106" s="12"/>
      <c r="FL106" s="12"/>
      <c r="FM106" s="12"/>
      <c r="FN106" s="12"/>
      <c r="FO106" s="12"/>
      <c r="FP106" s="12"/>
      <c r="FQ106" s="12"/>
      <c r="FR106" s="12"/>
      <c r="FS106" s="12"/>
      <c r="FT106" s="12"/>
      <c r="FU106" s="12"/>
      <c r="FV106" s="12"/>
      <c r="FW106" s="12"/>
      <c r="FX106" s="12"/>
      <c r="FY106" s="12"/>
      <c r="FZ106" s="12"/>
      <c r="GA106" s="12"/>
      <c r="GB106" s="12"/>
      <c r="GC106" s="12"/>
      <c r="GD106" s="12"/>
      <c r="GE106" s="12"/>
      <c r="GF106" s="12"/>
      <c r="GG106" s="12"/>
      <c r="GH106" s="12"/>
      <c r="GI106" s="12"/>
      <c r="GJ106" s="12"/>
      <c r="GK106" s="12"/>
      <c r="GL106" s="12"/>
      <c r="GM106" s="12"/>
      <c r="GN106" s="12"/>
      <c r="GO106" s="12"/>
      <c r="GP106" s="12"/>
      <c r="GQ106" s="12"/>
      <c r="GR106" s="12"/>
      <c r="GS106" s="12"/>
      <c r="GT106" s="12"/>
      <c r="GU106" s="12"/>
      <c r="GV106" s="12"/>
      <c r="GW106" s="12"/>
      <c r="GX106" s="12"/>
      <c r="GY106" s="12"/>
      <c r="GZ106" s="12"/>
      <c r="HA106" s="12"/>
      <c r="HB106" s="12"/>
      <c r="HC106" s="12"/>
      <c r="HD106" s="12"/>
      <c r="HE106" s="12"/>
      <c r="HF106" s="12"/>
      <c r="HG106" s="12"/>
      <c r="HH106" s="12"/>
      <c r="HI106" s="12"/>
      <c r="HJ106" s="12"/>
      <c r="HK106" s="12"/>
      <c r="HL106" s="12"/>
      <c r="HM106" s="12"/>
      <c r="HN106" s="12"/>
      <c r="HO106" s="12"/>
      <c r="HP106" s="12"/>
      <c r="HQ106" s="12"/>
      <c r="HR106" s="12"/>
      <c r="HS106" s="12"/>
      <c r="HT106" s="12"/>
      <c r="HU106" s="12"/>
      <c r="HV106" s="12"/>
      <c r="HW106" s="12"/>
      <c r="HX106" s="12"/>
      <c r="HY106" s="12"/>
      <c r="HZ106" s="12"/>
      <c r="IA106" s="12"/>
      <c r="IB106" s="12"/>
      <c r="IC106" s="12"/>
      <c r="ID106" s="12"/>
      <c r="IE106" s="12"/>
      <c r="IF106" s="12"/>
      <c r="IG106" s="12"/>
      <c r="IH106" s="12"/>
      <c r="II106" s="12"/>
      <c r="IJ106" s="12"/>
      <c r="IK106" s="12"/>
      <c r="IL106" s="12"/>
      <c r="IM106" s="12"/>
      <c r="IN106" s="12"/>
      <c r="IO106" s="12"/>
      <c r="IP106" s="12"/>
      <c r="IQ106" s="12"/>
      <c r="IR106" s="12"/>
      <c r="IS106" s="12"/>
      <c r="IT106" s="12"/>
      <c r="IU106" s="12"/>
      <c r="IV106" s="12"/>
      <c r="IW106" s="12"/>
      <c r="IX106" s="12"/>
      <c r="IY106" s="12"/>
      <c r="IZ106" s="12"/>
      <c r="JA106" s="12"/>
      <c r="JB106" s="12"/>
      <c r="JC106" s="12"/>
      <c r="JD106" s="12"/>
      <c r="JE106" s="12"/>
      <c r="JF106" s="12"/>
      <c r="JG106" s="12"/>
      <c r="JH106" s="12"/>
      <c r="JI106" s="12"/>
      <c r="JJ106" s="12"/>
      <c r="JK106" s="12"/>
      <c r="JL106" s="12"/>
      <c r="JM106" s="12"/>
      <c r="JN106" s="12"/>
      <c r="JO106" s="12"/>
      <c r="JP106" s="12"/>
      <c r="JQ106" s="12"/>
      <c r="JR106" s="12"/>
      <c r="JS106" s="12"/>
      <c r="JT106" s="12"/>
      <c r="JU106" s="12"/>
      <c r="JV106" s="12"/>
      <c r="JW106" s="12"/>
      <c r="JX106" s="12"/>
      <c r="JY106" s="12"/>
      <c r="JZ106" s="12"/>
      <c r="KA106" s="12"/>
      <c r="KB106" s="12"/>
      <c r="KC106" s="12"/>
      <c r="KD106" s="12"/>
      <c r="KE106" s="12"/>
      <c r="KF106" s="12"/>
      <c r="KG106" s="12"/>
      <c r="KH106" s="12"/>
      <c r="KI106" s="12"/>
      <c r="KJ106" s="12"/>
      <c r="KK106" s="12"/>
      <c r="KL106" s="12"/>
      <c r="KM106" s="12"/>
      <c r="KN106" s="12"/>
      <c r="KO106" s="12"/>
      <c r="KP106" s="12"/>
      <c r="KQ106" s="12"/>
      <c r="KR106" s="12"/>
      <c r="KS106" s="12"/>
      <c r="KT106" s="12"/>
      <c r="KU106" s="12"/>
      <c r="KV106" s="12"/>
      <c r="KW106" s="12"/>
      <c r="KX106" s="12"/>
      <c r="KY106" s="12"/>
      <c r="KZ106" s="12"/>
      <c r="LA106" s="12"/>
      <c r="LB106" s="12"/>
      <c r="LC106" s="12"/>
      <c r="LD106" s="12"/>
      <c r="LE106" s="12"/>
      <c r="LF106" s="12"/>
      <c r="LG106" s="12"/>
      <c r="LH106" s="12"/>
      <c r="LI106" s="12"/>
      <c r="LJ106" s="12"/>
      <c r="LK106" s="12"/>
      <c r="LL106" s="12"/>
      <c r="LM106" s="12"/>
      <c r="LN106" s="12"/>
      <c r="LO106" s="12"/>
      <c r="LP106" s="12"/>
      <c r="LQ106" s="12"/>
      <c r="LR106" s="12"/>
      <c r="LS106" s="12"/>
      <c r="LT106" s="12"/>
      <c r="LU106" s="12"/>
      <c r="LV106" s="12"/>
      <c r="LW106" s="12"/>
      <c r="LX106" s="12"/>
      <c r="LY106" s="12"/>
      <c r="LZ106" s="12"/>
      <c r="MA106" s="12"/>
      <c r="MB106" s="12"/>
      <c r="MC106" s="12"/>
      <c r="MD106" s="12"/>
      <c r="ME106" s="12"/>
      <c r="MF106" s="12"/>
      <c r="MG106" s="12"/>
      <c r="MH106" s="12"/>
      <c r="MI106" s="12"/>
      <c r="MJ106" s="12"/>
      <c r="MK106" s="12"/>
      <c r="ML106" s="12"/>
      <c r="MM106" s="12"/>
      <c r="MN106" s="12"/>
      <c r="MO106" s="12"/>
      <c r="MP106" s="12"/>
      <c r="MQ106" s="12"/>
      <c r="MR106" s="12"/>
      <c r="MS106" s="12"/>
      <c r="MT106" s="12"/>
      <c r="MU106" s="12"/>
      <c r="MV106" s="12"/>
      <c r="MW106" s="12"/>
      <c r="MX106" s="12"/>
      <c r="MY106" s="12"/>
      <c r="MZ106" s="12"/>
      <c r="NA106" s="12"/>
      <c r="NB106" s="12"/>
      <c r="NC106" s="12"/>
      <c r="ND106" s="12"/>
      <c r="NE106" s="12"/>
      <c r="NF106" s="12"/>
      <c r="NG106" s="12"/>
      <c r="NH106" s="12"/>
      <c r="NI106" s="12"/>
      <c r="NJ106" s="12"/>
      <c r="NK106" s="12"/>
      <c r="NL106" s="12"/>
      <c r="NM106" s="12"/>
      <c r="NN106" s="12"/>
      <c r="NO106" s="12"/>
      <c r="NP106" s="12"/>
      <c r="NQ106" s="12"/>
      <c r="NR106" s="12"/>
      <c r="NS106" s="12"/>
      <c r="NT106" s="12"/>
      <c r="NU106" s="12"/>
      <c r="NV106" s="12"/>
      <c r="NW106" s="12"/>
      <c r="NX106" s="12"/>
      <c r="NY106" s="12"/>
      <c r="NZ106" s="12"/>
      <c r="OA106" s="12"/>
      <c r="OB106" s="12"/>
      <c r="OC106" s="12"/>
      <c r="OD106" s="12"/>
      <c r="OE106" s="12"/>
      <c r="OF106" s="12"/>
      <c r="OG106" s="12"/>
      <c r="OH106" s="12"/>
      <c r="OI106" s="12"/>
      <c r="OJ106" s="12"/>
      <c r="OK106" s="12"/>
      <c r="OL106" s="12"/>
      <c r="OM106" s="12"/>
      <c r="ON106" s="12"/>
      <c r="OO106" s="12"/>
      <c r="OP106" s="12"/>
      <c r="OQ106" s="12"/>
      <c r="OR106" s="12"/>
      <c r="OS106" s="12"/>
      <c r="OT106" s="12"/>
      <c r="OU106" s="12"/>
      <c r="OV106" s="12"/>
      <c r="OW106" s="12"/>
      <c r="OX106" s="12"/>
      <c r="OY106" s="12"/>
      <c r="OZ106" s="12"/>
      <c r="PA106" s="12"/>
      <c r="PB106" s="12"/>
      <c r="PC106" s="12"/>
      <c r="PD106" s="12"/>
      <c r="PE106" s="12"/>
      <c r="PF106" s="12"/>
      <c r="PG106" s="12"/>
      <c r="PH106" s="12"/>
      <c r="PI106" s="12"/>
      <c r="PJ106" s="12"/>
      <c r="PK106" s="12"/>
      <c r="PL106" s="12"/>
      <c r="PM106" s="12"/>
      <c r="PN106" s="12"/>
      <c r="PO106" s="12"/>
      <c r="PP106" s="12"/>
      <c r="PQ106" s="12"/>
      <c r="PR106" s="12"/>
      <c r="PS106" s="12"/>
      <c r="PT106" s="12"/>
      <c r="PU106" s="12"/>
      <c r="PV106" s="12"/>
      <c r="PW106" s="12"/>
      <c r="PX106" s="12"/>
      <c r="PY106" s="12"/>
      <c r="PZ106" s="12"/>
      <c r="QA106" s="12"/>
      <c r="QB106" s="12"/>
      <c r="QC106" s="12"/>
      <c r="QD106" s="12"/>
      <c r="QE106" s="12"/>
      <c r="QF106" s="12"/>
      <c r="QG106" s="12"/>
      <c r="QH106" s="12"/>
      <c r="QI106" s="12"/>
      <c r="QJ106" s="12"/>
      <c r="QK106" s="12"/>
      <c r="QL106" s="12"/>
      <c r="QM106" s="12"/>
      <c r="QN106" s="12"/>
      <c r="QO106" s="12"/>
      <c r="QP106" s="12"/>
      <c r="QQ106" s="12"/>
      <c r="QR106" s="12"/>
      <c r="QS106" s="12"/>
      <c r="QT106" s="12"/>
      <c r="QU106" s="12"/>
      <c r="QV106" s="12"/>
      <c r="QW106" s="12"/>
      <c r="QX106" s="12"/>
      <c r="QY106" s="12"/>
      <c r="QZ106" s="12"/>
      <c r="RA106" s="12"/>
      <c r="RB106" s="12"/>
      <c r="RC106" s="12"/>
      <c r="RD106" s="12"/>
      <c r="RE106" s="12"/>
      <c r="RF106" s="12"/>
      <c r="RG106" s="12"/>
      <c r="RH106" s="12"/>
      <c r="RI106" s="12"/>
      <c r="RJ106" s="12"/>
      <c r="RK106" s="12"/>
      <c r="RL106" s="12"/>
      <c r="RM106" s="12"/>
      <c r="RN106" s="12"/>
      <c r="RO106" s="12"/>
      <c r="RP106" s="12"/>
      <c r="RQ106" s="12"/>
      <c r="RR106" s="12"/>
      <c r="RS106" s="12"/>
      <c r="RT106" s="12"/>
      <c r="RU106" s="12"/>
      <c r="RV106" s="12"/>
      <c r="RW106" s="12"/>
      <c r="RX106" s="12"/>
      <c r="RY106" s="12"/>
      <c r="RZ106" s="12"/>
      <c r="SA106" s="12"/>
      <c r="SB106" s="12"/>
      <c r="SC106" s="12"/>
      <c r="SD106" s="12"/>
      <c r="SE106" s="12"/>
      <c r="SF106" s="12"/>
      <c r="SG106" s="12"/>
      <c r="SH106" s="12"/>
      <c r="SI106" s="12"/>
      <c r="SJ106" s="12"/>
      <c r="SK106" s="12"/>
      <c r="SL106" s="12"/>
      <c r="SM106" s="12"/>
      <c r="SN106" s="12"/>
      <c r="SO106" s="12"/>
      <c r="SP106" s="12"/>
      <c r="SQ106" s="12"/>
      <c r="SR106" s="12"/>
      <c r="SS106" s="12"/>
      <c r="ST106" s="12"/>
      <c r="SU106" s="12"/>
      <c r="SV106" s="12"/>
      <c r="SW106" s="12"/>
      <c r="SX106" s="12"/>
      <c r="SY106" s="12"/>
      <c r="SZ106" s="12"/>
      <c r="TA106" s="12"/>
      <c r="TB106" s="12"/>
      <c r="TC106" s="12"/>
      <c r="TD106" s="12"/>
      <c r="TE106" s="12"/>
      <c r="TF106" s="12"/>
      <c r="TG106" s="12"/>
      <c r="TH106" s="12"/>
      <c r="TI106" s="12"/>
      <c r="TJ106" s="12"/>
      <c r="TK106" s="12"/>
      <c r="TL106" s="12"/>
      <c r="TM106" s="12"/>
      <c r="TN106" s="12"/>
      <c r="TO106" s="12"/>
      <c r="TP106" s="12"/>
      <c r="TQ106" s="12"/>
      <c r="TR106" s="12"/>
      <c r="TS106" s="12"/>
      <c r="TT106" s="12"/>
      <c r="TU106" s="12"/>
      <c r="TV106" s="12"/>
      <c r="TW106" s="12"/>
      <c r="TX106" s="12"/>
      <c r="TY106" s="12"/>
      <c r="TZ106" s="12"/>
      <c r="UA106" s="12"/>
      <c r="UB106" s="12"/>
      <c r="UC106" s="12"/>
      <c r="UD106" s="12"/>
      <c r="UE106" s="12"/>
      <c r="UF106" s="12"/>
      <c r="UG106" s="12"/>
      <c r="UH106" s="12"/>
      <c r="UI106" s="12"/>
      <c r="UJ106" s="12"/>
      <c r="UK106" s="12"/>
      <c r="UL106" s="12"/>
      <c r="UM106" s="12"/>
      <c r="UN106" s="12"/>
      <c r="UO106" s="12"/>
      <c r="UP106" s="12"/>
      <c r="UQ106" s="12"/>
      <c r="UR106" s="12"/>
      <c r="US106" s="12"/>
      <c r="UT106" s="12"/>
      <c r="UU106" s="12"/>
      <c r="UV106" s="12"/>
      <c r="UW106" s="12"/>
      <c r="UX106" s="12"/>
      <c r="UY106" s="12"/>
      <c r="UZ106" s="12"/>
      <c r="VA106" s="12"/>
      <c r="VB106" s="12"/>
      <c r="VC106" s="12"/>
      <c r="VD106" s="12"/>
      <c r="VE106" s="12"/>
      <c r="VF106" s="12"/>
      <c r="VG106" s="12"/>
      <c r="VH106" s="12"/>
      <c r="VI106" s="12"/>
      <c r="VJ106" s="12"/>
      <c r="VK106" s="12"/>
      <c r="VL106" s="12"/>
      <c r="VM106" s="12"/>
      <c r="VN106" s="12"/>
      <c r="VO106" s="12"/>
      <c r="VP106" s="12"/>
      <c r="VQ106" s="12"/>
      <c r="VR106" s="12"/>
      <c r="VS106" s="12"/>
      <c r="VT106" s="12"/>
      <c r="VU106" s="12"/>
      <c r="VV106" s="12"/>
      <c r="VW106" s="12"/>
      <c r="VX106" s="12"/>
      <c r="VY106" s="12"/>
      <c r="VZ106" s="12"/>
      <c r="WA106" s="12"/>
      <c r="WB106" s="12"/>
      <c r="WC106" s="12"/>
      <c r="WD106" s="12"/>
      <c r="WE106" s="12"/>
      <c r="WF106" s="12"/>
      <c r="WG106" s="12"/>
      <c r="WH106" s="12"/>
      <c r="WI106" s="12"/>
      <c r="WJ106" s="12"/>
      <c r="WK106" s="12"/>
      <c r="WL106" s="12"/>
      <c r="WM106" s="12"/>
      <c r="WN106" s="12"/>
      <c r="WO106" s="12"/>
      <c r="WP106" s="12"/>
      <c r="WQ106" s="12"/>
      <c r="WR106" s="12"/>
      <c r="WS106" s="12"/>
      <c r="WT106" s="12"/>
      <c r="WU106" s="12"/>
      <c r="WV106" s="12"/>
      <c r="WW106" s="12"/>
      <c r="WX106" s="12"/>
      <c r="WY106" s="12"/>
      <c r="WZ106" s="12"/>
      <c r="XA106" s="12"/>
      <c r="XB106" s="12"/>
      <c r="XC106" s="12"/>
      <c r="XD106" s="12"/>
      <c r="XE106" s="12"/>
      <c r="XF106" s="12"/>
      <c r="XG106" s="12"/>
      <c r="XH106" s="12"/>
      <c r="XI106" s="12"/>
      <c r="XJ106" s="12"/>
      <c r="XK106" s="12"/>
      <c r="XL106" s="12"/>
      <c r="XM106" s="12"/>
      <c r="XN106" s="12"/>
      <c r="XO106" s="12"/>
      <c r="XP106" s="12"/>
      <c r="XQ106" s="12"/>
      <c r="XR106" s="12"/>
      <c r="XS106" s="12"/>
      <c r="XT106" s="12"/>
      <c r="XU106" s="12"/>
      <c r="XV106" s="12"/>
      <c r="XW106" s="12"/>
      <c r="XX106" s="12"/>
      <c r="XY106" s="12"/>
      <c r="XZ106" s="12"/>
      <c r="YA106" s="12"/>
      <c r="YB106" s="12"/>
      <c r="YC106" s="12"/>
      <c r="YD106" s="12"/>
      <c r="YE106" s="12"/>
      <c r="YF106" s="12"/>
      <c r="YG106" s="12"/>
      <c r="YH106" s="12"/>
      <c r="YI106" s="12"/>
      <c r="YJ106" s="12"/>
      <c r="YK106" s="12"/>
      <c r="YL106" s="12"/>
      <c r="YM106" s="12"/>
      <c r="YN106" s="12"/>
      <c r="YO106" s="12"/>
      <c r="YP106" s="12"/>
      <c r="YQ106" s="12"/>
      <c r="YR106" s="12"/>
      <c r="YS106" s="12"/>
      <c r="YT106" s="12"/>
      <c r="YU106" s="12"/>
      <c r="YV106" s="12"/>
      <c r="YW106" s="12"/>
      <c r="YX106" s="12"/>
      <c r="YY106" s="12"/>
      <c r="YZ106" s="12"/>
      <c r="ZA106" s="12"/>
      <c r="ZB106" s="12"/>
      <c r="ZC106" s="12"/>
      <c r="ZD106" s="12"/>
      <c r="ZE106" s="12"/>
      <c r="ZF106" s="12"/>
      <c r="ZG106" s="12"/>
      <c r="ZH106" s="12"/>
      <c r="ZI106" s="12"/>
      <c r="ZJ106" s="12"/>
      <c r="ZK106" s="12"/>
      <c r="ZL106" s="12"/>
      <c r="ZM106" s="12"/>
      <c r="ZN106" s="12"/>
      <c r="ZO106" s="12"/>
      <c r="ZP106" s="12"/>
      <c r="ZQ106" s="12"/>
      <c r="ZR106" s="12"/>
      <c r="ZS106" s="12"/>
      <c r="ZT106" s="12"/>
      <c r="ZU106" s="12"/>
      <c r="ZV106" s="12"/>
      <c r="ZW106" s="12"/>
      <c r="ZX106" s="12"/>
      <c r="ZY106" s="12"/>
      <c r="ZZ106" s="12"/>
      <c r="AAA106" s="12"/>
      <c r="AAB106" s="12"/>
      <c r="AAC106" s="12"/>
      <c r="AAD106" s="12"/>
      <c r="AAE106" s="12"/>
      <c r="AAF106" s="12"/>
      <c r="AAG106" s="12"/>
      <c r="AAH106" s="12"/>
      <c r="AAI106" s="12"/>
      <c r="AAJ106" s="12"/>
      <c r="AAK106" s="12"/>
      <c r="AAL106" s="12"/>
      <c r="AAM106" s="12"/>
      <c r="AAN106" s="12"/>
      <c r="AAO106" s="12"/>
      <c r="AAP106" s="12"/>
      <c r="AAQ106" s="12"/>
      <c r="AAR106" s="12"/>
      <c r="AAS106" s="12"/>
      <c r="AAT106" s="12"/>
      <c r="AAU106" s="12"/>
      <c r="AAV106" s="12"/>
      <c r="AAW106" s="12"/>
      <c r="AAX106" s="12"/>
      <c r="AAY106" s="12"/>
      <c r="AAZ106" s="12"/>
      <c r="ABA106" s="12"/>
      <c r="ABB106" s="12"/>
      <c r="ABC106" s="12"/>
      <c r="ABD106" s="12"/>
      <c r="ABE106" s="12"/>
      <c r="ABF106" s="12"/>
      <c r="ABG106" s="12"/>
      <c r="ABH106" s="12"/>
      <c r="ABI106" s="12"/>
      <c r="ABJ106" s="12"/>
      <c r="ABK106" s="12"/>
      <c r="ABL106" s="12"/>
      <c r="ABM106" s="12"/>
      <c r="ABN106" s="12"/>
      <c r="ABO106" s="12"/>
      <c r="ABP106" s="12"/>
      <c r="ABQ106" s="12"/>
      <c r="ABR106" s="12"/>
      <c r="ABS106" s="12"/>
      <c r="ABT106" s="12"/>
      <c r="ABU106" s="12"/>
      <c r="ABV106" s="12"/>
      <c r="ABW106" s="12"/>
      <c r="ABX106" s="12"/>
      <c r="ABY106" s="12"/>
      <c r="ABZ106" s="12"/>
      <c r="ACA106" s="12"/>
      <c r="ACB106" s="12"/>
      <c r="ACC106" s="12"/>
      <c r="ACD106" s="12"/>
      <c r="ACE106" s="12"/>
      <c r="ACF106" s="12"/>
      <c r="ACG106" s="12"/>
      <c r="ACH106" s="12"/>
      <c r="ACI106" s="12"/>
      <c r="ACJ106" s="12"/>
      <c r="ACK106" s="12"/>
      <c r="ACL106" s="12"/>
      <c r="ACM106" s="12"/>
      <c r="ACN106" s="12"/>
      <c r="ACO106" s="12"/>
      <c r="ACP106" s="12"/>
      <c r="ACQ106" s="12"/>
      <c r="ACR106" s="12"/>
      <c r="ACS106" s="12"/>
      <c r="ACT106" s="12"/>
      <c r="ACU106" s="12"/>
      <c r="ACV106" s="12"/>
      <c r="ACW106" s="12"/>
      <c r="ACX106" s="12"/>
      <c r="ACY106" s="12"/>
      <c r="ACZ106" s="12"/>
      <c r="ADA106" s="12"/>
      <c r="ADB106" s="12"/>
      <c r="ADC106" s="12"/>
      <c r="ADD106" s="12"/>
      <c r="ADE106" s="12"/>
      <c r="ADF106" s="12"/>
      <c r="ADG106" s="12"/>
      <c r="ADH106" s="12"/>
      <c r="ADI106" s="12"/>
      <c r="ADJ106" s="12"/>
      <c r="ADK106" s="12"/>
      <c r="ADL106" s="12"/>
      <c r="ADM106" s="12"/>
      <c r="ADN106" s="12"/>
      <c r="ADO106" s="12"/>
      <c r="ADP106" s="12"/>
      <c r="ADQ106" s="12"/>
      <c r="ADR106" s="12"/>
      <c r="ADS106" s="12"/>
      <c r="ADT106" s="12"/>
      <c r="ADU106" s="12"/>
      <c r="ADV106" s="12"/>
      <c r="ADW106" s="12"/>
      <c r="ADX106" s="12"/>
      <c r="ADY106" s="12"/>
      <c r="ADZ106" s="12"/>
      <c r="AEA106" s="12"/>
      <c r="AEB106" s="12"/>
      <c r="AEC106" s="12"/>
      <c r="AED106" s="12"/>
      <c r="AEE106" s="12"/>
      <c r="AEF106" s="12"/>
      <c r="AEG106" s="12"/>
      <c r="AEH106" s="12"/>
      <c r="AEI106" s="12"/>
      <c r="AEJ106" s="12"/>
      <c r="AEK106" s="12"/>
      <c r="AEL106" s="12"/>
      <c r="AEM106" s="12"/>
      <c r="AEN106" s="12"/>
      <c r="AEO106" s="12"/>
      <c r="AEP106" s="12"/>
      <c r="AEQ106" s="12"/>
      <c r="AER106" s="12"/>
      <c r="AES106" s="12"/>
      <c r="AET106" s="12"/>
      <c r="AEU106" s="12"/>
      <c r="AEV106" s="12"/>
      <c r="AEW106" s="12"/>
      <c r="AEX106" s="12"/>
      <c r="AEY106" s="12"/>
      <c r="AEZ106" s="12"/>
      <c r="AFA106" s="12"/>
      <c r="AFB106" s="12"/>
      <c r="AFC106" s="12"/>
      <c r="AFD106" s="12"/>
      <c r="AFE106" s="12"/>
      <c r="AFF106" s="12"/>
      <c r="AFG106" s="12"/>
      <c r="AFH106" s="12"/>
      <c r="AFI106" s="12"/>
      <c r="AFJ106" s="12"/>
      <c r="AFK106" s="12"/>
      <c r="AFL106" s="12"/>
      <c r="AFM106" s="12"/>
      <c r="AFN106" s="12"/>
      <c r="AFO106" s="12"/>
      <c r="AFP106" s="12"/>
      <c r="AFQ106" s="12"/>
      <c r="AFR106" s="12"/>
      <c r="AFS106" s="12"/>
      <c r="AFT106" s="12"/>
      <c r="AFU106" s="12"/>
      <c r="AFV106" s="12"/>
      <c r="AFW106" s="12"/>
      <c r="AFX106" s="12"/>
      <c r="AFY106" s="12"/>
      <c r="AFZ106" s="12"/>
      <c r="AGA106" s="12"/>
      <c r="AGB106" s="12"/>
      <c r="AGC106" s="12"/>
      <c r="AGD106" s="12"/>
      <c r="AGE106" s="12"/>
      <c r="AGF106" s="12"/>
      <c r="AGG106" s="12"/>
      <c r="AGH106" s="12"/>
      <c r="AGI106" s="12"/>
      <c r="AGJ106" s="12"/>
      <c r="AGK106" s="12"/>
      <c r="AGL106" s="12"/>
      <c r="AGM106" s="12"/>
      <c r="AGN106" s="12"/>
      <c r="AGO106" s="12"/>
      <c r="AGP106" s="12"/>
      <c r="AGQ106" s="12"/>
      <c r="AGR106" s="12"/>
      <c r="AGS106" s="12"/>
      <c r="AGT106" s="12"/>
      <c r="AGU106" s="12"/>
      <c r="AGV106" s="12"/>
      <c r="AGW106" s="12"/>
      <c r="AGX106" s="12"/>
      <c r="AGY106" s="12"/>
      <c r="AGZ106" s="12"/>
      <c r="AHA106" s="12"/>
      <c r="AHB106" s="12"/>
      <c r="AHC106" s="12"/>
      <c r="AHD106" s="12"/>
      <c r="AHE106" s="12"/>
      <c r="AHF106" s="12"/>
      <c r="AHG106" s="12"/>
      <c r="AHH106" s="12"/>
      <c r="AHI106" s="12"/>
      <c r="AHJ106" s="12"/>
      <c r="AHK106" s="12"/>
      <c r="AHL106" s="12"/>
      <c r="AHM106" s="12"/>
      <c r="AHN106" s="12"/>
      <c r="AHO106" s="12"/>
      <c r="AHP106" s="12"/>
      <c r="AHQ106" s="12"/>
      <c r="AHR106" s="12"/>
      <c r="AHS106" s="12"/>
      <c r="AHT106" s="12"/>
      <c r="AHU106" s="12"/>
      <c r="AHV106" s="12"/>
      <c r="AHW106" s="12"/>
      <c r="AHX106" s="12"/>
      <c r="AHY106" s="12"/>
      <c r="AHZ106" s="12"/>
      <c r="AIA106" s="12"/>
      <c r="AIB106" s="12"/>
      <c r="AIC106" s="12"/>
      <c r="AID106" s="12"/>
      <c r="AIE106" s="12"/>
      <c r="AIF106" s="12"/>
      <c r="AIG106" s="12"/>
      <c r="AIH106" s="12"/>
      <c r="AII106" s="12"/>
      <c r="AIJ106" s="12"/>
      <c r="AIK106" s="12"/>
      <c r="AIL106" s="12"/>
      <c r="AIM106" s="12"/>
      <c r="AIN106" s="12"/>
      <c r="AIO106" s="12"/>
      <c r="AIP106" s="12"/>
      <c r="AIQ106" s="12"/>
      <c r="AIR106" s="12"/>
      <c r="AIS106" s="12"/>
      <c r="AIT106" s="12"/>
      <c r="AIU106" s="12"/>
      <c r="AIV106" s="12"/>
      <c r="AIW106" s="12"/>
      <c r="AIX106" s="12"/>
      <c r="AIY106" s="12"/>
      <c r="AIZ106" s="12"/>
      <c r="AJA106" s="12"/>
      <c r="AJB106" s="12"/>
      <c r="AJC106" s="12"/>
      <c r="AJD106" s="12"/>
      <c r="AJE106" s="12"/>
      <c r="AJF106" s="12"/>
      <c r="AJG106" s="12"/>
      <c r="AJH106" s="12"/>
      <c r="AJI106" s="12"/>
      <c r="AJJ106" s="12"/>
      <c r="AJK106" s="12"/>
      <c r="AJL106" s="12"/>
      <c r="AJM106" s="12"/>
      <c r="AJN106" s="12"/>
      <c r="AJO106" s="12"/>
      <c r="AJP106" s="12"/>
      <c r="AJQ106" s="12"/>
      <c r="AJR106" s="12"/>
      <c r="AJS106" s="12"/>
      <c r="AJT106" s="12"/>
      <c r="AJU106" s="12"/>
      <c r="AJV106" s="12"/>
      <c r="AJW106" s="12"/>
      <c r="AJX106" s="12"/>
      <c r="AJY106" s="12"/>
      <c r="AJZ106" s="12"/>
      <c r="AKA106" s="12"/>
      <c r="AKB106" s="12"/>
      <c r="AKC106" s="12"/>
      <c r="AKD106" s="12"/>
      <c r="AKE106" s="12"/>
      <c r="AKF106" s="12"/>
      <c r="AKG106" s="12"/>
      <c r="AKH106" s="12"/>
      <c r="AKI106" s="12"/>
      <c r="AKJ106" s="12"/>
      <c r="AKK106" s="12"/>
      <c r="AKL106" s="12"/>
      <c r="AKM106" s="12"/>
      <c r="AKN106" s="12"/>
      <c r="AKO106" s="12"/>
      <c r="AKP106" s="12"/>
      <c r="AKQ106" s="12"/>
      <c r="AKR106" s="12"/>
      <c r="AKS106" s="12"/>
      <c r="AKT106" s="12"/>
      <c r="AKU106" s="12"/>
      <c r="AKV106" s="12"/>
      <c r="AKW106" s="12"/>
      <c r="AKX106" s="12"/>
      <c r="AKY106" s="12"/>
      <c r="AKZ106" s="12"/>
      <c r="ALA106" s="12"/>
      <c r="ALB106" s="12"/>
      <c r="ALC106" s="12"/>
      <c r="ALD106" s="12"/>
      <c r="ALE106" s="12"/>
      <c r="ALF106" s="12"/>
      <c r="ALG106" s="12"/>
      <c r="ALH106" s="12"/>
      <c r="ALI106" s="12"/>
      <c r="ALJ106" s="12"/>
      <c r="ALK106" s="12"/>
      <c r="ALL106" s="12"/>
      <c r="ALM106" s="12"/>
      <c r="ALN106" s="12"/>
      <c r="ALO106" s="12"/>
      <c r="ALP106" s="12"/>
      <c r="ALQ106" s="12"/>
      <c r="ALR106" s="12"/>
      <c r="ALS106" s="12"/>
      <c r="ALT106" s="12"/>
      <c r="ALU106" s="12"/>
      <c r="ALV106" s="12"/>
      <c r="ALW106" s="12"/>
      <c r="ALX106" s="12"/>
      <c r="ALY106" s="12"/>
      <c r="ALZ106" s="12"/>
      <c r="AMA106" s="12"/>
      <c r="AMB106" s="12"/>
      <c r="AMC106" s="12"/>
      <c r="AMD106" s="12"/>
      <c r="AME106" s="12"/>
      <c r="AMF106" s="12"/>
      <c r="AMG106" s="12"/>
      <c r="AMH106" s="12"/>
      <c r="AMI106" s="12"/>
      <c r="AMJ106" s="12"/>
      <c r="AMK106" s="12"/>
      <c r="AML106" s="12"/>
      <c r="AMM106" s="12"/>
      <c r="AMN106" s="12"/>
      <c r="AMO106" s="12"/>
      <c r="AMP106" s="12"/>
      <c r="AMQ106" s="12"/>
      <c r="AMR106" s="12"/>
      <c r="AMS106" s="12"/>
      <c r="AMT106" s="12"/>
      <c r="AMU106" s="12"/>
      <c r="AMV106" s="12"/>
      <c r="AMW106" s="12"/>
      <c r="AMX106" s="12"/>
      <c r="AMY106" s="12"/>
      <c r="AMZ106" s="12"/>
      <c r="ANA106" s="12"/>
      <c r="ANB106" s="12"/>
      <c r="ANC106" s="12"/>
      <c r="AND106" s="12"/>
      <c r="ANE106" s="12"/>
      <c r="ANF106" s="12"/>
      <c r="ANG106" s="12"/>
      <c r="ANH106" s="12"/>
      <c r="ANI106" s="12"/>
      <c r="ANJ106" s="12"/>
      <c r="ANK106" s="12"/>
      <c r="ANL106" s="12"/>
      <c r="ANM106" s="12"/>
      <c r="ANN106" s="12"/>
      <c r="ANO106" s="12"/>
      <c r="ANP106" s="12"/>
      <c r="ANQ106" s="12"/>
      <c r="ANR106" s="12"/>
      <c r="ANS106" s="12"/>
      <c r="ANT106" s="12"/>
      <c r="ANU106" s="12"/>
      <c r="ANV106" s="12"/>
      <c r="ANW106" s="12"/>
      <c r="ANX106" s="12"/>
      <c r="ANY106" s="12"/>
      <c r="ANZ106" s="12"/>
      <c r="AOA106" s="12"/>
      <c r="AOB106" s="12"/>
      <c r="AOC106" s="12"/>
      <c r="AOD106" s="12"/>
      <c r="AOE106" s="12"/>
      <c r="AOF106" s="12"/>
      <c r="AOG106" s="12"/>
      <c r="AOH106" s="12"/>
      <c r="AOI106" s="12"/>
      <c r="AOJ106" s="12"/>
      <c r="AOK106" s="12"/>
      <c r="AOL106" s="12"/>
      <c r="AOM106" s="12"/>
      <c r="AON106" s="12"/>
      <c r="AOO106" s="12"/>
      <c r="AOP106" s="12"/>
      <c r="AOQ106" s="12"/>
      <c r="AOR106" s="12"/>
      <c r="AOS106" s="12"/>
      <c r="AOT106" s="12"/>
      <c r="AOU106" s="12"/>
      <c r="AOV106" s="12"/>
      <c r="AOW106" s="12"/>
      <c r="AOX106" s="12"/>
      <c r="AOY106" s="12"/>
      <c r="AOZ106" s="12"/>
      <c r="APA106" s="12"/>
      <c r="APB106" s="12"/>
      <c r="APC106" s="12"/>
      <c r="APD106" s="12"/>
      <c r="APE106" s="12"/>
      <c r="APF106" s="12"/>
      <c r="APG106" s="12"/>
      <c r="APH106" s="12"/>
      <c r="API106" s="12"/>
      <c r="APJ106" s="12"/>
      <c r="APK106" s="12"/>
      <c r="APL106" s="12"/>
      <c r="APM106" s="12"/>
      <c r="APN106" s="12"/>
      <c r="APO106" s="12"/>
      <c r="APP106" s="12"/>
      <c r="APQ106" s="12"/>
      <c r="APR106" s="12"/>
      <c r="APS106" s="12"/>
      <c r="APT106" s="12"/>
      <c r="APU106" s="12"/>
      <c r="APV106" s="12"/>
      <c r="APW106" s="12"/>
      <c r="APX106" s="12"/>
      <c r="APY106" s="12"/>
      <c r="APZ106" s="12"/>
      <c r="AQA106" s="12"/>
      <c r="AQB106" s="12"/>
      <c r="AQC106" s="12"/>
      <c r="AQD106" s="12"/>
      <c r="AQE106" s="12"/>
      <c r="AQF106" s="12"/>
      <c r="AQG106" s="12"/>
      <c r="AQH106" s="12"/>
      <c r="AQI106" s="12"/>
      <c r="AQJ106" s="12"/>
      <c r="AQK106" s="12"/>
      <c r="AQL106" s="12"/>
      <c r="AQM106" s="12"/>
      <c r="AQN106" s="12"/>
      <c r="AQO106" s="12"/>
      <c r="AQP106" s="12"/>
      <c r="AQQ106" s="12"/>
      <c r="AQR106" s="12"/>
      <c r="AQS106" s="12"/>
      <c r="AQT106" s="12"/>
      <c r="AQU106" s="12"/>
      <c r="AQV106" s="12"/>
      <c r="AQW106" s="12"/>
      <c r="AQX106" s="12"/>
      <c r="AQY106" s="12"/>
      <c r="AQZ106" s="12"/>
      <c r="ARA106" s="12"/>
      <c r="ARB106" s="12"/>
      <c r="ARC106" s="12"/>
      <c r="ARD106" s="12"/>
      <c r="ARE106" s="12"/>
      <c r="ARF106" s="12"/>
      <c r="ARG106" s="12"/>
      <c r="ARH106" s="12"/>
      <c r="ARI106" s="12"/>
      <c r="ARJ106" s="12"/>
      <c r="ARK106" s="12"/>
      <c r="ARL106" s="12"/>
      <c r="ARM106" s="12"/>
      <c r="ARN106" s="12"/>
      <c r="ARO106" s="12"/>
      <c r="ARP106" s="12"/>
      <c r="ARQ106" s="12"/>
      <c r="ARR106" s="12"/>
      <c r="ARS106" s="12"/>
      <c r="ART106" s="12"/>
      <c r="ARU106" s="12"/>
      <c r="ARV106" s="12"/>
      <c r="ARW106" s="12"/>
      <c r="ARX106" s="12"/>
      <c r="ARY106" s="12"/>
      <c r="ARZ106" s="12"/>
      <c r="ASA106" s="12"/>
      <c r="ASB106" s="12"/>
      <c r="ASC106" s="12"/>
      <c r="ASD106" s="12"/>
      <c r="ASE106" s="12"/>
      <c r="ASF106" s="12"/>
      <c r="ASG106" s="12"/>
      <c r="ASH106" s="12"/>
      <c r="ASI106" s="12"/>
      <c r="ASJ106" s="12"/>
      <c r="ASK106" s="12"/>
      <c r="ASL106" s="12"/>
      <c r="ASM106" s="12"/>
      <c r="ASN106" s="12"/>
      <c r="ASO106" s="12"/>
      <c r="ASP106" s="12"/>
      <c r="ASQ106" s="12"/>
      <c r="ASR106" s="12"/>
      <c r="ASS106" s="12"/>
      <c r="AST106" s="12"/>
      <c r="ASU106" s="12"/>
      <c r="ASV106" s="12"/>
      <c r="ASW106" s="12"/>
      <c r="ASX106" s="12"/>
      <c r="ASY106" s="12"/>
      <c r="ASZ106" s="12"/>
      <c r="ATA106" s="12"/>
      <c r="ATB106" s="12"/>
      <c r="ATC106" s="12"/>
      <c r="ATD106" s="12"/>
      <c r="ATE106" s="12"/>
      <c r="ATF106" s="12"/>
      <c r="ATG106" s="12"/>
      <c r="ATH106" s="12"/>
      <c r="ATI106" s="12"/>
      <c r="ATJ106" s="12"/>
      <c r="ATK106" s="12"/>
      <c r="ATL106" s="12"/>
      <c r="ATM106" s="12"/>
      <c r="ATN106" s="12"/>
      <c r="ATO106" s="12"/>
      <c r="ATP106" s="12"/>
      <c r="ATQ106" s="12"/>
      <c r="ATR106" s="12"/>
      <c r="ATS106" s="12"/>
      <c r="ATT106" s="12"/>
      <c r="ATU106" s="12"/>
      <c r="ATV106" s="12"/>
      <c r="ATW106" s="12"/>
      <c r="ATX106" s="12"/>
      <c r="ATY106" s="12"/>
      <c r="ATZ106" s="12"/>
      <c r="AUA106" s="12"/>
      <c r="AUB106" s="12"/>
      <c r="AUC106" s="12"/>
      <c r="AUD106" s="12"/>
      <c r="AUE106" s="12"/>
      <c r="AUF106" s="12"/>
      <c r="AUG106" s="12"/>
      <c r="AUH106" s="12"/>
      <c r="AUI106" s="12"/>
      <c r="AUJ106" s="12"/>
      <c r="AUK106" s="12"/>
      <c r="AUL106" s="12"/>
      <c r="AUM106" s="12"/>
      <c r="AUN106" s="12"/>
      <c r="AUO106" s="12"/>
      <c r="AUP106" s="12"/>
      <c r="AUQ106" s="12"/>
      <c r="AUR106" s="12"/>
      <c r="AUS106" s="12"/>
      <c r="AUT106" s="12"/>
      <c r="AUU106" s="12"/>
      <c r="AUV106" s="12"/>
      <c r="AUW106" s="12"/>
      <c r="AUX106" s="12"/>
      <c r="AUY106" s="12"/>
      <c r="AUZ106" s="12"/>
      <c r="AVA106" s="12"/>
      <c r="AVB106" s="12"/>
      <c r="AVC106" s="12"/>
      <c r="AVD106" s="12"/>
      <c r="AVE106" s="12"/>
      <c r="AVF106" s="12"/>
      <c r="AVG106" s="12"/>
      <c r="AVH106" s="12"/>
      <c r="AVI106" s="12"/>
      <c r="AVJ106" s="12"/>
      <c r="AVK106" s="12"/>
      <c r="AVL106" s="12"/>
      <c r="AVM106" s="12"/>
      <c r="AVN106" s="12"/>
      <c r="AVO106" s="12"/>
      <c r="AVP106" s="12"/>
      <c r="AVQ106" s="12"/>
      <c r="AVR106" s="12"/>
      <c r="AVS106" s="12"/>
      <c r="AVT106" s="12"/>
      <c r="AVU106" s="12"/>
      <c r="AVV106" s="12"/>
      <c r="AVW106" s="12"/>
      <c r="AVX106" s="12"/>
      <c r="AVY106" s="12"/>
      <c r="AVZ106" s="12"/>
      <c r="AWA106" s="12"/>
      <c r="AWB106" s="12"/>
      <c r="AWC106" s="12"/>
      <c r="AWD106" s="12"/>
      <c r="AWE106" s="12"/>
      <c r="AWF106" s="12"/>
      <c r="AWG106" s="12"/>
      <c r="AWH106" s="12"/>
      <c r="AWI106" s="12"/>
      <c r="AWJ106" s="12"/>
      <c r="AWK106" s="12"/>
      <c r="AWL106" s="12"/>
      <c r="AWM106" s="12"/>
      <c r="AWN106" s="12"/>
      <c r="AWO106" s="12"/>
      <c r="AWP106" s="12"/>
      <c r="AWQ106" s="12"/>
      <c r="AWR106" s="12"/>
      <c r="AWS106" s="12"/>
      <c r="AWT106" s="12"/>
      <c r="AWU106" s="12"/>
      <c r="AWV106" s="12"/>
      <c r="AWW106" s="12"/>
      <c r="AWX106" s="12"/>
      <c r="AWY106" s="12"/>
      <c r="AWZ106" s="12"/>
      <c r="AXA106" s="12"/>
      <c r="AXB106" s="12"/>
      <c r="AXC106" s="12"/>
      <c r="AXD106" s="12"/>
      <c r="AXE106" s="12"/>
      <c r="AXF106" s="12"/>
      <c r="AXG106" s="12"/>
      <c r="AXH106" s="12"/>
      <c r="AXI106" s="12"/>
      <c r="AXJ106" s="12"/>
      <c r="AXK106" s="12"/>
      <c r="AXL106" s="12"/>
      <c r="AXM106" s="12"/>
      <c r="AXN106" s="12"/>
      <c r="AXO106" s="12"/>
      <c r="AXP106" s="12"/>
      <c r="AXQ106" s="12"/>
      <c r="AXR106" s="12"/>
      <c r="AXS106" s="12"/>
      <c r="AXT106" s="12"/>
      <c r="AXU106" s="12"/>
      <c r="AXV106" s="12"/>
      <c r="AXW106" s="12"/>
      <c r="AXX106" s="12"/>
      <c r="AXY106" s="12"/>
      <c r="AXZ106" s="12"/>
      <c r="AYA106" s="12"/>
      <c r="AYB106" s="12"/>
      <c r="AYC106" s="12"/>
      <c r="AYD106" s="12"/>
      <c r="AYE106" s="12"/>
      <c r="AYF106" s="12"/>
      <c r="AYG106" s="12"/>
      <c r="AYH106" s="12"/>
      <c r="AYI106" s="12"/>
      <c r="AYJ106" s="12"/>
      <c r="AYK106" s="12"/>
      <c r="AYL106" s="12"/>
      <c r="AYM106" s="12"/>
      <c r="AYN106" s="12"/>
      <c r="AYO106" s="12"/>
      <c r="AYP106" s="12"/>
      <c r="AYQ106" s="12"/>
      <c r="AYR106" s="12"/>
      <c r="AYS106" s="12"/>
      <c r="AYT106" s="12"/>
      <c r="AYU106" s="12"/>
      <c r="AYV106" s="12"/>
      <c r="AYW106" s="12"/>
      <c r="AYX106" s="12"/>
      <c r="AYY106" s="12"/>
      <c r="AYZ106" s="12"/>
      <c r="AZA106" s="12"/>
      <c r="AZB106" s="12"/>
      <c r="AZC106" s="12"/>
      <c r="AZD106" s="12"/>
      <c r="AZE106" s="12"/>
      <c r="AZF106" s="12"/>
      <c r="AZG106" s="12"/>
      <c r="AZH106" s="12"/>
      <c r="AZI106" s="12"/>
      <c r="AZJ106" s="12"/>
      <c r="AZK106" s="12"/>
      <c r="AZL106" s="12"/>
      <c r="AZM106" s="12"/>
      <c r="AZN106" s="12"/>
      <c r="AZO106" s="12"/>
      <c r="AZP106" s="12"/>
      <c r="AZQ106" s="12"/>
      <c r="AZR106" s="12"/>
      <c r="AZS106" s="12"/>
      <c r="AZT106" s="12"/>
      <c r="AZU106" s="12"/>
      <c r="AZV106" s="12"/>
      <c r="AZW106" s="12"/>
      <c r="AZX106" s="12"/>
      <c r="AZY106" s="12"/>
      <c r="AZZ106" s="12"/>
      <c r="BAA106" s="12"/>
      <c r="BAB106" s="12"/>
      <c r="BAC106" s="12"/>
      <c r="BAD106" s="12"/>
      <c r="BAE106" s="12"/>
      <c r="BAF106" s="12"/>
      <c r="BAG106" s="12"/>
      <c r="BAH106" s="12"/>
      <c r="BAI106" s="12"/>
      <c r="BAJ106" s="12"/>
      <c r="BAK106" s="12"/>
      <c r="BAL106" s="12"/>
      <c r="BAM106" s="12"/>
      <c r="BAN106" s="12"/>
      <c r="BAO106" s="12"/>
      <c r="BAP106" s="12"/>
      <c r="BAQ106" s="12"/>
      <c r="BAR106" s="12"/>
      <c r="BAS106" s="12"/>
      <c r="BAT106" s="12"/>
      <c r="BAU106" s="12"/>
      <c r="BAV106" s="12"/>
      <c r="BAW106" s="12"/>
      <c r="BAX106" s="12"/>
      <c r="BAY106" s="12"/>
      <c r="BAZ106" s="12"/>
      <c r="BBA106" s="12"/>
      <c r="BBB106" s="12"/>
      <c r="BBC106" s="12"/>
      <c r="BBD106" s="12"/>
      <c r="BBE106" s="12"/>
      <c r="BBF106" s="12"/>
      <c r="BBG106" s="12"/>
      <c r="BBH106" s="12"/>
      <c r="BBI106" s="12"/>
      <c r="BBJ106" s="12"/>
      <c r="BBK106" s="12"/>
      <c r="BBL106" s="12"/>
      <c r="BBM106" s="12"/>
      <c r="BBN106" s="12"/>
      <c r="BBO106" s="12"/>
      <c r="BBP106" s="12"/>
      <c r="BBQ106" s="12"/>
      <c r="BBR106" s="12"/>
      <c r="BBS106" s="12"/>
      <c r="BBT106" s="12"/>
      <c r="BBU106" s="12"/>
      <c r="BBV106" s="12"/>
      <c r="BBW106" s="12"/>
      <c r="BBX106" s="12"/>
      <c r="BBY106" s="12"/>
      <c r="BBZ106" s="12"/>
      <c r="BCA106" s="12"/>
      <c r="BCB106" s="12"/>
      <c r="BCC106" s="12"/>
      <c r="BCD106" s="12"/>
      <c r="BCE106" s="12"/>
      <c r="BCF106" s="12"/>
      <c r="BCG106" s="12"/>
      <c r="BCH106" s="12"/>
      <c r="BCI106" s="12"/>
      <c r="BCJ106" s="12"/>
      <c r="BCK106" s="12"/>
      <c r="BCL106" s="12"/>
      <c r="BCM106" s="12"/>
      <c r="BCN106" s="12"/>
      <c r="BCO106" s="12"/>
      <c r="BCP106" s="12"/>
      <c r="BCQ106" s="12"/>
      <c r="BCR106" s="12"/>
      <c r="BCS106" s="12"/>
      <c r="BCT106" s="12"/>
      <c r="BCU106" s="12"/>
      <c r="BCV106" s="12"/>
      <c r="BCW106" s="12"/>
      <c r="BCX106" s="12"/>
      <c r="BCY106" s="12"/>
      <c r="BCZ106" s="12"/>
      <c r="BDA106" s="12"/>
      <c r="BDB106" s="12"/>
      <c r="BDC106" s="12"/>
      <c r="BDD106" s="12"/>
      <c r="BDE106" s="12"/>
      <c r="BDF106" s="12"/>
      <c r="BDG106" s="12"/>
      <c r="BDH106" s="12"/>
      <c r="BDI106" s="12"/>
      <c r="BDJ106" s="12"/>
      <c r="BDK106" s="12"/>
      <c r="BDL106" s="12"/>
      <c r="BDM106" s="12"/>
      <c r="BDN106" s="12"/>
      <c r="BDO106" s="12"/>
      <c r="BDP106" s="12"/>
      <c r="BDQ106" s="12"/>
      <c r="BDR106" s="12"/>
      <c r="BDS106" s="12"/>
      <c r="BDT106" s="12"/>
      <c r="BDU106" s="12"/>
      <c r="BDV106" s="12"/>
      <c r="BDW106" s="12"/>
      <c r="BDX106" s="12"/>
      <c r="BDY106" s="12"/>
      <c r="BDZ106" s="12"/>
      <c r="BEA106" s="12"/>
      <c r="BEB106" s="12"/>
      <c r="BEC106" s="12"/>
      <c r="BED106" s="12"/>
      <c r="BEE106" s="12"/>
      <c r="BEF106" s="12"/>
      <c r="BEG106" s="12"/>
      <c r="BEH106" s="12"/>
      <c r="BEI106" s="12"/>
      <c r="BEJ106" s="12"/>
      <c r="BEK106" s="12"/>
      <c r="BEL106" s="12"/>
      <c r="BEM106" s="12"/>
      <c r="BEN106" s="12"/>
      <c r="BEO106" s="12"/>
      <c r="BEP106" s="12"/>
      <c r="BEQ106" s="12"/>
      <c r="BER106" s="12"/>
      <c r="BES106" s="12"/>
      <c r="BET106" s="12"/>
      <c r="BEU106" s="12"/>
      <c r="BEV106" s="12"/>
      <c r="BEW106" s="12"/>
      <c r="BEX106" s="12"/>
      <c r="BEY106" s="12"/>
      <c r="BEZ106" s="12"/>
      <c r="BFA106" s="12"/>
      <c r="BFB106" s="12"/>
      <c r="BFC106" s="12"/>
      <c r="BFD106" s="12"/>
      <c r="BFE106" s="12"/>
      <c r="BFF106" s="12"/>
      <c r="BFG106" s="12"/>
      <c r="BFH106" s="12"/>
      <c r="BFI106" s="12"/>
      <c r="BFJ106" s="12"/>
      <c r="BFK106" s="12"/>
      <c r="BFL106" s="12"/>
      <c r="BFM106" s="12"/>
      <c r="BFN106" s="12"/>
      <c r="BFO106" s="12"/>
      <c r="BFP106" s="12"/>
      <c r="BFQ106" s="12"/>
      <c r="BFR106" s="12"/>
      <c r="BFS106" s="12"/>
      <c r="BFT106" s="12"/>
      <c r="BFU106" s="12"/>
      <c r="BFV106" s="12"/>
      <c r="BFW106" s="12"/>
      <c r="BFX106" s="12"/>
      <c r="BFY106" s="12"/>
      <c r="BFZ106" s="12"/>
      <c r="BGA106" s="12"/>
      <c r="BGB106" s="12"/>
      <c r="BGC106" s="12"/>
      <c r="BGD106" s="12"/>
      <c r="BGE106" s="12"/>
      <c r="BGF106" s="12"/>
      <c r="BGG106" s="12"/>
      <c r="BGH106" s="12"/>
      <c r="BGI106" s="12"/>
      <c r="BGJ106" s="12"/>
      <c r="BGK106" s="12"/>
      <c r="BGL106" s="12"/>
      <c r="BGM106" s="12"/>
      <c r="BGN106" s="12"/>
      <c r="BGO106" s="12"/>
      <c r="BGP106" s="12"/>
      <c r="BGQ106" s="12"/>
      <c r="BGR106" s="12"/>
      <c r="BGS106" s="12"/>
      <c r="BGT106" s="12"/>
      <c r="BGU106" s="12"/>
      <c r="BGV106" s="12"/>
      <c r="BGW106" s="12"/>
      <c r="BGX106" s="12"/>
      <c r="BGY106" s="12"/>
      <c r="BGZ106" s="12"/>
      <c r="BHA106" s="12"/>
      <c r="BHB106" s="12"/>
      <c r="BHC106" s="12"/>
      <c r="BHD106" s="12"/>
      <c r="BHE106" s="12"/>
      <c r="BHF106" s="12"/>
      <c r="BHG106" s="12"/>
      <c r="BHH106" s="12"/>
      <c r="BHI106" s="12"/>
      <c r="BHJ106" s="12"/>
      <c r="BHK106" s="12"/>
      <c r="BHL106" s="12"/>
      <c r="BHM106" s="12"/>
      <c r="BHN106" s="12"/>
      <c r="BHO106" s="12"/>
      <c r="BHP106" s="12"/>
      <c r="BHQ106" s="12"/>
      <c r="BHR106" s="12"/>
      <c r="BHS106" s="12"/>
      <c r="BHT106" s="12"/>
      <c r="BHU106" s="12"/>
      <c r="BHV106" s="12"/>
      <c r="BHW106" s="12"/>
      <c r="BHX106" s="12"/>
      <c r="BHY106" s="12"/>
      <c r="BHZ106" s="12"/>
      <c r="BIA106" s="12"/>
      <c r="BIB106" s="12"/>
      <c r="BIC106" s="12"/>
      <c r="BID106" s="12"/>
      <c r="BIE106" s="12"/>
      <c r="BIF106" s="12"/>
      <c r="BIG106" s="12"/>
      <c r="BIH106" s="12"/>
      <c r="BII106" s="12"/>
      <c r="BIJ106" s="12"/>
      <c r="BIK106" s="12"/>
      <c r="BIL106" s="12"/>
      <c r="BIM106" s="12"/>
      <c r="BIN106" s="12"/>
      <c r="BIO106" s="12"/>
      <c r="BIP106" s="12"/>
      <c r="BIQ106" s="12"/>
      <c r="BIR106" s="12"/>
      <c r="BIS106" s="12"/>
      <c r="BIT106" s="12"/>
      <c r="BIU106" s="12"/>
      <c r="BIV106" s="12"/>
      <c r="BIW106" s="12"/>
      <c r="BIX106" s="12"/>
      <c r="BIY106" s="12"/>
      <c r="BIZ106" s="12"/>
      <c r="BJA106" s="12"/>
      <c r="BJB106" s="12"/>
      <c r="BJC106" s="12"/>
      <c r="BJD106" s="12"/>
      <c r="BJE106" s="12"/>
      <c r="BJF106" s="12"/>
      <c r="BJG106" s="12"/>
      <c r="BJH106" s="12"/>
      <c r="BJI106" s="12"/>
      <c r="BJJ106" s="12"/>
      <c r="BJK106" s="12"/>
      <c r="BJL106" s="12"/>
      <c r="BJM106" s="12"/>
      <c r="BJN106" s="12"/>
      <c r="BJO106" s="12"/>
      <c r="BJP106" s="12"/>
      <c r="BJQ106" s="12"/>
      <c r="BJR106" s="12"/>
      <c r="BJS106" s="12"/>
      <c r="BJT106" s="12"/>
      <c r="BJU106" s="12"/>
      <c r="BJV106" s="12"/>
      <c r="BJW106" s="12"/>
      <c r="BJX106" s="12"/>
      <c r="BJY106" s="12"/>
      <c r="BJZ106" s="12"/>
      <c r="BKA106" s="12"/>
      <c r="BKB106" s="12"/>
      <c r="BKC106" s="12"/>
      <c r="BKD106" s="12"/>
      <c r="BKE106" s="12"/>
      <c r="BKF106" s="12"/>
      <c r="BKG106" s="12"/>
      <c r="BKH106" s="12"/>
      <c r="BKI106" s="12"/>
      <c r="BKJ106" s="12"/>
      <c r="BKK106" s="12"/>
      <c r="BKL106" s="12"/>
      <c r="BKM106" s="12"/>
      <c r="BKN106" s="12"/>
      <c r="BKO106" s="12"/>
      <c r="BKP106" s="12"/>
      <c r="BKQ106" s="12"/>
      <c r="BKR106" s="12"/>
      <c r="BKS106" s="12"/>
      <c r="BKT106" s="12"/>
      <c r="BKU106" s="12"/>
      <c r="BKV106" s="12"/>
      <c r="BKW106" s="12"/>
      <c r="BKX106" s="12"/>
      <c r="BKY106" s="12"/>
      <c r="BKZ106" s="12"/>
      <c r="BLA106" s="12"/>
      <c r="BLB106" s="12"/>
      <c r="BLC106" s="12"/>
      <c r="BLD106" s="12"/>
      <c r="BLE106" s="12"/>
      <c r="BLF106" s="12"/>
      <c r="BLG106" s="12"/>
      <c r="BLH106" s="12"/>
      <c r="BLI106" s="12"/>
      <c r="BLJ106" s="12"/>
      <c r="BLK106" s="12"/>
      <c r="BLL106" s="12"/>
      <c r="BLM106" s="12"/>
      <c r="BLN106" s="12"/>
      <c r="BLO106" s="12"/>
      <c r="BLP106" s="12"/>
      <c r="BLQ106" s="12"/>
      <c r="BLR106" s="12"/>
      <c r="BLS106" s="12"/>
      <c r="BLT106" s="12"/>
      <c r="BLU106" s="12"/>
      <c r="BLV106" s="12"/>
      <c r="BLW106" s="12"/>
      <c r="BLX106" s="12"/>
      <c r="BLY106" s="12"/>
      <c r="BLZ106" s="12"/>
      <c r="BMA106" s="12"/>
      <c r="BMB106" s="12"/>
      <c r="BMC106" s="12"/>
      <c r="BMD106" s="12"/>
      <c r="BME106" s="12"/>
      <c r="BMF106" s="12"/>
      <c r="BMG106" s="12"/>
      <c r="BMH106" s="12"/>
      <c r="BMI106" s="12"/>
      <c r="BMJ106" s="12"/>
      <c r="BMK106" s="12"/>
      <c r="BML106" s="12"/>
      <c r="BMM106" s="12"/>
      <c r="BMN106" s="12"/>
      <c r="BMO106" s="12"/>
      <c r="BMP106" s="12"/>
      <c r="BMQ106" s="12"/>
      <c r="BMR106" s="12"/>
      <c r="BMS106" s="12"/>
      <c r="BMT106" s="12"/>
      <c r="BMU106" s="12"/>
      <c r="BMV106" s="12"/>
      <c r="BMW106" s="12"/>
      <c r="BMX106" s="12"/>
      <c r="BMY106" s="12"/>
      <c r="BMZ106" s="12"/>
      <c r="BNA106" s="12"/>
      <c r="BNB106" s="12"/>
      <c r="BNC106" s="12"/>
      <c r="BND106" s="12"/>
      <c r="BNE106" s="12"/>
      <c r="BNF106" s="12"/>
      <c r="BNG106" s="12"/>
      <c r="BNH106" s="12"/>
      <c r="BNI106" s="12"/>
      <c r="BNJ106" s="12"/>
      <c r="BNK106" s="12"/>
      <c r="BNL106" s="12"/>
      <c r="BNM106" s="12"/>
      <c r="BNN106" s="12"/>
      <c r="BNO106" s="12"/>
      <c r="BNP106" s="12"/>
      <c r="BNQ106" s="12"/>
      <c r="BNR106" s="12"/>
      <c r="BNS106" s="12"/>
      <c r="BNT106" s="12"/>
      <c r="BNU106" s="12"/>
      <c r="BNV106" s="12"/>
      <c r="BNW106" s="12"/>
      <c r="BNX106" s="12"/>
      <c r="BNY106" s="12"/>
      <c r="BNZ106" s="12"/>
      <c r="BOA106" s="12"/>
      <c r="BOB106" s="12"/>
      <c r="BOC106" s="12"/>
      <c r="BOD106" s="12"/>
      <c r="BOE106" s="12"/>
      <c r="BOF106" s="12"/>
      <c r="BOG106" s="12"/>
      <c r="BOH106" s="12"/>
      <c r="BOI106" s="12"/>
      <c r="BOJ106" s="12"/>
      <c r="BOK106" s="12"/>
      <c r="BOL106" s="12"/>
      <c r="BOM106" s="12"/>
      <c r="BON106" s="12"/>
      <c r="BOO106" s="12"/>
      <c r="BOP106" s="12"/>
      <c r="BOQ106" s="12"/>
      <c r="BOR106" s="12"/>
      <c r="BOS106" s="12"/>
      <c r="BOT106" s="12"/>
      <c r="BOU106" s="12"/>
      <c r="BOV106" s="12"/>
      <c r="BOW106" s="12"/>
      <c r="BOX106" s="12"/>
      <c r="BOY106" s="12"/>
      <c r="BOZ106" s="12"/>
      <c r="BPA106" s="12"/>
      <c r="BPB106" s="12"/>
      <c r="BPC106" s="12"/>
      <c r="BPD106" s="12"/>
      <c r="BPE106" s="12"/>
      <c r="BPF106" s="12"/>
      <c r="BPG106" s="12"/>
      <c r="BPH106" s="12"/>
      <c r="BPI106" s="12"/>
      <c r="BPJ106" s="12"/>
      <c r="BPK106" s="12"/>
      <c r="BPL106" s="12"/>
      <c r="BPM106" s="12"/>
      <c r="BPN106" s="12"/>
      <c r="BPO106" s="12"/>
      <c r="BPP106" s="12"/>
      <c r="BPQ106" s="12"/>
      <c r="BPR106" s="12"/>
      <c r="BPS106" s="12"/>
      <c r="BPT106" s="12"/>
      <c r="BPU106" s="12"/>
      <c r="BPV106" s="12"/>
      <c r="BPW106" s="12"/>
      <c r="BPX106" s="12"/>
      <c r="BPY106" s="12"/>
      <c r="BPZ106" s="12"/>
      <c r="BQA106" s="12"/>
      <c r="BQB106" s="12"/>
      <c r="BQC106" s="12"/>
      <c r="BQD106" s="12"/>
      <c r="BQE106" s="12"/>
      <c r="BQF106" s="12"/>
      <c r="BQG106" s="12"/>
      <c r="BQH106" s="12"/>
      <c r="BQI106" s="12"/>
      <c r="BQJ106" s="12"/>
      <c r="BQK106" s="12"/>
      <c r="BQL106" s="12"/>
      <c r="BQM106" s="12"/>
      <c r="BQN106" s="12"/>
      <c r="BQO106" s="12"/>
      <c r="BQP106" s="12"/>
      <c r="BQQ106" s="12"/>
      <c r="BQR106" s="12"/>
      <c r="BQS106" s="12"/>
      <c r="BQT106" s="12"/>
      <c r="BQU106" s="12"/>
      <c r="BQV106" s="12"/>
      <c r="BQW106" s="12"/>
      <c r="BQX106" s="12"/>
      <c r="BQY106" s="12"/>
      <c r="BQZ106" s="12"/>
      <c r="BRA106" s="12"/>
      <c r="BRB106" s="12"/>
      <c r="BRC106" s="12"/>
      <c r="BRD106" s="12"/>
      <c r="BRE106" s="12"/>
      <c r="BRF106" s="12"/>
      <c r="BRG106" s="12"/>
      <c r="BRH106" s="12"/>
      <c r="BRI106" s="12"/>
      <c r="BRJ106" s="12"/>
      <c r="BRK106" s="12"/>
      <c r="BRL106" s="12"/>
      <c r="BRM106" s="12"/>
      <c r="BRN106" s="12"/>
      <c r="BRO106" s="12"/>
      <c r="BRP106" s="12"/>
      <c r="BRQ106" s="12"/>
      <c r="BRR106" s="12"/>
      <c r="BRS106" s="12"/>
      <c r="BRT106" s="12"/>
      <c r="BRU106" s="12"/>
      <c r="BRV106" s="12"/>
      <c r="BRW106" s="12"/>
      <c r="BRX106" s="12"/>
      <c r="BRY106" s="12"/>
      <c r="BRZ106" s="12"/>
      <c r="BSA106" s="12"/>
      <c r="BSB106" s="12"/>
      <c r="BSC106" s="12"/>
      <c r="BSD106" s="12"/>
      <c r="BSE106" s="12"/>
      <c r="BSF106" s="12"/>
      <c r="BSG106" s="12"/>
      <c r="BSH106" s="12"/>
      <c r="BSI106" s="12"/>
      <c r="BSJ106" s="12"/>
      <c r="BSK106" s="12"/>
      <c r="BSL106" s="12"/>
      <c r="BSM106" s="12"/>
      <c r="BSN106" s="12"/>
      <c r="BSO106" s="12"/>
      <c r="BSP106" s="12"/>
      <c r="BSQ106" s="12"/>
      <c r="BSR106" s="12"/>
      <c r="BSS106" s="12"/>
      <c r="BST106" s="12"/>
      <c r="BSU106" s="12"/>
      <c r="BSV106" s="12"/>
      <c r="BSW106" s="12"/>
      <c r="BSX106" s="12"/>
      <c r="BSY106" s="12"/>
      <c r="BSZ106" s="12"/>
      <c r="BTA106" s="12"/>
      <c r="BTB106" s="12"/>
      <c r="BTC106" s="12"/>
      <c r="BTD106" s="12"/>
      <c r="BTE106" s="12"/>
      <c r="BTF106" s="12"/>
      <c r="BTG106" s="12"/>
      <c r="BTH106" s="12"/>
      <c r="BTI106" s="12"/>
      <c r="BTJ106" s="12"/>
      <c r="BTK106" s="12"/>
      <c r="BTL106" s="12"/>
      <c r="BTM106" s="12"/>
      <c r="BTN106" s="12"/>
      <c r="BTO106" s="12"/>
      <c r="BTP106" s="12"/>
      <c r="BTQ106" s="12"/>
      <c r="BTR106" s="12"/>
      <c r="BTS106" s="12"/>
      <c r="BTT106" s="12"/>
      <c r="BTU106" s="12"/>
      <c r="BTV106" s="12"/>
      <c r="BTW106" s="12"/>
      <c r="BTX106" s="12"/>
      <c r="BTY106" s="12"/>
      <c r="BTZ106" s="12"/>
      <c r="BUA106" s="12"/>
      <c r="BUB106" s="12"/>
      <c r="BUC106" s="12"/>
      <c r="BUD106" s="12"/>
      <c r="BUE106" s="12"/>
      <c r="BUF106" s="12"/>
      <c r="BUG106" s="12"/>
      <c r="BUH106" s="12"/>
      <c r="BUI106" s="12"/>
      <c r="BUJ106" s="12"/>
      <c r="BUK106" s="12"/>
      <c r="BUL106" s="12"/>
      <c r="BUM106" s="12"/>
      <c r="BUN106" s="12"/>
      <c r="BUO106" s="12"/>
      <c r="BUP106" s="12"/>
      <c r="BUQ106" s="12"/>
      <c r="BUR106" s="12"/>
      <c r="BUS106" s="12"/>
      <c r="BUT106" s="12"/>
      <c r="BUU106" s="12"/>
      <c r="BUV106" s="12"/>
      <c r="BUW106" s="12"/>
      <c r="BUX106" s="12"/>
      <c r="BUY106" s="12"/>
      <c r="BUZ106" s="12"/>
      <c r="BVA106" s="12"/>
      <c r="BVB106" s="12"/>
      <c r="BVC106" s="12"/>
      <c r="BVD106" s="12"/>
      <c r="BVE106" s="12"/>
      <c r="BVF106" s="12"/>
      <c r="BVG106" s="12"/>
      <c r="BVH106" s="12"/>
      <c r="BVI106" s="12"/>
      <c r="BVJ106" s="12"/>
      <c r="BVK106" s="12"/>
      <c r="BVL106" s="12"/>
      <c r="BVM106" s="12"/>
      <c r="BVN106" s="12"/>
      <c r="BVO106" s="12"/>
      <c r="BVP106" s="12"/>
      <c r="BVQ106" s="12"/>
      <c r="BVR106" s="12"/>
      <c r="BVS106" s="12"/>
      <c r="BVT106" s="12"/>
      <c r="BVU106" s="12"/>
      <c r="BVV106" s="12"/>
      <c r="BVW106" s="12"/>
      <c r="BVX106" s="12"/>
      <c r="BVY106" s="12"/>
      <c r="BVZ106" s="12"/>
      <c r="BWA106" s="12"/>
      <c r="BWB106" s="12"/>
      <c r="BWC106" s="12"/>
      <c r="BWD106" s="12"/>
      <c r="BWE106" s="12"/>
      <c r="BWF106" s="12"/>
      <c r="BWG106" s="12"/>
      <c r="BWH106" s="12"/>
      <c r="BWI106" s="12"/>
      <c r="BWJ106" s="12"/>
      <c r="BWK106" s="12"/>
      <c r="BWL106" s="12"/>
      <c r="BWM106" s="12"/>
      <c r="BWN106" s="12"/>
      <c r="BWO106" s="12"/>
      <c r="BWP106" s="12"/>
      <c r="BWQ106" s="12"/>
      <c r="BWR106" s="12"/>
      <c r="BWS106" s="12"/>
      <c r="BWT106" s="12"/>
      <c r="BWU106" s="12"/>
      <c r="BWV106" s="12"/>
      <c r="BWW106" s="12"/>
      <c r="BWX106" s="12"/>
      <c r="BWY106" s="12"/>
      <c r="BWZ106" s="12"/>
      <c r="BXA106" s="12"/>
      <c r="BXB106" s="12"/>
      <c r="BXC106" s="12"/>
      <c r="BXD106" s="12"/>
      <c r="BXE106" s="12"/>
      <c r="BXF106" s="12"/>
      <c r="BXG106" s="12"/>
      <c r="BXH106" s="12"/>
      <c r="BXI106" s="12"/>
      <c r="BXJ106" s="12"/>
      <c r="BXK106" s="12"/>
      <c r="BXL106" s="12"/>
      <c r="BXM106" s="12"/>
      <c r="BXN106" s="12"/>
      <c r="BXO106" s="12"/>
      <c r="BXP106" s="12"/>
      <c r="BXQ106" s="12"/>
      <c r="BXR106" s="12"/>
      <c r="BXS106" s="12"/>
      <c r="BXT106" s="12"/>
      <c r="BXU106" s="12"/>
      <c r="BXV106" s="12"/>
      <c r="BXW106" s="12"/>
      <c r="BXX106" s="12"/>
      <c r="BXY106" s="12"/>
      <c r="BXZ106" s="12"/>
      <c r="BYA106" s="12"/>
      <c r="BYB106" s="12"/>
      <c r="BYC106" s="12"/>
      <c r="BYD106" s="12"/>
      <c r="BYE106" s="12"/>
      <c r="BYF106" s="12"/>
      <c r="BYG106" s="12"/>
      <c r="BYH106" s="12"/>
      <c r="BYI106" s="12"/>
      <c r="BYJ106" s="12"/>
      <c r="BYK106" s="12"/>
      <c r="BYL106" s="12"/>
      <c r="BYM106" s="12"/>
      <c r="BYN106" s="12"/>
      <c r="BYO106" s="12"/>
      <c r="BYP106" s="12"/>
      <c r="BYQ106" s="12"/>
      <c r="BYR106" s="12"/>
      <c r="BYS106" s="12"/>
      <c r="BYT106" s="12"/>
      <c r="BYU106" s="12"/>
      <c r="BYV106" s="12"/>
      <c r="BYW106" s="12"/>
      <c r="BYX106" s="12"/>
      <c r="BYY106" s="12"/>
      <c r="BYZ106" s="12"/>
      <c r="BZA106" s="12"/>
      <c r="BZB106" s="12"/>
      <c r="BZC106" s="12"/>
      <c r="BZD106" s="12"/>
      <c r="BZE106" s="12"/>
      <c r="BZF106" s="12"/>
      <c r="BZG106" s="12"/>
      <c r="BZH106" s="12"/>
      <c r="BZI106" s="12"/>
      <c r="BZJ106" s="12"/>
      <c r="BZK106" s="12"/>
      <c r="BZL106" s="12"/>
      <c r="BZM106" s="12"/>
      <c r="BZN106" s="12"/>
      <c r="BZO106" s="12"/>
      <c r="BZP106" s="12"/>
      <c r="BZQ106" s="12"/>
      <c r="BZR106" s="12"/>
      <c r="BZS106" s="12"/>
      <c r="BZT106" s="12"/>
      <c r="BZU106" s="12"/>
      <c r="BZV106" s="12"/>
      <c r="BZW106" s="12"/>
      <c r="BZX106" s="12"/>
      <c r="BZY106" s="12"/>
      <c r="BZZ106" s="12"/>
      <c r="CAA106" s="12"/>
      <c r="CAB106" s="12"/>
      <c r="CAC106" s="12"/>
      <c r="CAD106" s="12"/>
      <c r="CAE106" s="12"/>
      <c r="CAF106" s="12"/>
      <c r="CAG106" s="12"/>
      <c r="CAH106" s="12"/>
      <c r="CAI106" s="12"/>
      <c r="CAJ106" s="12"/>
      <c r="CAK106" s="12"/>
      <c r="CAL106" s="12"/>
      <c r="CAM106" s="12"/>
      <c r="CAN106" s="12"/>
      <c r="CAO106" s="12"/>
      <c r="CAP106" s="12"/>
      <c r="CAQ106" s="12"/>
      <c r="CAR106" s="12"/>
      <c r="CAS106" s="12"/>
      <c r="CAT106" s="12"/>
      <c r="CAU106" s="12"/>
      <c r="CAV106" s="12"/>
      <c r="CAW106" s="12"/>
      <c r="CAX106" s="12"/>
      <c r="CAY106" s="12"/>
      <c r="CAZ106" s="12"/>
      <c r="CBA106" s="12"/>
      <c r="CBB106" s="12"/>
      <c r="CBC106" s="12"/>
      <c r="CBD106" s="12"/>
      <c r="CBE106" s="12"/>
      <c r="CBF106" s="12"/>
      <c r="CBG106" s="12"/>
      <c r="CBH106" s="12"/>
      <c r="CBI106" s="12"/>
      <c r="CBJ106" s="12"/>
      <c r="CBK106" s="12"/>
      <c r="CBL106" s="12"/>
      <c r="CBM106" s="12"/>
      <c r="CBN106" s="12"/>
      <c r="CBO106" s="12"/>
      <c r="CBP106" s="12"/>
      <c r="CBQ106" s="12"/>
      <c r="CBR106" s="12"/>
      <c r="CBS106" s="12"/>
      <c r="CBT106" s="12"/>
      <c r="CBU106" s="12"/>
      <c r="CBV106" s="12"/>
      <c r="CBW106" s="12"/>
      <c r="CBX106" s="12"/>
      <c r="CBY106" s="12"/>
      <c r="CBZ106" s="12"/>
      <c r="CCA106" s="12"/>
      <c r="CCB106" s="12"/>
      <c r="CCC106" s="12"/>
      <c r="CCD106" s="12"/>
      <c r="CCE106" s="12"/>
      <c r="CCF106" s="12"/>
      <c r="CCG106" s="12"/>
      <c r="CCH106" s="12"/>
      <c r="CCI106" s="12"/>
      <c r="CCJ106" s="12"/>
      <c r="CCK106" s="12"/>
      <c r="CCL106" s="12"/>
      <c r="CCM106" s="12"/>
      <c r="CCN106" s="12"/>
      <c r="CCO106" s="12"/>
      <c r="CCP106" s="12"/>
      <c r="CCQ106" s="12"/>
      <c r="CCR106" s="12"/>
      <c r="CCS106" s="12"/>
      <c r="CCT106" s="12"/>
      <c r="CCU106" s="12"/>
      <c r="CCV106" s="12"/>
      <c r="CCW106" s="12"/>
      <c r="CCX106" s="12"/>
      <c r="CCY106" s="12"/>
      <c r="CCZ106" s="12"/>
      <c r="CDA106" s="12"/>
      <c r="CDB106" s="12"/>
      <c r="CDC106" s="12"/>
      <c r="CDD106" s="12"/>
      <c r="CDE106" s="12"/>
      <c r="CDF106" s="12"/>
      <c r="CDG106" s="12"/>
      <c r="CDH106" s="12"/>
      <c r="CDI106" s="12"/>
      <c r="CDJ106" s="12"/>
      <c r="CDK106" s="12"/>
      <c r="CDL106" s="12"/>
      <c r="CDM106" s="12"/>
      <c r="CDN106" s="12"/>
      <c r="CDO106" s="12"/>
      <c r="CDP106" s="12"/>
      <c r="CDQ106" s="12"/>
      <c r="CDR106" s="12"/>
      <c r="CDS106" s="12"/>
      <c r="CDT106" s="12"/>
      <c r="CDU106" s="12"/>
      <c r="CDV106" s="12"/>
      <c r="CDW106" s="12"/>
      <c r="CDX106" s="12"/>
      <c r="CDY106" s="12"/>
      <c r="CDZ106" s="12"/>
      <c r="CEA106" s="12"/>
      <c r="CEB106" s="12"/>
      <c r="CEC106" s="12"/>
      <c r="CED106" s="12"/>
      <c r="CEE106" s="12"/>
      <c r="CEF106" s="12"/>
      <c r="CEG106" s="12"/>
      <c r="CEH106" s="12"/>
      <c r="CEI106" s="12"/>
      <c r="CEJ106" s="12"/>
      <c r="CEK106" s="12"/>
      <c r="CEL106" s="12"/>
      <c r="CEM106" s="12"/>
      <c r="CEN106" s="12"/>
      <c r="CEO106" s="12"/>
      <c r="CEP106" s="12"/>
      <c r="CEQ106" s="12"/>
      <c r="CER106" s="12"/>
      <c r="CES106" s="12"/>
      <c r="CET106" s="12"/>
      <c r="CEU106" s="12"/>
      <c r="CEV106" s="12"/>
      <c r="CEW106" s="12"/>
      <c r="CEX106" s="12"/>
      <c r="CEY106" s="12"/>
      <c r="CEZ106" s="12"/>
      <c r="CFA106" s="12"/>
      <c r="CFB106" s="12"/>
      <c r="CFC106" s="12"/>
      <c r="CFD106" s="12"/>
      <c r="CFE106" s="12"/>
      <c r="CFF106" s="12"/>
      <c r="CFG106" s="12"/>
      <c r="CFH106" s="12"/>
      <c r="CFI106" s="12"/>
      <c r="CFJ106" s="12"/>
      <c r="CFK106" s="12"/>
      <c r="CFL106" s="12"/>
      <c r="CFM106" s="12"/>
      <c r="CFN106" s="12"/>
      <c r="CFO106" s="12"/>
      <c r="CFP106" s="12"/>
      <c r="CFQ106" s="12"/>
      <c r="CFR106" s="12"/>
      <c r="CFS106" s="12"/>
      <c r="CFT106" s="12"/>
      <c r="CFU106" s="12"/>
      <c r="CFV106" s="12"/>
      <c r="CFW106" s="12"/>
      <c r="CFX106" s="12"/>
      <c r="CFY106" s="12"/>
      <c r="CFZ106" s="12"/>
      <c r="CGA106" s="12"/>
      <c r="CGB106" s="12"/>
      <c r="CGC106" s="12"/>
      <c r="CGD106" s="12"/>
      <c r="CGE106" s="12"/>
      <c r="CGF106" s="12"/>
      <c r="CGG106" s="12"/>
      <c r="CGH106" s="12"/>
      <c r="CGI106" s="12"/>
      <c r="CGJ106" s="12"/>
      <c r="CGK106" s="12"/>
      <c r="CGL106" s="12"/>
      <c r="CGM106" s="12"/>
      <c r="CGN106" s="12"/>
      <c r="CGO106" s="12"/>
      <c r="CGP106" s="12"/>
      <c r="CGQ106" s="12"/>
      <c r="CGR106" s="12"/>
      <c r="CGS106" s="12"/>
      <c r="CGT106" s="12"/>
      <c r="CGU106" s="12"/>
      <c r="CGV106" s="12"/>
      <c r="CGW106" s="12"/>
      <c r="CGX106" s="12"/>
      <c r="CGY106" s="12"/>
      <c r="CGZ106" s="12"/>
      <c r="CHA106" s="12"/>
      <c r="CHB106" s="12"/>
      <c r="CHC106" s="12"/>
      <c r="CHD106" s="12"/>
      <c r="CHE106" s="12"/>
      <c r="CHF106" s="12"/>
      <c r="CHG106" s="12"/>
      <c r="CHH106" s="12"/>
      <c r="CHI106" s="12"/>
      <c r="CHJ106" s="12"/>
      <c r="CHK106" s="12"/>
      <c r="CHL106" s="12"/>
      <c r="CHM106" s="12"/>
      <c r="CHN106" s="12"/>
      <c r="CHO106" s="12"/>
      <c r="CHP106" s="12"/>
      <c r="CHQ106" s="12"/>
      <c r="CHR106" s="12"/>
      <c r="CHS106" s="12"/>
      <c r="CHT106" s="12"/>
      <c r="CHU106" s="12"/>
      <c r="CHV106" s="12"/>
      <c r="CHW106" s="12"/>
      <c r="CHX106" s="12"/>
      <c r="CHY106" s="12"/>
      <c r="CHZ106" s="12"/>
      <c r="CIA106" s="12"/>
      <c r="CIB106" s="12"/>
      <c r="CIC106" s="12"/>
      <c r="CID106" s="12"/>
      <c r="CIE106" s="12"/>
      <c r="CIF106" s="12"/>
      <c r="CIG106" s="12"/>
      <c r="CIH106" s="12"/>
      <c r="CII106" s="12"/>
      <c r="CIJ106" s="12"/>
      <c r="CIK106" s="12"/>
      <c r="CIL106" s="12"/>
      <c r="CIM106" s="12"/>
      <c r="CIN106" s="12"/>
      <c r="CIO106" s="12"/>
      <c r="CIP106" s="12"/>
      <c r="CIQ106" s="12"/>
      <c r="CIR106" s="12"/>
      <c r="CIS106" s="12"/>
      <c r="CIT106" s="12"/>
      <c r="CIU106" s="12"/>
      <c r="CIV106" s="12"/>
      <c r="CIW106" s="12"/>
      <c r="CIX106" s="12"/>
      <c r="CIY106" s="12"/>
      <c r="CIZ106" s="12"/>
      <c r="CJA106" s="12"/>
      <c r="CJB106" s="12"/>
      <c r="CJC106" s="12"/>
      <c r="CJD106" s="12"/>
      <c r="CJE106" s="12"/>
      <c r="CJF106" s="12"/>
      <c r="CJG106" s="12"/>
      <c r="CJH106" s="12"/>
      <c r="CJI106" s="12"/>
      <c r="CJJ106" s="12"/>
      <c r="CJK106" s="12"/>
      <c r="CJL106" s="12"/>
      <c r="CJM106" s="12"/>
      <c r="CJN106" s="12"/>
      <c r="CJO106" s="12"/>
      <c r="CJP106" s="12"/>
      <c r="CJQ106" s="12"/>
      <c r="CJR106" s="12"/>
      <c r="CJS106" s="12"/>
      <c r="CJT106" s="12"/>
      <c r="CJU106" s="12"/>
      <c r="CJV106" s="12"/>
      <c r="CJW106" s="12"/>
      <c r="CJX106" s="12"/>
      <c r="CJY106" s="12"/>
      <c r="CJZ106" s="12"/>
      <c r="CKA106" s="12"/>
      <c r="CKB106" s="12"/>
      <c r="CKC106" s="12"/>
      <c r="CKD106" s="12"/>
      <c r="CKE106" s="12"/>
      <c r="CKF106" s="12"/>
      <c r="CKG106" s="12"/>
      <c r="CKH106" s="12"/>
      <c r="CKI106" s="12"/>
      <c r="CKJ106" s="12"/>
      <c r="CKK106" s="12"/>
      <c r="CKL106" s="12"/>
      <c r="CKM106" s="12"/>
      <c r="CKN106" s="12"/>
      <c r="CKO106" s="12"/>
      <c r="CKP106" s="12"/>
      <c r="CKQ106" s="12"/>
      <c r="CKR106" s="12"/>
      <c r="CKS106" s="12"/>
      <c r="CKT106" s="12"/>
      <c r="CKU106" s="12"/>
      <c r="CKV106" s="12"/>
      <c r="CKW106" s="12"/>
      <c r="CKX106" s="12"/>
      <c r="CKY106" s="12"/>
      <c r="CKZ106" s="12"/>
      <c r="CLA106" s="12"/>
      <c r="CLB106" s="12"/>
      <c r="CLC106" s="12"/>
      <c r="CLD106" s="12"/>
      <c r="CLE106" s="12"/>
      <c r="CLF106" s="12"/>
      <c r="CLG106" s="12"/>
      <c r="CLH106" s="12"/>
      <c r="CLI106" s="12"/>
      <c r="CLJ106" s="12"/>
      <c r="CLK106" s="12"/>
      <c r="CLL106" s="12"/>
      <c r="CLM106" s="12"/>
      <c r="CLN106" s="12"/>
      <c r="CLO106" s="12"/>
      <c r="CLP106" s="12"/>
      <c r="CLQ106" s="12"/>
      <c r="CLR106" s="12"/>
      <c r="CLS106" s="12"/>
      <c r="CLT106" s="12"/>
      <c r="CLU106" s="12"/>
      <c r="CLV106" s="12"/>
      <c r="CLW106" s="12"/>
      <c r="CLX106" s="12"/>
      <c r="CLY106" s="12"/>
      <c r="CLZ106" s="12"/>
      <c r="CMA106" s="12"/>
      <c r="CMB106" s="12"/>
      <c r="CMC106" s="12"/>
      <c r="CMD106" s="12"/>
      <c r="CME106" s="12"/>
      <c r="CMF106" s="12"/>
      <c r="CMG106" s="12"/>
      <c r="CMH106" s="12"/>
      <c r="CMI106" s="12"/>
      <c r="CMJ106" s="12"/>
      <c r="CMK106" s="12"/>
      <c r="CML106" s="12"/>
      <c r="CMM106" s="12"/>
      <c r="CMN106" s="12"/>
      <c r="CMO106" s="12"/>
      <c r="CMP106" s="12"/>
      <c r="CMQ106" s="12"/>
      <c r="CMR106" s="12"/>
      <c r="CMS106" s="12"/>
      <c r="CMT106" s="12"/>
      <c r="CMU106" s="12"/>
      <c r="CMV106" s="12"/>
      <c r="CMW106" s="12"/>
      <c r="CMX106" s="12"/>
      <c r="CMY106" s="12"/>
      <c r="CMZ106" s="12"/>
      <c r="CNA106" s="12"/>
      <c r="CNB106" s="12"/>
      <c r="CNC106" s="12"/>
      <c r="CND106" s="12"/>
      <c r="CNE106" s="12"/>
      <c r="CNF106" s="12"/>
      <c r="CNG106" s="12"/>
      <c r="CNH106" s="12"/>
      <c r="CNI106" s="12"/>
      <c r="CNJ106" s="12"/>
      <c r="CNK106" s="12"/>
      <c r="CNL106" s="12"/>
      <c r="CNM106" s="12"/>
      <c r="CNN106" s="12"/>
      <c r="CNO106" s="12"/>
      <c r="CNP106" s="12"/>
      <c r="CNQ106" s="12"/>
      <c r="CNR106" s="12"/>
      <c r="CNS106" s="12"/>
      <c r="CNT106" s="12"/>
      <c r="CNU106" s="12"/>
      <c r="CNV106" s="12"/>
      <c r="CNW106" s="12"/>
      <c r="CNX106" s="12"/>
      <c r="CNY106" s="12"/>
      <c r="CNZ106" s="12"/>
      <c r="COA106" s="12"/>
      <c r="COB106" s="12"/>
      <c r="COC106" s="12"/>
      <c r="COD106" s="12"/>
      <c r="COE106" s="12"/>
      <c r="COF106" s="12"/>
      <c r="COG106" s="12"/>
      <c r="COH106" s="12"/>
      <c r="COI106" s="12"/>
      <c r="COJ106" s="12"/>
      <c r="COK106" s="12"/>
      <c r="COL106" s="12"/>
      <c r="COM106" s="12"/>
      <c r="CON106" s="12"/>
      <c r="COO106" s="12"/>
      <c r="COP106" s="12"/>
      <c r="COQ106" s="12"/>
      <c r="COR106" s="12"/>
      <c r="COS106" s="12"/>
      <c r="COT106" s="12"/>
      <c r="COU106" s="12"/>
      <c r="COV106" s="12"/>
      <c r="COW106" s="12"/>
      <c r="COX106" s="12"/>
      <c r="COY106" s="12"/>
      <c r="COZ106" s="12"/>
      <c r="CPA106" s="12"/>
      <c r="CPB106" s="12"/>
      <c r="CPC106" s="12"/>
      <c r="CPD106" s="12"/>
      <c r="CPE106" s="12"/>
      <c r="CPF106" s="12"/>
      <c r="CPG106" s="12"/>
      <c r="CPH106" s="12"/>
      <c r="CPI106" s="12"/>
      <c r="CPJ106" s="12"/>
      <c r="CPK106" s="12"/>
      <c r="CPL106" s="12"/>
      <c r="CPM106" s="12"/>
      <c r="CPN106" s="12"/>
      <c r="CPO106" s="12"/>
      <c r="CPP106" s="12"/>
      <c r="CPQ106" s="12"/>
      <c r="CPR106" s="12"/>
      <c r="CPS106" s="12"/>
      <c r="CPT106" s="12"/>
      <c r="CPU106" s="12"/>
      <c r="CPV106" s="12"/>
      <c r="CPW106" s="12"/>
      <c r="CPX106" s="12"/>
      <c r="CPY106" s="12"/>
      <c r="CPZ106" s="12"/>
      <c r="CQA106" s="12"/>
      <c r="CQB106" s="12"/>
      <c r="CQC106" s="12"/>
      <c r="CQD106" s="12"/>
      <c r="CQE106" s="12"/>
      <c r="CQF106" s="12"/>
      <c r="CQG106" s="12"/>
      <c r="CQH106" s="12"/>
      <c r="CQI106" s="12"/>
      <c r="CQJ106" s="12"/>
      <c r="CQK106" s="12"/>
      <c r="CQL106" s="12"/>
      <c r="CQM106" s="12"/>
      <c r="CQN106" s="12"/>
      <c r="CQO106" s="12"/>
      <c r="CQP106" s="12"/>
      <c r="CQQ106" s="12"/>
      <c r="CQR106" s="12"/>
      <c r="CQS106" s="12"/>
      <c r="CQT106" s="12"/>
      <c r="CQU106" s="12"/>
      <c r="CQV106" s="12"/>
      <c r="CQW106" s="12"/>
      <c r="CQX106" s="12"/>
      <c r="CQY106" s="12"/>
      <c r="CQZ106" s="12"/>
      <c r="CRA106" s="12"/>
      <c r="CRB106" s="12"/>
      <c r="CRC106" s="12"/>
      <c r="CRD106" s="12"/>
      <c r="CRE106" s="12"/>
      <c r="CRF106" s="12"/>
      <c r="CRG106" s="12"/>
      <c r="CRH106" s="12"/>
      <c r="CRI106" s="12"/>
      <c r="CRJ106" s="12"/>
      <c r="CRK106" s="12"/>
      <c r="CRL106" s="12"/>
      <c r="CRM106" s="12"/>
      <c r="CRN106" s="12"/>
      <c r="CRO106" s="12"/>
      <c r="CRP106" s="12"/>
      <c r="CRQ106" s="12"/>
      <c r="CRR106" s="12"/>
      <c r="CRS106" s="12"/>
      <c r="CRT106" s="12"/>
      <c r="CRU106" s="12"/>
      <c r="CRV106" s="12"/>
      <c r="CRW106" s="12"/>
      <c r="CRX106" s="12"/>
      <c r="CRY106" s="12"/>
      <c r="CRZ106" s="12"/>
      <c r="CSA106" s="12"/>
      <c r="CSB106" s="12"/>
      <c r="CSC106" s="12"/>
      <c r="CSD106" s="12"/>
      <c r="CSE106" s="12"/>
      <c r="CSF106" s="12"/>
      <c r="CSG106" s="12"/>
      <c r="CSH106" s="12"/>
      <c r="CSI106" s="12"/>
      <c r="CSJ106" s="12"/>
      <c r="CSK106" s="12"/>
      <c r="CSL106" s="12"/>
      <c r="CSM106" s="12"/>
      <c r="CSN106" s="12"/>
      <c r="CSO106" s="12"/>
      <c r="CSP106" s="12"/>
      <c r="CSQ106" s="12"/>
      <c r="CSR106" s="12"/>
      <c r="CSS106" s="12"/>
      <c r="CST106" s="12"/>
      <c r="CSU106" s="12"/>
      <c r="CSV106" s="12"/>
      <c r="CSW106" s="12"/>
      <c r="CSX106" s="12"/>
      <c r="CSY106" s="12"/>
      <c r="CSZ106" s="12"/>
      <c r="CTA106" s="12"/>
      <c r="CTB106" s="12"/>
      <c r="CTC106" s="12"/>
      <c r="CTD106" s="12"/>
      <c r="CTE106" s="12"/>
      <c r="CTF106" s="12"/>
      <c r="CTG106" s="12"/>
      <c r="CTH106" s="12"/>
      <c r="CTI106" s="12"/>
      <c r="CTJ106" s="12"/>
      <c r="CTK106" s="12"/>
      <c r="CTL106" s="12"/>
      <c r="CTM106" s="12"/>
      <c r="CTN106" s="12"/>
      <c r="CTO106" s="12"/>
      <c r="CTP106" s="12"/>
      <c r="CTQ106" s="12"/>
      <c r="CTR106" s="12"/>
      <c r="CTS106" s="12"/>
      <c r="CTT106" s="12"/>
      <c r="CTU106" s="12"/>
      <c r="CTV106" s="12"/>
      <c r="CTW106" s="12"/>
      <c r="CTX106" s="12"/>
      <c r="CTY106" s="12"/>
      <c r="CTZ106" s="12"/>
      <c r="CUA106" s="12"/>
      <c r="CUB106" s="12"/>
      <c r="CUC106" s="12"/>
      <c r="CUD106" s="12"/>
      <c r="CUE106" s="12"/>
      <c r="CUF106" s="12"/>
      <c r="CUG106" s="12"/>
      <c r="CUH106" s="12"/>
      <c r="CUI106" s="12"/>
      <c r="CUJ106" s="12"/>
      <c r="CUK106" s="12"/>
      <c r="CUL106" s="12"/>
      <c r="CUM106" s="12"/>
      <c r="CUN106" s="12"/>
      <c r="CUO106" s="12"/>
      <c r="CUP106" s="12"/>
      <c r="CUQ106" s="12"/>
      <c r="CUR106" s="12"/>
      <c r="CUS106" s="12"/>
      <c r="CUT106" s="12"/>
      <c r="CUU106" s="12"/>
      <c r="CUV106" s="12"/>
      <c r="CUW106" s="12"/>
      <c r="CUX106" s="12"/>
      <c r="CUY106" s="12"/>
      <c r="CUZ106" s="12"/>
      <c r="CVA106" s="12"/>
      <c r="CVB106" s="12"/>
      <c r="CVC106" s="12"/>
      <c r="CVD106" s="12"/>
      <c r="CVE106" s="12"/>
      <c r="CVF106" s="12"/>
      <c r="CVG106" s="12"/>
      <c r="CVH106" s="12"/>
      <c r="CVI106" s="12"/>
      <c r="CVJ106" s="12"/>
      <c r="CVK106" s="12"/>
      <c r="CVL106" s="12"/>
      <c r="CVM106" s="12"/>
      <c r="CVN106" s="12"/>
      <c r="CVO106" s="12"/>
      <c r="CVP106" s="12"/>
      <c r="CVQ106" s="12"/>
      <c r="CVR106" s="12"/>
      <c r="CVS106" s="12"/>
      <c r="CVT106" s="12"/>
      <c r="CVU106" s="12"/>
      <c r="CVV106" s="12"/>
      <c r="CVW106" s="12"/>
      <c r="CVX106" s="12"/>
      <c r="CVY106" s="12"/>
      <c r="CVZ106" s="12"/>
      <c r="CWA106" s="12"/>
      <c r="CWB106" s="12"/>
      <c r="CWC106" s="12"/>
      <c r="CWD106" s="12"/>
      <c r="CWE106" s="12"/>
      <c r="CWF106" s="12"/>
      <c r="CWG106" s="12"/>
      <c r="CWH106" s="12"/>
      <c r="CWI106" s="12"/>
      <c r="CWJ106" s="12"/>
      <c r="CWK106" s="12"/>
      <c r="CWL106" s="12"/>
      <c r="CWM106" s="12"/>
      <c r="CWN106" s="12"/>
      <c r="CWO106" s="12"/>
      <c r="CWP106" s="12"/>
      <c r="CWQ106" s="12"/>
      <c r="CWR106" s="12"/>
      <c r="CWS106" s="12"/>
      <c r="CWT106" s="12"/>
      <c r="CWU106" s="12"/>
      <c r="CWV106" s="12"/>
      <c r="CWW106" s="12"/>
      <c r="CWX106" s="12"/>
      <c r="CWY106" s="12"/>
      <c r="CWZ106" s="12"/>
      <c r="CXA106" s="12"/>
      <c r="CXB106" s="12"/>
      <c r="CXC106" s="12"/>
      <c r="CXD106" s="12"/>
      <c r="CXE106" s="12"/>
      <c r="CXF106" s="12"/>
      <c r="CXG106" s="12"/>
      <c r="CXH106" s="12"/>
      <c r="CXI106" s="12"/>
      <c r="CXJ106" s="12"/>
      <c r="CXK106" s="12"/>
      <c r="CXL106" s="12"/>
      <c r="CXM106" s="12"/>
      <c r="CXN106" s="12"/>
      <c r="CXO106" s="12"/>
      <c r="CXP106" s="12"/>
      <c r="CXQ106" s="12"/>
      <c r="CXR106" s="12"/>
      <c r="CXS106" s="12"/>
      <c r="CXT106" s="12"/>
      <c r="CXU106" s="12"/>
      <c r="CXV106" s="12"/>
      <c r="CXW106" s="12"/>
      <c r="CXX106" s="12"/>
      <c r="CXY106" s="12"/>
      <c r="CXZ106" s="12"/>
      <c r="CYA106" s="12"/>
      <c r="CYB106" s="12"/>
      <c r="CYC106" s="12"/>
      <c r="CYD106" s="12"/>
      <c r="CYE106" s="12"/>
      <c r="CYF106" s="12"/>
      <c r="CYG106" s="12"/>
      <c r="CYH106" s="12"/>
      <c r="CYI106" s="12"/>
      <c r="CYJ106" s="12"/>
      <c r="CYK106" s="12"/>
      <c r="CYL106" s="12"/>
      <c r="CYM106" s="12"/>
      <c r="CYN106" s="12"/>
      <c r="CYO106" s="12"/>
      <c r="CYP106" s="12"/>
      <c r="CYQ106" s="12"/>
      <c r="CYR106" s="12"/>
      <c r="CYS106" s="12"/>
      <c r="CYT106" s="12"/>
      <c r="CYU106" s="12"/>
      <c r="CYV106" s="12"/>
      <c r="CYW106" s="12"/>
      <c r="CYX106" s="12"/>
      <c r="CYY106" s="12"/>
      <c r="CYZ106" s="12"/>
      <c r="CZA106" s="12"/>
      <c r="CZB106" s="12"/>
      <c r="CZC106" s="12"/>
      <c r="CZD106" s="12"/>
      <c r="CZE106" s="12"/>
      <c r="CZF106" s="12"/>
      <c r="CZG106" s="12"/>
      <c r="CZH106" s="12"/>
      <c r="CZI106" s="12"/>
      <c r="CZJ106" s="12"/>
      <c r="CZK106" s="12"/>
      <c r="CZL106" s="12"/>
      <c r="CZM106" s="12"/>
      <c r="CZN106" s="12"/>
      <c r="CZO106" s="12"/>
      <c r="CZP106" s="12"/>
      <c r="CZQ106" s="12"/>
      <c r="CZR106" s="12"/>
      <c r="CZS106" s="12"/>
      <c r="CZT106" s="12"/>
      <c r="CZU106" s="12"/>
      <c r="CZV106" s="12"/>
      <c r="CZW106" s="12"/>
      <c r="CZX106" s="12"/>
      <c r="CZY106" s="12"/>
      <c r="CZZ106" s="12"/>
      <c r="DAA106" s="12"/>
      <c r="DAB106" s="12"/>
      <c r="DAC106" s="12"/>
      <c r="DAD106" s="12"/>
      <c r="DAE106" s="12"/>
      <c r="DAF106" s="12"/>
      <c r="DAG106" s="12"/>
      <c r="DAH106" s="12"/>
      <c r="DAI106" s="12"/>
      <c r="DAJ106" s="12"/>
      <c r="DAK106" s="12"/>
      <c r="DAL106" s="12"/>
      <c r="DAM106" s="12"/>
      <c r="DAN106" s="12"/>
      <c r="DAO106" s="12"/>
      <c r="DAP106" s="12"/>
      <c r="DAQ106" s="12"/>
      <c r="DAR106" s="12"/>
      <c r="DAS106" s="12"/>
      <c r="DAT106" s="12"/>
      <c r="DAU106" s="12"/>
      <c r="DAV106" s="12"/>
      <c r="DAW106" s="12"/>
      <c r="DAX106" s="12"/>
      <c r="DAY106" s="12"/>
      <c r="DAZ106" s="12"/>
      <c r="DBA106" s="12"/>
      <c r="DBB106" s="12"/>
      <c r="DBC106" s="12"/>
      <c r="DBD106" s="12"/>
      <c r="DBE106" s="12"/>
      <c r="DBF106" s="12"/>
      <c r="DBG106" s="12"/>
      <c r="DBH106" s="12"/>
      <c r="DBI106" s="12"/>
      <c r="DBJ106" s="12"/>
      <c r="DBK106" s="12"/>
      <c r="DBL106" s="12"/>
      <c r="DBM106" s="12"/>
    </row>
    <row r="107" spans="1:2769" s="11" customFormat="1" ht="227" customHeight="1">
      <c r="A107" s="80" t="s">
        <v>114</v>
      </c>
      <c r="B107" s="89" t="s">
        <v>463</v>
      </c>
      <c r="C107" s="80" t="s">
        <v>48</v>
      </c>
      <c r="D107" s="80" t="s">
        <v>1243</v>
      </c>
      <c r="E107" s="80" t="s">
        <v>71</v>
      </c>
      <c r="F107" s="80" t="s">
        <v>102</v>
      </c>
      <c r="G107" s="80" t="s">
        <v>1295</v>
      </c>
      <c r="H107" s="80" t="s">
        <v>1306</v>
      </c>
      <c r="I107" s="80" t="s">
        <v>1320</v>
      </c>
      <c r="J107" s="80" t="s">
        <v>199</v>
      </c>
      <c r="K107" s="80" t="s">
        <v>77</v>
      </c>
      <c r="L107" s="80" t="s">
        <v>82</v>
      </c>
      <c r="M107" s="90">
        <v>42474</v>
      </c>
      <c r="N107" s="80" t="s">
        <v>95</v>
      </c>
      <c r="O107" s="80">
        <v>-25.643799999999999</v>
      </c>
      <c r="P107" s="80">
        <v>30.330300000000001</v>
      </c>
      <c r="Q107" s="80" t="s">
        <v>2045</v>
      </c>
      <c r="R107" s="80" t="s">
        <v>80</v>
      </c>
      <c r="S107" s="80" t="s">
        <v>199</v>
      </c>
      <c r="T107" s="80" t="s">
        <v>76</v>
      </c>
      <c r="U107" s="80" t="s">
        <v>38</v>
      </c>
      <c r="V107" s="80" t="s">
        <v>128</v>
      </c>
      <c r="W107" s="80" t="s">
        <v>44</v>
      </c>
      <c r="X107" s="80" t="s">
        <v>82</v>
      </c>
      <c r="Y107" s="80" t="s">
        <v>199</v>
      </c>
      <c r="Z107" s="80" t="s">
        <v>199</v>
      </c>
      <c r="AA107" s="89" t="s">
        <v>359</v>
      </c>
      <c r="AB107" s="89" t="s">
        <v>258</v>
      </c>
      <c r="AC107" s="80" t="s">
        <v>1509</v>
      </c>
      <c r="AD107" s="80" t="s">
        <v>34</v>
      </c>
      <c r="AE107" s="80" t="s">
        <v>193</v>
      </c>
      <c r="AF107" s="80" t="s">
        <v>192</v>
      </c>
      <c r="AG107" s="80" t="s">
        <v>77</v>
      </c>
      <c r="AH107" s="80" t="s">
        <v>192</v>
      </c>
      <c r="AI107" s="80" t="s">
        <v>1368</v>
      </c>
      <c r="AJ107" s="80" t="s">
        <v>223</v>
      </c>
      <c r="AK107" s="80" t="s">
        <v>1019</v>
      </c>
      <c r="AL107" s="80" t="s">
        <v>77</v>
      </c>
      <c r="AM107" s="80" t="s">
        <v>186</v>
      </c>
      <c r="AN107" s="91" t="s">
        <v>21</v>
      </c>
      <c r="AO107" s="80" t="s">
        <v>83</v>
      </c>
      <c r="AP107" s="80" t="s">
        <v>1398</v>
      </c>
      <c r="AQ107" s="80" t="s">
        <v>46</v>
      </c>
      <c r="AR107" s="80" t="s">
        <v>199</v>
      </c>
      <c r="AS107" s="80" t="s">
        <v>199</v>
      </c>
      <c r="AT107" s="90" t="s">
        <v>199</v>
      </c>
      <c r="AU107" s="80" t="s">
        <v>101</v>
      </c>
      <c r="AV107" s="80" t="s">
        <v>2117</v>
      </c>
      <c r="AW107" s="95" t="s">
        <v>1613</v>
      </c>
      <c r="AX107" s="80" t="s">
        <v>105</v>
      </c>
      <c r="AY107" s="80" t="s">
        <v>138</v>
      </c>
      <c r="AZ107" s="80" t="s">
        <v>610</v>
      </c>
      <c r="BA107" s="80"/>
      <c r="BB107" s="80" t="s">
        <v>94</v>
      </c>
      <c r="BC107" s="94">
        <v>42474</v>
      </c>
      <c r="BD107" s="12"/>
      <c r="BE107" s="12"/>
      <c r="BF107" s="12"/>
      <c r="BG107" s="12"/>
      <c r="BH107" s="12"/>
      <c r="BI107" s="12"/>
      <c r="BJ107" s="12"/>
      <c r="BK107" s="12"/>
      <c r="BL107" s="12"/>
      <c r="BM107" s="12"/>
      <c r="BN107" s="12"/>
      <c r="BO107" s="12"/>
      <c r="BP107" s="12"/>
      <c r="BQ107" s="12"/>
      <c r="BR107" s="12"/>
      <c r="BS107" s="12"/>
      <c r="BT107" s="12"/>
      <c r="BU107" s="12"/>
      <c r="BV107" s="12"/>
      <c r="BW107" s="12"/>
      <c r="BX107" s="12"/>
      <c r="BY107" s="12"/>
      <c r="BZ107" s="12"/>
      <c r="CA107" s="12"/>
      <c r="CB107" s="12"/>
      <c r="CC107" s="12"/>
      <c r="CD107" s="12"/>
      <c r="CE107" s="12"/>
      <c r="CF107" s="12"/>
      <c r="CG107" s="12"/>
      <c r="CH107" s="12"/>
      <c r="CI107" s="12"/>
      <c r="CJ107" s="12"/>
      <c r="CK107" s="12"/>
      <c r="CL107" s="12"/>
      <c r="CM107" s="12"/>
      <c r="CN107" s="12"/>
      <c r="CO107" s="12"/>
      <c r="CP107" s="12"/>
      <c r="CQ107" s="12"/>
      <c r="CR107" s="12"/>
      <c r="CS107" s="12"/>
      <c r="CT107" s="12"/>
      <c r="CU107" s="12"/>
      <c r="CV107" s="12"/>
      <c r="CW107" s="12"/>
      <c r="CX107" s="12"/>
      <c r="CY107" s="12"/>
      <c r="CZ107" s="12"/>
      <c r="DA107" s="12"/>
      <c r="DB107" s="12"/>
      <c r="DC107" s="12"/>
      <c r="DD107" s="12"/>
      <c r="DE107" s="12"/>
      <c r="DF107" s="12"/>
      <c r="DG107" s="12"/>
      <c r="DH107" s="12"/>
      <c r="DI107" s="12"/>
      <c r="DJ107" s="12"/>
      <c r="DK107" s="12"/>
      <c r="DL107" s="12"/>
      <c r="DM107" s="12"/>
      <c r="DN107" s="12"/>
      <c r="DO107" s="12"/>
      <c r="DP107" s="12"/>
      <c r="DQ107" s="12"/>
      <c r="DR107" s="12"/>
      <c r="DS107" s="12"/>
      <c r="DT107" s="12"/>
      <c r="DU107" s="12"/>
      <c r="DV107" s="12"/>
      <c r="DW107" s="12"/>
      <c r="DX107" s="12"/>
      <c r="DY107" s="12"/>
      <c r="DZ107" s="12"/>
      <c r="EA107" s="12"/>
      <c r="EB107" s="12"/>
      <c r="EC107" s="12"/>
      <c r="ED107" s="12"/>
      <c r="EE107" s="12"/>
      <c r="EF107" s="12"/>
      <c r="EG107" s="12"/>
      <c r="EH107" s="12"/>
      <c r="EI107" s="12"/>
      <c r="EJ107" s="12"/>
      <c r="EK107" s="12"/>
      <c r="EL107" s="12"/>
      <c r="EM107" s="12"/>
      <c r="EN107" s="12"/>
      <c r="EO107" s="12"/>
      <c r="EP107" s="12"/>
      <c r="EQ107" s="12"/>
      <c r="ER107" s="12"/>
      <c r="ES107" s="12"/>
      <c r="ET107" s="12"/>
      <c r="EU107" s="12"/>
      <c r="EV107" s="12"/>
      <c r="EW107" s="12"/>
      <c r="EX107" s="12"/>
      <c r="EY107" s="12"/>
      <c r="EZ107" s="12"/>
      <c r="FA107" s="12"/>
      <c r="FB107" s="12"/>
      <c r="FC107" s="12"/>
      <c r="FD107" s="12"/>
      <c r="FE107" s="12"/>
      <c r="FF107" s="12"/>
      <c r="FG107" s="12"/>
      <c r="FH107" s="12"/>
      <c r="FI107" s="12"/>
      <c r="FJ107" s="12"/>
      <c r="FK107" s="12"/>
      <c r="FL107" s="12"/>
      <c r="FM107" s="12"/>
      <c r="FN107" s="12"/>
      <c r="FO107" s="12"/>
      <c r="FP107" s="12"/>
      <c r="FQ107" s="12"/>
      <c r="FR107" s="12"/>
      <c r="FS107" s="12"/>
      <c r="FT107" s="12"/>
      <c r="FU107" s="12"/>
      <c r="FV107" s="12"/>
      <c r="FW107" s="12"/>
      <c r="FX107" s="12"/>
      <c r="FY107" s="12"/>
      <c r="FZ107" s="12"/>
      <c r="GA107" s="12"/>
      <c r="GB107" s="12"/>
      <c r="GC107" s="12"/>
      <c r="GD107" s="12"/>
      <c r="GE107" s="12"/>
      <c r="GF107" s="12"/>
      <c r="GG107" s="12"/>
      <c r="GH107" s="12"/>
      <c r="GI107" s="12"/>
      <c r="GJ107" s="12"/>
      <c r="GK107" s="12"/>
      <c r="GL107" s="12"/>
      <c r="GM107" s="12"/>
      <c r="GN107" s="12"/>
      <c r="GO107" s="12"/>
      <c r="GP107" s="12"/>
      <c r="GQ107" s="12"/>
      <c r="GR107" s="12"/>
      <c r="GS107" s="12"/>
      <c r="GT107" s="12"/>
      <c r="GU107" s="12"/>
      <c r="GV107" s="12"/>
      <c r="GW107" s="12"/>
      <c r="GX107" s="12"/>
      <c r="GY107" s="12"/>
      <c r="GZ107" s="12"/>
      <c r="HA107" s="12"/>
      <c r="HB107" s="12"/>
      <c r="HC107" s="12"/>
      <c r="HD107" s="12"/>
      <c r="HE107" s="12"/>
      <c r="HF107" s="12"/>
      <c r="HG107" s="12"/>
      <c r="HH107" s="12"/>
      <c r="HI107" s="12"/>
      <c r="HJ107" s="12"/>
      <c r="HK107" s="12"/>
      <c r="HL107" s="12"/>
      <c r="HM107" s="12"/>
      <c r="HN107" s="12"/>
      <c r="HO107" s="12"/>
      <c r="HP107" s="12"/>
      <c r="HQ107" s="12"/>
      <c r="HR107" s="12"/>
      <c r="HS107" s="12"/>
      <c r="HT107" s="12"/>
      <c r="HU107" s="12"/>
      <c r="HV107" s="12"/>
      <c r="HW107" s="12"/>
      <c r="HX107" s="12"/>
      <c r="HY107" s="12"/>
      <c r="HZ107" s="12"/>
      <c r="IA107" s="12"/>
      <c r="IB107" s="12"/>
      <c r="IC107" s="12"/>
      <c r="ID107" s="12"/>
      <c r="IE107" s="12"/>
      <c r="IF107" s="12"/>
      <c r="IG107" s="12"/>
      <c r="IH107" s="12"/>
      <c r="II107" s="12"/>
      <c r="IJ107" s="12"/>
      <c r="IK107" s="12"/>
      <c r="IL107" s="12"/>
      <c r="IM107" s="12"/>
      <c r="IN107" s="12"/>
      <c r="IO107" s="12"/>
      <c r="IP107" s="12"/>
      <c r="IQ107" s="12"/>
      <c r="IR107" s="12"/>
      <c r="IS107" s="12"/>
      <c r="IT107" s="12"/>
      <c r="IU107" s="12"/>
      <c r="IV107" s="12"/>
      <c r="IW107" s="12"/>
      <c r="IX107" s="12"/>
      <c r="IY107" s="12"/>
      <c r="IZ107" s="12"/>
      <c r="JA107" s="12"/>
      <c r="JB107" s="12"/>
      <c r="JC107" s="12"/>
      <c r="JD107" s="12"/>
      <c r="JE107" s="12"/>
      <c r="JF107" s="12"/>
      <c r="JG107" s="12"/>
      <c r="JH107" s="12"/>
      <c r="JI107" s="12"/>
      <c r="JJ107" s="12"/>
      <c r="JK107" s="12"/>
      <c r="JL107" s="12"/>
      <c r="JM107" s="12"/>
      <c r="JN107" s="12"/>
      <c r="JO107" s="12"/>
      <c r="JP107" s="12"/>
      <c r="JQ107" s="12"/>
      <c r="JR107" s="12"/>
      <c r="JS107" s="12"/>
      <c r="JT107" s="12"/>
      <c r="JU107" s="12"/>
      <c r="JV107" s="12"/>
      <c r="JW107" s="12"/>
      <c r="JX107" s="12"/>
      <c r="JY107" s="12"/>
      <c r="JZ107" s="12"/>
      <c r="KA107" s="12"/>
      <c r="KB107" s="12"/>
      <c r="KC107" s="12"/>
      <c r="KD107" s="12"/>
      <c r="KE107" s="12"/>
      <c r="KF107" s="12"/>
      <c r="KG107" s="12"/>
      <c r="KH107" s="12"/>
      <c r="KI107" s="12"/>
      <c r="KJ107" s="12"/>
      <c r="KK107" s="12"/>
      <c r="KL107" s="12"/>
      <c r="KM107" s="12"/>
      <c r="KN107" s="12"/>
      <c r="KO107" s="12"/>
      <c r="KP107" s="12"/>
      <c r="KQ107" s="12"/>
      <c r="KR107" s="12"/>
      <c r="KS107" s="12"/>
      <c r="KT107" s="12"/>
      <c r="KU107" s="12"/>
      <c r="KV107" s="12"/>
      <c r="KW107" s="12"/>
      <c r="KX107" s="12"/>
      <c r="KY107" s="12"/>
      <c r="KZ107" s="12"/>
      <c r="LA107" s="12"/>
      <c r="LB107" s="12"/>
      <c r="LC107" s="12"/>
      <c r="LD107" s="12"/>
      <c r="LE107" s="12"/>
      <c r="LF107" s="12"/>
      <c r="LG107" s="12"/>
      <c r="LH107" s="12"/>
      <c r="LI107" s="12"/>
      <c r="LJ107" s="12"/>
      <c r="LK107" s="12"/>
      <c r="LL107" s="12"/>
      <c r="LM107" s="12"/>
      <c r="LN107" s="12"/>
      <c r="LO107" s="12"/>
      <c r="LP107" s="12"/>
      <c r="LQ107" s="12"/>
      <c r="LR107" s="12"/>
      <c r="LS107" s="12"/>
      <c r="LT107" s="12"/>
      <c r="LU107" s="12"/>
      <c r="LV107" s="12"/>
      <c r="LW107" s="12"/>
      <c r="LX107" s="12"/>
      <c r="LY107" s="12"/>
      <c r="LZ107" s="12"/>
      <c r="MA107" s="12"/>
      <c r="MB107" s="12"/>
      <c r="MC107" s="12"/>
      <c r="MD107" s="12"/>
      <c r="ME107" s="12"/>
      <c r="MF107" s="12"/>
      <c r="MG107" s="12"/>
      <c r="MH107" s="12"/>
      <c r="MI107" s="12"/>
      <c r="MJ107" s="12"/>
      <c r="MK107" s="12"/>
      <c r="ML107" s="12"/>
      <c r="MM107" s="12"/>
      <c r="MN107" s="12"/>
      <c r="MO107" s="12"/>
      <c r="MP107" s="12"/>
      <c r="MQ107" s="12"/>
      <c r="MR107" s="12"/>
      <c r="MS107" s="12"/>
      <c r="MT107" s="12"/>
      <c r="MU107" s="12"/>
      <c r="MV107" s="12"/>
      <c r="MW107" s="12"/>
      <c r="MX107" s="12"/>
      <c r="MY107" s="12"/>
      <c r="MZ107" s="12"/>
      <c r="NA107" s="12"/>
      <c r="NB107" s="12"/>
      <c r="NC107" s="12"/>
      <c r="ND107" s="12"/>
      <c r="NE107" s="12"/>
      <c r="NF107" s="12"/>
      <c r="NG107" s="12"/>
      <c r="NH107" s="12"/>
      <c r="NI107" s="12"/>
      <c r="NJ107" s="12"/>
      <c r="NK107" s="12"/>
      <c r="NL107" s="12"/>
      <c r="NM107" s="12"/>
      <c r="NN107" s="12"/>
      <c r="NO107" s="12"/>
      <c r="NP107" s="12"/>
      <c r="NQ107" s="12"/>
      <c r="NR107" s="12"/>
      <c r="NS107" s="12"/>
      <c r="NT107" s="12"/>
      <c r="NU107" s="12"/>
      <c r="NV107" s="12"/>
      <c r="NW107" s="12"/>
      <c r="NX107" s="12"/>
      <c r="NY107" s="12"/>
      <c r="NZ107" s="12"/>
      <c r="OA107" s="12"/>
      <c r="OB107" s="12"/>
      <c r="OC107" s="12"/>
      <c r="OD107" s="12"/>
      <c r="OE107" s="12"/>
      <c r="OF107" s="12"/>
      <c r="OG107" s="12"/>
      <c r="OH107" s="12"/>
      <c r="OI107" s="12"/>
      <c r="OJ107" s="12"/>
      <c r="OK107" s="12"/>
      <c r="OL107" s="12"/>
      <c r="OM107" s="12"/>
      <c r="ON107" s="12"/>
      <c r="OO107" s="12"/>
      <c r="OP107" s="12"/>
      <c r="OQ107" s="12"/>
      <c r="OR107" s="12"/>
      <c r="OS107" s="12"/>
      <c r="OT107" s="12"/>
      <c r="OU107" s="12"/>
      <c r="OV107" s="12"/>
      <c r="OW107" s="12"/>
      <c r="OX107" s="12"/>
      <c r="OY107" s="12"/>
      <c r="OZ107" s="12"/>
      <c r="PA107" s="12"/>
      <c r="PB107" s="12"/>
      <c r="PC107" s="12"/>
      <c r="PD107" s="12"/>
      <c r="PE107" s="12"/>
      <c r="PF107" s="12"/>
      <c r="PG107" s="12"/>
      <c r="PH107" s="12"/>
      <c r="PI107" s="12"/>
      <c r="PJ107" s="12"/>
      <c r="PK107" s="12"/>
      <c r="PL107" s="12"/>
      <c r="PM107" s="12"/>
      <c r="PN107" s="12"/>
      <c r="PO107" s="12"/>
      <c r="PP107" s="12"/>
      <c r="PQ107" s="12"/>
      <c r="PR107" s="12"/>
      <c r="PS107" s="12"/>
      <c r="PT107" s="12"/>
      <c r="PU107" s="12"/>
      <c r="PV107" s="12"/>
      <c r="PW107" s="12"/>
      <c r="PX107" s="12"/>
      <c r="PY107" s="12"/>
      <c r="PZ107" s="12"/>
      <c r="QA107" s="12"/>
      <c r="QB107" s="12"/>
      <c r="QC107" s="12"/>
      <c r="QD107" s="12"/>
      <c r="QE107" s="12"/>
      <c r="QF107" s="12"/>
      <c r="QG107" s="12"/>
      <c r="QH107" s="12"/>
      <c r="QI107" s="12"/>
      <c r="QJ107" s="12"/>
      <c r="QK107" s="12"/>
      <c r="QL107" s="12"/>
      <c r="QM107" s="12"/>
      <c r="QN107" s="12"/>
      <c r="QO107" s="12"/>
      <c r="QP107" s="12"/>
      <c r="QQ107" s="12"/>
      <c r="QR107" s="12"/>
      <c r="QS107" s="12"/>
      <c r="QT107" s="12"/>
      <c r="QU107" s="12"/>
      <c r="QV107" s="12"/>
      <c r="QW107" s="12"/>
      <c r="QX107" s="12"/>
      <c r="QY107" s="12"/>
      <c r="QZ107" s="12"/>
      <c r="RA107" s="12"/>
      <c r="RB107" s="12"/>
      <c r="RC107" s="12"/>
      <c r="RD107" s="12"/>
      <c r="RE107" s="12"/>
      <c r="RF107" s="12"/>
      <c r="RG107" s="12"/>
      <c r="RH107" s="12"/>
      <c r="RI107" s="12"/>
      <c r="RJ107" s="12"/>
      <c r="RK107" s="12"/>
      <c r="RL107" s="12"/>
      <c r="RM107" s="12"/>
      <c r="RN107" s="12"/>
      <c r="RO107" s="12"/>
      <c r="RP107" s="12"/>
      <c r="RQ107" s="12"/>
      <c r="RR107" s="12"/>
      <c r="RS107" s="12"/>
      <c r="RT107" s="12"/>
      <c r="RU107" s="12"/>
      <c r="RV107" s="12"/>
      <c r="RW107" s="12"/>
      <c r="RX107" s="12"/>
      <c r="RY107" s="12"/>
      <c r="RZ107" s="12"/>
      <c r="SA107" s="12"/>
      <c r="SB107" s="12"/>
      <c r="SC107" s="12"/>
      <c r="SD107" s="12"/>
      <c r="SE107" s="12"/>
      <c r="SF107" s="12"/>
      <c r="SG107" s="12"/>
      <c r="SH107" s="12"/>
      <c r="SI107" s="12"/>
      <c r="SJ107" s="12"/>
      <c r="SK107" s="12"/>
      <c r="SL107" s="12"/>
      <c r="SM107" s="12"/>
      <c r="SN107" s="12"/>
      <c r="SO107" s="12"/>
      <c r="SP107" s="12"/>
      <c r="SQ107" s="12"/>
      <c r="SR107" s="12"/>
      <c r="SS107" s="12"/>
      <c r="ST107" s="12"/>
      <c r="SU107" s="12"/>
      <c r="SV107" s="12"/>
      <c r="SW107" s="12"/>
      <c r="SX107" s="12"/>
      <c r="SY107" s="12"/>
      <c r="SZ107" s="12"/>
      <c r="TA107" s="12"/>
      <c r="TB107" s="12"/>
      <c r="TC107" s="12"/>
      <c r="TD107" s="12"/>
      <c r="TE107" s="12"/>
      <c r="TF107" s="12"/>
      <c r="TG107" s="12"/>
      <c r="TH107" s="12"/>
      <c r="TI107" s="12"/>
      <c r="TJ107" s="12"/>
      <c r="TK107" s="12"/>
      <c r="TL107" s="12"/>
      <c r="TM107" s="12"/>
      <c r="TN107" s="12"/>
      <c r="TO107" s="12"/>
      <c r="TP107" s="12"/>
      <c r="TQ107" s="12"/>
      <c r="TR107" s="12"/>
      <c r="TS107" s="12"/>
      <c r="TT107" s="12"/>
      <c r="TU107" s="12"/>
      <c r="TV107" s="12"/>
      <c r="TW107" s="12"/>
      <c r="TX107" s="12"/>
      <c r="TY107" s="12"/>
      <c r="TZ107" s="12"/>
      <c r="UA107" s="12"/>
      <c r="UB107" s="12"/>
      <c r="UC107" s="12"/>
      <c r="UD107" s="12"/>
      <c r="UE107" s="12"/>
      <c r="UF107" s="12"/>
      <c r="UG107" s="12"/>
      <c r="UH107" s="12"/>
      <c r="UI107" s="12"/>
      <c r="UJ107" s="12"/>
      <c r="UK107" s="12"/>
      <c r="UL107" s="12"/>
      <c r="UM107" s="12"/>
      <c r="UN107" s="12"/>
      <c r="UO107" s="12"/>
      <c r="UP107" s="12"/>
      <c r="UQ107" s="12"/>
      <c r="UR107" s="12"/>
      <c r="US107" s="12"/>
      <c r="UT107" s="12"/>
      <c r="UU107" s="12"/>
      <c r="UV107" s="12"/>
      <c r="UW107" s="12"/>
      <c r="UX107" s="12"/>
      <c r="UY107" s="12"/>
      <c r="UZ107" s="12"/>
      <c r="VA107" s="12"/>
      <c r="VB107" s="12"/>
      <c r="VC107" s="12"/>
      <c r="VD107" s="12"/>
      <c r="VE107" s="12"/>
      <c r="VF107" s="12"/>
      <c r="VG107" s="12"/>
      <c r="VH107" s="12"/>
      <c r="VI107" s="12"/>
      <c r="VJ107" s="12"/>
      <c r="VK107" s="12"/>
      <c r="VL107" s="12"/>
      <c r="VM107" s="12"/>
      <c r="VN107" s="12"/>
      <c r="VO107" s="12"/>
      <c r="VP107" s="12"/>
      <c r="VQ107" s="12"/>
      <c r="VR107" s="12"/>
      <c r="VS107" s="12"/>
      <c r="VT107" s="12"/>
      <c r="VU107" s="12"/>
      <c r="VV107" s="12"/>
      <c r="VW107" s="12"/>
      <c r="VX107" s="12"/>
      <c r="VY107" s="12"/>
      <c r="VZ107" s="12"/>
      <c r="WA107" s="12"/>
      <c r="WB107" s="12"/>
      <c r="WC107" s="12"/>
      <c r="WD107" s="12"/>
      <c r="WE107" s="12"/>
      <c r="WF107" s="12"/>
      <c r="WG107" s="12"/>
      <c r="WH107" s="12"/>
      <c r="WI107" s="12"/>
      <c r="WJ107" s="12"/>
      <c r="WK107" s="12"/>
      <c r="WL107" s="12"/>
      <c r="WM107" s="12"/>
      <c r="WN107" s="12"/>
      <c r="WO107" s="12"/>
      <c r="WP107" s="12"/>
      <c r="WQ107" s="12"/>
      <c r="WR107" s="12"/>
      <c r="WS107" s="12"/>
      <c r="WT107" s="12"/>
      <c r="WU107" s="12"/>
      <c r="WV107" s="12"/>
      <c r="WW107" s="12"/>
      <c r="WX107" s="12"/>
      <c r="WY107" s="12"/>
      <c r="WZ107" s="12"/>
      <c r="XA107" s="12"/>
      <c r="XB107" s="12"/>
      <c r="XC107" s="12"/>
      <c r="XD107" s="12"/>
      <c r="XE107" s="12"/>
      <c r="XF107" s="12"/>
      <c r="XG107" s="12"/>
      <c r="XH107" s="12"/>
      <c r="XI107" s="12"/>
      <c r="XJ107" s="12"/>
      <c r="XK107" s="12"/>
      <c r="XL107" s="12"/>
      <c r="XM107" s="12"/>
      <c r="XN107" s="12"/>
      <c r="XO107" s="12"/>
      <c r="XP107" s="12"/>
      <c r="XQ107" s="12"/>
      <c r="XR107" s="12"/>
      <c r="XS107" s="12"/>
      <c r="XT107" s="12"/>
      <c r="XU107" s="12"/>
      <c r="XV107" s="12"/>
      <c r="XW107" s="12"/>
      <c r="XX107" s="12"/>
      <c r="XY107" s="12"/>
      <c r="XZ107" s="12"/>
      <c r="YA107" s="12"/>
      <c r="YB107" s="12"/>
      <c r="YC107" s="12"/>
      <c r="YD107" s="12"/>
      <c r="YE107" s="12"/>
      <c r="YF107" s="12"/>
      <c r="YG107" s="12"/>
      <c r="YH107" s="12"/>
      <c r="YI107" s="12"/>
      <c r="YJ107" s="12"/>
      <c r="YK107" s="12"/>
      <c r="YL107" s="12"/>
      <c r="YM107" s="12"/>
      <c r="YN107" s="12"/>
      <c r="YO107" s="12"/>
      <c r="YP107" s="12"/>
      <c r="YQ107" s="12"/>
      <c r="YR107" s="12"/>
      <c r="YS107" s="12"/>
      <c r="YT107" s="12"/>
      <c r="YU107" s="12"/>
      <c r="YV107" s="12"/>
      <c r="YW107" s="12"/>
      <c r="YX107" s="12"/>
      <c r="YY107" s="12"/>
      <c r="YZ107" s="12"/>
      <c r="ZA107" s="12"/>
      <c r="ZB107" s="12"/>
      <c r="ZC107" s="12"/>
      <c r="ZD107" s="12"/>
      <c r="ZE107" s="12"/>
      <c r="ZF107" s="12"/>
      <c r="ZG107" s="12"/>
      <c r="ZH107" s="12"/>
      <c r="ZI107" s="12"/>
      <c r="ZJ107" s="12"/>
      <c r="ZK107" s="12"/>
      <c r="ZL107" s="12"/>
      <c r="ZM107" s="12"/>
      <c r="ZN107" s="12"/>
      <c r="ZO107" s="12"/>
      <c r="ZP107" s="12"/>
      <c r="ZQ107" s="12"/>
      <c r="ZR107" s="12"/>
      <c r="ZS107" s="12"/>
      <c r="ZT107" s="12"/>
      <c r="ZU107" s="12"/>
      <c r="ZV107" s="12"/>
      <c r="ZW107" s="12"/>
      <c r="ZX107" s="12"/>
      <c r="ZY107" s="12"/>
      <c r="ZZ107" s="12"/>
      <c r="AAA107" s="12"/>
      <c r="AAB107" s="12"/>
      <c r="AAC107" s="12"/>
      <c r="AAD107" s="12"/>
      <c r="AAE107" s="12"/>
      <c r="AAF107" s="12"/>
      <c r="AAG107" s="12"/>
      <c r="AAH107" s="12"/>
      <c r="AAI107" s="12"/>
      <c r="AAJ107" s="12"/>
      <c r="AAK107" s="12"/>
      <c r="AAL107" s="12"/>
      <c r="AAM107" s="12"/>
      <c r="AAN107" s="12"/>
      <c r="AAO107" s="12"/>
      <c r="AAP107" s="12"/>
      <c r="AAQ107" s="12"/>
      <c r="AAR107" s="12"/>
      <c r="AAS107" s="12"/>
      <c r="AAT107" s="12"/>
      <c r="AAU107" s="12"/>
      <c r="AAV107" s="12"/>
      <c r="AAW107" s="12"/>
      <c r="AAX107" s="12"/>
      <c r="AAY107" s="12"/>
      <c r="AAZ107" s="12"/>
      <c r="ABA107" s="12"/>
      <c r="ABB107" s="12"/>
      <c r="ABC107" s="12"/>
      <c r="ABD107" s="12"/>
      <c r="ABE107" s="12"/>
      <c r="ABF107" s="12"/>
      <c r="ABG107" s="12"/>
      <c r="ABH107" s="12"/>
      <c r="ABI107" s="12"/>
      <c r="ABJ107" s="12"/>
      <c r="ABK107" s="12"/>
      <c r="ABL107" s="12"/>
      <c r="ABM107" s="12"/>
      <c r="ABN107" s="12"/>
      <c r="ABO107" s="12"/>
      <c r="ABP107" s="12"/>
      <c r="ABQ107" s="12"/>
      <c r="ABR107" s="12"/>
      <c r="ABS107" s="12"/>
      <c r="ABT107" s="12"/>
      <c r="ABU107" s="12"/>
      <c r="ABV107" s="12"/>
      <c r="ABW107" s="12"/>
      <c r="ABX107" s="12"/>
      <c r="ABY107" s="12"/>
      <c r="ABZ107" s="12"/>
      <c r="ACA107" s="12"/>
      <c r="ACB107" s="12"/>
      <c r="ACC107" s="12"/>
      <c r="ACD107" s="12"/>
      <c r="ACE107" s="12"/>
      <c r="ACF107" s="12"/>
      <c r="ACG107" s="12"/>
      <c r="ACH107" s="12"/>
      <c r="ACI107" s="12"/>
      <c r="ACJ107" s="12"/>
      <c r="ACK107" s="12"/>
      <c r="ACL107" s="12"/>
      <c r="ACM107" s="12"/>
      <c r="ACN107" s="12"/>
      <c r="ACO107" s="12"/>
      <c r="ACP107" s="12"/>
      <c r="ACQ107" s="12"/>
      <c r="ACR107" s="12"/>
      <c r="ACS107" s="12"/>
      <c r="ACT107" s="12"/>
      <c r="ACU107" s="12"/>
      <c r="ACV107" s="12"/>
      <c r="ACW107" s="12"/>
      <c r="ACX107" s="12"/>
      <c r="ACY107" s="12"/>
      <c r="ACZ107" s="12"/>
      <c r="ADA107" s="12"/>
      <c r="ADB107" s="12"/>
      <c r="ADC107" s="12"/>
      <c r="ADD107" s="12"/>
      <c r="ADE107" s="12"/>
      <c r="ADF107" s="12"/>
      <c r="ADG107" s="12"/>
      <c r="ADH107" s="12"/>
      <c r="ADI107" s="12"/>
      <c r="ADJ107" s="12"/>
      <c r="ADK107" s="12"/>
      <c r="ADL107" s="12"/>
      <c r="ADM107" s="12"/>
      <c r="ADN107" s="12"/>
      <c r="ADO107" s="12"/>
      <c r="ADP107" s="12"/>
      <c r="ADQ107" s="12"/>
      <c r="ADR107" s="12"/>
      <c r="ADS107" s="12"/>
      <c r="ADT107" s="12"/>
      <c r="ADU107" s="12"/>
      <c r="ADV107" s="12"/>
      <c r="ADW107" s="12"/>
      <c r="ADX107" s="12"/>
      <c r="ADY107" s="12"/>
      <c r="ADZ107" s="12"/>
      <c r="AEA107" s="12"/>
      <c r="AEB107" s="12"/>
      <c r="AEC107" s="12"/>
      <c r="AED107" s="12"/>
      <c r="AEE107" s="12"/>
      <c r="AEF107" s="12"/>
      <c r="AEG107" s="12"/>
      <c r="AEH107" s="12"/>
      <c r="AEI107" s="12"/>
      <c r="AEJ107" s="12"/>
      <c r="AEK107" s="12"/>
      <c r="AEL107" s="12"/>
      <c r="AEM107" s="12"/>
      <c r="AEN107" s="12"/>
      <c r="AEO107" s="12"/>
      <c r="AEP107" s="12"/>
      <c r="AEQ107" s="12"/>
      <c r="AER107" s="12"/>
      <c r="AES107" s="12"/>
      <c r="AET107" s="12"/>
      <c r="AEU107" s="12"/>
      <c r="AEV107" s="12"/>
      <c r="AEW107" s="12"/>
      <c r="AEX107" s="12"/>
      <c r="AEY107" s="12"/>
      <c r="AEZ107" s="12"/>
      <c r="AFA107" s="12"/>
      <c r="AFB107" s="12"/>
      <c r="AFC107" s="12"/>
      <c r="AFD107" s="12"/>
      <c r="AFE107" s="12"/>
      <c r="AFF107" s="12"/>
      <c r="AFG107" s="12"/>
      <c r="AFH107" s="12"/>
      <c r="AFI107" s="12"/>
      <c r="AFJ107" s="12"/>
      <c r="AFK107" s="12"/>
      <c r="AFL107" s="12"/>
      <c r="AFM107" s="12"/>
      <c r="AFN107" s="12"/>
      <c r="AFO107" s="12"/>
      <c r="AFP107" s="12"/>
      <c r="AFQ107" s="12"/>
      <c r="AFR107" s="12"/>
      <c r="AFS107" s="12"/>
      <c r="AFT107" s="12"/>
      <c r="AFU107" s="12"/>
      <c r="AFV107" s="12"/>
      <c r="AFW107" s="12"/>
      <c r="AFX107" s="12"/>
      <c r="AFY107" s="12"/>
      <c r="AFZ107" s="12"/>
      <c r="AGA107" s="12"/>
      <c r="AGB107" s="12"/>
      <c r="AGC107" s="12"/>
      <c r="AGD107" s="12"/>
      <c r="AGE107" s="12"/>
      <c r="AGF107" s="12"/>
      <c r="AGG107" s="12"/>
      <c r="AGH107" s="12"/>
      <c r="AGI107" s="12"/>
      <c r="AGJ107" s="12"/>
      <c r="AGK107" s="12"/>
      <c r="AGL107" s="12"/>
      <c r="AGM107" s="12"/>
      <c r="AGN107" s="12"/>
      <c r="AGO107" s="12"/>
      <c r="AGP107" s="12"/>
      <c r="AGQ107" s="12"/>
      <c r="AGR107" s="12"/>
      <c r="AGS107" s="12"/>
      <c r="AGT107" s="12"/>
      <c r="AGU107" s="12"/>
      <c r="AGV107" s="12"/>
      <c r="AGW107" s="12"/>
      <c r="AGX107" s="12"/>
      <c r="AGY107" s="12"/>
      <c r="AGZ107" s="12"/>
      <c r="AHA107" s="12"/>
      <c r="AHB107" s="12"/>
      <c r="AHC107" s="12"/>
      <c r="AHD107" s="12"/>
      <c r="AHE107" s="12"/>
      <c r="AHF107" s="12"/>
      <c r="AHG107" s="12"/>
      <c r="AHH107" s="12"/>
      <c r="AHI107" s="12"/>
      <c r="AHJ107" s="12"/>
      <c r="AHK107" s="12"/>
      <c r="AHL107" s="12"/>
      <c r="AHM107" s="12"/>
      <c r="AHN107" s="12"/>
      <c r="AHO107" s="12"/>
      <c r="AHP107" s="12"/>
      <c r="AHQ107" s="12"/>
      <c r="AHR107" s="12"/>
      <c r="AHS107" s="12"/>
      <c r="AHT107" s="12"/>
      <c r="AHU107" s="12"/>
      <c r="AHV107" s="12"/>
      <c r="AHW107" s="12"/>
      <c r="AHX107" s="12"/>
      <c r="AHY107" s="12"/>
      <c r="AHZ107" s="12"/>
      <c r="AIA107" s="12"/>
      <c r="AIB107" s="12"/>
      <c r="AIC107" s="12"/>
      <c r="AID107" s="12"/>
      <c r="AIE107" s="12"/>
      <c r="AIF107" s="12"/>
      <c r="AIG107" s="12"/>
      <c r="AIH107" s="12"/>
      <c r="AII107" s="12"/>
      <c r="AIJ107" s="12"/>
      <c r="AIK107" s="12"/>
      <c r="AIL107" s="12"/>
      <c r="AIM107" s="12"/>
      <c r="AIN107" s="12"/>
      <c r="AIO107" s="12"/>
      <c r="AIP107" s="12"/>
      <c r="AIQ107" s="12"/>
      <c r="AIR107" s="12"/>
      <c r="AIS107" s="12"/>
      <c r="AIT107" s="12"/>
      <c r="AIU107" s="12"/>
      <c r="AIV107" s="12"/>
      <c r="AIW107" s="12"/>
      <c r="AIX107" s="12"/>
      <c r="AIY107" s="12"/>
      <c r="AIZ107" s="12"/>
      <c r="AJA107" s="12"/>
      <c r="AJB107" s="12"/>
      <c r="AJC107" s="12"/>
      <c r="AJD107" s="12"/>
      <c r="AJE107" s="12"/>
      <c r="AJF107" s="12"/>
      <c r="AJG107" s="12"/>
      <c r="AJH107" s="12"/>
      <c r="AJI107" s="12"/>
      <c r="AJJ107" s="12"/>
      <c r="AJK107" s="12"/>
      <c r="AJL107" s="12"/>
      <c r="AJM107" s="12"/>
      <c r="AJN107" s="12"/>
      <c r="AJO107" s="12"/>
      <c r="AJP107" s="12"/>
      <c r="AJQ107" s="12"/>
      <c r="AJR107" s="12"/>
      <c r="AJS107" s="12"/>
      <c r="AJT107" s="12"/>
      <c r="AJU107" s="12"/>
      <c r="AJV107" s="12"/>
      <c r="AJW107" s="12"/>
      <c r="AJX107" s="12"/>
      <c r="AJY107" s="12"/>
      <c r="AJZ107" s="12"/>
      <c r="AKA107" s="12"/>
      <c r="AKB107" s="12"/>
      <c r="AKC107" s="12"/>
      <c r="AKD107" s="12"/>
      <c r="AKE107" s="12"/>
      <c r="AKF107" s="12"/>
      <c r="AKG107" s="12"/>
      <c r="AKH107" s="12"/>
      <c r="AKI107" s="12"/>
      <c r="AKJ107" s="12"/>
      <c r="AKK107" s="12"/>
      <c r="AKL107" s="12"/>
      <c r="AKM107" s="12"/>
      <c r="AKN107" s="12"/>
      <c r="AKO107" s="12"/>
      <c r="AKP107" s="12"/>
      <c r="AKQ107" s="12"/>
      <c r="AKR107" s="12"/>
      <c r="AKS107" s="12"/>
      <c r="AKT107" s="12"/>
      <c r="AKU107" s="12"/>
      <c r="AKV107" s="12"/>
      <c r="AKW107" s="12"/>
      <c r="AKX107" s="12"/>
      <c r="AKY107" s="12"/>
      <c r="AKZ107" s="12"/>
      <c r="ALA107" s="12"/>
      <c r="ALB107" s="12"/>
      <c r="ALC107" s="12"/>
      <c r="ALD107" s="12"/>
      <c r="ALE107" s="12"/>
      <c r="ALF107" s="12"/>
      <c r="ALG107" s="12"/>
      <c r="ALH107" s="12"/>
      <c r="ALI107" s="12"/>
      <c r="ALJ107" s="12"/>
      <c r="ALK107" s="12"/>
      <c r="ALL107" s="12"/>
      <c r="ALM107" s="12"/>
      <c r="ALN107" s="12"/>
      <c r="ALO107" s="12"/>
      <c r="ALP107" s="12"/>
      <c r="ALQ107" s="12"/>
      <c r="ALR107" s="12"/>
      <c r="ALS107" s="12"/>
      <c r="ALT107" s="12"/>
      <c r="ALU107" s="12"/>
      <c r="ALV107" s="12"/>
      <c r="ALW107" s="12"/>
      <c r="ALX107" s="12"/>
      <c r="ALY107" s="12"/>
      <c r="ALZ107" s="12"/>
      <c r="AMA107" s="12"/>
      <c r="AMB107" s="12"/>
      <c r="AMC107" s="12"/>
      <c r="AMD107" s="12"/>
      <c r="AME107" s="12"/>
      <c r="AMF107" s="12"/>
      <c r="AMG107" s="12"/>
      <c r="AMH107" s="12"/>
      <c r="AMI107" s="12"/>
      <c r="AMJ107" s="12"/>
      <c r="AMK107" s="12"/>
      <c r="AML107" s="12"/>
      <c r="AMM107" s="12"/>
      <c r="AMN107" s="12"/>
      <c r="AMO107" s="12"/>
      <c r="AMP107" s="12"/>
      <c r="AMQ107" s="12"/>
      <c r="AMR107" s="12"/>
      <c r="AMS107" s="12"/>
      <c r="AMT107" s="12"/>
      <c r="AMU107" s="12"/>
      <c r="AMV107" s="12"/>
      <c r="AMW107" s="12"/>
      <c r="AMX107" s="12"/>
      <c r="AMY107" s="12"/>
      <c r="AMZ107" s="12"/>
      <c r="ANA107" s="12"/>
      <c r="ANB107" s="12"/>
      <c r="ANC107" s="12"/>
      <c r="AND107" s="12"/>
      <c r="ANE107" s="12"/>
      <c r="ANF107" s="12"/>
      <c r="ANG107" s="12"/>
      <c r="ANH107" s="12"/>
      <c r="ANI107" s="12"/>
      <c r="ANJ107" s="12"/>
      <c r="ANK107" s="12"/>
      <c r="ANL107" s="12"/>
      <c r="ANM107" s="12"/>
      <c r="ANN107" s="12"/>
      <c r="ANO107" s="12"/>
      <c r="ANP107" s="12"/>
      <c r="ANQ107" s="12"/>
      <c r="ANR107" s="12"/>
      <c r="ANS107" s="12"/>
      <c r="ANT107" s="12"/>
      <c r="ANU107" s="12"/>
      <c r="ANV107" s="12"/>
      <c r="ANW107" s="12"/>
      <c r="ANX107" s="12"/>
      <c r="ANY107" s="12"/>
      <c r="ANZ107" s="12"/>
      <c r="AOA107" s="12"/>
      <c r="AOB107" s="12"/>
      <c r="AOC107" s="12"/>
      <c r="AOD107" s="12"/>
      <c r="AOE107" s="12"/>
      <c r="AOF107" s="12"/>
      <c r="AOG107" s="12"/>
      <c r="AOH107" s="12"/>
      <c r="AOI107" s="12"/>
      <c r="AOJ107" s="12"/>
      <c r="AOK107" s="12"/>
      <c r="AOL107" s="12"/>
      <c r="AOM107" s="12"/>
      <c r="AON107" s="12"/>
      <c r="AOO107" s="12"/>
      <c r="AOP107" s="12"/>
      <c r="AOQ107" s="12"/>
      <c r="AOR107" s="12"/>
      <c r="AOS107" s="12"/>
      <c r="AOT107" s="12"/>
      <c r="AOU107" s="12"/>
      <c r="AOV107" s="12"/>
      <c r="AOW107" s="12"/>
      <c r="AOX107" s="12"/>
      <c r="AOY107" s="12"/>
      <c r="AOZ107" s="12"/>
      <c r="APA107" s="12"/>
      <c r="APB107" s="12"/>
      <c r="APC107" s="12"/>
      <c r="APD107" s="12"/>
      <c r="APE107" s="12"/>
      <c r="APF107" s="12"/>
      <c r="APG107" s="12"/>
      <c r="APH107" s="12"/>
      <c r="API107" s="12"/>
      <c r="APJ107" s="12"/>
      <c r="APK107" s="12"/>
      <c r="APL107" s="12"/>
      <c r="APM107" s="12"/>
      <c r="APN107" s="12"/>
      <c r="APO107" s="12"/>
      <c r="APP107" s="12"/>
      <c r="APQ107" s="12"/>
      <c r="APR107" s="12"/>
      <c r="APS107" s="12"/>
      <c r="APT107" s="12"/>
      <c r="APU107" s="12"/>
      <c r="APV107" s="12"/>
      <c r="APW107" s="12"/>
      <c r="APX107" s="12"/>
      <c r="APY107" s="12"/>
      <c r="APZ107" s="12"/>
      <c r="AQA107" s="12"/>
      <c r="AQB107" s="12"/>
      <c r="AQC107" s="12"/>
      <c r="AQD107" s="12"/>
      <c r="AQE107" s="12"/>
      <c r="AQF107" s="12"/>
      <c r="AQG107" s="12"/>
      <c r="AQH107" s="12"/>
      <c r="AQI107" s="12"/>
      <c r="AQJ107" s="12"/>
      <c r="AQK107" s="12"/>
      <c r="AQL107" s="12"/>
      <c r="AQM107" s="12"/>
      <c r="AQN107" s="12"/>
      <c r="AQO107" s="12"/>
      <c r="AQP107" s="12"/>
      <c r="AQQ107" s="12"/>
      <c r="AQR107" s="12"/>
      <c r="AQS107" s="12"/>
      <c r="AQT107" s="12"/>
      <c r="AQU107" s="12"/>
      <c r="AQV107" s="12"/>
      <c r="AQW107" s="12"/>
      <c r="AQX107" s="12"/>
      <c r="AQY107" s="12"/>
      <c r="AQZ107" s="12"/>
      <c r="ARA107" s="12"/>
      <c r="ARB107" s="12"/>
      <c r="ARC107" s="12"/>
      <c r="ARD107" s="12"/>
      <c r="ARE107" s="12"/>
      <c r="ARF107" s="12"/>
      <c r="ARG107" s="12"/>
      <c r="ARH107" s="12"/>
      <c r="ARI107" s="12"/>
      <c r="ARJ107" s="12"/>
      <c r="ARK107" s="12"/>
      <c r="ARL107" s="12"/>
      <c r="ARM107" s="12"/>
      <c r="ARN107" s="12"/>
      <c r="ARO107" s="12"/>
      <c r="ARP107" s="12"/>
      <c r="ARQ107" s="12"/>
      <c r="ARR107" s="12"/>
      <c r="ARS107" s="12"/>
      <c r="ART107" s="12"/>
      <c r="ARU107" s="12"/>
      <c r="ARV107" s="12"/>
      <c r="ARW107" s="12"/>
      <c r="ARX107" s="12"/>
      <c r="ARY107" s="12"/>
      <c r="ARZ107" s="12"/>
      <c r="ASA107" s="12"/>
      <c r="ASB107" s="12"/>
      <c r="ASC107" s="12"/>
      <c r="ASD107" s="12"/>
      <c r="ASE107" s="12"/>
      <c r="ASF107" s="12"/>
      <c r="ASG107" s="12"/>
      <c r="ASH107" s="12"/>
      <c r="ASI107" s="12"/>
      <c r="ASJ107" s="12"/>
      <c r="ASK107" s="12"/>
      <c r="ASL107" s="12"/>
      <c r="ASM107" s="12"/>
      <c r="ASN107" s="12"/>
      <c r="ASO107" s="12"/>
      <c r="ASP107" s="12"/>
      <c r="ASQ107" s="12"/>
      <c r="ASR107" s="12"/>
      <c r="ASS107" s="12"/>
      <c r="AST107" s="12"/>
      <c r="ASU107" s="12"/>
      <c r="ASV107" s="12"/>
      <c r="ASW107" s="12"/>
      <c r="ASX107" s="12"/>
      <c r="ASY107" s="12"/>
      <c r="ASZ107" s="12"/>
      <c r="ATA107" s="12"/>
      <c r="ATB107" s="12"/>
      <c r="ATC107" s="12"/>
      <c r="ATD107" s="12"/>
      <c r="ATE107" s="12"/>
      <c r="ATF107" s="12"/>
      <c r="ATG107" s="12"/>
      <c r="ATH107" s="12"/>
      <c r="ATI107" s="12"/>
      <c r="ATJ107" s="12"/>
      <c r="ATK107" s="12"/>
      <c r="ATL107" s="12"/>
      <c r="ATM107" s="12"/>
      <c r="ATN107" s="12"/>
      <c r="ATO107" s="12"/>
      <c r="ATP107" s="12"/>
      <c r="ATQ107" s="12"/>
      <c r="ATR107" s="12"/>
      <c r="ATS107" s="12"/>
      <c r="ATT107" s="12"/>
      <c r="ATU107" s="12"/>
      <c r="ATV107" s="12"/>
      <c r="ATW107" s="12"/>
      <c r="ATX107" s="12"/>
      <c r="ATY107" s="12"/>
      <c r="ATZ107" s="12"/>
      <c r="AUA107" s="12"/>
      <c r="AUB107" s="12"/>
      <c r="AUC107" s="12"/>
      <c r="AUD107" s="12"/>
      <c r="AUE107" s="12"/>
      <c r="AUF107" s="12"/>
      <c r="AUG107" s="12"/>
      <c r="AUH107" s="12"/>
      <c r="AUI107" s="12"/>
      <c r="AUJ107" s="12"/>
      <c r="AUK107" s="12"/>
      <c r="AUL107" s="12"/>
      <c r="AUM107" s="12"/>
      <c r="AUN107" s="12"/>
      <c r="AUO107" s="12"/>
      <c r="AUP107" s="12"/>
      <c r="AUQ107" s="12"/>
      <c r="AUR107" s="12"/>
      <c r="AUS107" s="12"/>
      <c r="AUT107" s="12"/>
      <c r="AUU107" s="12"/>
      <c r="AUV107" s="12"/>
      <c r="AUW107" s="12"/>
      <c r="AUX107" s="12"/>
      <c r="AUY107" s="12"/>
      <c r="AUZ107" s="12"/>
      <c r="AVA107" s="12"/>
      <c r="AVB107" s="12"/>
      <c r="AVC107" s="12"/>
      <c r="AVD107" s="12"/>
      <c r="AVE107" s="12"/>
      <c r="AVF107" s="12"/>
      <c r="AVG107" s="12"/>
      <c r="AVH107" s="12"/>
      <c r="AVI107" s="12"/>
      <c r="AVJ107" s="12"/>
      <c r="AVK107" s="12"/>
      <c r="AVL107" s="12"/>
      <c r="AVM107" s="12"/>
      <c r="AVN107" s="12"/>
      <c r="AVO107" s="12"/>
      <c r="AVP107" s="12"/>
      <c r="AVQ107" s="12"/>
      <c r="AVR107" s="12"/>
      <c r="AVS107" s="12"/>
      <c r="AVT107" s="12"/>
      <c r="AVU107" s="12"/>
      <c r="AVV107" s="12"/>
      <c r="AVW107" s="12"/>
      <c r="AVX107" s="12"/>
      <c r="AVY107" s="12"/>
      <c r="AVZ107" s="12"/>
      <c r="AWA107" s="12"/>
      <c r="AWB107" s="12"/>
      <c r="AWC107" s="12"/>
      <c r="AWD107" s="12"/>
      <c r="AWE107" s="12"/>
      <c r="AWF107" s="12"/>
      <c r="AWG107" s="12"/>
      <c r="AWH107" s="12"/>
      <c r="AWI107" s="12"/>
      <c r="AWJ107" s="12"/>
      <c r="AWK107" s="12"/>
      <c r="AWL107" s="12"/>
      <c r="AWM107" s="12"/>
      <c r="AWN107" s="12"/>
      <c r="AWO107" s="12"/>
      <c r="AWP107" s="12"/>
      <c r="AWQ107" s="12"/>
      <c r="AWR107" s="12"/>
      <c r="AWS107" s="12"/>
      <c r="AWT107" s="12"/>
      <c r="AWU107" s="12"/>
      <c r="AWV107" s="12"/>
      <c r="AWW107" s="12"/>
      <c r="AWX107" s="12"/>
      <c r="AWY107" s="12"/>
      <c r="AWZ107" s="12"/>
      <c r="AXA107" s="12"/>
      <c r="AXB107" s="12"/>
      <c r="AXC107" s="12"/>
      <c r="AXD107" s="12"/>
      <c r="AXE107" s="12"/>
      <c r="AXF107" s="12"/>
      <c r="AXG107" s="12"/>
      <c r="AXH107" s="12"/>
      <c r="AXI107" s="12"/>
      <c r="AXJ107" s="12"/>
      <c r="AXK107" s="12"/>
      <c r="AXL107" s="12"/>
      <c r="AXM107" s="12"/>
      <c r="AXN107" s="12"/>
      <c r="AXO107" s="12"/>
      <c r="AXP107" s="12"/>
      <c r="AXQ107" s="12"/>
      <c r="AXR107" s="12"/>
      <c r="AXS107" s="12"/>
      <c r="AXT107" s="12"/>
      <c r="AXU107" s="12"/>
      <c r="AXV107" s="12"/>
      <c r="AXW107" s="12"/>
      <c r="AXX107" s="12"/>
      <c r="AXY107" s="12"/>
      <c r="AXZ107" s="12"/>
      <c r="AYA107" s="12"/>
      <c r="AYB107" s="12"/>
      <c r="AYC107" s="12"/>
      <c r="AYD107" s="12"/>
      <c r="AYE107" s="12"/>
      <c r="AYF107" s="12"/>
      <c r="AYG107" s="12"/>
      <c r="AYH107" s="12"/>
      <c r="AYI107" s="12"/>
      <c r="AYJ107" s="12"/>
      <c r="AYK107" s="12"/>
      <c r="AYL107" s="12"/>
      <c r="AYM107" s="12"/>
      <c r="AYN107" s="12"/>
      <c r="AYO107" s="12"/>
      <c r="AYP107" s="12"/>
      <c r="AYQ107" s="12"/>
      <c r="AYR107" s="12"/>
      <c r="AYS107" s="12"/>
      <c r="AYT107" s="12"/>
      <c r="AYU107" s="12"/>
      <c r="AYV107" s="12"/>
      <c r="AYW107" s="12"/>
      <c r="AYX107" s="12"/>
      <c r="AYY107" s="12"/>
      <c r="AYZ107" s="12"/>
      <c r="AZA107" s="12"/>
      <c r="AZB107" s="12"/>
      <c r="AZC107" s="12"/>
      <c r="AZD107" s="12"/>
      <c r="AZE107" s="12"/>
      <c r="AZF107" s="12"/>
      <c r="AZG107" s="12"/>
      <c r="AZH107" s="12"/>
      <c r="AZI107" s="12"/>
      <c r="AZJ107" s="12"/>
      <c r="AZK107" s="12"/>
      <c r="AZL107" s="12"/>
      <c r="AZM107" s="12"/>
      <c r="AZN107" s="12"/>
      <c r="AZO107" s="12"/>
      <c r="AZP107" s="12"/>
      <c r="AZQ107" s="12"/>
      <c r="AZR107" s="12"/>
      <c r="AZS107" s="12"/>
      <c r="AZT107" s="12"/>
      <c r="AZU107" s="12"/>
      <c r="AZV107" s="12"/>
      <c r="AZW107" s="12"/>
      <c r="AZX107" s="12"/>
      <c r="AZY107" s="12"/>
      <c r="AZZ107" s="12"/>
      <c r="BAA107" s="12"/>
      <c r="BAB107" s="12"/>
      <c r="BAC107" s="12"/>
      <c r="BAD107" s="12"/>
      <c r="BAE107" s="12"/>
      <c r="BAF107" s="12"/>
      <c r="BAG107" s="12"/>
      <c r="BAH107" s="12"/>
      <c r="BAI107" s="12"/>
      <c r="BAJ107" s="12"/>
      <c r="BAK107" s="12"/>
      <c r="BAL107" s="12"/>
      <c r="BAM107" s="12"/>
      <c r="BAN107" s="12"/>
      <c r="BAO107" s="12"/>
      <c r="BAP107" s="12"/>
      <c r="BAQ107" s="12"/>
      <c r="BAR107" s="12"/>
      <c r="BAS107" s="12"/>
      <c r="BAT107" s="12"/>
      <c r="BAU107" s="12"/>
      <c r="BAV107" s="12"/>
      <c r="BAW107" s="12"/>
      <c r="BAX107" s="12"/>
      <c r="BAY107" s="12"/>
      <c r="BAZ107" s="12"/>
      <c r="BBA107" s="12"/>
      <c r="BBB107" s="12"/>
      <c r="BBC107" s="12"/>
      <c r="BBD107" s="12"/>
      <c r="BBE107" s="12"/>
      <c r="BBF107" s="12"/>
      <c r="BBG107" s="12"/>
      <c r="BBH107" s="12"/>
      <c r="BBI107" s="12"/>
      <c r="BBJ107" s="12"/>
      <c r="BBK107" s="12"/>
      <c r="BBL107" s="12"/>
      <c r="BBM107" s="12"/>
      <c r="BBN107" s="12"/>
      <c r="BBO107" s="12"/>
      <c r="BBP107" s="12"/>
      <c r="BBQ107" s="12"/>
      <c r="BBR107" s="12"/>
      <c r="BBS107" s="12"/>
      <c r="BBT107" s="12"/>
      <c r="BBU107" s="12"/>
      <c r="BBV107" s="12"/>
      <c r="BBW107" s="12"/>
      <c r="BBX107" s="12"/>
      <c r="BBY107" s="12"/>
      <c r="BBZ107" s="12"/>
      <c r="BCA107" s="12"/>
      <c r="BCB107" s="12"/>
      <c r="BCC107" s="12"/>
      <c r="BCD107" s="12"/>
      <c r="BCE107" s="12"/>
      <c r="BCF107" s="12"/>
      <c r="BCG107" s="12"/>
      <c r="BCH107" s="12"/>
      <c r="BCI107" s="12"/>
      <c r="BCJ107" s="12"/>
      <c r="BCK107" s="12"/>
      <c r="BCL107" s="12"/>
      <c r="BCM107" s="12"/>
      <c r="BCN107" s="12"/>
      <c r="BCO107" s="12"/>
      <c r="BCP107" s="12"/>
      <c r="BCQ107" s="12"/>
      <c r="BCR107" s="12"/>
      <c r="BCS107" s="12"/>
      <c r="BCT107" s="12"/>
      <c r="BCU107" s="12"/>
      <c r="BCV107" s="12"/>
      <c r="BCW107" s="12"/>
      <c r="BCX107" s="12"/>
      <c r="BCY107" s="12"/>
      <c r="BCZ107" s="12"/>
      <c r="BDA107" s="12"/>
      <c r="BDB107" s="12"/>
      <c r="BDC107" s="12"/>
      <c r="BDD107" s="12"/>
      <c r="BDE107" s="12"/>
      <c r="BDF107" s="12"/>
      <c r="BDG107" s="12"/>
      <c r="BDH107" s="12"/>
      <c r="BDI107" s="12"/>
      <c r="BDJ107" s="12"/>
      <c r="BDK107" s="12"/>
      <c r="BDL107" s="12"/>
      <c r="BDM107" s="12"/>
      <c r="BDN107" s="12"/>
      <c r="BDO107" s="12"/>
      <c r="BDP107" s="12"/>
      <c r="BDQ107" s="12"/>
      <c r="BDR107" s="12"/>
      <c r="BDS107" s="12"/>
      <c r="BDT107" s="12"/>
      <c r="BDU107" s="12"/>
      <c r="BDV107" s="12"/>
      <c r="BDW107" s="12"/>
      <c r="BDX107" s="12"/>
      <c r="BDY107" s="12"/>
      <c r="BDZ107" s="12"/>
      <c r="BEA107" s="12"/>
      <c r="BEB107" s="12"/>
      <c r="BEC107" s="12"/>
      <c r="BED107" s="12"/>
      <c r="BEE107" s="12"/>
      <c r="BEF107" s="12"/>
      <c r="BEG107" s="12"/>
      <c r="BEH107" s="12"/>
      <c r="BEI107" s="12"/>
      <c r="BEJ107" s="12"/>
      <c r="BEK107" s="12"/>
      <c r="BEL107" s="12"/>
      <c r="BEM107" s="12"/>
      <c r="BEN107" s="12"/>
      <c r="BEO107" s="12"/>
      <c r="BEP107" s="12"/>
      <c r="BEQ107" s="12"/>
      <c r="BER107" s="12"/>
      <c r="BES107" s="12"/>
      <c r="BET107" s="12"/>
      <c r="BEU107" s="12"/>
      <c r="BEV107" s="12"/>
      <c r="BEW107" s="12"/>
      <c r="BEX107" s="12"/>
      <c r="BEY107" s="12"/>
      <c r="BEZ107" s="12"/>
      <c r="BFA107" s="12"/>
      <c r="BFB107" s="12"/>
      <c r="BFC107" s="12"/>
      <c r="BFD107" s="12"/>
      <c r="BFE107" s="12"/>
      <c r="BFF107" s="12"/>
      <c r="BFG107" s="12"/>
      <c r="BFH107" s="12"/>
      <c r="BFI107" s="12"/>
      <c r="BFJ107" s="12"/>
      <c r="BFK107" s="12"/>
      <c r="BFL107" s="12"/>
      <c r="BFM107" s="12"/>
      <c r="BFN107" s="12"/>
      <c r="BFO107" s="12"/>
      <c r="BFP107" s="12"/>
      <c r="BFQ107" s="12"/>
      <c r="BFR107" s="12"/>
      <c r="BFS107" s="12"/>
      <c r="BFT107" s="12"/>
      <c r="BFU107" s="12"/>
      <c r="BFV107" s="12"/>
      <c r="BFW107" s="12"/>
      <c r="BFX107" s="12"/>
      <c r="BFY107" s="12"/>
      <c r="BFZ107" s="12"/>
      <c r="BGA107" s="12"/>
      <c r="BGB107" s="12"/>
      <c r="BGC107" s="12"/>
      <c r="BGD107" s="12"/>
      <c r="BGE107" s="12"/>
      <c r="BGF107" s="12"/>
      <c r="BGG107" s="12"/>
      <c r="BGH107" s="12"/>
      <c r="BGI107" s="12"/>
      <c r="BGJ107" s="12"/>
      <c r="BGK107" s="12"/>
      <c r="BGL107" s="12"/>
      <c r="BGM107" s="12"/>
      <c r="BGN107" s="12"/>
      <c r="BGO107" s="12"/>
      <c r="BGP107" s="12"/>
      <c r="BGQ107" s="12"/>
      <c r="BGR107" s="12"/>
      <c r="BGS107" s="12"/>
      <c r="BGT107" s="12"/>
      <c r="BGU107" s="12"/>
      <c r="BGV107" s="12"/>
      <c r="BGW107" s="12"/>
      <c r="BGX107" s="12"/>
      <c r="BGY107" s="12"/>
      <c r="BGZ107" s="12"/>
      <c r="BHA107" s="12"/>
      <c r="BHB107" s="12"/>
      <c r="BHC107" s="12"/>
      <c r="BHD107" s="12"/>
      <c r="BHE107" s="12"/>
      <c r="BHF107" s="12"/>
      <c r="BHG107" s="12"/>
      <c r="BHH107" s="12"/>
      <c r="BHI107" s="12"/>
      <c r="BHJ107" s="12"/>
      <c r="BHK107" s="12"/>
      <c r="BHL107" s="12"/>
      <c r="BHM107" s="12"/>
      <c r="BHN107" s="12"/>
      <c r="BHO107" s="12"/>
      <c r="BHP107" s="12"/>
      <c r="BHQ107" s="12"/>
      <c r="BHR107" s="12"/>
      <c r="BHS107" s="12"/>
      <c r="BHT107" s="12"/>
      <c r="BHU107" s="12"/>
      <c r="BHV107" s="12"/>
      <c r="BHW107" s="12"/>
      <c r="BHX107" s="12"/>
      <c r="BHY107" s="12"/>
      <c r="BHZ107" s="12"/>
      <c r="BIA107" s="12"/>
      <c r="BIB107" s="12"/>
      <c r="BIC107" s="12"/>
      <c r="BID107" s="12"/>
      <c r="BIE107" s="12"/>
      <c r="BIF107" s="12"/>
      <c r="BIG107" s="12"/>
      <c r="BIH107" s="12"/>
      <c r="BII107" s="12"/>
      <c r="BIJ107" s="12"/>
      <c r="BIK107" s="12"/>
      <c r="BIL107" s="12"/>
      <c r="BIM107" s="12"/>
      <c r="BIN107" s="12"/>
      <c r="BIO107" s="12"/>
      <c r="BIP107" s="12"/>
      <c r="BIQ107" s="12"/>
      <c r="BIR107" s="12"/>
      <c r="BIS107" s="12"/>
      <c r="BIT107" s="12"/>
      <c r="BIU107" s="12"/>
      <c r="BIV107" s="12"/>
      <c r="BIW107" s="12"/>
      <c r="BIX107" s="12"/>
      <c r="BIY107" s="12"/>
      <c r="BIZ107" s="12"/>
      <c r="BJA107" s="12"/>
      <c r="BJB107" s="12"/>
      <c r="BJC107" s="12"/>
      <c r="BJD107" s="12"/>
      <c r="BJE107" s="12"/>
      <c r="BJF107" s="12"/>
      <c r="BJG107" s="12"/>
      <c r="BJH107" s="12"/>
      <c r="BJI107" s="12"/>
      <c r="BJJ107" s="12"/>
      <c r="BJK107" s="12"/>
      <c r="BJL107" s="12"/>
      <c r="BJM107" s="12"/>
      <c r="BJN107" s="12"/>
      <c r="BJO107" s="12"/>
      <c r="BJP107" s="12"/>
      <c r="BJQ107" s="12"/>
      <c r="BJR107" s="12"/>
      <c r="BJS107" s="12"/>
      <c r="BJT107" s="12"/>
      <c r="BJU107" s="12"/>
      <c r="BJV107" s="12"/>
      <c r="BJW107" s="12"/>
      <c r="BJX107" s="12"/>
      <c r="BJY107" s="12"/>
      <c r="BJZ107" s="12"/>
      <c r="BKA107" s="12"/>
      <c r="BKB107" s="12"/>
      <c r="BKC107" s="12"/>
      <c r="BKD107" s="12"/>
      <c r="BKE107" s="12"/>
      <c r="BKF107" s="12"/>
      <c r="BKG107" s="12"/>
      <c r="BKH107" s="12"/>
      <c r="BKI107" s="12"/>
      <c r="BKJ107" s="12"/>
      <c r="BKK107" s="12"/>
      <c r="BKL107" s="12"/>
      <c r="BKM107" s="12"/>
      <c r="BKN107" s="12"/>
      <c r="BKO107" s="12"/>
      <c r="BKP107" s="12"/>
      <c r="BKQ107" s="12"/>
      <c r="BKR107" s="12"/>
      <c r="BKS107" s="12"/>
      <c r="BKT107" s="12"/>
      <c r="BKU107" s="12"/>
      <c r="BKV107" s="12"/>
      <c r="BKW107" s="12"/>
      <c r="BKX107" s="12"/>
      <c r="BKY107" s="12"/>
      <c r="BKZ107" s="12"/>
      <c r="BLA107" s="12"/>
      <c r="BLB107" s="12"/>
      <c r="BLC107" s="12"/>
      <c r="BLD107" s="12"/>
      <c r="BLE107" s="12"/>
      <c r="BLF107" s="12"/>
      <c r="BLG107" s="12"/>
      <c r="BLH107" s="12"/>
      <c r="BLI107" s="12"/>
      <c r="BLJ107" s="12"/>
      <c r="BLK107" s="12"/>
      <c r="BLL107" s="12"/>
      <c r="BLM107" s="12"/>
      <c r="BLN107" s="12"/>
      <c r="BLO107" s="12"/>
      <c r="BLP107" s="12"/>
      <c r="BLQ107" s="12"/>
      <c r="BLR107" s="12"/>
      <c r="BLS107" s="12"/>
      <c r="BLT107" s="12"/>
      <c r="BLU107" s="12"/>
      <c r="BLV107" s="12"/>
      <c r="BLW107" s="12"/>
      <c r="BLX107" s="12"/>
      <c r="BLY107" s="12"/>
      <c r="BLZ107" s="12"/>
      <c r="BMA107" s="12"/>
      <c r="BMB107" s="12"/>
      <c r="BMC107" s="12"/>
      <c r="BMD107" s="12"/>
      <c r="BME107" s="12"/>
      <c r="BMF107" s="12"/>
      <c r="BMG107" s="12"/>
      <c r="BMH107" s="12"/>
      <c r="BMI107" s="12"/>
      <c r="BMJ107" s="12"/>
      <c r="BMK107" s="12"/>
      <c r="BML107" s="12"/>
      <c r="BMM107" s="12"/>
      <c r="BMN107" s="12"/>
      <c r="BMO107" s="12"/>
      <c r="BMP107" s="12"/>
      <c r="BMQ107" s="12"/>
      <c r="BMR107" s="12"/>
      <c r="BMS107" s="12"/>
      <c r="BMT107" s="12"/>
      <c r="BMU107" s="12"/>
      <c r="BMV107" s="12"/>
      <c r="BMW107" s="12"/>
      <c r="BMX107" s="12"/>
      <c r="BMY107" s="12"/>
      <c r="BMZ107" s="12"/>
      <c r="BNA107" s="12"/>
      <c r="BNB107" s="12"/>
      <c r="BNC107" s="12"/>
      <c r="BND107" s="12"/>
      <c r="BNE107" s="12"/>
      <c r="BNF107" s="12"/>
      <c r="BNG107" s="12"/>
      <c r="BNH107" s="12"/>
      <c r="BNI107" s="12"/>
      <c r="BNJ107" s="12"/>
      <c r="BNK107" s="12"/>
      <c r="BNL107" s="12"/>
      <c r="BNM107" s="12"/>
      <c r="BNN107" s="12"/>
      <c r="BNO107" s="12"/>
      <c r="BNP107" s="12"/>
      <c r="BNQ107" s="12"/>
      <c r="BNR107" s="12"/>
      <c r="BNS107" s="12"/>
      <c r="BNT107" s="12"/>
      <c r="BNU107" s="12"/>
      <c r="BNV107" s="12"/>
      <c r="BNW107" s="12"/>
      <c r="BNX107" s="12"/>
      <c r="BNY107" s="12"/>
      <c r="BNZ107" s="12"/>
      <c r="BOA107" s="12"/>
      <c r="BOB107" s="12"/>
      <c r="BOC107" s="12"/>
      <c r="BOD107" s="12"/>
      <c r="BOE107" s="12"/>
      <c r="BOF107" s="12"/>
      <c r="BOG107" s="12"/>
      <c r="BOH107" s="12"/>
      <c r="BOI107" s="12"/>
      <c r="BOJ107" s="12"/>
      <c r="BOK107" s="12"/>
      <c r="BOL107" s="12"/>
      <c r="BOM107" s="12"/>
      <c r="BON107" s="12"/>
      <c r="BOO107" s="12"/>
      <c r="BOP107" s="12"/>
      <c r="BOQ107" s="12"/>
      <c r="BOR107" s="12"/>
      <c r="BOS107" s="12"/>
      <c r="BOT107" s="12"/>
      <c r="BOU107" s="12"/>
      <c r="BOV107" s="12"/>
      <c r="BOW107" s="12"/>
      <c r="BOX107" s="12"/>
      <c r="BOY107" s="12"/>
      <c r="BOZ107" s="12"/>
      <c r="BPA107" s="12"/>
      <c r="BPB107" s="12"/>
      <c r="BPC107" s="12"/>
      <c r="BPD107" s="12"/>
      <c r="BPE107" s="12"/>
      <c r="BPF107" s="12"/>
      <c r="BPG107" s="12"/>
      <c r="BPH107" s="12"/>
      <c r="BPI107" s="12"/>
      <c r="BPJ107" s="12"/>
      <c r="BPK107" s="12"/>
      <c r="BPL107" s="12"/>
      <c r="BPM107" s="12"/>
      <c r="BPN107" s="12"/>
      <c r="BPO107" s="12"/>
      <c r="BPP107" s="12"/>
      <c r="BPQ107" s="12"/>
      <c r="BPR107" s="12"/>
      <c r="BPS107" s="12"/>
      <c r="BPT107" s="12"/>
      <c r="BPU107" s="12"/>
      <c r="BPV107" s="12"/>
      <c r="BPW107" s="12"/>
      <c r="BPX107" s="12"/>
      <c r="BPY107" s="12"/>
      <c r="BPZ107" s="12"/>
      <c r="BQA107" s="12"/>
      <c r="BQB107" s="12"/>
      <c r="BQC107" s="12"/>
      <c r="BQD107" s="12"/>
      <c r="BQE107" s="12"/>
      <c r="BQF107" s="12"/>
      <c r="BQG107" s="12"/>
      <c r="BQH107" s="12"/>
      <c r="BQI107" s="12"/>
      <c r="BQJ107" s="12"/>
      <c r="BQK107" s="12"/>
      <c r="BQL107" s="12"/>
      <c r="BQM107" s="12"/>
      <c r="BQN107" s="12"/>
      <c r="BQO107" s="12"/>
      <c r="BQP107" s="12"/>
      <c r="BQQ107" s="12"/>
      <c r="BQR107" s="12"/>
      <c r="BQS107" s="12"/>
      <c r="BQT107" s="12"/>
      <c r="BQU107" s="12"/>
      <c r="BQV107" s="12"/>
      <c r="BQW107" s="12"/>
      <c r="BQX107" s="12"/>
      <c r="BQY107" s="12"/>
      <c r="BQZ107" s="12"/>
      <c r="BRA107" s="12"/>
      <c r="BRB107" s="12"/>
      <c r="BRC107" s="12"/>
      <c r="BRD107" s="12"/>
      <c r="BRE107" s="12"/>
      <c r="BRF107" s="12"/>
      <c r="BRG107" s="12"/>
      <c r="BRH107" s="12"/>
      <c r="BRI107" s="12"/>
      <c r="BRJ107" s="12"/>
      <c r="BRK107" s="12"/>
      <c r="BRL107" s="12"/>
      <c r="BRM107" s="12"/>
      <c r="BRN107" s="12"/>
      <c r="BRO107" s="12"/>
      <c r="BRP107" s="12"/>
      <c r="BRQ107" s="12"/>
      <c r="BRR107" s="12"/>
      <c r="BRS107" s="12"/>
      <c r="BRT107" s="12"/>
      <c r="BRU107" s="12"/>
      <c r="BRV107" s="12"/>
      <c r="BRW107" s="12"/>
      <c r="BRX107" s="12"/>
      <c r="BRY107" s="12"/>
      <c r="BRZ107" s="12"/>
      <c r="BSA107" s="12"/>
      <c r="BSB107" s="12"/>
      <c r="BSC107" s="12"/>
      <c r="BSD107" s="12"/>
      <c r="BSE107" s="12"/>
      <c r="BSF107" s="12"/>
      <c r="BSG107" s="12"/>
      <c r="BSH107" s="12"/>
      <c r="BSI107" s="12"/>
      <c r="BSJ107" s="12"/>
      <c r="BSK107" s="12"/>
      <c r="BSL107" s="12"/>
      <c r="BSM107" s="12"/>
      <c r="BSN107" s="12"/>
      <c r="BSO107" s="12"/>
      <c r="BSP107" s="12"/>
      <c r="BSQ107" s="12"/>
      <c r="BSR107" s="12"/>
      <c r="BSS107" s="12"/>
      <c r="BST107" s="12"/>
      <c r="BSU107" s="12"/>
      <c r="BSV107" s="12"/>
      <c r="BSW107" s="12"/>
      <c r="BSX107" s="12"/>
      <c r="BSY107" s="12"/>
      <c r="BSZ107" s="12"/>
      <c r="BTA107" s="12"/>
      <c r="BTB107" s="12"/>
      <c r="BTC107" s="12"/>
      <c r="BTD107" s="12"/>
      <c r="BTE107" s="12"/>
      <c r="BTF107" s="12"/>
      <c r="BTG107" s="12"/>
      <c r="BTH107" s="12"/>
      <c r="BTI107" s="12"/>
      <c r="BTJ107" s="12"/>
      <c r="BTK107" s="12"/>
      <c r="BTL107" s="12"/>
      <c r="BTM107" s="12"/>
      <c r="BTN107" s="12"/>
      <c r="BTO107" s="12"/>
      <c r="BTP107" s="12"/>
      <c r="BTQ107" s="12"/>
      <c r="BTR107" s="12"/>
      <c r="BTS107" s="12"/>
      <c r="BTT107" s="12"/>
      <c r="BTU107" s="12"/>
      <c r="BTV107" s="12"/>
      <c r="BTW107" s="12"/>
      <c r="BTX107" s="12"/>
      <c r="BTY107" s="12"/>
      <c r="BTZ107" s="12"/>
      <c r="BUA107" s="12"/>
      <c r="BUB107" s="12"/>
      <c r="BUC107" s="12"/>
      <c r="BUD107" s="12"/>
      <c r="BUE107" s="12"/>
      <c r="BUF107" s="12"/>
      <c r="BUG107" s="12"/>
      <c r="BUH107" s="12"/>
      <c r="BUI107" s="12"/>
      <c r="BUJ107" s="12"/>
      <c r="BUK107" s="12"/>
      <c r="BUL107" s="12"/>
      <c r="BUM107" s="12"/>
      <c r="BUN107" s="12"/>
      <c r="BUO107" s="12"/>
      <c r="BUP107" s="12"/>
      <c r="BUQ107" s="12"/>
      <c r="BUR107" s="12"/>
      <c r="BUS107" s="12"/>
      <c r="BUT107" s="12"/>
      <c r="BUU107" s="12"/>
      <c r="BUV107" s="12"/>
      <c r="BUW107" s="12"/>
      <c r="BUX107" s="12"/>
      <c r="BUY107" s="12"/>
      <c r="BUZ107" s="12"/>
      <c r="BVA107" s="12"/>
      <c r="BVB107" s="12"/>
      <c r="BVC107" s="12"/>
      <c r="BVD107" s="12"/>
      <c r="BVE107" s="12"/>
      <c r="BVF107" s="12"/>
      <c r="BVG107" s="12"/>
      <c r="BVH107" s="12"/>
      <c r="BVI107" s="12"/>
      <c r="BVJ107" s="12"/>
      <c r="BVK107" s="12"/>
      <c r="BVL107" s="12"/>
      <c r="BVM107" s="12"/>
      <c r="BVN107" s="12"/>
      <c r="BVO107" s="12"/>
      <c r="BVP107" s="12"/>
      <c r="BVQ107" s="12"/>
      <c r="BVR107" s="12"/>
      <c r="BVS107" s="12"/>
      <c r="BVT107" s="12"/>
      <c r="BVU107" s="12"/>
      <c r="BVV107" s="12"/>
      <c r="BVW107" s="12"/>
      <c r="BVX107" s="12"/>
      <c r="BVY107" s="12"/>
      <c r="BVZ107" s="12"/>
      <c r="BWA107" s="12"/>
      <c r="BWB107" s="12"/>
      <c r="BWC107" s="12"/>
      <c r="BWD107" s="12"/>
      <c r="BWE107" s="12"/>
      <c r="BWF107" s="12"/>
      <c r="BWG107" s="12"/>
      <c r="BWH107" s="12"/>
      <c r="BWI107" s="12"/>
      <c r="BWJ107" s="12"/>
      <c r="BWK107" s="12"/>
      <c r="BWL107" s="12"/>
      <c r="BWM107" s="12"/>
      <c r="BWN107" s="12"/>
      <c r="BWO107" s="12"/>
      <c r="BWP107" s="12"/>
      <c r="BWQ107" s="12"/>
      <c r="BWR107" s="12"/>
      <c r="BWS107" s="12"/>
      <c r="BWT107" s="12"/>
      <c r="BWU107" s="12"/>
      <c r="BWV107" s="12"/>
      <c r="BWW107" s="12"/>
      <c r="BWX107" s="12"/>
      <c r="BWY107" s="12"/>
      <c r="BWZ107" s="12"/>
      <c r="BXA107" s="12"/>
      <c r="BXB107" s="12"/>
      <c r="BXC107" s="12"/>
      <c r="BXD107" s="12"/>
      <c r="BXE107" s="12"/>
      <c r="BXF107" s="12"/>
      <c r="BXG107" s="12"/>
      <c r="BXH107" s="12"/>
      <c r="BXI107" s="12"/>
      <c r="BXJ107" s="12"/>
      <c r="BXK107" s="12"/>
      <c r="BXL107" s="12"/>
      <c r="BXM107" s="12"/>
      <c r="BXN107" s="12"/>
      <c r="BXO107" s="12"/>
      <c r="BXP107" s="12"/>
      <c r="BXQ107" s="12"/>
      <c r="BXR107" s="12"/>
      <c r="BXS107" s="12"/>
      <c r="BXT107" s="12"/>
      <c r="BXU107" s="12"/>
      <c r="BXV107" s="12"/>
      <c r="BXW107" s="12"/>
      <c r="BXX107" s="12"/>
      <c r="BXY107" s="12"/>
      <c r="BXZ107" s="12"/>
      <c r="BYA107" s="12"/>
      <c r="BYB107" s="12"/>
      <c r="BYC107" s="12"/>
      <c r="BYD107" s="12"/>
      <c r="BYE107" s="12"/>
      <c r="BYF107" s="12"/>
      <c r="BYG107" s="12"/>
      <c r="BYH107" s="12"/>
      <c r="BYI107" s="12"/>
      <c r="BYJ107" s="12"/>
      <c r="BYK107" s="12"/>
      <c r="BYL107" s="12"/>
      <c r="BYM107" s="12"/>
      <c r="BYN107" s="12"/>
      <c r="BYO107" s="12"/>
      <c r="BYP107" s="12"/>
      <c r="BYQ107" s="12"/>
      <c r="BYR107" s="12"/>
      <c r="BYS107" s="12"/>
      <c r="BYT107" s="12"/>
      <c r="BYU107" s="12"/>
      <c r="BYV107" s="12"/>
      <c r="BYW107" s="12"/>
      <c r="BYX107" s="12"/>
      <c r="BYY107" s="12"/>
      <c r="BYZ107" s="12"/>
      <c r="BZA107" s="12"/>
      <c r="BZB107" s="12"/>
      <c r="BZC107" s="12"/>
      <c r="BZD107" s="12"/>
      <c r="BZE107" s="12"/>
      <c r="BZF107" s="12"/>
      <c r="BZG107" s="12"/>
      <c r="BZH107" s="12"/>
      <c r="BZI107" s="12"/>
      <c r="BZJ107" s="12"/>
      <c r="BZK107" s="12"/>
      <c r="BZL107" s="12"/>
      <c r="BZM107" s="12"/>
      <c r="BZN107" s="12"/>
      <c r="BZO107" s="12"/>
      <c r="BZP107" s="12"/>
      <c r="BZQ107" s="12"/>
      <c r="BZR107" s="12"/>
      <c r="BZS107" s="12"/>
      <c r="BZT107" s="12"/>
      <c r="BZU107" s="12"/>
      <c r="BZV107" s="12"/>
      <c r="BZW107" s="12"/>
      <c r="BZX107" s="12"/>
      <c r="BZY107" s="12"/>
      <c r="BZZ107" s="12"/>
      <c r="CAA107" s="12"/>
      <c r="CAB107" s="12"/>
      <c r="CAC107" s="12"/>
      <c r="CAD107" s="12"/>
      <c r="CAE107" s="12"/>
      <c r="CAF107" s="12"/>
      <c r="CAG107" s="12"/>
      <c r="CAH107" s="12"/>
      <c r="CAI107" s="12"/>
      <c r="CAJ107" s="12"/>
      <c r="CAK107" s="12"/>
      <c r="CAL107" s="12"/>
      <c r="CAM107" s="12"/>
      <c r="CAN107" s="12"/>
      <c r="CAO107" s="12"/>
      <c r="CAP107" s="12"/>
      <c r="CAQ107" s="12"/>
      <c r="CAR107" s="12"/>
      <c r="CAS107" s="12"/>
      <c r="CAT107" s="12"/>
      <c r="CAU107" s="12"/>
      <c r="CAV107" s="12"/>
      <c r="CAW107" s="12"/>
      <c r="CAX107" s="12"/>
      <c r="CAY107" s="12"/>
      <c r="CAZ107" s="12"/>
      <c r="CBA107" s="12"/>
      <c r="CBB107" s="12"/>
      <c r="CBC107" s="12"/>
      <c r="CBD107" s="12"/>
      <c r="CBE107" s="12"/>
      <c r="CBF107" s="12"/>
      <c r="CBG107" s="12"/>
      <c r="CBH107" s="12"/>
      <c r="CBI107" s="12"/>
      <c r="CBJ107" s="12"/>
      <c r="CBK107" s="12"/>
      <c r="CBL107" s="12"/>
      <c r="CBM107" s="12"/>
      <c r="CBN107" s="12"/>
      <c r="CBO107" s="12"/>
      <c r="CBP107" s="12"/>
      <c r="CBQ107" s="12"/>
      <c r="CBR107" s="12"/>
      <c r="CBS107" s="12"/>
      <c r="CBT107" s="12"/>
      <c r="CBU107" s="12"/>
      <c r="CBV107" s="12"/>
      <c r="CBW107" s="12"/>
      <c r="CBX107" s="12"/>
      <c r="CBY107" s="12"/>
      <c r="CBZ107" s="12"/>
      <c r="CCA107" s="12"/>
      <c r="CCB107" s="12"/>
      <c r="CCC107" s="12"/>
      <c r="CCD107" s="12"/>
      <c r="CCE107" s="12"/>
      <c r="CCF107" s="12"/>
      <c r="CCG107" s="12"/>
      <c r="CCH107" s="12"/>
      <c r="CCI107" s="12"/>
      <c r="CCJ107" s="12"/>
      <c r="CCK107" s="12"/>
      <c r="CCL107" s="12"/>
      <c r="CCM107" s="12"/>
      <c r="CCN107" s="12"/>
      <c r="CCO107" s="12"/>
      <c r="CCP107" s="12"/>
      <c r="CCQ107" s="12"/>
      <c r="CCR107" s="12"/>
      <c r="CCS107" s="12"/>
      <c r="CCT107" s="12"/>
      <c r="CCU107" s="12"/>
      <c r="CCV107" s="12"/>
      <c r="CCW107" s="12"/>
      <c r="CCX107" s="12"/>
      <c r="CCY107" s="12"/>
      <c r="CCZ107" s="12"/>
      <c r="CDA107" s="12"/>
      <c r="CDB107" s="12"/>
      <c r="CDC107" s="12"/>
      <c r="CDD107" s="12"/>
      <c r="CDE107" s="12"/>
      <c r="CDF107" s="12"/>
      <c r="CDG107" s="12"/>
      <c r="CDH107" s="12"/>
      <c r="CDI107" s="12"/>
      <c r="CDJ107" s="12"/>
      <c r="CDK107" s="12"/>
      <c r="CDL107" s="12"/>
      <c r="CDM107" s="12"/>
      <c r="CDN107" s="12"/>
      <c r="CDO107" s="12"/>
      <c r="CDP107" s="12"/>
      <c r="CDQ107" s="12"/>
      <c r="CDR107" s="12"/>
      <c r="CDS107" s="12"/>
      <c r="CDT107" s="12"/>
      <c r="CDU107" s="12"/>
      <c r="CDV107" s="12"/>
      <c r="CDW107" s="12"/>
      <c r="CDX107" s="12"/>
      <c r="CDY107" s="12"/>
      <c r="CDZ107" s="12"/>
      <c r="CEA107" s="12"/>
      <c r="CEB107" s="12"/>
      <c r="CEC107" s="12"/>
      <c r="CED107" s="12"/>
      <c r="CEE107" s="12"/>
      <c r="CEF107" s="12"/>
      <c r="CEG107" s="12"/>
      <c r="CEH107" s="12"/>
      <c r="CEI107" s="12"/>
      <c r="CEJ107" s="12"/>
      <c r="CEK107" s="12"/>
      <c r="CEL107" s="12"/>
      <c r="CEM107" s="12"/>
      <c r="CEN107" s="12"/>
      <c r="CEO107" s="12"/>
      <c r="CEP107" s="12"/>
      <c r="CEQ107" s="12"/>
      <c r="CER107" s="12"/>
      <c r="CES107" s="12"/>
      <c r="CET107" s="12"/>
      <c r="CEU107" s="12"/>
      <c r="CEV107" s="12"/>
      <c r="CEW107" s="12"/>
      <c r="CEX107" s="12"/>
      <c r="CEY107" s="12"/>
      <c r="CEZ107" s="12"/>
      <c r="CFA107" s="12"/>
      <c r="CFB107" s="12"/>
      <c r="CFC107" s="12"/>
      <c r="CFD107" s="12"/>
      <c r="CFE107" s="12"/>
      <c r="CFF107" s="12"/>
      <c r="CFG107" s="12"/>
      <c r="CFH107" s="12"/>
      <c r="CFI107" s="12"/>
      <c r="CFJ107" s="12"/>
      <c r="CFK107" s="12"/>
      <c r="CFL107" s="12"/>
      <c r="CFM107" s="12"/>
      <c r="CFN107" s="12"/>
      <c r="CFO107" s="12"/>
      <c r="CFP107" s="12"/>
      <c r="CFQ107" s="12"/>
      <c r="CFR107" s="12"/>
      <c r="CFS107" s="12"/>
      <c r="CFT107" s="12"/>
      <c r="CFU107" s="12"/>
      <c r="CFV107" s="12"/>
      <c r="CFW107" s="12"/>
      <c r="CFX107" s="12"/>
      <c r="CFY107" s="12"/>
      <c r="CFZ107" s="12"/>
      <c r="CGA107" s="12"/>
      <c r="CGB107" s="12"/>
      <c r="CGC107" s="12"/>
      <c r="CGD107" s="12"/>
      <c r="CGE107" s="12"/>
      <c r="CGF107" s="12"/>
      <c r="CGG107" s="12"/>
      <c r="CGH107" s="12"/>
      <c r="CGI107" s="12"/>
      <c r="CGJ107" s="12"/>
      <c r="CGK107" s="12"/>
      <c r="CGL107" s="12"/>
      <c r="CGM107" s="12"/>
      <c r="CGN107" s="12"/>
      <c r="CGO107" s="12"/>
      <c r="CGP107" s="12"/>
      <c r="CGQ107" s="12"/>
      <c r="CGR107" s="12"/>
      <c r="CGS107" s="12"/>
      <c r="CGT107" s="12"/>
      <c r="CGU107" s="12"/>
      <c r="CGV107" s="12"/>
      <c r="CGW107" s="12"/>
      <c r="CGX107" s="12"/>
      <c r="CGY107" s="12"/>
      <c r="CGZ107" s="12"/>
      <c r="CHA107" s="12"/>
      <c r="CHB107" s="12"/>
      <c r="CHC107" s="12"/>
      <c r="CHD107" s="12"/>
      <c r="CHE107" s="12"/>
      <c r="CHF107" s="12"/>
      <c r="CHG107" s="12"/>
      <c r="CHH107" s="12"/>
      <c r="CHI107" s="12"/>
      <c r="CHJ107" s="12"/>
      <c r="CHK107" s="12"/>
      <c r="CHL107" s="12"/>
      <c r="CHM107" s="12"/>
      <c r="CHN107" s="12"/>
      <c r="CHO107" s="12"/>
      <c r="CHP107" s="12"/>
      <c r="CHQ107" s="12"/>
      <c r="CHR107" s="12"/>
      <c r="CHS107" s="12"/>
      <c r="CHT107" s="12"/>
      <c r="CHU107" s="12"/>
      <c r="CHV107" s="12"/>
      <c r="CHW107" s="12"/>
      <c r="CHX107" s="12"/>
      <c r="CHY107" s="12"/>
      <c r="CHZ107" s="12"/>
      <c r="CIA107" s="12"/>
      <c r="CIB107" s="12"/>
      <c r="CIC107" s="12"/>
      <c r="CID107" s="12"/>
      <c r="CIE107" s="12"/>
      <c r="CIF107" s="12"/>
      <c r="CIG107" s="12"/>
      <c r="CIH107" s="12"/>
      <c r="CII107" s="12"/>
      <c r="CIJ107" s="12"/>
      <c r="CIK107" s="12"/>
      <c r="CIL107" s="12"/>
      <c r="CIM107" s="12"/>
      <c r="CIN107" s="12"/>
      <c r="CIO107" s="12"/>
      <c r="CIP107" s="12"/>
      <c r="CIQ107" s="12"/>
      <c r="CIR107" s="12"/>
      <c r="CIS107" s="12"/>
      <c r="CIT107" s="12"/>
      <c r="CIU107" s="12"/>
      <c r="CIV107" s="12"/>
      <c r="CIW107" s="12"/>
      <c r="CIX107" s="12"/>
      <c r="CIY107" s="12"/>
      <c r="CIZ107" s="12"/>
      <c r="CJA107" s="12"/>
      <c r="CJB107" s="12"/>
      <c r="CJC107" s="12"/>
      <c r="CJD107" s="12"/>
      <c r="CJE107" s="12"/>
      <c r="CJF107" s="12"/>
      <c r="CJG107" s="12"/>
      <c r="CJH107" s="12"/>
      <c r="CJI107" s="12"/>
      <c r="CJJ107" s="12"/>
      <c r="CJK107" s="12"/>
      <c r="CJL107" s="12"/>
      <c r="CJM107" s="12"/>
      <c r="CJN107" s="12"/>
      <c r="CJO107" s="12"/>
      <c r="CJP107" s="12"/>
      <c r="CJQ107" s="12"/>
      <c r="CJR107" s="12"/>
      <c r="CJS107" s="12"/>
      <c r="CJT107" s="12"/>
      <c r="CJU107" s="12"/>
      <c r="CJV107" s="12"/>
      <c r="CJW107" s="12"/>
      <c r="CJX107" s="12"/>
      <c r="CJY107" s="12"/>
      <c r="CJZ107" s="12"/>
      <c r="CKA107" s="12"/>
      <c r="CKB107" s="12"/>
      <c r="CKC107" s="12"/>
      <c r="CKD107" s="12"/>
      <c r="CKE107" s="12"/>
      <c r="CKF107" s="12"/>
      <c r="CKG107" s="12"/>
      <c r="CKH107" s="12"/>
      <c r="CKI107" s="12"/>
      <c r="CKJ107" s="12"/>
      <c r="CKK107" s="12"/>
      <c r="CKL107" s="12"/>
      <c r="CKM107" s="12"/>
      <c r="CKN107" s="12"/>
      <c r="CKO107" s="12"/>
      <c r="CKP107" s="12"/>
      <c r="CKQ107" s="12"/>
      <c r="CKR107" s="12"/>
      <c r="CKS107" s="12"/>
      <c r="CKT107" s="12"/>
      <c r="CKU107" s="12"/>
      <c r="CKV107" s="12"/>
      <c r="CKW107" s="12"/>
      <c r="CKX107" s="12"/>
      <c r="CKY107" s="12"/>
      <c r="CKZ107" s="12"/>
      <c r="CLA107" s="12"/>
      <c r="CLB107" s="12"/>
      <c r="CLC107" s="12"/>
      <c r="CLD107" s="12"/>
      <c r="CLE107" s="12"/>
      <c r="CLF107" s="12"/>
      <c r="CLG107" s="12"/>
      <c r="CLH107" s="12"/>
      <c r="CLI107" s="12"/>
      <c r="CLJ107" s="12"/>
      <c r="CLK107" s="12"/>
      <c r="CLL107" s="12"/>
      <c r="CLM107" s="12"/>
      <c r="CLN107" s="12"/>
      <c r="CLO107" s="12"/>
      <c r="CLP107" s="12"/>
      <c r="CLQ107" s="12"/>
      <c r="CLR107" s="12"/>
      <c r="CLS107" s="12"/>
      <c r="CLT107" s="12"/>
      <c r="CLU107" s="12"/>
      <c r="CLV107" s="12"/>
      <c r="CLW107" s="12"/>
      <c r="CLX107" s="12"/>
      <c r="CLY107" s="12"/>
      <c r="CLZ107" s="12"/>
      <c r="CMA107" s="12"/>
      <c r="CMB107" s="12"/>
      <c r="CMC107" s="12"/>
      <c r="CMD107" s="12"/>
      <c r="CME107" s="12"/>
      <c r="CMF107" s="12"/>
      <c r="CMG107" s="12"/>
      <c r="CMH107" s="12"/>
      <c r="CMI107" s="12"/>
      <c r="CMJ107" s="12"/>
      <c r="CMK107" s="12"/>
      <c r="CML107" s="12"/>
      <c r="CMM107" s="12"/>
      <c r="CMN107" s="12"/>
      <c r="CMO107" s="12"/>
      <c r="CMP107" s="12"/>
      <c r="CMQ107" s="12"/>
      <c r="CMR107" s="12"/>
      <c r="CMS107" s="12"/>
      <c r="CMT107" s="12"/>
      <c r="CMU107" s="12"/>
      <c r="CMV107" s="12"/>
      <c r="CMW107" s="12"/>
      <c r="CMX107" s="12"/>
      <c r="CMY107" s="12"/>
      <c r="CMZ107" s="12"/>
      <c r="CNA107" s="12"/>
      <c r="CNB107" s="12"/>
      <c r="CNC107" s="12"/>
      <c r="CND107" s="12"/>
      <c r="CNE107" s="12"/>
      <c r="CNF107" s="12"/>
      <c r="CNG107" s="12"/>
      <c r="CNH107" s="12"/>
      <c r="CNI107" s="12"/>
      <c r="CNJ107" s="12"/>
      <c r="CNK107" s="12"/>
      <c r="CNL107" s="12"/>
      <c r="CNM107" s="12"/>
      <c r="CNN107" s="12"/>
      <c r="CNO107" s="12"/>
      <c r="CNP107" s="12"/>
      <c r="CNQ107" s="12"/>
      <c r="CNR107" s="12"/>
      <c r="CNS107" s="12"/>
      <c r="CNT107" s="12"/>
      <c r="CNU107" s="12"/>
      <c r="CNV107" s="12"/>
      <c r="CNW107" s="12"/>
      <c r="CNX107" s="12"/>
      <c r="CNY107" s="12"/>
      <c r="CNZ107" s="12"/>
      <c r="COA107" s="12"/>
      <c r="COB107" s="12"/>
      <c r="COC107" s="12"/>
      <c r="COD107" s="12"/>
      <c r="COE107" s="12"/>
      <c r="COF107" s="12"/>
      <c r="COG107" s="12"/>
      <c r="COH107" s="12"/>
      <c r="COI107" s="12"/>
      <c r="COJ107" s="12"/>
      <c r="COK107" s="12"/>
      <c r="COL107" s="12"/>
      <c r="COM107" s="12"/>
      <c r="CON107" s="12"/>
      <c r="COO107" s="12"/>
      <c r="COP107" s="12"/>
      <c r="COQ107" s="12"/>
      <c r="COR107" s="12"/>
      <c r="COS107" s="12"/>
      <c r="COT107" s="12"/>
      <c r="COU107" s="12"/>
      <c r="COV107" s="12"/>
      <c r="COW107" s="12"/>
      <c r="COX107" s="12"/>
      <c r="COY107" s="12"/>
      <c r="COZ107" s="12"/>
      <c r="CPA107" s="12"/>
      <c r="CPB107" s="12"/>
      <c r="CPC107" s="12"/>
      <c r="CPD107" s="12"/>
      <c r="CPE107" s="12"/>
      <c r="CPF107" s="12"/>
      <c r="CPG107" s="12"/>
      <c r="CPH107" s="12"/>
      <c r="CPI107" s="12"/>
      <c r="CPJ107" s="12"/>
      <c r="CPK107" s="12"/>
      <c r="CPL107" s="12"/>
      <c r="CPM107" s="12"/>
      <c r="CPN107" s="12"/>
      <c r="CPO107" s="12"/>
      <c r="CPP107" s="12"/>
      <c r="CPQ107" s="12"/>
      <c r="CPR107" s="12"/>
      <c r="CPS107" s="12"/>
      <c r="CPT107" s="12"/>
      <c r="CPU107" s="12"/>
      <c r="CPV107" s="12"/>
      <c r="CPW107" s="12"/>
      <c r="CPX107" s="12"/>
      <c r="CPY107" s="12"/>
      <c r="CPZ107" s="12"/>
      <c r="CQA107" s="12"/>
      <c r="CQB107" s="12"/>
      <c r="CQC107" s="12"/>
      <c r="CQD107" s="12"/>
      <c r="CQE107" s="12"/>
      <c r="CQF107" s="12"/>
      <c r="CQG107" s="12"/>
      <c r="CQH107" s="12"/>
      <c r="CQI107" s="12"/>
      <c r="CQJ107" s="12"/>
      <c r="CQK107" s="12"/>
      <c r="CQL107" s="12"/>
      <c r="CQM107" s="12"/>
      <c r="CQN107" s="12"/>
      <c r="CQO107" s="12"/>
      <c r="CQP107" s="12"/>
      <c r="CQQ107" s="12"/>
      <c r="CQR107" s="12"/>
      <c r="CQS107" s="12"/>
      <c r="CQT107" s="12"/>
      <c r="CQU107" s="12"/>
      <c r="CQV107" s="12"/>
      <c r="CQW107" s="12"/>
      <c r="CQX107" s="12"/>
      <c r="CQY107" s="12"/>
      <c r="CQZ107" s="12"/>
      <c r="CRA107" s="12"/>
      <c r="CRB107" s="12"/>
      <c r="CRC107" s="12"/>
      <c r="CRD107" s="12"/>
      <c r="CRE107" s="12"/>
      <c r="CRF107" s="12"/>
      <c r="CRG107" s="12"/>
      <c r="CRH107" s="12"/>
      <c r="CRI107" s="12"/>
      <c r="CRJ107" s="12"/>
      <c r="CRK107" s="12"/>
      <c r="CRL107" s="12"/>
      <c r="CRM107" s="12"/>
      <c r="CRN107" s="12"/>
      <c r="CRO107" s="12"/>
      <c r="CRP107" s="12"/>
      <c r="CRQ107" s="12"/>
      <c r="CRR107" s="12"/>
      <c r="CRS107" s="12"/>
      <c r="CRT107" s="12"/>
      <c r="CRU107" s="12"/>
      <c r="CRV107" s="12"/>
      <c r="CRW107" s="12"/>
      <c r="CRX107" s="12"/>
      <c r="CRY107" s="12"/>
      <c r="CRZ107" s="12"/>
      <c r="CSA107" s="12"/>
      <c r="CSB107" s="12"/>
      <c r="CSC107" s="12"/>
      <c r="CSD107" s="12"/>
      <c r="CSE107" s="12"/>
      <c r="CSF107" s="12"/>
      <c r="CSG107" s="12"/>
      <c r="CSH107" s="12"/>
      <c r="CSI107" s="12"/>
      <c r="CSJ107" s="12"/>
      <c r="CSK107" s="12"/>
      <c r="CSL107" s="12"/>
      <c r="CSM107" s="12"/>
      <c r="CSN107" s="12"/>
      <c r="CSO107" s="12"/>
      <c r="CSP107" s="12"/>
      <c r="CSQ107" s="12"/>
      <c r="CSR107" s="12"/>
      <c r="CSS107" s="12"/>
      <c r="CST107" s="12"/>
      <c r="CSU107" s="12"/>
      <c r="CSV107" s="12"/>
      <c r="CSW107" s="12"/>
      <c r="CSX107" s="12"/>
      <c r="CSY107" s="12"/>
      <c r="CSZ107" s="12"/>
      <c r="CTA107" s="12"/>
      <c r="CTB107" s="12"/>
      <c r="CTC107" s="12"/>
      <c r="CTD107" s="12"/>
      <c r="CTE107" s="12"/>
      <c r="CTF107" s="12"/>
      <c r="CTG107" s="12"/>
      <c r="CTH107" s="12"/>
      <c r="CTI107" s="12"/>
      <c r="CTJ107" s="12"/>
      <c r="CTK107" s="12"/>
      <c r="CTL107" s="12"/>
      <c r="CTM107" s="12"/>
      <c r="CTN107" s="12"/>
      <c r="CTO107" s="12"/>
      <c r="CTP107" s="12"/>
      <c r="CTQ107" s="12"/>
      <c r="CTR107" s="12"/>
      <c r="CTS107" s="12"/>
      <c r="CTT107" s="12"/>
      <c r="CTU107" s="12"/>
      <c r="CTV107" s="12"/>
      <c r="CTW107" s="12"/>
      <c r="CTX107" s="12"/>
      <c r="CTY107" s="12"/>
      <c r="CTZ107" s="12"/>
      <c r="CUA107" s="12"/>
      <c r="CUB107" s="12"/>
      <c r="CUC107" s="12"/>
      <c r="CUD107" s="12"/>
      <c r="CUE107" s="12"/>
      <c r="CUF107" s="12"/>
      <c r="CUG107" s="12"/>
      <c r="CUH107" s="12"/>
      <c r="CUI107" s="12"/>
      <c r="CUJ107" s="12"/>
      <c r="CUK107" s="12"/>
      <c r="CUL107" s="12"/>
      <c r="CUM107" s="12"/>
      <c r="CUN107" s="12"/>
      <c r="CUO107" s="12"/>
      <c r="CUP107" s="12"/>
      <c r="CUQ107" s="12"/>
      <c r="CUR107" s="12"/>
      <c r="CUS107" s="12"/>
      <c r="CUT107" s="12"/>
      <c r="CUU107" s="12"/>
      <c r="CUV107" s="12"/>
      <c r="CUW107" s="12"/>
      <c r="CUX107" s="12"/>
      <c r="CUY107" s="12"/>
      <c r="CUZ107" s="12"/>
      <c r="CVA107" s="12"/>
      <c r="CVB107" s="12"/>
      <c r="CVC107" s="12"/>
      <c r="CVD107" s="12"/>
      <c r="CVE107" s="12"/>
      <c r="CVF107" s="12"/>
      <c r="CVG107" s="12"/>
      <c r="CVH107" s="12"/>
      <c r="CVI107" s="12"/>
      <c r="CVJ107" s="12"/>
      <c r="CVK107" s="12"/>
      <c r="CVL107" s="12"/>
      <c r="CVM107" s="12"/>
      <c r="CVN107" s="12"/>
      <c r="CVO107" s="12"/>
      <c r="CVP107" s="12"/>
      <c r="CVQ107" s="12"/>
      <c r="CVR107" s="12"/>
      <c r="CVS107" s="12"/>
      <c r="CVT107" s="12"/>
      <c r="CVU107" s="12"/>
      <c r="CVV107" s="12"/>
      <c r="CVW107" s="12"/>
      <c r="CVX107" s="12"/>
      <c r="CVY107" s="12"/>
      <c r="CVZ107" s="12"/>
      <c r="CWA107" s="12"/>
      <c r="CWB107" s="12"/>
      <c r="CWC107" s="12"/>
      <c r="CWD107" s="12"/>
      <c r="CWE107" s="12"/>
      <c r="CWF107" s="12"/>
      <c r="CWG107" s="12"/>
      <c r="CWH107" s="12"/>
      <c r="CWI107" s="12"/>
      <c r="CWJ107" s="12"/>
      <c r="CWK107" s="12"/>
      <c r="CWL107" s="12"/>
      <c r="CWM107" s="12"/>
      <c r="CWN107" s="12"/>
      <c r="CWO107" s="12"/>
      <c r="CWP107" s="12"/>
      <c r="CWQ107" s="12"/>
      <c r="CWR107" s="12"/>
      <c r="CWS107" s="12"/>
      <c r="CWT107" s="12"/>
      <c r="CWU107" s="12"/>
      <c r="CWV107" s="12"/>
      <c r="CWW107" s="12"/>
      <c r="CWX107" s="12"/>
      <c r="CWY107" s="12"/>
      <c r="CWZ107" s="12"/>
      <c r="CXA107" s="12"/>
      <c r="CXB107" s="12"/>
      <c r="CXC107" s="12"/>
      <c r="CXD107" s="12"/>
      <c r="CXE107" s="12"/>
      <c r="CXF107" s="12"/>
      <c r="CXG107" s="12"/>
      <c r="CXH107" s="12"/>
      <c r="CXI107" s="12"/>
      <c r="CXJ107" s="12"/>
      <c r="CXK107" s="12"/>
      <c r="CXL107" s="12"/>
      <c r="CXM107" s="12"/>
      <c r="CXN107" s="12"/>
      <c r="CXO107" s="12"/>
      <c r="CXP107" s="12"/>
      <c r="CXQ107" s="12"/>
      <c r="CXR107" s="12"/>
      <c r="CXS107" s="12"/>
      <c r="CXT107" s="12"/>
      <c r="CXU107" s="12"/>
      <c r="CXV107" s="12"/>
      <c r="CXW107" s="12"/>
      <c r="CXX107" s="12"/>
      <c r="CXY107" s="12"/>
      <c r="CXZ107" s="12"/>
      <c r="CYA107" s="12"/>
      <c r="CYB107" s="12"/>
      <c r="CYC107" s="12"/>
      <c r="CYD107" s="12"/>
      <c r="CYE107" s="12"/>
      <c r="CYF107" s="12"/>
      <c r="CYG107" s="12"/>
      <c r="CYH107" s="12"/>
      <c r="CYI107" s="12"/>
      <c r="CYJ107" s="12"/>
      <c r="CYK107" s="12"/>
      <c r="CYL107" s="12"/>
      <c r="CYM107" s="12"/>
      <c r="CYN107" s="12"/>
      <c r="CYO107" s="12"/>
      <c r="CYP107" s="12"/>
      <c r="CYQ107" s="12"/>
      <c r="CYR107" s="12"/>
      <c r="CYS107" s="12"/>
      <c r="CYT107" s="12"/>
      <c r="CYU107" s="12"/>
      <c r="CYV107" s="12"/>
      <c r="CYW107" s="12"/>
      <c r="CYX107" s="12"/>
      <c r="CYY107" s="12"/>
      <c r="CYZ107" s="12"/>
      <c r="CZA107" s="12"/>
      <c r="CZB107" s="12"/>
      <c r="CZC107" s="12"/>
      <c r="CZD107" s="12"/>
      <c r="CZE107" s="12"/>
      <c r="CZF107" s="12"/>
      <c r="CZG107" s="12"/>
      <c r="CZH107" s="12"/>
      <c r="CZI107" s="12"/>
      <c r="CZJ107" s="12"/>
      <c r="CZK107" s="12"/>
      <c r="CZL107" s="12"/>
      <c r="CZM107" s="12"/>
      <c r="CZN107" s="12"/>
      <c r="CZO107" s="12"/>
      <c r="CZP107" s="12"/>
      <c r="CZQ107" s="12"/>
      <c r="CZR107" s="12"/>
      <c r="CZS107" s="12"/>
      <c r="CZT107" s="12"/>
      <c r="CZU107" s="12"/>
      <c r="CZV107" s="12"/>
      <c r="CZW107" s="12"/>
      <c r="CZX107" s="12"/>
      <c r="CZY107" s="12"/>
      <c r="CZZ107" s="12"/>
      <c r="DAA107" s="12"/>
      <c r="DAB107" s="12"/>
      <c r="DAC107" s="12"/>
      <c r="DAD107" s="12"/>
      <c r="DAE107" s="12"/>
      <c r="DAF107" s="12"/>
      <c r="DAG107" s="12"/>
      <c r="DAH107" s="12"/>
      <c r="DAI107" s="12"/>
      <c r="DAJ107" s="12"/>
      <c r="DAK107" s="12"/>
      <c r="DAL107" s="12"/>
      <c r="DAM107" s="12"/>
      <c r="DAN107" s="12"/>
      <c r="DAO107" s="12"/>
      <c r="DAP107" s="12"/>
      <c r="DAQ107" s="12"/>
      <c r="DAR107" s="12"/>
      <c r="DAS107" s="12"/>
      <c r="DAT107" s="12"/>
      <c r="DAU107" s="12"/>
      <c r="DAV107" s="12"/>
      <c r="DAW107" s="12"/>
      <c r="DAX107" s="12"/>
      <c r="DAY107" s="12"/>
      <c r="DAZ107" s="12"/>
      <c r="DBA107" s="12"/>
      <c r="DBB107" s="12"/>
      <c r="DBC107" s="12"/>
      <c r="DBD107" s="12"/>
      <c r="DBE107" s="12"/>
      <c r="DBF107" s="12"/>
      <c r="DBG107" s="12"/>
      <c r="DBH107" s="12"/>
      <c r="DBI107" s="12"/>
      <c r="DBJ107" s="12"/>
      <c r="DBK107" s="12"/>
      <c r="DBL107" s="12"/>
      <c r="DBM107" s="12"/>
    </row>
    <row r="108" spans="1:2769" s="11" customFormat="1" ht="227" customHeight="1">
      <c r="A108" s="80" t="s">
        <v>114</v>
      </c>
      <c r="B108" s="89" t="s">
        <v>464</v>
      </c>
      <c r="C108" s="80" t="s">
        <v>48</v>
      </c>
      <c r="D108" s="80" t="s">
        <v>1244</v>
      </c>
      <c r="E108" s="80" t="s">
        <v>71</v>
      </c>
      <c r="F108" s="80" t="s">
        <v>102</v>
      </c>
      <c r="G108" s="80" t="s">
        <v>1295</v>
      </c>
      <c r="H108" s="80" t="s">
        <v>1306</v>
      </c>
      <c r="I108" s="80" t="s">
        <v>1320</v>
      </c>
      <c r="J108" s="80" t="s">
        <v>199</v>
      </c>
      <c r="K108" s="80" t="s">
        <v>77</v>
      </c>
      <c r="L108" s="80" t="s">
        <v>82</v>
      </c>
      <c r="M108" s="90">
        <v>42474</v>
      </c>
      <c r="N108" s="80" t="s">
        <v>95</v>
      </c>
      <c r="O108" s="80">
        <v>-25.643799999999999</v>
      </c>
      <c r="P108" s="80">
        <v>30.330100000000002</v>
      </c>
      <c r="Q108" s="80" t="s">
        <v>2046</v>
      </c>
      <c r="R108" s="80" t="s">
        <v>80</v>
      </c>
      <c r="S108" s="80" t="s">
        <v>199</v>
      </c>
      <c r="T108" s="80" t="s">
        <v>76</v>
      </c>
      <c r="U108" s="80" t="s">
        <v>38</v>
      </c>
      <c r="V108" s="80" t="s">
        <v>128</v>
      </c>
      <c r="W108" s="80" t="s">
        <v>44</v>
      </c>
      <c r="X108" s="80" t="s">
        <v>82</v>
      </c>
      <c r="Y108" s="80" t="s">
        <v>199</v>
      </c>
      <c r="Z108" s="80" t="s">
        <v>199</v>
      </c>
      <c r="AA108" s="89" t="s">
        <v>359</v>
      </c>
      <c r="AB108" s="89" t="s">
        <v>258</v>
      </c>
      <c r="AC108" s="80" t="s">
        <v>1509</v>
      </c>
      <c r="AD108" s="80" t="s">
        <v>34</v>
      </c>
      <c r="AE108" s="80" t="s">
        <v>193</v>
      </c>
      <c r="AF108" s="80" t="s">
        <v>192</v>
      </c>
      <c r="AG108" s="80" t="s">
        <v>77</v>
      </c>
      <c r="AH108" s="80" t="s">
        <v>192</v>
      </c>
      <c r="AI108" s="80" t="s">
        <v>1368</v>
      </c>
      <c r="AJ108" s="80" t="s">
        <v>223</v>
      </c>
      <c r="AK108" s="80" t="s">
        <v>1019</v>
      </c>
      <c r="AL108" s="80" t="s">
        <v>77</v>
      </c>
      <c r="AM108" s="80" t="s">
        <v>186</v>
      </c>
      <c r="AN108" s="91" t="s">
        <v>21</v>
      </c>
      <c r="AO108" s="80" t="s">
        <v>83</v>
      </c>
      <c r="AP108" s="80" t="s">
        <v>1398</v>
      </c>
      <c r="AQ108" s="80" t="s">
        <v>46</v>
      </c>
      <c r="AR108" s="80" t="s">
        <v>199</v>
      </c>
      <c r="AS108" s="80" t="s">
        <v>199</v>
      </c>
      <c r="AT108" s="90" t="s">
        <v>199</v>
      </c>
      <c r="AU108" s="80" t="s">
        <v>101</v>
      </c>
      <c r="AV108" s="80" t="s">
        <v>2117</v>
      </c>
      <c r="AW108" s="95" t="s">
        <v>1613</v>
      </c>
      <c r="AX108" s="80" t="s">
        <v>105</v>
      </c>
      <c r="AY108" s="80" t="s">
        <v>138</v>
      </c>
      <c r="AZ108" s="80" t="s">
        <v>611</v>
      </c>
      <c r="BA108" s="80"/>
      <c r="BB108" s="80" t="s">
        <v>94</v>
      </c>
      <c r="BC108" s="94">
        <v>42474</v>
      </c>
      <c r="BD108" s="12"/>
      <c r="BE108" s="12"/>
      <c r="BF108" s="12"/>
      <c r="BG108" s="12"/>
      <c r="BH108" s="12"/>
      <c r="BI108" s="12"/>
      <c r="BJ108" s="12"/>
      <c r="BK108" s="12"/>
      <c r="BL108" s="12"/>
      <c r="BM108" s="12"/>
      <c r="BN108" s="12"/>
      <c r="BO108" s="12"/>
      <c r="BP108" s="12"/>
      <c r="BQ108" s="12"/>
      <c r="BR108" s="12"/>
      <c r="BS108" s="12"/>
      <c r="BT108" s="12"/>
      <c r="BU108" s="12"/>
      <c r="BV108" s="12"/>
      <c r="BW108" s="12"/>
      <c r="BX108" s="12"/>
      <c r="BY108" s="12"/>
      <c r="BZ108" s="12"/>
      <c r="CA108" s="12"/>
      <c r="CB108" s="12"/>
      <c r="CC108" s="12"/>
      <c r="CD108" s="12"/>
      <c r="CE108" s="12"/>
      <c r="CF108" s="12"/>
      <c r="CG108" s="12"/>
      <c r="CH108" s="12"/>
      <c r="CI108" s="12"/>
      <c r="CJ108" s="12"/>
      <c r="CK108" s="12"/>
      <c r="CL108" s="12"/>
      <c r="CM108" s="12"/>
      <c r="CN108" s="12"/>
      <c r="CO108" s="12"/>
      <c r="CP108" s="12"/>
      <c r="CQ108" s="12"/>
      <c r="CR108" s="12"/>
      <c r="CS108" s="12"/>
      <c r="CT108" s="12"/>
      <c r="CU108" s="12"/>
      <c r="CV108" s="12"/>
      <c r="CW108" s="12"/>
      <c r="CX108" s="12"/>
      <c r="CY108" s="12"/>
      <c r="CZ108" s="12"/>
      <c r="DA108" s="12"/>
      <c r="DB108" s="12"/>
      <c r="DC108" s="12"/>
      <c r="DD108" s="12"/>
      <c r="DE108" s="12"/>
      <c r="DF108" s="12"/>
      <c r="DG108" s="12"/>
      <c r="DH108" s="12"/>
      <c r="DI108" s="12"/>
      <c r="DJ108" s="12"/>
      <c r="DK108" s="12"/>
      <c r="DL108" s="12"/>
      <c r="DM108" s="12"/>
      <c r="DN108" s="12"/>
      <c r="DO108" s="12"/>
      <c r="DP108" s="12"/>
      <c r="DQ108" s="12"/>
      <c r="DR108" s="12"/>
      <c r="DS108" s="12"/>
      <c r="DT108" s="12"/>
      <c r="DU108" s="12"/>
      <c r="DV108" s="12"/>
      <c r="DW108" s="12"/>
      <c r="DX108" s="12"/>
      <c r="DY108" s="12"/>
      <c r="DZ108" s="12"/>
      <c r="EA108" s="12"/>
      <c r="EB108" s="12"/>
      <c r="EC108" s="12"/>
      <c r="ED108" s="12"/>
      <c r="EE108" s="12"/>
      <c r="EF108" s="12"/>
      <c r="EG108" s="12"/>
      <c r="EH108" s="12"/>
      <c r="EI108" s="12"/>
      <c r="EJ108" s="12"/>
      <c r="EK108" s="12"/>
      <c r="EL108" s="12"/>
      <c r="EM108" s="12"/>
      <c r="EN108" s="12"/>
      <c r="EO108" s="12"/>
      <c r="EP108" s="12"/>
      <c r="EQ108" s="12"/>
      <c r="ER108" s="12"/>
      <c r="ES108" s="12"/>
      <c r="ET108" s="12"/>
      <c r="EU108" s="12"/>
      <c r="EV108" s="12"/>
      <c r="EW108" s="12"/>
      <c r="EX108" s="12"/>
      <c r="EY108" s="12"/>
      <c r="EZ108" s="12"/>
      <c r="FA108" s="12"/>
      <c r="FB108" s="12"/>
      <c r="FC108" s="12"/>
      <c r="FD108" s="12"/>
      <c r="FE108" s="12"/>
      <c r="FF108" s="12"/>
      <c r="FG108" s="12"/>
      <c r="FH108" s="12"/>
      <c r="FI108" s="12"/>
      <c r="FJ108" s="12"/>
      <c r="FK108" s="12"/>
      <c r="FL108" s="12"/>
      <c r="FM108" s="12"/>
      <c r="FN108" s="12"/>
      <c r="FO108" s="12"/>
      <c r="FP108" s="12"/>
      <c r="FQ108" s="12"/>
      <c r="FR108" s="12"/>
      <c r="FS108" s="12"/>
      <c r="FT108" s="12"/>
      <c r="FU108" s="12"/>
      <c r="FV108" s="12"/>
      <c r="FW108" s="12"/>
      <c r="FX108" s="12"/>
      <c r="FY108" s="12"/>
      <c r="FZ108" s="12"/>
      <c r="GA108" s="12"/>
      <c r="GB108" s="12"/>
      <c r="GC108" s="12"/>
      <c r="GD108" s="12"/>
      <c r="GE108" s="12"/>
      <c r="GF108" s="12"/>
      <c r="GG108" s="12"/>
      <c r="GH108" s="12"/>
      <c r="GI108" s="12"/>
      <c r="GJ108" s="12"/>
      <c r="GK108" s="12"/>
      <c r="GL108" s="12"/>
      <c r="GM108" s="12"/>
      <c r="GN108" s="12"/>
      <c r="GO108" s="12"/>
      <c r="GP108" s="12"/>
      <c r="GQ108" s="12"/>
      <c r="GR108" s="12"/>
      <c r="GS108" s="12"/>
      <c r="GT108" s="12"/>
      <c r="GU108" s="12"/>
      <c r="GV108" s="12"/>
      <c r="GW108" s="12"/>
      <c r="GX108" s="12"/>
      <c r="GY108" s="12"/>
      <c r="GZ108" s="12"/>
      <c r="HA108" s="12"/>
      <c r="HB108" s="12"/>
      <c r="HC108" s="12"/>
      <c r="HD108" s="12"/>
      <c r="HE108" s="12"/>
      <c r="HF108" s="12"/>
      <c r="HG108" s="12"/>
      <c r="HH108" s="12"/>
      <c r="HI108" s="12"/>
      <c r="HJ108" s="12"/>
      <c r="HK108" s="12"/>
      <c r="HL108" s="12"/>
      <c r="HM108" s="12"/>
      <c r="HN108" s="12"/>
      <c r="HO108" s="12"/>
      <c r="HP108" s="12"/>
      <c r="HQ108" s="12"/>
      <c r="HR108" s="12"/>
      <c r="HS108" s="12"/>
      <c r="HT108" s="12"/>
      <c r="HU108" s="12"/>
      <c r="HV108" s="12"/>
      <c r="HW108" s="12"/>
      <c r="HX108" s="12"/>
      <c r="HY108" s="12"/>
      <c r="HZ108" s="12"/>
      <c r="IA108" s="12"/>
      <c r="IB108" s="12"/>
      <c r="IC108" s="12"/>
      <c r="ID108" s="12"/>
      <c r="IE108" s="12"/>
      <c r="IF108" s="12"/>
      <c r="IG108" s="12"/>
      <c r="IH108" s="12"/>
      <c r="II108" s="12"/>
      <c r="IJ108" s="12"/>
      <c r="IK108" s="12"/>
      <c r="IL108" s="12"/>
      <c r="IM108" s="12"/>
      <c r="IN108" s="12"/>
      <c r="IO108" s="12"/>
      <c r="IP108" s="12"/>
      <c r="IQ108" s="12"/>
      <c r="IR108" s="12"/>
      <c r="IS108" s="12"/>
      <c r="IT108" s="12"/>
      <c r="IU108" s="12"/>
      <c r="IV108" s="12"/>
      <c r="IW108" s="12"/>
      <c r="IX108" s="12"/>
      <c r="IY108" s="12"/>
      <c r="IZ108" s="12"/>
      <c r="JA108" s="12"/>
      <c r="JB108" s="12"/>
      <c r="JC108" s="12"/>
      <c r="JD108" s="12"/>
      <c r="JE108" s="12"/>
      <c r="JF108" s="12"/>
      <c r="JG108" s="12"/>
      <c r="JH108" s="12"/>
      <c r="JI108" s="12"/>
      <c r="JJ108" s="12"/>
      <c r="JK108" s="12"/>
      <c r="JL108" s="12"/>
      <c r="JM108" s="12"/>
      <c r="JN108" s="12"/>
      <c r="JO108" s="12"/>
      <c r="JP108" s="12"/>
      <c r="JQ108" s="12"/>
      <c r="JR108" s="12"/>
      <c r="JS108" s="12"/>
      <c r="JT108" s="12"/>
      <c r="JU108" s="12"/>
      <c r="JV108" s="12"/>
      <c r="JW108" s="12"/>
      <c r="JX108" s="12"/>
      <c r="JY108" s="12"/>
      <c r="JZ108" s="12"/>
      <c r="KA108" s="12"/>
      <c r="KB108" s="12"/>
      <c r="KC108" s="12"/>
      <c r="KD108" s="12"/>
      <c r="KE108" s="12"/>
      <c r="KF108" s="12"/>
      <c r="KG108" s="12"/>
      <c r="KH108" s="12"/>
      <c r="KI108" s="12"/>
      <c r="KJ108" s="12"/>
      <c r="KK108" s="12"/>
      <c r="KL108" s="12"/>
      <c r="KM108" s="12"/>
      <c r="KN108" s="12"/>
      <c r="KO108" s="12"/>
      <c r="KP108" s="12"/>
      <c r="KQ108" s="12"/>
      <c r="KR108" s="12"/>
      <c r="KS108" s="12"/>
      <c r="KT108" s="12"/>
      <c r="KU108" s="12"/>
      <c r="KV108" s="12"/>
      <c r="KW108" s="12"/>
      <c r="KX108" s="12"/>
      <c r="KY108" s="12"/>
      <c r="KZ108" s="12"/>
      <c r="LA108" s="12"/>
      <c r="LB108" s="12"/>
      <c r="LC108" s="12"/>
      <c r="LD108" s="12"/>
      <c r="LE108" s="12"/>
      <c r="LF108" s="12"/>
      <c r="LG108" s="12"/>
      <c r="LH108" s="12"/>
      <c r="LI108" s="12"/>
      <c r="LJ108" s="12"/>
      <c r="LK108" s="12"/>
      <c r="LL108" s="12"/>
      <c r="LM108" s="12"/>
      <c r="LN108" s="12"/>
      <c r="LO108" s="12"/>
      <c r="LP108" s="12"/>
      <c r="LQ108" s="12"/>
      <c r="LR108" s="12"/>
      <c r="LS108" s="12"/>
      <c r="LT108" s="12"/>
      <c r="LU108" s="12"/>
      <c r="LV108" s="12"/>
      <c r="LW108" s="12"/>
      <c r="LX108" s="12"/>
      <c r="LY108" s="12"/>
      <c r="LZ108" s="12"/>
      <c r="MA108" s="12"/>
      <c r="MB108" s="12"/>
      <c r="MC108" s="12"/>
      <c r="MD108" s="12"/>
      <c r="ME108" s="12"/>
      <c r="MF108" s="12"/>
      <c r="MG108" s="12"/>
      <c r="MH108" s="12"/>
      <c r="MI108" s="12"/>
      <c r="MJ108" s="12"/>
      <c r="MK108" s="12"/>
      <c r="ML108" s="12"/>
      <c r="MM108" s="12"/>
      <c r="MN108" s="12"/>
      <c r="MO108" s="12"/>
      <c r="MP108" s="12"/>
      <c r="MQ108" s="12"/>
      <c r="MR108" s="12"/>
      <c r="MS108" s="12"/>
      <c r="MT108" s="12"/>
      <c r="MU108" s="12"/>
      <c r="MV108" s="12"/>
      <c r="MW108" s="12"/>
      <c r="MX108" s="12"/>
      <c r="MY108" s="12"/>
      <c r="MZ108" s="12"/>
      <c r="NA108" s="12"/>
      <c r="NB108" s="12"/>
      <c r="NC108" s="12"/>
      <c r="ND108" s="12"/>
      <c r="NE108" s="12"/>
      <c r="NF108" s="12"/>
      <c r="NG108" s="12"/>
      <c r="NH108" s="12"/>
      <c r="NI108" s="12"/>
      <c r="NJ108" s="12"/>
      <c r="NK108" s="12"/>
      <c r="NL108" s="12"/>
      <c r="NM108" s="12"/>
      <c r="NN108" s="12"/>
      <c r="NO108" s="12"/>
      <c r="NP108" s="12"/>
      <c r="NQ108" s="12"/>
      <c r="NR108" s="12"/>
      <c r="NS108" s="12"/>
      <c r="NT108" s="12"/>
      <c r="NU108" s="12"/>
      <c r="NV108" s="12"/>
      <c r="NW108" s="12"/>
      <c r="NX108" s="12"/>
      <c r="NY108" s="12"/>
      <c r="NZ108" s="12"/>
      <c r="OA108" s="12"/>
      <c r="OB108" s="12"/>
      <c r="OC108" s="12"/>
      <c r="OD108" s="12"/>
      <c r="OE108" s="12"/>
      <c r="OF108" s="12"/>
      <c r="OG108" s="12"/>
      <c r="OH108" s="12"/>
      <c r="OI108" s="12"/>
      <c r="OJ108" s="12"/>
      <c r="OK108" s="12"/>
      <c r="OL108" s="12"/>
      <c r="OM108" s="12"/>
      <c r="ON108" s="12"/>
      <c r="OO108" s="12"/>
      <c r="OP108" s="12"/>
      <c r="OQ108" s="12"/>
      <c r="OR108" s="12"/>
      <c r="OS108" s="12"/>
      <c r="OT108" s="12"/>
      <c r="OU108" s="12"/>
      <c r="OV108" s="12"/>
      <c r="OW108" s="12"/>
      <c r="OX108" s="12"/>
      <c r="OY108" s="12"/>
      <c r="OZ108" s="12"/>
      <c r="PA108" s="12"/>
      <c r="PB108" s="12"/>
      <c r="PC108" s="12"/>
      <c r="PD108" s="12"/>
      <c r="PE108" s="12"/>
      <c r="PF108" s="12"/>
      <c r="PG108" s="12"/>
      <c r="PH108" s="12"/>
      <c r="PI108" s="12"/>
      <c r="PJ108" s="12"/>
      <c r="PK108" s="12"/>
      <c r="PL108" s="12"/>
      <c r="PM108" s="12"/>
      <c r="PN108" s="12"/>
      <c r="PO108" s="12"/>
      <c r="PP108" s="12"/>
      <c r="PQ108" s="12"/>
      <c r="PR108" s="12"/>
      <c r="PS108" s="12"/>
      <c r="PT108" s="12"/>
      <c r="PU108" s="12"/>
      <c r="PV108" s="12"/>
      <c r="PW108" s="12"/>
      <c r="PX108" s="12"/>
      <c r="PY108" s="12"/>
      <c r="PZ108" s="12"/>
      <c r="QA108" s="12"/>
      <c r="QB108" s="12"/>
      <c r="QC108" s="12"/>
      <c r="QD108" s="12"/>
      <c r="QE108" s="12"/>
      <c r="QF108" s="12"/>
      <c r="QG108" s="12"/>
      <c r="QH108" s="12"/>
      <c r="QI108" s="12"/>
      <c r="QJ108" s="12"/>
      <c r="QK108" s="12"/>
      <c r="QL108" s="12"/>
      <c r="QM108" s="12"/>
      <c r="QN108" s="12"/>
      <c r="QO108" s="12"/>
      <c r="QP108" s="12"/>
      <c r="QQ108" s="12"/>
      <c r="QR108" s="12"/>
      <c r="QS108" s="12"/>
      <c r="QT108" s="12"/>
      <c r="QU108" s="12"/>
      <c r="QV108" s="12"/>
      <c r="QW108" s="12"/>
      <c r="QX108" s="12"/>
      <c r="QY108" s="12"/>
      <c r="QZ108" s="12"/>
      <c r="RA108" s="12"/>
      <c r="RB108" s="12"/>
      <c r="RC108" s="12"/>
      <c r="RD108" s="12"/>
      <c r="RE108" s="12"/>
      <c r="RF108" s="12"/>
      <c r="RG108" s="12"/>
      <c r="RH108" s="12"/>
      <c r="RI108" s="12"/>
      <c r="RJ108" s="12"/>
      <c r="RK108" s="12"/>
      <c r="RL108" s="12"/>
      <c r="RM108" s="12"/>
      <c r="RN108" s="12"/>
      <c r="RO108" s="12"/>
      <c r="RP108" s="12"/>
      <c r="RQ108" s="12"/>
      <c r="RR108" s="12"/>
      <c r="RS108" s="12"/>
      <c r="RT108" s="12"/>
      <c r="RU108" s="12"/>
      <c r="RV108" s="12"/>
      <c r="RW108" s="12"/>
      <c r="RX108" s="12"/>
      <c r="RY108" s="12"/>
      <c r="RZ108" s="12"/>
      <c r="SA108" s="12"/>
      <c r="SB108" s="12"/>
      <c r="SC108" s="12"/>
      <c r="SD108" s="12"/>
      <c r="SE108" s="12"/>
      <c r="SF108" s="12"/>
      <c r="SG108" s="12"/>
      <c r="SH108" s="12"/>
      <c r="SI108" s="12"/>
      <c r="SJ108" s="12"/>
      <c r="SK108" s="12"/>
      <c r="SL108" s="12"/>
      <c r="SM108" s="12"/>
      <c r="SN108" s="12"/>
      <c r="SO108" s="12"/>
      <c r="SP108" s="12"/>
      <c r="SQ108" s="12"/>
      <c r="SR108" s="12"/>
      <c r="SS108" s="12"/>
      <c r="ST108" s="12"/>
      <c r="SU108" s="12"/>
      <c r="SV108" s="12"/>
      <c r="SW108" s="12"/>
      <c r="SX108" s="12"/>
      <c r="SY108" s="12"/>
      <c r="SZ108" s="12"/>
      <c r="TA108" s="12"/>
      <c r="TB108" s="12"/>
      <c r="TC108" s="12"/>
      <c r="TD108" s="12"/>
      <c r="TE108" s="12"/>
      <c r="TF108" s="12"/>
      <c r="TG108" s="12"/>
      <c r="TH108" s="12"/>
      <c r="TI108" s="12"/>
      <c r="TJ108" s="12"/>
      <c r="TK108" s="12"/>
      <c r="TL108" s="12"/>
      <c r="TM108" s="12"/>
      <c r="TN108" s="12"/>
      <c r="TO108" s="12"/>
      <c r="TP108" s="12"/>
      <c r="TQ108" s="12"/>
      <c r="TR108" s="12"/>
      <c r="TS108" s="12"/>
      <c r="TT108" s="12"/>
      <c r="TU108" s="12"/>
      <c r="TV108" s="12"/>
      <c r="TW108" s="12"/>
      <c r="TX108" s="12"/>
      <c r="TY108" s="12"/>
      <c r="TZ108" s="12"/>
      <c r="UA108" s="12"/>
      <c r="UB108" s="12"/>
      <c r="UC108" s="12"/>
      <c r="UD108" s="12"/>
      <c r="UE108" s="12"/>
      <c r="UF108" s="12"/>
      <c r="UG108" s="12"/>
      <c r="UH108" s="12"/>
      <c r="UI108" s="12"/>
      <c r="UJ108" s="12"/>
      <c r="UK108" s="12"/>
      <c r="UL108" s="12"/>
      <c r="UM108" s="12"/>
      <c r="UN108" s="12"/>
      <c r="UO108" s="12"/>
      <c r="UP108" s="12"/>
      <c r="UQ108" s="12"/>
      <c r="UR108" s="12"/>
      <c r="US108" s="12"/>
      <c r="UT108" s="12"/>
      <c r="UU108" s="12"/>
      <c r="UV108" s="12"/>
      <c r="UW108" s="12"/>
      <c r="UX108" s="12"/>
      <c r="UY108" s="12"/>
      <c r="UZ108" s="12"/>
      <c r="VA108" s="12"/>
      <c r="VB108" s="12"/>
      <c r="VC108" s="12"/>
      <c r="VD108" s="12"/>
      <c r="VE108" s="12"/>
      <c r="VF108" s="12"/>
      <c r="VG108" s="12"/>
      <c r="VH108" s="12"/>
      <c r="VI108" s="12"/>
      <c r="VJ108" s="12"/>
      <c r="VK108" s="12"/>
      <c r="VL108" s="12"/>
      <c r="VM108" s="12"/>
      <c r="VN108" s="12"/>
      <c r="VO108" s="12"/>
      <c r="VP108" s="12"/>
      <c r="VQ108" s="12"/>
      <c r="VR108" s="12"/>
      <c r="VS108" s="12"/>
      <c r="VT108" s="12"/>
      <c r="VU108" s="12"/>
      <c r="VV108" s="12"/>
      <c r="VW108" s="12"/>
      <c r="VX108" s="12"/>
      <c r="VY108" s="12"/>
      <c r="VZ108" s="12"/>
      <c r="WA108" s="12"/>
      <c r="WB108" s="12"/>
      <c r="WC108" s="12"/>
      <c r="WD108" s="12"/>
      <c r="WE108" s="12"/>
      <c r="WF108" s="12"/>
      <c r="WG108" s="12"/>
      <c r="WH108" s="12"/>
      <c r="WI108" s="12"/>
      <c r="WJ108" s="12"/>
      <c r="WK108" s="12"/>
      <c r="WL108" s="12"/>
      <c r="WM108" s="12"/>
      <c r="WN108" s="12"/>
      <c r="WO108" s="12"/>
      <c r="WP108" s="12"/>
      <c r="WQ108" s="12"/>
      <c r="WR108" s="12"/>
      <c r="WS108" s="12"/>
      <c r="WT108" s="12"/>
      <c r="WU108" s="12"/>
      <c r="WV108" s="12"/>
      <c r="WW108" s="12"/>
      <c r="WX108" s="12"/>
      <c r="WY108" s="12"/>
      <c r="WZ108" s="12"/>
      <c r="XA108" s="12"/>
      <c r="XB108" s="12"/>
      <c r="XC108" s="12"/>
      <c r="XD108" s="12"/>
      <c r="XE108" s="12"/>
      <c r="XF108" s="12"/>
      <c r="XG108" s="12"/>
      <c r="XH108" s="12"/>
      <c r="XI108" s="12"/>
      <c r="XJ108" s="12"/>
      <c r="XK108" s="12"/>
      <c r="XL108" s="12"/>
      <c r="XM108" s="12"/>
      <c r="XN108" s="12"/>
      <c r="XO108" s="12"/>
      <c r="XP108" s="12"/>
      <c r="XQ108" s="12"/>
      <c r="XR108" s="12"/>
      <c r="XS108" s="12"/>
      <c r="XT108" s="12"/>
      <c r="XU108" s="12"/>
      <c r="XV108" s="12"/>
      <c r="XW108" s="12"/>
      <c r="XX108" s="12"/>
      <c r="XY108" s="12"/>
      <c r="XZ108" s="12"/>
      <c r="YA108" s="12"/>
      <c r="YB108" s="12"/>
      <c r="YC108" s="12"/>
      <c r="YD108" s="12"/>
      <c r="YE108" s="12"/>
      <c r="YF108" s="12"/>
      <c r="YG108" s="12"/>
      <c r="YH108" s="12"/>
      <c r="YI108" s="12"/>
      <c r="YJ108" s="12"/>
      <c r="YK108" s="12"/>
      <c r="YL108" s="12"/>
      <c r="YM108" s="12"/>
      <c r="YN108" s="12"/>
      <c r="YO108" s="12"/>
      <c r="YP108" s="12"/>
      <c r="YQ108" s="12"/>
      <c r="YR108" s="12"/>
      <c r="YS108" s="12"/>
      <c r="YT108" s="12"/>
      <c r="YU108" s="12"/>
      <c r="YV108" s="12"/>
      <c r="YW108" s="12"/>
      <c r="YX108" s="12"/>
      <c r="YY108" s="12"/>
      <c r="YZ108" s="12"/>
      <c r="ZA108" s="12"/>
      <c r="ZB108" s="12"/>
      <c r="ZC108" s="12"/>
      <c r="ZD108" s="12"/>
      <c r="ZE108" s="12"/>
      <c r="ZF108" s="12"/>
      <c r="ZG108" s="12"/>
      <c r="ZH108" s="12"/>
      <c r="ZI108" s="12"/>
      <c r="ZJ108" s="12"/>
      <c r="ZK108" s="12"/>
      <c r="ZL108" s="12"/>
      <c r="ZM108" s="12"/>
      <c r="ZN108" s="12"/>
      <c r="ZO108" s="12"/>
      <c r="ZP108" s="12"/>
      <c r="ZQ108" s="12"/>
      <c r="ZR108" s="12"/>
      <c r="ZS108" s="12"/>
      <c r="ZT108" s="12"/>
      <c r="ZU108" s="12"/>
      <c r="ZV108" s="12"/>
      <c r="ZW108" s="12"/>
      <c r="ZX108" s="12"/>
      <c r="ZY108" s="12"/>
      <c r="ZZ108" s="12"/>
      <c r="AAA108" s="12"/>
      <c r="AAB108" s="12"/>
      <c r="AAC108" s="12"/>
      <c r="AAD108" s="12"/>
      <c r="AAE108" s="12"/>
      <c r="AAF108" s="12"/>
      <c r="AAG108" s="12"/>
      <c r="AAH108" s="12"/>
      <c r="AAI108" s="12"/>
      <c r="AAJ108" s="12"/>
      <c r="AAK108" s="12"/>
      <c r="AAL108" s="12"/>
      <c r="AAM108" s="12"/>
      <c r="AAN108" s="12"/>
      <c r="AAO108" s="12"/>
      <c r="AAP108" s="12"/>
      <c r="AAQ108" s="12"/>
      <c r="AAR108" s="12"/>
      <c r="AAS108" s="12"/>
      <c r="AAT108" s="12"/>
      <c r="AAU108" s="12"/>
      <c r="AAV108" s="12"/>
      <c r="AAW108" s="12"/>
      <c r="AAX108" s="12"/>
      <c r="AAY108" s="12"/>
      <c r="AAZ108" s="12"/>
      <c r="ABA108" s="12"/>
      <c r="ABB108" s="12"/>
      <c r="ABC108" s="12"/>
      <c r="ABD108" s="12"/>
      <c r="ABE108" s="12"/>
      <c r="ABF108" s="12"/>
      <c r="ABG108" s="12"/>
      <c r="ABH108" s="12"/>
      <c r="ABI108" s="12"/>
      <c r="ABJ108" s="12"/>
      <c r="ABK108" s="12"/>
      <c r="ABL108" s="12"/>
      <c r="ABM108" s="12"/>
      <c r="ABN108" s="12"/>
      <c r="ABO108" s="12"/>
      <c r="ABP108" s="12"/>
      <c r="ABQ108" s="12"/>
      <c r="ABR108" s="12"/>
      <c r="ABS108" s="12"/>
      <c r="ABT108" s="12"/>
      <c r="ABU108" s="12"/>
      <c r="ABV108" s="12"/>
      <c r="ABW108" s="12"/>
      <c r="ABX108" s="12"/>
      <c r="ABY108" s="12"/>
      <c r="ABZ108" s="12"/>
      <c r="ACA108" s="12"/>
      <c r="ACB108" s="12"/>
      <c r="ACC108" s="12"/>
      <c r="ACD108" s="12"/>
      <c r="ACE108" s="12"/>
      <c r="ACF108" s="12"/>
      <c r="ACG108" s="12"/>
      <c r="ACH108" s="12"/>
      <c r="ACI108" s="12"/>
      <c r="ACJ108" s="12"/>
      <c r="ACK108" s="12"/>
      <c r="ACL108" s="12"/>
      <c r="ACM108" s="12"/>
      <c r="ACN108" s="12"/>
      <c r="ACO108" s="12"/>
      <c r="ACP108" s="12"/>
      <c r="ACQ108" s="12"/>
      <c r="ACR108" s="12"/>
      <c r="ACS108" s="12"/>
      <c r="ACT108" s="12"/>
      <c r="ACU108" s="12"/>
      <c r="ACV108" s="12"/>
      <c r="ACW108" s="12"/>
      <c r="ACX108" s="12"/>
      <c r="ACY108" s="12"/>
      <c r="ACZ108" s="12"/>
      <c r="ADA108" s="12"/>
      <c r="ADB108" s="12"/>
      <c r="ADC108" s="12"/>
      <c r="ADD108" s="12"/>
      <c r="ADE108" s="12"/>
      <c r="ADF108" s="12"/>
      <c r="ADG108" s="12"/>
      <c r="ADH108" s="12"/>
      <c r="ADI108" s="12"/>
      <c r="ADJ108" s="12"/>
      <c r="ADK108" s="12"/>
      <c r="ADL108" s="12"/>
      <c r="ADM108" s="12"/>
      <c r="ADN108" s="12"/>
      <c r="ADO108" s="12"/>
      <c r="ADP108" s="12"/>
      <c r="ADQ108" s="12"/>
      <c r="ADR108" s="12"/>
      <c r="ADS108" s="12"/>
      <c r="ADT108" s="12"/>
      <c r="ADU108" s="12"/>
      <c r="ADV108" s="12"/>
      <c r="ADW108" s="12"/>
      <c r="ADX108" s="12"/>
      <c r="ADY108" s="12"/>
      <c r="ADZ108" s="12"/>
      <c r="AEA108" s="12"/>
      <c r="AEB108" s="12"/>
      <c r="AEC108" s="12"/>
      <c r="AED108" s="12"/>
      <c r="AEE108" s="12"/>
      <c r="AEF108" s="12"/>
      <c r="AEG108" s="12"/>
      <c r="AEH108" s="12"/>
      <c r="AEI108" s="12"/>
      <c r="AEJ108" s="12"/>
      <c r="AEK108" s="12"/>
      <c r="AEL108" s="12"/>
      <c r="AEM108" s="12"/>
      <c r="AEN108" s="12"/>
      <c r="AEO108" s="12"/>
      <c r="AEP108" s="12"/>
      <c r="AEQ108" s="12"/>
      <c r="AER108" s="12"/>
      <c r="AES108" s="12"/>
      <c r="AET108" s="12"/>
      <c r="AEU108" s="12"/>
      <c r="AEV108" s="12"/>
      <c r="AEW108" s="12"/>
      <c r="AEX108" s="12"/>
      <c r="AEY108" s="12"/>
      <c r="AEZ108" s="12"/>
      <c r="AFA108" s="12"/>
      <c r="AFB108" s="12"/>
      <c r="AFC108" s="12"/>
      <c r="AFD108" s="12"/>
      <c r="AFE108" s="12"/>
      <c r="AFF108" s="12"/>
      <c r="AFG108" s="12"/>
      <c r="AFH108" s="12"/>
      <c r="AFI108" s="12"/>
      <c r="AFJ108" s="12"/>
      <c r="AFK108" s="12"/>
      <c r="AFL108" s="12"/>
      <c r="AFM108" s="12"/>
      <c r="AFN108" s="12"/>
      <c r="AFO108" s="12"/>
      <c r="AFP108" s="12"/>
      <c r="AFQ108" s="12"/>
      <c r="AFR108" s="12"/>
      <c r="AFS108" s="12"/>
      <c r="AFT108" s="12"/>
      <c r="AFU108" s="12"/>
      <c r="AFV108" s="12"/>
      <c r="AFW108" s="12"/>
      <c r="AFX108" s="12"/>
      <c r="AFY108" s="12"/>
      <c r="AFZ108" s="12"/>
      <c r="AGA108" s="12"/>
      <c r="AGB108" s="12"/>
      <c r="AGC108" s="12"/>
      <c r="AGD108" s="12"/>
      <c r="AGE108" s="12"/>
      <c r="AGF108" s="12"/>
      <c r="AGG108" s="12"/>
      <c r="AGH108" s="12"/>
      <c r="AGI108" s="12"/>
      <c r="AGJ108" s="12"/>
      <c r="AGK108" s="12"/>
      <c r="AGL108" s="12"/>
      <c r="AGM108" s="12"/>
      <c r="AGN108" s="12"/>
      <c r="AGO108" s="12"/>
      <c r="AGP108" s="12"/>
      <c r="AGQ108" s="12"/>
      <c r="AGR108" s="12"/>
      <c r="AGS108" s="12"/>
      <c r="AGT108" s="12"/>
      <c r="AGU108" s="12"/>
      <c r="AGV108" s="12"/>
      <c r="AGW108" s="12"/>
      <c r="AGX108" s="12"/>
      <c r="AGY108" s="12"/>
      <c r="AGZ108" s="12"/>
      <c r="AHA108" s="12"/>
      <c r="AHB108" s="12"/>
      <c r="AHC108" s="12"/>
      <c r="AHD108" s="12"/>
      <c r="AHE108" s="12"/>
      <c r="AHF108" s="12"/>
      <c r="AHG108" s="12"/>
      <c r="AHH108" s="12"/>
      <c r="AHI108" s="12"/>
      <c r="AHJ108" s="12"/>
      <c r="AHK108" s="12"/>
      <c r="AHL108" s="12"/>
      <c r="AHM108" s="12"/>
      <c r="AHN108" s="12"/>
      <c r="AHO108" s="12"/>
      <c r="AHP108" s="12"/>
      <c r="AHQ108" s="12"/>
      <c r="AHR108" s="12"/>
      <c r="AHS108" s="12"/>
      <c r="AHT108" s="12"/>
      <c r="AHU108" s="12"/>
      <c r="AHV108" s="12"/>
      <c r="AHW108" s="12"/>
      <c r="AHX108" s="12"/>
      <c r="AHY108" s="12"/>
      <c r="AHZ108" s="12"/>
      <c r="AIA108" s="12"/>
      <c r="AIB108" s="12"/>
      <c r="AIC108" s="12"/>
      <c r="AID108" s="12"/>
      <c r="AIE108" s="12"/>
      <c r="AIF108" s="12"/>
      <c r="AIG108" s="12"/>
      <c r="AIH108" s="12"/>
      <c r="AII108" s="12"/>
      <c r="AIJ108" s="12"/>
      <c r="AIK108" s="12"/>
      <c r="AIL108" s="12"/>
      <c r="AIM108" s="12"/>
      <c r="AIN108" s="12"/>
      <c r="AIO108" s="12"/>
      <c r="AIP108" s="12"/>
      <c r="AIQ108" s="12"/>
      <c r="AIR108" s="12"/>
      <c r="AIS108" s="12"/>
      <c r="AIT108" s="12"/>
      <c r="AIU108" s="12"/>
      <c r="AIV108" s="12"/>
      <c r="AIW108" s="12"/>
      <c r="AIX108" s="12"/>
      <c r="AIY108" s="12"/>
      <c r="AIZ108" s="12"/>
      <c r="AJA108" s="12"/>
      <c r="AJB108" s="12"/>
      <c r="AJC108" s="12"/>
      <c r="AJD108" s="12"/>
      <c r="AJE108" s="12"/>
      <c r="AJF108" s="12"/>
      <c r="AJG108" s="12"/>
      <c r="AJH108" s="12"/>
      <c r="AJI108" s="12"/>
      <c r="AJJ108" s="12"/>
      <c r="AJK108" s="12"/>
      <c r="AJL108" s="12"/>
      <c r="AJM108" s="12"/>
      <c r="AJN108" s="12"/>
      <c r="AJO108" s="12"/>
      <c r="AJP108" s="12"/>
      <c r="AJQ108" s="12"/>
      <c r="AJR108" s="12"/>
      <c r="AJS108" s="12"/>
      <c r="AJT108" s="12"/>
      <c r="AJU108" s="12"/>
      <c r="AJV108" s="12"/>
      <c r="AJW108" s="12"/>
      <c r="AJX108" s="12"/>
      <c r="AJY108" s="12"/>
      <c r="AJZ108" s="12"/>
      <c r="AKA108" s="12"/>
      <c r="AKB108" s="12"/>
      <c r="AKC108" s="12"/>
      <c r="AKD108" s="12"/>
      <c r="AKE108" s="12"/>
      <c r="AKF108" s="12"/>
      <c r="AKG108" s="12"/>
      <c r="AKH108" s="12"/>
      <c r="AKI108" s="12"/>
      <c r="AKJ108" s="12"/>
      <c r="AKK108" s="12"/>
      <c r="AKL108" s="12"/>
      <c r="AKM108" s="12"/>
      <c r="AKN108" s="12"/>
      <c r="AKO108" s="12"/>
      <c r="AKP108" s="12"/>
      <c r="AKQ108" s="12"/>
      <c r="AKR108" s="12"/>
      <c r="AKS108" s="12"/>
      <c r="AKT108" s="12"/>
      <c r="AKU108" s="12"/>
      <c r="AKV108" s="12"/>
      <c r="AKW108" s="12"/>
      <c r="AKX108" s="12"/>
      <c r="AKY108" s="12"/>
      <c r="AKZ108" s="12"/>
      <c r="ALA108" s="12"/>
      <c r="ALB108" s="12"/>
      <c r="ALC108" s="12"/>
      <c r="ALD108" s="12"/>
      <c r="ALE108" s="12"/>
      <c r="ALF108" s="12"/>
      <c r="ALG108" s="12"/>
      <c r="ALH108" s="12"/>
      <c r="ALI108" s="12"/>
      <c r="ALJ108" s="12"/>
      <c r="ALK108" s="12"/>
      <c r="ALL108" s="12"/>
      <c r="ALM108" s="12"/>
      <c r="ALN108" s="12"/>
      <c r="ALO108" s="12"/>
      <c r="ALP108" s="12"/>
      <c r="ALQ108" s="12"/>
      <c r="ALR108" s="12"/>
      <c r="ALS108" s="12"/>
      <c r="ALT108" s="12"/>
      <c r="ALU108" s="12"/>
      <c r="ALV108" s="12"/>
      <c r="ALW108" s="12"/>
      <c r="ALX108" s="12"/>
      <c r="ALY108" s="12"/>
      <c r="ALZ108" s="12"/>
      <c r="AMA108" s="12"/>
      <c r="AMB108" s="12"/>
      <c r="AMC108" s="12"/>
      <c r="AMD108" s="12"/>
      <c r="AME108" s="12"/>
      <c r="AMF108" s="12"/>
      <c r="AMG108" s="12"/>
      <c r="AMH108" s="12"/>
      <c r="AMI108" s="12"/>
      <c r="AMJ108" s="12"/>
      <c r="AMK108" s="12"/>
      <c r="AML108" s="12"/>
      <c r="AMM108" s="12"/>
      <c r="AMN108" s="12"/>
      <c r="AMO108" s="12"/>
      <c r="AMP108" s="12"/>
      <c r="AMQ108" s="12"/>
      <c r="AMR108" s="12"/>
      <c r="AMS108" s="12"/>
      <c r="AMT108" s="12"/>
      <c r="AMU108" s="12"/>
      <c r="AMV108" s="12"/>
      <c r="AMW108" s="12"/>
      <c r="AMX108" s="12"/>
      <c r="AMY108" s="12"/>
      <c r="AMZ108" s="12"/>
      <c r="ANA108" s="12"/>
      <c r="ANB108" s="12"/>
      <c r="ANC108" s="12"/>
      <c r="AND108" s="12"/>
      <c r="ANE108" s="12"/>
      <c r="ANF108" s="12"/>
      <c r="ANG108" s="12"/>
      <c r="ANH108" s="12"/>
      <c r="ANI108" s="12"/>
      <c r="ANJ108" s="12"/>
      <c r="ANK108" s="12"/>
      <c r="ANL108" s="12"/>
      <c r="ANM108" s="12"/>
      <c r="ANN108" s="12"/>
      <c r="ANO108" s="12"/>
      <c r="ANP108" s="12"/>
      <c r="ANQ108" s="12"/>
      <c r="ANR108" s="12"/>
      <c r="ANS108" s="12"/>
      <c r="ANT108" s="12"/>
      <c r="ANU108" s="12"/>
      <c r="ANV108" s="12"/>
      <c r="ANW108" s="12"/>
      <c r="ANX108" s="12"/>
      <c r="ANY108" s="12"/>
      <c r="ANZ108" s="12"/>
      <c r="AOA108" s="12"/>
      <c r="AOB108" s="12"/>
      <c r="AOC108" s="12"/>
      <c r="AOD108" s="12"/>
      <c r="AOE108" s="12"/>
      <c r="AOF108" s="12"/>
      <c r="AOG108" s="12"/>
      <c r="AOH108" s="12"/>
      <c r="AOI108" s="12"/>
      <c r="AOJ108" s="12"/>
      <c r="AOK108" s="12"/>
      <c r="AOL108" s="12"/>
      <c r="AOM108" s="12"/>
      <c r="AON108" s="12"/>
      <c r="AOO108" s="12"/>
      <c r="AOP108" s="12"/>
      <c r="AOQ108" s="12"/>
      <c r="AOR108" s="12"/>
      <c r="AOS108" s="12"/>
      <c r="AOT108" s="12"/>
      <c r="AOU108" s="12"/>
      <c r="AOV108" s="12"/>
      <c r="AOW108" s="12"/>
      <c r="AOX108" s="12"/>
      <c r="AOY108" s="12"/>
      <c r="AOZ108" s="12"/>
      <c r="APA108" s="12"/>
      <c r="APB108" s="12"/>
      <c r="APC108" s="12"/>
      <c r="APD108" s="12"/>
      <c r="APE108" s="12"/>
      <c r="APF108" s="12"/>
      <c r="APG108" s="12"/>
      <c r="APH108" s="12"/>
      <c r="API108" s="12"/>
      <c r="APJ108" s="12"/>
      <c r="APK108" s="12"/>
      <c r="APL108" s="12"/>
      <c r="APM108" s="12"/>
      <c r="APN108" s="12"/>
      <c r="APO108" s="12"/>
      <c r="APP108" s="12"/>
      <c r="APQ108" s="12"/>
      <c r="APR108" s="12"/>
      <c r="APS108" s="12"/>
      <c r="APT108" s="12"/>
      <c r="APU108" s="12"/>
      <c r="APV108" s="12"/>
      <c r="APW108" s="12"/>
      <c r="APX108" s="12"/>
      <c r="APY108" s="12"/>
      <c r="APZ108" s="12"/>
      <c r="AQA108" s="12"/>
      <c r="AQB108" s="12"/>
      <c r="AQC108" s="12"/>
      <c r="AQD108" s="12"/>
      <c r="AQE108" s="12"/>
      <c r="AQF108" s="12"/>
      <c r="AQG108" s="12"/>
      <c r="AQH108" s="12"/>
      <c r="AQI108" s="12"/>
      <c r="AQJ108" s="12"/>
      <c r="AQK108" s="12"/>
      <c r="AQL108" s="12"/>
      <c r="AQM108" s="12"/>
      <c r="AQN108" s="12"/>
      <c r="AQO108" s="12"/>
      <c r="AQP108" s="12"/>
      <c r="AQQ108" s="12"/>
      <c r="AQR108" s="12"/>
      <c r="AQS108" s="12"/>
      <c r="AQT108" s="12"/>
      <c r="AQU108" s="12"/>
      <c r="AQV108" s="12"/>
      <c r="AQW108" s="12"/>
      <c r="AQX108" s="12"/>
      <c r="AQY108" s="12"/>
      <c r="AQZ108" s="12"/>
      <c r="ARA108" s="12"/>
      <c r="ARB108" s="12"/>
      <c r="ARC108" s="12"/>
      <c r="ARD108" s="12"/>
      <c r="ARE108" s="12"/>
      <c r="ARF108" s="12"/>
      <c r="ARG108" s="12"/>
      <c r="ARH108" s="12"/>
      <c r="ARI108" s="12"/>
      <c r="ARJ108" s="12"/>
      <c r="ARK108" s="12"/>
      <c r="ARL108" s="12"/>
      <c r="ARM108" s="12"/>
      <c r="ARN108" s="12"/>
      <c r="ARO108" s="12"/>
      <c r="ARP108" s="12"/>
      <c r="ARQ108" s="12"/>
      <c r="ARR108" s="12"/>
      <c r="ARS108" s="12"/>
      <c r="ART108" s="12"/>
      <c r="ARU108" s="12"/>
      <c r="ARV108" s="12"/>
      <c r="ARW108" s="12"/>
      <c r="ARX108" s="12"/>
      <c r="ARY108" s="12"/>
      <c r="ARZ108" s="12"/>
      <c r="ASA108" s="12"/>
      <c r="ASB108" s="12"/>
      <c r="ASC108" s="12"/>
      <c r="ASD108" s="12"/>
      <c r="ASE108" s="12"/>
      <c r="ASF108" s="12"/>
      <c r="ASG108" s="12"/>
      <c r="ASH108" s="12"/>
      <c r="ASI108" s="12"/>
      <c r="ASJ108" s="12"/>
      <c r="ASK108" s="12"/>
      <c r="ASL108" s="12"/>
      <c r="ASM108" s="12"/>
      <c r="ASN108" s="12"/>
      <c r="ASO108" s="12"/>
      <c r="ASP108" s="12"/>
      <c r="ASQ108" s="12"/>
      <c r="ASR108" s="12"/>
      <c r="ASS108" s="12"/>
      <c r="AST108" s="12"/>
      <c r="ASU108" s="12"/>
      <c r="ASV108" s="12"/>
      <c r="ASW108" s="12"/>
      <c r="ASX108" s="12"/>
      <c r="ASY108" s="12"/>
      <c r="ASZ108" s="12"/>
      <c r="ATA108" s="12"/>
      <c r="ATB108" s="12"/>
      <c r="ATC108" s="12"/>
      <c r="ATD108" s="12"/>
      <c r="ATE108" s="12"/>
      <c r="ATF108" s="12"/>
      <c r="ATG108" s="12"/>
      <c r="ATH108" s="12"/>
      <c r="ATI108" s="12"/>
      <c r="ATJ108" s="12"/>
      <c r="ATK108" s="12"/>
      <c r="ATL108" s="12"/>
      <c r="ATM108" s="12"/>
      <c r="ATN108" s="12"/>
      <c r="ATO108" s="12"/>
      <c r="ATP108" s="12"/>
      <c r="ATQ108" s="12"/>
      <c r="ATR108" s="12"/>
      <c r="ATS108" s="12"/>
      <c r="ATT108" s="12"/>
      <c r="ATU108" s="12"/>
      <c r="ATV108" s="12"/>
      <c r="ATW108" s="12"/>
      <c r="ATX108" s="12"/>
      <c r="ATY108" s="12"/>
      <c r="ATZ108" s="12"/>
      <c r="AUA108" s="12"/>
      <c r="AUB108" s="12"/>
      <c r="AUC108" s="12"/>
      <c r="AUD108" s="12"/>
      <c r="AUE108" s="12"/>
      <c r="AUF108" s="12"/>
      <c r="AUG108" s="12"/>
      <c r="AUH108" s="12"/>
      <c r="AUI108" s="12"/>
      <c r="AUJ108" s="12"/>
      <c r="AUK108" s="12"/>
      <c r="AUL108" s="12"/>
      <c r="AUM108" s="12"/>
      <c r="AUN108" s="12"/>
      <c r="AUO108" s="12"/>
      <c r="AUP108" s="12"/>
      <c r="AUQ108" s="12"/>
      <c r="AUR108" s="12"/>
      <c r="AUS108" s="12"/>
      <c r="AUT108" s="12"/>
      <c r="AUU108" s="12"/>
      <c r="AUV108" s="12"/>
      <c r="AUW108" s="12"/>
      <c r="AUX108" s="12"/>
      <c r="AUY108" s="12"/>
      <c r="AUZ108" s="12"/>
      <c r="AVA108" s="12"/>
      <c r="AVB108" s="12"/>
      <c r="AVC108" s="12"/>
      <c r="AVD108" s="12"/>
      <c r="AVE108" s="12"/>
      <c r="AVF108" s="12"/>
      <c r="AVG108" s="12"/>
      <c r="AVH108" s="12"/>
      <c r="AVI108" s="12"/>
      <c r="AVJ108" s="12"/>
      <c r="AVK108" s="12"/>
      <c r="AVL108" s="12"/>
      <c r="AVM108" s="12"/>
      <c r="AVN108" s="12"/>
      <c r="AVO108" s="12"/>
      <c r="AVP108" s="12"/>
      <c r="AVQ108" s="12"/>
      <c r="AVR108" s="12"/>
      <c r="AVS108" s="12"/>
      <c r="AVT108" s="12"/>
      <c r="AVU108" s="12"/>
      <c r="AVV108" s="12"/>
      <c r="AVW108" s="12"/>
      <c r="AVX108" s="12"/>
      <c r="AVY108" s="12"/>
      <c r="AVZ108" s="12"/>
      <c r="AWA108" s="12"/>
      <c r="AWB108" s="12"/>
      <c r="AWC108" s="12"/>
      <c r="AWD108" s="12"/>
      <c r="AWE108" s="12"/>
      <c r="AWF108" s="12"/>
      <c r="AWG108" s="12"/>
      <c r="AWH108" s="12"/>
      <c r="AWI108" s="12"/>
      <c r="AWJ108" s="12"/>
      <c r="AWK108" s="12"/>
      <c r="AWL108" s="12"/>
      <c r="AWM108" s="12"/>
      <c r="AWN108" s="12"/>
      <c r="AWO108" s="12"/>
      <c r="AWP108" s="12"/>
      <c r="AWQ108" s="12"/>
      <c r="AWR108" s="12"/>
      <c r="AWS108" s="12"/>
      <c r="AWT108" s="12"/>
      <c r="AWU108" s="12"/>
      <c r="AWV108" s="12"/>
      <c r="AWW108" s="12"/>
      <c r="AWX108" s="12"/>
      <c r="AWY108" s="12"/>
      <c r="AWZ108" s="12"/>
      <c r="AXA108" s="12"/>
      <c r="AXB108" s="12"/>
      <c r="AXC108" s="12"/>
      <c r="AXD108" s="12"/>
      <c r="AXE108" s="12"/>
      <c r="AXF108" s="12"/>
      <c r="AXG108" s="12"/>
      <c r="AXH108" s="12"/>
      <c r="AXI108" s="12"/>
      <c r="AXJ108" s="12"/>
      <c r="AXK108" s="12"/>
      <c r="AXL108" s="12"/>
      <c r="AXM108" s="12"/>
      <c r="AXN108" s="12"/>
      <c r="AXO108" s="12"/>
      <c r="AXP108" s="12"/>
      <c r="AXQ108" s="12"/>
      <c r="AXR108" s="12"/>
      <c r="AXS108" s="12"/>
      <c r="AXT108" s="12"/>
      <c r="AXU108" s="12"/>
      <c r="AXV108" s="12"/>
      <c r="AXW108" s="12"/>
      <c r="AXX108" s="12"/>
      <c r="AXY108" s="12"/>
      <c r="AXZ108" s="12"/>
      <c r="AYA108" s="12"/>
      <c r="AYB108" s="12"/>
      <c r="AYC108" s="12"/>
      <c r="AYD108" s="12"/>
      <c r="AYE108" s="12"/>
      <c r="AYF108" s="12"/>
      <c r="AYG108" s="12"/>
      <c r="AYH108" s="12"/>
      <c r="AYI108" s="12"/>
      <c r="AYJ108" s="12"/>
      <c r="AYK108" s="12"/>
      <c r="AYL108" s="12"/>
      <c r="AYM108" s="12"/>
      <c r="AYN108" s="12"/>
      <c r="AYO108" s="12"/>
      <c r="AYP108" s="12"/>
      <c r="AYQ108" s="12"/>
      <c r="AYR108" s="12"/>
      <c r="AYS108" s="12"/>
      <c r="AYT108" s="12"/>
      <c r="AYU108" s="12"/>
      <c r="AYV108" s="12"/>
      <c r="AYW108" s="12"/>
      <c r="AYX108" s="12"/>
      <c r="AYY108" s="12"/>
      <c r="AYZ108" s="12"/>
      <c r="AZA108" s="12"/>
      <c r="AZB108" s="12"/>
      <c r="AZC108" s="12"/>
      <c r="AZD108" s="12"/>
      <c r="AZE108" s="12"/>
      <c r="AZF108" s="12"/>
      <c r="AZG108" s="12"/>
      <c r="AZH108" s="12"/>
      <c r="AZI108" s="12"/>
      <c r="AZJ108" s="12"/>
      <c r="AZK108" s="12"/>
      <c r="AZL108" s="12"/>
      <c r="AZM108" s="12"/>
      <c r="AZN108" s="12"/>
      <c r="AZO108" s="12"/>
      <c r="AZP108" s="12"/>
      <c r="AZQ108" s="12"/>
      <c r="AZR108" s="12"/>
      <c r="AZS108" s="12"/>
      <c r="AZT108" s="12"/>
      <c r="AZU108" s="12"/>
      <c r="AZV108" s="12"/>
      <c r="AZW108" s="12"/>
      <c r="AZX108" s="12"/>
      <c r="AZY108" s="12"/>
      <c r="AZZ108" s="12"/>
      <c r="BAA108" s="12"/>
      <c r="BAB108" s="12"/>
      <c r="BAC108" s="12"/>
      <c r="BAD108" s="12"/>
      <c r="BAE108" s="12"/>
      <c r="BAF108" s="12"/>
      <c r="BAG108" s="12"/>
      <c r="BAH108" s="12"/>
      <c r="BAI108" s="12"/>
      <c r="BAJ108" s="12"/>
      <c r="BAK108" s="12"/>
      <c r="BAL108" s="12"/>
      <c r="BAM108" s="12"/>
      <c r="BAN108" s="12"/>
      <c r="BAO108" s="12"/>
      <c r="BAP108" s="12"/>
      <c r="BAQ108" s="12"/>
      <c r="BAR108" s="12"/>
      <c r="BAS108" s="12"/>
      <c r="BAT108" s="12"/>
      <c r="BAU108" s="12"/>
      <c r="BAV108" s="12"/>
      <c r="BAW108" s="12"/>
      <c r="BAX108" s="12"/>
      <c r="BAY108" s="12"/>
      <c r="BAZ108" s="12"/>
      <c r="BBA108" s="12"/>
      <c r="BBB108" s="12"/>
      <c r="BBC108" s="12"/>
      <c r="BBD108" s="12"/>
      <c r="BBE108" s="12"/>
      <c r="BBF108" s="12"/>
      <c r="BBG108" s="12"/>
      <c r="BBH108" s="12"/>
      <c r="BBI108" s="12"/>
      <c r="BBJ108" s="12"/>
      <c r="BBK108" s="12"/>
      <c r="BBL108" s="12"/>
      <c r="BBM108" s="12"/>
      <c r="BBN108" s="12"/>
      <c r="BBO108" s="12"/>
      <c r="BBP108" s="12"/>
      <c r="BBQ108" s="12"/>
      <c r="BBR108" s="12"/>
      <c r="BBS108" s="12"/>
      <c r="BBT108" s="12"/>
      <c r="BBU108" s="12"/>
      <c r="BBV108" s="12"/>
      <c r="BBW108" s="12"/>
      <c r="BBX108" s="12"/>
      <c r="BBY108" s="12"/>
      <c r="BBZ108" s="12"/>
      <c r="BCA108" s="12"/>
      <c r="BCB108" s="12"/>
      <c r="BCC108" s="12"/>
      <c r="BCD108" s="12"/>
      <c r="BCE108" s="12"/>
      <c r="BCF108" s="12"/>
      <c r="BCG108" s="12"/>
      <c r="BCH108" s="12"/>
      <c r="BCI108" s="12"/>
      <c r="BCJ108" s="12"/>
      <c r="BCK108" s="12"/>
      <c r="BCL108" s="12"/>
      <c r="BCM108" s="12"/>
      <c r="BCN108" s="12"/>
      <c r="BCO108" s="12"/>
      <c r="BCP108" s="12"/>
      <c r="BCQ108" s="12"/>
      <c r="BCR108" s="12"/>
      <c r="BCS108" s="12"/>
      <c r="BCT108" s="12"/>
      <c r="BCU108" s="12"/>
      <c r="BCV108" s="12"/>
      <c r="BCW108" s="12"/>
      <c r="BCX108" s="12"/>
      <c r="BCY108" s="12"/>
      <c r="BCZ108" s="12"/>
      <c r="BDA108" s="12"/>
      <c r="BDB108" s="12"/>
      <c r="BDC108" s="12"/>
      <c r="BDD108" s="12"/>
      <c r="BDE108" s="12"/>
      <c r="BDF108" s="12"/>
      <c r="BDG108" s="12"/>
      <c r="BDH108" s="12"/>
      <c r="BDI108" s="12"/>
      <c r="BDJ108" s="12"/>
      <c r="BDK108" s="12"/>
      <c r="BDL108" s="12"/>
      <c r="BDM108" s="12"/>
      <c r="BDN108" s="12"/>
      <c r="BDO108" s="12"/>
      <c r="BDP108" s="12"/>
      <c r="BDQ108" s="12"/>
      <c r="BDR108" s="12"/>
      <c r="BDS108" s="12"/>
      <c r="BDT108" s="12"/>
      <c r="BDU108" s="12"/>
      <c r="BDV108" s="12"/>
      <c r="BDW108" s="12"/>
      <c r="BDX108" s="12"/>
      <c r="BDY108" s="12"/>
      <c r="BDZ108" s="12"/>
      <c r="BEA108" s="12"/>
      <c r="BEB108" s="12"/>
      <c r="BEC108" s="12"/>
      <c r="BED108" s="12"/>
      <c r="BEE108" s="12"/>
      <c r="BEF108" s="12"/>
      <c r="BEG108" s="12"/>
      <c r="BEH108" s="12"/>
      <c r="BEI108" s="12"/>
      <c r="BEJ108" s="12"/>
      <c r="BEK108" s="12"/>
      <c r="BEL108" s="12"/>
      <c r="BEM108" s="12"/>
      <c r="BEN108" s="12"/>
      <c r="BEO108" s="12"/>
      <c r="BEP108" s="12"/>
      <c r="BEQ108" s="12"/>
      <c r="BER108" s="12"/>
      <c r="BES108" s="12"/>
      <c r="BET108" s="12"/>
      <c r="BEU108" s="12"/>
      <c r="BEV108" s="12"/>
      <c r="BEW108" s="12"/>
      <c r="BEX108" s="12"/>
      <c r="BEY108" s="12"/>
      <c r="BEZ108" s="12"/>
      <c r="BFA108" s="12"/>
      <c r="BFB108" s="12"/>
      <c r="BFC108" s="12"/>
      <c r="BFD108" s="12"/>
      <c r="BFE108" s="12"/>
      <c r="BFF108" s="12"/>
      <c r="BFG108" s="12"/>
      <c r="BFH108" s="12"/>
      <c r="BFI108" s="12"/>
      <c r="BFJ108" s="12"/>
      <c r="BFK108" s="12"/>
      <c r="BFL108" s="12"/>
      <c r="BFM108" s="12"/>
      <c r="BFN108" s="12"/>
      <c r="BFO108" s="12"/>
      <c r="BFP108" s="12"/>
      <c r="BFQ108" s="12"/>
      <c r="BFR108" s="12"/>
      <c r="BFS108" s="12"/>
      <c r="BFT108" s="12"/>
      <c r="BFU108" s="12"/>
      <c r="BFV108" s="12"/>
      <c r="BFW108" s="12"/>
      <c r="BFX108" s="12"/>
      <c r="BFY108" s="12"/>
      <c r="BFZ108" s="12"/>
      <c r="BGA108" s="12"/>
      <c r="BGB108" s="12"/>
      <c r="BGC108" s="12"/>
      <c r="BGD108" s="12"/>
      <c r="BGE108" s="12"/>
      <c r="BGF108" s="12"/>
      <c r="BGG108" s="12"/>
      <c r="BGH108" s="12"/>
      <c r="BGI108" s="12"/>
      <c r="BGJ108" s="12"/>
      <c r="BGK108" s="12"/>
      <c r="BGL108" s="12"/>
      <c r="BGM108" s="12"/>
      <c r="BGN108" s="12"/>
      <c r="BGO108" s="12"/>
      <c r="BGP108" s="12"/>
      <c r="BGQ108" s="12"/>
      <c r="BGR108" s="12"/>
      <c r="BGS108" s="12"/>
      <c r="BGT108" s="12"/>
      <c r="BGU108" s="12"/>
      <c r="BGV108" s="12"/>
      <c r="BGW108" s="12"/>
      <c r="BGX108" s="12"/>
      <c r="BGY108" s="12"/>
      <c r="BGZ108" s="12"/>
      <c r="BHA108" s="12"/>
      <c r="BHB108" s="12"/>
      <c r="BHC108" s="12"/>
      <c r="BHD108" s="12"/>
      <c r="BHE108" s="12"/>
      <c r="BHF108" s="12"/>
      <c r="BHG108" s="12"/>
      <c r="BHH108" s="12"/>
      <c r="BHI108" s="12"/>
      <c r="BHJ108" s="12"/>
      <c r="BHK108" s="12"/>
      <c r="BHL108" s="12"/>
      <c r="BHM108" s="12"/>
      <c r="BHN108" s="12"/>
      <c r="BHO108" s="12"/>
      <c r="BHP108" s="12"/>
      <c r="BHQ108" s="12"/>
      <c r="BHR108" s="12"/>
      <c r="BHS108" s="12"/>
      <c r="BHT108" s="12"/>
      <c r="BHU108" s="12"/>
      <c r="BHV108" s="12"/>
      <c r="BHW108" s="12"/>
      <c r="BHX108" s="12"/>
      <c r="BHY108" s="12"/>
      <c r="BHZ108" s="12"/>
      <c r="BIA108" s="12"/>
      <c r="BIB108" s="12"/>
      <c r="BIC108" s="12"/>
      <c r="BID108" s="12"/>
      <c r="BIE108" s="12"/>
      <c r="BIF108" s="12"/>
      <c r="BIG108" s="12"/>
      <c r="BIH108" s="12"/>
      <c r="BII108" s="12"/>
      <c r="BIJ108" s="12"/>
      <c r="BIK108" s="12"/>
      <c r="BIL108" s="12"/>
      <c r="BIM108" s="12"/>
      <c r="BIN108" s="12"/>
      <c r="BIO108" s="12"/>
      <c r="BIP108" s="12"/>
      <c r="BIQ108" s="12"/>
      <c r="BIR108" s="12"/>
      <c r="BIS108" s="12"/>
      <c r="BIT108" s="12"/>
      <c r="BIU108" s="12"/>
      <c r="BIV108" s="12"/>
      <c r="BIW108" s="12"/>
      <c r="BIX108" s="12"/>
      <c r="BIY108" s="12"/>
      <c r="BIZ108" s="12"/>
      <c r="BJA108" s="12"/>
      <c r="BJB108" s="12"/>
      <c r="BJC108" s="12"/>
      <c r="BJD108" s="12"/>
      <c r="BJE108" s="12"/>
      <c r="BJF108" s="12"/>
      <c r="BJG108" s="12"/>
      <c r="BJH108" s="12"/>
      <c r="BJI108" s="12"/>
      <c r="BJJ108" s="12"/>
      <c r="BJK108" s="12"/>
      <c r="BJL108" s="12"/>
      <c r="BJM108" s="12"/>
      <c r="BJN108" s="12"/>
      <c r="BJO108" s="12"/>
      <c r="BJP108" s="12"/>
      <c r="BJQ108" s="12"/>
      <c r="BJR108" s="12"/>
      <c r="BJS108" s="12"/>
      <c r="BJT108" s="12"/>
      <c r="BJU108" s="12"/>
      <c r="BJV108" s="12"/>
      <c r="BJW108" s="12"/>
      <c r="BJX108" s="12"/>
      <c r="BJY108" s="12"/>
      <c r="BJZ108" s="12"/>
      <c r="BKA108" s="12"/>
      <c r="BKB108" s="12"/>
      <c r="BKC108" s="12"/>
      <c r="BKD108" s="12"/>
      <c r="BKE108" s="12"/>
      <c r="BKF108" s="12"/>
      <c r="BKG108" s="12"/>
      <c r="BKH108" s="12"/>
      <c r="BKI108" s="12"/>
      <c r="BKJ108" s="12"/>
      <c r="BKK108" s="12"/>
      <c r="BKL108" s="12"/>
      <c r="BKM108" s="12"/>
      <c r="BKN108" s="12"/>
      <c r="BKO108" s="12"/>
      <c r="BKP108" s="12"/>
      <c r="BKQ108" s="12"/>
      <c r="BKR108" s="12"/>
      <c r="BKS108" s="12"/>
      <c r="BKT108" s="12"/>
      <c r="BKU108" s="12"/>
      <c r="BKV108" s="12"/>
      <c r="BKW108" s="12"/>
      <c r="BKX108" s="12"/>
      <c r="BKY108" s="12"/>
      <c r="BKZ108" s="12"/>
      <c r="BLA108" s="12"/>
      <c r="BLB108" s="12"/>
      <c r="BLC108" s="12"/>
      <c r="BLD108" s="12"/>
      <c r="BLE108" s="12"/>
      <c r="BLF108" s="12"/>
      <c r="BLG108" s="12"/>
      <c r="BLH108" s="12"/>
      <c r="BLI108" s="12"/>
      <c r="BLJ108" s="12"/>
      <c r="BLK108" s="12"/>
      <c r="BLL108" s="12"/>
      <c r="BLM108" s="12"/>
      <c r="BLN108" s="12"/>
      <c r="BLO108" s="12"/>
      <c r="BLP108" s="12"/>
      <c r="BLQ108" s="12"/>
      <c r="BLR108" s="12"/>
      <c r="BLS108" s="12"/>
      <c r="BLT108" s="12"/>
      <c r="BLU108" s="12"/>
      <c r="BLV108" s="12"/>
      <c r="BLW108" s="12"/>
      <c r="BLX108" s="12"/>
      <c r="BLY108" s="12"/>
      <c r="BLZ108" s="12"/>
      <c r="BMA108" s="12"/>
      <c r="BMB108" s="12"/>
      <c r="BMC108" s="12"/>
      <c r="BMD108" s="12"/>
      <c r="BME108" s="12"/>
      <c r="BMF108" s="12"/>
      <c r="BMG108" s="12"/>
      <c r="BMH108" s="12"/>
      <c r="BMI108" s="12"/>
      <c r="BMJ108" s="12"/>
      <c r="BMK108" s="12"/>
      <c r="BML108" s="12"/>
      <c r="BMM108" s="12"/>
      <c r="BMN108" s="12"/>
      <c r="BMO108" s="12"/>
      <c r="BMP108" s="12"/>
      <c r="BMQ108" s="12"/>
      <c r="BMR108" s="12"/>
      <c r="BMS108" s="12"/>
      <c r="BMT108" s="12"/>
      <c r="BMU108" s="12"/>
      <c r="BMV108" s="12"/>
      <c r="BMW108" s="12"/>
      <c r="BMX108" s="12"/>
      <c r="BMY108" s="12"/>
      <c r="BMZ108" s="12"/>
      <c r="BNA108" s="12"/>
      <c r="BNB108" s="12"/>
      <c r="BNC108" s="12"/>
      <c r="BND108" s="12"/>
      <c r="BNE108" s="12"/>
      <c r="BNF108" s="12"/>
      <c r="BNG108" s="12"/>
      <c r="BNH108" s="12"/>
      <c r="BNI108" s="12"/>
      <c r="BNJ108" s="12"/>
      <c r="BNK108" s="12"/>
      <c r="BNL108" s="12"/>
      <c r="BNM108" s="12"/>
      <c r="BNN108" s="12"/>
      <c r="BNO108" s="12"/>
      <c r="BNP108" s="12"/>
      <c r="BNQ108" s="12"/>
      <c r="BNR108" s="12"/>
      <c r="BNS108" s="12"/>
      <c r="BNT108" s="12"/>
      <c r="BNU108" s="12"/>
      <c r="BNV108" s="12"/>
      <c r="BNW108" s="12"/>
      <c r="BNX108" s="12"/>
      <c r="BNY108" s="12"/>
      <c r="BNZ108" s="12"/>
      <c r="BOA108" s="12"/>
      <c r="BOB108" s="12"/>
      <c r="BOC108" s="12"/>
      <c r="BOD108" s="12"/>
      <c r="BOE108" s="12"/>
      <c r="BOF108" s="12"/>
      <c r="BOG108" s="12"/>
      <c r="BOH108" s="12"/>
      <c r="BOI108" s="12"/>
      <c r="BOJ108" s="12"/>
      <c r="BOK108" s="12"/>
      <c r="BOL108" s="12"/>
      <c r="BOM108" s="12"/>
      <c r="BON108" s="12"/>
      <c r="BOO108" s="12"/>
      <c r="BOP108" s="12"/>
      <c r="BOQ108" s="12"/>
      <c r="BOR108" s="12"/>
      <c r="BOS108" s="12"/>
      <c r="BOT108" s="12"/>
      <c r="BOU108" s="12"/>
      <c r="BOV108" s="12"/>
      <c r="BOW108" s="12"/>
      <c r="BOX108" s="12"/>
      <c r="BOY108" s="12"/>
      <c r="BOZ108" s="12"/>
      <c r="BPA108" s="12"/>
      <c r="BPB108" s="12"/>
      <c r="BPC108" s="12"/>
      <c r="BPD108" s="12"/>
      <c r="BPE108" s="12"/>
      <c r="BPF108" s="12"/>
      <c r="BPG108" s="12"/>
      <c r="BPH108" s="12"/>
      <c r="BPI108" s="12"/>
      <c r="BPJ108" s="12"/>
      <c r="BPK108" s="12"/>
      <c r="BPL108" s="12"/>
      <c r="BPM108" s="12"/>
      <c r="BPN108" s="12"/>
      <c r="BPO108" s="12"/>
      <c r="BPP108" s="12"/>
      <c r="BPQ108" s="12"/>
      <c r="BPR108" s="12"/>
      <c r="BPS108" s="12"/>
      <c r="BPT108" s="12"/>
      <c r="BPU108" s="12"/>
      <c r="BPV108" s="12"/>
      <c r="BPW108" s="12"/>
      <c r="BPX108" s="12"/>
      <c r="BPY108" s="12"/>
      <c r="BPZ108" s="12"/>
      <c r="BQA108" s="12"/>
      <c r="BQB108" s="12"/>
      <c r="BQC108" s="12"/>
      <c r="BQD108" s="12"/>
      <c r="BQE108" s="12"/>
      <c r="BQF108" s="12"/>
      <c r="BQG108" s="12"/>
      <c r="BQH108" s="12"/>
      <c r="BQI108" s="12"/>
      <c r="BQJ108" s="12"/>
      <c r="BQK108" s="12"/>
      <c r="BQL108" s="12"/>
      <c r="BQM108" s="12"/>
      <c r="BQN108" s="12"/>
      <c r="BQO108" s="12"/>
      <c r="BQP108" s="12"/>
      <c r="BQQ108" s="12"/>
      <c r="BQR108" s="12"/>
      <c r="BQS108" s="12"/>
      <c r="BQT108" s="12"/>
      <c r="BQU108" s="12"/>
      <c r="BQV108" s="12"/>
      <c r="BQW108" s="12"/>
      <c r="BQX108" s="12"/>
      <c r="BQY108" s="12"/>
      <c r="BQZ108" s="12"/>
      <c r="BRA108" s="12"/>
      <c r="BRB108" s="12"/>
      <c r="BRC108" s="12"/>
      <c r="BRD108" s="12"/>
      <c r="BRE108" s="12"/>
      <c r="BRF108" s="12"/>
      <c r="BRG108" s="12"/>
      <c r="BRH108" s="12"/>
      <c r="BRI108" s="12"/>
      <c r="BRJ108" s="12"/>
      <c r="BRK108" s="12"/>
      <c r="BRL108" s="12"/>
      <c r="BRM108" s="12"/>
      <c r="BRN108" s="12"/>
      <c r="BRO108" s="12"/>
      <c r="BRP108" s="12"/>
      <c r="BRQ108" s="12"/>
      <c r="BRR108" s="12"/>
      <c r="BRS108" s="12"/>
      <c r="BRT108" s="12"/>
      <c r="BRU108" s="12"/>
      <c r="BRV108" s="12"/>
      <c r="BRW108" s="12"/>
      <c r="BRX108" s="12"/>
      <c r="BRY108" s="12"/>
      <c r="BRZ108" s="12"/>
      <c r="BSA108" s="12"/>
      <c r="BSB108" s="12"/>
      <c r="BSC108" s="12"/>
      <c r="BSD108" s="12"/>
      <c r="BSE108" s="12"/>
      <c r="BSF108" s="12"/>
      <c r="BSG108" s="12"/>
      <c r="BSH108" s="12"/>
      <c r="BSI108" s="12"/>
      <c r="BSJ108" s="12"/>
      <c r="BSK108" s="12"/>
      <c r="BSL108" s="12"/>
      <c r="BSM108" s="12"/>
      <c r="BSN108" s="12"/>
      <c r="BSO108" s="12"/>
      <c r="BSP108" s="12"/>
      <c r="BSQ108" s="12"/>
      <c r="BSR108" s="12"/>
      <c r="BSS108" s="12"/>
      <c r="BST108" s="12"/>
      <c r="BSU108" s="12"/>
      <c r="BSV108" s="12"/>
      <c r="BSW108" s="12"/>
      <c r="BSX108" s="12"/>
      <c r="BSY108" s="12"/>
      <c r="BSZ108" s="12"/>
      <c r="BTA108" s="12"/>
      <c r="BTB108" s="12"/>
      <c r="BTC108" s="12"/>
      <c r="BTD108" s="12"/>
      <c r="BTE108" s="12"/>
      <c r="BTF108" s="12"/>
      <c r="BTG108" s="12"/>
      <c r="BTH108" s="12"/>
      <c r="BTI108" s="12"/>
      <c r="BTJ108" s="12"/>
      <c r="BTK108" s="12"/>
      <c r="BTL108" s="12"/>
      <c r="BTM108" s="12"/>
      <c r="BTN108" s="12"/>
      <c r="BTO108" s="12"/>
      <c r="BTP108" s="12"/>
      <c r="BTQ108" s="12"/>
      <c r="BTR108" s="12"/>
      <c r="BTS108" s="12"/>
      <c r="BTT108" s="12"/>
      <c r="BTU108" s="12"/>
      <c r="BTV108" s="12"/>
      <c r="BTW108" s="12"/>
      <c r="BTX108" s="12"/>
      <c r="BTY108" s="12"/>
      <c r="BTZ108" s="12"/>
      <c r="BUA108" s="12"/>
      <c r="BUB108" s="12"/>
      <c r="BUC108" s="12"/>
      <c r="BUD108" s="12"/>
      <c r="BUE108" s="12"/>
      <c r="BUF108" s="12"/>
      <c r="BUG108" s="12"/>
      <c r="BUH108" s="12"/>
      <c r="BUI108" s="12"/>
      <c r="BUJ108" s="12"/>
      <c r="BUK108" s="12"/>
      <c r="BUL108" s="12"/>
      <c r="BUM108" s="12"/>
      <c r="BUN108" s="12"/>
      <c r="BUO108" s="12"/>
      <c r="BUP108" s="12"/>
      <c r="BUQ108" s="12"/>
      <c r="BUR108" s="12"/>
      <c r="BUS108" s="12"/>
      <c r="BUT108" s="12"/>
      <c r="BUU108" s="12"/>
      <c r="BUV108" s="12"/>
      <c r="BUW108" s="12"/>
      <c r="BUX108" s="12"/>
      <c r="BUY108" s="12"/>
      <c r="BUZ108" s="12"/>
      <c r="BVA108" s="12"/>
      <c r="BVB108" s="12"/>
      <c r="BVC108" s="12"/>
      <c r="BVD108" s="12"/>
      <c r="BVE108" s="12"/>
      <c r="BVF108" s="12"/>
      <c r="BVG108" s="12"/>
      <c r="BVH108" s="12"/>
      <c r="BVI108" s="12"/>
      <c r="BVJ108" s="12"/>
      <c r="BVK108" s="12"/>
      <c r="BVL108" s="12"/>
      <c r="BVM108" s="12"/>
      <c r="BVN108" s="12"/>
      <c r="BVO108" s="12"/>
      <c r="BVP108" s="12"/>
      <c r="BVQ108" s="12"/>
      <c r="BVR108" s="12"/>
      <c r="BVS108" s="12"/>
      <c r="BVT108" s="12"/>
      <c r="BVU108" s="12"/>
      <c r="BVV108" s="12"/>
      <c r="BVW108" s="12"/>
      <c r="BVX108" s="12"/>
      <c r="BVY108" s="12"/>
      <c r="BVZ108" s="12"/>
      <c r="BWA108" s="12"/>
      <c r="BWB108" s="12"/>
      <c r="BWC108" s="12"/>
      <c r="BWD108" s="12"/>
      <c r="BWE108" s="12"/>
      <c r="BWF108" s="12"/>
      <c r="BWG108" s="12"/>
      <c r="BWH108" s="12"/>
      <c r="BWI108" s="12"/>
      <c r="BWJ108" s="12"/>
      <c r="BWK108" s="12"/>
      <c r="BWL108" s="12"/>
      <c r="BWM108" s="12"/>
      <c r="BWN108" s="12"/>
      <c r="BWO108" s="12"/>
      <c r="BWP108" s="12"/>
      <c r="BWQ108" s="12"/>
      <c r="BWR108" s="12"/>
      <c r="BWS108" s="12"/>
      <c r="BWT108" s="12"/>
      <c r="BWU108" s="12"/>
      <c r="BWV108" s="12"/>
      <c r="BWW108" s="12"/>
      <c r="BWX108" s="12"/>
      <c r="BWY108" s="12"/>
      <c r="BWZ108" s="12"/>
      <c r="BXA108" s="12"/>
      <c r="BXB108" s="12"/>
      <c r="BXC108" s="12"/>
      <c r="BXD108" s="12"/>
      <c r="BXE108" s="12"/>
      <c r="BXF108" s="12"/>
      <c r="BXG108" s="12"/>
      <c r="BXH108" s="12"/>
      <c r="BXI108" s="12"/>
      <c r="BXJ108" s="12"/>
      <c r="BXK108" s="12"/>
      <c r="BXL108" s="12"/>
      <c r="BXM108" s="12"/>
      <c r="BXN108" s="12"/>
      <c r="BXO108" s="12"/>
      <c r="BXP108" s="12"/>
      <c r="BXQ108" s="12"/>
      <c r="BXR108" s="12"/>
      <c r="BXS108" s="12"/>
      <c r="BXT108" s="12"/>
      <c r="BXU108" s="12"/>
      <c r="BXV108" s="12"/>
      <c r="BXW108" s="12"/>
      <c r="BXX108" s="12"/>
      <c r="BXY108" s="12"/>
      <c r="BXZ108" s="12"/>
      <c r="BYA108" s="12"/>
      <c r="BYB108" s="12"/>
      <c r="BYC108" s="12"/>
      <c r="BYD108" s="12"/>
      <c r="BYE108" s="12"/>
      <c r="BYF108" s="12"/>
      <c r="BYG108" s="12"/>
      <c r="BYH108" s="12"/>
      <c r="BYI108" s="12"/>
      <c r="BYJ108" s="12"/>
      <c r="BYK108" s="12"/>
      <c r="BYL108" s="12"/>
      <c r="BYM108" s="12"/>
      <c r="BYN108" s="12"/>
      <c r="BYO108" s="12"/>
      <c r="BYP108" s="12"/>
      <c r="BYQ108" s="12"/>
      <c r="BYR108" s="12"/>
      <c r="BYS108" s="12"/>
      <c r="BYT108" s="12"/>
      <c r="BYU108" s="12"/>
      <c r="BYV108" s="12"/>
      <c r="BYW108" s="12"/>
      <c r="BYX108" s="12"/>
      <c r="BYY108" s="12"/>
      <c r="BYZ108" s="12"/>
      <c r="BZA108" s="12"/>
      <c r="BZB108" s="12"/>
      <c r="BZC108" s="12"/>
      <c r="BZD108" s="12"/>
      <c r="BZE108" s="12"/>
      <c r="BZF108" s="12"/>
      <c r="BZG108" s="12"/>
      <c r="BZH108" s="12"/>
      <c r="BZI108" s="12"/>
      <c r="BZJ108" s="12"/>
      <c r="BZK108" s="12"/>
      <c r="BZL108" s="12"/>
      <c r="BZM108" s="12"/>
      <c r="BZN108" s="12"/>
      <c r="BZO108" s="12"/>
      <c r="BZP108" s="12"/>
      <c r="BZQ108" s="12"/>
      <c r="BZR108" s="12"/>
      <c r="BZS108" s="12"/>
      <c r="BZT108" s="12"/>
      <c r="BZU108" s="12"/>
      <c r="BZV108" s="12"/>
      <c r="BZW108" s="12"/>
      <c r="BZX108" s="12"/>
      <c r="BZY108" s="12"/>
      <c r="BZZ108" s="12"/>
      <c r="CAA108" s="12"/>
      <c r="CAB108" s="12"/>
      <c r="CAC108" s="12"/>
      <c r="CAD108" s="12"/>
      <c r="CAE108" s="12"/>
      <c r="CAF108" s="12"/>
      <c r="CAG108" s="12"/>
      <c r="CAH108" s="12"/>
      <c r="CAI108" s="12"/>
      <c r="CAJ108" s="12"/>
      <c r="CAK108" s="12"/>
      <c r="CAL108" s="12"/>
      <c r="CAM108" s="12"/>
      <c r="CAN108" s="12"/>
      <c r="CAO108" s="12"/>
      <c r="CAP108" s="12"/>
      <c r="CAQ108" s="12"/>
      <c r="CAR108" s="12"/>
      <c r="CAS108" s="12"/>
      <c r="CAT108" s="12"/>
      <c r="CAU108" s="12"/>
      <c r="CAV108" s="12"/>
      <c r="CAW108" s="12"/>
      <c r="CAX108" s="12"/>
      <c r="CAY108" s="12"/>
      <c r="CAZ108" s="12"/>
      <c r="CBA108" s="12"/>
      <c r="CBB108" s="12"/>
      <c r="CBC108" s="12"/>
      <c r="CBD108" s="12"/>
      <c r="CBE108" s="12"/>
      <c r="CBF108" s="12"/>
      <c r="CBG108" s="12"/>
      <c r="CBH108" s="12"/>
      <c r="CBI108" s="12"/>
      <c r="CBJ108" s="12"/>
      <c r="CBK108" s="12"/>
      <c r="CBL108" s="12"/>
      <c r="CBM108" s="12"/>
      <c r="CBN108" s="12"/>
      <c r="CBO108" s="12"/>
      <c r="CBP108" s="12"/>
      <c r="CBQ108" s="12"/>
      <c r="CBR108" s="12"/>
      <c r="CBS108" s="12"/>
      <c r="CBT108" s="12"/>
      <c r="CBU108" s="12"/>
      <c r="CBV108" s="12"/>
      <c r="CBW108" s="12"/>
      <c r="CBX108" s="12"/>
      <c r="CBY108" s="12"/>
      <c r="CBZ108" s="12"/>
      <c r="CCA108" s="12"/>
      <c r="CCB108" s="12"/>
      <c r="CCC108" s="12"/>
      <c r="CCD108" s="12"/>
      <c r="CCE108" s="12"/>
      <c r="CCF108" s="12"/>
      <c r="CCG108" s="12"/>
      <c r="CCH108" s="12"/>
      <c r="CCI108" s="12"/>
      <c r="CCJ108" s="12"/>
      <c r="CCK108" s="12"/>
      <c r="CCL108" s="12"/>
      <c r="CCM108" s="12"/>
      <c r="CCN108" s="12"/>
      <c r="CCO108" s="12"/>
      <c r="CCP108" s="12"/>
      <c r="CCQ108" s="12"/>
      <c r="CCR108" s="12"/>
      <c r="CCS108" s="12"/>
      <c r="CCT108" s="12"/>
      <c r="CCU108" s="12"/>
      <c r="CCV108" s="12"/>
      <c r="CCW108" s="12"/>
      <c r="CCX108" s="12"/>
      <c r="CCY108" s="12"/>
      <c r="CCZ108" s="12"/>
      <c r="CDA108" s="12"/>
      <c r="CDB108" s="12"/>
      <c r="CDC108" s="12"/>
      <c r="CDD108" s="12"/>
      <c r="CDE108" s="12"/>
      <c r="CDF108" s="12"/>
      <c r="CDG108" s="12"/>
      <c r="CDH108" s="12"/>
      <c r="CDI108" s="12"/>
      <c r="CDJ108" s="12"/>
      <c r="CDK108" s="12"/>
      <c r="CDL108" s="12"/>
      <c r="CDM108" s="12"/>
      <c r="CDN108" s="12"/>
      <c r="CDO108" s="12"/>
      <c r="CDP108" s="12"/>
      <c r="CDQ108" s="12"/>
      <c r="CDR108" s="12"/>
      <c r="CDS108" s="12"/>
      <c r="CDT108" s="12"/>
      <c r="CDU108" s="12"/>
      <c r="CDV108" s="12"/>
      <c r="CDW108" s="12"/>
      <c r="CDX108" s="12"/>
      <c r="CDY108" s="12"/>
      <c r="CDZ108" s="12"/>
      <c r="CEA108" s="12"/>
      <c r="CEB108" s="12"/>
      <c r="CEC108" s="12"/>
      <c r="CED108" s="12"/>
      <c r="CEE108" s="12"/>
      <c r="CEF108" s="12"/>
      <c r="CEG108" s="12"/>
      <c r="CEH108" s="12"/>
      <c r="CEI108" s="12"/>
      <c r="CEJ108" s="12"/>
      <c r="CEK108" s="12"/>
      <c r="CEL108" s="12"/>
      <c r="CEM108" s="12"/>
      <c r="CEN108" s="12"/>
      <c r="CEO108" s="12"/>
      <c r="CEP108" s="12"/>
      <c r="CEQ108" s="12"/>
      <c r="CER108" s="12"/>
      <c r="CES108" s="12"/>
      <c r="CET108" s="12"/>
      <c r="CEU108" s="12"/>
      <c r="CEV108" s="12"/>
      <c r="CEW108" s="12"/>
      <c r="CEX108" s="12"/>
      <c r="CEY108" s="12"/>
      <c r="CEZ108" s="12"/>
      <c r="CFA108" s="12"/>
      <c r="CFB108" s="12"/>
      <c r="CFC108" s="12"/>
      <c r="CFD108" s="12"/>
      <c r="CFE108" s="12"/>
      <c r="CFF108" s="12"/>
      <c r="CFG108" s="12"/>
      <c r="CFH108" s="12"/>
      <c r="CFI108" s="12"/>
      <c r="CFJ108" s="12"/>
      <c r="CFK108" s="12"/>
      <c r="CFL108" s="12"/>
      <c r="CFM108" s="12"/>
      <c r="CFN108" s="12"/>
      <c r="CFO108" s="12"/>
      <c r="CFP108" s="12"/>
      <c r="CFQ108" s="12"/>
      <c r="CFR108" s="12"/>
      <c r="CFS108" s="12"/>
      <c r="CFT108" s="12"/>
      <c r="CFU108" s="12"/>
      <c r="CFV108" s="12"/>
      <c r="CFW108" s="12"/>
      <c r="CFX108" s="12"/>
      <c r="CFY108" s="12"/>
      <c r="CFZ108" s="12"/>
      <c r="CGA108" s="12"/>
      <c r="CGB108" s="12"/>
      <c r="CGC108" s="12"/>
      <c r="CGD108" s="12"/>
      <c r="CGE108" s="12"/>
      <c r="CGF108" s="12"/>
      <c r="CGG108" s="12"/>
      <c r="CGH108" s="12"/>
      <c r="CGI108" s="12"/>
      <c r="CGJ108" s="12"/>
      <c r="CGK108" s="12"/>
      <c r="CGL108" s="12"/>
      <c r="CGM108" s="12"/>
      <c r="CGN108" s="12"/>
      <c r="CGO108" s="12"/>
      <c r="CGP108" s="12"/>
      <c r="CGQ108" s="12"/>
      <c r="CGR108" s="12"/>
      <c r="CGS108" s="12"/>
      <c r="CGT108" s="12"/>
      <c r="CGU108" s="12"/>
      <c r="CGV108" s="12"/>
      <c r="CGW108" s="12"/>
      <c r="CGX108" s="12"/>
      <c r="CGY108" s="12"/>
      <c r="CGZ108" s="12"/>
      <c r="CHA108" s="12"/>
      <c r="CHB108" s="12"/>
      <c r="CHC108" s="12"/>
      <c r="CHD108" s="12"/>
      <c r="CHE108" s="12"/>
      <c r="CHF108" s="12"/>
      <c r="CHG108" s="12"/>
      <c r="CHH108" s="12"/>
      <c r="CHI108" s="12"/>
      <c r="CHJ108" s="12"/>
      <c r="CHK108" s="12"/>
      <c r="CHL108" s="12"/>
      <c r="CHM108" s="12"/>
      <c r="CHN108" s="12"/>
      <c r="CHO108" s="12"/>
      <c r="CHP108" s="12"/>
      <c r="CHQ108" s="12"/>
      <c r="CHR108" s="12"/>
      <c r="CHS108" s="12"/>
      <c r="CHT108" s="12"/>
      <c r="CHU108" s="12"/>
      <c r="CHV108" s="12"/>
      <c r="CHW108" s="12"/>
      <c r="CHX108" s="12"/>
      <c r="CHY108" s="12"/>
      <c r="CHZ108" s="12"/>
      <c r="CIA108" s="12"/>
      <c r="CIB108" s="12"/>
      <c r="CIC108" s="12"/>
      <c r="CID108" s="12"/>
      <c r="CIE108" s="12"/>
      <c r="CIF108" s="12"/>
      <c r="CIG108" s="12"/>
      <c r="CIH108" s="12"/>
      <c r="CII108" s="12"/>
      <c r="CIJ108" s="12"/>
      <c r="CIK108" s="12"/>
      <c r="CIL108" s="12"/>
      <c r="CIM108" s="12"/>
      <c r="CIN108" s="12"/>
      <c r="CIO108" s="12"/>
      <c r="CIP108" s="12"/>
      <c r="CIQ108" s="12"/>
      <c r="CIR108" s="12"/>
      <c r="CIS108" s="12"/>
      <c r="CIT108" s="12"/>
      <c r="CIU108" s="12"/>
      <c r="CIV108" s="12"/>
      <c r="CIW108" s="12"/>
      <c r="CIX108" s="12"/>
      <c r="CIY108" s="12"/>
      <c r="CIZ108" s="12"/>
      <c r="CJA108" s="12"/>
      <c r="CJB108" s="12"/>
      <c r="CJC108" s="12"/>
      <c r="CJD108" s="12"/>
      <c r="CJE108" s="12"/>
      <c r="CJF108" s="12"/>
      <c r="CJG108" s="12"/>
      <c r="CJH108" s="12"/>
      <c r="CJI108" s="12"/>
      <c r="CJJ108" s="12"/>
      <c r="CJK108" s="12"/>
      <c r="CJL108" s="12"/>
      <c r="CJM108" s="12"/>
      <c r="CJN108" s="12"/>
      <c r="CJO108" s="12"/>
      <c r="CJP108" s="12"/>
      <c r="CJQ108" s="12"/>
      <c r="CJR108" s="12"/>
      <c r="CJS108" s="12"/>
      <c r="CJT108" s="12"/>
      <c r="CJU108" s="12"/>
      <c r="CJV108" s="12"/>
      <c r="CJW108" s="12"/>
      <c r="CJX108" s="12"/>
      <c r="CJY108" s="12"/>
      <c r="CJZ108" s="12"/>
      <c r="CKA108" s="12"/>
      <c r="CKB108" s="12"/>
      <c r="CKC108" s="12"/>
      <c r="CKD108" s="12"/>
      <c r="CKE108" s="12"/>
      <c r="CKF108" s="12"/>
      <c r="CKG108" s="12"/>
      <c r="CKH108" s="12"/>
      <c r="CKI108" s="12"/>
      <c r="CKJ108" s="12"/>
      <c r="CKK108" s="12"/>
      <c r="CKL108" s="12"/>
      <c r="CKM108" s="12"/>
      <c r="CKN108" s="12"/>
      <c r="CKO108" s="12"/>
      <c r="CKP108" s="12"/>
      <c r="CKQ108" s="12"/>
      <c r="CKR108" s="12"/>
      <c r="CKS108" s="12"/>
      <c r="CKT108" s="12"/>
      <c r="CKU108" s="12"/>
      <c r="CKV108" s="12"/>
      <c r="CKW108" s="12"/>
      <c r="CKX108" s="12"/>
      <c r="CKY108" s="12"/>
      <c r="CKZ108" s="12"/>
      <c r="CLA108" s="12"/>
      <c r="CLB108" s="12"/>
      <c r="CLC108" s="12"/>
      <c r="CLD108" s="12"/>
      <c r="CLE108" s="12"/>
      <c r="CLF108" s="12"/>
      <c r="CLG108" s="12"/>
      <c r="CLH108" s="12"/>
      <c r="CLI108" s="12"/>
      <c r="CLJ108" s="12"/>
      <c r="CLK108" s="12"/>
      <c r="CLL108" s="12"/>
      <c r="CLM108" s="12"/>
      <c r="CLN108" s="12"/>
      <c r="CLO108" s="12"/>
      <c r="CLP108" s="12"/>
      <c r="CLQ108" s="12"/>
      <c r="CLR108" s="12"/>
      <c r="CLS108" s="12"/>
      <c r="CLT108" s="12"/>
      <c r="CLU108" s="12"/>
      <c r="CLV108" s="12"/>
      <c r="CLW108" s="12"/>
      <c r="CLX108" s="12"/>
      <c r="CLY108" s="12"/>
      <c r="CLZ108" s="12"/>
      <c r="CMA108" s="12"/>
      <c r="CMB108" s="12"/>
      <c r="CMC108" s="12"/>
      <c r="CMD108" s="12"/>
      <c r="CME108" s="12"/>
      <c r="CMF108" s="12"/>
      <c r="CMG108" s="12"/>
      <c r="CMH108" s="12"/>
      <c r="CMI108" s="12"/>
      <c r="CMJ108" s="12"/>
      <c r="CMK108" s="12"/>
      <c r="CML108" s="12"/>
      <c r="CMM108" s="12"/>
      <c r="CMN108" s="12"/>
      <c r="CMO108" s="12"/>
      <c r="CMP108" s="12"/>
      <c r="CMQ108" s="12"/>
      <c r="CMR108" s="12"/>
      <c r="CMS108" s="12"/>
      <c r="CMT108" s="12"/>
      <c r="CMU108" s="12"/>
      <c r="CMV108" s="12"/>
      <c r="CMW108" s="12"/>
      <c r="CMX108" s="12"/>
      <c r="CMY108" s="12"/>
      <c r="CMZ108" s="12"/>
      <c r="CNA108" s="12"/>
      <c r="CNB108" s="12"/>
      <c r="CNC108" s="12"/>
      <c r="CND108" s="12"/>
      <c r="CNE108" s="12"/>
      <c r="CNF108" s="12"/>
      <c r="CNG108" s="12"/>
      <c r="CNH108" s="12"/>
      <c r="CNI108" s="12"/>
      <c r="CNJ108" s="12"/>
      <c r="CNK108" s="12"/>
      <c r="CNL108" s="12"/>
      <c r="CNM108" s="12"/>
      <c r="CNN108" s="12"/>
      <c r="CNO108" s="12"/>
      <c r="CNP108" s="12"/>
      <c r="CNQ108" s="12"/>
      <c r="CNR108" s="12"/>
      <c r="CNS108" s="12"/>
      <c r="CNT108" s="12"/>
      <c r="CNU108" s="12"/>
      <c r="CNV108" s="12"/>
      <c r="CNW108" s="12"/>
      <c r="CNX108" s="12"/>
      <c r="CNY108" s="12"/>
      <c r="CNZ108" s="12"/>
      <c r="COA108" s="12"/>
      <c r="COB108" s="12"/>
      <c r="COC108" s="12"/>
      <c r="COD108" s="12"/>
      <c r="COE108" s="12"/>
      <c r="COF108" s="12"/>
      <c r="COG108" s="12"/>
      <c r="COH108" s="12"/>
      <c r="COI108" s="12"/>
      <c r="COJ108" s="12"/>
      <c r="COK108" s="12"/>
      <c r="COL108" s="12"/>
      <c r="COM108" s="12"/>
      <c r="CON108" s="12"/>
      <c r="COO108" s="12"/>
      <c r="COP108" s="12"/>
      <c r="COQ108" s="12"/>
      <c r="COR108" s="12"/>
      <c r="COS108" s="12"/>
      <c r="COT108" s="12"/>
      <c r="COU108" s="12"/>
      <c r="COV108" s="12"/>
      <c r="COW108" s="12"/>
      <c r="COX108" s="12"/>
      <c r="COY108" s="12"/>
      <c r="COZ108" s="12"/>
      <c r="CPA108" s="12"/>
      <c r="CPB108" s="12"/>
      <c r="CPC108" s="12"/>
      <c r="CPD108" s="12"/>
      <c r="CPE108" s="12"/>
      <c r="CPF108" s="12"/>
      <c r="CPG108" s="12"/>
      <c r="CPH108" s="12"/>
      <c r="CPI108" s="12"/>
      <c r="CPJ108" s="12"/>
      <c r="CPK108" s="12"/>
      <c r="CPL108" s="12"/>
      <c r="CPM108" s="12"/>
      <c r="CPN108" s="12"/>
      <c r="CPO108" s="12"/>
      <c r="CPP108" s="12"/>
      <c r="CPQ108" s="12"/>
      <c r="CPR108" s="12"/>
      <c r="CPS108" s="12"/>
      <c r="CPT108" s="12"/>
      <c r="CPU108" s="12"/>
      <c r="CPV108" s="12"/>
      <c r="CPW108" s="12"/>
      <c r="CPX108" s="12"/>
      <c r="CPY108" s="12"/>
      <c r="CPZ108" s="12"/>
      <c r="CQA108" s="12"/>
      <c r="CQB108" s="12"/>
      <c r="CQC108" s="12"/>
      <c r="CQD108" s="12"/>
      <c r="CQE108" s="12"/>
      <c r="CQF108" s="12"/>
      <c r="CQG108" s="12"/>
      <c r="CQH108" s="12"/>
      <c r="CQI108" s="12"/>
      <c r="CQJ108" s="12"/>
      <c r="CQK108" s="12"/>
      <c r="CQL108" s="12"/>
      <c r="CQM108" s="12"/>
      <c r="CQN108" s="12"/>
      <c r="CQO108" s="12"/>
      <c r="CQP108" s="12"/>
      <c r="CQQ108" s="12"/>
      <c r="CQR108" s="12"/>
      <c r="CQS108" s="12"/>
      <c r="CQT108" s="12"/>
      <c r="CQU108" s="12"/>
      <c r="CQV108" s="12"/>
      <c r="CQW108" s="12"/>
      <c r="CQX108" s="12"/>
      <c r="CQY108" s="12"/>
      <c r="CQZ108" s="12"/>
      <c r="CRA108" s="12"/>
      <c r="CRB108" s="12"/>
      <c r="CRC108" s="12"/>
      <c r="CRD108" s="12"/>
      <c r="CRE108" s="12"/>
      <c r="CRF108" s="12"/>
      <c r="CRG108" s="12"/>
      <c r="CRH108" s="12"/>
      <c r="CRI108" s="12"/>
      <c r="CRJ108" s="12"/>
      <c r="CRK108" s="12"/>
      <c r="CRL108" s="12"/>
      <c r="CRM108" s="12"/>
      <c r="CRN108" s="12"/>
      <c r="CRO108" s="12"/>
      <c r="CRP108" s="12"/>
      <c r="CRQ108" s="12"/>
      <c r="CRR108" s="12"/>
      <c r="CRS108" s="12"/>
      <c r="CRT108" s="12"/>
      <c r="CRU108" s="12"/>
      <c r="CRV108" s="12"/>
      <c r="CRW108" s="12"/>
      <c r="CRX108" s="12"/>
      <c r="CRY108" s="12"/>
      <c r="CRZ108" s="12"/>
      <c r="CSA108" s="12"/>
      <c r="CSB108" s="12"/>
      <c r="CSC108" s="12"/>
      <c r="CSD108" s="12"/>
      <c r="CSE108" s="12"/>
      <c r="CSF108" s="12"/>
      <c r="CSG108" s="12"/>
      <c r="CSH108" s="12"/>
      <c r="CSI108" s="12"/>
      <c r="CSJ108" s="12"/>
      <c r="CSK108" s="12"/>
      <c r="CSL108" s="12"/>
      <c r="CSM108" s="12"/>
      <c r="CSN108" s="12"/>
      <c r="CSO108" s="12"/>
      <c r="CSP108" s="12"/>
      <c r="CSQ108" s="12"/>
      <c r="CSR108" s="12"/>
      <c r="CSS108" s="12"/>
      <c r="CST108" s="12"/>
      <c r="CSU108" s="12"/>
      <c r="CSV108" s="12"/>
      <c r="CSW108" s="12"/>
      <c r="CSX108" s="12"/>
      <c r="CSY108" s="12"/>
      <c r="CSZ108" s="12"/>
      <c r="CTA108" s="12"/>
      <c r="CTB108" s="12"/>
      <c r="CTC108" s="12"/>
      <c r="CTD108" s="12"/>
      <c r="CTE108" s="12"/>
      <c r="CTF108" s="12"/>
      <c r="CTG108" s="12"/>
      <c r="CTH108" s="12"/>
      <c r="CTI108" s="12"/>
      <c r="CTJ108" s="12"/>
      <c r="CTK108" s="12"/>
      <c r="CTL108" s="12"/>
      <c r="CTM108" s="12"/>
      <c r="CTN108" s="12"/>
      <c r="CTO108" s="12"/>
      <c r="CTP108" s="12"/>
      <c r="CTQ108" s="12"/>
      <c r="CTR108" s="12"/>
      <c r="CTS108" s="12"/>
      <c r="CTT108" s="12"/>
      <c r="CTU108" s="12"/>
      <c r="CTV108" s="12"/>
      <c r="CTW108" s="12"/>
      <c r="CTX108" s="12"/>
      <c r="CTY108" s="12"/>
      <c r="CTZ108" s="12"/>
      <c r="CUA108" s="12"/>
      <c r="CUB108" s="12"/>
      <c r="CUC108" s="12"/>
      <c r="CUD108" s="12"/>
      <c r="CUE108" s="12"/>
      <c r="CUF108" s="12"/>
      <c r="CUG108" s="12"/>
      <c r="CUH108" s="12"/>
      <c r="CUI108" s="12"/>
      <c r="CUJ108" s="12"/>
      <c r="CUK108" s="12"/>
      <c r="CUL108" s="12"/>
      <c r="CUM108" s="12"/>
      <c r="CUN108" s="12"/>
      <c r="CUO108" s="12"/>
      <c r="CUP108" s="12"/>
      <c r="CUQ108" s="12"/>
      <c r="CUR108" s="12"/>
      <c r="CUS108" s="12"/>
      <c r="CUT108" s="12"/>
      <c r="CUU108" s="12"/>
      <c r="CUV108" s="12"/>
      <c r="CUW108" s="12"/>
      <c r="CUX108" s="12"/>
      <c r="CUY108" s="12"/>
      <c r="CUZ108" s="12"/>
      <c r="CVA108" s="12"/>
      <c r="CVB108" s="12"/>
      <c r="CVC108" s="12"/>
      <c r="CVD108" s="12"/>
      <c r="CVE108" s="12"/>
      <c r="CVF108" s="12"/>
      <c r="CVG108" s="12"/>
      <c r="CVH108" s="12"/>
      <c r="CVI108" s="12"/>
      <c r="CVJ108" s="12"/>
      <c r="CVK108" s="12"/>
      <c r="CVL108" s="12"/>
      <c r="CVM108" s="12"/>
      <c r="CVN108" s="12"/>
      <c r="CVO108" s="12"/>
      <c r="CVP108" s="12"/>
      <c r="CVQ108" s="12"/>
      <c r="CVR108" s="12"/>
      <c r="CVS108" s="12"/>
      <c r="CVT108" s="12"/>
      <c r="CVU108" s="12"/>
      <c r="CVV108" s="12"/>
      <c r="CVW108" s="12"/>
      <c r="CVX108" s="12"/>
      <c r="CVY108" s="12"/>
      <c r="CVZ108" s="12"/>
      <c r="CWA108" s="12"/>
      <c r="CWB108" s="12"/>
      <c r="CWC108" s="12"/>
      <c r="CWD108" s="12"/>
      <c r="CWE108" s="12"/>
      <c r="CWF108" s="12"/>
      <c r="CWG108" s="12"/>
      <c r="CWH108" s="12"/>
      <c r="CWI108" s="12"/>
      <c r="CWJ108" s="12"/>
      <c r="CWK108" s="12"/>
      <c r="CWL108" s="12"/>
      <c r="CWM108" s="12"/>
      <c r="CWN108" s="12"/>
      <c r="CWO108" s="12"/>
      <c r="CWP108" s="12"/>
      <c r="CWQ108" s="12"/>
      <c r="CWR108" s="12"/>
      <c r="CWS108" s="12"/>
      <c r="CWT108" s="12"/>
      <c r="CWU108" s="12"/>
      <c r="CWV108" s="12"/>
      <c r="CWW108" s="12"/>
      <c r="CWX108" s="12"/>
      <c r="CWY108" s="12"/>
      <c r="CWZ108" s="12"/>
      <c r="CXA108" s="12"/>
      <c r="CXB108" s="12"/>
      <c r="CXC108" s="12"/>
      <c r="CXD108" s="12"/>
      <c r="CXE108" s="12"/>
      <c r="CXF108" s="12"/>
      <c r="CXG108" s="12"/>
      <c r="CXH108" s="12"/>
      <c r="CXI108" s="12"/>
      <c r="CXJ108" s="12"/>
      <c r="CXK108" s="12"/>
      <c r="CXL108" s="12"/>
      <c r="CXM108" s="12"/>
      <c r="CXN108" s="12"/>
      <c r="CXO108" s="12"/>
      <c r="CXP108" s="12"/>
      <c r="CXQ108" s="12"/>
      <c r="CXR108" s="12"/>
      <c r="CXS108" s="12"/>
      <c r="CXT108" s="12"/>
      <c r="CXU108" s="12"/>
      <c r="CXV108" s="12"/>
      <c r="CXW108" s="12"/>
      <c r="CXX108" s="12"/>
      <c r="CXY108" s="12"/>
      <c r="CXZ108" s="12"/>
      <c r="CYA108" s="12"/>
      <c r="CYB108" s="12"/>
      <c r="CYC108" s="12"/>
      <c r="CYD108" s="12"/>
      <c r="CYE108" s="12"/>
      <c r="CYF108" s="12"/>
      <c r="CYG108" s="12"/>
      <c r="CYH108" s="12"/>
      <c r="CYI108" s="12"/>
      <c r="CYJ108" s="12"/>
      <c r="CYK108" s="12"/>
      <c r="CYL108" s="12"/>
      <c r="CYM108" s="12"/>
      <c r="CYN108" s="12"/>
      <c r="CYO108" s="12"/>
      <c r="CYP108" s="12"/>
      <c r="CYQ108" s="12"/>
      <c r="CYR108" s="12"/>
      <c r="CYS108" s="12"/>
      <c r="CYT108" s="12"/>
      <c r="CYU108" s="12"/>
      <c r="CYV108" s="12"/>
      <c r="CYW108" s="12"/>
      <c r="CYX108" s="12"/>
      <c r="CYY108" s="12"/>
      <c r="CYZ108" s="12"/>
      <c r="CZA108" s="12"/>
      <c r="CZB108" s="12"/>
      <c r="CZC108" s="12"/>
      <c r="CZD108" s="12"/>
      <c r="CZE108" s="12"/>
      <c r="CZF108" s="12"/>
      <c r="CZG108" s="12"/>
      <c r="CZH108" s="12"/>
      <c r="CZI108" s="12"/>
      <c r="CZJ108" s="12"/>
      <c r="CZK108" s="12"/>
      <c r="CZL108" s="12"/>
      <c r="CZM108" s="12"/>
      <c r="CZN108" s="12"/>
      <c r="CZO108" s="12"/>
      <c r="CZP108" s="12"/>
      <c r="CZQ108" s="12"/>
      <c r="CZR108" s="12"/>
      <c r="CZS108" s="12"/>
      <c r="CZT108" s="12"/>
      <c r="CZU108" s="12"/>
      <c r="CZV108" s="12"/>
      <c r="CZW108" s="12"/>
      <c r="CZX108" s="12"/>
      <c r="CZY108" s="12"/>
      <c r="CZZ108" s="12"/>
      <c r="DAA108" s="12"/>
      <c r="DAB108" s="12"/>
      <c r="DAC108" s="12"/>
      <c r="DAD108" s="12"/>
      <c r="DAE108" s="12"/>
      <c r="DAF108" s="12"/>
      <c r="DAG108" s="12"/>
      <c r="DAH108" s="12"/>
      <c r="DAI108" s="12"/>
      <c r="DAJ108" s="12"/>
      <c r="DAK108" s="12"/>
      <c r="DAL108" s="12"/>
      <c r="DAM108" s="12"/>
      <c r="DAN108" s="12"/>
      <c r="DAO108" s="12"/>
      <c r="DAP108" s="12"/>
      <c r="DAQ108" s="12"/>
      <c r="DAR108" s="12"/>
      <c r="DAS108" s="12"/>
      <c r="DAT108" s="12"/>
      <c r="DAU108" s="12"/>
      <c r="DAV108" s="12"/>
      <c r="DAW108" s="12"/>
      <c r="DAX108" s="12"/>
      <c r="DAY108" s="12"/>
      <c r="DAZ108" s="12"/>
      <c r="DBA108" s="12"/>
      <c r="DBB108" s="12"/>
      <c r="DBC108" s="12"/>
      <c r="DBD108" s="12"/>
      <c r="DBE108" s="12"/>
      <c r="DBF108" s="12"/>
      <c r="DBG108" s="12"/>
      <c r="DBH108" s="12"/>
      <c r="DBI108" s="12"/>
      <c r="DBJ108" s="12"/>
      <c r="DBK108" s="12"/>
      <c r="DBL108" s="12"/>
      <c r="DBM108" s="12"/>
    </row>
    <row r="109" spans="1:2769" s="11" customFormat="1" ht="227" customHeight="1">
      <c r="A109" s="80" t="s">
        <v>114</v>
      </c>
      <c r="B109" s="89" t="s">
        <v>465</v>
      </c>
      <c r="C109" s="80" t="s">
        <v>48</v>
      </c>
      <c r="D109" s="80" t="s">
        <v>1245</v>
      </c>
      <c r="E109" s="80" t="s">
        <v>71</v>
      </c>
      <c r="F109" s="80" t="s">
        <v>102</v>
      </c>
      <c r="G109" s="80" t="s">
        <v>1295</v>
      </c>
      <c r="H109" s="80" t="s">
        <v>1306</v>
      </c>
      <c r="I109" s="80" t="s">
        <v>1320</v>
      </c>
      <c r="J109" s="80" t="s">
        <v>199</v>
      </c>
      <c r="K109" s="80" t="s">
        <v>77</v>
      </c>
      <c r="L109" s="80" t="s">
        <v>82</v>
      </c>
      <c r="M109" s="90">
        <v>42474</v>
      </c>
      <c r="N109" s="80" t="s">
        <v>95</v>
      </c>
      <c r="O109" s="80">
        <v>-25.643899999999999</v>
      </c>
      <c r="P109" s="80">
        <v>30.329899999999999</v>
      </c>
      <c r="Q109" s="80" t="s">
        <v>2047</v>
      </c>
      <c r="R109" s="80" t="s">
        <v>80</v>
      </c>
      <c r="S109" s="80" t="s">
        <v>199</v>
      </c>
      <c r="T109" s="80" t="s">
        <v>76</v>
      </c>
      <c r="U109" s="80" t="s">
        <v>38</v>
      </c>
      <c r="V109" s="80" t="s">
        <v>128</v>
      </c>
      <c r="W109" s="80" t="s">
        <v>44</v>
      </c>
      <c r="X109" s="80" t="s">
        <v>82</v>
      </c>
      <c r="Y109" s="80" t="s">
        <v>199</v>
      </c>
      <c r="Z109" s="80" t="s">
        <v>199</v>
      </c>
      <c r="AA109" s="89" t="s">
        <v>359</v>
      </c>
      <c r="AB109" s="89" t="s">
        <v>258</v>
      </c>
      <c r="AC109" s="80" t="s">
        <v>1509</v>
      </c>
      <c r="AD109" s="80" t="s">
        <v>34</v>
      </c>
      <c r="AE109" s="80" t="s">
        <v>193</v>
      </c>
      <c r="AF109" s="80" t="s">
        <v>192</v>
      </c>
      <c r="AG109" s="80" t="s">
        <v>77</v>
      </c>
      <c r="AH109" s="80" t="s">
        <v>192</v>
      </c>
      <c r="AI109" s="80" t="s">
        <v>1368</v>
      </c>
      <c r="AJ109" s="80" t="s">
        <v>223</v>
      </c>
      <c r="AK109" s="80" t="s">
        <v>1019</v>
      </c>
      <c r="AL109" s="80" t="s">
        <v>77</v>
      </c>
      <c r="AM109" s="80" t="s">
        <v>186</v>
      </c>
      <c r="AN109" s="91" t="s">
        <v>21</v>
      </c>
      <c r="AO109" s="80" t="s">
        <v>83</v>
      </c>
      <c r="AP109" s="80" t="s">
        <v>1398</v>
      </c>
      <c r="AQ109" s="80" t="s">
        <v>46</v>
      </c>
      <c r="AR109" s="80" t="s">
        <v>199</v>
      </c>
      <c r="AS109" s="80" t="s">
        <v>199</v>
      </c>
      <c r="AT109" s="90" t="s">
        <v>199</v>
      </c>
      <c r="AU109" s="80" t="s">
        <v>101</v>
      </c>
      <c r="AV109" s="80" t="s">
        <v>2117</v>
      </c>
      <c r="AW109" s="95" t="s">
        <v>1613</v>
      </c>
      <c r="AX109" s="80" t="s">
        <v>105</v>
      </c>
      <c r="AY109" s="80" t="s">
        <v>138</v>
      </c>
      <c r="AZ109" s="80" t="s">
        <v>612</v>
      </c>
      <c r="BA109" s="80"/>
      <c r="BB109" s="80" t="s">
        <v>94</v>
      </c>
      <c r="BC109" s="94">
        <v>42474</v>
      </c>
      <c r="BD109" s="12"/>
      <c r="BE109" s="12"/>
      <c r="BF109" s="12"/>
      <c r="BG109" s="12"/>
      <c r="BH109" s="12"/>
      <c r="BI109" s="12"/>
      <c r="BJ109" s="12"/>
      <c r="BK109" s="12"/>
      <c r="BL109" s="12"/>
      <c r="BM109" s="12"/>
      <c r="BN109" s="12"/>
      <c r="BO109" s="12"/>
      <c r="BP109" s="12"/>
      <c r="BQ109" s="12"/>
      <c r="BR109" s="12"/>
      <c r="BS109" s="12"/>
      <c r="BT109" s="12"/>
      <c r="BU109" s="12"/>
      <c r="BV109" s="12"/>
      <c r="BW109" s="12"/>
      <c r="BX109" s="12"/>
      <c r="BY109" s="12"/>
      <c r="BZ109" s="12"/>
      <c r="CA109" s="12"/>
      <c r="CB109" s="12"/>
      <c r="CC109" s="12"/>
      <c r="CD109" s="12"/>
      <c r="CE109" s="12"/>
      <c r="CF109" s="12"/>
      <c r="CG109" s="12"/>
      <c r="CH109" s="12"/>
      <c r="CI109" s="12"/>
      <c r="CJ109" s="12"/>
      <c r="CK109" s="12"/>
      <c r="CL109" s="12"/>
      <c r="CM109" s="12"/>
      <c r="CN109" s="12"/>
      <c r="CO109" s="12"/>
      <c r="CP109" s="12"/>
      <c r="CQ109" s="12"/>
      <c r="CR109" s="12"/>
      <c r="CS109" s="12"/>
      <c r="CT109" s="12"/>
      <c r="CU109" s="12"/>
      <c r="CV109" s="12"/>
      <c r="CW109" s="12"/>
      <c r="CX109" s="12"/>
      <c r="CY109" s="12"/>
      <c r="CZ109" s="12"/>
      <c r="DA109" s="12"/>
      <c r="DB109" s="12"/>
      <c r="DC109" s="12"/>
      <c r="DD109" s="12"/>
      <c r="DE109" s="12"/>
      <c r="DF109" s="12"/>
      <c r="DG109" s="12"/>
      <c r="DH109" s="12"/>
      <c r="DI109" s="12"/>
      <c r="DJ109" s="12"/>
      <c r="DK109" s="12"/>
      <c r="DL109" s="12"/>
      <c r="DM109" s="12"/>
      <c r="DN109" s="12"/>
      <c r="DO109" s="12"/>
      <c r="DP109" s="12"/>
      <c r="DQ109" s="12"/>
      <c r="DR109" s="12"/>
      <c r="DS109" s="12"/>
      <c r="DT109" s="12"/>
      <c r="DU109" s="12"/>
      <c r="DV109" s="12"/>
      <c r="DW109" s="12"/>
      <c r="DX109" s="12"/>
      <c r="DY109" s="12"/>
      <c r="DZ109" s="12"/>
      <c r="EA109" s="12"/>
      <c r="EB109" s="12"/>
      <c r="EC109" s="12"/>
      <c r="ED109" s="12"/>
      <c r="EE109" s="12"/>
      <c r="EF109" s="12"/>
      <c r="EG109" s="12"/>
      <c r="EH109" s="12"/>
      <c r="EI109" s="12"/>
      <c r="EJ109" s="12"/>
      <c r="EK109" s="12"/>
      <c r="EL109" s="12"/>
      <c r="EM109" s="12"/>
      <c r="EN109" s="12"/>
      <c r="EO109" s="12"/>
      <c r="EP109" s="12"/>
      <c r="EQ109" s="12"/>
      <c r="ER109" s="12"/>
      <c r="ES109" s="12"/>
      <c r="ET109" s="12"/>
      <c r="EU109" s="12"/>
      <c r="EV109" s="12"/>
      <c r="EW109" s="12"/>
      <c r="EX109" s="12"/>
      <c r="EY109" s="12"/>
      <c r="EZ109" s="12"/>
      <c r="FA109" s="12"/>
      <c r="FB109" s="12"/>
      <c r="FC109" s="12"/>
      <c r="FD109" s="12"/>
      <c r="FE109" s="12"/>
      <c r="FF109" s="12"/>
      <c r="FG109" s="12"/>
      <c r="FH109" s="12"/>
      <c r="FI109" s="12"/>
      <c r="FJ109" s="12"/>
      <c r="FK109" s="12"/>
      <c r="FL109" s="12"/>
      <c r="FM109" s="12"/>
      <c r="FN109" s="12"/>
      <c r="FO109" s="12"/>
      <c r="FP109" s="12"/>
      <c r="FQ109" s="12"/>
      <c r="FR109" s="12"/>
      <c r="FS109" s="12"/>
      <c r="FT109" s="12"/>
      <c r="FU109" s="12"/>
      <c r="FV109" s="12"/>
      <c r="FW109" s="12"/>
      <c r="FX109" s="12"/>
      <c r="FY109" s="12"/>
      <c r="FZ109" s="12"/>
      <c r="GA109" s="12"/>
      <c r="GB109" s="12"/>
      <c r="GC109" s="12"/>
      <c r="GD109" s="12"/>
      <c r="GE109" s="12"/>
      <c r="GF109" s="12"/>
      <c r="GG109" s="12"/>
      <c r="GH109" s="12"/>
      <c r="GI109" s="12"/>
      <c r="GJ109" s="12"/>
      <c r="GK109" s="12"/>
      <c r="GL109" s="12"/>
      <c r="GM109" s="12"/>
      <c r="GN109" s="12"/>
      <c r="GO109" s="12"/>
      <c r="GP109" s="12"/>
      <c r="GQ109" s="12"/>
      <c r="GR109" s="12"/>
      <c r="GS109" s="12"/>
      <c r="GT109" s="12"/>
      <c r="GU109" s="12"/>
      <c r="GV109" s="12"/>
      <c r="GW109" s="12"/>
      <c r="GX109" s="12"/>
      <c r="GY109" s="12"/>
      <c r="GZ109" s="12"/>
      <c r="HA109" s="12"/>
      <c r="HB109" s="12"/>
      <c r="HC109" s="12"/>
      <c r="HD109" s="12"/>
      <c r="HE109" s="12"/>
      <c r="HF109" s="12"/>
      <c r="HG109" s="12"/>
      <c r="HH109" s="12"/>
      <c r="HI109" s="12"/>
      <c r="HJ109" s="12"/>
      <c r="HK109" s="12"/>
      <c r="HL109" s="12"/>
      <c r="HM109" s="12"/>
      <c r="HN109" s="12"/>
      <c r="HO109" s="12"/>
      <c r="HP109" s="12"/>
      <c r="HQ109" s="12"/>
      <c r="HR109" s="12"/>
      <c r="HS109" s="12"/>
      <c r="HT109" s="12"/>
      <c r="HU109" s="12"/>
      <c r="HV109" s="12"/>
      <c r="HW109" s="12"/>
      <c r="HX109" s="12"/>
      <c r="HY109" s="12"/>
      <c r="HZ109" s="12"/>
      <c r="IA109" s="12"/>
      <c r="IB109" s="12"/>
      <c r="IC109" s="12"/>
      <c r="ID109" s="12"/>
      <c r="IE109" s="12"/>
      <c r="IF109" s="12"/>
      <c r="IG109" s="12"/>
      <c r="IH109" s="12"/>
      <c r="II109" s="12"/>
      <c r="IJ109" s="12"/>
      <c r="IK109" s="12"/>
      <c r="IL109" s="12"/>
      <c r="IM109" s="12"/>
      <c r="IN109" s="12"/>
      <c r="IO109" s="12"/>
      <c r="IP109" s="12"/>
      <c r="IQ109" s="12"/>
      <c r="IR109" s="12"/>
      <c r="IS109" s="12"/>
      <c r="IT109" s="12"/>
      <c r="IU109" s="12"/>
      <c r="IV109" s="12"/>
      <c r="IW109" s="12"/>
      <c r="IX109" s="12"/>
      <c r="IY109" s="12"/>
      <c r="IZ109" s="12"/>
      <c r="JA109" s="12"/>
      <c r="JB109" s="12"/>
      <c r="JC109" s="12"/>
      <c r="JD109" s="12"/>
      <c r="JE109" s="12"/>
      <c r="JF109" s="12"/>
      <c r="JG109" s="12"/>
      <c r="JH109" s="12"/>
      <c r="JI109" s="12"/>
      <c r="JJ109" s="12"/>
      <c r="JK109" s="12"/>
      <c r="JL109" s="12"/>
      <c r="JM109" s="12"/>
      <c r="JN109" s="12"/>
      <c r="JO109" s="12"/>
      <c r="JP109" s="12"/>
      <c r="JQ109" s="12"/>
      <c r="JR109" s="12"/>
      <c r="JS109" s="12"/>
      <c r="JT109" s="12"/>
      <c r="JU109" s="12"/>
      <c r="JV109" s="12"/>
      <c r="JW109" s="12"/>
      <c r="JX109" s="12"/>
      <c r="JY109" s="12"/>
      <c r="JZ109" s="12"/>
      <c r="KA109" s="12"/>
      <c r="KB109" s="12"/>
      <c r="KC109" s="12"/>
      <c r="KD109" s="12"/>
      <c r="KE109" s="12"/>
      <c r="KF109" s="12"/>
      <c r="KG109" s="12"/>
      <c r="KH109" s="12"/>
      <c r="KI109" s="12"/>
      <c r="KJ109" s="12"/>
      <c r="KK109" s="12"/>
      <c r="KL109" s="12"/>
      <c r="KM109" s="12"/>
      <c r="KN109" s="12"/>
      <c r="KO109" s="12"/>
      <c r="KP109" s="12"/>
      <c r="KQ109" s="12"/>
      <c r="KR109" s="12"/>
      <c r="KS109" s="12"/>
      <c r="KT109" s="12"/>
      <c r="KU109" s="12"/>
      <c r="KV109" s="12"/>
      <c r="KW109" s="12"/>
      <c r="KX109" s="12"/>
      <c r="KY109" s="12"/>
      <c r="KZ109" s="12"/>
      <c r="LA109" s="12"/>
      <c r="LB109" s="12"/>
      <c r="LC109" s="12"/>
      <c r="LD109" s="12"/>
      <c r="LE109" s="12"/>
      <c r="LF109" s="12"/>
      <c r="LG109" s="12"/>
      <c r="LH109" s="12"/>
      <c r="LI109" s="12"/>
      <c r="LJ109" s="12"/>
      <c r="LK109" s="12"/>
      <c r="LL109" s="12"/>
      <c r="LM109" s="12"/>
      <c r="LN109" s="12"/>
      <c r="LO109" s="12"/>
      <c r="LP109" s="12"/>
      <c r="LQ109" s="12"/>
      <c r="LR109" s="12"/>
      <c r="LS109" s="12"/>
      <c r="LT109" s="12"/>
      <c r="LU109" s="12"/>
      <c r="LV109" s="12"/>
      <c r="LW109" s="12"/>
      <c r="LX109" s="12"/>
      <c r="LY109" s="12"/>
      <c r="LZ109" s="12"/>
      <c r="MA109" s="12"/>
      <c r="MB109" s="12"/>
      <c r="MC109" s="12"/>
      <c r="MD109" s="12"/>
      <c r="ME109" s="12"/>
      <c r="MF109" s="12"/>
      <c r="MG109" s="12"/>
      <c r="MH109" s="12"/>
      <c r="MI109" s="12"/>
      <c r="MJ109" s="12"/>
      <c r="MK109" s="12"/>
      <c r="ML109" s="12"/>
      <c r="MM109" s="12"/>
      <c r="MN109" s="12"/>
      <c r="MO109" s="12"/>
      <c r="MP109" s="12"/>
      <c r="MQ109" s="12"/>
      <c r="MR109" s="12"/>
      <c r="MS109" s="12"/>
      <c r="MT109" s="12"/>
      <c r="MU109" s="12"/>
      <c r="MV109" s="12"/>
      <c r="MW109" s="12"/>
      <c r="MX109" s="12"/>
      <c r="MY109" s="12"/>
      <c r="MZ109" s="12"/>
      <c r="NA109" s="12"/>
      <c r="NB109" s="12"/>
      <c r="NC109" s="12"/>
      <c r="ND109" s="12"/>
      <c r="NE109" s="12"/>
      <c r="NF109" s="12"/>
      <c r="NG109" s="12"/>
      <c r="NH109" s="12"/>
      <c r="NI109" s="12"/>
      <c r="NJ109" s="12"/>
      <c r="NK109" s="12"/>
      <c r="NL109" s="12"/>
      <c r="NM109" s="12"/>
      <c r="NN109" s="12"/>
      <c r="NO109" s="12"/>
      <c r="NP109" s="12"/>
      <c r="NQ109" s="12"/>
      <c r="NR109" s="12"/>
      <c r="NS109" s="12"/>
      <c r="NT109" s="12"/>
      <c r="NU109" s="12"/>
      <c r="NV109" s="12"/>
      <c r="NW109" s="12"/>
      <c r="NX109" s="12"/>
      <c r="NY109" s="12"/>
      <c r="NZ109" s="12"/>
      <c r="OA109" s="12"/>
      <c r="OB109" s="12"/>
      <c r="OC109" s="12"/>
      <c r="OD109" s="12"/>
      <c r="OE109" s="12"/>
      <c r="OF109" s="12"/>
      <c r="OG109" s="12"/>
      <c r="OH109" s="12"/>
      <c r="OI109" s="12"/>
      <c r="OJ109" s="12"/>
      <c r="OK109" s="12"/>
      <c r="OL109" s="12"/>
      <c r="OM109" s="12"/>
      <c r="ON109" s="12"/>
      <c r="OO109" s="12"/>
      <c r="OP109" s="12"/>
      <c r="OQ109" s="12"/>
      <c r="OR109" s="12"/>
      <c r="OS109" s="12"/>
      <c r="OT109" s="12"/>
      <c r="OU109" s="12"/>
      <c r="OV109" s="12"/>
      <c r="OW109" s="12"/>
      <c r="OX109" s="12"/>
      <c r="OY109" s="12"/>
      <c r="OZ109" s="12"/>
      <c r="PA109" s="12"/>
      <c r="PB109" s="12"/>
      <c r="PC109" s="12"/>
      <c r="PD109" s="12"/>
      <c r="PE109" s="12"/>
      <c r="PF109" s="12"/>
      <c r="PG109" s="12"/>
      <c r="PH109" s="12"/>
      <c r="PI109" s="12"/>
      <c r="PJ109" s="12"/>
      <c r="PK109" s="12"/>
      <c r="PL109" s="12"/>
      <c r="PM109" s="12"/>
      <c r="PN109" s="12"/>
      <c r="PO109" s="12"/>
      <c r="PP109" s="12"/>
      <c r="PQ109" s="12"/>
      <c r="PR109" s="12"/>
      <c r="PS109" s="12"/>
      <c r="PT109" s="12"/>
      <c r="PU109" s="12"/>
      <c r="PV109" s="12"/>
      <c r="PW109" s="12"/>
      <c r="PX109" s="12"/>
      <c r="PY109" s="12"/>
      <c r="PZ109" s="12"/>
      <c r="QA109" s="12"/>
      <c r="QB109" s="12"/>
      <c r="QC109" s="12"/>
      <c r="QD109" s="12"/>
      <c r="QE109" s="12"/>
      <c r="QF109" s="12"/>
      <c r="QG109" s="12"/>
      <c r="QH109" s="12"/>
      <c r="QI109" s="12"/>
      <c r="QJ109" s="12"/>
      <c r="QK109" s="12"/>
      <c r="QL109" s="12"/>
      <c r="QM109" s="12"/>
      <c r="QN109" s="12"/>
      <c r="QO109" s="12"/>
      <c r="QP109" s="12"/>
      <c r="QQ109" s="12"/>
      <c r="QR109" s="12"/>
      <c r="QS109" s="12"/>
      <c r="QT109" s="12"/>
      <c r="QU109" s="12"/>
      <c r="QV109" s="12"/>
      <c r="QW109" s="12"/>
      <c r="QX109" s="12"/>
      <c r="QY109" s="12"/>
      <c r="QZ109" s="12"/>
      <c r="RA109" s="12"/>
      <c r="RB109" s="12"/>
      <c r="RC109" s="12"/>
      <c r="RD109" s="12"/>
      <c r="RE109" s="12"/>
      <c r="RF109" s="12"/>
      <c r="RG109" s="12"/>
      <c r="RH109" s="12"/>
      <c r="RI109" s="12"/>
      <c r="RJ109" s="12"/>
      <c r="RK109" s="12"/>
      <c r="RL109" s="12"/>
      <c r="RM109" s="12"/>
      <c r="RN109" s="12"/>
      <c r="RO109" s="12"/>
      <c r="RP109" s="12"/>
      <c r="RQ109" s="12"/>
      <c r="RR109" s="12"/>
      <c r="RS109" s="12"/>
      <c r="RT109" s="12"/>
      <c r="RU109" s="12"/>
      <c r="RV109" s="12"/>
      <c r="RW109" s="12"/>
      <c r="RX109" s="12"/>
      <c r="RY109" s="12"/>
      <c r="RZ109" s="12"/>
      <c r="SA109" s="12"/>
      <c r="SB109" s="12"/>
      <c r="SC109" s="12"/>
      <c r="SD109" s="12"/>
      <c r="SE109" s="12"/>
      <c r="SF109" s="12"/>
      <c r="SG109" s="12"/>
      <c r="SH109" s="12"/>
      <c r="SI109" s="12"/>
      <c r="SJ109" s="12"/>
      <c r="SK109" s="12"/>
      <c r="SL109" s="12"/>
      <c r="SM109" s="12"/>
      <c r="SN109" s="12"/>
      <c r="SO109" s="12"/>
      <c r="SP109" s="12"/>
      <c r="SQ109" s="12"/>
      <c r="SR109" s="12"/>
      <c r="SS109" s="12"/>
      <c r="ST109" s="12"/>
      <c r="SU109" s="12"/>
      <c r="SV109" s="12"/>
      <c r="SW109" s="12"/>
      <c r="SX109" s="12"/>
      <c r="SY109" s="12"/>
      <c r="SZ109" s="12"/>
      <c r="TA109" s="12"/>
      <c r="TB109" s="12"/>
      <c r="TC109" s="12"/>
      <c r="TD109" s="12"/>
      <c r="TE109" s="12"/>
      <c r="TF109" s="12"/>
      <c r="TG109" s="12"/>
      <c r="TH109" s="12"/>
      <c r="TI109" s="12"/>
      <c r="TJ109" s="12"/>
      <c r="TK109" s="12"/>
      <c r="TL109" s="12"/>
      <c r="TM109" s="12"/>
      <c r="TN109" s="12"/>
      <c r="TO109" s="12"/>
      <c r="TP109" s="12"/>
      <c r="TQ109" s="12"/>
      <c r="TR109" s="12"/>
      <c r="TS109" s="12"/>
      <c r="TT109" s="12"/>
      <c r="TU109" s="12"/>
      <c r="TV109" s="12"/>
      <c r="TW109" s="12"/>
      <c r="TX109" s="12"/>
      <c r="TY109" s="12"/>
      <c r="TZ109" s="12"/>
      <c r="UA109" s="12"/>
      <c r="UB109" s="12"/>
      <c r="UC109" s="12"/>
      <c r="UD109" s="12"/>
      <c r="UE109" s="12"/>
      <c r="UF109" s="12"/>
      <c r="UG109" s="12"/>
      <c r="UH109" s="12"/>
      <c r="UI109" s="12"/>
      <c r="UJ109" s="12"/>
      <c r="UK109" s="12"/>
      <c r="UL109" s="12"/>
      <c r="UM109" s="12"/>
      <c r="UN109" s="12"/>
      <c r="UO109" s="12"/>
      <c r="UP109" s="12"/>
      <c r="UQ109" s="12"/>
      <c r="UR109" s="12"/>
      <c r="US109" s="12"/>
      <c r="UT109" s="12"/>
      <c r="UU109" s="12"/>
      <c r="UV109" s="12"/>
      <c r="UW109" s="12"/>
      <c r="UX109" s="12"/>
      <c r="UY109" s="12"/>
      <c r="UZ109" s="12"/>
      <c r="VA109" s="12"/>
      <c r="VB109" s="12"/>
      <c r="VC109" s="12"/>
      <c r="VD109" s="12"/>
      <c r="VE109" s="12"/>
      <c r="VF109" s="12"/>
      <c r="VG109" s="12"/>
      <c r="VH109" s="12"/>
      <c r="VI109" s="12"/>
      <c r="VJ109" s="12"/>
      <c r="VK109" s="12"/>
      <c r="VL109" s="12"/>
      <c r="VM109" s="12"/>
      <c r="VN109" s="12"/>
      <c r="VO109" s="12"/>
      <c r="VP109" s="12"/>
      <c r="VQ109" s="12"/>
      <c r="VR109" s="12"/>
      <c r="VS109" s="12"/>
      <c r="VT109" s="12"/>
      <c r="VU109" s="12"/>
      <c r="VV109" s="12"/>
      <c r="VW109" s="12"/>
      <c r="VX109" s="12"/>
      <c r="VY109" s="12"/>
      <c r="VZ109" s="12"/>
      <c r="WA109" s="12"/>
      <c r="WB109" s="12"/>
      <c r="WC109" s="12"/>
      <c r="WD109" s="12"/>
      <c r="WE109" s="12"/>
      <c r="WF109" s="12"/>
      <c r="WG109" s="12"/>
      <c r="WH109" s="12"/>
      <c r="WI109" s="12"/>
      <c r="WJ109" s="12"/>
      <c r="WK109" s="12"/>
      <c r="WL109" s="12"/>
      <c r="WM109" s="12"/>
      <c r="WN109" s="12"/>
      <c r="WO109" s="12"/>
      <c r="WP109" s="12"/>
      <c r="WQ109" s="12"/>
      <c r="WR109" s="12"/>
      <c r="WS109" s="12"/>
      <c r="WT109" s="12"/>
      <c r="WU109" s="12"/>
      <c r="WV109" s="12"/>
      <c r="WW109" s="12"/>
      <c r="WX109" s="12"/>
      <c r="WY109" s="12"/>
      <c r="WZ109" s="12"/>
      <c r="XA109" s="12"/>
      <c r="XB109" s="12"/>
      <c r="XC109" s="12"/>
      <c r="XD109" s="12"/>
      <c r="XE109" s="12"/>
      <c r="XF109" s="12"/>
      <c r="XG109" s="12"/>
      <c r="XH109" s="12"/>
      <c r="XI109" s="12"/>
      <c r="XJ109" s="12"/>
      <c r="XK109" s="12"/>
      <c r="XL109" s="12"/>
      <c r="XM109" s="12"/>
      <c r="XN109" s="12"/>
      <c r="XO109" s="12"/>
      <c r="XP109" s="12"/>
      <c r="XQ109" s="12"/>
      <c r="XR109" s="12"/>
      <c r="XS109" s="12"/>
      <c r="XT109" s="12"/>
      <c r="XU109" s="12"/>
      <c r="XV109" s="12"/>
      <c r="XW109" s="12"/>
      <c r="XX109" s="12"/>
      <c r="XY109" s="12"/>
      <c r="XZ109" s="12"/>
      <c r="YA109" s="12"/>
      <c r="YB109" s="12"/>
      <c r="YC109" s="12"/>
      <c r="YD109" s="12"/>
      <c r="YE109" s="12"/>
      <c r="YF109" s="12"/>
      <c r="YG109" s="12"/>
      <c r="YH109" s="12"/>
      <c r="YI109" s="12"/>
      <c r="YJ109" s="12"/>
      <c r="YK109" s="12"/>
      <c r="YL109" s="12"/>
      <c r="YM109" s="12"/>
      <c r="YN109" s="12"/>
      <c r="YO109" s="12"/>
      <c r="YP109" s="12"/>
      <c r="YQ109" s="12"/>
      <c r="YR109" s="12"/>
      <c r="YS109" s="12"/>
      <c r="YT109" s="12"/>
      <c r="YU109" s="12"/>
      <c r="YV109" s="12"/>
      <c r="YW109" s="12"/>
      <c r="YX109" s="12"/>
      <c r="YY109" s="12"/>
      <c r="YZ109" s="12"/>
      <c r="ZA109" s="12"/>
      <c r="ZB109" s="12"/>
      <c r="ZC109" s="12"/>
      <c r="ZD109" s="12"/>
      <c r="ZE109" s="12"/>
      <c r="ZF109" s="12"/>
      <c r="ZG109" s="12"/>
      <c r="ZH109" s="12"/>
      <c r="ZI109" s="12"/>
      <c r="ZJ109" s="12"/>
      <c r="ZK109" s="12"/>
      <c r="ZL109" s="12"/>
      <c r="ZM109" s="12"/>
      <c r="ZN109" s="12"/>
      <c r="ZO109" s="12"/>
      <c r="ZP109" s="12"/>
      <c r="ZQ109" s="12"/>
      <c r="ZR109" s="12"/>
      <c r="ZS109" s="12"/>
      <c r="ZT109" s="12"/>
      <c r="ZU109" s="12"/>
      <c r="ZV109" s="12"/>
      <c r="ZW109" s="12"/>
      <c r="ZX109" s="12"/>
      <c r="ZY109" s="12"/>
      <c r="ZZ109" s="12"/>
      <c r="AAA109" s="12"/>
      <c r="AAB109" s="12"/>
      <c r="AAC109" s="12"/>
      <c r="AAD109" s="12"/>
      <c r="AAE109" s="12"/>
      <c r="AAF109" s="12"/>
      <c r="AAG109" s="12"/>
      <c r="AAH109" s="12"/>
      <c r="AAI109" s="12"/>
      <c r="AAJ109" s="12"/>
      <c r="AAK109" s="12"/>
      <c r="AAL109" s="12"/>
      <c r="AAM109" s="12"/>
      <c r="AAN109" s="12"/>
      <c r="AAO109" s="12"/>
      <c r="AAP109" s="12"/>
      <c r="AAQ109" s="12"/>
      <c r="AAR109" s="12"/>
      <c r="AAS109" s="12"/>
      <c r="AAT109" s="12"/>
      <c r="AAU109" s="12"/>
      <c r="AAV109" s="12"/>
      <c r="AAW109" s="12"/>
      <c r="AAX109" s="12"/>
      <c r="AAY109" s="12"/>
      <c r="AAZ109" s="12"/>
      <c r="ABA109" s="12"/>
      <c r="ABB109" s="12"/>
      <c r="ABC109" s="12"/>
      <c r="ABD109" s="12"/>
      <c r="ABE109" s="12"/>
      <c r="ABF109" s="12"/>
      <c r="ABG109" s="12"/>
      <c r="ABH109" s="12"/>
      <c r="ABI109" s="12"/>
      <c r="ABJ109" s="12"/>
      <c r="ABK109" s="12"/>
      <c r="ABL109" s="12"/>
      <c r="ABM109" s="12"/>
      <c r="ABN109" s="12"/>
      <c r="ABO109" s="12"/>
      <c r="ABP109" s="12"/>
      <c r="ABQ109" s="12"/>
      <c r="ABR109" s="12"/>
      <c r="ABS109" s="12"/>
      <c r="ABT109" s="12"/>
      <c r="ABU109" s="12"/>
      <c r="ABV109" s="12"/>
      <c r="ABW109" s="12"/>
      <c r="ABX109" s="12"/>
      <c r="ABY109" s="12"/>
      <c r="ABZ109" s="12"/>
      <c r="ACA109" s="12"/>
      <c r="ACB109" s="12"/>
      <c r="ACC109" s="12"/>
      <c r="ACD109" s="12"/>
      <c r="ACE109" s="12"/>
      <c r="ACF109" s="12"/>
      <c r="ACG109" s="12"/>
      <c r="ACH109" s="12"/>
      <c r="ACI109" s="12"/>
      <c r="ACJ109" s="12"/>
      <c r="ACK109" s="12"/>
      <c r="ACL109" s="12"/>
      <c r="ACM109" s="12"/>
      <c r="ACN109" s="12"/>
      <c r="ACO109" s="12"/>
      <c r="ACP109" s="12"/>
      <c r="ACQ109" s="12"/>
      <c r="ACR109" s="12"/>
      <c r="ACS109" s="12"/>
      <c r="ACT109" s="12"/>
      <c r="ACU109" s="12"/>
      <c r="ACV109" s="12"/>
      <c r="ACW109" s="12"/>
      <c r="ACX109" s="12"/>
      <c r="ACY109" s="12"/>
      <c r="ACZ109" s="12"/>
      <c r="ADA109" s="12"/>
      <c r="ADB109" s="12"/>
      <c r="ADC109" s="12"/>
      <c r="ADD109" s="12"/>
      <c r="ADE109" s="12"/>
      <c r="ADF109" s="12"/>
      <c r="ADG109" s="12"/>
      <c r="ADH109" s="12"/>
      <c r="ADI109" s="12"/>
      <c r="ADJ109" s="12"/>
      <c r="ADK109" s="12"/>
      <c r="ADL109" s="12"/>
      <c r="ADM109" s="12"/>
      <c r="ADN109" s="12"/>
      <c r="ADO109" s="12"/>
      <c r="ADP109" s="12"/>
      <c r="ADQ109" s="12"/>
      <c r="ADR109" s="12"/>
      <c r="ADS109" s="12"/>
      <c r="ADT109" s="12"/>
      <c r="ADU109" s="12"/>
      <c r="ADV109" s="12"/>
      <c r="ADW109" s="12"/>
      <c r="ADX109" s="12"/>
      <c r="ADY109" s="12"/>
      <c r="ADZ109" s="12"/>
      <c r="AEA109" s="12"/>
      <c r="AEB109" s="12"/>
      <c r="AEC109" s="12"/>
      <c r="AED109" s="12"/>
      <c r="AEE109" s="12"/>
      <c r="AEF109" s="12"/>
      <c r="AEG109" s="12"/>
      <c r="AEH109" s="12"/>
      <c r="AEI109" s="12"/>
      <c r="AEJ109" s="12"/>
      <c r="AEK109" s="12"/>
      <c r="AEL109" s="12"/>
      <c r="AEM109" s="12"/>
      <c r="AEN109" s="12"/>
      <c r="AEO109" s="12"/>
      <c r="AEP109" s="12"/>
      <c r="AEQ109" s="12"/>
      <c r="AER109" s="12"/>
      <c r="AES109" s="12"/>
      <c r="AET109" s="12"/>
      <c r="AEU109" s="12"/>
      <c r="AEV109" s="12"/>
      <c r="AEW109" s="12"/>
      <c r="AEX109" s="12"/>
      <c r="AEY109" s="12"/>
      <c r="AEZ109" s="12"/>
      <c r="AFA109" s="12"/>
      <c r="AFB109" s="12"/>
      <c r="AFC109" s="12"/>
      <c r="AFD109" s="12"/>
      <c r="AFE109" s="12"/>
      <c r="AFF109" s="12"/>
      <c r="AFG109" s="12"/>
      <c r="AFH109" s="12"/>
      <c r="AFI109" s="12"/>
      <c r="AFJ109" s="12"/>
      <c r="AFK109" s="12"/>
      <c r="AFL109" s="12"/>
      <c r="AFM109" s="12"/>
      <c r="AFN109" s="12"/>
      <c r="AFO109" s="12"/>
      <c r="AFP109" s="12"/>
      <c r="AFQ109" s="12"/>
      <c r="AFR109" s="12"/>
      <c r="AFS109" s="12"/>
      <c r="AFT109" s="12"/>
      <c r="AFU109" s="12"/>
      <c r="AFV109" s="12"/>
      <c r="AFW109" s="12"/>
      <c r="AFX109" s="12"/>
      <c r="AFY109" s="12"/>
      <c r="AFZ109" s="12"/>
      <c r="AGA109" s="12"/>
      <c r="AGB109" s="12"/>
      <c r="AGC109" s="12"/>
      <c r="AGD109" s="12"/>
      <c r="AGE109" s="12"/>
      <c r="AGF109" s="12"/>
      <c r="AGG109" s="12"/>
      <c r="AGH109" s="12"/>
      <c r="AGI109" s="12"/>
      <c r="AGJ109" s="12"/>
      <c r="AGK109" s="12"/>
      <c r="AGL109" s="12"/>
      <c r="AGM109" s="12"/>
      <c r="AGN109" s="12"/>
      <c r="AGO109" s="12"/>
      <c r="AGP109" s="12"/>
      <c r="AGQ109" s="12"/>
      <c r="AGR109" s="12"/>
      <c r="AGS109" s="12"/>
      <c r="AGT109" s="12"/>
      <c r="AGU109" s="12"/>
      <c r="AGV109" s="12"/>
      <c r="AGW109" s="12"/>
      <c r="AGX109" s="12"/>
      <c r="AGY109" s="12"/>
      <c r="AGZ109" s="12"/>
      <c r="AHA109" s="12"/>
      <c r="AHB109" s="12"/>
      <c r="AHC109" s="12"/>
      <c r="AHD109" s="12"/>
      <c r="AHE109" s="12"/>
      <c r="AHF109" s="12"/>
      <c r="AHG109" s="12"/>
      <c r="AHH109" s="12"/>
      <c r="AHI109" s="12"/>
      <c r="AHJ109" s="12"/>
      <c r="AHK109" s="12"/>
      <c r="AHL109" s="12"/>
      <c r="AHM109" s="12"/>
      <c r="AHN109" s="12"/>
      <c r="AHO109" s="12"/>
      <c r="AHP109" s="12"/>
      <c r="AHQ109" s="12"/>
      <c r="AHR109" s="12"/>
      <c r="AHS109" s="12"/>
      <c r="AHT109" s="12"/>
      <c r="AHU109" s="12"/>
      <c r="AHV109" s="12"/>
      <c r="AHW109" s="12"/>
      <c r="AHX109" s="12"/>
      <c r="AHY109" s="12"/>
      <c r="AHZ109" s="12"/>
      <c r="AIA109" s="12"/>
      <c r="AIB109" s="12"/>
      <c r="AIC109" s="12"/>
      <c r="AID109" s="12"/>
      <c r="AIE109" s="12"/>
      <c r="AIF109" s="12"/>
      <c r="AIG109" s="12"/>
      <c r="AIH109" s="12"/>
      <c r="AII109" s="12"/>
      <c r="AIJ109" s="12"/>
      <c r="AIK109" s="12"/>
      <c r="AIL109" s="12"/>
      <c r="AIM109" s="12"/>
      <c r="AIN109" s="12"/>
      <c r="AIO109" s="12"/>
      <c r="AIP109" s="12"/>
      <c r="AIQ109" s="12"/>
      <c r="AIR109" s="12"/>
      <c r="AIS109" s="12"/>
      <c r="AIT109" s="12"/>
      <c r="AIU109" s="12"/>
      <c r="AIV109" s="12"/>
      <c r="AIW109" s="12"/>
      <c r="AIX109" s="12"/>
      <c r="AIY109" s="12"/>
      <c r="AIZ109" s="12"/>
      <c r="AJA109" s="12"/>
      <c r="AJB109" s="12"/>
      <c r="AJC109" s="12"/>
      <c r="AJD109" s="12"/>
      <c r="AJE109" s="12"/>
      <c r="AJF109" s="12"/>
      <c r="AJG109" s="12"/>
      <c r="AJH109" s="12"/>
      <c r="AJI109" s="12"/>
      <c r="AJJ109" s="12"/>
      <c r="AJK109" s="12"/>
      <c r="AJL109" s="12"/>
      <c r="AJM109" s="12"/>
      <c r="AJN109" s="12"/>
      <c r="AJO109" s="12"/>
      <c r="AJP109" s="12"/>
      <c r="AJQ109" s="12"/>
      <c r="AJR109" s="12"/>
      <c r="AJS109" s="12"/>
      <c r="AJT109" s="12"/>
      <c r="AJU109" s="12"/>
      <c r="AJV109" s="12"/>
      <c r="AJW109" s="12"/>
      <c r="AJX109" s="12"/>
      <c r="AJY109" s="12"/>
      <c r="AJZ109" s="12"/>
      <c r="AKA109" s="12"/>
      <c r="AKB109" s="12"/>
      <c r="AKC109" s="12"/>
      <c r="AKD109" s="12"/>
      <c r="AKE109" s="12"/>
      <c r="AKF109" s="12"/>
      <c r="AKG109" s="12"/>
      <c r="AKH109" s="12"/>
      <c r="AKI109" s="12"/>
      <c r="AKJ109" s="12"/>
      <c r="AKK109" s="12"/>
      <c r="AKL109" s="12"/>
      <c r="AKM109" s="12"/>
      <c r="AKN109" s="12"/>
      <c r="AKO109" s="12"/>
      <c r="AKP109" s="12"/>
      <c r="AKQ109" s="12"/>
      <c r="AKR109" s="12"/>
      <c r="AKS109" s="12"/>
      <c r="AKT109" s="12"/>
      <c r="AKU109" s="12"/>
      <c r="AKV109" s="12"/>
      <c r="AKW109" s="12"/>
      <c r="AKX109" s="12"/>
      <c r="AKY109" s="12"/>
      <c r="AKZ109" s="12"/>
      <c r="ALA109" s="12"/>
      <c r="ALB109" s="12"/>
      <c r="ALC109" s="12"/>
      <c r="ALD109" s="12"/>
      <c r="ALE109" s="12"/>
      <c r="ALF109" s="12"/>
      <c r="ALG109" s="12"/>
      <c r="ALH109" s="12"/>
      <c r="ALI109" s="12"/>
      <c r="ALJ109" s="12"/>
      <c r="ALK109" s="12"/>
      <c r="ALL109" s="12"/>
      <c r="ALM109" s="12"/>
      <c r="ALN109" s="12"/>
      <c r="ALO109" s="12"/>
      <c r="ALP109" s="12"/>
      <c r="ALQ109" s="12"/>
      <c r="ALR109" s="12"/>
      <c r="ALS109" s="12"/>
      <c r="ALT109" s="12"/>
      <c r="ALU109" s="12"/>
      <c r="ALV109" s="12"/>
      <c r="ALW109" s="12"/>
      <c r="ALX109" s="12"/>
      <c r="ALY109" s="12"/>
      <c r="ALZ109" s="12"/>
      <c r="AMA109" s="12"/>
      <c r="AMB109" s="12"/>
      <c r="AMC109" s="12"/>
      <c r="AMD109" s="12"/>
      <c r="AME109" s="12"/>
      <c r="AMF109" s="12"/>
      <c r="AMG109" s="12"/>
      <c r="AMH109" s="12"/>
      <c r="AMI109" s="12"/>
      <c r="AMJ109" s="12"/>
      <c r="AMK109" s="12"/>
      <c r="AML109" s="12"/>
      <c r="AMM109" s="12"/>
      <c r="AMN109" s="12"/>
      <c r="AMO109" s="12"/>
      <c r="AMP109" s="12"/>
      <c r="AMQ109" s="12"/>
      <c r="AMR109" s="12"/>
      <c r="AMS109" s="12"/>
      <c r="AMT109" s="12"/>
      <c r="AMU109" s="12"/>
      <c r="AMV109" s="12"/>
      <c r="AMW109" s="12"/>
      <c r="AMX109" s="12"/>
      <c r="AMY109" s="12"/>
      <c r="AMZ109" s="12"/>
      <c r="ANA109" s="12"/>
      <c r="ANB109" s="12"/>
      <c r="ANC109" s="12"/>
      <c r="AND109" s="12"/>
      <c r="ANE109" s="12"/>
      <c r="ANF109" s="12"/>
      <c r="ANG109" s="12"/>
      <c r="ANH109" s="12"/>
      <c r="ANI109" s="12"/>
      <c r="ANJ109" s="12"/>
      <c r="ANK109" s="12"/>
      <c r="ANL109" s="12"/>
      <c r="ANM109" s="12"/>
      <c r="ANN109" s="12"/>
      <c r="ANO109" s="12"/>
      <c r="ANP109" s="12"/>
      <c r="ANQ109" s="12"/>
      <c r="ANR109" s="12"/>
      <c r="ANS109" s="12"/>
      <c r="ANT109" s="12"/>
      <c r="ANU109" s="12"/>
      <c r="ANV109" s="12"/>
      <c r="ANW109" s="12"/>
      <c r="ANX109" s="12"/>
      <c r="ANY109" s="12"/>
      <c r="ANZ109" s="12"/>
      <c r="AOA109" s="12"/>
      <c r="AOB109" s="12"/>
      <c r="AOC109" s="12"/>
      <c r="AOD109" s="12"/>
      <c r="AOE109" s="12"/>
      <c r="AOF109" s="12"/>
      <c r="AOG109" s="12"/>
      <c r="AOH109" s="12"/>
      <c r="AOI109" s="12"/>
      <c r="AOJ109" s="12"/>
      <c r="AOK109" s="12"/>
      <c r="AOL109" s="12"/>
      <c r="AOM109" s="12"/>
      <c r="AON109" s="12"/>
      <c r="AOO109" s="12"/>
      <c r="AOP109" s="12"/>
      <c r="AOQ109" s="12"/>
      <c r="AOR109" s="12"/>
      <c r="AOS109" s="12"/>
      <c r="AOT109" s="12"/>
      <c r="AOU109" s="12"/>
      <c r="AOV109" s="12"/>
      <c r="AOW109" s="12"/>
      <c r="AOX109" s="12"/>
      <c r="AOY109" s="12"/>
      <c r="AOZ109" s="12"/>
      <c r="APA109" s="12"/>
      <c r="APB109" s="12"/>
      <c r="APC109" s="12"/>
      <c r="APD109" s="12"/>
      <c r="APE109" s="12"/>
      <c r="APF109" s="12"/>
      <c r="APG109" s="12"/>
      <c r="APH109" s="12"/>
      <c r="API109" s="12"/>
      <c r="APJ109" s="12"/>
      <c r="APK109" s="12"/>
      <c r="APL109" s="12"/>
      <c r="APM109" s="12"/>
      <c r="APN109" s="12"/>
      <c r="APO109" s="12"/>
      <c r="APP109" s="12"/>
      <c r="APQ109" s="12"/>
      <c r="APR109" s="12"/>
      <c r="APS109" s="12"/>
      <c r="APT109" s="12"/>
      <c r="APU109" s="12"/>
      <c r="APV109" s="12"/>
      <c r="APW109" s="12"/>
      <c r="APX109" s="12"/>
      <c r="APY109" s="12"/>
      <c r="APZ109" s="12"/>
      <c r="AQA109" s="12"/>
      <c r="AQB109" s="12"/>
      <c r="AQC109" s="12"/>
      <c r="AQD109" s="12"/>
      <c r="AQE109" s="12"/>
      <c r="AQF109" s="12"/>
      <c r="AQG109" s="12"/>
      <c r="AQH109" s="12"/>
      <c r="AQI109" s="12"/>
      <c r="AQJ109" s="12"/>
      <c r="AQK109" s="12"/>
      <c r="AQL109" s="12"/>
      <c r="AQM109" s="12"/>
      <c r="AQN109" s="12"/>
      <c r="AQO109" s="12"/>
      <c r="AQP109" s="12"/>
      <c r="AQQ109" s="12"/>
      <c r="AQR109" s="12"/>
      <c r="AQS109" s="12"/>
      <c r="AQT109" s="12"/>
      <c r="AQU109" s="12"/>
      <c r="AQV109" s="12"/>
      <c r="AQW109" s="12"/>
      <c r="AQX109" s="12"/>
      <c r="AQY109" s="12"/>
      <c r="AQZ109" s="12"/>
      <c r="ARA109" s="12"/>
      <c r="ARB109" s="12"/>
      <c r="ARC109" s="12"/>
      <c r="ARD109" s="12"/>
      <c r="ARE109" s="12"/>
      <c r="ARF109" s="12"/>
      <c r="ARG109" s="12"/>
      <c r="ARH109" s="12"/>
      <c r="ARI109" s="12"/>
      <c r="ARJ109" s="12"/>
      <c r="ARK109" s="12"/>
      <c r="ARL109" s="12"/>
      <c r="ARM109" s="12"/>
      <c r="ARN109" s="12"/>
      <c r="ARO109" s="12"/>
      <c r="ARP109" s="12"/>
      <c r="ARQ109" s="12"/>
      <c r="ARR109" s="12"/>
      <c r="ARS109" s="12"/>
      <c r="ART109" s="12"/>
      <c r="ARU109" s="12"/>
      <c r="ARV109" s="12"/>
      <c r="ARW109" s="12"/>
      <c r="ARX109" s="12"/>
      <c r="ARY109" s="12"/>
      <c r="ARZ109" s="12"/>
      <c r="ASA109" s="12"/>
      <c r="ASB109" s="12"/>
      <c r="ASC109" s="12"/>
      <c r="ASD109" s="12"/>
      <c r="ASE109" s="12"/>
      <c r="ASF109" s="12"/>
      <c r="ASG109" s="12"/>
      <c r="ASH109" s="12"/>
      <c r="ASI109" s="12"/>
      <c r="ASJ109" s="12"/>
      <c r="ASK109" s="12"/>
      <c r="ASL109" s="12"/>
      <c r="ASM109" s="12"/>
      <c r="ASN109" s="12"/>
      <c r="ASO109" s="12"/>
      <c r="ASP109" s="12"/>
      <c r="ASQ109" s="12"/>
      <c r="ASR109" s="12"/>
      <c r="ASS109" s="12"/>
      <c r="AST109" s="12"/>
      <c r="ASU109" s="12"/>
      <c r="ASV109" s="12"/>
      <c r="ASW109" s="12"/>
      <c r="ASX109" s="12"/>
      <c r="ASY109" s="12"/>
      <c r="ASZ109" s="12"/>
      <c r="ATA109" s="12"/>
      <c r="ATB109" s="12"/>
      <c r="ATC109" s="12"/>
      <c r="ATD109" s="12"/>
      <c r="ATE109" s="12"/>
      <c r="ATF109" s="12"/>
      <c r="ATG109" s="12"/>
      <c r="ATH109" s="12"/>
      <c r="ATI109" s="12"/>
      <c r="ATJ109" s="12"/>
      <c r="ATK109" s="12"/>
      <c r="ATL109" s="12"/>
      <c r="ATM109" s="12"/>
      <c r="ATN109" s="12"/>
      <c r="ATO109" s="12"/>
      <c r="ATP109" s="12"/>
      <c r="ATQ109" s="12"/>
      <c r="ATR109" s="12"/>
      <c r="ATS109" s="12"/>
      <c r="ATT109" s="12"/>
      <c r="ATU109" s="12"/>
      <c r="ATV109" s="12"/>
      <c r="ATW109" s="12"/>
      <c r="ATX109" s="12"/>
      <c r="ATY109" s="12"/>
      <c r="ATZ109" s="12"/>
      <c r="AUA109" s="12"/>
      <c r="AUB109" s="12"/>
      <c r="AUC109" s="12"/>
      <c r="AUD109" s="12"/>
      <c r="AUE109" s="12"/>
      <c r="AUF109" s="12"/>
      <c r="AUG109" s="12"/>
      <c r="AUH109" s="12"/>
      <c r="AUI109" s="12"/>
      <c r="AUJ109" s="12"/>
      <c r="AUK109" s="12"/>
      <c r="AUL109" s="12"/>
      <c r="AUM109" s="12"/>
      <c r="AUN109" s="12"/>
      <c r="AUO109" s="12"/>
      <c r="AUP109" s="12"/>
      <c r="AUQ109" s="12"/>
      <c r="AUR109" s="12"/>
      <c r="AUS109" s="12"/>
      <c r="AUT109" s="12"/>
      <c r="AUU109" s="12"/>
      <c r="AUV109" s="12"/>
      <c r="AUW109" s="12"/>
      <c r="AUX109" s="12"/>
      <c r="AUY109" s="12"/>
      <c r="AUZ109" s="12"/>
      <c r="AVA109" s="12"/>
      <c r="AVB109" s="12"/>
      <c r="AVC109" s="12"/>
      <c r="AVD109" s="12"/>
      <c r="AVE109" s="12"/>
      <c r="AVF109" s="12"/>
      <c r="AVG109" s="12"/>
      <c r="AVH109" s="12"/>
      <c r="AVI109" s="12"/>
      <c r="AVJ109" s="12"/>
      <c r="AVK109" s="12"/>
      <c r="AVL109" s="12"/>
      <c r="AVM109" s="12"/>
      <c r="AVN109" s="12"/>
      <c r="AVO109" s="12"/>
      <c r="AVP109" s="12"/>
      <c r="AVQ109" s="12"/>
      <c r="AVR109" s="12"/>
      <c r="AVS109" s="12"/>
      <c r="AVT109" s="12"/>
      <c r="AVU109" s="12"/>
      <c r="AVV109" s="12"/>
      <c r="AVW109" s="12"/>
      <c r="AVX109" s="12"/>
      <c r="AVY109" s="12"/>
      <c r="AVZ109" s="12"/>
      <c r="AWA109" s="12"/>
      <c r="AWB109" s="12"/>
      <c r="AWC109" s="12"/>
      <c r="AWD109" s="12"/>
      <c r="AWE109" s="12"/>
      <c r="AWF109" s="12"/>
      <c r="AWG109" s="12"/>
      <c r="AWH109" s="12"/>
      <c r="AWI109" s="12"/>
      <c r="AWJ109" s="12"/>
      <c r="AWK109" s="12"/>
      <c r="AWL109" s="12"/>
      <c r="AWM109" s="12"/>
      <c r="AWN109" s="12"/>
      <c r="AWO109" s="12"/>
      <c r="AWP109" s="12"/>
      <c r="AWQ109" s="12"/>
      <c r="AWR109" s="12"/>
      <c r="AWS109" s="12"/>
      <c r="AWT109" s="12"/>
      <c r="AWU109" s="12"/>
      <c r="AWV109" s="12"/>
      <c r="AWW109" s="12"/>
      <c r="AWX109" s="12"/>
      <c r="AWY109" s="12"/>
      <c r="AWZ109" s="12"/>
      <c r="AXA109" s="12"/>
      <c r="AXB109" s="12"/>
      <c r="AXC109" s="12"/>
      <c r="AXD109" s="12"/>
      <c r="AXE109" s="12"/>
      <c r="AXF109" s="12"/>
      <c r="AXG109" s="12"/>
      <c r="AXH109" s="12"/>
      <c r="AXI109" s="12"/>
      <c r="AXJ109" s="12"/>
      <c r="AXK109" s="12"/>
      <c r="AXL109" s="12"/>
      <c r="AXM109" s="12"/>
      <c r="AXN109" s="12"/>
      <c r="AXO109" s="12"/>
      <c r="AXP109" s="12"/>
      <c r="AXQ109" s="12"/>
      <c r="AXR109" s="12"/>
      <c r="AXS109" s="12"/>
      <c r="AXT109" s="12"/>
      <c r="AXU109" s="12"/>
      <c r="AXV109" s="12"/>
      <c r="AXW109" s="12"/>
      <c r="AXX109" s="12"/>
      <c r="AXY109" s="12"/>
      <c r="AXZ109" s="12"/>
      <c r="AYA109" s="12"/>
      <c r="AYB109" s="12"/>
      <c r="AYC109" s="12"/>
      <c r="AYD109" s="12"/>
      <c r="AYE109" s="12"/>
      <c r="AYF109" s="12"/>
      <c r="AYG109" s="12"/>
      <c r="AYH109" s="12"/>
      <c r="AYI109" s="12"/>
      <c r="AYJ109" s="12"/>
      <c r="AYK109" s="12"/>
      <c r="AYL109" s="12"/>
      <c r="AYM109" s="12"/>
      <c r="AYN109" s="12"/>
      <c r="AYO109" s="12"/>
      <c r="AYP109" s="12"/>
      <c r="AYQ109" s="12"/>
      <c r="AYR109" s="12"/>
      <c r="AYS109" s="12"/>
      <c r="AYT109" s="12"/>
      <c r="AYU109" s="12"/>
      <c r="AYV109" s="12"/>
      <c r="AYW109" s="12"/>
      <c r="AYX109" s="12"/>
      <c r="AYY109" s="12"/>
      <c r="AYZ109" s="12"/>
      <c r="AZA109" s="12"/>
      <c r="AZB109" s="12"/>
      <c r="AZC109" s="12"/>
      <c r="AZD109" s="12"/>
      <c r="AZE109" s="12"/>
      <c r="AZF109" s="12"/>
      <c r="AZG109" s="12"/>
      <c r="AZH109" s="12"/>
      <c r="AZI109" s="12"/>
      <c r="AZJ109" s="12"/>
      <c r="AZK109" s="12"/>
      <c r="AZL109" s="12"/>
      <c r="AZM109" s="12"/>
      <c r="AZN109" s="12"/>
      <c r="AZO109" s="12"/>
      <c r="AZP109" s="12"/>
      <c r="AZQ109" s="12"/>
      <c r="AZR109" s="12"/>
      <c r="AZS109" s="12"/>
      <c r="AZT109" s="12"/>
      <c r="AZU109" s="12"/>
      <c r="AZV109" s="12"/>
      <c r="AZW109" s="12"/>
      <c r="AZX109" s="12"/>
      <c r="AZY109" s="12"/>
      <c r="AZZ109" s="12"/>
      <c r="BAA109" s="12"/>
      <c r="BAB109" s="12"/>
      <c r="BAC109" s="12"/>
      <c r="BAD109" s="12"/>
      <c r="BAE109" s="12"/>
      <c r="BAF109" s="12"/>
      <c r="BAG109" s="12"/>
      <c r="BAH109" s="12"/>
      <c r="BAI109" s="12"/>
      <c r="BAJ109" s="12"/>
      <c r="BAK109" s="12"/>
      <c r="BAL109" s="12"/>
      <c r="BAM109" s="12"/>
      <c r="BAN109" s="12"/>
      <c r="BAO109" s="12"/>
      <c r="BAP109" s="12"/>
      <c r="BAQ109" s="12"/>
      <c r="BAR109" s="12"/>
      <c r="BAS109" s="12"/>
      <c r="BAT109" s="12"/>
      <c r="BAU109" s="12"/>
      <c r="BAV109" s="12"/>
      <c r="BAW109" s="12"/>
      <c r="BAX109" s="12"/>
      <c r="BAY109" s="12"/>
      <c r="BAZ109" s="12"/>
      <c r="BBA109" s="12"/>
      <c r="BBB109" s="12"/>
      <c r="BBC109" s="12"/>
      <c r="BBD109" s="12"/>
      <c r="BBE109" s="12"/>
      <c r="BBF109" s="12"/>
      <c r="BBG109" s="12"/>
      <c r="BBH109" s="12"/>
      <c r="BBI109" s="12"/>
      <c r="BBJ109" s="12"/>
      <c r="BBK109" s="12"/>
      <c r="BBL109" s="12"/>
      <c r="BBM109" s="12"/>
      <c r="BBN109" s="12"/>
      <c r="BBO109" s="12"/>
      <c r="BBP109" s="12"/>
      <c r="BBQ109" s="12"/>
      <c r="BBR109" s="12"/>
      <c r="BBS109" s="12"/>
      <c r="BBT109" s="12"/>
      <c r="BBU109" s="12"/>
      <c r="BBV109" s="12"/>
      <c r="BBW109" s="12"/>
      <c r="BBX109" s="12"/>
      <c r="BBY109" s="12"/>
      <c r="BBZ109" s="12"/>
      <c r="BCA109" s="12"/>
      <c r="BCB109" s="12"/>
      <c r="BCC109" s="12"/>
      <c r="BCD109" s="12"/>
      <c r="BCE109" s="12"/>
      <c r="BCF109" s="12"/>
      <c r="BCG109" s="12"/>
      <c r="BCH109" s="12"/>
      <c r="BCI109" s="12"/>
      <c r="BCJ109" s="12"/>
      <c r="BCK109" s="12"/>
      <c r="BCL109" s="12"/>
      <c r="BCM109" s="12"/>
      <c r="BCN109" s="12"/>
      <c r="BCO109" s="12"/>
      <c r="BCP109" s="12"/>
      <c r="BCQ109" s="12"/>
      <c r="BCR109" s="12"/>
      <c r="BCS109" s="12"/>
      <c r="BCT109" s="12"/>
      <c r="BCU109" s="12"/>
      <c r="BCV109" s="12"/>
      <c r="BCW109" s="12"/>
      <c r="BCX109" s="12"/>
      <c r="BCY109" s="12"/>
      <c r="BCZ109" s="12"/>
      <c r="BDA109" s="12"/>
      <c r="BDB109" s="12"/>
      <c r="BDC109" s="12"/>
      <c r="BDD109" s="12"/>
      <c r="BDE109" s="12"/>
      <c r="BDF109" s="12"/>
      <c r="BDG109" s="12"/>
      <c r="BDH109" s="12"/>
      <c r="BDI109" s="12"/>
      <c r="BDJ109" s="12"/>
      <c r="BDK109" s="12"/>
      <c r="BDL109" s="12"/>
      <c r="BDM109" s="12"/>
      <c r="BDN109" s="12"/>
      <c r="BDO109" s="12"/>
      <c r="BDP109" s="12"/>
      <c r="BDQ109" s="12"/>
      <c r="BDR109" s="12"/>
      <c r="BDS109" s="12"/>
      <c r="BDT109" s="12"/>
      <c r="BDU109" s="12"/>
      <c r="BDV109" s="12"/>
      <c r="BDW109" s="12"/>
      <c r="BDX109" s="12"/>
      <c r="BDY109" s="12"/>
      <c r="BDZ109" s="12"/>
      <c r="BEA109" s="12"/>
      <c r="BEB109" s="12"/>
      <c r="BEC109" s="12"/>
      <c r="BED109" s="12"/>
      <c r="BEE109" s="12"/>
      <c r="BEF109" s="12"/>
      <c r="BEG109" s="12"/>
      <c r="BEH109" s="12"/>
      <c r="BEI109" s="12"/>
      <c r="BEJ109" s="12"/>
      <c r="BEK109" s="12"/>
      <c r="BEL109" s="12"/>
      <c r="BEM109" s="12"/>
      <c r="BEN109" s="12"/>
      <c r="BEO109" s="12"/>
      <c r="BEP109" s="12"/>
      <c r="BEQ109" s="12"/>
      <c r="BER109" s="12"/>
      <c r="BES109" s="12"/>
      <c r="BET109" s="12"/>
      <c r="BEU109" s="12"/>
      <c r="BEV109" s="12"/>
      <c r="BEW109" s="12"/>
      <c r="BEX109" s="12"/>
      <c r="BEY109" s="12"/>
      <c r="BEZ109" s="12"/>
      <c r="BFA109" s="12"/>
      <c r="BFB109" s="12"/>
      <c r="BFC109" s="12"/>
      <c r="BFD109" s="12"/>
      <c r="BFE109" s="12"/>
      <c r="BFF109" s="12"/>
      <c r="BFG109" s="12"/>
      <c r="BFH109" s="12"/>
      <c r="BFI109" s="12"/>
      <c r="BFJ109" s="12"/>
      <c r="BFK109" s="12"/>
      <c r="BFL109" s="12"/>
      <c r="BFM109" s="12"/>
      <c r="BFN109" s="12"/>
      <c r="BFO109" s="12"/>
      <c r="BFP109" s="12"/>
      <c r="BFQ109" s="12"/>
      <c r="BFR109" s="12"/>
      <c r="BFS109" s="12"/>
      <c r="BFT109" s="12"/>
      <c r="BFU109" s="12"/>
      <c r="BFV109" s="12"/>
      <c r="BFW109" s="12"/>
      <c r="BFX109" s="12"/>
      <c r="BFY109" s="12"/>
      <c r="BFZ109" s="12"/>
      <c r="BGA109" s="12"/>
      <c r="BGB109" s="12"/>
      <c r="BGC109" s="12"/>
      <c r="BGD109" s="12"/>
      <c r="BGE109" s="12"/>
      <c r="BGF109" s="12"/>
      <c r="BGG109" s="12"/>
      <c r="BGH109" s="12"/>
      <c r="BGI109" s="12"/>
      <c r="BGJ109" s="12"/>
      <c r="BGK109" s="12"/>
      <c r="BGL109" s="12"/>
      <c r="BGM109" s="12"/>
      <c r="BGN109" s="12"/>
      <c r="BGO109" s="12"/>
      <c r="BGP109" s="12"/>
      <c r="BGQ109" s="12"/>
      <c r="BGR109" s="12"/>
      <c r="BGS109" s="12"/>
      <c r="BGT109" s="12"/>
      <c r="BGU109" s="12"/>
      <c r="BGV109" s="12"/>
      <c r="BGW109" s="12"/>
      <c r="BGX109" s="12"/>
      <c r="BGY109" s="12"/>
      <c r="BGZ109" s="12"/>
      <c r="BHA109" s="12"/>
      <c r="BHB109" s="12"/>
      <c r="BHC109" s="12"/>
      <c r="BHD109" s="12"/>
      <c r="BHE109" s="12"/>
      <c r="BHF109" s="12"/>
      <c r="BHG109" s="12"/>
      <c r="BHH109" s="12"/>
      <c r="BHI109" s="12"/>
      <c r="BHJ109" s="12"/>
      <c r="BHK109" s="12"/>
      <c r="BHL109" s="12"/>
      <c r="BHM109" s="12"/>
      <c r="BHN109" s="12"/>
      <c r="BHO109" s="12"/>
      <c r="BHP109" s="12"/>
      <c r="BHQ109" s="12"/>
      <c r="BHR109" s="12"/>
      <c r="BHS109" s="12"/>
      <c r="BHT109" s="12"/>
      <c r="BHU109" s="12"/>
      <c r="BHV109" s="12"/>
      <c r="BHW109" s="12"/>
      <c r="BHX109" s="12"/>
      <c r="BHY109" s="12"/>
      <c r="BHZ109" s="12"/>
      <c r="BIA109" s="12"/>
      <c r="BIB109" s="12"/>
      <c r="BIC109" s="12"/>
      <c r="BID109" s="12"/>
      <c r="BIE109" s="12"/>
      <c r="BIF109" s="12"/>
      <c r="BIG109" s="12"/>
      <c r="BIH109" s="12"/>
      <c r="BII109" s="12"/>
      <c r="BIJ109" s="12"/>
      <c r="BIK109" s="12"/>
      <c r="BIL109" s="12"/>
      <c r="BIM109" s="12"/>
      <c r="BIN109" s="12"/>
      <c r="BIO109" s="12"/>
      <c r="BIP109" s="12"/>
      <c r="BIQ109" s="12"/>
      <c r="BIR109" s="12"/>
      <c r="BIS109" s="12"/>
      <c r="BIT109" s="12"/>
      <c r="BIU109" s="12"/>
      <c r="BIV109" s="12"/>
      <c r="BIW109" s="12"/>
      <c r="BIX109" s="12"/>
      <c r="BIY109" s="12"/>
      <c r="BIZ109" s="12"/>
      <c r="BJA109" s="12"/>
      <c r="BJB109" s="12"/>
      <c r="BJC109" s="12"/>
      <c r="BJD109" s="12"/>
      <c r="BJE109" s="12"/>
      <c r="BJF109" s="12"/>
      <c r="BJG109" s="12"/>
      <c r="BJH109" s="12"/>
      <c r="BJI109" s="12"/>
      <c r="BJJ109" s="12"/>
      <c r="BJK109" s="12"/>
      <c r="BJL109" s="12"/>
      <c r="BJM109" s="12"/>
      <c r="BJN109" s="12"/>
      <c r="BJO109" s="12"/>
      <c r="BJP109" s="12"/>
      <c r="BJQ109" s="12"/>
      <c r="BJR109" s="12"/>
      <c r="BJS109" s="12"/>
      <c r="BJT109" s="12"/>
      <c r="BJU109" s="12"/>
      <c r="BJV109" s="12"/>
      <c r="BJW109" s="12"/>
      <c r="BJX109" s="12"/>
      <c r="BJY109" s="12"/>
      <c r="BJZ109" s="12"/>
      <c r="BKA109" s="12"/>
      <c r="BKB109" s="12"/>
      <c r="BKC109" s="12"/>
      <c r="BKD109" s="12"/>
      <c r="BKE109" s="12"/>
      <c r="BKF109" s="12"/>
      <c r="BKG109" s="12"/>
      <c r="BKH109" s="12"/>
      <c r="BKI109" s="12"/>
      <c r="BKJ109" s="12"/>
      <c r="BKK109" s="12"/>
      <c r="BKL109" s="12"/>
      <c r="BKM109" s="12"/>
      <c r="BKN109" s="12"/>
      <c r="BKO109" s="12"/>
      <c r="BKP109" s="12"/>
      <c r="BKQ109" s="12"/>
      <c r="BKR109" s="12"/>
      <c r="BKS109" s="12"/>
      <c r="BKT109" s="12"/>
      <c r="BKU109" s="12"/>
      <c r="BKV109" s="12"/>
      <c r="BKW109" s="12"/>
      <c r="BKX109" s="12"/>
      <c r="BKY109" s="12"/>
      <c r="BKZ109" s="12"/>
      <c r="BLA109" s="12"/>
      <c r="BLB109" s="12"/>
      <c r="BLC109" s="12"/>
      <c r="BLD109" s="12"/>
      <c r="BLE109" s="12"/>
      <c r="BLF109" s="12"/>
      <c r="BLG109" s="12"/>
      <c r="BLH109" s="12"/>
      <c r="BLI109" s="12"/>
      <c r="BLJ109" s="12"/>
      <c r="BLK109" s="12"/>
      <c r="BLL109" s="12"/>
      <c r="BLM109" s="12"/>
      <c r="BLN109" s="12"/>
      <c r="BLO109" s="12"/>
      <c r="BLP109" s="12"/>
      <c r="BLQ109" s="12"/>
      <c r="BLR109" s="12"/>
      <c r="BLS109" s="12"/>
      <c r="BLT109" s="12"/>
      <c r="BLU109" s="12"/>
      <c r="BLV109" s="12"/>
      <c r="BLW109" s="12"/>
      <c r="BLX109" s="12"/>
      <c r="BLY109" s="12"/>
      <c r="BLZ109" s="12"/>
      <c r="BMA109" s="12"/>
      <c r="BMB109" s="12"/>
      <c r="BMC109" s="12"/>
      <c r="BMD109" s="12"/>
      <c r="BME109" s="12"/>
      <c r="BMF109" s="12"/>
      <c r="BMG109" s="12"/>
      <c r="BMH109" s="12"/>
      <c r="BMI109" s="12"/>
      <c r="BMJ109" s="12"/>
      <c r="BMK109" s="12"/>
      <c r="BML109" s="12"/>
      <c r="BMM109" s="12"/>
      <c r="BMN109" s="12"/>
      <c r="BMO109" s="12"/>
      <c r="BMP109" s="12"/>
      <c r="BMQ109" s="12"/>
      <c r="BMR109" s="12"/>
      <c r="BMS109" s="12"/>
      <c r="BMT109" s="12"/>
      <c r="BMU109" s="12"/>
      <c r="BMV109" s="12"/>
      <c r="BMW109" s="12"/>
      <c r="BMX109" s="12"/>
      <c r="BMY109" s="12"/>
      <c r="BMZ109" s="12"/>
      <c r="BNA109" s="12"/>
      <c r="BNB109" s="12"/>
      <c r="BNC109" s="12"/>
      <c r="BND109" s="12"/>
      <c r="BNE109" s="12"/>
      <c r="BNF109" s="12"/>
      <c r="BNG109" s="12"/>
      <c r="BNH109" s="12"/>
      <c r="BNI109" s="12"/>
      <c r="BNJ109" s="12"/>
      <c r="BNK109" s="12"/>
      <c r="BNL109" s="12"/>
      <c r="BNM109" s="12"/>
      <c r="BNN109" s="12"/>
      <c r="BNO109" s="12"/>
      <c r="BNP109" s="12"/>
      <c r="BNQ109" s="12"/>
      <c r="BNR109" s="12"/>
      <c r="BNS109" s="12"/>
      <c r="BNT109" s="12"/>
      <c r="BNU109" s="12"/>
      <c r="BNV109" s="12"/>
      <c r="BNW109" s="12"/>
      <c r="BNX109" s="12"/>
      <c r="BNY109" s="12"/>
      <c r="BNZ109" s="12"/>
      <c r="BOA109" s="12"/>
      <c r="BOB109" s="12"/>
      <c r="BOC109" s="12"/>
      <c r="BOD109" s="12"/>
      <c r="BOE109" s="12"/>
      <c r="BOF109" s="12"/>
      <c r="BOG109" s="12"/>
      <c r="BOH109" s="12"/>
      <c r="BOI109" s="12"/>
      <c r="BOJ109" s="12"/>
      <c r="BOK109" s="12"/>
      <c r="BOL109" s="12"/>
      <c r="BOM109" s="12"/>
      <c r="BON109" s="12"/>
      <c r="BOO109" s="12"/>
      <c r="BOP109" s="12"/>
      <c r="BOQ109" s="12"/>
      <c r="BOR109" s="12"/>
      <c r="BOS109" s="12"/>
      <c r="BOT109" s="12"/>
      <c r="BOU109" s="12"/>
      <c r="BOV109" s="12"/>
      <c r="BOW109" s="12"/>
      <c r="BOX109" s="12"/>
      <c r="BOY109" s="12"/>
      <c r="BOZ109" s="12"/>
      <c r="BPA109" s="12"/>
      <c r="BPB109" s="12"/>
      <c r="BPC109" s="12"/>
      <c r="BPD109" s="12"/>
      <c r="BPE109" s="12"/>
      <c r="BPF109" s="12"/>
      <c r="BPG109" s="12"/>
      <c r="BPH109" s="12"/>
      <c r="BPI109" s="12"/>
      <c r="BPJ109" s="12"/>
      <c r="BPK109" s="12"/>
      <c r="BPL109" s="12"/>
      <c r="BPM109" s="12"/>
      <c r="BPN109" s="12"/>
      <c r="BPO109" s="12"/>
      <c r="BPP109" s="12"/>
      <c r="BPQ109" s="12"/>
      <c r="BPR109" s="12"/>
      <c r="BPS109" s="12"/>
      <c r="BPT109" s="12"/>
      <c r="BPU109" s="12"/>
      <c r="BPV109" s="12"/>
      <c r="BPW109" s="12"/>
      <c r="BPX109" s="12"/>
      <c r="BPY109" s="12"/>
      <c r="BPZ109" s="12"/>
      <c r="BQA109" s="12"/>
      <c r="BQB109" s="12"/>
      <c r="BQC109" s="12"/>
      <c r="BQD109" s="12"/>
      <c r="BQE109" s="12"/>
      <c r="BQF109" s="12"/>
      <c r="BQG109" s="12"/>
      <c r="BQH109" s="12"/>
      <c r="BQI109" s="12"/>
      <c r="BQJ109" s="12"/>
      <c r="BQK109" s="12"/>
      <c r="BQL109" s="12"/>
      <c r="BQM109" s="12"/>
      <c r="BQN109" s="12"/>
      <c r="BQO109" s="12"/>
      <c r="BQP109" s="12"/>
      <c r="BQQ109" s="12"/>
      <c r="BQR109" s="12"/>
      <c r="BQS109" s="12"/>
      <c r="BQT109" s="12"/>
      <c r="BQU109" s="12"/>
      <c r="BQV109" s="12"/>
      <c r="BQW109" s="12"/>
      <c r="BQX109" s="12"/>
      <c r="BQY109" s="12"/>
      <c r="BQZ109" s="12"/>
      <c r="BRA109" s="12"/>
      <c r="BRB109" s="12"/>
      <c r="BRC109" s="12"/>
      <c r="BRD109" s="12"/>
      <c r="BRE109" s="12"/>
      <c r="BRF109" s="12"/>
      <c r="BRG109" s="12"/>
      <c r="BRH109" s="12"/>
      <c r="BRI109" s="12"/>
      <c r="BRJ109" s="12"/>
      <c r="BRK109" s="12"/>
      <c r="BRL109" s="12"/>
      <c r="BRM109" s="12"/>
      <c r="BRN109" s="12"/>
      <c r="BRO109" s="12"/>
      <c r="BRP109" s="12"/>
      <c r="BRQ109" s="12"/>
      <c r="BRR109" s="12"/>
      <c r="BRS109" s="12"/>
      <c r="BRT109" s="12"/>
      <c r="BRU109" s="12"/>
      <c r="BRV109" s="12"/>
      <c r="BRW109" s="12"/>
      <c r="BRX109" s="12"/>
      <c r="BRY109" s="12"/>
      <c r="BRZ109" s="12"/>
      <c r="BSA109" s="12"/>
      <c r="BSB109" s="12"/>
      <c r="BSC109" s="12"/>
      <c r="BSD109" s="12"/>
      <c r="BSE109" s="12"/>
      <c r="BSF109" s="12"/>
      <c r="BSG109" s="12"/>
      <c r="BSH109" s="12"/>
      <c r="BSI109" s="12"/>
      <c r="BSJ109" s="12"/>
      <c r="BSK109" s="12"/>
      <c r="BSL109" s="12"/>
      <c r="BSM109" s="12"/>
      <c r="BSN109" s="12"/>
      <c r="BSO109" s="12"/>
      <c r="BSP109" s="12"/>
      <c r="BSQ109" s="12"/>
      <c r="BSR109" s="12"/>
      <c r="BSS109" s="12"/>
      <c r="BST109" s="12"/>
      <c r="BSU109" s="12"/>
      <c r="BSV109" s="12"/>
      <c r="BSW109" s="12"/>
      <c r="BSX109" s="12"/>
      <c r="BSY109" s="12"/>
      <c r="BSZ109" s="12"/>
      <c r="BTA109" s="12"/>
      <c r="BTB109" s="12"/>
      <c r="BTC109" s="12"/>
      <c r="BTD109" s="12"/>
      <c r="BTE109" s="12"/>
      <c r="BTF109" s="12"/>
      <c r="BTG109" s="12"/>
      <c r="BTH109" s="12"/>
      <c r="BTI109" s="12"/>
      <c r="BTJ109" s="12"/>
      <c r="BTK109" s="12"/>
      <c r="BTL109" s="12"/>
      <c r="BTM109" s="12"/>
      <c r="BTN109" s="12"/>
      <c r="BTO109" s="12"/>
      <c r="BTP109" s="12"/>
      <c r="BTQ109" s="12"/>
      <c r="BTR109" s="12"/>
      <c r="BTS109" s="12"/>
      <c r="BTT109" s="12"/>
      <c r="BTU109" s="12"/>
      <c r="BTV109" s="12"/>
      <c r="BTW109" s="12"/>
      <c r="BTX109" s="12"/>
      <c r="BTY109" s="12"/>
      <c r="BTZ109" s="12"/>
      <c r="BUA109" s="12"/>
      <c r="BUB109" s="12"/>
      <c r="BUC109" s="12"/>
      <c r="BUD109" s="12"/>
      <c r="BUE109" s="12"/>
      <c r="BUF109" s="12"/>
      <c r="BUG109" s="12"/>
      <c r="BUH109" s="12"/>
      <c r="BUI109" s="12"/>
      <c r="BUJ109" s="12"/>
      <c r="BUK109" s="12"/>
      <c r="BUL109" s="12"/>
      <c r="BUM109" s="12"/>
      <c r="BUN109" s="12"/>
      <c r="BUO109" s="12"/>
      <c r="BUP109" s="12"/>
      <c r="BUQ109" s="12"/>
      <c r="BUR109" s="12"/>
      <c r="BUS109" s="12"/>
      <c r="BUT109" s="12"/>
      <c r="BUU109" s="12"/>
      <c r="BUV109" s="12"/>
      <c r="BUW109" s="12"/>
      <c r="BUX109" s="12"/>
      <c r="BUY109" s="12"/>
      <c r="BUZ109" s="12"/>
      <c r="BVA109" s="12"/>
      <c r="BVB109" s="12"/>
      <c r="BVC109" s="12"/>
      <c r="BVD109" s="12"/>
      <c r="BVE109" s="12"/>
      <c r="BVF109" s="12"/>
      <c r="BVG109" s="12"/>
      <c r="BVH109" s="12"/>
      <c r="BVI109" s="12"/>
      <c r="BVJ109" s="12"/>
      <c r="BVK109" s="12"/>
      <c r="BVL109" s="12"/>
      <c r="BVM109" s="12"/>
      <c r="BVN109" s="12"/>
      <c r="BVO109" s="12"/>
      <c r="BVP109" s="12"/>
      <c r="BVQ109" s="12"/>
      <c r="BVR109" s="12"/>
      <c r="BVS109" s="12"/>
      <c r="BVT109" s="12"/>
      <c r="BVU109" s="12"/>
      <c r="BVV109" s="12"/>
      <c r="BVW109" s="12"/>
      <c r="BVX109" s="12"/>
      <c r="BVY109" s="12"/>
      <c r="BVZ109" s="12"/>
      <c r="BWA109" s="12"/>
      <c r="BWB109" s="12"/>
      <c r="BWC109" s="12"/>
      <c r="BWD109" s="12"/>
      <c r="BWE109" s="12"/>
      <c r="BWF109" s="12"/>
      <c r="BWG109" s="12"/>
      <c r="BWH109" s="12"/>
      <c r="BWI109" s="12"/>
      <c r="BWJ109" s="12"/>
      <c r="BWK109" s="12"/>
      <c r="BWL109" s="12"/>
      <c r="BWM109" s="12"/>
      <c r="BWN109" s="12"/>
      <c r="BWO109" s="12"/>
      <c r="BWP109" s="12"/>
      <c r="BWQ109" s="12"/>
      <c r="BWR109" s="12"/>
      <c r="BWS109" s="12"/>
      <c r="BWT109" s="12"/>
      <c r="BWU109" s="12"/>
      <c r="BWV109" s="12"/>
      <c r="BWW109" s="12"/>
      <c r="BWX109" s="12"/>
      <c r="BWY109" s="12"/>
      <c r="BWZ109" s="12"/>
      <c r="BXA109" s="12"/>
      <c r="BXB109" s="12"/>
      <c r="BXC109" s="12"/>
      <c r="BXD109" s="12"/>
      <c r="BXE109" s="12"/>
      <c r="BXF109" s="12"/>
      <c r="BXG109" s="12"/>
      <c r="BXH109" s="12"/>
      <c r="BXI109" s="12"/>
      <c r="BXJ109" s="12"/>
      <c r="BXK109" s="12"/>
      <c r="BXL109" s="12"/>
      <c r="BXM109" s="12"/>
      <c r="BXN109" s="12"/>
      <c r="BXO109" s="12"/>
      <c r="BXP109" s="12"/>
      <c r="BXQ109" s="12"/>
      <c r="BXR109" s="12"/>
      <c r="BXS109" s="12"/>
      <c r="BXT109" s="12"/>
      <c r="BXU109" s="12"/>
      <c r="BXV109" s="12"/>
      <c r="BXW109" s="12"/>
      <c r="BXX109" s="12"/>
      <c r="BXY109" s="12"/>
      <c r="BXZ109" s="12"/>
      <c r="BYA109" s="12"/>
      <c r="BYB109" s="12"/>
      <c r="BYC109" s="12"/>
      <c r="BYD109" s="12"/>
      <c r="BYE109" s="12"/>
      <c r="BYF109" s="12"/>
      <c r="BYG109" s="12"/>
      <c r="BYH109" s="12"/>
      <c r="BYI109" s="12"/>
      <c r="BYJ109" s="12"/>
      <c r="BYK109" s="12"/>
      <c r="BYL109" s="12"/>
      <c r="BYM109" s="12"/>
      <c r="BYN109" s="12"/>
      <c r="BYO109" s="12"/>
      <c r="BYP109" s="12"/>
      <c r="BYQ109" s="12"/>
      <c r="BYR109" s="12"/>
      <c r="BYS109" s="12"/>
      <c r="BYT109" s="12"/>
      <c r="BYU109" s="12"/>
      <c r="BYV109" s="12"/>
      <c r="BYW109" s="12"/>
      <c r="BYX109" s="12"/>
      <c r="BYY109" s="12"/>
      <c r="BYZ109" s="12"/>
      <c r="BZA109" s="12"/>
      <c r="BZB109" s="12"/>
      <c r="BZC109" s="12"/>
      <c r="BZD109" s="12"/>
      <c r="BZE109" s="12"/>
      <c r="BZF109" s="12"/>
      <c r="BZG109" s="12"/>
      <c r="BZH109" s="12"/>
      <c r="BZI109" s="12"/>
      <c r="BZJ109" s="12"/>
      <c r="BZK109" s="12"/>
      <c r="BZL109" s="12"/>
      <c r="BZM109" s="12"/>
      <c r="BZN109" s="12"/>
      <c r="BZO109" s="12"/>
      <c r="BZP109" s="12"/>
      <c r="BZQ109" s="12"/>
      <c r="BZR109" s="12"/>
      <c r="BZS109" s="12"/>
      <c r="BZT109" s="12"/>
      <c r="BZU109" s="12"/>
      <c r="BZV109" s="12"/>
      <c r="BZW109" s="12"/>
      <c r="BZX109" s="12"/>
      <c r="BZY109" s="12"/>
      <c r="BZZ109" s="12"/>
      <c r="CAA109" s="12"/>
      <c r="CAB109" s="12"/>
      <c r="CAC109" s="12"/>
      <c r="CAD109" s="12"/>
      <c r="CAE109" s="12"/>
      <c r="CAF109" s="12"/>
      <c r="CAG109" s="12"/>
      <c r="CAH109" s="12"/>
      <c r="CAI109" s="12"/>
      <c r="CAJ109" s="12"/>
      <c r="CAK109" s="12"/>
      <c r="CAL109" s="12"/>
      <c r="CAM109" s="12"/>
      <c r="CAN109" s="12"/>
      <c r="CAO109" s="12"/>
      <c r="CAP109" s="12"/>
      <c r="CAQ109" s="12"/>
      <c r="CAR109" s="12"/>
      <c r="CAS109" s="12"/>
      <c r="CAT109" s="12"/>
      <c r="CAU109" s="12"/>
      <c r="CAV109" s="12"/>
      <c r="CAW109" s="12"/>
      <c r="CAX109" s="12"/>
      <c r="CAY109" s="12"/>
      <c r="CAZ109" s="12"/>
      <c r="CBA109" s="12"/>
      <c r="CBB109" s="12"/>
      <c r="CBC109" s="12"/>
      <c r="CBD109" s="12"/>
      <c r="CBE109" s="12"/>
      <c r="CBF109" s="12"/>
      <c r="CBG109" s="12"/>
      <c r="CBH109" s="12"/>
      <c r="CBI109" s="12"/>
      <c r="CBJ109" s="12"/>
      <c r="CBK109" s="12"/>
      <c r="CBL109" s="12"/>
      <c r="CBM109" s="12"/>
      <c r="CBN109" s="12"/>
      <c r="CBO109" s="12"/>
      <c r="CBP109" s="12"/>
      <c r="CBQ109" s="12"/>
      <c r="CBR109" s="12"/>
      <c r="CBS109" s="12"/>
      <c r="CBT109" s="12"/>
      <c r="CBU109" s="12"/>
      <c r="CBV109" s="12"/>
      <c r="CBW109" s="12"/>
      <c r="CBX109" s="12"/>
      <c r="CBY109" s="12"/>
      <c r="CBZ109" s="12"/>
      <c r="CCA109" s="12"/>
      <c r="CCB109" s="12"/>
      <c r="CCC109" s="12"/>
      <c r="CCD109" s="12"/>
      <c r="CCE109" s="12"/>
      <c r="CCF109" s="12"/>
      <c r="CCG109" s="12"/>
      <c r="CCH109" s="12"/>
      <c r="CCI109" s="12"/>
      <c r="CCJ109" s="12"/>
      <c r="CCK109" s="12"/>
      <c r="CCL109" s="12"/>
      <c r="CCM109" s="12"/>
      <c r="CCN109" s="12"/>
      <c r="CCO109" s="12"/>
      <c r="CCP109" s="12"/>
      <c r="CCQ109" s="12"/>
      <c r="CCR109" s="12"/>
      <c r="CCS109" s="12"/>
      <c r="CCT109" s="12"/>
      <c r="CCU109" s="12"/>
      <c r="CCV109" s="12"/>
      <c r="CCW109" s="12"/>
      <c r="CCX109" s="12"/>
      <c r="CCY109" s="12"/>
      <c r="CCZ109" s="12"/>
      <c r="CDA109" s="12"/>
      <c r="CDB109" s="12"/>
      <c r="CDC109" s="12"/>
      <c r="CDD109" s="12"/>
      <c r="CDE109" s="12"/>
      <c r="CDF109" s="12"/>
      <c r="CDG109" s="12"/>
      <c r="CDH109" s="12"/>
      <c r="CDI109" s="12"/>
      <c r="CDJ109" s="12"/>
      <c r="CDK109" s="12"/>
      <c r="CDL109" s="12"/>
      <c r="CDM109" s="12"/>
      <c r="CDN109" s="12"/>
      <c r="CDO109" s="12"/>
      <c r="CDP109" s="12"/>
      <c r="CDQ109" s="12"/>
      <c r="CDR109" s="12"/>
      <c r="CDS109" s="12"/>
      <c r="CDT109" s="12"/>
      <c r="CDU109" s="12"/>
      <c r="CDV109" s="12"/>
      <c r="CDW109" s="12"/>
      <c r="CDX109" s="12"/>
      <c r="CDY109" s="12"/>
      <c r="CDZ109" s="12"/>
      <c r="CEA109" s="12"/>
      <c r="CEB109" s="12"/>
      <c r="CEC109" s="12"/>
      <c r="CED109" s="12"/>
      <c r="CEE109" s="12"/>
      <c r="CEF109" s="12"/>
      <c r="CEG109" s="12"/>
      <c r="CEH109" s="12"/>
      <c r="CEI109" s="12"/>
      <c r="CEJ109" s="12"/>
      <c r="CEK109" s="12"/>
      <c r="CEL109" s="12"/>
      <c r="CEM109" s="12"/>
      <c r="CEN109" s="12"/>
      <c r="CEO109" s="12"/>
      <c r="CEP109" s="12"/>
      <c r="CEQ109" s="12"/>
      <c r="CER109" s="12"/>
      <c r="CES109" s="12"/>
      <c r="CET109" s="12"/>
      <c r="CEU109" s="12"/>
      <c r="CEV109" s="12"/>
      <c r="CEW109" s="12"/>
      <c r="CEX109" s="12"/>
      <c r="CEY109" s="12"/>
      <c r="CEZ109" s="12"/>
      <c r="CFA109" s="12"/>
      <c r="CFB109" s="12"/>
      <c r="CFC109" s="12"/>
      <c r="CFD109" s="12"/>
      <c r="CFE109" s="12"/>
      <c r="CFF109" s="12"/>
      <c r="CFG109" s="12"/>
      <c r="CFH109" s="12"/>
      <c r="CFI109" s="12"/>
      <c r="CFJ109" s="12"/>
      <c r="CFK109" s="12"/>
      <c r="CFL109" s="12"/>
      <c r="CFM109" s="12"/>
      <c r="CFN109" s="12"/>
      <c r="CFO109" s="12"/>
      <c r="CFP109" s="12"/>
      <c r="CFQ109" s="12"/>
      <c r="CFR109" s="12"/>
      <c r="CFS109" s="12"/>
      <c r="CFT109" s="12"/>
      <c r="CFU109" s="12"/>
      <c r="CFV109" s="12"/>
      <c r="CFW109" s="12"/>
      <c r="CFX109" s="12"/>
      <c r="CFY109" s="12"/>
      <c r="CFZ109" s="12"/>
      <c r="CGA109" s="12"/>
      <c r="CGB109" s="12"/>
      <c r="CGC109" s="12"/>
      <c r="CGD109" s="12"/>
      <c r="CGE109" s="12"/>
      <c r="CGF109" s="12"/>
      <c r="CGG109" s="12"/>
      <c r="CGH109" s="12"/>
      <c r="CGI109" s="12"/>
      <c r="CGJ109" s="12"/>
      <c r="CGK109" s="12"/>
      <c r="CGL109" s="12"/>
      <c r="CGM109" s="12"/>
      <c r="CGN109" s="12"/>
      <c r="CGO109" s="12"/>
      <c r="CGP109" s="12"/>
      <c r="CGQ109" s="12"/>
      <c r="CGR109" s="12"/>
      <c r="CGS109" s="12"/>
      <c r="CGT109" s="12"/>
      <c r="CGU109" s="12"/>
      <c r="CGV109" s="12"/>
      <c r="CGW109" s="12"/>
      <c r="CGX109" s="12"/>
      <c r="CGY109" s="12"/>
      <c r="CGZ109" s="12"/>
      <c r="CHA109" s="12"/>
      <c r="CHB109" s="12"/>
      <c r="CHC109" s="12"/>
      <c r="CHD109" s="12"/>
      <c r="CHE109" s="12"/>
      <c r="CHF109" s="12"/>
      <c r="CHG109" s="12"/>
      <c r="CHH109" s="12"/>
      <c r="CHI109" s="12"/>
      <c r="CHJ109" s="12"/>
      <c r="CHK109" s="12"/>
      <c r="CHL109" s="12"/>
      <c r="CHM109" s="12"/>
      <c r="CHN109" s="12"/>
      <c r="CHO109" s="12"/>
      <c r="CHP109" s="12"/>
      <c r="CHQ109" s="12"/>
      <c r="CHR109" s="12"/>
      <c r="CHS109" s="12"/>
      <c r="CHT109" s="12"/>
      <c r="CHU109" s="12"/>
      <c r="CHV109" s="12"/>
      <c r="CHW109" s="12"/>
      <c r="CHX109" s="12"/>
      <c r="CHY109" s="12"/>
      <c r="CHZ109" s="12"/>
      <c r="CIA109" s="12"/>
      <c r="CIB109" s="12"/>
      <c r="CIC109" s="12"/>
      <c r="CID109" s="12"/>
      <c r="CIE109" s="12"/>
      <c r="CIF109" s="12"/>
      <c r="CIG109" s="12"/>
      <c r="CIH109" s="12"/>
      <c r="CII109" s="12"/>
      <c r="CIJ109" s="12"/>
      <c r="CIK109" s="12"/>
      <c r="CIL109" s="12"/>
      <c r="CIM109" s="12"/>
      <c r="CIN109" s="12"/>
      <c r="CIO109" s="12"/>
      <c r="CIP109" s="12"/>
      <c r="CIQ109" s="12"/>
      <c r="CIR109" s="12"/>
      <c r="CIS109" s="12"/>
      <c r="CIT109" s="12"/>
      <c r="CIU109" s="12"/>
      <c r="CIV109" s="12"/>
      <c r="CIW109" s="12"/>
      <c r="CIX109" s="12"/>
      <c r="CIY109" s="12"/>
      <c r="CIZ109" s="12"/>
      <c r="CJA109" s="12"/>
      <c r="CJB109" s="12"/>
      <c r="CJC109" s="12"/>
      <c r="CJD109" s="12"/>
      <c r="CJE109" s="12"/>
      <c r="CJF109" s="12"/>
      <c r="CJG109" s="12"/>
      <c r="CJH109" s="12"/>
      <c r="CJI109" s="12"/>
      <c r="CJJ109" s="12"/>
      <c r="CJK109" s="12"/>
      <c r="CJL109" s="12"/>
      <c r="CJM109" s="12"/>
      <c r="CJN109" s="12"/>
      <c r="CJO109" s="12"/>
      <c r="CJP109" s="12"/>
      <c r="CJQ109" s="12"/>
      <c r="CJR109" s="12"/>
      <c r="CJS109" s="12"/>
      <c r="CJT109" s="12"/>
      <c r="CJU109" s="12"/>
      <c r="CJV109" s="12"/>
      <c r="CJW109" s="12"/>
      <c r="CJX109" s="12"/>
      <c r="CJY109" s="12"/>
      <c r="CJZ109" s="12"/>
      <c r="CKA109" s="12"/>
      <c r="CKB109" s="12"/>
      <c r="CKC109" s="12"/>
      <c r="CKD109" s="12"/>
      <c r="CKE109" s="12"/>
      <c r="CKF109" s="12"/>
      <c r="CKG109" s="12"/>
      <c r="CKH109" s="12"/>
      <c r="CKI109" s="12"/>
      <c r="CKJ109" s="12"/>
      <c r="CKK109" s="12"/>
      <c r="CKL109" s="12"/>
      <c r="CKM109" s="12"/>
      <c r="CKN109" s="12"/>
      <c r="CKO109" s="12"/>
      <c r="CKP109" s="12"/>
      <c r="CKQ109" s="12"/>
      <c r="CKR109" s="12"/>
      <c r="CKS109" s="12"/>
      <c r="CKT109" s="12"/>
      <c r="CKU109" s="12"/>
      <c r="CKV109" s="12"/>
      <c r="CKW109" s="12"/>
      <c r="CKX109" s="12"/>
      <c r="CKY109" s="12"/>
      <c r="CKZ109" s="12"/>
      <c r="CLA109" s="12"/>
      <c r="CLB109" s="12"/>
      <c r="CLC109" s="12"/>
      <c r="CLD109" s="12"/>
      <c r="CLE109" s="12"/>
      <c r="CLF109" s="12"/>
      <c r="CLG109" s="12"/>
      <c r="CLH109" s="12"/>
      <c r="CLI109" s="12"/>
      <c r="CLJ109" s="12"/>
      <c r="CLK109" s="12"/>
      <c r="CLL109" s="12"/>
      <c r="CLM109" s="12"/>
      <c r="CLN109" s="12"/>
      <c r="CLO109" s="12"/>
      <c r="CLP109" s="12"/>
      <c r="CLQ109" s="12"/>
      <c r="CLR109" s="12"/>
      <c r="CLS109" s="12"/>
      <c r="CLT109" s="12"/>
      <c r="CLU109" s="12"/>
      <c r="CLV109" s="12"/>
      <c r="CLW109" s="12"/>
      <c r="CLX109" s="12"/>
      <c r="CLY109" s="12"/>
      <c r="CLZ109" s="12"/>
      <c r="CMA109" s="12"/>
      <c r="CMB109" s="12"/>
      <c r="CMC109" s="12"/>
      <c r="CMD109" s="12"/>
      <c r="CME109" s="12"/>
      <c r="CMF109" s="12"/>
      <c r="CMG109" s="12"/>
      <c r="CMH109" s="12"/>
      <c r="CMI109" s="12"/>
      <c r="CMJ109" s="12"/>
      <c r="CMK109" s="12"/>
      <c r="CML109" s="12"/>
      <c r="CMM109" s="12"/>
      <c r="CMN109" s="12"/>
      <c r="CMO109" s="12"/>
      <c r="CMP109" s="12"/>
      <c r="CMQ109" s="12"/>
      <c r="CMR109" s="12"/>
      <c r="CMS109" s="12"/>
      <c r="CMT109" s="12"/>
      <c r="CMU109" s="12"/>
      <c r="CMV109" s="12"/>
      <c r="CMW109" s="12"/>
      <c r="CMX109" s="12"/>
      <c r="CMY109" s="12"/>
      <c r="CMZ109" s="12"/>
      <c r="CNA109" s="12"/>
      <c r="CNB109" s="12"/>
      <c r="CNC109" s="12"/>
      <c r="CND109" s="12"/>
      <c r="CNE109" s="12"/>
      <c r="CNF109" s="12"/>
      <c r="CNG109" s="12"/>
      <c r="CNH109" s="12"/>
      <c r="CNI109" s="12"/>
      <c r="CNJ109" s="12"/>
      <c r="CNK109" s="12"/>
      <c r="CNL109" s="12"/>
      <c r="CNM109" s="12"/>
      <c r="CNN109" s="12"/>
      <c r="CNO109" s="12"/>
      <c r="CNP109" s="12"/>
      <c r="CNQ109" s="12"/>
      <c r="CNR109" s="12"/>
      <c r="CNS109" s="12"/>
      <c r="CNT109" s="12"/>
      <c r="CNU109" s="12"/>
      <c r="CNV109" s="12"/>
      <c r="CNW109" s="12"/>
      <c r="CNX109" s="12"/>
      <c r="CNY109" s="12"/>
      <c r="CNZ109" s="12"/>
      <c r="COA109" s="12"/>
      <c r="COB109" s="12"/>
      <c r="COC109" s="12"/>
      <c r="COD109" s="12"/>
      <c r="COE109" s="12"/>
      <c r="COF109" s="12"/>
      <c r="COG109" s="12"/>
      <c r="COH109" s="12"/>
      <c r="COI109" s="12"/>
      <c r="COJ109" s="12"/>
      <c r="COK109" s="12"/>
      <c r="COL109" s="12"/>
      <c r="COM109" s="12"/>
      <c r="CON109" s="12"/>
      <c r="COO109" s="12"/>
      <c r="COP109" s="12"/>
      <c r="COQ109" s="12"/>
      <c r="COR109" s="12"/>
      <c r="COS109" s="12"/>
      <c r="COT109" s="12"/>
      <c r="COU109" s="12"/>
      <c r="COV109" s="12"/>
      <c r="COW109" s="12"/>
      <c r="COX109" s="12"/>
      <c r="COY109" s="12"/>
      <c r="COZ109" s="12"/>
      <c r="CPA109" s="12"/>
      <c r="CPB109" s="12"/>
      <c r="CPC109" s="12"/>
      <c r="CPD109" s="12"/>
      <c r="CPE109" s="12"/>
      <c r="CPF109" s="12"/>
      <c r="CPG109" s="12"/>
      <c r="CPH109" s="12"/>
      <c r="CPI109" s="12"/>
      <c r="CPJ109" s="12"/>
      <c r="CPK109" s="12"/>
      <c r="CPL109" s="12"/>
      <c r="CPM109" s="12"/>
      <c r="CPN109" s="12"/>
      <c r="CPO109" s="12"/>
      <c r="CPP109" s="12"/>
      <c r="CPQ109" s="12"/>
      <c r="CPR109" s="12"/>
      <c r="CPS109" s="12"/>
      <c r="CPT109" s="12"/>
      <c r="CPU109" s="12"/>
      <c r="CPV109" s="12"/>
      <c r="CPW109" s="12"/>
      <c r="CPX109" s="12"/>
      <c r="CPY109" s="12"/>
      <c r="CPZ109" s="12"/>
      <c r="CQA109" s="12"/>
      <c r="CQB109" s="12"/>
      <c r="CQC109" s="12"/>
      <c r="CQD109" s="12"/>
      <c r="CQE109" s="12"/>
      <c r="CQF109" s="12"/>
      <c r="CQG109" s="12"/>
      <c r="CQH109" s="12"/>
      <c r="CQI109" s="12"/>
      <c r="CQJ109" s="12"/>
      <c r="CQK109" s="12"/>
      <c r="CQL109" s="12"/>
      <c r="CQM109" s="12"/>
      <c r="CQN109" s="12"/>
      <c r="CQO109" s="12"/>
      <c r="CQP109" s="12"/>
      <c r="CQQ109" s="12"/>
      <c r="CQR109" s="12"/>
      <c r="CQS109" s="12"/>
      <c r="CQT109" s="12"/>
      <c r="CQU109" s="12"/>
      <c r="CQV109" s="12"/>
      <c r="CQW109" s="12"/>
      <c r="CQX109" s="12"/>
      <c r="CQY109" s="12"/>
      <c r="CQZ109" s="12"/>
      <c r="CRA109" s="12"/>
      <c r="CRB109" s="12"/>
      <c r="CRC109" s="12"/>
      <c r="CRD109" s="12"/>
      <c r="CRE109" s="12"/>
      <c r="CRF109" s="12"/>
      <c r="CRG109" s="12"/>
      <c r="CRH109" s="12"/>
      <c r="CRI109" s="12"/>
      <c r="CRJ109" s="12"/>
      <c r="CRK109" s="12"/>
      <c r="CRL109" s="12"/>
      <c r="CRM109" s="12"/>
      <c r="CRN109" s="12"/>
      <c r="CRO109" s="12"/>
      <c r="CRP109" s="12"/>
      <c r="CRQ109" s="12"/>
      <c r="CRR109" s="12"/>
      <c r="CRS109" s="12"/>
      <c r="CRT109" s="12"/>
      <c r="CRU109" s="12"/>
      <c r="CRV109" s="12"/>
      <c r="CRW109" s="12"/>
      <c r="CRX109" s="12"/>
      <c r="CRY109" s="12"/>
      <c r="CRZ109" s="12"/>
      <c r="CSA109" s="12"/>
      <c r="CSB109" s="12"/>
      <c r="CSC109" s="12"/>
      <c r="CSD109" s="12"/>
      <c r="CSE109" s="12"/>
      <c r="CSF109" s="12"/>
      <c r="CSG109" s="12"/>
      <c r="CSH109" s="12"/>
      <c r="CSI109" s="12"/>
      <c r="CSJ109" s="12"/>
      <c r="CSK109" s="12"/>
      <c r="CSL109" s="12"/>
      <c r="CSM109" s="12"/>
      <c r="CSN109" s="12"/>
      <c r="CSO109" s="12"/>
      <c r="CSP109" s="12"/>
      <c r="CSQ109" s="12"/>
      <c r="CSR109" s="12"/>
      <c r="CSS109" s="12"/>
      <c r="CST109" s="12"/>
      <c r="CSU109" s="12"/>
      <c r="CSV109" s="12"/>
      <c r="CSW109" s="12"/>
      <c r="CSX109" s="12"/>
      <c r="CSY109" s="12"/>
      <c r="CSZ109" s="12"/>
      <c r="CTA109" s="12"/>
      <c r="CTB109" s="12"/>
      <c r="CTC109" s="12"/>
      <c r="CTD109" s="12"/>
      <c r="CTE109" s="12"/>
      <c r="CTF109" s="12"/>
      <c r="CTG109" s="12"/>
      <c r="CTH109" s="12"/>
      <c r="CTI109" s="12"/>
      <c r="CTJ109" s="12"/>
      <c r="CTK109" s="12"/>
      <c r="CTL109" s="12"/>
      <c r="CTM109" s="12"/>
      <c r="CTN109" s="12"/>
      <c r="CTO109" s="12"/>
      <c r="CTP109" s="12"/>
      <c r="CTQ109" s="12"/>
      <c r="CTR109" s="12"/>
      <c r="CTS109" s="12"/>
      <c r="CTT109" s="12"/>
      <c r="CTU109" s="12"/>
      <c r="CTV109" s="12"/>
      <c r="CTW109" s="12"/>
      <c r="CTX109" s="12"/>
      <c r="CTY109" s="12"/>
      <c r="CTZ109" s="12"/>
      <c r="CUA109" s="12"/>
      <c r="CUB109" s="12"/>
      <c r="CUC109" s="12"/>
      <c r="CUD109" s="12"/>
      <c r="CUE109" s="12"/>
      <c r="CUF109" s="12"/>
      <c r="CUG109" s="12"/>
      <c r="CUH109" s="12"/>
      <c r="CUI109" s="12"/>
      <c r="CUJ109" s="12"/>
      <c r="CUK109" s="12"/>
      <c r="CUL109" s="12"/>
      <c r="CUM109" s="12"/>
      <c r="CUN109" s="12"/>
      <c r="CUO109" s="12"/>
      <c r="CUP109" s="12"/>
      <c r="CUQ109" s="12"/>
      <c r="CUR109" s="12"/>
      <c r="CUS109" s="12"/>
      <c r="CUT109" s="12"/>
      <c r="CUU109" s="12"/>
      <c r="CUV109" s="12"/>
      <c r="CUW109" s="12"/>
      <c r="CUX109" s="12"/>
      <c r="CUY109" s="12"/>
      <c r="CUZ109" s="12"/>
      <c r="CVA109" s="12"/>
      <c r="CVB109" s="12"/>
      <c r="CVC109" s="12"/>
      <c r="CVD109" s="12"/>
      <c r="CVE109" s="12"/>
      <c r="CVF109" s="12"/>
      <c r="CVG109" s="12"/>
      <c r="CVH109" s="12"/>
      <c r="CVI109" s="12"/>
      <c r="CVJ109" s="12"/>
      <c r="CVK109" s="12"/>
      <c r="CVL109" s="12"/>
      <c r="CVM109" s="12"/>
      <c r="CVN109" s="12"/>
      <c r="CVO109" s="12"/>
      <c r="CVP109" s="12"/>
      <c r="CVQ109" s="12"/>
      <c r="CVR109" s="12"/>
      <c r="CVS109" s="12"/>
      <c r="CVT109" s="12"/>
      <c r="CVU109" s="12"/>
      <c r="CVV109" s="12"/>
      <c r="CVW109" s="12"/>
      <c r="CVX109" s="12"/>
      <c r="CVY109" s="12"/>
      <c r="CVZ109" s="12"/>
      <c r="CWA109" s="12"/>
      <c r="CWB109" s="12"/>
      <c r="CWC109" s="12"/>
      <c r="CWD109" s="12"/>
      <c r="CWE109" s="12"/>
      <c r="CWF109" s="12"/>
      <c r="CWG109" s="12"/>
      <c r="CWH109" s="12"/>
      <c r="CWI109" s="12"/>
      <c r="CWJ109" s="12"/>
      <c r="CWK109" s="12"/>
      <c r="CWL109" s="12"/>
      <c r="CWM109" s="12"/>
      <c r="CWN109" s="12"/>
      <c r="CWO109" s="12"/>
      <c r="CWP109" s="12"/>
      <c r="CWQ109" s="12"/>
      <c r="CWR109" s="12"/>
      <c r="CWS109" s="12"/>
      <c r="CWT109" s="12"/>
      <c r="CWU109" s="12"/>
      <c r="CWV109" s="12"/>
      <c r="CWW109" s="12"/>
      <c r="CWX109" s="12"/>
      <c r="CWY109" s="12"/>
      <c r="CWZ109" s="12"/>
      <c r="CXA109" s="12"/>
      <c r="CXB109" s="12"/>
      <c r="CXC109" s="12"/>
      <c r="CXD109" s="12"/>
      <c r="CXE109" s="12"/>
      <c r="CXF109" s="12"/>
      <c r="CXG109" s="12"/>
      <c r="CXH109" s="12"/>
      <c r="CXI109" s="12"/>
      <c r="CXJ109" s="12"/>
      <c r="CXK109" s="12"/>
      <c r="CXL109" s="12"/>
      <c r="CXM109" s="12"/>
      <c r="CXN109" s="12"/>
      <c r="CXO109" s="12"/>
      <c r="CXP109" s="12"/>
      <c r="CXQ109" s="12"/>
      <c r="CXR109" s="12"/>
      <c r="CXS109" s="12"/>
      <c r="CXT109" s="12"/>
      <c r="CXU109" s="12"/>
      <c r="CXV109" s="12"/>
      <c r="CXW109" s="12"/>
      <c r="CXX109" s="12"/>
      <c r="CXY109" s="12"/>
      <c r="CXZ109" s="12"/>
      <c r="CYA109" s="12"/>
      <c r="CYB109" s="12"/>
      <c r="CYC109" s="12"/>
      <c r="CYD109" s="12"/>
      <c r="CYE109" s="12"/>
      <c r="CYF109" s="12"/>
      <c r="CYG109" s="12"/>
      <c r="CYH109" s="12"/>
      <c r="CYI109" s="12"/>
      <c r="CYJ109" s="12"/>
      <c r="CYK109" s="12"/>
      <c r="CYL109" s="12"/>
      <c r="CYM109" s="12"/>
      <c r="CYN109" s="12"/>
      <c r="CYO109" s="12"/>
      <c r="CYP109" s="12"/>
      <c r="CYQ109" s="12"/>
      <c r="CYR109" s="12"/>
      <c r="CYS109" s="12"/>
      <c r="CYT109" s="12"/>
      <c r="CYU109" s="12"/>
      <c r="CYV109" s="12"/>
      <c r="CYW109" s="12"/>
      <c r="CYX109" s="12"/>
      <c r="CYY109" s="12"/>
      <c r="CYZ109" s="12"/>
      <c r="CZA109" s="12"/>
      <c r="CZB109" s="12"/>
      <c r="CZC109" s="12"/>
      <c r="CZD109" s="12"/>
      <c r="CZE109" s="12"/>
      <c r="CZF109" s="12"/>
      <c r="CZG109" s="12"/>
      <c r="CZH109" s="12"/>
      <c r="CZI109" s="12"/>
      <c r="CZJ109" s="12"/>
      <c r="CZK109" s="12"/>
      <c r="CZL109" s="12"/>
      <c r="CZM109" s="12"/>
      <c r="CZN109" s="12"/>
      <c r="CZO109" s="12"/>
      <c r="CZP109" s="12"/>
      <c r="CZQ109" s="12"/>
      <c r="CZR109" s="12"/>
      <c r="CZS109" s="12"/>
      <c r="CZT109" s="12"/>
      <c r="CZU109" s="12"/>
      <c r="CZV109" s="12"/>
      <c r="CZW109" s="12"/>
      <c r="CZX109" s="12"/>
      <c r="CZY109" s="12"/>
      <c r="CZZ109" s="12"/>
      <c r="DAA109" s="12"/>
      <c r="DAB109" s="12"/>
      <c r="DAC109" s="12"/>
      <c r="DAD109" s="12"/>
      <c r="DAE109" s="12"/>
      <c r="DAF109" s="12"/>
      <c r="DAG109" s="12"/>
      <c r="DAH109" s="12"/>
      <c r="DAI109" s="12"/>
      <c r="DAJ109" s="12"/>
      <c r="DAK109" s="12"/>
      <c r="DAL109" s="12"/>
      <c r="DAM109" s="12"/>
      <c r="DAN109" s="12"/>
      <c r="DAO109" s="12"/>
      <c r="DAP109" s="12"/>
      <c r="DAQ109" s="12"/>
      <c r="DAR109" s="12"/>
      <c r="DAS109" s="12"/>
      <c r="DAT109" s="12"/>
      <c r="DAU109" s="12"/>
      <c r="DAV109" s="12"/>
      <c r="DAW109" s="12"/>
      <c r="DAX109" s="12"/>
      <c r="DAY109" s="12"/>
      <c r="DAZ109" s="12"/>
      <c r="DBA109" s="12"/>
      <c r="DBB109" s="12"/>
      <c r="DBC109" s="12"/>
      <c r="DBD109" s="12"/>
      <c r="DBE109" s="12"/>
      <c r="DBF109" s="12"/>
      <c r="DBG109" s="12"/>
      <c r="DBH109" s="12"/>
      <c r="DBI109" s="12"/>
      <c r="DBJ109" s="12"/>
      <c r="DBK109" s="12"/>
      <c r="DBL109" s="12"/>
      <c r="DBM109" s="12"/>
    </row>
    <row r="110" spans="1:2769" s="11" customFormat="1" ht="227" customHeight="1">
      <c r="A110" s="80" t="s">
        <v>114</v>
      </c>
      <c r="B110" s="89" t="s">
        <v>466</v>
      </c>
      <c r="C110" s="80" t="s">
        <v>48</v>
      </c>
      <c r="D110" s="80" t="s">
        <v>1246</v>
      </c>
      <c r="E110" s="80" t="s">
        <v>71</v>
      </c>
      <c r="F110" s="80" t="s">
        <v>102</v>
      </c>
      <c r="G110" s="80" t="s">
        <v>1295</v>
      </c>
      <c r="H110" s="80" t="s">
        <v>1306</v>
      </c>
      <c r="I110" s="80" t="s">
        <v>1320</v>
      </c>
      <c r="J110" s="80" t="s">
        <v>199</v>
      </c>
      <c r="K110" s="80" t="s">
        <v>77</v>
      </c>
      <c r="L110" s="80" t="s">
        <v>82</v>
      </c>
      <c r="M110" s="90">
        <v>42474</v>
      </c>
      <c r="N110" s="80" t="s">
        <v>95</v>
      </c>
      <c r="O110" s="80">
        <v>-25.640843</v>
      </c>
      <c r="P110" s="80">
        <v>30.330918</v>
      </c>
      <c r="Q110" s="80" t="s">
        <v>2048</v>
      </c>
      <c r="R110" s="80" t="s">
        <v>80</v>
      </c>
      <c r="S110" s="80" t="s">
        <v>199</v>
      </c>
      <c r="T110" s="80" t="s">
        <v>76</v>
      </c>
      <c r="U110" s="80" t="s">
        <v>38</v>
      </c>
      <c r="V110" s="80" t="s">
        <v>128</v>
      </c>
      <c r="W110" s="80" t="s">
        <v>44</v>
      </c>
      <c r="X110" s="80" t="s">
        <v>82</v>
      </c>
      <c r="Y110" s="80" t="s">
        <v>199</v>
      </c>
      <c r="Z110" s="80" t="s">
        <v>199</v>
      </c>
      <c r="AA110" s="89" t="s">
        <v>359</v>
      </c>
      <c r="AB110" s="89" t="s">
        <v>258</v>
      </c>
      <c r="AC110" s="80" t="s">
        <v>1509</v>
      </c>
      <c r="AD110" s="80" t="s">
        <v>34</v>
      </c>
      <c r="AE110" s="80" t="s">
        <v>193</v>
      </c>
      <c r="AF110" s="80" t="s">
        <v>192</v>
      </c>
      <c r="AG110" s="80" t="s">
        <v>77</v>
      </c>
      <c r="AH110" s="80" t="s">
        <v>192</v>
      </c>
      <c r="AI110" s="80" t="s">
        <v>1368</v>
      </c>
      <c r="AJ110" s="80" t="s">
        <v>223</v>
      </c>
      <c r="AK110" s="80" t="s">
        <v>1019</v>
      </c>
      <c r="AL110" s="80" t="s">
        <v>77</v>
      </c>
      <c r="AM110" s="80" t="s">
        <v>186</v>
      </c>
      <c r="AN110" s="91" t="s">
        <v>21</v>
      </c>
      <c r="AO110" s="80" t="s">
        <v>83</v>
      </c>
      <c r="AP110" s="80" t="s">
        <v>1398</v>
      </c>
      <c r="AQ110" s="80" t="s">
        <v>46</v>
      </c>
      <c r="AR110" s="80" t="s">
        <v>199</v>
      </c>
      <c r="AS110" s="80" t="s">
        <v>199</v>
      </c>
      <c r="AT110" s="90" t="s">
        <v>199</v>
      </c>
      <c r="AU110" s="80" t="s">
        <v>101</v>
      </c>
      <c r="AV110" s="80" t="s">
        <v>2117</v>
      </c>
      <c r="AW110" s="95" t="s">
        <v>1613</v>
      </c>
      <c r="AX110" s="80" t="s">
        <v>105</v>
      </c>
      <c r="AY110" s="80" t="s">
        <v>138</v>
      </c>
      <c r="AZ110" s="80" t="s">
        <v>613</v>
      </c>
      <c r="BA110" s="80"/>
      <c r="BB110" s="80" t="s">
        <v>94</v>
      </c>
      <c r="BC110" s="94">
        <v>42474</v>
      </c>
      <c r="BD110" s="12"/>
      <c r="BE110" s="12"/>
      <c r="BF110" s="12"/>
      <c r="BG110" s="12"/>
      <c r="BH110" s="12"/>
      <c r="BI110" s="12"/>
      <c r="BJ110" s="12"/>
      <c r="BK110" s="12"/>
      <c r="BL110" s="12"/>
      <c r="BM110" s="12"/>
      <c r="BN110" s="12"/>
      <c r="BO110" s="12"/>
      <c r="BP110" s="12"/>
      <c r="BQ110" s="12"/>
      <c r="BR110" s="12"/>
      <c r="BS110" s="12"/>
      <c r="BT110" s="12"/>
      <c r="BU110" s="12"/>
      <c r="BV110" s="12"/>
      <c r="BW110" s="12"/>
      <c r="BX110" s="12"/>
      <c r="BY110" s="12"/>
      <c r="BZ110" s="12"/>
      <c r="CA110" s="12"/>
      <c r="CB110" s="12"/>
      <c r="CC110" s="12"/>
      <c r="CD110" s="12"/>
      <c r="CE110" s="12"/>
      <c r="CF110" s="12"/>
      <c r="CG110" s="12"/>
      <c r="CH110" s="12"/>
      <c r="CI110" s="12"/>
      <c r="CJ110" s="12"/>
      <c r="CK110" s="12"/>
      <c r="CL110" s="12"/>
      <c r="CM110" s="12"/>
      <c r="CN110" s="12"/>
      <c r="CO110" s="12"/>
      <c r="CP110" s="12"/>
      <c r="CQ110" s="12"/>
      <c r="CR110" s="12"/>
      <c r="CS110" s="12"/>
      <c r="CT110" s="12"/>
      <c r="CU110" s="12"/>
      <c r="CV110" s="12"/>
      <c r="CW110" s="12"/>
      <c r="CX110" s="12"/>
      <c r="CY110" s="12"/>
      <c r="CZ110" s="12"/>
      <c r="DA110" s="12"/>
      <c r="DB110" s="12"/>
      <c r="DC110" s="12"/>
      <c r="DD110" s="12"/>
      <c r="DE110" s="12"/>
      <c r="DF110" s="12"/>
      <c r="DG110" s="12"/>
      <c r="DH110" s="12"/>
      <c r="DI110" s="12"/>
      <c r="DJ110" s="12"/>
      <c r="DK110" s="12"/>
      <c r="DL110" s="12"/>
      <c r="DM110" s="12"/>
      <c r="DN110" s="12"/>
      <c r="DO110" s="12"/>
      <c r="DP110" s="12"/>
      <c r="DQ110" s="12"/>
      <c r="DR110" s="12"/>
      <c r="DS110" s="12"/>
      <c r="DT110" s="12"/>
      <c r="DU110" s="12"/>
      <c r="DV110" s="12"/>
      <c r="DW110" s="12"/>
      <c r="DX110" s="12"/>
      <c r="DY110" s="12"/>
      <c r="DZ110" s="12"/>
      <c r="EA110" s="12"/>
      <c r="EB110" s="12"/>
      <c r="EC110" s="12"/>
      <c r="ED110" s="12"/>
      <c r="EE110" s="12"/>
      <c r="EF110" s="12"/>
      <c r="EG110" s="12"/>
      <c r="EH110" s="12"/>
      <c r="EI110" s="12"/>
      <c r="EJ110" s="12"/>
      <c r="EK110" s="12"/>
      <c r="EL110" s="12"/>
      <c r="EM110" s="12"/>
      <c r="EN110" s="12"/>
      <c r="EO110" s="12"/>
      <c r="EP110" s="12"/>
      <c r="EQ110" s="12"/>
      <c r="ER110" s="12"/>
      <c r="ES110" s="12"/>
      <c r="ET110" s="12"/>
      <c r="EU110" s="12"/>
      <c r="EV110" s="12"/>
      <c r="EW110" s="12"/>
      <c r="EX110" s="12"/>
      <c r="EY110" s="12"/>
      <c r="EZ110" s="12"/>
      <c r="FA110" s="12"/>
      <c r="FB110" s="12"/>
      <c r="FC110" s="12"/>
      <c r="FD110" s="12"/>
      <c r="FE110" s="12"/>
      <c r="FF110" s="12"/>
      <c r="FG110" s="12"/>
      <c r="FH110" s="12"/>
      <c r="FI110" s="12"/>
      <c r="FJ110" s="12"/>
      <c r="FK110" s="12"/>
      <c r="FL110" s="12"/>
      <c r="FM110" s="12"/>
      <c r="FN110" s="12"/>
      <c r="FO110" s="12"/>
      <c r="FP110" s="12"/>
      <c r="FQ110" s="12"/>
      <c r="FR110" s="12"/>
      <c r="FS110" s="12"/>
      <c r="FT110" s="12"/>
      <c r="FU110" s="12"/>
      <c r="FV110" s="12"/>
      <c r="FW110" s="12"/>
      <c r="FX110" s="12"/>
      <c r="FY110" s="12"/>
      <c r="FZ110" s="12"/>
      <c r="GA110" s="12"/>
      <c r="GB110" s="12"/>
      <c r="GC110" s="12"/>
      <c r="GD110" s="12"/>
      <c r="GE110" s="12"/>
      <c r="GF110" s="12"/>
      <c r="GG110" s="12"/>
      <c r="GH110" s="12"/>
      <c r="GI110" s="12"/>
      <c r="GJ110" s="12"/>
      <c r="GK110" s="12"/>
      <c r="GL110" s="12"/>
      <c r="GM110" s="12"/>
      <c r="GN110" s="12"/>
      <c r="GO110" s="12"/>
      <c r="GP110" s="12"/>
      <c r="GQ110" s="12"/>
      <c r="GR110" s="12"/>
      <c r="GS110" s="12"/>
      <c r="GT110" s="12"/>
      <c r="GU110" s="12"/>
      <c r="GV110" s="12"/>
      <c r="GW110" s="12"/>
      <c r="GX110" s="12"/>
      <c r="GY110" s="12"/>
      <c r="GZ110" s="12"/>
      <c r="HA110" s="12"/>
      <c r="HB110" s="12"/>
      <c r="HC110" s="12"/>
      <c r="HD110" s="12"/>
      <c r="HE110" s="12"/>
      <c r="HF110" s="12"/>
      <c r="HG110" s="12"/>
      <c r="HH110" s="12"/>
      <c r="HI110" s="12"/>
      <c r="HJ110" s="12"/>
      <c r="HK110" s="12"/>
      <c r="HL110" s="12"/>
      <c r="HM110" s="12"/>
      <c r="HN110" s="12"/>
      <c r="HO110" s="12"/>
      <c r="HP110" s="12"/>
      <c r="HQ110" s="12"/>
      <c r="HR110" s="12"/>
      <c r="HS110" s="12"/>
      <c r="HT110" s="12"/>
      <c r="HU110" s="12"/>
      <c r="HV110" s="12"/>
      <c r="HW110" s="12"/>
      <c r="HX110" s="12"/>
      <c r="HY110" s="12"/>
      <c r="HZ110" s="12"/>
      <c r="IA110" s="12"/>
      <c r="IB110" s="12"/>
      <c r="IC110" s="12"/>
      <c r="ID110" s="12"/>
      <c r="IE110" s="12"/>
      <c r="IF110" s="12"/>
      <c r="IG110" s="12"/>
      <c r="IH110" s="12"/>
      <c r="II110" s="12"/>
      <c r="IJ110" s="12"/>
      <c r="IK110" s="12"/>
      <c r="IL110" s="12"/>
      <c r="IM110" s="12"/>
      <c r="IN110" s="12"/>
      <c r="IO110" s="12"/>
      <c r="IP110" s="12"/>
      <c r="IQ110" s="12"/>
      <c r="IR110" s="12"/>
      <c r="IS110" s="12"/>
      <c r="IT110" s="12"/>
      <c r="IU110" s="12"/>
      <c r="IV110" s="12"/>
      <c r="IW110" s="12"/>
      <c r="IX110" s="12"/>
      <c r="IY110" s="12"/>
      <c r="IZ110" s="12"/>
      <c r="JA110" s="12"/>
      <c r="JB110" s="12"/>
      <c r="JC110" s="12"/>
      <c r="JD110" s="12"/>
      <c r="JE110" s="12"/>
      <c r="JF110" s="12"/>
      <c r="JG110" s="12"/>
      <c r="JH110" s="12"/>
      <c r="JI110" s="12"/>
      <c r="JJ110" s="12"/>
      <c r="JK110" s="12"/>
      <c r="JL110" s="12"/>
      <c r="JM110" s="12"/>
      <c r="JN110" s="12"/>
      <c r="JO110" s="12"/>
      <c r="JP110" s="12"/>
      <c r="JQ110" s="12"/>
      <c r="JR110" s="12"/>
      <c r="JS110" s="12"/>
      <c r="JT110" s="12"/>
      <c r="JU110" s="12"/>
      <c r="JV110" s="12"/>
      <c r="JW110" s="12"/>
      <c r="JX110" s="12"/>
      <c r="JY110" s="12"/>
      <c r="JZ110" s="12"/>
      <c r="KA110" s="12"/>
      <c r="KB110" s="12"/>
      <c r="KC110" s="12"/>
      <c r="KD110" s="12"/>
      <c r="KE110" s="12"/>
      <c r="KF110" s="12"/>
      <c r="KG110" s="12"/>
      <c r="KH110" s="12"/>
      <c r="KI110" s="12"/>
      <c r="KJ110" s="12"/>
      <c r="KK110" s="12"/>
      <c r="KL110" s="12"/>
      <c r="KM110" s="12"/>
      <c r="KN110" s="12"/>
      <c r="KO110" s="12"/>
      <c r="KP110" s="12"/>
      <c r="KQ110" s="12"/>
      <c r="KR110" s="12"/>
      <c r="KS110" s="12"/>
      <c r="KT110" s="12"/>
      <c r="KU110" s="12"/>
      <c r="KV110" s="12"/>
      <c r="KW110" s="12"/>
      <c r="KX110" s="12"/>
      <c r="KY110" s="12"/>
      <c r="KZ110" s="12"/>
      <c r="LA110" s="12"/>
      <c r="LB110" s="12"/>
      <c r="LC110" s="12"/>
      <c r="LD110" s="12"/>
      <c r="LE110" s="12"/>
      <c r="LF110" s="12"/>
      <c r="LG110" s="12"/>
      <c r="LH110" s="12"/>
      <c r="LI110" s="12"/>
      <c r="LJ110" s="12"/>
      <c r="LK110" s="12"/>
      <c r="LL110" s="12"/>
      <c r="LM110" s="12"/>
      <c r="LN110" s="12"/>
      <c r="LO110" s="12"/>
      <c r="LP110" s="12"/>
      <c r="LQ110" s="12"/>
      <c r="LR110" s="12"/>
      <c r="LS110" s="12"/>
      <c r="LT110" s="12"/>
      <c r="LU110" s="12"/>
      <c r="LV110" s="12"/>
      <c r="LW110" s="12"/>
      <c r="LX110" s="12"/>
      <c r="LY110" s="12"/>
      <c r="LZ110" s="12"/>
      <c r="MA110" s="12"/>
      <c r="MB110" s="12"/>
      <c r="MC110" s="12"/>
      <c r="MD110" s="12"/>
      <c r="ME110" s="12"/>
      <c r="MF110" s="12"/>
      <c r="MG110" s="12"/>
      <c r="MH110" s="12"/>
      <c r="MI110" s="12"/>
      <c r="MJ110" s="12"/>
      <c r="MK110" s="12"/>
      <c r="ML110" s="12"/>
      <c r="MM110" s="12"/>
      <c r="MN110" s="12"/>
      <c r="MO110" s="12"/>
      <c r="MP110" s="12"/>
      <c r="MQ110" s="12"/>
      <c r="MR110" s="12"/>
      <c r="MS110" s="12"/>
      <c r="MT110" s="12"/>
      <c r="MU110" s="12"/>
      <c r="MV110" s="12"/>
      <c r="MW110" s="12"/>
      <c r="MX110" s="12"/>
      <c r="MY110" s="12"/>
      <c r="MZ110" s="12"/>
      <c r="NA110" s="12"/>
      <c r="NB110" s="12"/>
      <c r="NC110" s="12"/>
      <c r="ND110" s="12"/>
      <c r="NE110" s="12"/>
      <c r="NF110" s="12"/>
      <c r="NG110" s="12"/>
      <c r="NH110" s="12"/>
      <c r="NI110" s="12"/>
      <c r="NJ110" s="12"/>
      <c r="NK110" s="12"/>
      <c r="NL110" s="12"/>
      <c r="NM110" s="12"/>
      <c r="NN110" s="12"/>
      <c r="NO110" s="12"/>
      <c r="NP110" s="12"/>
      <c r="NQ110" s="12"/>
      <c r="NR110" s="12"/>
      <c r="NS110" s="12"/>
      <c r="NT110" s="12"/>
      <c r="NU110" s="12"/>
      <c r="NV110" s="12"/>
      <c r="NW110" s="12"/>
      <c r="NX110" s="12"/>
      <c r="NY110" s="12"/>
      <c r="NZ110" s="12"/>
      <c r="OA110" s="12"/>
      <c r="OB110" s="12"/>
      <c r="OC110" s="12"/>
      <c r="OD110" s="12"/>
      <c r="OE110" s="12"/>
      <c r="OF110" s="12"/>
      <c r="OG110" s="12"/>
      <c r="OH110" s="12"/>
      <c r="OI110" s="12"/>
      <c r="OJ110" s="12"/>
      <c r="OK110" s="12"/>
      <c r="OL110" s="12"/>
      <c r="OM110" s="12"/>
      <c r="ON110" s="12"/>
      <c r="OO110" s="12"/>
      <c r="OP110" s="12"/>
      <c r="OQ110" s="12"/>
      <c r="OR110" s="12"/>
      <c r="OS110" s="12"/>
      <c r="OT110" s="12"/>
      <c r="OU110" s="12"/>
      <c r="OV110" s="12"/>
      <c r="OW110" s="12"/>
      <c r="OX110" s="12"/>
      <c r="OY110" s="12"/>
      <c r="OZ110" s="12"/>
      <c r="PA110" s="12"/>
      <c r="PB110" s="12"/>
      <c r="PC110" s="12"/>
      <c r="PD110" s="12"/>
      <c r="PE110" s="12"/>
      <c r="PF110" s="12"/>
      <c r="PG110" s="12"/>
      <c r="PH110" s="12"/>
      <c r="PI110" s="12"/>
      <c r="PJ110" s="12"/>
      <c r="PK110" s="12"/>
      <c r="PL110" s="12"/>
      <c r="PM110" s="12"/>
      <c r="PN110" s="12"/>
      <c r="PO110" s="12"/>
      <c r="PP110" s="12"/>
      <c r="PQ110" s="12"/>
      <c r="PR110" s="12"/>
      <c r="PS110" s="12"/>
      <c r="PT110" s="12"/>
      <c r="PU110" s="12"/>
      <c r="PV110" s="12"/>
      <c r="PW110" s="12"/>
      <c r="PX110" s="12"/>
      <c r="PY110" s="12"/>
      <c r="PZ110" s="12"/>
      <c r="QA110" s="12"/>
      <c r="QB110" s="12"/>
      <c r="QC110" s="12"/>
      <c r="QD110" s="12"/>
      <c r="QE110" s="12"/>
      <c r="QF110" s="12"/>
      <c r="QG110" s="12"/>
      <c r="QH110" s="12"/>
      <c r="QI110" s="12"/>
      <c r="QJ110" s="12"/>
      <c r="QK110" s="12"/>
      <c r="QL110" s="12"/>
      <c r="QM110" s="12"/>
      <c r="QN110" s="12"/>
      <c r="QO110" s="12"/>
      <c r="QP110" s="12"/>
      <c r="QQ110" s="12"/>
      <c r="QR110" s="12"/>
      <c r="QS110" s="12"/>
      <c r="QT110" s="12"/>
      <c r="QU110" s="12"/>
      <c r="QV110" s="12"/>
      <c r="QW110" s="12"/>
      <c r="QX110" s="12"/>
      <c r="QY110" s="12"/>
      <c r="QZ110" s="12"/>
      <c r="RA110" s="12"/>
      <c r="RB110" s="12"/>
      <c r="RC110" s="12"/>
      <c r="RD110" s="12"/>
      <c r="RE110" s="12"/>
      <c r="RF110" s="12"/>
      <c r="RG110" s="12"/>
      <c r="RH110" s="12"/>
      <c r="RI110" s="12"/>
      <c r="RJ110" s="12"/>
      <c r="RK110" s="12"/>
      <c r="RL110" s="12"/>
      <c r="RM110" s="12"/>
      <c r="RN110" s="12"/>
      <c r="RO110" s="12"/>
      <c r="RP110" s="12"/>
      <c r="RQ110" s="12"/>
      <c r="RR110" s="12"/>
      <c r="RS110" s="12"/>
      <c r="RT110" s="12"/>
      <c r="RU110" s="12"/>
      <c r="RV110" s="12"/>
      <c r="RW110" s="12"/>
      <c r="RX110" s="12"/>
      <c r="RY110" s="12"/>
      <c r="RZ110" s="12"/>
      <c r="SA110" s="12"/>
      <c r="SB110" s="12"/>
      <c r="SC110" s="12"/>
      <c r="SD110" s="12"/>
      <c r="SE110" s="12"/>
      <c r="SF110" s="12"/>
      <c r="SG110" s="12"/>
      <c r="SH110" s="12"/>
      <c r="SI110" s="12"/>
      <c r="SJ110" s="12"/>
      <c r="SK110" s="12"/>
      <c r="SL110" s="12"/>
      <c r="SM110" s="12"/>
      <c r="SN110" s="12"/>
      <c r="SO110" s="12"/>
      <c r="SP110" s="12"/>
      <c r="SQ110" s="12"/>
      <c r="SR110" s="12"/>
      <c r="SS110" s="12"/>
      <c r="ST110" s="12"/>
      <c r="SU110" s="12"/>
      <c r="SV110" s="12"/>
      <c r="SW110" s="12"/>
      <c r="SX110" s="12"/>
      <c r="SY110" s="12"/>
      <c r="SZ110" s="12"/>
      <c r="TA110" s="12"/>
      <c r="TB110" s="12"/>
      <c r="TC110" s="12"/>
      <c r="TD110" s="12"/>
      <c r="TE110" s="12"/>
      <c r="TF110" s="12"/>
      <c r="TG110" s="12"/>
      <c r="TH110" s="12"/>
      <c r="TI110" s="12"/>
      <c r="TJ110" s="12"/>
      <c r="TK110" s="12"/>
      <c r="TL110" s="12"/>
      <c r="TM110" s="12"/>
      <c r="TN110" s="12"/>
      <c r="TO110" s="12"/>
      <c r="TP110" s="12"/>
      <c r="TQ110" s="12"/>
      <c r="TR110" s="12"/>
      <c r="TS110" s="12"/>
      <c r="TT110" s="12"/>
      <c r="TU110" s="12"/>
      <c r="TV110" s="12"/>
      <c r="TW110" s="12"/>
      <c r="TX110" s="12"/>
      <c r="TY110" s="12"/>
      <c r="TZ110" s="12"/>
      <c r="UA110" s="12"/>
      <c r="UB110" s="12"/>
      <c r="UC110" s="12"/>
      <c r="UD110" s="12"/>
      <c r="UE110" s="12"/>
      <c r="UF110" s="12"/>
      <c r="UG110" s="12"/>
      <c r="UH110" s="12"/>
      <c r="UI110" s="12"/>
      <c r="UJ110" s="12"/>
      <c r="UK110" s="12"/>
      <c r="UL110" s="12"/>
      <c r="UM110" s="12"/>
      <c r="UN110" s="12"/>
      <c r="UO110" s="12"/>
      <c r="UP110" s="12"/>
      <c r="UQ110" s="12"/>
      <c r="UR110" s="12"/>
      <c r="US110" s="12"/>
      <c r="UT110" s="12"/>
      <c r="UU110" s="12"/>
      <c r="UV110" s="12"/>
      <c r="UW110" s="12"/>
      <c r="UX110" s="12"/>
      <c r="UY110" s="12"/>
      <c r="UZ110" s="12"/>
      <c r="VA110" s="12"/>
      <c r="VB110" s="12"/>
      <c r="VC110" s="12"/>
      <c r="VD110" s="12"/>
      <c r="VE110" s="12"/>
      <c r="VF110" s="12"/>
      <c r="VG110" s="12"/>
      <c r="VH110" s="12"/>
      <c r="VI110" s="12"/>
      <c r="VJ110" s="12"/>
      <c r="VK110" s="12"/>
      <c r="VL110" s="12"/>
      <c r="VM110" s="12"/>
      <c r="VN110" s="12"/>
      <c r="VO110" s="12"/>
      <c r="VP110" s="12"/>
      <c r="VQ110" s="12"/>
      <c r="VR110" s="12"/>
      <c r="VS110" s="12"/>
      <c r="VT110" s="12"/>
      <c r="VU110" s="12"/>
      <c r="VV110" s="12"/>
      <c r="VW110" s="12"/>
      <c r="VX110" s="12"/>
      <c r="VY110" s="12"/>
      <c r="VZ110" s="12"/>
      <c r="WA110" s="12"/>
      <c r="WB110" s="12"/>
      <c r="WC110" s="12"/>
      <c r="WD110" s="12"/>
      <c r="WE110" s="12"/>
      <c r="WF110" s="12"/>
      <c r="WG110" s="12"/>
      <c r="WH110" s="12"/>
      <c r="WI110" s="12"/>
      <c r="WJ110" s="12"/>
      <c r="WK110" s="12"/>
      <c r="WL110" s="12"/>
      <c r="WM110" s="12"/>
      <c r="WN110" s="12"/>
      <c r="WO110" s="12"/>
      <c r="WP110" s="12"/>
      <c r="WQ110" s="12"/>
      <c r="WR110" s="12"/>
      <c r="WS110" s="12"/>
      <c r="WT110" s="12"/>
      <c r="WU110" s="12"/>
      <c r="WV110" s="12"/>
      <c r="WW110" s="12"/>
      <c r="WX110" s="12"/>
      <c r="WY110" s="12"/>
      <c r="WZ110" s="12"/>
      <c r="XA110" s="12"/>
      <c r="XB110" s="12"/>
      <c r="XC110" s="12"/>
      <c r="XD110" s="12"/>
      <c r="XE110" s="12"/>
      <c r="XF110" s="12"/>
      <c r="XG110" s="12"/>
      <c r="XH110" s="12"/>
      <c r="XI110" s="12"/>
      <c r="XJ110" s="12"/>
      <c r="XK110" s="12"/>
      <c r="XL110" s="12"/>
      <c r="XM110" s="12"/>
      <c r="XN110" s="12"/>
      <c r="XO110" s="12"/>
      <c r="XP110" s="12"/>
      <c r="XQ110" s="12"/>
      <c r="XR110" s="12"/>
      <c r="XS110" s="12"/>
      <c r="XT110" s="12"/>
      <c r="XU110" s="12"/>
      <c r="XV110" s="12"/>
      <c r="XW110" s="12"/>
      <c r="XX110" s="12"/>
      <c r="XY110" s="12"/>
      <c r="XZ110" s="12"/>
      <c r="YA110" s="12"/>
      <c r="YB110" s="12"/>
      <c r="YC110" s="12"/>
      <c r="YD110" s="12"/>
      <c r="YE110" s="12"/>
      <c r="YF110" s="12"/>
      <c r="YG110" s="12"/>
      <c r="YH110" s="12"/>
      <c r="YI110" s="12"/>
      <c r="YJ110" s="12"/>
      <c r="YK110" s="12"/>
      <c r="YL110" s="12"/>
      <c r="YM110" s="12"/>
      <c r="YN110" s="12"/>
      <c r="YO110" s="12"/>
      <c r="YP110" s="12"/>
      <c r="YQ110" s="12"/>
      <c r="YR110" s="12"/>
      <c r="YS110" s="12"/>
      <c r="YT110" s="12"/>
      <c r="YU110" s="12"/>
      <c r="YV110" s="12"/>
      <c r="YW110" s="12"/>
      <c r="YX110" s="12"/>
      <c r="YY110" s="12"/>
      <c r="YZ110" s="12"/>
      <c r="ZA110" s="12"/>
      <c r="ZB110" s="12"/>
      <c r="ZC110" s="12"/>
      <c r="ZD110" s="12"/>
      <c r="ZE110" s="12"/>
      <c r="ZF110" s="12"/>
      <c r="ZG110" s="12"/>
      <c r="ZH110" s="12"/>
      <c r="ZI110" s="12"/>
      <c r="ZJ110" s="12"/>
      <c r="ZK110" s="12"/>
      <c r="ZL110" s="12"/>
      <c r="ZM110" s="12"/>
      <c r="ZN110" s="12"/>
      <c r="ZO110" s="12"/>
      <c r="ZP110" s="12"/>
      <c r="ZQ110" s="12"/>
      <c r="ZR110" s="12"/>
      <c r="ZS110" s="12"/>
      <c r="ZT110" s="12"/>
      <c r="ZU110" s="12"/>
      <c r="ZV110" s="12"/>
      <c r="ZW110" s="12"/>
      <c r="ZX110" s="12"/>
      <c r="ZY110" s="12"/>
      <c r="ZZ110" s="12"/>
      <c r="AAA110" s="12"/>
      <c r="AAB110" s="12"/>
      <c r="AAC110" s="12"/>
      <c r="AAD110" s="12"/>
      <c r="AAE110" s="12"/>
      <c r="AAF110" s="12"/>
      <c r="AAG110" s="12"/>
      <c r="AAH110" s="12"/>
      <c r="AAI110" s="12"/>
      <c r="AAJ110" s="12"/>
      <c r="AAK110" s="12"/>
      <c r="AAL110" s="12"/>
      <c r="AAM110" s="12"/>
      <c r="AAN110" s="12"/>
      <c r="AAO110" s="12"/>
      <c r="AAP110" s="12"/>
      <c r="AAQ110" s="12"/>
      <c r="AAR110" s="12"/>
      <c r="AAS110" s="12"/>
      <c r="AAT110" s="12"/>
      <c r="AAU110" s="12"/>
      <c r="AAV110" s="12"/>
      <c r="AAW110" s="12"/>
      <c r="AAX110" s="12"/>
      <c r="AAY110" s="12"/>
      <c r="AAZ110" s="12"/>
      <c r="ABA110" s="12"/>
      <c r="ABB110" s="12"/>
      <c r="ABC110" s="12"/>
      <c r="ABD110" s="12"/>
      <c r="ABE110" s="12"/>
      <c r="ABF110" s="12"/>
      <c r="ABG110" s="12"/>
      <c r="ABH110" s="12"/>
      <c r="ABI110" s="12"/>
      <c r="ABJ110" s="12"/>
      <c r="ABK110" s="12"/>
      <c r="ABL110" s="12"/>
      <c r="ABM110" s="12"/>
      <c r="ABN110" s="12"/>
      <c r="ABO110" s="12"/>
      <c r="ABP110" s="12"/>
      <c r="ABQ110" s="12"/>
      <c r="ABR110" s="12"/>
      <c r="ABS110" s="12"/>
      <c r="ABT110" s="12"/>
      <c r="ABU110" s="12"/>
      <c r="ABV110" s="12"/>
      <c r="ABW110" s="12"/>
      <c r="ABX110" s="12"/>
      <c r="ABY110" s="12"/>
      <c r="ABZ110" s="12"/>
      <c r="ACA110" s="12"/>
      <c r="ACB110" s="12"/>
      <c r="ACC110" s="12"/>
      <c r="ACD110" s="12"/>
      <c r="ACE110" s="12"/>
      <c r="ACF110" s="12"/>
      <c r="ACG110" s="12"/>
      <c r="ACH110" s="12"/>
      <c r="ACI110" s="12"/>
      <c r="ACJ110" s="12"/>
      <c r="ACK110" s="12"/>
      <c r="ACL110" s="12"/>
      <c r="ACM110" s="12"/>
      <c r="ACN110" s="12"/>
      <c r="ACO110" s="12"/>
      <c r="ACP110" s="12"/>
      <c r="ACQ110" s="12"/>
      <c r="ACR110" s="12"/>
      <c r="ACS110" s="12"/>
      <c r="ACT110" s="12"/>
      <c r="ACU110" s="12"/>
      <c r="ACV110" s="12"/>
      <c r="ACW110" s="12"/>
      <c r="ACX110" s="12"/>
      <c r="ACY110" s="12"/>
      <c r="ACZ110" s="12"/>
      <c r="ADA110" s="12"/>
      <c r="ADB110" s="12"/>
      <c r="ADC110" s="12"/>
      <c r="ADD110" s="12"/>
      <c r="ADE110" s="12"/>
      <c r="ADF110" s="12"/>
      <c r="ADG110" s="12"/>
      <c r="ADH110" s="12"/>
      <c r="ADI110" s="12"/>
      <c r="ADJ110" s="12"/>
      <c r="ADK110" s="12"/>
      <c r="ADL110" s="12"/>
      <c r="ADM110" s="12"/>
      <c r="ADN110" s="12"/>
      <c r="ADO110" s="12"/>
      <c r="ADP110" s="12"/>
      <c r="ADQ110" s="12"/>
      <c r="ADR110" s="12"/>
      <c r="ADS110" s="12"/>
      <c r="ADT110" s="12"/>
      <c r="ADU110" s="12"/>
      <c r="ADV110" s="12"/>
      <c r="ADW110" s="12"/>
      <c r="ADX110" s="12"/>
      <c r="ADY110" s="12"/>
      <c r="ADZ110" s="12"/>
      <c r="AEA110" s="12"/>
      <c r="AEB110" s="12"/>
      <c r="AEC110" s="12"/>
      <c r="AED110" s="12"/>
      <c r="AEE110" s="12"/>
      <c r="AEF110" s="12"/>
      <c r="AEG110" s="12"/>
      <c r="AEH110" s="12"/>
      <c r="AEI110" s="12"/>
      <c r="AEJ110" s="12"/>
      <c r="AEK110" s="12"/>
      <c r="AEL110" s="12"/>
      <c r="AEM110" s="12"/>
      <c r="AEN110" s="12"/>
      <c r="AEO110" s="12"/>
      <c r="AEP110" s="12"/>
      <c r="AEQ110" s="12"/>
      <c r="AER110" s="12"/>
      <c r="AES110" s="12"/>
      <c r="AET110" s="12"/>
      <c r="AEU110" s="12"/>
      <c r="AEV110" s="12"/>
      <c r="AEW110" s="12"/>
      <c r="AEX110" s="12"/>
      <c r="AEY110" s="12"/>
      <c r="AEZ110" s="12"/>
      <c r="AFA110" s="12"/>
      <c r="AFB110" s="12"/>
      <c r="AFC110" s="12"/>
      <c r="AFD110" s="12"/>
      <c r="AFE110" s="12"/>
      <c r="AFF110" s="12"/>
      <c r="AFG110" s="12"/>
      <c r="AFH110" s="12"/>
      <c r="AFI110" s="12"/>
      <c r="AFJ110" s="12"/>
      <c r="AFK110" s="12"/>
      <c r="AFL110" s="12"/>
      <c r="AFM110" s="12"/>
      <c r="AFN110" s="12"/>
      <c r="AFO110" s="12"/>
      <c r="AFP110" s="12"/>
      <c r="AFQ110" s="12"/>
      <c r="AFR110" s="12"/>
      <c r="AFS110" s="12"/>
      <c r="AFT110" s="12"/>
      <c r="AFU110" s="12"/>
      <c r="AFV110" s="12"/>
      <c r="AFW110" s="12"/>
      <c r="AFX110" s="12"/>
      <c r="AFY110" s="12"/>
      <c r="AFZ110" s="12"/>
      <c r="AGA110" s="12"/>
      <c r="AGB110" s="12"/>
      <c r="AGC110" s="12"/>
      <c r="AGD110" s="12"/>
      <c r="AGE110" s="12"/>
      <c r="AGF110" s="12"/>
      <c r="AGG110" s="12"/>
      <c r="AGH110" s="12"/>
      <c r="AGI110" s="12"/>
      <c r="AGJ110" s="12"/>
      <c r="AGK110" s="12"/>
      <c r="AGL110" s="12"/>
      <c r="AGM110" s="12"/>
      <c r="AGN110" s="12"/>
      <c r="AGO110" s="12"/>
      <c r="AGP110" s="12"/>
      <c r="AGQ110" s="12"/>
      <c r="AGR110" s="12"/>
      <c r="AGS110" s="12"/>
      <c r="AGT110" s="12"/>
      <c r="AGU110" s="12"/>
      <c r="AGV110" s="12"/>
      <c r="AGW110" s="12"/>
      <c r="AGX110" s="12"/>
      <c r="AGY110" s="12"/>
      <c r="AGZ110" s="12"/>
      <c r="AHA110" s="12"/>
      <c r="AHB110" s="12"/>
      <c r="AHC110" s="12"/>
      <c r="AHD110" s="12"/>
      <c r="AHE110" s="12"/>
      <c r="AHF110" s="12"/>
      <c r="AHG110" s="12"/>
      <c r="AHH110" s="12"/>
      <c r="AHI110" s="12"/>
      <c r="AHJ110" s="12"/>
      <c r="AHK110" s="12"/>
      <c r="AHL110" s="12"/>
      <c r="AHM110" s="12"/>
      <c r="AHN110" s="12"/>
      <c r="AHO110" s="12"/>
      <c r="AHP110" s="12"/>
      <c r="AHQ110" s="12"/>
      <c r="AHR110" s="12"/>
      <c r="AHS110" s="12"/>
      <c r="AHT110" s="12"/>
      <c r="AHU110" s="12"/>
      <c r="AHV110" s="12"/>
      <c r="AHW110" s="12"/>
      <c r="AHX110" s="12"/>
      <c r="AHY110" s="12"/>
      <c r="AHZ110" s="12"/>
      <c r="AIA110" s="12"/>
      <c r="AIB110" s="12"/>
      <c r="AIC110" s="12"/>
      <c r="AID110" s="12"/>
      <c r="AIE110" s="12"/>
      <c r="AIF110" s="12"/>
      <c r="AIG110" s="12"/>
      <c r="AIH110" s="12"/>
      <c r="AII110" s="12"/>
      <c r="AIJ110" s="12"/>
      <c r="AIK110" s="12"/>
      <c r="AIL110" s="12"/>
      <c r="AIM110" s="12"/>
      <c r="AIN110" s="12"/>
      <c r="AIO110" s="12"/>
      <c r="AIP110" s="12"/>
      <c r="AIQ110" s="12"/>
      <c r="AIR110" s="12"/>
      <c r="AIS110" s="12"/>
      <c r="AIT110" s="12"/>
      <c r="AIU110" s="12"/>
      <c r="AIV110" s="12"/>
      <c r="AIW110" s="12"/>
      <c r="AIX110" s="12"/>
      <c r="AIY110" s="12"/>
      <c r="AIZ110" s="12"/>
      <c r="AJA110" s="12"/>
      <c r="AJB110" s="12"/>
      <c r="AJC110" s="12"/>
      <c r="AJD110" s="12"/>
      <c r="AJE110" s="12"/>
      <c r="AJF110" s="12"/>
      <c r="AJG110" s="12"/>
      <c r="AJH110" s="12"/>
      <c r="AJI110" s="12"/>
      <c r="AJJ110" s="12"/>
      <c r="AJK110" s="12"/>
      <c r="AJL110" s="12"/>
      <c r="AJM110" s="12"/>
      <c r="AJN110" s="12"/>
      <c r="AJO110" s="12"/>
      <c r="AJP110" s="12"/>
      <c r="AJQ110" s="12"/>
      <c r="AJR110" s="12"/>
      <c r="AJS110" s="12"/>
      <c r="AJT110" s="12"/>
      <c r="AJU110" s="12"/>
      <c r="AJV110" s="12"/>
      <c r="AJW110" s="12"/>
      <c r="AJX110" s="12"/>
      <c r="AJY110" s="12"/>
      <c r="AJZ110" s="12"/>
      <c r="AKA110" s="12"/>
      <c r="AKB110" s="12"/>
      <c r="AKC110" s="12"/>
      <c r="AKD110" s="12"/>
      <c r="AKE110" s="12"/>
      <c r="AKF110" s="12"/>
      <c r="AKG110" s="12"/>
      <c r="AKH110" s="12"/>
      <c r="AKI110" s="12"/>
      <c r="AKJ110" s="12"/>
      <c r="AKK110" s="12"/>
      <c r="AKL110" s="12"/>
      <c r="AKM110" s="12"/>
      <c r="AKN110" s="12"/>
      <c r="AKO110" s="12"/>
      <c r="AKP110" s="12"/>
      <c r="AKQ110" s="12"/>
      <c r="AKR110" s="12"/>
      <c r="AKS110" s="12"/>
      <c r="AKT110" s="12"/>
      <c r="AKU110" s="12"/>
      <c r="AKV110" s="12"/>
      <c r="AKW110" s="12"/>
      <c r="AKX110" s="12"/>
      <c r="AKY110" s="12"/>
      <c r="AKZ110" s="12"/>
      <c r="ALA110" s="12"/>
      <c r="ALB110" s="12"/>
      <c r="ALC110" s="12"/>
      <c r="ALD110" s="12"/>
      <c r="ALE110" s="12"/>
      <c r="ALF110" s="12"/>
      <c r="ALG110" s="12"/>
      <c r="ALH110" s="12"/>
      <c r="ALI110" s="12"/>
      <c r="ALJ110" s="12"/>
      <c r="ALK110" s="12"/>
      <c r="ALL110" s="12"/>
      <c r="ALM110" s="12"/>
      <c r="ALN110" s="12"/>
      <c r="ALO110" s="12"/>
      <c r="ALP110" s="12"/>
      <c r="ALQ110" s="12"/>
      <c r="ALR110" s="12"/>
      <c r="ALS110" s="12"/>
      <c r="ALT110" s="12"/>
      <c r="ALU110" s="12"/>
      <c r="ALV110" s="12"/>
      <c r="ALW110" s="12"/>
      <c r="ALX110" s="12"/>
      <c r="ALY110" s="12"/>
      <c r="ALZ110" s="12"/>
      <c r="AMA110" s="12"/>
      <c r="AMB110" s="12"/>
      <c r="AMC110" s="12"/>
      <c r="AMD110" s="12"/>
      <c r="AME110" s="12"/>
      <c r="AMF110" s="12"/>
      <c r="AMG110" s="12"/>
      <c r="AMH110" s="12"/>
      <c r="AMI110" s="12"/>
      <c r="AMJ110" s="12"/>
      <c r="AMK110" s="12"/>
      <c r="AML110" s="12"/>
      <c r="AMM110" s="12"/>
      <c r="AMN110" s="12"/>
      <c r="AMO110" s="12"/>
      <c r="AMP110" s="12"/>
      <c r="AMQ110" s="12"/>
      <c r="AMR110" s="12"/>
      <c r="AMS110" s="12"/>
      <c r="AMT110" s="12"/>
      <c r="AMU110" s="12"/>
      <c r="AMV110" s="12"/>
      <c r="AMW110" s="12"/>
      <c r="AMX110" s="12"/>
      <c r="AMY110" s="12"/>
      <c r="AMZ110" s="12"/>
      <c r="ANA110" s="12"/>
      <c r="ANB110" s="12"/>
      <c r="ANC110" s="12"/>
      <c r="AND110" s="12"/>
      <c r="ANE110" s="12"/>
      <c r="ANF110" s="12"/>
      <c r="ANG110" s="12"/>
      <c r="ANH110" s="12"/>
      <c r="ANI110" s="12"/>
      <c r="ANJ110" s="12"/>
      <c r="ANK110" s="12"/>
      <c r="ANL110" s="12"/>
      <c r="ANM110" s="12"/>
      <c r="ANN110" s="12"/>
      <c r="ANO110" s="12"/>
      <c r="ANP110" s="12"/>
      <c r="ANQ110" s="12"/>
      <c r="ANR110" s="12"/>
      <c r="ANS110" s="12"/>
      <c r="ANT110" s="12"/>
      <c r="ANU110" s="12"/>
      <c r="ANV110" s="12"/>
      <c r="ANW110" s="12"/>
      <c r="ANX110" s="12"/>
      <c r="ANY110" s="12"/>
      <c r="ANZ110" s="12"/>
      <c r="AOA110" s="12"/>
      <c r="AOB110" s="12"/>
      <c r="AOC110" s="12"/>
      <c r="AOD110" s="12"/>
      <c r="AOE110" s="12"/>
      <c r="AOF110" s="12"/>
      <c r="AOG110" s="12"/>
      <c r="AOH110" s="12"/>
      <c r="AOI110" s="12"/>
      <c r="AOJ110" s="12"/>
      <c r="AOK110" s="12"/>
      <c r="AOL110" s="12"/>
      <c r="AOM110" s="12"/>
      <c r="AON110" s="12"/>
      <c r="AOO110" s="12"/>
      <c r="AOP110" s="12"/>
      <c r="AOQ110" s="12"/>
      <c r="AOR110" s="12"/>
      <c r="AOS110" s="12"/>
      <c r="AOT110" s="12"/>
      <c r="AOU110" s="12"/>
      <c r="AOV110" s="12"/>
      <c r="AOW110" s="12"/>
      <c r="AOX110" s="12"/>
      <c r="AOY110" s="12"/>
      <c r="AOZ110" s="12"/>
      <c r="APA110" s="12"/>
      <c r="APB110" s="12"/>
      <c r="APC110" s="12"/>
      <c r="APD110" s="12"/>
      <c r="APE110" s="12"/>
      <c r="APF110" s="12"/>
      <c r="APG110" s="12"/>
      <c r="APH110" s="12"/>
      <c r="API110" s="12"/>
      <c r="APJ110" s="12"/>
      <c r="APK110" s="12"/>
      <c r="APL110" s="12"/>
      <c r="APM110" s="12"/>
      <c r="APN110" s="12"/>
      <c r="APO110" s="12"/>
      <c r="APP110" s="12"/>
      <c r="APQ110" s="12"/>
      <c r="APR110" s="12"/>
      <c r="APS110" s="12"/>
      <c r="APT110" s="12"/>
      <c r="APU110" s="12"/>
      <c r="APV110" s="12"/>
      <c r="APW110" s="12"/>
      <c r="APX110" s="12"/>
      <c r="APY110" s="12"/>
      <c r="APZ110" s="12"/>
      <c r="AQA110" s="12"/>
      <c r="AQB110" s="12"/>
      <c r="AQC110" s="12"/>
      <c r="AQD110" s="12"/>
      <c r="AQE110" s="12"/>
      <c r="AQF110" s="12"/>
      <c r="AQG110" s="12"/>
      <c r="AQH110" s="12"/>
      <c r="AQI110" s="12"/>
      <c r="AQJ110" s="12"/>
      <c r="AQK110" s="12"/>
      <c r="AQL110" s="12"/>
      <c r="AQM110" s="12"/>
      <c r="AQN110" s="12"/>
      <c r="AQO110" s="12"/>
      <c r="AQP110" s="12"/>
      <c r="AQQ110" s="12"/>
      <c r="AQR110" s="12"/>
      <c r="AQS110" s="12"/>
      <c r="AQT110" s="12"/>
      <c r="AQU110" s="12"/>
      <c r="AQV110" s="12"/>
      <c r="AQW110" s="12"/>
      <c r="AQX110" s="12"/>
      <c r="AQY110" s="12"/>
      <c r="AQZ110" s="12"/>
      <c r="ARA110" s="12"/>
      <c r="ARB110" s="12"/>
      <c r="ARC110" s="12"/>
      <c r="ARD110" s="12"/>
      <c r="ARE110" s="12"/>
      <c r="ARF110" s="12"/>
      <c r="ARG110" s="12"/>
      <c r="ARH110" s="12"/>
      <c r="ARI110" s="12"/>
      <c r="ARJ110" s="12"/>
      <c r="ARK110" s="12"/>
      <c r="ARL110" s="12"/>
      <c r="ARM110" s="12"/>
      <c r="ARN110" s="12"/>
      <c r="ARO110" s="12"/>
      <c r="ARP110" s="12"/>
      <c r="ARQ110" s="12"/>
      <c r="ARR110" s="12"/>
      <c r="ARS110" s="12"/>
      <c r="ART110" s="12"/>
      <c r="ARU110" s="12"/>
      <c r="ARV110" s="12"/>
      <c r="ARW110" s="12"/>
      <c r="ARX110" s="12"/>
      <c r="ARY110" s="12"/>
      <c r="ARZ110" s="12"/>
      <c r="ASA110" s="12"/>
      <c r="ASB110" s="12"/>
      <c r="ASC110" s="12"/>
      <c r="ASD110" s="12"/>
      <c r="ASE110" s="12"/>
      <c r="ASF110" s="12"/>
      <c r="ASG110" s="12"/>
      <c r="ASH110" s="12"/>
      <c r="ASI110" s="12"/>
      <c r="ASJ110" s="12"/>
      <c r="ASK110" s="12"/>
      <c r="ASL110" s="12"/>
      <c r="ASM110" s="12"/>
      <c r="ASN110" s="12"/>
      <c r="ASO110" s="12"/>
      <c r="ASP110" s="12"/>
      <c r="ASQ110" s="12"/>
      <c r="ASR110" s="12"/>
      <c r="ASS110" s="12"/>
      <c r="AST110" s="12"/>
      <c r="ASU110" s="12"/>
      <c r="ASV110" s="12"/>
      <c r="ASW110" s="12"/>
      <c r="ASX110" s="12"/>
      <c r="ASY110" s="12"/>
      <c r="ASZ110" s="12"/>
      <c r="ATA110" s="12"/>
      <c r="ATB110" s="12"/>
      <c r="ATC110" s="12"/>
      <c r="ATD110" s="12"/>
      <c r="ATE110" s="12"/>
      <c r="ATF110" s="12"/>
      <c r="ATG110" s="12"/>
      <c r="ATH110" s="12"/>
      <c r="ATI110" s="12"/>
      <c r="ATJ110" s="12"/>
      <c r="ATK110" s="12"/>
      <c r="ATL110" s="12"/>
      <c r="ATM110" s="12"/>
      <c r="ATN110" s="12"/>
      <c r="ATO110" s="12"/>
      <c r="ATP110" s="12"/>
      <c r="ATQ110" s="12"/>
      <c r="ATR110" s="12"/>
      <c r="ATS110" s="12"/>
      <c r="ATT110" s="12"/>
      <c r="ATU110" s="12"/>
      <c r="ATV110" s="12"/>
      <c r="ATW110" s="12"/>
      <c r="ATX110" s="12"/>
      <c r="ATY110" s="12"/>
      <c r="ATZ110" s="12"/>
      <c r="AUA110" s="12"/>
      <c r="AUB110" s="12"/>
      <c r="AUC110" s="12"/>
      <c r="AUD110" s="12"/>
      <c r="AUE110" s="12"/>
      <c r="AUF110" s="12"/>
      <c r="AUG110" s="12"/>
      <c r="AUH110" s="12"/>
      <c r="AUI110" s="12"/>
      <c r="AUJ110" s="12"/>
      <c r="AUK110" s="12"/>
      <c r="AUL110" s="12"/>
      <c r="AUM110" s="12"/>
      <c r="AUN110" s="12"/>
      <c r="AUO110" s="12"/>
      <c r="AUP110" s="12"/>
      <c r="AUQ110" s="12"/>
      <c r="AUR110" s="12"/>
      <c r="AUS110" s="12"/>
      <c r="AUT110" s="12"/>
      <c r="AUU110" s="12"/>
      <c r="AUV110" s="12"/>
      <c r="AUW110" s="12"/>
      <c r="AUX110" s="12"/>
      <c r="AUY110" s="12"/>
      <c r="AUZ110" s="12"/>
      <c r="AVA110" s="12"/>
      <c r="AVB110" s="12"/>
      <c r="AVC110" s="12"/>
      <c r="AVD110" s="12"/>
      <c r="AVE110" s="12"/>
      <c r="AVF110" s="12"/>
      <c r="AVG110" s="12"/>
      <c r="AVH110" s="12"/>
      <c r="AVI110" s="12"/>
      <c r="AVJ110" s="12"/>
      <c r="AVK110" s="12"/>
      <c r="AVL110" s="12"/>
      <c r="AVM110" s="12"/>
      <c r="AVN110" s="12"/>
      <c r="AVO110" s="12"/>
      <c r="AVP110" s="12"/>
      <c r="AVQ110" s="12"/>
      <c r="AVR110" s="12"/>
      <c r="AVS110" s="12"/>
      <c r="AVT110" s="12"/>
      <c r="AVU110" s="12"/>
      <c r="AVV110" s="12"/>
      <c r="AVW110" s="12"/>
      <c r="AVX110" s="12"/>
      <c r="AVY110" s="12"/>
      <c r="AVZ110" s="12"/>
      <c r="AWA110" s="12"/>
      <c r="AWB110" s="12"/>
      <c r="AWC110" s="12"/>
      <c r="AWD110" s="12"/>
      <c r="AWE110" s="12"/>
      <c r="AWF110" s="12"/>
      <c r="AWG110" s="12"/>
      <c r="AWH110" s="12"/>
      <c r="AWI110" s="12"/>
      <c r="AWJ110" s="12"/>
      <c r="AWK110" s="12"/>
      <c r="AWL110" s="12"/>
      <c r="AWM110" s="12"/>
      <c r="AWN110" s="12"/>
      <c r="AWO110" s="12"/>
      <c r="AWP110" s="12"/>
      <c r="AWQ110" s="12"/>
      <c r="AWR110" s="12"/>
      <c r="AWS110" s="12"/>
      <c r="AWT110" s="12"/>
      <c r="AWU110" s="12"/>
      <c r="AWV110" s="12"/>
      <c r="AWW110" s="12"/>
      <c r="AWX110" s="12"/>
      <c r="AWY110" s="12"/>
      <c r="AWZ110" s="12"/>
      <c r="AXA110" s="12"/>
      <c r="AXB110" s="12"/>
      <c r="AXC110" s="12"/>
      <c r="AXD110" s="12"/>
      <c r="AXE110" s="12"/>
      <c r="AXF110" s="12"/>
      <c r="AXG110" s="12"/>
      <c r="AXH110" s="12"/>
      <c r="AXI110" s="12"/>
      <c r="AXJ110" s="12"/>
      <c r="AXK110" s="12"/>
      <c r="AXL110" s="12"/>
      <c r="AXM110" s="12"/>
      <c r="AXN110" s="12"/>
      <c r="AXO110" s="12"/>
      <c r="AXP110" s="12"/>
      <c r="AXQ110" s="12"/>
      <c r="AXR110" s="12"/>
      <c r="AXS110" s="12"/>
      <c r="AXT110" s="12"/>
      <c r="AXU110" s="12"/>
      <c r="AXV110" s="12"/>
      <c r="AXW110" s="12"/>
      <c r="AXX110" s="12"/>
      <c r="AXY110" s="12"/>
      <c r="AXZ110" s="12"/>
      <c r="AYA110" s="12"/>
      <c r="AYB110" s="12"/>
      <c r="AYC110" s="12"/>
      <c r="AYD110" s="12"/>
      <c r="AYE110" s="12"/>
      <c r="AYF110" s="12"/>
      <c r="AYG110" s="12"/>
      <c r="AYH110" s="12"/>
      <c r="AYI110" s="12"/>
      <c r="AYJ110" s="12"/>
      <c r="AYK110" s="12"/>
      <c r="AYL110" s="12"/>
      <c r="AYM110" s="12"/>
      <c r="AYN110" s="12"/>
      <c r="AYO110" s="12"/>
      <c r="AYP110" s="12"/>
      <c r="AYQ110" s="12"/>
      <c r="AYR110" s="12"/>
      <c r="AYS110" s="12"/>
      <c r="AYT110" s="12"/>
      <c r="AYU110" s="12"/>
      <c r="AYV110" s="12"/>
      <c r="AYW110" s="12"/>
      <c r="AYX110" s="12"/>
      <c r="AYY110" s="12"/>
      <c r="AYZ110" s="12"/>
      <c r="AZA110" s="12"/>
      <c r="AZB110" s="12"/>
      <c r="AZC110" s="12"/>
      <c r="AZD110" s="12"/>
      <c r="AZE110" s="12"/>
      <c r="AZF110" s="12"/>
      <c r="AZG110" s="12"/>
      <c r="AZH110" s="12"/>
      <c r="AZI110" s="12"/>
      <c r="AZJ110" s="12"/>
      <c r="AZK110" s="12"/>
      <c r="AZL110" s="12"/>
      <c r="AZM110" s="12"/>
      <c r="AZN110" s="12"/>
      <c r="AZO110" s="12"/>
      <c r="AZP110" s="12"/>
      <c r="AZQ110" s="12"/>
      <c r="AZR110" s="12"/>
      <c r="AZS110" s="12"/>
      <c r="AZT110" s="12"/>
      <c r="AZU110" s="12"/>
      <c r="AZV110" s="12"/>
      <c r="AZW110" s="12"/>
      <c r="AZX110" s="12"/>
      <c r="AZY110" s="12"/>
      <c r="AZZ110" s="12"/>
      <c r="BAA110" s="12"/>
      <c r="BAB110" s="12"/>
      <c r="BAC110" s="12"/>
      <c r="BAD110" s="12"/>
      <c r="BAE110" s="12"/>
      <c r="BAF110" s="12"/>
      <c r="BAG110" s="12"/>
      <c r="BAH110" s="12"/>
      <c r="BAI110" s="12"/>
      <c r="BAJ110" s="12"/>
      <c r="BAK110" s="12"/>
      <c r="BAL110" s="12"/>
      <c r="BAM110" s="12"/>
      <c r="BAN110" s="12"/>
      <c r="BAO110" s="12"/>
      <c r="BAP110" s="12"/>
      <c r="BAQ110" s="12"/>
      <c r="BAR110" s="12"/>
      <c r="BAS110" s="12"/>
      <c r="BAT110" s="12"/>
      <c r="BAU110" s="12"/>
      <c r="BAV110" s="12"/>
      <c r="BAW110" s="12"/>
      <c r="BAX110" s="12"/>
      <c r="BAY110" s="12"/>
      <c r="BAZ110" s="12"/>
      <c r="BBA110" s="12"/>
      <c r="BBB110" s="12"/>
      <c r="BBC110" s="12"/>
      <c r="BBD110" s="12"/>
      <c r="BBE110" s="12"/>
      <c r="BBF110" s="12"/>
      <c r="BBG110" s="12"/>
      <c r="BBH110" s="12"/>
      <c r="BBI110" s="12"/>
      <c r="BBJ110" s="12"/>
      <c r="BBK110" s="12"/>
      <c r="BBL110" s="12"/>
      <c r="BBM110" s="12"/>
      <c r="BBN110" s="12"/>
      <c r="BBO110" s="12"/>
      <c r="BBP110" s="12"/>
      <c r="BBQ110" s="12"/>
      <c r="BBR110" s="12"/>
      <c r="BBS110" s="12"/>
      <c r="BBT110" s="12"/>
      <c r="BBU110" s="12"/>
      <c r="BBV110" s="12"/>
      <c r="BBW110" s="12"/>
      <c r="BBX110" s="12"/>
      <c r="BBY110" s="12"/>
      <c r="BBZ110" s="12"/>
      <c r="BCA110" s="12"/>
      <c r="BCB110" s="12"/>
      <c r="BCC110" s="12"/>
      <c r="BCD110" s="12"/>
      <c r="BCE110" s="12"/>
      <c r="BCF110" s="12"/>
      <c r="BCG110" s="12"/>
      <c r="BCH110" s="12"/>
      <c r="BCI110" s="12"/>
      <c r="BCJ110" s="12"/>
      <c r="BCK110" s="12"/>
      <c r="BCL110" s="12"/>
      <c r="BCM110" s="12"/>
      <c r="BCN110" s="12"/>
      <c r="BCO110" s="12"/>
      <c r="BCP110" s="12"/>
      <c r="BCQ110" s="12"/>
      <c r="BCR110" s="12"/>
      <c r="BCS110" s="12"/>
      <c r="BCT110" s="12"/>
      <c r="BCU110" s="12"/>
      <c r="BCV110" s="12"/>
      <c r="BCW110" s="12"/>
      <c r="BCX110" s="12"/>
      <c r="BCY110" s="12"/>
      <c r="BCZ110" s="12"/>
      <c r="BDA110" s="12"/>
      <c r="BDB110" s="12"/>
      <c r="BDC110" s="12"/>
      <c r="BDD110" s="12"/>
      <c r="BDE110" s="12"/>
      <c r="BDF110" s="12"/>
      <c r="BDG110" s="12"/>
      <c r="BDH110" s="12"/>
      <c r="BDI110" s="12"/>
      <c r="BDJ110" s="12"/>
      <c r="BDK110" s="12"/>
      <c r="BDL110" s="12"/>
      <c r="BDM110" s="12"/>
      <c r="BDN110" s="12"/>
      <c r="BDO110" s="12"/>
      <c r="BDP110" s="12"/>
      <c r="BDQ110" s="12"/>
      <c r="BDR110" s="12"/>
      <c r="BDS110" s="12"/>
      <c r="BDT110" s="12"/>
      <c r="BDU110" s="12"/>
      <c r="BDV110" s="12"/>
      <c r="BDW110" s="12"/>
      <c r="BDX110" s="12"/>
      <c r="BDY110" s="12"/>
      <c r="BDZ110" s="12"/>
      <c r="BEA110" s="12"/>
      <c r="BEB110" s="12"/>
      <c r="BEC110" s="12"/>
      <c r="BED110" s="12"/>
      <c r="BEE110" s="12"/>
      <c r="BEF110" s="12"/>
      <c r="BEG110" s="12"/>
      <c r="BEH110" s="12"/>
      <c r="BEI110" s="12"/>
      <c r="BEJ110" s="12"/>
      <c r="BEK110" s="12"/>
      <c r="BEL110" s="12"/>
      <c r="BEM110" s="12"/>
      <c r="BEN110" s="12"/>
      <c r="BEO110" s="12"/>
      <c r="BEP110" s="12"/>
      <c r="BEQ110" s="12"/>
      <c r="BER110" s="12"/>
      <c r="BES110" s="12"/>
      <c r="BET110" s="12"/>
      <c r="BEU110" s="12"/>
      <c r="BEV110" s="12"/>
      <c r="BEW110" s="12"/>
      <c r="BEX110" s="12"/>
      <c r="BEY110" s="12"/>
      <c r="BEZ110" s="12"/>
      <c r="BFA110" s="12"/>
      <c r="BFB110" s="12"/>
      <c r="BFC110" s="12"/>
      <c r="BFD110" s="12"/>
      <c r="BFE110" s="12"/>
      <c r="BFF110" s="12"/>
      <c r="BFG110" s="12"/>
      <c r="BFH110" s="12"/>
      <c r="BFI110" s="12"/>
      <c r="BFJ110" s="12"/>
      <c r="BFK110" s="12"/>
      <c r="BFL110" s="12"/>
      <c r="BFM110" s="12"/>
      <c r="BFN110" s="12"/>
      <c r="BFO110" s="12"/>
      <c r="BFP110" s="12"/>
      <c r="BFQ110" s="12"/>
      <c r="BFR110" s="12"/>
      <c r="BFS110" s="12"/>
      <c r="BFT110" s="12"/>
      <c r="BFU110" s="12"/>
      <c r="BFV110" s="12"/>
      <c r="BFW110" s="12"/>
      <c r="BFX110" s="12"/>
      <c r="BFY110" s="12"/>
      <c r="BFZ110" s="12"/>
      <c r="BGA110" s="12"/>
      <c r="BGB110" s="12"/>
      <c r="BGC110" s="12"/>
      <c r="BGD110" s="12"/>
      <c r="BGE110" s="12"/>
      <c r="BGF110" s="12"/>
      <c r="BGG110" s="12"/>
      <c r="BGH110" s="12"/>
      <c r="BGI110" s="12"/>
      <c r="BGJ110" s="12"/>
      <c r="BGK110" s="12"/>
      <c r="BGL110" s="12"/>
      <c r="BGM110" s="12"/>
      <c r="BGN110" s="12"/>
      <c r="BGO110" s="12"/>
      <c r="BGP110" s="12"/>
      <c r="BGQ110" s="12"/>
      <c r="BGR110" s="12"/>
      <c r="BGS110" s="12"/>
      <c r="BGT110" s="12"/>
      <c r="BGU110" s="12"/>
      <c r="BGV110" s="12"/>
      <c r="BGW110" s="12"/>
      <c r="BGX110" s="12"/>
      <c r="BGY110" s="12"/>
      <c r="BGZ110" s="12"/>
      <c r="BHA110" s="12"/>
      <c r="BHB110" s="12"/>
      <c r="BHC110" s="12"/>
      <c r="BHD110" s="12"/>
      <c r="BHE110" s="12"/>
      <c r="BHF110" s="12"/>
      <c r="BHG110" s="12"/>
      <c r="BHH110" s="12"/>
      <c r="BHI110" s="12"/>
      <c r="BHJ110" s="12"/>
      <c r="BHK110" s="12"/>
      <c r="BHL110" s="12"/>
      <c r="BHM110" s="12"/>
      <c r="BHN110" s="12"/>
      <c r="BHO110" s="12"/>
      <c r="BHP110" s="12"/>
      <c r="BHQ110" s="12"/>
      <c r="BHR110" s="12"/>
      <c r="BHS110" s="12"/>
      <c r="BHT110" s="12"/>
      <c r="BHU110" s="12"/>
      <c r="BHV110" s="12"/>
      <c r="BHW110" s="12"/>
      <c r="BHX110" s="12"/>
      <c r="BHY110" s="12"/>
      <c r="BHZ110" s="12"/>
      <c r="BIA110" s="12"/>
      <c r="BIB110" s="12"/>
      <c r="BIC110" s="12"/>
      <c r="BID110" s="12"/>
      <c r="BIE110" s="12"/>
      <c r="BIF110" s="12"/>
      <c r="BIG110" s="12"/>
      <c r="BIH110" s="12"/>
      <c r="BII110" s="12"/>
      <c r="BIJ110" s="12"/>
      <c r="BIK110" s="12"/>
      <c r="BIL110" s="12"/>
      <c r="BIM110" s="12"/>
      <c r="BIN110" s="12"/>
      <c r="BIO110" s="12"/>
      <c r="BIP110" s="12"/>
      <c r="BIQ110" s="12"/>
      <c r="BIR110" s="12"/>
      <c r="BIS110" s="12"/>
      <c r="BIT110" s="12"/>
      <c r="BIU110" s="12"/>
      <c r="BIV110" s="12"/>
      <c r="BIW110" s="12"/>
      <c r="BIX110" s="12"/>
      <c r="BIY110" s="12"/>
      <c r="BIZ110" s="12"/>
      <c r="BJA110" s="12"/>
      <c r="BJB110" s="12"/>
      <c r="BJC110" s="12"/>
      <c r="BJD110" s="12"/>
      <c r="BJE110" s="12"/>
      <c r="BJF110" s="12"/>
      <c r="BJG110" s="12"/>
      <c r="BJH110" s="12"/>
      <c r="BJI110" s="12"/>
      <c r="BJJ110" s="12"/>
      <c r="BJK110" s="12"/>
      <c r="BJL110" s="12"/>
      <c r="BJM110" s="12"/>
      <c r="BJN110" s="12"/>
      <c r="BJO110" s="12"/>
      <c r="BJP110" s="12"/>
      <c r="BJQ110" s="12"/>
      <c r="BJR110" s="12"/>
      <c r="BJS110" s="12"/>
      <c r="BJT110" s="12"/>
      <c r="BJU110" s="12"/>
      <c r="BJV110" s="12"/>
      <c r="BJW110" s="12"/>
      <c r="BJX110" s="12"/>
      <c r="BJY110" s="12"/>
      <c r="BJZ110" s="12"/>
      <c r="BKA110" s="12"/>
      <c r="BKB110" s="12"/>
      <c r="BKC110" s="12"/>
      <c r="BKD110" s="12"/>
      <c r="BKE110" s="12"/>
      <c r="BKF110" s="12"/>
      <c r="BKG110" s="12"/>
      <c r="BKH110" s="12"/>
      <c r="BKI110" s="12"/>
      <c r="BKJ110" s="12"/>
      <c r="BKK110" s="12"/>
      <c r="BKL110" s="12"/>
      <c r="BKM110" s="12"/>
      <c r="BKN110" s="12"/>
      <c r="BKO110" s="12"/>
      <c r="BKP110" s="12"/>
      <c r="BKQ110" s="12"/>
      <c r="BKR110" s="12"/>
      <c r="BKS110" s="12"/>
      <c r="BKT110" s="12"/>
      <c r="BKU110" s="12"/>
      <c r="BKV110" s="12"/>
      <c r="BKW110" s="12"/>
      <c r="BKX110" s="12"/>
      <c r="BKY110" s="12"/>
      <c r="BKZ110" s="12"/>
      <c r="BLA110" s="12"/>
      <c r="BLB110" s="12"/>
      <c r="BLC110" s="12"/>
      <c r="BLD110" s="12"/>
      <c r="BLE110" s="12"/>
      <c r="BLF110" s="12"/>
      <c r="BLG110" s="12"/>
      <c r="BLH110" s="12"/>
      <c r="BLI110" s="12"/>
      <c r="BLJ110" s="12"/>
      <c r="BLK110" s="12"/>
      <c r="BLL110" s="12"/>
      <c r="BLM110" s="12"/>
      <c r="BLN110" s="12"/>
      <c r="BLO110" s="12"/>
      <c r="BLP110" s="12"/>
      <c r="BLQ110" s="12"/>
      <c r="BLR110" s="12"/>
      <c r="BLS110" s="12"/>
      <c r="BLT110" s="12"/>
      <c r="BLU110" s="12"/>
      <c r="BLV110" s="12"/>
      <c r="BLW110" s="12"/>
      <c r="BLX110" s="12"/>
      <c r="BLY110" s="12"/>
      <c r="BLZ110" s="12"/>
      <c r="BMA110" s="12"/>
      <c r="BMB110" s="12"/>
      <c r="BMC110" s="12"/>
      <c r="BMD110" s="12"/>
      <c r="BME110" s="12"/>
      <c r="BMF110" s="12"/>
      <c r="BMG110" s="12"/>
      <c r="BMH110" s="12"/>
      <c r="BMI110" s="12"/>
      <c r="BMJ110" s="12"/>
      <c r="BMK110" s="12"/>
      <c r="BML110" s="12"/>
      <c r="BMM110" s="12"/>
      <c r="BMN110" s="12"/>
      <c r="BMO110" s="12"/>
      <c r="BMP110" s="12"/>
      <c r="BMQ110" s="12"/>
      <c r="BMR110" s="12"/>
      <c r="BMS110" s="12"/>
      <c r="BMT110" s="12"/>
      <c r="BMU110" s="12"/>
      <c r="BMV110" s="12"/>
      <c r="BMW110" s="12"/>
      <c r="BMX110" s="12"/>
      <c r="BMY110" s="12"/>
      <c r="BMZ110" s="12"/>
      <c r="BNA110" s="12"/>
      <c r="BNB110" s="12"/>
      <c r="BNC110" s="12"/>
      <c r="BND110" s="12"/>
      <c r="BNE110" s="12"/>
      <c r="BNF110" s="12"/>
      <c r="BNG110" s="12"/>
      <c r="BNH110" s="12"/>
      <c r="BNI110" s="12"/>
      <c r="BNJ110" s="12"/>
      <c r="BNK110" s="12"/>
      <c r="BNL110" s="12"/>
      <c r="BNM110" s="12"/>
      <c r="BNN110" s="12"/>
      <c r="BNO110" s="12"/>
      <c r="BNP110" s="12"/>
      <c r="BNQ110" s="12"/>
      <c r="BNR110" s="12"/>
      <c r="BNS110" s="12"/>
      <c r="BNT110" s="12"/>
      <c r="BNU110" s="12"/>
      <c r="BNV110" s="12"/>
      <c r="BNW110" s="12"/>
      <c r="BNX110" s="12"/>
      <c r="BNY110" s="12"/>
      <c r="BNZ110" s="12"/>
      <c r="BOA110" s="12"/>
      <c r="BOB110" s="12"/>
      <c r="BOC110" s="12"/>
      <c r="BOD110" s="12"/>
      <c r="BOE110" s="12"/>
      <c r="BOF110" s="12"/>
      <c r="BOG110" s="12"/>
      <c r="BOH110" s="12"/>
      <c r="BOI110" s="12"/>
      <c r="BOJ110" s="12"/>
      <c r="BOK110" s="12"/>
      <c r="BOL110" s="12"/>
      <c r="BOM110" s="12"/>
      <c r="BON110" s="12"/>
      <c r="BOO110" s="12"/>
      <c r="BOP110" s="12"/>
      <c r="BOQ110" s="12"/>
      <c r="BOR110" s="12"/>
      <c r="BOS110" s="12"/>
      <c r="BOT110" s="12"/>
      <c r="BOU110" s="12"/>
      <c r="BOV110" s="12"/>
      <c r="BOW110" s="12"/>
      <c r="BOX110" s="12"/>
      <c r="BOY110" s="12"/>
      <c r="BOZ110" s="12"/>
      <c r="BPA110" s="12"/>
      <c r="BPB110" s="12"/>
      <c r="BPC110" s="12"/>
      <c r="BPD110" s="12"/>
      <c r="BPE110" s="12"/>
      <c r="BPF110" s="12"/>
      <c r="BPG110" s="12"/>
      <c r="BPH110" s="12"/>
      <c r="BPI110" s="12"/>
      <c r="BPJ110" s="12"/>
      <c r="BPK110" s="12"/>
      <c r="BPL110" s="12"/>
      <c r="BPM110" s="12"/>
      <c r="BPN110" s="12"/>
      <c r="BPO110" s="12"/>
      <c r="BPP110" s="12"/>
      <c r="BPQ110" s="12"/>
      <c r="BPR110" s="12"/>
      <c r="BPS110" s="12"/>
      <c r="BPT110" s="12"/>
      <c r="BPU110" s="12"/>
      <c r="BPV110" s="12"/>
      <c r="BPW110" s="12"/>
      <c r="BPX110" s="12"/>
      <c r="BPY110" s="12"/>
      <c r="BPZ110" s="12"/>
      <c r="BQA110" s="12"/>
      <c r="BQB110" s="12"/>
      <c r="BQC110" s="12"/>
      <c r="BQD110" s="12"/>
      <c r="BQE110" s="12"/>
      <c r="BQF110" s="12"/>
      <c r="BQG110" s="12"/>
      <c r="BQH110" s="12"/>
      <c r="BQI110" s="12"/>
      <c r="BQJ110" s="12"/>
      <c r="BQK110" s="12"/>
      <c r="BQL110" s="12"/>
      <c r="BQM110" s="12"/>
      <c r="BQN110" s="12"/>
      <c r="BQO110" s="12"/>
      <c r="BQP110" s="12"/>
      <c r="BQQ110" s="12"/>
      <c r="BQR110" s="12"/>
      <c r="BQS110" s="12"/>
      <c r="BQT110" s="12"/>
      <c r="BQU110" s="12"/>
      <c r="BQV110" s="12"/>
      <c r="BQW110" s="12"/>
      <c r="BQX110" s="12"/>
      <c r="BQY110" s="12"/>
      <c r="BQZ110" s="12"/>
      <c r="BRA110" s="12"/>
      <c r="BRB110" s="12"/>
      <c r="BRC110" s="12"/>
      <c r="BRD110" s="12"/>
      <c r="BRE110" s="12"/>
      <c r="BRF110" s="12"/>
      <c r="BRG110" s="12"/>
      <c r="BRH110" s="12"/>
      <c r="BRI110" s="12"/>
      <c r="BRJ110" s="12"/>
      <c r="BRK110" s="12"/>
      <c r="BRL110" s="12"/>
      <c r="BRM110" s="12"/>
      <c r="BRN110" s="12"/>
      <c r="BRO110" s="12"/>
      <c r="BRP110" s="12"/>
      <c r="BRQ110" s="12"/>
      <c r="BRR110" s="12"/>
      <c r="BRS110" s="12"/>
      <c r="BRT110" s="12"/>
      <c r="BRU110" s="12"/>
      <c r="BRV110" s="12"/>
      <c r="BRW110" s="12"/>
      <c r="BRX110" s="12"/>
      <c r="BRY110" s="12"/>
      <c r="BRZ110" s="12"/>
      <c r="BSA110" s="12"/>
      <c r="BSB110" s="12"/>
      <c r="BSC110" s="12"/>
      <c r="BSD110" s="12"/>
      <c r="BSE110" s="12"/>
      <c r="BSF110" s="12"/>
      <c r="BSG110" s="12"/>
      <c r="BSH110" s="12"/>
      <c r="BSI110" s="12"/>
      <c r="BSJ110" s="12"/>
      <c r="BSK110" s="12"/>
      <c r="BSL110" s="12"/>
      <c r="BSM110" s="12"/>
      <c r="BSN110" s="12"/>
      <c r="BSO110" s="12"/>
      <c r="BSP110" s="12"/>
      <c r="BSQ110" s="12"/>
      <c r="BSR110" s="12"/>
      <c r="BSS110" s="12"/>
      <c r="BST110" s="12"/>
      <c r="BSU110" s="12"/>
      <c r="BSV110" s="12"/>
      <c r="BSW110" s="12"/>
      <c r="BSX110" s="12"/>
      <c r="BSY110" s="12"/>
      <c r="BSZ110" s="12"/>
      <c r="BTA110" s="12"/>
      <c r="BTB110" s="12"/>
      <c r="BTC110" s="12"/>
      <c r="BTD110" s="12"/>
      <c r="BTE110" s="12"/>
      <c r="BTF110" s="12"/>
      <c r="BTG110" s="12"/>
      <c r="BTH110" s="12"/>
      <c r="BTI110" s="12"/>
      <c r="BTJ110" s="12"/>
      <c r="BTK110" s="12"/>
      <c r="BTL110" s="12"/>
      <c r="BTM110" s="12"/>
      <c r="BTN110" s="12"/>
      <c r="BTO110" s="12"/>
      <c r="BTP110" s="12"/>
      <c r="BTQ110" s="12"/>
      <c r="BTR110" s="12"/>
      <c r="BTS110" s="12"/>
      <c r="BTT110" s="12"/>
      <c r="BTU110" s="12"/>
      <c r="BTV110" s="12"/>
      <c r="BTW110" s="12"/>
      <c r="BTX110" s="12"/>
      <c r="BTY110" s="12"/>
      <c r="BTZ110" s="12"/>
      <c r="BUA110" s="12"/>
      <c r="BUB110" s="12"/>
      <c r="BUC110" s="12"/>
      <c r="BUD110" s="12"/>
      <c r="BUE110" s="12"/>
      <c r="BUF110" s="12"/>
      <c r="BUG110" s="12"/>
      <c r="BUH110" s="12"/>
      <c r="BUI110" s="12"/>
      <c r="BUJ110" s="12"/>
      <c r="BUK110" s="12"/>
      <c r="BUL110" s="12"/>
      <c r="BUM110" s="12"/>
      <c r="BUN110" s="12"/>
      <c r="BUO110" s="12"/>
      <c r="BUP110" s="12"/>
      <c r="BUQ110" s="12"/>
      <c r="BUR110" s="12"/>
      <c r="BUS110" s="12"/>
      <c r="BUT110" s="12"/>
      <c r="BUU110" s="12"/>
      <c r="BUV110" s="12"/>
      <c r="BUW110" s="12"/>
      <c r="BUX110" s="12"/>
      <c r="BUY110" s="12"/>
      <c r="BUZ110" s="12"/>
      <c r="BVA110" s="12"/>
      <c r="BVB110" s="12"/>
      <c r="BVC110" s="12"/>
      <c r="BVD110" s="12"/>
      <c r="BVE110" s="12"/>
      <c r="BVF110" s="12"/>
      <c r="BVG110" s="12"/>
      <c r="BVH110" s="12"/>
      <c r="BVI110" s="12"/>
      <c r="BVJ110" s="12"/>
      <c r="BVK110" s="12"/>
      <c r="BVL110" s="12"/>
      <c r="BVM110" s="12"/>
      <c r="BVN110" s="12"/>
      <c r="BVO110" s="12"/>
      <c r="BVP110" s="12"/>
      <c r="BVQ110" s="12"/>
      <c r="BVR110" s="12"/>
      <c r="BVS110" s="12"/>
      <c r="BVT110" s="12"/>
      <c r="BVU110" s="12"/>
      <c r="BVV110" s="12"/>
      <c r="BVW110" s="12"/>
      <c r="BVX110" s="12"/>
      <c r="BVY110" s="12"/>
      <c r="BVZ110" s="12"/>
      <c r="BWA110" s="12"/>
      <c r="BWB110" s="12"/>
      <c r="BWC110" s="12"/>
      <c r="BWD110" s="12"/>
      <c r="BWE110" s="12"/>
      <c r="BWF110" s="12"/>
      <c r="BWG110" s="12"/>
      <c r="BWH110" s="12"/>
      <c r="BWI110" s="12"/>
      <c r="BWJ110" s="12"/>
      <c r="BWK110" s="12"/>
      <c r="BWL110" s="12"/>
      <c r="BWM110" s="12"/>
      <c r="BWN110" s="12"/>
      <c r="BWO110" s="12"/>
      <c r="BWP110" s="12"/>
      <c r="BWQ110" s="12"/>
      <c r="BWR110" s="12"/>
      <c r="BWS110" s="12"/>
      <c r="BWT110" s="12"/>
      <c r="BWU110" s="12"/>
      <c r="BWV110" s="12"/>
      <c r="BWW110" s="12"/>
      <c r="BWX110" s="12"/>
      <c r="BWY110" s="12"/>
      <c r="BWZ110" s="12"/>
      <c r="BXA110" s="12"/>
      <c r="BXB110" s="12"/>
      <c r="BXC110" s="12"/>
      <c r="BXD110" s="12"/>
      <c r="BXE110" s="12"/>
      <c r="BXF110" s="12"/>
      <c r="BXG110" s="12"/>
      <c r="BXH110" s="12"/>
      <c r="BXI110" s="12"/>
      <c r="BXJ110" s="12"/>
      <c r="BXK110" s="12"/>
      <c r="BXL110" s="12"/>
      <c r="BXM110" s="12"/>
      <c r="BXN110" s="12"/>
      <c r="BXO110" s="12"/>
      <c r="BXP110" s="12"/>
      <c r="BXQ110" s="12"/>
      <c r="BXR110" s="12"/>
      <c r="BXS110" s="12"/>
      <c r="BXT110" s="12"/>
      <c r="BXU110" s="12"/>
      <c r="BXV110" s="12"/>
      <c r="BXW110" s="12"/>
      <c r="BXX110" s="12"/>
      <c r="BXY110" s="12"/>
      <c r="BXZ110" s="12"/>
      <c r="BYA110" s="12"/>
      <c r="BYB110" s="12"/>
      <c r="BYC110" s="12"/>
      <c r="BYD110" s="12"/>
      <c r="BYE110" s="12"/>
      <c r="BYF110" s="12"/>
      <c r="BYG110" s="12"/>
      <c r="BYH110" s="12"/>
      <c r="BYI110" s="12"/>
      <c r="BYJ110" s="12"/>
      <c r="BYK110" s="12"/>
      <c r="BYL110" s="12"/>
      <c r="BYM110" s="12"/>
      <c r="BYN110" s="12"/>
      <c r="BYO110" s="12"/>
      <c r="BYP110" s="12"/>
      <c r="BYQ110" s="12"/>
      <c r="BYR110" s="12"/>
      <c r="BYS110" s="12"/>
      <c r="BYT110" s="12"/>
      <c r="BYU110" s="12"/>
      <c r="BYV110" s="12"/>
      <c r="BYW110" s="12"/>
      <c r="BYX110" s="12"/>
      <c r="BYY110" s="12"/>
      <c r="BYZ110" s="12"/>
      <c r="BZA110" s="12"/>
      <c r="BZB110" s="12"/>
      <c r="BZC110" s="12"/>
      <c r="BZD110" s="12"/>
      <c r="BZE110" s="12"/>
      <c r="BZF110" s="12"/>
      <c r="BZG110" s="12"/>
      <c r="BZH110" s="12"/>
      <c r="BZI110" s="12"/>
      <c r="BZJ110" s="12"/>
      <c r="BZK110" s="12"/>
      <c r="BZL110" s="12"/>
      <c r="BZM110" s="12"/>
      <c r="BZN110" s="12"/>
      <c r="BZO110" s="12"/>
      <c r="BZP110" s="12"/>
      <c r="BZQ110" s="12"/>
      <c r="BZR110" s="12"/>
      <c r="BZS110" s="12"/>
      <c r="BZT110" s="12"/>
      <c r="BZU110" s="12"/>
      <c r="BZV110" s="12"/>
      <c r="BZW110" s="12"/>
      <c r="BZX110" s="12"/>
      <c r="BZY110" s="12"/>
      <c r="BZZ110" s="12"/>
      <c r="CAA110" s="12"/>
      <c r="CAB110" s="12"/>
      <c r="CAC110" s="12"/>
      <c r="CAD110" s="12"/>
      <c r="CAE110" s="12"/>
      <c r="CAF110" s="12"/>
      <c r="CAG110" s="12"/>
      <c r="CAH110" s="12"/>
      <c r="CAI110" s="12"/>
      <c r="CAJ110" s="12"/>
      <c r="CAK110" s="12"/>
      <c r="CAL110" s="12"/>
      <c r="CAM110" s="12"/>
      <c r="CAN110" s="12"/>
      <c r="CAO110" s="12"/>
      <c r="CAP110" s="12"/>
      <c r="CAQ110" s="12"/>
      <c r="CAR110" s="12"/>
      <c r="CAS110" s="12"/>
      <c r="CAT110" s="12"/>
      <c r="CAU110" s="12"/>
      <c r="CAV110" s="12"/>
      <c r="CAW110" s="12"/>
      <c r="CAX110" s="12"/>
      <c r="CAY110" s="12"/>
      <c r="CAZ110" s="12"/>
      <c r="CBA110" s="12"/>
      <c r="CBB110" s="12"/>
      <c r="CBC110" s="12"/>
      <c r="CBD110" s="12"/>
      <c r="CBE110" s="12"/>
      <c r="CBF110" s="12"/>
      <c r="CBG110" s="12"/>
      <c r="CBH110" s="12"/>
      <c r="CBI110" s="12"/>
      <c r="CBJ110" s="12"/>
      <c r="CBK110" s="12"/>
      <c r="CBL110" s="12"/>
      <c r="CBM110" s="12"/>
      <c r="CBN110" s="12"/>
      <c r="CBO110" s="12"/>
      <c r="CBP110" s="12"/>
      <c r="CBQ110" s="12"/>
      <c r="CBR110" s="12"/>
      <c r="CBS110" s="12"/>
      <c r="CBT110" s="12"/>
      <c r="CBU110" s="12"/>
      <c r="CBV110" s="12"/>
      <c r="CBW110" s="12"/>
      <c r="CBX110" s="12"/>
      <c r="CBY110" s="12"/>
      <c r="CBZ110" s="12"/>
      <c r="CCA110" s="12"/>
      <c r="CCB110" s="12"/>
      <c r="CCC110" s="12"/>
      <c r="CCD110" s="12"/>
      <c r="CCE110" s="12"/>
      <c r="CCF110" s="12"/>
      <c r="CCG110" s="12"/>
      <c r="CCH110" s="12"/>
      <c r="CCI110" s="12"/>
      <c r="CCJ110" s="12"/>
      <c r="CCK110" s="12"/>
      <c r="CCL110" s="12"/>
      <c r="CCM110" s="12"/>
      <c r="CCN110" s="12"/>
      <c r="CCO110" s="12"/>
      <c r="CCP110" s="12"/>
      <c r="CCQ110" s="12"/>
      <c r="CCR110" s="12"/>
      <c r="CCS110" s="12"/>
      <c r="CCT110" s="12"/>
      <c r="CCU110" s="12"/>
      <c r="CCV110" s="12"/>
      <c r="CCW110" s="12"/>
      <c r="CCX110" s="12"/>
      <c r="CCY110" s="12"/>
      <c r="CCZ110" s="12"/>
      <c r="CDA110" s="12"/>
      <c r="CDB110" s="12"/>
      <c r="CDC110" s="12"/>
      <c r="CDD110" s="12"/>
      <c r="CDE110" s="12"/>
      <c r="CDF110" s="12"/>
      <c r="CDG110" s="12"/>
      <c r="CDH110" s="12"/>
      <c r="CDI110" s="12"/>
      <c r="CDJ110" s="12"/>
      <c r="CDK110" s="12"/>
      <c r="CDL110" s="12"/>
      <c r="CDM110" s="12"/>
      <c r="CDN110" s="12"/>
      <c r="CDO110" s="12"/>
      <c r="CDP110" s="12"/>
      <c r="CDQ110" s="12"/>
      <c r="CDR110" s="12"/>
      <c r="CDS110" s="12"/>
      <c r="CDT110" s="12"/>
      <c r="CDU110" s="12"/>
      <c r="CDV110" s="12"/>
      <c r="CDW110" s="12"/>
      <c r="CDX110" s="12"/>
      <c r="CDY110" s="12"/>
      <c r="CDZ110" s="12"/>
      <c r="CEA110" s="12"/>
      <c r="CEB110" s="12"/>
      <c r="CEC110" s="12"/>
      <c r="CED110" s="12"/>
      <c r="CEE110" s="12"/>
      <c r="CEF110" s="12"/>
      <c r="CEG110" s="12"/>
      <c r="CEH110" s="12"/>
      <c r="CEI110" s="12"/>
      <c r="CEJ110" s="12"/>
      <c r="CEK110" s="12"/>
      <c r="CEL110" s="12"/>
      <c r="CEM110" s="12"/>
      <c r="CEN110" s="12"/>
      <c r="CEO110" s="12"/>
      <c r="CEP110" s="12"/>
      <c r="CEQ110" s="12"/>
      <c r="CER110" s="12"/>
      <c r="CES110" s="12"/>
      <c r="CET110" s="12"/>
      <c r="CEU110" s="12"/>
      <c r="CEV110" s="12"/>
      <c r="CEW110" s="12"/>
      <c r="CEX110" s="12"/>
      <c r="CEY110" s="12"/>
      <c r="CEZ110" s="12"/>
      <c r="CFA110" s="12"/>
      <c r="CFB110" s="12"/>
      <c r="CFC110" s="12"/>
      <c r="CFD110" s="12"/>
      <c r="CFE110" s="12"/>
      <c r="CFF110" s="12"/>
      <c r="CFG110" s="12"/>
      <c r="CFH110" s="12"/>
      <c r="CFI110" s="12"/>
      <c r="CFJ110" s="12"/>
      <c r="CFK110" s="12"/>
      <c r="CFL110" s="12"/>
      <c r="CFM110" s="12"/>
      <c r="CFN110" s="12"/>
      <c r="CFO110" s="12"/>
      <c r="CFP110" s="12"/>
      <c r="CFQ110" s="12"/>
      <c r="CFR110" s="12"/>
      <c r="CFS110" s="12"/>
      <c r="CFT110" s="12"/>
      <c r="CFU110" s="12"/>
      <c r="CFV110" s="12"/>
      <c r="CFW110" s="12"/>
      <c r="CFX110" s="12"/>
      <c r="CFY110" s="12"/>
      <c r="CFZ110" s="12"/>
      <c r="CGA110" s="12"/>
      <c r="CGB110" s="12"/>
      <c r="CGC110" s="12"/>
      <c r="CGD110" s="12"/>
      <c r="CGE110" s="12"/>
      <c r="CGF110" s="12"/>
      <c r="CGG110" s="12"/>
      <c r="CGH110" s="12"/>
      <c r="CGI110" s="12"/>
      <c r="CGJ110" s="12"/>
      <c r="CGK110" s="12"/>
      <c r="CGL110" s="12"/>
      <c r="CGM110" s="12"/>
      <c r="CGN110" s="12"/>
      <c r="CGO110" s="12"/>
      <c r="CGP110" s="12"/>
      <c r="CGQ110" s="12"/>
      <c r="CGR110" s="12"/>
      <c r="CGS110" s="12"/>
      <c r="CGT110" s="12"/>
      <c r="CGU110" s="12"/>
      <c r="CGV110" s="12"/>
      <c r="CGW110" s="12"/>
      <c r="CGX110" s="12"/>
      <c r="CGY110" s="12"/>
      <c r="CGZ110" s="12"/>
      <c r="CHA110" s="12"/>
      <c r="CHB110" s="12"/>
      <c r="CHC110" s="12"/>
      <c r="CHD110" s="12"/>
      <c r="CHE110" s="12"/>
      <c r="CHF110" s="12"/>
      <c r="CHG110" s="12"/>
      <c r="CHH110" s="12"/>
      <c r="CHI110" s="12"/>
      <c r="CHJ110" s="12"/>
      <c r="CHK110" s="12"/>
      <c r="CHL110" s="12"/>
      <c r="CHM110" s="12"/>
      <c r="CHN110" s="12"/>
      <c r="CHO110" s="12"/>
      <c r="CHP110" s="12"/>
      <c r="CHQ110" s="12"/>
      <c r="CHR110" s="12"/>
      <c r="CHS110" s="12"/>
      <c r="CHT110" s="12"/>
      <c r="CHU110" s="12"/>
      <c r="CHV110" s="12"/>
      <c r="CHW110" s="12"/>
      <c r="CHX110" s="12"/>
      <c r="CHY110" s="12"/>
      <c r="CHZ110" s="12"/>
      <c r="CIA110" s="12"/>
      <c r="CIB110" s="12"/>
      <c r="CIC110" s="12"/>
      <c r="CID110" s="12"/>
      <c r="CIE110" s="12"/>
      <c r="CIF110" s="12"/>
      <c r="CIG110" s="12"/>
      <c r="CIH110" s="12"/>
      <c r="CII110" s="12"/>
      <c r="CIJ110" s="12"/>
      <c r="CIK110" s="12"/>
      <c r="CIL110" s="12"/>
      <c r="CIM110" s="12"/>
      <c r="CIN110" s="12"/>
      <c r="CIO110" s="12"/>
      <c r="CIP110" s="12"/>
      <c r="CIQ110" s="12"/>
      <c r="CIR110" s="12"/>
      <c r="CIS110" s="12"/>
      <c r="CIT110" s="12"/>
      <c r="CIU110" s="12"/>
      <c r="CIV110" s="12"/>
      <c r="CIW110" s="12"/>
      <c r="CIX110" s="12"/>
      <c r="CIY110" s="12"/>
      <c r="CIZ110" s="12"/>
      <c r="CJA110" s="12"/>
      <c r="CJB110" s="12"/>
      <c r="CJC110" s="12"/>
      <c r="CJD110" s="12"/>
      <c r="CJE110" s="12"/>
      <c r="CJF110" s="12"/>
      <c r="CJG110" s="12"/>
      <c r="CJH110" s="12"/>
      <c r="CJI110" s="12"/>
      <c r="CJJ110" s="12"/>
      <c r="CJK110" s="12"/>
      <c r="CJL110" s="12"/>
      <c r="CJM110" s="12"/>
      <c r="CJN110" s="12"/>
      <c r="CJO110" s="12"/>
      <c r="CJP110" s="12"/>
      <c r="CJQ110" s="12"/>
      <c r="CJR110" s="12"/>
      <c r="CJS110" s="12"/>
      <c r="CJT110" s="12"/>
      <c r="CJU110" s="12"/>
      <c r="CJV110" s="12"/>
      <c r="CJW110" s="12"/>
      <c r="CJX110" s="12"/>
      <c r="CJY110" s="12"/>
      <c r="CJZ110" s="12"/>
      <c r="CKA110" s="12"/>
      <c r="CKB110" s="12"/>
      <c r="CKC110" s="12"/>
      <c r="CKD110" s="12"/>
      <c r="CKE110" s="12"/>
      <c r="CKF110" s="12"/>
      <c r="CKG110" s="12"/>
      <c r="CKH110" s="12"/>
      <c r="CKI110" s="12"/>
      <c r="CKJ110" s="12"/>
      <c r="CKK110" s="12"/>
      <c r="CKL110" s="12"/>
      <c r="CKM110" s="12"/>
      <c r="CKN110" s="12"/>
      <c r="CKO110" s="12"/>
      <c r="CKP110" s="12"/>
      <c r="CKQ110" s="12"/>
      <c r="CKR110" s="12"/>
      <c r="CKS110" s="12"/>
      <c r="CKT110" s="12"/>
      <c r="CKU110" s="12"/>
      <c r="CKV110" s="12"/>
      <c r="CKW110" s="12"/>
      <c r="CKX110" s="12"/>
      <c r="CKY110" s="12"/>
      <c r="CKZ110" s="12"/>
      <c r="CLA110" s="12"/>
      <c r="CLB110" s="12"/>
      <c r="CLC110" s="12"/>
      <c r="CLD110" s="12"/>
      <c r="CLE110" s="12"/>
      <c r="CLF110" s="12"/>
      <c r="CLG110" s="12"/>
      <c r="CLH110" s="12"/>
      <c r="CLI110" s="12"/>
      <c r="CLJ110" s="12"/>
      <c r="CLK110" s="12"/>
      <c r="CLL110" s="12"/>
      <c r="CLM110" s="12"/>
      <c r="CLN110" s="12"/>
      <c r="CLO110" s="12"/>
      <c r="CLP110" s="12"/>
      <c r="CLQ110" s="12"/>
      <c r="CLR110" s="12"/>
      <c r="CLS110" s="12"/>
      <c r="CLT110" s="12"/>
      <c r="CLU110" s="12"/>
      <c r="CLV110" s="12"/>
      <c r="CLW110" s="12"/>
      <c r="CLX110" s="12"/>
      <c r="CLY110" s="12"/>
      <c r="CLZ110" s="12"/>
      <c r="CMA110" s="12"/>
      <c r="CMB110" s="12"/>
      <c r="CMC110" s="12"/>
      <c r="CMD110" s="12"/>
      <c r="CME110" s="12"/>
      <c r="CMF110" s="12"/>
      <c r="CMG110" s="12"/>
      <c r="CMH110" s="12"/>
      <c r="CMI110" s="12"/>
      <c r="CMJ110" s="12"/>
      <c r="CMK110" s="12"/>
      <c r="CML110" s="12"/>
      <c r="CMM110" s="12"/>
      <c r="CMN110" s="12"/>
      <c r="CMO110" s="12"/>
      <c r="CMP110" s="12"/>
      <c r="CMQ110" s="12"/>
      <c r="CMR110" s="12"/>
      <c r="CMS110" s="12"/>
      <c r="CMT110" s="12"/>
      <c r="CMU110" s="12"/>
      <c r="CMV110" s="12"/>
      <c r="CMW110" s="12"/>
      <c r="CMX110" s="12"/>
      <c r="CMY110" s="12"/>
      <c r="CMZ110" s="12"/>
      <c r="CNA110" s="12"/>
      <c r="CNB110" s="12"/>
      <c r="CNC110" s="12"/>
      <c r="CND110" s="12"/>
      <c r="CNE110" s="12"/>
      <c r="CNF110" s="12"/>
      <c r="CNG110" s="12"/>
      <c r="CNH110" s="12"/>
      <c r="CNI110" s="12"/>
      <c r="CNJ110" s="12"/>
      <c r="CNK110" s="12"/>
      <c r="CNL110" s="12"/>
      <c r="CNM110" s="12"/>
      <c r="CNN110" s="12"/>
      <c r="CNO110" s="12"/>
      <c r="CNP110" s="12"/>
      <c r="CNQ110" s="12"/>
      <c r="CNR110" s="12"/>
      <c r="CNS110" s="12"/>
      <c r="CNT110" s="12"/>
      <c r="CNU110" s="12"/>
      <c r="CNV110" s="12"/>
      <c r="CNW110" s="12"/>
      <c r="CNX110" s="12"/>
      <c r="CNY110" s="12"/>
      <c r="CNZ110" s="12"/>
      <c r="COA110" s="12"/>
      <c r="COB110" s="12"/>
      <c r="COC110" s="12"/>
      <c r="COD110" s="12"/>
      <c r="COE110" s="12"/>
      <c r="COF110" s="12"/>
      <c r="COG110" s="12"/>
      <c r="COH110" s="12"/>
      <c r="COI110" s="12"/>
      <c r="COJ110" s="12"/>
      <c r="COK110" s="12"/>
      <c r="COL110" s="12"/>
      <c r="COM110" s="12"/>
      <c r="CON110" s="12"/>
      <c r="COO110" s="12"/>
      <c r="COP110" s="12"/>
      <c r="COQ110" s="12"/>
      <c r="COR110" s="12"/>
      <c r="COS110" s="12"/>
      <c r="COT110" s="12"/>
      <c r="COU110" s="12"/>
      <c r="COV110" s="12"/>
      <c r="COW110" s="12"/>
      <c r="COX110" s="12"/>
      <c r="COY110" s="12"/>
      <c r="COZ110" s="12"/>
      <c r="CPA110" s="12"/>
      <c r="CPB110" s="12"/>
      <c r="CPC110" s="12"/>
      <c r="CPD110" s="12"/>
      <c r="CPE110" s="12"/>
      <c r="CPF110" s="12"/>
      <c r="CPG110" s="12"/>
      <c r="CPH110" s="12"/>
      <c r="CPI110" s="12"/>
      <c r="CPJ110" s="12"/>
      <c r="CPK110" s="12"/>
      <c r="CPL110" s="12"/>
      <c r="CPM110" s="12"/>
      <c r="CPN110" s="12"/>
      <c r="CPO110" s="12"/>
      <c r="CPP110" s="12"/>
      <c r="CPQ110" s="12"/>
      <c r="CPR110" s="12"/>
      <c r="CPS110" s="12"/>
      <c r="CPT110" s="12"/>
      <c r="CPU110" s="12"/>
      <c r="CPV110" s="12"/>
      <c r="CPW110" s="12"/>
      <c r="CPX110" s="12"/>
      <c r="CPY110" s="12"/>
      <c r="CPZ110" s="12"/>
      <c r="CQA110" s="12"/>
      <c r="CQB110" s="12"/>
      <c r="CQC110" s="12"/>
      <c r="CQD110" s="12"/>
      <c r="CQE110" s="12"/>
      <c r="CQF110" s="12"/>
      <c r="CQG110" s="12"/>
      <c r="CQH110" s="12"/>
      <c r="CQI110" s="12"/>
      <c r="CQJ110" s="12"/>
      <c r="CQK110" s="12"/>
      <c r="CQL110" s="12"/>
      <c r="CQM110" s="12"/>
      <c r="CQN110" s="12"/>
      <c r="CQO110" s="12"/>
      <c r="CQP110" s="12"/>
      <c r="CQQ110" s="12"/>
      <c r="CQR110" s="12"/>
      <c r="CQS110" s="12"/>
      <c r="CQT110" s="12"/>
      <c r="CQU110" s="12"/>
      <c r="CQV110" s="12"/>
      <c r="CQW110" s="12"/>
      <c r="CQX110" s="12"/>
      <c r="CQY110" s="12"/>
      <c r="CQZ110" s="12"/>
      <c r="CRA110" s="12"/>
      <c r="CRB110" s="12"/>
      <c r="CRC110" s="12"/>
      <c r="CRD110" s="12"/>
      <c r="CRE110" s="12"/>
      <c r="CRF110" s="12"/>
      <c r="CRG110" s="12"/>
      <c r="CRH110" s="12"/>
      <c r="CRI110" s="12"/>
      <c r="CRJ110" s="12"/>
      <c r="CRK110" s="12"/>
      <c r="CRL110" s="12"/>
      <c r="CRM110" s="12"/>
      <c r="CRN110" s="12"/>
      <c r="CRO110" s="12"/>
      <c r="CRP110" s="12"/>
      <c r="CRQ110" s="12"/>
      <c r="CRR110" s="12"/>
      <c r="CRS110" s="12"/>
      <c r="CRT110" s="12"/>
      <c r="CRU110" s="12"/>
      <c r="CRV110" s="12"/>
      <c r="CRW110" s="12"/>
      <c r="CRX110" s="12"/>
      <c r="CRY110" s="12"/>
      <c r="CRZ110" s="12"/>
      <c r="CSA110" s="12"/>
      <c r="CSB110" s="12"/>
      <c r="CSC110" s="12"/>
      <c r="CSD110" s="12"/>
      <c r="CSE110" s="12"/>
      <c r="CSF110" s="12"/>
      <c r="CSG110" s="12"/>
      <c r="CSH110" s="12"/>
      <c r="CSI110" s="12"/>
      <c r="CSJ110" s="12"/>
      <c r="CSK110" s="12"/>
      <c r="CSL110" s="12"/>
      <c r="CSM110" s="12"/>
      <c r="CSN110" s="12"/>
      <c r="CSO110" s="12"/>
      <c r="CSP110" s="12"/>
      <c r="CSQ110" s="12"/>
      <c r="CSR110" s="12"/>
      <c r="CSS110" s="12"/>
      <c r="CST110" s="12"/>
      <c r="CSU110" s="12"/>
      <c r="CSV110" s="12"/>
      <c r="CSW110" s="12"/>
      <c r="CSX110" s="12"/>
      <c r="CSY110" s="12"/>
      <c r="CSZ110" s="12"/>
      <c r="CTA110" s="12"/>
      <c r="CTB110" s="12"/>
      <c r="CTC110" s="12"/>
      <c r="CTD110" s="12"/>
      <c r="CTE110" s="12"/>
      <c r="CTF110" s="12"/>
      <c r="CTG110" s="12"/>
      <c r="CTH110" s="12"/>
      <c r="CTI110" s="12"/>
      <c r="CTJ110" s="12"/>
      <c r="CTK110" s="12"/>
      <c r="CTL110" s="12"/>
      <c r="CTM110" s="12"/>
      <c r="CTN110" s="12"/>
      <c r="CTO110" s="12"/>
      <c r="CTP110" s="12"/>
      <c r="CTQ110" s="12"/>
      <c r="CTR110" s="12"/>
      <c r="CTS110" s="12"/>
      <c r="CTT110" s="12"/>
      <c r="CTU110" s="12"/>
      <c r="CTV110" s="12"/>
      <c r="CTW110" s="12"/>
      <c r="CTX110" s="12"/>
      <c r="CTY110" s="12"/>
      <c r="CTZ110" s="12"/>
      <c r="CUA110" s="12"/>
      <c r="CUB110" s="12"/>
      <c r="CUC110" s="12"/>
      <c r="CUD110" s="12"/>
      <c r="CUE110" s="12"/>
      <c r="CUF110" s="12"/>
      <c r="CUG110" s="12"/>
      <c r="CUH110" s="12"/>
      <c r="CUI110" s="12"/>
      <c r="CUJ110" s="12"/>
      <c r="CUK110" s="12"/>
      <c r="CUL110" s="12"/>
      <c r="CUM110" s="12"/>
      <c r="CUN110" s="12"/>
      <c r="CUO110" s="12"/>
      <c r="CUP110" s="12"/>
      <c r="CUQ110" s="12"/>
      <c r="CUR110" s="12"/>
      <c r="CUS110" s="12"/>
      <c r="CUT110" s="12"/>
      <c r="CUU110" s="12"/>
      <c r="CUV110" s="12"/>
      <c r="CUW110" s="12"/>
      <c r="CUX110" s="12"/>
      <c r="CUY110" s="12"/>
      <c r="CUZ110" s="12"/>
      <c r="CVA110" s="12"/>
      <c r="CVB110" s="12"/>
      <c r="CVC110" s="12"/>
      <c r="CVD110" s="12"/>
      <c r="CVE110" s="12"/>
      <c r="CVF110" s="12"/>
      <c r="CVG110" s="12"/>
      <c r="CVH110" s="12"/>
      <c r="CVI110" s="12"/>
      <c r="CVJ110" s="12"/>
      <c r="CVK110" s="12"/>
      <c r="CVL110" s="12"/>
      <c r="CVM110" s="12"/>
      <c r="CVN110" s="12"/>
      <c r="CVO110" s="12"/>
      <c r="CVP110" s="12"/>
      <c r="CVQ110" s="12"/>
      <c r="CVR110" s="12"/>
      <c r="CVS110" s="12"/>
      <c r="CVT110" s="12"/>
      <c r="CVU110" s="12"/>
      <c r="CVV110" s="12"/>
      <c r="CVW110" s="12"/>
      <c r="CVX110" s="12"/>
      <c r="CVY110" s="12"/>
      <c r="CVZ110" s="12"/>
      <c r="CWA110" s="12"/>
      <c r="CWB110" s="12"/>
      <c r="CWC110" s="12"/>
      <c r="CWD110" s="12"/>
      <c r="CWE110" s="12"/>
      <c r="CWF110" s="12"/>
      <c r="CWG110" s="12"/>
      <c r="CWH110" s="12"/>
      <c r="CWI110" s="12"/>
      <c r="CWJ110" s="12"/>
      <c r="CWK110" s="12"/>
      <c r="CWL110" s="12"/>
      <c r="CWM110" s="12"/>
      <c r="CWN110" s="12"/>
      <c r="CWO110" s="12"/>
      <c r="CWP110" s="12"/>
      <c r="CWQ110" s="12"/>
      <c r="CWR110" s="12"/>
      <c r="CWS110" s="12"/>
      <c r="CWT110" s="12"/>
      <c r="CWU110" s="12"/>
      <c r="CWV110" s="12"/>
      <c r="CWW110" s="12"/>
      <c r="CWX110" s="12"/>
      <c r="CWY110" s="12"/>
      <c r="CWZ110" s="12"/>
      <c r="CXA110" s="12"/>
      <c r="CXB110" s="12"/>
      <c r="CXC110" s="12"/>
      <c r="CXD110" s="12"/>
      <c r="CXE110" s="12"/>
      <c r="CXF110" s="12"/>
      <c r="CXG110" s="12"/>
      <c r="CXH110" s="12"/>
      <c r="CXI110" s="12"/>
      <c r="CXJ110" s="12"/>
      <c r="CXK110" s="12"/>
      <c r="CXL110" s="12"/>
      <c r="CXM110" s="12"/>
      <c r="CXN110" s="12"/>
      <c r="CXO110" s="12"/>
      <c r="CXP110" s="12"/>
      <c r="CXQ110" s="12"/>
      <c r="CXR110" s="12"/>
      <c r="CXS110" s="12"/>
      <c r="CXT110" s="12"/>
      <c r="CXU110" s="12"/>
      <c r="CXV110" s="12"/>
      <c r="CXW110" s="12"/>
      <c r="CXX110" s="12"/>
      <c r="CXY110" s="12"/>
      <c r="CXZ110" s="12"/>
      <c r="CYA110" s="12"/>
      <c r="CYB110" s="12"/>
      <c r="CYC110" s="12"/>
      <c r="CYD110" s="12"/>
      <c r="CYE110" s="12"/>
      <c r="CYF110" s="12"/>
      <c r="CYG110" s="12"/>
      <c r="CYH110" s="12"/>
      <c r="CYI110" s="12"/>
      <c r="CYJ110" s="12"/>
      <c r="CYK110" s="12"/>
      <c r="CYL110" s="12"/>
      <c r="CYM110" s="12"/>
      <c r="CYN110" s="12"/>
      <c r="CYO110" s="12"/>
      <c r="CYP110" s="12"/>
      <c r="CYQ110" s="12"/>
      <c r="CYR110" s="12"/>
      <c r="CYS110" s="12"/>
      <c r="CYT110" s="12"/>
      <c r="CYU110" s="12"/>
      <c r="CYV110" s="12"/>
      <c r="CYW110" s="12"/>
      <c r="CYX110" s="12"/>
      <c r="CYY110" s="12"/>
      <c r="CYZ110" s="12"/>
      <c r="CZA110" s="12"/>
      <c r="CZB110" s="12"/>
      <c r="CZC110" s="12"/>
      <c r="CZD110" s="12"/>
      <c r="CZE110" s="12"/>
      <c r="CZF110" s="12"/>
      <c r="CZG110" s="12"/>
      <c r="CZH110" s="12"/>
      <c r="CZI110" s="12"/>
      <c r="CZJ110" s="12"/>
      <c r="CZK110" s="12"/>
      <c r="CZL110" s="12"/>
      <c r="CZM110" s="12"/>
      <c r="CZN110" s="12"/>
      <c r="CZO110" s="12"/>
      <c r="CZP110" s="12"/>
      <c r="CZQ110" s="12"/>
      <c r="CZR110" s="12"/>
      <c r="CZS110" s="12"/>
      <c r="CZT110" s="12"/>
      <c r="CZU110" s="12"/>
      <c r="CZV110" s="12"/>
      <c r="CZW110" s="12"/>
      <c r="CZX110" s="12"/>
      <c r="CZY110" s="12"/>
      <c r="CZZ110" s="12"/>
      <c r="DAA110" s="12"/>
      <c r="DAB110" s="12"/>
      <c r="DAC110" s="12"/>
      <c r="DAD110" s="12"/>
      <c r="DAE110" s="12"/>
      <c r="DAF110" s="12"/>
      <c r="DAG110" s="12"/>
      <c r="DAH110" s="12"/>
      <c r="DAI110" s="12"/>
      <c r="DAJ110" s="12"/>
      <c r="DAK110" s="12"/>
      <c r="DAL110" s="12"/>
      <c r="DAM110" s="12"/>
      <c r="DAN110" s="12"/>
      <c r="DAO110" s="12"/>
      <c r="DAP110" s="12"/>
      <c r="DAQ110" s="12"/>
      <c r="DAR110" s="12"/>
      <c r="DAS110" s="12"/>
      <c r="DAT110" s="12"/>
      <c r="DAU110" s="12"/>
      <c r="DAV110" s="12"/>
      <c r="DAW110" s="12"/>
      <c r="DAX110" s="12"/>
      <c r="DAY110" s="12"/>
      <c r="DAZ110" s="12"/>
      <c r="DBA110" s="12"/>
      <c r="DBB110" s="12"/>
      <c r="DBC110" s="12"/>
      <c r="DBD110" s="12"/>
      <c r="DBE110" s="12"/>
      <c r="DBF110" s="12"/>
      <c r="DBG110" s="12"/>
      <c r="DBH110" s="12"/>
      <c r="DBI110" s="12"/>
      <c r="DBJ110" s="12"/>
      <c r="DBK110" s="12"/>
      <c r="DBL110" s="12"/>
      <c r="DBM110" s="12"/>
    </row>
    <row r="111" spans="1:2769" s="11" customFormat="1" ht="227" customHeight="1">
      <c r="A111" s="80" t="s">
        <v>114</v>
      </c>
      <c r="B111" s="89" t="s">
        <v>467</v>
      </c>
      <c r="C111" s="80" t="s">
        <v>48</v>
      </c>
      <c r="D111" s="80" t="s">
        <v>1247</v>
      </c>
      <c r="E111" s="80" t="s">
        <v>818</v>
      </c>
      <c r="F111" s="80" t="s">
        <v>102</v>
      </c>
      <c r="G111" s="80" t="s">
        <v>1295</v>
      </c>
      <c r="H111" s="80" t="s">
        <v>1306</v>
      </c>
      <c r="I111" s="80" t="s">
        <v>199</v>
      </c>
      <c r="J111" s="80" t="s">
        <v>199</v>
      </c>
      <c r="K111" s="80" t="s">
        <v>77</v>
      </c>
      <c r="L111" s="80" t="s">
        <v>82</v>
      </c>
      <c r="M111" s="90">
        <v>42474</v>
      </c>
      <c r="N111" s="80" t="s">
        <v>95</v>
      </c>
      <c r="O111" s="80">
        <v>-25.640843</v>
      </c>
      <c r="P111" s="80">
        <v>30.330918</v>
      </c>
      <c r="Q111" s="80" t="s">
        <v>2049</v>
      </c>
      <c r="R111" s="80" t="s">
        <v>80</v>
      </c>
      <c r="S111" s="80" t="s">
        <v>199</v>
      </c>
      <c r="T111" s="80" t="s">
        <v>76</v>
      </c>
      <c r="U111" s="80" t="s">
        <v>38</v>
      </c>
      <c r="V111" s="80" t="s">
        <v>127</v>
      </c>
      <c r="W111" s="80" t="s">
        <v>44</v>
      </c>
      <c r="X111" s="80" t="s">
        <v>82</v>
      </c>
      <c r="Y111" s="80" t="s">
        <v>199</v>
      </c>
      <c r="Z111" s="80" t="s">
        <v>199</v>
      </c>
      <c r="AA111" s="89" t="s">
        <v>157</v>
      </c>
      <c r="AB111" s="89" t="s">
        <v>307</v>
      </c>
      <c r="AC111" s="80" t="s">
        <v>1433</v>
      </c>
      <c r="AD111" s="80" t="s">
        <v>34</v>
      </c>
      <c r="AE111" s="80" t="s">
        <v>193</v>
      </c>
      <c r="AF111" s="80" t="s">
        <v>233</v>
      </c>
      <c r="AG111" s="80" t="s">
        <v>935</v>
      </c>
      <c r="AH111" s="80" t="s">
        <v>1019</v>
      </c>
      <c r="AI111" s="80" t="s">
        <v>1368</v>
      </c>
      <c r="AJ111" s="80" t="s">
        <v>223</v>
      </c>
      <c r="AK111" s="80" t="s">
        <v>1019</v>
      </c>
      <c r="AL111" s="80" t="s">
        <v>1371</v>
      </c>
      <c r="AM111" s="80" t="s">
        <v>1381</v>
      </c>
      <c r="AN111" s="91" t="s">
        <v>21</v>
      </c>
      <c r="AO111" s="80" t="s">
        <v>83</v>
      </c>
      <c r="AP111" s="80" t="s">
        <v>1526</v>
      </c>
      <c r="AQ111" s="80" t="s">
        <v>46</v>
      </c>
      <c r="AR111" s="80" t="s">
        <v>199</v>
      </c>
      <c r="AS111" s="80" t="s">
        <v>199</v>
      </c>
      <c r="AT111" s="90" t="s">
        <v>199</v>
      </c>
      <c r="AU111" s="80" t="s">
        <v>101</v>
      </c>
      <c r="AV111" s="80" t="s">
        <v>2117</v>
      </c>
      <c r="AW111" s="95" t="s">
        <v>1657</v>
      </c>
      <c r="AX111" s="80" t="s">
        <v>105</v>
      </c>
      <c r="AY111" s="80" t="s">
        <v>138</v>
      </c>
      <c r="AZ111" s="80" t="s">
        <v>614</v>
      </c>
      <c r="BA111" s="80"/>
      <c r="BB111" s="80" t="s">
        <v>94</v>
      </c>
      <c r="BC111" s="94">
        <v>42474</v>
      </c>
      <c r="BD111" s="12"/>
      <c r="BE111" s="12"/>
      <c r="BF111" s="12"/>
      <c r="BG111" s="12"/>
      <c r="BH111" s="12"/>
      <c r="BI111" s="12"/>
      <c r="BJ111" s="12"/>
      <c r="BK111" s="12"/>
      <c r="BL111" s="12"/>
      <c r="BM111" s="12"/>
      <c r="BN111" s="12"/>
      <c r="BO111" s="12"/>
      <c r="BP111" s="12"/>
      <c r="BQ111" s="12"/>
      <c r="BR111" s="12"/>
      <c r="BS111" s="12"/>
      <c r="BT111" s="12"/>
      <c r="BU111" s="12"/>
      <c r="BV111" s="12"/>
      <c r="BW111" s="12"/>
      <c r="BX111" s="12"/>
      <c r="BY111" s="12"/>
      <c r="BZ111" s="12"/>
      <c r="CA111" s="12"/>
      <c r="CB111" s="12"/>
      <c r="CC111" s="12"/>
      <c r="CD111" s="12"/>
      <c r="CE111" s="12"/>
      <c r="CF111" s="12"/>
      <c r="CG111" s="12"/>
      <c r="CH111" s="12"/>
      <c r="CI111" s="12"/>
      <c r="CJ111" s="12"/>
      <c r="CK111" s="12"/>
      <c r="CL111" s="12"/>
      <c r="CM111" s="12"/>
      <c r="CN111" s="12"/>
      <c r="CO111" s="12"/>
      <c r="CP111" s="12"/>
      <c r="CQ111" s="12"/>
      <c r="CR111" s="12"/>
      <c r="CS111" s="12"/>
      <c r="CT111" s="12"/>
      <c r="CU111" s="12"/>
      <c r="CV111" s="12"/>
      <c r="CW111" s="12"/>
      <c r="CX111" s="12"/>
      <c r="CY111" s="12"/>
      <c r="CZ111" s="12"/>
      <c r="DA111" s="12"/>
      <c r="DB111" s="12"/>
      <c r="DC111" s="12"/>
      <c r="DD111" s="12"/>
      <c r="DE111" s="12"/>
      <c r="DF111" s="12"/>
      <c r="DG111" s="12"/>
      <c r="DH111" s="12"/>
      <c r="DI111" s="12"/>
      <c r="DJ111" s="12"/>
      <c r="DK111" s="12"/>
      <c r="DL111" s="12"/>
      <c r="DM111" s="12"/>
      <c r="DN111" s="12"/>
      <c r="DO111" s="12"/>
      <c r="DP111" s="12"/>
      <c r="DQ111" s="12"/>
      <c r="DR111" s="12"/>
      <c r="DS111" s="12"/>
      <c r="DT111" s="12"/>
      <c r="DU111" s="12"/>
      <c r="DV111" s="12"/>
      <c r="DW111" s="12"/>
      <c r="DX111" s="12"/>
      <c r="DY111" s="12"/>
      <c r="DZ111" s="12"/>
      <c r="EA111" s="12"/>
      <c r="EB111" s="12"/>
      <c r="EC111" s="12"/>
      <c r="ED111" s="12"/>
      <c r="EE111" s="12"/>
      <c r="EF111" s="12"/>
      <c r="EG111" s="12"/>
      <c r="EH111" s="12"/>
      <c r="EI111" s="12"/>
      <c r="EJ111" s="12"/>
      <c r="EK111" s="12"/>
      <c r="EL111" s="12"/>
      <c r="EM111" s="12"/>
      <c r="EN111" s="12"/>
      <c r="EO111" s="12"/>
      <c r="EP111" s="12"/>
      <c r="EQ111" s="12"/>
      <c r="ER111" s="12"/>
      <c r="ES111" s="12"/>
      <c r="ET111" s="12"/>
      <c r="EU111" s="12"/>
      <c r="EV111" s="12"/>
      <c r="EW111" s="12"/>
      <c r="EX111" s="12"/>
      <c r="EY111" s="12"/>
      <c r="EZ111" s="12"/>
      <c r="FA111" s="12"/>
      <c r="FB111" s="12"/>
      <c r="FC111" s="12"/>
      <c r="FD111" s="12"/>
      <c r="FE111" s="12"/>
      <c r="FF111" s="12"/>
      <c r="FG111" s="12"/>
      <c r="FH111" s="12"/>
      <c r="FI111" s="12"/>
      <c r="FJ111" s="12"/>
      <c r="FK111" s="12"/>
      <c r="FL111" s="12"/>
      <c r="FM111" s="12"/>
      <c r="FN111" s="12"/>
      <c r="FO111" s="12"/>
      <c r="FP111" s="12"/>
      <c r="FQ111" s="12"/>
      <c r="FR111" s="12"/>
      <c r="FS111" s="12"/>
      <c r="FT111" s="12"/>
      <c r="FU111" s="12"/>
      <c r="FV111" s="12"/>
      <c r="FW111" s="12"/>
      <c r="FX111" s="12"/>
      <c r="FY111" s="12"/>
      <c r="FZ111" s="12"/>
      <c r="GA111" s="12"/>
      <c r="GB111" s="12"/>
      <c r="GC111" s="12"/>
      <c r="GD111" s="12"/>
      <c r="GE111" s="12"/>
      <c r="GF111" s="12"/>
      <c r="GG111" s="12"/>
      <c r="GH111" s="12"/>
      <c r="GI111" s="12"/>
      <c r="GJ111" s="12"/>
      <c r="GK111" s="12"/>
      <c r="GL111" s="12"/>
      <c r="GM111" s="12"/>
      <c r="GN111" s="12"/>
      <c r="GO111" s="12"/>
      <c r="GP111" s="12"/>
      <c r="GQ111" s="12"/>
      <c r="GR111" s="12"/>
      <c r="GS111" s="12"/>
      <c r="GT111" s="12"/>
      <c r="GU111" s="12"/>
      <c r="GV111" s="12"/>
      <c r="GW111" s="12"/>
      <c r="GX111" s="12"/>
      <c r="GY111" s="12"/>
      <c r="GZ111" s="12"/>
      <c r="HA111" s="12"/>
      <c r="HB111" s="12"/>
      <c r="HC111" s="12"/>
      <c r="HD111" s="12"/>
      <c r="HE111" s="12"/>
      <c r="HF111" s="12"/>
      <c r="HG111" s="12"/>
      <c r="HH111" s="12"/>
      <c r="HI111" s="12"/>
      <c r="HJ111" s="12"/>
      <c r="HK111" s="12"/>
      <c r="HL111" s="12"/>
      <c r="HM111" s="12"/>
      <c r="HN111" s="12"/>
      <c r="HO111" s="12"/>
      <c r="HP111" s="12"/>
      <c r="HQ111" s="12"/>
      <c r="HR111" s="12"/>
      <c r="HS111" s="12"/>
      <c r="HT111" s="12"/>
      <c r="HU111" s="12"/>
      <c r="HV111" s="12"/>
      <c r="HW111" s="12"/>
      <c r="HX111" s="12"/>
      <c r="HY111" s="12"/>
      <c r="HZ111" s="12"/>
      <c r="IA111" s="12"/>
      <c r="IB111" s="12"/>
      <c r="IC111" s="12"/>
      <c r="ID111" s="12"/>
      <c r="IE111" s="12"/>
      <c r="IF111" s="12"/>
      <c r="IG111" s="12"/>
      <c r="IH111" s="12"/>
      <c r="II111" s="12"/>
      <c r="IJ111" s="12"/>
      <c r="IK111" s="12"/>
      <c r="IL111" s="12"/>
      <c r="IM111" s="12"/>
      <c r="IN111" s="12"/>
      <c r="IO111" s="12"/>
      <c r="IP111" s="12"/>
      <c r="IQ111" s="12"/>
      <c r="IR111" s="12"/>
      <c r="IS111" s="12"/>
      <c r="IT111" s="12"/>
      <c r="IU111" s="12"/>
      <c r="IV111" s="12"/>
      <c r="IW111" s="12"/>
      <c r="IX111" s="12"/>
      <c r="IY111" s="12"/>
      <c r="IZ111" s="12"/>
      <c r="JA111" s="12"/>
      <c r="JB111" s="12"/>
      <c r="JC111" s="12"/>
      <c r="JD111" s="12"/>
      <c r="JE111" s="12"/>
      <c r="JF111" s="12"/>
      <c r="JG111" s="12"/>
      <c r="JH111" s="12"/>
      <c r="JI111" s="12"/>
      <c r="JJ111" s="12"/>
      <c r="JK111" s="12"/>
      <c r="JL111" s="12"/>
      <c r="JM111" s="12"/>
      <c r="JN111" s="12"/>
      <c r="JO111" s="12"/>
      <c r="JP111" s="12"/>
      <c r="JQ111" s="12"/>
      <c r="JR111" s="12"/>
      <c r="JS111" s="12"/>
      <c r="JT111" s="12"/>
      <c r="JU111" s="12"/>
      <c r="JV111" s="12"/>
      <c r="JW111" s="12"/>
      <c r="JX111" s="12"/>
      <c r="JY111" s="12"/>
      <c r="JZ111" s="12"/>
      <c r="KA111" s="12"/>
      <c r="KB111" s="12"/>
      <c r="KC111" s="12"/>
      <c r="KD111" s="12"/>
      <c r="KE111" s="12"/>
      <c r="KF111" s="12"/>
      <c r="KG111" s="12"/>
      <c r="KH111" s="12"/>
      <c r="KI111" s="12"/>
      <c r="KJ111" s="12"/>
      <c r="KK111" s="12"/>
      <c r="KL111" s="12"/>
      <c r="KM111" s="12"/>
      <c r="KN111" s="12"/>
      <c r="KO111" s="12"/>
      <c r="KP111" s="12"/>
      <c r="KQ111" s="12"/>
      <c r="KR111" s="12"/>
      <c r="KS111" s="12"/>
      <c r="KT111" s="12"/>
      <c r="KU111" s="12"/>
      <c r="KV111" s="12"/>
      <c r="KW111" s="12"/>
      <c r="KX111" s="12"/>
      <c r="KY111" s="12"/>
      <c r="KZ111" s="12"/>
      <c r="LA111" s="12"/>
      <c r="LB111" s="12"/>
      <c r="LC111" s="12"/>
      <c r="LD111" s="12"/>
      <c r="LE111" s="12"/>
      <c r="LF111" s="12"/>
      <c r="LG111" s="12"/>
      <c r="LH111" s="12"/>
      <c r="LI111" s="12"/>
      <c r="LJ111" s="12"/>
      <c r="LK111" s="12"/>
      <c r="LL111" s="12"/>
      <c r="LM111" s="12"/>
      <c r="LN111" s="12"/>
      <c r="LO111" s="12"/>
      <c r="LP111" s="12"/>
      <c r="LQ111" s="12"/>
      <c r="LR111" s="12"/>
      <c r="LS111" s="12"/>
      <c r="LT111" s="12"/>
      <c r="LU111" s="12"/>
      <c r="LV111" s="12"/>
      <c r="LW111" s="12"/>
      <c r="LX111" s="12"/>
      <c r="LY111" s="12"/>
      <c r="LZ111" s="12"/>
      <c r="MA111" s="12"/>
      <c r="MB111" s="12"/>
      <c r="MC111" s="12"/>
      <c r="MD111" s="12"/>
      <c r="ME111" s="12"/>
      <c r="MF111" s="12"/>
      <c r="MG111" s="12"/>
      <c r="MH111" s="12"/>
      <c r="MI111" s="12"/>
      <c r="MJ111" s="12"/>
      <c r="MK111" s="12"/>
      <c r="ML111" s="12"/>
      <c r="MM111" s="12"/>
      <c r="MN111" s="12"/>
      <c r="MO111" s="12"/>
      <c r="MP111" s="12"/>
      <c r="MQ111" s="12"/>
      <c r="MR111" s="12"/>
      <c r="MS111" s="12"/>
      <c r="MT111" s="12"/>
      <c r="MU111" s="12"/>
      <c r="MV111" s="12"/>
      <c r="MW111" s="12"/>
      <c r="MX111" s="12"/>
      <c r="MY111" s="12"/>
      <c r="MZ111" s="12"/>
      <c r="NA111" s="12"/>
      <c r="NB111" s="12"/>
      <c r="NC111" s="12"/>
      <c r="ND111" s="12"/>
      <c r="NE111" s="12"/>
      <c r="NF111" s="12"/>
      <c r="NG111" s="12"/>
      <c r="NH111" s="12"/>
      <c r="NI111" s="12"/>
      <c r="NJ111" s="12"/>
      <c r="NK111" s="12"/>
      <c r="NL111" s="12"/>
      <c r="NM111" s="12"/>
      <c r="NN111" s="12"/>
      <c r="NO111" s="12"/>
      <c r="NP111" s="12"/>
      <c r="NQ111" s="12"/>
      <c r="NR111" s="12"/>
      <c r="NS111" s="12"/>
      <c r="NT111" s="12"/>
      <c r="NU111" s="12"/>
      <c r="NV111" s="12"/>
      <c r="NW111" s="12"/>
      <c r="NX111" s="12"/>
      <c r="NY111" s="12"/>
      <c r="NZ111" s="12"/>
      <c r="OA111" s="12"/>
      <c r="OB111" s="12"/>
      <c r="OC111" s="12"/>
      <c r="OD111" s="12"/>
      <c r="OE111" s="12"/>
      <c r="OF111" s="12"/>
      <c r="OG111" s="12"/>
      <c r="OH111" s="12"/>
      <c r="OI111" s="12"/>
      <c r="OJ111" s="12"/>
      <c r="OK111" s="12"/>
      <c r="OL111" s="12"/>
      <c r="OM111" s="12"/>
      <c r="ON111" s="12"/>
      <c r="OO111" s="12"/>
      <c r="OP111" s="12"/>
      <c r="OQ111" s="12"/>
      <c r="OR111" s="12"/>
      <c r="OS111" s="12"/>
      <c r="OT111" s="12"/>
      <c r="OU111" s="12"/>
      <c r="OV111" s="12"/>
      <c r="OW111" s="12"/>
      <c r="OX111" s="12"/>
      <c r="OY111" s="12"/>
      <c r="OZ111" s="12"/>
      <c r="PA111" s="12"/>
      <c r="PB111" s="12"/>
      <c r="PC111" s="12"/>
      <c r="PD111" s="12"/>
      <c r="PE111" s="12"/>
      <c r="PF111" s="12"/>
      <c r="PG111" s="12"/>
      <c r="PH111" s="12"/>
      <c r="PI111" s="12"/>
      <c r="PJ111" s="12"/>
      <c r="PK111" s="12"/>
      <c r="PL111" s="12"/>
      <c r="PM111" s="12"/>
      <c r="PN111" s="12"/>
      <c r="PO111" s="12"/>
      <c r="PP111" s="12"/>
      <c r="PQ111" s="12"/>
      <c r="PR111" s="12"/>
      <c r="PS111" s="12"/>
      <c r="PT111" s="12"/>
      <c r="PU111" s="12"/>
      <c r="PV111" s="12"/>
      <c r="PW111" s="12"/>
      <c r="PX111" s="12"/>
      <c r="PY111" s="12"/>
      <c r="PZ111" s="12"/>
      <c r="QA111" s="12"/>
      <c r="QB111" s="12"/>
      <c r="QC111" s="12"/>
      <c r="QD111" s="12"/>
      <c r="QE111" s="12"/>
      <c r="QF111" s="12"/>
      <c r="QG111" s="12"/>
      <c r="QH111" s="12"/>
      <c r="QI111" s="12"/>
      <c r="QJ111" s="12"/>
      <c r="QK111" s="12"/>
      <c r="QL111" s="12"/>
      <c r="QM111" s="12"/>
      <c r="QN111" s="12"/>
      <c r="QO111" s="12"/>
      <c r="QP111" s="12"/>
      <c r="QQ111" s="12"/>
      <c r="QR111" s="12"/>
      <c r="QS111" s="12"/>
      <c r="QT111" s="12"/>
      <c r="QU111" s="12"/>
      <c r="QV111" s="12"/>
      <c r="QW111" s="12"/>
      <c r="QX111" s="12"/>
      <c r="QY111" s="12"/>
      <c r="QZ111" s="12"/>
      <c r="RA111" s="12"/>
      <c r="RB111" s="12"/>
      <c r="RC111" s="12"/>
      <c r="RD111" s="12"/>
      <c r="RE111" s="12"/>
      <c r="RF111" s="12"/>
      <c r="RG111" s="12"/>
      <c r="RH111" s="12"/>
      <c r="RI111" s="12"/>
      <c r="RJ111" s="12"/>
      <c r="RK111" s="12"/>
      <c r="RL111" s="12"/>
      <c r="RM111" s="12"/>
      <c r="RN111" s="12"/>
      <c r="RO111" s="12"/>
      <c r="RP111" s="12"/>
      <c r="RQ111" s="12"/>
      <c r="RR111" s="12"/>
      <c r="RS111" s="12"/>
      <c r="RT111" s="12"/>
      <c r="RU111" s="12"/>
      <c r="RV111" s="12"/>
      <c r="RW111" s="12"/>
      <c r="RX111" s="12"/>
      <c r="RY111" s="12"/>
      <c r="RZ111" s="12"/>
      <c r="SA111" s="12"/>
      <c r="SB111" s="12"/>
      <c r="SC111" s="12"/>
      <c r="SD111" s="12"/>
      <c r="SE111" s="12"/>
      <c r="SF111" s="12"/>
      <c r="SG111" s="12"/>
      <c r="SH111" s="12"/>
      <c r="SI111" s="12"/>
      <c r="SJ111" s="12"/>
      <c r="SK111" s="12"/>
      <c r="SL111" s="12"/>
      <c r="SM111" s="12"/>
      <c r="SN111" s="12"/>
      <c r="SO111" s="12"/>
      <c r="SP111" s="12"/>
      <c r="SQ111" s="12"/>
      <c r="SR111" s="12"/>
      <c r="SS111" s="12"/>
      <c r="ST111" s="12"/>
      <c r="SU111" s="12"/>
      <c r="SV111" s="12"/>
      <c r="SW111" s="12"/>
      <c r="SX111" s="12"/>
      <c r="SY111" s="12"/>
      <c r="SZ111" s="12"/>
      <c r="TA111" s="12"/>
      <c r="TB111" s="12"/>
      <c r="TC111" s="12"/>
      <c r="TD111" s="12"/>
      <c r="TE111" s="12"/>
      <c r="TF111" s="12"/>
      <c r="TG111" s="12"/>
      <c r="TH111" s="12"/>
      <c r="TI111" s="12"/>
      <c r="TJ111" s="12"/>
      <c r="TK111" s="12"/>
      <c r="TL111" s="12"/>
      <c r="TM111" s="12"/>
      <c r="TN111" s="12"/>
      <c r="TO111" s="12"/>
      <c r="TP111" s="12"/>
      <c r="TQ111" s="12"/>
      <c r="TR111" s="12"/>
      <c r="TS111" s="12"/>
      <c r="TT111" s="12"/>
      <c r="TU111" s="12"/>
      <c r="TV111" s="12"/>
      <c r="TW111" s="12"/>
      <c r="TX111" s="12"/>
      <c r="TY111" s="12"/>
      <c r="TZ111" s="12"/>
      <c r="UA111" s="12"/>
      <c r="UB111" s="12"/>
      <c r="UC111" s="12"/>
      <c r="UD111" s="12"/>
      <c r="UE111" s="12"/>
      <c r="UF111" s="12"/>
      <c r="UG111" s="12"/>
      <c r="UH111" s="12"/>
      <c r="UI111" s="12"/>
      <c r="UJ111" s="12"/>
      <c r="UK111" s="12"/>
      <c r="UL111" s="12"/>
      <c r="UM111" s="12"/>
      <c r="UN111" s="12"/>
      <c r="UO111" s="12"/>
      <c r="UP111" s="12"/>
      <c r="UQ111" s="12"/>
      <c r="UR111" s="12"/>
      <c r="US111" s="12"/>
      <c r="UT111" s="12"/>
      <c r="UU111" s="12"/>
      <c r="UV111" s="12"/>
      <c r="UW111" s="12"/>
      <c r="UX111" s="12"/>
      <c r="UY111" s="12"/>
      <c r="UZ111" s="12"/>
      <c r="VA111" s="12"/>
      <c r="VB111" s="12"/>
      <c r="VC111" s="12"/>
      <c r="VD111" s="12"/>
      <c r="VE111" s="12"/>
      <c r="VF111" s="12"/>
      <c r="VG111" s="12"/>
      <c r="VH111" s="12"/>
      <c r="VI111" s="12"/>
      <c r="VJ111" s="12"/>
      <c r="VK111" s="12"/>
      <c r="VL111" s="12"/>
      <c r="VM111" s="12"/>
      <c r="VN111" s="12"/>
      <c r="VO111" s="12"/>
      <c r="VP111" s="12"/>
      <c r="VQ111" s="12"/>
      <c r="VR111" s="12"/>
      <c r="VS111" s="12"/>
      <c r="VT111" s="12"/>
      <c r="VU111" s="12"/>
      <c r="VV111" s="12"/>
      <c r="VW111" s="12"/>
      <c r="VX111" s="12"/>
      <c r="VY111" s="12"/>
      <c r="VZ111" s="12"/>
      <c r="WA111" s="12"/>
      <c r="WB111" s="12"/>
      <c r="WC111" s="12"/>
      <c r="WD111" s="12"/>
      <c r="WE111" s="12"/>
      <c r="WF111" s="12"/>
      <c r="WG111" s="12"/>
      <c r="WH111" s="12"/>
      <c r="WI111" s="12"/>
      <c r="WJ111" s="12"/>
      <c r="WK111" s="12"/>
      <c r="WL111" s="12"/>
      <c r="WM111" s="12"/>
      <c r="WN111" s="12"/>
      <c r="WO111" s="12"/>
      <c r="WP111" s="12"/>
      <c r="WQ111" s="12"/>
      <c r="WR111" s="12"/>
      <c r="WS111" s="12"/>
      <c r="WT111" s="12"/>
      <c r="WU111" s="12"/>
      <c r="WV111" s="12"/>
      <c r="WW111" s="12"/>
      <c r="WX111" s="12"/>
      <c r="WY111" s="12"/>
      <c r="WZ111" s="12"/>
      <c r="XA111" s="12"/>
      <c r="XB111" s="12"/>
      <c r="XC111" s="12"/>
      <c r="XD111" s="12"/>
      <c r="XE111" s="12"/>
      <c r="XF111" s="12"/>
      <c r="XG111" s="12"/>
      <c r="XH111" s="12"/>
      <c r="XI111" s="12"/>
      <c r="XJ111" s="12"/>
      <c r="XK111" s="12"/>
      <c r="XL111" s="12"/>
      <c r="XM111" s="12"/>
      <c r="XN111" s="12"/>
      <c r="XO111" s="12"/>
      <c r="XP111" s="12"/>
      <c r="XQ111" s="12"/>
      <c r="XR111" s="12"/>
      <c r="XS111" s="12"/>
      <c r="XT111" s="12"/>
      <c r="XU111" s="12"/>
      <c r="XV111" s="12"/>
      <c r="XW111" s="12"/>
      <c r="XX111" s="12"/>
      <c r="XY111" s="12"/>
      <c r="XZ111" s="12"/>
      <c r="YA111" s="12"/>
      <c r="YB111" s="12"/>
      <c r="YC111" s="12"/>
      <c r="YD111" s="12"/>
      <c r="YE111" s="12"/>
      <c r="YF111" s="12"/>
      <c r="YG111" s="12"/>
      <c r="YH111" s="12"/>
      <c r="YI111" s="12"/>
      <c r="YJ111" s="12"/>
      <c r="YK111" s="12"/>
      <c r="YL111" s="12"/>
      <c r="YM111" s="12"/>
      <c r="YN111" s="12"/>
      <c r="YO111" s="12"/>
      <c r="YP111" s="12"/>
      <c r="YQ111" s="12"/>
      <c r="YR111" s="12"/>
      <c r="YS111" s="12"/>
      <c r="YT111" s="12"/>
      <c r="YU111" s="12"/>
      <c r="YV111" s="12"/>
      <c r="YW111" s="12"/>
      <c r="YX111" s="12"/>
      <c r="YY111" s="12"/>
      <c r="YZ111" s="12"/>
      <c r="ZA111" s="12"/>
      <c r="ZB111" s="12"/>
      <c r="ZC111" s="12"/>
      <c r="ZD111" s="12"/>
      <c r="ZE111" s="12"/>
      <c r="ZF111" s="12"/>
      <c r="ZG111" s="12"/>
      <c r="ZH111" s="12"/>
      <c r="ZI111" s="12"/>
      <c r="ZJ111" s="12"/>
      <c r="ZK111" s="12"/>
      <c r="ZL111" s="12"/>
      <c r="ZM111" s="12"/>
      <c r="ZN111" s="12"/>
      <c r="ZO111" s="12"/>
      <c r="ZP111" s="12"/>
      <c r="ZQ111" s="12"/>
      <c r="ZR111" s="12"/>
      <c r="ZS111" s="12"/>
      <c r="ZT111" s="12"/>
      <c r="ZU111" s="12"/>
      <c r="ZV111" s="12"/>
      <c r="ZW111" s="12"/>
      <c r="ZX111" s="12"/>
      <c r="ZY111" s="12"/>
      <c r="ZZ111" s="12"/>
      <c r="AAA111" s="12"/>
      <c r="AAB111" s="12"/>
      <c r="AAC111" s="12"/>
      <c r="AAD111" s="12"/>
      <c r="AAE111" s="12"/>
      <c r="AAF111" s="12"/>
      <c r="AAG111" s="12"/>
      <c r="AAH111" s="12"/>
      <c r="AAI111" s="12"/>
      <c r="AAJ111" s="12"/>
      <c r="AAK111" s="12"/>
      <c r="AAL111" s="12"/>
      <c r="AAM111" s="12"/>
      <c r="AAN111" s="12"/>
      <c r="AAO111" s="12"/>
      <c r="AAP111" s="12"/>
      <c r="AAQ111" s="12"/>
      <c r="AAR111" s="12"/>
      <c r="AAS111" s="12"/>
      <c r="AAT111" s="12"/>
      <c r="AAU111" s="12"/>
      <c r="AAV111" s="12"/>
      <c r="AAW111" s="12"/>
      <c r="AAX111" s="12"/>
      <c r="AAY111" s="12"/>
      <c r="AAZ111" s="12"/>
      <c r="ABA111" s="12"/>
      <c r="ABB111" s="12"/>
      <c r="ABC111" s="12"/>
      <c r="ABD111" s="12"/>
      <c r="ABE111" s="12"/>
      <c r="ABF111" s="12"/>
      <c r="ABG111" s="12"/>
      <c r="ABH111" s="12"/>
      <c r="ABI111" s="12"/>
      <c r="ABJ111" s="12"/>
      <c r="ABK111" s="12"/>
      <c r="ABL111" s="12"/>
      <c r="ABM111" s="12"/>
      <c r="ABN111" s="12"/>
      <c r="ABO111" s="12"/>
      <c r="ABP111" s="12"/>
      <c r="ABQ111" s="12"/>
      <c r="ABR111" s="12"/>
      <c r="ABS111" s="12"/>
      <c r="ABT111" s="12"/>
      <c r="ABU111" s="12"/>
      <c r="ABV111" s="12"/>
      <c r="ABW111" s="12"/>
      <c r="ABX111" s="12"/>
      <c r="ABY111" s="12"/>
      <c r="ABZ111" s="12"/>
      <c r="ACA111" s="12"/>
      <c r="ACB111" s="12"/>
      <c r="ACC111" s="12"/>
      <c r="ACD111" s="12"/>
      <c r="ACE111" s="12"/>
      <c r="ACF111" s="12"/>
      <c r="ACG111" s="12"/>
      <c r="ACH111" s="12"/>
      <c r="ACI111" s="12"/>
      <c r="ACJ111" s="12"/>
      <c r="ACK111" s="12"/>
      <c r="ACL111" s="12"/>
      <c r="ACM111" s="12"/>
      <c r="ACN111" s="12"/>
      <c r="ACO111" s="12"/>
      <c r="ACP111" s="12"/>
      <c r="ACQ111" s="12"/>
      <c r="ACR111" s="12"/>
      <c r="ACS111" s="12"/>
      <c r="ACT111" s="12"/>
      <c r="ACU111" s="12"/>
      <c r="ACV111" s="12"/>
      <c r="ACW111" s="12"/>
      <c r="ACX111" s="12"/>
      <c r="ACY111" s="12"/>
      <c r="ACZ111" s="12"/>
      <c r="ADA111" s="12"/>
      <c r="ADB111" s="12"/>
      <c r="ADC111" s="12"/>
      <c r="ADD111" s="12"/>
      <c r="ADE111" s="12"/>
      <c r="ADF111" s="12"/>
      <c r="ADG111" s="12"/>
      <c r="ADH111" s="12"/>
      <c r="ADI111" s="12"/>
      <c r="ADJ111" s="12"/>
      <c r="ADK111" s="12"/>
      <c r="ADL111" s="12"/>
      <c r="ADM111" s="12"/>
      <c r="ADN111" s="12"/>
      <c r="ADO111" s="12"/>
      <c r="ADP111" s="12"/>
      <c r="ADQ111" s="12"/>
      <c r="ADR111" s="12"/>
      <c r="ADS111" s="12"/>
      <c r="ADT111" s="12"/>
      <c r="ADU111" s="12"/>
      <c r="ADV111" s="12"/>
      <c r="ADW111" s="12"/>
      <c r="ADX111" s="12"/>
      <c r="ADY111" s="12"/>
      <c r="ADZ111" s="12"/>
      <c r="AEA111" s="12"/>
      <c r="AEB111" s="12"/>
      <c r="AEC111" s="12"/>
      <c r="AED111" s="12"/>
      <c r="AEE111" s="12"/>
      <c r="AEF111" s="12"/>
      <c r="AEG111" s="12"/>
      <c r="AEH111" s="12"/>
      <c r="AEI111" s="12"/>
      <c r="AEJ111" s="12"/>
      <c r="AEK111" s="12"/>
      <c r="AEL111" s="12"/>
      <c r="AEM111" s="12"/>
      <c r="AEN111" s="12"/>
      <c r="AEO111" s="12"/>
      <c r="AEP111" s="12"/>
      <c r="AEQ111" s="12"/>
      <c r="AER111" s="12"/>
      <c r="AES111" s="12"/>
      <c r="AET111" s="12"/>
      <c r="AEU111" s="12"/>
      <c r="AEV111" s="12"/>
      <c r="AEW111" s="12"/>
      <c r="AEX111" s="12"/>
      <c r="AEY111" s="12"/>
      <c r="AEZ111" s="12"/>
      <c r="AFA111" s="12"/>
      <c r="AFB111" s="12"/>
      <c r="AFC111" s="12"/>
      <c r="AFD111" s="12"/>
      <c r="AFE111" s="12"/>
      <c r="AFF111" s="12"/>
      <c r="AFG111" s="12"/>
      <c r="AFH111" s="12"/>
      <c r="AFI111" s="12"/>
      <c r="AFJ111" s="12"/>
      <c r="AFK111" s="12"/>
      <c r="AFL111" s="12"/>
      <c r="AFM111" s="12"/>
      <c r="AFN111" s="12"/>
      <c r="AFO111" s="12"/>
      <c r="AFP111" s="12"/>
      <c r="AFQ111" s="12"/>
      <c r="AFR111" s="12"/>
      <c r="AFS111" s="12"/>
      <c r="AFT111" s="12"/>
      <c r="AFU111" s="12"/>
      <c r="AFV111" s="12"/>
      <c r="AFW111" s="12"/>
      <c r="AFX111" s="12"/>
      <c r="AFY111" s="12"/>
      <c r="AFZ111" s="12"/>
      <c r="AGA111" s="12"/>
      <c r="AGB111" s="12"/>
      <c r="AGC111" s="12"/>
      <c r="AGD111" s="12"/>
      <c r="AGE111" s="12"/>
      <c r="AGF111" s="12"/>
      <c r="AGG111" s="12"/>
      <c r="AGH111" s="12"/>
      <c r="AGI111" s="12"/>
      <c r="AGJ111" s="12"/>
      <c r="AGK111" s="12"/>
      <c r="AGL111" s="12"/>
      <c r="AGM111" s="12"/>
      <c r="AGN111" s="12"/>
      <c r="AGO111" s="12"/>
      <c r="AGP111" s="12"/>
      <c r="AGQ111" s="12"/>
      <c r="AGR111" s="12"/>
      <c r="AGS111" s="12"/>
      <c r="AGT111" s="12"/>
      <c r="AGU111" s="12"/>
      <c r="AGV111" s="12"/>
      <c r="AGW111" s="12"/>
      <c r="AGX111" s="12"/>
      <c r="AGY111" s="12"/>
      <c r="AGZ111" s="12"/>
      <c r="AHA111" s="12"/>
      <c r="AHB111" s="12"/>
      <c r="AHC111" s="12"/>
      <c r="AHD111" s="12"/>
      <c r="AHE111" s="12"/>
      <c r="AHF111" s="12"/>
      <c r="AHG111" s="12"/>
      <c r="AHH111" s="12"/>
      <c r="AHI111" s="12"/>
      <c r="AHJ111" s="12"/>
      <c r="AHK111" s="12"/>
      <c r="AHL111" s="12"/>
      <c r="AHM111" s="12"/>
      <c r="AHN111" s="12"/>
      <c r="AHO111" s="12"/>
      <c r="AHP111" s="12"/>
      <c r="AHQ111" s="12"/>
      <c r="AHR111" s="12"/>
      <c r="AHS111" s="12"/>
      <c r="AHT111" s="12"/>
      <c r="AHU111" s="12"/>
      <c r="AHV111" s="12"/>
      <c r="AHW111" s="12"/>
      <c r="AHX111" s="12"/>
      <c r="AHY111" s="12"/>
      <c r="AHZ111" s="12"/>
      <c r="AIA111" s="12"/>
      <c r="AIB111" s="12"/>
      <c r="AIC111" s="12"/>
      <c r="AID111" s="12"/>
      <c r="AIE111" s="12"/>
      <c r="AIF111" s="12"/>
      <c r="AIG111" s="12"/>
      <c r="AIH111" s="12"/>
      <c r="AII111" s="12"/>
      <c r="AIJ111" s="12"/>
      <c r="AIK111" s="12"/>
      <c r="AIL111" s="12"/>
      <c r="AIM111" s="12"/>
      <c r="AIN111" s="12"/>
      <c r="AIO111" s="12"/>
      <c r="AIP111" s="12"/>
      <c r="AIQ111" s="12"/>
      <c r="AIR111" s="12"/>
      <c r="AIS111" s="12"/>
      <c r="AIT111" s="12"/>
      <c r="AIU111" s="12"/>
      <c r="AIV111" s="12"/>
      <c r="AIW111" s="12"/>
      <c r="AIX111" s="12"/>
      <c r="AIY111" s="12"/>
      <c r="AIZ111" s="12"/>
      <c r="AJA111" s="12"/>
      <c r="AJB111" s="12"/>
      <c r="AJC111" s="12"/>
      <c r="AJD111" s="12"/>
      <c r="AJE111" s="12"/>
      <c r="AJF111" s="12"/>
      <c r="AJG111" s="12"/>
      <c r="AJH111" s="12"/>
      <c r="AJI111" s="12"/>
      <c r="AJJ111" s="12"/>
      <c r="AJK111" s="12"/>
      <c r="AJL111" s="12"/>
      <c r="AJM111" s="12"/>
      <c r="AJN111" s="12"/>
      <c r="AJO111" s="12"/>
      <c r="AJP111" s="12"/>
      <c r="AJQ111" s="12"/>
      <c r="AJR111" s="12"/>
      <c r="AJS111" s="12"/>
      <c r="AJT111" s="12"/>
      <c r="AJU111" s="12"/>
      <c r="AJV111" s="12"/>
      <c r="AJW111" s="12"/>
      <c r="AJX111" s="12"/>
      <c r="AJY111" s="12"/>
      <c r="AJZ111" s="12"/>
      <c r="AKA111" s="12"/>
      <c r="AKB111" s="12"/>
      <c r="AKC111" s="12"/>
      <c r="AKD111" s="12"/>
      <c r="AKE111" s="12"/>
      <c r="AKF111" s="12"/>
      <c r="AKG111" s="12"/>
      <c r="AKH111" s="12"/>
      <c r="AKI111" s="12"/>
      <c r="AKJ111" s="12"/>
      <c r="AKK111" s="12"/>
      <c r="AKL111" s="12"/>
      <c r="AKM111" s="12"/>
      <c r="AKN111" s="12"/>
      <c r="AKO111" s="12"/>
      <c r="AKP111" s="12"/>
      <c r="AKQ111" s="12"/>
      <c r="AKR111" s="12"/>
      <c r="AKS111" s="12"/>
      <c r="AKT111" s="12"/>
      <c r="AKU111" s="12"/>
      <c r="AKV111" s="12"/>
      <c r="AKW111" s="12"/>
      <c r="AKX111" s="12"/>
      <c r="AKY111" s="12"/>
      <c r="AKZ111" s="12"/>
      <c r="ALA111" s="12"/>
      <c r="ALB111" s="12"/>
      <c r="ALC111" s="12"/>
      <c r="ALD111" s="12"/>
      <c r="ALE111" s="12"/>
      <c r="ALF111" s="12"/>
      <c r="ALG111" s="12"/>
      <c r="ALH111" s="12"/>
      <c r="ALI111" s="12"/>
      <c r="ALJ111" s="12"/>
      <c r="ALK111" s="12"/>
      <c r="ALL111" s="12"/>
      <c r="ALM111" s="12"/>
      <c r="ALN111" s="12"/>
      <c r="ALO111" s="12"/>
      <c r="ALP111" s="12"/>
      <c r="ALQ111" s="12"/>
      <c r="ALR111" s="12"/>
      <c r="ALS111" s="12"/>
      <c r="ALT111" s="12"/>
      <c r="ALU111" s="12"/>
      <c r="ALV111" s="12"/>
      <c r="ALW111" s="12"/>
      <c r="ALX111" s="12"/>
      <c r="ALY111" s="12"/>
      <c r="ALZ111" s="12"/>
      <c r="AMA111" s="12"/>
      <c r="AMB111" s="12"/>
      <c r="AMC111" s="12"/>
      <c r="AMD111" s="12"/>
      <c r="AME111" s="12"/>
      <c r="AMF111" s="12"/>
      <c r="AMG111" s="12"/>
      <c r="AMH111" s="12"/>
      <c r="AMI111" s="12"/>
      <c r="AMJ111" s="12"/>
      <c r="AMK111" s="12"/>
      <c r="AML111" s="12"/>
      <c r="AMM111" s="12"/>
      <c r="AMN111" s="12"/>
      <c r="AMO111" s="12"/>
      <c r="AMP111" s="12"/>
      <c r="AMQ111" s="12"/>
      <c r="AMR111" s="12"/>
      <c r="AMS111" s="12"/>
      <c r="AMT111" s="12"/>
      <c r="AMU111" s="12"/>
      <c r="AMV111" s="12"/>
      <c r="AMW111" s="12"/>
      <c r="AMX111" s="12"/>
      <c r="AMY111" s="12"/>
      <c r="AMZ111" s="12"/>
      <c r="ANA111" s="12"/>
      <c r="ANB111" s="12"/>
      <c r="ANC111" s="12"/>
      <c r="AND111" s="12"/>
      <c r="ANE111" s="12"/>
      <c r="ANF111" s="12"/>
      <c r="ANG111" s="12"/>
      <c r="ANH111" s="12"/>
      <c r="ANI111" s="12"/>
      <c r="ANJ111" s="12"/>
      <c r="ANK111" s="12"/>
      <c r="ANL111" s="12"/>
      <c r="ANM111" s="12"/>
      <c r="ANN111" s="12"/>
      <c r="ANO111" s="12"/>
      <c r="ANP111" s="12"/>
      <c r="ANQ111" s="12"/>
      <c r="ANR111" s="12"/>
      <c r="ANS111" s="12"/>
      <c r="ANT111" s="12"/>
      <c r="ANU111" s="12"/>
      <c r="ANV111" s="12"/>
      <c r="ANW111" s="12"/>
      <c r="ANX111" s="12"/>
      <c r="ANY111" s="12"/>
      <c r="ANZ111" s="12"/>
      <c r="AOA111" s="12"/>
      <c r="AOB111" s="12"/>
      <c r="AOC111" s="12"/>
      <c r="AOD111" s="12"/>
      <c r="AOE111" s="12"/>
      <c r="AOF111" s="12"/>
      <c r="AOG111" s="12"/>
      <c r="AOH111" s="12"/>
      <c r="AOI111" s="12"/>
      <c r="AOJ111" s="12"/>
      <c r="AOK111" s="12"/>
      <c r="AOL111" s="12"/>
      <c r="AOM111" s="12"/>
      <c r="AON111" s="12"/>
      <c r="AOO111" s="12"/>
      <c r="AOP111" s="12"/>
      <c r="AOQ111" s="12"/>
      <c r="AOR111" s="12"/>
      <c r="AOS111" s="12"/>
      <c r="AOT111" s="12"/>
      <c r="AOU111" s="12"/>
      <c r="AOV111" s="12"/>
      <c r="AOW111" s="12"/>
      <c r="AOX111" s="12"/>
      <c r="AOY111" s="12"/>
      <c r="AOZ111" s="12"/>
      <c r="APA111" s="12"/>
      <c r="APB111" s="12"/>
      <c r="APC111" s="12"/>
      <c r="APD111" s="12"/>
      <c r="APE111" s="12"/>
      <c r="APF111" s="12"/>
      <c r="APG111" s="12"/>
      <c r="APH111" s="12"/>
      <c r="API111" s="12"/>
      <c r="APJ111" s="12"/>
      <c r="APK111" s="12"/>
      <c r="APL111" s="12"/>
      <c r="APM111" s="12"/>
      <c r="APN111" s="12"/>
      <c r="APO111" s="12"/>
      <c r="APP111" s="12"/>
      <c r="APQ111" s="12"/>
      <c r="APR111" s="12"/>
      <c r="APS111" s="12"/>
      <c r="APT111" s="12"/>
      <c r="APU111" s="12"/>
      <c r="APV111" s="12"/>
      <c r="APW111" s="12"/>
      <c r="APX111" s="12"/>
      <c r="APY111" s="12"/>
      <c r="APZ111" s="12"/>
      <c r="AQA111" s="12"/>
      <c r="AQB111" s="12"/>
      <c r="AQC111" s="12"/>
      <c r="AQD111" s="12"/>
      <c r="AQE111" s="12"/>
      <c r="AQF111" s="12"/>
      <c r="AQG111" s="12"/>
      <c r="AQH111" s="12"/>
      <c r="AQI111" s="12"/>
      <c r="AQJ111" s="12"/>
      <c r="AQK111" s="12"/>
      <c r="AQL111" s="12"/>
      <c r="AQM111" s="12"/>
      <c r="AQN111" s="12"/>
      <c r="AQO111" s="12"/>
      <c r="AQP111" s="12"/>
      <c r="AQQ111" s="12"/>
      <c r="AQR111" s="12"/>
      <c r="AQS111" s="12"/>
      <c r="AQT111" s="12"/>
      <c r="AQU111" s="12"/>
      <c r="AQV111" s="12"/>
      <c r="AQW111" s="12"/>
      <c r="AQX111" s="12"/>
      <c r="AQY111" s="12"/>
      <c r="AQZ111" s="12"/>
      <c r="ARA111" s="12"/>
      <c r="ARB111" s="12"/>
      <c r="ARC111" s="12"/>
      <c r="ARD111" s="12"/>
      <c r="ARE111" s="12"/>
      <c r="ARF111" s="12"/>
      <c r="ARG111" s="12"/>
      <c r="ARH111" s="12"/>
      <c r="ARI111" s="12"/>
      <c r="ARJ111" s="12"/>
      <c r="ARK111" s="12"/>
      <c r="ARL111" s="12"/>
      <c r="ARM111" s="12"/>
      <c r="ARN111" s="12"/>
      <c r="ARO111" s="12"/>
      <c r="ARP111" s="12"/>
      <c r="ARQ111" s="12"/>
      <c r="ARR111" s="12"/>
      <c r="ARS111" s="12"/>
      <c r="ART111" s="12"/>
      <c r="ARU111" s="12"/>
      <c r="ARV111" s="12"/>
      <c r="ARW111" s="12"/>
      <c r="ARX111" s="12"/>
      <c r="ARY111" s="12"/>
      <c r="ARZ111" s="12"/>
      <c r="ASA111" s="12"/>
      <c r="ASB111" s="12"/>
      <c r="ASC111" s="12"/>
      <c r="ASD111" s="12"/>
      <c r="ASE111" s="12"/>
      <c r="ASF111" s="12"/>
      <c r="ASG111" s="12"/>
      <c r="ASH111" s="12"/>
      <c r="ASI111" s="12"/>
      <c r="ASJ111" s="12"/>
      <c r="ASK111" s="12"/>
      <c r="ASL111" s="12"/>
      <c r="ASM111" s="12"/>
      <c r="ASN111" s="12"/>
      <c r="ASO111" s="12"/>
      <c r="ASP111" s="12"/>
      <c r="ASQ111" s="12"/>
      <c r="ASR111" s="12"/>
      <c r="ASS111" s="12"/>
      <c r="AST111" s="12"/>
      <c r="ASU111" s="12"/>
      <c r="ASV111" s="12"/>
      <c r="ASW111" s="12"/>
      <c r="ASX111" s="12"/>
      <c r="ASY111" s="12"/>
      <c r="ASZ111" s="12"/>
      <c r="ATA111" s="12"/>
      <c r="ATB111" s="12"/>
      <c r="ATC111" s="12"/>
      <c r="ATD111" s="12"/>
      <c r="ATE111" s="12"/>
      <c r="ATF111" s="12"/>
      <c r="ATG111" s="12"/>
      <c r="ATH111" s="12"/>
      <c r="ATI111" s="12"/>
      <c r="ATJ111" s="12"/>
      <c r="ATK111" s="12"/>
      <c r="ATL111" s="12"/>
      <c r="ATM111" s="12"/>
      <c r="ATN111" s="12"/>
      <c r="ATO111" s="12"/>
      <c r="ATP111" s="12"/>
      <c r="ATQ111" s="12"/>
      <c r="ATR111" s="12"/>
      <c r="ATS111" s="12"/>
      <c r="ATT111" s="12"/>
      <c r="ATU111" s="12"/>
      <c r="ATV111" s="12"/>
      <c r="ATW111" s="12"/>
      <c r="ATX111" s="12"/>
      <c r="ATY111" s="12"/>
      <c r="ATZ111" s="12"/>
      <c r="AUA111" s="12"/>
      <c r="AUB111" s="12"/>
      <c r="AUC111" s="12"/>
      <c r="AUD111" s="12"/>
      <c r="AUE111" s="12"/>
      <c r="AUF111" s="12"/>
      <c r="AUG111" s="12"/>
      <c r="AUH111" s="12"/>
      <c r="AUI111" s="12"/>
      <c r="AUJ111" s="12"/>
      <c r="AUK111" s="12"/>
      <c r="AUL111" s="12"/>
      <c r="AUM111" s="12"/>
      <c r="AUN111" s="12"/>
      <c r="AUO111" s="12"/>
      <c r="AUP111" s="12"/>
      <c r="AUQ111" s="12"/>
      <c r="AUR111" s="12"/>
      <c r="AUS111" s="12"/>
      <c r="AUT111" s="12"/>
      <c r="AUU111" s="12"/>
      <c r="AUV111" s="12"/>
      <c r="AUW111" s="12"/>
      <c r="AUX111" s="12"/>
      <c r="AUY111" s="12"/>
      <c r="AUZ111" s="12"/>
      <c r="AVA111" s="12"/>
      <c r="AVB111" s="12"/>
      <c r="AVC111" s="12"/>
      <c r="AVD111" s="12"/>
      <c r="AVE111" s="12"/>
      <c r="AVF111" s="12"/>
      <c r="AVG111" s="12"/>
      <c r="AVH111" s="12"/>
      <c r="AVI111" s="12"/>
      <c r="AVJ111" s="12"/>
      <c r="AVK111" s="12"/>
      <c r="AVL111" s="12"/>
      <c r="AVM111" s="12"/>
      <c r="AVN111" s="12"/>
      <c r="AVO111" s="12"/>
      <c r="AVP111" s="12"/>
      <c r="AVQ111" s="12"/>
      <c r="AVR111" s="12"/>
      <c r="AVS111" s="12"/>
      <c r="AVT111" s="12"/>
      <c r="AVU111" s="12"/>
      <c r="AVV111" s="12"/>
      <c r="AVW111" s="12"/>
      <c r="AVX111" s="12"/>
      <c r="AVY111" s="12"/>
      <c r="AVZ111" s="12"/>
      <c r="AWA111" s="12"/>
      <c r="AWB111" s="12"/>
      <c r="AWC111" s="12"/>
      <c r="AWD111" s="12"/>
      <c r="AWE111" s="12"/>
      <c r="AWF111" s="12"/>
      <c r="AWG111" s="12"/>
      <c r="AWH111" s="12"/>
      <c r="AWI111" s="12"/>
      <c r="AWJ111" s="12"/>
      <c r="AWK111" s="12"/>
      <c r="AWL111" s="12"/>
      <c r="AWM111" s="12"/>
      <c r="AWN111" s="12"/>
      <c r="AWO111" s="12"/>
      <c r="AWP111" s="12"/>
      <c r="AWQ111" s="12"/>
      <c r="AWR111" s="12"/>
      <c r="AWS111" s="12"/>
      <c r="AWT111" s="12"/>
      <c r="AWU111" s="12"/>
      <c r="AWV111" s="12"/>
      <c r="AWW111" s="12"/>
      <c r="AWX111" s="12"/>
      <c r="AWY111" s="12"/>
      <c r="AWZ111" s="12"/>
      <c r="AXA111" s="12"/>
      <c r="AXB111" s="12"/>
      <c r="AXC111" s="12"/>
      <c r="AXD111" s="12"/>
      <c r="AXE111" s="12"/>
      <c r="AXF111" s="12"/>
      <c r="AXG111" s="12"/>
      <c r="AXH111" s="12"/>
      <c r="AXI111" s="12"/>
      <c r="AXJ111" s="12"/>
      <c r="AXK111" s="12"/>
      <c r="AXL111" s="12"/>
      <c r="AXM111" s="12"/>
      <c r="AXN111" s="12"/>
      <c r="AXO111" s="12"/>
      <c r="AXP111" s="12"/>
      <c r="AXQ111" s="12"/>
      <c r="AXR111" s="12"/>
      <c r="AXS111" s="12"/>
      <c r="AXT111" s="12"/>
      <c r="AXU111" s="12"/>
      <c r="AXV111" s="12"/>
      <c r="AXW111" s="12"/>
      <c r="AXX111" s="12"/>
      <c r="AXY111" s="12"/>
      <c r="AXZ111" s="12"/>
      <c r="AYA111" s="12"/>
      <c r="AYB111" s="12"/>
      <c r="AYC111" s="12"/>
      <c r="AYD111" s="12"/>
      <c r="AYE111" s="12"/>
      <c r="AYF111" s="12"/>
      <c r="AYG111" s="12"/>
      <c r="AYH111" s="12"/>
      <c r="AYI111" s="12"/>
      <c r="AYJ111" s="12"/>
      <c r="AYK111" s="12"/>
      <c r="AYL111" s="12"/>
      <c r="AYM111" s="12"/>
      <c r="AYN111" s="12"/>
      <c r="AYO111" s="12"/>
      <c r="AYP111" s="12"/>
      <c r="AYQ111" s="12"/>
      <c r="AYR111" s="12"/>
      <c r="AYS111" s="12"/>
      <c r="AYT111" s="12"/>
      <c r="AYU111" s="12"/>
      <c r="AYV111" s="12"/>
      <c r="AYW111" s="12"/>
      <c r="AYX111" s="12"/>
      <c r="AYY111" s="12"/>
      <c r="AYZ111" s="12"/>
      <c r="AZA111" s="12"/>
      <c r="AZB111" s="12"/>
      <c r="AZC111" s="12"/>
      <c r="AZD111" s="12"/>
      <c r="AZE111" s="12"/>
      <c r="AZF111" s="12"/>
      <c r="AZG111" s="12"/>
      <c r="AZH111" s="12"/>
      <c r="AZI111" s="12"/>
      <c r="AZJ111" s="12"/>
      <c r="AZK111" s="12"/>
      <c r="AZL111" s="12"/>
      <c r="AZM111" s="12"/>
      <c r="AZN111" s="12"/>
      <c r="AZO111" s="12"/>
      <c r="AZP111" s="12"/>
      <c r="AZQ111" s="12"/>
      <c r="AZR111" s="12"/>
      <c r="AZS111" s="12"/>
      <c r="AZT111" s="12"/>
      <c r="AZU111" s="12"/>
      <c r="AZV111" s="12"/>
      <c r="AZW111" s="12"/>
      <c r="AZX111" s="12"/>
      <c r="AZY111" s="12"/>
      <c r="AZZ111" s="12"/>
      <c r="BAA111" s="12"/>
      <c r="BAB111" s="12"/>
      <c r="BAC111" s="12"/>
      <c r="BAD111" s="12"/>
      <c r="BAE111" s="12"/>
      <c r="BAF111" s="12"/>
      <c r="BAG111" s="12"/>
      <c r="BAH111" s="12"/>
      <c r="BAI111" s="12"/>
      <c r="BAJ111" s="12"/>
      <c r="BAK111" s="12"/>
      <c r="BAL111" s="12"/>
      <c r="BAM111" s="12"/>
      <c r="BAN111" s="12"/>
      <c r="BAO111" s="12"/>
      <c r="BAP111" s="12"/>
      <c r="BAQ111" s="12"/>
      <c r="BAR111" s="12"/>
      <c r="BAS111" s="12"/>
      <c r="BAT111" s="12"/>
      <c r="BAU111" s="12"/>
      <c r="BAV111" s="12"/>
      <c r="BAW111" s="12"/>
      <c r="BAX111" s="12"/>
      <c r="BAY111" s="12"/>
      <c r="BAZ111" s="12"/>
      <c r="BBA111" s="12"/>
      <c r="BBB111" s="12"/>
      <c r="BBC111" s="12"/>
      <c r="BBD111" s="12"/>
      <c r="BBE111" s="12"/>
      <c r="BBF111" s="12"/>
      <c r="BBG111" s="12"/>
      <c r="BBH111" s="12"/>
      <c r="BBI111" s="12"/>
      <c r="BBJ111" s="12"/>
      <c r="BBK111" s="12"/>
      <c r="BBL111" s="12"/>
      <c r="BBM111" s="12"/>
      <c r="BBN111" s="12"/>
      <c r="BBO111" s="12"/>
      <c r="BBP111" s="12"/>
      <c r="BBQ111" s="12"/>
      <c r="BBR111" s="12"/>
      <c r="BBS111" s="12"/>
      <c r="BBT111" s="12"/>
      <c r="BBU111" s="12"/>
      <c r="BBV111" s="12"/>
      <c r="BBW111" s="12"/>
      <c r="BBX111" s="12"/>
      <c r="BBY111" s="12"/>
      <c r="BBZ111" s="12"/>
      <c r="BCA111" s="12"/>
      <c r="BCB111" s="12"/>
      <c r="BCC111" s="12"/>
      <c r="BCD111" s="12"/>
      <c r="BCE111" s="12"/>
      <c r="BCF111" s="12"/>
      <c r="BCG111" s="12"/>
      <c r="BCH111" s="12"/>
      <c r="BCI111" s="12"/>
      <c r="BCJ111" s="12"/>
      <c r="BCK111" s="12"/>
      <c r="BCL111" s="12"/>
      <c r="BCM111" s="12"/>
      <c r="BCN111" s="12"/>
      <c r="BCO111" s="12"/>
      <c r="BCP111" s="12"/>
      <c r="BCQ111" s="12"/>
      <c r="BCR111" s="12"/>
      <c r="BCS111" s="12"/>
      <c r="BCT111" s="12"/>
      <c r="BCU111" s="12"/>
      <c r="BCV111" s="12"/>
      <c r="BCW111" s="12"/>
      <c r="BCX111" s="12"/>
      <c r="BCY111" s="12"/>
      <c r="BCZ111" s="12"/>
      <c r="BDA111" s="12"/>
      <c r="BDB111" s="12"/>
      <c r="BDC111" s="12"/>
      <c r="BDD111" s="12"/>
      <c r="BDE111" s="12"/>
      <c r="BDF111" s="12"/>
      <c r="BDG111" s="12"/>
      <c r="BDH111" s="12"/>
      <c r="BDI111" s="12"/>
      <c r="BDJ111" s="12"/>
      <c r="BDK111" s="12"/>
      <c r="BDL111" s="12"/>
      <c r="BDM111" s="12"/>
      <c r="BDN111" s="12"/>
      <c r="BDO111" s="12"/>
      <c r="BDP111" s="12"/>
      <c r="BDQ111" s="12"/>
      <c r="BDR111" s="12"/>
      <c r="BDS111" s="12"/>
      <c r="BDT111" s="12"/>
      <c r="BDU111" s="12"/>
      <c r="BDV111" s="12"/>
      <c r="BDW111" s="12"/>
      <c r="BDX111" s="12"/>
      <c r="BDY111" s="12"/>
      <c r="BDZ111" s="12"/>
      <c r="BEA111" s="12"/>
      <c r="BEB111" s="12"/>
      <c r="BEC111" s="12"/>
      <c r="BED111" s="12"/>
      <c r="BEE111" s="12"/>
      <c r="BEF111" s="12"/>
      <c r="BEG111" s="12"/>
      <c r="BEH111" s="12"/>
      <c r="BEI111" s="12"/>
      <c r="BEJ111" s="12"/>
      <c r="BEK111" s="12"/>
      <c r="BEL111" s="12"/>
      <c r="BEM111" s="12"/>
      <c r="BEN111" s="12"/>
      <c r="BEO111" s="12"/>
      <c r="BEP111" s="12"/>
      <c r="BEQ111" s="12"/>
      <c r="BER111" s="12"/>
      <c r="BES111" s="12"/>
      <c r="BET111" s="12"/>
      <c r="BEU111" s="12"/>
      <c r="BEV111" s="12"/>
      <c r="BEW111" s="12"/>
      <c r="BEX111" s="12"/>
      <c r="BEY111" s="12"/>
      <c r="BEZ111" s="12"/>
      <c r="BFA111" s="12"/>
      <c r="BFB111" s="12"/>
      <c r="BFC111" s="12"/>
      <c r="BFD111" s="12"/>
      <c r="BFE111" s="12"/>
      <c r="BFF111" s="12"/>
      <c r="BFG111" s="12"/>
      <c r="BFH111" s="12"/>
      <c r="BFI111" s="12"/>
      <c r="BFJ111" s="12"/>
      <c r="BFK111" s="12"/>
      <c r="BFL111" s="12"/>
      <c r="BFM111" s="12"/>
      <c r="BFN111" s="12"/>
      <c r="BFO111" s="12"/>
      <c r="BFP111" s="12"/>
      <c r="BFQ111" s="12"/>
      <c r="BFR111" s="12"/>
      <c r="BFS111" s="12"/>
      <c r="BFT111" s="12"/>
      <c r="BFU111" s="12"/>
      <c r="BFV111" s="12"/>
      <c r="BFW111" s="12"/>
      <c r="BFX111" s="12"/>
      <c r="BFY111" s="12"/>
      <c r="BFZ111" s="12"/>
      <c r="BGA111" s="12"/>
      <c r="BGB111" s="12"/>
      <c r="BGC111" s="12"/>
      <c r="BGD111" s="12"/>
      <c r="BGE111" s="12"/>
      <c r="BGF111" s="12"/>
      <c r="BGG111" s="12"/>
      <c r="BGH111" s="12"/>
      <c r="BGI111" s="12"/>
      <c r="BGJ111" s="12"/>
      <c r="BGK111" s="12"/>
      <c r="BGL111" s="12"/>
      <c r="BGM111" s="12"/>
      <c r="BGN111" s="12"/>
      <c r="BGO111" s="12"/>
      <c r="BGP111" s="12"/>
      <c r="BGQ111" s="12"/>
      <c r="BGR111" s="12"/>
      <c r="BGS111" s="12"/>
      <c r="BGT111" s="12"/>
      <c r="BGU111" s="12"/>
      <c r="BGV111" s="12"/>
      <c r="BGW111" s="12"/>
      <c r="BGX111" s="12"/>
      <c r="BGY111" s="12"/>
      <c r="BGZ111" s="12"/>
      <c r="BHA111" s="12"/>
      <c r="BHB111" s="12"/>
      <c r="BHC111" s="12"/>
      <c r="BHD111" s="12"/>
      <c r="BHE111" s="12"/>
      <c r="BHF111" s="12"/>
      <c r="BHG111" s="12"/>
      <c r="BHH111" s="12"/>
      <c r="BHI111" s="12"/>
      <c r="BHJ111" s="12"/>
      <c r="BHK111" s="12"/>
      <c r="BHL111" s="12"/>
      <c r="BHM111" s="12"/>
      <c r="BHN111" s="12"/>
      <c r="BHO111" s="12"/>
      <c r="BHP111" s="12"/>
      <c r="BHQ111" s="12"/>
      <c r="BHR111" s="12"/>
      <c r="BHS111" s="12"/>
      <c r="BHT111" s="12"/>
      <c r="BHU111" s="12"/>
      <c r="BHV111" s="12"/>
      <c r="BHW111" s="12"/>
      <c r="BHX111" s="12"/>
      <c r="BHY111" s="12"/>
      <c r="BHZ111" s="12"/>
      <c r="BIA111" s="12"/>
      <c r="BIB111" s="12"/>
      <c r="BIC111" s="12"/>
      <c r="BID111" s="12"/>
      <c r="BIE111" s="12"/>
      <c r="BIF111" s="12"/>
      <c r="BIG111" s="12"/>
      <c r="BIH111" s="12"/>
      <c r="BII111" s="12"/>
      <c r="BIJ111" s="12"/>
      <c r="BIK111" s="12"/>
      <c r="BIL111" s="12"/>
      <c r="BIM111" s="12"/>
      <c r="BIN111" s="12"/>
      <c r="BIO111" s="12"/>
      <c r="BIP111" s="12"/>
      <c r="BIQ111" s="12"/>
      <c r="BIR111" s="12"/>
      <c r="BIS111" s="12"/>
      <c r="BIT111" s="12"/>
      <c r="BIU111" s="12"/>
      <c r="BIV111" s="12"/>
      <c r="BIW111" s="12"/>
      <c r="BIX111" s="12"/>
      <c r="BIY111" s="12"/>
      <c r="BIZ111" s="12"/>
      <c r="BJA111" s="12"/>
      <c r="BJB111" s="12"/>
      <c r="BJC111" s="12"/>
      <c r="BJD111" s="12"/>
      <c r="BJE111" s="12"/>
      <c r="BJF111" s="12"/>
      <c r="BJG111" s="12"/>
      <c r="BJH111" s="12"/>
      <c r="BJI111" s="12"/>
      <c r="BJJ111" s="12"/>
      <c r="BJK111" s="12"/>
      <c r="BJL111" s="12"/>
      <c r="BJM111" s="12"/>
      <c r="BJN111" s="12"/>
      <c r="BJO111" s="12"/>
      <c r="BJP111" s="12"/>
      <c r="BJQ111" s="12"/>
      <c r="BJR111" s="12"/>
      <c r="BJS111" s="12"/>
      <c r="BJT111" s="12"/>
      <c r="BJU111" s="12"/>
      <c r="BJV111" s="12"/>
      <c r="BJW111" s="12"/>
      <c r="BJX111" s="12"/>
      <c r="BJY111" s="12"/>
      <c r="BJZ111" s="12"/>
      <c r="BKA111" s="12"/>
      <c r="BKB111" s="12"/>
      <c r="BKC111" s="12"/>
      <c r="BKD111" s="12"/>
      <c r="BKE111" s="12"/>
      <c r="BKF111" s="12"/>
      <c r="BKG111" s="12"/>
      <c r="BKH111" s="12"/>
      <c r="BKI111" s="12"/>
      <c r="BKJ111" s="12"/>
      <c r="BKK111" s="12"/>
      <c r="BKL111" s="12"/>
      <c r="BKM111" s="12"/>
      <c r="BKN111" s="12"/>
      <c r="BKO111" s="12"/>
      <c r="BKP111" s="12"/>
      <c r="BKQ111" s="12"/>
      <c r="BKR111" s="12"/>
      <c r="BKS111" s="12"/>
      <c r="BKT111" s="12"/>
      <c r="BKU111" s="12"/>
      <c r="BKV111" s="12"/>
      <c r="BKW111" s="12"/>
      <c r="BKX111" s="12"/>
      <c r="BKY111" s="12"/>
      <c r="BKZ111" s="12"/>
      <c r="BLA111" s="12"/>
      <c r="BLB111" s="12"/>
      <c r="BLC111" s="12"/>
      <c r="BLD111" s="12"/>
      <c r="BLE111" s="12"/>
      <c r="BLF111" s="12"/>
      <c r="BLG111" s="12"/>
      <c r="BLH111" s="12"/>
      <c r="BLI111" s="12"/>
      <c r="BLJ111" s="12"/>
      <c r="BLK111" s="12"/>
      <c r="BLL111" s="12"/>
      <c r="BLM111" s="12"/>
      <c r="BLN111" s="12"/>
      <c r="BLO111" s="12"/>
      <c r="BLP111" s="12"/>
      <c r="BLQ111" s="12"/>
      <c r="BLR111" s="12"/>
      <c r="BLS111" s="12"/>
      <c r="BLT111" s="12"/>
      <c r="BLU111" s="12"/>
      <c r="BLV111" s="12"/>
      <c r="BLW111" s="12"/>
      <c r="BLX111" s="12"/>
      <c r="BLY111" s="12"/>
      <c r="BLZ111" s="12"/>
      <c r="BMA111" s="12"/>
      <c r="BMB111" s="12"/>
      <c r="BMC111" s="12"/>
      <c r="BMD111" s="12"/>
      <c r="BME111" s="12"/>
      <c r="BMF111" s="12"/>
      <c r="BMG111" s="12"/>
      <c r="BMH111" s="12"/>
      <c r="BMI111" s="12"/>
      <c r="BMJ111" s="12"/>
      <c r="BMK111" s="12"/>
      <c r="BML111" s="12"/>
      <c r="BMM111" s="12"/>
      <c r="BMN111" s="12"/>
      <c r="BMO111" s="12"/>
      <c r="BMP111" s="12"/>
      <c r="BMQ111" s="12"/>
      <c r="BMR111" s="12"/>
      <c r="BMS111" s="12"/>
      <c r="BMT111" s="12"/>
      <c r="BMU111" s="12"/>
      <c r="BMV111" s="12"/>
      <c r="BMW111" s="12"/>
      <c r="BMX111" s="12"/>
      <c r="BMY111" s="12"/>
      <c r="BMZ111" s="12"/>
      <c r="BNA111" s="12"/>
      <c r="BNB111" s="12"/>
      <c r="BNC111" s="12"/>
      <c r="BND111" s="12"/>
      <c r="BNE111" s="12"/>
      <c r="BNF111" s="12"/>
      <c r="BNG111" s="12"/>
      <c r="BNH111" s="12"/>
      <c r="BNI111" s="12"/>
      <c r="BNJ111" s="12"/>
      <c r="BNK111" s="12"/>
      <c r="BNL111" s="12"/>
      <c r="BNM111" s="12"/>
      <c r="BNN111" s="12"/>
      <c r="BNO111" s="12"/>
      <c r="BNP111" s="12"/>
      <c r="BNQ111" s="12"/>
      <c r="BNR111" s="12"/>
      <c r="BNS111" s="12"/>
      <c r="BNT111" s="12"/>
      <c r="BNU111" s="12"/>
      <c r="BNV111" s="12"/>
      <c r="BNW111" s="12"/>
      <c r="BNX111" s="12"/>
      <c r="BNY111" s="12"/>
      <c r="BNZ111" s="12"/>
      <c r="BOA111" s="12"/>
      <c r="BOB111" s="12"/>
      <c r="BOC111" s="12"/>
      <c r="BOD111" s="12"/>
      <c r="BOE111" s="12"/>
      <c r="BOF111" s="12"/>
      <c r="BOG111" s="12"/>
      <c r="BOH111" s="12"/>
      <c r="BOI111" s="12"/>
      <c r="BOJ111" s="12"/>
      <c r="BOK111" s="12"/>
      <c r="BOL111" s="12"/>
      <c r="BOM111" s="12"/>
      <c r="BON111" s="12"/>
      <c r="BOO111" s="12"/>
      <c r="BOP111" s="12"/>
      <c r="BOQ111" s="12"/>
      <c r="BOR111" s="12"/>
      <c r="BOS111" s="12"/>
      <c r="BOT111" s="12"/>
      <c r="BOU111" s="12"/>
      <c r="BOV111" s="12"/>
      <c r="BOW111" s="12"/>
      <c r="BOX111" s="12"/>
      <c r="BOY111" s="12"/>
      <c r="BOZ111" s="12"/>
      <c r="BPA111" s="12"/>
      <c r="BPB111" s="12"/>
      <c r="BPC111" s="12"/>
      <c r="BPD111" s="12"/>
      <c r="BPE111" s="12"/>
      <c r="BPF111" s="12"/>
      <c r="BPG111" s="12"/>
      <c r="BPH111" s="12"/>
      <c r="BPI111" s="12"/>
      <c r="BPJ111" s="12"/>
      <c r="BPK111" s="12"/>
      <c r="BPL111" s="12"/>
      <c r="BPM111" s="12"/>
      <c r="BPN111" s="12"/>
      <c r="BPO111" s="12"/>
      <c r="BPP111" s="12"/>
      <c r="BPQ111" s="12"/>
      <c r="BPR111" s="12"/>
      <c r="BPS111" s="12"/>
      <c r="BPT111" s="12"/>
      <c r="BPU111" s="12"/>
      <c r="BPV111" s="12"/>
      <c r="BPW111" s="12"/>
      <c r="BPX111" s="12"/>
      <c r="BPY111" s="12"/>
      <c r="BPZ111" s="12"/>
      <c r="BQA111" s="12"/>
      <c r="BQB111" s="12"/>
      <c r="BQC111" s="12"/>
      <c r="BQD111" s="12"/>
      <c r="BQE111" s="12"/>
      <c r="BQF111" s="12"/>
      <c r="BQG111" s="12"/>
      <c r="BQH111" s="12"/>
      <c r="BQI111" s="12"/>
      <c r="BQJ111" s="12"/>
      <c r="BQK111" s="12"/>
      <c r="BQL111" s="12"/>
      <c r="BQM111" s="12"/>
      <c r="BQN111" s="12"/>
      <c r="BQO111" s="12"/>
      <c r="BQP111" s="12"/>
      <c r="BQQ111" s="12"/>
      <c r="BQR111" s="12"/>
      <c r="BQS111" s="12"/>
      <c r="BQT111" s="12"/>
      <c r="BQU111" s="12"/>
      <c r="BQV111" s="12"/>
      <c r="BQW111" s="12"/>
      <c r="BQX111" s="12"/>
      <c r="BQY111" s="12"/>
      <c r="BQZ111" s="12"/>
      <c r="BRA111" s="12"/>
      <c r="BRB111" s="12"/>
      <c r="BRC111" s="12"/>
      <c r="BRD111" s="12"/>
      <c r="BRE111" s="12"/>
      <c r="BRF111" s="12"/>
      <c r="BRG111" s="12"/>
      <c r="BRH111" s="12"/>
      <c r="BRI111" s="12"/>
      <c r="BRJ111" s="12"/>
      <c r="BRK111" s="12"/>
      <c r="BRL111" s="12"/>
      <c r="BRM111" s="12"/>
      <c r="BRN111" s="12"/>
      <c r="BRO111" s="12"/>
      <c r="BRP111" s="12"/>
      <c r="BRQ111" s="12"/>
      <c r="BRR111" s="12"/>
      <c r="BRS111" s="12"/>
      <c r="BRT111" s="12"/>
      <c r="BRU111" s="12"/>
      <c r="BRV111" s="12"/>
      <c r="BRW111" s="12"/>
      <c r="BRX111" s="12"/>
      <c r="BRY111" s="12"/>
      <c r="BRZ111" s="12"/>
      <c r="BSA111" s="12"/>
      <c r="BSB111" s="12"/>
      <c r="BSC111" s="12"/>
      <c r="BSD111" s="12"/>
      <c r="BSE111" s="12"/>
      <c r="BSF111" s="12"/>
      <c r="BSG111" s="12"/>
      <c r="BSH111" s="12"/>
      <c r="BSI111" s="12"/>
      <c r="BSJ111" s="12"/>
      <c r="BSK111" s="12"/>
      <c r="BSL111" s="12"/>
      <c r="BSM111" s="12"/>
      <c r="BSN111" s="12"/>
      <c r="BSO111" s="12"/>
      <c r="BSP111" s="12"/>
      <c r="BSQ111" s="12"/>
      <c r="BSR111" s="12"/>
      <c r="BSS111" s="12"/>
      <c r="BST111" s="12"/>
      <c r="BSU111" s="12"/>
      <c r="BSV111" s="12"/>
      <c r="BSW111" s="12"/>
      <c r="BSX111" s="12"/>
      <c r="BSY111" s="12"/>
      <c r="BSZ111" s="12"/>
      <c r="BTA111" s="12"/>
      <c r="BTB111" s="12"/>
      <c r="BTC111" s="12"/>
      <c r="BTD111" s="12"/>
      <c r="BTE111" s="12"/>
      <c r="BTF111" s="12"/>
      <c r="BTG111" s="12"/>
      <c r="BTH111" s="12"/>
      <c r="BTI111" s="12"/>
      <c r="BTJ111" s="12"/>
      <c r="BTK111" s="12"/>
      <c r="BTL111" s="12"/>
      <c r="BTM111" s="12"/>
      <c r="BTN111" s="12"/>
      <c r="BTO111" s="12"/>
      <c r="BTP111" s="12"/>
      <c r="BTQ111" s="12"/>
      <c r="BTR111" s="12"/>
      <c r="BTS111" s="12"/>
      <c r="BTT111" s="12"/>
      <c r="BTU111" s="12"/>
      <c r="BTV111" s="12"/>
      <c r="BTW111" s="12"/>
      <c r="BTX111" s="12"/>
      <c r="BTY111" s="12"/>
      <c r="BTZ111" s="12"/>
      <c r="BUA111" s="12"/>
      <c r="BUB111" s="12"/>
      <c r="BUC111" s="12"/>
      <c r="BUD111" s="12"/>
      <c r="BUE111" s="12"/>
      <c r="BUF111" s="12"/>
      <c r="BUG111" s="12"/>
      <c r="BUH111" s="12"/>
      <c r="BUI111" s="12"/>
      <c r="BUJ111" s="12"/>
      <c r="BUK111" s="12"/>
      <c r="BUL111" s="12"/>
      <c r="BUM111" s="12"/>
      <c r="BUN111" s="12"/>
      <c r="BUO111" s="12"/>
      <c r="BUP111" s="12"/>
      <c r="BUQ111" s="12"/>
      <c r="BUR111" s="12"/>
      <c r="BUS111" s="12"/>
      <c r="BUT111" s="12"/>
      <c r="BUU111" s="12"/>
      <c r="BUV111" s="12"/>
      <c r="BUW111" s="12"/>
      <c r="BUX111" s="12"/>
      <c r="BUY111" s="12"/>
      <c r="BUZ111" s="12"/>
      <c r="BVA111" s="12"/>
      <c r="BVB111" s="12"/>
      <c r="BVC111" s="12"/>
      <c r="BVD111" s="12"/>
      <c r="BVE111" s="12"/>
      <c r="BVF111" s="12"/>
      <c r="BVG111" s="12"/>
      <c r="BVH111" s="12"/>
      <c r="BVI111" s="12"/>
      <c r="BVJ111" s="12"/>
      <c r="BVK111" s="12"/>
      <c r="BVL111" s="12"/>
      <c r="BVM111" s="12"/>
      <c r="BVN111" s="12"/>
      <c r="BVO111" s="12"/>
      <c r="BVP111" s="12"/>
      <c r="BVQ111" s="12"/>
      <c r="BVR111" s="12"/>
      <c r="BVS111" s="12"/>
      <c r="BVT111" s="12"/>
      <c r="BVU111" s="12"/>
      <c r="BVV111" s="12"/>
      <c r="BVW111" s="12"/>
      <c r="BVX111" s="12"/>
      <c r="BVY111" s="12"/>
      <c r="BVZ111" s="12"/>
      <c r="BWA111" s="12"/>
      <c r="BWB111" s="12"/>
      <c r="BWC111" s="12"/>
      <c r="BWD111" s="12"/>
      <c r="BWE111" s="12"/>
      <c r="BWF111" s="12"/>
      <c r="BWG111" s="12"/>
      <c r="BWH111" s="12"/>
      <c r="BWI111" s="12"/>
      <c r="BWJ111" s="12"/>
      <c r="BWK111" s="12"/>
      <c r="BWL111" s="12"/>
      <c r="BWM111" s="12"/>
      <c r="BWN111" s="12"/>
      <c r="BWO111" s="12"/>
      <c r="BWP111" s="12"/>
      <c r="BWQ111" s="12"/>
      <c r="BWR111" s="12"/>
      <c r="BWS111" s="12"/>
      <c r="BWT111" s="12"/>
      <c r="BWU111" s="12"/>
      <c r="BWV111" s="12"/>
      <c r="BWW111" s="12"/>
      <c r="BWX111" s="12"/>
      <c r="BWY111" s="12"/>
      <c r="BWZ111" s="12"/>
      <c r="BXA111" s="12"/>
      <c r="BXB111" s="12"/>
      <c r="BXC111" s="12"/>
      <c r="BXD111" s="12"/>
      <c r="BXE111" s="12"/>
      <c r="BXF111" s="12"/>
      <c r="BXG111" s="12"/>
      <c r="BXH111" s="12"/>
      <c r="BXI111" s="12"/>
      <c r="BXJ111" s="12"/>
      <c r="BXK111" s="12"/>
      <c r="BXL111" s="12"/>
      <c r="BXM111" s="12"/>
      <c r="BXN111" s="12"/>
      <c r="BXO111" s="12"/>
      <c r="BXP111" s="12"/>
      <c r="BXQ111" s="12"/>
      <c r="BXR111" s="12"/>
      <c r="BXS111" s="12"/>
      <c r="BXT111" s="12"/>
      <c r="BXU111" s="12"/>
      <c r="BXV111" s="12"/>
      <c r="BXW111" s="12"/>
      <c r="BXX111" s="12"/>
      <c r="BXY111" s="12"/>
      <c r="BXZ111" s="12"/>
      <c r="BYA111" s="12"/>
      <c r="BYB111" s="12"/>
      <c r="BYC111" s="12"/>
      <c r="BYD111" s="12"/>
      <c r="BYE111" s="12"/>
      <c r="BYF111" s="12"/>
      <c r="BYG111" s="12"/>
      <c r="BYH111" s="12"/>
      <c r="BYI111" s="12"/>
      <c r="BYJ111" s="12"/>
      <c r="BYK111" s="12"/>
      <c r="BYL111" s="12"/>
      <c r="BYM111" s="12"/>
      <c r="BYN111" s="12"/>
      <c r="BYO111" s="12"/>
      <c r="BYP111" s="12"/>
      <c r="BYQ111" s="12"/>
      <c r="BYR111" s="12"/>
      <c r="BYS111" s="12"/>
      <c r="BYT111" s="12"/>
      <c r="BYU111" s="12"/>
      <c r="BYV111" s="12"/>
      <c r="BYW111" s="12"/>
      <c r="BYX111" s="12"/>
      <c r="BYY111" s="12"/>
      <c r="BYZ111" s="12"/>
      <c r="BZA111" s="12"/>
      <c r="BZB111" s="12"/>
      <c r="BZC111" s="12"/>
      <c r="BZD111" s="12"/>
      <c r="BZE111" s="12"/>
      <c r="BZF111" s="12"/>
      <c r="BZG111" s="12"/>
      <c r="BZH111" s="12"/>
      <c r="BZI111" s="12"/>
      <c r="BZJ111" s="12"/>
      <c r="BZK111" s="12"/>
      <c r="BZL111" s="12"/>
      <c r="BZM111" s="12"/>
      <c r="BZN111" s="12"/>
      <c r="BZO111" s="12"/>
      <c r="BZP111" s="12"/>
      <c r="BZQ111" s="12"/>
      <c r="BZR111" s="12"/>
      <c r="BZS111" s="12"/>
      <c r="BZT111" s="12"/>
      <c r="BZU111" s="12"/>
      <c r="BZV111" s="12"/>
      <c r="BZW111" s="12"/>
      <c r="BZX111" s="12"/>
      <c r="BZY111" s="12"/>
      <c r="BZZ111" s="12"/>
      <c r="CAA111" s="12"/>
      <c r="CAB111" s="12"/>
      <c r="CAC111" s="12"/>
      <c r="CAD111" s="12"/>
      <c r="CAE111" s="12"/>
      <c r="CAF111" s="12"/>
      <c r="CAG111" s="12"/>
      <c r="CAH111" s="12"/>
      <c r="CAI111" s="12"/>
      <c r="CAJ111" s="12"/>
      <c r="CAK111" s="12"/>
      <c r="CAL111" s="12"/>
      <c r="CAM111" s="12"/>
      <c r="CAN111" s="12"/>
      <c r="CAO111" s="12"/>
      <c r="CAP111" s="12"/>
      <c r="CAQ111" s="12"/>
      <c r="CAR111" s="12"/>
      <c r="CAS111" s="12"/>
      <c r="CAT111" s="12"/>
      <c r="CAU111" s="12"/>
      <c r="CAV111" s="12"/>
      <c r="CAW111" s="12"/>
      <c r="CAX111" s="12"/>
      <c r="CAY111" s="12"/>
      <c r="CAZ111" s="12"/>
      <c r="CBA111" s="12"/>
      <c r="CBB111" s="12"/>
      <c r="CBC111" s="12"/>
      <c r="CBD111" s="12"/>
      <c r="CBE111" s="12"/>
      <c r="CBF111" s="12"/>
      <c r="CBG111" s="12"/>
      <c r="CBH111" s="12"/>
      <c r="CBI111" s="12"/>
      <c r="CBJ111" s="12"/>
      <c r="CBK111" s="12"/>
      <c r="CBL111" s="12"/>
      <c r="CBM111" s="12"/>
      <c r="CBN111" s="12"/>
      <c r="CBO111" s="12"/>
      <c r="CBP111" s="12"/>
      <c r="CBQ111" s="12"/>
      <c r="CBR111" s="12"/>
      <c r="CBS111" s="12"/>
      <c r="CBT111" s="12"/>
      <c r="CBU111" s="12"/>
      <c r="CBV111" s="12"/>
      <c r="CBW111" s="12"/>
      <c r="CBX111" s="12"/>
      <c r="CBY111" s="12"/>
      <c r="CBZ111" s="12"/>
      <c r="CCA111" s="12"/>
      <c r="CCB111" s="12"/>
      <c r="CCC111" s="12"/>
      <c r="CCD111" s="12"/>
      <c r="CCE111" s="12"/>
      <c r="CCF111" s="12"/>
      <c r="CCG111" s="12"/>
      <c r="CCH111" s="12"/>
      <c r="CCI111" s="12"/>
      <c r="CCJ111" s="12"/>
      <c r="CCK111" s="12"/>
      <c r="CCL111" s="12"/>
      <c r="CCM111" s="12"/>
      <c r="CCN111" s="12"/>
      <c r="CCO111" s="12"/>
      <c r="CCP111" s="12"/>
      <c r="CCQ111" s="12"/>
      <c r="CCR111" s="12"/>
      <c r="CCS111" s="12"/>
      <c r="CCT111" s="12"/>
      <c r="CCU111" s="12"/>
      <c r="CCV111" s="12"/>
      <c r="CCW111" s="12"/>
      <c r="CCX111" s="12"/>
      <c r="CCY111" s="12"/>
      <c r="CCZ111" s="12"/>
      <c r="CDA111" s="12"/>
      <c r="CDB111" s="12"/>
      <c r="CDC111" s="12"/>
      <c r="CDD111" s="12"/>
      <c r="CDE111" s="12"/>
      <c r="CDF111" s="12"/>
      <c r="CDG111" s="12"/>
      <c r="CDH111" s="12"/>
      <c r="CDI111" s="12"/>
      <c r="CDJ111" s="12"/>
      <c r="CDK111" s="12"/>
      <c r="CDL111" s="12"/>
      <c r="CDM111" s="12"/>
      <c r="CDN111" s="12"/>
      <c r="CDO111" s="12"/>
      <c r="CDP111" s="12"/>
      <c r="CDQ111" s="12"/>
      <c r="CDR111" s="12"/>
      <c r="CDS111" s="12"/>
      <c r="CDT111" s="12"/>
      <c r="CDU111" s="12"/>
      <c r="CDV111" s="12"/>
      <c r="CDW111" s="12"/>
      <c r="CDX111" s="12"/>
      <c r="CDY111" s="12"/>
      <c r="CDZ111" s="12"/>
      <c r="CEA111" s="12"/>
      <c r="CEB111" s="12"/>
      <c r="CEC111" s="12"/>
      <c r="CED111" s="12"/>
      <c r="CEE111" s="12"/>
      <c r="CEF111" s="12"/>
      <c r="CEG111" s="12"/>
      <c r="CEH111" s="12"/>
      <c r="CEI111" s="12"/>
      <c r="CEJ111" s="12"/>
      <c r="CEK111" s="12"/>
      <c r="CEL111" s="12"/>
      <c r="CEM111" s="12"/>
      <c r="CEN111" s="12"/>
      <c r="CEO111" s="12"/>
      <c r="CEP111" s="12"/>
      <c r="CEQ111" s="12"/>
      <c r="CER111" s="12"/>
      <c r="CES111" s="12"/>
      <c r="CET111" s="12"/>
      <c r="CEU111" s="12"/>
      <c r="CEV111" s="12"/>
      <c r="CEW111" s="12"/>
      <c r="CEX111" s="12"/>
      <c r="CEY111" s="12"/>
      <c r="CEZ111" s="12"/>
      <c r="CFA111" s="12"/>
      <c r="CFB111" s="12"/>
      <c r="CFC111" s="12"/>
      <c r="CFD111" s="12"/>
      <c r="CFE111" s="12"/>
      <c r="CFF111" s="12"/>
      <c r="CFG111" s="12"/>
      <c r="CFH111" s="12"/>
      <c r="CFI111" s="12"/>
      <c r="CFJ111" s="12"/>
      <c r="CFK111" s="12"/>
      <c r="CFL111" s="12"/>
      <c r="CFM111" s="12"/>
      <c r="CFN111" s="12"/>
      <c r="CFO111" s="12"/>
      <c r="CFP111" s="12"/>
      <c r="CFQ111" s="12"/>
      <c r="CFR111" s="12"/>
      <c r="CFS111" s="12"/>
      <c r="CFT111" s="12"/>
      <c r="CFU111" s="12"/>
      <c r="CFV111" s="12"/>
      <c r="CFW111" s="12"/>
      <c r="CFX111" s="12"/>
      <c r="CFY111" s="12"/>
      <c r="CFZ111" s="12"/>
      <c r="CGA111" s="12"/>
      <c r="CGB111" s="12"/>
      <c r="CGC111" s="12"/>
      <c r="CGD111" s="12"/>
      <c r="CGE111" s="12"/>
      <c r="CGF111" s="12"/>
      <c r="CGG111" s="12"/>
      <c r="CGH111" s="12"/>
      <c r="CGI111" s="12"/>
      <c r="CGJ111" s="12"/>
      <c r="CGK111" s="12"/>
      <c r="CGL111" s="12"/>
      <c r="CGM111" s="12"/>
      <c r="CGN111" s="12"/>
      <c r="CGO111" s="12"/>
      <c r="CGP111" s="12"/>
      <c r="CGQ111" s="12"/>
      <c r="CGR111" s="12"/>
      <c r="CGS111" s="12"/>
      <c r="CGT111" s="12"/>
      <c r="CGU111" s="12"/>
      <c r="CGV111" s="12"/>
      <c r="CGW111" s="12"/>
      <c r="CGX111" s="12"/>
      <c r="CGY111" s="12"/>
      <c r="CGZ111" s="12"/>
      <c r="CHA111" s="12"/>
      <c r="CHB111" s="12"/>
      <c r="CHC111" s="12"/>
      <c r="CHD111" s="12"/>
      <c r="CHE111" s="12"/>
      <c r="CHF111" s="12"/>
      <c r="CHG111" s="12"/>
      <c r="CHH111" s="12"/>
      <c r="CHI111" s="12"/>
      <c r="CHJ111" s="12"/>
      <c r="CHK111" s="12"/>
      <c r="CHL111" s="12"/>
      <c r="CHM111" s="12"/>
      <c r="CHN111" s="12"/>
      <c r="CHO111" s="12"/>
      <c r="CHP111" s="12"/>
      <c r="CHQ111" s="12"/>
      <c r="CHR111" s="12"/>
      <c r="CHS111" s="12"/>
      <c r="CHT111" s="12"/>
      <c r="CHU111" s="12"/>
      <c r="CHV111" s="12"/>
      <c r="CHW111" s="12"/>
      <c r="CHX111" s="12"/>
      <c r="CHY111" s="12"/>
      <c r="CHZ111" s="12"/>
      <c r="CIA111" s="12"/>
      <c r="CIB111" s="12"/>
      <c r="CIC111" s="12"/>
      <c r="CID111" s="12"/>
      <c r="CIE111" s="12"/>
      <c r="CIF111" s="12"/>
      <c r="CIG111" s="12"/>
      <c r="CIH111" s="12"/>
      <c r="CII111" s="12"/>
      <c r="CIJ111" s="12"/>
      <c r="CIK111" s="12"/>
      <c r="CIL111" s="12"/>
      <c r="CIM111" s="12"/>
      <c r="CIN111" s="12"/>
      <c r="CIO111" s="12"/>
      <c r="CIP111" s="12"/>
      <c r="CIQ111" s="12"/>
      <c r="CIR111" s="12"/>
      <c r="CIS111" s="12"/>
      <c r="CIT111" s="12"/>
      <c r="CIU111" s="12"/>
      <c r="CIV111" s="12"/>
      <c r="CIW111" s="12"/>
      <c r="CIX111" s="12"/>
      <c r="CIY111" s="12"/>
      <c r="CIZ111" s="12"/>
      <c r="CJA111" s="12"/>
      <c r="CJB111" s="12"/>
      <c r="CJC111" s="12"/>
      <c r="CJD111" s="12"/>
      <c r="CJE111" s="12"/>
      <c r="CJF111" s="12"/>
      <c r="CJG111" s="12"/>
      <c r="CJH111" s="12"/>
      <c r="CJI111" s="12"/>
      <c r="CJJ111" s="12"/>
      <c r="CJK111" s="12"/>
      <c r="CJL111" s="12"/>
      <c r="CJM111" s="12"/>
      <c r="CJN111" s="12"/>
      <c r="CJO111" s="12"/>
      <c r="CJP111" s="12"/>
      <c r="CJQ111" s="12"/>
      <c r="CJR111" s="12"/>
      <c r="CJS111" s="12"/>
      <c r="CJT111" s="12"/>
      <c r="CJU111" s="12"/>
      <c r="CJV111" s="12"/>
      <c r="CJW111" s="12"/>
      <c r="CJX111" s="12"/>
      <c r="CJY111" s="12"/>
      <c r="CJZ111" s="12"/>
      <c r="CKA111" s="12"/>
      <c r="CKB111" s="12"/>
      <c r="CKC111" s="12"/>
      <c r="CKD111" s="12"/>
      <c r="CKE111" s="12"/>
      <c r="CKF111" s="12"/>
      <c r="CKG111" s="12"/>
      <c r="CKH111" s="12"/>
      <c r="CKI111" s="12"/>
      <c r="CKJ111" s="12"/>
      <c r="CKK111" s="12"/>
      <c r="CKL111" s="12"/>
      <c r="CKM111" s="12"/>
      <c r="CKN111" s="12"/>
      <c r="CKO111" s="12"/>
      <c r="CKP111" s="12"/>
      <c r="CKQ111" s="12"/>
      <c r="CKR111" s="12"/>
      <c r="CKS111" s="12"/>
      <c r="CKT111" s="12"/>
      <c r="CKU111" s="12"/>
      <c r="CKV111" s="12"/>
      <c r="CKW111" s="12"/>
      <c r="CKX111" s="12"/>
      <c r="CKY111" s="12"/>
      <c r="CKZ111" s="12"/>
      <c r="CLA111" s="12"/>
      <c r="CLB111" s="12"/>
      <c r="CLC111" s="12"/>
      <c r="CLD111" s="12"/>
      <c r="CLE111" s="12"/>
      <c r="CLF111" s="12"/>
      <c r="CLG111" s="12"/>
      <c r="CLH111" s="12"/>
      <c r="CLI111" s="12"/>
      <c r="CLJ111" s="12"/>
      <c r="CLK111" s="12"/>
      <c r="CLL111" s="12"/>
      <c r="CLM111" s="12"/>
      <c r="CLN111" s="12"/>
      <c r="CLO111" s="12"/>
      <c r="CLP111" s="12"/>
      <c r="CLQ111" s="12"/>
      <c r="CLR111" s="12"/>
      <c r="CLS111" s="12"/>
      <c r="CLT111" s="12"/>
      <c r="CLU111" s="12"/>
      <c r="CLV111" s="12"/>
      <c r="CLW111" s="12"/>
      <c r="CLX111" s="12"/>
      <c r="CLY111" s="12"/>
      <c r="CLZ111" s="12"/>
      <c r="CMA111" s="12"/>
      <c r="CMB111" s="12"/>
      <c r="CMC111" s="12"/>
      <c r="CMD111" s="12"/>
      <c r="CME111" s="12"/>
      <c r="CMF111" s="12"/>
      <c r="CMG111" s="12"/>
      <c r="CMH111" s="12"/>
      <c r="CMI111" s="12"/>
      <c r="CMJ111" s="12"/>
      <c r="CMK111" s="12"/>
      <c r="CML111" s="12"/>
      <c r="CMM111" s="12"/>
      <c r="CMN111" s="12"/>
      <c r="CMO111" s="12"/>
      <c r="CMP111" s="12"/>
      <c r="CMQ111" s="12"/>
      <c r="CMR111" s="12"/>
      <c r="CMS111" s="12"/>
      <c r="CMT111" s="12"/>
      <c r="CMU111" s="12"/>
      <c r="CMV111" s="12"/>
      <c r="CMW111" s="12"/>
      <c r="CMX111" s="12"/>
      <c r="CMY111" s="12"/>
      <c r="CMZ111" s="12"/>
      <c r="CNA111" s="12"/>
      <c r="CNB111" s="12"/>
      <c r="CNC111" s="12"/>
      <c r="CND111" s="12"/>
      <c r="CNE111" s="12"/>
      <c r="CNF111" s="12"/>
      <c r="CNG111" s="12"/>
      <c r="CNH111" s="12"/>
      <c r="CNI111" s="12"/>
      <c r="CNJ111" s="12"/>
      <c r="CNK111" s="12"/>
      <c r="CNL111" s="12"/>
      <c r="CNM111" s="12"/>
      <c r="CNN111" s="12"/>
      <c r="CNO111" s="12"/>
      <c r="CNP111" s="12"/>
      <c r="CNQ111" s="12"/>
      <c r="CNR111" s="12"/>
      <c r="CNS111" s="12"/>
      <c r="CNT111" s="12"/>
      <c r="CNU111" s="12"/>
      <c r="CNV111" s="12"/>
      <c r="CNW111" s="12"/>
      <c r="CNX111" s="12"/>
      <c r="CNY111" s="12"/>
      <c r="CNZ111" s="12"/>
      <c r="COA111" s="12"/>
      <c r="COB111" s="12"/>
      <c r="COC111" s="12"/>
      <c r="COD111" s="12"/>
      <c r="COE111" s="12"/>
      <c r="COF111" s="12"/>
      <c r="COG111" s="12"/>
      <c r="COH111" s="12"/>
      <c r="COI111" s="12"/>
      <c r="COJ111" s="12"/>
      <c r="COK111" s="12"/>
      <c r="COL111" s="12"/>
      <c r="COM111" s="12"/>
      <c r="CON111" s="12"/>
      <c r="COO111" s="12"/>
      <c r="COP111" s="12"/>
      <c r="COQ111" s="12"/>
      <c r="COR111" s="12"/>
      <c r="COS111" s="12"/>
      <c r="COT111" s="12"/>
      <c r="COU111" s="12"/>
      <c r="COV111" s="12"/>
      <c r="COW111" s="12"/>
      <c r="COX111" s="12"/>
      <c r="COY111" s="12"/>
      <c r="COZ111" s="12"/>
      <c r="CPA111" s="12"/>
      <c r="CPB111" s="12"/>
      <c r="CPC111" s="12"/>
      <c r="CPD111" s="12"/>
      <c r="CPE111" s="12"/>
      <c r="CPF111" s="12"/>
      <c r="CPG111" s="12"/>
      <c r="CPH111" s="12"/>
      <c r="CPI111" s="12"/>
      <c r="CPJ111" s="12"/>
      <c r="CPK111" s="12"/>
      <c r="CPL111" s="12"/>
      <c r="CPM111" s="12"/>
      <c r="CPN111" s="12"/>
      <c r="CPO111" s="12"/>
      <c r="CPP111" s="12"/>
      <c r="CPQ111" s="12"/>
      <c r="CPR111" s="12"/>
      <c r="CPS111" s="12"/>
      <c r="CPT111" s="12"/>
      <c r="CPU111" s="12"/>
      <c r="CPV111" s="12"/>
      <c r="CPW111" s="12"/>
      <c r="CPX111" s="12"/>
      <c r="CPY111" s="12"/>
      <c r="CPZ111" s="12"/>
      <c r="CQA111" s="12"/>
      <c r="CQB111" s="12"/>
      <c r="CQC111" s="12"/>
      <c r="CQD111" s="12"/>
      <c r="CQE111" s="12"/>
      <c r="CQF111" s="12"/>
      <c r="CQG111" s="12"/>
      <c r="CQH111" s="12"/>
      <c r="CQI111" s="12"/>
      <c r="CQJ111" s="12"/>
      <c r="CQK111" s="12"/>
      <c r="CQL111" s="12"/>
      <c r="CQM111" s="12"/>
      <c r="CQN111" s="12"/>
      <c r="CQO111" s="12"/>
      <c r="CQP111" s="12"/>
      <c r="CQQ111" s="12"/>
      <c r="CQR111" s="12"/>
      <c r="CQS111" s="12"/>
      <c r="CQT111" s="12"/>
      <c r="CQU111" s="12"/>
      <c r="CQV111" s="12"/>
      <c r="CQW111" s="12"/>
      <c r="CQX111" s="12"/>
      <c r="CQY111" s="12"/>
      <c r="CQZ111" s="12"/>
      <c r="CRA111" s="12"/>
      <c r="CRB111" s="12"/>
      <c r="CRC111" s="12"/>
      <c r="CRD111" s="12"/>
      <c r="CRE111" s="12"/>
      <c r="CRF111" s="12"/>
      <c r="CRG111" s="12"/>
      <c r="CRH111" s="12"/>
      <c r="CRI111" s="12"/>
      <c r="CRJ111" s="12"/>
      <c r="CRK111" s="12"/>
      <c r="CRL111" s="12"/>
      <c r="CRM111" s="12"/>
      <c r="CRN111" s="12"/>
      <c r="CRO111" s="12"/>
      <c r="CRP111" s="12"/>
      <c r="CRQ111" s="12"/>
      <c r="CRR111" s="12"/>
      <c r="CRS111" s="12"/>
      <c r="CRT111" s="12"/>
      <c r="CRU111" s="12"/>
      <c r="CRV111" s="12"/>
      <c r="CRW111" s="12"/>
      <c r="CRX111" s="12"/>
      <c r="CRY111" s="12"/>
      <c r="CRZ111" s="12"/>
      <c r="CSA111" s="12"/>
      <c r="CSB111" s="12"/>
      <c r="CSC111" s="12"/>
      <c r="CSD111" s="12"/>
      <c r="CSE111" s="12"/>
      <c r="CSF111" s="12"/>
      <c r="CSG111" s="12"/>
      <c r="CSH111" s="12"/>
      <c r="CSI111" s="12"/>
      <c r="CSJ111" s="12"/>
      <c r="CSK111" s="12"/>
      <c r="CSL111" s="12"/>
      <c r="CSM111" s="12"/>
      <c r="CSN111" s="12"/>
      <c r="CSO111" s="12"/>
      <c r="CSP111" s="12"/>
      <c r="CSQ111" s="12"/>
      <c r="CSR111" s="12"/>
      <c r="CSS111" s="12"/>
      <c r="CST111" s="12"/>
      <c r="CSU111" s="12"/>
      <c r="CSV111" s="12"/>
      <c r="CSW111" s="12"/>
      <c r="CSX111" s="12"/>
      <c r="CSY111" s="12"/>
      <c r="CSZ111" s="12"/>
      <c r="CTA111" s="12"/>
      <c r="CTB111" s="12"/>
      <c r="CTC111" s="12"/>
      <c r="CTD111" s="12"/>
      <c r="CTE111" s="12"/>
      <c r="CTF111" s="12"/>
      <c r="CTG111" s="12"/>
      <c r="CTH111" s="12"/>
      <c r="CTI111" s="12"/>
      <c r="CTJ111" s="12"/>
      <c r="CTK111" s="12"/>
      <c r="CTL111" s="12"/>
      <c r="CTM111" s="12"/>
      <c r="CTN111" s="12"/>
      <c r="CTO111" s="12"/>
      <c r="CTP111" s="12"/>
      <c r="CTQ111" s="12"/>
      <c r="CTR111" s="12"/>
      <c r="CTS111" s="12"/>
      <c r="CTT111" s="12"/>
      <c r="CTU111" s="12"/>
      <c r="CTV111" s="12"/>
      <c r="CTW111" s="12"/>
      <c r="CTX111" s="12"/>
      <c r="CTY111" s="12"/>
      <c r="CTZ111" s="12"/>
      <c r="CUA111" s="12"/>
      <c r="CUB111" s="12"/>
      <c r="CUC111" s="12"/>
      <c r="CUD111" s="12"/>
      <c r="CUE111" s="12"/>
      <c r="CUF111" s="12"/>
      <c r="CUG111" s="12"/>
      <c r="CUH111" s="12"/>
      <c r="CUI111" s="12"/>
      <c r="CUJ111" s="12"/>
      <c r="CUK111" s="12"/>
      <c r="CUL111" s="12"/>
      <c r="CUM111" s="12"/>
      <c r="CUN111" s="12"/>
      <c r="CUO111" s="12"/>
      <c r="CUP111" s="12"/>
      <c r="CUQ111" s="12"/>
      <c r="CUR111" s="12"/>
      <c r="CUS111" s="12"/>
      <c r="CUT111" s="12"/>
      <c r="CUU111" s="12"/>
      <c r="CUV111" s="12"/>
      <c r="CUW111" s="12"/>
      <c r="CUX111" s="12"/>
      <c r="CUY111" s="12"/>
      <c r="CUZ111" s="12"/>
      <c r="CVA111" s="12"/>
      <c r="CVB111" s="12"/>
      <c r="CVC111" s="12"/>
      <c r="CVD111" s="12"/>
      <c r="CVE111" s="12"/>
      <c r="CVF111" s="12"/>
      <c r="CVG111" s="12"/>
      <c r="CVH111" s="12"/>
      <c r="CVI111" s="12"/>
      <c r="CVJ111" s="12"/>
      <c r="CVK111" s="12"/>
      <c r="CVL111" s="12"/>
      <c r="CVM111" s="12"/>
      <c r="CVN111" s="12"/>
      <c r="CVO111" s="12"/>
      <c r="CVP111" s="12"/>
      <c r="CVQ111" s="12"/>
      <c r="CVR111" s="12"/>
      <c r="CVS111" s="12"/>
      <c r="CVT111" s="12"/>
      <c r="CVU111" s="12"/>
      <c r="CVV111" s="12"/>
      <c r="CVW111" s="12"/>
      <c r="CVX111" s="12"/>
      <c r="CVY111" s="12"/>
      <c r="CVZ111" s="12"/>
      <c r="CWA111" s="12"/>
      <c r="CWB111" s="12"/>
      <c r="CWC111" s="12"/>
      <c r="CWD111" s="12"/>
      <c r="CWE111" s="12"/>
      <c r="CWF111" s="12"/>
      <c r="CWG111" s="12"/>
      <c r="CWH111" s="12"/>
      <c r="CWI111" s="12"/>
      <c r="CWJ111" s="12"/>
      <c r="CWK111" s="12"/>
      <c r="CWL111" s="12"/>
      <c r="CWM111" s="12"/>
      <c r="CWN111" s="12"/>
      <c r="CWO111" s="12"/>
      <c r="CWP111" s="12"/>
      <c r="CWQ111" s="12"/>
      <c r="CWR111" s="12"/>
      <c r="CWS111" s="12"/>
      <c r="CWT111" s="12"/>
      <c r="CWU111" s="12"/>
      <c r="CWV111" s="12"/>
      <c r="CWW111" s="12"/>
      <c r="CWX111" s="12"/>
      <c r="CWY111" s="12"/>
      <c r="CWZ111" s="12"/>
      <c r="CXA111" s="12"/>
      <c r="CXB111" s="12"/>
      <c r="CXC111" s="12"/>
      <c r="CXD111" s="12"/>
      <c r="CXE111" s="12"/>
      <c r="CXF111" s="12"/>
      <c r="CXG111" s="12"/>
      <c r="CXH111" s="12"/>
      <c r="CXI111" s="12"/>
      <c r="CXJ111" s="12"/>
      <c r="CXK111" s="12"/>
      <c r="CXL111" s="12"/>
      <c r="CXM111" s="12"/>
      <c r="CXN111" s="12"/>
      <c r="CXO111" s="12"/>
      <c r="CXP111" s="12"/>
      <c r="CXQ111" s="12"/>
      <c r="CXR111" s="12"/>
      <c r="CXS111" s="12"/>
      <c r="CXT111" s="12"/>
      <c r="CXU111" s="12"/>
      <c r="CXV111" s="12"/>
      <c r="CXW111" s="12"/>
      <c r="CXX111" s="12"/>
      <c r="CXY111" s="12"/>
      <c r="CXZ111" s="12"/>
      <c r="CYA111" s="12"/>
      <c r="CYB111" s="12"/>
      <c r="CYC111" s="12"/>
      <c r="CYD111" s="12"/>
      <c r="CYE111" s="12"/>
      <c r="CYF111" s="12"/>
      <c r="CYG111" s="12"/>
      <c r="CYH111" s="12"/>
      <c r="CYI111" s="12"/>
      <c r="CYJ111" s="12"/>
      <c r="CYK111" s="12"/>
      <c r="CYL111" s="12"/>
      <c r="CYM111" s="12"/>
      <c r="CYN111" s="12"/>
      <c r="CYO111" s="12"/>
      <c r="CYP111" s="12"/>
      <c r="CYQ111" s="12"/>
      <c r="CYR111" s="12"/>
      <c r="CYS111" s="12"/>
      <c r="CYT111" s="12"/>
      <c r="CYU111" s="12"/>
      <c r="CYV111" s="12"/>
      <c r="CYW111" s="12"/>
      <c r="CYX111" s="12"/>
      <c r="CYY111" s="12"/>
      <c r="CYZ111" s="12"/>
      <c r="CZA111" s="12"/>
      <c r="CZB111" s="12"/>
      <c r="CZC111" s="12"/>
      <c r="CZD111" s="12"/>
      <c r="CZE111" s="12"/>
      <c r="CZF111" s="12"/>
      <c r="CZG111" s="12"/>
      <c r="CZH111" s="12"/>
      <c r="CZI111" s="12"/>
      <c r="CZJ111" s="12"/>
      <c r="CZK111" s="12"/>
      <c r="CZL111" s="12"/>
      <c r="CZM111" s="12"/>
      <c r="CZN111" s="12"/>
      <c r="CZO111" s="12"/>
      <c r="CZP111" s="12"/>
      <c r="CZQ111" s="12"/>
      <c r="CZR111" s="12"/>
      <c r="CZS111" s="12"/>
      <c r="CZT111" s="12"/>
      <c r="CZU111" s="12"/>
      <c r="CZV111" s="12"/>
      <c r="CZW111" s="12"/>
      <c r="CZX111" s="12"/>
      <c r="CZY111" s="12"/>
      <c r="CZZ111" s="12"/>
      <c r="DAA111" s="12"/>
      <c r="DAB111" s="12"/>
      <c r="DAC111" s="12"/>
      <c r="DAD111" s="12"/>
      <c r="DAE111" s="12"/>
      <c r="DAF111" s="12"/>
      <c r="DAG111" s="12"/>
      <c r="DAH111" s="12"/>
      <c r="DAI111" s="12"/>
      <c r="DAJ111" s="12"/>
      <c r="DAK111" s="12"/>
      <c r="DAL111" s="12"/>
      <c r="DAM111" s="12"/>
      <c r="DAN111" s="12"/>
      <c r="DAO111" s="12"/>
      <c r="DAP111" s="12"/>
      <c r="DAQ111" s="12"/>
      <c r="DAR111" s="12"/>
      <c r="DAS111" s="12"/>
      <c r="DAT111" s="12"/>
      <c r="DAU111" s="12"/>
      <c r="DAV111" s="12"/>
      <c r="DAW111" s="12"/>
      <c r="DAX111" s="12"/>
      <c r="DAY111" s="12"/>
      <c r="DAZ111" s="12"/>
      <c r="DBA111" s="12"/>
      <c r="DBB111" s="12"/>
      <c r="DBC111" s="12"/>
      <c r="DBD111" s="12"/>
      <c r="DBE111" s="12"/>
      <c r="DBF111" s="12"/>
      <c r="DBG111" s="12"/>
      <c r="DBH111" s="12"/>
      <c r="DBI111" s="12"/>
      <c r="DBJ111" s="12"/>
      <c r="DBK111" s="12"/>
      <c r="DBL111" s="12"/>
      <c r="DBM111" s="12"/>
    </row>
    <row r="112" spans="1:2769" s="11" customFormat="1" ht="227" customHeight="1">
      <c r="A112" s="80" t="s">
        <v>114</v>
      </c>
      <c r="B112" s="89" t="s">
        <v>468</v>
      </c>
      <c r="C112" s="80" t="s">
        <v>48</v>
      </c>
      <c r="D112" s="80" t="s">
        <v>1248</v>
      </c>
      <c r="E112" s="80" t="s">
        <v>53</v>
      </c>
      <c r="F112" s="80" t="s">
        <v>102</v>
      </c>
      <c r="G112" s="80" t="s">
        <v>1295</v>
      </c>
      <c r="H112" s="80" t="s">
        <v>1307</v>
      </c>
      <c r="I112" s="80" t="s">
        <v>199</v>
      </c>
      <c r="J112" s="80" t="s">
        <v>199</v>
      </c>
      <c r="K112" s="80" t="s">
        <v>77</v>
      </c>
      <c r="L112" s="80" t="s">
        <v>83</v>
      </c>
      <c r="M112" s="90">
        <v>42473</v>
      </c>
      <c r="N112" s="80" t="s">
        <v>95</v>
      </c>
      <c r="O112" s="80">
        <v>-25.646519999999999</v>
      </c>
      <c r="P112" s="80">
        <v>30.292701999999998</v>
      </c>
      <c r="Q112" s="80" t="s">
        <v>2050</v>
      </c>
      <c r="R112" s="80" t="s">
        <v>199</v>
      </c>
      <c r="S112" s="80" t="s">
        <v>80</v>
      </c>
      <c r="T112" s="80" t="s">
        <v>136</v>
      </c>
      <c r="U112" s="80" t="s">
        <v>38</v>
      </c>
      <c r="V112" s="80" t="s">
        <v>127</v>
      </c>
      <c r="W112" s="80" t="s">
        <v>44</v>
      </c>
      <c r="X112" s="80" t="s">
        <v>82</v>
      </c>
      <c r="Y112" s="80" t="s">
        <v>199</v>
      </c>
      <c r="Z112" s="80" t="s">
        <v>199</v>
      </c>
      <c r="AA112" s="89" t="s">
        <v>157</v>
      </c>
      <c r="AB112" s="89" t="s">
        <v>307</v>
      </c>
      <c r="AC112" s="80" t="s">
        <v>1457</v>
      </c>
      <c r="AD112" s="80" t="s">
        <v>36</v>
      </c>
      <c r="AE112" s="80" t="s">
        <v>199</v>
      </c>
      <c r="AF112" s="80" t="s">
        <v>199</v>
      </c>
      <c r="AG112" s="80" t="s">
        <v>1292</v>
      </c>
      <c r="AH112" s="80" t="s">
        <v>1293</v>
      </c>
      <c r="AI112" s="80" t="s">
        <v>199</v>
      </c>
      <c r="AJ112" s="80" t="s">
        <v>199</v>
      </c>
      <c r="AK112" s="80" t="s">
        <v>199</v>
      </c>
      <c r="AL112" s="80" t="s">
        <v>77</v>
      </c>
      <c r="AM112" s="80"/>
      <c r="AN112" s="91" t="s">
        <v>21</v>
      </c>
      <c r="AO112" s="80" t="s">
        <v>83</v>
      </c>
      <c r="AP112" s="80" t="s">
        <v>1527</v>
      </c>
      <c r="AQ112" s="80" t="s">
        <v>46</v>
      </c>
      <c r="AR112" s="80" t="s">
        <v>199</v>
      </c>
      <c r="AS112" s="80" t="s">
        <v>199</v>
      </c>
      <c r="AT112" s="90" t="s">
        <v>199</v>
      </c>
      <c r="AU112" s="80" t="s">
        <v>101</v>
      </c>
      <c r="AV112" s="80" t="s">
        <v>2117</v>
      </c>
      <c r="AW112" s="95" t="s">
        <v>1602</v>
      </c>
      <c r="AX112" s="80" t="s">
        <v>105</v>
      </c>
      <c r="AY112" s="80" t="s">
        <v>138</v>
      </c>
      <c r="AZ112" s="80" t="s">
        <v>615</v>
      </c>
      <c r="BA112" s="80"/>
      <c r="BB112" s="80" t="s">
        <v>94</v>
      </c>
      <c r="BC112" s="94">
        <v>42473</v>
      </c>
      <c r="BD112" s="12"/>
      <c r="BE112" s="12"/>
      <c r="BF112" s="12"/>
      <c r="BG112" s="12"/>
      <c r="BH112" s="12"/>
      <c r="BI112" s="12"/>
      <c r="BJ112" s="12"/>
      <c r="BK112" s="12"/>
      <c r="BL112" s="12"/>
      <c r="BM112" s="12"/>
      <c r="BN112" s="12"/>
      <c r="BO112" s="12"/>
      <c r="BP112" s="12"/>
      <c r="BQ112" s="12"/>
      <c r="BR112" s="12"/>
      <c r="BS112" s="12"/>
      <c r="BT112" s="12"/>
      <c r="BU112" s="12"/>
      <c r="BV112" s="12"/>
      <c r="BW112" s="12"/>
      <c r="BX112" s="12"/>
      <c r="BY112" s="12"/>
      <c r="BZ112" s="12"/>
      <c r="CA112" s="12"/>
      <c r="CB112" s="12"/>
      <c r="CC112" s="12"/>
      <c r="CD112" s="12"/>
      <c r="CE112" s="12"/>
      <c r="CF112" s="12"/>
      <c r="CG112" s="12"/>
      <c r="CH112" s="12"/>
      <c r="CI112" s="12"/>
      <c r="CJ112" s="12"/>
      <c r="CK112" s="12"/>
      <c r="CL112" s="12"/>
      <c r="CM112" s="12"/>
      <c r="CN112" s="12"/>
      <c r="CO112" s="12"/>
      <c r="CP112" s="12"/>
      <c r="CQ112" s="12"/>
      <c r="CR112" s="12"/>
      <c r="CS112" s="12"/>
      <c r="CT112" s="12"/>
      <c r="CU112" s="12"/>
      <c r="CV112" s="12"/>
      <c r="CW112" s="12"/>
      <c r="CX112" s="12"/>
      <c r="CY112" s="12"/>
      <c r="CZ112" s="12"/>
      <c r="DA112" s="12"/>
      <c r="DB112" s="12"/>
      <c r="DC112" s="12"/>
      <c r="DD112" s="12"/>
      <c r="DE112" s="12"/>
      <c r="DF112" s="12"/>
      <c r="DG112" s="12"/>
      <c r="DH112" s="12"/>
      <c r="DI112" s="12"/>
      <c r="DJ112" s="12"/>
      <c r="DK112" s="12"/>
      <c r="DL112" s="12"/>
      <c r="DM112" s="12"/>
      <c r="DN112" s="12"/>
      <c r="DO112" s="12"/>
      <c r="DP112" s="12"/>
      <c r="DQ112" s="12"/>
      <c r="DR112" s="12"/>
      <c r="DS112" s="12"/>
      <c r="DT112" s="12"/>
      <c r="DU112" s="12"/>
      <c r="DV112" s="12"/>
      <c r="DW112" s="12"/>
      <c r="DX112" s="12"/>
      <c r="DY112" s="12"/>
      <c r="DZ112" s="12"/>
      <c r="EA112" s="12"/>
      <c r="EB112" s="12"/>
      <c r="EC112" s="12"/>
      <c r="ED112" s="12"/>
      <c r="EE112" s="12"/>
      <c r="EF112" s="12"/>
      <c r="EG112" s="12"/>
      <c r="EH112" s="12"/>
      <c r="EI112" s="12"/>
      <c r="EJ112" s="12"/>
      <c r="EK112" s="12"/>
      <c r="EL112" s="12"/>
      <c r="EM112" s="12"/>
      <c r="EN112" s="12"/>
      <c r="EO112" s="12"/>
      <c r="EP112" s="12"/>
      <c r="EQ112" s="12"/>
      <c r="ER112" s="12"/>
      <c r="ES112" s="12"/>
      <c r="ET112" s="12"/>
      <c r="EU112" s="12"/>
      <c r="EV112" s="12"/>
      <c r="EW112" s="12"/>
      <c r="EX112" s="12"/>
      <c r="EY112" s="12"/>
      <c r="EZ112" s="12"/>
      <c r="FA112" s="12"/>
      <c r="FB112" s="12"/>
      <c r="FC112" s="12"/>
      <c r="FD112" s="12"/>
      <c r="FE112" s="12"/>
      <c r="FF112" s="12"/>
      <c r="FG112" s="12"/>
      <c r="FH112" s="12"/>
      <c r="FI112" s="12"/>
      <c r="FJ112" s="12"/>
      <c r="FK112" s="12"/>
      <c r="FL112" s="12"/>
      <c r="FM112" s="12"/>
      <c r="FN112" s="12"/>
      <c r="FO112" s="12"/>
      <c r="FP112" s="12"/>
      <c r="FQ112" s="12"/>
      <c r="FR112" s="12"/>
      <c r="FS112" s="12"/>
      <c r="FT112" s="12"/>
      <c r="FU112" s="12"/>
      <c r="FV112" s="12"/>
      <c r="FW112" s="12"/>
      <c r="FX112" s="12"/>
      <c r="FY112" s="12"/>
      <c r="FZ112" s="12"/>
      <c r="GA112" s="12"/>
      <c r="GB112" s="12"/>
      <c r="GC112" s="12"/>
      <c r="GD112" s="12"/>
      <c r="GE112" s="12"/>
      <c r="GF112" s="12"/>
      <c r="GG112" s="12"/>
      <c r="GH112" s="12"/>
      <c r="GI112" s="12"/>
      <c r="GJ112" s="12"/>
      <c r="GK112" s="12"/>
      <c r="GL112" s="12"/>
      <c r="GM112" s="12"/>
      <c r="GN112" s="12"/>
      <c r="GO112" s="12"/>
      <c r="GP112" s="12"/>
      <c r="GQ112" s="12"/>
      <c r="GR112" s="12"/>
      <c r="GS112" s="12"/>
      <c r="GT112" s="12"/>
      <c r="GU112" s="12"/>
      <c r="GV112" s="12"/>
      <c r="GW112" s="12"/>
      <c r="GX112" s="12"/>
      <c r="GY112" s="12"/>
      <c r="GZ112" s="12"/>
      <c r="HA112" s="12"/>
      <c r="HB112" s="12"/>
      <c r="HC112" s="12"/>
      <c r="HD112" s="12"/>
      <c r="HE112" s="12"/>
      <c r="HF112" s="12"/>
      <c r="HG112" s="12"/>
      <c r="HH112" s="12"/>
      <c r="HI112" s="12"/>
      <c r="HJ112" s="12"/>
      <c r="HK112" s="12"/>
      <c r="HL112" s="12"/>
      <c r="HM112" s="12"/>
      <c r="HN112" s="12"/>
      <c r="HO112" s="12"/>
      <c r="HP112" s="12"/>
      <c r="HQ112" s="12"/>
      <c r="HR112" s="12"/>
      <c r="HS112" s="12"/>
      <c r="HT112" s="12"/>
      <c r="HU112" s="12"/>
      <c r="HV112" s="12"/>
      <c r="HW112" s="12"/>
      <c r="HX112" s="12"/>
      <c r="HY112" s="12"/>
      <c r="HZ112" s="12"/>
      <c r="IA112" s="12"/>
      <c r="IB112" s="12"/>
      <c r="IC112" s="12"/>
      <c r="ID112" s="12"/>
      <c r="IE112" s="12"/>
      <c r="IF112" s="12"/>
      <c r="IG112" s="12"/>
      <c r="IH112" s="12"/>
      <c r="II112" s="12"/>
      <c r="IJ112" s="12"/>
      <c r="IK112" s="12"/>
      <c r="IL112" s="12"/>
      <c r="IM112" s="12"/>
      <c r="IN112" s="12"/>
      <c r="IO112" s="12"/>
      <c r="IP112" s="12"/>
      <c r="IQ112" s="12"/>
      <c r="IR112" s="12"/>
      <c r="IS112" s="12"/>
      <c r="IT112" s="12"/>
      <c r="IU112" s="12"/>
      <c r="IV112" s="12"/>
      <c r="IW112" s="12"/>
      <c r="IX112" s="12"/>
      <c r="IY112" s="12"/>
      <c r="IZ112" s="12"/>
      <c r="JA112" s="12"/>
      <c r="JB112" s="12"/>
      <c r="JC112" s="12"/>
      <c r="JD112" s="12"/>
      <c r="JE112" s="12"/>
      <c r="JF112" s="12"/>
      <c r="JG112" s="12"/>
      <c r="JH112" s="12"/>
      <c r="JI112" s="12"/>
      <c r="JJ112" s="12"/>
      <c r="JK112" s="12"/>
      <c r="JL112" s="12"/>
      <c r="JM112" s="12"/>
      <c r="JN112" s="12"/>
      <c r="JO112" s="12"/>
      <c r="JP112" s="12"/>
      <c r="JQ112" s="12"/>
      <c r="JR112" s="12"/>
      <c r="JS112" s="12"/>
      <c r="JT112" s="12"/>
      <c r="JU112" s="12"/>
      <c r="JV112" s="12"/>
      <c r="JW112" s="12"/>
      <c r="JX112" s="12"/>
      <c r="JY112" s="12"/>
      <c r="JZ112" s="12"/>
      <c r="KA112" s="12"/>
      <c r="KB112" s="12"/>
      <c r="KC112" s="12"/>
      <c r="KD112" s="12"/>
      <c r="KE112" s="12"/>
      <c r="KF112" s="12"/>
      <c r="KG112" s="12"/>
      <c r="KH112" s="12"/>
      <c r="KI112" s="12"/>
      <c r="KJ112" s="12"/>
      <c r="KK112" s="12"/>
      <c r="KL112" s="12"/>
      <c r="KM112" s="12"/>
      <c r="KN112" s="12"/>
      <c r="KO112" s="12"/>
      <c r="KP112" s="12"/>
      <c r="KQ112" s="12"/>
      <c r="KR112" s="12"/>
      <c r="KS112" s="12"/>
      <c r="KT112" s="12"/>
      <c r="KU112" s="12"/>
      <c r="KV112" s="12"/>
      <c r="KW112" s="12"/>
      <c r="KX112" s="12"/>
      <c r="KY112" s="12"/>
      <c r="KZ112" s="12"/>
      <c r="LA112" s="12"/>
      <c r="LB112" s="12"/>
      <c r="LC112" s="12"/>
      <c r="LD112" s="12"/>
      <c r="LE112" s="12"/>
      <c r="LF112" s="12"/>
      <c r="LG112" s="12"/>
      <c r="LH112" s="12"/>
      <c r="LI112" s="12"/>
      <c r="LJ112" s="12"/>
      <c r="LK112" s="12"/>
      <c r="LL112" s="12"/>
      <c r="LM112" s="12"/>
      <c r="LN112" s="12"/>
      <c r="LO112" s="12"/>
      <c r="LP112" s="12"/>
      <c r="LQ112" s="12"/>
      <c r="LR112" s="12"/>
      <c r="LS112" s="12"/>
      <c r="LT112" s="12"/>
      <c r="LU112" s="12"/>
      <c r="LV112" s="12"/>
      <c r="LW112" s="12"/>
      <c r="LX112" s="12"/>
      <c r="LY112" s="12"/>
      <c r="LZ112" s="12"/>
      <c r="MA112" s="12"/>
      <c r="MB112" s="12"/>
      <c r="MC112" s="12"/>
      <c r="MD112" s="12"/>
      <c r="ME112" s="12"/>
      <c r="MF112" s="12"/>
      <c r="MG112" s="12"/>
      <c r="MH112" s="12"/>
      <c r="MI112" s="12"/>
      <c r="MJ112" s="12"/>
      <c r="MK112" s="12"/>
      <c r="ML112" s="12"/>
      <c r="MM112" s="12"/>
      <c r="MN112" s="12"/>
      <c r="MO112" s="12"/>
      <c r="MP112" s="12"/>
      <c r="MQ112" s="12"/>
      <c r="MR112" s="12"/>
      <c r="MS112" s="12"/>
      <c r="MT112" s="12"/>
      <c r="MU112" s="12"/>
      <c r="MV112" s="12"/>
      <c r="MW112" s="12"/>
      <c r="MX112" s="12"/>
      <c r="MY112" s="12"/>
      <c r="MZ112" s="12"/>
      <c r="NA112" s="12"/>
      <c r="NB112" s="12"/>
      <c r="NC112" s="12"/>
      <c r="ND112" s="12"/>
      <c r="NE112" s="12"/>
      <c r="NF112" s="12"/>
      <c r="NG112" s="12"/>
      <c r="NH112" s="12"/>
      <c r="NI112" s="12"/>
      <c r="NJ112" s="12"/>
      <c r="NK112" s="12"/>
      <c r="NL112" s="12"/>
      <c r="NM112" s="12"/>
      <c r="NN112" s="12"/>
      <c r="NO112" s="12"/>
      <c r="NP112" s="12"/>
      <c r="NQ112" s="12"/>
      <c r="NR112" s="12"/>
      <c r="NS112" s="12"/>
      <c r="NT112" s="12"/>
      <c r="NU112" s="12"/>
      <c r="NV112" s="12"/>
      <c r="NW112" s="12"/>
      <c r="NX112" s="12"/>
      <c r="NY112" s="12"/>
      <c r="NZ112" s="12"/>
      <c r="OA112" s="12"/>
      <c r="OB112" s="12"/>
      <c r="OC112" s="12"/>
      <c r="OD112" s="12"/>
      <c r="OE112" s="12"/>
      <c r="OF112" s="12"/>
      <c r="OG112" s="12"/>
      <c r="OH112" s="12"/>
      <c r="OI112" s="12"/>
      <c r="OJ112" s="12"/>
      <c r="OK112" s="12"/>
      <c r="OL112" s="12"/>
      <c r="OM112" s="12"/>
      <c r="ON112" s="12"/>
      <c r="OO112" s="12"/>
      <c r="OP112" s="12"/>
      <c r="OQ112" s="12"/>
      <c r="OR112" s="12"/>
      <c r="OS112" s="12"/>
      <c r="OT112" s="12"/>
      <c r="OU112" s="12"/>
      <c r="OV112" s="12"/>
      <c r="OW112" s="12"/>
      <c r="OX112" s="12"/>
      <c r="OY112" s="12"/>
      <c r="OZ112" s="12"/>
      <c r="PA112" s="12"/>
      <c r="PB112" s="12"/>
      <c r="PC112" s="12"/>
      <c r="PD112" s="12"/>
      <c r="PE112" s="12"/>
      <c r="PF112" s="12"/>
      <c r="PG112" s="12"/>
      <c r="PH112" s="12"/>
      <c r="PI112" s="12"/>
      <c r="PJ112" s="12"/>
      <c r="PK112" s="12"/>
      <c r="PL112" s="12"/>
      <c r="PM112" s="12"/>
      <c r="PN112" s="12"/>
      <c r="PO112" s="12"/>
      <c r="PP112" s="12"/>
      <c r="PQ112" s="12"/>
      <c r="PR112" s="12"/>
      <c r="PS112" s="12"/>
      <c r="PT112" s="12"/>
      <c r="PU112" s="12"/>
      <c r="PV112" s="12"/>
      <c r="PW112" s="12"/>
      <c r="PX112" s="12"/>
      <c r="PY112" s="12"/>
      <c r="PZ112" s="12"/>
      <c r="QA112" s="12"/>
      <c r="QB112" s="12"/>
      <c r="QC112" s="12"/>
      <c r="QD112" s="12"/>
      <c r="QE112" s="12"/>
      <c r="QF112" s="12"/>
      <c r="QG112" s="12"/>
      <c r="QH112" s="12"/>
      <c r="QI112" s="12"/>
      <c r="QJ112" s="12"/>
      <c r="QK112" s="12"/>
      <c r="QL112" s="12"/>
      <c r="QM112" s="12"/>
      <c r="QN112" s="12"/>
      <c r="QO112" s="12"/>
      <c r="QP112" s="12"/>
      <c r="QQ112" s="12"/>
      <c r="QR112" s="12"/>
      <c r="QS112" s="12"/>
      <c r="QT112" s="12"/>
      <c r="QU112" s="12"/>
      <c r="QV112" s="12"/>
      <c r="QW112" s="12"/>
      <c r="QX112" s="12"/>
      <c r="QY112" s="12"/>
      <c r="QZ112" s="12"/>
      <c r="RA112" s="12"/>
      <c r="RB112" s="12"/>
      <c r="RC112" s="12"/>
      <c r="RD112" s="12"/>
      <c r="RE112" s="12"/>
      <c r="RF112" s="12"/>
      <c r="RG112" s="12"/>
      <c r="RH112" s="12"/>
      <c r="RI112" s="12"/>
      <c r="RJ112" s="12"/>
      <c r="RK112" s="12"/>
      <c r="RL112" s="12"/>
      <c r="RM112" s="12"/>
      <c r="RN112" s="12"/>
      <c r="RO112" s="12"/>
      <c r="RP112" s="12"/>
      <c r="RQ112" s="12"/>
      <c r="RR112" s="12"/>
      <c r="RS112" s="12"/>
      <c r="RT112" s="12"/>
      <c r="RU112" s="12"/>
      <c r="RV112" s="12"/>
      <c r="RW112" s="12"/>
      <c r="RX112" s="12"/>
      <c r="RY112" s="12"/>
      <c r="RZ112" s="12"/>
      <c r="SA112" s="12"/>
      <c r="SB112" s="12"/>
      <c r="SC112" s="12"/>
      <c r="SD112" s="12"/>
      <c r="SE112" s="12"/>
      <c r="SF112" s="12"/>
      <c r="SG112" s="12"/>
      <c r="SH112" s="12"/>
      <c r="SI112" s="12"/>
      <c r="SJ112" s="12"/>
      <c r="SK112" s="12"/>
      <c r="SL112" s="12"/>
      <c r="SM112" s="12"/>
      <c r="SN112" s="12"/>
      <c r="SO112" s="12"/>
      <c r="SP112" s="12"/>
      <c r="SQ112" s="12"/>
      <c r="SR112" s="12"/>
      <c r="SS112" s="12"/>
      <c r="ST112" s="12"/>
      <c r="SU112" s="12"/>
      <c r="SV112" s="12"/>
      <c r="SW112" s="12"/>
      <c r="SX112" s="12"/>
      <c r="SY112" s="12"/>
      <c r="SZ112" s="12"/>
      <c r="TA112" s="12"/>
      <c r="TB112" s="12"/>
      <c r="TC112" s="12"/>
      <c r="TD112" s="12"/>
      <c r="TE112" s="12"/>
      <c r="TF112" s="12"/>
      <c r="TG112" s="12"/>
      <c r="TH112" s="12"/>
      <c r="TI112" s="12"/>
      <c r="TJ112" s="12"/>
      <c r="TK112" s="12"/>
      <c r="TL112" s="12"/>
      <c r="TM112" s="12"/>
      <c r="TN112" s="12"/>
      <c r="TO112" s="12"/>
      <c r="TP112" s="12"/>
      <c r="TQ112" s="12"/>
      <c r="TR112" s="12"/>
      <c r="TS112" s="12"/>
      <c r="TT112" s="12"/>
      <c r="TU112" s="12"/>
      <c r="TV112" s="12"/>
      <c r="TW112" s="12"/>
      <c r="TX112" s="12"/>
      <c r="TY112" s="12"/>
      <c r="TZ112" s="12"/>
      <c r="UA112" s="12"/>
      <c r="UB112" s="12"/>
      <c r="UC112" s="12"/>
      <c r="UD112" s="12"/>
      <c r="UE112" s="12"/>
      <c r="UF112" s="12"/>
      <c r="UG112" s="12"/>
      <c r="UH112" s="12"/>
      <c r="UI112" s="12"/>
      <c r="UJ112" s="12"/>
      <c r="UK112" s="12"/>
      <c r="UL112" s="12"/>
      <c r="UM112" s="12"/>
      <c r="UN112" s="12"/>
      <c r="UO112" s="12"/>
      <c r="UP112" s="12"/>
      <c r="UQ112" s="12"/>
      <c r="UR112" s="12"/>
      <c r="US112" s="12"/>
      <c r="UT112" s="12"/>
      <c r="UU112" s="12"/>
      <c r="UV112" s="12"/>
      <c r="UW112" s="12"/>
      <c r="UX112" s="12"/>
      <c r="UY112" s="12"/>
      <c r="UZ112" s="12"/>
      <c r="VA112" s="12"/>
      <c r="VB112" s="12"/>
      <c r="VC112" s="12"/>
      <c r="VD112" s="12"/>
      <c r="VE112" s="12"/>
      <c r="VF112" s="12"/>
      <c r="VG112" s="12"/>
      <c r="VH112" s="12"/>
      <c r="VI112" s="12"/>
      <c r="VJ112" s="12"/>
      <c r="VK112" s="12"/>
      <c r="VL112" s="12"/>
      <c r="VM112" s="12"/>
      <c r="VN112" s="12"/>
      <c r="VO112" s="12"/>
      <c r="VP112" s="12"/>
      <c r="VQ112" s="12"/>
      <c r="VR112" s="12"/>
      <c r="VS112" s="12"/>
      <c r="VT112" s="12"/>
      <c r="VU112" s="12"/>
      <c r="VV112" s="12"/>
      <c r="VW112" s="12"/>
      <c r="VX112" s="12"/>
      <c r="VY112" s="12"/>
      <c r="VZ112" s="12"/>
      <c r="WA112" s="12"/>
      <c r="WB112" s="12"/>
      <c r="WC112" s="12"/>
      <c r="WD112" s="12"/>
      <c r="WE112" s="12"/>
      <c r="WF112" s="12"/>
      <c r="WG112" s="12"/>
      <c r="WH112" s="12"/>
      <c r="WI112" s="12"/>
      <c r="WJ112" s="12"/>
      <c r="WK112" s="12"/>
      <c r="WL112" s="12"/>
      <c r="WM112" s="12"/>
      <c r="WN112" s="12"/>
      <c r="WO112" s="12"/>
      <c r="WP112" s="12"/>
      <c r="WQ112" s="12"/>
      <c r="WR112" s="12"/>
      <c r="WS112" s="12"/>
      <c r="WT112" s="12"/>
      <c r="WU112" s="12"/>
      <c r="WV112" s="12"/>
      <c r="WW112" s="12"/>
      <c r="WX112" s="12"/>
      <c r="WY112" s="12"/>
      <c r="WZ112" s="12"/>
      <c r="XA112" s="12"/>
      <c r="XB112" s="12"/>
      <c r="XC112" s="12"/>
      <c r="XD112" s="12"/>
      <c r="XE112" s="12"/>
      <c r="XF112" s="12"/>
      <c r="XG112" s="12"/>
      <c r="XH112" s="12"/>
      <c r="XI112" s="12"/>
      <c r="XJ112" s="12"/>
      <c r="XK112" s="12"/>
      <c r="XL112" s="12"/>
      <c r="XM112" s="12"/>
      <c r="XN112" s="12"/>
      <c r="XO112" s="12"/>
      <c r="XP112" s="12"/>
      <c r="XQ112" s="12"/>
      <c r="XR112" s="12"/>
      <c r="XS112" s="12"/>
      <c r="XT112" s="12"/>
      <c r="XU112" s="12"/>
      <c r="XV112" s="12"/>
      <c r="XW112" s="12"/>
      <c r="XX112" s="12"/>
      <c r="XY112" s="12"/>
      <c r="XZ112" s="12"/>
      <c r="YA112" s="12"/>
      <c r="YB112" s="12"/>
      <c r="YC112" s="12"/>
      <c r="YD112" s="12"/>
      <c r="YE112" s="12"/>
      <c r="YF112" s="12"/>
      <c r="YG112" s="12"/>
      <c r="YH112" s="12"/>
      <c r="YI112" s="12"/>
      <c r="YJ112" s="12"/>
      <c r="YK112" s="12"/>
      <c r="YL112" s="12"/>
      <c r="YM112" s="12"/>
      <c r="YN112" s="12"/>
      <c r="YO112" s="12"/>
      <c r="YP112" s="12"/>
      <c r="YQ112" s="12"/>
      <c r="YR112" s="12"/>
      <c r="YS112" s="12"/>
      <c r="YT112" s="12"/>
      <c r="YU112" s="12"/>
      <c r="YV112" s="12"/>
      <c r="YW112" s="12"/>
      <c r="YX112" s="12"/>
      <c r="YY112" s="12"/>
      <c r="YZ112" s="12"/>
      <c r="ZA112" s="12"/>
      <c r="ZB112" s="12"/>
      <c r="ZC112" s="12"/>
      <c r="ZD112" s="12"/>
      <c r="ZE112" s="12"/>
      <c r="ZF112" s="12"/>
      <c r="ZG112" s="12"/>
      <c r="ZH112" s="12"/>
      <c r="ZI112" s="12"/>
      <c r="ZJ112" s="12"/>
      <c r="ZK112" s="12"/>
      <c r="ZL112" s="12"/>
      <c r="ZM112" s="12"/>
      <c r="ZN112" s="12"/>
      <c r="ZO112" s="12"/>
      <c r="ZP112" s="12"/>
      <c r="ZQ112" s="12"/>
      <c r="ZR112" s="12"/>
      <c r="ZS112" s="12"/>
      <c r="ZT112" s="12"/>
      <c r="ZU112" s="12"/>
      <c r="ZV112" s="12"/>
      <c r="ZW112" s="12"/>
      <c r="ZX112" s="12"/>
      <c r="ZY112" s="12"/>
      <c r="ZZ112" s="12"/>
      <c r="AAA112" s="12"/>
      <c r="AAB112" s="12"/>
      <c r="AAC112" s="12"/>
      <c r="AAD112" s="12"/>
      <c r="AAE112" s="12"/>
      <c r="AAF112" s="12"/>
      <c r="AAG112" s="12"/>
      <c r="AAH112" s="12"/>
      <c r="AAI112" s="12"/>
      <c r="AAJ112" s="12"/>
      <c r="AAK112" s="12"/>
      <c r="AAL112" s="12"/>
      <c r="AAM112" s="12"/>
      <c r="AAN112" s="12"/>
      <c r="AAO112" s="12"/>
      <c r="AAP112" s="12"/>
      <c r="AAQ112" s="12"/>
      <c r="AAR112" s="12"/>
      <c r="AAS112" s="12"/>
      <c r="AAT112" s="12"/>
      <c r="AAU112" s="12"/>
      <c r="AAV112" s="12"/>
      <c r="AAW112" s="12"/>
      <c r="AAX112" s="12"/>
      <c r="AAY112" s="12"/>
      <c r="AAZ112" s="12"/>
      <c r="ABA112" s="12"/>
      <c r="ABB112" s="12"/>
      <c r="ABC112" s="12"/>
      <c r="ABD112" s="12"/>
      <c r="ABE112" s="12"/>
      <c r="ABF112" s="12"/>
      <c r="ABG112" s="12"/>
      <c r="ABH112" s="12"/>
      <c r="ABI112" s="12"/>
      <c r="ABJ112" s="12"/>
      <c r="ABK112" s="12"/>
      <c r="ABL112" s="12"/>
      <c r="ABM112" s="12"/>
      <c r="ABN112" s="12"/>
      <c r="ABO112" s="12"/>
      <c r="ABP112" s="12"/>
      <c r="ABQ112" s="12"/>
      <c r="ABR112" s="12"/>
      <c r="ABS112" s="12"/>
      <c r="ABT112" s="12"/>
      <c r="ABU112" s="12"/>
      <c r="ABV112" s="12"/>
      <c r="ABW112" s="12"/>
      <c r="ABX112" s="12"/>
      <c r="ABY112" s="12"/>
      <c r="ABZ112" s="12"/>
      <c r="ACA112" s="12"/>
      <c r="ACB112" s="12"/>
      <c r="ACC112" s="12"/>
      <c r="ACD112" s="12"/>
      <c r="ACE112" s="12"/>
      <c r="ACF112" s="12"/>
      <c r="ACG112" s="12"/>
      <c r="ACH112" s="12"/>
      <c r="ACI112" s="12"/>
      <c r="ACJ112" s="12"/>
      <c r="ACK112" s="12"/>
      <c r="ACL112" s="12"/>
      <c r="ACM112" s="12"/>
      <c r="ACN112" s="12"/>
      <c r="ACO112" s="12"/>
      <c r="ACP112" s="12"/>
      <c r="ACQ112" s="12"/>
      <c r="ACR112" s="12"/>
      <c r="ACS112" s="12"/>
      <c r="ACT112" s="12"/>
      <c r="ACU112" s="12"/>
      <c r="ACV112" s="12"/>
      <c r="ACW112" s="12"/>
      <c r="ACX112" s="12"/>
      <c r="ACY112" s="12"/>
      <c r="ACZ112" s="12"/>
      <c r="ADA112" s="12"/>
      <c r="ADB112" s="12"/>
      <c r="ADC112" s="12"/>
      <c r="ADD112" s="12"/>
      <c r="ADE112" s="12"/>
      <c r="ADF112" s="12"/>
      <c r="ADG112" s="12"/>
      <c r="ADH112" s="12"/>
      <c r="ADI112" s="12"/>
      <c r="ADJ112" s="12"/>
      <c r="ADK112" s="12"/>
      <c r="ADL112" s="12"/>
      <c r="ADM112" s="12"/>
      <c r="ADN112" s="12"/>
      <c r="ADO112" s="12"/>
      <c r="ADP112" s="12"/>
      <c r="ADQ112" s="12"/>
      <c r="ADR112" s="12"/>
      <c r="ADS112" s="12"/>
      <c r="ADT112" s="12"/>
      <c r="ADU112" s="12"/>
      <c r="ADV112" s="12"/>
      <c r="ADW112" s="12"/>
      <c r="ADX112" s="12"/>
      <c r="ADY112" s="12"/>
      <c r="ADZ112" s="12"/>
      <c r="AEA112" s="12"/>
      <c r="AEB112" s="12"/>
      <c r="AEC112" s="12"/>
      <c r="AED112" s="12"/>
      <c r="AEE112" s="12"/>
      <c r="AEF112" s="12"/>
      <c r="AEG112" s="12"/>
      <c r="AEH112" s="12"/>
      <c r="AEI112" s="12"/>
      <c r="AEJ112" s="12"/>
      <c r="AEK112" s="12"/>
      <c r="AEL112" s="12"/>
      <c r="AEM112" s="12"/>
      <c r="AEN112" s="12"/>
      <c r="AEO112" s="12"/>
      <c r="AEP112" s="12"/>
      <c r="AEQ112" s="12"/>
      <c r="AER112" s="12"/>
      <c r="AES112" s="12"/>
      <c r="AET112" s="12"/>
      <c r="AEU112" s="12"/>
      <c r="AEV112" s="12"/>
      <c r="AEW112" s="12"/>
      <c r="AEX112" s="12"/>
      <c r="AEY112" s="12"/>
      <c r="AEZ112" s="12"/>
      <c r="AFA112" s="12"/>
      <c r="AFB112" s="12"/>
      <c r="AFC112" s="12"/>
      <c r="AFD112" s="12"/>
      <c r="AFE112" s="12"/>
      <c r="AFF112" s="12"/>
      <c r="AFG112" s="12"/>
      <c r="AFH112" s="12"/>
      <c r="AFI112" s="12"/>
      <c r="AFJ112" s="12"/>
      <c r="AFK112" s="12"/>
      <c r="AFL112" s="12"/>
      <c r="AFM112" s="12"/>
      <c r="AFN112" s="12"/>
      <c r="AFO112" s="12"/>
      <c r="AFP112" s="12"/>
      <c r="AFQ112" s="12"/>
      <c r="AFR112" s="12"/>
      <c r="AFS112" s="12"/>
      <c r="AFT112" s="12"/>
      <c r="AFU112" s="12"/>
      <c r="AFV112" s="12"/>
      <c r="AFW112" s="12"/>
      <c r="AFX112" s="12"/>
      <c r="AFY112" s="12"/>
      <c r="AFZ112" s="12"/>
      <c r="AGA112" s="12"/>
      <c r="AGB112" s="12"/>
      <c r="AGC112" s="12"/>
      <c r="AGD112" s="12"/>
      <c r="AGE112" s="12"/>
      <c r="AGF112" s="12"/>
      <c r="AGG112" s="12"/>
      <c r="AGH112" s="12"/>
      <c r="AGI112" s="12"/>
      <c r="AGJ112" s="12"/>
      <c r="AGK112" s="12"/>
      <c r="AGL112" s="12"/>
      <c r="AGM112" s="12"/>
      <c r="AGN112" s="12"/>
      <c r="AGO112" s="12"/>
      <c r="AGP112" s="12"/>
      <c r="AGQ112" s="12"/>
      <c r="AGR112" s="12"/>
      <c r="AGS112" s="12"/>
      <c r="AGT112" s="12"/>
      <c r="AGU112" s="12"/>
      <c r="AGV112" s="12"/>
      <c r="AGW112" s="12"/>
      <c r="AGX112" s="12"/>
      <c r="AGY112" s="12"/>
      <c r="AGZ112" s="12"/>
      <c r="AHA112" s="12"/>
      <c r="AHB112" s="12"/>
      <c r="AHC112" s="12"/>
      <c r="AHD112" s="12"/>
      <c r="AHE112" s="12"/>
      <c r="AHF112" s="12"/>
      <c r="AHG112" s="12"/>
      <c r="AHH112" s="12"/>
      <c r="AHI112" s="12"/>
      <c r="AHJ112" s="12"/>
      <c r="AHK112" s="12"/>
      <c r="AHL112" s="12"/>
      <c r="AHM112" s="12"/>
      <c r="AHN112" s="12"/>
      <c r="AHO112" s="12"/>
      <c r="AHP112" s="12"/>
      <c r="AHQ112" s="12"/>
      <c r="AHR112" s="12"/>
      <c r="AHS112" s="12"/>
      <c r="AHT112" s="12"/>
      <c r="AHU112" s="12"/>
      <c r="AHV112" s="12"/>
      <c r="AHW112" s="12"/>
      <c r="AHX112" s="12"/>
      <c r="AHY112" s="12"/>
      <c r="AHZ112" s="12"/>
      <c r="AIA112" s="12"/>
      <c r="AIB112" s="12"/>
      <c r="AIC112" s="12"/>
      <c r="AID112" s="12"/>
      <c r="AIE112" s="12"/>
      <c r="AIF112" s="12"/>
      <c r="AIG112" s="12"/>
      <c r="AIH112" s="12"/>
      <c r="AII112" s="12"/>
      <c r="AIJ112" s="12"/>
      <c r="AIK112" s="12"/>
      <c r="AIL112" s="12"/>
      <c r="AIM112" s="12"/>
      <c r="AIN112" s="12"/>
      <c r="AIO112" s="12"/>
      <c r="AIP112" s="12"/>
      <c r="AIQ112" s="12"/>
      <c r="AIR112" s="12"/>
      <c r="AIS112" s="12"/>
      <c r="AIT112" s="12"/>
      <c r="AIU112" s="12"/>
      <c r="AIV112" s="12"/>
      <c r="AIW112" s="12"/>
      <c r="AIX112" s="12"/>
      <c r="AIY112" s="12"/>
      <c r="AIZ112" s="12"/>
      <c r="AJA112" s="12"/>
      <c r="AJB112" s="12"/>
      <c r="AJC112" s="12"/>
      <c r="AJD112" s="12"/>
      <c r="AJE112" s="12"/>
      <c r="AJF112" s="12"/>
      <c r="AJG112" s="12"/>
      <c r="AJH112" s="12"/>
      <c r="AJI112" s="12"/>
      <c r="AJJ112" s="12"/>
      <c r="AJK112" s="12"/>
      <c r="AJL112" s="12"/>
      <c r="AJM112" s="12"/>
      <c r="AJN112" s="12"/>
      <c r="AJO112" s="12"/>
      <c r="AJP112" s="12"/>
      <c r="AJQ112" s="12"/>
      <c r="AJR112" s="12"/>
      <c r="AJS112" s="12"/>
      <c r="AJT112" s="12"/>
      <c r="AJU112" s="12"/>
      <c r="AJV112" s="12"/>
      <c r="AJW112" s="12"/>
      <c r="AJX112" s="12"/>
      <c r="AJY112" s="12"/>
      <c r="AJZ112" s="12"/>
      <c r="AKA112" s="12"/>
      <c r="AKB112" s="12"/>
      <c r="AKC112" s="12"/>
      <c r="AKD112" s="12"/>
      <c r="AKE112" s="12"/>
      <c r="AKF112" s="12"/>
      <c r="AKG112" s="12"/>
      <c r="AKH112" s="12"/>
      <c r="AKI112" s="12"/>
      <c r="AKJ112" s="12"/>
      <c r="AKK112" s="12"/>
      <c r="AKL112" s="12"/>
      <c r="AKM112" s="12"/>
      <c r="AKN112" s="12"/>
      <c r="AKO112" s="12"/>
      <c r="AKP112" s="12"/>
      <c r="AKQ112" s="12"/>
      <c r="AKR112" s="12"/>
      <c r="AKS112" s="12"/>
      <c r="AKT112" s="12"/>
      <c r="AKU112" s="12"/>
      <c r="AKV112" s="12"/>
      <c r="AKW112" s="12"/>
      <c r="AKX112" s="12"/>
      <c r="AKY112" s="12"/>
      <c r="AKZ112" s="12"/>
      <c r="ALA112" s="12"/>
      <c r="ALB112" s="12"/>
      <c r="ALC112" s="12"/>
      <c r="ALD112" s="12"/>
      <c r="ALE112" s="12"/>
      <c r="ALF112" s="12"/>
      <c r="ALG112" s="12"/>
      <c r="ALH112" s="12"/>
      <c r="ALI112" s="12"/>
      <c r="ALJ112" s="12"/>
      <c r="ALK112" s="12"/>
      <c r="ALL112" s="12"/>
      <c r="ALM112" s="12"/>
      <c r="ALN112" s="12"/>
      <c r="ALO112" s="12"/>
      <c r="ALP112" s="12"/>
      <c r="ALQ112" s="12"/>
      <c r="ALR112" s="12"/>
      <c r="ALS112" s="12"/>
      <c r="ALT112" s="12"/>
      <c r="ALU112" s="12"/>
      <c r="ALV112" s="12"/>
      <c r="ALW112" s="12"/>
      <c r="ALX112" s="12"/>
      <c r="ALY112" s="12"/>
      <c r="ALZ112" s="12"/>
      <c r="AMA112" s="12"/>
      <c r="AMB112" s="12"/>
      <c r="AMC112" s="12"/>
      <c r="AMD112" s="12"/>
      <c r="AME112" s="12"/>
      <c r="AMF112" s="12"/>
      <c r="AMG112" s="12"/>
      <c r="AMH112" s="12"/>
      <c r="AMI112" s="12"/>
      <c r="AMJ112" s="12"/>
      <c r="AMK112" s="12"/>
      <c r="AML112" s="12"/>
      <c r="AMM112" s="12"/>
      <c r="AMN112" s="12"/>
      <c r="AMO112" s="12"/>
      <c r="AMP112" s="12"/>
      <c r="AMQ112" s="12"/>
      <c r="AMR112" s="12"/>
      <c r="AMS112" s="12"/>
      <c r="AMT112" s="12"/>
      <c r="AMU112" s="12"/>
      <c r="AMV112" s="12"/>
      <c r="AMW112" s="12"/>
      <c r="AMX112" s="12"/>
      <c r="AMY112" s="12"/>
      <c r="AMZ112" s="12"/>
      <c r="ANA112" s="12"/>
      <c r="ANB112" s="12"/>
      <c r="ANC112" s="12"/>
      <c r="AND112" s="12"/>
      <c r="ANE112" s="12"/>
      <c r="ANF112" s="12"/>
      <c r="ANG112" s="12"/>
      <c r="ANH112" s="12"/>
      <c r="ANI112" s="12"/>
      <c r="ANJ112" s="12"/>
      <c r="ANK112" s="12"/>
      <c r="ANL112" s="12"/>
      <c r="ANM112" s="12"/>
      <c r="ANN112" s="12"/>
      <c r="ANO112" s="12"/>
      <c r="ANP112" s="12"/>
      <c r="ANQ112" s="12"/>
      <c r="ANR112" s="12"/>
      <c r="ANS112" s="12"/>
      <c r="ANT112" s="12"/>
      <c r="ANU112" s="12"/>
      <c r="ANV112" s="12"/>
      <c r="ANW112" s="12"/>
      <c r="ANX112" s="12"/>
      <c r="ANY112" s="12"/>
      <c r="ANZ112" s="12"/>
      <c r="AOA112" s="12"/>
      <c r="AOB112" s="12"/>
      <c r="AOC112" s="12"/>
      <c r="AOD112" s="12"/>
      <c r="AOE112" s="12"/>
      <c r="AOF112" s="12"/>
      <c r="AOG112" s="12"/>
      <c r="AOH112" s="12"/>
      <c r="AOI112" s="12"/>
      <c r="AOJ112" s="12"/>
      <c r="AOK112" s="12"/>
      <c r="AOL112" s="12"/>
      <c r="AOM112" s="12"/>
      <c r="AON112" s="12"/>
      <c r="AOO112" s="12"/>
      <c r="AOP112" s="12"/>
      <c r="AOQ112" s="12"/>
      <c r="AOR112" s="12"/>
      <c r="AOS112" s="12"/>
      <c r="AOT112" s="12"/>
      <c r="AOU112" s="12"/>
      <c r="AOV112" s="12"/>
      <c r="AOW112" s="12"/>
      <c r="AOX112" s="12"/>
      <c r="AOY112" s="12"/>
      <c r="AOZ112" s="12"/>
      <c r="APA112" s="12"/>
      <c r="APB112" s="12"/>
      <c r="APC112" s="12"/>
      <c r="APD112" s="12"/>
      <c r="APE112" s="12"/>
      <c r="APF112" s="12"/>
      <c r="APG112" s="12"/>
      <c r="APH112" s="12"/>
      <c r="API112" s="12"/>
      <c r="APJ112" s="12"/>
      <c r="APK112" s="12"/>
      <c r="APL112" s="12"/>
      <c r="APM112" s="12"/>
      <c r="APN112" s="12"/>
      <c r="APO112" s="12"/>
      <c r="APP112" s="12"/>
      <c r="APQ112" s="12"/>
      <c r="APR112" s="12"/>
      <c r="APS112" s="12"/>
      <c r="APT112" s="12"/>
      <c r="APU112" s="12"/>
      <c r="APV112" s="12"/>
      <c r="APW112" s="12"/>
      <c r="APX112" s="12"/>
      <c r="APY112" s="12"/>
      <c r="APZ112" s="12"/>
      <c r="AQA112" s="12"/>
      <c r="AQB112" s="12"/>
      <c r="AQC112" s="12"/>
      <c r="AQD112" s="12"/>
      <c r="AQE112" s="12"/>
      <c r="AQF112" s="12"/>
      <c r="AQG112" s="12"/>
      <c r="AQH112" s="12"/>
      <c r="AQI112" s="12"/>
      <c r="AQJ112" s="12"/>
      <c r="AQK112" s="12"/>
      <c r="AQL112" s="12"/>
      <c r="AQM112" s="12"/>
      <c r="AQN112" s="12"/>
      <c r="AQO112" s="12"/>
      <c r="AQP112" s="12"/>
      <c r="AQQ112" s="12"/>
      <c r="AQR112" s="12"/>
      <c r="AQS112" s="12"/>
      <c r="AQT112" s="12"/>
      <c r="AQU112" s="12"/>
      <c r="AQV112" s="12"/>
      <c r="AQW112" s="12"/>
      <c r="AQX112" s="12"/>
      <c r="AQY112" s="12"/>
      <c r="AQZ112" s="12"/>
      <c r="ARA112" s="12"/>
      <c r="ARB112" s="12"/>
      <c r="ARC112" s="12"/>
      <c r="ARD112" s="12"/>
      <c r="ARE112" s="12"/>
      <c r="ARF112" s="12"/>
      <c r="ARG112" s="12"/>
      <c r="ARH112" s="12"/>
      <c r="ARI112" s="12"/>
      <c r="ARJ112" s="12"/>
      <c r="ARK112" s="12"/>
      <c r="ARL112" s="12"/>
      <c r="ARM112" s="12"/>
      <c r="ARN112" s="12"/>
      <c r="ARO112" s="12"/>
      <c r="ARP112" s="12"/>
      <c r="ARQ112" s="12"/>
      <c r="ARR112" s="12"/>
      <c r="ARS112" s="12"/>
      <c r="ART112" s="12"/>
      <c r="ARU112" s="12"/>
      <c r="ARV112" s="12"/>
      <c r="ARW112" s="12"/>
      <c r="ARX112" s="12"/>
      <c r="ARY112" s="12"/>
      <c r="ARZ112" s="12"/>
      <c r="ASA112" s="12"/>
      <c r="ASB112" s="12"/>
      <c r="ASC112" s="12"/>
      <c r="ASD112" s="12"/>
      <c r="ASE112" s="12"/>
      <c r="ASF112" s="12"/>
      <c r="ASG112" s="12"/>
      <c r="ASH112" s="12"/>
      <c r="ASI112" s="12"/>
      <c r="ASJ112" s="12"/>
      <c r="ASK112" s="12"/>
      <c r="ASL112" s="12"/>
      <c r="ASM112" s="12"/>
      <c r="ASN112" s="12"/>
      <c r="ASO112" s="12"/>
      <c r="ASP112" s="12"/>
      <c r="ASQ112" s="12"/>
      <c r="ASR112" s="12"/>
      <c r="ASS112" s="12"/>
      <c r="AST112" s="12"/>
      <c r="ASU112" s="12"/>
      <c r="ASV112" s="12"/>
      <c r="ASW112" s="12"/>
      <c r="ASX112" s="12"/>
      <c r="ASY112" s="12"/>
      <c r="ASZ112" s="12"/>
      <c r="ATA112" s="12"/>
      <c r="ATB112" s="12"/>
      <c r="ATC112" s="12"/>
      <c r="ATD112" s="12"/>
      <c r="ATE112" s="12"/>
      <c r="ATF112" s="12"/>
      <c r="ATG112" s="12"/>
      <c r="ATH112" s="12"/>
      <c r="ATI112" s="12"/>
      <c r="ATJ112" s="12"/>
      <c r="ATK112" s="12"/>
      <c r="ATL112" s="12"/>
      <c r="ATM112" s="12"/>
      <c r="ATN112" s="12"/>
      <c r="ATO112" s="12"/>
      <c r="ATP112" s="12"/>
      <c r="ATQ112" s="12"/>
      <c r="ATR112" s="12"/>
      <c r="ATS112" s="12"/>
      <c r="ATT112" s="12"/>
      <c r="ATU112" s="12"/>
      <c r="ATV112" s="12"/>
      <c r="ATW112" s="12"/>
      <c r="ATX112" s="12"/>
      <c r="ATY112" s="12"/>
      <c r="ATZ112" s="12"/>
      <c r="AUA112" s="12"/>
      <c r="AUB112" s="12"/>
      <c r="AUC112" s="12"/>
      <c r="AUD112" s="12"/>
      <c r="AUE112" s="12"/>
      <c r="AUF112" s="12"/>
      <c r="AUG112" s="12"/>
      <c r="AUH112" s="12"/>
      <c r="AUI112" s="12"/>
      <c r="AUJ112" s="12"/>
      <c r="AUK112" s="12"/>
      <c r="AUL112" s="12"/>
      <c r="AUM112" s="12"/>
      <c r="AUN112" s="12"/>
      <c r="AUO112" s="12"/>
      <c r="AUP112" s="12"/>
      <c r="AUQ112" s="12"/>
      <c r="AUR112" s="12"/>
      <c r="AUS112" s="12"/>
      <c r="AUT112" s="12"/>
      <c r="AUU112" s="12"/>
      <c r="AUV112" s="12"/>
      <c r="AUW112" s="12"/>
      <c r="AUX112" s="12"/>
      <c r="AUY112" s="12"/>
      <c r="AUZ112" s="12"/>
      <c r="AVA112" s="12"/>
      <c r="AVB112" s="12"/>
      <c r="AVC112" s="12"/>
      <c r="AVD112" s="12"/>
      <c r="AVE112" s="12"/>
      <c r="AVF112" s="12"/>
      <c r="AVG112" s="12"/>
      <c r="AVH112" s="12"/>
      <c r="AVI112" s="12"/>
      <c r="AVJ112" s="12"/>
      <c r="AVK112" s="12"/>
      <c r="AVL112" s="12"/>
      <c r="AVM112" s="12"/>
      <c r="AVN112" s="12"/>
      <c r="AVO112" s="12"/>
      <c r="AVP112" s="12"/>
      <c r="AVQ112" s="12"/>
      <c r="AVR112" s="12"/>
      <c r="AVS112" s="12"/>
      <c r="AVT112" s="12"/>
      <c r="AVU112" s="12"/>
      <c r="AVV112" s="12"/>
      <c r="AVW112" s="12"/>
      <c r="AVX112" s="12"/>
      <c r="AVY112" s="12"/>
      <c r="AVZ112" s="12"/>
      <c r="AWA112" s="12"/>
      <c r="AWB112" s="12"/>
      <c r="AWC112" s="12"/>
      <c r="AWD112" s="12"/>
      <c r="AWE112" s="12"/>
      <c r="AWF112" s="12"/>
      <c r="AWG112" s="12"/>
      <c r="AWH112" s="12"/>
      <c r="AWI112" s="12"/>
      <c r="AWJ112" s="12"/>
      <c r="AWK112" s="12"/>
      <c r="AWL112" s="12"/>
      <c r="AWM112" s="12"/>
      <c r="AWN112" s="12"/>
      <c r="AWO112" s="12"/>
      <c r="AWP112" s="12"/>
      <c r="AWQ112" s="12"/>
      <c r="AWR112" s="12"/>
      <c r="AWS112" s="12"/>
      <c r="AWT112" s="12"/>
      <c r="AWU112" s="12"/>
      <c r="AWV112" s="12"/>
      <c r="AWW112" s="12"/>
      <c r="AWX112" s="12"/>
      <c r="AWY112" s="12"/>
      <c r="AWZ112" s="12"/>
      <c r="AXA112" s="12"/>
      <c r="AXB112" s="12"/>
      <c r="AXC112" s="12"/>
      <c r="AXD112" s="12"/>
      <c r="AXE112" s="12"/>
      <c r="AXF112" s="12"/>
      <c r="AXG112" s="12"/>
      <c r="AXH112" s="12"/>
      <c r="AXI112" s="12"/>
      <c r="AXJ112" s="12"/>
      <c r="AXK112" s="12"/>
      <c r="AXL112" s="12"/>
      <c r="AXM112" s="12"/>
      <c r="AXN112" s="12"/>
      <c r="AXO112" s="12"/>
      <c r="AXP112" s="12"/>
      <c r="AXQ112" s="12"/>
      <c r="AXR112" s="12"/>
      <c r="AXS112" s="12"/>
      <c r="AXT112" s="12"/>
      <c r="AXU112" s="12"/>
      <c r="AXV112" s="12"/>
      <c r="AXW112" s="12"/>
      <c r="AXX112" s="12"/>
      <c r="AXY112" s="12"/>
      <c r="AXZ112" s="12"/>
      <c r="AYA112" s="12"/>
      <c r="AYB112" s="12"/>
      <c r="AYC112" s="12"/>
      <c r="AYD112" s="12"/>
      <c r="AYE112" s="12"/>
      <c r="AYF112" s="12"/>
      <c r="AYG112" s="12"/>
      <c r="AYH112" s="12"/>
      <c r="AYI112" s="12"/>
      <c r="AYJ112" s="12"/>
      <c r="AYK112" s="12"/>
      <c r="AYL112" s="12"/>
      <c r="AYM112" s="12"/>
      <c r="AYN112" s="12"/>
      <c r="AYO112" s="12"/>
      <c r="AYP112" s="12"/>
      <c r="AYQ112" s="12"/>
      <c r="AYR112" s="12"/>
      <c r="AYS112" s="12"/>
      <c r="AYT112" s="12"/>
      <c r="AYU112" s="12"/>
      <c r="AYV112" s="12"/>
      <c r="AYW112" s="12"/>
      <c r="AYX112" s="12"/>
      <c r="AYY112" s="12"/>
      <c r="AYZ112" s="12"/>
      <c r="AZA112" s="12"/>
      <c r="AZB112" s="12"/>
      <c r="AZC112" s="12"/>
      <c r="AZD112" s="12"/>
      <c r="AZE112" s="12"/>
      <c r="AZF112" s="12"/>
      <c r="AZG112" s="12"/>
      <c r="AZH112" s="12"/>
      <c r="AZI112" s="12"/>
      <c r="AZJ112" s="12"/>
      <c r="AZK112" s="12"/>
      <c r="AZL112" s="12"/>
      <c r="AZM112" s="12"/>
      <c r="AZN112" s="12"/>
      <c r="AZO112" s="12"/>
      <c r="AZP112" s="12"/>
      <c r="AZQ112" s="12"/>
      <c r="AZR112" s="12"/>
      <c r="AZS112" s="12"/>
      <c r="AZT112" s="12"/>
      <c r="AZU112" s="12"/>
      <c r="AZV112" s="12"/>
      <c r="AZW112" s="12"/>
      <c r="AZX112" s="12"/>
      <c r="AZY112" s="12"/>
      <c r="AZZ112" s="12"/>
      <c r="BAA112" s="12"/>
      <c r="BAB112" s="12"/>
      <c r="BAC112" s="12"/>
      <c r="BAD112" s="12"/>
      <c r="BAE112" s="12"/>
      <c r="BAF112" s="12"/>
      <c r="BAG112" s="12"/>
      <c r="BAH112" s="12"/>
      <c r="BAI112" s="12"/>
      <c r="BAJ112" s="12"/>
      <c r="BAK112" s="12"/>
      <c r="BAL112" s="12"/>
      <c r="BAM112" s="12"/>
      <c r="BAN112" s="12"/>
      <c r="BAO112" s="12"/>
      <c r="BAP112" s="12"/>
      <c r="BAQ112" s="12"/>
      <c r="BAR112" s="12"/>
      <c r="BAS112" s="12"/>
      <c r="BAT112" s="12"/>
      <c r="BAU112" s="12"/>
      <c r="BAV112" s="12"/>
      <c r="BAW112" s="12"/>
      <c r="BAX112" s="12"/>
      <c r="BAY112" s="12"/>
      <c r="BAZ112" s="12"/>
      <c r="BBA112" s="12"/>
      <c r="BBB112" s="12"/>
      <c r="BBC112" s="12"/>
      <c r="BBD112" s="12"/>
      <c r="BBE112" s="12"/>
      <c r="BBF112" s="12"/>
      <c r="BBG112" s="12"/>
      <c r="BBH112" s="12"/>
      <c r="BBI112" s="12"/>
      <c r="BBJ112" s="12"/>
      <c r="BBK112" s="12"/>
      <c r="BBL112" s="12"/>
      <c r="BBM112" s="12"/>
      <c r="BBN112" s="12"/>
      <c r="BBO112" s="12"/>
      <c r="BBP112" s="12"/>
      <c r="BBQ112" s="12"/>
      <c r="BBR112" s="12"/>
      <c r="BBS112" s="12"/>
      <c r="BBT112" s="12"/>
      <c r="BBU112" s="12"/>
      <c r="BBV112" s="12"/>
      <c r="BBW112" s="12"/>
      <c r="BBX112" s="12"/>
      <c r="BBY112" s="12"/>
      <c r="BBZ112" s="12"/>
      <c r="BCA112" s="12"/>
      <c r="BCB112" s="12"/>
      <c r="BCC112" s="12"/>
      <c r="BCD112" s="12"/>
      <c r="BCE112" s="12"/>
      <c r="BCF112" s="12"/>
      <c r="BCG112" s="12"/>
      <c r="BCH112" s="12"/>
      <c r="BCI112" s="12"/>
      <c r="BCJ112" s="12"/>
      <c r="BCK112" s="12"/>
      <c r="BCL112" s="12"/>
      <c r="BCM112" s="12"/>
      <c r="BCN112" s="12"/>
      <c r="BCO112" s="12"/>
      <c r="BCP112" s="12"/>
      <c r="BCQ112" s="12"/>
      <c r="BCR112" s="12"/>
      <c r="BCS112" s="12"/>
      <c r="BCT112" s="12"/>
      <c r="BCU112" s="12"/>
      <c r="BCV112" s="12"/>
      <c r="BCW112" s="12"/>
      <c r="BCX112" s="12"/>
      <c r="BCY112" s="12"/>
      <c r="BCZ112" s="12"/>
      <c r="BDA112" s="12"/>
      <c r="BDB112" s="12"/>
      <c r="BDC112" s="12"/>
      <c r="BDD112" s="12"/>
      <c r="BDE112" s="12"/>
      <c r="BDF112" s="12"/>
      <c r="BDG112" s="12"/>
      <c r="BDH112" s="12"/>
      <c r="BDI112" s="12"/>
      <c r="BDJ112" s="12"/>
      <c r="BDK112" s="12"/>
      <c r="BDL112" s="12"/>
      <c r="BDM112" s="12"/>
      <c r="BDN112" s="12"/>
      <c r="BDO112" s="12"/>
      <c r="BDP112" s="12"/>
      <c r="BDQ112" s="12"/>
      <c r="BDR112" s="12"/>
      <c r="BDS112" s="12"/>
      <c r="BDT112" s="12"/>
      <c r="BDU112" s="12"/>
      <c r="BDV112" s="12"/>
      <c r="BDW112" s="12"/>
      <c r="BDX112" s="12"/>
      <c r="BDY112" s="12"/>
      <c r="BDZ112" s="12"/>
      <c r="BEA112" s="12"/>
      <c r="BEB112" s="12"/>
      <c r="BEC112" s="12"/>
      <c r="BED112" s="12"/>
      <c r="BEE112" s="12"/>
      <c r="BEF112" s="12"/>
      <c r="BEG112" s="12"/>
      <c r="BEH112" s="12"/>
      <c r="BEI112" s="12"/>
      <c r="BEJ112" s="12"/>
      <c r="BEK112" s="12"/>
      <c r="BEL112" s="12"/>
      <c r="BEM112" s="12"/>
      <c r="BEN112" s="12"/>
      <c r="BEO112" s="12"/>
      <c r="BEP112" s="12"/>
      <c r="BEQ112" s="12"/>
      <c r="BER112" s="12"/>
      <c r="BES112" s="12"/>
      <c r="BET112" s="12"/>
      <c r="BEU112" s="12"/>
      <c r="BEV112" s="12"/>
      <c r="BEW112" s="12"/>
      <c r="BEX112" s="12"/>
      <c r="BEY112" s="12"/>
      <c r="BEZ112" s="12"/>
      <c r="BFA112" s="12"/>
      <c r="BFB112" s="12"/>
      <c r="BFC112" s="12"/>
      <c r="BFD112" s="12"/>
      <c r="BFE112" s="12"/>
      <c r="BFF112" s="12"/>
      <c r="BFG112" s="12"/>
      <c r="BFH112" s="12"/>
      <c r="BFI112" s="12"/>
      <c r="BFJ112" s="12"/>
      <c r="BFK112" s="12"/>
      <c r="BFL112" s="12"/>
      <c r="BFM112" s="12"/>
      <c r="BFN112" s="12"/>
      <c r="BFO112" s="12"/>
      <c r="BFP112" s="12"/>
      <c r="BFQ112" s="12"/>
      <c r="BFR112" s="12"/>
      <c r="BFS112" s="12"/>
      <c r="BFT112" s="12"/>
      <c r="BFU112" s="12"/>
      <c r="BFV112" s="12"/>
      <c r="BFW112" s="12"/>
      <c r="BFX112" s="12"/>
      <c r="BFY112" s="12"/>
      <c r="BFZ112" s="12"/>
      <c r="BGA112" s="12"/>
      <c r="BGB112" s="12"/>
      <c r="BGC112" s="12"/>
      <c r="BGD112" s="12"/>
      <c r="BGE112" s="12"/>
      <c r="BGF112" s="12"/>
      <c r="BGG112" s="12"/>
      <c r="BGH112" s="12"/>
      <c r="BGI112" s="12"/>
      <c r="BGJ112" s="12"/>
      <c r="BGK112" s="12"/>
      <c r="BGL112" s="12"/>
      <c r="BGM112" s="12"/>
      <c r="BGN112" s="12"/>
      <c r="BGO112" s="12"/>
      <c r="BGP112" s="12"/>
      <c r="BGQ112" s="12"/>
      <c r="BGR112" s="12"/>
      <c r="BGS112" s="12"/>
      <c r="BGT112" s="12"/>
      <c r="BGU112" s="12"/>
      <c r="BGV112" s="12"/>
      <c r="BGW112" s="12"/>
      <c r="BGX112" s="12"/>
      <c r="BGY112" s="12"/>
      <c r="BGZ112" s="12"/>
      <c r="BHA112" s="12"/>
      <c r="BHB112" s="12"/>
      <c r="BHC112" s="12"/>
      <c r="BHD112" s="12"/>
      <c r="BHE112" s="12"/>
      <c r="BHF112" s="12"/>
      <c r="BHG112" s="12"/>
      <c r="BHH112" s="12"/>
      <c r="BHI112" s="12"/>
      <c r="BHJ112" s="12"/>
      <c r="BHK112" s="12"/>
      <c r="BHL112" s="12"/>
      <c r="BHM112" s="12"/>
      <c r="BHN112" s="12"/>
      <c r="BHO112" s="12"/>
      <c r="BHP112" s="12"/>
      <c r="BHQ112" s="12"/>
      <c r="BHR112" s="12"/>
      <c r="BHS112" s="12"/>
      <c r="BHT112" s="12"/>
      <c r="BHU112" s="12"/>
      <c r="BHV112" s="12"/>
      <c r="BHW112" s="12"/>
      <c r="BHX112" s="12"/>
      <c r="BHY112" s="12"/>
      <c r="BHZ112" s="12"/>
      <c r="BIA112" s="12"/>
      <c r="BIB112" s="12"/>
      <c r="BIC112" s="12"/>
      <c r="BID112" s="12"/>
      <c r="BIE112" s="12"/>
      <c r="BIF112" s="12"/>
      <c r="BIG112" s="12"/>
      <c r="BIH112" s="12"/>
      <c r="BII112" s="12"/>
      <c r="BIJ112" s="12"/>
      <c r="BIK112" s="12"/>
      <c r="BIL112" s="12"/>
      <c r="BIM112" s="12"/>
      <c r="BIN112" s="12"/>
      <c r="BIO112" s="12"/>
      <c r="BIP112" s="12"/>
      <c r="BIQ112" s="12"/>
      <c r="BIR112" s="12"/>
      <c r="BIS112" s="12"/>
      <c r="BIT112" s="12"/>
      <c r="BIU112" s="12"/>
      <c r="BIV112" s="12"/>
      <c r="BIW112" s="12"/>
      <c r="BIX112" s="12"/>
      <c r="BIY112" s="12"/>
      <c r="BIZ112" s="12"/>
      <c r="BJA112" s="12"/>
      <c r="BJB112" s="12"/>
      <c r="BJC112" s="12"/>
      <c r="BJD112" s="12"/>
      <c r="BJE112" s="12"/>
      <c r="BJF112" s="12"/>
      <c r="BJG112" s="12"/>
      <c r="BJH112" s="12"/>
      <c r="BJI112" s="12"/>
      <c r="BJJ112" s="12"/>
      <c r="BJK112" s="12"/>
      <c r="BJL112" s="12"/>
      <c r="BJM112" s="12"/>
      <c r="BJN112" s="12"/>
      <c r="BJO112" s="12"/>
      <c r="BJP112" s="12"/>
      <c r="BJQ112" s="12"/>
      <c r="BJR112" s="12"/>
      <c r="BJS112" s="12"/>
      <c r="BJT112" s="12"/>
      <c r="BJU112" s="12"/>
      <c r="BJV112" s="12"/>
      <c r="BJW112" s="12"/>
      <c r="BJX112" s="12"/>
      <c r="BJY112" s="12"/>
      <c r="BJZ112" s="12"/>
      <c r="BKA112" s="12"/>
      <c r="BKB112" s="12"/>
      <c r="BKC112" s="12"/>
      <c r="BKD112" s="12"/>
      <c r="BKE112" s="12"/>
      <c r="BKF112" s="12"/>
      <c r="BKG112" s="12"/>
      <c r="BKH112" s="12"/>
      <c r="BKI112" s="12"/>
      <c r="BKJ112" s="12"/>
      <c r="BKK112" s="12"/>
      <c r="BKL112" s="12"/>
      <c r="BKM112" s="12"/>
      <c r="BKN112" s="12"/>
      <c r="BKO112" s="12"/>
      <c r="BKP112" s="12"/>
      <c r="BKQ112" s="12"/>
      <c r="BKR112" s="12"/>
      <c r="BKS112" s="12"/>
      <c r="BKT112" s="12"/>
      <c r="BKU112" s="12"/>
      <c r="BKV112" s="12"/>
      <c r="BKW112" s="12"/>
      <c r="BKX112" s="12"/>
      <c r="BKY112" s="12"/>
      <c r="BKZ112" s="12"/>
      <c r="BLA112" s="12"/>
      <c r="BLB112" s="12"/>
      <c r="BLC112" s="12"/>
      <c r="BLD112" s="12"/>
      <c r="BLE112" s="12"/>
      <c r="BLF112" s="12"/>
      <c r="BLG112" s="12"/>
      <c r="BLH112" s="12"/>
      <c r="BLI112" s="12"/>
      <c r="BLJ112" s="12"/>
      <c r="BLK112" s="12"/>
      <c r="BLL112" s="12"/>
      <c r="BLM112" s="12"/>
      <c r="BLN112" s="12"/>
      <c r="BLO112" s="12"/>
      <c r="BLP112" s="12"/>
      <c r="BLQ112" s="12"/>
      <c r="BLR112" s="12"/>
      <c r="BLS112" s="12"/>
      <c r="BLT112" s="12"/>
      <c r="BLU112" s="12"/>
      <c r="BLV112" s="12"/>
      <c r="BLW112" s="12"/>
      <c r="BLX112" s="12"/>
      <c r="BLY112" s="12"/>
      <c r="BLZ112" s="12"/>
      <c r="BMA112" s="12"/>
      <c r="BMB112" s="12"/>
      <c r="BMC112" s="12"/>
      <c r="BMD112" s="12"/>
      <c r="BME112" s="12"/>
      <c r="BMF112" s="12"/>
      <c r="BMG112" s="12"/>
      <c r="BMH112" s="12"/>
      <c r="BMI112" s="12"/>
      <c r="BMJ112" s="12"/>
      <c r="BMK112" s="12"/>
      <c r="BML112" s="12"/>
      <c r="BMM112" s="12"/>
      <c r="BMN112" s="12"/>
      <c r="BMO112" s="12"/>
      <c r="BMP112" s="12"/>
      <c r="BMQ112" s="12"/>
      <c r="BMR112" s="12"/>
      <c r="BMS112" s="12"/>
      <c r="BMT112" s="12"/>
      <c r="BMU112" s="12"/>
      <c r="BMV112" s="12"/>
      <c r="BMW112" s="12"/>
      <c r="BMX112" s="12"/>
      <c r="BMY112" s="12"/>
      <c r="BMZ112" s="12"/>
      <c r="BNA112" s="12"/>
      <c r="BNB112" s="12"/>
      <c r="BNC112" s="12"/>
      <c r="BND112" s="12"/>
      <c r="BNE112" s="12"/>
      <c r="BNF112" s="12"/>
      <c r="BNG112" s="12"/>
      <c r="BNH112" s="12"/>
      <c r="BNI112" s="12"/>
      <c r="BNJ112" s="12"/>
      <c r="BNK112" s="12"/>
      <c r="BNL112" s="12"/>
      <c r="BNM112" s="12"/>
      <c r="BNN112" s="12"/>
      <c r="BNO112" s="12"/>
      <c r="BNP112" s="12"/>
      <c r="BNQ112" s="12"/>
      <c r="BNR112" s="12"/>
      <c r="BNS112" s="12"/>
      <c r="BNT112" s="12"/>
      <c r="BNU112" s="12"/>
      <c r="BNV112" s="12"/>
      <c r="BNW112" s="12"/>
      <c r="BNX112" s="12"/>
      <c r="BNY112" s="12"/>
      <c r="BNZ112" s="12"/>
      <c r="BOA112" s="12"/>
      <c r="BOB112" s="12"/>
      <c r="BOC112" s="12"/>
      <c r="BOD112" s="12"/>
      <c r="BOE112" s="12"/>
      <c r="BOF112" s="12"/>
      <c r="BOG112" s="12"/>
      <c r="BOH112" s="12"/>
      <c r="BOI112" s="12"/>
      <c r="BOJ112" s="12"/>
      <c r="BOK112" s="12"/>
      <c r="BOL112" s="12"/>
      <c r="BOM112" s="12"/>
      <c r="BON112" s="12"/>
      <c r="BOO112" s="12"/>
      <c r="BOP112" s="12"/>
      <c r="BOQ112" s="12"/>
      <c r="BOR112" s="12"/>
      <c r="BOS112" s="12"/>
      <c r="BOT112" s="12"/>
      <c r="BOU112" s="12"/>
      <c r="BOV112" s="12"/>
      <c r="BOW112" s="12"/>
      <c r="BOX112" s="12"/>
      <c r="BOY112" s="12"/>
      <c r="BOZ112" s="12"/>
      <c r="BPA112" s="12"/>
      <c r="BPB112" s="12"/>
      <c r="BPC112" s="12"/>
      <c r="BPD112" s="12"/>
      <c r="BPE112" s="12"/>
      <c r="BPF112" s="12"/>
      <c r="BPG112" s="12"/>
      <c r="BPH112" s="12"/>
      <c r="BPI112" s="12"/>
      <c r="BPJ112" s="12"/>
      <c r="BPK112" s="12"/>
      <c r="BPL112" s="12"/>
      <c r="BPM112" s="12"/>
      <c r="BPN112" s="12"/>
      <c r="BPO112" s="12"/>
      <c r="BPP112" s="12"/>
      <c r="BPQ112" s="12"/>
      <c r="BPR112" s="12"/>
      <c r="BPS112" s="12"/>
      <c r="BPT112" s="12"/>
      <c r="BPU112" s="12"/>
      <c r="BPV112" s="12"/>
      <c r="BPW112" s="12"/>
      <c r="BPX112" s="12"/>
      <c r="BPY112" s="12"/>
      <c r="BPZ112" s="12"/>
      <c r="BQA112" s="12"/>
      <c r="BQB112" s="12"/>
      <c r="BQC112" s="12"/>
      <c r="BQD112" s="12"/>
      <c r="BQE112" s="12"/>
      <c r="BQF112" s="12"/>
      <c r="BQG112" s="12"/>
      <c r="BQH112" s="12"/>
      <c r="BQI112" s="12"/>
      <c r="BQJ112" s="12"/>
      <c r="BQK112" s="12"/>
      <c r="BQL112" s="12"/>
      <c r="BQM112" s="12"/>
      <c r="BQN112" s="12"/>
      <c r="BQO112" s="12"/>
      <c r="BQP112" s="12"/>
      <c r="BQQ112" s="12"/>
      <c r="BQR112" s="12"/>
      <c r="BQS112" s="12"/>
      <c r="BQT112" s="12"/>
      <c r="BQU112" s="12"/>
      <c r="BQV112" s="12"/>
      <c r="BQW112" s="12"/>
      <c r="BQX112" s="12"/>
      <c r="BQY112" s="12"/>
      <c r="BQZ112" s="12"/>
      <c r="BRA112" s="12"/>
      <c r="BRB112" s="12"/>
      <c r="BRC112" s="12"/>
      <c r="BRD112" s="12"/>
      <c r="BRE112" s="12"/>
      <c r="BRF112" s="12"/>
      <c r="BRG112" s="12"/>
      <c r="BRH112" s="12"/>
      <c r="BRI112" s="12"/>
      <c r="BRJ112" s="12"/>
      <c r="BRK112" s="12"/>
      <c r="BRL112" s="12"/>
      <c r="BRM112" s="12"/>
      <c r="BRN112" s="12"/>
      <c r="BRO112" s="12"/>
      <c r="BRP112" s="12"/>
      <c r="BRQ112" s="12"/>
      <c r="BRR112" s="12"/>
      <c r="BRS112" s="12"/>
      <c r="BRT112" s="12"/>
      <c r="BRU112" s="12"/>
      <c r="BRV112" s="12"/>
      <c r="BRW112" s="12"/>
      <c r="BRX112" s="12"/>
      <c r="BRY112" s="12"/>
      <c r="BRZ112" s="12"/>
      <c r="BSA112" s="12"/>
      <c r="BSB112" s="12"/>
      <c r="BSC112" s="12"/>
      <c r="BSD112" s="12"/>
      <c r="BSE112" s="12"/>
      <c r="BSF112" s="12"/>
      <c r="BSG112" s="12"/>
      <c r="BSH112" s="12"/>
      <c r="BSI112" s="12"/>
      <c r="BSJ112" s="12"/>
      <c r="BSK112" s="12"/>
      <c r="BSL112" s="12"/>
      <c r="BSM112" s="12"/>
      <c r="BSN112" s="12"/>
      <c r="BSO112" s="12"/>
      <c r="BSP112" s="12"/>
      <c r="BSQ112" s="12"/>
      <c r="BSR112" s="12"/>
      <c r="BSS112" s="12"/>
      <c r="BST112" s="12"/>
      <c r="BSU112" s="12"/>
      <c r="BSV112" s="12"/>
      <c r="BSW112" s="12"/>
      <c r="BSX112" s="12"/>
      <c r="BSY112" s="12"/>
      <c r="BSZ112" s="12"/>
      <c r="BTA112" s="12"/>
      <c r="BTB112" s="12"/>
      <c r="BTC112" s="12"/>
      <c r="BTD112" s="12"/>
      <c r="BTE112" s="12"/>
      <c r="BTF112" s="12"/>
      <c r="BTG112" s="12"/>
      <c r="BTH112" s="12"/>
      <c r="BTI112" s="12"/>
      <c r="BTJ112" s="12"/>
      <c r="BTK112" s="12"/>
      <c r="BTL112" s="12"/>
      <c r="BTM112" s="12"/>
      <c r="BTN112" s="12"/>
      <c r="BTO112" s="12"/>
      <c r="BTP112" s="12"/>
      <c r="BTQ112" s="12"/>
      <c r="BTR112" s="12"/>
      <c r="BTS112" s="12"/>
      <c r="BTT112" s="12"/>
      <c r="BTU112" s="12"/>
      <c r="BTV112" s="12"/>
      <c r="BTW112" s="12"/>
      <c r="BTX112" s="12"/>
      <c r="BTY112" s="12"/>
      <c r="BTZ112" s="12"/>
      <c r="BUA112" s="12"/>
      <c r="BUB112" s="12"/>
      <c r="BUC112" s="12"/>
      <c r="BUD112" s="12"/>
      <c r="BUE112" s="12"/>
      <c r="BUF112" s="12"/>
      <c r="BUG112" s="12"/>
      <c r="BUH112" s="12"/>
      <c r="BUI112" s="12"/>
      <c r="BUJ112" s="12"/>
      <c r="BUK112" s="12"/>
      <c r="BUL112" s="12"/>
      <c r="BUM112" s="12"/>
      <c r="BUN112" s="12"/>
      <c r="BUO112" s="12"/>
      <c r="BUP112" s="12"/>
      <c r="BUQ112" s="12"/>
      <c r="BUR112" s="12"/>
      <c r="BUS112" s="12"/>
      <c r="BUT112" s="12"/>
      <c r="BUU112" s="12"/>
      <c r="BUV112" s="12"/>
      <c r="BUW112" s="12"/>
      <c r="BUX112" s="12"/>
      <c r="BUY112" s="12"/>
      <c r="BUZ112" s="12"/>
      <c r="BVA112" s="12"/>
      <c r="BVB112" s="12"/>
      <c r="BVC112" s="12"/>
      <c r="BVD112" s="12"/>
      <c r="BVE112" s="12"/>
      <c r="BVF112" s="12"/>
      <c r="BVG112" s="12"/>
      <c r="BVH112" s="12"/>
      <c r="BVI112" s="12"/>
      <c r="BVJ112" s="12"/>
      <c r="BVK112" s="12"/>
      <c r="BVL112" s="12"/>
      <c r="BVM112" s="12"/>
      <c r="BVN112" s="12"/>
      <c r="BVO112" s="12"/>
      <c r="BVP112" s="12"/>
      <c r="BVQ112" s="12"/>
      <c r="BVR112" s="12"/>
      <c r="BVS112" s="12"/>
      <c r="BVT112" s="12"/>
      <c r="BVU112" s="12"/>
      <c r="BVV112" s="12"/>
      <c r="BVW112" s="12"/>
      <c r="BVX112" s="12"/>
      <c r="BVY112" s="12"/>
      <c r="BVZ112" s="12"/>
      <c r="BWA112" s="12"/>
      <c r="BWB112" s="12"/>
      <c r="BWC112" s="12"/>
      <c r="BWD112" s="12"/>
      <c r="BWE112" s="12"/>
      <c r="BWF112" s="12"/>
      <c r="BWG112" s="12"/>
      <c r="BWH112" s="12"/>
      <c r="BWI112" s="12"/>
      <c r="BWJ112" s="12"/>
      <c r="BWK112" s="12"/>
      <c r="BWL112" s="12"/>
      <c r="BWM112" s="12"/>
      <c r="BWN112" s="12"/>
      <c r="BWO112" s="12"/>
      <c r="BWP112" s="12"/>
      <c r="BWQ112" s="12"/>
      <c r="BWR112" s="12"/>
      <c r="BWS112" s="12"/>
      <c r="BWT112" s="12"/>
      <c r="BWU112" s="12"/>
      <c r="BWV112" s="12"/>
      <c r="BWW112" s="12"/>
      <c r="BWX112" s="12"/>
      <c r="BWY112" s="12"/>
      <c r="BWZ112" s="12"/>
      <c r="BXA112" s="12"/>
      <c r="BXB112" s="12"/>
      <c r="BXC112" s="12"/>
      <c r="BXD112" s="12"/>
      <c r="BXE112" s="12"/>
      <c r="BXF112" s="12"/>
      <c r="BXG112" s="12"/>
      <c r="BXH112" s="12"/>
      <c r="BXI112" s="12"/>
      <c r="BXJ112" s="12"/>
      <c r="BXK112" s="12"/>
      <c r="BXL112" s="12"/>
      <c r="BXM112" s="12"/>
      <c r="BXN112" s="12"/>
      <c r="BXO112" s="12"/>
      <c r="BXP112" s="12"/>
      <c r="BXQ112" s="12"/>
      <c r="BXR112" s="12"/>
      <c r="BXS112" s="12"/>
      <c r="BXT112" s="12"/>
      <c r="BXU112" s="12"/>
      <c r="BXV112" s="12"/>
      <c r="BXW112" s="12"/>
      <c r="BXX112" s="12"/>
      <c r="BXY112" s="12"/>
      <c r="BXZ112" s="12"/>
      <c r="BYA112" s="12"/>
      <c r="BYB112" s="12"/>
      <c r="BYC112" s="12"/>
      <c r="BYD112" s="12"/>
      <c r="BYE112" s="12"/>
      <c r="BYF112" s="12"/>
      <c r="BYG112" s="12"/>
      <c r="BYH112" s="12"/>
      <c r="BYI112" s="12"/>
      <c r="BYJ112" s="12"/>
      <c r="BYK112" s="12"/>
      <c r="BYL112" s="12"/>
      <c r="BYM112" s="12"/>
      <c r="BYN112" s="12"/>
      <c r="BYO112" s="12"/>
      <c r="BYP112" s="12"/>
      <c r="BYQ112" s="12"/>
      <c r="BYR112" s="12"/>
      <c r="BYS112" s="12"/>
      <c r="BYT112" s="12"/>
      <c r="BYU112" s="12"/>
      <c r="BYV112" s="12"/>
      <c r="BYW112" s="12"/>
      <c r="BYX112" s="12"/>
      <c r="BYY112" s="12"/>
      <c r="BYZ112" s="12"/>
      <c r="BZA112" s="12"/>
      <c r="BZB112" s="12"/>
      <c r="BZC112" s="12"/>
      <c r="BZD112" s="12"/>
      <c r="BZE112" s="12"/>
      <c r="BZF112" s="12"/>
      <c r="BZG112" s="12"/>
      <c r="BZH112" s="12"/>
      <c r="BZI112" s="12"/>
      <c r="BZJ112" s="12"/>
      <c r="BZK112" s="12"/>
      <c r="BZL112" s="12"/>
      <c r="BZM112" s="12"/>
      <c r="BZN112" s="12"/>
      <c r="BZO112" s="12"/>
      <c r="BZP112" s="12"/>
      <c r="BZQ112" s="12"/>
      <c r="BZR112" s="12"/>
      <c r="BZS112" s="12"/>
      <c r="BZT112" s="12"/>
      <c r="BZU112" s="12"/>
      <c r="BZV112" s="12"/>
      <c r="BZW112" s="12"/>
      <c r="BZX112" s="12"/>
      <c r="BZY112" s="12"/>
      <c r="BZZ112" s="12"/>
      <c r="CAA112" s="12"/>
      <c r="CAB112" s="12"/>
      <c r="CAC112" s="12"/>
      <c r="CAD112" s="12"/>
      <c r="CAE112" s="12"/>
      <c r="CAF112" s="12"/>
      <c r="CAG112" s="12"/>
      <c r="CAH112" s="12"/>
      <c r="CAI112" s="12"/>
      <c r="CAJ112" s="12"/>
      <c r="CAK112" s="12"/>
      <c r="CAL112" s="12"/>
      <c r="CAM112" s="12"/>
      <c r="CAN112" s="12"/>
      <c r="CAO112" s="12"/>
      <c r="CAP112" s="12"/>
      <c r="CAQ112" s="12"/>
      <c r="CAR112" s="12"/>
      <c r="CAS112" s="12"/>
      <c r="CAT112" s="12"/>
      <c r="CAU112" s="12"/>
      <c r="CAV112" s="12"/>
      <c r="CAW112" s="12"/>
      <c r="CAX112" s="12"/>
      <c r="CAY112" s="12"/>
      <c r="CAZ112" s="12"/>
      <c r="CBA112" s="12"/>
      <c r="CBB112" s="12"/>
      <c r="CBC112" s="12"/>
      <c r="CBD112" s="12"/>
      <c r="CBE112" s="12"/>
      <c r="CBF112" s="12"/>
      <c r="CBG112" s="12"/>
      <c r="CBH112" s="12"/>
      <c r="CBI112" s="12"/>
      <c r="CBJ112" s="12"/>
      <c r="CBK112" s="12"/>
      <c r="CBL112" s="12"/>
      <c r="CBM112" s="12"/>
      <c r="CBN112" s="12"/>
      <c r="CBO112" s="12"/>
      <c r="CBP112" s="12"/>
      <c r="CBQ112" s="12"/>
      <c r="CBR112" s="12"/>
      <c r="CBS112" s="12"/>
      <c r="CBT112" s="12"/>
      <c r="CBU112" s="12"/>
      <c r="CBV112" s="12"/>
      <c r="CBW112" s="12"/>
      <c r="CBX112" s="12"/>
      <c r="CBY112" s="12"/>
      <c r="CBZ112" s="12"/>
      <c r="CCA112" s="12"/>
      <c r="CCB112" s="12"/>
      <c r="CCC112" s="12"/>
      <c r="CCD112" s="12"/>
      <c r="CCE112" s="12"/>
      <c r="CCF112" s="12"/>
      <c r="CCG112" s="12"/>
      <c r="CCH112" s="12"/>
      <c r="CCI112" s="12"/>
      <c r="CCJ112" s="12"/>
      <c r="CCK112" s="12"/>
      <c r="CCL112" s="12"/>
      <c r="CCM112" s="12"/>
      <c r="CCN112" s="12"/>
      <c r="CCO112" s="12"/>
      <c r="CCP112" s="12"/>
      <c r="CCQ112" s="12"/>
      <c r="CCR112" s="12"/>
      <c r="CCS112" s="12"/>
      <c r="CCT112" s="12"/>
      <c r="CCU112" s="12"/>
      <c r="CCV112" s="12"/>
      <c r="CCW112" s="12"/>
      <c r="CCX112" s="12"/>
      <c r="CCY112" s="12"/>
      <c r="CCZ112" s="12"/>
      <c r="CDA112" s="12"/>
      <c r="CDB112" s="12"/>
      <c r="CDC112" s="12"/>
      <c r="CDD112" s="12"/>
      <c r="CDE112" s="12"/>
      <c r="CDF112" s="12"/>
      <c r="CDG112" s="12"/>
      <c r="CDH112" s="12"/>
      <c r="CDI112" s="12"/>
      <c r="CDJ112" s="12"/>
      <c r="CDK112" s="12"/>
      <c r="CDL112" s="12"/>
      <c r="CDM112" s="12"/>
      <c r="CDN112" s="12"/>
      <c r="CDO112" s="12"/>
      <c r="CDP112" s="12"/>
      <c r="CDQ112" s="12"/>
      <c r="CDR112" s="12"/>
      <c r="CDS112" s="12"/>
      <c r="CDT112" s="12"/>
      <c r="CDU112" s="12"/>
      <c r="CDV112" s="12"/>
      <c r="CDW112" s="12"/>
      <c r="CDX112" s="12"/>
      <c r="CDY112" s="12"/>
      <c r="CDZ112" s="12"/>
      <c r="CEA112" s="12"/>
      <c r="CEB112" s="12"/>
      <c r="CEC112" s="12"/>
      <c r="CED112" s="12"/>
      <c r="CEE112" s="12"/>
      <c r="CEF112" s="12"/>
      <c r="CEG112" s="12"/>
      <c r="CEH112" s="12"/>
      <c r="CEI112" s="12"/>
      <c r="CEJ112" s="12"/>
      <c r="CEK112" s="12"/>
      <c r="CEL112" s="12"/>
      <c r="CEM112" s="12"/>
      <c r="CEN112" s="12"/>
      <c r="CEO112" s="12"/>
      <c r="CEP112" s="12"/>
      <c r="CEQ112" s="12"/>
      <c r="CER112" s="12"/>
      <c r="CES112" s="12"/>
      <c r="CET112" s="12"/>
      <c r="CEU112" s="12"/>
      <c r="CEV112" s="12"/>
      <c r="CEW112" s="12"/>
      <c r="CEX112" s="12"/>
      <c r="CEY112" s="12"/>
      <c r="CEZ112" s="12"/>
      <c r="CFA112" s="12"/>
      <c r="CFB112" s="12"/>
      <c r="CFC112" s="12"/>
      <c r="CFD112" s="12"/>
      <c r="CFE112" s="12"/>
      <c r="CFF112" s="12"/>
      <c r="CFG112" s="12"/>
      <c r="CFH112" s="12"/>
      <c r="CFI112" s="12"/>
      <c r="CFJ112" s="12"/>
      <c r="CFK112" s="12"/>
      <c r="CFL112" s="12"/>
      <c r="CFM112" s="12"/>
      <c r="CFN112" s="12"/>
      <c r="CFO112" s="12"/>
      <c r="CFP112" s="12"/>
      <c r="CFQ112" s="12"/>
      <c r="CFR112" s="12"/>
      <c r="CFS112" s="12"/>
      <c r="CFT112" s="12"/>
      <c r="CFU112" s="12"/>
      <c r="CFV112" s="12"/>
      <c r="CFW112" s="12"/>
      <c r="CFX112" s="12"/>
      <c r="CFY112" s="12"/>
      <c r="CFZ112" s="12"/>
      <c r="CGA112" s="12"/>
      <c r="CGB112" s="12"/>
      <c r="CGC112" s="12"/>
      <c r="CGD112" s="12"/>
      <c r="CGE112" s="12"/>
      <c r="CGF112" s="12"/>
      <c r="CGG112" s="12"/>
      <c r="CGH112" s="12"/>
      <c r="CGI112" s="12"/>
      <c r="CGJ112" s="12"/>
      <c r="CGK112" s="12"/>
      <c r="CGL112" s="12"/>
      <c r="CGM112" s="12"/>
      <c r="CGN112" s="12"/>
      <c r="CGO112" s="12"/>
      <c r="CGP112" s="12"/>
      <c r="CGQ112" s="12"/>
      <c r="CGR112" s="12"/>
      <c r="CGS112" s="12"/>
      <c r="CGT112" s="12"/>
      <c r="CGU112" s="12"/>
      <c r="CGV112" s="12"/>
      <c r="CGW112" s="12"/>
      <c r="CGX112" s="12"/>
      <c r="CGY112" s="12"/>
      <c r="CGZ112" s="12"/>
      <c r="CHA112" s="12"/>
      <c r="CHB112" s="12"/>
      <c r="CHC112" s="12"/>
      <c r="CHD112" s="12"/>
      <c r="CHE112" s="12"/>
      <c r="CHF112" s="12"/>
      <c r="CHG112" s="12"/>
      <c r="CHH112" s="12"/>
      <c r="CHI112" s="12"/>
      <c r="CHJ112" s="12"/>
      <c r="CHK112" s="12"/>
      <c r="CHL112" s="12"/>
      <c r="CHM112" s="12"/>
      <c r="CHN112" s="12"/>
      <c r="CHO112" s="12"/>
      <c r="CHP112" s="12"/>
      <c r="CHQ112" s="12"/>
      <c r="CHR112" s="12"/>
      <c r="CHS112" s="12"/>
      <c r="CHT112" s="12"/>
      <c r="CHU112" s="12"/>
      <c r="CHV112" s="12"/>
      <c r="CHW112" s="12"/>
      <c r="CHX112" s="12"/>
      <c r="CHY112" s="12"/>
      <c r="CHZ112" s="12"/>
      <c r="CIA112" s="12"/>
      <c r="CIB112" s="12"/>
      <c r="CIC112" s="12"/>
      <c r="CID112" s="12"/>
      <c r="CIE112" s="12"/>
      <c r="CIF112" s="12"/>
      <c r="CIG112" s="12"/>
      <c r="CIH112" s="12"/>
      <c r="CII112" s="12"/>
      <c r="CIJ112" s="12"/>
      <c r="CIK112" s="12"/>
      <c r="CIL112" s="12"/>
      <c r="CIM112" s="12"/>
      <c r="CIN112" s="12"/>
      <c r="CIO112" s="12"/>
      <c r="CIP112" s="12"/>
      <c r="CIQ112" s="12"/>
      <c r="CIR112" s="12"/>
      <c r="CIS112" s="12"/>
      <c r="CIT112" s="12"/>
      <c r="CIU112" s="12"/>
      <c r="CIV112" s="12"/>
      <c r="CIW112" s="12"/>
      <c r="CIX112" s="12"/>
      <c r="CIY112" s="12"/>
      <c r="CIZ112" s="12"/>
      <c r="CJA112" s="12"/>
      <c r="CJB112" s="12"/>
      <c r="CJC112" s="12"/>
      <c r="CJD112" s="12"/>
      <c r="CJE112" s="12"/>
      <c r="CJF112" s="12"/>
      <c r="CJG112" s="12"/>
      <c r="CJH112" s="12"/>
      <c r="CJI112" s="12"/>
      <c r="CJJ112" s="12"/>
      <c r="CJK112" s="12"/>
      <c r="CJL112" s="12"/>
      <c r="CJM112" s="12"/>
      <c r="CJN112" s="12"/>
      <c r="CJO112" s="12"/>
      <c r="CJP112" s="12"/>
      <c r="CJQ112" s="12"/>
      <c r="CJR112" s="12"/>
      <c r="CJS112" s="12"/>
      <c r="CJT112" s="12"/>
      <c r="CJU112" s="12"/>
      <c r="CJV112" s="12"/>
      <c r="CJW112" s="12"/>
      <c r="CJX112" s="12"/>
      <c r="CJY112" s="12"/>
      <c r="CJZ112" s="12"/>
      <c r="CKA112" s="12"/>
      <c r="CKB112" s="12"/>
      <c r="CKC112" s="12"/>
      <c r="CKD112" s="12"/>
      <c r="CKE112" s="12"/>
      <c r="CKF112" s="12"/>
      <c r="CKG112" s="12"/>
      <c r="CKH112" s="12"/>
      <c r="CKI112" s="12"/>
      <c r="CKJ112" s="12"/>
      <c r="CKK112" s="12"/>
      <c r="CKL112" s="12"/>
      <c r="CKM112" s="12"/>
      <c r="CKN112" s="12"/>
      <c r="CKO112" s="12"/>
      <c r="CKP112" s="12"/>
      <c r="CKQ112" s="12"/>
      <c r="CKR112" s="12"/>
      <c r="CKS112" s="12"/>
      <c r="CKT112" s="12"/>
      <c r="CKU112" s="12"/>
      <c r="CKV112" s="12"/>
      <c r="CKW112" s="12"/>
      <c r="CKX112" s="12"/>
      <c r="CKY112" s="12"/>
      <c r="CKZ112" s="12"/>
      <c r="CLA112" s="12"/>
      <c r="CLB112" s="12"/>
      <c r="CLC112" s="12"/>
      <c r="CLD112" s="12"/>
      <c r="CLE112" s="12"/>
      <c r="CLF112" s="12"/>
      <c r="CLG112" s="12"/>
      <c r="CLH112" s="12"/>
      <c r="CLI112" s="12"/>
      <c r="CLJ112" s="12"/>
      <c r="CLK112" s="12"/>
      <c r="CLL112" s="12"/>
      <c r="CLM112" s="12"/>
      <c r="CLN112" s="12"/>
      <c r="CLO112" s="12"/>
      <c r="CLP112" s="12"/>
      <c r="CLQ112" s="12"/>
      <c r="CLR112" s="12"/>
      <c r="CLS112" s="12"/>
      <c r="CLT112" s="12"/>
      <c r="CLU112" s="12"/>
      <c r="CLV112" s="12"/>
      <c r="CLW112" s="12"/>
      <c r="CLX112" s="12"/>
      <c r="CLY112" s="12"/>
      <c r="CLZ112" s="12"/>
      <c r="CMA112" s="12"/>
      <c r="CMB112" s="12"/>
      <c r="CMC112" s="12"/>
      <c r="CMD112" s="12"/>
      <c r="CME112" s="12"/>
      <c r="CMF112" s="12"/>
      <c r="CMG112" s="12"/>
      <c r="CMH112" s="12"/>
      <c r="CMI112" s="12"/>
      <c r="CMJ112" s="12"/>
      <c r="CMK112" s="12"/>
      <c r="CML112" s="12"/>
      <c r="CMM112" s="12"/>
      <c r="CMN112" s="12"/>
      <c r="CMO112" s="12"/>
      <c r="CMP112" s="12"/>
      <c r="CMQ112" s="12"/>
      <c r="CMR112" s="12"/>
      <c r="CMS112" s="12"/>
      <c r="CMT112" s="12"/>
      <c r="CMU112" s="12"/>
      <c r="CMV112" s="12"/>
      <c r="CMW112" s="12"/>
      <c r="CMX112" s="12"/>
      <c r="CMY112" s="12"/>
      <c r="CMZ112" s="12"/>
      <c r="CNA112" s="12"/>
      <c r="CNB112" s="12"/>
      <c r="CNC112" s="12"/>
      <c r="CND112" s="12"/>
      <c r="CNE112" s="12"/>
      <c r="CNF112" s="12"/>
      <c r="CNG112" s="12"/>
      <c r="CNH112" s="12"/>
      <c r="CNI112" s="12"/>
      <c r="CNJ112" s="12"/>
      <c r="CNK112" s="12"/>
      <c r="CNL112" s="12"/>
      <c r="CNM112" s="12"/>
      <c r="CNN112" s="12"/>
      <c r="CNO112" s="12"/>
      <c r="CNP112" s="12"/>
      <c r="CNQ112" s="12"/>
      <c r="CNR112" s="12"/>
      <c r="CNS112" s="12"/>
      <c r="CNT112" s="12"/>
      <c r="CNU112" s="12"/>
      <c r="CNV112" s="12"/>
      <c r="CNW112" s="12"/>
      <c r="CNX112" s="12"/>
      <c r="CNY112" s="12"/>
      <c r="CNZ112" s="12"/>
      <c r="COA112" s="12"/>
      <c r="COB112" s="12"/>
      <c r="COC112" s="12"/>
      <c r="COD112" s="12"/>
      <c r="COE112" s="12"/>
      <c r="COF112" s="12"/>
      <c r="COG112" s="12"/>
      <c r="COH112" s="12"/>
      <c r="COI112" s="12"/>
      <c r="COJ112" s="12"/>
      <c r="COK112" s="12"/>
      <c r="COL112" s="12"/>
      <c r="COM112" s="12"/>
      <c r="CON112" s="12"/>
      <c r="COO112" s="12"/>
      <c r="COP112" s="12"/>
      <c r="COQ112" s="12"/>
      <c r="COR112" s="12"/>
      <c r="COS112" s="12"/>
      <c r="COT112" s="12"/>
      <c r="COU112" s="12"/>
      <c r="COV112" s="12"/>
      <c r="COW112" s="12"/>
      <c r="COX112" s="12"/>
      <c r="COY112" s="12"/>
      <c r="COZ112" s="12"/>
      <c r="CPA112" s="12"/>
      <c r="CPB112" s="12"/>
      <c r="CPC112" s="12"/>
      <c r="CPD112" s="12"/>
      <c r="CPE112" s="12"/>
      <c r="CPF112" s="12"/>
      <c r="CPG112" s="12"/>
      <c r="CPH112" s="12"/>
      <c r="CPI112" s="12"/>
      <c r="CPJ112" s="12"/>
      <c r="CPK112" s="12"/>
      <c r="CPL112" s="12"/>
      <c r="CPM112" s="12"/>
      <c r="CPN112" s="12"/>
      <c r="CPO112" s="12"/>
      <c r="CPP112" s="12"/>
      <c r="CPQ112" s="12"/>
      <c r="CPR112" s="12"/>
      <c r="CPS112" s="12"/>
      <c r="CPT112" s="12"/>
      <c r="CPU112" s="12"/>
      <c r="CPV112" s="12"/>
      <c r="CPW112" s="12"/>
      <c r="CPX112" s="12"/>
      <c r="CPY112" s="12"/>
      <c r="CPZ112" s="12"/>
      <c r="CQA112" s="12"/>
      <c r="CQB112" s="12"/>
      <c r="CQC112" s="12"/>
      <c r="CQD112" s="12"/>
      <c r="CQE112" s="12"/>
      <c r="CQF112" s="12"/>
      <c r="CQG112" s="12"/>
      <c r="CQH112" s="12"/>
      <c r="CQI112" s="12"/>
      <c r="CQJ112" s="12"/>
      <c r="CQK112" s="12"/>
      <c r="CQL112" s="12"/>
      <c r="CQM112" s="12"/>
      <c r="CQN112" s="12"/>
      <c r="CQO112" s="12"/>
      <c r="CQP112" s="12"/>
      <c r="CQQ112" s="12"/>
      <c r="CQR112" s="12"/>
      <c r="CQS112" s="12"/>
      <c r="CQT112" s="12"/>
      <c r="CQU112" s="12"/>
      <c r="CQV112" s="12"/>
      <c r="CQW112" s="12"/>
      <c r="CQX112" s="12"/>
      <c r="CQY112" s="12"/>
      <c r="CQZ112" s="12"/>
      <c r="CRA112" s="12"/>
      <c r="CRB112" s="12"/>
      <c r="CRC112" s="12"/>
      <c r="CRD112" s="12"/>
      <c r="CRE112" s="12"/>
      <c r="CRF112" s="12"/>
      <c r="CRG112" s="12"/>
      <c r="CRH112" s="12"/>
      <c r="CRI112" s="12"/>
      <c r="CRJ112" s="12"/>
      <c r="CRK112" s="12"/>
      <c r="CRL112" s="12"/>
      <c r="CRM112" s="12"/>
      <c r="CRN112" s="12"/>
      <c r="CRO112" s="12"/>
      <c r="CRP112" s="12"/>
      <c r="CRQ112" s="12"/>
      <c r="CRR112" s="12"/>
      <c r="CRS112" s="12"/>
      <c r="CRT112" s="12"/>
      <c r="CRU112" s="12"/>
      <c r="CRV112" s="12"/>
      <c r="CRW112" s="12"/>
      <c r="CRX112" s="12"/>
      <c r="CRY112" s="12"/>
      <c r="CRZ112" s="12"/>
      <c r="CSA112" s="12"/>
      <c r="CSB112" s="12"/>
      <c r="CSC112" s="12"/>
      <c r="CSD112" s="12"/>
      <c r="CSE112" s="12"/>
      <c r="CSF112" s="12"/>
      <c r="CSG112" s="12"/>
      <c r="CSH112" s="12"/>
      <c r="CSI112" s="12"/>
      <c r="CSJ112" s="12"/>
      <c r="CSK112" s="12"/>
      <c r="CSL112" s="12"/>
      <c r="CSM112" s="12"/>
      <c r="CSN112" s="12"/>
      <c r="CSO112" s="12"/>
      <c r="CSP112" s="12"/>
      <c r="CSQ112" s="12"/>
      <c r="CSR112" s="12"/>
      <c r="CSS112" s="12"/>
      <c r="CST112" s="12"/>
      <c r="CSU112" s="12"/>
      <c r="CSV112" s="12"/>
      <c r="CSW112" s="12"/>
      <c r="CSX112" s="12"/>
      <c r="CSY112" s="12"/>
      <c r="CSZ112" s="12"/>
      <c r="CTA112" s="12"/>
      <c r="CTB112" s="12"/>
      <c r="CTC112" s="12"/>
      <c r="CTD112" s="12"/>
      <c r="CTE112" s="12"/>
      <c r="CTF112" s="12"/>
      <c r="CTG112" s="12"/>
      <c r="CTH112" s="12"/>
      <c r="CTI112" s="12"/>
      <c r="CTJ112" s="12"/>
      <c r="CTK112" s="12"/>
      <c r="CTL112" s="12"/>
      <c r="CTM112" s="12"/>
      <c r="CTN112" s="12"/>
      <c r="CTO112" s="12"/>
      <c r="CTP112" s="12"/>
      <c r="CTQ112" s="12"/>
      <c r="CTR112" s="12"/>
      <c r="CTS112" s="12"/>
      <c r="CTT112" s="12"/>
      <c r="CTU112" s="12"/>
      <c r="CTV112" s="12"/>
      <c r="CTW112" s="12"/>
      <c r="CTX112" s="12"/>
      <c r="CTY112" s="12"/>
      <c r="CTZ112" s="12"/>
      <c r="CUA112" s="12"/>
      <c r="CUB112" s="12"/>
      <c r="CUC112" s="12"/>
      <c r="CUD112" s="12"/>
      <c r="CUE112" s="12"/>
      <c r="CUF112" s="12"/>
      <c r="CUG112" s="12"/>
      <c r="CUH112" s="12"/>
      <c r="CUI112" s="12"/>
      <c r="CUJ112" s="12"/>
      <c r="CUK112" s="12"/>
      <c r="CUL112" s="12"/>
      <c r="CUM112" s="12"/>
      <c r="CUN112" s="12"/>
      <c r="CUO112" s="12"/>
      <c r="CUP112" s="12"/>
      <c r="CUQ112" s="12"/>
      <c r="CUR112" s="12"/>
      <c r="CUS112" s="12"/>
      <c r="CUT112" s="12"/>
      <c r="CUU112" s="12"/>
      <c r="CUV112" s="12"/>
      <c r="CUW112" s="12"/>
      <c r="CUX112" s="12"/>
      <c r="CUY112" s="12"/>
      <c r="CUZ112" s="12"/>
      <c r="CVA112" s="12"/>
      <c r="CVB112" s="12"/>
      <c r="CVC112" s="12"/>
      <c r="CVD112" s="12"/>
      <c r="CVE112" s="12"/>
      <c r="CVF112" s="12"/>
      <c r="CVG112" s="12"/>
      <c r="CVH112" s="12"/>
      <c r="CVI112" s="12"/>
      <c r="CVJ112" s="12"/>
      <c r="CVK112" s="12"/>
      <c r="CVL112" s="12"/>
      <c r="CVM112" s="12"/>
      <c r="CVN112" s="12"/>
      <c r="CVO112" s="12"/>
      <c r="CVP112" s="12"/>
      <c r="CVQ112" s="12"/>
      <c r="CVR112" s="12"/>
      <c r="CVS112" s="12"/>
      <c r="CVT112" s="12"/>
      <c r="CVU112" s="12"/>
      <c r="CVV112" s="12"/>
      <c r="CVW112" s="12"/>
      <c r="CVX112" s="12"/>
      <c r="CVY112" s="12"/>
      <c r="CVZ112" s="12"/>
      <c r="CWA112" s="12"/>
      <c r="CWB112" s="12"/>
      <c r="CWC112" s="12"/>
      <c r="CWD112" s="12"/>
      <c r="CWE112" s="12"/>
      <c r="CWF112" s="12"/>
      <c r="CWG112" s="12"/>
      <c r="CWH112" s="12"/>
      <c r="CWI112" s="12"/>
      <c r="CWJ112" s="12"/>
      <c r="CWK112" s="12"/>
      <c r="CWL112" s="12"/>
      <c r="CWM112" s="12"/>
      <c r="CWN112" s="12"/>
      <c r="CWO112" s="12"/>
      <c r="CWP112" s="12"/>
      <c r="CWQ112" s="12"/>
      <c r="CWR112" s="12"/>
      <c r="CWS112" s="12"/>
      <c r="CWT112" s="12"/>
      <c r="CWU112" s="12"/>
      <c r="CWV112" s="12"/>
      <c r="CWW112" s="12"/>
      <c r="CWX112" s="12"/>
      <c r="CWY112" s="12"/>
      <c r="CWZ112" s="12"/>
      <c r="CXA112" s="12"/>
      <c r="CXB112" s="12"/>
      <c r="CXC112" s="12"/>
      <c r="CXD112" s="12"/>
      <c r="CXE112" s="12"/>
      <c r="CXF112" s="12"/>
      <c r="CXG112" s="12"/>
      <c r="CXH112" s="12"/>
      <c r="CXI112" s="12"/>
      <c r="CXJ112" s="12"/>
      <c r="CXK112" s="12"/>
      <c r="CXL112" s="12"/>
      <c r="CXM112" s="12"/>
      <c r="CXN112" s="12"/>
      <c r="CXO112" s="12"/>
      <c r="CXP112" s="12"/>
      <c r="CXQ112" s="12"/>
      <c r="CXR112" s="12"/>
      <c r="CXS112" s="12"/>
      <c r="CXT112" s="12"/>
      <c r="CXU112" s="12"/>
      <c r="CXV112" s="12"/>
      <c r="CXW112" s="12"/>
      <c r="CXX112" s="12"/>
      <c r="CXY112" s="12"/>
      <c r="CXZ112" s="12"/>
      <c r="CYA112" s="12"/>
      <c r="CYB112" s="12"/>
      <c r="CYC112" s="12"/>
      <c r="CYD112" s="12"/>
      <c r="CYE112" s="12"/>
      <c r="CYF112" s="12"/>
      <c r="CYG112" s="12"/>
      <c r="CYH112" s="12"/>
      <c r="CYI112" s="12"/>
      <c r="CYJ112" s="12"/>
      <c r="CYK112" s="12"/>
      <c r="CYL112" s="12"/>
      <c r="CYM112" s="12"/>
      <c r="CYN112" s="12"/>
      <c r="CYO112" s="12"/>
      <c r="CYP112" s="12"/>
      <c r="CYQ112" s="12"/>
      <c r="CYR112" s="12"/>
      <c r="CYS112" s="12"/>
      <c r="CYT112" s="12"/>
      <c r="CYU112" s="12"/>
      <c r="CYV112" s="12"/>
      <c r="CYW112" s="12"/>
      <c r="CYX112" s="12"/>
      <c r="CYY112" s="12"/>
      <c r="CYZ112" s="12"/>
      <c r="CZA112" s="12"/>
      <c r="CZB112" s="12"/>
      <c r="CZC112" s="12"/>
      <c r="CZD112" s="12"/>
      <c r="CZE112" s="12"/>
      <c r="CZF112" s="12"/>
      <c r="CZG112" s="12"/>
      <c r="CZH112" s="12"/>
      <c r="CZI112" s="12"/>
      <c r="CZJ112" s="12"/>
      <c r="CZK112" s="12"/>
      <c r="CZL112" s="12"/>
      <c r="CZM112" s="12"/>
      <c r="CZN112" s="12"/>
      <c r="CZO112" s="12"/>
      <c r="CZP112" s="12"/>
      <c r="CZQ112" s="12"/>
      <c r="CZR112" s="12"/>
      <c r="CZS112" s="12"/>
      <c r="CZT112" s="12"/>
      <c r="CZU112" s="12"/>
      <c r="CZV112" s="12"/>
      <c r="CZW112" s="12"/>
      <c r="CZX112" s="12"/>
      <c r="CZY112" s="12"/>
      <c r="CZZ112" s="12"/>
      <c r="DAA112" s="12"/>
      <c r="DAB112" s="12"/>
      <c r="DAC112" s="12"/>
      <c r="DAD112" s="12"/>
      <c r="DAE112" s="12"/>
      <c r="DAF112" s="12"/>
      <c r="DAG112" s="12"/>
      <c r="DAH112" s="12"/>
      <c r="DAI112" s="12"/>
      <c r="DAJ112" s="12"/>
      <c r="DAK112" s="12"/>
      <c r="DAL112" s="12"/>
      <c r="DAM112" s="12"/>
      <c r="DAN112" s="12"/>
      <c r="DAO112" s="12"/>
      <c r="DAP112" s="12"/>
      <c r="DAQ112" s="12"/>
      <c r="DAR112" s="12"/>
      <c r="DAS112" s="12"/>
      <c r="DAT112" s="12"/>
      <c r="DAU112" s="12"/>
      <c r="DAV112" s="12"/>
      <c r="DAW112" s="12"/>
      <c r="DAX112" s="12"/>
      <c r="DAY112" s="12"/>
      <c r="DAZ112" s="12"/>
      <c r="DBA112" s="12"/>
      <c r="DBB112" s="12"/>
      <c r="DBC112" s="12"/>
      <c r="DBD112" s="12"/>
      <c r="DBE112" s="12"/>
      <c r="DBF112" s="12"/>
      <c r="DBG112" s="12"/>
      <c r="DBH112" s="12"/>
      <c r="DBI112" s="12"/>
      <c r="DBJ112" s="12"/>
      <c r="DBK112" s="12"/>
      <c r="DBL112" s="12"/>
      <c r="DBM112" s="12"/>
    </row>
    <row r="113" spans="1:2769" s="11" customFormat="1" ht="227" customHeight="1">
      <c r="A113" s="80" t="s">
        <v>114</v>
      </c>
      <c r="B113" s="89" t="s">
        <v>469</v>
      </c>
      <c r="C113" s="80" t="s">
        <v>48</v>
      </c>
      <c r="D113" s="80" t="s">
        <v>1249</v>
      </c>
      <c r="E113" s="80" t="s">
        <v>56</v>
      </c>
      <c r="F113" s="80" t="s">
        <v>102</v>
      </c>
      <c r="G113" s="80" t="s">
        <v>1295</v>
      </c>
      <c r="H113" s="80" t="s">
        <v>1307</v>
      </c>
      <c r="I113" s="80" t="s">
        <v>199</v>
      </c>
      <c r="J113" s="80" t="s">
        <v>199</v>
      </c>
      <c r="K113" s="80" t="s">
        <v>77</v>
      </c>
      <c r="L113" s="80" t="s">
        <v>83</v>
      </c>
      <c r="M113" s="90">
        <v>42473</v>
      </c>
      <c r="N113" s="80" t="s">
        <v>95</v>
      </c>
      <c r="O113" s="80">
        <v>-25.647690999999998</v>
      </c>
      <c r="P113" s="80">
        <v>30.292048000000001</v>
      </c>
      <c r="Q113" s="80" t="s">
        <v>2051</v>
      </c>
      <c r="R113" s="80" t="s">
        <v>199</v>
      </c>
      <c r="S113" s="80" t="s">
        <v>80</v>
      </c>
      <c r="T113" s="80" t="s">
        <v>136</v>
      </c>
      <c r="U113" s="80" t="s">
        <v>38</v>
      </c>
      <c r="V113" s="80" t="s">
        <v>127</v>
      </c>
      <c r="W113" s="80" t="s">
        <v>44</v>
      </c>
      <c r="X113" s="80" t="s">
        <v>82</v>
      </c>
      <c r="Y113" s="80" t="s">
        <v>199</v>
      </c>
      <c r="Z113" s="80" t="s">
        <v>199</v>
      </c>
      <c r="AA113" s="89" t="s">
        <v>157</v>
      </c>
      <c r="AB113" s="89" t="s">
        <v>307</v>
      </c>
      <c r="AC113" s="80" t="s">
        <v>1447</v>
      </c>
      <c r="AD113" s="80" t="s">
        <v>36</v>
      </c>
      <c r="AE113" s="80" t="s">
        <v>199</v>
      </c>
      <c r="AF113" s="80" t="s">
        <v>199</v>
      </c>
      <c r="AG113" s="80" t="s">
        <v>1292</v>
      </c>
      <c r="AH113" s="80" t="s">
        <v>1293</v>
      </c>
      <c r="AI113" s="80" t="s">
        <v>199</v>
      </c>
      <c r="AJ113" s="80" t="s">
        <v>199</v>
      </c>
      <c r="AK113" s="80" t="s">
        <v>199</v>
      </c>
      <c r="AL113" s="80" t="s">
        <v>77</v>
      </c>
      <c r="AM113" s="80"/>
      <c r="AN113" s="91" t="s">
        <v>21</v>
      </c>
      <c r="AO113" s="80" t="s">
        <v>83</v>
      </c>
      <c r="AP113" s="80"/>
      <c r="AQ113" s="80" t="s">
        <v>46</v>
      </c>
      <c r="AR113" s="80" t="s">
        <v>199</v>
      </c>
      <c r="AS113" s="80" t="s">
        <v>199</v>
      </c>
      <c r="AT113" s="90" t="s">
        <v>199</v>
      </c>
      <c r="AU113" s="80" t="s">
        <v>101</v>
      </c>
      <c r="AV113" s="80" t="s">
        <v>2117</v>
      </c>
      <c r="AW113" s="95" t="s">
        <v>1602</v>
      </c>
      <c r="AX113" s="80" t="s">
        <v>105</v>
      </c>
      <c r="AY113" s="80" t="s">
        <v>138</v>
      </c>
      <c r="AZ113" s="80" t="s">
        <v>616</v>
      </c>
      <c r="BA113" s="80"/>
      <c r="BB113" s="80" t="s">
        <v>94</v>
      </c>
      <c r="BC113" s="94">
        <v>42473</v>
      </c>
      <c r="BD113" s="12"/>
      <c r="BE113" s="12"/>
      <c r="BF113" s="12"/>
      <c r="BG113" s="12"/>
      <c r="BH113" s="12"/>
      <c r="BI113" s="12"/>
      <c r="BJ113" s="12"/>
      <c r="BK113" s="12"/>
      <c r="BL113" s="12"/>
      <c r="BM113" s="12"/>
      <c r="BN113" s="12"/>
      <c r="BO113" s="12"/>
      <c r="BP113" s="12"/>
      <c r="BQ113" s="12"/>
      <c r="BR113" s="12"/>
      <c r="BS113" s="12"/>
      <c r="BT113" s="12"/>
      <c r="BU113" s="12"/>
      <c r="BV113" s="12"/>
      <c r="BW113" s="12"/>
      <c r="BX113" s="12"/>
      <c r="BY113" s="12"/>
      <c r="BZ113" s="12"/>
      <c r="CA113" s="12"/>
      <c r="CB113" s="12"/>
      <c r="CC113" s="12"/>
      <c r="CD113" s="12"/>
      <c r="CE113" s="12"/>
      <c r="CF113" s="12"/>
      <c r="CG113" s="12"/>
      <c r="CH113" s="12"/>
      <c r="CI113" s="12"/>
      <c r="CJ113" s="12"/>
      <c r="CK113" s="12"/>
      <c r="CL113" s="12"/>
      <c r="CM113" s="12"/>
      <c r="CN113" s="12"/>
      <c r="CO113" s="12"/>
      <c r="CP113" s="12"/>
      <c r="CQ113" s="12"/>
      <c r="CR113" s="12"/>
      <c r="CS113" s="12"/>
      <c r="CT113" s="12"/>
      <c r="CU113" s="12"/>
      <c r="CV113" s="12"/>
      <c r="CW113" s="12"/>
      <c r="CX113" s="12"/>
      <c r="CY113" s="12"/>
      <c r="CZ113" s="12"/>
      <c r="DA113" s="12"/>
      <c r="DB113" s="12"/>
      <c r="DC113" s="12"/>
      <c r="DD113" s="12"/>
      <c r="DE113" s="12"/>
      <c r="DF113" s="12"/>
      <c r="DG113" s="12"/>
      <c r="DH113" s="12"/>
      <c r="DI113" s="12"/>
      <c r="DJ113" s="12"/>
      <c r="DK113" s="12"/>
      <c r="DL113" s="12"/>
      <c r="DM113" s="12"/>
      <c r="DN113" s="12"/>
      <c r="DO113" s="12"/>
      <c r="DP113" s="12"/>
      <c r="DQ113" s="12"/>
      <c r="DR113" s="12"/>
      <c r="DS113" s="12"/>
      <c r="DT113" s="12"/>
      <c r="DU113" s="12"/>
      <c r="DV113" s="12"/>
      <c r="DW113" s="12"/>
      <c r="DX113" s="12"/>
      <c r="DY113" s="12"/>
      <c r="DZ113" s="12"/>
      <c r="EA113" s="12"/>
      <c r="EB113" s="12"/>
      <c r="EC113" s="12"/>
      <c r="ED113" s="12"/>
      <c r="EE113" s="12"/>
      <c r="EF113" s="12"/>
      <c r="EG113" s="12"/>
      <c r="EH113" s="12"/>
      <c r="EI113" s="12"/>
      <c r="EJ113" s="12"/>
      <c r="EK113" s="12"/>
      <c r="EL113" s="12"/>
      <c r="EM113" s="12"/>
      <c r="EN113" s="12"/>
      <c r="EO113" s="12"/>
      <c r="EP113" s="12"/>
      <c r="EQ113" s="12"/>
      <c r="ER113" s="12"/>
      <c r="ES113" s="12"/>
      <c r="ET113" s="12"/>
      <c r="EU113" s="12"/>
      <c r="EV113" s="12"/>
      <c r="EW113" s="12"/>
      <c r="EX113" s="12"/>
      <c r="EY113" s="12"/>
      <c r="EZ113" s="12"/>
      <c r="FA113" s="12"/>
      <c r="FB113" s="12"/>
      <c r="FC113" s="12"/>
      <c r="FD113" s="12"/>
      <c r="FE113" s="12"/>
      <c r="FF113" s="12"/>
      <c r="FG113" s="12"/>
      <c r="FH113" s="12"/>
      <c r="FI113" s="12"/>
      <c r="FJ113" s="12"/>
      <c r="FK113" s="12"/>
      <c r="FL113" s="12"/>
      <c r="FM113" s="12"/>
      <c r="FN113" s="12"/>
      <c r="FO113" s="12"/>
      <c r="FP113" s="12"/>
      <c r="FQ113" s="12"/>
      <c r="FR113" s="12"/>
      <c r="FS113" s="12"/>
      <c r="FT113" s="12"/>
      <c r="FU113" s="12"/>
      <c r="FV113" s="12"/>
      <c r="FW113" s="12"/>
      <c r="FX113" s="12"/>
      <c r="FY113" s="12"/>
      <c r="FZ113" s="12"/>
      <c r="GA113" s="12"/>
      <c r="GB113" s="12"/>
      <c r="GC113" s="12"/>
      <c r="GD113" s="12"/>
      <c r="GE113" s="12"/>
      <c r="GF113" s="12"/>
      <c r="GG113" s="12"/>
      <c r="GH113" s="12"/>
      <c r="GI113" s="12"/>
      <c r="GJ113" s="12"/>
      <c r="GK113" s="12"/>
      <c r="GL113" s="12"/>
      <c r="GM113" s="12"/>
      <c r="GN113" s="12"/>
      <c r="GO113" s="12"/>
      <c r="GP113" s="12"/>
      <c r="GQ113" s="12"/>
      <c r="GR113" s="12"/>
      <c r="GS113" s="12"/>
      <c r="GT113" s="12"/>
      <c r="GU113" s="12"/>
      <c r="GV113" s="12"/>
      <c r="GW113" s="12"/>
      <c r="GX113" s="12"/>
      <c r="GY113" s="12"/>
      <c r="GZ113" s="12"/>
      <c r="HA113" s="12"/>
      <c r="HB113" s="12"/>
      <c r="HC113" s="12"/>
      <c r="HD113" s="12"/>
      <c r="HE113" s="12"/>
      <c r="HF113" s="12"/>
      <c r="HG113" s="12"/>
      <c r="HH113" s="12"/>
      <c r="HI113" s="12"/>
      <c r="HJ113" s="12"/>
      <c r="HK113" s="12"/>
      <c r="HL113" s="12"/>
      <c r="HM113" s="12"/>
      <c r="HN113" s="12"/>
      <c r="HO113" s="12"/>
      <c r="HP113" s="12"/>
      <c r="HQ113" s="12"/>
      <c r="HR113" s="12"/>
      <c r="HS113" s="12"/>
      <c r="HT113" s="12"/>
      <c r="HU113" s="12"/>
      <c r="HV113" s="12"/>
      <c r="HW113" s="12"/>
      <c r="HX113" s="12"/>
      <c r="HY113" s="12"/>
      <c r="HZ113" s="12"/>
      <c r="IA113" s="12"/>
      <c r="IB113" s="12"/>
      <c r="IC113" s="12"/>
      <c r="ID113" s="12"/>
      <c r="IE113" s="12"/>
      <c r="IF113" s="12"/>
      <c r="IG113" s="12"/>
      <c r="IH113" s="12"/>
      <c r="II113" s="12"/>
      <c r="IJ113" s="12"/>
      <c r="IK113" s="12"/>
      <c r="IL113" s="12"/>
      <c r="IM113" s="12"/>
      <c r="IN113" s="12"/>
      <c r="IO113" s="12"/>
      <c r="IP113" s="12"/>
      <c r="IQ113" s="12"/>
      <c r="IR113" s="12"/>
      <c r="IS113" s="12"/>
      <c r="IT113" s="12"/>
      <c r="IU113" s="12"/>
      <c r="IV113" s="12"/>
      <c r="IW113" s="12"/>
      <c r="IX113" s="12"/>
      <c r="IY113" s="12"/>
      <c r="IZ113" s="12"/>
      <c r="JA113" s="12"/>
      <c r="JB113" s="12"/>
      <c r="JC113" s="12"/>
      <c r="JD113" s="12"/>
      <c r="JE113" s="12"/>
      <c r="JF113" s="12"/>
      <c r="JG113" s="12"/>
      <c r="JH113" s="12"/>
      <c r="JI113" s="12"/>
      <c r="JJ113" s="12"/>
      <c r="JK113" s="12"/>
      <c r="JL113" s="12"/>
      <c r="JM113" s="12"/>
      <c r="JN113" s="12"/>
      <c r="JO113" s="12"/>
      <c r="JP113" s="12"/>
      <c r="JQ113" s="12"/>
      <c r="JR113" s="12"/>
      <c r="JS113" s="12"/>
      <c r="JT113" s="12"/>
      <c r="JU113" s="12"/>
      <c r="JV113" s="12"/>
      <c r="JW113" s="12"/>
      <c r="JX113" s="12"/>
      <c r="JY113" s="12"/>
      <c r="JZ113" s="12"/>
      <c r="KA113" s="12"/>
      <c r="KB113" s="12"/>
      <c r="KC113" s="12"/>
      <c r="KD113" s="12"/>
      <c r="KE113" s="12"/>
      <c r="KF113" s="12"/>
      <c r="KG113" s="12"/>
      <c r="KH113" s="12"/>
      <c r="KI113" s="12"/>
      <c r="KJ113" s="12"/>
      <c r="KK113" s="12"/>
      <c r="KL113" s="12"/>
      <c r="KM113" s="12"/>
      <c r="KN113" s="12"/>
      <c r="KO113" s="12"/>
      <c r="KP113" s="12"/>
      <c r="KQ113" s="12"/>
      <c r="KR113" s="12"/>
      <c r="KS113" s="12"/>
      <c r="KT113" s="12"/>
      <c r="KU113" s="12"/>
      <c r="KV113" s="12"/>
      <c r="KW113" s="12"/>
      <c r="KX113" s="12"/>
      <c r="KY113" s="12"/>
      <c r="KZ113" s="12"/>
      <c r="LA113" s="12"/>
      <c r="LB113" s="12"/>
      <c r="LC113" s="12"/>
      <c r="LD113" s="12"/>
      <c r="LE113" s="12"/>
      <c r="LF113" s="12"/>
      <c r="LG113" s="12"/>
      <c r="LH113" s="12"/>
      <c r="LI113" s="12"/>
      <c r="LJ113" s="12"/>
      <c r="LK113" s="12"/>
      <c r="LL113" s="12"/>
      <c r="LM113" s="12"/>
      <c r="LN113" s="12"/>
      <c r="LO113" s="12"/>
      <c r="LP113" s="12"/>
      <c r="LQ113" s="12"/>
      <c r="LR113" s="12"/>
      <c r="LS113" s="12"/>
      <c r="LT113" s="12"/>
      <c r="LU113" s="12"/>
      <c r="LV113" s="12"/>
      <c r="LW113" s="12"/>
      <c r="LX113" s="12"/>
      <c r="LY113" s="12"/>
      <c r="LZ113" s="12"/>
      <c r="MA113" s="12"/>
      <c r="MB113" s="12"/>
      <c r="MC113" s="12"/>
      <c r="MD113" s="12"/>
      <c r="ME113" s="12"/>
      <c r="MF113" s="12"/>
      <c r="MG113" s="12"/>
      <c r="MH113" s="12"/>
      <c r="MI113" s="12"/>
      <c r="MJ113" s="12"/>
      <c r="MK113" s="12"/>
      <c r="ML113" s="12"/>
      <c r="MM113" s="12"/>
      <c r="MN113" s="12"/>
      <c r="MO113" s="12"/>
      <c r="MP113" s="12"/>
      <c r="MQ113" s="12"/>
      <c r="MR113" s="12"/>
      <c r="MS113" s="12"/>
      <c r="MT113" s="12"/>
      <c r="MU113" s="12"/>
      <c r="MV113" s="12"/>
      <c r="MW113" s="12"/>
      <c r="MX113" s="12"/>
      <c r="MY113" s="12"/>
      <c r="MZ113" s="12"/>
      <c r="NA113" s="12"/>
      <c r="NB113" s="12"/>
      <c r="NC113" s="12"/>
      <c r="ND113" s="12"/>
      <c r="NE113" s="12"/>
      <c r="NF113" s="12"/>
      <c r="NG113" s="12"/>
      <c r="NH113" s="12"/>
      <c r="NI113" s="12"/>
      <c r="NJ113" s="12"/>
      <c r="NK113" s="12"/>
      <c r="NL113" s="12"/>
      <c r="NM113" s="12"/>
      <c r="NN113" s="12"/>
      <c r="NO113" s="12"/>
      <c r="NP113" s="12"/>
      <c r="NQ113" s="12"/>
      <c r="NR113" s="12"/>
      <c r="NS113" s="12"/>
      <c r="NT113" s="12"/>
      <c r="NU113" s="12"/>
      <c r="NV113" s="12"/>
      <c r="NW113" s="12"/>
      <c r="NX113" s="12"/>
      <c r="NY113" s="12"/>
      <c r="NZ113" s="12"/>
      <c r="OA113" s="12"/>
      <c r="OB113" s="12"/>
      <c r="OC113" s="12"/>
      <c r="OD113" s="12"/>
      <c r="OE113" s="12"/>
      <c r="OF113" s="12"/>
      <c r="OG113" s="12"/>
      <c r="OH113" s="12"/>
      <c r="OI113" s="12"/>
      <c r="OJ113" s="12"/>
      <c r="OK113" s="12"/>
      <c r="OL113" s="12"/>
      <c r="OM113" s="12"/>
      <c r="ON113" s="12"/>
      <c r="OO113" s="12"/>
      <c r="OP113" s="12"/>
      <c r="OQ113" s="12"/>
      <c r="OR113" s="12"/>
      <c r="OS113" s="12"/>
      <c r="OT113" s="12"/>
      <c r="OU113" s="12"/>
      <c r="OV113" s="12"/>
      <c r="OW113" s="12"/>
      <c r="OX113" s="12"/>
      <c r="OY113" s="12"/>
      <c r="OZ113" s="12"/>
      <c r="PA113" s="12"/>
      <c r="PB113" s="12"/>
      <c r="PC113" s="12"/>
      <c r="PD113" s="12"/>
      <c r="PE113" s="12"/>
      <c r="PF113" s="12"/>
      <c r="PG113" s="12"/>
      <c r="PH113" s="12"/>
      <c r="PI113" s="12"/>
      <c r="PJ113" s="12"/>
      <c r="PK113" s="12"/>
      <c r="PL113" s="12"/>
      <c r="PM113" s="12"/>
      <c r="PN113" s="12"/>
      <c r="PO113" s="12"/>
      <c r="PP113" s="12"/>
      <c r="PQ113" s="12"/>
      <c r="PR113" s="12"/>
      <c r="PS113" s="12"/>
      <c r="PT113" s="12"/>
      <c r="PU113" s="12"/>
      <c r="PV113" s="12"/>
      <c r="PW113" s="12"/>
      <c r="PX113" s="12"/>
      <c r="PY113" s="12"/>
      <c r="PZ113" s="12"/>
      <c r="QA113" s="12"/>
      <c r="QB113" s="12"/>
      <c r="QC113" s="12"/>
      <c r="QD113" s="12"/>
      <c r="QE113" s="12"/>
      <c r="QF113" s="12"/>
      <c r="QG113" s="12"/>
      <c r="QH113" s="12"/>
      <c r="QI113" s="12"/>
      <c r="QJ113" s="12"/>
      <c r="QK113" s="12"/>
      <c r="QL113" s="12"/>
      <c r="QM113" s="12"/>
      <c r="QN113" s="12"/>
      <c r="QO113" s="12"/>
      <c r="QP113" s="12"/>
      <c r="QQ113" s="12"/>
      <c r="QR113" s="12"/>
      <c r="QS113" s="12"/>
      <c r="QT113" s="12"/>
      <c r="QU113" s="12"/>
      <c r="QV113" s="12"/>
      <c r="QW113" s="12"/>
      <c r="QX113" s="12"/>
      <c r="QY113" s="12"/>
      <c r="QZ113" s="12"/>
      <c r="RA113" s="12"/>
      <c r="RB113" s="12"/>
      <c r="RC113" s="12"/>
      <c r="RD113" s="12"/>
      <c r="RE113" s="12"/>
      <c r="RF113" s="12"/>
      <c r="RG113" s="12"/>
      <c r="RH113" s="12"/>
      <c r="RI113" s="12"/>
      <c r="RJ113" s="12"/>
      <c r="RK113" s="12"/>
      <c r="RL113" s="12"/>
      <c r="RM113" s="12"/>
      <c r="RN113" s="12"/>
      <c r="RO113" s="12"/>
      <c r="RP113" s="12"/>
      <c r="RQ113" s="12"/>
      <c r="RR113" s="12"/>
      <c r="RS113" s="12"/>
      <c r="RT113" s="12"/>
      <c r="RU113" s="12"/>
      <c r="RV113" s="12"/>
      <c r="RW113" s="12"/>
      <c r="RX113" s="12"/>
      <c r="RY113" s="12"/>
      <c r="RZ113" s="12"/>
      <c r="SA113" s="12"/>
      <c r="SB113" s="12"/>
      <c r="SC113" s="12"/>
      <c r="SD113" s="12"/>
      <c r="SE113" s="12"/>
      <c r="SF113" s="12"/>
      <c r="SG113" s="12"/>
      <c r="SH113" s="12"/>
      <c r="SI113" s="12"/>
      <c r="SJ113" s="12"/>
      <c r="SK113" s="12"/>
      <c r="SL113" s="12"/>
      <c r="SM113" s="12"/>
      <c r="SN113" s="12"/>
      <c r="SO113" s="12"/>
      <c r="SP113" s="12"/>
      <c r="SQ113" s="12"/>
      <c r="SR113" s="12"/>
      <c r="SS113" s="12"/>
      <c r="ST113" s="12"/>
      <c r="SU113" s="12"/>
      <c r="SV113" s="12"/>
      <c r="SW113" s="12"/>
      <c r="SX113" s="12"/>
      <c r="SY113" s="12"/>
      <c r="SZ113" s="12"/>
      <c r="TA113" s="12"/>
      <c r="TB113" s="12"/>
      <c r="TC113" s="12"/>
      <c r="TD113" s="12"/>
      <c r="TE113" s="12"/>
      <c r="TF113" s="12"/>
      <c r="TG113" s="12"/>
      <c r="TH113" s="12"/>
      <c r="TI113" s="12"/>
      <c r="TJ113" s="12"/>
      <c r="TK113" s="12"/>
      <c r="TL113" s="12"/>
      <c r="TM113" s="12"/>
      <c r="TN113" s="12"/>
      <c r="TO113" s="12"/>
      <c r="TP113" s="12"/>
      <c r="TQ113" s="12"/>
      <c r="TR113" s="12"/>
      <c r="TS113" s="12"/>
      <c r="TT113" s="12"/>
      <c r="TU113" s="12"/>
      <c r="TV113" s="12"/>
      <c r="TW113" s="12"/>
      <c r="TX113" s="12"/>
      <c r="TY113" s="12"/>
      <c r="TZ113" s="12"/>
      <c r="UA113" s="12"/>
      <c r="UB113" s="12"/>
      <c r="UC113" s="12"/>
      <c r="UD113" s="12"/>
      <c r="UE113" s="12"/>
      <c r="UF113" s="12"/>
      <c r="UG113" s="12"/>
      <c r="UH113" s="12"/>
      <c r="UI113" s="12"/>
      <c r="UJ113" s="12"/>
      <c r="UK113" s="12"/>
      <c r="UL113" s="12"/>
      <c r="UM113" s="12"/>
      <c r="UN113" s="12"/>
      <c r="UO113" s="12"/>
      <c r="UP113" s="12"/>
      <c r="UQ113" s="12"/>
      <c r="UR113" s="12"/>
      <c r="US113" s="12"/>
      <c r="UT113" s="12"/>
      <c r="UU113" s="12"/>
      <c r="UV113" s="12"/>
      <c r="UW113" s="12"/>
      <c r="UX113" s="12"/>
      <c r="UY113" s="12"/>
      <c r="UZ113" s="12"/>
      <c r="VA113" s="12"/>
      <c r="VB113" s="12"/>
      <c r="VC113" s="12"/>
      <c r="VD113" s="12"/>
      <c r="VE113" s="12"/>
      <c r="VF113" s="12"/>
      <c r="VG113" s="12"/>
      <c r="VH113" s="12"/>
      <c r="VI113" s="12"/>
      <c r="VJ113" s="12"/>
      <c r="VK113" s="12"/>
      <c r="VL113" s="12"/>
      <c r="VM113" s="12"/>
      <c r="VN113" s="12"/>
      <c r="VO113" s="12"/>
      <c r="VP113" s="12"/>
      <c r="VQ113" s="12"/>
      <c r="VR113" s="12"/>
      <c r="VS113" s="12"/>
      <c r="VT113" s="12"/>
      <c r="VU113" s="12"/>
      <c r="VV113" s="12"/>
      <c r="VW113" s="12"/>
      <c r="VX113" s="12"/>
      <c r="VY113" s="12"/>
      <c r="VZ113" s="12"/>
      <c r="WA113" s="12"/>
      <c r="WB113" s="12"/>
      <c r="WC113" s="12"/>
      <c r="WD113" s="12"/>
      <c r="WE113" s="12"/>
      <c r="WF113" s="12"/>
      <c r="WG113" s="12"/>
      <c r="WH113" s="12"/>
      <c r="WI113" s="12"/>
      <c r="WJ113" s="12"/>
      <c r="WK113" s="12"/>
      <c r="WL113" s="12"/>
      <c r="WM113" s="12"/>
      <c r="WN113" s="12"/>
      <c r="WO113" s="12"/>
      <c r="WP113" s="12"/>
      <c r="WQ113" s="12"/>
      <c r="WR113" s="12"/>
      <c r="WS113" s="12"/>
      <c r="WT113" s="12"/>
      <c r="WU113" s="12"/>
      <c r="WV113" s="12"/>
      <c r="WW113" s="12"/>
      <c r="WX113" s="12"/>
      <c r="WY113" s="12"/>
      <c r="WZ113" s="12"/>
      <c r="XA113" s="12"/>
      <c r="XB113" s="12"/>
      <c r="XC113" s="12"/>
      <c r="XD113" s="12"/>
      <c r="XE113" s="12"/>
      <c r="XF113" s="12"/>
      <c r="XG113" s="12"/>
      <c r="XH113" s="12"/>
      <c r="XI113" s="12"/>
      <c r="XJ113" s="12"/>
      <c r="XK113" s="12"/>
      <c r="XL113" s="12"/>
      <c r="XM113" s="12"/>
      <c r="XN113" s="12"/>
      <c r="XO113" s="12"/>
      <c r="XP113" s="12"/>
      <c r="XQ113" s="12"/>
      <c r="XR113" s="12"/>
      <c r="XS113" s="12"/>
      <c r="XT113" s="12"/>
      <c r="XU113" s="12"/>
      <c r="XV113" s="12"/>
      <c r="XW113" s="12"/>
      <c r="XX113" s="12"/>
      <c r="XY113" s="12"/>
      <c r="XZ113" s="12"/>
      <c r="YA113" s="12"/>
      <c r="YB113" s="12"/>
      <c r="YC113" s="12"/>
      <c r="YD113" s="12"/>
      <c r="YE113" s="12"/>
      <c r="YF113" s="12"/>
      <c r="YG113" s="12"/>
      <c r="YH113" s="12"/>
      <c r="YI113" s="12"/>
      <c r="YJ113" s="12"/>
      <c r="YK113" s="12"/>
      <c r="YL113" s="12"/>
      <c r="YM113" s="12"/>
      <c r="YN113" s="12"/>
      <c r="YO113" s="12"/>
      <c r="YP113" s="12"/>
      <c r="YQ113" s="12"/>
      <c r="YR113" s="12"/>
      <c r="YS113" s="12"/>
      <c r="YT113" s="12"/>
      <c r="YU113" s="12"/>
      <c r="YV113" s="12"/>
      <c r="YW113" s="12"/>
      <c r="YX113" s="12"/>
      <c r="YY113" s="12"/>
      <c r="YZ113" s="12"/>
      <c r="ZA113" s="12"/>
      <c r="ZB113" s="12"/>
      <c r="ZC113" s="12"/>
      <c r="ZD113" s="12"/>
      <c r="ZE113" s="12"/>
      <c r="ZF113" s="12"/>
      <c r="ZG113" s="12"/>
      <c r="ZH113" s="12"/>
      <c r="ZI113" s="12"/>
      <c r="ZJ113" s="12"/>
      <c r="ZK113" s="12"/>
      <c r="ZL113" s="12"/>
      <c r="ZM113" s="12"/>
      <c r="ZN113" s="12"/>
      <c r="ZO113" s="12"/>
      <c r="ZP113" s="12"/>
      <c r="ZQ113" s="12"/>
      <c r="ZR113" s="12"/>
      <c r="ZS113" s="12"/>
      <c r="ZT113" s="12"/>
      <c r="ZU113" s="12"/>
      <c r="ZV113" s="12"/>
      <c r="ZW113" s="12"/>
      <c r="ZX113" s="12"/>
      <c r="ZY113" s="12"/>
      <c r="ZZ113" s="12"/>
      <c r="AAA113" s="12"/>
      <c r="AAB113" s="12"/>
      <c r="AAC113" s="12"/>
      <c r="AAD113" s="12"/>
      <c r="AAE113" s="12"/>
      <c r="AAF113" s="12"/>
      <c r="AAG113" s="12"/>
      <c r="AAH113" s="12"/>
      <c r="AAI113" s="12"/>
      <c r="AAJ113" s="12"/>
      <c r="AAK113" s="12"/>
      <c r="AAL113" s="12"/>
      <c r="AAM113" s="12"/>
      <c r="AAN113" s="12"/>
      <c r="AAO113" s="12"/>
      <c r="AAP113" s="12"/>
      <c r="AAQ113" s="12"/>
      <c r="AAR113" s="12"/>
      <c r="AAS113" s="12"/>
      <c r="AAT113" s="12"/>
      <c r="AAU113" s="12"/>
      <c r="AAV113" s="12"/>
      <c r="AAW113" s="12"/>
      <c r="AAX113" s="12"/>
      <c r="AAY113" s="12"/>
      <c r="AAZ113" s="12"/>
      <c r="ABA113" s="12"/>
      <c r="ABB113" s="12"/>
      <c r="ABC113" s="12"/>
      <c r="ABD113" s="12"/>
      <c r="ABE113" s="12"/>
      <c r="ABF113" s="12"/>
      <c r="ABG113" s="12"/>
      <c r="ABH113" s="12"/>
      <c r="ABI113" s="12"/>
      <c r="ABJ113" s="12"/>
      <c r="ABK113" s="12"/>
      <c r="ABL113" s="12"/>
      <c r="ABM113" s="12"/>
      <c r="ABN113" s="12"/>
      <c r="ABO113" s="12"/>
      <c r="ABP113" s="12"/>
      <c r="ABQ113" s="12"/>
      <c r="ABR113" s="12"/>
      <c r="ABS113" s="12"/>
      <c r="ABT113" s="12"/>
      <c r="ABU113" s="12"/>
      <c r="ABV113" s="12"/>
      <c r="ABW113" s="12"/>
      <c r="ABX113" s="12"/>
      <c r="ABY113" s="12"/>
      <c r="ABZ113" s="12"/>
      <c r="ACA113" s="12"/>
      <c r="ACB113" s="12"/>
      <c r="ACC113" s="12"/>
      <c r="ACD113" s="12"/>
      <c r="ACE113" s="12"/>
      <c r="ACF113" s="12"/>
      <c r="ACG113" s="12"/>
      <c r="ACH113" s="12"/>
      <c r="ACI113" s="12"/>
      <c r="ACJ113" s="12"/>
      <c r="ACK113" s="12"/>
      <c r="ACL113" s="12"/>
      <c r="ACM113" s="12"/>
      <c r="ACN113" s="12"/>
      <c r="ACO113" s="12"/>
      <c r="ACP113" s="12"/>
      <c r="ACQ113" s="12"/>
      <c r="ACR113" s="12"/>
      <c r="ACS113" s="12"/>
      <c r="ACT113" s="12"/>
      <c r="ACU113" s="12"/>
      <c r="ACV113" s="12"/>
      <c r="ACW113" s="12"/>
      <c r="ACX113" s="12"/>
      <c r="ACY113" s="12"/>
      <c r="ACZ113" s="12"/>
      <c r="ADA113" s="12"/>
      <c r="ADB113" s="12"/>
      <c r="ADC113" s="12"/>
      <c r="ADD113" s="12"/>
      <c r="ADE113" s="12"/>
      <c r="ADF113" s="12"/>
      <c r="ADG113" s="12"/>
      <c r="ADH113" s="12"/>
      <c r="ADI113" s="12"/>
      <c r="ADJ113" s="12"/>
      <c r="ADK113" s="12"/>
      <c r="ADL113" s="12"/>
      <c r="ADM113" s="12"/>
      <c r="ADN113" s="12"/>
      <c r="ADO113" s="12"/>
      <c r="ADP113" s="12"/>
      <c r="ADQ113" s="12"/>
      <c r="ADR113" s="12"/>
      <c r="ADS113" s="12"/>
      <c r="ADT113" s="12"/>
      <c r="ADU113" s="12"/>
      <c r="ADV113" s="12"/>
      <c r="ADW113" s="12"/>
      <c r="ADX113" s="12"/>
      <c r="ADY113" s="12"/>
      <c r="ADZ113" s="12"/>
      <c r="AEA113" s="12"/>
      <c r="AEB113" s="12"/>
      <c r="AEC113" s="12"/>
      <c r="AED113" s="12"/>
      <c r="AEE113" s="12"/>
      <c r="AEF113" s="12"/>
      <c r="AEG113" s="12"/>
      <c r="AEH113" s="12"/>
      <c r="AEI113" s="12"/>
      <c r="AEJ113" s="12"/>
      <c r="AEK113" s="12"/>
      <c r="AEL113" s="12"/>
      <c r="AEM113" s="12"/>
      <c r="AEN113" s="12"/>
      <c r="AEO113" s="12"/>
      <c r="AEP113" s="12"/>
      <c r="AEQ113" s="12"/>
      <c r="AER113" s="12"/>
      <c r="AES113" s="12"/>
      <c r="AET113" s="12"/>
      <c r="AEU113" s="12"/>
      <c r="AEV113" s="12"/>
      <c r="AEW113" s="12"/>
      <c r="AEX113" s="12"/>
      <c r="AEY113" s="12"/>
      <c r="AEZ113" s="12"/>
      <c r="AFA113" s="12"/>
      <c r="AFB113" s="12"/>
      <c r="AFC113" s="12"/>
      <c r="AFD113" s="12"/>
      <c r="AFE113" s="12"/>
      <c r="AFF113" s="12"/>
      <c r="AFG113" s="12"/>
      <c r="AFH113" s="12"/>
      <c r="AFI113" s="12"/>
      <c r="AFJ113" s="12"/>
      <c r="AFK113" s="12"/>
      <c r="AFL113" s="12"/>
      <c r="AFM113" s="12"/>
      <c r="AFN113" s="12"/>
      <c r="AFO113" s="12"/>
      <c r="AFP113" s="12"/>
      <c r="AFQ113" s="12"/>
      <c r="AFR113" s="12"/>
      <c r="AFS113" s="12"/>
      <c r="AFT113" s="12"/>
      <c r="AFU113" s="12"/>
      <c r="AFV113" s="12"/>
      <c r="AFW113" s="12"/>
      <c r="AFX113" s="12"/>
      <c r="AFY113" s="12"/>
      <c r="AFZ113" s="12"/>
      <c r="AGA113" s="12"/>
      <c r="AGB113" s="12"/>
      <c r="AGC113" s="12"/>
      <c r="AGD113" s="12"/>
      <c r="AGE113" s="12"/>
      <c r="AGF113" s="12"/>
      <c r="AGG113" s="12"/>
      <c r="AGH113" s="12"/>
      <c r="AGI113" s="12"/>
      <c r="AGJ113" s="12"/>
      <c r="AGK113" s="12"/>
      <c r="AGL113" s="12"/>
      <c r="AGM113" s="12"/>
      <c r="AGN113" s="12"/>
      <c r="AGO113" s="12"/>
      <c r="AGP113" s="12"/>
      <c r="AGQ113" s="12"/>
      <c r="AGR113" s="12"/>
      <c r="AGS113" s="12"/>
      <c r="AGT113" s="12"/>
      <c r="AGU113" s="12"/>
      <c r="AGV113" s="12"/>
      <c r="AGW113" s="12"/>
      <c r="AGX113" s="12"/>
      <c r="AGY113" s="12"/>
      <c r="AGZ113" s="12"/>
      <c r="AHA113" s="12"/>
      <c r="AHB113" s="12"/>
      <c r="AHC113" s="12"/>
      <c r="AHD113" s="12"/>
      <c r="AHE113" s="12"/>
      <c r="AHF113" s="12"/>
      <c r="AHG113" s="12"/>
      <c r="AHH113" s="12"/>
      <c r="AHI113" s="12"/>
      <c r="AHJ113" s="12"/>
      <c r="AHK113" s="12"/>
      <c r="AHL113" s="12"/>
      <c r="AHM113" s="12"/>
      <c r="AHN113" s="12"/>
      <c r="AHO113" s="12"/>
      <c r="AHP113" s="12"/>
      <c r="AHQ113" s="12"/>
      <c r="AHR113" s="12"/>
      <c r="AHS113" s="12"/>
      <c r="AHT113" s="12"/>
      <c r="AHU113" s="12"/>
      <c r="AHV113" s="12"/>
      <c r="AHW113" s="12"/>
      <c r="AHX113" s="12"/>
      <c r="AHY113" s="12"/>
      <c r="AHZ113" s="12"/>
      <c r="AIA113" s="12"/>
      <c r="AIB113" s="12"/>
      <c r="AIC113" s="12"/>
      <c r="AID113" s="12"/>
      <c r="AIE113" s="12"/>
      <c r="AIF113" s="12"/>
      <c r="AIG113" s="12"/>
      <c r="AIH113" s="12"/>
      <c r="AII113" s="12"/>
      <c r="AIJ113" s="12"/>
      <c r="AIK113" s="12"/>
      <c r="AIL113" s="12"/>
      <c r="AIM113" s="12"/>
      <c r="AIN113" s="12"/>
      <c r="AIO113" s="12"/>
      <c r="AIP113" s="12"/>
      <c r="AIQ113" s="12"/>
      <c r="AIR113" s="12"/>
      <c r="AIS113" s="12"/>
      <c r="AIT113" s="12"/>
      <c r="AIU113" s="12"/>
      <c r="AIV113" s="12"/>
      <c r="AIW113" s="12"/>
      <c r="AIX113" s="12"/>
      <c r="AIY113" s="12"/>
      <c r="AIZ113" s="12"/>
      <c r="AJA113" s="12"/>
      <c r="AJB113" s="12"/>
      <c r="AJC113" s="12"/>
      <c r="AJD113" s="12"/>
      <c r="AJE113" s="12"/>
      <c r="AJF113" s="12"/>
      <c r="AJG113" s="12"/>
      <c r="AJH113" s="12"/>
      <c r="AJI113" s="12"/>
      <c r="AJJ113" s="12"/>
      <c r="AJK113" s="12"/>
      <c r="AJL113" s="12"/>
      <c r="AJM113" s="12"/>
      <c r="AJN113" s="12"/>
      <c r="AJO113" s="12"/>
      <c r="AJP113" s="12"/>
      <c r="AJQ113" s="12"/>
      <c r="AJR113" s="12"/>
      <c r="AJS113" s="12"/>
      <c r="AJT113" s="12"/>
      <c r="AJU113" s="12"/>
      <c r="AJV113" s="12"/>
      <c r="AJW113" s="12"/>
      <c r="AJX113" s="12"/>
      <c r="AJY113" s="12"/>
      <c r="AJZ113" s="12"/>
      <c r="AKA113" s="12"/>
      <c r="AKB113" s="12"/>
      <c r="AKC113" s="12"/>
      <c r="AKD113" s="12"/>
      <c r="AKE113" s="12"/>
      <c r="AKF113" s="12"/>
      <c r="AKG113" s="12"/>
      <c r="AKH113" s="12"/>
      <c r="AKI113" s="12"/>
      <c r="AKJ113" s="12"/>
      <c r="AKK113" s="12"/>
      <c r="AKL113" s="12"/>
      <c r="AKM113" s="12"/>
      <c r="AKN113" s="12"/>
      <c r="AKO113" s="12"/>
      <c r="AKP113" s="12"/>
      <c r="AKQ113" s="12"/>
      <c r="AKR113" s="12"/>
      <c r="AKS113" s="12"/>
      <c r="AKT113" s="12"/>
      <c r="AKU113" s="12"/>
      <c r="AKV113" s="12"/>
      <c r="AKW113" s="12"/>
      <c r="AKX113" s="12"/>
      <c r="AKY113" s="12"/>
      <c r="AKZ113" s="12"/>
      <c r="ALA113" s="12"/>
      <c r="ALB113" s="12"/>
      <c r="ALC113" s="12"/>
      <c r="ALD113" s="12"/>
      <c r="ALE113" s="12"/>
      <c r="ALF113" s="12"/>
      <c r="ALG113" s="12"/>
      <c r="ALH113" s="12"/>
      <c r="ALI113" s="12"/>
      <c r="ALJ113" s="12"/>
      <c r="ALK113" s="12"/>
      <c r="ALL113" s="12"/>
      <c r="ALM113" s="12"/>
      <c r="ALN113" s="12"/>
      <c r="ALO113" s="12"/>
      <c r="ALP113" s="12"/>
      <c r="ALQ113" s="12"/>
      <c r="ALR113" s="12"/>
      <c r="ALS113" s="12"/>
      <c r="ALT113" s="12"/>
      <c r="ALU113" s="12"/>
      <c r="ALV113" s="12"/>
      <c r="ALW113" s="12"/>
      <c r="ALX113" s="12"/>
      <c r="ALY113" s="12"/>
      <c r="ALZ113" s="12"/>
      <c r="AMA113" s="12"/>
      <c r="AMB113" s="12"/>
      <c r="AMC113" s="12"/>
      <c r="AMD113" s="12"/>
      <c r="AME113" s="12"/>
      <c r="AMF113" s="12"/>
      <c r="AMG113" s="12"/>
      <c r="AMH113" s="12"/>
      <c r="AMI113" s="12"/>
      <c r="AMJ113" s="12"/>
      <c r="AMK113" s="12"/>
      <c r="AML113" s="12"/>
      <c r="AMM113" s="12"/>
      <c r="AMN113" s="12"/>
      <c r="AMO113" s="12"/>
      <c r="AMP113" s="12"/>
      <c r="AMQ113" s="12"/>
      <c r="AMR113" s="12"/>
      <c r="AMS113" s="12"/>
      <c r="AMT113" s="12"/>
      <c r="AMU113" s="12"/>
      <c r="AMV113" s="12"/>
      <c r="AMW113" s="12"/>
      <c r="AMX113" s="12"/>
      <c r="AMY113" s="12"/>
      <c r="AMZ113" s="12"/>
      <c r="ANA113" s="12"/>
      <c r="ANB113" s="12"/>
      <c r="ANC113" s="12"/>
      <c r="AND113" s="12"/>
      <c r="ANE113" s="12"/>
      <c r="ANF113" s="12"/>
      <c r="ANG113" s="12"/>
      <c r="ANH113" s="12"/>
      <c r="ANI113" s="12"/>
      <c r="ANJ113" s="12"/>
      <c r="ANK113" s="12"/>
      <c r="ANL113" s="12"/>
      <c r="ANM113" s="12"/>
      <c r="ANN113" s="12"/>
      <c r="ANO113" s="12"/>
      <c r="ANP113" s="12"/>
      <c r="ANQ113" s="12"/>
      <c r="ANR113" s="12"/>
      <c r="ANS113" s="12"/>
      <c r="ANT113" s="12"/>
      <c r="ANU113" s="12"/>
      <c r="ANV113" s="12"/>
      <c r="ANW113" s="12"/>
      <c r="ANX113" s="12"/>
      <c r="ANY113" s="12"/>
      <c r="ANZ113" s="12"/>
      <c r="AOA113" s="12"/>
      <c r="AOB113" s="12"/>
      <c r="AOC113" s="12"/>
      <c r="AOD113" s="12"/>
      <c r="AOE113" s="12"/>
      <c r="AOF113" s="12"/>
      <c r="AOG113" s="12"/>
      <c r="AOH113" s="12"/>
      <c r="AOI113" s="12"/>
      <c r="AOJ113" s="12"/>
      <c r="AOK113" s="12"/>
      <c r="AOL113" s="12"/>
      <c r="AOM113" s="12"/>
      <c r="AON113" s="12"/>
      <c r="AOO113" s="12"/>
      <c r="AOP113" s="12"/>
      <c r="AOQ113" s="12"/>
      <c r="AOR113" s="12"/>
      <c r="AOS113" s="12"/>
      <c r="AOT113" s="12"/>
      <c r="AOU113" s="12"/>
      <c r="AOV113" s="12"/>
      <c r="AOW113" s="12"/>
      <c r="AOX113" s="12"/>
      <c r="AOY113" s="12"/>
      <c r="AOZ113" s="12"/>
      <c r="APA113" s="12"/>
      <c r="APB113" s="12"/>
      <c r="APC113" s="12"/>
      <c r="APD113" s="12"/>
      <c r="APE113" s="12"/>
      <c r="APF113" s="12"/>
      <c r="APG113" s="12"/>
      <c r="APH113" s="12"/>
      <c r="API113" s="12"/>
      <c r="APJ113" s="12"/>
      <c r="APK113" s="12"/>
      <c r="APL113" s="12"/>
      <c r="APM113" s="12"/>
      <c r="APN113" s="12"/>
      <c r="APO113" s="12"/>
      <c r="APP113" s="12"/>
      <c r="APQ113" s="12"/>
      <c r="APR113" s="12"/>
      <c r="APS113" s="12"/>
      <c r="APT113" s="12"/>
      <c r="APU113" s="12"/>
      <c r="APV113" s="12"/>
      <c r="APW113" s="12"/>
      <c r="APX113" s="12"/>
      <c r="APY113" s="12"/>
      <c r="APZ113" s="12"/>
      <c r="AQA113" s="12"/>
      <c r="AQB113" s="12"/>
      <c r="AQC113" s="12"/>
      <c r="AQD113" s="12"/>
      <c r="AQE113" s="12"/>
      <c r="AQF113" s="12"/>
      <c r="AQG113" s="12"/>
      <c r="AQH113" s="12"/>
      <c r="AQI113" s="12"/>
      <c r="AQJ113" s="12"/>
      <c r="AQK113" s="12"/>
      <c r="AQL113" s="12"/>
      <c r="AQM113" s="12"/>
      <c r="AQN113" s="12"/>
      <c r="AQO113" s="12"/>
      <c r="AQP113" s="12"/>
      <c r="AQQ113" s="12"/>
      <c r="AQR113" s="12"/>
      <c r="AQS113" s="12"/>
      <c r="AQT113" s="12"/>
      <c r="AQU113" s="12"/>
      <c r="AQV113" s="12"/>
      <c r="AQW113" s="12"/>
      <c r="AQX113" s="12"/>
      <c r="AQY113" s="12"/>
      <c r="AQZ113" s="12"/>
      <c r="ARA113" s="12"/>
      <c r="ARB113" s="12"/>
      <c r="ARC113" s="12"/>
      <c r="ARD113" s="12"/>
      <c r="ARE113" s="12"/>
      <c r="ARF113" s="12"/>
      <c r="ARG113" s="12"/>
      <c r="ARH113" s="12"/>
      <c r="ARI113" s="12"/>
      <c r="ARJ113" s="12"/>
      <c r="ARK113" s="12"/>
      <c r="ARL113" s="12"/>
      <c r="ARM113" s="12"/>
      <c r="ARN113" s="12"/>
      <c r="ARO113" s="12"/>
      <c r="ARP113" s="12"/>
      <c r="ARQ113" s="12"/>
      <c r="ARR113" s="12"/>
      <c r="ARS113" s="12"/>
      <c r="ART113" s="12"/>
      <c r="ARU113" s="12"/>
      <c r="ARV113" s="12"/>
      <c r="ARW113" s="12"/>
      <c r="ARX113" s="12"/>
      <c r="ARY113" s="12"/>
      <c r="ARZ113" s="12"/>
      <c r="ASA113" s="12"/>
      <c r="ASB113" s="12"/>
      <c r="ASC113" s="12"/>
      <c r="ASD113" s="12"/>
      <c r="ASE113" s="12"/>
      <c r="ASF113" s="12"/>
      <c r="ASG113" s="12"/>
      <c r="ASH113" s="12"/>
      <c r="ASI113" s="12"/>
      <c r="ASJ113" s="12"/>
      <c r="ASK113" s="12"/>
      <c r="ASL113" s="12"/>
      <c r="ASM113" s="12"/>
      <c r="ASN113" s="12"/>
      <c r="ASO113" s="12"/>
      <c r="ASP113" s="12"/>
      <c r="ASQ113" s="12"/>
      <c r="ASR113" s="12"/>
      <c r="ASS113" s="12"/>
      <c r="AST113" s="12"/>
      <c r="ASU113" s="12"/>
      <c r="ASV113" s="12"/>
      <c r="ASW113" s="12"/>
      <c r="ASX113" s="12"/>
      <c r="ASY113" s="12"/>
      <c r="ASZ113" s="12"/>
      <c r="ATA113" s="12"/>
      <c r="ATB113" s="12"/>
      <c r="ATC113" s="12"/>
      <c r="ATD113" s="12"/>
      <c r="ATE113" s="12"/>
      <c r="ATF113" s="12"/>
      <c r="ATG113" s="12"/>
      <c r="ATH113" s="12"/>
      <c r="ATI113" s="12"/>
      <c r="ATJ113" s="12"/>
      <c r="ATK113" s="12"/>
      <c r="ATL113" s="12"/>
      <c r="ATM113" s="12"/>
      <c r="ATN113" s="12"/>
      <c r="ATO113" s="12"/>
      <c r="ATP113" s="12"/>
      <c r="ATQ113" s="12"/>
      <c r="ATR113" s="12"/>
      <c r="ATS113" s="12"/>
      <c r="ATT113" s="12"/>
      <c r="ATU113" s="12"/>
      <c r="ATV113" s="12"/>
      <c r="ATW113" s="12"/>
      <c r="ATX113" s="12"/>
      <c r="ATY113" s="12"/>
      <c r="ATZ113" s="12"/>
      <c r="AUA113" s="12"/>
      <c r="AUB113" s="12"/>
      <c r="AUC113" s="12"/>
      <c r="AUD113" s="12"/>
      <c r="AUE113" s="12"/>
      <c r="AUF113" s="12"/>
      <c r="AUG113" s="12"/>
      <c r="AUH113" s="12"/>
      <c r="AUI113" s="12"/>
      <c r="AUJ113" s="12"/>
      <c r="AUK113" s="12"/>
      <c r="AUL113" s="12"/>
      <c r="AUM113" s="12"/>
      <c r="AUN113" s="12"/>
      <c r="AUO113" s="12"/>
      <c r="AUP113" s="12"/>
      <c r="AUQ113" s="12"/>
      <c r="AUR113" s="12"/>
      <c r="AUS113" s="12"/>
      <c r="AUT113" s="12"/>
      <c r="AUU113" s="12"/>
      <c r="AUV113" s="12"/>
      <c r="AUW113" s="12"/>
      <c r="AUX113" s="12"/>
      <c r="AUY113" s="12"/>
      <c r="AUZ113" s="12"/>
      <c r="AVA113" s="12"/>
      <c r="AVB113" s="12"/>
      <c r="AVC113" s="12"/>
      <c r="AVD113" s="12"/>
      <c r="AVE113" s="12"/>
      <c r="AVF113" s="12"/>
      <c r="AVG113" s="12"/>
      <c r="AVH113" s="12"/>
      <c r="AVI113" s="12"/>
      <c r="AVJ113" s="12"/>
      <c r="AVK113" s="12"/>
      <c r="AVL113" s="12"/>
      <c r="AVM113" s="12"/>
      <c r="AVN113" s="12"/>
      <c r="AVO113" s="12"/>
      <c r="AVP113" s="12"/>
      <c r="AVQ113" s="12"/>
      <c r="AVR113" s="12"/>
      <c r="AVS113" s="12"/>
      <c r="AVT113" s="12"/>
      <c r="AVU113" s="12"/>
      <c r="AVV113" s="12"/>
      <c r="AVW113" s="12"/>
      <c r="AVX113" s="12"/>
      <c r="AVY113" s="12"/>
      <c r="AVZ113" s="12"/>
      <c r="AWA113" s="12"/>
      <c r="AWB113" s="12"/>
      <c r="AWC113" s="12"/>
      <c r="AWD113" s="12"/>
      <c r="AWE113" s="12"/>
      <c r="AWF113" s="12"/>
      <c r="AWG113" s="12"/>
      <c r="AWH113" s="12"/>
      <c r="AWI113" s="12"/>
      <c r="AWJ113" s="12"/>
      <c r="AWK113" s="12"/>
      <c r="AWL113" s="12"/>
      <c r="AWM113" s="12"/>
      <c r="AWN113" s="12"/>
      <c r="AWO113" s="12"/>
      <c r="AWP113" s="12"/>
      <c r="AWQ113" s="12"/>
      <c r="AWR113" s="12"/>
      <c r="AWS113" s="12"/>
      <c r="AWT113" s="12"/>
      <c r="AWU113" s="12"/>
      <c r="AWV113" s="12"/>
      <c r="AWW113" s="12"/>
      <c r="AWX113" s="12"/>
      <c r="AWY113" s="12"/>
      <c r="AWZ113" s="12"/>
      <c r="AXA113" s="12"/>
      <c r="AXB113" s="12"/>
      <c r="AXC113" s="12"/>
      <c r="AXD113" s="12"/>
      <c r="AXE113" s="12"/>
      <c r="AXF113" s="12"/>
      <c r="AXG113" s="12"/>
      <c r="AXH113" s="12"/>
      <c r="AXI113" s="12"/>
      <c r="AXJ113" s="12"/>
      <c r="AXK113" s="12"/>
      <c r="AXL113" s="12"/>
      <c r="AXM113" s="12"/>
      <c r="AXN113" s="12"/>
      <c r="AXO113" s="12"/>
      <c r="AXP113" s="12"/>
      <c r="AXQ113" s="12"/>
      <c r="AXR113" s="12"/>
      <c r="AXS113" s="12"/>
      <c r="AXT113" s="12"/>
      <c r="AXU113" s="12"/>
      <c r="AXV113" s="12"/>
      <c r="AXW113" s="12"/>
      <c r="AXX113" s="12"/>
      <c r="AXY113" s="12"/>
      <c r="AXZ113" s="12"/>
      <c r="AYA113" s="12"/>
      <c r="AYB113" s="12"/>
      <c r="AYC113" s="12"/>
      <c r="AYD113" s="12"/>
      <c r="AYE113" s="12"/>
      <c r="AYF113" s="12"/>
      <c r="AYG113" s="12"/>
      <c r="AYH113" s="12"/>
      <c r="AYI113" s="12"/>
      <c r="AYJ113" s="12"/>
      <c r="AYK113" s="12"/>
      <c r="AYL113" s="12"/>
      <c r="AYM113" s="12"/>
      <c r="AYN113" s="12"/>
      <c r="AYO113" s="12"/>
      <c r="AYP113" s="12"/>
      <c r="AYQ113" s="12"/>
      <c r="AYR113" s="12"/>
      <c r="AYS113" s="12"/>
      <c r="AYT113" s="12"/>
      <c r="AYU113" s="12"/>
      <c r="AYV113" s="12"/>
      <c r="AYW113" s="12"/>
      <c r="AYX113" s="12"/>
      <c r="AYY113" s="12"/>
      <c r="AYZ113" s="12"/>
      <c r="AZA113" s="12"/>
      <c r="AZB113" s="12"/>
      <c r="AZC113" s="12"/>
      <c r="AZD113" s="12"/>
      <c r="AZE113" s="12"/>
      <c r="AZF113" s="12"/>
      <c r="AZG113" s="12"/>
      <c r="AZH113" s="12"/>
      <c r="AZI113" s="12"/>
      <c r="AZJ113" s="12"/>
      <c r="AZK113" s="12"/>
      <c r="AZL113" s="12"/>
      <c r="AZM113" s="12"/>
      <c r="AZN113" s="12"/>
      <c r="AZO113" s="12"/>
      <c r="AZP113" s="12"/>
      <c r="AZQ113" s="12"/>
      <c r="AZR113" s="12"/>
      <c r="AZS113" s="12"/>
      <c r="AZT113" s="12"/>
      <c r="AZU113" s="12"/>
      <c r="AZV113" s="12"/>
      <c r="AZW113" s="12"/>
      <c r="AZX113" s="12"/>
      <c r="AZY113" s="12"/>
      <c r="AZZ113" s="12"/>
      <c r="BAA113" s="12"/>
      <c r="BAB113" s="12"/>
      <c r="BAC113" s="12"/>
      <c r="BAD113" s="12"/>
      <c r="BAE113" s="12"/>
      <c r="BAF113" s="12"/>
      <c r="BAG113" s="12"/>
      <c r="BAH113" s="12"/>
      <c r="BAI113" s="12"/>
      <c r="BAJ113" s="12"/>
      <c r="BAK113" s="12"/>
      <c r="BAL113" s="12"/>
      <c r="BAM113" s="12"/>
      <c r="BAN113" s="12"/>
      <c r="BAO113" s="12"/>
      <c r="BAP113" s="12"/>
      <c r="BAQ113" s="12"/>
      <c r="BAR113" s="12"/>
      <c r="BAS113" s="12"/>
      <c r="BAT113" s="12"/>
      <c r="BAU113" s="12"/>
      <c r="BAV113" s="12"/>
      <c r="BAW113" s="12"/>
      <c r="BAX113" s="12"/>
      <c r="BAY113" s="12"/>
      <c r="BAZ113" s="12"/>
      <c r="BBA113" s="12"/>
      <c r="BBB113" s="12"/>
      <c r="BBC113" s="12"/>
      <c r="BBD113" s="12"/>
      <c r="BBE113" s="12"/>
      <c r="BBF113" s="12"/>
      <c r="BBG113" s="12"/>
      <c r="BBH113" s="12"/>
      <c r="BBI113" s="12"/>
      <c r="BBJ113" s="12"/>
      <c r="BBK113" s="12"/>
      <c r="BBL113" s="12"/>
      <c r="BBM113" s="12"/>
      <c r="BBN113" s="12"/>
      <c r="BBO113" s="12"/>
      <c r="BBP113" s="12"/>
      <c r="BBQ113" s="12"/>
      <c r="BBR113" s="12"/>
      <c r="BBS113" s="12"/>
      <c r="BBT113" s="12"/>
      <c r="BBU113" s="12"/>
      <c r="BBV113" s="12"/>
      <c r="BBW113" s="12"/>
      <c r="BBX113" s="12"/>
      <c r="BBY113" s="12"/>
      <c r="BBZ113" s="12"/>
      <c r="BCA113" s="12"/>
      <c r="BCB113" s="12"/>
      <c r="BCC113" s="12"/>
      <c r="BCD113" s="12"/>
      <c r="BCE113" s="12"/>
      <c r="BCF113" s="12"/>
      <c r="BCG113" s="12"/>
      <c r="BCH113" s="12"/>
      <c r="BCI113" s="12"/>
      <c r="BCJ113" s="12"/>
      <c r="BCK113" s="12"/>
      <c r="BCL113" s="12"/>
      <c r="BCM113" s="12"/>
      <c r="BCN113" s="12"/>
      <c r="BCO113" s="12"/>
      <c r="BCP113" s="12"/>
      <c r="BCQ113" s="12"/>
      <c r="BCR113" s="12"/>
      <c r="BCS113" s="12"/>
      <c r="BCT113" s="12"/>
      <c r="BCU113" s="12"/>
      <c r="BCV113" s="12"/>
      <c r="BCW113" s="12"/>
      <c r="BCX113" s="12"/>
      <c r="BCY113" s="12"/>
      <c r="BCZ113" s="12"/>
      <c r="BDA113" s="12"/>
      <c r="BDB113" s="12"/>
      <c r="BDC113" s="12"/>
      <c r="BDD113" s="12"/>
      <c r="BDE113" s="12"/>
      <c r="BDF113" s="12"/>
      <c r="BDG113" s="12"/>
      <c r="BDH113" s="12"/>
      <c r="BDI113" s="12"/>
      <c r="BDJ113" s="12"/>
      <c r="BDK113" s="12"/>
      <c r="BDL113" s="12"/>
      <c r="BDM113" s="12"/>
      <c r="BDN113" s="12"/>
      <c r="BDO113" s="12"/>
      <c r="BDP113" s="12"/>
      <c r="BDQ113" s="12"/>
      <c r="BDR113" s="12"/>
      <c r="BDS113" s="12"/>
      <c r="BDT113" s="12"/>
      <c r="BDU113" s="12"/>
      <c r="BDV113" s="12"/>
      <c r="BDW113" s="12"/>
      <c r="BDX113" s="12"/>
      <c r="BDY113" s="12"/>
      <c r="BDZ113" s="12"/>
      <c r="BEA113" s="12"/>
      <c r="BEB113" s="12"/>
      <c r="BEC113" s="12"/>
      <c r="BED113" s="12"/>
      <c r="BEE113" s="12"/>
      <c r="BEF113" s="12"/>
      <c r="BEG113" s="12"/>
      <c r="BEH113" s="12"/>
      <c r="BEI113" s="12"/>
      <c r="BEJ113" s="12"/>
      <c r="BEK113" s="12"/>
      <c r="BEL113" s="12"/>
      <c r="BEM113" s="12"/>
      <c r="BEN113" s="12"/>
      <c r="BEO113" s="12"/>
      <c r="BEP113" s="12"/>
      <c r="BEQ113" s="12"/>
      <c r="BER113" s="12"/>
      <c r="BES113" s="12"/>
      <c r="BET113" s="12"/>
      <c r="BEU113" s="12"/>
      <c r="BEV113" s="12"/>
      <c r="BEW113" s="12"/>
      <c r="BEX113" s="12"/>
      <c r="BEY113" s="12"/>
      <c r="BEZ113" s="12"/>
      <c r="BFA113" s="12"/>
      <c r="BFB113" s="12"/>
      <c r="BFC113" s="12"/>
      <c r="BFD113" s="12"/>
      <c r="BFE113" s="12"/>
      <c r="BFF113" s="12"/>
      <c r="BFG113" s="12"/>
      <c r="BFH113" s="12"/>
      <c r="BFI113" s="12"/>
      <c r="BFJ113" s="12"/>
      <c r="BFK113" s="12"/>
      <c r="BFL113" s="12"/>
      <c r="BFM113" s="12"/>
      <c r="BFN113" s="12"/>
      <c r="BFO113" s="12"/>
      <c r="BFP113" s="12"/>
      <c r="BFQ113" s="12"/>
      <c r="BFR113" s="12"/>
      <c r="BFS113" s="12"/>
      <c r="BFT113" s="12"/>
      <c r="BFU113" s="12"/>
      <c r="BFV113" s="12"/>
      <c r="BFW113" s="12"/>
      <c r="BFX113" s="12"/>
      <c r="BFY113" s="12"/>
      <c r="BFZ113" s="12"/>
      <c r="BGA113" s="12"/>
      <c r="BGB113" s="12"/>
      <c r="BGC113" s="12"/>
      <c r="BGD113" s="12"/>
      <c r="BGE113" s="12"/>
      <c r="BGF113" s="12"/>
      <c r="BGG113" s="12"/>
      <c r="BGH113" s="12"/>
      <c r="BGI113" s="12"/>
      <c r="BGJ113" s="12"/>
      <c r="BGK113" s="12"/>
      <c r="BGL113" s="12"/>
      <c r="BGM113" s="12"/>
      <c r="BGN113" s="12"/>
      <c r="BGO113" s="12"/>
      <c r="BGP113" s="12"/>
      <c r="BGQ113" s="12"/>
      <c r="BGR113" s="12"/>
      <c r="BGS113" s="12"/>
      <c r="BGT113" s="12"/>
      <c r="BGU113" s="12"/>
      <c r="BGV113" s="12"/>
      <c r="BGW113" s="12"/>
      <c r="BGX113" s="12"/>
      <c r="BGY113" s="12"/>
      <c r="BGZ113" s="12"/>
      <c r="BHA113" s="12"/>
      <c r="BHB113" s="12"/>
      <c r="BHC113" s="12"/>
      <c r="BHD113" s="12"/>
      <c r="BHE113" s="12"/>
      <c r="BHF113" s="12"/>
      <c r="BHG113" s="12"/>
      <c r="BHH113" s="12"/>
      <c r="BHI113" s="12"/>
      <c r="BHJ113" s="12"/>
      <c r="BHK113" s="12"/>
      <c r="BHL113" s="12"/>
      <c r="BHM113" s="12"/>
      <c r="BHN113" s="12"/>
      <c r="BHO113" s="12"/>
      <c r="BHP113" s="12"/>
      <c r="BHQ113" s="12"/>
      <c r="BHR113" s="12"/>
      <c r="BHS113" s="12"/>
      <c r="BHT113" s="12"/>
      <c r="BHU113" s="12"/>
      <c r="BHV113" s="12"/>
      <c r="BHW113" s="12"/>
      <c r="BHX113" s="12"/>
      <c r="BHY113" s="12"/>
      <c r="BHZ113" s="12"/>
      <c r="BIA113" s="12"/>
      <c r="BIB113" s="12"/>
      <c r="BIC113" s="12"/>
      <c r="BID113" s="12"/>
      <c r="BIE113" s="12"/>
      <c r="BIF113" s="12"/>
      <c r="BIG113" s="12"/>
      <c r="BIH113" s="12"/>
      <c r="BII113" s="12"/>
      <c r="BIJ113" s="12"/>
      <c r="BIK113" s="12"/>
      <c r="BIL113" s="12"/>
      <c r="BIM113" s="12"/>
      <c r="BIN113" s="12"/>
      <c r="BIO113" s="12"/>
      <c r="BIP113" s="12"/>
      <c r="BIQ113" s="12"/>
      <c r="BIR113" s="12"/>
      <c r="BIS113" s="12"/>
      <c r="BIT113" s="12"/>
      <c r="BIU113" s="12"/>
      <c r="BIV113" s="12"/>
      <c r="BIW113" s="12"/>
      <c r="BIX113" s="12"/>
      <c r="BIY113" s="12"/>
      <c r="BIZ113" s="12"/>
      <c r="BJA113" s="12"/>
      <c r="BJB113" s="12"/>
      <c r="BJC113" s="12"/>
      <c r="BJD113" s="12"/>
      <c r="BJE113" s="12"/>
      <c r="BJF113" s="12"/>
      <c r="BJG113" s="12"/>
      <c r="BJH113" s="12"/>
      <c r="BJI113" s="12"/>
      <c r="BJJ113" s="12"/>
      <c r="BJK113" s="12"/>
      <c r="BJL113" s="12"/>
      <c r="BJM113" s="12"/>
      <c r="BJN113" s="12"/>
      <c r="BJO113" s="12"/>
      <c r="BJP113" s="12"/>
      <c r="BJQ113" s="12"/>
      <c r="BJR113" s="12"/>
      <c r="BJS113" s="12"/>
      <c r="BJT113" s="12"/>
      <c r="BJU113" s="12"/>
      <c r="BJV113" s="12"/>
      <c r="BJW113" s="12"/>
      <c r="BJX113" s="12"/>
      <c r="BJY113" s="12"/>
      <c r="BJZ113" s="12"/>
      <c r="BKA113" s="12"/>
      <c r="BKB113" s="12"/>
      <c r="BKC113" s="12"/>
      <c r="BKD113" s="12"/>
      <c r="BKE113" s="12"/>
      <c r="BKF113" s="12"/>
      <c r="BKG113" s="12"/>
      <c r="BKH113" s="12"/>
      <c r="BKI113" s="12"/>
      <c r="BKJ113" s="12"/>
      <c r="BKK113" s="12"/>
      <c r="BKL113" s="12"/>
      <c r="BKM113" s="12"/>
      <c r="BKN113" s="12"/>
      <c r="BKO113" s="12"/>
      <c r="BKP113" s="12"/>
      <c r="BKQ113" s="12"/>
      <c r="BKR113" s="12"/>
      <c r="BKS113" s="12"/>
      <c r="BKT113" s="12"/>
      <c r="BKU113" s="12"/>
      <c r="BKV113" s="12"/>
      <c r="BKW113" s="12"/>
      <c r="BKX113" s="12"/>
      <c r="BKY113" s="12"/>
      <c r="BKZ113" s="12"/>
      <c r="BLA113" s="12"/>
      <c r="BLB113" s="12"/>
      <c r="BLC113" s="12"/>
      <c r="BLD113" s="12"/>
      <c r="BLE113" s="12"/>
      <c r="BLF113" s="12"/>
      <c r="BLG113" s="12"/>
      <c r="BLH113" s="12"/>
      <c r="BLI113" s="12"/>
      <c r="BLJ113" s="12"/>
      <c r="BLK113" s="12"/>
      <c r="BLL113" s="12"/>
      <c r="BLM113" s="12"/>
      <c r="BLN113" s="12"/>
      <c r="BLO113" s="12"/>
      <c r="BLP113" s="12"/>
      <c r="BLQ113" s="12"/>
      <c r="BLR113" s="12"/>
      <c r="BLS113" s="12"/>
      <c r="BLT113" s="12"/>
      <c r="BLU113" s="12"/>
      <c r="BLV113" s="12"/>
      <c r="BLW113" s="12"/>
      <c r="BLX113" s="12"/>
      <c r="BLY113" s="12"/>
      <c r="BLZ113" s="12"/>
      <c r="BMA113" s="12"/>
      <c r="BMB113" s="12"/>
      <c r="BMC113" s="12"/>
      <c r="BMD113" s="12"/>
      <c r="BME113" s="12"/>
      <c r="BMF113" s="12"/>
      <c r="BMG113" s="12"/>
      <c r="BMH113" s="12"/>
      <c r="BMI113" s="12"/>
      <c r="BMJ113" s="12"/>
      <c r="BMK113" s="12"/>
      <c r="BML113" s="12"/>
      <c r="BMM113" s="12"/>
      <c r="BMN113" s="12"/>
      <c r="BMO113" s="12"/>
      <c r="BMP113" s="12"/>
      <c r="BMQ113" s="12"/>
      <c r="BMR113" s="12"/>
      <c r="BMS113" s="12"/>
      <c r="BMT113" s="12"/>
      <c r="BMU113" s="12"/>
      <c r="BMV113" s="12"/>
      <c r="BMW113" s="12"/>
      <c r="BMX113" s="12"/>
      <c r="BMY113" s="12"/>
      <c r="BMZ113" s="12"/>
      <c r="BNA113" s="12"/>
      <c r="BNB113" s="12"/>
      <c r="BNC113" s="12"/>
      <c r="BND113" s="12"/>
      <c r="BNE113" s="12"/>
      <c r="BNF113" s="12"/>
      <c r="BNG113" s="12"/>
      <c r="BNH113" s="12"/>
      <c r="BNI113" s="12"/>
      <c r="BNJ113" s="12"/>
      <c r="BNK113" s="12"/>
      <c r="BNL113" s="12"/>
      <c r="BNM113" s="12"/>
      <c r="BNN113" s="12"/>
      <c r="BNO113" s="12"/>
      <c r="BNP113" s="12"/>
      <c r="BNQ113" s="12"/>
      <c r="BNR113" s="12"/>
      <c r="BNS113" s="12"/>
      <c r="BNT113" s="12"/>
      <c r="BNU113" s="12"/>
      <c r="BNV113" s="12"/>
      <c r="BNW113" s="12"/>
      <c r="BNX113" s="12"/>
      <c r="BNY113" s="12"/>
      <c r="BNZ113" s="12"/>
      <c r="BOA113" s="12"/>
      <c r="BOB113" s="12"/>
      <c r="BOC113" s="12"/>
      <c r="BOD113" s="12"/>
      <c r="BOE113" s="12"/>
      <c r="BOF113" s="12"/>
      <c r="BOG113" s="12"/>
      <c r="BOH113" s="12"/>
      <c r="BOI113" s="12"/>
      <c r="BOJ113" s="12"/>
      <c r="BOK113" s="12"/>
      <c r="BOL113" s="12"/>
      <c r="BOM113" s="12"/>
      <c r="BON113" s="12"/>
      <c r="BOO113" s="12"/>
      <c r="BOP113" s="12"/>
      <c r="BOQ113" s="12"/>
      <c r="BOR113" s="12"/>
      <c r="BOS113" s="12"/>
      <c r="BOT113" s="12"/>
      <c r="BOU113" s="12"/>
      <c r="BOV113" s="12"/>
      <c r="BOW113" s="12"/>
      <c r="BOX113" s="12"/>
      <c r="BOY113" s="12"/>
      <c r="BOZ113" s="12"/>
      <c r="BPA113" s="12"/>
      <c r="BPB113" s="12"/>
      <c r="BPC113" s="12"/>
      <c r="BPD113" s="12"/>
      <c r="BPE113" s="12"/>
      <c r="BPF113" s="12"/>
      <c r="BPG113" s="12"/>
      <c r="BPH113" s="12"/>
      <c r="BPI113" s="12"/>
      <c r="BPJ113" s="12"/>
      <c r="BPK113" s="12"/>
      <c r="BPL113" s="12"/>
      <c r="BPM113" s="12"/>
      <c r="BPN113" s="12"/>
      <c r="BPO113" s="12"/>
      <c r="BPP113" s="12"/>
      <c r="BPQ113" s="12"/>
      <c r="BPR113" s="12"/>
      <c r="BPS113" s="12"/>
      <c r="BPT113" s="12"/>
      <c r="BPU113" s="12"/>
      <c r="BPV113" s="12"/>
      <c r="BPW113" s="12"/>
      <c r="BPX113" s="12"/>
      <c r="BPY113" s="12"/>
      <c r="BPZ113" s="12"/>
      <c r="BQA113" s="12"/>
      <c r="BQB113" s="12"/>
      <c r="BQC113" s="12"/>
      <c r="BQD113" s="12"/>
      <c r="BQE113" s="12"/>
      <c r="BQF113" s="12"/>
      <c r="BQG113" s="12"/>
      <c r="BQH113" s="12"/>
      <c r="BQI113" s="12"/>
      <c r="BQJ113" s="12"/>
      <c r="BQK113" s="12"/>
      <c r="BQL113" s="12"/>
      <c r="BQM113" s="12"/>
      <c r="BQN113" s="12"/>
      <c r="BQO113" s="12"/>
      <c r="BQP113" s="12"/>
      <c r="BQQ113" s="12"/>
      <c r="BQR113" s="12"/>
      <c r="BQS113" s="12"/>
      <c r="BQT113" s="12"/>
      <c r="BQU113" s="12"/>
      <c r="BQV113" s="12"/>
      <c r="BQW113" s="12"/>
      <c r="BQX113" s="12"/>
      <c r="BQY113" s="12"/>
      <c r="BQZ113" s="12"/>
      <c r="BRA113" s="12"/>
      <c r="BRB113" s="12"/>
      <c r="BRC113" s="12"/>
      <c r="BRD113" s="12"/>
      <c r="BRE113" s="12"/>
      <c r="BRF113" s="12"/>
      <c r="BRG113" s="12"/>
      <c r="BRH113" s="12"/>
      <c r="BRI113" s="12"/>
      <c r="BRJ113" s="12"/>
      <c r="BRK113" s="12"/>
      <c r="BRL113" s="12"/>
      <c r="BRM113" s="12"/>
      <c r="BRN113" s="12"/>
      <c r="BRO113" s="12"/>
      <c r="BRP113" s="12"/>
      <c r="BRQ113" s="12"/>
      <c r="BRR113" s="12"/>
      <c r="BRS113" s="12"/>
      <c r="BRT113" s="12"/>
      <c r="BRU113" s="12"/>
      <c r="BRV113" s="12"/>
      <c r="BRW113" s="12"/>
      <c r="BRX113" s="12"/>
      <c r="BRY113" s="12"/>
      <c r="BRZ113" s="12"/>
      <c r="BSA113" s="12"/>
      <c r="BSB113" s="12"/>
      <c r="BSC113" s="12"/>
      <c r="BSD113" s="12"/>
      <c r="BSE113" s="12"/>
      <c r="BSF113" s="12"/>
      <c r="BSG113" s="12"/>
      <c r="BSH113" s="12"/>
      <c r="BSI113" s="12"/>
      <c r="BSJ113" s="12"/>
      <c r="BSK113" s="12"/>
      <c r="BSL113" s="12"/>
      <c r="BSM113" s="12"/>
      <c r="BSN113" s="12"/>
      <c r="BSO113" s="12"/>
      <c r="BSP113" s="12"/>
      <c r="BSQ113" s="12"/>
      <c r="BSR113" s="12"/>
      <c r="BSS113" s="12"/>
      <c r="BST113" s="12"/>
      <c r="BSU113" s="12"/>
      <c r="BSV113" s="12"/>
      <c r="BSW113" s="12"/>
      <c r="BSX113" s="12"/>
      <c r="BSY113" s="12"/>
      <c r="BSZ113" s="12"/>
      <c r="BTA113" s="12"/>
      <c r="BTB113" s="12"/>
      <c r="BTC113" s="12"/>
      <c r="BTD113" s="12"/>
      <c r="BTE113" s="12"/>
      <c r="BTF113" s="12"/>
      <c r="BTG113" s="12"/>
      <c r="BTH113" s="12"/>
      <c r="BTI113" s="12"/>
      <c r="BTJ113" s="12"/>
      <c r="BTK113" s="12"/>
      <c r="BTL113" s="12"/>
      <c r="BTM113" s="12"/>
      <c r="BTN113" s="12"/>
      <c r="BTO113" s="12"/>
      <c r="BTP113" s="12"/>
      <c r="BTQ113" s="12"/>
      <c r="BTR113" s="12"/>
      <c r="BTS113" s="12"/>
      <c r="BTT113" s="12"/>
      <c r="BTU113" s="12"/>
      <c r="BTV113" s="12"/>
      <c r="BTW113" s="12"/>
      <c r="BTX113" s="12"/>
      <c r="BTY113" s="12"/>
      <c r="BTZ113" s="12"/>
      <c r="BUA113" s="12"/>
      <c r="BUB113" s="12"/>
      <c r="BUC113" s="12"/>
      <c r="BUD113" s="12"/>
      <c r="BUE113" s="12"/>
      <c r="BUF113" s="12"/>
      <c r="BUG113" s="12"/>
      <c r="BUH113" s="12"/>
      <c r="BUI113" s="12"/>
      <c r="BUJ113" s="12"/>
      <c r="BUK113" s="12"/>
      <c r="BUL113" s="12"/>
      <c r="BUM113" s="12"/>
      <c r="BUN113" s="12"/>
      <c r="BUO113" s="12"/>
      <c r="BUP113" s="12"/>
      <c r="BUQ113" s="12"/>
      <c r="BUR113" s="12"/>
      <c r="BUS113" s="12"/>
      <c r="BUT113" s="12"/>
      <c r="BUU113" s="12"/>
      <c r="BUV113" s="12"/>
      <c r="BUW113" s="12"/>
      <c r="BUX113" s="12"/>
      <c r="BUY113" s="12"/>
      <c r="BUZ113" s="12"/>
      <c r="BVA113" s="12"/>
      <c r="BVB113" s="12"/>
      <c r="BVC113" s="12"/>
      <c r="BVD113" s="12"/>
      <c r="BVE113" s="12"/>
      <c r="BVF113" s="12"/>
      <c r="BVG113" s="12"/>
      <c r="BVH113" s="12"/>
      <c r="BVI113" s="12"/>
      <c r="BVJ113" s="12"/>
      <c r="BVK113" s="12"/>
      <c r="BVL113" s="12"/>
      <c r="BVM113" s="12"/>
      <c r="BVN113" s="12"/>
      <c r="BVO113" s="12"/>
      <c r="BVP113" s="12"/>
      <c r="BVQ113" s="12"/>
      <c r="BVR113" s="12"/>
      <c r="BVS113" s="12"/>
      <c r="BVT113" s="12"/>
      <c r="BVU113" s="12"/>
      <c r="BVV113" s="12"/>
      <c r="BVW113" s="12"/>
      <c r="BVX113" s="12"/>
      <c r="BVY113" s="12"/>
      <c r="BVZ113" s="12"/>
      <c r="BWA113" s="12"/>
      <c r="BWB113" s="12"/>
      <c r="BWC113" s="12"/>
      <c r="BWD113" s="12"/>
      <c r="BWE113" s="12"/>
      <c r="BWF113" s="12"/>
      <c r="BWG113" s="12"/>
      <c r="BWH113" s="12"/>
      <c r="BWI113" s="12"/>
      <c r="BWJ113" s="12"/>
      <c r="BWK113" s="12"/>
      <c r="BWL113" s="12"/>
      <c r="BWM113" s="12"/>
      <c r="BWN113" s="12"/>
      <c r="BWO113" s="12"/>
      <c r="BWP113" s="12"/>
      <c r="BWQ113" s="12"/>
      <c r="BWR113" s="12"/>
      <c r="BWS113" s="12"/>
      <c r="BWT113" s="12"/>
      <c r="BWU113" s="12"/>
      <c r="BWV113" s="12"/>
      <c r="BWW113" s="12"/>
      <c r="BWX113" s="12"/>
      <c r="BWY113" s="12"/>
      <c r="BWZ113" s="12"/>
      <c r="BXA113" s="12"/>
      <c r="BXB113" s="12"/>
      <c r="BXC113" s="12"/>
      <c r="BXD113" s="12"/>
      <c r="BXE113" s="12"/>
      <c r="BXF113" s="12"/>
      <c r="BXG113" s="12"/>
      <c r="BXH113" s="12"/>
      <c r="BXI113" s="12"/>
      <c r="BXJ113" s="12"/>
      <c r="BXK113" s="12"/>
      <c r="BXL113" s="12"/>
      <c r="BXM113" s="12"/>
      <c r="BXN113" s="12"/>
      <c r="BXO113" s="12"/>
      <c r="BXP113" s="12"/>
      <c r="BXQ113" s="12"/>
      <c r="BXR113" s="12"/>
      <c r="BXS113" s="12"/>
      <c r="BXT113" s="12"/>
      <c r="BXU113" s="12"/>
      <c r="BXV113" s="12"/>
      <c r="BXW113" s="12"/>
      <c r="BXX113" s="12"/>
      <c r="BXY113" s="12"/>
      <c r="BXZ113" s="12"/>
      <c r="BYA113" s="12"/>
      <c r="BYB113" s="12"/>
      <c r="BYC113" s="12"/>
      <c r="BYD113" s="12"/>
      <c r="BYE113" s="12"/>
      <c r="BYF113" s="12"/>
      <c r="BYG113" s="12"/>
      <c r="BYH113" s="12"/>
      <c r="BYI113" s="12"/>
      <c r="BYJ113" s="12"/>
      <c r="BYK113" s="12"/>
      <c r="BYL113" s="12"/>
      <c r="BYM113" s="12"/>
      <c r="BYN113" s="12"/>
      <c r="BYO113" s="12"/>
      <c r="BYP113" s="12"/>
      <c r="BYQ113" s="12"/>
      <c r="BYR113" s="12"/>
      <c r="BYS113" s="12"/>
      <c r="BYT113" s="12"/>
      <c r="BYU113" s="12"/>
      <c r="BYV113" s="12"/>
      <c r="BYW113" s="12"/>
      <c r="BYX113" s="12"/>
      <c r="BYY113" s="12"/>
      <c r="BYZ113" s="12"/>
      <c r="BZA113" s="12"/>
      <c r="BZB113" s="12"/>
      <c r="BZC113" s="12"/>
      <c r="BZD113" s="12"/>
      <c r="BZE113" s="12"/>
      <c r="BZF113" s="12"/>
      <c r="BZG113" s="12"/>
      <c r="BZH113" s="12"/>
      <c r="BZI113" s="12"/>
      <c r="BZJ113" s="12"/>
      <c r="BZK113" s="12"/>
      <c r="BZL113" s="12"/>
      <c r="BZM113" s="12"/>
      <c r="BZN113" s="12"/>
      <c r="BZO113" s="12"/>
      <c r="BZP113" s="12"/>
      <c r="BZQ113" s="12"/>
      <c r="BZR113" s="12"/>
      <c r="BZS113" s="12"/>
      <c r="BZT113" s="12"/>
      <c r="BZU113" s="12"/>
      <c r="BZV113" s="12"/>
      <c r="BZW113" s="12"/>
      <c r="BZX113" s="12"/>
      <c r="BZY113" s="12"/>
      <c r="BZZ113" s="12"/>
      <c r="CAA113" s="12"/>
      <c r="CAB113" s="12"/>
      <c r="CAC113" s="12"/>
      <c r="CAD113" s="12"/>
      <c r="CAE113" s="12"/>
      <c r="CAF113" s="12"/>
      <c r="CAG113" s="12"/>
      <c r="CAH113" s="12"/>
      <c r="CAI113" s="12"/>
      <c r="CAJ113" s="12"/>
      <c r="CAK113" s="12"/>
      <c r="CAL113" s="12"/>
      <c r="CAM113" s="12"/>
      <c r="CAN113" s="12"/>
      <c r="CAO113" s="12"/>
      <c r="CAP113" s="12"/>
      <c r="CAQ113" s="12"/>
      <c r="CAR113" s="12"/>
      <c r="CAS113" s="12"/>
      <c r="CAT113" s="12"/>
      <c r="CAU113" s="12"/>
      <c r="CAV113" s="12"/>
      <c r="CAW113" s="12"/>
      <c r="CAX113" s="12"/>
      <c r="CAY113" s="12"/>
      <c r="CAZ113" s="12"/>
      <c r="CBA113" s="12"/>
      <c r="CBB113" s="12"/>
      <c r="CBC113" s="12"/>
      <c r="CBD113" s="12"/>
      <c r="CBE113" s="12"/>
      <c r="CBF113" s="12"/>
      <c r="CBG113" s="12"/>
      <c r="CBH113" s="12"/>
      <c r="CBI113" s="12"/>
      <c r="CBJ113" s="12"/>
      <c r="CBK113" s="12"/>
      <c r="CBL113" s="12"/>
      <c r="CBM113" s="12"/>
      <c r="CBN113" s="12"/>
      <c r="CBO113" s="12"/>
      <c r="CBP113" s="12"/>
      <c r="CBQ113" s="12"/>
      <c r="CBR113" s="12"/>
      <c r="CBS113" s="12"/>
      <c r="CBT113" s="12"/>
      <c r="CBU113" s="12"/>
      <c r="CBV113" s="12"/>
      <c r="CBW113" s="12"/>
      <c r="CBX113" s="12"/>
      <c r="CBY113" s="12"/>
      <c r="CBZ113" s="12"/>
      <c r="CCA113" s="12"/>
      <c r="CCB113" s="12"/>
      <c r="CCC113" s="12"/>
      <c r="CCD113" s="12"/>
      <c r="CCE113" s="12"/>
      <c r="CCF113" s="12"/>
      <c r="CCG113" s="12"/>
      <c r="CCH113" s="12"/>
      <c r="CCI113" s="12"/>
      <c r="CCJ113" s="12"/>
      <c r="CCK113" s="12"/>
      <c r="CCL113" s="12"/>
      <c r="CCM113" s="12"/>
      <c r="CCN113" s="12"/>
      <c r="CCO113" s="12"/>
      <c r="CCP113" s="12"/>
      <c r="CCQ113" s="12"/>
      <c r="CCR113" s="12"/>
      <c r="CCS113" s="12"/>
      <c r="CCT113" s="12"/>
      <c r="CCU113" s="12"/>
      <c r="CCV113" s="12"/>
      <c r="CCW113" s="12"/>
      <c r="CCX113" s="12"/>
      <c r="CCY113" s="12"/>
      <c r="CCZ113" s="12"/>
      <c r="CDA113" s="12"/>
      <c r="CDB113" s="12"/>
      <c r="CDC113" s="12"/>
      <c r="CDD113" s="12"/>
      <c r="CDE113" s="12"/>
      <c r="CDF113" s="12"/>
      <c r="CDG113" s="12"/>
      <c r="CDH113" s="12"/>
      <c r="CDI113" s="12"/>
      <c r="CDJ113" s="12"/>
      <c r="CDK113" s="12"/>
      <c r="CDL113" s="12"/>
      <c r="CDM113" s="12"/>
      <c r="CDN113" s="12"/>
      <c r="CDO113" s="12"/>
      <c r="CDP113" s="12"/>
      <c r="CDQ113" s="12"/>
      <c r="CDR113" s="12"/>
      <c r="CDS113" s="12"/>
      <c r="CDT113" s="12"/>
      <c r="CDU113" s="12"/>
      <c r="CDV113" s="12"/>
      <c r="CDW113" s="12"/>
      <c r="CDX113" s="12"/>
      <c r="CDY113" s="12"/>
      <c r="CDZ113" s="12"/>
      <c r="CEA113" s="12"/>
      <c r="CEB113" s="12"/>
      <c r="CEC113" s="12"/>
      <c r="CED113" s="12"/>
      <c r="CEE113" s="12"/>
      <c r="CEF113" s="12"/>
      <c r="CEG113" s="12"/>
      <c r="CEH113" s="12"/>
      <c r="CEI113" s="12"/>
      <c r="CEJ113" s="12"/>
      <c r="CEK113" s="12"/>
      <c r="CEL113" s="12"/>
      <c r="CEM113" s="12"/>
      <c r="CEN113" s="12"/>
      <c r="CEO113" s="12"/>
      <c r="CEP113" s="12"/>
      <c r="CEQ113" s="12"/>
      <c r="CER113" s="12"/>
      <c r="CES113" s="12"/>
      <c r="CET113" s="12"/>
      <c r="CEU113" s="12"/>
      <c r="CEV113" s="12"/>
      <c r="CEW113" s="12"/>
      <c r="CEX113" s="12"/>
      <c r="CEY113" s="12"/>
      <c r="CEZ113" s="12"/>
      <c r="CFA113" s="12"/>
      <c r="CFB113" s="12"/>
      <c r="CFC113" s="12"/>
      <c r="CFD113" s="12"/>
      <c r="CFE113" s="12"/>
      <c r="CFF113" s="12"/>
      <c r="CFG113" s="12"/>
      <c r="CFH113" s="12"/>
      <c r="CFI113" s="12"/>
      <c r="CFJ113" s="12"/>
      <c r="CFK113" s="12"/>
      <c r="CFL113" s="12"/>
      <c r="CFM113" s="12"/>
      <c r="CFN113" s="12"/>
      <c r="CFO113" s="12"/>
      <c r="CFP113" s="12"/>
      <c r="CFQ113" s="12"/>
      <c r="CFR113" s="12"/>
      <c r="CFS113" s="12"/>
      <c r="CFT113" s="12"/>
      <c r="CFU113" s="12"/>
      <c r="CFV113" s="12"/>
      <c r="CFW113" s="12"/>
      <c r="CFX113" s="12"/>
      <c r="CFY113" s="12"/>
      <c r="CFZ113" s="12"/>
      <c r="CGA113" s="12"/>
      <c r="CGB113" s="12"/>
      <c r="CGC113" s="12"/>
      <c r="CGD113" s="12"/>
      <c r="CGE113" s="12"/>
      <c r="CGF113" s="12"/>
      <c r="CGG113" s="12"/>
      <c r="CGH113" s="12"/>
      <c r="CGI113" s="12"/>
      <c r="CGJ113" s="12"/>
      <c r="CGK113" s="12"/>
      <c r="CGL113" s="12"/>
      <c r="CGM113" s="12"/>
      <c r="CGN113" s="12"/>
      <c r="CGO113" s="12"/>
      <c r="CGP113" s="12"/>
      <c r="CGQ113" s="12"/>
      <c r="CGR113" s="12"/>
      <c r="CGS113" s="12"/>
      <c r="CGT113" s="12"/>
      <c r="CGU113" s="12"/>
      <c r="CGV113" s="12"/>
      <c r="CGW113" s="12"/>
      <c r="CGX113" s="12"/>
      <c r="CGY113" s="12"/>
      <c r="CGZ113" s="12"/>
      <c r="CHA113" s="12"/>
      <c r="CHB113" s="12"/>
      <c r="CHC113" s="12"/>
      <c r="CHD113" s="12"/>
      <c r="CHE113" s="12"/>
      <c r="CHF113" s="12"/>
      <c r="CHG113" s="12"/>
      <c r="CHH113" s="12"/>
      <c r="CHI113" s="12"/>
      <c r="CHJ113" s="12"/>
      <c r="CHK113" s="12"/>
      <c r="CHL113" s="12"/>
      <c r="CHM113" s="12"/>
      <c r="CHN113" s="12"/>
      <c r="CHO113" s="12"/>
      <c r="CHP113" s="12"/>
      <c r="CHQ113" s="12"/>
      <c r="CHR113" s="12"/>
      <c r="CHS113" s="12"/>
      <c r="CHT113" s="12"/>
      <c r="CHU113" s="12"/>
      <c r="CHV113" s="12"/>
      <c r="CHW113" s="12"/>
      <c r="CHX113" s="12"/>
      <c r="CHY113" s="12"/>
      <c r="CHZ113" s="12"/>
      <c r="CIA113" s="12"/>
      <c r="CIB113" s="12"/>
      <c r="CIC113" s="12"/>
      <c r="CID113" s="12"/>
      <c r="CIE113" s="12"/>
      <c r="CIF113" s="12"/>
      <c r="CIG113" s="12"/>
      <c r="CIH113" s="12"/>
      <c r="CII113" s="12"/>
      <c r="CIJ113" s="12"/>
      <c r="CIK113" s="12"/>
      <c r="CIL113" s="12"/>
      <c r="CIM113" s="12"/>
      <c r="CIN113" s="12"/>
      <c r="CIO113" s="12"/>
      <c r="CIP113" s="12"/>
      <c r="CIQ113" s="12"/>
      <c r="CIR113" s="12"/>
      <c r="CIS113" s="12"/>
      <c r="CIT113" s="12"/>
      <c r="CIU113" s="12"/>
      <c r="CIV113" s="12"/>
      <c r="CIW113" s="12"/>
      <c r="CIX113" s="12"/>
      <c r="CIY113" s="12"/>
      <c r="CIZ113" s="12"/>
      <c r="CJA113" s="12"/>
      <c r="CJB113" s="12"/>
      <c r="CJC113" s="12"/>
      <c r="CJD113" s="12"/>
      <c r="CJE113" s="12"/>
      <c r="CJF113" s="12"/>
      <c r="CJG113" s="12"/>
      <c r="CJH113" s="12"/>
      <c r="CJI113" s="12"/>
      <c r="CJJ113" s="12"/>
      <c r="CJK113" s="12"/>
      <c r="CJL113" s="12"/>
      <c r="CJM113" s="12"/>
      <c r="CJN113" s="12"/>
      <c r="CJO113" s="12"/>
      <c r="CJP113" s="12"/>
      <c r="CJQ113" s="12"/>
      <c r="CJR113" s="12"/>
      <c r="CJS113" s="12"/>
      <c r="CJT113" s="12"/>
      <c r="CJU113" s="12"/>
      <c r="CJV113" s="12"/>
      <c r="CJW113" s="12"/>
      <c r="CJX113" s="12"/>
      <c r="CJY113" s="12"/>
      <c r="CJZ113" s="12"/>
      <c r="CKA113" s="12"/>
      <c r="CKB113" s="12"/>
      <c r="CKC113" s="12"/>
      <c r="CKD113" s="12"/>
      <c r="CKE113" s="12"/>
      <c r="CKF113" s="12"/>
      <c r="CKG113" s="12"/>
      <c r="CKH113" s="12"/>
      <c r="CKI113" s="12"/>
      <c r="CKJ113" s="12"/>
      <c r="CKK113" s="12"/>
      <c r="CKL113" s="12"/>
      <c r="CKM113" s="12"/>
      <c r="CKN113" s="12"/>
      <c r="CKO113" s="12"/>
      <c r="CKP113" s="12"/>
      <c r="CKQ113" s="12"/>
      <c r="CKR113" s="12"/>
      <c r="CKS113" s="12"/>
      <c r="CKT113" s="12"/>
      <c r="CKU113" s="12"/>
      <c r="CKV113" s="12"/>
      <c r="CKW113" s="12"/>
      <c r="CKX113" s="12"/>
      <c r="CKY113" s="12"/>
      <c r="CKZ113" s="12"/>
      <c r="CLA113" s="12"/>
      <c r="CLB113" s="12"/>
      <c r="CLC113" s="12"/>
      <c r="CLD113" s="12"/>
      <c r="CLE113" s="12"/>
      <c r="CLF113" s="12"/>
      <c r="CLG113" s="12"/>
      <c r="CLH113" s="12"/>
      <c r="CLI113" s="12"/>
      <c r="CLJ113" s="12"/>
      <c r="CLK113" s="12"/>
      <c r="CLL113" s="12"/>
      <c r="CLM113" s="12"/>
      <c r="CLN113" s="12"/>
      <c r="CLO113" s="12"/>
      <c r="CLP113" s="12"/>
      <c r="CLQ113" s="12"/>
      <c r="CLR113" s="12"/>
      <c r="CLS113" s="12"/>
      <c r="CLT113" s="12"/>
      <c r="CLU113" s="12"/>
      <c r="CLV113" s="12"/>
      <c r="CLW113" s="12"/>
      <c r="CLX113" s="12"/>
      <c r="CLY113" s="12"/>
      <c r="CLZ113" s="12"/>
      <c r="CMA113" s="12"/>
      <c r="CMB113" s="12"/>
      <c r="CMC113" s="12"/>
      <c r="CMD113" s="12"/>
      <c r="CME113" s="12"/>
      <c r="CMF113" s="12"/>
      <c r="CMG113" s="12"/>
      <c r="CMH113" s="12"/>
      <c r="CMI113" s="12"/>
      <c r="CMJ113" s="12"/>
      <c r="CMK113" s="12"/>
      <c r="CML113" s="12"/>
      <c r="CMM113" s="12"/>
      <c r="CMN113" s="12"/>
      <c r="CMO113" s="12"/>
      <c r="CMP113" s="12"/>
      <c r="CMQ113" s="12"/>
      <c r="CMR113" s="12"/>
      <c r="CMS113" s="12"/>
      <c r="CMT113" s="12"/>
      <c r="CMU113" s="12"/>
      <c r="CMV113" s="12"/>
      <c r="CMW113" s="12"/>
      <c r="CMX113" s="12"/>
      <c r="CMY113" s="12"/>
      <c r="CMZ113" s="12"/>
      <c r="CNA113" s="12"/>
      <c r="CNB113" s="12"/>
      <c r="CNC113" s="12"/>
      <c r="CND113" s="12"/>
      <c r="CNE113" s="12"/>
      <c r="CNF113" s="12"/>
      <c r="CNG113" s="12"/>
      <c r="CNH113" s="12"/>
      <c r="CNI113" s="12"/>
      <c r="CNJ113" s="12"/>
      <c r="CNK113" s="12"/>
      <c r="CNL113" s="12"/>
      <c r="CNM113" s="12"/>
      <c r="CNN113" s="12"/>
      <c r="CNO113" s="12"/>
      <c r="CNP113" s="12"/>
      <c r="CNQ113" s="12"/>
      <c r="CNR113" s="12"/>
      <c r="CNS113" s="12"/>
      <c r="CNT113" s="12"/>
      <c r="CNU113" s="12"/>
      <c r="CNV113" s="12"/>
      <c r="CNW113" s="12"/>
      <c r="CNX113" s="12"/>
      <c r="CNY113" s="12"/>
      <c r="CNZ113" s="12"/>
      <c r="COA113" s="12"/>
      <c r="COB113" s="12"/>
      <c r="COC113" s="12"/>
      <c r="COD113" s="12"/>
      <c r="COE113" s="12"/>
      <c r="COF113" s="12"/>
      <c r="COG113" s="12"/>
      <c r="COH113" s="12"/>
      <c r="COI113" s="12"/>
      <c r="COJ113" s="12"/>
      <c r="COK113" s="12"/>
      <c r="COL113" s="12"/>
      <c r="COM113" s="12"/>
      <c r="CON113" s="12"/>
      <c r="COO113" s="12"/>
      <c r="COP113" s="12"/>
      <c r="COQ113" s="12"/>
      <c r="COR113" s="12"/>
      <c r="COS113" s="12"/>
      <c r="COT113" s="12"/>
      <c r="COU113" s="12"/>
      <c r="COV113" s="12"/>
      <c r="COW113" s="12"/>
      <c r="COX113" s="12"/>
      <c r="COY113" s="12"/>
      <c r="COZ113" s="12"/>
      <c r="CPA113" s="12"/>
      <c r="CPB113" s="12"/>
      <c r="CPC113" s="12"/>
      <c r="CPD113" s="12"/>
      <c r="CPE113" s="12"/>
      <c r="CPF113" s="12"/>
      <c r="CPG113" s="12"/>
      <c r="CPH113" s="12"/>
      <c r="CPI113" s="12"/>
      <c r="CPJ113" s="12"/>
      <c r="CPK113" s="12"/>
      <c r="CPL113" s="12"/>
      <c r="CPM113" s="12"/>
      <c r="CPN113" s="12"/>
      <c r="CPO113" s="12"/>
      <c r="CPP113" s="12"/>
      <c r="CPQ113" s="12"/>
      <c r="CPR113" s="12"/>
      <c r="CPS113" s="12"/>
      <c r="CPT113" s="12"/>
      <c r="CPU113" s="12"/>
      <c r="CPV113" s="12"/>
      <c r="CPW113" s="12"/>
      <c r="CPX113" s="12"/>
      <c r="CPY113" s="12"/>
      <c r="CPZ113" s="12"/>
      <c r="CQA113" s="12"/>
      <c r="CQB113" s="12"/>
      <c r="CQC113" s="12"/>
      <c r="CQD113" s="12"/>
      <c r="CQE113" s="12"/>
      <c r="CQF113" s="12"/>
      <c r="CQG113" s="12"/>
      <c r="CQH113" s="12"/>
      <c r="CQI113" s="12"/>
      <c r="CQJ113" s="12"/>
      <c r="CQK113" s="12"/>
      <c r="CQL113" s="12"/>
      <c r="CQM113" s="12"/>
      <c r="CQN113" s="12"/>
      <c r="CQO113" s="12"/>
      <c r="CQP113" s="12"/>
      <c r="CQQ113" s="12"/>
      <c r="CQR113" s="12"/>
      <c r="CQS113" s="12"/>
      <c r="CQT113" s="12"/>
      <c r="CQU113" s="12"/>
      <c r="CQV113" s="12"/>
      <c r="CQW113" s="12"/>
      <c r="CQX113" s="12"/>
      <c r="CQY113" s="12"/>
      <c r="CQZ113" s="12"/>
      <c r="CRA113" s="12"/>
      <c r="CRB113" s="12"/>
      <c r="CRC113" s="12"/>
      <c r="CRD113" s="12"/>
      <c r="CRE113" s="12"/>
      <c r="CRF113" s="12"/>
      <c r="CRG113" s="12"/>
      <c r="CRH113" s="12"/>
      <c r="CRI113" s="12"/>
      <c r="CRJ113" s="12"/>
      <c r="CRK113" s="12"/>
      <c r="CRL113" s="12"/>
      <c r="CRM113" s="12"/>
      <c r="CRN113" s="12"/>
      <c r="CRO113" s="12"/>
      <c r="CRP113" s="12"/>
      <c r="CRQ113" s="12"/>
      <c r="CRR113" s="12"/>
      <c r="CRS113" s="12"/>
      <c r="CRT113" s="12"/>
      <c r="CRU113" s="12"/>
      <c r="CRV113" s="12"/>
      <c r="CRW113" s="12"/>
      <c r="CRX113" s="12"/>
      <c r="CRY113" s="12"/>
      <c r="CRZ113" s="12"/>
      <c r="CSA113" s="12"/>
      <c r="CSB113" s="12"/>
      <c r="CSC113" s="12"/>
      <c r="CSD113" s="12"/>
      <c r="CSE113" s="12"/>
      <c r="CSF113" s="12"/>
      <c r="CSG113" s="12"/>
      <c r="CSH113" s="12"/>
      <c r="CSI113" s="12"/>
      <c r="CSJ113" s="12"/>
      <c r="CSK113" s="12"/>
      <c r="CSL113" s="12"/>
      <c r="CSM113" s="12"/>
      <c r="CSN113" s="12"/>
      <c r="CSO113" s="12"/>
      <c r="CSP113" s="12"/>
      <c r="CSQ113" s="12"/>
      <c r="CSR113" s="12"/>
      <c r="CSS113" s="12"/>
      <c r="CST113" s="12"/>
      <c r="CSU113" s="12"/>
      <c r="CSV113" s="12"/>
      <c r="CSW113" s="12"/>
      <c r="CSX113" s="12"/>
      <c r="CSY113" s="12"/>
      <c r="CSZ113" s="12"/>
      <c r="CTA113" s="12"/>
      <c r="CTB113" s="12"/>
      <c r="CTC113" s="12"/>
      <c r="CTD113" s="12"/>
      <c r="CTE113" s="12"/>
      <c r="CTF113" s="12"/>
      <c r="CTG113" s="12"/>
      <c r="CTH113" s="12"/>
      <c r="CTI113" s="12"/>
      <c r="CTJ113" s="12"/>
      <c r="CTK113" s="12"/>
      <c r="CTL113" s="12"/>
      <c r="CTM113" s="12"/>
      <c r="CTN113" s="12"/>
      <c r="CTO113" s="12"/>
      <c r="CTP113" s="12"/>
      <c r="CTQ113" s="12"/>
      <c r="CTR113" s="12"/>
      <c r="CTS113" s="12"/>
      <c r="CTT113" s="12"/>
      <c r="CTU113" s="12"/>
      <c r="CTV113" s="12"/>
      <c r="CTW113" s="12"/>
      <c r="CTX113" s="12"/>
      <c r="CTY113" s="12"/>
      <c r="CTZ113" s="12"/>
      <c r="CUA113" s="12"/>
      <c r="CUB113" s="12"/>
      <c r="CUC113" s="12"/>
      <c r="CUD113" s="12"/>
      <c r="CUE113" s="12"/>
      <c r="CUF113" s="12"/>
      <c r="CUG113" s="12"/>
      <c r="CUH113" s="12"/>
      <c r="CUI113" s="12"/>
      <c r="CUJ113" s="12"/>
      <c r="CUK113" s="12"/>
      <c r="CUL113" s="12"/>
      <c r="CUM113" s="12"/>
      <c r="CUN113" s="12"/>
      <c r="CUO113" s="12"/>
      <c r="CUP113" s="12"/>
      <c r="CUQ113" s="12"/>
      <c r="CUR113" s="12"/>
      <c r="CUS113" s="12"/>
      <c r="CUT113" s="12"/>
      <c r="CUU113" s="12"/>
      <c r="CUV113" s="12"/>
      <c r="CUW113" s="12"/>
      <c r="CUX113" s="12"/>
      <c r="CUY113" s="12"/>
      <c r="CUZ113" s="12"/>
      <c r="CVA113" s="12"/>
      <c r="CVB113" s="12"/>
      <c r="CVC113" s="12"/>
      <c r="CVD113" s="12"/>
      <c r="CVE113" s="12"/>
      <c r="CVF113" s="12"/>
      <c r="CVG113" s="12"/>
      <c r="CVH113" s="12"/>
      <c r="CVI113" s="12"/>
      <c r="CVJ113" s="12"/>
      <c r="CVK113" s="12"/>
      <c r="CVL113" s="12"/>
      <c r="CVM113" s="12"/>
      <c r="CVN113" s="12"/>
      <c r="CVO113" s="12"/>
      <c r="CVP113" s="12"/>
      <c r="CVQ113" s="12"/>
      <c r="CVR113" s="12"/>
      <c r="CVS113" s="12"/>
      <c r="CVT113" s="12"/>
      <c r="CVU113" s="12"/>
      <c r="CVV113" s="12"/>
      <c r="CVW113" s="12"/>
      <c r="CVX113" s="12"/>
      <c r="CVY113" s="12"/>
      <c r="CVZ113" s="12"/>
      <c r="CWA113" s="12"/>
      <c r="CWB113" s="12"/>
      <c r="CWC113" s="12"/>
      <c r="CWD113" s="12"/>
      <c r="CWE113" s="12"/>
      <c r="CWF113" s="12"/>
      <c r="CWG113" s="12"/>
      <c r="CWH113" s="12"/>
      <c r="CWI113" s="12"/>
      <c r="CWJ113" s="12"/>
      <c r="CWK113" s="12"/>
      <c r="CWL113" s="12"/>
      <c r="CWM113" s="12"/>
      <c r="CWN113" s="12"/>
      <c r="CWO113" s="12"/>
      <c r="CWP113" s="12"/>
      <c r="CWQ113" s="12"/>
      <c r="CWR113" s="12"/>
      <c r="CWS113" s="12"/>
      <c r="CWT113" s="12"/>
      <c r="CWU113" s="12"/>
      <c r="CWV113" s="12"/>
      <c r="CWW113" s="12"/>
      <c r="CWX113" s="12"/>
      <c r="CWY113" s="12"/>
      <c r="CWZ113" s="12"/>
      <c r="CXA113" s="12"/>
      <c r="CXB113" s="12"/>
      <c r="CXC113" s="12"/>
      <c r="CXD113" s="12"/>
      <c r="CXE113" s="12"/>
      <c r="CXF113" s="12"/>
      <c r="CXG113" s="12"/>
      <c r="CXH113" s="12"/>
      <c r="CXI113" s="12"/>
      <c r="CXJ113" s="12"/>
      <c r="CXK113" s="12"/>
      <c r="CXL113" s="12"/>
      <c r="CXM113" s="12"/>
      <c r="CXN113" s="12"/>
      <c r="CXO113" s="12"/>
      <c r="CXP113" s="12"/>
      <c r="CXQ113" s="12"/>
      <c r="CXR113" s="12"/>
      <c r="CXS113" s="12"/>
      <c r="CXT113" s="12"/>
      <c r="CXU113" s="12"/>
      <c r="CXV113" s="12"/>
      <c r="CXW113" s="12"/>
      <c r="CXX113" s="12"/>
      <c r="CXY113" s="12"/>
      <c r="CXZ113" s="12"/>
      <c r="CYA113" s="12"/>
      <c r="CYB113" s="12"/>
      <c r="CYC113" s="12"/>
      <c r="CYD113" s="12"/>
      <c r="CYE113" s="12"/>
      <c r="CYF113" s="12"/>
      <c r="CYG113" s="12"/>
      <c r="CYH113" s="12"/>
      <c r="CYI113" s="12"/>
      <c r="CYJ113" s="12"/>
      <c r="CYK113" s="12"/>
      <c r="CYL113" s="12"/>
      <c r="CYM113" s="12"/>
      <c r="CYN113" s="12"/>
      <c r="CYO113" s="12"/>
      <c r="CYP113" s="12"/>
      <c r="CYQ113" s="12"/>
      <c r="CYR113" s="12"/>
      <c r="CYS113" s="12"/>
      <c r="CYT113" s="12"/>
      <c r="CYU113" s="12"/>
      <c r="CYV113" s="12"/>
      <c r="CYW113" s="12"/>
      <c r="CYX113" s="12"/>
      <c r="CYY113" s="12"/>
      <c r="CYZ113" s="12"/>
      <c r="CZA113" s="12"/>
      <c r="CZB113" s="12"/>
      <c r="CZC113" s="12"/>
      <c r="CZD113" s="12"/>
      <c r="CZE113" s="12"/>
      <c r="CZF113" s="12"/>
      <c r="CZG113" s="12"/>
      <c r="CZH113" s="12"/>
      <c r="CZI113" s="12"/>
      <c r="CZJ113" s="12"/>
      <c r="CZK113" s="12"/>
      <c r="CZL113" s="12"/>
      <c r="CZM113" s="12"/>
      <c r="CZN113" s="12"/>
      <c r="CZO113" s="12"/>
      <c r="CZP113" s="12"/>
      <c r="CZQ113" s="12"/>
      <c r="CZR113" s="12"/>
      <c r="CZS113" s="12"/>
      <c r="CZT113" s="12"/>
      <c r="CZU113" s="12"/>
      <c r="CZV113" s="12"/>
      <c r="CZW113" s="12"/>
      <c r="CZX113" s="12"/>
      <c r="CZY113" s="12"/>
      <c r="CZZ113" s="12"/>
      <c r="DAA113" s="12"/>
      <c r="DAB113" s="12"/>
      <c r="DAC113" s="12"/>
      <c r="DAD113" s="12"/>
      <c r="DAE113" s="12"/>
      <c r="DAF113" s="12"/>
      <c r="DAG113" s="12"/>
      <c r="DAH113" s="12"/>
      <c r="DAI113" s="12"/>
      <c r="DAJ113" s="12"/>
      <c r="DAK113" s="12"/>
      <c r="DAL113" s="12"/>
      <c r="DAM113" s="12"/>
      <c r="DAN113" s="12"/>
      <c r="DAO113" s="12"/>
      <c r="DAP113" s="12"/>
      <c r="DAQ113" s="12"/>
      <c r="DAR113" s="12"/>
      <c r="DAS113" s="12"/>
      <c r="DAT113" s="12"/>
      <c r="DAU113" s="12"/>
      <c r="DAV113" s="12"/>
      <c r="DAW113" s="12"/>
      <c r="DAX113" s="12"/>
      <c r="DAY113" s="12"/>
      <c r="DAZ113" s="12"/>
      <c r="DBA113" s="12"/>
      <c r="DBB113" s="12"/>
      <c r="DBC113" s="12"/>
      <c r="DBD113" s="12"/>
      <c r="DBE113" s="12"/>
      <c r="DBF113" s="12"/>
      <c r="DBG113" s="12"/>
      <c r="DBH113" s="12"/>
      <c r="DBI113" s="12"/>
      <c r="DBJ113" s="12"/>
      <c r="DBK113" s="12"/>
      <c r="DBL113" s="12"/>
      <c r="DBM113" s="12"/>
    </row>
    <row r="114" spans="1:2769" s="11" customFormat="1" ht="227" customHeight="1">
      <c r="A114" s="80" t="s">
        <v>114</v>
      </c>
      <c r="B114" s="89" t="s">
        <v>470</v>
      </c>
      <c r="C114" s="80" t="s">
        <v>48</v>
      </c>
      <c r="D114" s="80" t="s">
        <v>1250</v>
      </c>
      <c r="E114" s="80" t="s">
        <v>1583</v>
      </c>
      <c r="F114" s="80" t="s">
        <v>102</v>
      </c>
      <c r="G114" s="80" t="s">
        <v>1295</v>
      </c>
      <c r="H114" s="80" t="s">
        <v>1307</v>
      </c>
      <c r="I114" s="80" t="s">
        <v>199</v>
      </c>
      <c r="J114" s="80" t="s">
        <v>199</v>
      </c>
      <c r="K114" s="80" t="s">
        <v>77</v>
      </c>
      <c r="L114" s="80" t="s">
        <v>83</v>
      </c>
      <c r="M114" s="90">
        <v>42473</v>
      </c>
      <c r="N114" s="80" t="s">
        <v>95</v>
      </c>
      <c r="O114" s="80">
        <v>-25.649296</v>
      </c>
      <c r="P114" s="80">
        <v>30.289666</v>
      </c>
      <c r="Q114" s="80" t="s">
        <v>2052</v>
      </c>
      <c r="R114" s="80" t="s">
        <v>199</v>
      </c>
      <c r="S114" s="80" t="s">
        <v>80</v>
      </c>
      <c r="T114" s="80" t="s">
        <v>136</v>
      </c>
      <c r="U114" s="80" t="s">
        <v>38</v>
      </c>
      <c r="V114" s="80" t="s">
        <v>127</v>
      </c>
      <c r="W114" s="80" t="s">
        <v>44</v>
      </c>
      <c r="X114" s="80" t="s">
        <v>82</v>
      </c>
      <c r="Y114" s="80" t="s">
        <v>199</v>
      </c>
      <c r="Z114" s="80" t="s">
        <v>199</v>
      </c>
      <c r="AA114" s="89" t="s">
        <v>157</v>
      </c>
      <c r="AB114" s="89" t="s">
        <v>307</v>
      </c>
      <c r="AC114" s="80" t="s">
        <v>1720</v>
      </c>
      <c r="AD114" s="80" t="s">
        <v>36</v>
      </c>
      <c r="AE114" s="80" t="s">
        <v>199</v>
      </c>
      <c r="AF114" s="80" t="s">
        <v>199</v>
      </c>
      <c r="AG114" s="80" t="s">
        <v>1292</v>
      </c>
      <c r="AH114" s="80" t="s">
        <v>1293</v>
      </c>
      <c r="AI114" s="80" t="s">
        <v>199</v>
      </c>
      <c r="AJ114" s="80" t="s">
        <v>199</v>
      </c>
      <c r="AK114" s="80" t="s">
        <v>199</v>
      </c>
      <c r="AL114" s="80" t="s">
        <v>77</v>
      </c>
      <c r="AM114" s="80"/>
      <c r="AN114" s="80" t="s">
        <v>22</v>
      </c>
      <c r="AO114" s="80" t="s">
        <v>83</v>
      </c>
      <c r="AP114" s="80" t="s">
        <v>137</v>
      </c>
      <c r="AQ114" s="80" t="s">
        <v>46</v>
      </c>
      <c r="AR114" s="80" t="s">
        <v>199</v>
      </c>
      <c r="AS114" s="80" t="s">
        <v>199</v>
      </c>
      <c r="AT114" s="90" t="s">
        <v>199</v>
      </c>
      <c r="AU114" s="80" t="s">
        <v>101</v>
      </c>
      <c r="AV114" s="80" t="s">
        <v>2117</v>
      </c>
      <c r="AW114" s="95" t="s">
        <v>1645</v>
      </c>
      <c r="AX114" s="80" t="s">
        <v>105</v>
      </c>
      <c r="AY114" s="80" t="s">
        <v>138</v>
      </c>
      <c r="AZ114" s="80" t="s">
        <v>617</v>
      </c>
      <c r="BA114" s="80"/>
      <c r="BB114" s="80" t="s">
        <v>94</v>
      </c>
      <c r="BC114" s="94">
        <v>42473</v>
      </c>
      <c r="BD114" s="12"/>
      <c r="BE114" s="12"/>
      <c r="BF114" s="12"/>
      <c r="BG114" s="12"/>
      <c r="BH114" s="12"/>
      <c r="BI114" s="12"/>
      <c r="BJ114" s="12"/>
      <c r="BK114" s="12"/>
      <c r="BL114" s="12"/>
      <c r="BM114" s="12"/>
      <c r="BN114" s="12"/>
      <c r="BO114" s="12"/>
      <c r="BP114" s="12"/>
      <c r="BQ114" s="12"/>
      <c r="BR114" s="12"/>
      <c r="BS114" s="12"/>
      <c r="BT114" s="12"/>
      <c r="BU114" s="12"/>
      <c r="BV114" s="12"/>
      <c r="BW114" s="12"/>
      <c r="BX114" s="12"/>
      <c r="BY114" s="12"/>
      <c r="BZ114" s="12"/>
      <c r="CA114" s="12"/>
      <c r="CB114" s="12"/>
      <c r="CC114" s="12"/>
      <c r="CD114" s="12"/>
      <c r="CE114" s="12"/>
      <c r="CF114" s="12"/>
      <c r="CG114" s="12"/>
      <c r="CH114" s="12"/>
      <c r="CI114" s="12"/>
      <c r="CJ114" s="12"/>
      <c r="CK114" s="12"/>
      <c r="CL114" s="12"/>
      <c r="CM114" s="12"/>
      <c r="CN114" s="12"/>
      <c r="CO114" s="12"/>
      <c r="CP114" s="12"/>
      <c r="CQ114" s="12"/>
      <c r="CR114" s="12"/>
      <c r="CS114" s="12"/>
      <c r="CT114" s="12"/>
      <c r="CU114" s="12"/>
      <c r="CV114" s="12"/>
      <c r="CW114" s="12"/>
      <c r="CX114" s="12"/>
      <c r="CY114" s="12"/>
      <c r="CZ114" s="12"/>
      <c r="DA114" s="12"/>
      <c r="DB114" s="12"/>
      <c r="DC114" s="12"/>
      <c r="DD114" s="12"/>
      <c r="DE114" s="12"/>
      <c r="DF114" s="12"/>
      <c r="DG114" s="12"/>
      <c r="DH114" s="12"/>
      <c r="DI114" s="12"/>
      <c r="DJ114" s="12"/>
      <c r="DK114" s="12"/>
      <c r="DL114" s="12"/>
      <c r="DM114" s="12"/>
      <c r="DN114" s="12"/>
      <c r="DO114" s="12"/>
      <c r="DP114" s="12"/>
      <c r="DQ114" s="12"/>
      <c r="DR114" s="12"/>
      <c r="DS114" s="12"/>
      <c r="DT114" s="12"/>
      <c r="DU114" s="12"/>
      <c r="DV114" s="12"/>
      <c r="DW114" s="12"/>
      <c r="DX114" s="12"/>
      <c r="DY114" s="12"/>
      <c r="DZ114" s="12"/>
      <c r="EA114" s="12"/>
      <c r="EB114" s="12"/>
      <c r="EC114" s="12"/>
      <c r="ED114" s="12"/>
      <c r="EE114" s="12"/>
      <c r="EF114" s="12"/>
      <c r="EG114" s="12"/>
      <c r="EH114" s="12"/>
      <c r="EI114" s="12"/>
      <c r="EJ114" s="12"/>
      <c r="EK114" s="12"/>
      <c r="EL114" s="12"/>
      <c r="EM114" s="12"/>
      <c r="EN114" s="12"/>
      <c r="EO114" s="12"/>
      <c r="EP114" s="12"/>
      <c r="EQ114" s="12"/>
      <c r="ER114" s="12"/>
      <c r="ES114" s="12"/>
      <c r="ET114" s="12"/>
      <c r="EU114" s="12"/>
      <c r="EV114" s="12"/>
      <c r="EW114" s="12"/>
      <c r="EX114" s="12"/>
      <c r="EY114" s="12"/>
      <c r="EZ114" s="12"/>
      <c r="FA114" s="12"/>
      <c r="FB114" s="12"/>
      <c r="FC114" s="12"/>
      <c r="FD114" s="12"/>
      <c r="FE114" s="12"/>
      <c r="FF114" s="12"/>
      <c r="FG114" s="12"/>
      <c r="FH114" s="12"/>
      <c r="FI114" s="12"/>
      <c r="FJ114" s="12"/>
      <c r="FK114" s="12"/>
      <c r="FL114" s="12"/>
      <c r="FM114" s="12"/>
      <c r="FN114" s="12"/>
      <c r="FO114" s="12"/>
      <c r="FP114" s="12"/>
      <c r="FQ114" s="12"/>
      <c r="FR114" s="12"/>
      <c r="FS114" s="12"/>
      <c r="FT114" s="12"/>
      <c r="FU114" s="12"/>
      <c r="FV114" s="12"/>
      <c r="FW114" s="12"/>
      <c r="FX114" s="12"/>
      <c r="FY114" s="12"/>
      <c r="FZ114" s="12"/>
      <c r="GA114" s="12"/>
      <c r="GB114" s="12"/>
      <c r="GC114" s="12"/>
      <c r="GD114" s="12"/>
      <c r="GE114" s="12"/>
      <c r="GF114" s="12"/>
      <c r="GG114" s="12"/>
      <c r="GH114" s="12"/>
      <c r="GI114" s="12"/>
      <c r="GJ114" s="12"/>
      <c r="GK114" s="12"/>
      <c r="GL114" s="12"/>
      <c r="GM114" s="12"/>
      <c r="GN114" s="12"/>
      <c r="GO114" s="12"/>
      <c r="GP114" s="12"/>
      <c r="GQ114" s="12"/>
      <c r="GR114" s="12"/>
      <c r="GS114" s="12"/>
      <c r="GT114" s="12"/>
      <c r="GU114" s="12"/>
      <c r="GV114" s="12"/>
      <c r="GW114" s="12"/>
      <c r="GX114" s="12"/>
      <c r="GY114" s="12"/>
      <c r="GZ114" s="12"/>
      <c r="HA114" s="12"/>
      <c r="HB114" s="12"/>
      <c r="HC114" s="12"/>
      <c r="HD114" s="12"/>
      <c r="HE114" s="12"/>
      <c r="HF114" s="12"/>
      <c r="HG114" s="12"/>
      <c r="HH114" s="12"/>
      <c r="HI114" s="12"/>
      <c r="HJ114" s="12"/>
      <c r="HK114" s="12"/>
      <c r="HL114" s="12"/>
      <c r="HM114" s="12"/>
      <c r="HN114" s="12"/>
      <c r="HO114" s="12"/>
      <c r="HP114" s="12"/>
      <c r="HQ114" s="12"/>
      <c r="HR114" s="12"/>
      <c r="HS114" s="12"/>
      <c r="HT114" s="12"/>
      <c r="HU114" s="12"/>
      <c r="HV114" s="12"/>
      <c r="HW114" s="12"/>
      <c r="HX114" s="12"/>
      <c r="HY114" s="12"/>
      <c r="HZ114" s="12"/>
      <c r="IA114" s="12"/>
      <c r="IB114" s="12"/>
      <c r="IC114" s="12"/>
      <c r="ID114" s="12"/>
      <c r="IE114" s="12"/>
      <c r="IF114" s="12"/>
      <c r="IG114" s="12"/>
      <c r="IH114" s="12"/>
      <c r="II114" s="12"/>
      <c r="IJ114" s="12"/>
      <c r="IK114" s="12"/>
      <c r="IL114" s="12"/>
      <c r="IM114" s="12"/>
      <c r="IN114" s="12"/>
      <c r="IO114" s="12"/>
      <c r="IP114" s="12"/>
      <c r="IQ114" s="12"/>
      <c r="IR114" s="12"/>
      <c r="IS114" s="12"/>
      <c r="IT114" s="12"/>
      <c r="IU114" s="12"/>
      <c r="IV114" s="12"/>
      <c r="IW114" s="12"/>
      <c r="IX114" s="12"/>
      <c r="IY114" s="12"/>
      <c r="IZ114" s="12"/>
      <c r="JA114" s="12"/>
      <c r="JB114" s="12"/>
      <c r="JC114" s="12"/>
      <c r="JD114" s="12"/>
      <c r="JE114" s="12"/>
      <c r="JF114" s="12"/>
      <c r="JG114" s="12"/>
      <c r="JH114" s="12"/>
      <c r="JI114" s="12"/>
      <c r="JJ114" s="12"/>
      <c r="JK114" s="12"/>
      <c r="JL114" s="12"/>
      <c r="JM114" s="12"/>
      <c r="JN114" s="12"/>
      <c r="JO114" s="12"/>
      <c r="JP114" s="12"/>
      <c r="JQ114" s="12"/>
      <c r="JR114" s="12"/>
      <c r="JS114" s="12"/>
      <c r="JT114" s="12"/>
      <c r="JU114" s="12"/>
      <c r="JV114" s="12"/>
      <c r="JW114" s="12"/>
      <c r="JX114" s="12"/>
      <c r="JY114" s="12"/>
      <c r="JZ114" s="12"/>
      <c r="KA114" s="12"/>
      <c r="KB114" s="12"/>
      <c r="KC114" s="12"/>
      <c r="KD114" s="12"/>
      <c r="KE114" s="12"/>
      <c r="KF114" s="12"/>
      <c r="KG114" s="12"/>
      <c r="KH114" s="12"/>
      <c r="KI114" s="12"/>
      <c r="KJ114" s="12"/>
      <c r="KK114" s="12"/>
      <c r="KL114" s="12"/>
      <c r="KM114" s="12"/>
      <c r="KN114" s="12"/>
      <c r="KO114" s="12"/>
      <c r="KP114" s="12"/>
      <c r="KQ114" s="12"/>
      <c r="KR114" s="12"/>
      <c r="KS114" s="12"/>
      <c r="KT114" s="12"/>
      <c r="KU114" s="12"/>
      <c r="KV114" s="12"/>
      <c r="KW114" s="12"/>
      <c r="KX114" s="12"/>
      <c r="KY114" s="12"/>
      <c r="KZ114" s="12"/>
      <c r="LA114" s="12"/>
      <c r="LB114" s="12"/>
      <c r="LC114" s="12"/>
      <c r="LD114" s="12"/>
      <c r="LE114" s="12"/>
      <c r="LF114" s="12"/>
      <c r="LG114" s="12"/>
      <c r="LH114" s="12"/>
      <c r="LI114" s="12"/>
      <c r="LJ114" s="12"/>
      <c r="LK114" s="12"/>
      <c r="LL114" s="12"/>
      <c r="LM114" s="12"/>
      <c r="LN114" s="12"/>
      <c r="LO114" s="12"/>
      <c r="LP114" s="12"/>
      <c r="LQ114" s="12"/>
      <c r="LR114" s="12"/>
      <c r="LS114" s="12"/>
      <c r="LT114" s="12"/>
      <c r="LU114" s="12"/>
      <c r="LV114" s="12"/>
      <c r="LW114" s="12"/>
      <c r="LX114" s="12"/>
      <c r="LY114" s="12"/>
      <c r="LZ114" s="12"/>
      <c r="MA114" s="12"/>
      <c r="MB114" s="12"/>
      <c r="MC114" s="12"/>
      <c r="MD114" s="12"/>
      <c r="ME114" s="12"/>
      <c r="MF114" s="12"/>
      <c r="MG114" s="12"/>
      <c r="MH114" s="12"/>
      <c r="MI114" s="12"/>
      <c r="MJ114" s="12"/>
      <c r="MK114" s="12"/>
      <c r="ML114" s="12"/>
      <c r="MM114" s="12"/>
      <c r="MN114" s="12"/>
      <c r="MO114" s="12"/>
      <c r="MP114" s="12"/>
      <c r="MQ114" s="12"/>
      <c r="MR114" s="12"/>
      <c r="MS114" s="12"/>
      <c r="MT114" s="12"/>
      <c r="MU114" s="12"/>
      <c r="MV114" s="12"/>
      <c r="MW114" s="12"/>
      <c r="MX114" s="12"/>
      <c r="MY114" s="12"/>
      <c r="MZ114" s="12"/>
      <c r="NA114" s="12"/>
      <c r="NB114" s="12"/>
      <c r="NC114" s="12"/>
      <c r="ND114" s="12"/>
      <c r="NE114" s="12"/>
      <c r="NF114" s="12"/>
      <c r="NG114" s="12"/>
      <c r="NH114" s="12"/>
      <c r="NI114" s="12"/>
      <c r="NJ114" s="12"/>
      <c r="NK114" s="12"/>
      <c r="NL114" s="12"/>
      <c r="NM114" s="12"/>
      <c r="NN114" s="12"/>
      <c r="NO114" s="12"/>
      <c r="NP114" s="12"/>
      <c r="NQ114" s="12"/>
      <c r="NR114" s="12"/>
      <c r="NS114" s="12"/>
      <c r="NT114" s="12"/>
      <c r="NU114" s="12"/>
      <c r="NV114" s="12"/>
      <c r="NW114" s="12"/>
      <c r="NX114" s="12"/>
      <c r="NY114" s="12"/>
      <c r="NZ114" s="12"/>
      <c r="OA114" s="12"/>
      <c r="OB114" s="12"/>
      <c r="OC114" s="12"/>
      <c r="OD114" s="12"/>
      <c r="OE114" s="12"/>
      <c r="OF114" s="12"/>
      <c r="OG114" s="12"/>
      <c r="OH114" s="12"/>
      <c r="OI114" s="12"/>
      <c r="OJ114" s="12"/>
      <c r="OK114" s="12"/>
      <c r="OL114" s="12"/>
      <c r="OM114" s="12"/>
      <c r="ON114" s="12"/>
      <c r="OO114" s="12"/>
      <c r="OP114" s="12"/>
      <c r="OQ114" s="12"/>
      <c r="OR114" s="12"/>
      <c r="OS114" s="12"/>
      <c r="OT114" s="12"/>
      <c r="OU114" s="12"/>
      <c r="OV114" s="12"/>
      <c r="OW114" s="12"/>
      <c r="OX114" s="12"/>
      <c r="OY114" s="12"/>
      <c r="OZ114" s="12"/>
      <c r="PA114" s="12"/>
      <c r="PB114" s="12"/>
      <c r="PC114" s="12"/>
      <c r="PD114" s="12"/>
      <c r="PE114" s="12"/>
      <c r="PF114" s="12"/>
      <c r="PG114" s="12"/>
      <c r="PH114" s="12"/>
      <c r="PI114" s="12"/>
      <c r="PJ114" s="12"/>
      <c r="PK114" s="12"/>
      <c r="PL114" s="12"/>
      <c r="PM114" s="12"/>
      <c r="PN114" s="12"/>
      <c r="PO114" s="12"/>
      <c r="PP114" s="12"/>
      <c r="PQ114" s="12"/>
      <c r="PR114" s="12"/>
      <c r="PS114" s="12"/>
      <c r="PT114" s="12"/>
      <c r="PU114" s="12"/>
      <c r="PV114" s="12"/>
      <c r="PW114" s="12"/>
      <c r="PX114" s="12"/>
      <c r="PY114" s="12"/>
      <c r="PZ114" s="12"/>
      <c r="QA114" s="12"/>
      <c r="QB114" s="12"/>
      <c r="QC114" s="12"/>
      <c r="QD114" s="12"/>
      <c r="QE114" s="12"/>
      <c r="QF114" s="12"/>
      <c r="QG114" s="12"/>
      <c r="QH114" s="12"/>
      <c r="QI114" s="12"/>
      <c r="QJ114" s="12"/>
      <c r="QK114" s="12"/>
      <c r="QL114" s="12"/>
      <c r="QM114" s="12"/>
      <c r="QN114" s="12"/>
      <c r="QO114" s="12"/>
      <c r="QP114" s="12"/>
      <c r="QQ114" s="12"/>
      <c r="QR114" s="12"/>
      <c r="QS114" s="12"/>
      <c r="QT114" s="12"/>
      <c r="QU114" s="12"/>
      <c r="QV114" s="12"/>
      <c r="QW114" s="12"/>
      <c r="QX114" s="12"/>
      <c r="QY114" s="12"/>
      <c r="QZ114" s="12"/>
      <c r="RA114" s="12"/>
      <c r="RB114" s="12"/>
      <c r="RC114" s="12"/>
      <c r="RD114" s="12"/>
      <c r="RE114" s="12"/>
      <c r="RF114" s="12"/>
      <c r="RG114" s="12"/>
      <c r="RH114" s="12"/>
      <c r="RI114" s="12"/>
      <c r="RJ114" s="12"/>
      <c r="RK114" s="12"/>
      <c r="RL114" s="12"/>
      <c r="RM114" s="12"/>
      <c r="RN114" s="12"/>
      <c r="RO114" s="12"/>
      <c r="RP114" s="12"/>
      <c r="RQ114" s="12"/>
      <c r="RR114" s="12"/>
      <c r="RS114" s="12"/>
      <c r="RT114" s="12"/>
      <c r="RU114" s="12"/>
      <c r="RV114" s="12"/>
      <c r="RW114" s="12"/>
      <c r="RX114" s="12"/>
      <c r="RY114" s="12"/>
      <c r="RZ114" s="12"/>
      <c r="SA114" s="12"/>
      <c r="SB114" s="12"/>
      <c r="SC114" s="12"/>
      <c r="SD114" s="12"/>
      <c r="SE114" s="12"/>
      <c r="SF114" s="12"/>
      <c r="SG114" s="12"/>
      <c r="SH114" s="12"/>
      <c r="SI114" s="12"/>
      <c r="SJ114" s="12"/>
      <c r="SK114" s="12"/>
      <c r="SL114" s="12"/>
      <c r="SM114" s="12"/>
      <c r="SN114" s="12"/>
      <c r="SO114" s="12"/>
      <c r="SP114" s="12"/>
      <c r="SQ114" s="12"/>
      <c r="SR114" s="12"/>
      <c r="SS114" s="12"/>
      <c r="ST114" s="12"/>
      <c r="SU114" s="12"/>
      <c r="SV114" s="12"/>
      <c r="SW114" s="12"/>
      <c r="SX114" s="12"/>
      <c r="SY114" s="12"/>
      <c r="SZ114" s="12"/>
      <c r="TA114" s="12"/>
      <c r="TB114" s="12"/>
      <c r="TC114" s="12"/>
      <c r="TD114" s="12"/>
      <c r="TE114" s="12"/>
      <c r="TF114" s="12"/>
      <c r="TG114" s="12"/>
      <c r="TH114" s="12"/>
      <c r="TI114" s="12"/>
      <c r="TJ114" s="12"/>
      <c r="TK114" s="12"/>
      <c r="TL114" s="12"/>
      <c r="TM114" s="12"/>
      <c r="TN114" s="12"/>
      <c r="TO114" s="12"/>
      <c r="TP114" s="12"/>
      <c r="TQ114" s="12"/>
      <c r="TR114" s="12"/>
      <c r="TS114" s="12"/>
      <c r="TT114" s="12"/>
      <c r="TU114" s="12"/>
      <c r="TV114" s="12"/>
      <c r="TW114" s="12"/>
      <c r="TX114" s="12"/>
      <c r="TY114" s="12"/>
      <c r="TZ114" s="12"/>
      <c r="UA114" s="12"/>
      <c r="UB114" s="12"/>
      <c r="UC114" s="12"/>
      <c r="UD114" s="12"/>
      <c r="UE114" s="12"/>
      <c r="UF114" s="12"/>
      <c r="UG114" s="12"/>
      <c r="UH114" s="12"/>
      <c r="UI114" s="12"/>
      <c r="UJ114" s="12"/>
      <c r="UK114" s="12"/>
      <c r="UL114" s="12"/>
      <c r="UM114" s="12"/>
      <c r="UN114" s="12"/>
      <c r="UO114" s="12"/>
      <c r="UP114" s="12"/>
      <c r="UQ114" s="12"/>
      <c r="UR114" s="12"/>
      <c r="US114" s="12"/>
      <c r="UT114" s="12"/>
      <c r="UU114" s="12"/>
      <c r="UV114" s="12"/>
      <c r="UW114" s="12"/>
      <c r="UX114" s="12"/>
      <c r="UY114" s="12"/>
      <c r="UZ114" s="12"/>
      <c r="VA114" s="12"/>
      <c r="VB114" s="12"/>
      <c r="VC114" s="12"/>
      <c r="VD114" s="12"/>
      <c r="VE114" s="12"/>
      <c r="VF114" s="12"/>
      <c r="VG114" s="12"/>
      <c r="VH114" s="12"/>
      <c r="VI114" s="12"/>
      <c r="VJ114" s="12"/>
      <c r="VK114" s="12"/>
      <c r="VL114" s="12"/>
      <c r="VM114" s="12"/>
      <c r="VN114" s="12"/>
      <c r="VO114" s="12"/>
      <c r="VP114" s="12"/>
      <c r="VQ114" s="12"/>
      <c r="VR114" s="12"/>
      <c r="VS114" s="12"/>
      <c r="VT114" s="12"/>
      <c r="VU114" s="12"/>
      <c r="VV114" s="12"/>
      <c r="VW114" s="12"/>
      <c r="VX114" s="12"/>
      <c r="VY114" s="12"/>
      <c r="VZ114" s="12"/>
      <c r="WA114" s="12"/>
      <c r="WB114" s="12"/>
      <c r="WC114" s="12"/>
      <c r="WD114" s="12"/>
      <c r="WE114" s="12"/>
      <c r="WF114" s="12"/>
      <c r="WG114" s="12"/>
      <c r="WH114" s="12"/>
      <c r="WI114" s="12"/>
      <c r="WJ114" s="12"/>
      <c r="WK114" s="12"/>
      <c r="WL114" s="12"/>
      <c r="WM114" s="12"/>
      <c r="WN114" s="12"/>
      <c r="WO114" s="12"/>
      <c r="WP114" s="12"/>
      <c r="WQ114" s="12"/>
      <c r="WR114" s="12"/>
      <c r="WS114" s="12"/>
      <c r="WT114" s="12"/>
      <c r="WU114" s="12"/>
      <c r="WV114" s="12"/>
      <c r="WW114" s="12"/>
      <c r="WX114" s="12"/>
      <c r="WY114" s="12"/>
      <c r="WZ114" s="12"/>
      <c r="XA114" s="12"/>
      <c r="XB114" s="12"/>
      <c r="XC114" s="12"/>
      <c r="XD114" s="12"/>
      <c r="XE114" s="12"/>
      <c r="XF114" s="12"/>
      <c r="XG114" s="12"/>
      <c r="XH114" s="12"/>
      <c r="XI114" s="12"/>
      <c r="XJ114" s="12"/>
      <c r="XK114" s="12"/>
      <c r="XL114" s="12"/>
      <c r="XM114" s="12"/>
      <c r="XN114" s="12"/>
      <c r="XO114" s="12"/>
      <c r="XP114" s="12"/>
      <c r="XQ114" s="12"/>
      <c r="XR114" s="12"/>
      <c r="XS114" s="12"/>
      <c r="XT114" s="12"/>
      <c r="XU114" s="12"/>
      <c r="XV114" s="12"/>
      <c r="XW114" s="12"/>
      <c r="XX114" s="12"/>
      <c r="XY114" s="12"/>
      <c r="XZ114" s="12"/>
      <c r="YA114" s="12"/>
      <c r="YB114" s="12"/>
      <c r="YC114" s="12"/>
      <c r="YD114" s="12"/>
      <c r="YE114" s="12"/>
      <c r="YF114" s="12"/>
      <c r="YG114" s="12"/>
      <c r="YH114" s="12"/>
      <c r="YI114" s="12"/>
      <c r="YJ114" s="12"/>
      <c r="YK114" s="12"/>
      <c r="YL114" s="12"/>
      <c r="YM114" s="12"/>
      <c r="YN114" s="12"/>
      <c r="YO114" s="12"/>
      <c r="YP114" s="12"/>
      <c r="YQ114" s="12"/>
      <c r="YR114" s="12"/>
      <c r="YS114" s="12"/>
      <c r="YT114" s="12"/>
      <c r="YU114" s="12"/>
      <c r="YV114" s="12"/>
      <c r="YW114" s="12"/>
      <c r="YX114" s="12"/>
      <c r="YY114" s="12"/>
      <c r="YZ114" s="12"/>
      <c r="ZA114" s="12"/>
      <c r="ZB114" s="12"/>
      <c r="ZC114" s="12"/>
      <c r="ZD114" s="12"/>
      <c r="ZE114" s="12"/>
      <c r="ZF114" s="12"/>
      <c r="ZG114" s="12"/>
      <c r="ZH114" s="12"/>
      <c r="ZI114" s="12"/>
      <c r="ZJ114" s="12"/>
      <c r="ZK114" s="12"/>
      <c r="ZL114" s="12"/>
      <c r="ZM114" s="12"/>
      <c r="ZN114" s="12"/>
      <c r="ZO114" s="12"/>
      <c r="ZP114" s="12"/>
      <c r="ZQ114" s="12"/>
      <c r="ZR114" s="12"/>
      <c r="ZS114" s="12"/>
      <c r="ZT114" s="12"/>
      <c r="ZU114" s="12"/>
      <c r="ZV114" s="12"/>
      <c r="ZW114" s="12"/>
      <c r="ZX114" s="12"/>
      <c r="ZY114" s="12"/>
      <c r="ZZ114" s="12"/>
      <c r="AAA114" s="12"/>
      <c r="AAB114" s="12"/>
      <c r="AAC114" s="12"/>
      <c r="AAD114" s="12"/>
      <c r="AAE114" s="12"/>
      <c r="AAF114" s="12"/>
      <c r="AAG114" s="12"/>
      <c r="AAH114" s="12"/>
      <c r="AAI114" s="12"/>
      <c r="AAJ114" s="12"/>
      <c r="AAK114" s="12"/>
      <c r="AAL114" s="12"/>
      <c r="AAM114" s="12"/>
      <c r="AAN114" s="12"/>
      <c r="AAO114" s="12"/>
      <c r="AAP114" s="12"/>
      <c r="AAQ114" s="12"/>
      <c r="AAR114" s="12"/>
      <c r="AAS114" s="12"/>
      <c r="AAT114" s="12"/>
      <c r="AAU114" s="12"/>
      <c r="AAV114" s="12"/>
      <c r="AAW114" s="12"/>
      <c r="AAX114" s="12"/>
      <c r="AAY114" s="12"/>
      <c r="AAZ114" s="12"/>
      <c r="ABA114" s="12"/>
      <c r="ABB114" s="12"/>
      <c r="ABC114" s="12"/>
      <c r="ABD114" s="12"/>
      <c r="ABE114" s="12"/>
      <c r="ABF114" s="12"/>
      <c r="ABG114" s="12"/>
      <c r="ABH114" s="12"/>
      <c r="ABI114" s="12"/>
      <c r="ABJ114" s="12"/>
      <c r="ABK114" s="12"/>
      <c r="ABL114" s="12"/>
      <c r="ABM114" s="12"/>
      <c r="ABN114" s="12"/>
      <c r="ABO114" s="12"/>
      <c r="ABP114" s="12"/>
      <c r="ABQ114" s="12"/>
      <c r="ABR114" s="12"/>
      <c r="ABS114" s="12"/>
      <c r="ABT114" s="12"/>
      <c r="ABU114" s="12"/>
      <c r="ABV114" s="12"/>
      <c r="ABW114" s="12"/>
      <c r="ABX114" s="12"/>
      <c r="ABY114" s="12"/>
      <c r="ABZ114" s="12"/>
      <c r="ACA114" s="12"/>
      <c r="ACB114" s="12"/>
      <c r="ACC114" s="12"/>
      <c r="ACD114" s="12"/>
      <c r="ACE114" s="12"/>
      <c r="ACF114" s="12"/>
      <c r="ACG114" s="12"/>
      <c r="ACH114" s="12"/>
      <c r="ACI114" s="12"/>
      <c r="ACJ114" s="12"/>
      <c r="ACK114" s="12"/>
      <c r="ACL114" s="12"/>
      <c r="ACM114" s="12"/>
      <c r="ACN114" s="12"/>
      <c r="ACO114" s="12"/>
      <c r="ACP114" s="12"/>
      <c r="ACQ114" s="12"/>
      <c r="ACR114" s="12"/>
      <c r="ACS114" s="12"/>
      <c r="ACT114" s="12"/>
      <c r="ACU114" s="12"/>
      <c r="ACV114" s="12"/>
      <c r="ACW114" s="12"/>
      <c r="ACX114" s="12"/>
      <c r="ACY114" s="12"/>
      <c r="ACZ114" s="12"/>
      <c r="ADA114" s="12"/>
      <c r="ADB114" s="12"/>
      <c r="ADC114" s="12"/>
      <c r="ADD114" s="12"/>
      <c r="ADE114" s="12"/>
      <c r="ADF114" s="12"/>
      <c r="ADG114" s="12"/>
      <c r="ADH114" s="12"/>
      <c r="ADI114" s="12"/>
      <c r="ADJ114" s="12"/>
      <c r="ADK114" s="12"/>
      <c r="ADL114" s="12"/>
      <c r="ADM114" s="12"/>
      <c r="ADN114" s="12"/>
      <c r="ADO114" s="12"/>
      <c r="ADP114" s="12"/>
      <c r="ADQ114" s="12"/>
      <c r="ADR114" s="12"/>
      <c r="ADS114" s="12"/>
      <c r="ADT114" s="12"/>
      <c r="ADU114" s="12"/>
      <c r="ADV114" s="12"/>
      <c r="ADW114" s="12"/>
      <c r="ADX114" s="12"/>
      <c r="ADY114" s="12"/>
      <c r="ADZ114" s="12"/>
      <c r="AEA114" s="12"/>
      <c r="AEB114" s="12"/>
      <c r="AEC114" s="12"/>
      <c r="AED114" s="12"/>
      <c r="AEE114" s="12"/>
      <c r="AEF114" s="12"/>
      <c r="AEG114" s="12"/>
      <c r="AEH114" s="12"/>
      <c r="AEI114" s="12"/>
      <c r="AEJ114" s="12"/>
      <c r="AEK114" s="12"/>
      <c r="AEL114" s="12"/>
      <c r="AEM114" s="12"/>
      <c r="AEN114" s="12"/>
      <c r="AEO114" s="12"/>
      <c r="AEP114" s="12"/>
      <c r="AEQ114" s="12"/>
      <c r="AER114" s="12"/>
      <c r="AES114" s="12"/>
      <c r="AET114" s="12"/>
      <c r="AEU114" s="12"/>
      <c r="AEV114" s="12"/>
      <c r="AEW114" s="12"/>
      <c r="AEX114" s="12"/>
      <c r="AEY114" s="12"/>
      <c r="AEZ114" s="12"/>
      <c r="AFA114" s="12"/>
      <c r="AFB114" s="12"/>
      <c r="AFC114" s="12"/>
      <c r="AFD114" s="12"/>
      <c r="AFE114" s="12"/>
      <c r="AFF114" s="12"/>
      <c r="AFG114" s="12"/>
      <c r="AFH114" s="12"/>
      <c r="AFI114" s="12"/>
      <c r="AFJ114" s="12"/>
      <c r="AFK114" s="12"/>
      <c r="AFL114" s="12"/>
      <c r="AFM114" s="12"/>
      <c r="AFN114" s="12"/>
      <c r="AFO114" s="12"/>
      <c r="AFP114" s="12"/>
      <c r="AFQ114" s="12"/>
      <c r="AFR114" s="12"/>
      <c r="AFS114" s="12"/>
      <c r="AFT114" s="12"/>
      <c r="AFU114" s="12"/>
      <c r="AFV114" s="12"/>
      <c r="AFW114" s="12"/>
      <c r="AFX114" s="12"/>
      <c r="AFY114" s="12"/>
      <c r="AFZ114" s="12"/>
      <c r="AGA114" s="12"/>
      <c r="AGB114" s="12"/>
      <c r="AGC114" s="12"/>
      <c r="AGD114" s="12"/>
      <c r="AGE114" s="12"/>
      <c r="AGF114" s="12"/>
      <c r="AGG114" s="12"/>
      <c r="AGH114" s="12"/>
      <c r="AGI114" s="12"/>
      <c r="AGJ114" s="12"/>
      <c r="AGK114" s="12"/>
      <c r="AGL114" s="12"/>
      <c r="AGM114" s="12"/>
      <c r="AGN114" s="12"/>
      <c r="AGO114" s="12"/>
      <c r="AGP114" s="12"/>
      <c r="AGQ114" s="12"/>
      <c r="AGR114" s="12"/>
      <c r="AGS114" s="12"/>
      <c r="AGT114" s="12"/>
      <c r="AGU114" s="12"/>
      <c r="AGV114" s="12"/>
      <c r="AGW114" s="12"/>
      <c r="AGX114" s="12"/>
      <c r="AGY114" s="12"/>
      <c r="AGZ114" s="12"/>
      <c r="AHA114" s="12"/>
      <c r="AHB114" s="12"/>
      <c r="AHC114" s="12"/>
      <c r="AHD114" s="12"/>
      <c r="AHE114" s="12"/>
      <c r="AHF114" s="12"/>
      <c r="AHG114" s="12"/>
      <c r="AHH114" s="12"/>
      <c r="AHI114" s="12"/>
      <c r="AHJ114" s="12"/>
      <c r="AHK114" s="12"/>
      <c r="AHL114" s="12"/>
      <c r="AHM114" s="12"/>
      <c r="AHN114" s="12"/>
      <c r="AHO114" s="12"/>
      <c r="AHP114" s="12"/>
      <c r="AHQ114" s="12"/>
      <c r="AHR114" s="12"/>
      <c r="AHS114" s="12"/>
      <c r="AHT114" s="12"/>
      <c r="AHU114" s="12"/>
      <c r="AHV114" s="12"/>
      <c r="AHW114" s="12"/>
      <c r="AHX114" s="12"/>
      <c r="AHY114" s="12"/>
      <c r="AHZ114" s="12"/>
      <c r="AIA114" s="12"/>
      <c r="AIB114" s="12"/>
      <c r="AIC114" s="12"/>
      <c r="AID114" s="12"/>
      <c r="AIE114" s="12"/>
      <c r="AIF114" s="12"/>
      <c r="AIG114" s="12"/>
      <c r="AIH114" s="12"/>
      <c r="AII114" s="12"/>
      <c r="AIJ114" s="12"/>
      <c r="AIK114" s="12"/>
      <c r="AIL114" s="12"/>
      <c r="AIM114" s="12"/>
      <c r="AIN114" s="12"/>
      <c r="AIO114" s="12"/>
      <c r="AIP114" s="12"/>
      <c r="AIQ114" s="12"/>
      <c r="AIR114" s="12"/>
      <c r="AIS114" s="12"/>
      <c r="AIT114" s="12"/>
      <c r="AIU114" s="12"/>
      <c r="AIV114" s="12"/>
      <c r="AIW114" s="12"/>
      <c r="AIX114" s="12"/>
      <c r="AIY114" s="12"/>
      <c r="AIZ114" s="12"/>
      <c r="AJA114" s="12"/>
      <c r="AJB114" s="12"/>
      <c r="AJC114" s="12"/>
      <c r="AJD114" s="12"/>
      <c r="AJE114" s="12"/>
      <c r="AJF114" s="12"/>
      <c r="AJG114" s="12"/>
      <c r="AJH114" s="12"/>
      <c r="AJI114" s="12"/>
      <c r="AJJ114" s="12"/>
      <c r="AJK114" s="12"/>
      <c r="AJL114" s="12"/>
      <c r="AJM114" s="12"/>
      <c r="AJN114" s="12"/>
      <c r="AJO114" s="12"/>
      <c r="AJP114" s="12"/>
      <c r="AJQ114" s="12"/>
      <c r="AJR114" s="12"/>
      <c r="AJS114" s="12"/>
      <c r="AJT114" s="12"/>
      <c r="AJU114" s="12"/>
      <c r="AJV114" s="12"/>
      <c r="AJW114" s="12"/>
      <c r="AJX114" s="12"/>
      <c r="AJY114" s="12"/>
      <c r="AJZ114" s="12"/>
      <c r="AKA114" s="12"/>
      <c r="AKB114" s="12"/>
      <c r="AKC114" s="12"/>
      <c r="AKD114" s="12"/>
      <c r="AKE114" s="12"/>
      <c r="AKF114" s="12"/>
      <c r="AKG114" s="12"/>
      <c r="AKH114" s="12"/>
      <c r="AKI114" s="12"/>
      <c r="AKJ114" s="12"/>
      <c r="AKK114" s="12"/>
      <c r="AKL114" s="12"/>
      <c r="AKM114" s="12"/>
      <c r="AKN114" s="12"/>
      <c r="AKO114" s="12"/>
      <c r="AKP114" s="12"/>
      <c r="AKQ114" s="12"/>
      <c r="AKR114" s="12"/>
      <c r="AKS114" s="12"/>
      <c r="AKT114" s="12"/>
      <c r="AKU114" s="12"/>
      <c r="AKV114" s="12"/>
      <c r="AKW114" s="12"/>
      <c r="AKX114" s="12"/>
      <c r="AKY114" s="12"/>
      <c r="AKZ114" s="12"/>
      <c r="ALA114" s="12"/>
      <c r="ALB114" s="12"/>
      <c r="ALC114" s="12"/>
      <c r="ALD114" s="12"/>
      <c r="ALE114" s="12"/>
      <c r="ALF114" s="12"/>
      <c r="ALG114" s="12"/>
      <c r="ALH114" s="12"/>
      <c r="ALI114" s="12"/>
      <c r="ALJ114" s="12"/>
      <c r="ALK114" s="12"/>
      <c r="ALL114" s="12"/>
      <c r="ALM114" s="12"/>
      <c r="ALN114" s="12"/>
      <c r="ALO114" s="12"/>
      <c r="ALP114" s="12"/>
      <c r="ALQ114" s="12"/>
      <c r="ALR114" s="12"/>
      <c r="ALS114" s="12"/>
      <c r="ALT114" s="12"/>
      <c r="ALU114" s="12"/>
      <c r="ALV114" s="12"/>
      <c r="ALW114" s="12"/>
      <c r="ALX114" s="12"/>
      <c r="ALY114" s="12"/>
      <c r="ALZ114" s="12"/>
      <c r="AMA114" s="12"/>
      <c r="AMB114" s="12"/>
      <c r="AMC114" s="12"/>
      <c r="AMD114" s="12"/>
      <c r="AME114" s="12"/>
      <c r="AMF114" s="12"/>
      <c r="AMG114" s="12"/>
      <c r="AMH114" s="12"/>
      <c r="AMI114" s="12"/>
      <c r="AMJ114" s="12"/>
      <c r="AMK114" s="12"/>
      <c r="AML114" s="12"/>
      <c r="AMM114" s="12"/>
      <c r="AMN114" s="12"/>
      <c r="AMO114" s="12"/>
      <c r="AMP114" s="12"/>
      <c r="AMQ114" s="12"/>
      <c r="AMR114" s="12"/>
      <c r="AMS114" s="12"/>
      <c r="AMT114" s="12"/>
      <c r="AMU114" s="12"/>
      <c r="AMV114" s="12"/>
      <c r="AMW114" s="12"/>
      <c r="AMX114" s="12"/>
      <c r="AMY114" s="12"/>
      <c r="AMZ114" s="12"/>
      <c r="ANA114" s="12"/>
      <c r="ANB114" s="12"/>
      <c r="ANC114" s="12"/>
      <c r="AND114" s="12"/>
      <c r="ANE114" s="12"/>
      <c r="ANF114" s="12"/>
      <c r="ANG114" s="12"/>
      <c r="ANH114" s="12"/>
      <c r="ANI114" s="12"/>
      <c r="ANJ114" s="12"/>
      <c r="ANK114" s="12"/>
      <c r="ANL114" s="12"/>
      <c r="ANM114" s="12"/>
      <c r="ANN114" s="12"/>
      <c r="ANO114" s="12"/>
      <c r="ANP114" s="12"/>
      <c r="ANQ114" s="12"/>
      <c r="ANR114" s="12"/>
      <c r="ANS114" s="12"/>
      <c r="ANT114" s="12"/>
      <c r="ANU114" s="12"/>
      <c r="ANV114" s="12"/>
      <c r="ANW114" s="12"/>
      <c r="ANX114" s="12"/>
      <c r="ANY114" s="12"/>
      <c r="ANZ114" s="12"/>
      <c r="AOA114" s="12"/>
      <c r="AOB114" s="12"/>
      <c r="AOC114" s="12"/>
      <c r="AOD114" s="12"/>
      <c r="AOE114" s="12"/>
      <c r="AOF114" s="12"/>
      <c r="AOG114" s="12"/>
      <c r="AOH114" s="12"/>
      <c r="AOI114" s="12"/>
      <c r="AOJ114" s="12"/>
      <c r="AOK114" s="12"/>
      <c r="AOL114" s="12"/>
      <c r="AOM114" s="12"/>
      <c r="AON114" s="12"/>
      <c r="AOO114" s="12"/>
      <c r="AOP114" s="12"/>
      <c r="AOQ114" s="12"/>
      <c r="AOR114" s="12"/>
      <c r="AOS114" s="12"/>
      <c r="AOT114" s="12"/>
      <c r="AOU114" s="12"/>
      <c r="AOV114" s="12"/>
      <c r="AOW114" s="12"/>
      <c r="AOX114" s="12"/>
      <c r="AOY114" s="12"/>
      <c r="AOZ114" s="12"/>
      <c r="APA114" s="12"/>
      <c r="APB114" s="12"/>
      <c r="APC114" s="12"/>
      <c r="APD114" s="12"/>
      <c r="APE114" s="12"/>
      <c r="APF114" s="12"/>
      <c r="APG114" s="12"/>
      <c r="APH114" s="12"/>
      <c r="API114" s="12"/>
      <c r="APJ114" s="12"/>
      <c r="APK114" s="12"/>
      <c r="APL114" s="12"/>
      <c r="APM114" s="12"/>
      <c r="APN114" s="12"/>
      <c r="APO114" s="12"/>
      <c r="APP114" s="12"/>
      <c r="APQ114" s="12"/>
      <c r="APR114" s="12"/>
      <c r="APS114" s="12"/>
      <c r="APT114" s="12"/>
      <c r="APU114" s="12"/>
      <c r="APV114" s="12"/>
      <c r="APW114" s="12"/>
      <c r="APX114" s="12"/>
      <c r="APY114" s="12"/>
      <c r="APZ114" s="12"/>
      <c r="AQA114" s="12"/>
      <c r="AQB114" s="12"/>
      <c r="AQC114" s="12"/>
      <c r="AQD114" s="12"/>
      <c r="AQE114" s="12"/>
      <c r="AQF114" s="12"/>
      <c r="AQG114" s="12"/>
      <c r="AQH114" s="12"/>
      <c r="AQI114" s="12"/>
      <c r="AQJ114" s="12"/>
      <c r="AQK114" s="12"/>
      <c r="AQL114" s="12"/>
      <c r="AQM114" s="12"/>
      <c r="AQN114" s="12"/>
      <c r="AQO114" s="12"/>
      <c r="AQP114" s="12"/>
      <c r="AQQ114" s="12"/>
      <c r="AQR114" s="12"/>
      <c r="AQS114" s="12"/>
      <c r="AQT114" s="12"/>
      <c r="AQU114" s="12"/>
      <c r="AQV114" s="12"/>
      <c r="AQW114" s="12"/>
      <c r="AQX114" s="12"/>
      <c r="AQY114" s="12"/>
      <c r="AQZ114" s="12"/>
      <c r="ARA114" s="12"/>
      <c r="ARB114" s="12"/>
      <c r="ARC114" s="12"/>
      <c r="ARD114" s="12"/>
      <c r="ARE114" s="12"/>
      <c r="ARF114" s="12"/>
      <c r="ARG114" s="12"/>
      <c r="ARH114" s="12"/>
      <c r="ARI114" s="12"/>
      <c r="ARJ114" s="12"/>
      <c r="ARK114" s="12"/>
      <c r="ARL114" s="12"/>
      <c r="ARM114" s="12"/>
      <c r="ARN114" s="12"/>
      <c r="ARO114" s="12"/>
      <c r="ARP114" s="12"/>
      <c r="ARQ114" s="12"/>
      <c r="ARR114" s="12"/>
      <c r="ARS114" s="12"/>
      <c r="ART114" s="12"/>
      <c r="ARU114" s="12"/>
      <c r="ARV114" s="12"/>
      <c r="ARW114" s="12"/>
      <c r="ARX114" s="12"/>
      <c r="ARY114" s="12"/>
      <c r="ARZ114" s="12"/>
      <c r="ASA114" s="12"/>
      <c r="ASB114" s="12"/>
      <c r="ASC114" s="12"/>
      <c r="ASD114" s="12"/>
      <c r="ASE114" s="12"/>
      <c r="ASF114" s="12"/>
      <c r="ASG114" s="12"/>
      <c r="ASH114" s="12"/>
      <c r="ASI114" s="12"/>
      <c r="ASJ114" s="12"/>
      <c r="ASK114" s="12"/>
      <c r="ASL114" s="12"/>
      <c r="ASM114" s="12"/>
      <c r="ASN114" s="12"/>
      <c r="ASO114" s="12"/>
      <c r="ASP114" s="12"/>
      <c r="ASQ114" s="12"/>
      <c r="ASR114" s="12"/>
      <c r="ASS114" s="12"/>
      <c r="AST114" s="12"/>
      <c r="ASU114" s="12"/>
      <c r="ASV114" s="12"/>
      <c r="ASW114" s="12"/>
      <c r="ASX114" s="12"/>
      <c r="ASY114" s="12"/>
      <c r="ASZ114" s="12"/>
      <c r="ATA114" s="12"/>
      <c r="ATB114" s="12"/>
      <c r="ATC114" s="12"/>
      <c r="ATD114" s="12"/>
      <c r="ATE114" s="12"/>
      <c r="ATF114" s="12"/>
      <c r="ATG114" s="12"/>
      <c r="ATH114" s="12"/>
      <c r="ATI114" s="12"/>
      <c r="ATJ114" s="12"/>
      <c r="ATK114" s="12"/>
      <c r="ATL114" s="12"/>
      <c r="ATM114" s="12"/>
      <c r="ATN114" s="12"/>
      <c r="ATO114" s="12"/>
      <c r="ATP114" s="12"/>
      <c r="ATQ114" s="12"/>
      <c r="ATR114" s="12"/>
      <c r="ATS114" s="12"/>
      <c r="ATT114" s="12"/>
      <c r="ATU114" s="12"/>
      <c r="ATV114" s="12"/>
      <c r="ATW114" s="12"/>
      <c r="ATX114" s="12"/>
      <c r="ATY114" s="12"/>
      <c r="ATZ114" s="12"/>
      <c r="AUA114" s="12"/>
      <c r="AUB114" s="12"/>
      <c r="AUC114" s="12"/>
      <c r="AUD114" s="12"/>
      <c r="AUE114" s="12"/>
      <c r="AUF114" s="12"/>
      <c r="AUG114" s="12"/>
      <c r="AUH114" s="12"/>
      <c r="AUI114" s="12"/>
      <c r="AUJ114" s="12"/>
      <c r="AUK114" s="12"/>
      <c r="AUL114" s="12"/>
      <c r="AUM114" s="12"/>
      <c r="AUN114" s="12"/>
      <c r="AUO114" s="12"/>
      <c r="AUP114" s="12"/>
      <c r="AUQ114" s="12"/>
      <c r="AUR114" s="12"/>
      <c r="AUS114" s="12"/>
      <c r="AUT114" s="12"/>
      <c r="AUU114" s="12"/>
      <c r="AUV114" s="12"/>
      <c r="AUW114" s="12"/>
      <c r="AUX114" s="12"/>
      <c r="AUY114" s="12"/>
      <c r="AUZ114" s="12"/>
      <c r="AVA114" s="12"/>
      <c r="AVB114" s="12"/>
      <c r="AVC114" s="12"/>
      <c r="AVD114" s="12"/>
      <c r="AVE114" s="12"/>
      <c r="AVF114" s="12"/>
      <c r="AVG114" s="12"/>
      <c r="AVH114" s="12"/>
      <c r="AVI114" s="12"/>
      <c r="AVJ114" s="12"/>
      <c r="AVK114" s="12"/>
      <c r="AVL114" s="12"/>
      <c r="AVM114" s="12"/>
      <c r="AVN114" s="12"/>
      <c r="AVO114" s="12"/>
      <c r="AVP114" s="12"/>
      <c r="AVQ114" s="12"/>
      <c r="AVR114" s="12"/>
      <c r="AVS114" s="12"/>
      <c r="AVT114" s="12"/>
      <c r="AVU114" s="12"/>
      <c r="AVV114" s="12"/>
      <c r="AVW114" s="12"/>
      <c r="AVX114" s="12"/>
      <c r="AVY114" s="12"/>
      <c r="AVZ114" s="12"/>
      <c r="AWA114" s="12"/>
      <c r="AWB114" s="12"/>
      <c r="AWC114" s="12"/>
      <c r="AWD114" s="12"/>
      <c r="AWE114" s="12"/>
      <c r="AWF114" s="12"/>
      <c r="AWG114" s="12"/>
      <c r="AWH114" s="12"/>
      <c r="AWI114" s="12"/>
      <c r="AWJ114" s="12"/>
      <c r="AWK114" s="12"/>
      <c r="AWL114" s="12"/>
      <c r="AWM114" s="12"/>
      <c r="AWN114" s="12"/>
      <c r="AWO114" s="12"/>
      <c r="AWP114" s="12"/>
      <c r="AWQ114" s="12"/>
      <c r="AWR114" s="12"/>
      <c r="AWS114" s="12"/>
      <c r="AWT114" s="12"/>
      <c r="AWU114" s="12"/>
      <c r="AWV114" s="12"/>
      <c r="AWW114" s="12"/>
      <c r="AWX114" s="12"/>
      <c r="AWY114" s="12"/>
      <c r="AWZ114" s="12"/>
      <c r="AXA114" s="12"/>
      <c r="AXB114" s="12"/>
      <c r="AXC114" s="12"/>
      <c r="AXD114" s="12"/>
      <c r="AXE114" s="12"/>
      <c r="AXF114" s="12"/>
      <c r="AXG114" s="12"/>
      <c r="AXH114" s="12"/>
      <c r="AXI114" s="12"/>
      <c r="AXJ114" s="12"/>
      <c r="AXK114" s="12"/>
      <c r="AXL114" s="12"/>
      <c r="AXM114" s="12"/>
      <c r="AXN114" s="12"/>
      <c r="AXO114" s="12"/>
      <c r="AXP114" s="12"/>
      <c r="AXQ114" s="12"/>
      <c r="AXR114" s="12"/>
      <c r="AXS114" s="12"/>
      <c r="AXT114" s="12"/>
      <c r="AXU114" s="12"/>
      <c r="AXV114" s="12"/>
      <c r="AXW114" s="12"/>
      <c r="AXX114" s="12"/>
      <c r="AXY114" s="12"/>
      <c r="AXZ114" s="12"/>
      <c r="AYA114" s="12"/>
      <c r="AYB114" s="12"/>
      <c r="AYC114" s="12"/>
      <c r="AYD114" s="12"/>
      <c r="AYE114" s="12"/>
      <c r="AYF114" s="12"/>
      <c r="AYG114" s="12"/>
      <c r="AYH114" s="12"/>
      <c r="AYI114" s="12"/>
      <c r="AYJ114" s="12"/>
      <c r="AYK114" s="12"/>
      <c r="AYL114" s="12"/>
      <c r="AYM114" s="12"/>
      <c r="AYN114" s="12"/>
      <c r="AYO114" s="12"/>
      <c r="AYP114" s="12"/>
      <c r="AYQ114" s="12"/>
      <c r="AYR114" s="12"/>
      <c r="AYS114" s="12"/>
      <c r="AYT114" s="12"/>
      <c r="AYU114" s="12"/>
      <c r="AYV114" s="12"/>
      <c r="AYW114" s="12"/>
      <c r="AYX114" s="12"/>
      <c r="AYY114" s="12"/>
      <c r="AYZ114" s="12"/>
      <c r="AZA114" s="12"/>
      <c r="AZB114" s="12"/>
      <c r="AZC114" s="12"/>
      <c r="AZD114" s="12"/>
      <c r="AZE114" s="12"/>
      <c r="AZF114" s="12"/>
      <c r="AZG114" s="12"/>
      <c r="AZH114" s="12"/>
      <c r="AZI114" s="12"/>
      <c r="AZJ114" s="12"/>
      <c r="AZK114" s="12"/>
      <c r="AZL114" s="12"/>
      <c r="AZM114" s="12"/>
      <c r="AZN114" s="12"/>
      <c r="AZO114" s="12"/>
      <c r="AZP114" s="12"/>
      <c r="AZQ114" s="12"/>
      <c r="AZR114" s="12"/>
      <c r="AZS114" s="12"/>
      <c r="AZT114" s="12"/>
      <c r="AZU114" s="12"/>
      <c r="AZV114" s="12"/>
      <c r="AZW114" s="12"/>
      <c r="AZX114" s="12"/>
      <c r="AZY114" s="12"/>
      <c r="AZZ114" s="12"/>
      <c r="BAA114" s="12"/>
      <c r="BAB114" s="12"/>
      <c r="BAC114" s="12"/>
      <c r="BAD114" s="12"/>
      <c r="BAE114" s="12"/>
      <c r="BAF114" s="12"/>
      <c r="BAG114" s="12"/>
      <c r="BAH114" s="12"/>
      <c r="BAI114" s="12"/>
      <c r="BAJ114" s="12"/>
      <c r="BAK114" s="12"/>
      <c r="BAL114" s="12"/>
      <c r="BAM114" s="12"/>
      <c r="BAN114" s="12"/>
      <c r="BAO114" s="12"/>
      <c r="BAP114" s="12"/>
      <c r="BAQ114" s="12"/>
      <c r="BAR114" s="12"/>
      <c r="BAS114" s="12"/>
      <c r="BAT114" s="12"/>
      <c r="BAU114" s="12"/>
      <c r="BAV114" s="12"/>
      <c r="BAW114" s="12"/>
      <c r="BAX114" s="12"/>
      <c r="BAY114" s="12"/>
      <c r="BAZ114" s="12"/>
      <c r="BBA114" s="12"/>
      <c r="BBB114" s="12"/>
      <c r="BBC114" s="12"/>
      <c r="BBD114" s="12"/>
      <c r="BBE114" s="12"/>
      <c r="BBF114" s="12"/>
      <c r="BBG114" s="12"/>
      <c r="BBH114" s="12"/>
      <c r="BBI114" s="12"/>
      <c r="BBJ114" s="12"/>
      <c r="BBK114" s="12"/>
      <c r="BBL114" s="12"/>
      <c r="BBM114" s="12"/>
      <c r="BBN114" s="12"/>
      <c r="BBO114" s="12"/>
      <c r="BBP114" s="12"/>
      <c r="BBQ114" s="12"/>
      <c r="BBR114" s="12"/>
      <c r="BBS114" s="12"/>
      <c r="BBT114" s="12"/>
      <c r="BBU114" s="12"/>
      <c r="BBV114" s="12"/>
      <c r="BBW114" s="12"/>
      <c r="BBX114" s="12"/>
      <c r="BBY114" s="12"/>
      <c r="BBZ114" s="12"/>
      <c r="BCA114" s="12"/>
      <c r="BCB114" s="12"/>
      <c r="BCC114" s="12"/>
      <c r="BCD114" s="12"/>
      <c r="BCE114" s="12"/>
      <c r="BCF114" s="12"/>
      <c r="BCG114" s="12"/>
      <c r="BCH114" s="12"/>
      <c r="BCI114" s="12"/>
      <c r="BCJ114" s="12"/>
      <c r="BCK114" s="12"/>
      <c r="BCL114" s="12"/>
      <c r="BCM114" s="12"/>
      <c r="BCN114" s="12"/>
      <c r="BCO114" s="12"/>
      <c r="BCP114" s="12"/>
      <c r="BCQ114" s="12"/>
      <c r="BCR114" s="12"/>
      <c r="BCS114" s="12"/>
      <c r="BCT114" s="12"/>
      <c r="BCU114" s="12"/>
      <c r="BCV114" s="12"/>
      <c r="BCW114" s="12"/>
      <c r="BCX114" s="12"/>
      <c r="BCY114" s="12"/>
      <c r="BCZ114" s="12"/>
      <c r="BDA114" s="12"/>
      <c r="BDB114" s="12"/>
      <c r="BDC114" s="12"/>
      <c r="BDD114" s="12"/>
      <c r="BDE114" s="12"/>
      <c r="BDF114" s="12"/>
      <c r="BDG114" s="12"/>
      <c r="BDH114" s="12"/>
      <c r="BDI114" s="12"/>
      <c r="BDJ114" s="12"/>
      <c r="BDK114" s="12"/>
      <c r="BDL114" s="12"/>
      <c r="BDM114" s="12"/>
      <c r="BDN114" s="12"/>
      <c r="BDO114" s="12"/>
      <c r="BDP114" s="12"/>
      <c r="BDQ114" s="12"/>
      <c r="BDR114" s="12"/>
      <c r="BDS114" s="12"/>
      <c r="BDT114" s="12"/>
      <c r="BDU114" s="12"/>
      <c r="BDV114" s="12"/>
      <c r="BDW114" s="12"/>
      <c r="BDX114" s="12"/>
      <c r="BDY114" s="12"/>
      <c r="BDZ114" s="12"/>
      <c r="BEA114" s="12"/>
      <c r="BEB114" s="12"/>
      <c r="BEC114" s="12"/>
      <c r="BED114" s="12"/>
      <c r="BEE114" s="12"/>
      <c r="BEF114" s="12"/>
      <c r="BEG114" s="12"/>
      <c r="BEH114" s="12"/>
      <c r="BEI114" s="12"/>
      <c r="BEJ114" s="12"/>
      <c r="BEK114" s="12"/>
      <c r="BEL114" s="12"/>
      <c r="BEM114" s="12"/>
      <c r="BEN114" s="12"/>
      <c r="BEO114" s="12"/>
      <c r="BEP114" s="12"/>
      <c r="BEQ114" s="12"/>
      <c r="BER114" s="12"/>
      <c r="BES114" s="12"/>
      <c r="BET114" s="12"/>
      <c r="BEU114" s="12"/>
      <c r="BEV114" s="12"/>
      <c r="BEW114" s="12"/>
      <c r="BEX114" s="12"/>
      <c r="BEY114" s="12"/>
      <c r="BEZ114" s="12"/>
      <c r="BFA114" s="12"/>
      <c r="BFB114" s="12"/>
      <c r="BFC114" s="12"/>
      <c r="BFD114" s="12"/>
      <c r="BFE114" s="12"/>
      <c r="BFF114" s="12"/>
      <c r="BFG114" s="12"/>
      <c r="BFH114" s="12"/>
      <c r="BFI114" s="12"/>
      <c r="BFJ114" s="12"/>
      <c r="BFK114" s="12"/>
      <c r="BFL114" s="12"/>
      <c r="BFM114" s="12"/>
      <c r="BFN114" s="12"/>
      <c r="BFO114" s="12"/>
      <c r="BFP114" s="12"/>
      <c r="BFQ114" s="12"/>
      <c r="BFR114" s="12"/>
      <c r="BFS114" s="12"/>
      <c r="BFT114" s="12"/>
      <c r="BFU114" s="12"/>
      <c r="BFV114" s="12"/>
      <c r="BFW114" s="12"/>
      <c r="BFX114" s="12"/>
      <c r="BFY114" s="12"/>
      <c r="BFZ114" s="12"/>
      <c r="BGA114" s="12"/>
      <c r="BGB114" s="12"/>
      <c r="BGC114" s="12"/>
      <c r="BGD114" s="12"/>
      <c r="BGE114" s="12"/>
      <c r="BGF114" s="12"/>
      <c r="BGG114" s="12"/>
      <c r="BGH114" s="12"/>
      <c r="BGI114" s="12"/>
      <c r="BGJ114" s="12"/>
      <c r="BGK114" s="12"/>
      <c r="BGL114" s="12"/>
      <c r="BGM114" s="12"/>
      <c r="BGN114" s="12"/>
      <c r="BGO114" s="12"/>
      <c r="BGP114" s="12"/>
      <c r="BGQ114" s="12"/>
      <c r="BGR114" s="12"/>
      <c r="BGS114" s="12"/>
      <c r="BGT114" s="12"/>
      <c r="BGU114" s="12"/>
      <c r="BGV114" s="12"/>
      <c r="BGW114" s="12"/>
      <c r="BGX114" s="12"/>
      <c r="BGY114" s="12"/>
      <c r="BGZ114" s="12"/>
      <c r="BHA114" s="12"/>
      <c r="BHB114" s="12"/>
      <c r="BHC114" s="12"/>
      <c r="BHD114" s="12"/>
      <c r="BHE114" s="12"/>
      <c r="BHF114" s="12"/>
      <c r="BHG114" s="12"/>
      <c r="BHH114" s="12"/>
      <c r="BHI114" s="12"/>
      <c r="BHJ114" s="12"/>
      <c r="BHK114" s="12"/>
      <c r="BHL114" s="12"/>
      <c r="BHM114" s="12"/>
      <c r="BHN114" s="12"/>
      <c r="BHO114" s="12"/>
      <c r="BHP114" s="12"/>
      <c r="BHQ114" s="12"/>
      <c r="BHR114" s="12"/>
      <c r="BHS114" s="12"/>
      <c r="BHT114" s="12"/>
      <c r="BHU114" s="12"/>
      <c r="BHV114" s="12"/>
      <c r="BHW114" s="12"/>
      <c r="BHX114" s="12"/>
      <c r="BHY114" s="12"/>
      <c r="BHZ114" s="12"/>
      <c r="BIA114" s="12"/>
      <c r="BIB114" s="12"/>
      <c r="BIC114" s="12"/>
      <c r="BID114" s="12"/>
      <c r="BIE114" s="12"/>
      <c r="BIF114" s="12"/>
      <c r="BIG114" s="12"/>
      <c r="BIH114" s="12"/>
      <c r="BII114" s="12"/>
      <c r="BIJ114" s="12"/>
      <c r="BIK114" s="12"/>
      <c r="BIL114" s="12"/>
      <c r="BIM114" s="12"/>
      <c r="BIN114" s="12"/>
      <c r="BIO114" s="12"/>
      <c r="BIP114" s="12"/>
      <c r="BIQ114" s="12"/>
      <c r="BIR114" s="12"/>
      <c r="BIS114" s="12"/>
      <c r="BIT114" s="12"/>
      <c r="BIU114" s="12"/>
      <c r="BIV114" s="12"/>
      <c r="BIW114" s="12"/>
      <c r="BIX114" s="12"/>
      <c r="BIY114" s="12"/>
      <c r="BIZ114" s="12"/>
      <c r="BJA114" s="12"/>
      <c r="BJB114" s="12"/>
      <c r="BJC114" s="12"/>
      <c r="BJD114" s="12"/>
      <c r="BJE114" s="12"/>
      <c r="BJF114" s="12"/>
      <c r="BJG114" s="12"/>
      <c r="BJH114" s="12"/>
      <c r="BJI114" s="12"/>
      <c r="BJJ114" s="12"/>
      <c r="BJK114" s="12"/>
      <c r="BJL114" s="12"/>
      <c r="BJM114" s="12"/>
      <c r="BJN114" s="12"/>
      <c r="BJO114" s="12"/>
      <c r="BJP114" s="12"/>
      <c r="BJQ114" s="12"/>
      <c r="BJR114" s="12"/>
      <c r="BJS114" s="12"/>
      <c r="BJT114" s="12"/>
      <c r="BJU114" s="12"/>
      <c r="BJV114" s="12"/>
      <c r="BJW114" s="12"/>
      <c r="BJX114" s="12"/>
      <c r="BJY114" s="12"/>
      <c r="BJZ114" s="12"/>
      <c r="BKA114" s="12"/>
      <c r="BKB114" s="12"/>
      <c r="BKC114" s="12"/>
      <c r="BKD114" s="12"/>
      <c r="BKE114" s="12"/>
      <c r="BKF114" s="12"/>
      <c r="BKG114" s="12"/>
      <c r="BKH114" s="12"/>
      <c r="BKI114" s="12"/>
      <c r="BKJ114" s="12"/>
      <c r="BKK114" s="12"/>
      <c r="BKL114" s="12"/>
      <c r="BKM114" s="12"/>
      <c r="BKN114" s="12"/>
      <c r="BKO114" s="12"/>
      <c r="BKP114" s="12"/>
      <c r="BKQ114" s="12"/>
      <c r="BKR114" s="12"/>
      <c r="BKS114" s="12"/>
      <c r="BKT114" s="12"/>
      <c r="BKU114" s="12"/>
      <c r="BKV114" s="12"/>
      <c r="BKW114" s="12"/>
      <c r="BKX114" s="12"/>
      <c r="BKY114" s="12"/>
      <c r="BKZ114" s="12"/>
      <c r="BLA114" s="12"/>
      <c r="BLB114" s="12"/>
      <c r="BLC114" s="12"/>
      <c r="BLD114" s="12"/>
      <c r="BLE114" s="12"/>
      <c r="BLF114" s="12"/>
      <c r="BLG114" s="12"/>
      <c r="BLH114" s="12"/>
      <c r="BLI114" s="12"/>
      <c r="BLJ114" s="12"/>
      <c r="BLK114" s="12"/>
      <c r="BLL114" s="12"/>
      <c r="BLM114" s="12"/>
      <c r="BLN114" s="12"/>
      <c r="BLO114" s="12"/>
      <c r="BLP114" s="12"/>
      <c r="BLQ114" s="12"/>
      <c r="BLR114" s="12"/>
      <c r="BLS114" s="12"/>
      <c r="BLT114" s="12"/>
      <c r="BLU114" s="12"/>
      <c r="BLV114" s="12"/>
      <c r="BLW114" s="12"/>
      <c r="BLX114" s="12"/>
      <c r="BLY114" s="12"/>
      <c r="BLZ114" s="12"/>
      <c r="BMA114" s="12"/>
      <c r="BMB114" s="12"/>
      <c r="BMC114" s="12"/>
      <c r="BMD114" s="12"/>
      <c r="BME114" s="12"/>
      <c r="BMF114" s="12"/>
      <c r="BMG114" s="12"/>
      <c r="BMH114" s="12"/>
      <c r="BMI114" s="12"/>
      <c r="BMJ114" s="12"/>
      <c r="BMK114" s="12"/>
      <c r="BML114" s="12"/>
      <c r="BMM114" s="12"/>
      <c r="BMN114" s="12"/>
      <c r="BMO114" s="12"/>
      <c r="BMP114" s="12"/>
      <c r="BMQ114" s="12"/>
      <c r="BMR114" s="12"/>
      <c r="BMS114" s="12"/>
      <c r="BMT114" s="12"/>
      <c r="BMU114" s="12"/>
      <c r="BMV114" s="12"/>
      <c r="BMW114" s="12"/>
      <c r="BMX114" s="12"/>
      <c r="BMY114" s="12"/>
      <c r="BMZ114" s="12"/>
      <c r="BNA114" s="12"/>
      <c r="BNB114" s="12"/>
      <c r="BNC114" s="12"/>
      <c r="BND114" s="12"/>
      <c r="BNE114" s="12"/>
      <c r="BNF114" s="12"/>
      <c r="BNG114" s="12"/>
      <c r="BNH114" s="12"/>
      <c r="BNI114" s="12"/>
      <c r="BNJ114" s="12"/>
      <c r="BNK114" s="12"/>
      <c r="BNL114" s="12"/>
      <c r="BNM114" s="12"/>
      <c r="BNN114" s="12"/>
      <c r="BNO114" s="12"/>
      <c r="BNP114" s="12"/>
      <c r="BNQ114" s="12"/>
      <c r="BNR114" s="12"/>
      <c r="BNS114" s="12"/>
      <c r="BNT114" s="12"/>
      <c r="BNU114" s="12"/>
      <c r="BNV114" s="12"/>
      <c r="BNW114" s="12"/>
      <c r="BNX114" s="12"/>
      <c r="BNY114" s="12"/>
      <c r="BNZ114" s="12"/>
      <c r="BOA114" s="12"/>
      <c r="BOB114" s="12"/>
      <c r="BOC114" s="12"/>
      <c r="BOD114" s="12"/>
      <c r="BOE114" s="12"/>
      <c r="BOF114" s="12"/>
      <c r="BOG114" s="12"/>
      <c r="BOH114" s="12"/>
      <c r="BOI114" s="12"/>
      <c r="BOJ114" s="12"/>
      <c r="BOK114" s="12"/>
      <c r="BOL114" s="12"/>
      <c r="BOM114" s="12"/>
      <c r="BON114" s="12"/>
      <c r="BOO114" s="12"/>
      <c r="BOP114" s="12"/>
      <c r="BOQ114" s="12"/>
      <c r="BOR114" s="12"/>
      <c r="BOS114" s="12"/>
      <c r="BOT114" s="12"/>
      <c r="BOU114" s="12"/>
      <c r="BOV114" s="12"/>
      <c r="BOW114" s="12"/>
      <c r="BOX114" s="12"/>
      <c r="BOY114" s="12"/>
      <c r="BOZ114" s="12"/>
      <c r="BPA114" s="12"/>
      <c r="BPB114" s="12"/>
      <c r="BPC114" s="12"/>
      <c r="BPD114" s="12"/>
      <c r="BPE114" s="12"/>
      <c r="BPF114" s="12"/>
      <c r="BPG114" s="12"/>
      <c r="BPH114" s="12"/>
      <c r="BPI114" s="12"/>
      <c r="BPJ114" s="12"/>
      <c r="BPK114" s="12"/>
      <c r="BPL114" s="12"/>
      <c r="BPM114" s="12"/>
      <c r="BPN114" s="12"/>
      <c r="BPO114" s="12"/>
      <c r="BPP114" s="12"/>
      <c r="BPQ114" s="12"/>
      <c r="BPR114" s="12"/>
      <c r="BPS114" s="12"/>
      <c r="BPT114" s="12"/>
      <c r="BPU114" s="12"/>
      <c r="BPV114" s="12"/>
      <c r="BPW114" s="12"/>
      <c r="BPX114" s="12"/>
      <c r="BPY114" s="12"/>
      <c r="BPZ114" s="12"/>
      <c r="BQA114" s="12"/>
      <c r="BQB114" s="12"/>
      <c r="BQC114" s="12"/>
      <c r="BQD114" s="12"/>
      <c r="BQE114" s="12"/>
      <c r="BQF114" s="12"/>
      <c r="BQG114" s="12"/>
      <c r="BQH114" s="12"/>
      <c r="BQI114" s="12"/>
      <c r="BQJ114" s="12"/>
      <c r="BQK114" s="12"/>
      <c r="BQL114" s="12"/>
      <c r="BQM114" s="12"/>
      <c r="BQN114" s="12"/>
      <c r="BQO114" s="12"/>
      <c r="BQP114" s="12"/>
      <c r="BQQ114" s="12"/>
      <c r="BQR114" s="12"/>
      <c r="BQS114" s="12"/>
      <c r="BQT114" s="12"/>
      <c r="BQU114" s="12"/>
      <c r="BQV114" s="12"/>
      <c r="BQW114" s="12"/>
      <c r="BQX114" s="12"/>
      <c r="BQY114" s="12"/>
      <c r="BQZ114" s="12"/>
      <c r="BRA114" s="12"/>
      <c r="BRB114" s="12"/>
      <c r="BRC114" s="12"/>
      <c r="BRD114" s="12"/>
      <c r="BRE114" s="12"/>
      <c r="BRF114" s="12"/>
      <c r="BRG114" s="12"/>
      <c r="BRH114" s="12"/>
      <c r="BRI114" s="12"/>
      <c r="BRJ114" s="12"/>
      <c r="BRK114" s="12"/>
      <c r="BRL114" s="12"/>
      <c r="BRM114" s="12"/>
      <c r="BRN114" s="12"/>
      <c r="BRO114" s="12"/>
      <c r="BRP114" s="12"/>
      <c r="BRQ114" s="12"/>
      <c r="BRR114" s="12"/>
      <c r="BRS114" s="12"/>
      <c r="BRT114" s="12"/>
      <c r="BRU114" s="12"/>
      <c r="BRV114" s="12"/>
      <c r="BRW114" s="12"/>
      <c r="BRX114" s="12"/>
      <c r="BRY114" s="12"/>
      <c r="BRZ114" s="12"/>
      <c r="BSA114" s="12"/>
      <c r="BSB114" s="12"/>
      <c r="BSC114" s="12"/>
      <c r="BSD114" s="12"/>
      <c r="BSE114" s="12"/>
      <c r="BSF114" s="12"/>
      <c r="BSG114" s="12"/>
      <c r="BSH114" s="12"/>
      <c r="BSI114" s="12"/>
      <c r="BSJ114" s="12"/>
      <c r="BSK114" s="12"/>
      <c r="BSL114" s="12"/>
      <c r="BSM114" s="12"/>
      <c r="BSN114" s="12"/>
      <c r="BSO114" s="12"/>
      <c r="BSP114" s="12"/>
      <c r="BSQ114" s="12"/>
      <c r="BSR114" s="12"/>
      <c r="BSS114" s="12"/>
      <c r="BST114" s="12"/>
      <c r="BSU114" s="12"/>
      <c r="BSV114" s="12"/>
      <c r="BSW114" s="12"/>
      <c r="BSX114" s="12"/>
      <c r="BSY114" s="12"/>
      <c r="BSZ114" s="12"/>
      <c r="BTA114" s="12"/>
      <c r="BTB114" s="12"/>
      <c r="BTC114" s="12"/>
      <c r="BTD114" s="12"/>
      <c r="BTE114" s="12"/>
      <c r="BTF114" s="12"/>
      <c r="BTG114" s="12"/>
      <c r="BTH114" s="12"/>
      <c r="BTI114" s="12"/>
      <c r="BTJ114" s="12"/>
      <c r="BTK114" s="12"/>
      <c r="BTL114" s="12"/>
      <c r="BTM114" s="12"/>
      <c r="BTN114" s="12"/>
      <c r="BTO114" s="12"/>
      <c r="BTP114" s="12"/>
      <c r="BTQ114" s="12"/>
      <c r="BTR114" s="12"/>
      <c r="BTS114" s="12"/>
      <c r="BTT114" s="12"/>
      <c r="BTU114" s="12"/>
      <c r="BTV114" s="12"/>
      <c r="BTW114" s="12"/>
      <c r="BTX114" s="12"/>
      <c r="BTY114" s="12"/>
      <c r="BTZ114" s="12"/>
      <c r="BUA114" s="12"/>
      <c r="BUB114" s="12"/>
      <c r="BUC114" s="12"/>
      <c r="BUD114" s="12"/>
      <c r="BUE114" s="12"/>
      <c r="BUF114" s="12"/>
      <c r="BUG114" s="12"/>
      <c r="BUH114" s="12"/>
      <c r="BUI114" s="12"/>
      <c r="BUJ114" s="12"/>
      <c r="BUK114" s="12"/>
      <c r="BUL114" s="12"/>
      <c r="BUM114" s="12"/>
      <c r="BUN114" s="12"/>
      <c r="BUO114" s="12"/>
      <c r="BUP114" s="12"/>
      <c r="BUQ114" s="12"/>
      <c r="BUR114" s="12"/>
      <c r="BUS114" s="12"/>
      <c r="BUT114" s="12"/>
      <c r="BUU114" s="12"/>
      <c r="BUV114" s="12"/>
      <c r="BUW114" s="12"/>
      <c r="BUX114" s="12"/>
      <c r="BUY114" s="12"/>
      <c r="BUZ114" s="12"/>
      <c r="BVA114" s="12"/>
      <c r="BVB114" s="12"/>
      <c r="BVC114" s="12"/>
      <c r="BVD114" s="12"/>
      <c r="BVE114" s="12"/>
      <c r="BVF114" s="12"/>
      <c r="BVG114" s="12"/>
      <c r="BVH114" s="12"/>
      <c r="BVI114" s="12"/>
      <c r="BVJ114" s="12"/>
      <c r="BVK114" s="12"/>
      <c r="BVL114" s="12"/>
      <c r="BVM114" s="12"/>
      <c r="BVN114" s="12"/>
      <c r="BVO114" s="12"/>
      <c r="BVP114" s="12"/>
      <c r="BVQ114" s="12"/>
      <c r="BVR114" s="12"/>
      <c r="BVS114" s="12"/>
      <c r="BVT114" s="12"/>
      <c r="BVU114" s="12"/>
      <c r="BVV114" s="12"/>
      <c r="BVW114" s="12"/>
      <c r="BVX114" s="12"/>
      <c r="BVY114" s="12"/>
      <c r="BVZ114" s="12"/>
      <c r="BWA114" s="12"/>
      <c r="BWB114" s="12"/>
      <c r="BWC114" s="12"/>
      <c r="BWD114" s="12"/>
      <c r="BWE114" s="12"/>
      <c r="BWF114" s="12"/>
      <c r="BWG114" s="12"/>
      <c r="BWH114" s="12"/>
      <c r="BWI114" s="12"/>
      <c r="BWJ114" s="12"/>
      <c r="BWK114" s="12"/>
      <c r="BWL114" s="12"/>
      <c r="BWM114" s="12"/>
      <c r="BWN114" s="12"/>
      <c r="BWO114" s="12"/>
      <c r="BWP114" s="12"/>
      <c r="BWQ114" s="12"/>
      <c r="BWR114" s="12"/>
      <c r="BWS114" s="12"/>
      <c r="BWT114" s="12"/>
      <c r="BWU114" s="12"/>
      <c r="BWV114" s="12"/>
      <c r="BWW114" s="12"/>
      <c r="BWX114" s="12"/>
      <c r="BWY114" s="12"/>
      <c r="BWZ114" s="12"/>
      <c r="BXA114" s="12"/>
      <c r="BXB114" s="12"/>
      <c r="BXC114" s="12"/>
      <c r="BXD114" s="12"/>
      <c r="BXE114" s="12"/>
      <c r="BXF114" s="12"/>
      <c r="BXG114" s="12"/>
      <c r="BXH114" s="12"/>
      <c r="BXI114" s="12"/>
      <c r="BXJ114" s="12"/>
      <c r="BXK114" s="12"/>
      <c r="BXL114" s="12"/>
      <c r="BXM114" s="12"/>
      <c r="BXN114" s="12"/>
      <c r="BXO114" s="12"/>
      <c r="BXP114" s="12"/>
      <c r="BXQ114" s="12"/>
      <c r="BXR114" s="12"/>
      <c r="BXS114" s="12"/>
      <c r="BXT114" s="12"/>
      <c r="BXU114" s="12"/>
      <c r="BXV114" s="12"/>
      <c r="BXW114" s="12"/>
      <c r="BXX114" s="12"/>
      <c r="BXY114" s="12"/>
      <c r="BXZ114" s="12"/>
      <c r="BYA114" s="12"/>
      <c r="BYB114" s="12"/>
      <c r="BYC114" s="12"/>
      <c r="BYD114" s="12"/>
      <c r="BYE114" s="12"/>
      <c r="BYF114" s="12"/>
      <c r="BYG114" s="12"/>
      <c r="BYH114" s="12"/>
      <c r="BYI114" s="12"/>
      <c r="BYJ114" s="12"/>
      <c r="BYK114" s="12"/>
      <c r="BYL114" s="12"/>
      <c r="BYM114" s="12"/>
      <c r="BYN114" s="12"/>
      <c r="BYO114" s="12"/>
      <c r="BYP114" s="12"/>
      <c r="BYQ114" s="12"/>
      <c r="BYR114" s="12"/>
      <c r="BYS114" s="12"/>
      <c r="BYT114" s="12"/>
      <c r="BYU114" s="12"/>
      <c r="BYV114" s="12"/>
      <c r="BYW114" s="12"/>
      <c r="BYX114" s="12"/>
      <c r="BYY114" s="12"/>
      <c r="BYZ114" s="12"/>
      <c r="BZA114" s="12"/>
      <c r="BZB114" s="12"/>
      <c r="BZC114" s="12"/>
      <c r="BZD114" s="12"/>
      <c r="BZE114" s="12"/>
      <c r="BZF114" s="12"/>
      <c r="BZG114" s="12"/>
      <c r="BZH114" s="12"/>
      <c r="BZI114" s="12"/>
      <c r="BZJ114" s="12"/>
      <c r="BZK114" s="12"/>
      <c r="BZL114" s="12"/>
      <c r="BZM114" s="12"/>
      <c r="BZN114" s="12"/>
      <c r="BZO114" s="12"/>
      <c r="BZP114" s="12"/>
      <c r="BZQ114" s="12"/>
      <c r="BZR114" s="12"/>
      <c r="BZS114" s="12"/>
      <c r="BZT114" s="12"/>
      <c r="BZU114" s="12"/>
      <c r="BZV114" s="12"/>
      <c r="BZW114" s="12"/>
      <c r="BZX114" s="12"/>
      <c r="BZY114" s="12"/>
      <c r="BZZ114" s="12"/>
      <c r="CAA114" s="12"/>
      <c r="CAB114" s="12"/>
      <c r="CAC114" s="12"/>
      <c r="CAD114" s="12"/>
      <c r="CAE114" s="12"/>
      <c r="CAF114" s="12"/>
      <c r="CAG114" s="12"/>
      <c r="CAH114" s="12"/>
      <c r="CAI114" s="12"/>
      <c r="CAJ114" s="12"/>
      <c r="CAK114" s="12"/>
      <c r="CAL114" s="12"/>
      <c r="CAM114" s="12"/>
      <c r="CAN114" s="12"/>
      <c r="CAO114" s="12"/>
      <c r="CAP114" s="12"/>
      <c r="CAQ114" s="12"/>
      <c r="CAR114" s="12"/>
      <c r="CAS114" s="12"/>
      <c r="CAT114" s="12"/>
      <c r="CAU114" s="12"/>
      <c r="CAV114" s="12"/>
      <c r="CAW114" s="12"/>
      <c r="CAX114" s="12"/>
      <c r="CAY114" s="12"/>
      <c r="CAZ114" s="12"/>
      <c r="CBA114" s="12"/>
      <c r="CBB114" s="12"/>
      <c r="CBC114" s="12"/>
      <c r="CBD114" s="12"/>
      <c r="CBE114" s="12"/>
      <c r="CBF114" s="12"/>
      <c r="CBG114" s="12"/>
      <c r="CBH114" s="12"/>
      <c r="CBI114" s="12"/>
      <c r="CBJ114" s="12"/>
      <c r="CBK114" s="12"/>
      <c r="CBL114" s="12"/>
      <c r="CBM114" s="12"/>
      <c r="CBN114" s="12"/>
      <c r="CBO114" s="12"/>
      <c r="CBP114" s="12"/>
      <c r="CBQ114" s="12"/>
      <c r="CBR114" s="12"/>
      <c r="CBS114" s="12"/>
      <c r="CBT114" s="12"/>
      <c r="CBU114" s="12"/>
      <c r="CBV114" s="12"/>
      <c r="CBW114" s="12"/>
      <c r="CBX114" s="12"/>
      <c r="CBY114" s="12"/>
      <c r="CBZ114" s="12"/>
      <c r="CCA114" s="12"/>
      <c r="CCB114" s="12"/>
      <c r="CCC114" s="12"/>
      <c r="CCD114" s="12"/>
      <c r="CCE114" s="12"/>
      <c r="CCF114" s="12"/>
      <c r="CCG114" s="12"/>
      <c r="CCH114" s="12"/>
      <c r="CCI114" s="12"/>
      <c r="CCJ114" s="12"/>
      <c r="CCK114" s="12"/>
      <c r="CCL114" s="12"/>
      <c r="CCM114" s="12"/>
      <c r="CCN114" s="12"/>
      <c r="CCO114" s="12"/>
      <c r="CCP114" s="12"/>
      <c r="CCQ114" s="12"/>
      <c r="CCR114" s="12"/>
      <c r="CCS114" s="12"/>
      <c r="CCT114" s="12"/>
      <c r="CCU114" s="12"/>
      <c r="CCV114" s="12"/>
      <c r="CCW114" s="12"/>
      <c r="CCX114" s="12"/>
      <c r="CCY114" s="12"/>
      <c r="CCZ114" s="12"/>
      <c r="CDA114" s="12"/>
      <c r="CDB114" s="12"/>
      <c r="CDC114" s="12"/>
      <c r="CDD114" s="12"/>
      <c r="CDE114" s="12"/>
      <c r="CDF114" s="12"/>
      <c r="CDG114" s="12"/>
      <c r="CDH114" s="12"/>
      <c r="CDI114" s="12"/>
      <c r="CDJ114" s="12"/>
      <c r="CDK114" s="12"/>
      <c r="CDL114" s="12"/>
      <c r="CDM114" s="12"/>
      <c r="CDN114" s="12"/>
      <c r="CDO114" s="12"/>
      <c r="CDP114" s="12"/>
      <c r="CDQ114" s="12"/>
      <c r="CDR114" s="12"/>
      <c r="CDS114" s="12"/>
      <c r="CDT114" s="12"/>
      <c r="CDU114" s="12"/>
      <c r="CDV114" s="12"/>
      <c r="CDW114" s="12"/>
      <c r="CDX114" s="12"/>
      <c r="CDY114" s="12"/>
      <c r="CDZ114" s="12"/>
      <c r="CEA114" s="12"/>
      <c r="CEB114" s="12"/>
      <c r="CEC114" s="12"/>
      <c r="CED114" s="12"/>
      <c r="CEE114" s="12"/>
      <c r="CEF114" s="12"/>
      <c r="CEG114" s="12"/>
      <c r="CEH114" s="12"/>
      <c r="CEI114" s="12"/>
      <c r="CEJ114" s="12"/>
      <c r="CEK114" s="12"/>
      <c r="CEL114" s="12"/>
      <c r="CEM114" s="12"/>
      <c r="CEN114" s="12"/>
      <c r="CEO114" s="12"/>
      <c r="CEP114" s="12"/>
      <c r="CEQ114" s="12"/>
      <c r="CER114" s="12"/>
      <c r="CES114" s="12"/>
      <c r="CET114" s="12"/>
      <c r="CEU114" s="12"/>
      <c r="CEV114" s="12"/>
      <c r="CEW114" s="12"/>
      <c r="CEX114" s="12"/>
      <c r="CEY114" s="12"/>
      <c r="CEZ114" s="12"/>
      <c r="CFA114" s="12"/>
      <c r="CFB114" s="12"/>
      <c r="CFC114" s="12"/>
      <c r="CFD114" s="12"/>
      <c r="CFE114" s="12"/>
      <c r="CFF114" s="12"/>
      <c r="CFG114" s="12"/>
      <c r="CFH114" s="12"/>
      <c r="CFI114" s="12"/>
      <c r="CFJ114" s="12"/>
      <c r="CFK114" s="12"/>
      <c r="CFL114" s="12"/>
      <c r="CFM114" s="12"/>
      <c r="CFN114" s="12"/>
      <c r="CFO114" s="12"/>
      <c r="CFP114" s="12"/>
      <c r="CFQ114" s="12"/>
      <c r="CFR114" s="12"/>
      <c r="CFS114" s="12"/>
      <c r="CFT114" s="12"/>
      <c r="CFU114" s="12"/>
      <c r="CFV114" s="12"/>
      <c r="CFW114" s="12"/>
      <c r="CFX114" s="12"/>
      <c r="CFY114" s="12"/>
      <c r="CFZ114" s="12"/>
      <c r="CGA114" s="12"/>
      <c r="CGB114" s="12"/>
      <c r="CGC114" s="12"/>
      <c r="CGD114" s="12"/>
      <c r="CGE114" s="12"/>
      <c r="CGF114" s="12"/>
      <c r="CGG114" s="12"/>
      <c r="CGH114" s="12"/>
      <c r="CGI114" s="12"/>
      <c r="CGJ114" s="12"/>
      <c r="CGK114" s="12"/>
      <c r="CGL114" s="12"/>
      <c r="CGM114" s="12"/>
      <c r="CGN114" s="12"/>
      <c r="CGO114" s="12"/>
      <c r="CGP114" s="12"/>
      <c r="CGQ114" s="12"/>
      <c r="CGR114" s="12"/>
      <c r="CGS114" s="12"/>
      <c r="CGT114" s="12"/>
      <c r="CGU114" s="12"/>
      <c r="CGV114" s="12"/>
      <c r="CGW114" s="12"/>
      <c r="CGX114" s="12"/>
      <c r="CGY114" s="12"/>
      <c r="CGZ114" s="12"/>
      <c r="CHA114" s="12"/>
      <c r="CHB114" s="12"/>
      <c r="CHC114" s="12"/>
      <c r="CHD114" s="12"/>
      <c r="CHE114" s="12"/>
      <c r="CHF114" s="12"/>
      <c r="CHG114" s="12"/>
      <c r="CHH114" s="12"/>
      <c r="CHI114" s="12"/>
      <c r="CHJ114" s="12"/>
      <c r="CHK114" s="12"/>
      <c r="CHL114" s="12"/>
      <c r="CHM114" s="12"/>
      <c r="CHN114" s="12"/>
      <c r="CHO114" s="12"/>
      <c r="CHP114" s="12"/>
      <c r="CHQ114" s="12"/>
      <c r="CHR114" s="12"/>
      <c r="CHS114" s="12"/>
      <c r="CHT114" s="12"/>
      <c r="CHU114" s="12"/>
      <c r="CHV114" s="12"/>
      <c r="CHW114" s="12"/>
      <c r="CHX114" s="12"/>
      <c r="CHY114" s="12"/>
      <c r="CHZ114" s="12"/>
      <c r="CIA114" s="12"/>
      <c r="CIB114" s="12"/>
      <c r="CIC114" s="12"/>
      <c r="CID114" s="12"/>
      <c r="CIE114" s="12"/>
      <c r="CIF114" s="12"/>
      <c r="CIG114" s="12"/>
      <c r="CIH114" s="12"/>
      <c r="CII114" s="12"/>
      <c r="CIJ114" s="12"/>
      <c r="CIK114" s="12"/>
      <c r="CIL114" s="12"/>
      <c r="CIM114" s="12"/>
      <c r="CIN114" s="12"/>
      <c r="CIO114" s="12"/>
      <c r="CIP114" s="12"/>
      <c r="CIQ114" s="12"/>
      <c r="CIR114" s="12"/>
      <c r="CIS114" s="12"/>
      <c r="CIT114" s="12"/>
      <c r="CIU114" s="12"/>
      <c r="CIV114" s="12"/>
      <c r="CIW114" s="12"/>
      <c r="CIX114" s="12"/>
      <c r="CIY114" s="12"/>
      <c r="CIZ114" s="12"/>
      <c r="CJA114" s="12"/>
      <c r="CJB114" s="12"/>
      <c r="CJC114" s="12"/>
      <c r="CJD114" s="12"/>
      <c r="CJE114" s="12"/>
      <c r="CJF114" s="12"/>
      <c r="CJG114" s="12"/>
      <c r="CJH114" s="12"/>
      <c r="CJI114" s="12"/>
      <c r="CJJ114" s="12"/>
      <c r="CJK114" s="12"/>
      <c r="CJL114" s="12"/>
      <c r="CJM114" s="12"/>
      <c r="CJN114" s="12"/>
      <c r="CJO114" s="12"/>
      <c r="CJP114" s="12"/>
      <c r="CJQ114" s="12"/>
      <c r="CJR114" s="12"/>
      <c r="CJS114" s="12"/>
      <c r="CJT114" s="12"/>
      <c r="CJU114" s="12"/>
      <c r="CJV114" s="12"/>
      <c r="CJW114" s="12"/>
      <c r="CJX114" s="12"/>
      <c r="CJY114" s="12"/>
      <c r="CJZ114" s="12"/>
      <c r="CKA114" s="12"/>
      <c r="CKB114" s="12"/>
      <c r="CKC114" s="12"/>
      <c r="CKD114" s="12"/>
      <c r="CKE114" s="12"/>
      <c r="CKF114" s="12"/>
      <c r="CKG114" s="12"/>
      <c r="CKH114" s="12"/>
      <c r="CKI114" s="12"/>
      <c r="CKJ114" s="12"/>
      <c r="CKK114" s="12"/>
      <c r="CKL114" s="12"/>
      <c r="CKM114" s="12"/>
      <c r="CKN114" s="12"/>
      <c r="CKO114" s="12"/>
      <c r="CKP114" s="12"/>
      <c r="CKQ114" s="12"/>
      <c r="CKR114" s="12"/>
      <c r="CKS114" s="12"/>
      <c r="CKT114" s="12"/>
      <c r="CKU114" s="12"/>
      <c r="CKV114" s="12"/>
      <c r="CKW114" s="12"/>
      <c r="CKX114" s="12"/>
      <c r="CKY114" s="12"/>
      <c r="CKZ114" s="12"/>
      <c r="CLA114" s="12"/>
      <c r="CLB114" s="12"/>
      <c r="CLC114" s="12"/>
      <c r="CLD114" s="12"/>
      <c r="CLE114" s="12"/>
      <c r="CLF114" s="12"/>
      <c r="CLG114" s="12"/>
      <c r="CLH114" s="12"/>
      <c r="CLI114" s="12"/>
      <c r="CLJ114" s="12"/>
      <c r="CLK114" s="12"/>
      <c r="CLL114" s="12"/>
      <c r="CLM114" s="12"/>
      <c r="CLN114" s="12"/>
      <c r="CLO114" s="12"/>
      <c r="CLP114" s="12"/>
      <c r="CLQ114" s="12"/>
      <c r="CLR114" s="12"/>
      <c r="CLS114" s="12"/>
      <c r="CLT114" s="12"/>
      <c r="CLU114" s="12"/>
      <c r="CLV114" s="12"/>
      <c r="CLW114" s="12"/>
      <c r="CLX114" s="12"/>
      <c r="CLY114" s="12"/>
      <c r="CLZ114" s="12"/>
      <c r="CMA114" s="12"/>
      <c r="CMB114" s="12"/>
      <c r="CMC114" s="12"/>
      <c r="CMD114" s="12"/>
      <c r="CME114" s="12"/>
      <c r="CMF114" s="12"/>
      <c r="CMG114" s="12"/>
      <c r="CMH114" s="12"/>
      <c r="CMI114" s="12"/>
      <c r="CMJ114" s="12"/>
      <c r="CMK114" s="12"/>
      <c r="CML114" s="12"/>
      <c r="CMM114" s="12"/>
      <c r="CMN114" s="12"/>
      <c r="CMO114" s="12"/>
      <c r="CMP114" s="12"/>
      <c r="CMQ114" s="12"/>
      <c r="CMR114" s="12"/>
      <c r="CMS114" s="12"/>
      <c r="CMT114" s="12"/>
      <c r="CMU114" s="12"/>
      <c r="CMV114" s="12"/>
      <c r="CMW114" s="12"/>
      <c r="CMX114" s="12"/>
      <c r="CMY114" s="12"/>
      <c r="CMZ114" s="12"/>
      <c r="CNA114" s="12"/>
      <c r="CNB114" s="12"/>
      <c r="CNC114" s="12"/>
      <c r="CND114" s="12"/>
      <c r="CNE114" s="12"/>
      <c r="CNF114" s="12"/>
      <c r="CNG114" s="12"/>
      <c r="CNH114" s="12"/>
      <c r="CNI114" s="12"/>
      <c r="CNJ114" s="12"/>
      <c r="CNK114" s="12"/>
      <c r="CNL114" s="12"/>
      <c r="CNM114" s="12"/>
      <c r="CNN114" s="12"/>
      <c r="CNO114" s="12"/>
      <c r="CNP114" s="12"/>
      <c r="CNQ114" s="12"/>
      <c r="CNR114" s="12"/>
      <c r="CNS114" s="12"/>
      <c r="CNT114" s="12"/>
      <c r="CNU114" s="12"/>
      <c r="CNV114" s="12"/>
      <c r="CNW114" s="12"/>
      <c r="CNX114" s="12"/>
      <c r="CNY114" s="12"/>
      <c r="CNZ114" s="12"/>
      <c r="COA114" s="12"/>
      <c r="COB114" s="12"/>
      <c r="COC114" s="12"/>
      <c r="COD114" s="12"/>
      <c r="COE114" s="12"/>
      <c r="COF114" s="12"/>
      <c r="COG114" s="12"/>
      <c r="COH114" s="12"/>
      <c r="COI114" s="12"/>
      <c r="COJ114" s="12"/>
      <c r="COK114" s="12"/>
      <c r="COL114" s="12"/>
      <c r="COM114" s="12"/>
      <c r="CON114" s="12"/>
      <c r="COO114" s="12"/>
      <c r="COP114" s="12"/>
      <c r="COQ114" s="12"/>
      <c r="COR114" s="12"/>
      <c r="COS114" s="12"/>
      <c r="COT114" s="12"/>
      <c r="COU114" s="12"/>
      <c r="COV114" s="12"/>
      <c r="COW114" s="12"/>
      <c r="COX114" s="12"/>
      <c r="COY114" s="12"/>
      <c r="COZ114" s="12"/>
      <c r="CPA114" s="12"/>
      <c r="CPB114" s="12"/>
      <c r="CPC114" s="12"/>
      <c r="CPD114" s="12"/>
      <c r="CPE114" s="12"/>
      <c r="CPF114" s="12"/>
      <c r="CPG114" s="12"/>
      <c r="CPH114" s="12"/>
      <c r="CPI114" s="12"/>
      <c r="CPJ114" s="12"/>
      <c r="CPK114" s="12"/>
      <c r="CPL114" s="12"/>
      <c r="CPM114" s="12"/>
      <c r="CPN114" s="12"/>
      <c r="CPO114" s="12"/>
      <c r="CPP114" s="12"/>
      <c r="CPQ114" s="12"/>
      <c r="CPR114" s="12"/>
      <c r="CPS114" s="12"/>
      <c r="CPT114" s="12"/>
      <c r="CPU114" s="12"/>
      <c r="CPV114" s="12"/>
      <c r="CPW114" s="12"/>
      <c r="CPX114" s="12"/>
      <c r="CPY114" s="12"/>
      <c r="CPZ114" s="12"/>
      <c r="CQA114" s="12"/>
      <c r="CQB114" s="12"/>
      <c r="CQC114" s="12"/>
      <c r="CQD114" s="12"/>
      <c r="CQE114" s="12"/>
      <c r="CQF114" s="12"/>
      <c r="CQG114" s="12"/>
      <c r="CQH114" s="12"/>
      <c r="CQI114" s="12"/>
      <c r="CQJ114" s="12"/>
      <c r="CQK114" s="12"/>
      <c r="CQL114" s="12"/>
      <c r="CQM114" s="12"/>
      <c r="CQN114" s="12"/>
      <c r="CQO114" s="12"/>
      <c r="CQP114" s="12"/>
      <c r="CQQ114" s="12"/>
      <c r="CQR114" s="12"/>
      <c r="CQS114" s="12"/>
      <c r="CQT114" s="12"/>
      <c r="CQU114" s="12"/>
      <c r="CQV114" s="12"/>
      <c r="CQW114" s="12"/>
      <c r="CQX114" s="12"/>
      <c r="CQY114" s="12"/>
      <c r="CQZ114" s="12"/>
      <c r="CRA114" s="12"/>
      <c r="CRB114" s="12"/>
      <c r="CRC114" s="12"/>
      <c r="CRD114" s="12"/>
      <c r="CRE114" s="12"/>
      <c r="CRF114" s="12"/>
      <c r="CRG114" s="12"/>
      <c r="CRH114" s="12"/>
      <c r="CRI114" s="12"/>
      <c r="CRJ114" s="12"/>
      <c r="CRK114" s="12"/>
      <c r="CRL114" s="12"/>
      <c r="CRM114" s="12"/>
      <c r="CRN114" s="12"/>
      <c r="CRO114" s="12"/>
      <c r="CRP114" s="12"/>
      <c r="CRQ114" s="12"/>
      <c r="CRR114" s="12"/>
      <c r="CRS114" s="12"/>
      <c r="CRT114" s="12"/>
      <c r="CRU114" s="12"/>
      <c r="CRV114" s="12"/>
      <c r="CRW114" s="12"/>
      <c r="CRX114" s="12"/>
      <c r="CRY114" s="12"/>
      <c r="CRZ114" s="12"/>
      <c r="CSA114" s="12"/>
      <c r="CSB114" s="12"/>
      <c r="CSC114" s="12"/>
      <c r="CSD114" s="12"/>
      <c r="CSE114" s="12"/>
      <c r="CSF114" s="12"/>
      <c r="CSG114" s="12"/>
      <c r="CSH114" s="12"/>
      <c r="CSI114" s="12"/>
      <c r="CSJ114" s="12"/>
      <c r="CSK114" s="12"/>
      <c r="CSL114" s="12"/>
      <c r="CSM114" s="12"/>
      <c r="CSN114" s="12"/>
      <c r="CSO114" s="12"/>
      <c r="CSP114" s="12"/>
      <c r="CSQ114" s="12"/>
      <c r="CSR114" s="12"/>
      <c r="CSS114" s="12"/>
      <c r="CST114" s="12"/>
      <c r="CSU114" s="12"/>
      <c r="CSV114" s="12"/>
      <c r="CSW114" s="12"/>
      <c r="CSX114" s="12"/>
      <c r="CSY114" s="12"/>
      <c r="CSZ114" s="12"/>
      <c r="CTA114" s="12"/>
      <c r="CTB114" s="12"/>
      <c r="CTC114" s="12"/>
      <c r="CTD114" s="12"/>
      <c r="CTE114" s="12"/>
      <c r="CTF114" s="12"/>
      <c r="CTG114" s="12"/>
      <c r="CTH114" s="12"/>
      <c r="CTI114" s="12"/>
      <c r="CTJ114" s="12"/>
      <c r="CTK114" s="12"/>
      <c r="CTL114" s="12"/>
      <c r="CTM114" s="12"/>
      <c r="CTN114" s="12"/>
      <c r="CTO114" s="12"/>
      <c r="CTP114" s="12"/>
      <c r="CTQ114" s="12"/>
      <c r="CTR114" s="12"/>
      <c r="CTS114" s="12"/>
      <c r="CTT114" s="12"/>
      <c r="CTU114" s="12"/>
      <c r="CTV114" s="12"/>
      <c r="CTW114" s="12"/>
      <c r="CTX114" s="12"/>
      <c r="CTY114" s="12"/>
      <c r="CTZ114" s="12"/>
      <c r="CUA114" s="12"/>
      <c r="CUB114" s="12"/>
      <c r="CUC114" s="12"/>
      <c r="CUD114" s="12"/>
      <c r="CUE114" s="12"/>
      <c r="CUF114" s="12"/>
      <c r="CUG114" s="12"/>
      <c r="CUH114" s="12"/>
      <c r="CUI114" s="12"/>
      <c r="CUJ114" s="12"/>
      <c r="CUK114" s="12"/>
      <c r="CUL114" s="12"/>
      <c r="CUM114" s="12"/>
      <c r="CUN114" s="12"/>
      <c r="CUO114" s="12"/>
      <c r="CUP114" s="12"/>
      <c r="CUQ114" s="12"/>
      <c r="CUR114" s="12"/>
      <c r="CUS114" s="12"/>
      <c r="CUT114" s="12"/>
      <c r="CUU114" s="12"/>
      <c r="CUV114" s="12"/>
      <c r="CUW114" s="12"/>
      <c r="CUX114" s="12"/>
      <c r="CUY114" s="12"/>
      <c r="CUZ114" s="12"/>
      <c r="CVA114" s="12"/>
      <c r="CVB114" s="12"/>
      <c r="CVC114" s="12"/>
      <c r="CVD114" s="12"/>
      <c r="CVE114" s="12"/>
      <c r="CVF114" s="12"/>
      <c r="CVG114" s="12"/>
      <c r="CVH114" s="12"/>
      <c r="CVI114" s="12"/>
      <c r="CVJ114" s="12"/>
      <c r="CVK114" s="12"/>
      <c r="CVL114" s="12"/>
      <c r="CVM114" s="12"/>
      <c r="CVN114" s="12"/>
      <c r="CVO114" s="12"/>
      <c r="CVP114" s="12"/>
      <c r="CVQ114" s="12"/>
      <c r="CVR114" s="12"/>
      <c r="CVS114" s="12"/>
      <c r="CVT114" s="12"/>
      <c r="CVU114" s="12"/>
      <c r="CVV114" s="12"/>
      <c r="CVW114" s="12"/>
      <c r="CVX114" s="12"/>
      <c r="CVY114" s="12"/>
      <c r="CVZ114" s="12"/>
      <c r="CWA114" s="12"/>
      <c r="CWB114" s="12"/>
      <c r="CWC114" s="12"/>
      <c r="CWD114" s="12"/>
      <c r="CWE114" s="12"/>
      <c r="CWF114" s="12"/>
      <c r="CWG114" s="12"/>
      <c r="CWH114" s="12"/>
      <c r="CWI114" s="12"/>
      <c r="CWJ114" s="12"/>
      <c r="CWK114" s="12"/>
      <c r="CWL114" s="12"/>
      <c r="CWM114" s="12"/>
      <c r="CWN114" s="12"/>
      <c r="CWO114" s="12"/>
      <c r="CWP114" s="12"/>
      <c r="CWQ114" s="12"/>
      <c r="CWR114" s="12"/>
      <c r="CWS114" s="12"/>
      <c r="CWT114" s="12"/>
      <c r="CWU114" s="12"/>
      <c r="CWV114" s="12"/>
      <c r="CWW114" s="12"/>
      <c r="CWX114" s="12"/>
      <c r="CWY114" s="12"/>
      <c r="CWZ114" s="12"/>
      <c r="CXA114" s="12"/>
      <c r="CXB114" s="12"/>
      <c r="CXC114" s="12"/>
      <c r="CXD114" s="12"/>
      <c r="CXE114" s="12"/>
      <c r="CXF114" s="12"/>
      <c r="CXG114" s="12"/>
      <c r="CXH114" s="12"/>
      <c r="CXI114" s="12"/>
      <c r="CXJ114" s="12"/>
      <c r="CXK114" s="12"/>
      <c r="CXL114" s="12"/>
      <c r="CXM114" s="12"/>
      <c r="CXN114" s="12"/>
      <c r="CXO114" s="12"/>
      <c r="CXP114" s="12"/>
      <c r="CXQ114" s="12"/>
      <c r="CXR114" s="12"/>
      <c r="CXS114" s="12"/>
      <c r="CXT114" s="12"/>
      <c r="CXU114" s="12"/>
      <c r="CXV114" s="12"/>
      <c r="CXW114" s="12"/>
      <c r="CXX114" s="12"/>
      <c r="CXY114" s="12"/>
      <c r="CXZ114" s="12"/>
      <c r="CYA114" s="12"/>
      <c r="CYB114" s="12"/>
      <c r="CYC114" s="12"/>
      <c r="CYD114" s="12"/>
      <c r="CYE114" s="12"/>
      <c r="CYF114" s="12"/>
      <c r="CYG114" s="12"/>
      <c r="CYH114" s="12"/>
      <c r="CYI114" s="12"/>
      <c r="CYJ114" s="12"/>
      <c r="CYK114" s="12"/>
      <c r="CYL114" s="12"/>
      <c r="CYM114" s="12"/>
      <c r="CYN114" s="12"/>
      <c r="CYO114" s="12"/>
      <c r="CYP114" s="12"/>
      <c r="CYQ114" s="12"/>
      <c r="CYR114" s="12"/>
      <c r="CYS114" s="12"/>
      <c r="CYT114" s="12"/>
      <c r="CYU114" s="12"/>
      <c r="CYV114" s="12"/>
      <c r="CYW114" s="12"/>
      <c r="CYX114" s="12"/>
      <c r="CYY114" s="12"/>
      <c r="CYZ114" s="12"/>
      <c r="CZA114" s="12"/>
      <c r="CZB114" s="12"/>
      <c r="CZC114" s="12"/>
      <c r="CZD114" s="12"/>
      <c r="CZE114" s="12"/>
      <c r="CZF114" s="12"/>
      <c r="CZG114" s="12"/>
      <c r="CZH114" s="12"/>
      <c r="CZI114" s="12"/>
      <c r="CZJ114" s="12"/>
      <c r="CZK114" s="12"/>
      <c r="CZL114" s="12"/>
      <c r="CZM114" s="12"/>
      <c r="CZN114" s="12"/>
      <c r="CZO114" s="12"/>
      <c r="CZP114" s="12"/>
      <c r="CZQ114" s="12"/>
      <c r="CZR114" s="12"/>
      <c r="CZS114" s="12"/>
      <c r="CZT114" s="12"/>
      <c r="CZU114" s="12"/>
      <c r="CZV114" s="12"/>
      <c r="CZW114" s="12"/>
      <c r="CZX114" s="12"/>
      <c r="CZY114" s="12"/>
      <c r="CZZ114" s="12"/>
      <c r="DAA114" s="12"/>
      <c r="DAB114" s="12"/>
      <c r="DAC114" s="12"/>
      <c r="DAD114" s="12"/>
      <c r="DAE114" s="12"/>
      <c r="DAF114" s="12"/>
      <c r="DAG114" s="12"/>
      <c r="DAH114" s="12"/>
      <c r="DAI114" s="12"/>
      <c r="DAJ114" s="12"/>
      <c r="DAK114" s="12"/>
      <c r="DAL114" s="12"/>
      <c r="DAM114" s="12"/>
      <c r="DAN114" s="12"/>
      <c r="DAO114" s="12"/>
      <c r="DAP114" s="12"/>
      <c r="DAQ114" s="12"/>
      <c r="DAR114" s="12"/>
      <c r="DAS114" s="12"/>
      <c r="DAT114" s="12"/>
      <c r="DAU114" s="12"/>
      <c r="DAV114" s="12"/>
      <c r="DAW114" s="12"/>
      <c r="DAX114" s="12"/>
      <c r="DAY114" s="12"/>
      <c r="DAZ114" s="12"/>
      <c r="DBA114" s="12"/>
      <c r="DBB114" s="12"/>
      <c r="DBC114" s="12"/>
      <c r="DBD114" s="12"/>
      <c r="DBE114" s="12"/>
      <c r="DBF114" s="12"/>
      <c r="DBG114" s="12"/>
      <c r="DBH114" s="12"/>
      <c r="DBI114" s="12"/>
      <c r="DBJ114" s="12"/>
      <c r="DBK114" s="12"/>
      <c r="DBL114" s="12"/>
      <c r="DBM114" s="12"/>
    </row>
    <row r="115" spans="1:2769" s="11" customFormat="1" ht="227" customHeight="1">
      <c r="A115" s="80" t="s">
        <v>114</v>
      </c>
      <c r="B115" s="89" t="s">
        <v>471</v>
      </c>
      <c r="C115" s="80" t="s">
        <v>48</v>
      </c>
      <c r="D115" s="80" t="s">
        <v>1251</v>
      </c>
      <c r="E115" s="80" t="s">
        <v>1583</v>
      </c>
      <c r="F115" s="80" t="s">
        <v>102</v>
      </c>
      <c r="G115" s="80" t="s">
        <v>1295</v>
      </c>
      <c r="H115" s="80" t="s">
        <v>1307</v>
      </c>
      <c r="I115" s="80" t="s">
        <v>199</v>
      </c>
      <c r="J115" s="80" t="s">
        <v>199</v>
      </c>
      <c r="K115" s="80" t="s">
        <v>77</v>
      </c>
      <c r="L115" s="80" t="s">
        <v>83</v>
      </c>
      <c r="M115" s="90">
        <v>42473</v>
      </c>
      <c r="N115" s="80" t="s">
        <v>95</v>
      </c>
      <c r="O115" s="80">
        <v>-25.6539</v>
      </c>
      <c r="P115" s="80">
        <v>30.259399999999999</v>
      </c>
      <c r="Q115" s="80" t="s">
        <v>2053</v>
      </c>
      <c r="R115" s="80" t="s">
        <v>199</v>
      </c>
      <c r="S115" s="80" t="s">
        <v>80</v>
      </c>
      <c r="T115" s="80" t="s">
        <v>136</v>
      </c>
      <c r="U115" s="80" t="s">
        <v>38</v>
      </c>
      <c r="V115" s="80" t="s">
        <v>127</v>
      </c>
      <c r="W115" s="80" t="s">
        <v>44</v>
      </c>
      <c r="X115" s="80" t="s">
        <v>82</v>
      </c>
      <c r="Y115" s="80" t="s">
        <v>199</v>
      </c>
      <c r="Z115" s="80" t="s">
        <v>199</v>
      </c>
      <c r="AA115" s="89" t="s">
        <v>157</v>
      </c>
      <c r="AB115" s="89" t="s">
        <v>307</v>
      </c>
      <c r="AC115" s="80" t="s">
        <v>1720</v>
      </c>
      <c r="AD115" s="80" t="s">
        <v>36</v>
      </c>
      <c r="AE115" s="80" t="s">
        <v>199</v>
      </c>
      <c r="AF115" s="80" t="s">
        <v>199</v>
      </c>
      <c r="AG115" s="80" t="s">
        <v>1292</v>
      </c>
      <c r="AH115" s="80" t="s">
        <v>1293</v>
      </c>
      <c r="AI115" s="80" t="s">
        <v>199</v>
      </c>
      <c r="AJ115" s="80" t="s">
        <v>199</v>
      </c>
      <c r="AK115" s="80" t="s">
        <v>199</v>
      </c>
      <c r="AL115" s="80" t="s">
        <v>77</v>
      </c>
      <c r="AM115" s="80"/>
      <c r="AN115" s="80" t="s">
        <v>22</v>
      </c>
      <c r="AO115" s="80" t="s">
        <v>83</v>
      </c>
      <c r="AP115" s="80" t="s">
        <v>1629</v>
      </c>
      <c r="AQ115" s="80" t="s">
        <v>46</v>
      </c>
      <c r="AR115" s="80" t="s">
        <v>199</v>
      </c>
      <c r="AS115" s="80" t="s">
        <v>199</v>
      </c>
      <c r="AT115" s="90" t="s">
        <v>199</v>
      </c>
      <c r="AU115" s="80" t="s">
        <v>101</v>
      </c>
      <c r="AV115" s="80" t="s">
        <v>2117</v>
      </c>
      <c r="AW115" s="95" t="s">
        <v>1645</v>
      </c>
      <c r="AX115" s="80" t="s">
        <v>105</v>
      </c>
      <c r="AY115" s="80" t="s">
        <v>138</v>
      </c>
      <c r="AZ115" s="80" t="s">
        <v>618</v>
      </c>
      <c r="BA115" s="80"/>
      <c r="BB115" s="80" t="s">
        <v>94</v>
      </c>
      <c r="BC115" s="94">
        <v>42473</v>
      </c>
      <c r="BD115" s="12"/>
      <c r="BE115" s="12"/>
      <c r="BF115" s="12"/>
      <c r="BG115" s="12"/>
      <c r="BH115" s="12"/>
      <c r="BI115" s="12"/>
      <c r="BJ115" s="12"/>
      <c r="BK115" s="12"/>
      <c r="BL115" s="12"/>
      <c r="BM115" s="12"/>
      <c r="BN115" s="12"/>
      <c r="BO115" s="12"/>
      <c r="BP115" s="12"/>
      <c r="BQ115" s="12"/>
      <c r="BR115" s="12"/>
      <c r="BS115" s="12"/>
      <c r="BT115" s="12"/>
      <c r="BU115" s="12"/>
      <c r="BV115" s="12"/>
      <c r="BW115" s="12"/>
      <c r="BX115" s="12"/>
      <c r="BY115" s="12"/>
      <c r="BZ115" s="12"/>
      <c r="CA115" s="12"/>
      <c r="CB115" s="12"/>
      <c r="CC115" s="12"/>
      <c r="CD115" s="12"/>
      <c r="CE115" s="12"/>
      <c r="CF115" s="12"/>
      <c r="CG115" s="12"/>
      <c r="CH115" s="12"/>
      <c r="CI115" s="12"/>
      <c r="CJ115" s="12"/>
      <c r="CK115" s="12"/>
      <c r="CL115" s="12"/>
      <c r="CM115" s="12"/>
      <c r="CN115" s="12"/>
      <c r="CO115" s="12"/>
      <c r="CP115" s="12"/>
      <c r="CQ115" s="12"/>
      <c r="CR115" s="12"/>
      <c r="CS115" s="12"/>
      <c r="CT115" s="12"/>
      <c r="CU115" s="12"/>
      <c r="CV115" s="12"/>
      <c r="CW115" s="12"/>
      <c r="CX115" s="12"/>
      <c r="CY115" s="12"/>
      <c r="CZ115" s="12"/>
      <c r="DA115" s="12"/>
      <c r="DB115" s="12"/>
      <c r="DC115" s="12"/>
      <c r="DD115" s="12"/>
      <c r="DE115" s="12"/>
      <c r="DF115" s="12"/>
      <c r="DG115" s="12"/>
      <c r="DH115" s="12"/>
      <c r="DI115" s="12"/>
      <c r="DJ115" s="12"/>
      <c r="DK115" s="12"/>
      <c r="DL115" s="12"/>
      <c r="DM115" s="12"/>
      <c r="DN115" s="12"/>
      <c r="DO115" s="12"/>
      <c r="DP115" s="12"/>
      <c r="DQ115" s="12"/>
      <c r="DR115" s="12"/>
      <c r="DS115" s="12"/>
      <c r="DT115" s="12"/>
      <c r="DU115" s="12"/>
      <c r="DV115" s="12"/>
      <c r="DW115" s="12"/>
      <c r="DX115" s="12"/>
      <c r="DY115" s="12"/>
      <c r="DZ115" s="12"/>
      <c r="EA115" s="12"/>
      <c r="EB115" s="12"/>
      <c r="EC115" s="12"/>
      <c r="ED115" s="12"/>
      <c r="EE115" s="12"/>
      <c r="EF115" s="12"/>
      <c r="EG115" s="12"/>
      <c r="EH115" s="12"/>
      <c r="EI115" s="12"/>
      <c r="EJ115" s="12"/>
      <c r="EK115" s="12"/>
      <c r="EL115" s="12"/>
      <c r="EM115" s="12"/>
      <c r="EN115" s="12"/>
      <c r="EO115" s="12"/>
      <c r="EP115" s="12"/>
      <c r="EQ115" s="12"/>
      <c r="ER115" s="12"/>
      <c r="ES115" s="12"/>
      <c r="ET115" s="12"/>
      <c r="EU115" s="12"/>
      <c r="EV115" s="12"/>
      <c r="EW115" s="12"/>
      <c r="EX115" s="12"/>
      <c r="EY115" s="12"/>
      <c r="EZ115" s="12"/>
      <c r="FA115" s="12"/>
      <c r="FB115" s="12"/>
      <c r="FC115" s="12"/>
      <c r="FD115" s="12"/>
      <c r="FE115" s="12"/>
      <c r="FF115" s="12"/>
      <c r="FG115" s="12"/>
      <c r="FH115" s="12"/>
      <c r="FI115" s="12"/>
      <c r="FJ115" s="12"/>
      <c r="FK115" s="12"/>
      <c r="FL115" s="12"/>
      <c r="FM115" s="12"/>
      <c r="FN115" s="12"/>
      <c r="FO115" s="12"/>
      <c r="FP115" s="12"/>
      <c r="FQ115" s="12"/>
      <c r="FR115" s="12"/>
      <c r="FS115" s="12"/>
      <c r="FT115" s="12"/>
      <c r="FU115" s="12"/>
      <c r="FV115" s="12"/>
      <c r="FW115" s="12"/>
      <c r="FX115" s="12"/>
      <c r="FY115" s="12"/>
      <c r="FZ115" s="12"/>
      <c r="GA115" s="12"/>
      <c r="GB115" s="12"/>
      <c r="GC115" s="12"/>
      <c r="GD115" s="12"/>
      <c r="GE115" s="12"/>
      <c r="GF115" s="12"/>
      <c r="GG115" s="12"/>
      <c r="GH115" s="12"/>
      <c r="GI115" s="12"/>
      <c r="GJ115" s="12"/>
      <c r="GK115" s="12"/>
      <c r="GL115" s="12"/>
      <c r="GM115" s="12"/>
      <c r="GN115" s="12"/>
      <c r="GO115" s="12"/>
      <c r="GP115" s="12"/>
      <c r="GQ115" s="12"/>
      <c r="GR115" s="12"/>
      <c r="GS115" s="12"/>
      <c r="GT115" s="12"/>
      <c r="GU115" s="12"/>
      <c r="GV115" s="12"/>
      <c r="GW115" s="12"/>
      <c r="GX115" s="12"/>
      <c r="GY115" s="12"/>
      <c r="GZ115" s="12"/>
      <c r="HA115" s="12"/>
      <c r="HB115" s="12"/>
      <c r="HC115" s="12"/>
      <c r="HD115" s="12"/>
      <c r="HE115" s="12"/>
      <c r="HF115" s="12"/>
      <c r="HG115" s="12"/>
      <c r="HH115" s="12"/>
      <c r="HI115" s="12"/>
      <c r="HJ115" s="12"/>
      <c r="HK115" s="12"/>
      <c r="HL115" s="12"/>
      <c r="HM115" s="12"/>
      <c r="HN115" s="12"/>
      <c r="HO115" s="12"/>
      <c r="HP115" s="12"/>
      <c r="HQ115" s="12"/>
      <c r="HR115" s="12"/>
      <c r="HS115" s="12"/>
      <c r="HT115" s="12"/>
      <c r="HU115" s="12"/>
      <c r="HV115" s="12"/>
      <c r="HW115" s="12"/>
      <c r="HX115" s="12"/>
      <c r="HY115" s="12"/>
      <c r="HZ115" s="12"/>
      <c r="IA115" s="12"/>
      <c r="IB115" s="12"/>
      <c r="IC115" s="12"/>
      <c r="ID115" s="12"/>
      <c r="IE115" s="12"/>
      <c r="IF115" s="12"/>
      <c r="IG115" s="12"/>
      <c r="IH115" s="12"/>
      <c r="II115" s="12"/>
      <c r="IJ115" s="12"/>
      <c r="IK115" s="12"/>
      <c r="IL115" s="12"/>
      <c r="IM115" s="12"/>
      <c r="IN115" s="12"/>
      <c r="IO115" s="12"/>
      <c r="IP115" s="12"/>
      <c r="IQ115" s="12"/>
      <c r="IR115" s="12"/>
      <c r="IS115" s="12"/>
      <c r="IT115" s="12"/>
      <c r="IU115" s="12"/>
      <c r="IV115" s="12"/>
      <c r="IW115" s="12"/>
      <c r="IX115" s="12"/>
      <c r="IY115" s="12"/>
      <c r="IZ115" s="12"/>
      <c r="JA115" s="12"/>
      <c r="JB115" s="12"/>
      <c r="JC115" s="12"/>
      <c r="JD115" s="12"/>
      <c r="JE115" s="12"/>
      <c r="JF115" s="12"/>
      <c r="JG115" s="12"/>
      <c r="JH115" s="12"/>
      <c r="JI115" s="12"/>
      <c r="JJ115" s="12"/>
      <c r="JK115" s="12"/>
      <c r="JL115" s="12"/>
      <c r="JM115" s="12"/>
      <c r="JN115" s="12"/>
      <c r="JO115" s="12"/>
      <c r="JP115" s="12"/>
      <c r="JQ115" s="12"/>
      <c r="JR115" s="12"/>
      <c r="JS115" s="12"/>
      <c r="JT115" s="12"/>
      <c r="JU115" s="12"/>
      <c r="JV115" s="12"/>
      <c r="JW115" s="12"/>
      <c r="JX115" s="12"/>
      <c r="JY115" s="12"/>
      <c r="JZ115" s="12"/>
      <c r="KA115" s="12"/>
      <c r="KB115" s="12"/>
      <c r="KC115" s="12"/>
      <c r="KD115" s="12"/>
      <c r="KE115" s="12"/>
      <c r="KF115" s="12"/>
      <c r="KG115" s="12"/>
      <c r="KH115" s="12"/>
      <c r="KI115" s="12"/>
      <c r="KJ115" s="12"/>
      <c r="KK115" s="12"/>
      <c r="KL115" s="12"/>
      <c r="KM115" s="12"/>
      <c r="KN115" s="12"/>
      <c r="KO115" s="12"/>
      <c r="KP115" s="12"/>
      <c r="KQ115" s="12"/>
      <c r="KR115" s="12"/>
      <c r="KS115" s="12"/>
      <c r="KT115" s="12"/>
      <c r="KU115" s="12"/>
      <c r="KV115" s="12"/>
      <c r="KW115" s="12"/>
      <c r="KX115" s="12"/>
      <c r="KY115" s="12"/>
      <c r="KZ115" s="12"/>
      <c r="LA115" s="12"/>
      <c r="LB115" s="12"/>
      <c r="LC115" s="12"/>
      <c r="LD115" s="12"/>
      <c r="LE115" s="12"/>
      <c r="LF115" s="12"/>
      <c r="LG115" s="12"/>
      <c r="LH115" s="12"/>
      <c r="LI115" s="12"/>
      <c r="LJ115" s="12"/>
      <c r="LK115" s="12"/>
      <c r="LL115" s="12"/>
      <c r="LM115" s="12"/>
      <c r="LN115" s="12"/>
      <c r="LO115" s="12"/>
      <c r="LP115" s="12"/>
      <c r="LQ115" s="12"/>
      <c r="LR115" s="12"/>
      <c r="LS115" s="12"/>
      <c r="LT115" s="12"/>
      <c r="LU115" s="12"/>
      <c r="LV115" s="12"/>
      <c r="LW115" s="12"/>
      <c r="LX115" s="12"/>
      <c r="LY115" s="12"/>
      <c r="LZ115" s="12"/>
      <c r="MA115" s="12"/>
      <c r="MB115" s="12"/>
      <c r="MC115" s="12"/>
      <c r="MD115" s="12"/>
      <c r="ME115" s="12"/>
      <c r="MF115" s="12"/>
      <c r="MG115" s="12"/>
      <c r="MH115" s="12"/>
      <c r="MI115" s="12"/>
      <c r="MJ115" s="12"/>
      <c r="MK115" s="12"/>
      <c r="ML115" s="12"/>
      <c r="MM115" s="12"/>
      <c r="MN115" s="12"/>
      <c r="MO115" s="12"/>
      <c r="MP115" s="12"/>
      <c r="MQ115" s="12"/>
      <c r="MR115" s="12"/>
      <c r="MS115" s="12"/>
      <c r="MT115" s="12"/>
      <c r="MU115" s="12"/>
      <c r="MV115" s="12"/>
      <c r="MW115" s="12"/>
      <c r="MX115" s="12"/>
      <c r="MY115" s="12"/>
      <c r="MZ115" s="12"/>
      <c r="NA115" s="12"/>
      <c r="NB115" s="12"/>
      <c r="NC115" s="12"/>
      <c r="ND115" s="12"/>
      <c r="NE115" s="12"/>
      <c r="NF115" s="12"/>
      <c r="NG115" s="12"/>
      <c r="NH115" s="12"/>
      <c r="NI115" s="12"/>
      <c r="NJ115" s="12"/>
      <c r="NK115" s="12"/>
      <c r="NL115" s="12"/>
      <c r="NM115" s="12"/>
      <c r="NN115" s="12"/>
      <c r="NO115" s="12"/>
      <c r="NP115" s="12"/>
      <c r="NQ115" s="12"/>
      <c r="NR115" s="12"/>
      <c r="NS115" s="12"/>
      <c r="NT115" s="12"/>
      <c r="NU115" s="12"/>
      <c r="NV115" s="12"/>
      <c r="NW115" s="12"/>
      <c r="NX115" s="12"/>
      <c r="NY115" s="12"/>
      <c r="NZ115" s="12"/>
      <c r="OA115" s="12"/>
      <c r="OB115" s="12"/>
      <c r="OC115" s="12"/>
      <c r="OD115" s="12"/>
      <c r="OE115" s="12"/>
      <c r="OF115" s="12"/>
      <c r="OG115" s="12"/>
      <c r="OH115" s="12"/>
      <c r="OI115" s="12"/>
      <c r="OJ115" s="12"/>
      <c r="OK115" s="12"/>
      <c r="OL115" s="12"/>
      <c r="OM115" s="12"/>
      <c r="ON115" s="12"/>
      <c r="OO115" s="12"/>
      <c r="OP115" s="12"/>
      <c r="OQ115" s="12"/>
      <c r="OR115" s="12"/>
      <c r="OS115" s="12"/>
      <c r="OT115" s="12"/>
      <c r="OU115" s="12"/>
      <c r="OV115" s="12"/>
      <c r="OW115" s="12"/>
      <c r="OX115" s="12"/>
      <c r="OY115" s="12"/>
      <c r="OZ115" s="12"/>
      <c r="PA115" s="12"/>
      <c r="PB115" s="12"/>
      <c r="PC115" s="12"/>
      <c r="PD115" s="12"/>
      <c r="PE115" s="12"/>
      <c r="PF115" s="12"/>
      <c r="PG115" s="12"/>
      <c r="PH115" s="12"/>
      <c r="PI115" s="12"/>
      <c r="PJ115" s="12"/>
      <c r="PK115" s="12"/>
      <c r="PL115" s="12"/>
      <c r="PM115" s="12"/>
      <c r="PN115" s="12"/>
      <c r="PO115" s="12"/>
      <c r="PP115" s="12"/>
      <c r="PQ115" s="12"/>
      <c r="PR115" s="12"/>
      <c r="PS115" s="12"/>
      <c r="PT115" s="12"/>
      <c r="PU115" s="12"/>
      <c r="PV115" s="12"/>
      <c r="PW115" s="12"/>
      <c r="PX115" s="12"/>
      <c r="PY115" s="12"/>
      <c r="PZ115" s="12"/>
      <c r="QA115" s="12"/>
      <c r="QB115" s="12"/>
      <c r="QC115" s="12"/>
      <c r="QD115" s="12"/>
      <c r="QE115" s="12"/>
      <c r="QF115" s="12"/>
      <c r="QG115" s="12"/>
      <c r="QH115" s="12"/>
      <c r="QI115" s="12"/>
      <c r="QJ115" s="12"/>
      <c r="QK115" s="12"/>
      <c r="QL115" s="12"/>
      <c r="QM115" s="12"/>
      <c r="QN115" s="12"/>
      <c r="QO115" s="12"/>
      <c r="QP115" s="12"/>
      <c r="QQ115" s="12"/>
      <c r="QR115" s="12"/>
      <c r="QS115" s="12"/>
      <c r="QT115" s="12"/>
      <c r="QU115" s="12"/>
      <c r="QV115" s="12"/>
      <c r="QW115" s="12"/>
      <c r="QX115" s="12"/>
      <c r="QY115" s="12"/>
      <c r="QZ115" s="12"/>
      <c r="RA115" s="12"/>
      <c r="RB115" s="12"/>
      <c r="RC115" s="12"/>
      <c r="RD115" s="12"/>
      <c r="RE115" s="12"/>
      <c r="RF115" s="12"/>
      <c r="RG115" s="12"/>
      <c r="RH115" s="12"/>
      <c r="RI115" s="12"/>
      <c r="RJ115" s="12"/>
      <c r="RK115" s="12"/>
      <c r="RL115" s="12"/>
      <c r="RM115" s="12"/>
      <c r="RN115" s="12"/>
      <c r="RO115" s="12"/>
      <c r="RP115" s="12"/>
      <c r="RQ115" s="12"/>
      <c r="RR115" s="12"/>
      <c r="RS115" s="12"/>
      <c r="RT115" s="12"/>
      <c r="RU115" s="12"/>
      <c r="RV115" s="12"/>
      <c r="RW115" s="12"/>
      <c r="RX115" s="12"/>
      <c r="RY115" s="12"/>
      <c r="RZ115" s="12"/>
      <c r="SA115" s="12"/>
      <c r="SB115" s="12"/>
      <c r="SC115" s="12"/>
      <c r="SD115" s="12"/>
      <c r="SE115" s="12"/>
      <c r="SF115" s="12"/>
      <c r="SG115" s="12"/>
      <c r="SH115" s="12"/>
      <c r="SI115" s="12"/>
      <c r="SJ115" s="12"/>
      <c r="SK115" s="12"/>
      <c r="SL115" s="12"/>
      <c r="SM115" s="12"/>
      <c r="SN115" s="12"/>
      <c r="SO115" s="12"/>
      <c r="SP115" s="12"/>
      <c r="SQ115" s="12"/>
      <c r="SR115" s="12"/>
      <c r="SS115" s="12"/>
      <c r="ST115" s="12"/>
      <c r="SU115" s="12"/>
      <c r="SV115" s="12"/>
      <c r="SW115" s="12"/>
      <c r="SX115" s="12"/>
      <c r="SY115" s="12"/>
      <c r="SZ115" s="12"/>
      <c r="TA115" s="12"/>
      <c r="TB115" s="12"/>
      <c r="TC115" s="12"/>
      <c r="TD115" s="12"/>
      <c r="TE115" s="12"/>
      <c r="TF115" s="12"/>
      <c r="TG115" s="12"/>
      <c r="TH115" s="12"/>
      <c r="TI115" s="12"/>
      <c r="TJ115" s="12"/>
      <c r="TK115" s="12"/>
      <c r="TL115" s="12"/>
      <c r="TM115" s="12"/>
      <c r="TN115" s="12"/>
      <c r="TO115" s="12"/>
      <c r="TP115" s="12"/>
      <c r="TQ115" s="12"/>
      <c r="TR115" s="12"/>
      <c r="TS115" s="12"/>
      <c r="TT115" s="12"/>
      <c r="TU115" s="12"/>
      <c r="TV115" s="12"/>
      <c r="TW115" s="12"/>
      <c r="TX115" s="12"/>
      <c r="TY115" s="12"/>
      <c r="TZ115" s="12"/>
      <c r="UA115" s="12"/>
      <c r="UB115" s="12"/>
      <c r="UC115" s="12"/>
      <c r="UD115" s="12"/>
      <c r="UE115" s="12"/>
      <c r="UF115" s="12"/>
      <c r="UG115" s="12"/>
      <c r="UH115" s="12"/>
      <c r="UI115" s="12"/>
      <c r="UJ115" s="12"/>
      <c r="UK115" s="12"/>
      <c r="UL115" s="12"/>
      <c r="UM115" s="12"/>
      <c r="UN115" s="12"/>
      <c r="UO115" s="12"/>
      <c r="UP115" s="12"/>
      <c r="UQ115" s="12"/>
      <c r="UR115" s="12"/>
      <c r="US115" s="12"/>
      <c r="UT115" s="12"/>
      <c r="UU115" s="12"/>
      <c r="UV115" s="12"/>
      <c r="UW115" s="12"/>
      <c r="UX115" s="12"/>
      <c r="UY115" s="12"/>
      <c r="UZ115" s="12"/>
      <c r="VA115" s="12"/>
      <c r="VB115" s="12"/>
      <c r="VC115" s="12"/>
      <c r="VD115" s="12"/>
      <c r="VE115" s="12"/>
      <c r="VF115" s="12"/>
      <c r="VG115" s="12"/>
      <c r="VH115" s="12"/>
      <c r="VI115" s="12"/>
      <c r="VJ115" s="12"/>
      <c r="VK115" s="12"/>
      <c r="VL115" s="12"/>
      <c r="VM115" s="12"/>
      <c r="VN115" s="12"/>
      <c r="VO115" s="12"/>
      <c r="VP115" s="12"/>
      <c r="VQ115" s="12"/>
      <c r="VR115" s="12"/>
      <c r="VS115" s="12"/>
      <c r="VT115" s="12"/>
      <c r="VU115" s="12"/>
      <c r="VV115" s="12"/>
      <c r="VW115" s="12"/>
      <c r="VX115" s="12"/>
      <c r="VY115" s="12"/>
      <c r="VZ115" s="12"/>
      <c r="WA115" s="12"/>
      <c r="WB115" s="12"/>
      <c r="WC115" s="12"/>
      <c r="WD115" s="12"/>
      <c r="WE115" s="12"/>
      <c r="WF115" s="12"/>
      <c r="WG115" s="12"/>
      <c r="WH115" s="12"/>
      <c r="WI115" s="12"/>
      <c r="WJ115" s="12"/>
      <c r="WK115" s="12"/>
      <c r="WL115" s="12"/>
      <c r="WM115" s="12"/>
      <c r="WN115" s="12"/>
      <c r="WO115" s="12"/>
      <c r="WP115" s="12"/>
      <c r="WQ115" s="12"/>
      <c r="WR115" s="12"/>
      <c r="WS115" s="12"/>
      <c r="WT115" s="12"/>
      <c r="WU115" s="12"/>
      <c r="WV115" s="12"/>
      <c r="WW115" s="12"/>
      <c r="WX115" s="12"/>
      <c r="WY115" s="12"/>
      <c r="WZ115" s="12"/>
      <c r="XA115" s="12"/>
      <c r="XB115" s="12"/>
      <c r="XC115" s="12"/>
      <c r="XD115" s="12"/>
      <c r="XE115" s="12"/>
      <c r="XF115" s="12"/>
      <c r="XG115" s="12"/>
      <c r="XH115" s="12"/>
      <c r="XI115" s="12"/>
      <c r="XJ115" s="12"/>
      <c r="XK115" s="12"/>
      <c r="XL115" s="12"/>
      <c r="XM115" s="12"/>
      <c r="XN115" s="12"/>
      <c r="XO115" s="12"/>
      <c r="XP115" s="12"/>
      <c r="XQ115" s="12"/>
      <c r="XR115" s="12"/>
      <c r="XS115" s="12"/>
      <c r="XT115" s="12"/>
      <c r="XU115" s="12"/>
      <c r="XV115" s="12"/>
      <c r="XW115" s="12"/>
      <c r="XX115" s="12"/>
      <c r="XY115" s="12"/>
      <c r="XZ115" s="12"/>
      <c r="YA115" s="12"/>
      <c r="YB115" s="12"/>
      <c r="YC115" s="12"/>
      <c r="YD115" s="12"/>
      <c r="YE115" s="12"/>
      <c r="YF115" s="12"/>
      <c r="YG115" s="12"/>
      <c r="YH115" s="12"/>
      <c r="YI115" s="12"/>
      <c r="YJ115" s="12"/>
      <c r="YK115" s="12"/>
      <c r="YL115" s="12"/>
      <c r="YM115" s="12"/>
      <c r="YN115" s="12"/>
      <c r="YO115" s="12"/>
      <c r="YP115" s="12"/>
      <c r="YQ115" s="12"/>
      <c r="YR115" s="12"/>
      <c r="YS115" s="12"/>
      <c r="YT115" s="12"/>
      <c r="YU115" s="12"/>
      <c r="YV115" s="12"/>
      <c r="YW115" s="12"/>
      <c r="YX115" s="12"/>
      <c r="YY115" s="12"/>
      <c r="YZ115" s="12"/>
      <c r="ZA115" s="12"/>
      <c r="ZB115" s="12"/>
      <c r="ZC115" s="12"/>
      <c r="ZD115" s="12"/>
      <c r="ZE115" s="12"/>
      <c r="ZF115" s="12"/>
      <c r="ZG115" s="12"/>
      <c r="ZH115" s="12"/>
      <c r="ZI115" s="12"/>
      <c r="ZJ115" s="12"/>
      <c r="ZK115" s="12"/>
      <c r="ZL115" s="12"/>
      <c r="ZM115" s="12"/>
      <c r="ZN115" s="12"/>
      <c r="ZO115" s="12"/>
      <c r="ZP115" s="12"/>
      <c r="ZQ115" s="12"/>
      <c r="ZR115" s="12"/>
      <c r="ZS115" s="12"/>
      <c r="ZT115" s="12"/>
      <c r="ZU115" s="12"/>
      <c r="ZV115" s="12"/>
      <c r="ZW115" s="12"/>
      <c r="ZX115" s="12"/>
      <c r="ZY115" s="12"/>
      <c r="ZZ115" s="12"/>
      <c r="AAA115" s="12"/>
      <c r="AAB115" s="12"/>
      <c r="AAC115" s="12"/>
      <c r="AAD115" s="12"/>
      <c r="AAE115" s="12"/>
      <c r="AAF115" s="12"/>
      <c r="AAG115" s="12"/>
      <c r="AAH115" s="12"/>
      <c r="AAI115" s="12"/>
      <c r="AAJ115" s="12"/>
      <c r="AAK115" s="12"/>
      <c r="AAL115" s="12"/>
      <c r="AAM115" s="12"/>
      <c r="AAN115" s="12"/>
      <c r="AAO115" s="12"/>
      <c r="AAP115" s="12"/>
      <c r="AAQ115" s="12"/>
      <c r="AAR115" s="12"/>
      <c r="AAS115" s="12"/>
      <c r="AAT115" s="12"/>
      <c r="AAU115" s="12"/>
      <c r="AAV115" s="12"/>
      <c r="AAW115" s="12"/>
      <c r="AAX115" s="12"/>
      <c r="AAY115" s="12"/>
      <c r="AAZ115" s="12"/>
      <c r="ABA115" s="12"/>
      <c r="ABB115" s="12"/>
      <c r="ABC115" s="12"/>
      <c r="ABD115" s="12"/>
      <c r="ABE115" s="12"/>
      <c r="ABF115" s="12"/>
      <c r="ABG115" s="12"/>
      <c r="ABH115" s="12"/>
      <c r="ABI115" s="12"/>
      <c r="ABJ115" s="12"/>
      <c r="ABK115" s="12"/>
      <c r="ABL115" s="12"/>
      <c r="ABM115" s="12"/>
      <c r="ABN115" s="12"/>
      <c r="ABO115" s="12"/>
      <c r="ABP115" s="12"/>
      <c r="ABQ115" s="12"/>
      <c r="ABR115" s="12"/>
      <c r="ABS115" s="12"/>
      <c r="ABT115" s="12"/>
      <c r="ABU115" s="12"/>
      <c r="ABV115" s="12"/>
      <c r="ABW115" s="12"/>
      <c r="ABX115" s="12"/>
      <c r="ABY115" s="12"/>
      <c r="ABZ115" s="12"/>
      <c r="ACA115" s="12"/>
      <c r="ACB115" s="12"/>
      <c r="ACC115" s="12"/>
      <c r="ACD115" s="12"/>
      <c r="ACE115" s="12"/>
      <c r="ACF115" s="12"/>
      <c r="ACG115" s="12"/>
      <c r="ACH115" s="12"/>
      <c r="ACI115" s="12"/>
      <c r="ACJ115" s="12"/>
      <c r="ACK115" s="12"/>
      <c r="ACL115" s="12"/>
      <c r="ACM115" s="12"/>
      <c r="ACN115" s="12"/>
      <c r="ACO115" s="12"/>
      <c r="ACP115" s="12"/>
      <c r="ACQ115" s="12"/>
      <c r="ACR115" s="12"/>
      <c r="ACS115" s="12"/>
      <c r="ACT115" s="12"/>
      <c r="ACU115" s="12"/>
      <c r="ACV115" s="12"/>
      <c r="ACW115" s="12"/>
      <c r="ACX115" s="12"/>
      <c r="ACY115" s="12"/>
      <c r="ACZ115" s="12"/>
      <c r="ADA115" s="12"/>
      <c r="ADB115" s="12"/>
      <c r="ADC115" s="12"/>
      <c r="ADD115" s="12"/>
      <c r="ADE115" s="12"/>
      <c r="ADF115" s="12"/>
      <c r="ADG115" s="12"/>
      <c r="ADH115" s="12"/>
      <c r="ADI115" s="12"/>
      <c r="ADJ115" s="12"/>
      <c r="ADK115" s="12"/>
      <c r="ADL115" s="12"/>
      <c r="ADM115" s="12"/>
      <c r="ADN115" s="12"/>
      <c r="ADO115" s="12"/>
      <c r="ADP115" s="12"/>
      <c r="ADQ115" s="12"/>
      <c r="ADR115" s="12"/>
      <c r="ADS115" s="12"/>
      <c r="ADT115" s="12"/>
      <c r="ADU115" s="12"/>
      <c r="ADV115" s="12"/>
      <c r="ADW115" s="12"/>
      <c r="ADX115" s="12"/>
      <c r="ADY115" s="12"/>
      <c r="ADZ115" s="12"/>
      <c r="AEA115" s="12"/>
      <c r="AEB115" s="12"/>
      <c r="AEC115" s="12"/>
      <c r="AED115" s="12"/>
      <c r="AEE115" s="12"/>
      <c r="AEF115" s="12"/>
      <c r="AEG115" s="12"/>
      <c r="AEH115" s="12"/>
      <c r="AEI115" s="12"/>
      <c r="AEJ115" s="12"/>
      <c r="AEK115" s="12"/>
      <c r="AEL115" s="12"/>
      <c r="AEM115" s="12"/>
      <c r="AEN115" s="12"/>
      <c r="AEO115" s="12"/>
      <c r="AEP115" s="12"/>
      <c r="AEQ115" s="12"/>
      <c r="AER115" s="12"/>
      <c r="AES115" s="12"/>
      <c r="AET115" s="12"/>
      <c r="AEU115" s="12"/>
      <c r="AEV115" s="12"/>
      <c r="AEW115" s="12"/>
      <c r="AEX115" s="12"/>
      <c r="AEY115" s="12"/>
      <c r="AEZ115" s="12"/>
      <c r="AFA115" s="12"/>
      <c r="AFB115" s="12"/>
      <c r="AFC115" s="12"/>
      <c r="AFD115" s="12"/>
      <c r="AFE115" s="12"/>
      <c r="AFF115" s="12"/>
      <c r="AFG115" s="12"/>
      <c r="AFH115" s="12"/>
      <c r="AFI115" s="12"/>
      <c r="AFJ115" s="12"/>
      <c r="AFK115" s="12"/>
      <c r="AFL115" s="12"/>
      <c r="AFM115" s="12"/>
      <c r="AFN115" s="12"/>
      <c r="AFO115" s="12"/>
      <c r="AFP115" s="12"/>
      <c r="AFQ115" s="12"/>
      <c r="AFR115" s="12"/>
      <c r="AFS115" s="12"/>
      <c r="AFT115" s="12"/>
      <c r="AFU115" s="12"/>
      <c r="AFV115" s="12"/>
      <c r="AFW115" s="12"/>
      <c r="AFX115" s="12"/>
      <c r="AFY115" s="12"/>
      <c r="AFZ115" s="12"/>
      <c r="AGA115" s="12"/>
      <c r="AGB115" s="12"/>
      <c r="AGC115" s="12"/>
      <c r="AGD115" s="12"/>
      <c r="AGE115" s="12"/>
      <c r="AGF115" s="12"/>
      <c r="AGG115" s="12"/>
      <c r="AGH115" s="12"/>
      <c r="AGI115" s="12"/>
      <c r="AGJ115" s="12"/>
      <c r="AGK115" s="12"/>
      <c r="AGL115" s="12"/>
      <c r="AGM115" s="12"/>
      <c r="AGN115" s="12"/>
      <c r="AGO115" s="12"/>
      <c r="AGP115" s="12"/>
      <c r="AGQ115" s="12"/>
      <c r="AGR115" s="12"/>
      <c r="AGS115" s="12"/>
      <c r="AGT115" s="12"/>
      <c r="AGU115" s="12"/>
      <c r="AGV115" s="12"/>
      <c r="AGW115" s="12"/>
      <c r="AGX115" s="12"/>
      <c r="AGY115" s="12"/>
      <c r="AGZ115" s="12"/>
      <c r="AHA115" s="12"/>
      <c r="AHB115" s="12"/>
      <c r="AHC115" s="12"/>
      <c r="AHD115" s="12"/>
      <c r="AHE115" s="12"/>
      <c r="AHF115" s="12"/>
      <c r="AHG115" s="12"/>
      <c r="AHH115" s="12"/>
      <c r="AHI115" s="12"/>
      <c r="AHJ115" s="12"/>
      <c r="AHK115" s="12"/>
      <c r="AHL115" s="12"/>
      <c r="AHM115" s="12"/>
      <c r="AHN115" s="12"/>
      <c r="AHO115" s="12"/>
      <c r="AHP115" s="12"/>
      <c r="AHQ115" s="12"/>
      <c r="AHR115" s="12"/>
      <c r="AHS115" s="12"/>
      <c r="AHT115" s="12"/>
      <c r="AHU115" s="12"/>
      <c r="AHV115" s="12"/>
      <c r="AHW115" s="12"/>
      <c r="AHX115" s="12"/>
      <c r="AHY115" s="12"/>
      <c r="AHZ115" s="12"/>
      <c r="AIA115" s="12"/>
      <c r="AIB115" s="12"/>
      <c r="AIC115" s="12"/>
      <c r="AID115" s="12"/>
      <c r="AIE115" s="12"/>
      <c r="AIF115" s="12"/>
      <c r="AIG115" s="12"/>
      <c r="AIH115" s="12"/>
      <c r="AII115" s="12"/>
      <c r="AIJ115" s="12"/>
      <c r="AIK115" s="12"/>
      <c r="AIL115" s="12"/>
      <c r="AIM115" s="12"/>
      <c r="AIN115" s="12"/>
      <c r="AIO115" s="12"/>
      <c r="AIP115" s="12"/>
      <c r="AIQ115" s="12"/>
      <c r="AIR115" s="12"/>
      <c r="AIS115" s="12"/>
      <c r="AIT115" s="12"/>
      <c r="AIU115" s="12"/>
      <c r="AIV115" s="12"/>
      <c r="AIW115" s="12"/>
      <c r="AIX115" s="12"/>
      <c r="AIY115" s="12"/>
      <c r="AIZ115" s="12"/>
      <c r="AJA115" s="12"/>
      <c r="AJB115" s="12"/>
      <c r="AJC115" s="12"/>
      <c r="AJD115" s="12"/>
      <c r="AJE115" s="12"/>
      <c r="AJF115" s="12"/>
      <c r="AJG115" s="12"/>
      <c r="AJH115" s="12"/>
      <c r="AJI115" s="12"/>
      <c r="AJJ115" s="12"/>
      <c r="AJK115" s="12"/>
      <c r="AJL115" s="12"/>
      <c r="AJM115" s="12"/>
      <c r="AJN115" s="12"/>
      <c r="AJO115" s="12"/>
      <c r="AJP115" s="12"/>
      <c r="AJQ115" s="12"/>
      <c r="AJR115" s="12"/>
      <c r="AJS115" s="12"/>
      <c r="AJT115" s="12"/>
      <c r="AJU115" s="12"/>
      <c r="AJV115" s="12"/>
      <c r="AJW115" s="12"/>
      <c r="AJX115" s="12"/>
      <c r="AJY115" s="12"/>
      <c r="AJZ115" s="12"/>
      <c r="AKA115" s="12"/>
      <c r="AKB115" s="12"/>
      <c r="AKC115" s="12"/>
      <c r="AKD115" s="12"/>
      <c r="AKE115" s="12"/>
      <c r="AKF115" s="12"/>
      <c r="AKG115" s="12"/>
      <c r="AKH115" s="12"/>
      <c r="AKI115" s="12"/>
      <c r="AKJ115" s="12"/>
      <c r="AKK115" s="12"/>
      <c r="AKL115" s="12"/>
      <c r="AKM115" s="12"/>
      <c r="AKN115" s="12"/>
      <c r="AKO115" s="12"/>
      <c r="AKP115" s="12"/>
      <c r="AKQ115" s="12"/>
      <c r="AKR115" s="12"/>
      <c r="AKS115" s="12"/>
      <c r="AKT115" s="12"/>
      <c r="AKU115" s="12"/>
      <c r="AKV115" s="12"/>
      <c r="AKW115" s="12"/>
      <c r="AKX115" s="12"/>
      <c r="AKY115" s="12"/>
      <c r="AKZ115" s="12"/>
      <c r="ALA115" s="12"/>
      <c r="ALB115" s="12"/>
      <c r="ALC115" s="12"/>
      <c r="ALD115" s="12"/>
      <c r="ALE115" s="12"/>
      <c r="ALF115" s="12"/>
      <c r="ALG115" s="12"/>
      <c r="ALH115" s="12"/>
      <c r="ALI115" s="12"/>
      <c r="ALJ115" s="12"/>
      <c r="ALK115" s="12"/>
      <c r="ALL115" s="12"/>
      <c r="ALM115" s="12"/>
      <c r="ALN115" s="12"/>
      <c r="ALO115" s="12"/>
      <c r="ALP115" s="12"/>
      <c r="ALQ115" s="12"/>
      <c r="ALR115" s="12"/>
      <c r="ALS115" s="12"/>
      <c r="ALT115" s="12"/>
      <c r="ALU115" s="12"/>
      <c r="ALV115" s="12"/>
      <c r="ALW115" s="12"/>
      <c r="ALX115" s="12"/>
      <c r="ALY115" s="12"/>
      <c r="ALZ115" s="12"/>
      <c r="AMA115" s="12"/>
      <c r="AMB115" s="12"/>
      <c r="AMC115" s="12"/>
      <c r="AMD115" s="12"/>
      <c r="AME115" s="12"/>
      <c r="AMF115" s="12"/>
      <c r="AMG115" s="12"/>
      <c r="AMH115" s="12"/>
      <c r="AMI115" s="12"/>
      <c r="AMJ115" s="12"/>
      <c r="AMK115" s="12"/>
      <c r="AML115" s="12"/>
      <c r="AMM115" s="12"/>
      <c r="AMN115" s="12"/>
      <c r="AMO115" s="12"/>
      <c r="AMP115" s="12"/>
      <c r="AMQ115" s="12"/>
      <c r="AMR115" s="12"/>
      <c r="AMS115" s="12"/>
      <c r="AMT115" s="12"/>
      <c r="AMU115" s="12"/>
      <c r="AMV115" s="12"/>
      <c r="AMW115" s="12"/>
      <c r="AMX115" s="12"/>
      <c r="AMY115" s="12"/>
      <c r="AMZ115" s="12"/>
      <c r="ANA115" s="12"/>
      <c r="ANB115" s="12"/>
      <c r="ANC115" s="12"/>
      <c r="AND115" s="12"/>
      <c r="ANE115" s="12"/>
      <c r="ANF115" s="12"/>
      <c r="ANG115" s="12"/>
      <c r="ANH115" s="12"/>
      <c r="ANI115" s="12"/>
      <c r="ANJ115" s="12"/>
      <c r="ANK115" s="12"/>
      <c r="ANL115" s="12"/>
      <c r="ANM115" s="12"/>
      <c r="ANN115" s="12"/>
      <c r="ANO115" s="12"/>
      <c r="ANP115" s="12"/>
      <c r="ANQ115" s="12"/>
      <c r="ANR115" s="12"/>
      <c r="ANS115" s="12"/>
      <c r="ANT115" s="12"/>
      <c r="ANU115" s="12"/>
      <c r="ANV115" s="12"/>
      <c r="ANW115" s="12"/>
      <c r="ANX115" s="12"/>
      <c r="ANY115" s="12"/>
      <c r="ANZ115" s="12"/>
      <c r="AOA115" s="12"/>
      <c r="AOB115" s="12"/>
      <c r="AOC115" s="12"/>
      <c r="AOD115" s="12"/>
      <c r="AOE115" s="12"/>
      <c r="AOF115" s="12"/>
      <c r="AOG115" s="12"/>
      <c r="AOH115" s="12"/>
      <c r="AOI115" s="12"/>
      <c r="AOJ115" s="12"/>
      <c r="AOK115" s="12"/>
      <c r="AOL115" s="12"/>
      <c r="AOM115" s="12"/>
      <c r="AON115" s="12"/>
      <c r="AOO115" s="12"/>
      <c r="AOP115" s="12"/>
      <c r="AOQ115" s="12"/>
      <c r="AOR115" s="12"/>
      <c r="AOS115" s="12"/>
      <c r="AOT115" s="12"/>
      <c r="AOU115" s="12"/>
      <c r="AOV115" s="12"/>
      <c r="AOW115" s="12"/>
      <c r="AOX115" s="12"/>
      <c r="AOY115" s="12"/>
      <c r="AOZ115" s="12"/>
      <c r="APA115" s="12"/>
      <c r="APB115" s="12"/>
      <c r="APC115" s="12"/>
      <c r="APD115" s="12"/>
      <c r="APE115" s="12"/>
      <c r="APF115" s="12"/>
      <c r="APG115" s="12"/>
      <c r="APH115" s="12"/>
      <c r="API115" s="12"/>
      <c r="APJ115" s="12"/>
      <c r="APK115" s="12"/>
      <c r="APL115" s="12"/>
      <c r="APM115" s="12"/>
      <c r="APN115" s="12"/>
      <c r="APO115" s="12"/>
      <c r="APP115" s="12"/>
      <c r="APQ115" s="12"/>
      <c r="APR115" s="12"/>
      <c r="APS115" s="12"/>
      <c r="APT115" s="12"/>
      <c r="APU115" s="12"/>
      <c r="APV115" s="12"/>
      <c r="APW115" s="12"/>
      <c r="APX115" s="12"/>
      <c r="APY115" s="12"/>
      <c r="APZ115" s="12"/>
      <c r="AQA115" s="12"/>
      <c r="AQB115" s="12"/>
      <c r="AQC115" s="12"/>
      <c r="AQD115" s="12"/>
      <c r="AQE115" s="12"/>
      <c r="AQF115" s="12"/>
      <c r="AQG115" s="12"/>
      <c r="AQH115" s="12"/>
      <c r="AQI115" s="12"/>
      <c r="AQJ115" s="12"/>
      <c r="AQK115" s="12"/>
      <c r="AQL115" s="12"/>
      <c r="AQM115" s="12"/>
      <c r="AQN115" s="12"/>
      <c r="AQO115" s="12"/>
      <c r="AQP115" s="12"/>
      <c r="AQQ115" s="12"/>
      <c r="AQR115" s="12"/>
      <c r="AQS115" s="12"/>
      <c r="AQT115" s="12"/>
      <c r="AQU115" s="12"/>
      <c r="AQV115" s="12"/>
      <c r="AQW115" s="12"/>
      <c r="AQX115" s="12"/>
      <c r="AQY115" s="12"/>
      <c r="AQZ115" s="12"/>
      <c r="ARA115" s="12"/>
      <c r="ARB115" s="12"/>
      <c r="ARC115" s="12"/>
      <c r="ARD115" s="12"/>
      <c r="ARE115" s="12"/>
      <c r="ARF115" s="12"/>
      <c r="ARG115" s="12"/>
      <c r="ARH115" s="12"/>
      <c r="ARI115" s="12"/>
      <c r="ARJ115" s="12"/>
      <c r="ARK115" s="12"/>
      <c r="ARL115" s="12"/>
      <c r="ARM115" s="12"/>
      <c r="ARN115" s="12"/>
      <c r="ARO115" s="12"/>
      <c r="ARP115" s="12"/>
      <c r="ARQ115" s="12"/>
      <c r="ARR115" s="12"/>
      <c r="ARS115" s="12"/>
      <c r="ART115" s="12"/>
      <c r="ARU115" s="12"/>
      <c r="ARV115" s="12"/>
      <c r="ARW115" s="12"/>
      <c r="ARX115" s="12"/>
      <c r="ARY115" s="12"/>
      <c r="ARZ115" s="12"/>
      <c r="ASA115" s="12"/>
      <c r="ASB115" s="12"/>
      <c r="ASC115" s="12"/>
      <c r="ASD115" s="12"/>
      <c r="ASE115" s="12"/>
      <c r="ASF115" s="12"/>
      <c r="ASG115" s="12"/>
      <c r="ASH115" s="12"/>
      <c r="ASI115" s="12"/>
      <c r="ASJ115" s="12"/>
      <c r="ASK115" s="12"/>
      <c r="ASL115" s="12"/>
      <c r="ASM115" s="12"/>
      <c r="ASN115" s="12"/>
      <c r="ASO115" s="12"/>
      <c r="ASP115" s="12"/>
      <c r="ASQ115" s="12"/>
      <c r="ASR115" s="12"/>
      <c r="ASS115" s="12"/>
      <c r="AST115" s="12"/>
      <c r="ASU115" s="12"/>
      <c r="ASV115" s="12"/>
      <c r="ASW115" s="12"/>
      <c r="ASX115" s="12"/>
      <c r="ASY115" s="12"/>
      <c r="ASZ115" s="12"/>
      <c r="ATA115" s="12"/>
      <c r="ATB115" s="12"/>
      <c r="ATC115" s="12"/>
      <c r="ATD115" s="12"/>
      <c r="ATE115" s="12"/>
      <c r="ATF115" s="12"/>
      <c r="ATG115" s="12"/>
      <c r="ATH115" s="12"/>
      <c r="ATI115" s="12"/>
      <c r="ATJ115" s="12"/>
      <c r="ATK115" s="12"/>
      <c r="ATL115" s="12"/>
      <c r="ATM115" s="12"/>
      <c r="ATN115" s="12"/>
      <c r="ATO115" s="12"/>
      <c r="ATP115" s="12"/>
      <c r="ATQ115" s="12"/>
      <c r="ATR115" s="12"/>
      <c r="ATS115" s="12"/>
      <c r="ATT115" s="12"/>
      <c r="ATU115" s="12"/>
      <c r="ATV115" s="12"/>
      <c r="ATW115" s="12"/>
      <c r="ATX115" s="12"/>
      <c r="ATY115" s="12"/>
      <c r="ATZ115" s="12"/>
      <c r="AUA115" s="12"/>
      <c r="AUB115" s="12"/>
      <c r="AUC115" s="12"/>
      <c r="AUD115" s="12"/>
      <c r="AUE115" s="12"/>
      <c r="AUF115" s="12"/>
      <c r="AUG115" s="12"/>
      <c r="AUH115" s="12"/>
      <c r="AUI115" s="12"/>
      <c r="AUJ115" s="12"/>
      <c r="AUK115" s="12"/>
      <c r="AUL115" s="12"/>
      <c r="AUM115" s="12"/>
      <c r="AUN115" s="12"/>
      <c r="AUO115" s="12"/>
      <c r="AUP115" s="12"/>
      <c r="AUQ115" s="12"/>
      <c r="AUR115" s="12"/>
      <c r="AUS115" s="12"/>
      <c r="AUT115" s="12"/>
      <c r="AUU115" s="12"/>
      <c r="AUV115" s="12"/>
      <c r="AUW115" s="12"/>
      <c r="AUX115" s="12"/>
      <c r="AUY115" s="12"/>
      <c r="AUZ115" s="12"/>
      <c r="AVA115" s="12"/>
      <c r="AVB115" s="12"/>
      <c r="AVC115" s="12"/>
      <c r="AVD115" s="12"/>
      <c r="AVE115" s="12"/>
      <c r="AVF115" s="12"/>
      <c r="AVG115" s="12"/>
      <c r="AVH115" s="12"/>
      <c r="AVI115" s="12"/>
      <c r="AVJ115" s="12"/>
      <c r="AVK115" s="12"/>
      <c r="AVL115" s="12"/>
      <c r="AVM115" s="12"/>
      <c r="AVN115" s="12"/>
      <c r="AVO115" s="12"/>
      <c r="AVP115" s="12"/>
      <c r="AVQ115" s="12"/>
      <c r="AVR115" s="12"/>
      <c r="AVS115" s="12"/>
      <c r="AVT115" s="12"/>
      <c r="AVU115" s="12"/>
      <c r="AVV115" s="12"/>
      <c r="AVW115" s="12"/>
      <c r="AVX115" s="12"/>
      <c r="AVY115" s="12"/>
      <c r="AVZ115" s="12"/>
      <c r="AWA115" s="12"/>
      <c r="AWB115" s="12"/>
      <c r="AWC115" s="12"/>
      <c r="AWD115" s="12"/>
      <c r="AWE115" s="12"/>
      <c r="AWF115" s="12"/>
      <c r="AWG115" s="12"/>
      <c r="AWH115" s="12"/>
      <c r="AWI115" s="12"/>
      <c r="AWJ115" s="12"/>
      <c r="AWK115" s="12"/>
      <c r="AWL115" s="12"/>
      <c r="AWM115" s="12"/>
      <c r="AWN115" s="12"/>
      <c r="AWO115" s="12"/>
      <c r="AWP115" s="12"/>
      <c r="AWQ115" s="12"/>
      <c r="AWR115" s="12"/>
      <c r="AWS115" s="12"/>
      <c r="AWT115" s="12"/>
      <c r="AWU115" s="12"/>
      <c r="AWV115" s="12"/>
      <c r="AWW115" s="12"/>
      <c r="AWX115" s="12"/>
      <c r="AWY115" s="12"/>
      <c r="AWZ115" s="12"/>
      <c r="AXA115" s="12"/>
      <c r="AXB115" s="12"/>
      <c r="AXC115" s="12"/>
      <c r="AXD115" s="12"/>
      <c r="AXE115" s="12"/>
      <c r="AXF115" s="12"/>
      <c r="AXG115" s="12"/>
      <c r="AXH115" s="12"/>
      <c r="AXI115" s="12"/>
      <c r="AXJ115" s="12"/>
      <c r="AXK115" s="12"/>
      <c r="AXL115" s="12"/>
      <c r="AXM115" s="12"/>
      <c r="AXN115" s="12"/>
      <c r="AXO115" s="12"/>
      <c r="AXP115" s="12"/>
      <c r="AXQ115" s="12"/>
      <c r="AXR115" s="12"/>
      <c r="AXS115" s="12"/>
      <c r="AXT115" s="12"/>
      <c r="AXU115" s="12"/>
      <c r="AXV115" s="12"/>
      <c r="AXW115" s="12"/>
      <c r="AXX115" s="12"/>
      <c r="AXY115" s="12"/>
      <c r="AXZ115" s="12"/>
      <c r="AYA115" s="12"/>
      <c r="AYB115" s="12"/>
      <c r="AYC115" s="12"/>
      <c r="AYD115" s="12"/>
      <c r="AYE115" s="12"/>
      <c r="AYF115" s="12"/>
      <c r="AYG115" s="12"/>
      <c r="AYH115" s="12"/>
      <c r="AYI115" s="12"/>
      <c r="AYJ115" s="12"/>
      <c r="AYK115" s="12"/>
      <c r="AYL115" s="12"/>
      <c r="AYM115" s="12"/>
      <c r="AYN115" s="12"/>
      <c r="AYO115" s="12"/>
      <c r="AYP115" s="12"/>
      <c r="AYQ115" s="12"/>
      <c r="AYR115" s="12"/>
      <c r="AYS115" s="12"/>
      <c r="AYT115" s="12"/>
      <c r="AYU115" s="12"/>
      <c r="AYV115" s="12"/>
      <c r="AYW115" s="12"/>
      <c r="AYX115" s="12"/>
      <c r="AYY115" s="12"/>
      <c r="AYZ115" s="12"/>
      <c r="AZA115" s="12"/>
      <c r="AZB115" s="12"/>
      <c r="AZC115" s="12"/>
      <c r="AZD115" s="12"/>
      <c r="AZE115" s="12"/>
      <c r="AZF115" s="12"/>
      <c r="AZG115" s="12"/>
      <c r="AZH115" s="12"/>
      <c r="AZI115" s="12"/>
      <c r="AZJ115" s="12"/>
      <c r="AZK115" s="12"/>
      <c r="AZL115" s="12"/>
      <c r="AZM115" s="12"/>
      <c r="AZN115" s="12"/>
      <c r="AZO115" s="12"/>
      <c r="AZP115" s="12"/>
      <c r="AZQ115" s="12"/>
      <c r="AZR115" s="12"/>
      <c r="AZS115" s="12"/>
      <c r="AZT115" s="12"/>
      <c r="AZU115" s="12"/>
      <c r="AZV115" s="12"/>
      <c r="AZW115" s="12"/>
      <c r="AZX115" s="12"/>
      <c r="AZY115" s="12"/>
      <c r="AZZ115" s="12"/>
      <c r="BAA115" s="12"/>
      <c r="BAB115" s="12"/>
      <c r="BAC115" s="12"/>
      <c r="BAD115" s="12"/>
      <c r="BAE115" s="12"/>
      <c r="BAF115" s="12"/>
      <c r="BAG115" s="12"/>
      <c r="BAH115" s="12"/>
      <c r="BAI115" s="12"/>
      <c r="BAJ115" s="12"/>
      <c r="BAK115" s="12"/>
      <c r="BAL115" s="12"/>
      <c r="BAM115" s="12"/>
      <c r="BAN115" s="12"/>
      <c r="BAO115" s="12"/>
      <c r="BAP115" s="12"/>
      <c r="BAQ115" s="12"/>
      <c r="BAR115" s="12"/>
      <c r="BAS115" s="12"/>
      <c r="BAT115" s="12"/>
      <c r="BAU115" s="12"/>
      <c r="BAV115" s="12"/>
      <c r="BAW115" s="12"/>
      <c r="BAX115" s="12"/>
      <c r="BAY115" s="12"/>
      <c r="BAZ115" s="12"/>
      <c r="BBA115" s="12"/>
      <c r="BBB115" s="12"/>
      <c r="BBC115" s="12"/>
      <c r="BBD115" s="12"/>
      <c r="BBE115" s="12"/>
      <c r="BBF115" s="12"/>
      <c r="BBG115" s="12"/>
      <c r="BBH115" s="12"/>
      <c r="BBI115" s="12"/>
      <c r="BBJ115" s="12"/>
      <c r="BBK115" s="12"/>
      <c r="BBL115" s="12"/>
      <c r="BBM115" s="12"/>
      <c r="BBN115" s="12"/>
      <c r="BBO115" s="12"/>
      <c r="BBP115" s="12"/>
      <c r="BBQ115" s="12"/>
      <c r="BBR115" s="12"/>
      <c r="BBS115" s="12"/>
      <c r="BBT115" s="12"/>
      <c r="BBU115" s="12"/>
      <c r="BBV115" s="12"/>
      <c r="BBW115" s="12"/>
      <c r="BBX115" s="12"/>
      <c r="BBY115" s="12"/>
      <c r="BBZ115" s="12"/>
      <c r="BCA115" s="12"/>
      <c r="BCB115" s="12"/>
      <c r="BCC115" s="12"/>
      <c r="BCD115" s="12"/>
      <c r="BCE115" s="12"/>
      <c r="BCF115" s="12"/>
      <c r="BCG115" s="12"/>
      <c r="BCH115" s="12"/>
      <c r="BCI115" s="12"/>
      <c r="BCJ115" s="12"/>
      <c r="BCK115" s="12"/>
      <c r="BCL115" s="12"/>
      <c r="BCM115" s="12"/>
      <c r="BCN115" s="12"/>
      <c r="BCO115" s="12"/>
      <c r="BCP115" s="12"/>
      <c r="BCQ115" s="12"/>
      <c r="BCR115" s="12"/>
      <c r="BCS115" s="12"/>
      <c r="BCT115" s="12"/>
      <c r="BCU115" s="12"/>
      <c r="BCV115" s="12"/>
      <c r="BCW115" s="12"/>
      <c r="BCX115" s="12"/>
      <c r="BCY115" s="12"/>
      <c r="BCZ115" s="12"/>
      <c r="BDA115" s="12"/>
      <c r="BDB115" s="12"/>
      <c r="BDC115" s="12"/>
      <c r="BDD115" s="12"/>
      <c r="BDE115" s="12"/>
      <c r="BDF115" s="12"/>
      <c r="BDG115" s="12"/>
      <c r="BDH115" s="12"/>
      <c r="BDI115" s="12"/>
      <c r="BDJ115" s="12"/>
      <c r="BDK115" s="12"/>
      <c r="BDL115" s="12"/>
      <c r="BDM115" s="12"/>
      <c r="BDN115" s="12"/>
      <c r="BDO115" s="12"/>
      <c r="BDP115" s="12"/>
      <c r="BDQ115" s="12"/>
      <c r="BDR115" s="12"/>
      <c r="BDS115" s="12"/>
      <c r="BDT115" s="12"/>
      <c r="BDU115" s="12"/>
      <c r="BDV115" s="12"/>
      <c r="BDW115" s="12"/>
      <c r="BDX115" s="12"/>
      <c r="BDY115" s="12"/>
      <c r="BDZ115" s="12"/>
      <c r="BEA115" s="12"/>
      <c r="BEB115" s="12"/>
      <c r="BEC115" s="12"/>
      <c r="BED115" s="12"/>
      <c r="BEE115" s="12"/>
      <c r="BEF115" s="12"/>
      <c r="BEG115" s="12"/>
      <c r="BEH115" s="12"/>
      <c r="BEI115" s="12"/>
      <c r="BEJ115" s="12"/>
      <c r="BEK115" s="12"/>
      <c r="BEL115" s="12"/>
      <c r="BEM115" s="12"/>
      <c r="BEN115" s="12"/>
      <c r="BEO115" s="12"/>
      <c r="BEP115" s="12"/>
      <c r="BEQ115" s="12"/>
      <c r="BER115" s="12"/>
      <c r="BES115" s="12"/>
      <c r="BET115" s="12"/>
      <c r="BEU115" s="12"/>
      <c r="BEV115" s="12"/>
      <c r="BEW115" s="12"/>
      <c r="BEX115" s="12"/>
      <c r="BEY115" s="12"/>
      <c r="BEZ115" s="12"/>
      <c r="BFA115" s="12"/>
      <c r="BFB115" s="12"/>
      <c r="BFC115" s="12"/>
      <c r="BFD115" s="12"/>
      <c r="BFE115" s="12"/>
      <c r="BFF115" s="12"/>
      <c r="BFG115" s="12"/>
      <c r="BFH115" s="12"/>
      <c r="BFI115" s="12"/>
      <c r="BFJ115" s="12"/>
      <c r="BFK115" s="12"/>
      <c r="BFL115" s="12"/>
      <c r="BFM115" s="12"/>
      <c r="BFN115" s="12"/>
      <c r="BFO115" s="12"/>
      <c r="BFP115" s="12"/>
      <c r="BFQ115" s="12"/>
      <c r="BFR115" s="12"/>
      <c r="BFS115" s="12"/>
      <c r="BFT115" s="12"/>
      <c r="BFU115" s="12"/>
      <c r="BFV115" s="12"/>
      <c r="BFW115" s="12"/>
      <c r="BFX115" s="12"/>
      <c r="BFY115" s="12"/>
      <c r="BFZ115" s="12"/>
      <c r="BGA115" s="12"/>
      <c r="BGB115" s="12"/>
      <c r="BGC115" s="12"/>
      <c r="BGD115" s="12"/>
      <c r="BGE115" s="12"/>
      <c r="BGF115" s="12"/>
      <c r="BGG115" s="12"/>
      <c r="BGH115" s="12"/>
      <c r="BGI115" s="12"/>
      <c r="BGJ115" s="12"/>
      <c r="BGK115" s="12"/>
      <c r="BGL115" s="12"/>
      <c r="BGM115" s="12"/>
      <c r="BGN115" s="12"/>
      <c r="BGO115" s="12"/>
      <c r="BGP115" s="12"/>
      <c r="BGQ115" s="12"/>
      <c r="BGR115" s="12"/>
      <c r="BGS115" s="12"/>
      <c r="BGT115" s="12"/>
      <c r="BGU115" s="12"/>
      <c r="BGV115" s="12"/>
      <c r="BGW115" s="12"/>
      <c r="BGX115" s="12"/>
      <c r="BGY115" s="12"/>
      <c r="BGZ115" s="12"/>
      <c r="BHA115" s="12"/>
      <c r="BHB115" s="12"/>
      <c r="BHC115" s="12"/>
      <c r="BHD115" s="12"/>
      <c r="BHE115" s="12"/>
      <c r="BHF115" s="12"/>
      <c r="BHG115" s="12"/>
      <c r="BHH115" s="12"/>
      <c r="BHI115" s="12"/>
      <c r="BHJ115" s="12"/>
      <c r="BHK115" s="12"/>
      <c r="BHL115" s="12"/>
      <c r="BHM115" s="12"/>
      <c r="BHN115" s="12"/>
      <c r="BHO115" s="12"/>
      <c r="BHP115" s="12"/>
      <c r="BHQ115" s="12"/>
      <c r="BHR115" s="12"/>
      <c r="BHS115" s="12"/>
      <c r="BHT115" s="12"/>
      <c r="BHU115" s="12"/>
      <c r="BHV115" s="12"/>
      <c r="BHW115" s="12"/>
      <c r="BHX115" s="12"/>
      <c r="BHY115" s="12"/>
      <c r="BHZ115" s="12"/>
      <c r="BIA115" s="12"/>
      <c r="BIB115" s="12"/>
      <c r="BIC115" s="12"/>
      <c r="BID115" s="12"/>
      <c r="BIE115" s="12"/>
      <c r="BIF115" s="12"/>
      <c r="BIG115" s="12"/>
      <c r="BIH115" s="12"/>
      <c r="BII115" s="12"/>
      <c r="BIJ115" s="12"/>
      <c r="BIK115" s="12"/>
      <c r="BIL115" s="12"/>
      <c r="BIM115" s="12"/>
      <c r="BIN115" s="12"/>
      <c r="BIO115" s="12"/>
      <c r="BIP115" s="12"/>
      <c r="BIQ115" s="12"/>
      <c r="BIR115" s="12"/>
      <c r="BIS115" s="12"/>
      <c r="BIT115" s="12"/>
      <c r="BIU115" s="12"/>
      <c r="BIV115" s="12"/>
      <c r="BIW115" s="12"/>
      <c r="BIX115" s="12"/>
      <c r="BIY115" s="12"/>
      <c r="BIZ115" s="12"/>
      <c r="BJA115" s="12"/>
      <c r="BJB115" s="12"/>
      <c r="BJC115" s="12"/>
      <c r="BJD115" s="12"/>
      <c r="BJE115" s="12"/>
      <c r="BJF115" s="12"/>
      <c r="BJG115" s="12"/>
      <c r="BJH115" s="12"/>
      <c r="BJI115" s="12"/>
      <c r="BJJ115" s="12"/>
      <c r="BJK115" s="12"/>
      <c r="BJL115" s="12"/>
      <c r="BJM115" s="12"/>
      <c r="BJN115" s="12"/>
      <c r="BJO115" s="12"/>
      <c r="BJP115" s="12"/>
      <c r="BJQ115" s="12"/>
      <c r="BJR115" s="12"/>
      <c r="BJS115" s="12"/>
      <c r="BJT115" s="12"/>
      <c r="BJU115" s="12"/>
      <c r="BJV115" s="12"/>
      <c r="BJW115" s="12"/>
      <c r="BJX115" s="12"/>
      <c r="BJY115" s="12"/>
      <c r="BJZ115" s="12"/>
      <c r="BKA115" s="12"/>
      <c r="BKB115" s="12"/>
      <c r="BKC115" s="12"/>
      <c r="BKD115" s="12"/>
      <c r="BKE115" s="12"/>
      <c r="BKF115" s="12"/>
      <c r="BKG115" s="12"/>
      <c r="BKH115" s="12"/>
      <c r="BKI115" s="12"/>
      <c r="BKJ115" s="12"/>
      <c r="BKK115" s="12"/>
      <c r="BKL115" s="12"/>
      <c r="BKM115" s="12"/>
      <c r="BKN115" s="12"/>
      <c r="BKO115" s="12"/>
      <c r="BKP115" s="12"/>
      <c r="BKQ115" s="12"/>
      <c r="BKR115" s="12"/>
      <c r="BKS115" s="12"/>
      <c r="BKT115" s="12"/>
      <c r="BKU115" s="12"/>
      <c r="BKV115" s="12"/>
      <c r="BKW115" s="12"/>
      <c r="BKX115" s="12"/>
      <c r="BKY115" s="12"/>
      <c r="BKZ115" s="12"/>
      <c r="BLA115" s="12"/>
      <c r="BLB115" s="12"/>
      <c r="BLC115" s="12"/>
      <c r="BLD115" s="12"/>
      <c r="BLE115" s="12"/>
      <c r="BLF115" s="12"/>
      <c r="BLG115" s="12"/>
      <c r="BLH115" s="12"/>
      <c r="BLI115" s="12"/>
      <c r="BLJ115" s="12"/>
      <c r="BLK115" s="12"/>
      <c r="BLL115" s="12"/>
      <c r="BLM115" s="12"/>
      <c r="BLN115" s="12"/>
      <c r="BLO115" s="12"/>
      <c r="BLP115" s="12"/>
      <c r="BLQ115" s="12"/>
      <c r="BLR115" s="12"/>
      <c r="BLS115" s="12"/>
      <c r="BLT115" s="12"/>
      <c r="BLU115" s="12"/>
      <c r="BLV115" s="12"/>
      <c r="BLW115" s="12"/>
      <c r="BLX115" s="12"/>
      <c r="BLY115" s="12"/>
      <c r="BLZ115" s="12"/>
      <c r="BMA115" s="12"/>
      <c r="BMB115" s="12"/>
      <c r="BMC115" s="12"/>
      <c r="BMD115" s="12"/>
      <c r="BME115" s="12"/>
      <c r="BMF115" s="12"/>
      <c r="BMG115" s="12"/>
      <c r="BMH115" s="12"/>
      <c r="BMI115" s="12"/>
      <c r="BMJ115" s="12"/>
      <c r="BMK115" s="12"/>
      <c r="BML115" s="12"/>
      <c r="BMM115" s="12"/>
      <c r="BMN115" s="12"/>
      <c r="BMO115" s="12"/>
      <c r="BMP115" s="12"/>
      <c r="BMQ115" s="12"/>
      <c r="BMR115" s="12"/>
      <c r="BMS115" s="12"/>
      <c r="BMT115" s="12"/>
      <c r="BMU115" s="12"/>
      <c r="BMV115" s="12"/>
      <c r="BMW115" s="12"/>
      <c r="BMX115" s="12"/>
      <c r="BMY115" s="12"/>
      <c r="BMZ115" s="12"/>
      <c r="BNA115" s="12"/>
      <c r="BNB115" s="12"/>
      <c r="BNC115" s="12"/>
      <c r="BND115" s="12"/>
      <c r="BNE115" s="12"/>
      <c r="BNF115" s="12"/>
      <c r="BNG115" s="12"/>
      <c r="BNH115" s="12"/>
      <c r="BNI115" s="12"/>
      <c r="BNJ115" s="12"/>
      <c r="BNK115" s="12"/>
      <c r="BNL115" s="12"/>
      <c r="BNM115" s="12"/>
      <c r="BNN115" s="12"/>
      <c r="BNO115" s="12"/>
      <c r="BNP115" s="12"/>
      <c r="BNQ115" s="12"/>
      <c r="BNR115" s="12"/>
      <c r="BNS115" s="12"/>
      <c r="BNT115" s="12"/>
      <c r="BNU115" s="12"/>
      <c r="BNV115" s="12"/>
      <c r="BNW115" s="12"/>
      <c r="BNX115" s="12"/>
      <c r="BNY115" s="12"/>
      <c r="BNZ115" s="12"/>
      <c r="BOA115" s="12"/>
      <c r="BOB115" s="12"/>
      <c r="BOC115" s="12"/>
      <c r="BOD115" s="12"/>
      <c r="BOE115" s="12"/>
      <c r="BOF115" s="12"/>
      <c r="BOG115" s="12"/>
      <c r="BOH115" s="12"/>
      <c r="BOI115" s="12"/>
      <c r="BOJ115" s="12"/>
      <c r="BOK115" s="12"/>
      <c r="BOL115" s="12"/>
      <c r="BOM115" s="12"/>
      <c r="BON115" s="12"/>
      <c r="BOO115" s="12"/>
      <c r="BOP115" s="12"/>
      <c r="BOQ115" s="12"/>
      <c r="BOR115" s="12"/>
      <c r="BOS115" s="12"/>
      <c r="BOT115" s="12"/>
      <c r="BOU115" s="12"/>
      <c r="BOV115" s="12"/>
      <c r="BOW115" s="12"/>
      <c r="BOX115" s="12"/>
      <c r="BOY115" s="12"/>
      <c r="BOZ115" s="12"/>
      <c r="BPA115" s="12"/>
      <c r="BPB115" s="12"/>
      <c r="BPC115" s="12"/>
      <c r="BPD115" s="12"/>
      <c r="BPE115" s="12"/>
      <c r="BPF115" s="12"/>
      <c r="BPG115" s="12"/>
      <c r="BPH115" s="12"/>
      <c r="BPI115" s="12"/>
      <c r="BPJ115" s="12"/>
      <c r="BPK115" s="12"/>
      <c r="BPL115" s="12"/>
      <c r="BPM115" s="12"/>
      <c r="BPN115" s="12"/>
      <c r="BPO115" s="12"/>
      <c r="BPP115" s="12"/>
      <c r="BPQ115" s="12"/>
      <c r="BPR115" s="12"/>
      <c r="BPS115" s="12"/>
      <c r="BPT115" s="12"/>
      <c r="BPU115" s="12"/>
      <c r="BPV115" s="12"/>
      <c r="BPW115" s="12"/>
      <c r="BPX115" s="12"/>
      <c r="BPY115" s="12"/>
      <c r="BPZ115" s="12"/>
      <c r="BQA115" s="12"/>
      <c r="BQB115" s="12"/>
      <c r="BQC115" s="12"/>
      <c r="BQD115" s="12"/>
      <c r="BQE115" s="12"/>
      <c r="BQF115" s="12"/>
      <c r="BQG115" s="12"/>
      <c r="BQH115" s="12"/>
      <c r="BQI115" s="12"/>
      <c r="BQJ115" s="12"/>
      <c r="BQK115" s="12"/>
      <c r="BQL115" s="12"/>
      <c r="BQM115" s="12"/>
      <c r="BQN115" s="12"/>
      <c r="BQO115" s="12"/>
      <c r="BQP115" s="12"/>
      <c r="BQQ115" s="12"/>
      <c r="BQR115" s="12"/>
      <c r="BQS115" s="12"/>
      <c r="BQT115" s="12"/>
      <c r="BQU115" s="12"/>
      <c r="BQV115" s="12"/>
      <c r="BQW115" s="12"/>
      <c r="BQX115" s="12"/>
      <c r="BQY115" s="12"/>
      <c r="BQZ115" s="12"/>
      <c r="BRA115" s="12"/>
      <c r="BRB115" s="12"/>
      <c r="BRC115" s="12"/>
      <c r="BRD115" s="12"/>
      <c r="BRE115" s="12"/>
      <c r="BRF115" s="12"/>
      <c r="BRG115" s="12"/>
      <c r="BRH115" s="12"/>
      <c r="BRI115" s="12"/>
      <c r="BRJ115" s="12"/>
      <c r="BRK115" s="12"/>
      <c r="BRL115" s="12"/>
      <c r="BRM115" s="12"/>
      <c r="BRN115" s="12"/>
      <c r="BRO115" s="12"/>
      <c r="BRP115" s="12"/>
      <c r="BRQ115" s="12"/>
      <c r="BRR115" s="12"/>
      <c r="BRS115" s="12"/>
      <c r="BRT115" s="12"/>
      <c r="BRU115" s="12"/>
      <c r="BRV115" s="12"/>
      <c r="BRW115" s="12"/>
      <c r="BRX115" s="12"/>
      <c r="BRY115" s="12"/>
      <c r="BRZ115" s="12"/>
      <c r="BSA115" s="12"/>
      <c r="BSB115" s="12"/>
      <c r="BSC115" s="12"/>
      <c r="BSD115" s="12"/>
      <c r="BSE115" s="12"/>
      <c r="BSF115" s="12"/>
      <c r="BSG115" s="12"/>
      <c r="BSH115" s="12"/>
      <c r="BSI115" s="12"/>
      <c r="BSJ115" s="12"/>
      <c r="BSK115" s="12"/>
      <c r="BSL115" s="12"/>
      <c r="BSM115" s="12"/>
      <c r="BSN115" s="12"/>
      <c r="BSO115" s="12"/>
      <c r="BSP115" s="12"/>
      <c r="BSQ115" s="12"/>
      <c r="BSR115" s="12"/>
      <c r="BSS115" s="12"/>
      <c r="BST115" s="12"/>
      <c r="BSU115" s="12"/>
      <c r="BSV115" s="12"/>
      <c r="BSW115" s="12"/>
      <c r="BSX115" s="12"/>
      <c r="BSY115" s="12"/>
      <c r="BSZ115" s="12"/>
      <c r="BTA115" s="12"/>
      <c r="BTB115" s="12"/>
      <c r="BTC115" s="12"/>
      <c r="BTD115" s="12"/>
      <c r="BTE115" s="12"/>
      <c r="BTF115" s="12"/>
      <c r="BTG115" s="12"/>
      <c r="BTH115" s="12"/>
      <c r="BTI115" s="12"/>
      <c r="BTJ115" s="12"/>
      <c r="BTK115" s="12"/>
      <c r="BTL115" s="12"/>
      <c r="BTM115" s="12"/>
      <c r="BTN115" s="12"/>
      <c r="BTO115" s="12"/>
      <c r="BTP115" s="12"/>
      <c r="BTQ115" s="12"/>
      <c r="BTR115" s="12"/>
      <c r="BTS115" s="12"/>
      <c r="BTT115" s="12"/>
      <c r="BTU115" s="12"/>
      <c r="BTV115" s="12"/>
      <c r="BTW115" s="12"/>
      <c r="BTX115" s="12"/>
      <c r="BTY115" s="12"/>
      <c r="BTZ115" s="12"/>
      <c r="BUA115" s="12"/>
      <c r="BUB115" s="12"/>
      <c r="BUC115" s="12"/>
      <c r="BUD115" s="12"/>
      <c r="BUE115" s="12"/>
      <c r="BUF115" s="12"/>
      <c r="BUG115" s="12"/>
      <c r="BUH115" s="12"/>
      <c r="BUI115" s="12"/>
      <c r="BUJ115" s="12"/>
      <c r="BUK115" s="12"/>
      <c r="BUL115" s="12"/>
      <c r="BUM115" s="12"/>
      <c r="BUN115" s="12"/>
      <c r="BUO115" s="12"/>
      <c r="BUP115" s="12"/>
      <c r="BUQ115" s="12"/>
      <c r="BUR115" s="12"/>
      <c r="BUS115" s="12"/>
      <c r="BUT115" s="12"/>
      <c r="BUU115" s="12"/>
      <c r="BUV115" s="12"/>
      <c r="BUW115" s="12"/>
      <c r="BUX115" s="12"/>
      <c r="BUY115" s="12"/>
      <c r="BUZ115" s="12"/>
      <c r="BVA115" s="12"/>
      <c r="BVB115" s="12"/>
      <c r="BVC115" s="12"/>
      <c r="BVD115" s="12"/>
      <c r="BVE115" s="12"/>
      <c r="BVF115" s="12"/>
      <c r="BVG115" s="12"/>
      <c r="BVH115" s="12"/>
      <c r="BVI115" s="12"/>
      <c r="BVJ115" s="12"/>
      <c r="BVK115" s="12"/>
      <c r="BVL115" s="12"/>
      <c r="BVM115" s="12"/>
      <c r="BVN115" s="12"/>
      <c r="BVO115" s="12"/>
      <c r="BVP115" s="12"/>
      <c r="BVQ115" s="12"/>
      <c r="BVR115" s="12"/>
      <c r="BVS115" s="12"/>
      <c r="BVT115" s="12"/>
      <c r="BVU115" s="12"/>
      <c r="BVV115" s="12"/>
      <c r="BVW115" s="12"/>
      <c r="BVX115" s="12"/>
      <c r="BVY115" s="12"/>
      <c r="BVZ115" s="12"/>
      <c r="BWA115" s="12"/>
      <c r="BWB115" s="12"/>
      <c r="BWC115" s="12"/>
      <c r="BWD115" s="12"/>
      <c r="BWE115" s="12"/>
      <c r="BWF115" s="12"/>
      <c r="BWG115" s="12"/>
      <c r="BWH115" s="12"/>
      <c r="BWI115" s="12"/>
      <c r="BWJ115" s="12"/>
      <c r="BWK115" s="12"/>
      <c r="BWL115" s="12"/>
      <c r="BWM115" s="12"/>
      <c r="BWN115" s="12"/>
      <c r="BWO115" s="12"/>
      <c r="BWP115" s="12"/>
      <c r="BWQ115" s="12"/>
      <c r="BWR115" s="12"/>
      <c r="BWS115" s="12"/>
      <c r="BWT115" s="12"/>
      <c r="BWU115" s="12"/>
      <c r="BWV115" s="12"/>
      <c r="BWW115" s="12"/>
      <c r="BWX115" s="12"/>
      <c r="BWY115" s="12"/>
      <c r="BWZ115" s="12"/>
      <c r="BXA115" s="12"/>
      <c r="BXB115" s="12"/>
      <c r="BXC115" s="12"/>
      <c r="BXD115" s="12"/>
      <c r="BXE115" s="12"/>
      <c r="BXF115" s="12"/>
      <c r="BXG115" s="12"/>
      <c r="BXH115" s="12"/>
      <c r="BXI115" s="12"/>
      <c r="BXJ115" s="12"/>
      <c r="BXK115" s="12"/>
      <c r="BXL115" s="12"/>
      <c r="BXM115" s="12"/>
      <c r="BXN115" s="12"/>
      <c r="BXO115" s="12"/>
      <c r="BXP115" s="12"/>
      <c r="BXQ115" s="12"/>
      <c r="BXR115" s="12"/>
      <c r="BXS115" s="12"/>
      <c r="BXT115" s="12"/>
      <c r="BXU115" s="12"/>
      <c r="BXV115" s="12"/>
      <c r="BXW115" s="12"/>
      <c r="BXX115" s="12"/>
      <c r="BXY115" s="12"/>
      <c r="BXZ115" s="12"/>
      <c r="BYA115" s="12"/>
      <c r="BYB115" s="12"/>
      <c r="BYC115" s="12"/>
      <c r="BYD115" s="12"/>
      <c r="BYE115" s="12"/>
      <c r="BYF115" s="12"/>
      <c r="BYG115" s="12"/>
      <c r="BYH115" s="12"/>
      <c r="BYI115" s="12"/>
      <c r="BYJ115" s="12"/>
      <c r="BYK115" s="12"/>
      <c r="BYL115" s="12"/>
      <c r="BYM115" s="12"/>
      <c r="BYN115" s="12"/>
      <c r="BYO115" s="12"/>
      <c r="BYP115" s="12"/>
      <c r="BYQ115" s="12"/>
      <c r="BYR115" s="12"/>
      <c r="BYS115" s="12"/>
      <c r="BYT115" s="12"/>
      <c r="BYU115" s="12"/>
      <c r="BYV115" s="12"/>
      <c r="BYW115" s="12"/>
      <c r="BYX115" s="12"/>
      <c r="BYY115" s="12"/>
      <c r="BYZ115" s="12"/>
      <c r="BZA115" s="12"/>
      <c r="BZB115" s="12"/>
      <c r="BZC115" s="12"/>
      <c r="BZD115" s="12"/>
      <c r="BZE115" s="12"/>
      <c r="BZF115" s="12"/>
      <c r="BZG115" s="12"/>
      <c r="BZH115" s="12"/>
      <c r="BZI115" s="12"/>
      <c r="BZJ115" s="12"/>
      <c r="BZK115" s="12"/>
      <c r="BZL115" s="12"/>
      <c r="BZM115" s="12"/>
      <c r="BZN115" s="12"/>
      <c r="BZO115" s="12"/>
      <c r="BZP115" s="12"/>
      <c r="BZQ115" s="12"/>
      <c r="BZR115" s="12"/>
      <c r="BZS115" s="12"/>
      <c r="BZT115" s="12"/>
      <c r="BZU115" s="12"/>
      <c r="BZV115" s="12"/>
      <c r="BZW115" s="12"/>
      <c r="BZX115" s="12"/>
      <c r="BZY115" s="12"/>
      <c r="BZZ115" s="12"/>
      <c r="CAA115" s="12"/>
      <c r="CAB115" s="12"/>
      <c r="CAC115" s="12"/>
      <c r="CAD115" s="12"/>
      <c r="CAE115" s="12"/>
      <c r="CAF115" s="12"/>
      <c r="CAG115" s="12"/>
      <c r="CAH115" s="12"/>
      <c r="CAI115" s="12"/>
      <c r="CAJ115" s="12"/>
      <c r="CAK115" s="12"/>
      <c r="CAL115" s="12"/>
      <c r="CAM115" s="12"/>
      <c r="CAN115" s="12"/>
      <c r="CAO115" s="12"/>
      <c r="CAP115" s="12"/>
      <c r="CAQ115" s="12"/>
      <c r="CAR115" s="12"/>
      <c r="CAS115" s="12"/>
      <c r="CAT115" s="12"/>
      <c r="CAU115" s="12"/>
      <c r="CAV115" s="12"/>
      <c r="CAW115" s="12"/>
      <c r="CAX115" s="12"/>
      <c r="CAY115" s="12"/>
      <c r="CAZ115" s="12"/>
      <c r="CBA115" s="12"/>
      <c r="CBB115" s="12"/>
      <c r="CBC115" s="12"/>
      <c r="CBD115" s="12"/>
      <c r="CBE115" s="12"/>
      <c r="CBF115" s="12"/>
      <c r="CBG115" s="12"/>
      <c r="CBH115" s="12"/>
      <c r="CBI115" s="12"/>
      <c r="CBJ115" s="12"/>
      <c r="CBK115" s="12"/>
      <c r="CBL115" s="12"/>
      <c r="CBM115" s="12"/>
      <c r="CBN115" s="12"/>
      <c r="CBO115" s="12"/>
      <c r="CBP115" s="12"/>
      <c r="CBQ115" s="12"/>
      <c r="CBR115" s="12"/>
      <c r="CBS115" s="12"/>
      <c r="CBT115" s="12"/>
      <c r="CBU115" s="12"/>
      <c r="CBV115" s="12"/>
      <c r="CBW115" s="12"/>
      <c r="CBX115" s="12"/>
      <c r="CBY115" s="12"/>
      <c r="CBZ115" s="12"/>
      <c r="CCA115" s="12"/>
      <c r="CCB115" s="12"/>
      <c r="CCC115" s="12"/>
      <c r="CCD115" s="12"/>
      <c r="CCE115" s="12"/>
      <c r="CCF115" s="12"/>
      <c r="CCG115" s="12"/>
      <c r="CCH115" s="12"/>
      <c r="CCI115" s="12"/>
      <c r="CCJ115" s="12"/>
      <c r="CCK115" s="12"/>
      <c r="CCL115" s="12"/>
      <c r="CCM115" s="12"/>
      <c r="CCN115" s="12"/>
      <c r="CCO115" s="12"/>
      <c r="CCP115" s="12"/>
      <c r="CCQ115" s="12"/>
      <c r="CCR115" s="12"/>
      <c r="CCS115" s="12"/>
      <c r="CCT115" s="12"/>
      <c r="CCU115" s="12"/>
      <c r="CCV115" s="12"/>
      <c r="CCW115" s="12"/>
      <c r="CCX115" s="12"/>
      <c r="CCY115" s="12"/>
      <c r="CCZ115" s="12"/>
      <c r="CDA115" s="12"/>
      <c r="CDB115" s="12"/>
      <c r="CDC115" s="12"/>
      <c r="CDD115" s="12"/>
      <c r="CDE115" s="12"/>
      <c r="CDF115" s="12"/>
      <c r="CDG115" s="12"/>
      <c r="CDH115" s="12"/>
      <c r="CDI115" s="12"/>
      <c r="CDJ115" s="12"/>
      <c r="CDK115" s="12"/>
      <c r="CDL115" s="12"/>
      <c r="CDM115" s="12"/>
      <c r="CDN115" s="12"/>
      <c r="CDO115" s="12"/>
      <c r="CDP115" s="12"/>
      <c r="CDQ115" s="12"/>
      <c r="CDR115" s="12"/>
      <c r="CDS115" s="12"/>
      <c r="CDT115" s="12"/>
      <c r="CDU115" s="12"/>
      <c r="CDV115" s="12"/>
      <c r="CDW115" s="12"/>
      <c r="CDX115" s="12"/>
      <c r="CDY115" s="12"/>
      <c r="CDZ115" s="12"/>
      <c r="CEA115" s="12"/>
      <c r="CEB115" s="12"/>
      <c r="CEC115" s="12"/>
      <c r="CED115" s="12"/>
      <c r="CEE115" s="12"/>
      <c r="CEF115" s="12"/>
      <c r="CEG115" s="12"/>
      <c r="CEH115" s="12"/>
      <c r="CEI115" s="12"/>
      <c r="CEJ115" s="12"/>
      <c r="CEK115" s="12"/>
      <c r="CEL115" s="12"/>
      <c r="CEM115" s="12"/>
      <c r="CEN115" s="12"/>
      <c r="CEO115" s="12"/>
      <c r="CEP115" s="12"/>
      <c r="CEQ115" s="12"/>
      <c r="CER115" s="12"/>
      <c r="CES115" s="12"/>
      <c r="CET115" s="12"/>
      <c r="CEU115" s="12"/>
      <c r="CEV115" s="12"/>
      <c r="CEW115" s="12"/>
      <c r="CEX115" s="12"/>
      <c r="CEY115" s="12"/>
      <c r="CEZ115" s="12"/>
      <c r="CFA115" s="12"/>
      <c r="CFB115" s="12"/>
      <c r="CFC115" s="12"/>
      <c r="CFD115" s="12"/>
      <c r="CFE115" s="12"/>
      <c r="CFF115" s="12"/>
      <c r="CFG115" s="12"/>
      <c r="CFH115" s="12"/>
      <c r="CFI115" s="12"/>
      <c r="CFJ115" s="12"/>
      <c r="CFK115" s="12"/>
      <c r="CFL115" s="12"/>
      <c r="CFM115" s="12"/>
      <c r="CFN115" s="12"/>
      <c r="CFO115" s="12"/>
      <c r="CFP115" s="12"/>
      <c r="CFQ115" s="12"/>
      <c r="CFR115" s="12"/>
      <c r="CFS115" s="12"/>
      <c r="CFT115" s="12"/>
      <c r="CFU115" s="12"/>
      <c r="CFV115" s="12"/>
      <c r="CFW115" s="12"/>
      <c r="CFX115" s="12"/>
      <c r="CFY115" s="12"/>
      <c r="CFZ115" s="12"/>
      <c r="CGA115" s="12"/>
      <c r="CGB115" s="12"/>
      <c r="CGC115" s="12"/>
      <c r="CGD115" s="12"/>
      <c r="CGE115" s="12"/>
      <c r="CGF115" s="12"/>
      <c r="CGG115" s="12"/>
      <c r="CGH115" s="12"/>
      <c r="CGI115" s="12"/>
      <c r="CGJ115" s="12"/>
      <c r="CGK115" s="12"/>
      <c r="CGL115" s="12"/>
      <c r="CGM115" s="12"/>
      <c r="CGN115" s="12"/>
      <c r="CGO115" s="12"/>
      <c r="CGP115" s="12"/>
      <c r="CGQ115" s="12"/>
      <c r="CGR115" s="12"/>
      <c r="CGS115" s="12"/>
      <c r="CGT115" s="12"/>
      <c r="CGU115" s="12"/>
      <c r="CGV115" s="12"/>
      <c r="CGW115" s="12"/>
      <c r="CGX115" s="12"/>
      <c r="CGY115" s="12"/>
      <c r="CGZ115" s="12"/>
      <c r="CHA115" s="12"/>
      <c r="CHB115" s="12"/>
      <c r="CHC115" s="12"/>
      <c r="CHD115" s="12"/>
      <c r="CHE115" s="12"/>
      <c r="CHF115" s="12"/>
      <c r="CHG115" s="12"/>
      <c r="CHH115" s="12"/>
      <c r="CHI115" s="12"/>
      <c r="CHJ115" s="12"/>
      <c r="CHK115" s="12"/>
      <c r="CHL115" s="12"/>
      <c r="CHM115" s="12"/>
      <c r="CHN115" s="12"/>
      <c r="CHO115" s="12"/>
      <c r="CHP115" s="12"/>
      <c r="CHQ115" s="12"/>
      <c r="CHR115" s="12"/>
      <c r="CHS115" s="12"/>
      <c r="CHT115" s="12"/>
      <c r="CHU115" s="12"/>
      <c r="CHV115" s="12"/>
      <c r="CHW115" s="12"/>
      <c r="CHX115" s="12"/>
      <c r="CHY115" s="12"/>
      <c r="CHZ115" s="12"/>
      <c r="CIA115" s="12"/>
      <c r="CIB115" s="12"/>
      <c r="CIC115" s="12"/>
      <c r="CID115" s="12"/>
      <c r="CIE115" s="12"/>
      <c r="CIF115" s="12"/>
      <c r="CIG115" s="12"/>
      <c r="CIH115" s="12"/>
      <c r="CII115" s="12"/>
      <c r="CIJ115" s="12"/>
      <c r="CIK115" s="12"/>
      <c r="CIL115" s="12"/>
      <c r="CIM115" s="12"/>
      <c r="CIN115" s="12"/>
      <c r="CIO115" s="12"/>
      <c r="CIP115" s="12"/>
      <c r="CIQ115" s="12"/>
      <c r="CIR115" s="12"/>
      <c r="CIS115" s="12"/>
      <c r="CIT115" s="12"/>
      <c r="CIU115" s="12"/>
      <c r="CIV115" s="12"/>
      <c r="CIW115" s="12"/>
      <c r="CIX115" s="12"/>
      <c r="CIY115" s="12"/>
      <c r="CIZ115" s="12"/>
      <c r="CJA115" s="12"/>
      <c r="CJB115" s="12"/>
      <c r="CJC115" s="12"/>
      <c r="CJD115" s="12"/>
      <c r="CJE115" s="12"/>
      <c r="CJF115" s="12"/>
      <c r="CJG115" s="12"/>
      <c r="CJH115" s="12"/>
      <c r="CJI115" s="12"/>
      <c r="CJJ115" s="12"/>
      <c r="CJK115" s="12"/>
      <c r="CJL115" s="12"/>
      <c r="CJM115" s="12"/>
      <c r="CJN115" s="12"/>
      <c r="CJO115" s="12"/>
      <c r="CJP115" s="12"/>
      <c r="CJQ115" s="12"/>
      <c r="CJR115" s="12"/>
      <c r="CJS115" s="12"/>
      <c r="CJT115" s="12"/>
      <c r="CJU115" s="12"/>
      <c r="CJV115" s="12"/>
      <c r="CJW115" s="12"/>
      <c r="CJX115" s="12"/>
      <c r="CJY115" s="12"/>
      <c r="CJZ115" s="12"/>
      <c r="CKA115" s="12"/>
      <c r="CKB115" s="12"/>
      <c r="CKC115" s="12"/>
      <c r="CKD115" s="12"/>
      <c r="CKE115" s="12"/>
      <c r="CKF115" s="12"/>
      <c r="CKG115" s="12"/>
      <c r="CKH115" s="12"/>
      <c r="CKI115" s="12"/>
      <c r="CKJ115" s="12"/>
      <c r="CKK115" s="12"/>
      <c r="CKL115" s="12"/>
      <c r="CKM115" s="12"/>
      <c r="CKN115" s="12"/>
      <c r="CKO115" s="12"/>
      <c r="CKP115" s="12"/>
      <c r="CKQ115" s="12"/>
      <c r="CKR115" s="12"/>
      <c r="CKS115" s="12"/>
      <c r="CKT115" s="12"/>
      <c r="CKU115" s="12"/>
      <c r="CKV115" s="12"/>
      <c r="CKW115" s="12"/>
      <c r="CKX115" s="12"/>
      <c r="CKY115" s="12"/>
      <c r="CKZ115" s="12"/>
      <c r="CLA115" s="12"/>
      <c r="CLB115" s="12"/>
      <c r="CLC115" s="12"/>
      <c r="CLD115" s="12"/>
      <c r="CLE115" s="12"/>
      <c r="CLF115" s="12"/>
      <c r="CLG115" s="12"/>
      <c r="CLH115" s="12"/>
      <c r="CLI115" s="12"/>
      <c r="CLJ115" s="12"/>
      <c r="CLK115" s="12"/>
      <c r="CLL115" s="12"/>
      <c r="CLM115" s="12"/>
      <c r="CLN115" s="12"/>
      <c r="CLO115" s="12"/>
      <c r="CLP115" s="12"/>
      <c r="CLQ115" s="12"/>
      <c r="CLR115" s="12"/>
      <c r="CLS115" s="12"/>
      <c r="CLT115" s="12"/>
      <c r="CLU115" s="12"/>
      <c r="CLV115" s="12"/>
      <c r="CLW115" s="12"/>
      <c r="CLX115" s="12"/>
      <c r="CLY115" s="12"/>
      <c r="CLZ115" s="12"/>
      <c r="CMA115" s="12"/>
      <c r="CMB115" s="12"/>
      <c r="CMC115" s="12"/>
      <c r="CMD115" s="12"/>
      <c r="CME115" s="12"/>
      <c r="CMF115" s="12"/>
      <c r="CMG115" s="12"/>
      <c r="CMH115" s="12"/>
      <c r="CMI115" s="12"/>
      <c r="CMJ115" s="12"/>
      <c r="CMK115" s="12"/>
      <c r="CML115" s="12"/>
      <c r="CMM115" s="12"/>
      <c r="CMN115" s="12"/>
      <c r="CMO115" s="12"/>
      <c r="CMP115" s="12"/>
      <c r="CMQ115" s="12"/>
      <c r="CMR115" s="12"/>
      <c r="CMS115" s="12"/>
      <c r="CMT115" s="12"/>
      <c r="CMU115" s="12"/>
      <c r="CMV115" s="12"/>
      <c r="CMW115" s="12"/>
      <c r="CMX115" s="12"/>
      <c r="CMY115" s="12"/>
      <c r="CMZ115" s="12"/>
      <c r="CNA115" s="12"/>
      <c r="CNB115" s="12"/>
      <c r="CNC115" s="12"/>
      <c r="CND115" s="12"/>
      <c r="CNE115" s="12"/>
      <c r="CNF115" s="12"/>
      <c r="CNG115" s="12"/>
      <c r="CNH115" s="12"/>
      <c r="CNI115" s="12"/>
      <c r="CNJ115" s="12"/>
      <c r="CNK115" s="12"/>
      <c r="CNL115" s="12"/>
      <c r="CNM115" s="12"/>
      <c r="CNN115" s="12"/>
      <c r="CNO115" s="12"/>
      <c r="CNP115" s="12"/>
      <c r="CNQ115" s="12"/>
      <c r="CNR115" s="12"/>
      <c r="CNS115" s="12"/>
      <c r="CNT115" s="12"/>
      <c r="CNU115" s="12"/>
      <c r="CNV115" s="12"/>
      <c r="CNW115" s="12"/>
      <c r="CNX115" s="12"/>
      <c r="CNY115" s="12"/>
      <c r="CNZ115" s="12"/>
      <c r="COA115" s="12"/>
      <c r="COB115" s="12"/>
      <c r="COC115" s="12"/>
      <c r="COD115" s="12"/>
      <c r="COE115" s="12"/>
      <c r="COF115" s="12"/>
      <c r="COG115" s="12"/>
      <c r="COH115" s="12"/>
      <c r="COI115" s="12"/>
      <c r="COJ115" s="12"/>
      <c r="COK115" s="12"/>
      <c r="COL115" s="12"/>
      <c r="COM115" s="12"/>
      <c r="CON115" s="12"/>
      <c r="COO115" s="12"/>
      <c r="COP115" s="12"/>
      <c r="COQ115" s="12"/>
      <c r="COR115" s="12"/>
      <c r="COS115" s="12"/>
      <c r="COT115" s="12"/>
      <c r="COU115" s="12"/>
      <c r="COV115" s="12"/>
      <c r="COW115" s="12"/>
      <c r="COX115" s="12"/>
      <c r="COY115" s="12"/>
      <c r="COZ115" s="12"/>
      <c r="CPA115" s="12"/>
      <c r="CPB115" s="12"/>
      <c r="CPC115" s="12"/>
      <c r="CPD115" s="12"/>
      <c r="CPE115" s="12"/>
      <c r="CPF115" s="12"/>
      <c r="CPG115" s="12"/>
      <c r="CPH115" s="12"/>
      <c r="CPI115" s="12"/>
      <c r="CPJ115" s="12"/>
      <c r="CPK115" s="12"/>
      <c r="CPL115" s="12"/>
      <c r="CPM115" s="12"/>
      <c r="CPN115" s="12"/>
      <c r="CPO115" s="12"/>
      <c r="CPP115" s="12"/>
      <c r="CPQ115" s="12"/>
      <c r="CPR115" s="12"/>
      <c r="CPS115" s="12"/>
      <c r="CPT115" s="12"/>
      <c r="CPU115" s="12"/>
      <c r="CPV115" s="12"/>
      <c r="CPW115" s="12"/>
      <c r="CPX115" s="12"/>
      <c r="CPY115" s="12"/>
      <c r="CPZ115" s="12"/>
      <c r="CQA115" s="12"/>
      <c r="CQB115" s="12"/>
      <c r="CQC115" s="12"/>
      <c r="CQD115" s="12"/>
      <c r="CQE115" s="12"/>
      <c r="CQF115" s="12"/>
      <c r="CQG115" s="12"/>
      <c r="CQH115" s="12"/>
      <c r="CQI115" s="12"/>
      <c r="CQJ115" s="12"/>
      <c r="CQK115" s="12"/>
      <c r="CQL115" s="12"/>
      <c r="CQM115" s="12"/>
      <c r="CQN115" s="12"/>
      <c r="CQO115" s="12"/>
      <c r="CQP115" s="12"/>
      <c r="CQQ115" s="12"/>
      <c r="CQR115" s="12"/>
      <c r="CQS115" s="12"/>
      <c r="CQT115" s="12"/>
      <c r="CQU115" s="12"/>
      <c r="CQV115" s="12"/>
      <c r="CQW115" s="12"/>
      <c r="CQX115" s="12"/>
      <c r="CQY115" s="12"/>
      <c r="CQZ115" s="12"/>
      <c r="CRA115" s="12"/>
      <c r="CRB115" s="12"/>
      <c r="CRC115" s="12"/>
      <c r="CRD115" s="12"/>
      <c r="CRE115" s="12"/>
      <c r="CRF115" s="12"/>
      <c r="CRG115" s="12"/>
      <c r="CRH115" s="12"/>
      <c r="CRI115" s="12"/>
      <c r="CRJ115" s="12"/>
      <c r="CRK115" s="12"/>
      <c r="CRL115" s="12"/>
      <c r="CRM115" s="12"/>
      <c r="CRN115" s="12"/>
      <c r="CRO115" s="12"/>
      <c r="CRP115" s="12"/>
      <c r="CRQ115" s="12"/>
      <c r="CRR115" s="12"/>
      <c r="CRS115" s="12"/>
      <c r="CRT115" s="12"/>
      <c r="CRU115" s="12"/>
      <c r="CRV115" s="12"/>
      <c r="CRW115" s="12"/>
      <c r="CRX115" s="12"/>
      <c r="CRY115" s="12"/>
      <c r="CRZ115" s="12"/>
      <c r="CSA115" s="12"/>
      <c r="CSB115" s="12"/>
      <c r="CSC115" s="12"/>
      <c r="CSD115" s="12"/>
      <c r="CSE115" s="12"/>
      <c r="CSF115" s="12"/>
      <c r="CSG115" s="12"/>
      <c r="CSH115" s="12"/>
      <c r="CSI115" s="12"/>
      <c r="CSJ115" s="12"/>
      <c r="CSK115" s="12"/>
      <c r="CSL115" s="12"/>
      <c r="CSM115" s="12"/>
      <c r="CSN115" s="12"/>
      <c r="CSO115" s="12"/>
      <c r="CSP115" s="12"/>
      <c r="CSQ115" s="12"/>
      <c r="CSR115" s="12"/>
      <c r="CSS115" s="12"/>
      <c r="CST115" s="12"/>
      <c r="CSU115" s="12"/>
      <c r="CSV115" s="12"/>
      <c r="CSW115" s="12"/>
      <c r="CSX115" s="12"/>
      <c r="CSY115" s="12"/>
      <c r="CSZ115" s="12"/>
      <c r="CTA115" s="12"/>
      <c r="CTB115" s="12"/>
      <c r="CTC115" s="12"/>
      <c r="CTD115" s="12"/>
      <c r="CTE115" s="12"/>
      <c r="CTF115" s="12"/>
      <c r="CTG115" s="12"/>
      <c r="CTH115" s="12"/>
      <c r="CTI115" s="12"/>
      <c r="CTJ115" s="12"/>
      <c r="CTK115" s="12"/>
      <c r="CTL115" s="12"/>
      <c r="CTM115" s="12"/>
      <c r="CTN115" s="12"/>
      <c r="CTO115" s="12"/>
      <c r="CTP115" s="12"/>
      <c r="CTQ115" s="12"/>
      <c r="CTR115" s="12"/>
      <c r="CTS115" s="12"/>
      <c r="CTT115" s="12"/>
      <c r="CTU115" s="12"/>
      <c r="CTV115" s="12"/>
      <c r="CTW115" s="12"/>
      <c r="CTX115" s="12"/>
      <c r="CTY115" s="12"/>
      <c r="CTZ115" s="12"/>
      <c r="CUA115" s="12"/>
      <c r="CUB115" s="12"/>
      <c r="CUC115" s="12"/>
      <c r="CUD115" s="12"/>
      <c r="CUE115" s="12"/>
      <c r="CUF115" s="12"/>
      <c r="CUG115" s="12"/>
      <c r="CUH115" s="12"/>
      <c r="CUI115" s="12"/>
      <c r="CUJ115" s="12"/>
      <c r="CUK115" s="12"/>
      <c r="CUL115" s="12"/>
      <c r="CUM115" s="12"/>
      <c r="CUN115" s="12"/>
      <c r="CUO115" s="12"/>
      <c r="CUP115" s="12"/>
      <c r="CUQ115" s="12"/>
      <c r="CUR115" s="12"/>
      <c r="CUS115" s="12"/>
      <c r="CUT115" s="12"/>
      <c r="CUU115" s="12"/>
      <c r="CUV115" s="12"/>
      <c r="CUW115" s="12"/>
      <c r="CUX115" s="12"/>
      <c r="CUY115" s="12"/>
      <c r="CUZ115" s="12"/>
      <c r="CVA115" s="12"/>
      <c r="CVB115" s="12"/>
      <c r="CVC115" s="12"/>
      <c r="CVD115" s="12"/>
      <c r="CVE115" s="12"/>
      <c r="CVF115" s="12"/>
      <c r="CVG115" s="12"/>
      <c r="CVH115" s="12"/>
      <c r="CVI115" s="12"/>
      <c r="CVJ115" s="12"/>
      <c r="CVK115" s="12"/>
      <c r="CVL115" s="12"/>
      <c r="CVM115" s="12"/>
      <c r="CVN115" s="12"/>
      <c r="CVO115" s="12"/>
      <c r="CVP115" s="12"/>
      <c r="CVQ115" s="12"/>
      <c r="CVR115" s="12"/>
      <c r="CVS115" s="12"/>
      <c r="CVT115" s="12"/>
      <c r="CVU115" s="12"/>
      <c r="CVV115" s="12"/>
      <c r="CVW115" s="12"/>
      <c r="CVX115" s="12"/>
      <c r="CVY115" s="12"/>
      <c r="CVZ115" s="12"/>
      <c r="CWA115" s="12"/>
      <c r="CWB115" s="12"/>
      <c r="CWC115" s="12"/>
      <c r="CWD115" s="12"/>
      <c r="CWE115" s="12"/>
      <c r="CWF115" s="12"/>
      <c r="CWG115" s="12"/>
      <c r="CWH115" s="12"/>
      <c r="CWI115" s="12"/>
      <c r="CWJ115" s="12"/>
      <c r="CWK115" s="12"/>
      <c r="CWL115" s="12"/>
      <c r="CWM115" s="12"/>
      <c r="CWN115" s="12"/>
      <c r="CWO115" s="12"/>
      <c r="CWP115" s="12"/>
      <c r="CWQ115" s="12"/>
      <c r="CWR115" s="12"/>
      <c r="CWS115" s="12"/>
      <c r="CWT115" s="12"/>
      <c r="CWU115" s="12"/>
      <c r="CWV115" s="12"/>
      <c r="CWW115" s="12"/>
      <c r="CWX115" s="12"/>
      <c r="CWY115" s="12"/>
      <c r="CWZ115" s="12"/>
      <c r="CXA115" s="12"/>
      <c r="CXB115" s="12"/>
      <c r="CXC115" s="12"/>
      <c r="CXD115" s="12"/>
      <c r="CXE115" s="12"/>
      <c r="CXF115" s="12"/>
      <c r="CXG115" s="12"/>
      <c r="CXH115" s="12"/>
      <c r="CXI115" s="12"/>
      <c r="CXJ115" s="12"/>
      <c r="CXK115" s="12"/>
      <c r="CXL115" s="12"/>
      <c r="CXM115" s="12"/>
      <c r="CXN115" s="12"/>
      <c r="CXO115" s="12"/>
      <c r="CXP115" s="12"/>
      <c r="CXQ115" s="12"/>
      <c r="CXR115" s="12"/>
      <c r="CXS115" s="12"/>
      <c r="CXT115" s="12"/>
      <c r="CXU115" s="12"/>
      <c r="CXV115" s="12"/>
      <c r="CXW115" s="12"/>
      <c r="CXX115" s="12"/>
      <c r="CXY115" s="12"/>
      <c r="CXZ115" s="12"/>
      <c r="CYA115" s="12"/>
      <c r="CYB115" s="12"/>
      <c r="CYC115" s="12"/>
      <c r="CYD115" s="12"/>
      <c r="CYE115" s="12"/>
      <c r="CYF115" s="12"/>
      <c r="CYG115" s="12"/>
      <c r="CYH115" s="12"/>
      <c r="CYI115" s="12"/>
      <c r="CYJ115" s="12"/>
      <c r="CYK115" s="12"/>
      <c r="CYL115" s="12"/>
      <c r="CYM115" s="12"/>
      <c r="CYN115" s="12"/>
      <c r="CYO115" s="12"/>
      <c r="CYP115" s="12"/>
      <c r="CYQ115" s="12"/>
      <c r="CYR115" s="12"/>
      <c r="CYS115" s="12"/>
      <c r="CYT115" s="12"/>
      <c r="CYU115" s="12"/>
      <c r="CYV115" s="12"/>
      <c r="CYW115" s="12"/>
      <c r="CYX115" s="12"/>
      <c r="CYY115" s="12"/>
      <c r="CYZ115" s="12"/>
      <c r="CZA115" s="12"/>
      <c r="CZB115" s="12"/>
      <c r="CZC115" s="12"/>
      <c r="CZD115" s="12"/>
      <c r="CZE115" s="12"/>
      <c r="CZF115" s="12"/>
      <c r="CZG115" s="12"/>
      <c r="CZH115" s="12"/>
      <c r="CZI115" s="12"/>
      <c r="CZJ115" s="12"/>
      <c r="CZK115" s="12"/>
      <c r="CZL115" s="12"/>
      <c r="CZM115" s="12"/>
      <c r="CZN115" s="12"/>
      <c r="CZO115" s="12"/>
      <c r="CZP115" s="12"/>
      <c r="CZQ115" s="12"/>
      <c r="CZR115" s="12"/>
      <c r="CZS115" s="12"/>
      <c r="CZT115" s="12"/>
      <c r="CZU115" s="12"/>
      <c r="CZV115" s="12"/>
      <c r="CZW115" s="12"/>
      <c r="CZX115" s="12"/>
      <c r="CZY115" s="12"/>
      <c r="CZZ115" s="12"/>
      <c r="DAA115" s="12"/>
      <c r="DAB115" s="12"/>
      <c r="DAC115" s="12"/>
      <c r="DAD115" s="12"/>
      <c r="DAE115" s="12"/>
      <c r="DAF115" s="12"/>
      <c r="DAG115" s="12"/>
      <c r="DAH115" s="12"/>
      <c r="DAI115" s="12"/>
      <c r="DAJ115" s="12"/>
      <c r="DAK115" s="12"/>
      <c r="DAL115" s="12"/>
      <c r="DAM115" s="12"/>
      <c r="DAN115" s="12"/>
      <c r="DAO115" s="12"/>
      <c r="DAP115" s="12"/>
      <c r="DAQ115" s="12"/>
      <c r="DAR115" s="12"/>
      <c r="DAS115" s="12"/>
      <c r="DAT115" s="12"/>
      <c r="DAU115" s="12"/>
      <c r="DAV115" s="12"/>
      <c r="DAW115" s="12"/>
      <c r="DAX115" s="12"/>
      <c r="DAY115" s="12"/>
      <c r="DAZ115" s="12"/>
      <c r="DBA115" s="12"/>
      <c r="DBB115" s="12"/>
      <c r="DBC115" s="12"/>
      <c r="DBD115" s="12"/>
      <c r="DBE115" s="12"/>
      <c r="DBF115" s="12"/>
      <c r="DBG115" s="12"/>
      <c r="DBH115" s="12"/>
      <c r="DBI115" s="12"/>
      <c r="DBJ115" s="12"/>
      <c r="DBK115" s="12"/>
      <c r="DBL115" s="12"/>
      <c r="DBM115" s="12"/>
    </row>
    <row r="116" spans="1:2769" s="11" customFormat="1" ht="227" customHeight="1">
      <c r="A116" s="80" t="s">
        <v>114</v>
      </c>
      <c r="B116" s="89" t="s">
        <v>472</v>
      </c>
      <c r="C116" s="80" t="s">
        <v>48</v>
      </c>
      <c r="D116" s="80" t="s">
        <v>1252</v>
      </c>
      <c r="E116" s="80" t="s">
        <v>71</v>
      </c>
      <c r="F116" s="80" t="s">
        <v>102</v>
      </c>
      <c r="G116" s="80" t="s">
        <v>1295</v>
      </c>
      <c r="H116" s="80" t="s">
        <v>1307</v>
      </c>
      <c r="I116" s="80" t="s">
        <v>1314</v>
      </c>
      <c r="J116" s="80"/>
      <c r="K116" s="80" t="s">
        <v>77</v>
      </c>
      <c r="L116" s="80"/>
      <c r="M116" s="90">
        <v>42473</v>
      </c>
      <c r="N116" s="80" t="s">
        <v>95</v>
      </c>
      <c r="O116" s="80">
        <v>-25.664300000000001</v>
      </c>
      <c r="P116" s="80">
        <v>30.253499999999999</v>
      </c>
      <c r="Q116" s="80" t="s">
        <v>2054</v>
      </c>
      <c r="R116" s="80" t="s">
        <v>80</v>
      </c>
      <c r="S116" s="80" t="s">
        <v>199</v>
      </c>
      <c r="T116" s="80" t="s">
        <v>136</v>
      </c>
      <c r="U116" s="80" t="s">
        <v>123</v>
      </c>
      <c r="V116" s="80" t="s">
        <v>128</v>
      </c>
      <c r="W116" s="80" t="s">
        <v>44</v>
      </c>
      <c r="X116" s="80" t="s">
        <v>82</v>
      </c>
      <c r="Y116" s="80" t="s">
        <v>199</v>
      </c>
      <c r="Z116" s="80" t="s">
        <v>199</v>
      </c>
      <c r="AA116" s="89" t="s">
        <v>157</v>
      </c>
      <c r="AB116" s="89" t="s">
        <v>307</v>
      </c>
      <c r="AC116" s="80" t="s">
        <v>1420</v>
      </c>
      <c r="AD116" s="80" t="s">
        <v>34</v>
      </c>
      <c r="AE116" s="80" t="s">
        <v>193</v>
      </c>
      <c r="AF116" s="80" t="s">
        <v>192</v>
      </c>
      <c r="AG116" s="80" t="s">
        <v>77</v>
      </c>
      <c r="AH116" s="80" t="s">
        <v>221</v>
      </c>
      <c r="AI116" s="80" t="s">
        <v>959</v>
      </c>
      <c r="AJ116" s="80" t="s">
        <v>223</v>
      </c>
      <c r="AK116" s="80" t="s">
        <v>1019</v>
      </c>
      <c r="AL116" s="80" t="s">
        <v>77</v>
      </c>
      <c r="AM116" s="80" t="s">
        <v>186</v>
      </c>
      <c r="AN116" s="80" t="s">
        <v>22</v>
      </c>
      <c r="AO116" s="80" t="s">
        <v>83</v>
      </c>
      <c r="AP116" s="80" t="s">
        <v>1528</v>
      </c>
      <c r="AQ116" s="80" t="s">
        <v>46</v>
      </c>
      <c r="AR116" s="80" t="s">
        <v>199</v>
      </c>
      <c r="AS116" s="80" t="s">
        <v>199</v>
      </c>
      <c r="AT116" s="90" t="s">
        <v>199</v>
      </c>
      <c r="AU116" s="80" t="s">
        <v>101</v>
      </c>
      <c r="AV116" s="80" t="s">
        <v>2117</v>
      </c>
      <c r="AW116" s="95" t="s">
        <v>1602</v>
      </c>
      <c r="AX116" s="80" t="s">
        <v>105</v>
      </c>
      <c r="AY116" s="80" t="s">
        <v>138</v>
      </c>
      <c r="AZ116" s="80" t="s">
        <v>619</v>
      </c>
      <c r="BA116" s="80"/>
      <c r="BB116" s="80" t="s">
        <v>94</v>
      </c>
      <c r="BC116" s="94">
        <v>42473</v>
      </c>
      <c r="BD116" s="12"/>
      <c r="BE116" s="12"/>
      <c r="BF116" s="12"/>
      <c r="BG116" s="12"/>
      <c r="BH116" s="12"/>
      <c r="BI116" s="12"/>
      <c r="BJ116" s="12"/>
      <c r="BK116" s="12"/>
      <c r="BL116" s="12"/>
      <c r="BM116" s="12"/>
      <c r="BN116" s="12"/>
      <c r="BO116" s="12"/>
      <c r="BP116" s="12"/>
      <c r="BQ116" s="12"/>
      <c r="BR116" s="12"/>
      <c r="BS116" s="12"/>
      <c r="BT116" s="12"/>
      <c r="BU116" s="12"/>
      <c r="BV116" s="12"/>
      <c r="BW116" s="12"/>
      <c r="BX116" s="12"/>
      <c r="BY116" s="12"/>
      <c r="BZ116" s="12"/>
      <c r="CA116" s="12"/>
      <c r="CB116" s="12"/>
      <c r="CC116" s="12"/>
      <c r="CD116" s="12"/>
      <c r="CE116" s="12"/>
      <c r="CF116" s="12"/>
      <c r="CG116" s="12"/>
      <c r="CH116" s="12"/>
      <c r="CI116" s="12"/>
      <c r="CJ116" s="12"/>
      <c r="CK116" s="12"/>
      <c r="CL116" s="12"/>
      <c r="CM116" s="12"/>
      <c r="CN116" s="12"/>
      <c r="CO116" s="12"/>
      <c r="CP116" s="12"/>
      <c r="CQ116" s="12"/>
      <c r="CR116" s="12"/>
      <c r="CS116" s="12"/>
      <c r="CT116" s="12"/>
      <c r="CU116" s="12"/>
      <c r="CV116" s="12"/>
      <c r="CW116" s="12"/>
      <c r="CX116" s="12"/>
      <c r="CY116" s="12"/>
      <c r="CZ116" s="12"/>
      <c r="DA116" s="12"/>
      <c r="DB116" s="12"/>
      <c r="DC116" s="12"/>
      <c r="DD116" s="12"/>
      <c r="DE116" s="12"/>
      <c r="DF116" s="12"/>
      <c r="DG116" s="12"/>
      <c r="DH116" s="12"/>
      <c r="DI116" s="12"/>
      <c r="DJ116" s="12"/>
      <c r="DK116" s="12"/>
      <c r="DL116" s="12"/>
      <c r="DM116" s="12"/>
      <c r="DN116" s="12"/>
      <c r="DO116" s="12"/>
      <c r="DP116" s="12"/>
      <c r="DQ116" s="12"/>
      <c r="DR116" s="12"/>
      <c r="DS116" s="12"/>
      <c r="DT116" s="12"/>
      <c r="DU116" s="12"/>
      <c r="DV116" s="12"/>
      <c r="DW116" s="12"/>
      <c r="DX116" s="12"/>
      <c r="DY116" s="12"/>
      <c r="DZ116" s="12"/>
      <c r="EA116" s="12"/>
      <c r="EB116" s="12"/>
      <c r="EC116" s="12"/>
      <c r="ED116" s="12"/>
      <c r="EE116" s="12"/>
      <c r="EF116" s="12"/>
      <c r="EG116" s="12"/>
      <c r="EH116" s="12"/>
      <c r="EI116" s="12"/>
      <c r="EJ116" s="12"/>
      <c r="EK116" s="12"/>
      <c r="EL116" s="12"/>
      <c r="EM116" s="12"/>
      <c r="EN116" s="12"/>
      <c r="EO116" s="12"/>
      <c r="EP116" s="12"/>
      <c r="EQ116" s="12"/>
      <c r="ER116" s="12"/>
      <c r="ES116" s="12"/>
      <c r="ET116" s="12"/>
      <c r="EU116" s="12"/>
      <c r="EV116" s="12"/>
      <c r="EW116" s="12"/>
      <c r="EX116" s="12"/>
      <c r="EY116" s="12"/>
      <c r="EZ116" s="12"/>
      <c r="FA116" s="12"/>
      <c r="FB116" s="12"/>
      <c r="FC116" s="12"/>
      <c r="FD116" s="12"/>
      <c r="FE116" s="12"/>
      <c r="FF116" s="12"/>
      <c r="FG116" s="12"/>
      <c r="FH116" s="12"/>
      <c r="FI116" s="12"/>
      <c r="FJ116" s="12"/>
      <c r="FK116" s="12"/>
      <c r="FL116" s="12"/>
      <c r="FM116" s="12"/>
      <c r="FN116" s="12"/>
      <c r="FO116" s="12"/>
      <c r="FP116" s="12"/>
      <c r="FQ116" s="12"/>
      <c r="FR116" s="12"/>
      <c r="FS116" s="12"/>
      <c r="FT116" s="12"/>
      <c r="FU116" s="12"/>
      <c r="FV116" s="12"/>
      <c r="FW116" s="12"/>
      <c r="FX116" s="12"/>
      <c r="FY116" s="12"/>
      <c r="FZ116" s="12"/>
      <c r="GA116" s="12"/>
      <c r="GB116" s="12"/>
      <c r="GC116" s="12"/>
      <c r="GD116" s="12"/>
      <c r="GE116" s="12"/>
      <c r="GF116" s="12"/>
      <c r="GG116" s="12"/>
      <c r="GH116" s="12"/>
      <c r="GI116" s="12"/>
      <c r="GJ116" s="12"/>
      <c r="GK116" s="12"/>
      <c r="GL116" s="12"/>
      <c r="GM116" s="12"/>
      <c r="GN116" s="12"/>
      <c r="GO116" s="12"/>
      <c r="GP116" s="12"/>
      <c r="GQ116" s="12"/>
      <c r="GR116" s="12"/>
      <c r="GS116" s="12"/>
      <c r="GT116" s="12"/>
      <c r="GU116" s="12"/>
      <c r="GV116" s="12"/>
      <c r="GW116" s="12"/>
      <c r="GX116" s="12"/>
      <c r="GY116" s="12"/>
      <c r="GZ116" s="12"/>
      <c r="HA116" s="12"/>
      <c r="HB116" s="12"/>
      <c r="HC116" s="12"/>
      <c r="HD116" s="12"/>
      <c r="HE116" s="12"/>
      <c r="HF116" s="12"/>
      <c r="HG116" s="12"/>
      <c r="HH116" s="12"/>
      <c r="HI116" s="12"/>
      <c r="HJ116" s="12"/>
      <c r="HK116" s="12"/>
      <c r="HL116" s="12"/>
      <c r="HM116" s="12"/>
      <c r="HN116" s="12"/>
      <c r="HO116" s="12"/>
      <c r="HP116" s="12"/>
      <c r="HQ116" s="12"/>
      <c r="HR116" s="12"/>
      <c r="HS116" s="12"/>
      <c r="HT116" s="12"/>
      <c r="HU116" s="12"/>
      <c r="HV116" s="12"/>
      <c r="HW116" s="12"/>
      <c r="HX116" s="12"/>
      <c r="HY116" s="12"/>
      <c r="HZ116" s="12"/>
      <c r="IA116" s="12"/>
      <c r="IB116" s="12"/>
      <c r="IC116" s="12"/>
      <c r="ID116" s="12"/>
      <c r="IE116" s="12"/>
      <c r="IF116" s="12"/>
      <c r="IG116" s="12"/>
      <c r="IH116" s="12"/>
      <c r="II116" s="12"/>
      <c r="IJ116" s="12"/>
      <c r="IK116" s="12"/>
      <c r="IL116" s="12"/>
      <c r="IM116" s="12"/>
      <c r="IN116" s="12"/>
      <c r="IO116" s="12"/>
      <c r="IP116" s="12"/>
      <c r="IQ116" s="12"/>
      <c r="IR116" s="12"/>
      <c r="IS116" s="12"/>
      <c r="IT116" s="12"/>
      <c r="IU116" s="12"/>
      <c r="IV116" s="12"/>
      <c r="IW116" s="12"/>
      <c r="IX116" s="12"/>
      <c r="IY116" s="12"/>
      <c r="IZ116" s="12"/>
      <c r="JA116" s="12"/>
      <c r="JB116" s="12"/>
      <c r="JC116" s="12"/>
      <c r="JD116" s="12"/>
      <c r="JE116" s="12"/>
      <c r="JF116" s="12"/>
      <c r="JG116" s="12"/>
      <c r="JH116" s="12"/>
      <c r="JI116" s="12"/>
      <c r="JJ116" s="12"/>
      <c r="JK116" s="12"/>
      <c r="JL116" s="12"/>
      <c r="JM116" s="12"/>
      <c r="JN116" s="12"/>
      <c r="JO116" s="12"/>
      <c r="JP116" s="12"/>
      <c r="JQ116" s="12"/>
      <c r="JR116" s="12"/>
      <c r="JS116" s="12"/>
      <c r="JT116" s="12"/>
      <c r="JU116" s="12"/>
      <c r="JV116" s="12"/>
      <c r="JW116" s="12"/>
      <c r="JX116" s="12"/>
      <c r="JY116" s="12"/>
      <c r="JZ116" s="12"/>
      <c r="KA116" s="12"/>
      <c r="KB116" s="12"/>
      <c r="KC116" s="12"/>
      <c r="KD116" s="12"/>
      <c r="KE116" s="12"/>
      <c r="KF116" s="12"/>
      <c r="KG116" s="12"/>
      <c r="KH116" s="12"/>
      <c r="KI116" s="12"/>
      <c r="KJ116" s="12"/>
      <c r="KK116" s="12"/>
      <c r="KL116" s="12"/>
      <c r="KM116" s="12"/>
      <c r="KN116" s="12"/>
      <c r="KO116" s="12"/>
      <c r="KP116" s="12"/>
      <c r="KQ116" s="12"/>
      <c r="KR116" s="12"/>
      <c r="KS116" s="12"/>
      <c r="KT116" s="12"/>
      <c r="KU116" s="12"/>
      <c r="KV116" s="12"/>
      <c r="KW116" s="12"/>
      <c r="KX116" s="12"/>
      <c r="KY116" s="12"/>
      <c r="KZ116" s="12"/>
      <c r="LA116" s="12"/>
      <c r="LB116" s="12"/>
      <c r="LC116" s="12"/>
      <c r="LD116" s="12"/>
      <c r="LE116" s="12"/>
      <c r="LF116" s="12"/>
      <c r="LG116" s="12"/>
      <c r="LH116" s="12"/>
      <c r="LI116" s="12"/>
      <c r="LJ116" s="12"/>
      <c r="LK116" s="12"/>
      <c r="LL116" s="12"/>
      <c r="LM116" s="12"/>
      <c r="LN116" s="12"/>
      <c r="LO116" s="12"/>
      <c r="LP116" s="12"/>
      <c r="LQ116" s="12"/>
      <c r="LR116" s="12"/>
      <c r="LS116" s="12"/>
      <c r="LT116" s="12"/>
      <c r="LU116" s="12"/>
      <c r="LV116" s="12"/>
      <c r="LW116" s="12"/>
      <c r="LX116" s="12"/>
      <c r="LY116" s="12"/>
      <c r="LZ116" s="12"/>
      <c r="MA116" s="12"/>
      <c r="MB116" s="12"/>
      <c r="MC116" s="12"/>
      <c r="MD116" s="12"/>
      <c r="ME116" s="12"/>
      <c r="MF116" s="12"/>
      <c r="MG116" s="12"/>
      <c r="MH116" s="12"/>
      <c r="MI116" s="12"/>
      <c r="MJ116" s="12"/>
      <c r="MK116" s="12"/>
      <c r="ML116" s="12"/>
      <c r="MM116" s="12"/>
      <c r="MN116" s="12"/>
      <c r="MO116" s="12"/>
      <c r="MP116" s="12"/>
      <c r="MQ116" s="12"/>
      <c r="MR116" s="12"/>
      <c r="MS116" s="12"/>
      <c r="MT116" s="12"/>
      <c r="MU116" s="12"/>
      <c r="MV116" s="12"/>
      <c r="MW116" s="12"/>
      <c r="MX116" s="12"/>
      <c r="MY116" s="12"/>
      <c r="MZ116" s="12"/>
      <c r="NA116" s="12"/>
      <c r="NB116" s="12"/>
      <c r="NC116" s="12"/>
      <c r="ND116" s="12"/>
      <c r="NE116" s="12"/>
      <c r="NF116" s="12"/>
      <c r="NG116" s="12"/>
      <c r="NH116" s="12"/>
      <c r="NI116" s="12"/>
      <c r="NJ116" s="12"/>
      <c r="NK116" s="12"/>
      <c r="NL116" s="12"/>
      <c r="NM116" s="12"/>
      <c r="NN116" s="12"/>
      <c r="NO116" s="12"/>
      <c r="NP116" s="12"/>
      <c r="NQ116" s="12"/>
      <c r="NR116" s="12"/>
      <c r="NS116" s="12"/>
      <c r="NT116" s="12"/>
      <c r="NU116" s="12"/>
      <c r="NV116" s="12"/>
      <c r="NW116" s="12"/>
      <c r="NX116" s="12"/>
      <c r="NY116" s="12"/>
      <c r="NZ116" s="12"/>
      <c r="OA116" s="12"/>
      <c r="OB116" s="12"/>
      <c r="OC116" s="12"/>
      <c r="OD116" s="12"/>
      <c r="OE116" s="12"/>
      <c r="OF116" s="12"/>
      <c r="OG116" s="12"/>
      <c r="OH116" s="12"/>
      <c r="OI116" s="12"/>
      <c r="OJ116" s="12"/>
      <c r="OK116" s="12"/>
      <c r="OL116" s="12"/>
      <c r="OM116" s="12"/>
      <c r="ON116" s="12"/>
      <c r="OO116" s="12"/>
      <c r="OP116" s="12"/>
      <c r="OQ116" s="12"/>
      <c r="OR116" s="12"/>
      <c r="OS116" s="12"/>
      <c r="OT116" s="12"/>
      <c r="OU116" s="12"/>
      <c r="OV116" s="12"/>
      <c r="OW116" s="12"/>
      <c r="OX116" s="12"/>
      <c r="OY116" s="12"/>
      <c r="OZ116" s="12"/>
      <c r="PA116" s="12"/>
      <c r="PB116" s="12"/>
      <c r="PC116" s="12"/>
      <c r="PD116" s="12"/>
      <c r="PE116" s="12"/>
      <c r="PF116" s="12"/>
      <c r="PG116" s="12"/>
      <c r="PH116" s="12"/>
      <c r="PI116" s="12"/>
      <c r="PJ116" s="12"/>
      <c r="PK116" s="12"/>
      <c r="PL116" s="12"/>
      <c r="PM116" s="12"/>
      <c r="PN116" s="12"/>
      <c r="PO116" s="12"/>
      <c r="PP116" s="12"/>
      <c r="PQ116" s="12"/>
      <c r="PR116" s="12"/>
      <c r="PS116" s="12"/>
      <c r="PT116" s="12"/>
      <c r="PU116" s="12"/>
      <c r="PV116" s="12"/>
      <c r="PW116" s="12"/>
      <c r="PX116" s="12"/>
      <c r="PY116" s="12"/>
      <c r="PZ116" s="12"/>
      <c r="QA116" s="12"/>
      <c r="QB116" s="12"/>
      <c r="QC116" s="12"/>
      <c r="QD116" s="12"/>
      <c r="QE116" s="12"/>
      <c r="QF116" s="12"/>
      <c r="QG116" s="12"/>
      <c r="QH116" s="12"/>
      <c r="QI116" s="12"/>
      <c r="QJ116" s="12"/>
      <c r="QK116" s="12"/>
      <c r="QL116" s="12"/>
      <c r="QM116" s="12"/>
      <c r="QN116" s="12"/>
      <c r="QO116" s="12"/>
      <c r="QP116" s="12"/>
      <c r="QQ116" s="12"/>
      <c r="QR116" s="12"/>
      <c r="QS116" s="12"/>
      <c r="QT116" s="12"/>
      <c r="QU116" s="12"/>
      <c r="QV116" s="12"/>
      <c r="QW116" s="12"/>
      <c r="QX116" s="12"/>
      <c r="QY116" s="12"/>
      <c r="QZ116" s="12"/>
      <c r="RA116" s="12"/>
      <c r="RB116" s="12"/>
      <c r="RC116" s="12"/>
      <c r="RD116" s="12"/>
      <c r="RE116" s="12"/>
      <c r="RF116" s="12"/>
      <c r="RG116" s="12"/>
      <c r="RH116" s="12"/>
      <c r="RI116" s="12"/>
      <c r="RJ116" s="12"/>
      <c r="RK116" s="12"/>
      <c r="RL116" s="12"/>
      <c r="RM116" s="12"/>
      <c r="RN116" s="12"/>
      <c r="RO116" s="12"/>
      <c r="RP116" s="12"/>
      <c r="RQ116" s="12"/>
      <c r="RR116" s="12"/>
      <c r="RS116" s="12"/>
      <c r="RT116" s="12"/>
      <c r="RU116" s="12"/>
      <c r="RV116" s="12"/>
      <c r="RW116" s="12"/>
      <c r="RX116" s="12"/>
      <c r="RY116" s="12"/>
      <c r="RZ116" s="12"/>
      <c r="SA116" s="12"/>
      <c r="SB116" s="12"/>
      <c r="SC116" s="12"/>
      <c r="SD116" s="12"/>
      <c r="SE116" s="12"/>
      <c r="SF116" s="12"/>
      <c r="SG116" s="12"/>
      <c r="SH116" s="12"/>
      <c r="SI116" s="12"/>
      <c r="SJ116" s="12"/>
      <c r="SK116" s="12"/>
      <c r="SL116" s="12"/>
      <c r="SM116" s="12"/>
      <c r="SN116" s="12"/>
      <c r="SO116" s="12"/>
      <c r="SP116" s="12"/>
      <c r="SQ116" s="12"/>
      <c r="SR116" s="12"/>
      <c r="SS116" s="12"/>
      <c r="ST116" s="12"/>
      <c r="SU116" s="12"/>
      <c r="SV116" s="12"/>
      <c r="SW116" s="12"/>
      <c r="SX116" s="12"/>
      <c r="SY116" s="12"/>
      <c r="SZ116" s="12"/>
      <c r="TA116" s="12"/>
      <c r="TB116" s="12"/>
      <c r="TC116" s="12"/>
      <c r="TD116" s="12"/>
      <c r="TE116" s="12"/>
      <c r="TF116" s="12"/>
      <c r="TG116" s="12"/>
      <c r="TH116" s="12"/>
      <c r="TI116" s="12"/>
      <c r="TJ116" s="12"/>
      <c r="TK116" s="12"/>
      <c r="TL116" s="12"/>
      <c r="TM116" s="12"/>
      <c r="TN116" s="12"/>
      <c r="TO116" s="12"/>
      <c r="TP116" s="12"/>
      <c r="TQ116" s="12"/>
      <c r="TR116" s="12"/>
      <c r="TS116" s="12"/>
      <c r="TT116" s="12"/>
      <c r="TU116" s="12"/>
      <c r="TV116" s="12"/>
      <c r="TW116" s="12"/>
      <c r="TX116" s="12"/>
      <c r="TY116" s="12"/>
      <c r="TZ116" s="12"/>
      <c r="UA116" s="12"/>
      <c r="UB116" s="12"/>
      <c r="UC116" s="12"/>
      <c r="UD116" s="12"/>
      <c r="UE116" s="12"/>
      <c r="UF116" s="12"/>
      <c r="UG116" s="12"/>
      <c r="UH116" s="12"/>
      <c r="UI116" s="12"/>
      <c r="UJ116" s="12"/>
      <c r="UK116" s="12"/>
      <c r="UL116" s="12"/>
      <c r="UM116" s="12"/>
      <c r="UN116" s="12"/>
      <c r="UO116" s="12"/>
      <c r="UP116" s="12"/>
      <c r="UQ116" s="12"/>
      <c r="UR116" s="12"/>
      <c r="US116" s="12"/>
      <c r="UT116" s="12"/>
      <c r="UU116" s="12"/>
      <c r="UV116" s="12"/>
      <c r="UW116" s="12"/>
      <c r="UX116" s="12"/>
      <c r="UY116" s="12"/>
      <c r="UZ116" s="12"/>
      <c r="VA116" s="12"/>
      <c r="VB116" s="12"/>
      <c r="VC116" s="12"/>
      <c r="VD116" s="12"/>
      <c r="VE116" s="12"/>
      <c r="VF116" s="12"/>
      <c r="VG116" s="12"/>
      <c r="VH116" s="12"/>
      <c r="VI116" s="12"/>
      <c r="VJ116" s="12"/>
      <c r="VK116" s="12"/>
      <c r="VL116" s="12"/>
      <c r="VM116" s="12"/>
      <c r="VN116" s="12"/>
      <c r="VO116" s="12"/>
      <c r="VP116" s="12"/>
      <c r="VQ116" s="12"/>
      <c r="VR116" s="12"/>
      <c r="VS116" s="12"/>
      <c r="VT116" s="12"/>
      <c r="VU116" s="12"/>
      <c r="VV116" s="12"/>
      <c r="VW116" s="12"/>
      <c r="VX116" s="12"/>
      <c r="VY116" s="12"/>
      <c r="VZ116" s="12"/>
      <c r="WA116" s="12"/>
      <c r="WB116" s="12"/>
      <c r="WC116" s="12"/>
      <c r="WD116" s="12"/>
      <c r="WE116" s="12"/>
      <c r="WF116" s="12"/>
      <c r="WG116" s="12"/>
      <c r="WH116" s="12"/>
      <c r="WI116" s="12"/>
      <c r="WJ116" s="12"/>
      <c r="WK116" s="12"/>
      <c r="WL116" s="12"/>
      <c r="WM116" s="12"/>
      <c r="WN116" s="12"/>
      <c r="WO116" s="12"/>
      <c r="WP116" s="12"/>
      <c r="WQ116" s="12"/>
      <c r="WR116" s="12"/>
      <c r="WS116" s="12"/>
      <c r="WT116" s="12"/>
      <c r="WU116" s="12"/>
      <c r="WV116" s="12"/>
      <c r="WW116" s="12"/>
      <c r="WX116" s="12"/>
      <c r="WY116" s="12"/>
      <c r="WZ116" s="12"/>
      <c r="XA116" s="12"/>
      <c r="XB116" s="12"/>
      <c r="XC116" s="12"/>
      <c r="XD116" s="12"/>
      <c r="XE116" s="12"/>
      <c r="XF116" s="12"/>
      <c r="XG116" s="12"/>
      <c r="XH116" s="12"/>
      <c r="XI116" s="12"/>
      <c r="XJ116" s="12"/>
      <c r="XK116" s="12"/>
      <c r="XL116" s="12"/>
      <c r="XM116" s="12"/>
      <c r="XN116" s="12"/>
      <c r="XO116" s="12"/>
      <c r="XP116" s="12"/>
      <c r="XQ116" s="12"/>
      <c r="XR116" s="12"/>
      <c r="XS116" s="12"/>
      <c r="XT116" s="12"/>
      <c r="XU116" s="12"/>
      <c r="XV116" s="12"/>
      <c r="XW116" s="12"/>
      <c r="XX116" s="12"/>
      <c r="XY116" s="12"/>
      <c r="XZ116" s="12"/>
      <c r="YA116" s="12"/>
      <c r="YB116" s="12"/>
      <c r="YC116" s="12"/>
      <c r="YD116" s="12"/>
      <c r="YE116" s="12"/>
      <c r="YF116" s="12"/>
      <c r="YG116" s="12"/>
      <c r="YH116" s="12"/>
      <c r="YI116" s="12"/>
      <c r="YJ116" s="12"/>
      <c r="YK116" s="12"/>
      <c r="YL116" s="12"/>
      <c r="YM116" s="12"/>
      <c r="YN116" s="12"/>
      <c r="YO116" s="12"/>
      <c r="YP116" s="12"/>
      <c r="YQ116" s="12"/>
      <c r="YR116" s="12"/>
      <c r="YS116" s="12"/>
      <c r="YT116" s="12"/>
      <c r="YU116" s="12"/>
      <c r="YV116" s="12"/>
      <c r="YW116" s="12"/>
      <c r="YX116" s="12"/>
      <c r="YY116" s="12"/>
      <c r="YZ116" s="12"/>
      <c r="ZA116" s="12"/>
      <c r="ZB116" s="12"/>
      <c r="ZC116" s="12"/>
      <c r="ZD116" s="12"/>
      <c r="ZE116" s="12"/>
      <c r="ZF116" s="12"/>
      <c r="ZG116" s="12"/>
      <c r="ZH116" s="12"/>
      <c r="ZI116" s="12"/>
      <c r="ZJ116" s="12"/>
      <c r="ZK116" s="12"/>
      <c r="ZL116" s="12"/>
      <c r="ZM116" s="12"/>
      <c r="ZN116" s="12"/>
      <c r="ZO116" s="12"/>
      <c r="ZP116" s="12"/>
      <c r="ZQ116" s="12"/>
      <c r="ZR116" s="12"/>
      <c r="ZS116" s="12"/>
      <c r="ZT116" s="12"/>
      <c r="ZU116" s="12"/>
      <c r="ZV116" s="12"/>
      <c r="ZW116" s="12"/>
      <c r="ZX116" s="12"/>
      <c r="ZY116" s="12"/>
      <c r="ZZ116" s="12"/>
      <c r="AAA116" s="12"/>
      <c r="AAB116" s="12"/>
      <c r="AAC116" s="12"/>
      <c r="AAD116" s="12"/>
      <c r="AAE116" s="12"/>
      <c r="AAF116" s="12"/>
      <c r="AAG116" s="12"/>
      <c r="AAH116" s="12"/>
      <c r="AAI116" s="12"/>
      <c r="AAJ116" s="12"/>
      <c r="AAK116" s="12"/>
      <c r="AAL116" s="12"/>
      <c r="AAM116" s="12"/>
      <c r="AAN116" s="12"/>
      <c r="AAO116" s="12"/>
      <c r="AAP116" s="12"/>
      <c r="AAQ116" s="12"/>
      <c r="AAR116" s="12"/>
      <c r="AAS116" s="12"/>
      <c r="AAT116" s="12"/>
      <c r="AAU116" s="12"/>
      <c r="AAV116" s="12"/>
      <c r="AAW116" s="12"/>
      <c r="AAX116" s="12"/>
      <c r="AAY116" s="12"/>
      <c r="AAZ116" s="12"/>
      <c r="ABA116" s="12"/>
      <c r="ABB116" s="12"/>
      <c r="ABC116" s="12"/>
      <c r="ABD116" s="12"/>
      <c r="ABE116" s="12"/>
      <c r="ABF116" s="12"/>
      <c r="ABG116" s="12"/>
      <c r="ABH116" s="12"/>
      <c r="ABI116" s="12"/>
      <c r="ABJ116" s="12"/>
      <c r="ABK116" s="12"/>
      <c r="ABL116" s="12"/>
      <c r="ABM116" s="12"/>
      <c r="ABN116" s="12"/>
      <c r="ABO116" s="12"/>
      <c r="ABP116" s="12"/>
      <c r="ABQ116" s="12"/>
      <c r="ABR116" s="12"/>
      <c r="ABS116" s="12"/>
      <c r="ABT116" s="12"/>
      <c r="ABU116" s="12"/>
      <c r="ABV116" s="12"/>
      <c r="ABW116" s="12"/>
      <c r="ABX116" s="12"/>
      <c r="ABY116" s="12"/>
      <c r="ABZ116" s="12"/>
      <c r="ACA116" s="12"/>
      <c r="ACB116" s="12"/>
      <c r="ACC116" s="12"/>
      <c r="ACD116" s="12"/>
      <c r="ACE116" s="12"/>
      <c r="ACF116" s="12"/>
      <c r="ACG116" s="12"/>
      <c r="ACH116" s="12"/>
      <c r="ACI116" s="12"/>
      <c r="ACJ116" s="12"/>
      <c r="ACK116" s="12"/>
      <c r="ACL116" s="12"/>
      <c r="ACM116" s="12"/>
      <c r="ACN116" s="12"/>
      <c r="ACO116" s="12"/>
      <c r="ACP116" s="12"/>
      <c r="ACQ116" s="12"/>
      <c r="ACR116" s="12"/>
      <c r="ACS116" s="12"/>
      <c r="ACT116" s="12"/>
      <c r="ACU116" s="12"/>
      <c r="ACV116" s="12"/>
      <c r="ACW116" s="12"/>
      <c r="ACX116" s="12"/>
      <c r="ACY116" s="12"/>
      <c r="ACZ116" s="12"/>
      <c r="ADA116" s="12"/>
      <c r="ADB116" s="12"/>
      <c r="ADC116" s="12"/>
      <c r="ADD116" s="12"/>
      <c r="ADE116" s="12"/>
      <c r="ADF116" s="12"/>
      <c r="ADG116" s="12"/>
      <c r="ADH116" s="12"/>
      <c r="ADI116" s="12"/>
      <c r="ADJ116" s="12"/>
      <c r="ADK116" s="12"/>
      <c r="ADL116" s="12"/>
      <c r="ADM116" s="12"/>
      <c r="ADN116" s="12"/>
      <c r="ADO116" s="12"/>
      <c r="ADP116" s="12"/>
      <c r="ADQ116" s="12"/>
      <c r="ADR116" s="12"/>
      <c r="ADS116" s="12"/>
      <c r="ADT116" s="12"/>
      <c r="ADU116" s="12"/>
      <c r="ADV116" s="12"/>
      <c r="ADW116" s="12"/>
      <c r="ADX116" s="12"/>
      <c r="ADY116" s="12"/>
      <c r="ADZ116" s="12"/>
      <c r="AEA116" s="12"/>
      <c r="AEB116" s="12"/>
      <c r="AEC116" s="12"/>
      <c r="AED116" s="12"/>
      <c r="AEE116" s="12"/>
      <c r="AEF116" s="12"/>
      <c r="AEG116" s="12"/>
      <c r="AEH116" s="12"/>
      <c r="AEI116" s="12"/>
      <c r="AEJ116" s="12"/>
      <c r="AEK116" s="12"/>
      <c r="AEL116" s="12"/>
      <c r="AEM116" s="12"/>
      <c r="AEN116" s="12"/>
      <c r="AEO116" s="12"/>
      <c r="AEP116" s="12"/>
      <c r="AEQ116" s="12"/>
      <c r="AER116" s="12"/>
      <c r="AES116" s="12"/>
      <c r="AET116" s="12"/>
      <c r="AEU116" s="12"/>
      <c r="AEV116" s="12"/>
      <c r="AEW116" s="12"/>
      <c r="AEX116" s="12"/>
      <c r="AEY116" s="12"/>
      <c r="AEZ116" s="12"/>
      <c r="AFA116" s="12"/>
      <c r="AFB116" s="12"/>
      <c r="AFC116" s="12"/>
      <c r="AFD116" s="12"/>
      <c r="AFE116" s="12"/>
      <c r="AFF116" s="12"/>
      <c r="AFG116" s="12"/>
      <c r="AFH116" s="12"/>
      <c r="AFI116" s="12"/>
      <c r="AFJ116" s="12"/>
      <c r="AFK116" s="12"/>
      <c r="AFL116" s="12"/>
      <c r="AFM116" s="12"/>
      <c r="AFN116" s="12"/>
      <c r="AFO116" s="12"/>
      <c r="AFP116" s="12"/>
      <c r="AFQ116" s="12"/>
      <c r="AFR116" s="12"/>
      <c r="AFS116" s="12"/>
      <c r="AFT116" s="12"/>
      <c r="AFU116" s="12"/>
      <c r="AFV116" s="12"/>
      <c r="AFW116" s="12"/>
      <c r="AFX116" s="12"/>
      <c r="AFY116" s="12"/>
      <c r="AFZ116" s="12"/>
      <c r="AGA116" s="12"/>
      <c r="AGB116" s="12"/>
      <c r="AGC116" s="12"/>
      <c r="AGD116" s="12"/>
      <c r="AGE116" s="12"/>
      <c r="AGF116" s="12"/>
      <c r="AGG116" s="12"/>
      <c r="AGH116" s="12"/>
      <c r="AGI116" s="12"/>
      <c r="AGJ116" s="12"/>
      <c r="AGK116" s="12"/>
      <c r="AGL116" s="12"/>
      <c r="AGM116" s="12"/>
      <c r="AGN116" s="12"/>
      <c r="AGO116" s="12"/>
      <c r="AGP116" s="12"/>
      <c r="AGQ116" s="12"/>
      <c r="AGR116" s="12"/>
      <c r="AGS116" s="12"/>
      <c r="AGT116" s="12"/>
      <c r="AGU116" s="12"/>
      <c r="AGV116" s="12"/>
      <c r="AGW116" s="12"/>
      <c r="AGX116" s="12"/>
      <c r="AGY116" s="12"/>
      <c r="AGZ116" s="12"/>
      <c r="AHA116" s="12"/>
      <c r="AHB116" s="12"/>
      <c r="AHC116" s="12"/>
      <c r="AHD116" s="12"/>
      <c r="AHE116" s="12"/>
      <c r="AHF116" s="12"/>
      <c r="AHG116" s="12"/>
      <c r="AHH116" s="12"/>
      <c r="AHI116" s="12"/>
      <c r="AHJ116" s="12"/>
      <c r="AHK116" s="12"/>
      <c r="AHL116" s="12"/>
      <c r="AHM116" s="12"/>
      <c r="AHN116" s="12"/>
      <c r="AHO116" s="12"/>
      <c r="AHP116" s="12"/>
      <c r="AHQ116" s="12"/>
      <c r="AHR116" s="12"/>
      <c r="AHS116" s="12"/>
      <c r="AHT116" s="12"/>
      <c r="AHU116" s="12"/>
      <c r="AHV116" s="12"/>
      <c r="AHW116" s="12"/>
      <c r="AHX116" s="12"/>
      <c r="AHY116" s="12"/>
      <c r="AHZ116" s="12"/>
      <c r="AIA116" s="12"/>
      <c r="AIB116" s="12"/>
      <c r="AIC116" s="12"/>
      <c r="AID116" s="12"/>
      <c r="AIE116" s="12"/>
      <c r="AIF116" s="12"/>
      <c r="AIG116" s="12"/>
      <c r="AIH116" s="12"/>
      <c r="AII116" s="12"/>
      <c r="AIJ116" s="12"/>
      <c r="AIK116" s="12"/>
      <c r="AIL116" s="12"/>
      <c r="AIM116" s="12"/>
      <c r="AIN116" s="12"/>
      <c r="AIO116" s="12"/>
      <c r="AIP116" s="12"/>
      <c r="AIQ116" s="12"/>
      <c r="AIR116" s="12"/>
      <c r="AIS116" s="12"/>
      <c r="AIT116" s="12"/>
      <c r="AIU116" s="12"/>
      <c r="AIV116" s="12"/>
      <c r="AIW116" s="12"/>
      <c r="AIX116" s="12"/>
      <c r="AIY116" s="12"/>
      <c r="AIZ116" s="12"/>
      <c r="AJA116" s="12"/>
      <c r="AJB116" s="12"/>
      <c r="AJC116" s="12"/>
      <c r="AJD116" s="12"/>
      <c r="AJE116" s="12"/>
      <c r="AJF116" s="12"/>
      <c r="AJG116" s="12"/>
      <c r="AJH116" s="12"/>
      <c r="AJI116" s="12"/>
      <c r="AJJ116" s="12"/>
      <c r="AJK116" s="12"/>
      <c r="AJL116" s="12"/>
      <c r="AJM116" s="12"/>
      <c r="AJN116" s="12"/>
      <c r="AJO116" s="12"/>
      <c r="AJP116" s="12"/>
      <c r="AJQ116" s="12"/>
      <c r="AJR116" s="12"/>
      <c r="AJS116" s="12"/>
      <c r="AJT116" s="12"/>
      <c r="AJU116" s="12"/>
      <c r="AJV116" s="12"/>
      <c r="AJW116" s="12"/>
      <c r="AJX116" s="12"/>
      <c r="AJY116" s="12"/>
      <c r="AJZ116" s="12"/>
      <c r="AKA116" s="12"/>
      <c r="AKB116" s="12"/>
      <c r="AKC116" s="12"/>
      <c r="AKD116" s="12"/>
      <c r="AKE116" s="12"/>
      <c r="AKF116" s="12"/>
      <c r="AKG116" s="12"/>
      <c r="AKH116" s="12"/>
      <c r="AKI116" s="12"/>
      <c r="AKJ116" s="12"/>
      <c r="AKK116" s="12"/>
      <c r="AKL116" s="12"/>
      <c r="AKM116" s="12"/>
      <c r="AKN116" s="12"/>
      <c r="AKO116" s="12"/>
      <c r="AKP116" s="12"/>
      <c r="AKQ116" s="12"/>
      <c r="AKR116" s="12"/>
      <c r="AKS116" s="12"/>
      <c r="AKT116" s="12"/>
      <c r="AKU116" s="12"/>
      <c r="AKV116" s="12"/>
      <c r="AKW116" s="12"/>
      <c r="AKX116" s="12"/>
      <c r="AKY116" s="12"/>
      <c r="AKZ116" s="12"/>
      <c r="ALA116" s="12"/>
      <c r="ALB116" s="12"/>
      <c r="ALC116" s="12"/>
      <c r="ALD116" s="12"/>
      <c r="ALE116" s="12"/>
      <c r="ALF116" s="12"/>
      <c r="ALG116" s="12"/>
      <c r="ALH116" s="12"/>
      <c r="ALI116" s="12"/>
      <c r="ALJ116" s="12"/>
      <c r="ALK116" s="12"/>
      <c r="ALL116" s="12"/>
      <c r="ALM116" s="12"/>
      <c r="ALN116" s="12"/>
      <c r="ALO116" s="12"/>
      <c r="ALP116" s="12"/>
      <c r="ALQ116" s="12"/>
      <c r="ALR116" s="12"/>
      <c r="ALS116" s="12"/>
      <c r="ALT116" s="12"/>
      <c r="ALU116" s="12"/>
      <c r="ALV116" s="12"/>
      <c r="ALW116" s="12"/>
      <c r="ALX116" s="12"/>
      <c r="ALY116" s="12"/>
      <c r="ALZ116" s="12"/>
      <c r="AMA116" s="12"/>
      <c r="AMB116" s="12"/>
      <c r="AMC116" s="12"/>
      <c r="AMD116" s="12"/>
      <c r="AME116" s="12"/>
      <c r="AMF116" s="12"/>
      <c r="AMG116" s="12"/>
      <c r="AMH116" s="12"/>
      <c r="AMI116" s="12"/>
      <c r="AMJ116" s="12"/>
      <c r="AMK116" s="12"/>
      <c r="AML116" s="12"/>
      <c r="AMM116" s="12"/>
      <c r="AMN116" s="12"/>
      <c r="AMO116" s="12"/>
      <c r="AMP116" s="12"/>
      <c r="AMQ116" s="12"/>
      <c r="AMR116" s="12"/>
      <c r="AMS116" s="12"/>
      <c r="AMT116" s="12"/>
      <c r="AMU116" s="12"/>
      <c r="AMV116" s="12"/>
      <c r="AMW116" s="12"/>
      <c r="AMX116" s="12"/>
      <c r="AMY116" s="12"/>
      <c r="AMZ116" s="12"/>
      <c r="ANA116" s="12"/>
      <c r="ANB116" s="12"/>
      <c r="ANC116" s="12"/>
      <c r="AND116" s="12"/>
      <c r="ANE116" s="12"/>
      <c r="ANF116" s="12"/>
      <c r="ANG116" s="12"/>
      <c r="ANH116" s="12"/>
      <c r="ANI116" s="12"/>
      <c r="ANJ116" s="12"/>
      <c r="ANK116" s="12"/>
      <c r="ANL116" s="12"/>
      <c r="ANM116" s="12"/>
      <c r="ANN116" s="12"/>
      <c r="ANO116" s="12"/>
      <c r="ANP116" s="12"/>
      <c r="ANQ116" s="12"/>
      <c r="ANR116" s="12"/>
      <c r="ANS116" s="12"/>
      <c r="ANT116" s="12"/>
      <c r="ANU116" s="12"/>
      <c r="ANV116" s="12"/>
      <c r="ANW116" s="12"/>
      <c r="ANX116" s="12"/>
      <c r="ANY116" s="12"/>
      <c r="ANZ116" s="12"/>
      <c r="AOA116" s="12"/>
      <c r="AOB116" s="12"/>
      <c r="AOC116" s="12"/>
      <c r="AOD116" s="12"/>
      <c r="AOE116" s="12"/>
      <c r="AOF116" s="12"/>
      <c r="AOG116" s="12"/>
      <c r="AOH116" s="12"/>
      <c r="AOI116" s="12"/>
      <c r="AOJ116" s="12"/>
      <c r="AOK116" s="12"/>
      <c r="AOL116" s="12"/>
      <c r="AOM116" s="12"/>
      <c r="AON116" s="12"/>
      <c r="AOO116" s="12"/>
      <c r="AOP116" s="12"/>
      <c r="AOQ116" s="12"/>
      <c r="AOR116" s="12"/>
      <c r="AOS116" s="12"/>
      <c r="AOT116" s="12"/>
      <c r="AOU116" s="12"/>
      <c r="AOV116" s="12"/>
      <c r="AOW116" s="12"/>
      <c r="AOX116" s="12"/>
      <c r="AOY116" s="12"/>
      <c r="AOZ116" s="12"/>
      <c r="APA116" s="12"/>
      <c r="APB116" s="12"/>
      <c r="APC116" s="12"/>
      <c r="APD116" s="12"/>
      <c r="APE116" s="12"/>
      <c r="APF116" s="12"/>
      <c r="APG116" s="12"/>
      <c r="APH116" s="12"/>
      <c r="API116" s="12"/>
      <c r="APJ116" s="12"/>
      <c r="APK116" s="12"/>
      <c r="APL116" s="12"/>
      <c r="APM116" s="12"/>
      <c r="APN116" s="12"/>
      <c r="APO116" s="12"/>
      <c r="APP116" s="12"/>
      <c r="APQ116" s="12"/>
      <c r="APR116" s="12"/>
      <c r="APS116" s="12"/>
      <c r="APT116" s="12"/>
      <c r="APU116" s="12"/>
      <c r="APV116" s="12"/>
      <c r="APW116" s="12"/>
      <c r="APX116" s="12"/>
      <c r="APY116" s="12"/>
      <c r="APZ116" s="12"/>
      <c r="AQA116" s="12"/>
      <c r="AQB116" s="12"/>
      <c r="AQC116" s="12"/>
      <c r="AQD116" s="12"/>
      <c r="AQE116" s="12"/>
      <c r="AQF116" s="12"/>
      <c r="AQG116" s="12"/>
      <c r="AQH116" s="12"/>
      <c r="AQI116" s="12"/>
      <c r="AQJ116" s="12"/>
      <c r="AQK116" s="12"/>
      <c r="AQL116" s="12"/>
      <c r="AQM116" s="12"/>
      <c r="AQN116" s="12"/>
      <c r="AQO116" s="12"/>
      <c r="AQP116" s="12"/>
      <c r="AQQ116" s="12"/>
      <c r="AQR116" s="12"/>
      <c r="AQS116" s="12"/>
      <c r="AQT116" s="12"/>
      <c r="AQU116" s="12"/>
      <c r="AQV116" s="12"/>
      <c r="AQW116" s="12"/>
      <c r="AQX116" s="12"/>
      <c r="AQY116" s="12"/>
      <c r="AQZ116" s="12"/>
      <c r="ARA116" s="12"/>
      <c r="ARB116" s="12"/>
      <c r="ARC116" s="12"/>
      <c r="ARD116" s="12"/>
      <c r="ARE116" s="12"/>
      <c r="ARF116" s="12"/>
      <c r="ARG116" s="12"/>
      <c r="ARH116" s="12"/>
      <c r="ARI116" s="12"/>
      <c r="ARJ116" s="12"/>
      <c r="ARK116" s="12"/>
      <c r="ARL116" s="12"/>
      <c r="ARM116" s="12"/>
      <c r="ARN116" s="12"/>
      <c r="ARO116" s="12"/>
      <c r="ARP116" s="12"/>
      <c r="ARQ116" s="12"/>
      <c r="ARR116" s="12"/>
      <c r="ARS116" s="12"/>
      <c r="ART116" s="12"/>
      <c r="ARU116" s="12"/>
      <c r="ARV116" s="12"/>
      <c r="ARW116" s="12"/>
      <c r="ARX116" s="12"/>
      <c r="ARY116" s="12"/>
      <c r="ARZ116" s="12"/>
      <c r="ASA116" s="12"/>
      <c r="ASB116" s="12"/>
      <c r="ASC116" s="12"/>
      <c r="ASD116" s="12"/>
      <c r="ASE116" s="12"/>
      <c r="ASF116" s="12"/>
      <c r="ASG116" s="12"/>
      <c r="ASH116" s="12"/>
      <c r="ASI116" s="12"/>
      <c r="ASJ116" s="12"/>
      <c r="ASK116" s="12"/>
      <c r="ASL116" s="12"/>
      <c r="ASM116" s="12"/>
      <c r="ASN116" s="12"/>
      <c r="ASO116" s="12"/>
      <c r="ASP116" s="12"/>
      <c r="ASQ116" s="12"/>
      <c r="ASR116" s="12"/>
      <c r="ASS116" s="12"/>
      <c r="AST116" s="12"/>
      <c r="ASU116" s="12"/>
      <c r="ASV116" s="12"/>
      <c r="ASW116" s="12"/>
      <c r="ASX116" s="12"/>
      <c r="ASY116" s="12"/>
      <c r="ASZ116" s="12"/>
      <c r="ATA116" s="12"/>
      <c r="ATB116" s="12"/>
      <c r="ATC116" s="12"/>
      <c r="ATD116" s="12"/>
      <c r="ATE116" s="12"/>
      <c r="ATF116" s="12"/>
      <c r="ATG116" s="12"/>
      <c r="ATH116" s="12"/>
      <c r="ATI116" s="12"/>
      <c r="ATJ116" s="12"/>
      <c r="ATK116" s="12"/>
      <c r="ATL116" s="12"/>
      <c r="ATM116" s="12"/>
      <c r="ATN116" s="12"/>
      <c r="ATO116" s="12"/>
      <c r="ATP116" s="12"/>
      <c r="ATQ116" s="12"/>
      <c r="ATR116" s="12"/>
      <c r="ATS116" s="12"/>
      <c r="ATT116" s="12"/>
      <c r="ATU116" s="12"/>
      <c r="ATV116" s="12"/>
      <c r="ATW116" s="12"/>
      <c r="ATX116" s="12"/>
      <c r="ATY116" s="12"/>
      <c r="ATZ116" s="12"/>
      <c r="AUA116" s="12"/>
      <c r="AUB116" s="12"/>
      <c r="AUC116" s="12"/>
      <c r="AUD116" s="12"/>
      <c r="AUE116" s="12"/>
      <c r="AUF116" s="12"/>
      <c r="AUG116" s="12"/>
      <c r="AUH116" s="12"/>
      <c r="AUI116" s="12"/>
      <c r="AUJ116" s="12"/>
      <c r="AUK116" s="12"/>
      <c r="AUL116" s="12"/>
      <c r="AUM116" s="12"/>
      <c r="AUN116" s="12"/>
      <c r="AUO116" s="12"/>
      <c r="AUP116" s="12"/>
      <c r="AUQ116" s="12"/>
      <c r="AUR116" s="12"/>
      <c r="AUS116" s="12"/>
      <c r="AUT116" s="12"/>
      <c r="AUU116" s="12"/>
      <c r="AUV116" s="12"/>
      <c r="AUW116" s="12"/>
      <c r="AUX116" s="12"/>
      <c r="AUY116" s="12"/>
      <c r="AUZ116" s="12"/>
      <c r="AVA116" s="12"/>
      <c r="AVB116" s="12"/>
      <c r="AVC116" s="12"/>
      <c r="AVD116" s="12"/>
      <c r="AVE116" s="12"/>
      <c r="AVF116" s="12"/>
      <c r="AVG116" s="12"/>
      <c r="AVH116" s="12"/>
      <c r="AVI116" s="12"/>
      <c r="AVJ116" s="12"/>
      <c r="AVK116" s="12"/>
      <c r="AVL116" s="12"/>
      <c r="AVM116" s="12"/>
      <c r="AVN116" s="12"/>
      <c r="AVO116" s="12"/>
      <c r="AVP116" s="12"/>
      <c r="AVQ116" s="12"/>
      <c r="AVR116" s="12"/>
      <c r="AVS116" s="12"/>
      <c r="AVT116" s="12"/>
      <c r="AVU116" s="12"/>
      <c r="AVV116" s="12"/>
      <c r="AVW116" s="12"/>
      <c r="AVX116" s="12"/>
      <c r="AVY116" s="12"/>
      <c r="AVZ116" s="12"/>
      <c r="AWA116" s="12"/>
      <c r="AWB116" s="12"/>
      <c r="AWC116" s="12"/>
      <c r="AWD116" s="12"/>
      <c r="AWE116" s="12"/>
      <c r="AWF116" s="12"/>
      <c r="AWG116" s="12"/>
      <c r="AWH116" s="12"/>
      <c r="AWI116" s="12"/>
      <c r="AWJ116" s="12"/>
      <c r="AWK116" s="12"/>
      <c r="AWL116" s="12"/>
      <c r="AWM116" s="12"/>
      <c r="AWN116" s="12"/>
      <c r="AWO116" s="12"/>
      <c r="AWP116" s="12"/>
      <c r="AWQ116" s="12"/>
      <c r="AWR116" s="12"/>
      <c r="AWS116" s="12"/>
      <c r="AWT116" s="12"/>
      <c r="AWU116" s="12"/>
      <c r="AWV116" s="12"/>
      <c r="AWW116" s="12"/>
      <c r="AWX116" s="12"/>
      <c r="AWY116" s="12"/>
      <c r="AWZ116" s="12"/>
      <c r="AXA116" s="12"/>
      <c r="AXB116" s="12"/>
      <c r="AXC116" s="12"/>
      <c r="AXD116" s="12"/>
      <c r="AXE116" s="12"/>
      <c r="AXF116" s="12"/>
      <c r="AXG116" s="12"/>
      <c r="AXH116" s="12"/>
      <c r="AXI116" s="12"/>
      <c r="AXJ116" s="12"/>
      <c r="AXK116" s="12"/>
      <c r="AXL116" s="12"/>
      <c r="AXM116" s="12"/>
      <c r="AXN116" s="12"/>
      <c r="AXO116" s="12"/>
      <c r="AXP116" s="12"/>
      <c r="AXQ116" s="12"/>
      <c r="AXR116" s="12"/>
      <c r="AXS116" s="12"/>
      <c r="AXT116" s="12"/>
      <c r="AXU116" s="12"/>
      <c r="AXV116" s="12"/>
      <c r="AXW116" s="12"/>
      <c r="AXX116" s="12"/>
      <c r="AXY116" s="12"/>
      <c r="AXZ116" s="12"/>
      <c r="AYA116" s="12"/>
      <c r="AYB116" s="12"/>
      <c r="AYC116" s="12"/>
      <c r="AYD116" s="12"/>
      <c r="AYE116" s="12"/>
      <c r="AYF116" s="12"/>
      <c r="AYG116" s="12"/>
      <c r="AYH116" s="12"/>
      <c r="AYI116" s="12"/>
      <c r="AYJ116" s="12"/>
      <c r="AYK116" s="12"/>
      <c r="AYL116" s="12"/>
      <c r="AYM116" s="12"/>
      <c r="AYN116" s="12"/>
      <c r="AYO116" s="12"/>
      <c r="AYP116" s="12"/>
      <c r="AYQ116" s="12"/>
      <c r="AYR116" s="12"/>
      <c r="AYS116" s="12"/>
      <c r="AYT116" s="12"/>
      <c r="AYU116" s="12"/>
      <c r="AYV116" s="12"/>
      <c r="AYW116" s="12"/>
      <c r="AYX116" s="12"/>
      <c r="AYY116" s="12"/>
      <c r="AYZ116" s="12"/>
      <c r="AZA116" s="12"/>
      <c r="AZB116" s="12"/>
      <c r="AZC116" s="12"/>
      <c r="AZD116" s="12"/>
      <c r="AZE116" s="12"/>
      <c r="AZF116" s="12"/>
      <c r="AZG116" s="12"/>
      <c r="AZH116" s="12"/>
      <c r="AZI116" s="12"/>
      <c r="AZJ116" s="12"/>
      <c r="AZK116" s="12"/>
      <c r="AZL116" s="12"/>
      <c r="AZM116" s="12"/>
      <c r="AZN116" s="12"/>
      <c r="AZO116" s="12"/>
      <c r="AZP116" s="12"/>
      <c r="AZQ116" s="12"/>
      <c r="AZR116" s="12"/>
      <c r="AZS116" s="12"/>
      <c r="AZT116" s="12"/>
      <c r="AZU116" s="12"/>
      <c r="AZV116" s="12"/>
      <c r="AZW116" s="12"/>
      <c r="AZX116" s="12"/>
      <c r="AZY116" s="12"/>
      <c r="AZZ116" s="12"/>
      <c r="BAA116" s="12"/>
      <c r="BAB116" s="12"/>
      <c r="BAC116" s="12"/>
      <c r="BAD116" s="12"/>
      <c r="BAE116" s="12"/>
      <c r="BAF116" s="12"/>
      <c r="BAG116" s="12"/>
      <c r="BAH116" s="12"/>
      <c r="BAI116" s="12"/>
      <c r="BAJ116" s="12"/>
      <c r="BAK116" s="12"/>
      <c r="BAL116" s="12"/>
      <c r="BAM116" s="12"/>
      <c r="BAN116" s="12"/>
      <c r="BAO116" s="12"/>
      <c r="BAP116" s="12"/>
      <c r="BAQ116" s="12"/>
      <c r="BAR116" s="12"/>
      <c r="BAS116" s="12"/>
      <c r="BAT116" s="12"/>
      <c r="BAU116" s="12"/>
      <c r="BAV116" s="12"/>
      <c r="BAW116" s="12"/>
      <c r="BAX116" s="12"/>
      <c r="BAY116" s="12"/>
      <c r="BAZ116" s="12"/>
      <c r="BBA116" s="12"/>
      <c r="BBB116" s="12"/>
      <c r="BBC116" s="12"/>
      <c r="BBD116" s="12"/>
      <c r="BBE116" s="12"/>
      <c r="BBF116" s="12"/>
      <c r="BBG116" s="12"/>
      <c r="BBH116" s="12"/>
      <c r="BBI116" s="12"/>
      <c r="BBJ116" s="12"/>
      <c r="BBK116" s="12"/>
      <c r="BBL116" s="12"/>
      <c r="BBM116" s="12"/>
      <c r="BBN116" s="12"/>
      <c r="BBO116" s="12"/>
      <c r="BBP116" s="12"/>
      <c r="BBQ116" s="12"/>
      <c r="BBR116" s="12"/>
      <c r="BBS116" s="12"/>
      <c r="BBT116" s="12"/>
      <c r="BBU116" s="12"/>
      <c r="BBV116" s="12"/>
      <c r="BBW116" s="12"/>
      <c r="BBX116" s="12"/>
      <c r="BBY116" s="12"/>
      <c r="BBZ116" s="12"/>
      <c r="BCA116" s="12"/>
      <c r="BCB116" s="12"/>
      <c r="BCC116" s="12"/>
      <c r="BCD116" s="12"/>
      <c r="BCE116" s="12"/>
      <c r="BCF116" s="12"/>
      <c r="BCG116" s="12"/>
      <c r="BCH116" s="12"/>
      <c r="BCI116" s="12"/>
      <c r="BCJ116" s="12"/>
      <c r="BCK116" s="12"/>
      <c r="BCL116" s="12"/>
      <c r="BCM116" s="12"/>
      <c r="BCN116" s="12"/>
      <c r="BCO116" s="12"/>
      <c r="BCP116" s="12"/>
      <c r="BCQ116" s="12"/>
      <c r="BCR116" s="12"/>
      <c r="BCS116" s="12"/>
      <c r="BCT116" s="12"/>
      <c r="BCU116" s="12"/>
      <c r="BCV116" s="12"/>
      <c r="BCW116" s="12"/>
      <c r="BCX116" s="12"/>
      <c r="BCY116" s="12"/>
      <c r="BCZ116" s="12"/>
      <c r="BDA116" s="12"/>
      <c r="BDB116" s="12"/>
      <c r="BDC116" s="12"/>
      <c r="BDD116" s="12"/>
      <c r="BDE116" s="12"/>
      <c r="BDF116" s="12"/>
      <c r="BDG116" s="12"/>
      <c r="BDH116" s="12"/>
      <c r="BDI116" s="12"/>
      <c r="BDJ116" s="12"/>
      <c r="BDK116" s="12"/>
      <c r="BDL116" s="12"/>
      <c r="BDM116" s="12"/>
      <c r="BDN116" s="12"/>
      <c r="BDO116" s="12"/>
      <c r="BDP116" s="12"/>
      <c r="BDQ116" s="12"/>
      <c r="BDR116" s="12"/>
      <c r="BDS116" s="12"/>
      <c r="BDT116" s="12"/>
      <c r="BDU116" s="12"/>
      <c r="BDV116" s="12"/>
      <c r="BDW116" s="12"/>
      <c r="BDX116" s="12"/>
      <c r="BDY116" s="12"/>
      <c r="BDZ116" s="12"/>
      <c r="BEA116" s="12"/>
      <c r="BEB116" s="12"/>
      <c r="BEC116" s="12"/>
      <c r="BED116" s="12"/>
      <c r="BEE116" s="12"/>
      <c r="BEF116" s="12"/>
      <c r="BEG116" s="12"/>
      <c r="BEH116" s="12"/>
      <c r="BEI116" s="12"/>
      <c r="BEJ116" s="12"/>
      <c r="BEK116" s="12"/>
      <c r="BEL116" s="12"/>
      <c r="BEM116" s="12"/>
      <c r="BEN116" s="12"/>
      <c r="BEO116" s="12"/>
      <c r="BEP116" s="12"/>
      <c r="BEQ116" s="12"/>
      <c r="BER116" s="12"/>
      <c r="BES116" s="12"/>
      <c r="BET116" s="12"/>
      <c r="BEU116" s="12"/>
      <c r="BEV116" s="12"/>
      <c r="BEW116" s="12"/>
      <c r="BEX116" s="12"/>
      <c r="BEY116" s="12"/>
      <c r="BEZ116" s="12"/>
      <c r="BFA116" s="12"/>
      <c r="BFB116" s="12"/>
      <c r="BFC116" s="12"/>
      <c r="BFD116" s="12"/>
      <c r="BFE116" s="12"/>
      <c r="BFF116" s="12"/>
      <c r="BFG116" s="12"/>
      <c r="BFH116" s="12"/>
      <c r="BFI116" s="12"/>
      <c r="BFJ116" s="12"/>
      <c r="BFK116" s="12"/>
      <c r="BFL116" s="12"/>
      <c r="BFM116" s="12"/>
      <c r="BFN116" s="12"/>
      <c r="BFO116" s="12"/>
      <c r="BFP116" s="12"/>
      <c r="BFQ116" s="12"/>
      <c r="BFR116" s="12"/>
      <c r="BFS116" s="12"/>
      <c r="BFT116" s="12"/>
      <c r="BFU116" s="12"/>
      <c r="BFV116" s="12"/>
      <c r="BFW116" s="12"/>
      <c r="BFX116" s="12"/>
      <c r="BFY116" s="12"/>
      <c r="BFZ116" s="12"/>
      <c r="BGA116" s="12"/>
      <c r="BGB116" s="12"/>
      <c r="BGC116" s="12"/>
      <c r="BGD116" s="12"/>
      <c r="BGE116" s="12"/>
      <c r="BGF116" s="12"/>
      <c r="BGG116" s="12"/>
      <c r="BGH116" s="12"/>
      <c r="BGI116" s="12"/>
      <c r="BGJ116" s="12"/>
      <c r="BGK116" s="12"/>
      <c r="BGL116" s="12"/>
      <c r="BGM116" s="12"/>
      <c r="BGN116" s="12"/>
      <c r="BGO116" s="12"/>
      <c r="BGP116" s="12"/>
      <c r="BGQ116" s="12"/>
      <c r="BGR116" s="12"/>
      <c r="BGS116" s="12"/>
      <c r="BGT116" s="12"/>
      <c r="BGU116" s="12"/>
      <c r="BGV116" s="12"/>
      <c r="BGW116" s="12"/>
      <c r="BGX116" s="12"/>
      <c r="BGY116" s="12"/>
      <c r="BGZ116" s="12"/>
      <c r="BHA116" s="12"/>
      <c r="BHB116" s="12"/>
      <c r="BHC116" s="12"/>
      <c r="BHD116" s="12"/>
      <c r="BHE116" s="12"/>
      <c r="BHF116" s="12"/>
      <c r="BHG116" s="12"/>
      <c r="BHH116" s="12"/>
      <c r="BHI116" s="12"/>
      <c r="BHJ116" s="12"/>
      <c r="BHK116" s="12"/>
      <c r="BHL116" s="12"/>
      <c r="BHM116" s="12"/>
      <c r="BHN116" s="12"/>
      <c r="BHO116" s="12"/>
      <c r="BHP116" s="12"/>
      <c r="BHQ116" s="12"/>
      <c r="BHR116" s="12"/>
      <c r="BHS116" s="12"/>
      <c r="BHT116" s="12"/>
      <c r="BHU116" s="12"/>
      <c r="BHV116" s="12"/>
      <c r="BHW116" s="12"/>
      <c r="BHX116" s="12"/>
      <c r="BHY116" s="12"/>
      <c r="BHZ116" s="12"/>
      <c r="BIA116" s="12"/>
      <c r="BIB116" s="12"/>
      <c r="BIC116" s="12"/>
      <c r="BID116" s="12"/>
      <c r="BIE116" s="12"/>
      <c r="BIF116" s="12"/>
      <c r="BIG116" s="12"/>
      <c r="BIH116" s="12"/>
      <c r="BII116" s="12"/>
      <c r="BIJ116" s="12"/>
      <c r="BIK116" s="12"/>
      <c r="BIL116" s="12"/>
      <c r="BIM116" s="12"/>
      <c r="BIN116" s="12"/>
      <c r="BIO116" s="12"/>
      <c r="BIP116" s="12"/>
      <c r="BIQ116" s="12"/>
      <c r="BIR116" s="12"/>
      <c r="BIS116" s="12"/>
      <c r="BIT116" s="12"/>
      <c r="BIU116" s="12"/>
      <c r="BIV116" s="12"/>
      <c r="BIW116" s="12"/>
      <c r="BIX116" s="12"/>
      <c r="BIY116" s="12"/>
      <c r="BIZ116" s="12"/>
      <c r="BJA116" s="12"/>
      <c r="BJB116" s="12"/>
      <c r="BJC116" s="12"/>
      <c r="BJD116" s="12"/>
      <c r="BJE116" s="12"/>
      <c r="BJF116" s="12"/>
      <c r="BJG116" s="12"/>
      <c r="BJH116" s="12"/>
      <c r="BJI116" s="12"/>
      <c r="BJJ116" s="12"/>
      <c r="BJK116" s="12"/>
      <c r="BJL116" s="12"/>
      <c r="BJM116" s="12"/>
      <c r="BJN116" s="12"/>
      <c r="BJO116" s="12"/>
      <c r="BJP116" s="12"/>
      <c r="BJQ116" s="12"/>
      <c r="BJR116" s="12"/>
      <c r="BJS116" s="12"/>
      <c r="BJT116" s="12"/>
      <c r="BJU116" s="12"/>
      <c r="BJV116" s="12"/>
      <c r="BJW116" s="12"/>
      <c r="BJX116" s="12"/>
      <c r="BJY116" s="12"/>
      <c r="BJZ116" s="12"/>
      <c r="BKA116" s="12"/>
      <c r="BKB116" s="12"/>
      <c r="BKC116" s="12"/>
      <c r="BKD116" s="12"/>
      <c r="BKE116" s="12"/>
      <c r="BKF116" s="12"/>
      <c r="BKG116" s="12"/>
      <c r="BKH116" s="12"/>
      <c r="BKI116" s="12"/>
      <c r="BKJ116" s="12"/>
      <c r="BKK116" s="12"/>
      <c r="BKL116" s="12"/>
      <c r="BKM116" s="12"/>
      <c r="BKN116" s="12"/>
      <c r="BKO116" s="12"/>
      <c r="BKP116" s="12"/>
      <c r="BKQ116" s="12"/>
      <c r="BKR116" s="12"/>
      <c r="BKS116" s="12"/>
      <c r="BKT116" s="12"/>
      <c r="BKU116" s="12"/>
      <c r="BKV116" s="12"/>
      <c r="BKW116" s="12"/>
      <c r="BKX116" s="12"/>
      <c r="BKY116" s="12"/>
      <c r="BKZ116" s="12"/>
      <c r="BLA116" s="12"/>
      <c r="BLB116" s="12"/>
      <c r="BLC116" s="12"/>
      <c r="BLD116" s="12"/>
      <c r="BLE116" s="12"/>
      <c r="BLF116" s="12"/>
      <c r="BLG116" s="12"/>
      <c r="BLH116" s="12"/>
      <c r="BLI116" s="12"/>
      <c r="BLJ116" s="12"/>
      <c r="BLK116" s="12"/>
      <c r="BLL116" s="12"/>
      <c r="BLM116" s="12"/>
      <c r="BLN116" s="12"/>
      <c r="BLO116" s="12"/>
      <c r="BLP116" s="12"/>
      <c r="BLQ116" s="12"/>
      <c r="BLR116" s="12"/>
      <c r="BLS116" s="12"/>
      <c r="BLT116" s="12"/>
      <c r="BLU116" s="12"/>
      <c r="BLV116" s="12"/>
      <c r="BLW116" s="12"/>
      <c r="BLX116" s="12"/>
      <c r="BLY116" s="12"/>
      <c r="BLZ116" s="12"/>
      <c r="BMA116" s="12"/>
      <c r="BMB116" s="12"/>
      <c r="BMC116" s="12"/>
      <c r="BMD116" s="12"/>
      <c r="BME116" s="12"/>
      <c r="BMF116" s="12"/>
      <c r="BMG116" s="12"/>
      <c r="BMH116" s="12"/>
      <c r="BMI116" s="12"/>
      <c r="BMJ116" s="12"/>
      <c r="BMK116" s="12"/>
      <c r="BML116" s="12"/>
      <c r="BMM116" s="12"/>
      <c r="BMN116" s="12"/>
      <c r="BMO116" s="12"/>
      <c r="BMP116" s="12"/>
      <c r="BMQ116" s="12"/>
      <c r="BMR116" s="12"/>
      <c r="BMS116" s="12"/>
      <c r="BMT116" s="12"/>
      <c r="BMU116" s="12"/>
      <c r="BMV116" s="12"/>
      <c r="BMW116" s="12"/>
      <c r="BMX116" s="12"/>
      <c r="BMY116" s="12"/>
      <c r="BMZ116" s="12"/>
      <c r="BNA116" s="12"/>
      <c r="BNB116" s="12"/>
      <c r="BNC116" s="12"/>
      <c r="BND116" s="12"/>
      <c r="BNE116" s="12"/>
      <c r="BNF116" s="12"/>
      <c r="BNG116" s="12"/>
      <c r="BNH116" s="12"/>
      <c r="BNI116" s="12"/>
      <c r="BNJ116" s="12"/>
      <c r="BNK116" s="12"/>
      <c r="BNL116" s="12"/>
      <c r="BNM116" s="12"/>
      <c r="BNN116" s="12"/>
      <c r="BNO116" s="12"/>
      <c r="BNP116" s="12"/>
      <c r="BNQ116" s="12"/>
      <c r="BNR116" s="12"/>
      <c r="BNS116" s="12"/>
      <c r="BNT116" s="12"/>
      <c r="BNU116" s="12"/>
      <c r="BNV116" s="12"/>
      <c r="BNW116" s="12"/>
      <c r="BNX116" s="12"/>
      <c r="BNY116" s="12"/>
      <c r="BNZ116" s="12"/>
      <c r="BOA116" s="12"/>
      <c r="BOB116" s="12"/>
      <c r="BOC116" s="12"/>
      <c r="BOD116" s="12"/>
      <c r="BOE116" s="12"/>
      <c r="BOF116" s="12"/>
      <c r="BOG116" s="12"/>
      <c r="BOH116" s="12"/>
      <c r="BOI116" s="12"/>
      <c r="BOJ116" s="12"/>
      <c r="BOK116" s="12"/>
      <c r="BOL116" s="12"/>
      <c r="BOM116" s="12"/>
      <c r="BON116" s="12"/>
      <c r="BOO116" s="12"/>
      <c r="BOP116" s="12"/>
      <c r="BOQ116" s="12"/>
      <c r="BOR116" s="12"/>
      <c r="BOS116" s="12"/>
      <c r="BOT116" s="12"/>
      <c r="BOU116" s="12"/>
      <c r="BOV116" s="12"/>
      <c r="BOW116" s="12"/>
      <c r="BOX116" s="12"/>
      <c r="BOY116" s="12"/>
      <c r="BOZ116" s="12"/>
      <c r="BPA116" s="12"/>
      <c r="BPB116" s="12"/>
      <c r="BPC116" s="12"/>
      <c r="BPD116" s="12"/>
      <c r="BPE116" s="12"/>
      <c r="BPF116" s="12"/>
      <c r="BPG116" s="12"/>
      <c r="BPH116" s="12"/>
      <c r="BPI116" s="12"/>
      <c r="BPJ116" s="12"/>
      <c r="BPK116" s="12"/>
      <c r="BPL116" s="12"/>
      <c r="BPM116" s="12"/>
      <c r="BPN116" s="12"/>
      <c r="BPO116" s="12"/>
      <c r="BPP116" s="12"/>
      <c r="BPQ116" s="12"/>
      <c r="BPR116" s="12"/>
      <c r="BPS116" s="12"/>
      <c r="BPT116" s="12"/>
      <c r="BPU116" s="12"/>
      <c r="BPV116" s="12"/>
      <c r="BPW116" s="12"/>
      <c r="BPX116" s="12"/>
      <c r="BPY116" s="12"/>
      <c r="BPZ116" s="12"/>
      <c r="BQA116" s="12"/>
      <c r="BQB116" s="12"/>
      <c r="BQC116" s="12"/>
      <c r="BQD116" s="12"/>
      <c r="BQE116" s="12"/>
      <c r="BQF116" s="12"/>
      <c r="BQG116" s="12"/>
      <c r="BQH116" s="12"/>
      <c r="BQI116" s="12"/>
      <c r="BQJ116" s="12"/>
      <c r="BQK116" s="12"/>
      <c r="BQL116" s="12"/>
      <c r="BQM116" s="12"/>
      <c r="BQN116" s="12"/>
      <c r="BQO116" s="12"/>
      <c r="BQP116" s="12"/>
      <c r="BQQ116" s="12"/>
      <c r="BQR116" s="12"/>
      <c r="BQS116" s="12"/>
      <c r="BQT116" s="12"/>
      <c r="BQU116" s="12"/>
      <c r="BQV116" s="12"/>
      <c r="BQW116" s="12"/>
      <c r="BQX116" s="12"/>
      <c r="BQY116" s="12"/>
      <c r="BQZ116" s="12"/>
      <c r="BRA116" s="12"/>
      <c r="BRB116" s="12"/>
      <c r="BRC116" s="12"/>
      <c r="BRD116" s="12"/>
      <c r="BRE116" s="12"/>
      <c r="BRF116" s="12"/>
      <c r="BRG116" s="12"/>
      <c r="BRH116" s="12"/>
      <c r="BRI116" s="12"/>
      <c r="BRJ116" s="12"/>
      <c r="BRK116" s="12"/>
      <c r="BRL116" s="12"/>
      <c r="BRM116" s="12"/>
      <c r="BRN116" s="12"/>
      <c r="BRO116" s="12"/>
      <c r="BRP116" s="12"/>
      <c r="BRQ116" s="12"/>
      <c r="BRR116" s="12"/>
      <c r="BRS116" s="12"/>
      <c r="BRT116" s="12"/>
      <c r="BRU116" s="12"/>
      <c r="BRV116" s="12"/>
      <c r="BRW116" s="12"/>
      <c r="BRX116" s="12"/>
      <c r="BRY116" s="12"/>
      <c r="BRZ116" s="12"/>
      <c r="BSA116" s="12"/>
      <c r="BSB116" s="12"/>
      <c r="BSC116" s="12"/>
      <c r="BSD116" s="12"/>
      <c r="BSE116" s="12"/>
      <c r="BSF116" s="12"/>
      <c r="BSG116" s="12"/>
      <c r="BSH116" s="12"/>
      <c r="BSI116" s="12"/>
      <c r="BSJ116" s="12"/>
      <c r="BSK116" s="12"/>
      <c r="BSL116" s="12"/>
      <c r="BSM116" s="12"/>
      <c r="BSN116" s="12"/>
      <c r="BSO116" s="12"/>
      <c r="BSP116" s="12"/>
      <c r="BSQ116" s="12"/>
      <c r="BSR116" s="12"/>
      <c r="BSS116" s="12"/>
      <c r="BST116" s="12"/>
      <c r="BSU116" s="12"/>
      <c r="BSV116" s="12"/>
      <c r="BSW116" s="12"/>
      <c r="BSX116" s="12"/>
      <c r="BSY116" s="12"/>
      <c r="BSZ116" s="12"/>
      <c r="BTA116" s="12"/>
      <c r="BTB116" s="12"/>
      <c r="BTC116" s="12"/>
      <c r="BTD116" s="12"/>
      <c r="BTE116" s="12"/>
      <c r="BTF116" s="12"/>
      <c r="BTG116" s="12"/>
      <c r="BTH116" s="12"/>
      <c r="BTI116" s="12"/>
      <c r="BTJ116" s="12"/>
      <c r="BTK116" s="12"/>
      <c r="BTL116" s="12"/>
      <c r="BTM116" s="12"/>
      <c r="BTN116" s="12"/>
      <c r="BTO116" s="12"/>
      <c r="BTP116" s="12"/>
      <c r="BTQ116" s="12"/>
      <c r="BTR116" s="12"/>
      <c r="BTS116" s="12"/>
      <c r="BTT116" s="12"/>
      <c r="BTU116" s="12"/>
      <c r="BTV116" s="12"/>
      <c r="BTW116" s="12"/>
      <c r="BTX116" s="12"/>
      <c r="BTY116" s="12"/>
      <c r="BTZ116" s="12"/>
      <c r="BUA116" s="12"/>
      <c r="BUB116" s="12"/>
      <c r="BUC116" s="12"/>
      <c r="BUD116" s="12"/>
      <c r="BUE116" s="12"/>
      <c r="BUF116" s="12"/>
      <c r="BUG116" s="12"/>
      <c r="BUH116" s="12"/>
      <c r="BUI116" s="12"/>
      <c r="BUJ116" s="12"/>
      <c r="BUK116" s="12"/>
      <c r="BUL116" s="12"/>
      <c r="BUM116" s="12"/>
      <c r="BUN116" s="12"/>
      <c r="BUO116" s="12"/>
      <c r="BUP116" s="12"/>
      <c r="BUQ116" s="12"/>
      <c r="BUR116" s="12"/>
      <c r="BUS116" s="12"/>
      <c r="BUT116" s="12"/>
      <c r="BUU116" s="12"/>
      <c r="BUV116" s="12"/>
      <c r="BUW116" s="12"/>
      <c r="BUX116" s="12"/>
      <c r="BUY116" s="12"/>
      <c r="BUZ116" s="12"/>
      <c r="BVA116" s="12"/>
      <c r="BVB116" s="12"/>
      <c r="BVC116" s="12"/>
      <c r="BVD116" s="12"/>
      <c r="BVE116" s="12"/>
      <c r="BVF116" s="12"/>
      <c r="BVG116" s="12"/>
      <c r="BVH116" s="12"/>
      <c r="BVI116" s="12"/>
      <c r="BVJ116" s="12"/>
      <c r="BVK116" s="12"/>
      <c r="BVL116" s="12"/>
      <c r="BVM116" s="12"/>
      <c r="BVN116" s="12"/>
      <c r="BVO116" s="12"/>
      <c r="BVP116" s="12"/>
      <c r="BVQ116" s="12"/>
      <c r="BVR116" s="12"/>
      <c r="BVS116" s="12"/>
      <c r="BVT116" s="12"/>
      <c r="BVU116" s="12"/>
      <c r="BVV116" s="12"/>
      <c r="BVW116" s="12"/>
      <c r="BVX116" s="12"/>
      <c r="BVY116" s="12"/>
      <c r="BVZ116" s="12"/>
      <c r="BWA116" s="12"/>
      <c r="BWB116" s="12"/>
      <c r="BWC116" s="12"/>
      <c r="BWD116" s="12"/>
      <c r="BWE116" s="12"/>
      <c r="BWF116" s="12"/>
      <c r="BWG116" s="12"/>
      <c r="BWH116" s="12"/>
      <c r="BWI116" s="12"/>
      <c r="BWJ116" s="12"/>
      <c r="BWK116" s="12"/>
      <c r="BWL116" s="12"/>
      <c r="BWM116" s="12"/>
      <c r="BWN116" s="12"/>
      <c r="BWO116" s="12"/>
      <c r="BWP116" s="12"/>
      <c r="BWQ116" s="12"/>
      <c r="BWR116" s="12"/>
      <c r="BWS116" s="12"/>
      <c r="BWT116" s="12"/>
      <c r="BWU116" s="12"/>
      <c r="BWV116" s="12"/>
      <c r="BWW116" s="12"/>
      <c r="BWX116" s="12"/>
      <c r="BWY116" s="12"/>
      <c r="BWZ116" s="12"/>
      <c r="BXA116" s="12"/>
      <c r="BXB116" s="12"/>
      <c r="BXC116" s="12"/>
      <c r="BXD116" s="12"/>
      <c r="BXE116" s="12"/>
      <c r="BXF116" s="12"/>
      <c r="BXG116" s="12"/>
      <c r="BXH116" s="12"/>
      <c r="BXI116" s="12"/>
      <c r="BXJ116" s="12"/>
      <c r="BXK116" s="12"/>
      <c r="BXL116" s="12"/>
      <c r="BXM116" s="12"/>
      <c r="BXN116" s="12"/>
      <c r="BXO116" s="12"/>
      <c r="BXP116" s="12"/>
      <c r="BXQ116" s="12"/>
      <c r="BXR116" s="12"/>
      <c r="BXS116" s="12"/>
      <c r="BXT116" s="12"/>
      <c r="BXU116" s="12"/>
      <c r="BXV116" s="12"/>
      <c r="BXW116" s="12"/>
      <c r="BXX116" s="12"/>
      <c r="BXY116" s="12"/>
      <c r="BXZ116" s="12"/>
      <c r="BYA116" s="12"/>
      <c r="BYB116" s="12"/>
      <c r="BYC116" s="12"/>
      <c r="BYD116" s="12"/>
      <c r="BYE116" s="12"/>
      <c r="BYF116" s="12"/>
      <c r="BYG116" s="12"/>
      <c r="BYH116" s="12"/>
      <c r="BYI116" s="12"/>
      <c r="BYJ116" s="12"/>
      <c r="BYK116" s="12"/>
      <c r="BYL116" s="12"/>
      <c r="BYM116" s="12"/>
      <c r="BYN116" s="12"/>
      <c r="BYO116" s="12"/>
      <c r="BYP116" s="12"/>
      <c r="BYQ116" s="12"/>
      <c r="BYR116" s="12"/>
      <c r="BYS116" s="12"/>
      <c r="BYT116" s="12"/>
      <c r="BYU116" s="12"/>
      <c r="BYV116" s="12"/>
      <c r="BYW116" s="12"/>
      <c r="BYX116" s="12"/>
      <c r="BYY116" s="12"/>
      <c r="BYZ116" s="12"/>
      <c r="BZA116" s="12"/>
      <c r="BZB116" s="12"/>
      <c r="BZC116" s="12"/>
      <c r="BZD116" s="12"/>
      <c r="BZE116" s="12"/>
      <c r="BZF116" s="12"/>
      <c r="BZG116" s="12"/>
      <c r="BZH116" s="12"/>
      <c r="BZI116" s="12"/>
      <c r="BZJ116" s="12"/>
      <c r="BZK116" s="12"/>
      <c r="BZL116" s="12"/>
      <c r="BZM116" s="12"/>
      <c r="BZN116" s="12"/>
      <c r="BZO116" s="12"/>
      <c r="BZP116" s="12"/>
      <c r="BZQ116" s="12"/>
      <c r="BZR116" s="12"/>
      <c r="BZS116" s="12"/>
      <c r="BZT116" s="12"/>
      <c r="BZU116" s="12"/>
      <c r="BZV116" s="12"/>
      <c r="BZW116" s="12"/>
      <c r="BZX116" s="12"/>
      <c r="BZY116" s="12"/>
      <c r="BZZ116" s="12"/>
      <c r="CAA116" s="12"/>
      <c r="CAB116" s="12"/>
      <c r="CAC116" s="12"/>
      <c r="CAD116" s="12"/>
      <c r="CAE116" s="12"/>
      <c r="CAF116" s="12"/>
      <c r="CAG116" s="12"/>
      <c r="CAH116" s="12"/>
      <c r="CAI116" s="12"/>
      <c r="CAJ116" s="12"/>
      <c r="CAK116" s="12"/>
      <c r="CAL116" s="12"/>
      <c r="CAM116" s="12"/>
      <c r="CAN116" s="12"/>
      <c r="CAO116" s="12"/>
      <c r="CAP116" s="12"/>
      <c r="CAQ116" s="12"/>
      <c r="CAR116" s="12"/>
      <c r="CAS116" s="12"/>
      <c r="CAT116" s="12"/>
      <c r="CAU116" s="12"/>
      <c r="CAV116" s="12"/>
      <c r="CAW116" s="12"/>
      <c r="CAX116" s="12"/>
      <c r="CAY116" s="12"/>
      <c r="CAZ116" s="12"/>
      <c r="CBA116" s="12"/>
      <c r="CBB116" s="12"/>
      <c r="CBC116" s="12"/>
      <c r="CBD116" s="12"/>
      <c r="CBE116" s="12"/>
      <c r="CBF116" s="12"/>
      <c r="CBG116" s="12"/>
      <c r="CBH116" s="12"/>
      <c r="CBI116" s="12"/>
      <c r="CBJ116" s="12"/>
      <c r="CBK116" s="12"/>
      <c r="CBL116" s="12"/>
      <c r="CBM116" s="12"/>
      <c r="CBN116" s="12"/>
      <c r="CBO116" s="12"/>
      <c r="CBP116" s="12"/>
      <c r="CBQ116" s="12"/>
      <c r="CBR116" s="12"/>
      <c r="CBS116" s="12"/>
      <c r="CBT116" s="12"/>
      <c r="CBU116" s="12"/>
      <c r="CBV116" s="12"/>
      <c r="CBW116" s="12"/>
      <c r="CBX116" s="12"/>
      <c r="CBY116" s="12"/>
      <c r="CBZ116" s="12"/>
      <c r="CCA116" s="12"/>
      <c r="CCB116" s="12"/>
      <c r="CCC116" s="12"/>
      <c r="CCD116" s="12"/>
      <c r="CCE116" s="12"/>
      <c r="CCF116" s="12"/>
      <c r="CCG116" s="12"/>
      <c r="CCH116" s="12"/>
      <c r="CCI116" s="12"/>
      <c r="CCJ116" s="12"/>
      <c r="CCK116" s="12"/>
      <c r="CCL116" s="12"/>
      <c r="CCM116" s="12"/>
      <c r="CCN116" s="12"/>
      <c r="CCO116" s="12"/>
      <c r="CCP116" s="12"/>
      <c r="CCQ116" s="12"/>
      <c r="CCR116" s="12"/>
      <c r="CCS116" s="12"/>
      <c r="CCT116" s="12"/>
      <c r="CCU116" s="12"/>
      <c r="CCV116" s="12"/>
      <c r="CCW116" s="12"/>
      <c r="CCX116" s="12"/>
      <c r="CCY116" s="12"/>
      <c r="CCZ116" s="12"/>
      <c r="CDA116" s="12"/>
      <c r="CDB116" s="12"/>
      <c r="CDC116" s="12"/>
      <c r="CDD116" s="12"/>
      <c r="CDE116" s="12"/>
      <c r="CDF116" s="12"/>
      <c r="CDG116" s="12"/>
      <c r="CDH116" s="12"/>
      <c r="CDI116" s="12"/>
      <c r="CDJ116" s="12"/>
      <c r="CDK116" s="12"/>
      <c r="CDL116" s="12"/>
      <c r="CDM116" s="12"/>
      <c r="CDN116" s="12"/>
      <c r="CDO116" s="12"/>
      <c r="CDP116" s="12"/>
      <c r="CDQ116" s="12"/>
      <c r="CDR116" s="12"/>
      <c r="CDS116" s="12"/>
      <c r="CDT116" s="12"/>
      <c r="CDU116" s="12"/>
      <c r="CDV116" s="12"/>
      <c r="CDW116" s="12"/>
      <c r="CDX116" s="12"/>
      <c r="CDY116" s="12"/>
      <c r="CDZ116" s="12"/>
      <c r="CEA116" s="12"/>
      <c r="CEB116" s="12"/>
      <c r="CEC116" s="12"/>
      <c r="CED116" s="12"/>
      <c r="CEE116" s="12"/>
      <c r="CEF116" s="12"/>
      <c r="CEG116" s="12"/>
      <c r="CEH116" s="12"/>
      <c r="CEI116" s="12"/>
      <c r="CEJ116" s="12"/>
      <c r="CEK116" s="12"/>
      <c r="CEL116" s="12"/>
      <c r="CEM116" s="12"/>
      <c r="CEN116" s="12"/>
      <c r="CEO116" s="12"/>
      <c r="CEP116" s="12"/>
      <c r="CEQ116" s="12"/>
      <c r="CER116" s="12"/>
      <c r="CES116" s="12"/>
      <c r="CET116" s="12"/>
      <c r="CEU116" s="12"/>
      <c r="CEV116" s="12"/>
      <c r="CEW116" s="12"/>
      <c r="CEX116" s="12"/>
      <c r="CEY116" s="12"/>
      <c r="CEZ116" s="12"/>
      <c r="CFA116" s="12"/>
      <c r="CFB116" s="12"/>
      <c r="CFC116" s="12"/>
      <c r="CFD116" s="12"/>
      <c r="CFE116" s="12"/>
      <c r="CFF116" s="12"/>
      <c r="CFG116" s="12"/>
      <c r="CFH116" s="12"/>
      <c r="CFI116" s="12"/>
      <c r="CFJ116" s="12"/>
      <c r="CFK116" s="12"/>
      <c r="CFL116" s="12"/>
      <c r="CFM116" s="12"/>
      <c r="CFN116" s="12"/>
      <c r="CFO116" s="12"/>
      <c r="CFP116" s="12"/>
      <c r="CFQ116" s="12"/>
      <c r="CFR116" s="12"/>
      <c r="CFS116" s="12"/>
      <c r="CFT116" s="12"/>
      <c r="CFU116" s="12"/>
      <c r="CFV116" s="12"/>
      <c r="CFW116" s="12"/>
      <c r="CFX116" s="12"/>
      <c r="CFY116" s="12"/>
      <c r="CFZ116" s="12"/>
      <c r="CGA116" s="12"/>
      <c r="CGB116" s="12"/>
      <c r="CGC116" s="12"/>
      <c r="CGD116" s="12"/>
      <c r="CGE116" s="12"/>
      <c r="CGF116" s="12"/>
      <c r="CGG116" s="12"/>
      <c r="CGH116" s="12"/>
      <c r="CGI116" s="12"/>
      <c r="CGJ116" s="12"/>
      <c r="CGK116" s="12"/>
      <c r="CGL116" s="12"/>
      <c r="CGM116" s="12"/>
      <c r="CGN116" s="12"/>
      <c r="CGO116" s="12"/>
      <c r="CGP116" s="12"/>
      <c r="CGQ116" s="12"/>
      <c r="CGR116" s="12"/>
      <c r="CGS116" s="12"/>
      <c r="CGT116" s="12"/>
      <c r="CGU116" s="12"/>
      <c r="CGV116" s="12"/>
      <c r="CGW116" s="12"/>
      <c r="CGX116" s="12"/>
      <c r="CGY116" s="12"/>
      <c r="CGZ116" s="12"/>
      <c r="CHA116" s="12"/>
      <c r="CHB116" s="12"/>
      <c r="CHC116" s="12"/>
      <c r="CHD116" s="12"/>
      <c r="CHE116" s="12"/>
      <c r="CHF116" s="12"/>
      <c r="CHG116" s="12"/>
      <c r="CHH116" s="12"/>
      <c r="CHI116" s="12"/>
      <c r="CHJ116" s="12"/>
      <c r="CHK116" s="12"/>
      <c r="CHL116" s="12"/>
      <c r="CHM116" s="12"/>
      <c r="CHN116" s="12"/>
      <c r="CHO116" s="12"/>
      <c r="CHP116" s="12"/>
      <c r="CHQ116" s="12"/>
      <c r="CHR116" s="12"/>
      <c r="CHS116" s="12"/>
      <c r="CHT116" s="12"/>
      <c r="CHU116" s="12"/>
      <c r="CHV116" s="12"/>
      <c r="CHW116" s="12"/>
      <c r="CHX116" s="12"/>
      <c r="CHY116" s="12"/>
      <c r="CHZ116" s="12"/>
      <c r="CIA116" s="12"/>
      <c r="CIB116" s="12"/>
      <c r="CIC116" s="12"/>
      <c r="CID116" s="12"/>
      <c r="CIE116" s="12"/>
      <c r="CIF116" s="12"/>
      <c r="CIG116" s="12"/>
      <c r="CIH116" s="12"/>
      <c r="CII116" s="12"/>
      <c r="CIJ116" s="12"/>
      <c r="CIK116" s="12"/>
      <c r="CIL116" s="12"/>
      <c r="CIM116" s="12"/>
      <c r="CIN116" s="12"/>
      <c r="CIO116" s="12"/>
      <c r="CIP116" s="12"/>
      <c r="CIQ116" s="12"/>
      <c r="CIR116" s="12"/>
      <c r="CIS116" s="12"/>
      <c r="CIT116" s="12"/>
      <c r="CIU116" s="12"/>
      <c r="CIV116" s="12"/>
      <c r="CIW116" s="12"/>
      <c r="CIX116" s="12"/>
      <c r="CIY116" s="12"/>
      <c r="CIZ116" s="12"/>
      <c r="CJA116" s="12"/>
      <c r="CJB116" s="12"/>
      <c r="CJC116" s="12"/>
      <c r="CJD116" s="12"/>
      <c r="CJE116" s="12"/>
      <c r="CJF116" s="12"/>
      <c r="CJG116" s="12"/>
      <c r="CJH116" s="12"/>
      <c r="CJI116" s="12"/>
      <c r="CJJ116" s="12"/>
      <c r="CJK116" s="12"/>
      <c r="CJL116" s="12"/>
      <c r="CJM116" s="12"/>
      <c r="CJN116" s="12"/>
      <c r="CJO116" s="12"/>
      <c r="CJP116" s="12"/>
      <c r="CJQ116" s="12"/>
      <c r="CJR116" s="12"/>
      <c r="CJS116" s="12"/>
      <c r="CJT116" s="12"/>
      <c r="CJU116" s="12"/>
      <c r="CJV116" s="12"/>
      <c r="CJW116" s="12"/>
      <c r="CJX116" s="12"/>
      <c r="CJY116" s="12"/>
      <c r="CJZ116" s="12"/>
      <c r="CKA116" s="12"/>
      <c r="CKB116" s="12"/>
      <c r="CKC116" s="12"/>
      <c r="CKD116" s="12"/>
      <c r="CKE116" s="12"/>
      <c r="CKF116" s="12"/>
      <c r="CKG116" s="12"/>
      <c r="CKH116" s="12"/>
      <c r="CKI116" s="12"/>
      <c r="CKJ116" s="12"/>
      <c r="CKK116" s="12"/>
      <c r="CKL116" s="12"/>
      <c r="CKM116" s="12"/>
      <c r="CKN116" s="12"/>
      <c r="CKO116" s="12"/>
      <c r="CKP116" s="12"/>
      <c r="CKQ116" s="12"/>
      <c r="CKR116" s="12"/>
      <c r="CKS116" s="12"/>
      <c r="CKT116" s="12"/>
      <c r="CKU116" s="12"/>
      <c r="CKV116" s="12"/>
      <c r="CKW116" s="12"/>
      <c r="CKX116" s="12"/>
      <c r="CKY116" s="12"/>
      <c r="CKZ116" s="12"/>
      <c r="CLA116" s="12"/>
      <c r="CLB116" s="12"/>
      <c r="CLC116" s="12"/>
      <c r="CLD116" s="12"/>
      <c r="CLE116" s="12"/>
      <c r="CLF116" s="12"/>
      <c r="CLG116" s="12"/>
      <c r="CLH116" s="12"/>
      <c r="CLI116" s="12"/>
      <c r="CLJ116" s="12"/>
      <c r="CLK116" s="12"/>
      <c r="CLL116" s="12"/>
      <c r="CLM116" s="12"/>
      <c r="CLN116" s="12"/>
      <c r="CLO116" s="12"/>
      <c r="CLP116" s="12"/>
      <c r="CLQ116" s="12"/>
      <c r="CLR116" s="12"/>
      <c r="CLS116" s="12"/>
      <c r="CLT116" s="12"/>
      <c r="CLU116" s="12"/>
      <c r="CLV116" s="12"/>
      <c r="CLW116" s="12"/>
      <c r="CLX116" s="12"/>
      <c r="CLY116" s="12"/>
      <c r="CLZ116" s="12"/>
      <c r="CMA116" s="12"/>
      <c r="CMB116" s="12"/>
      <c r="CMC116" s="12"/>
      <c r="CMD116" s="12"/>
      <c r="CME116" s="12"/>
      <c r="CMF116" s="12"/>
      <c r="CMG116" s="12"/>
      <c r="CMH116" s="12"/>
      <c r="CMI116" s="12"/>
      <c r="CMJ116" s="12"/>
      <c r="CMK116" s="12"/>
      <c r="CML116" s="12"/>
      <c r="CMM116" s="12"/>
      <c r="CMN116" s="12"/>
      <c r="CMO116" s="12"/>
      <c r="CMP116" s="12"/>
      <c r="CMQ116" s="12"/>
      <c r="CMR116" s="12"/>
      <c r="CMS116" s="12"/>
      <c r="CMT116" s="12"/>
      <c r="CMU116" s="12"/>
      <c r="CMV116" s="12"/>
      <c r="CMW116" s="12"/>
      <c r="CMX116" s="12"/>
      <c r="CMY116" s="12"/>
      <c r="CMZ116" s="12"/>
      <c r="CNA116" s="12"/>
      <c r="CNB116" s="12"/>
      <c r="CNC116" s="12"/>
      <c r="CND116" s="12"/>
      <c r="CNE116" s="12"/>
      <c r="CNF116" s="12"/>
      <c r="CNG116" s="12"/>
      <c r="CNH116" s="12"/>
      <c r="CNI116" s="12"/>
      <c r="CNJ116" s="12"/>
      <c r="CNK116" s="12"/>
      <c r="CNL116" s="12"/>
      <c r="CNM116" s="12"/>
      <c r="CNN116" s="12"/>
      <c r="CNO116" s="12"/>
      <c r="CNP116" s="12"/>
      <c r="CNQ116" s="12"/>
      <c r="CNR116" s="12"/>
      <c r="CNS116" s="12"/>
      <c r="CNT116" s="12"/>
      <c r="CNU116" s="12"/>
      <c r="CNV116" s="12"/>
      <c r="CNW116" s="12"/>
      <c r="CNX116" s="12"/>
      <c r="CNY116" s="12"/>
      <c r="CNZ116" s="12"/>
      <c r="COA116" s="12"/>
      <c r="COB116" s="12"/>
      <c r="COC116" s="12"/>
      <c r="COD116" s="12"/>
      <c r="COE116" s="12"/>
      <c r="COF116" s="12"/>
      <c r="COG116" s="12"/>
      <c r="COH116" s="12"/>
      <c r="COI116" s="12"/>
      <c r="COJ116" s="12"/>
      <c r="COK116" s="12"/>
      <c r="COL116" s="12"/>
      <c r="COM116" s="12"/>
      <c r="CON116" s="12"/>
      <c r="COO116" s="12"/>
      <c r="COP116" s="12"/>
      <c r="COQ116" s="12"/>
      <c r="COR116" s="12"/>
      <c r="COS116" s="12"/>
      <c r="COT116" s="12"/>
      <c r="COU116" s="12"/>
      <c r="COV116" s="12"/>
      <c r="COW116" s="12"/>
      <c r="COX116" s="12"/>
      <c r="COY116" s="12"/>
      <c r="COZ116" s="12"/>
      <c r="CPA116" s="12"/>
      <c r="CPB116" s="12"/>
      <c r="CPC116" s="12"/>
      <c r="CPD116" s="12"/>
      <c r="CPE116" s="12"/>
      <c r="CPF116" s="12"/>
      <c r="CPG116" s="12"/>
      <c r="CPH116" s="12"/>
      <c r="CPI116" s="12"/>
      <c r="CPJ116" s="12"/>
      <c r="CPK116" s="12"/>
      <c r="CPL116" s="12"/>
      <c r="CPM116" s="12"/>
      <c r="CPN116" s="12"/>
      <c r="CPO116" s="12"/>
      <c r="CPP116" s="12"/>
      <c r="CPQ116" s="12"/>
      <c r="CPR116" s="12"/>
      <c r="CPS116" s="12"/>
      <c r="CPT116" s="12"/>
      <c r="CPU116" s="12"/>
      <c r="CPV116" s="12"/>
      <c r="CPW116" s="12"/>
      <c r="CPX116" s="12"/>
      <c r="CPY116" s="12"/>
      <c r="CPZ116" s="12"/>
      <c r="CQA116" s="12"/>
      <c r="CQB116" s="12"/>
      <c r="CQC116" s="12"/>
      <c r="CQD116" s="12"/>
      <c r="CQE116" s="12"/>
      <c r="CQF116" s="12"/>
      <c r="CQG116" s="12"/>
      <c r="CQH116" s="12"/>
      <c r="CQI116" s="12"/>
      <c r="CQJ116" s="12"/>
      <c r="CQK116" s="12"/>
      <c r="CQL116" s="12"/>
      <c r="CQM116" s="12"/>
      <c r="CQN116" s="12"/>
      <c r="CQO116" s="12"/>
      <c r="CQP116" s="12"/>
      <c r="CQQ116" s="12"/>
      <c r="CQR116" s="12"/>
      <c r="CQS116" s="12"/>
      <c r="CQT116" s="12"/>
      <c r="CQU116" s="12"/>
      <c r="CQV116" s="12"/>
      <c r="CQW116" s="12"/>
      <c r="CQX116" s="12"/>
      <c r="CQY116" s="12"/>
      <c r="CQZ116" s="12"/>
      <c r="CRA116" s="12"/>
      <c r="CRB116" s="12"/>
      <c r="CRC116" s="12"/>
      <c r="CRD116" s="12"/>
      <c r="CRE116" s="12"/>
      <c r="CRF116" s="12"/>
      <c r="CRG116" s="12"/>
      <c r="CRH116" s="12"/>
      <c r="CRI116" s="12"/>
      <c r="CRJ116" s="12"/>
      <c r="CRK116" s="12"/>
      <c r="CRL116" s="12"/>
      <c r="CRM116" s="12"/>
      <c r="CRN116" s="12"/>
      <c r="CRO116" s="12"/>
      <c r="CRP116" s="12"/>
      <c r="CRQ116" s="12"/>
      <c r="CRR116" s="12"/>
      <c r="CRS116" s="12"/>
      <c r="CRT116" s="12"/>
      <c r="CRU116" s="12"/>
      <c r="CRV116" s="12"/>
      <c r="CRW116" s="12"/>
      <c r="CRX116" s="12"/>
      <c r="CRY116" s="12"/>
      <c r="CRZ116" s="12"/>
      <c r="CSA116" s="12"/>
      <c r="CSB116" s="12"/>
      <c r="CSC116" s="12"/>
      <c r="CSD116" s="12"/>
      <c r="CSE116" s="12"/>
      <c r="CSF116" s="12"/>
      <c r="CSG116" s="12"/>
      <c r="CSH116" s="12"/>
      <c r="CSI116" s="12"/>
      <c r="CSJ116" s="12"/>
      <c r="CSK116" s="12"/>
      <c r="CSL116" s="12"/>
      <c r="CSM116" s="12"/>
      <c r="CSN116" s="12"/>
      <c r="CSO116" s="12"/>
      <c r="CSP116" s="12"/>
      <c r="CSQ116" s="12"/>
      <c r="CSR116" s="12"/>
      <c r="CSS116" s="12"/>
      <c r="CST116" s="12"/>
      <c r="CSU116" s="12"/>
      <c r="CSV116" s="12"/>
      <c r="CSW116" s="12"/>
      <c r="CSX116" s="12"/>
      <c r="CSY116" s="12"/>
      <c r="CSZ116" s="12"/>
      <c r="CTA116" s="12"/>
      <c r="CTB116" s="12"/>
      <c r="CTC116" s="12"/>
      <c r="CTD116" s="12"/>
      <c r="CTE116" s="12"/>
      <c r="CTF116" s="12"/>
      <c r="CTG116" s="12"/>
      <c r="CTH116" s="12"/>
      <c r="CTI116" s="12"/>
      <c r="CTJ116" s="12"/>
      <c r="CTK116" s="12"/>
      <c r="CTL116" s="12"/>
      <c r="CTM116" s="12"/>
      <c r="CTN116" s="12"/>
      <c r="CTO116" s="12"/>
      <c r="CTP116" s="12"/>
      <c r="CTQ116" s="12"/>
      <c r="CTR116" s="12"/>
      <c r="CTS116" s="12"/>
      <c r="CTT116" s="12"/>
      <c r="CTU116" s="12"/>
      <c r="CTV116" s="12"/>
      <c r="CTW116" s="12"/>
      <c r="CTX116" s="12"/>
      <c r="CTY116" s="12"/>
      <c r="CTZ116" s="12"/>
      <c r="CUA116" s="12"/>
      <c r="CUB116" s="12"/>
      <c r="CUC116" s="12"/>
      <c r="CUD116" s="12"/>
      <c r="CUE116" s="12"/>
      <c r="CUF116" s="12"/>
      <c r="CUG116" s="12"/>
      <c r="CUH116" s="12"/>
      <c r="CUI116" s="12"/>
      <c r="CUJ116" s="12"/>
      <c r="CUK116" s="12"/>
      <c r="CUL116" s="12"/>
      <c r="CUM116" s="12"/>
      <c r="CUN116" s="12"/>
      <c r="CUO116" s="12"/>
      <c r="CUP116" s="12"/>
      <c r="CUQ116" s="12"/>
      <c r="CUR116" s="12"/>
      <c r="CUS116" s="12"/>
      <c r="CUT116" s="12"/>
      <c r="CUU116" s="12"/>
      <c r="CUV116" s="12"/>
      <c r="CUW116" s="12"/>
      <c r="CUX116" s="12"/>
      <c r="CUY116" s="12"/>
      <c r="CUZ116" s="12"/>
      <c r="CVA116" s="12"/>
      <c r="CVB116" s="12"/>
      <c r="CVC116" s="12"/>
      <c r="CVD116" s="12"/>
      <c r="CVE116" s="12"/>
      <c r="CVF116" s="12"/>
      <c r="CVG116" s="12"/>
      <c r="CVH116" s="12"/>
      <c r="CVI116" s="12"/>
      <c r="CVJ116" s="12"/>
      <c r="CVK116" s="12"/>
      <c r="CVL116" s="12"/>
      <c r="CVM116" s="12"/>
      <c r="CVN116" s="12"/>
      <c r="CVO116" s="12"/>
      <c r="CVP116" s="12"/>
      <c r="CVQ116" s="12"/>
      <c r="CVR116" s="12"/>
      <c r="CVS116" s="12"/>
      <c r="CVT116" s="12"/>
      <c r="CVU116" s="12"/>
      <c r="CVV116" s="12"/>
      <c r="CVW116" s="12"/>
      <c r="CVX116" s="12"/>
      <c r="CVY116" s="12"/>
      <c r="CVZ116" s="12"/>
      <c r="CWA116" s="12"/>
      <c r="CWB116" s="12"/>
      <c r="CWC116" s="12"/>
      <c r="CWD116" s="12"/>
      <c r="CWE116" s="12"/>
      <c r="CWF116" s="12"/>
      <c r="CWG116" s="12"/>
      <c r="CWH116" s="12"/>
      <c r="CWI116" s="12"/>
      <c r="CWJ116" s="12"/>
      <c r="CWK116" s="12"/>
      <c r="CWL116" s="12"/>
      <c r="CWM116" s="12"/>
      <c r="CWN116" s="12"/>
      <c r="CWO116" s="12"/>
      <c r="CWP116" s="12"/>
      <c r="CWQ116" s="12"/>
      <c r="CWR116" s="12"/>
      <c r="CWS116" s="12"/>
      <c r="CWT116" s="12"/>
      <c r="CWU116" s="12"/>
      <c r="CWV116" s="12"/>
      <c r="CWW116" s="12"/>
      <c r="CWX116" s="12"/>
      <c r="CWY116" s="12"/>
      <c r="CWZ116" s="12"/>
      <c r="CXA116" s="12"/>
      <c r="CXB116" s="12"/>
      <c r="CXC116" s="12"/>
      <c r="CXD116" s="12"/>
      <c r="CXE116" s="12"/>
      <c r="CXF116" s="12"/>
      <c r="CXG116" s="12"/>
      <c r="CXH116" s="12"/>
      <c r="CXI116" s="12"/>
      <c r="CXJ116" s="12"/>
      <c r="CXK116" s="12"/>
      <c r="CXL116" s="12"/>
      <c r="CXM116" s="12"/>
      <c r="CXN116" s="12"/>
      <c r="CXO116" s="12"/>
      <c r="CXP116" s="12"/>
      <c r="CXQ116" s="12"/>
      <c r="CXR116" s="12"/>
      <c r="CXS116" s="12"/>
      <c r="CXT116" s="12"/>
      <c r="CXU116" s="12"/>
      <c r="CXV116" s="12"/>
      <c r="CXW116" s="12"/>
      <c r="CXX116" s="12"/>
      <c r="CXY116" s="12"/>
      <c r="CXZ116" s="12"/>
      <c r="CYA116" s="12"/>
      <c r="CYB116" s="12"/>
      <c r="CYC116" s="12"/>
      <c r="CYD116" s="12"/>
      <c r="CYE116" s="12"/>
      <c r="CYF116" s="12"/>
      <c r="CYG116" s="12"/>
      <c r="CYH116" s="12"/>
      <c r="CYI116" s="12"/>
      <c r="CYJ116" s="12"/>
      <c r="CYK116" s="12"/>
      <c r="CYL116" s="12"/>
      <c r="CYM116" s="12"/>
      <c r="CYN116" s="12"/>
      <c r="CYO116" s="12"/>
      <c r="CYP116" s="12"/>
      <c r="CYQ116" s="12"/>
      <c r="CYR116" s="12"/>
      <c r="CYS116" s="12"/>
      <c r="CYT116" s="12"/>
      <c r="CYU116" s="12"/>
      <c r="CYV116" s="12"/>
      <c r="CYW116" s="12"/>
      <c r="CYX116" s="12"/>
      <c r="CYY116" s="12"/>
      <c r="CYZ116" s="12"/>
      <c r="CZA116" s="12"/>
      <c r="CZB116" s="12"/>
      <c r="CZC116" s="12"/>
      <c r="CZD116" s="12"/>
      <c r="CZE116" s="12"/>
      <c r="CZF116" s="12"/>
      <c r="CZG116" s="12"/>
      <c r="CZH116" s="12"/>
      <c r="CZI116" s="12"/>
      <c r="CZJ116" s="12"/>
      <c r="CZK116" s="12"/>
      <c r="CZL116" s="12"/>
      <c r="CZM116" s="12"/>
      <c r="CZN116" s="12"/>
      <c r="CZO116" s="12"/>
      <c r="CZP116" s="12"/>
      <c r="CZQ116" s="12"/>
      <c r="CZR116" s="12"/>
      <c r="CZS116" s="12"/>
      <c r="CZT116" s="12"/>
      <c r="CZU116" s="12"/>
      <c r="CZV116" s="12"/>
      <c r="CZW116" s="12"/>
      <c r="CZX116" s="12"/>
      <c r="CZY116" s="12"/>
      <c r="CZZ116" s="12"/>
      <c r="DAA116" s="12"/>
      <c r="DAB116" s="12"/>
      <c r="DAC116" s="12"/>
      <c r="DAD116" s="12"/>
      <c r="DAE116" s="12"/>
      <c r="DAF116" s="12"/>
      <c r="DAG116" s="12"/>
      <c r="DAH116" s="12"/>
      <c r="DAI116" s="12"/>
      <c r="DAJ116" s="12"/>
      <c r="DAK116" s="12"/>
      <c r="DAL116" s="12"/>
      <c r="DAM116" s="12"/>
      <c r="DAN116" s="12"/>
      <c r="DAO116" s="12"/>
      <c r="DAP116" s="12"/>
      <c r="DAQ116" s="12"/>
      <c r="DAR116" s="12"/>
      <c r="DAS116" s="12"/>
      <c r="DAT116" s="12"/>
      <c r="DAU116" s="12"/>
      <c r="DAV116" s="12"/>
      <c r="DAW116" s="12"/>
      <c r="DAX116" s="12"/>
      <c r="DAY116" s="12"/>
      <c r="DAZ116" s="12"/>
      <c r="DBA116" s="12"/>
      <c r="DBB116" s="12"/>
      <c r="DBC116" s="12"/>
      <c r="DBD116" s="12"/>
      <c r="DBE116" s="12"/>
      <c r="DBF116" s="12"/>
      <c r="DBG116" s="12"/>
      <c r="DBH116" s="12"/>
      <c r="DBI116" s="12"/>
      <c r="DBJ116" s="12"/>
      <c r="DBK116" s="12"/>
      <c r="DBL116" s="12"/>
      <c r="DBM116" s="12"/>
    </row>
    <row r="117" spans="1:2769" s="11" customFormat="1" ht="227" customHeight="1">
      <c r="A117" s="80" t="s">
        <v>114</v>
      </c>
      <c r="B117" s="89" t="s">
        <v>473</v>
      </c>
      <c r="C117" s="80" t="s">
        <v>48</v>
      </c>
      <c r="D117" s="80" t="s">
        <v>1253</v>
      </c>
      <c r="E117" s="80" t="s">
        <v>198</v>
      </c>
      <c r="F117" s="80" t="s">
        <v>102</v>
      </c>
      <c r="G117" s="80" t="s">
        <v>1295</v>
      </c>
      <c r="H117" s="80" t="s">
        <v>1307</v>
      </c>
      <c r="I117" s="80" t="s">
        <v>1314</v>
      </c>
      <c r="J117" s="80"/>
      <c r="K117" s="80" t="s">
        <v>77</v>
      </c>
      <c r="L117" s="80"/>
      <c r="M117" s="90">
        <v>42473</v>
      </c>
      <c r="N117" s="80" t="s">
        <v>95</v>
      </c>
      <c r="O117" s="80">
        <v>-25.664899999999999</v>
      </c>
      <c r="P117" s="80">
        <v>30.253599999999999</v>
      </c>
      <c r="Q117" s="80" t="s">
        <v>2055</v>
      </c>
      <c r="R117" s="80" t="s">
        <v>80</v>
      </c>
      <c r="S117" s="80" t="s">
        <v>199</v>
      </c>
      <c r="T117" s="80" t="s">
        <v>136</v>
      </c>
      <c r="U117" s="80" t="s">
        <v>123</v>
      </c>
      <c r="V117" s="80" t="s">
        <v>128</v>
      </c>
      <c r="W117" s="80" t="s">
        <v>44</v>
      </c>
      <c r="X117" s="80" t="s">
        <v>82</v>
      </c>
      <c r="Y117" s="80" t="s">
        <v>199</v>
      </c>
      <c r="Z117" s="80" t="s">
        <v>199</v>
      </c>
      <c r="AA117" s="89" t="s">
        <v>157</v>
      </c>
      <c r="AB117" s="89" t="s">
        <v>307</v>
      </c>
      <c r="AC117" s="80" t="s">
        <v>1529</v>
      </c>
      <c r="AD117" s="80" t="s">
        <v>34</v>
      </c>
      <c r="AE117" s="80" t="s">
        <v>193</v>
      </c>
      <c r="AF117" s="80" t="s">
        <v>192</v>
      </c>
      <c r="AG117" s="80" t="s">
        <v>77</v>
      </c>
      <c r="AH117" s="80" t="s">
        <v>221</v>
      </c>
      <c r="AI117" s="80" t="s">
        <v>959</v>
      </c>
      <c r="AJ117" s="80" t="s">
        <v>223</v>
      </c>
      <c r="AK117" s="80" t="s">
        <v>1019</v>
      </c>
      <c r="AL117" s="80" t="s">
        <v>77</v>
      </c>
      <c r="AM117" s="80" t="s">
        <v>186</v>
      </c>
      <c r="AN117" s="80" t="s">
        <v>22</v>
      </c>
      <c r="AO117" s="80" t="s">
        <v>83</v>
      </c>
      <c r="AP117" s="80" t="s">
        <v>1528</v>
      </c>
      <c r="AQ117" s="80" t="s">
        <v>46</v>
      </c>
      <c r="AR117" s="80" t="s">
        <v>199</v>
      </c>
      <c r="AS117" s="80" t="s">
        <v>199</v>
      </c>
      <c r="AT117" s="90" t="s">
        <v>199</v>
      </c>
      <c r="AU117" s="80" t="s">
        <v>101</v>
      </c>
      <c r="AV117" s="80" t="s">
        <v>2117</v>
      </c>
      <c r="AW117" s="95" t="s">
        <v>1602</v>
      </c>
      <c r="AX117" s="80" t="s">
        <v>105</v>
      </c>
      <c r="AY117" s="80" t="s">
        <v>138</v>
      </c>
      <c r="AZ117" s="80" t="s">
        <v>620</v>
      </c>
      <c r="BA117" s="80"/>
      <c r="BB117" s="80" t="s">
        <v>94</v>
      </c>
      <c r="BC117" s="94">
        <v>42473</v>
      </c>
      <c r="BD117" s="12"/>
      <c r="BE117" s="12"/>
      <c r="BF117" s="12"/>
      <c r="BG117" s="12"/>
      <c r="BH117" s="12"/>
      <c r="BI117" s="12"/>
      <c r="BJ117" s="12"/>
      <c r="BK117" s="12"/>
      <c r="BL117" s="12"/>
      <c r="BM117" s="12"/>
      <c r="BN117" s="12"/>
      <c r="BO117" s="12"/>
      <c r="BP117" s="12"/>
      <c r="BQ117" s="12"/>
      <c r="BR117" s="12"/>
      <c r="BS117" s="12"/>
      <c r="BT117" s="12"/>
      <c r="BU117" s="12"/>
      <c r="BV117" s="12"/>
      <c r="BW117" s="12"/>
      <c r="BX117" s="12"/>
      <c r="BY117" s="12"/>
      <c r="BZ117" s="12"/>
      <c r="CA117" s="12"/>
      <c r="CB117" s="12"/>
      <c r="CC117" s="12"/>
      <c r="CD117" s="12"/>
      <c r="CE117" s="12"/>
      <c r="CF117" s="12"/>
      <c r="CG117" s="12"/>
      <c r="CH117" s="12"/>
      <c r="CI117" s="12"/>
      <c r="CJ117" s="12"/>
      <c r="CK117" s="12"/>
      <c r="CL117" s="12"/>
      <c r="CM117" s="12"/>
      <c r="CN117" s="12"/>
      <c r="CO117" s="12"/>
      <c r="CP117" s="12"/>
      <c r="CQ117" s="12"/>
      <c r="CR117" s="12"/>
      <c r="CS117" s="12"/>
      <c r="CT117" s="12"/>
      <c r="CU117" s="12"/>
      <c r="CV117" s="12"/>
      <c r="CW117" s="12"/>
      <c r="CX117" s="12"/>
      <c r="CY117" s="12"/>
      <c r="CZ117" s="12"/>
      <c r="DA117" s="12"/>
      <c r="DB117" s="12"/>
      <c r="DC117" s="12"/>
      <c r="DD117" s="12"/>
      <c r="DE117" s="12"/>
      <c r="DF117" s="12"/>
      <c r="DG117" s="12"/>
      <c r="DH117" s="12"/>
      <c r="DI117" s="12"/>
      <c r="DJ117" s="12"/>
      <c r="DK117" s="12"/>
      <c r="DL117" s="12"/>
      <c r="DM117" s="12"/>
      <c r="DN117" s="12"/>
      <c r="DO117" s="12"/>
      <c r="DP117" s="12"/>
      <c r="DQ117" s="12"/>
      <c r="DR117" s="12"/>
      <c r="DS117" s="12"/>
      <c r="DT117" s="12"/>
      <c r="DU117" s="12"/>
      <c r="DV117" s="12"/>
      <c r="DW117" s="12"/>
      <c r="DX117" s="12"/>
      <c r="DY117" s="12"/>
      <c r="DZ117" s="12"/>
      <c r="EA117" s="12"/>
      <c r="EB117" s="12"/>
      <c r="EC117" s="12"/>
      <c r="ED117" s="12"/>
      <c r="EE117" s="12"/>
      <c r="EF117" s="12"/>
      <c r="EG117" s="12"/>
      <c r="EH117" s="12"/>
      <c r="EI117" s="12"/>
      <c r="EJ117" s="12"/>
      <c r="EK117" s="12"/>
      <c r="EL117" s="12"/>
      <c r="EM117" s="12"/>
      <c r="EN117" s="12"/>
      <c r="EO117" s="12"/>
      <c r="EP117" s="12"/>
      <c r="EQ117" s="12"/>
      <c r="ER117" s="12"/>
      <c r="ES117" s="12"/>
      <c r="ET117" s="12"/>
      <c r="EU117" s="12"/>
      <c r="EV117" s="12"/>
      <c r="EW117" s="12"/>
      <c r="EX117" s="12"/>
      <c r="EY117" s="12"/>
      <c r="EZ117" s="12"/>
      <c r="FA117" s="12"/>
      <c r="FB117" s="12"/>
      <c r="FC117" s="12"/>
      <c r="FD117" s="12"/>
      <c r="FE117" s="12"/>
      <c r="FF117" s="12"/>
      <c r="FG117" s="12"/>
      <c r="FH117" s="12"/>
      <c r="FI117" s="12"/>
      <c r="FJ117" s="12"/>
      <c r="FK117" s="12"/>
      <c r="FL117" s="12"/>
      <c r="FM117" s="12"/>
      <c r="FN117" s="12"/>
      <c r="FO117" s="12"/>
      <c r="FP117" s="12"/>
      <c r="FQ117" s="12"/>
      <c r="FR117" s="12"/>
      <c r="FS117" s="12"/>
      <c r="FT117" s="12"/>
      <c r="FU117" s="12"/>
      <c r="FV117" s="12"/>
      <c r="FW117" s="12"/>
      <c r="FX117" s="12"/>
      <c r="FY117" s="12"/>
      <c r="FZ117" s="12"/>
      <c r="GA117" s="12"/>
      <c r="GB117" s="12"/>
      <c r="GC117" s="12"/>
      <c r="GD117" s="12"/>
      <c r="GE117" s="12"/>
      <c r="GF117" s="12"/>
      <c r="GG117" s="12"/>
      <c r="GH117" s="12"/>
      <c r="GI117" s="12"/>
      <c r="GJ117" s="12"/>
      <c r="GK117" s="12"/>
      <c r="GL117" s="12"/>
      <c r="GM117" s="12"/>
      <c r="GN117" s="12"/>
      <c r="GO117" s="12"/>
      <c r="GP117" s="12"/>
      <c r="GQ117" s="12"/>
      <c r="GR117" s="12"/>
      <c r="GS117" s="12"/>
      <c r="GT117" s="12"/>
      <c r="GU117" s="12"/>
      <c r="GV117" s="12"/>
      <c r="GW117" s="12"/>
      <c r="GX117" s="12"/>
      <c r="GY117" s="12"/>
      <c r="GZ117" s="12"/>
      <c r="HA117" s="12"/>
      <c r="HB117" s="12"/>
      <c r="HC117" s="12"/>
      <c r="HD117" s="12"/>
      <c r="HE117" s="12"/>
      <c r="HF117" s="12"/>
      <c r="HG117" s="12"/>
      <c r="HH117" s="12"/>
      <c r="HI117" s="12"/>
      <c r="HJ117" s="12"/>
      <c r="HK117" s="12"/>
      <c r="HL117" s="12"/>
      <c r="HM117" s="12"/>
      <c r="HN117" s="12"/>
      <c r="HO117" s="12"/>
      <c r="HP117" s="12"/>
      <c r="HQ117" s="12"/>
      <c r="HR117" s="12"/>
      <c r="HS117" s="12"/>
      <c r="HT117" s="12"/>
      <c r="HU117" s="12"/>
      <c r="HV117" s="12"/>
      <c r="HW117" s="12"/>
      <c r="HX117" s="12"/>
      <c r="HY117" s="12"/>
      <c r="HZ117" s="12"/>
      <c r="IA117" s="12"/>
      <c r="IB117" s="12"/>
      <c r="IC117" s="12"/>
      <c r="ID117" s="12"/>
      <c r="IE117" s="12"/>
      <c r="IF117" s="12"/>
      <c r="IG117" s="12"/>
      <c r="IH117" s="12"/>
      <c r="II117" s="12"/>
      <c r="IJ117" s="12"/>
      <c r="IK117" s="12"/>
      <c r="IL117" s="12"/>
      <c r="IM117" s="12"/>
      <c r="IN117" s="12"/>
      <c r="IO117" s="12"/>
      <c r="IP117" s="12"/>
      <c r="IQ117" s="12"/>
      <c r="IR117" s="12"/>
      <c r="IS117" s="12"/>
      <c r="IT117" s="12"/>
      <c r="IU117" s="12"/>
      <c r="IV117" s="12"/>
      <c r="IW117" s="12"/>
      <c r="IX117" s="12"/>
      <c r="IY117" s="12"/>
      <c r="IZ117" s="12"/>
      <c r="JA117" s="12"/>
      <c r="JB117" s="12"/>
      <c r="JC117" s="12"/>
      <c r="JD117" s="12"/>
      <c r="JE117" s="12"/>
      <c r="JF117" s="12"/>
      <c r="JG117" s="12"/>
      <c r="JH117" s="12"/>
      <c r="JI117" s="12"/>
      <c r="JJ117" s="12"/>
      <c r="JK117" s="12"/>
      <c r="JL117" s="12"/>
      <c r="JM117" s="12"/>
      <c r="JN117" s="12"/>
      <c r="JO117" s="12"/>
      <c r="JP117" s="12"/>
      <c r="JQ117" s="12"/>
      <c r="JR117" s="12"/>
      <c r="JS117" s="12"/>
      <c r="JT117" s="12"/>
      <c r="JU117" s="12"/>
      <c r="JV117" s="12"/>
      <c r="JW117" s="12"/>
      <c r="JX117" s="12"/>
      <c r="JY117" s="12"/>
      <c r="JZ117" s="12"/>
      <c r="KA117" s="12"/>
      <c r="KB117" s="12"/>
      <c r="KC117" s="12"/>
      <c r="KD117" s="12"/>
      <c r="KE117" s="12"/>
      <c r="KF117" s="12"/>
      <c r="KG117" s="12"/>
      <c r="KH117" s="12"/>
      <c r="KI117" s="12"/>
      <c r="KJ117" s="12"/>
      <c r="KK117" s="12"/>
      <c r="KL117" s="12"/>
      <c r="KM117" s="12"/>
      <c r="KN117" s="12"/>
      <c r="KO117" s="12"/>
      <c r="KP117" s="12"/>
      <c r="KQ117" s="12"/>
      <c r="KR117" s="12"/>
      <c r="KS117" s="12"/>
      <c r="KT117" s="12"/>
      <c r="KU117" s="12"/>
      <c r="KV117" s="12"/>
      <c r="KW117" s="12"/>
      <c r="KX117" s="12"/>
      <c r="KY117" s="12"/>
      <c r="KZ117" s="12"/>
      <c r="LA117" s="12"/>
      <c r="LB117" s="12"/>
      <c r="LC117" s="12"/>
      <c r="LD117" s="12"/>
      <c r="LE117" s="12"/>
      <c r="LF117" s="12"/>
      <c r="LG117" s="12"/>
      <c r="LH117" s="12"/>
      <c r="LI117" s="12"/>
      <c r="LJ117" s="12"/>
      <c r="LK117" s="12"/>
      <c r="LL117" s="12"/>
      <c r="LM117" s="12"/>
      <c r="LN117" s="12"/>
      <c r="LO117" s="12"/>
      <c r="LP117" s="12"/>
      <c r="LQ117" s="12"/>
      <c r="LR117" s="12"/>
      <c r="LS117" s="12"/>
      <c r="LT117" s="12"/>
      <c r="LU117" s="12"/>
      <c r="LV117" s="12"/>
      <c r="LW117" s="12"/>
      <c r="LX117" s="12"/>
      <c r="LY117" s="12"/>
      <c r="LZ117" s="12"/>
      <c r="MA117" s="12"/>
      <c r="MB117" s="12"/>
      <c r="MC117" s="12"/>
      <c r="MD117" s="12"/>
      <c r="ME117" s="12"/>
      <c r="MF117" s="12"/>
      <c r="MG117" s="12"/>
      <c r="MH117" s="12"/>
      <c r="MI117" s="12"/>
      <c r="MJ117" s="12"/>
      <c r="MK117" s="12"/>
      <c r="ML117" s="12"/>
      <c r="MM117" s="12"/>
      <c r="MN117" s="12"/>
      <c r="MO117" s="12"/>
      <c r="MP117" s="12"/>
      <c r="MQ117" s="12"/>
      <c r="MR117" s="12"/>
      <c r="MS117" s="12"/>
      <c r="MT117" s="12"/>
      <c r="MU117" s="12"/>
      <c r="MV117" s="12"/>
      <c r="MW117" s="12"/>
      <c r="MX117" s="12"/>
      <c r="MY117" s="12"/>
      <c r="MZ117" s="12"/>
      <c r="NA117" s="12"/>
      <c r="NB117" s="12"/>
      <c r="NC117" s="12"/>
      <c r="ND117" s="12"/>
      <c r="NE117" s="12"/>
      <c r="NF117" s="12"/>
      <c r="NG117" s="12"/>
      <c r="NH117" s="12"/>
      <c r="NI117" s="12"/>
      <c r="NJ117" s="12"/>
      <c r="NK117" s="12"/>
      <c r="NL117" s="12"/>
      <c r="NM117" s="12"/>
      <c r="NN117" s="12"/>
      <c r="NO117" s="12"/>
      <c r="NP117" s="12"/>
      <c r="NQ117" s="12"/>
      <c r="NR117" s="12"/>
      <c r="NS117" s="12"/>
      <c r="NT117" s="12"/>
      <c r="NU117" s="12"/>
      <c r="NV117" s="12"/>
      <c r="NW117" s="12"/>
      <c r="NX117" s="12"/>
      <c r="NY117" s="12"/>
      <c r="NZ117" s="12"/>
      <c r="OA117" s="12"/>
      <c r="OB117" s="12"/>
      <c r="OC117" s="12"/>
      <c r="OD117" s="12"/>
      <c r="OE117" s="12"/>
      <c r="OF117" s="12"/>
      <c r="OG117" s="12"/>
      <c r="OH117" s="12"/>
      <c r="OI117" s="12"/>
      <c r="OJ117" s="12"/>
      <c r="OK117" s="12"/>
      <c r="OL117" s="12"/>
      <c r="OM117" s="12"/>
      <c r="ON117" s="12"/>
      <c r="OO117" s="12"/>
      <c r="OP117" s="12"/>
      <c r="OQ117" s="12"/>
      <c r="OR117" s="12"/>
      <c r="OS117" s="12"/>
      <c r="OT117" s="12"/>
      <c r="OU117" s="12"/>
      <c r="OV117" s="12"/>
      <c r="OW117" s="12"/>
      <c r="OX117" s="12"/>
      <c r="OY117" s="12"/>
      <c r="OZ117" s="12"/>
      <c r="PA117" s="12"/>
      <c r="PB117" s="12"/>
      <c r="PC117" s="12"/>
      <c r="PD117" s="12"/>
      <c r="PE117" s="12"/>
      <c r="PF117" s="12"/>
      <c r="PG117" s="12"/>
      <c r="PH117" s="12"/>
      <c r="PI117" s="12"/>
      <c r="PJ117" s="12"/>
      <c r="PK117" s="12"/>
      <c r="PL117" s="12"/>
      <c r="PM117" s="12"/>
      <c r="PN117" s="12"/>
      <c r="PO117" s="12"/>
      <c r="PP117" s="12"/>
      <c r="PQ117" s="12"/>
      <c r="PR117" s="12"/>
      <c r="PS117" s="12"/>
      <c r="PT117" s="12"/>
      <c r="PU117" s="12"/>
      <c r="PV117" s="12"/>
      <c r="PW117" s="12"/>
      <c r="PX117" s="12"/>
      <c r="PY117" s="12"/>
      <c r="PZ117" s="12"/>
      <c r="QA117" s="12"/>
      <c r="QB117" s="12"/>
      <c r="QC117" s="12"/>
      <c r="QD117" s="12"/>
      <c r="QE117" s="12"/>
      <c r="QF117" s="12"/>
      <c r="QG117" s="12"/>
      <c r="QH117" s="12"/>
      <c r="QI117" s="12"/>
      <c r="QJ117" s="12"/>
      <c r="QK117" s="12"/>
      <c r="QL117" s="12"/>
      <c r="QM117" s="12"/>
      <c r="QN117" s="12"/>
      <c r="QO117" s="12"/>
      <c r="QP117" s="12"/>
      <c r="QQ117" s="12"/>
      <c r="QR117" s="12"/>
      <c r="QS117" s="12"/>
      <c r="QT117" s="12"/>
      <c r="QU117" s="12"/>
      <c r="QV117" s="12"/>
      <c r="QW117" s="12"/>
      <c r="QX117" s="12"/>
      <c r="QY117" s="12"/>
      <c r="QZ117" s="12"/>
      <c r="RA117" s="12"/>
      <c r="RB117" s="12"/>
      <c r="RC117" s="12"/>
      <c r="RD117" s="12"/>
      <c r="RE117" s="12"/>
      <c r="RF117" s="12"/>
      <c r="RG117" s="12"/>
      <c r="RH117" s="12"/>
      <c r="RI117" s="12"/>
      <c r="RJ117" s="12"/>
      <c r="RK117" s="12"/>
      <c r="RL117" s="12"/>
      <c r="RM117" s="12"/>
      <c r="RN117" s="12"/>
      <c r="RO117" s="12"/>
      <c r="RP117" s="12"/>
      <c r="RQ117" s="12"/>
      <c r="RR117" s="12"/>
      <c r="RS117" s="12"/>
      <c r="RT117" s="12"/>
      <c r="RU117" s="12"/>
      <c r="RV117" s="12"/>
      <c r="RW117" s="12"/>
      <c r="RX117" s="12"/>
      <c r="RY117" s="12"/>
      <c r="RZ117" s="12"/>
      <c r="SA117" s="12"/>
      <c r="SB117" s="12"/>
      <c r="SC117" s="12"/>
      <c r="SD117" s="12"/>
      <c r="SE117" s="12"/>
      <c r="SF117" s="12"/>
      <c r="SG117" s="12"/>
      <c r="SH117" s="12"/>
      <c r="SI117" s="12"/>
      <c r="SJ117" s="12"/>
      <c r="SK117" s="12"/>
      <c r="SL117" s="12"/>
      <c r="SM117" s="12"/>
      <c r="SN117" s="12"/>
      <c r="SO117" s="12"/>
      <c r="SP117" s="12"/>
      <c r="SQ117" s="12"/>
      <c r="SR117" s="12"/>
      <c r="SS117" s="12"/>
      <c r="ST117" s="12"/>
      <c r="SU117" s="12"/>
      <c r="SV117" s="12"/>
      <c r="SW117" s="12"/>
      <c r="SX117" s="12"/>
      <c r="SY117" s="12"/>
      <c r="SZ117" s="12"/>
      <c r="TA117" s="12"/>
      <c r="TB117" s="12"/>
      <c r="TC117" s="12"/>
      <c r="TD117" s="12"/>
      <c r="TE117" s="12"/>
      <c r="TF117" s="12"/>
      <c r="TG117" s="12"/>
      <c r="TH117" s="12"/>
      <c r="TI117" s="12"/>
      <c r="TJ117" s="12"/>
      <c r="TK117" s="12"/>
      <c r="TL117" s="12"/>
      <c r="TM117" s="12"/>
      <c r="TN117" s="12"/>
      <c r="TO117" s="12"/>
      <c r="TP117" s="12"/>
      <c r="TQ117" s="12"/>
      <c r="TR117" s="12"/>
      <c r="TS117" s="12"/>
      <c r="TT117" s="12"/>
      <c r="TU117" s="12"/>
      <c r="TV117" s="12"/>
      <c r="TW117" s="12"/>
      <c r="TX117" s="12"/>
      <c r="TY117" s="12"/>
      <c r="TZ117" s="12"/>
      <c r="UA117" s="12"/>
      <c r="UB117" s="12"/>
      <c r="UC117" s="12"/>
      <c r="UD117" s="12"/>
      <c r="UE117" s="12"/>
      <c r="UF117" s="12"/>
      <c r="UG117" s="12"/>
      <c r="UH117" s="12"/>
      <c r="UI117" s="12"/>
      <c r="UJ117" s="12"/>
      <c r="UK117" s="12"/>
      <c r="UL117" s="12"/>
      <c r="UM117" s="12"/>
      <c r="UN117" s="12"/>
      <c r="UO117" s="12"/>
      <c r="UP117" s="12"/>
      <c r="UQ117" s="12"/>
      <c r="UR117" s="12"/>
      <c r="US117" s="12"/>
      <c r="UT117" s="12"/>
      <c r="UU117" s="12"/>
      <c r="UV117" s="12"/>
      <c r="UW117" s="12"/>
      <c r="UX117" s="12"/>
      <c r="UY117" s="12"/>
      <c r="UZ117" s="12"/>
      <c r="VA117" s="12"/>
      <c r="VB117" s="12"/>
      <c r="VC117" s="12"/>
      <c r="VD117" s="12"/>
      <c r="VE117" s="12"/>
      <c r="VF117" s="12"/>
      <c r="VG117" s="12"/>
      <c r="VH117" s="12"/>
      <c r="VI117" s="12"/>
      <c r="VJ117" s="12"/>
      <c r="VK117" s="12"/>
      <c r="VL117" s="12"/>
      <c r="VM117" s="12"/>
      <c r="VN117" s="12"/>
      <c r="VO117" s="12"/>
      <c r="VP117" s="12"/>
      <c r="VQ117" s="12"/>
      <c r="VR117" s="12"/>
      <c r="VS117" s="12"/>
      <c r="VT117" s="12"/>
      <c r="VU117" s="12"/>
      <c r="VV117" s="12"/>
      <c r="VW117" s="12"/>
      <c r="VX117" s="12"/>
      <c r="VY117" s="12"/>
      <c r="VZ117" s="12"/>
      <c r="WA117" s="12"/>
      <c r="WB117" s="12"/>
      <c r="WC117" s="12"/>
      <c r="WD117" s="12"/>
      <c r="WE117" s="12"/>
      <c r="WF117" s="12"/>
      <c r="WG117" s="12"/>
      <c r="WH117" s="12"/>
      <c r="WI117" s="12"/>
      <c r="WJ117" s="12"/>
      <c r="WK117" s="12"/>
      <c r="WL117" s="12"/>
      <c r="WM117" s="12"/>
      <c r="WN117" s="12"/>
      <c r="WO117" s="12"/>
      <c r="WP117" s="12"/>
      <c r="WQ117" s="12"/>
      <c r="WR117" s="12"/>
      <c r="WS117" s="12"/>
      <c r="WT117" s="12"/>
      <c r="WU117" s="12"/>
      <c r="WV117" s="12"/>
      <c r="WW117" s="12"/>
      <c r="WX117" s="12"/>
      <c r="WY117" s="12"/>
      <c r="WZ117" s="12"/>
      <c r="XA117" s="12"/>
      <c r="XB117" s="12"/>
      <c r="XC117" s="12"/>
      <c r="XD117" s="12"/>
      <c r="XE117" s="12"/>
      <c r="XF117" s="12"/>
      <c r="XG117" s="12"/>
      <c r="XH117" s="12"/>
      <c r="XI117" s="12"/>
      <c r="XJ117" s="12"/>
      <c r="XK117" s="12"/>
      <c r="XL117" s="12"/>
      <c r="XM117" s="12"/>
      <c r="XN117" s="12"/>
      <c r="XO117" s="12"/>
      <c r="XP117" s="12"/>
      <c r="XQ117" s="12"/>
      <c r="XR117" s="12"/>
      <c r="XS117" s="12"/>
      <c r="XT117" s="12"/>
      <c r="XU117" s="12"/>
      <c r="XV117" s="12"/>
      <c r="XW117" s="12"/>
      <c r="XX117" s="12"/>
      <c r="XY117" s="12"/>
      <c r="XZ117" s="12"/>
      <c r="YA117" s="12"/>
      <c r="YB117" s="12"/>
      <c r="YC117" s="12"/>
      <c r="YD117" s="12"/>
      <c r="YE117" s="12"/>
      <c r="YF117" s="12"/>
      <c r="YG117" s="12"/>
      <c r="YH117" s="12"/>
      <c r="YI117" s="12"/>
      <c r="YJ117" s="12"/>
      <c r="YK117" s="12"/>
      <c r="YL117" s="12"/>
      <c r="YM117" s="12"/>
      <c r="YN117" s="12"/>
      <c r="YO117" s="12"/>
      <c r="YP117" s="12"/>
      <c r="YQ117" s="12"/>
      <c r="YR117" s="12"/>
      <c r="YS117" s="12"/>
      <c r="YT117" s="12"/>
      <c r="YU117" s="12"/>
      <c r="YV117" s="12"/>
      <c r="YW117" s="12"/>
      <c r="YX117" s="12"/>
      <c r="YY117" s="12"/>
      <c r="YZ117" s="12"/>
      <c r="ZA117" s="12"/>
      <c r="ZB117" s="12"/>
      <c r="ZC117" s="12"/>
      <c r="ZD117" s="12"/>
      <c r="ZE117" s="12"/>
      <c r="ZF117" s="12"/>
      <c r="ZG117" s="12"/>
      <c r="ZH117" s="12"/>
      <c r="ZI117" s="12"/>
      <c r="ZJ117" s="12"/>
      <c r="ZK117" s="12"/>
      <c r="ZL117" s="12"/>
      <c r="ZM117" s="12"/>
      <c r="ZN117" s="12"/>
      <c r="ZO117" s="12"/>
      <c r="ZP117" s="12"/>
      <c r="ZQ117" s="12"/>
      <c r="ZR117" s="12"/>
      <c r="ZS117" s="12"/>
      <c r="ZT117" s="12"/>
      <c r="ZU117" s="12"/>
      <c r="ZV117" s="12"/>
      <c r="ZW117" s="12"/>
      <c r="ZX117" s="12"/>
      <c r="ZY117" s="12"/>
      <c r="ZZ117" s="12"/>
      <c r="AAA117" s="12"/>
      <c r="AAB117" s="12"/>
      <c r="AAC117" s="12"/>
      <c r="AAD117" s="12"/>
      <c r="AAE117" s="12"/>
      <c r="AAF117" s="12"/>
      <c r="AAG117" s="12"/>
      <c r="AAH117" s="12"/>
      <c r="AAI117" s="12"/>
      <c r="AAJ117" s="12"/>
      <c r="AAK117" s="12"/>
      <c r="AAL117" s="12"/>
      <c r="AAM117" s="12"/>
      <c r="AAN117" s="12"/>
      <c r="AAO117" s="12"/>
      <c r="AAP117" s="12"/>
      <c r="AAQ117" s="12"/>
      <c r="AAR117" s="12"/>
      <c r="AAS117" s="12"/>
      <c r="AAT117" s="12"/>
      <c r="AAU117" s="12"/>
      <c r="AAV117" s="12"/>
      <c r="AAW117" s="12"/>
      <c r="AAX117" s="12"/>
      <c r="AAY117" s="12"/>
      <c r="AAZ117" s="12"/>
      <c r="ABA117" s="12"/>
      <c r="ABB117" s="12"/>
      <c r="ABC117" s="12"/>
      <c r="ABD117" s="12"/>
      <c r="ABE117" s="12"/>
      <c r="ABF117" s="12"/>
      <c r="ABG117" s="12"/>
      <c r="ABH117" s="12"/>
      <c r="ABI117" s="12"/>
      <c r="ABJ117" s="12"/>
      <c r="ABK117" s="12"/>
      <c r="ABL117" s="12"/>
      <c r="ABM117" s="12"/>
      <c r="ABN117" s="12"/>
      <c r="ABO117" s="12"/>
      <c r="ABP117" s="12"/>
      <c r="ABQ117" s="12"/>
      <c r="ABR117" s="12"/>
      <c r="ABS117" s="12"/>
      <c r="ABT117" s="12"/>
      <c r="ABU117" s="12"/>
      <c r="ABV117" s="12"/>
      <c r="ABW117" s="12"/>
      <c r="ABX117" s="12"/>
      <c r="ABY117" s="12"/>
      <c r="ABZ117" s="12"/>
      <c r="ACA117" s="12"/>
      <c r="ACB117" s="12"/>
      <c r="ACC117" s="12"/>
      <c r="ACD117" s="12"/>
      <c r="ACE117" s="12"/>
      <c r="ACF117" s="12"/>
      <c r="ACG117" s="12"/>
      <c r="ACH117" s="12"/>
      <c r="ACI117" s="12"/>
      <c r="ACJ117" s="12"/>
      <c r="ACK117" s="12"/>
      <c r="ACL117" s="12"/>
      <c r="ACM117" s="12"/>
      <c r="ACN117" s="12"/>
      <c r="ACO117" s="12"/>
      <c r="ACP117" s="12"/>
      <c r="ACQ117" s="12"/>
      <c r="ACR117" s="12"/>
      <c r="ACS117" s="12"/>
      <c r="ACT117" s="12"/>
      <c r="ACU117" s="12"/>
      <c r="ACV117" s="12"/>
      <c r="ACW117" s="12"/>
      <c r="ACX117" s="12"/>
      <c r="ACY117" s="12"/>
      <c r="ACZ117" s="12"/>
      <c r="ADA117" s="12"/>
      <c r="ADB117" s="12"/>
      <c r="ADC117" s="12"/>
      <c r="ADD117" s="12"/>
      <c r="ADE117" s="12"/>
      <c r="ADF117" s="12"/>
      <c r="ADG117" s="12"/>
      <c r="ADH117" s="12"/>
      <c r="ADI117" s="12"/>
      <c r="ADJ117" s="12"/>
      <c r="ADK117" s="12"/>
      <c r="ADL117" s="12"/>
      <c r="ADM117" s="12"/>
      <c r="ADN117" s="12"/>
      <c r="ADO117" s="12"/>
      <c r="ADP117" s="12"/>
      <c r="ADQ117" s="12"/>
      <c r="ADR117" s="12"/>
      <c r="ADS117" s="12"/>
      <c r="ADT117" s="12"/>
      <c r="ADU117" s="12"/>
      <c r="ADV117" s="12"/>
      <c r="ADW117" s="12"/>
      <c r="ADX117" s="12"/>
      <c r="ADY117" s="12"/>
      <c r="ADZ117" s="12"/>
      <c r="AEA117" s="12"/>
      <c r="AEB117" s="12"/>
      <c r="AEC117" s="12"/>
      <c r="AED117" s="12"/>
      <c r="AEE117" s="12"/>
      <c r="AEF117" s="12"/>
      <c r="AEG117" s="12"/>
      <c r="AEH117" s="12"/>
      <c r="AEI117" s="12"/>
      <c r="AEJ117" s="12"/>
      <c r="AEK117" s="12"/>
      <c r="AEL117" s="12"/>
      <c r="AEM117" s="12"/>
      <c r="AEN117" s="12"/>
      <c r="AEO117" s="12"/>
      <c r="AEP117" s="12"/>
      <c r="AEQ117" s="12"/>
      <c r="AER117" s="12"/>
      <c r="AES117" s="12"/>
      <c r="AET117" s="12"/>
      <c r="AEU117" s="12"/>
      <c r="AEV117" s="12"/>
      <c r="AEW117" s="12"/>
      <c r="AEX117" s="12"/>
      <c r="AEY117" s="12"/>
      <c r="AEZ117" s="12"/>
      <c r="AFA117" s="12"/>
      <c r="AFB117" s="12"/>
      <c r="AFC117" s="12"/>
      <c r="AFD117" s="12"/>
      <c r="AFE117" s="12"/>
      <c r="AFF117" s="12"/>
      <c r="AFG117" s="12"/>
      <c r="AFH117" s="12"/>
      <c r="AFI117" s="12"/>
      <c r="AFJ117" s="12"/>
      <c r="AFK117" s="12"/>
      <c r="AFL117" s="12"/>
      <c r="AFM117" s="12"/>
      <c r="AFN117" s="12"/>
      <c r="AFO117" s="12"/>
      <c r="AFP117" s="12"/>
      <c r="AFQ117" s="12"/>
      <c r="AFR117" s="12"/>
      <c r="AFS117" s="12"/>
      <c r="AFT117" s="12"/>
      <c r="AFU117" s="12"/>
      <c r="AFV117" s="12"/>
      <c r="AFW117" s="12"/>
      <c r="AFX117" s="12"/>
      <c r="AFY117" s="12"/>
      <c r="AFZ117" s="12"/>
      <c r="AGA117" s="12"/>
      <c r="AGB117" s="12"/>
      <c r="AGC117" s="12"/>
      <c r="AGD117" s="12"/>
      <c r="AGE117" s="12"/>
      <c r="AGF117" s="12"/>
      <c r="AGG117" s="12"/>
      <c r="AGH117" s="12"/>
      <c r="AGI117" s="12"/>
      <c r="AGJ117" s="12"/>
      <c r="AGK117" s="12"/>
      <c r="AGL117" s="12"/>
      <c r="AGM117" s="12"/>
      <c r="AGN117" s="12"/>
      <c r="AGO117" s="12"/>
      <c r="AGP117" s="12"/>
      <c r="AGQ117" s="12"/>
      <c r="AGR117" s="12"/>
      <c r="AGS117" s="12"/>
      <c r="AGT117" s="12"/>
      <c r="AGU117" s="12"/>
      <c r="AGV117" s="12"/>
      <c r="AGW117" s="12"/>
      <c r="AGX117" s="12"/>
      <c r="AGY117" s="12"/>
      <c r="AGZ117" s="12"/>
      <c r="AHA117" s="12"/>
      <c r="AHB117" s="12"/>
      <c r="AHC117" s="12"/>
      <c r="AHD117" s="12"/>
      <c r="AHE117" s="12"/>
      <c r="AHF117" s="12"/>
      <c r="AHG117" s="12"/>
      <c r="AHH117" s="12"/>
      <c r="AHI117" s="12"/>
      <c r="AHJ117" s="12"/>
      <c r="AHK117" s="12"/>
      <c r="AHL117" s="12"/>
      <c r="AHM117" s="12"/>
      <c r="AHN117" s="12"/>
      <c r="AHO117" s="12"/>
      <c r="AHP117" s="12"/>
      <c r="AHQ117" s="12"/>
      <c r="AHR117" s="12"/>
      <c r="AHS117" s="12"/>
      <c r="AHT117" s="12"/>
      <c r="AHU117" s="12"/>
      <c r="AHV117" s="12"/>
      <c r="AHW117" s="12"/>
      <c r="AHX117" s="12"/>
      <c r="AHY117" s="12"/>
      <c r="AHZ117" s="12"/>
      <c r="AIA117" s="12"/>
      <c r="AIB117" s="12"/>
      <c r="AIC117" s="12"/>
      <c r="AID117" s="12"/>
      <c r="AIE117" s="12"/>
      <c r="AIF117" s="12"/>
      <c r="AIG117" s="12"/>
      <c r="AIH117" s="12"/>
      <c r="AII117" s="12"/>
      <c r="AIJ117" s="12"/>
      <c r="AIK117" s="12"/>
      <c r="AIL117" s="12"/>
      <c r="AIM117" s="12"/>
      <c r="AIN117" s="12"/>
      <c r="AIO117" s="12"/>
      <c r="AIP117" s="12"/>
      <c r="AIQ117" s="12"/>
      <c r="AIR117" s="12"/>
      <c r="AIS117" s="12"/>
      <c r="AIT117" s="12"/>
      <c r="AIU117" s="12"/>
      <c r="AIV117" s="12"/>
      <c r="AIW117" s="12"/>
      <c r="AIX117" s="12"/>
      <c r="AIY117" s="12"/>
      <c r="AIZ117" s="12"/>
      <c r="AJA117" s="12"/>
      <c r="AJB117" s="12"/>
      <c r="AJC117" s="12"/>
      <c r="AJD117" s="12"/>
      <c r="AJE117" s="12"/>
      <c r="AJF117" s="12"/>
      <c r="AJG117" s="12"/>
      <c r="AJH117" s="12"/>
      <c r="AJI117" s="12"/>
      <c r="AJJ117" s="12"/>
      <c r="AJK117" s="12"/>
      <c r="AJL117" s="12"/>
      <c r="AJM117" s="12"/>
      <c r="AJN117" s="12"/>
      <c r="AJO117" s="12"/>
      <c r="AJP117" s="12"/>
      <c r="AJQ117" s="12"/>
      <c r="AJR117" s="12"/>
      <c r="AJS117" s="12"/>
      <c r="AJT117" s="12"/>
      <c r="AJU117" s="12"/>
      <c r="AJV117" s="12"/>
      <c r="AJW117" s="12"/>
      <c r="AJX117" s="12"/>
      <c r="AJY117" s="12"/>
      <c r="AJZ117" s="12"/>
      <c r="AKA117" s="12"/>
      <c r="AKB117" s="12"/>
      <c r="AKC117" s="12"/>
      <c r="AKD117" s="12"/>
      <c r="AKE117" s="12"/>
      <c r="AKF117" s="12"/>
      <c r="AKG117" s="12"/>
      <c r="AKH117" s="12"/>
      <c r="AKI117" s="12"/>
      <c r="AKJ117" s="12"/>
      <c r="AKK117" s="12"/>
      <c r="AKL117" s="12"/>
      <c r="AKM117" s="12"/>
      <c r="AKN117" s="12"/>
      <c r="AKO117" s="12"/>
      <c r="AKP117" s="12"/>
      <c r="AKQ117" s="12"/>
      <c r="AKR117" s="12"/>
      <c r="AKS117" s="12"/>
      <c r="AKT117" s="12"/>
      <c r="AKU117" s="12"/>
      <c r="AKV117" s="12"/>
      <c r="AKW117" s="12"/>
      <c r="AKX117" s="12"/>
      <c r="AKY117" s="12"/>
      <c r="AKZ117" s="12"/>
      <c r="ALA117" s="12"/>
      <c r="ALB117" s="12"/>
      <c r="ALC117" s="12"/>
      <c r="ALD117" s="12"/>
      <c r="ALE117" s="12"/>
      <c r="ALF117" s="12"/>
      <c r="ALG117" s="12"/>
      <c r="ALH117" s="12"/>
      <c r="ALI117" s="12"/>
      <c r="ALJ117" s="12"/>
      <c r="ALK117" s="12"/>
      <c r="ALL117" s="12"/>
      <c r="ALM117" s="12"/>
      <c r="ALN117" s="12"/>
      <c r="ALO117" s="12"/>
      <c r="ALP117" s="12"/>
      <c r="ALQ117" s="12"/>
      <c r="ALR117" s="12"/>
      <c r="ALS117" s="12"/>
      <c r="ALT117" s="12"/>
      <c r="ALU117" s="12"/>
      <c r="ALV117" s="12"/>
      <c r="ALW117" s="12"/>
      <c r="ALX117" s="12"/>
      <c r="ALY117" s="12"/>
      <c r="ALZ117" s="12"/>
      <c r="AMA117" s="12"/>
      <c r="AMB117" s="12"/>
      <c r="AMC117" s="12"/>
      <c r="AMD117" s="12"/>
      <c r="AME117" s="12"/>
      <c r="AMF117" s="12"/>
      <c r="AMG117" s="12"/>
      <c r="AMH117" s="12"/>
      <c r="AMI117" s="12"/>
      <c r="AMJ117" s="12"/>
      <c r="AMK117" s="12"/>
      <c r="AML117" s="12"/>
      <c r="AMM117" s="12"/>
      <c r="AMN117" s="12"/>
      <c r="AMO117" s="12"/>
      <c r="AMP117" s="12"/>
      <c r="AMQ117" s="12"/>
      <c r="AMR117" s="12"/>
      <c r="AMS117" s="12"/>
      <c r="AMT117" s="12"/>
      <c r="AMU117" s="12"/>
      <c r="AMV117" s="12"/>
      <c r="AMW117" s="12"/>
      <c r="AMX117" s="12"/>
      <c r="AMY117" s="12"/>
      <c r="AMZ117" s="12"/>
      <c r="ANA117" s="12"/>
      <c r="ANB117" s="12"/>
      <c r="ANC117" s="12"/>
      <c r="AND117" s="12"/>
      <c r="ANE117" s="12"/>
      <c r="ANF117" s="12"/>
      <c r="ANG117" s="12"/>
      <c r="ANH117" s="12"/>
      <c r="ANI117" s="12"/>
      <c r="ANJ117" s="12"/>
      <c r="ANK117" s="12"/>
      <c r="ANL117" s="12"/>
      <c r="ANM117" s="12"/>
      <c r="ANN117" s="12"/>
      <c r="ANO117" s="12"/>
      <c r="ANP117" s="12"/>
      <c r="ANQ117" s="12"/>
      <c r="ANR117" s="12"/>
      <c r="ANS117" s="12"/>
      <c r="ANT117" s="12"/>
      <c r="ANU117" s="12"/>
      <c r="ANV117" s="12"/>
      <c r="ANW117" s="12"/>
      <c r="ANX117" s="12"/>
      <c r="ANY117" s="12"/>
      <c r="ANZ117" s="12"/>
      <c r="AOA117" s="12"/>
      <c r="AOB117" s="12"/>
      <c r="AOC117" s="12"/>
      <c r="AOD117" s="12"/>
      <c r="AOE117" s="12"/>
      <c r="AOF117" s="12"/>
      <c r="AOG117" s="12"/>
      <c r="AOH117" s="12"/>
      <c r="AOI117" s="12"/>
      <c r="AOJ117" s="12"/>
      <c r="AOK117" s="12"/>
      <c r="AOL117" s="12"/>
      <c r="AOM117" s="12"/>
      <c r="AON117" s="12"/>
      <c r="AOO117" s="12"/>
      <c r="AOP117" s="12"/>
      <c r="AOQ117" s="12"/>
      <c r="AOR117" s="12"/>
      <c r="AOS117" s="12"/>
      <c r="AOT117" s="12"/>
      <c r="AOU117" s="12"/>
      <c r="AOV117" s="12"/>
      <c r="AOW117" s="12"/>
      <c r="AOX117" s="12"/>
      <c r="AOY117" s="12"/>
      <c r="AOZ117" s="12"/>
      <c r="APA117" s="12"/>
      <c r="APB117" s="12"/>
      <c r="APC117" s="12"/>
      <c r="APD117" s="12"/>
      <c r="APE117" s="12"/>
      <c r="APF117" s="12"/>
      <c r="APG117" s="12"/>
      <c r="APH117" s="12"/>
      <c r="API117" s="12"/>
      <c r="APJ117" s="12"/>
      <c r="APK117" s="12"/>
      <c r="APL117" s="12"/>
      <c r="APM117" s="12"/>
      <c r="APN117" s="12"/>
      <c r="APO117" s="12"/>
      <c r="APP117" s="12"/>
      <c r="APQ117" s="12"/>
      <c r="APR117" s="12"/>
      <c r="APS117" s="12"/>
      <c r="APT117" s="12"/>
      <c r="APU117" s="12"/>
      <c r="APV117" s="12"/>
      <c r="APW117" s="12"/>
      <c r="APX117" s="12"/>
      <c r="APY117" s="12"/>
      <c r="APZ117" s="12"/>
      <c r="AQA117" s="12"/>
      <c r="AQB117" s="12"/>
      <c r="AQC117" s="12"/>
      <c r="AQD117" s="12"/>
      <c r="AQE117" s="12"/>
      <c r="AQF117" s="12"/>
      <c r="AQG117" s="12"/>
      <c r="AQH117" s="12"/>
      <c r="AQI117" s="12"/>
      <c r="AQJ117" s="12"/>
      <c r="AQK117" s="12"/>
      <c r="AQL117" s="12"/>
      <c r="AQM117" s="12"/>
      <c r="AQN117" s="12"/>
      <c r="AQO117" s="12"/>
      <c r="AQP117" s="12"/>
      <c r="AQQ117" s="12"/>
      <c r="AQR117" s="12"/>
      <c r="AQS117" s="12"/>
      <c r="AQT117" s="12"/>
      <c r="AQU117" s="12"/>
      <c r="AQV117" s="12"/>
      <c r="AQW117" s="12"/>
      <c r="AQX117" s="12"/>
      <c r="AQY117" s="12"/>
      <c r="AQZ117" s="12"/>
      <c r="ARA117" s="12"/>
      <c r="ARB117" s="12"/>
      <c r="ARC117" s="12"/>
      <c r="ARD117" s="12"/>
      <c r="ARE117" s="12"/>
      <c r="ARF117" s="12"/>
      <c r="ARG117" s="12"/>
      <c r="ARH117" s="12"/>
      <c r="ARI117" s="12"/>
      <c r="ARJ117" s="12"/>
      <c r="ARK117" s="12"/>
      <c r="ARL117" s="12"/>
      <c r="ARM117" s="12"/>
      <c r="ARN117" s="12"/>
      <c r="ARO117" s="12"/>
      <c r="ARP117" s="12"/>
      <c r="ARQ117" s="12"/>
      <c r="ARR117" s="12"/>
      <c r="ARS117" s="12"/>
      <c r="ART117" s="12"/>
      <c r="ARU117" s="12"/>
      <c r="ARV117" s="12"/>
      <c r="ARW117" s="12"/>
      <c r="ARX117" s="12"/>
      <c r="ARY117" s="12"/>
      <c r="ARZ117" s="12"/>
      <c r="ASA117" s="12"/>
      <c r="ASB117" s="12"/>
      <c r="ASC117" s="12"/>
      <c r="ASD117" s="12"/>
      <c r="ASE117" s="12"/>
      <c r="ASF117" s="12"/>
      <c r="ASG117" s="12"/>
      <c r="ASH117" s="12"/>
      <c r="ASI117" s="12"/>
      <c r="ASJ117" s="12"/>
      <c r="ASK117" s="12"/>
      <c r="ASL117" s="12"/>
      <c r="ASM117" s="12"/>
      <c r="ASN117" s="12"/>
      <c r="ASO117" s="12"/>
      <c r="ASP117" s="12"/>
      <c r="ASQ117" s="12"/>
      <c r="ASR117" s="12"/>
      <c r="ASS117" s="12"/>
      <c r="AST117" s="12"/>
      <c r="ASU117" s="12"/>
      <c r="ASV117" s="12"/>
      <c r="ASW117" s="12"/>
      <c r="ASX117" s="12"/>
      <c r="ASY117" s="12"/>
      <c r="ASZ117" s="12"/>
      <c r="ATA117" s="12"/>
      <c r="ATB117" s="12"/>
      <c r="ATC117" s="12"/>
      <c r="ATD117" s="12"/>
      <c r="ATE117" s="12"/>
      <c r="ATF117" s="12"/>
      <c r="ATG117" s="12"/>
      <c r="ATH117" s="12"/>
      <c r="ATI117" s="12"/>
      <c r="ATJ117" s="12"/>
      <c r="ATK117" s="12"/>
      <c r="ATL117" s="12"/>
      <c r="ATM117" s="12"/>
      <c r="ATN117" s="12"/>
      <c r="ATO117" s="12"/>
      <c r="ATP117" s="12"/>
      <c r="ATQ117" s="12"/>
      <c r="ATR117" s="12"/>
      <c r="ATS117" s="12"/>
      <c r="ATT117" s="12"/>
      <c r="ATU117" s="12"/>
      <c r="ATV117" s="12"/>
      <c r="ATW117" s="12"/>
      <c r="ATX117" s="12"/>
      <c r="ATY117" s="12"/>
      <c r="ATZ117" s="12"/>
      <c r="AUA117" s="12"/>
      <c r="AUB117" s="12"/>
      <c r="AUC117" s="12"/>
      <c r="AUD117" s="12"/>
      <c r="AUE117" s="12"/>
      <c r="AUF117" s="12"/>
      <c r="AUG117" s="12"/>
      <c r="AUH117" s="12"/>
      <c r="AUI117" s="12"/>
      <c r="AUJ117" s="12"/>
      <c r="AUK117" s="12"/>
      <c r="AUL117" s="12"/>
      <c r="AUM117" s="12"/>
      <c r="AUN117" s="12"/>
      <c r="AUO117" s="12"/>
      <c r="AUP117" s="12"/>
      <c r="AUQ117" s="12"/>
      <c r="AUR117" s="12"/>
      <c r="AUS117" s="12"/>
      <c r="AUT117" s="12"/>
      <c r="AUU117" s="12"/>
      <c r="AUV117" s="12"/>
      <c r="AUW117" s="12"/>
      <c r="AUX117" s="12"/>
      <c r="AUY117" s="12"/>
      <c r="AUZ117" s="12"/>
      <c r="AVA117" s="12"/>
      <c r="AVB117" s="12"/>
      <c r="AVC117" s="12"/>
      <c r="AVD117" s="12"/>
      <c r="AVE117" s="12"/>
      <c r="AVF117" s="12"/>
      <c r="AVG117" s="12"/>
      <c r="AVH117" s="12"/>
      <c r="AVI117" s="12"/>
      <c r="AVJ117" s="12"/>
      <c r="AVK117" s="12"/>
      <c r="AVL117" s="12"/>
      <c r="AVM117" s="12"/>
      <c r="AVN117" s="12"/>
      <c r="AVO117" s="12"/>
      <c r="AVP117" s="12"/>
      <c r="AVQ117" s="12"/>
      <c r="AVR117" s="12"/>
      <c r="AVS117" s="12"/>
      <c r="AVT117" s="12"/>
      <c r="AVU117" s="12"/>
      <c r="AVV117" s="12"/>
      <c r="AVW117" s="12"/>
      <c r="AVX117" s="12"/>
      <c r="AVY117" s="12"/>
      <c r="AVZ117" s="12"/>
      <c r="AWA117" s="12"/>
      <c r="AWB117" s="12"/>
      <c r="AWC117" s="12"/>
      <c r="AWD117" s="12"/>
      <c r="AWE117" s="12"/>
      <c r="AWF117" s="12"/>
      <c r="AWG117" s="12"/>
      <c r="AWH117" s="12"/>
      <c r="AWI117" s="12"/>
      <c r="AWJ117" s="12"/>
      <c r="AWK117" s="12"/>
      <c r="AWL117" s="12"/>
      <c r="AWM117" s="12"/>
      <c r="AWN117" s="12"/>
      <c r="AWO117" s="12"/>
      <c r="AWP117" s="12"/>
      <c r="AWQ117" s="12"/>
      <c r="AWR117" s="12"/>
      <c r="AWS117" s="12"/>
      <c r="AWT117" s="12"/>
      <c r="AWU117" s="12"/>
      <c r="AWV117" s="12"/>
      <c r="AWW117" s="12"/>
      <c r="AWX117" s="12"/>
      <c r="AWY117" s="12"/>
      <c r="AWZ117" s="12"/>
      <c r="AXA117" s="12"/>
      <c r="AXB117" s="12"/>
      <c r="AXC117" s="12"/>
      <c r="AXD117" s="12"/>
      <c r="AXE117" s="12"/>
      <c r="AXF117" s="12"/>
      <c r="AXG117" s="12"/>
      <c r="AXH117" s="12"/>
      <c r="AXI117" s="12"/>
      <c r="AXJ117" s="12"/>
      <c r="AXK117" s="12"/>
      <c r="AXL117" s="12"/>
      <c r="AXM117" s="12"/>
      <c r="AXN117" s="12"/>
      <c r="AXO117" s="12"/>
      <c r="AXP117" s="12"/>
      <c r="AXQ117" s="12"/>
      <c r="AXR117" s="12"/>
      <c r="AXS117" s="12"/>
      <c r="AXT117" s="12"/>
      <c r="AXU117" s="12"/>
      <c r="AXV117" s="12"/>
      <c r="AXW117" s="12"/>
      <c r="AXX117" s="12"/>
      <c r="AXY117" s="12"/>
      <c r="AXZ117" s="12"/>
      <c r="AYA117" s="12"/>
      <c r="AYB117" s="12"/>
      <c r="AYC117" s="12"/>
      <c r="AYD117" s="12"/>
      <c r="AYE117" s="12"/>
      <c r="AYF117" s="12"/>
      <c r="AYG117" s="12"/>
      <c r="AYH117" s="12"/>
      <c r="AYI117" s="12"/>
      <c r="AYJ117" s="12"/>
      <c r="AYK117" s="12"/>
      <c r="AYL117" s="12"/>
      <c r="AYM117" s="12"/>
      <c r="AYN117" s="12"/>
      <c r="AYO117" s="12"/>
      <c r="AYP117" s="12"/>
      <c r="AYQ117" s="12"/>
      <c r="AYR117" s="12"/>
      <c r="AYS117" s="12"/>
      <c r="AYT117" s="12"/>
      <c r="AYU117" s="12"/>
      <c r="AYV117" s="12"/>
      <c r="AYW117" s="12"/>
      <c r="AYX117" s="12"/>
      <c r="AYY117" s="12"/>
      <c r="AYZ117" s="12"/>
      <c r="AZA117" s="12"/>
      <c r="AZB117" s="12"/>
      <c r="AZC117" s="12"/>
      <c r="AZD117" s="12"/>
      <c r="AZE117" s="12"/>
      <c r="AZF117" s="12"/>
      <c r="AZG117" s="12"/>
      <c r="AZH117" s="12"/>
      <c r="AZI117" s="12"/>
      <c r="AZJ117" s="12"/>
      <c r="AZK117" s="12"/>
      <c r="AZL117" s="12"/>
      <c r="AZM117" s="12"/>
      <c r="AZN117" s="12"/>
      <c r="AZO117" s="12"/>
      <c r="AZP117" s="12"/>
      <c r="AZQ117" s="12"/>
      <c r="AZR117" s="12"/>
      <c r="AZS117" s="12"/>
      <c r="AZT117" s="12"/>
      <c r="AZU117" s="12"/>
      <c r="AZV117" s="12"/>
      <c r="AZW117" s="12"/>
      <c r="AZX117" s="12"/>
      <c r="AZY117" s="12"/>
      <c r="AZZ117" s="12"/>
      <c r="BAA117" s="12"/>
      <c r="BAB117" s="12"/>
      <c r="BAC117" s="12"/>
      <c r="BAD117" s="12"/>
      <c r="BAE117" s="12"/>
      <c r="BAF117" s="12"/>
      <c r="BAG117" s="12"/>
      <c r="BAH117" s="12"/>
      <c r="BAI117" s="12"/>
      <c r="BAJ117" s="12"/>
      <c r="BAK117" s="12"/>
      <c r="BAL117" s="12"/>
      <c r="BAM117" s="12"/>
      <c r="BAN117" s="12"/>
      <c r="BAO117" s="12"/>
      <c r="BAP117" s="12"/>
      <c r="BAQ117" s="12"/>
      <c r="BAR117" s="12"/>
      <c r="BAS117" s="12"/>
      <c r="BAT117" s="12"/>
      <c r="BAU117" s="12"/>
      <c r="BAV117" s="12"/>
      <c r="BAW117" s="12"/>
      <c r="BAX117" s="12"/>
      <c r="BAY117" s="12"/>
      <c r="BAZ117" s="12"/>
      <c r="BBA117" s="12"/>
      <c r="BBB117" s="12"/>
      <c r="BBC117" s="12"/>
      <c r="BBD117" s="12"/>
      <c r="BBE117" s="12"/>
      <c r="BBF117" s="12"/>
      <c r="BBG117" s="12"/>
      <c r="BBH117" s="12"/>
      <c r="BBI117" s="12"/>
      <c r="BBJ117" s="12"/>
      <c r="BBK117" s="12"/>
      <c r="BBL117" s="12"/>
      <c r="BBM117" s="12"/>
      <c r="BBN117" s="12"/>
      <c r="BBO117" s="12"/>
      <c r="BBP117" s="12"/>
      <c r="BBQ117" s="12"/>
      <c r="BBR117" s="12"/>
      <c r="BBS117" s="12"/>
      <c r="BBT117" s="12"/>
      <c r="BBU117" s="12"/>
      <c r="BBV117" s="12"/>
      <c r="BBW117" s="12"/>
      <c r="BBX117" s="12"/>
      <c r="BBY117" s="12"/>
      <c r="BBZ117" s="12"/>
      <c r="BCA117" s="12"/>
      <c r="BCB117" s="12"/>
      <c r="BCC117" s="12"/>
      <c r="BCD117" s="12"/>
      <c r="BCE117" s="12"/>
      <c r="BCF117" s="12"/>
      <c r="BCG117" s="12"/>
      <c r="BCH117" s="12"/>
      <c r="BCI117" s="12"/>
      <c r="BCJ117" s="12"/>
      <c r="BCK117" s="12"/>
      <c r="BCL117" s="12"/>
      <c r="BCM117" s="12"/>
      <c r="BCN117" s="12"/>
      <c r="BCO117" s="12"/>
      <c r="BCP117" s="12"/>
      <c r="BCQ117" s="12"/>
      <c r="BCR117" s="12"/>
      <c r="BCS117" s="12"/>
      <c r="BCT117" s="12"/>
      <c r="BCU117" s="12"/>
      <c r="BCV117" s="12"/>
      <c r="BCW117" s="12"/>
      <c r="BCX117" s="12"/>
      <c r="BCY117" s="12"/>
      <c r="BCZ117" s="12"/>
      <c r="BDA117" s="12"/>
      <c r="BDB117" s="12"/>
      <c r="BDC117" s="12"/>
      <c r="BDD117" s="12"/>
      <c r="BDE117" s="12"/>
      <c r="BDF117" s="12"/>
      <c r="BDG117" s="12"/>
      <c r="BDH117" s="12"/>
      <c r="BDI117" s="12"/>
      <c r="BDJ117" s="12"/>
      <c r="BDK117" s="12"/>
      <c r="BDL117" s="12"/>
      <c r="BDM117" s="12"/>
      <c r="BDN117" s="12"/>
      <c r="BDO117" s="12"/>
      <c r="BDP117" s="12"/>
      <c r="BDQ117" s="12"/>
      <c r="BDR117" s="12"/>
      <c r="BDS117" s="12"/>
      <c r="BDT117" s="12"/>
      <c r="BDU117" s="12"/>
      <c r="BDV117" s="12"/>
      <c r="BDW117" s="12"/>
      <c r="BDX117" s="12"/>
      <c r="BDY117" s="12"/>
      <c r="BDZ117" s="12"/>
      <c r="BEA117" s="12"/>
      <c r="BEB117" s="12"/>
      <c r="BEC117" s="12"/>
      <c r="BED117" s="12"/>
      <c r="BEE117" s="12"/>
      <c r="BEF117" s="12"/>
      <c r="BEG117" s="12"/>
      <c r="BEH117" s="12"/>
      <c r="BEI117" s="12"/>
      <c r="BEJ117" s="12"/>
      <c r="BEK117" s="12"/>
      <c r="BEL117" s="12"/>
      <c r="BEM117" s="12"/>
      <c r="BEN117" s="12"/>
      <c r="BEO117" s="12"/>
      <c r="BEP117" s="12"/>
      <c r="BEQ117" s="12"/>
      <c r="BER117" s="12"/>
      <c r="BES117" s="12"/>
      <c r="BET117" s="12"/>
      <c r="BEU117" s="12"/>
      <c r="BEV117" s="12"/>
      <c r="BEW117" s="12"/>
      <c r="BEX117" s="12"/>
      <c r="BEY117" s="12"/>
      <c r="BEZ117" s="12"/>
      <c r="BFA117" s="12"/>
      <c r="BFB117" s="12"/>
      <c r="BFC117" s="12"/>
      <c r="BFD117" s="12"/>
      <c r="BFE117" s="12"/>
      <c r="BFF117" s="12"/>
      <c r="BFG117" s="12"/>
      <c r="BFH117" s="12"/>
      <c r="BFI117" s="12"/>
      <c r="BFJ117" s="12"/>
      <c r="BFK117" s="12"/>
      <c r="BFL117" s="12"/>
      <c r="BFM117" s="12"/>
      <c r="BFN117" s="12"/>
      <c r="BFO117" s="12"/>
      <c r="BFP117" s="12"/>
      <c r="BFQ117" s="12"/>
      <c r="BFR117" s="12"/>
      <c r="BFS117" s="12"/>
      <c r="BFT117" s="12"/>
      <c r="BFU117" s="12"/>
      <c r="BFV117" s="12"/>
      <c r="BFW117" s="12"/>
      <c r="BFX117" s="12"/>
      <c r="BFY117" s="12"/>
      <c r="BFZ117" s="12"/>
      <c r="BGA117" s="12"/>
      <c r="BGB117" s="12"/>
      <c r="BGC117" s="12"/>
      <c r="BGD117" s="12"/>
      <c r="BGE117" s="12"/>
      <c r="BGF117" s="12"/>
      <c r="BGG117" s="12"/>
      <c r="BGH117" s="12"/>
      <c r="BGI117" s="12"/>
      <c r="BGJ117" s="12"/>
      <c r="BGK117" s="12"/>
      <c r="BGL117" s="12"/>
      <c r="BGM117" s="12"/>
      <c r="BGN117" s="12"/>
      <c r="BGO117" s="12"/>
      <c r="BGP117" s="12"/>
      <c r="BGQ117" s="12"/>
      <c r="BGR117" s="12"/>
      <c r="BGS117" s="12"/>
      <c r="BGT117" s="12"/>
      <c r="BGU117" s="12"/>
      <c r="BGV117" s="12"/>
      <c r="BGW117" s="12"/>
      <c r="BGX117" s="12"/>
      <c r="BGY117" s="12"/>
      <c r="BGZ117" s="12"/>
      <c r="BHA117" s="12"/>
      <c r="BHB117" s="12"/>
      <c r="BHC117" s="12"/>
      <c r="BHD117" s="12"/>
      <c r="BHE117" s="12"/>
      <c r="BHF117" s="12"/>
      <c r="BHG117" s="12"/>
      <c r="BHH117" s="12"/>
      <c r="BHI117" s="12"/>
      <c r="BHJ117" s="12"/>
      <c r="BHK117" s="12"/>
      <c r="BHL117" s="12"/>
      <c r="BHM117" s="12"/>
      <c r="BHN117" s="12"/>
      <c r="BHO117" s="12"/>
      <c r="BHP117" s="12"/>
      <c r="BHQ117" s="12"/>
      <c r="BHR117" s="12"/>
      <c r="BHS117" s="12"/>
      <c r="BHT117" s="12"/>
      <c r="BHU117" s="12"/>
      <c r="BHV117" s="12"/>
      <c r="BHW117" s="12"/>
      <c r="BHX117" s="12"/>
      <c r="BHY117" s="12"/>
      <c r="BHZ117" s="12"/>
      <c r="BIA117" s="12"/>
      <c r="BIB117" s="12"/>
      <c r="BIC117" s="12"/>
      <c r="BID117" s="12"/>
      <c r="BIE117" s="12"/>
      <c r="BIF117" s="12"/>
      <c r="BIG117" s="12"/>
      <c r="BIH117" s="12"/>
      <c r="BII117" s="12"/>
      <c r="BIJ117" s="12"/>
      <c r="BIK117" s="12"/>
      <c r="BIL117" s="12"/>
      <c r="BIM117" s="12"/>
      <c r="BIN117" s="12"/>
      <c r="BIO117" s="12"/>
      <c r="BIP117" s="12"/>
      <c r="BIQ117" s="12"/>
      <c r="BIR117" s="12"/>
      <c r="BIS117" s="12"/>
      <c r="BIT117" s="12"/>
      <c r="BIU117" s="12"/>
      <c r="BIV117" s="12"/>
      <c r="BIW117" s="12"/>
      <c r="BIX117" s="12"/>
      <c r="BIY117" s="12"/>
      <c r="BIZ117" s="12"/>
      <c r="BJA117" s="12"/>
      <c r="BJB117" s="12"/>
      <c r="BJC117" s="12"/>
      <c r="BJD117" s="12"/>
      <c r="BJE117" s="12"/>
      <c r="BJF117" s="12"/>
      <c r="BJG117" s="12"/>
      <c r="BJH117" s="12"/>
      <c r="BJI117" s="12"/>
      <c r="BJJ117" s="12"/>
      <c r="BJK117" s="12"/>
      <c r="BJL117" s="12"/>
      <c r="BJM117" s="12"/>
      <c r="BJN117" s="12"/>
      <c r="BJO117" s="12"/>
      <c r="BJP117" s="12"/>
      <c r="BJQ117" s="12"/>
      <c r="BJR117" s="12"/>
      <c r="BJS117" s="12"/>
      <c r="BJT117" s="12"/>
      <c r="BJU117" s="12"/>
      <c r="BJV117" s="12"/>
      <c r="BJW117" s="12"/>
      <c r="BJX117" s="12"/>
      <c r="BJY117" s="12"/>
      <c r="BJZ117" s="12"/>
      <c r="BKA117" s="12"/>
      <c r="BKB117" s="12"/>
      <c r="BKC117" s="12"/>
      <c r="BKD117" s="12"/>
      <c r="BKE117" s="12"/>
      <c r="BKF117" s="12"/>
      <c r="BKG117" s="12"/>
      <c r="BKH117" s="12"/>
      <c r="BKI117" s="12"/>
      <c r="BKJ117" s="12"/>
      <c r="BKK117" s="12"/>
      <c r="BKL117" s="12"/>
      <c r="BKM117" s="12"/>
      <c r="BKN117" s="12"/>
      <c r="BKO117" s="12"/>
      <c r="BKP117" s="12"/>
      <c r="BKQ117" s="12"/>
      <c r="BKR117" s="12"/>
      <c r="BKS117" s="12"/>
      <c r="BKT117" s="12"/>
      <c r="BKU117" s="12"/>
      <c r="BKV117" s="12"/>
      <c r="BKW117" s="12"/>
      <c r="BKX117" s="12"/>
      <c r="BKY117" s="12"/>
      <c r="BKZ117" s="12"/>
      <c r="BLA117" s="12"/>
      <c r="BLB117" s="12"/>
      <c r="BLC117" s="12"/>
      <c r="BLD117" s="12"/>
      <c r="BLE117" s="12"/>
      <c r="BLF117" s="12"/>
      <c r="BLG117" s="12"/>
      <c r="BLH117" s="12"/>
      <c r="BLI117" s="12"/>
      <c r="BLJ117" s="12"/>
      <c r="BLK117" s="12"/>
      <c r="BLL117" s="12"/>
      <c r="BLM117" s="12"/>
      <c r="BLN117" s="12"/>
      <c r="BLO117" s="12"/>
      <c r="BLP117" s="12"/>
      <c r="BLQ117" s="12"/>
      <c r="BLR117" s="12"/>
      <c r="BLS117" s="12"/>
      <c r="BLT117" s="12"/>
      <c r="BLU117" s="12"/>
      <c r="BLV117" s="12"/>
      <c r="BLW117" s="12"/>
      <c r="BLX117" s="12"/>
      <c r="BLY117" s="12"/>
      <c r="BLZ117" s="12"/>
      <c r="BMA117" s="12"/>
      <c r="BMB117" s="12"/>
      <c r="BMC117" s="12"/>
      <c r="BMD117" s="12"/>
      <c r="BME117" s="12"/>
      <c r="BMF117" s="12"/>
      <c r="BMG117" s="12"/>
      <c r="BMH117" s="12"/>
      <c r="BMI117" s="12"/>
      <c r="BMJ117" s="12"/>
      <c r="BMK117" s="12"/>
      <c r="BML117" s="12"/>
      <c r="BMM117" s="12"/>
      <c r="BMN117" s="12"/>
      <c r="BMO117" s="12"/>
      <c r="BMP117" s="12"/>
      <c r="BMQ117" s="12"/>
      <c r="BMR117" s="12"/>
      <c r="BMS117" s="12"/>
      <c r="BMT117" s="12"/>
      <c r="BMU117" s="12"/>
      <c r="BMV117" s="12"/>
      <c r="BMW117" s="12"/>
      <c r="BMX117" s="12"/>
      <c r="BMY117" s="12"/>
      <c r="BMZ117" s="12"/>
      <c r="BNA117" s="12"/>
      <c r="BNB117" s="12"/>
      <c r="BNC117" s="12"/>
      <c r="BND117" s="12"/>
      <c r="BNE117" s="12"/>
      <c r="BNF117" s="12"/>
      <c r="BNG117" s="12"/>
      <c r="BNH117" s="12"/>
      <c r="BNI117" s="12"/>
      <c r="BNJ117" s="12"/>
      <c r="BNK117" s="12"/>
      <c r="BNL117" s="12"/>
      <c r="BNM117" s="12"/>
      <c r="BNN117" s="12"/>
      <c r="BNO117" s="12"/>
      <c r="BNP117" s="12"/>
      <c r="BNQ117" s="12"/>
      <c r="BNR117" s="12"/>
      <c r="BNS117" s="12"/>
      <c r="BNT117" s="12"/>
      <c r="BNU117" s="12"/>
      <c r="BNV117" s="12"/>
      <c r="BNW117" s="12"/>
      <c r="BNX117" s="12"/>
      <c r="BNY117" s="12"/>
      <c r="BNZ117" s="12"/>
      <c r="BOA117" s="12"/>
      <c r="BOB117" s="12"/>
      <c r="BOC117" s="12"/>
      <c r="BOD117" s="12"/>
      <c r="BOE117" s="12"/>
      <c r="BOF117" s="12"/>
      <c r="BOG117" s="12"/>
      <c r="BOH117" s="12"/>
      <c r="BOI117" s="12"/>
      <c r="BOJ117" s="12"/>
      <c r="BOK117" s="12"/>
      <c r="BOL117" s="12"/>
      <c r="BOM117" s="12"/>
      <c r="BON117" s="12"/>
      <c r="BOO117" s="12"/>
      <c r="BOP117" s="12"/>
      <c r="BOQ117" s="12"/>
      <c r="BOR117" s="12"/>
      <c r="BOS117" s="12"/>
      <c r="BOT117" s="12"/>
      <c r="BOU117" s="12"/>
      <c r="BOV117" s="12"/>
      <c r="BOW117" s="12"/>
      <c r="BOX117" s="12"/>
      <c r="BOY117" s="12"/>
      <c r="BOZ117" s="12"/>
      <c r="BPA117" s="12"/>
      <c r="BPB117" s="12"/>
      <c r="BPC117" s="12"/>
      <c r="BPD117" s="12"/>
      <c r="BPE117" s="12"/>
      <c r="BPF117" s="12"/>
      <c r="BPG117" s="12"/>
      <c r="BPH117" s="12"/>
      <c r="BPI117" s="12"/>
      <c r="BPJ117" s="12"/>
      <c r="BPK117" s="12"/>
      <c r="BPL117" s="12"/>
      <c r="BPM117" s="12"/>
      <c r="BPN117" s="12"/>
      <c r="BPO117" s="12"/>
      <c r="BPP117" s="12"/>
      <c r="BPQ117" s="12"/>
      <c r="BPR117" s="12"/>
      <c r="BPS117" s="12"/>
      <c r="BPT117" s="12"/>
      <c r="BPU117" s="12"/>
      <c r="BPV117" s="12"/>
      <c r="BPW117" s="12"/>
      <c r="BPX117" s="12"/>
      <c r="BPY117" s="12"/>
      <c r="BPZ117" s="12"/>
      <c r="BQA117" s="12"/>
      <c r="BQB117" s="12"/>
      <c r="BQC117" s="12"/>
      <c r="BQD117" s="12"/>
      <c r="BQE117" s="12"/>
      <c r="BQF117" s="12"/>
      <c r="BQG117" s="12"/>
      <c r="BQH117" s="12"/>
      <c r="BQI117" s="12"/>
      <c r="BQJ117" s="12"/>
      <c r="BQK117" s="12"/>
      <c r="BQL117" s="12"/>
      <c r="BQM117" s="12"/>
      <c r="BQN117" s="12"/>
      <c r="BQO117" s="12"/>
      <c r="BQP117" s="12"/>
      <c r="BQQ117" s="12"/>
      <c r="BQR117" s="12"/>
      <c r="BQS117" s="12"/>
      <c r="BQT117" s="12"/>
      <c r="BQU117" s="12"/>
      <c r="BQV117" s="12"/>
      <c r="BQW117" s="12"/>
      <c r="BQX117" s="12"/>
      <c r="BQY117" s="12"/>
      <c r="BQZ117" s="12"/>
      <c r="BRA117" s="12"/>
      <c r="BRB117" s="12"/>
      <c r="BRC117" s="12"/>
      <c r="BRD117" s="12"/>
      <c r="BRE117" s="12"/>
      <c r="BRF117" s="12"/>
      <c r="BRG117" s="12"/>
      <c r="BRH117" s="12"/>
      <c r="BRI117" s="12"/>
      <c r="BRJ117" s="12"/>
      <c r="BRK117" s="12"/>
      <c r="BRL117" s="12"/>
      <c r="BRM117" s="12"/>
      <c r="BRN117" s="12"/>
      <c r="BRO117" s="12"/>
      <c r="BRP117" s="12"/>
      <c r="BRQ117" s="12"/>
      <c r="BRR117" s="12"/>
      <c r="BRS117" s="12"/>
      <c r="BRT117" s="12"/>
      <c r="BRU117" s="12"/>
      <c r="BRV117" s="12"/>
      <c r="BRW117" s="12"/>
      <c r="BRX117" s="12"/>
      <c r="BRY117" s="12"/>
      <c r="BRZ117" s="12"/>
      <c r="BSA117" s="12"/>
      <c r="BSB117" s="12"/>
      <c r="BSC117" s="12"/>
      <c r="BSD117" s="12"/>
      <c r="BSE117" s="12"/>
      <c r="BSF117" s="12"/>
      <c r="BSG117" s="12"/>
      <c r="BSH117" s="12"/>
      <c r="BSI117" s="12"/>
      <c r="BSJ117" s="12"/>
      <c r="BSK117" s="12"/>
      <c r="BSL117" s="12"/>
      <c r="BSM117" s="12"/>
      <c r="BSN117" s="12"/>
      <c r="BSO117" s="12"/>
      <c r="BSP117" s="12"/>
      <c r="BSQ117" s="12"/>
      <c r="BSR117" s="12"/>
      <c r="BSS117" s="12"/>
      <c r="BST117" s="12"/>
      <c r="BSU117" s="12"/>
      <c r="BSV117" s="12"/>
      <c r="BSW117" s="12"/>
      <c r="BSX117" s="12"/>
      <c r="BSY117" s="12"/>
      <c r="BSZ117" s="12"/>
      <c r="BTA117" s="12"/>
      <c r="BTB117" s="12"/>
      <c r="BTC117" s="12"/>
      <c r="BTD117" s="12"/>
      <c r="BTE117" s="12"/>
      <c r="BTF117" s="12"/>
      <c r="BTG117" s="12"/>
      <c r="BTH117" s="12"/>
      <c r="BTI117" s="12"/>
      <c r="BTJ117" s="12"/>
      <c r="BTK117" s="12"/>
      <c r="BTL117" s="12"/>
      <c r="BTM117" s="12"/>
      <c r="BTN117" s="12"/>
      <c r="BTO117" s="12"/>
      <c r="BTP117" s="12"/>
      <c r="BTQ117" s="12"/>
      <c r="BTR117" s="12"/>
      <c r="BTS117" s="12"/>
      <c r="BTT117" s="12"/>
      <c r="BTU117" s="12"/>
      <c r="BTV117" s="12"/>
      <c r="BTW117" s="12"/>
      <c r="BTX117" s="12"/>
      <c r="BTY117" s="12"/>
      <c r="BTZ117" s="12"/>
      <c r="BUA117" s="12"/>
      <c r="BUB117" s="12"/>
      <c r="BUC117" s="12"/>
      <c r="BUD117" s="12"/>
      <c r="BUE117" s="12"/>
      <c r="BUF117" s="12"/>
      <c r="BUG117" s="12"/>
      <c r="BUH117" s="12"/>
      <c r="BUI117" s="12"/>
      <c r="BUJ117" s="12"/>
      <c r="BUK117" s="12"/>
      <c r="BUL117" s="12"/>
      <c r="BUM117" s="12"/>
      <c r="BUN117" s="12"/>
      <c r="BUO117" s="12"/>
      <c r="BUP117" s="12"/>
      <c r="BUQ117" s="12"/>
      <c r="BUR117" s="12"/>
      <c r="BUS117" s="12"/>
      <c r="BUT117" s="12"/>
      <c r="BUU117" s="12"/>
      <c r="BUV117" s="12"/>
      <c r="BUW117" s="12"/>
      <c r="BUX117" s="12"/>
      <c r="BUY117" s="12"/>
      <c r="BUZ117" s="12"/>
      <c r="BVA117" s="12"/>
      <c r="BVB117" s="12"/>
      <c r="BVC117" s="12"/>
      <c r="BVD117" s="12"/>
      <c r="BVE117" s="12"/>
      <c r="BVF117" s="12"/>
      <c r="BVG117" s="12"/>
      <c r="BVH117" s="12"/>
      <c r="BVI117" s="12"/>
      <c r="BVJ117" s="12"/>
      <c r="BVK117" s="12"/>
      <c r="BVL117" s="12"/>
      <c r="BVM117" s="12"/>
      <c r="BVN117" s="12"/>
      <c r="BVO117" s="12"/>
      <c r="BVP117" s="12"/>
      <c r="BVQ117" s="12"/>
      <c r="BVR117" s="12"/>
      <c r="BVS117" s="12"/>
      <c r="BVT117" s="12"/>
      <c r="BVU117" s="12"/>
      <c r="BVV117" s="12"/>
      <c r="BVW117" s="12"/>
      <c r="BVX117" s="12"/>
      <c r="BVY117" s="12"/>
      <c r="BVZ117" s="12"/>
      <c r="BWA117" s="12"/>
      <c r="BWB117" s="12"/>
      <c r="BWC117" s="12"/>
      <c r="BWD117" s="12"/>
      <c r="BWE117" s="12"/>
      <c r="BWF117" s="12"/>
      <c r="BWG117" s="12"/>
      <c r="BWH117" s="12"/>
      <c r="BWI117" s="12"/>
      <c r="BWJ117" s="12"/>
      <c r="BWK117" s="12"/>
      <c r="BWL117" s="12"/>
      <c r="BWM117" s="12"/>
      <c r="BWN117" s="12"/>
      <c r="BWO117" s="12"/>
      <c r="BWP117" s="12"/>
      <c r="BWQ117" s="12"/>
      <c r="BWR117" s="12"/>
      <c r="BWS117" s="12"/>
      <c r="BWT117" s="12"/>
      <c r="BWU117" s="12"/>
      <c r="BWV117" s="12"/>
      <c r="BWW117" s="12"/>
      <c r="BWX117" s="12"/>
      <c r="BWY117" s="12"/>
      <c r="BWZ117" s="12"/>
      <c r="BXA117" s="12"/>
      <c r="BXB117" s="12"/>
      <c r="BXC117" s="12"/>
      <c r="BXD117" s="12"/>
      <c r="BXE117" s="12"/>
      <c r="BXF117" s="12"/>
      <c r="BXG117" s="12"/>
      <c r="BXH117" s="12"/>
      <c r="BXI117" s="12"/>
      <c r="BXJ117" s="12"/>
      <c r="BXK117" s="12"/>
      <c r="BXL117" s="12"/>
      <c r="BXM117" s="12"/>
      <c r="BXN117" s="12"/>
      <c r="BXO117" s="12"/>
      <c r="BXP117" s="12"/>
      <c r="BXQ117" s="12"/>
      <c r="BXR117" s="12"/>
      <c r="BXS117" s="12"/>
      <c r="BXT117" s="12"/>
      <c r="BXU117" s="12"/>
      <c r="BXV117" s="12"/>
      <c r="BXW117" s="12"/>
      <c r="BXX117" s="12"/>
      <c r="BXY117" s="12"/>
      <c r="BXZ117" s="12"/>
      <c r="BYA117" s="12"/>
      <c r="BYB117" s="12"/>
      <c r="BYC117" s="12"/>
      <c r="BYD117" s="12"/>
      <c r="BYE117" s="12"/>
      <c r="BYF117" s="12"/>
      <c r="BYG117" s="12"/>
      <c r="BYH117" s="12"/>
      <c r="BYI117" s="12"/>
      <c r="BYJ117" s="12"/>
      <c r="BYK117" s="12"/>
      <c r="BYL117" s="12"/>
      <c r="BYM117" s="12"/>
      <c r="BYN117" s="12"/>
      <c r="BYO117" s="12"/>
      <c r="BYP117" s="12"/>
      <c r="BYQ117" s="12"/>
      <c r="BYR117" s="12"/>
      <c r="BYS117" s="12"/>
      <c r="BYT117" s="12"/>
      <c r="BYU117" s="12"/>
      <c r="BYV117" s="12"/>
      <c r="BYW117" s="12"/>
      <c r="BYX117" s="12"/>
      <c r="BYY117" s="12"/>
      <c r="BYZ117" s="12"/>
      <c r="BZA117" s="12"/>
      <c r="BZB117" s="12"/>
      <c r="BZC117" s="12"/>
      <c r="BZD117" s="12"/>
      <c r="BZE117" s="12"/>
      <c r="BZF117" s="12"/>
      <c r="BZG117" s="12"/>
      <c r="BZH117" s="12"/>
      <c r="BZI117" s="12"/>
      <c r="BZJ117" s="12"/>
      <c r="BZK117" s="12"/>
      <c r="BZL117" s="12"/>
      <c r="BZM117" s="12"/>
      <c r="BZN117" s="12"/>
      <c r="BZO117" s="12"/>
      <c r="BZP117" s="12"/>
      <c r="BZQ117" s="12"/>
      <c r="BZR117" s="12"/>
      <c r="BZS117" s="12"/>
      <c r="BZT117" s="12"/>
      <c r="BZU117" s="12"/>
      <c r="BZV117" s="12"/>
      <c r="BZW117" s="12"/>
      <c r="BZX117" s="12"/>
      <c r="BZY117" s="12"/>
      <c r="BZZ117" s="12"/>
      <c r="CAA117" s="12"/>
      <c r="CAB117" s="12"/>
      <c r="CAC117" s="12"/>
      <c r="CAD117" s="12"/>
      <c r="CAE117" s="12"/>
      <c r="CAF117" s="12"/>
      <c r="CAG117" s="12"/>
      <c r="CAH117" s="12"/>
      <c r="CAI117" s="12"/>
      <c r="CAJ117" s="12"/>
      <c r="CAK117" s="12"/>
      <c r="CAL117" s="12"/>
      <c r="CAM117" s="12"/>
      <c r="CAN117" s="12"/>
      <c r="CAO117" s="12"/>
      <c r="CAP117" s="12"/>
      <c r="CAQ117" s="12"/>
      <c r="CAR117" s="12"/>
      <c r="CAS117" s="12"/>
      <c r="CAT117" s="12"/>
      <c r="CAU117" s="12"/>
      <c r="CAV117" s="12"/>
      <c r="CAW117" s="12"/>
      <c r="CAX117" s="12"/>
      <c r="CAY117" s="12"/>
      <c r="CAZ117" s="12"/>
      <c r="CBA117" s="12"/>
      <c r="CBB117" s="12"/>
      <c r="CBC117" s="12"/>
      <c r="CBD117" s="12"/>
      <c r="CBE117" s="12"/>
      <c r="CBF117" s="12"/>
      <c r="CBG117" s="12"/>
      <c r="CBH117" s="12"/>
      <c r="CBI117" s="12"/>
      <c r="CBJ117" s="12"/>
      <c r="CBK117" s="12"/>
      <c r="CBL117" s="12"/>
      <c r="CBM117" s="12"/>
      <c r="CBN117" s="12"/>
      <c r="CBO117" s="12"/>
      <c r="CBP117" s="12"/>
      <c r="CBQ117" s="12"/>
      <c r="CBR117" s="12"/>
      <c r="CBS117" s="12"/>
      <c r="CBT117" s="12"/>
      <c r="CBU117" s="12"/>
      <c r="CBV117" s="12"/>
      <c r="CBW117" s="12"/>
      <c r="CBX117" s="12"/>
      <c r="CBY117" s="12"/>
      <c r="CBZ117" s="12"/>
      <c r="CCA117" s="12"/>
      <c r="CCB117" s="12"/>
      <c r="CCC117" s="12"/>
      <c r="CCD117" s="12"/>
      <c r="CCE117" s="12"/>
      <c r="CCF117" s="12"/>
      <c r="CCG117" s="12"/>
      <c r="CCH117" s="12"/>
      <c r="CCI117" s="12"/>
      <c r="CCJ117" s="12"/>
      <c r="CCK117" s="12"/>
      <c r="CCL117" s="12"/>
      <c r="CCM117" s="12"/>
      <c r="CCN117" s="12"/>
      <c r="CCO117" s="12"/>
      <c r="CCP117" s="12"/>
      <c r="CCQ117" s="12"/>
      <c r="CCR117" s="12"/>
      <c r="CCS117" s="12"/>
      <c r="CCT117" s="12"/>
      <c r="CCU117" s="12"/>
      <c r="CCV117" s="12"/>
      <c r="CCW117" s="12"/>
      <c r="CCX117" s="12"/>
      <c r="CCY117" s="12"/>
      <c r="CCZ117" s="12"/>
      <c r="CDA117" s="12"/>
      <c r="CDB117" s="12"/>
      <c r="CDC117" s="12"/>
      <c r="CDD117" s="12"/>
      <c r="CDE117" s="12"/>
      <c r="CDF117" s="12"/>
      <c r="CDG117" s="12"/>
      <c r="CDH117" s="12"/>
      <c r="CDI117" s="12"/>
      <c r="CDJ117" s="12"/>
      <c r="CDK117" s="12"/>
      <c r="CDL117" s="12"/>
      <c r="CDM117" s="12"/>
      <c r="CDN117" s="12"/>
      <c r="CDO117" s="12"/>
      <c r="CDP117" s="12"/>
      <c r="CDQ117" s="12"/>
      <c r="CDR117" s="12"/>
      <c r="CDS117" s="12"/>
      <c r="CDT117" s="12"/>
      <c r="CDU117" s="12"/>
      <c r="CDV117" s="12"/>
      <c r="CDW117" s="12"/>
      <c r="CDX117" s="12"/>
      <c r="CDY117" s="12"/>
      <c r="CDZ117" s="12"/>
      <c r="CEA117" s="12"/>
      <c r="CEB117" s="12"/>
      <c r="CEC117" s="12"/>
      <c r="CED117" s="12"/>
      <c r="CEE117" s="12"/>
      <c r="CEF117" s="12"/>
      <c r="CEG117" s="12"/>
      <c r="CEH117" s="12"/>
      <c r="CEI117" s="12"/>
      <c r="CEJ117" s="12"/>
      <c r="CEK117" s="12"/>
      <c r="CEL117" s="12"/>
      <c r="CEM117" s="12"/>
      <c r="CEN117" s="12"/>
      <c r="CEO117" s="12"/>
      <c r="CEP117" s="12"/>
      <c r="CEQ117" s="12"/>
      <c r="CER117" s="12"/>
      <c r="CES117" s="12"/>
      <c r="CET117" s="12"/>
      <c r="CEU117" s="12"/>
      <c r="CEV117" s="12"/>
      <c r="CEW117" s="12"/>
      <c r="CEX117" s="12"/>
      <c r="CEY117" s="12"/>
      <c r="CEZ117" s="12"/>
      <c r="CFA117" s="12"/>
      <c r="CFB117" s="12"/>
      <c r="CFC117" s="12"/>
      <c r="CFD117" s="12"/>
      <c r="CFE117" s="12"/>
      <c r="CFF117" s="12"/>
      <c r="CFG117" s="12"/>
      <c r="CFH117" s="12"/>
      <c r="CFI117" s="12"/>
      <c r="CFJ117" s="12"/>
      <c r="CFK117" s="12"/>
      <c r="CFL117" s="12"/>
      <c r="CFM117" s="12"/>
      <c r="CFN117" s="12"/>
      <c r="CFO117" s="12"/>
      <c r="CFP117" s="12"/>
      <c r="CFQ117" s="12"/>
      <c r="CFR117" s="12"/>
      <c r="CFS117" s="12"/>
      <c r="CFT117" s="12"/>
      <c r="CFU117" s="12"/>
      <c r="CFV117" s="12"/>
      <c r="CFW117" s="12"/>
      <c r="CFX117" s="12"/>
      <c r="CFY117" s="12"/>
      <c r="CFZ117" s="12"/>
      <c r="CGA117" s="12"/>
      <c r="CGB117" s="12"/>
      <c r="CGC117" s="12"/>
      <c r="CGD117" s="12"/>
      <c r="CGE117" s="12"/>
      <c r="CGF117" s="12"/>
      <c r="CGG117" s="12"/>
      <c r="CGH117" s="12"/>
      <c r="CGI117" s="12"/>
      <c r="CGJ117" s="12"/>
      <c r="CGK117" s="12"/>
      <c r="CGL117" s="12"/>
      <c r="CGM117" s="12"/>
      <c r="CGN117" s="12"/>
      <c r="CGO117" s="12"/>
      <c r="CGP117" s="12"/>
      <c r="CGQ117" s="12"/>
      <c r="CGR117" s="12"/>
      <c r="CGS117" s="12"/>
      <c r="CGT117" s="12"/>
      <c r="CGU117" s="12"/>
      <c r="CGV117" s="12"/>
      <c r="CGW117" s="12"/>
      <c r="CGX117" s="12"/>
      <c r="CGY117" s="12"/>
      <c r="CGZ117" s="12"/>
      <c r="CHA117" s="12"/>
      <c r="CHB117" s="12"/>
      <c r="CHC117" s="12"/>
      <c r="CHD117" s="12"/>
      <c r="CHE117" s="12"/>
      <c r="CHF117" s="12"/>
      <c r="CHG117" s="12"/>
      <c r="CHH117" s="12"/>
      <c r="CHI117" s="12"/>
      <c r="CHJ117" s="12"/>
      <c r="CHK117" s="12"/>
      <c r="CHL117" s="12"/>
      <c r="CHM117" s="12"/>
      <c r="CHN117" s="12"/>
      <c r="CHO117" s="12"/>
      <c r="CHP117" s="12"/>
      <c r="CHQ117" s="12"/>
      <c r="CHR117" s="12"/>
      <c r="CHS117" s="12"/>
      <c r="CHT117" s="12"/>
      <c r="CHU117" s="12"/>
      <c r="CHV117" s="12"/>
      <c r="CHW117" s="12"/>
      <c r="CHX117" s="12"/>
      <c r="CHY117" s="12"/>
      <c r="CHZ117" s="12"/>
      <c r="CIA117" s="12"/>
      <c r="CIB117" s="12"/>
      <c r="CIC117" s="12"/>
      <c r="CID117" s="12"/>
      <c r="CIE117" s="12"/>
      <c r="CIF117" s="12"/>
      <c r="CIG117" s="12"/>
      <c r="CIH117" s="12"/>
      <c r="CII117" s="12"/>
      <c r="CIJ117" s="12"/>
      <c r="CIK117" s="12"/>
      <c r="CIL117" s="12"/>
      <c r="CIM117" s="12"/>
      <c r="CIN117" s="12"/>
      <c r="CIO117" s="12"/>
      <c r="CIP117" s="12"/>
      <c r="CIQ117" s="12"/>
      <c r="CIR117" s="12"/>
      <c r="CIS117" s="12"/>
      <c r="CIT117" s="12"/>
      <c r="CIU117" s="12"/>
      <c r="CIV117" s="12"/>
      <c r="CIW117" s="12"/>
      <c r="CIX117" s="12"/>
      <c r="CIY117" s="12"/>
      <c r="CIZ117" s="12"/>
      <c r="CJA117" s="12"/>
      <c r="CJB117" s="12"/>
      <c r="CJC117" s="12"/>
      <c r="CJD117" s="12"/>
      <c r="CJE117" s="12"/>
      <c r="CJF117" s="12"/>
      <c r="CJG117" s="12"/>
      <c r="CJH117" s="12"/>
      <c r="CJI117" s="12"/>
      <c r="CJJ117" s="12"/>
      <c r="CJK117" s="12"/>
      <c r="CJL117" s="12"/>
      <c r="CJM117" s="12"/>
      <c r="CJN117" s="12"/>
      <c r="CJO117" s="12"/>
      <c r="CJP117" s="12"/>
      <c r="CJQ117" s="12"/>
      <c r="CJR117" s="12"/>
      <c r="CJS117" s="12"/>
      <c r="CJT117" s="12"/>
      <c r="CJU117" s="12"/>
      <c r="CJV117" s="12"/>
      <c r="CJW117" s="12"/>
      <c r="CJX117" s="12"/>
      <c r="CJY117" s="12"/>
      <c r="CJZ117" s="12"/>
      <c r="CKA117" s="12"/>
      <c r="CKB117" s="12"/>
      <c r="CKC117" s="12"/>
      <c r="CKD117" s="12"/>
      <c r="CKE117" s="12"/>
      <c r="CKF117" s="12"/>
      <c r="CKG117" s="12"/>
      <c r="CKH117" s="12"/>
      <c r="CKI117" s="12"/>
      <c r="CKJ117" s="12"/>
      <c r="CKK117" s="12"/>
      <c r="CKL117" s="12"/>
      <c r="CKM117" s="12"/>
      <c r="CKN117" s="12"/>
      <c r="CKO117" s="12"/>
      <c r="CKP117" s="12"/>
      <c r="CKQ117" s="12"/>
      <c r="CKR117" s="12"/>
      <c r="CKS117" s="12"/>
      <c r="CKT117" s="12"/>
      <c r="CKU117" s="12"/>
      <c r="CKV117" s="12"/>
      <c r="CKW117" s="12"/>
      <c r="CKX117" s="12"/>
      <c r="CKY117" s="12"/>
      <c r="CKZ117" s="12"/>
      <c r="CLA117" s="12"/>
      <c r="CLB117" s="12"/>
      <c r="CLC117" s="12"/>
      <c r="CLD117" s="12"/>
      <c r="CLE117" s="12"/>
      <c r="CLF117" s="12"/>
      <c r="CLG117" s="12"/>
      <c r="CLH117" s="12"/>
      <c r="CLI117" s="12"/>
      <c r="CLJ117" s="12"/>
      <c r="CLK117" s="12"/>
      <c r="CLL117" s="12"/>
      <c r="CLM117" s="12"/>
      <c r="CLN117" s="12"/>
      <c r="CLO117" s="12"/>
      <c r="CLP117" s="12"/>
      <c r="CLQ117" s="12"/>
      <c r="CLR117" s="12"/>
      <c r="CLS117" s="12"/>
      <c r="CLT117" s="12"/>
      <c r="CLU117" s="12"/>
      <c r="CLV117" s="12"/>
      <c r="CLW117" s="12"/>
      <c r="CLX117" s="12"/>
      <c r="CLY117" s="12"/>
      <c r="CLZ117" s="12"/>
      <c r="CMA117" s="12"/>
      <c r="CMB117" s="12"/>
      <c r="CMC117" s="12"/>
      <c r="CMD117" s="12"/>
      <c r="CME117" s="12"/>
      <c r="CMF117" s="12"/>
      <c r="CMG117" s="12"/>
      <c r="CMH117" s="12"/>
      <c r="CMI117" s="12"/>
      <c r="CMJ117" s="12"/>
      <c r="CMK117" s="12"/>
      <c r="CML117" s="12"/>
      <c r="CMM117" s="12"/>
      <c r="CMN117" s="12"/>
      <c r="CMO117" s="12"/>
      <c r="CMP117" s="12"/>
      <c r="CMQ117" s="12"/>
      <c r="CMR117" s="12"/>
      <c r="CMS117" s="12"/>
      <c r="CMT117" s="12"/>
      <c r="CMU117" s="12"/>
      <c r="CMV117" s="12"/>
      <c r="CMW117" s="12"/>
      <c r="CMX117" s="12"/>
      <c r="CMY117" s="12"/>
      <c r="CMZ117" s="12"/>
      <c r="CNA117" s="12"/>
      <c r="CNB117" s="12"/>
      <c r="CNC117" s="12"/>
      <c r="CND117" s="12"/>
      <c r="CNE117" s="12"/>
      <c r="CNF117" s="12"/>
      <c r="CNG117" s="12"/>
      <c r="CNH117" s="12"/>
      <c r="CNI117" s="12"/>
      <c r="CNJ117" s="12"/>
      <c r="CNK117" s="12"/>
      <c r="CNL117" s="12"/>
      <c r="CNM117" s="12"/>
      <c r="CNN117" s="12"/>
      <c r="CNO117" s="12"/>
      <c r="CNP117" s="12"/>
      <c r="CNQ117" s="12"/>
      <c r="CNR117" s="12"/>
      <c r="CNS117" s="12"/>
      <c r="CNT117" s="12"/>
      <c r="CNU117" s="12"/>
      <c r="CNV117" s="12"/>
      <c r="CNW117" s="12"/>
      <c r="CNX117" s="12"/>
      <c r="CNY117" s="12"/>
      <c r="CNZ117" s="12"/>
      <c r="COA117" s="12"/>
      <c r="COB117" s="12"/>
      <c r="COC117" s="12"/>
      <c r="COD117" s="12"/>
      <c r="COE117" s="12"/>
      <c r="COF117" s="12"/>
      <c r="COG117" s="12"/>
      <c r="COH117" s="12"/>
      <c r="COI117" s="12"/>
      <c r="COJ117" s="12"/>
      <c r="COK117" s="12"/>
      <c r="COL117" s="12"/>
      <c r="COM117" s="12"/>
      <c r="CON117" s="12"/>
      <c r="COO117" s="12"/>
      <c r="COP117" s="12"/>
      <c r="COQ117" s="12"/>
      <c r="COR117" s="12"/>
      <c r="COS117" s="12"/>
      <c r="COT117" s="12"/>
      <c r="COU117" s="12"/>
      <c r="COV117" s="12"/>
      <c r="COW117" s="12"/>
      <c r="COX117" s="12"/>
      <c r="COY117" s="12"/>
      <c r="COZ117" s="12"/>
      <c r="CPA117" s="12"/>
      <c r="CPB117" s="12"/>
      <c r="CPC117" s="12"/>
      <c r="CPD117" s="12"/>
      <c r="CPE117" s="12"/>
      <c r="CPF117" s="12"/>
      <c r="CPG117" s="12"/>
      <c r="CPH117" s="12"/>
      <c r="CPI117" s="12"/>
      <c r="CPJ117" s="12"/>
      <c r="CPK117" s="12"/>
      <c r="CPL117" s="12"/>
      <c r="CPM117" s="12"/>
      <c r="CPN117" s="12"/>
      <c r="CPO117" s="12"/>
      <c r="CPP117" s="12"/>
      <c r="CPQ117" s="12"/>
      <c r="CPR117" s="12"/>
      <c r="CPS117" s="12"/>
      <c r="CPT117" s="12"/>
      <c r="CPU117" s="12"/>
      <c r="CPV117" s="12"/>
      <c r="CPW117" s="12"/>
      <c r="CPX117" s="12"/>
      <c r="CPY117" s="12"/>
      <c r="CPZ117" s="12"/>
      <c r="CQA117" s="12"/>
      <c r="CQB117" s="12"/>
      <c r="CQC117" s="12"/>
      <c r="CQD117" s="12"/>
      <c r="CQE117" s="12"/>
      <c r="CQF117" s="12"/>
      <c r="CQG117" s="12"/>
      <c r="CQH117" s="12"/>
      <c r="CQI117" s="12"/>
      <c r="CQJ117" s="12"/>
      <c r="CQK117" s="12"/>
      <c r="CQL117" s="12"/>
      <c r="CQM117" s="12"/>
      <c r="CQN117" s="12"/>
      <c r="CQO117" s="12"/>
      <c r="CQP117" s="12"/>
      <c r="CQQ117" s="12"/>
      <c r="CQR117" s="12"/>
      <c r="CQS117" s="12"/>
      <c r="CQT117" s="12"/>
      <c r="CQU117" s="12"/>
      <c r="CQV117" s="12"/>
      <c r="CQW117" s="12"/>
      <c r="CQX117" s="12"/>
      <c r="CQY117" s="12"/>
      <c r="CQZ117" s="12"/>
      <c r="CRA117" s="12"/>
      <c r="CRB117" s="12"/>
      <c r="CRC117" s="12"/>
      <c r="CRD117" s="12"/>
      <c r="CRE117" s="12"/>
      <c r="CRF117" s="12"/>
      <c r="CRG117" s="12"/>
      <c r="CRH117" s="12"/>
      <c r="CRI117" s="12"/>
      <c r="CRJ117" s="12"/>
      <c r="CRK117" s="12"/>
      <c r="CRL117" s="12"/>
      <c r="CRM117" s="12"/>
      <c r="CRN117" s="12"/>
      <c r="CRO117" s="12"/>
      <c r="CRP117" s="12"/>
      <c r="CRQ117" s="12"/>
      <c r="CRR117" s="12"/>
      <c r="CRS117" s="12"/>
      <c r="CRT117" s="12"/>
      <c r="CRU117" s="12"/>
      <c r="CRV117" s="12"/>
      <c r="CRW117" s="12"/>
      <c r="CRX117" s="12"/>
      <c r="CRY117" s="12"/>
      <c r="CRZ117" s="12"/>
      <c r="CSA117" s="12"/>
      <c r="CSB117" s="12"/>
      <c r="CSC117" s="12"/>
      <c r="CSD117" s="12"/>
      <c r="CSE117" s="12"/>
      <c r="CSF117" s="12"/>
      <c r="CSG117" s="12"/>
      <c r="CSH117" s="12"/>
      <c r="CSI117" s="12"/>
      <c r="CSJ117" s="12"/>
      <c r="CSK117" s="12"/>
      <c r="CSL117" s="12"/>
      <c r="CSM117" s="12"/>
      <c r="CSN117" s="12"/>
      <c r="CSO117" s="12"/>
      <c r="CSP117" s="12"/>
      <c r="CSQ117" s="12"/>
      <c r="CSR117" s="12"/>
      <c r="CSS117" s="12"/>
      <c r="CST117" s="12"/>
      <c r="CSU117" s="12"/>
      <c r="CSV117" s="12"/>
      <c r="CSW117" s="12"/>
      <c r="CSX117" s="12"/>
      <c r="CSY117" s="12"/>
      <c r="CSZ117" s="12"/>
      <c r="CTA117" s="12"/>
      <c r="CTB117" s="12"/>
      <c r="CTC117" s="12"/>
      <c r="CTD117" s="12"/>
      <c r="CTE117" s="12"/>
      <c r="CTF117" s="12"/>
      <c r="CTG117" s="12"/>
      <c r="CTH117" s="12"/>
      <c r="CTI117" s="12"/>
      <c r="CTJ117" s="12"/>
      <c r="CTK117" s="12"/>
      <c r="CTL117" s="12"/>
      <c r="CTM117" s="12"/>
      <c r="CTN117" s="12"/>
      <c r="CTO117" s="12"/>
      <c r="CTP117" s="12"/>
      <c r="CTQ117" s="12"/>
      <c r="CTR117" s="12"/>
      <c r="CTS117" s="12"/>
      <c r="CTT117" s="12"/>
      <c r="CTU117" s="12"/>
      <c r="CTV117" s="12"/>
      <c r="CTW117" s="12"/>
      <c r="CTX117" s="12"/>
      <c r="CTY117" s="12"/>
      <c r="CTZ117" s="12"/>
      <c r="CUA117" s="12"/>
      <c r="CUB117" s="12"/>
      <c r="CUC117" s="12"/>
      <c r="CUD117" s="12"/>
      <c r="CUE117" s="12"/>
      <c r="CUF117" s="12"/>
      <c r="CUG117" s="12"/>
      <c r="CUH117" s="12"/>
      <c r="CUI117" s="12"/>
      <c r="CUJ117" s="12"/>
      <c r="CUK117" s="12"/>
      <c r="CUL117" s="12"/>
      <c r="CUM117" s="12"/>
      <c r="CUN117" s="12"/>
      <c r="CUO117" s="12"/>
      <c r="CUP117" s="12"/>
      <c r="CUQ117" s="12"/>
      <c r="CUR117" s="12"/>
      <c r="CUS117" s="12"/>
      <c r="CUT117" s="12"/>
      <c r="CUU117" s="12"/>
      <c r="CUV117" s="12"/>
      <c r="CUW117" s="12"/>
      <c r="CUX117" s="12"/>
      <c r="CUY117" s="12"/>
      <c r="CUZ117" s="12"/>
      <c r="CVA117" s="12"/>
      <c r="CVB117" s="12"/>
      <c r="CVC117" s="12"/>
      <c r="CVD117" s="12"/>
      <c r="CVE117" s="12"/>
      <c r="CVF117" s="12"/>
      <c r="CVG117" s="12"/>
      <c r="CVH117" s="12"/>
      <c r="CVI117" s="12"/>
      <c r="CVJ117" s="12"/>
      <c r="CVK117" s="12"/>
      <c r="CVL117" s="12"/>
      <c r="CVM117" s="12"/>
      <c r="CVN117" s="12"/>
      <c r="CVO117" s="12"/>
      <c r="CVP117" s="12"/>
      <c r="CVQ117" s="12"/>
      <c r="CVR117" s="12"/>
      <c r="CVS117" s="12"/>
      <c r="CVT117" s="12"/>
      <c r="CVU117" s="12"/>
      <c r="CVV117" s="12"/>
      <c r="CVW117" s="12"/>
      <c r="CVX117" s="12"/>
      <c r="CVY117" s="12"/>
      <c r="CVZ117" s="12"/>
      <c r="CWA117" s="12"/>
      <c r="CWB117" s="12"/>
      <c r="CWC117" s="12"/>
      <c r="CWD117" s="12"/>
      <c r="CWE117" s="12"/>
      <c r="CWF117" s="12"/>
      <c r="CWG117" s="12"/>
      <c r="CWH117" s="12"/>
      <c r="CWI117" s="12"/>
      <c r="CWJ117" s="12"/>
      <c r="CWK117" s="12"/>
      <c r="CWL117" s="12"/>
      <c r="CWM117" s="12"/>
      <c r="CWN117" s="12"/>
      <c r="CWO117" s="12"/>
      <c r="CWP117" s="12"/>
      <c r="CWQ117" s="12"/>
      <c r="CWR117" s="12"/>
      <c r="CWS117" s="12"/>
      <c r="CWT117" s="12"/>
      <c r="CWU117" s="12"/>
      <c r="CWV117" s="12"/>
      <c r="CWW117" s="12"/>
      <c r="CWX117" s="12"/>
      <c r="CWY117" s="12"/>
      <c r="CWZ117" s="12"/>
      <c r="CXA117" s="12"/>
      <c r="CXB117" s="12"/>
      <c r="CXC117" s="12"/>
      <c r="CXD117" s="12"/>
      <c r="CXE117" s="12"/>
      <c r="CXF117" s="12"/>
      <c r="CXG117" s="12"/>
      <c r="CXH117" s="12"/>
      <c r="CXI117" s="12"/>
      <c r="CXJ117" s="12"/>
      <c r="CXK117" s="12"/>
      <c r="CXL117" s="12"/>
      <c r="CXM117" s="12"/>
      <c r="CXN117" s="12"/>
      <c r="CXO117" s="12"/>
      <c r="CXP117" s="12"/>
      <c r="CXQ117" s="12"/>
      <c r="CXR117" s="12"/>
      <c r="CXS117" s="12"/>
      <c r="CXT117" s="12"/>
      <c r="CXU117" s="12"/>
      <c r="CXV117" s="12"/>
      <c r="CXW117" s="12"/>
      <c r="CXX117" s="12"/>
      <c r="CXY117" s="12"/>
      <c r="CXZ117" s="12"/>
      <c r="CYA117" s="12"/>
      <c r="CYB117" s="12"/>
      <c r="CYC117" s="12"/>
      <c r="CYD117" s="12"/>
      <c r="CYE117" s="12"/>
      <c r="CYF117" s="12"/>
      <c r="CYG117" s="12"/>
      <c r="CYH117" s="12"/>
      <c r="CYI117" s="12"/>
      <c r="CYJ117" s="12"/>
      <c r="CYK117" s="12"/>
      <c r="CYL117" s="12"/>
      <c r="CYM117" s="12"/>
      <c r="CYN117" s="12"/>
      <c r="CYO117" s="12"/>
      <c r="CYP117" s="12"/>
      <c r="CYQ117" s="12"/>
      <c r="CYR117" s="12"/>
      <c r="CYS117" s="12"/>
      <c r="CYT117" s="12"/>
      <c r="CYU117" s="12"/>
      <c r="CYV117" s="12"/>
      <c r="CYW117" s="12"/>
      <c r="CYX117" s="12"/>
      <c r="CYY117" s="12"/>
      <c r="CYZ117" s="12"/>
      <c r="CZA117" s="12"/>
      <c r="CZB117" s="12"/>
      <c r="CZC117" s="12"/>
      <c r="CZD117" s="12"/>
      <c r="CZE117" s="12"/>
      <c r="CZF117" s="12"/>
      <c r="CZG117" s="12"/>
      <c r="CZH117" s="12"/>
      <c r="CZI117" s="12"/>
      <c r="CZJ117" s="12"/>
      <c r="CZK117" s="12"/>
      <c r="CZL117" s="12"/>
      <c r="CZM117" s="12"/>
      <c r="CZN117" s="12"/>
      <c r="CZO117" s="12"/>
      <c r="CZP117" s="12"/>
      <c r="CZQ117" s="12"/>
      <c r="CZR117" s="12"/>
      <c r="CZS117" s="12"/>
      <c r="CZT117" s="12"/>
      <c r="CZU117" s="12"/>
      <c r="CZV117" s="12"/>
      <c r="CZW117" s="12"/>
      <c r="CZX117" s="12"/>
      <c r="CZY117" s="12"/>
      <c r="CZZ117" s="12"/>
      <c r="DAA117" s="12"/>
      <c r="DAB117" s="12"/>
      <c r="DAC117" s="12"/>
      <c r="DAD117" s="12"/>
      <c r="DAE117" s="12"/>
      <c r="DAF117" s="12"/>
      <c r="DAG117" s="12"/>
      <c r="DAH117" s="12"/>
      <c r="DAI117" s="12"/>
      <c r="DAJ117" s="12"/>
      <c r="DAK117" s="12"/>
      <c r="DAL117" s="12"/>
      <c r="DAM117" s="12"/>
      <c r="DAN117" s="12"/>
      <c r="DAO117" s="12"/>
      <c r="DAP117" s="12"/>
      <c r="DAQ117" s="12"/>
      <c r="DAR117" s="12"/>
      <c r="DAS117" s="12"/>
      <c r="DAT117" s="12"/>
      <c r="DAU117" s="12"/>
      <c r="DAV117" s="12"/>
      <c r="DAW117" s="12"/>
      <c r="DAX117" s="12"/>
      <c r="DAY117" s="12"/>
      <c r="DAZ117" s="12"/>
      <c r="DBA117" s="12"/>
      <c r="DBB117" s="12"/>
      <c r="DBC117" s="12"/>
      <c r="DBD117" s="12"/>
      <c r="DBE117" s="12"/>
      <c r="DBF117" s="12"/>
      <c r="DBG117" s="12"/>
      <c r="DBH117" s="12"/>
      <c r="DBI117" s="12"/>
      <c r="DBJ117" s="12"/>
      <c r="DBK117" s="12"/>
      <c r="DBL117" s="12"/>
      <c r="DBM117" s="12"/>
    </row>
    <row r="118" spans="1:2769" s="11" customFormat="1" ht="227" customHeight="1">
      <c r="A118" s="80" t="s">
        <v>114</v>
      </c>
      <c r="B118" s="89" t="s">
        <v>474</v>
      </c>
      <c r="C118" s="80" t="s">
        <v>48</v>
      </c>
      <c r="D118" s="80" t="s">
        <v>1254</v>
      </c>
      <c r="E118" s="80" t="s">
        <v>198</v>
      </c>
      <c r="F118" s="80" t="s">
        <v>102</v>
      </c>
      <c r="G118" s="80" t="s">
        <v>1295</v>
      </c>
      <c r="H118" s="80" t="s">
        <v>1307</v>
      </c>
      <c r="I118" s="80" t="s">
        <v>1314</v>
      </c>
      <c r="J118" s="80"/>
      <c r="K118" s="80" t="s">
        <v>77</v>
      </c>
      <c r="L118" s="80"/>
      <c r="M118" s="90">
        <v>42473</v>
      </c>
      <c r="N118" s="80" t="s">
        <v>95</v>
      </c>
      <c r="O118" s="80">
        <v>-25.6646</v>
      </c>
      <c r="P118" s="80">
        <v>30.2529</v>
      </c>
      <c r="Q118" s="80" t="s">
        <v>2056</v>
      </c>
      <c r="R118" s="80" t="s">
        <v>80</v>
      </c>
      <c r="S118" s="80" t="s">
        <v>199</v>
      </c>
      <c r="T118" s="80" t="s">
        <v>136</v>
      </c>
      <c r="U118" s="80" t="s">
        <v>123</v>
      </c>
      <c r="V118" s="80" t="s">
        <v>128</v>
      </c>
      <c r="W118" s="80" t="s">
        <v>44</v>
      </c>
      <c r="X118" s="80" t="s">
        <v>82</v>
      </c>
      <c r="Y118" s="80" t="s">
        <v>199</v>
      </c>
      <c r="Z118" s="80" t="s">
        <v>199</v>
      </c>
      <c r="AA118" s="89" t="s">
        <v>157</v>
      </c>
      <c r="AB118" s="89" t="s">
        <v>307</v>
      </c>
      <c r="AC118" s="80" t="s">
        <v>1529</v>
      </c>
      <c r="AD118" s="80" t="s">
        <v>34</v>
      </c>
      <c r="AE118" s="80" t="s">
        <v>193</v>
      </c>
      <c r="AF118" s="80" t="s">
        <v>192</v>
      </c>
      <c r="AG118" s="80" t="s">
        <v>77</v>
      </c>
      <c r="AH118" s="80" t="s">
        <v>221</v>
      </c>
      <c r="AI118" s="80" t="s">
        <v>959</v>
      </c>
      <c r="AJ118" s="80" t="s">
        <v>223</v>
      </c>
      <c r="AK118" s="80" t="s">
        <v>1019</v>
      </c>
      <c r="AL118" s="80" t="s">
        <v>77</v>
      </c>
      <c r="AM118" s="80" t="s">
        <v>186</v>
      </c>
      <c r="AN118" s="91" t="s">
        <v>23</v>
      </c>
      <c r="AO118" s="80" t="s">
        <v>83</v>
      </c>
      <c r="AP118" s="80" t="s">
        <v>1530</v>
      </c>
      <c r="AQ118" s="80" t="s">
        <v>46</v>
      </c>
      <c r="AR118" s="80" t="s">
        <v>199</v>
      </c>
      <c r="AS118" s="80" t="s">
        <v>199</v>
      </c>
      <c r="AT118" s="90" t="s">
        <v>199</v>
      </c>
      <c r="AU118" s="80" t="s">
        <v>101</v>
      </c>
      <c r="AV118" s="80" t="s">
        <v>2117</v>
      </c>
      <c r="AW118" s="95" t="s">
        <v>1602</v>
      </c>
      <c r="AX118" s="80" t="s">
        <v>105</v>
      </c>
      <c r="AY118" s="80" t="s">
        <v>138</v>
      </c>
      <c r="AZ118" s="80" t="s">
        <v>621</v>
      </c>
      <c r="BA118" s="80"/>
      <c r="BB118" s="80" t="s">
        <v>94</v>
      </c>
      <c r="BC118" s="94">
        <v>42473</v>
      </c>
      <c r="BD118" s="12"/>
      <c r="BE118" s="12"/>
      <c r="BF118" s="12"/>
      <c r="BG118" s="12"/>
      <c r="BH118" s="12"/>
      <c r="BI118" s="12"/>
      <c r="BJ118" s="12"/>
      <c r="BK118" s="12"/>
      <c r="BL118" s="12"/>
      <c r="BM118" s="12"/>
      <c r="BN118" s="12"/>
      <c r="BO118" s="12"/>
      <c r="BP118" s="12"/>
      <c r="BQ118" s="12"/>
      <c r="BR118" s="12"/>
      <c r="BS118" s="12"/>
      <c r="BT118" s="12"/>
      <c r="BU118" s="12"/>
      <c r="BV118" s="12"/>
      <c r="BW118" s="12"/>
      <c r="BX118" s="12"/>
      <c r="BY118" s="12"/>
      <c r="BZ118" s="12"/>
      <c r="CA118" s="12"/>
      <c r="CB118" s="12"/>
      <c r="CC118" s="12"/>
      <c r="CD118" s="12"/>
      <c r="CE118" s="12"/>
      <c r="CF118" s="12"/>
      <c r="CG118" s="12"/>
      <c r="CH118" s="12"/>
      <c r="CI118" s="12"/>
      <c r="CJ118" s="12"/>
      <c r="CK118" s="12"/>
      <c r="CL118" s="12"/>
      <c r="CM118" s="12"/>
      <c r="CN118" s="12"/>
      <c r="CO118" s="12"/>
      <c r="CP118" s="12"/>
      <c r="CQ118" s="12"/>
      <c r="CR118" s="12"/>
      <c r="CS118" s="12"/>
      <c r="CT118" s="12"/>
      <c r="CU118" s="12"/>
      <c r="CV118" s="12"/>
      <c r="CW118" s="12"/>
      <c r="CX118" s="12"/>
      <c r="CY118" s="12"/>
      <c r="CZ118" s="12"/>
      <c r="DA118" s="12"/>
      <c r="DB118" s="12"/>
      <c r="DC118" s="12"/>
      <c r="DD118" s="12"/>
      <c r="DE118" s="12"/>
      <c r="DF118" s="12"/>
      <c r="DG118" s="12"/>
      <c r="DH118" s="12"/>
      <c r="DI118" s="12"/>
      <c r="DJ118" s="12"/>
      <c r="DK118" s="12"/>
      <c r="DL118" s="12"/>
      <c r="DM118" s="12"/>
      <c r="DN118" s="12"/>
      <c r="DO118" s="12"/>
      <c r="DP118" s="12"/>
      <c r="DQ118" s="12"/>
      <c r="DR118" s="12"/>
      <c r="DS118" s="12"/>
      <c r="DT118" s="12"/>
      <c r="DU118" s="12"/>
      <c r="DV118" s="12"/>
      <c r="DW118" s="12"/>
      <c r="DX118" s="12"/>
      <c r="DY118" s="12"/>
      <c r="DZ118" s="12"/>
      <c r="EA118" s="12"/>
      <c r="EB118" s="12"/>
      <c r="EC118" s="12"/>
      <c r="ED118" s="12"/>
      <c r="EE118" s="12"/>
      <c r="EF118" s="12"/>
      <c r="EG118" s="12"/>
      <c r="EH118" s="12"/>
      <c r="EI118" s="12"/>
      <c r="EJ118" s="12"/>
      <c r="EK118" s="12"/>
      <c r="EL118" s="12"/>
      <c r="EM118" s="12"/>
      <c r="EN118" s="12"/>
      <c r="EO118" s="12"/>
      <c r="EP118" s="12"/>
      <c r="EQ118" s="12"/>
      <c r="ER118" s="12"/>
      <c r="ES118" s="12"/>
      <c r="ET118" s="12"/>
      <c r="EU118" s="12"/>
      <c r="EV118" s="12"/>
      <c r="EW118" s="12"/>
      <c r="EX118" s="12"/>
      <c r="EY118" s="12"/>
      <c r="EZ118" s="12"/>
      <c r="FA118" s="12"/>
      <c r="FB118" s="12"/>
      <c r="FC118" s="12"/>
      <c r="FD118" s="12"/>
      <c r="FE118" s="12"/>
      <c r="FF118" s="12"/>
      <c r="FG118" s="12"/>
      <c r="FH118" s="12"/>
      <c r="FI118" s="12"/>
      <c r="FJ118" s="12"/>
      <c r="FK118" s="12"/>
      <c r="FL118" s="12"/>
      <c r="FM118" s="12"/>
      <c r="FN118" s="12"/>
      <c r="FO118" s="12"/>
      <c r="FP118" s="12"/>
      <c r="FQ118" s="12"/>
      <c r="FR118" s="12"/>
      <c r="FS118" s="12"/>
      <c r="FT118" s="12"/>
      <c r="FU118" s="12"/>
      <c r="FV118" s="12"/>
      <c r="FW118" s="12"/>
      <c r="FX118" s="12"/>
      <c r="FY118" s="12"/>
      <c r="FZ118" s="12"/>
      <c r="GA118" s="12"/>
      <c r="GB118" s="12"/>
      <c r="GC118" s="12"/>
      <c r="GD118" s="12"/>
      <c r="GE118" s="12"/>
      <c r="GF118" s="12"/>
      <c r="GG118" s="12"/>
      <c r="GH118" s="12"/>
      <c r="GI118" s="12"/>
      <c r="GJ118" s="12"/>
      <c r="GK118" s="12"/>
      <c r="GL118" s="12"/>
      <c r="GM118" s="12"/>
      <c r="GN118" s="12"/>
      <c r="GO118" s="12"/>
      <c r="GP118" s="12"/>
      <c r="GQ118" s="12"/>
      <c r="GR118" s="12"/>
      <c r="GS118" s="12"/>
      <c r="GT118" s="12"/>
      <c r="GU118" s="12"/>
      <c r="GV118" s="12"/>
      <c r="GW118" s="12"/>
      <c r="GX118" s="12"/>
      <c r="GY118" s="12"/>
      <c r="GZ118" s="12"/>
      <c r="HA118" s="12"/>
      <c r="HB118" s="12"/>
      <c r="HC118" s="12"/>
      <c r="HD118" s="12"/>
      <c r="HE118" s="12"/>
      <c r="HF118" s="12"/>
      <c r="HG118" s="12"/>
      <c r="HH118" s="12"/>
      <c r="HI118" s="12"/>
      <c r="HJ118" s="12"/>
      <c r="HK118" s="12"/>
      <c r="HL118" s="12"/>
      <c r="HM118" s="12"/>
      <c r="HN118" s="12"/>
      <c r="HO118" s="12"/>
      <c r="HP118" s="12"/>
      <c r="HQ118" s="12"/>
      <c r="HR118" s="12"/>
      <c r="HS118" s="12"/>
      <c r="HT118" s="12"/>
      <c r="HU118" s="12"/>
      <c r="HV118" s="12"/>
      <c r="HW118" s="12"/>
      <c r="HX118" s="12"/>
      <c r="HY118" s="12"/>
      <c r="HZ118" s="12"/>
      <c r="IA118" s="12"/>
      <c r="IB118" s="12"/>
      <c r="IC118" s="12"/>
      <c r="ID118" s="12"/>
      <c r="IE118" s="12"/>
      <c r="IF118" s="12"/>
      <c r="IG118" s="12"/>
      <c r="IH118" s="12"/>
      <c r="II118" s="12"/>
      <c r="IJ118" s="12"/>
      <c r="IK118" s="12"/>
      <c r="IL118" s="12"/>
      <c r="IM118" s="12"/>
      <c r="IN118" s="12"/>
      <c r="IO118" s="12"/>
      <c r="IP118" s="12"/>
      <c r="IQ118" s="12"/>
      <c r="IR118" s="12"/>
      <c r="IS118" s="12"/>
      <c r="IT118" s="12"/>
      <c r="IU118" s="12"/>
      <c r="IV118" s="12"/>
      <c r="IW118" s="12"/>
      <c r="IX118" s="12"/>
      <c r="IY118" s="12"/>
      <c r="IZ118" s="12"/>
      <c r="JA118" s="12"/>
      <c r="JB118" s="12"/>
      <c r="JC118" s="12"/>
      <c r="JD118" s="12"/>
      <c r="JE118" s="12"/>
      <c r="JF118" s="12"/>
      <c r="JG118" s="12"/>
      <c r="JH118" s="12"/>
      <c r="JI118" s="12"/>
      <c r="JJ118" s="12"/>
      <c r="JK118" s="12"/>
      <c r="JL118" s="12"/>
      <c r="JM118" s="12"/>
      <c r="JN118" s="12"/>
      <c r="JO118" s="12"/>
      <c r="JP118" s="12"/>
      <c r="JQ118" s="12"/>
      <c r="JR118" s="12"/>
      <c r="JS118" s="12"/>
      <c r="JT118" s="12"/>
      <c r="JU118" s="12"/>
      <c r="JV118" s="12"/>
      <c r="JW118" s="12"/>
      <c r="JX118" s="12"/>
      <c r="JY118" s="12"/>
      <c r="JZ118" s="12"/>
      <c r="KA118" s="12"/>
      <c r="KB118" s="12"/>
      <c r="KC118" s="12"/>
      <c r="KD118" s="12"/>
      <c r="KE118" s="12"/>
      <c r="KF118" s="12"/>
      <c r="KG118" s="12"/>
      <c r="KH118" s="12"/>
      <c r="KI118" s="12"/>
      <c r="KJ118" s="12"/>
      <c r="KK118" s="12"/>
      <c r="KL118" s="12"/>
      <c r="KM118" s="12"/>
      <c r="KN118" s="12"/>
      <c r="KO118" s="12"/>
      <c r="KP118" s="12"/>
      <c r="KQ118" s="12"/>
      <c r="KR118" s="12"/>
      <c r="KS118" s="12"/>
      <c r="KT118" s="12"/>
      <c r="KU118" s="12"/>
      <c r="KV118" s="12"/>
      <c r="KW118" s="12"/>
      <c r="KX118" s="12"/>
      <c r="KY118" s="12"/>
      <c r="KZ118" s="12"/>
      <c r="LA118" s="12"/>
      <c r="LB118" s="12"/>
      <c r="LC118" s="12"/>
      <c r="LD118" s="12"/>
      <c r="LE118" s="12"/>
      <c r="LF118" s="12"/>
      <c r="LG118" s="12"/>
      <c r="LH118" s="12"/>
      <c r="LI118" s="12"/>
      <c r="LJ118" s="12"/>
      <c r="LK118" s="12"/>
      <c r="LL118" s="12"/>
      <c r="LM118" s="12"/>
      <c r="LN118" s="12"/>
      <c r="LO118" s="12"/>
      <c r="LP118" s="12"/>
      <c r="LQ118" s="12"/>
      <c r="LR118" s="12"/>
      <c r="LS118" s="12"/>
      <c r="LT118" s="12"/>
      <c r="LU118" s="12"/>
      <c r="LV118" s="12"/>
      <c r="LW118" s="12"/>
      <c r="LX118" s="12"/>
      <c r="LY118" s="12"/>
      <c r="LZ118" s="12"/>
      <c r="MA118" s="12"/>
      <c r="MB118" s="12"/>
      <c r="MC118" s="12"/>
      <c r="MD118" s="12"/>
      <c r="ME118" s="12"/>
      <c r="MF118" s="12"/>
      <c r="MG118" s="12"/>
      <c r="MH118" s="12"/>
      <c r="MI118" s="12"/>
      <c r="MJ118" s="12"/>
      <c r="MK118" s="12"/>
      <c r="ML118" s="12"/>
      <c r="MM118" s="12"/>
      <c r="MN118" s="12"/>
      <c r="MO118" s="12"/>
      <c r="MP118" s="12"/>
      <c r="MQ118" s="12"/>
      <c r="MR118" s="12"/>
      <c r="MS118" s="12"/>
      <c r="MT118" s="12"/>
      <c r="MU118" s="12"/>
      <c r="MV118" s="12"/>
      <c r="MW118" s="12"/>
      <c r="MX118" s="12"/>
      <c r="MY118" s="12"/>
      <c r="MZ118" s="12"/>
      <c r="NA118" s="12"/>
      <c r="NB118" s="12"/>
      <c r="NC118" s="12"/>
      <c r="ND118" s="12"/>
      <c r="NE118" s="12"/>
      <c r="NF118" s="12"/>
      <c r="NG118" s="12"/>
      <c r="NH118" s="12"/>
      <c r="NI118" s="12"/>
      <c r="NJ118" s="12"/>
      <c r="NK118" s="12"/>
      <c r="NL118" s="12"/>
      <c r="NM118" s="12"/>
      <c r="NN118" s="12"/>
      <c r="NO118" s="12"/>
      <c r="NP118" s="12"/>
      <c r="NQ118" s="12"/>
      <c r="NR118" s="12"/>
      <c r="NS118" s="12"/>
      <c r="NT118" s="12"/>
      <c r="NU118" s="12"/>
      <c r="NV118" s="12"/>
      <c r="NW118" s="12"/>
      <c r="NX118" s="12"/>
      <c r="NY118" s="12"/>
      <c r="NZ118" s="12"/>
      <c r="OA118" s="12"/>
      <c r="OB118" s="12"/>
      <c r="OC118" s="12"/>
      <c r="OD118" s="12"/>
      <c r="OE118" s="12"/>
      <c r="OF118" s="12"/>
      <c r="OG118" s="12"/>
      <c r="OH118" s="12"/>
      <c r="OI118" s="12"/>
      <c r="OJ118" s="12"/>
      <c r="OK118" s="12"/>
      <c r="OL118" s="12"/>
      <c r="OM118" s="12"/>
      <c r="ON118" s="12"/>
      <c r="OO118" s="12"/>
      <c r="OP118" s="12"/>
      <c r="OQ118" s="12"/>
      <c r="OR118" s="12"/>
      <c r="OS118" s="12"/>
      <c r="OT118" s="12"/>
      <c r="OU118" s="12"/>
      <c r="OV118" s="12"/>
      <c r="OW118" s="12"/>
      <c r="OX118" s="12"/>
      <c r="OY118" s="12"/>
      <c r="OZ118" s="12"/>
      <c r="PA118" s="12"/>
      <c r="PB118" s="12"/>
      <c r="PC118" s="12"/>
      <c r="PD118" s="12"/>
      <c r="PE118" s="12"/>
      <c r="PF118" s="12"/>
      <c r="PG118" s="12"/>
      <c r="PH118" s="12"/>
      <c r="PI118" s="12"/>
      <c r="PJ118" s="12"/>
      <c r="PK118" s="12"/>
      <c r="PL118" s="12"/>
      <c r="PM118" s="12"/>
      <c r="PN118" s="12"/>
      <c r="PO118" s="12"/>
      <c r="PP118" s="12"/>
      <c r="PQ118" s="12"/>
      <c r="PR118" s="12"/>
      <c r="PS118" s="12"/>
      <c r="PT118" s="12"/>
      <c r="PU118" s="12"/>
      <c r="PV118" s="12"/>
      <c r="PW118" s="12"/>
      <c r="PX118" s="12"/>
      <c r="PY118" s="12"/>
      <c r="PZ118" s="12"/>
      <c r="QA118" s="12"/>
      <c r="QB118" s="12"/>
      <c r="QC118" s="12"/>
      <c r="QD118" s="12"/>
      <c r="QE118" s="12"/>
      <c r="QF118" s="12"/>
      <c r="QG118" s="12"/>
      <c r="QH118" s="12"/>
      <c r="QI118" s="12"/>
      <c r="QJ118" s="12"/>
      <c r="QK118" s="12"/>
      <c r="QL118" s="12"/>
      <c r="QM118" s="12"/>
      <c r="QN118" s="12"/>
      <c r="QO118" s="12"/>
      <c r="QP118" s="12"/>
      <c r="QQ118" s="12"/>
      <c r="QR118" s="12"/>
      <c r="QS118" s="12"/>
      <c r="QT118" s="12"/>
      <c r="QU118" s="12"/>
      <c r="QV118" s="12"/>
      <c r="QW118" s="12"/>
      <c r="QX118" s="12"/>
      <c r="QY118" s="12"/>
      <c r="QZ118" s="12"/>
      <c r="RA118" s="12"/>
      <c r="RB118" s="12"/>
      <c r="RC118" s="12"/>
      <c r="RD118" s="12"/>
      <c r="RE118" s="12"/>
      <c r="RF118" s="12"/>
      <c r="RG118" s="12"/>
      <c r="RH118" s="12"/>
      <c r="RI118" s="12"/>
      <c r="RJ118" s="12"/>
      <c r="RK118" s="12"/>
      <c r="RL118" s="12"/>
      <c r="RM118" s="12"/>
      <c r="RN118" s="12"/>
      <c r="RO118" s="12"/>
      <c r="RP118" s="12"/>
      <c r="RQ118" s="12"/>
      <c r="RR118" s="12"/>
      <c r="RS118" s="12"/>
      <c r="RT118" s="12"/>
      <c r="RU118" s="12"/>
      <c r="RV118" s="12"/>
      <c r="RW118" s="12"/>
      <c r="RX118" s="12"/>
      <c r="RY118" s="12"/>
      <c r="RZ118" s="12"/>
      <c r="SA118" s="12"/>
      <c r="SB118" s="12"/>
      <c r="SC118" s="12"/>
      <c r="SD118" s="12"/>
      <c r="SE118" s="12"/>
      <c r="SF118" s="12"/>
      <c r="SG118" s="12"/>
      <c r="SH118" s="12"/>
      <c r="SI118" s="12"/>
      <c r="SJ118" s="12"/>
      <c r="SK118" s="12"/>
      <c r="SL118" s="12"/>
      <c r="SM118" s="12"/>
      <c r="SN118" s="12"/>
      <c r="SO118" s="12"/>
      <c r="SP118" s="12"/>
      <c r="SQ118" s="12"/>
      <c r="SR118" s="12"/>
      <c r="SS118" s="12"/>
      <c r="ST118" s="12"/>
      <c r="SU118" s="12"/>
      <c r="SV118" s="12"/>
      <c r="SW118" s="12"/>
      <c r="SX118" s="12"/>
      <c r="SY118" s="12"/>
      <c r="SZ118" s="12"/>
      <c r="TA118" s="12"/>
      <c r="TB118" s="12"/>
      <c r="TC118" s="12"/>
      <c r="TD118" s="12"/>
      <c r="TE118" s="12"/>
      <c r="TF118" s="12"/>
      <c r="TG118" s="12"/>
      <c r="TH118" s="12"/>
      <c r="TI118" s="12"/>
      <c r="TJ118" s="12"/>
      <c r="TK118" s="12"/>
      <c r="TL118" s="12"/>
      <c r="TM118" s="12"/>
      <c r="TN118" s="12"/>
      <c r="TO118" s="12"/>
      <c r="TP118" s="12"/>
      <c r="TQ118" s="12"/>
      <c r="TR118" s="12"/>
      <c r="TS118" s="12"/>
      <c r="TT118" s="12"/>
      <c r="TU118" s="12"/>
      <c r="TV118" s="12"/>
      <c r="TW118" s="12"/>
      <c r="TX118" s="12"/>
      <c r="TY118" s="12"/>
      <c r="TZ118" s="12"/>
      <c r="UA118" s="12"/>
      <c r="UB118" s="12"/>
      <c r="UC118" s="12"/>
      <c r="UD118" s="12"/>
      <c r="UE118" s="12"/>
      <c r="UF118" s="12"/>
      <c r="UG118" s="12"/>
      <c r="UH118" s="12"/>
      <c r="UI118" s="12"/>
      <c r="UJ118" s="12"/>
      <c r="UK118" s="12"/>
      <c r="UL118" s="12"/>
      <c r="UM118" s="12"/>
      <c r="UN118" s="12"/>
      <c r="UO118" s="12"/>
      <c r="UP118" s="12"/>
      <c r="UQ118" s="12"/>
      <c r="UR118" s="12"/>
      <c r="US118" s="12"/>
      <c r="UT118" s="12"/>
      <c r="UU118" s="12"/>
      <c r="UV118" s="12"/>
      <c r="UW118" s="12"/>
      <c r="UX118" s="12"/>
      <c r="UY118" s="12"/>
      <c r="UZ118" s="12"/>
      <c r="VA118" s="12"/>
      <c r="VB118" s="12"/>
      <c r="VC118" s="12"/>
      <c r="VD118" s="12"/>
      <c r="VE118" s="12"/>
      <c r="VF118" s="12"/>
      <c r="VG118" s="12"/>
      <c r="VH118" s="12"/>
      <c r="VI118" s="12"/>
      <c r="VJ118" s="12"/>
      <c r="VK118" s="12"/>
      <c r="VL118" s="12"/>
      <c r="VM118" s="12"/>
      <c r="VN118" s="12"/>
      <c r="VO118" s="12"/>
      <c r="VP118" s="12"/>
      <c r="VQ118" s="12"/>
      <c r="VR118" s="12"/>
      <c r="VS118" s="12"/>
      <c r="VT118" s="12"/>
      <c r="VU118" s="12"/>
      <c r="VV118" s="12"/>
      <c r="VW118" s="12"/>
      <c r="VX118" s="12"/>
      <c r="VY118" s="12"/>
      <c r="VZ118" s="12"/>
      <c r="WA118" s="12"/>
      <c r="WB118" s="12"/>
      <c r="WC118" s="12"/>
      <c r="WD118" s="12"/>
      <c r="WE118" s="12"/>
      <c r="WF118" s="12"/>
      <c r="WG118" s="12"/>
      <c r="WH118" s="12"/>
      <c r="WI118" s="12"/>
      <c r="WJ118" s="12"/>
      <c r="WK118" s="12"/>
      <c r="WL118" s="12"/>
      <c r="WM118" s="12"/>
      <c r="WN118" s="12"/>
      <c r="WO118" s="12"/>
      <c r="WP118" s="12"/>
      <c r="WQ118" s="12"/>
      <c r="WR118" s="12"/>
      <c r="WS118" s="12"/>
      <c r="WT118" s="12"/>
      <c r="WU118" s="12"/>
      <c r="WV118" s="12"/>
      <c r="WW118" s="12"/>
      <c r="WX118" s="12"/>
      <c r="WY118" s="12"/>
      <c r="WZ118" s="12"/>
      <c r="XA118" s="12"/>
      <c r="XB118" s="12"/>
      <c r="XC118" s="12"/>
      <c r="XD118" s="12"/>
      <c r="XE118" s="12"/>
      <c r="XF118" s="12"/>
      <c r="XG118" s="12"/>
      <c r="XH118" s="12"/>
      <c r="XI118" s="12"/>
      <c r="XJ118" s="12"/>
      <c r="XK118" s="12"/>
      <c r="XL118" s="12"/>
      <c r="XM118" s="12"/>
      <c r="XN118" s="12"/>
      <c r="XO118" s="12"/>
      <c r="XP118" s="12"/>
      <c r="XQ118" s="12"/>
      <c r="XR118" s="12"/>
      <c r="XS118" s="12"/>
      <c r="XT118" s="12"/>
      <c r="XU118" s="12"/>
      <c r="XV118" s="12"/>
      <c r="XW118" s="12"/>
      <c r="XX118" s="12"/>
      <c r="XY118" s="12"/>
      <c r="XZ118" s="12"/>
      <c r="YA118" s="12"/>
      <c r="YB118" s="12"/>
      <c r="YC118" s="12"/>
      <c r="YD118" s="12"/>
      <c r="YE118" s="12"/>
      <c r="YF118" s="12"/>
      <c r="YG118" s="12"/>
      <c r="YH118" s="12"/>
      <c r="YI118" s="12"/>
      <c r="YJ118" s="12"/>
      <c r="YK118" s="12"/>
      <c r="YL118" s="12"/>
      <c r="YM118" s="12"/>
      <c r="YN118" s="12"/>
      <c r="YO118" s="12"/>
      <c r="YP118" s="12"/>
      <c r="YQ118" s="12"/>
      <c r="YR118" s="12"/>
      <c r="YS118" s="12"/>
      <c r="YT118" s="12"/>
      <c r="YU118" s="12"/>
      <c r="YV118" s="12"/>
      <c r="YW118" s="12"/>
      <c r="YX118" s="12"/>
      <c r="YY118" s="12"/>
      <c r="YZ118" s="12"/>
      <c r="ZA118" s="12"/>
      <c r="ZB118" s="12"/>
      <c r="ZC118" s="12"/>
      <c r="ZD118" s="12"/>
      <c r="ZE118" s="12"/>
      <c r="ZF118" s="12"/>
      <c r="ZG118" s="12"/>
      <c r="ZH118" s="12"/>
      <c r="ZI118" s="12"/>
      <c r="ZJ118" s="12"/>
      <c r="ZK118" s="12"/>
      <c r="ZL118" s="12"/>
      <c r="ZM118" s="12"/>
      <c r="ZN118" s="12"/>
      <c r="ZO118" s="12"/>
      <c r="ZP118" s="12"/>
      <c r="ZQ118" s="12"/>
      <c r="ZR118" s="12"/>
      <c r="ZS118" s="12"/>
      <c r="ZT118" s="12"/>
      <c r="ZU118" s="12"/>
      <c r="ZV118" s="12"/>
      <c r="ZW118" s="12"/>
      <c r="ZX118" s="12"/>
      <c r="ZY118" s="12"/>
      <c r="ZZ118" s="12"/>
      <c r="AAA118" s="12"/>
      <c r="AAB118" s="12"/>
      <c r="AAC118" s="12"/>
      <c r="AAD118" s="12"/>
      <c r="AAE118" s="12"/>
      <c r="AAF118" s="12"/>
      <c r="AAG118" s="12"/>
      <c r="AAH118" s="12"/>
      <c r="AAI118" s="12"/>
      <c r="AAJ118" s="12"/>
      <c r="AAK118" s="12"/>
      <c r="AAL118" s="12"/>
      <c r="AAM118" s="12"/>
      <c r="AAN118" s="12"/>
      <c r="AAO118" s="12"/>
      <c r="AAP118" s="12"/>
      <c r="AAQ118" s="12"/>
      <c r="AAR118" s="12"/>
      <c r="AAS118" s="12"/>
      <c r="AAT118" s="12"/>
      <c r="AAU118" s="12"/>
      <c r="AAV118" s="12"/>
      <c r="AAW118" s="12"/>
      <c r="AAX118" s="12"/>
      <c r="AAY118" s="12"/>
      <c r="AAZ118" s="12"/>
      <c r="ABA118" s="12"/>
      <c r="ABB118" s="12"/>
      <c r="ABC118" s="12"/>
      <c r="ABD118" s="12"/>
      <c r="ABE118" s="12"/>
      <c r="ABF118" s="12"/>
      <c r="ABG118" s="12"/>
      <c r="ABH118" s="12"/>
      <c r="ABI118" s="12"/>
      <c r="ABJ118" s="12"/>
      <c r="ABK118" s="12"/>
      <c r="ABL118" s="12"/>
      <c r="ABM118" s="12"/>
      <c r="ABN118" s="12"/>
      <c r="ABO118" s="12"/>
      <c r="ABP118" s="12"/>
      <c r="ABQ118" s="12"/>
      <c r="ABR118" s="12"/>
      <c r="ABS118" s="12"/>
      <c r="ABT118" s="12"/>
      <c r="ABU118" s="12"/>
      <c r="ABV118" s="12"/>
      <c r="ABW118" s="12"/>
      <c r="ABX118" s="12"/>
      <c r="ABY118" s="12"/>
      <c r="ABZ118" s="12"/>
      <c r="ACA118" s="12"/>
      <c r="ACB118" s="12"/>
      <c r="ACC118" s="12"/>
      <c r="ACD118" s="12"/>
      <c r="ACE118" s="12"/>
      <c r="ACF118" s="12"/>
      <c r="ACG118" s="12"/>
      <c r="ACH118" s="12"/>
      <c r="ACI118" s="12"/>
      <c r="ACJ118" s="12"/>
      <c r="ACK118" s="12"/>
      <c r="ACL118" s="12"/>
      <c r="ACM118" s="12"/>
      <c r="ACN118" s="12"/>
      <c r="ACO118" s="12"/>
      <c r="ACP118" s="12"/>
      <c r="ACQ118" s="12"/>
      <c r="ACR118" s="12"/>
      <c r="ACS118" s="12"/>
      <c r="ACT118" s="12"/>
      <c r="ACU118" s="12"/>
      <c r="ACV118" s="12"/>
      <c r="ACW118" s="12"/>
      <c r="ACX118" s="12"/>
      <c r="ACY118" s="12"/>
      <c r="ACZ118" s="12"/>
      <c r="ADA118" s="12"/>
      <c r="ADB118" s="12"/>
      <c r="ADC118" s="12"/>
      <c r="ADD118" s="12"/>
      <c r="ADE118" s="12"/>
      <c r="ADF118" s="12"/>
      <c r="ADG118" s="12"/>
      <c r="ADH118" s="12"/>
      <c r="ADI118" s="12"/>
      <c r="ADJ118" s="12"/>
      <c r="ADK118" s="12"/>
      <c r="ADL118" s="12"/>
      <c r="ADM118" s="12"/>
      <c r="ADN118" s="12"/>
      <c r="ADO118" s="12"/>
      <c r="ADP118" s="12"/>
      <c r="ADQ118" s="12"/>
      <c r="ADR118" s="12"/>
      <c r="ADS118" s="12"/>
      <c r="ADT118" s="12"/>
      <c r="ADU118" s="12"/>
      <c r="ADV118" s="12"/>
      <c r="ADW118" s="12"/>
      <c r="ADX118" s="12"/>
      <c r="ADY118" s="12"/>
      <c r="ADZ118" s="12"/>
      <c r="AEA118" s="12"/>
      <c r="AEB118" s="12"/>
      <c r="AEC118" s="12"/>
      <c r="AED118" s="12"/>
      <c r="AEE118" s="12"/>
      <c r="AEF118" s="12"/>
      <c r="AEG118" s="12"/>
      <c r="AEH118" s="12"/>
      <c r="AEI118" s="12"/>
      <c r="AEJ118" s="12"/>
      <c r="AEK118" s="12"/>
      <c r="AEL118" s="12"/>
      <c r="AEM118" s="12"/>
      <c r="AEN118" s="12"/>
      <c r="AEO118" s="12"/>
      <c r="AEP118" s="12"/>
      <c r="AEQ118" s="12"/>
      <c r="AER118" s="12"/>
      <c r="AES118" s="12"/>
      <c r="AET118" s="12"/>
      <c r="AEU118" s="12"/>
      <c r="AEV118" s="12"/>
      <c r="AEW118" s="12"/>
      <c r="AEX118" s="12"/>
      <c r="AEY118" s="12"/>
      <c r="AEZ118" s="12"/>
      <c r="AFA118" s="12"/>
      <c r="AFB118" s="12"/>
      <c r="AFC118" s="12"/>
      <c r="AFD118" s="12"/>
      <c r="AFE118" s="12"/>
      <c r="AFF118" s="12"/>
      <c r="AFG118" s="12"/>
      <c r="AFH118" s="12"/>
      <c r="AFI118" s="12"/>
      <c r="AFJ118" s="12"/>
      <c r="AFK118" s="12"/>
      <c r="AFL118" s="12"/>
      <c r="AFM118" s="12"/>
      <c r="AFN118" s="12"/>
      <c r="AFO118" s="12"/>
      <c r="AFP118" s="12"/>
      <c r="AFQ118" s="12"/>
      <c r="AFR118" s="12"/>
      <c r="AFS118" s="12"/>
      <c r="AFT118" s="12"/>
      <c r="AFU118" s="12"/>
      <c r="AFV118" s="12"/>
      <c r="AFW118" s="12"/>
      <c r="AFX118" s="12"/>
      <c r="AFY118" s="12"/>
      <c r="AFZ118" s="12"/>
      <c r="AGA118" s="12"/>
      <c r="AGB118" s="12"/>
      <c r="AGC118" s="12"/>
      <c r="AGD118" s="12"/>
      <c r="AGE118" s="12"/>
      <c r="AGF118" s="12"/>
      <c r="AGG118" s="12"/>
      <c r="AGH118" s="12"/>
      <c r="AGI118" s="12"/>
      <c r="AGJ118" s="12"/>
      <c r="AGK118" s="12"/>
      <c r="AGL118" s="12"/>
      <c r="AGM118" s="12"/>
      <c r="AGN118" s="12"/>
      <c r="AGO118" s="12"/>
      <c r="AGP118" s="12"/>
      <c r="AGQ118" s="12"/>
      <c r="AGR118" s="12"/>
      <c r="AGS118" s="12"/>
      <c r="AGT118" s="12"/>
      <c r="AGU118" s="12"/>
      <c r="AGV118" s="12"/>
      <c r="AGW118" s="12"/>
      <c r="AGX118" s="12"/>
      <c r="AGY118" s="12"/>
      <c r="AGZ118" s="12"/>
      <c r="AHA118" s="12"/>
      <c r="AHB118" s="12"/>
      <c r="AHC118" s="12"/>
      <c r="AHD118" s="12"/>
      <c r="AHE118" s="12"/>
      <c r="AHF118" s="12"/>
      <c r="AHG118" s="12"/>
      <c r="AHH118" s="12"/>
      <c r="AHI118" s="12"/>
      <c r="AHJ118" s="12"/>
      <c r="AHK118" s="12"/>
      <c r="AHL118" s="12"/>
      <c r="AHM118" s="12"/>
      <c r="AHN118" s="12"/>
      <c r="AHO118" s="12"/>
      <c r="AHP118" s="12"/>
      <c r="AHQ118" s="12"/>
      <c r="AHR118" s="12"/>
      <c r="AHS118" s="12"/>
      <c r="AHT118" s="12"/>
      <c r="AHU118" s="12"/>
      <c r="AHV118" s="12"/>
      <c r="AHW118" s="12"/>
      <c r="AHX118" s="12"/>
      <c r="AHY118" s="12"/>
      <c r="AHZ118" s="12"/>
      <c r="AIA118" s="12"/>
      <c r="AIB118" s="12"/>
      <c r="AIC118" s="12"/>
      <c r="AID118" s="12"/>
      <c r="AIE118" s="12"/>
      <c r="AIF118" s="12"/>
      <c r="AIG118" s="12"/>
      <c r="AIH118" s="12"/>
      <c r="AII118" s="12"/>
      <c r="AIJ118" s="12"/>
      <c r="AIK118" s="12"/>
      <c r="AIL118" s="12"/>
      <c r="AIM118" s="12"/>
      <c r="AIN118" s="12"/>
      <c r="AIO118" s="12"/>
      <c r="AIP118" s="12"/>
      <c r="AIQ118" s="12"/>
      <c r="AIR118" s="12"/>
      <c r="AIS118" s="12"/>
      <c r="AIT118" s="12"/>
      <c r="AIU118" s="12"/>
      <c r="AIV118" s="12"/>
      <c r="AIW118" s="12"/>
      <c r="AIX118" s="12"/>
      <c r="AIY118" s="12"/>
      <c r="AIZ118" s="12"/>
      <c r="AJA118" s="12"/>
      <c r="AJB118" s="12"/>
      <c r="AJC118" s="12"/>
      <c r="AJD118" s="12"/>
      <c r="AJE118" s="12"/>
      <c r="AJF118" s="12"/>
      <c r="AJG118" s="12"/>
      <c r="AJH118" s="12"/>
      <c r="AJI118" s="12"/>
      <c r="AJJ118" s="12"/>
      <c r="AJK118" s="12"/>
      <c r="AJL118" s="12"/>
      <c r="AJM118" s="12"/>
      <c r="AJN118" s="12"/>
      <c r="AJO118" s="12"/>
      <c r="AJP118" s="12"/>
      <c r="AJQ118" s="12"/>
      <c r="AJR118" s="12"/>
      <c r="AJS118" s="12"/>
      <c r="AJT118" s="12"/>
      <c r="AJU118" s="12"/>
      <c r="AJV118" s="12"/>
      <c r="AJW118" s="12"/>
      <c r="AJX118" s="12"/>
      <c r="AJY118" s="12"/>
      <c r="AJZ118" s="12"/>
      <c r="AKA118" s="12"/>
      <c r="AKB118" s="12"/>
      <c r="AKC118" s="12"/>
      <c r="AKD118" s="12"/>
      <c r="AKE118" s="12"/>
      <c r="AKF118" s="12"/>
      <c r="AKG118" s="12"/>
      <c r="AKH118" s="12"/>
      <c r="AKI118" s="12"/>
      <c r="AKJ118" s="12"/>
      <c r="AKK118" s="12"/>
      <c r="AKL118" s="12"/>
      <c r="AKM118" s="12"/>
      <c r="AKN118" s="12"/>
      <c r="AKO118" s="12"/>
      <c r="AKP118" s="12"/>
      <c r="AKQ118" s="12"/>
      <c r="AKR118" s="12"/>
      <c r="AKS118" s="12"/>
      <c r="AKT118" s="12"/>
      <c r="AKU118" s="12"/>
      <c r="AKV118" s="12"/>
      <c r="AKW118" s="12"/>
      <c r="AKX118" s="12"/>
      <c r="AKY118" s="12"/>
      <c r="AKZ118" s="12"/>
      <c r="ALA118" s="12"/>
      <c r="ALB118" s="12"/>
      <c r="ALC118" s="12"/>
      <c r="ALD118" s="12"/>
      <c r="ALE118" s="12"/>
      <c r="ALF118" s="12"/>
      <c r="ALG118" s="12"/>
      <c r="ALH118" s="12"/>
      <c r="ALI118" s="12"/>
      <c r="ALJ118" s="12"/>
      <c r="ALK118" s="12"/>
      <c r="ALL118" s="12"/>
      <c r="ALM118" s="12"/>
      <c r="ALN118" s="12"/>
      <c r="ALO118" s="12"/>
      <c r="ALP118" s="12"/>
      <c r="ALQ118" s="12"/>
      <c r="ALR118" s="12"/>
      <c r="ALS118" s="12"/>
      <c r="ALT118" s="12"/>
      <c r="ALU118" s="12"/>
      <c r="ALV118" s="12"/>
      <c r="ALW118" s="12"/>
      <c r="ALX118" s="12"/>
      <c r="ALY118" s="12"/>
      <c r="ALZ118" s="12"/>
      <c r="AMA118" s="12"/>
      <c r="AMB118" s="12"/>
      <c r="AMC118" s="12"/>
      <c r="AMD118" s="12"/>
      <c r="AME118" s="12"/>
      <c r="AMF118" s="12"/>
      <c r="AMG118" s="12"/>
      <c r="AMH118" s="12"/>
      <c r="AMI118" s="12"/>
      <c r="AMJ118" s="12"/>
      <c r="AMK118" s="12"/>
      <c r="AML118" s="12"/>
      <c r="AMM118" s="12"/>
      <c r="AMN118" s="12"/>
      <c r="AMO118" s="12"/>
      <c r="AMP118" s="12"/>
      <c r="AMQ118" s="12"/>
      <c r="AMR118" s="12"/>
      <c r="AMS118" s="12"/>
      <c r="AMT118" s="12"/>
      <c r="AMU118" s="12"/>
      <c r="AMV118" s="12"/>
      <c r="AMW118" s="12"/>
      <c r="AMX118" s="12"/>
      <c r="AMY118" s="12"/>
      <c r="AMZ118" s="12"/>
      <c r="ANA118" s="12"/>
      <c r="ANB118" s="12"/>
      <c r="ANC118" s="12"/>
      <c r="AND118" s="12"/>
      <c r="ANE118" s="12"/>
      <c r="ANF118" s="12"/>
      <c r="ANG118" s="12"/>
      <c r="ANH118" s="12"/>
      <c r="ANI118" s="12"/>
      <c r="ANJ118" s="12"/>
      <c r="ANK118" s="12"/>
      <c r="ANL118" s="12"/>
      <c r="ANM118" s="12"/>
      <c r="ANN118" s="12"/>
      <c r="ANO118" s="12"/>
      <c r="ANP118" s="12"/>
      <c r="ANQ118" s="12"/>
      <c r="ANR118" s="12"/>
      <c r="ANS118" s="12"/>
      <c r="ANT118" s="12"/>
      <c r="ANU118" s="12"/>
      <c r="ANV118" s="12"/>
      <c r="ANW118" s="12"/>
      <c r="ANX118" s="12"/>
      <c r="ANY118" s="12"/>
      <c r="ANZ118" s="12"/>
      <c r="AOA118" s="12"/>
      <c r="AOB118" s="12"/>
      <c r="AOC118" s="12"/>
      <c r="AOD118" s="12"/>
      <c r="AOE118" s="12"/>
      <c r="AOF118" s="12"/>
      <c r="AOG118" s="12"/>
      <c r="AOH118" s="12"/>
      <c r="AOI118" s="12"/>
      <c r="AOJ118" s="12"/>
      <c r="AOK118" s="12"/>
      <c r="AOL118" s="12"/>
      <c r="AOM118" s="12"/>
      <c r="AON118" s="12"/>
      <c r="AOO118" s="12"/>
      <c r="AOP118" s="12"/>
      <c r="AOQ118" s="12"/>
      <c r="AOR118" s="12"/>
      <c r="AOS118" s="12"/>
      <c r="AOT118" s="12"/>
      <c r="AOU118" s="12"/>
      <c r="AOV118" s="12"/>
      <c r="AOW118" s="12"/>
      <c r="AOX118" s="12"/>
      <c r="AOY118" s="12"/>
      <c r="AOZ118" s="12"/>
      <c r="APA118" s="12"/>
      <c r="APB118" s="12"/>
      <c r="APC118" s="12"/>
      <c r="APD118" s="12"/>
      <c r="APE118" s="12"/>
      <c r="APF118" s="12"/>
      <c r="APG118" s="12"/>
      <c r="APH118" s="12"/>
      <c r="API118" s="12"/>
      <c r="APJ118" s="12"/>
      <c r="APK118" s="12"/>
      <c r="APL118" s="12"/>
      <c r="APM118" s="12"/>
      <c r="APN118" s="12"/>
      <c r="APO118" s="12"/>
      <c r="APP118" s="12"/>
      <c r="APQ118" s="12"/>
      <c r="APR118" s="12"/>
      <c r="APS118" s="12"/>
      <c r="APT118" s="12"/>
      <c r="APU118" s="12"/>
      <c r="APV118" s="12"/>
      <c r="APW118" s="12"/>
      <c r="APX118" s="12"/>
      <c r="APY118" s="12"/>
      <c r="APZ118" s="12"/>
      <c r="AQA118" s="12"/>
      <c r="AQB118" s="12"/>
      <c r="AQC118" s="12"/>
      <c r="AQD118" s="12"/>
      <c r="AQE118" s="12"/>
      <c r="AQF118" s="12"/>
      <c r="AQG118" s="12"/>
      <c r="AQH118" s="12"/>
      <c r="AQI118" s="12"/>
      <c r="AQJ118" s="12"/>
      <c r="AQK118" s="12"/>
      <c r="AQL118" s="12"/>
      <c r="AQM118" s="12"/>
      <c r="AQN118" s="12"/>
      <c r="AQO118" s="12"/>
      <c r="AQP118" s="12"/>
      <c r="AQQ118" s="12"/>
      <c r="AQR118" s="12"/>
      <c r="AQS118" s="12"/>
      <c r="AQT118" s="12"/>
      <c r="AQU118" s="12"/>
      <c r="AQV118" s="12"/>
      <c r="AQW118" s="12"/>
      <c r="AQX118" s="12"/>
      <c r="AQY118" s="12"/>
      <c r="AQZ118" s="12"/>
      <c r="ARA118" s="12"/>
      <c r="ARB118" s="12"/>
      <c r="ARC118" s="12"/>
      <c r="ARD118" s="12"/>
      <c r="ARE118" s="12"/>
      <c r="ARF118" s="12"/>
      <c r="ARG118" s="12"/>
      <c r="ARH118" s="12"/>
      <c r="ARI118" s="12"/>
      <c r="ARJ118" s="12"/>
      <c r="ARK118" s="12"/>
      <c r="ARL118" s="12"/>
      <c r="ARM118" s="12"/>
      <c r="ARN118" s="12"/>
      <c r="ARO118" s="12"/>
      <c r="ARP118" s="12"/>
      <c r="ARQ118" s="12"/>
      <c r="ARR118" s="12"/>
      <c r="ARS118" s="12"/>
      <c r="ART118" s="12"/>
      <c r="ARU118" s="12"/>
      <c r="ARV118" s="12"/>
      <c r="ARW118" s="12"/>
      <c r="ARX118" s="12"/>
      <c r="ARY118" s="12"/>
      <c r="ARZ118" s="12"/>
      <c r="ASA118" s="12"/>
      <c r="ASB118" s="12"/>
      <c r="ASC118" s="12"/>
      <c r="ASD118" s="12"/>
      <c r="ASE118" s="12"/>
      <c r="ASF118" s="12"/>
      <c r="ASG118" s="12"/>
      <c r="ASH118" s="12"/>
      <c r="ASI118" s="12"/>
      <c r="ASJ118" s="12"/>
      <c r="ASK118" s="12"/>
      <c r="ASL118" s="12"/>
      <c r="ASM118" s="12"/>
      <c r="ASN118" s="12"/>
      <c r="ASO118" s="12"/>
      <c r="ASP118" s="12"/>
      <c r="ASQ118" s="12"/>
      <c r="ASR118" s="12"/>
      <c r="ASS118" s="12"/>
      <c r="AST118" s="12"/>
      <c r="ASU118" s="12"/>
      <c r="ASV118" s="12"/>
      <c r="ASW118" s="12"/>
      <c r="ASX118" s="12"/>
      <c r="ASY118" s="12"/>
      <c r="ASZ118" s="12"/>
      <c r="ATA118" s="12"/>
      <c r="ATB118" s="12"/>
      <c r="ATC118" s="12"/>
      <c r="ATD118" s="12"/>
      <c r="ATE118" s="12"/>
      <c r="ATF118" s="12"/>
      <c r="ATG118" s="12"/>
      <c r="ATH118" s="12"/>
      <c r="ATI118" s="12"/>
      <c r="ATJ118" s="12"/>
      <c r="ATK118" s="12"/>
      <c r="ATL118" s="12"/>
      <c r="ATM118" s="12"/>
      <c r="ATN118" s="12"/>
      <c r="ATO118" s="12"/>
      <c r="ATP118" s="12"/>
      <c r="ATQ118" s="12"/>
      <c r="ATR118" s="12"/>
      <c r="ATS118" s="12"/>
      <c r="ATT118" s="12"/>
      <c r="ATU118" s="12"/>
      <c r="ATV118" s="12"/>
      <c r="ATW118" s="12"/>
      <c r="ATX118" s="12"/>
      <c r="ATY118" s="12"/>
      <c r="ATZ118" s="12"/>
      <c r="AUA118" s="12"/>
      <c r="AUB118" s="12"/>
      <c r="AUC118" s="12"/>
      <c r="AUD118" s="12"/>
      <c r="AUE118" s="12"/>
      <c r="AUF118" s="12"/>
      <c r="AUG118" s="12"/>
      <c r="AUH118" s="12"/>
      <c r="AUI118" s="12"/>
      <c r="AUJ118" s="12"/>
      <c r="AUK118" s="12"/>
      <c r="AUL118" s="12"/>
      <c r="AUM118" s="12"/>
      <c r="AUN118" s="12"/>
      <c r="AUO118" s="12"/>
      <c r="AUP118" s="12"/>
      <c r="AUQ118" s="12"/>
      <c r="AUR118" s="12"/>
      <c r="AUS118" s="12"/>
      <c r="AUT118" s="12"/>
      <c r="AUU118" s="12"/>
      <c r="AUV118" s="12"/>
      <c r="AUW118" s="12"/>
      <c r="AUX118" s="12"/>
      <c r="AUY118" s="12"/>
      <c r="AUZ118" s="12"/>
      <c r="AVA118" s="12"/>
      <c r="AVB118" s="12"/>
      <c r="AVC118" s="12"/>
      <c r="AVD118" s="12"/>
      <c r="AVE118" s="12"/>
      <c r="AVF118" s="12"/>
      <c r="AVG118" s="12"/>
      <c r="AVH118" s="12"/>
      <c r="AVI118" s="12"/>
      <c r="AVJ118" s="12"/>
      <c r="AVK118" s="12"/>
      <c r="AVL118" s="12"/>
      <c r="AVM118" s="12"/>
      <c r="AVN118" s="12"/>
      <c r="AVO118" s="12"/>
      <c r="AVP118" s="12"/>
      <c r="AVQ118" s="12"/>
      <c r="AVR118" s="12"/>
      <c r="AVS118" s="12"/>
      <c r="AVT118" s="12"/>
      <c r="AVU118" s="12"/>
      <c r="AVV118" s="12"/>
      <c r="AVW118" s="12"/>
      <c r="AVX118" s="12"/>
      <c r="AVY118" s="12"/>
      <c r="AVZ118" s="12"/>
      <c r="AWA118" s="12"/>
      <c r="AWB118" s="12"/>
      <c r="AWC118" s="12"/>
      <c r="AWD118" s="12"/>
      <c r="AWE118" s="12"/>
      <c r="AWF118" s="12"/>
      <c r="AWG118" s="12"/>
      <c r="AWH118" s="12"/>
      <c r="AWI118" s="12"/>
      <c r="AWJ118" s="12"/>
      <c r="AWK118" s="12"/>
      <c r="AWL118" s="12"/>
      <c r="AWM118" s="12"/>
      <c r="AWN118" s="12"/>
      <c r="AWO118" s="12"/>
      <c r="AWP118" s="12"/>
      <c r="AWQ118" s="12"/>
      <c r="AWR118" s="12"/>
      <c r="AWS118" s="12"/>
      <c r="AWT118" s="12"/>
      <c r="AWU118" s="12"/>
      <c r="AWV118" s="12"/>
      <c r="AWW118" s="12"/>
      <c r="AWX118" s="12"/>
      <c r="AWY118" s="12"/>
      <c r="AWZ118" s="12"/>
      <c r="AXA118" s="12"/>
      <c r="AXB118" s="12"/>
      <c r="AXC118" s="12"/>
      <c r="AXD118" s="12"/>
      <c r="AXE118" s="12"/>
      <c r="AXF118" s="12"/>
      <c r="AXG118" s="12"/>
      <c r="AXH118" s="12"/>
      <c r="AXI118" s="12"/>
      <c r="AXJ118" s="12"/>
      <c r="AXK118" s="12"/>
      <c r="AXL118" s="12"/>
      <c r="AXM118" s="12"/>
      <c r="AXN118" s="12"/>
      <c r="AXO118" s="12"/>
      <c r="AXP118" s="12"/>
      <c r="AXQ118" s="12"/>
      <c r="AXR118" s="12"/>
      <c r="AXS118" s="12"/>
      <c r="AXT118" s="12"/>
      <c r="AXU118" s="12"/>
      <c r="AXV118" s="12"/>
      <c r="AXW118" s="12"/>
      <c r="AXX118" s="12"/>
      <c r="AXY118" s="12"/>
      <c r="AXZ118" s="12"/>
      <c r="AYA118" s="12"/>
      <c r="AYB118" s="12"/>
      <c r="AYC118" s="12"/>
      <c r="AYD118" s="12"/>
      <c r="AYE118" s="12"/>
      <c r="AYF118" s="12"/>
      <c r="AYG118" s="12"/>
      <c r="AYH118" s="12"/>
      <c r="AYI118" s="12"/>
      <c r="AYJ118" s="12"/>
      <c r="AYK118" s="12"/>
      <c r="AYL118" s="12"/>
      <c r="AYM118" s="12"/>
      <c r="AYN118" s="12"/>
      <c r="AYO118" s="12"/>
      <c r="AYP118" s="12"/>
      <c r="AYQ118" s="12"/>
      <c r="AYR118" s="12"/>
      <c r="AYS118" s="12"/>
      <c r="AYT118" s="12"/>
      <c r="AYU118" s="12"/>
      <c r="AYV118" s="12"/>
      <c r="AYW118" s="12"/>
      <c r="AYX118" s="12"/>
      <c r="AYY118" s="12"/>
      <c r="AYZ118" s="12"/>
      <c r="AZA118" s="12"/>
      <c r="AZB118" s="12"/>
      <c r="AZC118" s="12"/>
      <c r="AZD118" s="12"/>
      <c r="AZE118" s="12"/>
      <c r="AZF118" s="12"/>
      <c r="AZG118" s="12"/>
      <c r="AZH118" s="12"/>
      <c r="AZI118" s="12"/>
      <c r="AZJ118" s="12"/>
      <c r="AZK118" s="12"/>
      <c r="AZL118" s="12"/>
      <c r="AZM118" s="12"/>
      <c r="AZN118" s="12"/>
      <c r="AZO118" s="12"/>
      <c r="AZP118" s="12"/>
      <c r="AZQ118" s="12"/>
      <c r="AZR118" s="12"/>
      <c r="AZS118" s="12"/>
      <c r="AZT118" s="12"/>
      <c r="AZU118" s="12"/>
      <c r="AZV118" s="12"/>
      <c r="AZW118" s="12"/>
      <c r="AZX118" s="12"/>
      <c r="AZY118" s="12"/>
      <c r="AZZ118" s="12"/>
      <c r="BAA118" s="12"/>
      <c r="BAB118" s="12"/>
      <c r="BAC118" s="12"/>
      <c r="BAD118" s="12"/>
      <c r="BAE118" s="12"/>
      <c r="BAF118" s="12"/>
      <c r="BAG118" s="12"/>
      <c r="BAH118" s="12"/>
      <c r="BAI118" s="12"/>
      <c r="BAJ118" s="12"/>
      <c r="BAK118" s="12"/>
      <c r="BAL118" s="12"/>
      <c r="BAM118" s="12"/>
      <c r="BAN118" s="12"/>
      <c r="BAO118" s="12"/>
      <c r="BAP118" s="12"/>
      <c r="BAQ118" s="12"/>
      <c r="BAR118" s="12"/>
      <c r="BAS118" s="12"/>
      <c r="BAT118" s="12"/>
      <c r="BAU118" s="12"/>
      <c r="BAV118" s="12"/>
      <c r="BAW118" s="12"/>
      <c r="BAX118" s="12"/>
      <c r="BAY118" s="12"/>
      <c r="BAZ118" s="12"/>
      <c r="BBA118" s="12"/>
      <c r="BBB118" s="12"/>
      <c r="BBC118" s="12"/>
      <c r="BBD118" s="12"/>
      <c r="BBE118" s="12"/>
      <c r="BBF118" s="12"/>
      <c r="BBG118" s="12"/>
      <c r="BBH118" s="12"/>
      <c r="BBI118" s="12"/>
      <c r="BBJ118" s="12"/>
      <c r="BBK118" s="12"/>
      <c r="BBL118" s="12"/>
      <c r="BBM118" s="12"/>
      <c r="BBN118" s="12"/>
      <c r="BBO118" s="12"/>
      <c r="BBP118" s="12"/>
      <c r="BBQ118" s="12"/>
      <c r="BBR118" s="12"/>
      <c r="BBS118" s="12"/>
      <c r="BBT118" s="12"/>
      <c r="BBU118" s="12"/>
      <c r="BBV118" s="12"/>
      <c r="BBW118" s="12"/>
      <c r="BBX118" s="12"/>
      <c r="BBY118" s="12"/>
      <c r="BBZ118" s="12"/>
      <c r="BCA118" s="12"/>
      <c r="BCB118" s="12"/>
      <c r="BCC118" s="12"/>
      <c r="BCD118" s="12"/>
      <c r="BCE118" s="12"/>
      <c r="BCF118" s="12"/>
      <c r="BCG118" s="12"/>
      <c r="BCH118" s="12"/>
      <c r="BCI118" s="12"/>
      <c r="BCJ118" s="12"/>
      <c r="BCK118" s="12"/>
      <c r="BCL118" s="12"/>
      <c r="BCM118" s="12"/>
      <c r="BCN118" s="12"/>
      <c r="BCO118" s="12"/>
      <c r="BCP118" s="12"/>
      <c r="BCQ118" s="12"/>
      <c r="BCR118" s="12"/>
      <c r="BCS118" s="12"/>
      <c r="BCT118" s="12"/>
      <c r="BCU118" s="12"/>
      <c r="BCV118" s="12"/>
      <c r="BCW118" s="12"/>
      <c r="BCX118" s="12"/>
      <c r="BCY118" s="12"/>
      <c r="BCZ118" s="12"/>
      <c r="BDA118" s="12"/>
      <c r="BDB118" s="12"/>
      <c r="BDC118" s="12"/>
      <c r="BDD118" s="12"/>
      <c r="BDE118" s="12"/>
      <c r="BDF118" s="12"/>
      <c r="BDG118" s="12"/>
      <c r="BDH118" s="12"/>
      <c r="BDI118" s="12"/>
      <c r="BDJ118" s="12"/>
      <c r="BDK118" s="12"/>
      <c r="BDL118" s="12"/>
      <c r="BDM118" s="12"/>
      <c r="BDN118" s="12"/>
      <c r="BDO118" s="12"/>
      <c r="BDP118" s="12"/>
      <c r="BDQ118" s="12"/>
      <c r="BDR118" s="12"/>
      <c r="BDS118" s="12"/>
      <c r="BDT118" s="12"/>
      <c r="BDU118" s="12"/>
      <c r="BDV118" s="12"/>
      <c r="BDW118" s="12"/>
      <c r="BDX118" s="12"/>
      <c r="BDY118" s="12"/>
      <c r="BDZ118" s="12"/>
      <c r="BEA118" s="12"/>
      <c r="BEB118" s="12"/>
      <c r="BEC118" s="12"/>
      <c r="BED118" s="12"/>
      <c r="BEE118" s="12"/>
      <c r="BEF118" s="12"/>
      <c r="BEG118" s="12"/>
      <c r="BEH118" s="12"/>
      <c r="BEI118" s="12"/>
      <c r="BEJ118" s="12"/>
      <c r="BEK118" s="12"/>
      <c r="BEL118" s="12"/>
      <c r="BEM118" s="12"/>
      <c r="BEN118" s="12"/>
      <c r="BEO118" s="12"/>
      <c r="BEP118" s="12"/>
      <c r="BEQ118" s="12"/>
      <c r="BER118" s="12"/>
      <c r="BES118" s="12"/>
      <c r="BET118" s="12"/>
      <c r="BEU118" s="12"/>
      <c r="BEV118" s="12"/>
      <c r="BEW118" s="12"/>
      <c r="BEX118" s="12"/>
      <c r="BEY118" s="12"/>
      <c r="BEZ118" s="12"/>
      <c r="BFA118" s="12"/>
      <c r="BFB118" s="12"/>
      <c r="BFC118" s="12"/>
      <c r="BFD118" s="12"/>
      <c r="BFE118" s="12"/>
      <c r="BFF118" s="12"/>
      <c r="BFG118" s="12"/>
      <c r="BFH118" s="12"/>
      <c r="BFI118" s="12"/>
      <c r="BFJ118" s="12"/>
      <c r="BFK118" s="12"/>
      <c r="BFL118" s="12"/>
      <c r="BFM118" s="12"/>
      <c r="BFN118" s="12"/>
      <c r="BFO118" s="12"/>
      <c r="BFP118" s="12"/>
      <c r="BFQ118" s="12"/>
      <c r="BFR118" s="12"/>
      <c r="BFS118" s="12"/>
      <c r="BFT118" s="12"/>
      <c r="BFU118" s="12"/>
      <c r="BFV118" s="12"/>
      <c r="BFW118" s="12"/>
      <c r="BFX118" s="12"/>
      <c r="BFY118" s="12"/>
      <c r="BFZ118" s="12"/>
      <c r="BGA118" s="12"/>
      <c r="BGB118" s="12"/>
      <c r="BGC118" s="12"/>
      <c r="BGD118" s="12"/>
      <c r="BGE118" s="12"/>
      <c r="BGF118" s="12"/>
      <c r="BGG118" s="12"/>
      <c r="BGH118" s="12"/>
      <c r="BGI118" s="12"/>
      <c r="BGJ118" s="12"/>
      <c r="BGK118" s="12"/>
      <c r="BGL118" s="12"/>
      <c r="BGM118" s="12"/>
      <c r="BGN118" s="12"/>
      <c r="BGO118" s="12"/>
      <c r="BGP118" s="12"/>
      <c r="BGQ118" s="12"/>
      <c r="BGR118" s="12"/>
      <c r="BGS118" s="12"/>
      <c r="BGT118" s="12"/>
      <c r="BGU118" s="12"/>
      <c r="BGV118" s="12"/>
      <c r="BGW118" s="12"/>
      <c r="BGX118" s="12"/>
      <c r="BGY118" s="12"/>
      <c r="BGZ118" s="12"/>
      <c r="BHA118" s="12"/>
      <c r="BHB118" s="12"/>
      <c r="BHC118" s="12"/>
      <c r="BHD118" s="12"/>
      <c r="BHE118" s="12"/>
      <c r="BHF118" s="12"/>
      <c r="BHG118" s="12"/>
      <c r="BHH118" s="12"/>
      <c r="BHI118" s="12"/>
      <c r="BHJ118" s="12"/>
      <c r="BHK118" s="12"/>
      <c r="BHL118" s="12"/>
      <c r="BHM118" s="12"/>
      <c r="BHN118" s="12"/>
      <c r="BHO118" s="12"/>
      <c r="BHP118" s="12"/>
      <c r="BHQ118" s="12"/>
      <c r="BHR118" s="12"/>
      <c r="BHS118" s="12"/>
      <c r="BHT118" s="12"/>
      <c r="BHU118" s="12"/>
      <c r="BHV118" s="12"/>
      <c r="BHW118" s="12"/>
      <c r="BHX118" s="12"/>
      <c r="BHY118" s="12"/>
      <c r="BHZ118" s="12"/>
      <c r="BIA118" s="12"/>
      <c r="BIB118" s="12"/>
      <c r="BIC118" s="12"/>
      <c r="BID118" s="12"/>
      <c r="BIE118" s="12"/>
      <c r="BIF118" s="12"/>
      <c r="BIG118" s="12"/>
      <c r="BIH118" s="12"/>
      <c r="BII118" s="12"/>
      <c r="BIJ118" s="12"/>
      <c r="BIK118" s="12"/>
      <c r="BIL118" s="12"/>
      <c r="BIM118" s="12"/>
      <c r="BIN118" s="12"/>
      <c r="BIO118" s="12"/>
      <c r="BIP118" s="12"/>
      <c r="BIQ118" s="12"/>
      <c r="BIR118" s="12"/>
      <c r="BIS118" s="12"/>
      <c r="BIT118" s="12"/>
      <c r="BIU118" s="12"/>
      <c r="BIV118" s="12"/>
      <c r="BIW118" s="12"/>
      <c r="BIX118" s="12"/>
      <c r="BIY118" s="12"/>
      <c r="BIZ118" s="12"/>
      <c r="BJA118" s="12"/>
      <c r="BJB118" s="12"/>
      <c r="BJC118" s="12"/>
      <c r="BJD118" s="12"/>
      <c r="BJE118" s="12"/>
      <c r="BJF118" s="12"/>
      <c r="BJG118" s="12"/>
      <c r="BJH118" s="12"/>
      <c r="BJI118" s="12"/>
      <c r="BJJ118" s="12"/>
      <c r="BJK118" s="12"/>
      <c r="BJL118" s="12"/>
      <c r="BJM118" s="12"/>
      <c r="BJN118" s="12"/>
      <c r="BJO118" s="12"/>
      <c r="BJP118" s="12"/>
      <c r="BJQ118" s="12"/>
      <c r="BJR118" s="12"/>
      <c r="BJS118" s="12"/>
      <c r="BJT118" s="12"/>
      <c r="BJU118" s="12"/>
      <c r="BJV118" s="12"/>
      <c r="BJW118" s="12"/>
      <c r="BJX118" s="12"/>
      <c r="BJY118" s="12"/>
      <c r="BJZ118" s="12"/>
      <c r="BKA118" s="12"/>
      <c r="BKB118" s="12"/>
      <c r="BKC118" s="12"/>
      <c r="BKD118" s="12"/>
      <c r="BKE118" s="12"/>
      <c r="BKF118" s="12"/>
      <c r="BKG118" s="12"/>
      <c r="BKH118" s="12"/>
      <c r="BKI118" s="12"/>
      <c r="BKJ118" s="12"/>
      <c r="BKK118" s="12"/>
      <c r="BKL118" s="12"/>
      <c r="BKM118" s="12"/>
      <c r="BKN118" s="12"/>
      <c r="BKO118" s="12"/>
      <c r="BKP118" s="12"/>
      <c r="BKQ118" s="12"/>
      <c r="BKR118" s="12"/>
      <c r="BKS118" s="12"/>
      <c r="BKT118" s="12"/>
      <c r="BKU118" s="12"/>
      <c r="BKV118" s="12"/>
      <c r="BKW118" s="12"/>
      <c r="BKX118" s="12"/>
      <c r="BKY118" s="12"/>
      <c r="BKZ118" s="12"/>
      <c r="BLA118" s="12"/>
      <c r="BLB118" s="12"/>
      <c r="BLC118" s="12"/>
      <c r="BLD118" s="12"/>
      <c r="BLE118" s="12"/>
      <c r="BLF118" s="12"/>
      <c r="BLG118" s="12"/>
      <c r="BLH118" s="12"/>
      <c r="BLI118" s="12"/>
      <c r="BLJ118" s="12"/>
      <c r="BLK118" s="12"/>
      <c r="BLL118" s="12"/>
      <c r="BLM118" s="12"/>
      <c r="BLN118" s="12"/>
      <c r="BLO118" s="12"/>
      <c r="BLP118" s="12"/>
      <c r="BLQ118" s="12"/>
      <c r="BLR118" s="12"/>
      <c r="BLS118" s="12"/>
      <c r="BLT118" s="12"/>
      <c r="BLU118" s="12"/>
      <c r="BLV118" s="12"/>
      <c r="BLW118" s="12"/>
      <c r="BLX118" s="12"/>
      <c r="BLY118" s="12"/>
      <c r="BLZ118" s="12"/>
      <c r="BMA118" s="12"/>
      <c r="BMB118" s="12"/>
      <c r="BMC118" s="12"/>
      <c r="BMD118" s="12"/>
      <c r="BME118" s="12"/>
      <c r="BMF118" s="12"/>
      <c r="BMG118" s="12"/>
      <c r="BMH118" s="12"/>
      <c r="BMI118" s="12"/>
      <c r="BMJ118" s="12"/>
      <c r="BMK118" s="12"/>
      <c r="BML118" s="12"/>
      <c r="BMM118" s="12"/>
      <c r="BMN118" s="12"/>
      <c r="BMO118" s="12"/>
      <c r="BMP118" s="12"/>
      <c r="BMQ118" s="12"/>
      <c r="BMR118" s="12"/>
      <c r="BMS118" s="12"/>
      <c r="BMT118" s="12"/>
      <c r="BMU118" s="12"/>
      <c r="BMV118" s="12"/>
      <c r="BMW118" s="12"/>
      <c r="BMX118" s="12"/>
      <c r="BMY118" s="12"/>
      <c r="BMZ118" s="12"/>
      <c r="BNA118" s="12"/>
      <c r="BNB118" s="12"/>
      <c r="BNC118" s="12"/>
      <c r="BND118" s="12"/>
      <c r="BNE118" s="12"/>
      <c r="BNF118" s="12"/>
      <c r="BNG118" s="12"/>
      <c r="BNH118" s="12"/>
      <c r="BNI118" s="12"/>
      <c r="BNJ118" s="12"/>
      <c r="BNK118" s="12"/>
      <c r="BNL118" s="12"/>
      <c r="BNM118" s="12"/>
      <c r="BNN118" s="12"/>
      <c r="BNO118" s="12"/>
      <c r="BNP118" s="12"/>
      <c r="BNQ118" s="12"/>
      <c r="BNR118" s="12"/>
      <c r="BNS118" s="12"/>
      <c r="BNT118" s="12"/>
      <c r="BNU118" s="12"/>
      <c r="BNV118" s="12"/>
      <c r="BNW118" s="12"/>
      <c r="BNX118" s="12"/>
      <c r="BNY118" s="12"/>
      <c r="BNZ118" s="12"/>
      <c r="BOA118" s="12"/>
      <c r="BOB118" s="12"/>
      <c r="BOC118" s="12"/>
      <c r="BOD118" s="12"/>
      <c r="BOE118" s="12"/>
      <c r="BOF118" s="12"/>
      <c r="BOG118" s="12"/>
      <c r="BOH118" s="12"/>
      <c r="BOI118" s="12"/>
      <c r="BOJ118" s="12"/>
      <c r="BOK118" s="12"/>
      <c r="BOL118" s="12"/>
      <c r="BOM118" s="12"/>
      <c r="BON118" s="12"/>
      <c r="BOO118" s="12"/>
      <c r="BOP118" s="12"/>
      <c r="BOQ118" s="12"/>
      <c r="BOR118" s="12"/>
      <c r="BOS118" s="12"/>
      <c r="BOT118" s="12"/>
      <c r="BOU118" s="12"/>
      <c r="BOV118" s="12"/>
      <c r="BOW118" s="12"/>
      <c r="BOX118" s="12"/>
      <c r="BOY118" s="12"/>
      <c r="BOZ118" s="12"/>
      <c r="BPA118" s="12"/>
      <c r="BPB118" s="12"/>
      <c r="BPC118" s="12"/>
      <c r="BPD118" s="12"/>
      <c r="BPE118" s="12"/>
      <c r="BPF118" s="12"/>
      <c r="BPG118" s="12"/>
      <c r="BPH118" s="12"/>
      <c r="BPI118" s="12"/>
      <c r="BPJ118" s="12"/>
      <c r="BPK118" s="12"/>
      <c r="BPL118" s="12"/>
      <c r="BPM118" s="12"/>
      <c r="BPN118" s="12"/>
      <c r="BPO118" s="12"/>
      <c r="BPP118" s="12"/>
      <c r="BPQ118" s="12"/>
      <c r="BPR118" s="12"/>
      <c r="BPS118" s="12"/>
      <c r="BPT118" s="12"/>
      <c r="BPU118" s="12"/>
      <c r="BPV118" s="12"/>
      <c r="BPW118" s="12"/>
      <c r="BPX118" s="12"/>
      <c r="BPY118" s="12"/>
      <c r="BPZ118" s="12"/>
      <c r="BQA118" s="12"/>
      <c r="BQB118" s="12"/>
      <c r="BQC118" s="12"/>
      <c r="BQD118" s="12"/>
      <c r="BQE118" s="12"/>
      <c r="BQF118" s="12"/>
      <c r="BQG118" s="12"/>
      <c r="BQH118" s="12"/>
      <c r="BQI118" s="12"/>
      <c r="BQJ118" s="12"/>
      <c r="BQK118" s="12"/>
      <c r="BQL118" s="12"/>
      <c r="BQM118" s="12"/>
      <c r="BQN118" s="12"/>
      <c r="BQO118" s="12"/>
      <c r="BQP118" s="12"/>
      <c r="BQQ118" s="12"/>
      <c r="BQR118" s="12"/>
      <c r="BQS118" s="12"/>
      <c r="BQT118" s="12"/>
      <c r="BQU118" s="12"/>
      <c r="BQV118" s="12"/>
      <c r="BQW118" s="12"/>
      <c r="BQX118" s="12"/>
      <c r="BQY118" s="12"/>
      <c r="BQZ118" s="12"/>
      <c r="BRA118" s="12"/>
      <c r="BRB118" s="12"/>
      <c r="BRC118" s="12"/>
      <c r="BRD118" s="12"/>
      <c r="BRE118" s="12"/>
      <c r="BRF118" s="12"/>
      <c r="BRG118" s="12"/>
      <c r="BRH118" s="12"/>
      <c r="BRI118" s="12"/>
      <c r="BRJ118" s="12"/>
      <c r="BRK118" s="12"/>
      <c r="BRL118" s="12"/>
      <c r="BRM118" s="12"/>
      <c r="BRN118" s="12"/>
      <c r="BRO118" s="12"/>
      <c r="BRP118" s="12"/>
      <c r="BRQ118" s="12"/>
      <c r="BRR118" s="12"/>
      <c r="BRS118" s="12"/>
      <c r="BRT118" s="12"/>
      <c r="BRU118" s="12"/>
      <c r="BRV118" s="12"/>
      <c r="BRW118" s="12"/>
      <c r="BRX118" s="12"/>
      <c r="BRY118" s="12"/>
      <c r="BRZ118" s="12"/>
      <c r="BSA118" s="12"/>
      <c r="BSB118" s="12"/>
      <c r="BSC118" s="12"/>
      <c r="BSD118" s="12"/>
      <c r="BSE118" s="12"/>
      <c r="BSF118" s="12"/>
      <c r="BSG118" s="12"/>
      <c r="BSH118" s="12"/>
      <c r="BSI118" s="12"/>
      <c r="BSJ118" s="12"/>
      <c r="BSK118" s="12"/>
      <c r="BSL118" s="12"/>
      <c r="BSM118" s="12"/>
      <c r="BSN118" s="12"/>
      <c r="BSO118" s="12"/>
      <c r="BSP118" s="12"/>
      <c r="BSQ118" s="12"/>
      <c r="BSR118" s="12"/>
      <c r="BSS118" s="12"/>
      <c r="BST118" s="12"/>
      <c r="BSU118" s="12"/>
      <c r="BSV118" s="12"/>
      <c r="BSW118" s="12"/>
      <c r="BSX118" s="12"/>
      <c r="BSY118" s="12"/>
      <c r="BSZ118" s="12"/>
      <c r="BTA118" s="12"/>
      <c r="BTB118" s="12"/>
      <c r="BTC118" s="12"/>
      <c r="BTD118" s="12"/>
      <c r="BTE118" s="12"/>
      <c r="BTF118" s="12"/>
      <c r="BTG118" s="12"/>
      <c r="BTH118" s="12"/>
      <c r="BTI118" s="12"/>
      <c r="BTJ118" s="12"/>
      <c r="BTK118" s="12"/>
      <c r="BTL118" s="12"/>
      <c r="BTM118" s="12"/>
      <c r="BTN118" s="12"/>
      <c r="BTO118" s="12"/>
      <c r="BTP118" s="12"/>
      <c r="BTQ118" s="12"/>
      <c r="BTR118" s="12"/>
      <c r="BTS118" s="12"/>
      <c r="BTT118" s="12"/>
      <c r="BTU118" s="12"/>
      <c r="BTV118" s="12"/>
      <c r="BTW118" s="12"/>
      <c r="BTX118" s="12"/>
      <c r="BTY118" s="12"/>
      <c r="BTZ118" s="12"/>
      <c r="BUA118" s="12"/>
      <c r="BUB118" s="12"/>
      <c r="BUC118" s="12"/>
      <c r="BUD118" s="12"/>
      <c r="BUE118" s="12"/>
      <c r="BUF118" s="12"/>
      <c r="BUG118" s="12"/>
      <c r="BUH118" s="12"/>
      <c r="BUI118" s="12"/>
      <c r="BUJ118" s="12"/>
      <c r="BUK118" s="12"/>
      <c r="BUL118" s="12"/>
      <c r="BUM118" s="12"/>
      <c r="BUN118" s="12"/>
      <c r="BUO118" s="12"/>
      <c r="BUP118" s="12"/>
      <c r="BUQ118" s="12"/>
      <c r="BUR118" s="12"/>
      <c r="BUS118" s="12"/>
      <c r="BUT118" s="12"/>
      <c r="BUU118" s="12"/>
      <c r="BUV118" s="12"/>
      <c r="BUW118" s="12"/>
      <c r="BUX118" s="12"/>
      <c r="BUY118" s="12"/>
      <c r="BUZ118" s="12"/>
      <c r="BVA118" s="12"/>
      <c r="BVB118" s="12"/>
      <c r="BVC118" s="12"/>
      <c r="BVD118" s="12"/>
      <c r="BVE118" s="12"/>
      <c r="BVF118" s="12"/>
      <c r="BVG118" s="12"/>
      <c r="BVH118" s="12"/>
      <c r="BVI118" s="12"/>
      <c r="BVJ118" s="12"/>
      <c r="BVK118" s="12"/>
      <c r="BVL118" s="12"/>
      <c r="BVM118" s="12"/>
      <c r="BVN118" s="12"/>
      <c r="BVO118" s="12"/>
      <c r="BVP118" s="12"/>
      <c r="BVQ118" s="12"/>
      <c r="BVR118" s="12"/>
      <c r="BVS118" s="12"/>
      <c r="BVT118" s="12"/>
      <c r="BVU118" s="12"/>
      <c r="BVV118" s="12"/>
      <c r="BVW118" s="12"/>
      <c r="BVX118" s="12"/>
      <c r="BVY118" s="12"/>
      <c r="BVZ118" s="12"/>
      <c r="BWA118" s="12"/>
      <c r="BWB118" s="12"/>
      <c r="BWC118" s="12"/>
      <c r="BWD118" s="12"/>
      <c r="BWE118" s="12"/>
      <c r="BWF118" s="12"/>
      <c r="BWG118" s="12"/>
      <c r="BWH118" s="12"/>
      <c r="BWI118" s="12"/>
      <c r="BWJ118" s="12"/>
      <c r="BWK118" s="12"/>
      <c r="BWL118" s="12"/>
      <c r="BWM118" s="12"/>
      <c r="BWN118" s="12"/>
      <c r="BWO118" s="12"/>
      <c r="BWP118" s="12"/>
      <c r="BWQ118" s="12"/>
      <c r="BWR118" s="12"/>
      <c r="BWS118" s="12"/>
      <c r="BWT118" s="12"/>
      <c r="BWU118" s="12"/>
      <c r="BWV118" s="12"/>
      <c r="BWW118" s="12"/>
      <c r="BWX118" s="12"/>
      <c r="BWY118" s="12"/>
      <c r="BWZ118" s="12"/>
      <c r="BXA118" s="12"/>
      <c r="BXB118" s="12"/>
      <c r="BXC118" s="12"/>
      <c r="BXD118" s="12"/>
      <c r="BXE118" s="12"/>
      <c r="BXF118" s="12"/>
      <c r="BXG118" s="12"/>
      <c r="BXH118" s="12"/>
      <c r="BXI118" s="12"/>
      <c r="BXJ118" s="12"/>
      <c r="BXK118" s="12"/>
      <c r="BXL118" s="12"/>
      <c r="BXM118" s="12"/>
      <c r="BXN118" s="12"/>
      <c r="BXO118" s="12"/>
      <c r="BXP118" s="12"/>
      <c r="BXQ118" s="12"/>
      <c r="BXR118" s="12"/>
      <c r="BXS118" s="12"/>
      <c r="BXT118" s="12"/>
      <c r="BXU118" s="12"/>
      <c r="BXV118" s="12"/>
      <c r="BXW118" s="12"/>
      <c r="BXX118" s="12"/>
      <c r="BXY118" s="12"/>
      <c r="BXZ118" s="12"/>
      <c r="BYA118" s="12"/>
      <c r="BYB118" s="12"/>
      <c r="BYC118" s="12"/>
      <c r="BYD118" s="12"/>
      <c r="BYE118" s="12"/>
      <c r="BYF118" s="12"/>
      <c r="BYG118" s="12"/>
      <c r="BYH118" s="12"/>
      <c r="BYI118" s="12"/>
      <c r="BYJ118" s="12"/>
      <c r="BYK118" s="12"/>
      <c r="BYL118" s="12"/>
      <c r="BYM118" s="12"/>
      <c r="BYN118" s="12"/>
      <c r="BYO118" s="12"/>
      <c r="BYP118" s="12"/>
      <c r="BYQ118" s="12"/>
      <c r="BYR118" s="12"/>
      <c r="BYS118" s="12"/>
      <c r="BYT118" s="12"/>
      <c r="BYU118" s="12"/>
      <c r="BYV118" s="12"/>
      <c r="BYW118" s="12"/>
      <c r="BYX118" s="12"/>
      <c r="BYY118" s="12"/>
      <c r="BYZ118" s="12"/>
      <c r="BZA118" s="12"/>
      <c r="BZB118" s="12"/>
      <c r="BZC118" s="12"/>
      <c r="BZD118" s="12"/>
      <c r="BZE118" s="12"/>
      <c r="BZF118" s="12"/>
      <c r="BZG118" s="12"/>
      <c r="BZH118" s="12"/>
      <c r="BZI118" s="12"/>
      <c r="BZJ118" s="12"/>
      <c r="BZK118" s="12"/>
      <c r="BZL118" s="12"/>
      <c r="BZM118" s="12"/>
      <c r="BZN118" s="12"/>
      <c r="BZO118" s="12"/>
      <c r="BZP118" s="12"/>
      <c r="BZQ118" s="12"/>
      <c r="BZR118" s="12"/>
      <c r="BZS118" s="12"/>
      <c r="BZT118" s="12"/>
      <c r="BZU118" s="12"/>
      <c r="BZV118" s="12"/>
      <c r="BZW118" s="12"/>
      <c r="BZX118" s="12"/>
      <c r="BZY118" s="12"/>
      <c r="BZZ118" s="12"/>
      <c r="CAA118" s="12"/>
      <c r="CAB118" s="12"/>
      <c r="CAC118" s="12"/>
      <c r="CAD118" s="12"/>
      <c r="CAE118" s="12"/>
      <c r="CAF118" s="12"/>
      <c r="CAG118" s="12"/>
      <c r="CAH118" s="12"/>
      <c r="CAI118" s="12"/>
      <c r="CAJ118" s="12"/>
      <c r="CAK118" s="12"/>
      <c r="CAL118" s="12"/>
      <c r="CAM118" s="12"/>
      <c r="CAN118" s="12"/>
      <c r="CAO118" s="12"/>
      <c r="CAP118" s="12"/>
      <c r="CAQ118" s="12"/>
      <c r="CAR118" s="12"/>
      <c r="CAS118" s="12"/>
      <c r="CAT118" s="12"/>
      <c r="CAU118" s="12"/>
      <c r="CAV118" s="12"/>
      <c r="CAW118" s="12"/>
      <c r="CAX118" s="12"/>
      <c r="CAY118" s="12"/>
      <c r="CAZ118" s="12"/>
      <c r="CBA118" s="12"/>
      <c r="CBB118" s="12"/>
      <c r="CBC118" s="12"/>
      <c r="CBD118" s="12"/>
      <c r="CBE118" s="12"/>
      <c r="CBF118" s="12"/>
      <c r="CBG118" s="12"/>
      <c r="CBH118" s="12"/>
      <c r="CBI118" s="12"/>
      <c r="CBJ118" s="12"/>
      <c r="CBK118" s="12"/>
      <c r="CBL118" s="12"/>
      <c r="CBM118" s="12"/>
      <c r="CBN118" s="12"/>
      <c r="CBO118" s="12"/>
      <c r="CBP118" s="12"/>
      <c r="CBQ118" s="12"/>
      <c r="CBR118" s="12"/>
      <c r="CBS118" s="12"/>
      <c r="CBT118" s="12"/>
      <c r="CBU118" s="12"/>
      <c r="CBV118" s="12"/>
      <c r="CBW118" s="12"/>
      <c r="CBX118" s="12"/>
      <c r="CBY118" s="12"/>
      <c r="CBZ118" s="12"/>
      <c r="CCA118" s="12"/>
      <c r="CCB118" s="12"/>
      <c r="CCC118" s="12"/>
      <c r="CCD118" s="12"/>
      <c r="CCE118" s="12"/>
      <c r="CCF118" s="12"/>
      <c r="CCG118" s="12"/>
      <c r="CCH118" s="12"/>
      <c r="CCI118" s="12"/>
      <c r="CCJ118" s="12"/>
      <c r="CCK118" s="12"/>
      <c r="CCL118" s="12"/>
      <c r="CCM118" s="12"/>
      <c r="CCN118" s="12"/>
      <c r="CCO118" s="12"/>
      <c r="CCP118" s="12"/>
      <c r="CCQ118" s="12"/>
      <c r="CCR118" s="12"/>
      <c r="CCS118" s="12"/>
      <c r="CCT118" s="12"/>
      <c r="CCU118" s="12"/>
      <c r="CCV118" s="12"/>
      <c r="CCW118" s="12"/>
      <c r="CCX118" s="12"/>
      <c r="CCY118" s="12"/>
      <c r="CCZ118" s="12"/>
      <c r="CDA118" s="12"/>
      <c r="CDB118" s="12"/>
      <c r="CDC118" s="12"/>
      <c r="CDD118" s="12"/>
      <c r="CDE118" s="12"/>
      <c r="CDF118" s="12"/>
      <c r="CDG118" s="12"/>
      <c r="CDH118" s="12"/>
      <c r="CDI118" s="12"/>
      <c r="CDJ118" s="12"/>
      <c r="CDK118" s="12"/>
      <c r="CDL118" s="12"/>
      <c r="CDM118" s="12"/>
      <c r="CDN118" s="12"/>
      <c r="CDO118" s="12"/>
      <c r="CDP118" s="12"/>
      <c r="CDQ118" s="12"/>
      <c r="CDR118" s="12"/>
      <c r="CDS118" s="12"/>
      <c r="CDT118" s="12"/>
      <c r="CDU118" s="12"/>
      <c r="CDV118" s="12"/>
      <c r="CDW118" s="12"/>
      <c r="CDX118" s="12"/>
      <c r="CDY118" s="12"/>
      <c r="CDZ118" s="12"/>
      <c r="CEA118" s="12"/>
      <c r="CEB118" s="12"/>
      <c r="CEC118" s="12"/>
      <c r="CED118" s="12"/>
      <c r="CEE118" s="12"/>
      <c r="CEF118" s="12"/>
      <c r="CEG118" s="12"/>
      <c r="CEH118" s="12"/>
      <c r="CEI118" s="12"/>
      <c r="CEJ118" s="12"/>
      <c r="CEK118" s="12"/>
      <c r="CEL118" s="12"/>
      <c r="CEM118" s="12"/>
      <c r="CEN118" s="12"/>
      <c r="CEO118" s="12"/>
      <c r="CEP118" s="12"/>
      <c r="CEQ118" s="12"/>
      <c r="CER118" s="12"/>
      <c r="CES118" s="12"/>
      <c r="CET118" s="12"/>
      <c r="CEU118" s="12"/>
      <c r="CEV118" s="12"/>
      <c r="CEW118" s="12"/>
      <c r="CEX118" s="12"/>
      <c r="CEY118" s="12"/>
      <c r="CEZ118" s="12"/>
      <c r="CFA118" s="12"/>
      <c r="CFB118" s="12"/>
      <c r="CFC118" s="12"/>
      <c r="CFD118" s="12"/>
      <c r="CFE118" s="12"/>
      <c r="CFF118" s="12"/>
      <c r="CFG118" s="12"/>
      <c r="CFH118" s="12"/>
      <c r="CFI118" s="12"/>
      <c r="CFJ118" s="12"/>
      <c r="CFK118" s="12"/>
      <c r="CFL118" s="12"/>
      <c r="CFM118" s="12"/>
      <c r="CFN118" s="12"/>
      <c r="CFO118" s="12"/>
      <c r="CFP118" s="12"/>
      <c r="CFQ118" s="12"/>
      <c r="CFR118" s="12"/>
      <c r="CFS118" s="12"/>
      <c r="CFT118" s="12"/>
      <c r="CFU118" s="12"/>
      <c r="CFV118" s="12"/>
      <c r="CFW118" s="12"/>
      <c r="CFX118" s="12"/>
      <c r="CFY118" s="12"/>
      <c r="CFZ118" s="12"/>
      <c r="CGA118" s="12"/>
      <c r="CGB118" s="12"/>
      <c r="CGC118" s="12"/>
      <c r="CGD118" s="12"/>
      <c r="CGE118" s="12"/>
      <c r="CGF118" s="12"/>
      <c r="CGG118" s="12"/>
      <c r="CGH118" s="12"/>
      <c r="CGI118" s="12"/>
      <c r="CGJ118" s="12"/>
      <c r="CGK118" s="12"/>
      <c r="CGL118" s="12"/>
      <c r="CGM118" s="12"/>
      <c r="CGN118" s="12"/>
      <c r="CGO118" s="12"/>
      <c r="CGP118" s="12"/>
      <c r="CGQ118" s="12"/>
      <c r="CGR118" s="12"/>
      <c r="CGS118" s="12"/>
      <c r="CGT118" s="12"/>
      <c r="CGU118" s="12"/>
      <c r="CGV118" s="12"/>
      <c r="CGW118" s="12"/>
      <c r="CGX118" s="12"/>
      <c r="CGY118" s="12"/>
      <c r="CGZ118" s="12"/>
      <c r="CHA118" s="12"/>
      <c r="CHB118" s="12"/>
      <c r="CHC118" s="12"/>
      <c r="CHD118" s="12"/>
      <c r="CHE118" s="12"/>
      <c r="CHF118" s="12"/>
      <c r="CHG118" s="12"/>
      <c r="CHH118" s="12"/>
      <c r="CHI118" s="12"/>
      <c r="CHJ118" s="12"/>
      <c r="CHK118" s="12"/>
      <c r="CHL118" s="12"/>
      <c r="CHM118" s="12"/>
      <c r="CHN118" s="12"/>
      <c r="CHO118" s="12"/>
      <c r="CHP118" s="12"/>
      <c r="CHQ118" s="12"/>
      <c r="CHR118" s="12"/>
      <c r="CHS118" s="12"/>
      <c r="CHT118" s="12"/>
      <c r="CHU118" s="12"/>
      <c r="CHV118" s="12"/>
      <c r="CHW118" s="12"/>
      <c r="CHX118" s="12"/>
      <c r="CHY118" s="12"/>
      <c r="CHZ118" s="12"/>
      <c r="CIA118" s="12"/>
      <c r="CIB118" s="12"/>
      <c r="CIC118" s="12"/>
      <c r="CID118" s="12"/>
      <c r="CIE118" s="12"/>
      <c r="CIF118" s="12"/>
      <c r="CIG118" s="12"/>
      <c r="CIH118" s="12"/>
      <c r="CII118" s="12"/>
      <c r="CIJ118" s="12"/>
      <c r="CIK118" s="12"/>
      <c r="CIL118" s="12"/>
      <c r="CIM118" s="12"/>
      <c r="CIN118" s="12"/>
      <c r="CIO118" s="12"/>
      <c r="CIP118" s="12"/>
      <c r="CIQ118" s="12"/>
      <c r="CIR118" s="12"/>
      <c r="CIS118" s="12"/>
      <c r="CIT118" s="12"/>
      <c r="CIU118" s="12"/>
      <c r="CIV118" s="12"/>
      <c r="CIW118" s="12"/>
      <c r="CIX118" s="12"/>
      <c r="CIY118" s="12"/>
      <c r="CIZ118" s="12"/>
      <c r="CJA118" s="12"/>
      <c r="CJB118" s="12"/>
      <c r="CJC118" s="12"/>
      <c r="CJD118" s="12"/>
      <c r="CJE118" s="12"/>
      <c r="CJF118" s="12"/>
      <c r="CJG118" s="12"/>
      <c r="CJH118" s="12"/>
      <c r="CJI118" s="12"/>
      <c r="CJJ118" s="12"/>
      <c r="CJK118" s="12"/>
      <c r="CJL118" s="12"/>
      <c r="CJM118" s="12"/>
      <c r="CJN118" s="12"/>
      <c r="CJO118" s="12"/>
      <c r="CJP118" s="12"/>
      <c r="CJQ118" s="12"/>
      <c r="CJR118" s="12"/>
      <c r="CJS118" s="12"/>
      <c r="CJT118" s="12"/>
      <c r="CJU118" s="12"/>
      <c r="CJV118" s="12"/>
      <c r="CJW118" s="12"/>
      <c r="CJX118" s="12"/>
      <c r="CJY118" s="12"/>
      <c r="CJZ118" s="12"/>
      <c r="CKA118" s="12"/>
      <c r="CKB118" s="12"/>
      <c r="CKC118" s="12"/>
      <c r="CKD118" s="12"/>
      <c r="CKE118" s="12"/>
      <c r="CKF118" s="12"/>
      <c r="CKG118" s="12"/>
      <c r="CKH118" s="12"/>
      <c r="CKI118" s="12"/>
      <c r="CKJ118" s="12"/>
      <c r="CKK118" s="12"/>
      <c r="CKL118" s="12"/>
      <c r="CKM118" s="12"/>
      <c r="CKN118" s="12"/>
      <c r="CKO118" s="12"/>
      <c r="CKP118" s="12"/>
      <c r="CKQ118" s="12"/>
      <c r="CKR118" s="12"/>
      <c r="CKS118" s="12"/>
      <c r="CKT118" s="12"/>
      <c r="CKU118" s="12"/>
      <c r="CKV118" s="12"/>
      <c r="CKW118" s="12"/>
      <c r="CKX118" s="12"/>
      <c r="CKY118" s="12"/>
      <c r="CKZ118" s="12"/>
      <c r="CLA118" s="12"/>
      <c r="CLB118" s="12"/>
      <c r="CLC118" s="12"/>
      <c r="CLD118" s="12"/>
      <c r="CLE118" s="12"/>
      <c r="CLF118" s="12"/>
      <c r="CLG118" s="12"/>
      <c r="CLH118" s="12"/>
      <c r="CLI118" s="12"/>
      <c r="CLJ118" s="12"/>
      <c r="CLK118" s="12"/>
      <c r="CLL118" s="12"/>
      <c r="CLM118" s="12"/>
      <c r="CLN118" s="12"/>
      <c r="CLO118" s="12"/>
      <c r="CLP118" s="12"/>
      <c r="CLQ118" s="12"/>
      <c r="CLR118" s="12"/>
      <c r="CLS118" s="12"/>
      <c r="CLT118" s="12"/>
      <c r="CLU118" s="12"/>
      <c r="CLV118" s="12"/>
      <c r="CLW118" s="12"/>
      <c r="CLX118" s="12"/>
      <c r="CLY118" s="12"/>
      <c r="CLZ118" s="12"/>
      <c r="CMA118" s="12"/>
      <c r="CMB118" s="12"/>
      <c r="CMC118" s="12"/>
      <c r="CMD118" s="12"/>
      <c r="CME118" s="12"/>
      <c r="CMF118" s="12"/>
      <c r="CMG118" s="12"/>
      <c r="CMH118" s="12"/>
      <c r="CMI118" s="12"/>
      <c r="CMJ118" s="12"/>
      <c r="CMK118" s="12"/>
      <c r="CML118" s="12"/>
      <c r="CMM118" s="12"/>
      <c r="CMN118" s="12"/>
      <c r="CMO118" s="12"/>
      <c r="CMP118" s="12"/>
      <c r="CMQ118" s="12"/>
      <c r="CMR118" s="12"/>
      <c r="CMS118" s="12"/>
      <c r="CMT118" s="12"/>
      <c r="CMU118" s="12"/>
      <c r="CMV118" s="12"/>
      <c r="CMW118" s="12"/>
      <c r="CMX118" s="12"/>
      <c r="CMY118" s="12"/>
      <c r="CMZ118" s="12"/>
      <c r="CNA118" s="12"/>
      <c r="CNB118" s="12"/>
      <c r="CNC118" s="12"/>
      <c r="CND118" s="12"/>
      <c r="CNE118" s="12"/>
      <c r="CNF118" s="12"/>
      <c r="CNG118" s="12"/>
      <c r="CNH118" s="12"/>
      <c r="CNI118" s="12"/>
      <c r="CNJ118" s="12"/>
      <c r="CNK118" s="12"/>
      <c r="CNL118" s="12"/>
      <c r="CNM118" s="12"/>
      <c r="CNN118" s="12"/>
      <c r="CNO118" s="12"/>
      <c r="CNP118" s="12"/>
      <c r="CNQ118" s="12"/>
      <c r="CNR118" s="12"/>
      <c r="CNS118" s="12"/>
      <c r="CNT118" s="12"/>
      <c r="CNU118" s="12"/>
      <c r="CNV118" s="12"/>
      <c r="CNW118" s="12"/>
      <c r="CNX118" s="12"/>
      <c r="CNY118" s="12"/>
      <c r="CNZ118" s="12"/>
      <c r="COA118" s="12"/>
      <c r="COB118" s="12"/>
      <c r="COC118" s="12"/>
      <c r="COD118" s="12"/>
      <c r="COE118" s="12"/>
      <c r="COF118" s="12"/>
      <c r="COG118" s="12"/>
      <c r="COH118" s="12"/>
      <c r="COI118" s="12"/>
      <c r="COJ118" s="12"/>
      <c r="COK118" s="12"/>
      <c r="COL118" s="12"/>
      <c r="COM118" s="12"/>
      <c r="CON118" s="12"/>
      <c r="COO118" s="12"/>
      <c r="COP118" s="12"/>
      <c r="COQ118" s="12"/>
      <c r="COR118" s="12"/>
      <c r="COS118" s="12"/>
      <c r="COT118" s="12"/>
      <c r="COU118" s="12"/>
      <c r="COV118" s="12"/>
      <c r="COW118" s="12"/>
      <c r="COX118" s="12"/>
      <c r="COY118" s="12"/>
      <c r="COZ118" s="12"/>
      <c r="CPA118" s="12"/>
      <c r="CPB118" s="12"/>
      <c r="CPC118" s="12"/>
      <c r="CPD118" s="12"/>
      <c r="CPE118" s="12"/>
      <c r="CPF118" s="12"/>
      <c r="CPG118" s="12"/>
      <c r="CPH118" s="12"/>
      <c r="CPI118" s="12"/>
      <c r="CPJ118" s="12"/>
      <c r="CPK118" s="12"/>
      <c r="CPL118" s="12"/>
      <c r="CPM118" s="12"/>
      <c r="CPN118" s="12"/>
      <c r="CPO118" s="12"/>
      <c r="CPP118" s="12"/>
      <c r="CPQ118" s="12"/>
      <c r="CPR118" s="12"/>
      <c r="CPS118" s="12"/>
      <c r="CPT118" s="12"/>
      <c r="CPU118" s="12"/>
      <c r="CPV118" s="12"/>
      <c r="CPW118" s="12"/>
      <c r="CPX118" s="12"/>
      <c r="CPY118" s="12"/>
      <c r="CPZ118" s="12"/>
      <c r="CQA118" s="12"/>
      <c r="CQB118" s="12"/>
      <c r="CQC118" s="12"/>
      <c r="CQD118" s="12"/>
      <c r="CQE118" s="12"/>
      <c r="CQF118" s="12"/>
      <c r="CQG118" s="12"/>
      <c r="CQH118" s="12"/>
      <c r="CQI118" s="12"/>
      <c r="CQJ118" s="12"/>
      <c r="CQK118" s="12"/>
      <c r="CQL118" s="12"/>
      <c r="CQM118" s="12"/>
      <c r="CQN118" s="12"/>
      <c r="CQO118" s="12"/>
      <c r="CQP118" s="12"/>
      <c r="CQQ118" s="12"/>
      <c r="CQR118" s="12"/>
      <c r="CQS118" s="12"/>
      <c r="CQT118" s="12"/>
      <c r="CQU118" s="12"/>
      <c r="CQV118" s="12"/>
      <c r="CQW118" s="12"/>
      <c r="CQX118" s="12"/>
      <c r="CQY118" s="12"/>
      <c r="CQZ118" s="12"/>
      <c r="CRA118" s="12"/>
      <c r="CRB118" s="12"/>
      <c r="CRC118" s="12"/>
      <c r="CRD118" s="12"/>
      <c r="CRE118" s="12"/>
      <c r="CRF118" s="12"/>
      <c r="CRG118" s="12"/>
      <c r="CRH118" s="12"/>
      <c r="CRI118" s="12"/>
      <c r="CRJ118" s="12"/>
      <c r="CRK118" s="12"/>
      <c r="CRL118" s="12"/>
      <c r="CRM118" s="12"/>
      <c r="CRN118" s="12"/>
      <c r="CRO118" s="12"/>
      <c r="CRP118" s="12"/>
      <c r="CRQ118" s="12"/>
      <c r="CRR118" s="12"/>
      <c r="CRS118" s="12"/>
      <c r="CRT118" s="12"/>
      <c r="CRU118" s="12"/>
      <c r="CRV118" s="12"/>
      <c r="CRW118" s="12"/>
      <c r="CRX118" s="12"/>
      <c r="CRY118" s="12"/>
      <c r="CRZ118" s="12"/>
      <c r="CSA118" s="12"/>
      <c r="CSB118" s="12"/>
      <c r="CSC118" s="12"/>
      <c r="CSD118" s="12"/>
      <c r="CSE118" s="12"/>
      <c r="CSF118" s="12"/>
      <c r="CSG118" s="12"/>
      <c r="CSH118" s="12"/>
      <c r="CSI118" s="12"/>
      <c r="CSJ118" s="12"/>
      <c r="CSK118" s="12"/>
      <c r="CSL118" s="12"/>
      <c r="CSM118" s="12"/>
      <c r="CSN118" s="12"/>
      <c r="CSO118" s="12"/>
      <c r="CSP118" s="12"/>
      <c r="CSQ118" s="12"/>
      <c r="CSR118" s="12"/>
      <c r="CSS118" s="12"/>
      <c r="CST118" s="12"/>
      <c r="CSU118" s="12"/>
      <c r="CSV118" s="12"/>
      <c r="CSW118" s="12"/>
      <c r="CSX118" s="12"/>
      <c r="CSY118" s="12"/>
      <c r="CSZ118" s="12"/>
      <c r="CTA118" s="12"/>
      <c r="CTB118" s="12"/>
      <c r="CTC118" s="12"/>
      <c r="CTD118" s="12"/>
      <c r="CTE118" s="12"/>
      <c r="CTF118" s="12"/>
      <c r="CTG118" s="12"/>
      <c r="CTH118" s="12"/>
      <c r="CTI118" s="12"/>
      <c r="CTJ118" s="12"/>
      <c r="CTK118" s="12"/>
      <c r="CTL118" s="12"/>
      <c r="CTM118" s="12"/>
      <c r="CTN118" s="12"/>
      <c r="CTO118" s="12"/>
      <c r="CTP118" s="12"/>
      <c r="CTQ118" s="12"/>
      <c r="CTR118" s="12"/>
      <c r="CTS118" s="12"/>
      <c r="CTT118" s="12"/>
      <c r="CTU118" s="12"/>
      <c r="CTV118" s="12"/>
      <c r="CTW118" s="12"/>
      <c r="CTX118" s="12"/>
      <c r="CTY118" s="12"/>
      <c r="CTZ118" s="12"/>
      <c r="CUA118" s="12"/>
      <c r="CUB118" s="12"/>
      <c r="CUC118" s="12"/>
      <c r="CUD118" s="12"/>
      <c r="CUE118" s="12"/>
      <c r="CUF118" s="12"/>
      <c r="CUG118" s="12"/>
      <c r="CUH118" s="12"/>
      <c r="CUI118" s="12"/>
      <c r="CUJ118" s="12"/>
      <c r="CUK118" s="12"/>
      <c r="CUL118" s="12"/>
      <c r="CUM118" s="12"/>
      <c r="CUN118" s="12"/>
      <c r="CUO118" s="12"/>
      <c r="CUP118" s="12"/>
      <c r="CUQ118" s="12"/>
      <c r="CUR118" s="12"/>
      <c r="CUS118" s="12"/>
      <c r="CUT118" s="12"/>
      <c r="CUU118" s="12"/>
      <c r="CUV118" s="12"/>
      <c r="CUW118" s="12"/>
      <c r="CUX118" s="12"/>
      <c r="CUY118" s="12"/>
      <c r="CUZ118" s="12"/>
      <c r="CVA118" s="12"/>
      <c r="CVB118" s="12"/>
      <c r="CVC118" s="12"/>
      <c r="CVD118" s="12"/>
      <c r="CVE118" s="12"/>
      <c r="CVF118" s="12"/>
      <c r="CVG118" s="12"/>
      <c r="CVH118" s="12"/>
      <c r="CVI118" s="12"/>
      <c r="CVJ118" s="12"/>
      <c r="CVK118" s="12"/>
      <c r="CVL118" s="12"/>
      <c r="CVM118" s="12"/>
      <c r="CVN118" s="12"/>
      <c r="CVO118" s="12"/>
      <c r="CVP118" s="12"/>
      <c r="CVQ118" s="12"/>
      <c r="CVR118" s="12"/>
      <c r="CVS118" s="12"/>
      <c r="CVT118" s="12"/>
      <c r="CVU118" s="12"/>
      <c r="CVV118" s="12"/>
      <c r="CVW118" s="12"/>
      <c r="CVX118" s="12"/>
      <c r="CVY118" s="12"/>
      <c r="CVZ118" s="12"/>
      <c r="CWA118" s="12"/>
      <c r="CWB118" s="12"/>
      <c r="CWC118" s="12"/>
      <c r="CWD118" s="12"/>
      <c r="CWE118" s="12"/>
      <c r="CWF118" s="12"/>
      <c r="CWG118" s="12"/>
      <c r="CWH118" s="12"/>
      <c r="CWI118" s="12"/>
      <c r="CWJ118" s="12"/>
      <c r="CWK118" s="12"/>
      <c r="CWL118" s="12"/>
      <c r="CWM118" s="12"/>
      <c r="CWN118" s="12"/>
      <c r="CWO118" s="12"/>
      <c r="CWP118" s="12"/>
      <c r="CWQ118" s="12"/>
      <c r="CWR118" s="12"/>
      <c r="CWS118" s="12"/>
      <c r="CWT118" s="12"/>
      <c r="CWU118" s="12"/>
      <c r="CWV118" s="12"/>
      <c r="CWW118" s="12"/>
      <c r="CWX118" s="12"/>
      <c r="CWY118" s="12"/>
      <c r="CWZ118" s="12"/>
      <c r="CXA118" s="12"/>
      <c r="CXB118" s="12"/>
      <c r="CXC118" s="12"/>
      <c r="CXD118" s="12"/>
      <c r="CXE118" s="12"/>
      <c r="CXF118" s="12"/>
      <c r="CXG118" s="12"/>
      <c r="CXH118" s="12"/>
      <c r="CXI118" s="12"/>
      <c r="CXJ118" s="12"/>
      <c r="CXK118" s="12"/>
      <c r="CXL118" s="12"/>
      <c r="CXM118" s="12"/>
      <c r="CXN118" s="12"/>
      <c r="CXO118" s="12"/>
      <c r="CXP118" s="12"/>
      <c r="CXQ118" s="12"/>
      <c r="CXR118" s="12"/>
      <c r="CXS118" s="12"/>
      <c r="CXT118" s="12"/>
      <c r="CXU118" s="12"/>
      <c r="CXV118" s="12"/>
      <c r="CXW118" s="12"/>
      <c r="CXX118" s="12"/>
      <c r="CXY118" s="12"/>
      <c r="CXZ118" s="12"/>
      <c r="CYA118" s="12"/>
      <c r="CYB118" s="12"/>
      <c r="CYC118" s="12"/>
      <c r="CYD118" s="12"/>
      <c r="CYE118" s="12"/>
      <c r="CYF118" s="12"/>
      <c r="CYG118" s="12"/>
      <c r="CYH118" s="12"/>
      <c r="CYI118" s="12"/>
      <c r="CYJ118" s="12"/>
      <c r="CYK118" s="12"/>
      <c r="CYL118" s="12"/>
      <c r="CYM118" s="12"/>
      <c r="CYN118" s="12"/>
      <c r="CYO118" s="12"/>
      <c r="CYP118" s="12"/>
      <c r="CYQ118" s="12"/>
      <c r="CYR118" s="12"/>
      <c r="CYS118" s="12"/>
      <c r="CYT118" s="12"/>
      <c r="CYU118" s="12"/>
      <c r="CYV118" s="12"/>
      <c r="CYW118" s="12"/>
      <c r="CYX118" s="12"/>
      <c r="CYY118" s="12"/>
      <c r="CYZ118" s="12"/>
      <c r="CZA118" s="12"/>
      <c r="CZB118" s="12"/>
      <c r="CZC118" s="12"/>
      <c r="CZD118" s="12"/>
      <c r="CZE118" s="12"/>
      <c r="CZF118" s="12"/>
      <c r="CZG118" s="12"/>
      <c r="CZH118" s="12"/>
      <c r="CZI118" s="12"/>
      <c r="CZJ118" s="12"/>
      <c r="CZK118" s="12"/>
      <c r="CZL118" s="12"/>
      <c r="CZM118" s="12"/>
      <c r="CZN118" s="12"/>
      <c r="CZO118" s="12"/>
      <c r="CZP118" s="12"/>
      <c r="CZQ118" s="12"/>
      <c r="CZR118" s="12"/>
      <c r="CZS118" s="12"/>
      <c r="CZT118" s="12"/>
      <c r="CZU118" s="12"/>
      <c r="CZV118" s="12"/>
      <c r="CZW118" s="12"/>
      <c r="CZX118" s="12"/>
      <c r="CZY118" s="12"/>
      <c r="CZZ118" s="12"/>
      <c r="DAA118" s="12"/>
      <c r="DAB118" s="12"/>
      <c r="DAC118" s="12"/>
      <c r="DAD118" s="12"/>
      <c r="DAE118" s="12"/>
      <c r="DAF118" s="12"/>
      <c r="DAG118" s="12"/>
      <c r="DAH118" s="12"/>
      <c r="DAI118" s="12"/>
      <c r="DAJ118" s="12"/>
      <c r="DAK118" s="12"/>
      <c r="DAL118" s="12"/>
      <c r="DAM118" s="12"/>
      <c r="DAN118" s="12"/>
      <c r="DAO118" s="12"/>
      <c r="DAP118" s="12"/>
      <c r="DAQ118" s="12"/>
      <c r="DAR118" s="12"/>
      <c r="DAS118" s="12"/>
      <c r="DAT118" s="12"/>
      <c r="DAU118" s="12"/>
      <c r="DAV118" s="12"/>
      <c r="DAW118" s="12"/>
      <c r="DAX118" s="12"/>
      <c r="DAY118" s="12"/>
      <c r="DAZ118" s="12"/>
      <c r="DBA118" s="12"/>
      <c r="DBB118" s="12"/>
      <c r="DBC118" s="12"/>
      <c r="DBD118" s="12"/>
      <c r="DBE118" s="12"/>
      <c r="DBF118" s="12"/>
      <c r="DBG118" s="12"/>
      <c r="DBH118" s="12"/>
      <c r="DBI118" s="12"/>
      <c r="DBJ118" s="12"/>
      <c r="DBK118" s="12"/>
      <c r="DBL118" s="12"/>
      <c r="DBM118" s="12"/>
    </row>
    <row r="119" spans="1:2769" s="11" customFormat="1" ht="227" customHeight="1">
      <c r="A119" s="80" t="s">
        <v>114</v>
      </c>
      <c r="B119" s="89" t="s">
        <v>475</v>
      </c>
      <c r="C119" s="80" t="s">
        <v>48</v>
      </c>
      <c r="D119" s="80" t="s">
        <v>1531</v>
      </c>
      <c r="E119" s="80" t="s">
        <v>823</v>
      </c>
      <c r="F119" s="80" t="s">
        <v>102</v>
      </c>
      <c r="G119" s="80" t="s">
        <v>1295</v>
      </c>
      <c r="H119" s="80" t="s">
        <v>1307</v>
      </c>
      <c r="I119" s="80" t="s">
        <v>1314</v>
      </c>
      <c r="J119" s="80"/>
      <c r="K119" s="80" t="s">
        <v>77</v>
      </c>
      <c r="L119" s="80"/>
      <c r="M119" s="90">
        <v>42473</v>
      </c>
      <c r="N119" s="80" t="s">
        <v>95</v>
      </c>
      <c r="O119" s="80">
        <v>-25.666</v>
      </c>
      <c r="P119" s="80">
        <v>30.254000000000001</v>
      </c>
      <c r="Q119" s="80" t="s">
        <v>2057</v>
      </c>
      <c r="R119" s="80" t="s">
        <v>80</v>
      </c>
      <c r="S119" s="80" t="s">
        <v>199</v>
      </c>
      <c r="T119" s="80" t="s">
        <v>136</v>
      </c>
      <c r="U119" s="80" t="s">
        <v>123</v>
      </c>
      <c r="V119" s="80" t="s">
        <v>128</v>
      </c>
      <c r="W119" s="80" t="s">
        <v>44</v>
      </c>
      <c r="X119" s="80" t="s">
        <v>82</v>
      </c>
      <c r="Y119" s="80" t="s">
        <v>199</v>
      </c>
      <c r="Z119" s="80" t="s">
        <v>199</v>
      </c>
      <c r="AA119" s="89" t="s">
        <v>157</v>
      </c>
      <c r="AB119" s="89" t="s">
        <v>307</v>
      </c>
      <c r="AC119" s="80" t="s">
        <v>1532</v>
      </c>
      <c r="AD119" s="80" t="s">
        <v>34</v>
      </c>
      <c r="AE119" s="80" t="s">
        <v>193</v>
      </c>
      <c r="AF119" s="80" t="s">
        <v>192</v>
      </c>
      <c r="AG119" s="80" t="s">
        <v>77</v>
      </c>
      <c r="AH119" s="80" t="s">
        <v>1019</v>
      </c>
      <c r="AI119" s="80" t="s">
        <v>1059</v>
      </c>
      <c r="AJ119" s="80" t="s">
        <v>223</v>
      </c>
      <c r="AK119" s="80" t="s">
        <v>1019</v>
      </c>
      <c r="AL119" s="80" t="s">
        <v>77</v>
      </c>
      <c r="AM119" s="80" t="s">
        <v>186</v>
      </c>
      <c r="AN119" s="80" t="s">
        <v>22</v>
      </c>
      <c r="AO119" s="80" t="s">
        <v>83</v>
      </c>
      <c r="AP119" s="80" t="s">
        <v>1407</v>
      </c>
      <c r="AQ119" s="80" t="s">
        <v>46</v>
      </c>
      <c r="AR119" s="80" t="s">
        <v>199</v>
      </c>
      <c r="AS119" s="80" t="s">
        <v>199</v>
      </c>
      <c r="AT119" s="90" t="s">
        <v>199</v>
      </c>
      <c r="AU119" s="80" t="s">
        <v>101</v>
      </c>
      <c r="AV119" s="80" t="s">
        <v>2117</v>
      </c>
      <c r="AW119" s="95" t="s">
        <v>1601</v>
      </c>
      <c r="AX119" s="80" t="s">
        <v>105</v>
      </c>
      <c r="AY119" s="80" t="s">
        <v>138</v>
      </c>
      <c r="AZ119" s="80" t="s">
        <v>622</v>
      </c>
      <c r="BA119" s="80"/>
      <c r="BB119" s="80" t="s">
        <v>94</v>
      </c>
      <c r="BC119" s="94">
        <v>42473</v>
      </c>
      <c r="BD119" s="12"/>
      <c r="BE119" s="12"/>
      <c r="BF119" s="12"/>
      <c r="BG119" s="12"/>
      <c r="BH119" s="12"/>
      <c r="BI119" s="12"/>
      <c r="BJ119" s="12"/>
      <c r="BK119" s="12"/>
      <c r="BL119" s="12"/>
      <c r="BM119" s="12"/>
      <c r="BN119" s="12"/>
      <c r="BO119" s="12"/>
      <c r="BP119" s="12"/>
      <c r="BQ119" s="12"/>
      <c r="BR119" s="12"/>
      <c r="BS119" s="12"/>
      <c r="BT119" s="12"/>
      <c r="BU119" s="12"/>
      <c r="BV119" s="12"/>
      <c r="BW119" s="12"/>
      <c r="BX119" s="12"/>
      <c r="BY119" s="12"/>
      <c r="BZ119" s="12"/>
      <c r="CA119" s="12"/>
      <c r="CB119" s="12"/>
      <c r="CC119" s="12"/>
      <c r="CD119" s="12"/>
      <c r="CE119" s="12"/>
      <c r="CF119" s="12"/>
      <c r="CG119" s="12"/>
      <c r="CH119" s="12"/>
      <c r="CI119" s="12"/>
      <c r="CJ119" s="12"/>
      <c r="CK119" s="12"/>
      <c r="CL119" s="12"/>
      <c r="CM119" s="12"/>
      <c r="CN119" s="12"/>
      <c r="CO119" s="12"/>
      <c r="CP119" s="12"/>
      <c r="CQ119" s="12"/>
      <c r="CR119" s="12"/>
      <c r="CS119" s="12"/>
      <c r="CT119" s="12"/>
      <c r="CU119" s="12"/>
      <c r="CV119" s="12"/>
      <c r="CW119" s="12"/>
      <c r="CX119" s="12"/>
      <c r="CY119" s="12"/>
      <c r="CZ119" s="12"/>
      <c r="DA119" s="12"/>
      <c r="DB119" s="12"/>
      <c r="DC119" s="12"/>
      <c r="DD119" s="12"/>
      <c r="DE119" s="12"/>
      <c r="DF119" s="12"/>
      <c r="DG119" s="12"/>
      <c r="DH119" s="12"/>
      <c r="DI119" s="12"/>
      <c r="DJ119" s="12"/>
      <c r="DK119" s="12"/>
      <c r="DL119" s="12"/>
      <c r="DM119" s="12"/>
      <c r="DN119" s="12"/>
      <c r="DO119" s="12"/>
      <c r="DP119" s="12"/>
      <c r="DQ119" s="12"/>
      <c r="DR119" s="12"/>
      <c r="DS119" s="12"/>
      <c r="DT119" s="12"/>
      <c r="DU119" s="12"/>
      <c r="DV119" s="12"/>
      <c r="DW119" s="12"/>
      <c r="DX119" s="12"/>
      <c r="DY119" s="12"/>
      <c r="DZ119" s="12"/>
      <c r="EA119" s="12"/>
      <c r="EB119" s="12"/>
      <c r="EC119" s="12"/>
      <c r="ED119" s="12"/>
      <c r="EE119" s="12"/>
      <c r="EF119" s="12"/>
      <c r="EG119" s="12"/>
      <c r="EH119" s="12"/>
      <c r="EI119" s="12"/>
      <c r="EJ119" s="12"/>
      <c r="EK119" s="12"/>
      <c r="EL119" s="12"/>
      <c r="EM119" s="12"/>
      <c r="EN119" s="12"/>
      <c r="EO119" s="12"/>
      <c r="EP119" s="12"/>
      <c r="EQ119" s="12"/>
      <c r="ER119" s="12"/>
      <c r="ES119" s="12"/>
      <c r="ET119" s="12"/>
      <c r="EU119" s="12"/>
      <c r="EV119" s="12"/>
      <c r="EW119" s="12"/>
      <c r="EX119" s="12"/>
      <c r="EY119" s="12"/>
      <c r="EZ119" s="12"/>
      <c r="FA119" s="12"/>
      <c r="FB119" s="12"/>
      <c r="FC119" s="12"/>
      <c r="FD119" s="12"/>
      <c r="FE119" s="12"/>
      <c r="FF119" s="12"/>
      <c r="FG119" s="12"/>
      <c r="FH119" s="12"/>
      <c r="FI119" s="12"/>
      <c r="FJ119" s="12"/>
      <c r="FK119" s="12"/>
      <c r="FL119" s="12"/>
      <c r="FM119" s="12"/>
      <c r="FN119" s="12"/>
      <c r="FO119" s="12"/>
      <c r="FP119" s="12"/>
      <c r="FQ119" s="12"/>
      <c r="FR119" s="12"/>
      <c r="FS119" s="12"/>
      <c r="FT119" s="12"/>
      <c r="FU119" s="12"/>
      <c r="FV119" s="12"/>
      <c r="FW119" s="12"/>
      <c r="FX119" s="12"/>
      <c r="FY119" s="12"/>
      <c r="FZ119" s="12"/>
      <c r="GA119" s="12"/>
      <c r="GB119" s="12"/>
      <c r="GC119" s="12"/>
      <c r="GD119" s="12"/>
      <c r="GE119" s="12"/>
      <c r="GF119" s="12"/>
      <c r="GG119" s="12"/>
      <c r="GH119" s="12"/>
      <c r="GI119" s="12"/>
      <c r="GJ119" s="12"/>
      <c r="GK119" s="12"/>
      <c r="GL119" s="12"/>
      <c r="GM119" s="12"/>
      <c r="GN119" s="12"/>
      <c r="GO119" s="12"/>
      <c r="GP119" s="12"/>
      <c r="GQ119" s="12"/>
      <c r="GR119" s="12"/>
      <c r="GS119" s="12"/>
      <c r="GT119" s="12"/>
      <c r="GU119" s="12"/>
      <c r="GV119" s="12"/>
      <c r="GW119" s="12"/>
      <c r="GX119" s="12"/>
      <c r="GY119" s="12"/>
      <c r="GZ119" s="12"/>
      <c r="HA119" s="12"/>
      <c r="HB119" s="12"/>
      <c r="HC119" s="12"/>
      <c r="HD119" s="12"/>
      <c r="HE119" s="12"/>
      <c r="HF119" s="12"/>
      <c r="HG119" s="12"/>
      <c r="HH119" s="12"/>
      <c r="HI119" s="12"/>
      <c r="HJ119" s="12"/>
      <c r="HK119" s="12"/>
      <c r="HL119" s="12"/>
      <c r="HM119" s="12"/>
      <c r="HN119" s="12"/>
      <c r="HO119" s="12"/>
      <c r="HP119" s="12"/>
      <c r="HQ119" s="12"/>
      <c r="HR119" s="12"/>
      <c r="HS119" s="12"/>
      <c r="HT119" s="12"/>
      <c r="HU119" s="12"/>
      <c r="HV119" s="12"/>
      <c r="HW119" s="12"/>
      <c r="HX119" s="12"/>
      <c r="HY119" s="12"/>
      <c r="HZ119" s="12"/>
      <c r="IA119" s="12"/>
      <c r="IB119" s="12"/>
      <c r="IC119" s="12"/>
      <c r="ID119" s="12"/>
      <c r="IE119" s="12"/>
      <c r="IF119" s="12"/>
      <c r="IG119" s="12"/>
      <c r="IH119" s="12"/>
      <c r="II119" s="12"/>
      <c r="IJ119" s="12"/>
      <c r="IK119" s="12"/>
      <c r="IL119" s="12"/>
      <c r="IM119" s="12"/>
      <c r="IN119" s="12"/>
      <c r="IO119" s="12"/>
      <c r="IP119" s="12"/>
      <c r="IQ119" s="12"/>
      <c r="IR119" s="12"/>
      <c r="IS119" s="12"/>
      <c r="IT119" s="12"/>
      <c r="IU119" s="12"/>
      <c r="IV119" s="12"/>
      <c r="IW119" s="12"/>
      <c r="IX119" s="12"/>
      <c r="IY119" s="12"/>
      <c r="IZ119" s="12"/>
      <c r="JA119" s="12"/>
      <c r="JB119" s="12"/>
      <c r="JC119" s="12"/>
      <c r="JD119" s="12"/>
      <c r="JE119" s="12"/>
      <c r="JF119" s="12"/>
      <c r="JG119" s="12"/>
      <c r="JH119" s="12"/>
      <c r="JI119" s="12"/>
      <c r="JJ119" s="12"/>
      <c r="JK119" s="12"/>
      <c r="JL119" s="12"/>
      <c r="JM119" s="12"/>
      <c r="JN119" s="12"/>
      <c r="JO119" s="12"/>
      <c r="JP119" s="12"/>
      <c r="JQ119" s="12"/>
      <c r="JR119" s="12"/>
      <c r="JS119" s="12"/>
      <c r="JT119" s="12"/>
      <c r="JU119" s="12"/>
      <c r="JV119" s="12"/>
      <c r="JW119" s="12"/>
      <c r="JX119" s="12"/>
      <c r="JY119" s="12"/>
      <c r="JZ119" s="12"/>
      <c r="KA119" s="12"/>
      <c r="KB119" s="12"/>
      <c r="KC119" s="12"/>
      <c r="KD119" s="12"/>
      <c r="KE119" s="12"/>
      <c r="KF119" s="12"/>
      <c r="KG119" s="12"/>
      <c r="KH119" s="12"/>
      <c r="KI119" s="12"/>
      <c r="KJ119" s="12"/>
      <c r="KK119" s="12"/>
      <c r="KL119" s="12"/>
      <c r="KM119" s="12"/>
      <c r="KN119" s="12"/>
      <c r="KO119" s="12"/>
      <c r="KP119" s="12"/>
      <c r="KQ119" s="12"/>
      <c r="KR119" s="12"/>
      <c r="KS119" s="12"/>
      <c r="KT119" s="12"/>
      <c r="KU119" s="12"/>
      <c r="KV119" s="12"/>
      <c r="KW119" s="12"/>
      <c r="KX119" s="12"/>
      <c r="KY119" s="12"/>
      <c r="KZ119" s="12"/>
      <c r="LA119" s="12"/>
      <c r="LB119" s="12"/>
      <c r="LC119" s="12"/>
      <c r="LD119" s="12"/>
      <c r="LE119" s="12"/>
      <c r="LF119" s="12"/>
      <c r="LG119" s="12"/>
      <c r="LH119" s="12"/>
      <c r="LI119" s="12"/>
      <c r="LJ119" s="12"/>
      <c r="LK119" s="12"/>
      <c r="LL119" s="12"/>
      <c r="LM119" s="12"/>
      <c r="LN119" s="12"/>
      <c r="LO119" s="12"/>
      <c r="LP119" s="12"/>
      <c r="LQ119" s="12"/>
      <c r="LR119" s="12"/>
      <c r="LS119" s="12"/>
      <c r="LT119" s="12"/>
      <c r="LU119" s="12"/>
      <c r="LV119" s="12"/>
      <c r="LW119" s="12"/>
      <c r="LX119" s="12"/>
      <c r="LY119" s="12"/>
      <c r="LZ119" s="12"/>
      <c r="MA119" s="12"/>
      <c r="MB119" s="12"/>
      <c r="MC119" s="12"/>
      <c r="MD119" s="12"/>
      <c r="ME119" s="12"/>
      <c r="MF119" s="12"/>
      <c r="MG119" s="12"/>
      <c r="MH119" s="12"/>
      <c r="MI119" s="12"/>
      <c r="MJ119" s="12"/>
      <c r="MK119" s="12"/>
      <c r="ML119" s="12"/>
      <c r="MM119" s="12"/>
      <c r="MN119" s="12"/>
      <c r="MO119" s="12"/>
      <c r="MP119" s="12"/>
      <c r="MQ119" s="12"/>
      <c r="MR119" s="12"/>
      <c r="MS119" s="12"/>
      <c r="MT119" s="12"/>
      <c r="MU119" s="12"/>
      <c r="MV119" s="12"/>
      <c r="MW119" s="12"/>
      <c r="MX119" s="12"/>
      <c r="MY119" s="12"/>
      <c r="MZ119" s="12"/>
      <c r="NA119" s="12"/>
      <c r="NB119" s="12"/>
      <c r="NC119" s="12"/>
      <c r="ND119" s="12"/>
      <c r="NE119" s="12"/>
      <c r="NF119" s="12"/>
      <c r="NG119" s="12"/>
      <c r="NH119" s="12"/>
      <c r="NI119" s="12"/>
      <c r="NJ119" s="12"/>
      <c r="NK119" s="12"/>
      <c r="NL119" s="12"/>
      <c r="NM119" s="12"/>
      <c r="NN119" s="12"/>
      <c r="NO119" s="12"/>
      <c r="NP119" s="12"/>
      <c r="NQ119" s="12"/>
      <c r="NR119" s="12"/>
      <c r="NS119" s="12"/>
      <c r="NT119" s="12"/>
      <c r="NU119" s="12"/>
      <c r="NV119" s="12"/>
      <c r="NW119" s="12"/>
      <c r="NX119" s="12"/>
      <c r="NY119" s="12"/>
      <c r="NZ119" s="12"/>
      <c r="OA119" s="12"/>
      <c r="OB119" s="12"/>
      <c r="OC119" s="12"/>
      <c r="OD119" s="12"/>
      <c r="OE119" s="12"/>
      <c r="OF119" s="12"/>
      <c r="OG119" s="12"/>
      <c r="OH119" s="12"/>
      <c r="OI119" s="12"/>
      <c r="OJ119" s="12"/>
      <c r="OK119" s="12"/>
      <c r="OL119" s="12"/>
      <c r="OM119" s="12"/>
      <c r="ON119" s="12"/>
      <c r="OO119" s="12"/>
      <c r="OP119" s="12"/>
      <c r="OQ119" s="12"/>
      <c r="OR119" s="12"/>
      <c r="OS119" s="12"/>
      <c r="OT119" s="12"/>
      <c r="OU119" s="12"/>
      <c r="OV119" s="12"/>
      <c r="OW119" s="12"/>
      <c r="OX119" s="12"/>
      <c r="OY119" s="12"/>
      <c r="OZ119" s="12"/>
      <c r="PA119" s="12"/>
      <c r="PB119" s="12"/>
      <c r="PC119" s="12"/>
      <c r="PD119" s="12"/>
      <c r="PE119" s="12"/>
      <c r="PF119" s="12"/>
      <c r="PG119" s="12"/>
      <c r="PH119" s="12"/>
      <c r="PI119" s="12"/>
      <c r="PJ119" s="12"/>
      <c r="PK119" s="12"/>
      <c r="PL119" s="12"/>
      <c r="PM119" s="12"/>
      <c r="PN119" s="12"/>
      <c r="PO119" s="12"/>
      <c r="PP119" s="12"/>
      <c r="PQ119" s="12"/>
      <c r="PR119" s="12"/>
      <c r="PS119" s="12"/>
      <c r="PT119" s="12"/>
      <c r="PU119" s="12"/>
      <c r="PV119" s="12"/>
      <c r="PW119" s="12"/>
      <c r="PX119" s="12"/>
      <c r="PY119" s="12"/>
      <c r="PZ119" s="12"/>
      <c r="QA119" s="12"/>
      <c r="QB119" s="12"/>
      <c r="QC119" s="12"/>
      <c r="QD119" s="12"/>
      <c r="QE119" s="12"/>
      <c r="QF119" s="12"/>
      <c r="QG119" s="12"/>
      <c r="QH119" s="12"/>
      <c r="QI119" s="12"/>
      <c r="QJ119" s="12"/>
      <c r="QK119" s="12"/>
      <c r="QL119" s="12"/>
      <c r="QM119" s="12"/>
      <c r="QN119" s="12"/>
      <c r="QO119" s="12"/>
      <c r="QP119" s="12"/>
      <c r="QQ119" s="12"/>
      <c r="QR119" s="12"/>
      <c r="QS119" s="12"/>
      <c r="QT119" s="12"/>
      <c r="QU119" s="12"/>
      <c r="QV119" s="12"/>
      <c r="QW119" s="12"/>
      <c r="QX119" s="12"/>
      <c r="QY119" s="12"/>
      <c r="QZ119" s="12"/>
      <c r="RA119" s="12"/>
      <c r="RB119" s="12"/>
      <c r="RC119" s="12"/>
      <c r="RD119" s="12"/>
      <c r="RE119" s="12"/>
      <c r="RF119" s="12"/>
      <c r="RG119" s="12"/>
      <c r="RH119" s="12"/>
      <c r="RI119" s="12"/>
      <c r="RJ119" s="12"/>
      <c r="RK119" s="12"/>
      <c r="RL119" s="12"/>
      <c r="RM119" s="12"/>
      <c r="RN119" s="12"/>
      <c r="RO119" s="12"/>
      <c r="RP119" s="12"/>
      <c r="RQ119" s="12"/>
      <c r="RR119" s="12"/>
      <c r="RS119" s="12"/>
      <c r="RT119" s="12"/>
      <c r="RU119" s="12"/>
      <c r="RV119" s="12"/>
      <c r="RW119" s="12"/>
      <c r="RX119" s="12"/>
      <c r="RY119" s="12"/>
      <c r="RZ119" s="12"/>
      <c r="SA119" s="12"/>
      <c r="SB119" s="12"/>
      <c r="SC119" s="12"/>
      <c r="SD119" s="12"/>
      <c r="SE119" s="12"/>
      <c r="SF119" s="12"/>
      <c r="SG119" s="12"/>
      <c r="SH119" s="12"/>
      <c r="SI119" s="12"/>
      <c r="SJ119" s="12"/>
      <c r="SK119" s="12"/>
      <c r="SL119" s="12"/>
      <c r="SM119" s="12"/>
      <c r="SN119" s="12"/>
      <c r="SO119" s="12"/>
      <c r="SP119" s="12"/>
      <c r="SQ119" s="12"/>
      <c r="SR119" s="12"/>
      <c r="SS119" s="12"/>
      <c r="ST119" s="12"/>
      <c r="SU119" s="12"/>
      <c r="SV119" s="12"/>
      <c r="SW119" s="12"/>
      <c r="SX119" s="12"/>
      <c r="SY119" s="12"/>
      <c r="SZ119" s="12"/>
      <c r="TA119" s="12"/>
      <c r="TB119" s="12"/>
      <c r="TC119" s="12"/>
      <c r="TD119" s="12"/>
      <c r="TE119" s="12"/>
      <c r="TF119" s="12"/>
      <c r="TG119" s="12"/>
      <c r="TH119" s="12"/>
      <c r="TI119" s="12"/>
      <c r="TJ119" s="12"/>
      <c r="TK119" s="12"/>
      <c r="TL119" s="12"/>
      <c r="TM119" s="12"/>
      <c r="TN119" s="12"/>
      <c r="TO119" s="12"/>
      <c r="TP119" s="12"/>
      <c r="TQ119" s="12"/>
      <c r="TR119" s="12"/>
      <c r="TS119" s="12"/>
      <c r="TT119" s="12"/>
      <c r="TU119" s="12"/>
      <c r="TV119" s="12"/>
      <c r="TW119" s="12"/>
      <c r="TX119" s="12"/>
      <c r="TY119" s="12"/>
      <c r="TZ119" s="12"/>
      <c r="UA119" s="12"/>
      <c r="UB119" s="12"/>
      <c r="UC119" s="12"/>
      <c r="UD119" s="12"/>
      <c r="UE119" s="12"/>
      <c r="UF119" s="12"/>
      <c r="UG119" s="12"/>
      <c r="UH119" s="12"/>
      <c r="UI119" s="12"/>
      <c r="UJ119" s="12"/>
      <c r="UK119" s="12"/>
      <c r="UL119" s="12"/>
      <c r="UM119" s="12"/>
      <c r="UN119" s="12"/>
      <c r="UO119" s="12"/>
      <c r="UP119" s="12"/>
      <c r="UQ119" s="12"/>
      <c r="UR119" s="12"/>
      <c r="US119" s="12"/>
      <c r="UT119" s="12"/>
      <c r="UU119" s="12"/>
      <c r="UV119" s="12"/>
      <c r="UW119" s="12"/>
      <c r="UX119" s="12"/>
      <c r="UY119" s="12"/>
      <c r="UZ119" s="12"/>
      <c r="VA119" s="12"/>
      <c r="VB119" s="12"/>
      <c r="VC119" s="12"/>
      <c r="VD119" s="12"/>
      <c r="VE119" s="12"/>
      <c r="VF119" s="12"/>
      <c r="VG119" s="12"/>
      <c r="VH119" s="12"/>
      <c r="VI119" s="12"/>
      <c r="VJ119" s="12"/>
      <c r="VK119" s="12"/>
      <c r="VL119" s="12"/>
      <c r="VM119" s="12"/>
      <c r="VN119" s="12"/>
      <c r="VO119" s="12"/>
      <c r="VP119" s="12"/>
      <c r="VQ119" s="12"/>
      <c r="VR119" s="12"/>
      <c r="VS119" s="12"/>
      <c r="VT119" s="12"/>
      <c r="VU119" s="12"/>
      <c r="VV119" s="12"/>
      <c r="VW119" s="12"/>
      <c r="VX119" s="12"/>
      <c r="VY119" s="12"/>
      <c r="VZ119" s="12"/>
      <c r="WA119" s="12"/>
      <c r="WB119" s="12"/>
      <c r="WC119" s="12"/>
      <c r="WD119" s="12"/>
      <c r="WE119" s="12"/>
      <c r="WF119" s="12"/>
      <c r="WG119" s="12"/>
      <c r="WH119" s="12"/>
      <c r="WI119" s="12"/>
      <c r="WJ119" s="12"/>
      <c r="WK119" s="12"/>
      <c r="WL119" s="12"/>
      <c r="WM119" s="12"/>
      <c r="WN119" s="12"/>
      <c r="WO119" s="12"/>
      <c r="WP119" s="12"/>
      <c r="WQ119" s="12"/>
      <c r="WR119" s="12"/>
      <c r="WS119" s="12"/>
      <c r="WT119" s="12"/>
      <c r="WU119" s="12"/>
      <c r="WV119" s="12"/>
      <c r="WW119" s="12"/>
      <c r="WX119" s="12"/>
      <c r="WY119" s="12"/>
      <c r="WZ119" s="12"/>
      <c r="XA119" s="12"/>
      <c r="XB119" s="12"/>
      <c r="XC119" s="12"/>
      <c r="XD119" s="12"/>
      <c r="XE119" s="12"/>
      <c r="XF119" s="12"/>
      <c r="XG119" s="12"/>
      <c r="XH119" s="12"/>
      <c r="XI119" s="12"/>
      <c r="XJ119" s="12"/>
      <c r="XK119" s="12"/>
      <c r="XL119" s="12"/>
      <c r="XM119" s="12"/>
      <c r="XN119" s="12"/>
      <c r="XO119" s="12"/>
      <c r="XP119" s="12"/>
      <c r="XQ119" s="12"/>
      <c r="XR119" s="12"/>
      <c r="XS119" s="12"/>
      <c r="XT119" s="12"/>
      <c r="XU119" s="12"/>
      <c r="XV119" s="12"/>
      <c r="XW119" s="12"/>
      <c r="XX119" s="12"/>
      <c r="XY119" s="12"/>
      <c r="XZ119" s="12"/>
      <c r="YA119" s="12"/>
      <c r="YB119" s="12"/>
      <c r="YC119" s="12"/>
      <c r="YD119" s="12"/>
      <c r="YE119" s="12"/>
      <c r="YF119" s="12"/>
      <c r="YG119" s="12"/>
      <c r="YH119" s="12"/>
      <c r="YI119" s="12"/>
      <c r="YJ119" s="12"/>
      <c r="YK119" s="12"/>
      <c r="YL119" s="12"/>
      <c r="YM119" s="12"/>
      <c r="YN119" s="12"/>
      <c r="YO119" s="12"/>
      <c r="YP119" s="12"/>
      <c r="YQ119" s="12"/>
      <c r="YR119" s="12"/>
      <c r="YS119" s="12"/>
      <c r="YT119" s="12"/>
      <c r="YU119" s="12"/>
      <c r="YV119" s="12"/>
      <c r="YW119" s="12"/>
      <c r="YX119" s="12"/>
      <c r="YY119" s="12"/>
      <c r="YZ119" s="12"/>
      <c r="ZA119" s="12"/>
      <c r="ZB119" s="12"/>
      <c r="ZC119" s="12"/>
      <c r="ZD119" s="12"/>
      <c r="ZE119" s="12"/>
      <c r="ZF119" s="12"/>
      <c r="ZG119" s="12"/>
      <c r="ZH119" s="12"/>
      <c r="ZI119" s="12"/>
      <c r="ZJ119" s="12"/>
      <c r="ZK119" s="12"/>
      <c r="ZL119" s="12"/>
      <c r="ZM119" s="12"/>
      <c r="ZN119" s="12"/>
      <c r="ZO119" s="12"/>
      <c r="ZP119" s="12"/>
      <c r="ZQ119" s="12"/>
      <c r="ZR119" s="12"/>
      <c r="ZS119" s="12"/>
      <c r="ZT119" s="12"/>
      <c r="ZU119" s="12"/>
      <c r="ZV119" s="12"/>
      <c r="ZW119" s="12"/>
      <c r="ZX119" s="12"/>
      <c r="ZY119" s="12"/>
      <c r="ZZ119" s="12"/>
      <c r="AAA119" s="12"/>
      <c r="AAB119" s="12"/>
      <c r="AAC119" s="12"/>
      <c r="AAD119" s="12"/>
      <c r="AAE119" s="12"/>
      <c r="AAF119" s="12"/>
      <c r="AAG119" s="12"/>
      <c r="AAH119" s="12"/>
      <c r="AAI119" s="12"/>
      <c r="AAJ119" s="12"/>
      <c r="AAK119" s="12"/>
      <c r="AAL119" s="12"/>
      <c r="AAM119" s="12"/>
      <c r="AAN119" s="12"/>
      <c r="AAO119" s="12"/>
      <c r="AAP119" s="12"/>
      <c r="AAQ119" s="12"/>
      <c r="AAR119" s="12"/>
      <c r="AAS119" s="12"/>
      <c r="AAT119" s="12"/>
      <c r="AAU119" s="12"/>
      <c r="AAV119" s="12"/>
      <c r="AAW119" s="12"/>
      <c r="AAX119" s="12"/>
      <c r="AAY119" s="12"/>
      <c r="AAZ119" s="12"/>
      <c r="ABA119" s="12"/>
      <c r="ABB119" s="12"/>
      <c r="ABC119" s="12"/>
      <c r="ABD119" s="12"/>
      <c r="ABE119" s="12"/>
      <c r="ABF119" s="12"/>
      <c r="ABG119" s="12"/>
      <c r="ABH119" s="12"/>
      <c r="ABI119" s="12"/>
      <c r="ABJ119" s="12"/>
      <c r="ABK119" s="12"/>
      <c r="ABL119" s="12"/>
      <c r="ABM119" s="12"/>
      <c r="ABN119" s="12"/>
      <c r="ABO119" s="12"/>
      <c r="ABP119" s="12"/>
      <c r="ABQ119" s="12"/>
      <c r="ABR119" s="12"/>
      <c r="ABS119" s="12"/>
      <c r="ABT119" s="12"/>
      <c r="ABU119" s="12"/>
      <c r="ABV119" s="12"/>
      <c r="ABW119" s="12"/>
      <c r="ABX119" s="12"/>
      <c r="ABY119" s="12"/>
      <c r="ABZ119" s="12"/>
      <c r="ACA119" s="12"/>
      <c r="ACB119" s="12"/>
      <c r="ACC119" s="12"/>
      <c r="ACD119" s="12"/>
      <c r="ACE119" s="12"/>
      <c r="ACF119" s="12"/>
      <c r="ACG119" s="12"/>
      <c r="ACH119" s="12"/>
      <c r="ACI119" s="12"/>
      <c r="ACJ119" s="12"/>
      <c r="ACK119" s="12"/>
      <c r="ACL119" s="12"/>
      <c r="ACM119" s="12"/>
      <c r="ACN119" s="12"/>
      <c r="ACO119" s="12"/>
      <c r="ACP119" s="12"/>
      <c r="ACQ119" s="12"/>
      <c r="ACR119" s="12"/>
      <c r="ACS119" s="12"/>
      <c r="ACT119" s="12"/>
      <c r="ACU119" s="12"/>
      <c r="ACV119" s="12"/>
      <c r="ACW119" s="12"/>
      <c r="ACX119" s="12"/>
      <c r="ACY119" s="12"/>
      <c r="ACZ119" s="12"/>
      <c r="ADA119" s="12"/>
      <c r="ADB119" s="12"/>
      <c r="ADC119" s="12"/>
      <c r="ADD119" s="12"/>
      <c r="ADE119" s="12"/>
      <c r="ADF119" s="12"/>
      <c r="ADG119" s="12"/>
      <c r="ADH119" s="12"/>
      <c r="ADI119" s="12"/>
      <c r="ADJ119" s="12"/>
      <c r="ADK119" s="12"/>
      <c r="ADL119" s="12"/>
      <c r="ADM119" s="12"/>
      <c r="ADN119" s="12"/>
      <c r="ADO119" s="12"/>
      <c r="ADP119" s="12"/>
      <c r="ADQ119" s="12"/>
      <c r="ADR119" s="12"/>
      <c r="ADS119" s="12"/>
      <c r="ADT119" s="12"/>
      <c r="ADU119" s="12"/>
      <c r="ADV119" s="12"/>
      <c r="ADW119" s="12"/>
      <c r="ADX119" s="12"/>
      <c r="ADY119" s="12"/>
      <c r="ADZ119" s="12"/>
      <c r="AEA119" s="12"/>
      <c r="AEB119" s="12"/>
      <c r="AEC119" s="12"/>
      <c r="AED119" s="12"/>
      <c r="AEE119" s="12"/>
      <c r="AEF119" s="12"/>
      <c r="AEG119" s="12"/>
      <c r="AEH119" s="12"/>
      <c r="AEI119" s="12"/>
      <c r="AEJ119" s="12"/>
      <c r="AEK119" s="12"/>
      <c r="AEL119" s="12"/>
      <c r="AEM119" s="12"/>
      <c r="AEN119" s="12"/>
      <c r="AEO119" s="12"/>
      <c r="AEP119" s="12"/>
      <c r="AEQ119" s="12"/>
      <c r="AER119" s="12"/>
      <c r="AES119" s="12"/>
      <c r="AET119" s="12"/>
      <c r="AEU119" s="12"/>
      <c r="AEV119" s="12"/>
      <c r="AEW119" s="12"/>
      <c r="AEX119" s="12"/>
      <c r="AEY119" s="12"/>
      <c r="AEZ119" s="12"/>
      <c r="AFA119" s="12"/>
      <c r="AFB119" s="12"/>
      <c r="AFC119" s="12"/>
      <c r="AFD119" s="12"/>
      <c r="AFE119" s="12"/>
      <c r="AFF119" s="12"/>
      <c r="AFG119" s="12"/>
      <c r="AFH119" s="12"/>
      <c r="AFI119" s="12"/>
      <c r="AFJ119" s="12"/>
      <c r="AFK119" s="12"/>
      <c r="AFL119" s="12"/>
      <c r="AFM119" s="12"/>
      <c r="AFN119" s="12"/>
      <c r="AFO119" s="12"/>
      <c r="AFP119" s="12"/>
      <c r="AFQ119" s="12"/>
      <c r="AFR119" s="12"/>
      <c r="AFS119" s="12"/>
      <c r="AFT119" s="12"/>
      <c r="AFU119" s="12"/>
      <c r="AFV119" s="12"/>
      <c r="AFW119" s="12"/>
      <c r="AFX119" s="12"/>
      <c r="AFY119" s="12"/>
      <c r="AFZ119" s="12"/>
      <c r="AGA119" s="12"/>
      <c r="AGB119" s="12"/>
      <c r="AGC119" s="12"/>
      <c r="AGD119" s="12"/>
      <c r="AGE119" s="12"/>
      <c r="AGF119" s="12"/>
      <c r="AGG119" s="12"/>
      <c r="AGH119" s="12"/>
      <c r="AGI119" s="12"/>
      <c r="AGJ119" s="12"/>
      <c r="AGK119" s="12"/>
      <c r="AGL119" s="12"/>
      <c r="AGM119" s="12"/>
      <c r="AGN119" s="12"/>
      <c r="AGO119" s="12"/>
      <c r="AGP119" s="12"/>
      <c r="AGQ119" s="12"/>
      <c r="AGR119" s="12"/>
      <c r="AGS119" s="12"/>
      <c r="AGT119" s="12"/>
      <c r="AGU119" s="12"/>
      <c r="AGV119" s="12"/>
      <c r="AGW119" s="12"/>
      <c r="AGX119" s="12"/>
      <c r="AGY119" s="12"/>
      <c r="AGZ119" s="12"/>
      <c r="AHA119" s="12"/>
      <c r="AHB119" s="12"/>
      <c r="AHC119" s="12"/>
      <c r="AHD119" s="12"/>
      <c r="AHE119" s="12"/>
      <c r="AHF119" s="12"/>
      <c r="AHG119" s="12"/>
      <c r="AHH119" s="12"/>
      <c r="AHI119" s="12"/>
      <c r="AHJ119" s="12"/>
      <c r="AHK119" s="12"/>
      <c r="AHL119" s="12"/>
      <c r="AHM119" s="12"/>
      <c r="AHN119" s="12"/>
      <c r="AHO119" s="12"/>
      <c r="AHP119" s="12"/>
      <c r="AHQ119" s="12"/>
      <c r="AHR119" s="12"/>
      <c r="AHS119" s="12"/>
      <c r="AHT119" s="12"/>
      <c r="AHU119" s="12"/>
      <c r="AHV119" s="12"/>
      <c r="AHW119" s="12"/>
      <c r="AHX119" s="12"/>
      <c r="AHY119" s="12"/>
      <c r="AHZ119" s="12"/>
      <c r="AIA119" s="12"/>
      <c r="AIB119" s="12"/>
      <c r="AIC119" s="12"/>
      <c r="AID119" s="12"/>
      <c r="AIE119" s="12"/>
      <c r="AIF119" s="12"/>
      <c r="AIG119" s="12"/>
      <c r="AIH119" s="12"/>
      <c r="AII119" s="12"/>
      <c r="AIJ119" s="12"/>
      <c r="AIK119" s="12"/>
      <c r="AIL119" s="12"/>
      <c r="AIM119" s="12"/>
      <c r="AIN119" s="12"/>
      <c r="AIO119" s="12"/>
      <c r="AIP119" s="12"/>
      <c r="AIQ119" s="12"/>
      <c r="AIR119" s="12"/>
      <c r="AIS119" s="12"/>
      <c r="AIT119" s="12"/>
      <c r="AIU119" s="12"/>
      <c r="AIV119" s="12"/>
      <c r="AIW119" s="12"/>
      <c r="AIX119" s="12"/>
      <c r="AIY119" s="12"/>
      <c r="AIZ119" s="12"/>
      <c r="AJA119" s="12"/>
      <c r="AJB119" s="12"/>
      <c r="AJC119" s="12"/>
      <c r="AJD119" s="12"/>
      <c r="AJE119" s="12"/>
      <c r="AJF119" s="12"/>
      <c r="AJG119" s="12"/>
      <c r="AJH119" s="12"/>
      <c r="AJI119" s="12"/>
      <c r="AJJ119" s="12"/>
      <c r="AJK119" s="12"/>
      <c r="AJL119" s="12"/>
      <c r="AJM119" s="12"/>
      <c r="AJN119" s="12"/>
      <c r="AJO119" s="12"/>
      <c r="AJP119" s="12"/>
      <c r="AJQ119" s="12"/>
      <c r="AJR119" s="12"/>
      <c r="AJS119" s="12"/>
      <c r="AJT119" s="12"/>
      <c r="AJU119" s="12"/>
      <c r="AJV119" s="12"/>
      <c r="AJW119" s="12"/>
      <c r="AJX119" s="12"/>
      <c r="AJY119" s="12"/>
      <c r="AJZ119" s="12"/>
      <c r="AKA119" s="12"/>
      <c r="AKB119" s="12"/>
      <c r="AKC119" s="12"/>
      <c r="AKD119" s="12"/>
      <c r="AKE119" s="12"/>
      <c r="AKF119" s="12"/>
      <c r="AKG119" s="12"/>
      <c r="AKH119" s="12"/>
      <c r="AKI119" s="12"/>
      <c r="AKJ119" s="12"/>
      <c r="AKK119" s="12"/>
      <c r="AKL119" s="12"/>
      <c r="AKM119" s="12"/>
      <c r="AKN119" s="12"/>
      <c r="AKO119" s="12"/>
      <c r="AKP119" s="12"/>
      <c r="AKQ119" s="12"/>
      <c r="AKR119" s="12"/>
      <c r="AKS119" s="12"/>
      <c r="AKT119" s="12"/>
      <c r="AKU119" s="12"/>
      <c r="AKV119" s="12"/>
      <c r="AKW119" s="12"/>
      <c r="AKX119" s="12"/>
      <c r="AKY119" s="12"/>
      <c r="AKZ119" s="12"/>
      <c r="ALA119" s="12"/>
      <c r="ALB119" s="12"/>
      <c r="ALC119" s="12"/>
      <c r="ALD119" s="12"/>
      <c r="ALE119" s="12"/>
      <c r="ALF119" s="12"/>
      <c r="ALG119" s="12"/>
      <c r="ALH119" s="12"/>
      <c r="ALI119" s="12"/>
      <c r="ALJ119" s="12"/>
      <c r="ALK119" s="12"/>
      <c r="ALL119" s="12"/>
      <c r="ALM119" s="12"/>
      <c r="ALN119" s="12"/>
      <c r="ALO119" s="12"/>
      <c r="ALP119" s="12"/>
      <c r="ALQ119" s="12"/>
      <c r="ALR119" s="12"/>
      <c r="ALS119" s="12"/>
      <c r="ALT119" s="12"/>
      <c r="ALU119" s="12"/>
      <c r="ALV119" s="12"/>
      <c r="ALW119" s="12"/>
      <c r="ALX119" s="12"/>
      <c r="ALY119" s="12"/>
      <c r="ALZ119" s="12"/>
      <c r="AMA119" s="12"/>
      <c r="AMB119" s="12"/>
      <c r="AMC119" s="12"/>
      <c r="AMD119" s="12"/>
      <c r="AME119" s="12"/>
      <c r="AMF119" s="12"/>
      <c r="AMG119" s="12"/>
      <c r="AMH119" s="12"/>
      <c r="AMI119" s="12"/>
      <c r="AMJ119" s="12"/>
      <c r="AMK119" s="12"/>
      <c r="AML119" s="12"/>
      <c r="AMM119" s="12"/>
      <c r="AMN119" s="12"/>
      <c r="AMO119" s="12"/>
      <c r="AMP119" s="12"/>
      <c r="AMQ119" s="12"/>
      <c r="AMR119" s="12"/>
      <c r="AMS119" s="12"/>
      <c r="AMT119" s="12"/>
      <c r="AMU119" s="12"/>
      <c r="AMV119" s="12"/>
      <c r="AMW119" s="12"/>
      <c r="AMX119" s="12"/>
      <c r="AMY119" s="12"/>
      <c r="AMZ119" s="12"/>
      <c r="ANA119" s="12"/>
      <c r="ANB119" s="12"/>
      <c r="ANC119" s="12"/>
      <c r="AND119" s="12"/>
      <c r="ANE119" s="12"/>
      <c r="ANF119" s="12"/>
      <c r="ANG119" s="12"/>
      <c r="ANH119" s="12"/>
      <c r="ANI119" s="12"/>
      <c r="ANJ119" s="12"/>
      <c r="ANK119" s="12"/>
      <c r="ANL119" s="12"/>
      <c r="ANM119" s="12"/>
      <c r="ANN119" s="12"/>
      <c r="ANO119" s="12"/>
      <c r="ANP119" s="12"/>
      <c r="ANQ119" s="12"/>
      <c r="ANR119" s="12"/>
      <c r="ANS119" s="12"/>
      <c r="ANT119" s="12"/>
      <c r="ANU119" s="12"/>
      <c r="ANV119" s="12"/>
      <c r="ANW119" s="12"/>
      <c r="ANX119" s="12"/>
      <c r="ANY119" s="12"/>
      <c r="ANZ119" s="12"/>
      <c r="AOA119" s="12"/>
      <c r="AOB119" s="12"/>
      <c r="AOC119" s="12"/>
      <c r="AOD119" s="12"/>
      <c r="AOE119" s="12"/>
      <c r="AOF119" s="12"/>
      <c r="AOG119" s="12"/>
      <c r="AOH119" s="12"/>
      <c r="AOI119" s="12"/>
      <c r="AOJ119" s="12"/>
      <c r="AOK119" s="12"/>
      <c r="AOL119" s="12"/>
      <c r="AOM119" s="12"/>
      <c r="AON119" s="12"/>
      <c r="AOO119" s="12"/>
      <c r="AOP119" s="12"/>
      <c r="AOQ119" s="12"/>
      <c r="AOR119" s="12"/>
      <c r="AOS119" s="12"/>
      <c r="AOT119" s="12"/>
      <c r="AOU119" s="12"/>
      <c r="AOV119" s="12"/>
      <c r="AOW119" s="12"/>
      <c r="AOX119" s="12"/>
      <c r="AOY119" s="12"/>
      <c r="AOZ119" s="12"/>
      <c r="APA119" s="12"/>
      <c r="APB119" s="12"/>
      <c r="APC119" s="12"/>
      <c r="APD119" s="12"/>
      <c r="APE119" s="12"/>
      <c r="APF119" s="12"/>
      <c r="APG119" s="12"/>
      <c r="APH119" s="12"/>
      <c r="API119" s="12"/>
      <c r="APJ119" s="12"/>
      <c r="APK119" s="12"/>
      <c r="APL119" s="12"/>
      <c r="APM119" s="12"/>
      <c r="APN119" s="12"/>
      <c r="APO119" s="12"/>
      <c r="APP119" s="12"/>
      <c r="APQ119" s="12"/>
      <c r="APR119" s="12"/>
      <c r="APS119" s="12"/>
      <c r="APT119" s="12"/>
      <c r="APU119" s="12"/>
      <c r="APV119" s="12"/>
      <c r="APW119" s="12"/>
      <c r="APX119" s="12"/>
      <c r="APY119" s="12"/>
      <c r="APZ119" s="12"/>
      <c r="AQA119" s="12"/>
      <c r="AQB119" s="12"/>
      <c r="AQC119" s="12"/>
      <c r="AQD119" s="12"/>
      <c r="AQE119" s="12"/>
      <c r="AQF119" s="12"/>
      <c r="AQG119" s="12"/>
      <c r="AQH119" s="12"/>
      <c r="AQI119" s="12"/>
      <c r="AQJ119" s="12"/>
      <c r="AQK119" s="12"/>
      <c r="AQL119" s="12"/>
      <c r="AQM119" s="12"/>
      <c r="AQN119" s="12"/>
      <c r="AQO119" s="12"/>
      <c r="AQP119" s="12"/>
      <c r="AQQ119" s="12"/>
      <c r="AQR119" s="12"/>
      <c r="AQS119" s="12"/>
      <c r="AQT119" s="12"/>
      <c r="AQU119" s="12"/>
      <c r="AQV119" s="12"/>
      <c r="AQW119" s="12"/>
      <c r="AQX119" s="12"/>
      <c r="AQY119" s="12"/>
      <c r="AQZ119" s="12"/>
      <c r="ARA119" s="12"/>
      <c r="ARB119" s="12"/>
      <c r="ARC119" s="12"/>
      <c r="ARD119" s="12"/>
      <c r="ARE119" s="12"/>
      <c r="ARF119" s="12"/>
      <c r="ARG119" s="12"/>
      <c r="ARH119" s="12"/>
      <c r="ARI119" s="12"/>
      <c r="ARJ119" s="12"/>
      <c r="ARK119" s="12"/>
      <c r="ARL119" s="12"/>
      <c r="ARM119" s="12"/>
      <c r="ARN119" s="12"/>
      <c r="ARO119" s="12"/>
      <c r="ARP119" s="12"/>
      <c r="ARQ119" s="12"/>
      <c r="ARR119" s="12"/>
      <c r="ARS119" s="12"/>
      <c r="ART119" s="12"/>
      <c r="ARU119" s="12"/>
      <c r="ARV119" s="12"/>
      <c r="ARW119" s="12"/>
      <c r="ARX119" s="12"/>
      <c r="ARY119" s="12"/>
      <c r="ARZ119" s="12"/>
      <c r="ASA119" s="12"/>
      <c r="ASB119" s="12"/>
      <c r="ASC119" s="12"/>
      <c r="ASD119" s="12"/>
      <c r="ASE119" s="12"/>
      <c r="ASF119" s="12"/>
      <c r="ASG119" s="12"/>
      <c r="ASH119" s="12"/>
      <c r="ASI119" s="12"/>
      <c r="ASJ119" s="12"/>
      <c r="ASK119" s="12"/>
      <c r="ASL119" s="12"/>
      <c r="ASM119" s="12"/>
      <c r="ASN119" s="12"/>
      <c r="ASO119" s="12"/>
      <c r="ASP119" s="12"/>
      <c r="ASQ119" s="12"/>
      <c r="ASR119" s="12"/>
      <c r="ASS119" s="12"/>
      <c r="AST119" s="12"/>
      <c r="ASU119" s="12"/>
      <c r="ASV119" s="12"/>
      <c r="ASW119" s="12"/>
      <c r="ASX119" s="12"/>
      <c r="ASY119" s="12"/>
      <c r="ASZ119" s="12"/>
      <c r="ATA119" s="12"/>
      <c r="ATB119" s="12"/>
      <c r="ATC119" s="12"/>
      <c r="ATD119" s="12"/>
      <c r="ATE119" s="12"/>
      <c r="ATF119" s="12"/>
      <c r="ATG119" s="12"/>
      <c r="ATH119" s="12"/>
      <c r="ATI119" s="12"/>
      <c r="ATJ119" s="12"/>
      <c r="ATK119" s="12"/>
      <c r="ATL119" s="12"/>
      <c r="ATM119" s="12"/>
      <c r="ATN119" s="12"/>
      <c r="ATO119" s="12"/>
      <c r="ATP119" s="12"/>
      <c r="ATQ119" s="12"/>
      <c r="ATR119" s="12"/>
      <c r="ATS119" s="12"/>
      <c r="ATT119" s="12"/>
      <c r="ATU119" s="12"/>
      <c r="ATV119" s="12"/>
      <c r="ATW119" s="12"/>
      <c r="ATX119" s="12"/>
      <c r="ATY119" s="12"/>
      <c r="ATZ119" s="12"/>
      <c r="AUA119" s="12"/>
      <c r="AUB119" s="12"/>
      <c r="AUC119" s="12"/>
      <c r="AUD119" s="12"/>
      <c r="AUE119" s="12"/>
      <c r="AUF119" s="12"/>
      <c r="AUG119" s="12"/>
      <c r="AUH119" s="12"/>
      <c r="AUI119" s="12"/>
      <c r="AUJ119" s="12"/>
      <c r="AUK119" s="12"/>
      <c r="AUL119" s="12"/>
      <c r="AUM119" s="12"/>
      <c r="AUN119" s="12"/>
      <c r="AUO119" s="12"/>
      <c r="AUP119" s="12"/>
      <c r="AUQ119" s="12"/>
      <c r="AUR119" s="12"/>
      <c r="AUS119" s="12"/>
      <c r="AUT119" s="12"/>
      <c r="AUU119" s="12"/>
      <c r="AUV119" s="12"/>
      <c r="AUW119" s="12"/>
      <c r="AUX119" s="12"/>
      <c r="AUY119" s="12"/>
      <c r="AUZ119" s="12"/>
      <c r="AVA119" s="12"/>
      <c r="AVB119" s="12"/>
      <c r="AVC119" s="12"/>
      <c r="AVD119" s="12"/>
      <c r="AVE119" s="12"/>
      <c r="AVF119" s="12"/>
      <c r="AVG119" s="12"/>
      <c r="AVH119" s="12"/>
      <c r="AVI119" s="12"/>
      <c r="AVJ119" s="12"/>
      <c r="AVK119" s="12"/>
      <c r="AVL119" s="12"/>
      <c r="AVM119" s="12"/>
      <c r="AVN119" s="12"/>
      <c r="AVO119" s="12"/>
      <c r="AVP119" s="12"/>
      <c r="AVQ119" s="12"/>
      <c r="AVR119" s="12"/>
      <c r="AVS119" s="12"/>
      <c r="AVT119" s="12"/>
      <c r="AVU119" s="12"/>
      <c r="AVV119" s="12"/>
      <c r="AVW119" s="12"/>
      <c r="AVX119" s="12"/>
      <c r="AVY119" s="12"/>
      <c r="AVZ119" s="12"/>
      <c r="AWA119" s="12"/>
      <c r="AWB119" s="12"/>
      <c r="AWC119" s="12"/>
      <c r="AWD119" s="12"/>
      <c r="AWE119" s="12"/>
      <c r="AWF119" s="12"/>
      <c r="AWG119" s="12"/>
      <c r="AWH119" s="12"/>
      <c r="AWI119" s="12"/>
      <c r="AWJ119" s="12"/>
      <c r="AWK119" s="12"/>
      <c r="AWL119" s="12"/>
      <c r="AWM119" s="12"/>
      <c r="AWN119" s="12"/>
      <c r="AWO119" s="12"/>
      <c r="AWP119" s="12"/>
      <c r="AWQ119" s="12"/>
      <c r="AWR119" s="12"/>
      <c r="AWS119" s="12"/>
      <c r="AWT119" s="12"/>
      <c r="AWU119" s="12"/>
      <c r="AWV119" s="12"/>
      <c r="AWW119" s="12"/>
      <c r="AWX119" s="12"/>
      <c r="AWY119" s="12"/>
      <c r="AWZ119" s="12"/>
      <c r="AXA119" s="12"/>
      <c r="AXB119" s="12"/>
      <c r="AXC119" s="12"/>
      <c r="AXD119" s="12"/>
      <c r="AXE119" s="12"/>
      <c r="AXF119" s="12"/>
      <c r="AXG119" s="12"/>
      <c r="AXH119" s="12"/>
      <c r="AXI119" s="12"/>
      <c r="AXJ119" s="12"/>
      <c r="AXK119" s="12"/>
      <c r="AXL119" s="12"/>
      <c r="AXM119" s="12"/>
      <c r="AXN119" s="12"/>
      <c r="AXO119" s="12"/>
      <c r="AXP119" s="12"/>
      <c r="AXQ119" s="12"/>
      <c r="AXR119" s="12"/>
      <c r="AXS119" s="12"/>
      <c r="AXT119" s="12"/>
      <c r="AXU119" s="12"/>
      <c r="AXV119" s="12"/>
      <c r="AXW119" s="12"/>
      <c r="AXX119" s="12"/>
      <c r="AXY119" s="12"/>
      <c r="AXZ119" s="12"/>
      <c r="AYA119" s="12"/>
      <c r="AYB119" s="12"/>
      <c r="AYC119" s="12"/>
      <c r="AYD119" s="12"/>
      <c r="AYE119" s="12"/>
      <c r="AYF119" s="12"/>
      <c r="AYG119" s="12"/>
      <c r="AYH119" s="12"/>
      <c r="AYI119" s="12"/>
      <c r="AYJ119" s="12"/>
      <c r="AYK119" s="12"/>
      <c r="AYL119" s="12"/>
      <c r="AYM119" s="12"/>
      <c r="AYN119" s="12"/>
      <c r="AYO119" s="12"/>
      <c r="AYP119" s="12"/>
      <c r="AYQ119" s="12"/>
      <c r="AYR119" s="12"/>
      <c r="AYS119" s="12"/>
      <c r="AYT119" s="12"/>
      <c r="AYU119" s="12"/>
      <c r="AYV119" s="12"/>
      <c r="AYW119" s="12"/>
      <c r="AYX119" s="12"/>
      <c r="AYY119" s="12"/>
      <c r="AYZ119" s="12"/>
      <c r="AZA119" s="12"/>
      <c r="AZB119" s="12"/>
      <c r="AZC119" s="12"/>
      <c r="AZD119" s="12"/>
      <c r="AZE119" s="12"/>
      <c r="AZF119" s="12"/>
      <c r="AZG119" s="12"/>
      <c r="AZH119" s="12"/>
      <c r="AZI119" s="12"/>
      <c r="AZJ119" s="12"/>
      <c r="AZK119" s="12"/>
      <c r="AZL119" s="12"/>
      <c r="AZM119" s="12"/>
      <c r="AZN119" s="12"/>
      <c r="AZO119" s="12"/>
      <c r="AZP119" s="12"/>
      <c r="AZQ119" s="12"/>
      <c r="AZR119" s="12"/>
      <c r="AZS119" s="12"/>
      <c r="AZT119" s="12"/>
      <c r="AZU119" s="12"/>
      <c r="AZV119" s="12"/>
      <c r="AZW119" s="12"/>
      <c r="AZX119" s="12"/>
      <c r="AZY119" s="12"/>
      <c r="AZZ119" s="12"/>
      <c r="BAA119" s="12"/>
      <c r="BAB119" s="12"/>
      <c r="BAC119" s="12"/>
      <c r="BAD119" s="12"/>
      <c r="BAE119" s="12"/>
      <c r="BAF119" s="12"/>
      <c r="BAG119" s="12"/>
      <c r="BAH119" s="12"/>
      <c r="BAI119" s="12"/>
      <c r="BAJ119" s="12"/>
      <c r="BAK119" s="12"/>
      <c r="BAL119" s="12"/>
      <c r="BAM119" s="12"/>
      <c r="BAN119" s="12"/>
      <c r="BAO119" s="12"/>
      <c r="BAP119" s="12"/>
      <c r="BAQ119" s="12"/>
      <c r="BAR119" s="12"/>
      <c r="BAS119" s="12"/>
      <c r="BAT119" s="12"/>
      <c r="BAU119" s="12"/>
      <c r="BAV119" s="12"/>
      <c r="BAW119" s="12"/>
      <c r="BAX119" s="12"/>
      <c r="BAY119" s="12"/>
      <c r="BAZ119" s="12"/>
      <c r="BBA119" s="12"/>
      <c r="BBB119" s="12"/>
      <c r="BBC119" s="12"/>
      <c r="BBD119" s="12"/>
      <c r="BBE119" s="12"/>
      <c r="BBF119" s="12"/>
      <c r="BBG119" s="12"/>
      <c r="BBH119" s="12"/>
      <c r="BBI119" s="12"/>
      <c r="BBJ119" s="12"/>
      <c r="BBK119" s="12"/>
      <c r="BBL119" s="12"/>
      <c r="BBM119" s="12"/>
      <c r="BBN119" s="12"/>
      <c r="BBO119" s="12"/>
      <c r="BBP119" s="12"/>
      <c r="BBQ119" s="12"/>
      <c r="BBR119" s="12"/>
      <c r="BBS119" s="12"/>
      <c r="BBT119" s="12"/>
      <c r="BBU119" s="12"/>
      <c r="BBV119" s="12"/>
      <c r="BBW119" s="12"/>
      <c r="BBX119" s="12"/>
      <c r="BBY119" s="12"/>
      <c r="BBZ119" s="12"/>
      <c r="BCA119" s="12"/>
      <c r="BCB119" s="12"/>
      <c r="BCC119" s="12"/>
      <c r="BCD119" s="12"/>
      <c r="BCE119" s="12"/>
      <c r="BCF119" s="12"/>
      <c r="BCG119" s="12"/>
      <c r="BCH119" s="12"/>
      <c r="BCI119" s="12"/>
      <c r="BCJ119" s="12"/>
      <c r="BCK119" s="12"/>
      <c r="BCL119" s="12"/>
      <c r="BCM119" s="12"/>
      <c r="BCN119" s="12"/>
      <c r="BCO119" s="12"/>
      <c r="BCP119" s="12"/>
      <c r="BCQ119" s="12"/>
      <c r="BCR119" s="12"/>
      <c r="BCS119" s="12"/>
      <c r="BCT119" s="12"/>
      <c r="BCU119" s="12"/>
      <c r="BCV119" s="12"/>
      <c r="BCW119" s="12"/>
      <c r="BCX119" s="12"/>
      <c r="BCY119" s="12"/>
      <c r="BCZ119" s="12"/>
      <c r="BDA119" s="12"/>
      <c r="BDB119" s="12"/>
      <c r="BDC119" s="12"/>
      <c r="BDD119" s="12"/>
      <c r="BDE119" s="12"/>
      <c r="BDF119" s="12"/>
      <c r="BDG119" s="12"/>
      <c r="BDH119" s="12"/>
      <c r="BDI119" s="12"/>
      <c r="BDJ119" s="12"/>
      <c r="BDK119" s="12"/>
      <c r="BDL119" s="12"/>
      <c r="BDM119" s="12"/>
      <c r="BDN119" s="12"/>
      <c r="BDO119" s="12"/>
      <c r="BDP119" s="12"/>
      <c r="BDQ119" s="12"/>
      <c r="BDR119" s="12"/>
      <c r="BDS119" s="12"/>
      <c r="BDT119" s="12"/>
      <c r="BDU119" s="12"/>
      <c r="BDV119" s="12"/>
      <c r="BDW119" s="12"/>
      <c r="BDX119" s="12"/>
      <c r="BDY119" s="12"/>
      <c r="BDZ119" s="12"/>
      <c r="BEA119" s="12"/>
      <c r="BEB119" s="12"/>
      <c r="BEC119" s="12"/>
      <c r="BED119" s="12"/>
      <c r="BEE119" s="12"/>
      <c r="BEF119" s="12"/>
      <c r="BEG119" s="12"/>
      <c r="BEH119" s="12"/>
      <c r="BEI119" s="12"/>
      <c r="BEJ119" s="12"/>
      <c r="BEK119" s="12"/>
      <c r="BEL119" s="12"/>
      <c r="BEM119" s="12"/>
      <c r="BEN119" s="12"/>
      <c r="BEO119" s="12"/>
      <c r="BEP119" s="12"/>
      <c r="BEQ119" s="12"/>
      <c r="BER119" s="12"/>
      <c r="BES119" s="12"/>
      <c r="BET119" s="12"/>
      <c r="BEU119" s="12"/>
      <c r="BEV119" s="12"/>
      <c r="BEW119" s="12"/>
      <c r="BEX119" s="12"/>
      <c r="BEY119" s="12"/>
      <c r="BEZ119" s="12"/>
      <c r="BFA119" s="12"/>
      <c r="BFB119" s="12"/>
      <c r="BFC119" s="12"/>
      <c r="BFD119" s="12"/>
      <c r="BFE119" s="12"/>
      <c r="BFF119" s="12"/>
      <c r="BFG119" s="12"/>
      <c r="BFH119" s="12"/>
      <c r="BFI119" s="12"/>
      <c r="BFJ119" s="12"/>
      <c r="BFK119" s="12"/>
      <c r="BFL119" s="12"/>
      <c r="BFM119" s="12"/>
      <c r="BFN119" s="12"/>
      <c r="BFO119" s="12"/>
      <c r="BFP119" s="12"/>
      <c r="BFQ119" s="12"/>
      <c r="BFR119" s="12"/>
      <c r="BFS119" s="12"/>
      <c r="BFT119" s="12"/>
      <c r="BFU119" s="12"/>
      <c r="BFV119" s="12"/>
      <c r="BFW119" s="12"/>
      <c r="BFX119" s="12"/>
      <c r="BFY119" s="12"/>
      <c r="BFZ119" s="12"/>
      <c r="BGA119" s="12"/>
      <c r="BGB119" s="12"/>
      <c r="BGC119" s="12"/>
      <c r="BGD119" s="12"/>
      <c r="BGE119" s="12"/>
      <c r="BGF119" s="12"/>
      <c r="BGG119" s="12"/>
      <c r="BGH119" s="12"/>
      <c r="BGI119" s="12"/>
      <c r="BGJ119" s="12"/>
      <c r="BGK119" s="12"/>
      <c r="BGL119" s="12"/>
      <c r="BGM119" s="12"/>
      <c r="BGN119" s="12"/>
      <c r="BGO119" s="12"/>
      <c r="BGP119" s="12"/>
      <c r="BGQ119" s="12"/>
      <c r="BGR119" s="12"/>
      <c r="BGS119" s="12"/>
      <c r="BGT119" s="12"/>
      <c r="BGU119" s="12"/>
      <c r="BGV119" s="12"/>
      <c r="BGW119" s="12"/>
      <c r="BGX119" s="12"/>
      <c r="BGY119" s="12"/>
      <c r="BGZ119" s="12"/>
      <c r="BHA119" s="12"/>
      <c r="BHB119" s="12"/>
      <c r="BHC119" s="12"/>
      <c r="BHD119" s="12"/>
      <c r="BHE119" s="12"/>
      <c r="BHF119" s="12"/>
      <c r="BHG119" s="12"/>
      <c r="BHH119" s="12"/>
      <c r="BHI119" s="12"/>
      <c r="BHJ119" s="12"/>
      <c r="BHK119" s="12"/>
      <c r="BHL119" s="12"/>
      <c r="BHM119" s="12"/>
      <c r="BHN119" s="12"/>
      <c r="BHO119" s="12"/>
      <c r="BHP119" s="12"/>
      <c r="BHQ119" s="12"/>
      <c r="BHR119" s="12"/>
      <c r="BHS119" s="12"/>
      <c r="BHT119" s="12"/>
      <c r="BHU119" s="12"/>
      <c r="BHV119" s="12"/>
      <c r="BHW119" s="12"/>
      <c r="BHX119" s="12"/>
      <c r="BHY119" s="12"/>
      <c r="BHZ119" s="12"/>
      <c r="BIA119" s="12"/>
      <c r="BIB119" s="12"/>
      <c r="BIC119" s="12"/>
      <c r="BID119" s="12"/>
      <c r="BIE119" s="12"/>
      <c r="BIF119" s="12"/>
      <c r="BIG119" s="12"/>
      <c r="BIH119" s="12"/>
      <c r="BII119" s="12"/>
      <c r="BIJ119" s="12"/>
      <c r="BIK119" s="12"/>
      <c r="BIL119" s="12"/>
      <c r="BIM119" s="12"/>
      <c r="BIN119" s="12"/>
      <c r="BIO119" s="12"/>
      <c r="BIP119" s="12"/>
      <c r="BIQ119" s="12"/>
      <c r="BIR119" s="12"/>
      <c r="BIS119" s="12"/>
      <c r="BIT119" s="12"/>
      <c r="BIU119" s="12"/>
      <c r="BIV119" s="12"/>
      <c r="BIW119" s="12"/>
      <c r="BIX119" s="12"/>
      <c r="BIY119" s="12"/>
      <c r="BIZ119" s="12"/>
      <c r="BJA119" s="12"/>
      <c r="BJB119" s="12"/>
      <c r="BJC119" s="12"/>
      <c r="BJD119" s="12"/>
      <c r="BJE119" s="12"/>
      <c r="BJF119" s="12"/>
      <c r="BJG119" s="12"/>
      <c r="BJH119" s="12"/>
      <c r="BJI119" s="12"/>
      <c r="BJJ119" s="12"/>
      <c r="BJK119" s="12"/>
      <c r="BJL119" s="12"/>
      <c r="BJM119" s="12"/>
      <c r="BJN119" s="12"/>
      <c r="BJO119" s="12"/>
      <c r="BJP119" s="12"/>
      <c r="BJQ119" s="12"/>
      <c r="BJR119" s="12"/>
      <c r="BJS119" s="12"/>
      <c r="BJT119" s="12"/>
      <c r="BJU119" s="12"/>
      <c r="BJV119" s="12"/>
      <c r="BJW119" s="12"/>
      <c r="BJX119" s="12"/>
      <c r="BJY119" s="12"/>
      <c r="BJZ119" s="12"/>
      <c r="BKA119" s="12"/>
      <c r="BKB119" s="12"/>
      <c r="BKC119" s="12"/>
      <c r="BKD119" s="12"/>
      <c r="BKE119" s="12"/>
      <c r="BKF119" s="12"/>
      <c r="BKG119" s="12"/>
      <c r="BKH119" s="12"/>
      <c r="BKI119" s="12"/>
      <c r="BKJ119" s="12"/>
      <c r="BKK119" s="12"/>
      <c r="BKL119" s="12"/>
      <c r="BKM119" s="12"/>
      <c r="BKN119" s="12"/>
      <c r="BKO119" s="12"/>
      <c r="BKP119" s="12"/>
      <c r="BKQ119" s="12"/>
      <c r="BKR119" s="12"/>
      <c r="BKS119" s="12"/>
      <c r="BKT119" s="12"/>
      <c r="BKU119" s="12"/>
      <c r="BKV119" s="12"/>
      <c r="BKW119" s="12"/>
      <c r="BKX119" s="12"/>
      <c r="BKY119" s="12"/>
      <c r="BKZ119" s="12"/>
      <c r="BLA119" s="12"/>
      <c r="BLB119" s="12"/>
      <c r="BLC119" s="12"/>
      <c r="BLD119" s="12"/>
      <c r="BLE119" s="12"/>
      <c r="BLF119" s="12"/>
      <c r="BLG119" s="12"/>
      <c r="BLH119" s="12"/>
      <c r="BLI119" s="12"/>
      <c r="BLJ119" s="12"/>
      <c r="BLK119" s="12"/>
      <c r="BLL119" s="12"/>
      <c r="BLM119" s="12"/>
      <c r="BLN119" s="12"/>
      <c r="BLO119" s="12"/>
      <c r="BLP119" s="12"/>
      <c r="BLQ119" s="12"/>
      <c r="BLR119" s="12"/>
      <c r="BLS119" s="12"/>
      <c r="BLT119" s="12"/>
      <c r="BLU119" s="12"/>
      <c r="BLV119" s="12"/>
      <c r="BLW119" s="12"/>
      <c r="BLX119" s="12"/>
      <c r="BLY119" s="12"/>
      <c r="BLZ119" s="12"/>
      <c r="BMA119" s="12"/>
      <c r="BMB119" s="12"/>
      <c r="BMC119" s="12"/>
      <c r="BMD119" s="12"/>
      <c r="BME119" s="12"/>
      <c r="BMF119" s="12"/>
      <c r="BMG119" s="12"/>
      <c r="BMH119" s="12"/>
      <c r="BMI119" s="12"/>
      <c r="BMJ119" s="12"/>
      <c r="BMK119" s="12"/>
      <c r="BML119" s="12"/>
      <c r="BMM119" s="12"/>
      <c r="BMN119" s="12"/>
      <c r="BMO119" s="12"/>
      <c r="BMP119" s="12"/>
      <c r="BMQ119" s="12"/>
      <c r="BMR119" s="12"/>
      <c r="BMS119" s="12"/>
      <c r="BMT119" s="12"/>
      <c r="BMU119" s="12"/>
      <c r="BMV119" s="12"/>
      <c r="BMW119" s="12"/>
      <c r="BMX119" s="12"/>
      <c r="BMY119" s="12"/>
      <c r="BMZ119" s="12"/>
      <c r="BNA119" s="12"/>
      <c r="BNB119" s="12"/>
      <c r="BNC119" s="12"/>
      <c r="BND119" s="12"/>
      <c r="BNE119" s="12"/>
      <c r="BNF119" s="12"/>
      <c r="BNG119" s="12"/>
      <c r="BNH119" s="12"/>
      <c r="BNI119" s="12"/>
      <c r="BNJ119" s="12"/>
      <c r="BNK119" s="12"/>
      <c r="BNL119" s="12"/>
      <c r="BNM119" s="12"/>
      <c r="BNN119" s="12"/>
      <c r="BNO119" s="12"/>
      <c r="BNP119" s="12"/>
      <c r="BNQ119" s="12"/>
      <c r="BNR119" s="12"/>
      <c r="BNS119" s="12"/>
      <c r="BNT119" s="12"/>
      <c r="BNU119" s="12"/>
      <c r="BNV119" s="12"/>
      <c r="BNW119" s="12"/>
      <c r="BNX119" s="12"/>
      <c r="BNY119" s="12"/>
      <c r="BNZ119" s="12"/>
      <c r="BOA119" s="12"/>
      <c r="BOB119" s="12"/>
      <c r="BOC119" s="12"/>
      <c r="BOD119" s="12"/>
      <c r="BOE119" s="12"/>
      <c r="BOF119" s="12"/>
      <c r="BOG119" s="12"/>
      <c r="BOH119" s="12"/>
      <c r="BOI119" s="12"/>
      <c r="BOJ119" s="12"/>
      <c r="BOK119" s="12"/>
      <c r="BOL119" s="12"/>
      <c r="BOM119" s="12"/>
      <c r="BON119" s="12"/>
      <c r="BOO119" s="12"/>
      <c r="BOP119" s="12"/>
      <c r="BOQ119" s="12"/>
      <c r="BOR119" s="12"/>
      <c r="BOS119" s="12"/>
      <c r="BOT119" s="12"/>
      <c r="BOU119" s="12"/>
      <c r="BOV119" s="12"/>
      <c r="BOW119" s="12"/>
      <c r="BOX119" s="12"/>
      <c r="BOY119" s="12"/>
      <c r="BOZ119" s="12"/>
      <c r="BPA119" s="12"/>
      <c r="BPB119" s="12"/>
      <c r="BPC119" s="12"/>
      <c r="BPD119" s="12"/>
      <c r="BPE119" s="12"/>
      <c r="BPF119" s="12"/>
      <c r="BPG119" s="12"/>
      <c r="BPH119" s="12"/>
      <c r="BPI119" s="12"/>
      <c r="BPJ119" s="12"/>
      <c r="BPK119" s="12"/>
      <c r="BPL119" s="12"/>
      <c r="BPM119" s="12"/>
      <c r="BPN119" s="12"/>
      <c r="BPO119" s="12"/>
      <c r="BPP119" s="12"/>
      <c r="BPQ119" s="12"/>
      <c r="BPR119" s="12"/>
      <c r="BPS119" s="12"/>
      <c r="BPT119" s="12"/>
      <c r="BPU119" s="12"/>
      <c r="BPV119" s="12"/>
      <c r="BPW119" s="12"/>
      <c r="BPX119" s="12"/>
      <c r="BPY119" s="12"/>
      <c r="BPZ119" s="12"/>
      <c r="BQA119" s="12"/>
      <c r="BQB119" s="12"/>
      <c r="BQC119" s="12"/>
      <c r="BQD119" s="12"/>
      <c r="BQE119" s="12"/>
      <c r="BQF119" s="12"/>
      <c r="BQG119" s="12"/>
      <c r="BQH119" s="12"/>
      <c r="BQI119" s="12"/>
      <c r="BQJ119" s="12"/>
      <c r="BQK119" s="12"/>
      <c r="BQL119" s="12"/>
      <c r="BQM119" s="12"/>
      <c r="BQN119" s="12"/>
      <c r="BQO119" s="12"/>
      <c r="BQP119" s="12"/>
      <c r="BQQ119" s="12"/>
      <c r="BQR119" s="12"/>
      <c r="BQS119" s="12"/>
      <c r="BQT119" s="12"/>
      <c r="BQU119" s="12"/>
      <c r="BQV119" s="12"/>
      <c r="BQW119" s="12"/>
      <c r="BQX119" s="12"/>
      <c r="BQY119" s="12"/>
      <c r="BQZ119" s="12"/>
      <c r="BRA119" s="12"/>
      <c r="BRB119" s="12"/>
      <c r="BRC119" s="12"/>
      <c r="BRD119" s="12"/>
      <c r="BRE119" s="12"/>
      <c r="BRF119" s="12"/>
      <c r="BRG119" s="12"/>
      <c r="BRH119" s="12"/>
      <c r="BRI119" s="12"/>
      <c r="BRJ119" s="12"/>
      <c r="BRK119" s="12"/>
      <c r="BRL119" s="12"/>
      <c r="BRM119" s="12"/>
      <c r="BRN119" s="12"/>
      <c r="BRO119" s="12"/>
      <c r="BRP119" s="12"/>
      <c r="BRQ119" s="12"/>
      <c r="BRR119" s="12"/>
      <c r="BRS119" s="12"/>
      <c r="BRT119" s="12"/>
      <c r="BRU119" s="12"/>
      <c r="BRV119" s="12"/>
      <c r="BRW119" s="12"/>
      <c r="BRX119" s="12"/>
      <c r="BRY119" s="12"/>
      <c r="BRZ119" s="12"/>
      <c r="BSA119" s="12"/>
      <c r="BSB119" s="12"/>
      <c r="BSC119" s="12"/>
      <c r="BSD119" s="12"/>
      <c r="BSE119" s="12"/>
      <c r="BSF119" s="12"/>
      <c r="BSG119" s="12"/>
      <c r="BSH119" s="12"/>
      <c r="BSI119" s="12"/>
      <c r="BSJ119" s="12"/>
      <c r="BSK119" s="12"/>
      <c r="BSL119" s="12"/>
      <c r="BSM119" s="12"/>
      <c r="BSN119" s="12"/>
      <c r="BSO119" s="12"/>
      <c r="BSP119" s="12"/>
      <c r="BSQ119" s="12"/>
      <c r="BSR119" s="12"/>
      <c r="BSS119" s="12"/>
      <c r="BST119" s="12"/>
      <c r="BSU119" s="12"/>
      <c r="BSV119" s="12"/>
      <c r="BSW119" s="12"/>
      <c r="BSX119" s="12"/>
      <c r="BSY119" s="12"/>
      <c r="BSZ119" s="12"/>
      <c r="BTA119" s="12"/>
      <c r="BTB119" s="12"/>
      <c r="BTC119" s="12"/>
      <c r="BTD119" s="12"/>
      <c r="BTE119" s="12"/>
      <c r="BTF119" s="12"/>
      <c r="BTG119" s="12"/>
      <c r="BTH119" s="12"/>
      <c r="BTI119" s="12"/>
      <c r="BTJ119" s="12"/>
      <c r="BTK119" s="12"/>
      <c r="BTL119" s="12"/>
      <c r="BTM119" s="12"/>
      <c r="BTN119" s="12"/>
      <c r="BTO119" s="12"/>
      <c r="BTP119" s="12"/>
      <c r="BTQ119" s="12"/>
      <c r="BTR119" s="12"/>
      <c r="BTS119" s="12"/>
      <c r="BTT119" s="12"/>
      <c r="BTU119" s="12"/>
      <c r="BTV119" s="12"/>
      <c r="BTW119" s="12"/>
      <c r="BTX119" s="12"/>
      <c r="BTY119" s="12"/>
      <c r="BTZ119" s="12"/>
      <c r="BUA119" s="12"/>
      <c r="BUB119" s="12"/>
      <c r="BUC119" s="12"/>
      <c r="BUD119" s="12"/>
      <c r="BUE119" s="12"/>
      <c r="BUF119" s="12"/>
      <c r="BUG119" s="12"/>
      <c r="BUH119" s="12"/>
      <c r="BUI119" s="12"/>
      <c r="BUJ119" s="12"/>
      <c r="BUK119" s="12"/>
      <c r="BUL119" s="12"/>
      <c r="BUM119" s="12"/>
      <c r="BUN119" s="12"/>
      <c r="BUO119" s="12"/>
      <c r="BUP119" s="12"/>
      <c r="BUQ119" s="12"/>
      <c r="BUR119" s="12"/>
      <c r="BUS119" s="12"/>
      <c r="BUT119" s="12"/>
      <c r="BUU119" s="12"/>
      <c r="BUV119" s="12"/>
      <c r="BUW119" s="12"/>
      <c r="BUX119" s="12"/>
      <c r="BUY119" s="12"/>
      <c r="BUZ119" s="12"/>
      <c r="BVA119" s="12"/>
      <c r="BVB119" s="12"/>
      <c r="BVC119" s="12"/>
      <c r="BVD119" s="12"/>
      <c r="BVE119" s="12"/>
      <c r="BVF119" s="12"/>
      <c r="BVG119" s="12"/>
      <c r="BVH119" s="12"/>
      <c r="BVI119" s="12"/>
      <c r="BVJ119" s="12"/>
      <c r="BVK119" s="12"/>
      <c r="BVL119" s="12"/>
      <c r="BVM119" s="12"/>
      <c r="BVN119" s="12"/>
      <c r="BVO119" s="12"/>
      <c r="BVP119" s="12"/>
      <c r="BVQ119" s="12"/>
      <c r="BVR119" s="12"/>
      <c r="BVS119" s="12"/>
      <c r="BVT119" s="12"/>
      <c r="BVU119" s="12"/>
      <c r="BVV119" s="12"/>
      <c r="BVW119" s="12"/>
      <c r="BVX119" s="12"/>
      <c r="BVY119" s="12"/>
      <c r="BVZ119" s="12"/>
      <c r="BWA119" s="12"/>
      <c r="BWB119" s="12"/>
      <c r="BWC119" s="12"/>
      <c r="BWD119" s="12"/>
      <c r="BWE119" s="12"/>
      <c r="BWF119" s="12"/>
      <c r="BWG119" s="12"/>
      <c r="BWH119" s="12"/>
      <c r="BWI119" s="12"/>
      <c r="BWJ119" s="12"/>
      <c r="BWK119" s="12"/>
      <c r="BWL119" s="12"/>
      <c r="BWM119" s="12"/>
      <c r="BWN119" s="12"/>
      <c r="BWO119" s="12"/>
      <c r="BWP119" s="12"/>
      <c r="BWQ119" s="12"/>
      <c r="BWR119" s="12"/>
      <c r="BWS119" s="12"/>
      <c r="BWT119" s="12"/>
      <c r="BWU119" s="12"/>
      <c r="BWV119" s="12"/>
      <c r="BWW119" s="12"/>
      <c r="BWX119" s="12"/>
      <c r="BWY119" s="12"/>
      <c r="BWZ119" s="12"/>
      <c r="BXA119" s="12"/>
      <c r="BXB119" s="12"/>
      <c r="BXC119" s="12"/>
      <c r="BXD119" s="12"/>
      <c r="BXE119" s="12"/>
      <c r="BXF119" s="12"/>
      <c r="BXG119" s="12"/>
      <c r="BXH119" s="12"/>
      <c r="BXI119" s="12"/>
      <c r="BXJ119" s="12"/>
      <c r="BXK119" s="12"/>
      <c r="BXL119" s="12"/>
      <c r="BXM119" s="12"/>
      <c r="BXN119" s="12"/>
      <c r="BXO119" s="12"/>
      <c r="BXP119" s="12"/>
      <c r="BXQ119" s="12"/>
      <c r="BXR119" s="12"/>
      <c r="BXS119" s="12"/>
      <c r="BXT119" s="12"/>
      <c r="BXU119" s="12"/>
      <c r="BXV119" s="12"/>
      <c r="BXW119" s="12"/>
      <c r="BXX119" s="12"/>
      <c r="BXY119" s="12"/>
      <c r="BXZ119" s="12"/>
      <c r="BYA119" s="12"/>
      <c r="BYB119" s="12"/>
      <c r="BYC119" s="12"/>
      <c r="BYD119" s="12"/>
      <c r="BYE119" s="12"/>
      <c r="BYF119" s="12"/>
      <c r="BYG119" s="12"/>
      <c r="BYH119" s="12"/>
      <c r="BYI119" s="12"/>
      <c r="BYJ119" s="12"/>
      <c r="BYK119" s="12"/>
      <c r="BYL119" s="12"/>
      <c r="BYM119" s="12"/>
      <c r="BYN119" s="12"/>
      <c r="BYO119" s="12"/>
      <c r="BYP119" s="12"/>
      <c r="BYQ119" s="12"/>
      <c r="BYR119" s="12"/>
      <c r="BYS119" s="12"/>
      <c r="BYT119" s="12"/>
      <c r="BYU119" s="12"/>
      <c r="BYV119" s="12"/>
      <c r="BYW119" s="12"/>
      <c r="BYX119" s="12"/>
      <c r="BYY119" s="12"/>
      <c r="BYZ119" s="12"/>
      <c r="BZA119" s="12"/>
      <c r="BZB119" s="12"/>
      <c r="BZC119" s="12"/>
      <c r="BZD119" s="12"/>
      <c r="BZE119" s="12"/>
      <c r="BZF119" s="12"/>
      <c r="BZG119" s="12"/>
      <c r="BZH119" s="12"/>
      <c r="BZI119" s="12"/>
      <c r="BZJ119" s="12"/>
      <c r="BZK119" s="12"/>
      <c r="BZL119" s="12"/>
      <c r="BZM119" s="12"/>
      <c r="BZN119" s="12"/>
      <c r="BZO119" s="12"/>
      <c r="BZP119" s="12"/>
      <c r="BZQ119" s="12"/>
      <c r="BZR119" s="12"/>
      <c r="BZS119" s="12"/>
      <c r="BZT119" s="12"/>
      <c r="BZU119" s="12"/>
      <c r="BZV119" s="12"/>
      <c r="BZW119" s="12"/>
      <c r="BZX119" s="12"/>
      <c r="BZY119" s="12"/>
      <c r="BZZ119" s="12"/>
      <c r="CAA119" s="12"/>
      <c r="CAB119" s="12"/>
      <c r="CAC119" s="12"/>
      <c r="CAD119" s="12"/>
      <c r="CAE119" s="12"/>
      <c r="CAF119" s="12"/>
      <c r="CAG119" s="12"/>
      <c r="CAH119" s="12"/>
      <c r="CAI119" s="12"/>
      <c r="CAJ119" s="12"/>
      <c r="CAK119" s="12"/>
      <c r="CAL119" s="12"/>
      <c r="CAM119" s="12"/>
      <c r="CAN119" s="12"/>
      <c r="CAO119" s="12"/>
      <c r="CAP119" s="12"/>
      <c r="CAQ119" s="12"/>
      <c r="CAR119" s="12"/>
      <c r="CAS119" s="12"/>
      <c r="CAT119" s="12"/>
      <c r="CAU119" s="12"/>
      <c r="CAV119" s="12"/>
      <c r="CAW119" s="12"/>
      <c r="CAX119" s="12"/>
      <c r="CAY119" s="12"/>
      <c r="CAZ119" s="12"/>
      <c r="CBA119" s="12"/>
      <c r="CBB119" s="12"/>
      <c r="CBC119" s="12"/>
      <c r="CBD119" s="12"/>
      <c r="CBE119" s="12"/>
      <c r="CBF119" s="12"/>
      <c r="CBG119" s="12"/>
      <c r="CBH119" s="12"/>
      <c r="CBI119" s="12"/>
      <c r="CBJ119" s="12"/>
      <c r="CBK119" s="12"/>
      <c r="CBL119" s="12"/>
      <c r="CBM119" s="12"/>
      <c r="CBN119" s="12"/>
      <c r="CBO119" s="12"/>
      <c r="CBP119" s="12"/>
      <c r="CBQ119" s="12"/>
      <c r="CBR119" s="12"/>
      <c r="CBS119" s="12"/>
      <c r="CBT119" s="12"/>
      <c r="CBU119" s="12"/>
      <c r="CBV119" s="12"/>
      <c r="CBW119" s="12"/>
      <c r="CBX119" s="12"/>
      <c r="CBY119" s="12"/>
      <c r="CBZ119" s="12"/>
      <c r="CCA119" s="12"/>
      <c r="CCB119" s="12"/>
      <c r="CCC119" s="12"/>
      <c r="CCD119" s="12"/>
      <c r="CCE119" s="12"/>
      <c r="CCF119" s="12"/>
      <c r="CCG119" s="12"/>
      <c r="CCH119" s="12"/>
      <c r="CCI119" s="12"/>
      <c r="CCJ119" s="12"/>
      <c r="CCK119" s="12"/>
      <c r="CCL119" s="12"/>
      <c r="CCM119" s="12"/>
      <c r="CCN119" s="12"/>
      <c r="CCO119" s="12"/>
      <c r="CCP119" s="12"/>
      <c r="CCQ119" s="12"/>
      <c r="CCR119" s="12"/>
      <c r="CCS119" s="12"/>
      <c r="CCT119" s="12"/>
      <c r="CCU119" s="12"/>
      <c r="CCV119" s="12"/>
      <c r="CCW119" s="12"/>
      <c r="CCX119" s="12"/>
      <c r="CCY119" s="12"/>
      <c r="CCZ119" s="12"/>
      <c r="CDA119" s="12"/>
      <c r="CDB119" s="12"/>
      <c r="CDC119" s="12"/>
      <c r="CDD119" s="12"/>
      <c r="CDE119" s="12"/>
      <c r="CDF119" s="12"/>
      <c r="CDG119" s="12"/>
      <c r="CDH119" s="12"/>
      <c r="CDI119" s="12"/>
      <c r="CDJ119" s="12"/>
      <c r="CDK119" s="12"/>
      <c r="CDL119" s="12"/>
      <c r="CDM119" s="12"/>
      <c r="CDN119" s="12"/>
      <c r="CDO119" s="12"/>
      <c r="CDP119" s="12"/>
      <c r="CDQ119" s="12"/>
      <c r="CDR119" s="12"/>
      <c r="CDS119" s="12"/>
      <c r="CDT119" s="12"/>
      <c r="CDU119" s="12"/>
      <c r="CDV119" s="12"/>
      <c r="CDW119" s="12"/>
      <c r="CDX119" s="12"/>
      <c r="CDY119" s="12"/>
      <c r="CDZ119" s="12"/>
      <c r="CEA119" s="12"/>
      <c r="CEB119" s="12"/>
      <c r="CEC119" s="12"/>
      <c r="CED119" s="12"/>
      <c r="CEE119" s="12"/>
      <c r="CEF119" s="12"/>
      <c r="CEG119" s="12"/>
      <c r="CEH119" s="12"/>
      <c r="CEI119" s="12"/>
      <c r="CEJ119" s="12"/>
      <c r="CEK119" s="12"/>
      <c r="CEL119" s="12"/>
      <c r="CEM119" s="12"/>
      <c r="CEN119" s="12"/>
      <c r="CEO119" s="12"/>
      <c r="CEP119" s="12"/>
      <c r="CEQ119" s="12"/>
      <c r="CER119" s="12"/>
      <c r="CES119" s="12"/>
      <c r="CET119" s="12"/>
      <c r="CEU119" s="12"/>
      <c r="CEV119" s="12"/>
      <c r="CEW119" s="12"/>
      <c r="CEX119" s="12"/>
      <c r="CEY119" s="12"/>
      <c r="CEZ119" s="12"/>
      <c r="CFA119" s="12"/>
      <c r="CFB119" s="12"/>
      <c r="CFC119" s="12"/>
      <c r="CFD119" s="12"/>
      <c r="CFE119" s="12"/>
      <c r="CFF119" s="12"/>
      <c r="CFG119" s="12"/>
      <c r="CFH119" s="12"/>
      <c r="CFI119" s="12"/>
      <c r="CFJ119" s="12"/>
      <c r="CFK119" s="12"/>
      <c r="CFL119" s="12"/>
      <c r="CFM119" s="12"/>
      <c r="CFN119" s="12"/>
      <c r="CFO119" s="12"/>
      <c r="CFP119" s="12"/>
      <c r="CFQ119" s="12"/>
      <c r="CFR119" s="12"/>
      <c r="CFS119" s="12"/>
      <c r="CFT119" s="12"/>
      <c r="CFU119" s="12"/>
      <c r="CFV119" s="12"/>
      <c r="CFW119" s="12"/>
      <c r="CFX119" s="12"/>
      <c r="CFY119" s="12"/>
      <c r="CFZ119" s="12"/>
      <c r="CGA119" s="12"/>
      <c r="CGB119" s="12"/>
      <c r="CGC119" s="12"/>
      <c r="CGD119" s="12"/>
      <c r="CGE119" s="12"/>
      <c r="CGF119" s="12"/>
      <c r="CGG119" s="12"/>
      <c r="CGH119" s="12"/>
      <c r="CGI119" s="12"/>
      <c r="CGJ119" s="12"/>
      <c r="CGK119" s="12"/>
      <c r="CGL119" s="12"/>
      <c r="CGM119" s="12"/>
      <c r="CGN119" s="12"/>
      <c r="CGO119" s="12"/>
      <c r="CGP119" s="12"/>
      <c r="CGQ119" s="12"/>
      <c r="CGR119" s="12"/>
      <c r="CGS119" s="12"/>
      <c r="CGT119" s="12"/>
      <c r="CGU119" s="12"/>
      <c r="CGV119" s="12"/>
      <c r="CGW119" s="12"/>
      <c r="CGX119" s="12"/>
      <c r="CGY119" s="12"/>
      <c r="CGZ119" s="12"/>
      <c r="CHA119" s="12"/>
      <c r="CHB119" s="12"/>
      <c r="CHC119" s="12"/>
      <c r="CHD119" s="12"/>
      <c r="CHE119" s="12"/>
      <c r="CHF119" s="12"/>
      <c r="CHG119" s="12"/>
      <c r="CHH119" s="12"/>
      <c r="CHI119" s="12"/>
      <c r="CHJ119" s="12"/>
      <c r="CHK119" s="12"/>
      <c r="CHL119" s="12"/>
      <c r="CHM119" s="12"/>
      <c r="CHN119" s="12"/>
      <c r="CHO119" s="12"/>
      <c r="CHP119" s="12"/>
      <c r="CHQ119" s="12"/>
      <c r="CHR119" s="12"/>
      <c r="CHS119" s="12"/>
      <c r="CHT119" s="12"/>
      <c r="CHU119" s="12"/>
      <c r="CHV119" s="12"/>
      <c r="CHW119" s="12"/>
      <c r="CHX119" s="12"/>
      <c r="CHY119" s="12"/>
      <c r="CHZ119" s="12"/>
      <c r="CIA119" s="12"/>
      <c r="CIB119" s="12"/>
      <c r="CIC119" s="12"/>
      <c r="CID119" s="12"/>
      <c r="CIE119" s="12"/>
      <c r="CIF119" s="12"/>
      <c r="CIG119" s="12"/>
      <c r="CIH119" s="12"/>
      <c r="CII119" s="12"/>
      <c r="CIJ119" s="12"/>
      <c r="CIK119" s="12"/>
      <c r="CIL119" s="12"/>
      <c r="CIM119" s="12"/>
      <c r="CIN119" s="12"/>
      <c r="CIO119" s="12"/>
      <c r="CIP119" s="12"/>
      <c r="CIQ119" s="12"/>
      <c r="CIR119" s="12"/>
      <c r="CIS119" s="12"/>
      <c r="CIT119" s="12"/>
      <c r="CIU119" s="12"/>
      <c r="CIV119" s="12"/>
      <c r="CIW119" s="12"/>
      <c r="CIX119" s="12"/>
      <c r="CIY119" s="12"/>
      <c r="CIZ119" s="12"/>
      <c r="CJA119" s="12"/>
      <c r="CJB119" s="12"/>
      <c r="CJC119" s="12"/>
      <c r="CJD119" s="12"/>
      <c r="CJE119" s="12"/>
      <c r="CJF119" s="12"/>
      <c r="CJG119" s="12"/>
      <c r="CJH119" s="12"/>
      <c r="CJI119" s="12"/>
      <c r="CJJ119" s="12"/>
      <c r="CJK119" s="12"/>
      <c r="CJL119" s="12"/>
      <c r="CJM119" s="12"/>
      <c r="CJN119" s="12"/>
      <c r="CJO119" s="12"/>
      <c r="CJP119" s="12"/>
      <c r="CJQ119" s="12"/>
      <c r="CJR119" s="12"/>
      <c r="CJS119" s="12"/>
      <c r="CJT119" s="12"/>
      <c r="CJU119" s="12"/>
      <c r="CJV119" s="12"/>
      <c r="CJW119" s="12"/>
      <c r="CJX119" s="12"/>
      <c r="CJY119" s="12"/>
      <c r="CJZ119" s="12"/>
      <c r="CKA119" s="12"/>
      <c r="CKB119" s="12"/>
      <c r="CKC119" s="12"/>
      <c r="CKD119" s="12"/>
      <c r="CKE119" s="12"/>
      <c r="CKF119" s="12"/>
      <c r="CKG119" s="12"/>
      <c r="CKH119" s="12"/>
      <c r="CKI119" s="12"/>
      <c r="CKJ119" s="12"/>
      <c r="CKK119" s="12"/>
      <c r="CKL119" s="12"/>
      <c r="CKM119" s="12"/>
      <c r="CKN119" s="12"/>
      <c r="CKO119" s="12"/>
      <c r="CKP119" s="12"/>
      <c r="CKQ119" s="12"/>
      <c r="CKR119" s="12"/>
      <c r="CKS119" s="12"/>
      <c r="CKT119" s="12"/>
      <c r="CKU119" s="12"/>
      <c r="CKV119" s="12"/>
      <c r="CKW119" s="12"/>
      <c r="CKX119" s="12"/>
      <c r="CKY119" s="12"/>
      <c r="CKZ119" s="12"/>
      <c r="CLA119" s="12"/>
      <c r="CLB119" s="12"/>
      <c r="CLC119" s="12"/>
      <c r="CLD119" s="12"/>
      <c r="CLE119" s="12"/>
      <c r="CLF119" s="12"/>
      <c r="CLG119" s="12"/>
      <c r="CLH119" s="12"/>
      <c r="CLI119" s="12"/>
      <c r="CLJ119" s="12"/>
      <c r="CLK119" s="12"/>
      <c r="CLL119" s="12"/>
      <c r="CLM119" s="12"/>
      <c r="CLN119" s="12"/>
      <c r="CLO119" s="12"/>
      <c r="CLP119" s="12"/>
      <c r="CLQ119" s="12"/>
      <c r="CLR119" s="12"/>
      <c r="CLS119" s="12"/>
      <c r="CLT119" s="12"/>
      <c r="CLU119" s="12"/>
      <c r="CLV119" s="12"/>
      <c r="CLW119" s="12"/>
      <c r="CLX119" s="12"/>
      <c r="CLY119" s="12"/>
      <c r="CLZ119" s="12"/>
      <c r="CMA119" s="12"/>
      <c r="CMB119" s="12"/>
      <c r="CMC119" s="12"/>
      <c r="CMD119" s="12"/>
      <c r="CME119" s="12"/>
      <c r="CMF119" s="12"/>
      <c r="CMG119" s="12"/>
      <c r="CMH119" s="12"/>
      <c r="CMI119" s="12"/>
      <c r="CMJ119" s="12"/>
      <c r="CMK119" s="12"/>
      <c r="CML119" s="12"/>
      <c r="CMM119" s="12"/>
      <c r="CMN119" s="12"/>
      <c r="CMO119" s="12"/>
      <c r="CMP119" s="12"/>
      <c r="CMQ119" s="12"/>
      <c r="CMR119" s="12"/>
      <c r="CMS119" s="12"/>
      <c r="CMT119" s="12"/>
      <c r="CMU119" s="12"/>
      <c r="CMV119" s="12"/>
      <c r="CMW119" s="12"/>
      <c r="CMX119" s="12"/>
      <c r="CMY119" s="12"/>
      <c r="CMZ119" s="12"/>
      <c r="CNA119" s="12"/>
      <c r="CNB119" s="12"/>
      <c r="CNC119" s="12"/>
      <c r="CND119" s="12"/>
      <c r="CNE119" s="12"/>
      <c r="CNF119" s="12"/>
      <c r="CNG119" s="12"/>
      <c r="CNH119" s="12"/>
      <c r="CNI119" s="12"/>
      <c r="CNJ119" s="12"/>
      <c r="CNK119" s="12"/>
      <c r="CNL119" s="12"/>
      <c r="CNM119" s="12"/>
      <c r="CNN119" s="12"/>
      <c r="CNO119" s="12"/>
      <c r="CNP119" s="12"/>
      <c r="CNQ119" s="12"/>
      <c r="CNR119" s="12"/>
      <c r="CNS119" s="12"/>
      <c r="CNT119" s="12"/>
      <c r="CNU119" s="12"/>
      <c r="CNV119" s="12"/>
      <c r="CNW119" s="12"/>
      <c r="CNX119" s="12"/>
      <c r="CNY119" s="12"/>
      <c r="CNZ119" s="12"/>
      <c r="COA119" s="12"/>
      <c r="COB119" s="12"/>
      <c r="COC119" s="12"/>
      <c r="COD119" s="12"/>
      <c r="COE119" s="12"/>
      <c r="COF119" s="12"/>
      <c r="COG119" s="12"/>
      <c r="COH119" s="12"/>
      <c r="COI119" s="12"/>
      <c r="COJ119" s="12"/>
      <c r="COK119" s="12"/>
      <c r="COL119" s="12"/>
      <c r="COM119" s="12"/>
      <c r="CON119" s="12"/>
      <c r="COO119" s="12"/>
      <c r="COP119" s="12"/>
      <c r="COQ119" s="12"/>
      <c r="COR119" s="12"/>
      <c r="COS119" s="12"/>
      <c r="COT119" s="12"/>
      <c r="COU119" s="12"/>
      <c r="COV119" s="12"/>
      <c r="COW119" s="12"/>
      <c r="COX119" s="12"/>
      <c r="COY119" s="12"/>
      <c r="COZ119" s="12"/>
      <c r="CPA119" s="12"/>
      <c r="CPB119" s="12"/>
      <c r="CPC119" s="12"/>
      <c r="CPD119" s="12"/>
      <c r="CPE119" s="12"/>
      <c r="CPF119" s="12"/>
      <c r="CPG119" s="12"/>
      <c r="CPH119" s="12"/>
      <c r="CPI119" s="12"/>
      <c r="CPJ119" s="12"/>
      <c r="CPK119" s="12"/>
      <c r="CPL119" s="12"/>
      <c r="CPM119" s="12"/>
      <c r="CPN119" s="12"/>
      <c r="CPO119" s="12"/>
      <c r="CPP119" s="12"/>
      <c r="CPQ119" s="12"/>
      <c r="CPR119" s="12"/>
      <c r="CPS119" s="12"/>
      <c r="CPT119" s="12"/>
      <c r="CPU119" s="12"/>
      <c r="CPV119" s="12"/>
      <c r="CPW119" s="12"/>
      <c r="CPX119" s="12"/>
      <c r="CPY119" s="12"/>
      <c r="CPZ119" s="12"/>
      <c r="CQA119" s="12"/>
      <c r="CQB119" s="12"/>
      <c r="CQC119" s="12"/>
      <c r="CQD119" s="12"/>
      <c r="CQE119" s="12"/>
      <c r="CQF119" s="12"/>
      <c r="CQG119" s="12"/>
      <c r="CQH119" s="12"/>
      <c r="CQI119" s="12"/>
      <c r="CQJ119" s="12"/>
      <c r="CQK119" s="12"/>
      <c r="CQL119" s="12"/>
      <c r="CQM119" s="12"/>
      <c r="CQN119" s="12"/>
      <c r="CQO119" s="12"/>
      <c r="CQP119" s="12"/>
      <c r="CQQ119" s="12"/>
      <c r="CQR119" s="12"/>
      <c r="CQS119" s="12"/>
      <c r="CQT119" s="12"/>
      <c r="CQU119" s="12"/>
      <c r="CQV119" s="12"/>
      <c r="CQW119" s="12"/>
      <c r="CQX119" s="12"/>
      <c r="CQY119" s="12"/>
      <c r="CQZ119" s="12"/>
      <c r="CRA119" s="12"/>
      <c r="CRB119" s="12"/>
      <c r="CRC119" s="12"/>
      <c r="CRD119" s="12"/>
      <c r="CRE119" s="12"/>
      <c r="CRF119" s="12"/>
      <c r="CRG119" s="12"/>
      <c r="CRH119" s="12"/>
      <c r="CRI119" s="12"/>
      <c r="CRJ119" s="12"/>
      <c r="CRK119" s="12"/>
      <c r="CRL119" s="12"/>
      <c r="CRM119" s="12"/>
      <c r="CRN119" s="12"/>
      <c r="CRO119" s="12"/>
      <c r="CRP119" s="12"/>
      <c r="CRQ119" s="12"/>
      <c r="CRR119" s="12"/>
      <c r="CRS119" s="12"/>
      <c r="CRT119" s="12"/>
      <c r="CRU119" s="12"/>
      <c r="CRV119" s="12"/>
      <c r="CRW119" s="12"/>
      <c r="CRX119" s="12"/>
      <c r="CRY119" s="12"/>
      <c r="CRZ119" s="12"/>
      <c r="CSA119" s="12"/>
      <c r="CSB119" s="12"/>
      <c r="CSC119" s="12"/>
      <c r="CSD119" s="12"/>
      <c r="CSE119" s="12"/>
      <c r="CSF119" s="12"/>
      <c r="CSG119" s="12"/>
      <c r="CSH119" s="12"/>
      <c r="CSI119" s="12"/>
      <c r="CSJ119" s="12"/>
      <c r="CSK119" s="12"/>
      <c r="CSL119" s="12"/>
      <c r="CSM119" s="12"/>
      <c r="CSN119" s="12"/>
      <c r="CSO119" s="12"/>
      <c r="CSP119" s="12"/>
      <c r="CSQ119" s="12"/>
      <c r="CSR119" s="12"/>
      <c r="CSS119" s="12"/>
      <c r="CST119" s="12"/>
      <c r="CSU119" s="12"/>
      <c r="CSV119" s="12"/>
      <c r="CSW119" s="12"/>
      <c r="CSX119" s="12"/>
      <c r="CSY119" s="12"/>
      <c r="CSZ119" s="12"/>
      <c r="CTA119" s="12"/>
      <c r="CTB119" s="12"/>
      <c r="CTC119" s="12"/>
      <c r="CTD119" s="12"/>
      <c r="CTE119" s="12"/>
      <c r="CTF119" s="12"/>
      <c r="CTG119" s="12"/>
      <c r="CTH119" s="12"/>
      <c r="CTI119" s="12"/>
      <c r="CTJ119" s="12"/>
      <c r="CTK119" s="12"/>
      <c r="CTL119" s="12"/>
      <c r="CTM119" s="12"/>
      <c r="CTN119" s="12"/>
      <c r="CTO119" s="12"/>
      <c r="CTP119" s="12"/>
      <c r="CTQ119" s="12"/>
      <c r="CTR119" s="12"/>
      <c r="CTS119" s="12"/>
      <c r="CTT119" s="12"/>
      <c r="CTU119" s="12"/>
      <c r="CTV119" s="12"/>
      <c r="CTW119" s="12"/>
      <c r="CTX119" s="12"/>
      <c r="CTY119" s="12"/>
      <c r="CTZ119" s="12"/>
      <c r="CUA119" s="12"/>
      <c r="CUB119" s="12"/>
      <c r="CUC119" s="12"/>
      <c r="CUD119" s="12"/>
      <c r="CUE119" s="12"/>
      <c r="CUF119" s="12"/>
      <c r="CUG119" s="12"/>
      <c r="CUH119" s="12"/>
      <c r="CUI119" s="12"/>
      <c r="CUJ119" s="12"/>
      <c r="CUK119" s="12"/>
      <c r="CUL119" s="12"/>
      <c r="CUM119" s="12"/>
      <c r="CUN119" s="12"/>
      <c r="CUO119" s="12"/>
      <c r="CUP119" s="12"/>
      <c r="CUQ119" s="12"/>
      <c r="CUR119" s="12"/>
      <c r="CUS119" s="12"/>
      <c r="CUT119" s="12"/>
      <c r="CUU119" s="12"/>
      <c r="CUV119" s="12"/>
      <c r="CUW119" s="12"/>
      <c r="CUX119" s="12"/>
      <c r="CUY119" s="12"/>
      <c r="CUZ119" s="12"/>
      <c r="CVA119" s="12"/>
      <c r="CVB119" s="12"/>
      <c r="CVC119" s="12"/>
      <c r="CVD119" s="12"/>
      <c r="CVE119" s="12"/>
      <c r="CVF119" s="12"/>
      <c r="CVG119" s="12"/>
      <c r="CVH119" s="12"/>
      <c r="CVI119" s="12"/>
      <c r="CVJ119" s="12"/>
      <c r="CVK119" s="12"/>
      <c r="CVL119" s="12"/>
      <c r="CVM119" s="12"/>
      <c r="CVN119" s="12"/>
      <c r="CVO119" s="12"/>
      <c r="CVP119" s="12"/>
      <c r="CVQ119" s="12"/>
      <c r="CVR119" s="12"/>
      <c r="CVS119" s="12"/>
      <c r="CVT119" s="12"/>
      <c r="CVU119" s="12"/>
      <c r="CVV119" s="12"/>
      <c r="CVW119" s="12"/>
      <c r="CVX119" s="12"/>
      <c r="CVY119" s="12"/>
      <c r="CVZ119" s="12"/>
      <c r="CWA119" s="12"/>
      <c r="CWB119" s="12"/>
      <c r="CWC119" s="12"/>
      <c r="CWD119" s="12"/>
      <c r="CWE119" s="12"/>
      <c r="CWF119" s="12"/>
      <c r="CWG119" s="12"/>
      <c r="CWH119" s="12"/>
      <c r="CWI119" s="12"/>
      <c r="CWJ119" s="12"/>
      <c r="CWK119" s="12"/>
      <c r="CWL119" s="12"/>
      <c r="CWM119" s="12"/>
      <c r="CWN119" s="12"/>
      <c r="CWO119" s="12"/>
      <c r="CWP119" s="12"/>
      <c r="CWQ119" s="12"/>
      <c r="CWR119" s="12"/>
      <c r="CWS119" s="12"/>
      <c r="CWT119" s="12"/>
      <c r="CWU119" s="12"/>
      <c r="CWV119" s="12"/>
      <c r="CWW119" s="12"/>
      <c r="CWX119" s="12"/>
      <c r="CWY119" s="12"/>
      <c r="CWZ119" s="12"/>
      <c r="CXA119" s="12"/>
      <c r="CXB119" s="12"/>
      <c r="CXC119" s="12"/>
      <c r="CXD119" s="12"/>
      <c r="CXE119" s="12"/>
      <c r="CXF119" s="12"/>
      <c r="CXG119" s="12"/>
      <c r="CXH119" s="12"/>
      <c r="CXI119" s="12"/>
      <c r="CXJ119" s="12"/>
      <c r="CXK119" s="12"/>
      <c r="CXL119" s="12"/>
      <c r="CXM119" s="12"/>
      <c r="CXN119" s="12"/>
      <c r="CXO119" s="12"/>
      <c r="CXP119" s="12"/>
      <c r="CXQ119" s="12"/>
      <c r="CXR119" s="12"/>
      <c r="CXS119" s="12"/>
      <c r="CXT119" s="12"/>
      <c r="CXU119" s="12"/>
      <c r="CXV119" s="12"/>
      <c r="CXW119" s="12"/>
      <c r="CXX119" s="12"/>
      <c r="CXY119" s="12"/>
      <c r="CXZ119" s="12"/>
      <c r="CYA119" s="12"/>
      <c r="CYB119" s="12"/>
      <c r="CYC119" s="12"/>
      <c r="CYD119" s="12"/>
      <c r="CYE119" s="12"/>
      <c r="CYF119" s="12"/>
      <c r="CYG119" s="12"/>
      <c r="CYH119" s="12"/>
      <c r="CYI119" s="12"/>
      <c r="CYJ119" s="12"/>
      <c r="CYK119" s="12"/>
      <c r="CYL119" s="12"/>
      <c r="CYM119" s="12"/>
      <c r="CYN119" s="12"/>
      <c r="CYO119" s="12"/>
      <c r="CYP119" s="12"/>
      <c r="CYQ119" s="12"/>
      <c r="CYR119" s="12"/>
      <c r="CYS119" s="12"/>
      <c r="CYT119" s="12"/>
      <c r="CYU119" s="12"/>
      <c r="CYV119" s="12"/>
      <c r="CYW119" s="12"/>
      <c r="CYX119" s="12"/>
      <c r="CYY119" s="12"/>
      <c r="CYZ119" s="12"/>
      <c r="CZA119" s="12"/>
      <c r="CZB119" s="12"/>
      <c r="CZC119" s="12"/>
      <c r="CZD119" s="12"/>
      <c r="CZE119" s="12"/>
      <c r="CZF119" s="12"/>
      <c r="CZG119" s="12"/>
      <c r="CZH119" s="12"/>
      <c r="CZI119" s="12"/>
      <c r="CZJ119" s="12"/>
      <c r="CZK119" s="12"/>
      <c r="CZL119" s="12"/>
      <c r="CZM119" s="12"/>
      <c r="CZN119" s="12"/>
      <c r="CZO119" s="12"/>
      <c r="CZP119" s="12"/>
      <c r="CZQ119" s="12"/>
      <c r="CZR119" s="12"/>
      <c r="CZS119" s="12"/>
      <c r="CZT119" s="12"/>
      <c r="CZU119" s="12"/>
      <c r="CZV119" s="12"/>
      <c r="CZW119" s="12"/>
      <c r="CZX119" s="12"/>
      <c r="CZY119" s="12"/>
      <c r="CZZ119" s="12"/>
      <c r="DAA119" s="12"/>
      <c r="DAB119" s="12"/>
      <c r="DAC119" s="12"/>
      <c r="DAD119" s="12"/>
      <c r="DAE119" s="12"/>
      <c r="DAF119" s="12"/>
      <c r="DAG119" s="12"/>
      <c r="DAH119" s="12"/>
      <c r="DAI119" s="12"/>
      <c r="DAJ119" s="12"/>
      <c r="DAK119" s="12"/>
      <c r="DAL119" s="12"/>
      <c r="DAM119" s="12"/>
      <c r="DAN119" s="12"/>
      <c r="DAO119" s="12"/>
      <c r="DAP119" s="12"/>
      <c r="DAQ119" s="12"/>
      <c r="DAR119" s="12"/>
      <c r="DAS119" s="12"/>
      <c r="DAT119" s="12"/>
      <c r="DAU119" s="12"/>
      <c r="DAV119" s="12"/>
      <c r="DAW119" s="12"/>
      <c r="DAX119" s="12"/>
      <c r="DAY119" s="12"/>
      <c r="DAZ119" s="12"/>
      <c r="DBA119" s="12"/>
      <c r="DBB119" s="12"/>
      <c r="DBC119" s="12"/>
      <c r="DBD119" s="12"/>
      <c r="DBE119" s="12"/>
      <c r="DBF119" s="12"/>
      <c r="DBG119" s="12"/>
      <c r="DBH119" s="12"/>
      <c r="DBI119" s="12"/>
      <c r="DBJ119" s="12"/>
      <c r="DBK119" s="12"/>
      <c r="DBL119" s="12"/>
      <c r="DBM119" s="12"/>
    </row>
    <row r="120" spans="1:2769" s="11" customFormat="1" ht="227" customHeight="1">
      <c r="A120" s="80" t="s">
        <v>114</v>
      </c>
      <c r="B120" s="89" t="s">
        <v>476</v>
      </c>
      <c r="C120" s="80" t="s">
        <v>48</v>
      </c>
      <c r="D120" s="80" t="s">
        <v>1255</v>
      </c>
      <c r="E120" s="80" t="s">
        <v>1680</v>
      </c>
      <c r="F120" s="80" t="s">
        <v>102</v>
      </c>
      <c r="G120" s="80" t="s">
        <v>1295</v>
      </c>
      <c r="H120" s="80" t="s">
        <v>1307</v>
      </c>
      <c r="I120" s="80" t="s">
        <v>828</v>
      </c>
      <c r="J120" s="80"/>
      <c r="K120" s="80" t="s">
        <v>77</v>
      </c>
      <c r="L120" s="80"/>
      <c r="M120" s="90">
        <v>42473</v>
      </c>
      <c r="N120" s="80" t="s">
        <v>95</v>
      </c>
      <c r="O120" s="80">
        <v>-25.6648</v>
      </c>
      <c r="P120" s="80">
        <v>30.251899999999999</v>
      </c>
      <c r="Q120" s="80" t="s">
        <v>2058</v>
      </c>
      <c r="R120" s="80" t="s">
        <v>80</v>
      </c>
      <c r="S120" s="80" t="s">
        <v>199</v>
      </c>
      <c r="T120" s="80" t="s">
        <v>76</v>
      </c>
      <c r="U120" s="80" t="s">
        <v>38</v>
      </c>
      <c r="V120" s="80" t="s">
        <v>128</v>
      </c>
      <c r="W120" s="80" t="s">
        <v>44</v>
      </c>
      <c r="X120" s="80" t="s">
        <v>82</v>
      </c>
      <c r="Y120" s="80" t="s">
        <v>199</v>
      </c>
      <c r="Z120" s="80" t="s">
        <v>199</v>
      </c>
      <c r="AA120" s="89" t="s">
        <v>157</v>
      </c>
      <c r="AB120" s="89" t="s">
        <v>307</v>
      </c>
      <c r="AC120" s="80" t="s">
        <v>1434</v>
      </c>
      <c r="AD120" s="80" t="s">
        <v>34</v>
      </c>
      <c r="AE120" s="80" t="s">
        <v>193</v>
      </c>
      <c r="AF120" s="80" t="s">
        <v>192</v>
      </c>
      <c r="AG120" s="80" t="s">
        <v>77</v>
      </c>
      <c r="AH120" s="80" t="s">
        <v>221</v>
      </c>
      <c r="AI120" s="80" t="s">
        <v>959</v>
      </c>
      <c r="AJ120" s="80" t="s">
        <v>223</v>
      </c>
      <c r="AK120" s="80" t="s">
        <v>1019</v>
      </c>
      <c r="AL120" s="80" t="s">
        <v>77</v>
      </c>
      <c r="AM120" s="80" t="s">
        <v>1533</v>
      </c>
      <c r="AN120" s="91" t="s">
        <v>21</v>
      </c>
      <c r="AO120" s="80" t="s">
        <v>83</v>
      </c>
      <c r="AP120" s="80" t="s">
        <v>1534</v>
      </c>
      <c r="AQ120" s="80" t="s">
        <v>46</v>
      </c>
      <c r="AR120" s="80" t="s">
        <v>199</v>
      </c>
      <c r="AS120" s="80" t="s">
        <v>199</v>
      </c>
      <c r="AT120" s="90" t="s">
        <v>199</v>
      </c>
      <c r="AU120" s="80" t="s">
        <v>101</v>
      </c>
      <c r="AV120" s="80" t="s">
        <v>2117</v>
      </c>
      <c r="AW120" s="95" t="s">
        <v>1602</v>
      </c>
      <c r="AX120" s="80" t="s">
        <v>105</v>
      </c>
      <c r="AY120" s="80" t="s">
        <v>138</v>
      </c>
      <c r="AZ120" s="80" t="s">
        <v>623</v>
      </c>
      <c r="BA120" s="80"/>
      <c r="BB120" s="80" t="s">
        <v>94</v>
      </c>
      <c r="BC120" s="94">
        <v>42473</v>
      </c>
      <c r="BD120" s="12"/>
      <c r="BE120" s="12"/>
      <c r="BF120" s="12"/>
      <c r="BG120" s="12"/>
      <c r="BH120" s="12"/>
      <c r="BI120" s="12"/>
      <c r="BJ120" s="12"/>
      <c r="BK120" s="12"/>
      <c r="BL120" s="12"/>
      <c r="BM120" s="12"/>
      <c r="BN120" s="12"/>
      <c r="BO120" s="12"/>
      <c r="BP120" s="12"/>
      <c r="BQ120" s="12"/>
      <c r="BR120" s="12"/>
      <c r="BS120" s="12"/>
      <c r="BT120" s="12"/>
      <c r="BU120" s="12"/>
      <c r="BV120" s="12"/>
      <c r="BW120" s="12"/>
      <c r="BX120" s="12"/>
      <c r="BY120" s="12"/>
      <c r="BZ120" s="12"/>
      <c r="CA120" s="12"/>
      <c r="CB120" s="12"/>
      <c r="CC120" s="12"/>
      <c r="CD120" s="12"/>
      <c r="CE120" s="12"/>
      <c r="CF120" s="12"/>
      <c r="CG120" s="12"/>
      <c r="CH120" s="12"/>
      <c r="CI120" s="12"/>
      <c r="CJ120" s="12"/>
      <c r="CK120" s="12"/>
      <c r="CL120" s="12"/>
      <c r="CM120" s="12"/>
      <c r="CN120" s="12"/>
      <c r="CO120" s="12"/>
      <c r="CP120" s="12"/>
      <c r="CQ120" s="12"/>
      <c r="CR120" s="12"/>
      <c r="CS120" s="12"/>
      <c r="CT120" s="12"/>
      <c r="CU120" s="12"/>
      <c r="CV120" s="12"/>
      <c r="CW120" s="12"/>
      <c r="CX120" s="12"/>
      <c r="CY120" s="12"/>
      <c r="CZ120" s="12"/>
      <c r="DA120" s="12"/>
      <c r="DB120" s="12"/>
      <c r="DC120" s="12"/>
      <c r="DD120" s="12"/>
      <c r="DE120" s="12"/>
      <c r="DF120" s="12"/>
      <c r="DG120" s="12"/>
      <c r="DH120" s="12"/>
      <c r="DI120" s="12"/>
      <c r="DJ120" s="12"/>
      <c r="DK120" s="12"/>
      <c r="DL120" s="12"/>
      <c r="DM120" s="12"/>
      <c r="DN120" s="12"/>
      <c r="DO120" s="12"/>
      <c r="DP120" s="12"/>
      <c r="DQ120" s="12"/>
      <c r="DR120" s="12"/>
      <c r="DS120" s="12"/>
      <c r="DT120" s="12"/>
      <c r="DU120" s="12"/>
      <c r="DV120" s="12"/>
      <c r="DW120" s="12"/>
      <c r="DX120" s="12"/>
      <c r="DY120" s="12"/>
      <c r="DZ120" s="12"/>
      <c r="EA120" s="12"/>
      <c r="EB120" s="12"/>
      <c r="EC120" s="12"/>
      <c r="ED120" s="12"/>
      <c r="EE120" s="12"/>
      <c r="EF120" s="12"/>
      <c r="EG120" s="12"/>
      <c r="EH120" s="12"/>
      <c r="EI120" s="12"/>
      <c r="EJ120" s="12"/>
      <c r="EK120" s="12"/>
      <c r="EL120" s="12"/>
      <c r="EM120" s="12"/>
      <c r="EN120" s="12"/>
      <c r="EO120" s="12"/>
      <c r="EP120" s="12"/>
      <c r="EQ120" s="12"/>
      <c r="ER120" s="12"/>
      <c r="ES120" s="12"/>
      <c r="ET120" s="12"/>
      <c r="EU120" s="12"/>
      <c r="EV120" s="12"/>
      <c r="EW120" s="12"/>
      <c r="EX120" s="12"/>
      <c r="EY120" s="12"/>
      <c r="EZ120" s="12"/>
      <c r="FA120" s="12"/>
      <c r="FB120" s="12"/>
      <c r="FC120" s="12"/>
      <c r="FD120" s="12"/>
      <c r="FE120" s="12"/>
      <c r="FF120" s="12"/>
      <c r="FG120" s="12"/>
      <c r="FH120" s="12"/>
      <c r="FI120" s="12"/>
      <c r="FJ120" s="12"/>
      <c r="FK120" s="12"/>
      <c r="FL120" s="12"/>
      <c r="FM120" s="12"/>
      <c r="FN120" s="12"/>
      <c r="FO120" s="12"/>
      <c r="FP120" s="12"/>
      <c r="FQ120" s="12"/>
      <c r="FR120" s="12"/>
      <c r="FS120" s="12"/>
      <c r="FT120" s="12"/>
      <c r="FU120" s="12"/>
      <c r="FV120" s="12"/>
      <c r="FW120" s="12"/>
      <c r="FX120" s="12"/>
      <c r="FY120" s="12"/>
      <c r="FZ120" s="12"/>
      <c r="GA120" s="12"/>
      <c r="GB120" s="12"/>
      <c r="GC120" s="12"/>
      <c r="GD120" s="12"/>
      <c r="GE120" s="12"/>
      <c r="GF120" s="12"/>
      <c r="GG120" s="12"/>
      <c r="GH120" s="12"/>
      <c r="GI120" s="12"/>
      <c r="GJ120" s="12"/>
      <c r="GK120" s="12"/>
      <c r="GL120" s="12"/>
      <c r="GM120" s="12"/>
      <c r="GN120" s="12"/>
      <c r="GO120" s="12"/>
      <c r="GP120" s="12"/>
      <c r="GQ120" s="12"/>
      <c r="GR120" s="12"/>
      <c r="GS120" s="12"/>
      <c r="GT120" s="12"/>
      <c r="GU120" s="12"/>
      <c r="GV120" s="12"/>
      <c r="GW120" s="12"/>
      <c r="GX120" s="12"/>
      <c r="GY120" s="12"/>
      <c r="GZ120" s="12"/>
      <c r="HA120" s="12"/>
      <c r="HB120" s="12"/>
      <c r="HC120" s="12"/>
      <c r="HD120" s="12"/>
      <c r="HE120" s="12"/>
      <c r="HF120" s="12"/>
      <c r="HG120" s="12"/>
      <c r="HH120" s="12"/>
      <c r="HI120" s="12"/>
      <c r="HJ120" s="12"/>
      <c r="HK120" s="12"/>
      <c r="HL120" s="12"/>
      <c r="HM120" s="12"/>
      <c r="HN120" s="12"/>
      <c r="HO120" s="12"/>
      <c r="HP120" s="12"/>
      <c r="HQ120" s="12"/>
      <c r="HR120" s="12"/>
      <c r="HS120" s="12"/>
      <c r="HT120" s="12"/>
      <c r="HU120" s="12"/>
      <c r="HV120" s="12"/>
      <c r="HW120" s="12"/>
      <c r="HX120" s="12"/>
      <c r="HY120" s="12"/>
      <c r="HZ120" s="12"/>
      <c r="IA120" s="12"/>
      <c r="IB120" s="12"/>
      <c r="IC120" s="12"/>
      <c r="ID120" s="12"/>
      <c r="IE120" s="12"/>
      <c r="IF120" s="12"/>
      <c r="IG120" s="12"/>
      <c r="IH120" s="12"/>
      <c r="II120" s="12"/>
      <c r="IJ120" s="12"/>
      <c r="IK120" s="12"/>
      <c r="IL120" s="12"/>
      <c r="IM120" s="12"/>
      <c r="IN120" s="12"/>
      <c r="IO120" s="12"/>
      <c r="IP120" s="12"/>
      <c r="IQ120" s="12"/>
      <c r="IR120" s="12"/>
      <c r="IS120" s="12"/>
      <c r="IT120" s="12"/>
      <c r="IU120" s="12"/>
      <c r="IV120" s="12"/>
      <c r="IW120" s="12"/>
      <c r="IX120" s="12"/>
      <c r="IY120" s="12"/>
      <c r="IZ120" s="12"/>
      <c r="JA120" s="12"/>
      <c r="JB120" s="12"/>
      <c r="JC120" s="12"/>
      <c r="JD120" s="12"/>
      <c r="JE120" s="12"/>
      <c r="JF120" s="12"/>
      <c r="JG120" s="12"/>
      <c r="JH120" s="12"/>
      <c r="JI120" s="12"/>
      <c r="JJ120" s="12"/>
      <c r="JK120" s="12"/>
      <c r="JL120" s="12"/>
      <c r="JM120" s="12"/>
      <c r="JN120" s="12"/>
      <c r="JO120" s="12"/>
      <c r="JP120" s="12"/>
      <c r="JQ120" s="12"/>
      <c r="JR120" s="12"/>
      <c r="JS120" s="12"/>
      <c r="JT120" s="12"/>
      <c r="JU120" s="12"/>
      <c r="JV120" s="12"/>
      <c r="JW120" s="12"/>
      <c r="JX120" s="12"/>
      <c r="JY120" s="12"/>
      <c r="JZ120" s="12"/>
      <c r="KA120" s="12"/>
      <c r="KB120" s="12"/>
      <c r="KC120" s="12"/>
      <c r="KD120" s="12"/>
      <c r="KE120" s="12"/>
      <c r="KF120" s="12"/>
      <c r="KG120" s="12"/>
      <c r="KH120" s="12"/>
      <c r="KI120" s="12"/>
      <c r="KJ120" s="12"/>
      <c r="KK120" s="12"/>
      <c r="KL120" s="12"/>
      <c r="KM120" s="12"/>
      <c r="KN120" s="12"/>
      <c r="KO120" s="12"/>
      <c r="KP120" s="12"/>
      <c r="KQ120" s="12"/>
      <c r="KR120" s="12"/>
      <c r="KS120" s="12"/>
      <c r="KT120" s="12"/>
      <c r="KU120" s="12"/>
      <c r="KV120" s="12"/>
      <c r="KW120" s="12"/>
      <c r="KX120" s="12"/>
      <c r="KY120" s="12"/>
      <c r="KZ120" s="12"/>
      <c r="LA120" s="12"/>
      <c r="LB120" s="12"/>
      <c r="LC120" s="12"/>
      <c r="LD120" s="12"/>
      <c r="LE120" s="12"/>
      <c r="LF120" s="12"/>
      <c r="LG120" s="12"/>
      <c r="LH120" s="12"/>
      <c r="LI120" s="12"/>
      <c r="LJ120" s="12"/>
      <c r="LK120" s="12"/>
      <c r="LL120" s="12"/>
      <c r="LM120" s="12"/>
      <c r="LN120" s="12"/>
      <c r="LO120" s="12"/>
      <c r="LP120" s="12"/>
      <c r="LQ120" s="12"/>
      <c r="LR120" s="12"/>
      <c r="LS120" s="12"/>
      <c r="LT120" s="12"/>
      <c r="LU120" s="12"/>
      <c r="LV120" s="12"/>
      <c r="LW120" s="12"/>
      <c r="LX120" s="12"/>
      <c r="LY120" s="12"/>
      <c r="LZ120" s="12"/>
      <c r="MA120" s="12"/>
      <c r="MB120" s="12"/>
      <c r="MC120" s="12"/>
      <c r="MD120" s="12"/>
      <c r="ME120" s="12"/>
      <c r="MF120" s="12"/>
      <c r="MG120" s="12"/>
      <c r="MH120" s="12"/>
      <c r="MI120" s="12"/>
      <c r="MJ120" s="12"/>
      <c r="MK120" s="12"/>
      <c r="ML120" s="12"/>
      <c r="MM120" s="12"/>
      <c r="MN120" s="12"/>
      <c r="MO120" s="12"/>
      <c r="MP120" s="12"/>
      <c r="MQ120" s="12"/>
      <c r="MR120" s="12"/>
      <c r="MS120" s="12"/>
      <c r="MT120" s="12"/>
      <c r="MU120" s="12"/>
      <c r="MV120" s="12"/>
      <c r="MW120" s="12"/>
      <c r="MX120" s="12"/>
      <c r="MY120" s="12"/>
      <c r="MZ120" s="12"/>
      <c r="NA120" s="12"/>
      <c r="NB120" s="12"/>
      <c r="NC120" s="12"/>
      <c r="ND120" s="12"/>
      <c r="NE120" s="12"/>
      <c r="NF120" s="12"/>
      <c r="NG120" s="12"/>
      <c r="NH120" s="12"/>
      <c r="NI120" s="12"/>
      <c r="NJ120" s="12"/>
      <c r="NK120" s="12"/>
      <c r="NL120" s="12"/>
      <c r="NM120" s="12"/>
      <c r="NN120" s="12"/>
      <c r="NO120" s="12"/>
      <c r="NP120" s="12"/>
      <c r="NQ120" s="12"/>
      <c r="NR120" s="12"/>
      <c r="NS120" s="12"/>
      <c r="NT120" s="12"/>
      <c r="NU120" s="12"/>
      <c r="NV120" s="12"/>
      <c r="NW120" s="12"/>
      <c r="NX120" s="12"/>
      <c r="NY120" s="12"/>
      <c r="NZ120" s="12"/>
      <c r="OA120" s="12"/>
      <c r="OB120" s="12"/>
      <c r="OC120" s="12"/>
      <c r="OD120" s="12"/>
      <c r="OE120" s="12"/>
      <c r="OF120" s="12"/>
      <c r="OG120" s="12"/>
      <c r="OH120" s="12"/>
      <c r="OI120" s="12"/>
      <c r="OJ120" s="12"/>
      <c r="OK120" s="12"/>
      <c r="OL120" s="12"/>
      <c r="OM120" s="12"/>
      <c r="ON120" s="12"/>
      <c r="OO120" s="12"/>
      <c r="OP120" s="12"/>
      <c r="OQ120" s="12"/>
      <c r="OR120" s="12"/>
      <c r="OS120" s="12"/>
      <c r="OT120" s="12"/>
      <c r="OU120" s="12"/>
      <c r="OV120" s="12"/>
      <c r="OW120" s="12"/>
      <c r="OX120" s="12"/>
      <c r="OY120" s="12"/>
      <c r="OZ120" s="12"/>
      <c r="PA120" s="12"/>
      <c r="PB120" s="12"/>
      <c r="PC120" s="12"/>
      <c r="PD120" s="12"/>
      <c r="PE120" s="12"/>
      <c r="PF120" s="12"/>
      <c r="PG120" s="12"/>
      <c r="PH120" s="12"/>
      <c r="PI120" s="12"/>
      <c r="PJ120" s="12"/>
      <c r="PK120" s="12"/>
      <c r="PL120" s="12"/>
      <c r="PM120" s="12"/>
      <c r="PN120" s="12"/>
      <c r="PO120" s="12"/>
      <c r="PP120" s="12"/>
      <c r="PQ120" s="12"/>
      <c r="PR120" s="12"/>
      <c r="PS120" s="12"/>
      <c r="PT120" s="12"/>
      <c r="PU120" s="12"/>
      <c r="PV120" s="12"/>
      <c r="PW120" s="12"/>
      <c r="PX120" s="12"/>
      <c r="PY120" s="12"/>
      <c r="PZ120" s="12"/>
      <c r="QA120" s="12"/>
      <c r="QB120" s="12"/>
      <c r="QC120" s="12"/>
      <c r="QD120" s="12"/>
      <c r="QE120" s="12"/>
      <c r="QF120" s="12"/>
      <c r="QG120" s="12"/>
      <c r="QH120" s="12"/>
      <c r="QI120" s="12"/>
      <c r="QJ120" s="12"/>
      <c r="QK120" s="12"/>
      <c r="QL120" s="12"/>
      <c r="QM120" s="12"/>
      <c r="QN120" s="12"/>
      <c r="QO120" s="12"/>
      <c r="QP120" s="12"/>
      <c r="QQ120" s="12"/>
      <c r="QR120" s="12"/>
      <c r="QS120" s="12"/>
      <c r="QT120" s="12"/>
      <c r="QU120" s="12"/>
      <c r="QV120" s="12"/>
      <c r="QW120" s="12"/>
      <c r="QX120" s="12"/>
      <c r="QY120" s="12"/>
      <c r="QZ120" s="12"/>
      <c r="RA120" s="12"/>
      <c r="RB120" s="12"/>
      <c r="RC120" s="12"/>
      <c r="RD120" s="12"/>
      <c r="RE120" s="12"/>
      <c r="RF120" s="12"/>
      <c r="RG120" s="12"/>
      <c r="RH120" s="12"/>
      <c r="RI120" s="12"/>
      <c r="RJ120" s="12"/>
      <c r="RK120" s="12"/>
      <c r="RL120" s="12"/>
      <c r="RM120" s="12"/>
      <c r="RN120" s="12"/>
      <c r="RO120" s="12"/>
      <c r="RP120" s="12"/>
      <c r="RQ120" s="12"/>
      <c r="RR120" s="12"/>
      <c r="RS120" s="12"/>
      <c r="RT120" s="12"/>
      <c r="RU120" s="12"/>
      <c r="RV120" s="12"/>
      <c r="RW120" s="12"/>
      <c r="RX120" s="12"/>
      <c r="RY120" s="12"/>
      <c r="RZ120" s="12"/>
      <c r="SA120" s="12"/>
      <c r="SB120" s="12"/>
      <c r="SC120" s="12"/>
      <c r="SD120" s="12"/>
      <c r="SE120" s="12"/>
      <c r="SF120" s="12"/>
      <c r="SG120" s="12"/>
      <c r="SH120" s="12"/>
      <c r="SI120" s="12"/>
      <c r="SJ120" s="12"/>
      <c r="SK120" s="12"/>
      <c r="SL120" s="12"/>
      <c r="SM120" s="12"/>
      <c r="SN120" s="12"/>
      <c r="SO120" s="12"/>
      <c r="SP120" s="12"/>
      <c r="SQ120" s="12"/>
      <c r="SR120" s="12"/>
      <c r="SS120" s="12"/>
      <c r="ST120" s="12"/>
      <c r="SU120" s="12"/>
      <c r="SV120" s="12"/>
      <c r="SW120" s="12"/>
      <c r="SX120" s="12"/>
      <c r="SY120" s="12"/>
      <c r="SZ120" s="12"/>
      <c r="TA120" s="12"/>
      <c r="TB120" s="12"/>
      <c r="TC120" s="12"/>
      <c r="TD120" s="12"/>
      <c r="TE120" s="12"/>
      <c r="TF120" s="12"/>
      <c r="TG120" s="12"/>
      <c r="TH120" s="12"/>
      <c r="TI120" s="12"/>
      <c r="TJ120" s="12"/>
      <c r="TK120" s="12"/>
      <c r="TL120" s="12"/>
      <c r="TM120" s="12"/>
      <c r="TN120" s="12"/>
      <c r="TO120" s="12"/>
      <c r="TP120" s="12"/>
      <c r="TQ120" s="12"/>
      <c r="TR120" s="12"/>
      <c r="TS120" s="12"/>
      <c r="TT120" s="12"/>
      <c r="TU120" s="12"/>
      <c r="TV120" s="12"/>
      <c r="TW120" s="12"/>
      <c r="TX120" s="12"/>
      <c r="TY120" s="12"/>
      <c r="TZ120" s="12"/>
      <c r="UA120" s="12"/>
      <c r="UB120" s="12"/>
      <c r="UC120" s="12"/>
      <c r="UD120" s="12"/>
      <c r="UE120" s="12"/>
      <c r="UF120" s="12"/>
      <c r="UG120" s="12"/>
      <c r="UH120" s="12"/>
      <c r="UI120" s="12"/>
      <c r="UJ120" s="12"/>
      <c r="UK120" s="12"/>
      <c r="UL120" s="12"/>
      <c r="UM120" s="12"/>
      <c r="UN120" s="12"/>
      <c r="UO120" s="12"/>
      <c r="UP120" s="12"/>
      <c r="UQ120" s="12"/>
      <c r="UR120" s="12"/>
      <c r="US120" s="12"/>
      <c r="UT120" s="12"/>
      <c r="UU120" s="12"/>
      <c r="UV120" s="12"/>
      <c r="UW120" s="12"/>
      <c r="UX120" s="12"/>
      <c r="UY120" s="12"/>
      <c r="UZ120" s="12"/>
      <c r="VA120" s="12"/>
      <c r="VB120" s="12"/>
      <c r="VC120" s="12"/>
      <c r="VD120" s="12"/>
      <c r="VE120" s="12"/>
      <c r="VF120" s="12"/>
      <c r="VG120" s="12"/>
      <c r="VH120" s="12"/>
      <c r="VI120" s="12"/>
      <c r="VJ120" s="12"/>
      <c r="VK120" s="12"/>
      <c r="VL120" s="12"/>
      <c r="VM120" s="12"/>
      <c r="VN120" s="12"/>
      <c r="VO120" s="12"/>
      <c r="VP120" s="12"/>
      <c r="VQ120" s="12"/>
      <c r="VR120" s="12"/>
      <c r="VS120" s="12"/>
      <c r="VT120" s="12"/>
      <c r="VU120" s="12"/>
      <c r="VV120" s="12"/>
      <c r="VW120" s="12"/>
      <c r="VX120" s="12"/>
      <c r="VY120" s="12"/>
      <c r="VZ120" s="12"/>
      <c r="WA120" s="12"/>
      <c r="WB120" s="12"/>
      <c r="WC120" s="12"/>
      <c r="WD120" s="12"/>
      <c r="WE120" s="12"/>
      <c r="WF120" s="12"/>
      <c r="WG120" s="12"/>
      <c r="WH120" s="12"/>
      <c r="WI120" s="12"/>
      <c r="WJ120" s="12"/>
      <c r="WK120" s="12"/>
      <c r="WL120" s="12"/>
      <c r="WM120" s="12"/>
      <c r="WN120" s="12"/>
      <c r="WO120" s="12"/>
      <c r="WP120" s="12"/>
      <c r="WQ120" s="12"/>
      <c r="WR120" s="12"/>
      <c r="WS120" s="12"/>
      <c r="WT120" s="12"/>
      <c r="WU120" s="12"/>
      <c r="WV120" s="12"/>
      <c r="WW120" s="12"/>
      <c r="WX120" s="12"/>
      <c r="WY120" s="12"/>
      <c r="WZ120" s="12"/>
      <c r="XA120" s="12"/>
      <c r="XB120" s="12"/>
      <c r="XC120" s="12"/>
      <c r="XD120" s="12"/>
      <c r="XE120" s="12"/>
      <c r="XF120" s="12"/>
      <c r="XG120" s="12"/>
      <c r="XH120" s="12"/>
      <c r="XI120" s="12"/>
      <c r="XJ120" s="12"/>
      <c r="XK120" s="12"/>
      <c r="XL120" s="12"/>
      <c r="XM120" s="12"/>
      <c r="XN120" s="12"/>
      <c r="XO120" s="12"/>
      <c r="XP120" s="12"/>
      <c r="XQ120" s="12"/>
      <c r="XR120" s="12"/>
      <c r="XS120" s="12"/>
      <c r="XT120" s="12"/>
      <c r="XU120" s="12"/>
      <c r="XV120" s="12"/>
      <c r="XW120" s="12"/>
      <c r="XX120" s="12"/>
      <c r="XY120" s="12"/>
      <c r="XZ120" s="12"/>
      <c r="YA120" s="12"/>
      <c r="YB120" s="12"/>
      <c r="YC120" s="12"/>
      <c r="YD120" s="12"/>
      <c r="YE120" s="12"/>
      <c r="YF120" s="12"/>
      <c r="YG120" s="12"/>
      <c r="YH120" s="12"/>
      <c r="YI120" s="12"/>
      <c r="YJ120" s="12"/>
      <c r="YK120" s="12"/>
      <c r="YL120" s="12"/>
      <c r="YM120" s="12"/>
      <c r="YN120" s="12"/>
      <c r="YO120" s="12"/>
      <c r="YP120" s="12"/>
      <c r="YQ120" s="12"/>
      <c r="YR120" s="12"/>
      <c r="YS120" s="12"/>
      <c r="YT120" s="12"/>
      <c r="YU120" s="12"/>
      <c r="YV120" s="12"/>
      <c r="YW120" s="12"/>
      <c r="YX120" s="12"/>
      <c r="YY120" s="12"/>
      <c r="YZ120" s="12"/>
      <c r="ZA120" s="12"/>
      <c r="ZB120" s="12"/>
      <c r="ZC120" s="12"/>
      <c r="ZD120" s="12"/>
      <c r="ZE120" s="12"/>
      <c r="ZF120" s="12"/>
      <c r="ZG120" s="12"/>
      <c r="ZH120" s="12"/>
      <c r="ZI120" s="12"/>
      <c r="ZJ120" s="12"/>
      <c r="ZK120" s="12"/>
      <c r="ZL120" s="12"/>
      <c r="ZM120" s="12"/>
      <c r="ZN120" s="12"/>
      <c r="ZO120" s="12"/>
      <c r="ZP120" s="12"/>
      <c r="ZQ120" s="12"/>
      <c r="ZR120" s="12"/>
      <c r="ZS120" s="12"/>
      <c r="ZT120" s="12"/>
      <c r="ZU120" s="12"/>
      <c r="ZV120" s="12"/>
      <c r="ZW120" s="12"/>
      <c r="ZX120" s="12"/>
      <c r="ZY120" s="12"/>
      <c r="ZZ120" s="12"/>
      <c r="AAA120" s="12"/>
      <c r="AAB120" s="12"/>
      <c r="AAC120" s="12"/>
      <c r="AAD120" s="12"/>
      <c r="AAE120" s="12"/>
      <c r="AAF120" s="12"/>
      <c r="AAG120" s="12"/>
      <c r="AAH120" s="12"/>
      <c r="AAI120" s="12"/>
      <c r="AAJ120" s="12"/>
      <c r="AAK120" s="12"/>
      <c r="AAL120" s="12"/>
      <c r="AAM120" s="12"/>
      <c r="AAN120" s="12"/>
      <c r="AAO120" s="12"/>
      <c r="AAP120" s="12"/>
      <c r="AAQ120" s="12"/>
      <c r="AAR120" s="12"/>
      <c r="AAS120" s="12"/>
      <c r="AAT120" s="12"/>
      <c r="AAU120" s="12"/>
      <c r="AAV120" s="12"/>
      <c r="AAW120" s="12"/>
      <c r="AAX120" s="12"/>
      <c r="AAY120" s="12"/>
      <c r="AAZ120" s="12"/>
      <c r="ABA120" s="12"/>
      <c r="ABB120" s="12"/>
      <c r="ABC120" s="12"/>
      <c r="ABD120" s="12"/>
      <c r="ABE120" s="12"/>
      <c r="ABF120" s="12"/>
      <c r="ABG120" s="12"/>
      <c r="ABH120" s="12"/>
      <c r="ABI120" s="12"/>
      <c r="ABJ120" s="12"/>
      <c r="ABK120" s="12"/>
      <c r="ABL120" s="12"/>
      <c r="ABM120" s="12"/>
      <c r="ABN120" s="12"/>
      <c r="ABO120" s="12"/>
      <c r="ABP120" s="12"/>
      <c r="ABQ120" s="12"/>
      <c r="ABR120" s="12"/>
      <c r="ABS120" s="12"/>
      <c r="ABT120" s="12"/>
      <c r="ABU120" s="12"/>
      <c r="ABV120" s="12"/>
      <c r="ABW120" s="12"/>
      <c r="ABX120" s="12"/>
      <c r="ABY120" s="12"/>
      <c r="ABZ120" s="12"/>
      <c r="ACA120" s="12"/>
      <c r="ACB120" s="12"/>
      <c r="ACC120" s="12"/>
      <c r="ACD120" s="12"/>
      <c r="ACE120" s="12"/>
      <c r="ACF120" s="12"/>
      <c r="ACG120" s="12"/>
      <c r="ACH120" s="12"/>
      <c r="ACI120" s="12"/>
      <c r="ACJ120" s="12"/>
      <c r="ACK120" s="12"/>
      <c r="ACL120" s="12"/>
      <c r="ACM120" s="12"/>
      <c r="ACN120" s="12"/>
      <c r="ACO120" s="12"/>
      <c r="ACP120" s="12"/>
      <c r="ACQ120" s="12"/>
      <c r="ACR120" s="12"/>
      <c r="ACS120" s="12"/>
      <c r="ACT120" s="12"/>
      <c r="ACU120" s="12"/>
      <c r="ACV120" s="12"/>
      <c r="ACW120" s="12"/>
      <c r="ACX120" s="12"/>
      <c r="ACY120" s="12"/>
      <c r="ACZ120" s="12"/>
      <c r="ADA120" s="12"/>
      <c r="ADB120" s="12"/>
      <c r="ADC120" s="12"/>
      <c r="ADD120" s="12"/>
      <c r="ADE120" s="12"/>
      <c r="ADF120" s="12"/>
      <c r="ADG120" s="12"/>
      <c r="ADH120" s="12"/>
      <c r="ADI120" s="12"/>
      <c r="ADJ120" s="12"/>
      <c r="ADK120" s="12"/>
      <c r="ADL120" s="12"/>
      <c r="ADM120" s="12"/>
      <c r="ADN120" s="12"/>
      <c r="ADO120" s="12"/>
      <c r="ADP120" s="12"/>
      <c r="ADQ120" s="12"/>
      <c r="ADR120" s="12"/>
      <c r="ADS120" s="12"/>
      <c r="ADT120" s="12"/>
      <c r="ADU120" s="12"/>
      <c r="ADV120" s="12"/>
      <c r="ADW120" s="12"/>
      <c r="ADX120" s="12"/>
      <c r="ADY120" s="12"/>
      <c r="ADZ120" s="12"/>
      <c r="AEA120" s="12"/>
      <c r="AEB120" s="12"/>
      <c r="AEC120" s="12"/>
      <c r="AED120" s="12"/>
      <c r="AEE120" s="12"/>
      <c r="AEF120" s="12"/>
      <c r="AEG120" s="12"/>
      <c r="AEH120" s="12"/>
      <c r="AEI120" s="12"/>
      <c r="AEJ120" s="12"/>
      <c r="AEK120" s="12"/>
      <c r="AEL120" s="12"/>
      <c r="AEM120" s="12"/>
      <c r="AEN120" s="12"/>
      <c r="AEO120" s="12"/>
      <c r="AEP120" s="12"/>
      <c r="AEQ120" s="12"/>
      <c r="AER120" s="12"/>
      <c r="AES120" s="12"/>
      <c r="AET120" s="12"/>
      <c r="AEU120" s="12"/>
      <c r="AEV120" s="12"/>
      <c r="AEW120" s="12"/>
      <c r="AEX120" s="12"/>
      <c r="AEY120" s="12"/>
      <c r="AEZ120" s="12"/>
      <c r="AFA120" s="12"/>
      <c r="AFB120" s="12"/>
      <c r="AFC120" s="12"/>
      <c r="AFD120" s="12"/>
      <c r="AFE120" s="12"/>
      <c r="AFF120" s="12"/>
      <c r="AFG120" s="12"/>
      <c r="AFH120" s="12"/>
      <c r="AFI120" s="12"/>
      <c r="AFJ120" s="12"/>
      <c r="AFK120" s="12"/>
      <c r="AFL120" s="12"/>
      <c r="AFM120" s="12"/>
      <c r="AFN120" s="12"/>
      <c r="AFO120" s="12"/>
      <c r="AFP120" s="12"/>
      <c r="AFQ120" s="12"/>
      <c r="AFR120" s="12"/>
      <c r="AFS120" s="12"/>
      <c r="AFT120" s="12"/>
      <c r="AFU120" s="12"/>
      <c r="AFV120" s="12"/>
      <c r="AFW120" s="12"/>
      <c r="AFX120" s="12"/>
      <c r="AFY120" s="12"/>
      <c r="AFZ120" s="12"/>
      <c r="AGA120" s="12"/>
      <c r="AGB120" s="12"/>
      <c r="AGC120" s="12"/>
      <c r="AGD120" s="12"/>
      <c r="AGE120" s="12"/>
      <c r="AGF120" s="12"/>
      <c r="AGG120" s="12"/>
      <c r="AGH120" s="12"/>
      <c r="AGI120" s="12"/>
      <c r="AGJ120" s="12"/>
      <c r="AGK120" s="12"/>
      <c r="AGL120" s="12"/>
      <c r="AGM120" s="12"/>
      <c r="AGN120" s="12"/>
      <c r="AGO120" s="12"/>
      <c r="AGP120" s="12"/>
      <c r="AGQ120" s="12"/>
      <c r="AGR120" s="12"/>
      <c r="AGS120" s="12"/>
      <c r="AGT120" s="12"/>
      <c r="AGU120" s="12"/>
      <c r="AGV120" s="12"/>
      <c r="AGW120" s="12"/>
      <c r="AGX120" s="12"/>
      <c r="AGY120" s="12"/>
      <c r="AGZ120" s="12"/>
      <c r="AHA120" s="12"/>
      <c r="AHB120" s="12"/>
      <c r="AHC120" s="12"/>
      <c r="AHD120" s="12"/>
      <c r="AHE120" s="12"/>
      <c r="AHF120" s="12"/>
      <c r="AHG120" s="12"/>
      <c r="AHH120" s="12"/>
      <c r="AHI120" s="12"/>
      <c r="AHJ120" s="12"/>
      <c r="AHK120" s="12"/>
      <c r="AHL120" s="12"/>
      <c r="AHM120" s="12"/>
      <c r="AHN120" s="12"/>
      <c r="AHO120" s="12"/>
      <c r="AHP120" s="12"/>
      <c r="AHQ120" s="12"/>
      <c r="AHR120" s="12"/>
      <c r="AHS120" s="12"/>
      <c r="AHT120" s="12"/>
      <c r="AHU120" s="12"/>
      <c r="AHV120" s="12"/>
      <c r="AHW120" s="12"/>
      <c r="AHX120" s="12"/>
      <c r="AHY120" s="12"/>
      <c r="AHZ120" s="12"/>
      <c r="AIA120" s="12"/>
      <c r="AIB120" s="12"/>
      <c r="AIC120" s="12"/>
      <c r="AID120" s="12"/>
      <c r="AIE120" s="12"/>
      <c r="AIF120" s="12"/>
      <c r="AIG120" s="12"/>
      <c r="AIH120" s="12"/>
      <c r="AII120" s="12"/>
      <c r="AIJ120" s="12"/>
      <c r="AIK120" s="12"/>
      <c r="AIL120" s="12"/>
      <c r="AIM120" s="12"/>
      <c r="AIN120" s="12"/>
      <c r="AIO120" s="12"/>
      <c r="AIP120" s="12"/>
      <c r="AIQ120" s="12"/>
      <c r="AIR120" s="12"/>
      <c r="AIS120" s="12"/>
      <c r="AIT120" s="12"/>
      <c r="AIU120" s="12"/>
      <c r="AIV120" s="12"/>
      <c r="AIW120" s="12"/>
      <c r="AIX120" s="12"/>
      <c r="AIY120" s="12"/>
      <c r="AIZ120" s="12"/>
      <c r="AJA120" s="12"/>
      <c r="AJB120" s="12"/>
      <c r="AJC120" s="12"/>
      <c r="AJD120" s="12"/>
      <c r="AJE120" s="12"/>
      <c r="AJF120" s="12"/>
      <c r="AJG120" s="12"/>
      <c r="AJH120" s="12"/>
      <c r="AJI120" s="12"/>
      <c r="AJJ120" s="12"/>
      <c r="AJK120" s="12"/>
      <c r="AJL120" s="12"/>
      <c r="AJM120" s="12"/>
      <c r="AJN120" s="12"/>
      <c r="AJO120" s="12"/>
      <c r="AJP120" s="12"/>
      <c r="AJQ120" s="12"/>
      <c r="AJR120" s="12"/>
      <c r="AJS120" s="12"/>
      <c r="AJT120" s="12"/>
      <c r="AJU120" s="12"/>
      <c r="AJV120" s="12"/>
      <c r="AJW120" s="12"/>
      <c r="AJX120" s="12"/>
      <c r="AJY120" s="12"/>
      <c r="AJZ120" s="12"/>
      <c r="AKA120" s="12"/>
      <c r="AKB120" s="12"/>
      <c r="AKC120" s="12"/>
      <c r="AKD120" s="12"/>
      <c r="AKE120" s="12"/>
      <c r="AKF120" s="12"/>
      <c r="AKG120" s="12"/>
      <c r="AKH120" s="12"/>
      <c r="AKI120" s="12"/>
      <c r="AKJ120" s="12"/>
      <c r="AKK120" s="12"/>
      <c r="AKL120" s="12"/>
      <c r="AKM120" s="12"/>
      <c r="AKN120" s="12"/>
      <c r="AKO120" s="12"/>
      <c r="AKP120" s="12"/>
      <c r="AKQ120" s="12"/>
      <c r="AKR120" s="12"/>
      <c r="AKS120" s="12"/>
      <c r="AKT120" s="12"/>
      <c r="AKU120" s="12"/>
      <c r="AKV120" s="12"/>
      <c r="AKW120" s="12"/>
      <c r="AKX120" s="12"/>
      <c r="AKY120" s="12"/>
      <c r="AKZ120" s="12"/>
      <c r="ALA120" s="12"/>
      <c r="ALB120" s="12"/>
      <c r="ALC120" s="12"/>
      <c r="ALD120" s="12"/>
      <c r="ALE120" s="12"/>
      <c r="ALF120" s="12"/>
      <c r="ALG120" s="12"/>
      <c r="ALH120" s="12"/>
      <c r="ALI120" s="12"/>
      <c r="ALJ120" s="12"/>
      <c r="ALK120" s="12"/>
      <c r="ALL120" s="12"/>
      <c r="ALM120" s="12"/>
      <c r="ALN120" s="12"/>
      <c r="ALO120" s="12"/>
      <c r="ALP120" s="12"/>
      <c r="ALQ120" s="12"/>
      <c r="ALR120" s="12"/>
      <c r="ALS120" s="12"/>
      <c r="ALT120" s="12"/>
      <c r="ALU120" s="12"/>
      <c r="ALV120" s="12"/>
      <c r="ALW120" s="12"/>
      <c r="ALX120" s="12"/>
      <c r="ALY120" s="12"/>
      <c r="ALZ120" s="12"/>
      <c r="AMA120" s="12"/>
      <c r="AMB120" s="12"/>
      <c r="AMC120" s="12"/>
      <c r="AMD120" s="12"/>
      <c r="AME120" s="12"/>
      <c r="AMF120" s="12"/>
      <c r="AMG120" s="12"/>
      <c r="AMH120" s="12"/>
      <c r="AMI120" s="12"/>
      <c r="AMJ120" s="12"/>
      <c r="AMK120" s="12"/>
      <c r="AML120" s="12"/>
      <c r="AMM120" s="12"/>
      <c r="AMN120" s="12"/>
      <c r="AMO120" s="12"/>
      <c r="AMP120" s="12"/>
      <c r="AMQ120" s="12"/>
      <c r="AMR120" s="12"/>
      <c r="AMS120" s="12"/>
      <c r="AMT120" s="12"/>
      <c r="AMU120" s="12"/>
      <c r="AMV120" s="12"/>
      <c r="AMW120" s="12"/>
      <c r="AMX120" s="12"/>
      <c r="AMY120" s="12"/>
      <c r="AMZ120" s="12"/>
      <c r="ANA120" s="12"/>
      <c r="ANB120" s="12"/>
      <c r="ANC120" s="12"/>
      <c r="AND120" s="12"/>
      <c r="ANE120" s="12"/>
      <c r="ANF120" s="12"/>
      <c r="ANG120" s="12"/>
      <c r="ANH120" s="12"/>
      <c r="ANI120" s="12"/>
      <c r="ANJ120" s="12"/>
      <c r="ANK120" s="12"/>
      <c r="ANL120" s="12"/>
      <c r="ANM120" s="12"/>
      <c r="ANN120" s="12"/>
      <c r="ANO120" s="12"/>
      <c r="ANP120" s="12"/>
      <c r="ANQ120" s="12"/>
      <c r="ANR120" s="12"/>
      <c r="ANS120" s="12"/>
      <c r="ANT120" s="12"/>
      <c r="ANU120" s="12"/>
      <c r="ANV120" s="12"/>
      <c r="ANW120" s="12"/>
      <c r="ANX120" s="12"/>
      <c r="ANY120" s="12"/>
      <c r="ANZ120" s="12"/>
      <c r="AOA120" s="12"/>
      <c r="AOB120" s="12"/>
      <c r="AOC120" s="12"/>
      <c r="AOD120" s="12"/>
      <c r="AOE120" s="12"/>
      <c r="AOF120" s="12"/>
      <c r="AOG120" s="12"/>
      <c r="AOH120" s="12"/>
      <c r="AOI120" s="12"/>
      <c r="AOJ120" s="12"/>
      <c r="AOK120" s="12"/>
      <c r="AOL120" s="12"/>
      <c r="AOM120" s="12"/>
      <c r="AON120" s="12"/>
      <c r="AOO120" s="12"/>
      <c r="AOP120" s="12"/>
      <c r="AOQ120" s="12"/>
      <c r="AOR120" s="12"/>
      <c r="AOS120" s="12"/>
      <c r="AOT120" s="12"/>
      <c r="AOU120" s="12"/>
      <c r="AOV120" s="12"/>
      <c r="AOW120" s="12"/>
      <c r="AOX120" s="12"/>
      <c r="AOY120" s="12"/>
      <c r="AOZ120" s="12"/>
      <c r="APA120" s="12"/>
      <c r="APB120" s="12"/>
      <c r="APC120" s="12"/>
      <c r="APD120" s="12"/>
      <c r="APE120" s="12"/>
      <c r="APF120" s="12"/>
      <c r="APG120" s="12"/>
      <c r="APH120" s="12"/>
      <c r="API120" s="12"/>
      <c r="APJ120" s="12"/>
      <c r="APK120" s="12"/>
      <c r="APL120" s="12"/>
      <c r="APM120" s="12"/>
      <c r="APN120" s="12"/>
      <c r="APO120" s="12"/>
      <c r="APP120" s="12"/>
      <c r="APQ120" s="12"/>
      <c r="APR120" s="12"/>
      <c r="APS120" s="12"/>
      <c r="APT120" s="12"/>
      <c r="APU120" s="12"/>
      <c r="APV120" s="12"/>
      <c r="APW120" s="12"/>
      <c r="APX120" s="12"/>
      <c r="APY120" s="12"/>
      <c r="APZ120" s="12"/>
      <c r="AQA120" s="12"/>
      <c r="AQB120" s="12"/>
      <c r="AQC120" s="12"/>
      <c r="AQD120" s="12"/>
      <c r="AQE120" s="12"/>
      <c r="AQF120" s="12"/>
      <c r="AQG120" s="12"/>
      <c r="AQH120" s="12"/>
      <c r="AQI120" s="12"/>
      <c r="AQJ120" s="12"/>
      <c r="AQK120" s="12"/>
      <c r="AQL120" s="12"/>
      <c r="AQM120" s="12"/>
      <c r="AQN120" s="12"/>
      <c r="AQO120" s="12"/>
      <c r="AQP120" s="12"/>
      <c r="AQQ120" s="12"/>
      <c r="AQR120" s="12"/>
      <c r="AQS120" s="12"/>
      <c r="AQT120" s="12"/>
      <c r="AQU120" s="12"/>
      <c r="AQV120" s="12"/>
      <c r="AQW120" s="12"/>
      <c r="AQX120" s="12"/>
      <c r="AQY120" s="12"/>
      <c r="AQZ120" s="12"/>
      <c r="ARA120" s="12"/>
      <c r="ARB120" s="12"/>
      <c r="ARC120" s="12"/>
      <c r="ARD120" s="12"/>
      <c r="ARE120" s="12"/>
      <c r="ARF120" s="12"/>
      <c r="ARG120" s="12"/>
      <c r="ARH120" s="12"/>
      <c r="ARI120" s="12"/>
      <c r="ARJ120" s="12"/>
      <c r="ARK120" s="12"/>
      <c r="ARL120" s="12"/>
      <c r="ARM120" s="12"/>
      <c r="ARN120" s="12"/>
      <c r="ARO120" s="12"/>
      <c r="ARP120" s="12"/>
      <c r="ARQ120" s="12"/>
      <c r="ARR120" s="12"/>
      <c r="ARS120" s="12"/>
      <c r="ART120" s="12"/>
      <c r="ARU120" s="12"/>
      <c r="ARV120" s="12"/>
      <c r="ARW120" s="12"/>
      <c r="ARX120" s="12"/>
      <c r="ARY120" s="12"/>
      <c r="ARZ120" s="12"/>
      <c r="ASA120" s="12"/>
      <c r="ASB120" s="12"/>
      <c r="ASC120" s="12"/>
      <c r="ASD120" s="12"/>
      <c r="ASE120" s="12"/>
      <c r="ASF120" s="12"/>
      <c r="ASG120" s="12"/>
      <c r="ASH120" s="12"/>
      <c r="ASI120" s="12"/>
      <c r="ASJ120" s="12"/>
      <c r="ASK120" s="12"/>
      <c r="ASL120" s="12"/>
      <c r="ASM120" s="12"/>
      <c r="ASN120" s="12"/>
      <c r="ASO120" s="12"/>
      <c r="ASP120" s="12"/>
      <c r="ASQ120" s="12"/>
      <c r="ASR120" s="12"/>
      <c r="ASS120" s="12"/>
      <c r="AST120" s="12"/>
      <c r="ASU120" s="12"/>
      <c r="ASV120" s="12"/>
      <c r="ASW120" s="12"/>
      <c r="ASX120" s="12"/>
      <c r="ASY120" s="12"/>
      <c r="ASZ120" s="12"/>
      <c r="ATA120" s="12"/>
      <c r="ATB120" s="12"/>
      <c r="ATC120" s="12"/>
      <c r="ATD120" s="12"/>
      <c r="ATE120" s="12"/>
      <c r="ATF120" s="12"/>
      <c r="ATG120" s="12"/>
      <c r="ATH120" s="12"/>
      <c r="ATI120" s="12"/>
      <c r="ATJ120" s="12"/>
      <c r="ATK120" s="12"/>
      <c r="ATL120" s="12"/>
      <c r="ATM120" s="12"/>
      <c r="ATN120" s="12"/>
      <c r="ATO120" s="12"/>
      <c r="ATP120" s="12"/>
      <c r="ATQ120" s="12"/>
      <c r="ATR120" s="12"/>
      <c r="ATS120" s="12"/>
      <c r="ATT120" s="12"/>
      <c r="ATU120" s="12"/>
      <c r="ATV120" s="12"/>
      <c r="ATW120" s="12"/>
      <c r="ATX120" s="12"/>
      <c r="ATY120" s="12"/>
      <c r="ATZ120" s="12"/>
      <c r="AUA120" s="12"/>
      <c r="AUB120" s="12"/>
      <c r="AUC120" s="12"/>
      <c r="AUD120" s="12"/>
      <c r="AUE120" s="12"/>
      <c r="AUF120" s="12"/>
      <c r="AUG120" s="12"/>
      <c r="AUH120" s="12"/>
      <c r="AUI120" s="12"/>
      <c r="AUJ120" s="12"/>
      <c r="AUK120" s="12"/>
      <c r="AUL120" s="12"/>
      <c r="AUM120" s="12"/>
      <c r="AUN120" s="12"/>
      <c r="AUO120" s="12"/>
      <c r="AUP120" s="12"/>
      <c r="AUQ120" s="12"/>
      <c r="AUR120" s="12"/>
      <c r="AUS120" s="12"/>
      <c r="AUT120" s="12"/>
      <c r="AUU120" s="12"/>
      <c r="AUV120" s="12"/>
      <c r="AUW120" s="12"/>
      <c r="AUX120" s="12"/>
      <c r="AUY120" s="12"/>
      <c r="AUZ120" s="12"/>
      <c r="AVA120" s="12"/>
      <c r="AVB120" s="12"/>
      <c r="AVC120" s="12"/>
      <c r="AVD120" s="12"/>
      <c r="AVE120" s="12"/>
      <c r="AVF120" s="12"/>
      <c r="AVG120" s="12"/>
      <c r="AVH120" s="12"/>
      <c r="AVI120" s="12"/>
      <c r="AVJ120" s="12"/>
      <c r="AVK120" s="12"/>
      <c r="AVL120" s="12"/>
      <c r="AVM120" s="12"/>
      <c r="AVN120" s="12"/>
      <c r="AVO120" s="12"/>
      <c r="AVP120" s="12"/>
      <c r="AVQ120" s="12"/>
      <c r="AVR120" s="12"/>
      <c r="AVS120" s="12"/>
      <c r="AVT120" s="12"/>
      <c r="AVU120" s="12"/>
      <c r="AVV120" s="12"/>
      <c r="AVW120" s="12"/>
      <c r="AVX120" s="12"/>
      <c r="AVY120" s="12"/>
      <c r="AVZ120" s="12"/>
      <c r="AWA120" s="12"/>
      <c r="AWB120" s="12"/>
      <c r="AWC120" s="12"/>
      <c r="AWD120" s="12"/>
      <c r="AWE120" s="12"/>
      <c r="AWF120" s="12"/>
      <c r="AWG120" s="12"/>
      <c r="AWH120" s="12"/>
      <c r="AWI120" s="12"/>
      <c r="AWJ120" s="12"/>
      <c r="AWK120" s="12"/>
      <c r="AWL120" s="12"/>
      <c r="AWM120" s="12"/>
      <c r="AWN120" s="12"/>
      <c r="AWO120" s="12"/>
      <c r="AWP120" s="12"/>
      <c r="AWQ120" s="12"/>
      <c r="AWR120" s="12"/>
      <c r="AWS120" s="12"/>
      <c r="AWT120" s="12"/>
      <c r="AWU120" s="12"/>
      <c r="AWV120" s="12"/>
      <c r="AWW120" s="12"/>
      <c r="AWX120" s="12"/>
      <c r="AWY120" s="12"/>
      <c r="AWZ120" s="12"/>
      <c r="AXA120" s="12"/>
      <c r="AXB120" s="12"/>
      <c r="AXC120" s="12"/>
      <c r="AXD120" s="12"/>
      <c r="AXE120" s="12"/>
      <c r="AXF120" s="12"/>
      <c r="AXG120" s="12"/>
      <c r="AXH120" s="12"/>
      <c r="AXI120" s="12"/>
      <c r="AXJ120" s="12"/>
      <c r="AXK120" s="12"/>
      <c r="AXL120" s="12"/>
      <c r="AXM120" s="12"/>
      <c r="AXN120" s="12"/>
      <c r="AXO120" s="12"/>
      <c r="AXP120" s="12"/>
      <c r="AXQ120" s="12"/>
      <c r="AXR120" s="12"/>
      <c r="AXS120" s="12"/>
      <c r="AXT120" s="12"/>
      <c r="AXU120" s="12"/>
      <c r="AXV120" s="12"/>
      <c r="AXW120" s="12"/>
      <c r="AXX120" s="12"/>
      <c r="AXY120" s="12"/>
      <c r="AXZ120" s="12"/>
      <c r="AYA120" s="12"/>
      <c r="AYB120" s="12"/>
      <c r="AYC120" s="12"/>
      <c r="AYD120" s="12"/>
      <c r="AYE120" s="12"/>
      <c r="AYF120" s="12"/>
      <c r="AYG120" s="12"/>
      <c r="AYH120" s="12"/>
      <c r="AYI120" s="12"/>
      <c r="AYJ120" s="12"/>
      <c r="AYK120" s="12"/>
      <c r="AYL120" s="12"/>
      <c r="AYM120" s="12"/>
      <c r="AYN120" s="12"/>
      <c r="AYO120" s="12"/>
      <c r="AYP120" s="12"/>
      <c r="AYQ120" s="12"/>
      <c r="AYR120" s="12"/>
      <c r="AYS120" s="12"/>
      <c r="AYT120" s="12"/>
      <c r="AYU120" s="12"/>
      <c r="AYV120" s="12"/>
      <c r="AYW120" s="12"/>
      <c r="AYX120" s="12"/>
      <c r="AYY120" s="12"/>
      <c r="AYZ120" s="12"/>
      <c r="AZA120" s="12"/>
      <c r="AZB120" s="12"/>
      <c r="AZC120" s="12"/>
      <c r="AZD120" s="12"/>
      <c r="AZE120" s="12"/>
      <c r="AZF120" s="12"/>
      <c r="AZG120" s="12"/>
      <c r="AZH120" s="12"/>
      <c r="AZI120" s="12"/>
      <c r="AZJ120" s="12"/>
      <c r="AZK120" s="12"/>
      <c r="AZL120" s="12"/>
      <c r="AZM120" s="12"/>
      <c r="AZN120" s="12"/>
      <c r="AZO120" s="12"/>
      <c r="AZP120" s="12"/>
      <c r="AZQ120" s="12"/>
      <c r="AZR120" s="12"/>
      <c r="AZS120" s="12"/>
      <c r="AZT120" s="12"/>
      <c r="AZU120" s="12"/>
      <c r="AZV120" s="12"/>
      <c r="AZW120" s="12"/>
      <c r="AZX120" s="12"/>
      <c r="AZY120" s="12"/>
      <c r="AZZ120" s="12"/>
      <c r="BAA120" s="12"/>
      <c r="BAB120" s="12"/>
      <c r="BAC120" s="12"/>
      <c r="BAD120" s="12"/>
      <c r="BAE120" s="12"/>
      <c r="BAF120" s="12"/>
      <c r="BAG120" s="12"/>
      <c r="BAH120" s="12"/>
      <c r="BAI120" s="12"/>
      <c r="BAJ120" s="12"/>
      <c r="BAK120" s="12"/>
      <c r="BAL120" s="12"/>
      <c r="BAM120" s="12"/>
      <c r="BAN120" s="12"/>
      <c r="BAO120" s="12"/>
      <c r="BAP120" s="12"/>
      <c r="BAQ120" s="12"/>
      <c r="BAR120" s="12"/>
      <c r="BAS120" s="12"/>
      <c r="BAT120" s="12"/>
      <c r="BAU120" s="12"/>
      <c r="BAV120" s="12"/>
      <c r="BAW120" s="12"/>
      <c r="BAX120" s="12"/>
      <c r="BAY120" s="12"/>
      <c r="BAZ120" s="12"/>
      <c r="BBA120" s="12"/>
      <c r="BBB120" s="12"/>
      <c r="BBC120" s="12"/>
      <c r="BBD120" s="12"/>
      <c r="BBE120" s="12"/>
      <c r="BBF120" s="12"/>
      <c r="BBG120" s="12"/>
      <c r="BBH120" s="12"/>
      <c r="BBI120" s="12"/>
      <c r="BBJ120" s="12"/>
      <c r="BBK120" s="12"/>
      <c r="BBL120" s="12"/>
      <c r="BBM120" s="12"/>
      <c r="BBN120" s="12"/>
      <c r="BBO120" s="12"/>
      <c r="BBP120" s="12"/>
      <c r="BBQ120" s="12"/>
      <c r="BBR120" s="12"/>
      <c r="BBS120" s="12"/>
      <c r="BBT120" s="12"/>
      <c r="BBU120" s="12"/>
      <c r="BBV120" s="12"/>
      <c r="BBW120" s="12"/>
      <c r="BBX120" s="12"/>
      <c r="BBY120" s="12"/>
      <c r="BBZ120" s="12"/>
      <c r="BCA120" s="12"/>
      <c r="BCB120" s="12"/>
      <c r="BCC120" s="12"/>
      <c r="BCD120" s="12"/>
      <c r="BCE120" s="12"/>
      <c r="BCF120" s="12"/>
      <c r="BCG120" s="12"/>
      <c r="BCH120" s="12"/>
      <c r="BCI120" s="12"/>
      <c r="BCJ120" s="12"/>
      <c r="BCK120" s="12"/>
      <c r="BCL120" s="12"/>
      <c r="BCM120" s="12"/>
      <c r="BCN120" s="12"/>
      <c r="BCO120" s="12"/>
      <c r="BCP120" s="12"/>
      <c r="BCQ120" s="12"/>
      <c r="BCR120" s="12"/>
      <c r="BCS120" s="12"/>
      <c r="BCT120" s="12"/>
      <c r="BCU120" s="12"/>
      <c r="BCV120" s="12"/>
      <c r="BCW120" s="12"/>
      <c r="BCX120" s="12"/>
      <c r="BCY120" s="12"/>
      <c r="BCZ120" s="12"/>
      <c r="BDA120" s="12"/>
      <c r="BDB120" s="12"/>
      <c r="BDC120" s="12"/>
      <c r="BDD120" s="12"/>
      <c r="BDE120" s="12"/>
      <c r="BDF120" s="12"/>
      <c r="BDG120" s="12"/>
      <c r="BDH120" s="12"/>
      <c r="BDI120" s="12"/>
      <c r="BDJ120" s="12"/>
      <c r="BDK120" s="12"/>
      <c r="BDL120" s="12"/>
      <c r="BDM120" s="12"/>
      <c r="BDN120" s="12"/>
      <c r="BDO120" s="12"/>
      <c r="BDP120" s="12"/>
      <c r="BDQ120" s="12"/>
      <c r="BDR120" s="12"/>
      <c r="BDS120" s="12"/>
      <c r="BDT120" s="12"/>
      <c r="BDU120" s="12"/>
      <c r="BDV120" s="12"/>
      <c r="BDW120" s="12"/>
      <c r="BDX120" s="12"/>
      <c r="BDY120" s="12"/>
      <c r="BDZ120" s="12"/>
      <c r="BEA120" s="12"/>
      <c r="BEB120" s="12"/>
      <c r="BEC120" s="12"/>
      <c r="BED120" s="12"/>
      <c r="BEE120" s="12"/>
      <c r="BEF120" s="12"/>
      <c r="BEG120" s="12"/>
      <c r="BEH120" s="12"/>
      <c r="BEI120" s="12"/>
      <c r="BEJ120" s="12"/>
      <c r="BEK120" s="12"/>
      <c r="BEL120" s="12"/>
      <c r="BEM120" s="12"/>
      <c r="BEN120" s="12"/>
      <c r="BEO120" s="12"/>
      <c r="BEP120" s="12"/>
      <c r="BEQ120" s="12"/>
      <c r="BER120" s="12"/>
      <c r="BES120" s="12"/>
      <c r="BET120" s="12"/>
      <c r="BEU120" s="12"/>
      <c r="BEV120" s="12"/>
      <c r="BEW120" s="12"/>
      <c r="BEX120" s="12"/>
      <c r="BEY120" s="12"/>
      <c r="BEZ120" s="12"/>
      <c r="BFA120" s="12"/>
      <c r="BFB120" s="12"/>
      <c r="BFC120" s="12"/>
      <c r="BFD120" s="12"/>
      <c r="BFE120" s="12"/>
      <c r="BFF120" s="12"/>
      <c r="BFG120" s="12"/>
      <c r="BFH120" s="12"/>
      <c r="BFI120" s="12"/>
      <c r="BFJ120" s="12"/>
      <c r="BFK120" s="12"/>
      <c r="BFL120" s="12"/>
      <c r="BFM120" s="12"/>
      <c r="BFN120" s="12"/>
      <c r="BFO120" s="12"/>
      <c r="BFP120" s="12"/>
      <c r="BFQ120" s="12"/>
      <c r="BFR120" s="12"/>
      <c r="BFS120" s="12"/>
      <c r="BFT120" s="12"/>
      <c r="BFU120" s="12"/>
      <c r="BFV120" s="12"/>
      <c r="BFW120" s="12"/>
      <c r="BFX120" s="12"/>
      <c r="BFY120" s="12"/>
      <c r="BFZ120" s="12"/>
      <c r="BGA120" s="12"/>
      <c r="BGB120" s="12"/>
      <c r="BGC120" s="12"/>
      <c r="BGD120" s="12"/>
      <c r="BGE120" s="12"/>
      <c r="BGF120" s="12"/>
      <c r="BGG120" s="12"/>
      <c r="BGH120" s="12"/>
      <c r="BGI120" s="12"/>
      <c r="BGJ120" s="12"/>
      <c r="BGK120" s="12"/>
      <c r="BGL120" s="12"/>
      <c r="BGM120" s="12"/>
      <c r="BGN120" s="12"/>
      <c r="BGO120" s="12"/>
      <c r="BGP120" s="12"/>
      <c r="BGQ120" s="12"/>
      <c r="BGR120" s="12"/>
      <c r="BGS120" s="12"/>
      <c r="BGT120" s="12"/>
      <c r="BGU120" s="12"/>
      <c r="BGV120" s="12"/>
      <c r="BGW120" s="12"/>
      <c r="BGX120" s="12"/>
      <c r="BGY120" s="12"/>
      <c r="BGZ120" s="12"/>
      <c r="BHA120" s="12"/>
      <c r="BHB120" s="12"/>
      <c r="BHC120" s="12"/>
      <c r="BHD120" s="12"/>
      <c r="BHE120" s="12"/>
      <c r="BHF120" s="12"/>
      <c r="BHG120" s="12"/>
      <c r="BHH120" s="12"/>
      <c r="BHI120" s="12"/>
      <c r="BHJ120" s="12"/>
      <c r="BHK120" s="12"/>
      <c r="BHL120" s="12"/>
      <c r="BHM120" s="12"/>
      <c r="BHN120" s="12"/>
      <c r="BHO120" s="12"/>
      <c r="BHP120" s="12"/>
      <c r="BHQ120" s="12"/>
      <c r="BHR120" s="12"/>
      <c r="BHS120" s="12"/>
      <c r="BHT120" s="12"/>
      <c r="BHU120" s="12"/>
      <c r="BHV120" s="12"/>
      <c r="BHW120" s="12"/>
      <c r="BHX120" s="12"/>
      <c r="BHY120" s="12"/>
      <c r="BHZ120" s="12"/>
      <c r="BIA120" s="12"/>
      <c r="BIB120" s="12"/>
      <c r="BIC120" s="12"/>
      <c r="BID120" s="12"/>
      <c r="BIE120" s="12"/>
      <c r="BIF120" s="12"/>
      <c r="BIG120" s="12"/>
      <c r="BIH120" s="12"/>
      <c r="BII120" s="12"/>
      <c r="BIJ120" s="12"/>
      <c r="BIK120" s="12"/>
      <c r="BIL120" s="12"/>
      <c r="BIM120" s="12"/>
      <c r="BIN120" s="12"/>
      <c r="BIO120" s="12"/>
      <c r="BIP120" s="12"/>
      <c r="BIQ120" s="12"/>
      <c r="BIR120" s="12"/>
      <c r="BIS120" s="12"/>
      <c r="BIT120" s="12"/>
      <c r="BIU120" s="12"/>
      <c r="BIV120" s="12"/>
      <c r="BIW120" s="12"/>
      <c r="BIX120" s="12"/>
      <c r="BIY120" s="12"/>
      <c r="BIZ120" s="12"/>
      <c r="BJA120" s="12"/>
      <c r="BJB120" s="12"/>
      <c r="BJC120" s="12"/>
      <c r="BJD120" s="12"/>
      <c r="BJE120" s="12"/>
      <c r="BJF120" s="12"/>
      <c r="BJG120" s="12"/>
      <c r="BJH120" s="12"/>
      <c r="BJI120" s="12"/>
      <c r="BJJ120" s="12"/>
      <c r="BJK120" s="12"/>
      <c r="BJL120" s="12"/>
      <c r="BJM120" s="12"/>
      <c r="BJN120" s="12"/>
      <c r="BJO120" s="12"/>
      <c r="BJP120" s="12"/>
      <c r="BJQ120" s="12"/>
      <c r="BJR120" s="12"/>
      <c r="BJS120" s="12"/>
      <c r="BJT120" s="12"/>
      <c r="BJU120" s="12"/>
      <c r="BJV120" s="12"/>
      <c r="BJW120" s="12"/>
      <c r="BJX120" s="12"/>
      <c r="BJY120" s="12"/>
      <c r="BJZ120" s="12"/>
      <c r="BKA120" s="12"/>
      <c r="BKB120" s="12"/>
      <c r="BKC120" s="12"/>
      <c r="BKD120" s="12"/>
      <c r="BKE120" s="12"/>
      <c r="BKF120" s="12"/>
      <c r="BKG120" s="12"/>
      <c r="BKH120" s="12"/>
      <c r="BKI120" s="12"/>
      <c r="BKJ120" s="12"/>
      <c r="BKK120" s="12"/>
      <c r="BKL120" s="12"/>
      <c r="BKM120" s="12"/>
      <c r="BKN120" s="12"/>
      <c r="BKO120" s="12"/>
      <c r="BKP120" s="12"/>
      <c r="BKQ120" s="12"/>
      <c r="BKR120" s="12"/>
      <c r="BKS120" s="12"/>
      <c r="BKT120" s="12"/>
      <c r="BKU120" s="12"/>
      <c r="BKV120" s="12"/>
      <c r="BKW120" s="12"/>
      <c r="BKX120" s="12"/>
      <c r="BKY120" s="12"/>
      <c r="BKZ120" s="12"/>
      <c r="BLA120" s="12"/>
      <c r="BLB120" s="12"/>
      <c r="BLC120" s="12"/>
      <c r="BLD120" s="12"/>
      <c r="BLE120" s="12"/>
      <c r="BLF120" s="12"/>
      <c r="BLG120" s="12"/>
      <c r="BLH120" s="12"/>
      <c r="BLI120" s="12"/>
      <c r="BLJ120" s="12"/>
      <c r="BLK120" s="12"/>
      <c r="BLL120" s="12"/>
      <c r="BLM120" s="12"/>
      <c r="BLN120" s="12"/>
      <c r="BLO120" s="12"/>
      <c r="BLP120" s="12"/>
      <c r="BLQ120" s="12"/>
      <c r="BLR120" s="12"/>
      <c r="BLS120" s="12"/>
      <c r="BLT120" s="12"/>
      <c r="BLU120" s="12"/>
      <c r="BLV120" s="12"/>
      <c r="BLW120" s="12"/>
      <c r="BLX120" s="12"/>
      <c r="BLY120" s="12"/>
      <c r="BLZ120" s="12"/>
      <c r="BMA120" s="12"/>
      <c r="BMB120" s="12"/>
      <c r="BMC120" s="12"/>
      <c r="BMD120" s="12"/>
      <c r="BME120" s="12"/>
      <c r="BMF120" s="12"/>
      <c r="BMG120" s="12"/>
      <c r="BMH120" s="12"/>
      <c r="BMI120" s="12"/>
      <c r="BMJ120" s="12"/>
      <c r="BMK120" s="12"/>
      <c r="BML120" s="12"/>
      <c r="BMM120" s="12"/>
      <c r="BMN120" s="12"/>
      <c r="BMO120" s="12"/>
      <c r="BMP120" s="12"/>
      <c r="BMQ120" s="12"/>
      <c r="BMR120" s="12"/>
      <c r="BMS120" s="12"/>
      <c r="BMT120" s="12"/>
      <c r="BMU120" s="12"/>
      <c r="BMV120" s="12"/>
      <c r="BMW120" s="12"/>
      <c r="BMX120" s="12"/>
      <c r="BMY120" s="12"/>
      <c r="BMZ120" s="12"/>
      <c r="BNA120" s="12"/>
      <c r="BNB120" s="12"/>
      <c r="BNC120" s="12"/>
      <c r="BND120" s="12"/>
      <c r="BNE120" s="12"/>
      <c r="BNF120" s="12"/>
      <c r="BNG120" s="12"/>
      <c r="BNH120" s="12"/>
      <c r="BNI120" s="12"/>
      <c r="BNJ120" s="12"/>
      <c r="BNK120" s="12"/>
      <c r="BNL120" s="12"/>
      <c r="BNM120" s="12"/>
      <c r="BNN120" s="12"/>
      <c r="BNO120" s="12"/>
      <c r="BNP120" s="12"/>
      <c r="BNQ120" s="12"/>
      <c r="BNR120" s="12"/>
      <c r="BNS120" s="12"/>
      <c r="BNT120" s="12"/>
      <c r="BNU120" s="12"/>
      <c r="BNV120" s="12"/>
      <c r="BNW120" s="12"/>
      <c r="BNX120" s="12"/>
      <c r="BNY120" s="12"/>
      <c r="BNZ120" s="12"/>
      <c r="BOA120" s="12"/>
      <c r="BOB120" s="12"/>
      <c r="BOC120" s="12"/>
      <c r="BOD120" s="12"/>
      <c r="BOE120" s="12"/>
      <c r="BOF120" s="12"/>
      <c r="BOG120" s="12"/>
      <c r="BOH120" s="12"/>
      <c r="BOI120" s="12"/>
      <c r="BOJ120" s="12"/>
      <c r="BOK120" s="12"/>
      <c r="BOL120" s="12"/>
      <c r="BOM120" s="12"/>
      <c r="BON120" s="12"/>
      <c r="BOO120" s="12"/>
      <c r="BOP120" s="12"/>
      <c r="BOQ120" s="12"/>
      <c r="BOR120" s="12"/>
      <c r="BOS120" s="12"/>
      <c r="BOT120" s="12"/>
      <c r="BOU120" s="12"/>
      <c r="BOV120" s="12"/>
      <c r="BOW120" s="12"/>
      <c r="BOX120" s="12"/>
      <c r="BOY120" s="12"/>
      <c r="BOZ120" s="12"/>
      <c r="BPA120" s="12"/>
      <c r="BPB120" s="12"/>
      <c r="BPC120" s="12"/>
      <c r="BPD120" s="12"/>
      <c r="BPE120" s="12"/>
      <c r="BPF120" s="12"/>
      <c r="BPG120" s="12"/>
      <c r="BPH120" s="12"/>
      <c r="BPI120" s="12"/>
      <c r="BPJ120" s="12"/>
      <c r="BPK120" s="12"/>
      <c r="BPL120" s="12"/>
      <c r="BPM120" s="12"/>
      <c r="BPN120" s="12"/>
      <c r="BPO120" s="12"/>
      <c r="BPP120" s="12"/>
      <c r="BPQ120" s="12"/>
      <c r="BPR120" s="12"/>
      <c r="BPS120" s="12"/>
      <c r="BPT120" s="12"/>
      <c r="BPU120" s="12"/>
      <c r="BPV120" s="12"/>
      <c r="BPW120" s="12"/>
      <c r="BPX120" s="12"/>
      <c r="BPY120" s="12"/>
      <c r="BPZ120" s="12"/>
      <c r="BQA120" s="12"/>
      <c r="BQB120" s="12"/>
      <c r="BQC120" s="12"/>
      <c r="BQD120" s="12"/>
      <c r="BQE120" s="12"/>
      <c r="BQF120" s="12"/>
      <c r="BQG120" s="12"/>
      <c r="BQH120" s="12"/>
      <c r="BQI120" s="12"/>
      <c r="BQJ120" s="12"/>
      <c r="BQK120" s="12"/>
      <c r="BQL120" s="12"/>
      <c r="BQM120" s="12"/>
      <c r="BQN120" s="12"/>
      <c r="BQO120" s="12"/>
      <c r="BQP120" s="12"/>
      <c r="BQQ120" s="12"/>
      <c r="BQR120" s="12"/>
      <c r="BQS120" s="12"/>
      <c r="BQT120" s="12"/>
      <c r="BQU120" s="12"/>
      <c r="BQV120" s="12"/>
      <c r="BQW120" s="12"/>
      <c r="BQX120" s="12"/>
      <c r="BQY120" s="12"/>
      <c r="BQZ120" s="12"/>
      <c r="BRA120" s="12"/>
      <c r="BRB120" s="12"/>
      <c r="BRC120" s="12"/>
      <c r="BRD120" s="12"/>
      <c r="BRE120" s="12"/>
      <c r="BRF120" s="12"/>
      <c r="BRG120" s="12"/>
      <c r="BRH120" s="12"/>
      <c r="BRI120" s="12"/>
      <c r="BRJ120" s="12"/>
      <c r="BRK120" s="12"/>
      <c r="BRL120" s="12"/>
      <c r="BRM120" s="12"/>
      <c r="BRN120" s="12"/>
      <c r="BRO120" s="12"/>
      <c r="BRP120" s="12"/>
      <c r="BRQ120" s="12"/>
      <c r="BRR120" s="12"/>
      <c r="BRS120" s="12"/>
      <c r="BRT120" s="12"/>
      <c r="BRU120" s="12"/>
      <c r="BRV120" s="12"/>
      <c r="BRW120" s="12"/>
      <c r="BRX120" s="12"/>
      <c r="BRY120" s="12"/>
      <c r="BRZ120" s="12"/>
      <c r="BSA120" s="12"/>
      <c r="BSB120" s="12"/>
      <c r="BSC120" s="12"/>
      <c r="BSD120" s="12"/>
      <c r="BSE120" s="12"/>
      <c r="BSF120" s="12"/>
      <c r="BSG120" s="12"/>
      <c r="BSH120" s="12"/>
      <c r="BSI120" s="12"/>
      <c r="BSJ120" s="12"/>
      <c r="BSK120" s="12"/>
      <c r="BSL120" s="12"/>
      <c r="BSM120" s="12"/>
      <c r="BSN120" s="12"/>
      <c r="BSO120" s="12"/>
      <c r="BSP120" s="12"/>
      <c r="BSQ120" s="12"/>
      <c r="BSR120" s="12"/>
      <c r="BSS120" s="12"/>
      <c r="BST120" s="12"/>
      <c r="BSU120" s="12"/>
      <c r="BSV120" s="12"/>
      <c r="BSW120" s="12"/>
      <c r="BSX120" s="12"/>
      <c r="BSY120" s="12"/>
      <c r="BSZ120" s="12"/>
      <c r="BTA120" s="12"/>
      <c r="BTB120" s="12"/>
      <c r="BTC120" s="12"/>
      <c r="BTD120" s="12"/>
      <c r="BTE120" s="12"/>
      <c r="BTF120" s="12"/>
      <c r="BTG120" s="12"/>
      <c r="BTH120" s="12"/>
      <c r="BTI120" s="12"/>
      <c r="BTJ120" s="12"/>
      <c r="BTK120" s="12"/>
      <c r="BTL120" s="12"/>
      <c r="BTM120" s="12"/>
      <c r="BTN120" s="12"/>
      <c r="BTO120" s="12"/>
      <c r="BTP120" s="12"/>
      <c r="BTQ120" s="12"/>
      <c r="BTR120" s="12"/>
      <c r="BTS120" s="12"/>
      <c r="BTT120" s="12"/>
      <c r="BTU120" s="12"/>
      <c r="BTV120" s="12"/>
      <c r="BTW120" s="12"/>
      <c r="BTX120" s="12"/>
      <c r="BTY120" s="12"/>
      <c r="BTZ120" s="12"/>
      <c r="BUA120" s="12"/>
      <c r="BUB120" s="12"/>
      <c r="BUC120" s="12"/>
      <c r="BUD120" s="12"/>
      <c r="BUE120" s="12"/>
      <c r="BUF120" s="12"/>
      <c r="BUG120" s="12"/>
      <c r="BUH120" s="12"/>
      <c r="BUI120" s="12"/>
      <c r="BUJ120" s="12"/>
      <c r="BUK120" s="12"/>
      <c r="BUL120" s="12"/>
      <c r="BUM120" s="12"/>
      <c r="BUN120" s="12"/>
      <c r="BUO120" s="12"/>
      <c r="BUP120" s="12"/>
      <c r="BUQ120" s="12"/>
      <c r="BUR120" s="12"/>
      <c r="BUS120" s="12"/>
      <c r="BUT120" s="12"/>
      <c r="BUU120" s="12"/>
      <c r="BUV120" s="12"/>
      <c r="BUW120" s="12"/>
      <c r="BUX120" s="12"/>
      <c r="BUY120" s="12"/>
      <c r="BUZ120" s="12"/>
      <c r="BVA120" s="12"/>
      <c r="BVB120" s="12"/>
      <c r="BVC120" s="12"/>
      <c r="BVD120" s="12"/>
      <c r="BVE120" s="12"/>
      <c r="BVF120" s="12"/>
      <c r="BVG120" s="12"/>
      <c r="BVH120" s="12"/>
      <c r="BVI120" s="12"/>
      <c r="BVJ120" s="12"/>
      <c r="BVK120" s="12"/>
      <c r="BVL120" s="12"/>
      <c r="BVM120" s="12"/>
      <c r="BVN120" s="12"/>
      <c r="BVO120" s="12"/>
      <c r="BVP120" s="12"/>
      <c r="BVQ120" s="12"/>
      <c r="BVR120" s="12"/>
      <c r="BVS120" s="12"/>
      <c r="BVT120" s="12"/>
      <c r="BVU120" s="12"/>
      <c r="BVV120" s="12"/>
      <c r="BVW120" s="12"/>
      <c r="BVX120" s="12"/>
      <c r="BVY120" s="12"/>
      <c r="BVZ120" s="12"/>
      <c r="BWA120" s="12"/>
      <c r="BWB120" s="12"/>
      <c r="BWC120" s="12"/>
      <c r="BWD120" s="12"/>
      <c r="BWE120" s="12"/>
      <c r="BWF120" s="12"/>
      <c r="BWG120" s="12"/>
      <c r="BWH120" s="12"/>
      <c r="BWI120" s="12"/>
      <c r="BWJ120" s="12"/>
      <c r="BWK120" s="12"/>
      <c r="BWL120" s="12"/>
      <c r="BWM120" s="12"/>
      <c r="BWN120" s="12"/>
      <c r="BWO120" s="12"/>
      <c r="BWP120" s="12"/>
      <c r="BWQ120" s="12"/>
      <c r="BWR120" s="12"/>
      <c r="BWS120" s="12"/>
      <c r="BWT120" s="12"/>
      <c r="BWU120" s="12"/>
      <c r="BWV120" s="12"/>
      <c r="BWW120" s="12"/>
      <c r="BWX120" s="12"/>
      <c r="BWY120" s="12"/>
      <c r="BWZ120" s="12"/>
      <c r="BXA120" s="12"/>
      <c r="BXB120" s="12"/>
      <c r="BXC120" s="12"/>
      <c r="BXD120" s="12"/>
      <c r="BXE120" s="12"/>
      <c r="BXF120" s="12"/>
      <c r="BXG120" s="12"/>
      <c r="BXH120" s="12"/>
      <c r="BXI120" s="12"/>
      <c r="BXJ120" s="12"/>
      <c r="BXK120" s="12"/>
      <c r="BXL120" s="12"/>
      <c r="BXM120" s="12"/>
      <c r="BXN120" s="12"/>
      <c r="BXO120" s="12"/>
      <c r="BXP120" s="12"/>
      <c r="BXQ120" s="12"/>
      <c r="BXR120" s="12"/>
      <c r="BXS120" s="12"/>
      <c r="BXT120" s="12"/>
      <c r="BXU120" s="12"/>
      <c r="BXV120" s="12"/>
      <c r="BXW120" s="12"/>
      <c r="BXX120" s="12"/>
      <c r="BXY120" s="12"/>
      <c r="BXZ120" s="12"/>
      <c r="BYA120" s="12"/>
      <c r="BYB120" s="12"/>
      <c r="BYC120" s="12"/>
      <c r="BYD120" s="12"/>
      <c r="BYE120" s="12"/>
      <c r="BYF120" s="12"/>
      <c r="BYG120" s="12"/>
      <c r="BYH120" s="12"/>
      <c r="BYI120" s="12"/>
      <c r="BYJ120" s="12"/>
      <c r="BYK120" s="12"/>
      <c r="BYL120" s="12"/>
      <c r="BYM120" s="12"/>
      <c r="BYN120" s="12"/>
      <c r="BYO120" s="12"/>
      <c r="BYP120" s="12"/>
      <c r="BYQ120" s="12"/>
      <c r="BYR120" s="12"/>
      <c r="BYS120" s="12"/>
      <c r="BYT120" s="12"/>
      <c r="BYU120" s="12"/>
      <c r="BYV120" s="12"/>
      <c r="BYW120" s="12"/>
      <c r="BYX120" s="12"/>
      <c r="BYY120" s="12"/>
      <c r="BYZ120" s="12"/>
      <c r="BZA120" s="12"/>
      <c r="BZB120" s="12"/>
      <c r="BZC120" s="12"/>
      <c r="BZD120" s="12"/>
      <c r="BZE120" s="12"/>
      <c r="BZF120" s="12"/>
      <c r="BZG120" s="12"/>
      <c r="BZH120" s="12"/>
      <c r="BZI120" s="12"/>
      <c r="BZJ120" s="12"/>
      <c r="BZK120" s="12"/>
      <c r="BZL120" s="12"/>
      <c r="BZM120" s="12"/>
      <c r="BZN120" s="12"/>
      <c r="BZO120" s="12"/>
      <c r="BZP120" s="12"/>
      <c r="BZQ120" s="12"/>
      <c r="BZR120" s="12"/>
      <c r="BZS120" s="12"/>
      <c r="BZT120" s="12"/>
      <c r="BZU120" s="12"/>
      <c r="BZV120" s="12"/>
      <c r="BZW120" s="12"/>
      <c r="BZX120" s="12"/>
      <c r="BZY120" s="12"/>
      <c r="BZZ120" s="12"/>
      <c r="CAA120" s="12"/>
      <c r="CAB120" s="12"/>
      <c r="CAC120" s="12"/>
      <c r="CAD120" s="12"/>
      <c r="CAE120" s="12"/>
      <c r="CAF120" s="12"/>
      <c r="CAG120" s="12"/>
      <c r="CAH120" s="12"/>
      <c r="CAI120" s="12"/>
      <c r="CAJ120" s="12"/>
      <c r="CAK120" s="12"/>
      <c r="CAL120" s="12"/>
      <c r="CAM120" s="12"/>
      <c r="CAN120" s="12"/>
      <c r="CAO120" s="12"/>
      <c r="CAP120" s="12"/>
      <c r="CAQ120" s="12"/>
      <c r="CAR120" s="12"/>
      <c r="CAS120" s="12"/>
      <c r="CAT120" s="12"/>
      <c r="CAU120" s="12"/>
      <c r="CAV120" s="12"/>
      <c r="CAW120" s="12"/>
      <c r="CAX120" s="12"/>
      <c r="CAY120" s="12"/>
      <c r="CAZ120" s="12"/>
      <c r="CBA120" s="12"/>
      <c r="CBB120" s="12"/>
      <c r="CBC120" s="12"/>
      <c r="CBD120" s="12"/>
      <c r="CBE120" s="12"/>
      <c r="CBF120" s="12"/>
      <c r="CBG120" s="12"/>
      <c r="CBH120" s="12"/>
      <c r="CBI120" s="12"/>
      <c r="CBJ120" s="12"/>
      <c r="CBK120" s="12"/>
      <c r="CBL120" s="12"/>
      <c r="CBM120" s="12"/>
      <c r="CBN120" s="12"/>
      <c r="CBO120" s="12"/>
      <c r="CBP120" s="12"/>
      <c r="CBQ120" s="12"/>
      <c r="CBR120" s="12"/>
      <c r="CBS120" s="12"/>
      <c r="CBT120" s="12"/>
      <c r="CBU120" s="12"/>
      <c r="CBV120" s="12"/>
      <c r="CBW120" s="12"/>
      <c r="CBX120" s="12"/>
      <c r="CBY120" s="12"/>
      <c r="CBZ120" s="12"/>
      <c r="CCA120" s="12"/>
      <c r="CCB120" s="12"/>
      <c r="CCC120" s="12"/>
      <c r="CCD120" s="12"/>
      <c r="CCE120" s="12"/>
      <c r="CCF120" s="12"/>
      <c r="CCG120" s="12"/>
      <c r="CCH120" s="12"/>
      <c r="CCI120" s="12"/>
      <c r="CCJ120" s="12"/>
      <c r="CCK120" s="12"/>
      <c r="CCL120" s="12"/>
      <c r="CCM120" s="12"/>
      <c r="CCN120" s="12"/>
      <c r="CCO120" s="12"/>
      <c r="CCP120" s="12"/>
      <c r="CCQ120" s="12"/>
      <c r="CCR120" s="12"/>
      <c r="CCS120" s="12"/>
      <c r="CCT120" s="12"/>
      <c r="CCU120" s="12"/>
      <c r="CCV120" s="12"/>
      <c r="CCW120" s="12"/>
      <c r="CCX120" s="12"/>
      <c r="CCY120" s="12"/>
      <c r="CCZ120" s="12"/>
      <c r="CDA120" s="12"/>
      <c r="CDB120" s="12"/>
      <c r="CDC120" s="12"/>
      <c r="CDD120" s="12"/>
      <c r="CDE120" s="12"/>
      <c r="CDF120" s="12"/>
      <c r="CDG120" s="12"/>
      <c r="CDH120" s="12"/>
      <c r="CDI120" s="12"/>
      <c r="CDJ120" s="12"/>
      <c r="CDK120" s="12"/>
      <c r="CDL120" s="12"/>
      <c r="CDM120" s="12"/>
      <c r="CDN120" s="12"/>
      <c r="CDO120" s="12"/>
      <c r="CDP120" s="12"/>
      <c r="CDQ120" s="12"/>
      <c r="CDR120" s="12"/>
      <c r="CDS120" s="12"/>
      <c r="CDT120" s="12"/>
      <c r="CDU120" s="12"/>
      <c r="CDV120" s="12"/>
      <c r="CDW120" s="12"/>
      <c r="CDX120" s="12"/>
      <c r="CDY120" s="12"/>
      <c r="CDZ120" s="12"/>
      <c r="CEA120" s="12"/>
      <c r="CEB120" s="12"/>
      <c r="CEC120" s="12"/>
      <c r="CED120" s="12"/>
      <c r="CEE120" s="12"/>
      <c r="CEF120" s="12"/>
      <c r="CEG120" s="12"/>
      <c r="CEH120" s="12"/>
      <c r="CEI120" s="12"/>
      <c r="CEJ120" s="12"/>
      <c r="CEK120" s="12"/>
      <c r="CEL120" s="12"/>
      <c r="CEM120" s="12"/>
      <c r="CEN120" s="12"/>
      <c r="CEO120" s="12"/>
      <c r="CEP120" s="12"/>
      <c r="CEQ120" s="12"/>
      <c r="CER120" s="12"/>
      <c r="CES120" s="12"/>
      <c r="CET120" s="12"/>
      <c r="CEU120" s="12"/>
      <c r="CEV120" s="12"/>
      <c r="CEW120" s="12"/>
      <c r="CEX120" s="12"/>
      <c r="CEY120" s="12"/>
      <c r="CEZ120" s="12"/>
      <c r="CFA120" s="12"/>
      <c r="CFB120" s="12"/>
      <c r="CFC120" s="12"/>
      <c r="CFD120" s="12"/>
      <c r="CFE120" s="12"/>
      <c r="CFF120" s="12"/>
      <c r="CFG120" s="12"/>
      <c r="CFH120" s="12"/>
      <c r="CFI120" s="12"/>
      <c r="CFJ120" s="12"/>
      <c r="CFK120" s="12"/>
      <c r="CFL120" s="12"/>
      <c r="CFM120" s="12"/>
      <c r="CFN120" s="12"/>
      <c r="CFO120" s="12"/>
      <c r="CFP120" s="12"/>
      <c r="CFQ120" s="12"/>
      <c r="CFR120" s="12"/>
      <c r="CFS120" s="12"/>
      <c r="CFT120" s="12"/>
      <c r="CFU120" s="12"/>
      <c r="CFV120" s="12"/>
      <c r="CFW120" s="12"/>
      <c r="CFX120" s="12"/>
      <c r="CFY120" s="12"/>
      <c r="CFZ120" s="12"/>
      <c r="CGA120" s="12"/>
      <c r="CGB120" s="12"/>
      <c r="CGC120" s="12"/>
      <c r="CGD120" s="12"/>
      <c r="CGE120" s="12"/>
      <c r="CGF120" s="12"/>
      <c r="CGG120" s="12"/>
      <c r="CGH120" s="12"/>
      <c r="CGI120" s="12"/>
      <c r="CGJ120" s="12"/>
      <c r="CGK120" s="12"/>
      <c r="CGL120" s="12"/>
      <c r="CGM120" s="12"/>
      <c r="CGN120" s="12"/>
      <c r="CGO120" s="12"/>
      <c r="CGP120" s="12"/>
      <c r="CGQ120" s="12"/>
      <c r="CGR120" s="12"/>
      <c r="CGS120" s="12"/>
      <c r="CGT120" s="12"/>
      <c r="CGU120" s="12"/>
      <c r="CGV120" s="12"/>
      <c r="CGW120" s="12"/>
      <c r="CGX120" s="12"/>
      <c r="CGY120" s="12"/>
      <c r="CGZ120" s="12"/>
      <c r="CHA120" s="12"/>
      <c r="CHB120" s="12"/>
      <c r="CHC120" s="12"/>
      <c r="CHD120" s="12"/>
      <c r="CHE120" s="12"/>
      <c r="CHF120" s="12"/>
      <c r="CHG120" s="12"/>
      <c r="CHH120" s="12"/>
      <c r="CHI120" s="12"/>
      <c r="CHJ120" s="12"/>
      <c r="CHK120" s="12"/>
      <c r="CHL120" s="12"/>
      <c r="CHM120" s="12"/>
      <c r="CHN120" s="12"/>
      <c r="CHO120" s="12"/>
      <c r="CHP120" s="12"/>
      <c r="CHQ120" s="12"/>
      <c r="CHR120" s="12"/>
      <c r="CHS120" s="12"/>
      <c r="CHT120" s="12"/>
      <c r="CHU120" s="12"/>
      <c r="CHV120" s="12"/>
      <c r="CHW120" s="12"/>
      <c r="CHX120" s="12"/>
      <c r="CHY120" s="12"/>
      <c r="CHZ120" s="12"/>
      <c r="CIA120" s="12"/>
      <c r="CIB120" s="12"/>
      <c r="CIC120" s="12"/>
      <c r="CID120" s="12"/>
      <c r="CIE120" s="12"/>
      <c r="CIF120" s="12"/>
      <c r="CIG120" s="12"/>
      <c r="CIH120" s="12"/>
      <c r="CII120" s="12"/>
      <c r="CIJ120" s="12"/>
      <c r="CIK120" s="12"/>
      <c r="CIL120" s="12"/>
      <c r="CIM120" s="12"/>
      <c r="CIN120" s="12"/>
      <c r="CIO120" s="12"/>
      <c r="CIP120" s="12"/>
      <c r="CIQ120" s="12"/>
      <c r="CIR120" s="12"/>
      <c r="CIS120" s="12"/>
      <c r="CIT120" s="12"/>
      <c r="CIU120" s="12"/>
      <c r="CIV120" s="12"/>
      <c r="CIW120" s="12"/>
      <c r="CIX120" s="12"/>
      <c r="CIY120" s="12"/>
      <c r="CIZ120" s="12"/>
      <c r="CJA120" s="12"/>
      <c r="CJB120" s="12"/>
      <c r="CJC120" s="12"/>
      <c r="CJD120" s="12"/>
      <c r="CJE120" s="12"/>
      <c r="CJF120" s="12"/>
      <c r="CJG120" s="12"/>
      <c r="CJH120" s="12"/>
      <c r="CJI120" s="12"/>
      <c r="CJJ120" s="12"/>
      <c r="CJK120" s="12"/>
      <c r="CJL120" s="12"/>
      <c r="CJM120" s="12"/>
      <c r="CJN120" s="12"/>
      <c r="CJO120" s="12"/>
      <c r="CJP120" s="12"/>
      <c r="CJQ120" s="12"/>
      <c r="CJR120" s="12"/>
      <c r="CJS120" s="12"/>
      <c r="CJT120" s="12"/>
      <c r="CJU120" s="12"/>
      <c r="CJV120" s="12"/>
      <c r="CJW120" s="12"/>
      <c r="CJX120" s="12"/>
      <c r="CJY120" s="12"/>
      <c r="CJZ120" s="12"/>
      <c r="CKA120" s="12"/>
      <c r="CKB120" s="12"/>
      <c r="CKC120" s="12"/>
      <c r="CKD120" s="12"/>
      <c r="CKE120" s="12"/>
      <c r="CKF120" s="12"/>
      <c r="CKG120" s="12"/>
      <c r="CKH120" s="12"/>
      <c r="CKI120" s="12"/>
      <c r="CKJ120" s="12"/>
      <c r="CKK120" s="12"/>
      <c r="CKL120" s="12"/>
      <c r="CKM120" s="12"/>
      <c r="CKN120" s="12"/>
      <c r="CKO120" s="12"/>
      <c r="CKP120" s="12"/>
      <c r="CKQ120" s="12"/>
      <c r="CKR120" s="12"/>
      <c r="CKS120" s="12"/>
      <c r="CKT120" s="12"/>
      <c r="CKU120" s="12"/>
      <c r="CKV120" s="12"/>
      <c r="CKW120" s="12"/>
      <c r="CKX120" s="12"/>
      <c r="CKY120" s="12"/>
      <c r="CKZ120" s="12"/>
      <c r="CLA120" s="12"/>
      <c r="CLB120" s="12"/>
      <c r="CLC120" s="12"/>
      <c r="CLD120" s="12"/>
      <c r="CLE120" s="12"/>
      <c r="CLF120" s="12"/>
      <c r="CLG120" s="12"/>
      <c r="CLH120" s="12"/>
      <c r="CLI120" s="12"/>
      <c r="CLJ120" s="12"/>
      <c r="CLK120" s="12"/>
      <c r="CLL120" s="12"/>
      <c r="CLM120" s="12"/>
      <c r="CLN120" s="12"/>
      <c r="CLO120" s="12"/>
      <c r="CLP120" s="12"/>
      <c r="CLQ120" s="12"/>
      <c r="CLR120" s="12"/>
      <c r="CLS120" s="12"/>
      <c r="CLT120" s="12"/>
      <c r="CLU120" s="12"/>
      <c r="CLV120" s="12"/>
      <c r="CLW120" s="12"/>
      <c r="CLX120" s="12"/>
      <c r="CLY120" s="12"/>
      <c r="CLZ120" s="12"/>
      <c r="CMA120" s="12"/>
      <c r="CMB120" s="12"/>
      <c r="CMC120" s="12"/>
      <c r="CMD120" s="12"/>
      <c r="CME120" s="12"/>
      <c r="CMF120" s="12"/>
      <c r="CMG120" s="12"/>
      <c r="CMH120" s="12"/>
      <c r="CMI120" s="12"/>
      <c r="CMJ120" s="12"/>
      <c r="CMK120" s="12"/>
      <c r="CML120" s="12"/>
      <c r="CMM120" s="12"/>
      <c r="CMN120" s="12"/>
      <c r="CMO120" s="12"/>
      <c r="CMP120" s="12"/>
      <c r="CMQ120" s="12"/>
      <c r="CMR120" s="12"/>
      <c r="CMS120" s="12"/>
      <c r="CMT120" s="12"/>
      <c r="CMU120" s="12"/>
      <c r="CMV120" s="12"/>
      <c r="CMW120" s="12"/>
      <c r="CMX120" s="12"/>
      <c r="CMY120" s="12"/>
      <c r="CMZ120" s="12"/>
      <c r="CNA120" s="12"/>
      <c r="CNB120" s="12"/>
      <c r="CNC120" s="12"/>
      <c r="CND120" s="12"/>
      <c r="CNE120" s="12"/>
      <c r="CNF120" s="12"/>
      <c r="CNG120" s="12"/>
      <c r="CNH120" s="12"/>
      <c r="CNI120" s="12"/>
      <c r="CNJ120" s="12"/>
      <c r="CNK120" s="12"/>
      <c r="CNL120" s="12"/>
      <c r="CNM120" s="12"/>
      <c r="CNN120" s="12"/>
      <c r="CNO120" s="12"/>
      <c r="CNP120" s="12"/>
      <c r="CNQ120" s="12"/>
      <c r="CNR120" s="12"/>
      <c r="CNS120" s="12"/>
      <c r="CNT120" s="12"/>
      <c r="CNU120" s="12"/>
      <c r="CNV120" s="12"/>
      <c r="CNW120" s="12"/>
      <c r="CNX120" s="12"/>
      <c r="CNY120" s="12"/>
      <c r="CNZ120" s="12"/>
      <c r="COA120" s="12"/>
      <c r="COB120" s="12"/>
      <c r="COC120" s="12"/>
      <c r="COD120" s="12"/>
      <c r="COE120" s="12"/>
      <c r="COF120" s="12"/>
      <c r="COG120" s="12"/>
      <c r="COH120" s="12"/>
      <c r="COI120" s="12"/>
      <c r="COJ120" s="12"/>
      <c r="COK120" s="12"/>
      <c r="COL120" s="12"/>
      <c r="COM120" s="12"/>
      <c r="CON120" s="12"/>
      <c r="COO120" s="12"/>
      <c r="COP120" s="12"/>
      <c r="COQ120" s="12"/>
      <c r="COR120" s="12"/>
      <c r="COS120" s="12"/>
      <c r="COT120" s="12"/>
      <c r="COU120" s="12"/>
      <c r="COV120" s="12"/>
      <c r="COW120" s="12"/>
      <c r="COX120" s="12"/>
      <c r="COY120" s="12"/>
      <c r="COZ120" s="12"/>
      <c r="CPA120" s="12"/>
      <c r="CPB120" s="12"/>
      <c r="CPC120" s="12"/>
      <c r="CPD120" s="12"/>
      <c r="CPE120" s="12"/>
      <c r="CPF120" s="12"/>
      <c r="CPG120" s="12"/>
      <c r="CPH120" s="12"/>
      <c r="CPI120" s="12"/>
      <c r="CPJ120" s="12"/>
      <c r="CPK120" s="12"/>
      <c r="CPL120" s="12"/>
      <c r="CPM120" s="12"/>
      <c r="CPN120" s="12"/>
      <c r="CPO120" s="12"/>
      <c r="CPP120" s="12"/>
      <c r="CPQ120" s="12"/>
      <c r="CPR120" s="12"/>
      <c r="CPS120" s="12"/>
      <c r="CPT120" s="12"/>
      <c r="CPU120" s="12"/>
      <c r="CPV120" s="12"/>
      <c r="CPW120" s="12"/>
      <c r="CPX120" s="12"/>
      <c r="CPY120" s="12"/>
      <c r="CPZ120" s="12"/>
      <c r="CQA120" s="12"/>
      <c r="CQB120" s="12"/>
      <c r="CQC120" s="12"/>
      <c r="CQD120" s="12"/>
      <c r="CQE120" s="12"/>
      <c r="CQF120" s="12"/>
      <c r="CQG120" s="12"/>
      <c r="CQH120" s="12"/>
      <c r="CQI120" s="12"/>
      <c r="CQJ120" s="12"/>
      <c r="CQK120" s="12"/>
      <c r="CQL120" s="12"/>
      <c r="CQM120" s="12"/>
      <c r="CQN120" s="12"/>
      <c r="CQO120" s="12"/>
      <c r="CQP120" s="12"/>
      <c r="CQQ120" s="12"/>
      <c r="CQR120" s="12"/>
      <c r="CQS120" s="12"/>
      <c r="CQT120" s="12"/>
      <c r="CQU120" s="12"/>
      <c r="CQV120" s="12"/>
      <c r="CQW120" s="12"/>
      <c r="CQX120" s="12"/>
      <c r="CQY120" s="12"/>
      <c r="CQZ120" s="12"/>
      <c r="CRA120" s="12"/>
      <c r="CRB120" s="12"/>
      <c r="CRC120" s="12"/>
      <c r="CRD120" s="12"/>
      <c r="CRE120" s="12"/>
      <c r="CRF120" s="12"/>
      <c r="CRG120" s="12"/>
      <c r="CRH120" s="12"/>
      <c r="CRI120" s="12"/>
      <c r="CRJ120" s="12"/>
      <c r="CRK120" s="12"/>
      <c r="CRL120" s="12"/>
      <c r="CRM120" s="12"/>
      <c r="CRN120" s="12"/>
      <c r="CRO120" s="12"/>
      <c r="CRP120" s="12"/>
      <c r="CRQ120" s="12"/>
      <c r="CRR120" s="12"/>
      <c r="CRS120" s="12"/>
      <c r="CRT120" s="12"/>
      <c r="CRU120" s="12"/>
      <c r="CRV120" s="12"/>
      <c r="CRW120" s="12"/>
      <c r="CRX120" s="12"/>
      <c r="CRY120" s="12"/>
      <c r="CRZ120" s="12"/>
      <c r="CSA120" s="12"/>
      <c r="CSB120" s="12"/>
      <c r="CSC120" s="12"/>
      <c r="CSD120" s="12"/>
      <c r="CSE120" s="12"/>
      <c r="CSF120" s="12"/>
      <c r="CSG120" s="12"/>
      <c r="CSH120" s="12"/>
      <c r="CSI120" s="12"/>
      <c r="CSJ120" s="12"/>
      <c r="CSK120" s="12"/>
      <c r="CSL120" s="12"/>
      <c r="CSM120" s="12"/>
      <c r="CSN120" s="12"/>
      <c r="CSO120" s="12"/>
      <c r="CSP120" s="12"/>
      <c r="CSQ120" s="12"/>
      <c r="CSR120" s="12"/>
      <c r="CSS120" s="12"/>
      <c r="CST120" s="12"/>
      <c r="CSU120" s="12"/>
      <c r="CSV120" s="12"/>
      <c r="CSW120" s="12"/>
      <c r="CSX120" s="12"/>
      <c r="CSY120" s="12"/>
      <c r="CSZ120" s="12"/>
      <c r="CTA120" s="12"/>
      <c r="CTB120" s="12"/>
      <c r="CTC120" s="12"/>
      <c r="CTD120" s="12"/>
      <c r="CTE120" s="12"/>
      <c r="CTF120" s="12"/>
      <c r="CTG120" s="12"/>
      <c r="CTH120" s="12"/>
      <c r="CTI120" s="12"/>
      <c r="CTJ120" s="12"/>
      <c r="CTK120" s="12"/>
      <c r="CTL120" s="12"/>
      <c r="CTM120" s="12"/>
      <c r="CTN120" s="12"/>
      <c r="CTO120" s="12"/>
      <c r="CTP120" s="12"/>
      <c r="CTQ120" s="12"/>
      <c r="CTR120" s="12"/>
      <c r="CTS120" s="12"/>
      <c r="CTT120" s="12"/>
      <c r="CTU120" s="12"/>
      <c r="CTV120" s="12"/>
      <c r="CTW120" s="12"/>
      <c r="CTX120" s="12"/>
      <c r="CTY120" s="12"/>
      <c r="CTZ120" s="12"/>
      <c r="CUA120" s="12"/>
      <c r="CUB120" s="12"/>
      <c r="CUC120" s="12"/>
      <c r="CUD120" s="12"/>
      <c r="CUE120" s="12"/>
      <c r="CUF120" s="12"/>
      <c r="CUG120" s="12"/>
      <c r="CUH120" s="12"/>
      <c r="CUI120" s="12"/>
      <c r="CUJ120" s="12"/>
      <c r="CUK120" s="12"/>
      <c r="CUL120" s="12"/>
      <c r="CUM120" s="12"/>
      <c r="CUN120" s="12"/>
      <c r="CUO120" s="12"/>
      <c r="CUP120" s="12"/>
      <c r="CUQ120" s="12"/>
      <c r="CUR120" s="12"/>
      <c r="CUS120" s="12"/>
      <c r="CUT120" s="12"/>
      <c r="CUU120" s="12"/>
      <c r="CUV120" s="12"/>
      <c r="CUW120" s="12"/>
      <c r="CUX120" s="12"/>
      <c r="CUY120" s="12"/>
      <c r="CUZ120" s="12"/>
      <c r="CVA120" s="12"/>
      <c r="CVB120" s="12"/>
      <c r="CVC120" s="12"/>
      <c r="CVD120" s="12"/>
      <c r="CVE120" s="12"/>
      <c r="CVF120" s="12"/>
      <c r="CVG120" s="12"/>
      <c r="CVH120" s="12"/>
      <c r="CVI120" s="12"/>
      <c r="CVJ120" s="12"/>
      <c r="CVK120" s="12"/>
      <c r="CVL120" s="12"/>
      <c r="CVM120" s="12"/>
      <c r="CVN120" s="12"/>
      <c r="CVO120" s="12"/>
      <c r="CVP120" s="12"/>
      <c r="CVQ120" s="12"/>
      <c r="CVR120" s="12"/>
      <c r="CVS120" s="12"/>
      <c r="CVT120" s="12"/>
      <c r="CVU120" s="12"/>
      <c r="CVV120" s="12"/>
      <c r="CVW120" s="12"/>
      <c r="CVX120" s="12"/>
      <c r="CVY120" s="12"/>
      <c r="CVZ120" s="12"/>
      <c r="CWA120" s="12"/>
      <c r="CWB120" s="12"/>
      <c r="CWC120" s="12"/>
      <c r="CWD120" s="12"/>
      <c r="CWE120" s="12"/>
      <c r="CWF120" s="12"/>
      <c r="CWG120" s="12"/>
      <c r="CWH120" s="12"/>
      <c r="CWI120" s="12"/>
      <c r="CWJ120" s="12"/>
      <c r="CWK120" s="12"/>
      <c r="CWL120" s="12"/>
      <c r="CWM120" s="12"/>
      <c r="CWN120" s="12"/>
      <c r="CWO120" s="12"/>
      <c r="CWP120" s="12"/>
      <c r="CWQ120" s="12"/>
      <c r="CWR120" s="12"/>
      <c r="CWS120" s="12"/>
      <c r="CWT120" s="12"/>
      <c r="CWU120" s="12"/>
      <c r="CWV120" s="12"/>
      <c r="CWW120" s="12"/>
      <c r="CWX120" s="12"/>
      <c r="CWY120" s="12"/>
      <c r="CWZ120" s="12"/>
      <c r="CXA120" s="12"/>
      <c r="CXB120" s="12"/>
      <c r="CXC120" s="12"/>
      <c r="CXD120" s="12"/>
      <c r="CXE120" s="12"/>
      <c r="CXF120" s="12"/>
      <c r="CXG120" s="12"/>
      <c r="CXH120" s="12"/>
      <c r="CXI120" s="12"/>
      <c r="CXJ120" s="12"/>
      <c r="CXK120" s="12"/>
      <c r="CXL120" s="12"/>
      <c r="CXM120" s="12"/>
      <c r="CXN120" s="12"/>
      <c r="CXO120" s="12"/>
      <c r="CXP120" s="12"/>
      <c r="CXQ120" s="12"/>
      <c r="CXR120" s="12"/>
      <c r="CXS120" s="12"/>
      <c r="CXT120" s="12"/>
      <c r="CXU120" s="12"/>
      <c r="CXV120" s="12"/>
      <c r="CXW120" s="12"/>
      <c r="CXX120" s="12"/>
      <c r="CXY120" s="12"/>
      <c r="CXZ120" s="12"/>
      <c r="CYA120" s="12"/>
      <c r="CYB120" s="12"/>
      <c r="CYC120" s="12"/>
      <c r="CYD120" s="12"/>
      <c r="CYE120" s="12"/>
      <c r="CYF120" s="12"/>
      <c r="CYG120" s="12"/>
      <c r="CYH120" s="12"/>
      <c r="CYI120" s="12"/>
      <c r="CYJ120" s="12"/>
      <c r="CYK120" s="12"/>
      <c r="CYL120" s="12"/>
      <c r="CYM120" s="12"/>
      <c r="CYN120" s="12"/>
      <c r="CYO120" s="12"/>
      <c r="CYP120" s="12"/>
      <c r="CYQ120" s="12"/>
      <c r="CYR120" s="12"/>
      <c r="CYS120" s="12"/>
      <c r="CYT120" s="12"/>
      <c r="CYU120" s="12"/>
      <c r="CYV120" s="12"/>
      <c r="CYW120" s="12"/>
      <c r="CYX120" s="12"/>
      <c r="CYY120" s="12"/>
      <c r="CYZ120" s="12"/>
      <c r="CZA120" s="12"/>
      <c r="CZB120" s="12"/>
      <c r="CZC120" s="12"/>
      <c r="CZD120" s="12"/>
      <c r="CZE120" s="12"/>
      <c r="CZF120" s="12"/>
      <c r="CZG120" s="12"/>
      <c r="CZH120" s="12"/>
      <c r="CZI120" s="12"/>
      <c r="CZJ120" s="12"/>
      <c r="CZK120" s="12"/>
      <c r="CZL120" s="12"/>
      <c r="CZM120" s="12"/>
      <c r="CZN120" s="12"/>
      <c r="CZO120" s="12"/>
      <c r="CZP120" s="12"/>
      <c r="CZQ120" s="12"/>
      <c r="CZR120" s="12"/>
      <c r="CZS120" s="12"/>
      <c r="CZT120" s="12"/>
      <c r="CZU120" s="12"/>
      <c r="CZV120" s="12"/>
      <c r="CZW120" s="12"/>
      <c r="CZX120" s="12"/>
      <c r="CZY120" s="12"/>
      <c r="CZZ120" s="12"/>
      <c r="DAA120" s="12"/>
      <c r="DAB120" s="12"/>
      <c r="DAC120" s="12"/>
      <c r="DAD120" s="12"/>
      <c r="DAE120" s="12"/>
      <c r="DAF120" s="12"/>
      <c r="DAG120" s="12"/>
      <c r="DAH120" s="12"/>
      <c r="DAI120" s="12"/>
      <c r="DAJ120" s="12"/>
      <c r="DAK120" s="12"/>
      <c r="DAL120" s="12"/>
      <c r="DAM120" s="12"/>
      <c r="DAN120" s="12"/>
      <c r="DAO120" s="12"/>
      <c r="DAP120" s="12"/>
      <c r="DAQ120" s="12"/>
      <c r="DAR120" s="12"/>
      <c r="DAS120" s="12"/>
      <c r="DAT120" s="12"/>
      <c r="DAU120" s="12"/>
      <c r="DAV120" s="12"/>
      <c r="DAW120" s="12"/>
      <c r="DAX120" s="12"/>
      <c r="DAY120" s="12"/>
      <c r="DAZ120" s="12"/>
      <c r="DBA120" s="12"/>
      <c r="DBB120" s="12"/>
      <c r="DBC120" s="12"/>
      <c r="DBD120" s="12"/>
      <c r="DBE120" s="12"/>
      <c r="DBF120" s="12"/>
      <c r="DBG120" s="12"/>
      <c r="DBH120" s="12"/>
      <c r="DBI120" s="12"/>
      <c r="DBJ120" s="12"/>
      <c r="DBK120" s="12"/>
      <c r="DBL120" s="12"/>
      <c r="DBM120" s="12"/>
    </row>
    <row r="121" spans="1:2769" s="11" customFormat="1" ht="227" customHeight="1">
      <c r="A121" s="80" t="s">
        <v>114</v>
      </c>
      <c r="B121" s="89" t="s">
        <v>477</v>
      </c>
      <c r="C121" s="80" t="s">
        <v>48</v>
      </c>
      <c r="D121" s="80" t="s">
        <v>1256</v>
      </c>
      <c r="E121" s="80" t="s">
        <v>198</v>
      </c>
      <c r="F121" s="80" t="s">
        <v>102</v>
      </c>
      <c r="G121" s="80" t="s">
        <v>1296</v>
      </c>
      <c r="H121" s="80" t="s">
        <v>1308</v>
      </c>
      <c r="I121" s="80" t="s">
        <v>199</v>
      </c>
      <c r="J121" s="80" t="s">
        <v>199</v>
      </c>
      <c r="K121" s="80" t="s">
        <v>77</v>
      </c>
      <c r="L121" s="80"/>
      <c r="M121" s="90">
        <v>42470</v>
      </c>
      <c r="N121" s="80" t="s">
        <v>95</v>
      </c>
      <c r="O121" s="80">
        <v>-25.759</v>
      </c>
      <c r="P121" s="80">
        <v>29.667300000000001</v>
      </c>
      <c r="Q121" s="80" t="s">
        <v>2059</v>
      </c>
      <c r="R121" s="80" t="s">
        <v>80</v>
      </c>
      <c r="S121" s="80" t="s">
        <v>199</v>
      </c>
      <c r="T121" s="80" t="s">
        <v>136</v>
      </c>
      <c r="U121" s="80" t="s">
        <v>124</v>
      </c>
      <c r="V121" s="80" t="s">
        <v>186</v>
      </c>
      <c r="W121" s="80" t="s">
        <v>44</v>
      </c>
      <c r="X121" s="80" t="s">
        <v>82</v>
      </c>
      <c r="Y121" s="80" t="s">
        <v>199</v>
      </c>
      <c r="Z121" s="80" t="s">
        <v>199</v>
      </c>
      <c r="AA121" s="89" t="s">
        <v>157</v>
      </c>
      <c r="AB121" s="89" t="s">
        <v>307</v>
      </c>
      <c r="AC121" s="80" t="s">
        <v>1535</v>
      </c>
      <c r="AD121" s="80" t="s">
        <v>34</v>
      </c>
      <c r="AE121" s="80" t="s">
        <v>193</v>
      </c>
      <c r="AF121" s="80" t="s">
        <v>192</v>
      </c>
      <c r="AG121" s="80" t="s">
        <v>918</v>
      </c>
      <c r="AH121" s="80" t="s">
        <v>221</v>
      </c>
      <c r="AI121" s="80" t="s">
        <v>959</v>
      </c>
      <c r="AJ121" s="80" t="s">
        <v>223</v>
      </c>
      <c r="AK121" s="80" t="s">
        <v>1019</v>
      </c>
      <c r="AL121" s="80" t="s">
        <v>1536</v>
      </c>
      <c r="AM121" s="80" t="s">
        <v>1382</v>
      </c>
      <c r="AN121" s="80" t="s">
        <v>24</v>
      </c>
      <c r="AO121" s="80" t="s">
        <v>83</v>
      </c>
      <c r="AP121" s="80" t="s">
        <v>1537</v>
      </c>
      <c r="AQ121" s="80" t="s">
        <v>1632</v>
      </c>
      <c r="AR121" s="80" t="s">
        <v>199</v>
      </c>
      <c r="AS121" s="80" t="s">
        <v>199</v>
      </c>
      <c r="AT121" s="90" t="s">
        <v>199</v>
      </c>
      <c r="AU121" s="80" t="s">
        <v>101</v>
      </c>
      <c r="AV121" s="80" t="s">
        <v>2117</v>
      </c>
      <c r="AW121" s="95" t="s">
        <v>1602</v>
      </c>
      <c r="AX121" s="80" t="s">
        <v>105</v>
      </c>
      <c r="AY121" s="80" t="s">
        <v>138</v>
      </c>
      <c r="AZ121" s="80" t="s">
        <v>624</v>
      </c>
      <c r="BA121" s="80"/>
      <c r="BB121" s="80" t="s">
        <v>94</v>
      </c>
      <c r="BC121" s="94">
        <v>42470</v>
      </c>
      <c r="BD121" s="12"/>
      <c r="BE121" s="12"/>
      <c r="BF121" s="12"/>
      <c r="BG121" s="12"/>
      <c r="BH121" s="12"/>
      <c r="BI121" s="12"/>
      <c r="BJ121" s="12"/>
      <c r="BK121" s="12"/>
      <c r="BL121" s="12"/>
      <c r="BM121" s="12"/>
      <c r="BN121" s="12"/>
      <c r="BO121" s="12"/>
      <c r="BP121" s="12"/>
      <c r="BQ121" s="12"/>
      <c r="BR121" s="12"/>
      <c r="BS121" s="12"/>
      <c r="BT121" s="12"/>
      <c r="BU121" s="12"/>
      <c r="BV121" s="12"/>
      <c r="BW121" s="12"/>
      <c r="BX121" s="12"/>
      <c r="BY121" s="12"/>
      <c r="BZ121" s="12"/>
      <c r="CA121" s="12"/>
      <c r="CB121" s="12"/>
      <c r="CC121" s="12"/>
      <c r="CD121" s="12"/>
      <c r="CE121" s="12"/>
      <c r="CF121" s="12"/>
      <c r="CG121" s="12"/>
      <c r="CH121" s="12"/>
      <c r="CI121" s="12"/>
      <c r="CJ121" s="12"/>
      <c r="CK121" s="12"/>
      <c r="CL121" s="12"/>
      <c r="CM121" s="12"/>
      <c r="CN121" s="12"/>
      <c r="CO121" s="12"/>
      <c r="CP121" s="12"/>
      <c r="CQ121" s="12"/>
      <c r="CR121" s="12"/>
      <c r="CS121" s="12"/>
      <c r="CT121" s="12"/>
      <c r="CU121" s="12"/>
      <c r="CV121" s="12"/>
      <c r="CW121" s="12"/>
      <c r="CX121" s="12"/>
      <c r="CY121" s="12"/>
      <c r="CZ121" s="12"/>
      <c r="DA121" s="12"/>
      <c r="DB121" s="12"/>
      <c r="DC121" s="12"/>
      <c r="DD121" s="12"/>
      <c r="DE121" s="12"/>
      <c r="DF121" s="12"/>
      <c r="DG121" s="12"/>
      <c r="DH121" s="12"/>
      <c r="DI121" s="12"/>
      <c r="DJ121" s="12"/>
      <c r="DK121" s="12"/>
      <c r="DL121" s="12"/>
      <c r="DM121" s="12"/>
      <c r="DN121" s="12"/>
      <c r="DO121" s="12"/>
      <c r="DP121" s="12"/>
      <c r="DQ121" s="12"/>
      <c r="DR121" s="12"/>
      <c r="DS121" s="12"/>
      <c r="DT121" s="12"/>
      <c r="DU121" s="12"/>
      <c r="DV121" s="12"/>
      <c r="DW121" s="12"/>
      <c r="DX121" s="12"/>
      <c r="DY121" s="12"/>
      <c r="DZ121" s="12"/>
      <c r="EA121" s="12"/>
      <c r="EB121" s="12"/>
      <c r="EC121" s="12"/>
      <c r="ED121" s="12"/>
      <c r="EE121" s="12"/>
      <c r="EF121" s="12"/>
      <c r="EG121" s="12"/>
      <c r="EH121" s="12"/>
      <c r="EI121" s="12"/>
      <c r="EJ121" s="12"/>
      <c r="EK121" s="12"/>
      <c r="EL121" s="12"/>
      <c r="EM121" s="12"/>
      <c r="EN121" s="12"/>
      <c r="EO121" s="12"/>
      <c r="EP121" s="12"/>
      <c r="EQ121" s="12"/>
      <c r="ER121" s="12"/>
      <c r="ES121" s="12"/>
      <c r="ET121" s="12"/>
      <c r="EU121" s="12"/>
      <c r="EV121" s="12"/>
      <c r="EW121" s="12"/>
      <c r="EX121" s="12"/>
      <c r="EY121" s="12"/>
      <c r="EZ121" s="12"/>
      <c r="FA121" s="12"/>
      <c r="FB121" s="12"/>
      <c r="FC121" s="12"/>
      <c r="FD121" s="12"/>
      <c r="FE121" s="12"/>
      <c r="FF121" s="12"/>
      <c r="FG121" s="12"/>
      <c r="FH121" s="12"/>
      <c r="FI121" s="12"/>
      <c r="FJ121" s="12"/>
      <c r="FK121" s="12"/>
      <c r="FL121" s="12"/>
      <c r="FM121" s="12"/>
      <c r="FN121" s="12"/>
      <c r="FO121" s="12"/>
      <c r="FP121" s="12"/>
      <c r="FQ121" s="12"/>
      <c r="FR121" s="12"/>
      <c r="FS121" s="12"/>
      <c r="FT121" s="12"/>
      <c r="FU121" s="12"/>
      <c r="FV121" s="12"/>
      <c r="FW121" s="12"/>
      <c r="FX121" s="12"/>
      <c r="FY121" s="12"/>
      <c r="FZ121" s="12"/>
      <c r="GA121" s="12"/>
      <c r="GB121" s="12"/>
      <c r="GC121" s="12"/>
      <c r="GD121" s="12"/>
      <c r="GE121" s="12"/>
      <c r="GF121" s="12"/>
      <c r="GG121" s="12"/>
      <c r="GH121" s="12"/>
      <c r="GI121" s="12"/>
      <c r="GJ121" s="12"/>
      <c r="GK121" s="12"/>
      <c r="GL121" s="12"/>
      <c r="GM121" s="12"/>
      <c r="GN121" s="12"/>
      <c r="GO121" s="12"/>
      <c r="GP121" s="12"/>
      <c r="GQ121" s="12"/>
      <c r="GR121" s="12"/>
      <c r="GS121" s="12"/>
      <c r="GT121" s="12"/>
      <c r="GU121" s="12"/>
      <c r="GV121" s="12"/>
      <c r="GW121" s="12"/>
      <c r="GX121" s="12"/>
      <c r="GY121" s="12"/>
      <c r="GZ121" s="12"/>
      <c r="HA121" s="12"/>
      <c r="HB121" s="12"/>
      <c r="HC121" s="12"/>
      <c r="HD121" s="12"/>
      <c r="HE121" s="12"/>
      <c r="HF121" s="12"/>
      <c r="HG121" s="12"/>
      <c r="HH121" s="12"/>
      <c r="HI121" s="12"/>
      <c r="HJ121" s="12"/>
      <c r="HK121" s="12"/>
      <c r="HL121" s="12"/>
      <c r="HM121" s="12"/>
      <c r="HN121" s="12"/>
      <c r="HO121" s="12"/>
      <c r="HP121" s="12"/>
      <c r="HQ121" s="12"/>
      <c r="HR121" s="12"/>
      <c r="HS121" s="12"/>
      <c r="HT121" s="12"/>
      <c r="HU121" s="12"/>
      <c r="HV121" s="12"/>
      <c r="HW121" s="12"/>
      <c r="HX121" s="12"/>
      <c r="HY121" s="12"/>
      <c r="HZ121" s="12"/>
      <c r="IA121" s="12"/>
      <c r="IB121" s="12"/>
      <c r="IC121" s="12"/>
      <c r="ID121" s="12"/>
      <c r="IE121" s="12"/>
      <c r="IF121" s="12"/>
      <c r="IG121" s="12"/>
      <c r="IH121" s="12"/>
      <c r="II121" s="12"/>
      <c r="IJ121" s="12"/>
      <c r="IK121" s="12"/>
      <c r="IL121" s="12"/>
      <c r="IM121" s="12"/>
      <c r="IN121" s="12"/>
      <c r="IO121" s="12"/>
      <c r="IP121" s="12"/>
      <c r="IQ121" s="12"/>
      <c r="IR121" s="12"/>
      <c r="IS121" s="12"/>
      <c r="IT121" s="12"/>
      <c r="IU121" s="12"/>
      <c r="IV121" s="12"/>
      <c r="IW121" s="12"/>
      <c r="IX121" s="12"/>
      <c r="IY121" s="12"/>
      <c r="IZ121" s="12"/>
      <c r="JA121" s="12"/>
      <c r="JB121" s="12"/>
      <c r="JC121" s="12"/>
      <c r="JD121" s="12"/>
      <c r="JE121" s="12"/>
      <c r="JF121" s="12"/>
      <c r="JG121" s="12"/>
      <c r="JH121" s="12"/>
      <c r="JI121" s="12"/>
      <c r="JJ121" s="12"/>
      <c r="JK121" s="12"/>
      <c r="JL121" s="12"/>
      <c r="JM121" s="12"/>
      <c r="JN121" s="12"/>
      <c r="JO121" s="12"/>
      <c r="JP121" s="12"/>
      <c r="JQ121" s="12"/>
      <c r="JR121" s="12"/>
      <c r="JS121" s="12"/>
      <c r="JT121" s="12"/>
      <c r="JU121" s="12"/>
      <c r="JV121" s="12"/>
      <c r="JW121" s="12"/>
      <c r="JX121" s="12"/>
      <c r="JY121" s="12"/>
      <c r="JZ121" s="12"/>
      <c r="KA121" s="12"/>
      <c r="KB121" s="12"/>
      <c r="KC121" s="12"/>
      <c r="KD121" s="12"/>
      <c r="KE121" s="12"/>
      <c r="KF121" s="12"/>
      <c r="KG121" s="12"/>
      <c r="KH121" s="12"/>
      <c r="KI121" s="12"/>
      <c r="KJ121" s="12"/>
      <c r="KK121" s="12"/>
      <c r="KL121" s="12"/>
      <c r="KM121" s="12"/>
      <c r="KN121" s="12"/>
      <c r="KO121" s="12"/>
      <c r="KP121" s="12"/>
      <c r="KQ121" s="12"/>
      <c r="KR121" s="12"/>
      <c r="KS121" s="12"/>
      <c r="KT121" s="12"/>
      <c r="KU121" s="12"/>
      <c r="KV121" s="12"/>
      <c r="KW121" s="12"/>
      <c r="KX121" s="12"/>
      <c r="KY121" s="12"/>
      <c r="KZ121" s="12"/>
      <c r="LA121" s="12"/>
      <c r="LB121" s="12"/>
      <c r="LC121" s="12"/>
      <c r="LD121" s="12"/>
      <c r="LE121" s="12"/>
      <c r="LF121" s="12"/>
      <c r="LG121" s="12"/>
      <c r="LH121" s="12"/>
      <c r="LI121" s="12"/>
      <c r="LJ121" s="12"/>
      <c r="LK121" s="12"/>
      <c r="LL121" s="12"/>
      <c r="LM121" s="12"/>
      <c r="LN121" s="12"/>
      <c r="LO121" s="12"/>
      <c r="LP121" s="12"/>
      <c r="LQ121" s="12"/>
      <c r="LR121" s="12"/>
      <c r="LS121" s="12"/>
      <c r="LT121" s="12"/>
      <c r="LU121" s="12"/>
      <c r="LV121" s="12"/>
      <c r="LW121" s="12"/>
      <c r="LX121" s="12"/>
      <c r="LY121" s="12"/>
      <c r="LZ121" s="12"/>
      <c r="MA121" s="12"/>
      <c r="MB121" s="12"/>
      <c r="MC121" s="12"/>
      <c r="MD121" s="12"/>
      <c r="ME121" s="12"/>
      <c r="MF121" s="12"/>
      <c r="MG121" s="12"/>
      <c r="MH121" s="12"/>
      <c r="MI121" s="12"/>
      <c r="MJ121" s="12"/>
      <c r="MK121" s="12"/>
      <c r="ML121" s="12"/>
      <c r="MM121" s="12"/>
      <c r="MN121" s="12"/>
      <c r="MO121" s="12"/>
      <c r="MP121" s="12"/>
      <c r="MQ121" s="12"/>
      <c r="MR121" s="12"/>
      <c r="MS121" s="12"/>
      <c r="MT121" s="12"/>
      <c r="MU121" s="12"/>
      <c r="MV121" s="12"/>
      <c r="MW121" s="12"/>
      <c r="MX121" s="12"/>
      <c r="MY121" s="12"/>
      <c r="MZ121" s="12"/>
      <c r="NA121" s="12"/>
      <c r="NB121" s="12"/>
      <c r="NC121" s="12"/>
      <c r="ND121" s="12"/>
      <c r="NE121" s="12"/>
      <c r="NF121" s="12"/>
      <c r="NG121" s="12"/>
      <c r="NH121" s="12"/>
      <c r="NI121" s="12"/>
      <c r="NJ121" s="12"/>
      <c r="NK121" s="12"/>
      <c r="NL121" s="12"/>
      <c r="NM121" s="12"/>
      <c r="NN121" s="12"/>
      <c r="NO121" s="12"/>
      <c r="NP121" s="12"/>
      <c r="NQ121" s="12"/>
      <c r="NR121" s="12"/>
      <c r="NS121" s="12"/>
      <c r="NT121" s="12"/>
      <c r="NU121" s="12"/>
      <c r="NV121" s="12"/>
      <c r="NW121" s="12"/>
      <c r="NX121" s="12"/>
      <c r="NY121" s="12"/>
      <c r="NZ121" s="12"/>
      <c r="OA121" s="12"/>
      <c r="OB121" s="12"/>
      <c r="OC121" s="12"/>
      <c r="OD121" s="12"/>
      <c r="OE121" s="12"/>
      <c r="OF121" s="12"/>
      <c r="OG121" s="12"/>
      <c r="OH121" s="12"/>
      <c r="OI121" s="12"/>
      <c r="OJ121" s="12"/>
      <c r="OK121" s="12"/>
      <c r="OL121" s="12"/>
      <c r="OM121" s="12"/>
      <c r="ON121" s="12"/>
      <c r="OO121" s="12"/>
      <c r="OP121" s="12"/>
      <c r="OQ121" s="12"/>
      <c r="OR121" s="12"/>
      <c r="OS121" s="12"/>
      <c r="OT121" s="12"/>
      <c r="OU121" s="12"/>
      <c r="OV121" s="12"/>
      <c r="OW121" s="12"/>
      <c r="OX121" s="12"/>
      <c r="OY121" s="12"/>
      <c r="OZ121" s="12"/>
      <c r="PA121" s="12"/>
      <c r="PB121" s="12"/>
      <c r="PC121" s="12"/>
      <c r="PD121" s="12"/>
      <c r="PE121" s="12"/>
      <c r="PF121" s="12"/>
      <c r="PG121" s="12"/>
      <c r="PH121" s="12"/>
      <c r="PI121" s="12"/>
      <c r="PJ121" s="12"/>
      <c r="PK121" s="12"/>
      <c r="PL121" s="12"/>
      <c r="PM121" s="12"/>
      <c r="PN121" s="12"/>
      <c r="PO121" s="12"/>
      <c r="PP121" s="12"/>
      <c r="PQ121" s="12"/>
      <c r="PR121" s="12"/>
      <c r="PS121" s="12"/>
      <c r="PT121" s="12"/>
      <c r="PU121" s="12"/>
      <c r="PV121" s="12"/>
      <c r="PW121" s="12"/>
      <c r="PX121" s="12"/>
      <c r="PY121" s="12"/>
      <c r="PZ121" s="12"/>
      <c r="QA121" s="12"/>
      <c r="QB121" s="12"/>
      <c r="QC121" s="12"/>
      <c r="QD121" s="12"/>
      <c r="QE121" s="12"/>
      <c r="QF121" s="12"/>
      <c r="QG121" s="12"/>
      <c r="QH121" s="12"/>
      <c r="QI121" s="12"/>
      <c r="QJ121" s="12"/>
      <c r="QK121" s="12"/>
      <c r="QL121" s="12"/>
      <c r="QM121" s="12"/>
      <c r="QN121" s="12"/>
      <c r="QO121" s="12"/>
      <c r="QP121" s="12"/>
      <c r="QQ121" s="12"/>
      <c r="QR121" s="12"/>
      <c r="QS121" s="12"/>
      <c r="QT121" s="12"/>
      <c r="QU121" s="12"/>
      <c r="QV121" s="12"/>
      <c r="QW121" s="12"/>
      <c r="QX121" s="12"/>
      <c r="QY121" s="12"/>
      <c r="QZ121" s="12"/>
      <c r="RA121" s="12"/>
      <c r="RB121" s="12"/>
      <c r="RC121" s="12"/>
      <c r="RD121" s="12"/>
      <c r="RE121" s="12"/>
      <c r="RF121" s="12"/>
      <c r="RG121" s="12"/>
      <c r="RH121" s="12"/>
      <c r="RI121" s="12"/>
      <c r="RJ121" s="12"/>
      <c r="RK121" s="12"/>
      <c r="RL121" s="12"/>
      <c r="RM121" s="12"/>
      <c r="RN121" s="12"/>
      <c r="RO121" s="12"/>
      <c r="RP121" s="12"/>
      <c r="RQ121" s="12"/>
      <c r="RR121" s="12"/>
      <c r="RS121" s="12"/>
      <c r="RT121" s="12"/>
      <c r="RU121" s="12"/>
      <c r="RV121" s="12"/>
      <c r="RW121" s="12"/>
      <c r="RX121" s="12"/>
      <c r="RY121" s="12"/>
      <c r="RZ121" s="12"/>
      <c r="SA121" s="12"/>
      <c r="SB121" s="12"/>
      <c r="SC121" s="12"/>
      <c r="SD121" s="12"/>
      <c r="SE121" s="12"/>
      <c r="SF121" s="12"/>
      <c r="SG121" s="12"/>
      <c r="SH121" s="12"/>
      <c r="SI121" s="12"/>
      <c r="SJ121" s="12"/>
      <c r="SK121" s="12"/>
      <c r="SL121" s="12"/>
      <c r="SM121" s="12"/>
      <c r="SN121" s="12"/>
      <c r="SO121" s="12"/>
      <c r="SP121" s="12"/>
      <c r="SQ121" s="12"/>
      <c r="SR121" s="12"/>
      <c r="SS121" s="12"/>
      <c r="ST121" s="12"/>
      <c r="SU121" s="12"/>
      <c r="SV121" s="12"/>
      <c r="SW121" s="12"/>
      <c r="SX121" s="12"/>
      <c r="SY121" s="12"/>
      <c r="SZ121" s="12"/>
      <c r="TA121" s="12"/>
      <c r="TB121" s="12"/>
      <c r="TC121" s="12"/>
      <c r="TD121" s="12"/>
      <c r="TE121" s="12"/>
      <c r="TF121" s="12"/>
      <c r="TG121" s="12"/>
      <c r="TH121" s="12"/>
      <c r="TI121" s="12"/>
      <c r="TJ121" s="12"/>
      <c r="TK121" s="12"/>
      <c r="TL121" s="12"/>
      <c r="TM121" s="12"/>
      <c r="TN121" s="12"/>
      <c r="TO121" s="12"/>
      <c r="TP121" s="12"/>
      <c r="TQ121" s="12"/>
      <c r="TR121" s="12"/>
      <c r="TS121" s="12"/>
      <c r="TT121" s="12"/>
      <c r="TU121" s="12"/>
      <c r="TV121" s="12"/>
      <c r="TW121" s="12"/>
      <c r="TX121" s="12"/>
      <c r="TY121" s="12"/>
      <c r="TZ121" s="12"/>
      <c r="UA121" s="12"/>
      <c r="UB121" s="12"/>
      <c r="UC121" s="12"/>
      <c r="UD121" s="12"/>
      <c r="UE121" s="12"/>
      <c r="UF121" s="12"/>
      <c r="UG121" s="12"/>
      <c r="UH121" s="12"/>
      <c r="UI121" s="12"/>
      <c r="UJ121" s="12"/>
      <c r="UK121" s="12"/>
      <c r="UL121" s="12"/>
      <c r="UM121" s="12"/>
      <c r="UN121" s="12"/>
      <c r="UO121" s="12"/>
      <c r="UP121" s="12"/>
      <c r="UQ121" s="12"/>
      <c r="UR121" s="12"/>
      <c r="US121" s="12"/>
      <c r="UT121" s="12"/>
      <c r="UU121" s="12"/>
      <c r="UV121" s="12"/>
      <c r="UW121" s="12"/>
      <c r="UX121" s="12"/>
      <c r="UY121" s="12"/>
      <c r="UZ121" s="12"/>
      <c r="VA121" s="12"/>
      <c r="VB121" s="12"/>
      <c r="VC121" s="12"/>
      <c r="VD121" s="12"/>
      <c r="VE121" s="12"/>
      <c r="VF121" s="12"/>
      <c r="VG121" s="12"/>
      <c r="VH121" s="12"/>
      <c r="VI121" s="12"/>
      <c r="VJ121" s="12"/>
      <c r="VK121" s="12"/>
      <c r="VL121" s="12"/>
      <c r="VM121" s="12"/>
      <c r="VN121" s="12"/>
      <c r="VO121" s="12"/>
      <c r="VP121" s="12"/>
      <c r="VQ121" s="12"/>
      <c r="VR121" s="12"/>
      <c r="VS121" s="12"/>
      <c r="VT121" s="12"/>
      <c r="VU121" s="12"/>
      <c r="VV121" s="12"/>
      <c r="VW121" s="12"/>
      <c r="VX121" s="12"/>
      <c r="VY121" s="12"/>
      <c r="VZ121" s="12"/>
      <c r="WA121" s="12"/>
      <c r="WB121" s="12"/>
      <c r="WC121" s="12"/>
      <c r="WD121" s="12"/>
      <c r="WE121" s="12"/>
      <c r="WF121" s="12"/>
      <c r="WG121" s="12"/>
      <c r="WH121" s="12"/>
      <c r="WI121" s="12"/>
      <c r="WJ121" s="12"/>
      <c r="WK121" s="12"/>
      <c r="WL121" s="12"/>
      <c r="WM121" s="12"/>
      <c r="WN121" s="12"/>
      <c r="WO121" s="12"/>
      <c r="WP121" s="12"/>
      <c r="WQ121" s="12"/>
      <c r="WR121" s="12"/>
      <c r="WS121" s="12"/>
      <c r="WT121" s="12"/>
      <c r="WU121" s="12"/>
      <c r="WV121" s="12"/>
      <c r="WW121" s="12"/>
      <c r="WX121" s="12"/>
      <c r="WY121" s="12"/>
      <c r="WZ121" s="12"/>
      <c r="XA121" s="12"/>
      <c r="XB121" s="12"/>
      <c r="XC121" s="12"/>
      <c r="XD121" s="12"/>
      <c r="XE121" s="12"/>
      <c r="XF121" s="12"/>
      <c r="XG121" s="12"/>
      <c r="XH121" s="12"/>
      <c r="XI121" s="12"/>
      <c r="XJ121" s="12"/>
      <c r="XK121" s="12"/>
      <c r="XL121" s="12"/>
      <c r="XM121" s="12"/>
      <c r="XN121" s="12"/>
      <c r="XO121" s="12"/>
      <c r="XP121" s="12"/>
      <c r="XQ121" s="12"/>
      <c r="XR121" s="12"/>
      <c r="XS121" s="12"/>
      <c r="XT121" s="12"/>
      <c r="XU121" s="12"/>
      <c r="XV121" s="12"/>
      <c r="XW121" s="12"/>
      <c r="XX121" s="12"/>
      <c r="XY121" s="12"/>
      <c r="XZ121" s="12"/>
      <c r="YA121" s="12"/>
      <c r="YB121" s="12"/>
      <c r="YC121" s="12"/>
      <c r="YD121" s="12"/>
      <c r="YE121" s="12"/>
      <c r="YF121" s="12"/>
      <c r="YG121" s="12"/>
      <c r="YH121" s="12"/>
      <c r="YI121" s="12"/>
      <c r="YJ121" s="12"/>
      <c r="YK121" s="12"/>
      <c r="YL121" s="12"/>
      <c r="YM121" s="12"/>
      <c r="YN121" s="12"/>
      <c r="YO121" s="12"/>
      <c r="YP121" s="12"/>
      <c r="YQ121" s="12"/>
      <c r="YR121" s="12"/>
      <c r="YS121" s="12"/>
      <c r="YT121" s="12"/>
      <c r="YU121" s="12"/>
      <c r="YV121" s="12"/>
      <c r="YW121" s="12"/>
      <c r="YX121" s="12"/>
      <c r="YY121" s="12"/>
      <c r="YZ121" s="12"/>
      <c r="ZA121" s="12"/>
      <c r="ZB121" s="12"/>
      <c r="ZC121" s="12"/>
      <c r="ZD121" s="12"/>
      <c r="ZE121" s="12"/>
      <c r="ZF121" s="12"/>
      <c r="ZG121" s="12"/>
      <c r="ZH121" s="12"/>
      <c r="ZI121" s="12"/>
      <c r="ZJ121" s="12"/>
      <c r="ZK121" s="12"/>
      <c r="ZL121" s="12"/>
      <c r="ZM121" s="12"/>
      <c r="ZN121" s="12"/>
      <c r="ZO121" s="12"/>
      <c r="ZP121" s="12"/>
      <c r="ZQ121" s="12"/>
      <c r="ZR121" s="12"/>
      <c r="ZS121" s="12"/>
      <c r="ZT121" s="12"/>
      <c r="ZU121" s="12"/>
      <c r="ZV121" s="12"/>
      <c r="ZW121" s="12"/>
      <c r="ZX121" s="12"/>
      <c r="ZY121" s="12"/>
      <c r="ZZ121" s="12"/>
      <c r="AAA121" s="12"/>
      <c r="AAB121" s="12"/>
      <c r="AAC121" s="12"/>
      <c r="AAD121" s="12"/>
      <c r="AAE121" s="12"/>
      <c r="AAF121" s="12"/>
      <c r="AAG121" s="12"/>
      <c r="AAH121" s="12"/>
      <c r="AAI121" s="12"/>
      <c r="AAJ121" s="12"/>
      <c r="AAK121" s="12"/>
      <c r="AAL121" s="12"/>
      <c r="AAM121" s="12"/>
      <c r="AAN121" s="12"/>
      <c r="AAO121" s="12"/>
      <c r="AAP121" s="12"/>
      <c r="AAQ121" s="12"/>
      <c r="AAR121" s="12"/>
      <c r="AAS121" s="12"/>
      <c r="AAT121" s="12"/>
      <c r="AAU121" s="12"/>
      <c r="AAV121" s="12"/>
      <c r="AAW121" s="12"/>
      <c r="AAX121" s="12"/>
      <c r="AAY121" s="12"/>
      <c r="AAZ121" s="12"/>
      <c r="ABA121" s="12"/>
      <c r="ABB121" s="12"/>
      <c r="ABC121" s="12"/>
      <c r="ABD121" s="12"/>
      <c r="ABE121" s="12"/>
      <c r="ABF121" s="12"/>
      <c r="ABG121" s="12"/>
      <c r="ABH121" s="12"/>
      <c r="ABI121" s="12"/>
      <c r="ABJ121" s="12"/>
      <c r="ABK121" s="12"/>
      <c r="ABL121" s="12"/>
      <c r="ABM121" s="12"/>
      <c r="ABN121" s="12"/>
      <c r="ABO121" s="12"/>
      <c r="ABP121" s="12"/>
      <c r="ABQ121" s="12"/>
      <c r="ABR121" s="12"/>
      <c r="ABS121" s="12"/>
      <c r="ABT121" s="12"/>
      <c r="ABU121" s="12"/>
      <c r="ABV121" s="12"/>
      <c r="ABW121" s="12"/>
      <c r="ABX121" s="12"/>
      <c r="ABY121" s="12"/>
      <c r="ABZ121" s="12"/>
      <c r="ACA121" s="12"/>
      <c r="ACB121" s="12"/>
      <c r="ACC121" s="12"/>
      <c r="ACD121" s="12"/>
      <c r="ACE121" s="12"/>
      <c r="ACF121" s="12"/>
      <c r="ACG121" s="12"/>
      <c r="ACH121" s="12"/>
      <c r="ACI121" s="12"/>
      <c r="ACJ121" s="12"/>
      <c r="ACK121" s="12"/>
      <c r="ACL121" s="12"/>
      <c r="ACM121" s="12"/>
      <c r="ACN121" s="12"/>
      <c r="ACO121" s="12"/>
      <c r="ACP121" s="12"/>
      <c r="ACQ121" s="12"/>
      <c r="ACR121" s="12"/>
      <c r="ACS121" s="12"/>
      <c r="ACT121" s="12"/>
      <c r="ACU121" s="12"/>
      <c r="ACV121" s="12"/>
      <c r="ACW121" s="12"/>
      <c r="ACX121" s="12"/>
      <c r="ACY121" s="12"/>
      <c r="ACZ121" s="12"/>
      <c r="ADA121" s="12"/>
      <c r="ADB121" s="12"/>
      <c r="ADC121" s="12"/>
      <c r="ADD121" s="12"/>
      <c r="ADE121" s="12"/>
      <c r="ADF121" s="12"/>
      <c r="ADG121" s="12"/>
      <c r="ADH121" s="12"/>
      <c r="ADI121" s="12"/>
      <c r="ADJ121" s="12"/>
      <c r="ADK121" s="12"/>
      <c r="ADL121" s="12"/>
      <c r="ADM121" s="12"/>
      <c r="ADN121" s="12"/>
      <c r="ADO121" s="12"/>
      <c r="ADP121" s="12"/>
      <c r="ADQ121" s="12"/>
      <c r="ADR121" s="12"/>
      <c r="ADS121" s="12"/>
      <c r="ADT121" s="12"/>
      <c r="ADU121" s="12"/>
      <c r="ADV121" s="12"/>
      <c r="ADW121" s="12"/>
      <c r="ADX121" s="12"/>
      <c r="ADY121" s="12"/>
      <c r="ADZ121" s="12"/>
      <c r="AEA121" s="12"/>
      <c r="AEB121" s="12"/>
      <c r="AEC121" s="12"/>
      <c r="AED121" s="12"/>
      <c r="AEE121" s="12"/>
      <c r="AEF121" s="12"/>
      <c r="AEG121" s="12"/>
      <c r="AEH121" s="12"/>
      <c r="AEI121" s="12"/>
      <c r="AEJ121" s="12"/>
      <c r="AEK121" s="12"/>
      <c r="AEL121" s="12"/>
      <c r="AEM121" s="12"/>
      <c r="AEN121" s="12"/>
      <c r="AEO121" s="12"/>
      <c r="AEP121" s="12"/>
      <c r="AEQ121" s="12"/>
      <c r="AER121" s="12"/>
      <c r="AES121" s="12"/>
      <c r="AET121" s="12"/>
      <c r="AEU121" s="12"/>
      <c r="AEV121" s="12"/>
      <c r="AEW121" s="12"/>
      <c r="AEX121" s="12"/>
      <c r="AEY121" s="12"/>
      <c r="AEZ121" s="12"/>
      <c r="AFA121" s="12"/>
      <c r="AFB121" s="12"/>
      <c r="AFC121" s="12"/>
      <c r="AFD121" s="12"/>
      <c r="AFE121" s="12"/>
      <c r="AFF121" s="12"/>
      <c r="AFG121" s="12"/>
      <c r="AFH121" s="12"/>
      <c r="AFI121" s="12"/>
      <c r="AFJ121" s="12"/>
      <c r="AFK121" s="12"/>
      <c r="AFL121" s="12"/>
      <c r="AFM121" s="12"/>
      <c r="AFN121" s="12"/>
      <c r="AFO121" s="12"/>
      <c r="AFP121" s="12"/>
      <c r="AFQ121" s="12"/>
      <c r="AFR121" s="12"/>
      <c r="AFS121" s="12"/>
      <c r="AFT121" s="12"/>
      <c r="AFU121" s="12"/>
      <c r="AFV121" s="12"/>
      <c r="AFW121" s="12"/>
      <c r="AFX121" s="12"/>
      <c r="AFY121" s="12"/>
      <c r="AFZ121" s="12"/>
      <c r="AGA121" s="12"/>
      <c r="AGB121" s="12"/>
      <c r="AGC121" s="12"/>
      <c r="AGD121" s="12"/>
      <c r="AGE121" s="12"/>
      <c r="AGF121" s="12"/>
      <c r="AGG121" s="12"/>
      <c r="AGH121" s="12"/>
      <c r="AGI121" s="12"/>
      <c r="AGJ121" s="12"/>
      <c r="AGK121" s="12"/>
      <c r="AGL121" s="12"/>
      <c r="AGM121" s="12"/>
      <c r="AGN121" s="12"/>
      <c r="AGO121" s="12"/>
      <c r="AGP121" s="12"/>
      <c r="AGQ121" s="12"/>
      <c r="AGR121" s="12"/>
      <c r="AGS121" s="12"/>
      <c r="AGT121" s="12"/>
      <c r="AGU121" s="12"/>
      <c r="AGV121" s="12"/>
      <c r="AGW121" s="12"/>
      <c r="AGX121" s="12"/>
      <c r="AGY121" s="12"/>
      <c r="AGZ121" s="12"/>
      <c r="AHA121" s="12"/>
      <c r="AHB121" s="12"/>
      <c r="AHC121" s="12"/>
      <c r="AHD121" s="12"/>
      <c r="AHE121" s="12"/>
      <c r="AHF121" s="12"/>
      <c r="AHG121" s="12"/>
      <c r="AHH121" s="12"/>
      <c r="AHI121" s="12"/>
      <c r="AHJ121" s="12"/>
      <c r="AHK121" s="12"/>
      <c r="AHL121" s="12"/>
      <c r="AHM121" s="12"/>
      <c r="AHN121" s="12"/>
      <c r="AHO121" s="12"/>
      <c r="AHP121" s="12"/>
      <c r="AHQ121" s="12"/>
      <c r="AHR121" s="12"/>
      <c r="AHS121" s="12"/>
      <c r="AHT121" s="12"/>
      <c r="AHU121" s="12"/>
      <c r="AHV121" s="12"/>
      <c r="AHW121" s="12"/>
      <c r="AHX121" s="12"/>
      <c r="AHY121" s="12"/>
      <c r="AHZ121" s="12"/>
      <c r="AIA121" s="12"/>
      <c r="AIB121" s="12"/>
      <c r="AIC121" s="12"/>
      <c r="AID121" s="12"/>
      <c r="AIE121" s="12"/>
      <c r="AIF121" s="12"/>
      <c r="AIG121" s="12"/>
      <c r="AIH121" s="12"/>
      <c r="AII121" s="12"/>
      <c r="AIJ121" s="12"/>
      <c r="AIK121" s="12"/>
      <c r="AIL121" s="12"/>
      <c r="AIM121" s="12"/>
      <c r="AIN121" s="12"/>
      <c r="AIO121" s="12"/>
      <c r="AIP121" s="12"/>
      <c r="AIQ121" s="12"/>
      <c r="AIR121" s="12"/>
      <c r="AIS121" s="12"/>
      <c r="AIT121" s="12"/>
      <c r="AIU121" s="12"/>
      <c r="AIV121" s="12"/>
      <c r="AIW121" s="12"/>
      <c r="AIX121" s="12"/>
      <c r="AIY121" s="12"/>
      <c r="AIZ121" s="12"/>
      <c r="AJA121" s="12"/>
      <c r="AJB121" s="12"/>
      <c r="AJC121" s="12"/>
      <c r="AJD121" s="12"/>
      <c r="AJE121" s="12"/>
      <c r="AJF121" s="12"/>
      <c r="AJG121" s="12"/>
      <c r="AJH121" s="12"/>
      <c r="AJI121" s="12"/>
      <c r="AJJ121" s="12"/>
      <c r="AJK121" s="12"/>
      <c r="AJL121" s="12"/>
      <c r="AJM121" s="12"/>
      <c r="AJN121" s="12"/>
      <c r="AJO121" s="12"/>
      <c r="AJP121" s="12"/>
      <c r="AJQ121" s="12"/>
      <c r="AJR121" s="12"/>
      <c r="AJS121" s="12"/>
      <c r="AJT121" s="12"/>
      <c r="AJU121" s="12"/>
      <c r="AJV121" s="12"/>
      <c r="AJW121" s="12"/>
      <c r="AJX121" s="12"/>
      <c r="AJY121" s="12"/>
      <c r="AJZ121" s="12"/>
      <c r="AKA121" s="12"/>
      <c r="AKB121" s="12"/>
      <c r="AKC121" s="12"/>
      <c r="AKD121" s="12"/>
      <c r="AKE121" s="12"/>
      <c r="AKF121" s="12"/>
      <c r="AKG121" s="12"/>
      <c r="AKH121" s="12"/>
      <c r="AKI121" s="12"/>
      <c r="AKJ121" s="12"/>
      <c r="AKK121" s="12"/>
      <c r="AKL121" s="12"/>
      <c r="AKM121" s="12"/>
      <c r="AKN121" s="12"/>
      <c r="AKO121" s="12"/>
      <c r="AKP121" s="12"/>
      <c r="AKQ121" s="12"/>
      <c r="AKR121" s="12"/>
      <c r="AKS121" s="12"/>
      <c r="AKT121" s="12"/>
      <c r="AKU121" s="12"/>
      <c r="AKV121" s="12"/>
      <c r="AKW121" s="12"/>
      <c r="AKX121" s="12"/>
      <c r="AKY121" s="12"/>
      <c r="AKZ121" s="12"/>
      <c r="ALA121" s="12"/>
      <c r="ALB121" s="12"/>
      <c r="ALC121" s="12"/>
      <c r="ALD121" s="12"/>
      <c r="ALE121" s="12"/>
      <c r="ALF121" s="12"/>
      <c r="ALG121" s="12"/>
      <c r="ALH121" s="12"/>
      <c r="ALI121" s="12"/>
      <c r="ALJ121" s="12"/>
      <c r="ALK121" s="12"/>
      <c r="ALL121" s="12"/>
      <c r="ALM121" s="12"/>
      <c r="ALN121" s="12"/>
      <c r="ALO121" s="12"/>
      <c r="ALP121" s="12"/>
      <c r="ALQ121" s="12"/>
      <c r="ALR121" s="12"/>
      <c r="ALS121" s="12"/>
      <c r="ALT121" s="12"/>
      <c r="ALU121" s="12"/>
      <c r="ALV121" s="12"/>
      <c r="ALW121" s="12"/>
      <c r="ALX121" s="12"/>
      <c r="ALY121" s="12"/>
      <c r="ALZ121" s="12"/>
      <c r="AMA121" s="12"/>
      <c r="AMB121" s="12"/>
      <c r="AMC121" s="12"/>
      <c r="AMD121" s="12"/>
      <c r="AME121" s="12"/>
      <c r="AMF121" s="12"/>
      <c r="AMG121" s="12"/>
      <c r="AMH121" s="12"/>
      <c r="AMI121" s="12"/>
      <c r="AMJ121" s="12"/>
      <c r="AMK121" s="12"/>
      <c r="AML121" s="12"/>
      <c r="AMM121" s="12"/>
      <c r="AMN121" s="12"/>
      <c r="AMO121" s="12"/>
      <c r="AMP121" s="12"/>
      <c r="AMQ121" s="12"/>
      <c r="AMR121" s="12"/>
      <c r="AMS121" s="12"/>
      <c r="AMT121" s="12"/>
      <c r="AMU121" s="12"/>
      <c r="AMV121" s="12"/>
      <c r="AMW121" s="12"/>
      <c r="AMX121" s="12"/>
      <c r="AMY121" s="12"/>
      <c r="AMZ121" s="12"/>
      <c r="ANA121" s="12"/>
      <c r="ANB121" s="12"/>
      <c r="ANC121" s="12"/>
      <c r="AND121" s="12"/>
      <c r="ANE121" s="12"/>
      <c r="ANF121" s="12"/>
      <c r="ANG121" s="12"/>
      <c r="ANH121" s="12"/>
      <c r="ANI121" s="12"/>
      <c r="ANJ121" s="12"/>
      <c r="ANK121" s="12"/>
      <c r="ANL121" s="12"/>
      <c r="ANM121" s="12"/>
      <c r="ANN121" s="12"/>
      <c r="ANO121" s="12"/>
      <c r="ANP121" s="12"/>
      <c r="ANQ121" s="12"/>
      <c r="ANR121" s="12"/>
      <c r="ANS121" s="12"/>
      <c r="ANT121" s="12"/>
      <c r="ANU121" s="12"/>
      <c r="ANV121" s="12"/>
      <c r="ANW121" s="12"/>
      <c r="ANX121" s="12"/>
      <c r="ANY121" s="12"/>
      <c r="ANZ121" s="12"/>
      <c r="AOA121" s="12"/>
      <c r="AOB121" s="12"/>
      <c r="AOC121" s="12"/>
      <c r="AOD121" s="12"/>
      <c r="AOE121" s="12"/>
      <c r="AOF121" s="12"/>
      <c r="AOG121" s="12"/>
      <c r="AOH121" s="12"/>
      <c r="AOI121" s="12"/>
      <c r="AOJ121" s="12"/>
      <c r="AOK121" s="12"/>
      <c r="AOL121" s="12"/>
      <c r="AOM121" s="12"/>
      <c r="AON121" s="12"/>
      <c r="AOO121" s="12"/>
      <c r="AOP121" s="12"/>
      <c r="AOQ121" s="12"/>
      <c r="AOR121" s="12"/>
      <c r="AOS121" s="12"/>
      <c r="AOT121" s="12"/>
      <c r="AOU121" s="12"/>
      <c r="AOV121" s="12"/>
      <c r="AOW121" s="12"/>
      <c r="AOX121" s="12"/>
      <c r="AOY121" s="12"/>
      <c r="AOZ121" s="12"/>
      <c r="APA121" s="12"/>
      <c r="APB121" s="12"/>
      <c r="APC121" s="12"/>
      <c r="APD121" s="12"/>
      <c r="APE121" s="12"/>
      <c r="APF121" s="12"/>
      <c r="APG121" s="12"/>
      <c r="APH121" s="12"/>
      <c r="API121" s="12"/>
      <c r="APJ121" s="12"/>
      <c r="APK121" s="12"/>
      <c r="APL121" s="12"/>
      <c r="APM121" s="12"/>
      <c r="APN121" s="12"/>
      <c r="APO121" s="12"/>
      <c r="APP121" s="12"/>
      <c r="APQ121" s="12"/>
      <c r="APR121" s="12"/>
      <c r="APS121" s="12"/>
      <c r="APT121" s="12"/>
      <c r="APU121" s="12"/>
      <c r="APV121" s="12"/>
      <c r="APW121" s="12"/>
      <c r="APX121" s="12"/>
      <c r="APY121" s="12"/>
      <c r="APZ121" s="12"/>
      <c r="AQA121" s="12"/>
      <c r="AQB121" s="12"/>
      <c r="AQC121" s="12"/>
      <c r="AQD121" s="12"/>
      <c r="AQE121" s="12"/>
      <c r="AQF121" s="12"/>
      <c r="AQG121" s="12"/>
      <c r="AQH121" s="12"/>
      <c r="AQI121" s="12"/>
      <c r="AQJ121" s="12"/>
      <c r="AQK121" s="12"/>
      <c r="AQL121" s="12"/>
      <c r="AQM121" s="12"/>
      <c r="AQN121" s="12"/>
      <c r="AQO121" s="12"/>
      <c r="AQP121" s="12"/>
      <c r="AQQ121" s="12"/>
      <c r="AQR121" s="12"/>
      <c r="AQS121" s="12"/>
      <c r="AQT121" s="12"/>
      <c r="AQU121" s="12"/>
      <c r="AQV121" s="12"/>
      <c r="AQW121" s="12"/>
      <c r="AQX121" s="12"/>
      <c r="AQY121" s="12"/>
      <c r="AQZ121" s="12"/>
      <c r="ARA121" s="12"/>
      <c r="ARB121" s="12"/>
      <c r="ARC121" s="12"/>
      <c r="ARD121" s="12"/>
      <c r="ARE121" s="12"/>
      <c r="ARF121" s="12"/>
      <c r="ARG121" s="12"/>
      <c r="ARH121" s="12"/>
      <c r="ARI121" s="12"/>
      <c r="ARJ121" s="12"/>
      <c r="ARK121" s="12"/>
      <c r="ARL121" s="12"/>
      <c r="ARM121" s="12"/>
      <c r="ARN121" s="12"/>
      <c r="ARO121" s="12"/>
      <c r="ARP121" s="12"/>
      <c r="ARQ121" s="12"/>
      <c r="ARR121" s="12"/>
      <c r="ARS121" s="12"/>
      <c r="ART121" s="12"/>
      <c r="ARU121" s="12"/>
      <c r="ARV121" s="12"/>
      <c r="ARW121" s="12"/>
      <c r="ARX121" s="12"/>
      <c r="ARY121" s="12"/>
      <c r="ARZ121" s="12"/>
      <c r="ASA121" s="12"/>
      <c r="ASB121" s="12"/>
      <c r="ASC121" s="12"/>
      <c r="ASD121" s="12"/>
      <c r="ASE121" s="12"/>
      <c r="ASF121" s="12"/>
      <c r="ASG121" s="12"/>
      <c r="ASH121" s="12"/>
      <c r="ASI121" s="12"/>
      <c r="ASJ121" s="12"/>
      <c r="ASK121" s="12"/>
      <c r="ASL121" s="12"/>
      <c r="ASM121" s="12"/>
      <c r="ASN121" s="12"/>
      <c r="ASO121" s="12"/>
      <c r="ASP121" s="12"/>
      <c r="ASQ121" s="12"/>
      <c r="ASR121" s="12"/>
      <c r="ASS121" s="12"/>
      <c r="AST121" s="12"/>
      <c r="ASU121" s="12"/>
      <c r="ASV121" s="12"/>
      <c r="ASW121" s="12"/>
      <c r="ASX121" s="12"/>
      <c r="ASY121" s="12"/>
      <c r="ASZ121" s="12"/>
      <c r="ATA121" s="12"/>
      <c r="ATB121" s="12"/>
      <c r="ATC121" s="12"/>
      <c r="ATD121" s="12"/>
      <c r="ATE121" s="12"/>
      <c r="ATF121" s="12"/>
      <c r="ATG121" s="12"/>
      <c r="ATH121" s="12"/>
      <c r="ATI121" s="12"/>
      <c r="ATJ121" s="12"/>
      <c r="ATK121" s="12"/>
      <c r="ATL121" s="12"/>
      <c r="ATM121" s="12"/>
      <c r="ATN121" s="12"/>
      <c r="ATO121" s="12"/>
      <c r="ATP121" s="12"/>
      <c r="ATQ121" s="12"/>
      <c r="ATR121" s="12"/>
      <c r="ATS121" s="12"/>
      <c r="ATT121" s="12"/>
      <c r="ATU121" s="12"/>
      <c r="ATV121" s="12"/>
      <c r="ATW121" s="12"/>
      <c r="ATX121" s="12"/>
      <c r="ATY121" s="12"/>
      <c r="ATZ121" s="12"/>
      <c r="AUA121" s="12"/>
      <c r="AUB121" s="12"/>
      <c r="AUC121" s="12"/>
      <c r="AUD121" s="12"/>
      <c r="AUE121" s="12"/>
      <c r="AUF121" s="12"/>
      <c r="AUG121" s="12"/>
      <c r="AUH121" s="12"/>
      <c r="AUI121" s="12"/>
      <c r="AUJ121" s="12"/>
      <c r="AUK121" s="12"/>
      <c r="AUL121" s="12"/>
      <c r="AUM121" s="12"/>
      <c r="AUN121" s="12"/>
      <c r="AUO121" s="12"/>
      <c r="AUP121" s="12"/>
      <c r="AUQ121" s="12"/>
      <c r="AUR121" s="12"/>
      <c r="AUS121" s="12"/>
      <c r="AUT121" s="12"/>
      <c r="AUU121" s="12"/>
      <c r="AUV121" s="12"/>
      <c r="AUW121" s="12"/>
      <c r="AUX121" s="12"/>
      <c r="AUY121" s="12"/>
      <c r="AUZ121" s="12"/>
      <c r="AVA121" s="12"/>
      <c r="AVB121" s="12"/>
      <c r="AVC121" s="12"/>
      <c r="AVD121" s="12"/>
      <c r="AVE121" s="12"/>
      <c r="AVF121" s="12"/>
      <c r="AVG121" s="12"/>
      <c r="AVH121" s="12"/>
      <c r="AVI121" s="12"/>
      <c r="AVJ121" s="12"/>
      <c r="AVK121" s="12"/>
      <c r="AVL121" s="12"/>
      <c r="AVM121" s="12"/>
      <c r="AVN121" s="12"/>
      <c r="AVO121" s="12"/>
      <c r="AVP121" s="12"/>
      <c r="AVQ121" s="12"/>
      <c r="AVR121" s="12"/>
      <c r="AVS121" s="12"/>
      <c r="AVT121" s="12"/>
      <c r="AVU121" s="12"/>
      <c r="AVV121" s="12"/>
      <c r="AVW121" s="12"/>
      <c r="AVX121" s="12"/>
      <c r="AVY121" s="12"/>
      <c r="AVZ121" s="12"/>
      <c r="AWA121" s="12"/>
      <c r="AWB121" s="12"/>
      <c r="AWC121" s="12"/>
      <c r="AWD121" s="12"/>
      <c r="AWE121" s="12"/>
      <c r="AWF121" s="12"/>
      <c r="AWG121" s="12"/>
      <c r="AWH121" s="12"/>
      <c r="AWI121" s="12"/>
      <c r="AWJ121" s="12"/>
      <c r="AWK121" s="12"/>
      <c r="AWL121" s="12"/>
      <c r="AWM121" s="12"/>
      <c r="AWN121" s="12"/>
      <c r="AWO121" s="12"/>
      <c r="AWP121" s="12"/>
      <c r="AWQ121" s="12"/>
      <c r="AWR121" s="12"/>
      <c r="AWS121" s="12"/>
      <c r="AWT121" s="12"/>
      <c r="AWU121" s="12"/>
      <c r="AWV121" s="12"/>
      <c r="AWW121" s="12"/>
      <c r="AWX121" s="12"/>
      <c r="AWY121" s="12"/>
      <c r="AWZ121" s="12"/>
      <c r="AXA121" s="12"/>
      <c r="AXB121" s="12"/>
      <c r="AXC121" s="12"/>
      <c r="AXD121" s="12"/>
      <c r="AXE121" s="12"/>
      <c r="AXF121" s="12"/>
      <c r="AXG121" s="12"/>
      <c r="AXH121" s="12"/>
      <c r="AXI121" s="12"/>
      <c r="AXJ121" s="12"/>
      <c r="AXK121" s="12"/>
      <c r="AXL121" s="12"/>
      <c r="AXM121" s="12"/>
      <c r="AXN121" s="12"/>
      <c r="AXO121" s="12"/>
      <c r="AXP121" s="12"/>
      <c r="AXQ121" s="12"/>
      <c r="AXR121" s="12"/>
      <c r="AXS121" s="12"/>
      <c r="AXT121" s="12"/>
      <c r="AXU121" s="12"/>
      <c r="AXV121" s="12"/>
      <c r="AXW121" s="12"/>
      <c r="AXX121" s="12"/>
      <c r="AXY121" s="12"/>
      <c r="AXZ121" s="12"/>
      <c r="AYA121" s="12"/>
      <c r="AYB121" s="12"/>
      <c r="AYC121" s="12"/>
      <c r="AYD121" s="12"/>
      <c r="AYE121" s="12"/>
      <c r="AYF121" s="12"/>
      <c r="AYG121" s="12"/>
      <c r="AYH121" s="12"/>
      <c r="AYI121" s="12"/>
      <c r="AYJ121" s="12"/>
      <c r="AYK121" s="12"/>
      <c r="AYL121" s="12"/>
      <c r="AYM121" s="12"/>
      <c r="AYN121" s="12"/>
      <c r="AYO121" s="12"/>
      <c r="AYP121" s="12"/>
      <c r="AYQ121" s="12"/>
      <c r="AYR121" s="12"/>
      <c r="AYS121" s="12"/>
      <c r="AYT121" s="12"/>
      <c r="AYU121" s="12"/>
      <c r="AYV121" s="12"/>
      <c r="AYW121" s="12"/>
      <c r="AYX121" s="12"/>
      <c r="AYY121" s="12"/>
      <c r="AYZ121" s="12"/>
      <c r="AZA121" s="12"/>
      <c r="AZB121" s="12"/>
      <c r="AZC121" s="12"/>
      <c r="AZD121" s="12"/>
      <c r="AZE121" s="12"/>
      <c r="AZF121" s="12"/>
      <c r="AZG121" s="12"/>
      <c r="AZH121" s="12"/>
      <c r="AZI121" s="12"/>
      <c r="AZJ121" s="12"/>
      <c r="AZK121" s="12"/>
      <c r="AZL121" s="12"/>
      <c r="AZM121" s="12"/>
      <c r="AZN121" s="12"/>
      <c r="AZO121" s="12"/>
      <c r="AZP121" s="12"/>
      <c r="AZQ121" s="12"/>
      <c r="AZR121" s="12"/>
      <c r="AZS121" s="12"/>
      <c r="AZT121" s="12"/>
      <c r="AZU121" s="12"/>
      <c r="AZV121" s="12"/>
      <c r="AZW121" s="12"/>
      <c r="AZX121" s="12"/>
      <c r="AZY121" s="12"/>
      <c r="AZZ121" s="12"/>
      <c r="BAA121" s="12"/>
      <c r="BAB121" s="12"/>
      <c r="BAC121" s="12"/>
      <c r="BAD121" s="12"/>
      <c r="BAE121" s="12"/>
      <c r="BAF121" s="12"/>
      <c r="BAG121" s="12"/>
      <c r="BAH121" s="12"/>
      <c r="BAI121" s="12"/>
      <c r="BAJ121" s="12"/>
      <c r="BAK121" s="12"/>
      <c r="BAL121" s="12"/>
      <c r="BAM121" s="12"/>
      <c r="BAN121" s="12"/>
      <c r="BAO121" s="12"/>
      <c r="BAP121" s="12"/>
      <c r="BAQ121" s="12"/>
      <c r="BAR121" s="12"/>
      <c r="BAS121" s="12"/>
      <c r="BAT121" s="12"/>
      <c r="BAU121" s="12"/>
      <c r="BAV121" s="12"/>
      <c r="BAW121" s="12"/>
      <c r="BAX121" s="12"/>
      <c r="BAY121" s="12"/>
      <c r="BAZ121" s="12"/>
      <c r="BBA121" s="12"/>
      <c r="BBB121" s="12"/>
      <c r="BBC121" s="12"/>
      <c r="BBD121" s="12"/>
      <c r="BBE121" s="12"/>
      <c r="BBF121" s="12"/>
      <c r="BBG121" s="12"/>
      <c r="BBH121" s="12"/>
      <c r="BBI121" s="12"/>
      <c r="BBJ121" s="12"/>
      <c r="BBK121" s="12"/>
      <c r="BBL121" s="12"/>
      <c r="BBM121" s="12"/>
      <c r="BBN121" s="12"/>
      <c r="BBO121" s="12"/>
      <c r="BBP121" s="12"/>
      <c r="BBQ121" s="12"/>
      <c r="BBR121" s="12"/>
      <c r="BBS121" s="12"/>
      <c r="BBT121" s="12"/>
      <c r="BBU121" s="12"/>
      <c r="BBV121" s="12"/>
      <c r="BBW121" s="12"/>
      <c r="BBX121" s="12"/>
      <c r="BBY121" s="12"/>
      <c r="BBZ121" s="12"/>
      <c r="BCA121" s="12"/>
      <c r="BCB121" s="12"/>
      <c r="BCC121" s="12"/>
      <c r="BCD121" s="12"/>
      <c r="BCE121" s="12"/>
      <c r="BCF121" s="12"/>
      <c r="BCG121" s="12"/>
      <c r="BCH121" s="12"/>
      <c r="BCI121" s="12"/>
      <c r="BCJ121" s="12"/>
      <c r="BCK121" s="12"/>
      <c r="BCL121" s="12"/>
      <c r="BCM121" s="12"/>
      <c r="BCN121" s="12"/>
      <c r="BCO121" s="12"/>
      <c r="BCP121" s="12"/>
      <c r="BCQ121" s="12"/>
      <c r="BCR121" s="12"/>
      <c r="BCS121" s="12"/>
      <c r="BCT121" s="12"/>
      <c r="BCU121" s="12"/>
      <c r="BCV121" s="12"/>
      <c r="BCW121" s="12"/>
      <c r="BCX121" s="12"/>
      <c r="BCY121" s="12"/>
      <c r="BCZ121" s="12"/>
      <c r="BDA121" s="12"/>
      <c r="BDB121" s="12"/>
      <c r="BDC121" s="12"/>
      <c r="BDD121" s="12"/>
      <c r="BDE121" s="12"/>
      <c r="BDF121" s="12"/>
      <c r="BDG121" s="12"/>
      <c r="BDH121" s="12"/>
      <c r="BDI121" s="12"/>
      <c r="BDJ121" s="12"/>
      <c r="BDK121" s="12"/>
      <c r="BDL121" s="12"/>
      <c r="BDM121" s="12"/>
      <c r="BDN121" s="12"/>
      <c r="BDO121" s="12"/>
      <c r="BDP121" s="12"/>
      <c r="BDQ121" s="12"/>
      <c r="BDR121" s="12"/>
      <c r="BDS121" s="12"/>
      <c r="BDT121" s="12"/>
      <c r="BDU121" s="12"/>
      <c r="BDV121" s="12"/>
      <c r="BDW121" s="12"/>
      <c r="BDX121" s="12"/>
      <c r="BDY121" s="12"/>
      <c r="BDZ121" s="12"/>
      <c r="BEA121" s="12"/>
      <c r="BEB121" s="12"/>
      <c r="BEC121" s="12"/>
      <c r="BED121" s="12"/>
      <c r="BEE121" s="12"/>
      <c r="BEF121" s="12"/>
      <c r="BEG121" s="12"/>
      <c r="BEH121" s="12"/>
      <c r="BEI121" s="12"/>
      <c r="BEJ121" s="12"/>
      <c r="BEK121" s="12"/>
      <c r="BEL121" s="12"/>
      <c r="BEM121" s="12"/>
      <c r="BEN121" s="12"/>
      <c r="BEO121" s="12"/>
      <c r="BEP121" s="12"/>
      <c r="BEQ121" s="12"/>
      <c r="BER121" s="12"/>
      <c r="BES121" s="12"/>
      <c r="BET121" s="12"/>
      <c r="BEU121" s="12"/>
      <c r="BEV121" s="12"/>
      <c r="BEW121" s="12"/>
      <c r="BEX121" s="12"/>
      <c r="BEY121" s="12"/>
      <c r="BEZ121" s="12"/>
      <c r="BFA121" s="12"/>
      <c r="BFB121" s="12"/>
      <c r="BFC121" s="12"/>
      <c r="BFD121" s="12"/>
      <c r="BFE121" s="12"/>
      <c r="BFF121" s="12"/>
      <c r="BFG121" s="12"/>
      <c r="BFH121" s="12"/>
      <c r="BFI121" s="12"/>
      <c r="BFJ121" s="12"/>
      <c r="BFK121" s="12"/>
      <c r="BFL121" s="12"/>
      <c r="BFM121" s="12"/>
      <c r="BFN121" s="12"/>
      <c r="BFO121" s="12"/>
      <c r="BFP121" s="12"/>
      <c r="BFQ121" s="12"/>
      <c r="BFR121" s="12"/>
      <c r="BFS121" s="12"/>
      <c r="BFT121" s="12"/>
      <c r="BFU121" s="12"/>
      <c r="BFV121" s="12"/>
      <c r="BFW121" s="12"/>
      <c r="BFX121" s="12"/>
      <c r="BFY121" s="12"/>
      <c r="BFZ121" s="12"/>
      <c r="BGA121" s="12"/>
      <c r="BGB121" s="12"/>
      <c r="BGC121" s="12"/>
      <c r="BGD121" s="12"/>
      <c r="BGE121" s="12"/>
      <c r="BGF121" s="12"/>
      <c r="BGG121" s="12"/>
      <c r="BGH121" s="12"/>
      <c r="BGI121" s="12"/>
      <c r="BGJ121" s="12"/>
      <c r="BGK121" s="12"/>
      <c r="BGL121" s="12"/>
      <c r="BGM121" s="12"/>
      <c r="BGN121" s="12"/>
      <c r="BGO121" s="12"/>
      <c r="BGP121" s="12"/>
      <c r="BGQ121" s="12"/>
      <c r="BGR121" s="12"/>
      <c r="BGS121" s="12"/>
      <c r="BGT121" s="12"/>
      <c r="BGU121" s="12"/>
      <c r="BGV121" s="12"/>
      <c r="BGW121" s="12"/>
      <c r="BGX121" s="12"/>
      <c r="BGY121" s="12"/>
      <c r="BGZ121" s="12"/>
      <c r="BHA121" s="12"/>
      <c r="BHB121" s="12"/>
      <c r="BHC121" s="12"/>
      <c r="BHD121" s="12"/>
      <c r="BHE121" s="12"/>
      <c r="BHF121" s="12"/>
      <c r="BHG121" s="12"/>
      <c r="BHH121" s="12"/>
      <c r="BHI121" s="12"/>
      <c r="BHJ121" s="12"/>
      <c r="BHK121" s="12"/>
      <c r="BHL121" s="12"/>
      <c r="BHM121" s="12"/>
      <c r="BHN121" s="12"/>
      <c r="BHO121" s="12"/>
      <c r="BHP121" s="12"/>
      <c r="BHQ121" s="12"/>
      <c r="BHR121" s="12"/>
      <c r="BHS121" s="12"/>
      <c r="BHT121" s="12"/>
      <c r="BHU121" s="12"/>
      <c r="BHV121" s="12"/>
      <c r="BHW121" s="12"/>
      <c r="BHX121" s="12"/>
      <c r="BHY121" s="12"/>
      <c r="BHZ121" s="12"/>
      <c r="BIA121" s="12"/>
      <c r="BIB121" s="12"/>
      <c r="BIC121" s="12"/>
      <c r="BID121" s="12"/>
      <c r="BIE121" s="12"/>
      <c r="BIF121" s="12"/>
      <c r="BIG121" s="12"/>
      <c r="BIH121" s="12"/>
      <c r="BII121" s="12"/>
      <c r="BIJ121" s="12"/>
      <c r="BIK121" s="12"/>
      <c r="BIL121" s="12"/>
      <c r="BIM121" s="12"/>
      <c r="BIN121" s="12"/>
      <c r="BIO121" s="12"/>
      <c r="BIP121" s="12"/>
      <c r="BIQ121" s="12"/>
      <c r="BIR121" s="12"/>
      <c r="BIS121" s="12"/>
      <c r="BIT121" s="12"/>
      <c r="BIU121" s="12"/>
      <c r="BIV121" s="12"/>
      <c r="BIW121" s="12"/>
      <c r="BIX121" s="12"/>
      <c r="BIY121" s="12"/>
      <c r="BIZ121" s="12"/>
      <c r="BJA121" s="12"/>
      <c r="BJB121" s="12"/>
      <c r="BJC121" s="12"/>
      <c r="BJD121" s="12"/>
      <c r="BJE121" s="12"/>
      <c r="BJF121" s="12"/>
      <c r="BJG121" s="12"/>
      <c r="BJH121" s="12"/>
      <c r="BJI121" s="12"/>
      <c r="BJJ121" s="12"/>
      <c r="BJK121" s="12"/>
      <c r="BJL121" s="12"/>
      <c r="BJM121" s="12"/>
      <c r="BJN121" s="12"/>
      <c r="BJO121" s="12"/>
      <c r="BJP121" s="12"/>
      <c r="BJQ121" s="12"/>
      <c r="BJR121" s="12"/>
      <c r="BJS121" s="12"/>
      <c r="BJT121" s="12"/>
      <c r="BJU121" s="12"/>
      <c r="BJV121" s="12"/>
      <c r="BJW121" s="12"/>
      <c r="BJX121" s="12"/>
      <c r="BJY121" s="12"/>
      <c r="BJZ121" s="12"/>
      <c r="BKA121" s="12"/>
      <c r="BKB121" s="12"/>
      <c r="BKC121" s="12"/>
      <c r="BKD121" s="12"/>
      <c r="BKE121" s="12"/>
      <c r="BKF121" s="12"/>
      <c r="BKG121" s="12"/>
      <c r="BKH121" s="12"/>
      <c r="BKI121" s="12"/>
      <c r="BKJ121" s="12"/>
      <c r="BKK121" s="12"/>
      <c r="BKL121" s="12"/>
      <c r="BKM121" s="12"/>
      <c r="BKN121" s="12"/>
      <c r="BKO121" s="12"/>
      <c r="BKP121" s="12"/>
      <c r="BKQ121" s="12"/>
      <c r="BKR121" s="12"/>
      <c r="BKS121" s="12"/>
      <c r="BKT121" s="12"/>
      <c r="BKU121" s="12"/>
      <c r="BKV121" s="12"/>
      <c r="BKW121" s="12"/>
      <c r="BKX121" s="12"/>
      <c r="BKY121" s="12"/>
      <c r="BKZ121" s="12"/>
      <c r="BLA121" s="12"/>
      <c r="BLB121" s="12"/>
      <c r="BLC121" s="12"/>
      <c r="BLD121" s="12"/>
      <c r="BLE121" s="12"/>
      <c r="BLF121" s="12"/>
      <c r="BLG121" s="12"/>
      <c r="BLH121" s="12"/>
      <c r="BLI121" s="12"/>
      <c r="BLJ121" s="12"/>
      <c r="BLK121" s="12"/>
      <c r="BLL121" s="12"/>
      <c r="BLM121" s="12"/>
      <c r="BLN121" s="12"/>
      <c r="BLO121" s="12"/>
      <c r="BLP121" s="12"/>
      <c r="BLQ121" s="12"/>
      <c r="BLR121" s="12"/>
      <c r="BLS121" s="12"/>
      <c r="BLT121" s="12"/>
      <c r="BLU121" s="12"/>
      <c r="BLV121" s="12"/>
      <c r="BLW121" s="12"/>
      <c r="BLX121" s="12"/>
      <c r="BLY121" s="12"/>
      <c r="BLZ121" s="12"/>
      <c r="BMA121" s="12"/>
      <c r="BMB121" s="12"/>
      <c r="BMC121" s="12"/>
      <c r="BMD121" s="12"/>
      <c r="BME121" s="12"/>
      <c r="BMF121" s="12"/>
      <c r="BMG121" s="12"/>
      <c r="BMH121" s="12"/>
      <c r="BMI121" s="12"/>
      <c r="BMJ121" s="12"/>
      <c r="BMK121" s="12"/>
      <c r="BML121" s="12"/>
      <c r="BMM121" s="12"/>
      <c r="BMN121" s="12"/>
      <c r="BMO121" s="12"/>
      <c r="BMP121" s="12"/>
      <c r="BMQ121" s="12"/>
      <c r="BMR121" s="12"/>
      <c r="BMS121" s="12"/>
      <c r="BMT121" s="12"/>
      <c r="BMU121" s="12"/>
      <c r="BMV121" s="12"/>
      <c r="BMW121" s="12"/>
      <c r="BMX121" s="12"/>
      <c r="BMY121" s="12"/>
      <c r="BMZ121" s="12"/>
      <c r="BNA121" s="12"/>
      <c r="BNB121" s="12"/>
      <c r="BNC121" s="12"/>
      <c r="BND121" s="12"/>
      <c r="BNE121" s="12"/>
      <c r="BNF121" s="12"/>
      <c r="BNG121" s="12"/>
      <c r="BNH121" s="12"/>
      <c r="BNI121" s="12"/>
      <c r="BNJ121" s="12"/>
      <c r="BNK121" s="12"/>
      <c r="BNL121" s="12"/>
      <c r="BNM121" s="12"/>
      <c r="BNN121" s="12"/>
      <c r="BNO121" s="12"/>
      <c r="BNP121" s="12"/>
      <c r="BNQ121" s="12"/>
      <c r="BNR121" s="12"/>
      <c r="BNS121" s="12"/>
      <c r="BNT121" s="12"/>
      <c r="BNU121" s="12"/>
      <c r="BNV121" s="12"/>
      <c r="BNW121" s="12"/>
      <c r="BNX121" s="12"/>
      <c r="BNY121" s="12"/>
      <c r="BNZ121" s="12"/>
      <c r="BOA121" s="12"/>
      <c r="BOB121" s="12"/>
      <c r="BOC121" s="12"/>
      <c r="BOD121" s="12"/>
      <c r="BOE121" s="12"/>
      <c r="BOF121" s="12"/>
      <c r="BOG121" s="12"/>
      <c r="BOH121" s="12"/>
      <c r="BOI121" s="12"/>
      <c r="BOJ121" s="12"/>
      <c r="BOK121" s="12"/>
      <c r="BOL121" s="12"/>
      <c r="BOM121" s="12"/>
      <c r="BON121" s="12"/>
      <c r="BOO121" s="12"/>
      <c r="BOP121" s="12"/>
      <c r="BOQ121" s="12"/>
      <c r="BOR121" s="12"/>
      <c r="BOS121" s="12"/>
      <c r="BOT121" s="12"/>
      <c r="BOU121" s="12"/>
      <c r="BOV121" s="12"/>
      <c r="BOW121" s="12"/>
      <c r="BOX121" s="12"/>
      <c r="BOY121" s="12"/>
      <c r="BOZ121" s="12"/>
      <c r="BPA121" s="12"/>
      <c r="BPB121" s="12"/>
      <c r="BPC121" s="12"/>
      <c r="BPD121" s="12"/>
      <c r="BPE121" s="12"/>
      <c r="BPF121" s="12"/>
      <c r="BPG121" s="12"/>
      <c r="BPH121" s="12"/>
      <c r="BPI121" s="12"/>
      <c r="BPJ121" s="12"/>
      <c r="BPK121" s="12"/>
      <c r="BPL121" s="12"/>
      <c r="BPM121" s="12"/>
      <c r="BPN121" s="12"/>
      <c r="BPO121" s="12"/>
      <c r="BPP121" s="12"/>
      <c r="BPQ121" s="12"/>
      <c r="BPR121" s="12"/>
      <c r="BPS121" s="12"/>
      <c r="BPT121" s="12"/>
      <c r="BPU121" s="12"/>
      <c r="BPV121" s="12"/>
      <c r="BPW121" s="12"/>
      <c r="BPX121" s="12"/>
      <c r="BPY121" s="12"/>
      <c r="BPZ121" s="12"/>
      <c r="BQA121" s="12"/>
      <c r="BQB121" s="12"/>
      <c r="BQC121" s="12"/>
      <c r="BQD121" s="12"/>
      <c r="BQE121" s="12"/>
      <c r="BQF121" s="12"/>
      <c r="BQG121" s="12"/>
      <c r="BQH121" s="12"/>
      <c r="BQI121" s="12"/>
      <c r="BQJ121" s="12"/>
      <c r="BQK121" s="12"/>
      <c r="BQL121" s="12"/>
      <c r="BQM121" s="12"/>
      <c r="BQN121" s="12"/>
      <c r="BQO121" s="12"/>
      <c r="BQP121" s="12"/>
      <c r="BQQ121" s="12"/>
      <c r="BQR121" s="12"/>
      <c r="BQS121" s="12"/>
      <c r="BQT121" s="12"/>
      <c r="BQU121" s="12"/>
      <c r="BQV121" s="12"/>
      <c r="BQW121" s="12"/>
      <c r="BQX121" s="12"/>
      <c r="BQY121" s="12"/>
      <c r="BQZ121" s="12"/>
      <c r="BRA121" s="12"/>
      <c r="BRB121" s="12"/>
      <c r="BRC121" s="12"/>
      <c r="BRD121" s="12"/>
      <c r="BRE121" s="12"/>
      <c r="BRF121" s="12"/>
      <c r="BRG121" s="12"/>
      <c r="BRH121" s="12"/>
      <c r="BRI121" s="12"/>
      <c r="BRJ121" s="12"/>
      <c r="BRK121" s="12"/>
      <c r="BRL121" s="12"/>
      <c r="BRM121" s="12"/>
      <c r="BRN121" s="12"/>
      <c r="BRO121" s="12"/>
      <c r="BRP121" s="12"/>
      <c r="BRQ121" s="12"/>
      <c r="BRR121" s="12"/>
      <c r="BRS121" s="12"/>
      <c r="BRT121" s="12"/>
      <c r="BRU121" s="12"/>
      <c r="BRV121" s="12"/>
      <c r="BRW121" s="12"/>
      <c r="BRX121" s="12"/>
      <c r="BRY121" s="12"/>
      <c r="BRZ121" s="12"/>
      <c r="BSA121" s="12"/>
      <c r="BSB121" s="12"/>
      <c r="BSC121" s="12"/>
      <c r="BSD121" s="12"/>
      <c r="BSE121" s="12"/>
      <c r="BSF121" s="12"/>
      <c r="BSG121" s="12"/>
      <c r="BSH121" s="12"/>
      <c r="BSI121" s="12"/>
      <c r="BSJ121" s="12"/>
      <c r="BSK121" s="12"/>
      <c r="BSL121" s="12"/>
      <c r="BSM121" s="12"/>
      <c r="BSN121" s="12"/>
      <c r="BSO121" s="12"/>
      <c r="BSP121" s="12"/>
      <c r="BSQ121" s="12"/>
      <c r="BSR121" s="12"/>
      <c r="BSS121" s="12"/>
      <c r="BST121" s="12"/>
      <c r="BSU121" s="12"/>
      <c r="BSV121" s="12"/>
      <c r="BSW121" s="12"/>
      <c r="BSX121" s="12"/>
      <c r="BSY121" s="12"/>
      <c r="BSZ121" s="12"/>
      <c r="BTA121" s="12"/>
      <c r="BTB121" s="12"/>
      <c r="BTC121" s="12"/>
      <c r="BTD121" s="12"/>
      <c r="BTE121" s="12"/>
      <c r="BTF121" s="12"/>
      <c r="BTG121" s="12"/>
      <c r="BTH121" s="12"/>
      <c r="BTI121" s="12"/>
      <c r="BTJ121" s="12"/>
      <c r="BTK121" s="12"/>
      <c r="BTL121" s="12"/>
      <c r="BTM121" s="12"/>
      <c r="BTN121" s="12"/>
      <c r="BTO121" s="12"/>
      <c r="BTP121" s="12"/>
      <c r="BTQ121" s="12"/>
      <c r="BTR121" s="12"/>
      <c r="BTS121" s="12"/>
      <c r="BTT121" s="12"/>
      <c r="BTU121" s="12"/>
      <c r="BTV121" s="12"/>
      <c r="BTW121" s="12"/>
      <c r="BTX121" s="12"/>
      <c r="BTY121" s="12"/>
      <c r="BTZ121" s="12"/>
      <c r="BUA121" s="12"/>
      <c r="BUB121" s="12"/>
      <c r="BUC121" s="12"/>
      <c r="BUD121" s="12"/>
      <c r="BUE121" s="12"/>
      <c r="BUF121" s="12"/>
      <c r="BUG121" s="12"/>
      <c r="BUH121" s="12"/>
      <c r="BUI121" s="12"/>
      <c r="BUJ121" s="12"/>
      <c r="BUK121" s="12"/>
      <c r="BUL121" s="12"/>
      <c r="BUM121" s="12"/>
      <c r="BUN121" s="12"/>
      <c r="BUO121" s="12"/>
      <c r="BUP121" s="12"/>
      <c r="BUQ121" s="12"/>
      <c r="BUR121" s="12"/>
      <c r="BUS121" s="12"/>
      <c r="BUT121" s="12"/>
      <c r="BUU121" s="12"/>
      <c r="BUV121" s="12"/>
      <c r="BUW121" s="12"/>
      <c r="BUX121" s="12"/>
      <c r="BUY121" s="12"/>
      <c r="BUZ121" s="12"/>
      <c r="BVA121" s="12"/>
      <c r="BVB121" s="12"/>
      <c r="BVC121" s="12"/>
      <c r="BVD121" s="12"/>
      <c r="BVE121" s="12"/>
      <c r="BVF121" s="12"/>
      <c r="BVG121" s="12"/>
      <c r="BVH121" s="12"/>
      <c r="BVI121" s="12"/>
      <c r="BVJ121" s="12"/>
      <c r="BVK121" s="12"/>
      <c r="BVL121" s="12"/>
      <c r="BVM121" s="12"/>
      <c r="BVN121" s="12"/>
      <c r="BVO121" s="12"/>
      <c r="BVP121" s="12"/>
      <c r="BVQ121" s="12"/>
      <c r="BVR121" s="12"/>
      <c r="BVS121" s="12"/>
      <c r="BVT121" s="12"/>
      <c r="BVU121" s="12"/>
      <c r="BVV121" s="12"/>
      <c r="BVW121" s="12"/>
      <c r="BVX121" s="12"/>
      <c r="BVY121" s="12"/>
      <c r="BVZ121" s="12"/>
      <c r="BWA121" s="12"/>
      <c r="BWB121" s="12"/>
      <c r="BWC121" s="12"/>
      <c r="BWD121" s="12"/>
      <c r="BWE121" s="12"/>
      <c r="BWF121" s="12"/>
      <c r="BWG121" s="12"/>
      <c r="BWH121" s="12"/>
      <c r="BWI121" s="12"/>
      <c r="BWJ121" s="12"/>
      <c r="BWK121" s="12"/>
      <c r="BWL121" s="12"/>
      <c r="BWM121" s="12"/>
      <c r="BWN121" s="12"/>
      <c r="BWO121" s="12"/>
      <c r="BWP121" s="12"/>
      <c r="BWQ121" s="12"/>
      <c r="BWR121" s="12"/>
      <c r="BWS121" s="12"/>
      <c r="BWT121" s="12"/>
      <c r="BWU121" s="12"/>
      <c r="BWV121" s="12"/>
      <c r="BWW121" s="12"/>
      <c r="BWX121" s="12"/>
      <c r="BWY121" s="12"/>
      <c r="BWZ121" s="12"/>
      <c r="BXA121" s="12"/>
      <c r="BXB121" s="12"/>
      <c r="BXC121" s="12"/>
      <c r="BXD121" s="12"/>
      <c r="BXE121" s="12"/>
      <c r="BXF121" s="12"/>
      <c r="BXG121" s="12"/>
      <c r="BXH121" s="12"/>
      <c r="BXI121" s="12"/>
      <c r="BXJ121" s="12"/>
      <c r="BXK121" s="12"/>
      <c r="BXL121" s="12"/>
      <c r="BXM121" s="12"/>
      <c r="BXN121" s="12"/>
      <c r="BXO121" s="12"/>
      <c r="BXP121" s="12"/>
      <c r="BXQ121" s="12"/>
      <c r="BXR121" s="12"/>
      <c r="BXS121" s="12"/>
      <c r="BXT121" s="12"/>
      <c r="BXU121" s="12"/>
      <c r="BXV121" s="12"/>
      <c r="BXW121" s="12"/>
      <c r="BXX121" s="12"/>
      <c r="BXY121" s="12"/>
      <c r="BXZ121" s="12"/>
      <c r="BYA121" s="12"/>
      <c r="BYB121" s="12"/>
      <c r="BYC121" s="12"/>
      <c r="BYD121" s="12"/>
      <c r="BYE121" s="12"/>
      <c r="BYF121" s="12"/>
      <c r="BYG121" s="12"/>
      <c r="BYH121" s="12"/>
      <c r="BYI121" s="12"/>
      <c r="BYJ121" s="12"/>
      <c r="BYK121" s="12"/>
      <c r="BYL121" s="12"/>
      <c r="BYM121" s="12"/>
      <c r="BYN121" s="12"/>
      <c r="BYO121" s="12"/>
      <c r="BYP121" s="12"/>
      <c r="BYQ121" s="12"/>
      <c r="BYR121" s="12"/>
      <c r="BYS121" s="12"/>
      <c r="BYT121" s="12"/>
      <c r="BYU121" s="12"/>
      <c r="BYV121" s="12"/>
      <c r="BYW121" s="12"/>
      <c r="BYX121" s="12"/>
      <c r="BYY121" s="12"/>
      <c r="BYZ121" s="12"/>
      <c r="BZA121" s="12"/>
      <c r="BZB121" s="12"/>
      <c r="BZC121" s="12"/>
      <c r="BZD121" s="12"/>
      <c r="BZE121" s="12"/>
      <c r="BZF121" s="12"/>
      <c r="BZG121" s="12"/>
      <c r="BZH121" s="12"/>
      <c r="BZI121" s="12"/>
      <c r="BZJ121" s="12"/>
      <c r="BZK121" s="12"/>
      <c r="BZL121" s="12"/>
      <c r="BZM121" s="12"/>
      <c r="BZN121" s="12"/>
      <c r="BZO121" s="12"/>
      <c r="BZP121" s="12"/>
      <c r="BZQ121" s="12"/>
      <c r="BZR121" s="12"/>
      <c r="BZS121" s="12"/>
      <c r="BZT121" s="12"/>
      <c r="BZU121" s="12"/>
      <c r="BZV121" s="12"/>
      <c r="BZW121" s="12"/>
      <c r="BZX121" s="12"/>
      <c r="BZY121" s="12"/>
      <c r="BZZ121" s="12"/>
      <c r="CAA121" s="12"/>
      <c r="CAB121" s="12"/>
      <c r="CAC121" s="12"/>
      <c r="CAD121" s="12"/>
      <c r="CAE121" s="12"/>
      <c r="CAF121" s="12"/>
      <c r="CAG121" s="12"/>
      <c r="CAH121" s="12"/>
      <c r="CAI121" s="12"/>
      <c r="CAJ121" s="12"/>
      <c r="CAK121" s="12"/>
      <c r="CAL121" s="12"/>
      <c r="CAM121" s="12"/>
      <c r="CAN121" s="12"/>
      <c r="CAO121" s="12"/>
      <c r="CAP121" s="12"/>
      <c r="CAQ121" s="12"/>
      <c r="CAR121" s="12"/>
      <c r="CAS121" s="12"/>
      <c r="CAT121" s="12"/>
      <c r="CAU121" s="12"/>
      <c r="CAV121" s="12"/>
      <c r="CAW121" s="12"/>
      <c r="CAX121" s="12"/>
      <c r="CAY121" s="12"/>
      <c r="CAZ121" s="12"/>
      <c r="CBA121" s="12"/>
      <c r="CBB121" s="12"/>
      <c r="CBC121" s="12"/>
      <c r="CBD121" s="12"/>
      <c r="CBE121" s="12"/>
      <c r="CBF121" s="12"/>
      <c r="CBG121" s="12"/>
      <c r="CBH121" s="12"/>
      <c r="CBI121" s="12"/>
      <c r="CBJ121" s="12"/>
      <c r="CBK121" s="12"/>
      <c r="CBL121" s="12"/>
      <c r="CBM121" s="12"/>
      <c r="CBN121" s="12"/>
      <c r="CBO121" s="12"/>
      <c r="CBP121" s="12"/>
      <c r="CBQ121" s="12"/>
      <c r="CBR121" s="12"/>
      <c r="CBS121" s="12"/>
      <c r="CBT121" s="12"/>
      <c r="CBU121" s="12"/>
      <c r="CBV121" s="12"/>
      <c r="CBW121" s="12"/>
      <c r="CBX121" s="12"/>
      <c r="CBY121" s="12"/>
      <c r="CBZ121" s="12"/>
      <c r="CCA121" s="12"/>
      <c r="CCB121" s="12"/>
      <c r="CCC121" s="12"/>
      <c r="CCD121" s="12"/>
      <c r="CCE121" s="12"/>
      <c r="CCF121" s="12"/>
      <c r="CCG121" s="12"/>
      <c r="CCH121" s="12"/>
      <c r="CCI121" s="12"/>
      <c r="CCJ121" s="12"/>
      <c r="CCK121" s="12"/>
      <c r="CCL121" s="12"/>
      <c r="CCM121" s="12"/>
      <c r="CCN121" s="12"/>
      <c r="CCO121" s="12"/>
      <c r="CCP121" s="12"/>
      <c r="CCQ121" s="12"/>
      <c r="CCR121" s="12"/>
      <c r="CCS121" s="12"/>
      <c r="CCT121" s="12"/>
      <c r="CCU121" s="12"/>
      <c r="CCV121" s="12"/>
      <c r="CCW121" s="12"/>
      <c r="CCX121" s="12"/>
      <c r="CCY121" s="12"/>
      <c r="CCZ121" s="12"/>
      <c r="CDA121" s="12"/>
      <c r="CDB121" s="12"/>
      <c r="CDC121" s="12"/>
      <c r="CDD121" s="12"/>
      <c r="CDE121" s="12"/>
      <c r="CDF121" s="12"/>
      <c r="CDG121" s="12"/>
      <c r="CDH121" s="12"/>
      <c r="CDI121" s="12"/>
      <c r="CDJ121" s="12"/>
      <c r="CDK121" s="12"/>
      <c r="CDL121" s="12"/>
      <c r="CDM121" s="12"/>
      <c r="CDN121" s="12"/>
      <c r="CDO121" s="12"/>
      <c r="CDP121" s="12"/>
      <c r="CDQ121" s="12"/>
      <c r="CDR121" s="12"/>
      <c r="CDS121" s="12"/>
      <c r="CDT121" s="12"/>
      <c r="CDU121" s="12"/>
      <c r="CDV121" s="12"/>
      <c r="CDW121" s="12"/>
      <c r="CDX121" s="12"/>
      <c r="CDY121" s="12"/>
      <c r="CDZ121" s="12"/>
      <c r="CEA121" s="12"/>
      <c r="CEB121" s="12"/>
      <c r="CEC121" s="12"/>
      <c r="CED121" s="12"/>
      <c r="CEE121" s="12"/>
      <c r="CEF121" s="12"/>
      <c r="CEG121" s="12"/>
      <c r="CEH121" s="12"/>
      <c r="CEI121" s="12"/>
      <c r="CEJ121" s="12"/>
      <c r="CEK121" s="12"/>
      <c r="CEL121" s="12"/>
      <c r="CEM121" s="12"/>
      <c r="CEN121" s="12"/>
      <c r="CEO121" s="12"/>
      <c r="CEP121" s="12"/>
      <c r="CEQ121" s="12"/>
      <c r="CER121" s="12"/>
      <c r="CES121" s="12"/>
      <c r="CET121" s="12"/>
      <c r="CEU121" s="12"/>
      <c r="CEV121" s="12"/>
      <c r="CEW121" s="12"/>
      <c r="CEX121" s="12"/>
      <c r="CEY121" s="12"/>
      <c r="CEZ121" s="12"/>
      <c r="CFA121" s="12"/>
      <c r="CFB121" s="12"/>
      <c r="CFC121" s="12"/>
      <c r="CFD121" s="12"/>
      <c r="CFE121" s="12"/>
      <c r="CFF121" s="12"/>
      <c r="CFG121" s="12"/>
      <c r="CFH121" s="12"/>
      <c r="CFI121" s="12"/>
      <c r="CFJ121" s="12"/>
      <c r="CFK121" s="12"/>
      <c r="CFL121" s="12"/>
      <c r="CFM121" s="12"/>
      <c r="CFN121" s="12"/>
      <c r="CFO121" s="12"/>
      <c r="CFP121" s="12"/>
      <c r="CFQ121" s="12"/>
      <c r="CFR121" s="12"/>
      <c r="CFS121" s="12"/>
      <c r="CFT121" s="12"/>
      <c r="CFU121" s="12"/>
      <c r="CFV121" s="12"/>
      <c r="CFW121" s="12"/>
      <c r="CFX121" s="12"/>
      <c r="CFY121" s="12"/>
      <c r="CFZ121" s="12"/>
      <c r="CGA121" s="12"/>
      <c r="CGB121" s="12"/>
      <c r="CGC121" s="12"/>
      <c r="CGD121" s="12"/>
      <c r="CGE121" s="12"/>
      <c r="CGF121" s="12"/>
      <c r="CGG121" s="12"/>
      <c r="CGH121" s="12"/>
      <c r="CGI121" s="12"/>
      <c r="CGJ121" s="12"/>
      <c r="CGK121" s="12"/>
      <c r="CGL121" s="12"/>
      <c r="CGM121" s="12"/>
      <c r="CGN121" s="12"/>
      <c r="CGO121" s="12"/>
      <c r="CGP121" s="12"/>
      <c r="CGQ121" s="12"/>
      <c r="CGR121" s="12"/>
      <c r="CGS121" s="12"/>
      <c r="CGT121" s="12"/>
      <c r="CGU121" s="12"/>
      <c r="CGV121" s="12"/>
      <c r="CGW121" s="12"/>
      <c r="CGX121" s="12"/>
      <c r="CGY121" s="12"/>
      <c r="CGZ121" s="12"/>
      <c r="CHA121" s="12"/>
      <c r="CHB121" s="12"/>
      <c r="CHC121" s="12"/>
      <c r="CHD121" s="12"/>
      <c r="CHE121" s="12"/>
      <c r="CHF121" s="12"/>
      <c r="CHG121" s="12"/>
      <c r="CHH121" s="12"/>
      <c r="CHI121" s="12"/>
      <c r="CHJ121" s="12"/>
      <c r="CHK121" s="12"/>
      <c r="CHL121" s="12"/>
      <c r="CHM121" s="12"/>
      <c r="CHN121" s="12"/>
      <c r="CHO121" s="12"/>
      <c r="CHP121" s="12"/>
      <c r="CHQ121" s="12"/>
      <c r="CHR121" s="12"/>
      <c r="CHS121" s="12"/>
      <c r="CHT121" s="12"/>
      <c r="CHU121" s="12"/>
      <c r="CHV121" s="12"/>
      <c r="CHW121" s="12"/>
      <c r="CHX121" s="12"/>
      <c r="CHY121" s="12"/>
      <c r="CHZ121" s="12"/>
      <c r="CIA121" s="12"/>
      <c r="CIB121" s="12"/>
      <c r="CIC121" s="12"/>
      <c r="CID121" s="12"/>
      <c r="CIE121" s="12"/>
      <c r="CIF121" s="12"/>
      <c r="CIG121" s="12"/>
      <c r="CIH121" s="12"/>
      <c r="CII121" s="12"/>
      <c r="CIJ121" s="12"/>
      <c r="CIK121" s="12"/>
      <c r="CIL121" s="12"/>
      <c r="CIM121" s="12"/>
      <c r="CIN121" s="12"/>
      <c r="CIO121" s="12"/>
      <c r="CIP121" s="12"/>
      <c r="CIQ121" s="12"/>
      <c r="CIR121" s="12"/>
      <c r="CIS121" s="12"/>
      <c r="CIT121" s="12"/>
      <c r="CIU121" s="12"/>
      <c r="CIV121" s="12"/>
      <c r="CIW121" s="12"/>
      <c r="CIX121" s="12"/>
      <c r="CIY121" s="12"/>
      <c r="CIZ121" s="12"/>
      <c r="CJA121" s="12"/>
      <c r="CJB121" s="12"/>
      <c r="CJC121" s="12"/>
      <c r="CJD121" s="12"/>
      <c r="CJE121" s="12"/>
      <c r="CJF121" s="12"/>
      <c r="CJG121" s="12"/>
      <c r="CJH121" s="12"/>
      <c r="CJI121" s="12"/>
      <c r="CJJ121" s="12"/>
      <c r="CJK121" s="12"/>
      <c r="CJL121" s="12"/>
      <c r="CJM121" s="12"/>
      <c r="CJN121" s="12"/>
      <c r="CJO121" s="12"/>
      <c r="CJP121" s="12"/>
      <c r="CJQ121" s="12"/>
      <c r="CJR121" s="12"/>
      <c r="CJS121" s="12"/>
      <c r="CJT121" s="12"/>
      <c r="CJU121" s="12"/>
      <c r="CJV121" s="12"/>
      <c r="CJW121" s="12"/>
      <c r="CJX121" s="12"/>
      <c r="CJY121" s="12"/>
      <c r="CJZ121" s="12"/>
      <c r="CKA121" s="12"/>
      <c r="CKB121" s="12"/>
      <c r="CKC121" s="12"/>
      <c r="CKD121" s="12"/>
      <c r="CKE121" s="12"/>
      <c r="CKF121" s="12"/>
      <c r="CKG121" s="12"/>
      <c r="CKH121" s="12"/>
      <c r="CKI121" s="12"/>
      <c r="CKJ121" s="12"/>
      <c r="CKK121" s="12"/>
      <c r="CKL121" s="12"/>
      <c r="CKM121" s="12"/>
      <c r="CKN121" s="12"/>
      <c r="CKO121" s="12"/>
      <c r="CKP121" s="12"/>
      <c r="CKQ121" s="12"/>
      <c r="CKR121" s="12"/>
      <c r="CKS121" s="12"/>
      <c r="CKT121" s="12"/>
      <c r="CKU121" s="12"/>
      <c r="CKV121" s="12"/>
      <c r="CKW121" s="12"/>
      <c r="CKX121" s="12"/>
      <c r="CKY121" s="12"/>
      <c r="CKZ121" s="12"/>
      <c r="CLA121" s="12"/>
      <c r="CLB121" s="12"/>
      <c r="CLC121" s="12"/>
      <c r="CLD121" s="12"/>
      <c r="CLE121" s="12"/>
      <c r="CLF121" s="12"/>
      <c r="CLG121" s="12"/>
      <c r="CLH121" s="12"/>
      <c r="CLI121" s="12"/>
      <c r="CLJ121" s="12"/>
      <c r="CLK121" s="12"/>
      <c r="CLL121" s="12"/>
      <c r="CLM121" s="12"/>
      <c r="CLN121" s="12"/>
      <c r="CLO121" s="12"/>
      <c r="CLP121" s="12"/>
      <c r="CLQ121" s="12"/>
      <c r="CLR121" s="12"/>
      <c r="CLS121" s="12"/>
      <c r="CLT121" s="12"/>
      <c r="CLU121" s="12"/>
      <c r="CLV121" s="12"/>
      <c r="CLW121" s="12"/>
      <c r="CLX121" s="12"/>
      <c r="CLY121" s="12"/>
      <c r="CLZ121" s="12"/>
      <c r="CMA121" s="12"/>
      <c r="CMB121" s="12"/>
      <c r="CMC121" s="12"/>
      <c r="CMD121" s="12"/>
      <c r="CME121" s="12"/>
      <c r="CMF121" s="12"/>
      <c r="CMG121" s="12"/>
      <c r="CMH121" s="12"/>
      <c r="CMI121" s="12"/>
      <c r="CMJ121" s="12"/>
      <c r="CMK121" s="12"/>
      <c r="CML121" s="12"/>
      <c r="CMM121" s="12"/>
      <c r="CMN121" s="12"/>
      <c r="CMO121" s="12"/>
      <c r="CMP121" s="12"/>
      <c r="CMQ121" s="12"/>
      <c r="CMR121" s="12"/>
      <c r="CMS121" s="12"/>
      <c r="CMT121" s="12"/>
      <c r="CMU121" s="12"/>
      <c r="CMV121" s="12"/>
      <c r="CMW121" s="12"/>
      <c r="CMX121" s="12"/>
      <c r="CMY121" s="12"/>
      <c r="CMZ121" s="12"/>
      <c r="CNA121" s="12"/>
      <c r="CNB121" s="12"/>
      <c r="CNC121" s="12"/>
      <c r="CND121" s="12"/>
      <c r="CNE121" s="12"/>
      <c r="CNF121" s="12"/>
      <c r="CNG121" s="12"/>
      <c r="CNH121" s="12"/>
      <c r="CNI121" s="12"/>
      <c r="CNJ121" s="12"/>
      <c r="CNK121" s="12"/>
      <c r="CNL121" s="12"/>
      <c r="CNM121" s="12"/>
      <c r="CNN121" s="12"/>
      <c r="CNO121" s="12"/>
      <c r="CNP121" s="12"/>
      <c r="CNQ121" s="12"/>
      <c r="CNR121" s="12"/>
      <c r="CNS121" s="12"/>
      <c r="CNT121" s="12"/>
      <c r="CNU121" s="12"/>
      <c r="CNV121" s="12"/>
      <c r="CNW121" s="12"/>
      <c r="CNX121" s="12"/>
      <c r="CNY121" s="12"/>
      <c r="CNZ121" s="12"/>
      <c r="COA121" s="12"/>
      <c r="COB121" s="12"/>
      <c r="COC121" s="12"/>
      <c r="COD121" s="12"/>
      <c r="COE121" s="12"/>
      <c r="COF121" s="12"/>
      <c r="COG121" s="12"/>
      <c r="COH121" s="12"/>
      <c r="COI121" s="12"/>
      <c r="COJ121" s="12"/>
      <c r="COK121" s="12"/>
      <c r="COL121" s="12"/>
      <c r="COM121" s="12"/>
      <c r="CON121" s="12"/>
      <c r="COO121" s="12"/>
      <c r="COP121" s="12"/>
      <c r="COQ121" s="12"/>
      <c r="COR121" s="12"/>
      <c r="COS121" s="12"/>
      <c r="COT121" s="12"/>
      <c r="COU121" s="12"/>
      <c r="COV121" s="12"/>
      <c r="COW121" s="12"/>
      <c r="COX121" s="12"/>
      <c r="COY121" s="12"/>
      <c r="COZ121" s="12"/>
      <c r="CPA121" s="12"/>
      <c r="CPB121" s="12"/>
      <c r="CPC121" s="12"/>
      <c r="CPD121" s="12"/>
      <c r="CPE121" s="12"/>
      <c r="CPF121" s="12"/>
      <c r="CPG121" s="12"/>
      <c r="CPH121" s="12"/>
      <c r="CPI121" s="12"/>
      <c r="CPJ121" s="12"/>
      <c r="CPK121" s="12"/>
      <c r="CPL121" s="12"/>
      <c r="CPM121" s="12"/>
      <c r="CPN121" s="12"/>
      <c r="CPO121" s="12"/>
      <c r="CPP121" s="12"/>
      <c r="CPQ121" s="12"/>
      <c r="CPR121" s="12"/>
      <c r="CPS121" s="12"/>
      <c r="CPT121" s="12"/>
      <c r="CPU121" s="12"/>
      <c r="CPV121" s="12"/>
      <c r="CPW121" s="12"/>
      <c r="CPX121" s="12"/>
      <c r="CPY121" s="12"/>
      <c r="CPZ121" s="12"/>
      <c r="CQA121" s="12"/>
      <c r="CQB121" s="12"/>
      <c r="CQC121" s="12"/>
      <c r="CQD121" s="12"/>
      <c r="CQE121" s="12"/>
      <c r="CQF121" s="12"/>
      <c r="CQG121" s="12"/>
      <c r="CQH121" s="12"/>
      <c r="CQI121" s="12"/>
      <c r="CQJ121" s="12"/>
      <c r="CQK121" s="12"/>
      <c r="CQL121" s="12"/>
      <c r="CQM121" s="12"/>
      <c r="CQN121" s="12"/>
      <c r="CQO121" s="12"/>
      <c r="CQP121" s="12"/>
      <c r="CQQ121" s="12"/>
      <c r="CQR121" s="12"/>
      <c r="CQS121" s="12"/>
      <c r="CQT121" s="12"/>
      <c r="CQU121" s="12"/>
      <c r="CQV121" s="12"/>
      <c r="CQW121" s="12"/>
      <c r="CQX121" s="12"/>
      <c r="CQY121" s="12"/>
      <c r="CQZ121" s="12"/>
      <c r="CRA121" s="12"/>
      <c r="CRB121" s="12"/>
      <c r="CRC121" s="12"/>
      <c r="CRD121" s="12"/>
      <c r="CRE121" s="12"/>
      <c r="CRF121" s="12"/>
      <c r="CRG121" s="12"/>
      <c r="CRH121" s="12"/>
      <c r="CRI121" s="12"/>
      <c r="CRJ121" s="12"/>
      <c r="CRK121" s="12"/>
      <c r="CRL121" s="12"/>
      <c r="CRM121" s="12"/>
      <c r="CRN121" s="12"/>
      <c r="CRO121" s="12"/>
      <c r="CRP121" s="12"/>
      <c r="CRQ121" s="12"/>
      <c r="CRR121" s="12"/>
      <c r="CRS121" s="12"/>
      <c r="CRT121" s="12"/>
      <c r="CRU121" s="12"/>
      <c r="CRV121" s="12"/>
      <c r="CRW121" s="12"/>
      <c r="CRX121" s="12"/>
      <c r="CRY121" s="12"/>
      <c r="CRZ121" s="12"/>
      <c r="CSA121" s="12"/>
      <c r="CSB121" s="12"/>
      <c r="CSC121" s="12"/>
      <c r="CSD121" s="12"/>
      <c r="CSE121" s="12"/>
      <c r="CSF121" s="12"/>
      <c r="CSG121" s="12"/>
      <c r="CSH121" s="12"/>
      <c r="CSI121" s="12"/>
      <c r="CSJ121" s="12"/>
      <c r="CSK121" s="12"/>
      <c r="CSL121" s="12"/>
      <c r="CSM121" s="12"/>
      <c r="CSN121" s="12"/>
      <c r="CSO121" s="12"/>
      <c r="CSP121" s="12"/>
      <c r="CSQ121" s="12"/>
      <c r="CSR121" s="12"/>
      <c r="CSS121" s="12"/>
      <c r="CST121" s="12"/>
      <c r="CSU121" s="12"/>
      <c r="CSV121" s="12"/>
      <c r="CSW121" s="12"/>
      <c r="CSX121" s="12"/>
      <c r="CSY121" s="12"/>
      <c r="CSZ121" s="12"/>
      <c r="CTA121" s="12"/>
      <c r="CTB121" s="12"/>
      <c r="CTC121" s="12"/>
      <c r="CTD121" s="12"/>
      <c r="CTE121" s="12"/>
      <c r="CTF121" s="12"/>
      <c r="CTG121" s="12"/>
      <c r="CTH121" s="12"/>
      <c r="CTI121" s="12"/>
      <c r="CTJ121" s="12"/>
      <c r="CTK121" s="12"/>
      <c r="CTL121" s="12"/>
      <c r="CTM121" s="12"/>
      <c r="CTN121" s="12"/>
      <c r="CTO121" s="12"/>
      <c r="CTP121" s="12"/>
      <c r="CTQ121" s="12"/>
      <c r="CTR121" s="12"/>
      <c r="CTS121" s="12"/>
      <c r="CTT121" s="12"/>
      <c r="CTU121" s="12"/>
      <c r="CTV121" s="12"/>
      <c r="CTW121" s="12"/>
      <c r="CTX121" s="12"/>
      <c r="CTY121" s="12"/>
      <c r="CTZ121" s="12"/>
      <c r="CUA121" s="12"/>
      <c r="CUB121" s="12"/>
      <c r="CUC121" s="12"/>
      <c r="CUD121" s="12"/>
      <c r="CUE121" s="12"/>
      <c r="CUF121" s="12"/>
      <c r="CUG121" s="12"/>
      <c r="CUH121" s="12"/>
      <c r="CUI121" s="12"/>
      <c r="CUJ121" s="12"/>
      <c r="CUK121" s="12"/>
      <c r="CUL121" s="12"/>
      <c r="CUM121" s="12"/>
      <c r="CUN121" s="12"/>
      <c r="CUO121" s="12"/>
      <c r="CUP121" s="12"/>
      <c r="CUQ121" s="12"/>
      <c r="CUR121" s="12"/>
      <c r="CUS121" s="12"/>
      <c r="CUT121" s="12"/>
      <c r="CUU121" s="12"/>
      <c r="CUV121" s="12"/>
      <c r="CUW121" s="12"/>
      <c r="CUX121" s="12"/>
      <c r="CUY121" s="12"/>
      <c r="CUZ121" s="12"/>
      <c r="CVA121" s="12"/>
      <c r="CVB121" s="12"/>
      <c r="CVC121" s="12"/>
      <c r="CVD121" s="12"/>
      <c r="CVE121" s="12"/>
      <c r="CVF121" s="12"/>
      <c r="CVG121" s="12"/>
      <c r="CVH121" s="12"/>
      <c r="CVI121" s="12"/>
      <c r="CVJ121" s="12"/>
      <c r="CVK121" s="12"/>
      <c r="CVL121" s="12"/>
      <c r="CVM121" s="12"/>
      <c r="CVN121" s="12"/>
      <c r="CVO121" s="12"/>
      <c r="CVP121" s="12"/>
      <c r="CVQ121" s="12"/>
      <c r="CVR121" s="12"/>
      <c r="CVS121" s="12"/>
      <c r="CVT121" s="12"/>
      <c r="CVU121" s="12"/>
      <c r="CVV121" s="12"/>
      <c r="CVW121" s="12"/>
      <c r="CVX121" s="12"/>
      <c r="CVY121" s="12"/>
      <c r="CVZ121" s="12"/>
      <c r="CWA121" s="12"/>
      <c r="CWB121" s="12"/>
      <c r="CWC121" s="12"/>
      <c r="CWD121" s="12"/>
      <c r="CWE121" s="12"/>
      <c r="CWF121" s="12"/>
      <c r="CWG121" s="12"/>
      <c r="CWH121" s="12"/>
      <c r="CWI121" s="12"/>
      <c r="CWJ121" s="12"/>
      <c r="CWK121" s="12"/>
      <c r="CWL121" s="12"/>
      <c r="CWM121" s="12"/>
      <c r="CWN121" s="12"/>
      <c r="CWO121" s="12"/>
      <c r="CWP121" s="12"/>
      <c r="CWQ121" s="12"/>
      <c r="CWR121" s="12"/>
      <c r="CWS121" s="12"/>
      <c r="CWT121" s="12"/>
      <c r="CWU121" s="12"/>
      <c r="CWV121" s="12"/>
      <c r="CWW121" s="12"/>
      <c r="CWX121" s="12"/>
      <c r="CWY121" s="12"/>
      <c r="CWZ121" s="12"/>
      <c r="CXA121" s="12"/>
      <c r="CXB121" s="12"/>
      <c r="CXC121" s="12"/>
      <c r="CXD121" s="12"/>
      <c r="CXE121" s="12"/>
      <c r="CXF121" s="12"/>
      <c r="CXG121" s="12"/>
      <c r="CXH121" s="12"/>
      <c r="CXI121" s="12"/>
      <c r="CXJ121" s="12"/>
      <c r="CXK121" s="12"/>
      <c r="CXL121" s="12"/>
      <c r="CXM121" s="12"/>
      <c r="CXN121" s="12"/>
      <c r="CXO121" s="12"/>
      <c r="CXP121" s="12"/>
      <c r="CXQ121" s="12"/>
      <c r="CXR121" s="12"/>
      <c r="CXS121" s="12"/>
      <c r="CXT121" s="12"/>
      <c r="CXU121" s="12"/>
      <c r="CXV121" s="12"/>
      <c r="CXW121" s="12"/>
      <c r="CXX121" s="12"/>
      <c r="CXY121" s="12"/>
      <c r="CXZ121" s="12"/>
      <c r="CYA121" s="12"/>
      <c r="CYB121" s="12"/>
      <c r="CYC121" s="12"/>
      <c r="CYD121" s="12"/>
      <c r="CYE121" s="12"/>
      <c r="CYF121" s="12"/>
      <c r="CYG121" s="12"/>
      <c r="CYH121" s="12"/>
      <c r="CYI121" s="12"/>
      <c r="CYJ121" s="12"/>
      <c r="CYK121" s="12"/>
      <c r="CYL121" s="12"/>
      <c r="CYM121" s="12"/>
      <c r="CYN121" s="12"/>
      <c r="CYO121" s="12"/>
      <c r="CYP121" s="12"/>
      <c r="CYQ121" s="12"/>
      <c r="CYR121" s="12"/>
      <c r="CYS121" s="12"/>
      <c r="CYT121" s="12"/>
      <c r="CYU121" s="12"/>
      <c r="CYV121" s="12"/>
      <c r="CYW121" s="12"/>
      <c r="CYX121" s="12"/>
      <c r="CYY121" s="12"/>
      <c r="CYZ121" s="12"/>
      <c r="CZA121" s="12"/>
      <c r="CZB121" s="12"/>
      <c r="CZC121" s="12"/>
      <c r="CZD121" s="12"/>
      <c r="CZE121" s="12"/>
      <c r="CZF121" s="12"/>
      <c r="CZG121" s="12"/>
      <c r="CZH121" s="12"/>
      <c r="CZI121" s="12"/>
      <c r="CZJ121" s="12"/>
      <c r="CZK121" s="12"/>
      <c r="CZL121" s="12"/>
      <c r="CZM121" s="12"/>
      <c r="CZN121" s="12"/>
      <c r="CZO121" s="12"/>
      <c r="CZP121" s="12"/>
      <c r="CZQ121" s="12"/>
      <c r="CZR121" s="12"/>
      <c r="CZS121" s="12"/>
      <c r="CZT121" s="12"/>
      <c r="CZU121" s="12"/>
      <c r="CZV121" s="12"/>
      <c r="CZW121" s="12"/>
      <c r="CZX121" s="12"/>
      <c r="CZY121" s="12"/>
      <c r="CZZ121" s="12"/>
      <c r="DAA121" s="12"/>
      <c r="DAB121" s="12"/>
      <c r="DAC121" s="12"/>
      <c r="DAD121" s="12"/>
      <c r="DAE121" s="12"/>
      <c r="DAF121" s="12"/>
      <c r="DAG121" s="12"/>
      <c r="DAH121" s="12"/>
      <c r="DAI121" s="12"/>
      <c r="DAJ121" s="12"/>
      <c r="DAK121" s="12"/>
      <c r="DAL121" s="12"/>
      <c r="DAM121" s="12"/>
      <c r="DAN121" s="12"/>
      <c r="DAO121" s="12"/>
      <c r="DAP121" s="12"/>
      <c r="DAQ121" s="12"/>
      <c r="DAR121" s="12"/>
      <c r="DAS121" s="12"/>
      <c r="DAT121" s="12"/>
      <c r="DAU121" s="12"/>
      <c r="DAV121" s="12"/>
      <c r="DAW121" s="12"/>
      <c r="DAX121" s="12"/>
      <c r="DAY121" s="12"/>
      <c r="DAZ121" s="12"/>
      <c r="DBA121" s="12"/>
      <c r="DBB121" s="12"/>
      <c r="DBC121" s="12"/>
      <c r="DBD121" s="12"/>
      <c r="DBE121" s="12"/>
      <c r="DBF121" s="12"/>
      <c r="DBG121" s="12"/>
      <c r="DBH121" s="12"/>
      <c r="DBI121" s="12"/>
      <c r="DBJ121" s="12"/>
      <c r="DBK121" s="12"/>
      <c r="DBL121" s="12"/>
      <c r="DBM121" s="12"/>
    </row>
    <row r="122" spans="1:2769" s="11" customFormat="1" ht="227" customHeight="1">
      <c r="A122" s="80" t="s">
        <v>114</v>
      </c>
      <c r="B122" s="89" t="s">
        <v>478</v>
      </c>
      <c r="C122" s="80" t="s">
        <v>48</v>
      </c>
      <c r="D122" s="80" t="s">
        <v>1257</v>
      </c>
      <c r="E122" s="80" t="s">
        <v>818</v>
      </c>
      <c r="F122" s="80" t="s">
        <v>102</v>
      </c>
      <c r="G122" s="80" t="s">
        <v>1296</v>
      </c>
      <c r="H122" s="80" t="s">
        <v>1308</v>
      </c>
      <c r="I122" s="80" t="s">
        <v>199</v>
      </c>
      <c r="J122" s="80" t="s">
        <v>199</v>
      </c>
      <c r="K122" s="80" t="s">
        <v>77</v>
      </c>
      <c r="L122" s="80"/>
      <c r="M122" s="90">
        <v>42470</v>
      </c>
      <c r="N122" s="80" t="s">
        <v>95</v>
      </c>
      <c r="O122" s="80">
        <v>-25.7592</v>
      </c>
      <c r="P122" s="80">
        <v>29.667300000000001</v>
      </c>
      <c r="Q122" s="80" t="s">
        <v>2060</v>
      </c>
      <c r="R122" s="80" t="s">
        <v>80</v>
      </c>
      <c r="S122" s="80" t="s">
        <v>199</v>
      </c>
      <c r="T122" s="80" t="s">
        <v>136</v>
      </c>
      <c r="U122" s="80" t="s">
        <v>124</v>
      </c>
      <c r="V122" s="80" t="s">
        <v>186</v>
      </c>
      <c r="W122" s="80" t="s">
        <v>44</v>
      </c>
      <c r="X122" s="80" t="s">
        <v>82</v>
      </c>
      <c r="Y122" s="80" t="s">
        <v>199</v>
      </c>
      <c r="Z122" s="80" t="s">
        <v>1681</v>
      </c>
      <c r="AA122" s="89" t="s">
        <v>157</v>
      </c>
      <c r="AB122" s="89" t="s">
        <v>307</v>
      </c>
      <c r="AC122" s="80" t="s">
        <v>1435</v>
      </c>
      <c r="AD122" s="80" t="s">
        <v>34</v>
      </c>
      <c r="AE122" s="80" t="s">
        <v>193</v>
      </c>
      <c r="AF122" s="80" t="s">
        <v>192</v>
      </c>
      <c r="AG122" s="80" t="s">
        <v>935</v>
      </c>
      <c r="AH122" s="80" t="s">
        <v>192</v>
      </c>
      <c r="AI122" s="80" t="s">
        <v>959</v>
      </c>
      <c r="AJ122" s="80" t="s">
        <v>223</v>
      </c>
      <c r="AK122" s="80" t="s">
        <v>1019</v>
      </c>
      <c r="AL122" s="80" t="s">
        <v>1538</v>
      </c>
      <c r="AM122" s="80" t="s">
        <v>186</v>
      </c>
      <c r="AN122" s="91" t="s">
        <v>24</v>
      </c>
      <c r="AO122" s="80" t="s">
        <v>83</v>
      </c>
      <c r="AP122" s="80" t="s">
        <v>1408</v>
      </c>
      <c r="AQ122" s="80" t="s">
        <v>1632</v>
      </c>
      <c r="AR122" s="80" t="s">
        <v>199</v>
      </c>
      <c r="AS122" s="80" t="s">
        <v>199</v>
      </c>
      <c r="AT122" s="90" t="s">
        <v>199</v>
      </c>
      <c r="AU122" s="80" t="s">
        <v>101</v>
      </c>
      <c r="AV122" s="80" t="s">
        <v>2117</v>
      </c>
      <c r="AW122" s="95" t="s">
        <v>1602</v>
      </c>
      <c r="AX122" s="80" t="s">
        <v>105</v>
      </c>
      <c r="AY122" s="80" t="s">
        <v>138</v>
      </c>
      <c r="AZ122" s="80" t="s">
        <v>625</v>
      </c>
      <c r="BA122" s="80"/>
      <c r="BB122" s="80" t="s">
        <v>94</v>
      </c>
      <c r="BC122" s="94">
        <v>42470</v>
      </c>
      <c r="BD122" s="12"/>
      <c r="BE122" s="12"/>
      <c r="BF122" s="12"/>
      <c r="BG122" s="12"/>
      <c r="BH122" s="12"/>
      <c r="BI122" s="12"/>
      <c r="BJ122" s="12"/>
      <c r="BK122" s="12"/>
      <c r="BL122" s="12"/>
      <c r="BM122" s="12"/>
      <c r="BN122" s="12"/>
      <c r="BO122" s="12"/>
      <c r="BP122" s="12"/>
      <c r="BQ122" s="12"/>
      <c r="BR122" s="12"/>
      <c r="BS122" s="12"/>
      <c r="BT122" s="12"/>
      <c r="BU122" s="12"/>
      <c r="BV122" s="12"/>
      <c r="BW122" s="12"/>
      <c r="BX122" s="12"/>
      <c r="BY122" s="12"/>
      <c r="BZ122" s="12"/>
      <c r="CA122" s="12"/>
      <c r="CB122" s="12"/>
      <c r="CC122" s="12"/>
      <c r="CD122" s="12"/>
      <c r="CE122" s="12"/>
      <c r="CF122" s="12"/>
      <c r="CG122" s="12"/>
      <c r="CH122" s="12"/>
      <c r="CI122" s="12"/>
      <c r="CJ122" s="12"/>
      <c r="CK122" s="12"/>
      <c r="CL122" s="12"/>
      <c r="CM122" s="12"/>
      <c r="CN122" s="12"/>
      <c r="CO122" s="12"/>
      <c r="CP122" s="12"/>
      <c r="CQ122" s="12"/>
      <c r="CR122" s="12"/>
      <c r="CS122" s="12"/>
      <c r="CT122" s="12"/>
      <c r="CU122" s="12"/>
      <c r="CV122" s="12"/>
      <c r="CW122" s="12"/>
      <c r="CX122" s="12"/>
      <c r="CY122" s="12"/>
      <c r="CZ122" s="12"/>
      <c r="DA122" s="12"/>
      <c r="DB122" s="12"/>
      <c r="DC122" s="12"/>
      <c r="DD122" s="12"/>
      <c r="DE122" s="12"/>
      <c r="DF122" s="12"/>
      <c r="DG122" s="12"/>
      <c r="DH122" s="12"/>
      <c r="DI122" s="12"/>
      <c r="DJ122" s="12"/>
      <c r="DK122" s="12"/>
      <c r="DL122" s="12"/>
      <c r="DM122" s="12"/>
      <c r="DN122" s="12"/>
      <c r="DO122" s="12"/>
      <c r="DP122" s="12"/>
      <c r="DQ122" s="12"/>
      <c r="DR122" s="12"/>
      <c r="DS122" s="12"/>
      <c r="DT122" s="12"/>
      <c r="DU122" s="12"/>
      <c r="DV122" s="12"/>
      <c r="DW122" s="12"/>
      <c r="DX122" s="12"/>
      <c r="DY122" s="12"/>
      <c r="DZ122" s="12"/>
      <c r="EA122" s="12"/>
      <c r="EB122" s="12"/>
      <c r="EC122" s="12"/>
      <c r="ED122" s="12"/>
      <c r="EE122" s="12"/>
      <c r="EF122" s="12"/>
      <c r="EG122" s="12"/>
      <c r="EH122" s="12"/>
      <c r="EI122" s="12"/>
      <c r="EJ122" s="12"/>
      <c r="EK122" s="12"/>
      <c r="EL122" s="12"/>
      <c r="EM122" s="12"/>
      <c r="EN122" s="12"/>
      <c r="EO122" s="12"/>
      <c r="EP122" s="12"/>
      <c r="EQ122" s="12"/>
      <c r="ER122" s="12"/>
      <c r="ES122" s="12"/>
      <c r="ET122" s="12"/>
      <c r="EU122" s="12"/>
      <c r="EV122" s="12"/>
      <c r="EW122" s="12"/>
      <c r="EX122" s="12"/>
      <c r="EY122" s="12"/>
      <c r="EZ122" s="12"/>
      <c r="FA122" s="12"/>
      <c r="FB122" s="12"/>
      <c r="FC122" s="12"/>
      <c r="FD122" s="12"/>
      <c r="FE122" s="12"/>
      <c r="FF122" s="12"/>
      <c r="FG122" s="12"/>
      <c r="FH122" s="12"/>
      <c r="FI122" s="12"/>
      <c r="FJ122" s="12"/>
      <c r="FK122" s="12"/>
      <c r="FL122" s="12"/>
      <c r="FM122" s="12"/>
      <c r="FN122" s="12"/>
      <c r="FO122" s="12"/>
      <c r="FP122" s="12"/>
      <c r="FQ122" s="12"/>
      <c r="FR122" s="12"/>
      <c r="FS122" s="12"/>
      <c r="FT122" s="12"/>
      <c r="FU122" s="12"/>
      <c r="FV122" s="12"/>
      <c r="FW122" s="12"/>
      <c r="FX122" s="12"/>
      <c r="FY122" s="12"/>
      <c r="FZ122" s="12"/>
      <c r="GA122" s="12"/>
      <c r="GB122" s="12"/>
      <c r="GC122" s="12"/>
      <c r="GD122" s="12"/>
      <c r="GE122" s="12"/>
      <c r="GF122" s="12"/>
      <c r="GG122" s="12"/>
      <c r="GH122" s="12"/>
      <c r="GI122" s="12"/>
      <c r="GJ122" s="12"/>
      <c r="GK122" s="12"/>
      <c r="GL122" s="12"/>
      <c r="GM122" s="12"/>
      <c r="GN122" s="12"/>
      <c r="GO122" s="12"/>
      <c r="GP122" s="12"/>
      <c r="GQ122" s="12"/>
      <c r="GR122" s="12"/>
      <c r="GS122" s="12"/>
      <c r="GT122" s="12"/>
      <c r="GU122" s="12"/>
      <c r="GV122" s="12"/>
      <c r="GW122" s="12"/>
      <c r="GX122" s="12"/>
      <c r="GY122" s="12"/>
      <c r="GZ122" s="12"/>
      <c r="HA122" s="12"/>
      <c r="HB122" s="12"/>
      <c r="HC122" s="12"/>
      <c r="HD122" s="12"/>
      <c r="HE122" s="12"/>
      <c r="HF122" s="12"/>
      <c r="HG122" s="12"/>
      <c r="HH122" s="12"/>
      <c r="HI122" s="12"/>
      <c r="HJ122" s="12"/>
      <c r="HK122" s="12"/>
      <c r="HL122" s="12"/>
      <c r="HM122" s="12"/>
      <c r="HN122" s="12"/>
      <c r="HO122" s="12"/>
      <c r="HP122" s="12"/>
      <c r="HQ122" s="12"/>
      <c r="HR122" s="12"/>
      <c r="HS122" s="12"/>
      <c r="HT122" s="12"/>
      <c r="HU122" s="12"/>
      <c r="HV122" s="12"/>
      <c r="HW122" s="12"/>
      <c r="HX122" s="12"/>
      <c r="HY122" s="12"/>
      <c r="HZ122" s="12"/>
      <c r="IA122" s="12"/>
      <c r="IB122" s="12"/>
      <c r="IC122" s="12"/>
      <c r="ID122" s="12"/>
      <c r="IE122" s="12"/>
      <c r="IF122" s="12"/>
      <c r="IG122" s="12"/>
      <c r="IH122" s="12"/>
      <c r="II122" s="12"/>
      <c r="IJ122" s="12"/>
      <c r="IK122" s="12"/>
      <c r="IL122" s="12"/>
      <c r="IM122" s="12"/>
      <c r="IN122" s="12"/>
      <c r="IO122" s="12"/>
      <c r="IP122" s="12"/>
      <c r="IQ122" s="12"/>
      <c r="IR122" s="12"/>
      <c r="IS122" s="12"/>
      <c r="IT122" s="12"/>
      <c r="IU122" s="12"/>
      <c r="IV122" s="12"/>
      <c r="IW122" s="12"/>
      <c r="IX122" s="12"/>
      <c r="IY122" s="12"/>
      <c r="IZ122" s="12"/>
      <c r="JA122" s="12"/>
      <c r="JB122" s="12"/>
      <c r="JC122" s="12"/>
      <c r="JD122" s="12"/>
      <c r="JE122" s="12"/>
      <c r="JF122" s="12"/>
      <c r="JG122" s="12"/>
      <c r="JH122" s="12"/>
      <c r="JI122" s="12"/>
      <c r="JJ122" s="12"/>
      <c r="JK122" s="12"/>
      <c r="JL122" s="12"/>
      <c r="JM122" s="12"/>
      <c r="JN122" s="12"/>
      <c r="JO122" s="12"/>
      <c r="JP122" s="12"/>
      <c r="JQ122" s="12"/>
      <c r="JR122" s="12"/>
      <c r="JS122" s="12"/>
      <c r="JT122" s="12"/>
      <c r="JU122" s="12"/>
      <c r="JV122" s="12"/>
      <c r="JW122" s="12"/>
      <c r="JX122" s="12"/>
      <c r="JY122" s="12"/>
      <c r="JZ122" s="12"/>
      <c r="KA122" s="12"/>
      <c r="KB122" s="12"/>
      <c r="KC122" s="12"/>
      <c r="KD122" s="12"/>
      <c r="KE122" s="12"/>
      <c r="KF122" s="12"/>
      <c r="KG122" s="12"/>
      <c r="KH122" s="12"/>
      <c r="KI122" s="12"/>
      <c r="KJ122" s="12"/>
      <c r="KK122" s="12"/>
      <c r="KL122" s="12"/>
      <c r="KM122" s="12"/>
      <c r="KN122" s="12"/>
      <c r="KO122" s="12"/>
      <c r="KP122" s="12"/>
      <c r="KQ122" s="12"/>
      <c r="KR122" s="12"/>
      <c r="KS122" s="12"/>
      <c r="KT122" s="12"/>
      <c r="KU122" s="12"/>
      <c r="KV122" s="12"/>
      <c r="KW122" s="12"/>
      <c r="KX122" s="12"/>
      <c r="KY122" s="12"/>
      <c r="KZ122" s="12"/>
      <c r="LA122" s="12"/>
      <c r="LB122" s="12"/>
      <c r="LC122" s="12"/>
      <c r="LD122" s="12"/>
      <c r="LE122" s="12"/>
      <c r="LF122" s="12"/>
      <c r="LG122" s="12"/>
      <c r="LH122" s="12"/>
      <c r="LI122" s="12"/>
      <c r="LJ122" s="12"/>
      <c r="LK122" s="12"/>
      <c r="LL122" s="12"/>
      <c r="LM122" s="12"/>
      <c r="LN122" s="12"/>
      <c r="LO122" s="12"/>
      <c r="LP122" s="12"/>
      <c r="LQ122" s="12"/>
      <c r="LR122" s="12"/>
      <c r="LS122" s="12"/>
      <c r="LT122" s="12"/>
      <c r="LU122" s="12"/>
      <c r="LV122" s="12"/>
      <c r="LW122" s="12"/>
      <c r="LX122" s="12"/>
      <c r="LY122" s="12"/>
      <c r="LZ122" s="12"/>
      <c r="MA122" s="12"/>
      <c r="MB122" s="12"/>
      <c r="MC122" s="12"/>
      <c r="MD122" s="12"/>
      <c r="ME122" s="12"/>
      <c r="MF122" s="12"/>
      <c r="MG122" s="12"/>
      <c r="MH122" s="12"/>
      <c r="MI122" s="12"/>
      <c r="MJ122" s="12"/>
      <c r="MK122" s="12"/>
      <c r="ML122" s="12"/>
      <c r="MM122" s="12"/>
      <c r="MN122" s="12"/>
      <c r="MO122" s="12"/>
      <c r="MP122" s="12"/>
      <c r="MQ122" s="12"/>
      <c r="MR122" s="12"/>
      <c r="MS122" s="12"/>
      <c r="MT122" s="12"/>
      <c r="MU122" s="12"/>
      <c r="MV122" s="12"/>
      <c r="MW122" s="12"/>
      <c r="MX122" s="12"/>
      <c r="MY122" s="12"/>
      <c r="MZ122" s="12"/>
      <c r="NA122" s="12"/>
      <c r="NB122" s="12"/>
      <c r="NC122" s="12"/>
      <c r="ND122" s="12"/>
      <c r="NE122" s="12"/>
      <c r="NF122" s="12"/>
      <c r="NG122" s="12"/>
      <c r="NH122" s="12"/>
      <c r="NI122" s="12"/>
      <c r="NJ122" s="12"/>
      <c r="NK122" s="12"/>
      <c r="NL122" s="12"/>
      <c r="NM122" s="12"/>
      <c r="NN122" s="12"/>
      <c r="NO122" s="12"/>
      <c r="NP122" s="12"/>
      <c r="NQ122" s="12"/>
      <c r="NR122" s="12"/>
      <c r="NS122" s="12"/>
      <c r="NT122" s="12"/>
      <c r="NU122" s="12"/>
      <c r="NV122" s="12"/>
      <c r="NW122" s="12"/>
      <c r="NX122" s="12"/>
      <c r="NY122" s="12"/>
      <c r="NZ122" s="12"/>
      <c r="OA122" s="12"/>
      <c r="OB122" s="12"/>
      <c r="OC122" s="12"/>
      <c r="OD122" s="12"/>
      <c r="OE122" s="12"/>
      <c r="OF122" s="12"/>
      <c r="OG122" s="12"/>
      <c r="OH122" s="12"/>
      <c r="OI122" s="12"/>
      <c r="OJ122" s="12"/>
      <c r="OK122" s="12"/>
      <c r="OL122" s="12"/>
      <c r="OM122" s="12"/>
      <c r="ON122" s="12"/>
      <c r="OO122" s="12"/>
      <c r="OP122" s="12"/>
      <c r="OQ122" s="12"/>
      <c r="OR122" s="12"/>
      <c r="OS122" s="12"/>
      <c r="OT122" s="12"/>
      <c r="OU122" s="12"/>
      <c r="OV122" s="12"/>
      <c r="OW122" s="12"/>
      <c r="OX122" s="12"/>
      <c r="OY122" s="12"/>
      <c r="OZ122" s="12"/>
      <c r="PA122" s="12"/>
      <c r="PB122" s="12"/>
      <c r="PC122" s="12"/>
      <c r="PD122" s="12"/>
      <c r="PE122" s="12"/>
      <c r="PF122" s="12"/>
      <c r="PG122" s="12"/>
      <c r="PH122" s="12"/>
      <c r="PI122" s="12"/>
      <c r="PJ122" s="12"/>
      <c r="PK122" s="12"/>
      <c r="PL122" s="12"/>
      <c r="PM122" s="12"/>
      <c r="PN122" s="12"/>
      <c r="PO122" s="12"/>
      <c r="PP122" s="12"/>
      <c r="PQ122" s="12"/>
      <c r="PR122" s="12"/>
      <c r="PS122" s="12"/>
      <c r="PT122" s="12"/>
      <c r="PU122" s="12"/>
      <c r="PV122" s="12"/>
      <c r="PW122" s="12"/>
      <c r="PX122" s="12"/>
      <c r="PY122" s="12"/>
      <c r="PZ122" s="12"/>
      <c r="QA122" s="12"/>
      <c r="QB122" s="12"/>
      <c r="QC122" s="12"/>
      <c r="QD122" s="12"/>
      <c r="QE122" s="12"/>
      <c r="QF122" s="12"/>
      <c r="QG122" s="12"/>
      <c r="QH122" s="12"/>
      <c r="QI122" s="12"/>
      <c r="QJ122" s="12"/>
      <c r="QK122" s="12"/>
      <c r="QL122" s="12"/>
      <c r="QM122" s="12"/>
      <c r="QN122" s="12"/>
      <c r="QO122" s="12"/>
      <c r="QP122" s="12"/>
      <c r="QQ122" s="12"/>
      <c r="QR122" s="12"/>
      <c r="QS122" s="12"/>
      <c r="QT122" s="12"/>
      <c r="QU122" s="12"/>
      <c r="QV122" s="12"/>
      <c r="QW122" s="12"/>
      <c r="QX122" s="12"/>
      <c r="QY122" s="12"/>
      <c r="QZ122" s="12"/>
      <c r="RA122" s="12"/>
      <c r="RB122" s="12"/>
      <c r="RC122" s="12"/>
      <c r="RD122" s="12"/>
      <c r="RE122" s="12"/>
      <c r="RF122" s="12"/>
      <c r="RG122" s="12"/>
      <c r="RH122" s="12"/>
      <c r="RI122" s="12"/>
      <c r="RJ122" s="12"/>
      <c r="RK122" s="12"/>
      <c r="RL122" s="12"/>
      <c r="RM122" s="12"/>
      <c r="RN122" s="12"/>
      <c r="RO122" s="12"/>
      <c r="RP122" s="12"/>
      <c r="RQ122" s="12"/>
      <c r="RR122" s="12"/>
      <c r="RS122" s="12"/>
      <c r="RT122" s="12"/>
      <c r="RU122" s="12"/>
      <c r="RV122" s="12"/>
      <c r="RW122" s="12"/>
      <c r="RX122" s="12"/>
      <c r="RY122" s="12"/>
      <c r="RZ122" s="12"/>
      <c r="SA122" s="12"/>
      <c r="SB122" s="12"/>
      <c r="SC122" s="12"/>
      <c r="SD122" s="12"/>
      <c r="SE122" s="12"/>
      <c r="SF122" s="12"/>
      <c r="SG122" s="12"/>
      <c r="SH122" s="12"/>
      <c r="SI122" s="12"/>
      <c r="SJ122" s="12"/>
      <c r="SK122" s="12"/>
      <c r="SL122" s="12"/>
      <c r="SM122" s="12"/>
      <c r="SN122" s="12"/>
      <c r="SO122" s="12"/>
      <c r="SP122" s="12"/>
      <c r="SQ122" s="12"/>
      <c r="SR122" s="12"/>
      <c r="SS122" s="12"/>
      <c r="ST122" s="12"/>
      <c r="SU122" s="12"/>
      <c r="SV122" s="12"/>
      <c r="SW122" s="12"/>
      <c r="SX122" s="12"/>
      <c r="SY122" s="12"/>
      <c r="SZ122" s="12"/>
      <c r="TA122" s="12"/>
      <c r="TB122" s="12"/>
      <c r="TC122" s="12"/>
      <c r="TD122" s="12"/>
      <c r="TE122" s="12"/>
      <c r="TF122" s="12"/>
      <c r="TG122" s="12"/>
      <c r="TH122" s="12"/>
      <c r="TI122" s="12"/>
      <c r="TJ122" s="12"/>
      <c r="TK122" s="12"/>
      <c r="TL122" s="12"/>
      <c r="TM122" s="12"/>
      <c r="TN122" s="12"/>
      <c r="TO122" s="12"/>
      <c r="TP122" s="12"/>
      <c r="TQ122" s="12"/>
      <c r="TR122" s="12"/>
      <c r="TS122" s="12"/>
      <c r="TT122" s="12"/>
      <c r="TU122" s="12"/>
      <c r="TV122" s="12"/>
      <c r="TW122" s="12"/>
      <c r="TX122" s="12"/>
      <c r="TY122" s="12"/>
      <c r="TZ122" s="12"/>
      <c r="UA122" s="12"/>
      <c r="UB122" s="12"/>
      <c r="UC122" s="12"/>
      <c r="UD122" s="12"/>
      <c r="UE122" s="12"/>
      <c r="UF122" s="12"/>
      <c r="UG122" s="12"/>
      <c r="UH122" s="12"/>
      <c r="UI122" s="12"/>
      <c r="UJ122" s="12"/>
      <c r="UK122" s="12"/>
      <c r="UL122" s="12"/>
      <c r="UM122" s="12"/>
      <c r="UN122" s="12"/>
      <c r="UO122" s="12"/>
      <c r="UP122" s="12"/>
      <c r="UQ122" s="12"/>
      <c r="UR122" s="12"/>
      <c r="US122" s="12"/>
      <c r="UT122" s="12"/>
      <c r="UU122" s="12"/>
      <c r="UV122" s="12"/>
      <c r="UW122" s="12"/>
      <c r="UX122" s="12"/>
      <c r="UY122" s="12"/>
      <c r="UZ122" s="12"/>
      <c r="VA122" s="12"/>
      <c r="VB122" s="12"/>
      <c r="VC122" s="12"/>
      <c r="VD122" s="12"/>
      <c r="VE122" s="12"/>
      <c r="VF122" s="12"/>
      <c r="VG122" s="12"/>
      <c r="VH122" s="12"/>
      <c r="VI122" s="12"/>
      <c r="VJ122" s="12"/>
      <c r="VK122" s="12"/>
      <c r="VL122" s="12"/>
      <c r="VM122" s="12"/>
      <c r="VN122" s="12"/>
      <c r="VO122" s="12"/>
      <c r="VP122" s="12"/>
      <c r="VQ122" s="12"/>
      <c r="VR122" s="12"/>
      <c r="VS122" s="12"/>
      <c r="VT122" s="12"/>
      <c r="VU122" s="12"/>
      <c r="VV122" s="12"/>
      <c r="VW122" s="12"/>
      <c r="VX122" s="12"/>
      <c r="VY122" s="12"/>
      <c r="VZ122" s="12"/>
      <c r="WA122" s="12"/>
      <c r="WB122" s="12"/>
      <c r="WC122" s="12"/>
      <c r="WD122" s="12"/>
      <c r="WE122" s="12"/>
      <c r="WF122" s="12"/>
      <c r="WG122" s="12"/>
      <c r="WH122" s="12"/>
      <c r="WI122" s="12"/>
      <c r="WJ122" s="12"/>
      <c r="WK122" s="12"/>
      <c r="WL122" s="12"/>
      <c r="WM122" s="12"/>
      <c r="WN122" s="12"/>
      <c r="WO122" s="12"/>
      <c r="WP122" s="12"/>
      <c r="WQ122" s="12"/>
      <c r="WR122" s="12"/>
      <c r="WS122" s="12"/>
      <c r="WT122" s="12"/>
      <c r="WU122" s="12"/>
      <c r="WV122" s="12"/>
      <c r="WW122" s="12"/>
      <c r="WX122" s="12"/>
      <c r="WY122" s="12"/>
      <c r="WZ122" s="12"/>
      <c r="XA122" s="12"/>
      <c r="XB122" s="12"/>
      <c r="XC122" s="12"/>
      <c r="XD122" s="12"/>
      <c r="XE122" s="12"/>
      <c r="XF122" s="12"/>
      <c r="XG122" s="12"/>
      <c r="XH122" s="12"/>
      <c r="XI122" s="12"/>
      <c r="XJ122" s="12"/>
      <c r="XK122" s="12"/>
      <c r="XL122" s="12"/>
      <c r="XM122" s="12"/>
      <c r="XN122" s="12"/>
      <c r="XO122" s="12"/>
      <c r="XP122" s="12"/>
      <c r="XQ122" s="12"/>
      <c r="XR122" s="12"/>
      <c r="XS122" s="12"/>
      <c r="XT122" s="12"/>
      <c r="XU122" s="12"/>
      <c r="XV122" s="12"/>
      <c r="XW122" s="12"/>
      <c r="XX122" s="12"/>
      <c r="XY122" s="12"/>
      <c r="XZ122" s="12"/>
      <c r="YA122" s="12"/>
      <c r="YB122" s="12"/>
      <c r="YC122" s="12"/>
      <c r="YD122" s="12"/>
      <c r="YE122" s="12"/>
      <c r="YF122" s="12"/>
      <c r="YG122" s="12"/>
      <c r="YH122" s="12"/>
      <c r="YI122" s="12"/>
      <c r="YJ122" s="12"/>
      <c r="YK122" s="12"/>
      <c r="YL122" s="12"/>
      <c r="YM122" s="12"/>
      <c r="YN122" s="12"/>
      <c r="YO122" s="12"/>
      <c r="YP122" s="12"/>
      <c r="YQ122" s="12"/>
      <c r="YR122" s="12"/>
      <c r="YS122" s="12"/>
      <c r="YT122" s="12"/>
      <c r="YU122" s="12"/>
      <c r="YV122" s="12"/>
      <c r="YW122" s="12"/>
      <c r="YX122" s="12"/>
      <c r="YY122" s="12"/>
      <c r="YZ122" s="12"/>
      <c r="ZA122" s="12"/>
      <c r="ZB122" s="12"/>
      <c r="ZC122" s="12"/>
      <c r="ZD122" s="12"/>
      <c r="ZE122" s="12"/>
      <c r="ZF122" s="12"/>
      <c r="ZG122" s="12"/>
      <c r="ZH122" s="12"/>
      <c r="ZI122" s="12"/>
      <c r="ZJ122" s="12"/>
      <c r="ZK122" s="12"/>
      <c r="ZL122" s="12"/>
      <c r="ZM122" s="12"/>
      <c r="ZN122" s="12"/>
      <c r="ZO122" s="12"/>
      <c r="ZP122" s="12"/>
      <c r="ZQ122" s="12"/>
      <c r="ZR122" s="12"/>
      <c r="ZS122" s="12"/>
      <c r="ZT122" s="12"/>
      <c r="ZU122" s="12"/>
      <c r="ZV122" s="12"/>
      <c r="ZW122" s="12"/>
      <c r="ZX122" s="12"/>
      <c r="ZY122" s="12"/>
      <c r="ZZ122" s="12"/>
      <c r="AAA122" s="12"/>
      <c r="AAB122" s="12"/>
      <c r="AAC122" s="12"/>
      <c r="AAD122" s="12"/>
      <c r="AAE122" s="12"/>
      <c r="AAF122" s="12"/>
      <c r="AAG122" s="12"/>
      <c r="AAH122" s="12"/>
      <c r="AAI122" s="12"/>
      <c r="AAJ122" s="12"/>
      <c r="AAK122" s="12"/>
      <c r="AAL122" s="12"/>
      <c r="AAM122" s="12"/>
      <c r="AAN122" s="12"/>
      <c r="AAO122" s="12"/>
      <c r="AAP122" s="12"/>
      <c r="AAQ122" s="12"/>
      <c r="AAR122" s="12"/>
      <c r="AAS122" s="12"/>
      <c r="AAT122" s="12"/>
      <c r="AAU122" s="12"/>
      <c r="AAV122" s="12"/>
      <c r="AAW122" s="12"/>
      <c r="AAX122" s="12"/>
      <c r="AAY122" s="12"/>
      <c r="AAZ122" s="12"/>
      <c r="ABA122" s="12"/>
      <c r="ABB122" s="12"/>
      <c r="ABC122" s="12"/>
      <c r="ABD122" s="12"/>
      <c r="ABE122" s="12"/>
      <c r="ABF122" s="12"/>
      <c r="ABG122" s="12"/>
      <c r="ABH122" s="12"/>
      <c r="ABI122" s="12"/>
      <c r="ABJ122" s="12"/>
      <c r="ABK122" s="12"/>
      <c r="ABL122" s="12"/>
      <c r="ABM122" s="12"/>
      <c r="ABN122" s="12"/>
      <c r="ABO122" s="12"/>
      <c r="ABP122" s="12"/>
      <c r="ABQ122" s="12"/>
      <c r="ABR122" s="12"/>
      <c r="ABS122" s="12"/>
      <c r="ABT122" s="12"/>
      <c r="ABU122" s="12"/>
      <c r="ABV122" s="12"/>
      <c r="ABW122" s="12"/>
      <c r="ABX122" s="12"/>
      <c r="ABY122" s="12"/>
      <c r="ABZ122" s="12"/>
      <c r="ACA122" s="12"/>
      <c r="ACB122" s="12"/>
      <c r="ACC122" s="12"/>
      <c r="ACD122" s="12"/>
      <c r="ACE122" s="12"/>
      <c r="ACF122" s="12"/>
      <c r="ACG122" s="12"/>
      <c r="ACH122" s="12"/>
      <c r="ACI122" s="12"/>
      <c r="ACJ122" s="12"/>
      <c r="ACK122" s="12"/>
      <c r="ACL122" s="12"/>
      <c r="ACM122" s="12"/>
      <c r="ACN122" s="12"/>
      <c r="ACO122" s="12"/>
      <c r="ACP122" s="12"/>
      <c r="ACQ122" s="12"/>
      <c r="ACR122" s="12"/>
      <c r="ACS122" s="12"/>
      <c r="ACT122" s="12"/>
      <c r="ACU122" s="12"/>
      <c r="ACV122" s="12"/>
      <c r="ACW122" s="12"/>
      <c r="ACX122" s="12"/>
      <c r="ACY122" s="12"/>
      <c r="ACZ122" s="12"/>
      <c r="ADA122" s="12"/>
      <c r="ADB122" s="12"/>
      <c r="ADC122" s="12"/>
      <c r="ADD122" s="12"/>
      <c r="ADE122" s="12"/>
      <c r="ADF122" s="12"/>
      <c r="ADG122" s="12"/>
      <c r="ADH122" s="12"/>
      <c r="ADI122" s="12"/>
      <c r="ADJ122" s="12"/>
      <c r="ADK122" s="12"/>
      <c r="ADL122" s="12"/>
      <c r="ADM122" s="12"/>
      <c r="ADN122" s="12"/>
      <c r="ADO122" s="12"/>
      <c r="ADP122" s="12"/>
      <c r="ADQ122" s="12"/>
      <c r="ADR122" s="12"/>
      <c r="ADS122" s="12"/>
      <c r="ADT122" s="12"/>
      <c r="ADU122" s="12"/>
      <c r="ADV122" s="12"/>
      <c r="ADW122" s="12"/>
      <c r="ADX122" s="12"/>
      <c r="ADY122" s="12"/>
      <c r="ADZ122" s="12"/>
      <c r="AEA122" s="12"/>
      <c r="AEB122" s="12"/>
      <c r="AEC122" s="12"/>
      <c r="AED122" s="12"/>
      <c r="AEE122" s="12"/>
      <c r="AEF122" s="12"/>
      <c r="AEG122" s="12"/>
      <c r="AEH122" s="12"/>
      <c r="AEI122" s="12"/>
      <c r="AEJ122" s="12"/>
      <c r="AEK122" s="12"/>
      <c r="AEL122" s="12"/>
      <c r="AEM122" s="12"/>
      <c r="AEN122" s="12"/>
      <c r="AEO122" s="12"/>
      <c r="AEP122" s="12"/>
      <c r="AEQ122" s="12"/>
      <c r="AER122" s="12"/>
      <c r="AES122" s="12"/>
      <c r="AET122" s="12"/>
      <c r="AEU122" s="12"/>
      <c r="AEV122" s="12"/>
      <c r="AEW122" s="12"/>
      <c r="AEX122" s="12"/>
      <c r="AEY122" s="12"/>
      <c r="AEZ122" s="12"/>
      <c r="AFA122" s="12"/>
      <c r="AFB122" s="12"/>
      <c r="AFC122" s="12"/>
      <c r="AFD122" s="12"/>
      <c r="AFE122" s="12"/>
      <c r="AFF122" s="12"/>
      <c r="AFG122" s="12"/>
      <c r="AFH122" s="12"/>
      <c r="AFI122" s="12"/>
      <c r="AFJ122" s="12"/>
      <c r="AFK122" s="12"/>
      <c r="AFL122" s="12"/>
      <c r="AFM122" s="12"/>
      <c r="AFN122" s="12"/>
      <c r="AFO122" s="12"/>
      <c r="AFP122" s="12"/>
      <c r="AFQ122" s="12"/>
      <c r="AFR122" s="12"/>
      <c r="AFS122" s="12"/>
      <c r="AFT122" s="12"/>
      <c r="AFU122" s="12"/>
      <c r="AFV122" s="12"/>
      <c r="AFW122" s="12"/>
      <c r="AFX122" s="12"/>
      <c r="AFY122" s="12"/>
      <c r="AFZ122" s="12"/>
      <c r="AGA122" s="12"/>
      <c r="AGB122" s="12"/>
      <c r="AGC122" s="12"/>
      <c r="AGD122" s="12"/>
      <c r="AGE122" s="12"/>
      <c r="AGF122" s="12"/>
      <c r="AGG122" s="12"/>
      <c r="AGH122" s="12"/>
      <c r="AGI122" s="12"/>
      <c r="AGJ122" s="12"/>
      <c r="AGK122" s="12"/>
      <c r="AGL122" s="12"/>
      <c r="AGM122" s="12"/>
      <c r="AGN122" s="12"/>
      <c r="AGO122" s="12"/>
      <c r="AGP122" s="12"/>
      <c r="AGQ122" s="12"/>
      <c r="AGR122" s="12"/>
      <c r="AGS122" s="12"/>
      <c r="AGT122" s="12"/>
      <c r="AGU122" s="12"/>
      <c r="AGV122" s="12"/>
      <c r="AGW122" s="12"/>
      <c r="AGX122" s="12"/>
      <c r="AGY122" s="12"/>
      <c r="AGZ122" s="12"/>
      <c r="AHA122" s="12"/>
      <c r="AHB122" s="12"/>
      <c r="AHC122" s="12"/>
      <c r="AHD122" s="12"/>
      <c r="AHE122" s="12"/>
      <c r="AHF122" s="12"/>
      <c r="AHG122" s="12"/>
      <c r="AHH122" s="12"/>
      <c r="AHI122" s="12"/>
      <c r="AHJ122" s="12"/>
      <c r="AHK122" s="12"/>
      <c r="AHL122" s="12"/>
      <c r="AHM122" s="12"/>
      <c r="AHN122" s="12"/>
      <c r="AHO122" s="12"/>
      <c r="AHP122" s="12"/>
      <c r="AHQ122" s="12"/>
      <c r="AHR122" s="12"/>
      <c r="AHS122" s="12"/>
      <c r="AHT122" s="12"/>
      <c r="AHU122" s="12"/>
      <c r="AHV122" s="12"/>
      <c r="AHW122" s="12"/>
      <c r="AHX122" s="12"/>
      <c r="AHY122" s="12"/>
      <c r="AHZ122" s="12"/>
      <c r="AIA122" s="12"/>
      <c r="AIB122" s="12"/>
      <c r="AIC122" s="12"/>
      <c r="AID122" s="12"/>
      <c r="AIE122" s="12"/>
      <c r="AIF122" s="12"/>
      <c r="AIG122" s="12"/>
      <c r="AIH122" s="12"/>
      <c r="AII122" s="12"/>
      <c r="AIJ122" s="12"/>
      <c r="AIK122" s="12"/>
      <c r="AIL122" s="12"/>
      <c r="AIM122" s="12"/>
      <c r="AIN122" s="12"/>
      <c r="AIO122" s="12"/>
      <c r="AIP122" s="12"/>
      <c r="AIQ122" s="12"/>
      <c r="AIR122" s="12"/>
      <c r="AIS122" s="12"/>
      <c r="AIT122" s="12"/>
      <c r="AIU122" s="12"/>
      <c r="AIV122" s="12"/>
      <c r="AIW122" s="12"/>
      <c r="AIX122" s="12"/>
      <c r="AIY122" s="12"/>
      <c r="AIZ122" s="12"/>
      <c r="AJA122" s="12"/>
      <c r="AJB122" s="12"/>
      <c r="AJC122" s="12"/>
      <c r="AJD122" s="12"/>
      <c r="AJE122" s="12"/>
      <c r="AJF122" s="12"/>
      <c r="AJG122" s="12"/>
      <c r="AJH122" s="12"/>
      <c r="AJI122" s="12"/>
      <c r="AJJ122" s="12"/>
      <c r="AJK122" s="12"/>
      <c r="AJL122" s="12"/>
      <c r="AJM122" s="12"/>
      <c r="AJN122" s="12"/>
      <c r="AJO122" s="12"/>
      <c r="AJP122" s="12"/>
      <c r="AJQ122" s="12"/>
      <c r="AJR122" s="12"/>
      <c r="AJS122" s="12"/>
      <c r="AJT122" s="12"/>
      <c r="AJU122" s="12"/>
      <c r="AJV122" s="12"/>
      <c r="AJW122" s="12"/>
      <c r="AJX122" s="12"/>
      <c r="AJY122" s="12"/>
      <c r="AJZ122" s="12"/>
      <c r="AKA122" s="12"/>
      <c r="AKB122" s="12"/>
      <c r="AKC122" s="12"/>
      <c r="AKD122" s="12"/>
      <c r="AKE122" s="12"/>
      <c r="AKF122" s="12"/>
      <c r="AKG122" s="12"/>
      <c r="AKH122" s="12"/>
      <c r="AKI122" s="12"/>
      <c r="AKJ122" s="12"/>
      <c r="AKK122" s="12"/>
      <c r="AKL122" s="12"/>
      <c r="AKM122" s="12"/>
      <c r="AKN122" s="12"/>
      <c r="AKO122" s="12"/>
      <c r="AKP122" s="12"/>
      <c r="AKQ122" s="12"/>
      <c r="AKR122" s="12"/>
      <c r="AKS122" s="12"/>
      <c r="AKT122" s="12"/>
      <c r="AKU122" s="12"/>
      <c r="AKV122" s="12"/>
      <c r="AKW122" s="12"/>
      <c r="AKX122" s="12"/>
      <c r="AKY122" s="12"/>
      <c r="AKZ122" s="12"/>
      <c r="ALA122" s="12"/>
      <c r="ALB122" s="12"/>
      <c r="ALC122" s="12"/>
      <c r="ALD122" s="12"/>
      <c r="ALE122" s="12"/>
      <c r="ALF122" s="12"/>
      <c r="ALG122" s="12"/>
      <c r="ALH122" s="12"/>
      <c r="ALI122" s="12"/>
      <c r="ALJ122" s="12"/>
      <c r="ALK122" s="12"/>
      <c r="ALL122" s="12"/>
      <c r="ALM122" s="12"/>
      <c r="ALN122" s="12"/>
      <c r="ALO122" s="12"/>
      <c r="ALP122" s="12"/>
      <c r="ALQ122" s="12"/>
      <c r="ALR122" s="12"/>
      <c r="ALS122" s="12"/>
      <c r="ALT122" s="12"/>
      <c r="ALU122" s="12"/>
      <c r="ALV122" s="12"/>
      <c r="ALW122" s="12"/>
      <c r="ALX122" s="12"/>
      <c r="ALY122" s="12"/>
      <c r="ALZ122" s="12"/>
      <c r="AMA122" s="12"/>
      <c r="AMB122" s="12"/>
      <c r="AMC122" s="12"/>
      <c r="AMD122" s="12"/>
      <c r="AME122" s="12"/>
      <c r="AMF122" s="12"/>
      <c r="AMG122" s="12"/>
      <c r="AMH122" s="12"/>
      <c r="AMI122" s="12"/>
      <c r="AMJ122" s="12"/>
      <c r="AMK122" s="12"/>
      <c r="AML122" s="12"/>
      <c r="AMM122" s="12"/>
      <c r="AMN122" s="12"/>
      <c r="AMO122" s="12"/>
      <c r="AMP122" s="12"/>
      <c r="AMQ122" s="12"/>
      <c r="AMR122" s="12"/>
      <c r="AMS122" s="12"/>
      <c r="AMT122" s="12"/>
      <c r="AMU122" s="12"/>
      <c r="AMV122" s="12"/>
      <c r="AMW122" s="12"/>
      <c r="AMX122" s="12"/>
      <c r="AMY122" s="12"/>
      <c r="AMZ122" s="12"/>
      <c r="ANA122" s="12"/>
      <c r="ANB122" s="12"/>
      <c r="ANC122" s="12"/>
      <c r="AND122" s="12"/>
      <c r="ANE122" s="12"/>
      <c r="ANF122" s="12"/>
      <c r="ANG122" s="12"/>
      <c r="ANH122" s="12"/>
      <c r="ANI122" s="12"/>
      <c r="ANJ122" s="12"/>
      <c r="ANK122" s="12"/>
      <c r="ANL122" s="12"/>
      <c r="ANM122" s="12"/>
      <c r="ANN122" s="12"/>
      <c r="ANO122" s="12"/>
      <c r="ANP122" s="12"/>
      <c r="ANQ122" s="12"/>
      <c r="ANR122" s="12"/>
      <c r="ANS122" s="12"/>
      <c r="ANT122" s="12"/>
      <c r="ANU122" s="12"/>
      <c r="ANV122" s="12"/>
      <c r="ANW122" s="12"/>
      <c r="ANX122" s="12"/>
      <c r="ANY122" s="12"/>
      <c r="ANZ122" s="12"/>
      <c r="AOA122" s="12"/>
      <c r="AOB122" s="12"/>
      <c r="AOC122" s="12"/>
      <c r="AOD122" s="12"/>
      <c r="AOE122" s="12"/>
      <c r="AOF122" s="12"/>
      <c r="AOG122" s="12"/>
      <c r="AOH122" s="12"/>
      <c r="AOI122" s="12"/>
      <c r="AOJ122" s="12"/>
      <c r="AOK122" s="12"/>
      <c r="AOL122" s="12"/>
      <c r="AOM122" s="12"/>
      <c r="AON122" s="12"/>
      <c r="AOO122" s="12"/>
      <c r="AOP122" s="12"/>
      <c r="AOQ122" s="12"/>
      <c r="AOR122" s="12"/>
      <c r="AOS122" s="12"/>
      <c r="AOT122" s="12"/>
      <c r="AOU122" s="12"/>
      <c r="AOV122" s="12"/>
      <c r="AOW122" s="12"/>
      <c r="AOX122" s="12"/>
      <c r="AOY122" s="12"/>
      <c r="AOZ122" s="12"/>
      <c r="APA122" s="12"/>
      <c r="APB122" s="12"/>
      <c r="APC122" s="12"/>
      <c r="APD122" s="12"/>
      <c r="APE122" s="12"/>
      <c r="APF122" s="12"/>
      <c r="APG122" s="12"/>
      <c r="APH122" s="12"/>
      <c r="API122" s="12"/>
      <c r="APJ122" s="12"/>
      <c r="APK122" s="12"/>
      <c r="APL122" s="12"/>
      <c r="APM122" s="12"/>
      <c r="APN122" s="12"/>
      <c r="APO122" s="12"/>
      <c r="APP122" s="12"/>
      <c r="APQ122" s="12"/>
      <c r="APR122" s="12"/>
      <c r="APS122" s="12"/>
      <c r="APT122" s="12"/>
      <c r="APU122" s="12"/>
      <c r="APV122" s="12"/>
      <c r="APW122" s="12"/>
      <c r="APX122" s="12"/>
      <c r="APY122" s="12"/>
      <c r="APZ122" s="12"/>
      <c r="AQA122" s="12"/>
      <c r="AQB122" s="12"/>
      <c r="AQC122" s="12"/>
      <c r="AQD122" s="12"/>
      <c r="AQE122" s="12"/>
      <c r="AQF122" s="12"/>
      <c r="AQG122" s="12"/>
      <c r="AQH122" s="12"/>
      <c r="AQI122" s="12"/>
      <c r="AQJ122" s="12"/>
      <c r="AQK122" s="12"/>
      <c r="AQL122" s="12"/>
      <c r="AQM122" s="12"/>
      <c r="AQN122" s="12"/>
      <c r="AQO122" s="12"/>
      <c r="AQP122" s="12"/>
      <c r="AQQ122" s="12"/>
      <c r="AQR122" s="12"/>
      <c r="AQS122" s="12"/>
      <c r="AQT122" s="12"/>
      <c r="AQU122" s="12"/>
      <c r="AQV122" s="12"/>
      <c r="AQW122" s="12"/>
      <c r="AQX122" s="12"/>
      <c r="AQY122" s="12"/>
      <c r="AQZ122" s="12"/>
      <c r="ARA122" s="12"/>
      <c r="ARB122" s="12"/>
      <c r="ARC122" s="12"/>
      <c r="ARD122" s="12"/>
      <c r="ARE122" s="12"/>
      <c r="ARF122" s="12"/>
      <c r="ARG122" s="12"/>
      <c r="ARH122" s="12"/>
      <c r="ARI122" s="12"/>
      <c r="ARJ122" s="12"/>
      <c r="ARK122" s="12"/>
      <c r="ARL122" s="12"/>
      <c r="ARM122" s="12"/>
      <c r="ARN122" s="12"/>
      <c r="ARO122" s="12"/>
      <c r="ARP122" s="12"/>
      <c r="ARQ122" s="12"/>
      <c r="ARR122" s="12"/>
      <c r="ARS122" s="12"/>
      <c r="ART122" s="12"/>
      <c r="ARU122" s="12"/>
      <c r="ARV122" s="12"/>
      <c r="ARW122" s="12"/>
      <c r="ARX122" s="12"/>
      <c r="ARY122" s="12"/>
      <c r="ARZ122" s="12"/>
      <c r="ASA122" s="12"/>
      <c r="ASB122" s="12"/>
      <c r="ASC122" s="12"/>
      <c r="ASD122" s="12"/>
      <c r="ASE122" s="12"/>
      <c r="ASF122" s="12"/>
      <c r="ASG122" s="12"/>
      <c r="ASH122" s="12"/>
      <c r="ASI122" s="12"/>
      <c r="ASJ122" s="12"/>
      <c r="ASK122" s="12"/>
      <c r="ASL122" s="12"/>
      <c r="ASM122" s="12"/>
      <c r="ASN122" s="12"/>
      <c r="ASO122" s="12"/>
      <c r="ASP122" s="12"/>
      <c r="ASQ122" s="12"/>
      <c r="ASR122" s="12"/>
      <c r="ASS122" s="12"/>
      <c r="AST122" s="12"/>
      <c r="ASU122" s="12"/>
      <c r="ASV122" s="12"/>
      <c r="ASW122" s="12"/>
      <c r="ASX122" s="12"/>
      <c r="ASY122" s="12"/>
      <c r="ASZ122" s="12"/>
      <c r="ATA122" s="12"/>
      <c r="ATB122" s="12"/>
      <c r="ATC122" s="12"/>
      <c r="ATD122" s="12"/>
      <c r="ATE122" s="12"/>
      <c r="ATF122" s="12"/>
      <c r="ATG122" s="12"/>
      <c r="ATH122" s="12"/>
      <c r="ATI122" s="12"/>
      <c r="ATJ122" s="12"/>
      <c r="ATK122" s="12"/>
      <c r="ATL122" s="12"/>
      <c r="ATM122" s="12"/>
      <c r="ATN122" s="12"/>
      <c r="ATO122" s="12"/>
      <c r="ATP122" s="12"/>
      <c r="ATQ122" s="12"/>
      <c r="ATR122" s="12"/>
      <c r="ATS122" s="12"/>
      <c r="ATT122" s="12"/>
      <c r="ATU122" s="12"/>
      <c r="ATV122" s="12"/>
      <c r="ATW122" s="12"/>
      <c r="ATX122" s="12"/>
      <c r="ATY122" s="12"/>
      <c r="ATZ122" s="12"/>
      <c r="AUA122" s="12"/>
      <c r="AUB122" s="12"/>
      <c r="AUC122" s="12"/>
      <c r="AUD122" s="12"/>
      <c r="AUE122" s="12"/>
      <c r="AUF122" s="12"/>
      <c r="AUG122" s="12"/>
      <c r="AUH122" s="12"/>
      <c r="AUI122" s="12"/>
      <c r="AUJ122" s="12"/>
      <c r="AUK122" s="12"/>
      <c r="AUL122" s="12"/>
      <c r="AUM122" s="12"/>
      <c r="AUN122" s="12"/>
      <c r="AUO122" s="12"/>
      <c r="AUP122" s="12"/>
      <c r="AUQ122" s="12"/>
      <c r="AUR122" s="12"/>
      <c r="AUS122" s="12"/>
      <c r="AUT122" s="12"/>
      <c r="AUU122" s="12"/>
      <c r="AUV122" s="12"/>
      <c r="AUW122" s="12"/>
      <c r="AUX122" s="12"/>
      <c r="AUY122" s="12"/>
      <c r="AUZ122" s="12"/>
      <c r="AVA122" s="12"/>
      <c r="AVB122" s="12"/>
      <c r="AVC122" s="12"/>
      <c r="AVD122" s="12"/>
      <c r="AVE122" s="12"/>
      <c r="AVF122" s="12"/>
      <c r="AVG122" s="12"/>
      <c r="AVH122" s="12"/>
      <c r="AVI122" s="12"/>
      <c r="AVJ122" s="12"/>
      <c r="AVK122" s="12"/>
      <c r="AVL122" s="12"/>
      <c r="AVM122" s="12"/>
      <c r="AVN122" s="12"/>
      <c r="AVO122" s="12"/>
      <c r="AVP122" s="12"/>
      <c r="AVQ122" s="12"/>
      <c r="AVR122" s="12"/>
      <c r="AVS122" s="12"/>
      <c r="AVT122" s="12"/>
      <c r="AVU122" s="12"/>
      <c r="AVV122" s="12"/>
      <c r="AVW122" s="12"/>
      <c r="AVX122" s="12"/>
      <c r="AVY122" s="12"/>
      <c r="AVZ122" s="12"/>
      <c r="AWA122" s="12"/>
      <c r="AWB122" s="12"/>
      <c r="AWC122" s="12"/>
      <c r="AWD122" s="12"/>
      <c r="AWE122" s="12"/>
      <c r="AWF122" s="12"/>
      <c r="AWG122" s="12"/>
      <c r="AWH122" s="12"/>
      <c r="AWI122" s="12"/>
      <c r="AWJ122" s="12"/>
      <c r="AWK122" s="12"/>
      <c r="AWL122" s="12"/>
      <c r="AWM122" s="12"/>
      <c r="AWN122" s="12"/>
      <c r="AWO122" s="12"/>
      <c r="AWP122" s="12"/>
      <c r="AWQ122" s="12"/>
      <c r="AWR122" s="12"/>
      <c r="AWS122" s="12"/>
      <c r="AWT122" s="12"/>
      <c r="AWU122" s="12"/>
      <c r="AWV122" s="12"/>
      <c r="AWW122" s="12"/>
      <c r="AWX122" s="12"/>
      <c r="AWY122" s="12"/>
      <c r="AWZ122" s="12"/>
      <c r="AXA122" s="12"/>
      <c r="AXB122" s="12"/>
      <c r="AXC122" s="12"/>
      <c r="AXD122" s="12"/>
      <c r="AXE122" s="12"/>
      <c r="AXF122" s="12"/>
      <c r="AXG122" s="12"/>
      <c r="AXH122" s="12"/>
      <c r="AXI122" s="12"/>
      <c r="AXJ122" s="12"/>
      <c r="AXK122" s="12"/>
      <c r="AXL122" s="12"/>
      <c r="AXM122" s="12"/>
      <c r="AXN122" s="12"/>
      <c r="AXO122" s="12"/>
      <c r="AXP122" s="12"/>
      <c r="AXQ122" s="12"/>
      <c r="AXR122" s="12"/>
      <c r="AXS122" s="12"/>
      <c r="AXT122" s="12"/>
      <c r="AXU122" s="12"/>
      <c r="AXV122" s="12"/>
      <c r="AXW122" s="12"/>
      <c r="AXX122" s="12"/>
      <c r="AXY122" s="12"/>
      <c r="AXZ122" s="12"/>
      <c r="AYA122" s="12"/>
      <c r="AYB122" s="12"/>
      <c r="AYC122" s="12"/>
      <c r="AYD122" s="12"/>
      <c r="AYE122" s="12"/>
      <c r="AYF122" s="12"/>
      <c r="AYG122" s="12"/>
      <c r="AYH122" s="12"/>
      <c r="AYI122" s="12"/>
      <c r="AYJ122" s="12"/>
      <c r="AYK122" s="12"/>
      <c r="AYL122" s="12"/>
      <c r="AYM122" s="12"/>
      <c r="AYN122" s="12"/>
      <c r="AYO122" s="12"/>
      <c r="AYP122" s="12"/>
      <c r="AYQ122" s="12"/>
      <c r="AYR122" s="12"/>
      <c r="AYS122" s="12"/>
      <c r="AYT122" s="12"/>
      <c r="AYU122" s="12"/>
      <c r="AYV122" s="12"/>
      <c r="AYW122" s="12"/>
      <c r="AYX122" s="12"/>
      <c r="AYY122" s="12"/>
      <c r="AYZ122" s="12"/>
      <c r="AZA122" s="12"/>
      <c r="AZB122" s="12"/>
      <c r="AZC122" s="12"/>
      <c r="AZD122" s="12"/>
      <c r="AZE122" s="12"/>
      <c r="AZF122" s="12"/>
      <c r="AZG122" s="12"/>
      <c r="AZH122" s="12"/>
      <c r="AZI122" s="12"/>
      <c r="AZJ122" s="12"/>
      <c r="AZK122" s="12"/>
      <c r="AZL122" s="12"/>
      <c r="AZM122" s="12"/>
      <c r="AZN122" s="12"/>
      <c r="AZO122" s="12"/>
      <c r="AZP122" s="12"/>
      <c r="AZQ122" s="12"/>
      <c r="AZR122" s="12"/>
      <c r="AZS122" s="12"/>
      <c r="AZT122" s="12"/>
      <c r="AZU122" s="12"/>
      <c r="AZV122" s="12"/>
      <c r="AZW122" s="12"/>
      <c r="AZX122" s="12"/>
      <c r="AZY122" s="12"/>
      <c r="AZZ122" s="12"/>
      <c r="BAA122" s="12"/>
      <c r="BAB122" s="12"/>
      <c r="BAC122" s="12"/>
      <c r="BAD122" s="12"/>
      <c r="BAE122" s="12"/>
      <c r="BAF122" s="12"/>
      <c r="BAG122" s="12"/>
      <c r="BAH122" s="12"/>
      <c r="BAI122" s="12"/>
      <c r="BAJ122" s="12"/>
      <c r="BAK122" s="12"/>
      <c r="BAL122" s="12"/>
      <c r="BAM122" s="12"/>
      <c r="BAN122" s="12"/>
      <c r="BAO122" s="12"/>
      <c r="BAP122" s="12"/>
      <c r="BAQ122" s="12"/>
      <c r="BAR122" s="12"/>
      <c r="BAS122" s="12"/>
      <c r="BAT122" s="12"/>
      <c r="BAU122" s="12"/>
      <c r="BAV122" s="12"/>
      <c r="BAW122" s="12"/>
      <c r="BAX122" s="12"/>
      <c r="BAY122" s="12"/>
      <c r="BAZ122" s="12"/>
      <c r="BBA122" s="12"/>
      <c r="BBB122" s="12"/>
      <c r="BBC122" s="12"/>
      <c r="BBD122" s="12"/>
      <c r="BBE122" s="12"/>
      <c r="BBF122" s="12"/>
      <c r="BBG122" s="12"/>
      <c r="BBH122" s="12"/>
      <c r="BBI122" s="12"/>
      <c r="BBJ122" s="12"/>
      <c r="BBK122" s="12"/>
      <c r="BBL122" s="12"/>
      <c r="BBM122" s="12"/>
      <c r="BBN122" s="12"/>
      <c r="BBO122" s="12"/>
      <c r="BBP122" s="12"/>
      <c r="BBQ122" s="12"/>
      <c r="BBR122" s="12"/>
      <c r="BBS122" s="12"/>
      <c r="BBT122" s="12"/>
      <c r="BBU122" s="12"/>
      <c r="BBV122" s="12"/>
      <c r="BBW122" s="12"/>
      <c r="BBX122" s="12"/>
      <c r="BBY122" s="12"/>
      <c r="BBZ122" s="12"/>
      <c r="BCA122" s="12"/>
      <c r="BCB122" s="12"/>
      <c r="BCC122" s="12"/>
      <c r="BCD122" s="12"/>
      <c r="BCE122" s="12"/>
      <c r="BCF122" s="12"/>
      <c r="BCG122" s="12"/>
      <c r="BCH122" s="12"/>
      <c r="BCI122" s="12"/>
      <c r="BCJ122" s="12"/>
      <c r="BCK122" s="12"/>
      <c r="BCL122" s="12"/>
      <c r="BCM122" s="12"/>
      <c r="BCN122" s="12"/>
      <c r="BCO122" s="12"/>
      <c r="BCP122" s="12"/>
      <c r="BCQ122" s="12"/>
      <c r="BCR122" s="12"/>
      <c r="BCS122" s="12"/>
      <c r="BCT122" s="12"/>
      <c r="BCU122" s="12"/>
      <c r="BCV122" s="12"/>
      <c r="BCW122" s="12"/>
      <c r="BCX122" s="12"/>
      <c r="BCY122" s="12"/>
      <c r="BCZ122" s="12"/>
      <c r="BDA122" s="12"/>
      <c r="BDB122" s="12"/>
      <c r="BDC122" s="12"/>
      <c r="BDD122" s="12"/>
      <c r="BDE122" s="12"/>
      <c r="BDF122" s="12"/>
      <c r="BDG122" s="12"/>
      <c r="BDH122" s="12"/>
      <c r="BDI122" s="12"/>
      <c r="BDJ122" s="12"/>
      <c r="BDK122" s="12"/>
      <c r="BDL122" s="12"/>
      <c r="BDM122" s="12"/>
      <c r="BDN122" s="12"/>
      <c r="BDO122" s="12"/>
      <c r="BDP122" s="12"/>
      <c r="BDQ122" s="12"/>
      <c r="BDR122" s="12"/>
      <c r="BDS122" s="12"/>
      <c r="BDT122" s="12"/>
      <c r="BDU122" s="12"/>
      <c r="BDV122" s="12"/>
      <c r="BDW122" s="12"/>
      <c r="BDX122" s="12"/>
      <c r="BDY122" s="12"/>
      <c r="BDZ122" s="12"/>
      <c r="BEA122" s="12"/>
      <c r="BEB122" s="12"/>
      <c r="BEC122" s="12"/>
      <c r="BED122" s="12"/>
      <c r="BEE122" s="12"/>
      <c r="BEF122" s="12"/>
      <c r="BEG122" s="12"/>
      <c r="BEH122" s="12"/>
      <c r="BEI122" s="12"/>
      <c r="BEJ122" s="12"/>
      <c r="BEK122" s="12"/>
      <c r="BEL122" s="12"/>
      <c r="BEM122" s="12"/>
      <c r="BEN122" s="12"/>
      <c r="BEO122" s="12"/>
      <c r="BEP122" s="12"/>
      <c r="BEQ122" s="12"/>
      <c r="BER122" s="12"/>
      <c r="BES122" s="12"/>
      <c r="BET122" s="12"/>
      <c r="BEU122" s="12"/>
      <c r="BEV122" s="12"/>
      <c r="BEW122" s="12"/>
      <c r="BEX122" s="12"/>
      <c r="BEY122" s="12"/>
      <c r="BEZ122" s="12"/>
      <c r="BFA122" s="12"/>
      <c r="BFB122" s="12"/>
      <c r="BFC122" s="12"/>
      <c r="BFD122" s="12"/>
      <c r="BFE122" s="12"/>
      <c r="BFF122" s="12"/>
      <c r="BFG122" s="12"/>
      <c r="BFH122" s="12"/>
      <c r="BFI122" s="12"/>
      <c r="BFJ122" s="12"/>
      <c r="BFK122" s="12"/>
      <c r="BFL122" s="12"/>
      <c r="BFM122" s="12"/>
      <c r="BFN122" s="12"/>
      <c r="BFO122" s="12"/>
      <c r="BFP122" s="12"/>
      <c r="BFQ122" s="12"/>
      <c r="BFR122" s="12"/>
      <c r="BFS122" s="12"/>
      <c r="BFT122" s="12"/>
      <c r="BFU122" s="12"/>
      <c r="BFV122" s="12"/>
      <c r="BFW122" s="12"/>
      <c r="BFX122" s="12"/>
      <c r="BFY122" s="12"/>
      <c r="BFZ122" s="12"/>
      <c r="BGA122" s="12"/>
      <c r="BGB122" s="12"/>
      <c r="BGC122" s="12"/>
      <c r="BGD122" s="12"/>
      <c r="BGE122" s="12"/>
      <c r="BGF122" s="12"/>
      <c r="BGG122" s="12"/>
      <c r="BGH122" s="12"/>
      <c r="BGI122" s="12"/>
      <c r="BGJ122" s="12"/>
      <c r="BGK122" s="12"/>
      <c r="BGL122" s="12"/>
      <c r="BGM122" s="12"/>
      <c r="BGN122" s="12"/>
      <c r="BGO122" s="12"/>
      <c r="BGP122" s="12"/>
      <c r="BGQ122" s="12"/>
      <c r="BGR122" s="12"/>
      <c r="BGS122" s="12"/>
      <c r="BGT122" s="12"/>
      <c r="BGU122" s="12"/>
      <c r="BGV122" s="12"/>
      <c r="BGW122" s="12"/>
      <c r="BGX122" s="12"/>
      <c r="BGY122" s="12"/>
      <c r="BGZ122" s="12"/>
      <c r="BHA122" s="12"/>
      <c r="BHB122" s="12"/>
      <c r="BHC122" s="12"/>
      <c r="BHD122" s="12"/>
      <c r="BHE122" s="12"/>
      <c r="BHF122" s="12"/>
      <c r="BHG122" s="12"/>
      <c r="BHH122" s="12"/>
      <c r="BHI122" s="12"/>
      <c r="BHJ122" s="12"/>
      <c r="BHK122" s="12"/>
      <c r="BHL122" s="12"/>
      <c r="BHM122" s="12"/>
      <c r="BHN122" s="12"/>
      <c r="BHO122" s="12"/>
      <c r="BHP122" s="12"/>
      <c r="BHQ122" s="12"/>
      <c r="BHR122" s="12"/>
      <c r="BHS122" s="12"/>
      <c r="BHT122" s="12"/>
      <c r="BHU122" s="12"/>
      <c r="BHV122" s="12"/>
      <c r="BHW122" s="12"/>
      <c r="BHX122" s="12"/>
      <c r="BHY122" s="12"/>
      <c r="BHZ122" s="12"/>
      <c r="BIA122" s="12"/>
      <c r="BIB122" s="12"/>
      <c r="BIC122" s="12"/>
      <c r="BID122" s="12"/>
      <c r="BIE122" s="12"/>
      <c r="BIF122" s="12"/>
      <c r="BIG122" s="12"/>
      <c r="BIH122" s="12"/>
      <c r="BII122" s="12"/>
      <c r="BIJ122" s="12"/>
      <c r="BIK122" s="12"/>
      <c r="BIL122" s="12"/>
      <c r="BIM122" s="12"/>
      <c r="BIN122" s="12"/>
      <c r="BIO122" s="12"/>
      <c r="BIP122" s="12"/>
      <c r="BIQ122" s="12"/>
      <c r="BIR122" s="12"/>
      <c r="BIS122" s="12"/>
      <c r="BIT122" s="12"/>
      <c r="BIU122" s="12"/>
      <c r="BIV122" s="12"/>
      <c r="BIW122" s="12"/>
      <c r="BIX122" s="12"/>
      <c r="BIY122" s="12"/>
      <c r="BIZ122" s="12"/>
      <c r="BJA122" s="12"/>
      <c r="BJB122" s="12"/>
      <c r="BJC122" s="12"/>
      <c r="BJD122" s="12"/>
      <c r="BJE122" s="12"/>
      <c r="BJF122" s="12"/>
      <c r="BJG122" s="12"/>
      <c r="BJH122" s="12"/>
      <c r="BJI122" s="12"/>
      <c r="BJJ122" s="12"/>
      <c r="BJK122" s="12"/>
      <c r="BJL122" s="12"/>
      <c r="BJM122" s="12"/>
      <c r="BJN122" s="12"/>
      <c r="BJO122" s="12"/>
      <c r="BJP122" s="12"/>
      <c r="BJQ122" s="12"/>
      <c r="BJR122" s="12"/>
      <c r="BJS122" s="12"/>
      <c r="BJT122" s="12"/>
      <c r="BJU122" s="12"/>
      <c r="BJV122" s="12"/>
      <c r="BJW122" s="12"/>
      <c r="BJX122" s="12"/>
      <c r="BJY122" s="12"/>
      <c r="BJZ122" s="12"/>
      <c r="BKA122" s="12"/>
      <c r="BKB122" s="12"/>
      <c r="BKC122" s="12"/>
      <c r="BKD122" s="12"/>
      <c r="BKE122" s="12"/>
      <c r="BKF122" s="12"/>
      <c r="BKG122" s="12"/>
      <c r="BKH122" s="12"/>
      <c r="BKI122" s="12"/>
      <c r="BKJ122" s="12"/>
      <c r="BKK122" s="12"/>
      <c r="BKL122" s="12"/>
      <c r="BKM122" s="12"/>
      <c r="BKN122" s="12"/>
      <c r="BKO122" s="12"/>
      <c r="BKP122" s="12"/>
      <c r="BKQ122" s="12"/>
      <c r="BKR122" s="12"/>
      <c r="BKS122" s="12"/>
      <c r="BKT122" s="12"/>
      <c r="BKU122" s="12"/>
      <c r="BKV122" s="12"/>
      <c r="BKW122" s="12"/>
      <c r="BKX122" s="12"/>
      <c r="BKY122" s="12"/>
      <c r="BKZ122" s="12"/>
      <c r="BLA122" s="12"/>
      <c r="BLB122" s="12"/>
      <c r="BLC122" s="12"/>
      <c r="BLD122" s="12"/>
      <c r="BLE122" s="12"/>
      <c r="BLF122" s="12"/>
      <c r="BLG122" s="12"/>
      <c r="BLH122" s="12"/>
      <c r="BLI122" s="12"/>
      <c r="BLJ122" s="12"/>
      <c r="BLK122" s="12"/>
      <c r="BLL122" s="12"/>
      <c r="BLM122" s="12"/>
      <c r="BLN122" s="12"/>
      <c r="BLO122" s="12"/>
      <c r="BLP122" s="12"/>
      <c r="BLQ122" s="12"/>
      <c r="BLR122" s="12"/>
      <c r="BLS122" s="12"/>
      <c r="BLT122" s="12"/>
      <c r="BLU122" s="12"/>
      <c r="BLV122" s="12"/>
      <c r="BLW122" s="12"/>
      <c r="BLX122" s="12"/>
      <c r="BLY122" s="12"/>
      <c r="BLZ122" s="12"/>
      <c r="BMA122" s="12"/>
      <c r="BMB122" s="12"/>
      <c r="BMC122" s="12"/>
      <c r="BMD122" s="12"/>
      <c r="BME122" s="12"/>
      <c r="BMF122" s="12"/>
      <c r="BMG122" s="12"/>
      <c r="BMH122" s="12"/>
      <c r="BMI122" s="12"/>
      <c r="BMJ122" s="12"/>
      <c r="BMK122" s="12"/>
      <c r="BML122" s="12"/>
      <c r="BMM122" s="12"/>
      <c r="BMN122" s="12"/>
      <c r="BMO122" s="12"/>
      <c r="BMP122" s="12"/>
      <c r="BMQ122" s="12"/>
      <c r="BMR122" s="12"/>
      <c r="BMS122" s="12"/>
      <c r="BMT122" s="12"/>
      <c r="BMU122" s="12"/>
      <c r="BMV122" s="12"/>
      <c r="BMW122" s="12"/>
      <c r="BMX122" s="12"/>
      <c r="BMY122" s="12"/>
      <c r="BMZ122" s="12"/>
      <c r="BNA122" s="12"/>
      <c r="BNB122" s="12"/>
      <c r="BNC122" s="12"/>
      <c r="BND122" s="12"/>
      <c r="BNE122" s="12"/>
      <c r="BNF122" s="12"/>
      <c r="BNG122" s="12"/>
      <c r="BNH122" s="12"/>
      <c r="BNI122" s="12"/>
      <c r="BNJ122" s="12"/>
      <c r="BNK122" s="12"/>
      <c r="BNL122" s="12"/>
      <c r="BNM122" s="12"/>
      <c r="BNN122" s="12"/>
      <c r="BNO122" s="12"/>
      <c r="BNP122" s="12"/>
      <c r="BNQ122" s="12"/>
      <c r="BNR122" s="12"/>
      <c r="BNS122" s="12"/>
      <c r="BNT122" s="12"/>
      <c r="BNU122" s="12"/>
      <c r="BNV122" s="12"/>
      <c r="BNW122" s="12"/>
      <c r="BNX122" s="12"/>
      <c r="BNY122" s="12"/>
      <c r="BNZ122" s="12"/>
      <c r="BOA122" s="12"/>
      <c r="BOB122" s="12"/>
      <c r="BOC122" s="12"/>
      <c r="BOD122" s="12"/>
      <c r="BOE122" s="12"/>
      <c r="BOF122" s="12"/>
      <c r="BOG122" s="12"/>
      <c r="BOH122" s="12"/>
      <c r="BOI122" s="12"/>
      <c r="BOJ122" s="12"/>
      <c r="BOK122" s="12"/>
      <c r="BOL122" s="12"/>
      <c r="BOM122" s="12"/>
      <c r="BON122" s="12"/>
      <c r="BOO122" s="12"/>
      <c r="BOP122" s="12"/>
      <c r="BOQ122" s="12"/>
      <c r="BOR122" s="12"/>
      <c r="BOS122" s="12"/>
      <c r="BOT122" s="12"/>
      <c r="BOU122" s="12"/>
      <c r="BOV122" s="12"/>
      <c r="BOW122" s="12"/>
      <c r="BOX122" s="12"/>
      <c r="BOY122" s="12"/>
      <c r="BOZ122" s="12"/>
      <c r="BPA122" s="12"/>
      <c r="BPB122" s="12"/>
      <c r="BPC122" s="12"/>
      <c r="BPD122" s="12"/>
      <c r="BPE122" s="12"/>
      <c r="BPF122" s="12"/>
      <c r="BPG122" s="12"/>
      <c r="BPH122" s="12"/>
      <c r="BPI122" s="12"/>
      <c r="BPJ122" s="12"/>
      <c r="BPK122" s="12"/>
      <c r="BPL122" s="12"/>
      <c r="BPM122" s="12"/>
      <c r="BPN122" s="12"/>
      <c r="BPO122" s="12"/>
      <c r="BPP122" s="12"/>
      <c r="BPQ122" s="12"/>
      <c r="BPR122" s="12"/>
      <c r="BPS122" s="12"/>
      <c r="BPT122" s="12"/>
      <c r="BPU122" s="12"/>
      <c r="BPV122" s="12"/>
      <c r="BPW122" s="12"/>
      <c r="BPX122" s="12"/>
      <c r="BPY122" s="12"/>
      <c r="BPZ122" s="12"/>
      <c r="BQA122" s="12"/>
      <c r="BQB122" s="12"/>
      <c r="BQC122" s="12"/>
      <c r="BQD122" s="12"/>
      <c r="BQE122" s="12"/>
      <c r="BQF122" s="12"/>
      <c r="BQG122" s="12"/>
      <c r="BQH122" s="12"/>
      <c r="BQI122" s="12"/>
      <c r="BQJ122" s="12"/>
      <c r="BQK122" s="12"/>
      <c r="BQL122" s="12"/>
      <c r="BQM122" s="12"/>
      <c r="BQN122" s="12"/>
      <c r="BQO122" s="12"/>
      <c r="BQP122" s="12"/>
      <c r="BQQ122" s="12"/>
      <c r="BQR122" s="12"/>
      <c r="BQS122" s="12"/>
      <c r="BQT122" s="12"/>
      <c r="BQU122" s="12"/>
      <c r="BQV122" s="12"/>
      <c r="BQW122" s="12"/>
      <c r="BQX122" s="12"/>
      <c r="BQY122" s="12"/>
      <c r="BQZ122" s="12"/>
      <c r="BRA122" s="12"/>
      <c r="BRB122" s="12"/>
      <c r="BRC122" s="12"/>
      <c r="BRD122" s="12"/>
      <c r="BRE122" s="12"/>
      <c r="BRF122" s="12"/>
      <c r="BRG122" s="12"/>
      <c r="BRH122" s="12"/>
      <c r="BRI122" s="12"/>
      <c r="BRJ122" s="12"/>
      <c r="BRK122" s="12"/>
      <c r="BRL122" s="12"/>
      <c r="BRM122" s="12"/>
      <c r="BRN122" s="12"/>
      <c r="BRO122" s="12"/>
      <c r="BRP122" s="12"/>
      <c r="BRQ122" s="12"/>
      <c r="BRR122" s="12"/>
      <c r="BRS122" s="12"/>
      <c r="BRT122" s="12"/>
      <c r="BRU122" s="12"/>
      <c r="BRV122" s="12"/>
      <c r="BRW122" s="12"/>
      <c r="BRX122" s="12"/>
      <c r="BRY122" s="12"/>
      <c r="BRZ122" s="12"/>
      <c r="BSA122" s="12"/>
      <c r="BSB122" s="12"/>
      <c r="BSC122" s="12"/>
      <c r="BSD122" s="12"/>
      <c r="BSE122" s="12"/>
      <c r="BSF122" s="12"/>
      <c r="BSG122" s="12"/>
      <c r="BSH122" s="12"/>
      <c r="BSI122" s="12"/>
      <c r="BSJ122" s="12"/>
      <c r="BSK122" s="12"/>
      <c r="BSL122" s="12"/>
      <c r="BSM122" s="12"/>
      <c r="BSN122" s="12"/>
      <c r="BSO122" s="12"/>
      <c r="BSP122" s="12"/>
      <c r="BSQ122" s="12"/>
      <c r="BSR122" s="12"/>
      <c r="BSS122" s="12"/>
      <c r="BST122" s="12"/>
      <c r="BSU122" s="12"/>
      <c r="BSV122" s="12"/>
      <c r="BSW122" s="12"/>
      <c r="BSX122" s="12"/>
      <c r="BSY122" s="12"/>
      <c r="BSZ122" s="12"/>
      <c r="BTA122" s="12"/>
      <c r="BTB122" s="12"/>
      <c r="BTC122" s="12"/>
      <c r="BTD122" s="12"/>
      <c r="BTE122" s="12"/>
      <c r="BTF122" s="12"/>
      <c r="BTG122" s="12"/>
      <c r="BTH122" s="12"/>
      <c r="BTI122" s="12"/>
      <c r="BTJ122" s="12"/>
      <c r="BTK122" s="12"/>
      <c r="BTL122" s="12"/>
      <c r="BTM122" s="12"/>
      <c r="BTN122" s="12"/>
      <c r="BTO122" s="12"/>
      <c r="BTP122" s="12"/>
      <c r="BTQ122" s="12"/>
      <c r="BTR122" s="12"/>
      <c r="BTS122" s="12"/>
      <c r="BTT122" s="12"/>
      <c r="BTU122" s="12"/>
      <c r="BTV122" s="12"/>
      <c r="BTW122" s="12"/>
      <c r="BTX122" s="12"/>
      <c r="BTY122" s="12"/>
      <c r="BTZ122" s="12"/>
      <c r="BUA122" s="12"/>
      <c r="BUB122" s="12"/>
      <c r="BUC122" s="12"/>
      <c r="BUD122" s="12"/>
      <c r="BUE122" s="12"/>
      <c r="BUF122" s="12"/>
      <c r="BUG122" s="12"/>
      <c r="BUH122" s="12"/>
      <c r="BUI122" s="12"/>
      <c r="BUJ122" s="12"/>
      <c r="BUK122" s="12"/>
      <c r="BUL122" s="12"/>
      <c r="BUM122" s="12"/>
      <c r="BUN122" s="12"/>
      <c r="BUO122" s="12"/>
      <c r="BUP122" s="12"/>
      <c r="BUQ122" s="12"/>
      <c r="BUR122" s="12"/>
      <c r="BUS122" s="12"/>
      <c r="BUT122" s="12"/>
      <c r="BUU122" s="12"/>
      <c r="BUV122" s="12"/>
      <c r="BUW122" s="12"/>
      <c r="BUX122" s="12"/>
      <c r="BUY122" s="12"/>
      <c r="BUZ122" s="12"/>
      <c r="BVA122" s="12"/>
      <c r="BVB122" s="12"/>
      <c r="BVC122" s="12"/>
      <c r="BVD122" s="12"/>
      <c r="BVE122" s="12"/>
      <c r="BVF122" s="12"/>
      <c r="BVG122" s="12"/>
      <c r="BVH122" s="12"/>
      <c r="BVI122" s="12"/>
      <c r="BVJ122" s="12"/>
      <c r="BVK122" s="12"/>
      <c r="BVL122" s="12"/>
      <c r="BVM122" s="12"/>
      <c r="BVN122" s="12"/>
      <c r="BVO122" s="12"/>
      <c r="BVP122" s="12"/>
      <c r="BVQ122" s="12"/>
      <c r="BVR122" s="12"/>
      <c r="BVS122" s="12"/>
      <c r="BVT122" s="12"/>
      <c r="BVU122" s="12"/>
      <c r="BVV122" s="12"/>
      <c r="BVW122" s="12"/>
      <c r="BVX122" s="12"/>
      <c r="BVY122" s="12"/>
      <c r="BVZ122" s="12"/>
      <c r="BWA122" s="12"/>
      <c r="BWB122" s="12"/>
      <c r="BWC122" s="12"/>
      <c r="BWD122" s="12"/>
      <c r="BWE122" s="12"/>
      <c r="BWF122" s="12"/>
      <c r="BWG122" s="12"/>
      <c r="BWH122" s="12"/>
      <c r="BWI122" s="12"/>
      <c r="BWJ122" s="12"/>
      <c r="BWK122" s="12"/>
      <c r="BWL122" s="12"/>
      <c r="BWM122" s="12"/>
      <c r="BWN122" s="12"/>
      <c r="BWO122" s="12"/>
      <c r="BWP122" s="12"/>
      <c r="BWQ122" s="12"/>
      <c r="BWR122" s="12"/>
      <c r="BWS122" s="12"/>
      <c r="BWT122" s="12"/>
      <c r="BWU122" s="12"/>
      <c r="BWV122" s="12"/>
      <c r="BWW122" s="12"/>
      <c r="BWX122" s="12"/>
      <c r="BWY122" s="12"/>
      <c r="BWZ122" s="12"/>
      <c r="BXA122" s="12"/>
      <c r="BXB122" s="12"/>
      <c r="BXC122" s="12"/>
      <c r="BXD122" s="12"/>
      <c r="BXE122" s="12"/>
      <c r="BXF122" s="12"/>
      <c r="BXG122" s="12"/>
      <c r="BXH122" s="12"/>
      <c r="BXI122" s="12"/>
      <c r="BXJ122" s="12"/>
      <c r="BXK122" s="12"/>
      <c r="BXL122" s="12"/>
      <c r="BXM122" s="12"/>
      <c r="BXN122" s="12"/>
      <c r="BXO122" s="12"/>
      <c r="BXP122" s="12"/>
      <c r="BXQ122" s="12"/>
      <c r="BXR122" s="12"/>
      <c r="BXS122" s="12"/>
      <c r="BXT122" s="12"/>
      <c r="BXU122" s="12"/>
      <c r="BXV122" s="12"/>
      <c r="BXW122" s="12"/>
      <c r="BXX122" s="12"/>
      <c r="BXY122" s="12"/>
      <c r="BXZ122" s="12"/>
      <c r="BYA122" s="12"/>
      <c r="BYB122" s="12"/>
      <c r="BYC122" s="12"/>
      <c r="BYD122" s="12"/>
      <c r="BYE122" s="12"/>
      <c r="BYF122" s="12"/>
      <c r="BYG122" s="12"/>
      <c r="BYH122" s="12"/>
      <c r="BYI122" s="12"/>
      <c r="BYJ122" s="12"/>
      <c r="BYK122" s="12"/>
      <c r="BYL122" s="12"/>
      <c r="BYM122" s="12"/>
      <c r="BYN122" s="12"/>
      <c r="BYO122" s="12"/>
      <c r="BYP122" s="12"/>
      <c r="BYQ122" s="12"/>
      <c r="BYR122" s="12"/>
      <c r="BYS122" s="12"/>
      <c r="BYT122" s="12"/>
      <c r="BYU122" s="12"/>
      <c r="BYV122" s="12"/>
      <c r="BYW122" s="12"/>
      <c r="BYX122" s="12"/>
      <c r="BYY122" s="12"/>
      <c r="BYZ122" s="12"/>
      <c r="BZA122" s="12"/>
      <c r="BZB122" s="12"/>
      <c r="BZC122" s="12"/>
      <c r="BZD122" s="12"/>
      <c r="BZE122" s="12"/>
      <c r="BZF122" s="12"/>
      <c r="BZG122" s="12"/>
      <c r="BZH122" s="12"/>
      <c r="BZI122" s="12"/>
      <c r="BZJ122" s="12"/>
      <c r="BZK122" s="12"/>
      <c r="BZL122" s="12"/>
      <c r="BZM122" s="12"/>
      <c r="BZN122" s="12"/>
      <c r="BZO122" s="12"/>
      <c r="BZP122" s="12"/>
      <c r="BZQ122" s="12"/>
      <c r="BZR122" s="12"/>
      <c r="BZS122" s="12"/>
      <c r="BZT122" s="12"/>
      <c r="BZU122" s="12"/>
      <c r="BZV122" s="12"/>
      <c r="BZW122" s="12"/>
      <c r="BZX122" s="12"/>
      <c r="BZY122" s="12"/>
      <c r="BZZ122" s="12"/>
      <c r="CAA122" s="12"/>
      <c r="CAB122" s="12"/>
      <c r="CAC122" s="12"/>
      <c r="CAD122" s="12"/>
      <c r="CAE122" s="12"/>
      <c r="CAF122" s="12"/>
      <c r="CAG122" s="12"/>
      <c r="CAH122" s="12"/>
      <c r="CAI122" s="12"/>
      <c r="CAJ122" s="12"/>
      <c r="CAK122" s="12"/>
      <c r="CAL122" s="12"/>
      <c r="CAM122" s="12"/>
      <c r="CAN122" s="12"/>
      <c r="CAO122" s="12"/>
      <c r="CAP122" s="12"/>
      <c r="CAQ122" s="12"/>
      <c r="CAR122" s="12"/>
      <c r="CAS122" s="12"/>
      <c r="CAT122" s="12"/>
      <c r="CAU122" s="12"/>
      <c r="CAV122" s="12"/>
      <c r="CAW122" s="12"/>
      <c r="CAX122" s="12"/>
      <c r="CAY122" s="12"/>
      <c r="CAZ122" s="12"/>
      <c r="CBA122" s="12"/>
      <c r="CBB122" s="12"/>
      <c r="CBC122" s="12"/>
      <c r="CBD122" s="12"/>
      <c r="CBE122" s="12"/>
      <c r="CBF122" s="12"/>
      <c r="CBG122" s="12"/>
      <c r="CBH122" s="12"/>
      <c r="CBI122" s="12"/>
      <c r="CBJ122" s="12"/>
      <c r="CBK122" s="12"/>
      <c r="CBL122" s="12"/>
      <c r="CBM122" s="12"/>
      <c r="CBN122" s="12"/>
      <c r="CBO122" s="12"/>
      <c r="CBP122" s="12"/>
      <c r="CBQ122" s="12"/>
      <c r="CBR122" s="12"/>
      <c r="CBS122" s="12"/>
      <c r="CBT122" s="12"/>
      <c r="CBU122" s="12"/>
      <c r="CBV122" s="12"/>
      <c r="CBW122" s="12"/>
      <c r="CBX122" s="12"/>
      <c r="CBY122" s="12"/>
      <c r="CBZ122" s="12"/>
      <c r="CCA122" s="12"/>
      <c r="CCB122" s="12"/>
      <c r="CCC122" s="12"/>
      <c r="CCD122" s="12"/>
      <c r="CCE122" s="12"/>
      <c r="CCF122" s="12"/>
      <c r="CCG122" s="12"/>
      <c r="CCH122" s="12"/>
      <c r="CCI122" s="12"/>
      <c r="CCJ122" s="12"/>
      <c r="CCK122" s="12"/>
      <c r="CCL122" s="12"/>
      <c r="CCM122" s="12"/>
      <c r="CCN122" s="12"/>
      <c r="CCO122" s="12"/>
      <c r="CCP122" s="12"/>
      <c r="CCQ122" s="12"/>
      <c r="CCR122" s="12"/>
      <c r="CCS122" s="12"/>
      <c r="CCT122" s="12"/>
      <c r="CCU122" s="12"/>
      <c r="CCV122" s="12"/>
      <c r="CCW122" s="12"/>
      <c r="CCX122" s="12"/>
      <c r="CCY122" s="12"/>
      <c r="CCZ122" s="12"/>
      <c r="CDA122" s="12"/>
      <c r="CDB122" s="12"/>
      <c r="CDC122" s="12"/>
      <c r="CDD122" s="12"/>
      <c r="CDE122" s="12"/>
      <c r="CDF122" s="12"/>
      <c r="CDG122" s="12"/>
      <c r="CDH122" s="12"/>
      <c r="CDI122" s="12"/>
      <c r="CDJ122" s="12"/>
      <c r="CDK122" s="12"/>
      <c r="CDL122" s="12"/>
      <c r="CDM122" s="12"/>
      <c r="CDN122" s="12"/>
      <c r="CDO122" s="12"/>
      <c r="CDP122" s="12"/>
      <c r="CDQ122" s="12"/>
      <c r="CDR122" s="12"/>
      <c r="CDS122" s="12"/>
      <c r="CDT122" s="12"/>
      <c r="CDU122" s="12"/>
      <c r="CDV122" s="12"/>
      <c r="CDW122" s="12"/>
      <c r="CDX122" s="12"/>
      <c r="CDY122" s="12"/>
      <c r="CDZ122" s="12"/>
      <c r="CEA122" s="12"/>
      <c r="CEB122" s="12"/>
      <c r="CEC122" s="12"/>
      <c r="CED122" s="12"/>
      <c r="CEE122" s="12"/>
      <c r="CEF122" s="12"/>
      <c r="CEG122" s="12"/>
      <c r="CEH122" s="12"/>
      <c r="CEI122" s="12"/>
      <c r="CEJ122" s="12"/>
      <c r="CEK122" s="12"/>
      <c r="CEL122" s="12"/>
      <c r="CEM122" s="12"/>
      <c r="CEN122" s="12"/>
      <c r="CEO122" s="12"/>
      <c r="CEP122" s="12"/>
      <c r="CEQ122" s="12"/>
      <c r="CER122" s="12"/>
      <c r="CES122" s="12"/>
      <c r="CET122" s="12"/>
      <c r="CEU122" s="12"/>
      <c r="CEV122" s="12"/>
      <c r="CEW122" s="12"/>
      <c r="CEX122" s="12"/>
      <c r="CEY122" s="12"/>
      <c r="CEZ122" s="12"/>
      <c r="CFA122" s="12"/>
      <c r="CFB122" s="12"/>
      <c r="CFC122" s="12"/>
      <c r="CFD122" s="12"/>
      <c r="CFE122" s="12"/>
      <c r="CFF122" s="12"/>
      <c r="CFG122" s="12"/>
      <c r="CFH122" s="12"/>
      <c r="CFI122" s="12"/>
      <c r="CFJ122" s="12"/>
      <c r="CFK122" s="12"/>
      <c r="CFL122" s="12"/>
      <c r="CFM122" s="12"/>
      <c r="CFN122" s="12"/>
      <c r="CFO122" s="12"/>
      <c r="CFP122" s="12"/>
      <c r="CFQ122" s="12"/>
      <c r="CFR122" s="12"/>
      <c r="CFS122" s="12"/>
      <c r="CFT122" s="12"/>
      <c r="CFU122" s="12"/>
      <c r="CFV122" s="12"/>
      <c r="CFW122" s="12"/>
      <c r="CFX122" s="12"/>
      <c r="CFY122" s="12"/>
      <c r="CFZ122" s="12"/>
      <c r="CGA122" s="12"/>
      <c r="CGB122" s="12"/>
      <c r="CGC122" s="12"/>
      <c r="CGD122" s="12"/>
      <c r="CGE122" s="12"/>
      <c r="CGF122" s="12"/>
      <c r="CGG122" s="12"/>
      <c r="CGH122" s="12"/>
      <c r="CGI122" s="12"/>
      <c r="CGJ122" s="12"/>
      <c r="CGK122" s="12"/>
      <c r="CGL122" s="12"/>
      <c r="CGM122" s="12"/>
      <c r="CGN122" s="12"/>
      <c r="CGO122" s="12"/>
      <c r="CGP122" s="12"/>
      <c r="CGQ122" s="12"/>
      <c r="CGR122" s="12"/>
      <c r="CGS122" s="12"/>
      <c r="CGT122" s="12"/>
      <c r="CGU122" s="12"/>
      <c r="CGV122" s="12"/>
      <c r="CGW122" s="12"/>
      <c r="CGX122" s="12"/>
      <c r="CGY122" s="12"/>
      <c r="CGZ122" s="12"/>
      <c r="CHA122" s="12"/>
      <c r="CHB122" s="12"/>
      <c r="CHC122" s="12"/>
      <c r="CHD122" s="12"/>
      <c r="CHE122" s="12"/>
      <c r="CHF122" s="12"/>
      <c r="CHG122" s="12"/>
      <c r="CHH122" s="12"/>
      <c r="CHI122" s="12"/>
      <c r="CHJ122" s="12"/>
      <c r="CHK122" s="12"/>
      <c r="CHL122" s="12"/>
      <c r="CHM122" s="12"/>
      <c r="CHN122" s="12"/>
      <c r="CHO122" s="12"/>
      <c r="CHP122" s="12"/>
      <c r="CHQ122" s="12"/>
      <c r="CHR122" s="12"/>
      <c r="CHS122" s="12"/>
      <c r="CHT122" s="12"/>
      <c r="CHU122" s="12"/>
      <c r="CHV122" s="12"/>
      <c r="CHW122" s="12"/>
      <c r="CHX122" s="12"/>
      <c r="CHY122" s="12"/>
      <c r="CHZ122" s="12"/>
      <c r="CIA122" s="12"/>
      <c r="CIB122" s="12"/>
      <c r="CIC122" s="12"/>
      <c r="CID122" s="12"/>
      <c r="CIE122" s="12"/>
      <c r="CIF122" s="12"/>
      <c r="CIG122" s="12"/>
      <c r="CIH122" s="12"/>
      <c r="CII122" s="12"/>
      <c r="CIJ122" s="12"/>
      <c r="CIK122" s="12"/>
      <c r="CIL122" s="12"/>
      <c r="CIM122" s="12"/>
      <c r="CIN122" s="12"/>
      <c r="CIO122" s="12"/>
      <c r="CIP122" s="12"/>
      <c r="CIQ122" s="12"/>
      <c r="CIR122" s="12"/>
      <c r="CIS122" s="12"/>
      <c r="CIT122" s="12"/>
      <c r="CIU122" s="12"/>
      <c r="CIV122" s="12"/>
      <c r="CIW122" s="12"/>
      <c r="CIX122" s="12"/>
      <c r="CIY122" s="12"/>
      <c r="CIZ122" s="12"/>
      <c r="CJA122" s="12"/>
      <c r="CJB122" s="12"/>
      <c r="CJC122" s="12"/>
      <c r="CJD122" s="12"/>
      <c r="CJE122" s="12"/>
      <c r="CJF122" s="12"/>
      <c r="CJG122" s="12"/>
      <c r="CJH122" s="12"/>
      <c r="CJI122" s="12"/>
      <c r="CJJ122" s="12"/>
      <c r="CJK122" s="12"/>
      <c r="CJL122" s="12"/>
      <c r="CJM122" s="12"/>
      <c r="CJN122" s="12"/>
      <c r="CJO122" s="12"/>
      <c r="CJP122" s="12"/>
      <c r="CJQ122" s="12"/>
      <c r="CJR122" s="12"/>
      <c r="CJS122" s="12"/>
      <c r="CJT122" s="12"/>
      <c r="CJU122" s="12"/>
      <c r="CJV122" s="12"/>
      <c r="CJW122" s="12"/>
      <c r="CJX122" s="12"/>
      <c r="CJY122" s="12"/>
      <c r="CJZ122" s="12"/>
      <c r="CKA122" s="12"/>
      <c r="CKB122" s="12"/>
      <c r="CKC122" s="12"/>
      <c r="CKD122" s="12"/>
      <c r="CKE122" s="12"/>
      <c r="CKF122" s="12"/>
      <c r="CKG122" s="12"/>
      <c r="CKH122" s="12"/>
      <c r="CKI122" s="12"/>
      <c r="CKJ122" s="12"/>
      <c r="CKK122" s="12"/>
      <c r="CKL122" s="12"/>
      <c r="CKM122" s="12"/>
      <c r="CKN122" s="12"/>
      <c r="CKO122" s="12"/>
      <c r="CKP122" s="12"/>
      <c r="CKQ122" s="12"/>
      <c r="CKR122" s="12"/>
      <c r="CKS122" s="12"/>
      <c r="CKT122" s="12"/>
      <c r="CKU122" s="12"/>
      <c r="CKV122" s="12"/>
      <c r="CKW122" s="12"/>
      <c r="CKX122" s="12"/>
      <c r="CKY122" s="12"/>
      <c r="CKZ122" s="12"/>
      <c r="CLA122" s="12"/>
      <c r="CLB122" s="12"/>
      <c r="CLC122" s="12"/>
      <c r="CLD122" s="12"/>
      <c r="CLE122" s="12"/>
      <c r="CLF122" s="12"/>
      <c r="CLG122" s="12"/>
      <c r="CLH122" s="12"/>
      <c r="CLI122" s="12"/>
      <c r="CLJ122" s="12"/>
      <c r="CLK122" s="12"/>
      <c r="CLL122" s="12"/>
      <c r="CLM122" s="12"/>
      <c r="CLN122" s="12"/>
      <c r="CLO122" s="12"/>
      <c r="CLP122" s="12"/>
      <c r="CLQ122" s="12"/>
      <c r="CLR122" s="12"/>
      <c r="CLS122" s="12"/>
      <c r="CLT122" s="12"/>
      <c r="CLU122" s="12"/>
      <c r="CLV122" s="12"/>
      <c r="CLW122" s="12"/>
      <c r="CLX122" s="12"/>
      <c r="CLY122" s="12"/>
      <c r="CLZ122" s="12"/>
      <c r="CMA122" s="12"/>
      <c r="CMB122" s="12"/>
      <c r="CMC122" s="12"/>
      <c r="CMD122" s="12"/>
      <c r="CME122" s="12"/>
      <c r="CMF122" s="12"/>
      <c r="CMG122" s="12"/>
      <c r="CMH122" s="12"/>
      <c r="CMI122" s="12"/>
      <c r="CMJ122" s="12"/>
      <c r="CMK122" s="12"/>
      <c r="CML122" s="12"/>
      <c r="CMM122" s="12"/>
      <c r="CMN122" s="12"/>
      <c r="CMO122" s="12"/>
      <c r="CMP122" s="12"/>
      <c r="CMQ122" s="12"/>
      <c r="CMR122" s="12"/>
      <c r="CMS122" s="12"/>
      <c r="CMT122" s="12"/>
      <c r="CMU122" s="12"/>
      <c r="CMV122" s="12"/>
      <c r="CMW122" s="12"/>
      <c r="CMX122" s="12"/>
      <c r="CMY122" s="12"/>
      <c r="CMZ122" s="12"/>
      <c r="CNA122" s="12"/>
      <c r="CNB122" s="12"/>
      <c r="CNC122" s="12"/>
      <c r="CND122" s="12"/>
      <c r="CNE122" s="12"/>
      <c r="CNF122" s="12"/>
      <c r="CNG122" s="12"/>
      <c r="CNH122" s="12"/>
      <c r="CNI122" s="12"/>
      <c r="CNJ122" s="12"/>
      <c r="CNK122" s="12"/>
      <c r="CNL122" s="12"/>
      <c r="CNM122" s="12"/>
      <c r="CNN122" s="12"/>
      <c r="CNO122" s="12"/>
      <c r="CNP122" s="12"/>
      <c r="CNQ122" s="12"/>
      <c r="CNR122" s="12"/>
      <c r="CNS122" s="12"/>
      <c r="CNT122" s="12"/>
      <c r="CNU122" s="12"/>
      <c r="CNV122" s="12"/>
      <c r="CNW122" s="12"/>
      <c r="CNX122" s="12"/>
      <c r="CNY122" s="12"/>
      <c r="CNZ122" s="12"/>
      <c r="COA122" s="12"/>
      <c r="COB122" s="12"/>
      <c r="COC122" s="12"/>
      <c r="COD122" s="12"/>
      <c r="COE122" s="12"/>
      <c r="COF122" s="12"/>
      <c r="COG122" s="12"/>
      <c r="COH122" s="12"/>
      <c r="COI122" s="12"/>
      <c r="COJ122" s="12"/>
      <c r="COK122" s="12"/>
      <c r="COL122" s="12"/>
      <c r="COM122" s="12"/>
      <c r="CON122" s="12"/>
      <c r="COO122" s="12"/>
      <c r="COP122" s="12"/>
      <c r="COQ122" s="12"/>
      <c r="COR122" s="12"/>
      <c r="COS122" s="12"/>
      <c r="COT122" s="12"/>
      <c r="COU122" s="12"/>
      <c r="COV122" s="12"/>
      <c r="COW122" s="12"/>
      <c r="COX122" s="12"/>
      <c r="COY122" s="12"/>
      <c r="COZ122" s="12"/>
      <c r="CPA122" s="12"/>
      <c r="CPB122" s="12"/>
      <c r="CPC122" s="12"/>
      <c r="CPD122" s="12"/>
      <c r="CPE122" s="12"/>
      <c r="CPF122" s="12"/>
      <c r="CPG122" s="12"/>
      <c r="CPH122" s="12"/>
      <c r="CPI122" s="12"/>
      <c r="CPJ122" s="12"/>
      <c r="CPK122" s="12"/>
      <c r="CPL122" s="12"/>
      <c r="CPM122" s="12"/>
      <c r="CPN122" s="12"/>
      <c r="CPO122" s="12"/>
      <c r="CPP122" s="12"/>
      <c r="CPQ122" s="12"/>
      <c r="CPR122" s="12"/>
      <c r="CPS122" s="12"/>
      <c r="CPT122" s="12"/>
      <c r="CPU122" s="12"/>
      <c r="CPV122" s="12"/>
      <c r="CPW122" s="12"/>
      <c r="CPX122" s="12"/>
      <c r="CPY122" s="12"/>
      <c r="CPZ122" s="12"/>
      <c r="CQA122" s="12"/>
      <c r="CQB122" s="12"/>
      <c r="CQC122" s="12"/>
      <c r="CQD122" s="12"/>
      <c r="CQE122" s="12"/>
      <c r="CQF122" s="12"/>
      <c r="CQG122" s="12"/>
      <c r="CQH122" s="12"/>
      <c r="CQI122" s="12"/>
      <c r="CQJ122" s="12"/>
      <c r="CQK122" s="12"/>
      <c r="CQL122" s="12"/>
      <c r="CQM122" s="12"/>
      <c r="CQN122" s="12"/>
      <c r="CQO122" s="12"/>
      <c r="CQP122" s="12"/>
      <c r="CQQ122" s="12"/>
      <c r="CQR122" s="12"/>
      <c r="CQS122" s="12"/>
      <c r="CQT122" s="12"/>
      <c r="CQU122" s="12"/>
      <c r="CQV122" s="12"/>
      <c r="CQW122" s="12"/>
      <c r="CQX122" s="12"/>
      <c r="CQY122" s="12"/>
      <c r="CQZ122" s="12"/>
      <c r="CRA122" s="12"/>
      <c r="CRB122" s="12"/>
      <c r="CRC122" s="12"/>
      <c r="CRD122" s="12"/>
      <c r="CRE122" s="12"/>
      <c r="CRF122" s="12"/>
      <c r="CRG122" s="12"/>
      <c r="CRH122" s="12"/>
      <c r="CRI122" s="12"/>
      <c r="CRJ122" s="12"/>
      <c r="CRK122" s="12"/>
      <c r="CRL122" s="12"/>
      <c r="CRM122" s="12"/>
      <c r="CRN122" s="12"/>
      <c r="CRO122" s="12"/>
      <c r="CRP122" s="12"/>
      <c r="CRQ122" s="12"/>
      <c r="CRR122" s="12"/>
      <c r="CRS122" s="12"/>
      <c r="CRT122" s="12"/>
      <c r="CRU122" s="12"/>
      <c r="CRV122" s="12"/>
      <c r="CRW122" s="12"/>
      <c r="CRX122" s="12"/>
      <c r="CRY122" s="12"/>
      <c r="CRZ122" s="12"/>
      <c r="CSA122" s="12"/>
      <c r="CSB122" s="12"/>
      <c r="CSC122" s="12"/>
      <c r="CSD122" s="12"/>
      <c r="CSE122" s="12"/>
      <c r="CSF122" s="12"/>
      <c r="CSG122" s="12"/>
      <c r="CSH122" s="12"/>
      <c r="CSI122" s="12"/>
      <c r="CSJ122" s="12"/>
      <c r="CSK122" s="12"/>
      <c r="CSL122" s="12"/>
      <c r="CSM122" s="12"/>
      <c r="CSN122" s="12"/>
      <c r="CSO122" s="12"/>
      <c r="CSP122" s="12"/>
      <c r="CSQ122" s="12"/>
      <c r="CSR122" s="12"/>
      <c r="CSS122" s="12"/>
      <c r="CST122" s="12"/>
      <c r="CSU122" s="12"/>
      <c r="CSV122" s="12"/>
      <c r="CSW122" s="12"/>
      <c r="CSX122" s="12"/>
      <c r="CSY122" s="12"/>
      <c r="CSZ122" s="12"/>
      <c r="CTA122" s="12"/>
      <c r="CTB122" s="12"/>
      <c r="CTC122" s="12"/>
      <c r="CTD122" s="12"/>
      <c r="CTE122" s="12"/>
      <c r="CTF122" s="12"/>
      <c r="CTG122" s="12"/>
      <c r="CTH122" s="12"/>
      <c r="CTI122" s="12"/>
      <c r="CTJ122" s="12"/>
      <c r="CTK122" s="12"/>
      <c r="CTL122" s="12"/>
      <c r="CTM122" s="12"/>
      <c r="CTN122" s="12"/>
      <c r="CTO122" s="12"/>
      <c r="CTP122" s="12"/>
      <c r="CTQ122" s="12"/>
      <c r="CTR122" s="12"/>
      <c r="CTS122" s="12"/>
      <c r="CTT122" s="12"/>
      <c r="CTU122" s="12"/>
      <c r="CTV122" s="12"/>
      <c r="CTW122" s="12"/>
      <c r="CTX122" s="12"/>
      <c r="CTY122" s="12"/>
      <c r="CTZ122" s="12"/>
      <c r="CUA122" s="12"/>
      <c r="CUB122" s="12"/>
      <c r="CUC122" s="12"/>
      <c r="CUD122" s="12"/>
      <c r="CUE122" s="12"/>
      <c r="CUF122" s="12"/>
      <c r="CUG122" s="12"/>
      <c r="CUH122" s="12"/>
      <c r="CUI122" s="12"/>
      <c r="CUJ122" s="12"/>
      <c r="CUK122" s="12"/>
      <c r="CUL122" s="12"/>
      <c r="CUM122" s="12"/>
      <c r="CUN122" s="12"/>
      <c r="CUO122" s="12"/>
      <c r="CUP122" s="12"/>
      <c r="CUQ122" s="12"/>
      <c r="CUR122" s="12"/>
      <c r="CUS122" s="12"/>
      <c r="CUT122" s="12"/>
      <c r="CUU122" s="12"/>
      <c r="CUV122" s="12"/>
      <c r="CUW122" s="12"/>
      <c r="CUX122" s="12"/>
      <c r="CUY122" s="12"/>
      <c r="CUZ122" s="12"/>
      <c r="CVA122" s="12"/>
      <c r="CVB122" s="12"/>
      <c r="CVC122" s="12"/>
      <c r="CVD122" s="12"/>
      <c r="CVE122" s="12"/>
      <c r="CVF122" s="12"/>
      <c r="CVG122" s="12"/>
      <c r="CVH122" s="12"/>
      <c r="CVI122" s="12"/>
      <c r="CVJ122" s="12"/>
      <c r="CVK122" s="12"/>
      <c r="CVL122" s="12"/>
      <c r="CVM122" s="12"/>
      <c r="CVN122" s="12"/>
      <c r="CVO122" s="12"/>
      <c r="CVP122" s="12"/>
      <c r="CVQ122" s="12"/>
      <c r="CVR122" s="12"/>
      <c r="CVS122" s="12"/>
      <c r="CVT122" s="12"/>
      <c r="CVU122" s="12"/>
      <c r="CVV122" s="12"/>
      <c r="CVW122" s="12"/>
      <c r="CVX122" s="12"/>
      <c r="CVY122" s="12"/>
      <c r="CVZ122" s="12"/>
      <c r="CWA122" s="12"/>
      <c r="CWB122" s="12"/>
      <c r="CWC122" s="12"/>
      <c r="CWD122" s="12"/>
      <c r="CWE122" s="12"/>
      <c r="CWF122" s="12"/>
      <c r="CWG122" s="12"/>
      <c r="CWH122" s="12"/>
      <c r="CWI122" s="12"/>
      <c r="CWJ122" s="12"/>
      <c r="CWK122" s="12"/>
      <c r="CWL122" s="12"/>
      <c r="CWM122" s="12"/>
      <c r="CWN122" s="12"/>
      <c r="CWO122" s="12"/>
      <c r="CWP122" s="12"/>
      <c r="CWQ122" s="12"/>
      <c r="CWR122" s="12"/>
      <c r="CWS122" s="12"/>
      <c r="CWT122" s="12"/>
      <c r="CWU122" s="12"/>
      <c r="CWV122" s="12"/>
      <c r="CWW122" s="12"/>
      <c r="CWX122" s="12"/>
      <c r="CWY122" s="12"/>
      <c r="CWZ122" s="12"/>
      <c r="CXA122" s="12"/>
      <c r="CXB122" s="12"/>
      <c r="CXC122" s="12"/>
      <c r="CXD122" s="12"/>
      <c r="CXE122" s="12"/>
      <c r="CXF122" s="12"/>
      <c r="CXG122" s="12"/>
      <c r="CXH122" s="12"/>
      <c r="CXI122" s="12"/>
      <c r="CXJ122" s="12"/>
      <c r="CXK122" s="12"/>
      <c r="CXL122" s="12"/>
      <c r="CXM122" s="12"/>
      <c r="CXN122" s="12"/>
      <c r="CXO122" s="12"/>
      <c r="CXP122" s="12"/>
      <c r="CXQ122" s="12"/>
      <c r="CXR122" s="12"/>
      <c r="CXS122" s="12"/>
      <c r="CXT122" s="12"/>
      <c r="CXU122" s="12"/>
      <c r="CXV122" s="12"/>
      <c r="CXW122" s="12"/>
      <c r="CXX122" s="12"/>
      <c r="CXY122" s="12"/>
      <c r="CXZ122" s="12"/>
      <c r="CYA122" s="12"/>
      <c r="CYB122" s="12"/>
      <c r="CYC122" s="12"/>
      <c r="CYD122" s="12"/>
      <c r="CYE122" s="12"/>
      <c r="CYF122" s="12"/>
      <c r="CYG122" s="12"/>
      <c r="CYH122" s="12"/>
      <c r="CYI122" s="12"/>
      <c r="CYJ122" s="12"/>
      <c r="CYK122" s="12"/>
      <c r="CYL122" s="12"/>
      <c r="CYM122" s="12"/>
      <c r="CYN122" s="12"/>
      <c r="CYO122" s="12"/>
      <c r="CYP122" s="12"/>
      <c r="CYQ122" s="12"/>
      <c r="CYR122" s="12"/>
      <c r="CYS122" s="12"/>
      <c r="CYT122" s="12"/>
      <c r="CYU122" s="12"/>
      <c r="CYV122" s="12"/>
      <c r="CYW122" s="12"/>
      <c r="CYX122" s="12"/>
      <c r="CYY122" s="12"/>
      <c r="CYZ122" s="12"/>
      <c r="CZA122" s="12"/>
      <c r="CZB122" s="12"/>
      <c r="CZC122" s="12"/>
      <c r="CZD122" s="12"/>
      <c r="CZE122" s="12"/>
      <c r="CZF122" s="12"/>
      <c r="CZG122" s="12"/>
      <c r="CZH122" s="12"/>
      <c r="CZI122" s="12"/>
      <c r="CZJ122" s="12"/>
      <c r="CZK122" s="12"/>
      <c r="CZL122" s="12"/>
      <c r="CZM122" s="12"/>
      <c r="CZN122" s="12"/>
      <c r="CZO122" s="12"/>
      <c r="CZP122" s="12"/>
      <c r="CZQ122" s="12"/>
      <c r="CZR122" s="12"/>
      <c r="CZS122" s="12"/>
      <c r="CZT122" s="12"/>
      <c r="CZU122" s="12"/>
      <c r="CZV122" s="12"/>
      <c r="CZW122" s="12"/>
      <c r="CZX122" s="12"/>
      <c r="CZY122" s="12"/>
      <c r="CZZ122" s="12"/>
      <c r="DAA122" s="12"/>
      <c r="DAB122" s="12"/>
      <c r="DAC122" s="12"/>
      <c r="DAD122" s="12"/>
      <c r="DAE122" s="12"/>
      <c r="DAF122" s="12"/>
      <c r="DAG122" s="12"/>
      <c r="DAH122" s="12"/>
      <c r="DAI122" s="12"/>
      <c r="DAJ122" s="12"/>
      <c r="DAK122" s="12"/>
      <c r="DAL122" s="12"/>
      <c r="DAM122" s="12"/>
      <c r="DAN122" s="12"/>
      <c r="DAO122" s="12"/>
      <c r="DAP122" s="12"/>
      <c r="DAQ122" s="12"/>
      <c r="DAR122" s="12"/>
      <c r="DAS122" s="12"/>
      <c r="DAT122" s="12"/>
      <c r="DAU122" s="12"/>
      <c r="DAV122" s="12"/>
      <c r="DAW122" s="12"/>
      <c r="DAX122" s="12"/>
      <c r="DAY122" s="12"/>
      <c r="DAZ122" s="12"/>
      <c r="DBA122" s="12"/>
      <c r="DBB122" s="12"/>
      <c r="DBC122" s="12"/>
      <c r="DBD122" s="12"/>
      <c r="DBE122" s="12"/>
      <c r="DBF122" s="12"/>
      <c r="DBG122" s="12"/>
      <c r="DBH122" s="12"/>
      <c r="DBI122" s="12"/>
      <c r="DBJ122" s="12"/>
      <c r="DBK122" s="12"/>
      <c r="DBL122" s="12"/>
      <c r="DBM122" s="12"/>
    </row>
    <row r="123" spans="1:2769" s="11" customFormat="1" ht="227" customHeight="1">
      <c r="A123" s="80" t="s">
        <v>114</v>
      </c>
      <c r="B123" s="89" t="s">
        <v>479</v>
      </c>
      <c r="C123" s="80" t="s">
        <v>48</v>
      </c>
      <c r="D123" s="80" t="s">
        <v>1258</v>
      </c>
      <c r="E123" s="80" t="s">
        <v>65</v>
      </c>
      <c r="F123" s="80" t="s">
        <v>102</v>
      </c>
      <c r="G123" s="80" t="s">
        <v>1296</v>
      </c>
      <c r="H123" s="80" t="s">
        <v>1308</v>
      </c>
      <c r="I123" s="80" t="s">
        <v>199</v>
      </c>
      <c r="J123" s="80" t="s">
        <v>199</v>
      </c>
      <c r="K123" s="80" t="s">
        <v>77</v>
      </c>
      <c r="L123" s="80" t="s">
        <v>83</v>
      </c>
      <c r="M123" s="90">
        <v>42470</v>
      </c>
      <c r="N123" s="80" t="s">
        <v>95</v>
      </c>
      <c r="O123" s="80">
        <v>-25.759</v>
      </c>
      <c r="P123" s="80">
        <v>29.666699999999999</v>
      </c>
      <c r="Q123" s="80" t="s">
        <v>2061</v>
      </c>
      <c r="R123" s="80" t="s">
        <v>199</v>
      </c>
      <c r="S123" s="80" t="s">
        <v>80</v>
      </c>
      <c r="T123" s="80" t="s">
        <v>136</v>
      </c>
      <c r="U123" s="80" t="s">
        <v>124</v>
      </c>
      <c r="V123" s="80" t="s">
        <v>186</v>
      </c>
      <c r="W123" s="80" t="s">
        <v>44</v>
      </c>
      <c r="X123" s="80" t="s">
        <v>82</v>
      </c>
      <c r="Y123" s="80" t="s">
        <v>199</v>
      </c>
      <c r="Z123" s="80" t="s">
        <v>1682</v>
      </c>
      <c r="AA123" s="89" t="s">
        <v>157</v>
      </c>
      <c r="AB123" s="89" t="s">
        <v>307</v>
      </c>
      <c r="AC123" s="80" t="s">
        <v>1539</v>
      </c>
      <c r="AD123" s="80" t="s">
        <v>36</v>
      </c>
      <c r="AE123" s="80" t="s">
        <v>199</v>
      </c>
      <c r="AF123" s="80" t="s">
        <v>199</v>
      </c>
      <c r="AG123" s="80" t="s">
        <v>1292</v>
      </c>
      <c r="AH123" s="80" t="s">
        <v>1293</v>
      </c>
      <c r="AI123" s="80" t="s">
        <v>199</v>
      </c>
      <c r="AJ123" s="80" t="s">
        <v>199</v>
      </c>
      <c r="AK123" s="80" t="s">
        <v>199</v>
      </c>
      <c r="AL123" s="80" t="s">
        <v>199</v>
      </c>
      <c r="AM123" s="80"/>
      <c r="AN123" s="91" t="s">
        <v>23</v>
      </c>
      <c r="AO123" s="80" t="s">
        <v>83</v>
      </c>
      <c r="AP123" s="80" t="s">
        <v>1354</v>
      </c>
      <c r="AQ123" s="80" t="s">
        <v>1632</v>
      </c>
      <c r="AR123" s="80" t="s">
        <v>199</v>
      </c>
      <c r="AS123" s="80" t="s">
        <v>199</v>
      </c>
      <c r="AT123" s="90" t="s">
        <v>199</v>
      </c>
      <c r="AU123" s="80" t="s">
        <v>101</v>
      </c>
      <c r="AV123" s="80" t="s">
        <v>2117</v>
      </c>
      <c r="AW123" s="95" t="s">
        <v>1600</v>
      </c>
      <c r="AX123" s="80" t="s">
        <v>105</v>
      </c>
      <c r="AY123" s="80" t="s">
        <v>138</v>
      </c>
      <c r="AZ123" s="80" t="s">
        <v>626</v>
      </c>
      <c r="BA123" s="80"/>
      <c r="BB123" s="80" t="s">
        <v>94</v>
      </c>
      <c r="BC123" s="94">
        <v>42470</v>
      </c>
      <c r="BD123" s="12"/>
      <c r="BE123" s="12"/>
      <c r="BF123" s="12"/>
      <c r="BG123" s="12"/>
      <c r="BH123" s="12"/>
      <c r="BI123" s="12"/>
      <c r="BJ123" s="12"/>
      <c r="BK123" s="12"/>
      <c r="BL123" s="12"/>
      <c r="BM123" s="12"/>
      <c r="BN123" s="12"/>
      <c r="BO123" s="12"/>
      <c r="BP123" s="12"/>
      <c r="BQ123" s="12"/>
      <c r="BR123" s="12"/>
      <c r="BS123" s="12"/>
      <c r="BT123" s="12"/>
      <c r="BU123" s="12"/>
      <c r="BV123" s="12"/>
      <c r="BW123" s="12"/>
      <c r="BX123" s="12"/>
      <c r="BY123" s="12"/>
      <c r="BZ123" s="12"/>
      <c r="CA123" s="12"/>
      <c r="CB123" s="12"/>
      <c r="CC123" s="12"/>
      <c r="CD123" s="12"/>
      <c r="CE123" s="12"/>
      <c r="CF123" s="12"/>
      <c r="CG123" s="12"/>
      <c r="CH123" s="12"/>
      <c r="CI123" s="12"/>
      <c r="CJ123" s="12"/>
      <c r="CK123" s="12"/>
      <c r="CL123" s="12"/>
      <c r="CM123" s="12"/>
      <c r="CN123" s="12"/>
      <c r="CO123" s="12"/>
      <c r="CP123" s="12"/>
      <c r="CQ123" s="12"/>
      <c r="CR123" s="12"/>
      <c r="CS123" s="12"/>
      <c r="CT123" s="12"/>
      <c r="CU123" s="12"/>
      <c r="CV123" s="12"/>
      <c r="CW123" s="12"/>
      <c r="CX123" s="12"/>
      <c r="CY123" s="12"/>
      <c r="CZ123" s="12"/>
      <c r="DA123" s="12"/>
      <c r="DB123" s="12"/>
      <c r="DC123" s="12"/>
      <c r="DD123" s="12"/>
      <c r="DE123" s="12"/>
      <c r="DF123" s="12"/>
      <c r="DG123" s="12"/>
      <c r="DH123" s="12"/>
      <c r="DI123" s="12"/>
      <c r="DJ123" s="12"/>
      <c r="DK123" s="12"/>
      <c r="DL123" s="12"/>
      <c r="DM123" s="12"/>
      <c r="DN123" s="12"/>
      <c r="DO123" s="12"/>
      <c r="DP123" s="12"/>
      <c r="DQ123" s="12"/>
      <c r="DR123" s="12"/>
      <c r="DS123" s="12"/>
      <c r="DT123" s="12"/>
      <c r="DU123" s="12"/>
      <c r="DV123" s="12"/>
      <c r="DW123" s="12"/>
      <c r="DX123" s="12"/>
      <c r="DY123" s="12"/>
      <c r="DZ123" s="12"/>
      <c r="EA123" s="12"/>
      <c r="EB123" s="12"/>
      <c r="EC123" s="12"/>
      <c r="ED123" s="12"/>
      <c r="EE123" s="12"/>
      <c r="EF123" s="12"/>
      <c r="EG123" s="12"/>
      <c r="EH123" s="12"/>
      <c r="EI123" s="12"/>
      <c r="EJ123" s="12"/>
      <c r="EK123" s="12"/>
      <c r="EL123" s="12"/>
      <c r="EM123" s="12"/>
      <c r="EN123" s="12"/>
      <c r="EO123" s="12"/>
      <c r="EP123" s="12"/>
      <c r="EQ123" s="12"/>
      <c r="ER123" s="12"/>
      <c r="ES123" s="12"/>
      <c r="ET123" s="12"/>
      <c r="EU123" s="12"/>
      <c r="EV123" s="12"/>
      <c r="EW123" s="12"/>
      <c r="EX123" s="12"/>
      <c r="EY123" s="12"/>
      <c r="EZ123" s="12"/>
      <c r="FA123" s="12"/>
      <c r="FB123" s="12"/>
      <c r="FC123" s="12"/>
      <c r="FD123" s="12"/>
      <c r="FE123" s="12"/>
      <c r="FF123" s="12"/>
      <c r="FG123" s="12"/>
      <c r="FH123" s="12"/>
      <c r="FI123" s="12"/>
      <c r="FJ123" s="12"/>
      <c r="FK123" s="12"/>
      <c r="FL123" s="12"/>
      <c r="FM123" s="12"/>
      <c r="FN123" s="12"/>
      <c r="FO123" s="12"/>
      <c r="FP123" s="12"/>
      <c r="FQ123" s="12"/>
      <c r="FR123" s="12"/>
      <c r="FS123" s="12"/>
      <c r="FT123" s="12"/>
      <c r="FU123" s="12"/>
      <c r="FV123" s="12"/>
      <c r="FW123" s="12"/>
      <c r="FX123" s="12"/>
      <c r="FY123" s="12"/>
      <c r="FZ123" s="12"/>
      <c r="GA123" s="12"/>
      <c r="GB123" s="12"/>
      <c r="GC123" s="12"/>
      <c r="GD123" s="12"/>
      <c r="GE123" s="12"/>
      <c r="GF123" s="12"/>
      <c r="GG123" s="12"/>
      <c r="GH123" s="12"/>
      <c r="GI123" s="12"/>
      <c r="GJ123" s="12"/>
      <c r="GK123" s="12"/>
      <c r="GL123" s="12"/>
      <c r="GM123" s="12"/>
      <c r="GN123" s="12"/>
      <c r="GO123" s="12"/>
      <c r="GP123" s="12"/>
      <c r="GQ123" s="12"/>
      <c r="GR123" s="12"/>
      <c r="GS123" s="12"/>
      <c r="GT123" s="12"/>
      <c r="GU123" s="12"/>
      <c r="GV123" s="12"/>
      <c r="GW123" s="12"/>
      <c r="GX123" s="12"/>
      <c r="GY123" s="12"/>
      <c r="GZ123" s="12"/>
      <c r="HA123" s="12"/>
      <c r="HB123" s="12"/>
      <c r="HC123" s="12"/>
      <c r="HD123" s="12"/>
      <c r="HE123" s="12"/>
      <c r="HF123" s="12"/>
      <c r="HG123" s="12"/>
      <c r="HH123" s="12"/>
      <c r="HI123" s="12"/>
      <c r="HJ123" s="12"/>
      <c r="HK123" s="12"/>
      <c r="HL123" s="12"/>
      <c r="HM123" s="12"/>
      <c r="HN123" s="12"/>
      <c r="HO123" s="12"/>
      <c r="HP123" s="12"/>
      <c r="HQ123" s="12"/>
      <c r="HR123" s="12"/>
      <c r="HS123" s="12"/>
      <c r="HT123" s="12"/>
      <c r="HU123" s="12"/>
      <c r="HV123" s="12"/>
      <c r="HW123" s="12"/>
      <c r="HX123" s="12"/>
      <c r="HY123" s="12"/>
      <c r="HZ123" s="12"/>
      <c r="IA123" s="12"/>
      <c r="IB123" s="12"/>
      <c r="IC123" s="12"/>
      <c r="ID123" s="12"/>
      <c r="IE123" s="12"/>
      <c r="IF123" s="12"/>
      <c r="IG123" s="12"/>
      <c r="IH123" s="12"/>
      <c r="II123" s="12"/>
      <c r="IJ123" s="12"/>
      <c r="IK123" s="12"/>
      <c r="IL123" s="12"/>
      <c r="IM123" s="12"/>
      <c r="IN123" s="12"/>
      <c r="IO123" s="12"/>
      <c r="IP123" s="12"/>
      <c r="IQ123" s="12"/>
      <c r="IR123" s="12"/>
      <c r="IS123" s="12"/>
      <c r="IT123" s="12"/>
      <c r="IU123" s="12"/>
      <c r="IV123" s="12"/>
      <c r="IW123" s="12"/>
      <c r="IX123" s="12"/>
      <c r="IY123" s="12"/>
      <c r="IZ123" s="12"/>
      <c r="JA123" s="12"/>
      <c r="JB123" s="12"/>
      <c r="JC123" s="12"/>
      <c r="JD123" s="12"/>
      <c r="JE123" s="12"/>
      <c r="JF123" s="12"/>
      <c r="JG123" s="12"/>
      <c r="JH123" s="12"/>
      <c r="JI123" s="12"/>
      <c r="JJ123" s="12"/>
      <c r="JK123" s="12"/>
      <c r="JL123" s="12"/>
      <c r="JM123" s="12"/>
      <c r="JN123" s="12"/>
      <c r="JO123" s="12"/>
      <c r="JP123" s="12"/>
      <c r="JQ123" s="12"/>
      <c r="JR123" s="12"/>
      <c r="JS123" s="12"/>
      <c r="JT123" s="12"/>
      <c r="JU123" s="12"/>
      <c r="JV123" s="12"/>
      <c r="JW123" s="12"/>
      <c r="JX123" s="12"/>
      <c r="JY123" s="12"/>
      <c r="JZ123" s="12"/>
      <c r="KA123" s="12"/>
      <c r="KB123" s="12"/>
      <c r="KC123" s="12"/>
      <c r="KD123" s="12"/>
      <c r="KE123" s="12"/>
      <c r="KF123" s="12"/>
      <c r="KG123" s="12"/>
      <c r="KH123" s="12"/>
      <c r="KI123" s="12"/>
      <c r="KJ123" s="12"/>
      <c r="KK123" s="12"/>
      <c r="KL123" s="12"/>
      <c r="KM123" s="12"/>
      <c r="KN123" s="12"/>
      <c r="KO123" s="12"/>
      <c r="KP123" s="12"/>
      <c r="KQ123" s="12"/>
      <c r="KR123" s="12"/>
      <c r="KS123" s="12"/>
      <c r="KT123" s="12"/>
      <c r="KU123" s="12"/>
      <c r="KV123" s="12"/>
      <c r="KW123" s="12"/>
      <c r="KX123" s="12"/>
      <c r="KY123" s="12"/>
      <c r="KZ123" s="12"/>
      <c r="LA123" s="12"/>
      <c r="LB123" s="12"/>
      <c r="LC123" s="12"/>
      <c r="LD123" s="12"/>
      <c r="LE123" s="12"/>
      <c r="LF123" s="12"/>
      <c r="LG123" s="12"/>
      <c r="LH123" s="12"/>
      <c r="LI123" s="12"/>
      <c r="LJ123" s="12"/>
      <c r="LK123" s="12"/>
      <c r="LL123" s="12"/>
      <c r="LM123" s="12"/>
      <c r="LN123" s="12"/>
      <c r="LO123" s="12"/>
      <c r="LP123" s="12"/>
      <c r="LQ123" s="12"/>
      <c r="LR123" s="12"/>
      <c r="LS123" s="12"/>
      <c r="LT123" s="12"/>
      <c r="LU123" s="12"/>
      <c r="LV123" s="12"/>
      <c r="LW123" s="12"/>
      <c r="LX123" s="12"/>
      <c r="LY123" s="12"/>
      <c r="LZ123" s="12"/>
      <c r="MA123" s="12"/>
      <c r="MB123" s="12"/>
      <c r="MC123" s="12"/>
      <c r="MD123" s="12"/>
      <c r="ME123" s="12"/>
      <c r="MF123" s="12"/>
      <c r="MG123" s="12"/>
      <c r="MH123" s="12"/>
      <c r="MI123" s="12"/>
      <c r="MJ123" s="12"/>
      <c r="MK123" s="12"/>
      <c r="ML123" s="12"/>
      <c r="MM123" s="12"/>
      <c r="MN123" s="12"/>
      <c r="MO123" s="12"/>
      <c r="MP123" s="12"/>
      <c r="MQ123" s="12"/>
      <c r="MR123" s="12"/>
      <c r="MS123" s="12"/>
      <c r="MT123" s="12"/>
      <c r="MU123" s="12"/>
      <c r="MV123" s="12"/>
      <c r="MW123" s="12"/>
      <c r="MX123" s="12"/>
      <c r="MY123" s="12"/>
      <c r="MZ123" s="12"/>
      <c r="NA123" s="12"/>
      <c r="NB123" s="12"/>
      <c r="NC123" s="12"/>
      <c r="ND123" s="12"/>
      <c r="NE123" s="12"/>
      <c r="NF123" s="12"/>
      <c r="NG123" s="12"/>
      <c r="NH123" s="12"/>
      <c r="NI123" s="12"/>
      <c r="NJ123" s="12"/>
      <c r="NK123" s="12"/>
      <c r="NL123" s="12"/>
      <c r="NM123" s="12"/>
      <c r="NN123" s="12"/>
      <c r="NO123" s="12"/>
      <c r="NP123" s="12"/>
      <c r="NQ123" s="12"/>
      <c r="NR123" s="12"/>
      <c r="NS123" s="12"/>
      <c r="NT123" s="12"/>
      <c r="NU123" s="12"/>
      <c r="NV123" s="12"/>
      <c r="NW123" s="12"/>
      <c r="NX123" s="12"/>
      <c r="NY123" s="12"/>
      <c r="NZ123" s="12"/>
      <c r="OA123" s="12"/>
      <c r="OB123" s="12"/>
      <c r="OC123" s="12"/>
      <c r="OD123" s="12"/>
      <c r="OE123" s="12"/>
      <c r="OF123" s="12"/>
      <c r="OG123" s="12"/>
      <c r="OH123" s="12"/>
      <c r="OI123" s="12"/>
      <c r="OJ123" s="12"/>
      <c r="OK123" s="12"/>
      <c r="OL123" s="12"/>
      <c r="OM123" s="12"/>
      <c r="ON123" s="12"/>
      <c r="OO123" s="12"/>
      <c r="OP123" s="12"/>
      <c r="OQ123" s="12"/>
      <c r="OR123" s="12"/>
      <c r="OS123" s="12"/>
      <c r="OT123" s="12"/>
      <c r="OU123" s="12"/>
      <c r="OV123" s="12"/>
      <c r="OW123" s="12"/>
      <c r="OX123" s="12"/>
      <c r="OY123" s="12"/>
      <c r="OZ123" s="12"/>
      <c r="PA123" s="12"/>
      <c r="PB123" s="12"/>
      <c r="PC123" s="12"/>
      <c r="PD123" s="12"/>
      <c r="PE123" s="12"/>
      <c r="PF123" s="12"/>
      <c r="PG123" s="12"/>
      <c r="PH123" s="12"/>
      <c r="PI123" s="12"/>
      <c r="PJ123" s="12"/>
      <c r="PK123" s="12"/>
      <c r="PL123" s="12"/>
      <c r="PM123" s="12"/>
      <c r="PN123" s="12"/>
      <c r="PO123" s="12"/>
      <c r="PP123" s="12"/>
      <c r="PQ123" s="12"/>
      <c r="PR123" s="12"/>
      <c r="PS123" s="12"/>
      <c r="PT123" s="12"/>
      <c r="PU123" s="12"/>
      <c r="PV123" s="12"/>
      <c r="PW123" s="12"/>
      <c r="PX123" s="12"/>
      <c r="PY123" s="12"/>
      <c r="PZ123" s="12"/>
      <c r="QA123" s="12"/>
      <c r="QB123" s="12"/>
      <c r="QC123" s="12"/>
      <c r="QD123" s="12"/>
      <c r="QE123" s="12"/>
      <c r="QF123" s="12"/>
      <c r="QG123" s="12"/>
      <c r="QH123" s="12"/>
      <c r="QI123" s="12"/>
      <c r="QJ123" s="12"/>
      <c r="QK123" s="12"/>
      <c r="QL123" s="12"/>
      <c r="QM123" s="12"/>
      <c r="QN123" s="12"/>
      <c r="QO123" s="12"/>
      <c r="QP123" s="12"/>
      <c r="QQ123" s="12"/>
      <c r="QR123" s="12"/>
      <c r="QS123" s="12"/>
      <c r="QT123" s="12"/>
      <c r="QU123" s="12"/>
      <c r="QV123" s="12"/>
      <c r="QW123" s="12"/>
      <c r="QX123" s="12"/>
      <c r="QY123" s="12"/>
      <c r="QZ123" s="12"/>
      <c r="RA123" s="12"/>
      <c r="RB123" s="12"/>
      <c r="RC123" s="12"/>
      <c r="RD123" s="12"/>
      <c r="RE123" s="12"/>
      <c r="RF123" s="12"/>
      <c r="RG123" s="12"/>
      <c r="RH123" s="12"/>
      <c r="RI123" s="12"/>
      <c r="RJ123" s="12"/>
      <c r="RK123" s="12"/>
      <c r="RL123" s="12"/>
      <c r="RM123" s="12"/>
      <c r="RN123" s="12"/>
      <c r="RO123" s="12"/>
      <c r="RP123" s="12"/>
      <c r="RQ123" s="12"/>
      <c r="RR123" s="12"/>
      <c r="RS123" s="12"/>
      <c r="RT123" s="12"/>
      <c r="RU123" s="12"/>
      <c r="RV123" s="12"/>
      <c r="RW123" s="12"/>
      <c r="RX123" s="12"/>
      <c r="RY123" s="12"/>
      <c r="RZ123" s="12"/>
      <c r="SA123" s="12"/>
      <c r="SB123" s="12"/>
      <c r="SC123" s="12"/>
      <c r="SD123" s="12"/>
      <c r="SE123" s="12"/>
      <c r="SF123" s="12"/>
      <c r="SG123" s="12"/>
      <c r="SH123" s="12"/>
      <c r="SI123" s="12"/>
      <c r="SJ123" s="12"/>
      <c r="SK123" s="12"/>
      <c r="SL123" s="12"/>
      <c r="SM123" s="12"/>
      <c r="SN123" s="12"/>
      <c r="SO123" s="12"/>
      <c r="SP123" s="12"/>
      <c r="SQ123" s="12"/>
      <c r="SR123" s="12"/>
      <c r="SS123" s="12"/>
      <c r="ST123" s="12"/>
      <c r="SU123" s="12"/>
      <c r="SV123" s="12"/>
      <c r="SW123" s="12"/>
      <c r="SX123" s="12"/>
      <c r="SY123" s="12"/>
      <c r="SZ123" s="12"/>
      <c r="TA123" s="12"/>
      <c r="TB123" s="12"/>
      <c r="TC123" s="12"/>
      <c r="TD123" s="12"/>
      <c r="TE123" s="12"/>
      <c r="TF123" s="12"/>
      <c r="TG123" s="12"/>
      <c r="TH123" s="12"/>
      <c r="TI123" s="12"/>
      <c r="TJ123" s="12"/>
      <c r="TK123" s="12"/>
      <c r="TL123" s="12"/>
      <c r="TM123" s="12"/>
      <c r="TN123" s="12"/>
      <c r="TO123" s="12"/>
      <c r="TP123" s="12"/>
      <c r="TQ123" s="12"/>
      <c r="TR123" s="12"/>
      <c r="TS123" s="12"/>
      <c r="TT123" s="12"/>
      <c r="TU123" s="12"/>
      <c r="TV123" s="12"/>
      <c r="TW123" s="12"/>
      <c r="TX123" s="12"/>
      <c r="TY123" s="12"/>
      <c r="TZ123" s="12"/>
      <c r="UA123" s="12"/>
      <c r="UB123" s="12"/>
      <c r="UC123" s="12"/>
      <c r="UD123" s="12"/>
      <c r="UE123" s="12"/>
      <c r="UF123" s="12"/>
      <c r="UG123" s="12"/>
      <c r="UH123" s="12"/>
      <c r="UI123" s="12"/>
      <c r="UJ123" s="12"/>
      <c r="UK123" s="12"/>
      <c r="UL123" s="12"/>
      <c r="UM123" s="12"/>
      <c r="UN123" s="12"/>
      <c r="UO123" s="12"/>
      <c r="UP123" s="12"/>
      <c r="UQ123" s="12"/>
      <c r="UR123" s="12"/>
      <c r="US123" s="12"/>
      <c r="UT123" s="12"/>
      <c r="UU123" s="12"/>
      <c r="UV123" s="12"/>
      <c r="UW123" s="12"/>
      <c r="UX123" s="12"/>
      <c r="UY123" s="12"/>
      <c r="UZ123" s="12"/>
      <c r="VA123" s="12"/>
      <c r="VB123" s="12"/>
      <c r="VC123" s="12"/>
      <c r="VD123" s="12"/>
      <c r="VE123" s="12"/>
      <c r="VF123" s="12"/>
      <c r="VG123" s="12"/>
      <c r="VH123" s="12"/>
      <c r="VI123" s="12"/>
      <c r="VJ123" s="12"/>
      <c r="VK123" s="12"/>
      <c r="VL123" s="12"/>
      <c r="VM123" s="12"/>
      <c r="VN123" s="12"/>
      <c r="VO123" s="12"/>
      <c r="VP123" s="12"/>
      <c r="VQ123" s="12"/>
      <c r="VR123" s="12"/>
      <c r="VS123" s="12"/>
      <c r="VT123" s="12"/>
      <c r="VU123" s="12"/>
      <c r="VV123" s="12"/>
      <c r="VW123" s="12"/>
      <c r="VX123" s="12"/>
      <c r="VY123" s="12"/>
      <c r="VZ123" s="12"/>
      <c r="WA123" s="12"/>
      <c r="WB123" s="12"/>
      <c r="WC123" s="12"/>
      <c r="WD123" s="12"/>
      <c r="WE123" s="12"/>
      <c r="WF123" s="12"/>
      <c r="WG123" s="12"/>
      <c r="WH123" s="12"/>
      <c r="WI123" s="12"/>
      <c r="WJ123" s="12"/>
      <c r="WK123" s="12"/>
      <c r="WL123" s="12"/>
      <c r="WM123" s="12"/>
      <c r="WN123" s="12"/>
      <c r="WO123" s="12"/>
      <c r="WP123" s="12"/>
      <c r="WQ123" s="12"/>
      <c r="WR123" s="12"/>
      <c r="WS123" s="12"/>
      <c r="WT123" s="12"/>
      <c r="WU123" s="12"/>
      <c r="WV123" s="12"/>
      <c r="WW123" s="12"/>
      <c r="WX123" s="12"/>
      <c r="WY123" s="12"/>
      <c r="WZ123" s="12"/>
      <c r="XA123" s="12"/>
      <c r="XB123" s="12"/>
      <c r="XC123" s="12"/>
      <c r="XD123" s="12"/>
      <c r="XE123" s="12"/>
      <c r="XF123" s="12"/>
      <c r="XG123" s="12"/>
      <c r="XH123" s="12"/>
      <c r="XI123" s="12"/>
      <c r="XJ123" s="12"/>
      <c r="XK123" s="12"/>
      <c r="XL123" s="12"/>
      <c r="XM123" s="12"/>
      <c r="XN123" s="12"/>
      <c r="XO123" s="12"/>
      <c r="XP123" s="12"/>
      <c r="XQ123" s="12"/>
      <c r="XR123" s="12"/>
      <c r="XS123" s="12"/>
      <c r="XT123" s="12"/>
      <c r="XU123" s="12"/>
      <c r="XV123" s="12"/>
      <c r="XW123" s="12"/>
      <c r="XX123" s="12"/>
      <c r="XY123" s="12"/>
      <c r="XZ123" s="12"/>
      <c r="YA123" s="12"/>
      <c r="YB123" s="12"/>
      <c r="YC123" s="12"/>
      <c r="YD123" s="12"/>
      <c r="YE123" s="12"/>
      <c r="YF123" s="12"/>
      <c r="YG123" s="12"/>
      <c r="YH123" s="12"/>
      <c r="YI123" s="12"/>
      <c r="YJ123" s="12"/>
      <c r="YK123" s="12"/>
      <c r="YL123" s="12"/>
      <c r="YM123" s="12"/>
      <c r="YN123" s="12"/>
      <c r="YO123" s="12"/>
      <c r="YP123" s="12"/>
      <c r="YQ123" s="12"/>
      <c r="YR123" s="12"/>
      <c r="YS123" s="12"/>
      <c r="YT123" s="12"/>
      <c r="YU123" s="12"/>
      <c r="YV123" s="12"/>
      <c r="YW123" s="12"/>
      <c r="YX123" s="12"/>
      <c r="YY123" s="12"/>
      <c r="YZ123" s="12"/>
      <c r="ZA123" s="12"/>
      <c r="ZB123" s="12"/>
      <c r="ZC123" s="12"/>
      <c r="ZD123" s="12"/>
      <c r="ZE123" s="12"/>
      <c r="ZF123" s="12"/>
      <c r="ZG123" s="12"/>
      <c r="ZH123" s="12"/>
      <c r="ZI123" s="12"/>
      <c r="ZJ123" s="12"/>
      <c r="ZK123" s="12"/>
      <c r="ZL123" s="12"/>
      <c r="ZM123" s="12"/>
      <c r="ZN123" s="12"/>
      <c r="ZO123" s="12"/>
      <c r="ZP123" s="12"/>
      <c r="ZQ123" s="12"/>
      <c r="ZR123" s="12"/>
      <c r="ZS123" s="12"/>
      <c r="ZT123" s="12"/>
      <c r="ZU123" s="12"/>
      <c r="ZV123" s="12"/>
      <c r="ZW123" s="12"/>
      <c r="ZX123" s="12"/>
      <c r="ZY123" s="12"/>
      <c r="ZZ123" s="12"/>
      <c r="AAA123" s="12"/>
      <c r="AAB123" s="12"/>
      <c r="AAC123" s="12"/>
      <c r="AAD123" s="12"/>
      <c r="AAE123" s="12"/>
      <c r="AAF123" s="12"/>
      <c r="AAG123" s="12"/>
      <c r="AAH123" s="12"/>
      <c r="AAI123" s="12"/>
      <c r="AAJ123" s="12"/>
      <c r="AAK123" s="12"/>
      <c r="AAL123" s="12"/>
      <c r="AAM123" s="12"/>
      <c r="AAN123" s="12"/>
      <c r="AAO123" s="12"/>
      <c r="AAP123" s="12"/>
      <c r="AAQ123" s="12"/>
      <c r="AAR123" s="12"/>
      <c r="AAS123" s="12"/>
      <c r="AAT123" s="12"/>
      <c r="AAU123" s="12"/>
      <c r="AAV123" s="12"/>
      <c r="AAW123" s="12"/>
      <c r="AAX123" s="12"/>
      <c r="AAY123" s="12"/>
      <c r="AAZ123" s="12"/>
      <c r="ABA123" s="12"/>
      <c r="ABB123" s="12"/>
      <c r="ABC123" s="12"/>
      <c r="ABD123" s="12"/>
      <c r="ABE123" s="12"/>
      <c r="ABF123" s="12"/>
      <c r="ABG123" s="12"/>
      <c r="ABH123" s="12"/>
      <c r="ABI123" s="12"/>
      <c r="ABJ123" s="12"/>
      <c r="ABK123" s="12"/>
      <c r="ABL123" s="12"/>
      <c r="ABM123" s="12"/>
      <c r="ABN123" s="12"/>
      <c r="ABO123" s="12"/>
      <c r="ABP123" s="12"/>
      <c r="ABQ123" s="12"/>
      <c r="ABR123" s="12"/>
      <c r="ABS123" s="12"/>
      <c r="ABT123" s="12"/>
      <c r="ABU123" s="12"/>
      <c r="ABV123" s="12"/>
      <c r="ABW123" s="12"/>
      <c r="ABX123" s="12"/>
      <c r="ABY123" s="12"/>
      <c r="ABZ123" s="12"/>
      <c r="ACA123" s="12"/>
      <c r="ACB123" s="12"/>
      <c r="ACC123" s="12"/>
      <c r="ACD123" s="12"/>
      <c r="ACE123" s="12"/>
      <c r="ACF123" s="12"/>
      <c r="ACG123" s="12"/>
      <c r="ACH123" s="12"/>
      <c r="ACI123" s="12"/>
      <c r="ACJ123" s="12"/>
      <c r="ACK123" s="12"/>
      <c r="ACL123" s="12"/>
      <c r="ACM123" s="12"/>
      <c r="ACN123" s="12"/>
      <c r="ACO123" s="12"/>
      <c r="ACP123" s="12"/>
      <c r="ACQ123" s="12"/>
      <c r="ACR123" s="12"/>
      <c r="ACS123" s="12"/>
      <c r="ACT123" s="12"/>
      <c r="ACU123" s="12"/>
      <c r="ACV123" s="12"/>
      <c r="ACW123" s="12"/>
      <c r="ACX123" s="12"/>
      <c r="ACY123" s="12"/>
      <c r="ACZ123" s="12"/>
      <c r="ADA123" s="12"/>
      <c r="ADB123" s="12"/>
      <c r="ADC123" s="12"/>
      <c r="ADD123" s="12"/>
      <c r="ADE123" s="12"/>
      <c r="ADF123" s="12"/>
      <c r="ADG123" s="12"/>
      <c r="ADH123" s="12"/>
      <c r="ADI123" s="12"/>
      <c r="ADJ123" s="12"/>
      <c r="ADK123" s="12"/>
      <c r="ADL123" s="12"/>
      <c r="ADM123" s="12"/>
      <c r="ADN123" s="12"/>
      <c r="ADO123" s="12"/>
      <c r="ADP123" s="12"/>
      <c r="ADQ123" s="12"/>
      <c r="ADR123" s="12"/>
      <c r="ADS123" s="12"/>
      <c r="ADT123" s="12"/>
      <c r="ADU123" s="12"/>
      <c r="ADV123" s="12"/>
      <c r="ADW123" s="12"/>
      <c r="ADX123" s="12"/>
      <c r="ADY123" s="12"/>
      <c r="ADZ123" s="12"/>
      <c r="AEA123" s="12"/>
      <c r="AEB123" s="12"/>
      <c r="AEC123" s="12"/>
      <c r="AED123" s="12"/>
      <c r="AEE123" s="12"/>
      <c r="AEF123" s="12"/>
      <c r="AEG123" s="12"/>
      <c r="AEH123" s="12"/>
      <c r="AEI123" s="12"/>
      <c r="AEJ123" s="12"/>
      <c r="AEK123" s="12"/>
      <c r="AEL123" s="12"/>
      <c r="AEM123" s="12"/>
      <c r="AEN123" s="12"/>
      <c r="AEO123" s="12"/>
      <c r="AEP123" s="12"/>
      <c r="AEQ123" s="12"/>
      <c r="AER123" s="12"/>
      <c r="AES123" s="12"/>
      <c r="AET123" s="12"/>
      <c r="AEU123" s="12"/>
      <c r="AEV123" s="12"/>
      <c r="AEW123" s="12"/>
      <c r="AEX123" s="12"/>
      <c r="AEY123" s="12"/>
      <c r="AEZ123" s="12"/>
      <c r="AFA123" s="12"/>
      <c r="AFB123" s="12"/>
      <c r="AFC123" s="12"/>
      <c r="AFD123" s="12"/>
      <c r="AFE123" s="12"/>
      <c r="AFF123" s="12"/>
      <c r="AFG123" s="12"/>
      <c r="AFH123" s="12"/>
      <c r="AFI123" s="12"/>
      <c r="AFJ123" s="12"/>
      <c r="AFK123" s="12"/>
      <c r="AFL123" s="12"/>
      <c r="AFM123" s="12"/>
      <c r="AFN123" s="12"/>
      <c r="AFO123" s="12"/>
      <c r="AFP123" s="12"/>
      <c r="AFQ123" s="12"/>
      <c r="AFR123" s="12"/>
      <c r="AFS123" s="12"/>
      <c r="AFT123" s="12"/>
      <c r="AFU123" s="12"/>
      <c r="AFV123" s="12"/>
      <c r="AFW123" s="12"/>
      <c r="AFX123" s="12"/>
      <c r="AFY123" s="12"/>
      <c r="AFZ123" s="12"/>
      <c r="AGA123" s="12"/>
      <c r="AGB123" s="12"/>
      <c r="AGC123" s="12"/>
      <c r="AGD123" s="12"/>
      <c r="AGE123" s="12"/>
      <c r="AGF123" s="12"/>
      <c r="AGG123" s="12"/>
      <c r="AGH123" s="12"/>
      <c r="AGI123" s="12"/>
      <c r="AGJ123" s="12"/>
      <c r="AGK123" s="12"/>
      <c r="AGL123" s="12"/>
      <c r="AGM123" s="12"/>
      <c r="AGN123" s="12"/>
      <c r="AGO123" s="12"/>
      <c r="AGP123" s="12"/>
      <c r="AGQ123" s="12"/>
      <c r="AGR123" s="12"/>
      <c r="AGS123" s="12"/>
      <c r="AGT123" s="12"/>
      <c r="AGU123" s="12"/>
      <c r="AGV123" s="12"/>
      <c r="AGW123" s="12"/>
      <c r="AGX123" s="12"/>
      <c r="AGY123" s="12"/>
      <c r="AGZ123" s="12"/>
      <c r="AHA123" s="12"/>
      <c r="AHB123" s="12"/>
      <c r="AHC123" s="12"/>
      <c r="AHD123" s="12"/>
      <c r="AHE123" s="12"/>
      <c r="AHF123" s="12"/>
      <c r="AHG123" s="12"/>
      <c r="AHH123" s="12"/>
      <c r="AHI123" s="12"/>
      <c r="AHJ123" s="12"/>
      <c r="AHK123" s="12"/>
      <c r="AHL123" s="12"/>
      <c r="AHM123" s="12"/>
      <c r="AHN123" s="12"/>
      <c r="AHO123" s="12"/>
      <c r="AHP123" s="12"/>
      <c r="AHQ123" s="12"/>
      <c r="AHR123" s="12"/>
      <c r="AHS123" s="12"/>
      <c r="AHT123" s="12"/>
      <c r="AHU123" s="12"/>
      <c r="AHV123" s="12"/>
      <c r="AHW123" s="12"/>
      <c r="AHX123" s="12"/>
      <c r="AHY123" s="12"/>
      <c r="AHZ123" s="12"/>
      <c r="AIA123" s="12"/>
      <c r="AIB123" s="12"/>
      <c r="AIC123" s="12"/>
      <c r="AID123" s="12"/>
      <c r="AIE123" s="12"/>
      <c r="AIF123" s="12"/>
      <c r="AIG123" s="12"/>
      <c r="AIH123" s="12"/>
      <c r="AII123" s="12"/>
      <c r="AIJ123" s="12"/>
      <c r="AIK123" s="12"/>
      <c r="AIL123" s="12"/>
      <c r="AIM123" s="12"/>
      <c r="AIN123" s="12"/>
      <c r="AIO123" s="12"/>
      <c r="AIP123" s="12"/>
      <c r="AIQ123" s="12"/>
      <c r="AIR123" s="12"/>
      <c r="AIS123" s="12"/>
      <c r="AIT123" s="12"/>
      <c r="AIU123" s="12"/>
      <c r="AIV123" s="12"/>
      <c r="AIW123" s="12"/>
      <c r="AIX123" s="12"/>
      <c r="AIY123" s="12"/>
      <c r="AIZ123" s="12"/>
      <c r="AJA123" s="12"/>
      <c r="AJB123" s="12"/>
      <c r="AJC123" s="12"/>
      <c r="AJD123" s="12"/>
      <c r="AJE123" s="12"/>
      <c r="AJF123" s="12"/>
      <c r="AJG123" s="12"/>
      <c r="AJH123" s="12"/>
      <c r="AJI123" s="12"/>
      <c r="AJJ123" s="12"/>
      <c r="AJK123" s="12"/>
      <c r="AJL123" s="12"/>
      <c r="AJM123" s="12"/>
      <c r="AJN123" s="12"/>
      <c r="AJO123" s="12"/>
      <c r="AJP123" s="12"/>
      <c r="AJQ123" s="12"/>
      <c r="AJR123" s="12"/>
      <c r="AJS123" s="12"/>
      <c r="AJT123" s="12"/>
      <c r="AJU123" s="12"/>
      <c r="AJV123" s="12"/>
      <c r="AJW123" s="12"/>
      <c r="AJX123" s="12"/>
      <c r="AJY123" s="12"/>
      <c r="AJZ123" s="12"/>
      <c r="AKA123" s="12"/>
      <c r="AKB123" s="12"/>
      <c r="AKC123" s="12"/>
      <c r="AKD123" s="12"/>
      <c r="AKE123" s="12"/>
      <c r="AKF123" s="12"/>
      <c r="AKG123" s="12"/>
      <c r="AKH123" s="12"/>
      <c r="AKI123" s="12"/>
      <c r="AKJ123" s="12"/>
      <c r="AKK123" s="12"/>
      <c r="AKL123" s="12"/>
      <c r="AKM123" s="12"/>
      <c r="AKN123" s="12"/>
      <c r="AKO123" s="12"/>
      <c r="AKP123" s="12"/>
      <c r="AKQ123" s="12"/>
      <c r="AKR123" s="12"/>
      <c r="AKS123" s="12"/>
      <c r="AKT123" s="12"/>
      <c r="AKU123" s="12"/>
      <c r="AKV123" s="12"/>
      <c r="AKW123" s="12"/>
      <c r="AKX123" s="12"/>
      <c r="AKY123" s="12"/>
      <c r="AKZ123" s="12"/>
      <c r="ALA123" s="12"/>
      <c r="ALB123" s="12"/>
      <c r="ALC123" s="12"/>
      <c r="ALD123" s="12"/>
      <c r="ALE123" s="12"/>
      <c r="ALF123" s="12"/>
      <c r="ALG123" s="12"/>
      <c r="ALH123" s="12"/>
      <c r="ALI123" s="12"/>
      <c r="ALJ123" s="12"/>
      <c r="ALK123" s="12"/>
      <c r="ALL123" s="12"/>
      <c r="ALM123" s="12"/>
      <c r="ALN123" s="12"/>
      <c r="ALO123" s="12"/>
      <c r="ALP123" s="12"/>
      <c r="ALQ123" s="12"/>
      <c r="ALR123" s="12"/>
      <c r="ALS123" s="12"/>
      <c r="ALT123" s="12"/>
      <c r="ALU123" s="12"/>
      <c r="ALV123" s="12"/>
      <c r="ALW123" s="12"/>
      <c r="ALX123" s="12"/>
      <c r="ALY123" s="12"/>
      <c r="ALZ123" s="12"/>
      <c r="AMA123" s="12"/>
      <c r="AMB123" s="12"/>
      <c r="AMC123" s="12"/>
      <c r="AMD123" s="12"/>
      <c r="AME123" s="12"/>
      <c r="AMF123" s="12"/>
      <c r="AMG123" s="12"/>
      <c r="AMH123" s="12"/>
      <c r="AMI123" s="12"/>
      <c r="AMJ123" s="12"/>
      <c r="AMK123" s="12"/>
      <c r="AML123" s="12"/>
      <c r="AMM123" s="12"/>
      <c r="AMN123" s="12"/>
      <c r="AMO123" s="12"/>
      <c r="AMP123" s="12"/>
      <c r="AMQ123" s="12"/>
      <c r="AMR123" s="12"/>
      <c r="AMS123" s="12"/>
      <c r="AMT123" s="12"/>
      <c r="AMU123" s="12"/>
      <c r="AMV123" s="12"/>
      <c r="AMW123" s="12"/>
      <c r="AMX123" s="12"/>
      <c r="AMY123" s="12"/>
      <c r="AMZ123" s="12"/>
      <c r="ANA123" s="12"/>
      <c r="ANB123" s="12"/>
      <c r="ANC123" s="12"/>
      <c r="AND123" s="12"/>
      <c r="ANE123" s="12"/>
      <c r="ANF123" s="12"/>
      <c r="ANG123" s="12"/>
      <c r="ANH123" s="12"/>
      <c r="ANI123" s="12"/>
      <c r="ANJ123" s="12"/>
      <c r="ANK123" s="12"/>
      <c r="ANL123" s="12"/>
      <c r="ANM123" s="12"/>
      <c r="ANN123" s="12"/>
      <c r="ANO123" s="12"/>
      <c r="ANP123" s="12"/>
      <c r="ANQ123" s="12"/>
      <c r="ANR123" s="12"/>
      <c r="ANS123" s="12"/>
      <c r="ANT123" s="12"/>
      <c r="ANU123" s="12"/>
      <c r="ANV123" s="12"/>
      <c r="ANW123" s="12"/>
      <c r="ANX123" s="12"/>
      <c r="ANY123" s="12"/>
      <c r="ANZ123" s="12"/>
      <c r="AOA123" s="12"/>
      <c r="AOB123" s="12"/>
      <c r="AOC123" s="12"/>
      <c r="AOD123" s="12"/>
      <c r="AOE123" s="12"/>
      <c r="AOF123" s="12"/>
      <c r="AOG123" s="12"/>
      <c r="AOH123" s="12"/>
      <c r="AOI123" s="12"/>
      <c r="AOJ123" s="12"/>
      <c r="AOK123" s="12"/>
      <c r="AOL123" s="12"/>
      <c r="AOM123" s="12"/>
      <c r="AON123" s="12"/>
      <c r="AOO123" s="12"/>
      <c r="AOP123" s="12"/>
      <c r="AOQ123" s="12"/>
      <c r="AOR123" s="12"/>
      <c r="AOS123" s="12"/>
      <c r="AOT123" s="12"/>
      <c r="AOU123" s="12"/>
      <c r="AOV123" s="12"/>
      <c r="AOW123" s="12"/>
      <c r="AOX123" s="12"/>
      <c r="AOY123" s="12"/>
      <c r="AOZ123" s="12"/>
      <c r="APA123" s="12"/>
      <c r="APB123" s="12"/>
      <c r="APC123" s="12"/>
      <c r="APD123" s="12"/>
      <c r="APE123" s="12"/>
      <c r="APF123" s="12"/>
      <c r="APG123" s="12"/>
      <c r="APH123" s="12"/>
      <c r="API123" s="12"/>
      <c r="APJ123" s="12"/>
      <c r="APK123" s="12"/>
      <c r="APL123" s="12"/>
      <c r="APM123" s="12"/>
      <c r="APN123" s="12"/>
      <c r="APO123" s="12"/>
      <c r="APP123" s="12"/>
      <c r="APQ123" s="12"/>
      <c r="APR123" s="12"/>
      <c r="APS123" s="12"/>
      <c r="APT123" s="12"/>
      <c r="APU123" s="12"/>
      <c r="APV123" s="12"/>
      <c r="APW123" s="12"/>
      <c r="APX123" s="12"/>
      <c r="APY123" s="12"/>
      <c r="APZ123" s="12"/>
      <c r="AQA123" s="12"/>
      <c r="AQB123" s="12"/>
      <c r="AQC123" s="12"/>
      <c r="AQD123" s="12"/>
      <c r="AQE123" s="12"/>
      <c r="AQF123" s="12"/>
      <c r="AQG123" s="12"/>
      <c r="AQH123" s="12"/>
      <c r="AQI123" s="12"/>
      <c r="AQJ123" s="12"/>
      <c r="AQK123" s="12"/>
      <c r="AQL123" s="12"/>
      <c r="AQM123" s="12"/>
      <c r="AQN123" s="12"/>
      <c r="AQO123" s="12"/>
      <c r="AQP123" s="12"/>
      <c r="AQQ123" s="12"/>
      <c r="AQR123" s="12"/>
      <c r="AQS123" s="12"/>
      <c r="AQT123" s="12"/>
      <c r="AQU123" s="12"/>
      <c r="AQV123" s="12"/>
      <c r="AQW123" s="12"/>
      <c r="AQX123" s="12"/>
      <c r="AQY123" s="12"/>
      <c r="AQZ123" s="12"/>
      <c r="ARA123" s="12"/>
      <c r="ARB123" s="12"/>
      <c r="ARC123" s="12"/>
      <c r="ARD123" s="12"/>
      <c r="ARE123" s="12"/>
      <c r="ARF123" s="12"/>
      <c r="ARG123" s="12"/>
      <c r="ARH123" s="12"/>
      <c r="ARI123" s="12"/>
      <c r="ARJ123" s="12"/>
      <c r="ARK123" s="12"/>
      <c r="ARL123" s="12"/>
      <c r="ARM123" s="12"/>
      <c r="ARN123" s="12"/>
      <c r="ARO123" s="12"/>
      <c r="ARP123" s="12"/>
      <c r="ARQ123" s="12"/>
      <c r="ARR123" s="12"/>
      <c r="ARS123" s="12"/>
      <c r="ART123" s="12"/>
      <c r="ARU123" s="12"/>
      <c r="ARV123" s="12"/>
      <c r="ARW123" s="12"/>
      <c r="ARX123" s="12"/>
      <c r="ARY123" s="12"/>
      <c r="ARZ123" s="12"/>
      <c r="ASA123" s="12"/>
      <c r="ASB123" s="12"/>
      <c r="ASC123" s="12"/>
      <c r="ASD123" s="12"/>
      <c r="ASE123" s="12"/>
      <c r="ASF123" s="12"/>
      <c r="ASG123" s="12"/>
      <c r="ASH123" s="12"/>
      <c r="ASI123" s="12"/>
      <c r="ASJ123" s="12"/>
      <c r="ASK123" s="12"/>
      <c r="ASL123" s="12"/>
      <c r="ASM123" s="12"/>
      <c r="ASN123" s="12"/>
      <c r="ASO123" s="12"/>
      <c r="ASP123" s="12"/>
      <c r="ASQ123" s="12"/>
      <c r="ASR123" s="12"/>
      <c r="ASS123" s="12"/>
      <c r="AST123" s="12"/>
      <c r="ASU123" s="12"/>
      <c r="ASV123" s="12"/>
      <c r="ASW123" s="12"/>
      <c r="ASX123" s="12"/>
      <c r="ASY123" s="12"/>
      <c r="ASZ123" s="12"/>
      <c r="ATA123" s="12"/>
      <c r="ATB123" s="12"/>
      <c r="ATC123" s="12"/>
      <c r="ATD123" s="12"/>
      <c r="ATE123" s="12"/>
      <c r="ATF123" s="12"/>
      <c r="ATG123" s="12"/>
      <c r="ATH123" s="12"/>
      <c r="ATI123" s="12"/>
      <c r="ATJ123" s="12"/>
      <c r="ATK123" s="12"/>
      <c r="ATL123" s="12"/>
      <c r="ATM123" s="12"/>
      <c r="ATN123" s="12"/>
      <c r="ATO123" s="12"/>
      <c r="ATP123" s="12"/>
      <c r="ATQ123" s="12"/>
      <c r="ATR123" s="12"/>
      <c r="ATS123" s="12"/>
      <c r="ATT123" s="12"/>
      <c r="ATU123" s="12"/>
      <c r="ATV123" s="12"/>
      <c r="ATW123" s="12"/>
      <c r="ATX123" s="12"/>
      <c r="ATY123" s="12"/>
      <c r="ATZ123" s="12"/>
      <c r="AUA123" s="12"/>
      <c r="AUB123" s="12"/>
      <c r="AUC123" s="12"/>
      <c r="AUD123" s="12"/>
      <c r="AUE123" s="12"/>
      <c r="AUF123" s="12"/>
      <c r="AUG123" s="12"/>
      <c r="AUH123" s="12"/>
      <c r="AUI123" s="12"/>
      <c r="AUJ123" s="12"/>
      <c r="AUK123" s="12"/>
      <c r="AUL123" s="12"/>
      <c r="AUM123" s="12"/>
      <c r="AUN123" s="12"/>
      <c r="AUO123" s="12"/>
      <c r="AUP123" s="12"/>
      <c r="AUQ123" s="12"/>
      <c r="AUR123" s="12"/>
      <c r="AUS123" s="12"/>
      <c r="AUT123" s="12"/>
      <c r="AUU123" s="12"/>
      <c r="AUV123" s="12"/>
      <c r="AUW123" s="12"/>
      <c r="AUX123" s="12"/>
      <c r="AUY123" s="12"/>
      <c r="AUZ123" s="12"/>
      <c r="AVA123" s="12"/>
      <c r="AVB123" s="12"/>
      <c r="AVC123" s="12"/>
      <c r="AVD123" s="12"/>
      <c r="AVE123" s="12"/>
      <c r="AVF123" s="12"/>
      <c r="AVG123" s="12"/>
      <c r="AVH123" s="12"/>
      <c r="AVI123" s="12"/>
      <c r="AVJ123" s="12"/>
      <c r="AVK123" s="12"/>
      <c r="AVL123" s="12"/>
      <c r="AVM123" s="12"/>
      <c r="AVN123" s="12"/>
      <c r="AVO123" s="12"/>
      <c r="AVP123" s="12"/>
      <c r="AVQ123" s="12"/>
      <c r="AVR123" s="12"/>
      <c r="AVS123" s="12"/>
      <c r="AVT123" s="12"/>
      <c r="AVU123" s="12"/>
      <c r="AVV123" s="12"/>
      <c r="AVW123" s="12"/>
      <c r="AVX123" s="12"/>
      <c r="AVY123" s="12"/>
      <c r="AVZ123" s="12"/>
      <c r="AWA123" s="12"/>
      <c r="AWB123" s="12"/>
      <c r="AWC123" s="12"/>
      <c r="AWD123" s="12"/>
      <c r="AWE123" s="12"/>
      <c r="AWF123" s="12"/>
      <c r="AWG123" s="12"/>
      <c r="AWH123" s="12"/>
      <c r="AWI123" s="12"/>
      <c r="AWJ123" s="12"/>
      <c r="AWK123" s="12"/>
      <c r="AWL123" s="12"/>
      <c r="AWM123" s="12"/>
      <c r="AWN123" s="12"/>
      <c r="AWO123" s="12"/>
      <c r="AWP123" s="12"/>
      <c r="AWQ123" s="12"/>
      <c r="AWR123" s="12"/>
      <c r="AWS123" s="12"/>
      <c r="AWT123" s="12"/>
      <c r="AWU123" s="12"/>
      <c r="AWV123" s="12"/>
      <c r="AWW123" s="12"/>
      <c r="AWX123" s="12"/>
      <c r="AWY123" s="12"/>
      <c r="AWZ123" s="12"/>
      <c r="AXA123" s="12"/>
      <c r="AXB123" s="12"/>
      <c r="AXC123" s="12"/>
      <c r="AXD123" s="12"/>
      <c r="AXE123" s="12"/>
      <c r="AXF123" s="12"/>
      <c r="AXG123" s="12"/>
      <c r="AXH123" s="12"/>
      <c r="AXI123" s="12"/>
      <c r="AXJ123" s="12"/>
      <c r="AXK123" s="12"/>
      <c r="AXL123" s="12"/>
      <c r="AXM123" s="12"/>
      <c r="AXN123" s="12"/>
      <c r="AXO123" s="12"/>
      <c r="AXP123" s="12"/>
      <c r="AXQ123" s="12"/>
      <c r="AXR123" s="12"/>
      <c r="AXS123" s="12"/>
      <c r="AXT123" s="12"/>
      <c r="AXU123" s="12"/>
      <c r="AXV123" s="12"/>
      <c r="AXW123" s="12"/>
      <c r="AXX123" s="12"/>
      <c r="AXY123" s="12"/>
      <c r="AXZ123" s="12"/>
      <c r="AYA123" s="12"/>
      <c r="AYB123" s="12"/>
      <c r="AYC123" s="12"/>
      <c r="AYD123" s="12"/>
      <c r="AYE123" s="12"/>
      <c r="AYF123" s="12"/>
      <c r="AYG123" s="12"/>
      <c r="AYH123" s="12"/>
      <c r="AYI123" s="12"/>
      <c r="AYJ123" s="12"/>
      <c r="AYK123" s="12"/>
      <c r="AYL123" s="12"/>
      <c r="AYM123" s="12"/>
      <c r="AYN123" s="12"/>
      <c r="AYO123" s="12"/>
      <c r="AYP123" s="12"/>
      <c r="AYQ123" s="12"/>
      <c r="AYR123" s="12"/>
      <c r="AYS123" s="12"/>
      <c r="AYT123" s="12"/>
      <c r="AYU123" s="12"/>
      <c r="AYV123" s="12"/>
      <c r="AYW123" s="12"/>
      <c r="AYX123" s="12"/>
      <c r="AYY123" s="12"/>
      <c r="AYZ123" s="12"/>
      <c r="AZA123" s="12"/>
      <c r="AZB123" s="12"/>
      <c r="AZC123" s="12"/>
      <c r="AZD123" s="12"/>
      <c r="AZE123" s="12"/>
      <c r="AZF123" s="12"/>
      <c r="AZG123" s="12"/>
      <c r="AZH123" s="12"/>
      <c r="AZI123" s="12"/>
      <c r="AZJ123" s="12"/>
      <c r="AZK123" s="12"/>
      <c r="AZL123" s="12"/>
      <c r="AZM123" s="12"/>
      <c r="AZN123" s="12"/>
      <c r="AZO123" s="12"/>
      <c r="AZP123" s="12"/>
      <c r="AZQ123" s="12"/>
      <c r="AZR123" s="12"/>
      <c r="AZS123" s="12"/>
      <c r="AZT123" s="12"/>
      <c r="AZU123" s="12"/>
      <c r="AZV123" s="12"/>
      <c r="AZW123" s="12"/>
      <c r="AZX123" s="12"/>
      <c r="AZY123" s="12"/>
      <c r="AZZ123" s="12"/>
      <c r="BAA123" s="12"/>
      <c r="BAB123" s="12"/>
      <c r="BAC123" s="12"/>
      <c r="BAD123" s="12"/>
      <c r="BAE123" s="12"/>
      <c r="BAF123" s="12"/>
      <c r="BAG123" s="12"/>
      <c r="BAH123" s="12"/>
      <c r="BAI123" s="12"/>
      <c r="BAJ123" s="12"/>
      <c r="BAK123" s="12"/>
      <c r="BAL123" s="12"/>
      <c r="BAM123" s="12"/>
      <c r="BAN123" s="12"/>
      <c r="BAO123" s="12"/>
      <c r="BAP123" s="12"/>
      <c r="BAQ123" s="12"/>
      <c r="BAR123" s="12"/>
      <c r="BAS123" s="12"/>
      <c r="BAT123" s="12"/>
      <c r="BAU123" s="12"/>
      <c r="BAV123" s="12"/>
      <c r="BAW123" s="12"/>
      <c r="BAX123" s="12"/>
      <c r="BAY123" s="12"/>
      <c r="BAZ123" s="12"/>
      <c r="BBA123" s="12"/>
      <c r="BBB123" s="12"/>
      <c r="BBC123" s="12"/>
      <c r="BBD123" s="12"/>
      <c r="BBE123" s="12"/>
      <c r="BBF123" s="12"/>
      <c r="BBG123" s="12"/>
      <c r="BBH123" s="12"/>
      <c r="BBI123" s="12"/>
      <c r="BBJ123" s="12"/>
      <c r="BBK123" s="12"/>
      <c r="BBL123" s="12"/>
      <c r="BBM123" s="12"/>
      <c r="BBN123" s="12"/>
      <c r="BBO123" s="12"/>
      <c r="BBP123" s="12"/>
      <c r="BBQ123" s="12"/>
      <c r="BBR123" s="12"/>
      <c r="BBS123" s="12"/>
      <c r="BBT123" s="12"/>
      <c r="BBU123" s="12"/>
      <c r="BBV123" s="12"/>
      <c r="BBW123" s="12"/>
      <c r="BBX123" s="12"/>
      <c r="BBY123" s="12"/>
      <c r="BBZ123" s="12"/>
      <c r="BCA123" s="12"/>
      <c r="BCB123" s="12"/>
      <c r="BCC123" s="12"/>
      <c r="BCD123" s="12"/>
      <c r="BCE123" s="12"/>
      <c r="BCF123" s="12"/>
      <c r="BCG123" s="12"/>
      <c r="BCH123" s="12"/>
      <c r="BCI123" s="12"/>
      <c r="BCJ123" s="12"/>
      <c r="BCK123" s="12"/>
      <c r="BCL123" s="12"/>
      <c r="BCM123" s="12"/>
      <c r="BCN123" s="12"/>
      <c r="BCO123" s="12"/>
      <c r="BCP123" s="12"/>
      <c r="BCQ123" s="12"/>
      <c r="BCR123" s="12"/>
      <c r="BCS123" s="12"/>
      <c r="BCT123" s="12"/>
      <c r="BCU123" s="12"/>
      <c r="BCV123" s="12"/>
      <c r="BCW123" s="12"/>
      <c r="BCX123" s="12"/>
      <c r="BCY123" s="12"/>
      <c r="BCZ123" s="12"/>
      <c r="BDA123" s="12"/>
      <c r="BDB123" s="12"/>
      <c r="BDC123" s="12"/>
      <c r="BDD123" s="12"/>
      <c r="BDE123" s="12"/>
      <c r="BDF123" s="12"/>
      <c r="BDG123" s="12"/>
      <c r="BDH123" s="12"/>
      <c r="BDI123" s="12"/>
      <c r="BDJ123" s="12"/>
      <c r="BDK123" s="12"/>
      <c r="BDL123" s="12"/>
      <c r="BDM123" s="12"/>
      <c r="BDN123" s="12"/>
      <c r="BDO123" s="12"/>
      <c r="BDP123" s="12"/>
      <c r="BDQ123" s="12"/>
      <c r="BDR123" s="12"/>
      <c r="BDS123" s="12"/>
      <c r="BDT123" s="12"/>
      <c r="BDU123" s="12"/>
      <c r="BDV123" s="12"/>
      <c r="BDW123" s="12"/>
      <c r="BDX123" s="12"/>
      <c r="BDY123" s="12"/>
      <c r="BDZ123" s="12"/>
      <c r="BEA123" s="12"/>
      <c r="BEB123" s="12"/>
      <c r="BEC123" s="12"/>
      <c r="BED123" s="12"/>
      <c r="BEE123" s="12"/>
      <c r="BEF123" s="12"/>
      <c r="BEG123" s="12"/>
      <c r="BEH123" s="12"/>
      <c r="BEI123" s="12"/>
      <c r="BEJ123" s="12"/>
      <c r="BEK123" s="12"/>
      <c r="BEL123" s="12"/>
      <c r="BEM123" s="12"/>
      <c r="BEN123" s="12"/>
      <c r="BEO123" s="12"/>
      <c r="BEP123" s="12"/>
      <c r="BEQ123" s="12"/>
      <c r="BER123" s="12"/>
      <c r="BES123" s="12"/>
      <c r="BET123" s="12"/>
      <c r="BEU123" s="12"/>
      <c r="BEV123" s="12"/>
      <c r="BEW123" s="12"/>
      <c r="BEX123" s="12"/>
      <c r="BEY123" s="12"/>
      <c r="BEZ123" s="12"/>
      <c r="BFA123" s="12"/>
      <c r="BFB123" s="12"/>
      <c r="BFC123" s="12"/>
      <c r="BFD123" s="12"/>
      <c r="BFE123" s="12"/>
      <c r="BFF123" s="12"/>
      <c r="BFG123" s="12"/>
      <c r="BFH123" s="12"/>
      <c r="BFI123" s="12"/>
      <c r="BFJ123" s="12"/>
      <c r="BFK123" s="12"/>
      <c r="BFL123" s="12"/>
      <c r="BFM123" s="12"/>
      <c r="BFN123" s="12"/>
      <c r="BFO123" s="12"/>
      <c r="BFP123" s="12"/>
      <c r="BFQ123" s="12"/>
      <c r="BFR123" s="12"/>
      <c r="BFS123" s="12"/>
      <c r="BFT123" s="12"/>
      <c r="BFU123" s="12"/>
      <c r="BFV123" s="12"/>
      <c r="BFW123" s="12"/>
      <c r="BFX123" s="12"/>
      <c r="BFY123" s="12"/>
      <c r="BFZ123" s="12"/>
      <c r="BGA123" s="12"/>
      <c r="BGB123" s="12"/>
      <c r="BGC123" s="12"/>
      <c r="BGD123" s="12"/>
      <c r="BGE123" s="12"/>
      <c r="BGF123" s="12"/>
      <c r="BGG123" s="12"/>
      <c r="BGH123" s="12"/>
      <c r="BGI123" s="12"/>
      <c r="BGJ123" s="12"/>
      <c r="BGK123" s="12"/>
      <c r="BGL123" s="12"/>
      <c r="BGM123" s="12"/>
      <c r="BGN123" s="12"/>
      <c r="BGO123" s="12"/>
      <c r="BGP123" s="12"/>
      <c r="BGQ123" s="12"/>
      <c r="BGR123" s="12"/>
      <c r="BGS123" s="12"/>
      <c r="BGT123" s="12"/>
      <c r="BGU123" s="12"/>
      <c r="BGV123" s="12"/>
      <c r="BGW123" s="12"/>
      <c r="BGX123" s="12"/>
      <c r="BGY123" s="12"/>
      <c r="BGZ123" s="12"/>
      <c r="BHA123" s="12"/>
      <c r="BHB123" s="12"/>
      <c r="BHC123" s="12"/>
      <c r="BHD123" s="12"/>
      <c r="BHE123" s="12"/>
      <c r="BHF123" s="12"/>
      <c r="BHG123" s="12"/>
      <c r="BHH123" s="12"/>
      <c r="BHI123" s="12"/>
      <c r="BHJ123" s="12"/>
      <c r="BHK123" s="12"/>
      <c r="BHL123" s="12"/>
      <c r="BHM123" s="12"/>
      <c r="BHN123" s="12"/>
      <c r="BHO123" s="12"/>
      <c r="BHP123" s="12"/>
      <c r="BHQ123" s="12"/>
      <c r="BHR123" s="12"/>
      <c r="BHS123" s="12"/>
      <c r="BHT123" s="12"/>
      <c r="BHU123" s="12"/>
      <c r="BHV123" s="12"/>
      <c r="BHW123" s="12"/>
      <c r="BHX123" s="12"/>
      <c r="BHY123" s="12"/>
      <c r="BHZ123" s="12"/>
      <c r="BIA123" s="12"/>
      <c r="BIB123" s="12"/>
      <c r="BIC123" s="12"/>
      <c r="BID123" s="12"/>
      <c r="BIE123" s="12"/>
      <c r="BIF123" s="12"/>
      <c r="BIG123" s="12"/>
      <c r="BIH123" s="12"/>
      <c r="BII123" s="12"/>
      <c r="BIJ123" s="12"/>
      <c r="BIK123" s="12"/>
      <c r="BIL123" s="12"/>
      <c r="BIM123" s="12"/>
      <c r="BIN123" s="12"/>
      <c r="BIO123" s="12"/>
      <c r="BIP123" s="12"/>
      <c r="BIQ123" s="12"/>
      <c r="BIR123" s="12"/>
      <c r="BIS123" s="12"/>
      <c r="BIT123" s="12"/>
      <c r="BIU123" s="12"/>
      <c r="BIV123" s="12"/>
      <c r="BIW123" s="12"/>
      <c r="BIX123" s="12"/>
      <c r="BIY123" s="12"/>
      <c r="BIZ123" s="12"/>
      <c r="BJA123" s="12"/>
      <c r="BJB123" s="12"/>
      <c r="BJC123" s="12"/>
      <c r="BJD123" s="12"/>
      <c r="BJE123" s="12"/>
      <c r="BJF123" s="12"/>
      <c r="BJG123" s="12"/>
      <c r="BJH123" s="12"/>
      <c r="BJI123" s="12"/>
      <c r="BJJ123" s="12"/>
      <c r="BJK123" s="12"/>
      <c r="BJL123" s="12"/>
      <c r="BJM123" s="12"/>
      <c r="BJN123" s="12"/>
      <c r="BJO123" s="12"/>
      <c r="BJP123" s="12"/>
      <c r="BJQ123" s="12"/>
      <c r="BJR123" s="12"/>
      <c r="BJS123" s="12"/>
      <c r="BJT123" s="12"/>
      <c r="BJU123" s="12"/>
      <c r="BJV123" s="12"/>
      <c r="BJW123" s="12"/>
      <c r="BJX123" s="12"/>
      <c r="BJY123" s="12"/>
      <c r="BJZ123" s="12"/>
      <c r="BKA123" s="12"/>
      <c r="BKB123" s="12"/>
      <c r="BKC123" s="12"/>
      <c r="BKD123" s="12"/>
      <c r="BKE123" s="12"/>
      <c r="BKF123" s="12"/>
      <c r="BKG123" s="12"/>
      <c r="BKH123" s="12"/>
      <c r="BKI123" s="12"/>
      <c r="BKJ123" s="12"/>
      <c r="BKK123" s="12"/>
      <c r="BKL123" s="12"/>
      <c r="BKM123" s="12"/>
      <c r="BKN123" s="12"/>
      <c r="BKO123" s="12"/>
      <c r="BKP123" s="12"/>
      <c r="BKQ123" s="12"/>
      <c r="BKR123" s="12"/>
      <c r="BKS123" s="12"/>
      <c r="BKT123" s="12"/>
      <c r="BKU123" s="12"/>
      <c r="BKV123" s="12"/>
      <c r="BKW123" s="12"/>
      <c r="BKX123" s="12"/>
      <c r="BKY123" s="12"/>
      <c r="BKZ123" s="12"/>
      <c r="BLA123" s="12"/>
      <c r="BLB123" s="12"/>
      <c r="BLC123" s="12"/>
      <c r="BLD123" s="12"/>
      <c r="BLE123" s="12"/>
      <c r="BLF123" s="12"/>
      <c r="BLG123" s="12"/>
      <c r="BLH123" s="12"/>
      <c r="BLI123" s="12"/>
      <c r="BLJ123" s="12"/>
      <c r="BLK123" s="12"/>
      <c r="BLL123" s="12"/>
      <c r="BLM123" s="12"/>
      <c r="BLN123" s="12"/>
      <c r="BLO123" s="12"/>
      <c r="BLP123" s="12"/>
      <c r="BLQ123" s="12"/>
      <c r="BLR123" s="12"/>
      <c r="BLS123" s="12"/>
      <c r="BLT123" s="12"/>
      <c r="BLU123" s="12"/>
      <c r="BLV123" s="12"/>
      <c r="BLW123" s="12"/>
      <c r="BLX123" s="12"/>
      <c r="BLY123" s="12"/>
      <c r="BLZ123" s="12"/>
      <c r="BMA123" s="12"/>
      <c r="BMB123" s="12"/>
      <c r="BMC123" s="12"/>
      <c r="BMD123" s="12"/>
      <c r="BME123" s="12"/>
      <c r="BMF123" s="12"/>
      <c r="BMG123" s="12"/>
      <c r="BMH123" s="12"/>
      <c r="BMI123" s="12"/>
      <c r="BMJ123" s="12"/>
      <c r="BMK123" s="12"/>
      <c r="BML123" s="12"/>
      <c r="BMM123" s="12"/>
      <c r="BMN123" s="12"/>
      <c r="BMO123" s="12"/>
      <c r="BMP123" s="12"/>
      <c r="BMQ123" s="12"/>
      <c r="BMR123" s="12"/>
      <c r="BMS123" s="12"/>
      <c r="BMT123" s="12"/>
      <c r="BMU123" s="12"/>
      <c r="BMV123" s="12"/>
      <c r="BMW123" s="12"/>
      <c r="BMX123" s="12"/>
      <c r="BMY123" s="12"/>
      <c r="BMZ123" s="12"/>
      <c r="BNA123" s="12"/>
      <c r="BNB123" s="12"/>
      <c r="BNC123" s="12"/>
      <c r="BND123" s="12"/>
      <c r="BNE123" s="12"/>
      <c r="BNF123" s="12"/>
      <c r="BNG123" s="12"/>
      <c r="BNH123" s="12"/>
      <c r="BNI123" s="12"/>
      <c r="BNJ123" s="12"/>
      <c r="BNK123" s="12"/>
      <c r="BNL123" s="12"/>
      <c r="BNM123" s="12"/>
      <c r="BNN123" s="12"/>
      <c r="BNO123" s="12"/>
      <c r="BNP123" s="12"/>
      <c r="BNQ123" s="12"/>
      <c r="BNR123" s="12"/>
      <c r="BNS123" s="12"/>
      <c r="BNT123" s="12"/>
      <c r="BNU123" s="12"/>
      <c r="BNV123" s="12"/>
      <c r="BNW123" s="12"/>
      <c r="BNX123" s="12"/>
      <c r="BNY123" s="12"/>
      <c r="BNZ123" s="12"/>
      <c r="BOA123" s="12"/>
      <c r="BOB123" s="12"/>
      <c r="BOC123" s="12"/>
      <c r="BOD123" s="12"/>
      <c r="BOE123" s="12"/>
      <c r="BOF123" s="12"/>
      <c r="BOG123" s="12"/>
      <c r="BOH123" s="12"/>
      <c r="BOI123" s="12"/>
      <c r="BOJ123" s="12"/>
      <c r="BOK123" s="12"/>
      <c r="BOL123" s="12"/>
      <c r="BOM123" s="12"/>
      <c r="BON123" s="12"/>
      <c r="BOO123" s="12"/>
      <c r="BOP123" s="12"/>
      <c r="BOQ123" s="12"/>
      <c r="BOR123" s="12"/>
      <c r="BOS123" s="12"/>
      <c r="BOT123" s="12"/>
      <c r="BOU123" s="12"/>
      <c r="BOV123" s="12"/>
      <c r="BOW123" s="12"/>
      <c r="BOX123" s="12"/>
      <c r="BOY123" s="12"/>
      <c r="BOZ123" s="12"/>
      <c r="BPA123" s="12"/>
      <c r="BPB123" s="12"/>
      <c r="BPC123" s="12"/>
      <c r="BPD123" s="12"/>
      <c r="BPE123" s="12"/>
      <c r="BPF123" s="12"/>
      <c r="BPG123" s="12"/>
      <c r="BPH123" s="12"/>
      <c r="BPI123" s="12"/>
      <c r="BPJ123" s="12"/>
      <c r="BPK123" s="12"/>
      <c r="BPL123" s="12"/>
      <c r="BPM123" s="12"/>
      <c r="BPN123" s="12"/>
      <c r="BPO123" s="12"/>
      <c r="BPP123" s="12"/>
      <c r="BPQ123" s="12"/>
      <c r="BPR123" s="12"/>
      <c r="BPS123" s="12"/>
      <c r="BPT123" s="12"/>
      <c r="BPU123" s="12"/>
      <c r="BPV123" s="12"/>
      <c r="BPW123" s="12"/>
      <c r="BPX123" s="12"/>
      <c r="BPY123" s="12"/>
      <c r="BPZ123" s="12"/>
      <c r="BQA123" s="12"/>
      <c r="BQB123" s="12"/>
      <c r="BQC123" s="12"/>
      <c r="BQD123" s="12"/>
      <c r="BQE123" s="12"/>
      <c r="BQF123" s="12"/>
      <c r="BQG123" s="12"/>
      <c r="BQH123" s="12"/>
      <c r="BQI123" s="12"/>
      <c r="BQJ123" s="12"/>
      <c r="BQK123" s="12"/>
      <c r="BQL123" s="12"/>
      <c r="BQM123" s="12"/>
      <c r="BQN123" s="12"/>
      <c r="BQO123" s="12"/>
      <c r="BQP123" s="12"/>
      <c r="BQQ123" s="12"/>
      <c r="BQR123" s="12"/>
      <c r="BQS123" s="12"/>
      <c r="BQT123" s="12"/>
      <c r="BQU123" s="12"/>
      <c r="BQV123" s="12"/>
      <c r="BQW123" s="12"/>
      <c r="BQX123" s="12"/>
      <c r="BQY123" s="12"/>
      <c r="BQZ123" s="12"/>
      <c r="BRA123" s="12"/>
      <c r="BRB123" s="12"/>
      <c r="BRC123" s="12"/>
      <c r="BRD123" s="12"/>
      <c r="BRE123" s="12"/>
      <c r="BRF123" s="12"/>
      <c r="BRG123" s="12"/>
      <c r="BRH123" s="12"/>
      <c r="BRI123" s="12"/>
      <c r="BRJ123" s="12"/>
      <c r="BRK123" s="12"/>
      <c r="BRL123" s="12"/>
      <c r="BRM123" s="12"/>
      <c r="BRN123" s="12"/>
      <c r="BRO123" s="12"/>
      <c r="BRP123" s="12"/>
      <c r="BRQ123" s="12"/>
      <c r="BRR123" s="12"/>
      <c r="BRS123" s="12"/>
      <c r="BRT123" s="12"/>
      <c r="BRU123" s="12"/>
      <c r="BRV123" s="12"/>
      <c r="BRW123" s="12"/>
      <c r="BRX123" s="12"/>
      <c r="BRY123" s="12"/>
      <c r="BRZ123" s="12"/>
      <c r="BSA123" s="12"/>
      <c r="BSB123" s="12"/>
      <c r="BSC123" s="12"/>
      <c r="BSD123" s="12"/>
      <c r="BSE123" s="12"/>
      <c r="BSF123" s="12"/>
      <c r="BSG123" s="12"/>
      <c r="BSH123" s="12"/>
      <c r="BSI123" s="12"/>
      <c r="BSJ123" s="12"/>
      <c r="BSK123" s="12"/>
      <c r="BSL123" s="12"/>
      <c r="BSM123" s="12"/>
      <c r="BSN123" s="12"/>
      <c r="BSO123" s="12"/>
      <c r="BSP123" s="12"/>
      <c r="BSQ123" s="12"/>
      <c r="BSR123" s="12"/>
      <c r="BSS123" s="12"/>
      <c r="BST123" s="12"/>
      <c r="BSU123" s="12"/>
      <c r="BSV123" s="12"/>
      <c r="BSW123" s="12"/>
      <c r="BSX123" s="12"/>
      <c r="BSY123" s="12"/>
      <c r="BSZ123" s="12"/>
      <c r="BTA123" s="12"/>
      <c r="BTB123" s="12"/>
      <c r="BTC123" s="12"/>
      <c r="BTD123" s="12"/>
      <c r="BTE123" s="12"/>
      <c r="BTF123" s="12"/>
      <c r="BTG123" s="12"/>
      <c r="BTH123" s="12"/>
      <c r="BTI123" s="12"/>
      <c r="BTJ123" s="12"/>
      <c r="BTK123" s="12"/>
      <c r="BTL123" s="12"/>
      <c r="BTM123" s="12"/>
      <c r="BTN123" s="12"/>
      <c r="BTO123" s="12"/>
      <c r="BTP123" s="12"/>
      <c r="BTQ123" s="12"/>
      <c r="BTR123" s="12"/>
      <c r="BTS123" s="12"/>
      <c r="BTT123" s="12"/>
      <c r="BTU123" s="12"/>
      <c r="BTV123" s="12"/>
      <c r="BTW123" s="12"/>
      <c r="BTX123" s="12"/>
      <c r="BTY123" s="12"/>
      <c r="BTZ123" s="12"/>
      <c r="BUA123" s="12"/>
      <c r="BUB123" s="12"/>
      <c r="BUC123" s="12"/>
      <c r="BUD123" s="12"/>
      <c r="BUE123" s="12"/>
      <c r="BUF123" s="12"/>
      <c r="BUG123" s="12"/>
      <c r="BUH123" s="12"/>
      <c r="BUI123" s="12"/>
      <c r="BUJ123" s="12"/>
      <c r="BUK123" s="12"/>
      <c r="BUL123" s="12"/>
      <c r="BUM123" s="12"/>
      <c r="BUN123" s="12"/>
      <c r="BUO123" s="12"/>
      <c r="BUP123" s="12"/>
      <c r="BUQ123" s="12"/>
      <c r="BUR123" s="12"/>
      <c r="BUS123" s="12"/>
      <c r="BUT123" s="12"/>
      <c r="BUU123" s="12"/>
      <c r="BUV123" s="12"/>
      <c r="BUW123" s="12"/>
      <c r="BUX123" s="12"/>
      <c r="BUY123" s="12"/>
      <c r="BUZ123" s="12"/>
      <c r="BVA123" s="12"/>
      <c r="BVB123" s="12"/>
      <c r="BVC123" s="12"/>
      <c r="BVD123" s="12"/>
      <c r="BVE123" s="12"/>
      <c r="BVF123" s="12"/>
      <c r="BVG123" s="12"/>
      <c r="BVH123" s="12"/>
      <c r="BVI123" s="12"/>
      <c r="BVJ123" s="12"/>
      <c r="BVK123" s="12"/>
      <c r="BVL123" s="12"/>
      <c r="BVM123" s="12"/>
      <c r="BVN123" s="12"/>
      <c r="BVO123" s="12"/>
      <c r="BVP123" s="12"/>
      <c r="BVQ123" s="12"/>
      <c r="BVR123" s="12"/>
      <c r="BVS123" s="12"/>
      <c r="BVT123" s="12"/>
      <c r="BVU123" s="12"/>
      <c r="BVV123" s="12"/>
      <c r="BVW123" s="12"/>
      <c r="BVX123" s="12"/>
      <c r="BVY123" s="12"/>
      <c r="BVZ123" s="12"/>
      <c r="BWA123" s="12"/>
      <c r="BWB123" s="12"/>
      <c r="BWC123" s="12"/>
      <c r="BWD123" s="12"/>
      <c r="BWE123" s="12"/>
      <c r="BWF123" s="12"/>
      <c r="BWG123" s="12"/>
      <c r="BWH123" s="12"/>
      <c r="BWI123" s="12"/>
      <c r="BWJ123" s="12"/>
      <c r="BWK123" s="12"/>
      <c r="BWL123" s="12"/>
      <c r="BWM123" s="12"/>
      <c r="BWN123" s="12"/>
      <c r="BWO123" s="12"/>
      <c r="BWP123" s="12"/>
      <c r="BWQ123" s="12"/>
      <c r="BWR123" s="12"/>
      <c r="BWS123" s="12"/>
      <c r="BWT123" s="12"/>
      <c r="BWU123" s="12"/>
      <c r="BWV123" s="12"/>
      <c r="BWW123" s="12"/>
      <c r="BWX123" s="12"/>
      <c r="BWY123" s="12"/>
      <c r="BWZ123" s="12"/>
      <c r="BXA123" s="12"/>
      <c r="BXB123" s="12"/>
      <c r="BXC123" s="12"/>
      <c r="BXD123" s="12"/>
      <c r="BXE123" s="12"/>
      <c r="BXF123" s="12"/>
      <c r="BXG123" s="12"/>
      <c r="BXH123" s="12"/>
      <c r="BXI123" s="12"/>
      <c r="BXJ123" s="12"/>
      <c r="BXK123" s="12"/>
      <c r="BXL123" s="12"/>
      <c r="BXM123" s="12"/>
      <c r="BXN123" s="12"/>
      <c r="BXO123" s="12"/>
      <c r="BXP123" s="12"/>
      <c r="BXQ123" s="12"/>
      <c r="BXR123" s="12"/>
      <c r="BXS123" s="12"/>
      <c r="BXT123" s="12"/>
      <c r="BXU123" s="12"/>
      <c r="BXV123" s="12"/>
      <c r="BXW123" s="12"/>
      <c r="BXX123" s="12"/>
      <c r="BXY123" s="12"/>
      <c r="BXZ123" s="12"/>
      <c r="BYA123" s="12"/>
      <c r="BYB123" s="12"/>
      <c r="BYC123" s="12"/>
      <c r="BYD123" s="12"/>
      <c r="BYE123" s="12"/>
      <c r="BYF123" s="12"/>
      <c r="BYG123" s="12"/>
      <c r="BYH123" s="12"/>
      <c r="BYI123" s="12"/>
      <c r="BYJ123" s="12"/>
      <c r="BYK123" s="12"/>
      <c r="BYL123" s="12"/>
      <c r="BYM123" s="12"/>
      <c r="BYN123" s="12"/>
      <c r="BYO123" s="12"/>
      <c r="BYP123" s="12"/>
      <c r="BYQ123" s="12"/>
      <c r="BYR123" s="12"/>
      <c r="BYS123" s="12"/>
      <c r="BYT123" s="12"/>
      <c r="BYU123" s="12"/>
      <c r="BYV123" s="12"/>
      <c r="BYW123" s="12"/>
      <c r="BYX123" s="12"/>
      <c r="BYY123" s="12"/>
      <c r="BYZ123" s="12"/>
      <c r="BZA123" s="12"/>
      <c r="BZB123" s="12"/>
      <c r="BZC123" s="12"/>
      <c r="BZD123" s="12"/>
      <c r="BZE123" s="12"/>
      <c r="BZF123" s="12"/>
      <c r="BZG123" s="12"/>
      <c r="BZH123" s="12"/>
      <c r="BZI123" s="12"/>
      <c r="BZJ123" s="12"/>
      <c r="BZK123" s="12"/>
      <c r="BZL123" s="12"/>
      <c r="BZM123" s="12"/>
      <c r="BZN123" s="12"/>
      <c r="BZO123" s="12"/>
      <c r="BZP123" s="12"/>
      <c r="BZQ123" s="12"/>
      <c r="BZR123" s="12"/>
      <c r="BZS123" s="12"/>
      <c r="BZT123" s="12"/>
      <c r="BZU123" s="12"/>
      <c r="BZV123" s="12"/>
      <c r="BZW123" s="12"/>
      <c r="BZX123" s="12"/>
      <c r="BZY123" s="12"/>
      <c r="BZZ123" s="12"/>
      <c r="CAA123" s="12"/>
      <c r="CAB123" s="12"/>
      <c r="CAC123" s="12"/>
      <c r="CAD123" s="12"/>
      <c r="CAE123" s="12"/>
      <c r="CAF123" s="12"/>
      <c r="CAG123" s="12"/>
      <c r="CAH123" s="12"/>
      <c r="CAI123" s="12"/>
      <c r="CAJ123" s="12"/>
      <c r="CAK123" s="12"/>
      <c r="CAL123" s="12"/>
      <c r="CAM123" s="12"/>
      <c r="CAN123" s="12"/>
      <c r="CAO123" s="12"/>
      <c r="CAP123" s="12"/>
      <c r="CAQ123" s="12"/>
      <c r="CAR123" s="12"/>
      <c r="CAS123" s="12"/>
      <c r="CAT123" s="12"/>
      <c r="CAU123" s="12"/>
      <c r="CAV123" s="12"/>
      <c r="CAW123" s="12"/>
      <c r="CAX123" s="12"/>
      <c r="CAY123" s="12"/>
      <c r="CAZ123" s="12"/>
      <c r="CBA123" s="12"/>
      <c r="CBB123" s="12"/>
      <c r="CBC123" s="12"/>
      <c r="CBD123" s="12"/>
      <c r="CBE123" s="12"/>
      <c r="CBF123" s="12"/>
      <c r="CBG123" s="12"/>
      <c r="CBH123" s="12"/>
      <c r="CBI123" s="12"/>
      <c r="CBJ123" s="12"/>
      <c r="CBK123" s="12"/>
      <c r="CBL123" s="12"/>
      <c r="CBM123" s="12"/>
      <c r="CBN123" s="12"/>
      <c r="CBO123" s="12"/>
      <c r="CBP123" s="12"/>
      <c r="CBQ123" s="12"/>
      <c r="CBR123" s="12"/>
      <c r="CBS123" s="12"/>
      <c r="CBT123" s="12"/>
      <c r="CBU123" s="12"/>
      <c r="CBV123" s="12"/>
      <c r="CBW123" s="12"/>
      <c r="CBX123" s="12"/>
      <c r="CBY123" s="12"/>
      <c r="CBZ123" s="12"/>
      <c r="CCA123" s="12"/>
      <c r="CCB123" s="12"/>
      <c r="CCC123" s="12"/>
      <c r="CCD123" s="12"/>
      <c r="CCE123" s="12"/>
      <c r="CCF123" s="12"/>
      <c r="CCG123" s="12"/>
      <c r="CCH123" s="12"/>
      <c r="CCI123" s="12"/>
      <c r="CCJ123" s="12"/>
      <c r="CCK123" s="12"/>
      <c r="CCL123" s="12"/>
      <c r="CCM123" s="12"/>
      <c r="CCN123" s="12"/>
      <c r="CCO123" s="12"/>
      <c r="CCP123" s="12"/>
      <c r="CCQ123" s="12"/>
      <c r="CCR123" s="12"/>
      <c r="CCS123" s="12"/>
      <c r="CCT123" s="12"/>
      <c r="CCU123" s="12"/>
      <c r="CCV123" s="12"/>
      <c r="CCW123" s="12"/>
      <c r="CCX123" s="12"/>
      <c r="CCY123" s="12"/>
      <c r="CCZ123" s="12"/>
      <c r="CDA123" s="12"/>
      <c r="CDB123" s="12"/>
      <c r="CDC123" s="12"/>
      <c r="CDD123" s="12"/>
      <c r="CDE123" s="12"/>
      <c r="CDF123" s="12"/>
      <c r="CDG123" s="12"/>
      <c r="CDH123" s="12"/>
      <c r="CDI123" s="12"/>
      <c r="CDJ123" s="12"/>
      <c r="CDK123" s="12"/>
      <c r="CDL123" s="12"/>
      <c r="CDM123" s="12"/>
      <c r="CDN123" s="12"/>
      <c r="CDO123" s="12"/>
      <c r="CDP123" s="12"/>
      <c r="CDQ123" s="12"/>
      <c r="CDR123" s="12"/>
      <c r="CDS123" s="12"/>
      <c r="CDT123" s="12"/>
      <c r="CDU123" s="12"/>
      <c r="CDV123" s="12"/>
      <c r="CDW123" s="12"/>
      <c r="CDX123" s="12"/>
      <c r="CDY123" s="12"/>
      <c r="CDZ123" s="12"/>
      <c r="CEA123" s="12"/>
      <c r="CEB123" s="12"/>
      <c r="CEC123" s="12"/>
      <c r="CED123" s="12"/>
      <c r="CEE123" s="12"/>
      <c r="CEF123" s="12"/>
      <c r="CEG123" s="12"/>
      <c r="CEH123" s="12"/>
      <c r="CEI123" s="12"/>
      <c r="CEJ123" s="12"/>
      <c r="CEK123" s="12"/>
      <c r="CEL123" s="12"/>
      <c r="CEM123" s="12"/>
      <c r="CEN123" s="12"/>
      <c r="CEO123" s="12"/>
      <c r="CEP123" s="12"/>
      <c r="CEQ123" s="12"/>
      <c r="CER123" s="12"/>
      <c r="CES123" s="12"/>
      <c r="CET123" s="12"/>
      <c r="CEU123" s="12"/>
      <c r="CEV123" s="12"/>
      <c r="CEW123" s="12"/>
      <c r="CEX123" s="12"/>
      <c r="CEY123" s="12"/>
      <c r="CEZ123" s="12"/>
      <c r="CFA123" s="12"/>
      <c r="CFB123" s="12"/>
      <c r="CFC123" s="12"/>
      <c r="CFD123" s="12"/>
      <c r="CFE123" s="12"/>
      <c r="CFF123" s="12"/>
      <c r="CFG123" s="12"/>
      <c r="CFH123" s="12"/>
      <c r="CFI123" s="12"/>
      <c r="CFJ123" s="12"/>
      <c r="CFK123" s="12"/>
      <c r="CFL123" s="12"/>
      <c r="CFM123" s="12"/>
      <c r="CFN123" s="12"/>
      <c r="CFO123" s="12"/>
      <c r="CFP123" s="12"/>
      <c r="CFQ123" s="12"/>
      <c r="CFR123" s="12"/>
      <c r="CFS123" s="12"/>
      <c r="CFT123" s="12"/>
      <c r="CFU123" s="12"/>
      <c r="CFV123" s="12"/>
      <c r="CFW123" s="12"/>
      <c r="CFX123" s="12"/>
      <c r="CFY123" s="12"/>
      <c r="CFZ123" s="12"/>
      <c r="CGA123" s="12"/>
      <c r="CGB123" s="12"/>
      <c r="CGC123" s="12"/>
      <c r="CGD123" s="12"/>
      <c r="CGE123" s="12"/>
      <c r="CGF123" s="12"/>
      <c r="CGG123" s="12"/>
      <c r="CGH123" s="12"/>
      <c r="CGI123" s="12"/>
      <c r="CGJ123" s="12"/>
      <c r="CGK123" s="12"/>
      <c r="CGL123" s="12"/>
      <c r="CGM123" s="12"/>
      <c r="CGN123" s="12"/>
      <c r="CGO123" s="12"/>
      <c r="CGP123" s="12"/>
      <c r="CGQ123" s="12"/>
      <c r="CGR123" s="12"/>
      <c r="CGS123" s="12"/>
      <c r="CGT123" s="12"/>
      <c r="CGU123" s="12"/>
      <c r="CGV123" s="12"/>
      <c r="CGW123" s="12"/>
      <c r="CGX123" s="12"/>
      <c r="CGY123" s="12"/>
      <c r="CGZ123" s="12"/>
      <c r="CHA123" s="12"/>
      <c r="CHB123" s="12"/>
      <c r="CHC123" s="12"/>
      <c r="CHD123" s="12"/>
      <c r="CHE123" s="12"/>
      <c r="CHF123" s="12"/>
      <c r="CHG123" s="12"/>
      <c r="CHH123" s="12"/>
      <c r="CHI123" s="12"/>
      <c r="CHJ123" s="12"/>
      <c r="CHK123" s="12"/>
      <c r="CHL123" s="12"/>
      <c r="CHM123" s="12"/>
      <c r="CHN123" s="12"/>
      <c r="CHO123" s="12"/>
      <c r="CHP123" s="12"/>
      <c r="CHQ123" s="12"/>
      <c r="CHR123" s="12"/>
      <c r="CHS123" s="12"/>
      <c r="CHT123" s="12"/>
      <c r="CHU123" s="12"/>
      <c r="CHV123" s="12"/>
      <c r="CHW123" s="12"/>
      <c r="CHX123" s="12"/>
      <c r="CHY123" s="12"/>
      <c r="CHZ123" s="12"/>
      <c r="CIA123" s="12"/>
      <c r="CIB123" s="12"/>
      <c r="CIC123" s="12"/>
      <c r="CID123" s="12"/>
      <c r="CIE123" s="12"/>
      <c r="CIF123" s="12"/>
      <c r="CIG123" s="12"/>
      <c r="CIH123" s="12"/>
      <c r="CII123" s="12"/>
      <c r="CIJ123" s="12"/>
      <c r="CIK123" s="12"/>
      <c r="CIL123" s="12"/>
      <c r="CIM123" s="12"/>
      <c r="CIN123" s="12"/>
      <c r="CIO123" s="12"/>
      <c r="CIP123" s="12"/>
      <c r="CIQ123" s="12"/>
      <c r="CIR123" s="12"/>
      <c r="CIS123" s="12"/>
      <c r="CIT123" s="12"/>
      <c r="CIU123" s="12"/>
      <c r="CIV123" s="12"/>
      <c r="CIW123" s="12"/>
      <c r="CIX123" s="12"/>
      <c r="CIY123" s="12"/>
      <c r="CIZ123" s="12"/>
      <c r="CJA123" s="12"/>
      <c r="CJB123" s="12"/>
      <c r="CJC123" s="12"/>
      <c r="CJD123" s="12"/>
      <c r="CJE123" s="12"/>
      <c r="CJF123" s="12"/>
      <c r="CJG123" s="12"/>
      <c r="CJH123" s="12"/>
      <c r="CJI123" s="12"/>
      <c r="CJJ123" s="12"/>
      <c r="CJK123" s="12"/>
      <c r="CJL123" s="12"/>
      <c r="CJM123" s="12"/>
      <c r="CJN123" s="12"/>
      <c r="CJO123" s="12"/>
      <c r="CJP123" s="12"/>
      <c r="CJQ123" s="12"/>
      <c r="CJR123" s="12"/>
      <c r="CJS123" s="12"/>
      <c r="CJT123" s="12"/>
      <c r="CJU123" s="12"/>
      <c r="CJV123" s="12"/>
      <c r="CJW123" s="12"/>
      <c r="CJX123" s="12"/>
      <c r="CJY123" s="12"/>
      <c r="CJZ123" s="12"/>
      <c r="CKA123" s="12"/>
      <c r="CKB123" s="12"/>
      <c r="CKC123" s="12"/>
      <c r="CKD123" s="12"/>
      <c r="CKE123" s="12"/>
      <c r="CKF123" s="12"/>
      <c r="CKG123" s="12"/>
      <c r="CKH123" s="12"/>
      <c r="CKI123" s="12"/>
      <c r="CKJ123" s="12"/>
      <c r="CKK123" s="12"/>
      <c r="CKL123" s="12"/>
      <c r="CKM123" s="12"/>
      <c r="CKN123" s="12"/>
      <c r="CKO123" s="12"/>
      <c r="CKP123" s="12"/>
      <c r="CKQ123" s="12"/>
      <c r="CKR123" s="12"/>
      <c r="CKS123" s="12"/>
      <c r="CKT123" s="12"/>
      <c r="CKU123" s="12"/>
      <c r="CKV123" s="12"/>
      <c r="CKW123" s="12"/>
      <c r="CKX123" s="12"/>
      <c r="CKY123" s="12"/>
      <c r="CKZ123" s="12"/>
      <c r="CLA123" s="12"/>
      <c r="CLB123" s="12"/>
      <c r="CLC123" s="12"/>
      <c r="CLD123" s="12"/>
      <c r="CLE123" s="12"/>
      <c r="CLF123" s="12"/>
      <c r="CLG123" s="12"/>
      <c r="CLH123" s="12"/>
      <c r="CLI123" s="12"/>
      <c r="CLJ123" s="12"/>
      <c r="CLK123" s="12"/>
      <c r="CLL123" s="12"/>
      <c r="CLM123" s="12"/>
      <c r="CLN123" s="12"/>
      <c r="CLO123" s="12"/>
      <c r="CLP123" s="12"/>
      <c r="CLQ123" s="12"/>
      <c r="CLR123" s="12"/>
      <c r="CLS123" s="12"/>
      <c r="CLT123" s="12"/>
      <c r="CLU123" s="12"/>
      <c r="CLV123" s="12"/>
      <c r="CLW123" s="12"/>
      <c r="CLX123" s="12"/>
      <c r="CLY123" s="12"/>
      <c r="CLZ123" s="12"/>
      <c r="CMA123" s="12"/>
      <c r="CMB123" s="12"/>
      <c r="CMC123" s="12"/>
      <c r="CMD123" s="12"/>
      <c r="CME123" s="12"/>
      <c r="CMF123" s="12"/>
      <c r="CMG123" s="12"/>
      <c r="CMH123" s="12"/>
      <c r="CMI123" s="12"/>
      <c r="CMJ123" s="12"/>
      <c r="CMK123" s="12"/>
      <c r="CML123" s="12"/>
      <c r="CMM123" s="12"/>
      <c r="CMN123" s="12"/>
      <c r="CMO123" s="12"/>
      <c r="CMP123" s="12"/>
      <c r="CMQ123" s="12"/>
      <c r="CMR123" s="12"/>
      <c r="CMS123" s="12"/>
      <c r="CMT123" s="12"/>
      <c r="CMU123" s="12"/>
      <c r="CMV123" s="12"/>
      <c r="CMW123" s="12"/>
      <c r="CMX123" s="12"/>
      <c r="CMY123" s="12"/>
      <c r="CMZ123" s="12"/>
      <c r="CNA123" s="12"/>
      <c r="CNB123" s="12"/>
      <c r="CNC123" s="12"/>
      <c r="CND123" s="12"/>
      <c r="CNE123" s="12"/>
      <c r="CNF123" s="12"/>
      <c r="CNG123" s="12"/>
      <c r="CNH123" s="12"/>
      <c r="CNI123" s="12"/>
      <c r="CNJ123" s="12"/>
      <c r="CNK123" s="12"/>
      <c r="CNL123" s="12"/>
      <c r="CNM123" s="12"/>
      <c r="CNN123" s="12"/>
      <c r="CNO123" s="12"/>
      <c r="CNP123" s="12"/>
      <c r="CNQ123" s="12"/>
      <c r="CNR123" s="12"/>
      <c r="CNS123" s="12"/>
      <c r="CNT123" s="12"/>
      <c r="CNU123" s="12"/>
      <c r="CNV123" s="12"/>
      <c r="CNW123" s="12"/>
      <c r="CNX123" s="12"/>
      <c r="CNY123" s="12"/>
      <c r="CNZ123" s="12"/>
      <c r="COA123" s="12"/>
      <c r="COB123" s="12"/>
      <c r="COC123" s="12"/>
      <c r="COD123" s="12"/>
      <c r="COE123" s="12"/>
      <c r="COF123" s="12"/>
      <c r="COG123" s="12"/>
      <c r="COH123" s="12"/>
      <c r="COI123" s="12"/>
      <c r="COJ123" s="12"/>
      <c r="COK123" s="12"/>
      <c r="COL123" s="12"/>
      <c r="COM123" s="12"/>
      <c r="CON123" s="12"/>
      <c r="COO123" s="12"/>
      <c r="COP123" s="12"/>
      <c r="COQ123" s="12"/>
      <c r="COR123" s="12"/>
      <c r="COS123" s="12"/>
      <c r="COT123" s="12"/>
      <c r="COU123" s="12"/>
      <c r="COV123" s="12"/>
      <c r="COW123" s="12"/>
      <c r="COX123" s="12"/>
      <c r="COY123" s="12"/>
      <c r="COZ123" s="12"/>
      <c r="CPA123" s="12"/>
      <c r="CPB123" s="12"/>
      <c r="CPC123" s="12"/>
      <c r="CPD123" s="12"/>
      <c r="CPE123" s="12"/>
      <c r="CPF123" s="12"/>
      <c r="CPG123" s="12"/>
      <c r="CPH123" s="12"/>
      <c r="CPI123" s="12"/>
      <c r="CPJ123" s="12"/>
      <c r="CPK123" s="12"/>
      <c r="CPL123" s="12"/>
      <c r="CPM123" s="12"/>
      <c r="CPN123" s="12"/>
      <c r="CPO123" s="12"/>
      <c r="CPP123" s="12"/>
      <c r="CPQ123" s="12"/>
      <c r="CPR123" s="12"/>
      <c r="CPS123" s="12"/>
      <c r="CPT123" s="12"/>
      <c r="CPU123" s="12"/>
      <c r="CPV123" s="12"/>
      <c r="CPW123" s="12"/>
      <c r="CPX123" s="12"/>
      <c r="CPY123" s="12"/>
      <c r="CPZ123" s="12"/>
      <c r="CQA123" s="12"/>
      <c r="CQB123" s="12"/>
      <c r="CQC123" s="12"/>
      <c r="CQD123" s="12"/>
      <c r="CQE123" s="12"/>
      <c r="CQF123" s="12"/>
      <c r="CQG123" s="12"/>
      <c r="CQH123" s="12"/>
      <c r="CQI123" s="12"/>
      <c r="CQJ123" s="12"/>
      <c r="CQK123" s="12"/>
      <c r="CQL123" s="12"/>
      <c r="CQM123" s="12"/>
      <c r="CQN123" s="12"/>
      <c r="CQO123" s="12"/>
      <c r="CQP123" s="12"/>
      <c r="CQQ123" s="12"/>
      <c r="CQR123" s="12"/>
      <c r="CQS123" s="12"/>
      <c r="CQT123" s="12"/>
      <c r="CQU123" s="12"/>
      <c r="CQV123" s="12"/>
      <c r="CQW123" s="12"/>
      <c r="CQX123" s="12"/>
      <c r="CQY123" s="12"/>
      <c r="CQZ123" s="12"/>
      <c r="CRA123" s="12"/>
      <c r="CRB123" s="12"/>
      <c r="CRC123" s="12"/>
      <c r="CRD123" s="12"/>
      <c r="CRE123" s="12"/>
      <c r="CRF123" s="12"/>
      <c r="CRG123" s="12"/>
      <c r="CRH123" s="12"/>
      <c r="CRI123" s="12"/>
      <c r="CRJ123" s="12"/>
      <c r="CRK123" s="12"/>
      <c r="CRL123" s="12"/>
      <c r="CRM123" s="12"/>
      <c r="CRN123" s="12"/>
      <c r="CRO123" s="12"/>
      <c r="CRP123" s="12"/>
      <c r="CRQ123" s="12"/>
      <c r="CRR123" s="12"/>
      <c r="CRS123" s="12"/>
      <c r="CRT123" s="12"/>
      <c r="CRU123" s="12"/>
      <c r="CRV123" s="12"/>
      <c r="CRW123" s="12"/>
      <c r="CRX123" s="12"/>
      <c r="CRY123" s="12"/>
      <c r="CRZ123" s="12"/>
      <c r="CSA123" s="12"/>
      <c r="CSB123" s="12"/>
      <c r="CSC123" s="12"/>
      <c r="CSD123" s="12"/>
      <c r="CSE123" s="12"/>
      <c r="CSF123" s="12"/>
      <c r="CSG123" s="12"/>
      <c r="CSH123" s="12"/>
      <c r="CSI123" s="12"/>
      <c r="CSJ123" s="12"/>
      <c r="CSK123" s="12"/>
      <c r="CSL123" s="12"/>
      <c r="CSM123" s="12"/>
      <c r="CSN123" s="12"/>
      <c r="CSO123" s="12"/>
      <c r="CSP123" s="12"/>
      <c r="CSQ123" s="12"/>
      <c r="CSR123" s="12"/>
      <c r="CSS123" s="12"/>
      <c r="CST123" s="12"/>
      <c r="CSU123" s="12"/>
      <c r="CSV123" s="12"/>
      <c r="CSW123" s="12"/>
      <c r="CSX123" s="12"/>
      <c r="CSY123" s="12"/>
      <c r="CSZ123" s="12"/>
      <c r="CTA123" s="12"/>
      <c r="CTB123" s="12"/>
      <c r="CTC123" s="12"/>
      <c r="CTD123" s="12"/>
      <c r="CTE123" s="12"/>
      <c r="CTF123" s="12"/>
      <c r="CTG123" s="12"/>
      <c r="CTH123" s="12"/>
      <c r="CTI123" s="12"/>
      <c r="CTJ123" s="12"/>
      <c r="CTK123" s="12"/>
      <c r="CTL123" s="12"/>
      <c r="CTM123" s="12"/>
      <c r="CTN123" s="12"/>
      <c r="CTO123" s="12"/>
      <c r="CTP123" s="12"/>
      <c r="CTQ123" s="12"/>
      <c r="CTR123" s="12"/>
      <c r="CTS123" s="12"/>
      <c r="CTT123" s="12"/>
      <c r="CTU123" s="12"/>
      <c r="CTV123" s="12"/>
      <c r="CTW123" s="12"/>
      <c r="CTX123" s="12"/>
      <c r="CTY123" s="12"/>
      <c r="CTZ123" s="12"/>
      <c r="CUA123" s="12"/>
      <c r="CUB123" s="12"/>
      <c r="CUC123" s="12"/>
      <c r="CUD123" s="12"/>
      <c r="CUE123" s="12"/>
      <c r="CUF123" s="12"/>
      <c r="CUG123" s="12"/>
      <c r="CUH123" s="12"/>
      <c r="CUI123" s="12"/>
      <c r="CUJ123" s="12"/>
      <c r="CUK123" s="12"/>
      <c r="CUL123" s="12"/>
      <c r="CUM123" s="12"/>
      <c r="CUN123" s="12"/>
      <c r="CUO123" s="12"/>
      <c r="CUP123" s="12"/>
      <c r="CUQ123" s="12"/>
      <c r="CUR123" s="12"/>
      <c r="CUS123" s="12"/>
      <c r="CUT123" s="12"/>
      <c r="CUU123" s="12"/>
      <c r="CUV123" s="12"/>
      <c r="CUW123" s="12"/>
      <c r="CUX123" s="12"/>
      <c r="CUY123" s="12"/>
      <c r="CUZ123" s="12"/>
      <c r="CVA123" s="12"/>
      <c r="CVB123" s="12"/>
      <c r="CVC123" s="12"/>
      <c r="CVD123" s="12"/>
      <c r="CVE123" s="12"/>
      <c r="CVF123" s="12"/>
      <c r="CVG123" s="12"/>
      <c r="CVH123" s="12"/>
      <c r="CVI123" s="12"/>
      <c r="CVJ123" s="12"/>
      <c r="CVK123" s="12"/>
      <c r="CVL123" s="12"/>
      <c r="CVM123" s="12"/>
      <c r="CVN123" s="12"/>
      <c r="CVO123" s="12"/>
      <c r="CVP123" s="12"/>
      <c r="CVQ123" s="12"/>
      <c r="CVR123" s="12"/>
      <c r="CVS123" s="12"/>
      <c r="CVT123" s="12"/>
      <c r="CVU123" s="12"/>
      <c r="CVV123" s="12"/>
      <c r="CVW123" s="12"/>
      <c r="CVX123" s="12"/>
      <c r="CVY123" s="12"/>
      <c r="CVZ123" s="12"/>
      <c r="CWA123" s="12"/>
      <c r="CWB123" s="12"/>
      <c r="CWC123" s="12"/>
      <c r="CWD123" s="12"/>
      <c r="CWE123" s="12"/>
      <c r="CWF123" s="12"/>
      <c r="CWG123" s="12"/>
      <c r="CWH123" s="12"/>
      <c r="CWI123" s="12"/>
      <c r="CWJ123" s="12"/>
      <c r="CWK123" s="12"/>
      <c r="CWL123" s="12"/>
      <c r="CWM123" s="12"/>
      <c r="CWN123" s="12"/>
      <c r="CWO123" s="12"/>
      <c r="CWP123" s="12"/>
      <c r="CWQ123" s="12"/>
      <c r="CWR123" s="12"/>
      <c r="CWS123" s="12"/>
      <c r="CWT123" s="12"/>
      <c r="CWU123" s="12"/>
      <c r="CWV123" s="12"/>
      <c r="CWW123" s="12"/>
      <c r="CWX123" s="12"/>
      <c r="CWY123" s="12"/>
      <c r="CWZ123" s="12"/>
      <c r="CXA123" s="12"/>
      <c r="CXB123" s="12"/>
      <c r="CXC123" s="12"/>
      <c r="CXD123" s="12"/>
      <c r="CXE123" s="12"/>
      <c r="CXF123" s="12"/>
      <c r="CXG123" s="12"/>
      <c r="CXH123" s="12"/>
      <c r="CXI123" s="12"/>
      <c r="CXJ123" s="12"/>
      <c r="CXK123" s="12"/>
      <c r="CXL123" s="12"/>
      <c r="CXM123" s="12"/>
      <c r="CXN123" s="12"/>
      <c r="CXO123" s="12"/>
      <c r="CXP123" s="12"/>
      <c r="CXQ123" s="12"/>
      <c r="CXR123" s="12"/>
      <c r="CXS123" s="12"/>
      <c r="CXT123" s="12"/>
      <c r="CXU123" s="12"/>
      <c r="CXV123" s="12"/>
      <c r="CXW123" s="12"/>
      <c r="CXX123" s="12"/>
      <c r="CXY123" s="12"/>
      <c r="CXZ123" s="12"/>
      <c r="CYA123" s="12"/>
      <c r="CYB123" s="12"/>
      <c r="CYC123" s="12"/>
      <c r="CYD123" s="12"/>
      <c r="CYE123" s="12"/>
      <c r="CYF123" s="12"/>
      <c r="CYG123" s="12"/>
      <c r="CYH123" s="12"/>
      <c r="CYI123" s="12"/>
      <c r="CYJ123" s="12"/>
      <c r="CYK123" s="12"/>
      <c r="CYL123" s="12"/>
      <c r="CYM123" s="12"/>
      <c r="CYN123" s="12"/>
      <c r="CYO123" s="12"/>
      <c r="CYP123" s="12"/>
      <c r="CYQ123" s="12"/>
      <c r="CYR123" s="12"/>
      <c r="CYS123" s="12"/>
      <c r="CYT123" s="12"/>
      <c r="CYU123" s="12"/>
      <c r="CYV123" s="12"/>
      <c r="CYW123" s="12"/>
      <c r="CYX123" s="12"/>
      <c r="CYY123" s="12"/>
      <c r="CYZ123" s="12"/>
      <c r="CZA123" s="12"/>
      <c r="CZB123" s="12"/>
      <c r="CZC123" s="12"/>
      <c r="CZD123" s="12"/>
      <c r="CZE123" s="12"/>
      <c r="CZF123" s="12"/>
      <c r="CZG123" s="12"/>
      <c r="CZH123" s="12"/>
      <c r="CZI123" s="12"/>
      <c r="CZJ123" s="12"/>
      <c r="CZK123" s="12"/>
      <c r="CZL123" s="12"/>
      <c r="CZM123" s="12"/>
      <c r="CZN123" s="12"/>
      <c r="CZO123" s="12"/>
      <c r="CZP123" s="12"/>
      <c r="CZQ123" s="12"/>
      <c r="CZR123" s="12"/>
      <c r="CZS123" s="12"/>
      <c r="CZT123" s="12"/>
      <c r="CZU123" s="12"/>
      <c r="CZV123" s="12"/>
      <c r="CZW123" s="12"/>
      <c r="CZX123" s="12"/>
      <c r="CZY123" s="12"/>
      <c r="CZZ123" s="12"/>
      <c r="DAA123" s="12"/>
      <c r="DAB123" s="12"/>
      <c r="DAC123" s="12"/>
      <c r="DAD123" s="12"/>
      <c r="DAE123" s="12"/>
      <c r="DAF123" s="12"/>
      <c r="DAG123" s="12"/>
      <c r="DAH123" s="12"/>
      <c r="DAI123" s="12"/>
      <c r="DAJ123" s="12"/>
      <c r="DAK123" s="12"/>
      <c r="DAL123" s="12"/>
      <c r="DAM123" s="12"/>
      <c r="DAN123" s="12"/>
      <c r="DAO123" s="12"/>
      <c r="DAP123" s="12"/>
      <c r="DAQ123" s="12"/>
      <c r="DAR123" s="12"/>
      <c r="DAS123" s="12"/>
      <c r="DAT123" s="12"/>
      <c r="DAU123" s="12"/>
      <c r="DAV123" s="12"/>
      <c r="DAW123" s="12"/>
      <c r="DAX123" s="12"/>
      <c r="DAY123" s="12"/>
      <c r="DAZ123" s="12"/>
      <c r="DBA123" s="12"/>
      <c r="DBB123" s="12"/>
      <c r="DBC123" s="12"/>
      <c r="DBD123" s="12"/>
      <c r="DBE123" s="12"/>
      <c r="DBF123" s="12"/>
      <c r="DBG123" s="12"/>
      <c r="DBH123" s="12"/>
      <c r="DBI123" s="12"/>
      <c r="DBJ123" s="12"/>
      <c r="DBK123" s="12"/>
      <c r="DBL123" s="12"/>
      <c r="DBM123" s="12"/>
    </row>
    <row r="124" spans="1:2769" s="11" customFormat="1" ht="227" customHeight="1">
      <c r="A124" s="80" t="s">
        <v>114</v>
      </c>
      <c r="B124" s="89" t="s">
        <v>480</v>
      </c>
      <c r="C124" s="80" t="s">
        <v>48</v>
      </c>
      <c r="D124" s="80" t="s">
        <v>1540</v>
      </c>
      <c r="E124" s="80" t="s">
        <v>63</v>
      </c>
      <c r="F124" s="80" t="s">
        <v>102</v>
      </c>
      <c r="G124" s="80" t="s">
        <v>1296</v>
      </c>
      <c r="H124" s="80" t="s">
        <v>1309</v>
      </c>
      <c r="I124" s="80" t="s">
        <v>199</v>
      </c>
      <c r="J124" s="80" t="s">
        <v>199</v>
      </c>
      <c r="K124" s="80" t="s">
        <v>77</v>
      </c>
      <c r="L124" s="80" t="s">
        <v>83</v>
      </c>
      <c r="M124" s="90">
        <v>42470</v>
      </c>
      <c r="N124" s="80" t="s">
        <v>95</v>
      </c>
      <c r="O124" s="80">
        <v>-25.769300000000001</v>
      </c>
      <c r="P124" s="80">
        <v>29.529</v>
      </c>
      <c r="Q124" s="80" t="s">
        <v>2062</v>
      </c>
      <c r="R124" s="80" t="s">
        <v>199</v>
      </c>
      <c r="S124" s="80" t="s">
        <v>80</v>
      </c>
      <c r="T124" s="80" t="s">
        <v>136</v>
      </c>
      <c r="U124" s="80" t="s">
        <v>38</v>
      </c>
      <c r="V124" s="80" t="s">
        <v>127</v>
      </c>
      <c r="W124" s="80" t="s">
        <v>44</v>
      </c>
      <c r="X124" s="80" t="s">
        <v>82</v>
      </c>
      <c r="Y124" s="80" t="s">
        <v>199</v>
      </c>
      <c r="Z124" s="80" t="s">
        <v>199</v>
      </c>
      <c r="AA124" s="89" t="s">
        <v>157</v>
      </c>
      <c r="AB124" s="89" t="s">
        <v>307</v>
      </c>
      <c r="AC124" s="80" t="s">
        <v>1723</v>
      </c>
      <c r="AD124" s="80" t="s">
        <v>36</v>
      </c>
      <c r="AE124" s="80" t="s">
        <v>199</v>
      </c>
      <c r="AF124" s="80" t="s">
        <v>199</v>
      </c>
      <c r="AG124" s="80" t="s">
        <v>1292</v>
      </c>
      <c r="AH124" s="80" t="s">
        <v>1293</v>
      </c>
      <c r="AI124" s="80" t="s">
        <v>199</v>
      </c>
      <c r="AJ124" s="80" t="s">
        <v>199</v>
      </c>
      <c r="AK124" s="80" t="s">
        <v>199</v>
      </c>
      <c r="AL124" s="80" t="s">
        <v>199</v>
      </c>
      <c r="AM124" s="80"/>
      <c r="AN124" s="80" t="s">
        <v>22</v>
      </c>
      <c r="AO124" s="80" t="s">
        <v>83</v>
      </c>
      <c r="AP124" s="80" t="s">
        <v>1342</v>
      </c>
      <c r="AQ124" s="80" t="s">
        <v>46</v>
      </c>
      <c r="AR124" s="80" t="s">
        <v>199</v>
      </c>
      <c r="AS124" s="80" t="s">
        <v>199</v>
      </c>
      <c r="AT124" s="90" t="s">
        <v>199</v>
      </c>
      <c r="AU124" s="80" t="s">
        <v>101</v>
      </c>
      <c r="AV124" s="80" t="s">
        <v>2117</v>
      </c>
      <c r="AW124" s="95" t="s">
        <v>1645</v>
      </c>
      <c r="AX124" s="80" t="s">
        <v>105</v>
      </c>
      <c r="AY124" s="80" t="s">
        <v>138</v>
      </c>
      <c r="AZ124" s="80" t="s">
        <v>627</v>
      </c>
      <c r="BA124" s="80"/>
      <c r="BB124" s="80" t="s">
        <v>94</v>
      </c>
      <c r="BC124" s="94">
        <v>42470</v>
      </c>
      <c r="BD124" s="12"/>
      <c r="BE124" s="12"/>
      <c r="BF124" s="12"/>
      <c r="BG124" s="12"/>
      <c r="BH124" s="12"/>
      <c r="BI124" s="12"/>
      <c r="BJ124" s="12"/>
      <c r="BK124" s="12"/>
      <c r="BL124" s="12"/>
      <c r="BM124" s="12"/>
      <c r="BN124" s="12"/>
      <c r="BO124" s="12"/>
      <c r="BP124" s="12"/>
      <c r="BQ124" s="12"/>
      <c r="BR124" s="12"/>
      <c r="BS124" s="12"/>
      <c r="BT124" s="12"/>
      <c r="BU124" s="12"/>
      <c r="BV124" s="12"/>
      <c r="BW124" s="12"/>
      <c r="BX124" s="12"/>
      <c r="BY124" s="12"/>
      <c r="BZ124" s="12"/>
      <c r="CA124" s="12"/>
      <c r="CB124" s="12"/>
      <c r="CC124" s="12"/>
      <c r="CD124" s="12"/>
      <c r="CE124" s="12"/>
      <c r="CF124" s="12"/>
      <c r="CG124" s="12"/>
      <c r="CH124" s="12"/>
      <c r="CI124" s="12"/>
      <c r="CJ124" s="12"/>
      <c r="CK124" s="12"/>
      <c r="CL124" s="12"/>
      <c r="CM124" s="12"/>
      <c r="CN124" s="12"/>
      <c r="CO124" s="12"/>
      <c r="CP124" s="12"/>
      <c r="CQ124" s="12"/>
      <c r="CR124" s="12"/>
      <c r="CS124" s="12"/>
      <c r="CT124" s="12"/>
      <c r="CU124" s="12"/>
      <c r="CV124" s="12"/>
      <c r="CW124" s="12"/>
      <c r="CX124" s="12"/>
      <c r="CY124" s="12"/>
      <c r="CZ124" s="12"/>
      <c r="DA124" s="12"/>
      <c r="DB124" s="12"/>
      <c r="DC124" s="12"/>
      <c r="DD124" s="12"/>
      <c r="DE124" s="12"/>
      <c r="DF124" s="12"/>
      <c r="DG124" s="12"/>
      <c r="DH124" s="12"/>
      <c r="DI124" s="12"/>
      <c r="DJ124" s="12"/>
      <c r="DK124" s="12"/>
      <c r="DL124" s="12"/>
      <c r="DM124" s="12"/>
      <c r="DN124" s="12"/>
      <c r="DO124" s="12"/>
      <c r="DP124" s="12"/>
      <c r="DQ124" s="12"/>
      <c r="DR124" s="12"/>
      <c r="DS124" s="12"/>
      <c r="DT124" s="12"/>
      <c r="DU124" s="12"/>
      <c r="DV124" s="12"/>
      <c r="DW124" s="12"/>
      <c r="DX124" s="12"/>
      <c r="DY124" s="12"/>
      <c r="DZ124" s="12"/>
      <c r="EA124" s="12"/>
      <c r="EB124" s="12"/>
      <c r="EC124" s="12"/>
      <c r="ED124" s="12"/>
      <c r="EE124" s="12"/>
      <c r="EF124" s="12"/>
      <c r="EG124" s="12"/>
      <c r="EH124" s="12"/>
      <c r="EI124" s="12"/>
      <c r="EJ124" s="12"/>
      <c r="EK124" s="12"/>
      <c r="EL124" s="12"/>
      <c r="EM124" s="12"/>
      <c r="EN124" s="12"/>
      <c r="EO124" s="12"/>
      <c r="EP124" s="12"/>
      <c r="EQ124" s="12"/>
      <c r="ER124" s="12"/>
      <c r="ES124" s="12"/>
      <c r="ET124" s="12"/>
      <c r="EU124" s="12"/>
      <c r="EV124" s="12"/>
      <c r="EW124" s="12"/>
      <c r="EX124" s="12"/>
      <c r="EY124" s="12"/>
      <c r="EZ124" s="12"/>
      <c r="FA124" s="12"/>
      <c r="FB124" s="12"/>
      <c r="FC124" s="12"/>
      <c r="FD124" s="12"/>
      <c r="FE124" s="12"/>
      <c r="FF124" s="12"/>
      <c r="FG124" s="12"/>
      <c r="FH124" s="12"/>
      <c r="FI124" s="12"/>
      <c r="FJ124" s="12"/>
      <c r="FK124" s="12"/>
      <c r="FL124" s="12"/>
      <c r="FM124" s="12"/>
      <c r="FN124" s="12"/>
      <c r="FO124" s="12"/>
      <c r="FP124" s="12"/>
      <c r="FQ124" s="12"/>
      <c r="FR124" s="12"/>
      <c r="FS124" s="12"/>
      <c r="FT124" s="12"/>
      <c r="FU124" s="12"/>
      <c r="FV124" s="12"/>
      <c r="FW124" s="12"/>
      <c r="FX124" s="12"/>
      <c r="FY124" s="12"/>
      <c r="FZ124" s="12"/>
      <c r="GA124" s="12"/>
      <c r="GB124" s="12"/>
      <c r="GC124" s="12"/>
      <c r="GD124" s="12"/>
      <c r="GE124" s="12"/>
      <c r="GF124" s="12"/>
      <c r="GG124" s="12"/>
      <c r="GH124" s="12"/>
      <c r="GI124" s="12"/>
      <c r="GJ124" s="12"/>
      <c r="GK124" s="12"/>
      <c r="GL124" s="12"/>
      <c r="GM124" s="12"/>
      <c r="GN124" s="12"/>
      <c r="GO124" s="12"/>
      <c r="GP124" s="12"/>
      <c r="GQ124" s="12"/>
      <c r="GR124" s="12"/>
      <c r="GS124" s="12"/>
      <c r="GT124" s="12"/>
      <c r="GU124" s="12"/>
      <c r="GV124" s="12"/>
      <c r="GW124" s="12"/>
      <c r="GX124" s="12"/>
      <c r="GY124" s="12"/>
      <c r="GZ124" s="12"/>
      <c r="HA124" s="12"/>
      <c r="HB124" s="12"/>
      <c r="HC124" s="12"/>
      <c r="HD124" s="12"/>
      <c r="HE124" s="12"/>
      <c r="HF124" s="12"/>
      <c r="HG124" s="12"/>
      <c r="HH124" s="12"/>
      <c r="HI124" s="12"/>
      <c r="HJ124" s="12"/>
      <c r="HK124" s="12"/>
      <c r="HL124" s="12"/>
      <c r="HM124" s="12"/>
      <c r="HN124" s="12"/>
      <c r="HO124" s="12"/>
      <c r="HP124" s="12"/>
      <c r="HQ124" s="12"/>
      <c r="HR124" s="12"/>
      <c r="HS124" s="12"/>
      <c r="HT124" s="12"/>
      <c r="HU124" s="12"/>
      <c r="HV124" s="12"/>
      <c r="HW124" s="12"/>
      <c r="HX124" s="12"/>
      <c r="HY124" s="12"/>
      <c r="HZ124" s="12"/>
      <c r="IA124" s="12"/>
      <c r="IB124" s="12"/>
      <c r="IC124" s="12"/>
      <c r="ID124" s="12"/>
      <c r="IE124" s="12"/>
      <c r="IF124" s="12"/>
      <c r="IG124" s="12"/>
      <c r="IH124" s="12"/>
      <c r="II124" s="12"/>
      <c r="IJ124" s="12"/>
      <c r="IK124" s="12"/>
      <c r="IL124" s="12"/>
      <c r="IM124" s="12"/>
      <c r="IN124" s="12"/>
      <c r="IO124" s="12"/>
      <c r="IP124" s="12"/>
      <c r="IQ124" s="12"/>
      <c r="IR124" s="12"/>
      <c r="IS124" s="12"/>
      <c r="IT124" s="12"/>
      <c r="IU124" s="12"/>
      <c r="IV124" s="12"/>
      <c r="IW124" s="12"/>
      <c r="IX124" s="12"/>
      <c r="IY124" s="12"/>
      <c r="IZ124" s="12"/>
      <c r="JA124" s="12"/>
      <c r="JB124" s="12"/>
      <c r="JC124" s="12"/>
      <c r="JD124" s="12"/>
      <c r="JE124" s="12"/>
      <c r="JF124" s="12"/>
      <c r="JG124" s="12"/>
      <c r="JH124" s="12"/>
      <c r="JI124" s="12"/>
      <c r="JJ124" s="12"/>
      <c r="JK124" s="12"/>
      <c r="JL124" s="12"/>
      <c r="JM124" s="12"/>
      <c r="JN124" s="12"/>
      <c r="JO124" s="12"/>
      <c r="JP124" s="12"/>
      <c r="JQ124" s="12"/>
      <c r="JR124" s="12"/>
      <c r="JS124" s="12"/>
      <c r="JT124" s="12"/>
      <c r="JU124" s="12"/>
      <c r="JV124" s="12"/>
      <c r="JW124" s="12"/>
      <c r="JX124" s="12"/>
      <c r="JY124" s="12"/>
      <c r="JZ124" s="12"/>
      <c r="KA124" s="12"/>
      <c r="KB124" s="12"/>
      <c r="KC124" s="12"/>
      <c r="KD124" s="12"/>
      <c r="KE124" s="12"/>
      <c r="KF124" s="12"/>
      <c r="KG124" s="12"/>
      <c r="KH124" s="12"/>
      <c r="KI124" s="12"/>
      <c r="KJ124" s="12"/>
      <c r="KK124" s="12"/>
      <c r="KL124" s="12"/>
      <c r="KM124" s="12"/>
      <c r="KN124" s="12"/>
      <c r="KO124" s="12"/>
      <c r="KP124" s="12"/>
      <c r="KQ124" s="12"/>
      <c r="KR124" s="12"/>
      <c r="KS124" s="12"/>
      <c r="KT124" s="12"/>
      <c r="KU124" s="12"/>
      <c r="KV124" s="12"/>
      <c r="KW124" s="12"/>
      <c r="KX124" s="12"/>
      <c r="KY124" s="12"/>
      <c r="KZ124" s="12"/>
      <c r="LA124" s="12"/>
      <c r="LB124" s="12"/>
      <c r="LC124" s="12"/>
      <c r="LD124" s="12"/>
      <c r="LE124" s="12"/>
      <c r="LF124" s="12"/>
      <c r="LG124" s="12"/>
      <c r="LH124" s="12"/>
      <c r="LI124" s="12"/>
      <c r="LJ124" s="12"/>
      <c r="LK124" s="12"/>
      <c r="LL124" s="12"/>
      <c r="LM124" s="12"/>
      <c r="LN124" s="12"/>
      <c r="LO124" s="12"/>
      <c r="LP124" s="12"/>
      <c r="LQ124" s="12"/>
      <c r="LR124" s="12"/>
      <c r="LS124" s="12"/>
      <c r="LT124" s="12"/>
      <c r="LU124" s="12"/>
      <c r="LV124" s="12"/>
      <c r="LW124" s="12"/>
      <c r="LX124" s="12"/>
      <c r="LY124" s="12"/>
      <c r="LZ124" s="12"/>
      <c r="MA124" s="12"/>
      <c r="MB124" s="12"/>
      <c r="MC124" s="12"/>
      <c r="MD124" s="12"/>
      <c r="ME124" s="12"/>
      <c r="MF124" s="12"/>
      <c r="MG124" s="12"/>
      <c r="MH124" s="12"/>
      <c r="MI124" s="12"/>
      <c r="MJ124" s="12"/>
      <c r="MK124" s="12"/>
      <c r="ML124" s="12"/>
      <c r="MM124" s="12"/>
      <c r="MN124" s="12"/>
      <c r="MO124" s="12"/>
      <c r="MP124" s="12"/>
      <c r="MQ124" s="12"/>
      <c r="MR124" s="12"/>
      <c r="MS124" s="12"/>
      <c r="MT124" s="12"/>
      <c r="MU124" s="12"/>
      <c r="MV124" s="12"/>
      <c r="MW124" s="12"/>
      <c r="MX124" s="12"/>
      <c r="MY124" s="12"/>
      <c r="MZ124" s="12"/>
      <c r="NA124" s="12"/>
      <c r="NB124" s="12"/>
      <c r="NC124" s="12"/>
      <c r="ND124" s="12"/>
      <c r="NE124" s="12"/>
      <c r="NF124" s="12"/>
      <c r="NG124" s="12"/>
      <c r="NH124" s="12"/>
      <c r="NI124" s="12"/>
      <c r="NJ124" s="12"/>
      <c r="NK124" s="12"/>
      <c r="NL124" s="12"/>
      <c r="NM124" s="12"/>
      <c r="NN124" s="12"/>
      <c r="NO124" s="12"/>
      <c r="NP124" s="12"/>
      <c r="NQ124" s="12"/>
      <c r="NR124" s="12"/>
      <c r="NS124" s="12"/>
      <c r="NT124" s="12"/>
      <c r="NU124" s="12"/>
      <c r="NV124" s="12"/>
      <c r="NW124" s="12"/>
      <c r="NX124" s="12"/>
      <c r="NY124" s="12"/>
      <c r="NZ124" s="12"/>
      <c r="OA124" s="12"/>
      <c r="OB124" s="12"/>
      <c r="OC124" s="12"/>
      <c r="OD124" s="12"/>
      <c r="OE124" s="12"/>
      <c r="OF124" s="12"/>
      <c r="OG124" s="12"/>
      <c r="OH124" s="12"/>
      <c r="OI124" s="12"/>
      <c r="OJ124" s="12"/>
      <c r="OK124" s="12"/>
      <c r="OL124" s="12"/>
      <c r="OM124" s="12"/>
      <c r="ON124" s="12"/>
      <c r="OO124" s="12"/>
      <c r="OP124" s="12"/>
      <c r="OQ124" s="12"/>
      <c r="OR124" s="12"/>
      <c r="OS124" s="12"/>
      <c r="OT124" s="12"/>
      <c r="OU124" s="12"/>
      <c r="OV124" s="12"/>
      <c r="OW124" s="12"/>
      <c r="OX124" s="12"/>
      <c r="OY124" s="12"/>
      <c r="OZ124" s="12"/>
      <c r="PA124" s="12"/>
      <c r="PB124" s="12"/>
      <c r="PC124" s="12"/>
      <c r="PD124" s="12"/>
      <c r="PE124" s="12"/>
      <c r="PF124" s="12"/>
      <c r="PG124" s="12"/>
      <c r="PH124" s="12"/>
      <c r="PI124" s="12"/>
      <c r="PJ124" s="12"/>
      <c r="PK124" s="12"/>
      <c r="PL124" s="12"/>
      <c r="PM124" s="12"/>
      <c r="PN124" s="12"/>
      <c r="PO124" s="12"/>
      <c r="PP124" s="12"/>
      <c r="PQ124" s="12"/>
      <c r="PR124" s="12"/>
      <c r="PS124" s="12"/>
      <c r="PT124" s="12"/>
      <c r="PU124" s="12"/>
      <c r="PV124" s="12"/>
      <c r="PW124" s="12"/>
      <c r="PX124" s="12"/>
      <c r="PY124" s="12"/>
      <c r="PZ124" s="12"/>
      <c r="QA124" s="12"/>
      <c r="QB124" s="12"/>
      <c r="QC124" s="12"/>
      <c r="QD124" s="12"/>
      <c r="QE124" s="12"/>
      <c r="QF124" s="12"/>
      <c r="QG124" s="12"/>
      <c r="QH124" s="12"/>
      <c r="QI124" s="12"/>
      <c r="QJ124" s="12"/>
      <c r="QK124" s="12"/>
      <c r="QL124" s="12"/>
      <c r="QM124" s="12"/>
      <c r="QN124" s="12"/>
      <c r="QO124" s="12"/>
      <c r="QP124" s="12"/>
      <c r="QQ124" s="12"/>
      <c r="QR124" s="12"/>
      <c r="QS124" s="12"/>
      <c r="QT124" s="12"/>
      <c r="QU124" s="12"/>
      <c r="QV124" s="12"/>
      <c r="QW124" s="12"/>
      <c r="QX124" s="12"/>
      <c r="QY124" s="12"/>
      <c r="QZ124" s="12"/>
      <c r="RA124" s="12"/>
      <c r="RB124" s="12"/>
      <c r="RC124" s="12"/>
      <c r="RD124" s="12"/>
      <c r="RE124" s="12"/>
      <c r="RF124" s="12"/>
      <c r="RG124" s="12"/>
      <c r="RH124" s="12"/>
      <c r="RI124" s="12"/>
      <c r="RJ124" s="12"/>
      <c r="RK124" s="12"/>
      <c r="RL124" s="12"/>
      <c r="RM124" s="12"/>
      <c r="RN124" s="12"/>
      <c r="RO124" s="12"/>
      <c r="RP124" s="12"/>
      <c r="RQ124" s="12"/>
      <c r="RR124" s="12"/>
      <c r="RS124" s="12"/>
      <c r="RT124" s="12"/>
      <c r="RU124" s="12"/>
      <c r="RV124" s="12"/>
      <c r="RW124" s="12"/>
      <c r="RX124" s="12"/>
      <c r="RY124" s="12"/>
      <c r="RZ124" s="12"/>
      <c r="SA124" s="12"/>
      <c r="SB124" s="12"/>
      <c r="SC124" s="12"/>
      <c r="SD124" s="12"/>
      <c r="SE124" s="12"/>
      <c r="SF124" s="12"/>
      <c r="SG124" s="12"/>
      <c r="SH124" s="12"/>
      <c r="SI124" s="12"/>
      <c r="SJ124" s="12"/>
      <c r="SK124" s="12"/>
      <c r="SL124" s="12"/>
      <c r="SM124" s="12"/>
      <c r="SN124" s="12"/>
      <c r="SO124" s="12"/>
      <c r="SP124" s="12"/>
      <c r="SQ124" s="12"/>
      <c r="SR124" s="12"/>
      <c r="SS124" s="12"/>
      <c r="ST124" s="12"/>
      <c r="SU124" s="12"/>
      <c r="SV124" s="12"/>
      <c r="SW124" s="12"/>
      <c r="SX124" s="12"/>
      <c r="SY124" s="12"/>
      <c r="SZ124" s="12"/>
      <c r="TA124" s="12"/>
      <c r="TB124" s="12"/>
      <c r="TC124" s="12"/>
      <c r="TD124" s="12"/>
      <c r="TE124" s="12"/>
      <c r="TF124" s="12"/>
      <c r="TG124" s="12"/>
      <c r="TH124" s="12"/>
      <c r="TI124" s="12"/>
      <c r="TJ124" s="12"/>
      <c r="TK124" s="12"/>
      <c r="TL124" s="12"/>
      <c r="TM124" s="12"/>
      <c r="TN124" s="12"/>
      <c r="TO124" s="12"/>
      <c r="TP124" s="12"/>
      <c r="TQ124" s="12"/>
      <c r="TR124" s="12"/>
      <c r="TS124" s="12"/>
      <c r="TT124" s="12"/>
      <c r="TU124" s="12"/>
      <c r="TV124" s="12"/>
      <c r="TW124" s="12"/>
      <c r="TX124" s="12"/>
      <c r="TY124" s="12"/>
      <c r="TZ124" s="12"/>
      <c r="UA124" s="12"/>
      <c r="UB124" s="12"/>
      <c r="UC124" s="12"/>
      <c r="UD124" s="12"/>
      <c r="UE124" s="12"/>
      <c r="UF124" s="12"/>
      <c r="UG124" s="12"/>
      <c r="UH124" s="12"/>
      <c r="UI124" s="12"/>
      <c r="UJ124" s="12"/>
      <c r="UK124" s="12"/>
      <c r="UL124" s="12"/>
      <c r="UM124" s="12"/>
      <c r="UN124" s="12"/>
      <c r="UO124" s="12"/>
      <c r="UP124" s="12"/>
      <c r="UQ124" s="12"/>
      <c r="UR124" s="12"/>
      <c r="US124" s="12"/>
      <c r="UT124" s="12"/>
      <c r="UU124" s="12"/>
      <c r="UV124" s="12"/>
      <c r="UW124" s="12"/>
      <c r="UX124" s="12"/>
      <c r="UY124" s="12"/>
      <c r="UZ124" s="12"/>
      <c r="VA124" s="12"/>
      <c r="VB124" s="12"/>
      <c r="VC124" s="12"/>
      <c r="VD124" s="12"/>
      <c r="VE124" s="12"/>
      <c r="VF124" s="12"/>
      <c r="VG124" s="12"/>
      <c r="VH124" s="12"/>
      <c r="VI124" s="12"/>
      <c r="VJ124" s="12"/>
      <c r="VK124" s="12"/>
      <c r="VL124" s="12"/>
      <c r="VM124" s="12"/>
      <c r="VN124" s="12"/>
      <c r="VO124" s="12"/>
      <c r="VP124" s="12"/>
      <c r="VQ124" s="12"/>
      <c r="VR124" s="12"/>
      <c r="VS124" s="12"/>
      <c r="VT124" s="12"/>
      <c r="VU124" s="12"/>
      <c r="VV124" s="12"/>
      <c r="VW124" s="12"/>
      <c r="VX124" s="12"/>
      <c r="VY124" s="12"/>
      <c r="VZ124" s="12"/>
      <c r="WA124" s="12"/>
      <c r="WB124" s="12"/>
      <c r="WC124" s="12"/>
      <c r="WD124" s="12"/>
      <c r="WE124" s="12"/>
      <c r="WF124" s="12"/>
      <c r="WG124" s="12"/>
      <c r="WH124" s="12"/>
      <c r="WI124" s="12"/>
      <c r="WJ124" s="12"/>
      <c r="WK124" s="12"/>
      <c r="WL124" s="12"/>
      <c r="WM124" s="12"/>
      <c r="WN124" s="12"/>
      <c r="WO124" s="12"/>
      <c r="WP124" s="12"/>
      <c r="WQ124" s="12"/>
      <c r="WR124" s="12"/>
      <c r="WS124" s="12"/>
      <c r="WT124" s="12"/>
      <c r="WU124" s="12"/>
      <c r="WV124" s="12"/>
      <c r="WW124" s="12"/>
      <c r="WX124" s="12"/>
      <c r="WY124" s="12"/>
      <c r="WZ124" s="12"/>
      <c r="XA124" s="12"/>
      <c r="XB124" s="12"/>
      <c r="XC124" s="12"/>
      <c r="XD124" s="12"/>
      <c r="XE124" s="12"/>
      <c r="XF124" s="12"/>
      <c r="XG124" s="12"/>
      <c r="XH124" s="12"/>
      <c r="XI124" s="12"/>
      <c r="XJ124" s="12"/>
      <c r="XK124" s="12"/>
      <c r="XL124" s="12"/>
      <c r="XM124" s="12"/>
      <c r="XN124" s="12"/>
      <c r="XO124" s="12"/>
      <c r="XP124" s="12"/>
      <c r="XQ124" s="12"/>
      <c r="XR124" s="12"/>
      <c r="XS124" s="12"/>
      <c r="XT124" s="12"/>
      <c r="XU124" s="12"/>
      <c r="XV124" s="12"/>
      <c r="XW124" s="12"/>
      <c r="XX124" s="12"/>
      <c r="XY124" s="12"/>
      <c r="XZ124" s="12"/>
      <c r="YA124" s="12"/>
      <c r="YB124" s="12"/>
      <c r="YC124" s="12"/>
      <c r="YD124" s="12"/>
      <c r="YE124" s="12"/>
      <c r="YF124" s="12"/>
      <c r="YG124" s="12"/>
      <c r="YH124" s="12"/>
      <c r="YI124" s="12"/>
      <c r="YJ124" s="12"/>
      <c r="YK124" s="12"/>
      <c r="YL124" s="12"/>
      <c r="YM124" s="12"/>
      <c r="YN124" s="12"/>
      <c r="YO124" s="12"/>
      <c r="YP124" s="12"/>
      <c r="YQ124" s="12"/>
      <c r="YR124" s="12"/>
      <c r="YS124" s="12"/>
      <c r="YT124" s="12"/>
      <c r="YU124" s="12"/>
      <c r="YV124" s="12"/>
      <c r="YW124" s="12"/>
      <c r="YX124" s="12"/>
      <c r="YY124" s="12"/>
      <c r="YZ124" s="12"/>
      <c r="ZA124" s="12"/>
      <c r="ZB124" s="12"/>
      <c r="ZC124" s="12"/>
      <c r="ZD124" s="12"/>
      <c r="ZE124" s="12"/>
      <c r="ZF124" s="12"/>
      <c r="ZG124" s="12"/>
      <c r="ZH124" s="12"/>
      <c r="ZI124" s="12"/>
      <c r="ZJ124" s="12"/>
      <c r="ZK124" s="12"/>
      <c r="ZL124" s="12"/>
      <c r="ZM124" s="12"/>
      <c r="ZN124" s="12"/>
      <c r="ZO124" s="12"/>
      <c r="ZP124" s="12"/>
      <c r="ZQ124" s="12"/>
      <c r="ZR124" s="12"/>
      <c r="ZS124" s="12"/>
      <c r="ZT124" s="12"/>
      <c r="ZU124" s="12"/>
      <c r="ZV124" s="12"/>
      <c r="ZW124" s="12"/>
      <c r="ZX124" s="12"/>
      <c r="ZY124" s="12"/>
      <c r="ZZ124" s="12"/>
      <c r="AAA124" s="12"/>
      <c r="AAB124" s="12"/>
      <c r="AAC124" s="12"/>
      <c r="AAD124" s="12"/>
      <c r="AAE124" s="12"/>
      <c r="AAF124" s="12"/>
      <c r="AAG124" s="12"/>
      <c r="AAH124" s="12"/>
      <c r="AAI124" s="12"/>
      <c r="AAJ124" s="12"/>
      <c r="AAK124" s="12"/>
      <c r="AAL124" s="12"/>
      <c r="AAM124" s="12"/>
      <c r="AAN124" s="12"/>
      <c r="AAO124" s="12"/>
      <c r="AAP124" s="12"/>
      <c r="AAQ124" s="12"/>
      <c r="AAR124" s="12"/>
      <c r="AAS124" s="12"/>
      <c r="AAT124" s="12"/>
      <c r="AAU124" s="12"/>
      <c r="AAV124" s="12"/>
      <c r="AAW124" s="12"/>
      <c r="AAX124" s="12"/>
      <c r="AAY124" s="12"/>
      <c r="AAZ124" s="12"/>
      <c r="ABA124" s="12"/>
      <c r="ABB124" s="12"/>
      <c r="ABC124" s="12"/>
      <c r="ABD124" s="12"/>
      <c r="ABE124" s="12"/>
      <c r="ABF124" s="12"/>
      <c r="ABG124" s="12"/>
      <c r="ABH124" s="12"/>
      <c r="ABI124" s="12"/>
      <c r="ABJ124" s="12"/>
      <c r="ABK124" s="12"/>
      <c r="ABL124" s="12"/>
      <c r="ABM124" s="12"/>
      <c r="ABN124" s="12"/>
      <c r="ABO124" s="12"/>
      <c r="ABP124" s="12"/>
      <c r="ABQ124" s="12"/>
      <c r="ABR124" s="12"/>
      <c r="ABS124" s="12"/>
      <c r="ABT124" s="12"/>
      <c r="ABU124" s="12"/>
      <c r="ABV124" s="12"/>
      <c r="ABW124" s="12"/>
      <c r="ABX124" s="12"/>
      <c r="ABY124" s="12"/>
      <c r="ABZ124" s="12"/>
      <c r="ACA124" s="12"/>
      <c r="ACB124" s="12"/>
      <c r="ACC124" s="12"/>
      <c r="ACD124" s="12"/>
      <c r="ACE124" s="12"/>
      <c r="ACF124" s="12"/>
      <c r="ACG124" s="12"/>
      <c r="ACH124" s="12"/>
      <c r="ACI124" s="12"/>
      <c r="ACJ124" s="12"/>
      <c r="ACK124" s="12"/>
      <c r="ACL124" s="12"/>
      <c r="ACM124" s="12"/>
      <c r="ACN124" s="12"/>
      <c r="ACO124" s="12"/>
      <c r="ACP124" s="12"/>
      <c r="ACQ124" s="12"/>
      <c r="ACR124" s="12"/>
      <c r="ACS124" s="12"/>
      <c r="ACT124" s="12"/>
      <c r="ACU124" s="12"/>
      <c r="ACV124" s="12"/>
      <c r="ACW124" s="12"/>
      <c r="ACX124" s="12"/>
      <c r="ACY124" s="12"/>
      <c r="ACZ124" s="12"/>
      <c r="ADA124" s="12"/>
      <c r="ADB124" s="12"/>
      <c r="ADC124" s="12"/>
      <c r="ADD124" s="12"/>
      <c r="ADE124" s="12"/>
      <c r="ADF124" s="12"/>
      <c r="ADG124" s="12"/>
      <c r="ADH124" s="12"/>
      <c r="ADI124" s="12"/>
      <c r="ADJ124" s="12"/>
      <c r="ADK124" s="12"/>
      <c r="ADL124" s="12"/>
      <c r="ADM124" s="12"/>
      <c r="ADN124" s="12"/>
      <c r="ADO124" s="12"/>
      <c r="ADP124" s="12"/>
      <c r="ADQ124" s="12"/>
      <c r="ADR124" s="12"/>
      <c r="ADS124" s="12"/>
      <c r="ADT124" s="12"/>
      <c r="ADU124" s="12"/>
      <c r="ADV124" s="12"/>
      <c r="ADW124" s="12"/>
      <c r="ADX124" s="12"/>
      <c r="ADY124" s="12"/>
      <c r="ADZ124" s="12"/>
      <c r="AEA124" s="12"/>
      <c r="AEB124" s="12"/>
      <c r="AEC124" s="12"/>
      <c r="AED124" s="12"/>
      <c r="AEE124" s="12"/>
      <c r="AEF124" s="12"/>
      <c r="AEG124" s="12"/>
      <c r="AEH124" s="12"/>
      <c r="AEI124" s="12"/>
      <c r="AEJ124" s="12"/>
      <c r="AEK124" s="12"/>
      <c r="AEL124" s="12"/>
      <c r="AEM124" s="12"/>
      <c r="AEN124" s="12"/>
      <c r="AEO124" s="12"/>
      <c r="AEP124" s="12"/>
      <c r="AEQ124" s="12"/>
      <c r="AER124" s="12"/>
      <c r="AES124" s="12"/>
      <c r="AET124" s="12"/>
      <c r="AEU124" s="12"/>
      <c r="AEV124" s="12"/>
      <c r="AEW124" s="12"/>
      <c r="AEX124" s="12"/>
      <c r="AEY124" s="12"/>
      <c r="AEZ124" s="12"/>
      <c r="AFA124" s="12"/>
      <c r="AFB124" s="12"/>
      <c r="AFC124" s="12"/>
      <c r="AFD124" s="12"/>
      <c r="AFE124" s="12"/>
      <c r="AFF124" s="12"/>
      <c r="AFG124" s="12"/>
      <c r="AFH124" s="12"/>
      <c r="AFI124" s="12"/>
      <c r="AFJ124" s="12"/>
      <c r="AFK124" s="12"/>
      <c r="AFL124" s="12"/>
      <c r="AFM124" s="12"/>
      <c r="AFN124" s="12"/>
      <c r="AFO124" s="12"/>
      <c r="AFP124" s="12"/>
      <c r="AFQ124" s="12"/>
      <c r="AFR124" s="12"/>
      <c r="AFS124" s="12"/>
      <c r="AFT124" s="12"/>
      <c r="AFU124" s="12"/>
      <c r="AFV124" s="12"/>
      <c r="AFW124" s="12"/>
      <c r="AFX124" s="12"/>
      <c r="AFY124" s="12"/>
      <c r="AFZ124" s="12"/>
      <c r="AGA124" s="12"/>
      <c r="AGB124" s="12"/>
      <c r="AGC124" s="12"/>
      <c r="AGD124" s="12"/>
      <c r="AGE124" s="12"/>
      <c r="AGF124" s="12"/>
      <c r="AGG124" s="12"/>
      <c r="AGH124" s="12"/>
      <c r="AGI124" s="12"/>
      <c r="AGJ124" s="12"/>
      <c r="AGK124" s="12"/>
      <c r="AGL124" s="12"/>
      <c r="AGM124" s="12"/>
      <c r="AGN124" s="12"/>
      <c r="AGO124" s="12"/>
      <c r="AGP124" s="12"/>
      <c r="AGQ124" s="12"/>
      <c r="AGR124" s="12"/>
      <c r="AGS124" s="12"/>
      <c r="AGT124" s="12"/>
      <c r="AGU124" s="12"/>
      <c r="AGV124" s="12"/>
      <c r="AGW124" s="12"/>
      <c r="AGX124" s="12"/>
      <c r="AGY124" s="12"/>
      <c r="AGZ124" s="12"/>
      <c r="AHA124" s="12"/>
      <c r="AHB124" s="12"/>
      <c r="AHC124" s="12"/>
      <c r="AHD124" s="12"/>
      <c r="AHE124" s="12"/>
      <c r="AHF124" s="12"/>
      <c r="AHG124" s="12"/>
      <c r="AHH124" s="12"/>
      <c r="AHI124" s="12"/>
      <c r="AHJ124" s="12"/>
      <c r="AHK124" s="12"/>
      <c r="AHL124" s="12"/>
      <c r="AHM124" s="12"/>
      <c r="AHN124" s="12"/>
      <c r="AHO124" s="12"/>
      <c r="AHP124" s="12"/>
      <c r="AHQ124" s="12"/>
      <c r="AHR124" s="12"/>
      <c r="AHS124" s="12"/>
      <c r="AHT124" s="12"/>
      <c r="AHU124" s="12"/>
      <c r="AHV124" s="12"/>
      <c r="AHW124" s="12"/>
      <c r="AHX124" s="12"/>
      <c r="AHY124" s="12"/>
      <c r="AHZ124" s="12"/>
      <c r="AIA124" s="12"/>
      <c r="AIB124" s="12"/>
      <c r="AIC124" s="12"/>
      <c r="AID124" s="12"/>
      <c r="AIE124" s="12"/>
      <c r="AIF124" s="12"/>
      <c r="AIG124" s="12"/>
      <c r="AIH124" s="12"/>
      <c r="AII124" s="12"/>
      <c r="AIJ124" s="12"/>
      <c r="AIK124" s="12"/>
      <c r="AIL124" s="12"/>
      <c r="AIM124" s="12"/>
      <c r="AIN124" s="12"/>
      <c r="AIO124" s="12"/>
      <c r="AIP124" s="12"/>
      <c r="AIQ124" s="12"/>
      <c r="AIR124" s="12"/>
      <c r="AIS124" s="12"/>
      <c r="AIT124" s="12"/>
      <c r="AIU124" s="12"/>
      <c r="AIV124" s="12"/>
      <c r="AIW124" s="12"/>
      <c r="AIX124" s="12"/>
      <c r="AIY124" s="12"/>
      <c r="AIZ124" s="12"/>
      <c r="AJA124" s="12"/>
      <c r="AJB124" s="12"/>
      <c r="AJC124" s="12"/>
      <c r="AJD124" s="12"/>
      <c r="AJE124" s="12"/>
      <c r="AJF124" s="12"/>
      <c r="AJG124" s="12"/>
      <c r="AJH124" s="12"/>
      <c r="AJI124" s="12"/>
      <c r="AJJ124" s="12"/>
      <c r="AJK124" s="12"/>
      <c r="AJL124" s="12"/>
      <c r="AJM124" s="12"/>
      <c r="AJN124" s="12"/>
      <c r="AJO124" s="12"/>
      <c r="AJP124" s="12"/>
      <c r="AJQ124" s="12"/>
      <c r="AJR124" s="12"/>
      <c r="AJS124" s="12"/>
      <c r="AJT124" s="12"/>
      <c r="AJU124" s="12"/>
      <c r="AJV124" s="12"/>
      <c r="AJW124" s="12"/>
      <c r="AJX124" s="12"/>
      <c r="AJY124" s="12"/>
      <c r="AJZ124" s="12"/>
      <c r="AKA124" s="12"/>
      <c r="AKB124" s="12"/>
      <c r="AKC124" s="12"/>
      <c r="AKD124" s="12"/>
      <c r="AKE124" s="12"/>
      <c r="AKF124" s="12"/>
      <c r="AKG124" s="12"/>
      <c r="AKH124" s="12"/>
      <c r="AKI124" s="12"/>
      <c r="AKJ124" s="12"/>
      <c r="AKK124" s="12"/>
      <c r="AKL124" s="12"/>
      <c r="AKM124" s="12"/>
      <c r="AKN124" s="12"/>
      <c r="AKO124" s="12"/>
      <c r="AKP124" s="12"/>
      <c r="AKQ124" s="12"/>
      <c r="AKR124" s="12"/>
      <c r="AKS124" s="12"/>
      <c r="AKT124" s="12"/>
      <c r="AKU124" s="12"/>
      <c r="AKV124" s="12"/>
      <c r="AKW124" s="12"/>
      <c r="AKX124" s="12"/>
      <c r="AKY124" s="12"/>
      <c r="AKZ124" s="12"/>
      <c r="ALA124" s="12"/>
      <c r="ALB124" s="12"/>
      <c r="ALC124" s="12"/>
      <c r="ALD124" s="12"/>
      <c r="ALE124" s="12"/>
      <c r="ALF124" s="12"/>
      <c r="ALG124" s="12"/>
      <c r="ALH124" s="12"/>
      <c r="ALI124" s="12"/>
      <c r="ALJ124" s="12"/>
      <c r="ALK124" s="12"/>
      <c r="ALL124" s="12"/>
      <c r="ALM124" s="12"/>
      <c r="ALN124" s="12"/>
      <c r="ALO124" s="12"/>
      <c r="ALP124" s="12"/>
      <c r="ALQ124" s="12"/>
      <c r="ALR124" s="12"/>
      <c r="ALS124" s="12"/>
      <c r="ALT124" s="12"/>
      <c r="ALU124" s="12"/>
      <c r="ALV124" s="12"/>
      <c r="ALW124" s="12"/>
      <c r="ALX124" s="12"/>
      <c r="ALY124" s="12"/>
      <c r="ALZ124" s="12"/>
      <c r="AMA124" s="12"/>
      <c r="AMB124" s="12"/>
      <c r="AMC124" s="12"/>
      <c r="AMD124" s="12"/>
      <c r="AME124" s="12"/>
      <c r="AMF124" s="12"/>
      <c r="AMG124" s="12"/>
      <c r="AMH124" s="12"/>
      <c r="AMI124" s="12"/>
      <c r="AMJ124" s="12"/>
      <c r="AMK124" s="12"/>
      <c r="AML124" s="12"/>
      <c r="AMM124" s="12"/>
      <c r="AMN124" s="12"/>
      <c r="AMO124" s="12"/>
      <c r="AMP124" s="12"/>
      <c r="AMQ124" s="12"/>
      <c r="AMR124" s="12"/>
      <c r="AMS124" s="12"/>
      <c r="AMT124" s="12"/>
      <c r="AMU124" s="12"/>
      <c r="AMV124" s="12"/>
      <c r="AMW124" s="12"/>
      <c r="AMX124" s="12"/>
      <c r="AMY124" s="12"/>
      <c r="AMZ124" s="12"/>
      <c r="ANA124" s="12"/>
      <c r="ANB124" s="12"/>
      <c r="ANC124" s="12"/>
      <c r="AND124" s="12"/>
      <c r="ANE124" s="12"/>
      <c r="ANF124" s="12"/>
      <c r="ANG124" s="12"/>
      <c r="ANH124" s="12"/>
      <c r="ANI124" s="12"/>
      <c r="ANJ124" s="12"/>
      <c r="ANK124" s="12"/>
      <c r="ANL124" s="12"/>
      <c r="ANM124" s="12"/>
      <c r="ANN124" s="12"/>
      <c r="ANO124" s="12"/>
      <c r="ANP124" s="12"/>
      <c r="ANQ124" s="12"/>
      <c r="ANR124" s="12"/>
      <c r="ANS124" s="12"/>
      <c r="ANT124" s="12"/>
      <c r="ANU124" s="12"/>
      <c r="ANV124" s="12"/>
      <c r="ANW124" s="12"/>
      <c r="ANX124" s="12"/>
      <c r="ANY124" s="12"/>
      <c r="ANZ124" s="12"/>
      <c r="AOA124" s="12"/>
      <c r="AOB124" s="12"/>
      <c r="AOC124" s="12"/>
      <c r="AOD124" s="12"/>
      <c r="AOE124" s="12"/>
      <c r="AOF124" s="12"/>
      <c r="AOG124" s="12"/>
      <c r="AOH124" s="12"/>
      <c r="AOI124" s="12"/>
      <c r="AOJ124" s="12"/>
      <c r="AOK124" s="12"/>
      <c r="AOL124" s="12"/>
      <c r="AOM124" s="12"/>
      <c r="AON124" s="12"/>
      <c r="AOO124" s="12"/>
      <c r="AOP124" s="12"/>
      <c r="AOQ124" s="12"/>
      <c r="AOR124" s="12"/>
      <c r="AOS124" s="12"/>
      <c r="AOT124" s="12"/>
      <c r="AOU124" s="12"/>
      <c r="AOV124" s="12"/>
      <c r="AOW124" s="12"/>
      <c r="AOX124" s="12"/>
      <c r="AOY124" s="12"/>
      <c r="AOZ124" s="12"/>
      <c r="APA124" s="12"/>
      <c r="APB124" s="12"/>
      <c r="APC124" s="12"/>
      <c r="APD124" s="12"/>
      <c r="APE124" s="12"/>
      <c r="APF124" s="12"/>
      <c r="APG124" s="12"/>
      <c r="APH124" s="12"/>
      <c r="API124" s="12"/>
      <c r="APJ124" s="12"/>
      <c r="APK124" s="12"/>
      <c r="APL124" s="12"/>
      <c r="APM124" s="12"/>
      <c r="APN124" s="12"/>
      <c r="APO124" s="12"/>
      <c r="APP124" s="12"/>
      <c r="APQ124" s="12"/>
      <c r="APR124" s="12"/>
      <c r="APS124" s="12"/>
      <c r="APT124" s="12"/>
      <c r="APU124" s="12"/>
      <c r="APV124" s="12"/>
      <c r="APW124" s="12"/>
      <c r="APX124" s="12"/>
      <c r="APY124" s="12"/>
      <c r="APZ124" s="12"/>
      <c r="AQA124" s="12"/>
      <c r="AQB124" s="12"/>
      <c r="AQC124" s="12"/>
      <c r="AQD124" s="12"/>
      <c r="AQE124" s="12"/>
      <c r="AQF124" s="12"/>
      <c r="AQG124" s="12"/>
      <c r="AQH124" s="12"/>
      <c r="AQI124" s="12"/>
      <c r="AQJ124" s="12"/>
      <c r="AQK124" s="12"/>
      <c r="AQL124" s="12"/>
      <c r="AQM124" s="12"/>
      <c r="AQN124" s="12"/>
      <c r="AQO124" s="12"/>
      <c r="AQP124" s="12"/>
      <c r="AQQ124" s="12"/>
      <c r="AQR124" s="12"/>
      <c r="AQS124" s="12"/>
      <c r="AQT124" s="12"/>
      <c r="AQU124" s="12"/>
      <c r="AQV124" s="12"/>
      <c r="AQW124" s="12"/>
      <c r="AQX124" s="12"/>
      <c r="AQY124" s="12"/>
      <c r="AQZ124" s="12"/>
      <c r="ARA124" s="12"/>
      <c r="ARB124" s="12"/>
      <c r="ARC124" s="12"/>
      <c r="ARD124" s="12"/>
      <c r="ARE124" s="12"/>
      <c r="ARF124" s="12"/>
      <c r="ARG124" s="12"/>
      <c r="ARH124" s="12"/>
      <c r="ARI124" s="12"/>
      <c r="ARJ124" s="12"/>
      <c r="ARK124" s="12"/>
      <c r="ARL124" s="12"/>
      <c r="ARM124" s="12"/>
      <c r="ARN124" s="12"/>
      <c r="ARO124" s="12"/>
      <c r="ARP124" s="12"/>
      <c r="ARQ124" s="12"/>
      <c r="ARR124" s="12"/>
      <c r="ARS124" s="12"/>
      <c r="ART124" s="12"/>
      <c r="ARU124" s="12"/>
      <c r="ARV124" s="12"/>
      <c r="ARW124" s="12"/>
      <c r="ARX124" s="12"/>
      <c r="ARY124" s="12"/>
      <c r="ARZ124" s="12"/>
      <c r="ASA124" s="12"/>
      <c r="ASB124" s="12"/>
      <c r="ASC124" s="12"/>
      <c r="ASD124" s="12"/>
      <c r="ASE124" s="12"/>
      <c r="ASF124" s="12"/>
      <c r="ASG124" s="12"/>
      <c r="ASH124" s="12"/>
      <c r="ASI124" s="12"/>
      <c r="ASJ124" s="12"/>
      <c r="ASK124" s="12"/>
      <c r="ASL124" s="12"/>
      <c r="ASM124" s="12"/>
      <c r="ASN124" s="12"/>
      <c r="ASO124" s="12"/>
      <c r="ASP124" s="12"/>
      <c r="ASQ124" s="12"/>
      <c r="ASR124" s="12"/>
      <c r="ASS124" s="12"/>
      <c r="AST124" s="12"/>
      <c r="ASU124" s="12"/>
      <c r="ASV124" s="12"/>
      <c r="ASW124" s="12"/>
      <c r="ASX124" s="12"/>
      <c r="ASY124" s="12"/>
      <c r="ASZ124" s="12"/>
      <c r="ATA124" s="12"/>
      <c r="ATB124" s="12"/>
      <c r="ATC124" s="12"/>
      <c r="ATD124" s="12"/>
      <c r="ATE124" s="12"/>
      <c r="ATF124" s="12"/>
      <c r="ATG124" s="12"/>
      <c r="ATH124" s="12"/>
      <c r="ATI124" s="12"/>
      <c r="ATJ124" s="12"/>
      <c r="ATK124" s="12"/>
      <c r="ATL124" s="12"/>
      <c r="ATM124" s="12"/>
      <c r="ATN124" s="12"/>
      <c r="ATO124" s="12"/>
      <c r="ATP124" s="12"/>
      <c r="ATQ124" s="12"/>
      <c r="ATR124" s="12"/>
      <c r="ATS124" s="12"/>
      <c r="ATT124" s="12"/>
      <c r="ATU124" s="12"/>
      <c r="ATV124" s="12"/>
      <c r="ATW124" s="12"/>
      <c r="ATX124" s="12"/>
      <c r="ATY124" s="12"/>
      <c r="ATZ124" s="12"/>
      <c r="AUA124" s="12"/>
      <c r="AUB124" s="12"/>
      <c r="AUC124" s="12"/>
      <c r="AUD124" s="12"/>
      <c r="AUE124" s="12"/>
      <c r="AUF124" s="12"/>
      <c r="AUG124" s="12"/>
      <c r="AUH124" s="12"/>
      <c r="AUI124" s="12"/>
      <c r="AUJ124" s="12"/>
      <c r="AUK124" s="12"/>
      <c r="AUL124" s="12"/>
      <c r="AUM124" s="12"/>
      <c r="AUN124" s="12"/>
      <c r="AUO124" s="12"/>
      <c r="AUP124" s="12"/>
      <c r="AUQ124" s="12"/>
      <c r="AUR124" s="12"/>
      <c r="AUS124" s="12"/>
      <c r="AUT124" s="12"/>
      <c r="AUU124" s="12"/>
      <c r="AUV124" s="12"/>
      <c r="AUW124" s="12"/>
      <c r="AUX124" s="12"/>
      <c r="AUY124" s="12"/>
      <c r="AUZ124" s="12"/>
      <c r="AVA124" s="12"/>
      <c r="AVB124" s="12"/>
      <c r="AVC124" s="12"/>
      <c r="AVD124" s="12"/>
      <c r="AVE124" s="12"/>
      <c r="AVF124" s="12"/>
      <c r="AVG124" s="12"/>
      <c r="AVH124" s="12"/>
      <c r="AVI124" s="12"/>
      <c r="AVJ124" s="12"/>
      <c r="AVK124" s="12"/>
      <c r="AVL124" s="12"/>
      <c r="AVM124" s="12"/>
      <c r="AVN124" s="12"/>
      <c r="AVO124" s="12"/>
      <c r="AVP124" s="12"/>
      <c r="AVQ124" s="12"/>
      <c r="AVR124" s="12"/>
      <c r="AVS124" s="12"/>
      <c r="AVT124" s="12"/>
      <c r="AVU124" s="12"/>
      <c r="AVV124" s="12"/>
      <c r="AVW124" s="12"/>
      <c r="AVX124" s="12"/>
      <c r="AVY124" s="12"/>
      <c r="AVZ124" s="12"/>
      <c r="AWA124" s="12"/>
      <c r="AWB124" s="12"/>
      <c r="AWC124" s="12"/>
      <c r="AWD124" s="12"/>
      <c r="AWE124" s="12"/>
      <c r="AWF124" s="12"/>
      <c r="AWG124" s="12"/>
      <c r="AWH124" s="12"/>
      <c r="AWI124" s="12"/>
      <c r="AWJ124" s="12"/>
      <c r="AWK124" s="12"/>
      <c r="AWL124" s="12"/>
      <c r="AWM124" s="12"/>
      <c r="AWN124" s="12"/>
      <c r="AWO124" s="12"/>
      <c r="AWP124" s="12"/>
      <c r="AWQ124" s="12"/>
      <c r="AWR124" s="12"/>
      <c r="AWS124" s="12"/>
      <c r="AWT124" s="12"/>
      <c r="AWU124" s="12"/>
      <c r="AWV124" s="12"/>
      <c r="AWW124" s="12"/>
      <c r="AWX124" s="12"/>
      <c r="AWY124" s="12"/>
      <c r="AWZ124" s="12"/>
      <c r="AXA124" s="12"/>
      <c r="AXB124" s="12"/>
      <c r="AXC124" s="12"/>
      <c r="AXD124" s="12"/>
      <c r="AXE124" s="12"/>
      <c r="AXF124" s="12"/>
      <c r="AXG124" s="12"/>
      <c r="AXH124" s="12"/>
      <c r="AXI124" s="12"/>
      <c r="AXJ124" s="12"/>
      <c r="AXK124" s="12"/>
      <c r="AXL124" s="12"/>
      <c r="AXM124" s="12"/>
      <c r="AXN124" s="12"/>
      <c r="AXO124" s="12"/>
      <c r="AXP124" s="12"/>
      <c r="AXQ124" s="12"/>
      <c r="AXR124" s="12"/>
      <c r="AXS124" s="12"/>
      <c r="AXT124" s="12"/>
      <c r="AXU124" s="12"/>
      <c r="AXV124" s="12"/>
      <c r="AXW124" s="12"/>
      <c r="AXX124" s="12"/>
      <c r="AXY124" s="12"/>
      <c r="AXZ124" s="12"/>
      <c r="AYA124" s="12"/>
      <c r="AYB124" s="12"/>
      <c r="AYC124" s="12"/>
      <c r="AYD124" s="12"/>
      <c r="AYE124" s="12"/>
      <c r="AYF124" s="12"/>
      <c r="AYG124" s="12"/>
      <c r="AYH124" s="12"/>
      <c r="AYI124" s="12"/>
      <c r="AYJ124" s="12"/>
      <c r="AYK124" s="12"/>
      <c r="AYL124" s="12"/>
      <c r="AYM124" s="12"/>
      <c r="AYN124" s="12"/>
      <c r="AYO124" s="12"/>
      <c r="AYP124" s="12"/>
      <c r="AYQ124" s="12"/>
      <c r="AYR124" s="12"/>
      <c r="AYS124" s="12"/>
      <c r="AYT124" s="12"/>
      <c r="AYU124" s="12"/>
      <c r="AYV124" s="12"/>
      <c r="AYW124" s="12"/>
      <c r="AYX124" s="12"/>
      <c r="AYY124" s="12"/>
      <c r="AYZ124" s="12"/>
      <c r="AZA124" s="12"/>
      <c r="AZB124" s="12"/>
      <c r="AZC124" s="12"/>
      <c r="AZD124" s="12"/>
      <c r="AZE124" s="12"/>
      <c r="AZF124" s="12"/>
      <c r="AZG124" s="12"/>
      <c r="AZH124" s="12"/>
      <c r="AZI124" s="12"/>
      <c r="AZJ124" s="12"/>
      <c r="AZK124" s="12"/>
      <c r="AZL124" s="12"/>
      <c r="AZM124" s="12"/>
      <c r="AZN124" s="12"/>
      <c r="AZO124" s="12"/>
      <c r="AZP124" s="12"/>
      <c r="AZQ124" s="12"/>
      <c r="AZR124" s="12"/>
      <c r="AZS124" s="12"/>
      <c r="AZT124" s="12"/>
      <c r="AZU124" s="12"/>
      <c r="AZV124" s="12"/>
      <c r="AZW124" s="12"/>
      <c r="AZX124" s="12"/>
      <c r="AZY124" s="12"/>
      <c r="AZZ124" s="12"/>
      <c r="BAA124" s="12"/>
      <c r="BAB124" s="12"/>
      <c r="BAC124" s="12"/>
      <c r="BAD124" s="12"/>
      <c r="BAE124" s="12"/>
      <c r="BAF124" s="12"/>
      <c r="BAG124" s="12"/>
      <c r="BAH124" s="12"/>
      <c r="BAI124" s="12"/>
      <c r="BAJ124" s="12"/>
      <c r="BAK124" s="12"/>
      <c r="BAL124" s="12"/>
      <c r="BAM124" s="12"/>
      <c r="BAN124" s="12"/>
      <c r="BAO124" s="12"/>
      <c r="BAP124" s="12"/>
      <c r="BAQ124" s="12"/>
      <c r="BAR124" s="12"/>
      <c r="BAS124" s="12"/>
      <c r="BAT124" s="12"/>
      <c r="BAU124" s="12"/>
      <c r="BAV124" s="12"/>
      <c r="BAW124" s="12"/>
      <c r="BAX124" s="12"/>
      <c r="BAY124" s="12"/>
      <c r="BAZ124" s="12"/>
      <c r="BBA124" s="12"/>
      <c r="BBB124" s="12"/>
      <c r="BBC124" s="12"/>
      <c r="BBD124" s="12"/>
      <c r="BBE124" s="12"/>
      <c r="BBF124" s="12"/>
      <c r="BBG124" s="12"/>
      <c r="BBH124" s="12"/>
      <c r="BBI124" s="12"/>
      <c r="BBJ124" s="12"/>
      <c r="BBK124" s="12"/>
      <c r="BBL124" s="12"/>
      <c r="BBM124" s="12"/>
      <c r="BBN124" s="12"/>
      <c r="BBO124" s="12"/>
      <c r="BBP124" s="12"/>
      <c r="BBQ124" s="12"/>
      <c r="BBR124" s="12"/>
      <c r="BBS124" s="12"/>
      <c r="BBT124" s="12"/>
      <c r="BBU124" s="12"/>
      <c r="BBV124" s="12"/>
      <c r="BBW124" s="12"/>
      <c r="BBX124" s="12"/>
      <c r="BBY124" s="12"/>
      <c r="BBZ124" s="12"/>
      <c r="BCA124" s="12"/>
      <c r="BCB124" s="12"/>
      <c r="BCC124" s="12"/>
      <c r="BCD124" s="12"/>
      <c r="BCE124" s="12"/>
      <c r="BCF124" s="12"/>
      <c r="BCG124" s="12"/>
      <c r="BCH124" s="12"/>
      <c r="BCI124" s="12"/>
      <c r="BCJ124" s="12"/>
      <c r="BCK124" s="12"/>
      <c r="BCL124" s="12"/>
      <c r="BCM124" s="12"/>
      <c r="BCN124" s="12"/>
      <c r="BCO124" s="12"/>
      <c r="BCP124" s="12"/>
      <c r="BCQ124" s="12"/>
      <c r="BCR124" s="12"/>
      <c r="BCS124" s="12"/>
      <c r="BCT124" s="12"/>
      <c r="BCU124" s="12"/>
      <c r="BCV124" s="12"/>
      <c r="BCW124" s="12"/>
      <c r="BCX124" s="12"/>
      <c r="BCY124" s="12"/>
      <c r="BCZ124" s="12"/>
      <c r="BDA124" s="12"/>
      <c r="BDB124" s="12"/>
      <c r="BDC124" s="12"/>
      <c r="BDD124" s="12"/>
      <c r="BDE124" s="12"/>
      <c r="BDF124" s="12"/>
      <c r="BDG124" s="12"/>
      <c r="BDH124" s="12"/>
      <c r="BDI124" s="12"/>
      <c r="BDJ124" s="12"/>
      <c r="BDK124" s="12"/>
      <c r="BDL124" s="12"/>
      <c r="BDM124" s="12"/>
      <c r="BDN124" s="12"/>
      <c r="BDO124" s="12"/>
      <c r="BDP124" s="12"/>
      <c r="BDQ124" s="12"/>
      <c r="BDR124" s="12"/>
      <c r="BDS124" s="12"/>
      <c r="BDT124" s="12"/>
      <c r="BDU124" s="12"/>
      <c r="BDV124" s="12"/>
      <c r="BDW124" s="12"/>
      <c r="BDX124" s="12"/>
      <c r="BDY124" s="12"/>
      <c r="BDZ124" s="12"/>
      <c r="BEA124" s="12"/>
      <c r="BEB124" s="12"/>
      <c r="BEC124" s="12"/>
      <c r="BED124" s="12"/>
      <c r="BEE124" s="12"/>
      <c r="BEF124" s="12"/>
      <c r="BEG124" s="12"/>
      <c r="BEH124" s="12"/>
      <c r="BEI124" s="12"/>
      <c r="BEJ124" s="12"/>
      <c r="BEK124" s="12"/>
      <c r="BEL124" s="12"/>
      <c r="BEM124" s="12"/>
      <c r="BEN124" s="12"/>
      <c r="BEO124" s="12"/>
      <c r="BEP124" s="12"/>
      <c r="BEQ124" s="12"/>
      <c r="BER124" s="12"/>
      <c r="BES124" s="12"/>
      <c r="BET124" s="12"/>
      <c r="BEU124" s="12"/>
      <c r="BEV124" s="12"/>
      <c r="BEW124" s="12"/>
      <c r="BEX124" s="12"/>
      <c r="BEY124" s="12"/>
      <c r="BEZ124" s="12"/>
      <c r="BFA124" s="12"/>
      <c r="BFB124" s="12"/>
      <c r="BFC124" s="12"/>
      <c r="BFD124" s="12"/>
      <c r="BFE124" s="12"/>
      <c r="BFF124" s="12"/>
      <c r="BFG124" s="12"/>
      <c r="BFH124" s="12"/>
      <c r="BFI124" s="12"/>
      <c r="BFJ124" s="12"/>
      <c r="BFK124" s="12"/>
      <c r="BFL124" s="12"/>
      <c r="BFM124" s="12"/>
      <c r="BFN124" s="12"/>
      <c r="BFO124" s="12"/>
      <c r="BFP124" s="12"/>
      <c r="BFQ124" s="12"/>
      <c r="BFR124" s="12"/>
      <c r="BFS124" s="12"/>
      <c r="BFT124" s="12"/>
      <c r="BFU124" s="12"/>
      <c r="BFV124" s="12"/>
      <c r="BFW124" s="12"/>
      <c r="BFX124" s="12"/>
      <c r="BFY124" s="12"/>
      <c r="BFZ124" s="12"/>
      <c r="BGA124" s="12"/>
      <c r="BGB124" s="12"/>
      <c r="BGC124" s="12"/>
      <c r="BGD124" s="12"/>
      <c r="BGE124" s="12"/>
      <c r="BGF124" s="12"/>
      <c r="BGG124" s="12"/>
      <c r="BGH124" s="12"/>
      <c r="BGI124" s="12"/>
      <c r="BGJ124" s="12"/>
      <c r="BGK124" s="12"/>
      <c r="BGL124" s="12"/>
      <c r="BGM124" s="12"/>
      <c r="BGN124" s="12"/>
      <c r="BGO124" s="12"/>
      <c r="BGP124" s="12"/>
      <c r="BGQ124" s="12"/>
      <c r="BGR124" s="12"/>
      <c r="BGS124" s="12"/>
      <c r="BGT124" s="12"/>
      <c r="BGU124" s="12"/>
      <c r="BGV124" s="12"/>
      <c r="BGW124" s="12"/>
      <c r="BGX124" s="12"/>
      <c r="BGY124" s="12"/>
      <c r="BGZ124" s="12"/>
      <c r="BHA124" s="12"/>
      <c r="BHB124" s="12"/>
      <c r="BHC124" s="12"/>
      <c r="BHD124" s="12"/>
      <c r="BHE124" s="12"/>
      <c r="BHF124" s="12"/>
      <c r="BHG124" s="12"/>
      <c r="BHH124" s="12"/>
      <c r="BHI124" s="12"/>
      <c r="BHJ124" s="12"/>
      <c r="BHK124" s="12"/>
      <c r="BHL124" s="12"/>
      <c r="BHM124" s="12"/>
      <c r="BHN124" s="12"/>
      <c r="BHO124" s="12"/>
      <c r="BHP124" s="12"/>
      <c r="BHQ124" s="12"/>
      <c r="BHR124" s="12"/>
      <c r="BHS124" s="12"/>
      <c r="BHT124" s="12"/>
      <c r="BHU124" s="12"/>
      <c r="BHV124" s="12"/>
      <c r="BHW124" s="12"/>
      <c r="BHX124" s="12"/>
      <c r="BHY124" s="12"/>
      <c r="BHZ124" s="12"/>
      <c r="BIA124" s="12"/>
      <c r="BIB124" s="12"/>
      <c r="BIC124" s="12"/>
      <c r="BID124" s="12"/>
      <c r="BIE124" s="12"/>
      <c r="BIF124" s="12"/>
      <c r="BIG124" s="12"/>
      <c r="BIH124" s="12"/>
      <c r="BII124" s="12"/>
      <c r="BIJ124" s="12"/>
      <c r="BIK124" s="12"/>
      <c r="BIL124" s="12"/>
      <c r="BIM124" s="12"/>
      <c r="BIN124" s="12"/>
      <c r="BIO124" s="12"/>
      <c r="BIP124" s="12"/>
      <c r="BIQ124" s="12"/>
      <c r="BIR124" s="12"/>
      <c r="BIS124" s="12"/>
      <c r="BIT124" s="12"/>
      <c r="BIU124" s="12"/>
      <c r="BIV124" s="12"/>
      <c r="BIW124" s="12"/>
      <c r="BIX124" s="12"/>
      <c r="BIY124" s="12"/>
      <c r="BIZ124" s="12"/>
      <c r="BJA124" s="12"/>
      <c r="BJB124" s="12"/>
      <c r="BJC124" s="12"/>
      <c r="BJD124" s="12"/>
      <c r="BJE124" s="12"/>
      <c r="BJF124" s="12"/>
      <c r="BJG124" s="12"/>
      <c r="BJH124" s="12"/>
      <c r="BJI124" s="12"/>
      <c r="BJJ124" s="12"/>
      <c r="BJK124" s="12"/>
      <c r="BJL124" s="12"/>
      <c r="BJM124" s="12"/>
      <c r="BJN124" s="12"/>
      <c r="BJO124" s="12"/>
      <c r="BJP124" s="12"/>
      <c r="BJQ124" s="12"/>
      <c r="BJR124" s="12"/>
      <c r="BJS124" s="12"/>
      <c r="BJT124" s="12"/>
      <c r="BJU124" s="12"/>
      <c r="BJV124" s="12"/>
      <c r="BJW124" s="12"/>
      <c r="BJX124" s="12"/>
      <c r="BJY124" s="12"/>
      <c r="BJZ124" s="12"/>
      <c r="BKA124" s="12"/>
      <c r="BKB124" s="12"/>
      <c r="BKC124" s="12"/>
      <c r="BKD124" s="12"/>
      <c r="BKE124" s="12"/>
      <c r="BKF124" s="12"/>
      <c r="BKG124" s="12"/>
      <c r="BKH124" s="12"/>
      <c r="BKI124" s="12"/>
      <c r="BKJ124" s="12"/>
      <c r="BKK124" s="12"/>
      <c r="BKL124" s="12"/>
      <c r="BKM124" s="12"/>
      <c r="BKN124" s="12"/>
      <c r="BKO124" s="12"/>
      <c r="BKP124" s="12"/>
      <c r="BKQ124" s="12"/>
      <c r="BKR124" s="12"/>
      <c r="BKS124" s="12"/>
      <c r="BKT124" s="12"/>
      <c r="BKU124" s="12"/>
      <c r="BKV124" s="12"/>
      <c r="BKW124" s="12"/>
      <c r="BKX124" s="12"/>
      <c r="BKY124" s="12"/>
      <c r="BKZ124" s="12"/>
      <c r="BLA124" s="12"/>
      <c r="BLB124" s="12"/>
      <c r="BLC124" s="12"/>
      <c r="BLD124" s="12"/>
      <c r="BLE124" s="12"/>
      <c r="BLF124" s="12"/>
      <c r="BLG124" s="12"/>
      <c r="BLH124" s="12"/>
      <c r="BLI124" s="12"/>
      <c r="BLJ124" s="12"/>
      <c r="BLK124" s="12"/>
      <c r="BLL124" s="12"/>
      <c r="BLM124" s="12"/>
      <c r="BLN124" s="12"/>
      <c r="BLO124" s="12"/>
      <c r="BLP124" s="12"/>
      <c r="BLQ124" s="12"/>
      <c r="BLR124" s="12"/>
      <c r="BLS124" s="12"/>
      <c r="BLT124" s="12"/>
      <c r="BLU124" s="12"/>
      <c r="BLV124" s="12"/>
      <c r="BLW124" s="12"/>
      <c r="BLX124" s="12"/>
      <c r="BLY124" s="12"/>
      <c r="BLZ124" s="12"/>
      <c r="BMA124" s="12"/>
      <c r="BMB124" s="12"/>
      <c r="BMC124" s="12"/>
      <c r="BMD124" s="12"/>
      <c r="BME124" s="12"/>
      <c r="BMF124" s="12"/>
      <c r="BMG124" s="12"/>
      <c r="BMH124" s="12"/>
      <c r="BMI124" s="12"/>
      <c r="BMJ124" s="12"/>
      <c r="BMK124" s="12"/>
      <c r="BML124" s="12"/>
      <c r="BMM124" s="12"/>
      <c r="BMN124" s="12"/>
      <c r="BMO124" s="12"/>
      <c r="BMP124" s="12"/>
      <c r="BMQ124" s="12"/>
      <c r="BMR124" s="12"/>
      <c r="BMS124" s="12"/>
      <c r="BMT124" s="12"/>
      <c r="BMU124" s="12"/>
      <c r="BMV124" s="12"/>
      <c r="BMW124" s="12"/>
      <c r="BMX124" s="12"/>
      <c r="BMY124" s="12"/>
      <c r="BMZ124" s="12"/>
      <c r="BNA124" s="12"/>
      <c r="BNB124" s="12"/>
      <c r="BNC124" s="12"/>
      <c r="BND124" s="12"/>
      <c r="BNE124" s="12"/>
      <c r="BNF124" s="12"/>
      <c r="BNG124" s="12"/>
      <c r="BNH124" s="12"/>
      <c r="BNI124" s="12"/>
      <c r="BNJ124" s="12"/>
      <c r="BNK124" s="12"/>
      <c r="BNL124" s="12"/>
      <c r="BNM124" s="12"/>
      <c r="BNN124" s="12"/>
      <c r="BNO124" s="12"/>
      <c r="BNP124" s="12"/>
      <c r="BNQ124" s="12"/>
      <c r="BNR124" s="12"/>
      <c r="BNS124" s="12"/>
      <c r="BNT124" s="12"/>
      <c r="BNU124" s="12"/>
      <c r="BNV124" s="12"/>
      <c r="BNW124" s="12"/>
      <c r="BNX124" s="12"/>
      <c r="BNY124" s="12"/>
      <c r="BNZ124" s="12"/>
      <c r="BOA124" s="12"/>
      <c r="BOB124" s="12"/>
      <c r="BOC124" s="12"/>
      <c r="BOD124" s="12"/>
      <c r="BOE124" s="12"/>
      <c r="BOF124" s="12"/>
      <c r="BOG124" s="12"/>
      <c r="BOH124" s="12"/>
      <c r="BOI124" s="12"/>
      <c r="BOJ124" s="12"/>
      <c r="BOK124" s="12"/>
      <c r="BOL124" s="12"/>
      <c r="BOM124" s="12"/>
      <c r="BON124" s="12"/>
      <c r="BOO124" s="12"/>
      <c r="BOP124" s="12"/>
      <c r="BOQ124" s="12"/>
      <c r="BOR124" s="12"/>
      <c r="BOS124" s="12"/>
      <c r="BOT124" s="12"/>
      <c r="BOU124" s="12"/>
      <c r="BOV124" s="12"/>
      <c r="BOW124" s="12"/>
      <c r="BOX124" s="12"/>
      <c r="BOY124" s="12"/>
      <c r="BOZ124" s="12"/>
      <c r="BPA124" s="12"/>
      <c r="BPB124" s="12"/>
      <c r="BPC124" s="12"/>
      <c r="BPD124" s="12"/>
      <c r="BPE124" s="12"/>
      <c r="BPF124" s="12"/>
      <c r="BPG124" s="12"/>
      <c r="BPH124" s="12"/>
      <c r="BPI124" s="12"/>
      <c r="BPJ124" s="12"/>
      <c r="BPK124" s="12"/>
      <c r="BPL124" s="12"/>
      <c r="BPM124" s="12"/>
      <c r="BPN124" s="12"/>
      <c r="BPO124" s="12"/>
      <c r="BPP124" s="12"/>
      <c r="BPQ124" s="12"/>
      <c r="BPR124" s="12"/>
      <c r="BPS124" s="12"/>
      <c r="BPT124" s="12"/>
      <c r="BPU124" s="12"/>
      <c r="BPV124" s="12"/>
      <c r="BPW124" s="12"/>
      <c r="BPX124" s="12"/>
      <c r="BPY124" s="12"/>
      <c r="BPZ124" s="12"/>
      <c r="BQA124" s="12"/>
      <c r="BQB124" s="12"/>
      <c r="BQC124" s="12"/>
      <c r="BQD124" s="12"/>
      <c r="BQE124" s="12"/>
      <c r="BQF124" s="12"/>
      <c r="BQG124" s="12"/>
      <c r="BQH124" s="12"/>
      <c r="BQI124" s="12"/>
      <c r="BQJ124" s="12"/>
      <c r="BQK124" s="12"/>
      <c r="BQL124" s="12"/>
      <c r="BQM124" s="12"/>
      <c r="BQN124" s="12"/>
      <c r="BQO124" s="12"/>
      <c r="BQP124" s="12"/>
      <c r="BQQ124" s="12"/>
      <c r="BQR124" s="12"/>
      <c r="BQS124" s="12"/>
      <c r="BQT124" s="12"/>
      <c r="BQU124" s="12"/>
      <c r="BQV124" s="12"/>
      <c r="BQW124" s="12"/>
      <c r="BQX124" s="12"/>
      <c r="BQY124" s="12"/>
      <c r="BQZ124" s="12"/>
      <c r="BRA124" s="12"/>
      <c r="BRB124" s="12"/>
      <c r="BRC124" s="12"/>
      <c r="BRD124" s="12"/>
      <c r="BRE124" s="12"/>
      <c r="BRF124" s="12"/>
      <c r="BRG124" s="12"/>
      <c r="BRH124" s="12"/>
      <c r="BRI124" s="12"/>
      <c r="BRJ124" s="12"/>
      <c r="BRK124" s="12"/>
      <c r="BRL124" s="12"/>
      <c r="BRM124" s="12"/>
      <c r="BRN124" s="12"/>
      <c r="BRO124" s="12"/>
      <c r="BRP124" s="12"/>
      <c r="BRQ124" s="12"/>
      <c r="BRR124" s="12"/>
      <c r="BRS124" s="12"/>
      <c r="BRT124" s="12"/>
      <c r="BRU124" s="12"/>
      <c r="BRV124" s="12"/>
      <c r="BRW124" s="12"/>
      <c r="BRX124" s="12"/>
      <c r="BRY124" s="12"/>
      <c r="BRZ124" s="12"/>
      <c r="BSA124" s="12"/>
      <c r="BSB124" s="12"/>
      <c r="BSC124" s="12"/>
      <c r="BSD124" s="12"/>
      <c r="BSE124" s="12"/>
      <c r="BSF124" s="12"/>
      <c r="BSG124" s="12"/>
      <c r="BSH124" s="12"/>
      <c r="BSI124" s="12"/>
      <c r="BSJ124" s="12"/>
      <c r="BSK124" s="12"/>
      <c r="BSL124" s="12"/>
      <c r="BSM124" s="12"/>
      <c r="BSN124" s="12"/>
      <c r="BSO124" s="12"/>
      <c r="BSP124" s="12"/>
      <c r="BSQ124" s="12"/>
      <c r="BSR124" s="12"/>
      <c r="BSS124" s="12"/>
      <c r="BST124" s="12"/>
      <c r="BSU124" s="12"/>
      <c r="BSV124" s="12"/>
      <c r="BSW124" s="12"/>
      <c r="BSX124" s="12"/>
      <c r="BSY124" s="12"/>
      <c r="BSZ124" s="12"/>
      <c r="BTA124" s="12"/>
      <c r="BTB124" s="12"/>
      <c r="BTC124" s="12"/>
      <c r="BTD124" s="12"/>
      <c r="BTE124" s="12"/>
      <c r="BTF124" s="12"/>
      <c r="BTG124" s="12"/>
      <c r="BTH124" s="12"/>
      <c r="BTI124" s="12"/>
      <c r="BTJ124" s="12"/>
      <c r="BTK124" s="12"/>
      <c r="BTL124" s="12"/>
      <c r="BTM124" s="12"/>
      <c r="BTN124" s="12"/>
      <c r="BTO124" s="12"/>
      <c r="BTP124" s="12"/>
      <c r="BTQ124" s="12"/>
      <c r="BTR124" s="12"/>
      <c r="BTS124" s="12"/>
      <c r="BTT124" s="12"/>
      <c r="BTU124" s="12"/>
      <c r="BTV124" s="12"/>
      <c r="BTW124" s="12"/>
      <c r="BTX124" s="12"/>
      <c r="BTY124" s="12"/>
      <c r="BTZ124" s="12"/>
      <c r="BUA124" s="12"/>
      <c r="BUB124" s="12"/>
      <c r="BUC124" s="12"/>
      <c r="BUD124" s="12"/>
      <c r="BUE124" s="12"/>
      <c r="BUF124" s="12"/>
      <c r="BUG124" s="12"/>
      <c r="BUH124" s="12"/>
      <c r="BUI124" s="12"/>
      <c r="BUJ124" s="12"/>
      <c r="BUK124" s="12"/>
      <c r="BUL124" s="12"/>
      <c r="BUM124" s="12"/>
      <c r="BUN124" s="12"/>
      <c r="BUO124" s="12"/>
      <c r="BUP124" s="12"/>
      <c r="BUQ124" s="12"/>
      <c r="BUR124" s="12"/>
      <c r="BUS124" s="12"/>
      <c r="BUT124" s="12"/>
      <c r="BUU124" s="12"/>
      <c r="BUV124" s="12"/>
      <c r="BUW124" s="12"/>
      <c r="BUX124" s="12"/>
      <c r="BUY124" s="12"/>
      <c r="BUZ124" s="12"/>
      <c r="BVA124" s="12"/>
      <c r="BVB124" s="12"/>
      <c r="BVC124" s="12"/>
      <c r="BVD124" s="12"/>
      <c r="BVE124" s="12"/>
      <c r="BVF124" s="12"/>
      <c r="BVG124" s="12"/>
      <c r="BVH124" s="12"/>
      <c r="BVI124" s="12"/>
      <c r="BVJ124" s="12"/>
      <c r="BVK124" s="12"/>
      <c r="BVL124" s="12"/>
      <c r="BVM124" s="12"/>
      <c r="BVN124" s="12"/>
      <c r="BVO124" s="12"/>
      <c r="BVP124" s="12"/>
      <c r="BVQ124" s="12"/>
      <c r="BVR124" s="12"/>
      <c r="BVS124" s="12"/>
      <c r="BVT124" s="12"/>
      <c r="BVU124" s="12"/>
      <c r="BVV124" s="12"/>
      <c r="BVW124" s="12"/>
      <c r="BVX124" s="12"/>
      <c r="BVY124" s="12"/>
      <c r="BVZ124" s="12"/>
      <c r="BWA124" s="12"/>
      <c r="BWB124" s="12"/>
      <c r="BWC124" s="12"/>
      <c r="BWD124" s="12"/>
      <c r="BWE124" s="12"/>
      <c r="BWF124" s="12"/>
      <c r="BWG124" s="12"/>
      <c r="BWH124" s="12"/>
      <c r="BWI124" s="12"/>
      <c r="BWJ124" s="12"/>
      <c r="BWK124" s="12"/>
      <c r="BWL124" s="12"/>
      <c r="BWM124" s="12"/>
      <c r="BWN124" s="12"/>
      <c r="BWO124" s="12"/>
      <c r="BWP124" s="12"/>
      <c r="BWQ124" s="12"/>
      <c r="BWR124" s="12"/>
      <c r="BWS124" s="12"/>
      <c r="BWT124" s="12"/>
      <c r="BWU124" s="12"/>
      <c r="BWV124" s="12"/>
      <c r="BWW124" s="12"/>
      <c r="BWX124" s="12"/>
      <c r="BWY124" s="12"/>
      <c r="BWZ124" s="12"/>
      <c r="BXA124" s="12"/>
      <c r="BXB124" s="12"/>
      <c r="BXC124" s="12"/>
      <c r="BXD124" s="12"/>
      <c r="BXE124" s="12"/>
      <c r="BXF124" s="12"/>
      <c r="BXG124" s="12"/>
      <c r="BXH124" s="12"/>
      <c r="BXI124" s="12"/>
      <c r="BXJ124" s="12"/>
      <c r="BXK124" s="12"/>
      <c r="BXL124" s="12"/>
      <c r="BXM124" s="12"/>
      <c r="BXN124" s="12"/>
      <c r="BXO124" s="12"/>
      <c r="BXP124" s="12"/>
      <c r="BXQ124" s="12"/>
      <c r="BXR124" s="12"/>
      <c r="BXS124" s="12"/>
      <c r="BXT124" s="12"/>
      <c r="BXU124" s="12"/>
      <c r="BXV124" s="12"/>
      <c r="BXW124" s="12"/>
      <c r="BXX124" s="12"/>
      <c r="BXY124" s="12"/>
      <c r="BXZ124" s="12"/>
      <c r="BYA124" s="12"/>
      <c r="BYB124" s="12"/>
      <c r="BYC124" s="12"/>
      <c r="BYD124" s="12"/>
      <c r="BYE124" s="12"/>
      <c r="BYF124" s="12"/>
      <c r="BYG124" s="12"/>
      <c r="BYH124" s="12"/>
      <c r="BYI124" s="12"/>
      <c r="BYJ124" s="12"/>
      <c r="BYK124" s="12"/>
      <c r="BYL124" s="12"/>
      <c r="BYM124" s="12"/>
      <c r="BYN124" s="12"/>
      <c r="BYO124" s="12"/>
      <c r="BYP124" s="12"/>
      <c r="BYQ124" s="12"/>
      <c r="BYR124" s="12"/>
      <c r="BYS124" s="12"/>
      <c r="BYT124" s="12"/>
      <c r="BYU124" s="12"/>
      <c r="BYV124" s="12"/>
      <c r="BYW124" s="12"/>
      <c r="BYX124" s="12"/>
      <c r="BYY124" s="12"/>
      <c r="BYZ124" s="12"/>
      <c r="BZA124" s="12"/>
      <c r="BZB124" s="12"/>
      <c r="BZC124" s="12"/>
      <c r="BZD124" s="12"/>
      <c r="BZE124" s="12"/>
      <c r="BZF124" s="12"/>
      <c r="BZG124" s="12"/>
      <c r="BZH124" s="12"/>
      <c r="BZI124" s="12"/>
      <c r="BZJ124" s="12"/>
      <c r="BZK124" s="12"/>
      <c r="BZL124" s="12"/>
      <c r="BZM124" s="12"/>
      <c r="BZN124" s="12"/>
      <c r="BZO124" s="12"/>
      <c r="BZP124" s="12"/>
      <c r="BZQ124" s="12"/>
      <c r="BZR124" s="12"/>
      <c r="BZS124" s="12"/>
      <c r="BZT124" s="12"/>
      <c r="BZU124" s="12"/>
      <c r="BZV124" s="12"/>
      <c r="BZW124" s="12"/>
      <c r="BZX124" s="12"/>
      <c r="BZY124" s="12"/>
      <c r="BZZ124" s="12"/>
      <c r="CAA124" s="12"/>
      <c r="CAB124" s="12"/>
      <c r="CAC124" s="12"/>
      <c r="CAD124" s="12"/>
      <c r="CAE124" s="12"/>
      <c r="CAF124" s="12"/>
      <c r="CAG124" s="12"/>
      <c r="CAH124" s="12"/>
      <c r="CAI124" s="12"/>
      <c r="CAJ124" s="12"/>
      <c r="CAK124" s="12"/>
      <c r="CAL124" s="12"/>
      <c r="CAM124" s="12"/>
      <c r="CAN124" s="12"/>
      <c r="CAO124" s="12"/>
      <c r="CAP124" s="12"/>
      <c r="CAQ124" s="12"/>
      <c r="CAR124" s="12"/>
      <c r="CAS124" s="12"/>
      <c r="CAT124" s="12"/>
      <c r="CAU124" s="12"/>
      <c r="CAV124" s="12"/>
      <c r="CAW124" s="12"/>
      <c r="CAX124" s="12"/>
      <c r="CAY124" s="12"/>
      <c r="CAZ124" s="12"/>
      <c r="CBA124" s="12"/>
      <c r="CBB124" s="12"/>
      <c r="CBC124" s="12"/>
      <c r="CBD124" s="12"/>
      <c r="CBE124" s="12"/>
      <c r="CBF124" s="12"/>
      <c r="CBG124" s="12"/>
      <c r="CBH124" s="12"/>
      <c r="CBI124" s="12"/>
      <c r="CBJ124" s="12"/>
      <c r="CBK124" s="12"/>
      <c r="CBL124" s="12"/>
      <c r="CBM124" s="12"/>
      <c r="CBN124" s="12"/>
      <c r="CBO124" s="12"/>
      <c r="CBP124" s="12"/>
      <c r="CBQ124" s="12"/>
      <c r="CBR124" s="12"/>
      <c r="CBS124" s="12"/>
      <c r="CBT124" s="12"/>
      <c r="CBU124" s="12"/>
      <c r="CBV124" s="12"/>
      <c r="CBW124" s="12"/>
      <c r="CBX124" s="12"/>
      <c r="CBY124" s="12"/>
      <c r="CBZ124" s="12"/>
      <c r="CCA124" s="12"/>
      <c r="CCB124" s="12"/>
      <c r="CCC124" s="12"/>
      <c r="CCD124" s="12"/>
      <c r="CCE124" s="12"/>
      <c r="CCF124" s="12"/>
      <c r="CCG124" s="12"/>
      <c r="CCH124" s="12"/>
      <c r="CCI124" s="12"/>
      <c r="CCJ124" s="12"/>
      <c r="CCK124" s="12"/>
      <c r="CCL124" s="12"/>
      <c r="CCM124" s="12"/>
      <c r="CCN124" s="12"/>
      <c r="CCO124" s="12"/>
      <c r="CCP124" s="12"/>
      <c r="CCQ124" s="12"/>
      <c r="CCR124" s="12"/>
      <c r="CCS124" s="12"/>
      <c r="CCT124" s="12"/>
      <c r="CCU124" s="12"/>
      <c r="CCV124" s="12"/>
      <c r="CCW124" s="12"/>
      <c r="CCX124" s="12"/>
      <c r="CCY124" s="12"/>
      <c r="CCZ124" s="12"/>
      <c r="CDA124" s="12"/>
      <c r="CDB124" s="12"/>
      <c r="CDC124" s="12"/>
      <c r="CDD124" s="12"/>
      <c r="CDE124" s="12"/>
      <c r="CDF124" s="12"/>
      <c r="CDG124" s="12"/>
      <c r="CDH124" s="12"/>
      <c r="CDI124" s="12"/>
      <c r="CDJ124" s="12"/>
      <c r="CDK124" s="12"/>
      <c r="CDL124" s="12"/>
      <c r="CDM124" s="12"/>
      <c r="CDN124" s="12"/>
      <c r="CDO124" s="12"/>
      <c r="CDP124" s="12"/>
      <c r="CDQ124" s="12"/>
      <c r="CDR124" s="12"/>
      <c r="CDS124" s="12"/>
      <c r="CDT124" s="12"/>
      <c r="CDU124" s="12"/>
      <c r="CDV124" s="12"/>
      <c r="CDW124" s="12"/>
      <c r="CDX124" s="12"/>
      <c r="CDY124" s="12"/>
      <c r="CDZ124" s="12"/>
      <c r="CEA124" s="12"/>
      <c r="CEB124" s="12"/>
      <c r="CEC124" s="12"/>
      <c r="CED124" s="12"/>
      <c r="CEE124" s="12"/>
      <c r="CEF124" s="12"/>
      <c r="CEG124" s="12"/>
      <c r="CEH124" s="12"/>
      <c r="CEI124" s="12"/>
      <c r="CEJ124" s="12"/>
      <c r="CEK124" s="12"/>
      <c r="CEL124" s="12"/>
      <c r="CEM124" s="12"/>
      <c r="CEN124" s="12"/>
      <c r="CEO124" s="12"/>
      <c r="CEP124" s="12"/>
      <c r="CEQ124" s="12"/>
      <c r="CER124" s="12"/>
      <c r="CES124" s="12"/>
      <c r="CET124" s="12"/>
      <c r="CEU124" s="12"/>
      <c r="CEV124" s="12"/>
      <c r="CEW124" s="12"/>
      <c r="CEX124" s="12"/>
      <c r="CEY124" s="12"/>
      <c r="CEZ124" s="12"/>
      <c r="CFA124" s="12"/>
      <c r="CFB124" s="12"/>
      <c r="CFC124" s="12"/>
      <c r="CFD124" s="12"/>
      <c r="CFE124" s="12"/>
      <c r="CFF124" s="12"/>
      <c r="CFG124" s="12"/>
      <c r="CFH124" s="12"/>
      <c r="CFI124" s="12"/>
      <c r="CFJ124" s="12"/>
      <c r="CFK124" s="12"/>
      <c r="CFL124" s="12"/>
      <c r="CFM124" s="12"/>
      <c r="CFN124" s="12"/>
      <c r="CFO124" s="12"/>
      <c r="CFP124" s="12"/>
      <c r="CFQ124" s="12"/>
      <c r="CFR124" s="12"/>
      <c r="CFS124" s="12"/>
      <c r="CFT124" s="12"/>
      <c r="CFU124" s="12"/>
      <c r="CFV124" s="12"/>
      <c r="CFW124" s="12"/>
      <c r="CFX124" s="12"/>
      <c r="CFY124" s="12"/>
      <c r="CFZ124" s="12"/>
      <c r="CGA124" s="12"/>
      <c r="CGB124" s="12"/>
      <c r="CGC124" s="12"/>
      <c r="CGD124" s="12"/>
      <c r="CGE124" s="12"/>
      <c r="CGF124" s="12"/>
      <c r="CGG124" s="12"/>
      <c r="CGH124" s="12"/>
      <c r="CGI124" s="12"/>
      <c r="CGJ124" s="12"/>
      <c r="CGK124" s="12"/>
      <c r="CGL124" s="12"/>
      <c r="CGM124" s="12"/>
      <c r="CGN124" s="12"/>
      <c r="CGO124" s="12"/>
      <c r="CGP124" s="12"/>
      <c r="CGQ124" s="12"/>
      <c r="CGR124" s="12"/>
      <c r="CGS124" s="12"/>
      <c r="CGT124" s="12"/>
      <c r="CGU124" s="12"/>
      <c r="CGV124" s="12"/>
      <c r="CGW124" s="12"/>
      <c r="CGX124" s="12"/>
      <c r="CGY124" s="12"/>
      <c r="CGZ124" s="12"/>
      <c r="CHA124" s="12"/>
      <c r="CHB124" s="12"/>
      <c r="CHC124" s="12"/>
      <c r="CHD124" s="12"/>
      <c r="CHE124" s="12"/>
      <c r="CHF124" s="12"/>
      <c r="CHG124" s="12"/>
      <c r="CHH124" s="12"/>
      <c r="CHI124" s="12"/>
      <c r="CHJ124" s="12"/>
      <c r="CHK124" s="12"/>
      <c r="CHL124" s="12"/>
      <c r="CHM124" s="12"/>
      <c r="CHN124" s="12"/>
      <c r="CHO124" s="12"/>
      <c r="CHP124" s="12"/>
      <c r="CHQ124" s="12"/>
      <c r="CHR124" s="12"/>
      <c r="CHS124" s="12"/>
      <c r="CHT124" s="12"/>
      <c r="CHU124" s="12"/>
      <c r="CHV124" s="12"/>
      <c r="CHW124" s="12"/>
      <c r="CHX124" s="12"/>
      <c r="CHY124" s="12"/>
      <c r="CHZ124" s="12"/>
      <c r="CIA124" s="12"/>
      <c r="CIB124" s="12"/>
      <c r="CIC124" s="12"/>
      <c r="CID124" s="12"/>
      <c r="CIE124" s="12"/>
      <c r="CIF124" s="12"/>
      <c r="CIG124" s="12"/>
      <c r="CIH124" s="12"/>
      <c r="CII124" s="12"/>
      <c r="CIJ124" s="12"/>
      <c r="CIK124" s="12"/>
      <c r="CIL124" s="12"/>
      <c r="CIM124" s="12"/>
      <c r="CIN124" s="12"/>
      <c r="CIO124" s="12"/>
      <c r="CIP124" s="12"/>
      <c r="CIQ124" s="12"/>
      <c r="CIR124" s="12"/>
      <c r="CIS124" s="12"/>
      <c r="CIT124" s="12"/>
      <c r="CIU124" s="12"/>
      <c r="CIV124" s="12"/>
      <c r="CIW124" s="12"/>
      <c r="CIX124" s="12"/>
      <c r="CIY124" s="12"/>
      <c r="CIZ124" s="12"/>
      <c r="CJA124" s="12"/>
      <c r="CJB124" s="12"/>
      <c r="CJC124" s="12"/>
      <c r="CJD124" s="12"/>
      <c r="CJE124" s="12"/>
      <c r="CJF124" s="12"/>
      <c r="CJG124" s="12"/>
      <c r="CJH124" s="12"/>
      <c r="CJI124" s="12"/>
      <c r="CJJ124" s="12"/>
      <c r="CJK124" s="12"/>
      <c r="CJL124" s="12"/>
      <c r="CJM124" s="12"/>
      <c r="CJN124" s="12"/>
      <c r="CJO124" s="12"/>
      <c r="CJP124" s="12"/>
      <c r="CJQ124" s="12"/>
      <c r="CJR124" s="12"/>
      <c r="CJS124" s="12"/>
      <c r="CJT124" s="12"/>
      <c r="CJU124" s="12"/>
      <c r="CJV124" s="12"/>
      <c r="CJW124" s="12"/>
      <c r="CJX124" s="12"/>
      <c r="CJY124" s="12"/>
      <c r="CJZ124" s="12"/>
      <c r="CKA124" s="12"/>
      <c r="CKB124" s="12"/>
      <c r="CKC124" s="12"/>
      <c r="CKD124" s="12"/>
      <c r="CKE124" s="12"/>
      <c r="CKF124" s="12"/>
      <c r="CKG124" s="12"/>
      <c r="CKH124" s="12"/>
      <c r="CKI124" s="12"/>
      <c r="CKJ124" s="12"/>
      <c r="CKK124" s="12"/>
      <c r="CKL124" s="12"/>
      <c r="CKM124" s="12"/>
      <c r="CKN124" s="12"/>
      <c r="CKO124" s="12"/>
      <c r="CKP124" s="12"/>
      <c r="CKQ124" s="12"/>
      <c r="CKR124" s="12"/>
      <c r="CKS124" s="12"/>
      <c r="CKT124" s="12"/>
      <c r="CKU124" s="12"/>
      <c r="CKV124" s="12"/>
      <c r="CKW124" s="12"/>
      <c r="CKX124" s="12"/>
      <c r="CKY124" s="12"/>
      <c r="CKZ124" s="12"/>
      <c r="CLA124" s="12"/>
      <c r="CLB124" s="12"/>
      <c r="CLC124" s="12"/>
      <c r="CLD124" s="12"/>
      <c r="CLE124" s="12"/>
      <c r="CLF124" s="12"/>
      <c r="CLG124" s="12"/>
      <c r="CLH124" s="12"/>
      <c r="CLI124" s="12"/>
      <c r="CLJ124" s="12"/>
      <c r="CLK124" s="12"/>
      <c r="CLL124" s="12"/>
      <c r="CLM124" s="12"/>
      <c r="CLN124" s="12"/>
      <c r="CLO124" s="12"/>
      <c r="CLP124" s="12"/>
      <c r="CLQ124" s="12"/>
      <c r="CLR124" s="12"/>
      <c r="CLS124" s="12"/>
      <c r="CLT124" s="12"/>
      <c r="CLU124" s="12"/>
      <c r="CLV124" s="12"/>
      <c r="CLW124" s="12"/>
      <c r="CLX124" s="12"/>
      <c r="CLY124" s="12"/>
      <c r="CLZ124" s="12"/>
      <c r="CMA124" s="12"/>
      <c r="CMB124" s="12"/>
      <c r="CMC124" s="12"/>
      <c r="CMD124" s="12"/>
      <c r="CME124" s="12"/>
      <c r="CMF124" s="12"/>
      <c r="CMG124" s="12"/>
      <c r="CMH124" s="12"/>
      <c r="CMI124" s="12"/>
      <c r="CMJ124" s="12"/>
      <c r="CMK124" s="12"/>
      <c r="CML124" s="12"/>
      <c r="CMM124" s="12"/>
      <c r="CMN124" s="12"/>
      <c r="CMO124" s="12"/>
      <c r="CMP124" s="12"/>
      <c r="CMQ124" s="12"/>
      <c r="CMR124" s="12"/>
      <c r="CMS124" s="12"/>
      <c r="CMT124" s="12"/>
      <c r="CMU124" s="12"/>
      <c r="CMV124" s="12"/>
      <c r="CMW124" s="12"/>
      <c r="CMX124" s="12"/>
      <c r="CMY124" s="12"/>
      <c r="CMZ124" s="12"/>
      <c r="CNA124" s="12"/>
      <c r="CNB124" s="12"/>
      <c r="CNC124" s="12"/>
      <c r="CND124" s="12"/>
      <c r="CNE124" s="12"/>
      <c r="CNF124" s="12"/>
      <c r="CNG124" s="12"/>
      <c r="CNH124" s="12"/>
      <c r="CNI124" s="12"/>
      <c r="CNJ124" s="12"/>
      <c r="CNK124" s="12"/>
      <c r="CNL124" s="12"/>
      <c r="CNM124" s="12"/>
      <c r="CNN124" s="12"/>
      <c r="CNO124" s="12"/>
      <c r="CNP124" s="12"/>
      <c r="CNQ124" s="12"/>
      <c r="CNR124" s="12"/>
      <c r="CNS124" s="12"/>
      <c r="CNT124" s="12"/>
      <c r="CNU124" s="12"/>
      <c r="CNV124" s="12"/>
      <c r="CNW124" s="12"/>
      <c r="CNX124" s="12"/>
      <c r="CNY124" s="12"/>
      <c r="CNZ124" s="12"/>
      <c r="COA124" s="12"/>
      <c r="COB124" s="12"/>
      <c r="COC124" s="12"/>
      <c r="COD124" s="12"/>
      <c r="COE124" s="12"/>
      <c r="COF124" s="12"/>
      <c r="COG124" s="12"/>
      <c r="COH124" s="12"/>
      <c r="COI124" s="12"/>
      <c r="COJ124" s="12"/>
      <c r="COK124" s="12"/>
      <c r="COL124" s="12"/>
      <c r="COM124" s="12"/>
      <c r="CON124" s="12"/>
      <c r="COO124" s="12"/>
      <c r="COP124" s="12"/>
      <c r="COQ124" s="12"/>
      <c r="COR124" s="12"/>
      <c r="COS124" s="12"/>
      <c r="COT124" s="12"/>
      <c r="COU124" s="12"/>
      <c r="COV124" s="12"/>
      <c r="COW124" s="12"/>
      <c r="COX124" s="12"/>
      <c r="COY124" s="12"/>
      <c r="COZ124" s="12"/>
      <c r="CPA124" s="12"/>
      <c r="CPB124" s="12"/>
      <c r="CPC124" s="12"/>
      <c r="CPD124" s="12"/>
      <c r="CPE124" s="12"/>
      <c r="CPF124" s="12"/>
      <c r="CPG124" s="12"/>
      <c r="CPH124" s="12"/>
      <c r="CPI124" s="12"/>
      <c r="CPJ124" s="12"/>
      <c r="CPK124" s="12"/>
      <c r="CPL124" s="12"/>
      <c r="CPM124" s="12"/>
      <c r="CPN124" s="12"/>
      <c r="CPO124" s="12"/>
      <c r="CPP124" s="12"/>
      <c r="CPQ124" s="12"/>
      <c r="CPR124" s="12"/>
      <c r="CPS124" s="12"/>
      <c r="CPT124" s="12"/>
      <c r="CPU124" s="12"/>
      <c r="CPV124" s="12"/>
      <c r="CPW124" s="12"/>
      <c r="CPX124" s="12"/>
      <c r="CPY124" s="12"/>
      <c r="CPZ124" s="12"/>
      <c r="CQA124" s="12"/>
      <c r="CQB124" s="12"/>
      <c r="CQC124" s="12"/>
      <c r="CQD124" s="12"/>
      <c r="CQE124" s="12"/>
      <c r="CQF124" s="12"/>
      <c r="CQG124" s="12"/>
      <c r="CQH124" s="12"/>
      <c r="CQI124" s="12"/>
      <c r="CQJ124" s="12"/>
      <c r="CQK124" s="12"/>
      <c r="CQL124" s="12"/>
      <c r="CQM124" s="12"/>
      <c r="CQN124" s="12"/>
      <c r="CQO124" s="12"/>
      <c r="CQP124" s="12"/>
      <c r="CQQ124" s="12"/>
      <c r="CQR124" s="12"/>
      <c r="CQS124" s="12"/>
      <c r="CQT124" s="12"/>
      <c r="CQU124" s="12"/>
      <c r="CQV124" s="12"/>
      <c r="CQW124" s="12"/>
      <c r="CQX124" s="12"/>
      <c r="CQY124" s="12"/>
      <c r="CQZ124" s="12"/>
      <c r="CRA124" s="12"/>
      <c r="CRB124" s="12"/>
      <c r="CRC124" s="12"/>
      <c r="CRD124" s="12"/>
      <c r="CRE124" s="12"/>
      <c r="CRF124" s="12"/>
      <c r="CRG124" s="12"/>
      <c r="CRH124" s="12"/>
      <c r="CRI124" s="12"/>
      <c r="CRJ124" s="12"/>
      <c r="CRK124" s="12"/>
      <c r="CRL124" s="12"/>
      <c r="CRM124" s="12"/>
      <c r="CRN124" s="12"/>
      <c r="CRO124" s="12"/>
      <c r="CRP124" s="12"/>
      <c r="CRQ124" s="12"/>
      <c r="CRR124" s="12"/>
      <c r="CRS124" s="12"/>
      <c r="CRT124" s="12"/>
      <c r="CRU124" s="12"/>
      <c r="CRV124" s="12"/>
      <c r="CRW124" s="12"/>
      <c r="CRX124" s="12"/>
      <c r="CRY124" s="12"/>
      <c r="CRZ124" s="12"/>
      <c r="CSA124" s="12"/>
      <c r="CSB124" s="12"/>
      <c r="CSC124" s="12"/>
      <c r="CSD124" s="12"/>
      <c r="CSE124" s="12"/>
      <c r="CSF124" s="12"/>
      <c r="CSG124" s="12"/>
      <c r="CSH124" s="12"/>
      <c r="CSI124" s="12"/>
      <c r="CSJ124" s="12"/>
      <c r="CSK124" s="12"/>
      <c r="CSL124" s="12"/>
      <c r="CSM124" s="12"/>
      <c r="CSN124" s="12"/>
      <c r="CSO124" s="12"/>
      <c r="CSP124" s="12"/>
      <c r="CSQ124" s="12"/>
      <c r="CSR124" s="12"/>
      <c r="CSS124" s="12"/>
      <c r="CST124" s="12"/>
      <c r="CSU124" s="12"/>
      <c r="CSV124" s="12"/>
      <c r="CSW124" s="12"/>
      <c r="CSX124" s="12"/>
      <c r="CSY124" s="12"/>
      <c r="CSZ124" s="12"/>
      <c r="CTA124" s="12"/>
      <c r="CTB124" s="12"/>
      <c r="CTC124" s="12"/>
      <c r="CTD124" s="12"/>
      <c r="CTE124" s="12"/>
      <c r="CTF124" s="12"/>
      <c r="CTG124" s="12"/>
      <c r="CTH124" s="12"/>
      <c r="CTI124" s="12"/>
      <c r="CTJ124" s="12"/>
      <c r="CTK124" s="12"/>
      <c r="CTL124" s="12"/>
      <c r="CTM124" s="12"/>
      <c r="CTN124" s="12"/>
      <c r="CTO124" s="12"/>
      <c r="CTP124" s="12"/>
      <c r="CTQ124" s="12"/>
      <c r="CTR124" s="12"/>
      <c r="CTS124" s="12"/>
      <c r="CTT124" s="12"/>
      <c r="CTU124" s="12"/>
      <c r="CTV124" s="12"/>
      <c r="CTW124" s="12"/>
      <c r="CTX124" s="12"/>
      <c r="CTY124" s="12"/>
      <c r="CTZ124" s="12"/>
      <c r="CUA124" s="12"/>
      <c r="CUB124" s="12"/>
      <c r="CUC124" s="12"/>
      <c r="CUD124" s="12"/>
      <c r="CUE124" s="12"/>
      <c r="CUF124" s="12"/>
      <c r="CUG124" s="12"/>
      <c r="CUH124" s="12"/>
      <c r="CUI124" s="12"/>
      <c r="CUJ124" s="12"/>
      <c r="CUK124" s="12"/>
      <c r="CUL124" s="12"/>
      <c r="CUM124" s="12"/>
      <c r="CUN124" s="12"/>
      <c r="CUO124" s="12"/>
      <c r="CUP124" s="12"/>
      <c r="CUQ124" s="12"/>
      <c r="CUR124" s="12"/>
      <c r="CUS124" s="12"/>
      <c r="CUT124" s="12"/>
      <c r="CUU124" s="12"/>
      <c r="CUV124" s="12"/>
      <c r="CUW124" s="12"/>
      <c r="CUX124" s="12"/>
      <c r="CUY124" s="12"/>
      <c r="CUZ124" s="12"/>
      <c r="CVA124" s="12"/>
      <c r="CVB124" s="12"/>
      <c r="CVC124" s="12"/>
      <c r="CVD124" s="12"/>
      <c r="CVE124" s="12"/>
      <c r="CVF124" s="12"/>
      <c r="CVG124" s="12"/>
      <c r="CVH124" s="12"/>
      <c r="CVI124" s="12"/>
      <c r="CVJ124" s="12"/>
      <c r="CVK124" s="12"/>
      <c r="CVL124" s="12"/>
      <c r="CVM124" s="12"/>
      <c r="CVN124" s="12"/>
      <c r="CVO124" s="12"/>
      <c r="CVP124" s="12"/>
      <c r="CVQ124" s="12"/>
      <c r="CVR124" s="12"/>
      <c r="CVS124" s="12"/>
      <c r="CVT124" s="12"/>
      <c r="CVU124" s="12"/>
      <c r="CVV124" s="12"/>
      <c r="CVW124" s="12"/>
      <c r="CVX124" s="12"/>
      <c r="CVY124" s="12"/>
      <c r="CVZ124" s="12"/>
      <c r="CWA124" s="12"/>
      <c r="CWB124" s="12"/>
      <c r="CWC124" s="12"/>
      <c r="CWD124" s="12"/>
      <c r="CWE124" s="12"/>
      <c r="CWF124" s="12"/>
      <c r="CWG124" s="12"/>
      <c r="CWH124" s="12"/>
      <c r="CWI124" s="12"/>
      <c r="CWJ124" s="12"/>
      <c r="CWK124" s="12"/>
      <c r="CWL124" s="12"/>
      <c r="CWM124" s="12"/>
      <c r="CWN124" s="12"/>
      <c r="CWO124" s="12"/>
      <c r="CWP124" s="12"/>
      <c r="CWQ124" s="12"/>
      <c r="CWR124" s="12"/>
      <c r="CWS124" s="12"/>
      <c r="CWT124" s="12"/>
      <c r="CWU124" s="12"/>
      <c r="CWV124" s="12"/>
      <c r="CWW124" s="12"/>
      <c r="CWX124" s="12"/>
      <c r="CWY124" s="12"/>
      <c r="CWZ124" s="12"/>
      <c r="CXA124" s="12"/>
      <c r="CXB124" s="12"/>
      <c r="CXC124" s="12"/>
      <c r="CXD124" s="12"/>
      <c r="CXE124" s="12"/>
      <c r="CXF124" s="12"/>
      <c r="CXG124" s="12"/>
      <c r="CXH124" s="12"/>
      <c r="CXI124" s="12"/>
      <c r="CXJ124" s="12"/>
      <c r="CXK124" s="12"/>
      <c r="CXL124" s="12"/>
      <c r="CXM124" s="12"/>
      <c r="CXN124" s="12"/>
      <c r="CXO124" s="12"/>
      <c r="CXP124" s="12"/>
      <c r="CXQ124" s="12"/>
      <c r="CXR124" s="12"/>
      <c r="CXS124" s="12"/>
      <c r="CXT124" s="12"/>
      <c r="CXU124" s="12"/>
      <c r="CXV124" s="12"/>
      <c r="CXW124" s="12"/>
      <c r="CXX124" s="12"/>
      <c r="CXY124" s="12"/>
      <c r="CXZ124" s="12"/>
      <c r="CYA124" s="12"/>
      <c r="CYB124" s="12"/>
      <c r="CYC124" s="12"/>
      <c r="CYD124" s="12"/>
      <c r="CYE124" s="12"/>
      <c r="CYF124" s="12"/>
      <c r="CYG124" s="12"/>
      <c r="CYH124" s="12"/>
      <c r="CYI124" s="12"/>
      <c r="CYJ124" s="12"/>
      <c r="CYK124" s="12"/>
      <c r="CYL124" s="12"/>
      <c r="CYM124" s="12"/>
      <c r="CYN124" s="12"/>
      <c r="CYO124" s="12"/>
      <c r="CYP124" s="12"/>
      <c r="CYQ124" s="12"/>
      <c r="CYR124" s="12"/>
      <c r="CYS124" s="12"/>
      <c r="CYT124" s="12"/>
      <c r="CYU124" s="12"/>
      <c r="CYV124" s="12"/>
      <c r="CYW124" s="12"/>
      <c r="CYX124" s="12"/>
      <c r="CYY124" s="12"/>
      <c r="CYZ124" s="12"/>
      <c r="CZA124" s="12"/>
      <c r="CZB124" s="12"/>
      <c r="CZC124" s="12"/>
      <c r="CZD124" s="12"/>
      <c r="CZE124" s="12"/>
      <c r="CZF124" s="12"/>
      <c r="CZG124" s="12"/>
      <c r="CZH124" s="12"/>
      <c r="CZI124" s="12"/>
      <c r="CZJ124" s="12"/>
      <c r="CZK124" s="12"/>
      <c r="CZL124" s="12"/>
      <c r="CZM124" s="12"/>
      <c r="CZN124" s="12"/>
      <c r="CZO124" s="12"/>
      <c r="CZP124" s="12"/>
      <c r="CZQ124" s="12"/>
      <c r="CZR124" s="12"/>
      <c r="CZS124" s="12"/>
      <c r="CZT124" s="12"/>
      <c r="CZU124" s="12"/>
      <c r="CZV124" s="12"/>
      <c r="CZW124" s="12"/>
      <c r="CZX124" s="12"/>
      <c r="CZY124" s="12"/>
      <c r="CZZ124" s="12"/>
      <c r="DAA124" s="12"/>
      <c r="DAB124" s="12"/>
      <c r="DAC124" s="12"/>
      <c r="DAD124" s="12"/>
      <c r="DAE124" s="12"/>
      <c r="DAF124" s="12"/>
      <c r="DAG124" s="12"/>
      <c r="DAH124" s="12"/>
      <c r="DAI124" s="12"/>
      <c r="DAJ124" s="12"/>
      <c r="DAK124" s="12"/>
      <c r="DAL124" s="12"/>
      <c r="DAM124" s="12"/>
      <c r="DAN124" s="12"/>
      <c r="DAO124" s="12"/>
      <c r="DAP124" s="12"/>
      <c r="DAQ124" s="12"/>
      <c r="DAR124" s="12"/>
      <c r="DAS124" s="12"/>
      <c r="DAT124" s="12"/>
      <c r="DAU124" s="12"/>
      <c r="DAV124" s="12"/>
      <c r="DAW124" s="12"/>
      <c r="DAX124" s="12"/>
      <c r="DAY124" s="12"/>
      <c r="DAZ124" s="12"/>
      <c r="DBA124" s="12"/>
      <c r="DBB124" s="12"/>
      <c r="DBC124" s="12"/>
      <c r="DBD124" s="12"/>
      <c r="DBE124" s="12"/>
      <c r="DBF124" s="12"/>
      <c r="DBG124" s="12"/>
      <c r="DBH124" s="12"/>
      <c r="DBI124" s="12"/>
      <c r="DBJ124" s="12"/>
      <c r="DBK124" s="12"/>
      <c r="DBL124" s="12"/>
      <c r="DBM124" s="12"/>
    </row>
    <row r="125" spans="1:2769" s="3" customFormat="1" ht="227" customHeight="1">
      <c r="A125" s="80" t="s">
        <v>114</v>
      </c>
      <c r="B125" s="89" t="s">
        <v>481</v>
      </c>
      <c r="C125" s="80" t="s">
        <v>48</v>
      </c>
      <c r="D125" s="80" t="s">
        <v>1259</v>
      </c>
      <c r="E125" s="80" t="s">
        <v>818</v>
      </c>
      <c r="F125" s="80" t="s">
        <v>102</v>
      </c>
      <c r="G125" s="80" t="s">
        <v>1296</v>
      </c>
      <c r="H125" s="80" t="s">
        <v>1309</v>
      </c>
      <c r="I125" s="80" t="s">
        <v>1315</v>
      </c>
      <c r="J125" s="80" t="s">
        <v>199</v>
      </c>
      <c r="K125" s="80" t="s">
        <v>77</v>
      </c>
      <c r="L125" s="80" t="s">
        <v>82</v>
      </c>
      <c r="M125" s="90">
        <v>42470</v>
      </c>
      <c r="N125" s="80" t="s">
        <v>95</v>
      </c>
      <c r="O125" s="80">
        <v>-25.773790000000002</v>
      </c>
      <c r="P125" s="80">
        <v>29.470148999999999</v>
      </c>
      <c r="Q125" s="80" t="s">
        <v>2063</v>
      </c>
      <c r="R125" s="80" t="s">
        <v>80</v>
      </c>
      <c r="S125" s="80" t="s">
        <v>199</v>
      </c>
      <c r="T125" s="80" t="s">
        <v>75</v>
      </c>
      <c r="U125" s="80" t="s">
        <v>38</v>
      </c>
      <c r="V125" s="80" t="s">
        <v>127</v>
      </c>
      <c r="W125" s="80" t="s">
        <v>44</v>
      </c>
      <c r="X125" s="80" t="s">
        <v>83</v>
      </c>
      <c r="Y125" s="80" t="s">
        <v>1541</v>
      </c>
      <c r="Z125" s="80" t="s">
        <v>1619</v>
      </c>
      <c r="AA125" s="89" t="s">
        <v>157</v>
      </c>
      <c r="AB125" s="89" t="s">
        <v>307</v>
      </c>
      <c r="AC125" s="80" t="s">
        <v>1542</v>
      </c>
      <c r="AD125" s="80" t="s">
        <v>34</v>
      </c>
      <c r="AE125" s="80" t="s">
        <v>193</v>
      </c>
      <c r="AF125" s="80" t="s">
        <v>192</v>
      </c>
      <c r="AG125" s="80" t="s">
        <v>935</v>
      </c>
      <c r="AH125" s="80" t="s">
        <v>1367</v>
      </c>
      <c r="AI125" s="80" t="s">
        <v>959</v>
      </c>
      <c r="AJ125" s="80" t="s">
        <v>223</v>
      </c>
      <c r="AK125" s="80" t="s">
        <v>1019</v>
      </c>
      <c r="AL125" s="80" t="s">
        <v>1373</v>
      </c>
      <c r="AM125" s="80" t="s">
        <v>1630</v>
      </c>
      <c r="AN125" s="80" t="s">
        <v>22</v>
      </c>
      <c r="AO125" s="80" t="s">
        <v>83</v>
      </c>
      <c r="AP125" s="80" t="s">
        <v>1543</v>
      </c>
      <c r="AQ125" s="80" t="s">
        <v>16</v>
      </c>
      <c r="AR125" s="92" t="s">
        <v>1289</v>
      </c>
      <c r="AS125" s="80">
        <v>2032</v>
      </c>
      <c r="AT125" s="90">
        <v>28636</v>
      </c>
      <c r="AU125" s="80" t="s">
        <v>101</v>
      </c>
      <c r="AV125" s="80" t="s">
        <v>2117</v>
      </c>
      <c r="AW125" s="95" t="s">
        <v>1658</v>
      </c>
      <c r="AX125" s="80" t="s">
        <v>105</v>
      </c>
      <c r="AY125" s="80" t="s">
        <v>138</v>
      </c>
      <c r="AZ125" s="80" t="s">
        <v>628</v>
      </c>
      <c r="BA125" s="80"/>
      <c r="BB125" s="80" t="s">
        <v>110</v>
      </c>
      <c r="BC125" s="94">
        <v>42470</v>
      </c>
      <c r="BD125" s="4"/>
      <c r="BE125" s="4"/>
      <c r="BF125" s="4"/>
      <c r="BG125" s="4"/>
      <c r="BH125" s="4"/>
      <c r="BI125" s="4"/>
      <c r="BJ125" s="4"/>
      <c r="BK125" s="4"/>
      <c r="BL125" s="4"/>
      <c r="BM125" s="4"/>
      <c r="BN125" s="4"/>
      <c r="BO125" s="4"/>
      <c r="BP125" s="4"/>
      <c r="BQ125" s="4"/>
      <c r="BR125" s="4"/>
      <c r="BS125" s="4"/>
      <c r="BT125" s="4"/>
      <c r="BU125" s="4"/>
      <c r="BV125" s="4"/>
      <c r="BW125" s="4"/>
      <c r="BX125" s="4"/>
      <c r="BY125" s="4"/>
      <c r="BZ125" s="4"/>
      <c r="CA125" s="4"/>
      <c r="CB125" s="4"/>
      <c r="CC125" s="4"/>
      <c r="CD125" s="4"/>
      <c r="CE125" s="4"/>
      <c r="CF125" s="4"/>
      <c r="CG125" s="4"/>
      <c r="CH125" s="4"/>
      <c r="CI125" s="4"/>
      <c r="CJ125" s="4"/>
      <c r="CK125" s="4"/>
      <c r="CL125" s="4"/>
      <c r="CM125" s="4"/>
      <c r="CN125" s="4"/>
      <c r="CO125" s="4"/>
      <c r="CP125" s="4"/>
      <c r="CQ125" s="4"/>
      <c r="CR125" s="4"/>
      <c r="CS125" s="4"/>
      <c r="CT125" s="4"/>
      <c r="CU125" s="4"/>
      <c r="CV125" s="4"/>
      <c r="CW125" s="4"/>
      <c r="CX125" s="4"/>
      <c r="CY125" s="4"/>
      <c r="CZ125" s="4"/>
      <c r="DA125" s="4"/>
      <c r="DB125" s="4"/>
      <c r="DC125" s="4"/>
      <c r="DD125" s="4"/>
      <c r="DE125" s="4"/>
      <c r="DF125" s="4"/>
      <c r="DG125" s="4"/>
      <c r="DH125" s="4"/>
      <c r="DI125" s="4"/>
      <c r="DJ125" s="4"/>
      <c r="DK125" s="4"/>
      <c r="DL125" s="4"/>
      <c r="DM125" s="4"/>
      <c r="DN125" s="4"/>
      <c r="DO125" s="4"/>
      <c r="DP125" s="4"/>
      <c r="DQ125" s="4"/>
      <c r="DR125" s="4"/>
      <c r="DS125" s="4"/>
      <c r="DT125" s="4"/>
      <c r="DU125" s="4"/>
      <c r="DV125" s="4"/>
      <c r="DW125" s="4"/>
      <c r="DX125" s="4"/>
      <c r="DY125" s="4"/>
      <c r="DZ125" s="4"/>
      <c r="EA125" s="4"/>
      <c r="EB125" s="4"/>
      <c r="EC125" s="4"/>
      <c r="ED125" s="4"/>
      <c r="EE125" s="4"/>
      <c r="EF125" s="4"/>
      <c r="EG125" s="4"/>
      <c r="EH125" s="4"/>
      <c r="EI125" s="4"/>
      <c r="EJ125" s="4"/>
      <c r="EK125" s="4"/>
      <c r="EL125" s="4"/>
      <c r="EM125" s="4"/>
      <c r="EN125" s="4"/>
      <c r="EO125" s="4"/>
      <c r="EP125" s="4"/>
      <c r="EQ125" s="4"/>
      <c r="ER125" s="4"/>
      <c r="ES125" s="4"/>
      <c r="ET125" s="4"/>
      <c r="EU125" s="4"/>
      <c r="EV125" s="4"/>
      <c r="EW125" s="4"/>
      <c r="EX125" s="4"/>
      <c r="EY125" s="4"/>
      <c r="EZ125" s="4"/>
      <c r="FA125" s="4"/>
      <c r="FB125" s="4"/>
      <c r="FC125" s="4"/>
      <c r="FD125" s="4"/>
      <c r="FE125" s="4"/>
      <c r="FF125" s="4"/>
      <c r="FG125" s="4"/>
      <c r="FH125" s="4"/>
      <c r="FI125" s="4"/>
      <c r="FJ125" s="4"/>
      <c r="FK125" s="4"/>
      <c r="FL125" s="4"/>
      <c r="FM125" s="4"/>
      <c r="FN125" s="4"/>
      <c r="FO125" s="4"/>
      <c r="FP125" s="4"/>
      <c r="FQ125" s="4"/>
      <c r="FR125" s="4"/>
      <c r="FS125" s="4"/>
      <c r="FT125" s="4"/>
      <c r="FU125" s="4"/>
      <c r="FV125" s="4"/>
      <c r="FW125" s="4"/>
      <c r="FX125" s="4"/>
      <c r="FY125" s="4"/>
      <c r="FZ125" s="4"/>
      <c r="GA125" s="4"/>
      <c r="GB125" s="4"/>
      <c r="GC125" s="4"/>
      <c r="GD125" s="4"/>
      <c r="GE125" s="4"/>
      <c r="GF125" s="4"/>
      <c r="GG125" s="4"/>
      <c r="GH125" s="4"/>
      <c r="GI125" s="4"/>
      <c r="GJ125" s="4"/>
      <c r="GK125" s="4"/>
      <c r="GL125" s="4"/>
      <c r="GM125" s="4"/>
      <c r="GN125" s="4"/>
      <c r="GO125" s="4"/>
      <c r="GP125" s="4"/>
      <c r="GQ125" s="4"/>
      <c r="GR125" s="4"/>
      <c r="GS125" s="4"/>
      <c r="GT125" s="4"/>
      <c r="GU125" s="4"/>
      <c r="GV125" s="4"/>
      <c r="GW125" s="4"/>
      <c r="GX125" s="4"/>
      <c r="GY125" s="4"/>
      <c r="GZ125" s="4"/>
      <c r="HA125" s="4"/>
      <c r="HB125" s="4"/>
      <c r="HC125" s="4"/>
      <c r="HD125" s="4"/>
      <c r="HE125" s="4"/>
      <c r="HF125" s="4"/>
      <c r="HG125" s="4"/>
      <c r="HH125" s="4"/>
      <c r="HI125" s="4"/>
      <c r="HJ125" s="4"/>
      <c r="HK125" s="4"/>
      <c r="HL125" s="4"/>
      <c r="HM125" s="4"/>
      <c r="HN125" s="4"/>
      <c r="HO125" s="4"/>
      <c r="HP125" s="4"/>
      <c r="HQ125" s="4"/>
      <c r="HR125" s="4"/>
      <c r="HS125" s="4"/>
      <c r="HT125" s="4"/>
      <c r="HU125" s="4"/>
      <c r="HV125" s="4"/>
      <c r="HW125" s="4"/>
      <c r="HX125" s="4"/>
      <c r="HY125" s="4"/>
      <c r="HZ125" s="4"/>
      <c r="IA125" s="4"/>
      <c r="IB125" s="4"/>
      <c r="IC125" s="4"/>
      <c r="ID125" s="4"/>
      <c r="IE125" s="4"/>
      <c r="IF125" s="4"/>
      <c r="IG125" s="4"/>
      <c r="IH125" s="4"/>
      <c r="II125" s="4"/>
      <c r="IJ125" s="4"/>
      <c r="IK125" s="4"/>
      <c r="IL125" s="4"/>
      <c r="IM125" s="4"/>
      <c r="IN125" s="4"/>
      <c r="IO125" s="4"/>
      <c r="IP125" s="4"/>
      <c r="IQ125" s="4"/>
      <c r="IR125" s="4"/>
      <c r="IS125" s="4"/>
      <c r="IT125" s="4"/>
      <c r="IU125" s="4"/>
      <c r="IV125" s="4"/>
      <c r="IW125" s="4"/>
      <c r="IX125" s="4"/>
      <c r="IY125" s="4"/>
      <c r="IZ125" s="4"/>
      <c r="JA125" s="4"/>
      <c r="JB125" s="4"/>
      <c r="JC125" s="4"/>
      <c r="JD125" s="4"/>
      <c r="JE125" s="4"/>
      <c r="JF125" s="4"/>
      <c r="JG125" s="4"/>
      <c r="JH125" s="4"/>
      <c r="JI125" s="4"/>
      <c r="JJ125" s="4"/>
      <c r="JK125" s="4"/>
      <c r="JL125" s="4"/>
      <c r="JM125" s="4"/>
      <c r="JN125" s="4"/>
      <c r="JO125" s="4"/>
      <c r="JP125" s="4"/>
      <c r="JQ125" s="4"/>
      <c r="JR125" s="4"/>
      <c r="JS125" s="4"/>
      <c r="JT125" s="4"/>
      <c r="JU125" s="4"/>
      <c r="JV125" s="4"/>
      <c r="JW125" s="4"/>
      <c r="JX125" s="4"/>
      <c r="JY125" s="4"/>
      <c r="JZ125" s="4"/>
      <c r="KA125" s="4"/>
      <c r="KB125" s="4"/>
      <c r="KC125" s="4"/>
      <c r="KD125" s="4"/>
      <c r="KE125" s="4"/>
      <c r="KF125" s="4"/>
      <c r="KG125" s="4"/>
      <c r="KH125" s="4"/>
      <c r="KI125" s="4"/>
      <c r="KJ125" s="4"/>
      <c r="KK125" s="4"/>
      <c r="KL125" s="4"/>
      <c r="KM125" s="4"/>
      <c r="KN125" s="4"/>
      <c r="KO125" s="4"/>
      <c r="KP125" s="4"/>
      <c r="KQ125" s="4"/>
      <c r="KR125" s="4"/>
      <c r="KS125" s="4"/>
      <c r="KT125" s="4"/>
      <c r="KU125" s="4"/>
      <c r="KV125" s="4"/>
      <c r="KW125" s="4"/>
      <c r="KX125" s="4"/>
      <c r="KY125" s="4"/>
      <c r="KZ125" s="4"/>
      <c r="LA125" s="4"/>
      <c r="LB125" s="4"/>
      <c r="LC125" s="4"/>
      <c r="LD125" s="4"/>
      <c r="LE125" s="4"/>
      <c r="LF125" s="4"/>
      <c r="LG125" s="4"/>
      <c r="LH125" s="4"/>
      <c r="LI125" s="4"/>
      <c r="LJ125" s="4"/>
      <c r="LK125" s="4"/>
      <c r="LL125" s="4"/>
      <c r="LM125" s="4"/>
      <c r="LN125" s="4"/>
      <c r="LO125" s="4"/>
      <c r="LP125" s="4"/>
      <c r="LQ125" s="4"/>
      <c r="LR125" s="4"/>
      <c r="LS125" s="4"/>
      <c r="LT125" s="4"/>
      <c r="LU125" s="4"/>
      <c r="LV125" s="4"/>
      <c r="LW125" s="4"/>
      <c r="LX125" s="4"/>
      <c r="LY125" s="4"/>
      <c r="LZ125" s="4"/>
      <c r="MA125" s="4"/>
      <c r="MB125" s="4"/>
      <c r="MC125" s="4"/>
      <c r="MD125" s="4"/>
      <c r="ME125" s="4"/>
      <c r="MF125" s="4"/>
      <c r="MG125" s="4"/>
      <c r="MH125" s="4"/>
      <c r="MI125" s="4"/>
      <c r="MJ125" s="4"/>
      <c r="MK125" s="4"/>
      <c r="ML125" s="4"/>
      <c r="MM125" s="4"/>
      <c r="MN125" s="4"/>
      <c r="MO125" s="4"/>
      <c r="MP125" s="4"/>
      <c r="MQ125" s="4"/>
      <c r="MR125" s="4"/>
      <c r="MS125" s="4"/>
      <c r="MT125" s="4"/>
      <c r="MU125" s="4"/>
      <c r="MV125" s="4"/>
      <c r="MW125" s="4"/>
      <c r="MX125" s="4"/>
      <c r="MY125" s="4"/>
      <c r="MZ125" s="4"/>
      <c r="NA125" s="4"/>
      <c r="NB125" s="4"/>
      <c r="NC125" s="4"/>
      <c r="ND125" s="4"/>
      <c r="NE125" s="4"/>
      <c r="NF125" s="4"/>
      <c r="NG125" s="4"/>
      <c r="NH125" s="4"/>
      <c r="NI125" s="4"/>
      <c r="NJ125" s="4"/>
      <c r="NK125" s="4"/>
      <c r="NL125" s="4"/>
      <c r="NM125" s="4"/>
      <c r="NN125" s="4"/>
      <c r="NO125" s="4"/>
      <c r="NP125" s="4"/>
      <c r="NQ125" s="4"/>
      <c r="NR125" s="4"/>
      <c r="NS125" s="4"/>
      <c r="NT125" s="4"/>
      <c r="NU125" s="4"/>
      <c r="NV125" s="4"/>
      <c r="NW125" s="4"/>
      <c r="NX125" s="4"/>
      <c r="NY125" s="4"/>
      <c r="NZ125" s="4"/>
      <c r="OA125" s="4"/>
      <c r="OB125" s="4"/>
      <c r="OC125" s="4"/>
      <c r="OD125" s="4"/>
      <c r="OE125" s="4"/>
      <c r="OF125" s="4"/>
      <c r="OG125" s="4"/>
      <c r="OH125" s="4"/>
      <c r="OI125" s="4"/>
      <c r="OJ125" s="4"/>
      <c r="OK125" s="4"/>
      <c r="OL125" s="4"/>
      <c r="OM125" s="4"/>
      <c r="ON125" s="4"/>
      <c r="OO125" s="4"/>
      <c r="OP125" s="4"/>
      <c r="OQ125" s="4"/>
      <c r="OR125" s="4"/>
      <c r="OS125" s="4"/>
      <c r="OT125" s="4"/>
      <c r="OU125" s="4"/>
      <c r="OV125" s="4"/>
      <c r="OW125" s="4"/>
      <c r="OX125" s="4"/>
      <c r="OY125" s="4"/>
      <c r="OZ125" s="4"/>
      <c r="PA125" s="4"/>
      <c r="PB125" s="4"/>
      <c r="PC125" s="4"/>
      <c r="PD125" s="4"/>
      <c r="PE125" s="4"/>
      <c r="PF125" s="4"/>
      <c r="PG125" s="4"/>
      <c r="PH125" s="4"/>
      <c r="PI125" s="4"/>
      <c r="PJ125" s="4"/>
      <c r="PK125" s="4"/>
      <c r="PL125" s="4"/>
      <c r="PM125" s="4"/>
      <c r="PN125" s="4"/>
      <c r="PO125" s="4"/>
      <c r="PP125" s="4"/>
      <c r="PQ125" s="4"/>
      <c r="PR125" s="4"/>
      <c r="PS125" s="4"/>
      <c r="PT125" s="4"/>
      <c r="PU125" s="4"/>
      <c r="PV125" s="4"/>
      <c r="PW125" s="4"/>
      <c r="PX125" s="4"/>
      <c r="PY125" s="4"/>
      <c r="PZ125" s="4"/>
      <c r="QA125" s="4"/>
      <c r="QB125" s="4"/>
      <c r="QC125" s="4"/>
      <c r="QD125" s="4"/>
      <c r="QE125" s="4"/>
      <c r="QF125" s="4"/>
      <c r="QG125" s="4"/>
      <c r="QH125" s="4"/>
      <c r="QI125" s="4"/>
      <c r="QJ125" s="4"/>
      <c r="QK125" s="4"/>
      <c r="QL125" s="4"/>
      <c r="QM125" s="4"/>
      <c r="QN125" s="4"/>
      <c r="QO125" s="4"/>
      <c r="QP125" s="4"/>
      <c r="QQ125" s="4"/>
      <c r="QR125" s="4"/>
      <c r="QS125" s="4"/>
      <c r="QT125" s="4"/>
      <c r="QU125" s="4"/>
      <c r="QV125" s="4"/>
      <c r="QW125" s="4"/>
      <c r="QX125" s="4"/>
      <c r="QY125" s="4"/>
      <c r="QZ125" s="4"/>
      <c r="RA125" s="4"/>
      <c r="RB125" s="4"/>
      <c r="RC125" s="4"/>
      <c r="RD125" s="4"/>
      <c r="RE125" s="4"/>
      <c r="RF125" s="4"/>
      <c r="RG125" s="4"/>
      <c r="RH125" s="4"/>
      <c r="RI125" s="4"/>
      <c r="RJ125" s="4"/>
      <c r="RK125" s="4"/>
      <c r="RL125" s="4"/>
      <c r="RM125" s="4"/>
      <c r="RN125" s="4"/>
      <c r="RO125" s="4"/>
      <c r="RP125" s="4"/>
      <c r="RQ125" s="4"/>
      <c r="RR125" s="4"/>
      <c r="RS125" s="4"/>
      <c r="RT125" s="4"/>
      <c r="RU125" s="4"/>
      <c r="RV125" s="4"/>
      <c r="RW125" s="4"/>
      <c r="RX125" s="4"/>
      <c r="RY125" s="4"/>
      <c r="RZ125" s="4"/>
      <c r="SA125" s="4"/>
      <c r="SB125" s="4"/>
      <c r="SC125" s="4"/>
      <c r="SD125" s="4"/>
      <c r="SE125" s="4"/>
      <c r="SF125" s="4"/>
      <c r="SG125" s="4"/>
      <c r="SH125" s="4"/>
      <c r="SI125" s="4"/>
      <c r="SJ125" s="4"/>
      <c r="SK125" s="4"/>
      <c r="SL125" s="4"/>
      <c r="SM125" s="4"/>
      <c r="SN125" s="4"/>
      <c r="SO125" s="4"/>
      <c r="SP125" s="4"/>
      <c r="SQ125" s="4"/>
      <c r="SR125" s="4"/>
      <c r="SS125" s="4"/>
      <c r="ST125" s="4"/>
      <c r="SU125" s="4"/>
      <c r="SV125" s="4"/>
      <c r="SW125" s="4"/>
      <c r="SX125" s="4"/>
      <c r="SY125" s="4"/>
      <c r="SZ125" s="4"/>
      <c r="TA125" s="4"/>
      <c r="TB125" s="4"/>
      <c r="TC125" s="4"/>
      <c r="TD125" s="4"/>
      <c r="TE125" s="4"/>
      <c r="TF125" s="4"/>
      <c r="TG125" s="4"/>
      <c r="TH125" s="4"/>
      <c r="TI125" s="4"/>
      <c r="TJ125" s="4"/>
      <c r="TK125" s="4"/>
      <c r="TL125" s="4"/>
      <c r="TM125" s="4"/>
      <c r="TN125" s="4"/>
      <c r="TO125" s="4"/>
      <c r="TP125" s="4"/>
      <c r="TQ125" s="4"/>
      <c r="TR125" s="4"/>
      <c r="TS125" s="4"/>
      <c r="TT125" s="4"/>
      <c r="TU125" s="4"/>
      <c r="TV125" s="4"/>
      <c r="TW125" s="4"/>
      <c r="TX125" s="4"/>
      <c r="TY125" s="4"/>
      <c r="TZ125" s="4"/>
      <c r="UA125" s="4"/>
      <c r="UB125" s="4"/>
      <c r="UC125" s="4"/>
      <c r="UD125" s="4"/>
      <c r="UE125" s="4"/>
      <c r="UF125" s="4"/>
      <c r="UG125" s="4"/>
      <c r="UH125" s="4"/>
      <c r="UI125" s="4"/>
      <c r="UJ125" s="4"/>
      <c r="UK125" s="4"/>
      <c r="UL125" s="4"/>
      <c r="UM125" s="4"/>
      <c r="UN125" s="4"/>
      <c r="UO125" s="4"/>
      <c r="UP125" s="4"/>
      <c r="UQ125" s="4"/>
      <c r="UR125" s="4"/>
      <c r="US125" s="4"/>
      <c r="UT125" s="4"/>
      <c r="UU125" s="4"/>
      <c r="UV125" s="4"/>
      <c r="UW125" s="4"/>
      <c r="UX125" s="4"/>
      <c r="UY125" s="4"/>
      <c r="UZ125" s="4"/>
      <c r="VA125" s="4"/>
      <c r="VB125" s="4"/>
      <c r="VC125" s="4"/>
      <c r="VD125" s="4"/>
      <c r="VE125" s="4"/>
      <c r="VF125" s="4"/>
      <c r="VG125" s="4"/>
      <c r="VH125" s="4"/>
      <c r="VI125" s="4"/>
      <c r="VJ125" s="4"/>
      <c r="VK125" s="4"/>
      <c r="VL125" s="4"/>
      <c r="VM125" s="4"/>
      <c r="VN125" s="4"/>
      <c r="VO125" s="4"/>
      <c r="VP125" s="4"/>
      <c r="VQ125" s="4"/>
      <c r="VR125" s="4"/>
      <c r="VS125" s="4"/>
      <c r="VT125" s="4"/>
      <c r="VU125" s="4"/>
      <c r="VV125" s="4"/>
      <c r="VW125" s="4"/>
      <c r="VX125" s="4"/>
      <c r="VY125" s="4"/>
      <c r="VZ125" s="4"/>
      <c r="WA125" s="4"/>
      <c r="WB125" s="4"/>
      <c r="WC125" s="4"/>
      <c r="WD125" s="4"/>
      <c r="WE125" s="4"/>
      <c r="WF125" s="4"/>
      <c r="WG125" s="4"/>
      <c r="WH125" s="4"/>
      <c r="WI125" s="4"/>
      <c r="WJ125" s="4"/>
      <c r="WK125" s="4"/>
      <c r="WL125" s="4"/>
      <c r="WM125" s="4"/>
      <c r="WN125" s="4"/>
      <c r="WO125" s="4"/>
      <c r="WP125" s="4"/>
      <c r="WQ125" s="4"/>
      <c r="WR125" s="4"/>
      <c r="WS125" s="4"/>
      <c r="WT125" s="4"/>
      <c r="WU125" s="4"/>
      <c r="WV125" s="4"/>
      <c r="WW125" s="4"/>
      <c r="WX125" s="4"/>
      <c r="WY125" s="4"/>
      <c r="WZ125" s="4"/>
      <c r="XA125" s="4"/>
      <c r="XB125" s="4"/>
      <c r="XC125" s="4"/>
      <c r="XD125" s="4"/>
      <c r="XE125" s="4"/>
      <c r="XF125" s="4"/>
      <c r="XG125" s="4"/>
      <c r="XH125" s="4"/>
      <c r="XI125" s="4"/>
      <c r="XJ125" s="4"/>
      <c r="XK125" s="4"/>
      <c r="XL125" s="4"/>
      <c r="XM125" s="4"/>
      <c r="XN125" s="4"/>
      <c r="XO125" s="4"/>
      <c r="XP125" s="4"/>
      <c r="XQ125" s="4"/>
      <c r="XR125" s="4"/>
      <c r="XS125" s="4"/>
      <c r="XT125" s="4"/>
      <c r="XU125" s="4"/>
      <c r="XV125" s="4"/>
      <c r="XW125" s="4"/>
      <c r="XX125" s="4"/>
      <c r="XY125" s="4"/>
      <c r="XZ125" s="4"/>
      <c r="YA125" s="4"/>
      <c r="YB125" s="4"/>
      <c r="YC125" s="4"/>
      <c r="YD125" s="4"/>
      <c r="YE125" s="4"/>
      <c r="YF125" s="4"/>
      <c r="YG125" s="4"/>
      <c r="YH125" s="4"/>
      <c r="YI125" s="4"/>
      <c r="YJ125" s="4"/>
      <c r="YK125" s="4"/>
      <c r="YL125" s="4"/>
      <c r="YM125" s="4"/>
      <c r="YN125" s="4"/>
      <c r="YO125" s="4"/>
      <c r="YP125" s="4"/>
      <c r="YQ125" s="4"/>
      <c r="YR125" s="4"/>
      <c r="YS125" s="4"/>
      <c r="YT125" s="4"/>
      <c r="YU125" s="4"/>
      <c r="YV125" s="4"/>
      <c r="YW125" s="4"/>
      <c r="YX125" s="4"/>
      <c r="YY125" s="4"/>
      <c r="YZ125" s="4"/>
      <c r="ZA125" s="4"/>
      <c r="ZB125" s="4"/>
      <c r="ZC125" s="4"/>
      <c r="ZD125" s="4"/>
      <c r="ZE125" s="4"/>
      <c r="ZF125" s="4"/>
      <c r="ZG125" s="4"/>
      <c r="ZH125" s="4"/>
      <c r="ZI125" s="4"/>
      <c r="ZJ125" s="4"/>
      <c r="ZK125" s="4"/>
      <c r="ZL125" s="4"/>
      <c r="ZM125" s="4"/>
      <c r="ZN125" s="4"/>
      <c r="ZO125" s="4"/>
      <c r="ZP125" s="4"/>
      <c r="ZQ125" s="4"/>
      <c r="ZR125" s="4"/>
      <c r="ZS125" s="4"/>
      <c r="ZT125" s="4"/>
      <c r="ZU125" s="4"/>
      <c r="ZV125" s="4"/>
      <c r="ZW125" s="4"/>
      <c r="ZX125" s="4"/>
      <c r="ZY125" s="4"/>
      <c r="ZZ125" s="4"/>
      <c r="AAA125" s="4"/>
      <c r="AAB125" s="4"/>
      <c r="AAC125" s="4"/>
      <c r="AAD125" s="4"/>
      <c r="AAE125" s="4"/>
      <c r="AAF125" s="4"/>
      <c r="AAG125" s="4"/>
      <c r="AAH125" s="4"/>
      <c r="AAI125" s="4"/>
      <c r="AAJ125" s="4"/>
      <c r="AAK125" s="4"/>
      <c r="AAL125" s="4"/>
      <c r="AAM125" s="4"/>
      <c r="AAN125" s="4"/>
      <c r="AAO125" s="4"/>
      <c r="AAP125" s="4"/>
      <c r="AAQ125" s="4"/>
      <c r="AAR125" s="4"/>
      <c r="AAS125" s="4"/>
      <c r="AAT125" s="4"/>
      <c r="AAU125" s="4"/>
      <c r="AAV125" s="4"/>
      <c r="AAW125" s="4"/>
      <c r="AAX125" s="4"/>
      <c r="AAY125" s="4"/>
      <c r="AAZ125" s="4"/>
      <c r="ABA125" s="4"/>
      <c r="ABB125" s="4"/>
      <c r="ABC125" s="4"/>
      <c r="ABD125" s="4"/>
      <c r="ABE125" s="4"/>
      <c r="ABF125" s="4"/>
      <c r="ABG125" s="4"/>
      <c r="ABH125" s="4"/>
      <c r="ABI125" s="4"/>
      <c r="ABJ125" s="4"/>
      <c r="ABK125" s="4"/>
      <c r="ABL125" s="4"/>
      <c r="ABM125" s="4"/>
      <c r="ABN125" s="4"/>
      <c r="ABO125" s="4"/>
      <c r="ABP125" s="4"/>
      <c r="ABQ125" s="4"/>
      <c r="ABR125" s="4"/>
      <c r="ABS125" s="4"/>
      <c r="ABT125" s="4"/>
      <c r="ABU125" s="4"/>
      <c r="ABV125" s="4"/>
      <c r="ABW125" s="4"/>
      <c r="ABX125" s="4"/>
      <c r="ABY125" s="4"/>
      <c r="ABZ125" s="4"/>
      <c r="ACA125" s="4"/>
      <c r="ACB125" s="4"/>
      <c r="ACC125" s="4"/>
      <c r="ACD125" s="4"/>
      <c r="ACE125" s="4"/>
      <c r="ACF125" s="4"/>
      <c r="ACG125" s="4"/>
      <c r="ACH125" s="4"/>
      <c r="ACI125" s="4"/>
      <c r="ACJ125" s="4"/>
      <c r="ACK125" s="4"/>
      <c r="ACL125" s="4"/>
      <c r="ACM125" s="4"/>
      <c r="ACN125" s="4"/>
      <c r="ACO125" s="4"/>
      <c r="ACP125" s="4"/>
      <c r="ACQ125" s="4"/>
      <c r="ACR125" s="4"/>
      <c r="ACS125" s="4"/>
      <c r="ACT125" s="4"/>
      <c r="ACU125" s="4"/>
      <c r="ACV125" s="4"/>
      <c r="ACW125" s="4"/>
      <c r="ACX125" s="4"/>
      <c r="ACY125" s="4"/>
      <c r="ACZ125" s="4"/>
      <c r="ADA125" s="4"/>
      <c r="ADB125" s="4"/>
      <c r="ADC125" s="4"/>
      <c r="ADD125" s="4"/>
      <c r="ADE125" s="4"/>
      <c r="ADF125" s="4"/>
      <c r="ADG125" s="4"/>
      <c r="ADH125" s="4"/>
      <c r="ADI125" s="4"/>
      <c r="ADJ125" s="4"/>
      <c r="ADK125" s="4"/>
      <c r="ADL125" s="4"/>
      <c r="ADM125" s="4"/>
      <c r="ADN125" s="4"/>
      <c r="ADO125" s="4"/>
      <c r="ADP125" s="4"/>
      <c r="ADQ125" s="4"/>
      <c r="ADR125" s="4"/>
      <c r="ADS125" s="4"/>
      <c r="ADT125" s="4"/>
      <c r="ADU125" s="4"/>
      <c r="ADV125" s="4"/>
      <c r="ADW125" s="4"/>
      <c r="ADX125" s="4"/>
      <c r="ADY125" s="4"/>
      <c r="ADZ125" s="4"/>
      <c r="AEA125" s="4"/>
      <c r="AEB125" s="4"/>
      <c r="AEC125" s="4"/>
      <c r="AED125" s="4"/>
      <c r="AEE125" s="4"/>
      <c r="AEF125" s="4"/>
      <c r="AEG125" s="4"/>
      <c r="AEH125" s="4"/>
      <c r="AEI125" s="4"/>
      <c r="AEJ125" s="4"/>
      <c r="AEK125" s="4"/>
      <c r="AEL125" s="4"/>
      <c r="AEM125" s="4"/>
      <c r="AEN125" s="4"/>
      <c r="AEO125" s="4"/>
      <c r="AEP125" s="4"/>
      <c r="AEQ125" s="4"/>
      <c r="AER125" s="4"/>
      <c r="AES125" s="4"/>
      <c r="AET125" s="4"/>
      <c r="AEU125" s="4"/>
      <c r="AEV125" s="4"/>
      <c r="AEW125" s="4"/>
      <c r="AEX125" s="4"/>
      <c r="AEY125" s="4"/>
      <c r="AEZ125" s="4"/>
      <c r="AFA125" s="4"/>
      <c r="AFB125" s="4"/>
      <c r="AFC125" s="4"/>
      <c r="AFD125" s="4"/>
      <c r="AFE125" s="4"/>
      <c r="AFF125" s="4"/>
      <c r="AFG125" s="4"/>
      <c r="AFH125" s="4"/>
      <c r="AFI125" s="4"/>
      <c r="AFJ125" s="4"/>
      <c r="AFK125" s="4"/>
      <c r="AFL125" s="4"/>
      <c r="AFM125" s="4"/>
      <c r="AFN125" s="4"/>
      <c r="AFO125" s="4"/>
      <c r="AFP125" s="4"/>
      <c r="AFQ125" s="4"/>
      <c r="AFR125" s="4"/>
      <c r="AFS125" s="4"/>
      <c r="AFT125" s="4"/>
      <c r="AFU125" s="4"/>
      <c r="AFV125" s="4"/>
      <c r="AFW125" s="4"/>
      <c r="AFX125" s="4"/>
      <c r="AFY125" s="4"/>
      <c r="AFZ125" s="4"/>
      <c r="AGA125" s="4"/>
      <c r="AGB125" s="4"/>
      <c r="AGC125" s="4"/>
      <c r="AGD125" s="4"/>
      <c r="AGE125" s="4"/>
      <c r="AGF125" s="4"/>
      <c r="AGG125" s="4"/>
      <c r="AGH125" s="4"/>
      <c r="AGI125" s="4"/>
      <c r="AGJ125" s="4"/>
      <c r="AGK125" s="4"/>
      <c r="AGL125" s="4"/>
      <c r="AGM125" s="4"/>
      <c r="AGN125" s="4"/>
      <c r="AGO125" s="4"/>
      <c r="AGP125" s="4"/>
      <c r="AGQ125" s="4"/>
      <c r="AGR125" s="4"/>
      <c r="AGS125" s="4"/>
      <c r="AGT125" s="4"/>
      <c r="AGU125" s="4"/>
      <c r="AGV125" s="4"/>
      <c r="AGW125" s="4"/>
      <c r="AGX125" s="4"/>
      <c r="AGY125" s="4"/>
      <c r="AGZ125" s="4"/>
      <c r="AHA125" s="4"/>
      <c r="AHB125" s="4"/>
      <c r="AHC125" s="4"/>
      <c r="AHD125" s="4"/>
      <c r="AHE125" s="4"/>
      <c r="AHF125" s="4"/>
      <c r="AHG125" s="4"/>
      <c r="AHH125" s="4"/>
      <c r="AHI125" s="4"/>
      <c r="AHJ125" s="4"/>
      <c r="AHK125" s="4"/>
      <c r="AHL125" s="4"/>
      <c r="AHM125" s="4"/>
      <c r="AHN125" s="4"/>
      <c r="AHO125" s="4"/>
      <c r="AHP125" s="4"/>
      <c r="AHQ125" s="4"/>
      <c r="AHR125" s="4"/>
      <c r="AHS125" s="4"/>
      <c r="AHT125" s="4"/>
      <c r="AHU125" s="4"/>
      <c r="AHV125" s="4"/>
      <c r="AHW125" s="4"/>
      <c r="AHX125" s="4"/>
      <c r="AHY125" s="4"/>
      <c r="AHZ125" s="4"/>
      <c r="AIA125" s="4"/>
      <c r="AIB125" s="4"/>
      <c r="AIC125" s="4"/>
      <c r="AID125" s="4"/>
      <c r="AIE125" s="4"/>
      <c r="AIF125" s="4"/>
      <c r="AIG125" s="4"/>
      <c r="AIH125" s="4"/>
      <c r="AII125" s="4"/>
      <c r="AIJ125" s="4"/>
      <c r="AIK125" s="4"/>
      <c r="AIL125" s="4"/>
      <c r="AIM125" s="4"/>
      <c r="AIN125" s="4"/>
      <c r="AIO125" s="4"/>
      <c r="AIP125" s="4"/>
      <c r="AIQ125" s="4"/>
      <c r="AIR125" s="4"/>
      <c r="AIS125" s="4"/>
      <c r="AIT125" s="4"/>
      <c r="AIU125" s="4"/>
      <c r="AIV125" s="4"/>
      <c r="AIW125" s="4"/>
      <c r="AIX125" s="4"/>
      <c r="AIY125" s="4"/>
      <c r="AIZ125" s="4"/>
      <c r="AJA125" s="4"/>
      <c r="AJB125" s="4"/>
      <c r="AJC125" s="4"/>
      <c r="AJD125" s="4"/>
      <c r="AJE125" s="4"/>
      <c r="AJF125" s="4"/>
      <c r="AJG125" s="4"/>
      <c r="AJH125" s="4"/>
      <c r="AJI125" s="4"/>
      <c r="AJJ125" s="4"/>
      <c r="AJK125" s="4"/>
      <c r="AJL125" s="4"/>
      <c r="AJM125" s="4"/>
      <c r="AJN125" s="4"/>
      <c r="AJO125" s="4"/>
      <c r="AJP125" s="4"/>
      <c r="AJQ125" s="4"/>
      <c r="AJR125" s="4"/>
      <c r="AJS125" s="4"/>
      <c r="AJT125" s="4"/>
      <c r="AJU125" s="4"/>
      <c r="AJV125" s="4"/>
      <c r="AJW125" s="4"/>
      <c r="AJX125" s="4"/>
      <c r="AJY125" s="4"/>
      <c r="AJZ125" s="4"/>
      <c r="AKA125" s="4"/>
      <c r="AKB125" s="4"/>
      <c r="AKC125" s="4"/>
      <c r="AKD125" s="4"/>
      <c r="AKE125" s="4"/>
      <c r="AKF125" s="4"/>
      <c r="AKG125" s="4"/>
      <c r="AKH125" s="4"/>
      <c r="AKI125" s="4"/>
      <c r="AKJ125" s="4"/>
      <c r="AKK125" s="4"/>
      <c r="AKL125" s="4"/>
      <c r="AKM125" s="4"/>
      <c r="AKN125" s="4"/>
      <c r="AKO125" s="4"/>
      <c r="AKP125" s="4"/>
      <c r="AKQ125" s="4"/>
      <c r="AKR125" s="4"/>
      <c r="AKS125" s="4"/>
      <c r="AKT125" s="4"/>
      <c r="AKU125" s="4"/>
      <c r="AKV125" s="4"/>
      <c r="AKW125" s="4"/>
      <c r="AKX125" s="4"/>
      <c r="AKY125" s="4"/>
      <c r="AKZ125" s="4"/>
      <c r="ALA125" s="4"/>
      <c r="ALB125" s="4"/>
      <c r="ALC125" s="4"/>
      <c r="ALD125" s="4"/>
      <c r="ALE125" s="4"/>
      <c r="ALF125" s="4"/>
      <c r="ALG125" s="4"/>
      <c r="ALH125" s="4"/>
      <c r="ALI125" s="4"/>
      <c r="ALJ125" s="4"/>
      <c r="ALK125" s="4"/>
      <c r="ALL125" s="4"/>
      <c r="ALM125" s="4"/>
      <c r="ALN125" s="4"/>
      <c r="ALO125" s="4"/>
      <c r="ALP125" s="4"/>
      <c r="ALQ125" s="4"/>
      <c r="ALR125" s="4"/>
      <c r="ALS125" s="4"/>
      <c r="ALT125" s="4"/>
      <c r="ALU125" s="4"/>
      <c r="ALV125" s="4"/>
      <c r="ALW125" s="4"/>
      <c r="ALX125" s="4"/>
      <c r="ALY125" s="4"/>
      <c r="ALZ125" s="4"/>
      <c r="AMA125" s="4"/>
      <c r="AMB125" s="4"/>
      <c r="AMC125" s="4"/>
      <c r="AMD125" s="4"/>
      <c r="AME125" s="4"/>
      <c r="AMF125" s="4"/>
      <c r="AMG125" s="4"/>
      <c r="AMH125" s="4"/>
      <c r="AMI125" s="4"/>
      <c r="AMJ125" s="4"/>
      <c r="AMK125" s="4"/>
      <c r="AML125" s="4"/>
      <c r="AMM125" s="4"/>
      <c r="AMN125" s="4"/>
      <c r="AMO125" s="4"/>
      <c r="AMP125" s="4"/>
      <c r="AMQ125" s="4"/>
      <c r="AMR125" s="4"/>
      <c r="AMS125" s="4"/>
      <c r="AMT125" s="4"/>
      <c r="AMU125" s="4"/>
      <c r="AMV125" s="4"/>
      <c r="AMW125" s="4"/>
      <c r="AMX125" s="4"/>
      <c r="AMY125" s="4"/>
      <c r="AMZ125" s="4"/>
      <c r="ANA125" s="4"/>
      <c r="ANB125" s="4"/>
      <c r="ANC125" s="4"/>
      <c r="AND125" s="4"/>
      <c r="ANE125" s="4"/>
      <c r="ANF125" s="4"/>
      <c r="ANG125" s="4"/>
      <c r="ANH125" s="4"/>
      <c r="ANI125" s="4"/>
      <c r="ANJ125" s="4"/>
      <c r="ANK125" s="4"/>
      <c r="ANL125" s="4"/>
      <c r="ANM125" s="4"/>
      <c r="ANN125" s="4"/>
      <c r="ANO125" s="4"/>
      <c r="ANP125" s="4"/>
      <c r="ANQ125" s="4"/>
      <c r="ANR125" s="4"/>
      <c r="ANS125" s="4"/>
      <c r="ANT125" s="4"/>
      <c r="ANU125" s="4"/>
      <c r="ANV125" s="4"/>
      <c r="ANW125" s="4"/>
      <c r="ANX125" s="4"/>
      <c r="ANY125" s="4"/>
      <c r="ANZ125" s="4"/>
      <c r="AOA125" s="4"/>
      <c r="AOB125" s="4"/>
      <c r="AOC125" s="4"/>
      <c r="AOD125" s="4"/>
      <c r="AOE125" s="4"/>
      <c r="AOF125" s="4"/>
      <c r="AOG125" s="4"/>
      <c r="AOH125" s="4"/>
      <c r="AOI125" s="4"/>
      <c r="AOJ125" s="4"/>
      <c r="AOK125" s="4"/>
      <c r="AOL125" s="4"/>
      <c r="AOM125" s="4"/>
      <c r="AON125" s="4"/>
      <c r="AOO125" s="4"/>
      <c r="AOP125" s="4"/>
      <c r="AOQ125" s="4"/>
      <c r="AOR125" s="4"/>
      <c r="AOS125" s="4"/>
      <c r="AOT125" s="4"/>
      <c r="AOU125" s="4"/>
      <c r="AOV125" s="4"/>
      <c r="AOW125" s="4"/>
      <c r="AOX125" s="4"/>
      <c r="AOY125" s="4"/>
      <c r="AOZ125" s="4"/>
      <c r="APA125" s="4"/>
      <c r="APB125" s="4"/>
      <c r="APC125" s="4"/>
      <c r="APD125" s="4"/>
      <c r="APE125" s="4"/>
      <c r="APF125" s="4"/>
      <c r="APG125" s="4"/>
      <c r="APH125" s="4"/>
      <c r="API125" s="4"/>
      <c r="APJ125" s="4"/>
      <c r="APK125" s="4"/>
      <c r="APL125" s="4"/>
      <c r="APM125" s="4"/>
      <c r="APN125" s="4"/>
      <c r="APO125" s="4"/>
      <c r="APP125" s="4"/>
      <c r="APQ125" s="4"/>
      <c r="APR125" s="4"/>
      <c r="APS125" s="4"/>
      <c r="APT125" s="4"/>
      <c r="APU125" s="4"/>
      <c r="APV125" s="4"/>
      <c r="APW125" s="4"/>
      <c r="APX125" s="4"/>
      <c r="APY125" s="4"/>
      <c r="APZ125" s="4"/>
      <c r="AQA125" s="4"/>
      <c r="AQB125" s="4"/>
      <c r="AQC125" s="4"/>
      <c r="AQD125" s="4"/>
      <c r="AQE125" s="4"/>
      <c r="AQF125" s="4"/>
      <c r="AQG125" s="4"/>
      <c r="AQH125" s="4"/>
      <c r="AQI125" s="4"/>
      <c r="AQJ125" s="4"/>
      <c r="AQK125" s="4"/>
      <c r="AQL125" s="4"/>
      <c r="AQM125" s="4"/>
      <c r="AQN125" s="4"/>
      <c r="AQO125" s="4"/>
      <c r="AQP125" s="4"/>
      <c r="AQQ125" s="4"/>
      <c r="AQR125" s="4"/>
      <c r="AQS125" s="4"/>
      <c r="AQT125" s="4"/>
      <c r="AQU125" s="4"/>
      <c r="AQV125" s="4"/>
      <c r="AQW125" s="4"/>
      <c r="AQX125" s="4"/>
      <c r="AQY125" s="4"/>
      <c r="AQZ125" s="4"/>
      <c r="ARA125" s="4"/>
      <c r="ARB125" s="4"/>
      <c r="ARC125" s="4"/>
      <c r="ARD125" s="4"/>
      <c r="ARE125" s="4"/>
      <c r="ARF125" s="4"/>
      <c r="ARG125" s="4"/>
      <c r="ARH125" s="4"/>
      <c r="ARI125" s="4"/>
      <c r="ARJ125" s="4"/>
      <c r="ARK125" s="4"/>
      <c r="ARL125" s="4"/>
      <c r="ARM125" s="4"/>
      <c r="ARN125" s="4"/>
      <c r="ARO125" s="4"/>
      <c r="ARP125" s="4"/>
      <c r="ARQ125" s="4"/>
      <c r="ARR125" s="4"/>
      <c r="ARS125" s="4"/>
      <c r="ART125" s="4"/>
      <c r="ARU125" s="4"/>
      <c r="ARV125" s="4"/>
      <c r="ARW125" s="4"/>
      <c r="ARX125" s="4"/>
      <c r="ARY125" s="4"/>
      <c r="ARZ125" s="4"/>
      <c r="ASA125" s="4"/>
      <c r="ASB125" s="4"/>
      <c r="ASC125" s="4"/>
      <c r="ASD125" s="4"/>
      <c r="ASE125" s="4"/>
      <c r="ASF125" s="4"/>
      <c r="ASG125" s="4"/>
      <c r="ASH125" s="4"/>
      <c r="ASI125" s="4"/>
      <c r="ASJ125" s="4"/>
      <c r="ASK125" s="4"/>
      <c r="ASL125" s="4"/>
      <c r="ASM125" s="4"/>
      <c r="ASN125" s="4"/>
      <c r="ASO125" s="4"/>
      <c r="ASP125" s="4"/>
      <c r="ASQ125" s="4"/>
      <c r="ASR125" s="4"/>
      <c r="ASS125" s="4"/>
      <c r="AST125" s="4"/>
      <c r="ASU125" s="4"/>
      <c r="ASV125" s="4"/>
      <c r="ASW125" s="4"/>
      <c r="ASX125" s="4"/>
      <c r="ASY125" s="4"/>
      <c r="ASZ125" s="4"/>
      <c r="ATA125" s="4"/>
      <c r="ATB125" s="4"/>
      <c r="ATC125" s="4"/>
      <c r="ATD125" s="4"/>
      <c r="ATE125" s="4"/>
      <c r="ATF125" s="4"/>
      <c r="ATG125" s="4"/>
      <c r="ATH125" s="4"/>
      <c r="ATI125" s="4"/>
      <c r="ATJ125" s="4"/>
      <c r="ATK125" s="4"/>
      <c r="ATL125" s="4"/>
      <c r="ATM125" s="4"/>
      <c r="ATN125" s="4"/>
      <c r="ATO125" s="4"/>
      <c r="ATP125" s="4"/>
      <c r="ATQ125" s="4"/>
      <c r="ATR125" s="4"/>
      <c r="ATS125" s="4"/>
      <c r="ATT125" s="4"/>
      <c r="ATU125" s="4"/>
      <c r="ATV125" s="4"/>
      <c r="ATW125" s="4"/>
      <c r="ATX125" s="4"/>
      <c r="ATY125" s="4"/>
      <c r="ATZ125" s="4"/>
      <c r="AUA125" s="4"/>
      <c r="AUB125" s="4"/>
      <c r="AUC125" s="4"/>
      <c r="AUD125" s="4"/>
      <c r="AUE125" s="4"/>
      <c r="AUF125" s="4"/>
      <c r="AUG125" s="4"/>
      <c r="AUH125" s="4"/>
      <c r="AUI125" s="4"/>
      <c r="AUJ125" s="4"/>
      <c r="AUK125" s="4"/>
      <c r="AUL125" s="4"/>
      <c r="AUM125" s="4"/>
      <c r="AUN125" s="4"/>
      <c r="AUO125" s="4"/>
      <c r="AUP125" s="4"/>
      <c r="AUQ125" s="4"/>
      <c r="AUR125" s="4"/>
      <c r="AUS125" s="4"/>
      <c r="AUT125" s="4"/>
      <c r="AUU125" s="4"/>
      <c r="AUV125" s="4"/>
      <c r="AUW125" s="4"/>
      <c r="AUX125" s="4"/>
      <c r="AUY125" s="4"/>
      <c r="AUZ125" s="4"/>
      <c r="AVA125" s="4"/>
      <c r="AVB125" s="4"/>
      <c r="AVC125" s="4"/>
      <c r="AVD125" s="4"/>
      <c r="AVE125" s="4"/>
      <c r="AVF125" s="4"/>
      <c r="AVG125" s="4"/>
      <c r="AVH125" s="4"/>
      <c r="AVI125" s="4"/>
      <c r="AVJ125" s="4"/>
      <c r="AVK125" s="4"/>
      <c r="AVL125" s="4"/>
      <c r="AVM125" s="4"/>
      <c r="AVN125" s="4"/>
      <c r="AVO125" s="4"/>
      <c r="AVP125" s="4"/>
      <c r="AVQ125" s="4"/>
      <c r="AVR125" s="4"/>
      <c r="AVS125" s="4"/>
      <c r="AVT125" s="4"/>
      <c r="AVU125" s="4"/>
      <c r="AVV125" s="4"/>
      <c r="AVW125" s="4"/>
      <c r="AVX125" s="4"/>
      <c r="AVY125" s="4"/>
      <c r="AVZ125" s="4"/>
      <c r="AWA125" s="4"/>
      <c r="AWB125" s="4"/>
      <c r="AWC125" s="4"/>
      <c r="AWD125" s="4"/>
      <c r="AWE125" s="4"/>
      <c r="AWF125" s="4"/>
      <c r="AWG125" s="4"/>
      <c r="AWH125" s="4"/>
      <c r="AWI125" s="4"/>
      <c r="AWJ125" s="4"/>
      <c r="AWK125" s="4"/>
      <c r="AWL125" s="4"/>
      <c r="AWM125" s="4"/>
      <c r="AWN125" s="4"/>
      <c r="AWO125" s="4"/>
      <c r="AWP125" s="4"/>
      <c r="AWQ125" s="4"/>
      <c r="AWR125" s="4"/>
      <c r="AWS125" s="4"/>
      <c r="AWT125" s="4"/>
      <c r="AWU125" s="4"/>
      <c r="AWV125" s="4"/>
      <c r="AWW125" s="4"/>
      <c r="AWX125" s="4"/>
      <c r="AWY125" s="4"/>
      <c r="AWZ125" s="4"/>
      <c r="AXA125" s="4"/>
      <c r="AXB125" s="4"/>
      <c r="AXC125" s="4"/>
      <c r="AXD125" s="4"/>
      <c r="AXE125" s="4"/>
      <c r="AXF125" s="4"/>
      <c r="AXG125" s="4"/>
      <c r="AXH125" s="4"/>
      <c r="AXI125" s="4"/>
      <c r="AXJ125" s="4"/>
      <c r="AXK125" s="4"/>
      <c r="AXL125" s="4"/>
      <c r="AXM125" s="4"/>
      <c r="AXN125" s="4"/>
      <c r="AXO125" s="4"/>
      <c r="AXP125" s="4"/>
      <c r="AXQ125" s="4"/>
      <c r="AXR125" s="4"/>
      <c r="AXS125" s="4"/>
      <c r="AXT125" s="4"/>
      <c r="AXU125" s="4"/>
      <c r="AXV125" s="4"/>
      <c r="AXW125" s="4"/>
      <c r="AXX125" s="4"/>
      <c r="AXY125" s="4"/>
      <c r="AXZ125" s="4"/>
      <c r="AYA125" s="4"/>
      <c r="AYB125" s="4"/>
      <c r="AYC125" s="4"/>
      <c r="AYD125" s="4"/>
      <c r="AYE125" s="4"/>
      <c r="AYF125" s="4"/>
      <c r="AYG125" s="4"/>
      <c r="AYH125" s="4"/>
      <c r="AYI125" s="4"/>
      <c r="AYJ125" s="4"/>
      <c r="AYK125" s="4"/>
      <c r="AYL125" s="4"/>
      <c r="AYM125" s="4"/>
      <c r="AYN125" s="4"/>
      <c r="AYO125" s="4"/>
      <c r="AYP125" s="4"/>
      <c r="AYQ125" s="4"/>
      <c r="AYR125" s="4"/>
      <c r="AYS125" s="4"/>
      <c r="AYT125" s="4"/>
      <c r="AYU125" s="4"/>
      <c r="AYV125" s="4"/>
      <c r="AYW125" s="4"/>
      <c r="AYX125" s="4"/>
      <c r="AYY125" s="4"/>
      <c r="AYZ125" s="4"/>
      <c r="AZA125" s="4"/>
      <c r="AZB125" s="4"/>
      <c r="AZC125" s="4"/>
      <c r="AZD125" s="4"/>
      <c r="AZE125" s="4"/>
      <c r="AZF125" s="4"/>
      <c r="AZG125" s="4"/>
      <c r="AZH125" s="4"/>
      <c r="AZI125" s="4"/>
      <c r="AZJ125" s="4"/>
      <c r="AZK125" s="4"/>
      <c r="AZL125" s="4"/>
      <c r="AZM125" s="4"/>
      <c r="AZN125" s="4"/>
      <c r="AZO125" s="4"/>
      <c r="AZP125" s="4"/>
      <c r="AZQ125" s="4"/>
      <c r="AZR125" s="4"/>
      <c r="AZS125" s="4"/>
      <c r="AZT125" s="4"/>
      <c r="AZU125" s="4"/>
      <c r="AZV125" s="4"/>
      <c r="AZW125" s="4"/>
      <c r="AZX125" s="4"/>
      <c r="AZY125" s="4"/>
      <c r="AZZ125" s="4"/>
      <c r="BAA125" s="4"/>
      <c r="BAB125" s="4"/>
      <c r="BAC125" s="4"/>
      <c r="BAD125" s="4"/>
      <c r="BAE125" s="4"/>
      <c r="BAF125" s="4"/>
      <c r="BAG125" s="4"/>
      <c r="BAH125" s="4"/>
      <c r="BAI125" s="4"/>
      <c r="BAJ125" s="4"/>
      <c r="BAK125" s="4"/>
      <c r="BAL125" s="4"/>
      <c r="BAM125" s="4"/>
      <c r="BAN125" s="4"/>
      <c r="BAO125" s="4"/>
      <c r="BAP125" s="4"/>
      <c r="BAQ125" s="4"/>
      <c r="BAR125" s="4"/>
      <c r="BAS125" s="4"/>
      <c r="BAT125" s="4"/>
      <c r="BAU125" s="4"/>
      <c r="BAV125" s="4"/>
      <c r="BAW125" s="4"/>
      <c r="BAX125" s="4"/>
      <c r="BAY125" s="4"/>
      <c r="BAZ125" s="4"/>
      <c r="BBA125" s="4"/>
      <c r="BBB125" s="4"/>
      <c r="BBC125" s="4"/>
      <c r="BBD125" s="4"/>
      <c r="BBE125" s="4"/>
      <c r="BBF125" s="4"/>
      <c r="BBG125" s="4"/>
      <c r="BBH125" s="4"/>
      <c r="BBI125" s="4"/>
      <c r="BBJ125" s="4"/>
      <c r="BBK125" s="4"/>
      <c r="BBL125" s="4"/>
      <c r="BBM125" s="4"/>
      <c r="BBN125" s="4"/>
      <c r="BBO125" s="4"/>
      <c r="BBP125" s="4"/>
      <c r="BBQ125" s="4"/>
      <c r="BBR125" s="4"/>
      <c r="BBS125" s="4"/>
      <c r="BBT125" s="4"/>
      <c r="BBU125" s="4"/>
      <c r="BBV125" s="4"/>
      <c r="BBW125" s="4"/>
      <c r="BBX125" s="4"/>
      <c r="BBY125" s="4"/>
      <c r="BBZ125" s="4"/>
      <c r="BCA125" s="4"/>
      <c r="BCB125" s="4"/>
      <c r="BCC125" s="4"/>
      <c r="BCD125" s="4"/>
      <c r="BCE125" s="4"/>
      <c r="BCF125" s="4"/>
      <c r="BCG125" s="4"/>
      <c r="BCH125" s="4"/>
      <c r="BCI125" s="4"/>
      <c r="BCJ125" s="4"/>
      <c r="BCK125" s="4"/>
      <c r="BCL125" s="4"/>
      <c r="BCM125" s="4"/>
      <c r="BCN125" s="4"/>
      <c r="BCO125" s="4"/>
      <c r="BCP125" s="4"/>
      <c r="BCQ125" s="4"/>
      <c r="BCR125" s="4"/>
      <c r="BCS125" s="4"/>
      <c r="BCT125" s="4"/>
      <c r="BCU125" s="4"/>
      <c r="BCV125" s="4"/>
      <c r="BCW125" s="4"/>
      <c r="BCX125" s="4"/>
      <c r="BCY125" s="4"/>
      <c r="BCZ125" s="4"/>
      <c r="BDA125" s="4"/>
      <c r="BDB125" s="4"/>
      <c r="BDC125" s="4"/>
      <c r="BDD125" s="4"/>
      <c r="BDE125" s="4"/>
      <c r="BDF125" s="4"/>
      <c r="BDG125" s="4"/>
      <c r="BDH125" s="4"/>
      <c r="BDI125" s="4"/>
      <c r="BDJ125" s="4"/>
      <c r="BDK125" s="4"/>
      <c r="BDL125" s="4"/>
      <c r="BDM125" s="4"/>
      <c r="BDN125" s="4"/>
      <c r="BDO125" s="4"/>
      <c r="BDP125" s="4"/>
      <c r="BDQ125" s="4"/>
      <c r="BDR125" s="4"/>
      <c r="BDS125" s="4"/>
      <c r="BDT125" s="4"/>
      <c r="BDU125" s="4"/>
      <c r="BDV125" s="4"/>
      <c r="BDW125" s="4"/>
      <c r="BDX125" s="4"/>
      <c r="BDY125" s="4"/>
      <c r="BDZ125" s="4"/>
      <c r="BEA125" s="4"/>
      <c r="BEB125" s="4"/>
      <c r="BEC125" s="4"/>
      <c r="BED125" s="4"/>
      <c r="BEE125" s="4"/>
      <c r="BEF125" s="4"/>
      <c r="BEG125" s="4"/>
      <c r="BEH125" s="4"/>
      <c r="BEI125" s="4"/>
      <c r="BEJ125" s="4"/>
      <c r="BEK125" s="4"/>
      <c r="BEL125" s="4"/>
      <c r="BEM125" s="4"/>
      <c r="BEN125" s="4"/>
      <c r="BEO125" s="4"/>
      <c r="BEP125" s="4"/>
      <c r="BEQ125" s="4"/>
      <c r="BER125" s="4"/>
      <c r="BES125" s="4"/>
      <c r="BET125" s="4"/>
      <c r="BEU125" s="4"/>
      <c r="BEV125" s="4"/>
      <c r="BEW125" s="4"/>
      <c r="BEX125" s="4"/>
      <c r="BEY125" s="4"/>
      <c r="BEZ125" s="4"/>
      <c r="BFA125" s="4"/>
      <c r="BFB125" s="4"/>
      <c r="BFC125" s="4"/>
      <c r="BFD125" s="4"/>
      <c r="BFE125" s="4"/>
      <c r="BFF125" s="4"/>
      <c r="BFG125" s="4"/>
      <c r="BFH125" s="4"/>
      <c r="BFI125" s="4"/>
      <c r="BFJ125" s="4"/>
      <c r="BFK125" s="4"/>
      <c r="BFL125" s="4"/>
      <c r="BFM125" s="4"/>
      <c r="BFN125" s="4"/>
      <c r="BFO125" s="4"/>
      <c r="BFP125" s="4"/>
      <c r="BFQ125" s="4"/>
      <c r="BFR125" s="4"/>
      <c r="BFS125" s="4"/>
      <c r="BFT125" s="4"/>
      <c r="BFU125" s="4"/>
      <c r="BFV125" s="4"/>
      <c r="BFW125" s="4"/>
      <c r="BFX125" s="4"/>
      <c r="BFY125" s="4"/>
      <c r="BFZ125" s="4"/>
      <c r="BGA125" s="4"/>
      <c r="BGB125" s="4"/>
      <c r="BGC125" s="4"/>
      <c r="BGD125" s="4"/>
      <c r="BGE125" s="4"/>
      <c r="BGF125" s="4"/>
      <c r="BGG125" s="4"/>
      <c r="BGH125" s="4"/>
      <c r="BGI125" s="4"/>
      <c r="BGJ125" s="4"/>
      <c r="BGK125" s="4"/>
      <c r="BGL125" s="4"/>
      <c r="BGM125" s="4"/>
      <c r="BGN125" s="4"/>
      <c r="BGO125" s="4"/>
      <c r="BGP125" s="4"/>
      <c r="BGQ125" s="4"/>
      <c r="BGR125" s="4"/>
      <c r="BGS125" s="4"/>
      <c r="BGT125" s="4"/>
      <c r="BGU125" s="4"/>
      <c r="BGV125" s="4"/>
      <c r="BGW125" s="4"/>
      <c r="BGX125" s="4"/>
      <c r="BGY125" s="4"/>
      <c r="BGZ125" s="4"/>
      <c r="BHA125" s="4"/>
      <c r="BHB125" s="4"/>
      <c r="BHC125" s="4"/>
      <c r="BHD125" s="4"/>
      <c r="BHE125" s="4"/>
      <c r="BHF125" s="4"/>
      <c r="BHG125" s="4"/>
      <c r="BHH125" s="4"/>
      <c r="BHI125" s="4"/>
      <c r="BHJ125" s="4"/>
      <c r="BHK125" s="4"/>
      <c r="BHL125" s="4"/>
      <c r="BHM125" s="4"/>
      <c r="BHN125" s="4"/>
      <c r="BHO125" s="4"/>
      <c r="BHP125" s="4"/>
      <c r="BHQ125" s="4"/>
      <c r="BHR125" s="4"/>
      <c r="BHS125" s="4"/>
      <c r="BHT125" s="4"/>
      <c r="BHU125" s="4"/>
      <c r="BHV125" s="4"/>
      <c r="BHW125" s="4"/>
      <c r="BHX125" s="4"/>
      <c r="BHY125" s="4"/>
      <c r="BHZ125" s="4"/>
      <c r="BIA125" s="4"/>
      <c r="BIB125" s="4"/>
      <c r="BIC125" s="4"/>
      <c r="BID125" s="4"/>
      <c r="BIE125" s="4"/>
      <c r="BIF125" s="4"/>
      <c r="BIG125" s="4"/>
      <c r="BIH125" s="4"/>
      <c r="BII125" s="4"/>
      <c r="BIJ125" s="4"/>
      <c r="BIK125" s="4"/>
      <c r="BIL125" s="4"/>
      <c r="BIM125" s="4"/>
      <c r="BIN125" s="4"/>
      <c r="BIO125" s="4"/>
      <c r="BIP125" s="4"/>
      <c r="BIQ125" s="4"/>
      <c r="BIR125" s="4"/>
      <c r="BIS125" s="4"/>
      <c r="BIT125" s="4"/>
      <c r="BIU125" s="4"/>
      <c r="BIV125" s="4"/>
      <c r="BIW125" s="4"/>
      <c r="BIX125" s="4"/>
      <c r="BIY125" s="4"/>
      <c r="BIZ125" s="4"/>
      <c r="BJA125" s="4"/>
      <c r="BJB125" s="4"/>
      <c r="BJC125" s="4"/>
      <c r="BJD125" s="4"/>
      <c r="BJE125" s="4"/>
      <c r="BJF125" s="4"/>
      <c r="BJG125" s="4"/>
      <c r="BJH125" s="4"/>
      <c r="BJI125" s="4"/>
      <c r="BJJ125" s="4"/>
      <c r="BJK125" s="4"/>
      <c r="BJL125" s="4"/>
      <c r="BJM125" s="4"/>
      <c r="BJN125" s="4"/>
      <c r="BJO125" s="4"/>
      <c r="BJP125" s="4"/>
      <c r="BJQ125" s="4"/>
      <c r="BJR125" s="4"/>
      <c r="BJS125" s="4"/>
      <c r="BJT125" s="4"/>
      <c r="BJU125" s="4"/>
      <c r="BJV125" s="4"/>
      <c r="BJW125" s="4"/>
      <c r="BJX125" s="4"/>
      <c r="BJY125" s="4"/>
      <c r="BJZ125" s="4"/>
      <c r="BKA125" s="4"/>
      <c r="BKB125" s="4"/>
      <c r="BKC125" s="4"/>
      <c r="BKD125" s="4"/>
      <c r="BKE125" s="4"/>
      <c r="BKF125" s="4"/>
      <c r="BKG125" s="4"/>
      <c r="BKH125" s="4"/>
      <c r="BKI125" s="4"/>
      <c r="BKJ125" s="4"/>
      <c r="BKK125" s="4"/>
      <c r="BKL125" s="4"/>
      <c r="BKM125" s="4"/>
      <c r="BKN125" s="4"/>
      <c r="BKO125" s="4"/>
      <c r="BKP125" s="4"/>
      <c r="BKQ125" s="4"/>
      <c r="BKR125" s="4"/>
      <c r="BKS125" s="4"/>
      <c r="BKT125" s="4"/>
      <c r="BKU125" s="4"/>
      <c r="BKV125" s="4"/>
      <c r="BKW125" s="4"/>
      <c r="BKX125" s="4"/>
      <c r="BKY125" s="4"/>
      <c r="BKZ125" s="4"/>
      <c r="BLA125" s="4"/>
      <c r="BLB125" s="4"/>
      <c r="BLC125" s="4"/>
      <c r="BLD125" s="4"/>
      <c r="BLE125" s="4"/>
      <c r="BLF125" s="4"/>
      <c r="BLG125" s="4"/>
      <c r="BLH125" s="4"/>
      <c r="BLI125" s="4"/>
      <c r="BLJ125" s="4"/>
      <c r="BLK125" s="4"/>
      <c r="BLL125" s="4"/>
      <c r="BLM125" s="4"/>
      <c r="BLN125" s="4"/>
      <c r="BLO125" s="4"/>
      <c r="BLP125" s="4"/>
      <c r="BLQ125" s="4"/>
      <c r="BLR125" s="4"/>
      <c r="BLS125" s="4"/>
      <c r="BLT125" s="4"/>
      <c r="BLU125" s="4"/>
      <c r="BLV125" s="4"/>
      <c r="BLW125" s="4"/>
      <c r="BLX125" s="4"/>
      <c r="BLY125" s="4"/>
      <c r="BLZ125" s="4"/>
      <c r="BMA125" s="4"/>
      <c r="BMB125" s="4"/>
      <c r="BMC125" s="4"/>
      <c r="BMD125" s="4"/>
      <c r="BME125" s="4"/>
      <c r="BMF125" s="4"/>
      <c r="BMG125" s="4"/>
      <c r="BMH125" s="4"/>
      <c r="BMI125" s="4"/>
      <c r="BMJ125" s="4"/>
      <c r="BMK125" s="4"/>
      <c r="BML125" s="4"/>
      <c r="BMM125" s="4"/>
      <c r="BMN125" s="4"/>
      <c r="BMO125" s="4"/>
      <c r="BMP125" s="4"/>
      <c r="BMQ125" s="4"/>
      <c r="BMR125" s="4"/>
      <c r="BMS125" s="4"/>
      <c r="BMT125" s="4"/>
      <c r="BMU125" s="4"/>
      <c r="BMV125" s="4"/>
      <c r="BMW125" s="4"/>
      <c r="BMX125" s="4"/>
      <c r="BMY125" s="4"/>
      <c r="BMZ125" s="4"/>
      <c r="BNA125" s="4"/>
      <c r="BNB125" s="4"/>
      <c r="BNC125" s="4"/>
      <c r="BND125" s="4"/>
      <c r="BNE125" s="4"/>
      <c r="BNF125" s="4"/>
      <c r="BNG125" s="4"/>
      <c r="BNH125" s="4"/>
      <c r="BNI125" s="4"/>
      <c r="BNJ125" s="4"/>
      <c r="BNK125" s="4"/>
      <c r="BNL125" s="4"/>
      <c r="BNM125" s="4"/>
      <c r="BNN125" s="4"/>
      <c r="BNO125" s="4"/>
      <c r="BNP125" s="4"/>
      <c r="BNQ125" s="4"/>
      <c r="BNR125" s="4"/>
      <c r="BNS125" s="4"/>
      <c r="BNT125" s="4"/>
      <c r="BNU125" s="4"/>
      <c r="BNV125" s="4"/>
      <c r="BNW125" s="4"/>
      <c r="BNX125" s="4"/>
      <c r="BNY125" s="4"/>
      <c r="BNZ125" s="4"/>
      <c r="BOA125" s="4"/>
      <c r="BOB125" s="4"/>
      <c r="BOC125" s="4"/>
      <c r="BOD125" s="4"/>
      <c r="BOE125" s="4"/>
      <c r="BOF125" s="4"/>
      <c r="BOG125" s="4"/>
      <c r="BOH125" s="4"/>
      <c r="BOI125" s="4"/>
      <c r="BOJ125" s="4"/>
      <c r="BOK125" s="4"/>
      <c r="BOL125" s="4"/>
      <c r="BOM125" s="4"/>
      <c r="BON125" s="4"/>
      <c r="BOO125" s="4"/>
      <c r="BOP125" s="4"/>
      <c r="BOQ125" s="4"/>
      <c r="BOR125" s="4"/>
      <c r="BOS125" s="4"/>
      <c r="BOT125" s="4"/>
      <c r="BOU125" s="4"/>
      <c r="BOV125" s="4"/>
      <c r="BOW125" s="4"/>
      <c r="BOX125" s="4"/>
      <c r="BOY125" s="4"/>
      <c r="BOZ125" s="4"/>
      <c r="BPA125" s="4"/>
      <c r="BPB125" s="4"/>
      <c r="BPC125" s="4"/>
      <c r="BPD125" s="4"/>
      <c r="BPE125" s="4"/>
      <c r="BPF125" s="4"/>
      <c r="BPG125" s="4"/>
      <c r="BPH125" s="4"/>
      <c r="BPI125" s="4"/>
      <c r="BPJ125" s="4"/>
      <c r="BPK125" s="4"/>
      <c r="BPL125" s="4"/>
      <c r="BPM125" s="4"/>
      <c r="BPN125" s="4"/>
      <c r="BPO125" s="4"/>
      <c r="BPP125" s="4"/>
      <c r="BPQ125" s="4"/>
      <c r="BPR125" s="4"/>
      <c r="BPS125" s="4"/>
      <c r="BPT125" s="4"/>
      <c r="BPU125" s="4"/>
      <c r="BPV125" s="4"/>
      <c r="BPW125" s="4"/>
      <c r="BPX125" s="4"/>
      <c r="BPY125" s="4"/>
      <c r="BPZ125" s="4"/>
      <c r="BQA125" s="4"/>
      <c r="BQB125" s="4"/>
      <c r="BQC125" s="4"/>
      <c r="BQD125" s="4"/>
      <c r="BQE125" s="4"/>
      <c r="BQF125" s="4"/>
      <c r="BQG125" s="4"/>
      <c r="BQH125" s="4"/>
      <c r="BQI125" s="4"/>
      <c r="BQJ125" s="4"/>
      <c r="BQK125" s="4"/>
      <c r="BQL125" s="4"/>
      <c r="BQM125" s="4"/>
      <c r="BQN125" s="4"/>
      <c r="BQO125" s="4"/>
      <c r="BQP125" s="4"/>
      <c r="BQQ125" s="4"/>
      <c r="BQR125" s="4"/>
      <c r="BQS125" s="4"/>
      <c r="BQT125" s="4"/>
      <c r="BQU125" s="4"/>
      <c r="BQV125" s="4"/>
      <c r="BQW125" s="4"/>
      <c r="BQX125" s="4"/>
      <c r="BQY125" s="4"/>
      <c r="BQZ125" s="4"/>
      <c r="BRA125" s="4"/>
      <c r="BRB125" s="4"/>
      <c r="BRC125" s="4"/>
      <c r="BRD125" s="4"/>
      <c r="BRE125" s="4"/>
      <c r="BRF125" s="4"/>
      <c r="BRG125" s="4"/>
      <c r="BRH125" s="4"/>
      <c r="BRI125" s="4"/>
      <c r="BRJ125" s="4"/>
      <c r="BRK125" s="4"/>
      <c r="BRL125" s="4"/>
      <c r="BRM125" s="4"/>
      <c r="BRN125" s="4"/>
      <c r="BRO125" s="4"/>
      <c r="BRP125" s="4"/>
      <c r="BRQ125" s="4"/>
      <c r="BRR125" s="4"/>
      <c r="BRS125" s="4"/>
      <c r="BRT125" s="4"/>
      <c r="BRU125" s="4"/>
      <c r="BRV125" s="4"/>
      <c r="BRW125" s="4"/>
      <c r="BRX125" s="4"/>
      <c r="BRY125" s="4"/>
      <c r="BRZ125" s="4"/>
      <c r="BSA125" s="4"/>
      <c r="BSB125" s="4"/>
      <c r="BSC125" s="4"/>
      <c r="BSD125" s="4"/>
      <c r="BSE125" s="4"/>
      <c r="BSF125" s="4"/>
      <c r="BSG125" s="4"/>
      <c r="BSH125" s="4"/>
      <c r="BSI125" s="4"/>
      <c r="BSJ125" s="4"/>
      <c r="BSK125" s="4"/>
      <c r="BSL125" s="4"/>
      <c r="BSM125" s="4"/>
      <c r="BSN125" s="4"/>
      <c r="BSO125" s="4"/>
      <c r="BSP125" s="4"/>
      <c r="BSQ125" s="4"/>
      <c r="BSR125" s="4"/>
      <c r="BSS125" s="4"/>
      <c r="BST125" s="4"/>
      <c r="BSU125" s="4"/>
      <c r="BSV125" s="4"/>
      <c r="BSW125" s="4"/>
      <c r="BSX125" s="4"/>
      <c r="BSY125" s="4"/>
      <c r="BSZ125" s="4"/>
      <c r="BTA125" s="4"/>
      <c r="BTB125" s="4"/>
      <c r="BTC125" s="4"/>
      <c r="BTD125" s="4"/>
      <c r="BTE125" s="4"/>
      <c r="BTF125" s="4"/>
      <c r="BTG125" s="4"/>
      <c r="BTH125" s="4"/>
      <c r="BTI125" s="4"/>
      <c r="BTJ125" s="4"/>
      <c r="BTK125" s="4"/>
      <c r="BTL125" s="4"/>
      <c r="BTM125" s="4"/>
      <c r="BTN125" s="4"/>
      <c r="BTO125" s="4"/>
      <c r="BTP125" s="4"/>
      <c r="BTQ125" s="4"/>
      <c r="BTR125" s="4"/>
      <c r="BTS125" s="4"/>
      <c r="BTT125" s="4"/>
      <c r="BTU125" s="4"/>
      <c r="BTV125" s="4"/>
      <c r="BTW125" s="4"/>
      <c r="BTX125" s="4"/>
      <c r="BTY125" s="4"/>
      <c r="BTZ125" s="4"/>
      <c r="BUA125" s="4"/>
      <c r="BUB125" s="4"/>
      <c r="BUC125" s="4"/>
      <c r="BUD125" s="4"/>
      <c r="BUE125" s="4"/>
      <c r="BUF125" s="4"/>
      <c r="BUG125" s="4"/>
      <c r="BUH125" s="4"/>
      <c r="BUI125" s="4"/>
      <c r="BUJ125" s="4"/>
      <c r="BUK125" s="4"/>
      <c r="BUL125" s="4"/>
      <c r="BUM125" s="4"/>
      <c r="BUN125" s="4"/>
      <c r="BUO125" s="4"/>
      <c r="BUP125" s="4"/>
      <c r="BUQ125" s="4"/>
      <c r="BUR125" s="4"/>
      <c r="BUS125" s="4"/>
      <c r="BUT125" s="4"/>
      <c r="BUU125" s="4"/>
      <c r="BUV125" s="4"/>
      <c r="BUW125" s="4"/>
      <c r="BUX125" s="4"/>
      <c r="BUY125" s="4"/>
      <c r="BUZ125" s="4"/>
      <c r="BVA125" s="4"/>
      <c r="BVB125" s="4"/>
      <c r="BVC125" s="4"/>
      <c r="BVD125" s="4"/>
      <c r="BVE125" s="4"/>
      <c r="BVF125" s="4"/>
      <c r="BVG125" s="4"/>
      <c r="BVH125" s="4"/>
      <c r="BVI125" s="4"/>
      <c r="BVJ125" s="4"/>
      <c r="BVK125" s="4"/>
      <c r="BVL125" s="4"/>
      <c r="BVM125" s="4"/>
      <c r="BVN125" s="4"/>
      <c r="BVO125" s="4"/>
      <c r="BVP125" s="4"/>
      <c r="BVQ125" s="4"/>
      <c r="BVR125" s="4"/>
      <c r="BVS125" s="4"/>
      <c r="BVT125" s="4"/>
      <c r="BVU125" s="4"/>
      <c r="BVV125" s="4"/>
      <c r="BVW125" s="4"/>
      <c r="BVX125" s="4"/>
      <c r="BVY125" s="4"/>
      <c r="BVZ125" s="4"/>
      <c r="BWA125" s="4"/>
      <c r="BWB125" s="4"/>
      <c r="BWC125" s="4"/>
      <c r="BWD125" s="4"/>
      <c r="BWE125" s="4"/>
      <c r="BWF125" s="4"/>
      <c r="BWG125" s="4"/>
      <c r="BWH125" s="4"/>
      <c r="BWI125" s="4"/>
      <c r="BWJ125" s="4"/>
      <c r="BWK125" s="4"/>
      <c r="BWL125" s="4"/>
      <c r="BWM125" s="4"/>
      <c r="BWN125" s="4"/>
      <c r="BWO125" s="4"/>
      <c r="BWP125" s="4"/>
      <c r="BWQ125" s="4"/>
      <c r="BWR125" s="4"/>
      <c r="BWS125" s="4"/>
      <c r="BWT125" s="4"/>
      <c r="BWU125" s="4"/>
      <c r="BWV125" s="4"/>
      <c r="BWW125" s="4"/>
      <c r="BWX125" s="4"/>
      <c r="BWY125" s="4"/>
      <c r="BWZ125" s="4"/>
      <c r="BXA125" s="4"/>
      <c r="BXB125" s="4"/>
      <c r="BXC125" s="4"/>
      <c r="BXD125" s="4"/>
      <c r="BXE125" s="4"/>
      <c r="BXF125" s="4"/>
      <c r="BXG125" s="4"/>
      <c r="BXH125" s="4"/>
      <c r="BXI125" s="4"/>
      <c r="BXJ125" s="4"/>
      <c r="BXK125" s="4"/>
      <c r="BXL125" s="4"/>
      <c r="BXM125" s="4"/>
      <c r="BXN125" s="4"/>
      <c r="BXO125" s="4"/>
      <c r="BXP125" s="4"/>
      <c r="BXQ125" s="4"/>
      <c r="BXR125" s="4"/>
      <c r="BXS125" s="4"/>
      <c r="BXT125" s="4"/>
      <c r="BXU125" s="4"/>
      <c r="BXV125" s="4"/>
      <c r="BXW125" s="4"/>
      <c r="BXX125" s="4"/>
      <c r="BXY125" s="4"/>
      <c r="BXZ125" s="4"/>
      <c r="BYA125" s="4"/>
      <c r="BYB125" s="4"/>
      <c r="BYC125" s="4"/>
      <c r="BYD125" s="4"/>
      <c r="BYE125" s="4"/>
      <c r="BYF125" s="4"/>
      <c r="BYG125" s="4"/>
      <c r="BYH125" s="4"/>
      <c r="BYI125" s="4"/>
      <c r="BYJ125" s="4"/>
      <c r="BYK125" s="4"/>
      <c r="BYL125" s="4"/>
      <c r="BYM125" s="4"/>
      <c r="BYN125" s="4"/>
      <c r="BYO125" s="4"/>
      <c r="BYP125" s="4"/>
      <c r="BYQ125" s="4"/>
      <c r="BYR125" s="4"/>
      <c r="BYS125" s="4"/>
      <c r="BYT125" s="4"/>
      <c r="BYU125" s="4"/>
      <c r="BYV125" s="4"/>
      <c r="BYW125" s="4"/>
      <c r="BYX125" s="4"/>
      <c r="BYY125" s="4"/>
      <c r="BYZ125" s="4"/>
      <c r="BZA125" s="4"/>
      <c r="BZB125" s="4"/>
      <c r="BZC125" s="4"/>
      <c r="BZD125" s="4"/>
      <c r="BZE125" s="4"/>
      <c r="BZF125" s="4"/>
      <c r="BZG125" s="4"/>
      <c r="BZH125" s="4"/>
      <c r="BZI125" s="4"/>
      <c r="BZJ125" s="4"/>
      <c r="BZK125" s="4"/>
      <c r="BZL125" s="4"/>
      <c r="BZM125" s="4"/>
      <c r="BZN125" s="4"/>
      <c r="BZO125" s="4"/>
      <c r="BZP125" s="4"/>
      <c r="BZQ125" s="4"/>
      <c r="BZR125" s="4"/>
      <c r="BZS125" s="4"/>
      <c r="BZT125" s="4"/>
      <c r="BZU125" s="4"/>
      <c r="BZV125" s="4"/>
      <c r="BZW125" s="4"/>
      <c r="BZX125" s="4"/>
      <c r="BZY125" s="4"/>
      <c r="BZZ125" s="4"/>
      <c r="CAA125" s="4"/>
      <c r="CAB125" s="4"/>
      <c r="CAC125" s="4"/>
      <c r="CAD125" s="4"/>
      <c r="CAE125" s="4"/>
      <c r="CAF125" s="4"/>
      <c r="CAG125" s="4"/>
      <c r="CAH125" s="4"/>
      <c r="CAI125" s="4"/>
      <c r="CAJ125" s="4"/>
      <c r="CAK125" s="4"/>
      <c r="CAL125" s="4"/>
      <c r="CAM125" s="4"/>
      <c r="CAN125" s="4"/>
      <c r="CAO125" s="4"/>
      <c r="CAP125" s="4"/>
      <c r="CAQ125" s="4"/>
      <c r="CAR125" s="4"/>
      <c r="CAS125" s="4"/>
      <c r="CAT125" s="4"/>
      <c r="CAU125" s="4"/>
      <c r="CAV125" s="4"/>
      <c r="CAW125" s="4"/>
      <c r="CAX125" s="4"/>
      <c r="CAY125" s="4"/>
      <c r="CAZ125" s="4"/>
      <c r="CBA125" s="4"/>
      <c r="CBB125" s="4"/>
      <c r="CBC125" s="4"/>
      <c r="CBD125" s="4"/>
      <c r="CBE125" s="4"/>
      <c r="CBF125" s="4"/>
      <c r="CBG125" s="4"/>
      <c r="CBH125" s="4"/>
      <c r="CBI125" s="4"/>
      <c r="CBJ125" s="4"/>
      <c r="CBK125" s="4"/>
      <c r="CBL125" s="4"/>
      <c r="CBM125" s="4"/>
      <c r="CBN125" s="4"/>
      <c r="CBO125" s="4"/>
      <c r="CBP125" s="4"/>
      <c r="CBQ125" s="4"/>
      <c r="CBR125" s="4"/>
      <c r="CBS125" s="4"/>
      <c r="CBT125" s="4"/>
      <c r="CBU125" s="4"/>
      <c r="CBV125" s="4"/>
      <c r="CBW125" s="4"/>
      <c r="CBX125" s="4"/>
      <c r="CBY125" s="4"/>
      <c r="CBZ125" s="4"/>
      <c r="CCA125" s="4"/>
      <c r="CCB125" s="4"/>
      <c r="CCC125" s="4"/>
      <c r="CCD125" s="4"/>
      <c r="CCE125" s="4"/>
      <c r="CCF125" s="4"/>
      <c r="CCG125" s="4"/>
      <c r="CCH125" s="4"/>
      <c r="CCI125" s="4"/>
      <c r="CCJ125" s="4"/>
      <c r="CCK125" s="4"/>
      <c r="CCL125" s="4"/>
      <c r="CCM125" s="4"/>
      <c r="CCN125" s="4"/>
      <c r="CCO125" s="4"/>
      <c r="CCP125" s="4"/>
      <c r="CCQ125" s="4"/>
      <c r="CCR125" s="4"/>
      <c r="CCS125" s="4"/>
      <c r="CCT125" s="4"/>
      <c r="CCU125" s="4"/>
      <c r="CCV125" s="4"/>
      <c r="CCW125" s="4"/>
      <c r="CCX125" s="4"/>
      <c r="CCY125" s="4"/>
      <c r="CCZ125" s="4"/>
      <c r="CDA125" s="4"/>
      <c r="CDB125" s="4"/>
      <c r="CDC125" s="4"/>
      <c r="CDD125" s="4"/>
      <c r="CDE125" s="4"/>
      <c r="CDF125" s="4"/>
      <c r="CDG125" s="4"/>
      <c r="CDH125" s="4"/>
      <c r="CDI125" s="4"/>
      <c r="CDJ125" s="4"/>
      <c r="CDK125" s="4"/>
      <c r="CDL125" s="4"/>
      <c r="CDM125" s="4"/>
      <c r="CDN125" s="4"/>
      <c r="CDO125" s="4"/>
      <c r="CDP125" s="4"/>
      <c r="CDQ125" s="4"/>
      <c r="CDR125" s="4"/>
      <c r="CDS125" s="4"/>
      <c r="CDT125" s="4"/>
      <c r="CDU125" s="4"/>
      <c r="CDV125" s="4"/>
      <c r="CDW125" s="4"/>
      <c r="CDX125" s="4"/>
      <c r="CDY125" s="4"/>
      <c r="CDZ125" s="4"/>
      <c r="CEA125" s="4"/>
      <c r="CEB125" s="4"/>
      <c r="CEC125" s="4"/>
      <c r="CED125" s="4"/>
      <c r="CEE125" s="4"/>
      <c r="CEF125" s="4"/>
      <c r="CEG125" s="4"/>
      <c r="CEH125" s="4"/>
      <c r="CEI125" s="4"/>
      <c r="CEJ125" s="4"/>
      <c r="CEK125" s="4"/>
      <c r="CEL125" s="4"/>
      <c r="CEM125" s="4"/>
      <c r="CEN125" s="4"/>
      <c r="CEO125" s="4"/>
      <c r="CEP125" s="4"/>
      <c r="CEQ125" s="4"/>
      <c r="CER125" s="4"/>
      <c r="CES125" s="4"/>
      <c r="CET125" s="4"/>
      <c r="CEU125" s="4"/>
      <c r="CEV125" s="4"/>
      <c r="CEW125" s="4"/>
      <c r="CEX125" s="4"/>
      <c r="CEY125" s="4"/>
      <c r="CEZ125" s="4"/>
      <c r="CFA125" s="4"/>
      <c r="CFB125" s="4"/>
      <c r="CFC125" s="4"/>
      <c r="CFD125" s="4"/>
      <c r="CFE125" s="4"/>
      <c r="CFF125" s="4"/>
      <c r="CFG125" s="4"/>
      <c r="CFH125" s="4"/>
      <c r="CFI125" s="4"/>
      <c r="CFJ125" s="4"/>
      <c r="CFK125" s="4"/>
      <c r="CFL125" s="4"/>
      <c r="CFM125" s="4"/>
      <c r="CFN125" s="4"/>
      <c r="CFO125" s="4"/>
      <c r="CFP125" s="4"/>
      <c r="CFQ125" s="4"/>
      <c r="CFR125" s="4"/>
      <c r="CFS125" s="4"/>
      <c r="CFT125" s="4"/>
      <c r="CFU125" s="4"/>
      <c r="CFV125" s="4"/>
      <c r="CFW125" s="4"/>
      <c r="CFX125" s="4"/>
      <c r="CFY125" s="4"/>
      <c r="CFZ125" s="4"/>
      <c r="CGA125" s="4"/>
      <c r="CGB125" s="4"/>
      <c r="CGC125" s="4"/>
      <c r="CGD125" s="4"/>
      <c r="CGE125" s="4"/>
      <c r="CGF125" s="4"/>
      <c r="CGG125" s="4"/>
      <c r="CGH125" s="4"/>
      <c r="CGI125" s="4"/>
      <c r="CGJ125" s="4"/>
      <c r="CGK125" s="4"/>
      <c r="CGL125" s="4"/>
      <c r="CGM125" s="4"/>
      <c r="CGN125" s="4"/>
      <c r="CGO125" s="4"/>
      <c r="CGP125" s="4"/>
      <c r="CGQ125" s="4"/>
      <c r="CGR125" s="4"/>
      <c r="CGS125" s="4"/>
      <c r="CGT125" s="4"/>
      <c r="CGU125" s="4"/>
      <c r="CGV125" s="4"/>
      <c r="CGW125" s="4"/>
      <c r="CGX125" s="4"/>
      <c r="CGY125" s="4"/>
      <c r="CGZ125" s="4"/>
      <c r="CHA125" s="4"/>
      <c r="CHB125" s="4"/>
      <c r="CHC125" s="4"/>
      <c r="CHD125" s="4"/>
      <c r="CHE125" s="4"/>
      <c r="CHF125" s="4"/>
      <c r="CHG125" s="4"/>
      <c r="CHH125" s="4"/>
      <c r="CHI125" s="4"/>
      <c r="CHJ125" s="4"/>
      <c r="CHK125" s="4"/>
      <c r="CHL125" s="4"/>
      <c r="CHM125" s="4"/>
      <c r="CHN125" s="4"/>
      <c r="CHO125" s="4"/>
      <c r="CHP125" s="4"/>
      <c r="CHQ125" s="4"/>
      <c r="CHR125" s="4"/>
      <c r="CHS125" s="4"/>
      <c r="CHT125" s="4"/>
      <c r="CHU125" s="4"/>
      <c r="CHV125" s="4"/>
      <c r="CHW125" s="4"/>
      <c r="CHX125" s="4"/>
      <c r="CHY125" s="4"/>
      <c r="CHZ125" s="4"/>
      <c r="CIA125" s="4"/>
      <c r="CIB125" s="4"/>
      <c r="CIC125" s="4"/>
      <c r="CID125" s="4"/>
      <c r="CIE125" s="4"/>
      <c r="CIF125" s="4"/>
      <c r="CIG125" s="4"/>
      <c r="CIH125" s="4"/>
      <c r="CII125" s="4"/>
      <c r="CIJ125" s="4"/>
      <c r="CIK125" s="4"/>
      <c r="CIL125" s="4"/>
      <c r="CIM125" s="4"/>
      <c r="CIN125" s="4"/>
      <c r="CIO125" s="4"/>
      <c r="CIP125" s="4"/>
      <c r="CIQ125" s="4"/>
      <c r="CIR125" s="4"/>
      <c r="CIS125" s="4"/>
      <c r="CIT125" s="4"/>
      <c r="CIU125" s="4"/>
      <c r="CIV125" s="4"/>
      <c r="CIW125" s="4"/>
      <c r="CIX125" s="4"/>
      <c r="CIY125" s="4"/>
      <c r="CIZ125" s="4"/>
      <c r="CJA125" s="4"/>
      <c r="CJB125" s="4"/>
      <c r="CJC125" s="4"/>
      <c r="CJD125" s="4"/>
      <c r="CJE125" s="4"/>
      <c r="CJF125" s="4"/>
      <c r="CJG125" s="4"/>
      <c r="CJH125" s="4"/>
      <c r="CJI125" s="4"/>
      <c r="CJJ125" s="4"/>
      <c r="CJK125" s="4"/>
      <c r="CJL125" s="4"/>
      <c r="CJM125" s="4"/>
      <c r="CJN125" s="4"/>
      <c r="CJO125" s="4"/>
      <c r="CJP125" s="4"/>
      <c r="CJQ125" s="4"/>
      <c r="CJR125" s="4"/>
      <c r="CJS125" s="4"/>
      <c r="CJT125" s="4"/>
      <c r="CJU125" s="4"/>
      <c r="CJV125" s="4"/>
      <c r="CJW125" s="4"/>
      <c r="CJX125" s="4"/>
      <c r="CJY125" s="4"/>
      <c r="CJZ125" s="4"/>
      <c r="CKA125" s="4"/>
      <c r="CKB125" s="4"/>
      <c r="CKC125" s="4"/>
      <c r="CKD125" s="4"/>
      <c r="CKE125" s="4"/>
      <c r="CKF125" s="4"/>
      <c r="CKG125" s="4"/>
      <c r="CKH125" s="4"/>
      <c r="CKI125" s="4"/>
      <c r="CKJ125" s="4"/>
      <c r="CKK125" s="4"/>
      <c r="CKL125" s="4"/>
      <c r="CKM125" s="4"/>
      <c r="CKN125" s="4"/>
      <c r="CKO125" s="4"/>
      <c r="CKP125" s="4"/>
      <c r="CKQ125" s="4"/>
      <c r="CKR125" s="4"/>
      <c r="CKS125" s="4"/>
      <c r="CKT125" s="4"/>
      <c r="CKU125" s="4"/>
      <c r="CKV125" s="4"/>
      <c r="CKW125" s="4"/>
      <c r="CKX125" s="4"/>
      <c r="CKY125" s="4"/>
      <c r="CKZ125" s="4"/>
      <c r="CLA125" s="4"/>
      <c r="CLB125" s="4"/>
      <c r="CLC125" s="4"/>
      <c r="CLD125" s="4"/>
      <c r="CLE125" s="4"/>
      <c r="CLF125" s="4"/>
      <c r="CLG125" s="4"/>
      <c r="CLH125" s="4"/>
      <c r="CLI125" s="4"/>
      <c r="CLJ125" s="4"/>
      <c r="CLK125" s="4"/>
      <c r="CLL125" s="4"/>
      <c r="CLM125" s="4"/>
      <c r="CLN125" s="4"/>
      <c r="CLO125" s="4"/>
      <c r="CLP125" s="4"/>
      <c r="CLQ125" s="4"/>
      <c r="CLR125" s="4"/>
      <c r="CLS125" s="4"/>
      <c r="CLT125" s="4"/>
      <c r="CLU125" s="4"/>
      <c r="CLV125" s="4"/>
      <c r="CLW125" s="4"/>
      <c r="CLX125" s="4"/>
      <c r="CLY125" s="4"/>
      <c r="CLZ125" s="4"/>
      <c r="CMA125" s="4"/>
      <c r="CMB125" s="4"/>
      <c r="CMC125" s="4"/>
      <c r="CMD125" s="4"/>
      <c r="CME125" s="4"/>
      <c r="CMF125" s="4"/>
      <c r="CMG125" s="4"/>
      <c r="CMH125" s="4"/>
      <c r="CMI125" s="4"/>
      <c r="CMJ125" s="4"/>
      <c r="CMK125" s="4"/>
      <c r="CML125" s="4"/>
      <c r="CMM125" s="4"/>
      <c r="CMN125" s="4"/>
      <c r="CMO125" s="4"/>
      <c r="CMP125" s="4"/>
      <c r="CMQ125" s="4"/>
      <c r="CMR125" s="4"/>
      <c r="CMS125" s="4"/>
      <c r="CMT125" s="4"/>
      <c r="CMU125" s="4"/>
      <c r="CMV125" s="4"/>
      <c r="CMW125" s="4"/>
      <c r="CMX125" s="4"/>
      <c r="CMY125" s="4"/>
      <c r="CMZ125" s="4"/>
      <c r="CNA125" s="4"/>
      <c r="CNB125" s="4"/>
      <c r="CNC125" s="4"/>
      <c r="CND125" s="4"/>
      <c r="CNE125" s="4"/>
      <c r="CNF125" s="4"/>
      <c r="CNG125" s="4"/>
      <c r="CNH125" s="4"/>
      <c r="CNI125" s="4"/>
      <c r="CNJ125" s="4"/>
      <c r="CNK125" s="4"/>
      <c r="CNL125" s="4"/>
      <c r="CNM125" s="4"/>
      <c r="CNN125" s="4"/>
      <c r="CNO125" s="4"/>
      <c r="CNP125" s="4"/>
      <c r="CNQ125" s="4"/>
      <c r="CNR125" s="4"/>
      <c r="CNS125" s="4"/>
      <c r="CNT125" s="4"/>
      <c r="CNU125" s="4"/>
      <c r="CNV125" s="4"/>
      <c r="CNW125" s="4"/>
      <c r="CNX125" s="4"/>
      <c r="CNY125" s="4"/>
      <c r="CNZ125" s="4"/>
      <c r="COA125" s="4"/>
      <c r="COB125" s="4"/>
      <c r="COC125" s="4"/>
      <c r="COD125" s="4"/>
      <c r="COE125" s="4"/>
      <c r="COF125" s="4"/>
      <c r="COG125" s="4"/>
      <c r="COH125" s="4"/>
      <c r="COI125" s="4"/>
      <c r="COJ125" s="4"/>
      <c r="COK125" s="4"/>
      <c r="COL125" s="4"/>
      <c r="COM125" s="4"/>
      <c r="CON125" s="4"/>
      <c r="COO125" s="4"/>
      <c r="COP125" s="4"/>
      <c r="COQ125" s="4"/>
      <c r="COR125" s="4"/>
      <c r="COS125" s="4"/>
      <c r="COT125" s="4"/>
      <c r="COU125" s="4"/>
      <c r="COV125" s="4"/>
      <c r="COW125" s="4"/>
      <c r="COX125" s="4"/>
      <c r="COY125" s="4"/>
      <c r="COZ125" s="4"/>
      <c r="CPA125" s="4"/>
      <c r="CPB125" s="4"/>
      <c r="CPC125" s="4"/>
      <c r="CPD125" s="4"/>
      <c r="CPE125" s="4"/>
      <c r="CPF125" s="4"/>
      <c r="CPG125" s="4"/>
      <c r="CPH125" s="4"/>
      <c r="CPI125" s="4"/>
      <c r="CPJ125" s="4"/>
      <c r="CPK125" s="4"/>
      <c r="CPL125" s="4"/>
      <c r="CPM125" s="4"/>
      <c r="CPN125" s="4"/>
      <c r="CPO125" s="4"/>
      <c r="CPP125" s="4"/>
      <c r="CPQ125" s="4"/>
      <c r="CPR125" s="4"/>
      <c r="CPS125" s="4"/>
      <c r="CPT125" s="4"/>
      <c r="CPU125" s="4"/>
      <c r="CPV125" s="4"/>
      <c r="CPW125" s="4"/>
      <c r="CPX125" s="4"/>
      <c r="CPY125" s="4"/>
      <c r="CPZ125" s="4"/>
      <c r="CQA125" s="4"/>
      <c r="CQB125" s="4"/>
      <c r="CQC125" s="4"/>
      <c r="CQD125" s="4"/>
      <c r="CQE125" s="4"/>
      <c r="CQF125" s="4"/>
      <c r="CQG125" s="4"/>
      <c r="CQH125" s="4"/>
      <c r="CQI125" s="4"/>
      <c r="CQJ125" s="4"/>
      <c r="CQK125" s="4"/>
      <c r="CQL125" s="4"/>
      <c r="CQM125" s="4"/>
      <c r="CQN125" s="4"/>
      <c r="CQO125" s="4"/>
      <c r="CQP125" s="4"/>
      <c r="CQQ125" s="4"/>
      <c r="CQR125" s="4"/>
      <c r="CQS125" s="4"/>
      <c r="CQT125" s="4"/>
      <c r="CQU125" s="4"/>
      <c r="CQV125" s="4"/>
      <c r="CQW125" s="4"/>
      <c r="CQX125" s="4"/>
      <c r="CQY125" s="4"/>
      <c r="CQZ125" s="4"/>
      <c r="CRA125" s="4"/>
      <c r="CRB125" s="4"/>
      <c r="CRC125" s="4"/>
      <c r="CRD125" s="4"/>
      <c r="CRE125" s="4"/>
      <c r="CRF125" s="4"/>
      <c r="CRG125" s="4"/>
      <c r="CRH125" s="4"/>
      <c r="CRI125" s="4"/>
      <c r="CRJ125" s="4"/>
      <c r="CRK125" s="4"/>
      <c r="CRL125" s="4"/>
      <c r="CRM125" s="4"/>
      <c r="CRN125" s="4"/>
      <c r="CRO125" s="4"/>
      <c r="CRP125" s="4"/>
      <c r="CRQ125" s="4"/>
      <c r="CRR125" s="4"/>
      <c r="CRS125" s="4"/>
      <c r="CRT125" s="4"/>
      <c r="CRU125" s="4"/>
      <c r="CRV125" s="4"/>
      <c r="CRW125" s="4"/>
      <c r="CRX125" s="4"/>
      <c r="CRY125" s="4"/>
      <c r="CRZ125" s="4"/>
      <c r="CSA125" s="4"/>
      <c r="CSB125" s="4"/>
      <c r="CSC125" s="4"/>
      <c r="CSD125" s="4"/>
      <c r="CSE125" s="4"/>
      <c r="CSF125" s="4"/>
      <c r="CSG125" s="4"/>
      <c r="CSH125" s="4"/>
      <c r="CSI125" s="4"/>
      <c r="CSJ125" s="4"/>
      <c r="CSK125" s="4"/>
      <c r="CSL125" s="4"/>
      <c r="CSM125" s="4"/>
      <c r="CSN125" s="4"/>
      <c r="CSO125" s="4"/>
      <c r="CSP125" s="4"/>
      <c r="CSQ125" s="4"/>
      <c r="CSR125" s="4"/>
      <c r="CSS125" s="4"/>
      <c r="CST125" s="4"/>
      <c r="CSU125" s="4"/>
      <c r="CSV125" s="4"/>
      <c r="CSW125" s="4"/>
      <c r="CSX125" s="4"/>
      <c r="CSY125" s="4"/>
      <c r="CSZ125" s="4"/>
      <c r="CTA125" s="4"/>
      <c r="CTB125" s="4"/>
      <c r="CTC125" s="4"/>
      <c r="CTD125" s="4"/>
      <c r="CTE125" s="4"/>
      <c r="CTF125" s="4"/>
      <c r="CTG125" s="4"/>
      <c r="CTH125" s="4"/>
      <c r="CTI125" s="4"/>
      <c r="CTJ125" s="4"/>
      <c r="CTK125" s="4"/>
      <c r="CTL125" s="4"/>
      <c r="CTM125" s="4"/>
      <c r="CTN125" s="4"/>
      <c r="CTO125" s="4"/>
      <c r="CTP125" s="4"/>
      <c r="CTQ125" s="4"/>
      <c r="CTR125" s="4"/>
      <c r="CTS125" s="4"/>
      <c r="CTT125" s="4"/>
      <c r="CTU125" s="4"/>
      <c r="CTV125" s="4"/>
      <c r="CTW125" s="4"/>
      <c r="CTX125" s="4"/>
      <c r="CTY125" s="4"/>
      <c r="CTZ125" s="4"/>
      <c r="CUA125" s="4"/>
      <c r="CUB125" s="4"/>
      <c r="CUC125" s="4"/>
      <c r="CUD125" s="4"/>
      <c r="CUE125" s="4"/>
      <c r="CUF125" s="4"/>
      <c r="CUG125" s="4"/>
      <c r="CUH125" s="4"/>
      <c r="CUI125" s="4"/>
      <c r="CUJ125" s="4"/>
      <c r="CUK125" s="4"/>
      <c r="CUL125" s="4"/>
      <c r="CUM125" s="4"/>
      <c r="CUN125" s="4"/>
      <c r="CUO125" s="4"/>
      <c r="CUP125" s="4"/>
      <c r="CUQ125" s="4"/>
      <c r="CUR125" s="4"/>
      <c r="CUS125" s="4"/>
      <c r="CUT125" s="4"/>
      <c r="CUU125" s="4"/>
      <c r="CUV125" s="4"/>
      <c r="CUW125" s="4"/>
      <c r="CUX125" s="4"/>
      <c r="CUY125" s="4"/>
      <c r="CUZ125" s="4"/>
      <c r="CVA125" s="4"/>
      <c r="CVB125" s="4"/>
      <c r="CVC125" s="4"/>
      <c r="CVD125" s="4"/>
      <c r="CVE125" s="4"/>
      <c r="CVF125" s="4"/>
      <c r="CVG125" s="4"/>
      <c r="CVH125" s="4"/>
      <c r="CVI125" s="4"/>
      <c r="CVJ125" s="4"/>
      <c r="CVK125" s="4"/>
      <c r="CVL125" s="4"/>
      <c r="CVM125" s="4"/>
      <c r="CVN125" s="4"/>
      <c r="CVO125" s="4"/>
      <c r="CVP125" s="4"/>
      <c r="CVQ125" s="4"/>
      <c r="CVR125" s="4"/>
      <c r="CVS125" s="4"/>
      <c r="CVT125" s="4"/>
      <c r="CVU125" s="4"/>
      <c r="CVV125" s="4"/>
      <c r="CVW125" s="4"/>
      <c r="CVX125" s="4"/>
      <c r="CVY125" s="4"/>
      <c r="CVZ125" s="4"/>
      <c r="CWA125" s="4"/>
      <c r="CWB125" s="4"/>
      <c r="CWC125" s="4"/>
      <c r="CWD125" s="4"/>
      <c r="CWE125" s="4"/>
      <c r="CWF125" s="4"/>
      <c r="CWG125" s="4"/>
      <c r="CWH125" s="4"/>
      <c r="CWI125" s="4"/>
      <c r="CWJ125" s="4"/>
      <c r="CWK125" s="4"/>
      <c r="CWL125" s="4"/>
      <c r="CWM125" s="4"/>
      <c r="CWN125" s="4"/>
      <c r="CWO125" s="4"/>
      <c r="CWP125" s="4"/>
      <c r="CWQ125" s="4"/>
      <c r="CWR125" s="4"/>
      <c r="CWS125" s="4"/>
      <c r="CWT125" s="4"/>
      <c r="CWU125" s="4"/>
      <c r="CWV125" s="4"/>
      <c r="CWW125" s="4"/>
      <c r="CWX125" s="4"/>
      <c r="CWY125" s="4"/>
      <c r="CWZ125" s="4"/>
      <c r="CXA125" s="4"/>
      <c r="CXB125" s="4"/>
      <c r="CXC125" s="4"/>
      <c r="CXD125" s="4"/>
      <c r="CXE125" s="4"/>
      <c r="CXF125" s="4"/>
      <c r="CXG125" s="4"/>
      <c r="CXH125" s="4"/>
      <c r="CXI125" s="4"/>
      <c r="CXJ125" s="4"/>
      <c r="CXK125" s="4"/>
      <c r="CXL125" s="4"/>
      <c r="CXM125" s="4"/>
      <c r="CXN125" s="4"/>
      <c r="CXO125" s="4"/>
      <c r="CXP125" s="4"/>
      <c r="CXQ125" s="4"/>
      <c r="CXR125" s="4"/>
      <c r="CXS125" s="4"/>
      <c r="CXT125" s="4"/>
      <c r="CXU125" s="4"/>
      <c r="CXV125" s="4"/>
      <c r="CXW125" s="4"/>
      <c r="CXX125" s="4"/>
      <c r="CXY125" s="4"/>
      <c r="CXZ125" s="4"/>
      <c r="CYA125" s="4"/>
      <c r="CYB125" s="4"/>
      <c r="CYC125" s="4"/>
      <c r="CYD125" s="4"/>
      <c r="CYE125" s="4"/>
      <c r="CYF125" s="4"/>
      <c r="CYG125" s="4"/>
      <c r="CYH125" s="4"/>
      <c r="CYI125" s="4"/>
      <c r="CYJ125" s="4"/>
      <c r="CYK125" s="4"/>
      <c r="CYL125" s="4"/>
      <c r="CYM125" s="4"/>
      <c r="CYN125" s="4"/>
      <c r="CYO125" s="4"/>
      <c r="CYP125" s="4"/>
      <c r="CYQ125" s="4"/>
      <c r="CYR125" s="4"/>
      <c r="CYS125" s="4"/>
      <c r="CYT125" s="4"/>
      <c r="CYU125" s="4"/>
      <c r="CYV125" s="4"/>
      <c r="CYW125" s="4"/>
      <c r="CYX125" s="4"/>
      <c r="CYY125" s="4"/>
      <c r="CYZ125" s="4"/>
      <c r="CZA125" s="4"/>
      <c r="CZB125" s="4"/>
      <c r="CZC125" s="4"/>
      <c r="CZD125" s="4"/>
      <c r="CZE125" s="4"/>
      <c r="CZF125" s="4"/>
      <c r="CZG125" s="4"/>
      <c r="CZH125" s="4"/>
      <c r="CZI125" s="4"/>
      <c r="CZJ125" s="4"/>
      <c r="CZK125" s="4"/>
      <c r="CZL125" s="4"/>
      <c r="CZM125" s="4"/>
      <c r="CZN125" s="4"/>
      <c r="CZO125" s="4"/>
      <c r="CZP125" s="4"/>
      <c r="CZQ125" s="4"/>
      <c r="CZR125" s="4"/>
      <c r="CZS125" s="4"/>
      <c r="CZT125" s="4"/>
      <c r="CZU125" s="4"/>
      <c r="CZV125" s="4"/>
      <c r="CZW125" s="4"/>
      <c r="CZX125" s="4"/>
      <c r="CZY125" s="4"/>
      <c r="CZZ125" s="4"/>
      <c r="DAA125" s="4"/>
      <c r="DAB125" s="4"/>
      <c r="DAC125" s="4"/>
      <c r="DAD125" s="4"/>
      <c r="DAE125" s="4"/>
      <c r="DAF125" s="4"/>
      <c r="DAG125" s="4"/>
      <c r="DAH125" s="4"/>
      <c r="DAI125" s="4"/>
      <c r="DAJ125" s="4"/>
      <c r="DAK125" s="4"/>
      <c r="DAL125" s="4"/>
      <c r="DAM125" s="4"/>
      <c r="DAN125" s="4"/>
      <c r="DAO125" s="4"/>
      <c r="DAP125" s="4"/>
      <c r="DAQ125" s="4"/>
      <c r="DAR125" s="4"/>
      <c r="DAS125" s="4"/>
      <c r="DAT125" s="4"/>
      <c r="DAU125" s="4"/>
      <c r="DAV125" s="4"/>
      <c r="DAW125" s="4"/>
      <c r="DAX125" s="4"/>
      <c r="DAY125" s="4"/>
      <c r="DAZ125" s="4"/>
      <c r="DBA125" s="4"/>
      <c r="DBB125" s="4"/>
      <c r="DBC125" s="4"/>
      <c r="DBD125" s="4"/>
      <c r="DBE125" s="4"/>
      <c r="DBF125" s="4"/>
      <c r="DBG125" s="4"/>
      <c r="DBH125" s="4"/>
      <c r="DBI125" s="4"/>
      <c r="DBJ125" s="4"/>
      <c r="DBK125" s="4"/>
      <c r="DBL125" s="4"/>
      <c r="DBM125" s="4"/>
    </row>
    <row r="126" spans="1:2769" s="11" customFormat="1" ht="227" customHeight="1">
      <c r="A126" s="80" t="s">
        <v>114</v>
      </c>
      <c r="B126" s="89" t="s">
        <v>482</v>
      </c>
      <c r="C126" s="80" t="s">
        <v>48</v>
      </c>
      <c r="D126" s="80" t="s">
        <v>1260</v>
      </c>
      <c r="E126" s="80" t="s">
        <v>71</v>
      </c>
      <c r="F126" s="80" t="s">
        <v>102</v>
      </c>
      <c r="G126" s="80" t="s">
        <v>1296</v>
      </c>
      <c r="H126" s="80" t="s">
        <v>1309</v>
      </c>
      <c r="I126" s="80" t="s">
        <v>1316</v>
      </c>
      <c r="J126" s="80" t="s">
        <v>199</v>
      </c>
      <c r="K126" s="80" t="s">
        <v>77</v>
      </c>
      <c r="L126" s="80" t="s">
        <v>82</v>
      </c>
      <c r="M126" s="90">
        <v>42470</v>
      </c>
      <c r="N126" s="80" t="s">
        <v>95</v>
      </c>
      <c r="O126" s="80">
        <v>-25.771000000000001</v>
      </c>
      <c r="P126" s="80">
        <v>29.4682</v>
      </c>
      <c r="Q126" s="80" t="s">
        <v>2064</v>
      </c>
      <c r="R126" s="80" t="s">
        <v>80</v>
      </c>
      <c r="S126" s="80" t="s">
        <v>199</v>
      </c>
      <c r="T126" s="80" t="s">
        <v>136</v>
      </c>
      <c r="U126" s="80" t="s">
        <v>123</v>
      </c>
      <c r="V126" s="80" t="s">
        <v>127</v>
      </c>
      <c r="W126" s="80" t="s">
        <v>44</v>
      </c>
      <c r="X126" s="80" t="s">
        <v>82</v>
      </c>
      <c r="Y126" s="80" t="s">
        <v>199</v>
      </c>
      <c r="Z126" s="80" t="s">
        <v>199</v>
      </c>
      <c r="AA126" s="89" t="s">
        <v>157</v>
      </c>
      <c r="AB126" s="89" t="s">
        <v>307</v>
      </c>
      <c r="AC126" s="80" t="s">
        <v>1416</v>
      </c>
      <c r="AD126" s="80" t="s">
        <v>34</v>
      </c>
      <c r="AE126" s="80" t="s">
        <v>193</v>
      </c>
      <c r="AF126" s="80" t="s">
        <v>192</v>
      </c>
      <c r="AG126" s="80" t="s">
        <v>77</v>
      </c>
      <c r="AH126" s="80" t="s">
        <v>192</v>
      </c>
      <c r="AI126" s="80" t="s">
        <v>959</v>
      </c>
      <c r="AJ126" s="80" t="s">
        <v>223</v>
      </c>
      <c r="AK126" s="80" t="s">
        <v>1019</v>
      </c>
      <c r="AL126" s="80" t="s">
        <v>77</v>
      </c>
      <c r="AM126" s="80" t="s">
        <v>186</v>
      </c>
      <c r="AN126" s="80" t="s">
        <v>22</v>
      </c>
      <c r="AO126" s="80" t="s">
        <v>83</v>
      </c>
      <c r="AP126" s="80" t="s">
        <v>1409</v>
      </c>
      <c r="AQ126" s="80" t="s">
        <v>46</v>
      </c>
      <c r="AR126" s="80" t="s">
        <v>199</v>
      </c>
      <c r="AS126" s="80" t="s">
        <v>199</v>
      </c>
      <c r="AT126" s="90" t="s">
        <v>199</v>
      </c>
      <c r="AU126" s="80" t="s">
        <v>101</v>
      </c>
      <c r="AV126" s="80" t="s">
        <v>2117</v>
      </c>
      <c r="AW126" s="95" t="s">
        <v>1613</v>
      </c>
      <c r="AX126" s="80" t="s">
        <v>105</v>
      </c>
      <c r="AY126" s="80" t="s">
        <v>138</v>
      </c>
      <c r="AZ126" s="80" t="s">
        <v>629</v>
      </c>
      <c r="BA126" s="80"/>
      <c r="BB126" s="80" t="s">
        <v>94</v>
      </c>
      <c r="BC126" s="94">
        <v>42470</v>
      </c>
      <c r="BD126" s="12"/>
      <c r="BE126" s="12"/>
      <c r="BF126" s="12"/>
      <c r="BG126" s="12"/>
      <c r="BH126" s="12"/>
      <c r="BI126" s="12"/>
      <c r="BJ126" s="12"/>
      <c r="BK126" s="12"/>
      <c r="BL126" s="12"/>
      <c r="BM126" s="12"/>
      <c r="BN126" s="12"/>
      <c r="BO126" s="12"/>
      <c r="BP126" s="12"/>
      <c r="BQ126" s="12"/>
      <c r="BR126" s="12"/>
      <c r="BS126" s="12"/>
      <c r="BT126" s="12"/>
      <c r="BU126" s="12"/>
      <c r="BV126" s="12"/>
      <c r="BW126" s="12"/>
      <c r="BX126" s="12"/>
      <c r="BY126" s="12"/>
      <c r="BZ126" s="12"/>
      <c r="CA126" s="12"/>
      <c r="CB126" s="12"/>
      <c r="CC126" s="12"/>
      <c r="CD126" s="12"/>
      <c r="CE126" s="12"/>
      <c r="CF126" s="12"/>
      <c r="CG126" s="12"/>
      <c r="CH126" s="12"/>
      <c r="CI126" s="12"/>
      <c r="CJ126" s="12"/>
      <c r="CK126" s="12"/>
      <c r="CL126" s="12"/>
      <c r="CM126" s="12"/>
      <c r="CN126" s="12"/>
      <c r="CO126" s="12"/>
      <c r="CP126" s="12"/>
      <c r="CQ126" s="12"/>
      <c r="CR126" s="12"/>
      <c r="CS126" s="12"/>
      <c r="CT126" s="12"/>
      <c r="CU126" s="12"/>
      <c r="CV126" s="12"/>
      <c r="CW126" s="12"/>
      <c r="CX126" s="12"/>
      <c r="CY126" s="12"/>
      <c r="CZ126" s="12"/>
      <c r="DA126" s="12"/>
      <c r="DB126" s="12"/>
      <c r="DC126" s="12"/>
      <c r="DD126" s="12"/>
      <c r="DE126" s="12"/>
      <c r="DF126" s="12"/>
      <c r="DG126" s="12"/>
      <c r="DH126" s="12"/>
      <c r="DI126" s="12"/>
      <c r="DJ126" s="12"/>
      <c r="DK126" s="12"/>
      <c r="DL126" s="12"/>
      <c r="DM126" s="12"/>
      <c r="DN126" s="12"/>
      <c r="DO126" s="12"/>
      <c r="DP126" s="12"/>
      <c r="DQ126" s="12"/>
      <c r="DR126" s="12"/>
      <c r="DS126" s="12"/>
      <c r="DT126" s="12"/>
      <c r="DU126" s="12"/>
      <c r="DV126" s="12"/>
      <c r="DW126" s="12"/>
      <c r="DX126" s="12"/>
      <c r="DY126" s="12"/>
      <c r="DZ126" s="12"/>
      <c r="EA126" s="12"/>
      <c r="EB126" s="12"/>
      <c r="EC126" s="12"/>
      <c r="ED126" s="12"/>
      <c r="EE126" s="12"/>
      <c r="EF126" s="12"/>
      <c r="EG126" s="12"/>
      <c r="EH126" s="12"/>
      <c r="EI126" s="12"/>
      <c r="EJ126" s="12"/>
      <c r="EK126" s="12"/>
      <c r="EL126" s="12"/>
      <c r="EM126" s="12"/>
      <c r="EN126" s="12"/>
      <c r="EO126" s="12"/>
      <c r="EP126" s="12"/>
      <c r="EQ126" s="12"/>
      <c r="ER126" s="12"/>
      <c r="ES126" s="12"/>
      <c r="ET126" s="12"/>
      <c r="EU126" s="12"/>
      <c r="EV126" s="12"/>
      <c r="EW126" s="12"/>
      <c r="EX126" s="12"/>
      <c r="EY126" s="12"/>
      <c r="EZ126" s="12"/>
      <c r="FA126" s="12"/>
      <c r="FB126" s="12"/>
      <c r="FC126" s="12"/>
      <c r="FD126" s="12"/>
      <c r="FE126" s="12"/>
      <c r="FF126" s="12"/>
      <c r="FG126" s="12"/>
      <c r="FH126" s="12"/>
      <c r="FI126" s="12"/>
      <c r="FJ126" s="12"/>
      <c r="FK126" s="12"/>
      <c r="FL126" s="12"/>
      <c r="FM126" s="12"/>
      <c r="FN126" s="12"/>
      <c r="FO126" s="12"/>
      <c r="FP126" s="12"/>
      <c r="FQ126" s="12"/>
      <c r="FR126" s="12"/>
      <c r="FS126" s="12"/>
      <c r="FT126" s="12"/>
      <c r="FU126" s="12"/>
      <c r="FV126" s="12"/>
      <c r="FW126" s="12"/>
      <c r="FX126" s="12"/>
      <c r="FY126" s="12"/>
      <c r="FZ126" s="12"/>
      <c r="GA126" s="12"/>
      <c r="GB126" s="12"/>
      <c r="GC126" s="12"/>
      <c r="GD126" s="12"/>
      <c r="GE126" s="12"/>
      <c r="GF126" s="12"/>
      <c r="GG126" s="12"/>
      <c r="GH126" s="12"/>
      <c r="GI126" s="12"/>
      <c r="GJ126" s="12"/>
      <c r="GK126" s="12"/>
      <c r="GL126" s="12"/>
      <c r="GM126" s="12"/>
      <c r="GN126" s="12"/>
      <c r="GO126" s="12"/>
      <c r="GP126" s="12"/>
      <c r="GQ126" s="12"/>
      <c r="GR126" s="12"/>
      <c r="GS126" s="12"/>
      <c r="GT126" s="12"/>
      <c r="GU126" s="12"/>
      <c r="GV126" s="12"/>
      <c r="GW126" s="12"/>
      <c r="GX126" s="12"/>
      <c r="GY126" s="12"/>
      <c r="GZ126" s="12"/>
      <c r="HA126" s="12"/>
      <c r="HB126" s="12"/>
      <c r="HC126" s="12"/>
      <c r="HD126" s="12"/>
      <c r="HE126" s="12"/>
      <c r="HF126" s="12"/>
      <c r="HG126" s="12"/>
      <c r="HH126" s="12"/>
      <c r="HI126" s="12"/>
      <c r="HJ126" s="12"/>
      <c r="HK126" s="12"/>
      <c r="HL126" s="12"/>
      <c r="HM126" s="12"/>
      <c r="HN126" s="12"/>
      <c r="HO126" s="12"/>
      <c r="HP126" s="12"/>
      <c r="HQ126" s="12"/>
      <c r="HR126" s="12"/>
      <c r="HS126" s="12"/>
      <c r="HT126" s="12"/>
      <c r="HU126" s="12"/>
      <c r="HV126" s="12"/>
      <c r="HW126" s="12"/>
      <c r="HX126" s="12"/>
      <c r="HY126" s="12"/>
      <c r="HZ126" s="12"/>
      <c r="IA126" s="12"/>
      <c r="IB126" s="12"/>
      <c r="IC126" s="12"/>
      <c r="ID126" s="12"/>
      <c r="IE126" s="12"/>
      <c r="IF126" s="12"/>
      <c r="IG126" s="12"/>
      <c r="IH126" s="12"/>
      <c r="II126" s="12"/>
      <c r="IJ126" s="12"/>
      <c r="IK126" s="12"/>
      <c r="IL126" s="12"/>
      <c r="IM126" s="12"/>
      <c r="IN126" s="12"/>
      <c r="IO126" s="12"/>
      <c r="IP126" s="12"/>
      <c r="IQ126" s="12"/>
      <c r="IR126" s="12"/>
      <c r="IS126" s="12"/>
      <c r="IT126" s="12"/>
      <c r="IU126" s="12"/>
      <c r="IV126" s="12"/>
      <c r="IW126" s="12"/>
      <c r="IX126" s="12"/>
      <c r="IY126" s="12"/>
      <c r="IZ126" s="12"/>
      <c r="JA126" s="12"/>
      <c r="JB126" s="12"/>
      <c r="JC126" s="12"/>
      <c r="JD126" s="12"/>
      <c r="JE126" s="12"/>
      <c r="JF126" s="12"/>
      <c r="JG126" s="12"/>
      <c r="JH126" s="12"/>
      <c r="JI126" s="12"/>
      <c r="JJ126" s="12"/>
      <c r="JK126" s="12"/>
      <c r="JL126" s="12"/>
      <c r="JM126" s="12"/>
      <c r="JN126" s="12"/>
      <c r="JO126" s="12"/>
      <c r="JP126" s="12"/>
      <c r="JQ126" s="12"/>
      <c r="JR126" s="12"/>
      <c r="JS126" s="12"/>
      <c r="JT126" s="12"/>
      <c r="JU126" s="12"/>
      <c r="JV126" s="12"/>
      <c r="JW126" s="12"/>
      <c r="JX126" s="12"/>
      <c r="JY126" s="12"/>
      <c r="JZ126" s="12"/>
      <c r="KA126" s="12"/>
      <c r="KB126" s="12"/>
      <c r="KC126" s="12"/>
      <c r="KD126" s="12"/>
      <c r="KE126" s="12"/>
      <c r="KF126" s="12"/>
      <c r="KG126" s="12"/>
      <c r="KH126" s="12"/>
      <c r="KI126" s="12"/>
      <c r="KJ126" s="12"/>
      <c r="KK126" s="12"/>
      <c r="KL126" s="12"/>
      <c r="KM126" s="12"/>
      <c r="KN126" s="12"/>
      <c r="KO126" s="12"/>
      <c r="KP126" s="12"/>
      <c r="KQ126" s="12"/>
      <c r="KR126" s="12"/>
      <c r="KS126" s="12"/>
      <c r="KT126" s="12"/>
      <c r="KU126" s="12"/>
      <c r="KV126" s="12"/>
      <c r="KW126" s="12"/>
      <c r="KX126" s="12"/>
      <c r="KY126" s="12"/>
      <c r="KZ126" s="12"/>
      <c r="LA126" s="12"/>
      <c r="LB126" s="12"/>
      <c r="LC126" s="12"/>
      <c r="LD126" s="12"/>
      <c r="LE126" s="12"/>
      <c r="LF126" s="12"/>
      <c r="LG126" s="12"/>
      <c r="LH126" s="12"/>
      <c r="LI126" s="12"/>
      <c r="LJ126" s="12"/>
      <c r="LK126" s="12"/>
      <c r="LL126" s="12"/>
      <c r="LM126" s="12"/>
      <c r="LN126" s="12"/>
      <c r="LO126" s="12"/>
      <c r="LP126" s="12"/>
      <c r="LQ126" s="12"/>
      <c r="LR126" s="12"/>
      <c r="LS126" s="12"/>
      <c r="LT126" s="12"/>
      <c r="LU126" s="12"/>
      <c r="LV126" s="12"/>
      <c r="LW126" s="12"/>
      <c r="LX126" s="12"/>
      <c r="LY126" s="12"/>
      <c r="LZ126" s="12"/>
      <c r="MA126" s="12"/>
      <c r="MB126" s="12"/>
      <c r="MC126" s="12"/>
      <c r="MD126" s="12"/>
      <c r="ME126" s="12"/>
      <c r="MF126" s="12"/>
      <c r="MG126" s="12"/>
      <c r="MH126" s="12"/>
      <c r="MI126" s="12"/>
      <c r="MJ126" s="12"/>
      <c r="MK126" s="12"/>
      <c r="ML126" s="12"/>
      <c r="MM126" s="12"/>
      <c r="MN126" s="12"/>
      <c r="MO126" s="12"/>
      <c r="MP126" s="12"/>
      <c r="MQ126" s="12"/>
      <c r="MR126" s="12"/>
      <c r="MS126" s="12"/>
      <c r="MT126" s="12"/>
      <c r="MU126" s="12"/>
      <c r="MV126" s="12"/>
      <c r="MW126" s="12"/>
      <c r="MX126" s="12"/>
      <c r="MY126" s="12"/>
      <c r="MZ126" s="12"/>
      <c r="NA126" s="12"/>
      <c r="NB126" s="12"/>
      <c r="NC126" s="12"/>
      <c r="ND126" s="12"/>
      <c r="NE126" s="12"/>
      <c r="NF126" s="12"/>
      <c r="NG126" s="12"/>
      <c r="NH126" s="12"/>
      <c r="NI126" s="12"/>
      <c r="NJ126" s="12"/>
      <c r="NK126" s="12"/>
      <c r="NL126" s="12"/>
      <c r="NM126" s="12"/>
      <c r="NN126" s="12"/>
      <c r="NO126" s="12"/>
      <c r="NP126" s="12"/>
      <c r="NQ126" s="12"/>
      <c r="NR126" s="12"/>
      <c r="NS126" s="12"/>
      <c r="NT126" s="12"/>
      <c r="NU126" s="12"/>
      <c r="NV126" s="12"/>
      <c r="NW126" s="12"/>
      <c r="NX126" s="12"/>
      <c r="NY126" s="12"/>
      <c r="NZ126" s="12"/>
      <c r="OA126" s="12"/>
      <c r="OB126" s="12"/>
      <c r="OC126" s="12"/>
      <c r="OD126" s="12"/>
      <c r="OE126" s="12"/>
      <c r="OF126" s="12"/>
      <c r="OG126" s="12"/>
      <c r="OH126" s="12"/>
      <c r="OI126" s="12"/>
      <c r="OJ126" s="12"/>
      <c r="OK126" s="12"/>
      <c r="OL126" s="12"/>
      <c r="OM126" s="12"/>
      <c r="ON126" s="12"/>
      <c r="OO126" s="12"/>
      <c r="OP126" s="12"/>
      <c r="OQ126" s="12"/>
      <c r="OR126" s="12"/>
      <c r="OS126" s="12"/>
      <c r="OT126" s="12"/>
      <c r="OU126" s="12"/>
      <c r="OV126" s="12"/>
      <c r="OW126" s="12"/>
      <c r="OX126" s="12"/>
      <c r="OY126" s="12"/>
      <c r="OZ126" s="12"/>
      <c r="PA126" s="12"/>
      <c r="PB126" s="12"/>
      <c r="PC126" s="12"/>
      <c r="PD126" s="12"/>
      <c r="PE126" s="12"/>
      <c r="PF126" s="12"/>
      <c r="PG126" s="12"/>
      <c r="PH126" s="12"/>
      <c r="PI126" s="12"/>
      <c r="PJ126" s="12"/>
      <c r="PK126" s="12"/>
      <c r="PL126" s="12"/>
      <c r="PM126" s="12"/>
      <c r="PN126" s="12"/>
      <c r="PO126" s="12"/>
      <c r="PP126" s="12"/>
      <c r="PQ126" s="12"/>
      <c r="PR126" s="12"/>
      <c r="PS126" s="12"/>
      <c r="PT126" s="12"/>
      <c r="PU126" s="12"/>
      <c r="PV126" s="12"/>
      <c r="PW126" s="12"/>
      <c r="PX126" s="12"/>
      <c r="PY126" s="12"/>
      <c r="PZ126" s="12"/>
      <c r="QA126" s="12"/>
      <c r="QB126" s="12"/>
      <c r="QC126" s="12"/>
      <c r="QD126" s="12"/>
      <c r="QE126" s="12"/>
      <c r="QF126" s="12"/>
      <c r="QG126" s="12"/>
      <c r="QH126" s="12"/>
      <c r="QI126" s="12"/>
      <c r="QJ126" s="12"/>
      <c r="QK126" s="12"/>
      <c r="QL126" s="12"/>
      <c r="QM126" s="12"/>
      <c r="QN126" s="12"/>
      <c r="QO126" s="12"/>
      <c r="QP126" s="12"/>
      <c r="QQ126" s="12"/>
      <c r="QR126" s="12"/>
      <c r="QS126" s="12"/>
      <c r="QT126" s="12"/>
      <c r="QU126" s="12"/>
      <c r="QV126" s="12"/>
      <c r="QW126" s="12"/>
      <c r="QX126" s="12"/>
      <c r="QY126" s="12"/>
      <c r="QZ126" s="12"/>
      <c r="RA126" s="12"/>
      <c r="RB126" s="12"/>
      <c r="RC126" s="12"/>
      <c r="RD126" s="12"/>
      <c r="RE126" s="12"/>
      <c r="RF126" s="12"/>
      <c r="RG126" s="12"/>
      <c r="RH126" s="12"/>
      <c r="RI126" s="12"/>
      <c r="RJ126" s="12"/>
      <c r="RK126" s="12"/>
      <c r="RL126" s="12"/>
      <c r="RM126" s="12"/>
      <c r="RN126" s="12"/>
      <c r="RO126" s="12"/>
      <c r="RP126" s="12"/>
      <c r="RQ126" s="12"/>
      <c r="RR126" s="12"/>
      <c r="RS126" s="12"/>
      <c r="RT126" s="12"/>
      <c r="RU126" s="12"/>
      <c r="RV126" s="12"/>
      <c r="RW126" s="12"/>
      <c r="RX126" s="12"/>
      <c r="RY126" s="12"/>
      <c r="RZ126" s="12"/>
      <c r="SA126" s="12"/>
      <c r="SB126" s="12"/>
      <c r="SC126" s="12"/>
      <c r="SD126" s="12"/>
      <c r="SE126" s="12"/>
      <c r="SF126" s="12"/>
      <c r="SG126" s="12"/>
      <c r="SH126" s="12"/>
      <c r="SI126" s="12"/>
      <c r="SJ126" s="12"/>
      <c r="SK126" s="12"/>
      <c r="SL126" s="12"/>
      <c r="SM126" s="12"/>
      <c r="SN126" s="12"/>
      <c r="SO126" s="12"/>
      <c r="SP126" s="12"/>
      <c r="SQ126" s="12"/>
      <c r="SR126" s="12"/>
      <c r="SS126" s="12"/>
      <c r="ST126" s="12"/>
      <c r="SU126" s="12"/>
      <c r="SV126" s="12"/>
      <c r="SW126" s="12"/>
      <c r="SX126" s="12"/>
      <c r="SY126" s="12"/>
      <c r="SZ126" s="12"/>
      <c r="TA126" s="12"/>
      <c r="TB126" s="12"/>
      <c r="TC126" s="12"/>
      <c r="TD126" s="12"/>
      <c r="TE126" s="12"/>
      <c r="TF126" s="12"/>
      <c r="TG126" s="12"/>
      <c r="TH126" s="12"/>
      <c r="TI126" s="12"/>
      <c r="TJ126" s="12"/>
      <c r="TK126" s="12"/>
      <c r="TL126" s="12"/>
      <c r="TM126" s="12"/>
      <c r="TN126" s="12"/>
      <c r="TO126" s="12"/>
      <c r="TP126" s="12"/>
      <c r="TQ126" s="12"/>
      <c r="TR126" s="12"/>
      <c r="TS126" s="12"/>
      <c r="TT126" s="12"/>
      <c r="TU126" s="12"/>
      <c r="TV126" s="12"/>
      <c r="TW126" s="12"/>
      <c r="TX126" s="12"/>
      <c r="TY126" s="12"/>
      <c r="TZ126" s="12"/>
      <c r="UA126" s="12"/>
      <c r="UB126" s="12"/>
      <c r="UC126" s="12"/>
      <c r="UD126" s="12"/>
      <c r="UE126" s="12"/>
      <c r="UF126" s="12"/>
      <c r="UG126" s="12"/>
      <c r="UH126" s="12"/>
      <c r="UI126" s="12"/>
      <c r="UJ126" s="12"/>
      <c r="UK126" s="12"/>
      <c r="UL126" s="12"/>
      <c r="UM126" s="12"/>
      <c r="UN126" s="12"/>
      <c r="UO126" s="12"/>
      <c r="UP126" s="12"/>
      <c r="UQ126" s="12"/>
      <c r="UR126" s="12"/>
      <c r="US126" s="12"/>
      <c r="UT126" s="12"/>
      <c r="UU126" s="12"/>
      <c r="UV126" s="12"/>
      <c r="UW126" s="12"/>
      <c r="UX126" s="12"/>
      <c r="UY126" s="12"/>
      <c r="UZ126" s="12"/>
      <c r="VA126" s="12"/>
      <c r="VB126" s="12"/>
      <c r="VC126" s="12"/>
      <c r="VD126" s="12"/>
      <c r="VE126" s="12"/>
      <c r="VF126" s="12"/>
      <c r="VG126" s="12"/>
      <c r="VH126" s="12"/>
      <c r="VI126" s="12"/>
      <c r="VJ126" s="12"/>
      <c r="VK126" s="12"/>
      <c r="VL126" s="12"/>
      <c r="VM126" s="12"/>
      <c r="VN126" s="12"/>
      <c r="VO126" s="12"/>
      <c r="VP126" s="12"/>
      <c r="VQ126" s="12"/>
      <c r="VR126" s="12"/>
      <c r="VS126" s="12"/>
      <c r="VT126" s="12"/>
      <c r="VU126" s="12"/>
      <c r="VV126" s="12"/>
      <c r="VW126" s="12"/>
      <c r="VX126" s="12"/>
      <c r="VY126" s="12"/>
      <c r="VZ126" s="12"/>
      <c r="WA126" s="12"/>
      <c r="WB126" s="12"/>
      <c r="WC126" s="12"/>
      <c r="WD126" s="12"/>
      <c r="WE126" s="12"/>
      <c r="WF126" s="12"/>
      <c r="WG126" s="12"/>
      <c r="WH126" s="12"/>
      <c r="WI126" s="12"/>
      <c r="WJ126" s="12"/>
      <c r="WK126" s="12"/>
      <c r="WL126" s="12"/>
      <c r="WM126" s="12"/>
      <c r="WN126" s="12"/>
      <c r="WO126" s="12"/>
      <c r="WP126" s="12"/>
      <c r="WQ126" s="12"/>
      <c r="WR126" s="12"/>
      <c r="WS126" s="12"/>
      <c r="WT126" s="12"/>
      <c r="WU126" s="12"/>
      <c r="WV126" s="12"/>
      <c r="WW126" s="12"/>
      <c r="WX126" s="12"/>
      <c r="WY126" s="12"/>
      <c r="WZ126" s="12"/>
      <c r="XA126" s="12"/>
      <c r="XB126" s="12"/>
      <c r="XC126" s="12"/>
      <c r="XD126" s="12"/>
      <c r="XE126" s="12"/>
      <c r="XF126" s="12"/>
      <c r="XG126" s="12"/>
      <c r="XH126" s="12"/>
      <c r="XI126" s="12"/>
      <c r="XJ126" s="12"/>
      <c r="XK126" s="12"/>
      <c r="XL126" s="12"/>
      <c r="XM126" s="12"/>
      <c r="XN126" s="12"/>
      <c r="XO126" s="12"/>
      <c r="XP126" s="12"/>
      <c r="XQ126" s="12"/>
      <c r="XR126" s="12"/>
      <c r="XS126" s="12"/>
      <c r="XT126" s="12"/>
      <c r="XU126" s="12"/>
      <c r="XV126" s="12"/>
      <c r="XW126" s="12"/>
      <c r="XX126" s="12"/>
      <c r="XY126" s="12"/>
      <c r="XZ126" s="12"/>
      <c r="YA126" s="12"/>
      <c r="YB126" s="12"/>
      <c r="YC126" s="12"/>
      <c r="YD126" s="12"/>
      <c r="YE126" s="12"/>
      <c r="YF126" s="12"/>
      <c r="YG126" s="12"/>
      <c r="YH126" s="12"/>
      <c r="YI126" s="12"/>
      <c r="YJ126" s="12"/>
      <c r="YK126" s="12"/>
      <c r="YL126" s="12"/>
      <c r="YM126" s="12"/>
      <c r="YN126" s="12"/>
      <c r="YO126" s="12"/>
      <c r="YP126" s="12"/>
      <c r="YQ126" s="12"/>
      <c r="YR126" s="12"/>
      <c r="YS126" s="12"/>
      <c r="YT126" s="12"/>
      <c r="YU126" s="12"/>
      <c r="YV126" s="12"/>
      <c r="YW126" s="12"/>
      <c r="YX126" s="12"/>
      <c r="YY126" s="12"/>
      <c r="YZ126" s="12"/>
      <c r="ZA126" s="12"/>
      <c r="ZB126" s="12"/>
      <c r="ZC126" s="12"/>
      <c r="ZD126" s="12"/>
      <c r="ZE126" s="12"/>
      <c r="ZF126" s="12"/>
      <c r="ZG126" s="12"/>
      <c r="ZH126" s="12"/>
      <c r="ZI126" s="12"/>
      <c r="ZJ126" s="12"/>
      <c r="ZK126" s="12"/>
      <c r="ZL126" s="12"/>
      <c r="ZM126" s="12"/>
      <c r="ZN126" s="12"/>
      <c r="ZO126" s="12"/>
      <c r="ZP126" s="12"/>
      <c r="ZQ126" s="12"/>
      <c r="ZR126" s="12"/>
      <c r="ZS126" s="12"/>
      <c r="ZT126" s="12"/>
      <c r="ZU126" s="12"/>
      <c r="ZV126" s="12"/>
      <c r="ZW126" s="12"/>
      <c r="ZX126" s="12"/>
      <c r="ZY126" s="12"/>
      <c r="ZZ126" s="12"/>
      <c r="AAA126" s="12"/>
      <c r="AAB126" s="12"/>
      <c r="AAC126" s="12"/>
      <c r="AAD126" s="12"/>
      <c r="AAE126" s="12"/>
      <c r="AAF126" s="12"/>
      <c r="AAG126" s="12"/>
      <c r="AAH126" s="12"/>
      <c r="AAI126" s="12"/>
      <c r="AAJ126" s="12"/>
      <c r="AAK126" s="12"/>
      <c r="AAL126" s="12"/>
      <c r="AAM126" s="12"/>
      <c r="AAN126" s="12"/>
      <c r="AAO126" s="12"/>
      <c r="AAP126" s="12"/>
      <c r="AAQ126" s="12"/>
      <c r="AAR126" s="12"/>
      <c r="AAS126" s="12"/>
      <c r="AAT126" s="12"/>
      <c r="AAU126" s="12"/>
      <c r="AAV126" s="12"/>
      <c r="AAW126" s="12"/>
      <c r="AAX126" s="12"/>
      <c r="AAY126" s="12"/>
      <c r="AAZ126" s="12"/>
      <c r="ABA126" s="12"/>
      <c r="ABB126" s="12"/>
      <c r="ABC126" s="12"/>
      <c r="ABD126" s="12"/>
      <c r="ABE126" s="12"/>
      <c r="ABF126" s="12"/>
      <c r="ABG126" s="12"/>
      <c r="ABH126" s="12"/>
      <c r="ABI126" s="12"/>
      <c r="ABJ126" s="12"/>
      <c r="ABK126" s="12"/>
      <c r="ABL126" s="12"/>
      <c r="ABM126" s="12"/>
      <c r="ABN126" s="12"/>
      <c r="ABO126" s="12"/>
      <c r="ABP126" s="12"/>
      <c r="ABQ126" s="12"/>
      <c r="ABR126" s="12"/>
      <c r="ABS126" s="12"/>
      <c r="ABT126" s="12"/>
      <c r="ABU126" s="12"/>
      <c r="ABV126" s="12"/>
      <c r="ABW126" s="12"/>
      <c r="ABX126" s="12"/>
      <c r="ABY126" s="12"/>
      <c r="ABZ126" s="12"/>
      <c r="ACA126" s="12"/>
      <c r="ACB126" s="12"/>
      <c r="ACC126" s="12"/>
      <c r="ACD126" s="12"/>
      <c r="ACE126" s="12"/>
      <c r="ACF126" s="12"/>
      <c r="ACG126" s="12"/>
      <c r="ACH126" s="12"/>
      <c r="ACI126" s="12"/>
      <c r="ACJ126" s="12"/>
      <c r="ACK126" s="12"/>
      <c r="ACL126" s="12"/>
      <c r="ACM126" s="12"/>
      <c r="ACN126" s="12"/>
      <c r="ACO126" s="12"/>
      <c r="ACP126" s="12"/>
      <c r="ACQ126" s="12"/>
      <c r="ACR126" s="12"/>
      <c r="ACS126" s="12"/>
      <c r="ACT126" s="12"/>
      <c r="ACU126" s="12"/>
      <c r="ACV126" s="12"/>
      <c r="ACW126" s="12"/>
      <c r="ACX126" s="12"/>
      <c r="ACY126" s="12"/>
      <c r="ACZ126" s="12"/>
      <c r="ADA126" s="12"/>
      <c r="ADB126" s="12"/>
      <c r="ADC126" s="12"/>
      <c r="ADD126" s="12"/>
      <c r="ADE126" s="12"/>
      <c r="ADF126" s="12"/>
      <c r="ADG126" s="12"/>
      <c r="ADH126" s="12"/>
      <c r="ADI126" s="12"/>
      <c r="ADJ126" s="12"/>
      <c r="ADK126" s="12"/>
      <c r="ADL126" s="12"/>
      <c r="ADM126" s="12"/>
      <c r="ADN126" s="12"/>
      <c r="ADO126" s="12"/>
      <c r="ADP126" s="12"/>
      <c r="ADQ126" s="12"/>
      <c r="ADR126" s="12"/>
      <c r="ADS126" s="12"/>
      <c r="ADT126" s="12"/>
      <c r="ADU126" s="12"/>
      <c r="ADV126" s="12"/>
      <c r="ADW126" s="12"/>
      <c r="ADX126" s="12"/>
      <c r="ADY126" s="12"/>
      <c r="ADZ126" s="12"/>
      <c r="AEA126" s="12"/>
      <c r="AEB126" s="12"/>
      <c r="AEC126" s="12"/>
      <c r="AED126" s="12"/>
      <c r="AEE126" s="12"/>
      <c r="AEF126" s="12"/>
      <c r="AEG126" s="12"/>
      <c r="AEH126" s="12"/>
      <c r="AEI126" s="12"/>
      <c r="AEJ126" s="12"/>
      <c r="AEK126" s="12"/>
      <c r="AEL126" s="12"/>
      <c r="AEM126" s="12"/>
      <c r="AEN126" s="12"/>
      <c r="AEO126" s="12"/>
      <c r="AEP126" s="12"/>
      <c r="AEQ126" s="12"/>
      <c r="AER126" s="12"/>
      <c r="AES126" s="12"/>
      <c r="AET126" s="12"/>
      <c r="AEU126" s="12"/>
      <c r="AEV126" s="12"/>
      <c r="AEW126" s="12"/>
      <c r="AEX126" s="12"/>
      <c r="AEY126" s="12"/>
      <c r="AEZ126" s="12"/>
      <c r="AFA126" s="12"/>
      <c r="AFB126" s="12"/>
      <c r="AFC126" s="12"/>
      <c r="AFD126" s="12"/>
      <c r="AFE126" s="12"/>
      <c r="AFF126" s="12"/>
      <c r="AFG126" s="12"/>
      <c r="AFH126" s="12"/>
      <c r="AFI126" s="12"/>
      <c r="AFJ126" s="12"/>
      <c r="AFK126" s="12"/>
      <c r="AFL126" s="12"/>
      <c r="AFM126" s="12"/>
      <c r="AFN126" s="12"/>
      <c r="AFO126" s="12"/>
      <c r="AFP126" s="12"/>
      <c r="AFQ126" s="12"/>
      <c r="AFR126" s="12"/>
      <c r="AFS126" s="12"/>
      <c r="AFT126" s="12"/>
      <c r="AFU126" s="12"/>
      <c r="AFV126" s="12"/>
      <c r="AFW126" s="12"/>
      <c r="AFX126" s="12"/>
      <c r="AFY126" s="12"/>
      <c r="AFZ126" s="12"/>
      <c r="AGA126" s="12"/>
      <c r="AGB126" s="12"/>
      <c r="AGC126" s="12"/>
      <c r="AGD126" s="12"/>
      <c r="AGE126" s="12"/>
      <c r="AGF126" s="12"/>
      <c r="AGG126" s="12"/>
      <c r="AGH126" s="12"/>
      <c r="AGI126" s="12"/>
      <c r="AGJ126" s="12"/>
      <c r="AGK126" s="12"/>
      <c r="AGL126" s="12"/>
      <c r="AGM126" s="12"/>
      <c r="AGN126" s="12"/>
      <c r="AGO126" s="12"/>
      <c r="AGP126" s="12"/>
      <c r="AGQ126" s="12"/>
      <c r="AGR126" s="12"/>
      <c r="AGS126" s="12"/>
      <c r="AGT126" s="12"/>
      <c r="AGU126" s="12"/>
      <c r="AGV126" s="12"/>
      <c r="AGW126" s="12"/>
      <c r="AGX126" s="12"/>
      <c r="AGY126" s="12"/>
      <c r="AGZ126" s="12"/>
      <c r="AHA126" s="12"/>
      <c r="AHB126" s="12"/>
      <c r="AHC126" s="12"/>
      <c r="AHD126" s="12"/>
      <c r="AHE126" s="12"/>
      <c r="AHF126" s="12"/>
      <c r="AHG126" s="12"/>
      <c r="AHH126" s="12"/>
      <c r="AHI126" s="12"/>
      <c r="AHJ126" s="12"/>
      <c r="AHK126" s="12"/>
      <c r="AHL126" s="12"/>
      <c r="AHM126" s="12"/>
      <c r="AHN126" s="12"/>
      <c r="AHO126" s="12"/>
      <c r="AHP126" s="12"/>
      <c r="AHQ126" s="12"/>
      <c r="AHR126" s="12"/>
      <c r="AHS126" s="12"/>
      <c r="AHT126" s="12"/>
      <c r="AHU126" s="12"/>
      <c r="AHV126" s="12"/>
      <c r="AHW126" s="12"/>
      <c r="AHX126" s="12"/>
      <c r="AHY126" s="12"/>
      <c r="AHZ126" s="12"/>
      <c r="AIA126" s="12"/>
      <c r="AIB126" s="12"/>
      <c r="AIC126" s="12"/>
      <c r="AID126" s="12"/>
      <c r="AIE126" s="12"/>
      <c r="AIF126" s="12"/>
      <c r="AIG126" s="12"/>
      <c r="AIH126" s="12"/>
      <c r="AII126" s="12"/>
      <c r="AIJ126" s="12"/>
      <c r="AIK126" s="12"/>
      <c r="AIL126" s="12"/>
      <c r="AIM126" s="12"/>
      <c r="AIN126" s="12"/>
      <c r="AIO126" s="12"/>
      <c r="AIP126" s="12"/>
      <c r="AIQ126" s="12"/>
      <c r="AIR126" s="12"/>
      <c r="AIS126" s="12"/>
      <c r="AIT126" s="12"/>
      <c r="AIU126" s="12"/>
      <c r="AIV126" s="12"/>
      <c r="AIW126" s="12"/>
      <c r="AIX126" s="12"/>
      <c r="AIY126" s="12"/>
      <c r="AIZ126" s="12"/>
      <c r="AJA126" s="12"/>
      <c r="AJB126" s="12"/>
      <c r="AJC126" s="12"/>
      <c r="AJD126" s="12"/>
      <c r="AJE126" s="12"/>
      <c r="AJF126" s="12"/>
      <c r="AJG126" s="12"/>
      <c r="AJH126" s="12"/>
      <c r="AJI126" s="12"/>
      <c r="AJJ126" s="12"/>
      <c r="AJK126" s="12"/>
      <c r="AJL126" s="12"/>
      <c r="AJM126" s="12"/>
      <c r="AJN126" s="12"/>
      <c r="AJO126" s="12"/>
      <c r="AJP126" s="12"/>
      <c r="AJQ126" s="12"/>
      <c r="AJR126" s="12"/>
      <c r="AJS126" s="12"/>
      <c r="AJT126" s="12"/>
      <c r="AJU126" s="12"/>
      <c r="AJV126" s="12"/>
      <c r="AJW126" s="12"/>
      <c r="AJX126" s="12"/>
      <c r="AJY126" s="12"/>
      <c r="AJZ126" s="12"/>
      <c r="AKA126" s="12"/>
      <c r="AKB126" s="12"/>
      <c r="AKC126" s="12"/>
      <c r="AKD126" s="12"/>
      <c r="AKE126" s="12"/>
      <c r="AKF126" s="12"/>
      <c r="AKG126" s="12"/>
      <c r="AKH126" s="12"/>
      <c r="AKI126" s="12"/>
      <c r="AKJ126" s="12"/>
      <c r="AKK126" s="12"/>
      <c r="AKL126" s="12"/>
      <c r="AKM126" s="12"/>
      <c r="AKN126" s="12"/>
      <c r="AKO126" s="12"/>
      <c r="AKP126" s="12"/>
      <c r="AKQ126" s="12"/>
      <c r="AKR126" s="12"/>
      <c r="AKS126" s="12"/>
      <c r="AKT126" s="12"/>
      <c r="AKU126" s="12"/>
      <c r="AKV126" s="12"/>
      <c r="AKW126" s="12"/>
      <c r="AKX126" s="12"/>
      <c r="AKY126" s="12"/>
      <c r="AKZ126" s="12"/>
      <c r="ALA126" s="12"/>
      <c r="ALB126" s="12"/>
      <c r="ALC126" s="12"/>
      <c r="ALD126" s="12"/>
      <c r="ALE126" s="12"/>
      <c r="ALF126" s="12"/>
      <c r="ALG126" s="12"/>
      <c r="ALH126" s="12"/>
      <c r="ALI126" s="12"/>
      <c r="ALJ126" s="12"/>
      <c r="ALK126" s="12"/>
      <c r="ALL126" s="12"/>
      <c r="ALM126" s="12"/>
      <c r="ALN126" s="12"/>
      <c r="ALO126" s="12"/>
      <c r="ALP126" s="12"/>
      <c r="ALQ126" s="12"/>
      <c r="ALR126" s="12"/>
      <c r="ALS126" s="12"/>
      <c r="ALT126" s="12"/>
      <c r="ALU126" s="12"/>
      <c r="ALV126" s="12"/>
      <c r="ALW126" s="12"/>
      <c r="ALX126" s="12"/>
      <c r="ALY126" s="12"/>
      <c r="ALZ126" s="12"/>
      <c r="AMA126" s="12"/>
      <c r="AMB126" s="12"/>
      <c r="AMC126" s="12"/>
      <c r="AMD126" s="12"/>
      <c r="AME126" s="12"/>
      <c r="AMF126" s="12"/>
      <c r="AMG126" s="12"/>
      <c r="AMH126" s="12"/>
      <c r="AMI126" s="12"/>
      <c r="AMJ126" s="12"/>
      <c r="AMK126" s="12"/>
      <c r="AML126" s="12"/>
      <c r="AMM126" s="12"/>
      <c r="AMN126" s="12"/>
      <c r="AMO126" s="12"/>
      <c r="AMP126" s="12"/>
      <c r="AMQ126" s="12"/>
      <c r="AMR126" s="12"/>
      <c r="AMS126" s="12"/>
      <c r="AMT126" s="12"/>
      <c r="AMU126" s="12"/>
      <c r="AMV126" s="12"/>
      <c r="AMW126" s="12"/>
      <c r="AMX126" s="12"/>
      <c r="AMY126" s="12"/>
      <c r="AMZ126" s="12"/>
      <c r="ANA126" s="12"/>
      <c r="ANB126" s="12"/>
      <c r="ANC126" s="12"/>
      <c r="AND126" s="12"/>
      <c r="ANE126" s="12"/>
      <c r="ANF126" s="12"/>
      <c r="ANG126" s="12"/>
      <c r="ANH126" s="12"/>
      <c r="ANI126" s="12"/>
      <c r="ANJ126" s="12"/>
      <c r="ANK126" s="12"/>
      <c r="ANL126" s="12"/>
      <c r="ANM126" s="12"/>
      <c r="ANN126" s="12"/>
      <c r="ANO126" s="12"/>
      <c r="ANP126" s="12"/>
      <c r="ANQ126" s="12"/>
      <c r="ANR126" s="12"/>
      <c r="ANS126" s="12"/>
      <c r="ANT126" s="12"/>
      <c r="ANU126" s="12"/>
      <c r="ANV126" s="12"/>
      <c r="ANW126" s="12"/>
      <c r="ANX126" s="12"/>
      <c r="ANY126" s="12"/>
      <c r="ANZ126" s="12"/>
      <c r="AOA126" s="12"/>
      <c r="AOB126" s="12"/>
      <c r="AOC126" s="12"/>
      <c r="AOD126" s="12"/>
      <c r="AOE126" s="12"/>
      <c r="AOF126" s="12"/>
      <c r="AOG126" s="12"/>
      <c r="AOH126" s="12"/>
      <c r="AOI126" s="12"/>
      <c r="AOJ126" s="12"/>
      <c r="AOK126" s="12"/>
      <c r="AOL126" s="12"/>
      <c r="AOM126" s="12"/>
      <c r="AON126" s="12"/>
      <c r="AOO126" s="12"/>
      <c r="AOP126" s="12"/>
      <c r="AOQ126" s="12"/>
      <c r="AOR126" s="12"/>
      <c r="AOS126" s="12"/>
      <c r="AOT126" s="12"/>
      <c r="AOU126" s="12"/>
      <c r="AOV126" s="12"/>
      <c r="AOW126" s="12"/>
      <c r="AOX126" s="12"/>
      <c r="AOY126" s="12"/>
      <c r="AOZ126" s="12"/>
      <c r="APA126" s="12"/>
      <c r="APB126" s="12"/>
      <c r="APC126" s="12"/>
      <c r="APD126" s="12"/>
      <c r="APE126" s="12"/>
      <c r="APF126" s="12"/>
      <c r="APG126" s="12"/>
      <c r="APH126" s="12"/>
      <c r="API126" s="12"/>
      <c r="APJ126" s="12"/>
      <c r="APK126" s="12"/>
      <c r="APL126" s="12"/>
      <c r="APM126" s="12"/>
      <c r="APN126" s="12"/>
      <c r="APO126" s="12"/>
      <c r="APP126" s="12"/>
      <c r="APQ126" s="12"/>
      <c r="APR126" s="12"/>
      <c r="APS126" s="12"/>
      <c r="APT126" s="12"/>
      <c r="APU126" s="12"/>
      <c r="APV126" s="12"/>
      <c r="APW126" s="12"/>
      <c r="APX126" s="12"/>
      <c r="APY126" s="12"/>
      <c r="APZ126" s="12"/>
      <c r="AQA126" s="12"/>
      <c r="AQB126" s="12"/>
      <c r="AQC126" s="12"/>
      <c r="AQD126" s="12"/>
      <c r="AQE126" s="12"/>
      <c r="AQF126" s="12"/>
      <c r="AQG126" s="12"/>
      <c r="AQH126" s="12"/>
      <c r="AQI126" s="12"/>
      <c r="AQJ126" s="12"/>
      <c r="AQK126" s="12"/>
      <c r="AQL126" s="12"/>
      <c r="AQM126" s="12"/>
      <c r="AQN126" s="12"/>
      <c r="AQO126" s="12"/>
      <c r="AQP126" s="12"/>
      <c r="AQQ126" s="12"/>
      <c r="AQR126" s="12"/>
      <c r="AQS126" s="12"/>
      <c r="AQT126" s="12"/>
      <c r="AQU126" s="12"/>
      <c r="AQV126" s="12"/>
      <c r="AQW126" s="12"/>
      <c r="AQX126" s="12"/>
      <c r="AQY126" s="12"/>
      <c r="AQZ126" s="12"/>
      <c r="ARA126" s="12"/>
      <c r="ARB126" s="12"/>
      <c r="ARC126" s="12"/>
      <c r="ARD126" s="12"/>
      <c r="ARE126" s="12"/>
      <c r="ARF126" s="12"/>
      <c r="ARG126" s="12"/>
      <c r="ARH126" s="12"/>
      <c r="ARI126" s="12"/>
      <c r="ARJ126" s="12"/>
      <c r="ARK126" s="12"/>
      <c r="ARL126" s="12"/>
      <c r="ARM126" s="12"/>
      <c r="ARN126" s="12"/>
      <c r="ARO126" s="12"/>
      <c r="ARP126" s="12"/>
      <c r="ARQ126" s="12"/>
      <c r="ARR126" s="12"/>
      <c r="ARS126" s="12"/>
      <c r="ART126" s="12"/>
      <c r="ARU126" s="12"/>
      <c r="ARV126" s="12"/>
      <c r="ARW126" s="12"/>
      <c r="ARX126" s="12"/>
      <c r="ARY126" s="12"/>
      <c r="ARZ126" s="12"/>
      <c r="ASA126" s="12"/>
      <c r="ASB126" s="12"/>
      <c r="ASC126" s="12"/>
      <c r="ASD126" s="12"/>
      <c r="ASE126" s="12"/>
      <c r="ASF126" s="12"/>
      <c r="ASG126" s="12"/>
      <c r="ASH126" s="12"/>
      <c r="ASI126" s="12"/>
      <c r="ASJ126" s="12"/>
      <c r="ASK126" s="12"/>
      <c r="ASL126" s="12"/>
      <c r="ASM126" s="12"/>
      <c r="ASN126" s="12"/>
      <c r="ASO126" s="12"/>
      <c r="ASP126" s="12"/>
      <c r="ASQ126" s="12"/>
      <c r="ASR126" s="12"/>
      <c r="ASS126" s="12"/>
      <c r="AST126" s="12"/>
      <c r="ASU126" s="12"/>
      <c r="ASV126" s="12"/>
      <c r="ASW126" s="12"/>
      <c r="ASX126" s="12"/>
      <c r="ASY126" s="12"/>
      <c r="ASZ126" s="12"/>
      <c r="ATA126" s="12"/>
      <c r="ATB126" s="12"/>
      <c r="ATC126" s="12"/>
      <c r="ATD126" s="12"/>
      <c r="ATE126" s="12"/>
      <c r="ATF126" s="12"/>
      <c r="ATG126" s="12"/>
      <c r="ATH126" s="12"/>
      <c r="ATI126" s="12"/>
      <c r="ATJ126" s="12"/>
      <c r="ATK126" s="12"/>
      <c r="ATL126" s="12"/>
      <c r="ATM126" s="12"/>
      <c r="ATN126" s="12"/>
      <c r="ATO126" s="12"/>
      <c r="ATP126" s="12"/>
      <c r="ATQ126" s="12"/>
      <c r="ATR126" s="12"/>
      <c r="ATS126" s="12"/>
      <c r="ATT126" s="12"/>
      <c r="ATU126" s="12"/>
      <c r="ATV126" s="12"/>
      <c r="ATW126" s="12"/>
      <c r="ATX126" s="12"/>
      <c r="ATY126" s="12"/>
      <c r="ATZ126" s="12"/>
      <c r="AUA126" s="12"/>
      <c r="AUB126" s="12"/>
      <c r="AUC126" s="12"/>
      <c r="AUD126" s="12"/>
      <c r="AUE126" s="12"/>
      <c r="AUF126" s="12"/>
      <c r="AUG126" s="12"/>
      <c r="AUH126" s="12"/>
      <c r="AUI126" s="12"/>
      <c r="AUJ126" s="12"/>
      <c r="AUK126" s="12"/>
      <c r="AUL126" s="12"/>
      <c r="AUM126" s="12"/>
      <c r="AUN126" s="12"/>
      <c r="AUO126" s="12"/>
      <c r="AUP126" s="12"/>
      <c r="AUQ126" s="12"/>
      <c r="AUR126" s="12"/>
      <c r="AUS126" s="12"/>
      <c r="AUT126" s="12"/>
      <c r="AUU126" s="12"/>
      <c r="AUV126" s="12"/>
      <c r="AUW126" s="12"/>
      <c r="AUX126" s="12"/>
      <c r="AUY126" s="12"/>
      <c r="AUZ126" s="12"/>
      <c r="AVA126" s="12"/>
      <c r="AVB126" s="12"/>
      <c r="AVC126" s="12"/>
      <c r="AVD126" s="12"/>
      <c r="AVE126" s="12"/>
      <c r="AVF126" s="12"/>
      <c r="AVG126" s="12"/>
      <c r="AVH126" s="12"/>
      <c r="AVI126" s="12"/>
      <c r="AVJ126" s="12"/>
      <c r="AVK126" s="12"/>
      <c r="AVL126" s="12"/>
      <c r="AVM126" s="12"/>
      <c r="AVN126" s="12"/>
      <c r="AVO126" s="12"/>
      <c r="AVP126" s="12"/>
      <c r="AVQ126" s="12"/>
      <c r="AVR126" s="12"/>
      <c r="AVS126" s="12"/>
      <c r="AVT126" s="12"/>
      <c r="AVU126" s="12"/>
      <c r="AVV126" s="12"/>
      <c r="AVW126" s="12"/>
      <c r="AVX126" s="12"/>
      <c r="AVY126" s="12"/>
      <c r="AVZ126" s="12"/>
      <c r="AWA126" s="12"/>
      <c r="AWB126" s="12"/>
      <c r="AWC126" s="12"/>
      <c r="AWD126" s="12"/>
      <c r="AWE126" s="12"/>
      <c r="AWF126" s="12"/>
      <c r="AWG126" s="12"/>
      <c r="AWH126" s="12"/>
      <c r="AWI126" s="12"/>
      <c r="AWJ126" s="12"/>
      <c r="AWK126" s="12"/>
      <c r="AWL126" s="12"/>
      <c r="AWM126" s="12"/>
      <c r="AWN126" s="12"/>
      <c r="AWO126" s="12"/>
      <c r="AWP126" s="12"/>
      <c r="AWQ126" s="12"/>
      <c r="AWR126" s="12"/>
      <c r="AWS126" s="12"/>
      <c r="AWT126" s="12"/>
      <c r="AWU126" s="12"/>
      <c r="AWV126" s="12"/>
      <c r="AWW126" s="12"/>
      <c r="AWX126" s="12"/>
      <c r="AWY126" s="12"/>
      <c r="AWZ126" s="12"/>
      <c r="AXA126" s="12"/>
      <c r="AXB126" s="12"/>
      <c r="AXC126" s="12"/>
      <c r="AXD126" s="12"/>
      <c r="AXE126" s="12"/>
      <c r="AXF126" s="12"/>
      <c r="AXG126" s="12"/>
      <c r="AXH126" s="12"/>
      <c r="AXI126" s="12"/>
      <c r="AXJ126" s="12"/>
      <c r="AXK126" s="12"/>
      <c r="AXL126" s="12"/>
      <c r="AXM126" s="12"/>
      <c r="AXN126" s="12"/>
      <c r="AXO126" s="12"/>
      <c r="AXP126" s="12"/>
      <c r="AXQ126" s="12"/>
      <c r="AXR126" s="12"/>
      <c r="AXS126" s="12"/>
      <c r="AXT126" s="12"/>
      <c r="AXU126" s="12"/>
      <c r="AXV126" s="12"/>
      <c r="AXW126" s="12"/>
      <c r="AXX126" s="12"/>
      <c r="AXY126" s="12"/>
      <c r="AXZ126" s="12"/>
      <c r="AYA126" s="12"/>
      <c r="AYB126" s="12"/>
      <c r="AYC126" s="12"/>
      <c r="AYD126" s="12"/>
      <c r="AYE126" s="12"/>
      <c r="AYF126" s="12"/>
      <c r="AYG126" s="12"/>
      <c r="AYH126" s="12"/>
      <c r="AYI126" s="12"/>
      <c r="AYJ126" s="12"/>
      <c r="AYK126" s="12"/>
      <c r="AYL126" s="12"/>
      <c r="AYM126" s="12"/>
      <c r="AYN126" s="12"/>
      <c r="AYO126" s="12"/>
      <c r="AYP126" s="12"/>
      <c r="AYQ126" s="12"/>
      <c r="AYR126" s="12"/>
      <c r="AYS126" s="12"/>
      <c r="AYT126" s="12"/>
      <c r="AYU126" s="12"/>
      <c r="AYV126" s="12"/>
      <c r="AYW126" s="12"/>
      <c r="AYX126" s="12"/>
      <c r="AYY126" s="12"/>
      <c r="AYZ126" s="12"/>
      <c r="AZA126" s="12"/>
      <c r="AZB126" s="12"/>
      <c r="AZC126" s="12"/>
      <c r="AZD126" s="12"/>
      <c r="AZE126" s="12"/>
      <c r="AZF126" s="12"/>
      <c r="AZG126" s="12"/>
      <c r="AZH126" s="12"/>
      <c r="AZI126" s="12"/>
      <c r="AZJ126" s="12"/>
      <c r="AZK126" s="12"/>
      <c r="AZL126" s="12"/>
      <c r="AZM126" s="12"/>
      <c r="AZN126" s="12"/>
      <c r="AZO126" s="12"/>
      <c r="AZP126" s="12"/>
      <c r="AZQ126" s="12"/>
      <c r="AZR126" s="12"/>
      <c r="AZS126" s="12"/>
      <c r="AZT126" s="12"/>
      <c r="AZU126" s="12"/>
      <c r="AZV126" s="12"/>
      <c r="AZW126" s="12"/>
      <c r="AZX126" s="12"/>
      <c r="AZY126" s="12"/>
      <c r="AZZ126" s="12"/>
      <c r="BAA126" s="12"/>
      <c r="BAB126" s="12"/>
      <c r="BAC126" s="12"/>
      <c r="BAD126" s="12"/>
      <c r="BAE126" s="12"/>
      <c r="BAF126" s="12"/>
      <c r="BAG126" s="12"/>
      <c r="BAH126" s="12"/>
      <c r="BAI126" s="12"/>
      <c r="BAJ126" s="12"/>
      <c r="BAK126" s="12"/>
      <c r="BAL126" s="12"/>
      <c r="BAM126" s="12"/>
      <c r="BAN126" s="12"/>
      <c r="BAO126" s="12"/>
      <c r="BAP126" s="12"/>
      <c r="BAQ126" s="12"/>
      <c r="BAR126" s="12"/>
      <c r="BAS126" s="12"/>
      <c r="BAT126" s="12"/>
      <c r="BAU126" s="12"/>
      <c r="BAV126" s="12"/>
      <c r="BAW126" s="12"/>
      <c r="BAX126" s="12"/>
      <c r="BAY126" s="12"/>
      <c r="BAZ126" s="12"/>
      <c r="BBA126" s="12"/>
      <c r="BBB126" s="12"/>
      <c r="BBC126" s="12"/>
      <c r="BBD126" s="12"/>
      <c r="BBE126" s="12"/>
      <c r="BBF126" s="12"/>
      <c r="BBG126" s="12"/>
      <c r="BBH126" s="12"/>
      <c r="BBI126" s="12"/>
      <c r="BBJ126" s="12"/>
      <c r="BBK126" s="12"/>
      <c r="BBL126" s="12"/>
      <c r="BBM126" s="12"/>
      <c r="BBN126" s="12"/>
      <c r="BBO126" s="12"/>
      <c r="BBP126" s="12"/>
      <c r="BBQ126" s="12"/>
      <c r="BBR126" s="12"/>
      <c r="BBS126" s="12"/>
      <c r="BBT126" s="12"/>
      <c r="BBU126" s="12"/>
      <c r="BBV126" s="12"/>
      <c r="BBW126" s="12"/>
      <c r="BBX126" s="12"/>
      <c r="BBY126" s="12"/>
      <c r="BBZ126" s="12"/>
      <c r="BCA126" s="12"/>
      <c r="BCB126" s="12"/>
      <c r="BCC126" s="12"/>
      <c r="BCD126" s="12"/>
      <c r="BCE126" s="12"/>
      <c r="BCF126" s="12"/>
      <c r="BCG126" s="12"/>
      <c r="BCH126" s="12"/>
      <c r="BCI126" s="12"/>
      <c r="BCJ126" s="12"/>
      <c r="BCK126" s="12"/>
      <c r="BCL126" s="12"/>
      <c r="BCM126" s="12"/>
      <c r="BCN126" s="12"/>
      <c r="BCO126" s="12"/>
      <c r="BCP126" s="12"/>
      <c r="BCQ126" s="12"/>
      <c r="BCR126" s="12"/>
      <c r="BCS126" s="12"/>
      <c r="BCT126" s="12"/>
      <c r="BCU126" s="12"/>
      <c r="BCV126" s="12"/>
      <c r="BCW126" s="12"/>
      <c r="BCX126" s="12"/>
      <c r="BCY126" s="12"/>
      <c r="BCZ126" s="12"/>
      <c r="BDA126" s="12"/>
      <c r="BDB126" s="12"/>
      <c r="BDC126" s="12"/>
      <c r="BDD126" s="12"/>
      <c r="BDE126" s="12"/>
      <c r="BDF126" s="12"/>
      <c r="BDG126" s="12"/>
      <c r="BDH126" s="12"/>
      <c r="BDI126" s="12"/>
      <c r="BDJ126" s="12"/>
      <c r="BDK126" s="12"/>
      <c r="BDL126" s="12"/>
      <c r="BDM126" s="12"/>
      <c r="BDN126" s="12"/>
      <c r="BDO126" s="12"/>
      <c r="BDP126" s="12"/>
      <c r="BDQ126" s="12"/>
      <c r="BDR126" s="12"/>
      <c r="BDS126" s="12"/>
      <c r="BDT126" s="12"/>
      <c r="BDU126" s="12"/>
      <c r="BDV126" s="12"/>
      <c r="BDW126" s="12"/>
      <c r="BDX126" s="12"/>
      <c r="BDY126" s="12"/>
      <c r="BDZ126" s="12"/>
      <c r="BEA126" s="12"/>
      <c r="BEB126" s="12"/>
      <c r="BEC126" s="12"/>
      <c r="BED126" s="12"/>
      <c r="BEE126" s="12"/>
      <c r="BEF126" s="12"/>
      <c r="BEG126" s="12"/>
      <c r="BEH126" s="12"/>
      <c r="BEI126" s="12"/>
      <c r="BEJ126" s="12"/>
      <c r="BEK126" s="12"/>
      <c r="BEL126" s="12"/>
      <c r="BEM126" s="12"/>
      <c r="BEN126" s="12"/>
      <c r="BEO126" s="12"/>
      <c r="BEP126" s="12"/>
      <c r="BEQ126" s="12"/>
      <c r="BER126" s="12"/>
      <c r="BES126" s="12"/>
      <c r="BET126" s="12"/>
      <c r="BEU126" s="12"/>
      <c r="BEV126" s="12"/>
      <c r="BEW126" s="12"/>
      <c r="BEX126" s="12"/>
      <c r="BEY126" s="12"/>
      <c r="BEZ126" s="12"/>
      <c r="BFA126" s="12"/>
      <c r="BFB126" s="12"/>
      <c r="BFC126" s="12"/>
      <c r="BFD126" s="12"/>
      <c r="BFE126" s="12"/>
      <c r="BFF126" s="12"/>
      <c r="BFG126" s="12"/>
      <c r="BFH126" s="12"/>
      <c r="BFI126" s="12"/>
      <c r="BFJ126" s="12"/>
      <c r="BFK126" s="12"/>
      <c r="BFL126" s="12"/>
      <c r="BFM126" s="12"/>
      <c r="BFN126" s="12"/>
      <c r="BFO126" s="12"/>
      <c r="BFP126" s="12"/>
      <c r="BFQ126" s="12"/>
      <c r="BFR126" s="12"/>
      <c r="BFS126" s="12"/>
      <c r="BFT126" s="12"/>
      <c r="BFU126" s="12"/>
      <c r="BFV126" s="12"/>
      <c r="BFW126" s="12"/>
      <c r="BFX126" s="12"/>
      <c r="BFY126" s="12"/>
      <c r="BFZ126" s="12"/>
      <c r="BGA126" s="12"/>
      <c r="BGB126" s="12"/>
      <c r="BGC126" s="12"/>
      <c r="BGD126" s="12"/>
      <c r="BGE126" s="12"/>
      <c r="BGF126" s="12"/>
      <c r="BGG126" s="12"/>
      <c r="BGH126" s="12"/>
      <c r="BGI126" s="12"/>
      <c r="BGJ126" s="12"/>
      <c r="BGK126" s="12"/>
      <c r="BGL126" s="12"/>
      <c r="BGM126" s="12"/>
      <c r="BGN126" s="12"/>
      <c r="BGO126" s="12"/>
      <c r="BGP126" s="12"/>
      <c r="BGQ126" s="12"/>
      <c r="BGR126" s="12"/>
      <c r="BGS126" s="12"/>
      <c r="BGT126" s="12"/>
      <c r="BGU126" s="12"/>
      <c r="BGV126" s="12"/>
      <c r="BGW126" s="12"/>
      <c r="BGX126" s="12"/>
      <c r="BGY126" s="12"/>
      <c r="BGZ126" s="12"/>
      <c r="BHA126" s="12"/>
      <c r="BHB126" s="12"/>
      <c r="BHC126" s="12"/>
      <c r="BHD126" s="12"/>
      <c r="BHE126" s="12"/>
      <c r="BHF126" s="12"/>
      <c r="BHG126" s="12"/>
      <c r="BHH126" s="12"/>
      <c r="BHI126" s="12"/>
      <c r="BHJ126" s="12"/>
      <c r="BHK126" s="12"/>
      <c r="BHL126" s="12"/>
      <c r="BHM126" s="12"/>
      <c r="BHN126" s="12"/>
      <c r="BHO126" s="12"/>
      <c r="BHP126" s="12"/>
      <c r="BHQ126" s="12"/>
      <c r="BHR126" s="12"/>
      <c r="BHS126" s="12"/>
      <c r="BHT126" s="12"/>
      <c r="BHU126" s="12"/>
      <c r="BHV126" s="12"/>
      <c r="BHW126" s="12"/>
      <c r="BHX126" s="12"/>
      <c r="BHY126" s="12"/>
      <c r="BHZ126" s="12"/>
      <c r="BIA126" s="12"/>
      <c r="BIB126" s="12"/>
      <c r="BIC126" s="12"/>
      <c r="BID126" s="12"/>
      <c r="BIE126" s="12"/>
      <c r="BIF126" s="12"/>
      <c r="BIG126" s="12"/>
      <c r="BIH126" s="12"/>
      <c r="BII126" s="12"/>
      <c r="BIJ126" s="12"/>
      <c r="BIK126" s="12"/>
      <c r="BIL126" s="12"/>
      <c r="BIM126" s="12"/>
      <c r="BIN126" s="12"/>
      <c r="BIO126" s="12"/>
      <c r="BIP126" s="12"/>
      <c r="BIQ126" s="12"/>
      <c r="BIR126" s="12"/>
      <c r="BIS126" s="12"/>
      <c r="BIT126" s="12"/>
      <c r="BIU126" s="12"/>
      <c r="BIV126" s="12"/>
      <c r="BIW126" s="12"/>
      <c r="BIX126" s="12"/>
      <c r="BIY126" s="12"/>
      <c r="BIZ126" s="12"/>
      <c r="BJA126" s="12"/>
      <c r="BJB126" s="12"/>
      <c r="BJC126" s="12"/>
      <c r="BJD126" s="12"/>
      <c r="BJE126" s="12"/>
      <c r="BJF126" s="12"/>
      <c r="BJG126" s="12"/>
      <c r="BJH126" s="12"/>
      <c r="BJI126" s="12"/>
      <c r="BJJ126" s="12"/>
      <c r="BJK126" s="12"/>
      <c r="BJL126" s="12"/>
      <c r="BJM126" s="12"/>
      <c r="BJN126" s="12"/>
      <c r="BJO126" s="12"/>
      <c r="BJP126" s="12"/>
      <c r="BJQ126" s="12"/>
      <c r="BJR126" s="12"/>
      <c r="BJS126" s="12"/>
      <c r="BJT126" s="12"/>
      <c r="BJU126" s="12"/>
      <c r="BJV126" s="12"/>
      <c r="BJW126" s="12"/>
      <c r="BJX126" s="12"/>
      <c r="BJY126" s="12"/>
      <c r="BJZ126" s="12"/>
      <c r="BKA126" s="12"/>
      <c r="BKB126" s="12"/>
      <c r="BKC126" s="12"/>
      <c r="BKD126" s="12"/>
      <c r="BKE126" s="12"/>
      <c r="BKF126" s="12"/>
      <c r="BKG126" s="12"/>
      <c r="BKH126" s="12"/>
      <c r="BKI126" s="12"/>
      <c r="BKJ126" s="12"/>
      <c r="BKK126" s="12"/>
      <c r="BKL126" s="12"/>
      <c r="BKM126" s="12"/>
      <c r="BKN126" s="12"/>
      <c r="BKO126" s="12"/>
      <c r="BKP126" s="12"/>
      <c r="BKQ126" s="12"/>
      <c r="BKR126" s="12"/>
      <c r="BKS126" s="12"/>
      <c r="BKT126" s="12"/>
      <c r="BKU126" s="12"/>
      <c r="BKV126" s="12"/>
      <c r="BKW126" s="12"/>
      <c r="BKX126" s="12"/>
      <c r="BKY126" s="12"/>
      <c r="BKZ126" s="12"/>
      <c r="BLA126" s="12"/>
      <c r="BLB126" s="12"/>
      <c r="BLC126" s="12"/>
      <c r="BLD126" s="12"/>
      <c r="BLE126" s="12"/>
      <c r="BLF126" s="12"/>
      <c r="BLG126" s="12"/>
      <c r="BLH126" s="12"/>
      <c r="BLI126" s="12"/>
      <c r="BLJ126" s="12"/>
      <c r="BLK126" s="12"/>
      <c r="BLL126" s="12"/>
      <c r="BLM126" s="12"/>
      <c r="BLN126" s="12"/>
      <c r="BLO126" s="12"/>
      <c r="BLP126" s="12"/>
      <c r="BLQ126" s="12"/>
      <c r="BLR126" s="12"/>
      <c r="BLS126" s="12"/>
      <c r="BLT126" s="12"/>
      <c r="BLU126" s="12"/>
      <c r="BLV126" s="12"/>
      <c r="BLW126" s="12"/>
      <c r="BLX126" s="12"/>
      <c r="BLY126" s="12"/>
      <c r="BLZ126" s="12"/>
      <c r="BMA126" s="12"/>
      <c r="BMB126" s="12"/>
      <c r="BMC126" s="12"/>
      <c r="BMD126" s="12"/>
      <c r="BME126" s="12"/>
      <c r="BMF126" s="12"/>
      <c r="BMG126" s="12"/>
      <c r="BMH126" s="12"/>
      <c r="BMI126" s="12"/>
      <c r="BMJ126" s="12"/>
      <c r="BMK126" s="12"/>
      <c r="BML126" s="12"/>
      <c r="BMM126" s="12"/>
      <c r="BMN126" s="12"/>
      <c r="BMO126" s="12"/>
      <c r="BMP126" s="12"/>
      <c r="BMQ126" s="12"/>
      <c r="BMR126" s="12"/>
      <c r="BMS126" s="12"/>
      <c r="BMT126" s="12"/>
      <c r="BMU126" s="12"/>
      <c r="BMV126" s="12"/>
      <c r="BMW126" s="12"/>
      <c r="BMX126" s="12"/>
      <c r="BMY126" s="12"/>
      <c r="BMZ126" s="12"/>
      <c r="BNA126" s="12"/>
      <c r="BNB126" s="12"/>
      <c r="BNC126" s="12"/>
      <c r="BND126" s="12"/>
      <c r="BNE126" s="12"/>
      <c r="BNF126" s="12"/>
      <c r="BNG126" s="12"/>
      <c r="BNH126" s="12"/>
      <c r="BNI126" s="12"/>
      <c r="BNJ126" s="12"/>
      <c r="BNK126" s="12"/>
      <c r="BNL126" s="12"/>
      <c r="BNM126" s="12"/>
      <c r="BNN126" s="12"/>
      <c r="BNO126" s="12"/>
      <c r="BNP126" s="12"/>
      <c r="BNQ126" s="12"/>
      <c r="BNR126" s="12"/>
      <c r="BNS126" s="12"/>
      <c r="BNT126" s="12"/>
      <c r="BNU126" s="12"/>
      <c r="BNV126" s="12"/>
      <c r="BNW126" s="12"/>
      <c r="BNX126" s="12"/>
      <c r="BNY126" s="12"/>
      <c r="BNZ126" s="12"/>
      <c r="BOA126" s="12"/>
      <c r="BOB126" s="12"/>
      <c r="BOC126" s="12"/>
      <c r="BOD126" s="12"/>
      <c r="BOE126" s="12"/>
      <c r="BOF126" s="12"/>
      <c r="BOG126" s="12"/>
      <c r="BOH126" s="12"/>
      <c r="BOI126" s="12"/>
      <c r="BOJ126" s="12"/>
      <c r="BOK126" s="12"/>
      <c r="BOL126" s="12"/>
      <c r="BOM126" s="12"/>
      <c r="BON126" s="12"/>
      <c r="BOO126" s="12"/>
      <c r="BOP126" s="12"/>
      <c r="BOQ126" s="12"/>
      <c r="BOR126" s="12"/>
      <c r="BOS126" s="12"/>
      <c r="BOT126" s="12"/>
      <c r="BOU126" s="12"/>
      <c r="BOV126" s="12"/>
      <c r="BOW126" s="12"/>
      <c r="BOX126" s="12"/>
      <c r="BOY126" s="12"/>
      <c r="BOZ126" s="12"/>
      <c r="BPA126" s="12"/>
      <c r="BPB126" s="12"/>
      <c r="BPC126" s="12"/>
      <c r="BPD126" s="12"/>
      <c r="BPE126" s="12"/>
      <c r="BPF126" s="12"/>
      <c r="BPG126" s="12"/>
      <c r="BPH126" s="12"/>
      <c r="BPI126" s="12"/>
      <c r="BPJ126" s="12"/>
      <c r="BPK126" s="12"/>
      <c r="BPL126" s="12"/>
      <c r="BPM126" s="12"/>
      <c r="BPN126" s="12"/>
      <c r="BPO126" s="12"/>
      <c r="BPP126" s="12"/>
      <c r="BPQ126" s="12"/>
      <c r="BPR126" s="12"/>
      <c r="BPS126" s="12"/>
      <c r="BPT126" s="12"/>
      <c r="BPU126" s="12"/>
      <c r="BPV126" s="12"/>
      <c r="BPW126" s="12"/>
      <c r="BPX126" s="12"/>
      <c r="BPY126" s="12"/>
      <c r="BPZ126" s="12"/>
      <c r="BQA126" s="12"/>
      <c r="BQB126" s="12"/>
      <c r="BQC126" s="12"/>
      <c r="BQD126" s="12"/>
      <c r="BQE126" s="12"/>
      <c r="BQF126" s="12"/>
      <c r="BQG126" s="12"/>
      <c r="BQH126" s="12"/>
      <c r="BQI126" s="12"/>
      <c r="BQJ126" s="12"/>
      <c r="BQK126" s="12"/>
      <c r="BQL126" s="12"/>
      <c r="BQM126" s="12"/>
      <c r="BQN126" s="12"/>
      <c r="BQO126" s="12"/>
      <c r="BQP126" s="12"/>
      <c r="BQQ126" s="12"/>
      <c r="BQR126" s="12"/>
      <c r="BQS126" s="12"/>
      <c r="BQT126" s="12"/>
      <c r="BQU126" s="12"/>
      <c r="BQV126" s="12"/>
      <c r="BQW126" s="12"/>
      <c r="BQX126" s="12"/>
      <c r="BQY126" s="12"/>
      <c r="BQZ126" s="12"/>
      <c r="BRA126" s="12"/>
      <c r="BRB126" s="12"/>
      <c r="BRC126" s="12"/>
      <c r="BRD126" s="12"/>
      <c r="BRE126" s="12"/>
      <c r="BRF126" s="12"/>
      <c r="BRG126" s="12"/>
      <c r="BRH126" s="12"/>
      <c r="BRI126" s="12"/>
      <c r="BRJ126" s="12"/>
      <c r="BRK126" s="12"/>
      <c r="BRL126" s="12"/>
      <c r="BRM126" s="12"/>
      <c r="BRN126" s="12"/>
      <c r="BRO126" s="12"/>
      <c r="BRP126" s="12"/>
      <c r="BRQ126" s="12"/>
      <c r="BRR126" s="12"/>
      <c r="BRS126" s="12"/>
      <c r="BRT126" s="12"/>
      <c r="BRU126" s="12"/>
      <c r="BRV126" s="12"/>
      <c r="BRW126" s="12"/>
      <c r="BRX126" s="12"/>
      <c r="BRY126" s="12"/>
      <c r="BRZ126" s="12"/>
      <c r="BSA126" s="12"/>
      <c r="BSB126" s="12"/>
      <c r="BSC126" s="12"/>
      <c r="BSD126" s="12"/>
      <c r="BSE126" s="12"/>
      <c r="BSF126" s="12"/>
      <c r="BSG126" s="12"/>
      <c r="BSH126" s="12"/>
      <c r="BSI126" s="12"/>
      <c r="BSJ126" s="12"/>
      <c r="BSK126" s="12"/>
      <c r="BSL126" s="12"/>
      <c r="BSM126" s="12"/>
      <c r="BSN126" s="12"/>
      <c r="BSO126" s="12"/>
      <c r="BSP126" s="12"/>
      <c r="BSQ126" s="12"/>
      <c r="BSR126" s="12"/>
      <c r="BSS126" s="12"/>
      <c r="BST126" s="12"/>
      <c r="BSU126" s="12"/>
      <c r="BSV126" s="12"/>
      <c r="BSW126" s="12"/>
      <c r="BSX126" s="12"/>
      <c r="BSY126" s="12"/>
      <c r="BSZ126" s="12"/>
      <c r="BTA126" s="12"/>
      <c r="BTB126" s="12"/>
      <c r="BTC126" s="12"/>
      <c r="BTD126" s="12"/>
      <c r="BTE126" s="12"/>
      <c r="BTF126" s="12"/>
      <c r="BTG126" s="12"/>
      <c r="BTH126" s="12"/>
      <c r="BTI126" s="12"/>
      <c r="BTJ126" s="12"/>
      <c r="BTK126" s="12"/>
      <c r="BTL126" s="12"/>
      <c r="BTM126" s="12"/>
      <c r="BTN126" s="12"/>
      <c r="BTO126" s="12"/>
      <c r="BTP126" s="12"/>
      <c r="BTQ126" s="12"/>
      <c r="BTR126" s="12"/>
      <c r="BTS126" s="12"/>
      <c r="BTT126" s="12"/>
      <c r="BTU126" s="12"/>
      <c r="BTV126" s="12"/>
      <c r="BTW126" s="12"/>
      <c r="BTX126" s="12"/>
      <c r="BTY126" s="12"/>
      <c r="BTZ126" s="12"/>
      <c r="BUA126" s="12"/>
      <c r="BUB126" s="12"/>
      <c r="BUC126" s="12"/>
      <c r="BUD126" s="12"/>
      <c r="BUE126" s="12"/>
      <c r="BUF126" s="12"/>
      <c r="BUG126" s="12"/>
      <c r="BUH126" s="12"/>
      <c r="BUI126" s="12"/>
      <c r="BUJ126" s="12"/>
      <c r="BUK126" s="12"/>
      <c r="BUL126" s="12"/>
      <c r="BUM126" s="12"/>
      <c r="BUN126" s="12"/>
      <c r="BUO126" s="12"/>
      <c r="BUP126" s="12"/>
      <c r="BUQ126" s="12"/>
      <c r="BUR126" s="12"/>
      <c r="BUS126" s="12"/>
      <c r="BUT126" s="12"/>
      <c r="BUU126" s="12"/>
      <c r="BUV126" s="12"/>
      <c r="BUW126" s="12"/>
      <c r="BUX126" s="12"/>
      <c r="BUY126" s="12"/>
      <c r="BUZ126" s="12"/>
      <c r="BVA126" s="12"/>
      <c r="BVB126" s="12"/>
      <c r="BVC126" s="12"/>
      <c r="BVD126" s="12"/>
      <c r="BVE126" s="12"/>
      <c r="BVF126" s="12"/>
      <c r="BVG126" s="12"/>
      <c r="BVH126" s="12"/>
      <c r="BVI126" s="12"/>
      <c r="BVJ126" s="12"/>
      <c r="BVK126" s="12"/>
      <c r="BVL126" s="12"/>
      <c r="BVM126" s="12"/>
      <c r="BVN126" s="12"/>
      <c r="BVO126" s="12"/>
      <c r="BVP126" s="12"/>
      <c r="BVQ126" s="12"/>
      <c r="BVR126" s="12"/>
      <c r="BVS126" s="12"/>
      <c r="BVT126" s="12"/>
      <c r="BVU126" s="12"/>
      <c r="BVV126" s="12"/>
      <c r="BVW126" s="12"/>
      <c r="BVX126" s="12"/>
      <c r="BVY126" s="12"/>
      <c r="BVZ126" s="12"/>
      <c r="BWA126" s="12"/>
      <c r="BWB126" s="12"/>
      <c r="BWC126" s="12"/>
      <c r="BWD126" s="12"/>
      <c r="BWE126" s="12"/>
      <c r="BWF126" s="12"/>
      <c r="BWG126" s="12"/>
      <c r="BWH126" s="12"/>
      <c r="BWI126" s="12"/>
      <c r="BWJ126" s="12"/>
      <c r="BWK126" s="12"/>
      <c r="BWL126" s="12"/>
      <c r="BWM126" s="12"/>
      <c r="BWN126" s="12"/>
      <c r="BWO126" s="12"/>
      <c r="BWP126" s="12"/>
      <c r="BWQ126" s="12"/>
      <c r="BWR126" s="12"/>
      <c r="BWS126" s="12"/>
      <c r="BWT126" s="12"/>
      <c r="BWU126" s="12"/>
      <c r="BWV126" s="12"/>
      <c r="BWW126" s="12"/>
      <c r="BWX126" s="12"/>
      <c r="BWY126" s="12"/>
      <c r="BWZ126" s="12"/>
      <c r="BXA126" s="12"/>
      <c r="BXB126" s="12"/>
      <c r="BXC126" s="12"/>
      <c r="BXD126" s="12"/>
      <c r="BXE126" s="12"/>
      <c r="BXF126" s="12"/>
      <c r="BXG126" s="12"/>
      <c r="BXH126" s="12"/>
      <c r="BXI126" s="12"/>
      <c r="BXJ126" s="12"/>
      <c r="BXK126" s="12"/>
      <c r="BXL126" s="12"/>
      <c r="BXM126" s="12"/>
      <c r="BXN126" s="12"/>
      <c r="BXO126" s="12"/>
      <c r="BXP126" s="12"/>
      <c r="BXQ126" s="12"/>
      <c r="BXR126" s="12"/>
      <c r="BXS126" s="12"/>
      <c r="BXT126" s="12"/>
      <c r="BXU126" s="12"/>
      <c r="BXV126" s="12"/>
      <c r="BXW126" s="12"/>
      <c r="BXX126" s="12"/>
      <c r="BXY126" s="12"/>
      <c r="BXZ126" s="12"/>
      <c r="BYA126" s="12"/>
      <c r="BYB126" s="12"/>
      <c r="BYC126" s="12"/>
      <c r="BYD126" s="12"/>
      <c r="BYE126" s="12"/>
      <c r="BYF126" s="12"/>
      <c r="BYG126" s="12"/>
      <c r="BYH126" s="12"/>
      <c r="BYI126" s="12"/>
      <c r="BYJ126" s="12"/>
      <c r="BYK126" s="12"/>
      <c r="BYL126" s="12"/>
      <c r="BYM126" s="12"/>
      <c r="BYN126" s="12"/>
      <c r="BYO126" s="12"/>
      <c r="BYP126" s="12"/>
      <c r="BYQ126" s="12"/>
      <c r="BYR126" s="12"/>
      <c r="BYS126" s="12"/>
      <c r="BYT126" s="12"/>
      <c r="BYU126" s="12"/>
      <c r="BYV126" s="12"/>
      <c r="BYW126" s="12"/>
      <c r="BYX126" s="12"/>
      <c r="BYY126" s="12"/>
      <c r="BYZ126" s="12"/>
      <c r="BZA126" s="12"/>
      <c r="BZB126" s="12"/>
      <c r="BZC126" s="12"/>
      <c r="BZD126" s="12"/>
      <c r="BZE126" s="12"/>
      <c r="BZF126" s="12"/>
      <c r="BZG126" s="12"/>
      <c r="BZH126" s="12"/>
      <c r="BZI126" s="12"/>
      <c r="BZJ126" s="12"/>
      <c r="BZK126" s="12"/>
      <c r="BZL126" s="12"/>
      <c r="BZM126" s="12"/>
      <c r="BZN126" s="12"/>
      <c r="BZO126" s="12"/>
      <c r="BZP126" s="12"/>
      <c r="BZQ126" s="12"/>
      <c r="BZR126" s="12"/>
      <c r="BZS126" s="12"/>
      <c r="BZT126" s="12"/>
      <c r="BZU126" s="12"/>
      <c r="BZV126" s="12"/>
      <c r="BZW126" s="12"/>
      <c r="BZX126" s="12"/>
      <c r="BZY126" s="12"/>
      <c r="BZZ126" s="12"/>
      <c r="CAA126" s="12"/>
      <c r="CAB126" s="12"/>
      <c r="CAC126" s="12"/>
      <c r="CAD126" s="12"/>
      <c r="CAE126" s="12"/>
      <c r="CAF126" s="12"/>
      <c r="CAG126" s="12"/>
      <c r="CAH126" s="12"/>
      <c r="CAI126" s="12"/>
      <c r="CAJ126" s="12"/>
      <c r="CAK126" s="12"/>
      <c r="CAL126" s="12"/>
      <c r="CAM126" s="12"/>
      <c r="CAN126" s="12"/>
      <c r="CAO126" s="12"/>
      <c r="CAP126" s="12"/>
      <c r="CAQ126" s="12"/>
      <c r="CAR126" s="12"/>
      <c r="CAS126" s="12"/>
      <c r="CAT126" s="12"/>
      <c r="CAU126" s="12"/>
      <c r="CAV126" s="12"/>
      <c r="CAW126" s="12"/>
      <c r="CAX126" s="12"/>
      <c r="CAY126" s="12"/>
      <c r="CAZ126" s="12"/>
      <c r="CBA126" s="12"/>
      <c r="CBB126" s="12"/>
      <c r="CBC126" s="12"/>
      <c r="CBD126" s="12"/>
      <c r="CBE126" s="12"/>
      <c r="CBF126" s="12"/>
      <c r="CBG126" s="12"/>
      <c r="CBH126" s="12"/>
      <c r="CBI126" s="12"/>
      <c r="CBJ126" s="12"/>
      <c r="CBK126" s="12"/>
      <c r="CBL126" s="12"/>
      <c r="CBM126" s="12"/>
      <c r="CBN126" s="12"/>
      <c r="CBO126" s="12"/>
      <c r="CBP126" s="12"/>
      <c r="CBQ126" s="12"/>
      <c r="CBR126" s="12"/>
      <c r="CBS126" s="12"/>
      <c r="CBT126" s="12"/>
      <c r="CBU126" s="12"/>
      <c r="CBV126" s="12"/>
      <c r="CBW126" s="12"/>
      <c r="CBX126" s="12"/>
      <c r="CBY126" s="12"/>
      <c r="CBZ126" s="12"/>
      <c r="CCA126" s="12"/>
      <c r="CCB126" s="12"/>
      <c r="CCC126" s="12"/>
      <c r="CCD126" s="12"/>
      <c r="CCE126" s="12"/>
      <c r="CCF126" s="12"/>
      <c r="CCG126" s="12"/>
      <c r="CCH126" s="12"/>
      <c r="CCI126" s="12"/>
      <c r="CCJ126" s="12"/>
      <c r="CCK126" s="12"/>
      <c r="CCL126" s="12"/>
      <c r="CCM126" s="12"/>
      <c r="CCN126" s="12"/>
      <c r="CCO126" s="12"/>
      <c r="CCP126" s="12"/>
      <c r="CCQ126" s="12"/>
      <c r="CCR126" s="12"/>
      <c r="CCS126" s="12"/>
      <c r="CCT126" s="12"/>
      <c r="CCU126" s="12"/>
      <c r="CCV126" s="12"/>
      <c r="CCW126" s="12"/>
      <c r="CCX126" s="12"/>
      <c r="CCY126" s="12"/>
      <c r="CCZ126" s="12"/>
      <c r="CDA126" s="12"/>
      <c r="CDB126" s="12"/>
      <c r="CDC126" s="12"/>
      <c r="CDD126" s="12"/>
      <c r="CDE126" s="12"/>
      <c r="CDF126" s="12"/>
      <c r="CDG126" s="12"/>
      <c r="CDH126" s="12"/>
      <c r="CDI126" s="12"/>
      <c r="CDJ126" s="12"/>
      <c r="CDK126" s="12"/>
      <c r="CDL126" s="12"/>
      <c r="CDM126" s="12"/>
      <c r="CDN126" s="12"/>
      <c r="CDO126" s="12"/>
      <c r="CDP126" s="12"/>
      <c r="CDQ126" s="12"/>
      <c r="CDR126" s="12"/>
      <c r="CDS126" s="12"/>
      <c r="CDT126" s="12"/>
      <c r="CDU126" s="12"/>
      <c r="CDV126" s="12"/>
      <c r="CDW126" s="12"/>
      <c r="CDX126" s="12"/>
      <c r="CDY126" s="12"/>
      <c r="CDZ126" s="12"/>
      <c r="CEA126" s="12"/>
      <c r="CEB126" s="12"/>
      <c r="CEC126" s="12"/>
      <c r="CED126" s="12"/>
      <c r="CEE126" s="12"/>
      <c r="CEF126" s="12"/>
      <c r="CEG126" s="12"/>
      <c r="CEH126" s="12"/>
      <c r="CEI126" s="12"/>
      <c r="CEJ126" s="12"/>
      <c r="CEK126" s="12"/>
      <c r="CEL126" s="12"/>
      <c r="CEM126" s="12"/>
      <c r="CEN126" s="12"/>
      <c r="CEO126" s="12"/>
      <c r="CEP126" s="12"/>
      <c r="CEQ126" s="12"/>
      <c r="CER126" s="12"/>
      <c r="CES126" s="12"/>
      <c r="CET126" s="12"/>
      <c r="CEU126" s="12"/>
      <c r="CEV126" s="12"/>
      <c r="CEW126" s="12"/>
      <c r="CEX126" s="12"/>
      <c r="CEY126" s="12"/>
      <c r="CEZ126" s="12"/>
      <c r="CFA126" s="12"/>
      <c r="CFB126" s="12"/>
      <c r="CFC126" s="12"/>
      <c r="CFD126" s="12"/>
      <c r="CFE126" s="12"/>
      <c r="CFF126" s="12"/>
      <c r="CFG126" s="12"/>
      <c r="CFH126" s="12"/>
      <c r="CFI126" s="12"/>
      <c r="CFJ126" s="12"/>
      <c r="CFK126" s="12"/>
      <c r="CFL126" s="12"/>
      <c r="CFM126" s="12"/>
      <c r="CFN126" s="12"/>
      <c r="CFO126" s="12"/>
      <c r="CFP126" s="12"/>
      <c r="CFQ126" s="12"/>
      <c r="CFR126" s="12"/>
      <c r="CFS126" s="12"/>
      <c r="CFT126" s="12"/>
      <c r="CFU126" s="12"/>
      <c r="CFV126" s="12"/>
      <c r="CFW126" s="12"/>
      <c r="CFX126" s="12"/>
      <c r="CFY126" s="12"/>
      <c r="CFZ126" s="12"/>
      <c r="CGA126" s="12"/>
      <c r="CGB126" s="12"/>
      <c r="CGC126" s="12"/>
      <c r="CGD126" s="12"/>
      <c r="CGE126" s="12"/>
      <c r="CGF126" s="12"/>
      <c r="CGG126" s="12"/>
      <c r="CGH126" s="12"/>
      <c r="CGI126" s="12"/>
      <c r="CGJ126" s="12"/>
      <c r="CGK126" s="12"/>
      <c r="CGL126" s="12"/>
      <c r="CGM126" s="12"/>
      <c r="CGN126" s="12"/>
      <c r="CGO126" s="12"/>
      <c r="CGP126" s="12"/>
      <c r="CGQ126" s="12"/>
      <c r="CGR126" s="12"/>
      <c r="CGS126" s="12"/>
      <c r="CGT126" s="12"/>
      <c r="CGU126" s="12"/>
      <c r="CGV126" s="12"/>
      <c r="CGW126" s="12"/>
      <c r="CGX126" s="12"/>
      <c r="CGY126" s="12"/>
      <c r="CGZ126" s="12"/>
      <c r="CHA126" s="12"/>
      <c r="CHB126" s="12"/>
      <c r="CHC126" s="12"/>
      <c r="CHD126" s="12"/>
      <c r="CHE126" s="12"/>
      <c r="CHF126" s="12"/>
      <c r="CHG126" s="12"/>
      <c r="CHH126" s="12"/>
      <c r="CHI126" s="12"/>
      <c r="CHJ126" s="12"/>
      <c r="CHK126" s="12"/>
      <c r="CHL126" s="12"/>
      <c r="CHM126" s="12"/>
      <c r="CHN126" s="12"/>
      <c r="CHO126" s="12"/>
      <c r="CHP126" s="12"/>
      <c r="CHQ126" s="12"/>
      <c r="CHR126" s="12"/>
      <c r="CHS126" s="12"/>
      <c r="CHT126" s="12"/>
      <c r="CHU126" s="12"/>
      <c r="CHV126" s="12"/>
      <c r="CHW126" s="12"/>
      <c r="CHX126" s="12"/>
      <c r="CHY126" s="12"/>
      <c r="CHZ126" s="12"/>
      <c r="CIA126" s="12"/>
      <c r="CIB126" s="12"/>
      <c r="CIC126" s="12"/>
      <c r="CID126" s="12"/>
      <c r="CIE126" s="12"/>
      <c r="CIF126" s="12"/>
      <c r="CIG126" s="12"/>
      <c r="CIH126" s="12"/>
      <c r="CII126" s="12"/>
      <c r="CIJ126" s="12"/>
      <c r="CIK126" s="12"/>
      <c r="CIL126" s="12"/>
      <c r="CIM126" s="12"/>
      <c r="CIN126" s="12"/>
      <c r="CIO126" s="12"/>
      <c r="CIP126" s="12"/>
      <c r="CIQ126" s="12"/>
      <c r="CIR126" s="12"/>
      <c r="CIS126" s="12"/>
      <c r="CIT126" s="12"/>
      <c r="CIU126" s="12"/>
      <c r="CIV126" s="12"/>
      <c r="CIW126" s="12"/>
      <c r="CIX126" s="12"/>
      <c r="CIY126" s="12"/>
      <c r="CIZ126" s="12"/>
      <c r="CJA126" s="12"/>
      <c r="CJB126" s="12"/>
      <c r="CJC126" s="12"/>
      <c r="CJD126" s="12"/>
      <c r="CJE126" s="12"/>
      <c r="CJF126" s="12"/>
      <c r="CJG126" s="12"/>
      <c r="CJH126" s="12"/>
      <c r="CJI126" s="12"/>
      <c r="CJJ126" s="12"/>
      <c r="CJK126" s="12"/>
      <c r="CJL126" s="12"/>
      <c r="CJM126" s="12"/>
      <c r="CJN126" s="12"/>
      <c r="CJO126" s="12"/>
      <c r="CJP126" s="12"/>
      <c r="CJQ126" s="12"/>
      <c r="CJR126" s="12"/>
      <c r="CJS126" s="12"/>
      <c r="CJT126" s="12"/>
      <c r="CJU126" s="12"/>
      <c r="CJV126" s="12"/>
      <c r="CJW126" s="12"/>
      <c r="CJX126" s="12"/>
      <c r="CJY126" s="12"/>
      <c r="CJZ126" s="12"/>
      <c r="CKA126" s="12"/>
      <c r="CKB126" s="12"/>
      <c r="CKC126" s="12"/>
      <c r="CKD126" s="12"/>
      <c r="CKE126" s="12"/>
      <c r="CKF126" s="12"/>
      <c r="CKG126" s="12"/>
      <c r="CKH126" s="12"/>
      <c r="CKI126" s="12"/>
      <c r="CKJ126" s="12"/>
      <c r="CKK126" s="12"/>
      <c r="CKL126" s="12"/>
      <c r="CKM126" s="12"/>
      <c r="CKN126" s="12"/>
      <c r="CKO126" s="12"/>
      <c r="CKP126" s="12"/>
      <c r="CKQ126" s="12"/>
      <c r="CKR126" s="12"/>
      <c r="CKS126" s="12"/>
      <c r="CKT126" s="12"/>
      <c r="CKU126" s="12"/>
      <c r="CKV126" s="12"/>
      <c r="CKW126" s="12"/>
      <c r="CKX126" s="12"/>
      <c r="CKY126" s="12"/>
      <c r="CKZ126" s="12"/>
      <c r="CLA126" s="12"/>
      <c r="CLB126" s="12"/>
      <c r="CLC126" s="12"/>
      <c r="CLD126" s="12"/>
      <c r="CLE126" s="12"/>
      <c r="CLF126" s="12"/>
      <c r="CLG126" s="12"/>
      <c r="CLH126" s="12"/>
      <c r="CLI126" s="12"/>
      <c r="CLJ126" s="12"/>
      <c r="CLK126" s="12"/>
      <c r="CLL126" s="12"/>
      <c r="CLM126" s="12"/>
      <c r="CLN126" s="12"/>
      <c r="CLO126" s="12"/>
      <c r="CLP126" s="12"/>
      <c r="CLQ126" s="12"/>
      <c r="CLR126" s="12"/>
      <c r="CLS126" s="12"/>
      <c r="CLT126" s="12"/>
      <c r="CLU126" s="12"/>
      <c r="CLV126" s="12"/>
      <c r="CLW126" s="12"/>
      <c r="CLX126" s="12"/>
      <c r="CLY126" s="12"/>
      <c r="CLZ126" s="12"/>
      <c r="CMA126" s="12"/>
      <c r="CMB126" s="12"/>
      <c r="CMC126" s="12"/>
      <c r="CMD126" s="12"/>
      <c r="CME126" s="12"/>
      <c r="CMF126" s="12"/>
      <c r="CMG126" s="12"/>
      <c r="CMH126" s="12"/>
      <c r="CMI126" s="12"/>
      <c r="CMJ126" s="12"/>
      <c r="CMK126" s="12"/>
      <c r="CML126" s="12"/>
      <c r="CMM126" s="12"/>
      <c r="CMN126" s="12"/>
      <c r="CMO126" s="12"/>
      <c r="CMP126" s="12"/>
      <c r="CMQ126" s="12"/>
      <c r="CMR126" s="12"/>
      <c r="CMS126" s="12"/>
      <c r="CMT126" s="12"/>
      <c r="CMU126" s="12"/>
      <c r="CMV126" s="12"/>
      <c r="CMW126" s="12"/>
      <c r="CMX126" s="12"/>
      <c r="CMY126" s="12"/>
      <c r="CMZ126" s="12"/>
      <c r="CNA126" s="12"/>
      <c r="CNB126" s="12"/>
      <c r="CNC126" s="12"/>
      <c r="CND126" s="12"/>
      <c r="CNE126" s="12"/>
      <c r="CNF126" s="12"/>
      <c r="CNG126" s="12"/>
      <c r="CNH126" s="12"/>
      <c r="CNI126" s="12"/>
      <c r="CNJ126" s="12"/>
      <c r="CNK126" s="12"/>
      <c r="CNL126" s="12"/>
      <c r="CNM126" s="12"/>
      <c r="CNN126" s="12"/>
      <c r="CNO126" s="12"/>
      <c r="CNP126" s="12"/>
      <c r="CNQ126" s="12"/>
      <c r="CNR126" s="12"/>
      <c r="CNS126" s="12"/>
      <c r="CNT126" s="12"/>
      <c r="CNU126" s="12"/>
      <c r="CNV126" s="12"/>
      <c r="CNW126" s="12"/>
      <c r="CNX126" s="12"/>
      <c r="CNY126" s="12"/>
      <c r="CNZ126" s="12"/>
      <c r="COA126" s="12"/>
      <c r="COB126" s="12"/>
      <c r="COC126" s="12"/>
      <c r="COD126" s="12"/>
      <c r="COE126" s="12"/>
      <c r="COF126" s="12"/>
      <c r="COG126" s="12"/>
      <c r="COH126" s="12"/>
      <c r="COI126" s="12"/>
      <c r="COJ126" s="12"/>
      <c r="COK126" s="12"/>
      <c r="COL126" s="12"/>
      <c r="COM126" s="12"/>
      <c r="CON126" s="12"/>
      <c r="COO126" s="12"/>
      <c r="COP126" s="12"/>
      <c r="COQ126" s="12"/>
      <c r="COR126" s="12"/>
      <c r="COS126" s="12"/>
      <c r="COT126" s="12"/>
      <c r="COU126" s="12"/>
      <c r="COV126" s="12"/>
      <c r="COW126" s="12"/>
      <c r="COX126" s="12"/>
      <c r="COY126" s="12"/>
      <c r="COZ126" s="12"/>
      <c r="CPA126" s="12"/>
      <c r="CPB126" s="12"/>
      <c r="CPC126" s="12"/>
      <c r="CPD126" s="12"/>
      <c r="CPE126" s="12"/>
      <c r="CPF126" s="12"/>
      <c r="CPG126" s="12"/>
      <c r="CPH126" s="12"/>
      <c r="CPI126" s="12"/>
      <c r="CPJ126" s="12"/>
      <c r="CPK126" s="12"/>
      <c r="CPL126" s="12"/>
      <c r="CPM126" s="12"/>
      <c r="CPN126" s="12"/>
      <c r="CPO126" s="12"/>
      <c r="CPP126" s="12"/>
      <c r="CPQ126" s="12"/>
      <c r="CPR126" s="12"/>
      <c r="CPS126" s="12"/>
      <c r="CPT126" s="12"/>
      <c r="CPU126" s="12"/>
      <c r="CPV126" s="12"/>
      <c r="CPW126" s="12"/>
      <c r="CPX126" s="12"/>
      <c r="CPY126" s="12"/>
      <c r="CPZ126" s="12"/>
      <c r="CQA126" s="12"/>
      <c r="CQB126" s="12"/>
      <c r="CQC126" s="12"/>
      <c r="CQD126" s="12"/>
      <c r="CQE126" s="12"/>
      <c r="CQF126" s="12"/>
      <c r="CQG126" s="12"/>
      <c r="CQH126" s="12"/>
      <c r="CQI126" s="12"/>
      <c r="CQJ126" s="12"/>
      <c r="CQK126" s="12"/>
      <c r="CQL126" s="12"/>
      <c r="CQM126" s="12"/>
      <c r="CQN126" s="12"/>
      <c r="CQO126" s="12"/>
      <c r="CQP126" s="12"/>
      <c r="CQQ126" s="12"/>
      <c r="CQR126" s="12"/>
      <c r="CQS126" s="12"/>
      <c r="CQT126" s="12"/>
      <c r="CQU126" s="12"/>
      <c r="CQV126" s="12"/>
      <c r="CQW126" s="12"/>
      <c r="CQX126" s="12"/>
      <c r="CQY126" s="12"/>
      <c r="CQZ126" s="12"/>
      <c r="CRA126" s="12"/>
      <c r="CRB126" s="12"/>
      <c r="CRC126" s="12"/>
      <c r="CRD126" s="12"/>
      <c r="CRE126" s="12"/>
      <c r="CRF126" s="12"/>
      <c r="CRG126" s="12"/>
      <c r="CRH126" s="12"/>
      <c r="CRI126" s="12"/>
      <c r="CRJ126" s="12"/>
      <c r="CRK126" s="12"/>
      <c r="CRL126" s="12"/>
      <c r="CRM126" s="12"/>
      <c r="CRN126" s="12"/>
      <c r="CRO126" s="12"/>
      <c r="CRP126" s="12"/>
      <c r="CRQ126" s="12"/>
      <c r="CRR126" s="12"/>
      <c r="CRS126" s="12"/>
      <c r="CRT126" s="12"/>
      <c r="CRU126" s="12"/>
      <c r="CRV126" s="12"/>
      <c r="CRW126" s="12"/>
      <c r="CRX126" s="12"/>
      <c r="CRY126" s="12"/>
      <c r="CRZ126" s="12"/>
      <c r="CSA126" s="12"/>
      <c r="CSB126" s="12"/>
      <c r="CSC126" s="12"/>
      <c r="CSD126" s="12"/>
      <c r="CSE126" s="12"/>
      <c r="CSF126" s="12"/>
      <c r="CSG126" s="12"/>
      <c r="CSH126" s="12"/>
      <c r="CSI126" s="12"/>
      <c r="CSJ126" s="12"/>
      <c r="CSK126" s="12"/>
      <c r="CSL126" s="12"/>
      <c r="CSM126" s="12"/>
      <c r="CSN126" s="12"/>
      <c r="CSO126" s="12"/>
      <c r="CSP126" s="12"/>
      <c r="CSQ126" s="12"/>
      <c r="CSR126" s="12"/>
      <c r="CSS126" s="12"/>
      <c r="CST126" s="12"/>
      <c r="CSU126" s="12"/>
      <c r="CSV126" s="12"/>
      <c r="CSW126" s="12"/>
      <c r="CSX126" s="12"/>
      <c r="CSY126" s="12"/>
      <c r="CSZ126" s="12"/>
      <c r="CTA126" s="12"/>
      <c r="CTB126" s="12"/>
      <c r="CTC126" s="12"/>
      <c r="CTD126" s="12"/>
      <c r="CTE126" s="12"/>
      <c r="CTF126" s="12"/>
      <c r="CTG126" s="12"/>
      <c r="CTH126" s="12"/>
      <c r="CTI126" s="12"/>
      <c r="CTJ126" s="12"/>
      <c r="CTK126" s="12"/>
      <c r="CTL126" s="12"/>
      <c r="CTM126" s="12"/>
      <c r="CTN126" s="12"/>
      <c r="CTO126" s="12"/>
      <c r="CTP126" s="12"/>
      <c r="CTQ126" s="12"/>
      <c r="CTR126" s="12"/>
      <c r="CTS126" s="12"/>
      <c r="CTT126" s="12"/>
      <c r="CTU126" s="12"/>
      <c r="CTV126" s="12"/>
      <c r="CTW126" s="12"/>
      <c r="CTX126" s="12"/>
      <c r="CTY126" s="12"/>
      <c r="CTZ126" s="12"/>
      <c r="CUA126" s="12"/>
      <c r="CUB126" s="12"/>
      <c r="CUC126" s="12"/>
      <c r="CUD126" s="12"/>
      <c r="CUE126" s="12"/>
      <c r="CUF126" s="12"/>
      <c r="CUG126" s="12"/>
      <c r="CUH126" s="12"/>
      <c r="CUI126" s="12"/>
      <c r="CUJ126" s="12"/>
      <c r="CUK126" s="12"/>
      <c r="CUL126" s="12"/>
      <c r="CUM126" s="12"/>
      <c r="CUN126" s="12"/>
      <c r="CUO126" s="12"/>
      <c r="CUP126" s="12"/>
      <c r="CUQ126" s="12"/>
      <c r="CUR126" s="12"/>
      <c r="CUS126" s="12"/>
      <c r="CUT126" s="12"/>
      <c r="CUU126" s="12"/>
      <c r="CUV126" s="12"/>
      <c r="CUW126" s="12"/>
      <c r="CUX126" s="12"/>
      <c r="CUY126" s="12"/>
      <c r="CUZ126" s="12"/>
      <c r="CVA126" s="12"/>
      <c r="CVB126" s="12"/>
      <c r="CVC126" s="12"/>
      <c r="CVD126" s="12"/>
      <c r="CVE126" s="12"/>
      <c r="CVF126" s="12"/>
      <c r="CVG126" s="12"/>
      <c r="CVH126" s="12"/>
      <c r="CVI126" s="12"/>
      <c r="CVJ126" s="12"/>
      <c r="CVK126" s="12"/>
      <c r="CVL126" s="12"/>
      <c r="CVM126" s="12"/>
      <c r="CVN126" s="12"/>
      <c r="CVO126" s="12"/>
      <c r="CVP126" s="12"/>
      <c r="CVQ126" s="12"/>
      <c r="CVR126" s="12"/>
      <c r="CVS126" s="12"/>
      <c r="CVT126" s="12"/>
      <c r="CVU126" s="12"/>
      <c r="CVV126" s="12"/>
      <c r="CVW126" s="12"/>
      <c r="CVX126" s="12"/>
      <c r="CVY126" s="12"/>
      <c r="CVZ126" s="12"/>
      <c r="CWA126" s="12"/>
      <c r="CWB126" s="12"/>
      <c r="CWC126" s="12"/>
      <c r="CWD126" s="12"/>
      <c r="CWE126" s="12"/>
      <c r="CWF126" s="12"/>
      <c r="CWG126" s="12"/>
      <c r="CWH126" s="12"/>
      <c r="CWI126" s="12"/>
      <c r="CWJ126" s="12"/>
      <c r="CWK126" s="12"/>
      <c r="CWL126" s="12"/>
      <c r="CWM126" s="12"/>
      <c r="CWN126" s="12"/>
      <c r="CWO126" s="12"/>
      <c r="CWP126" s="12"/>
      <c r="CWQ126" s="12"/>
      <c r="CWR126" s="12"/>
      <c r="CWS126" s="12"/>
      <c r="CWT126" s="12"/>
      <c r="CWU126" s="12"/>
      <c r="CWV126" s="12"/>
      <c r="CWW126" s="12"/>
      <c r="CWX126" s="12"/>
      <c r="CWY126" s="12"/>
      <c r="CWZ126" s="12"/>
      <c r="CXA126" s="12"/>
      <c r="CXB126" s="12"/>
      <c r="CXC126" s="12"/>
      <c r="CXD126" s="12"/>
      <c r="CXE126" s="12"/>
      <c r="CXF126" s="12"/>
      <c r="CXG126" s="12"/>
      <c r="CXH126" s="12"/>
      <c r="CXI126" s="12"/>
      <c r="CXJ126" s="12"/>
      <c r="CXK126" s="12"/>
      <c r="CXL126" s="12"/>
      <c r="CXM126" s="12"/>
      <c r="CXN126" s="12"/>
      <c r="CXO126" s="12"/>
      <c r="CXP126" s="12"/>
      <c r="CXQ126" s="12"/>
      <c r="CXR126" s="12"/>
      <c r="CXS126" s="12"/>
      <c r="CXT126" s="12"/>
      <c r="CXU126" s="12"/>
      <c r="CXV126" s="12"/>
      <c r="CXW126" s="12"/>
      <c r="CXX126" s="12"/>
      <c r="CXY126" s="12"/>
      <c r="CXZ126" s="12"/>
      <c r="CYA126" s="12"/>
      <c r="CYB126" s="12"/>
      <c r="CYC126" s="12"/>
      <c r="CYD126" s="12"/>
      <c r="CYE126" s="12"/>
      <c r="CYF126" s="12"/>
      <c r="CYG126" s="12"/>
      <c r="CYH126" s="12"/>
      <c r="CYI126" s="12"/>
      <c r="CYJ126" s="12"/>
      <c r="CYK126" s="12"/>
      <c r="CYL126" s="12"/>
      <c r="CYM126" s="12"/>
      <c r="CYN126" s="12"/>
      <c r="CYO126" s="12"/>
      <c r="CYP126" s="12"/>
      <c r="CYQ126" s="12"/>
      <c r="CYR126" s="12"/>
      <c r="CYS126" s="12"/>
      <c r="CYT126" s="12"/>
      <c r="CYU126" s="12"/>
      <c r="CYV126" s="12"/>
      <c r="CYW126" s="12"/>
      <c r="CYX126" s="12"/>
      <c r="CYY126" s="12"/>
      <c r="CYZ126" s="12"/>
      <c r="CZA126" s="12"/>
      <c r="CZB126" s="12"/>
      <c r="CZC126" s="12"/>
      <c r="CZD126" s="12"/>
      <c r="CZE126" s="12"/>
      <c r="CZF126" s="12"/>
      <c r="CZG126" s="12"/>
      <c r="CZH126" s="12"/>
      <c r="CZI126" s="12"/>
      <c r="CZJ126" s="12"/>
      <c r="CZK126" s="12"/>
      <c r="CZL126" s="12"/>
      <c r="CZM126" s="12"/>
      <c r="CZN126" s="12"/>
      <c r="CZO126" s="12"/>
      <c r="CZP126" s="12"/>
      <c r="CZQ126" s="12"/>
      <c r="CZR126" s="12"/>
      <c r="CZS126" s="12"/>
      <c r="CZT126" s="12"/>
      <c r="CZU126" s="12"/>
      <c r="CZV126" s="12"/>
      <c r="CZW126" s="12"/>
      <c r="CZX126" s="12"/>
      <c r="CZY126" s="12"/>
      <c r="CZZ126" s="12"/>
      <c r="DAA126" s="12"/>
      <c r="DAB126" s="12"/>
      <c r="DAC126" s="12"/>
      <c r="DAD126" s="12"/>
      <c r="DAE126" s="12"/>
      <c r="DAF126" s="12"/>
      <c r="DAG126" s="12"/>
      <c r="DAH126" s="12"/>
      <c r="DAI126" s="12"/>
      <c r="DAJ126" s="12"/>
      <c r="DAK126" s="12"/>
      <c r="DAL126" s="12"/>
      <c r="DAM126" s="12"/>
      <c r="DAN126" s="12"/>
      <c r="DAO126" s="12"/>
      <c r="DAP126" s="12"/>
      <c r="DAQ126" s="12"/>
      <c r="DAR126" s="12"/>
      <c r="DAS126" s="12"/>
      <c r="DAT126" s="12"/>
      <c r="DAU126" s="12"/>
      <c r="DAV126" s="12"/>
      <c r="DAW126" s="12"/>
      <c r="DAX126" s="12"/>
      <c r="DAY126" s="12"/>
      <c r="DAZ126" s="12"/>
      <c r="DBA126" s="12"/>
      <c r="DBB126" s="12"/>
      <c r="DBC126" s="12"/>
      <c r="DBD126" s="12"/>
      <c r="DBE126" s="12"/>
      <c r="DBF126" s="12"/>
      <c r="DBG126" s="12"/>
      <c r="DBH126" s="12"/>
      <c r="DBI126" s="12"/>
      <c r="DBJ126" s="12"/>
      <c r="DBK126" s="12"/>
      <c r="DBL126" s="12"/>
      <c r="DBM126" s="12"/>
    </row>
    <row r="127" spans="1:2769" s="11" customFormat="1" ht="227" customHeight="1">
      <c r="A127" s="80" t="s">
        <v>114</v>
      </c>
      <c r="B127" s="89" t="s">
        <v>483</v>
      </c>
      <c r="C127" s="80" t="s">
        <v>48</v>
      </c>
      <c r="D127" s="80" t="s">
        <v>1261</v>
      </c>
      <c r="E127" s="80" t="s">
        <v>71</v>
      </c>
      <c r="F127" s="80" t="s">
        <v>102</v>
      </c>
      <c r="G127" s="80" t="s">
        <v>1296</v>
      </c>
      <c r="H127" s="80" t="s">
        <v>1309</v>
      </c>
      <c r="I127" s="80" t="s">
        <v>1316</v>
      </c>
      <c r="J127" s="80" t="s">
        <v>199</v>
      </c>
      <c r="K127" s="80" t="s">
        <v>77</v>
      </c>
      <c r="L127" s="80" t="s">
        <v>82</v>
      </c>
      <c r="M127" s="90">
        <v>42470</v>
      </c>
      <c r="N127" s="80" t="s">
        <v>95</v>
      </c>
      <c r="O127" s="80">
        <v>-25.770900000000001</v>
      </c>
      <c r="P127" s="80">
        <v>29.4679</v>
      </c>
      <c r="Q127" s="80" t="s">
        <v>2065</v>
      </c>
      <c r="R127" s="80" t="s">
        <v>80</v>
      </c>
      <c r="S127" s="80" t="s">
        <v>199</v>
      </c>
      <c r="T127" s="80" t="s">
        <v>136</v>
      </c>
      <c r="U127" s="80" t="s">
        <v>123</v>
      </c>
      <c r="V127" s="80" t="s">
        <v>127</v>
      </c>
      <c r="W127" s="80" t="s">
        <v>44</v>
      </c>
      <c r="X127" s="80" t="s">
        <v>82</v>
      </c>
      <c r="Y127" s="80" t="s">
        <v>199</v>
      </c>
      <c r="Z127" s="80" t="s">
        <v>199</v>
      </c>
      <c r="AA127" s="89" t="s">
        <v>157</v>
      </c>
      <c r="AB127" s="89" t="s">
        <v>307</v>
      </c>
      <c r="AC127" s="80" t="s">
        <v>1415</v>
      </c>
      <c r="AD127" s="80" t="s">
        <v>34</v>
      </c>
      <c r="AE127" s="80" t="s">
        <v>193</v>
      </c>
      <c r="AF127" s="80" t="s">
        <v>192</v>
      </c>
      <c r="AG127" s="80" t="s">
        <v>77</v>
      </c>
      <c r="AH127" s="80" t="s">
        <v>192</v>
      </c>
      <c r="AI127" s="80" t="s">
        <v>959</v>
      </c>
      <c r="AJ127" s="80" t="s">
        <v>223</v>
      </c>
      <c r="AK127" s="80" t="s">
        <v>1019</v>
      </c>
      <c r="AL127" s="80" t="s">
        <v>77</v>
      </c>
      <c r="AM127" s="80" t="s">
        <v>186</v>
      </c>
      <c r="AN127" s="80" t="s">
        <v>22</v>
      </c>
      <c r="AO127" s="80" t="s">
        <v>83</v>
      </c>
      <c r="AP127" s="80" t="s">
        <v>1409</v>
      </c>
      <c r="AQ127" s="80" t="s">
        <v>46</v>
      </c>
      <c r="AR127" s="80" t="s">
        <v>199</v>
      </c>
      <c r="AS127" s="80" t="s">
        <v>199</v>
      </c>
      <c r="AT127" s="90" t="s">
        <v>199</v>
      </c>
      <c r="AU127" s="80" t="s">
        <v>101</v>
      </c>
      <c r="AV127" s="80" t="s">
        <v>2117</v>
      </c>
      <c r="AW127" s="95" t="s">
        <v>1613</v>
      </c>
      <c r="AX127" s="80" t="s">
        <v>105</v>
      </c>
      <c r="AY127" s="80" t="s">
        <v>138</v>
      </c>
      <c r="AZ127" s="80" t="s">
        <v>630</v>
      </c>
      <c r="BA127" s="80"/>
      <c r="BB127" s="80" t="s">
        <v>94</v>
      </c>
      <c r="BC127" s="94">
        <v>42470</v>
      </c>
      <c r="BD127" s="12"/>
      <c r="BE127" s="12"/>
      <c r="BF127" s="12"/>
      <c r="BG127" s="12"/>
      <c r="BH127" s="12"/>
      <c r="BI127" s="12"/>
      <c r="BJ127" s="12"/>
      <c r="BK127" s="12"/>
      <c r="BL127" s="12"/>
      <c r="BM127" s="12"/>
      <c r="BN127" s="12"/>
      <c r="BO127" s="12"/>
      <c r="BP127" s="12"/>
      <c r="BQ127" s="12"/>
      <c r="BR127" s="12"/>
      <c r="BS127" s="12"/>
      <c r="BT127" s="12"/>
      <c r="BU127" s="12"/>
      <c r="BV127" s="12"/>
      <c r="BW127" s="12"/>
      <c r="BX127" s="12"/>
      <c r="BY127" s="12"/>
      <c r="BZ127" s="12"/>
      <c r="CA127" s="12"/>
      <c r="CB127" s="12"/>
      <c r="CC127" s="12"/>
      <c r="CD127" s="12"/>
      <c r="CE127" s="12"/>
      <c r="CF127" s="12"/>
      <c r="CG127" s="12"/>
      <c r="CH127" s="12"/>
      <c r="CI127" s="12"/>
      <c r="CJ127" s="12"/>
      <c r="CK127" s="12"/>
      <c r="CL127" s="12"/>
      <c r="CM127" s="12"/>
      <c r="CN127" s="12"/>
      <c r="CO127" s="12"/>
      <c r="CP127" s="12"/>
      <c r="CQ127" s="12"/>
      <c r="CR127" s="12"/>
      <c r="CS127" s="12"/>
      <c r="CT127" s="12"/>
      <c r="CU127" s="12"/>
      <c r="CV127" s="12"/>
      <c r="CW127" s="12"/>
      <c r="CX127" s="12"/>
      <c r="CY127" s="12"/>
      <c r="CZ127" s="12"/>
      <c r="DA127" s="12"/>
      <c r="DB127" s="12"/>
      <c r="DC127" s="12"/>
      <c r="DD127" s="12"/>
      <c r="DE127" s="12"/>
      <c r="DF127" s="12"/>
      <c r="DG127" s="12"/>
      <c r="DH127" s="12"/>
      <c r="DI127" s="12"/>
      <c r="DJ127" s="12"/>
      <c r="DK127" s="12"/>
      <c r="DL127" s="12"/>
      <c r="DM127" s="12"/>
      <c r="DN127" s="12"/>
      <c r="DO127" s="12"/>
      <c r="DP127" s="12"/>
      <c r="DQ127" s="12"/>
      <c r="DR127" s="12"/>
      <c r="DS127" s="12"/>
      <c r="DT127" s="12"/>
      <c r="DU127" s="12"/>
      <c r="DV127" s="12"/>
      <c r="DW127" s="12"/>
      <c r="DX127" s="12"/>
      <c r="DY127" s="12"/>
      <c r="DZ127" s="12"/>
      <c r="EA127" s="12"/>
      <c r="EB127" s="12"/>
      <c r="EC127" s="12"/>
      <c r="ED127" s="12"/>
      <c r="EE127" s="12"/>
      <c r="EF127" s="12"/>
      <c r="EG127" s="12"/>
      <c r="EH127" s="12"/>
      <c r="EI127" s="12"/>
      <c r="EJ127" s="12"/>
      <c r="EK127" s="12"/>
      <c r="EL127" s="12"/>
      <c r="EM127" s="12"/>
      <c r="EN127" s="12"/>
      <c r="EO127" s="12"/>
      <c r="EP127" s="12"/>
      <c r="EQ127" s="12"/>
      <c r="ER127" s="12"/>
      <c r="ES127" s="12"/>
      <c r="ET127" s="12"/>
      <c r="EU127" s="12"/>
      <c r="EV127" s="12"/>
      <c r="EW127" s="12"/>
      <c r="EX127" s="12"/>
      <c r="EY127" s="12"/>
      <c r="EZ127" s="12"/>
      <c r="FA127" s="12"/>
      <c r="FB127" s="12"/>
      <c r="FC127" s="12"/>
      <c r="FD127" s="12"/>
      <c r="FE127" s="12"/>
      <c r="FF127" s="12"/>
      <c r="FG127" s="12"/>
      <c r="FH127" s="12"/>
      <c r="FI127" s="12"/>
      <c r="FJ127" s="12"/>
      <c r="FK127" s="12"/>
      <c r="FL127" s="12"/>
      <c r="FM127" s="12"/>
      <c r="FN127" s="12"/>
      <c r="FO127" s="12"/>
      <c r="FP127" s="12"/>
      <c r="FQ127" s="12"/>
      <c r="FR127" s="12"/>
      <c r="FS127" s="12"/>
      <c r="FT127" s="12"/>
      <c r="FU127" s="12"/>
      <c r="FV127" s="12"/>
      <c r="FW127" s="12"/>
      <c r="FX127" s="12"/>
      <c r="FY127" s="12"/>
      <c r="FZ127" s="12"/>
      <c r="GA127" s="12"/>
      <c r="GB127" s="12"/>
      <c r="GC127" s="12"/>
      <c r="GD127" s="12"/>
      <c r="GE127" s="12"/>
      <c r="GF127" s="12"/>
      <c r="GG127" s="12"/>
      <c r="GH127" s="12"/>
      <c r="GI127" s="12"/>
      <c r="GJ127" s="12"/>
      <c r="GK127" s="12"/>
      <c r="GL127" s="12"/>
      <c r="GM127" s="12"/>
      <c r="GN127" s="12"/>
      <c r="GO127" s="12"/>
      <c r="GP127" s="12"/>
      <c r="GQ127" s="12"/>
      <c r="GR127" s="12"/>
      <c r="GS127" s="12"/>
      <c r="GT127" s="12"/>
      <c r="GU127" s="12"/>
      <c r="GV127" s="12"/>
      <c r="GW127" s="12"/>
      <c r="GX127" s="12"/>
      <c r="GY127" s="12"/>
      <c r="GZ127" s="12"/>
      <c r="HA127" s="12"/>
      <c r="HB127" s="12"/>
      <c r="HC127" s="12"/>
      <c r="HD127" s="12"/>
      <c r="HE127" s="12"/>
      <c r="HF127" s="12"/>
      <c r="HG127" s="12"/>
      <c r="HH127" s="12"/>
      <c r="HI127" s="12"/>
      <c r="HJ127" s="12"/>
      <c r="HK127" s="12"/>
      <c r="HL127" s="12"/>
      <c r="HM127" s="12"/>
      <c r="HN127" s="12"/>
      <c r="HO127" s="12"/>
      <c r="HP127" s="12"/>
      <c r="HQ127" s="12"/>
      <c r="HR127" s="12"/>
      <c r="HS127" s="12"/>
      <c r="HT127" s="12"/>
      <c r="HU127" s="12"/>
      <c r="HV127" s="12"/>
      <c r="HW127" s="12"/>
      <c r="HX127" s="12"/>
      <c r="HY127" s="12"/>
      <c r="HZ127" s="12"/>
      <c r="IA127" s="12"/>
      <c r="IB127" s="12"/>
      <c r="IC127" s="12"/>
      <c r="ID127" s="12"/>
      <c r="IE127" s="12"/>
      <c r="IF127" s="12"/>
      <c r="IG127" s="12"/>
      <c r="IH127" s="12"/>
      <c r="II127" s="12"/>
      <c r="IJ127" s="12"/>
      <c r="IK127" s="12"/>
      <c r="IL127" s="12"/>
      <c r="IM127" s="12"/>
      <c r="IN127" s="12"/>
      <c r="IO127" s="12"/>
      <c r="IP127" s="12"/>
      <c r="IQ127" s="12"/>
      <c r="IR127" s="12"/>
      <c r="IS127" s="12"/>
      <c r="IT127" s="12"/>
      <c r="IU127" s="12"/>
      <c r="IV127" s="12"/>
      <c r="IW127" s="12"/>
      <c r="IX127" s="12"/>
      <c r="IY127" s="12"/>
      <c r="IZ127" s="12"/>
      <c r="JA127" s="12"/>
      <c r="JB127" s="12"/>
      <c r="JC127" s="12"/>
      <c r="JD127" s="12"/>
      <c r="JE127" s="12"/>
      <c r="JF127" s="12"/>
      <c r="JG127" s="12"/>
      <c r="JH127" s="12"/>
      <c r="JI127" s="12"/>
      <c r="JJ127" s="12"/>
      <c r="JK127" s="12"/>
      <c r="JL127" s="12"/>
      <c r="JM127" s="12"/>
      <c r="JN127" s="12"/>
      <c r="JO127" s="12"/>
      <c r="JP127" s="12"/>
      <c r="JQ127" s="12"/>
      <c r="JR127" s="12"/>
      <c r="JS127" s="12"/>
      <c r="JT127" s="12"/>
      <c r="JU127" s="12"/>
      <c r="JV127" s="12"/>
      <c r="JW127" s="12"/>
      <c r="JX127" s="12"/>
      <c r="JY127" s="12"/>
      <c r="JZ127" s="12"/>
      <c r="KA127" s="12"/>
      <c r="KB127" s="12"/>
      <c r="KC127" s="12"/>
      <c r="KD127" s="12"/>
      <c r="KE127" s="12"/>
      <c r="KF127" s="12"/>
      <c r="KG127" s="12"/>
      <c r="KH127" s="12"/>
      <c r="KI127" s="12"/>
      <c r="KJ127" s="12"/>
      <c r="KK127" s="12"/>
      <c r="KL127" s="12"/>
      <c r="KM127" s="12"/>
      <c r="KN127" s="12"/>
      <c r="KO127" s="12"/>
      <c r="KP127" s="12"/>
      <c r="KQ127" s="12"/>
      <c r="KR127" s="12"/>
      <c r="KS127" s="12"/>
      <c r="KT127" s="12"/>
      <c r="KU127" s="12"/>
      <c r="KV127" s="12"/>
      <c r="KW127" s="12"/>
      <c r="KX127" s="12"/>
      <c r="KY127" s="12"/>
      <c r="KZ127" s="12"/>
      <c r="LA127" s="12"/>
      <c r="LB127" s="12"/>
      <c r="LC127" s="12"/>
      <c r="LD127" s="12"/>
      <c r="LE127" s="12"/>
      <c r="LF127" s="12"/>
      <c r="LG127" s="12"/>
      <c r="LH127" s="12"/>
      <c r="LI127" s="12"/>
      <c r="LJ127" s="12"/>
      <c r="LK127" s="12"/>
      <c r="LL127" s="12"/>
      <c r="LM127" s="12"/>
      <c r="LN127" s="12"/>
      <c r="LO127" s="12"/>
      <c r="LP127" s="12"/>
      <c r="LQ127" s="12"/>
      <c r="LR127" s="12"/>
      <c r="LS127" s="12"/>
      <c r="LT127" s="12"/>
      <c r="LU127" s="12"/>
      <c r="LV127" s="12"/>
      <c r="LW127" s="12"/>
      <c r="LX127" s="12"/>
      <c r="LY127" s="12"/>
      <c r="LZ127" s="12"/>
      <c r="MA127" s="12"/>
      <c r="MB127" s="12"/>
      <c r="MC127" s="12"/>
      <c r="MD127" s="12"/>
      <c r="ME127" s="12"/>
      <c r="MF127" s="12"/>
      <c r="MG127" s="12"/>
      <c r="MH127" s="12"/>
      <c r="MI127" s="12"/>
      <c r="MJ127" s="12"/>
      <c r="MK127" s="12"/>
      <c r="ML127" s="12"/>
      <c r="MM127" s="12"/>
      <c r="MN127" s="12"/>
      <c r="MO127" s="12"/>
      <c r="MP127" s="12"/>
      <c r="MQ127" s="12"/>
      <c r="MR127" s="12"/>
      <c r="MS127" s="12"/>
      <c r="MT127" s="12"/>
      <c r="MU127" s="12"/>
      <c r="MV127" s="12"/>
      <c r="MW127" s="12"/>
      <c r="MX127" s="12"/>
      <c r="MY127" s="12"/>
      <c r="MZ127" s="12"/>
      <c r="NA127" s="12"/>
      <c r="NB127" s="12"/>
      <c r="NC127" s="12"/>
      <c r="ND127" s="12"/>
      <c r="NE127" s="12"/>
      <c r="NF127" s="12"/>
      <c r="NG127" s="12"/>
      <c r="NH127" s="12"/>
      <c r="NI127" s="12"/>
      <c r="NJ127" s="12"/>
      <c r="NK127" s="12"/>
      <c r="NL127" s="12"/>
      <c r="NM127" s="12"/>
      <c r="NN127" s="12"/>
      <c r="NO127" s="12"/>
      <c r="NP127" s="12"/>
      <c r="NQ127" s="12"/>
      <c r="NR127" s="12"/>
      <c r="NS127" s="12"/>
      <c r="NT127" s="12"/>
      <c r="NU127" s="12"/>
      <c r="NV127" s="12"/>
      <c r="NW127" s="12"/>
      <c r="NX127" s="12"/>
      <c r="NY127" s="12"/>
      <c r="NZ127" s="12"/>
      <c r="OA127" s="12"/>
      <c r="OB127" s="12"/>
      <c r="OC127" s="12"/>
      <c r="OD127" s="12"/>
      <c r="OE127" s="12"/>
      <c r="OF127" s="12"/>
      <c r="OG127" s="12"/>
      <c r="OH127" s="12"/>
      <c r="OI127" s="12"/>
      <c r="OJ127" s="12"/>
      <c r="OK127" s="12"/>
      <c r="OL127" s="12"/>
      <c r="OM127" s="12"/>
      <c r="ON127" s="12"/>
      <c r="OO127" s="12"/>
      <c r="OP127" s="12"/>
      <c r="OQ127" s="12"/>
      <c r="OR127" s="12"/>
      <c r="OS127" s="12"/>
      <c r="OT127" s="12"/>
      <c r="OU127" s="12"/>
      <c r="OV127" s="12"/>
      <c r="OW127" s="12"/>
      <c r="OX127" s="12"/>
      <c r="OY127" s="12"/>
      <c r="OZ127" s="12"/>
      <c r="PA127" s="12"/>
      <c r="PB127" s="12"/>
      <c r="PC127" s="12"/>
      <c r="PD127" s="12"/>
      <c r="PE127" s="12"/>
      <c r="PF127" s="12"/>
      <c r="PG127" s="12"/>
      <c r="PH127" s="12"/>
      <c r="PI127" s="12"/>
      <c r="PJ127" s="12"/>
      <c r="PK127" s="12"/>
      <c r="PL127" s="12"/>
      <c r="PM127" s="12"/>
      <c r="PN127" s="12"/>
      <c r="PO127" s="12"/>
      <c r="PP127" s="12"/>
      <c r="PQ127" s="12"/>
      <c r="PR127" s="12"/>
      <c r="PS127" s="12"/>
      <c r="PT127" s="12"/>
      <c r="PU127" s="12"/>
      <c r="PV127" s="12"/>
      <c r="PW127" s="12"/>
      <c r="PX127" s="12"/>
      <c r="PY127" s="12"/>
      <c r="PZ127" s="12"/>
      <c r="QA127" s="12"/>
      <c r="QB127" s="12"/>
      <c r="QC127" s="12"/>
      <c r="QD127" s="12"/>
      <c r="QE127" s="12"/>
      <c r="QF127" s="12"/>
      <c r="QG127" s="12"/>
      <c r="QH127" s="12"/>
      <c r="QI127" s="12"/>
      <c r="QJ127" s="12"/>
      <c r="QK127" s="12"/>
      <c r="QL127" s="12"/>
      <c r="QM127" s="12"/>
      <c r="QN127" s="12"/>
      <c r="QO127" s="12"/>
      <c r="QP127" s="12"/>
      <c r="QQ127" s="12"/>
      <c r="QR127" s="12"/>
      <c r="QS127" s="12"/>
      <c r="QT127" s="12"/>
      <c r="QU127" s="12"/>
      <c r="QV127" s="12"/>
      <c r="QW127" s="12"/>
      <c r="QX127" s="12"/>
      <c r="QY127" s="12"/>
      <c r="QZ127" s="12"/>
      <c r="RA127" s="12"/>
      <c r="RB127" s="12"/>
      <c r="RC127" s="12"/>
      <c r="RD127" s="12"/>
      <c r="RE127" s="12"/>
      <c r="RF127" s="12"/>
      <c r="RG127" s="12"/>
      <c r="RH127" s="12"/>
      <c r="RI127" s="12"/>
      <c r="RJ127" s="12"/>
      <c r="RK127" s="12"/>
      <c r="RL127" s="12"/>
      <c r="RM127" s="12"/>
      <c r="RN127" s="12"/>
      <c r="RO127" s="12"/>
      <c r="RP127" s="12"/>
      <c r="RQ127" s="12"/>
      <c r="RR127" s="12"/>
      <c r="RS127" s="12"/>
      <c r="RT127" s="12"/>
      <c r="RU127" s="12"/>
      <c r="RV127" s="12"/>
      <c r="RW127" s="12"/>
      <c r="RX127" s="12"/>
      <c r="RY127" s="12"/>
      <c r="RZ127" s="12"/>
      <c r="SA127" s="12"/>
      <c r="SB127" s="12"/>
      <c r="SC127" s="12"/>
      <c r="SD127" s="12"/>
      <c r="SE127" s="12"/>
      <c r="SF127" s="12"/>
      <c r="SG127" s="12"/>
      <c r="SH127" s="12"/>
      <c r="SI127" s="12"/>
      <c r="SJ127" s="12"/>
      <c r="SK127" s="12"/>
      <c r="SL127" s="12"/>
      <c r="SM127" s="12"/>
      <c r="SN127" s="12"/>
      <c r="SO127" s="12"/>
      <c r="SP127" s="12"/>
      <c r="SQ127" s="12"/>
      <c r="SR127" s="12"/>
      <c r="SS127" s="12"/>
      <c r="ST127" s="12"/>
      <c r="SU127" s="12"/>
      <c r="SV127" s="12"/>
      <c r="SW127" s="12"/>
      <c r="SX127" s="12"/>
      <c r="SY127" s="12"/>
      <c r="SZ127" s="12"/>
      <c r="TA127" s="12"/>
      <c r="TB127" s="12"/>
      <c r="TC127" s="12"/>
      <c r="TD127" s="12"/>
      <c r="TE127" s="12"/>
      <c r="TF127" s="12"/>
      <c r="TG127" s="12"/>
      <c r="TH127" s="12"/>
      <c r="TI127" s="12"/>
      <c r="TJ127" s="12"/>
      <c r="TK127" s="12"/>
      <c r="TL127" s="12"/>
      <c r="TM127" s="12"/>
      <c r="TN127" s="12"/>
      <c r="TO127" s="12"/>
      <c r="TP127" s="12"/>
      <c r="TQ127" s="12"/>
      <c r="TR127" s="12"/>
      <c r="TS127" s="12"/>
      <c r="TT127" s="12"/>
      <c r="TU127" s="12"/>
      <c r="TV127" s="12"/>
      <c r="TW127" s="12"/>
      <c r="TX127" s="12"/>
      <c r="TY127" s="12"/>
      <c r="TZ127" s="12"/>
      <c r="UA127" s="12"/>
      <c r="UB127" s="12"/>
      <c r="UC127" s="12"/>
      <c r="UD127" s="12"/>
      <c r="UE127" s="12"/>
      <c r="UF127" s="12"/>
      <c r="UG127" s="12"/>
      <c r="UH127" s="12"/>
      <c r="UI127" s="12"/>
      <c r="UJ127" s="12"/>
      <c r="UK127" s="12"/>
      <c r="UL127" s="12"/>
      <c r="UM127" s="12"/>
      <c r="UN127" s="12"/>
      <c r="UO127" s="12"/>
      <c r="UP127" s="12"/>
      <c r="UQ127" s="12"/>
      <c r="UR127" s="12"/>
      <c r="US127" s="12"/>
      <c r="UT127" s="12"/>
      <c r="UU127" s="12"/>
      <c r="UV127" s="12"/>
      <c r="UW127" s="12"/>
      <c r="UX127" s="12"/>
      <c r="UY127" s="12"/>
      <c r="UZ127" s="12"/>
      <c r="VA127" s="12"/>
      <c r="VB127" s="12"/>
      <c r="VC127" s="12"/>
      <c r="VD127" s="12"/>
      <c r="VE127" s="12"/>
      <c r="VF127" s="12"/>
      <c r="VG127" s="12"/>
      <c r="VH127" s="12"/>
      <c r="VI127" s="12"/>
      <c r="VJ127" s="12"/>
      <c r="VK127" s="12"/>
      <c r="VL127" s="12"/>
      <c r="VM127" s="12"/>
      <c r="VN127" s="12"/>
      <c r="VO127" s="12"/>
      <c r="VP127" s="12"/>
      <c r="VQ127" s="12"/>
      <c r="VR127" s="12"/>
      <c r="VS127" s="12"/>
      <c r="VT127" s="12"/>
      <c r="VU127" s="12"/>
      <c r="VV127" s="12"/>
      <c r="VW127" s="12"/>
      <c r="VX127" s="12"/>
      <c r="VY127" s="12"/>
      <c r="VZ127" s="12"/>
      <c r="WA127" s="12"/>
      <c r="WB127" s="12"/>
      <c r="WC127" s="12"/>
      <c r="WD127" s="12"/>
      <c r="WE127" s="12"/>
      <c r="WF127" s="12"/>
      <c r="WG127" s="12"/>
      <c r="WH127" s="12"/>
      <c r="WI127" s="12"/>
      <c r="WJ127" s="12"/>
      <c r="WK127" s="12"/>
      <c r="WL127" s="12"/>
      <c r="WM127" s="12"/>
      <c r="WN127" s="12"/>
      <c r="WO127" s="12"/>
      <c r="WP127" s="12"/>
      <c r="WQ127" s="12"/>
      <c r="WR127" s="12"/>
      <c r="WS127" s="12"/>
      <c r="WT127" s="12"/>
      <c r="WU127" s="12"/>
      <c r="WV127" s="12"/>
      <c r="WW127" s="12"/>
      <c r="WX127" s="12"/>
      <c r="WY127" s="12"/>
      <c r="WZ127" s="12"/>
      <c r="XA127" s="12"/>
      <c r="XB127" s="12"/>
      <c r="XC127" s="12"/>
      <c r="XD127" s="12"/>
      <c r="XE127" s="12"/>
      <c r="XF127" s="12"/>
      <c r="XG127" s="12"/>
      <c r="XH127" s="12"/>
      <c r="XI127" s="12"/>
      <c r="XJ127" s="12"/>
      <c r="XK127" s="12"/>
      <c r="XL127" s="12"/>
      <c r="XM127" s="12"/>
      <c r="XN127" s="12"/>
      <c r="XO127" s="12"/>
      <c r="XP127" s="12"/>
      <c r="XQ127" s="12"/>
      <c r="XR127" s="12"/>
      <c r="XS127" s="12"/>
      <c r="XT127" s="12"/>
      <c r="XU127" s="12"/>
      <c r="XV127" s="12"/>
      <c r="XW127" s="12"/>
      <c r="XX127" s="12"/>
      <c r="XY127" s="12"/>
      <c r="XZ127" s="12"/>
      <c r="YA127" s="12"/>
      <c r="YB127" s="12"/>
      <c r="YC127" s="12"/>
      <c r="YD127" s="12"/>
      <c r="YE127" s="12"/>
      <c r="YF127" s="12"/>
      <c r="YG127" s="12"/>
      <c r="YH127" s="12"/>
      <c r="YI127" s="12"/>
      <c r="YJ127" s="12"/>
      <c r="YK127" s="12"/>
      <c r="YL127" s="12"/>
      <c r="YM127" s="12"/>
      <c r="YN127" s="12"/>
      <c r="YO127" s="12"/>
      <c r="YP127" s="12"/>
      <c r="YQ127" s="12"/>
      <c r="YR127" s="12"/>
      <c r="YS127" s="12"/>
      <c r="YT127" s="12"/>
      <c r="YU127" s="12"/>
      <c r="YV127" s="12"/>
      <c r="YW127" s="12"/>
      <c r="YX127" s="12"/>
      <c r="YY127" s="12"/>
      <c r="YZ127" s="12"/>
      <c r="ZA127" s="12"/>
      <c r="ZB127" s="12"/>
      <c r="ZC127" s="12"/>
      <c r="ZD127" s="12"/>
      <c r="ZE127" s="12"/>
      <c r="ZF127" s="12"/>
      <c r="ZG127" s="12"/>
      <c r="ZH127" s="12"/>
      <c r="ZI127" s="12"/>
      <c r="ZJ127" s="12"/>
      <c r="ZK127" s="12"/>
      <c r="ZL127" s="12"/>
      <c r="ZM127" s="12"/>
      <c r="ZN127" s="12"/>
      <c r="ZO127" s="12"/>
      <c r="ZP127" s="12"/>
      <c r="ZQ127" s="12"/>
      <c r="ZR127" s="12"/>
      <c r="ZS127" s="12"/>
      <c r="ZT127" s="12"/>
      <c r="ZU127" s="12"/>
      <c r="ZV127" s="12"/>
      <c r="ZW127" s="12"/>
      <c r="ZX127" s="12"/>
      <c r="ZY127" s="12"/>
      <c r="ZZ127" s="12"/>
      <c r="AAA127" s="12"/>
      <c r="AAB127" s="12"/>
      <c r="AAC127" s="12"/>
      <c r="AAD127" s="12"/>
      <c r="AAE127" s="12"/>
      <c r="AAF127" s="12"/>
      <c r="AAG127" s="12"/>
      <c r="AAH127" s="12"/>
      <c r="AAI127" s="12"/>
      <c r="AAJ127" s="12"/>
      <c r="AAK127" s="12"/>
      <c r="AAL127" s="12"/>
      <c r="AAM127" s="12"/>
      <c r="AAN127" s="12"/>
      <c r="AAO127" s="12"/>
      <c r="AAP127" s="12"/>
      <c r="AAQ127" s="12"/>
      <c r="AAR127" s="12"/>
      <c r="AAS127" s="12"/>
      <c r="AAT127" s="12"/>
      <c r="AAU127" s="12"/>
      <c r="AAV127" s="12"/>
      <c r="AAW127" s="12"/>
      <c r="AAX127" s="12"/>
      <c r="AAY127" s="12"/>
      <c r="AAZ127" s="12"/>
      <c r="ABA127" s="12"/>
      <c r="ABB127" s="12"/>
      <c r="ABC127" s="12"/>
      <c r="ABD127" s="12"/>
      <c r="ABE127" s="12"/>
      <c r="ABF127" s="12"/>
      <c r="ABG127" s="12"/>
      <c r="ABH127" s="12"/>
      <c r="ABI127" s="12"/>
      <c r="ABJ127" s="12"/>
      <c r="ABK127" s="12"/>
      <c r="ABL127" s="12"/>
      <c r="ABM127" s="12"/>
      <c r="ABN127" s="12"/>
      <c r="ABO127" s="12"/>
      <c r="ABP127" s="12"/>
      <c r="ABQ127" s="12"/>
      <c r="ABR127" s="12"/>
      <c r="ABS127" s="12"/>
      <c r="ABT127" s="12"/>
      <c r="ABU127" s="12"/>
      <c r="ABV127" s="12"/>
      <c r="ABW127" s="12"/>
      <c r="ABX127" s="12"/>
      <c r="ABY127" s="12"/>
      <c r="ABZ127" s="12"/>
      <c r="ACA127" s="12"/>
      <c r="ACB127" s="12"/>
      <c r="ACC127" s="12"/>
      <c r="ACD127" s="12"/>
      <c r="ACE127" s="12"/>
      <c r="ACF127" s="12"/>
      <c r="ACG127" s="12"/>
      <c r="ACH127" s="12"/>
      <c r="ACI127" s="12"/>
      <c r="ACJ127" s="12"/>
      <c r="ACK127" s="12"/>
      <c r="ACL127" s="12"/>
      <c r="ACM127" s="12"/>
      <c r="ACN127" s="12"/>
      <c r="ACO127" s="12"/>
      <c r="ACP127" s="12"/>
      <c r="ACQ127" s="12"/>
      <c r="ACR127" s="12"/>
      <c r="ACS127" s="12"/>
      <c r="ACT127" s="12"/>
      <c r="ACU127" s="12"/>
      <c r="ACV127" s="12"/>
      <c r="ACW127" s="12"/>
      <c r="ACX127" s="12"/>
      <c r="ACY127" s="12"/>
      <c r="ACZ127" s="12"/>
      <c r="ADA127" s="12"/>
      <c r="ADB127" s="12"/>
      <c r="ADC127" s="12"/>
      <c r="ADD127" s="12"/>
      <c r="ADE127" s="12"/>
      <c r="ADF127" s="12"/>
      <c r="ADG127" s="12"/>
      <c r="ADH127" s="12"/>
      <c r="ADI127" s="12"/>
      <c r="ADJ127" s="12"/>
      <c r="ADK127" s="12"/>
      <c r="ADL127" s="12"/>
      <c r="ADM127" s="12"/>
      <c r="ADN127" s="12"/>
      <c r="ADO127" s="12"/>
      <c r="ADP127" s="12"/>
      <c r="ADQ127" s="12"/>
      <c r="ADR127" s="12"/>
      <c r="ADS127" s="12"/>
      <c r="ADT127" s="12"/>
      <c r="ADU127" s="12"/>
      <c r="ADV127" s="12"/>
      <c r="ADW127" s="12"/>
      <c r="ADX127" s="12"/>
      <c r="ADY127" s="12"/>
      <c r="ADZ127" s="12"/>
      <c r="AEA127" s="12"/>
      <c r="AEB127" s="12"/>
      <c r="AEC127" s="12"/>
      <c r="AED127" s="12"/>
      <c r="AEE127" s="12"/>
      <c r="AEF127" s="12"/>
      <c r="AEG127" s="12"/>
      <c r="AEH127" s="12"/>
      <c r="AEI127" s="12"/>
      <c r="AEJ127" s="12"/>
      <c r="AEK127" s="12"/>
      <c r="AEL127" s="12"/>
      <c r="AEM127" s="12"/>
      <c r="AEN127" s="12"/>
      <c r="AEO127" s="12"/>
      <c r="AEP127" s="12"/>
      <c r="AEQ127" s="12"/>
      <c r="AER127" s="12"/>
      <c r="AES127" s="12"/>
      <c r="AET127" s="12"/>
      <c r="AEU127" s="12"/>
      <c r="AEV127" s="12"/>
      <c r="AEW127" s="12"/>
      <c r="AEX127" s="12"/>
      <c r="AEY127" s="12"/>
      <c r="AEZ127" s="12"/>
      <c r="AFA127" s="12"/>
      <c r="AFB127" s="12"/>
      <c r="AFC127" s="12"/>
      <c r="AFD127" s="12"/>
      <c r="AFE127" s="12"/>
      <c r="AFF127" s="12"/>
      <c r="AFG127" s="12"/>
      <c r="AFH127" s="12"/>
      <c r="AFI127" s="12"/>
      <c r="AFJ127" s="12"/>
      <c r="AFK127" s="12"/>
      <c r="AFL127" s="12"/>
      <c r="AFM127" s="12"/>
      <c r="AFN127" s="12"/>
      <c r="AFO127" s="12"/>
      <c r="AFP127" s="12"/>
      <c r="AFQ127" s="12"/>
      <c r="AFR127" s="12"/>
      <c r="AFS127" s="12"/>
      <c r="AFT127" s="12"/>
      <c r="AFU127" s="12"/>
      <c r="AFV127" s="12"/>
      <c r="AFW127" s="12"/>
      <c r="AFX127" s="12"/>
      <c r="AFY127" s="12"/>
      <c r="AFZ127" s="12"/>
      <c r="AGA127" s="12"/>
      <c r="AGB127" s="12"/>
      <c r="AGC127" s="12"/>
      <c r="AGD127" s="12"/>
      <c r="AGE127" s="12"/>
      <c r="AGF127" s="12"/>
      <c r="AGG127" s="12"/>
      <c r="AGH127" s="12"/>
      <c r="AGI127" s="12"/>
      <c r="AGJ127" s="12"/>
      <c r="AGK127" s="12"/>
      <c r="AGL127" s="12"/>
      <c r="AGM127" s="12"/>
      <c r="AGN127" s="12"/>
      <c r="AGO127" s="12"/>
      <c r="AGP127" s="12"/>
      <c r="AGQ127" s="12"/>
      <c r="AGR127" s="12"/>
      <c r="AGS127" s="12"/>
      <c r="AGT127" s="12"/>
      <c r="AGU127" s="12"/>
      <c r="AGV127" s="12"/>
      <c r="AGW127" s="12"/>
      <c r="AGX127" s="12"/>
      <c r="AGY127" s="12"/>
      <c r="AGZ127" s="12"/>
      <c r="AHA127" s="12"/>
      <c r="AHB127" s="12"/>
      <c r="AHC127" s="12"/>
      <c r="AHD127" s="12"/>
      <c r="AHE127" s="12"/>
      <c r="AHF127" s="12"/>
      <c r="AHG127" s="12"/>
      <c r="AHH127" s="12"/>
      <c r="AHI127" s="12"/>
      <c r="AHJ127" s="12"/>
      <c r="AHK127" s="12"/>
      <c r="AHL127" s="12"/>
      <c r="AHM127" s="12"/>
      <c r="AHN127" s="12"/>
      <c r="AHO127" s="12"/>
      <c r="AHP127" s="12"/>
      <c r="AHQ127" s="12"/>
      <c r="AHR127" s="12"/>
      <c r="AHS127" s="12"/>
      <c r="AHT127" s="12"/>
      <c r="AHU127" s="12"/>
      <c r="AHV127" s="12"/>
      <c r="AHW127" s="12"/>
      <c r="AHX127" s="12"/>
      <c r="AHY127" s="12"/>
      <c r="AHZ127" s="12"/>
      <c r="AIA127" s="12"/>
      <c r="AIB127" s="12"/>
      <c r="AIC127" s="12"/>
      <c r="AID127" s="12"/>
      <c r="AIE127" s="12"/>
      <c r="AIF127" s="12"/>
      <c r="AIG127" s="12"/>
      <c r="AIH127" s="12"/>
      <c r="AII127" s="12"/>
      <c r="AIJ127" s="12"/>
      <c r="AIK127" s="12"/>
      <c r="AIL127" s="12"/>
      <c r="AIM127" s="12"/>
      <c r="AIN127" s="12"/>
      <c r="AIO127" s="12"/>
      <c r="AIP127" s="12"/>
      <c r="AIQ127" s="12"/>
      <c r="AIR127" s="12"/>
      <c r="AIS127" s="12"/>
      <c r="AIT127" s="12"/>
      <c r="AIU127" s="12"/>
      <c r="AIV127" s="12"/>
      <c r="AIW127" s="12"/>
      <c r="AIX127" s="12"/>
      <c r="AIY127" s="12"/>
      <c r="AIZ127" s="12"/>
      <c r="AJA127" s="12"/>
      <c r="AJB127" s="12"/>
      <c r="AJC127" s="12"/>
      <c r="AJD127" s="12"/>
      <c r="AJE127" s="12"/>
      <c r="AJF127" s="12"/>
      <c r="AJG127" s="12"/>
      <c r="AJH127" s="12"/>
      <c r="AJI127" s="12"/>
      <c r="AJJ127" s="12"/>
      <c r="AJK127" s="12"/>
      <c r="AJL127" s="12"/>
      <c r="AJM127" s="12"/>
      <c r="AJN127" s="12"/>
      <c r="AJO127" s="12"/>
      <c r="AJP127" s="12"/>
      <c r="AJQ127" s="12"/>
      <c r="AJR127" s="12"/>
      <c r="AJS127" s="12"/>
      <c r="AJT127" s="12"/>
      <c r="AJU127" s="12"/>
      <c r="AJV127" s="12"/>
      <c r="AJW127" s="12"/>
      <c r="AJX127" s="12"/>
      <c r="AJY127" s="12"/>
      <c r="AJZ127" s="12"/>
      <c r="AKA127" s="12"/>
      <c r="AKB127" s="12"/>
      <c r="AKC127" s="12"/>
      <c r="AKD127" s="12"/>
      <c r="AKE127" s="12"/>
      <c r="AKF127" s="12"/>
      <c r="AKG127" s="12"/>
      <c r="AKH127" s="12"/>
      <c r="AKI127" s="12"/>
      <c r="AKJ127" s="12"/>
      <c r="AKK127" s="12"/>
      <c r="AKL127" s="12"/>
      <c r="AKM127" s="12"/>
      <c r="AKN127" s="12"/>
      <c r="AKO127" s="12"/>
      <c r="AKP127" s="12"/>
      <c r="AKQ127" s="12"/>
      <c r="AKR127" s="12"/>
      <c r="AKS127" s="12"/>
      <c r="AKT127" s="12"/>
      <c r="AKU127" s="12"/>
      <c r="AKV127" s="12"/>
      <c r="AKW127" s="12"/>
      <c r="AKX127" s="12"/>
      <c r="AKY127" s="12"/>
      <c r="AKZ127" s="12"/>
      <c r="ALA127" s="12"/>
      <c r="ALB127" s="12"/>
      <c r="ALC127" s="12"/>
      <c r="ALD127" s="12"/>
      <c r="ALE127" s="12"/>
      <c r="ALF127" s="12"/>
      <c r="ALG127" s="12"/>
      <c r="ALH127" s="12"/>
      <c r="ALI127" s="12"/>
      <c r="ALJ127" s="12"/>
      <c r="ALK127" s="12"/>
      <c r="ALL127" s="12"/>
      <c r="ALM127" s="12"/>
      <c r="ALN127" s="12"/>
      <c r="ALO127" s="12"/>
      <c r="ALP127" s="12"/>
      <c r="ALQ127" s="12"/>
      <c r="ALR127" s="12"/>
      <c r="ALS127" s="12"/>
      <c r="ALT127" s="12"/>
      <c r="ALU127" s="12"/>
      <c r="ALV127" s="12"/>
      <c r="ALW127" s="12"/>
      <c r="ALX127" s="12"/>
      <c r="ALY127" s="12"/>
      <c r="ALZ127" s="12"/>
      <c r="AMA127" s="12"/>
      <c r="AMB127" s="12"/>
      <c r="AMC127" s="12"/>
      <c r="AMD127" s="12"/>
      <c r="AME127" s="12"/>
      <c r="AMF127" s="12"/>
      <c r="AMG127" s="12"/>
      <c r="AMH127" s="12"/>
      <c r="AMI127" s="12"/>
      <c r="AMJ127" s="12"/>
      <c r="AMK127" s="12"/>
      <c r="AML127" s="12"/>
      <c r="AMM127" s="12"/>
      <c r="AMN127" s="12"/>
      <c r="AMO127" s="12"/>
      <c r="AMP127" s="12"/>
      <c r="AMQ127" s="12"/>
      <c r="AMR127" s="12"/>
      <c r="AMS127" s="12"/>
      <c r="AMT127" s="12"/>
      <c r="AMU127" s="12"/>
      <c r="AMV127" s="12"/>
      <c r="AMW127" s="12"/>
      <c r="AMX127" s="12"/>
      <c r="AMY127" s="12"/>
      <c r="AMZ127" s="12"/>
      <c r="ANA127" s="12"/>
      <c r="ANB127" s="12"/>
      <c r="ANC127" s="12"/>
      <c r="AND127" s="12"/>
      <c r="ANE127" s="12"/>
      <c r="ANF127" s="12"/>
      <c r="ANG127" s="12"/>
      <c r="ANH127" s="12"/>
      <c r="ANI127" s="12"/>
      <c r="ANJ127" s="12"/>
      <c r="ANK127" s="12"/>
      <c r="ANL127" s="12"/>
      <c r="ANM127" s="12"/>
      <c r="ANN127" s="12"/>
      <c r="ANO127" s="12"/>
      <c r="ANP127" s="12"/>
      <c r="ANQ127" s="12"/>
      <c r="ANR127" s="12"/>
      <c r="ANS127" s="12"/>
      <c r="ANT127" s="12"/>
      <c r="ANU127" s="12"/>
      <c r="ANV127" s="12"/>
      <c r="ANW127" s="12"/>
      <c r="ANX127" s="12"/>
      <c r="ANY127" s="12"/>
      <c r="ANZ127" s="12"/>
      <c r="AOA127" s="12"/>
      <c r="AOB127" s="12"/>
      <c r="AOC127" s="12"/>
      <c r="AOD127" s="12"/>
      <c r="AOE127" s="12"/>
      <c r="AOF127" s="12"/>
      <c r="AOG127" s="12"/>
      <c r="AOH127" s="12"/>
      <c r="AOI127" s="12"/>
      <c r="AOJ127" s="12"/>
      <c r="AOK127" s="12"/>
      <c r="AOL127" s="12"/>
      <c r="AOM127" s="12"/>
      <c r="AON127" s="12"/>
      <c r="AOO127" s="12"/>
      <c r="AOP127" s="12"/>
      <c r="AOQ127" s="12"/>
      <c r="AOR127" s="12"/>
      <c r="AOS127" s="12"/>
      <c r="AOT127" s="12"/>
      <c r="AOU127" s="12"/>
      <c r="AOV127" s="12"/>
      <c r="AOW127" s="12"/>
      <c r="AOX127" s="12"/>
      <c r="AOY127" s="12"/>
      <c r="AOZ127" s="12"/>
      <c r="APA127" s="12"/>
      <c r="APB127" s="12"/>
      <c r="APC127" s="12"/>
      <c r="APD127" s="12"/>
      <c r="APE127" s="12"/>
      <c r="APF127" s="12"/>
      <c r="APG127" s="12"/>
      <c r="APH127" s="12"/>
      <c r="API127" s="12"/>
      <c r="APJ127" s="12"/>
      <c r="APK127" s="12"/>
      <c r="APL127" s="12"/>
      <c r="APM127" s="12"/>
      <c r="APN127" s="12"/>
      <c r="APO127" s="12"/>
      <c r="APP127" s="12"/>
      <c r="APQ127" s="12"/>
      <c r="APR127" s="12"/>
      <c r="APS127" s="12"/>
      <c r="APT127" s="12"/>
      <c r="APU127" s="12"/>
      <c r="APV127" s="12"/>
      <c r="APW127" s="12"/>
      <c r="APX127" s="12"/>
      <c r="APY127" s="12"/>
      <c r="APZ127" s="12"/>
      <c r="AQA127" s="12"/>
      <c r="AQB127" s="12"/>
      <c r="AQC127" s="12"/>
      <c r="AQD127" s="12"/>
      <c r="AQE127" s="12"/>
      <c r="AQF127" s="12"/>
      <c r="AQG127" s="12"/>
      <c r="AQH127" s="12"/>
      <c r="AQI127" s="12"/>
      <c r="AQJ127" s="12"/>
      <c r="AQK127" s="12"/>
      <c r="AQL127" s="12"/>
      <c r="AQM127" s="12"/>
      <c r="AQN127" s="12"/>
      <c r="AQO127" s="12"/>
      <c r="AQP127" s="12"/>
      <c r="AQQ127" s="12"/>
      <c r="AQR127" s="12"/>
      <c r="AQS127" s="12"/>
      <c r="AQT127" s="12"/>
      <c r="AQU127" s="12"/>
      <c r="AQV127" s="12"/>
      <c r="AQW127" s="12"/>
      <c r="AQX127" s="12"/>
      <c r="AQY127" s="12"/>
      <c r="AQZ127" s="12"/>
      <c r="ARA127" s="12"/>
      <c r="ARB127" s="12"/>
      <c r="ARC127" s="12"/>
      <c r="ARD127" s="12"/>
      <c r="ARE127" s="12"/>
      <c r="ARF127" s="12"/>
      <c r="ARG127" s="12"/>
      <c r="ARH127" s="12"/>
      <c r="ARI127" s="12"/>
      <c r="ARJ127" s="12"/>
      <c r="ARK127" s="12"/>
      <c r="ARL127" s="12"/>
      <c r="ARM127" s="12"/>
      <c r="ARN127" s="12"/>
      <c r="ARO127" s="12"/>
      <c r="ARP127" s="12"/>
      <c r="ARQ127" s="12"/>
      <c r="ARR127" s="12"/>
      <c r="ARS127" s="12"/>
      <c r="ART127" s="12"/>
      <c r="ARU127" s="12"/>
      <c r="ARV127" s="12"/>
      <c r="ARW127" s="12"/>
      <c r="ARX127" s="12"/>
      <c r="ARY127" s="12"/>
      <c r="ARZ127" s="12"/>
      <c r="ASA127" s="12"/>
      <c r="ASB127" s="12"/>
      <c r="ASC127" s="12"/>
      <c r="ASD127" s="12"/>
      <c r="ASE127" s="12"/>
      <c r="ASF127" s="12"/>
      <c r="ASG127" s="12"/>
      <c r="ASH127" s="12"/>
      <c r="ASI127" s="12"/>
      <c r="ASJ127" s="12"/>
      <c r="ASK127" s="12"/>
      <c r="ASL127" s="12"/>
      <c r="ASM127" s="12"/>
      <c r="ASN127" s="12"/>
      <c r="ASO127" s="12"/>
      <c r="ASP127" s="12"/>
      <c r="ASQ127" s="12"/>
      <c r="ASR127" s="12"/>
      <c r="ASS127" s="12"/>
      <c r="AST127" s="12"/>
      <c r="ASU127" s="12"/>
      <c r="ASV127" s="12"/>
      <c r="ASW127" s="12"/>
      <c r="ASX127" s="12"/>
      <c r="ASY127" s="12"/>
      <c r="ASZ127" s="12"/>
      <c r="ATA127" s="12"/>
      <c r="ATB127" s="12"/>
      <c r="ATC127" s="12"/>
      <c r="ATD127" s="12"/>
      <c r="ATE127" s="12"/>
      <c r="ATF127" s="12"/>
      <c r="ATG127" s="12"/>
      <c r="ATH127" s="12"/>
      <c r="ATI127" s="12"/>
      <c r="ATJ127" s="12"/>
      <c r="ATK127" s="12"/>
      <c r="ATL127" s="12"/>
      <c r="ATM127" s="12"/>
      <c r="ATN127" s="12"/>
      <c r="ATO127" s="12"/>
      <c r="ATP127" s="12"/>
      <c r="ATQ127" s="12"/>
      <c r="ATR127" s="12"/>
      <c r="ATS127" s="12"/>
      <c r="ATT127" s="12"/>
      <c r="ATU127" s="12"/>
      <c r="ATV127" s="12"/>
      <c r="ATW127" s="12"/>
      <c r="ATX127" s="12"/>
      <c r="ATY127" s="12"/>
      <c r="ATZ127" s="12"/>
      <c r="AUA127" s="12"/>
      <c r="AUB127" s="12"/>
      <c r="AUC127" s="12"/>
      <c r="AUD127" s="12"/>
      <c r="AUE127" s="12"/>
      <c r="AUF127" s="12"/>
      <c r="AUG127" s="12"/>
      <c r="AUH127" s="12"/>
      <c r="AUI127" s="12"/>
      <c r="AUJ127" s="12"/>
      <c r="AUK127" s="12"/>
      <c r="AUL127" s="12"/>
      <c r="AUM127" s="12"/>
      <c r="AUN127" s="12"/>
      <c r="AUO127" s="12"/>
      <c r="AUP127" s="12"/>
      <c r="AUQ127" s="12"/>
      <c r="AUR127" s="12"/>
      <c r="AUS127" s="12"/>
      <c r="AUT127" s="12"/>
      <c r="AUU127" s="12"/>
      <c r="AUV127" s="12"/>
      <c r="AUW127" s="12"/>
      <c r="AUX127" s="12"/>
      <c r="AUY127" s="12"/>
      <c r="AUZ127" s="12"/>
      <c r="AVA127" s="12"/>
      <c r="AVB127" s="12"/>
      <c r="AVC127" s="12"/>
      <c r="AVD127" s="12"/>
      <c r="AVE127" s="12"/>
      <c r="AVF127" s="12"/>
      <c r="AVG127" s="12"/>
      <c r="AVH127" s="12"/>
      <c r="AVI127" s="12"/>
      <c r="AVJ127" s="12"/>
      <c r="AVK127" s="12"/>
      <c r="AVL127" s="12"/>
      <c r="AVM127" s="12"/>
      <c r="AVN127" s="12"/>
      <c r="AVO127" s="12"/>
      <c r="AVP127" s="12"/>
      <c r="AVQ127" s="12"/>
      <c r="AVR127" s="12"/>
      <c r="AVS127" s="12"/>
      <c r="AVT127" s="12"/>
      <c r="AVU127" s="12"/>
      <c r="AVV127" s="12"/>
      <c r="AVW127" s="12"/>
      <c r="AVX127" s="12"/>
      <c r="AVY127" s="12"/>
      <c r="AVZ127" s="12"/>
      <c r="AWA127" s="12"/>
      <c r="AWB127" s="12"/>
      <c r="AWC127" s="12"/>
      <c r="AWD127" s="12"/>
      <c r="AWE127" s="12"/>
      <c r="AWF127" s="12"/>
      <c r="AWG127" s="12"/>
      <c r="AWH127" s="12"/>
      <c r="AWI127" s="12"/>
      <c r="AWJ127" s="12"/>
      <c r="AWK127" s="12"/>
      <c r="AWL127" s="12"/>
      <c r="AWM127" s="12"/>
      <c r="AWN127" s="12"/>
      <c r="AWO127" s="12"/>
      <c r="AWP127" s="12"/>
      <c r="AWQ127" s="12"/>
      <c r="AWR127" s="12"/>
      <c r="AWS127" s="12"/>
      <c r="AWT127" s="12"/>
      <c r="AWU127" s="12"/>
      <c r="AWV127" s="12"/>
      <c r="AWW127" s="12"/>
      <c r="AWX127" s="12"/>
      <c r="AWY127" s="12"/>
      <c r="AWZ127" s="12"/>
      <c r="AXA127" s="12"/>
      <c r="AXB127" s="12"/>
      <c r="AXC127" s="12"/>
      <c r="AXD127" s="12"/>
      <c r="AXE127" s="12"/>
      <c r="AXF127" s="12"/>
      <c r="AXG127" s="12"/>
      <c r="AXH127" s="12"/>
      <c r="AXI127" s="12"/>
      <c r="AXJ127" s="12"/>
      <c r="AXK127" s="12"/>
      <c r="AXL127" s="12"/>
      <c r="AXM127" s="12"/>
      <c r="AXN127" s="12"/>
      <c r="AXO127" s="12"/>
      <c r="AXP127" s="12"/>
      <c r="AXQ127" s="12"/>
      <c r="AXR127" s="12"/>
      <c r="AXS127" s="12"/>
      <c r="AXT127" s="12"/>
      <c r="AXU127" s="12"/>
      <c r="AXV127" s="12"/>
      <c r="AXW127" s="12"/>
      <c r="AXX127" s="12"/>
      <c r="AXY127" s="12"/>
      <c r="AXZ127" s="12"/>
      <c r="AYA127" s="12"/>
      <c r="AYB127" s="12"/>
      <c r="AYC127" s="12"/>
      <c r="AYD127" s="12"/>
      <c r="AYE127" s="12"/>
      <c r="AYF127" s="12"/>
      <c r="AYG127" s="12"/>
      <c r="AYH127" s="12"/>
      <c r="AYI127" s="12"/>
      <c r="AYJ127" s="12"/>
      <c r="AYK127" s="12"/>
      <c r="AYL127" s="12"/>
      <c r="AYM127" s="12"/>
      <c r="AYN127" s="12"/>
      <c r="AYO127" s="12"/>
      <c r="AYP127" s="12"/>
      <c r="AYQ127" s="12"/>
      <c r="AYR127" s="12"/>
      <c r="AYS127" s="12"/>
      <c r="AYT127" s="12"/>
      <c r="AYU127" s="12"/>
      <c r="AYV127" s="12"/>
      <c r="AYW127" s="12"/>
      <c r="AYX127" s="12"/>
      <c r="AYY127" s="12"/>
      <c r="AYZ127" s="12"/>
      <c r="AZA127" s="12"/>
      <c r="AZB127" s="12"/>
      <c r="AZC127" s="12"/>
      <c r="AZD127" s="12"/>
      <c r="AZE127" s="12"/>
      <c r="AZF127" s="12"/>
      <c r="AZG127" s="12"/>
      <c r="AZH127" s="12"/>
      <c r="AZI127" s="12"/>
      <c r="AZJ127" s="12"/>
      <c r="AZK127" s="12"/>
      <c r="AZL127" s="12"/>
      <c r="AZM127" s="12"/>
      <c r="AZN127" s="12"/>
      <c r="AZO127" s="12"/>
      <c r="AZP127" s="12"/>
      <c r="AZQ127" s="12"/>
      <c r="AZR127" s="12"/>
      <c r="AZS127" s="12"/>
      <c r="AZT127" s="12"/>
      <c r="AZU127" s="12"/>
      <c r="AZV127" s="12"/>
      <c r="AZW127" s="12"/>
      <c r="AZX127" s="12"/>
      <c r="AZY127" s="12"/>
      <c r="AZZ127" s="12"/>
      <c r="BAA127" s="12"/>
      <c r="BAB127" s="12"/>
      <c r="BAC127" s="12"/>
      <c r="BAD127" s="12"/>
      <c r="BAE127" s="12"/>
      <c r="BAF127" s="12"/>
      <c r="BAG127" s="12"/>
      <c r="BAH127" s="12"/>
      <c r="BAI127" s="12"/>
      <c r="BAJ127" s="12"/>
      <c r="BAK127" s="12"/>
      <c r="BAL127" s="12"/>
      <c r="BAM127" s="12"/>
      <c r="BAN127" s="12"/>
      <c r="BAO127" s="12"/>
      <c r="BAP127" s="12"/>
      <c r="BAQ127" s="12"/>
      <c r="BAR127" s="12"/>
      <c r="BAS127" s="12"/>
      <c r="BAT127" s="12"/>
      <c r="BAU127" s="12"/>
      <c r="BAV127" s="12"/>
      <c r="BAW127" s="12"/>
      <c r="BAX127" s="12"/>
      <c r="BAY127" s="12"/>
      <c r="BAZ127" s="12"/>
      <c r="BBA127" s="12"/>
      <c r="BBB127" s="12"/>
      <c r="BBC127" s="12"/>
      <c r="BBD127" s="12"/>
      <c r="BBE127" s="12"/>
      <c r="BBF127" s="12"/>
      <c r="BBG127" s="12"/>
      <c r="BBH127" s="12"/>
      <c r="BBI127" s="12"/>
      <c r="BBJ127" s="12"/>
      <c r="BBK127" s="12"/>
      <c r="BBL127" s="12"/>
      <c r="BBM127" s="12"/>
      <c r="BBN127" s="12"/>
      <c r="BBO127" s="12"/>
      <c r="BBP127" s="12"/>
      <c r="BBQ127" s="12"/>
      <c r="BBR127" s="12"/>
      <c r="BBS127" s="12"/>
      <c r="BBT127" s="12"/>
      <c r="BBU127" s="12"/>
      <c r="BBV127" s="12"/>
      <c r="BBW127" s="12"/>
      <c r="BBX127" s="12"/>
      <c r="BBY127" s="12"/>
      <c r="BBZ127" s="12"/>
      <c r="BCA127" s="12"/>
      <c r="BCB127" s="12"/>
      <c r="BCC127" s="12"/>
      <c r="BCD127" s="12"/>
      <c r="BCE127" s="12"/>
      <c r="BCF127" s="12"/>
      <c r="BCG127" s="12"/>
      <c r="BCH127" s="12"/>
      <c r="BCI127" s="12"/>
      <c r="BCJ127" s="12"/>
      <c r="BCK127" s="12"/>
      <c r="BCL127" s="12"/>
      <c r="BCM127" s="12"/>
      <c r="BCN127" s="12"/>
      <c r="BCO127" s="12"/>
      <c r="BCP127" s="12"/>
      <c r="BCQ127" s="12"/>
      <c r="BCR127" s="12"/>
      <c r="BCS127" s="12"/>
      <c r="BCT127" s="12"/>
      <c r="BCU127" s="12"/>
      <c r="BCV127" s="12"/>
      <c r="BCW127" s="12"/>
      <c r="BCX127" s="12"/>
      <c r="BCY127" s="12"/>
      <c r="BCZ127" s="12"/>
      <c r="BDA127" s="12"/>
      <c r="BDB127" s="12"/>
      <c r="BDC127" s="12"/>
      <c r="BDD127" s="12"/>
      <c r="BDE127" s="12"/>
      <c r="BDF127" s="12"/>
      <c r="BDG127" s="12"/>
      <c r="BDH127" s="12"/>
      <c r="BDI127" s="12"/>
      <c r="BDJ127" s="12"/>
      <c r="BDK127" s="12"/>
      <c r="BDL127" s="12"/>
      <c r="BDM127" s="12"/>
      <c r="BDN127" s="12"/>
      <c r="BDO127" s="12"/>
      <c r="BDP127" s="12"/>
      <c r="BDQ127" s="12"/>
      <c r="BDR127" s="12"/>
      <c r="BDS127" s="12"/>
      <c r="BDT127" s="12"/>
      <c r="BDU127" s="12"/>
      <c r="BDV127" s="12"/>
      <c r="BDW127" s="12"/>
      <c r="BDX127" s="12"/>
      <c r="BDY127" s="12"/>
      <c r="BDZ127" s="12"/>
      <c r="BEA127" s="12"/>
      <c r="BEB127" s="12"/>
      <c r="BEC127" s="12"/>
      <c r="BED127" s="12"/>
      <c r="BEE127" s="12"/>
      <c r="BEF127" s="12"/>
      <c r="BEG127" s="12"/>
      <c r="BEH127" s="12"/>
      <c r="BEI127" s="12"/>
      <c r="BEJ127" s="12"/>
      <c r="BEK127" s="12"/>
      <c r="BEL127" s="12"/>
      <c r="BEM127" s="12"/>
      <c r="BEN127" s="12"/>
      <c r="BEO127" s="12"/>
      <c r="BEP127" s="12"/>
      <c r="BEQ127" s="12"/>
      <c r="BER127" s="12"/>
      <c r="BES127" s="12"/>
      <c r="BET127" s="12"/>
      <c r="BEU127" s="12"/>
      <c r="BEV127" s="12"/>
      <c r="BEW127" s="12"/>
      <c r="BEX127" s="12"/>
      <c r="BEY127" s="12"/>
      <c r="BEZ127" s="12"/>
      <c r="BFA127" s="12"/>
      <c r="BFB127" s="12"/>
      <c r="BFC127" s="12"/>
      <c r="BFD127" s="12"/>
      <c r="BFE127" s="12"/>
      <c r="BFF127" s="12"/>
      <c r="BFG127" s="12"/>
      <c r="BFH127" s="12"/>
      <c r="BFI127" s="12"/>
      <c r="BFJ127" s="12"/>
      <c r="BFK127" s="12"/>
      <c r="BFL127" s="12"/>
      <c r="BFM127" s="12"/>
      <c r="BFN127" s="12"/>
      <c r="BFO127" s="12"/>
      <c r="BFP127" s="12"/>
      <c r="BFQ127" s="12"/>
      <c r="BFR127" s="12"/>
      <c r="BFS127" s="12"/>
      <c r="BFT127" s="12"/>
      <c r="BFU127" s="12"/>
      <c r="BFV127" s="12"/>
      <c r="BFW127" s="12"/>
      <c r="BFX127" s="12"/>
      <c r="BFY127" s="12"/>
      <c r="BFZ127" s="12"/>
      <c r="BGA127" s="12"/>
      <c r="BGB127" s="12"/>
      <c r="BGC127" s="12"/>
      <c r="BGD127" s="12"/>
      <c r="BGE127" s="12"/>
      <c r="BGF127" s="12"/>
      <c r="BGG127" s="12"/>
      <c r="BGH127" s="12"/>
      <c r="BGI127" s="12"/>
      <c r="BGJ127" s="12"/>
      <c r="BGK127" s="12"/>
      <c r="BGL127" s="12"/>
      <c r="BGM127" s="12"/>
      <c r="BGN127" s="12"/>
      <c r="BGO127" s="12"/>
      <c r="BGP127" s="12"/>
      <c r="BGQ127" s="12"/>
      <c r="BGR127" s="12"/>
      <c r="BGS127" s="12"/>
      <c r="BGT127" s="12"/>
      <c r="BGU127" s="12"/>
      <c r="BGV127" s="12"/>
      <c r="BGW127" s="12"/>
      <c r="BGX127" s="12"/>
      <c r="BGY127" s="12"/>
      <c r="BGZ127" s="12"/>
      <c r="BHA127" s="12"/>
      <c r="BHB127" s="12"/>
      <c r="BHC127" s="12"/>
      <c r="BHD127" s="12"/>
      <c r="BHE127" s="12"/>
      <c r="BHF127" s="12"/>
      <c r="BHG127" s="12"/>
      <c r="BHH127" s="12"/>
      <c r="BHI127" s="12"/>
      <c r="BHJ127" s="12"/>
      <c r="BHK127" s="12"/>
      <c r="BHL127" s="12"/>
      <c r="BHM127" s="12"/>
      <c r="BHN127" s="12"/>
      <c r="BHO127" s="12"/>
      <c r="BHP127" s="12"/>
      <c r="BHQ127" s="12"/>
      <c r="BHR127" s="12"/>
      <c r="BHS127" s="12"/>
      <c r="BHT127" s="12"/>
      <c r="BHU127" s="12"/>
      <c r="BHV127" s="12"/>
      <c r="BHW127" s="12"/>
      <c r="BHX127" s="12"/>
      <c r="BHY127" s="12"/>
      <c r="BHZ127" s="12"/>
      <c r="BIA127" s="12"/>
      <c r="BIB127" s="12"/>
      <c r="BIC127" s="12"/>
      <c r="BID127" s="12"/>
      <c r="BIE127" s="12"/>
      <c r="BIF127" s="12"/>
      <c r="BIG127" s="12"/>
      <c r="BIH127" s="12"/>
      <c r="BII127" s="12"/>
      <c r="BIJ127" s="12"/>
      <c r="BIK127" s="12"/>
      <c r="BIL127" s="12"/>
      <c r="BIM127" s="12"/>
      <c r="BIN127" s="12"/>
      <c r="BIO127" s="12"/>
      <c r="BIP127" s="12"/>
      <c r="BIQ127" s="12"/>
      <c r="BIR127" s="12"/>
      <c r="BIS127" s="12"/>
      <c r="BIT127" s="12"/>
      <c r="BIU127" s="12"/>
      <c r="BIV127" s="12"/>
      <c r="BIW127" s="12"/>
      <c r="BIX127" s="12"/>
      <c r="BIY127" s="12"/>
      <c r="BIZ127" s="12"/>
      <c r="BJA127" s="12"/>
      <c r="BJB127" s="12"/>
      <c r="BJC127" s="12"/>
      <c r="BJD127" s="12"/>
      <c r="BJE127" s="12"/>
      <c r="BJF127" s="12"/>
      <c r="BJG127" s="12"/>
      <c r="BJH127" s="12"/>
      <c r="BJI127" s="12"/>
      <c r="BJJ127" s="12"/>
      <c r="BJK127" s="12"/>
      <c r="BJL127" s="12"/>
      <c r="BJM127" s="12"/>
      <c r="BJN127" s="12"/>
      <c r="BJO127" s="12"/>
      <c r="BJP127" s="12"/>
      <c r="BJQ127" s="12"/>
      <c r="BJR127" s="12"/>
      <c r="BJS127" s="12"/>
      <c r="BJT127" s="12"/>
      <c r="BJU127" s="12"/>
      <c r="BJV127" s="12"/>
      <c r="BJW127" s="12"/>
      <c r="BJX127" s="12"/>
      <c r="BJY127" s="12"/>
      <c r="BJZ127" s="12"/>
      <c r="BKA127" s="12"/>
      <c r="BKB127" s="12"/>
      <c r="BKC127" s="12"/>
      <c r="BKD127" s="12"/>
      <c r="BKE127" s="12"/>
      <c r="BKF127" s="12"/>
      <c r="BKG127" s="12"/>
      <c r="BKH127" s="12"/>
      <c r="BKI127" s="12"/>
      <c r="BKJ127" s="12"/>
      <c r="BKK127" s="12"/>
      <c r="BKL127" s="12"/>
      <c r="BKM127" s="12"/>
      <c r="BKN127" s="12"/>
      <c r="BKO127" s="12"/>
      <c r="BKP127" s="12"/>
      <c r="BKQ127" s="12"/>
      <c r="BKR127" s="12"/>
      <c r="BKS127" s="12"/>
      <c r="BKT127" s="12"/>
      <c r="BKU127" s="12"/>
      <c r="BKV127" s="12"/>
      <c r="BKW127" s="12"/>
      <c r="BKX127" s="12"/>
      <c r="BKY127" s="12"/>
      <c r="BKZ127" s="12"/>
      <c r="BLA127" s="12"/>
      <c r="BLB127" s="12"/>
      <c r="BLC127" s="12"/>
      <c r="BLD127" s="12"/>
      <c r="BLE127" s="12"/>
      <c r="BLF127" s="12"/>
      <c r="BLG127" s="12"/>
      <c r="BLH127" s="12"/>
      <c r="BLI127" s="12"/>
      <c r="BLJ127" s="12"/>
      <c r="BLK127" s="12"/>
      <c r="BLL127" s="12"/>
      <c r="BLM127" s="12"/>
      <c r="BLN127" s="12"/>
      <c r="BLO127" s="12"/>
      <c r="BLP127" s="12"/>
      <c r="BLQ127" s="12"/>
      <c r="BLR127" s="12"/>
      <c r="BLS127" s="12"/>
      <c r="BLT127" s="12"/>
      <c r="BLU127" s="12"/>
      <c r="BLV127" s="12"/>
      <c r="BLW127" s="12"/>
      <c r="BLX127" s="12"/>
      <c r="BLY127" s="12"/>
      <c r="BLZ127" s="12"/>
      <c r="BMA127" s="12"/>
      <c r="BMB127" s="12"/>
      <c r="BMC127" s="12"/>
      <c r="BMD127" s="12"/>
      <c r="BME127" s="12"/>
      <c r="BMF127" s="12"/>
      <c r="BMG127" s="12"/>
      <c r="BMH127" s="12"/>
      <c r="BMI127" s="12"/>
      <c r="BMJ127" s="12"/>
      <c r="BMK127" s="12"/>
      <c r="BML127" s="12"/>
      <c r="BMM127" s="12"/>
      <c r="BMN127" s="12"/>
      <c r="BMO127" s="12"/>
      <c r="BMP127" s="12"/>
      <c r="BMQ127" s="12"/>
      <c r="BMR127" s="12"/>
      <c r="BMS127" s="12"/>
      <c r="BMT127" s="12"/>
      <c r="BMU127" s="12"/>
      <c r="BMV127" s="12"/>
      <c r="BMW127" s="12"/>
      <c r="BMX127" s="12"/>
      <c r="BMY127" s="12"/>
      <c r="BMZ127" s="12"/>
      <c r="BNA127" s="12"/>
      <c r="BNB127" s="12"/>
      <c r="BNC127" s="12"/>
      <c r="BND127" s="12"/>
      <c r="BNE127" s="12"/>
      <c r="BNF127" s="12"/>
      <c r="BNG127" s="12"/>
      <c r="BNH127" s="12"/>
      <c r="BNI127" s="12"/>
      <c r="BNJ127" s="12"/>
      <c r="BNK127" s="12"/>
      <c r="BNL127" s="12"/>
      <c r="BNM127" s="12"/>
      <c r="BNN127" s="12"/>
      <c r="BNO127" s="12"/>
      <c r="BNP127" s="12"/>
      <c r="BNQ127" s="12"/>
      <c r="BNR127" s="12"/>
      <c r="BNS127" s="12"/>
      <c r="BNT127" s="12"/>
      <c r="BNU127" s="12"/>
      <c r="BNV127" s="12"/>
      <c r="BNW127" s="12"/>
      <c r="BNX127" s="12"/>
      <c r="BNY127" s="12"/>
      <c r="BNZ127" s="12"/>
      <c r="BOA127" s="12"/>
      <c r="BOB127" s="12"/>
      <c r="BOC127" s="12"/>
      <c r="BOD127" s="12"/>
      <c r="BOE127" s="12"/>
      <c r="BOF127" s="12"/>
      <c r="BOG127" s="12"/>
      <c r="BOH127" s="12"/>
      <c r="BOI127" s="12"/>
      <c r="BOJ127" s="12"/>
      <c r="BOK127" s="12"/>
      <c r="BOL127" s="12"/>
      <c r="BOM127" s="12"/>
      <c r="BON127" s="12"/>
      <c r="BOO127" s="12"/>
      <c r="BOP127" s="12"/>
      <c r="BOQ127" s="12"/>
      <c r="BOR127" s="12"/>
      <c r="BOS127" s="12"/>
      <c r="BOT127" s="12"/>
      <c r="BOU127" s="12"/>
      <c r="BOV127" s="12"/>
      <c r="BOW127" s="12"/>
      <c r="BOX127" s="12"/>
      <c r="BOY127" s="12"/>
      <c r="BOZ127" s="12"/>
      <c r="BPA127" s="12"/>
      <c r="BPB127" s="12"/>
      <c r="BPC127" s="12"/>
      <c r="BPD127" s="12"/>
      <c r="BPE127" s="12"/>
      <c r="BPF127" s="12"/>
      <c r="BPG127" s="12"/>
      <c r="BPH127" s="12"/>
      <c r="BPI127" s="12"/>
      <c r="BPJ127" s="12"/>
      <c r="BPK127" s="12"/>
      <c r="BPL127" s="12"/>
      <c r="BPM127" s="12"/>
      <c r="BPN127" s="12"/>
      <c r="BPO127" s="12"/>
      <c r="BPP127" s="12"/>
      <c r="BPQ127" s="12"/>
      <c r="BPR127" s="12"/>
      <c r="BPS127" s="12"/>
      <c r="BPT127" s="12"/>
      <c r="BPU127" s="12"/>
      <c r="BPV127" s="12"/>
      <c r="BPW127" s="12"/>
      <c r="BPX127" s="12"/>
      <c r="BPY127" s="12"/>
      <c r="BPZ127" s="12"/>
      <c r="BQA127" s="12"/>
      <c r="BQB127" s="12"/>
      <c r="BQC127" s="12"/>
      <c r="BQD127" s="12"/>
      <c r="BQE127" s="12"/>
      <c r="BQF127" s="12"/>
      <c r="BQG127" s="12"/>
      <c r="BQH127" s="12"/>
      <c r="BQI127" s="12"/>
      <c r="BQJ127" s="12"/>
      <c r="BQK127" s="12"/>
      <c r="BQL127" s="12"/>
      <c r="BQM127" s="12"/>
      <c r="BQN127" s="12"/>
      <c r="BQO127" s="12"/>
      <c r="BQP127" s="12"/>
      <c r="BQQ127" s="12"/>
      <c r="BQR127" s="12"/>
      <c r="BQS127" s="12"/>
      <c r="BQT127" s="12"/>
      <c r="BQU127" s="12"/>
      <c r="BQV127" s="12"/>
      <c r="BQW127" s="12"/>
      <c r="BQX127" s="12"/>
      <c r="BQY127" s="12"/>
      <c r="BQZ127" s="12"/>
      <c r="BRA127" s="12"/>
      <c r="BRB127" s="12"/>
      <c r="BRC127" s="12"/>
      <c r="BRD127" s="12"/>
      <c r="BRE127" s="12"/>
      <c r="BRF127" s="12"/>
      <c r="BRG127" s="12"/>
      <c r="BRH127" s="12"/>
      <c r="BRI127" s="12"/>
      <c r="BRJ127" s="12"/>
      <c r="BRK127" s="12"/>
      <c r="BRL127" s="12"/>
      <c r="BRM127" s="12"/>
      <c r="BRN127" s="12"/>
      <c r="BRO127" s="12"/>
      <c r="BRP127" s="12"/>
      <c r="BRQ127" s="12"/>
      <c r="BRR127" s="12"/>
      <c r="BRS127" s="12"/>
      <c r="BRT127" s="12"/>
      <c r="BRU127" s="12"/>
      <c r="BRV127" s="12"/>
      <c r="BRW127" s="12"/>
      <c r="BRX127" s="12"/>
      <c r="BRY127" s="12"/>
      <c r="BRZ127" s="12"/>
      <c r="BSA127" s="12"/>
      <c r="BSB127" s="12"/>
      <c r="BSC127" s="12"/>
      <c r="BSD127" s="12"/>
      <c r="BSE127" s="12"/>
      <c r="BSF127" s="12"/>
      <c r="BSG127" s="12"/>
      <c r="BSH127" s="12"/>
      <c r="BSI127" s="12"/>
      <c r="BSJ127" s="12"/>
      <c r="BSK127" s="12"/>
      <c r="BSL127" s="12"/>
      <c r="BSM127" s="12"/>
      <c r="BSN127" s="12"/>
      <c r="BSO127" s="12"/>
      <c r="BSP127" s="12"/>
      <c r="BSQ127" s="12"/>
      <c r="BSR127" s="12"/>
      <c r="BSS127" s="12"/>
      <c r="BST127" s="12"/>
      <c r="BSU127" s="12"/>
      <c r="BSV127" s="12"/>
      <c r="BSW127" s="12"/>
      <c r="BSX127" s="12"/>
      <c r="BSY127" s="12"/>
      <c r="BSZ127" s="12"/>
      <c r="BTA127" s="12"/>
      <c r="BTB127" s="12"/>
      <c r="BTC127" s="12"/>
      <c r="BTD127" s="12"/>
      <c r="BTE127" s="12"/>
      <c r="BTF127" s="12"/>
      <c r="BTG127" s="12"/>
      <c r="BTH127" s="12"/>
      <c r="BTI127" s="12"/>
      <c r="BTJ127" s="12"/>
      <c r="BTK127" s="12"/>
      <c r="BTL127" s="12"/>
      <c r="BTM127" s="12"/>
      <c r="BTN127" s="12"/>
      <c r="BTO127" s="12"/>
      <c r="BTP127" s="12"/>
      <c r="BTQ127" s="12"/>
      <c r="BTR127" s="12"/>
      <c r="BTS127" s="12"/>
      <c r="BTT127" s="12"/>
      <c r="BTU127" s="12"/>
      <c r="BTV127" s="12"/>
      <c r="BTW127" s="12"/>
      <c r="BTX127" s="12"/>
      <c r="BTY127" s="12"/>
      <c r="BTZ127" s="12"/>
      <c r="BUA127" s="12"/>
      <c r="BUB127" s="12"/>
      <c r="BUC127" s="12"/>
      <c r="BUD127" s="12"/>
      <c r="BUE127" s="12"/>
      <c r="BUF127" s="12"/>
      <c r="BUG127" s="12"/>
      <c r="BUH127" s="12"/>
      <c r="BUI127" s="12"/>
      <c r="BUJ127" s="12"/>
      <c r="BUK127" s="12"/>
      <c r="BUL127" s="12"/>
      <c r="BUM127" s="12"/>
      <c r="BUN127" s="12"/>
      <c r="BUO127" s="12"/>
      <c r="BUP127" s="12"/>
      <c r="BUQ127" s="12"/>
      <c r="BUR127" s="12"/>
      <c r="BUS127" s="12"/>
      <c r="BUT127" s="12"/>
      <c r="BUU127" s="12"/>
      <c r="BUV127" s="12"/>
      <c r="BUW127" s="12"/>
      <c r="BUX127" s="12"/>
      <c r="BUY127" s="12"/>
      <c r="BUZ127" s="12"/>
      <c r="BVA127" s="12"/>
      <c r="BVB127" s="12"/>
      <c r="BVC127" s="12"/>
      <c r="BVD127" s="12"/>
      <c r="BVE127" s="12"/>
      <c r="BVF127" s="12"/>
      <c r="BVG127" s="12"/>
      <c r="BVH127" s="12"/>
      <c r="BVI127" s="12"/>
      <c r="BVJ127" s="12"/>
      <c r="BVK127" s="12"/>
      <c r="BVL127" s="12"/>
      <c r="BVM127" s="12"/>
      <c r="BVN127" s="12"/>
      <c r="BVO127" s="12"/>
      <c r="BVP127" s="12"/>
      <c r="BVQ127" s="12"/>
      <c r="BVR127" s="12"/>
      <c r="BVS127" s="12"/>
      <c r="BVT127" s="12"/>
      <c r="BVU127" s="12"/>
      <c r="BVV127" s="12"/>
      <c r="BVW127" s="12"/>
      <c r="BVX127" s="12"/>
      <c r="BVY127" s="12"/>
      <c r="BVZ127" s="12"/>
      <c r="BWA127" s="12"/>
      <c r="BWB127" s="12"/>
      <c r="BWC127" s="12"/>
      <c r="BWD127" s="12"/>
      <c r="BWE127" s="12"/>
      <c r="BWF127" s="12"/>
      <c r="BWG127" s="12"/>
      <c r="BWH127" s="12"/>
      <c r="BWI127" s="12"/>
      <c r="BWJ127" s="12"/>
      <c r="BWK127" s="12"/>
      <c r="BWL127" s="12"/>
      <c r="BWM127" s="12"/>
      <c r="BWN127" s="12"/>
      <c r="BWO127" s="12"/>
      <c r="BWP127" s="12"/>
      <c r="BWQ127" s="12"/>
      <c r="BWR127" s="12"/>
      <c r="BWS127" s="12"/>
      <c r="BWT127" s="12"/>
      <c r="BWU127" s="12"/>
      <c r="BWV127" s="12"/>
      <c r="BWW127" s="12"/>
      <c r="BWX127" s="12"/>
      <c r="BWY127" s="12"/>
      <c r="BWZ127" s="12"/>
      <c r="BXA127" s="12"/>
      <c r="BXB127" s="12"/>
      <c r="BXC127" s="12"/>
      <c r="BXD127" s="12"/>
      <c r="BXE127" s="12"/>
      <c r="BXF127" s="12"/>
      <c r="BXG127" s="12"/>
      <c r="BXH127" s="12"/>
      <c r="BXI127" s="12"/>
      <c r="BXJ127" s="12"/>
      <c r="BXK127" s="12"/>
      <c r="BXL127" s="12"/>
      <c r="BXM127" s="12"/>
      <c r="BXN127" s="12"/>
      <c r="BXO127" s="12"/>
      <c r="BXP127" s="12"/>
      <c r="BXQ127" s="12"/>
      <c r="BXR127" s="12"/>
      <c r="BXS127" s="12"/>
      <c r="BXT127" s="12"/>
      <c r="BXU127" s="12"/>
      <c r="BXV127" s="12"/>
      <c r="BXW127" s="12"/>
      <c r="BXX127" s="12"/>
      <c r="BXY127" s="12"/>
      <c r="BXZ127" s="12"/>
      <c r="BYA127" s="12"/>
      <c r="BYB127" s="12"/>
      <c r="BYC127" s="12"/>
      <c r="BYD127" s="12"/>
      <c r="BYE127" s="12"/>
      <c r="BYF127" s="12"/>
      <c r="BYG127" s="12"/>
      <c r="BYH127" s="12"/>
      <c r="BYI127" s="12"/>
      <c r="BYJ127" s="12"/>
      <c r="BYK127" s="12"/>
      <c r="BYL127" s="12"/>
      <c r="BYM127" s="12"/>
      <c r="BYN127" s="12"/>
      <c r="BYO127" s="12"/>
      <c r="BYP127" s="12"/>
      <c r="BYQ127" s="12"/>
      <c r="BYR127" s="12"/>
      <c r="BYS127" s="12"/>
      <c r="BYT127" s="12"/>
      <c r="BYU127" s="12"/>
      <c r="BYV127" s="12"/>
      <c r="BYW127" s="12"/>
      <c r="BYX127" s="12"/>
      <c r="BYY127" s="12"/>
      <c r="BYZ127" s="12"/>
      <c r="BZA127" s="12"/>
      <c r="BZB127" s="12"/>
      <c r="BZC127" s="12"/>
      <c r="BZD127" s="12"/>
      <c r="BZE127" s="12"/>
      <c r="BZF127" s="12"/>
      <c r="BZG127" s="12"/>
      <c r="BZH127" s="12"/>
      <c r="BZI127" s="12"/>
      <c r="BZJ127" s="12"/>
      <c r="BZK127" s="12"/>
      <c r="BZL127" s="12"/>
      <c r="BZM127" s="12"/>
      <c r="BZN127" s="12"/>
      <c r="BZO127" s="12"/>
      <c r="BZP127" s="12"/>
      <c r="BZQ127" s="12"/>
      <c r="BZR127" s="12"/>
      <c r="BZS127" s="12"/>
      <c r="BZT127" s="12"/>
      <c r="BZU127" s="12"/>
      <c r="BZV127" s="12"/>
      <c r="BZW127" s="12"/>
      <c r="BZX127" s="12"/>
      <c r="BZY127" s="12"/>
      <c r="BZZ127" s="12"/>
      <c r="CAA127" s="12"/>
      <c r="CAB127" s="12"/>
      <c r="CAC127" s="12"/>
      <c r="CAD127" s="12"/>
      <c r="CAE127" s="12"/>
      <c r="CAF127" s="12"/>
      <c r="CAG127" s="12"/>
      <c r="CAH127" s="12"/>
      <c r="CAI127" s="12"/>
      <c r="CAJ127" s="12"/>
      <c r="CAK127" s="12"/>
      <c r="CAL127" s="12"/>
      <c r="CAM127" s="12"/>
      <c r="CAN127" s="12"/>
      <c r="CAO127" s="12"/>
      <c r="CAP127" s="12"/>
      <c r="CAQ127" s="12"/>
      <c r="CAR127" s="12"/>
      <c r="CAS127" s="12"/>
      <c r="CAT127" s="12"/>
      <c r="CAU127" s="12"/>
      <c r="CAV127" s="12"/>
      <c r="CAW127" s="12"/>
      <c r="CAX127" s="12"/>
      <c r="CAY127" s="12"/>
      <c r="CAZ127" s="12"/>
      <c r="CBA127" s="12"/>
      <c r="CBB127" s="12"/>
      <c r="CBC127" s="12"/>
      <c r="CBD127" s="12"/>
      <c r="CBE127" s="12"/>
      <c r="CBF127" s="12"/>
      <c r="CBG127" s="12"/>
      <c r="CBH127" s="12"/>
      <c r="CBI127" s="12"/>
      <c r="CBJ127" s="12"/>
      <c r="CBK127" s="12"/>
      <c r="CBL127" s="12"/>
      <c r="CBM127" s="12"/>
      <c r="CBN127" s="12"/>
      <c r="CBO127" s="12"/>
      <c r="CBP127" s="12"/>
      <c r="CBQ127" s="12"/>
      <c r="CBR127" s="12"/>
      <c r="CBS127" s="12"/>
      <c r="CBT127" s="12"/>
      <c r="CBU127" s="12"/>
      <c r="CBV127" s="12"/>
      <c r="CBW127" s="12"/>
      <c r="CBX127" s="12"/>
      <c r="CBY127" s="12"/>
      <c r="CBZ127" s="12"/>
      <c r="CCA127" s="12"/>
      <c r="CCB127" s="12"/>
      <c r="CCC127" s="12"/>
      <c r="CCD127" s="12"/>
      <c r="CCE127" s="12"/>
      <c r="CCF127" s="12"/>
      <c r="CCG127" s="12"/>
      <c r="CCH127" s="12"/>
      <c r="CCI127" s="12"/>
      <c r="CCJ127" s="12"/>
      <c r="CCK127" s="12"/>
      <c r="CCL127" s="12"/>
      <c r="CCM127" s="12"/>
      <c r="CCN127" s="12"/>
      <c r="CCO127" s="12"/>
      <c r="CCP127" s="12"/>
      <c r="CCQ127" s="12"/>
      <c r="CCR127" s="12"/>
      <c r="CCS127" s="12"/>
      <c r="CCT127" s="12"/>
      <c r="CCU127" s="12"/>
      <c r="CCV127" s="12"/>
      <c r="CCW127" s="12"/>
      <c r="CCX127" s="12"/>
      <c r="CCY127" s="12"/>
      <c r="CCZ127" s="12"/>
      <c r="CDA127" s="12"/>
      <c r="CDB127" s="12"/>
      <c r="CDC127" s="12"/>
      <c r="CDD127" s="12"/>
      <c r="CDE127" s="12"/>
      <c r="CDF127" s="12"/>
      <c r="CDG127" s="12"/>
      <c r="CDH127" s="12"/>
      <c r="CDI127" s="12"/>
      <c r="CDJ127" s="12"/>
      <c r="CDK127" s="12"/>
      <c r="CDL127" s="12"/>
      <c r="CDM127" s="12"/>
      <c r="CDN127" s="12"/>
      <c r="CDO127" s="12"/>
      <c r="CDP127" s="12"/>
      <c r="CDQ127" s="12"/>
      <c r="CDR127" s="12"/>
      <c r="CDS127" s="12"/>
      <c r="CDT127" s="12"/>
      <c r="CDU127" s="12"/>
      <c r="CDV127" s="12"/>
      <c r="CDW127" s="12"/>
      <c r="CDX127" s="12"/>
      <c r="CDY127" s="12"/>
      <c r="CDZ127" s="12"/>
      <c r="CEA127" s="12"/>
      <c r="CEB127" s="12"/>
      <c r="CEC127" s="12"/>
      <c r="CED127" s="12"/>
      <c r="CEE127" s="12"/>
      <c r="CEF127" s="12"/>
      <c r="CEG127" s="12"/>
      <c r="CEH127" s="12"/>
      <c r="CEI127" s="12"/>
      <c r="CEJ127" s="12"/>
      <c r="CEK127" s="12"/>
      <c r="CEL127" s="12"/>
      <c r="CEM127" s="12"/>
      <c r="CEN127" s="12"/>
      <c r="CEO127" s="12"/>
      <c r="CEP127" s="12"/>
      <c r="CEQ127" s="12"/>
      <c r="CER127" s="12"/>
      <c r="CES127" s="12"/>
      <c r="CET127" s="12"/>
      <c r="CEU127" s="12"/>
      <c r="CEV127" s="12"/>
      <c r="CEW127" s="12"/>
      <c r="CEX127" s="12"/>
      <c r="CEY127" s="12"/>
      <c r="CEZ127" s="12"/>
      <c r="CFA127" s="12"/>
      <c r="CFB127" s="12"/>
      <c r="CFC127" s="12"/>
      <c r="CFD127" s="12"/>
      <c r="CFE127" s="12"/>
      <c r="CFF127" s="12"/>
      <c r="CFG127" s="12"/>
      <c r="CFH127" s="12"/>
      <c r="CFI127" s="12"/>
      <c r="CFJ127" s="12"/>
      <c r="CFK127" s="12"/>
      <c r="CFL127" s="12"/>
      <c r="CFM127" s="12"/>
      <c r="CFN127" s="12"/>
      <c r="CFO127" s="12"/>
      <c r="CFP127" s="12"/>
      <c r="CFQ127" s="12"/>
      <c r="CFR127" s="12"/>
      <c r="CFS127" s="12"/>
      <c r="CFT127" s="12"/>
      <c r="CFU127" s="12"/>
      <c r="CFV127" s="12"/>
      <c r="CFW127" s="12"/>
      <c r="CFX127" s="12"/>
      <c r="CFY127" s="12"/>
      <c r="CFZ127" s="12"/>
      <c r="CGA127" s="12"/>
      <c r="CGB127" s="12"/>
      <c r="CGC127" s="12"/>
      <c r="CGD127" s="12"/>
      <c r="CGE127" s="12"/>
      <c r="CGF127" s="12"/>
      <c r="CGG127" s="12"/>
      <c r="CGH127" s="12"/>
      <c r="CGI127" s="12"/>
      <c r="CGJ127" s="12"/>
      <c r="CGK127" s="12"/>
      <c r="CGL127" s="12"/>
      <c r="CGM127" s="12"/>
      <c r="CGN127" s="12"/>
      <c r="CGO127" s="12"/>
      <c r="CGP127" s="12"/>
      <c r="CGQ127" s="12"/>
      <c r="CGR127" s="12"/>
      <c r="CGS127" s="12"/>
      <c r="CGT127" s="12"/>
      <c r="CGU127" s="12"/>
      <c r="CGV127" s="12"/>
      <c r="CGW127" s="12"/>
      <c r="CGX127" s="12"/>
      <c r="CGY127" s="12"/>
      <c r="CGZ127" s="12"/>
      <c r="CHA127" s="12"/>
      <c r="CHB127" s="12"/>
      <c r="CHC127" s="12"/>
      <c r="CHD127" s="12"/>
      <c r="CHE127" s="12"/>
      <c r="CHF127" s="12"/>
      <c r="CHG127" s="12"/>
      <c r="CHH127" s="12"/>
      <c r="CHI127" s="12"/>
      <c r="CHJ127" s="12"/>
      <c r="CHK127" s="12"/>
      <c r="CHL127" s="12"/>
      <c r="CHM127" s="12"/>
      <c r="CHN127" s="12"/>
      <c r="CHO127" s="12"/>
      <c r="CHP127" s="12"/>
      <c r="CHQ127" s="12"/>
      <c r="CHR127" s="12"/>
      <c r="CHS127" s="12"/>
      <c r="CHT127" s="12"/>
      <c r="CHU127" s="12"/>
      <c r="CHV127" s="12"/>
      <c r="CHW127" s="12"/>
      <c r="CHX127" s="12"/>
      <c r="CHY127" s="12"/>
      <c r="CHZ127" s="12"/>
      <c r="CIA127" s="12"/>
      <c r="CIB127" s="12"/>
      <c r="CIC127" s="12"/>
      <c r="CID127" s="12"/>
      <c r="CIE127" s="12"/>
      <c r="CIF127" s="12"/>
      <c r="CIG127" s="12"/>
      <c r="CIH127" s="12"/>
      <c r="CII127" s="12"/>
      <c r="CIJ127" s="12"/>
      <c r="CIK127" s="12"/>
      <c r="CIL127" s="12"/>
      <c r="CIM127" s="12"/>
      <c r="CIN127" s="12"/>
      <c r="CIO127" s="12"/>
      <c r="CIP127" s="12"/>
      <c r="CIQ127" s="12"/>
      <c r="CIR127" s="12"/>
      <c r="CIS127" s="12"/>
      <c r="CIT127" s="12"/>
      <c r="CIU127" s="12"/>
      <c r="CIV127" s="12"/>
      <c r="CIW127" s="12"/>
      <c r="CIX127" s="12"/>
      <c r="CIY127" s="12"/>
      <c r="CIZ127" s="12"/>
      <c r="CJA127" s="12"/>
      <c r="CJB127" s="12"/>
      <c r="CJC127" s="12"/>
      <c r="CJD127" s="12"/>
      <c r="CJE127" s="12"/>
      <c r="CJF127" s="12"/>
      <c r="CJG127" s="12"/>
      <c r="CJH127" s="12"/>
      <c r="CJI127" s="12"/>
      <c r="CJJ127" s="12"/>
      <c r="CJK127" s="12"/>
      <c r="CJL127" s="12"/>
      <c r="CJM127" s="12"/>
      <c r="CJN127" s="12"/>
      <c r="CJO127" s="12"/>
      <c r="CJP127" s="12"/>
      <c r="CJQ127" s="12"/>
      <c r="CJR127" s="12"/>
      <c r="CJS127" s="12"/>
      <c r="CJT127" s="12"/>
      <c r="CJU127" s="12"/>
      <c r="CJV127" s="12"/>
      <c r="CJW127" s="12"/>
      <c r="CJX127" s="12"/>
      <c r="CJY127" s="12"/>
      <c r="CJZ127" s="12"/>
      <c r="CKA127" s="12"/>
      <c r="CKB127" s="12"/>
      <c r="CKC127" s="12"/>
      <c r="CKD127" s="12"/>
      <c r="CKE127" s="12"/>
      <c r="CKF127" s="12"/>
      <c r="CKG127" s="12"/>
      <c r="CKH127" s="12"/>
      <c r="CKI127" s="12"/>
      <c r="CKJ127" s="12"/>
      <c r="CKK127" s="12"/>
      <c r="CKL127" s="12"/>
      <c r="CKM127" s="12"/>
      <c r="CKN127" s="12"/>
      <c r="CKO127" s="12"/>
      <c r="CKP127" s="12"/>
      <c r="CKQ127" s="12"/>
      <c r="CKR127" s="12"/>
      <c r="CKS127" s="12"/>
      <c r="CKT127" s="12"/>
      <c r="CKU127" s="12"/>
      <c r="CKV127" s="12"/>
      <c r="CKW127" s="12"/>
      <c r="CKX127" s="12"/>
      <c r="CKY127" s="12"/>
      <c r="CKZ127" s="12"/>
      <c r="CLA127" s="12"/>
      <c r="CLB127" s="12"/>
      <c r="CLC127" s="12"/>
      <c r="CLD127" s="12"/>
      <c r="CLE127" s="12"/>
      <c r="CLF127" s="12"/>
      <c r="CLG127" s="12"/>
      <c r="CLH127" s="12"/>
      <c r="CLI127" s="12"/>
      <c r="CLJ127" s="12"/>
      <c r="CLK127" s="12"/>
      <c r="CLL127" s="12"/>
      <c r="CLM127" s="12"/>
      <c r="CLN127" s="12"/>
      <c r="CLO127" s="12"/>
      <c r="CLP127" s="12"/>
      <c r="CLQ127" s="12"/>
      <c r="CLR127" s="12"/>
      <c r="CLS127" s="12"/>
      <c r="CLT127" s="12"/>
      <c r="CLU127" s="12"/>
      <c r="CLV127" s="12"/>
      <c r="CLW127" s="12"/>
      <c r="CLX127" s="12"/>
      <c r="CLY127" s="12"/>
      <c r="CLZ127" s="12"/>
      <c r="CMA127" s="12"/>
      <c r="CMB127" s="12"/>
      <c r="CMC127" s="12"/>
      <c r="CMD127" s="12"/>
      <c r="CME127" s="12"/>
      <c r="CMF127" s="12"/>
      <c r="CMG127" s="12"/>
      <c r="CMH127" s="12"/>
      <c r="CMI127" s="12"/>
      <c r="CMJ127" s="12"/>
      <c r="CMK127" s="12"/>
      <c r="CML127" s="12"/>
      <c r="CMM127" s="12"/>
      <c r="CMN127" s="12"/>
      <c r="CMO127" s="12"/>
      <c r="CMP127" s="12"/>
      <c r="CMQ127" s="12"/>
      <c r="CMR127" s="12"/>
      <c r="CMS127" s="12"/>
      <c r="CMT127" s="12"/>
      <c r="CMU127" s="12"/>
      <c r="CMV127" s="12"/>
      <c r="CMW127" s="12"/>
      <c r="CMX127" s="12"/>
      <c r="CMY127" s="12"/>
      <c r="CMZ127" s="12"/>
      <c r="CNA127" s="12"/>
      <c r="CNB127" s="12"/>
      <c r="CNC127" s="12"/>
      <c r="CND127" s="12"/>
      <c r="CNE127" s="12"/>
      <c r="CNF127" s="12"/>
      <c r="CNG127" s="12"/>
      <c r="CNH127" s="12"/>
      <c r="CNI127" s="12"/>
      <c r="CNJ127" s="12"/>
      <c r="CNK127" s="12"/>
      <c r="CNL127" s="12"/>
      <c r="CNM127" s="12"/>
      <c r="CNN127" s="12"/>
      <c r="CNO127" s="12"/>
      <c r="CNP127" s="12"/>
      <c r="CNQ127" s="12"/>
      <c r="CNR127" s="12"/>
      <c r="CNS127" s="12"/>
      <c r="CNT127" s="12"/>
      <c r="CNU127" s="12"/>
      <c r="CNV127" s="12"/>
      <c r="CNW127" s="12"/>
      <c r="CNX127" s="12"/>
      <c r="CNY127" s="12"/>
      <c r="CNZ127" s="12"/>
      <c r="COA127" s="12"/>
      <c r="COB127" s="12"/>
      <c r="COC127" s="12"/>
      <c r="COD127" s="12"/>
      <c r="COE127" s="12"/>
      <c r="COF127" s="12"/>
      <c r="COG127" s="12"/>
      <c r="COH127" s="12"/>
      <c r="COI127" s="12"/>
      <c r="COJ127" s="12"/>
      <c r="COK127" s="12"/>
      <c r="COL127" s="12"/>
      <c r="COM127" s="12"/>
      <c r="CON127" s="12"/>
      <c r="COO127" s="12"/>
      <c r="COP127" s="12"/>
      <c r="COQ127" s="12"/>
      <c r="COR127" s="12"/>
      <c r="COS127" s="12"/>
      <c r="COT127" s="12"/>
      <c r="COU127" s="12"/>
      <c r="COV127" s="12"/>
      <c r="COW127" s="12"/>
      <c r="COX127" s="12"/>
      <c r="COY127" s="12"/>
      <c r="COZ127" s="12"/>
      <c r="CPA127" s="12"/>
      <c r="CPB127" s="12"/>
      <c r="CPC127" s="12"/>
      <c r="CPD127" s="12"/>
      <c r="CPE127" s="12"/>
      <c r="CPF127" s="12"/>
      <c r="CPG127" s="12"/>
      <c r="CPH127" s="12"/>
      <c r="CPI127" s="12"/>
      <c r="CPJ127" s="12"/>
      <c r="CPK127" s="12"/>
      <c r="CPL127" s="12"/>
      <c r="CPM127" s="12"/>
      <c r="CPN127" s="12"/>
      <c r="CPO127" s="12"/>
      <c r="CPP127" s="12"/>
      <c r="CPQ127" s="12"/>
      <c r="CPR127" s="12"/>
      <c r="CPS127" s="12"/>
      <c r="CPT127" s="12"/>
      <c r="CPU127" s="12"/>
      <c r="CPV127" s="12"/>
      <c r="CPW127" s="12"/>
      <c r="CPX127" s="12"/>
      <c r="CPY127" s="12"/>
      <c r="CPZ127" s="12"/>
      <c r="CQA127" s="12"/>
      <c r="CQB127" s="12"/>
      <c r="CQC127" s="12"/>
      <c r="CQD127" s="12"/>
      <c r="CQE127" s="12"/>
      <c r="CQF127" s="12"/>
      <c r="CQG127" s="12"/>
      <c r="CQH127" s="12"/>
      <c r="CQI127" s="12"/>
      <c r="CQJ127" s="12"/>
      <c r="CQK127" s="12"/>
      <c r="CQL127" s="12"/>
      <c r="CQM127" s="12"/>
      <c r="CQN127" s="12"/>
      <c r="CQO127" s="12"/>
      <c r="CQP127" s="12"/>
      <c r="CQQ127" s="12"/>
      <c r="CQR127" s="12"/>
      <c r="CQS127" s="12"/>
      <c r="CQT127" s="12"/>
      <c r="CQU127" s="12"/>
      <c r="CQV127" s="12"/>
      <c r="CQW127" s="12"/>
      <c r="CQX127" s="12"/>
      <c r="CQY127" s="12"/>
      <c r="CQZ127" s="12"/>
      <c r="CRA127" s="12"/>
      <c r="CRB127" s="12"/>
      <c r="CRC127" s="12"/>
      <c r="CRD127" s="12"/>
      <c r="CRE127" s="12"/>
      <c r="CRF127" s="12"/>
      <c r="CRG127" s="12"/>
      <c r="CRH127" s="12"/>
      <c r="CRI127" s="12"/>
      <c r="CRJ127" s="12"/>
      <c r="CRK127" s="12"/>
      <c r="CRL127" s="12"/>
      <c r="CRM127" s="12"/>
      <c r="CRN127" s="12"/>
      <c r="CRO127" s="12"/>
      <c r="CRP127" s="12"/>
      <c r="CRQ127" s="12"/>
      <c r="CRR127" s="12"/>
      <c r="CRS127" s="12"/>
      <c r="CRT127" s="12"/>
      <c r="CRU127" s="12"/>
      <c r="CRV127" s="12"/>
      <c r="CRW127" s="12"/>
      <c r="CRX127" s="12"/>
      <c r="CRY127" s="12"/>
      <c r="CRZ127" s="12"/>
      <c r="CSA127" s="12"/>
      <c r="CSB127" s="12"/>
      <c r="CSC127" s="12"/>
      <c r="CSD127" s="12"/>
      <c r="CSE127" s="12"/>
      <c r="CSF127" s="12"/>
      <c r="CSG127" s="12"/>
      <c r="CSH127" s="12"/>
      <c r="CSI127" s="12"/>
      <c r="CSJ127" s="12"/>
      <c r="CSK127" s="12"/>
      <c r="CSL127" s="12"/>
      <c r="CSM127" s="12"/>
      <c r="CSN127" s="12"/>
      <c r="CSO127" s="12"/>
      <c r="CSP127" s="12"/>
      <c r="CSQ127" s="12"/>
      <c r="CSR127" s="12"/>
      <c r="CSS127" s="12"/>
      <c r="CST127" s="12"/>
      <c r="CSU127" s="12"/>
      <c r="CSV127" s="12"/>
      <c r="CSW127" s="12"/>
      <c r="CSX127" s="12"/>
      <c r="CSY127" s="12"/>
      <c r="CSZ127" s="12"/>
      <c r="CTA127" s="12"/>
      <c r="CTB127" s="12"/>
      <c r="CTC127" s="12"/>
      <c r="CTD127" s="12"/>
      <c r="CTE127" s="12"/>
      <c r="CTF127" s="12"/>
      <c r="CTG127" s="12"/>
      <c r="CTH127" s="12"/>
      <c r="CTI127" s="12"/>
      <c r="CTJ127" s="12"/>
      <c r="CTK127" s="12"/>
      <c r="CTL127" s="12"/>
      <c r="CTM127" s="12"/>
      <c r="CTN127" s="12"/>
      <c r="CTO127" s="12"/>
      <c r="CTP127" s="12"/>
      <c r="CTQ127" s="12"/>
      <c r="CTR127" s="12"/>
      <c r="CTS127" s="12"/>
      <c r="CTT127" s="12"/>
      <c r="CTU127" s="12"/>
      <c r="CTV127" s="12"/>
      <c r="CTW127" s="12"/>
      <c r="CTX127" s="12"/>
      <c r="CTY127" s="12"/>
      <c r="CTZ127" s="12"/>
      <c r="CUA127" s="12"/>
      <c r="CUB127" s="12"/>
      <c r="CUC127" s="12"/>
      <c r="CUD127" s="12"/>
      <c r="CUE127" s="12"/>
      <c r="CUF127" s="12"/>
      <c r="CUG127" s="12"/>
      <c r="CUH127" s="12"/>
      <c r="CUI127" s="12"/>
      <c r="CUJ127" s="12"/>
      <c r="CUK127" s="12"/>
      <c r="CUL127" s="12"/>
      <c r="CUM127" s="12"/>
      <c r="CUN127" s="12"/>
      <c r="CUO127" s="12"/>
      <c r="CUP127" s="12"/>
      <c r="CUQ127" s="12"/>
      <c r="CUR127" s="12"/>
      <c r="CUS127" s="12"/>
      <c r="CUT127" s="12"/>
      <c r="CUU127" s="12"/>
      <c r="CUV127" s="12"/>
      <c r="CUW127" s="12"/>
      <c r="CUX127" s="12"/>
      <c r="CUY127" s="12"/>
      <c r="CUZ127" s="12"/>
      <c r="CVA127" s="12"/>
      <c r="CVB127" s="12"/>
      <c r="CVC127" s="12"/>
      <c r="CVD127" s="12"/>
      <c r="CVE127" s="12"/>
      <c r="CVF127" s="12"/>
      <c r="CVG127" s="12"/>
      <c r="CVH127" s="12"/>
      <c r="CVI127" s="12"/>
      <c r="CVJ127" s="12"/>
      <c r="CVK127" s="12"/>
      <c r="CVL127" s="12"/>
      <c r="CVM127" s="12"/>
      <c r="CVN127" s="12"/>
      <c r="CVO127" s="12"/>
      <c r="CVP127" s="12"/>
      <c r="CVQ127" s="12"/>
      <c r="CVR127" s="12"/>
      <c r="CVS127" s="12"/>
      <c r="CVT127" s="12"/>
      <c r="CVU127" s="12"/>
      <c r="CVV127" s="12"/>
      <c r="CVW127" s="12"/>
      <c r="CVX127" s="12"/>
      <c r="CVY127" s="12"/>
      <c r="CVZ127" s="12"/>
      <c r="CWA127" s="12"/>
      <c r="CWB127" s="12"/>
      <c r="CWC127" s="12"/>
      <c r="CWD127" s="12"/>
      <c r="CWE127" s="12"/>
      <c r="CWF127" s="12"/>
      <c r="CWG127" s="12"/>
      <c r="CWH127" s="12"/>
      <c r="CWI127" s="12"/>
      <c r="CWJ127" s="12"/>
      <c r="CWK127" s="12"/>
      <c r="CWL127" s="12"/>
      <c r="CWM127" s="12"/>
      <c r="CWN127" s="12"/>
      <c r="CWO127" s="12"/>
      <c r="CWP127" s="12"/>
      <c r="CWQ127" s="12"/>
      <c r="CWR127" s="12"/>
      <c r="CWS127" s="12"/>
      <c r="CWT127" s="12"/>
      <c r="CWU127" s="12"/>
      <c r="CWV127" s="12"/>
      <c r="CWW127" s="12"/>
      <c r="CWX127" s="12"/>
      <c r="CWY127" s="12"/>
      <c r="CWZ127" s="12"/>
      <c r="CXA127" s="12"/>
      <c r="CXB127" s="12"/>
      <c r="CXC127" s="12"/>
      <c r="CXD127" s="12"/>
      <c r="CXE127" s="12"/>
      <c r="CXF127" s="12"/>
      <c r="CXG127" s="12"/>
      <c r="CXH127" s="12"/>
      <c r="CXI127" s="12"/>
      <c r="CXJ127" s="12"/>
      <c r="CXK127" s="12"/>
      <c r="CXL127" s="12"/>
      <c r="CXM127" s="12"/>
      <c r="CXN127" s="12"/>
      <c r="CXO127" s="12"/>
      <c r="CXP127" s="12"/>
      <c r="CXQ127" s="12"/>
      <c r="CXR127" s="12"/>
      <c r="CXS127" s="12"/>
      <c r="CXT127" s="12"/>
      <c r="CXU127" s="12"/>
      <c r="CXV127" s="12"/>
      <c r="CXW127" s="12"/>
      <c r="CXX127" s="12"/>
      <c r="CXY127" s="12"/>
      <c r="CXZ127" s="12"/>
      <c r="CYA127" s="12"/>
      <c r="CYB127" s="12"/>
      <c r="CYC127" s="12"/>
      <c r="CYD127" s="12"/>
      <c r="CYE127" s="12"/>
      <c r="CYF127" s="12"/>
      <c r="CYG127" s="12"/>
      <c r="CYH127" s="12"/>
      <c r="CYI127" s="12"/>
      <c r="CYJ127" s="12"/>
      <c r="CYK127" s="12"/>
      <c r="CYL127" s="12"/>
      <c r="CYM127" s="12"/>
      <c r="CYN127" s="12"/>
      <c r="CYO127" s="12"/>
      <c r="CYP127" s="12"/>
      <c r="CYQ127" s="12"/>
      <c r="CYR127" s="12"/>
      <c r="CYS127" s="12"/>
      <c r="CYT127" s="12"/>
      <c r="CYU127" s="12"/>
      <c r="CYV127" s="12"/>
      <c r="CYW127" s="12"/>
      <c r="CYX127" s="12"/>
      <c r="CYY127" s="12"/>
      <c r="CYZ127" s="12"/>
      <c r="CZA127" s="12"/>
      <c r="CZB127" s="12"/>
      <c r="CZC127" s="12"/>
      <c r="CZD127" s="12"/>
      <c r="CZE127" s="12"/>
      <c r="CZF127" s="12"/>
      <c r="CZG127" s="12"/>
      <c r="CZH127" s="12"/>
      <c r="CZI127" s="12"/>
      <c r="CZJ127" s="12"/>
      <c r="CZK127" s="12"/>
      <c r="CZL127" s="12"/>
      <c r="CZM127" s="12"/>
      <c r="CZN127" s="12"/>
      <c r="CZO127" s="12"/>
      <c r="CZP127" s="12"/>
      <c r="CZQ127" s="12"/>
      <c r="CZR127" s="12"/>
      <c r="CZS127" s="12"/>
      <c r="CZT127" s="12"/>
      <c r="CZU127" s="12"/>
      <c r="CZV127" s="12"/>
      <c r="CZW127" s="12"/>
      <c r="CZX127" s="12"/>
      <c r="CZY127" s="12"/>
      <c r="CZZ127" s="12"/>
      <c r="DAA127" s="12"/>
      <c r="DAB127" s="12"/>
      <c r="DAC127" s="12"/>
      <c r="DAD127" s="12"/>
      <c r="DAE127" s="12"/>
      <c r="DAF127" s="12"/>
      <c r="DAG127" s="12"/>
      <c r="DAH127" s="12"/>
      <c r="DAI127" s="12"/>
      <c r="DAJ127" s="12"/>
      <c r="DAK127" s="12"/>
      <c r="DAL127" s="12"/>
      <c r="DAM127" s="12"/>
      <c r="DAN127" s="12"/>
      <c r="DAO127" s="12"/>
      <c r="DAP127" s="12"/>
      <c r="DAQ127" s="12"/>
      <c r="DAR127" s="12"/>
      <c r="DAS127" s="12"/>
      <c r="DAT127" s="12"/>
      <c r="DAU127" s="12"/>
      <c r="DAV127" s="12"/>
      <c r="DAW127" s="12"/>
      <c r="DAX127" s="12"/>
      <c r="DAY127" s="12"/>
      <c r="DAZ127" s="12"/>
      <c r="DBA127" s="12"/>
      <c r="DBB127" s="12"/>
      <c r="DBC127" s="12"/>
      <c r="DBD127" s="12"/>
      <c r="DBE127" s="12"/>
      <c r="DBF127" s="12"/>
      <c r="DBG127" s="12"/>
      <c r="DBH127" s="12"/>
      <c r="DBI127" s="12"/>
      <c r="DBJ127" s="12"/>
      <c r="DBK127" s="12"/>
      <c r="DBL127" s="12"/>
      <c r="DBM127" s="12"/>
    </row>
    <row r="128" spans="1:2769" s="11" customFormat="1" ht="227" customHeight="1">
      <c r="A128" s="80" t="s">
        <v>114</v>
      </c>
      <c r="B128" s="89" t="s">
        <v>484</v>
      </c>
      <c r="C128" s="80" t="s">
        <v>48</v>
      </c>
      <c r="D128" s="80" t="s">
        <v>1262</v>
      </c>
      <c r="E128" s="80" t="s">
        <v>71</v>
      </c>
      <c r="F128" s="80" t="s">
        <v>102</v>
      </c>
      <c r="G128" s="80" t="s">
        <v>1296</v>
      </c>
      <c r="H128" s="80" t="s">
        <v>1309</v>
      </c>
      <c r="I128" s="80" t="s">
        <v>1316</v>
      </c>
      <c r="J128" s="80" t="s">
        <v>199</v>
      </c>
      <c r="K128" s="80" t="s">
        <v>77</v>
      </c>
      <c r="L128" s="80" t="s">
        <v>82</v>
      </c>
      <c r="M128" s="90">
        <v>42470</v>
      </c>
      <c r="N128" s="80" t="s">
        <v>95</v>
      </c>
      <c r="O128" s="80">
        <v>-25.770800000000001</v>
      </c>
      <c r="P128" s="80">
        <v>29.467600000000001</v>
      </c>
      <c r="Q128" s="80" t="s">
        <v>2066</v>
      </c>
      <c r="R128" s="80" t="s">
        <v>80</v>
      </c>
      <c r="S128" s="80" t="s">
        <v>199</v>
      </c>
      <c r="T128" s="80" t="s">
        <v>136</v>
      </c>
      <c r="U128" s="80" t="s">
        <v>123</v>
      </c>
      <c r="V128" s="80" t="s">
        <v>127</v>
      </c>
      <c r="W128" s="80" t="s">
        <v>44</v>
      </c>
      <c r="X128" s="80" t="s">
        <v>82</v>
      </c>
      <c r="Y128" s="80" t="s">
        <v>199</v>
      </c>
      <c r="Z128" s="80" t="s">
        <v>199</v>
      </c>
      <c r="AA128" s="89" t="s">
        <v>157</v>
      </c>
      <c r="AB128" s="89" t="s">
        <v>307</v>
      </c>
      <c r="AC128" s="80" t="s">
        <v>1544</v>
      </c>
      <c r="AD128" s="80" t="s">
        <v>34</v>
      </c>
      <c r="AE128" s="80" t="s">
        <v>193</v>
      </c>
      <c r="AF128" s="80" t="s">
        <v>192</v>
      </c>
      <c r="AG128" s="80" t="s">
        <v>77</v>
      </c>
      <c r="AH128" s="80" t="s">
        <v>192</v>
      </c>
      <c r="AI128" s="80" t="s">
        <v>959</v>
      </c>
      <c r="AJ128" s="80" t="s">
        <v>223</v>
      </c>
      <c r="AK128" s="80" t="s">
        <v>1019</v>
      </c>
      <c r="AL128" s="80" t="s">
        <v>77</v>
      </c>
      <c r="AM128" s="80" t="s">
        <v>186</v>
      </c>
      <c r="AN128" s="80" t="s">
        <v>22</v>
      </c>
      <c r="AO128" s="80" t="s">
        <v>83</v>
      </c>
      <c r="AP128" s="80" t="s">
        <v>1409</v>
      </c>
      <c r="AQ128" s="80" t="s">
        <v>46</v>
      </c>
      <c r="AR128" s="80" t="s">
        <v>199</v>
      </c>
      <c r="AS128" s="80" t="s">
        <v>199</v>
      </c>
      <c r="AT128" s="90" t="s">
        <v>199</v>
      </c>
      <c r="AU128" s="80" t="s">
        <v>101</v>
      </c>
      <c r="AV128" s="80" t="s">
        <v>2117</v>
      </c>
      <c r="AW128" s="95" t="s">
        <v>1613</v>
      </c>
      <c r="AX128" s="80" t="s">
        <v>105</v>
      </c>
      <c r="AY128" s="80" t="s">
        <v>138</v>
      </c>
      <c r="AZ128" s="80" t="s">
        <v>631</v>
      </c>
      <c r="BA128" s="80"/>
      <c r="BB128" s="80" t="s">
        <v>94</v>
      </c>
      <c r="BC128" s="94">
        <v>42470</v>
      </c>
      <c r="BD128" s="12"/>
      <c r="BE128" s="12"/>
      <c r="BF128" s="12"/>
      <c r="BG128" s="12"/>
      <c r="BH128" s="12"/>
      <c r="BI128" s="12"/>
      <c r="BJ128" s="12"/>
      <c r="BK128" s="12"/>
      <c r="BL128" s="12"/>
      <c r="BM128" s="12"/>
      <c r="BN128" s="12"/>
      <c r="BO128" s="12"/>
      <c r="BP128" s="12"/>
      <c r="BQ128" s="12"/>
      <c r="BR128" s="12"/>
      <c r="BS128" s="12"/>
      <c r="BT128" s="12"/>
      <c r="BU128" s="12"/>
      <c r="BV128" s="12"/>
      <c r="BW128" s="12"/>
      <c r="BX128" s="12"/>
      <c r="BY128" s="12"/>
      <c r="BZ128" s="12"/>
      <c r="CA128" s="12"/>
      <c r="CB128" s="12"/>
      <c r="CC128" s="12"/>
      <c r="CD128" s="12"/>
      <c r="CE128" s="12"/>
      <c r="CF128" s="12"/>
      <c r="CG128" s="12"/>
      <c r="CH128" s="12"/>
      <c r="CI128" s="12"/>
      <c r="CJ128" s="12"/>
      <c r="CK128" s="12"/>
      <c r="CL128" s="12"/>
      <c r="CM128" s="12"/>
      <c r="CN128" s="12"/>
      <c r="CO128" s="12"/>
      <c r="CP128" s="12"/>
      <c r="CQ128" s="12"/>
      <c r="CR128" s="12"/>
      <c r="CS128" s="12"/>
      <c r="CT128" s="12"/>
      <c r="CU128" s="12"/>
      <c r="CV128" s="12"/>
      <c r="CW128" s="12"/>
      <c r="CX128" s="12"/>
      <c r="CY128" s="12"/>
      <c r="CZ128" s="12"/>
      <c r="DA128" s="12"/>
      <c r="DB128" s="12"/>
      <c r="DC128" s="12"/>
      <c r="DD128" s="12"/>
      <c r="DE128" s="12"/>
      <c r="DF128" s="12"/>
      <c r="DG128" s="12"/>
      <c r="DH128" s="12"/>
      <c r="DI128" s="12"/>
      <c r="DJ128" s="12"/>
      <c r="DK128" s="12"/>
      <c r="DL128" s="12"/>
      <c r="DM128" s="12"/>
      <c r="DN128" s="12"/>
      <c r="DO128" s="12"/>
      <c r="DP128" s="12"/>
      <c r="DQ128" s="12"/>
      <c r="DR128" s="12"/>
      <c r="DS128" s="12"/>
      <c r="DT128" s="12"/>
      <c r="DU128" s="12"/>
      <c r="DV128" s="12"/>
      <c r="DW128" s="12"/>
      <c r="DX128" s="12"/>
      <c r="DY128" s="12"/>
      <c r="DZ128" s="12"/>
      <c r="EA128" s="12"/>
      <c r="EB128" s="12"/>
      <c r="EC128" s="12"/>
      <c r="ED128" s="12"/>
      <c r="EE128" s="12"/>
      <c r="EF128" s="12"/>
      <c r="EG128" s="12"/>
      <c r="EH128" s="12"/>
      <c r="EI128" s="12"/>
      <c r="EJ128" s="12"/>
      <c r="EK128" s="12"/>
      <c r="EL128" s="12"/>
      <c r="EM128" s="12"/>
      <c r="EN128" s="12"/>
      <c r="EO128" s="12"/>
      <c r="EP128" s="12"/>
      <c r="EQ128" s="12"/>
      <c r="ER128" s="12"/>
      <c r="ES128" s="12"/>
      <c r="ET128" s="12"/>
      <c r="EU128" s="12"/>
      <c r="EV128" s="12"/>
      <c r="EW128" s="12"/>
      <c r="EX128" s="12"/>
      <c r="EY128" s="12"/>
      <c r="EZ128" s="12"/>
      <c r="FA128" s="12"/>
      <c r="FB128" s="12"/>
      <c r="FC128" s="12"/>
      <c r="FD128" s="12"/>
      <c r="FE128" s="12"/>
      <c r="FF128" s="12"/>
      <c r="FG128" s="12"/>
      <c r="FH128" s="12"/>
      <c r="FI128" s="12"/>
      <c r="FJ128" s="12"/>
      <c r="FK128" s="12"/>
      <c r="FL128" s="12"/>
      <c r="FM128" s="12"/>
      <c r="FN128" s="12"/>
      <c r="FO128" s="12"/>
      <c r="FP128" s="12"/>
      <c r="FQ128" s="12"/>
      <c r="FR128" s="12"/>
      <c r="FS128" s="12"/>
      <c r="FT128" s="12"/>
      <c r="FU128" s="12"/>
      <c r="FV128" s="12"/>
      <c r="FW128" s="12"/>
      <c r="FX128" s="12"/>
      <c r="FY128" s="12"/>
      <c r="FZ128" s="12"/>
      <c r="GA128" s="12"/>
      <c r="GB128" s="12"/>
      <c r="GC128" s="12"/>
      <c r="GD128" s="12"/>
      <c r="GE128" s="12"/>
      <c r="GF128" s="12"/>
      <c r="GG128" s="12"/>
      <c r="GH128" s="12"/>
      <c r="GI128" s="12"/>
      <c r="GJ128" s="12"/>
      <c r="GK128" s="12"/>
      <c r="GL128" s="12"/>
      <c r="GM128" s="12"/>
      <c r="GN128" s="12"/>
      <c r="GO128" s="12"/>
      <c r="GP128" s="12"/>
      <c r="GQ128" s="12"/>
      <c r="GR128" s="12"/>
      <c r="GS128" s="12"/>
      <c r="GT128" s="12"/>
      <c r="GU128" s="12"/>
      <c r="GV128" s="12"/>
      <c r="GW128" s="12"/>
      <c r="GX128" s="12"/>
      <c r="GY128" s="12"/>
      <c r="GZ128" s="12"/>
      <c r="HA128" s="12"/>
      <c r="HB128" s="12"/>
      <c r="HC128" s="12"/>
      <c r="HD128" s="12"/>
      <c r="HE128" s="12"/>
      <c r="HF128" s="12"/>
      <c r="HG128" s="12"/>
      <c r="HH128" s="12"/>
      <c r="HI128" s="12"/>
      <c r="HJ128" s="12"/>
      <c r="HK128" s="12"/>
      <c r="HL128" s="12"/>
      <c r="HM128" s="12"/>
      <c r="HN128" s="12"/>
      <c r="HO128" s="12"/>
      <c r="HP128" s="12"/>
      <c r="HQ128" s="12"/>
      <c r="HR128" s="12"/>
      <c r="HS128" s="12"/>
      <c r="HT128" s="12"/>
      <c r="HU128" s="12"/>
      <c r="HV128" s="12"/>
      <c r="HW128" s="12"/>
      <c r="HX128" s="12"/>
      <c r="HY128" s="12"/>
      <c r="HZ128" s="12"/>
      <c r="IA128" s="12"/>
      <c r="IB128" s="12"/>
      <c r="IC128" s="12"/>
      <c r="ID128" s="12"/>
      <c r="IE128" s="12"/>
      <c r="IF128" s="12"/>
      <c r="IG128" s="12"/>
      <c r="IH128" s="12"/>
      <c r="II128" s="12"/>
      <c r="IJ128" s="12"/>
      <c r="IK128" s="12"/>
      <c r="IL128" s="12"/>
      <c r="IM128" s="12"/>
      <c r="IN128" s="12"/>
      <c r="IO128" s="12"/>
      <c r="IP128" s="12"/>
      <c r="IQ128" s="12"/>
      <c r="IR128" s="12"/>
      <c r="IS128" s="12"/>
      <c r="IT128" s="12"/>
      <c r="IU128" s="12"/>
      <c r="IV128" s="12"/>
      <c r="IW128" s="12"/>
      <c r="IX128" s="12"/>
      <c r="IY128" s="12"/>
      <c r="IZ128" s="12"/>
      <c r="JA128" s="12"/>
      <c r="JB128" s="12"/>
      <c r="JC128" s="12"/>
      <c r="JD128" s="12"/>
      <c r="JE128" s="12"/>
      <c r="JF128" s="12"/>
      <c r="JG128" s="12"/>
      <c r="JH128" s="12"/>
      <c r="JI128" s="12"/>
      <c r="JJ128" s="12"/>
      <c r="JK128" s="12"/>
      <c r="JL128" s="12"/>
      <c r="JM128" s="12"/>
      <c r="JN128" s="12"/>
      <c r="JO128" s="12"/>
      <c r="JP128" s="12"/>
      <c r="JQ128" s="12"/>
      <c r="JR128" s="12"/>
      <c r="JS128" s="12"/>
      <c r="JT128" s="12"/>
      <c r="JU128" s="12"/>
      <c r="JV128" s="12"/>
      <c r="JW128" s="12"/>
      <c r="JX128" s="12"/>
      <c r="JY128" s="12"/>
      <c r="JZ128" s="12"/>
      <c r="KA128" s="12"/>
      <c r="KB128" s="12"/>
      <c r="KC128" s="12"/>
      <c r="KD128" s="12"/>
      <c r="KE128" s="12"/>
      <c r="KF128" s="12"/>
      <c r="KG128" s="12"/>
      <c r="KH128" s="12"/>
      <c r="KI128" s="12"/>
      <c r="KJ128" s="12"/>
      <c r="KK128" s="12"/>
      <c r="KL128" s="12"/>
      <c r="KM128" s="12"/>
      <c r="KN128" s="12"/>
      <c r="KO128" s="12"/>
      <c r="KP128" s="12"/>
      <c r="KQ128" s="12"/>
      <c r="KR128" s="12"/>
      <c r="KS128" s="12"/>
      <c r="KT128" s="12"/>
      <c r="KU128" s="12"/>
      <c r="KV128" s="12"/>
      <c r="KW128" s="12"/>
      <c r="KX128" s="12"/>
      <c r="KY128" s="12"/>
      <c r="KZ128" s="12"/>
      <c r="LA128" s="12"/>
      <c r="LB128" s="12"/>
      <c r="LC128" s="12"/>
      <c r="LD128" s="12"/>
      <c r="LE128" s="12"/>
      <c r="LF128" s="12"/>
      <c r="LG128" s="12"/>
      <c r="LH128" s="12"/>
      <c r="LI128" s="12"/>
      <c r="LJ128" s="12"/>
      <c r="LK128" s="12"/>
      <c r="LL128" s="12"/>
      <c r="LM128" s="12"/>
      <c r="LN128" s="12"/>
      <c r="LO128" s="12"/>
      <c r="LP128" s="12"/>
      <c r="LQ128" s="12"/>
      <c r="LR128" s="12"/>
      <c r="LS128" s="12"/>
      <c r="LT128" s="12"/>
      <c r="LU128" s="12"/>
      <c r="LV128" s="12"/>
      <c r="LW128" s="12"/>
      <c r="LX128" s="12"/>
      <c r="LY128" s="12"/>
      <c r="LZ128" s="12"/>
      <c r="MA128" s="12"/>
      <c r="MB128" s="12"/>
      <c r="MC128" s="12"/>
      <c r="MD128" s="12"/>
      <c r="ME128" s="12"/>
      <c r="MF128" s="12"/>
      <c r="MG128" s="12"/>
      <c r="MH128" s="12"/>
      <c r="MI128" s="12"/>
      <c r="MJ128" s="12"/>
      <c r="MK128" s="12"/>
      <c r="ML128" s="12"/>
      <c r="MM128" s="12"/>
      <c r="MN128" s="12"/>
      <c r="MO128" s="12"/>
      <c r="MP128" s="12"/>
      <c r="MQ128" s="12"/>
      <c r="MR128" s="12"/>
      <c r="MS128" s="12"/>
      <c r="MT128" s="12"/>
      <c r="MU128" s="12"/>
      <c r="MV128" s="12"/>
      <c r="MW128" s="12"/>
      <c r="MX128" s="12"/>
      <c r="MY128" s="12"/>
      <c r="MZ128" s="12"/>
      <c r="NA128" s="12"/>
      <c r="NB128" s="12"/>
      <c r="NC128" s="12"/>
      <c r="ND128" s="12"/>
      <c r="NE128" s="12"/>
      <c r="NF128" s="12"/>
      <c r="NG128" s="12"/>
      <c r="NH128" s="12"/>
      <c r="NI128" s="12"/>
      <c r="NJ128" s="12"/>
      <c r="NK128" s="12"/>
      <c r="NL128" s="12"/>
      <c r="NM128" s="12"/>
      <c r="NN128" s="12"/>
      <c r="NO128" s="12"/>
      <c r="NP128" s="12"/>
      <c r="NQ128" s="12"/>
      <c r="NR128" s="12"/>
      <c r="NS128" s="12"/>
      <c r="NT128" s="12"/>
      <c r="NU128" s="12"/>
      <c r="NV128" s="12"/>
      <c r="NW128" s="12"/>
      <c r="NX128" s="12"/>
      <c r="NY128" s="12"/>
      <c r="NZ128" s="12"/>
      <c r="OA128" s="12"/>
      <c r="OB128" s="12"/>
      <c r="OC128" s="12"/>
      <c r="OD128" s="12"/>
      <c r="OE128" s="12"/>
      <c r="OF128" s="12"/>
      <c r="OG128" s="12"/>
      <c r="OH128" s="12"/>
      <c r="OI128" s="12"/>
      <c r="OJ128" s="12"/>
      <c r="OK128" s="12"/>
      <c r="OL128" s="12"/>
      <c r="OM128" s="12"/>
      <c r="ON128" s="12"/>
      <c r="OO128" s="12"/>
      <c r="OP128" s="12"/>
      <c r="OQ128" s="12"/>
      <c r="OR128" s="12"/>
      <c r="OS128" s="12"/>
      <c r="OT128" s="12"/>
      <c r="OU128" s="12"/>
      <c r="OV128" s="12"/>
      <c r="OW128" s="12"/>
      <c r="OX128" s="12"/>
      <c r="OY128" s="12"/>
      <c r="OZ128" s="12"/>
      <c r="PA128" s="12"/>
      <c r="PB128" s="12"/>
      <c r="PC128" s="12"/>
      <c r="PD128" s="12"/>
      <c r="PE128" s="12"/>
      <c r="PF128" s="12"/>
      <c r="PG128" s="12"/>
      <c r="PH128" s="12"/>
      <c r="PI128" s="12"/>
      <c r="PJ128" s="12"/>
      <c r="PK128" s="12"/>
      <c r="PL128" s="12"/>
      <c r="PM128" s="12"/>
      <c r="PN128" s="12"/>
      <c r="PO128" s="12"/>
      <c r="PP128" s="12"/>
      <c r="PQ128" s="12"/>
      <c r="PR128" s="12"/>
      <c r="PS128" s="12"/>
      <c r="PT128" s="12"/>
      <c r="PU128" s="12"/>
      <c r="PV128" s="12"/>
      <c r="PW128" s="12"/>
      <c r="PX128" s="12"/>
      <c r="PY128" s="12"/>
      <c r="PZ128" s="12"/>
      <c r="QA128" s="12"/>
      <c r="QB128" s="12"/>
      <c r="QC128" s="12"/>
      <c r="QD128" s="12"/>
      <c r="QE128" s="12"/>
      <c r="QF128" s="12"/>
      <c r="QG128" s="12"/>
      <c r="QH128" s="12"/>
      <c r="QI128" s="12"/>
      <c r="QJ128" s="12"/>
      <c r="QK128" s="12"/>
      <c r="QL128" s="12"/>
      <c r="QM128" s="12"/>
      <c r="QN128" s="12"/>
      <c r="QO128" s="12"/>
      <c r="QP128" s="12"/>
      <c r="QQ128" s="12"/>
      <c r="QR128" s="12"/>
      <c r="QS128" s="12"/>
      <c r="QT128" s="12"/>
      <c r="QU128" s="12"/>
      <c r="QV128" s="12"/>
      <c r="QW128" s="12"/>
      <c r="QX128" s="12"/>
      <c r="QY128" s="12"/>
      <c r="QZ128" s="12"/>
      <c r="RA128" s="12"/>
      <c r="RB128" s="12"/>
      <c r="RC128" s="12"/>
      <c r="RD128" s="12"/>
      <c r="RE128" s="12"/>
      <c r="RF128" s="12"/>
      <c r="RG128" s="12"/>
      <c r="RH128" s="12"/>
      <c r="RI128" s="12"/>
      <c r="RJ128" s="12"/>
      <c r="RK128" s="12"/>
      <c r="RL128" s="12"/>
      <c r="RM128" s="12"/>
      <c r="RN128" s="12"/>
      <c r="RO128" s="12"/>
      <c r="RP128" s="12"/>
      <c r="RQ128" s="12"/>
      <c r="RR128" s="12"/>
      <c r="RS128" s="12"/>
      <c r="RT128" s="12"/>
      <c r="RU128" s="12"/>
      <c r="RV128" s="12"/>
      <c r="RW128" s="12"/>
      <c r="RX128" s="12"/>
      <c r="RY128" s="12"/>
      <c r="RZ128" s="12"/>
      <c r="SA128" s="12"/>
      <c r="SB128" s="12"/>
      <c r="SC128" s="12"/>
      <c r="SD128" s="12"/>
      <c r="SE128" s="12"/>
      <c r="SF128" s="12"/>
      <c r="SG128" s="12"/>
      <c r="SH128" s="12"/>
      <c r="SI128" s="12"/>
      <c r="SJ128" s="12"/>
      <c r="SK128" s="12"/>
      <c r="SL128" s="12"/>
      <c r="SM128" s="12"/>
      <c r="SN128" s="12"/>
      <c r="SO128" s="12"/>
      <c r="SP128" s="12"/>
      <c r="SQ128" s="12"/>
      <c r="SR128" s="12"/>
      <c r="SS128" s="12"/>
      <c r="ST128" s="12"/>
      <c r="SU128" s="12"/>
      <c r="SV128" s="12"/>
      <c r="SW128" s="12"/>
      <c r="SX128" s="12"/>
      <c r="SY128" s="12"/>
      <c r="SZ128" s="12"/>
      <c r="TA128" s="12"/>
      <c r="TB128" s="12"/>
      <c r="TC128" s="12"/>
      <c r="TD128" s="12"/>
      <c r="TE128" s="12"/>
      <c r="TF128" s="12"/>
      <c r="TG128" s="12"/>
      <c r="TH128" s="12"/>
      <c r="TI128" s="12"/>
      <c r="TJ128" s="12"/>
      <c r="TK128" s="12"/>
      <c r="TL128" s="12"/>
      <c r="TM128" s="12"/>
      <c r="TN128" s="12"/>
      <c r="TO128" s="12"/>
      <c r="TP128" s="12"/>
      <c r="TQ128" s="12"/>
      <c r="TR128" s="12"/>
      <c r="TS128" s="12"/>
      <c r="TT128" s="12"/>
      <c r="TU128" s="12"/>
      <c r="TV128" s="12"/>
      <c r="TW128" s="12"/>
      <c r="TX128" s="12"/>
      <c r="TY128" s="12"/>
      <c r="TZ128" s="12"/>
      <c r="UA128" s="12"/>
      <c r="UB128" s="12"/>
      <c r="UC128" s="12"/>
      <c r="UD128" s="12"/>
      <c r="UE128" s="12"/>
      <c r="UF128" s="12"/>
      <c r="UG128" s="12"/>
      <c r="UH128" s="12"/>
      <c r="UI128" s="12"/>
      <c r="UJ128" s="12"/>
      <c r="UK128" s="12"/>
      <c r="UL128" s="12"/>
      <c r="UM128" s="12"/>
      <c r="UN128" s="12"/>
      <c r="UO128" s="12"/>
      <c r="UP128" s="12"/>
      <c r="UQ128" s="12"/>
      <c r="UR128" s="12"/>
      <c r="US128" s="12"/>
      <c r="UT128" s="12"/>
      <c r="UU128" s="12"/>
      <c r="UV128" s="12"/>
      <c r="UW128" s="12"/>
      <c r="UX128" s="12"/>
      <c r="UY128" s="12"/>
      <c r="UZ128" s="12"/>
      <c r="VA128" s="12"/>
      <c r="VB128" s="12"/>
      <c r="VC128" s="12"/>
      <c r="VD128" s="12"/>
      <c r="VE128" s="12"/>
      <c r="VF128" s="12"/>
      <c r="VG128" s="12"/>
      <c r="VH128" s="12"/>
      <c r="VI128" s="12"/>
      <c r="VJ128" s="12"/>
      <c r="VK128" s="12"/>
      <c r="VL128" s="12"/>
      <c r="VM128" s="12"/>
      <c r="VN128" s="12"/>
      <c r="VO128" s="12"/>
      <c r="VP128" s="12"/>
      <c r="VQ128" s="12"/>
      <c r="VR128" s="12"/>
      <c r="VS128" s="12"/>
      <c r="VT128" s="12"/>
      <c r="VU128" s="12"/>
      <c r="VV128" s="12"/>
      <c r="VW128" s="12"/>
      <c r="VX128" s="12"/>
      <c r="VY128" s="12"/>
      <c r="VZ128" s="12"/>
      <c r="WA128" s="12"/>
      <c r="WB128" s="12"/>
      <c r="WC128" s="12"/>
      <c r="WD128" s="12"/>
      <c r="WE128" s="12"/>
      <c r="WF128" s="12"/>
      <c r="WG128" s="12"/>
      <c r="WH128" s="12"/>
      <c r="WI128" s="12"/>
      <c r="WJ128" s="12"/>
      <c r="WK128" s="12"/>
      <c r="WL128" s="12"/>
      <c r="WM128" s="12"/>
      <c r="WN128" s="12"/>
      <c r="WO128" s="12"/>
      <c r="WP128" s="12"/>
      <c r="WQ128" s="12"/>
      <c r="WR128" s="12"/>
      <c r="WS128" s="12"/>
      <c r="WT128" s="12"/>
      <c r="WU128" s="12"/>
      <c r="WV128" s="12"/>
      <c r="WW128" s="12"/>
      <c r="WX128" s="12"/>
      <c r="WY128" s="12"/>
      <c r="WZ128" s="12"/>
      <c r="XA128" s="12"/>
      <c r="XB128" s="12"/>
      <c r="XC128" s="12"/>
      <c r="XD128" s="12"/>
      <c r="XE128" s="12"/>
      <c r="XF128" s="12"/>
      <c r="XG128" s="12"/>
      <c r="XH128" s="12"/>
      <c r="XI128" s="12"/>
      <c r="XJ128" s="12"/>
      <c r="XK128" s="12"/>
      <c r="XL128" s="12"/>
      <c r="XM128" s="12"/>
      <c r="XN128" s="12"/>
      <c r="XO128" s="12"/>
      <c r="XP128" s="12"/>
      <c r="XQ128" s="12"/>
      <c r="XR128" s="12"/>
      <c r="XS128" s="12"/>
      <c r="XT128" s="12"/>
      <c r="XU128" s="12"/>
      <c r="XV128" s="12"/>
      <c r="XW128" s="12"/>
      <c r="XX128" s="12"/>
      <c r="XY128" s="12"/>
      <c r="XZ128" s="12"/>
      <c r="YA128" s="12"/>
      <c r="YB128" s="12"/>
      <c r="YC128" s="12"/>
      <c r="YD128" s="12"/>
      <c r="YE128" s="12"/>
      <c r="YF128" s="12"/>
      <c r="YG128" s="12"/>
      <c r="YH128" s="12"/>
      <c r="YI128" s="12"/>
      <c r="YJ128" s="12"/>
      <c r="YK128" s="12"/>
      <c r="YL128" s="12"/>
      <c r="YM128" s="12"/>
      <c r="YN128" s="12"/>
      <c r="YO128" s="12"/>
      <c r="YP128" s="12"/>
      <c r="YQ128" s="12"/>
      <c r="YR128" s="12"/>
      <c r="YS128" s="12"/>
      <c r="YT128" s="12"/>
      <c r="YU128" s="12"/>
      <c r="YV128" s="12"/>
      <c r="YW128" s="12"/>
      <c r="YX128" s="12"/>
      <c r="YY128" s="12"/>
      <c r="YZ128" s="12"/>
      <c r="ZA128" s="12"/>
      <c r="ZB128" s="12"/>
      <c r="ZC128" s="12"/>
      <c r="ZD128" s="12"/>
      <c r="ZE128" s="12"/>
      <c r="ZF128" s="12"/>
      <c r="ZG128" s="12"/>
      <c r="ZH128" s="12"/>
      <c r="ZI128" s="12"/>
      <c r="ZJ128" s="12"/>
      <c r="ZK128" s="12"/>
      <c r="ZL128" s="12"/>
      <c r="ZM128" s="12"/>
      <c r="ZN128" s="12"/>
      <c r="ZO128" s="12"/>
      <c r="ZP128" s="12"/>
      <c r="ZQ128" s="12"/>
      <c r="ZR128" s="12"/>
      <c r="ZS128" s="12"/>
      <c r="ZT128" s="12"/>
      <c r="ZU128" s="12"/>
      <c r="ZV128" s="12"/>
      <c r="ZW128" s="12"/>
      <c r="ZX128" s="12"/>
      <c r="ZY128" s="12"/>
      <c r="ZZ128" s="12"/>
      <c r="AAA128" s="12"/>
      <c r="AAB128" s="12"/>
      <c r="AAC128" s="12"/>
      <c r="AAD128" s="12"/>
      <c r="AAE128" s="12"/>
      <c r="AAF128" s="12"/>
      <c r="AAG128" s="12"/>
      <c r="AAH128" s="12"/>
      <c r="AAI128" s="12"/>
      <c r="AAJ128" s="12"/>
      <c r="AAK128" s="12"/>
      <c r="AAL128" s="12"/>
      <c r="AAM128" s="12"/>
      <c r="AAN128" s="12"/>
      <c r="AAO128" s="12"/>
      <c r="AAP128" s="12"/>
      <c r="AAQ128" s="12"/>
      <c r="AAR128" s="12"/>
      <c r="AAS128" s="12"/>
      <c r="AAT128" s="12"/>
      <c r="AAU128" s="12"/>
      <c r="AAV128" s="12"/>
      <c r="AAW128" s="12"/>
      <c r="AAX128" s="12"/>
      <c r="AAY128" s="12"/>
      <c r="AAZ128" s="12"/>
      <c r="ABA128" s="12"/>
      <c r="ABB128" s="12"/>
      <c r="ABC128" s="12"/>
      <c r="ABD128" s="12"/>
      <c r="ABE128" s="12"/>
      <c r="ABF128" s="12"/>
      <c r="ABG128" s="12"/>
      <c r="ABH128" s="12"/>
      <c r="ABI128" s="12"/>
      <c r="ABJ128" s="12"/>
      <c r="ABK128" s="12"/>
      <c r="ABL128" s="12"/>
      <c r="ABM128" s="12"/>
      <c r="ABN128" s="12"/>
      <c r="ABO128" s="12"/>
      <c r="ABP128" s="12"/>
      <c r="ABQ128" s="12"/>
      <c r="ABR128" s="12"/>
      <c r="ABS128" s="12"/>
      <c r="ABT128" s="12"/>
      <c r="ABU128" s="12"/>
      <c r="ABV128" s="12"/>
      <c r="ABW128" s="12"/>
      <c r="ABX128" s="12"/>
      <c r="ABY128" s="12"/>
      <c r="ABZ128" s="12"/>
      <c r="ACA128" s="12"/>
      <c r="ACB128" s="12"/>
      <c r="ACC128" s="12"/>
      <c r="ACD128" s="12"/>
      <c r="ACE128" s="12"/>
      <c r="ACF128" s="12"/>
      <c r="ACG128" s="12"/>
      <c r="ACH128" s="12"/>
      <c r="ACI128" s="12"/>
      <c r="ACJ128" s="12"/>
      <c r="ACK128" s="12"/>
      <c r="ACL128" s="12"/>
      <c r="ACM128" s="12"/>
      <c r="ACN128" s="12"/>
      <c r="ACO128" s="12"/>
      <c r="ACP128" s="12"/>
      <c r="ACQ128" s="12"/>
      <c r="ACR128" s="12"/>
      <c r="ACS128" s="12"/>
      <c r="ACT128" s="12"/>
      <c r="ACU128" s="12"/>
      <c r="ACV128" s="12"/>
      <c r="ACW128" s="12"/>
      <c r="ACX128" s="12"/>
      <c r="ACY128" s="12"/>
      <c r="ACZ128" s="12"/>
      <c r="ADA128" s="12"/>
      <c r="ADB128" s="12"/>
      <c r="ADC128" s="12"/>
      <c r="ADD128" s="12"/>
      <c r="ADE128" s="12"/>
      <c r="ADF128" s="12"/>
      <c r="ADG128" s="12"/>
      <c r="ADH128" s="12"/>
      <c r="ADI128" s="12"/>
      <c r="ADJ128" s="12"/>
      <c r="ADK128" s="12"/>
      <c r="ADL128" s="12"/>
      <c r="ADM128" s="12"/>
      <c r="ADN128" s="12"/>
      <c r="ADO128" s="12"/>
      <c r="ADP128" s="12"/>
      <c r="ADQ128" s="12"/>
      <c r="ADR128" s="12"/>
      <c r="ADS128" s="12"/>
      <c r="ADT128" s="12"/>
      <c r="ADU128" s="12"/>
      <c r="ADV128" s="12"/>
      <c r="ADW128" s="12"/>
      <c r="ADX128" s="12"/>
      <c r="ADY128" s="12"/>
      <c r="ADZ128" s="12"/>
      <c r="AEA128" s="12"/>
      <c r="AEB128" s="12"/>
      <c r="AEC128" s="12"/>
      <c r="AED128" s="12"/>
      <c r="AEE128" s="12"/>
      <c r="AEF128" s="12"/>
      <c r="AEG128" s="12"/>
      <c r="AEH128" s="12"/>
      <c r="AEI128" s="12"/>
      <c r="AEJ128" s="12"/>
      <c r="AEK128" s="12"/>
      <c r="AEL128" s="12"/>
      <c r="AEM128" s="12"/>
      <c r="AEN128" s="12"/>
      <c r="AEO128" s="12"/>
      <c r="AEP128" s="12"/>
      <c r="AEQ128" s="12"/>
      <c r="AER128" s="12"/>
      <c r="AES128" s="12"/>
      <c r="AET128" s="12"/>
      <c r="AEU128" s="12"/>
      <c r="AEV128" s="12"/>
      <c r="AEW128" s="12"/>
      <c r="AEX128" s="12"/>
      <c r="AEY128" s="12"/>
      <c r="AEZ128" s="12"/>
      <c r="AFA128" s="12"/>
      <c r="AFB128" s="12"/>
      <c r="AFC128" s="12"/>
      <c r="AFD128" s="12"/>
      <c r="AFE128" s="12"/>
      <c r="AFF128" s="12"/>
      <c r="AFG128" s="12"/>
      <c r="AFH128" s="12"/>
      <c r="AFI128" s="12"/>
      <c r="AFJ128" s="12"/>
      <c r="AFK128" s="12"/>
      <c r="AFL128" s="12"/>
      <c r="AFM128" s="12"/>
      <c r="AFN128" s="12"/>
      <c r="AFO128" s="12"/>
      <c r="AFP128" s="12"/>
      <c r="AFQ128" s="12"/>
      <c r="AFR128" s="12"/>
      <c r="AFS128" s="12"/>
      <c r="AFT128" s="12"/>
      <c r="AFU128" s="12"/>
      <c r="AFV128" s="12"/>
      <c r="AFW128" s="12"/>
      <c r="AFX128" s="12"/>
      <c r="AFY128" s="12"/>
      <c r="AFZ128" s="12"/>
      <c r="AGA128" s="12"/>
      <c r="AGB128" s="12"/>
      <c r="AGC128" s="12"/>
      <c r="AGD128" s="12"/>
      <c r="AGE128" s="12"/>
      <c r="AGF128" s="12"/>
      <c r="AGG128" s="12"/>
      <c r="AGH128" s="12"/>
      <c r="AGI128" s="12"/>
      <c r="AGJ128" s="12"/>
      <c r="AGK128" s="12"/>
      <c r="AGL128" s="12"/>
      <c r="AGM128" s="12"/>
      <c r="AGN128" s="12"/>
      <c r="AGO128" s="12"/>
      <c r="AGP128" s="12"/>
      <c r="AGQ128" s="12"/>
      <c r="AGR128" s="12"/>
      <c r="AGS128" s="12"/>
      <c r="AGT128" s="12"/>
      <c r="AGU128" s="12"/>
      <c r="AGV128" s="12"/>
      <c r="AGW128" s="12"/>
      <c r="AGX128" s="12"/>
      <c r="AGY128" s="12"/>
      <c r="AGZ128" s="12"/>
      <c r="AHA128" s="12"/>
      <c r="AHB128" s="12"/>
      <c r="AHC128" s="12"/>
      <c r="AHD128" s="12"/>
      <c r="AHE128" s="12"/>
      <c r="AHF128" s="12"/>
      <c r="AHG128" s="12"/>
      <c r="AHH128" s="12"/>
      <c r="AHI128" s="12"/>
      <c r="AHJ128" s="12"/>
      <c r="AHK128" s="12"/>
      <c r="AHL128" s="12"/>
      <c r="AHM128" s="12"/>
      <c r="AHN128" s="12"/>
      <c r="AHO128" s="12"/>
      <c r="AHP128" s="12"/>
      <c r="AHQ128" s="12"/>
      <c r="AHR128" s="12"/>
      <c r="AHS128" s="12"/>
      <c r="AHT128" s="12"/>
      <c r="AHU128" s="12"/>
      <c r="AHV128" s="12"/>
      <c r="AHW128" s="12"/>
      <c r="AHX128" s="12"/>
      <c r="AHY128" s="12"/>
      <c r="AHZ128" s="12"/>
      <c r="AIA128" s="12"/>
      <c r="AIB128" s="12"/>
      <c r="AIC128" s="12"/>
      <c r="AID128" s="12"/>
      <c r="AIE128" s="12"/>
      <c r="AIF128" s="12"/>
      <c r="AIG128" s="12"/>
      <c r="AIH128" s="12"/>
      <c r="AII128" s="12"/>
      <c r="AIJ128" s="12"/>
      <c r="AIK128" s="12"/>
      <c r="AIL128" s="12"/>
      <c r="AIM128" s="12"/>
      <c r="AIN128" s="12"/>
      <c r="AIO128" s="12"/>
      <c r="AIP128" s="12"/>
      <c r="AIQ128" s="12"/>
      <c r="AIR128" s="12"/>
      <c r="AIS128" s="12"/>
      <c r="AIT128" s="12"/>
      <c r="AIU128" s="12"/>
      <c r="AIV128" s="12"/>
      <c r="AIW128" s="12"/>
      <c r="AIX128" s="12"/>
      <c r="AIY128" s="12"/>
      <c r="AIZ128" s="12"/>
      <c r="AJA128" s="12"/>
      <c r="AJB128" s="12"/>
      <c r="AJC128" s="12"/>
      <c r="AJD128" s="12"/>
      <c r="AJE128" s="12"/>
      <c r="AJF128" s="12"/>
      <c r="AJG128" s="12"/>
      <c r="AJH128" s="12"/>
      <c r="AJI128" s="12"/>
      <c r="AJJ128" s="12"/>
      <c r="AJK128" s="12"/>
      <c r="AJL128" s="12"/>
      <c r="AJM128" s="12"/>
      <c r="AJN128" s="12"/>
      <c r="AJO128" s="12"/>
      <c r="AJP128" s="12"/>
      <c r="AJQ128" s="12"/>
      <c r="AJR128" s="12"/>
      <c r="AJS128" s="12"/>
      <c r="AJT128" s="12"/>
      <c r="AJU128" s="12"/>
      <c r="AJV128" s="12"/>
      <c r="AJW128" s="12"/>
      <c r="AJX128" s="12"/>
      <c r="AJY128" s="12"/>
      <c r="AJZ128" s="12"/>
      <c r="AKA128" s="12"/>
      <c r="AKB128" s="12"/>
      <c r="AKC128" s="12"/>
      <c r="AKD128" s="12"/>
      <c r="AKE128" s="12"/>
      <c r="AKF128" s="12"/>
      <c r="AKG128" s="12"/>
      <c r="AKH128" s="12"/>
      <c r="AKI128" s="12"/>
      <c r="AKJ128" s="12"/>
      <c r="AKK128" s="12"/>
      <c r="AKL128" s="12"/>
      <c r="AKM128" s="12"/>
      <c r="AKN128" s="12"/>
      <c r="AKO128" s="12"/>
      <c r="AKP128" s="12"/>
      <c r="AKQ128" s="12"/>
      <c r="AKR128" s="12"/>
      <c r="AKS128" s="12"/>
      <c r="AKT128" s="12"/>
      <c r="AKU128" s="12"/>
      <c r="AKV128" s="12"/>
      <c r="AKW128" s="12"/>
      <c r="AKX128" s="12"/>
      <c r="AKY128" s="12"/>
      <c r="AKZ128" s="12"/>
      <c r="ALA128" s="12"/>
      <c r="ALB128" s="12"/>
      <c r="ALC128" s="12"/>
      <c r="ALD128" s="12"/>
      <c r="ALE128" s="12"/>
      <c r="ALF128" s="12"/>
      <c r="ALG128" s="12"/>
      <c r="ALH128" s="12"/>
      <c r="ALI128" s="12"/>
      <c r="ALJ128" s="12"/>
      <c r="ALK128" s="12"/>
      <c r="ALL128" s="12"/>
      <c r="ALM128" s="12"/>
      <c r="ALN128" s="12"/>
      <c r="ALO128" s="12"/>
      <c r="ALP128" s="12"/>
      <c r="ALQ128" s="12"/>
      <c r="ALR128" s="12"/>
      <c r="ALS128" s="12"/>
      <c r="ALT128" s="12"/>
      <c r="ALU128" s="12"/>
      <c r="ALV128" s="12"/>
      <c r="ALW128" s="12"/>
      <c r="ALX128" s="12"/>
      <c r="ALY128" s="12"/>
      <c r="ALZ128" s="12"/>
      <c r="AMA128" s="12"/>
      <c r="AMB128" s="12"/>
      <c r="AMC128" s="12"/>
      <c r="AMD128" s="12"/>
      <c r="AME128" s="12"/>
      <c r="AMF128" s="12"/>
      <c r="AMG128" s="12"/>
      <c r="AMH128" s="12"/>
      <c r="AMI128" s="12"/>
      <c r="AMJ128" s="12"/>
      <c r="AMK128" s="12"/>
      <c r="AML128" s="12"/>
      <c r="AMM128" s="12"/>
      <c r="AMN128" s="12"/>
      <c r="AMO128" s="12"/>
      <c r="AMP128" s="12"/>
      <c r="AMQ128" s="12"/>
      <c r="AMR128" s="12"/>
      <c r="AMS128" s="12"/>
      <c r="AMT128" s="12"/>
      <c r="AMU128" s="12"/>
      <c r="AMV128" s="12"/>
      <c r="AMW128" s="12"/>
      <c r="AMX128" s="12"/>
      <c r="AMY128" s="12"/>
      <c r="AMZ128" s="12"/>
      <c r="ANA128" s="12"/>
      <c r="ANB128" s="12"/>
      <c r="ANC128" s="12"/>
      <c r="AND128" s="12"/>
      <c r="ANE128" s="12"/>
      <c r="ANF128" s="12"/>
      <c r="ANG128" s="12"/>
      <c r="ANH128" s="12"/>
      <c r="ANI128" s="12"/>
      <c r="ANJ128" s="12"/>
      <c r="ANK128" s="12"/>
      <c r="ANL128" s="12"/>
      <c r="ANM128" s="12"/>
      <c r="ANN128" s="12"/>
      <c r="ANO128" s="12"/>
      <c r="ANP128" s="12"/>
      <c r="ANQ128" s="12"/>
      <c r="ANR128" s="12"/>
      <c r="ANS128" s="12"/>
      <c r="ANT128" s="12"/>
      <c r="ANU128" s="12"/>
      <c r="ANV128" s="12"/>
      <c r="ANW128" s="12"/>
      <c r="ANX128" s="12"/>
      <c r="ANY128" s="12"/>
      <c r="ANZ128" s="12"/>
      <c r="AOA128" s="12"/>
      <c r="AOB128" s="12"/>
      <c r="AOC128" s="12"/>
      <c r="AOD128" s="12"/>
      <c r="AOE128" s="12"/>
      <c r="AOF128" s="12"/>
      <c r="AOG128" s="12"/>
      <c r="AOH128" s="12"/>
      <c r="AOI128" s="12"/>
      <c r="AOJ128" s="12"/>
      <c r="AOK128" s="12"/>
      <c r="AOL128" s="12"/>
      <c r="AOM128" s="12"/>
      <c r="AON128" s="12"/>
      <c r="AOO128" s="12"/>
      <c r="AOP128" s="12"/>
      <c r="AOQ128" s="12"/>
      <c r="AOR128" s="12"/>
      <c r="AOS128" s="12"/>
      <c r="AOT128" s="12"/>
      <c r="AOU128" s="12"/>
      <c r="AOV128" s="12"/>
      <c r="AOW128" s="12"/>
      <c r="AOX128" s="12"/>
      <c r="AOY128" s="12"/>
      <c r="AOZ128" s="12"/>
      <c r="APA128" s="12"/>
      <c r="APB128" s="12"/>
      <c r="APC128" s="12"/>
      <c r="APD128" s="12"/>
      <c r="APE128" s="12"/>
      <c r="APF128" s="12"/>
      <c r="APG128" s="12"/>
      <c r="APH128" s="12"/>
      <c r="API128" s="12"/>
      <c r="APJ128" s="12"/>
      <c r="APK128" s="12"/>
      <c r="APL128" s="12"/>
      <c r="APM128" s="12"/>
      <c r="APN128" s="12"/>
      <c r="APO128" s="12"/>
      <c r="APP128" s="12"/>
      <c r="APQ128" s="12"/>
      <c r="APR128" s="12"/>
      <c r="APS128" s="12"/>
      <c r="APT128" s="12"/>
      <c r="APU128" s="12"/>
      <c r="APV128" s="12"/>
      <c r="APW128" s="12"/>
      <c r="APX128" s="12"/>
      <c r="APY128" s="12"/>
      <c r="APZ128" s="12"/>
      <c r="AQA128" s="12"/>
      <c r="AQB128" s="12"/>
      <c r="AQC128" s="12"/>
      <c r="AQD128" s="12"/>
      <c r="AQE128" s="12"/>
      <c r="AQF128" s="12"/>
      <c r="AQG128" s="12"/>
      <c r="AQH128" s="12"/>
      <c r="AQI128" s="12"/>
      <c r="AQJ128" s="12"/>
      <c r="AQK128" s="12"/>
      <c r="AQL128" s="12"/>
      <c r="AQM128" s="12"/>
      <c r="AQN128" s="12"/>
      <c r="AQO128" s="12"/>
      <c r="AQP128" s="12"/>
      <c r="AQQ128" s="12"/>
      <c r="AQR128" s="12"/>
      <c r="AQS128" s="12"/>
      <c r="AQT128" s="12"/>
      <c r="AQU128" s="12"/>
      <c r="AQV128" s="12"/>
      <c r="AQW128" s="12"/>
      <c r="AQX128" s="12"/>
      <c r="AQY128" s="12"/>
      <c r="AQZ128" s="12"/>
      <c r="ARA128" s="12"/>
      <c r="ARB128" s="12"/>
      <c r="ARC128" s="12"/>
      <c r="ARD128" s="12"/>
      <c r="ARE128" s="12"/>
      <c r="ARF128" s="12"/>
      <c r="ARG128" s="12"/>
      <c r="ARH128" s="12"/>
      <c r="ARI128" s="12"/>
      <c r="ARJ128" s="12"/>
      <c r="ARK128" s="12"/>
      <c r="ARL128" s="12"/>
      <c r="ARM128" s="12"/>
      <c r="ARN128" s="12"/>
      <c r="ARO128" s="12"/>
      <c r="ARP128" s="12"/>
      <c r="ARQ128" s="12"/>
      <c r="ARR128" s="12"/>
      <c r="ARS128" s="12"/>
      <c r="ART128" s="12"/>
      <c r="ARU128" s="12"/>
      <c r="ARV128" s="12"/>
      <c r="ARW128" s="12"/>
      <c r="ARX128" s="12"/>
      <c r="ARY128" s="12"/>
      <c r="ARZ128" s="12"/>
      <c r="ASA128" s="12"/>
      <c r="ASB128" s="12"/>
      <c r="ASC128" s="12"/>
      <c r="ASD128" s="12"/>
      <c r="ASE128" s="12"/>
      <c r="ASF128" s="12"/>
      <c r="ASG128" s="12"/>
      <c r="ASH128" s="12"/>
      <c r="ASI128" s="12"/>
      <c r="ASJ128" s="12"/>
      <c r="ASK128" s="12"/>
      <c r="ASL128" s="12"/>
      <c r="ASM128" s="12"/>
      <c r="ASN128" s="12"/>
      <c r="ASO128" s="12"/>
      <c r="ASP128" s="12"/>
      <c r="ASQ128" s="12"/>
      <c r="ASR128" s="12"/>
      <c r="ASS128" s="12"/>
      <c r="AST128" s="12"/>
      <c r="ASU128" s="12"/>
      <c r="ASV128" s="12"/>
      <c r="ASW128" s="12"/>
      <c r="ASX128" s="12"/>
      <c r="ASY128" s="12"/>
      <c r="ASZ128" s="12"/>
      <c r="ATA128" s="12"/>
      <c r="ATB128" s="12"/>
      <c r="ATC128" s="12"/>
      <c r="ATD128" s="12"/>
      <c r="ATE128" s="12"/>
      <c r="ATF128" s="12"/>
      <c r="ATG128" s="12"/>
      <c r="ATH128" s="12"/>
      <c r="ATI128" s="12"/>
      <c r="ATJ128" s="12"/>
      <c r="ATK128" s="12"/>
      <c r="ATL128" s="12"/>
      <c r="ATM128" s="12"/>
      <c r="ATN128" s="12"/>
      <c r="ATO128" s="12"/>
      <c r="ATP128" s="12"/>
      <c r="ATQ128" s="12"/>
      <c r="ATR128" s="12"/>
      <c r="ATS128" s="12"/>
      <c r="ATT128" s="12"/>
      <c r="ATU128" s="12"/>
      <c r="ATV128" s="12"/>
      <c r="ATW128" s="12"/>
      <c r="ATX128" s="12"/>
      <c r="ATY128" s="12"/>
      <c r="ATZ128" s="12"/>
      <c r="AUA128" s="12"/>
      <c r="AUB128" s="12"/>
      <c r="AUC128" s="12"/>
      <c r="AUD128" s="12"/>
      <c r="AUE128" s="12"/>
      <c r="AUF128" s="12"/>
      <c r="AUG128" s="12"/>
      <c r="AUH128" s="12"/>
      <c r="AUI128" s="12"/>
      <c r="AUJ128" s="12"/>
      <c r="AUK128" s="12"/>
      <c r="AUL128" s="12"/>
      <c r="AUM128" s="12"/>
      <c r="AUN128" s="12"/>
      <c r="AUO128" s="12"/>
      <c r="AUP128" s="12"/>
      <c r="AUQ128" s="12"/>
      <c r="AUR128" s="12"/>
      <c r="AUS128" s="12"/>
      <c r="AUT128" s="12"/>
      <c r="AUU128" s="12"/>
      <c r="AUV128" s="12"/>
      <c r="AUW128" s="12"/>
      <c r="AUX128" s="12"/>
      <c r="AUY128" s="12"/>
      <c r="AUZ128" s="12"/>
      <c r="AVA128" s="12"/>
      <c r="AVB128" s="12"/>
      <c r="AVC128" s="12"/>
      <c r="AVD128" s="12"/>
      <c r="AVE128" s="12"/>
      <c r="AVF128" s="12"/>
      <c r="AVG128" s="12"/>
      <c r="AVH128" s="12"/>
      <c r="AVI128" s="12"/>
      <c r="AVJ128" s="12"/>
      <c r="AVK128" s="12"/>
      <c r="AVL128" s="12"/>
      <c r="AVM128" s="12"/>
      <c r="AVN128" s="12"/>
      <c r="AVO128" s="12"/>
      <c r="AVP128" s="12"/>
      <c r="AVQ128" s="12"/>
      <c r="AVR128" s="12"/>
      <c r="AVS128" s="12"/>
      <c r="AVT128" s="12"/>
      <c r="AVU128" s="12"/>
      <c r="AVV128" s="12"/>
      <c r="AVW128" s="12"/>
      <c r="AVX128" s="12"/>
      <c r="AVY128" s="12"/>
      <c r="AVZ128" s="12"/>
      <c r="AWA128" s="12"/>
      <c r="AWB128" s="12"/>
      <c r="AWC128" s="12"/>
      <c r="AWD128" s="12"/>
      <c r="AWE128" s="12"/>
      <c r="AWF128" s="12"/>
      <c r="AWG128" s="12"/>
      <c r="AWH128" s="12"/>
      <c r="AWI128" s="12"/>
      <c r="AWJ128" s="12"/>
      <c r="AWK128" s="12"/>
      <c r="AWL128" s="12"/>
      <c r="AWM128" s="12"/>
      <c r="AWN128" s="12"/>
      <c r="AWO128" s="12"/>
      <c r="AWP128" s="12"/>
      <c r="AWQ128" s="12"/>
      <c r="AWR128" s="12"/>
      <c r="AWS128" s="12"/>
      <c r="AWT128" s="12"/>
      <c r="AWU128" s="12"/>
      <c r="AWV128" s="12"/>
      <c r="AWW128" s="12"/>
      <c r="AWX128" s="12"/>
      <c r="AWY128" s="12"/>
      <c r="AWZ128" s="12"/>
      <c r="AXA128" s="12"/>
      <c r="AXB128" s="12"/>
      <c r="AXC128" s="12"/>
      <c r="AXD128" s="12"/>
      <c r="AXE128" s="12"/>
      <c r="AXF128" s="12"/>
      <c r="AXG128" s="12"/>
      <c r="AXH128" s="12"/>
      <c r="AXI128" s="12"/>
      <c r="AXJ128" s="12"/>
      <c r="AXK128" s="12"/>
      <c r="AXL128" s="12"/>
      <c r="AXM128" s="12"/>
      <c r="AXN128" s="12"/>
      <c r="AXO128" s="12"/>
      <c r="AXP128" s="12"/>
      <c r="AXQ128" s="12"/>
      <c r="AXR128" s="12"/>
      <c r="AXS128" s="12"/>
      <c r="AXT128" s="12"/>
      <c r="AXU128" s="12"/>
      <c r="AXV128" s="12"/>
      <c r="AXW128" s="12"/>
      <c r="AXX128" s="12"/>
      <c r="AXY128" s="12"/>
      <c r="AXZ128" s="12"/>
      <c r="AYA128" s="12"/>
      <c r="AYB128" s="12"/>
      <c r="AYC128" s="12"/>
      <c r="AYD128" s="12"/>
      <c r="AYE128" s="12"/>
      <c r="AYF128" s="12"/>
      <c r="AYG128" s="12"/>
      <c r="AYH128" s="12"/>
      <c r="AYI128" s="12"/>
      <c r="AYJ128" s="12"/>
      <c r="AYK128" s="12"/>
      <c r="AYL128" s="12"/>
      <c r="AYM128" s="12"/>
      <c r="AYN128" s="12"/>
      <c r="AYO128" s="12"/>
      <c r="AYP128" s="12"/>
      <c r="AYQ128" s="12"/>
      <c r="AYR128" s="12"/>
      <c r="AYS128" s="12"/>
      <c r="AYT128" s="12"/>
      <c r="AYU128" s="12"/>
      <c r="AYV128" s="12"/>
      <c r="AYW128" s="12"/>
      <c r="AYX128" s="12"/>
      <c r="AYY128" s="12"/>
      <c r="AYZ128" s="12"/>
      <c r="AZA128" s="12"/>
      <c r="AZB128" s="12"/>
      <c r="AZC128" s="12"/>
      <c r="AZD128" s="12"/>
      <c r="AZE128" s="12"/>
      <c r="AZF128" s="12"/>
      <c r="AZG128" s="12"/>
      <c r="AZH128" s="12"/>
      <c r="AZI128" s="12"/>
      <c r="AZJ128" s="12"/>
      <c r="AZK128" s="12"/>
      <c r="AZL128" s="12"/>
      <c r="AZM128" s="12"/>
      <c r="AZN128" s="12"/>
      <c r="AZO128" s="12"/>
      <c r="AZP128" s="12"/>
      <c r="AZQ128" s="12"/>
      <c r="AZR128" s="12"/>
      <c r="AZS128" s="12"/>
      <c r="AZT128" s="12"/>
      <c r="AZU128" s="12"/>
      <c r="AZV128" s="12"/>
      <c r="AZW128" s="12"/>
      <c r="AZX128" s="12"/>
      <c r="AZY128" s="12"/>
      <c r="AZZ128" s="12"/>
      <c r="BAA128" s="12"/>
      <c r="BAB128" s="12"/>
      <c r="BAC128" s="12"/>
      <c r="BAD128" s="12"/>
      <c r="BAE128" s="12"/>
      <c r="BAF128" s="12"/>
      <c r="BAG128" s="12"/>
      <c r="BAH128" s="12"/>
      <c r="BAI128" s="12"/>
      <c r="BAJ128" s="12"/>
      <c r="BAK128" s="12"/>
      <c r="BAL128" s="12"/>
      <c r="BAM128" s="12"/>
      <c r="BAN128" s="12"/>
      <c r="BAO128" s="12"/>
      <c r="BAP128" s="12"/>
      <c r="BAQ128" s="12"/>
      <c r="BAR128" s="12"/>
      <c r="BAS128" s="12"/>
      <c r="BAT128" s="12"/>
      <c r="BAU128" s="12"/>
      <c r="BAV128" s="12"/>
      <c r="BAW128" s="12"/>
      <c r="BAX128" s="12"/>
      <c r="BAY128" s="12"/>
      <c r="BAZ128" s="12"/>
      <c r="BBA128" s="12"/>
      <c r="BBB128" s="12"/>
      <c r="BBC128" s="12"/>
      <c r="BBD128" s="12"/>
      <c r="BBE128" s="12"/>
      <c r="BBF128" s="12"/>
      <c r="BBG128" s="12"/>
      <c r="BBH128" s="12"/>
      <c r="BBI128" s="12"/>
      <c r="BBJ128" s="12"/>
      <c r="BBK128" s="12"/>
      <c r="BBL128" s="12"/>
      <c r="BBM128" s="12"/>
      <c r="BBN128" s="12"/>
      <c r="BBO128" s="12"/>
      <c r="BBP128" s="12"/>
      <c r="BBQ128" s="12"/>
      <c r="BBR128" s="12"/>
      <c r="BBS128" s="12"/>
      <c r="BBT128" s="12"/>
      <c r="BBU128" s="12"/>
      <c r="BBV128" s="12"/>
      <c r="BBW128" s="12"/>
      <c r="BBX128" s="12"/>
      <c r="BBY128" s="12"/>
      <c r="BBZ128" s="12"/>
      <c r="BCA128" s="12"/>
      <c r="BCB128" s="12"/>
      <c r="BCC128" s="12"/>
      <c r="BCD128" s="12"/>
      <c r="BCE128" s="12"/>
      <c r="BCF128" s="12"/>
      <c r="BCG128" s="12"/>
      <c r="BCH128" s="12"/>
      <c r="BCI128" s="12"/>
      <c r="BCJ128" s="12"/>
      <c r="BCK128" s="12"/>
      <c r="BCL128" s="12"/>
      <c r="BCM128" s="12"/>
      <c r="BCN128" s="12"/>
      <c r="BCO128" s="12"/>
      <c r="BCP128" s="12"/>
      <c r="BCQ128" s="12"/>
      <c r="BCR128" s="12"/>
      <c r="BCS128" s="12"/>
      <c r="BCT128" s="12"/>
      <c r="BCU128" s="12"/>
      <c r="BCV128" s="12"/>
      <c r="BCW128" s="12"/>
      <c r="BCX128" s="12"/>
      <c r="BCY128" s="12"/>
      <c r="BCZ128" s="12"/>
      <c r="BDA128" s="12"/>
      <c r="BDB128" s="12"/>
      <c r="BDC128" s="12"/>
      <c r="BDD128" s="12"/>
      <c r="BDE128" s="12"/>
      <c r="BDF128" s="12"/>
      <c r="BDG128" s="12"/>
      <c r="BDH128" s="12"/>
      <c r="BDI128" s="12"/>
      <c r="BDJ128" s="12"/>
      <c r="BDK128" s="12"/>
      <c r="BDL128" s="12"/>
      <c r="BDM128" s="12"/>
      <c r="BDN128" s="12"/>
      <c r="BDO128" s="12"/>
      <c r="BDP128" s="12"/>
      <c r="BDQ128" s="12"/>
      <c r="BDR128" s="12"/>
      <c r="BDS128" s="12"/>
      <c r="BDT128" s="12"/>
      <c r="BDU128" s="12"/>
      <c r="BDV128" s="12"/>
      <c r="BDW128" s="12"/>
      <c r="BDX128" s="12"/>
      <c r="BDY128" s="12"/>
      <c r="BDZ128" s="12"/>
      <c r="BEA128" s="12"/>
      <c r="BEB128" s="12"/>
      <c r="BEC128" s="12"/>
      <c r="BED128" s="12"/>
      <c r="BEE128" s="12"/>
      <c r="BEF128" s="12"/>
      <c r="BEG128" s="12"/>
      <c r="BEH128" s="12"/>
      <c r="BEI128" s="12"/>
      <c r="BEJ128" s="12"/>
      <c r="BEK128" s="12"/>
      <c r="BEL128" s="12"/>
      <c r="BEM128" s="12"/>
      <c r="BEN128" s="12"/>
      <c r="BEO128" s="12"/>
      <c r="BEP128" s="12"/>
      <c r="BEQ128" s="12"/>
      <c r="BER128" s="12"/>
      <c r="BES128" s="12"/>
      <c r="BET128" s="12"/>
      <c r="BEU128" s="12"/>
      <c r="BEV128" s="12"/>
      <c r="BEW128" s="12"/>
      <c r="BEX128" s="12"/>
      <c r="BEY128" s="12"/>
      <c r="BEZ128" s="12"/>
      <c r="BFA128" s="12"/>
      <c r="BFB128" s="12"/>
      <c r="BFC128" s="12"/>
      <c r="BFD128" s="12"/>
      <c r="BFE128" s="12"/>
      <c r="BFF128" s="12"/>
      <c r="BFG128" s="12"/>
      <c r="BFH128" s="12"/>
      <c r="BFI128" s="12"/>
      <c r="BFJ128" s="12"/>
      <c r="BFK128" s="12"/>
      <c r="BFL128" s="12"/>
      <c r="BFM128" s="12"/>
      <c r="BFN128" s="12"/>
      <c r="BFO128" s="12"/>
      <c r="BFP128" s="12"/>
      <c r="BFQ128" s="12"/>
      <c r="BFR128" s="12"/>
      <c r="BFS128" s="12"/>
      <c r="BFT128" s="12"/>
      <c r="BFU128" s="12"/>
      <c r="BFV128" s="12"/>
      <c r="BFW128" s="12"/>
      <c r="BFX128" s="12"/>
      <c r="BFY128" s="12"/>
      <c r="BFZ128" s="12"/>
      <c r="BGA128" s="12"/>
      <c r="BGB128" s="12"/>
      <c r="BGC128" s="12"/>
      <c r="BGD128" s="12"/>
      <c r="BGE128" s="12"/>
      <c r="BGF128" s="12"/>
      <c r="BGG128" s="12"/>
      <c r="BGH128" s="12"/>
      <c r="BGI128" s="12"/>
      <c r="BGJ128" s="12"/>
      <c r="BGK128" s="12"/>
      <c r="BGL128" s="12"/>
      <c r="BGM128" s="12"/>
      <c r="BGN128" s="12"/>
      <c r="BGO128" s="12"/>
      <c r="BGP128" s="12"/>
      <c r="BGQ128" s="12"/>
      <c r="BGR128" s="12"/>
      <c r="BGS128" s="12"/>
      <c r="BGT128" s="12"/>
      <c r="BGU128" s="12"/>
      <c r="BGV128" s="12"/>
      <c r="BGW128" s="12"/>
      <c r="BGX128" s="12"/>
      <c r="BGY128" s="12"/>
      <c r="BGZ128" s="12"/>
      <c r="BHA128" s="12"/>
      <c r="BHB128" s="12"/>
      <c r="BHC128" s="12"/>
      <c r="BHD128" s="12"/>
      <c r="BHE128" s="12"/>
      <c r="BHF128" s="12"/>
      <c r="BHG128" s="12"/>
      <c r="BHH128" s="12"/>
      <c r="BHI128" s="12"/>
      <c r="BHJ128" s="12"/>
      <c r="BHK128" s="12"/>
      <c r="BHL128" s="12"/>
      <c r="BHM128" s="12"/>
      <c r="BHN128" s="12"/>
      <c r="BHO128" s="12"/>
      <c r="BHP128" s="12"/>
      <c r="BHQ128" s="12"/>
      <c r="BHR128" s="12"/>
      <c r="BHS128" s="12"/>
      <c r="BHT128" s="12"/>
      <c r="BHU128" s="12"/>
      <c r="BHV128" s="12"/>
      <c r="BHW128" s="12"/>
      <c r="BHX128" s="12"/>
      <c r="BHY128" s="12"/>
      <c r="BHZ128" s="12"/>
      <c r="BIA128" s="12"/>
      <c r="BIB128" s="12"/>
      <c r="BIC128" s="12"/>
      <c r="BID128" s="12"/>
      <c r="BIE128" s="12"/>
      <c r="BIF128" s="12"/>
      <c r="BIG128" s="12"/>
      <c r="BIH128" s="12"/>
      <c r="BII128" s="12"/>
      <c r="BIJ128" s="12"/>
      <c r="BIK128" s="12"/>
      <c r="BIL128" s="12"/>
      <c r="BIM128" s="12"/>
      <c r="BIN128" s="12"/>
      <c r="BIO128" s="12"/>
      <c r="BIP128" s="12"/>
      <c r="BIQ128" s="12"/>
      <c r="BIR128" s="12"/>
      <c r="BIS128" s="12"/>
      <c r="BIT128" s="12"/>
      <c r="BIU128" s="12"/>
      <c r="BIV128" s="12"/>
      <c r="BIW128" s="12"/>
      <c r="BIX128" s="12"/>
      <c r="BIY128" s="12"/>
      <c r="BIZ128" s="12"/>
      <c r="BJA128" s="12"/>
      <c r="BJB128" s="12"/>
      <c r="BJC128" s="12"/>
      <c r="BJD128" s="12"/>
      <c r="BJE128" s="12"/>
      <c r="BJF128" s="12"/>
      <c r="BJG128" s="12"/>
      <c r="BJH128" s="12"/>
      <c r="BJI128" s="12"/>
      <c r="BJJ128" s="12"/>
      <c r="BJK128" s="12"/>
      <c r="BJL128" s="12"/>
      <c r="BJM128" s="12"/>
      <c r="BJN128" s="12"/>
      <c r="BJO128" s="12"/>
      <c r="BJP128" s="12"/>
      <c r="BJQ128" s="12"/>
      <c r="BJR128" s="12"/>
      <c r="BJS128" s="12"/>
      <c r="BJT128" s="12"/>
      <c r="BJU128" s="12"/>
      <c r="BJV128" s="12"/>
      <c r="BJW128" s="12"/>
      <c r="BJX128" s="12"/>
      <c r="BJY128" s="12"/>
      <c r="BJZ128" s="12"/>
      <c r="BKA128" s="12"/>
      <c r="BKB128" s="12"/>
      <c r="BKC128" s="12"/>
      <c r="BKD128" s="12"/>
      <c r="BKE128" s="12"/>
      <c r="BKF128" s="12"/>
      <c r="BKG128" s="12"/>
      <c r="BKH128" s="12"/>
      <c r="BKI128" s="12"/>
      <c r="BKJ128" s="12"/>
      <c r="BKK128" s="12"/>
      <c r="BKL128" s="12"/>
      <c r="BKM128" s="12"/>
      <c r="BKN128" s="12"/>
      <c r="BKO128" s="12"/>
      <c r="BKP128" s="12"/>
      <c r="BKQ128" s="12"/>
      <c r="BKR128" s="12"/>
      <c r="BKS128" s="12"/>
      <c r="BKT128" s="12"/>
      <c r="BKU128" s="12"/>
      <c r="BKV128" s="12"/>
      <c r="BKW128" s="12"/>
      <c r="BKX128" s="12"/>
      <c r="BKY128" s="12"/>
      <c r="BKZ128" s="12"/>
      <c r="BLA128" s="12"/>
      <c r="BLB128" s="12"/>
      <c r="BLC128" s="12"/>
      <c r="BLD128" s="12"/>
      <c r="BLE128" s="12"/>
      <c r="BLF128" s="12"/>
      <c r="BLG128" s="12"/>
      <c r="BLH128" s="12"/>
      <c r="BLI128" s="12"/>
      <c r="BLJ128" s="12"/>
      <c r="BLK128" s="12"/>
      <c r="BLL128" s="12"/>
      <c r="BLM128" s="12"/>
      <c r="BLN128" s="12"/>
      <c r="BLO128" s="12"/>
      <c r="BLP128" s="12"/>
      <c r="BLQ128" s="12"/>
      <c r="BLR128" s="12"/>
      <c r="BLS128" s="12"/>
      <c r="BLT128" s="12"/>
      <c r="BLU128" s="12"/>
      <c r="BLV128" s="12"/>
      <c r="BLW128" s="12"/>
      <c r="BLX128" s="12"/>
      <c r="BLY128" s="12"/>
      <c r="BLZ128" s="12"/>
      <c r="BMA128" s="12"/>
      <c r="BMB128" s="12"/>
      <c r="BMC128" s="12"/>
      <c r="BMD128" s="12"/>
      <c r="BME128" s="12"/>
      <c r="BMF128" s="12"/>
      <c r="BMG128" s="12"/>
      <c r="BMH128" s="12"/>
      <c r="BMI128" s="12"/>
      <c r="BMJ128" s="12"/>
      <c r="BMK128" s="12"/>
      <c r="BML128" s="12"/>
      <c r="BMM128" s="12"/>
      <c r="BMN128" s="12"/>
      <c r="BMO128" s="12"/>
      <c r="BMP128" s="12"/>
      <c r="BMQ128" s="12"/>
      <c r="BMR128" s="12"/>
      <c r="BMS128" s="12"/>
      <c r="BMT128" s="12"/>
      <c r="BMU128" s="12"/>
      <c r="BMV128" s="12"/>
      <c r="BMW128" s="12"/>
      <c r="BMX128" s="12"/>
      <c r="BMY128" s="12"/>
      <c r="BMZ128" s="12"/>
      <c r="BNA128" s="12"/>
      <c r="BNB128" s="12"/>
      <c r="BNC128" s="12"/>
      <c r="BND128" s="12"/>
      <c r="BNE128" s="12"/>
      <c r="BNF128" s="12"/>
      <c r="BNG128" s="12"/>
      <c r="BNH128" s="12"/>
      <c r="BNI128" s="12"/>
      <c r="BNJ128" s="12"/>
      <c r="BNK128" s="12"/>
      <c r="BNL128" s="12"/>
      <c r="BNM128" s="12"/>
      <c r="BNN128" s="12"/>
      <c r="BNO128" s="12"/>
      <c r="BNP128" s="12"/>
      <c r="BNQ128" s="12"/>
      <c r="BNR128" s="12"/>
      <c r="BNS128" s="12"/>
      <c r="BNT128" s="12"/>
      <c r="BNU128" s="12"/>
      <c r="BNV128" s="12"/>
      <c r="BNW128" s="12"/>
      <c r="BNX128" s="12"/>
      <c r="BNY128" s="12"/>
      <c r="BNZ128" s="12"/>
      <c r="BOA128" s="12"/>
      <c r="BOB128" s="12"/>
      <c r="BOC128" s="12"/>
      <c r="BOD128" s="12"/>
      <c r="BOE128" s="12"/>
      <c r="BOF128" s="12"/>
      <c r="BOG128" s="12"/>
      <c r="BOH128" s="12"/>
      <c r="BOI128" s="12"/>
      <c r="BOJ128" s="12"/>
      <c r="BOK128" s="12"/>
      <c r="BOL128" s="12"/>
      <c r="BOM128" s="12"/>
      <c r="BON128" s="12"/>
      <c r="BOO128" s="12"/>
      <c r="BOP128" s="12"/>
      <c r="BOQ128" s="12"/>
      <c r="BOR128" s="12"/>
      <c r="BOS128" s="12"/>
      <c r="BOT128" s="12"/>
      <c r="BOU128" s="12"/>
      <c r="BOV128" s="12"/>
      <c r="BOW128" s="12"/>
      <c r="BOX128" s="12"/>
      <c r="BOY128" s="12"/>
      <c r="BOZ128" s="12"/>
      <c r="BPA128" s="12"/>
      <c r="BPB128" s="12"/>
      <c r="BPC128" s="12"/>
      <c r="BPD128" s="12"/>
      <c r="BPE128" s="12"/>
      <c r="BPF128" s="12"/>
      <c r="BPG128" s="12"/>
      <c r="BPH128" s="12"/>
      <c r="BPI128" s="12"/>
      <c r="BPJ128" s="12"/>
      <c r="BPK128" s="12"/>
      <c r="BPL128" s="12"/>
      <c r="BPM128" s="12"/>
      <c r="BPN128" s="12"/>
      <c r="BPO128" s="12"/>
      <c r="BPP128" s="12"/>
      <c r="BPQ128" s="12"/>
      <c r="BPR128" s="12"/>
      <c r="BPS128" s="12"/>
      <c r="BPT128" s="12"/>
      <c r="BPU128" s="12"/>
      <c r="BPV128" s="12"/>
      <c r="BPW128" s="12"/>
      <c r="BPX128" s="12"/>
      <c r="BPY128" s="12"/>
      <c r="BPZ128" s="12"/>
      <c r="BQA128" s="12"/>
      <c r="BQB128" s="12"/>
      <c r="BQC128" s="12"/>
      <c r="BQD128" s="12"/>
      <c r="BQE128" s="12"/>
      <c r="BQF128" s="12"/>
      <c r="BQG128" s="12"/>
      <c r="BQH128" s="12"/>
      <c r="BQI128" s="12"/>
      <c r="BQJ128" s="12"/>
      <c r="BQK128" s="12"/>
      <c r="BQL128" s="12"/>
      <c r="BQM128" s="12"/>
      <c r="BQN128" s="12"/>
      <c r="BQO128" s="12"/>
      <c r="BQP128" s="12"/>
      <c r="BQQ128" s="12"/>
      <c r="BQR128" s="12"/>
      <c r="BQS128" s="12"/>
      <c r="BQT128" s="12"/>
      <c r="BQU128" s="12"/>
      <c r="BQV128" s="12"/>
      <c r="BQW128" s="12"/>
      <c r="BQX128" s="12"/>
      <c r="BQY128" s="12"/>
      <c r="BQZ128" s="12"/>
      <c r="BRA128" s="12"/>
      <c r="BRB128" s="12"/>
      <c r="BRC128" s="12"/>
      <c r="BRD128" s="12"/>
      <c r="BRE128" s="12"/>
      <c r="BRF128" s="12"/>
      <c r="BRG128" s="12"/>
      <c r="BRH128" s="12"/>
      <c r="BRI128" s="12"/>
      <c r="BRJ128" s="12"/>
      <c r="BRK128" s="12"/>
      <c r="BRL128" s="12"/>
      <c r="BRM128" s="12"/>
      <c r="BRN128" s="12"/>
      <c r="BRO128" s="12"/>
      <c r="BRP128" s="12"/>
      <c r="BRQ128" s="12"/>
      <c r="BRR128" s="12"/>
      <c r="BRS128" s="12"/>
      <c r="BRT128" s="12"/>
      <c r="BRU128" s="12"/>
      <c r="BRV128" s="12"/>
      <c r="BRW128" s="12"/>
      <c r="BRX128" s="12"/>
      <c r="BRY128" s="12"/>
      <c r="BRZ128" s="12"/>
      <c r="BSA128" s="12"/>
      <c r="BSB128" s="12"/>
      <c r="BSC128" s="12"/>
      <c r="BSD128" s="12"/>
      <c r="BSE128" s="12"/>
      <c r="BSF128" s="12"/>
      <c r="BSG128" s="12"/>
      <c r="BSH128" s="12"/>
      <c r="BSI128" s="12"/>
      <c r="BSJ128" s="12"/>
      <c r="BSK128" s="12"/>
      <c r="BSL128" s="12"/>
      <c r="BSM128" s="12"/>
      <c r="BSN128" s="12"/>
      <c r="BSO128" s="12"/>
      <c r="BSP128" s="12"/>
      <c r="BSQ128" s="12"/>
      <c r="BSR128" s="12"/>
      <c r="BSS128" s="12"/>
      <c r="BST128" s="12"/>
      <c r="BSU128" s="12"/>
      <c r="BSV128" s="12"/>
      <c r="BSW128" s="12"/>
      <c r="BSX128" s="12"/>
      <c r="BSY128" s="12"/>
      <c r="BSZ128" s="12"/>
      <c r="BTA128" s="12"/>
      <c r="BTB128" s="12"/>
      <c r="BTC128" s="12"/>
      <c r="BTD128" s="12"/>
      <c r="BTE128" s="12"/>
      <c r="BTF128" s="12"/>
      <c r="BTG128" s="12"/>
      <c r="BTH128" s="12"/>
      <c r="BTI128" s="12"/>
      <c r="BTJ128" s="12"/>
      <c r="BTK128" s="12"/>
      <c r="BTL128" s="12"/>
      <c r="BTM128" s="12"/>
      <c r="BTN128" s="12"/>
      <c r="BTO128" s="12"/>
      <c r="BTP128" s="12"/>
      <c r="BTQ128" s="12"/>
      <c r="BTR128" s="12"/>
      <c r="BTS128" s="12"/>
      <c r="BTT128" s="12"/>
      <c r="BTU128" s="12"/>
      <c r="BTV128" s="12"/>
      <c r="BTW128" s="12"/>
      <c r="BTX128" s="12"/>
      <c r="BTY128" s="12"/>
      <c r="BTZ128" s="12"/>
      <c r="BUA128" s="12"/>
      <c r="BUB128" s="12"/>
      <c r="BUC128" s="12"/>
      <c r="BUD128" s="12"/>
      <c r="BUE128" s="12"/>
      <c r="BUF128" s="12"/>
      <c r="BUG128" s="12"/>
      <c r="BUH128" s="12"/>
      <c r="BUI128" s="12"/>
      <c r="BUJ128" s="12"/>
      <c r="BUK128" s="12"/>
      <c r="BUL128" s="12"/>
      <c r="BUM128" s="12"/>
      <c r="BUN128" s="12"/>
      <c r="BUO128" s="12"/>
      <c r="BUP128" s="12"/>
      <c r="BUQ128" s="12"/>
      <c r="BUR128" s="12"/>
      <c r="BUS128" s="12"/>
      <c r="BUT128" s="12"/>
      <c r="BUU128" s="12"/>
      <c r="BUV128" s="12"/>
      <c r="BUW128" s="12"/>
      <c r="BUX128" s="12"/>
      <c r="BUY128" s="12"/>
      <c r="BUZ128" s="12"/>
      <c r="BVA128" s="12"/>
      <c r="BVB128" s="12"/>
      <c r="BVC128" s="12"/>
      <c r="BVD128" s="12"/>
      <c r="BVE128" s="12"/>
      <c r="BVF128" s="12"/>
      <c r="BVG128" s="12"/>
      <c r="BVH128" s="12"/>
      <c r="BVI128" s="12"/>
      <c r="BVJ128" s="12"/>
      <c r="BVK128" s="12"/>
      <c r="BVL128" s="12"/>
      <c r="BVM128" s="12"/>
      <c r="BVN128" s="12"/>
      <c r="BVO128" s="12"/>
      <c r="BVP128" s="12"/>
      <c r="BVQ128" s="12"/>
      <c r="BVR128" s="12"/>
      <c r="BVS128" s="12"/>
      <c r="BVT128" s="12"/>
      <c r="BVU128" s="12"/>
      <c r="BVV128" s="12"/>
      <c r="BVW128" s="12"/>
      <c r="BVX128" s="12"/>
      <c r="BVY128" s="12"/>
      <c r="BVZ128" s="12"/>
      <c r="BWA128" s="12"/>
      <c r="BWB128" s="12"/>
      <c r="BWC128" s="12"/>
      <c r="BWD128" s="12"/>
      <c r="BWE128" s="12"/>
      <c r="BWF128" s="12"/>
      <c r="BWG128" s="12"/>
      <c r="BWH128" s="12"/>
      <c r="BWI128" s="12"/>
      <c r="BWJ128" s="12"/>
      <c r="BWK128" s="12"/>
      <c r="BWL128" s="12"/>
      <c r="BWM128" s="12"/>
      <c r="BWN128" s="12"/>
      <c r="BWO128" s="12"/>
      <c r="BWP128" s="12"/>
      <c r="BWQ128" s="12"/>
      <c r="BWR128" s="12"/>
      <c r="BWS128" s="12"/>
      <c r="BWT128" s="12"/>
      <c r="BWU128" s="12"/>
      <c r="BWV128" s="12"/>
      <c r="BWW128" s="12"/>
      <c r="BWX128" s="12"/>
      <c r="BWY128" s="12"/>
      <c r="BWZ128" s="12"/>
      <c r="BXA128" s="12"/>
      <c r="BXB128" s="12"/>
      <c r="BXC128" s="12"/>
      <c r="BXD128" s="12"/>
      <c r="BXE128" s="12"/>
      <c r="BXF128" s="12"/>
      <c r="BXG128" s="12"/>
      <c r="BXH128" s="12"/>
      <c r="BXI128" s="12"/>
      <c r="BXJ128" s="12"/>
      <c r="BXK128" s="12"/>
      <c r="BXL128" s="12"/>
      <c r="BXM128" s="12"/>
      <c r="BXN128" s="12"/>
      <c r="BXO128" s="12"/>
      <c r="BXP128" s="12"/>
      <c r="BXQ128" s="12"/>
      <c r="BXR128" s="12"/>
      <c r="BXS128" s="12"/>
      <c r="BXT128" s="12"/>
      <c r="BXU128" s="12"/>
      <c r="BXV128" s="12"/>
      <c r="BXW128" s="12"/>
      <c r="BXX128" s="12"/>
      <c r="BXY128" s="12"/>
      <c r="BXZ128" s="12"/>
      <c r="BYA128" s="12"/>
      <c r="BYB128" s="12"/>
      <c r="BYC128" s="12"/>
      <c r="BYD128" s="12"/>
      <c r="BYE128" s="12"/>
      <c r="BYF128" s="12"/>
      <c r="BYG128" s="12"/>
      <c r="BYH128" s="12"/>
      <c r="BYI128" s="12"/>
      <c r="BYJ128" s="12"/>
      <c r="BYK128" s="12"/>
      <c r="BYL128" s="12"/>
      <c r="BYM128" s="12"/>
      <c r="BYN128" s="12"/>
      <c r="BYO128" s="12"/>
      <c r="BYP128" s="12"/>
      <c r="BYQ128" s="12"/>
      <c r="BYR128" s="12"/>
      <c r="BYS128" s="12"/>
      <c r="BYT128" s="12"/>
      <c r="BYU128" s="12"/>
      <c r="BYV128" s="12"/>
      <c r="BYW128" s="12"/>
      <c r="BYX128" s="12"/>
      <c r="BYY128" s="12"/>
      <c r="BYZ128" s="12"/>
      <c r="BZA128" s="12"/>
      <c r="BZB128" s="12"/>
      <c r="BZC128" s="12"/>
      <c r="BZD128" s="12"/>
      <c r="BZE128" s="12"/>
      <c r="BZF128" s="12"/>
      <c r="BZG128" s="12"/>
      <c r="BZH128" s="12"/>
      <c r="BZI128" s="12"/>
      <c r="BZJ128" s="12"/>
      <c r="BZK128" s="12"/>
      <c r="BZL128" s="12"/>
      <c r="BZM128" s="12"/>
      <c r="BZN128" s="12"/>
      <c r="BZO128" s="12"/>
      <c r="BZP128" s="12"/>
      <c r="BZQ128" s="12"/>
      <c r="BZR128" s="12"/>
      <c r="BZS128" s="12"/>
      <c r="BZT128" s="12"/>
      <c r="BZU128" s="12"/>
      <c r="BZV128" s="12"/>
      <c r="BZW128" s="12"/>
      <c r="BZX128" s="12"/>
      <c r="BZY128" s="12"/>
      <c r="BZZ128" s="12"/>
      <c r="CAA128" s="12"/>
      <c r="CAB128" s="12"/>
      <c r="CAC128" s="12"/>
      <c r="CAD128" s="12"/>
      <c r="CAE128" s="12"/>
      <c r="CAF128" s="12"/>
      <c r="CAG128" s="12"/>
      <c r="CAH128" s="12"/>
      <c r="CAI128" s="12"/>
      <c r="CAJ128" s="12"/>
      <c r="CAK128" s="12"/>
      <c r="CAL128" s="12"/>
      <c r="CAM128" s="12"/>
      <c r="CAN128" s="12"/>
      <c r="CAO128" s="12"/>
      <c r="CAP128" s="12"/>
      <c r="CAQ128" s="12"/>
      <c r="CAR128" s="12"/>
      <c r="CAS128" s="12"/>
      <c r="CAT128" s="12"/>
      <c r="CAU128" s="12"/>
      <c r="CAV128" s="12"/>
      <c r="CAW128" s="12"/>
      <c r="CAX128" s="12"/>
      <c r="CAY128" s="12"/>
      <c r="CAZ128" s="12"/>
      <c r="CBA128" s="12"/>
      <c r="CBB128" s="12"/>
      <c r="CBC128" s="12"/>
      <c r="CBD128" s="12"/>
      <c r="CBE128" s="12"/>
      <c r="CBF128" s="12"/>
      <c r="CBG128" s="12"/>
      <c r="CBH128" s="12"/>
      <c r="CBI128" s="12"/>
      <c r="CBJ128" s="12"/>
      <c r="CBK128" s="12"/>
      <c r="CBL128" s="12"/>
      <c r="CBM128" s="12"/>
      <c r="CBN128" s="12"/>
      <c r="CBO128" s="12"/>
      <c r="CBP128" s="12"/>
      <c r="CBQ128" s="12"/>
      <c r="CBR128" s="12"/>
      <c r="CBS128" s="12"/>
      <c r="CBT128" s="12"/>
      <c r="CBU128" s="12"/>
      <c r="CBV128" s="12"/>
      <c r="CBW128" s="12"/>
      <c r="CBX128" s="12"/>
      <c r="CBY128" s="12"/>
      <c r="CBZ128" s="12"/>
      <c r="CCA128" s="12"/>
      <c r="CCB128" s="12"/>
      <c r="CCC128" s="12"/>
      <c r="CCD128" s="12"/>
      <c r="CCE128" s="12"/>
      <c r="CCF128" s="12"/>
      <c r="CCG128" s="12"/>
      <c r="CCH128" s="12"/>
      <c r="CCI128" s="12"/>
      <c r="CCJ128" s="12"/>
      <c r="CCK128" s="12"/>
      <c r="CCL128" s="12"/>
      <c r="CCM128" s="12"/>
      <c r="CCN128" s="12"/>
      <c r="CCO128" s="12"/>
      <c r="CCP128" s="12"/>
      <c r="CCQ128" s="12"/>
      <c r="CCR128" s="12"/>
      <c r="CCS128" s="12"/>
      <c r="CCT128" s="12"/>
      <c r="CCU128" s="12"/>
      <c r="CCV128" s="12"/>
      <c r="CCW128" s="12"/>
      <c r="CCX128" s="12"/>
      <c r="CCY128" s="12"/>
      <c r="CCZ128" s="12"/>
      <c r="CDA128" s="12"/>
      <c r="CDB128" s="12"/>
      <c r="CDC128" s="12"/>
      <c r="CDD128" s="12"/>
      <c r="CDE128" s="12"/>
      <c r="CDF128" s="12"/>
      <c r="CDG128" s="12"/>
      <c r="CDH128" s="12"/>
      <c r="CDI128" s="12"/>
      <c r="CDJ128" s="12"/>
      <c r="CDK128" s="12"/>
      <c r="CDL128" s="12"/>
      <c r="CDM128" s="12"/>
      <c r="CDN128" s="12"/>
      <c r="CDO128" s="12"/>
      <c r="CDP128" s="12"/>
      <c r="CDQ128" s="12"/>
      <c r="CDR128" s="12"/>
      <c r="CDS128" s="12"/>
      <c r="CDT128" s="12"/>
      <c r="CDU128" s="12"/>
      <c r="CDV128" s="12"/>
      <c r="CDW128" s="12"/>
      <c r="CDX128" s="12"/>
      <c r="CDY128" s="12"/>
      <c r="CDZ128" s="12"/>
      <c r="CEA128" s="12"/>
      <c r="CEB128" s="12"/>
      <c r="CEC128" s="12"/>
      <c r="CED128" s="12"/>
      <c r="CEE128" s="12"/>
      <c r="CEF128" s="12"/>
      <c r="CEG128" s="12"/>
      <c r="CEH128" s="12"/>
      <c r="CEI128" s="12"/>
      <c r="CEJ128" s="12"/>
      <c r="CEK128" s="12"/>
      <c r="CEL128" s="12"/>
      <c r="CEM128" s="12"/>
      <c r="CEN128" s="12"/>
      <c r="CEO128" s="12"/>
      <c r="CEP128" s="12"/>
      <c r="CEQ128" s="12"/>
      <c r="CER128" s="12"/>
      <c r="CES128" s="12"/>
      <c r="CET128" s="12"/>
      <c r="CEU128" s="12"/>
      <c r="CEV128" s="12"/>
      <c r="CEW128" s="12"/>
      <c r="CEX128" s="12"/>
      <c r="CEY128" s="12"/>
      <c r="CEZ128" s="12"/>
      <c r="CFA128" s="12"/>
      <c r="CFB128" s="12"/>
      <c r="CFC128" s="12"/>
      <c r="CFD128" s="12"/>
      <c r="CFE128" s="12"/>
      <c r="CFF128" s="12"/>
      <c r="CFG128" s="12"/>
      <c r="CFH128" s="12"/>
      <c r="CFI128" s="12"/>
      <c r="CFJ128" s="12"/>
      <c r="CFK128" s="12"/>
      <c r="CFL128" s="12"/>
      <c r="CFM128" s="12"/>
      <c r="CFN128" s="12"/>
      <c r="CFO128" s="12"/>
      <c r="CFP128" s="12"/>
      <c r="CFQ128" s="12"/>
      <c r="CFR128" s="12"/>
      <c r="CFS128" s="12"/>
      <c r="CFT128" s="12"/>
      <c r="CFU128" s="12"/>
      <c r="CFV128" s="12"/>
      <c r="CFW128" s="12"/>
      <c r="CFX128" s="12"/>
      <c r="CFY128" s="12"/>
      <c r="CFZ128" s="12"/>
      <c r="CGA128" s="12"/>
      <c r="CGB128" s="12"/>
      <c r="CGC128" s="12"/>
      <c r="CGD128" s="12"/>
      <c r="CGE128" s="12"/>
      <c r="CGF128" s="12"/>
      <c r="CGG128" s="12"/>
      <c r="CGH128" s="12"/>
      <c r="CGI128" s="12"/>
      <c r="CGJ128" s="12"/>
      <c r="CGK128" s="12"/>
      <c r="CGL128" s="12"/>
      <c r="CGM128" s="12"/>
      <c r="CGN128" s="12"/>
      <c r="CGO128" s="12"/>
      <c r="CGP128" s="12"/>
      <c r="CGQ128" s="12"/>
      <c r="CGR128" s="12"/>
      <c r="CGS128" s="12"/>
      <c r="CGT128" s="12"/>
      <c r="CGU128" s="12"/>
      <c r="CGV128" s="12"/>
      <c r="CGW128" s="12"/>
      <c r="CGX128" s="12"/>
      <c r="CGY128" s="12"/>
      <c r="CGZ128" s="12"/>
      <c r="CHA128" s="12"/>
      <c r="CHB128" s="12"/>
      <c r="CHC128" s="12"/>
      <c r="CHD128" s="12"/>
      <c r="CHE128" s="12"/>
      <c r="CHF128" s="12"/>
      <c r="CHG128" s="12"/>
      <c r="CHH128" s="12"/>
      <c r="CHI128" s="12"/>
      <c r="CHJ128" s="12"/>
      <c r="CHK128" s="12"/>
      <c r="CHL128" s="12"/>
      <c r="CHM128" s="12"/>
      <c r="CHN128" s="12"/>
      <c r="CHO128" s="12"/>
      <c r="CHP128" s="12"/>
      <c r="CHQ128" s="12"/>
      <c r="CHR128" s="12"/>
      <c r="CHS128" s="12"/>
      <c r="CHT128" s="12"/>
      <c r="CHU128" s="12"/>
      <c r="CHV128" s="12"/>
      <c r="CHW128" s="12"/>
      <c r="CHX128" s="12"/>
      <c r="CHY128" s="12"/>
      <c r="CHZ128" s="12"/>
      <c r="CIA128" s="12"/>
      <c r="CIB128" s="12"/>
      <c r="CIC128" s="12"/>
      <c r="CID128" s="12"/>
      <c r="CIE128" s="12"/>
      <c r="CIF128" s="12"/>
      <c r="CIG128" s="12"/>
      <c r="CIH128" s="12"/>
      <c r="CII128" s="12"/>
      <c r="CIJ128" s="12"/>
      <c r="CIK128" s="12"/>
      <c r="CIL128" s="12"/>
      <c r="CIM128" s="12"/>
      <c r="CIN128" s="12"/>
      <c r="CIO128" s="12"/>
      <c r="CIP128" s="12"/>
      <c r="CIQ128" s="12"/>
      <c r="CIR128" s="12"/>
      <c r="CIS128" s="12"/>
      <c r="CIT128" s="12"/>
      <c r="CIU128" s="12"/>
      <c r="CIV128" s="12"/>
      <c r="CIW128" s="12"/>
      <c r="CIX128" s="12"/>
      <c r="CIY128" s="12"/>
      <c r="CIZ128" s="12"/>
      <c r="CJA128" s="12"/>
      <c r="CJB128" s="12"/>
      <c r="CJC128" s="12"/>
      <c r="CJD128" s="12"/>
      <c r="CJE128" s="12"/>
      <c r="CJF128" s="12"/>
      <c r="CJG128" s="12"/>
      <c r="CJH128" s="12"/>
      <c r="CJI128" s="12"/>
      <c r="CJJ128" s="12"/>
      <c r="CJK128" s="12"/>
      <c r="CJL128" s="12"/>
      <c r="CJM128" s="12"/>
      <c r="CJN128" s="12"/>
      <c r="CJO128" s="12"/>
      <c r="CJP128" s="12"/>
      <c r="CJQ128" s="12"/>
      <c r="CJR128" s="12"/>
      <c r="CJS128" s="12"/>
      <c r="CJT128" s="12"/>
      <c r="CJU128" s="12"/>
      <c r="CJV128" s="12"/>
      <c r="CJW128" s="12"/>
      <c r="CJX128" s="12"/>
      <c r="CJY128" s="12"/>
      <c r="CJZ128" s="12"/>
      <c r="CKA128" s="12"/>
      <c r="CKB128" s="12"/>
      <c r="CKC128" s="12"/>
      <c r="CKD128" s="12"/>
      <c r="CKE128" s="12"/>
      <c r="CKF128" s="12"/>
      <c r="CKG128" s="12"/>
      <c r="CKH128" s="12"/>
      <c r="CKI128" s="12"/>
      <c r="CKJ128" s="12"/>
      <c r="CKK128" s="12"/>
      <c r="CKL128" s="12"/>
      <c r="CKM128" s="12"/>
      <c r="CKN128" s="12"/>
      <c r="CKO128" s="12"/>
      <c r="CKP128" s="12"/>
      <c r="CKQ128" s="12"/>
      <c r="CKR128" s="12"/>
      <c r="CKS128" s="12"/>
      <c r="CKT128" s="12"/>
      <c r="CKU128" s="12"/>
      <c r="CKV128" s="12"/>
      <c r="CKW128" s="12"/>
      <c r="CKX128" s="12"/>
      <c r="CKY128" s="12"/>
      <c r="CKZ128" s="12"/>
      <c r="CLA128" s="12"/>
      <c r="CLB128" s="12"/>
      <c r="CLC128" s="12"/>
      <c r="CLD128" s="12"/>
      <c r="CLE128" s="12"/>
      <c r="CLF128" s="12"/>
      <c r="CLG128" s="12"/>
      <c r="CLH128" s="12"/>
      <c r="CLI128" s="12"/>
      <c r="CLJ128" s="12"/>
      <c r="CLK128" s="12"/>
      <c r="CLL128" s="12"/>
      <c r="CLM128" s="12"/>
      <c r="CLN128" s="12"/>
      <c r="CLO128" s="12"/>
      <c r="CLP128" s="12"/>
      <c r="CLQ128" s="12"/>
      <c r="CLR128" s="12"/>
      <c r="CLS128" s="12"/>
      <c r="CLT128" s="12"/>
      <c r="CLU128" s="12"/>
      <c r="CLV128" s="12"/>
      <c r="CLW128" s="12"/>
      <c r="CLX128" s="12"/>
      <c r="CLY128" s="12"/>
      <c r="CLZ128" s="12"/>
      <c r="CMA128" s="12"/>
      <c r="CMB128" s="12"/>
      <c r="CMC128" s="12"/>
      <c r="CMD128" s="12"/>
      <c r="CME128" s="12"/>
      <c r="CMF128" s="12"/>
      <c r="CMG128" s="12"/>
      <c r="CMH128" s="12"/>
      <c r="CMI128" s="12"/>
      <c r="CMJ128" s="12"/>
      <c r="CMK128" s="12"/>
      <c r="CML128" s="12"/>
      <c r="CMM128" s="12"/>
      <c r="CMN128" s="12"/>
      <c r="CMO128" s="12"/>
      <c r="CMP128" s="12"/>
      <c r="CMQ128" s="12"/>
      <c r="CMR128" s="12"/>
      <c r="CMS128" s="12"/>
      <c r="CMT128" s="12"/>
      <c r="CMU128" s="12"/>
      <c r="CMV128" s="12"/>
      <c r="CMW128" s="12"/>
      <c r="CMX128" s="12"/>
      <c r="CMY128" s="12"/>
      <c r="CMZ128" s="12"/>
      <c r="CNA128" s="12"/>
      <c r="CNB128" s="12"/>
      <c r="CNC128" s="12"/>
      <c r="CND128" s="12"/>
      <c r="CNE128" s="12"/>
      <c r="CNF128" s="12"/>
      <c r="CNG128" s="12"/>
      <c r="CNH128" s="12"/>
      <c r="CNI128" s="12"/>
      <c r="CNJ128" s="12"/>
      <c r="CNK128" s="12"/>
      <c r="CNL128" s="12"/>
      <c r="CNM128" s="12"/>
      <c r="CNN128" s="12"/>
      <c r="CNO128" s="12"/>
      <c r="CNP128" s="12"/>
      <c r="CNQ128" s="12"/>
      <c r="CNR128" s="12"/>
      <c r="CNS128" s="12"/>
      <c r="CNT128" s="12"/>
      <c r="CNU128" s="12"/>
      <c r="CNV128" s="12"/>
      <c r="CNW128" s="12"/>
      <c r="CNX128" s="12"/>
      <c r="CNY128" s="12"/>
      <c r="CNZ128" s="12"/>
      <c r="COA128" s="12"/>
      <c r="COB128" s="12"/>
      <c r="COC128" s="12"/>
      <c r="COD128" s="12"/>
      <c r="COE128" s="12"/>
      <c r="COF128" s="12"/>
      <c r="COG128" s="12"/>
      <c r="COH128" s="12"/>
      <c r="COI128" s="12"/>
      <c r="COJ128" s="12"/>
      <c r="COK128" s="12"/>
      <c r="COL128" s="12"/>
      <c r="COM128" s="12"/>
      <c r="CON128" s="12"/>
      <c r="COO128" s="12"/>
      <c r="COP128" s="12"/>
      <c r="COQ128" s="12"/>
      <c r="COR128" s="12"/>
      <c r="COS128" s="12"/>
      <c r="COT128" s="12"/>
      <c r="COU128" s="12"/>
      <c r="COV128" s="12"/>
      <c r="COW128" s="12"/>
      <c r="COX128" s="12"/>
      <c r="COY128" s="12"/>
      <c r="COZ128" s="12"/>
      <c r="CPA128" s="12"/>
      <c r="CPB128" s="12"/>
      <c r="CPC128" s="12"/>
      <c r="CPD128" s="12"/>
      <c r="CPE128" s="12"/>
      <c r="CPF128" s="12"/>
      <c r="CPG128" s="12"/>
      <c r="CPH128" s="12"/>
      <c r="CPI128" s="12"/>
      <c r="CPJ128" s="12"/>
      <c r="CPK128" s="12"/>
      <c r="CPL128" s="12"/>
      <c r="CPM128" s="12"/>
      <c r="CPN128" s="12"/>
      <c r="CPO128" s="12"/>
      <c r="CPP128" s="12"/>
      <c r="CPQ128" s="12"/>
      <c r="CPR128" s="12"/>
      <c r="CPS128" s="12"/>
      <c r="CPT128" s="12"/>
      <c r="CPU128" s="12"/>
      <c r="CPV128" s="12"/>
      <c r="CPW128" s="12"/>
      <c r="CPX128" s="12"/>
      <c r="CPY128" s="12"/>
      <c r="CPZ128" s="12"/>
      <c r="CQA128" s="12"/>
      <c r="CQB128" s="12"/>
      <c r="CQC128" s="12"/>
      <c r="CQD128" s="12"/>
      <c r="CQE128" s="12"/>
      <c r="CQF128" s="12"/>
      <c r="CQG128" s="12"/>
      <c r="CQH128" s="12"/>
      <c r="CQI128" s="12"/>
      <c r="CQJ128" s="12"/>
      <c r="CQK128" s="12"/>
      <c r="CQL128" s="12"/>
      <c r="CQM128" s="12"/>
      <c r="CQN128" s="12"/>
      <c r="CQO128" s="12"/>
      <c r="CQP128" s="12"/>
      <c r="CQQ128" s="12"/>
      <c r="CQR128" s="12"/>
      <c r="CQS128" s="12"/>
      <c r="CQT128" s="12"/>
      <c r="CQU128" s="12"/>
      <c r="CQV128" s="12"/>
      <c r="CQW128" s="12"/>
      <c r="CQX128" s="12"/>
      <c r="CQY128" s="12"/>
      <c r="CQZ128" s="12"/>
      <c r="CRA128" s="12"/>
      <c r="CRB128" s="12"/>
      <c r="CRC128" s="12"/>
      <c r="CRD128" s="12"/>
      <c r="CRE128" s="12"/>
      <c r="CRF128" s="12"/>
      <c r="CRG128" s="12"/>
      <c r="CRH128" s="12"/>
      <c r="CRI128" s="12"/>
      <c r="CRJ128" s="12"/>
      <c r="CRK128" s="12"/>
      <c r="CRL128" s="12"/>
      <c r="CRM128" s="12"/>
      <c r="CRN128" s="12"/>
      <c r="CRO128" s="12"/>
      <c r="CRP128" s="12"/>
      <c r="CRQ128" s="12"/>
      <c r="CRR128" s="12"/>
      <c r="CRS128" s="12"/>
      <c r="CRT128" s="12"/>
      <c r="CRU128" s="12"/>
      <c r="CRV128" s="12"/>
      <c r="CRW128" s="12"/>
      <c r="CRX128" s="12"/>
      <c r="CRY128" s="12"/>
      <c r="CRZ128" s="12"/>
      <c r="CSA128" s="12"/>
      <c r="CSB128" s="12"/>
      <c r="CSC128" s="12"/>
      <c r="CSD128" s="12"/>
      <c r="CSE128" s="12"/>
      <c r="CSF128" s="12"/>
      <c r="CSG128" s="12"/>
      <c r="CSH128" s="12"/>
      <c r="CSI128" s="12"/>
      <c r="CSJ128" s="12"/>
      <c r="CSK128" s="12"/>
      <c r="CSL128" s="12"/>
      <c r="CSM128" s="12"/>
      <c r="CSN128" s="12"/>
      <c r="CSO128" s="12"/>
      <c r="CSP128" s="12"/>
      <c r="CSQ128" s="12"/>
      <c r="CSR128" s="12"/>
      <c r="CSS128" s="12"/>
      <c r="CST128" s="12"/>
      <c r="CSU128" s="12"/>
      <c r="CSV128" s="12"/>
      <c r="CSW128" s="12"/>
      <c r="CSX128" s="12"/>
      <c r="CSY128" s="12"/>
      <c r="CSZ128" s="12"/>
      <c r="CTA128" s="12"/>
      <c r="CTB128" s="12"/>
      <c r="CTC128" s="12"/>
      <c r="CTD128" s="12"/>
      <c r="CTE128" s="12"/>
      <c r="CTF128" s="12"/>
      <c r="CTG128" s="12"/>
      <c r="CTH128" s="12"/>
      <c r="CTI128" s="12"/>
      <c r="CTJ128" s="12"/>
      <c r="CTK128" s="12"/>
      <c r="CTL128" s="12"/>
      <c r="CTM128" s="12"/>
      <c r="CTN128" s="12"/>
      <c r="CTO128" s="12"/>
      <c r="CTP128" s="12"/>
      <c r="CTQ128" s="12"/>
      <c r="CTR128" s="12"/>
      <c r="CTS128" s="12"/>
      <c r="CTT128" s="12"/>
      <c r="CTU128" s="12"/>
      <c r="CTV128" s="12"/>
      <c r="CTW128" s="12"/>
      <c r="CTX128" s="12"/>
      <c r="CTY128" s="12"/>
      <c r="CTZ128" s="12"/>
      <c r="CUA128" s="12"/>
      <c r="CUB128" s="12"/>
      <c r="CUC128" s="12"/>
      <c r="CUD128" s="12"/>
      <c r="CUE128" s="12"/>
      <c r="CUF128" s="12"/>
      <c r="CUG128" s="12"/>
      <c r="CUH128" s="12"/>
      <c r="CUI128" s="12"/>
      <c r="CUJ128" s="12"/>
      <c r="CUK128" s="12"/>
      <c r="CUL128" s="12"/>
      <c r="CUM128" s="12"/>
      <c r="CUN128" s="12"/>
      <c r="CUO128" s="12"/>
      <c r="CUP128" s="12"/>
      <c r="CUQ128" s="12"/>
      <c r="CUR128" s="12"/>
      <c r="CUS128" s="12"/>
      <c r="CUT128" s="12"/>
      <c r="CUU128" s="12"/>
      <c r="CUV128" s="12"/>
      <c r="CUW128" s="12"/>
      <c r="CUX128" s="12"/>
      <c r="CUY128" s="12"/>
      <c r="CUZ128" s="12"/>
      <c r="CVA128" s="12"/>
      <c r="CVB128" s="12"/>
      <c r="CVC128" s="12"/>
      <c r="CVD128" s="12"/>
      <c r="CVE128" s="12"/>
      <c r="CVF128" s="12"/>
      <c r="CVG128" s="12"/>
      <c r="CVH128" s="12"/>
      <c r="CVI128" s="12"/>
      <c r="CVJ128" s="12"/>
      <c r="CVK128" s="12"/>
      <c r="CVL128" s="12"/>
      <c r="CVM128" s="12"/>
      <c r="CVN128" s="12"/>
      <c r="CVO128" s="12"/>
      <c r="CVP128" s="12"/>
      <c r="CVQ128" s="12"/>
      <c r="CVR128" s="12"/>
      <c r="CVS128" s="12"/>
      <c r="CVT128" s="12"/>
      <c r="CVU128" s="12"/>
      <c r="CVV128" s="12"/>
      <c r="CVW128" s="12"/>
      <c r="CVX128" s="12"/>
      <c r="CVY128" s="12"/>
      <c r="CVZ128" s="12"/>
      <c r="CWA128" s="12"/>
      <c r="CWB128" s="12"/>
      <c r="CWC128" s="12"/>
      <c r="CWD128" s="12"/>
      <c r="CWE128" s="12"/>
      <c r="CWF128" s="12"/>
      <c r="CWG128" s="12"/>
      <c r="CWH128" s="12"/>
      <c r="CWI128" s="12"/>
      <c r="CWJ128" s="12"/>
      <c r="CWK128" s="12"/>
      <c r="CWL128" s="12"/>
      <c r="CWM128" s="12"/>
      <c r="CWN128" s="12"/>
      <c r="CWO128" s="12"/>
      <c r="CWP128" s="12"/>
      <c r="CWQ128" s="12"/>
      <c r="CWR128" s="12"/>
      <c r="CWS128" s="12"/>
      <c r="CWT128" s="12"/>
      <c r="CWU128" s="12"/>
      <c r="CWV128" s="12"/>
      <c r="CWW128" s="12"/>
      <c r="CWX128" s="12"/>
      <c r="CWY128" s="12"/>
      <c r="CWZ128" s="12"/>
      <c r="CXA128" s="12"/>
      <c r="CXB128" s="12"/>
      <c r="CXC128" s="12"/>
      <c r="CXD128" s="12"/>
      <c r="CXE128" s="12"/>
      <c r="CXF128" s="12"/>
      <c r="CXG128" s="12"/>
      <c r="CXH128" s="12"/>
      <c r="CXI128" s="12"/>
      <c r="CXJ128" s="12"/>
      <c r="CXK128" s="12"/>
      <c r="CXL128" s="12"/>
      <c r="CXM128" s="12"/>
      <c r="CXN128" s="12"/>
      <c r="CXO128" s="12"/>
      <c r="CXP128" s="12"/>
      <c r="CXQ128" s="12"/>
      <c r="CXR128" s="12"/>
      <c r="CXS128" s="12"/>
      <c r="CXT128" s="12"/>
      <c r="CXU128" s="12"/>
      <c r="CXV128" s="12"/>
      <c r="CXW128" s="12"/>
      <c r="CXX128" s="12"/>
      <c r="CXY128" s="12"/>
      <c r="CXZ128" s="12"/>
      <c r="CYA128" s="12"/>
      <c r="CYB128" s="12"/>
      <c r="CYC128" s="12"/>
      <c r="CYD128" s="12"/>
      <c r="CYE128" s="12"/>
      <c r="CYF128" s="12"/>
      <c r="CYG128" s="12"/>
      <c r="CYH128" s="12"/>
      <c r="CYI128" s="12"/>
      <c r="CYJ128" s="12"/>
      <c r="CYK128" s="12"/>
      <c r="CYL128" s="12"/>
      <c r="CYM128" s="12"/>
      <c r="CYN128" s="12"/>
      <c r="CYO128" s="12"/>
      <c r="CYP128" s="12"/>
      <c r="CYQ128" s="12"/>
      <c r="CYR128" s="12"/>
      <c r="CYS128" s="12"/>
      <c r="CYT128" s="12"/>
      <c r="CYU128" s="12"/>
      <c r="CYV128" s="12"/>
      <c r="CYW128" s="12"/>
      <c r="CYX128" s="12"/>
      <c r="CYY128" s="12"/>
      <c r="CYZ128" s="12"/>
      <c r="CZA128" s="12"/>
      <c r="CZB128" s="12"/>
      <c r="CZC128" s="12"/>
      <c r="CZD128" s="12"/>
      <c r="CZE128" s="12"/>
      <c r="CZF128" s="12"/>
      <c r="CZG128" s="12"/>
      <c r="CZH128" s="12"/>
      <c r="CZI128" s="12"/>
      <c r="CZJ128" s="12"/>
      <c r="CZK128" s="12"/>
      <c r="CZL128" s="12"/>
      <c r="CZM128" s="12"/>
      <c r="CZN128" s="12"/>
      <c r="CZO128" s="12"/>
      <c r="CZP128" s="12"/>
      <c r="CZQ128" s="12"/>
      <c r="CZR128" s="12"/>
      <c r="CZS128" s="12"/>
      <c r="CZT128" s="12"/>
      <c r="CZU128" s="12"/>
      <c r="CZV128" s="12"/>
      <c r="CZW128" s="12"/>
      <c r="CZX128" s="12"/>
      <c r="CZY128" s="12"/>
      <c r="CZZ128" s="12"/>
      <c r="DAA128" s="12"/>
      <c r="DAB128" s="12"/>
      <c r="DAC128" s="12"/>
      <c r="DAD128" s="12"/>
      <c r="DAE128" s="12"/>
      <c r="DAF128" s="12"/>
      <c r="DAG128" s="12"/>
      <c r="DAH128" s="12"/>
      <c r="DAI128" s="12"/>
      <c r="DAJ128" s="12"/>
      <c r="DAK128" s="12"/>
      <c r="DAL128" s="12"/>
      <c r="DAM128" s="12"/>
      <c r="DAN128" s="12"/>
      <c r="DAO128" s="12"/>
      <c r="DAP128" s="12"/>
      <c r="DAQ128" s="12"/>
      <c r="DAR128" s="12"/>
      <c r="DAS128" s="12"/>
      <c r="DAT128" s="12"/>
      <c r="DAU128" s="12"/>
      <c r="DAV128" s="12"/>
      <c r="DAW128" s="12"/>
      <c r="DAX128" s="12"/>
      <c r="DAY128" s="12"/>
      <c r="DAZ128" s="12"/>
      <c r="DBA128" s="12"/>
      <c r="DBB128" s="12"/>
      <c r="DBC128" s="12"/>
      <c r="DBD128" s="12"/>
      <c r="DBE128" s="12"/>
      <c r="DBF128" s="12"/>
      <c r="DBG128" s="12"/>
      <c r="DBH128" s="12"/>
      <c r="DBI128" s="12"/>
      <c r="DBJ128" s="12"/>
      <c r="DBK128" s="12"/>
      <c r="DBL128" s="12"/>
      <c r="DBM128" s="12"/>
    </row>
    <row r="129" spans="1:2769" s="11" customFormat="1" ht="227" customHeight="1">
      <c r="A129" s="80" t="s">
        <v>114</v>
      </c>
      <c r="B129" s="89" t="s">
        <v>485</v>
      </c>
      <c r="C129" s="80" t="s">
        <v>48</v>
      </c>
      <c r="D129" s="80" t="s">
        <v>1263</v>
      </c>
      <c r="E129" s="80" t="s">
        <v>71</v>
      </c>
      <c r="F129" s="80" t="s">
        <v>102</v>
      </c>
      <c r="G129" s="80" t="s">
        <v>1296</v>
      </c>
      <c r="H129" s="80" t="s">
        <v>1309</v>
      </c>
      <c r="I129" s="80" t="s">
        <v>1316</v>
      </c>
      <c r="J129" s="80" t="s">
        <v>199</v>
      </c>
      <c r="K129" s="80" t="s">
        <v>77</v>
      </c>
      <c r="L129" s="80" t="s">
        <v>82</v>
      </c>
      <c r="M129" s="90">
        <v>42470</v>
      </c>
      <c r="N129" s="80" t="s">
        <v>95</v>
      </c>
      <c r="O129" s="80">
        <v>-25.770800000000001</v>
      </c>
      <c r="P129" s="80">
        <v>29.467400000000001</v>
      </c>
      <c r="Q129" s="80" t="s">
        <v>2067</v>
      </c>
      <c r="R129" s="80" t="s">
        <v>80</v>
      </c>
      <c r="S129" s="80" t="s">
        <v>199</v>
      </c>
      <c r="T129" s="80" t="s">
        <v>136</v>
      </c>
      <c r="U129" s="80" t="s">
        <v>123</v>
      </c>
      <c r="V129" s="80" t="s">
        <v>127</v>
      </c>
      <c r="W129" s="80" t="s">
        <v>44</v>
      </c>
      <c r="X129" s="80" t="s">
        <v>82</v>
      </c>
      <c r="Y129" s="80" t="s">
        <v>199</v>
      </c>
      <c r="Z129" s="80" t="s">
        <v>199</v>
      </c>
      <c r="AA129" s="89" t="s">
        <v>157</v>
      </c>
      <c r="AB129" s="89" t="s">
        <v>307</v>
      </c>
      <c r="AC129" s="80" t="s">
        <v>1545</v>
      </c>
      <c r="AD129" s="80" t="s">
        <v>34</v>
      </c>
      <c r="AE129" s="80" t="s">
        <v>193</v>
      </c>
      <c r="AF129" s="80" t="s">
        <v>192</v>
      </c>
      <c r="AG129" s="80" t="s">
        <v>77</v>
      </c>
      <c r="AH129" s="80" t="s">
        <v>192</v>
      </c>
      <c r="AI129" s="80" t="s">
        <v>959</v>
      </c>
      <c r="AJ129" s="80" t="s">
        <v>223</v>
      </c>
      <c r="AK129" s="80" t="s">
        <v>1019</v>
      </c>
      <c r="AL129" s="80" t="s">
        <v>77</v>
      </c>
      <c r="AM129" s="80" t="s">
        <v>186</v>
      </c>
      <c r="AN129" s="80" t="s">
        <v>22</v>
      </c>
      <c r="AO129" s="80" t="s">
        <v>83</v>
      </c>
      <c r="AP129" s="80" t="s">
        <v>1409</v>
      </c>
      <c r="AQ129" s="80" t="s">
        <v>46</v>
      </c>
      <c r="AR129" s="80" t="s">
        <v>199</v>
      </c>
      <c r="AS129" s="80" t="s">
        <v>199</v>
      </c>
      <c r="AT129" s="90" t="s">
        <v>199</v>
      </c>
      <c r="AU129" s="80" t="s">
        <v>101</v>
      </c>
      <c r="AV129" s="80" t="s">
        <v>2117</v>
      </c>
      <c r="AW129" s="95" t="s">
        <v>1613</v>
      </c>
      <c r="AX129" s="80" t="s">
        <v>105</v>
      </c>
      <c r="AY129" s="80" t="s">
        <v>138</v>
      </c>
      <c r="AZ129" s="80" t="s">
        <v>632</v>
      </c>
      <c r="BA129" s="80"/>
      <c r="BB129" s="80" t="s">
        <v>94</v>
      </c>
      <c r="BC129" s="94">
        <v>42470</v>
      </c>
      <c r="BD129" s="12"/>
      <c r="BE129" s="12"/>
      <c r="BF129" s="12"/>
      <c r="BG129" s="12"/>
      <c r="BH129" s="12"/>
      <c r="BI129" s="12"/>
      <c r="BJ129" s="12"/>
      <c r="BK129" s="12"/>
      <c r="BL129" s="12"/>
      <c r="BM129" s="12"/>
      <c r="BN129" s="12"/>
      <c r="BO129" s="12"/>
      <c r="BP129" s="12"/>
      <c r="BQ129" s="12"/>
      <c r="BR129" s="12"/>
      <c r="BS129" s="12"/>
      <c r="BT129" s="12"/>
      <c r="BU129" s="12"/>
      <c r="BV129" s="12"/>
      <c r="BW129" s="12"/>
      <c r="BX129" s="12"/>
      <c r="BY129" s="12"/>
      <c r="BZ129" s="12"/>
      <c r="CA129" s="12"/>
      <c r="CB129" s="12"/>
      <c r="CC129" s="12"/>
      <c r="CD129" s="12"/>
      <c r="CE129" s="12"/>
      <c r="CF129" s="12"/>
      <c r="CG129" s="12"/>
      <c r="CH129" s="12"/>
      <c r="CI129" s="12"/>
      <c r="CJ129" s="12"/>
      <c r="CK129" s="12"/>
      <c r="CL129" s="12"/>
      <c r="CM129" s="12"/>
      <c r="CN129" s="12"/>
      <c r="CO129" s="12"/>
      <c r="CP129" s="12"/>
      <c r="CQ129" s="12"/>
      <c r="CR129" s="12"/>
      <c r="CS129" s="12"/>
      <c r="CT129" s="12"/>
      <c r="CU129" s="12"/>
      <c r="CV129" s="12"/>
      <c r="CW129" s="12"/>
      <c r="CX129" s="12"/>
      <c r="CY129" s="12"/>
      <c r="CZ129" s="12"/>
      <c r="DA129" s="12"/>
      <c r="DB129" s="12"/>
      <c r="DC129" s="12"/>
      <c r="DD129" s="12"/>
      <c r="DE129" s="12"/>
      <c r="DF129" s="12"/>
      <c r="DG129" s="12"/>
      <c r="DH129" s="12"/>
      <c r="DI129" s="12"/>
      <c r="DJ129" s="12"/>
      <c r="DK129" s="12"/>
      <c r="DL129" s="12"/>
      <c r="DM129" s="12"/>
      <c r="DN129" s="12"/>
      <c r="DO129" s="12"/>
      <c r="DP129" s="12"/>
      <c r="DQ129" s="12"/>
      <c r="DR129" s="12"/>
      <c r="DS129" s="12"/>
      <c r="DT129" s="12"/>
      <c r="DU129" s="12"/>
      <c r="DV129" s="12"/>
      <c r="DW129" s="12"/>
      <c r="DX129" s="12"/>
      <c r="DY129" s="12"/>
      <c r="DZ129" s="12"/>
      <c r="EA129" s="12"/>
      <c r="EB129" s="12"/>
      <c r="EC129" s="12"/>
      <c r="ED129" s="12"/>
      <c r="EE129" s="12"/>
      <c r="EF129" s="12"/>
      <c r="EG129" s="12"/>
      <c r="EH129" s="12"/>
      <c r="EI129" s="12"/>
      <c r="EJ129" s="12"/>
      <c r="EK129" s="12"/>
      <c r="EL129" s="12"/>
      <c r="EM129" s="12"/>
      <c r="EN129" s="12"/>
      <c r="EO129" s="12"/>
      <c r="EP129" s="12"/>
      <c r="EQ129" s="12"/>
      <c r="ER129" s="12"/>
      <c r="ES129" s="12"/>
      <c r="ET129" s="12"/>
      <c r="EU129" s="12"/>
      <c r="EV129" s="12"/>
      <c r="EW129" s="12"/>
      <c r="EX129" s="12"/>
      <c r="EY129" s="12"/>
      <c r="EZ129" s="12"/>
      <c r="FA129" s="12"/>
      <c r="FB129" s="12"/>
      <c r="FC129" s="12"/>
      <c r="FD129" s="12"/>
      <c r="FE129" s="12"/>
      <c r="FF129" s="12"/>
      <c r="FG129" s="12"/>
      <c r="FH129" s="12"/>
      <c r="FI129" s="12"/>
      <c r="FJ129" s="12"/>
      <c r="FK129" s="12"/>
      <c r="FL129" s="12"/>
      <c r="FM129" s="12"/>
      <c r="FN129" s="12"/>
      <c r="FO129" s="12"/>
      <c r="FP129" s="12"/>
      <c r="FQ129" s="12"/>
      <c r="FR129" s="12"/>
      <c r="FS129" s="12"/>
      <c r="FT129" s="12"/>
      <c r="FU129" s="12"/>
      <c r="FV129" s="12"/>
      <c r="FW129" s="12"/>
      <c r="FX129" s="12"/>
      <c r="FY129" s="12"/>
      <c r="FZ129" s="12"/>
      <c r="GA129" s="12"/>
      <c r="GB129" s="12"/>
      <c r="GC129" s="12"/>
      <c r="GD129" s="12"/>
      <c r="GE129" s="12"/>
      <c r="GF129" s="12"/>
      <c r="GG129" s="12"/>
      <c r="GH129" s="12"/>
      <c r="GI129" s="12"/>
      <c r="GJ129" s="12"/>
      <c r="GK129" s="12"/>
      <c r="GL129" s="12"/>
      <c r="GM129" s="12"/>
      <c r="GN129" s="12"/>
      <c r="GO129" s="12"/>
      <c r="GP129" s="12"/>
      <c r="GQ129" s="12"/>
      <c r="GR129" s="12"/>
      <c r="GS129" s="12"/>
      <c r="GT129" s="12"/>
      <c r="GU129" s="12"/>
      <c r="GV129" s="12"/>
      <c r="GW129" s="12"/>
      <c r="GX129" s="12"/>
      <c r="GY129" s="12"/>
      <c r="GZ129" s="12"/>
      <c r="HA129" s="12"/>
      <c r="HB129" s="12"/>
      <c r="HC129" s="12"/>
      <c r="HD129" s="12"/>
      <c r="HE129" s="12"/>
      <c r="HF129" s="12"/>
      <c r="HG129" s="12"/>
      <c r="HH129" s="12"/>
      <c r="HI129" s="12"/>
      <c r="HJ129" s="12"/>
      <c r="HK129" s="12"/>
      <c r="HL129" s="12"/>
      <c r="HM129" s="12"/>
      <c r="HN129" s="12"/>
      <c r="HO129" s="12"/>
      <c r="HP129" s="12"/>
      <c r="HQ129" s="12"/>
      <c r="HR129" s="12"/>
      <c r="HS129" s="12"/>
      <c r="HT129" s="12"/>
      <c r="HU129" s="12"/>
      <c r="HV129" s="12"/>
      <c r="HW129" s="12"/>
      <c r="HX129" s="12"/>
      <c r="HY129" s="12"/>
      <c r="HZ129" s="12"/>
      <c r="IA129" s="12"/>
      <c r="IB129" s="12"/>
      <c r="IC129" s="12"/>
      <c r="ID129" s="12"/>
      <c r="IE129" s="12"/>
      <c r="IF129" s="12"/>
      <c r="IG129" s="12"/>
      <c r="IH129" s="12"/>
      <c r="II129" s="12"/>
      <c r="IJ129" s="12"/>
      <c r="IK129" s="12"/>
      <c r="IL129" s="12"/>
      <c r="IM129" s="12"/>
      <c r="IN129" s="12"/>
      <c r="IO129" s="12"/>
      <c r="IP129" s="12"/>
      <c r="IQ129" s="12"/>
      <c r="IR129" s="12"/>
      <c r="IS129" s="12"/>
      <c r="IT129" s="12"/>
      <c r="IU129" s="12"/>
      <c r="IV129" s="12"/>
      <c r="IW129" s="12"/>
      <c r="IX129" s="12"/>
      <c r="IY129" s="12"/>
      <c r="IZ129" s="12"/>
      <c r="JA129" s="12"/>
      <c r="JB129" s="12"/>
      <c r="JC129" s="12"/>
      <c r="JD129" s="12"/>
      <c r="JE129" s="12"/>
      <c r="JF129" s="12"/>
      <c r="JG129" s="12"/>
      <c r="JH129" s="12"/>
      <c r="JI129" s="12"/>
      <c r="JJ129" s="12"/>
      <c r="JK129" s="12"/>
      <c r="JL129" s="12"/>
      <c r="JM129" s="12"/>
      <c r="JN129" s="12"/>
      <c r="JO129" s="12"/>
      <c r="JP129" s="12"/>
      <c r="JQ129" s="12"/>
      <c r="JR129" s="12"/>
      <c r="JS129" s="12"/>
      <c r="JT129" s="12"/>
      <c r="JU129" s="12"/>
      <c r="JV129" s="12"/>
      <c r="JW129" s="12"/>
      <c r="JX129" s="12"/>
      <c r="JY129" s="12"/>
      <c r="JZ129" s="12"/>
      <c r="KA129" s="12"/>
      <c r="KB129" s="12"/>
      <c r="KC129" s="12"/>
      <c r="KD129" s="12"/>
      <c r="KE129" s="12"/>
      <c r="KF129" s="12"/>
      <c r="KG129" s="12"/>
      <c r="KH129" s="12"/>
      <c r="KI129" s="12"/>
      <c r="KJ129" s="12"/>
      <c r="KK129" s="12"/>
      <c r="KL129" s="12"/>
      <c r="KM129" s="12"/>
      <c r="KN129" s="12"/>
      <c r="KO129" s="12"/>
      <c r="KP129" s="12"/>
      <c r="KQ129" s="12"/>
      <c r="KR129" s="12"/>
      <c r="KS129" s="12"/>
      <c r="KT129" s="12"/>
      <c r="KU129" s="12"/>
      <c r="KV129" s="12"/>
      <c r="KW129" s="12"/>
      <c r="KX129" s="12"/>
      <c r="KY129" s="12"/>
      <c r="KZ129" s="12"/>
      <c r="LA129" s="12"/>
      <c r="LB129" s="12"/>
      <c r="LC129" s="12"/>
      <c r="LD129" s="12"/>
      <c r="LE129" s="12"/>
      <c r="LF129" s="12"/>
      <c r="LG129" s="12"/>
      <c r="LH129" s="12"/>
      <c r="LI129" s="12"/>
      <c r="LJ129" s="12"/>
      <c r="LK129" s="12"/>
      <c r="LL129" s="12"/>
      <c r="LM129" s="12"/>
      <c r="LN129" s="12"/>
      <c r="LO129" s="12"/>
      <c r="LP129" s="12"/>
      <c r="LQ129" s="12"/>
      <c r="LR129" s="12"/>
      <c r="LS129" s="12"/>
      <c r="LT129" s="12"/>
      <c r="LU129" s="12"/>
      <c r="LV129" s="12"/>
      <c r="LW129" s="12"/>
      <c r="LX129" s="12"/>
      <c r="LY129" s="12"/>
      <c r="LZ129" s="12"/>
      <c r="MA129" s="12"/>
      <c r="MB129" s="12"/>
      <c r="MC129" s="12"/>
      <c r="MD129" s="12"/>
      <c r="ME129" s="12"/>
      <c r="MF129" s="12"/>
      <c r="MG129" s="12"/>
      <c r="MH129" s="12"/>
      <c r="MI129" s="12"/>
      <c r="MJ129" s="12"/>
      <c r="MK129" s="12"/>
      <c r="ML129" s="12"/>
      <c r="MM129" s="12"/>
      <c r="MN129" s="12"/>
      <c r="MO129" s="12"/>
      <c r="MP129" s="12"/>
      <c r="MQ129" s="12"/>
      <c r="MR129" s="12"/>
      <c r="MS129" s="12"/>
      <c r="MT129" s="12"/>
      <c r="MU129" s="12"/>
      <c r="MV129" s="12"/>
      <c r="MW129" s="12"/>
      <c r="MX129" s="12"/>
      <c r="MY129" s="12"/>
      <c r="MZ129" s="12"/>
      <c r="NA129" s="12"/>
      <c r="NB129" s="12"/>
      <c r="NC129" s="12"/>
      <c r="ND129" s="12"/>
      <c r="NE129" s="12"/>
      <c r="NF129" s="12"/>
      <c r="NG129" s="12"/>
      <c r="NH129" s="12"/>
      <c r="NI129" s="12"/>
      <c r="NJ129" s="12"/>
      <c r="NK129" s="12"/>
      <c r="NL129" s="12"/>
      <c r="NM129" s="12"/>
      <c r="NN129" s="12"/>
      <c r="NO129" s="12"/>
      <c r="NP129" s="12"/>
      <c r="NQ129" s="12"/>
      <c r="NR129" s="12"/>
      <c r="NS129" s="12"/>
      <c r="NT129" s="12"/>
      <c r="NU129" s="12"/>
      <c r="NV129" s="12"/>
      <c r="NW129" s="12"/>
      <c r="NX129" s="12"/>
      <c r="NY129" s="12"/>
      <c r="NZ129" s="12"/>
      <c r="OA129" s="12"/>
      <c r="OB129" s="12"/>
      <c r="OC129" s="12"/>
      <c r="OD129" s="12"/>
      <c r="OE129" s="12"/>
      <c r="OF129" s="12"/>
      <c r="OG129" s="12"/>
      <c r="OH129" s="12"/>
      <c r="OI129" s="12"/>
      <c r="OJ129" s="12"/>
      <c r="OK129" s="12"/>
      <c r="OL129" s="12"/>
      <c r="OM129" s="12"/>
      <c r="ON129" s="12"/>
      <c r="OO129" s="12"/>
      <c r="OP129" s="12"/>
      <c r="OQ129" s="12"/>
      <c r="OR129" s="12"/>
      <c r="OS129" s="12"/>
      <c r="OT129" s="12"/>
      <c r="OU129" s="12"/>
      <c r="OV129" s="12"/>
      <c r="OW129" s="12"/>
      <c r="OX129" s="12"/>
      <c r="OY129" s="12"/>
      <c r="OZ129" s="12"/>
      <c r="PA129" s="12"/>
      <c r="PB129" s="12"/>
      <c r="PC129" s="12"/>
      <c r="PD129" s="12"/>
      <c r="PE129" s="12"/>
      <c r="PF129" s="12"/>
      <c r="PG129" s="12"/>
      <c r="PH129" s="12"/>
      <c r="PI129" s="12"/>
      <c r="PJ129" s="12"/>
      <c r="PK129" s="12"/>
      <c r="PL129" s="12"/>
      <c r="PM129" s="12"/>
      <c r="PN129" s="12"/>
      <c r="PO129" s="12"/>
      <c r="PP129" s="12"/>
      <c r="PQ129" s="12"/>
      <c r="PR129" s="12"/>
      <c r="PS129" s="12"/>
      <c r="PT129" s="12"/>
      <c r="PU129" s="12"/>
      <c r="PV129" s="12"/>
      <c r="PW129" s="12"/>
      <c r="PX129" s="12"/>
      <c r="PY129" s="12"/>
      <c r="PZ129" s="12"/>
      <c r="QA129" s="12"/>
      <c r="QB129" s="12"/>
      <c r="QC129" s="12"/>
      <c r="QD129" s="12"/>
      <c r="QE129" s="12"/>
      <c r="QF129" s="12"/>
      <c r="QG129" s="12"/>
      <c r="QH129" s="12"/>
      <c r="QI129" s="12"/>
      <c r="QJ129" s="12"/>
      <c r="QK129" s="12"/>
      <c r="QL129" s="12"/>
      <c r="QM129" s="12"/>
      <c r="QN129" s="12"/>
      <c r="QO129" s="12"/>
      <c r="QP129" s="12"/>
      <c r="QQ129" s="12"/>
      <c r="QR129" s="12"/>
      <c r="QS129" s="12"/>
      <c r="QT129" s="12"/>
      <c r="QU129" s="12"/>
      <c r="QV129" s="12"/>
      <c r="QW129" s="12"/>
      <c r="QX129" s="12"/>
      <c r="QY129" s="12"/>
      <c r="QZ129" s="12"/>
      <c r="RA129" s="12"/>
      <c r="RB129" s="12"/>
      <c r="RC129" s="12"/>
      <c r="RD129" s="12"/>
      <c r="RE129" s="12"/>
      <c r="RF129" s="12"/>
      <c r="RG129" s="12"/>
      <c r="RH129" s="12"/>
      <c r="RI129" s="12"/>
      <c r="RJ129" s="12"/>
      <c r="RK129" s="12"/>
      <c r="RL129" s="12"/>
      <c r="RM129" s="12"/>
      <c r="RN129" s="12"/>
      <c r="RO129" s="12"/>
      <c r="RP129" s="12"/>
      <c r="RQ129" s="12"/>
      <c r="RR129" s="12"/>
      <c r="RS129" s="12"/>
      <c r="RT129" s="12"/>
      <c r="RU129" s="12"/>
      <c r="RV129" s="12"/>
      <c r="RW129" s="12"/>
      <c r="RX129" s="12"/>
      <c r="RY129" s="12"/>
      <c r="RZ129" s="12"/>
      <c r="SA129" s="12"/>
      <c r="SB129" s="12"/>
      <c r="SC129" s="12"/>
      <c r="SD129" s="12"/>
      <c r="SE129" s="12"/>
      <c r="SF129" s="12"/>
      <c r="SG129" s="12"/>
      <c r="SH129" s="12"/>
      <c r="SI129" s="12"/>
      <c r="SJ129" s="12"/>
      <c r="SK129" s="12"/>
      <c r="SL129" s="12"/>
      <c r="SM129" s="12"/>
      <c r="SN129" s="12"/>
      <c r="SO129" s="12"/>
      <c r="SP129" s="12"/>
      <c r="SQ129" s="12"/>
      <c r="SR129" s="12"/>
      <c r="SS129" s="12"/>
      <c r="ST129" s="12"/>
      <c r="SU129" s="12"/>
      <c r="SV129" s="12"/>
      <c r="SW129" s="12"/>
      <c r="SX129" s="12"/>
      <c r="SY129" s="12"/>
      <c r="SZ129" s="12"/>
      <c r="TA129" s="12"/>
      <c r="TB129" s="12"/>
      <c r="TC129" s="12"/>
      <c r="TD129" s="12"/>
      <c r="TE129" s="12"/>
      <c r="TF129" s="12"/>
      <c r="TG129" s="12"/>
      <c r="TH129" s="12"/>
      <c r="TI129" s="12"/>
      <c r="TJ129" s="12"/>
      <c r="TK129" s="12"/>
      <c r="TL129" s="12"/>
      <c r="TM129" s="12"/>
      <c r="TN129" s="12"/>
      <c r="TO129" s="12"/>
      <c r="TP129" s="12"/>
      <c r="TQ129" s="12"/>
      <c r="TR129" s="12"/>
      <c r="TS129" s="12"/>
      <c r="TT129" s="12"/>
      <c r="TU129" s="12"/>
      <c r="TV129" s="12"/>
      <c r="TW129" s="12"/>
      <c r="TX129" s="12"/>
      <c r="TY129" s="12"/>
      <c r="TZ129" s="12"/>
      <c r="UA129" s="12"/>
      <c r="UB129" s="12"/>
      <c r="UC129" s="12"/>
      <c r="UD129" s="12"/>
      <c r="UE129" s="12"/>
      <c r="UF129" s="12"/>
      <c r="UG129" s="12"/>
      <c r="UH129" s="12"/>
      <c r="UI129" s="12"/>
      <c r="UJ129" s="12"/>
      <c r="UK129" s="12"/>
      <c r="UL129" s="12"/>
      <c r="UM129" s="12"/>
      <c r="UN129" s="12"/>
      <c r="UO129" s="12"/>
      <c r="UP129" s="12"/>
      <c r="UQ129" s="12"/>
      <c r="UR129" s="12"/>
      <c r="US129" s="12"/>
      <c r="UT129" s="12"/>
      <c r="UU129" s="12"/>
      <c r="UV129" s="12"/>
      <c r="UW129" s="12"/>
      <c r="UX129" s="12"/>
      <c r="UY129" s="12"/>
      <c r="UZ129" s="12"/>
      <c r="VA129" s="12"/>
      <c r="VB129" s="12"/>
      <c r="VC129" s="12"/>
      <c r="VD129" s="12"/>
      <c r="VE129" s="12"/>
      <c r="VF129" s="12"/>
      <c r="VG129" s="12"/>
      <c r="VH129" s="12"/>
      <c r="VI129" s="12"/>
      <c r="VJ129" s="12"/>
      <c r="VK129" s="12"/>
      <c r="VL129" s="12"/>
      <c r="VM129" s="12"/>
      <c r="VN129" s="12"/>
      <c r="VO129" s="12"/>
      <c r="VP129" s="12"/>
      <c r="VQ129" s="12"/>
      <c r="VR129" s="12"/>
      <c r="VS129" s="12"/>
      <c r="VT129" s="12"/>
      <c r="VU129" s="12"/>
      <c r="VV129" s="12"/>
      <c r="VW129" s="12"/>
      <c r="VX129" s="12"/>
      <c r="VY129" s="12"/>
      <c r="VZ129" s="12"/>
      <c r="WA129" s="12"/>
      <c r="WB129" s="12"/>
      <c r="WC129" s="12"/>
      <c r="WD129" s="12"/>
      <c r="WE129" s="12"/>
      <c r="WF129" s="12"/>
      <c r="WG129" s="12"/>
      <c r="WH129" s="12"/>
      <c r="WI129" s="12"/>
      <c r="WJ129" s="12"/>
      <c r="WK129" s="12"/>
      <c r="WL129" s="12"/>
      <c r="WM129" s="12"/>
      <c r="WN129" s="12"/>
      <c r="WO129" s="12"/>
      <c r="WP129" s="12"/>
      <c r="WQ129" s="12"/>
      <c r="WR129" s="12"/>
      <c r="WS129" s="12"/>
      <c r="WT129" s="12"/>
      <c r="WU129" s="12"/>
      <c r="WV129" s="12"/>
      <c r="WW129" s="12"/>
      <c r="WX129" s="12"/>
      <c r="WY129" s="12"/>
      <c r="WZ129" s="12"/>
      <c r="XA129" s="12"/>
      <c r="XB129" s="12"/>
      <c r="XC129" s="12"/>
      <c r="XD129" s="12"/>
      <c r="XE129" s="12"/>
      <c r="XF129" s="12"/>
      <c r="XG129" s="12"/>
      <c r="XH129" s="12"/>
      <c r="XI129" s="12"/>
      <c r="XJ129" s="12"/>
      <c r="XK129" s="12"/>
      <c r="XL129" s="12"/>
      <c r="XM129" s="12"/>
      <c r="XN129" s="12"/>
      <c r="XO129" s="12"/>
      <c r="XP129" s="12"/>
      <c r="XQ129" s="12"/>
      <c r="XR129" s="12"/>
      <c r="XS129" s="12"/>
      <c r="XT129" s="12"/>
      <c r="XU129" s="12"/>
      <c r="XV129" s="12"/>
      <c r="XW129" s="12"/>
      <c r="XX129" s="12"/>
      <c r="XY129" s="12"/>
      <c r="XZ129" s="12"/>
      <c r="YA129" s="12"/>
      <c r="YB129" s="12"/>
      <c r="YC129" s="12"/>
      <c r="YD129" s="12"/>
      <c r="YE129" s="12"/>
      <c r="YF129" s="12"/>
      <c r="YG129" s="12"/>
      <c r="YH129" s="12"/>
      <c r="YI129" s="12"/>
      <c r="YJ129" s="12"/>
      <c r="YK129" s="12"/>
      <c r="YL129" s="12"/>
      <c r="YM129" s="12"/>
      <c r="YN129" s="12"/>
      <c r="YO129" s="12"/>
      <c r="YP129" s="12"/>
      <c r="YQ129" s="12"/>
      <c r="YR129" s="12"/>
      <c r="YS129" s="12"/>
      <c r="YT129" s="12"/>
      <c r="YU129" s="12"/>
      <c r="YV129" s="12"/>
      <c r="YW129" s="12"/>
      <c r="YX129" s="12"/>
      <c r="YY129" s="12"/>
      <c r="YZ129" s="12"/>
      <c r="ZA129" s="12"/>
      <c r="ZB129" s="12"/>
      <c r="ZC129" s="12"/>
      <c r="ZD129" s="12"/>
      <c r="ZE129" s="12"/>
      <c r="ZF129" s="12"/>
      <c r="ZG129" s="12"/>
      <c r="ZH129" s="12"/>
      <c r="ZI129" s="12"/>
      <c r="ZJ129" s="12"/>
      <c r="ZK129" s="12"/>
      <c r="ZL129" s="12"/>
      <c r="ZM129" s="12"/>
      <c r="ZN129" s="12"/>
      <c r="ZO129" s="12"/>
      <c r="ZP129" s="12"/>
      <c r="ZQ129" s="12"/>
      <c r="ZR129" s="12"/>
      <c r="ZS129" s="12"/>
      <c r="ZT129" s="12"/>
      <c r="ZU129" s="12"/>
      <c r="ZV129" s="12"/>
      <c r="ZW129" s="12"/>
      <c r="ZX129" s="12"/>
      <c r="ZY129" s="12"/>
      <c r="ZZ129" s="12"/>
      <c r="AAA129" s="12"/>
      <c r="AAB129" s="12"/>
      <c r="AAC129" s="12"/>
      <c r="AAD129" s="12"/>
      <c r="AAE129" s="12"/>
      <c r="AAF129" s="12"/>
      <c r="AAG129" s="12"/>
      <c r="AAH129" s="12"/>
      <c r="AAI129" s="12"/>
      <c r="AAJ129" s="12"/>
      <c r="AAK129" s="12"/>
      <c r="AAL129" s="12"/>
      <c r="AAM129" s="12"/>
      <c r="AAN129" s="12"/>
      <c r="AAO129" s="12"/>
      <c r="AAP129" s="12"/>
      <c r="AAQ129" s="12"/>
      <c r="AAR129" s="12"/>
      <c r="AAS129" s="12"/>
      <c r="AAT129" s="12"/>
      <c r="AAU129" s="12"/>
      <c r="AAV129" s="12"/>
      <c r="AAW129" s="12"/>
      <c r="AAX129" s="12"/>
      <c r="AAY129" s="12"/>
      <c r="AAZ129" s="12"/>
      <c r="ABA129" s="12"/>
      <c r="ABB129" s="12"/>
      <c r="ABC129" s="12"/>
      <c r="ABD129" s="12"/>
      <c r="ABE129" s="12"/>
      <c r="ABF129" s="12"/>
      <c r="ABG129" s="12"/>
      <c r="ABH129" s="12"/>
      <c r="ABI129" s="12"/>
      <c r="ABJ129" s="12"/>
      <c r="ABK129" s="12"/>
      <c r="ABL129" s="12"/>
      <c r="ABM129" s="12"/>
      <c r="ABN129" s="12"/>
      <c r="ABO129" s="12"/>
      <c r="ABP129" s="12"/>
      <c r="ABQ129" s="12"/>
      <c r="ABR129" s="12"/>
      <c r="ABS129" s="12"/>
      <c r="ABT129" s="12"/>
      <c r="ABU129" s="12"/>
      <c r="ABV129" s="12"/>
      <c r="ABW129" s="12"/>
      <c r="ABX129" s="12"/>
      <c r="ABY129" s="12"/>
      <c r="ABZ129" s="12"/>
      <c r="ACA129" s="12"/>
      <c r="ACB129" s="12"/>
      <c r="ACC129" s="12"/>
      <c r="ACD129" s="12"/>
      <c r="ACE129" s="12"/>
      <c r="ACF129" s="12"/>
      <c r="ACG129" s="12"/>
      <c r="ACH129" s="12"/>
      <c r="ACI129" s="12"/>
      <c r="ACJ129" s="12"/>
      <c r="ACK129" s="12"/>
      <c r="ACL129" s="12"/>
      <c r="ACM129" s="12"/>
      <c r="ACN129" s="12"/>
      <c r="ACO129" s="12"/>
      <c r="ACP129" s="12"/>
      <c r="ACQ129" s="12"/>
      <c r="ACR129" s="12"/>
      <c r="ACS129" s="12"/>
      <c r="ACT129" s="12"/>
      <c r="ACU129" s="12"/>
      <c r="ACV129" s="12"/>
      <c r="ACW129" s="12"/>
      <c r="ACX129" s="12"/>
      <c r="ACY129" s="12"/>
      <c r="ACZ129" s="12"/>
      <c r="ADA129" s="12"/>
      <c r="ADB129" s="12"/>
      <c r="ADC129" s="12"/>
      <c r="ADD129" s="12"/>
      <c r="ADE129" s="12"/>
      <c r="ADF129" s="12"/>
      <c r="ADG129" s="12"/>
      <c r="ADH129" s="12"/>
      <c r="ADI129" s="12"/>
      <c r="ADJ129" s="12"/>
      <c r="ADK129" s="12"/>
      <c r="ADL129" s="12"/>
      <c r="ADM129" s="12"/>
      <c r="ADN129" s="12"/>
      <c r="ADO129" s="12"/>
      <c r="ADP129" s="12"/>
      <c r="ADQ129" s="12"/>
      <c r="ADR129" s="12"/>
      <c r="ADS129" s="12"/>
      <c r="ADT129" s="12"/>
      <c r="ADU129" s="12"/>
      <c r="ADV129" s="12"/>
      <c r="ADW129" s="12"/>
      <c r="ADX129" s="12"/>
      <c r="ADY129" s="12"/>
      <c r="ADZ129" s="12"/>
      <c r="AEA129" s="12"/>
      <c r="AEB129" s="12"/>
      <c r="AEC129" s="12"/>
      <c r="AED129" s="12"/>
      <c r="AEE129" s="12"/>
      <c r="AEF129" s="12"/>
      <c r="AEG129" s="12"/>
      <c r="AEH129" s="12"/>
      <c r="AEI129" s="12"/>
      <c r="AEJ129" s="12"/>
      <c r="AEK129" s="12"/>
      <c r="AEL129" s="12"/>
      <c r="AEM129" s="12"/>
      <c r="AEN129" s="12"/>
      <c r="AEO129" s="12"/>
      <c r="AEP129" s="12"/>
      <c r="AEQ129" s="12"/>
      <c r="AER129" s="12"/>
      <c r="AES129" s="12"/>
      <c r="AET129" s="12"/>
      <c r="AEU129" s="12"/>
      <c r="AEV129" s="12"/>
      <c r="AEW129" s="12"/>
      <c r="AEX129" s="12"/>
      <c r="AEY129" s="12"/>
      <c r="AEZ129" s="12"/>
      <c r="AFA129" s="12"/>
      <c r="AFB129" s="12"/>
      <c r="AFC129" s="12"/>
      <c r="AFD129" s="12"/>
      <c r="AFE129" s="12"/>
      <c r="AFF129" s="12"/>
      <c r="AFG129" s="12"/>
      <c r="AFH129" s="12"/>
      <c r="AFI129" s="12"/>
      <c r="AFJ129" s="12"/>
      <c r="AFK129" s="12"/>
      <c r="AFL129" s="12"/>
      <c r="AFM129" s="12"/>
      <c r="AFN129" s="12"/>
      <c r="AFO129" s="12"/>
      <c r="AFP129" s="12"/>
      <c r="AFQ129" s="12"/>
      <c r="AFR129" s="12"/>
      <c r="AFS129" s="12"/>
      <c r="AFT129" s="12"/>
      <c r="AFU129" s="12"/>
      <c r="AFV129" s="12"/>
      <c r="AFW129" s="12"/>
      <c r="AFX129" s="12"/>
      <c r="AFY129" s="12"/>
      <c r="AFZ129" s="12"/>
      <c r="AGA129" s="12"/>
      <c r="AGB129" s="12"/>
      <c r="AGC129" s="12"/>
      <c r="AGD129" s="12"/>
      <c r="AGE129" s="12"/>
      <c r="AGF129" s="12"/>
      <c r="AGG129" s="12"/>
      <c r="AGH129" s="12"/>
      <c r="AGI129" s="12"/>
      <c r="AGJ129" s="12"/>
      <c r="AGK129" s="12"/>
      <c r="AGL129" s="12"/>
      <c r="AGM129" s="12"/>
      <c r="AGN129" s="12"/>
      <c r="AGO129" s="12"/>
      <c r="AGP129" s="12"/>
      <c r="AGQ129" s="12"/>
      <c r="AGR129" s="12"/>
      <c r="AGS129" s="12"/>
      <c r="AGT129" s="12"/>
      <c r="AGU129" s="12"/>
      <c r="AGV129" s="12"/>
      <c r="AGW129" s="12"/>
      <c r="AGX129" s="12"/>
      <c r="AGY129" s="12"/>
      <c r="AGZ129" s="12"/>
      <c r="AHA129" s="12"/>
      <c r="AHB129" s="12"/>
      <c r="AHC129" s="12"/>
      <c r="AHD129" s="12"/>
      <c r="AHE129" s="12"/>
      <c r="AHF129" s="12"/>
      <c r="AHG129" s="12"/>
      <c r="AHH129" s="12"/>
      <c r="AHI129" s="12"/>
      <c r="AHJ129" s="12"/>
      <c r="AHK129" s="12"/>
      <c r="AHL129" s="12"/>
      <c r="AHM129" s="12"/>
      <c r="AHN129" s="12"/>
      <c r="AHO129" s="12"/>
      <c r="AHP129" s="12"/>
      <c r="AHQ129" s="12"/>
      <c r="AHR129" s="12"/>
      <c r="AHS129" s="12"/>
      <c r="AHT129" s="12"/>
      <c r="AHU129" s="12"/>
      <c r="AHV129" s="12"/>
      <c r="AHW129" s="12"/>
      <c r="AHX129" s="12"/>
      <c r="AHY129" s="12"/>
      <c r="AHZ129" s="12"/>
      <c r="AIA129" s="12"/>
      <c r="AIB129" s="12"/>
      <c r="AIC129" s="12"/>
      <c r="AID129" s="12"/>
      <c r="AIE129" s="12"/>
      <c r="AIF129" s="12"/>
      <c r="AIG129" s="12"/>
      <c r="AIH129" s="12"/>
      <c r="AII129" s="12"/>
      <c r="AIJ129" s="12"/>
      <c r="AIK129" s="12"/>
      <c r="AIL129" s="12"/>
      <c r="AIM129" s="12"/>
      <c r="AIN129" s="12"/>
      <c r="AIO129" s="12"/>
      <c r="AIP129" s="12"/>
      <c r="AIQ129" s="12"/>
      <c r="AIR129" s="12"/>
      <c r="AIS129" s="12"/>
      <c r="AIT129" s="12"/>
      <c r="AIU129" s="12"/>
      <c r="AIV129" s="12"/>
      <c r="AIW129" s="12"/>
      <c r="AIX129" s="12"/>
      <c r="AIY129" s="12"/>
      <c r="AIZ129" s="12"/>
      <c r="AJA129" s="12"/>
      <c r="AJB129" s="12"/>
      <c r="AJC129" s="12"/>
      <c r="AJD129" s="12"/>
      <c r="AJE129" s="12"/>
      <c r="AJF129" s="12"/>
      <c r="AJG129" s="12"/>
      <c r="AJH129" s="12"/>
      <c r="AJI129" s="12"/>
      <c r="AJJ129" s="12"/>
      <c r="AJK129" s="12"/>
      <c r="AJL129" s="12"/>
      <c r="AJM129" s="12"/>
      <c r="AJN129" s="12"/>
      <c r="AJO129" s="12"/>
      <c r="AJP129" s="12"/>
      <c r="AJQ129" s="12"/>
      <c r="AJR129" s="12"/>
      <c r="AJS129" s="12"/>
      <c r="AJT129" s="12"/>
      <c r="AJU129" s="12"/>
      <c r="AJV129" s="12"/>
      <c r="AJW129" s="12"/>
      <c r="AJX129" s="12"/>
      <c r="AJY129" s="12"/>
      <c r="AJZ129" s="12"/>
      <c r="AKA129" s="12"/>
      <c r="AKB129" s="12"/>
      <c r="AKC129" s="12"/>
      <c r="AKD129" s="12"/>
      <c r="AKE129" s="12"/>
      <c r="AKF129" s="12"/>
      <c r="AKG129" s="12"/>
      <c r="AKH129" s="12"/>
      <c r="AKI129" s="12"/>
      <c r="AKJ129" s="12"/>
      <c r="AKK129" s="12"/>
      <c r="AKL129" s="12"/>
      <c r="AKM129" s="12"/>
      <c r="AKN129" s="12"/>
      <c r="AKO129" s="12"/>
      <c r="AKP129" s="12"/>
      <c r="AKQ129" s="12"/>
      <c r="AKR129" s="12"/>
      <c r="AKS129" s="12"/>
      <c r="AKT129" s="12"/>
      <c r="AKU129" s="12"/>
      <c r="AKV129" s="12"/>
      <c r="AKW129" s="12"/>
      <c r="AKX129" s="12"/>
      <c r="AKY129" s="12"/>
      <c r="AKZ129" s="12"/>
      <c r="ALA129" s="12"/>
      <c r="ALB129" s="12"/>
      <c r="ALC129" s="12"/>
      <c r="ALD129" s="12"/>
      <c r="ALE129" s="12"/>
      <c r="ALF129" s="12"/>
      <c r="ALG129" s="12"/>
      <c r="ALH129" s="12"/>
      <c r="ALI129" s="12"/>
      <c r="ALJ129" s="12"/>
      <c r="ALK129" s="12"/>
      <c r="ALL129" s="12"/>
      <c r="ALM129" s="12"/>
      <c r="ALN129" s="12"/>
      <c r="ALO129" s="12"/>
      <c r="ALP129" s="12"/>
      <c r="ALQ129" s="12"/>
      <c r="ALR129" s="12"/>
      <c r="ALS129" s="12"/>
      <c r="ALT129" s="12"/>
      <c r="ALU129" s="12"/>
      <c r="ALV129" s="12"/>
      <c r="ALW129" s="12"/>
      <c r="ALX129" s="12"/>
      <c r="ALY129" s="12"/>
      <c r="ALZ129" s="12"/>
      <c r="AMA129" s="12"/>
      <c r="AMB129" s="12"/>
      <c r="AMC129" s="12"/>
      <c r="AMD129" s="12"/>
      <c r="AME129" s="12"/>
      <c r="AMF129" s="12"/>
      <c r="AMG129" s="12"/>
      <c r="AMH129" s="12"/>
      <c r="AMI129" s="12"/>
      <c r="AMJ129" s="12"/>
      <c r="AMK129" s="12"/>
      <c r="AML129" s="12"/>
      <c r="AMM129" s="12"/>
      <c r="AMN129" s="12"/>
      <c r="AMO129" s="12"/>
      <c r="AMP129" s="12"/>
      <c r="AMQ129" s="12"/>
      <c r="AMR129" s="12"/>
      <c r="AMS129" s="12"/>
      <c r="AMT129" s="12"/>
      <c r="AMU129" s="12"/>
      <c r="AMV129" s="12"/>
      <c r="AMW129" s="12"/>
      <c r="AMX129" s="12"/>
      <c r="AMY129" s="12"/>
      <c r="AMZ129" s="12"/>
      <c r="ANA129" s="12"/>
      <c r="ANB129" s="12"/>
      <c r="ANC129" s="12"/>
      <c r="AND129" s="12"/>
      <c r="ANE129" s="12"/>
      <c r="ANF129" s="12"/>
      <c r="ANG129" s="12"/>
      <c r="ANH129" s="12"/>
      <c r="ANI129" s="12"/>
      <c r="ANJ129" s="12"/>
      <c r="ANK129" s="12"/>
      <c r="ANL129" s="12"/>
      <c r="ANM129" s="12"/>
      <c r="ANN129" s="12"/>
      <c r="ANO129" s="12"/>
      <c r="ANP129" s="12"/>
      <c r="ANQ129" s="12"/>
      <c r="ANR129" s="12"/>
      <c r="ANS129" s="12"/>
      <c r="ANT129" s="12"/>
      <c r="ANU129" s="12"/>
      <c r="ANV129" s="12"/>
      <c r="ANW129" s="12"/>
      <c r="ANX129" s="12"/>
      <c r="ANY129" s="12"/>
      <c r="ANZ129" s="12"/>
      <c r="AOA129" s="12"/>
      <c r="AOB129" s="12"/>
      <c r="AOC129" s="12"/>
      <c r="AOD129" s="12"/>
      <c r="AOE129" s="12"/>
      <c r="AOF129" s="12"/>
      <c r="AOG129" s="12"/>
      <c r="AOH129" s="12"/>
      <c r="AOI129" s="12"/>
      <c r="AOJ129" s="12"/>
      <c r="AOK129" s="12"/>
      <c r="AOL129" s="12"/>
      <c r="AOM129" s="12"/>
      <c r="AON129" s="12"/>
      <c r="AOO129" s="12"/>
      <c r="AOP129" s="12"/>
      <c r="AOQ129" s="12"/>
      <c r="AOR129" s="12"/>
      <c r="AOS129" s="12"/>
      <c r="AOT129" s="12"/>
      <c r="AOU129" s="12"/>
      <c r="AOV129" s="12"/>
      <c r="AOW129" s="12"/>
      <c r="AOX129" s="12"/>
      <c r="AOY129" s="12"/>
      <c r="AOZ129" s="12"/>
      <c r="APA129" s="12"/>
      <c r="APB129" s="12"/>
      <c r="APC129" s="12"/>
      <c r="APD129" s="12"/>
      <c r="APE129" s="12"/>
      <c r="APF129" s="12"/>
      <c r="APG129" s="12"/>
      <c r="APH129" s="12"/>
      <c r="API129" s="12"/>
      <c r="APJ129" s="12"/>
      <c r="APK129" s="12"/>
      <c r="APL129" s="12"/>
      <c r="APM129" s="12"/>
      <c r="APN129" s="12"/>
      <c r="APO129" s="12"/>
      <c r="APP129" s="12"/>
      <c r="APQ129" s="12"/>
      <c r="APR129" s="12"/>
      <c r="APS129" s="12"/>
      <c r="APT129" s="12"/>
      <c r="APU129" s="12"/>
      <c r="APV129" s="12"/>
      <c r="APW129" s="12"/>
      <c r="APX129" s="12"/>
      <c r="APY129" s="12"/>
      <c r="APZ129" s="12"/>
      <c r="AQA129" s="12"/>
      <c r="AQB129" s="12"/>
      <c r="AQC129" s="12"/>
      <c r="AQD129" s="12"/>
      <c r="AQE129" s="12"/>
      <c r="AQF129" s="12"/>
      <c r="AQG129" s="12"/>
      <c r="AQH129" s="12"/>
      <c r="AQI129" s="12"/>
      <c r="AQJ129" s="12"/>
      <c r="AQK129" s="12"/>
      <c r="AQL129" s="12"/>
      <c r="AQM129" s="12"/>
      <c r="AQN129" s="12"/>
      <c r="AQO129" s="12"/>
      <c r="AQP129" s="12"/>
      <c r="AQQ129" s="12"/>
      <c r="AQR129" s="12"/>
      <c r="AQS129" s="12"/>
      <c r="AQT129" s="12"/>
      <c r="AQU129" s="12"/>
      <c r="AQV129" s="12"/>
      <c r="AQW129" s="12"/>
      <c r="AQX129" s="12"/>
      <c r="AQY129" s="12"/>
      <c r="AQZ129" s="12"/>
      <c r="ARA129" s="12"/>
      <c r="ARB129" s="12"/>
      <c r="ARC129" s="12"/>
      <c r="ARD129" s="12"/>
      <c r="ARE129" s="12"/>
      <c r="ARF129" s="12"/>
      <c r="ARG129" s="12"/>
      <c r="ARH129" s="12"/>
      <c r="ARI129" s="12"/>
      <c r="ARJ129" s="12"/>
      <c r="ARK129" s="12"/>
      <c r="ARL129" s="12"/>
      <c r="ARM129" s="12"/>
      <c r="ARN129" s="12"/>
      <c r="ARO129" s="12"/>
      <c r="ARP129" s="12"/>
      <c r="ARQ129" s="12"/>
      <c r="ARR129" s="12"/>
      <c r="ARS129" s="12"/>
      <c r="ART129" s="12"/>
      <c r="ARU129" s="12"/>
      <c r="ARV129" s="12"/>
      <c r="ARW129" s="12"/>
      <c r="ARX129" s="12"/>
      <c r="ARY129" s="12"/>
      <c r="ARZ129" s="12"/>
      <c r="ASA129" s="12"/>
      <c r="ASB129" s="12"/>
      <c r="ASC129" s="12"/>
      <c r="ASD129" s="12"/>
      <c r="ASE129" s="12"/>
      <c r="ASF129" s="12"/>
      <c r="ASG129" s="12"/>
      <c r="ASH129" s="12"/>
      <c r="ASI129" s="12"/>
      <c r="ASJ129" s="12"/>
      <c r="ASK129" s="12"/>
      <c r="ASL129" s="12"/>
      <c r="ASM129" s="12"/>
      <c r="ASN129" s="12"/>
      <c r="ASO129" s="12"/>
      <c r="ASP129" s="12"/>
      <c r="ASQ129" s="12"/>
      <c r="ASR129" s="12"/>
      <c r="ASS129" s="12"/>
      <c r="AST129" s="12"/>
      <c r="ASU129" s="12"/>
      <c r="ASV129" s="12"/>
      <c r="ASW129" s="12"/>
      <c r="ASX129" s="12"/>
      <c r="ASY129" s="12"/>
      <c r="ASZ129" s="12"/>
      <c r="ATA129" s="12"/>
      <c r="ATB129" s="12"/>
      <c r="ATC129" s="12"/>
      <c r="ATD129" s="12"/>
      <c r="ATE129" s="12"/>
      <c r="ATF129" s="12"/>
      <c r="ATG129" s="12"/>
      <c r="ATH129" s="12"/>
      <c r="ATI129" s="12"/>
      <c r="ATJ129" s="12"/>
      <c r="ATK129" s="12"/>
      <c r="ATL129" s="12"/>
      <c r="ATM129" s="12"/>
      <c r="ATN129" s="12"/>
      <c r="ATO129" s="12"/>
      <c r="ATP129" s="12"/>
      <c r="ATQ129" s="12"/>
      <c r="ATR129" s="12"/>
      <c r="ATS129" s="12"/>
      <c r="ATT129" s="12"/>
      <c r="ATU129" s="12"/>
      <c r="ATV129" s="12"/>
      <c r="ATW129" s="12"/>
      <c r="ATX129" s="12"/>
      <c r="ATY129" s="12"/>
      <c r="ATZ129" s="12"/>
      <c r="AUA129" s="12"/>
      <c r="AUB129" s="12"/>
      <c r="AUC129" s="12"/>
      <c r="AUD129" s="12"/>
      <c r="AUE129" s="12"/>
      <c r="AUF129" s="12"/>
      <c r="AUG129" s="12"/>
      <c r="AUH129" s="12"/>
      <c r="AUI129" s="12"/>
      <c r="AUJ129" s="12"/>
      <c r="AUK129" s="12"/>
      <c r="AUL129" s="12"/>
      <c r="AUM129" s="12"/>
      <c r="AUN129" s="12"/>
      <c r="AUO129" s="12"/>
      <c r="AUP129" s="12"/>
      <c r="AUQ129" s="12"/>
      <c r="AUR129" s="12"/>
      <c r="AUS129" s="12"/>
      <c r="AUT129" s="12"/>
      <c r="AUU129" s="12"/>
      <c r="AUV129" s="12"/>
      <c r="AUW129" s="12"/>
      <c r="AUX129" s="12"/>
      <c r="AUY129" s="12"/>
      <c r="AUZ129" s="12"/>
      <c r="AVA129" s="12"/>
      <c r="AVB129" s="12"/>
      <c r="AVC129" s="12"/>
      <c r="AVD129" s="12"/>
      <c r="AVE129" s="12"/>
      <c r="AVF129" s="12"/>
      <c r="AVG129" s="12"/>
      <c r="AVH129" s="12"/>
      <c r="AVI129" s="12"/>
      <c r="AVJ129" s="12"/>
      <c r="AVK129" s="12"/>
      <c r="AVL129" s="12"/>
      <c r="AVM129" s="12"/>
      <c r="AVN129" s="12"/>
      <c r="AVO129" s="12"/>
      <c r="AVP129" s="12"/>
      <c r="AVQ129" s="12"/>
      <c r="AVR129" s="12"/>
      <c r="AVS129" s="12"/>
      <c r="AVT129" s="12"/>
      <c r="AVU129" s="12"/>
      <c r="AVV129" s="12"/>
      <c r="AVW129" s="12"/>
      <c r="AVX129" s="12"/>
      <c r="AVY129" s="12"/>
      <c r="AVZ129" s="12"/>
      <c r="AWA129" s="12"/>
      <c r="AWB129" s="12"/>
      <c r="AWC129" s="12"/>
      <c r="AWD129" s="12"/>
      <c r="AWE129" s="12"/>
      <c r="AWF129" s="12"/>
      <c r="AWG129" s="12"/>
      <c r="AWH129" s="12"/>
      <c r="AWI129" s="12"/>
      <c r="AWJ129" s="12"/>
      <c r="AWK129" s="12"/>
      <c r="AWL129" s="12"/>
      <c r="AWM129" s="12"/>
      <c r="AWN129" s="12"/>
      <c r="AWO129" s="12"/>
      <c r="AWP129" s="12"/>
      <c r="AWQ129" s="12"/>
      <c r="AWR129" s="12"/>
      <c r="AWS129" s="12"/>
      <c r="AWT129" s="12"/>
      <c r="AWU129" s="12"/>
      <c r="AWV129" s="12"/>
      <c r="AWW129" s="12"/>
      <c r="AWX129" s="12"/>
      <c r="AWY129" s="12"/>
      <c r="AWZ129" s="12"/>
      <c r="AXA129" s="12"/>
      <c r="AXB129" s="12"/>
      <c r="AXC129" s="12"/>
      <c r="AXD129" s="12"/>
      <c r="AXE129" s="12"/>
      <c r="AXF129" s="12"/>
      <c r="AXG129" s="12"/>
      <c r="AXH129" s="12"/>
      <c r="AXI129" s="12"/>
      <c r="AXJ129" s="12"/>
      <c r="AXK129" s="12"/>
      <c r="AXL129" s="12"/>
      <c r="AXM129" s="12"/>
      <c r="AXN129" s="12"/>
      <c r="AXO129" s="12"/>
      <c r="AXP129" s="12"/>
      <c r="AXQ129" s="12"/>
      <c r="AXR129" s="12"/>
      <c r="AXS129" s="12"/>
      <c r="AXT129" s="12"/>
      <c r="AXU129" s="12"/>
      <c r="AXV129" s="12"/>
      <c r="AXW129" s="12"/>
      <c r="AXX129" s="12"/>
      <c r="AXY129" s="12"/>
      <c r="AXZ129" s="12"/>
      <c r="AYA129" s="12"/>
      <c r="AYB129" s="12"/>
      <c r="AYC129" s="12"/>
      <c r="AYD129" s="12"/>
      <c r="AYE129" s="12"/>
      <c r="AYF129" s="12"/>
      <c r="AYG129" s="12"/>
      <c r="AYH129" s="12"/>
      <c r="AYI129" s="12"/>
      <c r="AYJ129" s="12"/>
      <c r="AYK129" s="12"/>
      <c r="AYL129" s="12"/>
      <c r="AYM129" s="12"/>
      <c r="AYN129" s="12"/>
      <c r="AYO129" s="12"/>
      <c r="AYP129" s="12"/>
      <c r="AYQ129" s="12"/>
      <c r="AYR129" s="12"/>
      <c r="AYS129" s="12"/>
      <c r="AYT129" s="12"/>
      <c r="AYU129" s="12"/>
      <c r="AYV129" s="12"/>
      <c r="AYW129" s="12"/>
      <c r="AYX129" s="12"/>
      <c r="AYY129" s="12"/>
      <c r="AYZ129" s="12"/>
      <c r="AZA129" s="12"/>
      <c r="AZB129" s="12"/>
      <c r="AZC129" s="12"/>
      <c r="AZD129" s="12"/>
      <c r="AZE129" s="12"/>
      <c r="AZF129" s="12"/>
      <c r="AZG129" s="12"/>
      <c r="AZH129" s="12"/>
      <c r="AZI129" s="12"/>
      <c r="AZJ129" s="12"/>
      <c r="AZK129" s="12"/>
      <c r="AZL129" s="12"/>
      <c r="AZM129" s="12"/>
      <c r="AZN129" s="12"/>
      <c r="AZO129" s="12"/>
      <c r="AZP129" s="12"/>
      <c r="AZQ129" s="12"/>
      <c r="AZR129" s="12"/>
      <c r="AZS129" s="12"/>
      <c r="AZT129" s="12"/>
      <c r="AZU129" s="12"/>
      <c r="AZV129" s="12"/>
      <c r="AZW129" s="12"/>
      <c r="AZX129" s="12"/>
      <c r="AZY129" s="12"/>
      <c r="AZZ129" s="12"/>
      <c r="BAA129" s="12"/>
      <c r="BAB129" s="12"/>
      <c r="BAC129" s="12"/>
      <c r="BAD129" s="12"/>
      <c r="BAE129" s="12"/>
      <c r="BAF129" s="12"/>
      <c r="BAG129" s="12"/>
      <c r="BAH129" s="12"/>
      <c r="BAI129" s="12"/>
      <c r="BAJ129" s="12"/>
      <c r="BAK129" s="12"/>
      <c r="BAL129" s="12"/>
      <c r="BAM129" s="12"/>
      <c r="BAN129" s="12"/>
      <c r="BAO129" s="12"/>
      <c r="BAP129" s="12"/>
      <c r="BAQ129" s="12"/>
      <c r="BAR129" s="12"/>
      <c r="BAS129" s="12"/>
      <c r="BAT129" s="12"/>
      <c r="BAU129" s="12"/>
      <c r="BAV129" s="12"/>
      <c r="BAW129" s="12"/>
      <c r="BAX129" s="12"/>
      <c r="BAY129" s="12"/>
      <c r="BAZ129" s="12"/>
      <c r="BBA129" s="12"/>
      <c r="BBB129" s="12"/>
      <c r="BBC129" s="12"/>
      <c r="BBD129" s="12"/>
      <c r="BBE129" s="12"/>
      <c r="BBF129" s="12"/>
      <c r="BBG129" s="12"/>
      <c r="BBH129" s="12"/>
      <c r="BBI129" s="12"/>
      <c r="BBJ129" s="12"/>
      <c r="BBK129" s="12"/>
      <c r="BBL129" s="12"/>
      <c r="BBM129" s="12"/>
      <c r="BBN129" s="12"/>
      <c r="BBO129" s="12"/>
      <c r="BBP129" s="12"/>
      <c r="BBQ129" s="12"/>
      <c r="BBR129" s="12"/>
      <c r="BBS129" s="12"/>
      <c r="BBT129" s="12"/>
      <c r="BBU129" s="12"/>
      <c r="BBV129" s="12"/>
      <c r="BBW129" s="12"/>
      <c r="BBX129" s="12"/>
      <c r="BBY129" s="12"/>
      <c r="BBZ129" s="12"/>
      <c r="BCA129" s="12"/>
      <c r="BCB129" s="12"/>
      <c r="BCC129" s="12"/>
      <c r="BCD129" s="12"/>
      <c r="BCE129" s="12"/>
      <c r="BCF129" s="12"/>
      <c r="BCG129" s="12"/>
      <c r="BCH129" s="12"/>
      <c r="BCI129" s="12"/>
      <c r="BCJ129" s="12"/>
      <c r="BCK129" s="12"/>
      <c r="BCL129" s="12"/>
      <c r="BCM129" s="12"/>
      <c r="BCN129" s="12"/>
      <c r="BCO129" s="12"/>
      <c r="BCP129" s="12"/>
      <c r="BCQ129" s="12"/>
      <c r="BCR129" s="12"/>
      <c r="BCS129" s="12"/>
      <c r="BCT129" s="12"/>
      <c r="BCU129" s="12"/>
      <c r="BCV129" s="12"/>
      <c r="BCW129" s="12"/>
      <c r="BCX129" s="12"/>
      <c r="BCY129" s="12"/>
      <c r="BCZ129" s="12"/>
      <c r="BDA129" s="12"/>
      <c r="BDB129" s="12"/>
      <c r="BDC129" s="12"/>
      <c r="BDD129" s="12"/>
      <c r="BDE129" s="12"/>
      <c r="BDF129" s="12"/>
      <c r="BDG129" s="12"/>
      <c r="BDH129" s="12"/>
      <c r="BDI129" s="12"/>
      <c r="BDJ129" s="12"/>
      <c r="BDK129" s="12"/>
      <c r="BDL129" s="12"/>
      <c r="BDM129" s="12"/>
      <c r="BDN129" s="12"/>
      <c r="BDO129" s="12"/>
      <c r="BDP129" s="12"/>
      <c r="BDQ129" s="12"/>
      <c r="BDR129" s="12"/>
      <c r="BDS129" s="12"/>
      <c r="BDT129" s="12"/>
      <c r="BDU129" s="12"/>
      <c r="BDV129" s="12"/>
      <c r="BDW129" s="12"/>
      <c r="BDX129" s="12"/>
      <c r="BDY129" s="12"/>
      <c r="BDZ129" s="12"/>
      <c r="BEA129" s="12"/>
      <c r="BEB129" s="12"/>
      <c r="BEC129" s="12"/>
      <c r="BED129" s="12"/>
      <c r="BEE129" s="12"/>
      <c r="BEF129" s="12"/>
      <c r="BEG129" s="12"/>
      <c r="BEH129" s="12"/>
      <c r="BEI129" s="12"/>
      <c r="BEJ129" s="12"/>
      <c r="BEK129" s="12"/>
      <c r="BEL129" s="12"/>
      <c r="BEM129" s="12"/>
      <c r="BEN129" s="12"/>
      <c r="BEO129" s="12"/>
      <c r="BEP129" s="12"/>
      <c r="BEQ129" s="12"/>
      <c r="BER129" s="12"/>
      <c r="BES129" s="12"/>
      <c r="BET129" s="12"/>
      <c r="BEU129" s="12"/>
      <c r="BEV129" s="12"/>
      <c r="BEW129" s="12"/>
      <c r="BEX129" s="12"/>
      <c r="BEY129" s="12"/>
      <c r="BEZ129" s="12"/>
      <c r="BFA129" s="12"/>
      <c r="BFB129" s="12"/>
      <c r="BFC129" s="12"/>
      <c r="BFD129" s="12"/>
      <c r="BFE129" s="12"/>
      <c r="BFF129" s="12"/>
      <c r="BFG129" s="12"/>
      <c r="BFH129" s="12"/>
      <c r="BFI129" s="12"/>
      <c r="BFJ129" s="12"/>
      <c r="BFK129" s="12"/>
      <c r="BFL129" s="12"/>
      <c r="BFM129" s="12"/>
      <c r="BFN129" s="12"/>
      <c r="BFO129" s="12"/>
      <c r="BFP129" s="12"/>
      <c r="BFQ129" s="12"/>
      <c r="BFR129" s="12"/>
      <c r="BFS129" s="12"/>
      <c r="BFT129" s="12"/>
      <c r="BFU129" s="12"/>
      <c r="BFV129" s="12"/>
      <c r="BFW129" s="12"/>
      <c r="BFX129" s="12"/>
      <c r="BFY129" s="12"/>
      <c r="BFZ129" s="12"/>
      <c r="BGA129" s="12"/>
      <c r="BGB129" s="12"/>
      <c r="BGC129" s="12"/>
      <c r="BGD129" s="12"/>
      <c r="BGE129" s="12"/>
      <c r="BGF129" s="12"/>
      <c r="BGG129" s="12"/>
      <c r="BGH129" s="12"/>
      <c r="BGI129" s="12"/>
      <c r="BGJ129" s="12"/>
      <c r="BGK129" s="12"/>
      <c r="BGL129" s="12"/>
      <c r="BGM129" s="12"/>
      <c r="BGN129" s="12"/>
      <c r="BGO129" s="12"/>
      <c r="BGP129" s="12"/>
      <c r="BGQ129" s="12"/>
      <c r="BGR129" s="12"/>
      <c r="BGS129" s="12"/>
      <c r="BGT129" s="12"/>
      <c r="BGU129" s="12"/>
      <c r="BGV129" s="12"/>
      <c r="BGW129" s="12"/>
      <c r="BGX129" s="12"/>
      <c r="BGY129" s="12"/>
      <c r="BGZ129" s="12"/>
      <c r="BHA129" s="12"/>
      <c r="BHB129" s="12"/>
      <c r="BHC129" s="12"/>
      <c r="BHD129" s="12"/>
      <c r="BHE129" s="12"/>
      <c r="BHF129" s="12"/>
      <c r="BHG129" s="12"/>
      <c r="BHH129" s="12"/>
      <c r="BHI129" s="12"/>
      <c r="BHJ129" s="12"/>
      <c r="BHK129" s="12"/>
      <c r="BHL129" s="12"/>
      <c r="BHM129" s="12"/>
      <c r="BHN129" s="12"/>
      <c r="BHO129" s="12"/>
      <c r="BHP129" s="12"/>
      <c r="BHQ129" s="12"/>
      <c r="BHR129" s="12"/>
      <c r="BHS129" s="12"/>
      <c r="BHT129" s="12"/>
      <c r="BHU129" s="12"/>
      <c r="BHV129" s="12"/>
      <c r="BHW129" s="12"/>
      <c r="BHX129" s="12"/>
      <c r="BHY129" s="12"/>
      <c r="BHZ129" s="12"/>
      <c r="BIA129" s="12"/>
      <c r="BIB129" s="12"/>
      <c r="BIC129" s="12"/>
      <c r="BID129" s="12"/>
      <c r="BIE129" s="12"/>
      <c r="BIF129" s="12"/>
      <c r="BIG129" s="12"/>
      <c r="BIH129" s="12"/>
      <c r="BII129" s="12"/>
      <c r="BIJ129" s="12"/>
      <c r="BIK129" s="12"/>
      <c r="BIL129" s="12"/>
      <c r="BIM129" s="12"/>
      <c r="BIN129" s="12"/>
      <c r="BIO129" s="12"/>
      <c r="BIP129" s="12"/>
      <c r="BIQ129" s="12"/>
      <c r="BIR129" s="12"/>
      <c r="BIS129" s="12"/>
      <c r="BIT129" s="12"/>
      <c r="BIU129" s="12"/>
      <c r="BIV129" s="12"/>
      <c r="BIW129" s="12"/>
      <c r="BIX129" s="12"/>
      <c r="BIY129" s="12"/>
      <c r="BIZ129" s="12"/>
      <c r="BJA129" s="12"/>
      <c r="BJB129" s="12"/>
      <c r="BJC129" s="12"/>
      <c r="BJD129" s="12"/>
      <c r="BJE129" s="12"/>
      <c r="BJF129" s="12"/>
      <c r="BJG129" s="12"/>
      <c r="BJH129" s="12"/>
      <c r="BJI129" s="12"/>
      <c r="BJJ129" s="12"/>
      <c r="BJK129" s="12"/>
      <c r="BJL129" s="12"/>
      <c r="BJM129" s="12"/>
      <c r="BJN129" s="12"/>
      <c r="BJO129" s="12"/>
      <c r="BJP129" s="12"/>
      <c r="BJQ129" s="12"/>
      <c r="BJR129" s="12"/>
      <c r="BJS129" s="12"/>
      <c r="BJT129" s="12"/>
      <c r="BJU129" s="12"/>
      <c r="BJV129" s="12"/>
      <c r="BJW129" s="12"/>
      <c r="BJX129" s="12"/>
      <c r="BJY129" s="12"/>
      <c r="BJZ129" s="12"/>
      <c r="BKA129" s="12"/>
      <c r="BKB129" s="12"/>
      <c r="BKC129" s="12"/>
      <c r="BKD129" s="12"/>
      <c r="BKE129" s="12"/>
      <c r="BKF129" s="12"/>
      <c r="BKG129" s="12"/>
      <c r="BKH129" s="12"/>
      <c r="BKI129" s="12"/>
      <c r="BKJ129" s="12"/>
      <c r="BKK129" s="12"/>
      <c r="BKL129" s="12"/>
      <c r="BKM129" s="12"/>
      <c r="BKN129" s="12"/>
      <c r="BKO129" s="12"/>
      <c r="BKP129" s="12"/>
      <c r="BKQ129" s="12"/>
      <c r="BKR129" s="12"/>
      <c r="BKS129" s="12"/>
      <c r="BKT129" s="12"/>
      <c r="BKU129" s="12"/>
      <c r="BKV129" s="12"/>
      <c r="BKW129" s="12"/>
      <c r="BKX129" s="12"/>
      <c r="BKY129" s="12"/>
      <c r="BKZ129" s="12"/>
      <c r="BLA129" s="12"/>
      <c r="BLB129" s="12"/>
      <c r="BLC129" s="12"/>
      <c r="BLD129" s="12"/>
      <c r="BLE129" s="12"/>
      <c r="BLF129" s="12"/>
      <c r="BLG129" s="12"/>
      <c r="BLH129" s="12"/>
      <c r="BLI129" s="12"/>
      <c r="BLJ129" s="12"/>
      <c r="BLK129" s="12"/>
      <c r="BLL129" s="12"/>
      <c r="BLM129" s="12"/>
      <c r="BLN129" s="12"/>
      <c r="BLO129" s="12"/>
      <c r="BLP129" s="12"/>
      <c r="BLQ129" s="12"/>
      <c r="BLR129" s="12"/>
      <c r="BLS129" s="12"/>
      <c r="BLT129" s="12"/>
      <c r="BLU129" s="12"/>
      <c r="BLV129" s="12"/>
      <c r="BLW129" s="12"/>
      <c r="BLX129" s="12"/>
      <c r="BLY129" s="12"/>
      <c r="BLZ129" s="12"/>
      <c r="BMA129" s="12"/>
      <c r="BMB129" s="12"/>
      <c r="BMC129" s="12"/>
      <c r="BMD129" s="12"/>
      <c r="BME129" s="12"/>
      <c r="BMF129" s="12"/>
      <c r="BMG129" s="12"/>
      <c r="BMH129" s="12"/>
      <c r="BMI129" s="12"/>
      <c r="BMJ129" s="12"/>
      <c r="BMK129" s="12"/>
      <c r="BML129" s="12"/>
      <c r="BMM129" s="12"/>
      <c r="BMN129" s="12"/>
      <c r="BMO129" s="12"/>
      <c r="BMP129" s="12"/>
      <c r="BMQ129" s="12"/>
      <c r="BMR129" s="12"/>
      <c r="BMS129" s="12"/>
      <c r="BMT129" s="12"/>
      <c r="BMU129" s="12"/>
      <c r="BMV129" s="12"/>
      <c r="BMW129" s="12"/>
      <c r="BMX129" s="12"/>
      <c r="BMY129" s="12"/>
      <c r="BMZ129" s="12"/>
      <c r="BNA129" s="12"/>
      <c r="BNB129" s="12"/>
      <c r="BNC129" s="12"/>
      <c r="BND129" s="12"/>
      <c r="BNE129" s="12"/>
      <c r="BNF129" s="12"/>
      <c r="BNG129" s="12"/>
      <c r="BNH129" s="12"/>
      <c r="BNI129" s="12"/>
      <c r="BNJ129" s="12"/>
      <c r="BNK129" s="12"/>
      <c r="BNL129" s="12"/>
      <c r="BNM129" s="12"/>
      <c r="BNN129" s="12"/>
      <c r="BNO129" s="12"/>
      <c r="BNP129" s="12"/>
      <c r="BNQ129" s="12"/>
      <c r="BNR129" s="12"/>
      <c r="BNS129" s="12"/>
      <c r="BNT129" s="12"/>
      <c r="BNU129" s="12"/>
      <c r="BNV129" s="12"/>
      <c r="BNW129" s="12"/>
      <c r="BNX129" s="12"/>
      <c r="BNY129" s="12"/>
      <c r="BNZ129" s="12"/>
      <c r="BOA129" s="12"/>
      <c r="BOB129" s="12"/>
      <c r="BOC129" s="12"/>
      <c r="BOD129" s="12"/>
      <c r="BOE129" s="12"/>
      <c r="BOF129" s="12"/>
      <c r="BOG129" s="12"/>
      <c r="BOH129" s="12"/>
      <c r="BOI129" s="12"/>
      <c r="BOJ129" s="12"/>
      <c r="BOK129" s="12"/>
      <c r="BOL129" s="12"/>
      <c r="BOM129" s="12"/>
      <c r="BON129" s="12"/>
      <c r="BOO129" s="12"/>
      <c r="BOP129" s="12"/>
      <c r="BOQ129" s="12"/>
      <c r="BOR129" s="12"/>
      <c r="BOS129" s="12"/>
      <c r="BOT129" s="12"/>
      <c r="BOU129" s="12"/>
      <c r="BOV129" s="12"/>
      <c r="BOW129" s="12"/>
      <c r="BOX129" s="12"/>
      <c r="BOY129" s="12"/>
      <c r="BOZ129" s="12"/>
      <c r="BPA129" s="12"/>
      <c r="BPB129" s="12"/>
      <c r="BPC129" s="12"/>
      <c r="BPD129" s="12"/>
      <c r="BPE129" s="12"/>
      <c r="BPF129" s="12"/>
      <c r="BPG129" s="12"/>
      <c r="BPH129" s="12"/>
      <c r="BPI129" s="12"/>
      <c r="BPJ129" s="12"/>
      <c r="BPK129" s="12"/>
      <c r="BPL129" s="12"/>
      <c r="BPM129" s="12"/>
      <c r="BPN129" s="12"/>
      <c r="BPO129" s="12"/>
      <c r="BPP129" s="12"/>
      <c r="BPQ129" s="12"/>
      <c r="BPR129" s="12"/>
      <c r="BPS129" s="12"/>
      <c r="BPT129" s="12"/>
      <c r="BPU129" s="12"/>
      <c r="BPV129" s="12"/>
      <c r="BPW129" s="12"/>
      <c r="BPX129" s="12"/>
      <c r="BPY129" s="12"/>
      <c r="BPZ129" s="12"/>
      <c r="BQA129" s="12"/>
      <c r="BQB129" s="12"/>
      <c r="BQC129" s="12"/>
      <c r="BQD129" s="12"/>
      <c r="BQE129" s="12"/>
      <c r="BQF129" s="12"/>
      <c r="BQG129" s="12"/>
      <c r="BQH129" s="12"/>
      <c r="BQI129" s="12"/>
      <c r="BQJ129" s="12"/>
      <c r="BQK129" s="12"/>
      <c r="BQL129" s="12"/>
      <c r="BQM129" s="12"/>
      <c r="BQN129" s="12"/>
      <c r="BQO129" s="12"/>
      <c r="BQP129" s="12"/>
      <c r="BQQ129" s="12"/>
      <c r="BQR129" s="12"/>
      <c r="BQS129" s="12"/>
      <c r="BQT129" s="12"/>
      <c r="BQU129" s="12"/>
      <c r="BQV129" s="12"/>
      <c r="BQW129" s="12"/>
      <c r="BQX129" s="12"/>
      <c r="BQY129" s="12"/>
      <c r="BQZ129" s="12"/>
      <c r="BRA129" s="12"/>
      <c r="BRB129" s="12"/>
      <c r="BRC129" s="12"/>
      <c r="BRD129" s="12"/>
      <c r="BRE129" s="12"/>
      <c r="BRF129" s="12"/>
      <c r="BRG129" s="12"/>
      <c r="BRH129" s="12"/>
      <c r="BRI129" s="12"/>
      <c r="BRJ129" s="12"/>
      <c r="BRK129" s="12"/>
      <c r="BRL129" s="12"/>
      <c r="BRM129" s="12"/>
      <c r="BRN129" s="12"/>
      <c r="BRO129" s="12"/>
      <c r="BRP129" s="12"/>
      <c r="BRQ129" s="12"/>
      <c r="BRR129" s="12"/>
      <c r="BRS129" s="12"/>
      <c r="BRT129" s="12"/>
      <c r="BRU129" s="12"/>
      <c r="BRV129" s="12"/>
      <c r="BRW129" s="12"/>
      <c r="BRX129" s="12"/>
      <c r="BRY129" s="12"/>
      <c r="BRZ129" s="12"/>
      <c r="BSA129" s="12"/>
      <c r="BSB129" s="12"/>
      <c r="BSC129" s="12"/>
      <c r="BSD129" s="12"/>
      <c r="BSE129" s="12"/>
      <c r="BSF129" s="12"/>
      <c r="BSG129" s="12"/>
      <c r="BSH129" s="12"/>
      <c r="BSI129" s="12"/>
      <c r="BSJ129" s="12"/>
      <c r="BSK129" s="12"/>
      <c r="BSL129" s="12"/>
      <c r="BSM129" s="12"/>
      <c r="BSN129" s="12"/>
      <c r="BSO129" s="12"/>
      <c r="BSP129" s="12"/>
      <c r="BSQ129" s="12"/>
      <c r="BSR129" s="12"/>
      <c r="BSS129" s="12"/>
      <c r="BST129" s="12"/>
      <c r="BSU129" s="12"/>
      <c r="BSV129" s="12"/>
      <c r="BSW129" s="12"/>
      <c r="BSX129" s="12"/>
      <c r="BSY129" s="12"/>
      <c r="BSZ129" s="12"/>
      <c r="BTA129" s="12"/>
      <c r="BTB129" s="12"/>
      <c r="BTC129" s="12"/>
      <c r="BTD129" s="12"/>
      <c r="BTE129" s="12"/>
      <c r="BTF129" s="12"/>
      <c r="BTG129" s="12"/>
      <c r="BTH129" s="12"/>
      <c r="BTI129" s="12"/>
      <c r="BTJ129" s="12"/>
      <c r="BTK129" s="12"/>
      <c r="BTL129" s="12"/>
      <c r="BTM129" s="12"/>
      <c r="BTN129" s="12"/>
      <c r="BTO129" s="12"/>
      <c r="BTP129" s="12"/>
      <c r="BTQ129" s="12"/>
      <c r="BTR129" s="12"/>
      <c r="BTS129" s="12"/>
      <c r="BTT129" s="12"/>
      <c r="BTU129" s="12"/>
      <c r="BTV129" s="12"/>
      <c r="BTW129" s="12"/>
      <c r="BTX129" s="12"/>
      <c r="BTY129" s="12"/>
      <c r="BTZ129" s="12"/>
      <c r="BUA129" s="12"/>
      <c r="BUB129" s="12"/>
      <c r="BUC129" s="12"/>
      <c r="BUD129" s="12"/>
      <c r="BUE129" s="12"/>
      <c r="BUF129" s="12"/>
      <c r="BUG129" s="12"/>
      <c r="BUH129" s="12"/>
      <c r="BUI129" s="12"/>
      <c r="BUJ129" s="12"/>
      <c r="BUK129" s="12"/>
      <c r="BUL129" s="12"/>
      <c r="BUM129" s="12"/>
      <c r="BUN129" s="12"/>
      <c r="BUO129" s="12"/>
      <c r="BUP129" s="12"/>
      <c r="BUQ129" s="12"/>
      <c r="BUR129" s="12"/>
      <c r="BUS129" s="12"/>
      <c r="BUT129" s="12"/>
      <c r="BUU129" s="12"/>
      <c r="BUV129" s="12"/>
      <c r="BUW129" s="12"/>
      <c r="BUX129" s="12"/>
      <c r="BUY129" s="12"/>
      <c r="BUZ129" s="12"/>
      <c r="BVA129" s="12"/>
      <c r="BVB129" s="12"/>
      <c r="BVC129" s="12"/>
      <c r="BVD129" s="12"/>
      <c r="BVE129" s="12"/>
      <c r="BVF129" s="12"/>
      <c r="BVG129" s="12"/>
      <c r="BVH129" s="12"/>
      <c r="BVI129" s="12"/>
      <c r="BVJ129" s="12"/>
      <c r="BVK129" s="12"/>
      <c r="BVL129" s="12"/>
      <c r="BVM129" s="12"/>
      <c r="BVN129" s="12"/>
      <c r="BVO129" s="12"/>
      <c r="BVP129" s="12"/>
      <c r="BVQ129" s="12"/>
      <c r="BVR129" s="12"/>
      <c r="BVS129" s="12"/>
      <c r="BVT129" s="12"/>
      <c r="BVU129" s="12"/>
      <c r="BVV129" s="12"/>
      <c r="BVW129" s="12"/>
      <c r="BVX129" s="12"/>
      <c r="BVY129" s="12"/>
      <c r="BVZ129" s="12"/>
      <c r="BWA129" s="12"/>
      <c r="BWB129" s="12"/>
      <c r="BWC129" s="12"/>
      <c r="BWD129" s="12"/>
      <c r="BWE129" s="12"/>
      <c r="BWF129" s="12"/>
      <c r="BWG129" s="12"/>
      <c r="BWH129" s="12"/>
      <c r="BWI129" s="12"/>
      <c r="BWJ129" s="12"/>
      <c r="BWK129" s="12"/>
      <c r="BWL129" s="12"/>
      <c r="BWM129" s="12"/>
      <c r="BWN129" s="12"/>
      <c r="BWO129" s="12"/>
      <c r="BWP129" s="12"/>
      <c r="BWQ129" s="12"/>
      <c r="BWR129" s="12"/>
      <c r="BWS129" s="12"/>
      <c r="BWT129" s="12"/>
      <c r="BWU129" s="12"/>
      <c r="BWV129" s="12"/>
      <c r="BWW129" s="12"/>
      <c r="BWX129" s="12"/>
      <c r="BWY129" s="12"/>
      <c r="BWZ129" s="12"/>
      <c r="BXA129" s="12"/>
      <c r="BXB129" s="12"/>
      <c r="BXC129" s="12"/>
      <c r="BXD129" s="12"/>
      <c r="BXE129" s="12"/>
      <c r="BXF129" s="12"/>
      <c r="BXG129" s="12"/>
      <c r="BXH129" s="12"/>
      <c r="BXI129" s="12"/>
      <c r="BXJ129" s="12"/>
      <c r="BXK129" s="12"/>
      <c r="BXL129" s="12"/>
      <c r="BXM129" s="12"/>
      <c r="BXN129" s="12"/>
      <c r="BXO129" s="12"/>
      <c r="BXP129" s="12"/>
      <c r="BXQ129" s="12"/>
      <c r="BXR129" s="12"/>
      <c r="BXS129" s="12"/>
      <c r="BXT129" s="12"/>
      <c r="BXU129" s="12"/>
      <c r="BXV129" s="12"/>
      <c r="BXW129" s="12"/>
      <c r="BXX129" s="12"/>
      <c r="BXY129" s="12"/>
      <c r="BXZ129" s="12"/>
      <c r="BYA129" s="12"/>
      <c r="BYB129" s="12"/>
      <c r="BYC129" s="12"/>
      <c r="BYD129" s="12"/>
      <c r="BYE129" s="12"/>
      <c r="BYF129" s="12"/>
      <c r="BYG129" s="12"/>
      <c r="BYH129" s="12"/>
      <c r="BYI129" s="12"/>
      <c r="BYJ129" s="12"/>
      <c r="BYK129" s="12"/>
      <c r="BYL129" s="12"/>
      <c r="BYM129" s="12"/>
      <c r="BYN129" s="12"/>
      <c r="BYO129" s="12"/>
      <c r="BYP129" s="12"/>
      <c r="BYQ129" s="12"/>
      <c r="BYR129" s="12"/>
      <c r="BYS129" s="12"/>
      <c r="BYT129" s="12"/>
      <c r="BYU129" s="12"/>
      <c r="BYV129" s="12"/>
      <c r="BYW129" s="12"/>
      <c r="BYX129" s="12"/>
      <c r="BYY129" s="12"/>
      <c r="BYZ129" s="12"/>
      <c r="BZA129" s="12"/>
      <c r="BZB129" s="12"/>
      <c r="BZC129" s="12"/>
      <c r="BZD129" s="12"/>
      <c r="BZE129" s="12"/>
      <c r="BZF129" s="12"/>
      <c r="BZG129" s="12"/>
      <c r="BZH129" s="12"/>
      <c r="BZI129" s="12"/>
      <c r="BZJ129" s="12"/>
      <c r="BZK129" s="12"/>
      <c r="BZL129" s="12"/>
      <c r="BZM129" s="12"/>
      <c r="BZN129" s="12"/>
      <c r="BZO129" s="12"/>
      <c r="BZP129" s="12"/>
      <c r="BZQ129" s="12"/>
      <c r="BZR129" s="12"/>
      <c r="BZS129" s="12"/>
      <c r="BZT129" s="12"/>
      <c r="BZU129" s="12"/>
      <c r="BZV129" s="12"/>
      <c r="BZW129" s="12"/>
      <c r="BZX129" s="12"/>
      <c r="BZY129" s="12"/>
      <c r="BZZ129" s="12"/>
      <c r="CAA129" s="12"/>
      <c r="CAB129" s="12"/>
      <c r="CAC129" s="12"/>
      <c r="CAD129" s="12"/>
      <c r="CAE129" s="12"/>
      <c r="CAF129" s="12"/>
      <c r="CAG129" s="12"/>
      <c r="CAH129" s="12"/>
      <c r="CAI129" s="12"/>
      <c r="CAJ129" s="12"/>
      <c r="CAK129" s="12"/>
      <c r="CAL129" s="12"/>
      <c r="CAM129" s="12"/>
      <c r="CAN129" s="12"/>
      <c r="CAO129" s="12"/>
      <c r="CAP129" s="12"/>
      <c r="CAQ129" s="12"/>
      <c r="CAR129" s="12"/>
      <c r="CAS129" s="12"/>
      <c r="CAT129" s="12"/>
      <c r="CAU129" s="12"/>
      <c r="CAV129" s="12"/>
      <c r="CAW129" s="12"/>
      <c r="CAX129" s="12"/>
      <c r="CAY129" s="12"/>
      <c r="CAZ129" s="12"/>
      <c r="CBA129" s="12"/>
      <c r="CBB129" s="12"/>
      <c r="CBC129" s="12"/>
      <c r="CBD129" s="12"/>
      <c r="CBE129" s="12"/>
      <c r="CBF129" s="12"/>
      <c r="CBG129" s="12"/>
      <c r="CBH129" s="12"/>
      <c r="CBI129" s="12"/>
      <c r="CBJ129" s="12"/>
      <c r="CBK129" s="12"/>
      <c r="CBL129" s="12"/>
      <c r="CBM129" s="12"/>
      <c r="CBN129" s="12"/>
      <c r="CBO129" s="12"/>
      <c r="CBP129" s="12"/>
      <c r="CBQ129" s="12"/>
      <c r="CBR129" s="12"/>
      <c r="CBS129" s="12"/>
      <c r="CBT129" s="12"/>
      <c r="CBU129" s="12"/>
      <c r="CBV129" s="12"/>
      <c r="CBW129" s="12"/>
      <c r="CBX129" s="12"/>
      <c r="CBY129" s="12"/>
      <c r="CBZ129" s="12"/>
      <c r="CCA129" s="12"/>
      <c r="CCB129" s="12"/>
      <c r="CCC129" s="12"/>
      <c r="CCD129" s="12"/>
      <c r="CCE129" s="12"/>
      <c r="CCF129" s="12"/>
      <c r="CCG129" s="12"/>
      <c r="CCH129" s="12"/>
      <c r="CCI129" s="12"/>
      <c r="CCJ129" s="12"/>
      <c r="CCK129" s="12"/>
      <c r="CCL129" s="12"/>
      <c r="CCM129" s="12"/>
      <c r="CCN129" s="12"/>
      <c r="CCO129" s="12"/>
      <c r="CCP129" s="12"/>
      <c r="CCQ129" s="12"/>
      <c r="CCR129" s="12"/>
      <c r="CCS129" s="12"/>
      <c r="CCT129" s="12"/>
      <c r="CCU129" s="12"/>
      <c r="CCV129" s="12"/>
      <c r="CCW129" s="12"/>
      <c r="CCX129" s="12"/>
      <c r="CCY129" s="12"/>
      <c r="CCZ129" s="12"/>
      <c r="CDA129" s="12"/>
      <c r="CDB129" s="12"/>
      <c r="CDC129" s="12"/>
      <c r="CDD129" s="12"/>
      <c r="CDE129" s="12"/>
      <c r="CDF129" s="12"/>
      <c r="CDG129" s="12"/>
      <c r="CDH129" s="12"/>
      <c r="CDI129" s="12"/>
      <c r="CDJ129" s="12"/>
      <c r="CDK129" s="12"/>
      <c r="CDL129" s="12"/>
      <c r="CDM129" s="12"/>
      <c r="CDN129" s="12"/>
      <c r="CDO129" s="12"/>
      <c r="CDP129" s="12"/>
      <c r="CDQ129" s="12"/>
      <c r="CDR129" s="12"/>
      <c r="CDS129" s="12"/>
      <c r="CDT129" s="12"/>
      <c r="CDU129" s="12"/>
      <c r="CDV129" s="12"/>
      <c r="CDW129" s="12"/>
      <c r="CDX129" s="12"/>
      <c r="CDY129" s="12"/>
      <c r="CDZ129" s="12"/>
      <c r="CEA129" s="12"/>
      <c r="CEB129" s="12"/>
      <c r="CEC129" s="12"/>
      <c r="CED129" s="12"/>
      <c r="CEE129" s="12"/>
      <c r="CEF129" s="12"/>
      <c r="CEG129" s="12"/>
      <c r="CEH129" s="12"/>
      <c r="CEI129" s="12"/>
      <c r="CEJ129" s="12"/>
      <c r="CEK129" s="12"/>
      <c r="CEL129" s="12"/>
      <c r="CEM129" s="12"/>
      <c r="CEN129" s="12"/>
      <c r="CEO129" s="12"/>
      <c r="CEP129" s="12"/>
      <c r="CEQ129" s="12"/>
      <c r="CER129" s="12"/>
      <c r="CES129" s="12"/>
      <c r="CET129" s="12"/>
      <c r="CEU129" s="12"/>
      <c r="CEV129" s="12"/>
      <c r="CEW129" s="12"/>
      <c r="CEX129" s="12"/>
      <c r="CEY129" s="12"/>
      <c r="CEZ129" s="12"/>
      <c r="CFA129" s="12"/>
      <c r="CFB129" s="12"/>
      <c r="CFC129" s="12"/>
      <c r="CFD129" s="12"/>
      <c r="CFE129" s="12"/>
      <c r="CFF129" s="12"/>
      <c r="CFG129" s="12"/>
      <c r="CFH129" s="12"/>
      <c r="CFI129" s="12"/>
      <c r="CFJ129" s="12"/>
      <c r="CFK129" s="12"/>
      <c r="CFL129" s="12"/>
      <c r="CFM129" s="12"/>
      <c r="CFN129" s="12"/>
      <c r="CFO129" s="12"/>
      <c r="CFP129" s="12"/>
      <c r="CFQ129" s="12"/>
      <c r="CFR129" s="12"/>
      <c r="CFS129" s="12"/>
      <c r="CFT129" s="12"/>
      <c r="CFU129" s="12"/>
      <c r="CFV129" s="12"/>
      <c r="CFW129" s="12"/>
      <c r="CFX129" s="12"/>
      <c r="CFY129" s="12"/>
      <c r="CFZ129" s="12"/>
      <c r="CGA129" s="12"/>
      <c r="CGB129" s="12"/>
      <c r="CGC129" s="12"/>
      <c r="CGD129" s="12"/>
      <c r="CGE129" s="12"/>
      <c r="CGF129" s="12"/>
      <c r="CGG129" s="12"/>
      <c r="CGH129" s="12"/>
      <c r="CGI129" s="12"/>
      <c r="CGJ129" s="12"/>
      <c r="CGK129" s="12"/>
      <c r="CGL129" s="12"/>
      <c r="CGM129" s="12"/>
      <c r="CGN129" s="12"/>
      <c r="CGO129" s="12"/>
      <c r="CGP129" s="12"/>
      <c r="CGQ129" s="12"/>
      <c r="CGR129" s="12"/>
      <c r="CGS129" s="12"/>
      <c r="CGT129" s="12"/>
      <c r="CGU129" s="12"/>
      <c r="CGV129" s="12"/>
      <c r="CGW129" s="12"/>
      <c r="CGX129" s="12"/>
      <c r="CGY129" s="12"/>
      <c r="CGZ129" s="12"/>
      <c r="CHA129" s="12"/>
      <c r="CHB129" s="12"/>
      <c r="CHC129" s="12"/>
      <c r="CHD129" s="12"/>
      <c r="CHE129" s="12"/>
      <c r="CHF129" s="12"/>
      <c r="CHG129" s="12"/>
      <c r="CHH129" s="12"/>
      <c r="CHI129" s="12"/>
      <c r="CHJ129" s="12"/>
      <c r="CHK129" s="12"/>
      <c r="CHL129" s="12"/>
      <c r="CHM129" s="12"/>
      <c r="CHN129" s="12"/>
      <c r="CHO129" s="12"/>
      <c r="CHP129" s="12"/>
      <c r="CHQ129" s="12"/>
      <c r="CHR129" s="12"/>
      <c r="CHS129" s="12"/>
      <c r="CHT129" s="12"/>
      <c r="CHU129" s="12"/>
      <c r="CHV129" s="12"/>
      <c r="CHW129" s="12"/>
      <c r="CHX129" s="12"/>
      <c r="CHY129" s="12"/>
      <c r="CHZ129" s="12"/>
      <c r="CIA129" s="12"/>
      <c r="CIB129" s="12"/>
      <c r="CIC129" s="12"/>
      <c r="CID129" s="12"/>
      <c r="CIE129" s="12"/>
      <c r="CIF129" s="12"/>
      <c r="CIG129" s="12"/>
      <c r="CIH129" s="12"/>
      <c r="CII129" s="12"/>
      <c r="CIJ129" s="12"/>
      <c r="CIK129" s="12"/>
      <c r="CIL129" s="12"/>
      <c r="CIM129" s="12"/>
      <c r="CIN129" s="12"/>
      <c r="CIO129" s="12"/>
      <c r="CIP129" s="12"/>
      <c r="CIQ129" s="12"/>
      <c r="CIR129" s="12"/>
      <c r="CIS129" s="12"/>
      <c r="CIT129" s="12"/>
      <c r="CIU129" s="12"/>
      <c r="CIV129" s="12"/>
      <c r="CIW129" s="12"/>
      <c r="CIX129" s="12"/>
      <c r="CIY129" s="12"/>
      <c r="CIZ129" s="12"/>
      <c r="CJA129" s="12"/>
      <c r="CJB129" s="12"/>
      <c r="CJC129" s="12"/>
      <c r="CJD129" s="12"/>
      <c r="CJE129" s="12"/>
      <c r="CJF129" s="12"/>
      <c r="CJG129" s="12"/>
      <c r="CJH129" s="12"/>
      <c r="CJI129" s="12"/>
      <c r="CJJ129" s="12"/>
      <c r="CJK129" s="12"/>
      <c r="CJL129" s="12"/>
      <c r="CJM129" s="12"/>
      <c r="CJN129" s="12"/>
      <c r="CJO129" s="12"/>
      <c r="CJP129" s="12"/>
      <c r="CJQ129" s="12"/>
      <c r="CJR129" s="12"/>
      <c r="CJS129" s="12"/>
      <c r="CJT129" s="12"/>
      <c r="CJU129" s="12"/>
      <c r="CJV129" s="12"/>
      <c r="CJW129" s="12"/>
      <c r="CJX129" s="12"/>
      <c r="CJY129" s="12"/>
      <c r="CJZ129" s="12"/>
      <c r="CKA129" s="12"/>
      <c r="CKB129" s="12"/>
      <c r="CKC129" s="12"/>
      <c r="CKD129" s="12"/>
      <c r="CKE129" s="12"/>
      <c r="CKF129" s="12"/>
      <c r="CKG129" s="12"/>
      <c r="CKH129" s="12"/>
      <c r="CKI129" s="12"/>
      <c r="CKJ129" s="12"/>
      <c r="CKK129" s="12"/>
      <c r="CKL129" s="12"/>
      <c r="CKM129" s="12"/>
      <c r="CKN129" s="12"/>
      <c r="CKO129" s="12"/>
      <c r="CKP129" s="12"/>
      <c r="CKQ129" s="12"/>
      <c r="CKR129" s="12"/>
      <c r="CKS129" s="12"/>
      <c r="CKT129" s="12"/>
      <c r="CKU129" s="12"/>
      <c r="CKV129" s="12"/>
      <c r="CKW129" s="12"/>
      <c r="CKX129" s="12"/>
      <c r="CKY129" s="12"/>
      <c r="CKZ129" s="12"/>
      <c r="CLA129" s="12"/>
      <c r="CLB129" s="12"/>
      <c r="CLC129" s="12"/>
      <c r="CLD129" s="12"/>
      <c r="CLE129" s="12"/>
      <c r="CLF129" s="12"/>
      <c r="CLG129" s="12"/>
      <c r="CLH129" s="12"/>
      <c r="CLI129" s="12"/>
      <c r="CLJ129" s="12"/>
      <c r="CLK129" s="12"/>
      <c r="CLL129" s="12"/>
      <c r="CLM129" s="12"/>
      <c r="CLN129" s="12"/>
      <c r="CLO129" s="12"/>
      <c r="CLP129" s="12"/>
      <c r="CLQ129" s="12"/>
      <c r="CLR129" s="12"/>
      <c r="CLS129" s="12"/>
      <c r="CLT129" s="12"/>
      <c r="CLU129" s="12"/>
      <c r="CLV129" s="12"/>
      <c r="CLW129" s="12"/>
      <c r="CLX129" s="12"/>
      <c r="CLY129" s="12"/>
      <c r="CLZ129" s="12"/>
      <c r="CMA129" s="12"/>
      <c r="CMB129" s="12"/>
      <c r="CMC129" s="12"/>
      <c r="CMD129" s="12"/>
      <c r="CME129" s="12"/>
      <c r="CMF129" s="12"/>
      <c r="CMG129" s="12"/>
      <c r="CMH129" s="12"/>
      <c r="CMI129" s="12"/>
      <c r="CMJ129" s="12"/>
      <c r="CMK129" s="12"/>
      <c r="CML129" s="12"/>
      <c r="CMM129" s="12"/>
      <c r="CMN129" s="12"/>
      <c r="CMO129" s="12"/>
      <c r="CMP129" s="12"/>
      <c r="CMQ129" s="12"/>
      <c r="CMR129" s="12"/>
      <c r="CMS129" s="12"/>
      <c r="CMT129" s="12"/>
      <c r="CMU129" s="12"/>
      <c r="CMV129" s="12"/>
      <c r="CMW129" s="12"/>
      <c r="CMX129" s="12"/>
      <c r="CMY129" s="12"/>
      <c r="CMZ129" s="12"/>
      <c r="CNA129" s="12"/>
      <c r="CNB129" s="12"/>
      <c r="CNC129" s="12"/>
      <c r="CND129" s="12"/>
      <c r="CNE129" s="12"/>
      <c r="CNF129" s="12"/>
      <c r="CNG129" s="12"/>
      <c r="CNH129" s="12"/>
      <c r="CNI129" s="12"/>
      <c r="CNJ129" s="12"/>
      <c r="CNK129" s="12"/>
      <c r="CNL129" s="12"/>
      <c r="CNM129" s="12"/>
      <c r="CNN129" s="12"/>
      <c r="CNO129" s="12"/>
      <c r="CNP129" s="12"/>
      <c r="CNQ129" s="12"/>
      <c r="CNR129" s="12"/>
      <c r="CNS129" s="12"/>
      <c r="CNT129" s="12"/>
      <c r="CNU129" s="12"/>
      <c r="CNV129" s="12"/>
      <c r="CNW129" s="12"/>
      <c r="CNX129" s="12"/>
      <c r="CNY129" s="12"/>
      <c r="CNZ129" s="12"/>
      <c r="COA129" s="12"/>
      <c r="COB129" s="12"/>
      <c r="COC129" s="12"/>
      <c r="COD129" s="12"/>
      <c r="COE129" s="12"/>
      <c r="COF129" s="12"/>
      <c r="COG129" s="12"/>
      <c r="COH129" s="12"/>
      <c r="COI129" s="12"/>
      <c r="COJ129" s="12"/>
      <c r="COK129" s="12"/>
      <c r="COL129" s="12"/>
      <c r="COM129" s="12"/>
      <c r="CON129" s="12"/>
      <c r="COO129" s="12"/>
      <c r="COP129" s="12"/>
      <c r="COQ129" s="12"/>
      <c r="COR129" s="12"/>
      <c r="COS129" s="12"/>
      <c r="COT129" s="12"/>
      <c r="COU129" s="12"/>
      <c r="COV129" s="12"/>
      <c r="COW129" s="12"/>
      <c r="COX129" s="12"/>
      <c r="COY129" s="12"/>
      <c r="COZ129" s="12"/>
      <c r="CPA129" s="12"/>
      <c r="CPB129" s="12"/>
      <c r="CPC129" s="12"/>
      <c r="CPD129" s="12"/>
      <c r="CPE129" s="12"/>
      <c r="CPF129" s="12"/>
      <c r="CPG129" s="12"/>
      <c r="CPH129" s="12"/>
      <c r="CPI129" s="12"/>
      <c r="CPJ129" s="12"/>
      <c r="CPK129" s="12"/>
      <c r="CPL129" s="12"/>
      <c r="CPM129" s="12"/>
      <c r="CPN129" s="12"/>
      <c r="CPO129" s="12"/>
      <c r="CPP129" s="12"/>
      <c r="CPQ129" s="12"/>
      <c r="CPR129" s="12"/>
      <c r="CPS129" s="12"/>
      <c r="CPT129" s="12"/>
      <c r="CPU129" s="12"/>
      <c r="CPV129" s="12"/>
      <c r="CPW129" s="12"/>
      <c r="CPX129" s="12"/>
      <c r="CPY129" s="12"/>
      <c r="CPZ129" s="12"/>
      <c r="CQA129" s="12"/>
      <c r="CQB129" s="12"/>
      <c r="CQC129" s="12"/>
      <c r="CQD129" s="12"/>
      <c r="CQE129" s="12"/>
      <c r="CQF129" s="12"/>
      <c r="CQG129" s="12"/>
      <c r="CQH129" s="12"/>
      <c r="CQI129" s="12"/>
      <c r="CQJ129" s="12"/>
      <c r="CQK129" s="12"/>
      <c r="CQL129" s="12"/>
      <c r="CQM129" s="12"/>
      <c r="CQN129" s="12"/>
      <c r="CQO129" s="12"/>
      <c r="CQP129" s="12"/>
      <c r="CQQ129" s="12"/>
      <c r="CQR129" s="12"/>
      <c r="CQS129" s="12"/>
      <c r="CQT129" s="12"/>
      <c r="CQU129" s="12"/>
      <c r="CQV129" s="12"/>
      <c r="CQW129" s="12"/>
      <c r="CQX129" s="12"/>
      <c r="CQY129" s="12"/>
      <c r="CQZ129" s="12"/>
      <c r="CRA129" s="12"/>
      <c r="CRB129" s="12"/>
      <c r="CRC129" s="12"/>
      <c r="CRD129" s="12"/>
      <c r="CRE129" s="12"/>
      <c r="CRF129" s="12"/>
      <c r="CRG129" s="12"/>
      <c r="CRH129" s="12"/>
      <c r="CRI129" s="12"/>
      <c r="CRJ129" s="12"/>
      <c r="CRK129" s="12"/>
      <c r="CRL129" s="12"/>
      <c r="CRM129" s="12"/>
      <c r="CRN129" s="12"/>
      <c r="CRO129" s="12"/>
      <c r="CRP129" s="12"/>
      <c r="CRQ129" s="12"/>
      <c r="CRR129" s="12"/>
      <c r="CRS129" s="12"/>
      <c r="CRT129" s="12"/>
      <c r="CRU129" s="12"/>
      <c r="CRV129" s="12"/>
      <c r="CRW129" s="12"/>
      <c r="CRX129" s="12"/>
      <c r="CRY129" s="12"/>
      <c r="CRZ129" s="12"/>
      <c r="CSA129" s="12"/>
      <c r="CSB129" s="12"/>
      <c r="CSC129" s="12"/>
      <c r="CSD129" s="12"/>
      <c r="CSE129" s="12"/>
      <c r="CSF129" s="12"/>
      <c r="CSG129" s="12"/>
      <c r="CSH129" s="12"/>
      <c r="CSI129" s="12"/>
      <c r="CSJ129" s="12"/>
      <c r="CSK129" s="12"/>
      <c r="CSL129" s="12"/>
      <c r="CSM129" s="12"/>
      <c r="CSN129" s="12"/>
      <c r="CSO129" s="12"/>
      <c r="CSP129" s="12"/>
      <c r="CSQ129" s="12"/>
      <c r="CSR129" s="12"/>
      <c r="CSS129" s="12"/>
      <c r="CST129" s="12"/>
      <c r="CSU129" s="12"/>
      <c r="CSV129" s="12"/>
      <c r="CSW129" s="12"/>
      <c r="CSX129" s="12"/>
      <c r="CSY129" s="12"/>
      <c r="CSZ129" s="12"/>
      <c r="CTA129" s="12"/>
      <c r="CTB129" s="12"/>
      <c r="CTC129" s="12"/>
      <c r="CTD129" s="12"/>
      <c r="CTE129" s="12"/>
      <c r="CTF129" s="12"/>
      <c r="CTG129" s="12"/>
      <c r="CTH129" s="12"/>
      <c r="CTI129" s="12"/>
      <c r="CTJ129" s="12"/>
      <c r="CTK129" s="12"/>
      <c r="CTL129" s="12"/>
      <c r="CTM129" s="12"/>
      <c r="CTN129" s="12"/>
      <c r="CTO129" s="12"/>
      <c r="CTP129" s="12"/>
      <c r="CTQ129" s="12"/>
      <c r="CTR129" s="12"/>
      <c r="CTS129" s="12"/>
      <c r="CTT129" s="12"/>
      <c r="CTU129" s="12"/>
      <c r="CTV129" s="12"/>
      <c r="CTW129" s="12"/>
      <c r="CTX129" s="12"/>
      <c r="CTY129" s="12"/>
      <c r="CTZ129" s="12"/>
      <c r="CUA129" s="12"/>
      <c r="CUB129" s="12"/>
      <c r="CUC129" s="12"/>
      <c r="CUD129" s="12"/>
      <c r="CUE129" s="12"/>
      <c r="CUF129" s="12"/>
      <c r="CUG129" s="12"/>
      <c r="CUH129" s="12"/>
      <c r="CUI129" s="12"/>
      <c r="CUJ129" s="12"/>
      <c r="CUK129" s="12"/>
      <c r="CUL129" s="12"/>
      <c r="CUM129" s="12"/>
      <c r="CUN129" s="12"/>
      <c r="CUO129" s="12"/>
      <c r="CUP129" s="12"/>
      <c r="CUQ129" s="12"/>
      <c r="CUR129" s="12"/>
      <c r="CUS129" s="12"/>
      <c r="CUT129" s="12"/>
      <c r="CUU129" s="12"/>
      <c r="CUV129" s="12"/>
      <c r="CUW129" s="12"/>
      <c r="CUX129" s="12"/>
      <c r="CUY129" s="12"/>
      <c r="CUZ129" s="12"/>
      <c r="CVA129" s="12"/>
      <c r="CVB129" s="12"/>
      <c r="CVC129" s="12"/>
      <c r="CVD129" s="12"/>
      <c r="CVE129" s="12"/>
      <c r="CVF129" s="12"/>
      <c r="CVG129" s="12"/>
      <c r="CVH129" s="12"/>
      <c r="CVI129" s="12"/>
      <c r="CVJ129" s="12"/>
      <c r="CVK129" s="12"/>
      <c r="CVL129" s="12"/>
      <c r="CVM129" s="12"/>
      <c r="CVN129" s="12"/>
      <c r="CVO129" s="12"/>
      <c r="CVP129" s="12"/>
      <c r="CVQ129" s="12"/>
      <c r="CVR129" s="12"/>
      <c r="CVS129" s="12"/>
      <c r="CVT129" s="12"/>
      <c r="CVU129" s="12"/>
      <c r="CVV129" s="12"/>
      <c r="CVW129" s="12"/>
      <c r="CVX129" s="12"/>
      <c r="CVY129" s="12"/>
      <c r="CVZ129" s="12"/>
      <c r="CWA129" s="12"/>
      <c r="CWB129" s="12"/>
      <c r="CWC129" s="12"/>
      <c r="CWD129" s="12"/>
      <c r="CWE129" s="12"/>
      <c r="CWF129" s="12"/>
      <c r="CWG129" s="12"/>
      <c r="CWH129" s="12"/>
      <c r="CWI129" s="12"/>
      <c r="CWJ129" s="12"/>
      <c r="CWK129" s="12"/>
      <c r="CWL129" s="12"/>
      <c r="CWM129" s="12"/>
      <c r="CWN129" s="12"/>
      <c r="CWO129" s="12"/>
      <c r="CWP129" s="12"/>
      <c r="CWQ129" s="12"/>
      <c r="CWR129" s="12"/>
      <c r="CWS129" s="12"/>
      <c r="CWT129" s="12"/>
      <c r="CWU129" s="12"/>
      <c r="CWV129" s="12"/>
      <c r="CWW129" s="12"/>
      <c r="CWX129" s="12"/>
      <c r="CWY129" s="12"/>
      <c r="CWZ129" s="12"/>
      <c r="CXA129" s="12"/>
      <c r="CXB129" s="12"/>
      <c r="CXC129" s="12"/>
      <c r="CXD129" s="12"/>
      <c r="CXE129" s="12"/>
      <c r="CXF129" s="12"/>
      <c r="CXG129" s="12"/>
      <c r="CXH129" s="12"/>
      <c r="CXI129" s="12"/>
      <c r="CXJ129" s="12"/>
      <c r="CXK129" s="12"/>
      <c r="CXL129" s="12"/>
      <c r="CXM129" s="12"/>
      <c r="CXN129" s="12"/>
      <c r="CXO129" s="12"/>
      <c r="CXP129" s="12"/>
      <c r="CXQ129" s="12"/>
      <c r="CXR129" s="12"/>
      <c r="CXS129" s="12"/>
      <c r="CXT129" s="12"/>
      <c r="CXU129" s="12"/>
      <c r="CXV129" s="12"/>
      <c r="CXW129" s="12"/>
      <c r="CXX129" s="12"/>
      <c r="CXY129" s="12"/>
      <c r="CXZ129" s="12"/>
      <c r="CYA129" s="12"/>
      <c r="CYB129" s="12"/>
      <c r="CYC129" s="12"/>
      <c r="CYD129" s="12"/>
      <c r="CYE129" s="12"/>
      <c r="CYF129" s="12"/>
      <c r="CYG129" s="12"/>
      <c r="CYH129" s="12"/>
      <c r="CYI129" s="12"/>
      <c r="CYJ129" s="12"/>
      <c r="CYK129" s="12"/>
      <c r="CYL129" s="12"/>
      <c r="CYM129" s="12"/>
      <c r="CYN129" s="12"/>
      <c r="CYO129" s="12"/>
      <c r="CYP129" s="12"/>
      <c r="CYQ129" s="12"/>
      <c r="CYR129" s="12"/>
      <c r="CYS129" s="12"/>
      <c r="CYT129" s="12"/>
      <c r="CYU129" s="12"/>
      <c r="CYV129" s="12"/>
      <c r="CYW129" s="12"/>
      <c r="CYX129" s="12"/>
      <c r="CYY129" s="12"/>
      <c r="CYZ129" s="12"/>
      <c r="CZA129" s="12"/>
      <c r="CZB129" s="12"/>
      <c r="CZC129" s="12"/>
      <c r="CZD129" s="12"/>
      <c r="CZE129" s="12"/>
      <c r="CZF129" s="12"/>
      <c r="CZG129" s="12"/>
      <c r="CZH129" s="12"/>
      <c r="CZI129" s="12"/>
      <c r="CZJ129" s="12"/>
      <c r="CZK129" s="12"/>
      <c r="CZL129" s="12"/>
      <c r="CZM129" s="12"/>
      <c r="CZN129" s="12"/>
      <c r="CZO129" s="12"/>
      <c r="CZP129" s="12"/>
      <c r="CZQ129" s="12"/>
      <c r="CZR129" s="12"/>
      <c r="CZS129" s="12"/>
      <c r="CZT129" s="12"/>
      <c r="CZU129" s="12"/>
      <c r="CZV129" s="12"/>
      <c r="CZW129" s="12"/>
      <c r="CZX129" s="12"/>
      <c r="CZY129" s="12"/>
      <c r="CZZ129" s="12"/>
      <c r="DAA129" s="12"/>
      <c r="DAB129" s="12"/>
      <c r="DAC129" s="12"/>
      <c r="DAD129" s="12"/>
      <c r="DAE129" s="12"/>
      <c r="DAF129" s="12"/>
      <c r="DAG129" s="12"/>
      <c r="DAH129" s="12"/>
      <c r="DAI129" s="12"/>
      <c r="DAJ129" s="12"/>
      <c r="DAK129" s="12"/>
      <c r="DAL129" s="12"/>
      <c r="DAM129" s="12"/>
      <c r="DAN129" s="12"/>
      <c r="DAO129" s="12"/>
      <c r="DAP129" s="12"/>
      <c r="DAQ129" s="12"/>
      <c r="DAR129" s="12"/>
      <c r="DAS129" s="12"/>
      <c r="DAT129" s="12"/>
      <c r="DAU129" s="12"/>
      <c r="DAV129" s="12"/>
      <c r="DAW129" s="12"/>
      <c r="DAX129" s="12"/>
      <c r="DAY129" s="12"/>
      <c r="DAZ129" s="12"/>
      <c r="DBA129" s="12"/>
      <c r="DBB129" s="12"/>
      <c r="DBC129" s="12"/>
      <c r="DBD129" s="12"/>
      <c r="DBE129" s="12"/>
      <c r="DBF129" s="12"/>
      <c r="DBG129" s="12"/>
      <c r="DBH129" s="12"/>
      <c r="DBI129" s="12"/>
      <c r="DBJ129" s="12"/>
      <c r="DBK129" s="12"/>
      <c r="DBL129" s="12"/>
      <c r="DBM129" s="12"/>
    </row>
    <row r="130" spans="1:2769" s="11" customFormat="1" ht="227" customHeight="1">
      <c r="A130" s="80" t="s">
        <v>114</v>
      </c>
      <c r="B130" s="89" t="s">
        <v>486</v>
      </c>
      <c r="C130" s="80" t="s">
        <v>48</v>
      </c>
      <c r="D130" s="80" t="s">
        <v>1264</v>
      </c>
      <c r="E130" s="80" t="s">
        <v>71</v>
      </c>
      <c r="F130" s="80" t="s">
        <v>102</v>
      </c>
      <c r="G130" s="80" t="s">
        <v>1296</v>
      </c>
      <c r="H130" s="80" t="s">
        <v>1309</v>
      </c>
      <c r="I130" s="80" t="s">
        <v>1316</v>
      </c>
      <c r="J130" s="80" t="s">
        <v>199</v>
      </c>
      <c r="K130" s="80" t="s">
        <v>77</v>
      </c>
      <c r="L130" s="80" t="s">
        <v>82</v>
      </c>
      <c r="M130" s="90">
        <v>42470</v>
      </c>
      <c r="N130" s="80" t="s">
        <v>95</v>
      </c>
      <c r="O130" s="80">
        <v>-25.770700000000001</v>
      </c>
      <c r="P130" s="80">
        <v>29.466899999999999</v>
      </c>
      <c r="Q130" s="80" t="s">
        <v>2068</v>
      </c>
      <c r="R130" s="80" t="s">
        <v>80</v>
      </c>
      <c r="S130" s="80" t="s">
        <v>199</v>
      </c>
      <c r="T130" s="80" t="s">
        <v>136</v>
      </c>
      <c r="U130" s="80" t="s">
        <v>123</v>
      </c>
      <c r="V130" s="80" t="s">
        <v>127</v>
      </c>
      <c r="W130" s="80" t="s">
        <v>44</v>
      </c>
      <c r="X130" s="80" t="s">
        <v>82</v>
      </c>
      <c r="Y130" s="80" t="s">
        <v>199</v>
      </c>
      <c r="Z130" s="80" t="s">
        <v>199</v>
      </c>
      <c r="AA130" s="89" t="s">
        <v>157</v>
      </c>
      <c r="AB130" s="89" t="s">
        <v>307</v>
      </c>
      <c r="AC130" s="80" t="s">
        <v>1545</v>
      </c>
      <c r="AD130" s="80" t="s">
        <v>34</v>
      </c>
      <c r="AE130" s="80" t="s">
        <v>193</v>
      </c>
      <c r="AF130" s="80" t="s">
        <v>192</v>
      </c>
      <c r="AG130" s="80" t="s">
        <v>77</v>
      </c>
      <c r="AH130" s="80" t="s">
        <v>192</v>
      </c>
      <c r="AI130" s="80" t="s">
        <v>959</v>
      </c>
      <c r="AJ130" s="80" t="s">
        <v>223</v>
      </c>
      <c r="AK130" s="80" t="s">
        <v>1019</v>
      </c>
      <c r="AL130" s="80" t="s">
        <v>77</v>
      </c>
      <c r="AM130" s="80" t="s">
        <v>186</v>
      </c>
      <c r="AN130" s="80" t="s">
        <v>22</v>
      </c>
      <c r="AO130" s="80" t="s">
        <v>83</v>
      </c>
      <c r="AP130" s="80" t="s">
        <v>1409</v>
      </c>
      <c r="AQ130" s="80" t="s">
        <v>46</v>
      </c>
      <c r="AR130" s="80" t="s">
        <v>199</v>
      </c>
      <c r="AS130" s="80" t="s">
        <v>199</v>
      </c>
      <c r="AT130" s="90" t="s">
        <v>199</v>
      </c>
      <c r="AU130" s="80" t="s">
        <v>101</v>
      </c>
      <c r="AV130" s="80" t="s">
        <v>2117</v>
      </c>
      <c r="AW130" s="95" t="s">
        <v>1613</v>
      </c>
      <c r="AX130" s="80" t="s">
        <v>105</v>
      </c>
      <c r="AY130" s="80" t="s">
        <v>138</v>
      </c>
      <c r="AZ130" s="80" t="s">
        <v>633</v>
      </c>
      <c r="BA130" s="80"/>
      <c r="BB130" s="80" t="s">
        <v>94</v>
      </c>
      <c r="BC130" s="94">
        <v>42470</v>
      </c>
      <c r="BD130" s="12"/>
      <c r="BE130" s="12"/>
      <c r="BF130" s="12"/>
      <c r="BG130" s="12"/>
      <c r="BH130" s="12"/>
      <c r="BI130" s="12"/>
      <c r="BJ130" s="12"/>
      <c r="BK130" s="12"/>
      <c r="BL130" s="12"/>
      <c r="BM130" s="12"/>
      <c r="BN130" s="12"/>
      <c r="BO130" s="12"/>
      <c r="BP130" s="12"/>
      <c r="BQ130" s="12"/>
      <c r="BR130" s="12"/>
      <c r="BS130" s="12"/>
      <c r="BT130" s="12"/>
      <c r="BU130" s="12"/>
      <c r="BV130" s="12"/>
      <c r="BW130" s="12"/>
      <c r="BX130" s="12"/>
      <c r="BY130" s="12"/>
      <c r="BZ130" s="12"/>
      <c r="CA130" s="12"/>
      <c r="CB130" s="12"/>
      <c r="CC130" s="12"/>
      <c r="CD130" s="12"/>
      <c r="CE130" s="12"/>
      <c r="CF130" s="12"/>
      <c r="CG130" s="12"/>
      <c r="CH130" s="12"/>
      <c r="CI130" s="12"/>
      <c r="CJ130" s="12"/>
      <c r="CK130" s="12"/>
      <c r="CL130" s="12"/>
      <c r="CM130" s="12"/>
      <c r="CN130" s="12"/>
      <c r="CO130" s="12"/>
      <c r="CP130" s="12"/>
      <c r="CQ130" s="12"/>
      <c r="CR130" s="12"/>
      <c r="CS130" s="12"/>
      <c r="CT130" s="12"/>
      <c r="CU130" s="12"/>
      <c r="CV130" s="12"/>
      <c r="CW130" s="12"/>
      <c r="CX130" s="12"/>
      <c r="CY130" s="12"/>
      <c r="CZ130" s="12"/>
      <c r="DA130" s="12"/>
      <c r="DB130" s="12"/>
      <c r="DC130" s="12"/>
      <c r="DD130" s="12"/>
      <c r="DE130" s="12"/>
      <c r="DF130" s="12"/>
      <c r="DG130" s="12"/>
      <c r="DH130" s="12"/>
      <c r="DI130" s="12"/>
      <c r="DJ130" s="12"/>
      <c r="DK130" s="12"/>
      <c r="DL130" s="12"/>
      <c r="DM130" s="12"/>
      <c r="DN130" s="12"/>
      <c r="DO130" s="12"/>
      <c r="DP130" s="12"/>
      <c r="DQ130" s="12"/>
      <c r="DR130" s="12"/>
      <c r="DS130" s="12"/>
      <c r="DT130" s="12"/>
      <c r="DU130" s="12"/>
      <c r="DV130" s="12"/>
      <c r="DW130" s="12"/>
      <c r="DX130" s="12"/>
      <c r="DY130" s="12"/>
      <c r="DZ130" s="12"/>
      <c r="EA130" s="12"/>
      <c r="EB130" s="12"/>
      <c r="EC130" s="12"/>
      <c r="ED130" s="12"/>
      <c r="EE130" s="12"/>
      <c r="EF130" s="12"/>
      <c r="EG130" s="12"/>
      <c r="EH130" s="12"/>
      <c r="EI130" s="12"/>
      <c r="EJ130" s="12"/>
      <c r="EK130" s="12"/>
      <c r="EL130" s="12"/>
      <c r="EM130" s="12"/>
      <c r="EN130" s="12"/>
      <c r="EO130" s="12"/>
      <c r="EP130" s="12"/>
      <c r="EQ130" s="12"/>
      <c r="ER130" s="12"/>
      <c r="ES130" s="12"/>
      <c r="ET130" s="12"/>
      <c r="EU130" s="12"/>
      <c r="EV130" s="12"/>
      <c r="EW130" s="12"/>
      <c r="EX130" s="12"/>
      <c r="EY130" s="12"/>
      <c r="EZ130" s="12"/>
      <c r="FA130" s="12"/>
      <c r="FB130" s="12"/>
      <c r="FC130" s="12"/>
      <c r="FD130" s="12"/>
      <c r="FE130" s="12"/>
      <c r="FF130" s="12"/>
      <c r="FG130" s="12"/>
      <c r="FH130" s="12"/>
      <c r="FI130" s="12"/>
      <c r="FJ130" s="12"/>
      <c r="FK130" s="12"/>
      <c r="FL130" s="12"/>
      <c r="FM130" s="12"/>
      <c r="FN130" s="12"/>
      <c r="FO130" s="12"/>
      <c r="FP130" s="12"/>
      <c r="FQ130" s="12"/>
      <c r="FR130" s="12"/>
      <c r="FS130" s="12"/>
      <c r="FT130" s="12"/>
      <c r="FU130" s="12"/>
      <c r="FV130" s="12"/>
      <c r="FW130" s="12"/>
      <c r="FX130" s="12"/>
      <c r="FY130" s="12"/>
      <c r="FZ130" s="12"/>
      <c r="GA130" s="12"/>
      <c r="GB130" s="12"/>
      <c r="GC130" s="12"/>
      <c r="GD130" s="12"/>
      <c r="GE130" s="12"/>
      <c r="GF130" s="12"/>
      <c r="GG130" s="12"/>
      <c r="GH130" s="12"/>
      <c r="GI130" s="12"/>
      <c r="GJ130" s="12"/>
      <c r="GK130" s="12"/>
      <c r="GL130" s="12"/>
      <c r="GM130" s="12"/>
      <c r="GN130" s="12"/>
      <c r="GO130" s="12"/>
      <c r="GP130" s="12"/>
      <c r="GQ130" s="12"/>
      <c r="GR130" s="12"/>
      <c r="GS130" s="12"/>
      <c r="GT130" s="12"/>
      <c r="GU130" s="12"/>
      <c r="GV130" s="12"/>
      <c r="GW130" s="12"/>
      <c r="GX130" s="12"/>
      <c r="GY130" s="12"/>
      <c r="GZ130" s="12"/>
      <c r="HA130" s="12"/>
      <c r="HB130" s="12"/>
      <c r="HC130" s="12"/>
      <c r="HD130" s="12"/>
      <c r="HE130" s="12"/>
      <c r="HF130" s="12"/>
      <c r="HG130" s="12"/>
      <c r="HH130" s="12"/>
      <c r="HI130" s="12"/>
      <c r="HJ130" s="12"/>
      <c r="HK130" s="12"/>
      <c r="HL130" s="12"/>
      <c r="HM130" s="12"/>
      <c r="HN130" s="12"/>
      <c r="HO130" s="12"/>
      <c r="HP130" s="12"/>
      <c r="HQ130" s="12"/>
      <c r="HR130" s="12"/>
      <c r="HS130" s="12"/>
      <c r="HT130" s="12"/>
      <c r="HU130" s="12"/>
      <c r="HV130" s="12"/>
      <c r="HW130" s="12"/>
      <c r="HX130" s="12"/>
      <c r="HY130" s="12"/>
      <c r="HZ130" s="12"/>
      <c r="IA130" s="12"/>
      <c r="IB130" s="12"/>
      <c r="IC130" s="12"/>
      <c r="ID130" s="12"/>
      <c r="IE130" s="12"/>
      <c r="IF130" s="12"/>
      <c r="IG130" s="12"/>
      <c r="IH130" s="12"/>
      <c r="II130" s="12"/>
      <c r="IJ130" s="12"/>
      <c r="IK130" s="12"/>
      <c r="IL130" s="12"/>
      <c r="IM130" s="12"/>
      <c r="IN130" s="12"/>
      <c r="IO130" s="12"/>
      <c r="IP130" s="12"/>
      <c r="IQ130" s="12"/>
      <c r="IR130" s="12"/>
      <c r="IS130" s="12"/>
      <c r="IT130" s="12"/>
      <c r="IU130" s="12"/>
      <c r="IV130" s="12"/>
      <c r="IW130" s="12"/>
      <c r="IX130" s="12"/>
      <c r="IY130" s="12"/>
      <c r="IZ130" s="12"/>
      <c r="JA130" s="12"/>
      <c r="JB130" s="12"/>
      <c r="JC130" s="12"/>
      <c r="JD130" s="12"/>
      <c r="JE130" s="12"/>
      <c r="JF130" s="12"/>
      <c r="JG130" s="12"/>
      <c r="JH130" s="12"/>
      <c r="JI130" s="12"/>
      <c r="JJ130" s="12"/>
      <c r="JK130" s="12"/>
      <c r="JL130" s="12"/>
      <c r="JM130" s="12"/>
      <c r="JN130" s="12"/>
      <c r="JO130" s="12"/>
      <c r="JP130" s="12"/>
      <c r="JQ130" s="12"/>
      <c r="JR130" s="12"/>
      <c r="JS130" s="12"/>
      <c r="JT130" s="12"/>
      <c r="JU130" s="12"/>
      <c r="JV130" s="12"/>
      <c r="JW130" s="12"/>
      <c r="JX130" s="12"/>
      <c r="JY130" s="12"/>
      <c r="JZ130" s="12"/>
      <c r="KA130" s="12"/>
      <c r="KB130" s="12"/>
      <c r="KC130" s="12"/>
      <c r="KD130" s="12"/>
      <c r="KE130" s="12"/>
      <c r="KF130" s="12"/>
      <c r="KG130" s="12"/>
      <c r="KH130" s="12"/>
      <c r="KI130" s="12"/>
      <c r="KJ130" s="12"/>
      <c r="KK130" s="12"/>
      <c r="KL130" s="12"/>
      <c r="KM130" s="12"/>
      <c r="KN130" s="12"/>
      <c r="KO130" s="12"/>
      <c r="KP130" s="12"/>
      <c r="KQ130" s="12"/>
      <c r="KR130" s="12"/>
      <c r="KS130" s="12"/>
      <c r="KT130" s="12"/>
      <c r="KU130" s="12"/>
      <c r="KV130" s="12"/>
      <c r="KW130" s="12"/>
      <c r="KX130" s="12"/>
      <c r="KY130" s="12"/>
      <c r="KZ130" s="12"/>
      <c r="LA130" s="12"/>
      <c r="LB130" s="12"/>
      <c r="LC130" s="12"/>
      <c r="LD130" s="12"/>
      <c r="LE130" s="12"/>
      <c r="LF130" s="12"/>
      <c r="LG130" s="12"/>
      <c r="LH130" s="12"/>
      <c r="LI130" s="12"/>
      <c r="LJ130" s="12"/>
      <c r="LK130" s="12"/>
      <c r="LL130" s="12"/>
      <c r="LM130" s="12"/>
      <c r="LN130" s="12"/>
      <c r="LO130" s="12"/>
      <c r="LP130" s="12"/>
      <c r="LQ130" s="12"/>
      <c r="LR130" s="12"/>
      <c r="LS130" s="12"/>
      <c r="LT130" s="12"/>
      <c r="LU130" s="12"/>
      <c r="LV130" s="12"/>
      <c r="LW130" s="12"/>
      <c r="LX130" s="12"/>
      <c r="LY130" s="12"/>
      <c r="LZ130" s="12"/>
      <c r="MA130" s="12"/>
      <c r="MB130" s="12"/>
      <c r="MC130" s="12"/>
      <c r="MD130" s="12"/>
      <c r="ME130" s="12"/>
      <c r="MF130" s="12"/>
      <c r="MG130" s="12"/>
      <c r="MH130" s="12"/>
      <c r="MI130" s="12"/>
      <c r="MJ130" s="12"/>
      <c r="MK130" s="12"/>
      <c r="ML130" s="12"/>
      <c r="MM130" s="12"/>
      <c r="MN130" s="12"/>
      <c r="MO130" s="12"/>
      <c r="MP130" s="12"/>
      <c r="MQ130" s="12"/>
      <c r="MR130" s="12"/>
      <c r="MS130" s="12"/>
      <c r="MT130" s="12"/>
      <c r="MU130" s="12"/>
      <c r="MV130" s="12"/>
      <c r="MW130" s="12"/>
      <c r="MX130" s="12"/>
      <c r="MY130" s="12"/>
      <c r="MZ130" s="12"/>
      <c r="NA130" s="12"/>
      <c r="NB130" s="12"/>
      <c r="NC130" s="12"/>
      <c r="ND130" s="12"/>
      <c r="NE130" s="12"/>
      <c r="NF130" s="12"/>
      <c r="NG130" s="12"/>
      <c r="NH130" s="12"/>
      <c r="NI130" s="12"/>
      <c r="NJ130" s="12"/>
      <c r="NK130" s="12"/>
      <c r="NL130" s="12"/>
      <c r="NM130" s="12"/>
      <c r="NN130" s="12"/>
      <c r="NO130" s="12"/>
      <c r="NP130" s="12"/>
      <c r="NQ130" s="12"/>
      <c r="NR130" s="12"/>
      <c r="NS130" s="12"/>
      <c r="NT130" s="12"/>
      <c r="NU130" s="12"/>
      <c r="NV130" s="12"/>
      <c r="NW130" s="12"/>
      <c r="NX130" s="12"/>
      <c r="NY130" s="12"/>
      <c r="NZ130" s="12"/>
      <c r="OA130" s="12"/>
      <c r="OB130" s="12"/>
      <c r="OC130" s="12"/>
      <c r="OD130" s="12"/>
      <c r="OE130" s="12"/>
      <c r="OF130" s="12"/>
      <c r="OG130" s="12"/>
      <c r="OH130" s="12"/>
      <c r="OI130" s="12"/>
      <c r="OJ130" s="12"/>
      <c r="OK130" s="12"/>
      <c r="OL130" s="12"/>
      <c r="OM130" s="12"/>
      <c r="ON130" s="12"/>
      <c r="OO130" s="12"/>
      <c r="OP130" s="12"/>
      <c r="OQ130" s="12"/>
      <c r="OR130" s="12"/>
      <c r="OS130" s="12"/>
      <c r="OT130" s="12"/>
      <c r="OU130" s="12"/>
      <c r="OV130" s="12"/>
      <c r="OW130" s="12"/>
      <c r="OX130" s="12"/>
      <c r="OY130" s="12"/>
      <c r="OZ130" s="12"/>
      <c r="PA130" s="12"/>
      <c r="PB130" s="12"/>
      <c r="PC130" s="12"/>
      <c r="PD130" s="12"/>
      <c r="PE130" s="12"/>
      <c r="PF130" s="12"/>
      <c r="PG130" s="12"/>
      <c r="PH130" s="12"/>
      <c r="PI130" s="12"/>
      <c r="PJ130" s="12"/>
      <c r="PK130" s="12"/>
      <c r="PL130" s="12"/>
      <c r="PM130" s="12"/>
      <c r="PN130" s="12"/>
      <c r="PO130" s="12"/>
      <c r="PP130" s="12"/>
      <c r="PQ130" s="12"/>
      <c r="PR130" s="12"/>
      <c r="PS130" s="12"/>
      <c r="PT130" s="12"/>
      <c r="PU130" s="12"/>
      <c r="PV130" s="12"/>
      <c r="PW130" s="12"/>
      <c r="PX130" s="12"/>
      <c r="PY130" s="12"/>
      <c r="PZ130" s="12"/>
      <c r="QA130" s="12"/>
      <c r="QB130" s="12"/>
      <c r="QC130" s="12"/>
      <c r="QD130" s="12"/>
      <c r="QE130" s="12"/>
      <c r="QF130" s="12"/>
      <c r="QG130" s="12"/>
      <c r="QH130" s="12"/>
      <c r="QI130" s="12"/>
      <c r="QJ130" s="12"/>
      <c r="QK130" s="12"/>
      <c r="QL130" s="12"/>
      <c r="QM130" s="12"/>
      <c r="QN130" s="12"/>
      <c r="QO130" s="12"/>
      <c r="QP130" s="12"/>
      <c r="QQ130" s="12"/>
      <c r="QR130" s="12"/>
      <c r="QS130" s="12"/>
      <c r="QT130" s="12"/>
      <c r="QU130" s="12"/>
      <c r="QV130" s="12"/>
      <c r="QW130" s="12"/>
      <c r="QX130" s="12"/>
      <c r="QY130" s="12"/>
      <c r="QZ130" s="12"/>
      <c r="RA130" s="12"/>
      <c r="RB130" s="12"/>
      <c r="RC130" s="12"/>
      <c r="RD130" s="12"/>
      <c r="RE130" s="12"/>
      <c r="RF130" s="12"/>
      <c r="RG130" s="12"/>
      <c r="RH130" s="12"/>
      <c r="RI130" s="12"/>
      <c r="RJ130" s="12"/>
      <c r="RK130" s="12"/>
      <c r="RL130" s="12"/>
      <c r="RM130" s="12"/>
      <c r="RN130" s="12"/>
      <c r="RO130" s="12"/>
      <c r="RP130" s="12"/>
      <c r="RQ130" s="12"/>
      <c r="RR130" s="12"/>
      <c r="RS130" s="12"/>
      <c r="RT130" s="12"/>
      <c r="RU130" s="12"/>
      <c r="RV130" s="12"/>
      <c r="RW130" s="12"/>
      <c r="RX130" s="12"/>
      <c r="RY130" s="12"/>
      <c r="RZ130" s="12"/>
      <c r="SA130" s="12"/>
      <c r="SB130" s="12"/>
      <c r="SC130" s="12"/>
      <c r="SD130" s="12"/>
      <c r="SE130" s="12"/>
      <c r="SF130" s="12"/>
      <c r="SG130" s="12"/>
      <c r="SH130" s="12"/>
      <c r="SI130" s="12"/>
      <c r="SJ130" s="12"/>
      <c r="SK130" s="12"/>
      <c r="SL130" s="12"/>
      <c r="SM130" s="12"/>
      <c r="SN130" s="12"/>
      <c r="SO130" s="12"/>
      <c r="SP130" s="12"/>
      <c r="SQ130" s="12"/>
      <c r="SR130" s="12"/>
      <c r="SS130" s="12"/>
      <c r="ST130" s="12"/>
      <c r="SU130" s="12"/>
      <c r="SV130" s="12"/>
      <c r="SW130" s="12"/>
      <c r="SX130" s="12"/>
      <c r="SY130" s="12"/>
      <c r="SZ130" s="12"/>
      <c r="TA130" s="12"/>
      <c r="TB130" s="12"/>
      <c r="TC130" s="12"/>
      <c r="TD130" s="12"/>
      <c r="TE130" s="12"/>
      <c r="TF130" s="12"/>
      <c r="TG130" s="12"/>
      <c r="TH130" s="12"/>
      <c r="TI130" s="12"/>
      <c r="TJ130" s="12"/>
      <c r="TK130" s="12"/>
      <c r="TL130" s="12"/>
      <c r="TM130" s="12"/>
      <c r="TN130" s="12"/>
      <c r="TO130" s="12"/>
      <c r="TP130" s="12"/>
      <c r="TQ130" s="12"/>
      <c r="TR130" s="12"/>
      <c r="TS130" s="12"/>
      <c r="TT130" s="12"/>
      <c r="TU130" s="12"/>
      <c r="TV130" s="12"/>
      <c r="TW130" s="12"/>
      <c r="TX130" s="12"/>
      <c r="TY130" s="12"/>
      <c r="TZ130" s="12"/>
      <c r="UA130" s="12"/>
      <c r="UB130" s="12"/>
      <c r="UC130" s="12"/>
      <c r="UD130" s="12"/>
      <c r="UE130" s="12"/>
      <c r="UF130" s="12"/>
      <c r="UG130" s="12"/>
      <c r="UH130" s="12"/>
      <c r="UI130" s="12"/>
      <c r="UJ130" s="12"/>
      <c r="UK130" s="12"/>
      <c r="UL130" s="12"/>
      <c r="UM130" s="12"/>
      <c r="UN130" s="12"/>
      <c r="UO130" s="12"/>
      <c r="UP130" s="12"/>
      <c r="UQ130" s="12"/>
      <c r="UR130" s="12"/>
      <c r="US130" s="12"/>
      <c r="UT130" s="12"/>
      <c r="UU130" s="12"/>
      <c r="UV130" s="12"/>
      <c r="UW130" s="12"/>
      <c r="UX130" s="12"/>
      <c r="UY130" s="12"/>
      <c r="UZ130" s="12"/>
      <c r="VA130" s="12"/>
      <c r="VB130" s="12"/>
      <c r="VC130" s="12"/>
      <c r="VD130" s="12"/>
      <c r="VE130" s="12"/>
      <c r="VF130" s="12"/>
      <c r="VG130" s="12"/>
      <c r="VH130" s="12"/>
      <c r="VI130" s="12"/>
      <c r="VJ130" s="12"/>
      <c r="VK130" s="12"/>
      <c r="VL130" s="12"/>
      <c r="VM130" s="12"/>
      <c r="VN130" s="12"/>
      <c r="VO130" s="12"/>
      <c r="VP130" s="12"/>
      <c r="VQ130" s="12"/>
      <c r="VR130" s="12"/>
      <c r="VS130" s="12"/>
      <c r="VT130" s="12"/>
      <c r="VU130" s="12"/>
      <c r="VV130" s="12"/>
      <c r="VW130" s="12"/>
      <c r="VX130" s="12"/>
      <c r="VY130" s="12"/>
      <c r="VZ130" s="12"/>
      <c r="WA130" s="12"/>
      <c r="WB130" s="12"/>
      <c r="WC130" s="12"/>
      <c r="WD130" s="12"/>
      <c r="WE130" s="12"/>
      <c r="WF130" s="12"/>
      <c r="WG130" s="12"/>
      <c r="WH130" s="12"/>
      <c r="WI130" s="12"/>
      <c r="WJ130" s="12"/>
      <c r="WK130" s="12"/>
      <c r="WL130" s="12"/>
      <c r="WM130" s="12"/>
      <c r="WN130" s="12"/>
      <c r="WO130" s="12"/>
      <c r="WP130" s="12"/>
      <c r="WQ130" s="12"/>
      <c r="WR130" s="12"/>
      <c r="WS130" s="12"/>
      <c r="WT130" s="12"/>
      <c r="WU130" s="12"/>
      <c r="WV130" s="12"/>
      <c r="WW130" s="12"/>
      <c r="WX130" s="12"/>
      <c r="WY130" s="12"/>
      <c r="WZ130" s="12"/>
      <c r="XA130" s="12"/>
      <c r="XB130" s="12"/>
      <c r="XC130" s="12"/>
      <c r="XD130" s="12"/>
      <c r="XE130" s="12"/>
      <c r="XF130" s="12"/>
      <c r="XG130" s="12"/>
      <c r="XH130" s="12"/>
      <c r="XI130" s="12"/>
      <c r="XJ130" s="12"/>
      <c r="XK130" s="12"/>
      <c r="XL130" s="12"/>
      <c r="XM130" s="12"/>
      <c r="XN130" s="12"/>
      <c r="XO130" s="12"/>
      <c r="XP130" s="12"/>
      <c r="XQ130" s="12"/>
      <c r="XR130" s="12"/>
      <c r="XS130" s="12"/>
      <c r="XT130" s="12"/>
      <c r="XU130" s="12"/>
      <c r="XV130" s="12"/>
      <c r="XW130" s="12"/>
      <c r="XX130" s="12"/>
      <c r="XY130" s="12"/>
      <c r="XZ130" s="12"/>
      <c r="YA130" s="12"/>
      <c r="YB130" s="12"/>
      <c r="YC130" s="12"/>
      <c r="YD130" s="12"/>
      <c r="YE130" s="12"/>
      <c r="YF130" s="12"/>
      <c r="YG130" s="12"/>
      <c r="YH130" s="12"/>
      <c r="YI130" s="12"/>
      <c r="YJ130" s="12"/>
      <c r="YK130" s="12"/>
      <c r="YL130" s="12"/>
      <c r="YM130" s="12"/>
      <c r="YN130" s="12"/>
      <c r="YO130" s="12"/>
      <c r="YP130" s="12"/>
      <c r="YQ130" s="12"/>
      <c r="YR130" s="12"/>
      <c r="YS130" s="12"/>
      <c r="YT130" s="12"/>
      <c r="YU130" s="12"/>
      <c r="YV130" s="12"/>
      <c r="YW130" s="12"/>
      <c r="YX130" s="12"/>
      <c r="YY130" s="12"/>
      <c r="YZ130" s="12"/>
      <c r="ZA130" s="12"/>
      <c r="ZB130" s="12"/>
      <c r="ZC130" s="12"/>
      <c r="ZD130" s="12"/>
      <c r="ZE130" s="12"/>
      <c r="ZF130" s="12"/>
      <c r="ZG130" s="12"/>
      <c r="ZH130" s="12"/>
      <c r="ZI130" s="12"/>
      <c r="ZJ130" s="12"/>
      <c r="ZK130" s="12"/>
      <c r="ZL130" s="12"/>
      <c r="ZM130" s="12"/>
      <c r="ZN130" s="12"/>
      <c r="ZO130" s="12"/>
      <c r="ZP130" s="12"/>
      <c r="ZQ130" s="12"/>
      <c r="ZR130" s="12"/>
      <c r="ZS130" s="12"/>
      <c r="ZT130" s="12"/>
      <c r="ZU130" s="12"/>
      <c r="ZV130" s="12"/>
      <c r="ZW130" s="12"/>
      <c r="ZX130" s="12"/>
      <c r="ZY130" s="12"/>
      <c r="ZZ130" s="12"/>
      <c r="AAA130" s="12"/>
      <c r="AAB130" s="12"/>
      <c r="AAC130" s="12"/>
      <c r="AAD130" s="12"/>
      <c r="AAE130" s="12"/>
      <c r="AAF130" s="12"/>
      <c r="AAG130" s="12"/>
      <c r="AAH130" s="12"/>
      <c r="AAI130" s="12"/>
      <c r="AAJ130" s="12"/>
      <c r="AAK130" s="12"/>
      <c r="AAL130" s="12"/>
      <c r="AAM130" s="12"/>
      <c r="AAN130" s="12"/>
      <c r="AAO130" s="12"/>
      <c r="AAP130" s="12"/>
      <c r="AAQ130" s="12"/>
      <c r="AAR130" s="12"/>
      <c r="AAS130" s="12"/>
      <c r="AAT130" s="12"/>
      <c r="AAU130" s="12"/>
      <c r="AAV130" s="12"/>
      <c r="AAW130" s="12"/>
      <c r="AAX130" s="12"/>
      <c r="AAY130" s="12"/>
      <c r="AAZ130" s="12"/>
      <c r="ABA130" s="12"/>
      <c r="ABB130" s="12"/>
      <c r="ABC130" s="12"/>
      <c r="ABD130" s="12"/>
      <c r="ABE130" s="12"/>
      <c r="ABF130" s="12"/>
      <c r="ABG130" s="12"/>
      <c r="ABH130" s="12"/>
      <c r="ABI130" s="12"/>
      <c r="ABJ130" s="12"/>
      <c r="ABK130" s="12"/>
      <c r="ABL130" s="12"/>
      <c r="ABM130" s="12"/>
      <c r="ABN130" s="12"/>
      <c r="ABO130" s="12"/>
      <c r="ABP130" s="12"/>
      <c r="ABQ130" s="12"/>
      <c r="ABR130" s="12"/>
      <c r="ABS130" s="12"/>
      <c r="ABT130" s="12"/>
      <c r="ABU130" s="12"/>
      <c r="ABV130" s="12"/>
      <c r="ABW130" s="12"/>
      <c r="ABX130" s="12"/>
      <c r="ABY130" s="12"/>
      <c r="ABZ130" s="12"/>
      <c r="ACA130" s="12"/>
      <c r="ACB130" s="12"/>
      <c r="ACC130" s="12"/>
      <c r="ACD130" s="12"/>
      <c r="ACE130" s="12"/>
      <c r="ACF130" s="12"/>
      <c r="ACG130" s="12"/>
      <c r="ACH130" s="12"/>
      <c r="ACI130" s="12"/>
      <c r="ACJ130" s="12"/>
      <c r="ACK130" s="12"/>
      <c r="ACL130" s="12"/>
      <c r="ACM130" s="12"/>
      <c r="ACN130" s="12"/>
      <c r="ACO130" s="12"/>
      <c r="ACP130" s="12"/>
      <c r="ACQ130" s="12"/>
      <c r="ACR130" s="12"/>
      <c r="ACS130" s="12"/>
      <c r="ACT130" s="12"/>
      <c r="ACU130" s="12"/>
      <c r="ACV130" s="12"/>
      <c r="ACW130" s="12"/>
      <c r="ACX130" s="12"/>
      <c r="ACY130" s="12"/>
      <c r="ACZ130" s="12"/>
      <c r="ADA130" s="12"/>
      <c r="ADB130" s="12"/>
      <c r="ADC130" s="12"/>
      <c r="ADD130" s="12"/>
      <c r="ADE130" s="12"/>
      <c r="ADF130" s="12"/>
      <c r="ADG130" s="12"/>
      <c r="ADH130" s="12"/>
      <c r="ADI130" s="12"/>
      <c r="ADJ130" s="12"/>
      <c r="ADK130" s="12"/>
      <c r="ADL130" s="12"/>
      <c r="ADM130" s="12"/>
      <c r="ADN130" s="12"/>
      <c r="ADO130" s="12"/>
      <c r="ADP130" s="12"/>
      <c r="ADQ130" s="12"/>
      <c r="ADR130" s="12"/>
      <c r="ADS130" s="12"/>
      <c r="ADT130" s="12"/>
      <c r="ADU130" s="12"/>
      <c r="ADV130" s="12"/>
      <c r="ADW130" s="12"/>
      <c r="ADX130" s="12"/>
      <c r="ADY130" s="12"/>
      <c r="ADZ130" s="12"/>
      <c r="AEA130" s="12"/>
      <c r="AEB130" s="12"/>
      <c r="AEC130" s="12"/>
      <c r="AED130" s="12"/>
      <c r="AEE130" s="12"/>
      <c r="AEF130" s="12"/>
      <c r="AEG130" s="12"/>
      <c r="AEH130" s="12"/>
      <c r="AEI130" s="12"/>
      <c r="AEJ130" s="12"/>
      <c r="AEK130" s="12"/>
      <c r="AEL130" s="12"/>
      <c r="AEM130" s="12"/>
      <c r="AEN130" s="12"/>
      <c r="AEO130" s="12"/>
      <c r="AEP130" s="12"/>
      <c r="AEQ130" s="12"/>
      <c r="AER130" s="12"/>
      <c r="AES130" s="12"/>
      <c r="AET130" s="12"/>
      <c r="AEU130" s="12"/>
      <c r="AEV130" s="12"/>
      <c r="AEW130" s="12"/>
      <c r="AEX130" s="12"/>
      <c r="AEY130" s="12"/>
      <c r="AEZ130" s="12"/>
      <c r="AFA130" s="12"/>
      <c r="AFB130" s="12"/>
      <c r="AFC130" s="12"/>
      <c r="AFD130" s="12"/>
      <c r="AFE130" s="12"/>
      <c r="AFF130" s="12"/>
      <c r="AFG130" s="12"/>
      <c r="AFH130" s="12"/>
      <c r="AFI130" s="12"/>
      <c r="AFJ130" s="12"/>
      <c r="AFK130" s="12"/>
      <c r="AFL130" s="12"/>
      <c r="AFM130" s="12"/>
      <c r="AFN130" s="12"/>
      <c r="AFO130" s="12"/>
      <c r="AFP130" s="12"/>
      <c r="AFQ130" s="12"/>
      <c r="AFR130" s="12"/>
      <c r="AFS130" s="12"/>
      <c r="AFT130" s="12"/>
      <c r="AFU130" s="12"/>
      <c r="AFV130" s="12"/>
      <c r="AFW130" s="12"/>
      <c r="AFX130" s="12"/>
      <c r="AFY130" s="12"/>
      <c r="AFZ130" s="12"/>
      <c r="AGA130" s="12"/>
      <c r="AGB130" s="12"/>
      <c r="AGC130" s="12"/>
      <c r="AGD130" s="12"/>
      <c r="AGE130" s="12"/>
      <c r="AGF130" s="12"/>
      <c r="AGG130" s="12"/>
      <c r="AGH130" s="12"/>
      <c r="AGI130" s="12"/>
      <c r="AGJ130" s="12"/>
      <c r="AGK130" s="12"/>
      <c r="AGL130" s="12"/>
      <c r="AGM130" s="12"/>
      <c r="AGN130" s="12"/>
      <c r="AGO130" s="12"/>
      <c r="AGP130" s="12"/>
      <c r="AGQ130" s="12"/>
      <c r="AGR130" s="12"/>
      <c r="AGS130" s="12"/>
      <c r="AGT130" s="12"/>
      <c r="AGU130" s="12"/>
      <c r="AGV130" s="12"/>
      <c r="AGW130" s="12"/>
      <c r="AGX130" s="12"/>
      <c r="AGY130" s="12"/>
      <c r="AGZ130" s="12"/>
      <c r="AHA130" s="12"/>
      <c r="AHB130" s="12"/>
      <c r="AHC130" s="12"/>
      <c r="AHD130" s="12"/>
      <c r="AHE130" s="12"/>
      <c r="AHF130" s="12"/>
      <c r="AHG130" s="12"/>
      <c r="AHH130" s="12"/>
      <c r="AHI130" s="12"/>
      <c r="AHJ130" s="12"/>
      <c r="AHK130" s="12"/>
      <c r="AHL130" s="12"/>
      <c r="AHM130" s="12"/>
      <c r="AHN130" s="12"/>
      <c r="AHO130" s="12"/>
      <c r="AHP130" s="12"/>
      <c r="AHQ130" s="12"/>
      <c r="AHR130" s="12"/>
      <c r="AHS130" s="12"/>
      <c r="AHT130" s="12"/>
      <c r="AHU130" s="12"/>
      <c r="AHV130" s="12"/>
      <c r="AHW130" s="12"/>
      <c r="AHX130" s="12"/>
      <c r="AHY130" s="12"/>
      <c r="AHZ130" s="12"/>
      <c r="AIA130" s="12"/>
      <c r="AIB130" s="12"/>
      <c r="AIC130" s="12"/>
      <c r="AID130" s="12"/>
      <c r="AIE130" s="12"/>
      <c r="AIF130" s="12"/>
      <c r="AIG130" s="12"/>
      <c r="AIH130" s="12"/>
      <c r="AII130" s="12"/>
      <c r="AIJ130" s="12"/>
      <c r="AIK130" s="12"/>
      <c r="AIL130" s="12"/>
      <c r="AIM130" s="12"/>
      <c r="AIN130" s="12"/>
      <c r="AIO130" s="12"/>
      <c r="AIP130" s="12"/>
      <c r="AIQ130" s="12"/>
      <c r="AIR130" s="12"/>
      <c r="AIS130" s="12"/>
      <c r="AIT130" s="12"/>
      <c r="AIU130" s="12"/>
      <c r="AIV130" s="12"/>
      <c r="AIW130" s="12"/>
      <c r="AIX130" s="12"/>
      <c r="AIY130" s="12"/>
      <c r="AIZ130" s="12"/>
      <c r="AJA130" s="12"/>
      <c r="AJB130" s="12"/>
      <c r="AJC130" s="12"/>
      <c r="AJD130" s="12"/>
      <c r="AJE130" s="12"/>
      <c r="AJF130" s="12"/>
      <c r="AJG130" s="12"/>
      <c r="AJH130" s="12"/>
      <c r="AJI130" s="12"/>
      <c r="AJJ130" s="12"/>
      <c r="AJK130" s="12"/>
      <c r="AJL130" s="12"/>
      <c r="AJM130" s="12"/>
      <c r="AJN130" s="12"/>
      <c r="AJO130" s="12"/>
      <c r="AJP130" s="12"/>
      <c r="AJQ130" s="12"/>
      <c r="AJR130" s="12"/>
      <c r="AJS130" s="12"/>
      <c r="AJT130" s="12"/>
      <c r="AJU130" s="12"/>
      <c r="AJV130" s="12"/>
      <c r="AJW130" s="12"/>
      <c r="AJX130" s="12"/>
      <c r="AJY130" s="12"/>
      <c r="AJZ130" s="12"/>
      <c r="AKA130" s="12"/>
      <c r="AKB130" s="12"/>
      <c r="AKC130" s="12"/>
      <c r="AKD130" s="12"/>
      <c r="AKE130" s="12"/>
      <c r="AKF130" s="12"/>
      <c r="AKG130" s="12"/>
      <c r="AKH130" s="12"/>
      <c r="AKI130" s="12"/>
      <c r="AKJ130" s="12"/>
      <c r="AKK130" s="12"/>
      <c r="AKL130" s="12"/>
      <c r="AKM130" s="12"/>
      <c r="AKN130" s="12"/>
      <c r="AKO130" s="12"/>
      <c r="AKP130" s="12"/>
      <c r="AKQ130" s="12"/>
      <c r="AKR130" s="12"/>
      <c r="AKS130" s="12"/>
      <c r="AKT130" s="12"/>
      <c r="AKU130" s="12"/>
      <c r="AKV130" s="12"/>
      <c r="AKW130" s="12"/>
      <c r="AKX130" s="12"/>
      <c r="AKY130" s="12"/>
      <c r="AKZ130" s="12"/>
      <c r="ALA130" s="12"/>
      <c r="ALB130" s="12"/>
      <c r="ALC130" s="12"/>
      <c r="ALD130" s="12"/>
      <c r="ALE130" s="12"/>
      <c r="ALF130" s="12"/>
      <c r="ALG130" s="12"/>
      <c r="ALH130" s="12"/>
      <c r="ALI130" s="12"/>
      <c r="ALJ130" s="12"/>
      <c r="ALK130" s="12"/>
      <c r="ALL130" s="12"/>
      <c r="ALM130" s="12"/>
      <c r="ALN130" s="12"/>
      <c r="ALO130" s="12"/>
      <c r="ALP130" s="12"/>
      <c r="ALQ130" s="12"/>
      <c r="ALR130" s="12"/>
      <c r="ALS130" s="12"/>
      <c r="ALT130" s="12"/>
      <c r="ALU130" s="12"/>
      <c r="ALV130" s="12"/>
      <c r="ALW130" s="12"/>
      <c r="ALX130" s="12"/>
      <c r="ALY130" s="12"/>
      <c r="ALZ130" s="12"/>
      <c r="AMA130" s="12"/>
      <c r="AMB130" s="12"/>
      <c r="AMC130" s="12"/>
      <c r="AMD130" s="12"/>
      <c r="AME130" s="12"/>
      <c r="AMF130" s="12"/>
      <c r="AMG130" s="12"/>
      <c r="AMH130" s="12"/>
      <c r="AMI130" s="12"/>
      <c r="AMJ130" s="12"/>
      <c r="AMK130" s="12"/>
      <c r="AML130" s="12"/>
      <c r="AMM130" s="12"/>
      <c r="AMN130" s="12"/>
      <c r="AMO130" s="12"/>
      <c r="AMP130" s="12"/>
      <c r="AMQ130" s="12"/>
      <c r="AMR130" s="12"/>
      <c r="AMS130" s="12"/>
      <c r="AMT130" s="12"/>
      <c r="AMU130" s="12"/>
      <c r="AMV130" s="12"/>
      <c r="AMW130" s="12"/>
      <c r="AMX130" s="12"/>
      <c r="AMY130" s="12"/>
      <c r="AMZ130" s="12"/>
      <c r="ANA130" s="12"/>
      <c r="ANB130" s="12"/>
      <c r="ANC130" s="12"/>
      <c r="AND130" s="12"/>
      <c r="ANE130" s="12"/>
      <c r="ANF130" s="12"/>
      <c r="ANG130" s="12"/>
      <c r="ANH130" s="12"/>
      <c r="ANI130" s="12"/>
      <c r="ANJ130" s="12"/>
      <c r="ANK130" s="12"/>
      <c r="ANL130" s="12"/>
      <c r="ANM130" s="12"/>
      <c r="ANN130" s="12"/>
      <c r="ANO130" s="12"/>
      <c r="ANP130" s="12"/>
      <c r="ANQ130" s="12"/>
      <c r="ANR130" s="12"/>
      <c r="ANS130" s="12"/>
      <c r="ANT130" s="12"/>
      <c r="ANU130" s="12"/>
      <c r="ANV130" s="12"/>
      <c r="ANW130" s="12"/>
      <c r="ANX130" s="12"/>
      <c r="ANY130" s="12"/>
      <c r="ANZ130" s="12"/>
      <c r="AOA130" s="12"/>
      <c r="AOB130" s="12"/>
      <c r="AOC130" s="12"/>
      <c r="AOD130" s="12"/>
      <c r="AOE130" s="12"/>
      <c r="AOF130" s="12"/>
      <c r="AOG130" s="12"/>
      <c r="AOH130" s="12"/>
      <c r="AOI130" s="12"/>
      <c r="AOJ130" s="12"/>
      <c r="AOK130" s="12"/>
      <c r="AOL130" s="12"/>
      <c r="AOM130" s="12"/>
      <c r="AON130" s="12"/>
      <c r="AOO130" s="12"/>
      <c r="AOP130" s="12"/>
      <c r="AOQ130" s="12"/>
      <c r="AOR130" s="12"/>
      <c r="AOS130" s="12"/>
      <c r="AOT130" s="12"/>
      <c r="AOU130" s="12"/>
      <c r="AOV130" s="12"/>
      <c r="AOW130" s="12"/>
      <c r="AOX130" s="12"/>
      <c r="AOY130" s="12"/>
      <c r="AOZ130" s="12"/>
      <c r="APA130" s="12"/>
      <c r="APB130" s="12"/>
      <c r="APC130" s="12"/>
      <c r="APD130" s="12"/>
      <c r="APE130" s="12"/>
      <c r="APF130" s="12"/>
      <c r="APG130" s="12"/>
      <c r="APH130" s="12"/>
      <c r="API130" s="12"/>
      <c r="APJ130" s="12"/>
      <c r="APK130" s="12"/>
      <c r="APL130" s="12"/>
      <c r="APM130" s="12"/>
      <c r="APN130" s="12"/>
      <c r="APO130" s="12"/>
      <c r="APP130" s="12"/>
      <c r="APQ130" s="12"/>
      <c r="APR130" s="12"/>
      <c r="APS130" s="12"/>
      <c r="APT130" s="12"/>
      <c r="APU130" s="12"/>
      <c r="APV130" s="12"/>
      <c r="APW130" s="12"/>
      <c r="APX130" s="12"/>
      <c r="APY130" s="12"/>
      <c r="APZ130" s="12"/>
      <c r="AQA130" s="12"/>
      <c r="AQB130" s="12"/>
      <c r="AQC130" s="12"/>
      <c r="AQD130" s="12"/>
      <c r="AQE130" s="12"/>
      <c r="AQF130" s="12"/>
      <c r="AQG130" s="12"/>
      <c r="AQH130" s="12"/>
      <c r="AQI130" s="12"/>
      <c r="AQJ130" s="12"/>
      <c r="AQK130" s="12"/>
      <c r="AQL130" s="12"/>
      <c r="AQM130" s="12"/>
      <c r="AQN130" s="12"/>
      <c r="AQO130" s="12"/>
      <c r="AQP130" s="12"/>
      <c r="AQQ130" s="12"/>
      <c r="AQR130" s="12"/>
      <c r="AQS130" s="12"/>
      <c r="AQT130" s="12"/>
      <c r="AQU130" s="12"/>
      <c r="AQV130" s="12"/>
      <c r="AQW130" s="12"/>
      <c r="AQX130" s="12"/>
      <c r="AQY130" s="12"/>
      <c r="AQZ130" s="12"/>
      <c r="ARA130" s="12"/>
      <c r="ARB130" s="12"/>
      <c r="ARC130" s="12"/>
      <c r="ARD130" s="12"/>
      <c r="ARE130" s="12"/>
      <c r="ARF130" s="12"/>
      <c r="ARG130" s="12"/>
      <c r="ARH130" s="12"/>
      <c r="ARI130" s="12"/>
      <c r="ARJ130" s="12"/>
      <c r="ARK130" s="12"/>
      <c r="ARL130" s="12"/>
      <c r="ARM130" s="12"/>
      <c r="ARN130" s="12"/>
      <c r="ARO130" s="12"/>
      <c r="ARP130" s="12"/>
      <c r="ARQ130" s="12"/>
      <c r="ARR130" s="12"/>
      <c r="ARS130" s="12"/>
      <c r="ART130" s="12"/>
      <c r="ARU130" s="12"/>
      <c r="ARV130" s="12"/>
      <c r="ARW130" s="12"/>
      <c r="ARX130" s="12"/>
      <c r="ARY130" s="12"/>
      <c r="ARZ130" s="12"/>
      <c r="ASA130" s="12"/>
      <c r="ASB130" s="12"/>
      <c r="ASC130" s="12"/>
      <c r="ASD130" s="12"/>
      <c r="ASE130" s="12"/>
      <c r="ASF130" s="12"/>
      <c r="ASG130" s="12"/>
      <c r="ASH130" s="12"/>
      <c r="ASI130" s="12"/>
      <c r="ASJ130" s="12"/>
      <c r="ASK130" s="12"/>
      <c r="ASL130" s="12"/>
      <c r="ASM130" s="12"/>
      <c r="ASN130" s="12"/>
      <c r="ASO130" s="12"/>
      <c r="ASP130" s="12"/>
      <c r="ASQ130" s="12"/>
      <c r="ASR130" s="12"/>
      <c r="ASS130" s="12"/>
      <c r="AST130" s="12"/>
      <c r="ASU130" s="12"/>
      <c r="ASV130" s="12"/>
      <c r="ASW130" s="12"/>
      <c r="ASX130" s="12"/>
      <c r="ASY130" s="12"/>
      <c r="ASZ130" s="12"/>
      <c r="ATA130" s="12"/>
      <c r="ATB130" s="12"/>
      <c r="ATC130" s="12"/>
      <c r="ATD130" s="12"/>
      <c r="ATE130" s="12"/>
      <c r="ATF130" s="12"/>
      <c r="ATG130" s="12"/>
      <c r="ATH130" s="12"/>
      <c r="ATI130" s="12"/>
      <c r="ATJ130" s="12"/>
      <c r="ATK130" s="12"/>
      <c r="ATL130" s="12"/>
      <c r="ATM130" s="12"/>
      <c r="ATN130" s="12"/>
      <c r="ATO130" s="12"/>
      <c r="ATP130" s="12"/>
      <c r="ATQ130" s="12"/>
      <c r="ATR130" s="12"/>
      <c r="ATS130" s="12"/>
      <c r="ATT130" s="12"/>
      <c r="ATU130" s="12"/>
      <c r="ATV130" s="12"/>
      <c r="ATW130" s="12"/>
      <c r="ATX130" s="12"/>
      <c r="ATY130" s="12"/>
      <c r="ATZ130" s="12"/>
      <c r="AUA130" s="12"/>
      <c r="AUB130" s="12"/>
      <c r="AUC130" s="12"/>
      <c r="AUD130" s="12"/>
      <c r="AUE130" s="12"/>
      <c r="AUF130" s="12"/>
      <c r="AUG130" s="12"/>
      <c r="AUH130" s="12"/>
      <c r="AUI130" s="12"/>
      <c r="AUJ130" s="12"/>
      <c r="AUK130" s="12"/>
      <c r="AUL130" s="12"/>
      <c r="AUM130" s="12"/>
      <c r="AUN130" s="12"/>
      <c r="AUO130" s="12"/>
      <c r="AUP130" s="12"/>
      <c r="AUQ130" s="12"/>
      <c r="AUR130" s="12"/>
      <c r="AUS130" s="12"/>
      <c r="AUT130" s="12"/>
      <c r="AUU130" s="12"/>
      <c r="AUV130" s="12"/>
      <c r="AUW130" s="12"/>
      <c r="AUX130" s="12"/>
      <c r="AUY130" s="12"/>
      <c r="AUZ130" s="12"/>
      <c r="AVA130" s="12"/>
      <c r="AVB130" s="12"/>
      <c r="AVC130" s="12"/>
      <c r="AVD130" s="12"/>
      <c r="AVE130" s="12"/>
      <c r="AVF130" s="12"/>
      <c r="AVG130" s="12"/>
      <c r="AVH130" s="12"/>
      <c r="AVI130" s="12"/>
      <c r="AVJ130" s="12"/>
      <c r="AVK130" s="12"/>
      <c r="AVL130" s="12"/>
      <c r="AVM130" s="12"/>
      <c r="AVN130" s="12"/>
      <c r="AVO130" s="12"/>
      <c r="AVP130" s="12"/>
      <c r="AVQ130" s="12"/>
      <c r="AVR130" s="12"/>
      <c r="AVS130" s="12"/>
      <c r="AVT130" s="12"/>
      <c r="AVU130" s="12"/>
      <c r="AVV130" s="12"/>
      <c r="AVW130" s="12"/>
      <c r="AVX130" s="12"/>
      <c r="AVY130" s="12"/>
      <c r="AVZ130" s="12"/>
      <c r="AWA130" s="12"/>
      <c r="AWB130" s="12"/>
      <c r="AWC130" s="12"/>
      <c r="AWD130" s="12"/>
      <c r="AWE130" s="12"/>
      <c r="AWF130" s="12"/>
      <c r="AWG130" s="12"/>
      <c r="AWH130" s="12"/>
      <c r="AWI130" s="12"/>
      <c r="AWJ130" s="12"/>
      <c r="AWK130" s="12"/>
      <c r="AWL130" s="12"/>
      <c r="AWM130" s="12"/>
      <c r="AWN130" s="12"/>
      <c r="AWO130" s="12"/>
      <c r="AWP130" s="12"/>
      <c r="AWQ130" s="12"/>
      <c r="AWR130" s="12"/>
      <c r="AWS130" s="12"/>
      <c r="AWT130" s="12"/>
      <c r="AWU130" s="12"/>
      <c r="AWV130" s="12"/>
      <c r="AWW130" s="12"/>
      <c r="AWX130" s="12"/>
      <c r="AWY130" s="12"/>
      <c r="AWZ130" s="12"/>
      <c r="AXA130" s="12"/>
      <c r="AXB130" s="12"/>
      <c r="AXC130" s="12"/>
      <c r="AXD130" s="12"/>
      <c r="AXE130" s="12"/>
      <c r="AXF130" s="12"/>
      <c r="AXG130" s="12"/>
      <c r="AXH130" s="12"/>
      <c r="AXI130" s="12"/>
      <c r="AXJ130" s="12"/>
      <c r="AXK130" s="12"/>
      <c r="AXL130" s="12"/>
      <c r="AXM130" s="12"/>
      <c r="AXN130" s="12"/>
      <c r="AXO130" s="12"/>
      <c r="AXP130" s="12"/>
      <c r="AXQ130" s="12"/>
      <c r="AXR130" s="12"/>
      <c r="AXS130" s="12"/>
      <c r="AXT130" s="12"/>
      <c r="AXU130" s="12"/>
      <c r="AXV130" s="12"/>
      <c r="AXW130" s="12"/>
      <c r="AXX130" s="12"/>
      <c r="AXY130" s="12"/>
      <c r="AXZ130" s="12"/>
      <c r="AYA130" s="12"/>
      <c r="AYB130" s="12"/>
      <c r="AYC130" s="12"/>
      <c r="AYD130" s="12"/>
      <c r="AYE130" s="12"/>
      <c r="AYF130" s="12"/>
      <c r="AYG130" s="12"/>
      <c r="AYH130" s="12"/>
      <c r="AYI130" s="12"/>
      <c r="AYJ130" s="12"/>
      <c r="AYK130" s="12"/>
      <c r="AYL130" s="12"/>
      <c r="AYM130" s="12"/>
      <c r="AYN130" s="12"/>
      <c r="AYO130" s="12"/>
      <c r="AYP130" s="12"/>
      <c r="AYQ130" s="12"/>
      <c r="AYR130" s="12"/>
      <c r="AYS130" s="12"/>
      <c r="AYT130" s="12"/>
      <c r="AYU130" s="12"/>
      <c r="AYV130" s="12"/>
      <c r="AYW130" s="12"/>
      <c r="AYX130" s="12"/>
      <c r="AYY130" s="12"/>
      <c r="AYZ130" s="12"/>
      <c r="AZA130" s="12"/>
      <c r="AZB130" s="12"/>
      <c r="AZC130" s="12"/>
      <c r="AZD130" s="12"/>
      <c r="AZE130" s="12"/>
      <c r="AZF130" s="12"/>
      <c r="AZG130" s="12"/>
      <c r="AZH130" s="12"/>
      <c r="AZI130" s="12"/>
      <c r="AZJ130" s="12"/>
      <c r="AZK130" s="12"/>
      <c r="AZL130" s="12"/>
      <c r="AZM130" s="12"/>
      <c r="AZN130" s="12"/>
      <c r="AZO130" s="12"/>
      <c r="AZP130" s="12"/>
      <c r="AZQ130" s="12"/>
      <c r="AZR130" s="12"/>
      <c r="AZS130" s="12"/>
      <c r="AZT130" s="12"/>
      <c r="AZU130" s="12"/>
      <c r="AZV130" s="12"/>
      <c r="AZW130" s="12"/>
      <c r="AZX130" s="12"/>
      <c r="AZY130" s="12"/>
      <c r="AZZ130" s="12"/>
      <c r="BAA130" s="12"/>
      <c r="BAB130" s="12"/>
      <c r="BAC130" s="12"/>
      <c r="BAD130" s="12"/>
      <c r="BAE130" s="12"/>
      <c r="BAF130" s="12"/>
      <c r="BAG130" s="12"/>
      <c r="BAH130" s="12"/>
      <c r="BAI130" s="12"/>
      <c r="BAJ130" s="12"/>
      <c r="BAK130" s="12"/>
      <c r="BAL130" s="12"/>
      <c r="BAM130" s="12"/>
      <c r="BAN130" s="12"/>
      <c r="BAO130" s="12"/>
      <c r="BAP130" s="12"/>
      <c r="BAQ130" s="12"/>
      <c r="BAR130" s="12"/>
      <c r="BAS130" s="12"/>
      <c r="BAT130" s="12"/>
      <c r="BAU130" s="12"/>
      <c r="BAV130" s="12"/>
      <c r="BAW130" s="12"/>
      <c r="BAX130" s="12"/>
      <c r="BAY130" s="12"/>
      <c r="BAZ130" s="12"/>
      <c r="BBA130" s="12"/>
      <c r="BBB130" s="12"/>
      <c r="BBC130" s="12"/>
      <c r="BBD130" s="12"/>
      <c r="BBE130" s="12"/>
      <c r="BBF130" s="12"/>
      <c r="BBG130" s="12"/>
      <c r="BBH130" s="12"/>
      <c r="BBI130" s="12"/>
      <c r="BBJ130" s="12"/>
      <c r="BBK130" s="12"/>
      <c r="BBL130" s="12"/>
      <c r="BBM130" s="12"/>
      <c r="BBN130" s="12"/>
      <c r="BBO130" s="12"/>
      <c r="BBP130" s="12"/>
      <c r="BBQ130" s="12"/>
      <c r="BBR130" s="12"/>
      <c r="BBS130" s="12"/>
      <c r="BBT130" s="12"/>
      <c r="BBU130" s="12"/>
      <c r="BBV130" s="12"/>
      <c r="BBW130" s="12"/>
      <c r="BBX130" s="12"/>
      <c r="BBY130" s="12"/>
      <c r="BBZ130" s="12"/>
      <c r="BCA130" s="12"/>
      <c r="BCB130" s="12"/>
      <c r="BCC130" s="12"/>
      <c r="BCD130" s="12"/>
      <c r="BCE130" s="12"/>
      <c r="BCF130" s="12"/>
      <c r="BCG130" s="12"/>
      <c r="BCH130" s="12"/>
      <c r="BCI130" s="12"/>
      <c r="BCJ130" s="12"/>
      <c r="BCK130" s="12"/>
      <c r="BCL130" s="12"/>
      <c r="BCM130" s="12"/>
      <c r="BCN130" s="12"/>
      <c r="BCO130" s="12"/>
      <c r="BCP130" s="12"/>
      <c r="BCQ130" s="12"/>
      <c r="BCR130" s="12"/>
      <c r="BCS130" s="12"/>
      <c r="BCT130" s="12"/>
      <c r="BCU130" s="12"/>
      <c r="BCV130" s="12"/>
      <c r="BCW130" s="12"/>
      <c r="BCX130" s="12"/>
      <c r="BCY130" s="12"/>
      <c r="BCZ130" s="12"/>
      <c r="BDA130" s="12"/>
      <c r="BDB130" s="12"/>
      <c r="BDC130" s="12"/>
      <c r="BDD130" s="12"/>
      <c r="BDE130" s="12"/>
      <c r="BDF130" s="12"/>
      <c r="BDG130" s="12"/>
      <c r="BDH130" s="12"/>
      <c r="BDI130" s="12"/>
      <c r="BDJ130" s="12"/>
      <c r="BDK130" s="12"/>
      <c r="BDL130" s="12"/>
      <c r="BDM130" s="12"/>
      <c r="BDN130" s="12"/>
      <c r="BDO130" s="12"/>
      <c r="BDP130" s="12"/>
      <c r="BDQ130" s="12"/>
      <c r="BDR130" s="12"/>
      <c r="BDS130" s="12"/>
      <c r="BDT130" s="12"/>
      <c r="BDU130" s="12"/>
      <c r="BDV130" s="12"/>
      <c r="BDW130" s="12"/>
      <c r="BDX130" s="12"/>
      <c r="BDY130" s="12"/>
      <c r="BDZ130" s="12"/>
      <c r="BEA130" s="12"/>
      <c r="BEB130" s="12"/>
      <c r="BEC130" s="12"/>
      <c r="BED130" s="12"/>
      <c r="BEE130" s="12"/>
      <c r="BEF130" s="12"/>
      <c r="BEG130" s="12"/>
      <c r="BEH130" s="12"/>
      <c r="BEI130" s="12"/>
      <c r="BEJ130" s="12"/>
      <c r="BEK130" s="12"/>
      <c r="BEL130" s="12"/>
      <c r="BEM130" s="12"/>
      <c r="BEN130" s="12"/>
      <c r="BEO130" s="12"/>
      <c r="BEP130" s="12"/>
      <c r="BEQ130" s="12"/>
      <c r="BER130" s="12"/>
      <c r="BES130" s="12"/>
      <c r="BET130" s="12"/>
      <c r="BEU130" s="12"/>
      <c r="BEV130" s="12"/>
      <c r="BEW130" s="12"/>
      <c r="BEX130" s="12"/>
      <c r="BEY130" s="12"/>
      <c r="BEZ130" s="12"/>
      <c r="BFA130" s="12"/>
      <c r="BFB130" s="12"/>
      <c r="BFC130" s="12"/>
      <c r="BFD130" s="12"/>
      <c r="BFE130" s="12"/>
      <c r="BFF130" s="12"/>
      <c r="BFG130" s="12"/>
      <c r="BFH130" s="12"/>
      <c r="BFI130" s="12"/>
      <c r="BFJ130" s="12"/>
      <c r="BFK130" s="12"/>
      <c r="BFL130" s="12"/>
      <c r="BFM130" s="12"/>
      <c r="BFN130" s="12"/>
      <c r="BFO130" s="12"/>
      <c r="BFP130" s="12"/>
      <c r="BFQ130" s="12"/>
      <c r="BFR130" s="12"/>
      <c r="BFS130" s="12"/>
      <c r="BFT130" s="12"/>
      <c r="BFU130" s="12"/>
      <c r="BFV130" s="12"/>
      <c r="BFW130" s="12"/>
      <c r="BFX130" s="12"/>
      <c r="BFY130" s="12"/>
      <c r="BFZ130" s="12"/>
      <c r="BGA130" s="12"/>
      <c r="BGB130" s="12"/>
      <c r="BGC130" s="12"/>
      <c r="BGD130" s="12"/>
      <c r="BGE130" s="12"/>
      <c r="BGF130" s="12"/>
      <c r="BGG130" s="12"/>
      <c r="BGH130" s="12"/>
      <c r="BGI130" s="12"/>
      <c r="BGJ130" s="12"/>
      <c r="BGK130" s="12"/>
      <c r="BGL130" s="12"/>
      <c r="BGM130" s="12"/>
      <c r="BGN130" s="12"/>
      <c r="BGO130" s="12"/>
      <c r="BGP130" s="12"/>
      <c r="BGQ130" s="12"/>
      <c r="BGR130" s="12"/>
      <c r="BGS130" s="12"/>
      <c r="BGT130" s="12"/>
      <c r="BGU130" s="12"/>
      <c r="BGV130" s="12"/>
      <c r="BGW130" s="12"/>
      <c r="BGX130" s="12"/>
      <c r="BGY130" s="12"/>
      <c r="BGZ130" s="12"/>
      <c r="BHA130" s="12"/>
      <c r="BHB130" s="12"/>
      <c r="BHC130" s="12"/>
      <c r="BHD130" s="12"/>
      <c r="BHE130" s="12"/>
      <c r="BHF130" s="12"/>
      <c r="BHG130" s="12"/>
      <c r="BHH130" s="12"/>
      <c r="BHI130" s="12"/>
      <c r="BHJ130" s="12"/>
      <c r="BHK130" s="12"/>
      <c r="BHL130" s="12"/>
      <c r="BHM130" s="12"/>
      <c r="BHN130" s="12"/>
      <c r="BHO130" s="12"/>
      <c r="BHP130" s="12"/>
      <c r="BHQ130" s="12"/>
      <c r="BHR130" s="12"/>
      <c r="BHS130" s="12"/>
      <c r="BHT130" s="12"/>
      <c r="BHU130" s="12"/>
      <c r="BHV130" s="12"/>
      <c r="BHW130" s="12"/>
      <c r="BHX130" s="12"/>
      <c r="BHY130" s="12"/>
      <c r="BHZ130" s="12"/>
      <c r="BIA130" s="12"/>
      <c r="BIB130" s="12"/>
      <c r="BIC130" s="12"/>
      <c r="BID130" s="12"/>
      <c r="BIE130" s="12"/>
      <c r="BIF130" s="12"/>
      <c r="BIG130" s="12"/>
      <c r="BIH130" s="12"/>
      <c r="BII130" s="12"/>
      <c r="BIJ130" s="12"/>
      <c r="BIK130" s="12"/>
      <c r="BIL130" s="12"/>
      <c r="BIM130" s="12"/>
      <c r="BIN130" s="12"/>
      <c r="BIO130" s="12"/>
      <c r="BIP130" s="12"/>
      <c r="BIQ130" s="12"/>
      <c r="BIR130" s="12"/>
      <c r="BIS130" s="12"/>
      <c r="BIT130" s="12"/>
      <c r="BIU130" s="12"/>
      <c r="BIV130" s="12"/>
      <c r="BIW130" s="12"/>
      <c r="BIX130" s="12"/>
      <c r="BIY130" s="12"/>
      <c r="BIZ130" s="12"/>
      <c r="BJA130" s="12"/>
      <c r="BJB130" s="12"/>
      <c r="BJC130" s="12"/>
      <c r="BJD130" s="12"/>
      <c r="BJE130" s="12"/>
      <c r="BJF130" s="12"/>
      <c r="BJG130" s="12"/>
      <c r="BJH130" s="12"/>
      <c r="BJI130" s="12"/>
      <c r="BJJ130" s="12"/>
      <c r="BJK130" s="12"/>
      <c r="BJL130" s="12"/>
      <c r="BJM130" s="12"/>
      <c r="BJN130" s="12"/>
      <c r="BJO130" s="12"/>
      <c r="BJP130" s="12"/>
      <c r="BJQ130" s="12"/>
      <c r="BJR130" s="12"/>
      <c r="BJS130" s="12"/>
      <c r="BJT130" s="12"/>
      <c r="BJU130" s="12"/>
      <c r="BJV130" s="12"/>
      <c r="BJW130" s="12"/>
      <c r="BJX130" s="12"/>
      <c r="BJY130" s="12"/>
      <c r="BJZ130" s="12"/>
      <c r="BKA130" s="12"/>
      <c r="BKB130" s="12"/>
      <c r="BKC130" s="12"/>
      <c r="BKD130" s="12"/>
      <c r="BKE130" s="12"/>
      <c r="BKF130" s="12"/>
      <c r="BKG130" s="12"/>
      <c r="BKH130" s="12"/>
      <c r="BKI130" s="12"/>
      <c r="BKJ130" s="12"/>
      <c r="BKK130" s="12"/>
      <c r="BKL130" s="12"/>
      <c r="BKM130" s="12"/>
      <c r="BKN130" s="12"/>
      <c r="BKO130" s="12"/>
      <c r="BKP130" s="12"/>
      <c r="BKQ130" s="12"/>
      <c r="BKR130" s="12"/>
      <c r="BKS130" s="12"/>
      <c r="BKT130" s="12"/>
      <c r="BKU130" s="12"/>
      <c r="BKV130" s="12"/>
      <c r="BKW130" s="12"/>
      <c r="BKX130" s="12"/>
      <c r="BKY130" s="12"/>
      <c r="BKZ130" s="12"/>
      <c r="BLA130" s="12"/>
      <c r="BLB130" s="12"/>
      <c r="BLC130" s="12"/>
      <c r="BLD130" s="12"/>
      <c r="BLE130" s="12"/>
      <c r="BLF130" s="12"/>
      <c r="BLG130" s="12"/>
      <c r="BLH130" s="12"/>
      <c r="BLI130" s="12"/>
      <c r="BLJ130" s="12"/>
      <c r="BLK130" s="12"/>
      <c r="BLL130" s="12"/>
      <c r="BLM130" s="12"/>
      <c r="BLN130" s="12"/>
      <c r="BLO130" s="12"/>
      <c r="BLP130" s="12"/>
      <c r="BLQ130" s="12"/>
      <c r="BLR130" s="12"/>
      <c r="BLS130" s="12"/>
      <c r="BLT130" s="12"/>
      <c r="BLU130" s="12"/>
      <c r="BLV130" s="12"/>
      <c r="BLW130" s="12"/>
      <c r="BLX130" s="12"/>
      <c r="BLY130" s="12"/>
      <c r="BLZ130" s="12"/>
      <c r="BMA130" s="12"/>
      <c r="BMB130" s="12"/>
      <c r="BMC130" s="12"/>
      <c r="BMD130" s="12"/>
      <c r="BME130" s="12"/>
      <c r="BMF130" s="12"/>
      <c r="BMG130" s="12"/>
      <c r="BMH130" s="12"/>
      <c r="BMI130" s="12"/>
      <c r="BMJ130" s="12"/>
      <c r="BMK130" s="12"/>
      <c r="BML130" s="12"/>
      <c r="BMM130" s="12"/>
      <c r="BMN130" s="12"/>
      <c r="BMO130" s="12"/>
      <c r="BMP130" s="12"/>
      <c r="BMQ130" s="12"/>
      <c r="BMR130" s="12"/>
      <c r="BMS130" s="12"/>
      <c r="BMT130" s="12"/>
      <c r="BMU130" s="12"/>
      <c r="BMV130" s="12"/>
      <c r="BMW130" s="12"/>
      <c r="BMX130" s="12"/>
      <c r="BMY130" s="12"/>
      <c r="BMZ130" s="12"/>
      <c r="BNA130" s="12"/>
      <c r="BNB130" s="12"/>
      <c r="BNC130" s="12"/>
      <c r="BND130" s="12"/>
      <c r="BNE130" s="12"/>
      <c r="BNF130" s="12"/>
      <c r="BNG130" s="12"/>
      <c r="BNH130" s="12"/>
      <c r="BNI130" s="12"/>
      <c r="BNJ130" s="12"/>
      <c r="BNK130" s="12"/>
      <c r="BNL130" s="12"/>
      <c r="BNM130" s="12"/>
      <c r="BNN130" s="12"/>
      <c r="BNO130" s="12"/>
      <c r="BNP130" s="12"/>
      <c r="BNQ130" s="12"/>
      <c r="BNR130" s="12"/>
      <c r="BNS130" s="12"/>
      <c r="BNT130" s="12"/>
      <c r="BNU130" s="12"/>
      <c r="BNV130" s="12"/>
      <c r="BNW130" s="12"/>
      <c r="BNX130" s="12"/>
      <c r="BNY130" s="12"/>
      <c r="BNZ130" s="12"/>
      <c r="BOA130" s="12"/>
      <c r="BOB130" s="12"/>
      <c r="BOC130" s="12"/>
      <c r="BOD130" s="12"/>
      <c r="BOE130" s="12"/>
      <c r="BOF130" s="12"/>
      <c r="BOG130" s="12"/>
      <c r="BOH130" s="12"/>
      <c r="BOI130" s="12"/>
      <c r="BOJ130" s="12"/>
      <c r="BOK130" s="12"/>
      <c r="BOL130" s="12"/>
      <c r="BOM130" s="12"/>
      <c r="BON130" s="12"/>
      <c r="BOO130" s="12"/>
      <c r="BOP130" s="12"/>
      <c r="BOQ130" s="12"/>
      <c r="BOR130" s="12"/>
      <c r="BOS130" s="12"/>
      <c r="BOT130" s="12"/>
      <c r="BOU130" s="12"/>
      <c r="BOV130" s="12"/>
      <c r="BOW130" s="12"/>
      <c r="BOX130" s="12"/>
      <c r="BOY130" s="12"/>
      <c r="BOZ130" s="12"/>
      <c r="BPA130" s="12"/>
      <c r="BPB130" s="12"/>
      <c r="BPC130" s="12"/>
      <c r="BPD130" s="12"/>
      <c r="BPE130" s="12"/>
      <c r="BPF130" s="12"/>
      <c r="BPG130" s="12"/>
      <c r="BPH130" s="12"/>
      <c r="BPI130" s="12"/>
      <c r="BPJ130" s="12"/>
      <c r="BPK130" s="12"/>
      <c r="BPL130" s="12"/>
      <c r="BPM130" s="12"/>
      <c r="BPN130" s="12"/>
      <c r="BPO130" s="12"/>
      <c r="BPP130" s="12"/>
      <c r="BPQ130" s="12"/>
      <c r="BPR130" s="12"/>
      <c r="BPS130" s="12"/>
      <c r="BPT130" s="12"/>
      <c r="BPU130" s="12"/>
      <c r="BPV130" s="12"/>
      <c r="BPW130" s="12"/>
      <c r="BPX130" s="12"/>
      <c r="BPY130" s="12"/>
      <c r="BPZ130" s="12"/>
      <c r="BQA130" s="12"/>
      <c r="BQB130" s="12"/>
      <c r="BQC130" s="12"/>
      <c r="BQD130" s="12"/>
      <c r="BQE130" s="12"/>
      <c r="BQF130" s="12"/>
      <c r="BQG130" s="12"/>
      <c r="BQH130" s="12"/>
      <c r="BQI130" s="12"/>
      <c r="BQJ130" s="12"/>
      <c r="BQK130" s="12"/>
      <c r="BQL130" s="12"/>
      <c r="BQM130" s="12"/>
      <c r="BQN130" s="12"/>
      <c r="BQO130" s="12"/>
      <c r="BQP130" s="12"/>
      <c r="BQQ130" s="12"/>
      <c r="BQR130" s="12"/>
      <c r="BQS130" s="12"/>
      <c r="BQT130" s="12"/>
      <c r="BQU130" s="12"/>
      <c r="BQV130" s="12"/>
      <c r="BQW130" s="12"/>
      <c r="BQX130" s="12"/>
      <c r="BQY130" s="12"/>
      <c r="BQZ130" s="12"/>
      <c r="BRA130" s="12"/>
      <c r="BRB130" s="12"/>
      <c r="BRC130" s="12"/>
      <c r="BRD130" s="12"/>
      <c r="BRE130" s="12"/>
      <c r="BRF130" s="12"/>
      <c r="BRG130" s="12"/>
      <c r="BRH130" s="12"/>
      <c r="BRI130" s="12"/>
      <c r="BRJ130" s="12"/>
      <c r="BRK130" s="12"/>
      <c r="BRL130" s="12"/>
      <c r="BRM130" s="12"/>
      <c r="BRN130" s="12"/>
      <c r="BRO130" s="12"/>
      <c r="BRP130" s="12"/>
      <c r="BRQ130" s="12"/>
      <c r="BRR130" s="12"/>
      <c r="BRS130" s="12"/>
      <c r="BRT130" s="12"/>
      <c r="BRU130" s="12"/>
      <c r="BRV130" s="12"/>
      <c r="BRW130" s="12"/>
      <c r="BRX130" s="12"/>
      <c r="BRY130" s="12"/>
      <c r="BRZ130" s="12"/>
      <c r="BSA130" s="12"/>
      <c r="BSB130" s="12"/>
      <c r="BSC130" s="12"/>
      <c r="BSD130" s="12"/>
      <c r="BSE130" s="12"/>
      <c r="BSF130" s="12"/>
      <c r="BSG130" s="12"/>
      <c r="BSH130" s="12"/>
      <c r="BSI130" s="12"/>
      <c r="BSJ130" s="12"/>
      <c r="BSK130" s="12"/>
      <c r="BSL130" s="12"/>
      <c r="BSM130" s="12"/>
      <c r="BSN130" s="12"/>
      <c r="BSO130" s="12"/>
      <c r="BSP130" s="12"/>
      <c r="BSQ130" s="12"/>
      <c r="BSR130" s="12"/>
      <c r="BSS130" s="12"/>
      <c r="BST130" s="12"/>
      <c r="BSU130" s="12"/>
      <c r="BSV130" s="12"/>
      <c r="BSW130" s="12"/>
      <c r="BSX130" s="12"/>
      <c r="BSY130" s="12"/>
      <c r="BSZ130" s="12"/>
      <c r="BTA130" s="12"/>
      <c r="BTB130" s="12"/>
      <c r="BTC130" s="12"/>
      <c r="BTD130" s="12"/>
      <c r="BTE130" s="12"/>
      <c r="BTF130" s="12"/>
      <c r="BTG130" s="12"/>
      <c r="BTH130" s="12"/>
      <c r="BTI130" s="12"/>
      <c r="BTJ130" s="12"/>
      <c r="BTK130" s="12"/>
      <c r="BTL130" s="12"/>
      <c r="BTM130" s="12"/>
      <c r="BTN130" s="12"/>
      <c r="BTO130" s="12"/>
      <c r="BTP130" s="12"/>
      <c r="BTQ130" s="12"/>
      <c r="BTR130" s="12"/>
      <c r="BTS130" s="12"/>
      <c r="BTT130" s="12"/>
      <c r="BTU130" s="12"/>
      <c r="BTV130" s="12"/>
      <c r="BTW130" s="12"/>
      <c r="BTX130" s="12"/>
      <c r="BTY130" s="12"/>
      <c r="BTZ130" s="12"/>
      <c r="BUA130" s="12"/>
      <c r="BUB130" s="12"/>
      <c r="BUC130" s="12"/>
      <c r="BUD130" s="12"/>
      <c r="BUE130" s="12"/>
      <c r="BUF130" s="12"/>
      <c r="BUG130" s="12"/>
      <c r="BUH130" s="12"/>
      <c r="BUI130" s="12"/>
      <c r="BUJ130" s="12"/>
      <c r="BUK130" s="12"/>
      <c r="BUL130" s="12"/>
      <c r="BUM130" s="12"/>
      <c r="BUN130" s="12"/>
      <c r="BUO130" s="12"/>
      <c r="BUP130" s="12"/>
      <c r="BUQ130" s="12"/>
      <c r="BUR130" s="12"/>
      <c r="BUS130" s="12"/>
      <c r="BUT130" s="12"/>
      <c r="BUU130" s="12"/>
      <c r="BUV130" s="12"/>
      <c r="BUW130" s="12"/>
      <c r="BUX130" s="12"/>
      <c r="BUY130" s="12"/>
      <c r="BUZ130" s="12"/>
      <c r="BVA130" s="12"/>
      <c r="BVB130" s="12"/>
      <c r="BVC130" s="12"/>
      <c r="BVD130" s="12"/>
      <c r="BVE130" s="12"/>
      <c r="BVF130" s="12"/>
      <c r="BVG130" s="12"/>
      <c r="BVH130" s="12"/>
      <c r="BVI130" s="12"/>
      <c r="BVJ130" s="12"/>
      <c r="BVK130" s="12"/>
      <c r="BVL130" s="12"/>
      <c r="BVM130" s="12"/>
      <c r="BVN130" s="12"/>
      <c r="BVO130" s="12"/>
      <c r="BVP130" s="12"/>
      <c r="BVQ130" s="12"/>
      <c r="BVR130" s="12"/>
      <c r="BVS130" s="12"/>
      <c r="BVT130" s="12"/>
      <c r="BVU130" s="12"/>
      <c r="BVV130" s="12"/>
      <c r="BVW130" s="12"/>
      <c r="BVX130" s="12"/>
      <c r="BVY130" s="12"/>
      <c r="BVZ130" s="12"/>
      <c r="BWA130" s="12"/>
      <c r="BWB130" s="12"/>
      <c r="BWC130" s="12"/>
      <c r="BWD130" s="12"/>
      <c r="BWE130" s="12"/>
      <c r="BWF130" s="12"/>
      <c r="BWG130" s="12"/>
      <c r="BWH130" s="12"/>
      <c r="BWI130" s="12"/>
      <c r="BWJ130" s="12"/>
      <c r="BWK130" s="12"/>
      <c r="BWL130" s="12"/>
      <c r="BWM130" s="12"/>
      <c r="BWN130" s="12"/>
      <c r="BWO130" s="12"/>
      <c r="BWP130" s="12"/>
      <c r="BWQ130" s="12"/>
      <c r="BWR130" s="12"/>
      <c r="BWS130" s="12"/>
      <c r="BWT130" s="12"/>
      <c r="BWU130" s="12"/>
      <c r="BWV130" s="12"/>
      <c r="BWW130" s="12"/>
      <c r="BWX130" s="12"/>
      <c r="BWY130" s="12"/>
      <c r="BWZ130" s="12"/>
      <c r="BXA130" s="12"/>
      <c r="BXB130" s="12"/>
      <c r="BXC130" s="12"/>
      <c r="BXD130" s="12"/>
      <c r="BXE130" s="12"/>
      <c r="BXF130" s="12"/>
      <c r="BXG130" s="12"/>
      <c r="BXH130" s="12"/>
      <c r="BXI130" s="12"/>
      <c r="BXJ130" s="12"/>
      <c r="BXK130" s="12"/>
      <c r="BXL130" s="12"/>
      <c r="BXM130" s="12"/>
      <c r="BXN130" s="12"/>
      <c r="BXO130" s="12"/>
      <c r="BXP130" s="12"/>
      <c r="BXQ130" s="12"/>
      <c r="BXR130" s="12"/>
      <c r="BXS130" s="12"/>
      <c r="BXT130" s="12"/>
      <c r="BXU130" s="12"/>
      <c r="BXV130" s="12"/>
      <c r="BXW130" s="12"/>
      <c r="BXX130" s="12"/>
      <c r="BXY130" s="12"/>
      <c r="BXZ130" s="12"/>
      <c r="BYA130" s="12"/>
      <c r="BYB130" s="12"/>
      <c r="BYC130" s="12"/>
      <c r="BYD130" s="12"/>
      <c r="BYE130" s="12"/>
      <c r="BYF130" s="12"/>
      <c r="BYG130" s="12"/>
      <c r="BYH130" s="12"/>
      <c r="BYI130" s="12"/>
      <c r="BYJ130" s="12"/>
      <c r="BYK130" s="12"/>
      <c r="BYL130" s="12"/>
      <c r="BYM130" s="12"/>
      <c r="BYN130" s="12"/>
      <c r="BYO130" s="12"/>
      <c r="BYP130" s="12"/>
      <c r="BYQ130" s="12"/>
      <c r="BYR130" s="12"/>
      <c r="BYS130" s="12"/>
      <c r="BYT130" s="12"/>
      <c r="BYU130" s="12"/>
      <c r="BYV130" s="12"/>
      <c r="BYW130" s="12"/>
      <c r="BYX130" s="12"/>
      <c r="BYY130" s="12"/>
      <c r="BYZ130" s="12"/>
      <c r="BZA130" s="12"/>
      <c r="BZB130" s="12"/>
      <c r="BZC130" s="12"/>
      <c r="BZD130" s="12"/>
      <c r="BZE130" s="12"/>
      <c r="BZF130" s="12"/>
      <c r="BZG130" s="12"/>
      <c r="BZH130" s="12"/>
      <c r="BZI130" s="12"/>
      <c r="BZJ130" s="12"/>
      <c r="BZK130" s="12"/>
      <c r="BZL130" s="12"/>
      <c r="BZM130" s="12"/>
      <c r="BZN130" s="12"/>
      <c r="BZO130" s="12"/>
      <c r="BZP130" s="12"/>
      <c r="BZQ130" s="12"/>
      <c r="BZR130" s="12"/>
      <c r="BZS130" s="12"/>
      <c r="BZT130" s="12"/>
      <c r="BZU130" s="12"/>
      <c r="BZV130" s="12"/>
      <c r="BZW130" s="12"/>
      <c r="BZX130" s="12"/>
      <c r="BZY130" s="12"/>
      <c r="BZZ130" s="12"/>
      <c r="CAA130" s="12"/>
      <c r="CAB130" s="12"/>
      <c r="CAC130" s="12"/>
      <c r="CAD130" s="12"/>
      <c r="CAE130" s="12"/>
      <c r="CAF130" s="12"/>
      <c r="CAG130" s="12"/>
      <c r="CAH130" s="12"/>
      <c r="CAI130" s="12"/>
      <c r="CAJ130" s="12"/>
      <c r="CAK130" s="12"/>
      <c r="CAL130" s="12"/>
      <c r="CAM130" s="12"/>
      <c r="CAN130" s="12"/>
      <c r="CAO130" s="12"/>
      <c r="CAP130" s="12"/>
      <c r="CAQ130" s="12"/>
      <c r="CAR130" s="12"/>
      <c r="CAS130" s="12"/>
      <c r="CAT130" s="12"/>
      <c r="CAU130" s="12"/>
      <c r="CAV130" s="12"/>
      <c r="CAW130" s="12"/>
      <c r="CAX130" s="12"/>
      <c r="CAY130" s="12"/>
      <c r="CAZ130" s="12"/>
      <c r="CBA130" s="12"/>
      <c r="CBB130" s="12"/>
      <c r="CBC130" s="12"/>
      <c r="CBD130" s="12"/>
      <c r="CBE130" s="12"/>
      <c r="CBF130" s="12"/>
      <c r="CBG130" s="12"/>
      <c r="CBH130" s="12"/>
      <c r="CBI130" s="12"/>
      <c r="CBJ130" s="12"/>
      <c r="CBK130" s="12"/>
      <c r="CBL130" s="12"/>
      <c r="CBM130" s="12"/>
      <c r="CBN130" s="12"/>
      <c r="CBO130" s="12"/>
      <c r="CBP130" s="12"/>
      <c r="CBQ130" s="12"/>
      <c r="CBR130" s="12"/>
      <c r="CBS130" s="12"/>
      <c r="CBT130" s="12"/>
      <c r="CBU130" s="12"/>
      <c r="CBV130" s="12"/>
      <c r="CBW130" s="12"/>
      <c r="CBX130" s="12"/>
      <c r="CBY130" s="12"/>
      <c r="CBZ130" s="12"/>
      <c r="CCA130" s="12"/>
      <c r="CCB130" s="12"/>
      <c r="CCC130" s="12"/>
      <c r="CCD130" s="12"/>
      <c r="CCE130" s="12"/>
      <c r="CCF130" s="12"/>
      <c r="CCG130" s="12"/>
      <c r="CCH130" s="12"/>
      <c r="CCI130" s="12"/>
      <c r="CCJ130" s="12"/>
      <c r="CCK130" s="12"/>
      <c r="CCL130" s="12"/>
      <c r="CCM130" s="12"/>
      <c r="CCN130" s="12"/>
      <c r="CCO130" s="12"/>
      <c r="CCP130" s="12"/>
      <c r="CCQ130" s="12"/>
      <c r="CCR130" s="12"/>
      <c r="CCS130" s="12"/>
      <c r="CCT130" s="12"/>
      <c r="CCU130" s="12"/>
      <c r="CCV130" s="12"/>
      <c r="CCW130" s="12"/>
      <c r="CCX130" s="12"/>
      <c r="CCY130" s="12"/>
      <c r="CCZ130" s="12"/>
      <c r="CDA130" s="12"/>
      <c r="CDB130" s="12"/>
      <c r="CDC130" s="12"/>
      <c r="CDD130" s="12"/>
      <c r="CDE130" s="12"/>
      <c r="CDF130" s="12"/>
      <c r="CDG130" s="12"/>
      <c r="CDH130" s="12"/>
      <c r="CDI130" s="12"/>
      <c r="CDJ130" s="12"/>
      <c r="CDK130" s="12"/>
      <c r="CDL130" s="12"/>
      <c r="CDM130" s="12"/>
      <c r="CDN130" s="12"/>
      <c r="CDO130" s="12"/>
      <c r="CDP130" s="12"/>
      <c r="CDQ130" s="12"/>
      <c r="CDR130" s="12"/>
      <c r="CDS130" s="12"/>
      <c r="CDT130" s="12"/>
      <c r="CDU130" s="12"/>
      <c r="CDV130" s="12"/>
      <c r="CDW130" s="12"/>
      <c r="CDX130" s="12"/>
      <c r="CDY130" s="12"/>
      <c r="CDZ130" s="12"/>
      <c r="CEA130" s="12"/>
      <c r="CEB130" s="12"/>
      <c r="CEC130" s="12"/>
      <c r="CED130" s="12"/>
      <c r="CEE130" s="12"/>
      <c r="CEF130" s="12"/>
      <c r="CEG130" s="12"/>
      <c r="CEH130" s="12"/>
      <c r="CEI130" s="12"/>
      <c r="CEJ130" s="12"/>
      <c r="CEK130" s="12"/>
      <c r="CEL130" s="12"/>
      <c r="CEM130" s="12"/>
      <c r="CEN130" s="12"/>
      <c r="CEO130" s="12"/>
      <c r="CEP130" s="12"/>
      <c r="CEQ130" s="12"/>
      <c r="CER130" s="12"/>
      <c r="CES130" s="12"/>
      <c r="CET130" s="12"/>
      <c r="CEU130" s="12"/>
      <c r="CEV130" s="12"/>
      <c r="CEW130" s="12"/>
      <c r="CEX130" s="12"/>
      <c r="CEY130" s="12"/>
      <c r="CEZ130" s="12"/>
      <c r="CFA130" s="12"/>
      <c r="CFB130" s="12"/>
      <c r="CFC130" s="12"/>
      <c r="CFD130" s="12"/>
      <c r="CFE130" s="12"/>
      <c r="CFF130" s="12"/>
      <c r="CFG130" s="12"/>
      <c r="CFH130" s="12"/>
      <c r="CFI130" s="12"/>
      <c r="CFJ130" s="12"/>
      <c r="CFK130" s="12"/>
      <c r="CFL130" s="12"/>
      <c r="CFM130" s="12"/>
      <c r="CFN130" s="12"/>
      <c r="CFO130" s="12"/>
      <c r="CFP130" s="12"/>
      <c r="CFQ130" s="12"/>
      <c r="CFR130" s="12"/>
      <c r="CFS130" s="12"/>
      <c r="CFT130" s="12"/>
      <c r="CFU130" s="12"/>
      <c r="CFV130" s="12"/>
      <c r="CFW130" s="12"/>
      <c r="CFX130" s="12"/>
      <c r="CFY130" s="12"/>
      <c r="CFZ130" s="12"/>
      <c r="CGA130" s="12"/>
      <c r="CGB130" s="12"/>
      <c r="CGC130" s="12"/>
      <c r="CGD130" s="12"/>
      <c r="CGE130" s="12"/>
      <c r="CGF130" s="12"/>
      <c r="CGG130" s="12"/>
      <c r="CGH130" s="12"/>
      <c r="CGI130" s="12"/>
      <c r="CGJ130" s="12"/>
      <c r="CGK130" s="12"/>
      <c r="CGL130" s="12"/>
      <c r="CGM130" s="12"/>
      <c r="CGN130" s="12"/>
      <c r="CGO130" s="12"/>
      <c r="CGP130" s="12"/>
      <c r="CGQ130" s="12"/>
      <c r="CGR130" s="12"/>
      <c r="CGS130" s="12"/>
      <c r="CGT130" s="12"/>
      <c r="CGU130" s="12"/>
      <c r="CGV130" s="12"/>
      <c r="CGW130" s="12"/>
      <c r="CGX130" s="12"/>
      <c r="CGY130" s="12"/>
      <c r="CGZ130" s="12"/>
      <c r="CHA130" s="12"/>
      <c r="CHB130" s="12"/>
      <c r="CHC130" s="12"/>
      <c r="CHD130" s="12"/>
      <c r="CHE130" s="12"/>
      <c r="CHF130" s="12"/>
      <c r="CHG130" s="12"/>
      <c r="CHH130" s="12"/>
      <c r="CHI130" s="12"/>
      <c r="CHJ130" s="12"/>
      <c r="CHK130" s="12"/>
      <c r="CHL130" s="12"/>
      <c r="CHM130" s="12"/>
      <c r="CHN130" s="12"/>
      <c r="CHO130" s="12"/>
      <c r="CHP130" s="12"/>
      <c r="CHQ130" s="12"/>
      <c r="CHR130" s="12"/>
      <c r="CHS130" s="12"/>
      <c r="CHT130" s="12"/>
      <c r="CHU130" s="12"/>
      <c r="CHV130" s="12"/>
      <c r="CHW130" s="12"/>
      <c r="CHX130" s="12"/>
      <c r="CHY130" s="12"/>
      <c r="CHZ130" s="12"/>
      <c r="CIA130" s="12"/>
      <c r="CIB130" s="12"/>
      <c r="CIC130" s="12"/>
      <c r="CID130" s="12"/>
      <c r="CIE130" s="12"/>
      <c r="CIF130" s="12"/>
      <c r="CIG130" s="12"/>
      <c r="CIH130" s="12"/>
      <c r="CII130" s="12"/>
      <c r="CIJ130" s="12"/>
      <c r="CIK130" s="12"/>
      <c r="CIL130" s="12"/>
      <c r="CIM130" s="12"/>
      <c r="CIN130" s="12"/>
      <c r="CIO130" s="12"/>
      <c r="CIP130" s="12"/>
      <c r="CIQ130" s="12"/>
      <c r="CIR130" s="12"/>
      <c r="CIS130" s="12"/>
      <c r="CIT130" s="12"/>
      <c r="CIU130" s="12"/>
      <c r="CIV130" s="12"/>
      <c r="CIW130" s="12"/>
      <c r="CIX130" s="12"/>
      <c r="CIY130" s="12"/>
      <c r="CIZ130" s="12"/>
      <c r="CJA130" s="12"/>
      <c r="CJB130" s="12"/>
      <c r="CJC130" s="12"/>
      <c r="CJD130" s="12"/>
      <c r="CJE130" s="12"/>
      <c r="CJF130" s="12"/>
      <c r="CJG130" s="12"/>
      <c r="CJH130" s="12"/>
      <c r="CJI130" s="12"/>
      <c r="CJJ130" s="12"/>
      <c r="CJK130" s="12"/>
      <c r="CJL130" s="12"/>
      <c r="CJM130" s="12"/>
      <c r="CJN130" s="12"/>
      <c r="CJO130" s="12"/>
      <c r="CJP130" s="12"/>
      <c r="CJQ130" s="12"/>
      <c r="CJR130" s="12"/>
      <c r="CJS130" s="12"/>
      <c r="CJT130" s="12"/>
      <c r="CJU130" s="12"/>
      <c r="CJV130" s="12"/>
      <c r="CJW130" s="12"/>
      <c r="CJX130" s="12"/>
      <c r="CJY130" s="12"/>
      <c r="CJZ130" s="12"/>
      <c r="CKA130" s="12"/>
      <c r="CKB130" s="12"/>
      <c r="CKC130" s="12"/>
      <c r="CKD130" s="12"/>
      <c r="CKE130" s="12"/>
      <c r="CKF130" s="12"/>
      <c r="CKG130" s="12"/>
      <c r="CKH130" s="12"/>
      <c r="CKI130" s="12"/>
      <c r="CKJ130" s="12"/>
      <c r="CKK130" s="12"/>
      <c r="CKL130" s="12"/>
      <c r="CKM130" s="12"/>
      <c r="CKN130" s="12"/>
      <c r="CKO130" s="12"/>
      <c r="CKP130" s="12"/>
      <c r="CKQ130" s="12"/>
      <c r="CKR130" s="12"/>
      <c r="CKS130" s="12"/>
      <c r="CKT130" s="12"/>
      <c r="CKU130" s="12"/>
      <c r="CKV130" s="12"/>
      <c r="CKW130" s="12"/>
      <c r="CKX130" s="12"/>
      <c r="CKY130" s="12"/>
      <c r="CKZ130" s="12"/>
      <c r="CLA130" s="12"/>
      <c r="CLB130" s="12"/>
      <c r="CLC130" s="12"/>
      <c r="CLD130" s="12"/>
      <c r="CLE130" s="12"/>
      <c r="CLF130" s="12"/>
      <c r="CLG130" s="12"/>
      <c r="CLH130" s="12"/>
      <c r="CLI130" s="12"/>
      <c r="CLJ130" s="12"/>
      <c r="CLK130" s="12"/>
      <c r="CLL130" s="12"/>
      <c r="CLM130" s="12"/>
      <c r="CLN130" s="12"/>
      <c r="CLO130" s="12"/>
      <c r="CLP130" s="12"/>
      <c r="CLQ130" s="12"/>
      <c r="CLR130" s="12"/>
      <c r="CLS130" s="12"/>
      <c r="CLT130" s="12"/>
      <c r="CLU130" s="12"/>
      <c r="CLV130" s="12"/>
      <c r="CLW130" s="12"/>
      <c r="CLX130" s="12"/>
      <c r="CLY130" s="12"/>
      <c r="CLZ130" s="12"/>
      <c r="CMA130" s="12"/>
      <c r="CMB130" s="12"/>
      <c r="CMC130" s="12"/>
      <c r="CMD130" s="12"/>
      <c r="CME130" s="12"/>
      <c r="CMF130" s="12"/>
      <c r="CMG130" s="12"/>
      <c r="CMH130" s="12"/>
      <c r="CMI130" s="12"/>
      <c r="CMJ130" s="12"/>
      <c r="CMK130" s="12"/>
      <c r="CML130" s="12"/>
      <c r="CMM130" s="12"/>
      <c r="CMN130" s="12"/>
      <c r="CMO130" s="12"/>
      <c r="CMP130" s="12"/>
      <c r="CMQ130" s="12"/>
      <c r="CMR130" s="12"/>
      <c r="CMS130" s="12"/>
      <c r="CMT130" s="12"/>
      <c r="CMU130" s="12"/>
      <c r="CMV130" s="12"/>
      <c r="CMW130" s="12"/>
      <c r="CMX130" s="12"/>
      <c r="CMY130" s="12"/>
      <c r="CMZ130" s="12"/>
      <c r="CNA130" s="12"/>
      <c r="CNB130" s="12"/>
      <c r="CNC130" s="12"/>
      <c r="CND130" s="12"/>
      <c r="CNE130" s="12"/>
      <c r="CNF130" s="12"/>
      <c r="CNG130" s="12"/>
      <c r="CNH130" s="12"/>
      <c r="CNI130" s="12"/>
      <c r="CNJ130" s="12"/>
      <c r="CNK130" s="12"/>
      <c r="CNL130" s="12"/>
      <c r="CNM130" s="12"/>
      <c r="CNN130" s="12"/>
      <c r="CNO130" s="12"/>
      <c r="CNP130" s="12"/>
      <c r="CNQ130" s="12"/>
      <c r="CNR130" s="12"/>
      <c r="CNS130" s="12"/>
      <c r="CNT130" s="12"/>
      <c r="CNU130" s="12"/>
      <c r="CNV130" s="12"/>
      <c r="CNW130" s="12"/>
      <c r="CNX130" s="12"/>
      <c r="CNY130" s="12"/>
      <c r="CNZ130" s="12"/>
      <c r="COA130" s="12"/>
      <c r="COB130" s="12"/>
      <c r="COC130" s="12"/>
      <c r="COD130" s="12"/>
      <c r="COE130" s="12"/>
      <c r="COF130" s="12"/>
      <c r="COG130" s="12"/>
      <c r="COH130" s="12"/>
      <c r="COI130" s="12"/>
      <c r="COJ130" s="12"/>
      <c r="COK130" s="12"/>
      <c r="COL130" s="12"/>
      <c r="COM130" s="12"/>
      <c r="CON130" s="12"/>
      <c r="COO130" s="12"/>
      <c r="COP130" s="12"/>
      <c r="COQ130" s="12"/>
      <c r="COR130" s="12"/>
      <c r="COS130" s="12"/>
      <c r="COT130" s="12"/>
      <c r="COU130" s="12"/>
      <c r="COV130" s="12"/>
      <c r="COW130" s="12"/>
      <c r="COX130" s="12"/>
      <c r="COY130" s="12"/>
      <c r="COZ130" s="12"/>
      <c r="CPA130" s="12"/>
      <c r="CPB130" s="12"/>
      <c r="CPC130" s="12"/>
      <c r="CPD130" s="12"/>
      <c r="CPE130" s="12"/>
      <c r="CPF130" s="12"/>
      <c r="CPG130" s="12"/>
      <c r="CPH130" s="12"/>
      <c r="CPI130" s="12"/>
      <c r="CPJ130" s="12"/>
      <c r="CPK130" s="12"/>
      <c r="CPL130" s="12"/>
      <c r="CPM130" s="12"/>
      <c r="CPN130" s="12"/>
      <c r="CPO130" s="12"/>
      <c r="CPP130" s="12"/>
      <c r="CPQ130" s="12"/>
      <c r="CPR130" s="12"/>
      <c r="CPS130" s="12"/>
      <c r="CPT130" s="12"/>
      <c r="CPU130" s="12"/>
      <c r="CPV130" s="12"/>
      <c r="CPW130" s="12"/>
      <c r="CPX130" s="12"/>
      <c r="CPY130" s="12"/>
      <c r="CPZ130" s="12"/>
      <c r="CQA130" s="12"/>
      <c r="CQB130" s="12"/>
      <c r="CQC130" s="12"/>
      <c r="CQD130" s="12"/>
      <c r="CQE130" s="12"/>
      <c r="CQF130" s="12"/>
      <c r="CQG130" s="12"/>
      <c r="CQH130" s="12"/>
      <c r="CQI130" s="12"/>
      <c r="CQJ130" s="12"/>
      <c r="CQK130" s="12"/>
      <c r="CQL130" s="12"/>
      <c r="CQM130" s="12"/>
      <c r="CQN130" s="12"/>
      <c r="CQO130" s="12"/>
      <c r="CQP130" s="12"/>
      <c r="CQQ130" s="12"/>
      <c r="CQR130" s="12"/>
      <c r="CQS130" s="12"/>
      <c r="CQT130" s="12"/>
      <c r="CQU130" s="12"/>
      <c r="CQV130" s="12"/>
      <c r="CQW130" s="12"/>
      <c r="CQX130" s="12"/>
      <c r="CQY130" s="12"/>
      <c r="CQZ130" s="12"/>
      <c r="CRA130" s="12"/>
      <c r="CRB130" s="12"/>
      <c r="CRC130" s="12"/>
      <c r="CRD130" s="12"/>
      <c r="CRE130" s="12"/>
      <c r="CRF130" s="12"/>
      <c r="CRG130" s="12"/>
      <c r="CRH130" s="12"/>
      <c r="CRI130" s="12"/>
      <c r="CRJ130" s="12"/>
      <c r="CRK130" s="12"/>
      <c r="CRL130" s="12"/>
      <c r="CRM130" s="12"/>
      <c r="CRN130" s="12"/>
      <c r="CRO130" s="12"/>
      <c r="CRP130" s="12"/>
      <c r="CRQ130" s="12"/>
      <c r="CRR130" s="12"/>
      <c r="CRS130" s="12"/>
      <c r="CRT130" s="12"/>
      <c r="CRU130" s="12"/>
      <c r="CRV130" s="12"/>
      <c r="CRW130" s="12"/>
      <c r="CRX130" s="12"/>
      <c r="CRY130" s="12"/>
      <c r="CRZ130" s="12"/>
      <c r="CSA130" s="12"/>
      <c r="CSB130" s="12"/>
      <c r="CSC130" s="12"/>
      <c r="CSD130" s="12"/>
      <c r="CSE130" s="12"/>
      <c r="CSF130" s="12"/>
      <c r="CSG130" s="12"/>
      <c r="CSH130" s="12"/>
      <c r="CSI130" s="12"/>
      <c r="CSJ130" s="12"/>
      <c r="CSK130" s="12"/>
      <c r="CSL130" s="12"/>
      <c r="CSM130" s="12"/>
      <c r="CSN130" s="12"/>
      <c r="CSO130" s="12"/>
      <c r="CSP130" s="12"/>
      <c r="CSQ130" s="12"/>
      <c r="CSR130" s="12"/>
      <c r="CSS130" s="12"/>
      <c r="CST130" s="12"/>
      <c r="CSU130" s="12"/>
      <c r="CSV130" s="12"/>
      <c r="CSW130" s="12"/>
      <c r="CSX130" s="12"/>
      <c r="CSY130" s="12"/>
      <c r="CSZ130" s="12"/>
      <c r="CTA130" s="12"/>
      <c r="CTB130" s="12"/>
      <c r="CTC130" s="12"/>
      <c r="CTD130" s="12"/>
      <c r="CTE130" s="12"/>
      <c r="CTF130" s="12"/>
      <c r="CTG130" s="12"/>
      <c r="CTH130" s="12"/>
      <c r="CTI130" s="12"/>
      <c r="CTJ130" s="12"/>
      <c r="CTK130" s="12"/>
      <c r="CTL130" s="12"/>
      <c r="CTM130" s="12"/>
      <c r="CTN130" s="12"/>
      <c r="CTO130" s="12"/>
      <c r="CTP130" s="12"/>
      <c r="CTQ130" s="12"/>
      <c r="CTR130" s="12"/>
      <c r="CTS130" s="12"/>
      <c r="CTT130" s="12"/>
      <c r="CTU130" s="12"/>
      <c r="CTV130" s="12"/>
      <c r="CTW130" s="12"/>
      <c r="CTX130" s="12"/>
      <c r="CTY130" s="12"/>
      <c r="CTZ130" s="12"/>
      <c r="CUA130" s="12"/>
      <c r="CUB130" s="12"/>
      <c r="CUC130" s="12"/>
      <c r="CUD130" s="12"/>
      <c r="CUE130" s="12"/>
      <c r="CUF130" s="12"/>
      <c r="CUG130" s="12"/>
      <c r="CUH130" s="12"/>
      <c r="CUI130" s="12"/>
      <c r="CUJ130" s="12"/>
      <c r="CUK130" s="12"/>
      <c r="CUL130" s="12"/>
      <c r="CUM130" s="12"/>
      <c r="CUN130" s="12"/>
      <c r="CUO130" s="12"/>
      <c r="CUP130" s="12"/>
      <c r="CUQ130" s="12"/>
      <c r="CUR130" s="12"/>
      <c r="CUS130" s="12"/>
      <c r="CUT130" s="12"/>
      <c r="CUU130" s="12"/>
      <c r="CUV130" s="12"/>
      <c r="CUW130" s="12"/>
      <c r="CUX130" s="12"/>
      <c r="CUY130" s="12"/>
      <c r="CUZ130" s="12"/>
      <c r="CVA130" s="12"/>
      <c r="CVB130" s="12"/>
      <c r="CVC130" s="12"/>
      <c r="CVD130" s="12"/>
      <c r="CVE130" s="12"/>
      <c r="CVF130" s="12"/>
      <c r="CVG130" s="12"/>
      <c r="CVH130" s="12"/>
      <c r="CVI130" s="12"/>
      <c r="CVJ130" s="12"/>
      <c r="CVK130" s="12"/>
      <c r="CVL130" s="12"/>
      <c r="CVM130" s="12"/>
      <c r="CVN130" s="12"/>
      <c r="CVO130" s="12"/>
      <c r="CVP130" s="12"/>
      <c r="CVQ130" s="12"/>
      <c r="CVR130" s="12"/>
      <c r="CVS130" s="12"/>
      <c r="CVT130" s="12"/>
      <c r="CVU130" s="12"/>
      <c r="CVV130" s="12"/>
      <c r="CVW130" s="12"/>
      <c r="CVX130" s="12"/>
      <c r="CVY130" s="12"/>
      <c r="CVZ130" s="12"/>
      <c r="CWA130" s="12"/>
      <c r="CWB130" s="12"/>
      <c r="CWC130" s="12"/>
      <c r="CWD130" s="12"/>
      <c r="CWE130" s="12"/>
      <c r="CWF130" s="12"/>
      <c r="CWG130" s="12"/>
      <c r="CWH130" s="12"/>
      <c r="CWI130" s="12"/>
      <c r="CWJ130" s="12"/>
      <c r="CWK130" s="12"/>
      <c r="CWL130" s="12"/>
      <c r="CWM130" s="12"/>
      <c r="CWN130" s="12"/>
      <c r="CWO130" s="12"/>
      <c r="CWP130" s="12"/>
      <c r="CWQ130" s="12"/>
      <c r="CWR130" s="12"/>
      <c r="CWS130" s="12"/>
      <c r="CWT130" s="12"/>
      <c r="CWU130" s="12"/>
      <c r="CWV130" s="12"/>
      <c r="CWW130" s="12"/>
      <c r="CWX130" s="12"/>
      <c r="CWY130" s="12"/>
      <c r="CWZ130" s="12"/>
      <c r="CXA130" s="12"/>
      <c r="CXB130" s="12"/>
      <c r="CXC130" s="12"/>
      <c r="CXD130" s="12"/>
      <c r="CXE130" s="12"/>
      <c r="CXF130" s="12"/>
      <c r="CXG130" s="12"/>
      <c r="CXH130" s="12"/>
      <c r="CXI130" s="12"/>
      <c r="CXJ130" s="12"/>
      <c r="CXK130" s="12"/>
      <c r="CXL130" s="12"/>
      <c r="CXM130" s="12"/>
      <c r="CXN130" s="12"/>
      <c r="CXO130" s="12"/>
      <c r="CXP130" s="12"/>
      <c r="CXQ130" s="12"/>
      <c r="CXR130" s="12"/>
      <c r="CXS130" s="12"/>
      <c r="CXT130" s="12"/>
      <c r="CXU130" s="12"/>
      <c r="CXV130" s="12"/>
      <c r="CXW130" s="12"/>
      <c r="CXX130" s="12"/>
      <c r="CXY130" s="12"/>
      <c r="CXZ130" s="12"/>
      <c r="CYA130" s="12"/>
      <c r="CYB130" s="12"/>
      <c r="CYC130" s="12"/>
      <c r="CYD130" s="12"/>
      <c r="CYE130" s="12"/>
      <c r="CYF130" s="12"/>
      <c r="CYG130" s="12"/>
      <c r="CYH130" s="12"/>
      <c r="CYI130" s="12"/>
      <c r="CYJ130" s="12"/>
      <c r="CYK130" s="12"/>
      <c r="CYL130" s="12"/>
      <c r="CYM130" s="12"/>
      <c r="CYN130" s="12"/>
      <c r="CYO130" s="12"/>
      <c r="CYP130" s="12"/>
      <c r="CYQ130" s="12"/>
      <c r="CYR130" s="12"/>
      <c r="CYS130" s="12"/>
      <c r="CYT130" s="12"/>
      <c r="CYU130" s="12"/>
      <c r="CYV130" s="12"/>
      <c r="CYW130" s="12"/>
      <c r="CYX130" s="12"/>
      <c r="CYY130" s="12"/>
      <c r="CYZ130" s="12"/>
      <c r="CZA130" s="12"/>
      <c r="CZB130" s="12"/>
      <c r="CZC130" s="12"/>
      <c r="CZD130" s="12"/>
      <c r="CZE130" s="12"/>
      <c r="CZF130" s="12"/>
      <c r="CZG130" s="12"/>
      <c r="CZH130" s="12"/>
      <c r="CZI130" s="12"/>
      <c r="CZJ130" s="12"/>
      <c r="CZK130" s="12"/>
      <c r="CZL130" s="12"/>
      <c r="CZM130" s="12"/>
      <c r="CZN130" s="12"/>
      <c r="CZO130" s="12"/>
      <c r="CZP130" s="12"/>
      <c r="CZQ130" s="12"/>
      <c r="CZR130" s="12"/>
      <c r="CZS130" s="12"/>
      <c r="CZT130" s="12"/>
      <c r="CZU130" s="12"/>
      <c r="CZV130" s="12"/>
      <c r="CZW130" s="12"/>
      <c r="CZX130" s="12"/>
      <c r="CZY130" s="12"/>
      <c r="CZZ130" s="12"/>
      <c r="DAA130" s="12"/>
      <c r="DAB130" s="12"/>
      <c r="DAC130" s="12"/>
      <c r="DAD130" s="12"/>
      <c r="DAE130" s="12"/>
      <c r="DAF130" s="12"/>
      <c r="DAG130" s="12"/>
      <c r="DAH130" s="12"/>
      <c r="DAI130" s="12"/>
      <c r="DAJ130" s="12"/>
      <c r="DAK130" s="12"/>
      <c r="DAL130" s="12"/>
      <c r="DAM130" s="12"/>
      <c r="DAN130" s="12"/>
      <c r="DAO130" s="12"/>
      <c r="DAP130" s="12"/>
      <c r="DAQ130" s="12"/>
      <c r="DAR130" s="12"/>
      <c r="DAS130" s="12"/>
      <c r="DAT130" s="12"/>
      <c r="DAU130" s="12"/>
      <c r="DAV130" s="12"/>
      <c r="DAW130" s="12"/>
      <c r="DAX130" s="12"/>
      <c r="DAY130" s="12"/>
      <c r="DAZ130" s="12"/>
      <c r="DBA130" s="12"/>
      <c r="DBB130" s="12"/>
      <c r="DBC130" s="12"/>
      <c r="DBD130" s="12"/>
      <c r="DBE130" s="12"/>
      <c r="DBF130" s="12"/>
      <c r="DBG130" s="12"/>
      <c r="DBH130" s="12"/>
      <c r="DBI130" s="12"/>
      <c r="DBJ130" s="12"/>
      <c r="DBK130" s="12"/>
      <c r="DBL130" s="12"/>
      <c r="DBM130" s="12"/>
    </row>
    <row r="131" spans="1:2769" s="11" customFormat="1" ht="227" customHeight="1">
      <c r="A131" s="80" t="s">
        <v>114</v>
      </c>
      <c r="B131" s="89" t="s">
        <v>487</v>
      </c>
      <c r="C131" s="80" t="s">
        <v>48</v>
      </c>
      <c r="D131" s="80" t="s">
        <v>1265</v>
      </c>
      <c r="E131" s="80" t="s">
        <v>71</v>
      </c>
      <c r="F131" s="80" t="s">
        <v>102</v>
      </c>
      <c r="G131" s="80" t="s">
        <v>1296</v>
      </c>
      <c r="H131" s="80" t="s">
        <v>1309</v>
      </c>
      <c r="I131" s="80" t="s">
        <v>1316</v>
      </c>
      <c r="J131" s="80" t="s">
        <v>199</v>
      </c>
      <c r="K131" s="80" t="s">
        <v>77</v>
      </c>
      <c r="L131" s="80" t="s">
        <v>82</v>
      </c>
      <c r="M131" s="90">
        <v>42470</v>
      </c>
      <c r="N131" s="80" t="s">
        <v>95</v>
      </c>
      <c r="O131" s="80">
        <v>-25.770700000000001</v>
      </c>
      <c r="P131" s="80">
        <v>29.466799999999999</v>
      </c>
      <c r="Q131" s="80" t="s">
        <v>2069</v>
      </c>
      <c r="R131" s="80" t="s">
        <v>80</v>
      </c>
      <c r="S131" s="80" t="s">
        <v>199</v>
      </c>
      <c r="T131" s="80" t="s">
        <v>136</v>
      </c>
      <c r="U131" s="80" t="s">
        <v>123</v>
      </c>
      <c r="V131" s="80" t="s">
        <v>127</v>
      </c>
      <c r="W131" s="80" t="s">
        <v>44</v>
      </c>
      <c r="X131" s="80" t="s">
        <v>82</v>
      </c>
      <c r="Y131" s="80" t="s">
        <v>199</v>
      </c>
      <c r="Z131" s="80" t="s">
        <v>199</v>
      </c>
      <c r="AA131" s="89" t="s">
        <v>157</v>
      </c>
      <c r="AB131" s="89" t="s">
        <v>307</v>
      </c>
      <c r="AC131" s="80" t="s">
        <v>1545</v>
      </c>
      <c r="AD131" s="80" t="s">
        <v>34</v>
      </c>
      <c r="AE131" s="80" t="s">
        <v>193</v>
      </c>
      <c r="AF131" s="80" t="s">
        <v>192</v>
      </c>
      <c r="AG131" s="80" t="s">
        <v>77</v>
      </c>
      <c r="AH131" s="80" t="s">
        <v>192</v>
      </c>
      <c r="AI131" s="80" t="s">
        <v>959</v>
      </c>
      <c r="AJ131" s="80" t="s">
        <v>223</v>
      </c>
      <c r="AK131" s="80" t="s">
        <v>1019</v>
      </c>
      <c r="AL131" s="80" t="s">
        <v>77</v>
      </c>
      <c r="AM131" s="80" t="s">
        <v>186</v>
      </c>
      <c r="AN131" s="80" t="s">
        <v>22</v>
      </c>
      <c r="AO131" s="80" t="s">
        <v>83</v>
      </c>
      <c r="AP131" s="80" t="s">
        <v>1409</v>
      </c>
      <c r="AQ131" s="80" t="s">
        <v>46</v>
      </c>
      <c r="AR131" s="80" t="s">
        <v>199</v>
      </c>
      <c r="AS131" s="80" t="s">
        <v>199</v>
      </c>
      <c r="AT131" s="90" t="s">
        <v>199</v>
      </c>
      <c r="AU131" s="80" t="s">
        <v>101</v>
      </c>
      <c r="AV131" s="80" t="s">
        <v>2117</v>
      </c>
      <c r="AW131" s="95" t="s">
        <v>1613</v>
      </c>
      <c r="AX131" s="80" t="s">
        <v>105</v>
      </c>
      <c r="AY131" s="80" t="s">
        <v>138</v>
      </c>
      <c r="AZ131" s="80" t="s">
        <v>634</v>
      </c>
      <c r="BA131" s="80"/>
      <c r="BB131" s="80" t="s">
        <v>94</v>
      </c>
      <c r="BC131" s="94">
        <v>42470</v>
      </c>
      <c r="BD131" s="12"/>
      <c r="BE131" s="12"/>
      <c r="BF131" s="12"/>
      <c r="BG131" s="12"/>
      <c r="BH131" s="12"/>
      <c r="BI131" s="12"/>
      <c r="BJ131" s="12"/>
      <c r="BK131" s="12"/>
      <c r="BL131" s="12"/>
      <c r="BM131" s="12"/>
      <c r="BN131" s="12"/>
      <c r="BO131" s="12"/>
      <c r="BP131" s="12"/>
      <c r="BQ131" s="12"/>
      <c r="BR131" s="12"/>
      <c r="BS131" s="12"/>
      <c r="BT131" s="12"/>
      <c r="BU131" s="12"/>
      <c r="BV131" s="12"/>
      <c r="BW131" s="12"/>
      <c r="BX131" s="12"/>
      <c r="BY131" s="12"/>
      <c r="BZ131" s="12"/>
      <c r="CA131" s="12"/>
      <c r="CB131" s="12"/>
      <c r="CC131" s="12"/>
      <c r="CD131" s="12"/>
      <c r="CE131" s="12"/>
      <c r="CF131" s="12"/>
      <c r="CG131" s="12"/>
      <c r="CH131" s="12"/>
      <c r="CI131" s="12"/>
      <c r="CJ131" s="12"/>
      <c r="CK131" s="12"/>
      <c r="CL131" s="12"/>
      <c r="CM131" s="12"/>
      <c r="CN131" s="12"/>
      <c r="CO131" s="12"/>
      <c r="CP131" s="12"/>
      <c r="CQ131" s="12"/>
      <c r="CR131" s="12"/>
      <c r="CS131" s="12"/>
      <c r="CT131" s="12"/>
      <c r="CU131" s="12"/>
      <c r="CV131" s="12"/>
      <c r="CW131" s="12"/>
      <c r="CX131" s="12"/>
      <c r="CY131" s="12"/>
      <c r="CZ131" s="12"/>
      <c r="DA131" s="12"/>
      <c r="DB131" s="12"/>
      <c r="DC131" s="12"/>
      <c r="DD131" s="12"/>
      <c r="DE131" s="12"/>
      <c r="DF131" s="12"/>
      <c r="DG131" s="12"/>
      <c r="DH131" s="12"/>
      <c r="DI131" s="12"/>
      <c r="DJ131" s="12"/>
      <c r="DK131" s="12"/>
      <c r="DL131" s="12"/>
      <c r="DM131" s="12"/>
      <c r="DN131" s="12"/>
      <c r="DO131" s="12"/>
      <c r="DP131" s="12"/>
      <c r="DQ131" s="12"/>
      <c r="DR131" s="12"/>
      <c r="DS131" s="12"/>
      <c r="DT131" s="12"/>
      <c r="DU131" s="12"/>
      <c r="DV131" s="12"/>
      <c r="DW131" s="12"/>
      <c r="DX131" s="12"/>
      <c r="DY131" s="12"/>
      <c r="DZ131" s="12"/>
      <c r="EA131" s="12"/>
      <c r="EB131" s="12"/>
      <c r="EC131" s="12"/>
      <c r="ED131" s="12"/>
      <c r="EE131" s="12"/>
      <c r="EF131" s="12"/>
      <c r="EG131" s="12"/>
      <c r="EH131" s="12"/>
      <c r="EI131" s="12"/>
      <c r="EJ131" s="12"/>
      <c r="EK131" s="12"/>
      <c r="EL131" s="12"/>
      <c r="EM131" s="12"/>
      <c r="EN131" s="12"/>
      <c r="EO131" s="12"/>
      <c r="EP131" s="12"/>
      <c r="EQ131" s="12"/>
      <c r="ER131" s="12"/>
      <c r="ES131" s="12"/>
      <c r="ET131" s="12"/>
      <c r="EU131" s="12"/>
      <c r="EV131" s="12"/>
      <c r="EW131" s="12"/>
      <c r="EX131" s="12"/>
      <c r="EY131" s="12"/>
      <c r="EZ131" s="12"/>
      <c r="FA131" s="12"/>
      <c r="FB131" s="12"/>
      <c r="FC131" s="12"/>
      <c r="FD131" s="12"/>
      <c r="FE131" s="12"/>
      <c r="FF131" s="12"/>
      <c r="FG131" s="12"/>
      <c r="FH131" s="12"/>
      <c r="FI131" s="12"/>
      <c r="FJ131" s="12"/>
      <c r="FK131" s="12"/>
      <c r="FL131" s="12"/>
      <c r="FM131" s="12"/>
      <c r="FN131" s="12"/>
      <c r="FO131" s="12"/>
      <c r="FP131" s="12"/>
      <c r="FQ131" s="12"/>
      <c r="FR131" s="12"/>
      <c r="FS131" s="12"/>
      <c r="FT131" s="12"/>
      <c r="FU131" s="12"/>
      <c r="FV131" s="12"/>
      <c r="FW131" s="12"/>
      <c r="FX131" s="12"/>
      <c r="FY131" s="12"/>
      <c r="FZ131" s="12"/>
      <c r="GA131" s="12"/>
      <c r="GB131" s="12"/>
      <c r="GC131" s="12"/>
      <c r="GD131" s="12"/>
      <c r="GE131" s="12"/>
      <c r="GF131" s="12"/>
      <c r="GG131" s="12"/>
      <c r="GH131" s="12"/>
      <c r="GI131" s="12"/>
      <c r="GJ131" s="12"/>
      <c r="GK131" s="12"/>
      <c r="GL131" s="12"/>
      <c r="GM131" s="12"/>
      <c r="GN131" s="12"/>
      <c r="GO131" s="12"/>
      <c r="GP131" s="12"/>
      <c r="GQ131" s="12"/>
      <c r="GR131" s="12"/>
      <c r="GS131" s="12"/>
      <c r="GT131" s="12"/>
      <c r="GU131" s="12"/>
      <c r="GV131" s="12"/>
      <c r="GW131" s="12"/>
      <c r="GX131" s="12"/>
      <c r="GY131" s="12"/>
      <c r="GZ131" s="12"/>
      <c r="HA131" s="12"/>
      <c r="HB131" s="12"/>
      <c r="HC131" s="12"/>
      <c r="HD131" s="12"/>
      <c r="HE131" s="12"/>
      <c r="HF131" s="12"/>
      <c r="HG131" s="12"/>
      <c r="HH131" s="12"/>
      <c r="HI131" s="12"/>
      <c r="HJ131" s="12"/>
      <c r="HK131" s="12"/>
      <c r="HL131" s="12"/>
      <c r="HM131" s="12"/>
      <c r="HN131" s="12"/>
      <c r="HO131" s="12"/>
      <c r="HP131" s="12"/>
      <c r="HQ131" s="12"/>
      <c r="HR131" s="12"/>
      <c r="HS131" s="12"/>
      <c r="HT131" s="12"/>
      <c r="HU131" s="12"/>
      <c r="HV131" s="12"/>
      <c r="HW131" s="12"/>
      <c r="HX131" s="12"/>
      <c r="HY131" s="12"/>
      <c r="HZ131" s="12"/>
      <c r="IA131" s="12"/>
      <c r="IB131" s="12"/>
      <c r="IC131" s="12"/>
      <c r="ID131" s="12"/>
      <c r="IE131" s="12"/>
      <c r="IF131" s="12"/>
      <c r="IG131" s="12"/>
      <c r="IH131" s="12"/>
      <c r="II131" s="12"/>
      <c r="IJ131" s="12"/>
      <c r="IK131" s="12"/>
      <c r="IL131" s="12"/>
      <c r="IM131" s="12"/>
      <c r="IN131" s="12"/>
      <c r="IO131" s="12"/>
      <c r="IP131" s="12"/>
      <c r="IQ131" s="12"/>
      <c r="IR131" s="12"/>
      <c r="IS131" s="12"/>
      <c r="IT131" s="12"/>
      <c r="IU131" s="12"/>
      <c r="IV131" s="12"/>
      <c r="IW131" s="12"/>
      <c r="IX131" s="12"/>
      <c r="IY131" s="12"/>
      <c r="IZ131" s="12"/>
      <c r="JA131" s="12"/>
      <c r="JB131" s="12"/>
      <c r="JC131" s="12"/>
      <c r="JD131" s="12"/>
      <c r="JE131" s="12"/>
      <c r="JF131" s="12"/>
      <c r="JG131" s="12"/>
      <c r="JH131" s="12"/>
      <c r="JI131" s="12"/>
      <c r="JJ131" s="12"/>
      <c r="JK131" s="12"/>
      <c r="JL131" s="12"/>
      <c r="JM131" s="12"/>
      <c r="JN131" s="12"/>
      <c r="JO131" s="12"/>
      <c r="JP131" s="12"/>
      <c r="JQ131" s="12"/>
      <c r="JR131" s="12"/>
      <c r="JS131" s="12"/>
      <c r="JT131" s="12"/>
      <c r="JU131" s="12"/>
      <c r="JV131" s="12"/>
      <c r="JW131" s="12"/>
      <c r="JX131" s="12"/>
      <c r="JY131" s="12"/>
      <c r="JZ131" s="12"/>
      <c r="KA131" s="12"/>
      <c r="KB131" s="12"/>
      <c r="KC131" s="12"/>
      <c r="KD131" s="12"/>
      <c r="KE131" s="12"/>
      <c r="KF131" s="12"/>
      <c r="KG131" s="12"/>
      <c r="KH131" s="12"/>
      <c r="KI131" s="12"/>
      <c r="KJ131" s="12"/>
      <c r="KK131" s="12"/>
      <c r="KL131" s="12"/>
      <c r="KM131" s="12"/>
      <c r="KN131" s="12"/>
      <c r="KO131" s="12"/>
      <c r="KP131" s="12"/>
      <c r="KQ131" s="12"/>
      <c r="KR131" s="12"/>
      <c r="KS131" s="12"/>
      <c r="KT131" s="12"/>
      <c r="KU131" s="12"/>
      <c r="KV131" s="12"/>
      <c r="KW131" s="12"/>
      <c r="KX131" s="12"/>
      <c r="KY131" s="12"/>
      <c r="KZ131" s="12"/>
      <c r="LA131" s="12"/>
      <c r="LB131" s="12"/>
      <c r="LC131" s="12"/>
      <c r="LD131" s="12"/>
      <c r="LE131" s="12"/>
      <c r="LF131" s="12"/>
      <c r="LG131" s="12"/>
      <c r="LH131" s="12"/>
      <c r="LI131" s="12"/>
      <c r="LJ131" s="12"/>
      <c r="LK131" s="12"/>
      <c r="LL131" s="12"/>
      <c r="LM131" s="12"/>
      <c r="LN131" s="12"/>
      <c r="LO131" s="12"/>
      <c r="LP131" s="12"/>
      <c r="LQ131" s="12"/>
      <c r="LR131" s="12"/>
      <c r="LS131" s="12"/>
      <c r="LT131" s="12"/>
      <c r="LU131" s="12"/>
      <c r="LV131" s="12"/>
      <c r="LW131" s="12"/>
      <c r="LX131" s="12"/>
      <c r="LY131" s="12"/>
      <c r="LZ131" s="12"/>
      <c r="MA131" s="12"/>
      <c r="MB131" s="12"/>
      <c r="MC131" s="12"/>
      <c r="MD131" s="12"/>
      <c r="ME131" s="12"/>
      <c r="MF131" s="12"/>
      <c r="MG131" s="12"/>
      <c r="MH131" s="12"/>
      <c r="MI131" s="12"/>
      <c r="MJ131" s="12"/>
      <c r="MK131" s="12"/>
      <c r="ML131" s="12"/>
      <c r="MM131" s="12"/>
      <c r="MN131" s="12"/>
      <c r="MO131" s="12"/>
      <c r="MP131" s="12"/>
      <c r="MQ131" s="12"/>
      <c r="MR131" s="12"/>
      <c r="MS131" s="12"/>
      <c r="MT131" s="12"/>
      <c r="MU131" s="12"/>
      <c r="MV131" s="12"/>
      <c r="MW131" s="12"/>
      <c r="MX131" s="12"/>
      <c r="MY131" s="12"/>
      <c r="MZ131" s="12"/>
      <c r="NA131" s="12"/>
      <c r="NB131" s="12"/>
      <c r="NC131" s="12"/>
      <c r="ND131" s="12"/>
      <c r="NE131" s="12"/>
      <c r="NF131" s="12"/>
      <c r="NG131" s="12"/>
      <c r="NH131" s="12"/>
      <c r="NI131" s="12"/>
      <c r="NJ131" s="12"/>
      <c r="NK131" s="12"/>
      <c r="NL131" s="12"/>
      <c r="NM131" s="12"/>
      <c r="NN131" s="12"/>
      <c r="NO131" s="12"/>
      <c r="NP131" s="12"/>
      <c r="NQ131" s="12"/>
      <c r="NR131" s="12"/>
      <c r="NS131" s="12"/>
      <c r="NT131" s="12"/>
      <c r="NU131" s="12"/>
      <c r="NV131" s="12"/>
      <c r="NW131" s="12"/>
      <c r="NX131" s="12"/>
      <c r="NY131" s="12"/>
      <c r="NZ131" s="12"/>
      <c r="OA131" s="12"/>
      <c r="OB131" s="12"/>
      <c r="OC131" s="12"/>
      <c r="OD131" s="12"/>
      <c r="OE131" s="12"/>
      <c r="OF131" s="12"/>
      <c r="OG131" s="12"/>
      <c r="OH131" s="12"/>
      <c r="OI131" s="12"/>
      <c r="OJ131" s="12"/>
      <c r="OK131" s="12"/>
      <c r="OL131" s="12"/>
      <c r="OM131" s="12"/>
      <c r="ON131" s="12"/>
      <c r="OO131" s="12"/>
      <c r="OP131" s="12"/>
      <c r="OQ131" s="12"/>
      <c r="OR131" s="12"/>
      <c r="OS131" s="12"/>
      <c r="OT131" s="12"/>
      <c r="OU131" s="12"/>
      <c r="OV131" s="12"/>
      <c r="OW131" s="12"/>
      <c r="OX131" s="12"/>
      <c r="OY131" s="12"/>
      <c r="OZ131" s="12"/>
      <c r="PA131" s="12"/>
      <c r="PB131" s="12"/>
      <c r="PC131" s="12"/>
      <c r="PD131" s="12"/>
      <c r="PE131" s="12"/>
      <c r="PF131" s="12"/>
      <c r="PG131" s="12"/>
      <c r="PH131" s="12"/>
      <c r="PI131" s="12"/>
      <c r="PJ131" s="12"/>
      <c r="PK131" s="12"/>
      <c r="PL131" s="12"/>
      <c r="PM131" s="12"/>
      <c r="PN131" s="12"/>
      <c r="PO131" s="12"/>
      <c r="PP131" s="12"/>
      <c r="PQ131" s="12"/>
      <c r="PR131" s="12"/>
      <c r="PS131" s="12"/>
      <c r="PT131" s="12"/>
      <c r="PU131" s="12"/>
      <c r="PV131" s="12"/>
      <c r="PW131" s="12"/>
      <c r="PX131" s="12"/>
      <c r="PY131" s="12"/>
      <c r="PZ131" s="12"/>
      <c r="QA131" s="12"/>
      <c r="QB131" s="12"/>
      <c r="QC131" s="12"/>
      <c r="QD131" s="12"/>
      <c r="QE131" s="12"/>
      <c r="QF131" s="12"/>
      <c r="QG131" s="12"/>
      <c r="QH131" s="12"/>
      <c r="QI131" s="12"/>
      <c r="QJ131" s="12"/>
      <c r="QK131" s="12"/>
      <c r="QL131" s="12"/>
      <c r="QM131" s="12"/>
      <c r="QN131" s="12"/>
      <c r="QO131" s="12"/>
      <c r="QP131" s="12"/>
      <c r="QQ131" s="12"/>
      <c r="QR131" s="12"/>
      <c r="QS131" s="12"/>
      <c r="QT131" s="12"/>
      <c r="QU131" s="12"/>
      <c r="QV131" s="12"/>
      <c r="QW131" s="12"/>
      <c r="QX131" s="12"/>
      <c r="QY131" s="12"/>
      <c r="QZ131" s="12"/>
      <c r="RA131" s="12"/>
      <c r="RB131" s="12"/>
      <c r="RC131" s="12"/>
      <c r="RD131" s="12"/>
      <c r="RE131" s="12"/>
      <c r="RF131" s="12"/>
      <c r="RG131" s="12"/>
      <c r="RH131" s="12"/>
      <c r="RI131" s="12"/>
      <c r="RJ131" s="12"/>
      <c r="RK131" s="12"/>
      <c r="RL131" s="12"/>
      <c r="RM131" s="12"/>
      <c r="RN131" s="12"/>
      <c r="RO131" s="12"/>
      <c r="RP131" s="12"/>
      <c r="RQ131" s="12"/>
      <c r="RR131" s="12"/>
      <c r="RS131" s="12"/>
      <c r="RT131" s="12"/>
      <c r="RU131" s="12"/>
      <c r="RV131" s="12"/>
      <c r="RW131" s="12"/>
      <c r="RX131" s="12"/>
      <c r="RY131" s="12"/>
      <c r="RZ131" s="12"/>
      <c r="SA131" s="12"/>
      <c r="SB131" s="12"/>
      <c r="SC131" s="12"/>
      <c r="SD131" s="12"/>
      <c r="SE131" s="12"/>
      <c r="SF131" s="12"/>
      <c r="SG131" s="12"/>
      <c r="SH131" s="12"/>
      <c r="SI131" s="12"/>
      <c r="SJ131" s="12"/>
      <c r="SK131" s="12"/>
      <c r="SL131" s="12"/>
      <c r="SM131" s="12"/>
      <c r="SN131" s="12"/>
      <c r="SO131" s="12"/>
      <c r="SP131" s="12"/>
      <c r="SQ131" s="12"/>
      <c r="SR131" s="12"/>
      <c r="SS131" s="12"/>
      <c r="ST131" s="12"/>
      <c r="SU131" s="12"/>
      <c r="SV131" s="12"/>
      <c r="SW131" s="12"/>
      <c r="SX131" s="12"/>
      <c r="SY131" s="12"/>
      <c r="SZ131" s="12"/>
      <c r="TA131" s="12"/>
      <c r="TB131" s="12"/>
      <c r="TC131" s="12"/>
      <c r="TD131" s="12"/>
      <c r="TE131" s="12"/>
      <c r="TF131" s="12"/>
      <c r="TG131" s="12"/>
      <c r="TH131" s="12"/>
      <c r="TI131" s="12"/>
      <c r="TJ131" s="12"/>
      <c r="TK131" s="12"/>
      <c r="TL131" s="12"/>
      <c r="TM131" s="12"/>
      <c r="TN131" s="12"/>
      <c r="TO131" s="12"/>
      <c r="TP131" s="12"/>
      <c r="TQ131" s="12"/>
      <c r="TR131" s="12"/>
      <c r="TS131" s="12"/>
      <c r="TT131" s="12"/>
      <c r="TU131" s="12"/>
      <c r="TV131" s="12"/>
      <c r="TW131" s="12"/>
      <c r="TX131" s="12"/>
      <c r="TY131" s="12"/>
      <c r="TZ131" s="12"/>
      <c r="UA131" s="12"/>
      <c r="UB131" s="12"/>
      <c r="UC131" s="12"/>
      <c r="UD131" s="12"/>
      <c r="UE131" s="12"/>
      <c r="UF131" s="12"/>
      <c r="UG131" s="12"/>
      <c r="UH131" s="12"/>
      <c r="UI131" s="12"/>
      <c r="UJ131" s="12"/>
      <c r="UK131" s="12"/>
      <c r="UL131" s="12"/>
      <c r="UM131" s="12"/>
      <c r="UN131" s="12"/>
      <c r="UO131" s="12"/>
      <c r="UP131" s="12"/>
      <c r="UQ131" s="12"/>
      <c r="UR131" s="12"/>
      <c r="US131" s="12"/>
      <c r="UT131" s="12"/>
      <c r="UU131" s="12"/>
      <c r="UV131" s="12"/>
      <c r="UW131" s="12"/>
      <c r="UX131" s="12"/>
      <c r="UY131" s="12"/>
      <c r="UZ131" s="12"/>
      <c r="VA131" s="12"/>
      <c r="VB131" s="12"/>
      <c r="VC131" s="12"/>
      <c r="VD131" s="12"/>
      <c r="VE131" s="12"/>
      <c r="VF131" s="12"/>
      <c r="VG131" s="12"/>
      <c r="VH131" s="12"/>
      <c r="VI131" s="12"/>
      <c r="VJ131" s="12"/>
      <c r="VK131" s="12"/>
      <c r="VL131" s="12"/>
      <c r="VM131" s="12"/>
      <c r="VN131" s="12"/>
      <c r="VO131" s="12"/>
      <c r="VP131" s="12"/>
      <c r="VQ131" s="12"/>
      <c r="VR131" s="12"/>
      <c r="VS131" s="12"/>
      <c r="VT131" s="12"/>
      <c r="VU131" s="12"/>
      <c r="VV131" s="12"/>
      <c r="VW131" s="12"/>
      <c r="VX131" s="12"/>
      <c r="VY131" s="12"/>
      <c r="VZ131" s="12"/>
      <c r="WA131" s="12"/>
      <c r="WB131" s="12"/>
      <c r="WC131" s="12"/>
      <c r="WD131" s="12"/>
      <c r="WE131" s="12"/>
      <c r="WF131" s="12"/>
      <c r="WG131" s="12"/>
      <c r="WH131" s="12"/>
      <c r="WI131" s="12"/>
      <c r="WJ131" s="12"/>
      <c r="WK131" s="12"/>
      <c r="WL131" s="12"/>
      <c r="WM131" s="12"/>
      <c r="WN131" s="12"/>
      <c r="WO131" s="12"/>
      <c r="WP131" s="12"/>
      <c r="WQ131" s="12"/>
      <c r="WR131" s="12"/>
      <c r="WS131" s="12"/>
      <c r="WT131" s="12"/>
      <c r="WU131" s="12"/>
      <c r="WV131" s="12"/>
      <c r="WW131" s="12"/>
      <c r="WX131" s="12"/>
      <c r="WY131" s="12"/>
      <c r="WZ131" s="12"/>
      <c r="XA131" s="12"/>
      <c r="XB131" s="12"/>
      <c r="XC131" s="12"/>
      <c r="XD131" s="12"/>
      <c r="XE131" s="12"/>
      <c r="XF131" s="12"/>
      <c r="XG131" s="12"/>
      <c r="XH131" s="12"/>
      <c r="XI131" s="12"/>
      <c r="XJ131" s="12"/>
      <c r="XK131" s="12"/>
      <c r="XL131" s="12"/>
      <c r="XM131" s="12"/>
      <c r="XN131" s="12"/>
      <c r="XO131" s="12"/>
      <c r="XP131" s="12"/>
      <c r="XQ131" s="12"/>
      <c r="XR131" s="12"/>
      <c r="XS131" s="12"/>
      <c r="XT131" s="12"/>
      <c r="XU131" s="12"/>
      <c r="XV131" s="12"/>
      <c r="XW131" s="12"/>
      <c r="XX131" s="12"/>
      <c r="XY131" s="12"/>
      <c r="XZ131" s="12"/>
      <c r="YA131" s="12"/>
      <c r="YB131" s="12"/>
      <c r="YC131" s="12"/>
      <c r="YD131" s="12"/>
      <c r="YE131" s="12"/>
      <c r="YF131" s="12"/>
      <c r="YG131" s="12"/>
      <c r="YH131" s="12"/>
      <c r="YI131" s="12"/>
      <c r="YJ131" s="12"/>
      <c r="YK131" s="12"/>
      <c r="YL131" s="12"/>
      <c r="YM131" s="12"/>
      <c r="YN131" s="12"/>
      <c r="YO131" s="12"/>
      <c r="YP131" s="12"/>
      <c r="YQ131" s="12"/>
      <c r="YR131" s="12"/>
      <c r="YS131" s="12"/>
      <c r="YT131" s="12"/>
      <c r="YU131" s="12"/>
      <c r="YV131" s="12"/>
      <c r="YW131" s="12"/>
      <c r="YX131" s="12"/>
      <c r="YY131" s="12"/>
      <c r="YZ131" s="12"/>
      <c r="ZA131" s="12"/>
      <c r="ZB131" s="12"/>
      <c r="ZC131" s="12"/>
      <c r="ZD131" s="12"/>
      <c r="ZE131" s="12"/>
      <c r="ZF131" s="12"/>
      <c r="ZG131" s="12"/>
      <c r="ZH131" s="12"/>
      <c r="ZI131" s="12"/>
      <c r="ZJ131" s="12"/>
      <c r="ZK131" s="12"/>
      <c r="ZL131" s="12"/>
      <c r="ZM131" s="12"/>
      <c r="ZN131" s="12"/>
      <c r="ZO131" s="12"/>
      <c r="ZP131" s="12"/>
      <c r="ZQ131" s="12"/>
      <c r="ZR131" s="12"/>
      <c r="ZS131" s="12"/>
      <c r="ZT131" s="12"/>
      <c r="ZU131" s="12"/>
      <c r="ZV131" s="12"/>
      <c r="ZW131" s="12"/>
      <c r="ZX131" s="12"/>
      <c r="ZY131" s="12"/>
      <c r="ZZ131" s="12"/>
      <c r="AAA131" s="12"/>
      <c r="AAB131" s="12"/>
      <c r="AAC131" s="12"/>
      <c r="AAD131" s="12"/>
      <c r="AAE131" s="12"/>
      <c r="AAF131" s="12"/>
      <c r="AAG131" s="12"/>
      <c r="AAH131" s="12"/>
      <c r="AAI131" s="12"/>
      <c r="AAJ131" s="12"/>
      <c r="AAK131" s="12"/>
      <c r="AAL131" s="12"/>
      <c r="AAM131" s="12"/>
      <c r="AAN131" s="12"/>
      <c r="AAO131" s="12"/>
      <c r="AAP131" s="12"/>
      <c r="AAQ131" s="12"/>
      <c r="AAR131" s="12"/>
      <c r="AAS131" s="12"/>
      <c r="AAT131" s="12"/>
      <c r="AAU131" s="12"/>
      <c r="AAV131" s="12"/>
      <c r="AAW131" s="12"/>
      <c r="AAX131" s="12"/>
      <c r="AAY131" s="12"/>
      <c r="AAZ131" s="12"/>
      <c r="ABA131" s="12"/>
      <c r="ABB131" s="12"/>
      <c r="ABC131" s="12"/>
      <c r="ABD131" s="12"/>
      <c r="ABE131" s="12"/>
      <c r="ABF131" s="12"/>
      <c r="ABG131" s="12"/>
      <c r="ABH131" s="12"/>
      <c r="ABI131" s="12"/>
      <c r="ABJ131" s="12"/>
      <c r="ABK131" s="12"/>
      <c r="ABL131" s="12"/>
      <c r="ABM131" s="12"/>
      <c r="ABN131" s="12"/>
      <c r="ABO131" s="12"/>
      <c r="ABP131" s="12"/>
      <c r="ABQ131" s="12"/>
      <c r="ABR131" s="12"/>
      <c r="ABS131" s="12"/>
      <c r="ABT131" s="12"/>
      <c r="ABU131" s="12"/>
      <c r="ABV131" s="12"/>
      <c r="ABW131" s="12"/>
      <c r="ABX131" s="12"/>
      <c r="ABY131" s="12"/>
      <c r="ABZ131" s="12"/>
      <c r="ACA131" s="12"/>
      <c r="ACB131" s="12"/>
      <c r="ACC131" s="12"/>
      <c r="ACD131" s="12"/>
      <c r="ACE131" s="12"/>
      <c r="ACF131" s="12"/>
      <c r="ACG131" s="12"/>
      <c r="ACH131" s="12"/>
      <c r="ACI131" s="12"/>
      <c r="ACJ131" s="12"/>
      <c r="ACK131" s="12"/>
      <c r="ACL131" s="12"/>
      <c r="ACM131" s="12"/>
      <c r="ACN131" s="12"/>
      <c r="ACO131" s="12"/>
      <c r="ACP131" s="12"/>
      <c r="ACQ131" s="12"/>
      <c r="ACR131" s="12"/>
      <c r="ACS131" s="12"/>
      <c r="ACT131" s="12"/>
      <c r="ACU131" s="12"/>
      <c r="ACV131" s="12"/>
      <c r="ACW131" s="12"/>
      <c r="ACX131" s="12"/>
      <c r="ACY131" s="12"/>
      <c r="ACZ131" s="12"/>
      <c r="ADA131" s="12"/>
      <c r="ADB131" s="12"/>
      <c r="ADC131" s="12"/>
      <c r="ADD131" s="12"/>
      <c r="ADE131" s="12"/>
      <c r="ADF131" s="12"/>
      <c r="ADG131" s="12"/>
      <c r="ADH131" s="12"/>
      <c r="ADI131" s="12"/>
      <c r="ADJ131" s="12"/>
      <c r="ADK131" s="12"/>
      <c r="ADL131" s="12"/>
      <c r="ADM131" s="12"/>
      <c r="ADN131" s="12"/>
      <c r="ADO131" s="12"/>
      <c r="ADP131" s="12"/>
      <c r="ADQ131" s="12"/>
      <c r="ADR131" s="12"/>
      <c r="ADS131" s="12"/>
      <c r="ADT131" s="12"/>
      <c r="ADU131" s="12"/>
      <c r="ADV131" s="12"/>
      <c r="ADW131" s="12"/>
      <c r="ADX131" s="12"/>
      <c r="ADY131" s="12"/>
      <c r="ADZ131" s="12"/>
      <c r="AEA131" s="12"/>
      <c r="AEB131" s="12"/>
      <c r="AEC131" s="12"/>
      <c r="AED131" s="12"/>
      <c r="AEE131" s="12"/>
      <c r="AEF131" s="12"/>
      <c r="AEG131" s="12"/>
      <c r="AEH131" s="12"/>
      <c r="AEI131" s="12"/>
      <c r="AEJ131" s="12"/>
      <c r="AEK131" s="12"/>
      <c r="AEL131" s="12"/>
      <c r="AEM131" s="12"/>
      <c r="AEN131" s="12"/>
      <c r="AEO131" s="12"/>
      <c r="AEP131" s="12"/>
      <c r="AEQ131" s="12"/>
      <c r="AER131" s="12"/>
      <c r="AES131" s="12"/>
      <c r="AET131" s="12"/>
      <c r="AEU131" s="12"/>
      <c r="AEV131" s="12"/>
      <c r="AEW131" s="12"/>
      <c r="AEX131" s="12"/>
      <c r="AEY131" s="12"/>
      <c r="AEZ131" s="12"/>
      <c r="AFA131" s="12"/>
      <c r="AFB131" s="12"/>
      <c r="AFC131" s="12"/>
      <c r="AFD131" s="12"/>
      <c r="AFE131" s="12"/>
      <c r="AFF131" s="12"/>
      <c r="AFG131" s="12"/>
      <c r="AFH131" s="12"/>
      <c r="AFI131" s="12"/>
      <c r="AFJ131" s="12"/>
      <c r="AFK131" s="12"/>
      <c r="AFL131" s="12"/>
      <c r="AFM131" s="12"/>
      <c r="AFN131" s="12"/>
      <c r="AFO131" s="12"/>
      <c r="AFP131" s="12"/>
      <c r="AFQ131" s="12"/>
      <c r="AFR131" s="12"/>
      <c r="AFS131" s="12"/>
      <c r="AFT131" s="12"/>
      <c r="AFU131" s="12"/>
      <c r="AFV131" s="12"/>
      <c r="AFW131" s="12"/>
      <c r="AFX131" s="12"/>
      <c r="AFY131" s="12"/>
      <c r="AFZ131" s="12"/>
      <c r="AGA131" s="12"/>
      <c r="AGB131" s="12"/>
      <c r="AGC131" s="12"/>
      <c r="AGD131" s="12"/>
      <c r="AGE131" s="12"/>
      <c r="AGF131" s="12"/>
      <c r="AGG131" s="12"/>
      <c r="AGH131" s="12"/>
      <c r="AGI131" s="12"/>
      <c r="AGJ131" s="12"/>
      <c r="AGK131" s="12"/>
      <c r="AGL131" s="12"/>
      <c r="AGM131" s="12"/>
      <c r="AGN131" s="12"/>
      <c r="AGO131" s="12"/>
      <c r="AGP131" s="12"/>
      <c r="AGQ131" s="12"/>
      <c r="AGR131" s="12"/>
      <c r="AGS131" s="12"/>
      <c r="AGT131" s="12"/>
      <c r="AGU131" s="12"/>
      <c r="AGV131" s="12"/>
      <c r="AGW131" s="12"/>
      <c r="AGX131" s="12"/>
      <c r="AGY131" s="12"/>
      <c r="AGZ131" s="12"/>
      <c r="AHA131" s="12"/>
      <c r="AHB131" s="12"/>
      <c r="AHC131" s="12"/>
      <c r="AHD131" s="12"/>
      <c r="AHE131" s="12"/>
      <c r="AHF131" s="12"/>
      <c r="AHG131" s="12"/>
      <c r="AHH131" s="12"/>
      <c r="AHI131" s="12"/>
      <c r="AHJ131" s="12"/>
      <c r="AHK131" s="12"/>
      <c r="AHL131" s="12"/>
      <c r="AHM131" s="12"/>
      <c r="AHN131" s="12"/>
      <c r="AHO131" s="12"/>
      <c r="AHP131" s="12"/>
      <c r="AHQ131" s="12"/>
      <c r="AHR131" s="12"/>
      <c r="AHS131" s="12"/>
      <c r="AHT131" s="12"/>
      <c r="AHU131" s="12"/>
      <c r="AHV131" s="12"/>
      <c r="AHW131" s="12"/>
      <c r="AHX131" s="12"/>
      <c r="AHY131" s="12"/>
      <c r="AHZ131" s="12"/>
      <c r="AIA131" s="12"/>
      <c r="AIB131" s="12"/>
      <c r="AIC131" s="12"/>
      <c r="AID131" s="12"/>
      <c r="AIE131" s="12"/>
      <c r="AIF131" s="12"/>
      <c r="AIG131" s="12"/>
      <c r="AIH131" s="12"/>
      <c r="AII131" s="12"/>
      <c r="AIJ131" s="12"/>
      <c r="AIK131" s="12"/>
      <c r="AIL131" s="12"/>
      <c r="AIM131" s="12"/>
      <c r="AIN131" s="12"/>
      <c r="AIO131" s="12"/>
      <c r="AIP131" s="12"/>
      <c r="AIQ131" s="12"/>
      <c r="AIR131" s="12"/>
      <c r="AIS131" s="12"/>
      <c r="AIT131" s="12"/>
      <c r="AIU131" s="12"/>
      <c r="AIV131" s="12"/>
      <c r="AIW131" s="12"/>
      <c r="AIX131" s="12"/>
      <c r="AIY131" s="12"/>
      <c r="AIZ131" s="12"/>
      <c r="AJA131" s="12"/>
      <c r="AJB131" s="12"/>
      <c r="AJC131" s="12"/>
      <c r="AJD131" s="12"/>
      <c r="AJE131" s="12"/>
      <c r="AJF131" s="12"/>
      <c r="AJG131" s="12"/>
      <c r="AJH131" s="12"/>
      <c r="AJI131" s="12"/>
      <c r="AJJ131" s="12"/>
      <c r="AJK131" s="12"/>
      <c r="AJL131" s="12"/>
      <c r="AJM131" s="12"/>
      <c r="AJN131" s="12"/>
      <c r="AJO131" s="12"/>
      <c r="AJP131" s="12"/>
      <c r="AJQ131" s="12"/>
      <c r="AJR131" s="12"/>
      <c r="AJS131" s="12"/>
      <c r="AJT131" s="12"/>
      <c r="AJU131" s="12"/>
      <c r="AJV131" s="12"/>
      <c r="AJW131" s="12"/>
      <c r="AJX131" s="12"/>
      <c r="AJY131" s="12"/>
      <c r="AJZ131" s="12"/>
      <c r="AKA131" s="12"/>
      <c r="AKB131" s="12"/>
      <c r="AKC131" s="12"/>
      <c r="AKD131" s="12"/>
      <c r="AKE131" s="12"/>
      <c r="AKF131" s="12"/>
      <c r="AKG131" s="12"/>
      <c r="AKH131" s="12"/>
      <c r="AKI131" s="12"/>
      <c r="AKJ131" s="12"/>
      <c r="AKK131" s="12"/>
      <c r="AKL131" s="12"/>
      <c r="AKM131" s="12"/>
      <c r="AKN131" s="12"/>
      <c r="AKO131" s="12"/>
      <c r="AKP131" s="12"/>
      <c r="AKQ131" s="12"/>
      <c r="AKR131" s="12"/>
      <c r="AKS131" s="12"/>
      <c r="AKT131" s="12"/>
      <c r="AKU131" s="12"/>
      <c r="AKV131" s="12"/>
      <c r="AKW131" s="12"/>
      <c r="AKX131" s="12"/>
      <c r="AKY131" s="12"/>
      <c r="AKZ131" s="12"/>
      <c r="ALA131" s="12"/>
      <c r="ALB131" s="12"/>
      <c r="ALC131" s="12"/>
      <c r="ALD131" s="12"/>
      <c r="ALE131" s="12"/>
      <c r="ALF131" s="12"/>
      <c r="ALG131" s="12"/>
      <c r="ALH131" s="12"/>
      <c r="ALI131" s="12"/>
      <c r="ALJ131" s="12"/>
      <c r="ALK131" s="12"/>
      <c r="ALL131" s="12"/>
      <c r="ALM131" s="12"/>
      <c r="ALN131" s="12"/>
      <c r="ALO131" s="12"/>
      <c r="ALP131" s="12"/>
      <c r="ALQ131" s="12"/>
      <c r="ALR131" s="12"/>
      <c r="ALS131" s="12"/>
      <c r="ALT131" s="12"/>
      <c r="ALU131" s="12"/>
      <c r="ALV131" s="12"/>
      <c r="ALW131" s="12"/>
      <c r="ALX131" s="12"/>
      <c r="ALY131" s="12"/>
      <c r="ALZ131" s="12"/>
      <c r="AMA131" s="12"/>
      <c r="AMB131" s="12"/>
      <c r="AMC131" s="12"/>
      <c r="AMD131" s="12"/>
      <c r="AME131" s="12"/>
      <c r="AMF131" s="12"/>
      <c r="AMG131" s="12"/>
      <c r="AMH131" s="12"/>
      <c r="AMI131" s="12"/>
      <c r="AMJ131" s="12"/>
      <c r="AMK131" s="12"/>
      <c r="AML131" s="12"/>
      <c r="AMM131" s="12"/>
      <c r="AMN131" s="12"/>
      <c r="AMO131" s="12"/>
      <c r="AMP131" s="12"/>
      <c r="AMQ131" s="12"/>
      <c r="AMR131" s="12"/>
      <c r="AMS131" s="12"/>
      <c r="AMT131" s="12"/>
      <c r="AMU131" s="12"/>
      <c r="AMV131" s="12"/>
      <c r="AMW131" s="12"/>
      <c r="AMX131" s="12"/>
      <c r="AMY131" s="12"/>
      <c r="AMZ131" s="12"/>
      <c r="ANA131" s="12"/>
      <c r="ANB131" s="12"/>
      <c r="ANC131" s="12"/>
      <c r="AND131" s="12"/>
      <c r="ANE131" s="12"/>
      <c r="ANF131" s="12"/>
      <c r="ANG131" s="12"/>
      <c r="ANH131" s="12"/>
      <c r="ANI131" s="12"/>
      <c r="ANJ131" s="12"/>
      <c r="ANK131" s="12"/>
      <c r="ANL131" s="12"/>
      <c r="ANM131" s="12"/>
      <c r="ANN131" s="12"/>
      <c r="ANO131" s="12"/>
      <c r="ANP131" s="12"/>
      <c r="ANQ131" s="12"/>
      <c r="ANR131" s="12"/>
      <c r="ANS131" s="12"/>
      <c r="ANT131" s="12"/>
      <c r="ANU131" s="12"/>
      <c r="ANV131" s="12"/>
      <c r="ANW131" s="12"/>
      <c r="ANX131" s="12"/>
      <c r="ANY131" s="12"/>
      <c r="ANZ131" s="12"/>
      <c r="AOA131" s="12"/>
      <c r="AOB131" s="12"/>
      <c r="AOC131" s="12"/>
      <c r="AOD131" s="12"/>
      <c r="AOE131" s="12"/>
      <c r="AOF131" s="12"/>
      <c r="AOG131" s="12"/>
      <c r="AOH131" s="12"/>
      <c r="AOI131" s="12"/>
      <c r="AOJ131" s="12"/>
      <c r="AOK131" s="12"/>
      <c r="AOL131" s="12"/>
      <c r="AOM131" s="12"/>
      <c r="AON131" s="12"/>
      <c r="AOO131" s="12"/>
      <c r="AOP131" s="12"/>
      <c r="AOQ131" s="12"/>
      <c r="AOR131" s="12"/>
      <c r="AOS131" s="12"/>
      <c r="AOT131" s="12"/>
      <c r="AOU131" s="12"/>
      <c r="AOV131" s="12"/>
      <c r="AOW131" s="12"/>
      <c r="AOX131" s="12"/>
      <c r="AOY131" s="12"/>
      <c r="AOZ131" s="12"/>
      <c r="APA131" s="12"/>
      <c r="APB131" s="12"/>
      <c r="APC131" s="12"/>
      <c r="APD131" s="12"/>
      <c r="APE131" s="12"/>
      <c r="APF131" s="12"/>
      <c r="APG131" s="12"/>
      <c r="APH131" s="12"/>
      <c r="API131" s="12"/>
      <c r="APJ131" s="12"/>
      <c r="APK131" s="12"/>
      <c r="APL131" s="12"/>
      <c r="APM131" s="12"/>
      <c r="APN131" s="12"/>
      <c r="APO131" s="12"/>
      <c r="APP131" s="12"/>
      <c r="APQ131" s="12"/>
      <c r="APR131" s="12"/>
      <c r="APS131" s="12"/>
      <c r="APT131" s="12"/>
      <c r="APU131" s="12"/>
      <c r="APV131" s="12"/>
      <c r="APW131" s="12"/>
      <c r="APX131" s="12"/>
      <c r="APY131" s="12"/>
      <c r="APZ131" s="12"/>
      <c r="AQA131" s="12"/>
      <c r="AQB131" s="12"/>
      <c r="AQC131" s="12"/>
      <c r="AQD131" s="12"/>
      <c r="AQE131" s="12"/>
      <c r="AQF131" s="12"/>
      <c r="AQG131" s="12"/>
      <c r="AQH131" s="12"/>
      <c r="AQI131" s="12"/>
      <c r="AQJ131" s="12"/>
      <c r="AQK131" s="12"/>
      <c r="AQL131" s="12"/>
      <c r="AQM131" s="12"/>
      <c r="AQN131" s="12"/>
      <c r="AQO131" s="12"/>
      <c r="AQP131" s="12"/>
      <c r="AQQ131" s="12"/>
      <c r="AQR131" s="12"/>
      <c r="AQS131" s="12"/>
      <c r="AQT131" s="12"/>
      <c r="AQU131" s="12"/>
      <c r="AQV131" s="12"/>
      <c r="AQW131" s="12"/>
      <c r="AQX131" s="12"/>
      <c r="AQY131" s="12"/>
      <c r="AQZ131" s="12"/>
      <c r="ARA131" s="12"/>
      <c r="ARB131" s="12"/>
      <c r="ARC131" s="12"/>
      <c r="ARD131" s="12"/>
      <c r="ARE131" s="12"/>
      <c r="ARF131" s="12"/>
      <c r="ARG131" s="12"/>
      <c r="ARH131" s="12"/>
      <c r="ARI131" s="12"/>
      <c r="ARJ131" s="12"/>
      <c r="ARK131" s="12"/>
      <c r="ARL131" s="12"/>
      <c r="ARM131" s="12"/>
      <c r="ARN131" s="12"/>
      <c r="ARO131" s="12"/>
      <c r="ARP131" s="12"/>
      <c r="ARQ131" s="12"/>
      <c r="ARR131" s="12"/>
      <c r="ARS131" s="12"/>
      <c r="ART131" s="12"/>
      <c r="ARU131" s="12"/>
      <c r="ARV131" s="12"/>
      <c r="ARW131" s="12"/>
      <c r="ARX131" s="12"/>
      <c r="ARY131" s="12"/>
      <c r="ARZ131" s="12"/>
      <c r="ASA131" s="12"/>
      <c r="ASB131" s="12"/>
      <c r="ASC131" s="12"/>
      <c r="ASD131" s="12"/>
      <c r="ASE131" s="12"/>
      <c r="ASF131" s="12"/>
      <c r="ASG131" s="12"/>
      <c r="ASH131" s="12"/>
      <c r="ASI131" s="12"/>
      <c r="ASJ131" s="12"/>
      <c r="ASK131" s="12"/>
      <c r="ASL131" s="12"/>
      <c r="ASM131" s="12"/>
      <c r="ASN131" s="12"/>
      <c r="ASO131" s="12"/>
      <c r="ASP131" s="12"/>
      <c r="ASQ131" s="12"/>
      <c r="ASR131" s="12"/>
      <c r="ASS131" s="12"/>
      <c r="AST131" s="12"/>
      <c r="ASU131" s="12"/>
      <c r="ASV131" s="12"/>
      <c r="ASW131" s="12"/>
      <c r="ASX131" s="12"/>
      <c r="ASY131" s="12"/>
      <c r="ASZ131" s="12"/>
      <c r="ATA131" s="12"/>
      <c r="ATB131" s="12"/>
      <c r="ATC131" s="12"/>
      <c r="ATD131" s="12"/>
      <c r="ATE131" s="12"/>
      <c r="ATF131" s="12"/>
      <c r="ATG131" s="12"/>
      <c r="ATH131" s="12"/>
      <c r="ATI131" s="12"/>
      <c r="ATJ131" s="12"/>
      <c r="ATK131" s="12"/>
      <c r="ATL131" s="12"/>
      <c r="ATM131" s="12"/>
      <c r="ATN131" s="12"/>
      <c r="ATO131" s="12"/>
      <c r="ATP131" s="12"/>
      <c r="ATQ131" s="12"/>
      <c r="ATR131" s="12"/>
      <c r="ATS131" s="12"/>
      <c r="ATT131" s="12"/>
      <c r="ATU131" s="12"/>
      <c r="ATV131" s="12"/>
      <c r="ATW131" s="12"/>
      <c r="ATX131" s="12"/>
      <c r="ATY131" s="12"/>
      <c r="ATZ131" s="12"/>
      <c r="AUA131" s="12"/>
      <c r="AUB131" s="12"/>
      <c r="AUC131" s="12"/>
      <c r="AUD131" s="12"/>
      <c r="AUE131" s="12"/>
      <c r="AUF131" s="12"/>
      <c r="AUG131" s="12"/>
      <c r="AUH131" s="12"/>
      <c r="AUI131" s="12"/>
      <c r="AUJ131" s="12"/>
      <c r="AUK131" s="12"/>
      <c r="AUL131" s="12"/>
      <c r="AUM131" s="12"/>
      <c r="AUN131" s="12"/>
      <c r="AUO131" s="12"/>
      <c r="AUP131" s="12"/>
      <c r="AUQ131" s="12"/>
      <c r="AUR131" s="12"/>
      <c r="AUS131" s="12"/>
      <c r="AUT131" s="12"/>
      <c r="AUU131" s="12"/>
      <c r="AUV131" s="12"/>
      <c r="AUW131" s="12"/>
      <c r="AUX131" s="12"/>
      <c r="AUY131" s="12"/>
      <c r="AUZ131" s="12"/>
      <c r="AVA131" s="12"/>
      <c r="AVB131" s="12"/>
      <c r="AVC131" s="12"/>
      <c r="AVD131" s="12"/>
      <c r="AVE131" s="12"/>
      <c r="AVF131" s="12"/>
      <c r="AVG131" s="12"/>
      <c r="AVH131" s="12"/>
      <c r="AVI131" s="12"/>
      <c r="AVJ131" s="12"/>
      <c r="AVK131" s="12"/>
      <c r="AVL131" s="12"/>
      <c r="AVM131" s="12"/>
      <c r="AVN131" s="12"/>
      <c r="AVO131" s="12"/>
      <c r="AVP131" s="12"/>
      <c r="AVQ131" s="12"/>
      <c r="AVR131" s="12"/>
      <c r="AVS131" s="12"/>
      <c r="AVT131" s="12"/>
      <c r="AVU131" s="12"/>
      <c r="AVV131" s="12"/>
      <c r="AVW131" s="12"/>
      <c r="AVX131" s="12"/>
      <c r="AVY131" s="12"/>
      <c r="AVZ131" s="12"/>
      <c r="AWA131" s="12"/>
      <c r="AWB131" s="12"/>
      <c r="AWC131" s="12"/>
      <c r="AWD131" s="12"/>
      <c r="AWE131" s="12"/>
      <c r="AWF131" s="12"/>
      <c r="AWG131" s="12"/>
      <c r="AWH131" s="12"/>
      <c r="AWI131" s="12"/>
      <c r="AWJ131" s="12"/>
      <c r="AWK131" s="12"/>
      <c r="AWL131" s="12"/>
      <c r="AWM131" s="12"/>
      <c r="AWN131" s="12"/>
      <c r="AWO131" s="12"/>
      <c r="AWP131" s="12"/>
      <c r="AWQ131" s="12"/>
      <c r="AWR131" s="12"/>
      <c r="AWS131" s="12"/>
      <c r="AWT131" s="12"/>
      <c r="AWU131" s="12"/>
      <c r="AWV131" s="12"/>
      <c r="AWW131" s="12"/>
      <c r="AWX131" s="12"/>
      <c r="AWY131" s="12"/>
      <c r="AWZ131" s="12"/>
      <c r="AXA131" s="12"/>
      <c r="AXB131" s="12"/>
      <c r="AXC131" s="12"/>
      <c r="AXD131" s="12"/>
      <c r="AXE131" s="12"/>
      <c r="AXF131" s="12"/>
      <c r="AXG131" s="12"/>
      <c r="AXH131" s="12"/>
      <c r="AXI131" s="12"/>
      <c r="AXJ131" s="12"/>
      <c r="AXK131" s="12"/>
      <c r="AXL131" s="12"/>
      <c r="AXM131" s="12"/>
      <c r="AXN131" s="12"/>
      <c r="AXO131" s="12"/>
      <c r="AXP131" s="12"/>
      <c r="AXQ131" s="12"/>
      <c r="AXR131" s="12"/>
      <c r="AXS131" s="12"/>
      <c r="AXT131" s="12"/>
      <c r="AXU131" s="12"/>
      <c r="AXV131" s="12"/>
      <c r="AXW131" s="12"/>
      <c r="AXX131" s="12"/>
      <c r="AXY131" s="12"/>
      <c r="AXZ131" s="12"/>
      <c r="AYA131" s="12"/>
      <c r="AYB131" s="12"/>
      <c r="AYC131" s="12"/>
      <c r="AYD131" s="12"/>
      <c r="AYE131" s="12"/>
      <c r="AYF131" s="12"/>
      <c r="AYG131" s="12"/>
      <c r="AYH131" s="12"/>
      <c r="AYI131" s="12"/>
      <c r="AYJ131" s="12"/>
      <c r="AYK131" s="12"/>
      <c r="AYL131" s="12"/>
      <c r="AYM131" s="12"/>
      <c r="AYN131" s="12"/>
      <c r="AYO131" s="12"/>
      <c r="AYP131" s="12"/>
      <c r="AYQ131" s="12"/>
      <c r="AYR131" s="12"/>
      <c r="AYS131" s="12"/>
      <c r="AYT131" s="12"/>
      <c r="AYU131" s="12"/>
      <c r="AYV131" s="12"/>
      <c r="AYW131" s="12"/>
      <c r="AYX131" s="12"/>
      <c r="AYY131" s="12"/>
      <c r="AYZ131" s="12"/>
      <c r="AZA131" s="12"/>
      <c r="AZB131" s="12"/>
      <c r="AZC131" s="12"/>
      <c r="AZD131" s="12"/>
      <c r="AZE131" s="12"/>
      <c r="AZF131" s="12"/>
      <c r="AZG131" s="12"/>
      <c r="AZH131" s="12"/>
      <c r="AZI131" s="12"/>
      <c r="AZJ131" s="12"/>
      <c r="AZK131" s="12"/>
      <c r="AZL131" s="12"/>
      <c r="AZM131" s="12"/>
      <c r="AZN131" s="12"/>
      <c r="AZO131" s="12"/>
      <c r="AZP131" s="12"/>
      <c r="AZQ131" s="12"/>
      <c r="AZR131" s="12"/>
      <c r="AZS131" s="12"/>
      <c r="AZT131" s="12"/>
      <c r="AZU131" s="12"/>
      <c r="AZV131" s="12"/>
      <c r="AZW131" s="12"/>
      <c r="AZX131" s="12"/>
      <c r="AZY131" s="12"/>
      <c r="AZZ131" s="12"/>
      <c r="BAA131" s="12"/>
      <c r="BAB131" s="12"/>
      <c r="BAC131" s="12"/>
      <c r="BAD131" s="12"/>
      <c r="BAE131" s="12"/>
      <c r="BAF131" s="12"/>
      <c r="BAG131" s="12"/>
      <c r="BAH131" s="12"/>
      <c r="BAI131" s="12"/>
      <c r="BAJ131" s="12"/>
      <c r="BAK131" s="12"/>
      <c r="BAL131" s="12"/>
      <c r="BAM131" s="12"/>
      <c r="BAN131" s="12"/>
      <c r="BAO131" s="12"/>
      <c r="BAP131" s="12"/>
      <c r="BAQ131" s="12"/>
      <c r="BAR131" s="12"/>
      <c r="BAS131" s="12"/>
      <c r="BAT131" s="12"/>
      <c r="BAU131" s="12"/>
      <c r="BAV131" s="12"/>
      <c r="BAW131" s="12"/>
      <c r="BAX131" s="12"/>
      <c r="BAY131" s="12"/>
      <c r="BAZ131" s="12"/>
      <c r="BBA131" s="12"/>
      <c r="BBB131" s="12"/>
      <c r="BBC131" s="12"/>
      <c r="BBD131" s="12"/>
      <c r="BBE131" s="12"/>
      <c r="BBF131" s="12"/>
      <c r="BBG131" s="12"/>
      <c r="BBH131" s="12"/>
      <c r="BBI131" s="12"/>
      <c r="BBJ131" s="12"/>
      <c r="BBK131" s="12"/>
      <c r="BBL131" s="12"/>
      <c r="BBM131" s="12"/>
      <c r="BBN131" s="12"/>
      <c r="BBO131" s="12"/>
      <c r="BBP131" s="12"/>
      <c r="BBQ131" s="12"/>
      <c r="BBR131" s="12"/>
      <c r="BBS131" s="12"/>
      <c r="BBT131" s="12"/>
      <c r="BBU131" s="12"/>
      <c r="BBV131" s="12"/>
      <c r="BBW131" s="12"/>
      <c r="BBX131" s="12"/>
      <c r="BBY131" s="12"/>
      <c r="BBZ131" s="12"/>
      <c r="BCA131" s="12"/>
      <c r="BCB131" s="12"/>
      <c r="BCC131" s="12"/>
      <c r="BCD131" s="12"/>
      <c r="BCE131" s="12"/>
      <c r="BCF131" s="12"/>
      <c r="BCG131" s="12"/>
      <c r="BCH131" s="12"/>
      <c r="BCI131" s="12"/>
      <c r="BCJ131" s="12"/>
      <c r="BCK131" s="12"/>
      <c r="BCL131" s="12"/>
      <c r="BCM131" s="12"/>
      <c r="BCN131" s="12"/>
      <c r="BCO131" s="12"/>
      <c r="BCP131" s="12"/>
      <c r="BCQ131" s="12"/>
      <c r="BCR131" s="12"/>
      <c r="BCS131" s="12"/>
      <c r="BCT131" s="12"/>
      <c r="BCU131" s="12"/>
      <c r="BCV131" s="12"/>
      <c r="BCW131" s="12"/>
      <c r="BCX131" s="12"/>
      <c r="BCY131" s="12"/>
      <c r="BCZ131" s="12"/>
      <c r="BDA131" s="12"/>
      <c r="BDB131" s="12"/>
      <c r="BDC131" s="12"/>
      <c r="BDD131" s="12"/>
      <c r="BDE131" s="12"/>
      <c r="BDF131" s="12"/>
      <c r="BDG131" s="12"/>
      <c r="BDH131" s="12"/>
      <c r="BDI131" s="12"/>
      <c r="BDJ131" s="12"/>
      <c r="BDK131" s="12"/>
      <c r="BDL131" s="12"/>
      <c r="BDM131" s="12"/>
      <c r="BDN131" s="12"/>
      <c r="BDO131" s="12"/>
      <c r="BDP131" s="12"/>
      <c r="BDQ131" s="12"/>
      <c r="BDR131" s="12"/>
      <c r="BDS131" s="12"/>
      <c r="BDT131" s="12"/>
      <c r="BDU131" s="12"/>
      <c r="BDV131" s="12"/>
      <c r="BDW131" s="12"/>
      <c r="BDX131" s="12"/>
      <c r="BDY131" s="12"/>
      <c r="BDZ131" s="12"/>
      <c r="BEA131" s="12"/>
      <c r="BEB131" s="12"/>
      <c r="BEC131" s="12"/>
      <c r="BED131" s="12"/>
      <c r="BEE131" s="12"/>
      <c r="BEF131" s="12"/>
      <c r="BEG131" s="12"/>
      <c r="BEH131" s="12"/>
      <c r="BEI131" s="12"/>
      <c r="BEJ131" s="12"/>
      <c r="BEK131" s="12"/>
      <c r="BEL131" s="12"/>
      <c r="BEM131" s="12"/>
      <c r="BEN131" s="12"/>
      <c r="BEO131" s="12"/>
      <c r="BEP131" s="12"/>
      <c r="BEQ131" s="12"/>
      <c r="BER131" s="12"/>
      <c r="BES131" s="12"/>
      <c r="BET131" s="12"/>
      <c r="BEU131" s="12"/>
      <c r="BEV131" s="12"/>
      <c r="BEW131" s="12"/>
      <c r="BEX131" s="12"/>
      <c r="BEY131" s="12"/>
      <c r="BEZ131" s="12"/>
      <c r="BFA131" s="12"/>
      <c r="BFB131" s="12"/>
      <c r="BFC131" s="12"/>
      <c r="BFD131" s="12"/>
      <c r="BFE131" s="12"/>
      <c r="BFF131" s="12"/>
      <c r="BFG131" s="12"/>
      <c r="BFH131" s="12"/>
      <c r="BFI131" s="12"/>
      <c r="BFJ131" s="12"/>
      <c r="BFK131" s="12"/>
      <c r="BFL131" s="12"/>
      <c r="BFM131" s="12"/>
      <c r="BFN131" s="12"/>
      <c r="BFO131" s="12"/>
      <c r="BFP131" s="12"/>
      <c r="BFQ131" s="12"/>
      <c r="BFR131" s="12"/>
      <c r="BFS131" s="12"/>
      <c r="BFT131" s="12"/>
      <c r="BFU131" s="12"/>
      <c r="BFV131" s="12"/>
      <c r="BFW131" s="12"/>
      <c r="BFX131" s="12"/>
      <c r="BFY131" s="12"/>
      <c r="BFZ131" s="12"/>
      <c r="BGA131" s="12"/>
      <c r="BGB131" s="12"/>
      <c r="BGC131" s="12"/>
      <c r="BGD131" s="12"/>
      <c r="BGE131" s="12"/>
      <c r="BGF131" s="12"/>
      <c r="BGG131" s="12"/>
      <c r="BGH131" s="12"/>
      <c r="BGI131" s="12"/>
      <c r="BGJ131" s="12"/>
      <c r="BGK131" s="12"/>
      <c r="BGL131" s="12"/>
      <c r="BGM131" s="12"/>
      <c r="BGN131" s="12"/>
      <c r="BGO131" s="12"/>
      <c r="BGP131" s="12"/>
      <c r="BGQ131" s="12"/>
      <c r="BGR131" s="12"/>
      <c r="BGS131" s="12"/>
      <c r="BGT131" s="12"/>
      <c r="BGU131" s="12"/>
      <c r="BGV131" s="12"/>
      <c r="BGW131" s="12"/>
      <c r="BGX131" s="12"/>
      <c r="BGY131" s="12"/>
      <c r="BGZ131" s="12"/>
      <c r="BHA131" s="12"/>
      <c r="BHB131" s="12"/>
      <c r="BHC131" s="12"/>
      <c r="BHD131" s="12"/>
      <c r="BHE131" s="12"/>
      <c r="BHF131" s="12"/>
      <c r="BHG131" s="12"/>
      <c r="BHH131" s="12"/>
      <c r="BHI131" s="12"/>
      <c r="BHJ131" s="12"/>
      <c r="BHK131" s="12"/>
      <c r="BHL131" s="12"/>
      <c r="BHM131" s="12"/>
      <c r="BHN131" s="12"/>
      <c r="BHO131" s="12"/>
      <c r="BHP131" s="12"/>
      <c r="BHQ131" s="12"/>
      <c r="BHR131" s="12"/>
      <c r="BHS131" s="12"/>
      <c r="BHT131" s="12"/>
      <c r="BHU131" s="12"/>
      <c r="BHV131" s="12"/>
      <c r="BHW131" s="12"/>
      <c r="BHX131" s="12"/>
      <c r="BHY131" s="12"/>
      <c r="BHZ131" s="12"/>
      <c r="BIA131" s="12"/>
      <c r="BIB131" s="12"/>
      <c r="BIC131" s="12"/>
      <c r="BID131" s="12"/>
      <c r="BIE131" s="12"/>
      <c r="BIF131" s="12"/>
      <c r="BIG131" s="12"/>
      <c r="BIH131" s="12"/>
      <c r="BII131" s="12"/>
      <c r="BIJ131" s="12"/>
      <c r="BIK131" s="12"/>
      <c r="BIL131" s="12"/>
      <c r="BIM131" s="12"/>
      <c r="BIN131" s="12"/>
      <c r="BIO131" s="12"/>
      <c r="BIP131" s="12"/>
      <c r="BIQ131" s="12"/>
      <c r="BIR131" s="12"/>
      <c r="BIS131" s="12"/>
      <c r="BIT131" s="12"/>
      <c r="BIU131" s="12"/>
      <c r="BIV131" s="12"/>
      <c r="BIW131" s="12"/>
      <c r="BIX131" s="12"/>
      <c r="BIY131" s="12"/>
      <c r="BIZ131" s="12"/>
      <c r="BJA131" s="12"/>
      <c r="BJB131" s="12"/>
      <c r="BJC131" s="12"/>
      <c r="BJD131" s="12"/>
      <c r="BJE131" s="12"/>
      <c r="BJF131" s="12"/>
      <c r="BJG131" s="12"/>
      <c r="BJH131" s="12"/>
      <c r="BJI131" s="12"/>
      <c r="BJJ131" s="12"/>
      <c r="BJK131" s="12"/>
      <c r="BJL131" s="12"/>
      <c r="BJM131" s="12"/>
      <c r="BJN131" s="12"/>
      <c r="BJO131" s="12"/>
      <c r="BJP131" s="12"/>
      <c r="BJQ131" s="12"/>
      <c r="BJR131" s="12"/>
      <c r="BJS131" s="12"/>
      <c r="BJT131" s="12"/>
      <c r="BJU131" s="12"/>
      <c r="BJV131" s="12"/>
      <c r="BJW131" s="12"/>
      <c r="BJX131" s="12"/>
      <c r="BJY131" s="12"/>
      <c r="BJZ131" s="12"/>
      <c r="BKA131" s="12"/>
      <c r="BKB131" s="12"/>
      <c r="BKC131" s="12"/>
      <c r="BKD131" s="12"/>
      <c r="BKE131" s="12"/>
      <c r="BKF131" s="12"/>
      <c r="BKG131" s="12"/>
      <c r="BKH131" s="12"/>
      <c r="BKI131" s="12"/>
      <c r="BKJ131" s="12"/>
      <c r="BKK131" s="12"/>
      <c r="BKL131" s="12"/>
      <c r="BKM131" s="12"/>
      <c r="BKN131" s="12"/>
      <c r="BKO131" s="12"/>
      <c r="BKP131" s="12"/>
      <c r="BKQ131" s="12"/>
      <c r="BKR131" s="12"/>
      <c r="BKS131" s="12"/>
      <c r="BKT131" s="12"/>
      <c r="BKU131" s="12"/>
      <c r="BKV131" s="12"/>
      <c r="BKW131" s="12"/>
      <c r="BKX131" s="12"/>
      <c r="BKY131" s="12"/>
      <c r="BKZ131" s="12"/>
      <c r="BLA131" s="12"/>
      <c r="BLB131" s="12"/>
      <c r="BLC131" s="12"/>
      <c r="BLD131" s="12"/>
      <c r="BLE131" s="12"/>
      <c r="BLF131" s="12"/>
      <c r="BLG131" s="12"/>
      <c r="BLH131" s="12"/>
      <c r="BLI131" s="12"/>
      <c r="BLJ131" s="12"/>
      <c r="BLK131" s="12"/>
      <c r="BLL131" s="12"/>
      <c r="BLM131" s="12"/>
      <c r="BLN131" s="12"/>
      <c r="BLO131" s="12"/>
      <c r="BLP131" s="12"/>
      <c r="BLQ131" s="12"/>
      <c r="BLR131" s="12"/>
      <c r="BLS131" s="12"/>
      <c r="BLT131" s="12"/>
      <c r="BLU131" s="12"/>
      <c r="BLV131" s="12"/>
      <c r="BLW131" s="12"/>
      <c r="BLX131" s="12"/>
      <c r="BLY131" s="12"/>
      <c r="BLZ131" s="12"/>
      <c r="BMA131" s="12"/>
      <c r="BMB131" s="12"/>
      <c r="BMC131" s="12"/>
      <c r="BMD131" s="12"/>
      <c r="BME131" s="12"/>
      <c r="BMF131" s="12"/>
      <c r="BMG131" s="12"/>
      <c r="BMH131" s="12"/>
      <c r="BMI131" s="12"/>
      <c r="BMJ131" s="12"/>
      <c r="BMK131" s="12"/>
      <c r="BML131" s="12"/>
      <c r="BMM131" s="12"/>
      <c r="BMN131" s="12"/>
      <c r="BMO131" s="12"/>
      <c r="BMP131" s="12"/>
      <c r="BMQ131" s="12"/>
      <c r="BMR131" s="12"/>
      <c r="BMS131" s="12"/>
      <c r="BMT131" s="12"/>
      <c r="BMU131" s="12"/>
      <c r="BMV131" s="12"/>
      <c r="BMW131" s="12"/>
      <c r="BMX131" s="12"/>
      <c r="BMY131" s="12"/>
      <c r="BMZ131" s="12"/>
      <c r="BNA131" s="12"/>
      <c r="BNB131" s="12"/>
      <c r="BNC131" s="12"/>
      <c r="BND131" s="12"/>
      <c r="BNE131" s="12"/>
      <c r="BNF131" s="12"/>
      <c r="BNG131" s="12"/>
      <c r="BNH131" s="12"/>
      <c r="BNI131" s="12"/>
      <c r="BNJ131" s="12"/>
      <c r="BNK131" s="12"/>
      <c r="BNL131" s="12"/>
      <c r="BNM131" s="12"/>
      <c r="BNN131" s="12"/>
      <c r="BNO131" s="12"/>
      <c r="BNP131" s="12"/>
      <c r="BNQ131" s="12"/>
      <c r="BNR131" s="12"/>
      <c r="BNS131" s="12"/>
      <c r="BNT131" s="12"/>
      <c r="BNU131" s="12"/>
      <c r="BNV131" s="12"/>
      <c r="BNW131" s="12"/>
      <c r="BNX131" s="12"/>
      <c r="BNY131" s="12"/>
      <c r="BNZ131" s="12"/>
      <c r="BOA131" s="12"/>
      <c r="BOB131" s="12"/>
      <c r="BOC131" s="12"/>
      <c r="BOD131" s="12"/>
      <c r="BOE131" s="12"/>
      <c r="BOF131" s="12"/>
      <c r="BOG131" s="12"/>
      <c r="BOH131" s="12"/>
      <c r="BOI131" s="12"/>
      <c r="BOJ131" s="12"/>
      <c r="BOK131" s="12"/>
      <c r="BOL131" s="12"/>
      <c r="BOM131" s="12"/>
      <c r="BON131" s="12"/>
      <c r="BOO131" s="12"/>
      <c r="BOP131" s="12"/>
      <c r="BOQ131" s="12"/>
      <c r="BOR131" s="12"/>
      <c r="BOS131" s="12"/>
      <c r="BOT131" s="12"/>
      <c r="BOU131" s="12"/>
      <c r="BOV131" s="12"/>
      <c r="BOW131" s="12"/>
      <c r="BOX131" s="12"/>
      <c r="BOY131" s="12"/>
      <c r="BOZ131" s="12"/>
      <c r="BPA131" s="12"/>
      <c r="BPB131" s="12"/>
      <c r="BPC131" s="12"/>
      <c r="BPD131" s="12"/>
      <c r="BPE131" s="12"/>
      <c r="BPF131" s="12"/>
      <c r="BPG131" s="12"/>
      <c r="BPH131" s="12"/>
      <c r="BPI131" s="12"/>
      <c r="BPJ131" s="12"/>
      <c r="BPK131" s="12"/>
      <c r="BPL131" s="12"/>
      <c r="BPM131" s="12"/>
      <c r="BPN131" s="12"/>
      <c r="BPO131" s="12"/>
      <c r="BPP131" s="12"/>
      <c r="BPQ131" s="12"/>
      <c r="BPR131" s="12"/>
      <c r="BPS131" s="12"/>
      <c r="BPT131" s="12"/>
      <c r="BPU131" s="12"/>
      <c r="BPV131" s="12"/>
      <c r="BPW131" s="12"/>
      <c r="BPX131" s="12"/>
      <c r="BPY131" s="12"/>
      <c r="BPZ131" s="12"/>
      <c r="BQA131" s="12"/>
      <c r="BQB131" s="12"/>
      <c r="BQC131" s="12"/>
      <c r="BQD131" s="12"/>
      <c r="BQE131" s="12"/>
      <c r="BQF131" s="12"/>
      <c r="BQG131" s="12"/>
      <c r="BQH131" s="12"/>
      <c r="BQI131" s="12"/>
      <c r="BQJ131" s="12"/>
      <c r="BQK131" s="12"/>
      <c r="BQL131" s="12"/>
      <c r="BQM131" s="12"/>
      <c r="BQN131" s="12"/>
      <c r="BQO131" s="12"/>
      <c r="BQP131" s="12"/>
      <c r="BQQ131" s="12"/>
      <c r="BQR131" s="12"/>
      <c r="BQS131" s="12"/>
      <c r="BQT131" s="12"/>
      <c r="BQU131" s="12"/>
      <c r="BQV131" s="12"/>
      <c r="BQW131" s="12"/>
      <c r="BQX131" s="12"/>
      <c r="BQY131" s="12"/>
      <c r="BQZ131" s="12"/>
      <c r="BRA131" s="12"/>
      <c r="BRB131" s="12"/>
      <c r="BRC131" s="12"/>
      <c r="BRD131" s="12"/>
      <c r="BRE131" s="12"/>
      <c r="BRF131" s="12"/>
      <c r="BRG131" s="12"/>
      <c r="BRH131" s="12"/>
      <c r="BRI131" s="12"/>
      <c r="BRJ131" s="12"/>
      <c r="BRK131" s="12"/>
      <c r="BRL131" s="12"/>
      <c r="BRM131" s="12"/>
      <c r="BRN131" s="12"/>
      <c r="BRO131" s="12"/>
      <c r="BRP131" s="12"/>
      <c r="BRQ131" s="12"/>
      <c r="BRR131" s="12"/>
      <c r="BRS131" s="12"/>
      <c r="BRT131" s="12"/>
      <c r="BRU131" s="12"/>
      <c r="BRV131" s="12"/>
      <c r="BRW131" s="12"/>
      <c r="BRX131" s="12"/>
      <c r="BRY131" s="12"/>
      <c r="BRZ131" s="12"/>
      <c r="BSA131" s="12"/>
      <c r="BSB131" s="12"/>
      <c r="BSC131" s="12"/>
      <c r="BSD131" s="12"/>
      <c r="BSE131" s="12"/>
      <c r="BSF131" s="12"/>
      <c r="BSG131" s="12"/>
      <c r="BSH131" s="12"/>
      <c r="BSI131" s="12"/>
      <c r="BSJ131" s="12"/>
      <c r="BSK131" s="12"/>
      <c r="BSL131" s="12"/>
      <c r="BSM131" s="12"/>
      <c r="BSN131" s="12"/>
      <c r="BSO131" s="12"/>
      <c r="BSP131" s="12"/>
      <c r="BSQ131" s="12"/>
      <c r="BSR131" s="12"/>
      <c r="BSS131" s="12"/>
      <c r="BST131" s="12"/>
      <c r="BSU131" s="12"/>
      <c r="BSV131" s="12"/>
      <c r="BSW131" s="12"/>
      <c r="BSX131" s="12"/>
      <c r="BSY131" s="12"/>
      <c r="BSZ131" s="12"/>
      <c r="BTA131" s="12"/>
      <c r="BTB131" s="12"/>
      <c r="BTC131" s="12"/>
      <c r="BTD131" s="12"/>
      <c r="BTE131" s="12"/>
      <c r="BTF131" s="12"/>
      <c r="BTG131" s="12"/>
      <c r="BTH131" s="12"/>
      <c r="BTI131" s="12"/>
      <c r="BTJ131" s="12"/>
      <c r="BTK131" s="12"/>
      <c r="BTL131" s="12"/>
      <c r="BTM131" s="12"/>
      <c r="BTN131" s="12"/>
      <c r="BTO131" s="12"/>
      <c r="BTP131" s="12"/>
      <c r="BTQ131" s="12"/>
      <c r="BTR131" s="12"/>
      <c r="BTS131" s="12"/>
      <c r="BTT131" s="12"/>
      <c r="BTU131" s="12"/>
      <c r="BTV131" s="12"/>
      <c r="BTW131" s="12"/>
      <c r="BTX131" s="12"/>
      <c r="BTY131" s="12"/>
      <c r="BTZ131" s="12"/>
      <c r="BUA131" s="12"/>
      <c r="BUB131" s="12"/>
      <c r="BUC131" s="12"/>
      <c r="BUD131" s="12"/>
      <c r="BUE131" s="12"/>
      <c r="BUF131" s="12"/>
      <c r="BUG131" s="12"/>
      <c r="BUH131" s="12"/>
      <c r="BUI131" s="12"/>
      <c r="BUJ131" s="12"/>
      <c r="BUK131" s="12"/>
      <c r="BUL131" s="12"/>
      <c r="BUM131" s="12"/>
      <c r="BUN131" s="12"/>
      <c r="BUO131" s="12"/>
      <c r="BUP131" s="12"/>
      <c r="BUQ131" s="12"/>
      <c r="BUR131" s="12"/>
      <c r="BUS131" s="12"/>
      <c r="BUT131" s="12"/>
      <c r="BUU131" s="12"/>
      <c r="BUV131" s="12"/>
      <c r="BUW131" s="12"/>
      <c r="BUX131" s="12"/>
      <c r="BUY131" s="12"/>
      <c r="BUZ131" s="12"/>
      <c r="BVA131" s="12"/>
      <c r="BVB131" s="12"/>
      <c r="BVC131" s="12"/>
      <c r="BVD131" s="12"/>
      <c r="BVE131" s="12"/>
      <c r="BVF131" s="12"/>
      <c r="BVG131" s="12"/>
      <c r="BVH131" s="12"/>
      <c r="BVI131" s="12"/>
      <c r="BVJ131" s="12"/>
      <c r="BVK131" s="12"/>
      <c r="BVL131" s="12"/>
      <c r="BVM131" s="12"/>
      <c r="BVN131" s="12"/>
      <c r="BVO131" s="12"/>
      <c r="BVP131" s="12"/>
      <c r="BVQ131" s="12"/>
      <c r="BVR131" s="12"/>
      <c r="BVS131" s="12"/>
      <c r="BVT131" s="12"/>
      <c r="BVU131" s="12"/>
      <c r="BVV131" s="12"/>
      <c r="BVW131" s="12"/>
      <c r="BVX131" s="12"/>
      <c r="BVY131" s="12"/>
      <c r="BVZ131" s="12"/>
      <c r="BWA131" s="12"/>
      <c r="BWB131" s="12"/>
      <c r="BWC131" s="12"/>
      <c r="BWD131" s="12"/>
      <c r="BWE131" s="12"/>
      <c r="BWF131" s="12"/>
      <c r="BWG131" s="12"/>
      <c r="BWH131" s="12"/>
      <c r="BWI131" s="12"/>
      <c r="BWJ131" s="12"/>
      <c r="BWK131" s="12"/>
      <c r="BWL131" s="12"/>
      <c r="BWM131" s="12"/>
      <c r="BWN131" s="12"/>
      <c r="BWO131" s="12"/>
      <c r="BWP131" s="12"/>
      <c r="BWQ131" s="12"/>
      <c r="BWR131" s="12"/>
      <c r="BWS131" s="12"/>
      <c r="BWT131" s="12"/>
      <c r="BWU131" s="12"/>
      <c r="BWV131" s="12"/>
      <c r="BWW131" s="12"/>
      <c r="BWX131" s="12"/>
      <c r="BWY131" s="12"/>
      <c r="BWZ131" s="12"/>
      <c r="BXA131" s="12"/>
      <c r="BXB131" s="12"/>
      <c r="BXC131" s="12"/>
      <c r="BXD131" s="12"/>
      <c r="BXE131" s="12"/>
      <c r="BXF131" s="12"/>
      <c r="BXG131" s="12"/>
      <c r="BXH131" s="12"/>
      <c r="BXI131" s="12"/>
      <c r="BXJ131" s="12"/>
      <c r="BXK131" s="12"/>
      <c r="BXL131" s="12"/>
      <c r="BXM131" s="12"/>
      <c r="BXN131" s="12"/>
      <c r="BXO131" s="12"/>
      <c r="BXP131" s="12"/>
      <c r="BXQ131" s="12"/>
      <c r="BXR131" s="12"/>
      <c r="BXS131" s="12"/>
      <c r="BXT131" s="12"/>
      <c r="BXU131" s="12"/>
      <c r="BXV131" s="12"/>
      <c r="BXW131" s="12"/>
      <c r="BXX131" s="12"/>
      <c r="BXY131" s="12"/>
      <c r="BXZ131" s="12"/>
      <c r="BYA131" s="12"/>
      <c r="BYB131" s="12"/>
      <c r="BYC131" s="12"/>
      <c r="BYD131" s="12"/>
      <c r="BYE131" s="12"/>
      <c r="BYF131" s="12"/>
      <c r="BYG131" s="12"/>
      <c r="BYH131" s="12"/>
      <c r="BYI131" s="12"/>
      <c r="BYJ131" s="12"/>
      <c r="BYK131" s="12"/>
      <c r="BYL131" s="12"/>
      <c r="BYM131" s="12"/>
      <c r="BYN131" s="12"/>
      <c r="BYO131" s="12"/>
      <c r="BYP131" s="12"/>
      <c r="BYQ131" s="12"/>
      <c r="BYR131" s="12"/>
      <c r="BYS131" s="12"/>
      <c r="BYT131" s="12"/>
      <c r="BYU131" s="12"/>
      <c r="BYV131" s="12"/>
      <c r="BYW131" s="12"/>
      <c r="BYX131" s="12"/>
      <c r="BYY131" s="12"/>
      <c r="BYZ131" s="12"/>
      <c r="BZA131" s="12"/>
      <c r="BZB131" s="12"/>
      <c r="BZC131" s="12"/>
      <c r="BZD131" s="12"/>
      <c r="BZE131" s="12"/>
      <c r="BZF131" s="12"/>
      <c r="BZG131" s="12"/>
      <c r="BZH131" s="12"/>
      <c r="BZI131" s="12"/>
      <c r="BZJ131" s="12"/>
      <c r="BZK131" s="12"/>
      <c r="BZL131" s="12"/>
      <c r="BZM131" s="12"/>
      <c r="BZN131" s="12"/>
      <c r="BZO131" s="12"/>
      <c r="BZP131" s="12"/>
      <c r="BZQ131" s="12"/>
      <c r="BZR131" s="12"/>
      <c r="BZS131" s="12"/>
      <c r="BZT131" s="12"/>
      <c r="BZU131" s="12"/>
      <c r="BZV131" s="12"/>
      <c r="BZW131" s="12"/>
      <c r="BZX131" s="12"/>
      <c r="BZY131" s="12"/>
      <c r="BZZ131" s="12"/>
      <c r="CAA131" s="12"/>
      <c r="CAB131" s="12"/>
      <c r="CAC131" s="12"/>
      <c r="CAD131" s="12"/>
      <c r="CAE131" s="12"/>
      <c r="CAF131" s="12"/>
      <c r="CAG131" s="12"/>
      <c r="CAH131" s="12"/>
      <c r="CAI131" s="12"/>
      <c r="CAJ131" s="12"/>
      <c r="CAK131" s="12"/>
      <c r="CAL131" s="12"/>
      <c r="CAM131" s="12"/>
      <c r="CAN131" s="12"/>
      <c r="CAO131" s="12"/>
      <c r="CAP131" s="12"/>
      <c r="CAQ131" s="12"/>
      <c r="CAR131" s="12"/>
      <c r="CAS131" s="12"/>
      <c r="CAT131" s="12"/>
      <c r="CAU131" s="12"/>
      <c r="CAV131" s="12"/>
      <c r="CAW131" s="12"/>
      <c r="CAX131" s="12"/>
      <c r="CAY131" s="12"/>
      <c r="CAZ131" s="12"/>
      <c r="CBA131" s="12"/>
      <c r="CBB131" s="12"/>
      <c r="CBC131" s="12"/>
      <c r="CBD131" s="12"/>
      <c r="CBE131" s="12"/>
      <c r="CBF131" s="12"/>
      <c r="CBG131" s="12"/>
      <c r="CBH131" s="12"/>
      <c r="CBI131" s="12"/>
      <c r="CBJ131" s="12"/>
      <c r="CBK131" s="12"/>
      <c r="CBL131" s="12"/>
      <c r="CBM131" s="12"/>
      <c r="CBN131" s="12"/>
      <c r="CBO131" s="12"/>
      <c r="CBP131" s="12"/>
      <c r="CBQ131" s="12"/>
      <c r="CBR131" s="12"/>
      <c r="CBS131" s="12"/>
      <c r="CBT131" s="12"/>
      <c r="CBU131" s="12"/>
      <c r="CBV131" s="12"/>
      <c r="CBW131" s="12"/>
      <c r="CBX131" s="12"/>
      <c r="CBY131" s="12"/>
      <c r="CBZ131" s="12"/>
      <c r="CCA131" s="12"/>
      <c r="CCB131" s="12"/>
      <c r="CCC131" s="12"/>
      <c r="CCD131" s="12"/>
      <c r="CCE131" s="12"/>
      <c r="CCF131" s="12"/>
      <c r="CCG131" s="12"/>
      <c r="CCH131" s="12"/>
      <c r="CCI131" s="12"/>
      <c r="CCJ131" s="12"/>
      <c r="CCK131" s="12"/>
      <c r="CCL131" s="12"/>
      <c r="CCM131" s="12"/>
      <c r="CCN131" s="12"/>
      <c r="CCO131" s="12"/>
      <c r="CCP131" s="12"/>
      <c r="CCQ131" s="12"/>
      <c r="CCR131" s="12"/>
      <c r="CCS131" s="12"/>
      <c r="CCT131" s="12"/>
      <c r="CCU131" s="12"/>
      <c r="CCV131" s="12"/>
      <c r="CCW131" s="12"/>
      <c r="CCX131" s="12"/>
      <c r="CCY131" s="12"/>
      <c r="CCZ131" s="12"/>
      <c r="CDA131" s="12"/>
      <c r="CDB131" s="12"/>
      <c r="CDC131" s="12"/>
      <c r="CDD131" s="12"/>
      <c r="CDE131" s="12"/>
      <c r="CDF131" s="12"/>
      <c r="CDG131" s="12"/>
      <c r="CDH131" s="12"/>
      <c r="CDI131" s="12"/>
      <c r="CDJ131" s="12"/>
      <c r="CDK131" s="12"/>
      <c r="CDL131" s="12"/>
      <c r="CDM131" s="12"/>
      <c r="CDN131" s="12"/>
      <c r="CDO131" s="12"/>
      <c r="CDP131" s="12"/>
      <c r="CDQ131" s="12"/>
      <c r="CDR131" s="12"/>
      <c r="CDS131" s="12"/>
      <c r="CDT131" s="12"/>
      <c r="CDU131" s="12"/>
      <c r="CDV131" s="12"/>
      <c r="CDW131" s="12"/>
      <c r="CDX131" s="12"/>
      <c r="CDY131" s="12"/>
      <c r="CDZ131" s="12"/>
      <c r="CEA131" s="12"/>
      <c r="CEB131" s="12"/>
      <c r="CEC131" s="12"/>
      <c r="CED131" s="12"/>
      <c r="CEE131" s="12"/>
      <c r="CEF131" s="12"/>
      <c r="CEG131" s="12"/>
      <c r="CEH131" s="12"/>
      <c r="CEI131" s="12"/>
      <c r="CEJ131" s="12"/>
      <c r="CEK131" s="12"/>
      <c r="CEL131" s="12"/>
      <c r="CEM131" s="12"/>
      <c r="CEN131" s="12"/>
      <c r="CEO131" s="12"/>
      <c r="CEP131" s="12"/>
      <c r="CEQ131" s="12"/>
      <c r="CER131" s="12"/>
      <c r="CES131" s="12"/>
      <c r="CET131" s="12"/>
      <c r="CEU131" s="12"/>
      <c r="CEV131" s="12"/>
      <c r="CEW131" s="12"/>
      <c r="CEX131" s="12"/>
      <c r="CEY131" s="12"/>
      <c r="CEZ131" s="12"/>
      <c r="CFA131" s="12"/>
      <c r="CFB131" s="12"/>
      <c r="CFC131" s="12"/>
      <c r="CFD131" s="12"/>
      <c r="CFE131" s="12"/>
      <c r="CFF131" s="12"/>
      <c r="CFG131" s="12"/>
      <c r="CFH131" s="12"/>
      <c r="CFI131" s="12"/>
      <c r="CFJ131" s="12"/>
      <c r="CFK131" s="12"/>
      <c r="CFL131" s="12"/>
      <c r="CFM131" s="12"/>
      <c r="CFN131" s="12"/>
      <c r="CFO131" s="12"/>
      <c r="CFP131" s="12"/>
      <c r="CFQ131" s="12"/>
      <c r="CFR131" s="12"/>
      <c r="CFS131" s="12"/>
      <c r="CFT131" s="12"/>
      <c r="CFU131" s="12"/>
      <c r="CFV131" s="12"/>
      <c r="CFW131" s="12"/>
      <c r="CFX131" s="12"/>
      <c r="CFY131" s="12"/>
      <c r="CFZ131" s="12"/>
      <c r="CGA131" s="12"/>
      <c r="CGB131" s="12"/>
      <c r="CGC131" s="12"/>
      <c r="CGD131" s="12"/>
      <c r="CGE131" s="12"/>
      <c r="CGF131" s="12"/>
      <c r="CGG131" s="12"/>
      <c r="CGH131" s="12"/>
      <c r="CGI131" s="12"/>
      <c r="CGJ131" s="12"/>
      <c r="CGK131" s="12"/>
      <c r="CGL131" s="12"/>
      <c r="CGM131" s="12"/>
      <c r="CGN131" s="12"/>
      <c r="CGO131" s="12"/>
      <c r="CGP131" s="12"/>
      <c r="CGQ131" s="12"/>
      <c r="CGR131" s="12"/>
      <c r="CGS131" s="12"/>
      <c r="CGT131" s="12"/>
      <c r="CGU131" s="12"/>
      <c r="CGV131" s="12"/>
      <c r="CGW131" s="12"/>
      <c r="CGX131" s="12"/>
      <c r="CGY131" s="12"/>
      <c r="CGZ131" s="12"/>
      <c r="CHA131" s="12"/>
      <c r="CHB131" s="12"/>
      <c r="CHC131" s="12"/>
      <c r="CHD131" s="12"/>
      <c r="CHE131" s="12"/>
      <c r="CHF131" s="12"/>
      <c r="CHG131" s="12"/>
      <c r="CHH131" s="12"/>
      <c r="CHI131" s="12"/>
      <c r="CHJ131" s="12"/>
      <c r="CHK131" s="12"/>
      <c r="CHL131" s="12"/>
      <c r="CHM131" s="12"/>
      <c r="CHN131" s="12"/>
      <c r="CHO131" s="12"/>
      <c r="CHP131" s="12"/>
      <c r="CHQ131" s="12"/>
      <c r="CHR131" s="12"/>
      <c r="CHS131" s="12"/>
      <c r="CHT131" s="12"/>
      <c r="CHU131" s="12"/>
      <c r="CHV131" s="12"/>
      <c r="CHW131" s="12"/>
      <c r="CHX131" s="12"/>
      <c r="CHY131" s="12"/>
      <c r="CHZ131" s="12"/>
      <c r="CIA131" s="12"/>
      <c r="CIB131" s="12"/>
      <c r="CIC131" s="12"/>
      <c r="CID131" s="12"/>
      <c r="CIE131" s="12"/>
      <c r="CIF131" s="12"/>
      <c r="CIG131" s="12"/>
      <c r="CIH131" s="12"/>
      <c r="CII131" s="12"/>
      <c r="CIJ131" s="12"/>
      <c r="CIK131" s="12"/>
      <c r="CIL131" s="12"/>
      <c r="CIM131" s="12"/>
      <c r="CIN131" s="12"/>
      <c r="CIO131" s="12"/>
      <c r="CIP131" s="12"/>
      <c r="CIQ131" s="12"/>
      <c r="CIR131" s="12"/>
      <c r="CIS131" s="12"/>
      <c r="CIT131" s="12"/>
      <c r="CIU131" s="12"/>
      <c r="CIV131" s="12"/>
      <c r="CIW131" s="12"/>
      <c r="CIX131" s="12"/>
      <c r="CIY131" s="12"/>
      <c r="CIZ131" s="12"/>
      <c r="CJA131" s="12"/>
      <c r="CJB131" s="12"/>
      <c r="CJC131" s="12"/>
      <c r="CJD131" s="12"/>
      <c r="CJE131" s="12"/>
      <c r="CJF131" s="12"/>
      <c r="CJG131" s="12"/>
      <c r="CJH131" s="12"/>
      <c r="CJI131" s="12"/>
      <c r="CJJ131" s="12"/>
      <c r="CJK131" s="12"/>
      <c r="CJL131" s="12"/>
      <c r="CJM131" s="12"/>
      <c r="CJN131" s="12"/>
      <c r="CJO131" s="12"/>
      <c r="CJP131" s="12"/>
      <c r="CJQ131" s="12"/>
      <c r="CJR131" s="12"/>
      <c r="CJS131" s="12"/>
      <c r="CJT131" s="12"/>
      <c r="CJU131" s="12"/>
      <c r="CJV131" s="12"/>
      <c r="CJW131" s="12"/>
      <c r="CJX131" s="12"/>
      <c r="CJY131" s="12"/>
      <c r="CJZ131" s="12"/>
      <c r="CKA131" s="12"/>
      <c r="CKB131" s="12"/>
      <c r="CKC131" s="12"/>
      <c r="CKD131" s="12"/>
      <c r="CKE131" s="12"/>
      <c r="CKF131" s="12"/>
      <c r="CKG131" s="12"/>
      <c r="CKH131" s="12"/>
      <c r="CKI131" s="12"/>
      <c r="CKJ131" s="12"/>
      <c r="CKK131" s="12"/>
      <c r="CKL131" s="12"/>
      <c r="CKM131" s="12"/>
      <c r="CKN131" s="12"/>
      <c r="CKO131" s="12"/>
      <c r="CKP131" s="12"/>
      <c r="CKQ131" s="12"/>
      <c r="CKR131" s="12"/>
      <c r="CKS131" s="12"/>
      <c r="CKT131" s="12"/>
      <c r="CKU131" s="12"/>
      <c r="CKV131" s="12"/>
      <c r="CKW131" s="12"/>
      <c r="CKX131" s="12"/>
      <c r="CKY131" s="12"/>
      <c r="CKZ131" s="12"/>
      <c r="CLA131" s="12"/>
      <c r="CLB131" s="12"/>
      <c r="CLC131" s="12"/>
      <c r="CLD131" s="12"/>
      <c r="CLE131" s="12"/>
      <c r="CLF131" s="12"/>
      <c r="CLG131" s="12"/>
      <c r="CLH131" s="12"/>
      <c r="CLI131" s="12"/>
      <c r="CLJ131" s="12"/>
      <c r="CLK131" s="12"/>
      <c r="CLL131" s="12"/>
      <c r="CLM131" s="12"/>
      <c r="CLN131" s="12"/>
      <c r="CLO131" s="12"/>
      <c r="CLP131" s="12"/>
      <c r="CLQ131" s="12"/>
      <c r="CLR131" s="12"/>
      <c r="CLS131" s="12"/>
      <c r="CLT131" s="12"/>
      <c r="CLU131" s="12"/>
      <c r="CLV131" s="12"/>
      <c r="CLW131" s="12"/>
      <c r="CLX131" s="12"/>
      <c r="CLY131" s="12"/>
      <c r="CLZ131" s="12"/>
      <c r="CMA131" s="12"/>
      <c r="CMB131" s="12"/>
      <c r="CMC131" s="12"/>
      <c r="CMD131" s="12"/>
      <c r="CME131" s="12"/>
      <c r="CMF131" s="12"/>
      <c r="CMG131" s="12"/>
      <c r="CMH131" s="12"/>
      <c r="CMI131" s="12"/>
      <c r="CMJ131" s="12"/>
      <c r="CMK131" s="12"/>
      <c r="CML131" s="12"/>
      <c r="CMM131" s="12"/>
      <c r="CMN131" s="12"/>
      <c r="CMO131" s="12"/>
      <c r="CMP131" s="12"/>
      <c r="CMQ131" s="12"/>
      <c r="CMR131" s="12"/>
      <c r="CMS131" s="12"/>
      <c r="CMT131" s="12"/>
      <c r="CMU131" s="12"/>
      <c r="CMV131" s="12"/>
      <c r="CMW131" s="12"/>
      <c r="CMX131" s="12"/>
      <c r="CMY131" s="12"/>
      <c r="CMZ131" s="12"/>
      <c r="CNA131" s="12"/>
      <c r="CNB131" s="12"/>
      <c r="CNC131" s="12"/>
      <c r="CND131" s="12"/>
      <c r="CNE131" s="12"/>
      <c r="CNF131" s="12"/>
      <c r="CNG131" s="12"/>
      <c r="CNH131" s="12"/>
      <c r="CNI131" s="12"/>
      <c r="CNJ131" s="12"/>
      <c r="CNK131" s="12"/>
      <c r="CNL131" s="12"/>
      <c r="CNM131" s="12"/>
      <c r="CNN131" s="12"/>
      <c r="CNO131" s="12"/>
      <c r="CNP131" s="12"/>
      <c r="CNQ131" s="12"/>
      <c r="CNR131" s="12"/>
      <c r="CNS131" s="12"/>
      <c r="CNT131" s="12"/>
      <c r="CNU131" s="12"/>
      <c r="CNV131" s="12"/>
      <c r="CNW131" s="12"/>
      <c r="CNX131" s="12"/>
      <c r="CNY131" s="12"/>
      <c r="CNZ131" s="12"/>
      <c r="COA131" s="12"/>
      <c r="COB131" s="12"/>
      <c r="COC131" s="12"/>
      <c r="COD131" s="12"/>
      <c r="COE131" s="12"/>
      <c r="COF131" s="12"/>
      <c r="COG131" s="12"/>
      <c r="COH131" s="12"/>
      <c r="COI131" s="12"/>
      <c r="COJ131" s="12"/>
      <c r="COK131" s="12"/>
      <c r="COL131" s="12"/>
      <c r="COM131" s="12"/>
      <c r="CON131" s="12"/>
      <c r="COO131" s="12"/>
      <c r="COP131" s="12"/>
      <c r="COQ131" s="12"/>
      <c r="COR131" s="12"/>
      <c r="COS131" s="12"/>
      <c r="COT131" s="12"/>
      <c r="COU131" s="12"/>
      <c r="COV131" s="12"/>
      <c r="COW131" s="12"/>
      <c r="COX131" s="12"/>
      <c r="COY131" s="12"/>
      <c r="COZ131" s="12"/>
      <c r="CPA131" s="12"/>
      <c r="CPB131" s="12"/>
      <c r="CPC131" s="12"/>
      <c r="CPD131" s="12"/>
      <c r="CPE131" s="12"/>
      <c r="CPF131" s="12"/>
      <c r="CPG131" s="12"/>
      <c r="CPH131" s="12"/>
      <c r="CPI131" s="12"/>
      <c r="CPJ131" s="12"/>
      <c r="CPK131" s="12"/>
      <c r="CPL131" s="12"/>
      <c r="CPM131" s="12"/>
      <c r="CPN131" s="12"/>
      <c r="CPO131" s="12"/>
      <c r="CPP131" s="12"/>
      <c r="CPQ131" s="12"/>
      <c r="CPR131" s="12"/>
      <c r="CPS131" s="12"/>
      <c r="CPT131" s="12"/>
      <c r="CPU131" s="12"/>
      <c r="CPV131" s="12"/>
      <c r="CPW131" s="12"/>
      <c r="CPX131" s="12"/>
      <c r="CPY131" s="12"/>
      <c r="CPZ131" s="12"/>
      <c r="CQA131" s="12"/>
      <c r="CQB131" s="12"/>
      <c r="CQC131" s="12"/>
      <c r="CQD131" s="12"/>
      <c r="CQE131" s="12"/>
      <c r="CQF131" s="12"/>
      <c r="CQG131" s="12"/>
      <c r="CQH131" s="12"/>
      <c r="CQI131" s="12"/>
      <c r="CQJ131" s="12"/>
      <c r="CQK131" s="12"/>
      <c r="CQL131" s="12"/>
      <c r="CQM131" s="12"/>
      <c r="CQN131" s="12"/>
      <c r="CQO131" s="12"/>
      <c r="CQP131" s="12"/>
      <c r="CQQ131" s="12"/>
      <c r="CQR131" s="12"/>
      <c r="CQS131" s="12"/>
      <c r="CQT131" s="12"/>
      <c r="CQU131" s="12"/>
      <c r="CQV131" s="12"/>
      <c r="CQW131" s="12"/>
      <c r="CQX131" s="12"/>
      <c r="CQY131" s="12"/>
      <c r="CQZ131" s="12"/>
      <c r="CRA131" s="12"/>
      <c r="CRB131" s="12"/>
      <c r="CRC131" s="12"/>
      <c r="CRD131" s="12"/>
      <c r="CRE131" s="12"/>
      <c r="CRF131" s="12"/>
      <c r="CRG131" s="12"/>
      <c r="CRH131" s="12"/>
      <c r="CRI131" s="12"/>
      <c r="CRJ131" s="12"/>
      <c r="CRK131" s="12"/>
      <c r="CRL131" s="12"/>
      <c r="CRM131" s="12"/>
      <c r="CRN131" s="12"/>
      <c r="CRO131" s="12"/>
      <c r="CRP131" s="12"/>
      <c r="CRQ131" s="12"/>
      <c r="CRR131" s="12"/>
      <c r="CRS131" s="12"/>
      <c r="CRT131" s="12"/>
      <c r="CRU131" s="12"/>
      <c r="CRV131" s="12"/>
      <c r="CRW131" s="12"/>
      <c r="CRX131" s="12"/>
      <c r="CRY131" s="12"/>
      <c r="CRZ131" s="12"/>
      <c r="CSA131" s="12"/>
      <c r="CSB131" s="12"/>
      <c r="CSC131" s="12"/>
      <c r="CSD131" s="12"/>
      <c r="CSE131" s="12"/>
      <c r="CSF131" s="12"/>
      <c r="CSG131" s="12"/>
      <c r="CSH131" s="12"/>
      <c r="CSI131" s="12"/>
      <c r="CSJ131" s="12"/>
      <c r="CSK131" s="12"/>
      <c r="CSL131" s="12"/>
      <c r="CSM131" s="12"/>
      <c r="CSN131" s="12"/>
      <c r="CSO131" s="12"/>
      <c r="CSP131" s="12"/>
      <c r="CSQ131" s="12"/>
      <c r="CSR131" s="12"/>
      <c r="CSS131" s="12"/>
      <c r="CST131" s="12"/>
      <c r="CSU131" s="12"/>
      <c r="CSV131" s="12"/>
      <c r="CSW131" s="12"/>
      <c r="CSX131" s="12"/>
      <c r="CSY131" s="12"/>
      <c r="CSZ131" s="12"/>
      <c r="CTA131" s="12"/>
      <c r="CTB131" s="12"/>
      <c r="CTC131" s="12"/>
      <c r="CTD131" s="12"/>
      <c r="CTE131" s="12"/>
      <c r="CTF131" s="12"/>
      <c r="CTG131" s="12"/>
      <c r="CTH131" s="12"/>
      <c r="CTI131" s="12"/>
      <c r="CTJ131" s="12"/>
      <c r="CTK131" s="12"/>
      <c r="CTL131" s="12"/>
      <c r="CTM131" s="12"/>
      <c r="CTN131" s="12"/>
      <c r="CTO131" s="12"/>
      <c r="CTP131" s="12"/>
      <c r="CTQ131" s="12"/>
      <c r="CTR131" s="12"/>
      <c r="CTS131" s="12"/>
      <c r="CTT131" s="12"/>
      <c r="CTU131" s="12"/>
      <c r="CTV131" s="12"/>
      <c r="CTW131" s="12"/>
      <c r="CTX131" s="12"/>
      <c r="CTY131" s="12"/>
      <c r="CTZ131" s="12"/>
      <c r="CUA131" s="12"/>
      <c r="CUB131" s="12"/>
      <c r="CUC131" s="12"/>
      <c r="CUD131" s="12"/>
      <c r="CUE131" s="12"/>
      <c r="CUF131" s="12"/>
      <c r="CUG131" s="12"/>
      <c r="CUH131" s="12"/>
      <c r="CUI131" s="12"/>
      <c r="CUJ131" s="12"/>
      <c r="CUK131" s="12"/>
      <c r="CUL131" s="12"/>
      <c r="CUM131" s="12"/>
      <c r="CUN131" s="12"/>
      <c r="CUO131" s="12"/>
      <c r="CUP131" s="12"/>
      <c r="CUQ131" s="12"/>
      <c r="CUR131" s="12"/>
      <c r="CUS131" s="12"/>
      <c r="CUT131" s="12"/>
      <c r="CUU131" s="12"/>
      <c r="CUV131" s="12"/>
      <c r="CUW131" s="12"/>
      <c r="CUX131" s="12"/>
      <c r="CUY131" s="12"/>
      <c r="CUZ131" s="12"/>
      <c r="CVA131" s="12"/>
      <c r="CVB131" s="12"/>
      <c r="CVC131" s="12"/>
      <c r="CVD131" s="12"/>
      <c r="CVE131" s="12"/>
      <c r="CVF131" s="12"/>
      <c r="CVG131" s="12"/>
      <c r="CVH131" s="12"/>
      <c r="CVI131" s="12"/>
      <c r="CVJ131" s="12"/>
      <c r="CVK131" s="12"/>
      <c r="CVL131" s="12"/>
      <c r="CVM131" s="12"/>
      <c r="CVN131" s="12"/>
      <c r="CVO131" s="12"/>
      <c r="CVP131" s="12"/>
      <c r="CVQ131" s="12"/>
      <c r="CVR131" s="12"/>
      <c r="CVS131" s="12"/>
      <c r="CVT131" s="12"/>
      <c r="CVU131" s="12"/>
      <c r="CVV131" s="12"/>
      <c r="CVW131" s="12"/>
      <c r="CVX131" s="12"/>
      <c r="CVY131" s="12"/>
      <c r="CVZ131" s="12"/>
      <c r="CWA131" s="12"/>
      <c r="CWB131" s="12"/>
      <c r="CWC131" s="12"/>
      <c r="CWD131" s="12"/>
      <c r="CWE131" s="12"/>
      <c r="CWF131" s="12"/>
      <c r="CWG131" s="12"/>
      <c r="CWH131" s="12"/>
      <c r="CWI131" s="12"/>
      <c r="CWJ131" s="12"/>
      <c r="CWK131" s="12"/>
      <c r="CWL131" s="12"/>
      <c r="CWM131" s="12"/>
      <c r="CWN131" s="12"/>
      <c r="CWO131" s="12"/>
      <c r="CWP131" s="12"/>
      <c r="CWQ131" s="12"/>
      <c r="CWR131" s="12"/>
      <c r="CWS131" s="12"/>
      <c r="CWT131" s="12"/>
      <c r="CWU131" s="12"/>
      <c r="CWV131" s="12"/>
      <c r="CWW131" s="12"/>
      <c r="CWX131" s="12"/>
      <c r="CWY131" s="12"/>
      <c r="CWZ131" s="12"/>
      <c r="CXA131" s="12"/>
      <c r="CXB131" s="12"/>
      <c r="CXC131" s="12"/>
      <c r="CXD131" s="12"/>
      <c r="CXE131" s="12"/>
      <c r="CXF131" s="12"/>
      <c r="CXG131" s="12"/>
      <c r="CXH131" s="12"/>
      <c r="CXI131" s="12"/>
      <c r="CXJ131" s="12"/>
      <c r="CXK131" s="12"/>
      <c r="CXL131" s="12"/>
      <c r="CXM131" s="12"/>
      <c r="CXN131" s="12"/>
      <c r="CXO131" s="12"/>
      <c r="CXP131" s="12"/>
      <c r="CXQ131" s="12"/>
      <c r="CXR131" s="12"/>
      <c r="CXS131" s="12"/>
      <c r="CXT131" s="12"/>
      <c r="CXU131" s="12"/>
      <c r="CXV131" s="12"/>
      <c r="CXW131" s="12"/>
      <c r="CXX131" s="12"/>
      <c r="CXY131" s="12"/>
      <c r="CXZ131" s="12"/>
      <c r="CYA131" s="12"/>
      <c r="CYB131" s="12"/>
      <c r="CYC131" s="12"/>
      <c r="CYD131" s="12"/>
      <c r="CYE131" s="12"/>
      <c r="CYF131" s="12"/>
      <c r="CYG131" s="12"/>
      <c r="CYH131" s="12"/>
      <c r="CYI131" s="12"/>
      <c r="CYJ131" s="12"/>
      <c r="CYK131" s="12"/>
      <c r="CYL131" s="12"/>
      <c r="CYM131" s="12"/>
      <c r="CYN131" s="12"/>
      <c r="CYO131" s="12"/>
      <c r="CYP131" s="12"/>
      <c r="CYQ131" s="12"/>
      <c r="CYR131" s="12"/>
      <c r="CYS131" s="12"/>
      <c r="CYT131" s="12"/>
      <c r="CYU131" s="12"/>
      <c r="CYV131" s="12"/>
      <c r="CYW131" s="12"/>
      <c r="CYX131" s="12"/>
      <c r="CYY131" s="12"/>
      <c r="CYZ131" s="12"/>
      <c r="CZA131" s="12"/>
      <c r="CZB131" s="12"/>
      <c r="CZC131" s="12"/>
      <c r="CZD131" s="12"/>
      <c r="CZE131" s="12"/>
      <c r="CZF131" s="12"/>
      <c r="CZG131" s="12"/>
      <c r="CZH131" s="12"/>
      <c r="CZI131" s="12"/>
      <c r="CZJ131" s="12"/>
      <c r="CZK131" s="12"/>
      <c r="CZL131" s="12"/>
      <c r="CZM131" s="12"/>
      <c r="CZN131" s="12"/>
      <c r="CZO131" s="12"/>
      <c r="CZP131" s="12"/>
      <c r="CZQ131" s="12"/>
      <c r="CZR131" s="12"/>
      <c r="CZS131" s="12"/>
      <c r="CZT131" s="12"/>
      <c r="CZU131" s="12"/>
      <c r="CZV131" s="12"/>
      <c r="CZW131" s="12"/>
      <c r="CZX131" s="12"/>
      <c r="CZY131" s="12"/>
      <c r="CZZ131" s="12"/>
      <c r="DAA131" s="12"/>
      <c r="DAB131" s="12"/>
      <c r="DAC131" s="12"/>
      <c r="DAD131" s="12"/>
      <c r="DAE131" s="12"/>
      <c r="DAF131" s="12"/>
      <c r="DAG131" s="12"/>
      <c r="DAH131" s="12"/>
      <c r="DAI131" s="12"/>
      <c r="DAJ131" s="12"/>
      <c r="DAK131" s="12"/>
      <c r="DAL131" s="12"/>
      <c r="DAM131" s="12"/>
      <c r="DAN131" s="12"/>
      <c r="DAO131" s="12"/>
      <c r="DAP131" s="12"/>
      <c r="DAQ131" s="12"/>
      <c r="DAR131" s="12"/>
      <c r="DAS131" s="12"/>
      <c r="DAT131" s="12"/>
      <c r="DAU131" s="12"/>
      <c r="DAV131" s="12"/>
      <c r="DAW131" s="12"/>
      <c r="DAX131" s="12"/>
      <c r="DAY131" s="12"/>
      <c r="DAZ131" s="12"/>
      <c r="DBA131" s="12"/>
      <c r="DBB131" s="12"/>
      <c r="DBC131" s="12"/>
      <c r="DBD131" s="12"/>
      <c r="DBE131" s="12"/>
      <c r="DBF131" s="12"/>
      <c r="DBG131" s="12"/>
      <c r="DBH131" s="12"/>
      <c r="DBI131" s="12"/>
      <c r="DBJ131" s="12"/>
      <c r="DBK131" s="12"/>
      <c r="DBL131" s="12"/>
      <c r="DBM131" s="12"/>
    </row>
    <row r="132" spans="1:2769" s="11" customFormat="1" ht="227" customHeight="1">
      <c r="A132" s="80" t="s">
        <v>114</v>
      </c>
      <c r="B132" s="89" t="s">
        <v>488</v>
      </c>
      <c r="C132" s="80" t="s">
        <v>48</v>
      </c>
      <c r="D132" s="80" t="s">
        <v>1266</v>
      </c>
      <c r="E132" s="80" t="s">
        <v>71</v>
      </c>
      <c r="F132" s="80" t="s">
        <v>102</v>
      </c>
      <c r="G132" s="80" t="s">
        <v>1296</v>
      </c>
      <c r="H132" s="80" t="s">
        <v>1309</v>
      </c>
      <c r="I132" s="80" t="s">
        <v>1546</v>
      </c>
      <c r="J132" s="80" t="s">
        <v>199</v>
      </c>
      <c r="K132" s="80" t="s">
        <v>77</v>
      </c>
      <c r="L132" s="80" t="s">
        <v>82</v>
      </c>
      <c r="M132" s="90">
        <v>42470</v>
      </c>
      <c r="N132" s="80" t="s">
        <v>95</v>
      </c>
      <c r="O132" s="80">
        <v>-25.773399999999999</v>
      </c>
      <c r="P132" s="80">
        <v>29.468599999999999</v>
      </c>
      <c r="Q132" s="80" t="s">
        <v>2070</v>
      </c>
      <c r="R132" s="80" t="s">
        <v>80</v>
      </c>
      <c r="S132" s="80" t="s">
        <v>199</v>
      </c>
      <c r="T132" s="80" t="s">
        <v>136</v>
      </c>
      <c r="U132" s="80" t="s">
        <v>123</v>
      </c>
      <c r="V132" s="80" t="s">
        <v>127</v>
      </c>
      <c r="W132" s="80" t="s">
        <v>44</v>
      </c>
      <c r="X132" s="80" t="s">
        <v>82</v>
      </c>
      <c r="Y132" s="80" t="s">
        <v>199</v>
      </c>
      <c r="Z132" s="80" t="s">
        <v>199</v>
      </c>
      <c r="AA132" s="89" t="s">
        <v>157</v>
      </c>
      <c r="AB132" s="89" t="s">
        <v>307</v>
      </c>
      <c r="AC132" s="80" t="s">
        <v>1547</v>
      </c>
      <c r="AD132" s="80" t="s">
        <v>34</v>
      </c>
      <c r="AE132" s="80" t="s">
        <v>193</v>
      </c>
      <c r="AF132" s="80" t="s">
        <v>192</v>
      </c>
      <c r="AG132" s="80" t="s">
        <v>77</v>
      </c>
      <c r="AH132" s="80" t="s">
        <v>192</v>
      </c>
      <c r="AI132" s="80" t="s">
        <v>959</v>
      </c>
      <c r="AJ132" s="80" t="s">
        <v>223</v>
      </c>
      <c r="AK132" s="80" t="s">
        <v>1019</v>
      </c>
      <c r="AL132" s="80" t="s">
        <v>77</v>
      </c>
      <c r="AM132" s="80" t="s">
        <v>186</v>
      </c>
      <c r="AN132" s="80" t="s">
        <v>22</v>
      </c>
      <c r="AO132" s="80" t="s">
        <v>83</v>
      </c>
      <c r="AP132" s="80" t="s">
        <v>1409</v>
      </c>
      <c r="AQ132" s="80" t="s">
        <v>46</v>
      </c>
      <c r="AR132" s="80" t="s">
        <v>199</v>
      </c>
      <c r="AS132" s="80" t="s">
        <v>199</v>
      </c>
      <c r="AT132" s="90" t="s">
        <v>199</v>
      </c>
      <c r="AU132" s="80" t="s">
        <v>101</v>
      </c>
      <c r="AV132" s="80" t="s">
        <v>2117</v>
      </c>
      <c r="AW132" s="95" t="s">
        <v>1613</v>
      </c>
      <c r="AX132" s="80" t="s">
        <v>105</v>
      </c>
      <c r="AY132" s="80" t="s">
        <v>138</v>
      </c>
      <c r="AZ132" s="80" t="s">
        <v>635</v>
      </c>
      <c r="BA132" s="80"/>
      <c r="BB132" s="80" t="s">
        <v>94</v>
      </c>
      <c r="BC132" s="94">
        <v>42470</v>
      </c>
      <c r="BD132" s="12"/>
      <c r="BE132" s="12"/>
      <c r="BF132" s="12"/>
      <c r="BG132" s="12"/>
      <c r="BH132" s="12"/>
      <c r="BI132" s="12"/>
      <c r="BJ132" s="12"/>
      <c r="BK132" s="12"/>
      <c r="BL132" s="12"/>
      <c r="BM132" s="12"/>
      <c r="BN132" s="12"/>
      <c r="BO132" s="12"/>
      <c r="BP132" s="12"/>
      <c r="BQ132" s="12"/>
      <c r="BR132" s="12"/>
      <c r="BS132" s="12"/>
      <c r="BT132" s="12"/>
      <c r="BU132" s="12"/>
      <c r="BV132" s="12"/>
      <c r="BW132" s="12"/>
      <c r="BX132" s="12"/>
      <c r="BY132" s="12"/>
      <c r="BZ132" s="12"/>
      <c r="CA132" s="12"/>
      <c r="CB132" s="12"/>
      <c r="CC132" s="12"/>
      <c r="CD132" s="12"/>
      <c r="CE132" s="12"/>
      <c r="CF132" s="12"/>
      <c r="CG132" s="12"/>
      <c r="CH132" s="12"/>
      <c r="CI132" s="12"/>
      <c r="CJ132" s="12"/>
      <c r="CK132" s="12"/>
      <c r="CL132" s="12"/>
      <c r="CM132" s="12"/>
      <c r="CN132" s="12"/>
      <c r="CO132" s="12"/>
      <c r="CP132" s="12"/>
      <c r="CQ132" s="12"/>
      <c r="CR132" s="12"/>
      <c r="CS132" s="12"/>
      <c r="CT132" s="12"/>
      <c r="CU132" s="12"/>
      <c r="CV132" s="12"/>
      <c r="CW132" s="12"/>
      <c r="CX132" s="12"/>
      <c r="CY132" s="12"/>
      <c r="CZ132" s="12"/>
      <c r="DA132" s="12"/>
      <c r="DB132" s="12"/>
      <c r="DC132" s="12"/>
      <c r="DD132" s="12"/>
      <c r="DE132" s="12"/>
      <c r="DF132" s="12"/>
      <c r="DG132" s="12"/>
      <c r="DH132" s="12"/>
      <c r="DI132" s="12"/>
      <c r="DJ132" s="12"/>
      <c r="DK132" s="12"/>
      <c r="DL132" s="12"/>
      <c r="DM132" s="12"/>
      <c r="DN132" s="12"/>
      <c r="DO132" s="12"/>
      <c r="DP132" s="12"/>
      <c r="DQ132" s="12"/>
      <c r="DR132" s="12"/>
      <c r="DS132" s="12"/>
      <c r="DT132" s="12"/>
      <c r="DU132" s="12"/>
      <c r="DV132" s="12"/>
      <c r="DW132" s="12"/>
      <c r="DX132" s="12"/>
      <c r="DY132" s="12"/>
      <c r="DZ132" s="12"/>
      <c r="EA132" s="12"/>
      <c r="EB132" s="12"/>
      <c r="EC132" s="12"/>
      <c r="ED132" s="12"/>
      <c r="EE132" s="12"/>
      <c r="EF132" s="12"/>
      <c r="EG132" s="12"/>
      <c r="EH132" s="12"/>
      <c r="EI132" s="12"/>
      <c r="EJ132" s="12"/>
      <c r="EK132" s="12"/>
      <c r="EL132" s="12"/>
      <c r="EM132" s="12"/>
      <c r="EN132" s="12"/>
      <c r="EO132" s="12"/>
      <c r="EP132" s="12"/>
      <c r="EQ132" s="12"/>
      <c r="ER132" s="12"/>
      <c r="ES132" s="12"/>
      <c r="ET132" s="12"/>
      <c r="EU132" s="12"/>
      <c r="EV132" s="12"/>
      <c r="EW132" s="12"/>
      <c r="EX132" s="12"/>
      <c r="EY132" s="12"/>
      <c r="EZ132" s="12"/>
      <c r="FA132" s="12"/>
      <c r="FB132" s="12"/>
      <c r="FC132" s="12"/>
      <c r="FD132" s="12"/>
      <c r="FE132" s="12"/>
      <c r="FF132" s="12"/>
      <c r="FG132" s="12"/>
      <c r="FH132" s="12"/>
      <c r="FI132" s="12"/>
      <c r="FJ132" s="12"/>
      <c r="FK132" s="12"/>
      <c r="FL132" s="12"/>
      <c r="FM132" s="12"/>
      <c r="FN132" s="12"/>
      <c r="FO132" s="12"/>
      <c r="FP132" s="12"/>
      <c r="FQ132" s="12"/>
      <c r="FR132" s="12"/>
      <c r="FS132" s="12"/>
      <c r="FT132" s="12"/>
      <c r="FU132" s="12"/>
      <c r="FV132" s="12"/>
      <c r="FW132" s="12"/>
      <c r="FX132" s="12"/>
      <c r="FY132" s="12"/>
      <c r="FZ132" s="12"/>
      <c r="GA132" s="12"/>
      <c r="GB132" s="12"/>
      <c r="GC132" s="12"/>
      <c r="GD132" s="12"/>
      <c r="GE132" s="12"/>
      <c r="GF132" s="12"/>
      <c r="GG132" s="12"/>
      <c r="GH132" s="12"/>
      <c r="GI132" s="12"/>
      <c r="GJ132" s="12"/>
      <c r="GK132" s="12"/>
      <c r="GL132" s="12"/>
      <c r="GM132" s="12"/>
      <c r="GN132" s="12"/>
      <c r="GO132" s="12"/>
      <c r="GP132" s="12"/>
      <c r="GQ132" s="12"/>
      <c r="GR132" s="12"/>
      <c r="GS132" s="12"/>
      <c r="GT132" s="12"/>
      <c r="GU132" s="12"/>
      <c r="GV132" s="12"/>
      <c r="GW132" s="12"/>
      <c r="GX132" s="12"/>
      <c r="GY132" s="12"/>
      <c r="GZ132" s="12"/>
      <c r="HA132" s="12"/>
      <c r="HB132" s="12"/>
      <c r="HC132" s="12"/>
      <c r="HD132" s="12"/>
      <c r="HE132" s="12"/>
      <c r="HF132" s="12"/>
      <c r="HG132" s="12"/>
      <c r="HH132" s="12"/>
      <c r="HI132" s="12"/>
      <c r="HJ132" s="12"/>
      <c r="HK132" s="12"/>
      <c r="HL132" s="12"/>
      <c r="HM132" s="12"/>
      <c r="HN132" s="12"/>
      <c r="HO132" s="12"/>
      <c r="HP132" s="12"/>
      <c r="HQ132" s="12"/>
      <c r="HR132" s="12"/>
      <c r="HS132" s="12"/>
      <c r="HT132" s="12"/>
      <c r="HU132" s="12"/>
      <c r="HV132" s="12"/>
      <c r="HW132" s="12"/>
      <c r="HX132" s="12"/>
      <c r="HY132" s="12"/>
      <c r="HZ132" s="12"/>
      <c r="IA132" s="12"/>
      <c r="IB132" s="12"/>
      <c r="IC132" s="12"/>
      <c r="ID132" s="12"/>
      <c r="IE132" s="12"/>
      <c r="IF132" s="12"/>
      <c r="IG132" s="12"/>
      <c r="IH132" s="12"/>
      <c r="II132" s="12"/>
      <c r="IJ132" s="12"/>
      <c r="IK132" s="12"/>
      <c r="IL132" s="12"/>
      <c r="IM132" s="12"/>
      <c r="IN132" s="12"/>
      <c r="IO132" s="12"/>
      <c r="IP132" s="12"/>
      <c r="IQ132" s="12"/>
      <c r="IR132" s="12"/>
      <c r="IS132" s="12"/>
      <c r="IT132" s="12"/>
      <c r="IU132" s="12"/>
      <c r="IV132" s="12"/>
      <c r="IW132" s="12"/>
      <c r="IX132" s="12"/>
      <c r="IY132" s="12"/>
      <c r="IZ132" s="12"/>
      <c r="JA132" s="12"/>
      <c r="JB132" s="12"/>
      <c r="JC132" s="12"/>
      <c r="JD132" s="12"/>
      <c r="JE132" s="12"/>
      <c r="JF132" s="12"/>
      <c r="JG132" s="12"/>
      <c r="JH132" s="12"/>
      <c r="JI132" s="12"/>
      <c r="JJ132" s="12"/>
      <c r="JK132" s="12"/>
      <c r="JL132" s="12"/>
      <c r="JM132" s="12"/>
      <c r="JN132" s="12"/>
      <c r="JO132" s="12"/>
      <c r="JP132" s="12"/>
      <c r="JQ132" s="12"/>
      <c r="JR132" s="12"/>
      <c r="JS132" s="12"/>
      <c r="JT132" s="12"/>
      <c r="JU132" s="12"/>
      <c r="JV132" s="12"/>
      <c r="JW132" s="12"/>
      <c r="JX132" s="12"/>
      <c r="JY132" s="12"/>
      <c r="JZ132" s="12"/>
      <c r="KA132" s="12"/>
      <c r="KB132" s="12"/>
      <c r="KC132" s="12"/>
      <c r="KD132" s="12"/>
      <c r="KE132" s="12"/>
      <c r="KF132" s="12"/>
      <c r="KG132" s="12"/>
      <c r="KH132" s="12"/>
      <c r="KI132" s="12"/>
      <c r="KJ132" s="12"/>
      <c r="KK132" s="12"/>
      <c r="KL132" s="12"/>
      <c r="KM132" s="12"/>
      <c r="KN132" s="12"/>
      <c r="KO132" s="12"/>
      <c r="KP132" s="12"/>
      <c r="KQ132" s="12"/>
      <c r="KR132" s="12"/>
      <c r="KS132" s="12"/>
      <c r="KT132" s="12"/>
      <c r="KU132" s="12"/>
      <c r="KV132" s="12"/>
      <c r="KW132" s="12"/>
      <c r="KX132" s="12"/>
      <c r="KY132" s="12"/>
      <c r="KZ132" s="12"/>
      <c r="LA132" s="12"/>
      <c r="LB132" s="12"/>
      <c r="LC132" s="12"/>
      <c r="LD132" s="12"/>
      <c r="LE132" s="12"/>
      <c r="LF132" s="12"/>
      <c r="LG132" s="12"/>
      <c r="LH132" s="12"/>
      <c r="LI132" s="12"/>
      <c r="LJ132" s="12"/>
      <c r="LK132" s="12"/>
      <c r="LL132" s="12"/>
      <c r="LM132" s="12"/>
      <c r="LN132" s="12"/>
      <c r="LO132" s="12"/>
      <c r="LP132" s="12"/>
      <c r="LQ132" s="12"/>
      <c r="LR132" s="12"/>
      <c r="LS132" s="12"/>
      <c r="LT132" s="12"/>
      <c r="LU132" s="12"/>
      <c r="LV132" s="12"/>
      <c r="LW132" s="12"/>
      <c r="LX132" s="12"/>
      <c r="LY132" s="12"/>
      <c r="LZ132" s="12"/>
      <c r="MA132" s="12"/>
      <c r="MB132" s="12"/>
      <c r="MC132" s="12"/>
      <c r="MD132" s="12"/>
      <c r="ME132" s="12"/>
      <c r="MF132" s="12"/>
      <c r="MG132" s="12"/>
      <c r="MH132" s="12"/>
      <c r="MI132" s="12"/>
      <c r="MJ132" s="12"/>
      <c r="MK132" s="12"/>
      <c r="ML132" s="12"/>
      <c r="MM132" s="12"/>
      <c r="MN132" s="12"/>
      <c r="MO132" s="12"/>
      <c r="MP132" s="12"/>
      <c r="MQ132" s="12"/>
      <c r="MR132" s="12"/>
      <c r="MS132" s="12"/>
      <c r="MT132" s="12"/>
      <c r="MU132" s="12"/>
      <c r="MV132" s="12"/>
      <c r="MW132" s="12"/>
      <c r="MX132" s="12"/>
      <c r="MY132" s="12"/>
      <c r="MZ132" s="12"/>
      <c r="NA132" s="12"/>
      <c r="NB132" s="12"/>
      <c r="NC132" s="12"/>
      <c r="ND132" s="12"/>
      <c r="NE132" s="12"/>
      <c r="NF132" s="12"/>
      <c r="NG132" s="12"/>
      <c r="NH132" s="12"/>
      <c r="NI132" s="12"/>
      <c r="NJ132" s="12"/>
      <c r="NK132" s="12"/>
      <c r="NL132" s="12"/>
      <c r="NM132" s="12"/>
      <c r="NN132" s="12"/>
      <c r="NO132" s="12"/>
      <c r="NP132" s="12"/>
      <c r="NQ132" s="12"/>
      <c r="NR132" s="12"/>
      <c r="NS132" s="12"/>
      <c r="NT132" s="12"/>
      <c r="NU132" s="12"/>
      <c r="NV132" s="12"/>
      <c r="NW132" s="12"/>
      <c r="NX132" s="12"/>
      <c r="NY132" s="12"/>
      <c r="NZ132" s="12"/>
      <c r="OA132" s="12"/>
      <c r="OB132" s="12"/>
      <c r="OC132" s="12"/>
      <c r="OD132" s="12"/>
      <c r="OE132" s="12"/>
      <c r="OF132" s="12"/>
      <c r="OG132" s="12"/>
      <c r="OH132" s="12"/>
      <c r="OI132" s="12"/>
      <c r="OJ132" s="12"/>
      <c r="OK132" s="12"/>
      <c r="OL132" s="12"/>
      <c r="OM132" s="12"/>
      <c r="ON132" s="12"/>
      <c r="OO132" s="12"/>
      <c r="OP132" s="12"/>
      <c r="OQ132" s="12"/>
      <c r="OR132" s="12"/>
      <c r="OS132" s="12"/>
      <c r="OT132" s="12"/>
      <c r="OU132" s="12"/>
      <c r="OV132" s="12"/>
      <c r="OW132" s="12"/>
      <c r="OX132" s="12"/>
      <c r="OY132" s="12"/>
      <c r="OZ132" s="12"/>
      <c r="PA132" s="12"/>
      <c r="PB132" s="12"/>
      <c r="PC132" s="12"/>
      <c r="PD132" s="12"/>
      <c r="PE132" s="12"/>
      <c r="PF132" s="12"/>
      <c r="PG132" s="12"/>
      <c r="PH132" s="12"/>
      <c r="PI132" s="12"/>
      <c r="PJ132" s="12"/>
      <c r="PK132" s="12"/>
      <c r="PL132" s="12"/>
      <c r="PM132" s="12"/>
      <c r="PN132" s="12"/>
      <c r="PO132" s="12"/>
      <c r="PP132" s="12"/>
      <c r="PQ132" s="12"/>
      <c r="PR132" s="12"/>
      <c r="PS132" s="12"/>
      <c r="PT132" s="12"/>
      <c r="PU132" s="12"/>
      <c r="PV132" s="12"/>
      <c r="PW132" s="12"/>
      <c r="PX132" s="12"/>
      <c r="PY132" s="12"/>
      <c r="PZ132" s="12"/>
      <c r="QA132" s="12"/>
      <c r="QB132" s="12"/>
      <c r="QC132" s="12"/>
      <c r="QD132" s="12"/>
      <c r="QE132" s="12"/>
      <c r="QF132" s="12"/>
      <c r="QG132" s="12"/>
      <c r="QH132" s="12"/>
      <c r="QI132" s="12"/>
      <c r="QJ132" s="12"/>
      <c r="QK132" s="12"/>
      <c r="QL132" s="12"/>
      <c r="QM132" s="12"/>
      <c r="QN132" s="12"/>
      <c r="QO132" s="12"/>
      <c r="QP132" s="12"/>
      <c r="QQ132" s="12"/>
      <c r="QR132" s="12"/>
      <c r="QS132" s="12"/>
      <c r="QT132" s="12"/>
      <c r="QU132" s="12"/>
      <c r="QV132" s="12"/>
      <c r="QW132" s="12"/>
      <c r="QX132" s="12"/>
      <c r="QY132" s="12"/>
      <c r="QZ132" s="12"/>
      <c r="RA132" s="12"/>
      <c r="RB132" s="12"/>
      <c r="RC132" s="12"/>
      <c r="RD132" s="12"/>
      <c r="RE132" s="12"/>
      <c r="RF132" s="12"/>
      <c r="RG132" s="12"/>
      <c r="RH132" s="12"/>
      <c r="RI132" s="12"/>
      <c r="RJ132" s="12"/>
      <c r="RK132" s="12"/>
      <c r="RL132" s="12"/>
      <c r="RM132" s="12"/>
      <c r="RN132" s="12"/>
      <c r="RO132" s="12"/>
      <c r="RP132" s="12"/>
      <c r="RQ132" s="12"/>
      <c r="RR132" s="12"/>
      <c r="RS132" s="12"/>
      <c r="RT132" s="12"/>
      <c r="RU132" s="12"/>
      <c r="RV132" s="12"/>
      <c r="RW132" s="12"/>
      <c r="RX132" s="12"/>
      <c r="RY132" s="12"/>
      <c r="RZ132" s="12"/>
      <c r="SA132" s="12"/>
      <c r="SB132" s="12"/>
      <c r="SC132" s="12"/>
      <c r="SD132" s="12"/>
      <c r="SE132" s="12"/>
      <c r="SF132" s="12"/>
      <c r="SG132" s="12"/>
      <c r="SH132" s="12"/>
      <c r="SI132" s="12"/>
      <c r="SJ132" s="12"/>
      <c r="SK132" s="12"/>
      <c r="SL132" s="12"/>
      <c r="SM132" s="12"/>
      <c r="SN132" s="12"/>
      <c r="SO132" s="12"/>
      <c r="SP132" s="12"/>
      <c r="SQ132" s="12"/>
      <c r="SR132" s="12"/>
      <c r="SS132" s="12"/>
      <c r="ST132" s="12"/>
      <c r="SU132" s="12"/>
      <c r="SV132" s="12"/>
      <c r="SW132" s="12"/>
      <c r="SX132" s="12"/>
      <c r="SY132" s="12"/>
      <c r="SZ132" s="12"/>
      <c r="TA132" s="12"/>
      <c r="TB132" s="12"/>
      <c r="TC132" s="12"/>
      <c r="TD132" s="12"/>
      <c r="TE132" s="12"/>
      <c r="TF132" s="12"/>
      <c r="TG132" s="12"/>
      <c r="TH132" s="12"/>
      <c r="TI132" s="12"/>
      <c r="TJ132" s="12"/>
      <c r="TK132" s="12"/>
      <c r="TL132" s="12"/>
      <c r="TM132" s="12"/>
      <c r="TN132" s="12"/>
      <c r="TO132" s="12"/>
      <c r="TP132" s="12"/>
      <c r="TQ132" s="12"/>
      <c r="TR132" s="12"/>
      <c r="TS132" s="12"/>
      <c r="TT132" s="12"/>
      <c r="TU132" s="12"/>
      <c r="TV132" s="12"/>
      <c r="TW132" s="12"/>
      <c r="TX132" s="12"/>
      <c r="TY132" s="12"/>
      <c r="TZ132" s="12"/>
      <c r="UA132" s="12"/>
      <c r="UB132" s="12"/>
      <c r="UC132" s="12"/>
      <c r="UD132" s="12"/>
      <c r="UE132" s="12"/>
      <c r="UF132" s="12"/>
      <c r="UG132" s="12"/>
      <c r="UH132" s="12"/>
      <c r="UI132" s="12"/>
      <c r="UJ132" s="12"/>
      <c r="UK132" s="12"/>
      <c r="UL132" s="12"/>
      <c r="UM132" s="12"/>
      <c r="UN132" s="12"/>
      <c r="UO132" s="12"/>
      <c r="UP132" s="12"/>
      <c r="UQ132" s="12"/>
      <c r="UR132" s="12"/>
      <c r="US132" s="12"/>
      <c r="UT132" s="12"/>
      <c r="UU132" s="12"/>
      <c r="UV132" s="12"/>
      <c r="UW132" s="12"/>
      <c r="UX132" s="12"/>
      <c r="UY132" s="12"/>
      <c r="UZ132" s="12"/>
      <c r="VA132" s="12"/>
      <c r="VB132" s="12"/>
      <c r="VC132" s="12"/>
      <c r="VD132" s="12"/>
      <c r="VE132" s="12"/>
      <c r="VF132" s="12"/>
      <c r="VG132" s="12"/>
      <c r="VH132" s="12"/>
      <c r="VI132" s="12"/>
      <c r="VJ132" s="12"/>
      <c r="VK132" s="12"/>
      <c r="VL132" s="12"/>
      <c r="VM132" s="12"/>
      <c r="VN132" s="12"/>
      <c r="VO132" s="12"/>
      <c r="VP132" s="12"/>
      <c r="VQ132" s="12"/>
      <c r="VR132" s="12"/>
      <c r="VS132" s="12"/>
      <c r="VT132" s="12"/>
      <c r="VU132" s="12"/>
      <c r="VV132" s="12"/>
      <c r="VW132" s="12"/>
      <c r="VX132" s="12"/>
      <c r="VY132" s="12"/>
      <c r="VZ132" s="12"/>
      <c r="WA132" s="12"/>
      <c r="WB132" s="12"/>
      <c r="WC132" s="12"/>
      <c r="WD132" s="12"/>
      <c r="WE132" s="12"/>
      <c r="WF132" s="12"/>
      <c r="WG132" s="12"/>
      <c r="WH132" s="12"/>
      <c r="WI132" s="12"/>
      <c r="WJ132" s="12"/>
      <c r="WK132" s="12"/>
      <c r="WL132" s="12"/>
      <c r="WM132" s="12"/>
      <c r="WN132" s="12"/>
      <c r="WO132" s="12"/>
      <c r="WP132" s="12"/>
      <c r="WQ132" s="12"/>
      <c r="WR132" s="12"/>
      <c r="WS132" s="12"/>
      <c r="WT132" s="12"/>
      <c r="WU132" s="12"/>
      <c r="WV132" s="12"/>
      <c r="WW132" s="12"/>
      <c r="WX132" s="12"/>
      <c r="WY132" s="12"/>
      <c r="WZ132" s="12"/>
      <c r="XA132" s="12"/>
      <c r="XB132" s="12"/>
      <c r="XC132" s="12"/>
      <c r="XD132" s="12"/>
      <c r="XE132" s="12"/>
      <c r="XF132" s="12"/>
      <c r="XG132" s="12"/>
      <c r="XH132" s="12"/>
      <c r="XI132" s="12"/>
      <c r="XJ132" s="12"/>
      <c r="XK132" s="12"/>
      <c r="XL132" s="12"/>
      <c r="XM132" s="12"/>
      <c r="XN132" s="12"/>
      <c r="XO132" s="12"/>
      <c r="XP132" s="12"/>
      <c r="XQ132" s="12"/>
      <c r="XR132" s="12"/>
      <c r="XS132" s="12"/>
      <c r="XT132" s="12"/>
      <c r="XU132" s="12"/>
      <c r="XV132" s="12"/>
      <c r="XW132" s="12"/>
      <c r="XX132" s="12"/>
      <c r="XY132" s="12"/>
      <c r="XZ132" s="12"/>
      <c r="YA132" s="12"/>
      <c r="YB132" s="12"/>
      <c r="YC132" s="12"/>
      <c r="YD132" s="12"/>
      <c r="YE132" s="12"/>
      <c r="YF132" s="12"/>
      <c r="YG132" s="12"/>
      <c r="YH132" s="12"/>
      <c r="YI132" s="12"/>
      <c r="YJ132" s="12"/>
      <c r="YK132" s="12"/>
      <c r="YL132" s="12"/>
      <c r="YM132" s="12"/>
      <c r="YN132" s="12"/>
      <c r="YO132" s="12"/>
      <c r="YP132" s="12"/>
      <c r="YQ132" s="12"/>
      <c r="YR132" s="12"/>
      <c r="YS132" s="12"/>
      <c r="YT132" s="12"/>
      <c r="YU132" s="12"/>
      <c r="YV132" s="12"/>
      <c r="YW132" s="12"/>
      <c r="YX132" s="12"/>
      <c r="YY132" s="12"/>
      <c r="YZ132" s="12"/>
      <c r="ZA132" s="12"/>
      <c r="ZB132" s="12"/>
      <c r="ZC132" s="12"/>
      <c r="ZD132" s="12"/>
      <c r="ZE132" s="12"/>
      <c r="ZF132" s="12"/>
      <c r="ZG132" s="12"/>
      <c r="ZH132" s="12"/>
      <c r="ZI132" s="12"/>
      <c r="ZJ132" s="12"/>
      <c r="ZK132" s="12"/>
      <c r="ZL132" s="12"/>
      <c r="ZM132" s="12"/>
      <c r="ZN132" s="12"/>
      <c r="ZO132" s="12"/>
      <c r="ZP132" s="12"/>
      <c r="ZQ132" s="12"/>
      <c r="ZR132" s="12"/>
      <c r="ZS132" s="12"/>
      <c r="ZT132" s="12"/>
      <c r="ZU132" s="12"/>
      <c r="ZV132" s="12"/>
      <c r="ZW132" s="12"/>
      <c r="ZX132" s="12"/>
      <c r="ZY132" s="12"/>
      <c r="ZZ132" s="12"/>
      <c r="AAA132" s="12"/>
      <c r="AAB132" s="12"/>
      <c r="AAC132" s="12"/>
      <c r="AAD132" s="12"/>
      <c r="AAE132" s="12"/>
      <c r="AAF132" s="12"/>
      <c r="AAG132" s="12"/>
      <c r="AAH132" s="12"/>
      <c r="AAI132" s="12"/>
      <c r="AAJ132" s="12"/>
      <c r="AAK132" s="12"/>
      <c r="AAL132" s="12"/>
      <c r="AAM132" s="12"/>
      <c r="AAN132" s="12"/>
      <c r="AAO132" s="12"/>
      <c r="AAP132" s="12"/>
      <c r="AAQ132" s="12"/>
      <c r="AAR132" s="12"/>
      <c r="AAS132" s="12"/>
      <c r="AAT132" s="12"/>
      <c r="AAU132" s="12"/>
      <c r="AAV132" s="12"/>
      <c r="AAW132" s="12"/>
      <c r="AAX132" s="12"/>
      <c r="AAY132" s="12"/>
      <c r="AAZ132" s="12"/>
      <c r="ABA132" s="12"/>
      <c r="ABB132" s="12"/>
      <c r="ABC132" s="12"/>
      <c r="ABD132" s="12"/>
      <c r="ABE132" s="12"/>
      <c r="ABF132" s="12"/>
      <c r="ABG132" s="12"/>
      <c r="ABH132" s="12"/>
      <c r="ABI132" s="12"/>
      <c r="ABJ132" s="12"/>
      <c r="ABK132" s="12"/>
      <c r="ABL132" s="12"/>
      <c r="ABM132" s="12"/>
      <c r="ABN132" s="12"/>
      <c r="ABO132" s="12"/>
      <c r="ABP132" s="12"/>
      <c r="ABQ132" s="12"/>
      <c r="ABR132" s="12"/>
      <c r="ABS132" s="12"/>
      <c r="ABT132" s="12"/>
      <c r="ABU132" s="12"/>
      <c r="ABV132" s="12"/>
      <c r="ABW132" s="12"/>
      <c r="ABX132" s="12"/>
      <c r="ABY132" s="12"/>
      <c r="ABZ132" s="12"/>
      <c r="ACA132" s="12"/>
      <c r="ACB132" s="12"/>
      <c r="ACC132" s="12"/>
      <c r="ACD132" s="12"/>
      <c r="ACE132" s="12"/>
      <c r="ACF132" s="12"/>
      <c r="ACG132" s="12"/>
      <c r="ACH132" s="12"/>
      <c r="ACI132" s="12"/>
      <c r="ACJ132" s="12"/>
      <c r="ACK132" s="12"/>
      <c r="ACL132" s="12"/>
      <c r="ACM132" s="12"/>
      <c r="ACN132" s="12"/>
      <c r="ACO132" s="12"/>
      <c r="ACP132" s="12"/>
      <c r="ACQ132" s="12"/>
      <c r="ACR132" s="12"/>
      <c r="ACS132" s="12"/>
      <c r="ACT132" s="12"/>
      <c r="ACU132" s="12"/>
      <c r="ACV132" s="12"/>
      <c r="ACW132" s="12"/>
      <c r="ACX132" s="12"/>
      <c r="ACY132" s="12"/>
      <c r="ACZ132" s="12"/>
      <c r="ADA132" s="12"/>
      <c r="ADB132" s="12"/>
      <c r="ADC132" s="12"/>
      <c r="ADD132" s="12"/>
      <c r="ADE132" s="12"/>
      <c r="ADF132" s="12"/>
      <c r="ADG132" s="12"/>
      <c r="ADH132" s="12"/>
      <c r="ADI132" s="12"/>
      <c r="ADJ132" s="12"/>
      <c r="ADK132" s="12"/>
      <c r="ADL132" s="12"/>
      <c r="ADM132" s="12"/>
      <c r="ADN132" s="12"/>
      <c r="ADO132" s="12"/>
      <c r="ADP132" s="12"/>
      <c r="ADQ132" s="12"/>
      <c r="ADR132" s="12"/>
      <c r="ADS132" s="12"/>
      <c r="ADT132" s="12"/>
      <c r="ADU132" s="12"/>
      <c r="ADV132" s="12"/>
      <c r="ADW132" s="12"/>
      <c r="ADX132" s="12"/>
      <c r="ADY132" s="12"/>
      <c r="ADZ132" s="12"/>
      <c r="AEA132" s="12"/>
      <c r="AEB132" s="12"/>
      <c r="AEC132" s="12"/>
      <c r="AED132" s="12"/>
      <c r="AEE132" s="12"/>
      <c r="AEF132" s="12"/>
      <c r="AEG132" s="12"/>
      <c r="AEH132" s="12"/>
      <c r="AEI132" s="12"/>
      <c r="AEJ132" s="12"/>
      <c r="AEK132" s="12"/>
      <c r="AEL132" s="12"/>
      <c r="AEM132" s="12"/>
      <c r="AEN132" s="12"/>
      <c r="AEO132" s="12"/>
      <c r="AEP132" s="12"/>
      <c r="AEQ132" s="12"/>
      <c r="AER132" s="12"/>
      <c r="AES132" s="12"/>
      <c r="AET132" s="12"/>
      <c r="AEU132" s="12"/>
      <c r="AEV132" s="12"/>
      <c r="AEW132" s="12"/>
      <c r="AEX132" s="12"/>
      <c r="AEY132" s="12"/>
      <c r="AEZ132" s="12"/>
      <c r="AFA132" s="12"/>
      <c r="AFB132" s="12"/>
      <c r="AFC132" s="12"/>
      <c r="AFD132" s="12"/>
      <c r="AFE132" s="12"/>
      <c r="AFF132" s="12"/>
      <c r="AFG132" s="12"/>
      <c r="AFH132" s="12"/>
      <c r="AFI132" s="12"/>
      <c r="AFJ132" s="12"/>
      <c r="AFK132" s="12"/>
      <c r="AFL132" s="12"/>
      <c r="AFM132" s="12"/>
      <c r="AFN132" s="12"/>
      <c r="AFO132" s="12"/>
      <c r="AFP132" s="12"/>
      <c r="AFQ132" s="12"/>
      <c r="AFR132" s="12"/>
      <c r="AFS132" s="12"/>
      <c r="AFT132" s="12"/>
      <c r="AFU132" s="12"/>
      <c r="AFV132" s="12"/>
      <c r="AFW132" s="12"/>
      <c r="AFX132" s="12"/>
      <c r="AFY132" s="12"/>
      <c r="AFZ132" s="12"/>
      <c r="AGA132" s="12"/>
      <c r="AGB132" s="12"/>
      <c r="AGC132" s="12"/>
      <c r="AGD132" s="12"/>
      <c r="AGE132" s="12"/>
      <c r="AGF132" s="12"/>
      <c r="AGG132" s="12"/>
      <c r="AGH132" s="12"/>
      <c r="AGI132" s="12"/>
      <c r="AGJ132" s="12"/>
      <c r="AGK132" s="12"/>
      <c r="AGL132" s="12"/>
      <c r="AGM132" s="12"/>
      <c r="AGN132" s="12"/>
      <c r="AGO132" s="12"/>
      <c r="AGP132" s="12"/>
      <c r="AGQ132" s="12"/>
      <c r="AGR132" s="12"/>
      <c r="AGS132" s="12"/>
      <c r="AGT132" s="12"/>
      <c r="AGU132" s="12"/>
      <c r="AGV132" s="12"/>
      <c r="AGW132" s="12"/>
      <c r="AGX132" s="12"/>
      <c r="AGY132" s="12"/>
      <c r="AGZ132" s="12"/>
      <c r="AHA132" s="12"/>
      <c r="AHB132" s="12"/>
      <c r="AHC132" s="12"/>
      <c r="AHD132" s="12"/>
      <c r="AHE132" s="12"/>
      <c r="AHF132" s="12"/>
      <c r="AHG132" s="12"/>
      <c r="AHH132" s="12"/>
      <c r="AHI132" s="12"/>
      <c r="AHJ132" s="12"/>
      <c r="AHK132" s="12"/>
      <c r="AHL132" s="12"/>
      <c r="AHM132" s="12"/>
      <c r="AHN132" s="12"/>
      <c r="AHO132" s="12"/>
      <c r="AHP132" s="12"/>
      <c r="AHQ132" s="12"/>
      <c r="AHR132" s="12"/>
      <c r="AHS132" s="12"/>
      <c r="AHT132" s="12"/>
      <c r="AHU132" s="12"/>
      <c r="AHV132" s="12"/>
      <c r="AHW132" s="12"/>
      <c r="AHX132" s="12"/>
      <c r="AHY132" s="12"/>
      <c r="AHZ132" s="12"/>
      <c r="AIA132" s="12"/>
      <c r="AIB132" s="12"/>
      <c r="AIC132" s="12"/>
      <c r="AID132" s="12"/>
      <c r="AIE132" s="12"/>
      <c r="AIF132" s="12"/>
      <c r="AIG132" s="12"/>
      <c r="AIH132" s="12"/>
      <c r="AII132" s="12"/>
      <c r="AIJ132" s="12"/>
      <c r="AIK132" s="12"/>
      <c r="AIL132" s="12"/>
      <c r="AIM132" s="12"/>
      <c r="AIN132" s="12"/>
      <c r="AIO132" s="12"/>
      <c r="AIP132" s="12"/>
      <c r="AIQ132" s="12"/>
      <c r="AIR132" s="12"/>
      <c r="AIS132" s="12"/>
      <c r="AIT132" s="12"/>
      <c r="AIU132" s="12"/>
      <c r="AIV132" s="12"/>
      <c r="AIW132" s="12"/>
      <c r="AIX132" s="12"/>
      <c r="AIY132" s="12"/>
      <c r="AIZ132" s="12"/>
      <c r="AJA132" s="12"/>
      <c r="AJB132" s="12"/>
      <c r="AJC132" s="12"/>
      <c r="AJD132" s="12"/>
      <c r="AJE132" s="12"/>
      <c r="AJF132" s="12"/>
      <c r="AJG132" s="12"/>
      <c r="AJH132" s="12"/>
      <c r="AJI132" s="12"/>
      <c r="AJJ132" s="12"/>
      <c r="AJK132" s="12"/>
      <c r="AJL132" s="12"/>
      <c r="AJM132" s="12"/>
      <c r="AJN132" s="12"/>
      <c r="AJO132" s="12"/>
      <c r="AJP132" s="12"/>
      <c r="AJQ132" s="12"/>
      <c r="AJR132" s="12"/>
      <c r="AJS132" s="12"/>
      <c r="AJT132" s="12"/>
      <c r="AJU132" s="12"/>
      <c r="AJV132" s="12"/>
      <c r="AJW132" s="12"/>
      <c r="AJX132" s="12"/>
      <c r="AJY132" s="12"/>
      <c r="AJZ132" s="12"/>
      <c r="AKA132" s="12"/>
      <c r="AKB132" s="12"/>
      <c r="AKC132" s="12"/>
      <c r="AKD132" s="12"/>
      <c r="AKE132" s="12"/>
      <c r="AKF132" s="12"/>
      <c r="AKG132" s="12"/>
      <c r="AKH132" s="12"/>
      <c r="AKI132" s="12"/>
      <c r="AKJ132" s="12"/>
      <c r="AKK132" s="12"/>
      <c r="AKL132" s="12"/>
      <c r="AKM132" s="12"/>
      <c r="AKN132" s="12"/>
      <c r="AKO132" s="12"/>
      <c r="AKP132" s="12"/>
      <c r="AKQ132" s="12"/>
      <c r="AKR132" s="12"/>
      <c r="AKS132" s="12"/>
      <c r="AKT132" s="12"/>
      <c r="AKU132" s="12"/>
      <c r="AKV132" s="12"/>
      <c r="AKW132" s="12"/>
      <c r="AKX132" s="12"/>
      <c r="AKY132" s="12"/>
      <c r="AKZ132" s="12"/>
      <c r="ALA132" s="12"/>
      <c r="ALB132" s="12"/>
      <c r="ALC132" s="12"/>
      <c r="ALD132" s="12"/>
      <c r="ALE132" s="12"/>
      <c r="ALF132" s="12"/>
      <c r="ALG132" s="12"/>
      <c r="ALH132" s="12"/>
      <c r="ALI132" s="12"/>
      <c r="ALJ132" s="12"/>
      <c r="ALK132" s="12"/>
      <c r="ALL132" s="12"/>
      <c r="ALM132" s="12"/>
      <c r="ALN132" s="12"/>
      <c r="ALO132" s="12"/>
      <c r="ALP132" s="12"/>
      <c r="ALQ132" s="12"/>
      <c r="ALR132" s="12"/>
      <c r="ALS132" s="12"/>
      <c r="ALT132" s="12"/>
      <c r="ALU132" s="12"/>
      <c r="ALV132" s="12"/>
      <c r="ALW132" s="12"/>
      <c r="ALX132" s="12"/>
      <c r="ALY132" s="12"/>
      <c r="ALZ132" s="12"/>
      <c r="AMA132" s="12"/>
      <c r="AMB132" s="12"/>
      <c r="AMC132" s="12"/>
      <c r="AMD132" s="12"/>
      <c r="AME132" s="12"/>
      <c r="AMF132" s="12"/>
      <c r="AMG132" s="12"/>
      <c r="AMH132" s="12"/>
      <c r="AMI132" s="12"/>
      <c r="AMJ132" s="12"/>
      <c r="AMK132" s="12"/>
      <c r="AML132" s="12"/>
      <c r="AMM132" s="12"/>
      <c r="AMN132" s="12"/>
      <c r="AMO132" s="12"/>
      <c r="AMP132" s="12"/>
      <c r="AMQ132" s="12"/>
      <c r="AMR132" s="12"/>
      <c r="AMS132" s="12"/>
      <c r="AMT132" s="12"/>
      <c r="AMU132" s="12"/>
      <c r="AMV132" s="12"/>
      <c r="AMW132" s="12"/>
      <c r="AMX132" s="12"/>
      <c r="AMY132" s="12"/>
      <c r="AMZ132" s="12"/>
      <c r="ANA132" s="12"/>
      <c r="ANB132" s="12"/>
      <c r="ANC132" s="12"/>
      <c r="AND132" s="12"/>
      <c r="ANE132" s="12"/>
      <c r="ANF132" s="12"/>
      <c r="ANG132" s="12"/>
      <c r="ANH132" s="12"/>
      <c r="ANI132" s="12"/>
      <c r="ANJ132" s="12"/>
      <c r="ANK132" s="12"/>
      <c r="ANL132" s="12"/>
      <c r="ANM132" s="12"/>
      <c r="ANN132" s="12"/>
      <c r="ANO132" s="12"/>
      <c r="ANP132" s="12"/>
      <c r="ANQ132" s="12"/>
      <c r="ANR132" s="12"/>
      <c r="ANS132" s="12"/>
      <c r="ANT132" s="12"/>
      <c r="ANU132" s="12"/>
      <c r="ANV132" s="12"/>
      <c r="ANW132" s="12"/>
      <c r="ANX132" s="12"/>
      <c r="ANY132" s="12"/>
      <c r="ANZ132" s="12"/>
      <c r="AOA132" s="12"/>
      <c r="AOB132" s="12"/>
      <c r="AOC132" s="12"/>
      <c r="AOD132" s="12"/>
      <c r="AOE132" s="12"/>
      <c r="AOF132" s="12"/>
      <c r="AOG132" s="12"/>
      <c r="AOH132" s="12"/>
      <c r="AOI132" s="12"/>
      <c r="AOJ132" s="12"/>
      <c r="AOK132" s="12"/>
      <c r="AOL132" s="12"/>
      <c r="AOM132" s="12"/>
      <c r="AON132" s="12"/>
      <c r="AOO132" s="12"/>
      <c r="AOP132" s="12"/>
      <c r="AOQ132" s="12"/>
      <c r="AOR132" s="12"/>
      <c r="AOS132" s="12"/>
      <c r="AOT132" s="12"/>
      <c r="AOU132" s="12"/>
      <c r="AOV132" s="12"/>
      <c r="AOW132" s="12"/>
      <c r="AOX132" s="12"/>
      <c r="AOY132" s="12"/>
      <c r="AOZ132" s="12"/>
      <c r="APA132" s="12"/>
      <c r="APB132" s="12"/>
      <c r="APC132" s="12"/>
      <c r="APD132" s="12"/>
      <c r="APE132" s="12"/>
      <c r="APF132" s="12"/>
      <c r="APG132" s="12"/>
      <c r="APH132" s="12"/>
      <c r="API132" s="12"/>
      <c r="APJ132" s="12"/>
      <c r="APK132" s="12"/>
      <c r="APL132" s="12"/>
      <c r="APM132" s="12"/>
      <c r="APN132" s="12"/>
      <c r="APO132" s="12"/>
      <c r="APP132" s="12"/>
      <c r="APQ132" s="12"/>
      <c r="APR132" s="12"/>
      <c r="APS132" s="12"/>
      <c r="APT132" s="12"/>
      <c r="APU132" s="12"/>
      <c r="APV132" s="12"/>
      <c r="APW132" s="12"/>
      <c r="APX132" s="12"/>
      <c r="APY132" s="12"/>
      <c r="APZ132" s="12"/>
      <c r="AQA132" s="12"/>
      <c r="AQB132" s="12"/>
      <c r="AQC132" s="12"/>
      <c r="AQD132" s="12"/>
      <c r="AQE132" s="12"/>
      <c r="AQF132" s="12"/>
      <c r="AQG132" s="12"/>
      <c r="AQH132" s="12"/>
      <c r="AQI132" s="12"/>
      <c r="AQJ132" s="12"/>
      <c r="AQK132" s="12"/>
      <c r="AQL132" s="12"/>
      <c r="AQM132" s="12"/>
      <c r="AQN132" s="12"/>
      <c r="AQO132" s="12"/>
      <c r="AQP132" s="12"/>
      <c r="AQQ132" s="12"/>
      <c r="AQR132" s="12"/>
      <c r="AQS132" s="12"/>
      <c r="AQT132" s="12"/>
      <c r="AQU132" s="12"/>
      <c r="AQV132" s="12"/>
      <c r="AQW132" s="12"/>
      <c r="AQX132" s="12"/>
      <c r="AQY132" s="12"/>
      <c r="AQZ132" s="12"/>
      <c r="ARA132" s="12"/>
      <c r="ARB132" s="12"/>
      <c r="ARC132" s="12"/>
      <c r="ARD132" s="12"/>
      <c r="ARE132" s="12"/>
      <c r="ARF132" s="12"/>
      <c r="ARG132" s="12"/>
      <c r="ARH132" s="12"/>
      <c r="ARI132" s="12"/>
      <c r="ARJ132" s="12"/>
      <c r="ARK132" s="12"/>
      <c r="ARL132" s="12"/>
      <c r="ARM132" s="12"/>
      <c r="ARN132" s="12"/>
      <c r="ARO132" s="12"/>
      <c r="ARP132" s="12"/>
      <c r="ARQ132" s="12"/>
      <c r="ARR132" s="12"/>
      <c r="ARS132" s="12"/>
      <c r="ART132" s="12"/>
      <c r="ARU132" s="12"/>
      <c r="ARV132" s="12"/>
      <c r="ARW132" s="12"/>
      <c r="ARX132" s="12"/>
      <c r="ARY132" s="12"/>
      <c r="ARZ132" s="12"/>
      <c r="ASA132" s="12"/>
      <c r="ASB132" s="12"/>
      <c r="ASC132" s="12"/>
      <c r="ASD132" s="12"/>
      <c r="ASE132" s="12"/>
      <c r="ASF132" s="12"/>
      <c r="ASG132" s="12"/>
      <c r="ASH132" s="12"/>
      <c r="ASI132" s="12"/>
      <c r="ASJ132" s="12"/>
      <c r="ASK132" s="12"/>
      <c r="ASL132" s="12"/>
      <c r="ASM132" s="12"/>
      <c r="ASN132" s="12"/>
      <c r="ASO132" s="12"/>
      <c r="ASP132" s="12"/>
      <c r="ASQ132" s="12"/>
      <c r="ASR132" s="12"/>
      <c r="ASS132" s="12"/>
      <c r="AST132" s="12"/>
      <c r="ASU132" s="12"/>
      <c r="ASV132" s="12"/>
      <c r="ASW132" s="12"/>
      <c r="ASX132" s="12"/>
      <c r="ASY132" s="12"/>
      <c r="ASZ132" s="12"/>
      <c r="ATA132" s="12"/>
      <c r="ATB132" s="12"/>
      <c r="ATC132" s="12"/>
      <c r="ATD132" s="12"/>
      <c r="ATE132" s="12"/>
      <c r="ATF132" s="12"/>
      <c r="ATG132" s="12"/>
      <c r="ATH132" s="12"/>
      <c r="ATI132" s="12"/>
      <c r="ATJ132" s="12"/>
      <c r="ATK132" s="12"/>
      <c r="ATL132" s="12"/>
      <c r="ATM132" s="12"/>
      <c r="ATN132" s="12"/>
      <c r="ATO132" s="12"/>
      <c r="ATP132" s="12"/>
      <c r="ATQ132" s="12"/>
      <c r="ATR132" s="12"/>
      <c r="ATS132" s="12"/>
      <c r="ATT132" s="12"/>
      <c r="ATU132" s="12"/>
      <c r="ATV132" s="12"/>
      <c r="ATW132" s="12"/>
      <c r="ATX132" s="12"/>
      <c r="ATY132" s="12"/>
      <c r="ATZ132" s="12"/>
      <c r="AUA132" s="12"/>
      <c r="AUB132" s="12"/>
      <c r="AUC132" s="12"/>
      <c r="AUD132" s="12"/>
      <c r="AUE132" s="12"/>
      <c r="AUF132" s="12"/>
      <c r="AUG132" s="12"/>
      <c r="AUH132" s="12"/>
      <c r="AUI132" s="12"/>
      <c r="AUJ132" s="12"/>
      <c r="AUK132" s="12"/>
      <c r="AUL132" s="12"/>
      <c r="AUM132" s="12"/>
      <c r="AUN132" s="12"/>
      <c r="AUO132" s="12"/>
      <c r="AUP132" s="12"/>
      <c r="AUQ132" s="12"/>
      <c r="AUR132" s="12"/>
      <c r="AUS132" s="12"/>
      <c r="AUT132" s="12"/>
      <c r="AUU132" s="12"/>
      <c r="AUV132" s="12"/>
      <c r="AUW132" s="12"/>
      <c r="AUX132" s="12"/>
      <c r="AUY132" s="12"/>
      <c r="AUZ132" s="12"/>
      <c r="AVA132" s="12"/>
      <c r="AVB132" s="12"/>
      <c r="AVC132" s="12"/>
      <c r="AVD132" s="12"/>
      <c r="AVE132" s="12"/>
      <c r="AVF132" s="12"/>
      <c r="AVG132" s="12"/>
      <c r="AVH132" s="12"/>
      <c r="AVI132" s="12"/>
      <c r="AVJ132" s="12"/>
      <c r="AVK132" s="12"/>
      <c r="AVL132" s="12"/>
      <c r="AVM132" s="12"/>
      <c r="AVN132" s="12"/>
      <c r="AVO132" s="12"/>
      <c r="AVP132" s="12"/>
      <c r="AVQ132" s="12"/>
      <c r="AVR132" s="12"/>
      <c r="AVS132" s="12"/>
      <c r="AVT132" s="12"/>
      <c r="AVU132" s="12"/>
      <c r="AVV132" s="12"/>
      <c r="AVW132" s="12"/>
      <c r="AVX132" s="12"/>
      <c r="AVY132" s="12"/>
      <c r="AVZ132" s="12"/>
      <c r="AWA132" s="12"/>
      <c r="AWB132" s="12"/>
      <c r="AWC132" s="12"/>
      <c r="AWD132" s="12"/>
      <c r="AWE132" s="12"/>
      <c r="AWF132" s="12"/>
      <c r="AWG132" s="12"/>
      <c r="AWH132" s="12"/>
      <c r="AWI132" s="12"/>
      <c r="AWJ132" s="12"/>
      <c r="AWK132" s="12"/>
      <c r="AWL132" s="12"/>
      <c r="AWM132" s="12"/>
      <c r="AWN132" s="12"/>
      <c r="AWO132" s="12"/>
      <c r="AWP132" s="12"/>
      <c r="AWQ132" s="12"/>
      <c r="AWR132" s="12"/>
      <c r="AWS132" s="12"/>
      <c r="AWT132" s="12"/>
      <c r="AWU132" s="12"/>
      <c r="AWV132" s="12"/>
      <c r="AWW132" s="12"/>
      <c r="AWX132" s="12"/>
      <c r="AWY132" s="12"/>
      <c r="AWZ132" s="12"/>
      <c r="AXA132" s="12"/>
      <c r="AXB132" s="12"/>
      <c r="AXC132" s="12"/>
      <c r="AXD132" s="12"/>
      <c r="AXE132" s="12"/>
      <c r="AXF132" s="12"/>
      <c r="AXG132" s="12"/>
      <c r="AXH132" s="12"/>
      <c r="AXI132" s="12"/>
      <c r="AXJ132" s="12"/>
      <c r="AXK132" s="12"/>
      <c r="AXL132" s="12"/>
      <c r="AXM132" s="12"/>
      <c r="AXN132" s="12"/>
      <c r="AXO132" s="12"/>
      <c r="AXP132" s="12"/>
      <c r="AXQ132" s="12"/>
      <c r="AXR132" s="12"/>
      <c r="AXS132" s="12"/>
      <c r="AXT132" s="12"/>
      <c r="AXU132" s="12"/>
      <c r="AXV132" s="12"/>
      <c r="AXW132" s="12"/>
      <c r="AXX132" s="12"/>
      <c r="AXY132" s="12"/>
      <c r="AXZ132" s="12"/>
      <c r="AYA132" s="12"/>
      <c r="AYB132" s="12"/>
      <c r="AYC132" s="12"/>
      <c r="AYD132" s="12"/>
      <c r="AYE132" s="12"/>
      <c r="AYF132" s="12"/>
      <c r="AYG132" s="12"/>
      <c r="AYH132" s="12"/>
      <c r="AYI132" s="12"/>
      <c r="AYJ132" s="12"/>
      <c r="AYK132" s="12"/>
      <c r="AYL132" s="12"/>
      <c r="AYM132" s="12"/>
      <c r="AYN132" s="12"/>
      <c r="AYO132" s="12"/>
      <c r="AYP132" s="12"/>
      <c r="AYQ132" s="12"/>
      <c r="AYR132" s="12"/>
      <c r="AYS132" s="12"/>
      <c r="AYT132" s="12"/>
      <c r="AYU132" s="12"/>
      <c r="AYV132" s="12"/>
      <c r="AYW132" s="12"/>
      <c r="AYX132" s="12"/>
      <c r="AYY132" s="12"/>
      <c r="AYZ132" s="12"/>
      <c r="AZA132" s="12"/>
      <c r="AZB132" s="12"/>
      <c r="AZC132" s="12"/>
      <c r="AZD132" s="12"/>
      <c r="AZE132" s="12"/>
      <c r="AZF132" s="12"/>
      <c r="AZG132" s="12"/>
      <c r="AZH132" s="12"/>
      <c r="AZI132" s="12"/>
      <c r="AZJ132" s="12"/>
      <c r="AZK132" s="12"/>
      <c r="AZL132" s="12"/>
      <c r="AZM132" s="12"/>
      <c r="AZN132" s="12"/>
      <c r="AZO132" s="12"/>
      <c r="AZP132" s="12"/>
      <c r="AZQ132" s="12"/>
      <c r="AZR132" s="12"/>
      <c r="AZS132" s="12"/>
      <c r="AZT132" s="12"/>
      <c r="AZU132" s="12"/>
      <c r="AZV132" s="12"/>
      <c r="AZW132" s="12"/>
      <c r="AZX132" s="12"/>
      <c r="AZY132" s="12"/>
      <c r="AZZ132" s="12"/>
      <c r="BAA132" s="12"/>
      <c r="BAB132" s="12"/>
      <c r="BAC132" s="12"/>
      <c r="BAD132" s="12"/>
      <c r="BAE132" s="12"/>
      <c r="BAF132" s="12"/>
      <c r="BAG132" s="12"/>
      <c r="BAH132" s="12"/>
      <c r="BAI132" s="12"/>
      <c r="BAJ132" s="12"/>
      <c r="BAK132" s="12"/>
      <c r="BAL132" s="12"/>
      <c r="BAM132" s="12"/>
      <c r="BAN132" s="12"/>
      <c r="BAO132" s="12"/>
      <c r="BAP132" s="12"/>
      <c r="BAQ132" s="12"/>
      <c r="BAR132" s="12"/>
      <c r="BAS132" s="12"/>
      <c r="BAT132" s="12"/>
      <c r="BAU132" s="12"/>
      <c r="BAV132" s="12"/>
      <c r="BAW132" s="12"/>
      <c r="BAX132" s="12"/>
      <c r="BAY132" s="12"/>
      <c r="BAZ132" s="12"/>
      <c r="BBA132" s="12"/>
      <c r="BBB132" s="12"/>
      <c r="BBC132" s="12"/>
      <c r="BBD132" s="12"/>
      <c r="BBE132" s="12"/>
      <c r="BBF132" s="12"/>
      <c r="BBG132" s="12"/>
      <c r="BBH132" s="12"/>
      <c r="BBI132" s="12"/>
      <c r="BBJ132" s="12"/>
      <c r="BBK132" s="12"/>
      <c r="BBL132" s="12"/>
      <c r="BBM132" s="12"/>
      <c r="BBN132" s="12"/>
      <c r="BBO132" s="12"/>
      <c r="BBP132" s="12"/>
      <c r="BBQ132" s="12"/>
      <c r="BBR132" s="12"/>
      <c r="BBS132" s="12"/>
      <c r="BBT132" s="12"/>
      <c r="BBU132" s="12"/>
      <c r="BBV132" s="12"/>
      <c r="BBW132" s="12"/>
      <c r="BBX132" s="12"/>
      <c r="BBY132" s="12"/>
      <c r="BBZ132" s="12"/>
      <c r="BCA132" s="12"/>
      <c r="BCB132" s="12"/>
      <c r="BCC132" s="12"/>
      <c r="BCD132" s="12"/>
      <c r="BCE132" s="12"/>
      <c r="BCF132" s="12"/>
      <c r="BCG132" s="12"/>
      <c r="BCH132" s="12"/>
      <c r="BCI132" s="12"/>
      <c r="BCJ132" s="12"/>
      <c r="BCK132" s="12"/>
      <c r="BCL132" s="12"/>
      <c r="BCM132" s="12"/>
      <c r="BCN132" s="12"/>
      <c r="BCO132" s="12"/>
      <c r="BCP132" s="12"/>
      <c r="BCQ132" s="12"/>
      <c r="BCR132" s="12"/>
      <c r="BCS132" s="12"/>
      <c r="BCT132" s="12"/>
      <c r="BCU132" s="12"/>
      <c r="BCV132" s="12"/>
      <c r="BCW132" s="12"/>
      <c r="BCX132" s="12"/>
      <c r="BCY132" s="12"/>
      <c r="BCZ132" s="12"/>
      <c r="BDA132" s="12"/>
      <c r="BDB132" s="12"/>
      <c r="BDC132" s="12"/>
      <c r="BDD132" s="12"/>
      <c r="BDE132" s="12"/>
      <c r="BDF132" s="12"/>
      <c r="BDG132" s="12"/>
      <c r="BDH132" s="12"/>
      <c r="BDI132" s="12"/>
      <c r="BDJ132" s="12"/>
      <c r="BDK132" s="12"/>
      <c r="BDL132" s="12"/>
      <c r="BDM132" s="12"/>
      <c r="BDN132" s="12"/>
      <c r="BDO132" s="12"/>
      <c r="BDP132" s="12"/>
      <c r="BDQ132" s="12"/>
      <c r="BDR132" s="12"/>
      <c r="BDS132" s="12"/>
      <c r="BDT132" s="12"/>
      <c r="BDU132" s="12"/>
      <c r="BDV132" s="12"/>
      <c r="BDW132" s="12"/>
      <c r="BDX132" s="12"/>
      <c r="BDY132" s="12"/>
      <c r="BDZ132" s="12"/>
      <c r="BEA132" s="12"/>
      <c r="BEB132" s="12"/>
      <c r="BEC132" s="12"/>
      <c r="BED132" s="12"/>
      <c r="BEE132" s="12"/>
      <c r="BEF132" s="12"/>
      <c r="BEG132" s="12"/>
      <c r="BEH132" s="12"/>
      <c r="BEI132" s="12"/>
      <c r="BEJ132" s="12"/>
      <c r="BEK132" s="12"/>
      <c r="BEL132" s="12"/>
      <c r="BEM132" s="12"/>
      <c r="BEN132" s="12"/>
      <c r="BEO132" s="12"/>
      <c r="BEP132" s="12"/>
      <c r="BEQ132" s="12"/>
      <c r="BER132" s="12"/>
      <c r="BES132" s="12"/>
      <c r="BET132" s="12"/>
      <c r="BEU132" s="12"/>
      <c r="BEV132" s="12"/>
      <c r="BEW132" s="12"/>
      <c r="BEX132" s="12"/>
      <c r="BEY132" s="12"/>
      <c r="BEZ132" s="12"/>
      <c r="BFA132" s="12"/>
      <c r="BFB132" s="12"/>
      <c r="BFC132" s="12"/>
      <c r="BFD132" s="12"/>
      <c r="BFE132" s="12"/>
      <c r="BFF132" s="12"/>
      <c r="BFG132" s="12"/>
      <c r="BFH132" s="12"/>
      <c r="BFI132" s="12"/>
      <c r="BFJ132" s="12"/>
      <c r="BFK132" s="12"/>
      <c r="BFL132" s="12"/>
      <c r="BFM132" s="12"/>
      <c r="BFN132" s="12"/>
      <c r="BFO132" s="12"/>
      <c r="BFP132" s="12"/>
      <c r="BFQ132" s="12"/>
      <c r="BFR132" s="12"/>
      <c r="BFS132" s="12"/>
      <c r="BFT132" s="12"/>
      <c r="BFU132" s="12"/>
      <c r="BFV132" s="12"/>
      <c r="BFW132" s="12"/>
      <c r="BFX132" s="12"/>
      <c r="BFY132" s="12"/>
      <c r="BFZ132" s="12"/>
      <c r="BGA132" s="12"/>
      <c r="BGB132" s="12"/>
      <c r="BGC132" s="12"/>
      <c r="BGD132" s="12"/>
      <c r="BGE132" s="12"/>
      <c r="BGF132" s="12"/>
      <c r="BGG132" s="12"/>
      <c r="BGH132" s="12"/>
      <c r="BGI132" s="12"/>
      <c r="BGJ132" s="12"/>
      <c r="BGK132" s="12"/>
      <c r="BGL132" s="12"/>
      <c r="BGM132" s="12"/>
      <c r="BGN132" s="12"/>
      <c r="BGO132" s="12"/>
      <c r="BGP132" s="12"/>
      <c r="BGQ132" s="12"/>
      <c r="BGR132" s="12"/>
      <c r="BGS132" s="12"/>
      <c r="BGT132" s="12"/>
      <c r="BGU132" s="12"/>
      <c r="BGV132" s="12"/>
      <c r="BGW132" s="12"/>
      <c r="BGX132" s="12"/>
      <c r="BGY132" s="12"/>
      <c r="BGZ132" s="12"/>
      <c r="BHA132" s="12"/>
      <c r="BHB132" s="12"/>
      <c r="BHC132" s="12"/>
      <c r="BHD132" s="12"/>
      <c r="BHE132" s="12"/>
      <c r="BHF132" s="12"/>
      <c r="BHG132" s="12"/>
      <c r="BHH132" s="12"/>
      <c r="BHI132" s="12"/>
      <c r="BHJ132" s="12"/>
      <c r="BHK132" s="12"/>
      <c r="BHL132" s="12"/>
      <c r="BHM132" s="12"/>
      <c r="BHN132" s="12"/>
      <c r="BHO132" s="12"/>
      <c r="BHP132" s="12"/>
      <c r="BHQ132" s="12"/>
      <c r="BHR132" s="12"/>
      <c r="BHS132" s="12"/>
      <c r="BHT132" s="12"/>
      <c r="BHU132" s="12"/>
      <c r="BHV132" s="12"/>
      <c r="BHW132" s="12"/>
      <c r="BHX132" s="12"/>
      <c r="BHY132" s="12"/>
      <c r="BHZ132" s="12"/>
      <c r="BIA132" s="12"/>
      <c r="BIB132" s="12"/>
      <c r="BIC132" s="12"/>
      <c r="BID132" s="12"/>
      <c r="BIE132" s="12"/>
      <c r="BIF132" s="12"/>
      <c r="BIG132" s="12"/>
      <c r="BIH132" s="12"/>
      <c r="BII132" s="12"/>
      <c r="BIJ132" s="12"/>
      <c r="BIK132" s="12"/>
      <c r="BIL132" s="12"/>
      <c r="BIM132" s="12"/>
      <c r="BIN132" s="12"/>
      <c r="BIO132" s="12"/>
      <c r="BIP132" s="12"/>
      <c r="BIQ132" s="12"/>
      <c r="BIR132" s="12"/>
      <c r="BIS132" s="12"/>
      <c r="BIT132" s="12"/>
      <c r="BIU132" s="12"/>
      <c r="BIV132" s="12"/>
      <c r="BIW132" s="12"/>
      <c r="BIX132" s="12"/>
      <c r="BIY132" s="12"/>
      <c r="BIZ132" s="12"/>
      <c r="BJA132" s="12"/>
      <c r="BJB132" s="12"/>
      <c r="BJC132" s="12"/>
      <c r="BJD132" s="12"/>
      <c r="BJE132" s="12"/>
      <c r="BJF132" s="12"/>
      <c r="BJG132" s="12"/>
      <c r="BJH132" s="12"/>
      <c r="BJI132" s="12"/>
      <c r="BJJ132" s="12"/>
      <c r="BJK132" s="12"/>
      <c r="BJL132" s="12"/>
      <c r="BJM132" s="12"/>
      <c r="BJN132" s="12"/>
      <c r="BJO132" s="12"/>
      <c r="BJP132" s="12"/>
      <c r="BJQ132" s="12"/>
      <c r="BJR132" s="12"/>
      <c r="BJS132" s="12"/>
      <c r="BJT132" s="12"/>
      <c r="BJU132" s="12"/>
      <c r="BJV132" s="12"/>
      <c r="BJW132" s="12"/>
      <c r="BJX132" s="12"/>
      <c r="BJY132" s="12"/>
      <c r="BJZ132" s="12"/>
      <c r="BKA132" s="12"/>
      <c r="BKB132" s="12"/>
      <c r="BKC132" s="12"/>
      <c r="BKD132" s="12"/>
      <c r="BKE132" s="12"/>
      <c r="BKF132" s="12"/>
      <c r="BKG132" s="12"/>
      <c r="BKH132" s="12"/>
      <c r="BKI132" s="12"/>
      <c r="BKJ132" s="12"/>
      <c r="BKK132" s="12"/>
      <c r="BKL132" s="12"/>
      <c r="BKM132" s="12"/>
      <c r="BKN132" s="12"/>
      <c r="BKO132" s="12"/>
      <c r="BKP132" s="12"/>
      <c r="BKQ132" s="12"/>
      <c r="BKR132" s="12"/>
      <c r="BKS132" s="12"/>
      <c r="BKT132" s="12"/>
      <c r="BKU132" s="12"/>
      <c r="BKV132" s="12"/>
      <c r="BKW132" s="12"/>
      <c r="BKX132" s="12"/>
      <c r="BKY132" s="12"/>
      <c r="BKZ132" s="12"/>
      <c r="BLA132" s="12"/>
      <c r="BLB132" s="12"/>
      <c r="BLC132" s="12"/>
      <c r="BLD132" s="12"/>
      <c r="BLE132" s="12"/>
      <c r="BLF132" s="12"/>
      <c r="BLG132" s="12"/>
      <c r="BLH132" s="12"/>
      <c r="BLI132" s="12"/>
      <c r="BLJ132" s="12"/>
      <c r="BLK132" s="12"/>
      <c r="BLL132" s="12"/>
      <c r="BLM132" s="12"/>
      <c r="BLN132" s="12"/>
      <c r="BLO132" s="12"/>
      <c r="BLP132" s="12"/>
      <c r="BLQ132" s="12"/>
      <c r="BLR132" s="12"/>
      <c r="BLS132" s="12"/>
      <c r="BLT132" s="12"/>
      <c r="BLU132" s="12"/>
      <c r="BLV132" s="12"/>
      <c r="BLW132" s="12"/>
      <c r="BLX132" s="12"/>
      <c r="BLY132" s="12"/>
      <c r="BLZ132" s="12"/>
      <c r="BMA132" s="12"/>
      <c r="BMB132" s="12"/>
      <c r="BMC132" s="12"/>
      <c r="BMD132" s="12"/>
      <c r="BME132" s="12"/>
      <c r="BMF132" s="12"/>
      <c r="BMG132" s="12"/>
      <c r="BMH132" s="12"/>
      <c r="BMI132" s="12"/>
      <c r="BMJ132" s="12"/>
      <c r="BMK132" s="12"/>
      <c r="BML132" s="12"/>
      <c r="BMM132" s="12"/>
      <c r="BMN132" s="12"/>
      <c r="BMO132" s="12"/>
      <c r="BMP132" s="12"/>
      <c r="BMQ132" s="12"/>
      <c r="BMR132" s="12"/>
      <c r="BMS132" s="12"/>
      <c r="BMT132" s="12"/>
      <c r="BMU132" s="12"/>
      <c r="BMV132" s="12"/>
      <c r="BMW132" s="12"/>
      <c r="BMX132" s="12"/>
      <c r="BMY132" s="12"/>
      <c r="BMZ132" s="12"/>
      <c r="BNA132" s="12"/>
      <c r="BNB132" s="12"/>
      <c r="BNC132" s="12"/>
      <c r="BND132" s="12"/>
      <c r="BNE132" s="12"/>
      <c r="BNF132" s="12"/>
      <c r="BNG132" s="12"/>
      <c r="BNH132" s="12"/>
      <c r="BNI132" s="12"/>
      <c r="BNJ132" s="12"/>
      <c r="BNK132" s="12"/>
      <c r="BNL132" s="12"/>
      <c r="BNM132" s="12"/>
      <c r="BNN132" s="12"/>
      <c r="BNO132" s="12"/>
      <c r="BNP132" s="12"/>
      <c r="BNQ132" s="12"/>
      <c r="BNR132" s="12"/>
      <c r="BNS132" s="12"/>
      <c r="BNT132" s="12"/>
      <c r="BNU132" s="12"/>
      <c r="BNV132" s="12"/>
      <c r="BNW132" s="12"/>
      <c r="BNX132" s="12"/>
      <c r="BNY132" s="12"/>
      <c r="BNZ132" s="12"/>
      <c r="BOA132" s="12"/>
      <c r="BOB132" s="12"/>
      <c r="BOC132" s="12"/>
      <c r="BOD132" s="12"/>
      <c r="BOE132" s="12"/>
      <c r="BOF132" s="12"/>
      <c r="BOG132" s="12"/>
      <c r="BOH132" s="12"/>
      <c r="BOI132" s="12"/>
      <c r="BOJ132" s="12"/>
      <c r="BOK132" s="12"/>
      <c r="BOL132" s="12"/>
      <c r="BOM132" s="12"/>
      <c r="BON132" s="12"/>
      <c r="BOO132" s="12"/>
      <c r="BOP132" s="12"/>
      <c r="BOQ132" s="12"/>
      <c r="BOR132" s="12"/>
      <c r="BOS132" s="12"/>
      <c r="BOT132" s="12"/>
      <c r="BOU132" s="12"/>
      <c r="BOV132" s="12"/>
      <c r="BOW132" s="12"/>
      <c r="BOX132" s="12"/>
      <c r="BOY132" s="12"/>
      <c r="BOZ132" s="12"/>
      <c r="BPA132" s="12"/>
      <c r="BPB132" s="12"/>
      <c r="BPC132" s="12"/>
      <c r="BPD132" s="12"/>
      <c r="BPE132" s="12"/>
      <c r="BPF132" s="12"/>
      <c r="BPG132" s="12"/>
      <c r="BPH132" s="12"/>
      <c r="BPI132" s="12"/>
      <c r="BPJ132" s="12"/>
      <c r="BPK132" s="12"/>
      <c r="BPL132" s="12"/>
      <c r="BPM132" s="12"/>
      <c r="BPN132" s="12"/>
      <c r="BPO132" s="12"/>
      <c r="BPP132" s="12"/>
      <c r="BPQ132" s="12"/>
      <c r="BPR132" s="12"/>
      <c r="BPS132" s="12"/>
      <c r="BPT132" s="12"/>
      <c r="BPU132" s="12"/>
      <c r="BPV132" s="12"/>
      <c r="BPW132" s="12"/>
      <c r="BPX132" s="12"/>
      <c r="BPY132" s="12"/>
      <c r="BPZ132" s="12"/>
      <c r="BQA132" s="12"/>
      <c r="BQB132" s="12"/>
      <c r="BQC132" s="12"/>
      <c r="BQD132" s="12"/>
      <c r="BQE132" s="12"/>
      <c r="BQF132" s="12"/>
      <c r="BQG132" s="12"/>
      <c r="BQH132" s="12"/>
      <c r="BQI132" s="12"/>
      <c r="BQJ132" s="12"/>
      <c r="BQK132" s="12"/>
      <c r="BQL132" s="12"/>
      <c r="BQM132" s="12"/>
      <c r="BQN132" s="12"/>
      <c r="BQO132" s="12"/>
      <c r="BQP132" s="12"/>
      <c r="BQQ132" s="12"/>
      <c r="BQR132" s="12"/>
      <c r="BQS132" s="12"/>
      <c r="BQT132" s="12"/>
      <c r="BQU132" s="12"/>
      <c r="BQV132" s="12"/>
      <c r="BQW132" s="12"/>
      <c r="BQX132" s="12"/>
      <c r="BQY132" s="12"/>
      <c r="BQZ132" s="12"/>
      <c r="BRA132" s="12"/>
      <c r="BRB132" s="12"/>
      <c r="BRC132" s="12"/>
      <c r="BRD132" s="12"/>
      <c r="BRE132" s="12"/>
      <c r="BRF132" s="12"/>
      <c r="BRG132" s="12"/>
      <c r="BRH132" s="12"/>
      <c r="BRI132" s="12"/>
      <c r="BRJ132" s="12"/>
      <c r="BRK132" s="12"/>
      <c r="BRL132" s="12"/>
      <c r="BRM132" s="12"/>
      <c r="BRN132" s="12"/>
      <c r="BRO132" s="12"/>
      <c r="BRP132" s="12"/>
      <c r="BRQ132" s="12"/>
      <c r="BRR132" s="12"/>
      <c r="BRS132" s="12"/>
      <c r="BRT132" s="12"/>
      <c r="BRU132" s="12"/>
      <c r="BRV132" s="12"/>
      <c r="BRW132" s="12"/>
      <c r="BRX132" s="12"/>
      <c r="BRY132" s="12"/>
      <c r="BRZ132" s="12"/>
      <c r="BSA132" s="12"/>
      <c r="BSB132" s="12"/>
      <c r="BSC132" s="12"/>
      <c r="BSD132" s="12"/>
      <c r="BSE132" s="12"/>
      <c r="BSF132" s="12"/>
      <c r="BSG132" s="12"/>
      <c r="BSH132" s="12"/>
      <c r="BSI132" s="12"/>
      <c r="BSJ132" s="12"/>
      <c r="BSK132" s="12"/>
      <c r="BSL132" s="12"/>
      <c r="BSM132" s="12"/>
      <c r="BSN132" s="12"/>
      <c r="BSO132" s="12"/>
      <c r="BSP132" s="12"/>
      <c r="BSQ132" s="12"/>
      <c r="BSR132" s="12"/>
      <c r="BSS132" s="12"/>
      <c r="BST132" s="12"/>
      <c r="BSU132" s="12"/>
      <c r="BSV132" s="12"/>
      <c r="BSW132" s="12"/>
      <c r="BSX132" s="12"/>
      <c r="BSY132" s="12"/>
      <c r="BSZ132" s="12"/>
      <c r="BTA132" s="12"/>
      <c r="BTB132" s="12"/>
      <c r="BTC132" s="12"/>
      <c r="BTD132" s="12"/>
      <c r="BTE132" s="12"/>
      <c r="BTF132" s="12"/>
      <c r="BTG132" s="12"/>
      <c r="BTH132" s="12"/>
      <c r="BTI132" s="12"/>
      <c r="BTJ132" s="12"/>
      <c r="BTK132" s="12"/>
      <c r="BTL132" s="12"/>
      <c r="BTM132" s="12"/>
      <c r="BTN132" s="12"/>
      <c r="BTO132" s="12"/>
      <c r="BTP132" s="12"/>
      <c r="BTQ132" s="12"/>
      <c r="BTR132" s="12"/>
      <c r="BTS132" s="12"/>
      <c r="BTT132" s="12"/>
      <c r="BTU132" s="12"/>
      <c r="BTV132" s="12"/>
      <c r="BTW132" s="12"/>
      <c r="BTX132" s="12"/>
      <c r="BTY132" s="12"/>
      <c r="BTZ132" s="12"/>
      <c r="BUA132" s="12"/>
      <c r="BUB132" s="12"/>
      <c r="BUC132" s="12"/>
      <c r="BUD132" s="12"/>
      <c r="BUE132" s="12"/>
      <c r="BUF132" s="12"/>
      <c r="BUG132" s="12"/>
      <c r="BUH132" s="12"/>
      <c r="BUI132" s="12"/>
      <c r="BUJ132" s="12"/>
      <c r="BUK132" s="12"/>
      <c r="BUL132" s="12"/>
      <c r="BUM132" s="12"/>
      <c r="BUN132" s="12"/>
      <c r="BUO132" s="12"/>
      <c r="BUP132" s="12"/>
      <c r="BUQ132" s="12"/>
      <c r="BUR132" s="12"/>
      <c r="BUS132" s="12"/>
      <c r="BUT132" s="12"/>
      <c r="BUU132" s="12"/>
      <c r="BUV132" s="12"/>
      <c r="BUW132" s="12"/>
      <c r="BUX132" s="12"/>
      <c r="BUY132" s="12"/>
      <c r="BUZ132" s="12"/>
      <c r="BVA132" s="12"/>
      <c r="BVB132" s="12"/>
      <c r="BVC132" s="12"/>
      <c r="BVD132" s="12"/>
      <c r="BVE132" s="12"/>
      <c r="BVF132" s="12"/>
      <c r="BVG132" s="12"/>
      <c r="BVH132" s="12"/>
      <c r="BVI132" s="12"/>
      <c r="BVJ132" s="12"/>
      <c r="BVK132" s="12"/>
      <c r="BVL132" s="12"/>
      <c r="BVM132" s="12"/>
      <c r="BVN132" s="12"/>
      <c r="BVO132" s="12"/>
      <c r="BVP132" s="12"/>
      <c r="BVQ132" s="12"/>
      <c r="BVR132" s="12"/>
      <c r="BVS132" s="12"/>
      <c r="BVT132" s="12"/>
      <c r="BVU132" s="12"/>
      <c r="BVV132" s="12"/>
      <c r="BVW132" s="12"/>
      <c r="BVX132" s="12"/>
      <c r="BVY132" s="12"/>
      <c r="BVZ132" s="12"/>
      <c r="BWA132" s="12"/>
      <c r="BWB132" s="12"/>
      <c r="BWC132" s="12"/>
      <c r="BWD132" s="12"/>
      <c r="BWE132" s="12"/>
      <c r="BWF132" s="12"/>
      <c r="BWG132" s="12"/>
      <c r="BWH132" s="12"/>
      <c r="BWI132" s="12"/>
      <c r="BWJ132" s="12"/>
      <c r="BWK132" s="12"/>
      <c r="BWL132" s="12"/>
      <c r="BWM132" s="12"/>
      <c r="BWN132" s="12"/>
      <c r="BWO132" s="12"/>
      <c r="BWP132" s="12"/>
      <c r="BWQ132" s="12"/>
      <c r="BWR132" s="12"/>
      <c r="BWS132" s="12"/>
      <c r="BWT132" s="12"/>
      <c r="BWU132" s="12"/>
      <c r="BWV132" s="12"/>
      <c r="BWW132" s="12"/>
      <c r="BWX132" s="12"/>
      <c r="BWY132" s="12"/>
      <c r="BWZ132" s="12"/>
      <c r="BXA132" s="12"/>
      <c r="BXB132" s="12"/>
      <c r="BXC132" s="12"/>
      <c r="BXD132" s="12"/>
      <c r="BXE132" s="12"/>
      <c r="BXF132" s="12"/>
      <c r="BXG132" s="12"/>
      <c r="BXH132" s="12"/>
      <c r="BXI132" s="12"/>
      <c r="BXJ132" s="12"/>
      <c r="BXK132" s="12"/>
      <c r="BXL132" s="12"/>
      <c r="BXM132" s="12"/>
      <c r="BXN132" s="12"/>
      <c r="BXO132" s="12"/>
      <c r="BXP132" s="12"/>
      <c r="BXQ132" s="12"/>
      <c r="BXR132" s="12"/>
      <c r="BXS132" s="12"/>
      <c r="BXT132" s="12"/>
      <c r="BXU132" s="12"/>
      <c r="BXV132" s="12"/>
      <c r="BXW132" s="12"/>
      <c r="BXX132" s="12"/>
      <c r="BXY132" s="12"/>
      <c r="BXZ132" s="12"/>
      <c r="BYA132" s="12"/>
      <c r="BYB132" s="12"/>
      <c r="BYC132" s="12"/>
      <c r="BYD132" s="12"/>
      <c r="BYE132" s="12"/>
      <c r="BYF132" s="12"/>
      <c r="BYG132" s="12"/>
      <c r="BYH132" s="12"/>
      <c r="BYI132" s="12"/>
      <c r="BYJ132" s="12"/>
      <c r="BYK132" s="12"/>
      <c r="BYL132" s="12"/>
      <c r="BYM132" s="12"/>
      <c r="BYN132" s="12"/>
      <c r="BYO132" s="12"/>
      <c r="BYP132" s="12"/>
      <c r="BYQ132" s="12"/>
      <c r="BYR132" s="12"/>
      <c r="BYS132" s="12"/>
      <c r="BYT132" s="12"/>
      <c r="BYU132" s="12"/>
      <c r="BYV132" s="12"/>
      <c r="BYW132" s="12"/>
      <c r="BYX132" s="12"/>
      <c r="BYY132" s="12"/>
      <c r="BYZ132" s="12"/>
      <c r="BZA132" s="12"/>
      <c r="BZB132" s="12"/>
      <c r="BZC132" s="12"/>
      <c r="BZD132" s="12"/>
      <c r="BZE132" s="12"/>
      <c r="BZF132" s="12"/>
      <c r="BZG132" s="12"/>
      <c r="BZH132" s="12"/>
      <c r="BZI132" s="12"/>
      <c r="BZJ132" s="12"/>
      <c r="BZK132" s="12"/>
      <c r="BZL132" s="12"/>
      <c r="BZM132" s="12"/>
      <c r="BZN132" s="12"/>
      <c r="BZO132" s="12"/>
      <c r="BZP132" s="12"/>
      <c r="BZQ132" s="12"/>
      <c r="BZR132" s="12"/>
      <c r="BZS132" s="12"/>
      <c r="BZT132" s="12"/>
      <c r="BZU132" s="12"/>
      <c r="BZV132" s="12"/>
      <c r="BZW132" s="12"/>
      <c r="BZX132" s="12"/>
      <c r="BZY132" s="12"/>
      <c r="BZZ132" s="12"/>
      <c r="CAA132" s="12"/>
      <c r="CAB132" s="12"/>
      <c r="CAC132" s="12"/>
      <c r="CAD132" s="12"/>
      <c r="CAE132" s="12"/>
      <c r="CAF132" s="12"/>
      <c r="CAG132" s="12"/>
      <c r="CAH132" s="12"/>
      <c r="CAI132" s="12"/>
      <c r="CAJ132" s="12"/>
      <c r="CAK132" s="12"/>
      <c r="CAL132" s="12"/>
      <c r="CAM132" s="12"/>
      <c r="CAN132" s="12"/>
      <c r="CAO132" s="12"/>
      <c r="CAP132" s="12"/>
      <c r="CAQ132" s="12"/>
      <c r="CAR132" s="12"/>
      <c r="CAS132" s="12"/>
      <c r="CAT132" s="12"/>
      <c r="CAU132" s="12"/>
      <c r="CAV132" s="12"/>
      <c r="CAW132" s="12"/>
      <c r="CAX132" s="12"/>
      <c r="CAY132" s="12"/>
      <c r="CAZ132" s="12"/>
      <c r="CBA132" s="12"/>
      <c r="CBB132" s="12"/>
      <c r="CBC132" s="12"/>
      <c r="CBD132" s="12"/>
      <c r="CBE132" s="12"/>
      <c r="CBF132" s="12"/>
      <c r="CBG132" s="12"/>
      <c r="CBH132" s="12"/>
      <c r="CBI132" s="12"/>
      <c r="CBJ132" s="12"/>
      <c r="CBK132" s="12"/>
      <c r="CBL132" s="12"/>
      <c r="CBM132" s="12"/>
      <c r="CBN132" s="12"/>
      <c r="CBO132" s="12"/>
      <c r="CBP132" s="12"/>
      <c r="CBQ132" s="12"/>
      <c r="CBR132" s="12"/>
      <c r="CBS132" s="12"/>
      <c r="CBT132" s="12"/>
      <c r="CBU132" s="12"/>
      <c r="CBV132" s="12"/>
      <c r="CBW132" s="12"/>
      <c r="CBX132" s="12"/>
      <c r="CBY132" s="12"/>
      <c r="CBZ132" s="12"/>
      <c r="CCA132" s="12"/>
      <c r="CCB132" s="12"/>
      <c r="CCC132" s="12"/>
      <c r="CCD132" s="12"/>
      <c r="CCE132" s="12"/>
      <c r="CCF132" s="12"/>
      <c r="CCG132" s="12"/>
      <c r="CCH132" s="12"/>
      <c r="CCI132" s="12"/>
      <c r="CCJ132" s="12"/>
      <c r="CCK132" s="12"/>
      <c r="CCL132" s="12"/>
      <c r="CCM132" s="12"/>
      <c r="CCN132" s="12"/>
      <c r="CCO132" s="12"/>
      <c r="CCP132" s="12"/>
      <c r="CCQ132" s="12"/>
      <c r="CCR132" s="12"/>
      <c r="CCS132" s="12"/>
      <c r="CCT132" s="12"/>
      <c r="CCU132" s="12"/>
      <c r="CCV132" s="12"/>
      <c r="CCW132" s="12"/>
      <c r="CCX132" s="12"/>
      <c r="CCY132" s="12"/>
      <c r="CCZ132" s="12"/>
      <c r="CDA132" s="12"/>
      <c r="CDB132" s="12"/>
      <c r="CDC132" s="12"/>
      <c r="CDD132" s="12"/>
      <c r="CDE132" s="12"/>
      <c r="CDF132" s="12"/>
      <c r="CDG132" s="12"/>
      <c r="CDH132" s="12"/>
      <c r="CDI132" s="12"/>
      <c r="CDJ132" s="12"/>
      <c r="CDK132" s="12"/>
      <c r="CDL132" s="12"/>
      <c r="CDM132" s="12"/>
      <c r="CDN132" s="12"/>
      <c r="CDO132" s="12"/>
      <c r="CDP132" s="12"/>
      <c r="CDQ132" s="12"/>
      <c r="CDR132" s="12"/>
      <c r="CDS132" s="12"/>
      <c r="CDT132" s="12"/>
      <c r="CDU132" s="12"/>
      <c r="CDV132" s="12"/>
      <c r="CDW132" s="12"/>
      <c r="CDX132" s="12"/>
      <c r="CDY132" s="12"/>
      <c r="CDZ132" s="12"/>
      <c r="CEA132" s="12"/>
      <c r="CEB132" s="12"/>
      <c r="CEC132" s="12"/>
      <c r="CED132" s="12"/>
      <c r="CEE132" s="12"/>
      <c r="CEF132" s="12"/>
      <c r="CEG132" s="12"/>
      <c r="CEH132" s="12"/>
      <c r="CEI132" s="12"/>
      <c r="CEJ132" s="12"/>
      <c r="CEK132" s="12"/>
      <c r="CEL132" s="12"/>
      <c r="CEM132" s="12"/>
      <c r="CEN132" s="12"/>
      <c r="CEO132" s="12"/>
      <c r="CEP132" s="12"/>
      <c r="CEQ132" s="12"/>
      <c r="CER132" s="12"/>
      <c r="CES132" s="12"/>
      <c r="CET132" s="12"/>
      <c r="CEU132" s="12"/>
      <c r="CEV132" s="12"/>
      <c r="CEW132" s="12"/>
      <c r="CEX132" s="12"/>
      <c r="CEY132" s="12"/>
      <c r="CEZ132" s="12"/>
      <c r="CFA132" s="12"/>
      <c r="CFB132" s="12"/>
      <c r="CFC132" s="12"/>
      <c r="CFD132" s="12"/>
      <c r="CFE132" s="12"/>
      <c r="CFF132" s="12"/>
      <c r="CFG132" s="12"/>
      <c r="CFH132" s="12"/>
      <c r="CFI132" s="12"/>
      <c r="CFJ132" s="12"/>
      <c r="CFK132" s="12"/>
      <c r="CFL132" s="12"/>
      <c r="CFM132" s="12"/>
      <c r="CFN132" s="12"/>
      <c r="CFO132" s="12"/>
      <c r="CFP132" s="12"/>
      <c r="CFQ132" s="12"/>
      <c r="CFR132" s="12"/>
      <c r="CFS132" s="12"/>
      <c r="CFT132" s="12"/>
      <c r="CFU132" s="12"/>
      <c r="CFV132" s="12"/>
      <c r="CFW132" s="12"/>
      <c r="CFX132" s="12"/>
      <c r="CFY132" s="12"/>
      <c r="CFZ132" s="12"/>
      <c r="CGA132" s="12"/>
      <c r="CGB132" s="12"/>
      <c r="CGC132" s="12"/>
      <c r="CGD132" s="12"/>
      <c r="CGE132" s="12"/>
      <c r="CGF132" s="12"/>
      <c r="CGG132" s="12"/>
      <c r="CGH132" s="12"/>
      <c r="CGI132" s="12"/>
      <c r="CGJ132" s="12"/>
      <c r="CGK132" s="12"/>
      <c r="CGL132" s="12"/>
      <c r="CGM132" s="12"/>
      <c r="CGN132" s="12"/>
      <c r="CGO132" s="12"/>
      <c r="CGP132" s="12"/>
      <c r="CGQ132" s="12"/>
      <c r="CGR132" s="12"/>
      <c r="CGS132" s="12"/>
      <c r="CGT132" s="12"/>
      <c r="CGU132" s="12"/>
      <c r="CGV132" s="12"/>
      <c r="CGW132" s="12"/>
      <c r="CGX132" s="12"/>
      <c r="CGY132" s="12"/>
      <c r="CGZ132" s="12"/>
      <c r="CHA132" s="12"/>
      <c r="CHB132" s="12"/>
      <c r="CHC132" s="12"/>
      <c r="CHD132" s="12"/>
      <c r="CHE132" s="12"/>
      <c r="CHF132" s="12"/>
      <c r="CHG132" s="12"/>
      <c r="CHH132" s="12"/>
      <c r="CHI132" s="12"/>
      <c r="CHJ132" s="12"/>
      <c r="CHK132" s="12"/>
      <c r="CHL132" s="12"/>
      <c r="CHM132" s="12"/>
      <c r="CHN132" s="12"/>
      <c r="CHO132" s="12"/>
      <c r="CHP132" s="12"/>
      <c r="CHQ132" s="12"/>
      <c r="CHR132" s="12"/>
      <c r="CHS132" s="12"/>
      <c r="CHT132" s="12"/>
      <c r="CHU132" s="12"/>
      <c r="CHV132" s="12"/>
      <c r="CHW132" s="12"/>
      <c r="CHX132" s="12"/>
      <c r="CHY132" s="12"/>
      <c r="CHZ132" s="12"/>
      <c r="CIA132" s="12"/>
      <c r="CIB132" s="12"/>
      <c r="CIC132" s="12"/>
      <c r="CID132" s="12"/>
      <c r="CIE132" s="12"/>
      <c r="CIF132" s="12"/>
      <c r="CIG132" s="12"/>
      <c r="CIH132" s="12"/>
      <c r="CII132" s="12"/>
      <c r="CIJ132" s="12"/>
      <c r="CIK132" s="12"/>
      <c r="CIL132" s="12"/>
      <c r="CIM132" s="12"/>
      <c r="CIN132" s="12"/>
      <c r="CIO132" s="12"/>
      <c r="CIP132" s="12"/>
      <c r="CIQ132" s="12"/>
      <c r="CIR132" s="12"/>
      <c r="CIS132" s="12"/>
      <c r="CIT132" s="12"/>
      <c r="CIU132" s="12"/>
      <c r="CIV132" s="12"/>
      <c r="CIW132" s="12"/>
      <c r="CIX132" s="12"/>
      <c r="CIY132" s="12"/>
      <c r="CIZ132" s="12"/>
      <c r="CJA132" s="12"/>
      <c r="CJB132" s="12"/>
      <c r="CJC132" s="12"/>
      <c r="CJD132" s="12"/>
      <c r="CJE132" s="12"/>
      <c r="CJF132" s="12"/>
      <c r="CJG132" s="12"/>
      <c r="CJH132" s="12"/>
      <c r="CJI132" s="12"/>
      <c r="CJJ132" s="12"/>
      <c r="CJK132" s="12"/>
      <c r="CJL132" s="12"/>
      <c r="CJM132" s="12"/>
      <c r="CJN132" s="12"/>
      <c r="CJO132" s="12"/>
      <c r="CJP132" s="12"/>
      <c r="CJQ132" s="12"/>
      <c r="CJR132" s="12"/>
      <c r="CJS132" s="12"/>
      <c r="CJT132" s="12"/>
      <c r="CJU132" s="12"/>
      <c r="CJV132" s="12"/>
      <c r="CJW132" s="12"/>
      <c r="CJX132" s="12"/>
      <c r="CJY132" s="12"/>
      <c r="CJZ132" s="12"/>
      <c r="CKA132" s="12"/>
      <c r="CKB132" s="12"/>
      <c r="CKC132" s="12"/>
      <c r="CKD132" s="12"/>
      <c r="CKE132" s="12"/>
      <c r="CKF132" s="12"/>
      <c r="CKG132" s="12"/>
      <c r="CKH132" s="12"/>
      <c r="CKI132" s="12"/>
      <c r="CKJ132" s="12"/>
      <c r="CKK132" s="12"/>
      <c r="CKL132" s="12"/>
      <c r="CKM132" s="12"/>
      <c r="CKN132" s="12"/>
      <c r="CKO132" s="12"/>
      <c r="CKP132" s="12"/>
      <c r="CKQ132" s="12"/>
      <c r="CKR132" s="12"/>
      <c r="CKS132" s="12"/>
      <c r="CKT132" s="12"/>
      <c r="CKU132" s="12"/>
      <c r="CKV132" s="12"/>
      <c r="CKW132" s="12"/>
      <c r="CKX132" s="12"/>
      <c r="CKY132" s="12"/>
      <c r="CKZ132" s="12"/>
      <c r="CLA132" s="12"/>
      <c r="CLB132" s="12"/>
      <c r="CLC132" s="12"/>
      <c r="CLD132" s="12"/>
      <c r="CLE132" s="12"/>
      <c r="CLF132" s="12"/>
      <c r="CLG132" s="12"/>
      <c r="CLH132" s="12"/>
      <c r="CLI132" s="12"/>
      <c r="CLJ132" s="12"/>
      <c r="CLK132" s="12"/>
      <c r="CLL132" s="12"/>
      <c r="CLM132" s="12"/>
      <c r="CLN132" s="12"/>
      <c r="CLO132" s="12"/>
      <c r="CLP132" s="12"/>
      <c r="CLQ132" s="12"/>
      <c r="CLR132" s="12"/>
      <c r="CLS132" s="12"/>
      <c r="CLT132" s="12"/>
      <c r="CLU132" s="12"/>
      <c r="CLV132" s="12"/>
      <c r="CLW132" s="12"/>
      <c r="CLX132" s="12"/>
      <c r="CLY132" s="12"/>
      <c r="CLZ132" s="12"/>
      <c r="CMA132" s="12"/>
      <c r="CMB132" s="12"/>
      <c r="CMC132" s="12"/>
      <c r="CMD132" s="12"/>
      <c r="CME132" s="12"/>
      <c r="CMF132" s="12"/>
      <c r="CMG132" s="12"/>
      <c r="CMH132" s="12"/>
      <c r="CMI132" s="12"/>
      <c r="CMJ132" s="12"/>
      <c r="CMK132" s="12"/>
      <c r="CML132" s="12"/>
      <c r="CMM132" s="12"/>
      <c r="CMN132" s="12"/>
      <c r="CMO132" s="12"/>
      <c r="CMP132" s="12"/>
      <c r="CMQ132" s="12"/>
      <c r="CMR132" s="12"/>
      <c r="CMS132" s="12"/>
      <c r="CMT132" s="12"/>
      <c r="CMU132" s="12"/>
      <c r="CMV132" s="12"/>
      <c r="CMW132" s="12"/>
      <c r="CMX132" s="12"/>
      <c r="CMY132" s="12"/>
      <c r="CMZ132" s="12"/>
      <c r="CNA132" s="12"/>
      <c r="CNB132" s="12"/>
      <c r="CNC132" s="12"/>
      <c r="CND132" s="12"/>
      <c r="CNE132" s="12"/>
      <c r="CNF132" s="12"/>
      <c r="CNG132" s="12"/>
      <c r="CNH132" s="12"/>
      <c r="CNI132" s="12"/>
      <c r="CNJ132" s="12"/>
      <c r="CNK132" s="12"/>
      <c r="CNL132" s="12"/>
      <c r="CNM132" s="12"/>
      <c r="CNN132" s="12"/>
      <c r="CNO132" s="12"/>
      <c r="CNP132" s="12"/>
      <c r="CNQ132" s="12"/>
      <c r="CNR132" s="12"/>
      <c r="CNS132" s="12"/>
      <c r="CNT132" s="12"/>
      <c r="CNU132" s="12"/>
      <c r="CNV132" s="12"/>
      <c r="CNW132" s="12"/>
      <c r="CNX132" s="12"/>
      <c r="CNY132" s="12"/>
      <c r="CNZ132" s="12"/>
      <c r="COA132" s="12"/>
      <c r="COB132" s="12"/>
      <c r="COC132" s="12"/>
      <c r="COD132" s="12"/>
      <c r="COE132" s="12"/>
      <c r="COF132" s="12"/>
      <c r="COG132" s="12"/>
      <c r="COH132" s="12"/>
      <c r="COI132" s="12"/>
      <c r="COJ132" s="12"/>
      <c r="COK132" s="12"/>
      <c r="COL132" s="12"/>
      <c r="COM132" s="12"/>
      <c r="CON132" s="12"/>
      <c r="COO132" s="12"/>
      <c r="COP132" s="12"/>
      <c r="COQ132" s="12"/>
      <c r="COR132" s="12"/>
      <c r="COS132" s="12"/>
      <c r="COT132" s="12"/>
      <c r="COU132" s="12"/>
      <c r="COV132" s="12"/>
      <c r="COW132" s="12"/>
      <c r="COX132" s="12"/>
      <c r="COY132" s="12"/>
      <c r="COZ132" s="12"/>
      <c r="CPA132" s="12"/>
      <c r="CPB132" s="12"/>
      <c r="CPC132" s="12"/>
      <c r="CPD132" s="12"/>
      <c r="CPE132" s="12"/>
      <c r="CPF132" s="12"/>
      <c r="CPG132" s="12"/>
      <c r="CPH132" s="12"/>
      <c r="CPI132" s="12"/>
      <c r="CPJ132" s="12"/>
      <c r="CPK132" s="12"/>
      <c r="CPL132" s="12"/>
      <c r="CPM132" s="12"/>
      <c r="CPN132" s="12"/>
      <c r="CPO132" s="12"/>
      <c r="CPP132" s="12"/>
      <c r="CPQ132" s="12"/>
      <c r="CPR132" s="12"/>
      <c r="CPS132" s="12"/>
      <c r="CPT132" s="12"/>
      <c r="CPU132" s="12"/>
      <c r="CPV132" s="12"/>
      <c r="CPW132" s="12"/>
      <c r="CPX132" s="12"/>
      <c r="CPY132" s="12"/>
      <c r="CPZ132" s="12"/>
      <c r="CQA132" s="12"/>
      <c r="CQB132" s="12"/>
      <c r="CQC132" s="12"/>
      <c r="CQD132" s="12"/>
      <c r="CQE132" s="12"/>
      <c r="CQF132" s="12"/>
      <c r="CQG132" s="12"/>
      <c r="CQH132" s="12"/>
      <c r="CQI132" s="12"/>
      <c r="CQJ132" s="12"/>
      <c r="CQK132" s="12"/>
      <c r="CQL132" s="12"/>
      <c r="CQM132" s="12"/>
      <c r="CQN132" s="12"/>
      <c r="CQO132" s="12"/>
      <c r="CQP132" s="12"/>
      <c r="CQQ132" s="12"/>
      <c r="CQR132" s="12"/>
      <c r="CQS132" s="12"/>
      <c r="CQT132" s="12"/>
      <c r="CQU132" s="12"/>
      <c r="CQV132" s="12"/>
      <c r="CQW132" s="12"/>
      <c r="CQX132" s="12"/>
      <c r="CQY132" s="12"/>
      <c r="CQZ132" s="12"/>
      <c r="CRA132" s="12"/>
      <c r="CRB132" s="12"/>
      <c r="CRC132" s="12"/>
      <c r="CRD132" s="12"/>
      <c r="CRE132" s="12"/>
      <c r="CRF132" s="12"/>
      <c r="CRG132" s="12"/>
      <c r="CRH132" s="12"/>
      <c r="CRI132" s="12"/>
      <c r="CRJ132" s="12"/>
      <c r="CRK132" s="12"/>
      <c r="CRL132" s="12"/>
      <c r="CRM132" s="12"/>
      <c r="CRN132" s="12"/>
      <c r="CRO132" s="12"/>
      <c r="CRP132" s="12"/>
      <c r="CRQ132" s="12"/>
      <c r="CRR132" s="12"/>
      <c r="CRS132" s="12"/>
      <c r="CRT132" s="12"/>
      <c r="CRU132" s="12"/>
      <c r="CRV132" s="12"/>
      <c r="CRW132" s="12"/>
      <c r="CRX132" s="12"/>
      <c r="CRY132" s="12"/>
      <c r="CRZ132" s="12"/>
      <c r="CSA132" s="12"/>
      <c r="CSB132" s="12"/>
      <c r="CSC132" s="12"/>
      <c r="CSD132" s="12"/>
      <c r="CSE132" s="12"/>
      <c r="CSF132" s="12"/>
      <c r="CSG132" s="12"/>
      <c r="CSH132" s="12"/>
      <c r="CSI132" s="12"/>
      <c r="CSJ132" s="12"/>
      <c r="CSK132" s="12"/>
      <c r="CSL132" s="12"/>
      <c r="CSM132" s="12"/>
      <c r="CSN132" s="12"/>
      <c r="CSO132" s="12"/>
      <c r="CSP132" s="12"/>
      <c r="CSQ132" s="12"/>
      <c r="CSR132" s="12"/>
      <c r="CSS132" s="12"/>
      <c r="CST132" s="12"/>
      <c r="CSU132" s="12"/>
      <c r="CSV132" s="12"/>
      <c r="CSW132" s="12"/>
      <c r="CSX132" s="12"/>
      <c r="CSY132" s="12"/>
      <c r="CSZ132" s="12"/>
      <c r="CTA132" s="12"/>
      <c r="CTB132" s="12"/>
      <c r="CTC132" s="12"/>
      <c r="CTD132" s="12"/>
      <c r="CTE132" s="12"/>
      <c r="CTF132" s="12"/>
      <c r="CTG132" s="12"/>
      <c r="CTH132" s="12"/>
      <c r="CTI132" s="12"/>
      <c r="CTJ132" s="12"/>
      <c r="CTK132" s="12"/>
      <c r="CTL132" s="12"/>
      <c r="CTM132" s="12"/>
      <c r="CTN132" s="12"/>
      <c r="CTO132" s="12"/>
      <c r="CTP132" s="12"/>
      <c r="CTQ132" s="12"/>
      <c r="CTR132" s="12"/>
      <c r="CTS132" s="12"/>
      <c r="CTT132" s="12"/>
      <c r="CTU132" s="12"/>
      <c r="CTV132" s="12"/>
      <c r="CTW132" s="12"/>
      <c r="CTX132" s="12"/>
      <c r="CTY132" s="12"/>
      <c r="CTZ132" s="12"/>
      <c r="CUA132" s="12"/>
      <c r="CUB132" s="12"/>
      <c r="CUC132" s="12"/>
      <c r="CUD132" s="12"/>
      <c r="CUE132" s="12"/>
      <c r="CUF132" s="12"/>
      <c r="CUG132" s="12"/>
      <c r="CUH132" s="12"/>
      <c r="CUI132" s="12"/>
      <c r="CUJ132" s="12"/>
      <c r="CUK132" s="12"/>
      <c r="CUL132" s="12"/>
      <c r="CUM132" s="12"/>
      <c r="CUN132" s="12"/>
      <c r="CUO132" s="12"/>
      <c r="CUP132" s="12"/>
      <c r="CUQ132" s="12"/>
      <c r="CUR132" s="12"/>
      <c r="CUS132" s="12"/>
      <c r="CUT132" s="12"/>
      <c r="CUU132" s="12"/>
      <c r="CUV132" s="12"/>
      <c r="CUW132" s="12"/>
      <c r="CUX132" s="12"/>
      <c r="CUY132" s="12"/>
      <c r="CUZ132" s="12"/>
      <c r="CVA132" s="12"/>
      <c r="CVB132" s="12"/>
      <c r="CVC132" s="12"/>
      <c r="CVD132" s="12"/>
      <c r="CVE132" s="12"/>
      <c r="CVF132" s="12"/>
      <c r="CVG132" s="12"/>
      <c r="CVH132" s="12"/>
      <c r="CVI132" s="12"/>
      <c r="CVJ132" s="12"/>
      <c r="CVK132" s="12"/>
      <c r="CVL132" s="12"/>
      <c r="CVM132" s="12"/>
      <c r="CVN132" s="12"/>
      <c r="CVO132" s="12"/>
      <c r="CVP132" s="12"/>
      <c r="CVQ132" s="12"/>
      <c r="CVR132" s="12"/>
      <c r="CVS132" s="12"/>
      <c r="CVT132" s="12"/>
      <c r="CVU132" s="12"/>
      <c r="CVV132" s="12"/>
      <c r="CVW132" s="12"/>
      <c r="CVX132" s="12"/>
      <c r="CVY132" s="12"/>
      <c r="CVZ132" s="12"/>
      <c r="CWA132" s="12"/>
      <c r="CWB132" s="12"/>
      <c r="CWC132" s="12"/>
      <c r="CWD132" s="12"/>
      <c r="CWE132" s="12"/>
      <c r="CWF132" s="12"/>
      <c r="CWG132" s="12"/>
      <c r="CWH132" s="12"/>
      <c r="CWI132" s="12"/>
      <c r="CWJ132" s="12"/>
      <c r="CWK132" s="12"/>
      <c r="CWL132" s="12"/>
      <c r="CWM132" s="12"/>
      <c r="CWN132" s="12"/>
      <c r="CWO132" s="12"/>
      <c r="CWP132" s="12"/>
      <c r="CWQ132" s="12"/>
      <c r="CWR132" s="12"/>
      <c r="CWS132" s="12"/>
      <c r="CWT132" s="12"/>
      <c r="CWU132" s="12"/>
      <c r="CWV132" s="12"/>
      <c r="CWW132" s="12"/>
      <c r="CWX132" s="12"/>
      <c r="CWY132" s="12"/>
      <c r="CWZ132" s="12"/>
      <c r="CXA132" s="12"/>
      <c r="CXB132" s="12"/>
      <c r="CXC132" s="12"/>
      <c r="CXD132" s="12"/>
      <c r="CXE132" s="12"/>
      <c r="CXF132" s="12"/>
      <c r="CXG132" s="12"/>
      <c r="CXH132" s="12"/>
      <c r="CXI132" s="12"/>
      <c r="CXJ132" s="12"/>
      <c r="CXK132" s="12"/>
      <c r="CXL132" s="12"/>
      <c r="CXM132" s="12"/>
      <c r="CXN132" s="12"/>
      <c r="CXO132" s="12"/>
      <c r="CXP132" s="12"/>
      <c r="CXQ132" s="12"/>
      <c r="CXR132" s="12"/>
      <c r="CXS132" s="12"/>
      <c r="CXT132" s="12"/>
      <c r="CXU132" s="12"/>
      <c r="CXV132" s="12"/>
      <c r="CXW132" s="12"/>
      <c r="CXX132" s="12"/>
      <c r="CXY132" s="12"/>
      <c r="CXZ132" s="12"/>
      <c r="CYA132" s="12"/>
      <c r="CYB132" s="12"/>
      <c r="CYC132" s="12"/>
      <c r="CYD132" s="12"/>
      <c r="CYE132" s="12"/>
      <c r="CYF132" s="12"/>
      <c r="CYG132" s="12"/>
      <c r="CYH132" s="12"/>
      <c r="CYI132" s="12"/>
      <c r="CYJ132" s="12"/>
      <c r="CYK132" s="12"/>
      <c r="CYL132" s="12"/>
      <c r="CYM132" s="12"/>
      <c r="CYN132" s="12"/>
      <c r="CYO132" s="12"/>
      <c r="CYP132" s="12"/>
      <c r="CYQ132" s="12"/>
      <c r="CYR132" s="12"/>
      <c r="CYS132" s="12"/>
      <c r="CYT132" s="12"/>
      <c r="CYU132" s="12"/>
      <c r="CYV132" s="12"/>
      <c r="CYW132" s="12"/>
      <c r="CYX132" s="12"/>
      <c r="CYY132" s="12"/>
      <c r="CYZ132" s="12"/>
      <c r="CZA132" s="12"/>
      <c r="CZB132" s="12"/>
      <c r="CZC132" s="12"/>
      <c r="CZD132" s="12"/>
      <c r="CZE132" s="12"/>
      <c r="CZF132" s="12"/>
      <c r="CZG132" s="12"/>
      <c r="CZH132" s="12"/>
      <c r="CZI132" s="12"/>
      <c r="CZJ132" s="12"/>
      <c r="CZK132" s="12"/>
      <c r="CZL132" s="12"/>
      <c r="CZM132" s="12"/>
      <c r="CZN132" s="12"/>
      <c r="CZO132" s="12"/>
      <c r="CZP132" s="12"/>
      <c r="CZQ132" s="12"/>
      <c r="CZR132" s="12"/>
      <c r="CZS132" s="12"/>
      <c r="CZT132" s="12"/>
      <c r="CZU132" s="12"/>
      <c r="CZV132" s="12"/>
      <c r="CZW132" s="12"/>
      <c r="CZX132" s="12"/>
      <c r="CZY132" s="12"/>
      <c r="CZZ132" s="12"/>
      <c r="DAA132" s="12"/>
      <c r="DAB132" s="12"/>
      <c r="DAC132" s="12"/>
      <c r="DAD132" s="12"/>
      <c r="DAE132" s="12"/>
      <c r="DAF132" s="12"/>
      <c r="DAG132" s="12"/>
      <c r="DAH132" s="12"/>
      <c r="DAI132" s="12"/>
      <c r="DAJ132" s="12"/>
      <c r="DAK132" s="12"/>
      <c r="DAL132" s="12"/>
      <c r="DAM132" s="12"/>
      <c r="DAN132" s="12"/>
      <c r="DAO132" s="12"/>
      <c r="DAP132" s="12"/>
      <c r="DAQ132" s="12"/>
      <c r="DAR132" s="12"/>
      <c r="DAS132" s="12"/>
      <c r="DAT132" s="12"/>
      <c r="DAU132" s="12"/>
      <c r="DAV132" s="12"/>
      <c r="DAW132" s="12"/>
      <c r="DAX132" s="12"/>
      <c r="DAY132" s="12"/>
      <c r="DAZ132" s="12"/>
      <c r="DBA132" s="12"/>
      <c r="DBB132" s="12"/>
      <c r="DBC132" s="12"/>
      <c r="DBD132" s="12"/>
      <c r="DBE132" s="12"/>
      <c r="DBF132" s="12"/>
      <c r="DBG132" s="12"/>
      <c r="DBH132" s="12"/>
      <c r="DBI132" s="12"/>
      <c r="DBJ132" s="12"/>
      <c r="DBK132" s="12"/>
      <c r="DBL132" s="12"/>
      <c r="DBM132" s="12"/>
    </row>
    <row r="133" spans="1:2769" s="11" customFormat="1" ht="227" customHeight="1">
      <c r="A133" s="80" t="s">
        <v>114</v>
      </c>
      <c r="B133" s="89" t="s">
        <v>489</v>
      </c>
      <c r="C133" s="80" t="s">
        <v>48</v>
      </c>
      <c r="D133" s="80" t="s">
        <v>1267</v>
      </c>
      <c r="E133" s="80" t="s">
        <v>71</v>
      </c>
      <c r="F133" s="80" t="s">
        <v>102</v>
      </c>
      <c r="G133" s="80" t="s">
        <v>1296</v>
      </c>
      <c r="H133" s="80" t="s">
        <v>1309</v>
      </c>
      <c r="I133" s="80" t="s">
        <v>1546</v>
      </c>
      <c r="J133" s="80" t="s">
        <v>199</v>
      </c>
      <c r="K133" s="80" t="s">
        <v>77</v>
      </c>
      <c r="L133" s="80" t="s">
        <v>82</v>
      </c>
      <c r="M133" s="90">
        <v>42470</v>
      </c>
      <c r="N133" s="80" t="s">
        <v>95</v>
      </c>
      <c r="O133" s="80">
        <v>-25.773599999999998</v>
      </c>
      <c r="P133" s="80">
        <v>29.468800000000002</v>
      </c>
      <c r="Q133" s="80" t="s">
        <v>2071</v>
      </c>
      <c r="R133" s="80" t="s">
        <v>80</v>
      </c>
      <c r="S133" s="80" t="s">
        <v>199</v>
      </c>
      <c r="T133" s="80" t="s">
        <v>136</v>
      </c>
      <c r="U133" s="80" t="s">
        <v>38</v>
      </c>
      <c r="V133" s="80" t="s">
        <v>127</v>
      </c>
      <c r="W133" s="80" t="s">
        <v>44</v>
      </c>
      <c r="X133" s="80" t="s">
        <v>82</v>
      </c>
      <c r="Y133" s="80" t="s">
        <v>199</v>
      </c>
      <c r="Z133" s="80" t="s">
        <v>199</v>
      </c>
      <c r="AA133" s="89" t="s">
        <v>157</v>
      </c>
      <c r="AB133" s="89" t="s">
        <v>307</v>
      </c>
      <c r="AC133" s="80" t="s">
        <v>1547</v>
      </c>
      <c r="AD133" s="80" t="s">
        <v>34</v>
      </c>
      <c r="AE133" s="80" t="s">
        <v>193</v>
      </c>
      <c r="AF133" s="80" t="s">
        <v>192</v>
      </c>
      <c r="AG133" s="80" t="s">
        <v>77</v>
      </c>
      <c r="AH133" s="80" t="s">
        <v>192</v>
      </c>
      <c r="AI133" s="80" t="s">
        <v>959</v>
      </c>
      <c r="AJ133" s="80" t="s">
        <v>223</v>
      </c>
      <c r="AK133" s="80" t="s">
        <v>1019</v>
      </c>
      <c r="AL133" s="80" t="s">
        <v>77</v>
      </c>
      <c r="AM133" s="80" t="s">
        <v>186</v>
      </c>
      <c r="AN133" s="80" t="s">
        <v>22</v>
      </c>
      <c r="AO133" s="80" t="s">
        <v>83</v>
      </c>
      <c r="AP133" s="80" t="s">
        <v>1409</v>
      </c>
      <c r="AQ133" s="80" t="s">
        <v>46</v>
      </c>
      <c r="AR133" s="80" t="s">
        <v>199</v>
      </c>
      <c r="AS133" s="80" t="s">
        <v>199</v>
      </c>
      <c r="AT133" s="90" t="s">
        <v>199</v>
      </c>
      <c r="AU133" s="80" t="s">
        <v>101</v>
      </c>
      <c r="AV133" s="80" t="s">
        <v>2117</v>
      </c>
      <c r="AW133" s="95" t="s">
        <v>1613</v>
      </c>
      <c r="AX133" s="80" t="s">
        <v>105</v>
      </c>
      <c r="AY133" s="80" t="s">
        <v>138</v>
      </c>
      <c r="AZ133" s="80" t="s">
        <v>636</v>
      </c>
      <c r="BA133" s="80"/>
      <c r="BB133" s="80" t="s">
        <v>94</v>
      </c>
      <c r="BC133" s="94">
        <v>42470</v>
      </c>
      <c r="BD133" s="12"/>
      <c r="BE133" s="12"/>
      <c r="BF133" s="12"/>
      <c r="BG133" s="12"/>
      <c r="BH133" s="12"/>
      <c r="BI133" s="12"/>
      <c r="BJ133" s="12"/>
      <c r="BK133" s="12"/>
      <c r="BL133" s="12"/>
      <c r="BM133" s="12"/>
      <c r="BN133" s="12"/>
      <c r="BO133" s="12"/>
      <c r="BP133" s="12"/>
      <c r="BQ133" s="12"/>
      <c r="BR133" s="12"/>
      <c r="BS133" s="12"/>
      <c r="BT133" s="12"/>
      <c r="BU133" s="12"/>
      <c r="BV133" s="12"/>
      <c r="BW133" s="12"/>
      <c r="BX133" s="12"/>
      <c r="BY133" s="12"/>
      <c r="BZ133" s="12"/>
      <c r="CA133" s="12"/>
      <c r="CB133" s="12"/>
      <c r="CC133" s="12"/>
      <c r="CD133" s="12"/>
      <c r="CE133" s="12"/>
      <c r="CF133" s="12"/>
      <c r="CG133" s="12"/>
      <c r="CH133" s="12"/>
      <c r="CI133" s="12"/>
      <c r="CJ133" s="12"/>
      <c r="CK133" s="12"/>
      <c r="CL133" s="12"/>
      <c r="CM133" s="12"/>
      <c r="CN133" s="12"/>
      <c r="CO133" s="12"/>
      <c r="CP133" s="12"/>
      <c r="CQ133" s="12"/>
      <c r="CR133" s="12"/>
      <c r="CS133" s="12"/>
      <c r="CT133" s="12"/>
      <c r="CU133" s="12"/>
      <c r="CV133" s="12"/>
      <c r="CW133" s="12"/>
      <c r="CX133" s="12"/>
      <c r="CY133" s="12"/>
      <c r="CZ133" s="12"/>
      <c r="DA133" s="12"/>
      <c r="DB133" s="12"/>
      <c r="DC133" s="12"/>
      <c r="DD133" s="12"/>
      <c r="DE133" s="12"/>
      <c r="DF133" s="12"/>
      <c r="DG133" s="12"/>
      <c r="DH133" s="12"/>
      <c r="DI133" s="12"/>
      <c r="DJ133" s="12"/>
      <c r="DK133" s="12"/>
      <c r="DL133" s="12"/>
      <c r="DM133" s="12"/>
      <c r="DN133" s="12"/>
      <c r="DO133" s="12"/>
      <c r="DP133" s="12"/>
      <c r="DQ133" s="12"/>
      <c r="DR133" s="12"/>
      <c r="DS133" s="12"/>
      <c r="DT133" s="12"/>
      <c r="DU133" s="12"/>
      <c r="DV133" s="12"/>
      <c r="DW133" s="12"/>
      <c r="DX133" s="12"/>
      <c r="DY133" s="12"/>
      <c r="DZ133" s="12"/>
      <c r="EA133" s="12"/>
      <c r="EB133" s="12"/>
      <c r="EC133" s="12"/>
      <c r="ED133" s="12"/>
      <c r="EE133" s="12"/>
      <c r="EF133" s="12"/>
      <c r="EG133" s="12"/>
      <c r="EH133" s="12"/>
      <c r="EI133" s="12"/>
      <c r="EJ133" s="12"/>
      <c r="EK133" s="12"/>
      <c r="EL133" s="12"/>
      <c r="EM133" s="12"/>
      <c r="EN133" s="12"/>
      <c r="EO133" s="12"/>
      <c r="EP133" s="12"/>
      <c r="EQ133" s="12"/>
      <c r="ER133" s="12"/>
      <c r="ES133" s="12"/>
      <c r="ET133" s="12"/>
      <c r="EU133" s="12"/>
      <c r="EV133" s="12"/>
      <c r="EW133" s="12"/>
      <c r="EX133" s="12"/>
      <c r="EY133" s="12"/>
      <c r="EZ133" s="12"/>
      <c r="FA133" s="12"/>
      <c r="FB133" s="12"/>
      <c r="FC133" s="12"/>
      <c r="FD133" s="12"/>
      <c r="FE133" s="12"/>
      <c r="FF133" s="12"/>
      <c r="FG133" s="12"/>
      <c r="FH133" s="12"/>
      <c r="FI133" s="12"/>
      <c r="FJ133" s="12"/>
      <c r="FK133" s="12"/>
      <c r="FL133" s="12"/>
      <c r="FM133" s="12"/>
      <c r="FN133" s="12"/>
      <c r="FO133" s="12"/>
      <c r="FP133" s="12"/>
      <c r="FQ133" s="12"/>
      <c r="FR133" s="12"/>
      <c r="FS133" s="12"/>
      <c r="FT133" s="12"/>
      <c r="FU133" s="12"/>
      <c r="FV133" s="12"/>
      <c r="FW133" s="12"/>
      <c r="FX133" s="12"/>
      <c r="FY133" s="12"/>
      <c r="FZ133" s="12"/>
      <c r="GA133" s="12"/>
      <c r="GB133" s="12"/>
      <c r="GC133" s="12"/>
      <c r="GD133" s="12"/>
      <c r="GE133" s="12"/>
      <c r="GF133" s="12"/>
      <c r="GG133" s="12"/>
      <c r="GH133" s="12"/>
      <c r="GI133" s="12"/>
      <c r="GJ133" s="12"/>
      <c r="GK133" s="12"/>
      <c r="GL133" s="12"/>
      <c r="GM133" s="12"/>
      <c r="GN133" s="12"/>
      <c r="GO133" s="12"/>
      <c r="GP133" s="12"/>
      <c r="GQ133" s="12"/>
      <c r="GR133" s="12"/>
      <c r="GS133" s="12"/>
      <c r="GT133" s="12"/>
      <c r="GU133" s="12"/>
      <c r="GV133" s="12"/>
      <c r="GW133" s="12"/>
      <c r="GX133" s="12"/>
      <c r="GY133" s="12"/>
      <c r="GZ133" s="12"/>
      <c r="HA133" s="12"/>
      <c r="HB133" s="12"/>
      <c r="HC133" s="12"/>
      <c r="HD133" s="12"/>
      <c r="HE133" s="12"/>
      <c r="HF133" s="12"/>
      <c r="HG133" s="12"/>
      <c r="HH133" s="12"/>
      <c r="HI133" s="12"/>
      <c r="HJ133" s="12"/>
      <c r="HK133" s="12"/>
      <c r="HL133" s="12"/>
      <c r="HM133" s="12"/>
      <c r="HN133" s="12"/>
      <c r="HO133" s="12"/>
      <c r="HP133" s="12"/>
      <c r="HQ133" s="12"/>
      <c r="HR133" s="12"/>
      <c r="HS133" s="12"/>
      <c r="HT133" s="12"/>
      <c r="HU133" s="12"/>
      <c r="HV133" s="12"/>
      <c r="HW133" s="12"/>
      <c r="HX133" s="12"/>
      <c r="HY133" s="12"/>
      <c r="HZ133" s="12"/>
      <c r="IA133" s="12"/>
      <c r="IB133" s="12"/>
      <c r="IC133" s="12"/>
      <c r="ID133" s="12"/>
      <c r="IE133" s="12"/>
      <c r="IF133" s="12"/>
      <c r="IG133" s="12"/>
      <c r="IH133" s="12"/>
      <c r="II133" s="12"/>
      <c r="IJ133" s="12"/>
      <c r="IK133" s="12"/>
      <c r="IL133" s="12"/>
      <c r="IM133" s="12"/>
      <c r="IN133" s="12"/>
      <c r="IO133" s="12"/>
      <c r="IP133" s="12"/>
      <c r="IQ133" s="12"/>
      <c r="IR133" s="12"/>
      <c r="IS133" s="12"/>
      <c r="IT133" s="12"/>
      <c r="IU133" s="12"/>
      <c r="IV133" s="12"/>
      <c r="IW133" s="12"/>
      <c r="IX133" s="12"/>
      <c r="IY133" s="12"/>
      <c r="IZ133" s="12"/>
      <c r="JA133" s="12"/>
      <c r="JB133" s="12"/>
      <c r="JC133" s="12"/>
      <c r="JD133" s="12"/>
      <c r="JE133" s="12"/>
      <c r="JF133" s="12"/>
      <c r="JG133" s="12"/>
      <c r="JH133" s="12"/>
      <c r="JI133" s="12"/>
      <c r="JJ133" s="12"/>
      <c r="JK133" s="12"/>
      <c r="JL133" s="12"/>
      <c r="JM133" s="12"/>
      <c r="JN133" s="12"/>
      <c r="JO133" s="12"/>
      <c r="JP133" s="12"/>
      <c r="JQ133" s="12"/>
      <c r="JR133" s="12"/>
      <c r="JS133" s="12"/>
      <c r="JT133" s="12"/>
      <c r="JU133" s="12"/>
      <c r="JV133" s="12"/>
      <c r="JW133" s="12"/>
      <c r="JX133" s="12"/>
      <c r="JY133" s="12"/>
      <c r="JZ133" s="12"/>
      <c r="KA133" s="12"/>
      <c r="KB133" s="12"/>
      <c r="KC133" s="12"/>
      <c r="KD133" s="12"/>
      <c r="KE133" s="12"/>
      <c r="KF133" s="12"/>
      <c r="KG133" s="12"/>
      <c r="KH133" s="12"/>
      <c r="KI133" s="12"/>
      <c r="KJ133" s="12"/>
      <c r="KK133" s="12"/>
      <c r="KL133" s="12"/>
      <c r="KM133" s="12"/>
      <c r="KN133" s="12"/>
      <c r="KO133" s="12"/>
      <c r="KP133" s="12"/>
      <c r="KQ133" s="12"/>
      <c r="KR133" s="12"/>
      <c r="KS133" s="12"/>
      <c r="KT133" s="12"/>
      <c r="KU133" s="12"/>
      <c r="KV133" s="12"/>
      <c r="KW133" s="12"/>
      <c r="KX133" s="12"/>
      <c r="KY133" s="12"/>
      <c r="KZ133" s="12"/>
      <c r="LA133" s="12"/>
      <c r="LB133" s="12"/>
      <c r="LC133" s="12"/>
      <c r="LD133" s="12"/>
      <c r="LE133" s="12"/>
      <c r="LF133" s="12"/>
      <c r="LG133" s="12"/>
      <c r="LH133" s="12"/>
      <c r="LI133" s="12"/>
      <c r="LJ133" s="12"/>
      <c r="LK133" s="12"/>
      <c r="LL133" s="12"/>
      <c r="LM133" s="12"/>
      <c r="LN133" s="12"/>
      <c r="LO133" s="12"/>
      <c r="LP133" s="12"/>
      <c r="LQ133" s="12"/>
      <c r="LR133" s="12"/>
      <c r="LS133" s="12"/>
      <c r="LT133" s="12"/>
      <c r="LU133" s="12"/>
      <c r="LV133" s="12"/>
      <c r="LW133" s="12"/>
      <c r="LX133" s="12"/>
      <c r="LY133" s="12"/>
      <c r="LZ133" s="12"/>
      <c r="MA133" s="12"/>
      <c r="MB133" s="12"/>
      <c r="MC133" s="12"/>
      <c r="MD133" s="12"/>
      <c r="ME133" s="12"/>
      <c r="MF133" s="12"/>
      <c r="MG133" s="12"/>
      <c r="MH133" s="12"/>
      <c r="MI133" s="12"/>
      <c r="MJ133" s="12"/>
      <c r="MK133" s="12"/>
      <c r="ML133" s="12"/>
      <c r="MM133" s="12"/>
      <c r="MN133" s="12"/>
      <c r="MO133" s="12"/>
      <c r="MP133" s="12"/>
      <c r="MQ133" s="12"/>
      <c r="MR133" s="12"/>
      <c r="MS133" s="12"/>
      <c r="MT133" s="12"/>
      <c r="MU133" s="12"/>
      <c r="MV133" s="12"/>
      <c r="MW133" s="12"/>
      <c r="MX133" s="12"/>
      <c r="MY133" s="12"/>
      <c r="MZ133" s="12"/>
      <c r="NA133" s="12"/>
      <c r="NB133" s="12"/>
      <c r="NC133" s="12"/>
      <c r="ND133" s="12"/>
      <c r="NE133" s="12"/>
      <c r="NF133" s="12"/>
      <c r="NG133" s="12"/>
      <c r="NH133" s="12"/>
      <c r="NI133" s="12"/>
      <c r="NJ133" s="12"/>
      <c r="NK133" s="12"/>
      <c r="NL133" s="12"/>
      <c r="NM133" s="12"/>
      <c r="NN133" s="12"/>
      <c r="NO133" s="12"/>
      <c r="NP133" s="12"/>
      <c r="NQ133" s="12"/>
      <c r="NR133" s="12"/>
      <c r="NS133" s="12"/>
      <c r="NT133" s="12"/>
      <c r="NU133" s="12"/>
      <c r="NV133" s="12"/>
      <c r="NW133" s="12"/>
      <c r="NX133" s="12"/>
      <c r="NY133" s="12"/>
      <c r="NZ133" s="12"/>
      <c r="OA133" s="12"/>
      <c r="OB133" s="12"/>
      <c r="OC133" s="12"/>
      <c r="OD133" s="12"/>
      <c r="OE133" s="12"/>
      <c r="OF133" s="12"/>
      <c r="OG133" s="12"/>
      <c r="OH133" s="12"/>
      <c r="OI133" s="12"/>
      <c r="OJ133" s="12"/>
      <c r="OK133" s="12"/>
      <c r="OL133" s="12"/>
      <c r="OM133" s="12"/>
      <c r="ON133" s="12"/>
      <c r="OO133" s="12"/>
      <c r="OP133" s="12"/>
      <c r="OQ133" s="12"/>
      <c r="OR133" s="12"/>
      <c r="OS133" s="12"/>
      <c r="OT133" s="12"/>
      <c r="OU133" s="12"/>
      <c r="OV133" s="12"/>
      <c r="OW133" s="12"/>
      <c r="OX133" s="12"/>
      <c r="OY133" s="12"/>
      <c r="OZ133" s="12"/>
      <c r="PA133" s="12"/>
      <c r="PB133" s="12"/>
      <c r="PC133" s="12"/>
      <c r="PD133" s="12"/>
      <c r="PE133" s="12"/>
      <c r="PF133" s="12"/>
      <c r="PG133" s="12"/>
      <c r="PH133" s="12"/>
      <c r="PI133" s="12"/>
      <c r="PJ133" s="12"/>
      <c r="PK133" s="12"/>
      <c r="PL133" s="12"/>
      <c r="PM133" s="12"/>
      <c r="PN133" s="12"/>
      <c r="PO133" s="12"/>
      <c r="PP133" s="12"/>
      <c r="PQ133" s="12"/>
      <c r="PR133" s="12"/>
      <c r="PS133" s="12"/>
      <c r="PT133" s="12"/>
      <c r="PU133" s="12"/>
      <c r="PV133" s="12"/>
      <c r="PW133" s="12"/>
      <c r="PX133" s="12"/>
      <c r="PY133" s="12"/>
      <c r="PZ133" s="12"/>
      <c r="QA133" s="12"/>
      <c r="QB133" s="12"/>
      <c r="QC133" s="12"/>
      <c r="QD133" s="12"/>
      <c r="QE133" s="12"/>
      <c r="QF133" s="12"/>
      <c r="QG133" s="12"/>
      <c r="QH133" s="12"/>
      <c r="QI133" s="12"/>
      <c r="QJ133" s="12"/>
      <c r="QK133" s="12"/>
      <c r="QL133" s="12"/>
      <c r="QM133" s="12"/>
      <c r="QN133" s="12"/>
      <c r="QO133" s="12"/>
      <c r="QP133" s="12"/>
      <c r="QQ133" s="12"/>
      <c r="QR133" s="12"/>
      <c r="QS133" s="12"/>
      <c r="QT133" s="12"/>
      <c r="QU133" s="12"/>
      <c r="QV133" s="12"/>
      <c r="QW133" s="12"/>
      <c r="QX133" s="12"/>
      <c r="QY133" s="12"/>
      <c r="QZ133" s="12"/>
      <c r="RA133" s="12"/>
      <c r="RB133" s="12"/>
      <c r="RC133" s="12"/>
      <c r="RD133" s="12"/>
      <c r="RE133" s="12"/>
      <c r="RF133" s="12"/>
      <c r="RG133" s="12"/>
      <c r="RH133" s="12"/>
      <c r="RI133" s="12"/>
      <c r="RJ133" s="12"/>
      <c r="RK133" s="12"/>
      <c r="RL133" s="12"/>
      <c r="RM133" s="12"/>
      <c r="RN133" s="12"/>
      <c r="RO133" s="12"/>
      <c r="RP133" s="12"/>
      <c r="RQ133" s="12"/>
      <c r="RR133" s="12"/>
      <c r="RS133" s="12"/>
      <c r="RT133" s="12"/>
      <c r="RU133" s="12"/>
      <c r="RV133" s="12"/>
      <c r="RW133" s="12"/>
      <c r="RX133" s="12"/>
      <c r="RY133" s="12"/>
      <c r="RZ133" s="12"/>
      <c r="SA133" s="12"/>
      <c r="SB133" s="12"/>
      <c r="SC133" s="12"/>
      <c r="SD133" s="12"/>
      <c r="SE133" s="12"/>
      <c r="SF133" s="12"/>
      <c r="SG133" s="12"/>
      <c r="SH133" s="12"/>
      <c r="SI133" s="12"/>
      <c r="SJ133" s="12"/>
      <c r="SK133" s="12"/>
      <c r="SL133" s="12"/>
      <c r="SM133" s="12"/>
      <c r="SN133" s="12"/>
      <c r="SO133" s="12"/>
      <c r="SP133" s="12"/>
      <c r="SQ133" s="12"/>
      <c r="SR133" s="12"/>
      <c r="SS133" s="12"/>
      <c r="ST133" s="12"/>
      <c r="SU133" s="12"/>
      <c r="SV133" s="12"/>
      <c r="SW133" s="12"/>
      <c r="SX133" s="12"/>
      <c r="SY133" s="12"/>
      <c r="SZ133" s="12"/>
      <c r="TA133" s="12"/>
      <c r="TB133" s="12"/>
      <c r="TC133" s="12"/>
      <c r="TD133" s="12"/>
      <c r="TE133" s="12"/>
      <c r="TF133" s="12"/>
      <c r="TG133" s="12"/>
      <c r="TH133" s="12"/>
      <c r="TI133" s="12"/>
      <c r="TJ133" s="12"/>
      <c r="TK133" s="12"/>
      <c r="TL133" s="12"/>
      <c r="TM133" s="12"/>
      <c r="TN133" s="12"/>
      <c r="TO133" s="12"/>
      <c r="TP133" s="12"/>
      <c r="TQ133" s="12"/>
      <c r="TR133" s="12"/>
      <c r="TS133" s="12"/>
      <c r="TT133" s="12"/>
      <c r="TU133" s="12"/>
      <c r="TV133" s="12"/>
      <c r="TW133" s="12"/>
      <c r="TX133" s="12"/>
      <c r="TY133" s="12"/>
      <c r="TZ133" s="12"/>
      <c r="UA133" s="12"/>
      <c r="UB133" s="12"/>
      <c r="UC133" s="12"/>
      <c r="UD133" s="12"/>
      <c r="UE133" s="12"/>
      <c r="UF133" s="12"/>
      <c r="UG133" s="12"/>
      <c r="UH133" s="12"/>
      <c r="UI133" s="12"/>
      <c r="UJ133" s="12"/>
      <c r="UK133" s="12"/>
      <c r="UL133" s="12"/>
      <c r="UM133" s="12"/>
      <c r="UN133" s="12"/>
      <c r="UO133" s="12"/>
      <c r="UP133" s="12"/>
      <c r="UQ133" s="12"/>
      <c r="UR133" s="12"/>
      <c r="US133" s="12"/>
      <c r="UT133" s="12"/>
      <c r="UU133" s="12"/>
      <c r="UV133" s="12"/>
      <c r="UW133" s="12"/>
      <c r="UX133" s="12"/>
      <c r="UY133" s="12"/>
      <c r="UZ133" s="12"/>
      <c r="VA133" s="12"/>
      <c r="VB133" s="12"/>
      <c r="VC133" s="12"/>
      <c r="VD133" s="12"/>
      <c r="VE133" s="12"/>
      <c r="VF133" s="12"/>
      <c r="VG133" s="12"/>
      <c r="VH133" s="12"/>
      <c r="VI133" s="12"/>
      <c r="VJ133" s="12"/>
      <c r="VK133" s="12"/>
      <c r="VL133" s="12"/>
      <c r="VM133" s="12"/>
      <c r="VN133" s="12"/>
      <c r="VO133" s="12"/>
      <c r="VP133" s="12"/>
      <c r="VQ133" s="12"/>
      <c r="VR133" s="12"/>
      <c r="VS133" s="12"/>
      <c r="VT133" s="12"/>
      <c r="VU133" s="12"/>
      <c r="VV133" s="12"/>
      <c r="VW133" s="12"/>
      <c r="VX133" s="12"/>
      <c r="VY133" s="12"/>
      <c r="VZ133" s="12"/>
      <c r="WA133" s="12"/>
      <c r="WB133" s="12"/>
      <c r="WC133" s="12"/>
      <c r="WD133" s="12"/>
      <c r="WE133" s="12"/>
      <c r="WF133" s="12"/>
      <c r="WG133" s="12"/>
      <c r="WH133" s="12"/>
      <c r="WI133" s="12"/>
      <c r="WJ133" s="12"/>
      <c r="WK133" s="12"/>
      <c r="WL133" s="12"/>
      <c r="WM133" s="12"/>
      <c r="WN133" s="12"/>
      <c r="WO133" s="12"/>
      <c r="WP133" s="12"/>
      <c r="WQ133" s="12"/>
      <c r="WR133" s="12"/>
      <c r="WS133" s="12"/>
      <c r="WT133" s="12"/>
      <c r="WU133" s="12"/>
      <c r="WV133" s="12"/>
      <c r="WW133" s="12"/>
      <c r="WX133" s="12"/>
      <c r="WY133" s="12"/>
      <c r="WZ133" s="12"/>
      <c r="XA133" s="12"/>
      <c r="XB133" s="12"/>
      <c r="XC133" s="12"/>
      <c r="XD133" s="12"/>
      <c r="XE133" s="12"/>
      <c r="XF133" s="12"/>
      <c r="XG133" s="12"/>
      <c r="XH133" s="12"/>
      <c r="XI133" s="12"/>
      <c r="XJ133" s="12"/>
      <c r="XK133" s="12"/>
      <c r="XL133" s="12"/>
      <c r="XM133" s="12"/>
      <c r="XN133" s="12"/>
      <c r="XO133" s="12"/>
      <c r="XP133" s="12"/>
      <c r="XQ133" s="12"/>
      <c r="XR133" s="12"/>
      <c r="XS133" s="12"/>
      <c r="XT133" s="12"/>
      <c r="XU133" s="12"/>
      <c r="XV133" s="12"/>
      <c r="XW133" s="12"/>
      <c r="XX133" s="12"/>
      <c r="XY133" s="12"/>
      <c r="XZ133" s="12"/>
      <c r="YA133" s="12"/>
      <c r="YB133" s="12"/>
      <c r="YC133" s="12"/>
      <c r="YD133" s="12"/>
      <c r="YE133" s="12"/>
      <c r="YF133" s="12"/>
      <c r="YG133" s="12"/>
      <c r="YH133" s="12"/>
      <c r="YI133" s="12"/>
      <c r="YJ133" s="12"/>
      <c r="YK133" s="12"/>
      <c r="YL133" s="12"/>
      <c r="YM133" s="12"/>
      <c r="YN133" s="12"/>
      <c r="YO133" s="12"/>
      <c r="YP133" s="12"/>
      <c r="YQ133" s="12"/>
      <c r="YR133" s="12"/>
      <c r="YS133" s="12"/>
      <c r="YT133" s="12"/>
      <c r="YU133" s="12"/>
      <c r="YV133" s="12"/>
      <c r="YW133" s="12"/>
      <c r="YX133" s="12"/>
      <c r="YY133" s="12"/>
      <c r="YZ133" s="12"/>
      <c r="ZA133" s="12"/>
      <c r="ZB133" s="12"/>
      <c r="ZC133" s="12"/>
      <c r="ZD133" s="12"/>
      <c r="ZE133" s="12"/>
      <c r="ZF133" s="12"/>
      <c r="ZG133" s="12"/>
      <c r="ZH133" s="12"/>
      <c r="ZI133" s="12"/>
      <c r="ZJ133" s="12"/>
      <c r="ZK133" s="12"/>
      <c r="ZL133" s="12"/>
      <c r="ZM133" s="12"/>
      <c r="ZN133" s="12"/>
      <c r="ZO133" s="12"/>
      <c r="ZP133" s="12"/>
      <c r="ZQ133" s="12"/>
      <c r="ZR133" s="12"/>
      <c r="ZS133" s="12"/>
      <c r="ZT133" s="12"/>
      <c r="ZU133" s="12"/>
      <c r="ZV133" s="12"/>
      <c r="ZW133" s="12"/>
      <c r="ZX133" s="12"/>
      <c r="ZY133" s="12"/>
      <c r="ZZ133" s="12"/>
      <c r="AAA133" s="12"/>
      <c r="AAB133" s="12"/>
      <c r="AAC133" s="12"/>
      <c r="AAD133" s="12"/>
      <c r="AAE133" s="12"/>
      <c r="AAF133" s="12"/>
      <c r="AAG133" s="12"/>
      <c r="AAH133" s="12"/>
      <c r="AAI133" s="12"/>
      <c r="AAJ133" s="12"/>
      <c r="AAK133" s="12"/>
      <c r="AAL133" s="12"/>
      <c r="AAM133" s="12"/>
      <c r="AAN133" s="12"/>
      <c r="AAO133" s="12"/>
      <c r="AAP133" s="12"/>
      <c r="AAQ133" s="12"/>
      <c r="AAR133" s="12"/>
      <c r="AAS133" s="12"/>
      <c r="AAT133" s="12"/>
      <c r="AAU133" s="12"/>
      <c r="AAV133" s="12"/>
      <c r="AAW133" s="12"/>
      <c r="AAX133" s="12"/>
      <c r="AAY133" s="12"/>
      <c r="AAZ133" s="12"/>
      <c r="ABA133" s="12"/>
      <c r="ABB133" s="12"/>
      <c r="ABC133" s="12"/>
      <c r="ABD133" s="12"/>
      <c r="ABE133" s="12"/>
      <c r="ABF133" s="12"/>
      <c r="ABG133" s="12"/>
      <c r="ABH133" s="12"/>
      <c r="ABI133" s="12"/>
      <c r="ABJ133" s="12"/>
      <c r="ABK133" s="12"/>
      <c r="ABL133" s="12"/>
      <c r="ABM133" s="12"/>
      <c r="ABN133" s="12"/>
      <c r="ABO133" s="12"/>
      <c r="ABP133" s="12"/>
      <c r="ABQ133" s="12"/>
      <c r="ABR133" s="12"/>
      <c r="ABS133" s="12"/>
      <c r="ABT133" s="12"/>
      <c r="ABU133" s="12"/>
      <c r="ABV133" s="12"/>
      <c r="ABW133" s="12"/>
      <c r="ABX133" s="12"/>
      <c r="ABY133" s="12"/>
      <c r="ABZ133" s="12"/>
      <c r="ACA133" s="12"/>
      <c r="ACB133" s="12"/>
      <c r="ACC133" s="12"/>
      <c r="ACD133" s="12"/>
      <c r="ACE133" s="12"/>
      <c r="ACF133" s="12"/>
      <c r="ACG133" s="12"/>
      <c r="ACH133" s="12"/>
      <c r="ACI133" s="12"/>
      <c r="ACJ133" s="12"/>
      <c r="ACK133" s="12"/>
      <c r="ACL133" s="12"/>
      <c r="ACM133" s="12"/>
      <c r="ACN133" s="12"/>
      <c r="ACO133" s="12"/>
      <c r="ACP133" s="12"/>
      <c r="ACQ133" s="12"/>
      <c r="ACR133" s="12"/>
      <c r="ACS133" s="12"/>
      <c r="ACT133" s="12"/>
      <c r="ACU133" s="12"/>
      <c r="ACV133" s="12"/>
      <c r="ACW133" s="12"/>
      <c r="ACX133" s="12"/>
      <c r="ACY133" s="12"/>
      <c r="ACZ133" s="12"/>
      <c r="ADA133" s="12"/>
      <c r="ADB133" s="12"/>
      <c r="ADC133" s="12"/>
      <c r="ADD133" s="12"/>
      <c r="ADE133" s="12"/>
      <c r="ADF133" s="12"/>
      <c r="ADG133" s="12"/>
      <c r="ADH133" s="12"/>
      <c r="ADI133" s="12"/>
      <c r="ADJ133" s="12"/>
      <c r="ADK133" s="12"/>
      <c r="ADL133" s="12"/>
      <c r="ADM133" s="12"/>
      <c r="ADN133" s="12"/>
      <c r="ADO133" s="12"/>
      <c r="ADP133" s="12"/>
      <c r="ADQ133" s="12"/>
      <c r="ADR133" s="12"/>
      <c r="ADS133" s="12"/>
      <c r="ADT133" s="12"/>
      <c r="ADU133" s="12"/>
      <c r="ADV133" s="12"/>
      <c r="ADW133" s="12"/>
      <c r="ADX133" s="12"/>
      <c r="ADY133" s="12"/>
      <c r="ADZ133" s="12"/>
      <c r="AEA133" s="12"/>
      <c r="AEB133" s="12"/>
      <c r="AEC133" s="12"/>
      <c r="AED133" s="12"/>
      <c r="AEE133" s="12"/>
      <c r="AEF133" s="12"/>
      <c r="AEG133" s="12"/>
      <c r="AEH133" s="12"/>
      <c r="AEI133" s="12"/>
      <c r="AEJ133" s="12"/>
      <c r="AEK133" s="12"/>
      <c r="AEL133" s="12"/>
      <c r="AEM133" s="12"/>
      <c r="AEN133" s="12"/>
      <c r="AEO133" s="12"/>
      <c r="AEP133" s="12"/>
      <c r="AEQ133" s="12"/>
      <c r="AER133" s="12"/>
      <c r="AES133" s="12"/>
      <c r="AET133" s="12"/>
      <c r="AEU133" s="12"/>
      <c r="AEV133" s="12"/>
      <c r="AEW133" s="12"/>
      <c r="AEX133" s="12"/>
      <c r="AEY133" s="12"/>
      <c r="AEZ133" s="12"/>
      <c r="AFA133" s="12"/>
      <c r="AFB133" s="12"/>
      <c r="AFC133" s="12"/>
      <c r="AFD133" s="12"/>
      <c r="AFE133" s="12"/>
      <c r="AFF133" s="12"/>
      <c r="AFG133" s="12"/>
      <c r="AFH133" s="12"/>
      <c r="AFI133" s="12"/>
      <c r="AFJ133" s="12"/>
      <c r="AFK133" s="12"/>
      <c r="AFL133" s="12"/>
      <c r="AFM133" s="12"/>
      <c r="AFN133" s="12"/>
      <c r="AFO133" s="12"/>
      <c r="AFP133" s="12"/>
      <c r="AFQ133" s="12"/>
      <c r="AFR133" s="12"/>
      <c r="AFS133" s="12"/>
      <c r="AFT133" s="12"/>
      <c r="AFU133" s="12"/>
      <c r="AFV133" s="12"/>
      <c r="AFW133" s="12"/>
      <c r="AFX133" s="12"/>
      <c r="AFY133" s="12"/>
      <c r="AFZ133" s="12"/>
      <c r="AGA133" s="12"/>
      <c r="AGB133" s="12"/>
      <c r="AGC133" s="12"/>
      <c r="AGD133" s="12"/>
      <c r="AGE133" s="12"/>
      <c r="AGF133" s="12"/>
      <c r="AGG133" s="12"/>
      <c r="AGH133" s="12"/>
      <c r="AGI133" s="12"/>
      <c r="AGJ133" s="12"/>
      <c r="AGK133" s="12"/>
      <c r="AGL133" s="12"/>
      <c r="AGM133" s="12"/>
      <c r="AGN133" s="12"/>
      <c r="AGO133" s="12"/>
      <c r="AGP133" s="12"/>
      <c r="AGQ133" s="12"/>
      <c r="AGR133" s="12"/>
      <c r="AGS133" s="12"/>
      <c r="AGT133" s="12"/>
      <c r="AGU133" s="12"/>
      <c r="AGV133" s="12"/>
      <c r="AGW133" s="12"/>
      <c r="AGX133" s="12"/>
      <c r="AGY133" s="12"/>
      <c r="AGZ133" s="12"/>
      <c r="AHA133" s="12"/>
      <c r="AHB133" s="12"/>
      <c r="AHC133" s="12"/>
      <c r="AHD133" s="12"/>
      <c r="AHE133" s="12"/>
      <c r="AHF133" s="12"/>
      <c r="AHG133" s="12"/>
      <c r="AHH133" s="12"/>
      <c r="AHI133" s="12"/>
      <c r="AHJ133" s="12"/>
      <c r="AHK133" s="12"/>
      <c r="AHL133" s="12"/>
      <c r="AHM133" s="12"/>
      <c r="AHN133" s="12"/>
      <c r="AHO133" s="12"/>
      <c r="AHP133" s="12"/>
      <c r="AHQ133" s="12"/>
      <c r="AHR133" s="12"/>
      <c r="AHS133" s="12"/>
      <c r="AHT133" s="12"/>
      <c r="AHU133" s="12"/>
      <c r="AHV133" s="12"/>
      <c r="AHW133" s="12"/>
      <c r="AHX133" s="12"/>
      <c r="AHY133" s="12"/>
      <c r="AHZ133" s="12"/>
      <c r="AIA133" s="12"/>
      <c r="AIB133" s="12"/>
      <c r="AIC133" s="12"/>
      <c r="AID133" s="12"/>
      <c r="AIE133" s="12"/>
      <c r="AIF133" s="12"/>
      <c r="AIG133" s="12"/>
      <c r="AIH133" s="12"/>
      <c r="AII133" s="12"/>
      <c r="AIJ133" s="12"/>
      <c r="AIK133" s="12"/>
      <c r="AIL133" s="12"/>
      <c r="AIM133" s="12"/>
      <c r="AIN133" s="12"/>
      <c r="AIO133" s="12"/>
      <c r="AIP133" s="12"/>
      <c r="AIQ133" s="12"/>
      <c r="AIR133" s="12"/>
      <c r="AIS133" s="12"/>
      <c r="AIT133" s="12"/>
      <c r="AIU133" s="12"/>
      <c r="AIV133" s="12"/>
      <c r="AIW133" s="12"/>
      <c r="AIX133" s="12"/>
      <c r="AIY133" s="12"/>
      <c r="AIZ133" s="12"/>
      <c r="AJA133" s="12"/>
      <c r="AJB133" s="12"/>
      <c r="AJC133" s="12"/>
      <c r="AJD133" s="12"/>
      <c r="AJE133" s="12"/>
      <c r="AJF133" s="12"/>
      <c r="AJG133" s="12"/>
      <c r="AJH133" s="12"/>
      <c r="AJI133" s="12"/>
      <c r="AJJ133" s="12"/>
      <c r="AJK133" s="12"/>
      <c r="AJL133" s="12"/>
      <c r="AJM133" s="12"/>
      <c r="AJN133" s="12"/>
      <c r="AJO133" s="12"/>
      <c r="AJP133" s="12"/>
      <c r="AJQ133" s="12"/>
      <c r="AJR133" s="12"/>
      <c r="AJS133" s="12"/>
      <c r="AJT133" s="12"/>
      <c r="AJU133" s="12"/>
      <c r="AJV133" s="12"/>
      <c r="AJW133" s="12"/>
      <c r="AJX133" s="12"/>
      <c r="AJY133" s="12"/>
      <c r="AJZ133" s="12"/>
      <c r="AKA133" s="12"/>
      <c r="AKB133" s="12"/>
      <c r="AKC133" s="12"/>
      <c r="AKD133" s="12"/>
      <c r="AKE133" s="12"/>
      <c r="AKF133" s="12"/>
      <c r="AKG133" s="12"/>
      <c r="AKH133" s="12"/>
      <c r="AKI133" s="12"/>
      <c r="AKJ133" s="12"/>
      <c r="AKK133" s="12"/>
      <c r="AKL133" s="12"/>
      <c r="AKM133" s="12"/>
      <c r="AKN133" s="12"/>
      <c r="AKO133" s="12"/>
      <c r="AKP133" s="12"/>
      <c r="AKQ133" s="12"/>
      <c r="AKR133" s="12"/>
      <c r="AKS133" s="12"/>
      <c r="AKT133" s="12"/>
      <c r="AKU133" s="12"/>
      <c r="AKV133" s="12"/>
      <c r="AKW133" s="12"/>
      <c r="AKX133" s="12"/>
      <c r="AKY133" s="12"/>
      <c r="AKZ133" s="12"/>
      <c r="ALA133" s="12"/>
      <c r="ALB133" s="12"/>
      <c r="ALC133" s="12"/>
      <c r="ALD133" s="12"/>
      <c r="ALE133" s="12"/>
      <c r="ALF133" s="12"/>
      <c r="ALG133" s="12"/>
      <c r="ALH133" s="12"/>
      <c r="ALI133" s="12"/>
      <c r="ALJ133" s="12"/>
      <c r="ALK133" s="12"/>
      <c r="ALL133" s="12"/>
      <c r="ALM133" s="12"/>
      <c r="ALN133" s="12"/>
      <c r="ALO133" s="12"/>
      <c r="ALP133" s="12"/>
      <c r="ALQ133" s="12"/>
      <c r="ALR133" s="12"/>
      <c r="ALS133" s="12"/>
      <c r="ALT133" s="12"/>
      <c r="ALU133" s="12"/>
      <c r="ALV133" s="12"/>
      <c r="ALW133" s="12"/>
      <c r="ALX133" s="12"/>
      <c r="ALY133" s="12"/>
      <c r="ALZ133" s="12"/>
      <c r="AMA133" s="12"/>
      <c r="AMB133" s="12"/>
      <c r="AMC133" s="12"/>
      <c r="AMD133" s="12"/>
      <c r="AME133" s="12"/>
      <c r="AMF133" s="12"/>
      <c r="AMG133" s="12"/>
      <c r="AMH133" s="12"/>
      <c r="AMI133" s="12"/>
      <c r="AMJ133" s="12"/>
      <c r="AMK133" s="12"/>
      <c r="AML133" s="12"/>
      <c r="AMM133" s="12"/>
      <c r="AMN133" s="12"/>
      <c r="AMO133" s="12"/>
      <c r="AMP133" s="12"/>
      <c r="AMQ133" s="12"/>
      <c r="AMR133" s="12"/>
      <c r="AMS133" s="12"/>
      <c r="AMT133" s="12"/>
      <c r="AMU133" s="12"/>
      <c r="AMV133" s="12"/>
      <c r="AMW133" s="12"/>
      <c r="AMX133" s="12"/>
      <c r="AMY133" s="12"/>
      <c r="AMZ133" s="12"/>
      <c r="ANA133" s="12"/>
      <c r="ANB133" s="12"/>
      <c r="ANC133" s="12"/>
      <c r="AND133" s="12"/>
      <c r="ANE133" s="12"/>
      <c r="ANF133" s="12"/>
      <c r="ANG133" s="12"/>
      <c r="ANH133" s="12"/>
      <c r="ANI133" s="12"/>
      <c r="ANJ133" s="12"/>
      <c r="ANK133" s="12"/>
      <c r="ANL133" s="12"/>
      <c r="ANM133" s="12"/>
      <c r="ANN133" s="12"/>
      <c r="ANO133" s="12"/>
      <c r="ANP133" s="12"/>
      <c r="ANQ133" s="12"/>
      <c r="ANR133" s="12"/>
      <c r="ANS133" s="12"/>
      <c r="ANT133" s="12"/>
      <c r="ANU133" s="12"/>
      <c r="ANV133" s="12"/>
      <c r="ANW133" s="12"/>
      <c r="ANX133" s="12"/>
      <c r="ANY133" s="12"/>
      <c r="ANZ133" s="12"/>
      <c r="AOA133" s="12"/>
      <c r="AOB133" s="12"/>
      <c r="AOC133" s="12"/>
      <c r="AOD133" s="12"/>
      <c r="AOE133" s="12"/>
      <c r="AOF133" s="12"/>
      <c r="AOG133" s="12"/>
      <c r="AOH133" s="12"/>
      <c r="AOI133" s="12"/>
      <c r="AOJ133" s="12"/>
      <c r="AOK133" s="12"/>
      <c r="AOL133" s="12"/>
      <c r="AOM133" s="12"/>
      <c r="AON133" s="12"/>
      <c r="AOO133" s="12"/>
      <c r="AOP133" s="12"/>
      <c r="AOQ133" s="12"/>
      <c r="AOR133" s="12"/>
      <c r="AOS133" s="12"/>
      <c r="AOT133" s="12"/>
      <c r="AOU133" s="12"/>
      <c r="AOV133" s="12"/>
      <c r="AOW133" s="12"/>
      <c r="AOX133" s="12"/>
      <c r="AOY133" s="12"/>
      <c r="AOZ133" s="12"/>
      <c r="APA133" s="12"/>
      <c r="APB133" s="12"/>
      <c r="APC133" s="12"/>
      <c r="APD133" s="12"/>
      <c r="APE133" s="12"/>
      <c r="APF133" s="12"/>
      <c r="APG133" s="12"/>
      <c r="APH133" s="12"/>
      <c r="API133" s="12"/>
      <c r="APJ133" s="12"/>
      <c r="APK133" s="12"/>
      <c r="APL133" s="12"/>
      <c r="APM133" s="12"/>
      <c r="APN133" s="12"/>
      <c r="APO133" s="12"/>
      <c r="APP133" s="12"/>
      <c r="APQ133" s="12"/>
      <c r="APR133" s="12"/>
      <c r="APS133" s="12"/>
      <c r="APT133" s="12"/>
      <c r="APU133" s="12"/>
      <c r="APV133" s="12"/>
      <c r="APW133" s="12"/>
      <c r="APX133" s="12"/>
      <c r="APY133" s="12"/>
      <c r="APZ133" s="12"/>
      <c r="AQA133" s="12"/>
      <c r="AQB133" s="12"/>
      <c r="AQC133" s="12"/>
      <c r="AQD133" s="12"/>
      <c r="AQE133" s="12"/>
      <c r="AQF133" s="12"/>
      <c r="AQG133" s="12"/>
      <c r="AQH133" s="12"/>
      <c r="AQI133" s="12"/>
      <c r="AQJ133" s="12"/>
      <c r="AQK133" s="12"/>
      <c r="AQL133" s="12"/>
      <c r="AQM133" s="12"/>
      <c r="AQN133" s="12"/>
      <c r="AQO133" s="12"/>
      <c r="AQP133" s="12"/>
      <c r="AQQ133" s="12"/>
      <c r="AQR133" s="12"/>
      <c r="AQS133" s="12"/>
      <c r="AQT133" s="12"/>
      <c r="AQU133" s="12"/>
      <c r="AQV133" s="12"/>
      <c r="AQW133" s="12"/>
      <c r="AQX133" s="12"/>
      <c r="AQY133" s="12"/>
      <c r="AQZ133" s="12"/>
      <c r="ARA133" s="12"/>
      <c r="ARB133" s="12"/>
      <c r="ARC133" s="12"/>
      <c r="ARD133" s="12"/>
      <c r="ARE133" s="12"/>
      <c r="ARF133" s="12"/>
      <c r="ARG133" s="12"/>
      <c r="ARH133" s="12"/>
      <c r="ARI133" s="12"/>
      <c r="ARJ133" s="12"/>
      <c r="ARK133" s="12"/>
      <c r="ARL133" s="12"/>
      <c r="ARM133" s="12"/>
      <c r="ARN133" s="12"/>
      <c r="ARO133" s="12"/>
      <c r="ARP133" s="12"/>
      <c r="ARQ133" s="12"/>
      <c r="ARR133" s="12"/>
      <c r="ARS133" s="12"/>
      <c r="ART133" s="12"/>
      <c r="ARU133" s="12"/>
      <c r="ARV133" s="12"/>
      <c r="ARW133" s="12"/>
      <c r="ARX133" s="12"/>
      <c r="ARY133" s="12"/>
      <c r="ARZ133" s="12"/>
      <c r="ASA133" s="12"/>
      <c r="ASB133" s="12"/>
      <c r="ASC133" s="12"/>
      <c r="ASD133" s="12"/>
      <c r="ASE133" s="12"/>
      <c r="ASF133" s="12"/>
      <c r="ASG133" s="12"/>
      <c r="ASH133" s="12"/>
      <c r="ASI133" s="12"/>
      <c r="ASJ133" s="12"/>
      <c r="ASK133" s="12"/>
      <c r="ASL133" s="12"/>
      <c r="ASM133" s="12"/>
      <c r="ASN133" s="12"/>
      <c r="ASO133" s="12"/>
      <c r="ASP133" s="12"/>
      <c r="ASQ133" s="12"/>
      <c r="ASR133" s="12"/>
      <c r="ASS133" s="12"/>
      <c r="AST133" s="12"/>
      <c r="ASU133" s="12"/>
      <c r="ASV133" s="12"/>
      <c r="ASW133" s="12"/>
      <c r="ASX133" s="12"/>
      <c r="ASY133" s="12"/>
      <c r="ASZ133" s="12"/>
      <c r="ATA133" s="12"/>
      <c r="ATB133" s="12"/>
      <c r="ATC133" s="12"/>
      <c r="ATD133" s="12"/>
      <c r="ATE133" s="12"/>
      <c r="ATF133" s="12"/>
      <c r="ATG133" s="12"/>
      <c r="ATH133" s="12"/>
      <c r="ATI133" s="12"/>
      <c r="ATJ133" s="12"/>
      <c r="ATK133" s="12"/>
      <c r="ATL133" s="12"/>
      <c r="ATM133" s="12"/>
      <c r="ATN133" s="12"/>
      <c r="ATO133" s="12"/>
      <c r="ATP133" s="12"/>
      <c r="ATQ133" s="12"/>
      <c r="ATR133" s="12"/>
      <c r="ATS133" s="12"/>
      <c r="ATT133" s="12"/>
      <c r="ATU133" s="12"/>
      <c r="ATV133" s="12"/>
      <c r="ATW133" s="12"/>
      <c r="ATX133" s="12"/>
      <c r="ATY133" s="12"/>
      <c r="ATZ133" s="12"/>
      <c r="AUA133" s="12"/>
      <c r="AUB133" s="12"/>
      <c r="AUC133" s="12"/>
      <c r="AUD133" s="12"/>
      <c r="AUE133" s="12"/>
      <c r="AUF133" s="12"/>
      <c r="AUG133" s="12"/>
      <c r="AUH133" s="12"/>
      <c r="AUI133" s="12"/>
      <c r="AUJ133" s="12"/>
      <c r="AUK133" s="12"/>
      <c r="AUL133" s="12"/>
      <c r="AUM133" s="12"/>
      <c r="AUN133" s="12"/>
      <c r="AUO133" s="12"/>
      <c r="AUP133" s="12"/>
      <c r="AUQ133" s="12"/>
      <c r="AUR133" s="12"/>
      <c r="AUS133" s="12"/>
      <c r="AUT133" s="12"/>
      <c r="AUU133" s="12"/>
      <c r="AUV133" s="12"/>
      <c r="AUW133" s="12"/>
      <c r="AUX133" s="12"/>
      <c r="AUY133" s="12"/>
      <c r="AUZ133" s="12"/>
      <c r="AVA133" s="12"/>
      <c r="AVB133" s="12"/>
      <c r="AVC133" s="12"/>
      <c r="AVD133" s="12"/>
      <c r="AVE133" s="12"/>
      <c r="AVF133" s="12"/>
      <c r="AVG133" s="12"/>
      <c r="AVH133" s="12"/>
      <c r="AVI133" s="12"/>
      <c r="AVJ133" s="12"/>
      <c r="AVK133" s="12"/>
      <c r="AVL133" s="12"/>
      <c r="AVM133" s="12"/>
      <c r="AVN133" s="12"/>
      <c r="AVO133" s="12"/>
      <c r="AVP133" s="12"/>
      <c r="AVQ133" s="12"/>
      <c r="AVR133" s="12"/>
      <c r="AVS133" s="12"/>
      <c r="AVT133" s="12"/>
      <c r="AVU133" s="12"/>
      <c r="AVV133" s="12"/>
      <c r="AVW133" s="12"/>
      <c r="AVX133" s="12"/>
      <c r="AVY133" s="12"/>
      <c r="AVZ133" s="12"/>
      <c r="AWA133" s="12"/>
      <c r="AWB133" s="12"/>
      <c r="AWC133" s="12"/>
      <c r="AWD133" s="12"/>
      <c r="AWE133" s="12"/>
      <c r="AWF133" s="12"/>
      <c r="AWG133" s="12"/>
      <c r="AWH133" s="12"/>
      <c r="AWI133" s="12"/>
      <c r="AWJ133" s="12"/>
      <c r="AWK133" s="12"/>
      <c r="AWL133" s="12"/>
      <c r="AWM133" s="12"/>
      <c r="AWN133" s="12"/>
      <c r="AWO133" s="12"/>
      <c r="AWP133" s="12"/>
      <c r="AWQ133" s="12"/>
      <c r="AWR133" s="12"/>
      <c r="AWS133" s="12"/>
      <c r="AWT133" s="12"/>
      <c r="AWU133" s="12"/>
      <c r="AWV133" s="12"/>
      <c r="AWW133" s="12"/>
      <c r="AWX133" s="12"/>
      <c r="AWY133" s="12"/>
      <c r="AWZ133" s="12"/>
      <c r="AXA133" s="12"/>
      <c r="AXB133" s="12"/>
      <c r="AXC133" s="12"/>
      <c r="AXD133" s="12"/>
      <c r="AXE133" s="12"/>
      <c r="AXF133" s="12"/>
      <c r="AXG133" s="12"/>
      <c r="AXH133" s="12"/>
      <c r="AXI133" s="12"/>
      <c r="AXJ133" s="12"/>
      <c r="AXK133" s="12"/>
      <c r="AXL133" s="12"/>
      <c r="AXM133" s="12"/>
      <c r="AXN133" s="12"/>
      <c r="AXO133" s="12"/>
      <c r="AXP133" s="12"/>
      <c r="AXQ133" s="12"/>
      <c r="AXR133" s="12"/>
      <c r="AXS133" s="12"/>
      <c r="AXT133" s="12"/>
      <c r="AXU133" s="12"/>
      <c r="AXV133" s="12"/>
      <c r="AXW133" s="12"/>
      <c r="AXX133" s="12"/>
      <c r="AXY133" s="12"/>
      <c r="AXZ133" s="12"/>
      <c r="AYA133" s="12"/>
      <c r="AYB133" s="12"/>
      <c r="AYC133" s="12"/>
      <c r="AYD133" s="12"/>
      <c r="AYE133" s="12"/>
      <c r="AYF133" s="12"/>
      <c r="AYG133" s="12"/>
      <c r="AYH133" s="12"/>
      <c r="AYI133" s="12"/>
      <c r="AYJ133" s="12"/>
      <c r="AYK133" s="12"/>
      <c r="AYL133" s="12"/>
      <c r="AYM133" s="12"/>
      <c r="AYN133" s="12"/>
      <c r="AYO133" s="12"/>
      <c r="AYP133" s="12"/>
      <c r="AYQ133" s="12"/>
      <c r="AYR133" s="12"/>
      <c r="AYS133" s="12"/>
      <c r="AYT133" s="12"/>
      <c r="AYU133" s="12"/>
      <c r="AYV133" s="12"/>
      <c r="AYW133" s="12"/>
      <c r="AYX133" s="12"/>
      <c r="AYY133" s="12"/>
      <c r="AYZ133" s="12"/>
      <c r="AZA133" s="12"/>
      <c r="AZB133" s="12"/>
      <c r="AZC133" s="12"/>
      <c r="AZD133" s="12"/>
      <c r="AZE133" s="12"/>
      <c r="AZF133" s="12"/>
      <c r="AZG133" s="12"/>
      <c r="AZH133" s="12"/>
      <c r="AZI133" s="12"/>
      <c r="AZJ133" s="12"/>
      <c r="AZK133" s="12"/>
      <c r="AZL133" s="12"/>
      <c r="AZM133" s="12"/>
      <c r="AZN133" s="12"/>
      <c r="AZO133" s="12"/>
      <c r="AZP133" s="12"/>
      <c r="AZQ133" s="12"/>
      <c r="AZR133" s="12"/>
      <c r="AZS133" s="12"/>
      <c r="AZT133" s="12"/>
      <c r="AZU133" s="12"/>
      <c r="AZV133" s="12"/>
      <c r="AZW133" s="12"/>
      <c r="AZX133" s="12"/>
      <c r="AZY133" s="12"/>
      <c r="AZZ133" s="12"/>
      <c r="BAA133" s="12"/>
      <c r="BAB133" s="12"/>
      <c r="BAC133" s="12"/>
      <c r="BAD133" s="12"/>
      <c r="BAE133" s="12"/>
      <c r="BAF133" s="12"/>
      <c r="BAG133" s="12"/>
      <c r="BAH133" s="12"/>
      <c r="BAI133" s="12"/>
      <c r="BAJ133" s="12"/>
      <c r="BAK133" s="12"/>
      <c r="BAL133" s="12"/>
      <c r="BAM133" s="12"/>
      <c r="BAN133" s="12"/>
      <c r="BAO133" s="12"/>
      <c r="BAP133" s="12"/>
      <c r="BAQ133" s="12"/>
      <c r="BAR133" s="12"/>
      <c r="BAS133" s="12"/>
      <c r="BAT133" s="12"/>
      <c r="BAU133" s="12"/>
      <c r="BAV133" s="12"/>
      <c r="BAW133" s="12"/>
      <c r="BAX133" s="12"/>
      <c r="BAY133" s="12"/>
      <c r="BAZ133" s="12"/>
      <c r="BBA133" s="12"/>
      <c r="BBB133" s="12"/>
      <c r="BBC133" s="12"/>
      <c r="BBD133" s="12"/>
      <c r="BBE133" s="12"/>
      <c r="BBF133" s="12"/>
      <c r="BBG133" s="12"/>
      <c r="BBH133" s="12"/>
      <c r="BBI133" s="12"/>
      <c r="BBJ133" s="12"/>
      <c r="BBK133" s="12"/>
      <c r="BBL133" s="12"/>
      <c r="BBM133" s="12"/>
      <c r="BBN133" s="12"/>
      <c r="BBO133" s="12"/>
      <c r="BBP133" s="12"/>
      <c r="BBQ133" s="12"/>
      <c r="BBR133" s="12"/>
      <c r="BBS133" s="12"/>
      <c r="BBT133" s="12"/>
      <c r="BBU133" s="12"/>
      <c r="BBV133" s="12"/>
      <c r="BBW133" s="12"/>
      <c r="BBX133" s="12"/>
      <c r="BBY133" s="12"/>
      <c r="BBZ133" s="12"/>
      <c r="BCA133" s="12"/>
      <c r="BCB133" s="12"/>
      <c r="BCC133" s="12"/>
      <c r="BCD133" s="12"/>
      <c r="BCE133" s="12"/>
      <c r="BCF133" s="12"/>
      <c r="BCG133" s="12"/>
      <c r="BCH133" s="12"/>
      <c r="BCI133" s="12"/>
      <c r="BCJ133" s="12"/>
      <c r="BCK133" s="12"/>
      <c r="BCL133" s="12"/>
      <c r="BCM133" s="12"/>
      <c r="BCN133" s="12"/>
      <c r="BCO133" s="12"/>
      <c r="BCP133" s="12"/>
      <c r="BCQ133" s="12"/>
      <c r="BCR133" s="12"/>
      <c r="BCS133" s="12"/>
      <c r="BCT133" s="12"/>
      <c r="BCU133" s="12"/>
      <c r="BCV133" s="12"/>
      <c r="BCW133" s="12"/>
      <c r="BCX133" s="12"/>
      <c r="BCY133" s="12"/>
      <c r="BCZ133" s="12"/>
      <c r="BDA133" s="12"/>
      <c r="BDB133" s="12"/>
      <c r="BDC133" s="12"/>
      <c r="BDD133" s="12"/>
      <c r="BDE133" s="12"/>
      <c r="BDF133" s="12"/>
      <c r="BDG133" s="12"/>
      <c r="BDH133" s="12"/>
      <c r="BDI133" s="12"/>
      <c r="BDJ133" s="12"/>
      <c r="BDK133" s="12"/>
      <c r="BDL133" s="12"/>
      <c r="BDM133" s="12"/>
      <c r="BDN133" s="12"/>
      <c r="BDO133" s="12"/>
      <c r="BDP133" s="12"/>
      <c r="BDQ133" s="12"/>
      <c r="BDR133" s="12"/>
      <c r="BDS133" s="12"/>
      <c r="BDT133" s="12"/>
      <c r="BDU133" s="12"/>
      <c r="BDV133" s="12"/>
      <c r="BDW133" s="12"/>
      <c r="BDX133" s="12"/>
      <c r="BDY133" s="12"/>
      <c r="BDZ133" s="12"/>
      <c r="BEA133" s="12"/>
      <c r="BEB133" s="12"/>
      <c r="BEC133" s="12"/>
      <c r="BED133" s="12"/>
      <c r="BEE133" s="12"/>
      <c r="BEF133" s="12"/>
      <c r="BEG133" s="12"/>
      <c r="BEH133" s="12"/>
      <c r="BEI133" s="12"/>
      <c r="BEJ133" s="12"/>
      <c r="BEK133" s="12"/>
      <c r="BEL133" s="12"/>
      <c r="BEM133" s="12"/>
      <c r="BEN133" s="12"/>
      <c r="BEO133" s="12"/>
      <c r="BEP133" s="12"/>
      <c r="BEQ133" s="12"/>
      <c r="BER133" s="12"/>
      <c r="BES133" s="12"/>
      <c r="BET133" s="12"/>
      <c r="BEU133" s="12"/>
      <c r="BEV133" s="12"/>
      <c r="BEW133" s="12"/>
      <c r="BEX133" s="12"/>
      <c r="BEY133" s="12"/>
      <c r="BEZ133" s="12"/>
      <c r="BFA133" s="12"/>
      <c r="BFB133" s="12"/>
      <c r="BFC133" s="12"/>
      <c r="BFD133" s="12"/>
      <c r="BFE133" s="12"/>
      <c r="BFF133" s="12"/>
      <c r="BFG133" s="12"/>
      <c r="BFH133" s="12"/>
      <c r="BFI133" s="12"/>
      <c r="BFJ133" s="12"/>
      <c r="BFK133" s="12"/>
      <c r="BFL133" s="12"/>
      <c r="BFM133" s="12"/>
      <c r="BFN133" s="12"/>
      <c r="BFO133" s="12"/>
      <c r="BFP133" s="12"/>
      <c r="BFQ133" s="12"/>
      <c r="BFR133" s="12"/>
      <c r="BFS133" s="12"/>
      <c r="BFT133" s="12"/>
      <c r="BFU133" s="12"/>
      <c r="BFV133" s="12"/>
      <c r="BFW133" s="12"/>
      <c r="BFX133" s="12"/>
      <c r="BFY133" s="12"/>
      <c r="BFZ133" s="12"/>
      <c r="BGA133" s="12"/>
      <c r="BGB133" s="12"/>
      <c r="BGC133" s="12"/>
      <c r="BGD133" s="12"/>
      <c r="BGE133" s="12"/>
      <c r="BGF133" s="12"/>
      <c r="BGG133" s="12"/>
      <c r="BGH133" s="12"/>
      <c r="BGI133" s="12"/>
      <c r="BGJ133" s="12"/>
      <c r="BGK133" s="12"/>
      <c r="BGL133" s="12"/>
      <c r="BGM133" s="12"/>
      <c r="BGN133" s="12"/>
      <c r="BGO133" s="12"/>
      <c r="BGP133" s="12"/>
      <c r="BGQ133" s="12"/>
      <c r="BGR133" s="12"/>
      <c r="BGS133" s="12"/>
      <c r="BGT133" s="12"/>
      <c r="BGU133" s="12"/>
      <c r="BGV133" s="12"/>
      <c r="BGW133" s="12"/>
      <c r="BGX133" s="12"/>
      <c r="BGY133" s="12"/>
      <c r="BGZ133" s="12"/>
      <c r="BHA133" s="12"/>
      <c r="BHB133" s="12"/>
      <c r="BHC133" s="12"/>
      <c r="BHD133" s="12"/>
      <c r="BHE133" s="12"/>
      <c r="BHF133" s="12"/>
      <c r="BHG133" s="12"/>
      <c r="BHH133" s="12"/>
      <c r="BHI133" s="12"/>
      <c r="BHJ133" s="12"/>
      <c r="BHK133" s="12"/>
      <c r="BHL133" s="12"/>
      <c r="BHM133" s="12"/>
      <c r="BHN133" s="12"/>
      <c r="BHO133" s="12"/>
      <c r="BHP133" s="12"/>
      <c r="BHQ133" s="12"/>
      <c r="BHR133" s="12"/>
      <c r="BHS133" s="12"/>
      <c r="BHT133" s="12"/>
      <c r="BHU133" s="12"/>
      <c r="BHV133" s="12"/>
      <c r="BHW133" s="12"/>
      <c r="BHX133" s="12"/>
      <c r="BHY133" s="12"/>
      <c r="BHZ133" s="12"/>
      <c r="BIA133" s="12"/>
      <c r="BIB133" s="12"/>
      <c r="BIC133" s="12"/>
      <c r="BID133" s="12"/>
      <c r="BIE133" s="12"/>
      <c r="BIF133" s="12"/>
      <c r="BIG133" s="12"/>
      <c r="BIH133" s="12"/>
      <c r="BII133" s="12"/>
      <c r="BIJ133" s="12"/>
      <c r="BIK133" s="12"/>
      <c r="BIL133" s="12"/>
      <c r="BIM133" s="12"/>
      <c r="BIN133" s="12"/>
      <c r="BIO133" s="12"/>
      <c r="BIP133" s="12"/>
      <c r="BIQ133" s="12"/>
      <c r="BIR133" s="12"/>
      <c r="BIS133" s="12"/>
      <c r="BIT133" s="12"/>
      <c r="BIU133" s="12"/>
      <c r="BIV133" s="12"/>
      <c r="BIW133" s="12"/>
      <c r="BIX133" s="12"/>
      <c r="BIY133" s="12"/>
      <c r="BIZ133" s="12"/>
      <c r="BJA133" s="12"/>
      <c r="BJB133" s="12"/>
      <c r="BJC133" s="12"/>
      <c r="BJD133" s="12"/>
      <c r="BJE133" s="12"/>
      <c r="BJF133" s="12"/>
      <c r="BJG133" s="12"/>
      <c r="BJH133" s="12"/>
      <c r="BJI133" s="12"/>
      <c r="BJJ133" s="12"/>
      <c r="BJK133" s="12"/>
      <c r="BJL133" s="12"/>
      <c r="BJM133" s="12"/>
      <c r="BJN133" s="12"/>
      <c r="BJO133" s="12"/>
      <c r="BJP133" s="12"/>
      <c r="BJQ133" s="12"/>
      <c r="BJR133" s="12"/>
      <c r="BJS133" s="12"/>
      <c r="BJT133" s="12"/>
      <c r="BJU133" s="12"/>
      <c r="BJV133" s="12"/>
      <c r="BJW133" s="12"/>
      <c r="BJX133" s="12"/>
      <c r="BJY133" s="12"/>
      <c r="BJZ133" s="12"/>
      <c r="BKA133" s="12"/>
      <c r="BKB133" s="12"/>
      <c r="BKC133" s="12"/>
      <c r="BKD133" s="12"/>
      <c r="BKE133" s="12"/>
      <c r="BKF133" s="12"/>
      <c r="BKG133" s="12"/>
      <c r="BKH133" s="12"/>
      <c r="BKI133" s="12"/>
      <c r="BKJ133" s="12"/>
      <c r="BKK133" s="12"/>
      <c r="BKL133" s="12"/>
      <c r="BKM133" s="12"/>
      <c r="BKN133" s="12"/>
      <c r="BKO133" s="12"/>
      <c r="BKP133" s="12"/>
      <c r="BKQ133" s="12"/>
      <c r="BKR133" s="12"/>
      <c r="BKS133" s="12"/>
      <c r="BKT133" s="12"/>
      <c r="BKU133" s="12"/>
      <c r="BKV133" s="12"/>
      <c r="BKW133" s="12"/>
      <c r="BKX133" s="12"/>
      <c r="BKY133" s="12"/>
      <c r="BKZ133" s="12"/>
      <c r="BLA133" s="12"/>
      <c r="BLB133" s="12"/>
      <c r="BLC133" s="12"/>
      <c r="BLD133" s="12"/>
      <c r="BLE133" s="12"/>
      <c r="BLF133" s="12"/>
      <c r="BLG133" s="12"/>
      <c r="BLH133" s="12"/>
      <c r="BLI133" s="12"/>
      <c r="BLJ133" s="12"/>
      <c r="BLK133" s="12"/>
      <c r="BLL133" s="12"/>
      <c r="BLM133" s="12"/>
      <c r="BLN133" s="12"/>
      <c r="BLO133" s="12"/>
      <c r="BLP133" s="12"/>
      <c r="BLQ133" s="12"/>
      <c r="BLR133" s="12"/>
      <c r="BLS133" s="12"/>
      <c r="BLT133" s="12"/>
      <c r="BLU133" s="12"/>
      <c r="BLV133" s="12"/>
      <c r="BLW133" s="12"/>
      <c r="BLX133" s="12"/>
      <c r="BLY133" s="12"/>
      <c r="BLZ133" s="12"/>
      <c r="BMA133" s="12"/>
      <c r="BMB133" s="12"/>
      <c r="BMC133" s="12"/>
      <c r="BMD133" s="12"/>
      <c r="BME133" s="12"/>
      <c r="BMF133" s="12"/>
      <c r="BMG133" s="12"/>
      <c r="BMH133" s="12"/>
      <c r="BMI133" s="12"/>
      <c r="BMJ133" s="12"/>
      <c r="BMK133" s="12"/>
      <c r="BML133" s="12"/>
      <c r="BMM133" s="12"/>
      <c r="BMN133" s="12"/>
      <c r="BMO133" s="12"/>
      <c r="BMP133" s="12"/>
      <c r="BMQ133" s="12"/>
      <c r="BMR133" s="12"/>
      <c r="BMS133" s="12"/>
      <c r="BMT133" s="12"/>
      <c r="BMU133" s="12"/>
      <c r="BMV133" s="12"/>
      <c r="BMW133" s="12"/>
      <c r="BMX133" s="12"/>
      <c r="BMY133" s="12"/>
      <c r="BMZ133" s="12"/>
      <c r="BNA133" s="12"/>
      <c r="BNB133" s="12"/>
      <c r="BNC133" s="12"/>
      <c r="BND133" s="12"/>
      <c r="BNE133" s="12"/>
      <c r="BNF133" s="12"/>
      <c r="BNG133" s="12"/>
      <c r="BNH133" s="12"/>
      <c r="BNI133" s="12"/>
      <c r="BNJ133" s="12"/>
      <c r="BNK133" s="12"/>
      <c r="BNL133" s="12"/>
      <c r="BNM133" s="12"/>
      <c r="BNN133" s="12"/>
      <c r="BNO133" s="12"/>
      <c r="BNP133" s="12"/>
      <c r="BNQ133" s="12"/>
      <c r="BNR133" s="12"/>
      <c r="BNS133" s="12"/>
      <c r="BNT133" s="12"/>
      <c r="BNU133" s="12"/>
      <c r="BNV133" s="12"/>
      <c r="BNW133" s="12"/>
      <c r="BNX133" s="12"/>
      <c r="BNY133" s="12"/>
      <c r="BNZ133" s="12"/>
      <c r="BOA133" s="12"/>
      <c r="BOB133" s="12"/>
      <c r="BOC133" s="12"/>
      <c r="BOD133" s="12"/>
      <c r="BOE133" s="12"/>
      <c r="BOF133" s="12"/>
      <c r="BOG133" s="12"/>
      <c r="BOH133" s="12"/>
      <c r="BOI133" s="12"/>
      <c r="BOJ133" s="12"/>
      <c r="BOK133" s="12"/>
      <c r="BOL133" s="12"/>
      <c r="BOM133" s="12"/>
      <c r="BON133" s="12"/>
      <c r="BOO133" s="12"/>
      <c r="BOP133" s="12"/>
      <c r="BOQ133" s="12"/>
      <c r="BOR133" s="12"/>
      <c r="BOS133" s="12"/>
      <c r="BOT133" s="12"/>
      <c r="BOU133" s="12"/>
      <c r="BOV133" s="12"/>
      <c r="BOW133" s="12"/>
      <c r="BOX133" s="12"/>
      <c r="BOY133" s="12"/>
      <c r="BOZ133" s="12"/>
      <c r="BPA133" s="12"/>
      <c r="BPB133" s="12"/>
      <c r="BPC133" s="12"/>
      <c r="BPD133" s="12"/>
      <c r="BPE133" s="12"/>
      <c r="BPF133" s="12"/>
      <c r="BPG133" s="12"/>
      <c r="BPH133" s="12"/>
      <c r="BPI133" s="12"/>
      <c r="BPJ133" s="12"/>
      <c r="BPK133" s="12"/>
      <c r="BPL133" s="12"/>
      <c r="BPM133" s="12"/>
      <c r="BPN133" s="12"/>
      <c r="BPO133" s="12"/>
      <c r="BPP133" s="12"/>
      <c r="BPQ133" s="12"/>
      <c r="BPR133" s="12"/>
      <c r="BPS133" s="12"/>
      <c r="BPT133" s="12"/>
      <c r="BPU133" s="12"/>
      <c r="BPV133" s="12"/>
      <c r="BPW133" s="12"/>
      <c r="BPX133" s="12"/>
      <c r="BPY133" s="12"/>
      <c r="BPZ133" s="12"/>
      <c r="BQA133" s="12"/>
      <c r="BQB133" s="12"/>
      <c r="BQC133" s="12"/>
      <c r="BQD133" s="12"/>
      <c r="BQE133" s="12"/>
      <c r="BQF133" s="12"/>
      <c r="BQG133" s="12"/>
      <c r="BQH133" s="12"/>
      <c r="BQI133" s="12"/>
      <c r="BQJ133" s="12"/>
      <c r="BQK133" s="12"/>
      <c r="BQL133" s="12"/>
      <c r="BQM133" s="12"/>
      <c r="BQN133" s="12"/>
      <c r="BQO133" s="12"/>
      <c r="BQP133" s="12"/>
      <c r="BQQ133" s="12"/>
      <c r="BQR133" s="12"/>
      <c r="BQS133" s="12"/>
      <c r="BQT133" s="12"/>
      <c r="BQU133" s="12"/>
      <c r="BQV133" s="12"/>
      <c r="BQW133" s="12"/>
      <c r="BQX133" s="12"/>
      <c r="BQY133" s="12"/>
      <c r="BQZ133" s="12"/>
      <c r="BRA133" s="12"/>
      <c r="BRB133" s="12"/>
      <c r="BRC133" s="12"/>
      <c r="BRD133" s="12"/>
      <c r="BRE133" s="12"/>
      <c r="BRF133" s="12"/>
      <c r="BRG133" s="12"/>
      <c r="BRH133" s="12"/>
      <c r="BRI133" s="12"/>
      <c r="BRJ133" s="12"/>
      <c r="BRK133" s="12"/>
      <c r="BRL133" s="12"/>
      <c r="BRM133" s="12"/>
      <c r="BRN133" s="12"/>
      <c r="BRO133" s="12"/>
      <c r="BRP133" s="12"/>
      <c r="BRQ133" s="12"/>
      <c r="BRR133" s="12"/>
      <c r="BRS133" s="12"/>
      <c r="BRT133" s="12"/>
      <c r="BRU133" s="12"/>
      <c r="BRV133" s="12"/>
      <c r="BRW133" s="12"/>
      <c r="BRX133" s="12"/>
      <c r="BRY133" s="12"/>
      <c r="BRZ133" s="12"/>
      <c r="BSA133" s="12"/>
      <c r="BSB133" s="12"/>
      <c r="BSC133" s="12"/>
      <c r="BSD133" s="12"/>
      <c r="BSE133" s="12"/>
      <c r="BSF133" s="12"/>
      <c r="BSG133" s="12"/>
      <c r="BSH133" s="12"/>
      <c r="BSI133" s="12"/>
      <c r="BSJ133" s="12"/>
      <c r="BSK133" s="12"/>
      <c r="BSL133" s="12"/>
      <c r="BSM133" s="12"/>
      <c r="BSN133" s="12"/>
      <c r="BSO133" s="12"/>
      <c r="BSP133" s="12"/>
      <c r="BSQ133" s="12"/>
      <c r="BSR133" s="12"/>
      <c r="BSS133" s="12"/>
      <c r="BST133" s="12"/>
      <c r="BSU133" s="12"/>
      <c r="BSV133" s="12"/>
      <c r="BSW133" s="12"/>
      <c r="BSX133" s="12"/>
      <c r="BSY133" s="12"/>
      <c r="BSZ133" s="12"/>
      <c r="BTA133" s="12"/>
      <c r="BTB133" s="12"/>
      <c r="BTC133" s="12"/>
      <c r="BTD133" s="12"/>
      <c r="BTE133" s="12"/>
      <c r="BTF133" s="12"/>
      <c r="BTG133" s="12"/>
      <c r="BTH133" s="12"/>
      <c r="BTI133" s="12"/>
      <c r="BTJ133" s="12"/>
      <c r="BTK133" s="12"/>
      <c r="BTL133" s="12"/>
      <c r="BTM133" s="12"/>
      <c r="BTN133" s="12"/>
      <c r="BTO133" s="12"/>
      <c r="BTP133" s="12"/>
      <c r="BTQ133" s="12"/>
      <c r="BTR133" s="12"/>
      <c r="BTS133" s="12"/>
      <c r="BTT133" s="12"/>
      <c r="BTU133" s="12"/>
      <c r="BTV133" s="12"/>
      <c r="BTW133" s="12"/>
      <c r="BTX133" s="12"/>
      <c r="BTY133" s="12"/>
      <c r="BTZ133" s="12"/>
      <c r="BUA133" s="12"/>
      <c r="BUB133" s="12"/>
      <c r="BUC133" s="12"/>
      <c r="BUD133" s="12"/>
      <c r="BUE133" s="12"/>
      <c r="BUF133" s="12"/>
      <c r="BUG133" s="12"/>
      <c r="BUH133" s="12"/>
      <c r="BUI133" s="12"/>
      <c r="BUJ133" s="12"/>
      <c r="BUK133" s="12"/>
      <c r="BUL133" s="12"/>
      <c r="BUM133" s="12"/>
      <c r="BUN133" s="12"/>
      <c r="BUO133" s="12"/>
      <c r="BUP133" s="12"/>
      <c r="BUQ133" s="12"/>
      <c r="BUR133" s="12"/>
      <c r="BUS133" s="12"/>
      <c r="BUT133" s="12"/>
      <c r="BUU133" s="12"/>
      <c r="BUV133" s="12"/>
      <c r="BUW133" s="12"/>
      <c r="BUX133" s="12"/>
      <c r="BUY133" s="12"/>
      <c r="BUZ133" s="12"/>
      <c r="BVA133" s="12"/>
      <c r="BVB133" s="12"/>
      <c r="BVC133" s="12"/>
      <c r="BVD133" s="12"/>
      <c r="BVE133" s="12"/>
      <c r="BVF133" s="12"/>
      <c r="BVG133" s="12"/>
      <c r="BVH133" s="12"/>
      <c r="BVI133" s="12"/>
      <c r="BVJ133" s="12"/>
      <c r="BVK133" s="12"/>
      <c r="BVL133" s="12"/>
      <c r="BVM133" s="12"/>
      <c r="BVN133" s="12"/>
      <c r="BVO133" s="12"/>
      <c r="BVP133" s="12"/>
      <c r="BVQ133" s="12"/>
      <c r="BVR133" s="12"/>
      <c r="BVS133" s="12"/>
      <c r="BVT133" s="12"/>
      <c r="BVU133" s="12"/>
      <c r="BVV133" s="12"/>
      <c r="BVW133" s="12"/>
      <c r="BVX133" s="12"/>
      <c r="BVY133" s="12"/>
      <c r="BVZ133" s="12"/>
      <c r="BWA133" s="12"/>
      <c r="BWB133" s="12"/>
      <c r="BWC133" s="12"/>
      <c r="BWD133" s="12"/>
      <c r="BWE133" s="12"/>
      <c r="BWF133" s="12"/>
      <c r="BWG133" s="12"/>
      <c r="BWH133" s="12"/>
      <c r="BWI133" s="12"/>
      <c r="BWJ133" s="12"/>
      <c r="BWK133" s="12"/>
      <c r="BWL133" s="12"/>
      <c r="BWM133" s="12"/>
      <c r="BWN133" s="12"/>
      <c r="BWO133" s="12"/>
      <c r="BWP133" s="12"/>
      <c r="BWQ133" s="12"/>
      <c r="BWR133" s="12"/>
      <c r="BWS133" s="12"/>
      <c r="BWT133" s="12"/>
      <c r="BWU133" s="12"/>
      <c r="BWV133" s="12"/>
      <c r="BWW133" s="12"/>
      <c r="BWX133" s="12"/>
      <c r="BWY133" s="12"/>
      <c r="BWZ133" s="12"/>
      <c r="BXA133" s="12"/>
      <c r="BXB133" s="12"/>
      <c r="BXC133" s="12"/>
      <c r="BXD133" s="12"/>
      <c r="BXE133" s="12"/>
      <c r="BXF133" s="12"/>
      <c r="BXG133" s="12"/>
      <c r="BXH133" s="12"/>
      <c r="BXI133" s="12"/>
      <c r="BXJ133" s="12"/>
      <c r="BXK133" s="12"/>
      <c r="BXL133" s="12"/>
      <c r="BXM133" s="12"/>
      <c r="BXN133" s="12"/>
      <c r="BXO133" s="12"/>
      <c r="BXP133" s="12"/>
      <c r="BXQ133" s="12"/>
      <c r="BXR133" s="12"/>
      <c r="BXS133" s="12"/>
      <c r="BXT133" s="12"/>
      <c r="BXU133" s="12"/>
      <c r="BXV133" s="12"/>
      <c r="BXW133" s="12"/>
      <c r="BXX133" s="12"/>
      <c r="BXY133" s="12"/>
      <c r="BXZ133" s="12"/>
      <c r="BYA133" s="12"/>
      <c r="BYB133" s="12"/>
      <c r="BYC133" s="12"/>
      <c r="BYD133" s="12"/>
      <c r="BYE133" s="12"/>
      <c r="BYF133" s="12"/>
      <c r="BYG133" s="12"/>
      <c r="BYH133" s="12"/>
      <c r="BYI133" s="12"/>
      <c r="BYJ133" s="12"/>
      <c r="BYK133" s="12"/>
      <c r="BYL133" s="12"/>
      <c r="BYM133" s="12"/>
      <c r="BYN133" s="12"/>
      <c r="BYO133" s="12"/>
      <c r="BYP133" s="12"/>
      <c r="BYQ133" s="12"/>
      <c r="BYR133" s="12"/>
      <c r="BYS133" s="12"/>
      <c r="BYT133" s="12"/>
      <c r="BYU133" s="12"/>
      <c r="BYV133" s="12"/>
      <c r="BYW133" s="12"/>
      <c r="BYX133" s="12"/>
      <c r="BYY133" s="12"/>
      <c r="BYZ133" s="12"/>
      <c r="BZA133" s="12"/>
      <c r="BZB133" s="12"/>
      <c r="BZC133" s="12"/>
      <c r="BZD133" s="12"/>
      <c r="BZE133" s="12"/>
      <c r="BZF133" s="12"/>
      <c r="BZG133" s="12"/>
      <c r="BZH133" s="12"/>
      <c r="BZI133" s="12"/>
      <c r="BZJ133" s="12"/>
      <c r="BZK133" s="12"/>
      <c r="BZL133" s="12"/>
      <c r="BZM133" s="12"/>
      <c r="BZN133" s="12"/>
      <c r="BZO133" s="12"/>
      <c r="BZP133" s="12"/>
      <c r="BZQ133" s="12"/>
      <c r="BZR133" s="12"/>
      <c r="BZS133" s="12"/>
      <c r="BZT133" s="12"/>
      <c r="BZU133" s="12"/>
      <c r="BZV133" s="12"/>
      <c r="BZW133" s="12"/>
      <c r="BZX133" s="12"/>
      <c r="BZY133" s="12"/>
      <c r="BZZ133" s="12"/>
      <c r="CAA133" s="12"/>
      <c r="CAB133" s="12"/>
      <c r="CAC133" s="12"/>
      <c r="CAD133" s="12"/>
      <c r="CAE133" s="12"/>
      <c r="CAF133" s="12"/>
      <c r="CAG133" s="12"/>
      <c r="CAH133" s="12"/>
      <c r="CAI133" s="12"/>
      <c r="CAJ133" s="12"/>
      <c r="CAK133" s="12"/>
      <c r="CAL133" s="12"/>
      <c r="CAM133" s="12"/>
      <c r="CAN133" s="12"/>
      <c r="CAO133" s="12"/>
      <c r="CAP133" s="12"/>
      <c r="CAQ133" s="12"/>
      <c r="CAR133" s="12"/>
      <c r="CAS133" s="12"/>
      <c r="CAT133" s="12"/>
      <c r="CAU133" s="12"/>
      <c r="CAV133" s="12"/>
      <c r="CAW133" s="12"/>
      <c r="CAX133" s="12"/>
      <c r="CAY133" s="12"/>
      <c r="CAZ133" s="12"/>
      <c r="CBA133" s="12"/>
      <c r="CBB133" s="12"/>
      <c r="CBC133" s="12"/>
      <c r="CBD133" s="12"/>
      <c r="CBE133" s="12"/>
      <c r="CBF133" s="12"/>
      <c r="CBG133" s="12"/>
      <c r="CBH133" s="12"/>
      <c r="CBI133" s="12"/>
      <c r="CBJ133" s="12"/>
      <c r="CBK133" s="12"/>
      <c r="CBL133" s="12"/>
      <c r="CBM133" s="12"/>
      <c r="CBN133" s="12"/>
      <c r="CBO133" s="12"/>
      <c r="CBP133" s="12"/>
      <c r="CBQ133" s="12"/>
      <c r="CBR133" s="12"/>
      <c r="CBS133" s="12"/>
      <c r="CBT133" s="12"/>
      <c r="CBU133" s="12"/>
      <c r="CBV133" s="12"/>
      <c r="CBW133" s="12"/>
      <c r="CBX133" s="12"/>
      <c r="CBY133" s="12"/>
      <c r="CBZ133" s="12"/>
      <c r="CCA133" s="12"/>
      <c r="CCB133" s="12"/>
      <c r="CCC133" s="12"/>
      <c r="CCD133" s="12"/>
      <c r="CCE133" s="12"/>
      <c r="CCF133" s="12"/>
      <c r="CCG133" s="12"/>
      <c r="CCH133" s="12"/>
      <c r="CCI133" s="12"/>
      <c r="CCJ133" s="12"/>
      <c r="CCK133" s="12"/>
      <c r="CCL133" s="12"/>
      <c r="CCM133" s="12"/>
      <c r="CCN133" s="12"/>
      <c r="CCO133" s="12"/>
      <c r="CCP133" s="12"/>
      <c r="CCQ133" s="12"/>
      <c r="CCR133" s="12"/>
      <c r="CCS133" s="12"/>
      <c r="CCT133" s="12"/>
      <c r="CCU133" s="12"/>
      <c r="CCV133" s="12"/>
      <c r="CCW133" s="12"/>
      <c r="CCX133" s="12"/>
      <c r="CCY133" s="12"/>
      <c r="CCZ133" s="12"/>
      <c r="CDA133" s="12"/>
      <c r="CDB133" s="12"/>
      <c r="CDC133" s="12"/>
      <c r="CDD133" s="12"/>
      <c r="CDE133" s="12"/>
      <c r="CDF133" s="12"/>
      <c r="CDG133" s="12"/>
      <c r="CDH133" s="12"/>
      <c r="CDI133" s="12"/>
      <c r="CDJ133" s="12"/>
      <c r="CDK133" s="12"/>
      <c r="CDL133" s="12"/>
      <c r="CDM133" s="12"/>
      <c r="CDN133" s="12"/>
      <c r="CDO133" s="12"/>
      <c r="CDP133" s="12"/>
      <c r="CDQ133" s="12"/>
      <c r="CDR133" s="12"/>
      <c r="CDS133" s="12"/>
      <c r="CDT133" s="12"/>
      <c r="CDU133" s="12"/>
      <c r="CDV133" s="12"/>
      <c r="CDW133" s="12"/>
      <c r="CDX133" s="12"/>
      <c r="CDY133" s="12"/>
      <c r="CDZ133" s="12"/>
      <c r="CEA133" s="12"/>
      <c r="CEB133" s="12"/>
      <c r="CEC133" s="12"/>
      <c r="CED133" s="12"/>
      <c r="CEE133" s="12"/>
      <c r="CEF133" s="12"/>
      <c r="CEG133" s="12"/>
      <c r="CEH133" s="12"/>
      <c r="CEI133" s="12"/>
      <c r="CEJ133" s="12"/>
      <c r="CEK133" s="12"/>
      <c r="CEL133" s="12"/>
      <c r="CEM133" s="12"/>
      <c r="CEN133" s="12"/>
      <c r="CEO133" s="12"/>
      <c r="CEP133" s="12"/>
      <c r="CEQ133" s="12"/>
      <c r="CER133" s="12"/>
      <c r="CES133" s="12"/>
      <c r="CET133" s="12"/>
      <c r="CEU133" s="12"/>
      <c r="CEV133" s="12"/>
      <c r="CEW133" s="12"/>
      <c r="CEX133" s="12"/>
      <c r="CEY133" s="12"/>
      <c r="CEZ133" s="12"/>
      <c r="CFA133" s="12"/>
      <c r="CFB133" s="12"/>
      <c r="CFC133" s="12"/>
      <c r="CFD133" s="12"/>
      <c r="CFE133" s="12"/>
      <c r="CFF133" s="12"/>
      <c r="CFG133" s="12"/>
      <c r="CFH133" s="12"/>
      <c r="CFI133" s="12"/>
      <c r="CFJ133" s="12"/>
      <c r="CFK133" s="12"/>
      <c r="CFL133" s="12"/>
      <c r="CFM133" s="12"/>
      <c r="CFN133" s="12"/>
      <c r="CFO133" s="12"/>
      <c r="CFP133" s="12"/>
      <c r="CFQ133" s="12"/>
      <c r="CFR133" s="12"/>
      <c r="CFS133" s="12"/>
      <c r="CFT133" s="12"/>
      <c r="CFU133" s="12"/>
      <c r="CFV133" s="12"/>
      <c r="CFW133" s="12"/>
      <c r="CFX133" s="12"/>
      <c r="CFY133" s="12"/>
      <c r="CFZ133" s="12"/>
      <c r="CGA133" s="12"/>
      <c r="CGB133" s="12"/>
      <c r="CGC133" s="12"/>
      <c r="CGD133" s="12"/>
      <c r="CGE133" s="12"/>
      <c r="CGF133" s="12"/>
      <c r="CGG133" s="12"/>
      <c r="CGH133" s="12"/>
      <c r="CGI133" s="12"/>
      <c r="CGJ133" s="12"/>
      <c r="CGK133" s="12"/>
      <c r="CGL133" s="12"/>
      <c r="CGM133" s="12"/>
      <c r="CGN133" s="12"/>
      <c r="CGO133" s="12"/>
      <c r="CGP133" s="12"/>
      <c r="CGQ133" s="12"/>
      <c r="CGR133" s="12"/>
      <c r="CGS133" s="12"/>
      <c r="CGT133" s="12"/>
      <c r="CGU133" s="12"/>
      <c r="CGV133" s="12"/>
      <c r="CGW133" s="12"/>
      <c r="CGX133" s="12"/>
      <c r="CGY133" s="12"/>
      <c r="CGZ133" s="12"/>
      <c r="CHA133" s="12"/>
      <c r="CHB133" s="12"/>
      <c r="CHC133" s="12"/>
      <c r="CHD133" s="12"/>
      <c r="CHE133" s="12"/>
      <c r="CHF133" s="12"/>
      <c r="CHG133" s="12"/>
      <c r="CHH133" s="12"/>
      <c r="CHI133" s="12"/>
      <c r="CHJ133" s="12"/>
      <c r="CHK133" s="12"/>
      <c r="CHL133" s="12"/>
      <c r="CHM133" s="12"/>
      <c r="CHN133" s="12"/>
      <c r="CHO133" s="12"/>
      <c r="CHP133" s="12"/>
      <c r="CHQ133" s="12"/>
      <c r="CHR133" s="12"/>
      <c r="CHS133" s="12"/>
      <c r="CHT133" s="12"/>
      <c r="CHU133" s="12"/>
      <c r="CHV133" s="12"/>
      <c r="CHW133" s="12"/>
      <c r="CHX133" s="12"/>
      <c r="CHY133" s="12"/>
      <c r="CHZ133" s="12"/>
      <c r="CIA133" s="12"/>
      <c r="CIB133" s="12"/>
      <c r="CIC133" s="12"/>
      <c r="CID133" s="12"/>
      <c r="CIE133" s="12"/>
      <c r="CIF133" s="12"/>
      <c r="CIG133" s="12"/>
      <c r="CIH133" s="12"/>
      <c r="CII133" s="12"/>
      <c r="CIJ133" s="12"/>
      <c r="CIK133" s="12"/>
      <c r="CIL133" s="12"/>
      <c r="CIM133" s="12"/>
      <c r="CIN133" s="12"/>
      <c r="CIO133" s="12"/>
      <c r="CIP133" s="12"/>
      <c r="CIQ133" s="12"/>
      <c r="CIR133" s="12"/>
      <c r="CIS133" s="12"/>
      <c r="CIT133" s="12"/>
      <c r="CIU133" s="12"/>
      <c r="CIV133" s="12"/>
      <c r="CIW133" s="12"/>
      <c r="CIX133" s="12"/>
      <c r="CIY133" s="12"/>
      <c r="CIZ133" s="12"/>
      <c r="CJA133" s="12"/>
      <c r="CJB133" s="12"/>
      <c r="CJC133" s="12"/>
      <c r="CJD133" s="12"/>
      <c r="CJE133" s="12"/>
      <c r="CJF133" s="12"/>
      <c r="CJG133" s="12"/>
      <c r="CJH133" s="12"/>
      <c r="CJI133" s="12"/>
      <c r="CJJ133" s="12"/>
      <c r="CJK133" s="12"/>
      <c r="CJL133" s="12"/>
      <c r="CJM133" s="12"/>
      <c r="CJN133" s="12"/>
      <c r="CJO133" s="12"/>
      <c r="CJP133" s="12"/>
      <c r="CJQ133" s="12"/>
      <c r="CJR133" s="12"/>
      <c r="CJS133" s="12"/>
      <c r="CJT133" s="12"/>
      <c r="CJU133" s="12"/>
      <c r="CJV133" s="12"/>
      <c r="CJW133" s="12"/>
      <c r="CJX133" s="12"/>
      <c r="CJY133" s="12"/>
      <c r="CJZ133" s="12"/>
      <c r="CKA133" s="12"/>
      <c r="CKB133" s="12"/>
      <c r="CKC133" s="12"/>
      <c r="CKD133" s="12"/>
      <c r="CKE133" s="12"/>
      <c r="CKF133" s="12"/>
      <c r="CKG133" s="12"/>
      <c r="CKH133" s="12"/>
      <c r="CKI133" s="12"/>
      <c r="CKJ133" s="12"/>
      <c r="CKK133" s="12"/>
      <c r="CKL133" s="12"/>
      <c r="CKM133" s="12"/>
      <c r="CKN133" s="12"/>
      <c r="CKO133" s="12"/>
      <c r="CKP133" s="12"/>
      <c r="CKQ133" s="12"/>
      <c r="CKR133" s="12"/>
      <c r="CKS133" s="12"/>
      <c r="CKT133" s="12"/>
      <c r="CKU133" s="12"/>
      <c r="CKV133" s="12"/>
      <c r="CKW133" s="12"/>
      <c r="CKX133" s="12"/>
      <c r="CKY133" s="12"/>
      <c r="CKZ133" s="12"/>
      <c r="CLA133" s="12"/>
      <c r="CLB133" s="12"/>
      <c r="CLC133" s="12"/>
      <c r="CLD133" s="12"/>
      <c r="CLE133" s="12"/>
      <c r="CLF133" s="12"/>
      <c r="CLG133" s="12"/>
      <c r="CLH133" s="12"/>
      <c r="CLI133" s="12"/>
      <c r="CLJ133" s="12"/>
      <c r="CLK133" s="12"/>
      <c r="CLL133" s="12"/>
      <c r="CLM133" s="12"/>
      <c r="CLN133" s="12"/>
      <c r="CLO133" s="12"/>
      <c r="CLP133" s="12"/>
      <c r="CLQ133" s="12"/>
      <c r="CLR133" s="12"/>
      <c r="CLS133" s="12"/>
      <c r="CLT133" s="12"/>
      <c r="CLU133" s="12"/>
      <c r="CLV133" s="12"/>
      <c r="CLW133" s="12"/>
      <c r="CLX133" s="12"/>
      <c r="CLY133" s="12"/>
      <c r="CLZ133" s="12"/>
      <c r="CMA133" s="12"/>
      <c r="CMB133" s="12"/>
      <c r="CMC133" s="12"/>
      <c r="CMD133" s="12"/>
      <c r="CME133" s="12"/>
      <c r="CMF133" s="12"/>
      <c r="CMG133" s="12"/>
      <c r="CMH133" s="12"/>
      <c r="CMI133" s="12"/>
      <c r="CMJ133" s="12"/>
      <c r="CMK133" s="12"/>
      <c r="CML133" s="12"/>
      <c r="CMM133" s="12"/>
      <c r="CMN133" s="12"/>
      <c r="CMO133" s="12"/>
      <c r="CMP133" s="12"/>
      <c r="CMQ133" s="12"/>
      <c r="CMR133" s="12"/>
      <c r="CMS133" s="12"/>
      <c r="CMT133" s="12"/>
      <c r="CMU133" s="12"/>
      <c r="CMV133" s="12"/>
      <c r="CMW133" s="12"/>
      <c r="CMX133" s="12"/>
      <c r="CMY133" s="12"/>
      <c r="CMZ133" s="12"/>
      <c r="CNA133" s="12"/>
      <c r="CNB133" s="12"/>
      <c r="CNC133" s="12"/>
      <c r="CND133" s="12"/>
      <c r="CNE133" s="12"/>
      <c r="CNF133" s="12"/>
      <c r="CNG133" s="12"/>
      <c r="CNH133" s="12"/>
      <c r="CNI133" s="12"/>
      <c r="CNJ133" s="12"/>
      <c r="CNK133" s="12"/>
      <c r="CNL133" s="12"/>
      <c r="CNM133" s="12"/>
      <c r="CNN133" s="12"/>
      <c r="CNO133" s="12"/>
      <c r="CNP133" s="12"/>
      <c r="CNQ133" s="12"/>
      <c r="CNR133" s="12"/>
      <c r="CNS133" s="12"/>
      <c r="CNT133" s="12"/>
      <c r="CNU133" s="12"/>
      <c r="CNV133" s="12"/>
      <c r="CNW133" s="12"/>
      <c r="CNX133" s="12"/>
      <c r="CNY133" s="12"/>
      <c r="CNZ133" s="12"/>
      <c r="COA133" s="12"/>
      <c r="COB133" s="12"/>
      <c r="COC133" s="12"/>
      <c r="COD133" s="12"/>
      <c r="COE133" s="12"/>
      <c r="COF133" s="12"/>
      <c r="COG133" s="12"/>
      <c r="COH133" s="12"/>
      <c r="COI133" s="12"/>
      <c r="COJ133" s="12"/>
      <c r="COK133" s="12"/>
      <c r="COL133" s="12"/>
      <c r="COM133" s="12"/>
      <c r="CON133" s="12"/>
      <c r="COO133" s="12"/>
      <c r="COP133" s="12"/>
      <c r="COQ133" s="12"/>
      <c r="COR133" s="12"/>
      <c r="COS133" s="12"/>
      <c r="COT133" s="12"/>
      <c r="COU133" s="12"/>
      <c r="COV133" s="12"/>
      <c r="COW133" s="12"/>
      <c r="COX133" s="12"/>
      <c r="COY133" s="12"/>
      <c r="COZ133" s="12"/>
      <c r="CPA133" s="12"/>
      <c r="CPB133" s="12"/>
      <c r="CPC133" s="12"/>
      <c r="CPD133" s="12"/>
      <c r="CPE133" s="12"/>
      <c r="CPF133" s="12"/>
      <c r="CPG133" s="12"/>
      <c r="CPH133" s="12"/>
      <c r="CPI133" s="12"/>
      <c r="CPJ133" s="12"/>
      <c r="CPK133" s="12"/>
      <c r="CPL133" s="12"/>
      <c r="CPM133" s="12"/>
      <c r="CPN133" s="12"/>
      <c r="CPO133" s="12"/>
      <c r="CPP133" s="12"/>
      <c r="CPQ133" s="12"/>
      <c r="CPR133" s="12"/>
      <c r="CPS133" s="12"/>
      <c r="CPT133" s="12"/>
      <c r="CPU133" s="12"/>
      <c r="CPV133" s="12"/>
      <c r="CPW133" s="12"/>
      <c r="CPX133" s="12"/>
      <c r="CPY133" s="12"/>
      <c r="CPZ133" s="12"/>
      <c r="CQA133" s="12"/>
      <c r="CQB133" s="12"/>
      <c r="CQC133" s="12"/>
      <c r="CQD133" s="12"/>
      <c r="CQE133" s="12"/>
      <c r="CQF133" s="12"/>
      <c r="CQG133" s="12"/>
      <c r="CQH133" s="12"/>
      <c r="CQI133" s="12"/>
      <c r="CQJ133" s="12"/>
      <c r="CQK133" s="12"/>
      <c r="CQL133" s="12"/>
      <c r="CQM133" s="12"/>
      <c r="CQN133" s="12"/>
      <c r="CQO133" s="12"/>
      <c r="CQP133" s="12"/>
      <c r="CQQ133" s="12"/>
      <c r="CQR133" s="12"/>
      <c r="CQS133" s="12"/>
      <c r="CQT133" s="12"/>
      <c r="CQU133" s="12"/>
      <c r="CQV133" s="12"/>
      <c r="CQW133" s="12"/>
      <c r="CQX133" s="12"/>
      <c r="CQY133" s="12"/>
      <c r="CQZ133" s="12"/>
      <c r="CRA133" s="12"/>
      <c r="CRB133" s="12"/>
      <c r="CRC133" s="12"/>
      <c r="CRD133" s="12"/>
      <c r="CRE133" s="12"/>
      <c r="CRF133" s="12"/>
      <c r="CRG133" s="12"/>
      <c r="CRH133" s="12"/>
      <c r="CRI133" s="12"/>
      <c r="CRJ133" s="12"/>
      <c r="CRK133" s="12"/>
      <c r="CRL133" s="12"/>
      <c r="CRM133" s="12"/>
      <c r="CRN133" s="12"/>
      <c r="CRO133" s="12"/>
      <c r="CRP133" s="12"/>
      <c r="CRQ133" s="12"/>
      <c r="CRR133" s="12"/>
      <c r="CRS133" s="12"/>
      <c r="CRT133" s="12"/>
      <c r="CRU133" s="12"/>
      <c r="CRV133" s="12"/>
      <c r="CRW133" s="12"/>
      <c r="CRX133" s="12"/>
      <c r="CRY133" s="12"/>
      <c r="CRZ133" s="12"/>
      <c r="CSA133" s="12"/>
      <c r="CSB133" s="12"/>
      <c r="CSC133" s="12"/>
      <c r="CSD133" s="12"/>
      <c r="CSE133" s="12"/>
      <c r="CSF133" s="12"/>
      <c r="CSG133" s="12"/>
      <c r="CSH133" s="12"/>
      <c r="CSI133" s="12"/>
      <c r="CSJ133" s="12"/>
      <c r="CSK133" s="12"/>
      <c r="CSL133" s="12"/>
      <c r="CSM133" s="12"/>
      <c r="CSN133" s="12"/>
      <c r="CSO133" s="12"/>
      <c r="CSP133" s="12"/>
      <c r="CSQ133" s="12"/>
      <c r="CSR133" s="12"/>
      <c r="CSS133" s="12"/>
      <c r="CST133" s="12"/>
      <c r="CSU133" s="12"/>
      <c r="CSV133" s="12"/>
      <c r="CSW133" s="12"/>
      <c r="CSX133" s="12"/>
      <c r="CSY133" s="12"/>
      <c r="CSZ133" s="12"/>
      <c r="CTA133" s="12"/>
      <c r="CTB133" s="12"/>
      <c r="CTC133" s="12"/>
      <c r="CTD133" s="12"/>
      <c r="CTE133" s="12"/>
      <c r="CTF133" s="12"/>
      <c r="CTG133" s="12"/>
      <c r="CTH133" s="12"/>
      <c r="CTI133" s="12"/>
      <c r="CTJ133" s="12"/>
      <c r="CTK133" s="12"/>
      <c r="CTL133" s="12"/>
      <c r="CTM133" s="12"/>
      <c r="CTN133" s="12"/>
      <c r="CTO133" s="12"/>
      <c r="CTP133" s="12"/>
      <c r="CTQ133" s="12"/>
      <c r="CTR133" s="12"/>
      <c r="CTS133" s="12"/>
      <c r="CTT133" s="12"/>
      <c r="CTU133" s="12"/>
      <c r="CTV133" s="12"/>
      <c r="CTW133" s="12"/>
      <c r="CTX133" s="12"/>
      <c r="CTY133" s="12"/>
      <c r="CTZ133" s="12"/>
      <c r="CUA133" s="12"/>
      <c r="CUB133" s="12"/>
      <c r="CUC133" s="12"/>
      <c r="CUD133" s="12"/>
      <c r="CUE133" s="12"/>
      <c r="CUF133" s="12"/>
      <c r="CUG133" s="12"/>
      <c r="CUH133" s="12"/>
      <c r="CUI133" s="12"/>
      <c r="CUJ133" s="12"/>
      <c r="CUK133" s="12"/>
      <c r="CUL133" s="12"/>
      <c r="CUM133" s="12"/>
      <c r="CUN133" s="12"/>
      <c r="CUO133" s="12"/>
      <c r="CUP133" s="12"/>
      <c r="CUQ133" s="12"/>
      <c r="CUR133" s="12"/>
      <c r="CUS133" s="12"/>
      <c r="CUT133" s="12"/>
      <c r="CUU133" s="12"/>
      <c r="CUV133" s="12"/>
      <c r="CUW133" s="12"/>
      <c r="CUX133" s="12"/>
      <c r="CUY133" s="12"/>
      <c r="CUZ133" s="12"/>
      <c r="CVA133" s="12"/>
      <c r="CVB133" s="12"/>
      <c r="CVC133" s="12"/>
      <c r="CVD133" s="12"/>
      <c r="CVE133" s="12"/>
      <c r="CVF133" s="12"/>
      <c r="CVG133" s="12"/>
      <c r="CVH133" s="12"/>
      <c r="CVI133" s="12"/>
      <c r="CVJ133" s="12"/>
      <c r="CVK133" s="12"/>
      <c r="CVL133" s="12"/>
      <c r="CVM133" s="12"/>
      <c r="CVN133" s="12"/>
      <c r="CVO133" s="12"/>
      <c r="CVP133" s="12"/>
      <c r="CVQ133" s="12"/>
      <c r="CVR133" s="12"/>
      <c r="CVS133" s="12"/>
      <c r="CVT133" s="12"/>
      <c r="CVU133" s="12"/>
      <c r="CVV133" s="12"/>
      <c r="CVW133" s="12"/>
      <c r="CVX133" s="12"/>
      <c r="CVY133" s="12"/>
      <c r="CVZ133" s="12"/>
      <c r="CWA133" s="12"/>
      <c r="CWB133" s="12"/>
      <c r="CWC133" s="12"/>
      <c r="CWD133" s="12"/>
      <c r="CWE133" s="12"/>
      <c r="CWF133" s="12"/>
      <c r="CWG133" s="12"/>
      <c r="CWH133" s="12"/>
      <c r="CWI133" s="12"/>
      <c r="CWJ133" s="12"/>
      <c r="CWK133" s="12"/>
      <c r="CWL133" s="12"/>
      <c r="CWM133" s="12"/>
      <c r="CWN133" s="12"/>
      <c r="CWO133" s="12"/>
      <c r="CWP133" s="12"/>
      <c r="CWQ133" s="12"/>
      <c r="CWR133" s="12"/>
      <c r="CWS133" s="12"/>
      <c r="CWT133" s="12"/>
      <c r="CWU133" s="12"/>
      <c r="CWV133" s="12"/>
      <c r="CWW133" s="12"/>
      <c r="CWX133" s="12"/>
      <c r="CWY133" s="12"/>
      <c r="CWZ133" s="12"/>
      <c r="CXA133" s="12"/>
      <c r="CXB133" s="12"/>
      <c r="CXC133" s="12"/>
      <c r="CXD133" s="12"/>
      <c r="CXE133" s="12"/>
      <c r="CXF133" s="12"/>
      <c r="CXG133" s="12"/>
      <c r="CXH133" s="12"/>
      <c r="CXI133" s="12"/>
      <c r="CXJ133" s="12"/>
      <c r="CXK133" s="12"/>
      <c r="CXL133" s="12"/>
      <c r="CXM133" s="12"/>
      <c r="CXN133" s="12"/>
      <c r="CXO133" s="12"/>
      <c r="CXP133" s="12"/>
      <c r="CXQ133" s="12"/>
      <c r="CXR133" s="12"/>
      <c r="CXS133" s="12"/>
      <c r="CXT133" s="12"/>
      <c r="CXU133" s="12"/>
      <c r="CXV133" s="12"/>
      <c r="CXW133" s="12"/>
      <c r="CXX133" s="12"/>
      <c r="CXY133" s="12"/>
      <c r="CXZ133" s="12"/>
      <c r="CYA133" s="12"/>
      <c r="CYB133" s="12"/>
      <c r="CYC133" s="12"/>
      <c r="CYD133" s="12"/>
      <c r="CYE133" s="12"/>
      <c r="CYF133" s="12"/>
      <c r="CYG133" s="12"/>
      <c r="CYH133" s="12"/>
      <c r="CYI133" s="12"/>
      <c r="CYJ133" s="12"/>
      <c r="CYK133" s="12"/>
      <c r="CYL133" s="12"/>
      <c r="CYM133" s="12"/>
      <c r="CYN133" s="12"/>
      <c r="CYO133" s="12"/>
      <c r="CYP133" s="12"/>
      <c r="CYQ133" s="12"/>
      <c r="CYR133" s="12"/>
      <c r="CYS133" s="12"/>
      <c r="CYT133" s="12"/>
      <c r="CYU133" s="12"/>
      <c r="CYV133" s="12"/>
      <c r="CYW133" s="12"/>
      <c r="CYX133" s="12"/>
      <c r="CYY133" s="12"/>
      <c r="CYZ133" s="12"/>
      <c r="CZA133" s="12"/>
      <c r="CZB133" s="12"/>
      <c r="CZC133" s="12"/>
      <c r="CZD133" s="12"/>
      <c r="CZE133" s="12"/>
      <c r="CZF133" s="12"/>
      <c r="CZG133" s="12"/>
      <c r="CZH133" s="12"/>
      <c r="CZI133" s="12"/>
      <c r="CZJ133" s="12"/>
      <c r="CZK133" s="12"/>
      <c r="CZL133" s="12"/>
      <c r="CZM133" s="12"/>
      <c r="CZN133" s="12"/>
      <c r="CZO133" s="12"/>
      <c r="CZP133" s="12"/>
      <c r="CZQ133" s="12"/>
      <c r="CZR133" s="12"/>
      <c r="CZS133" s="12"/>
      <c r="CZT133" s="12"/>
      <c r="CZU133" s="12"/>
      <c r="CZV133" s="12"/>
      <c r="CZW133" s="12"/>
      <c r="CZX133" s="12"/>
      <c r="CZY133" s="12"/>
      <c r="CZZ133" s="12"/>
      <c r="DAA133" s="12"/>
      <c r="DAB133" s="12"/>
      <c r="DAC133" s="12"/>
      <c r="DAD133" s="12"/>
      <c r="DAE133" s="12"/>
      <c r="DAF133" s="12"/>
      <c r="DAG133" s="12"/>
      <c r="DAH133" s="12"/>
      <c r="DAI133" s="12"/>
      <c r="DAJ133" s="12"/>
      <c r="DAK133" s="12"/>
      <c r="DAL133" s="12"/>
      <c r="DAM133" s="12"/>
      <c r="DAN133" s="12"/>
      <c r="DAO133" s="12"/>
      <c r="DAP133" s="12"/>
      <c r="DAQ133" s="12"/>
      <c r="DAR133" s="12"/>
      <c r="DAS133" s="12"/>
      <c r="DAT133" s="12"/>
      <c r="DAU133" s="12"/>
      <c r="DAV133" s="12"/>
      <c r="DAW133" s="12"/>
      <c r="DAX133" s="12"/>
      <c r="DAY133" s="12"/>
      <c r="DAZ133" s="12"/>
      <c r="DBA133" s="12"/>
      <c r="DBB133" s="12"/>
      <c r="DBC133" s="12"/>
      <c r="DBD133" s="12"/>
      <c r="DBE133" s="12"/>
      <c r="DBF133" s="12"/>
      <c r="DBG133" s="12"/>
      <c r="DBH133" s="12"/>
      <c r="DBI133" s="12"/>
      <c r="DBJ133" s="12"/>
      <c r="DBK133" s="12"/>
      <c r="DBL133" s="12"/>
      <c r="DBM133" s="12"/>
    </row>
    <row r="134" spans="1:2769" s="11" customFormat="1" ht="227" customHeight="1">
      <c r="A134" s="80" t="s">
        <v>114</v>
      </c>
      <c r="B134" s="89" t="s">
        <v>490</v>
      </c>
      <c r="C134" s="80" t="s">
        <v>48</v>
      </c>
      <c r="D134" s="80" t="s">
        <v>1268</v>
      </c>
      <c r="E134" s="80" t="s">
        <v>62</v>
      </c>
      <c r="F134" s="80" t="s">
        <v>102</v>
      </c>
      <c r="G134" s="80" t="s">
        <v>1296</v>
      </c>
      <c r="H134" s="80" t="s">
        <v>1309</v>
      </c>
      <c r="I134" s="80" t="s">
        <v>199</v>
      </c>
      <c r="J134" s="80" t="s">
        <v>199</v>
      </c>
      <c r="K134" s="80" t="s">
        <v>77</v>
      </c>
      <c r="L134" s="80" t="s">
        <v>83</v>
      </c>
      <c r="M134" s="90">
        <v>42470</v>
      </c>
      <c r="N134" s="80" t="s">
        <v>95</v>
      </c>
      <c r="O134" s="80">
        <v>-25.8066</v>
      </c>
      <c r="P134" s="80">
        <v>29.3186</v>
      </c>
      <c r="Q134" s="80" t="s">
        <v>2072</v>
      </c>
      <c r="R134" s="80" t="s">
        <v>199</v>
      </c>
      <c r="S134" s="80" t="s">
        <v>80</v>
      </c>
      <c r="T134" s="80" t="s">
        <v>136</v>
      </c>
      <c r="U134" s="80" t="s">
        <v>38</v>
      </c>
      <c r="V134" s="80" t="s">
        <v>127</v>
      </c>
      <c r="W134" s="80" t="s">
        <v>44</v>
      </c>
      <c r="X134" s="80" t="s">
        <v>82</v>
      </c>
      <c r="Y134" s="80" t="s">
        <v>199</v>
      </c>
      <c r="Z134" s="80" t="s">
        <v>199</v>
      </c>
      <c r="AA134" s="89" t="s">
        <v>157</v>
      </c>
      <c r="AB134" s="89" t="s">
        <v>307</v>
      </c>
      <c r="AC134" s="80" t="s">
        <v>1724</v>
      </c>
      <c r="AD134" s="80" t="s">
        <v>36</v>
      </c>
      <c r="AE134" s="80" t="s">
        <v>199</v>
      </c>
      <c r="AF134" s="80" t="s">
        <v>199</v>
      </c>
      <c r="AG134" s="80" t="s">
        <v>1292</v>
      </c>
      <c r="AH134" s="80" t="s">
        <v>1293</v>
      </c>
      <c r="AI134" s="80" t="s">
        <v>199</v>
      </c>
      <c r="AJ134" s="80" t="s">
        <v>199</v>
      </c>
      <c r="AK134" s="80" t="s">
        <v>199</v>
      </c>
      <c r="AL134" s="80" t="s">
        <v>199</v>
      </c>
      <c r="AM134" s="80"/>
      <c r="AN134" s="80" t="s">
        <v>22</v>
      </c>
      <c r="AO134" s="80" t="s">
        <v>83</v>
      </c>
      <c r="AP134" s="80" t="s">
        <v>1342</v>
      </c>
      <c r="AQ134" s="80" t="s">
        <v>46</v>
      </c>
      <c r="AR134" s="80" t="s">
        <v>199</v>
      </c>
      <c r="AS134" s="80" t="s">
        <v>199</v>
      </c>
      <c r="AT134" s="90" t="s">
        <v>199</v>
      </c>
      <c r="AU134" s="80" t="s">
        <v>101</v>
      </c>
      <c r="AV134" s="80" t="s">
        <v>2117</v>
      </c>
      <c r="AW134" s="95" t="s">
        <v>1645</v>
      </c>
      <c r="AX134" s="80" t="s">
        <v>105</v>
      </c>
      <c r="AY134" s="80" t="s">
        <v>138</v>
      </c>
      <c r="AZ134" s="80" t="s">
        <v>637</v>
      </c>
      <c r="BA134" s="80"/>
      <c r="BB134" s="80" t="s">
        <v>94</v>
      </c>
      <c r="BC134" s="94">
        <v>42470</v>
      </c>
      <c r="BD134" s="12"/>
      <c r="BE134" s="12"/>
      <c r="BF134" s="12"/>
      <c r="BG134" s="12"/>
      <c r="BH134" s="12"/>
      <c r="BI134" s="12"/>
      <c r="BJ134" s="12"/>
      <c r="BK134" s="12"/>
      <c r="BL134" s="12"/>
      <c r="BM134" s="12"/>
      <c r="BN134" s="12"/>
      <c r="BO134" s="12"/>
      <c r="BP134" s="12"/>
      <c r="BQ134" s="12"/>
      <c r="BR134" s="12"/>
      <c r="BS134" s="12"/>
      <c r="BT134" s="12"/>
      <c r="BU134" s="12"/>
      <c r="BV134" s="12"/>
      <c r="BW134" s="12"/>
      <c r="BX134" s="12"/>
      <c r="BY134" s="12"/>
      <c r="BZ134" s="12"/>
      <c r="CA134" s="12"/>
      <c r="CB134" s="12"/>
      <c r="CC134" s="12"/>
      <c r="CD134" s="12"/>
      <c r="CE134" s="12"/>
      <c r="CF134" s="12"/>
      <c r="CG134" s="12"/>
      <c r="CH134" s="12"/>
      <c r="CI134" s="12"/>
      <c r="CJ134" s="12"/>
      <c r="CK134" s="12"/>
      <c r="CL134" s="12"/>
      <c r="CM134" s="12"/>
      <c r="CN134" s="12"/>
      <c r="CO134" s="12"/>
      <c r="CP134" s="12"/>
      <c r="CQ134" s="12"/>
      <c r="CR134" s="12"/>
      <c r="CS134" s="12"/>
      <c r="CT134" s="12"/>
      <c r="CU134" s="12"/>
      <c r="CV134" s="12"/>
      <c r="CW134" s="12"/>
      <c r="CX134" s="12"/>
      <c r="CY134" s="12"/>
      <c r="CZ134" s="12"/>
      <c r="DA134" s="12"/>
      <c r="DB134" s="12"/>
      <c r="DC134" s="12"/>
      <c r="DD134" s="12"/>
      <c r="DE134" s="12"/>
      <c r="DF134" s="12"/>
      <c r="DG134" s="12"/>
      <c r="DH134" s="12"/>
      <c r="DI134" s="12"/>
      <c r="DJ134" s="12"/>
      <c r="DK134" s="12"/>
      <c r="DL134" s="12"/>
      <c r="DM134" s="12"/>
      <c r="DN134" s="12"/>
      <c r="DO134" s="12"/>
      <c r="DP134" s="12"/>
      <c r="DQ134" s="12"/>
      <c r="DR134" s="12"/>
      <c r="DS134" s="12"/>
      <c r="DT134" s="12"/>
      <c r="DU134" s="12"/>
      <c r="DV134" s="12"/>
      <c r="DW134" s="12"/>
      <c r="DX134" s="12"/>
      <c r="DY134" s="12"/>
      <c r="DZ134" s="12"/>
      <c r="EA134" s="12"/>
      <c r="EB134" s="12"/>
      <c r="EC134" s="12"/>
      <c r="ED134" s="12"/>
      <c r="EE134" s="12"/>
      <c r="EF134" s="12"/>
      <c r="EG134" s="12"/>
      <c r="EH134" s="12"/>
      <c r="EI134" s="12"/>
      <c r="EJ134" s="12"/>
      <c r="EK134" s="12"/>
      <c r="EL134" s="12"/>
      <c r="EM134" s="12"/>
      <c r="EN134" s="12"/>
      <c r="EO134" s="12"/>
      <c r="EP134" s="12"/>
      <c r="EQ134" s="12"/>
      <c r="ER134" s="12"/>
      <c r="ES134" s="12"/>
      <c r="ET134" s="12"/>
      <c r="EU134" s="12"/>
      <c r="EV134" s="12"/>
      <c r="EW134" s="12"/>
      <c r="EX134" s="12"/>
      <c r="EY134" s="12"/>
      <c r="EZ134" s="12"/>
      <c r="FA134" s="12"/>
      <c r="FB134" s="12"/>
      <c r="FC134" s="12"/>
      <c r="FD134" s="12"/>
      <c r="FE134" s="12"/>
      <c r="FF134" s="12"/>
      <c r="FG134" s="12"/>
      <c r="FH134" s="12"/>
      <c r="FI134" s="12"/>
      <c r="FJ134" s="12"/>
      <c r="FK134" s="12"/>
      <c r="FL134" s="12"/>
      <c r="FM134" s="12"/>
      <c r="FN134" s="12"/>
      <c r="FO134" s="12"/>
      <c r="FP134" s="12"/>
      <c r="FQ134" s="12"/>
      <c r="FR134" s="12"/>
      <c r="FS134" s="12"/>
      <c r="FT134" s="12"/>
      <c r="FU134" s="12"/>
      <c r="FV134" s="12"/>
      <c r="FW134" s="12"/>
      <c r="FX134" s="12"/>
      <c r="FY134" s="12"/>
      <c r="FZ134" s="12"/>
      <c r="GA134" s="12"/>
      <c r="GB134" s="12"/>
      <c r="GC134" s="12"/>
      <c r="GD134" s="12"/>
      <c r="GE134" s="12"/>
      <c r="GF134" s="12"/>
      <c r="GG134" s="12"/>
      <c r="GH134" s="12"/>
      <c r="GI134" s="12"/>
      <c r="GJ134" s="12"/>
      <c r="GK134" s="12"/>
      <c r="GL134" s="12"/>
      <c r="GM134" s="12"/>
      <c r="GN134" s="12"/>
      <c r="GO134" s="12"/>
      <c r="GP134" s="12"/>
      <c r="GQ134" s="12"/>
      <c r="GR134" s="12"/>
      <c r="GS134" s="12"/>
      <c r="GT134" s="12"/>
      <c r="GU134" s="12"/>
      <c r="GV134" s="12"/>
      <c r="GW134" s="12"/>
      <c r="GX134" s="12"/>
      <c r="GY134" s="12"/>
      <c r="GZ134" s="12"/>
      <c r="HA134" s="12"/>
      <c r="HB134" s="12"/>
      <c r="HC134" s="12"/>
      <c r="HD134" s="12"/>
      <c r="HE134" s="12"/>
      <c r="HF134" s="12"/>
      <c r="HG134" s="12"/>
      <c r="HH134" s="12"/>
      <c r="HI134" s="12"/>
      <c r="HJ134" s="12"/>
      <c r="HK134" s="12"/>
      <c r="HL134" s="12"/>
      <c r="HM134" s="12"/>
      <c r="HN134" s="12"/>
      <c r="HO134" s="12"/>
      <c r="HP134" s="12"/>
      <c r="HQ134" s="12"/>
      <c r="HR134" s="12"/>
      <c r="HS134" s="12"/>
      <c r="HT134" s="12"/>
      <c r="HU134" s="12"/>
      <c r="HV134" s="12"/>
      <c r="HW134" s="12"/>
      <c r="HX134" s="12"/>
      <c r="HY134" s="12"/>
      <c r="HZ134" s="12"/>
      <c r="IA134" s="12"/>
      <c r="IB134" s="12"/>
      <c r="IC134" s="12"/>
      <c r="ID134" s="12"/>
      <c r="IE134" s="12"/>
      <c r="IF134" s="12"/>
      <c r="IG134" s="12"/>
      <c r="IH134" s="12"/>
      <c r="II134" s="12"/>
      <c r="IJ134" s="12"/>
      <c r="IK134" s="12"/>
      <c r="IL134" s="12"/>
      <c r="IM134" s="12"/>
      <c r="IN134" s="12"/>
      <c r="IO134" s="12"/>
      <c r="IP134" s="12"/>
      <c r="IQ134" s="12"/>
      <c r="IR134" s="12"/>
      <c r="IS134" s="12"/>
      <c r="IT134" s="12"/>
      <c r="IU134" s="12"/>
      <c r="IV134" s="12"/>
      <c r="IW134" s="12"/>
      <c r="IX134" s="12"/>
      <c r="IY134" s="12"/>
      <c r="IZ134" s="12"/>
      <c r="JA134" s="12"/>
      <c r="JB134" s="12"/>
      <c r="JC134" s="12"/>
      <c r="JD134" s="12"/>
      <c r="JE134" s="12"/>
      <c r="JF134" s="12"/>
      <c r="JG134" s="12"/>
      <c r="JH134" s="12"/>
      <c r="JI134" s="12"/>
      <c r="JJ134" s="12"/>
      <c r="JK134" s="12"/>
      <c r="JL134" s="12"/>
      <c r="JM134" s="12"/>
      <c r="JN134" s="12"/>
      <c r="JO134" s="12"/>
      <c r="JP134" s="12"/>
      <c r="JQ134" s="12"/>
      <c r="JR134" s="12"/>
      <c r="JS134" s="12"/>
      <c r="JT134" s="12"/>
      <c r="JU134" s="12"/>
      <c r="JV134" s="12"/>
      <c r="JW134" s="12"/>
      <c r="JX134" s="12"/>
      <c r="JY134" s="12"/>
      <c r="JZ134" s="12"/>
      <c r="KA134" s="12"/>
      <c r="KB134" s="12"/>
      <c r="KC134" s="12"/>
      <c r="KD134" s="12"/>
      <c r="KE134" s="12"/>
      <c r="KF134" s="12"/>
      <c r="KG134" s="12"/>
      <c r="KH134" s="12"/>
      <c r="KI134" s="12"/>
      <c r="KJ134" s="12"/>
      <c r="KK134" s="12"/>
      <c r="KL134" s="12"/>
      <c r="KM134" s="12"/>
      <c r="KN134" s="12"/>
      <c r="KO134" s="12"/>
      <c r="KP134" s="12"/>
      <c r="KQ134" s="12"/>
      <c r="KR134" s="12"/>
      <c r="KS134" s="12"/>
      <c r="KT134" s="12"/>
      <c r="KU134" s="12"/>
      <c r="KV134" s="12"/>
      <c r="KW134" s="12"/>
      <c r="KX134" s="12"/>
      <c r="KY134" s="12"/>
      <c r="KZ134" s="12"/>
      <c r="LA134" s="12"/>
      <c r="LB134" s="12"/>
      <c r="LC134" s="12"/>
      <c r="LD134" s="12"/>
      <c r="LE134" s="12"/>
      <c r="LF134" s="12"/>
      <c r="LG134" s="12"/>
      <c r="LH134" s="12"/>
      <c r="LI134" s="12"/>
      <c r="LJ134" s="12"/>
      <c r="LK134" s="12"/>
      <c r="LL134" s="12"/>
      <c r="LM134" s="12"/>
      <c r="LN134" s="12"/>
      <c r="LO134" s="12"/>
      <c r="LP134" s="12"/>
      <c r="LQ134" s="12"/>
      <c r="LR134" s="12"/>
      <c r="LS134" s="12"/>
      <c r="LT134" s="12"/>
      <c r="LU134" s="12"/>
      <c r="LV134" s="12"/>
      <c r="LW134" s="12"/>
      <c r="LX134" s="12"/>
      <c r="LY134" s="12"/>
      <c r="LZ134" s="12"/>
      <c r="MA134" s="12"/>
      <c r="MB134" s="12"/>
      <c r="MC134" s="12"/>
      <c r="MD134" s="12"/>
      <c r="ME134" s="12"/>
      <c r="MF134" s="12"/>
      <c r="MG134" s="12"/>
      <c r="MH134" s="12"/>
      <c r="MI134" s="12"/>
      <c r="MJ134" s="12"/>
      <c r="MK134" s="12"/>
      <c r="ML134" s="12"/>
      <c r="MM134" s="12"/>
      <c r="MN134" s="12"/>
      <c r="MO134" s="12"/>
      <c r="MP134" s="12"/>
      <c r="MQ134" s="12"/>
      <c r="MR134" s="12"/>
      <c r="MS134" s="12"/>
      <c r="MT134" s="12"/>
      <c r="MU134" s="12"/>
      <c r="MV134" s="12"/>
      <c r="MW134" s="12"/>
      <c r="MX134" s="12"/>
      <c r="MY134" s="12"/>
      <c r="MZ134" s="12"/>
      <c r="NA134" s="12"/>
      <c r="NB134" s="12"/>
      <c r="NC134" s="12"/>
      <c r="ND134" s="12"/>
      <c r="NE134" s="12"/>
      <c r="NF134" s="12"/>
      <c r="NG134" s="12"/>
      <c r="NH134" s="12"/>
      <c r="NI134" s="12"/>
      <c r="NJ134" s="12"/>
      <c r="NK134" s="12"/>
      <c r="NL134" s="12"/>
      <c r="NM134" s="12"/>
      <c r="NN134" s="12"/>
      <c r="NO134" s="12"/>
      <c r="NP134" s="12"/>
      <c r="NQ134" s="12"/>
      <c r="NR134" s="12"/>
      <c r="NS134" s="12"/>
      <c r="NT134" s="12"/>
      <c r="NU134" s="12"/>
      <c r="NV134" s="12"/>
      <c r="NW134" s="12"/>
      <c r="NX134" s="12"/>
      <c r="NY134" s="12"/>
      <c r="NZ134" s="12"/>
      <c r="OA134" s="12"/>
      <c r="OB134" s="12"/>
      <c r="OC134" s="12"/>
      <c r="OD134" s="12"/>
      <c r="OE134" s="12"/>
      <c r="OF134" s="12"/>
      <c r="OG134" s="12"/>
      <c r="OH134" s="12"/>
      <c r="OI134" s="12"/>
      <c r="OJ134" s="12"/>
      <c r="OK134" s="12"/>
      <c r="OL134" s="12"/>
      <c r="OM134" s="12"/>
      <c r="ON134" s="12"/>
      <c r="OO134" s="12"/>
      <c r="OP134" s="12"/>
      <c r="OQ134" s="12"/>
      <c r="OR134" s="12"/>
      <c r="OS134" s="12"/>
      <c r="OT134" s="12"/>
      <c r="OU134" s="12"/>
      <c r="OV134" s="12"/>
      <c r="OW134" s="12"/>
      <c r="OX134" s="12"/>
      <c r="OY134" s="12"/>
      <c r="OZ134" s="12"/>
      <c r="PA134" s="12"/>
      <c r="PB134" s="12"/>
      <c r="PC134" s="12"/>
      <c r="PD134" s="12"/>
      <c r="PE134" s="12"/>
      <c r="PF134" s="12"/>
      <c r="PG134" s="12"/>
      <c r="PH134" s="12"/>
      <c r="PI134" s="12"/>
      <c r="PJ134" s="12"/>
      <c r="PK134" s="12"/>
      <c r="PL134" s="12"/>
      <c r="PM134" s="12"/>
      <c r="PN134" s="12"/>
      <c r="PO134" s="12"/>
      <c r="PP134" s="12"/>
      <c r="PQ134" s="12"/>
      <c r="PR134" s="12"/>
      <c r="PS134" s="12"/>
      <c r="PT134" s="12"/>
      <c r="PU134" s="12"/>
      <c r="PV134" s="12"/>
      <c r="PW134" s="12"/>
      <c r="PX134" s="12"/>
      <c r="PY134" s="12"/>
      <c r="PZ134" s="12"/>
      <c r="QA134" s="12"/>
      <c r="QB134" s="12"/>
      <c r="QC134" s="12"/>
      <c r="QD134" s="12"/>
      <c r="QE134" s="12"/>
      <c r="QF134" s="12"/>
      <c r="QG134" s="12"/>
      <c r="QH134" s="12"/>
      <c r="QI134" s="12"/>
      <c r="QJ134" s="12"/>
      <c r="QK134" s="12"/>
      <c r="QL134" s="12"/>
      <c r="QM134" s="12"/>
      <c r="QN134" s="12"/>
      <c r="QO134" s="12"/>
      <c r="QP134" s="12"/>
      <c r="QQ134" s="12"/>
      <c r="QR134" s="12"/>
      <c r="QS134" s="12"/>
      <c r="QT134" s="12"/>
      <c r="QU134" s="12"/>
      <c r="QV134" s="12"/>
      <c r="QW134" s="12"/>
      <c r="QX134" s="12"/>
      <c r="QY134" s="12"/>
      <c r="QZ134" s="12"/>
      <c r="RA134" s="12"/>
      <c r="RB134" s="12"/>
      <c r="RC134" s="12"/>
      <c r="RD134" s="12"/>
      <c r="RE134" s="12"/>
      <c r="RF134" s="12"/>
      <c r="RG134" s="12"/>
      <c r="RH134" s="12"/>
      <c r="RI134" s="12"/>
      <c r="RJ134" s="12"/>
      <c r="RK134" s="12"/>
      <c r="RL134" s="12"/>
      <c r="RM134" s="12"/>
      <c r="RN134" s="12"/>
      <c r="RO134" s="12"/>
      <c r="RP134" s="12"/>
      <c r="RQ134" s="12"/>
      <c r="RR134" s="12"/>
      <c r="RS134" s="12"/>
      <c r="RT134" s="12"/>
      <c r="RU134" s="12"/>
      <c r="RV134" s="12"/>
      <c r="RW134" s="12"/>
      <c r="RX134" s="12"/>
      <c r="RY134" s="12"/>
      <c r="RZ134" s="12"/>
      <c r="SA134" s="12"/>
      <c r="SB134" s="12"/>
      <c r="SC134" s="12"/>
      <c r="SD134" s="12"/>
      <c r="SE134" s="12"/>
      <c r="SF134" s="12"/>
      <c r="SG134" s="12"/>
      <c r="SH134" s="12"/>
      <c r="SI134" s="12"/>
      <c r="SJ134" s="12"/>
      <c r="SK134" s="12"/>
      <c r="SL134" s="12"/>
      <c r="SM134" s="12"/>
      <c r="SN134" s="12"/>
      <c r="SO134" s="12"/>
      <c r="SP134" s="12"/>
      <c r="SQ134" s="12"/>
      <c r="SR134" s="12"/>
      <c r="SS134" s="12"/>
      <c r="ST134" s="12"/>
      <c r="SU134" s="12"/>
      <c r="SV134" s="12"/>
      <c r="SW134" s="12"/>
      <c r="SX134" s="12"/>
      <c r="SY134" s="12"/>
      <c r="SZ134" s="12"/>
      <c r="TA134" s="12"/>
      <c r="TB134" s="12"/>
      <c r="TC134" s="12"/>
      <c r="TD134" s="12"/>
      <c r="TE134" s="12"/>
      <c r="TF134" s="12"/>
      <c r="TG134" s="12"/>
      <c r="TH134" s="12"/>
      <c r="TI134" s="12"/>
      <c r="TJ134" s="12"/>
      <c r="TK134" s="12"/>
      <c r="TL134" s="12"/>
      <c r="TM134" s="12"/>
      <c r="TN134" s="12"/>
      <c r="TO134" s="12"/>
      <c r="TP134" s="12"/>
      <c r="TQ134" s="12"/>
      <c r="TR134" s="12"/>
      <c r="TS134" s="12"/>
      <c r="TT134" s="12"/>
      <c r="TU134" s="12"/>
      <c r="TV134" s="12"/>
      <c r="TW134" s="12"/>
      <c r="TX134" s="12"/>
      <c r="TY134" s="12"/>
      <c r="TZ134" s="12"/>
      <c r="UA134" s="12"/>
      <c r="UB134" s="12"/>
      <c r="UC134" s="12"/>
      <c r="UD134" s="12"/>
      <c r="UE134" s="12"/>
      <c r="UF134" s="12"/>
      <c r="UG134" s="12"/>
      <c r="UH134" s="12"/>
      <c r="UI134" s="12"/>
      <c r="UJ134" s="12"/>
      <c r="UK134" s="12"/>
      <c r="UL134" s="12"/>
      <c r="UM134" s="12"/>
      <c r="UN134" s="12"/>
      <c r="UO134" s="12"/>
      <c r="UP134" s="12"/>
      <c r="UQ134" s="12"/>
      <c r="UR134" s="12"/>
      <c r="US134" s="12"/>
      <c r="UT134" s="12"/>
      <c r="UU134" s="12"/>
      <c r="UV134" s="12"/>
      <c r="UW134" s="12"/>
      <c r="UX134" s="12"/>
      <c r="UY134" s="12"/>
      <c r="UZ134" s="12"/>
      <c r="VA134" s="12"/>
      <c r="VB134" s="12"/>
      <c r="VC134" s="12"/>
      <c r="VD134" s="12"/>
      <c r="VE134" s="12"/>
      <c r="VF134" s="12"/>
      <c r="VG134" s="12"/>
      <c r="VH134" s="12"/>
      <c r="VI134" s="12"/>
      <c r="VJ134" s="12"/>
      <c r="VK134" s="12"/>
      <c r="VL134" s="12"/>
      <c r="VM134" s="12"/>
      <c r="VN134" s="12"/>
      <c r="VO134" s="12"/>
      <c r="VP134" s="12"/>
      <c r="VQ134" s="12"/>
      <c r="VR134" s="12"/>
      <c r="VS134" s="12"/>
      <c r="VT134" s="12"/>
      <c r="VU134" s="12"/>
      <c r="VV134" s="12"/>
      <c r="VW134" s="12"/>
      <c r="VX134" s="12"/>
      <c r="VY134" s="12"/>
      <c r="VZ134" s="12"/>
      <c r="WA134" s="12"/>
      <c r="WB134" s="12"/>
      <c r="WC134" s="12"/>
      <c r="WD134" s="12"/>
      <c r="WE134" s="12"/>
      <c r="WF134" s="12"/>
      <c r="WG134" s="12"/>
      <c r="WH134" s="12"/>
      <c r="WI134" s="12"/>
      <c r="WJ134" s="12"/>
      <c r="WK134" s="12"/>
      <c r="WL134" s="12"/>
      <c r="WM134" s="12"/>
      <c r="WN134" s="12"/>
      <c r="WO134" s="12"/>
      <c r="WP134" s="12"/>
      <c r="WQ134" s="12"/>
      <c r="WR134" s="12"/>
      <c r="WS134" s="12"/>
      <c r="WT134" s="12"/>
      <c r="WU134" s="12"/>
      <c r="WV134" s="12"/>
      <c r="WW134" s="12"/>
      <c r="WX134" s="12"/>
      <c r="WY134" s="12"/>
      <c r="WZ134" s="12"/>
      <c r="XA134" s="12"/>
      <c r="XB134" s="12"/>
      <c r="XC134" s="12"/>
      <c r="XD134" s="12"/>
      <c r="XE134" s="12"/>
      <c r="XF134" s="12"/>
      <c r="XG134" s="12"/>
      <c r="XH134" s="12"/>
      <c r="XI134" s="12"/>
      <c r="XJ134" s="12"/>
      <c r="XK134" s="12"/>
      <c r="XL134" s="12"/>
      <c r="XM134" s="12"/>
      <c r="XN134" s="12"/>
      <c r="XO134" s="12"/>
      <c r="XP134" s="12"/>
      <c r="XQ134" s="12"/>
      <c r="XR134" s="12"/>
      <c r="XS134" s="12"/>
      <c r="XT134" s="12"/>
      <c r="XU134" s="12"/>
      <c r="XV134" s="12"/>
      <c r="XW134" s="12"/>
      <c r="XX134" s="12"/>
      <c r="XY134" s="12"/>
      <c r="XZ134" s="12"/>
      <c r="YA134" s="12"/>
      <c r="YB134" s="12"/>
      <c r="YC134" s="12"/>
      <c r="YD134" s="12"/>
      <c r="YE134" s="12"/>
      <c r="YF134" s="12"/>
      <c r="YG134" s="12"/>
      <c r="YH134" s="12"/>
      <c r="YI134" s="12"/>
      <c r="YJ134" s="12"/>
      <c r="YK134" s="12"/>
      <c r="YL134" s="12"/>
      <c r="YM134" s="12"/>
      <c r="YN134" s="12"/>
      <c r="YO134" s="12"/>
      <c r="YP134" s="12"/>
      <c r="YQ134" s="12"/>
      <c r="YR134" s="12"/>
      <c r="YS134" s="12"/>
      <c r="YT134" s="12"/>
      <c r="YU134" s="12"/>
      <c r="YV134" s="12"/>
      <c r="YW134" s="12"/>
      <c r="YX134" s="12"/>
      <c r="YY134" s="12"/>
      <c r="YZ134" s="12"/>
      <c r="ZA134" s="12"/>
      <c r="ZB134" s="12"/>
      <c r="ZC134" s="12"/>
      <c r="ZD134" s="12"/>
      <c r="ZE134" s="12"/>
      <c r="ZF134" s="12"/>
      <c r="ZG134" s="12"/>
      <c r="ZH134" s="12"/>
      <c r="ZI134" s="12"/>
      <c r="ZJ134" s="12"/>
      <c r="ZK134" s="12"/>
      <c r="ZL134" s="12"/>
      <c r="ZM134" s="12"/>
      <c r="ZN134" s="12"/>
      <c r="ZO134" s="12"/>
      <c r="ZP134" s="12"/>
      <c r="ZQ134" s="12"/>
      <c r="ZR134" s="12"/>
      <c r="ZS134" s="12"/>
      <c r="ZT134" s="12"/>
      <c r="ZU134" s="12"/>
      <c r="ZV134" s="12"/>
      <c r="ZW134" s="12"/>
      <c r="ZX134" s="12"/>
      <c r="ZY134" s="12"/>
      <c r="ZZ134" s="12"/>
      <c r="AAA134" s="12"/>
      <c r="AAB134" s="12"/>
      <c r="AAC134" s="12"/>
      <c r="AAD134" s="12"/>
      <c r="AAE134" s="12"/>
      <c r="AAF134" s="12"/>
      <c r="AAG134" s="12"/>
      <c r="AAH134" s="12"/>
      <c r="AAI134" s="12"/>
      <c r="AAJ134" s="12"/>
      <c r="AAK134" s="12"/>
      <c r="AAL134" s="12"/>
      <c r="AAM134" s="12"/>
      <c r="AAN134" s="12"/>
      <c r="AAO134" s="12"/>
      <c r="AAP134" s="12"/>
      <c r="AAQ134" s="12"/>
      <c r="AAR134" s="12"/>
      <c r="AAS134" s="12"/>
      <c r="AAT134" s="12"/>
      <c r="AAU134" s="12"/>
      <c r="AAV134" s="12"/>
      <c r="AAW134" s="12"/>
      <c r="AAX134" s="12"/>
      <c r="AAY134" s="12"/>
      <c r="AAZ134" s="12"/>
      <c r="ABA134" s="12"/>
      <c r="ABB134" s="12"/>
      <c r="ABC134" s="12"/>
      <c r="ABD134" s="12"/>
      <c r="ABE134" s="12"/>
      <c r="ABF134" s="12"/>
      <c r="ABG134" s="12"/>
      <c r="ABH134" s="12"/>
      <c r="ABI134" s="12"/>
      <c r="ABJ134" s="12"/>
      <c r="ABK134" s="12"/>
      <c r="ABL134" s="12"/>
      <c r="ABM134" s="12"/>
      <c r="ABN134" s="12"/>
      <c r="ABO134" s="12"/>
      <c r="ABP134" s="12"/>
      <c r="ABQ134" s="12"/>
      <c r="ABR134" s="12"/>
      <c r="ABS134" s="12"/>
      <c r="ABT134" s="12"/>
      <c r="ABU134" s="12"/>
      <c r="ABV134" s="12"/>
      <c r="ABW134" s="12"/>
      <c r="ABX134" s="12"/>
      <c r="ABY134" s="12"/>
      <c r="ABZ134" s="12"/>
      <c r="ACA134" s="12"/>
      <c r="ACB134" s="12"/>
      <c r="ACC134" s="12"/>
      <c r="ACD134" s="12"/>
      <c r="ACE134" s="12"/>
      <c r="ACF134" s="12"/>
      <c r="ACG134" s="12"/>
      <c r="ACH134" s="12"/>
      <c r="ACI134" s="12"/>
      <c r="ACJ134" s="12"/>
      <c r="ACK134" s="12"/>
      <c r="ACL134" s="12"/>
      <c r="ACM134" s="12"/>
      <c r="ACN134" s="12"/>
      <c r="ACO134" s="12"/>
      <c r="ACP134" s="12"/>
      <c r="ACQ134" s="12"/>
      <c r="ACR134" s="12"/>
      <c r="ACS134" s="12"/>
      <c r="ACT134" s="12"/>
      <c r="ACU134" s="12"/>
      <c r="ACV134" s="12"/>
      <c r="ACW134" s="12"/>
      <c r="ACX134" s="12"/>
      <c r="ACY134" s="12"/>
      <c r="ACZ134" s="12"/>
      <c r="ADA134" s="12"/>
      <c r="ADB134" s="12"/>
      <c r="ADC134" s="12"/>
      <c r="ADD134" s="12"/>
      <c r="ADE134" s="12"/>
      <c r="ADF134" s="12"/>
      <c r="ADG134" s="12"/>
      <c r="ADH134" s="12"/>
      <c r="ADI134" s="12"/>
      <c r="ADJ134" s="12"/>
      <c r="ADK134" s="12"/>
      <c r="ADL134" s="12"/>
      <c r="ADM134" s="12"/>
      <c r="ADN134" s="12"/>
      <c r="ADO134" s="12"/>
      <c r="ADP134" s="12"/>
      <c r="ADQ134" s="12"/>
      <c r="ADR134" s="12"/>
      <c r="ADS134" s="12"/>
      <c r="ADT134" s="12"/>
      <c r="ADU134" s="12"/>
      <c r="ADV134" s="12"/>
      <c r="ADW134" s="12"/>
      <c r="ADX134" s="12"/>
      <c r="ADY134" s="12"/>
      <c r="ADZ134" s="12"/>
      <c r="AEA134" s="12"/>
      <c r="AEB134" s="12"/>
      <c r="AEC134" s="12"/>
      <c r="AED134" s="12"/>
      <c r="AEE134" s="12"/>
      <c r="AEF134" s="12"/>
      <c r="AEG134" s="12"/>
      <c r="AEH134" s="12"/>
      <c r="AEI134" s="12"/>
      <c r="AEJ134" s="12"/>
      <c r="AEK134" s="12"/>
      <c r="AEL134" s="12"/>
      <c r="AEM134" s="12"/>
      <c r="AEN134" s="12"/>
      <c r="AEO134" s="12"/>
      <c r="AEP134" s="12"/>
      <c r="AEQ134" s="12"/>
      <c r="AER134" s="12"/>
      <c r="AES134" s="12"/>
      <c r="AET134" s="12"/>
      <c r="AEU134" s="12"/>
      <c r="AEV134" s="12"/>
      <c r="AEW134" s="12"/>
      <c r="AEX134" s="12"/>
      <c r="AEY134" s="12"/>
      <c r="AEZ134" s="12"/>
      <c r="AFA134" s="12"/>
      <c r="AFB134" s="12"/>
      <c r="AFC134" s="12"/>
      <c r="AFD134" s="12"/>
      <c r="AFE134" s="12"/>
      <c r="AFF134" s="12"/>
      <c r="AFG134" s="12"/>
      <c r="AFH134" s="12"/>
      <c r="AFI134" s="12"/>
      <c r="AFJ134" s="12"/>
      <c r="AFK134" s="12"/>
      <c r="AFL134" s="12"/>
      <c r="AFM134" s="12"/>
      <c r="AFN134" s="12"/>
      <c r="AFO134" s="12"/>
      <c r="AFP134" s="12"/>
      <c r="AFQ134" s="12"/>
      <c r="AFR134" s="12"/>
      <c r="AFS134" s="12"/>
      <c r="AFT134" s="12"/>
      <c r="AFU134" s="12"/>
      <c r="AFV134" s="12"/>
      <c r="AFW134" s="12"/>
      <c r="AFX134" s="12"/>
      <c r="AFY134" s="12"/>
      <c r="AFZ134" s="12"/>
      <c r="AGA134" s="12"/>
      <c r="AGB134" s="12"/>
      <c r="AGC134" s="12"/>
      <c r="AGD134" s="12"/>
      <c r="AGE134" s="12"/>
      <c r="AGF134" s="12"/>
      <c r="AGG134" s="12"/>
      <c r="AGH134" s="12"/>
      <c r="AGI134" s="12"/>
      <c r="AGJ134" s="12"/>
      <c r="AGK134" s="12"/>
      <c r="AGL134" s="12"/>
      <c r="AGM134" s="12"/>
      <c r="AGN134" s="12"/>
      <c r="AGO134" s="12"/>
      <c r="AGP134" s="12"/>
      <c r="AGQ134" s="12"/>
      <c r="AGR134" s="12"/>
      <c r="AGS134" s="12"/>
      <c r="AGT134" s="12"/>
      <c r="AGU134" s="12"/>
      <c r="AGV134" s="12"/>
      <c r="AGW134" s="12"/>
      <c r="AGX134" s="12"/>
      <c r="AGY134" s="12"/>
      <c r="AGZ134" s="12"/>
      <c r="AHA134" s="12"/>
      <c r="AHB134" s="12"/>
      <c r="AHC134" s="12"/>
      <c r="AHD134" s="12"/>
      <c r="AHE134" s="12"/>
      <c r="AHF134" s="12"/>
      <c r="AHG134" s="12"/>
      <c r="AHH134" s="12"/>
      <c r="AHI134" s="12"/>
      <c r="AHJ134" s="12"/>
      <c r="AHK134" s="12"/>
      <c r="AHL134" s="12"/>
      <c r="AHM134" s="12"/>
      <c r="AHN134" s="12"/>
      <c r="AHO134" s="12"/>
      <c r="AHP134" s="12"/>
      <c r="AHQ134" s="12"/>
      <c r="AHR134" s="12"/>
      <c r="AHS134" s="12"/>
      <c r="AHT134" s="12"/>
      <c r="AHU134" s="12"/>
      <c r="AHV134" s="12"/>
      <c r="AHW134" s="12"/>
      <c r="AHX134" s="12"/>
      <c r="AHY134" s="12"/>
      <c r="AHZ134" s="12"/>
      <c r="AIA134" s="12"/>
      <c r="AIB134" s="12"/>
      <c r="AIC134" s="12"/>
      <c r="AID134" s="12"/>
      <c r="AIE134" s="12"/>
      <c r="AIF134" s="12"/>
      <c r="AIG134" s="12"/>
      <c r="AIH134" s="12"/>
      <c r="AII134" s="12"/>
      <c r="AIJ134" s="12"/>
      <c r="AIK134" s="12"/>
      <c r="AIL134" s="12"/>
      <c r="AIM134" s="12"/>
      <c r="AIN134" s="12"/>
      <c r="AIO134" s="12"/>
      <c r="AIP134" s="12"/>
      <c r="AIQ134" s="12"/>
      <c r="AIR134" s="12"/>
      <c r="AIS134" s="12"/>
      <c r="AIT134" s="12"/>
      <c r="AIU134" s="12"/>
      <c r="AIV134" s="12"/>
      <c r="AIW134" s="12"/>
      <c r="AIX134" s="12"/>
      <c r="AIY134" s="12"/>
      <c r="AIZ134" s="12"/>
      <c r="AJA134" s="12"/>
      <c r="AJB134" s="12"/>
      <c r="AJC134" s="12"/>
      <c r="AJD134" s="12"/>
      <c r="AJE134" s="12"/>
      <c r="AJF134" s="12"/>
      <c r="AJG134" s="12"/>
      <c r="AJH134" s="12"/>
      <c r="AJI134" s="12"/>
      <c r="AJJ134" s="12"/>
      <c r="AJK134" s="12"/>
      <c r="AJL134" s="12"/>
      <c r="AJM134" s="12"/>
      <c r="AJN134" s="12"/>
      <c r="AJO134" s="12"/>
      <c r="AJP134" s="12"/>
      <c r="AJQ134" s="12"/>
      <c r="AJR134" s="12"/>
      <c r="AJS134" s="12"/>
      <c r="AJT134" s="12"/>
      <c r="AJU134" s="12"/>
      <c r="AJV134" s="12"/>
      <c r="AJW134" s="12"/>
      <c r="AJX134" s="12"/>
      <c r="AJY134" s="12"/>
      <c r="AJZ134" s="12"/>
      <c r="AKA134" s="12"/>
      <c r="AKB134" s="12"/>
      <c r="AKC134" s="12"/>
      <c r="AKD134" s="12"/>
      <c r="AKE134" s="12"/>
      <c r="AKF134" s="12"/>
      <c r="AKG134" s="12"/>
      <c r="AKH134" s="12"/>
      <c r="AKI134" s="12"/>
      <c r="AKJ134" s="12"/>
      <c r="AKK134" s="12"/>
      <c r="AKL134" s="12"/>
      <c r="AKM134" s="12"/>
      <c r="AKN134" s="12"/>
      <c r="AKO134" s="12"/>
      <c r="AKP134" s="12"/>
      <c r="AKQ134" s="12"/>
      <c r="AKR134" s="12"/>
      <c r="AKS134" s="12"/>
      <c r="AKT134" s="12"/>
      <c r="AKU134" s="12"/>
      <c r="AKV134" s="12"/>
      <c r="AKW134" s="12"/>
      <c r="AKX134" s="12"/>
      <c r="AKY134" s="12"/>
      <c r="AKZ134" s="12"/>
      <c r="ALA134" s="12"/>
      <c r="ALB134" s="12"/>
      <c r="ALC134" s="12"/>
      <c r="ALD134" s="12"/>
      <c r="ALE134" s="12"/>
      <c r="ALF134" s="12"/>
      <c r="ALG134" s="12"/>
      <c r="ALH134" s="12"/>
      <c r="ALI134" s="12"/>
      <c r="ALJ134" s="12"/>
      <c r="ALK134" s="12"/>
      <c r="ALL134" s="12"/>
      <c r="ALM134" s="12"/>
      <c r="ALN134" s="12"/>
      <c r="ALO134" s="12"/>
      <c r="ALP134" s="12"/>
      <c r="ALQ134" s="12"/>
      <c r="ALR134" s="12"/>
      <c r="ALS134" s="12"/>
      <c r="ALT134" s="12"/>
      <c r="ALU134" s="12"/>
      <c r="ALV134" s="12"/>
      <c r="ALW134" s="12"/>
      <c r="ALX134" s="12"/>
      <c r="ALY134" s="12"/>
      <c r="ALZ134" s="12"/>
      <c r="AMA134" s="12"/>
      <c r="AMB134" s="12"/>
      <c r="AMC134" s="12"/>
      <c r="AMD134" s="12"/>
      <c r="AME134" s="12"/>
      <c r="AMF134" s="12"/>
      <c r="AMG134" s="12"/>
      <c r="AMH134" s="12"/>
      <c r="AMI134" s="12"/>
      <c r="AMJ134" s="12"/>
      <c r="AMK134" s="12"/>
      <c r="AML134" s="12"/>
      <c r="AMM134" s="12"/>
      <c r="AMN134" s="12"/>
      <c r="AMO134" s="12"/>
      <c r="AMP134" s="12"/>
      <c r="AMQ134" s="12"/>
      <c r="AMR134" s="12"/>
      <c r="AMS134" s="12"/>
      <c r="AMT134" s="12"/>
      <c r="AMU134" s="12"/>
      <c r="AMV134" s="12"/>
      <c r="AMW134" s="12"/>
      <c r="AMX134" s="12"/>
      <c r="AMY134" s="12"/>
      <c r="AMZ134" s="12"/>
      <c r="ANA134" s="12"/>
      <c r="ANB134" s="12"/>
      <c r="ANC134" s="12"/>
      <c r="AND134" s="12"/>
      <c r="ANE134" s="12"/>
      <c r="ANF134" s="12"/>
      <c r="ANG134" s="12"/>
      <c r="ANH134" s="12"/>
      <c r="ANI134" s="12"/>
      <c r="ANJ134" s="12"/>
      <c r="ANK134" s="12"/>
      <c r="ANL134" s="12"/>
      <c r="ANM134" s="12"/>
      <c r="ANN134" s="12"/>
      <c r="ANO134" s="12"/>
      <c r="ANP134" s="12"/>
      <c r="ANQ134" s="12"/>
      <c r="ANR134" s="12"/>
      <c r="ANS134" s="12"/>
      <c r="ANT134" s="12"/>
      <c r="ANU134" s="12"/>
      <c r="ANV134" s="12"/>
      <c r="ANW134" s="12"/>
      <c r="ANX134" s="12"/>
      <c r="ANY134" s="12"/>
      <c r="ANZ134" s="12"/>
      <c r="AOA134" s="12"/>
      <c r="AOB134" s="12"/>
      <c r="AOC134" s="12"/>
      <c r="AOD134" s="12"/>
      <c r="AOE134" s="12"/>
      <c r="AOF134" s="12"/>
      <c r="AOG134" s="12"/>
      <c r="AOH134" s="12"/>
      <c r="AOI134" s="12"/>
      <c r="AOJ134" s="12"/>
      <c r="AOK134" s="12"/>
      <c r="AOL134" s="12"/>
      <c r="AOM134" s="12"/>
      <c r="AON134" s="12"/>
      <c r="AOO134" s="12"/>
      <c r="AOP134" s="12"/>
      <c r="AOQ134" s="12"/>
      <c r="AOR134" s="12"/>
      <c r="AOS134" s="12"/>
      <c r="AOT134" s="12"/>
      <c r="AOU134" s="12"/>
      <c r="AOV134" s="12"/>
      <c r="AOW134" s="12"/>
      <c r="AOX134" s="12"/>
      <c r="AOY134" s="12"/>
      <c r="AOZ134" s="12"/>
      <c r="APA134" s="12"/>
      <c r="APB134" s="12"/>
      <c r="APC134" s="12"/>
      <c r="APD134" s="12"/>
      <c r="APE134" s="12"/>
      <c r="APF134" s="12"/>
      <c r="APG134" s="12"/>
      <c r="APH134" s="12"/>
      <c r="API134" s="12"/>
      <c r="APJ134" s="12"/>
      <c r="APK134" s="12"/>
      <c r="APL134" s="12"/>
      <c r="APM134" s="12"/>
      <c r="APN134" s="12"/>
      <c r="APO134" s="12"/>
      <c r="APP134" s="12"/>
      <c r="APQ134" s="12"/>
      <c r="APR134" s="12"/>
      <c r="APS134" s="12"/>
      <c r="APT134" s="12"/>
      <c r="APU134" s="12"/>
      <c r="APV134" s="12"/>
      <c r="APW134" s="12"/>
      <c r="APX134" s="12"/>
      <c r="APY134" s="12"/>
      <c r="APZ134" s="12"/>
      <c r="AQA134" s="12"/>
      <c r="AQB134" s="12"/>
      <c r="AQC134" s="12"/>
      <c r="AQD134" s="12"/>
      <c r="AQE134" s="12"/>
      <c r="AQF134" s="12"/>
      <c r="AQG134" s="12"/>
      <c r="AQH134" s="12"/>
      <c r="AQI134" s="12"/>
      <c r="AQJ134" s="12"/>
      <c r="AQK134" s="12"/>
      <c r="AQL134" s="12"/>
      <c r="AQM134" s="12"/>
      <c r="AQN134" s="12"/>
      <c r="AQO134" s="12"/>
      <c r="AQP134" s="12"/>
      <c r="AQQ134" s="12"/>
      <c r="AQR134" s="12"/>
      <c r="AQS134" s="12"/>
      <c r="AQT134" s="12"/>
      <c r="AQU134" s="12"/>
      <c r="AQV134" s="12"/>
      <c r="AQW134" s="12"/>
      <c r="AQX134" s="12"/>
      <c r="AQY134" s="12"/>
      <c r="AQZ134" s="12"/>
      <c r="ARA134" s="12"/>
      <c r="ARB134" s="12"/>
      <c r="ARC134" s="12"/>
      <c r="ARD134" s="12"/>
      <c r="ARE134" s="12"/>
      <c r="ARF134" s="12"/>
      <c r="ARG134" s="12"/>
      <c r="ARH134" s="12"/>
      <c r="ARI134" s="12"/>
      <c r="ARJ134" s="12"/>
      <c r="ARK134" s="12"/>
      <c r="ARL134" s="12"/>
      <c r="ARM134" s="12"/>
      <c r="ARN134" s="12"/>
      <c r="ARO134" s="12"/>
      <c r="ARP134" s="12"/>
      <c r="ARQ134" s="12"/>
      <c r="ARR134" s="12"/>
      <c r="ARS134" s="12"/>
      <c r="ART134" s="12"/>
      <c r="ARU134" s="12"/>
      <c r="ARV134" s="12"/>
      <c r="ARW134" s="12"/>
      <c r="ARX134" s="12"/>
      <c r="ARY134" s="12"/>
      <c r="ARZ134" s="12"/>
      <c r="ASA134" s="12"/>
      <c r="ASB134" s="12"/>
      <c r="ASC134" s="12"/>
      <c r="ASD134" s="12"/>
      <c r="ASE134" s="12"/>
      <c r="ASF134" s="12"/>
      <c r="ASG134" s="12"/>
      <c r="ASH134" s="12"/>
      <c r="ASI134" s="12"/>
      <c r="ASJ134" s="12"/>
      <c r="ASK134" s="12"/>
      <c r="ASL134" s="12"/>
      <c r="ASM134" s="12"/>
      <c r="ASN134" s="12"/>
      <c r="ASO134" s="12"/>
      <c r="ASP134" s="12"/>
      <c r="ASQ134" s="12"/>
      <c r="ASR134" s="12"/>
      <c r="ASS134" s="12"/>
      <c r="AST134" s="12"/>
      <c r="ASU134" s="12"/>
      <c r="ASV134" s="12"/>
      <c r="ASW134" s="12"/>
      <c r="ASX134" s="12"/>
      <c r="ASY134" s="12"/>
      <c r="ASZ134" s="12"/>
      <c r="ATA134" s="12"/>
      <c r="ATB134" s="12"/>
      <c r="ATC134" s="12"/>
      <c r="ATD134" s="12"/>
      <c r="ATE134" s="12"/>
      <c r="ATF134" s="12"/>
      <c r="ATG134" s="12"/>
      <c r="ATH134" s="12"/>
      <c r="ATI134" s="12"/>
      <c r="ATJ134" s="12"/>
      <c r="ATK134" s="12"/>
      <c r="ATL134" s="12"/>
      <c r="ATM134" s="12"/>
      <c r="ATN134" s="12"/>
      <c r="ATO134" s="12"/>
      <c r="ATP134" s="12"/>
      <c r="ATQ134" s="12"/>
      <c r="ATR134" s="12"/>
      <c r="ATS134" s="12"/>
      <c r="ATT134" s="12"/>
      <c r="ATU134" s="12"/>
      <c r="ATV134" s="12"/>
      <c r="ATW134" s="12"/>
      <c r="ATX134" s="12"/>
      <c r="ATY134" s="12"/>
      <c r="ATZ134" s="12"/>
      <c r="AUA134" s="12"/>
      <c r="AUB134" s="12"/>
      <c r="AUC134" s="12"/>
      <c r="AUD134" s="12"/>
      <c r="AUE134" s="12"/>
      <c r="AUF134" s="12"/>
      <c r="AUG134" s="12"/>
      <c r="AUH134" s="12"/>
      <c r="AUI134" s="12"/>
      <c r="AUJ134" s="12"/>
      <c r="AUK134" s="12"/>
      <c r="AUL134" s="12"/>
      <c r="AUM134" s="12"/>
      <c r="AUN134" s="12"/>
      <c r="AUO134" s="12"/>
      <c r="AUP134" s="12"/>
      <c r="AUQ134" s="12"/>
      <c r="AUR134" s="12"/>
      <c r="AUS134" s="12"/>
      <c r="AUT134" s="12"/>
      <c r="AUU134" s="12"/>
      <c r="AUV134" s="12"/>
      <c r="AUW134" s="12"/>
      <c r="AUX134" s="12"/>
      <c r="AUY134" s="12"/>
      <c r="AUZ134" s="12"/>
      <c r="AVA134" s="12"/>
      <c r="AVB134" s="12"/>
      <c r="AVC134" s="12"/>
      <c r="AVD134" s="12"/>
      <c r="AVE134" s="12"/>
      <c r="AVF134" s="12"/>
      <c r="AVG134" s="12"/>
      <c r="AVH134" s="12"/>
      <c r="AVI134" s="12"/>
      <c r="AVJ134" s="12"/>
      <c r="AVK134" s="12"/>
      <c r="AVL134" s="12"/>
      <c r="AVM134" s="12"/>
      <c r="AVN134" s="12"/>
      <c r="AVO134" s="12"/>
      <c r="AVP134" s="12"/>
      <c r="AVQ134" s="12"/>
      <c r="AVR134" s="12"/>
      <c r="AVS134" s="12"/>
      <c r="AVT134" s="12"/>
      <c r="AVU134" s="12"/>
      <c r="AVV134" s="12"/>
      <c r="AVW134" s="12"/>
      <c r="AVX134" s="12"/>
      <c r="AVY134" s="12"/>
      <c r="AVZ134" s="12"/>
      <c r="AWA134" s="12"/>
      <c r="AWB134" s="12"/>
      <c r="AWC134" s="12"/>
      <c r="AWD134" s="12"/>
      <c r="AWE134" s="12"/>
      <c r="AWF134" s="12"/>
      <c r="AWG134" s="12"/>
      <c r="AWH134" s="12"/>
      <c r="AWI134" s="12"/>
      <c r="AWJ134" s="12"/>
      <c r="AWK134" s="12"/>
      <c r="AWL134" s="12"/>
      <c r="AWM134" s="12"/>
      <c r="AWN134" s="12"/>
      <c r="AWO134" s="12"/>
      <c r="AWP134" s="12"/>
      <c r="AWQ134" s="12"/>
      <c r="AWR134" s="12"/>
      <c r="AWS134" s="12"/>
      <c r="AWT134" s="12"/>
      <c r="AWU134" s="12"/>
      <c r="AWV134" s="12"/>
      <c r="AWW134" s="12"/>
      <c r="AWX134" s="12"/>
      <c r="AWY134" s="12"/>
      <c r="AWZ134" s="12"/>
      <c r="AXA134" s="12"/>
      <c r="AXB134" s="12"/>
      <c r="AXC134" s="12"/>
      <c r="AXD134" s="12"/>
      <c r="AXE134" s="12"/>
      <c r="AXF134" s="12"/>
      <c r="AXG134" s="12"/>
      <c r="AXH134" s="12"/>
      <c r="AXI134" s="12"/>
      <c r="AXJ134" s="12"/>
      <c r="AXK134" s="12"/>
      <c r="AXL134" s="12"/>
      <c r="AXM134" s="12"/>
      <c r="AXN134" s="12"/>
      <c r="AXO134" s="12"/>
      <c r="AXP134" s="12"/>
      <c r="AXQ134" s="12"/>
      <c r="AXR134" s="12"/>
      <c r="AXS134" s="12"/>
      <c r="AXT134" s="12"/>
      <c r="AXU134" s="12"/>
      <c r="AXV134" s="12"/>
      <c r="AXW134" s="12"/>
      <c r="AXX134" s="12"/>
      <c r="AXY134" s="12"/>
      <c r="AXZ134" s="12"/>
      <c r="AYA134" s="12"/>
      <c r="AYB134" s="12"/>
      <c r="AYC134" s="12"/>
      <c r="AYD134" s="12"/>
      <c r="AYE134" s="12"/>
      <c r="AYF134" s="12"/>
      <c r="AYG134" s="12"/>
      <c r="AYH134" s="12"/>
      <c r="AYI134" s="12"/>
      <c r="AYJ134" s="12"/>
      <c r="AYK134" s="12"/>
      <c r="AYL134" s="12"/>
      <c r="AYM134" s="12"/>
      <c r="AYN134" s="12"/>
      <c r="AYO134" s="12"/>
      <c r="AYP134" s="12"/>
      <c r="AYQ134" s="12"/>
      <c r="AYR134" s="12"/>
      <c r="AYS134" s="12"/>
      <c r="AYT134" s="12"/>
      <c r="AYU134" s="12"/>
      <c r="AYV134" s="12"/>
      <c r="AYW134" s="12"/>
      <c r="AYX134" s="12"/>
      <c r="AYY134" s="12"/>
      <c r="AYZ134" s="12"/>
      <c r="AZA134" s="12"/>
      <c r="AZB134" s="12"/>
      <c r="AZC134" s="12"/>
      <c r="AZD134" s="12"/>
      <c r="AZE134" s="12"/>
      <c r="AZF134" s="12"/>
      <c r="AZG134" s="12"/>
      <c r="AZH134" s="12"/>
      <c r="AZI134" s="12"/>
      <c r="AZJ134" s="12"/>
      <c r="AZK134" s="12"/>
      <c r="AZL134" s="12"/>
      <c r="AZM134" s="12"/>
      <c r="AZN134" s="12"/>
      <c r="AZO134" s="12"/>
      <c r="AZP134" s="12"/>
      <c r="AZQ134" s="12"/>
      <c r="AZR134" s="12"/>
      <c r="AZS134" s="12"/>
      <c r="AZT134" s="12"/>
      <c r="AZU134" s="12"/>
      <c r="AZV134" s="12"/>
      <c r="AZW134" s="12"/>
      <c r="AZX134" s="12"/>
      <c r="AZY134" s="12"/>
      <c r="AZZ134" s="12"/>
      <c r="BAA134" s="12"/>
      <c r="BAB134" s="12"/>
      <c r="BAC134" s="12"/>
      <c r="BAD134" s="12"/>
      <c r="BAE134" s="12"/>
      <c r="BAF134" s="12"/>
      <c r="BAG134" s="12"/>
      <c r="BAH134" s="12"/>
      <c r="BAI134" s="12"/>
      <c r="BAJ134" s="12"/>
      <c r="BAK134" s="12"/>
      <c r="BAL134" s="12"/>
      <c r="BAM134" s="12"/>
      <c r="BAN134" s="12"/>
      <c r="BAO134" s="12"/>
      <c r="BAP134" s="12"/>
      <c r="BAQ134" s="12"/>
      <c r="BAR134" s="12"/>
      <c r="BAS134" s="12"/>
      <c r="BAT134" s="12"/>
      <c r="BAU134" s="12"/>
      <c r="BAV134" s="12"/>
      <c r="BAW134" s="12"/>
      <c r="BAX134" s="12"/>
      <c r="BAY134" s="12"/>
      <c r="BAZ134" s="12"/>
      <c r="BBA134" s="12"/>
      <c r="BBB134" s="12"/>
      <c r="BBC134" s="12"/>
      <c r="BBD134" s="12"/>
      <c r="BBE134" s="12"/>
      <c r="BBF134" s="12"/>
      <c r="BBG134" s="12"/>
      <c r="BBH134" s="12"/>
      <c r="BBI134" s="12"/>
      <c r="BBJ134" s="12"/>
      <c r="BBK134" s="12"/>
      <c r="BBL134" s="12"/>
      <c r="BBM134" s="12"/>
      <c r="BBN134" s="12"/>
      <c r="BBO134" s="12"/>
      <c r="BBP134" s="12"/>
      <c r="BBQ134" s="12"/>
      <c r="BBR134" s="12"/>
      <c r="BBS134" s="12"/>
      <c r="BBT134" s="12"/>
      <c r="BBU134" s="12"/>
      <c r="BBV134" s="12"/>
      <c r="BBW134" s="12"/>
      <c r="BBX134" s="12"/>
      <c r="BBY134" s="12"/>
      <c r="BBZ134" s="12"/>
      <c r="BCA134" s="12"/>
      <c r="BCB134" s="12"/>
      <c r="BCC134" s="12"/>
      <c r="BCD134" s="12"/>
      <c r="BCE134" s="12"/>
      <c r="BCF134" s="12"/>
      <c r="BCG134" s="12"/>
      <c r="BCH134" s="12"/>
      <c r="BCI134" s="12"/>
      <c r="BCJ134" s="12"/>
      <c r="BCK134" s="12"/>
      <c r="BCL134" s="12"/>
      <c r="BCM134" s="12"/>
      <c r="BCN134" s="12"/>
      <c r="BCO134" s="12"/>
      <c r="BCP134" s="12"/>
      <c r="BCQ134" s="12"/>
      <c r="BCR134" s="12"/>
      <c r="BCS134" s="12"/>
      <c r="BCT134" s="12"/>
      <c r="BCU134" s="12"/>
      <c r="BCV134" s="12"/>
      <c r="BCW134" s="12"/>
      <c r="BCX134" s="12"/>
      <c r="BCY134" s="12"/>
      <c r="BCZ134" s="12"/>
      <c r="BDA134" s="12"/>
      <c r="BDB134" s="12"/>
      <c r="BDC134" s="12"/>
      <c r="BDD134" s="12"/>
      <c r="BDE134" s="12"/>
      <c r="BDF134" s="12"/>
      <c r="BDG134" s="12"/>
      <c r="BDH134" s="12"/>
      <c r="BDI134" s="12"/>
      <c r="BDJ134" s="12"/>
      <c r="BDK134" s="12"/>
      <c r="BDL134" s="12"/>
      <c r="BDM134" s="12"/>
      <c r="BDN134" s="12"/>
      <c r="BDO134" s="12"/>
      <c r="BDP134" s="12"/>
      <c r="BDQ134" s="12"/>
      <c r="BDR134" s="12"/>
      <c r="BDS134" s="12"/>
      <c r="BDT134" s="12"/>
      <c r="BDU134" s="12"/>
      <c r="BDV134" s="12"/>
      <c r="BDW134" s="12"/>
      <c r="BDX134" s="12"/>
      <c r="BDY134" s="12"/>
      <c r="BDZ134" s="12"/>
      <c r="BEA134" s="12"/>
      <c r="BEB134" s="12"/>
      <c r="BEC134" s="12"/>
      <c r="BED134" s="12"/>
      <c r="BEE134" s="12"/>
      <c r="BEF134" s="12"/>
      <c r="BEG134" s="12"/>
      <c r="BEH134" s="12"/>
      <c r="BEI134" s="12"/>
      <c r="BEJ134" s="12"/>
      <c r="BEK134" s="12"/>
      <c r="BEL134" s="12"/>
      <c r="BEM134" s="12"/>
      <c r="BEN134" s="12"/>
      <c r="BEO134" s="12"/>
      <c r="BEP134" s="12"/>
      <c r="BEQ134" s="12"/>
      <c r="BER134" s="12"/>
      <c r="BES134" s="12"/>
      <c r="BET134" s="12"/>
      <c r="BEU134" s="12"/>
      <c r="BEV134" s="12"/>
      <c r="BEW134" s="12"/>
      <c r="BEX134" s="12"/>
      <c r="BEY134" s="12"/>
      <c r="BEZ134" s="12"/>
      <c r="BFA134" s="12"/>
      <c r="BFB134" s="12"/>
      <c r="BFC134" s="12"/>
      <c r="BFD134" s="12"/>
      <c r="BFE134" s="12"/>
      <c r="BFF134" s="12"/>
      <c r="BFG134" s="12"/>
      <c r="BFH134" s="12"/>
      <c r="BFI134" s="12"/>
      <c r="BFJ134" s="12"/>
      <c r="BFK134" s="12"/>
      <c r="BFL134" s="12"/>
      <c r="BFM134" s="12"/>
      <c r="BFN134" s="12"/>
      <c r="BFO134" s="12"/>
      <c r="BFP134" s="12"/>
      <c r="BFQ134" s="12"/>
      <c r="BFR134" s="12"/>
      <c r="BFS134" s="12"/>
      <c r="BFT134" s="12"/>
      <c r="BFU134" s="12"/>
      <c r="BFV134" s="12"/>
      <c r="BFW134" s="12"/>
      <c r="BFX134" s="12"/>
      <c r="BFY134" s="12"/>
      <c r="BFZ134" s="12"/>
      <c r="BGA134" s="12"/>
      <c r="BGB134" s="12"/>
      <c r="BGC134" s="12"/>
      <c r="BGD134" s="12"/>
      <c r="BGE134" s="12"/>
      <c r="BGF134" s="12"/>
      <c r="BGG134" s="12"/>
      <c r="BGH134" s="12"/>
      <c r="BGI134" s="12"/>
      <c r="BGJ134" s="12"/>
      <c r="BGK134" s="12"/>
      <c r="BGL134" s="12"/>
      <c r="BGM134" s="12"/>
      <c r="BGN134" s="12"/>
      <c r="BGO134" s="12"/>
      <c r="BGP134" s="12"/>
      <c r="BGQ134" s="12"/>
      <c r="BGR134" s="12"/>
      <c r="BGS134" s="12"/>
      <c r="BGT134" s="12"/>
      <c r="BGU134" s="12"/>
      <c r="BGV134" s="12"/>
      <c r="BGW134" s="12"/>
      <c r="BGX134" s="12"/>
      <c r="BGY134" s="12"/>
      <c r="BGZ134" s="12"/>
      <c r="BHA134" s="12"/>
      <c r="BHB134" s="12"/>
      <c r="BHC134" s="12"/>
      <c r="BHD134" s="12"/>
      <c r="BHE134" s="12"/>
      <c r="BHF134" s="12"/>
      <c r="BHG134" s="12"/>
      <c r="BHH134" s="12"/>
      <c r="BHI134" s="12"/>
      <c r="BHJ134" s="12"/>
      <c r="BHK134" s="12"/>
      <c r="BHL134" s="12"/>
      <c r="BHM134" s="12"/>
      <c r="BHN134" s="12"/>
      <c r="BHO134" s="12"/>
      <c r="BHP134" s="12"/>
      <c r="BHQ134" s="12"/>
      <c r="BHR134" s="12"/>
      <c r="BHS134" s="12"/>
      <c r="BHT134" s="12"/>
      <c r="BHU134" s="12"/>
      <c r="BHV134" s="12"/>
      <c r="BHW134" s="12"/>
      <c r="BHX134" s="12"/>
      <c r="BHY134" s="12"/>
      <c r="BHZ134" s="12"/>
      <c r="BIA134" s="12"/>
      <c r="BIB134" s="12"/>
      <c r="BIC134" s="12"/>
      <c r="BID134" s="12"/>
      <c r="BIE134" s="12"/>
      <c r="BIF134" s="12"/>
      <c r="BIG134" s="12"/>
      <c r="BIH134" s="12"/>
      <c r="BII134" s="12"/>
      <c r="BIJ134" s="12"/>
      <c r="BIK134" s="12"/>
      <c r="BIL134" s="12"/>
      <c r="BIM134" s="12"/>
      <c r="BIN134" s="12"/>
      <c r="BIO134" s="12"/>
      <c r="BIP134" s="12"/>
      <c r="BIQ134" s="12"/>
      <c r="BIR134" s="12"/>
      <c r="BIS134" s="12"/>
      <c r="BIT134" s="12"/>
      <c r="BIU134" s="12"/>
      <c r="BIV134" s="12"/>
      <c r="BIW134" s="12"/>
      <c r="BIX134" s="12"/>
      <c r="BIY134" s="12"/>
      <c r="BIZ134" s="12"/>
      <c r="BJA134" s="12"/>
      <c r="BJB134" s="12"/>
      <c r="BJC134" s="12"/>
      <c r="BJD134" s="12"/>
      <c r="BJE134" s="12"/>
      <c r="BJF134" s="12"/>
      <c r="BJG134" s="12"/>
      <c r="BJH134" s="12"/>
      <c r="BJI134" s="12"/>
      <c r="BJJ134" s="12"/>
      <c r="BJK134" s="12"/>
      <c r="BJL134" s="12"/>
      <c r="BJM134" s="12"/>
      <c r="BJN134" s="12"/>
      <c r="BJO134" s="12"/>
      <c r="BJP134" s="12"/>
      <c r="BJQ134" s="12"/>
      <c r="BJR134" s="12"/>
      <c r="BJS134" s="12"/>
      <c r="BJT134" s="12"/>
      <c r="BJU134" s="12"/>
      <c r="BJV134" s="12"/>
      <c r="BJW134" s="12"/>
      <c r="BJX134" s="12"/>
      <c r="BJY134" s="12"/>
      <c r="BJZ134" s="12"/>
      <c r="BKA134" s="12"/>
      <c r="BKB134" s="12"/>
      <c r="BKC134" s="12"/>
      <c r="BKD134" s="12"/>
      <c r="BKE134" s="12"/>
      <c r="BKF134" s="12"/>
      <c r="BKG134" s="12"/>
      <c r="BKH134" s="12"/>
      <c r="BKI134" s="12"/>
      <c r="BKJ134" s="12"/>
      <c r="BKK134" s="12"/>
      <c r="BKL134" s="12"/>
      <c r="BKM134" s="12"/>
      <c r="BKN134" s="12"/>
      <c r="BKO134" s="12"/>
      <c r="BKP134" s="12"/>
      <c r="BKQ134" s="12"/>
      <c r="BKR134" s="12"/>
      <c r="BKS134" s="12"/>
      <c r="BKT134" s="12"/>
      <c r="BKU134" s="12"/>
      <c r="BKV134" s="12"/>
      <c r="BKW134" s="12"/>
      <c r="BKX134" s="12"/>
      <c r="BKY134" s="12"/>
      <c r="BKZ134" s="12"/>
      <c r="BLA134" s="12"/>
      <c r="BLB134" s="12"/>
      <c r="BLC134" s="12"/>
      <c r="BLD134" s="12"/>
      <c r="BLE134" s="12"/>
      <c r="BLF134" s="12"/>
      <c r="BLG134" s="12"/>
      <c r="BLH134" s="12"/>
      <c r="BLI134" s="12"/>
      <c r="BLJ134" s="12"/>
      <c r="BLK134" s="12"/>
      <c r="BLL134" s="12"/>
      <c r="BLM134" s="12"/>
      <c r="BLN134" s="12"/>
      <c r="BLO134" s="12"/>
      <c r="BLP134" s="12"/>
      <c r="BLQ134" s="12"/>
      <c r="BLR134" s="12"/>
      <c r="BLS134" s="12"/>
      <c r="BLT134" s="12"/>
      <c r="BLU134" s="12"/>
      <c r="BLV134" s="12"/>
      <c r="BLW134" s="12"/>
      <c r="BLX134" s="12"/>
      <c r="BLY134" s="12"/>
      <c r="BLZ134" s="12"/>
      <c r="BMA134" s="12"/>
      <c r="BMB134" s="12"/>
      <c r="BMC134" s="12"/>
      <c r="BMD134" s="12"/>
      <c r="BME134" s="12"/>
      <c r="BMF134" s="12"/>
      <c r="BMG134" s="12"/>
      <c r="BMH134" s="12"/>
      <c r="BMI134" s="12"/>
      <c r="BMJ134" s="12"/>
      <c r="BMK134" s="12"/>
      <c r="BML134" s="12"/>
      <c r="BMM134" s="12"/>
      <c r="BMN134" s="12"/>
      <c r="BMO134" s="12"/>
      <c r="BMP134" s="12"/>
      <c r="BMQ134" s="12"/>
      <c r="BMR134" s="12"/>
      <c r="BMS134" s="12"/>
      <c r="BMT134" s="12"/>
      <c r="BMU134" s="12"/>
      <c r="BMV134" s="12"/>
      <c r="BMW134" s="12"/>
      <c r="BMX134" s="12"/>
      <c r="BMY134" s="12"/>
      <c r="BMZ134" s="12"/>
      <c r="BNA134" s="12"/>
      <c r="BNB134" s="12"/>
      <c r="BNC134" s="12"/>
      <c r="BND134" s="12"/>
      <c r="BNE134" s="12"/>
      <c r="BNF134" s="12"/>
      <c r="BNG134" s="12"/>
      <c r="BNH134" s="12"/>
      <c r="BNI134" s="12"/>
      <c r="BNJ134" s="12"/>
      <c r="BNK134" s="12"/>
      <c r="BNL134" s="12"/>
      <c r="BNM134" s="12"/>
      <c r="BNN134" s="12"/>
      <c r="BNO134" s="12"/>
      <c r="BNP134" s="12"/>
      <c r="BNQ134" s="12"/>
      <c r="BNR134" s="12"/>
      <c r="BNS134" s="12"/>
      <c r="BNT134" s="12"/>
      <c r="BNU134" s="12"/>
      <c r="BNV134" s="12"/>
      <c r="BNW134" s="12"/>
      <c r="BNX134" s="12"/>
      <c r="BNY134" s="12"/>
      <c r="BNZ134" s="12"/>
      <c r="BOA134" s="12"/>
      <c r="BOB134" s="12"/>
      <c r="BOC134" s="12"/>
      <c r="BOD134" s="12"/>
      <c r="BOE134" s="12"/>
      <c r="BOF134" s="12"/>
      <c r="BOG134" s="12"/>
      <c r="BOH134" s="12"/>
      <c r="BOI134" s="12"/>
      <c r="BOJ134" s="12"/>
      <c r="BOK134" s="12"/>
      <c r="BOL134" s="12"/>
      <c r="BOM134" s="12"/>
      <c r="BON134" s="12"/>
      <c r="BOO134" s="12"/>
      <c r="BOP134" s="12"/>
      <c r="BOQ134" s="12"/>
      <c r="BOR134" s="12"/>
      <c r="BOS134" s="12"/>
      <c r="BOT134" s="12"/>
      <c r="BOU134" s="12"/>
      <c r="BOV134" s="12"/>
      <c r="BOW134" s="12"/>
      <c r="BOX134" s="12"/>
      <c r="BOY134" s="12"/>
      <c r="BOZ134" s="12"/>
      <c r="BPA134" s="12"/>
      <c r="BPB134" s="12"/>
      <c r="BPC134" s="12"/>
      <c r="BPD134" s="12"/>
      <c r="BPE134" s="12"/>
      <c r="BPF134" s="12"/>
      <c r="BPG134" s="12"/>
      <c r="BPH134" s="12"/>
      <c r="BPI134" s="12"/>
      <c r="BPJ134" s="12"/>
      <c r="BPK134" s="12"/>
      <c r="BPL134" s="12"/>
      <c r="BPM134" s="12"/>
      <c r="BPN134" s="12"/>
      <c r="BPO134" s="12"/>
      <c r="BPP134" s="12"/>
      <c r="BPQ134" s="12"/>
      <c r="BPR134" s="12"/>
      <c r="BPS134" s="12"/>
      <c r="BPT134" s="12"/>
      <c r="BPU134" s="12"/>
      <c r="BPV134" s="12"/>
      <c r="BPW134" s="12"/>
      <c r="BPX134" s="12"/>
      <c r="BPY134" s="12"/>
      <c r="BPZ134" s="12"/>
      <c r="BQA134" s="12"/>
      <c r="BQB134" s="12"/>
      <c r="BQC134" s="12"/>
      <c r="BQD134" s="12"/>
      <c r="BQE134" s="12"/>
      <c r="BQF134" s="12"/>
      <c r="BQG134" s="12"/>
      <c r="BQH134" s="12"/>
      <c r="BQI134" s="12"/>
      <c r="BQJ134" s="12"/>
      <c r="BQK134" s="12"/>
      <c r="BQL134" s="12"/>
      <c r="BQM134" s="12"/>
      <c r="BQN134" s="12"/>
      <c r="BQO134" s="12"/>
      <c r="BQP134" s="12"/>
      <c r="BQQ134" s="12"/>
      <c r="BQR134" s="12"/>
      <c r="BQS134" s="12"/>
      <c r="BQT134" s="12"/>
      <c r="BQU134" s="12"/>
      <c r="BQV134" s="12"/>
      <c r="BQW134" s="12"/>
      <c r="BQX134" s="12"/>
      <c r="BQY134" s="12"/>
      <c r="BQZ134" s="12"/>
      <c r="BRA134" s="12"/>
      <c r="BRB134" s="12"/>
      <c r="BRC134" s="12"/>
      <c r="BRD134" s="12"/>
      <c r="BRE134" s="12"/>
      <c r="BRF134" s="12"/>
      <c r="BRG134" s="12"/>
      <c r="BRH134" s="12"/>
      <c r="BRI134" s="12"/>
      <c r="BRJ134" s="12"/>
      <c r="BRK134" s="12"/>
      <c r="BRL134" s="12"/>
      <c r="BRM134" s="12"/>
      <c r="BRN134" s="12"/>
      <c r="BRO134" s="12"/>
      <c r="BRP134" s="12"/>
      <c r="BRQ134" s="12"/>
      <c r="BRR134" s="12"/>
      <c r="BRS134" s="12"/>
      <c r="BRT134" s="12"/>
      <c r="BRU134" s="12"/>
      <c r="BRV134" s="12"/>
      <c r="BRW134" s="12"/>
      <c r="BRX134" s="12"/>
      <c r="BRY134" s="12"/>
      <c r="BRZ134" s="12"/>
      <c r="BSA134" s="12"/>
      <c r="BSB134" s="12"/>
      <c r="BSC134" s="12"/>
      <c r="BSD134" s="12"/>
      <c r="BSE134" s="12"/>
      <c r="BSF134" s="12"/>
      <c r="BSG134" s="12"/>
      <c r="BSH134" s="12"/>
      <c r="BSI134" s="12"/>
      <c r="BSJ134" s="12"/>
      <c r="BSK134" s="12"/>
      <c r="BSL134" s="12"/>
      <c r="BSM134" s="12"/>
      <c r="BSN134" s="12"/>
      <c r="BSO134" s="12"/>
      <c r="BSP134" s="12"/>
      <c r="BSQ134" s="12"/>
      <c r="BSR134" s="12"/>
      <c r="BSS134" s="12"/>
      <c r="BST134" s="12"/>
      <c r="BSU134" s="12"/>
      <c r="BSV134" s="12"/>
      <c r="BSW134" s="12"/>
      <c r="BSX134" s="12"/>
      <c r="BSY134" s="12"/>
      <c r="BSZ134" s="12"/>
      <c r="BTA134" s="12"/>
      <c r="BTB134" s="12"/>
      <c r="BTC134" s="12"/>
      <c r="BTD134" s="12"/>
      <c r="BTE134" s="12"/>
      <c r="BTF134" s="12"/>
      <c r="BTG134" s="12"/>
      <c r="BTH134" s="12"/>
      <c r="BTI134" s="12"/>
      <c r="BTJ134" s="12"/>
      <c r="BTK134" s="12"/>
      <c r="BTL134" s="12"/>
      <c r="BTM134" s="12"/>
      <c r="BTN134" s="12"/>
      <c r="BTO134" s="12"/>
      <c r="BTP134" s="12"/>
      <c r="BTQ134" s="12"/>
      <c r="BTR134" s="12"/>
      <c r="BTS134" s="12"/>
      <c r="BTT134" s="12"/>
      <c r="BTU134" s="12"/>
      <c r="BTV134" s="12"/>
      <c r="BTW134" s="12"/>
      <c r="BTX134" s="12"/>
      <c r="BTY134" s="12"/>
      <c r="BTZ134" s="12"/>
      <c r="BUA134" s="12"/>
      <c r="BUB134" s="12"/>
      <c r="BUC134" s="12"/>
      <c r="BUD134" s="12"/>
      <c r="BUE134" s="12"/>
      <c r="BUF134" s="12"/>
      <c r="BUG134" s="12"/>
      <c r="BUH134" s="12"/>
      <c r="BUI134" s="12"/>
      <c r="BUJ134" s="12"/>
      <c r="BUK134" s="12"/>
      <c r="BUL134" s="12"/>
      <c r="BUM134" s="12"/>
      <c r="BUN134" s="12"/>
      <c r="BUO134" s="12"/>
      <c r="BUP134" s="12"/>
      <c r="BUQ134" s="12"/>
      <c r="BUR134" s="12"/>
      <c r="BUS134" s="12"/>
      <c r="BUT134" s="12"/>
      <c r="BUU134" s="12"/>
      <c r="BUV134" s="12"/>
      <c r="BUW134" s="12"/>
      <c r="BUX134" s="12"/>
      <c r="BUY134" s="12"/>
      <c r="BUZ134" s="12"/>
      <c r="BVA134" s="12"/>
      <c r="BVB134" s="12"/>
      <c r="BVC134" s="12"/>
      <c r="BVD134" s="12"/>
      <c r="BVE134" s="12"/>
      <c r="BVF134" s="12"/>
      <c r="BVG134" s="12"/>
      <c r="BVH134" s="12"/>
      <c r="BVI134" s="12"/>
      <c r="BVJ134" s="12"/>
      <c r="BVK134" s="12"/>
      <c r="BVL134" s="12"/>
      <c r="BVM134" s="12"/>
      <c r="BVN134" s="12"/>
      <c r="BVO134" s="12"/>
      <c r="BVP134" s="12"/>
      <c r="BVQ134" s="12"/>
      <c r="BVR134" s="12"/>
      <c r="BVS134" s="12"/>
      <c r="BVT134" s="12"/>
      <c r="BVU134" s="12"/>
      <c r="BVV134" s="12"/>
      <c r="BVW134" s="12"/>
      <c r="BVX134" s="12"/>
      <c r="BVY134" s="12"/>
      <c r="BVZ134" s="12"/>
      <c r="BWA134" s="12"/>
      <c r="BWB134" s="12"/>
      <c r="BWC134" s="12"/>
      <c r="BWD134" s="12"/>
      <c r="BWE134" s="12"/>
      <c r="BWF134" s="12"/>
      <c r="BWG134" s="12"/>
      <c r="BWH134" s="12"/>
      <c r="BWI134" s="12"/>
      <c r="BWJ134" s="12"/>
      <c r="BWK134" s="12"/>
      <c r="BWL134" s="12"/>
      <c r="BWM134" s="12"/>
      <c r="BWN134" s="12"/>
      <c r="BWO134" s="12"/>
      <c r="BWP134" s="12"/>
      <c r="BWQ134" s="12"/>
      <c r="BWR134" s="12"/>
      <c r="BWS134" s="12"/>
      <c r="BWT134" s="12"/>
      <c r="BWU134" s="12"/>
      <c r="BWV134" s="12"/>
      <c r="BWW134" s="12"/>
      <c r="BWX134" s="12"/>
      <c r="BWY134" s="12"/>
      <c r="BWZ134" s="12"/>
      <c r="BXA134" s="12"/>
      <c r="BXB134" s="12"/>
      <c r="BXC134" s="12"/>
      <c r="BXD134" s="12"/>
      <c r="BXE134" s="12"/>
      <c r="BXF134" s="12"/>
      <c r="BXG134" s="12"/>
      <c r="BXH134" s="12"/>
      <c r="BXI134" s="12"/>
      <c r="BXJ134" s="12"/>
      <c r="BXK134" s="12"/>
      <c r="BXL134" s="12"/>
      <c r="BXM134" s="12"/>
      <c r="BXN134" s="12"/>
      <c r="BXO134" s="12"/>
      <c r="BXP134" s="12"/>
      <c r="BXQ134" s="12"/>
      <c r="BXR134" s="12"/>
      <c r="BXS134" s="12"/>
      <c r="BXT134" s="12"/>
      <c r="BXU134" s="12"/>
      <c r="BXV134" s="12"/>
      <c r="BXW134" s="12"/>
      <c r="BXX134" s="12"/>
      <c r="BXY134" s="12"/>
      <c r="BXZ134" s="12"/>
      <c r="BYA134" s="12"/>
      <c r="BYB134" s="12"/>
      <c r="BYC134" s="12"/>
      <c r="BYD134" s="12"/>
      <c r="BYE134" s="12"/>
      <c r="BYF134" s="12"/>
      <c r="BYG134" s="12"/>
      <c r="BYH134" s="12"/>
      <c r="BYI134" s="12"/>
      <c r="BYJ134" s="12"/>
      <c r="BYK134" s="12"/>
      <c r="BYL134" s="12"/>
      <c r="BYM134" s="12"/>
      <c r="BYN134" s="12"/>
      <c r="BYO134" s="12"/>
      <c r="BYP134" s="12"/>
      <c r="BYQ134" s="12"/>
      <c r="BYR134" s="12"/>
      <c r="BYS134" s="12"/>
      <c r="BYT134" s="12"/>
      <c r="BYU134" s="12"/>
      <c r="BYV134" s="12"/>
      <c r="BYW134" s="12"/>
      <c r="BYX134" s="12"/>
      <c r="BYY134" s="12"/>
      <c r="BYZ134" s="12"/>
      <c r="BZA134" s="12"/>
      <c r="BZB134" s="12"/>
      <c r="BZC134" s="12"/>
      <c r="BZD134" s="12"/>
      <c r="BZE134" s="12"/>
      <c r="BZF134" s="12"/>
      <c r="BZG134" s="12"/>
      <c r="BZH134" s="12"/>
      <c r="BZI134" s="12"/>
      <c r="BZJ134" s="12"/>
      <c r="BZK134" s="12"/>
      <c r="BZL134" s="12"/>
      <c r="BZM134" s="12"/>
      <c r="BZN134" s="12"/>
      <c r="BZO134" s="12"/>
      <c r="BZP134" s="12"/>
      <c r="BZQ134" s="12"/>
      <c r="BZR134" s="12"/>
      <c r="BZS134" s="12"/>
      <c r="BZT134" s="12"/>
      <c r="BZU134" s="12"/>
      <c r="BZV134" s="12"/>
      <c r="BZW134" s="12"/>
      <c r="BZX134" s="12"/>
      <c r="BZY134" s="12"/>
      <c r="BZZ134" s="12"/>
      <c r="CAA134" s="12"/>
      <c r="CAB134" s="12"/>
      <c r="CAC134" s="12"/>
      <c r="CAD134" s="12"/>
      <c r="CAE134" s="12"/>
      <c r="CAF134" s="12"/>
      <c r="CAG134" s="12"/>
      <c r="CAH134" s="12"/>
      <c r="CAI134" s="12"/>
      <c r="CAJ134" s="12"/>
      <c r="CAK134" s="12"/>
      <c r="CAL134" s="12"/>
      <c r="CAM134" s="12"/>
      <c r="CAN134" s="12"/>
      <c r="CAO134" s="12"/>
      <c r="CAP134" s="12"/>
      <c r="CAQ134" s="12"/>
      <c r="CAR134" s="12"/>
      <c r="CAS134" s="12"/>
      <c r="CAT134" s="12"/>
      <c r="CAU134" s="12"/>
      <c r="CAV134" s="12"/>
      <c r="CAW134" s="12"/>
      <c r="CAX134" s="12"/>
      <c r="CAY134" s="12"/>
      <c r="CAZ134" s="12"/>
      <c r="CBA134" s="12"/>
      <c r="CBB134" s="12"/>
      <c r="CBC134" s="12"/>
      <c r="CBD134" s="12"/>
      <c r="CBE134" s="12"/>
      <c r="CBF134" s="12"/>
      <c r="CBG134" s="12"/>
      <c r="CBH134" s="12"/>
      <c r="CBI134" s="12"/>
      <c r="CBJ134" s="12"/>
      <c r="CBK134" s="12"/>
      <c r="CBL134" s="12"/>
      <c r="CBM134" s="12"/>
      <c r="CBN134" s="12"/>
      <c r="CBO134" s="12"/>
      <c r="CBP134" s="12"/>
      <c r="CBQ134" s="12"/>
      <c r="CBR134" s="12"/>
      <c r="CBS134" s="12"/>
      <c r="CBT134" s="12"/>
      <c r="CBU134" s="12"/>
      <c r="CBV134" s="12"/>
      <c r="CBW134" s="12"/>
      <c r="CBX134" s="12"/>
      <c r="CBY134" s="12"/>
      <c r="CBZ134" s="12"/>
      <c r="CCA134" s="12"/>
      <c r="CCB134" s="12"/>
      <c r="CCC134" s="12"/>
      <c r="CCD134" s="12"/>
      <c r="CCE134" s="12"/>
      <c r="CCF134" s="12"/>
      <c r="CCG134" s="12"/>
      <c r="CCH134" s="12"/>
      <c r="CCI134" s="12"/>
      <c r="CCJ134" s="12"/>
      <c r="CCK134" s="12"/>
      <c r="CCL134" s="12"/>
      <c r="CCM134" s="12"/>
      <c r="CCN134" s="12"/>
      <c r="CCO134" s="12"/>
      <c r="CCP134" s="12"/>
      <c r="CCQ134" s="12"/>
      <c r="CCR134" s="12"/>
      <c r="CCS134" s="12"/>
      <c r="CCT134" s="12"/>
      <c r="CCU134" s="12"/>
      <c r="CCV134" s="12"/>
      <c r="CCW134" s="12"/>
      <c r="CCX134" s="12"/>
      <c r="CCY134" s="12"/>
      <c r="CCZ134" s="12"/>
      <c r="CDA134" s="12"/>
      <c r="CDB134" s="12"/>
      <c r="CDC134" s="12"/>
      <c r="CDD134" s="12"/>
      <c r="CDE134" s="12"/>
      <c r="CDF134" s="12"/>
      <c r="CDG134" s="12"/>
      <c r="CDH134" s="12"/>
      <c r="CDI134" s="12"/>
      <c r="CDJ134" s="12"/>
      <c r="CDK134" s="12"/>
      <c r="CDL134" s="12"/>
      <c r="CDM134" s="12"/>
      <c r="CDN134" s="12"/>
      <c r="CDO134" s="12"/>
      <c r="CDP134" s="12"/>
      <c r="CDQ134" s="12"/>
      <c r="CDR134" s="12"/>
      <c r="CDS134" s="12"/>
      <c r="CDT134" s="12"/>
      <c r="CDU134" s="12"/>
      <c r="CDV134" s="12"/>
      <c r="CDW134" s="12"/>
      <c r="CDX134" s="12"/>
      <c r="CDY134" s="12"/>
      <c r="CDZ134" s="12"/>
      <c r="CEA134" s="12"/>
      <c r="CEB134" s="12"/>
      <c r="CEC134" s="12"/>
      <c r="CED134" s="12"/>
      <c r="CEE134" s="12"/>
      <c r="CEF134" s="12"/>
      <c r="CEG134" s="12"/>
      <c r="CEH134" s="12"/>
      <c r="CEI134" s="12"/>
      <c r="CEJ134" s="12"/>
      <c r="CEK134" s="12"/>
      <c r="CEL134" s="12"/>
      <c r="CEM134" s="12"/>
      <c r="CEN134" s="12"/>
      <c r="CEO134" s="12"/>
      <c r="CEP134" s="12"/>
      <c r="CEQ134" s="12"/>
      <c r="CER134" s="12"/>
      <c r="CES134" s="12"/>
      <c r="CET134" s="12"/>
      <c r="CEU134" s="12"/>
      <c r="CEV134" s="12"/>
      <c r="CEW134" s="12"/>
      <c r="CEX134" s="12"/>
      <c r="CEY134" s="12"/>
      <c r="CEZ134" s="12"/>
      <c r="CFA134" s="12"/>
      <c r="CFB134" s="12"/>
      <c r="CFC134" s="12"/>
      <c r="CFD134" s="12"/>
      <c r="CFE134" s="12"/>
      <c r="CFF134" s="12"/>
      <c r="CFG134" s="12"/>
      <c r="CFH134" s="12"/>
      <c r="CFI134" s="12"/>
      <c r="CFJ134" s="12"/>
      <c r="CFK134" s="12"/>
      <c r="CFL134" s="12"/>
      <c r="CFM134" s="12"/>
      <c r="CFN134" s="12"/>
      <c r="CFO134" s="12"/>
      <c r="CFP134" s="12"/>
      <c r="CFQ134" s="12"/>
      <c r="CFR134" s="12"/>
      <c r="CFS134" s="12"/>
      <c r="CFT134" s="12"/>
      <c r="CFU134" s="12"/>
      <c r="CFV134" s="12"/>
      <c r="CFW134" s="12"/>
      <c r="CFX134" s="12"/>
      <c r="CFY134" s="12"/>
      <c r="CFZ134" s="12"/>
      <c r="CGA134" s="12"/>
      <c r="CGB134" s="12"/>
      <c r="CGC134" s="12"/>
      <c r="CGD134" s="12"/>
      <c r="CGE134" s="12"/>
      <c r="CGF134" s="12"/>
      <c r="CGG134" s="12"/>
      <c r="CGH134" s="12"/>
      <c r="CGI134" s="12"/>
      <c r="CGJ134" s="12"/>
      <c r="CGK134" s="12"/>
      <c r="CGL134" s="12"/>
      <c r="CGM134" s="12"/>
      <c r="CGN134" s="12"/>
      <c r="CGO134" s="12"/>
      <c r="CGP134" s="12"/>
      <c r="CGQ134" s="12"/>
      <c r="CGR134" s="12"/>
      <c r="CGS134" s="12"/>
      <c r="CGT134" s="12"/>
      <c r="CGU134" s="12"/>
      <c r="CGV134" s="12"/>
      <c r="CGW134" s="12"/>
      <c r="CGX134" s="12"/>
      <c r="CGY134" s="12"/>
      <c r="CGZ134" s="12"/>
      <c r="CHA134" s="12"/>
      <c r="CHB134" s="12"/>
      <c r="CHC134" s="12"/>
      <c r="CHD134" s="12"/>
      <c r="CHE134" s="12"/>
      <c r="CHF134" s="12"/>
      <c r="CHG134" s="12"/>
      <c r="CHH134" s="12"/>
      <c r="CHI134" s="12"/>
      <c r="CHJ134" s="12"/>
      <c r="CHK134" s="12"/>
      <c r="CHL134" s="12"/>
      <c r="CHM134" s="12"/>
      <c r="CHN134" s="12"/>
      <c r="CHO134" s="12"/>
      <c r="CHP134" s="12"/>
      <c r="CHQ134" s="12"/>
      <c r="CHR134" s="12"/>
      <c r="CHS134" s="12"/>
      <c r="CHT134" s="12"/>
      <c r="CHU134" s="12"/>
      <c r="CHV134" s="12"/>
      <c r="CHW134" s="12"/>
      <c r="CHX134" s="12"/>
      <c r="CHY134" s="12"/>
      <c r="CHZ134" s="12"/>
      <c r="CIA134" s="12"/>
      <c r="CIB134" s="12"/>
      <c r="CIC134" s="12"/>
      <c r="CID134" s="12"/>
      <c r="CIE134" s="12"/>
      <c r="CIF134" s="12"/>
      <c r="CIG134" s="12"/>
      <c r="CIH134" s="12"/>
      <c r="CII134" s="12"/>
      <c r="CIJ134" s="12"/>
      <c r="CIK134" s="12"/>
      <c r="CIL134" s="12"/>
      <c r="CIM134" s="12"/>
      <c r="CIN134" s="12"/>
      <c r="CIO134" s="12"/>
      <c r="CIP134" s="12"/>
      <c r="CIQ134" s="12"/>
      <c r="CIR134" s="12"/>
      <c r="CIS134" s="12"/>
      <c r="CIT134" s="12"/>
      <c r="CIU134" s="12"/>
      <c r="CIV134" s="12"/>
      <c r="CIW134" s="12"/>
      <c r="CIX134" s="12"/>
      <c r="CIY134" s="12"/>
      <c r="CIZ134" s="12"/>
      <c r="CJA134" s="12"/>
      <c r="CJB134" s="12"/>
      <c r="CJC134" s="12"/>
      <c r="CJD134" s="12"/>
      <c r="CJE134" s="12"/>
      <c r="CJF134" s="12"/>
      <c r="CJG134" s="12"/>
      <c r="CJH134" s="12"/>
      <c r="CJI134" s="12"/>
      <c r="CJJ134" s="12"/>
      <c r="CJK134" s="12"/>
      <c r="CJL134" s="12"/>
      <c r="CJM134" s="12"/>
      <c r="CJN134" s="12"/>
      <c r="CJO134" s="12"/>
      <c r="CJP134" s="12"/>
      <c r="CJQ134" s="12"/>
      <c r="CJR134" s="12"/>
      <c r="CJS134" s="12"/>
      <c r="CJT134" s="12"/>
      <c r="CJU134" s="12"/>
      <c r="CJV134" s="12"/>
      <c r="CJW134" s="12"/>
      <c r="CJX134" s="12"/>
      <c r="CJY134" s="12"/>
      <c r="CJZ134" s="12"/>
      <c r="CKA134" s="12"/>
      <c r="CKB134" s="12"/>
      <c r="CKC134" s="12"/>
      <c r="CKD134" s="12"/>
      <c r="CKE134" s="12"/>
      <c r="CKF134" s="12"/>
      <c r="CKG134" s="12"/>
      <c r="CKH134" s="12"/>
      <c r="CKI134" s="12"/>
      <c r="CKJ134" s="12"/>
      <c r="CKK134" s="12"/>
      <c r="CKL134" s="12"/>
      <c r="CKM134" s="12"/>
      <c r="CKN134" s="12"/>
      <c r="CKO134" s="12"/>
      <c r="CKP134" s="12"/>
      <c r="CKQ134" s="12"/>
      <c r="CKR134" s="12"/>
      <c r="CKS134" s="12"/>
      <c r="CKT134" s="12"/>
      <c r="CKU134" s="12"/>
      <c r="CKV134" s="12"/>
      <c r="CKW134" s="12"/>
      <c r="CKX134" s="12"/>
      <c r="CKY134" s="12"/>
      <c r="CKZ134" s="12"/>
      <c r="CLA134" s="12"/>
      <c r="CLB134" s="12"/>
      <c r="CLC134" s="12"/>
      <c r="CLD134" s="12"/>
      <c r="CLE134" s="12"/>
      <c r="CLF134" s="12"/>
      <c r="CLG134" s="12"/>
      <c r="CLH134" s="12"/>
      <c r="CLI134" s="12"/>
      <c r="CLJ134" s="12"/>
      <c r="CLK134" s="12"/>
      <c r="CLL134" s="12"/>
      <c r="CLM134" s="12"/>
      <c r="CLN134" s="12"/>
      <c r="CLO134" s="12"/>
      <c r="CLP134" s="12"/>
      <c r="CLQ134" s="12"/>
      <c r="CLR134" s="12"/>
      <c r="CLS134" s="12"/>
      <c r="CLT134" s="12"/>
      <c r="CLU134" s="12"/>
      <c r="CLV134" s="12"/>
      <c r="CLW134" s="12"/>
      <c r="CLX134" s="12"/>
      <c r="CLY134" s="12"/>
      <c r="CLZ134" s="12"/>
      <c r="CMA134" s="12"/>
      <c r="CMB134" s="12"/>
      <c r="CMC134" s="12"/>
      <c r="CMD134" s="12"/>
      <c r="CME134" s="12"/>
      <c r="CMF134" s="12"/>
      <c r="CMG134" s="12"/>
      <c r="CMH134" s="12"/>
      <c r="CMI134" s="12"/>
      <c r="CMJ134" s="12"/>
      <c r="CMK134" s="12"/>
      <c r="CML134" s="12"/>
      <c r="CMM134" s="12"/>
      <c r="CMN134" s="12"/>
      <c r="CMO134" s="12"/>
      <c r="CMP134" s="12"/>
      <c r="CMQ134" s="12"/>
      <c r="CMR134" s="12"/>
      <c r="CMS134" s="12"/>
      <c r="CMT134" s="12"/>
      <c r="CMU134" s="12"/>
      <c r="CMV134" s="12"/>
      <c r="CMW134" s="12"/>
      <c r="CMX134" s="12"/>
      <c r="CMY134" s="12"/>
      <c r="CMZ134" s="12"/>
      <c r="CNA134" s="12"/>
      <c r="CNB134" s="12"/>
      <c r="CNC134" s="12"/>
      <c r="CND134" s="12"/>
      <c r="CNE134" s="12"/>
      <c r="CNF134" s="12"/>
      <c r="CNG134" s="12"/>
      <c r="CNH134" s="12"/>
      <c r="CNI134" s="12"/>
      <c r="CNJ134" s="12"/>
      <c r="CNK134" s="12"/>
      <c r="CNL134" s="12"/>
      <c r="CNM134" s="12"/>
      <c r="CNN134" s="12"/>
      <c r="CNO134" s="12"/>
      <c r="CNP134" s="12"/>
      <c r="CNQ134" s="12"/>
      <c r="CNR134" s="12"/>
      <c r="CNS134" s="12"/>
      <c r="CNT134" s="12"/>
      <c r="CNU134" s="12"/>
      <c r="CNV134" s="12"/>
      <c r="CNW134" s="12"/>
      <c r="CNX134" s="12"/>
      <c r="CNY134" s="12"/>
      <c r="CNZ134" s="12"/>
      <c r="COA134" s="12"/>
      <c r="COB134" s="12"/>
      <c r="COC134" s="12"/>
      <c r="COD134" s="12"/>
      <c r="COE134" s="12"/>
      <c r="COF134" s="12"/>
      <c r="COG134" s="12"/>
      <c r="COH134" s="12"/>
      <c r="COI134" s="12"/>
      <c r="COJ134" s="12"/>
      <c r="COK134" s="12"/>
      <c r="COL134" s="12"/>
      <c r="COM134" s="12"/>
      <c r="CON134" s="12"/>
      <c r="COO134" s="12"/>
      <c r="COP134" s="12"/>
      <c r="COQ134" s="12"/>
      <c r="COR134" s="12"/>
      <c r="COS134" s="12"/>
      <c r="COT134" s="12"/>
      <c r="COU134" s="12"/>
      <c r="COV134" s="12"/>
      <c r="COW134" s="12"/>
      <c r="COX134" s="12"/>
      <c r="COY134" s="12"/>
      <c r="COZ134" s="12"/>
      <c r="CPA134" s="12"/>
      <c r="CPB134" s="12"/>
      <c r="CPC134" s="12"/>
      <c r="CPD134" s="12"/>
      <c r="CPE134" s="12"/>
      <c r="CPF134" s="12"/>
      <c r="CPG134" s="12"/>
      <c r="CPH134" s="12"/>
      <c r="CPI134" s="12"/>
      <c r="CPJ134" s="12"/>
      <c r="CPK134" s="12"/>
      <c r="CPL134" s="12"/>
      <c r="CPM134" s="12"/>
      <c r="CPN134" s="12"/>
      <c r="CPO134" s="12"/>
      <c r="CPP134" s="12"/>
      <c r="CPQ134" s="12"/>
      <c r="CPR134" s="12"/>
      <c r="CPS134" s="12"/>
      <c r="CPT134" s="12"/>
      <c r="CPU134" s="12"/>
      <c r="CPV134" s="12"/>
      <c r="CPW134" s="12"/>
      <c r="CPX134" s="12"/>
      <c r="CPY134" s="12"/>
      <c r="CPZ134" s="12"/>
      <c r="CQA134" s="12"/>
      <c r="CQB134" s="12"/>
      <c r="CQC134" s="12"/>
      <c r="CQD134" s="12"/>
      <c r="CQE134" s="12"/>
      <c r="CQF134" s="12"/>
      <c r="CQG134" s="12"/>
      <c r="CQH134" s="12"/>
      <c r="CQI134" s="12"/>
      <c r="CQJ134" s="12"/>
      <c r="CQK134" s="12"/>
      <c r="CQL134" s="12"/>
      <c r="CQM134" s="12"/>
      <c r="CQN134" s="12"/>
      <c r="CQO134" s="12"/>
      <c r="CQP134" s="12"/>
      <c r="CQQ134" s="12"/>
      <c r="CQR134" s="12"/>
      <c r="CQS134" s="12"/>
      <c r="CQT134" s="12"/>
      <c r="CQU134" s="12"/>
      <c r="CQV134" s="12"/>
      <c r="CQW134" s="12"/>
      <c r="CQX134" s="12"/>
      <c r="CQY134" s="12"/>
      <c r="CQZ134" s="12"/>
      <c r="CRA134" s="12"/>
      <c r="CRB134" s="12"/>
      <c r="CRC134" s="12"/>
      <c r="CRD134" s="12"/>
      <c r="CRE134" s="12"/>
      <c r="CRF134" s="12"/>
      <c r="CRG134" s="12"/>
      <c r="CRH134" s="12"/>
      <c r="CRI134" s="12"/>
      <c r="CRJ134" s="12"/>
      <c r="CRK134" s="12"/>
      <c r="CRL134" s="12"/>
      <c r="CRM134" s="12"/>
      <c r="CRN134" s="12"/>
      <c r="CRO134" s="12"/>
      <c r="CRP134" s="12"/>
      <c r="CRQ134" s="12"/>
      <c r="CRR134" s="12"/>
      <c r="CRS134" s="12"/>
      <c r="CRT134" s="12"/>
      <c r="CRU134" s="12"/>
      <c r="CRV134" s="12"/>
      <c r="CRW134" s="12"/>
      <c r="CRX134" s="12"/>
      <c r="CRY134" s="12"/>
      <c r="CRZ134" s="12"/>
      <c r="CSA134" s="12"/>
      <c r="CSB134" s="12"/>
      <c r="CSC134" s="12"/>
      <c r="CSD134" s="12"/>
      <c r="CSE134" s="12"/>
      <c r="CSF134" s="12"/>
      <c r="CSG134" s="12"/>
      <c r="CSH134" s="12"/>
      <c r="CSI134" s="12"/>
      <c r="CSJ134" s="12"/>
      <c r="CSK134" s="12"/>
      <c r="CSL134" s="12"/>
      <c r="CSM134" s="12"/>
      <c r="CSN134" s="12"/>
      <c r="CSO134" s="12"/>
      <c r="CSP134" s="12"/>
      <c r="CSQ134" s="12"/>
      <c r="CSR134" s="12"/>
      <c r="CSS134" s="12"/>
      <c r="CST134" s="12"/>
      <c r="CSU134" s="12"/>
      <c r="CSV134" s="12"/>
      <c r="CSW134" s="12"/>
      <c r="CSX134" s="12"/>
      <c r="CSY134" s="12"/>
      <c r="CSZ134" s="12"/>
      <c r="CTA134" s="12"/>
      <c r="CTB134" s="12"/>
      <c r="CTC134" s="12"/>
      <c r="CTD134" s="12"/>
      <c r="CTE134" s="12"/>
      <c r="CTF134" s="12"/>
      <c r="CTG134" s="12"/>
      <c r="CTH134" s="12"/>
      <c r="CTI134" s="12"/>
      <c r="CTJ134" s="12"/>
      <c r="CTK134" s="12"/>
      <c r="CTL134" s="12"/>
      <c r="CTM134" s="12"/>
      <c r="CTN134" s="12"/>
      <c r="CTO134" s="12"/>
      <c r="CTP134" s="12"/>
      <c r="CTQ134" s="12"/>
      <c r="CTR134" s="12"/>
      <c r="CTS134" s="12"/>
      <c r="CTT134" s="12"/>
      <c r="CTU134" s="12"/>
      <c r="CTV134" s="12"/>
      <c r="CTW134" s="12"/>
      <c r="CTX134" s="12"/>
      <c r="CTY134" s="12"/>
      <c r="CTZ134" s="12"/>
      <c r="CUA134" s="12"/>
      <c r="CUB134" s="12"/>
      <c r="CUC134" s="12"/>
      <c r="CUD134" s="12"/>
      <c r="CUE134" s="12"/>
      <c r="CUF134" s="12"/>
      <c r="CUG134" s="12"/>
      <c r="CUH134" s="12"/>
      <c r="CUI134" s="12"/>
      <c r="CUJ134" s="12"/>
      <c r="CUK134" s="12"/>
      <c r="CUL134" s="12"/>
      <c r="CUM134" s="12"/>
      <c r="CUN134" s="12"/>
      <c r="CUO134" s="12"/>
      <c r="CUP134" s="12"/>
      <c r="CUQ134" s="12"/>
      <c r="CUR134" s="12"/>
      <c r="CUS134" s="12"/>
      <c r="CUT134" s="12"/>
      <c r="CUU134" s="12"/>
      <c r="CUV134" s="12"/>
      <c r="CUW134" s="12"/>
      <c r="CUX134" s="12"/>
      <c r="CUY134" s="12"/>
      <c r="CUZ134" s="12"/>
      <c r="CVA134" s="12"/>
      <c r="CVB134" s="12"/>
      <c r="CVC134" s="12"/>
      <c r="CVD134" s="12"/>
      <c r="CVE134" s="12"/>
      <c r="CVF134" s="12"/>
      <c r="CVG134" s="12"/>
      <c r="CVH134" s="12"/>
      <c r="CVI134" s="12"/>
      <c r="CVJ134" s="12"/>
      <c r="CVK134" s="12"/>
      <c r="CVL134" s="12"/>
      <c r="CVM134" s="12"/>
      <c r="CVN134" s="12"/>
      <c r="CVO134" s="12"/>
      <c r="CVP134" s="12"/>
      <c r="CVQ134" s="12"/>
      <c r="CVR134" s="12"/>
      <c r="CVS134" s="12"/>
      <c r="CVT134" s="12"/>
      <c r="CVU134" s="12"/>
      <c r="CVV134" s="12"/>
      <c r="CVW134" s="12"/>
      <c r="CVX134" s="12"/>
      <c r="CVY134" s="12"/>
      <c r="CVZ134" s="12"/>
      <c r="CWA134" s="12"/>
      <c r="CWB134" s="12"/>
      <c r="CWC134" s="12"/>
      <c r="CWD134" s="12"/>
      <c r="CWE134" s="12"/>
      <c r="CWF134" s="12"/>
      <c r="CWG134" s="12"/>
      <c r="CWH134" s="12"/>
      <c r="CWI134" s="12"/>
      <c r="CWJ134" s="12"/>
      <c r="CWK134" s="12"/>
      <c r="CWL134" s="12"/>
      <c r="CWM134" s="12"/>
      <c r="CWN134" s="12"/>
      <c r="CWO134" s="12"/>
      <c r="CWP134" s="12"/>
      <c r="CWQ134" s="12"/>
      <c r="CWR134" s="12"/>
      <c r="CWS134" s="12"/>
      <c r="CWT134" s="12"/>
      <c r="CWU134" s="12"/>
      <c r="CWV134" s="12"/>
      <c r="CWW134" s="12"/>
      <c r="CWX134" s="12"/>
      <c r="CWY134" s="12"/>
      <c r="CWZ134" s="12"/>
      <c r="CXA134" s="12"/>
      <c r="CXB134" s="12"/>
      <c r="CXC134" s="12"/>
      <c r="CXD134" s="12"/>
      <c r="CXE134" s="12"/>
      <c r="CXF134" s="12"/>
      <c r="CXG134" s="12"/>
      <c r="CXH134" s="12"/>
      <c r="CXI134" s="12"/>
      <c r="CXJ134" s="12"/>
      <c r="CXK134" s="12"/>
      <c r="CXL134" s="12"/>
      <c r="CXM134" s="12"/>
      <c r="CXN134" s="12"/>
      <c r="CXO134" s="12"/>
      <c r="CXP134" s="12"/>
      <c r="CXQ134" s="12"/>
      <c r="CXR134" s="12"/>
      <c r="CXS134" s="12"/>
      <c r="CXT134" s="12"/>
      <c r="CXU134" s="12"/>
      <c r="CXV134" s="12"/>
      <c r="CXW134" s="12"/>
      <c r="CXX134" s="12"/>
      <c r="CXY134" s="12"/>
      <c r="CXZ134" s="12"/>
      <c r="CYA134" s="12"/>
      <c r="CYB134" s="12"/>
      <c r="CYC134" s="12"/>
      <c r="CYD134" s="12"/>
      <c r="CYE134" s="12"/>
      <c r="CYF134" s="12"/>
      <c r="CYG134" s="12"/>
      <c r="CYH134" s="12"/>
      <c r="CYI134" s="12"/>
      <c r="CYJ134" s="12"/>
      <c r="CYK134" s="12"/>
      <c r="CYL134" s="12"/>
      <c r="CYM134" s="12"/>
      <c r="CYN134" s="12"/>
      <c r="CYO134" s="12"/>
      <c r="CYP134" s="12"/>
      <c r="CYQ134" s="12"/>
      <c r="CYR134" s="12"/>
      <c r="CYS134" s="12"/>
      <c r="CYT134" s="12"/>
      <c r="CYU134" s="12"/>
      <c r="CYV134" s="12"/>
      <c r="CYW134" s="12"/>
      <c r="CYX134" s="12"/>
      <c r="CYY134" s="12"/>
      <c r="CYZ134" s="12"/>
      <c r="CZA134" s="12"/>
      <c r="CZB134" s="12"/>
      <c r="CZC134" s="12"/>
      <c r="CZD134" s="12"/>
      <c r="CZE134" s="12"/>
      <c r="CZF134" s="12"/>
      <c r="CZG134" s="12"/>
      <c r="CZH134" s="12"/>
      <c r="CZI134" s="12"/>
      <c r="CZJ134" s="12"/>
      <c r="CZK134" s="12"/>
      <c r="CZL134" s="12"/>
      <c r="CZM134" s="12"/>
      <c r="CZN134" s="12"/>
      <c r="CZO134" s="12"/>
      <c r="CZP134" s="12"/>
      <c r="CZQ134" s="12"/>
      <c r="CZR134" s="12"/>
      <c r="CZS134" s="12"/>
      <c r="CZT134" s="12"/>
      <c r="CZU134" s="12"/>
      <c r="CZV134" s="12"/>
      <c r="CZW134" s="12"/>
      <c r="CZX134" s="12"/>
      <c r="CZY134" s="12"/>
      <c r="CZZ134" s="12"/>
      <c r="DAA134" s="12"/>
      <c r="DAB134" s="12"/>
      <c r="DAC134" s="12"/>
      <c r="DAD134" s="12"/>
      <c r="DAE134" s="12"/>
      <c r="DAF134" s="12"/>
      <c r="DAG134" s="12"/>
      <c r="DAH134" s="12"/>
      <c r="DAI134" s="12"/>
      <c r="DAJ134" s="12"/>
      <c r="DAK134" s="12"/>
      <c r="DAL134" s="12"/>
      <c r="DAM134" s="12"/>
      <c r="DAN134" s="12"/>
      <c r="DAO134" s="12"/>
      <c r="DAP134" s="12"/>
      <c r="DAQ134" s="12"/>
      <c r="DAR134" s="12"/>
      <c r="DAS134" s="12"/>
      <c r="DAT134" s="12"/>
      <c r="DAU134" s="12"/>
      <c r="DAV134" s="12"/>
      <c r="DAW134" s="12"/>
      <c r="DAX134" s="12"/>
      <c r="DAY134" s="12"/>
      <c r="DAZ134" s="12"/>
      <c r="DBA134" s="12"/>
      <c r="DBB134" s="12"/>
      <c r="DBC134" s="12"/>
      <c r="DBD134" s="12"/>
      <c r="DBE134" s="12"/>
      <c r="DBF134" s="12"/>
      <c r="DBG134" s="12"/>
      <c r="DBH134" s="12"/>
      <c r="DBI134" s="12"/>
      <c r="DBJ134" s="12"/>
      <c r="DBK134" s="12"/>
      <c r="DBL134" s="12"/>
      <c r="DBM134" s="12"/>
    </row>
    <row r="135" spans="1:2769" s="11" customFormat="1" ht="227" customHeight="1">
      <c r="A135" s="80" t="s">
        <v>114</v>
      </c>
      <c r="B135" s="89" t="s">
        <v>491</v>
      </c>
      <c r="C135" s="80" t="s">
        <v>48</v>
      </c>
      <c r="D135" s="80" t="s">
        <v>1269</v>
      </c>
      <c r="E135" s="80" t="s">
        <v>53</v>
      </c>
      <c r="F135" s="80" t="s">
        <v>102</v>
      </c>
      <c r="G135" s="80" t="s">
        <v>1296</v>
      </c>
      <c r="H135" s="80" t="s">
        <v>1309</v>
      </c>
      <c r="I135" s="80" t="s">
        <v>199</v>
      </c>
      <c r="J135" s="80" t="s">
        <v>199</v>
      </c>
      <c r="K135" s="80" t="s">
        <v>77</v>
      </c>
      <c r="L135" s="80" t="s">
        <v>83</v>
      </c>
      <c r="M135" s="90">
        <v>42470</v>
      </c>
      <c r="N135" s="80" t="s">
        <v>95</v>
      </c>
      <c r="O135" s="80">
        <v>-25.8066</v>
      </c>
      <c r="P135" s="80">
        <v>29.317</v>
      </c>
      <c r="Q135" s="80" t="s">
        <v>2073</v>
      </c>
      <c r="R135" s="80" t="s">
        <v>199</v>
      </c>
      <c r="S135" s="80" t="s">
        <v>80</v>
      </c>
      <c r="T135" s="80" t="s">
        <v>76</v>
      </c>
      <c r="U135" s="80" t="s">
        <v>124</v>
      </c>
      <c r="V135" s="80" t="s">
        <v>186</v>
      </c>
      <c r="W135" s="80" t="s">
        <v>44</v>
      </c>
      <c r="X135" s="80" t="s">
        <v>82</v>
      </c>
      <c r="Y135" s="80" t="s">
        <v>199</v>
      </c>
      <c r="Z135" s="80" t="s">
        <v>199</v>
      </c>
      <c r="AA135" s="89" t="s">
        <v>157</v>
      </c>
      <c r="AB135" s="89" t="s">
        <v>307</v>
      </c>
      <c r="AC135" s="80" t="s">
        <v>1457</v>
      </c>
      <c r="AD135" s="80" t="s">
        <v>36</v>
      </c>
      <c r="AE135" s="80" t="s">
        <v>199</v>
      </c>
      <c r="AF135" s="80" t="s">
        <v>199</v>
      </c>
      <c r="AG135" s="80" t="s">
        <v>1292</v>
      </c>
      <c r="AH135" s="80" t="s">
        <v>1293</v>
      </c>
      <c r="AI135" s="80" t="s">
        <v>199</v>
      </c>
      <c r="AJ135" s="80" t="s">
        <v>199</v>
      </c>
      <c r="AK135" s="80" t="s">
        <v>199</v>
      </c>
      <c r="AL135" s="80" t="s">
        <v>199</v>
      </c>
      <c r="AM135" s="80"/>
      <c r="AN135" s="91" t="s">
        <v>23</v>
      </c>
      <c r="AO135" s="80" t="s">
        <v>83</v>
      </c>
      <c r="AP135" s="80" t="s">
        <v>1548</v>
      </c>
      <c r="AQ135" s="80" t="s">
        <v>1632</v>
      </c>
      <c r="AR135" s="80" t="s">
        <v>199</v>
      </c>
      <c r="AS135" s="80" t="s">
        <v>199</v>
      </c>
      <c r="AT135" s="90" t="s">
        <v>199</v>
      </c>
      <c r="AU135" s="80" t="s">
        <v>101</v>
      </c>
      <c r="AV135" s="80" t="s">
        <v>2117</v>
      </c>
      <c r="AW135" s="95" t="s">
        <v>1602</v>
      </c>
      <c r="AX135" s="80" t="s">
        <v>105</v>
      </c>
      <c r="AY135" s="80" t="s">
        <v>138</v>
      </c>
      <c r="AZ135" s="80" t="s">
        <v>638</v>
      </c>
      <c r="BA135" s="80"/>
      <c r="BB135" s="80" t="s">
        <v>94</v>
      </c>
      <c r="BC135" s="94">
        <v>42470</v>
      </c>
      <c r="BD135" s="12"/>
      <c r="BE135" s="12"/>
      <c r="BF135" s="12"/>
      <c r="BG135" s="12"/>
      <c r="BH135" s="12"/>
      <c r="BI135" s="12"/>
      <c r="BJ135" s="12"/>
      <c r="BK135" s="12"/>
      <c r="BL135" s="12"/>
      <c r="BM135" s="12"/>
      <c r="BN135" s="12"/>
      <c r="BO135" s="12"/>
      <c r="BP135" s="12"/>
      <c r="BQ135" s="12"/>
      <c r="BR135" s="12"/>
      <c r="BS135" s="12"/>
      <c r="BT135" s="12"/>
      <c r="BU135" s="12"/>
      <c r="BV135" s="12"/>
      <c r="BW135" s="12"/>
      <c r="BX135" s="12"/>
      <c r="BY135" s="12"/>
      <c r="BZ135" s="12"/>
      <c r="CA135" s="12"/>
      <c r="CB135" s="12"/>
      <c r="CC135" s="12"/>
      <c r="CD135" s="12"/>
      <c r="CE135" s="12"/>
      <c r="CF135" s="12"/>
      <c r="CG135" s="12"/>
      <c r="CH135" s="12"/>
      <c r="CI135" s="12"/>
      <c r="CJ135" s="12"/>
      <c r="CK135" s="12"/>
      <c r="CL135" s="12"/>
      <c r="CM135" s="12"/>
      <c r="CN135" s="12"/>
      <c r="CO135" s="12"/>
      <c r="CP135" s="12"/>
      <c r="CQ135" s="12"/>
      <c r="CR135" s="12"/>
      <c r="CS135" s="12"/>
      <c r="CT135" s="12"/>
      <c r="CU135" s="12"/>
      <c r="CV135" s="12"/>
      <c r="CW135" s="12"/>
      <c r="CX135" s="12"/>
      <c r="CY135" s="12"/>
      <c r="CZ135" s="12"/>
      <c r="DA135" s="12"/>
      <c r="DB135" s="12"/>
      <c r="DC135" s="12"/>
      <c r="DD135" s="12"/>
      <c r="DE135" s="12"/>
      <c r="DF135" s="12"/>
      <c r="DG135" s="12"/>
      <c r="DH135" s="12"/>
      <c r="DI135" s="12"/>
      <c r="DJ135" s="12"/>
      <c r="DK135" s="12"/>
      <c r="DL135" s="12"/>
      <c r="DM135" s="12"/>
      <c r="DN135" s="12"/>
      <c r="DO135" s="12"/>
      <c r="DP135" s="12"/>
      <c r="DQ135" s="12"/>
      <c r="DR135" s="12"/>
      <c r="DS135" s="12"/>
      <c r="DT135" s="12"/>
      <c r="DU135" s="12"/>
      <c r="DV135" s="12"/>
      <c r="DW135" s="12"/>
      <c r="DX135" s="12"/>
      <c r="DY135" s="12"/>
      <c r="DZ135" s="12"/>
      <c r="EA135" s="12"/>
      <c r="EB135" s="12"/>
      <c r="EC135" s="12"/>
      <c r="ED135" s="12"/>
      <c r="EE135" s="12"/>
      <c r="EF135" s="12"/>
      <c r="EG135" s="12"/>
      <c r="EH135" s="12"/>
      <c r="EI135" s="12"/>
      <c r="EJ135" s="12"/>
      <c r="EK135" s="12"/>
      <c r="EL135" s="12"/>
      <c r="EM135" s="12"/>
      <c r="EN135" s="12"/>
      <c r="EO135" s="12"/>
      <c r="EP135" s="12"/>
      <c r="EQ135" s="12"/>
      <c r="ER135" s="12"/>
      <c r="ES135" s="12"/>
      <c r="ET135" s="12"/>
      <c r="EU135" s="12"/>
      <c r="EV135" s="12"/>
      <c r="EW135" s="12"/>
      <c r="EX135" s="12"/>
      <c r="EY135" s="12"/>
      <c r="EZ135" s="12"/>
      <c r="FA135" s="12"/>
      <c r="FB135" s="12"/>
      <c r="FC135" s="12"/>
      <c r="FD135" s="12"/>
      <c r="FE135" s="12"/>
      <c r="FF135" s="12"/>
      <c r="FG135" s="12"/>
      <c r="FH135" s="12"/>
      <c r="FI135" s="12"/>
      <c r="FJ135" s="12"/>
      <c r="FK135" s="12"/>
      <c r="FL135" s="12"/>
      <c r="FM135" s="12"/>
      <c r="FN135" s="12"/>
      <c r="FO135" s="12"/>
      <c r="FP135" s="12"/>
      <c r="FQ135" s="12"/>
      <c r="FR135" s="12"/>
      <c r="FS135" s="12"/>
      <c r="FT135" s="12"/>
      <c r="FU135" s="12"/>
      <c r="FV135" s="12"/>
      <c r="FW135" s="12"/>
      <c r="FX135" s="12"/>
      <c r="FY135" s="12"/>
      <c r="FZ135" s="12"/>
      <c r="GA135" s="12"/>
      <c r="GB135" s="12"/>
      <c r="GC135" s="12"/>
      <c r="GD135" s="12"/>
      <c r="GE135" s="12"/>
      <c r="GF135" s="12"/>
      <c r="GG135" s="12"/>
      <c r="GH135" s="12"/>
      <c r="GI135" s="12"/>
      <c r="GJ135" s="12"/>
      <c r="GK135" s="12"/>
      <c r="GL135" s="12"/>
      <c r="GM135" s="12"/>
      <c r="GN135" s="12"/>
      <c r="GO135" s="12"/>
      <c r="GP135" s="12"/>
      <c r="GQ135" s="12"/>
      <c r="GR135" s="12"/>
      <c r="GS135" s="12"/>
      <c r="GT135" s="12"/>
      <c r="GU135" s="12"/>
      <c r="GV135" s="12"/>
      <c r="GW135" s="12"/>
      <c r="GX135" s="12"/>
      <c r="GY135" s="12"/>
      <c r="GZ135" s="12"/>
      <c r="HA135" s="12"/>
      <c r="HB135" s="12"/>
      <c r="HC135" s="12"/>
      <c r="HD135" s="12"/>
      <c r="HE135" s="12"/>
      <c r="HF135" s="12"/>
      <c r="HG135" s="12"/>
      <c r="HH135" s="12"/>
      <c r="HI135" s="12"/>
      <c r="HJ135" s="12"/>
      <c r="HK135" s="12"/>
      <c r="HL135" s="12"/>
      <c r="HM135" s="12"/>
      <c r="HN135" s="12"/>
      <c r="HO135" s="12"/>
      <c r="HP135" s="12"/>
      <c r="HQ135" s="12"/>
      <c r="HR135" s="12"/>
      <c r="HS135" s="12"/>
      <c r="HT135" s="12"/>
      <c r="HU135" s="12"/>
      <c r="HV135" s="12"/>
      <c r="HW135" s="12"/>
      <c r="HX135" s="12"/>
      <c r="HY135" s="12"/>
      <c r="HZ135" s="12"/>
      <c r="IA135" s="12"/>
      <c r="IB135" s="12"/>
      <c r="IC135" s="12"/>
      <c r="ID135" s="12"/>
      <c r="IE135" s="12"/>
      <c r="IF135" s="12"/>
      <c r="IG135" s="12"/>
      <c r="IH135" s="12"/>
      <c r="II135" s="12"/>
      <c r="IJ135" s="12"/>
      <c r="IK135" s="12"/>
      <c r="IL135" s="12"/>
      <c r="IM135" s="12"/>
      <c r="IN135" s="12"/>
      <c r="IO135" s="12"/>
      <c r="IP135" s="12"/>
      <c r="IQ135" s="12"/>
      <c r="IR135" s="12"/>
      <c r="IS135" s="12"/>
      <c r="IT135" s="12"/>
      <c r="IU135" s="12"/>
      <c r="IV135" s="12"/>
      <c r="IW135" s="12"/>
      <c r="IX135" s="12"/>
      <c r="IY135" s="12"/>
      <c r="IZ135" s="12"/>
      <c r="JA135" s="12"/>
      <c r="JB135" s="12"/>
      <c r="JC135" s="12"/>
      <c r="JD135" s="12"/>
      <c r="JE135" s="12"/>
      <c r="JF135" s="12"/>
      <c r="JG135" s="12"/>
      <c r="JH135" s="12"/>
      <c r="JI135" s="12"/>
      <c r="JJ135" s="12"/>
      <c r="JK135" s="12"/>
      <c r="JL135" s="12"/>
      <c r="JM135" s="12"/>
      <c r="JN135" s="12"/>
      <c r="JO135" s="12"/>
      <c r="JP135" s="12"/>
      <c r="JQ135" s="12"/>
      <c r="JR135" s="12"/>
      <c r="JS135" s="12"/>
      <c r="JT135" s="12"/>
      <c r="JU135" s="12"/>
      <c r="JV135" s="12"/>
      <c r="JW135" s="12"/>
      <c r="JX135" s="12"/>
      <c r="JY135" s="12"/>
      <c r="JZ135" s="12"/>
      <c r="KA135" s="12"/>
      <c r="KB135" s="12"/>
      <c r="KC135" s="12"/>
      <c r="KD135" s="12"/>
      <c r="KE135" s="12"/>
      <c r="KF135" s="12"/>
      <c r="KG135" s="12"/>
      <c r="KH135" s="12"/>
      <c r="KI135" s="12"/>
      <c r="KJ135" s="12"/>
      <c r="KK135" s="12"/>
      <c r="KL135" s="12"/>
      <c r="KM135" s="12"/>
      <c r="KN135" s="12"/>
      <c r="KO135" s="12"/>
      <c r="KP135" s="12"/>
      <c r="KQ135" s="12"/>
      <c r="KR135" s="12"/>
      <c r="KS135" s="12"/>
      <c r="KT135" s="12"/>
      <c r="KU135" s="12"/>
      <c r="KV135" s="12"/>
      <c r="KW135" s="12"/>
      <c r="KX135" s="12"/>
      <c r="KY135" s="12"/>
      <c r="KZ135" s="12"/>
      <c r="LA135" s="12"/>
      <c r="LB135" s="12"/>
      <c r="LC135" s="12"/>
      <c r="LD135" s="12"/>
      <c r="LE135" s="12"/>
      <c r="LF135" s="12"/>
      <c r="LG135" s="12"/>
      <c r="LH135" s="12"/>
      <c r="LI135" s="12"/>
      <c r="LJ135" s="12"/>
      <c r="LK135" s="12"/>
      <c r="LL135" s="12"/>
      <c r="LM135" s="12"/>
      <c r="LN135" s="12"/>
      <c r="LO135" s="12"/>
      <c r="LP135" s="12"/>
      <c r="LQ135" s="12"/>
      <c r="LR135" s="12"/>
      <c r="LS135" s="12"/>
      <c r="LT135" s="12"/>
      <c r="LU135" s="12"/>
      <c r="LV135" s="12"/>
      <c r="LW135" s="12"/>
      <c r="LX135" s="12"/>
      <c r="LY135" s="12"/>
      <c r="LZ135" s="12"/>
      <c r="MA135" s="12"/>
      <c r="MB135" s="12"/>
      <c r="MC135" s="12"/>
      <c r="MD135" s="12"/>
      <c r="ME135" s="12"/>
      <c r="MF135" s="12"/>
      <c r="MG135" s="12"/>
      <c r="MH135" s="12"/>
      <c r="MI135" s="12"/>
      <c r="MJ135" s="12"/>
      <c r="MK135" s="12"/>
      <c r="ML135" s="12"/>
      <c r="MM135" s="12"/>
      <c r="MN135" s="12"/>
      <c r="MO135" s="12"/>
      <c r="MP135" s="12"/>
      <c r="MQ135" s="12"/>
      <c r="MR135" s="12"/>
      <c r="MS135" s="12"/>
      <c r="MT135" s="12"/>
      <c r="MU135" s="12"/>
      <c r="MV135" s="12"/>
      <c r="MW135" s="12"/>
      <c r="MX135" s="12"/>
      <c r="MY135" s="12"/>
      <c r="MZ135" s="12"/>
      <c r="NA135" s="12"/>
      <c r="NB135" s="12"/>
      <c r="NC135" s="12"/>
      <c r="ND135" s="12"/>
      <c r="NE135" s="12"/>
      <c r="NF135" s="12"/>
      <c r="NG135" s="12"/>
      <c r="NH135" s="12"/>
      <c r="NI135" s="12"/>
      <c r="NJ135" s="12"/>
      <c r="NK135" s="12"/>
      <c r="NL135" s="12"/>
      <c r="NM135" s="12"/>
      <c r="NN135" s="12"/>
      <c r="NO135" s="12"/>
      <c r="NP135" s="12"/>
      <c r="NQ135" s="12"/>
      <c r="NR135" s="12"/>
      <c r="NS135" s="12"/>
      <c r="NT135" s="12"/>
      <c r="NU135" s="12"/>
      <c r="NV135" s="12"/>
      <c r="NW135" s="12"/>
      <c r="NX135" s="12"/>
      <c r="NY135" s="12"/>
      <c r="NZ135" s="12"/>
      <c r="OA135" s="12"/>
      <c r="OB135" s="12"/>
      <c r="OC135" s="12"/>
      <c r="OD135" s="12"/>
      <c r="OE135" s="12"/>
      <c r="OF135" s="12"/>
      <c r="OG135" s="12"/>
      <c r="OH135" s="12"/>
      <c r="OI135" s="12"/>
      <c r="OJ135" s="12"/>
      <c r="OK135" s="12"/>
      <c r="OL135" s="12"/>
      <c r="OM135" s="12"/>
      <c r="ON135" s="12"/>
      <c r="OO135" s="12"/>
      <c r="OP135" s="12"/>
      <c r="OQ135" s="12"/>
      <c r="OR135" s="12"/>
      <c r="OS135" s="12"/>
      <c r="OT135" s="12"/>
      <c r="OU135" s="12"/>
      <c r="OV135" s="12"/>
      <c r="OW135" s="12"/>
      <c r="OX135" s="12"/>
      <c r="OY135" s="12"/>
      <c r="OZ135" s="12"/>
      <c r="PA135" s="12"/>
      <c r="PB135" s="12"/>
      <c r="PC135" s="12"/>
      <c r="PD135" s="12"/>
      <c r="PE135" s="12"/>
      <c r="PF135" s="12"/>
      <c r="PG135" s="12"/>
      <c r="PH135" s="12"/>
      <c r="PI135" s="12"/>
      <c r="PJ135" s="12"/>
      <c r="PK135" s="12"/>
      <c r="PL135" s="12"/>
      <c r="PM135" s="12"/>
      <c r="PN135" s="12"/>
      <c r="PO135" s="12"/>
      <c r="PP135" s="12"/>
      <c r="PQ135" s="12"/>
      <c r="PR135" s="12"/>
      <c r="PS135" s="12"/>
      <c r="PT135" s="12"/>
      <c r="PU135" s="12"/>
      <c r="PV135" s="12"/>
      <c r="PW135" s="12"/>
      <c r="PX135" s="12"/>
      <c r="PY135" s="12"/>
      <c r="PZ135" s="12"/>
      <c r="QA135" s="12"/>
      <c r="QB135" s="12"/>
      <c r="QC135" s="12"/>
      <c r="QD135" s="12"/>
      <c r="QE135" s="12"/>
      <c r="QF135" s="12"/>
      <c r="QG135" s="12"/>
      <c r="QH135" s="12"/>
      <c r="QI135" s="12"/>
      <c r="QJ135" s="12"/>
      <c r="QK135" s="12"/>
      <c r="QL135" s="12"/>
      <c r="QM135" s="12"/>
      <c r="QN135" s="12"/>
      <c r="QO135" s="12"/>
      <c r="QP135" s="12"/>
      <c r="QQ135" s="12"/>
      <c r="QR135" s="12"/>
      <c r="QS135" s="12"/>
      <c r="QT135" s="12"/>
      <c r="QU135" s="12"/>
      <c r="QV135" s="12"/>
      <c r="QW135" s="12"/>
      <c r="QX135" s="12"/>
      <c r="QY135" s="12"/>
      <c r="QZ135" s="12"/>
      <c r="RA135" s="12"/>
      <c r="RB135" s="12"/>
      <c r="RC135" s="12"/>
      <c r="RD135" s="12"/>
      <c r="RE135" s="12"/>
      <c r="RF135" s="12"/>
      <c r="RG135" s="12"/>
      <c r="RH135" s="12"/>
      <c r="RI135" s="12"/>
      <c r="RJ135" s="12"/>
      <c r="RK135" s="12"/>
      <c r="RL135" s="12"/>
      <c r="RM135" s="12"/>
      <c r="RN135" s="12"/>
      <c r="RO135" s="12"/>
      <c r="RP135" s="12"/>
      <c r="RQ135" s="12"/>
      <c r="RR135" s="12"/>
      <c r="RS135" s="12"/>
      <c r="RT135" s="12"/>
      <c r="RU135" s="12"/>
      <c r="RV135" s="12"/>
      <c r="RW135" s="12"/>
      <c r="RX135" s="12"/>
      <c r="RY135" s="12"/>
      <c r="RZ135" s="12"/>
      <c r="SA135" s="12"/>
      <c r="SB135" s="12"/>
      <c r="SC135" s="12"/>
      <c r="SD135" s="12"/>
      <c r="SE135" s="12"/>
      <c r="SF135" s="12"/>
      <c r="SG135" s="12"/>
      <c r="SH135" s="12"/>
      <c r="SI135" s="12"/>
      <c r="SJ135" s="12"/>
      <c r="SK135" s="12"/>
      <c r="SL135" s="12"/>
      <c r="SM135" s="12"/>
      <c r="SN135" s="12"/>
      <c r="SO135" s="12"/>
      <c r="SP135" s="12"/>
      <c r="SQ135" s="12"/>
      <c r="SR135" s="12"/>
      <c r="SS135" s="12"/>
      <c r="ST135" s="12"/>
      <c r="SU135" s="12"/>
      <c r="SV135" s="12"/>
      <c r="SW135" s="12"/>
      <c r="SX135" s="12"/>
      <c r="SY135" s="12"/>
      <c r="SZ135" s="12"/>
      <c r="TA135" s="12"/>
      <c r="TB135" s="12"/>
      <c r="TC135" s="12"/>
      <c r="TD135" s="12"/>
      <c r="TE135" s="12"/>
      <c r="TF135" s="12"/>
      <c r="TG135" s="12"/>
      <c r="TH135" s="12"/>
      <c r="TI135" s="12"/>
      <c r="TJ135" s="12"/>
      <c r="TK135" s="12"/>
      <c r="TL135" s="12"/>
      <c r="TM135" s="12"/>
      <c r="TN135" s="12"/>
      <c r="TO135" s="12"/>
      <c r="TP135" s="12"/>
      <c r="TQ135" s="12"/>
      <c r="TR135" s="12"/>
      <c r="TS135" s="12"/>
      <c r="TT135" s="12"/>
      <c r="TU135" s="12"/>
      <c r="TV135" s="12"/>
      <c r="TW135" s="12"/>
      <c r="TX135" s="12"/>
      <c r="TY135" s="12"/>
      <c r="TZ135" s="12"/>
      <c r="UA135" s="12"/>
      <c r="UB135" s="12"/>
      <c r="UC135" s="12"/>
      <c r="UD135" s="12"/>
      <c r="UE135" s="12"/>
      <c r="UF135" s="12"/>
      <c r="UG135" s="12"/>
      <c r="UH135" s="12"/>
      <c r="UI135" s="12"/>
      <c r="UJ135" s="12"/>
      <c r="UK135" s="12"/>
      <c r="UL135" s="12"/>
      <c r="UM135" s="12"/>
      <c r="UN135" s="12"/>
      <c r="UO135" s="12"/>
      <c r="UP135" s="12"/>
      <c r="UQ135" s="12"/>
      <c r="UR135" s="12"/>
      <c r="US135" s="12"/>
      <c r="UT135" s="12"/>
      <c r="UU135" s="12"/>
      <c r="UV135" s="12"/>
      <c r="UW135" s="12"/>
      <c r="UX135" s="12"/>
      <c r="UY135" s="12"/>
      <c r="UZ135" s="12"/>
      <c r="VA135" s="12"/>
      <c r="VB135" s="12"/>
      <c r="VC135" s="12"/>
      <c r="VD135" s="12"/>
      <c r="VE135" s="12"/>
      <c r="VF135" s="12"/>
      <c r="VG135" s="12"/>
      <c r="VH135" s="12"/>
      <c r="VI135" s="12"/>
      <c r="VJ135" s="12"/>
      <c r="VK135" s="12"/>
      <c r="VL135" s="12"/>
      <c r="VM135" s="12"/>
      <c r="VN135" s="12"/>
      <c r="VO135" s="12"/>
      <c r="VP135" s="12"/>
      <c r="VQ135" s="12"/>
      <c r="VR135" s="12"/>
      <c r="VS135" s="12"/>
      <c r="VT135" s="12"/>
      <c r="VU135" s="12"/>
      <c r="VV135" s="12"/>
      <c r="VW135" s="12"/>
      <c r="VX135" s="12"/>
      <c r="VY135" s="12"/>
      <c r="VZ135" s="12"/>
      <c r="WA135" s="12"/>
      <c r="WB135" s="12"/>
      <c r="WC135" s="12"/>
      <c r="WD135" s="12"/>
      <c r="WE135" s="12"/>
      <c r="WF135" s="12"/>
      <c r="WG135" s="12"/>
      <c r="WH135" s="12"/>
      <c r="WI135" s="12"/>
      <c r="WJ135" s="12"/>
      <c r="WK135" s="12"/>
      <c r="WL135" s="12"/>
      <c r="WM135" s="12"/>
      <c r="WN135" s="12"/>
      <c r="WO135" s="12"/>
      <c r="WP135" s="12"/>
      <c r="WQ135" s="12"/>
      <c r="WR135" s="12"/>
      <c r="WS135" s="12"/>
      <c r="WT135" s="12"/>
      <c r="WU135" s="12"/>
      <c r="WV135" s="12"/>
      <c r="WW135" s="12"/>
      <c r="WX135" s="12"/>
      <c r="WY135" s="12"/>
      <c r="WZ135" s="12"/>
      <c r="XA135" s="12"/>
      <c r="XB135" s="12"/>
      <c r="XC135" s="12"/>
      <c r="XD135" s="12"/>
      <c r="XE135" s="12"/>
      <c r="XF135" s="12"/>
      <c r="XG135" s="12"/>
      <c r="XH135" s="12"/>
      <c r="XI135" s="12"/>
      <c r="XJ135" s="12"/>
      <c r="XK135" s="12"/>
      <c r="XL135" s="12"/>
      <c r="XM135" s="12"/>
      <c r="XN135" s="12"/>
      <c r="XO135" s="12"/>
      <c r="XP135" s="12"/>
      <c r="XQ135" s="12"/>
      <c r="XR135" s="12"/>
      <c r="XS135" s="12"/>
      <c r="XT135" s="12"/>
      <c r="XU135" s="12"/>
      <c r="XV135" s="12"/>
      <c r="XW135" s="12"/>
      <c r="XX135" s="12"/>
      <c r="XY135" s="12"/>
      <c r="XZ135" s="12"/>
      <c r="YA135" s="12"/>
      <c r="YB135" s="12"/>
      <c r="YC135" s="12"/>
      <c r="YD135" s="12"/>
      <c r="YE135" s="12"/>
      <c r="YF135" s="12"/>
      <c r="YG135" s="12"/>
      <c r="YH135" s="12"/>
      <c r="YI135" s="12"/>
      <c r="YJ135" s="12"/>
      <c r="YK135" s="12"/>
      <c r="YL135" s="12"/>
      <c r="YM135" s="12"/>
      <c r="YN135" s="12"/>
      <c r="YO135" s="12"/>
      <c r="YP135" s="12"/>
      <c r="YQ135" s="12"/>
      <c r="YR135" s="12"/>
      <c r="YS135" s="12"/>
      <c r="YT135" s="12"/>
      <c r="YU135" s="12"/>
      <c r="YV135" s="12"/>
      <c r="YW135" s="12"/>
      <c r="YX135" s="12"/>
      <c r="YY135" s="12"/>
      <c r="YZ135" s="12"/>
      <c r="ZA135" s="12"/>
      <c r="ZB135" s="12"/>
      <c r="ZC135" s="12"/>
      <c r="ZD135" s="12"/>
      <c r="ZE135" s="12"/>
      <c r="ZF135" s="12"/>
      <c r="ZG135" s="12"/>
      <c r="ZH135" s="12"/>
      <c r="ZI135" s="12"/>
      <c r="ZJ135" s="12"/>
      <c r="ZK135" s="12"/>
      <c r="ZL135" s="12"/>
      <c r="ZM135" s="12"/>
      <c r="ZN135" s="12"/>
      <c r="ZO135" s="12"/>
      <c r="ZP135" s="12"/>
      <c r="ZQ135" s="12"/>
      <c r="ZR135" s="12"/>
      <c r="ZS135" s="12"/>
      <c r="ZT135" s="12"/>
      <c r="ZU135" s="12"/>
      <c r="ZV135" s="12"/>
      <c r="ZW135" s="12"/>
      <c r="ZX135" s="12"/>
      <c r="ZY135" s="12"/>
      <c r="ZZ135" s="12"/>
      <c r="AAA135" s="12"/>
      <c r="AAB135" s="12"/>
      <c r="AAC135" s="12"/>
      <c r="AAD135" s="12"/>
      <c r="AAE135" s="12"/>
      <c r="AAF135" s="12"/>
      <c r="AAG135" s="12"/>
      <c r="AAH135" s="12"/>
      <c r="AAI135" s="12"/>
      <c r="AAJ135" s="12"/>
      <c r="AAK135" s="12"/>
      <c r="AAL135" s="12"/>
      <c r="AAM135" s="12"/>
      <c r="AAN135" s="12"/>
      <c r="AAO135" s="12"/>
      <c r="AAP135" s="12"/>
      <c r="AAQ135" s="12"/>
      <c r="AAR135" s="12"/>
      <c r="AAS135" s="12"/>
      <c r="AAT135" s="12"/>
      <c r="AAU135" s="12"/>
      <c r="AAV135" s="12"/>
      <c r="AAW135" s="12"/>
      <c r="AAX135" s="12"/>
      <c r="AAY135" s="12"/>
      <c r="AAZ135" s="12"/>
      <c r="ABA135" s="12"/>
      <c r="ABB135" s="12"/>
      <c r="ABC135" s="12"/>
      <c r="ABD135" s="12"/>
      <c r="ABE135" s="12"/>
      <c r="ABF135" s="12"/>
      <c r="ABG135" s="12"/>
      <c r="ABH135" s="12"/>
      <c r="ABI135" s="12"/>
      <c r="ABJ135" s="12"/>
      <c r="ABK135" s="12"/>
      <c r="ABL135" s="12"/>
      <c r="ABM135" s="12"/>
      <c r="ABN135" s="12"/>
      <c r="ABO135" s="12"/>
      <c r="ABP135" s="12"/>
      <c r="ABQ135" s="12"/>
      <c r="ABR135" s="12"/>
      <c r="ABS135" s="12"/>
      <c r="ABT135" s="12"/>
      <c r="ABU135" s="12"/>
      <c r="ABV135" s="12"/>
      <c r="ABW135" s="12"/>
      <c r="ABX135" s="12"/>
      <c r="ABY135" s="12"/>
      <c r="ABZ135" s="12"/>
      <c r="ACA135" s="12"/>
      <c r="ACB135" s="12"/>
      <c r="ACC135" s="12"/>
      <c r="ACD135" s="12"/>
      <c r="ACE135" s="12"/>
      <c r="ACF135" s="12"/>
      <c r="ACG135" s="12"/>
      <c r="ACH135" s="12"/>
      <c r="ACI135" s="12"/>
      <c r="ACJ135" s="12"/>
      <c r="ACK135" s="12"/>
      <c r="ACL135" s="12"/>
      <c r="ACM135" s="12"/>
      <c r="ACN135" s="12"/>
      <c r="ACO135" s="12"/>
      <c r="ACP135" s="12"/>
      <c r="ACQ135" s="12"/>
      <c r="ACR135" s="12"/>
      <c r="ACS135" s="12"/>
      <c r="ACT135" s="12"/>
      <c r="ACU135" s="12"/>
      <c r="ACV135" s="12"/>
      <c r="ACW135" s="12"/>
      <c r="ACX135" s="12"/>
      <c r="ACY135" s="12"/>
      <c r="ACZ135" s="12"/>
      <c r="ADA135" s="12"/>
      <c r="ADB135" s="12"/>
      <c r="ADC135" s="12"/>
      <c r="ADD135" s="12"/>
      <c r="ADE135" s="12"/>
      <c r="ADF135" s="12"/>
      <c r="ADG135" s="12"/>
      <c r="ADH135" s="12"/>
      <c r="ADI135" s="12"/>
      <c r="ADJ135" s="12"/>
      <c r="ADK135" s="12"/>
      <c r="ADL135" s="12"/>
      <c r="ADM135" s="12"/>
      <c r="ADN135" s="12"/>
      <c r="ADO135" s="12"/>
      <c r="ADP135" s="12"/>
      <c r="ADQ135" s="12"/>
      <c r="ADR135" s="12"/>
      <c r="ADS135" s="12"/>
      <c r="ADT135" s="12"/>
      <c r="ADU135" s="12"/>
      <c r="ADV135" s="12"/>
      <c r="ADW135" s="12"/>
      <c r="ADX135" s="12"/>
      <c r="ADY135" s="12"/>
      <c r="ADZ135" s="12"/>
      <c r="AEA135" s="12"/>
      <c r="AEB135" s="12"/>
      <c r="AEC135" s="12"/>
      <c r="AED135" s="12"/>
      <c r="AEE135" s="12"/>
      <c r="AEF135" s="12"/>
      <c r="AEG135" s="12"/>
      <c r="AEH135" s="12"/>
      <c r="AEI135" s="12"/>
      <c r="AEJ135" s="12"/>
      <c r="AEK135" s="12"/>
      <c r="AEL135" s="12"/>
      <c r="AEM135" s="12"/>
      <c r="AEN135" s="12"/>
      <c r="AEO135" s="12"/>
      <c r="AEP135" s="12"/>
      <c r="AEQ135" s="12"/>
      <c r="AER135" s="12"/>
      <c r="AES135" s="12"/>
      <c r="AET135" s="12"/>
      <c r="AEU135" s="12"/>
      <c r="AEV135" s="12"/>
      <c r="AEW135" s="12"/>
      <c r="AEX135" s="12"/>
      <c r="AEY135" s="12"/>
      <c r="AEZ135" s="12"/>
      <c r="AFA135" s="12"/>
      <c r="AFB135" s="12"/>
      <c r="AFC135" s="12"/>
      <c r="AFD135" s="12"/>
      <c r="AFE135" s="12"/>
      <c r="AFF135" s="12"/>
      <c r="AFG135" s="12"/>
      <c r="AFH135" s="12"/>
      <c r="AFI135" s="12"/>
      <c r="AFJ135" s="12"/>
      <c r="AFK135" s="12"/>
      <c r="AFL135" s="12"/>
      <c r="AFM135" s="12"/>
      <c r="AFN135" s="12"/>
      <c r="AFO135" s="12"/>
      <c r="AFP135" s="12"/>
      <c r="AFQ135" s="12"/>
      <c r="AFR135" s="12"/>
      <c r="AFS135" s="12"/>
      <c r="AFT135" s="12"/>
      <c r="AFU135" s="12"/>
      <c r="AFV135" s="12"/>
      <c r="AFW135" s="12"/>
      <c r="AFX135" s="12"/>
      <c r="AFY135" s="12"/>
      <c r="AFZ135" s="12"/>
      <c r="AGA135" s="12"/>
      <c r="AGB135" s="12"/>
      <c r="AGC135" s="12"/>
      <c r="AGD135" s="12"/>
      <c r="AGE135" s="12"/>
      <c r="AGF135" s="12"/>
      <c r="AGG135" s="12"/>
      <c r="AGH135" s="12"/>
      <c r="AGI135" s="12"/>
      <c r="AGJ135" s="12"/>
      <c r="AGK135" s="12"/>
      <c r="AGL135" s="12"/>
      <c r="AGM135" s="12"/>
      <c r="AGN135" s="12"/>
      <c r="AGO135" s="12"/>
      <c r="AGP135" s="12"/>
      <c r="AGQ135" s="12"/>
      <c r="AGR135" s="12"/>
      <c r="AGS135" s="12"/>
      <c r="AGT135" s="12"/>
      <c r="AGU135" s="12"/>
      <c r="AGV135" s="12"/>
      <c r="AGW135" s="12"/>
      <c r="AGX135" s="12"/>
      <c r="AGY135" s="12"/>
      <c r="AGZ135" s="12"/>
      <c r="AHA135" s="12"/>
      <c r="AHB135" s="12"/>
      <c r="AHC135" s="12"/>
      <c r="AHD135" s="12"/>
      <c r="AHE135" s="12"/>
      <c r="AHF135" s="12"/>
      <c r="AHG135" s="12"/>
      <c r="AHH135" s="12"/>
      <c r="AHI135" s="12"/>
      <c r="AHJ135" s="12"/>
      <c r="AHK135" s="12"/>
      <c r="AHL135" s="12"/>
      <c r="AHM135" s="12"/>
      <c r="AHN135" s="12"/>
      <c r="AHO135" s="12"/>
      <c r="AHP135" s="12"/>
      <c r="AHQ135" s="12"/>
      <c r="AHR135" s="12"/>
      <c r="AHS135" s="12"/>
      <c r="AHT135" s="12"/>
      <c r="AHU135" s="12"/>
      <c r="AHV135" s="12"/>
      <c r="AHW135" s="12"/>
      <c r="AHX135" s="12"/>
      <c r="AHY135" s="12"/>
      <c r="AHZ135" s="12"/>
      <c r="AIA135" s="12"/>
      <c r="AIB135" s="12"/>
      <c r="AIC135" s="12"/>
      <c r="AID135" s="12"/>
      <c r="AIE135" s="12"/>
      <c r="AIF135" s="12"/>
      <c r="AIG135" s="12"/>
      <c r="AIH135" s="12"/>
      <c r="AII135" s="12"/>
      <c r="AIJ135" s="12"/>
      <c r="AIK135" s="12"/>
      <c r="AIL135" s="12"/>
      <c r="AIM135" s="12"/>
      <c r="AIN135" s="12"/>
      <c r="AIO135" s="12"/>
      <c r="AIP135" s="12"/>
      <c r="AIQ135" s="12"/>
      <c r="AIR135" s="12"/>
      <c r="AIS135" s="12"/>
      <c r="AIT135" s="12"/>
      <c r="AIU135" s="12"/>
      <c r="AIV135" s="12"/>
      <c r="AIW135" s="12"/>
      <c r="AIX135" s="12"/>
      <c r="AIY135" s="12"/>
      <c r="AIZ135" s="12"/>
      <c r="AJA135" s="12"/>
      <c r="AJB135" s="12"/>
      <c r="AJC135" s="12"/>
      <c r="AJD135" s="12"/>
      <c r="AJE135" s="12"/>
      <c r="AJF135" s="12"/>
      <c r="AJG135" s="12"/>
      <c r="AJH135" s="12"/>
      <c r="AJI135" s="12"/>
      <c r="AJJ135" s="12"/>
      <c r="AJK135" s="12"/>
      <c r="AJL135" s="12"/>
      <c r="AJM135" s="12"/>
      <c r="AJN135" s="12"/>
      <c r="AJO135" s="12"/>
      <c r="AJP135" s="12"/>
      <c r="AJQ135" s="12"/>
      <c r="AJR135" s="12"/>
      <c r="AJS135" s="12"/>
      <c r="AJT135" s="12"/>
      <c r="AJU135" s="12"/>
      <c r="AJV135" s="12"/>
      <c r="AJW135" s="12"/>
      <c r="AJX135" s="12"/>
      <c r="AJY135" s="12"/>
      <c r="AJZ135" s="12"/>
      <c r="AKA135" s="12"/>
      <c r="AKB135" s="12"/>
      <c r="AKC135" s="12"/>
      <c r="AKD135" s="12"/>
      <c r="AKE135" s="12"/>
      <c r="AKF135" s="12"/>
      <c r="AKG135" s="12"/>
      <c r="AKH135" s="12"/>
      <c r="AKI135" s="12"/>
      <c r="AKJ135" s="12"/>
      <c r="AKK135" s="12"/>
      <c r="AKL135" s="12"/>
      <c r="AKM135" s="12"/>
      <c r="AKN135" s="12"/>
      <c r="AKO135" s="12"/>
      <c r="AKP135" s="12"/>
      <c r="AKQ135" s="12"/>
      <c r="AKR135" s="12"/>
      <c r="AKS135" s="12"/>
      <c r="AKT135" s="12"/>
      <c r="AKU135" s="12"/>
      <c r="AKV135" s="12"/>
      <c r="AKW135" s="12"/>
      <c r="AKX135" s="12"/>
      <c r="AKY135" s="12"/>
      <c r="AKZ135" s="12"/>
      <c r="ALA135" s="12"/>
      <c r="ALB135" s="12"/>
      <c r="ALC135" s="12"/>
      <c r="ALD135" s="12"/>
      <c r="ALE135" s="12"/>
      <c r="ALF135" s="12"/>
      <c r="ALG135" s="12"/>
      <c r="ALH135" s="12"/>
      <c r="ALI135" s="12"/>
      <c r="ALJ135" s="12"/>
      <c r="ALK135" s="12"/>
      <c r="ALL135" s="12"/>
      <c r="ALM135" s="12"/>
      <c r="ALN135" s="12"/>
      <c r="ALO135" s="12"/>
      <c r="ALP135" s="12"/>
      <c r="ALQ135" s="12"/>
      <c r="ALR135" s="12"/>
      <c r="ALS135" s="12"/>
      <c r="ALT135" s="12"/>
      <c r="ALU135" s="12"/>
      <c r="ALV135" s="12"/>
      <c r="ALW135" s="12"/>
      <c r="ALX135" s="12"/>
      <c r="ALY135" s="12"/>
      <c r="ALZ135" s="12"/>
      <c r="AMA135" s="12"/>
      <c r="AMB135" s="12"/>
      <c r="AMC135" s="12"/>
      <c r="AMD135" s="12"/>
      <c r="AME135" s="12"/>
      <c r="AMF135" s="12"/>
      <c r="AMG135" s="12"/>
      <c r="AMH135" s="12"/>
      <c r="AMI135" s="12"/>
      <c r="AMJ135" s="12"/>
      <c r="AMK135" s="12"/>
      <c r="AML135" s="12"/>
      <c r="AMM135" s="12"/>
      <c r="AMN135" s="12"/>
      <c r="AMO135" s="12"/>
      <c r="AMP135" s="12"/>
      <c r="AMQ135" s="12"/>
      <c r="AMR135" s="12"/>
      <c r="AMS135" s="12"/>
      <c r="AMT135" s="12"/>
      <c r="AMU135" s="12"/>
      <c r="AMV135" s="12"/>
      <c r="AMW135" s="12"/>
      <c r="AMX135" s="12"/>
      <c r="AMY135" s="12"/>
      <c r="AMZ135" s="12"/>
      <c r="ANA135" s="12"/>
      <c r="ANB135" s="12"/>
      <c r="ANC135" s="12"/>
      <c r="AND135" s="12"/>
      <c r="ANE135" s="12"/>
      <c r="ANF135" s="12"/>
      <c r="ANG135" s="12"/>
      <c r="ANH135" s="12"/>
      <c r="ANI135" s="12"/>
      <c r="ANJ135" s="12"/>
      <c r="ANK135" s="12"/>
      <c r="ANL135" s="12"/>
      <c r="ANM135" s="12"/>
      <c r="ANN135" s="12"/>
      <c r="ANO135" s="12"/>
      <c r="ANP135" s="12"/>
      <c r="ANQ135" s="12"/>
      <c r="ANR135" s="12"/>
      <c r="ANS135" s="12"/>
      <c r="ANT135" s="12"/>
      <c r="ANU135" s="12"/>
      <c r="ANV135" s="12"/>
      <c r="ANW135" s="12"/>
      <c r="ANX135" s="12"/>
      <c r="ANY135" s="12"/>
      <c r="ANZ135" s="12"/>
      <c r="AOA135" s="12"/>
      <c r="AOB135" s="12"/>
      <c r="AOC135" s="12"/>
      <c r="AOD135" s="12"/>
      <c r="AOE135" s="12"/>
      <c r="AOF135" s="12"/>
      <c r="AOG135" s="12"/>
      <c r="AOH135" s="12"/>
      <c r="AOI135" s="12"/>
      <c r="AOJ135" s="12"/>
      <c r="AOK135" s="12"/>
      <c r="AOL135" s="12"/>
      <c r="AOM135" s="12"/>
      <c r="AON135" s="12"/>
      <c r="AOO135" s="12"/>
      <c r="AOP135" s="12"/>
      <c r="AOQ135" s="12"/>
      <c r="AOR135" s="12"/>
      <c r="AOS135" s="12"/>
      <c r="AOT135" s="12"/>
      <c r="AOU135" s="12"/>
      <c r="AOV135" s="12"/>
      <c r="AOW135" s="12"/>
      <c r="AOX135" s="12"/>
      <c r="AOY135" s="12"/>
      <c r="AOZ135" s="12"/>
      <c r="APA135" s="12"/>
      <c r="APB135" s="12"/>
      <c r="APC135" s="12"/>
      <c r="APD135" s="12"/>
      <c r="APE135" s="12"/>
      <c r="APF135" s="12"/>
      <c r="APG135" s="12"/>
      <c r="APH135" s="12"/>
      <c r="API135" s="12"/>
      <c r="APJ135" s="12"/>
      <c r="APK135" s="12"/>
      <c r="APL135" s="12"/>
      <c r="APM135" s="12"/>
      <c r="APN135" s="12"/>
      <c r="APO135" s="12"/>
      <c r="APP135" s="12"/>
      <c r="APQ135" s="12"/>
      <c r="APR135" s="12"/>
      <c r="APS135" s="12"/>
      <c r="APT135" s="12"/>
      <c r="APU135" s="12"/>
      <c r="APV135" s="12"/>
      <c r="APW135" s="12"/>
      <c r="APX135" s="12"/>
      <c r="APY135" s="12"/>
      <c r="APZ135" s="12"/>
      <c r="AQA135" s="12"/>
      <c r="AQB135" s="12"/>
      <c r="AQC135" s="12"/>
      <c r="AQD135" s="12"/>
      <c r="AQE135" s="12"/>
      <c r="AQF135" s="12"/>
      <c r="AQG135" s="12"/>
      <c r="AQH135" s="12"/>
      <c r="AQI135" s="12"/>
      <c r="AQJ135" s="12"/>
      <c r="AQK135" s="12"/>
      <c r="AQL135" s="12"/>
      <c r="AQM135" s="12"/>
      <c r="AQN135" s="12"/>
      <c r="AQO135" s="12"/>
      <c r="AQP135" s="12"/>
      <c r="AQQ135" s="12"/>
      <c r="AQR135" s="12"/>
      <c r="AQS135" s="12"/>
      <c r="AQT135" s="12"/>
      <c r="AQU135" s="12"/>
      <c r="AQV135" s="12"/>
      <c r="AQW135" s="12"/>
      <c r="AQX135" s="12"/>
      <c r="AQY135" s="12"/>
      <c r="AQZ135" s="12"/>
      <c r="ARA135" s="12"/>
      <c r="ARB135" s="12"/>
      <c r="ARC135" s="12"/>
      <c r="ARD135" s="12"/>
      <c r="ARE135" s="12"/>
      <c r="ARF135" s="12"/>
      <c r="ARG135" s="12"/>
      <c r="ARH135" s="12"/>
      <c r="ARI135" s="12"/>
      <c r="ARJ135" s="12"/>
      <c r="ARK135" s="12"/>
      <c r="ARL135" s="12"/>
      <c r="ARM135" s="12"/>
      <c r="ARN135" s="12"/>
      <c r="ARO135" s="12"/>
      <c r="ARP135" s="12"/>
      <c r="ARQ135" s="12"/>
      <c r="ARR135" s="12"/>
      <c r="ARS135" s="12"/>
      <c r="ART135" s="12"/>
      <c r="ARU135" s="12"/>
      <c r="ARV135" s="12"/>
      <c r="ARW135" s="12"/>
      <c r="ARX135" s="12"/>
      <c r="ARY135" s="12"/>
      <c r="ARZ135" s="12"/>
      <c r="ASA135" s="12"/>
      <c r="ASB135" s="12"/>
      <c r="ASC135" s="12"/>
      <c r="ASD135" s="12"/>
      <c r="ASE135" s="12"/>
      <c r="ASF135" s="12"/>
      <c r="ASG135" s="12"/>
      <c r="ASH135" s="12"/>
      <c r="ASI135" s="12"/>
      <c r="ASJ135" s="12"/>
      <c r="ASK135" s="12"/>
      <c r="ASL135" s="12"/>
      <c r="ASM135" s="12"/>
      <c r="ASN135" s="12"/>
      <c r="ASO135" s="12"/>
      <c r="ASP135" s="12"/>
      <c r="ASQ135" s="12"/>
      <c r="ASR135" s="12"/>
      <c r="ASS135" s="12"/>
      <c r="AST135" s="12"/>
      <c r="ASU135" s="12"/>
      <c r="ASV135" s="12"/>
      <c r="ASW135" s="12"/>
      <c r="ASX135" s="12"/>
      <c r="ASY135" s="12"/>
      <c r="ASZ135" s="12"/>
      <c r="ATA135" s="12"/>
      <c r="ATB135" s="12"/>
      <c r="ATC135" s="12"/>
      <c r="ATD135" s="12"/>
      <c r="ATE135" s="12"/>
      <c r="ATF135" s="12"/>
      <c r="ATG135" s="12"/>
      <c r="ATH135" s="12"/>
      <c r="ATI135" s="12"/>
      <c r="ATJ135" s="12"/>
      <c r="ATK135" s="12"/>
      <c r="ATL135" s="12"/>
      <c r="ATM135" s="12"/>
      <c r="ATN135" s="12"/>
      <c r="ATO135" s="12"/>
      <c r="ATP135" s="12"/>
      <c r="ATQ135" s="12"/>
      <c r="ATR135" s="12"/>
      <c r="ATS135" s="12"/>
      <c r="ATT135" s="12"/>
      <c r="ATU135" s="12"/>
      <c r="ATV135" s="12"/>
      <c r="ATW135" s="12"/>
      <c r="ATX135" s="12"/>
      <c r="ATY135" s="12"/>
      <c r="ATZ135" s="12"/>
      <c r="AUA135" s="12"/>
      <c r="AUB135" s="12"/>
      <c r="AUC135" s="12"/>
      <c r="AUD135" s="12"/>
      <c r="AUE135" s="12"/>
      <c r="AUF135" s="12"/>
      <c r="AUG135" s="12"/>
      <c r="AUH135" s="12"/>
      <c r="AUI135" s="12"/>
      <c r="AUJ135" s="12"/>
      <c r="AUK135" s="12"/>
      <c r="AUL135" s="12"/>
      <c r="AUM135" s="12"/>
      <c r="AUN135" s="12"/>
      <c r="AUO135" s="12"/>
      <c r="AUP135" s="12"/>
      <c r="AUQ135" s="12"/>
      <c r="AUR135" s="12"/>
      <c r="AUS135" s="12"/>
      <c r="AUT135" s="12"/>
      <c r="AUU135" s="12"/>
      <c r="AUV135" s="12"/>
      <c r="AUW135" s="12"/>
      <c r="AUX135" s="12"/>
      <c r="AUY135" s="12"/>
      <c r="AUZ135" s="12"/>
      <c r="AVA135" s="12"/>
      <c r="AVB135" s="12"/>
      <c r="AVC135" s="12"/>
      <c r="AVD135" s="12"/>
      <c r="AVE135" s="12"/>
      <c r="AVF135" s="12"/>
      <c r="AVG135" s="12"/>
      <c r="AVH135" s="12"/>
      <c r="AVI135" s="12"/>
      <c r="AVJ135" s="12"/>
      <c r="AVK135" s="12"/>
      <c r="AVL135" s="12"/>
      <c r="AVM135" s="12"/>
      <c r="AVN135" s="12"/>
      <c r="AVO135" s="12"/>
      <c r="AVP135" s="12"/>
      <c r="AVQ135" s="12"/>
      <c r="AVR135" s="12"/>
      <c r="AVS135" s="12"/>
      <c r="AVT135" s="12"/>
      <c r="AVU135" s="12"/>
      <c r="AVV135" s="12"/>
      <c r="AVW135" s="12"/>
      <c r="AVX135" s="12"/>
      <c r="AVY135" s="12"/>
      <c r="AVZ135" s="12"/>
      <c r="AWA135" s="12"/>
      <c r="AWB135" s="12"/>
      <c r="AWC135" s="12"/>
      <c r="AWD135" s="12"/>
      <c r="AWE135" s="12"/>
      <c r="AWF135" s="12"/>
      <c r="AWG135" s="12"/>
      <c r="AWH135" s="12"/>
      <c r="AWI135" s="12"/>
      <c r="AWJ135" s="12"/>
      <c r="AWK135" s="12"/>
      <c r="AWL135" s="12"/>
      <c r="AWM135" s="12"/>
      <c r="AWN135" s="12"/>
      <c r="AWO135" s="12"/>
      <c r="AWP135" s="12"/>
      <c r="AWQ135" s="12"/>
      <c r="AWR135" s="12"/>
      <c r="AWS135" s="12"/>
      <c r="AWT135" s="12"/>
      <c r="AWU135" s="12"/>
      <c r="AWV135" s="12"/>
      <c r="AWW135" s="12"/>
      <c r="AWX135" s="12"/>
      <c r="AWY135" s="12"/>
      <c r="AWZ135" s="12"/>
      <c r="AXA135" s="12"/>
      <c r="AXB135" s="12"/>
      <c r="AXC135" s="12"/>
      <c r="AXD135" s="12"/>
      <c r="AXE135" s="12"/>
      <c r="AXF135" s="12"/>
      <c r="AXG135" s="12"/>
      <c r="AXH135" s="12"/>
      <c r="AXI135" s="12"/>
      <c r="AXJ135" s="12"/>
      <c r="AXK135" s="12"/>
      <c r="AXL135" s="12"/>
      <c r="AXM135" s="12"/>
      <c r="AXN135" s="12"/>
      <c r="AXO135" s="12"/>
      <c r="AXP135" s="12"/>
      <c r="AXQ135" s="12"/>
      <c r="AXR135" s="12"/>
      <c r="AXS135" s="12"/>
      <c r="AXT135" s="12"/>
      <c r="AXU135" s="12"/>
      <c r="AXV135" s="12"/>
      <c r="AXW135" s="12"/>
      <c r="AXX135" s="12"/>
      <c r="AXY135" s="12"/>
      <c r="AXZ135" s="12"/>
      <c r="AYA135" s="12"/>
      <c r="AYB135" s="12"/>
      <c r="AYC135" s="12"/>
      <c r="AYD135" s="12"/>
      <c r="AYE135" s="12"/>
      <c r="AYF135" s="12"/>
      <c r="AYG135" s="12"/>
      <c r="AYH135" s="12"/>
      <c r="AYI135" s="12"/>
      <c r="AYJ135" s="12"/>
      <c r="AYK135" s="12"/>
      <c r="AYL135" s="12"/>
      <c r="AYM135" s="12"/>
      <c r="AYN135" s="12"/>
      <c r="AYO135" s="12"/>
      <c r="AYP135" s="12"/>
      <c r="AYQ135" s="12"/>
      <c r="AYR135" s="12"/>
      <c r="AYS135" s="12"/>
      <c r="AYT135" s="12"/>
      <c r="AYU135" s="12"/>
      <c r="AYV135" s="12"/>
      <c r="AYW135" s="12"/>
      <c r="AYX135" s="12"/>
      <c r="AYY135" s="12"/>
      <c r="AYZ135" s="12"/>
      <c r="AZA135" s="12"/>
      <c r="AZB135" s="12"/>
      <c r="AZC135" s="12"/>
      <c r="AZD135" s="12"/>
      <c r="AZE135" s="12"/>
      <c r="AZF135" s="12"/>
      <c r="AZG135" s="12"/>
      <c r="AZH135" s="12"/>
      <c r="AZI135" s="12"/>
      <c r="AZJ135" s="12"/>
      <c r="AZK135" s="12"/>
      <c r="AZL135" s="12"/>
      <c r="AZM135" s="12"/>
      <c r="AZN135" s="12"/>
      <c r="AZO135" s="12"/>
      <c r="AZP135" s="12"/>
      <c r="AZQ135" s="12"/>
      <c r="AZR135" s="12"/>
      <c r="AZS135" s="12"/>
      <c r="AZT135" s="12"/>
      <c r="AZU135" s="12"/>
      <c r="AZV135" s="12"/>
      <c r="AZW135" s="12"/>
      <c r="AZX135" s="12"/>
      <c r="AZY135" s="12"/>
      <c r="AZZ135" s="12"/>
      <c r="BAA135" s="12"/>
      <c r="BAB135" s="12"/>
      <c r="BAC135" s="12"/>
      <c r="BAD135" s="12"/>
      <c r="BAE135" s="12"/>
      <c r="BAF135" s="12"/>
      <c r="BAG135" s="12"/>
      <c r="BAH135" s="12"/>
      <c r="BAI135" s="12"/>
      <c r="BAJ135" s="12"/>
      <c r="BAK135" s="12"/>
      <c r="BAL135" s="12"/>
      <c r="BAM135" s="12"/>
      <c r="BAN135" s="12"/>
      <c r="BAO135" s="12"/>
      <c r="BAP135" s="12"/>
      <c r="BAQ135" s="12"/>
      <c r="BAR135" s="12"/>
      <c r="BAS135" s="12"/>
      <c r="BAT135" s="12"/>
      <c r="BAU135" s="12"/>
      <c r="BAV135" s="12"/>
      <c r="BAW135" s="12"/>
      <c r="BAX135" s="12"/>
      <c r="BAY135" s="12"/>
      <c r="BAZ135" s="12"/>
      <c r="BBA135" s="12"/>
      <c r="BBB135" s="12"/>
      <c r="BBC135" s="12"/>
      <c r="BBD135" s="12"/>
      <c r="BBE135" s="12"/>
      <c r="BBF135" s="12"/>
      <c r="BBG135" s="12"/>
      <c r="BBH135" s="12"/>
      <c r="BBI135" s="12"/>
      <c r="BBJ135" s="12"/>
      <c r="BBK135" s="12"/>
      <c r="BBL135" s="12"/>
      <c r="BBM135" s="12"/>
      <c r="BBN135" s="12"/>
      <c r="BBO135" s="12"/>
      <c r="BBP135" s="12"/>
      <c r="BBQ135" s="12"/>
      <c r="BBR135" s="12"/>
      <c r="BBS135" s="12"/>
      <c r="BBT135" s="12"/>
      <c r="BBU135" s="12"/>
      <c r="BBV135" s="12"/>
      <c r="BBW135" s="12"/>
      <c r="BBX135" s="12"/>
      <c r="BBY135" s="12"/>
      <c r="BBZ135" s="12"/>
      <c r="BCA135" s="12"/>
      <c r="BCB135" s="12"/>
      <c r="BCC135" s="12"/>
      <c r="BCD135" s="12"/>
      <c r="BCE135" s="12"/>
      <c r="BCF135" s="12"/>
      <c r="BCG135" s="12"/>
      <c r="BCH135" s="12"/>
      <c r="BCI135" s="12"/>
      <c r="BCJ135" s="12"/>
      <c r="BCK135" s="12"/>
      <c r="BCL135" s="12"/>
      <c r="BCM135" s="12"/>
      <c r="BCN135" s="12"/>
      <c r="BCO135" s="12"/>
      <c r="BCP135" s="12"/>
      <c r="BCQ135" s="12"/>
      <c r="BCR135" s="12"/>
      <c r="BCS135" s="12"/>
      <c r="BCT135" s="12"/>
      <c r="BCU135" s="12"/>
      <c r="BCV135" s="12"/>
      <c r="BCW135" s="12"/>
      <c r="BCX135" s="12"/>
      <c r="BCY135" s="12"/>
      <c r="BCZ135" s="12"/>
      <c r="BDA135" s="12"/>
      <c r="BDB135" s="12"/>
      <c r="BDC135" s="12"/>
      <c r="BDD135" s="12"/>
      <c r="BDE135" s="12"/>
      <c r="BDF135" s="12"/>
      <c r="BDG135" s="12"/>
      <c r="BDH135" s="12"/>
      <c r="BDI135" s="12"/>
      <c r="BDJ135" s="12"/>
      <c r="BDK135" s="12"/>
      <c r="BDL135" s="12"/>
      <c r="BDM135" s="12"/>
      <c r="BDN135" s="12"/>
      <c r="BDO135" s="12"/>
      <c r="BDP135" s="12"/>
      <c r="BDQ135" s="12"/>
      <c r="BDR135" s="12"/>
      <c r="BDS135" s="12"/>
      <c r="BDT135" s="12"/>
      <c r="BDU135" s="12"/>
      <c r="BDV135" s="12"/>
      <c r="BDW135" s="12"/>
      <c r="BDX135" s="12"/>
      <c r="BDY135" s="12"/>
      <c r="BDZ135" s="12"/>
      <c r="BEA135" s="12"/>
      <c r="BEB135" s="12"/>
      <c r="BEC135" s="12"/>
      <c r="BED135" s="12"/>
      <c r="BEE135" s="12"/>
      <c r="BEF135" s="12"/>
      <c r="BEG135" s="12"/>
      <c r="BEH135" s="12"/>
      <c r="BEI135" s="12"/>
      <c r="BEJ135" s="12"/>
      <c r="BEK135" s="12"/>
      <c r="BEL135" s="12"/>
      <c r="BEM135" s="12"/>
      <c r="BEN135" s="12"/>
      <c r="BEO135" s="12"/>
      <c r="BEP135" s="12"/>
      <c r="BEQ135" s="12"/>
      <c r="BER135" s="12"/>
      <c r="BES135" s="12"/>
      <c r="BET135" s="12"/>
      <c r="BEU135" s="12"/>
      <c r="BEV135" s="12"/>
      <c r="BEW135" s="12"/>
      <c r="BEX135" s="12"/>
      <c r="BEY135" s="12"/>
      <c r="BEZ135" s="12"/>
      <c r="BFA135" s="12"/>
      <c r="BFB135" s="12"/>
      <c r="BFC135" s="12"/>
      <c r="BFD135" s="12"/>
      <c r="BFE135" s="12"/>
      <c r="BFF135" s="12"/>
      <c r="BFG135" s="12"/>
      <c r="BFH135" s="12"/>
      <c r="BFI135" s="12"/>
      <c r="BFJ135" s="12"/>
      <c r="BFK135" s="12"/>
      <c r="BFL135" s="12"/>
      <c r="BFM135" s="12"/>
      <c r="BFN135" s="12"/>
      <c r="BFO135" s="12"/>
      <c r="BFP135" s="12"/>
      <c r="BFQ135" s="12"/>
      <c r="BFR135" s="12"/>
      <c r="BFS135" s="12"/>
      <c r="BFT135" s="12"/>
      <c r="BFU135" s="12"/>
      <c r="BFV135" s="12"/>
      <c r="BFW135" s="12"/>
      <c r="BFX135" s="12"/>
      <c r="BFY135" s="12"/>
      <c r="BFZ135" s="12"/>
      <c r="BGA135" s="12"/>
      <c r="BGB135" s="12"/>
      <c r="BGC135" s="12"/>
      <c r="BGD135" s="12"/>
      <c r="BGE135" s="12"/>
      <c r="BGF135" s="12"/>
      <c r="BGG135" s="12"/>
      <c r="BGH135" s="12"/>
      <c r="BGI135" s="12"/>
      <c r="BGJ135" s="12"/>
      <c r="BGK135" s="12"/>
      <c r="BGL135" s="12"/>
      <c r="BGM135" s="12"/>
      <c r="BGN135" s="12"/>
      <c r="BGO135" s="12"/>
      <c r="BGP135" s="12"/>
      <c r="BGQ135" s="12"/>
      <c r="BGR135" s="12"/>
      <c r="BGS135" s="12"/>
      <c r="BGT135" s="12"/>
      <c r="BGU135" s="12"/>
      <c r="BGV135" s="12"/>
      <c r="BGW135" s="12"/>
      <c r="BGX135" s="12"/>
      <c r="BGY135" s="12"/>
      <c r="BGZ135" s="12"/>
      <c r="BHA135" s="12"/>
      <c r="BHB135" s="12"/>
      <c r="BHC135" s="12"/>
      <c r="BHD135" s="12"/>
      <c r="BHE135" s="12"/>
      <c r="BHF135" s="12"/>
      <c r="BHG135" s="12"/>
      <c r="BHH135" s="12"/>
      <c r="BHI135" s="12"/>
      <c r="BHJ135" s="12"/>
      <c r="BHK135" s="12"/>
      <c r="BHL135" s="12"/>
      <c r="BHM135" s="12"/>
      <c r="BHN135" s="12"/>
      <c r="BHO135" s="12"/>
      <c r="BHP135" s="12"/>
      <c r="BHQ135" s="12"/>
      <c r="BHR135" s="12"/>
      <c r="BHS135" s="12"/>
      <c r="BHT135" s="12"/>
      <c r="BHU135" s="12"/>
      <c r="BHV135" s="12"/>
      <c r="BHW135" s="12"/>
      <c r="BHX135" s="12"/>
      <c r="BHY135" s="12"/>
      <c r="BHZ135" s="12"/>
      <c r="BIA135" s="12"/>
      <c r="BIB135" s="12"/>
      <c r="BIC135" s="12"/>
      <c r="BID135" s="12"/>
      <c r="BIE135" s="12"/>
      <c r="BIF135" s="12"/>
      <c r="BIG135" s="12"/>
      <c r="BIH135" s="12"/>
      <c r="BII135" s="12"/>
      <c r="BIJ135" s="12"/>
      <c r="BIK135" s="12"/>
      <c r="BIL135" s="12"/>
      <c r="BIM135" s="12"/>
      <c r="BIN135" s="12"/>
      <c r="BIO135" s="12"/>
      <c r="BIP135" s="12"/>
      <c r="BIQ135" s="12"/>
      <c r="BIR135" s="12"/>
      <c r="BIS135" s="12"/>
      <c r="BIT135" s="12"/>
      <c r="BIU135" s="12"/>
      <c r="BIV135" s="12"/>
      <c r="BIW135" s="12"/>
      <c r="BIX135" s="12"/>
      <c r="BIY135" s="12"/>
      <c r="BIZ135" s="12"/>
      <c r="BJA135" s="12"/>
      <c r="BJB135" s="12"/>
      <c r="BJC135" s="12"/>
      <c r="BJD135" s="12"/>
      <c r="BJE135" s="12"/>
      <c r="BJF135" s="12"/>
      <c r="BJG135" s="12"/>
      <c r="BJH135" s="12"/>
      <c r="BJI135" s="12"/>
      <c r="BJJ135" s="12"/>
      <c r="BJK135" s="12"/>
      <c r="BJL135" s="12"/>
      <c r="BJM135" s="12"/>
      <c r="BJN135" s="12"/>
      <c r="BJO135" s="12"/>
      <c r="BJP135" s="12"/>
      <c r="BJQ135" s="12"/>
      <c r="BJR135" s="12"/>
      <c r="BJS135" s="12"/>
      <c r="BJT135" s="12"/>
      <c r="BJU135" s="12"/>
      <c r="BJV135" s="12"/>
      <c r="BJW135" s="12"/>
      <c r="BJX135" s="12"/>
      <c r="BJY135" s="12"/>
      <c r="BJZ135" s="12"/>
      <c r="BKA135" s="12"/>
      <c r="BKB135" s="12"/>
      <c r="BKC135" s="12"/>
      <c r="BKD135" s="12"/>
      <c r="BKE135" s="12"/>
      <c r="BKF135" s="12"/>
      <c r="BKG135" s="12"/>
      <c r="BKH135" s="12"/>
      <c r="BKI135" s="12"/>
      <c r="BKJ135" s="12"/>
      <c r="BKK135" s="12"/>
      <c r="BKL135" s="12"/>
      <c r="BKM135" s="12"/>
      <c r="BKN135" s="12"/>
      <c r="BKO135" s="12"/>
      <c r="BKP135" s="12"/>
      <c r="BKQ135" s="12"/>
      <c r="BKR135" s="12"/>
      <c r="BKS135" s="12"/>
      <c r="BKT135" s="12"/>
      <c r="BKU135" s="12"/>
      <c r="BKV135" s="12"/>
      <c r="BKW135" s="12"/>
      <c r="BKX135" s="12"/>
      <c r="BKY135" s="12"/>
      <c r="BKZ135" s="12"/>
      <c r="BLA135" s="12"/>
      <c r="BLB135" s="12"/>
      <c r="BLC135" s="12"/>
      <c r="BLD135" s="12"/>
      <c r="BLE135" s="12"/>
      <c r="BLF135" s="12"/>
      <c r="BLG135" s="12"/>
      <c r="BLH135" s="12"/>
      <c r="BLI135" s="12"/>
      <c r="BLJ135" s="12"/>
      <c r="BLK135" s="12"/>
      <c r="BLL135" s="12"/>
      <c r="BLM135" s="12"/>
      <c r="BLN135" s="12"/>
      <c r="BLO135" s="12"/>
      <c r="BLP135" s="12"/>
      <c r="BLQ135" s="12"/>
      <c r="BLR135" s="12"/>
      <c r="BLS135" s="12"/>
      <c r="BLT135" s="12"/>
      <c r="BLU135" s="12"/>
      <c r="BLV135" s="12"/>
      <c r="BLW135" s="12"/>
      <c r="BLX135" s="12"/>
      <c r="BLY135" s="12"/>
      <c r="BLZ135" s="12"/>
      <c r="BMA135" s="12"/>
      <c r="BMB135" s="12"/>
      <c r="BMC135" s="12"/>
      <c r="BMD135" s="12"/>
      <c r="BME135" s="12"/>
      <c r="BMF135" s="12"/>
      <c r="BMG135" s="12"/>
      <c r="BMH135" s="12"/>
      <c r="BMI135" s="12"/>
      <c r="BMJ135" s="12"/>
      <c r="BMK135" s="12"/>
      <c r="BML135" s="12"/>
      <c r="BMM135" s="12"/>
      <c r="BMN135" s="12"/>
      <c r="BMO135" s="12"/>
      <c r="BMP135" s="12"/>
      <c r="BMQ135" s="12"/>
      <c r="BMR135" s="12"/>
      <c r="BMS135" s="12"/>
      <c r="BMT135" s="12"/>
      <c r="BMU135" s="12"/>
      <c r="BMV135" s="12"/>
      <c r="BMW135" s="12"/>
      <c r="BMX135" s="12"/>
      <c r="BMY135" s="12"/>
      <c r="BMZ135" s="12"/>
      <c r="BNA135" s="12"/>
      <c r="BNB135" s="12"/>
      <c r="BNC135" s="12"/>
      <c r="BND135" s="12"/>
      <c r="BNE135" s="12"/>
      <c r="BNF135" s="12"/>
      <c r="BNG135" s="12"/>
      <c r="BNH135" s="12"/>
      <c r="BNI135" s="12"/>
      <c r="BNJ135" s="12"/>
      <c r="BNK135" s="12"/>
      <c r="BNL135" s="12"/>
      <c r="BNM135" s="12"/>
      <c r="BNN135" s="12"/>
      <c r="BNO135" s="12"/>
      <c r="BNP135" s="12"/>
      <c r="BNQ135" s="12"/>
      <c r="BNR135" s="12"/>
      <c r="BNS135" s="12"/>
      <c r="BNT135" s="12"/>
      <c r="BNU135" s="12"/>
      <c r="BNV135" s="12"/>
      <c r="BNW135" s="12"/>
      <c r="BNX135" s="12"/>
      <c r="BNY135" s="12"/>
      <c r="BNZ135" s="12"/>
      <c r="BOA135" s="12"/>
      <c r="BOB135" s="12"/>
      <c r="BOC135" s="12"/>
      <c r="BOD135" s="12"/>
      <c r="BOE135" s="12"/>
      <c r="BOF135" s="12"/>
      <c r="BOG135" s="12"/>
      <c r="BOH135" s="12"/>
      <c r="BOI135" s="12"/>
      <c r="BOJ135" s="12"/>
      <c r="BOK135" s="12"/>
      <c r="BOL135" s="12"/>
      <c r="BOM135" s="12"/>
      <c r="BON135" s="12"/>
      <c r="BOO135" s="12"/>
      <c r="BOP135" s="12"/>
      <c r="BOQ135" s="12"/>
      <c r="BOR135" s="12"/>
      <c r="BOS135" s="12"/>
      <c r="BOT135" s="12"/>
      <c r="BOU135" s="12"/>
      <c r="BOV135" s="12"/>
      <c r="BOW135" s="12"/>
      <c r="BOX135" s="12"/>
      <c r="BOY135" s="12"/>
      <c r="BOZ135" s="12"/>
      <c r="BPA135" s="12"/>
      <c r="BPB135" s="12"/>
      <c r="BPC135" s="12"/>
      <c r="BPD135" s="12"/>
      <c r="BPE135" s="12"/>
      <c r="BPF135" s="12"/>
      <c r="BPG135" s="12"/>
      <c r="BPH135" s="12"/>
      <c r="BPI135" s="12"/>
      <c r="BPJ135" s="12"/>
      <c r="BPK135" s="12"/>
      <c r="BPL135" s="12"/>
      <c r="BPM135" s="12"/>
      <c r="BPN135" s="12"/>
      <c r="BPO135" s="12"/>
      <c r="BPP135" s="12"/>
      <c r="BPQ135" s="12"/>
      <c r="BPR135" s="12"/>
      <c r="BPS135" s="12"/>
      <c r="BPT135" s="12"/>
      <c r="BPU135" s="12"/>
      <c r="BPV135" s="12"/>
      <c r="BPW135" s="12"/>
      <c r="BPX135" s="12"/>
      <c r="BPY135" s="12"/>
      <c r="BPZ135" s="12"/>
      <c r="BQA135" s="12"/>
      <c r="BQB135" s="12"/>
      <c r="BQC135" s="12"/>
      <c r="BQD135" s="12"/>
      <c r="BQE135" s="12"/>
      <c r="BQF135" s="12"/>
      <c r="BQG135" s="12"/>
      <c r="BQH135" s="12"/>
      <c r="BQI135" s="12"/>
      <c r="BQJ135" s="12"/>
      <c r="BQK135" s="12"/>
      <c r="BQL135" s="12"/>
      <c r="BQM135" s="12"/>
      <c r="BQN135" s="12"/>
      <c r="BQO135" s="12"/>
      <c r="BQP135" s="12"/>
      <c r="BQQ135" s="12"/>
      <c r="BQR135" s="12"/>
      <c r="BQS135" s="12"/>
      <c r="BQT135" s="12"/>
      <c r="BQU135" s="12"/>
      <c r="BQV135" s="12"/>
      <c r="BQW135" s="12"/>
      <c r="BQX135" s="12"/>
      <c r="BQY135" s="12"/>
      <c r="BQZ135" s="12"/>
      <c r="BRA135" s="12"/>
      <c r="BRB135" s="12"/>
      <c r="BRC135" s="12"/>
      <c r="BRD135" s="12"/>
      <c r="BRE135" s="12"/>
      <c r="BRF135" s="12"/>
      <c r="BRG135" s="12"/>
      <c r="BRH135" s="12"/>
      <c r="BRI135" s="12"/>
      <c r="BRJ135" s="12"/>
      <c r="BRK135" s="12"/>
      <c r="BRL135" s="12"/>
      <c r="BRM135" s="12"/>
      <c r="BRN135" s="12"/>
      <c r="BRO135" s="12"/>
      <c r="BRP135" s="12"/>
      <c r="BRQ135" s="12"/>
      <c r="BRR135" s="12"/>
      <c r="BRS135" s="12"/>
      <c r="BRT135" s="12"/>
      <c r="BRU135" s="12"/>
      <c r="BRV135" s="12"/>
      <c r="BRW135" s="12"/>
      <c r="BRX135" s="12"/>
      <c r="BRY135" s="12"/>
      <c r="BRZ135" s="12"/>
      <c r="BSA135" s="12"/>
      <c r="BSB135" s="12"/>
      <c r="BSC135" s="12"/>
      <c r="BSD135" s="12"/>
      <c r="BSE135" s="12"/>
      <c r="BSF135" s="12"/>
      <c r="BSG135" s="12"/>
      <c r="BSH135" s="12"/>
      <c r="BSI135" s="12"/>
      <c r="BSJ135" s="12"/>
      <c r="BSK135" s="12"/>
      <c r="BSL135" s="12"/>
      <c r="BSM135" s="12"/>
      <c r="BSN135" s="12"/>
      <c r="BSO135" s="12"/>
      <c r="BSP135" s="12"/>
      <c r="BSQ135" s="12"/>
      <c r="BSR135" s="12"/>
      <c r="BSS135" s="12"/>
      <c r="BST135" s="12"/>
      <c r="BSU135" s="12"/>
      <c r="BSV135" s="12"/>
      <c r="BSW135" s="12"/>
      <c r="BSX135" s="12"/>
      <c r="BSY135" s="12"/>
      <c r="BSZ135" s="12"/>
      <c r="BTA135" s="12"/>
      <c r="BTB135" s="12"/>
      <c r="BTC135" s="12"/>
      <c r="BTD135" s="12"/>
      <c r="BTE135" s="12"/>
      <c r="BTF135" s="12"/>
      <c r="BTG135" s="12"/>
      <c r="BTH135" s="12"/>
      <c r="BTI135" s="12"/>
      <c r="BTJ135" s="12"/>
      <c r="BTK135" s="12"/>
      <c r="BTL135" s="12"/>
      <c r="BTM135" s="12"/>
      <c r="BTN135" s="12"/>
      <c r="BTO135" s="12"/>
      <c r="BTP135" s="12"/>
      <c r="BTQ135" s="12"/>
      <c r="BTR135" s="12"/>
      <c r="BTS135" s="12"/>
      <c r="BTT135" s="12"/>
      <c r="BTU135" s="12"/>
      <c r="BTV135" s="12"/>
      <c r="BTW135" s="12"/>
      <c r="BTX135" s="12"/>
      <c r="BTY135" s="12"/>
      <c r="BTZ135" s="12"/>
      <c r="BUA135" s="12"/>
      <c r="BUB135" s="12"/>
      <c r="BUC135" s="12"/>
      <c r="BUD135" s="12"/>
      <c r="BUE135" s="12"/>
      <c r="BUF135" s="12"/>
      <c r="BUG135" s="12"/>
      <c r="BUH135" s="12"/>
      <c r="BUI135" s="12"/>
      <c r="BUJ135" s="12"/>
      <c r="BUK135" s="12"/>
      <c r="BUL135" s="12"/>
      <c r="BUM135" s="12"/>
      <c r="BUN135" s="12"/>
      <c r="BUO135" s="12"/>
      <c r="BUP135" s="12"/>
      <c r="BUQ135" s="12"/>
      <c r="BUR135" s="12"/>
      <c r="BUS135" s="12"/>
      <c r="BUT135" s="12"/>
      <c r="BUU135" s="12"/>
      <c r="BUV135" s="12"/>
      <c r="BUW135" s="12"/>
      <c r="BUX135" s="12"/>
      <c r="BUY135" s="12"/>
      <c r="BUZ135" s="12"/>
      <c r="BVA135" s="12"/>
      <c r="BVB135" s="12"/>
      <c r="BVC135" s="12"/>
      <c r="BVD135" s="12"/>
      <c r="BVE135" s="12"/>
      <c r="BVF135" s="12"/>
      <c r="BVG135" s="12"/>
      <c r="BVH135" s="12"/>
      <c r="BVI135" s="12"/>
      <c r="BVJ135" s="12"/>
      <c r="BVK135" s="12"/>
      <c r="BVL135" s="12"/>
      <c r="BVM135" s="12"/>
      <c r="BVN135" s="12"/>
      <c r="BVO135" s="12"/>
      <c r="BVP135" s="12"/>
      <c r="BVQ135" s="12"/>
      <c r="BVR135" s="12"/>
      <c r="BVS135" s="12"/>
      <c r="BVT135" s="12"/>
      <c r="BVU135" s="12"/>
      <c r="BVV135" s="12"/>
      <c r="BVW135" s="12"/>
      <c r="BVX135" s="12"/>
      <c r="BVY135" s="12"/>
      <c r="BVZ135" s="12"/>
      <c r="BWA135" s="12"/>
      <c r="BWB135" s="12"/>
      <c r="BWC135" s="12"/>
      <c r="BWD135" s="12"/>
      <c r="BWE135" s="12"/>
      <c r="BWF135" s="12"/>
      <c r="BWG135" s="12"/>
      <c r="BWH135" s="12"/>
      <c r="BWI135" s="12"/>
      <c r="BWJ135" s="12"/>
      <c r="BWK135" s="12"/>
      <c r="BWL135" s="12"/>
      <c r="BWM135" s="12"/>
      <c r="BWN135" s="12"/>
      <c r="BWO135" s="12"/>
      <c r="BWP135" s="12"/>
      <c r="BWQ135" s="12"/>
      <c r="BWR135" s="12"/>
      <c r="BWS135" s="12"/>
      <c r="BWT135" s="12"/>
      <c r="BWU135" s="12"/>
      <c r="BWV135" s="12"/>
      <c r="BWW135" s="12"/>
      <c r="BWX135" s="12"/>
      <c r="BWY135" s="12"/>
      <c r="BWZ135" s="12"/>
      <c r="BXA135" s="12"/>
      <c r="BXB135" s="12"/>
      <c r="BXC135" s="12"/>
      <c r="BXD135" s="12"/>
      <c r="BXE135" s="12"/>
      <c r="BXF135" s="12"/>
      <c r="BXG135" s="12"/>
      <c r="BXH135" s="12"/>
      <c r="BXI135" s="12"/>
      <c r="BXJ135" s="12"/>
      <c r="BXK135" s="12"/>
      <c r="BXL135" s="12"/>
      <c r="BXM135" s="12"/>
      <c r="BXN135" s="12"/>
      <c r="BXO135" s="12"/>
      <c r="BXP135" s="12"/>
      <c r="BXQ135" s="12"/>
      <c r="BXR135" s="12"/>
      <c r="BXS135" s="12"/>
      <c r="BXT135" s="12"/>
      <c r="BXU135" s="12"/>
      <c r="BXV135" s="12"/>
      <c r="BXW135" s="12"/>
      <c r="BXX135" s="12"/>
      <c r="BXY135" s="12"/>
      <c r="BXZ135" s="12"/>
      <c r="BYA135" s="12"/>
      <c r="BYB135" s="12"/>
      <c r="BYC135" s="12"/>
      <c r="BYD135" s="12"/>
      <c r="BYE135" s="12"/>
      <c r="BYF135" s="12"/>
      <c r="BYG135" s="12"/>
      <c r="BYH135" s="12"/>
      <c r="BYI135" s="12"/>
      <c r="BYJ135" s="12"/>
      <c r="BYK135" s="12"/>
      <c r="BYL135" s="12"/>
      <c r="BYM135" s="12"/>
      <c r="BYN135" s="12"/>
      <c r="BYO135" s="12"/>
      <c r="BYP135" s="12"/>
      <c r="BYQ135" s="12"/>
      <c r="BYR135" s="12"/>
      <c r="BYS135" s="12"/>
      <c r="BYT135" s="12"/>
      <c r="BYU135" s="12"/>
      <c r="BYV135" s="12"/>
      <c r="BYW135" s="12"/>
      <c r="BYX135" s="12"/>
      <c r="BYY135" s="12"/>
      <c r="BYZ135" s="12"/>
      <c r="BZA135" s="12"/>
      <c r="BZB135" s="12"/>
      <c r="BZC135" s="12"/>
      <c r="BZD135" s="12"/>
      <c r="BZE135" s="12"/>
      <c r="BZF135" s="12"/>
      <c r="BZG135" s="12"/>
      <c r="BZH135" s="12"/>
      <c r="BZI135" s="12"/>
      <c r="BZJ135" s="12"/>
      <c r="BZK135" s="12"/>
      <c r="BZL135" s="12"/>
      <c r="BZM135" s="12"/>
      <c r="BZN135" s="12"/>
      <c r="BZO135" s="12"/>
      <c r="BZP135" s="12"/>
      <c r="BZQ135" s="12"/>
      <c r="BZR135" s="12"/>
      <c r="BZS135" s="12"/>
      <c r="BZT135" s="12"/>
      <c r="BZU135" s="12"/>
      <c r="BZV135" s="12"/>
      <c r="BZW135" s="12"/>
      <c r="BZX135" s="12"/>
      <c r="BZY135" s="12"/>
      <c r="BZZ135" s="12"/>
      <c r="CAA135" s="12"/>
      <c r="CAB135" s="12"/>
      <c r="CAC135" s="12"/>
      <c r="CAD135" s="12"/>
      <c r="CAE135" s="12"/>
      <c r="CAF135" s="12"/>
      <c r="CAG135" s="12"/>
      <c r="CAH135" s="12"/>
      <c r="CAI135" s="12"/>
      <c r="CAJ135" s="12"/>
      <c r="CAK135" s="12"/>
      <c r="CAL135" s="12"/>
      <c r="CAM135" s="12"/>
      <c r="CAN135" s="12"/>
      <c r="CAO135" s="12"/>
      <c r="CAP135" s="12"/>
      <c r="CAQ135" s="12"/>
      <c r="CAR135" s="12"/>
      <c r="CAS135" s="12"/>
      <c r="CAT135" s="12"/>
      <c r="CAU135" s="12"/>
      <c r="CAV135" s="12"/>
      <c r="CAW135" s="12"/>
      <c r="CAX135" s="12"/>
      <c r="CAY135" s="12"/>
      <c r="CAZ135" s="12"/>
      <c r="CBA135" s="12"/>
      <c r="CBB135" s="12"/>
      <c r="CBC135" s="12"/>
      <c r="CBD135" s="12"/>
      <c r="CBE135" s="12"/>
      <c r="CBF135" s="12"/>
      <c r="CBG135" s="12"/>
      <c r="CBH135" s="12"/>
      <c r="CBI135" s="12"/>
      <c r="CBJ135" s="12"/>
      <c r="CBK135" s="12"/>
      <c r="CBL135" s="12"/>
      <c r="CBM135" s="12"/>
      <c r="CBN135" s="12"/>
      <c r="CBO135" s="12"/>
      <c r="CBP135" s="12"/>
      <c r="CBQ135" s="12"/>
      <c r="CBR135" s="12"/>
      <c r="CBS135" s="12"/>
      <c r="CBT135" s="12"/>
      <c r="CBU135" s="12"/>
      <c r="CBV135" s="12"/>
      <c r="CBW135" s="12"/>
      <c r="CBX135" s="12"/>
      <c r="CBY135" s="12"/>
      <c r="CBZ135" s="12"/>
      <c r="CCA135" s="12"/>
      <c r="CCB135" s="12"/>
      <c r="CCC135" s="12"/>
      <c r="CCD135" s="12"/>
      <c r="CCE135" s="12"/>
      <c r="CCF135" s="12"/>
      <c r="CCG135" s="12"/>
      <c r="CCH135" s="12"/>
      <c r="CCI135" s="12"/>
      <c r="CCJ135" s="12"/>
      <c r="CCK135" s="12"/>
      <c r="CCL135" s="12"/>
      <c r="CCM135" s="12"/>
      <c r="CCN135" s="12"/>
      <c r="CCO135" s="12"/>
      <c r="CCP135" s="12"/>
      <c r="CCQ135" s="12"/>
      <c r="CCR135" s="12"/>
      <c r="CCS135" s="12"/>
      <c r="CCT135" s="12"/>
      <c r="CCU135" s="12"/>
      <c r="CCV135" s="12"/>
      <c r="CCW135" s="12"/>
      <c r="CCX135" s="12"/>
      <c r="CCY135" s="12"/>
      <c r="CCZ135" s="12"/>
      <c r="CDA135" s="12"/>
      <c r="CDB135" s="12"/>
      <c r="CDC135" s="12"/>
      <c r="CDD135" s="12"/>
      <c r="CDE135" s="12"/>
      <c r="CDF135" s="12"/>
      <c r="CDG135" s="12"/>
      <c r="CDH135" s="12"/>
      <c r="CDI135" s="12"/>
      <c r="CDJ135" s="12"/>
      <c r="CDK135" s="12"/>
      <c r="CDL135" s="12"/>
      <c r="CDM135" s="12"/>
      <c r="CDN135" s="12"/>
      <c r="CDO135" s="12"/>
      <c r="CDP135" s="12"/>
      <c r="CDQ135" s="12"/>
      <c r="CDR135" s="12"/>
      <c r="CDS135" s="12"/>
      <c r="CDT135" s="12"/>
      <c r="CDU135" s="12"/>
      <c r="CDV135" s="12"/>
      <c r="CDW135" s="12"/>
      <c r="CDX135" s="12"/>
      <c r="CDY135" s="12"/>
      <c r="CDZ135" s="12"/>
      <c r="CEA135" s="12"/>
      <c r="CEB135" s="12"/>
      <c r="CEC135" s="12"/>
      <c r="CED135" s="12"/>
      <c r="CEE135" s="12"/>
      <c r="CEF135" s="12"/>
      <c r="CEG135" s="12"/>
      <c r="CEH135" s="12"/>
      <c r="CEI135" s="12"/>
      <c r="CEJ135" s="12"/>
      <c r="CEK135" s="12"/>
      <c r="CEL135" s="12"/>
      <c r="CEM135" s="12"/>
      <c r="CEN135" s="12"/>
      <c r="CEO135" s="12"/>
      <c r="CEP135" s="12"/>
      <c r="CEQ135" s="12"/>
      <c r="CER135" s="12"/>
      <c r="CES135" s="12"/>
      <c r="CET135" s="12"/>
      <c r="CEU135" s="12"/>
      <c r="CEV135" s="12"/>
      <c r="CEW135" s="12"/>
      <c r="CEX135" s="12"/>
      <c r="CEY135" s="12"/>
      <c r="CEZ135" s="12"/>
      <c r="CFA135" s="12"/>
      <c r="CFB135" s="12"/>
      <c r="CFC135" s="12"/>
      <c r="CFD135" s="12"/>
      <c r="CFE135" s="12"/>
      <c r="CFF135" s="12"/>
      <c r="CFG135" s="12"/>
      <c r="CFH135" s="12"/>
      <c r="CFI135" s="12"/>
      <c r="CFJ135" s="12"/>
      <c r="CFK135" s="12"/>
      <c r="CFL135" s="12"/>
      <c r="CFM135" s="12"/>
      <c r="CFN135" s="12"/>
      <c r="CFO135" s="12"/>
      <c r="CFP135" s="12"/>
      <c r="CFQ135" s="12"/>
      <c r="CFR135" s="12"/>
      <c r="CFS135" s="12"/>
      <c r="CFT135" s="12"/>
      <c r="CFU135" s="12"/>
      <c r="CFV135" s="12"/>
      <c r="CFW135" s="12"/>
      <c r="CFX135" s="12"/>
      <c r="CFY135" s="12"/>
      <c r="CFZ135" s="12"/>
      <c r="CGA135" s="12"/>
      <c r="CGB135" s="12"/>
      <c r="CGC135" s="12"/>
      <c r="CGD135" s="12"/>
      <c r="CGE135" s="12"/>
      <c r="CGF135" s="12"/>
      <c r="CGG135" s="12"/>
      <c r="CGH135" s="12"/>
      <c r="CGI135" s="12"/>
      <c r="CGJ135" s="12"/>
      <c r="CGK135" s="12"/>
      <c r="CGL135" s="12"/>
      <c r="CGM135" s="12"/>
      <c r="CGN135" s="12"/>
      <c r="CGO135" s="12"/>
      <c r="CGP135" s="12"/>
      <c r="CGQ135" s="12"/>
      <c r="CGR135" s="12"/>
      <c r="CGS135" s="12"/>
      <c r="CGT135" s="12"/>
      <c r="CGU135" s="12"/>
      <c r="CGV135" s="12"/>
      <c r="CGW135" s="12"/>
      <c r="CGX135" s="12"/>
      <c r="CGY135" s="12"/>
      <c r="CGZ135" s="12"/>
      <c r="CHA135" s="12"/>
      <c r="CHB135" s="12"/>
      <c r="CHC135" s="12"/>
      <c r="CHD135" s="12"/>
      <c r="CHE135" s="12"/>
      <c r="CHF135" s="12"/>
      <c r="CHG135" s="12"/>
      <c r="CHH135" s="12"/>
      <c r="CHI135" s="12"/>
      <c r="CHJ135" s="12"/>
      <c r="CHK135" s="12"/>
      <c r="CHL135" s="12"/>
      <c r="CHM135" s="12"/>
      <c r="CHN135" s="12"/>
      <c r="CHO135" s="12"/>
      <c r="CHP135" s="12"/>
      <c r="CHQ135" s="12"/>
      <c r="CHR135" s="12"/>
      <c r="CHS135" s="12"/>
      <c r="CHT135" s="12"/>
      <c r="CHU135" s="12"/>
      <c r="CHV135" s="12"/>
      <c r="CHW135" s="12"/>
      <c r="CHX135" s="12"/>
      <c r="CHY135" s="12"/>
      <c r="CHZ135" s="12"/>
      <c r="CIA135" s="12"/>
      <c r="CIB135" s="12"/>
      <c r="CIC135" s="12"/>
      <c r="CID135" s="12"/>
      <c r="CIE135" s="12"/>
      <c r="CIF135" s="12"/>
      <c r="CIG135" s="12"/>
      <c r="CIH135" s="12"/>
      <c r="CII135" s="12"/>
      <c r="CIJ135" s="12"/>
      <c r="CIK135" s="12"/>
      <c r="CIL135" s="12"/>
      <c r="CIM135" s="12"/>
      <c r="CIN135" s="12"/>
      <c r="CIO135" s="12"/>
      <c r="CIP135" s="12"/>
      <c r="CIQ135" s="12"/>
      <c r="CIR135" s="12"/>
      <c r="CIS135" s="12"/>
      <c r="CIT135" s="12"/>
      <c r="CIU135" s="12"/>
      <c r="CIV135" s="12"/>
      <c r="CIW135" s="12"/>
      <c r="CIX135" s="12"/>
      <c r="CIY135" s="12"/>
      <c r="CIZ135" s="12"/>
      <c r="CJA135" s="12"/>
      <c r="CJB135" s="12"/>
      <c r="CJC135" s="12"/>
      <c r="CJD135" s="12"/>
      <c r="CJE135" s="12"/>
      <c r="CJF135" s="12"/>
      <c r="CJG135" s="12"/>
      <c r="CJH135" s="12"/>
      <c r="CJI135" s="12"/>
      <c r="CJJ135" s="12"/>
      <c r="CJK135" s="12"/>
      <c r="CJL135" s="12"/>
      <c r="CJM135" s="12"/>
      <c r="CJN135" s="12"/>
      <c r="CJO135" s="12"/>
      <c r="CJP135" s="12"/>
      <c r="CJQ135" s="12"/>
      <c r="CJR135" s="12"/>
      <c r="CJS135" s="12"/>
      <c r="CJT135" s="12"/>
      <c r="CJU135" s="12"/>
      <c r="CJV135" s="12"/>
      <c r="CJW135" s="12"/>
      <c r="CJX135" s="12"/>
      <c r="CJY135" s="12"/>
      <c r="CJZ135" s="12"/>
      <c r="CKA135" s="12"/>
      <c r="CKB135" s="12"/>
      <c r="CKC135" s="12"/>
      <c r="CKD135" s="12"/>
      <c r="CKE135" s="12"/>
      <c r="CKF135" s="12"/>
      <c r="CKG135" s="12"/>
      <c r="CKH135" s="12"/>
      <c r="CKI135" s="12"/>
      <c r="CKJ135" s="12"/>
      <c r="CKK135" s="12"/>
      <c r="CKL135" s="12"/>
      <c r="CKM135" s="12"/>
      <c r="CKN135" s="12"/>
      <c r="CKO135" s="12"/>
      <c r="CKP135" s="12"/>
      <c r="CKQ135" s="12"/>
      <c r="CKR135" s="12"/>
      <c r="CKS135" s="12"/>
      <c r="CKT135" s="12"/>
      <c r="CKU135" s="12"/>
      <c r="CKV135" s="12"/>
      <c r="CKW135" s="12"/>
      <c r="CKX135" s="12"/>
      <c r="CKY135" s="12"/>
      <c r="CKZ135" s="12"/>
      <c r="CLA135" s="12"/>
      <c r="CLB135" s="12"/>
      <c r="CLC135" s="12"/>
      <c r="CLD135" s="12"/>
      <c r="CLE135" s="12"/>
      <c r="CLF135" s="12"/>
      <c r="CLG135" s="12"/>
      <c r="CLH135" s="12"/>
      <c r="CLI135" s="12"/>
      <c r="CLJ135" s="12"/>
      <c r="CLK135" s="12"/>
      <c r="CLL135" s="12"/>
      <c r="CLM135" s="12"/>
      <c r="CLN135" s="12"/>
      <c r="CLO135" s="12"/>
      <c r="CLP135" s="12"/>
      <c r="CLQ135" s="12"/>
      <c r="CLR135" s="12"/>
      <c r="CLS135" s="12"/>
      <c r="CLT135" s="12"/>
      <c r="CLU135" s="12"/>
      <c r="CLV135" s="12"/>
      <c r="CLW135" s="12"/>
      <c r="CLX135" s="12"/>
      <c r="CLY135" s="12"/>
      <c r="CLZ135" s="12"/>
      <c r="CMA135" s="12"/>
      <c r="CMB135" s="12"/>
      <c r="CMC135" s="12"/>
      <c r="CMD135" s="12"/>
      <c r="CME135" s="12"/>
      <c r="CMF135" s="12"/>
      <c r="CMG135" s="12"/>
      <c r="CMH135" s="12"/>
      <c r="CMI135" s="12"/>
      <c r="CMJ135" s="12"/>
      <c r="CMK135" s="12"/>
      <c r="CML135" s="12"/>
      <c r="CMM135" s="12"/>
      <c r="CMN135" s="12"/>
      <c r="CMO135" s="12"/>
      <c r="CMP135" s="12"/>
      <c r="CMQ135" s="12"/>
      <c r="CMR135" s="12"/>
      <c r="CMS135" s="12"/>
      <c r="CMT135" s="12"/>
      <c r="CMU135" s="12"/>
      <c r="CMV135" s="12"/>
      <c r="CMW135" s="12"/>
      <c r="CMX135" s="12"/>
      <c r="CMY135" s="12"/>
      <c r="CMZ135" s="12"/>
      <c r="CNA135" s="12"/>
      <c r="CNB135" s="12"/>
      <c r="CNC135" s="12"/>
      <c r="CND135" s="12"/>
      <c r="CNE135" s="12"/>
      <c r="CNF135" s="12"/>
      <c r="CNG135" s="12"/>
      <c r="CNH135" s="12"/>
      <c r="CNI135" s="12"/>
      <c r="CNJ135" s="12"/>
      <c r="CNK135" s="12"/>
      <c r="CNL135" s="12"/>
      <c r="CNM135" s="12"/>
      <c r="CNN135" s="12"/>
      <c r="CNO135" s="12"/>
      <c r="CNP135" s="12"/>
      <c r="CNQ135" s="12"/>
      <c r="CNR135" s="12"/>
      <c r="CNS135" s="12"/>
      <c r="CNT135" s="12"/>
      <c r="CNU135" s="12"/>
      <c r="CNV135" s="12"/>
      <c r="CNW135" s="12"/>
      <c r="CNX135" s="12"/>
      <c r="CNY135" s="12"/>
      <c r="CNZ135" s="12"/>
      <c r="COA135" s="12"/>
      <c r="COB135" s="12"/>
      <c r="COC135" s="12"/>
      <c r="COD135" s="12"/>
      <c r="COE135" s="12"/>
      <c r="COF135" s="12"/>
      <c r="COG135" s="12"/>
      <c r="COH135" s="12"/>
      <c r="COI135" s="12"/>
      <c r="COJ135" s="12"/>
      <c r="COK135" s="12"/>
      <c r="COL135" s="12"/>
      <c r="COM135" s="12"/>
      <c r="CON135" s="12"/>
      <c r="COO135" s="12"/>
      <c r="COP135" s="12"/>
      <c r="COQ135" s="12"/>
      <c r="COR135" s="12"/>
      <c r="COS135" s="12"/>
      <c r="COT135" s="12"/>
      <c r="COU135" s="12"/>
      <c r="COV135" s="12"/>
      <c r="COW135" s="12"/>
      <c r="COX135" s="12"/>
      <c r="COY135" s="12"/>
      <c r="COZ135" s="12"/>
      <c r="CPA135" s="12"/>
      <c r="CPB135" s="12"/>
      <c r="CPC135" s="12"/>
      <c r="CPD135" s="12"/>
      <c r="CPE135" s="12"/>
      <c r="CPF135" s="12"/>
      <c r="CPG135" s="12"/>
      <c r="CPH135" s="12"/>
      <c r="CPI135" s="12"/>
      <c r="CPJ135" s="12"/>
      <c r="CPK135" s="12"/>
      <c r="CPL135" s="12"/>
      <c r="CPM135" s="12"/>
      <c r="CPN135" s="12"/>
      <c r="CPO135" s="12"/>
      <c r="CPP135" s="12"/>
      <c r="CPQ135" s="12"/>
      <c r="CPR135" s="12"/>
      <c r="CPS135" s="12"/>
      <c r="CPT135" s="12"/>
      <c r="CPU135" s="12"/>
      <c r="CPV135" s="12"/>
      <c r="CPW135" s="12"/>
      <c r="CPX135" s="12"/>
      <c r="CPY135" s="12"/>
      <c r="CPZ135" s="12"/>
      <c r="CQA135" s="12"/>
      <c r="CQB135" s="12"/>
      <c r="CQC135" s="12"/>
      <c r="CQD135" s="12"/>
      <c r="CQE135" s="12"/>
      <c r="CQF135" s="12"/>
      <c r="CQG135" s="12"/>
      <c r="CQH135" s="12"/>
      <c r="CQI135" s="12"/>
      <c r="CQJ135" s="12"/>
      <c r="CQK135" s="12"/>
      <c r="CQL135" s="12"/>
      <c r="CQM135" s="12"/>
      <c r="CQN135" s="12"/>
      <c r="CQO135" s="12"/>
      <c r="CQP135" s="12"/>
      <c r="CQQ135" s="12"/>
      <c r="CQR135" s="12"/>
      <c r="CQS135" s="12"/>
      <c r="CQT135" s="12"/>
      <c r="CQU135" s="12"/>
      <c r="CQV135" s="12"/>
      <c r="CQW135" s="12"/>
      <c r="CQX135" s="12"/>
      <c r="CQY135" s="12"/>
      <c r="CQZ135" s="12"/>
      <c r="CRA135" s="12"/>
      <c r="CRB135" s="12"/>
      <c r="CRC135" s="12"/>
      <c r="CRD135" s="12"/>
      <c r="CRE135" s="12"/>
      <c r="CRF135" s="12"/>
      <c r="CRG135" s="12"/>
      <c r="CRH135" s="12"/>
      <c r="CRI135" s="12"/>
      <c r="CRJ135" s="12"/>
      <c r="CRK135" s="12"/>
      <c r="CRL135" s="12"/>
      <c r="CRM135" s="12"/>
      <c r="CRN135" s="12"/>
      <c r="CRO135" s="12"/>
      <c r="CRP135" s="12"/>
      <c r="CRQ135" s="12"/>
      <c r="CRR135" s="12"/>
      <c r="CRS135" s="12"/>
      <c r="CRT135" s="12"/>
      <c r="CRU135" s="12"/>
      <c r="CRV135" s="12"/>
      <c r="CRW135" s="12"/>
      <c r="CRX135" s="12"/>
      <c r="CRY135" s="12"/>
      <c r="CRZ135" s="12"/>
      <c r="CSA135" s="12"/>
      <c r="CSB135" s="12"/>
      <c r="CSC135" s="12"/>
      <c r="CSD135" s="12"/>
      <c r="CSE135" s="12"/>
      <c r="CSF135" s="12"/>
      <c r="CSG135" s="12"/>
      <c r="CSH135" s="12"/>
      <c r="CSI135" s="12"/>
      <c r="CSJ135" s="12"/>
      <c r="CSK135" s="12"/>
      <c r="CSL135" s="12"/>
      <c r="CSM135" s="12"/>
      <c r="CSN135" s="12"/>
      <c r="CSO135" s="12"/>
      <c r="CSP135" s="12"/>
      <c r="CSQ135" s="12"/>
      <c r="CSR135" s="12"/>
      <c r="CSS135" s="12"/>
      <c r="CST135" s="12"/>
      <c r="CSU135" s="12"/>
      <c r="CSV135" s="12"/>
      <c r="CSW135" s="12"/>
      <c r="CSX135" s="12"/>
      <c r="CSY135" s="12"/>
      <c r="CSZ135" s="12"/>
      <c r="CTA135" s="12"/>
      <c r="CTB135" s="12"/>
      <c r="CTC135" s="12"/>
      <c r="CTD135" s="12"/>
      <c r="CTE135" s="12"/>
      <c r="CTF135" s="12"/>
      <c r="CTG135" s="12"/>
      <c r="CTH135" s="12"/>
      <c r="CTI135" s="12"/>
      <c r="CTJ135" s="12"/>
      <c r="CTK135" s="12"/>
      <c r="CTL135" s="12"/>
      <c r="CTM135" s="12"/>
      <c r="CTN135" s="12"/>
      <c r="CTO135" s="12"/>
      <c r="CTP135" s="12"/>
      <c r="CTQ135" s="12"/>
      <c r="CTR135" s="12"/>
      <c r="CTS135" s="12"/>
      <c r="CTT135" s="12"/>
      <c r="CTU135" s="12"/>
      <c r="CTV135" s="12"/>
      <c r="CTW135" s="12"/>
      <c r="CTX135" s="12"/>
      <c r="CTY135" s="12"/>
      <c r="CTZ135" s="12"/>
      <c r="CUA135" s="12"/>
      <c r="CUB135" s="12"/>
      <c r="CUC135" s="12"/>
      <c r="CUD135" s="12"/>
      <c r="CUE135" s="12"/>
      <c r="CUF135" s="12"/>
      <c r="CUG135" s="12"/>
      <c r="CUH135" s="12"/>
      <c r="CUI135" s="12"/>
      <c r="CUJ135" s="12"/>
      <c r="CUK135" s="12"/>
      <c r="CUL135" s="12"/>
      <c r="CUM135" s="12"/>
      <c r="CUN135" s="12"/>
      <c r="CUO135" s="12"/>
      <c r="CUP135" s="12"/>
      <c r="CUQ135" s="12"/>
      <c r="CUR135" s="12"/>
      <c r="CUS135" s="12"/>
      <c r="CUT135" s="12"/>
      <c r="CUU135" s="12"/>
      <c r="CUV135" s="12"/>
      <c r="CUW135" s="12"/>
      <c r="CUX135" s="12"/>
      <c r="CUY135" s="12"/>
      <c r="CUZ135" s="12"/>
      <c r="CVA135" s="12"/>
      <c r="CVB135" s="12"/>
      <c r="CVC135" s="12"/>
      <c r="CVD135" s="12"/>
      <c r="CVE135" s="12"/>
      <c r="CVF135" s="12"/>
      <c r="CVG135" s="12"/>
      <c r="CVH135" s="12"/>
      <c r="CVI135" s="12"/>
      <c r="CVJ135" s="12"/>
      <c r="CVK135" s="12"/>
      <c r="CVL135" s="12"/>
      <c r="CVM135" s="12"/>
      <c r="CVN135" s="12"/>
      <c r="CVO135" s="12"/>
      <c r="CVP135" s="12"/>
      <c r="CVQ135" s="12"/>
      <c r="CVR135" s="12"/>
      <c r="CVS135" s="12"/>
      <c r="CVT135" s="12"/>
      <c r="CVU135" s="12"/>
      <c r="CVV135" s="12"/>
      <c r="CVW135" s="12"/>
      <c r="CVX135" s="12"/>
      <c r="CVY135" s="12"/>
      <c r="CVZ135" s="12"/>
      <c r="CWA135" s="12"/>
      <c r="CWB135" s="12"/>
      <c r="CWC135" s="12"/>
      <c r="CWD135" s="12"/>
      <c r="CWE135" s="12"/>
      <c r="CWF135" s="12"/>
      <c r="CWG135" s="12"/>
      <c r="CWH135" s="12"/>
      <c r="CWI135" s="12"/>
      <c r="CWJ135" s="12"/>
      <c r="CWK135" s="12"/>
      <c r="CWL135" s="12"/>
      <c r="CWM135" s="12"/>
      <c r="CWN135" s="12"/>
      <c r="CWO135" s="12"/>
      <c r="CWP135" s="12"/>
      <c r="CWQ135" s="12"/>
      <c r="CWR135" s="12"/>
      <c r="CWS135" s="12"/>
      <c r="CWT135" s="12"/>
      <c r="CWU135" s="12"/>
      <c r="CWV135" s="12"/>
      <c r="CWW135" s="12"/>
      <c r="CWX135" s="12"/>
      <c r="CWY135" s="12"/>
      <c r="CWZ135" s="12"/>
      <c r="CXA135" s="12"/>
      <c r="CXB135" s="12"/>
      <c r="CXC135" s="12"/>
      <c r="CXD135" s="12"/>
      <c r="CXE135" s="12"/>
      <c r="CXF135" s="12"/>
      <c r="CXG135" s="12"/>
      <c r="CXH135" s="12"/>
      <c r="CXI135" s="12"/>
      <c r="CXJ135" s="12"/>
      <c r="CXK135" s="12"/>
      <c r="CXL135" s="12"/>
      <c r="CXM135" s="12"/>
      <c r="CXN135" s="12"/>
      <c r="CXO135" s="12"/>
      <c r="CXP135" s="12"/>
      <c r="CXQ135" s="12"/>
      <c r="CXR135" s="12"/>
      <c r="CXS135" s="12"/>
      <c r="CXT135" s="12"/>
      <c r="CXU135" s="12"/>
      <c r="CXV135" s="12"/>
      <c r="CXW135" s="12"/>
      <c r="CXX135" s="12"/>
      <c r="CXY135" s="12"/>
      <c r="CXZ135" s="12"/>
      <c r="CYA135" s="12"/>
      <c r="CYB135" s="12"/>
      <c r="CYC135" s="12"/>
      <c r="CYD135" s="12"/>
      <c r="CYE135" s="12"/>
      <c r="CYF135" s="12"/>
      <c r="CYG135" s="12"/>
      <c r="CYH135" s="12"/>
      <c r="CYI135" s="12"/>
      <c r="CYJ135" s="12"/>
      <c r="CYK135" s="12"/>
      <c r="CYL135" s="12"/>
      <c r="CYM135" s="12"/>
      <c r="CYN135" s="12"/>
      <c r="CYO135" s="12"/>
      <c r="CYP135" s="12"/>
      <c r="CYQ135" s="12"/>
      <c r="CYR135" s="12"/>
      <c r="CYS135" s="12"/>
      <c r="CYT135" s="12"/>
      <c r="CYU135" s="12"/>
      <c r="CYV135" s="12"/>
      <c r="CYW135" s="12"/>
      <c r="CYX135" s="12"/>
      <c r="CYY135" s="12"/>
      <c r="CYZ135" s="12"/>
      <c r="CZA135" s="12"/>
      <c r="CZB135" s="12"/>
      <c r="CZC135" s="12"/>
      <c r="CZD135" s="12"/>
      <c r="CZE135" s="12"/>
      <c r="CZF135" s="12"/>
      <c r="CZG135" s="12"/>
      <c r="CZH135" s="12"/>
      <c r="CZI135" s="12"/>
      <c r="CZJ135" s="12"/>
      <c r="CZK135" s="12"/>
      <c r="CZL135" s="12"/>
      <c r="CZM135" s="12"/>
      <c r="CZN135" s="12"/>
      <c r="CZO135" s="12"/>
      <c r="CZP135" s="12"/>
      <c r="CZQ135" s="12"/>
      <c r="CZR135" s="12"/>
      <c r="CZS135" s="12"/>
      <c r="CZT135" s="12"/>
      <c r="CZU135" s="12"/>
      <c r="CZV135" s="12"/>
      <c r="CZW135" s="12"/>
      <c r="CZX135" s="12"/>
      <c r="CZY135" s="12"/>
      <c r="CZZ135" s="12"/>
      <c r="DAA135" s="12"/>
      <c r="DAB135" s="12"/>
      <c r="DAC135" s="12"/>
      <c r="DAD135" s="12"/>
      <c r="DAE135" s="12"/>
      <c r="DAF135" s="12"/>
      <c r="DAG135" s="12"/>
      <c r="DAH135" s="12"/>
      <c r="DAI135" s="12"/>
      <c r="DAJ135" s="12"/>
      <c r="DAK135" s="12"/>
      <c r="DAL135" s="12"/>
      <c r="DAM135" s="12"/>
      <c r="DAN135" s="12"/>
      <c r="DAO135" s="12"/>
      <c r="DAP135" s="12"/>
      <c r="DAQ135" s="12"/>
      <c r="DAR135" s="12"/>
      <c r="DAS135" s="12"/>
      <c r="DAT135" s="12"/>
      <c r="DAU135" s="12"/>
      <c r="DAV135" s="12"/>
      <c r="DAW135" s="12"/>
      <c r="DAX135" s="12"/>
      <c r="DAY135" s="12"/>
      <c r="DAZ135" s="12"/>
      <c r="DBA135" s="12"/>
      <c r="DBB135" s="12"/>
      <c r="DBC135" s="12"/>
      <c r="DBD135" s="12"/>
      <c r="DBE135" s="12"/>
      <c r="DBF135" s="12"/>
      <c r="DBG135" s="12"/>
      <c r="DBH135" s="12"/>
      <c r="DBI135" s="12"/>
      <c r="DBJ135" s="12"/>
      <c r="DBK135" s="12"/>
      <c r="DBL135" s="12"/>
      <c r="DBM135" s="12"/>
    </row>
    <row r="136" spans="1:2769" s="11" customFormat="1" ht="227" customHeight="1">
      <c r="A136" s="80" t="s">
        <v>114</v>
      </c>
      <c r="B136" s="89" t="s">
        <v>492</v>
      </c>
      <c r="C136" s="80" t="s">
        <v>48</v>
      </c>
      <c r="D136" s="80" t="s">
        <v>1705</v>
      </c>
      <c r="E136" s="80" t="s">
        <v>57</v>
      </c>
      <c r="F136" s="80" t="s">
        <v>102</v>
      </c>
      <c r="G136" s="80" t="s">
        <v>1296</v>
      </c>
      <c r="H136" s="80" t="s">
        <v>1309</v>
      </c>
      <c r="I136" s="80" t="s">
        <v>199</v>
      </c>
      <c r="J136" s="80" t="s">
        <v>199</v>
      </c>
      <c r="K136" s="80" t="s">
        <v>77</v>
      </c>
      <c r="L136" s="80" t="s">
        <v>83</v>
      </c>
      <c r="M136" s="90">
        <v>42470</v>
      </c>
      <c r="N136" s="80" t="s">
        <v>95</v>
      </c>
      <c r="O136" s="80">
        <v>-25.806799999999999</v>
      </c>
      <c r="P136" s="80">
        <v>29.319600000000001</v>
      </c>
      <c r="Q136" s="80" t="s">
        <v>2074</v>
      </c>
      <c r="R136" s="80" t="s">
        <v>199</v>
      </c>
      <c r="S136" s="80" t="s">
        <v>80</v>
      </c>
      <c r="T136" s="80" t="s">
        <v>136</v>
      </c>
      <c r="U136" s="80" t="s">
        <v>38</v>
      </c>
      <c r="V136" s="80" t="s">
        <v>127</v>
      </c>
      <c r="W136" s="80" t="s">
        <v>44</v>
      </c>
      <c r="X136" s="80" t="s">
        <v>82</v>
      </c>
      <c r="Y136" s="80" t="s">
        <v>199</v>
      </c>
      <c r="Z136" s="80" t="s">
        <v>199</v>
      </c>
      <c r="AA136" s="89" t="s">
        <v>157</v>
      </c>
      <c r="AB136" s="89" t="s">
        <v>307</v>
      </c>
      <c r="AC136" s="80" t="s">
        <v>1448</v>
      </c>
      <c r="AD136" s="80" t="s">
        <v>36</v>
      </c>
      <c r="AE136" s="80" t="s">
        <v>199</v>
      </c>
      <c r="AF136" s="80" t="s">
        <v>199</v>
      </c>
      <c r="AG136" s="80" t="s">
        <v>1292</v>
      </c>
      <c r="AH136" s="80" t="s">
        <v>1293</v>
      </c>
      <c r="AI136" s="80" t="s">
        <v>199</v>
      </c>
      <c r="AJ136" s="80" t="s">
        <v>199</v>
      </c>
      <c r="AK136" s="80" t="s">
        <v>199</v>
      </c>
      <c r="AL136" s="80" t="s">
        <v>199</v>
      </c>
      <c r="AM136" s="80"/>
      <c r="AN136" s="80" t="s">
        <v>22</v>
      </c>
      <c r="AO136" s="80" t="s">
        <v>83</v>
      </c>
      <c r="AP136" s="80" t="s">
        <v>1343</v>
      </c>
      <c r="AQ136" s="80" t="s">
        <v>46</v>
      </c>
      <c r="AR136" s="80" t="s">
        <v>199</v>
      </c>
      <c r="AS136" s="80" t="s">
        <v>199</v>
      </c>
      <c r="AT136" s="90" t="s">
        <v>199</v>
      </c>
      <c r="AU136" s="80" t="s">
        <v>101</v>
      </c>
      <c r="AV136" s="80" t="s">
        <v>2117</v>
      </c>
      <c r="AW136" s="95" t="s">
        <v>1602</v>
      </c>
      <c r="AX136" s="80" t="s">
        <v>105</v>
      </c>
      <c r="AY136" s="80" t="s">
        <v>138</v>
      </c>
      <c r="AZ136" s="80" t="s">
        <v>639</v>
      </c>
      <c r="BA136" s="80"/>
      <c r="BB136" s="80" t="s">
        <v>94</v>
      </c>
      <c r="BC136" s="94">
        <v>42470</v>
      </c>
      <c r="BD136" s="12"/>
      <c r="BE136" s="12"/>
      <c r="BF136" s="12"/>
      <c r="BG136" s="12"/>
      <c r="BH136" s="12"/>
      <c r="BI136" s="12"/>
      <c r="BJ136" s="12"/>
      <c r="BK136" s="12"/>
      <c r="BL136" s="12"/>
      <c r="BM136" s="12"/>
      <c r="BN136" s="12"/>
      <c r="BO136" s="12"/>
      <c r="BP136" s="12"/>
      <c r="BQ136" s="12"/>
      <c r="BR136" s="12"/>
      <c r="BS136" s="12"/>
      <c r="BT136" s="12"/>
      <c r="BU136" s="12"/>
      <c r="BV136" s="12"/>
      <c r="BW136" s="12"/>
      <c r="BX136" s="12"/>
      <c r="BY136" s="12"/>
      <c r="BZ136" s="12"/>
      <c r="CA136" s="12"/>
      <c r="CB136" s="12"/>
      <c r="CC136" s="12"/>
      <c r="CD136" s="12"/>
      <c r="CE136" s="12"/>
      <c r="CF136" s="12"/>
      <c r="CG136" s="12"/>
      <c r="CH136" s="12"/>
      <c r="CI136" s="12"/>
      <c r="CJ136" s="12"/>
      <c r="CK136" s="12"/>
      <c r="CL136" s="12"/>
      <c r="CM136" s="12"/>
      <c r="CN136" s="12"/>
      <c r="CO136" s="12"/>
      <c r="CP136" s="12"/>
      <c r="CQ136" s="12"/>
      <c r="CR136" s="12"/>
      <c r="CS136" s="12"/>
      <c r="CT136" s="12"/>
      <c r="CU136" s="12"/>
      <c r="CV136" s="12"/>
      <c r="CW136" s="12"/>
      <c r="CX136" s="12"/>
      <c r="CY136" s="12"/>
      <c r="CZ136" s="12"/>
      <c r="DA136" s="12"/>
      <c r="DB136" s="12"/>
      <c r="DC136" s="12"/>
      <c r="DD136" s="12"/>
      <c r="DE136" s="12"/>
      <c r="DF136" s="12"/>
      <c r="DG136" s="12"/>
      <c r="DH136" s="12"/>
      <c r="DI136" s="12"/>
      <c r="DJ136" s="12"/>
      <c r="DK136" s="12"/>
      <c r="DL136" s="12"/>
      <c r="DM136" s="12"/>
      <c r="DN136" s="12"/>
      <c r="DO136" s="12"/>
      <c r="DP136" s="12"/>
      <c r="DQ136" s="12"/>
      <c r="DR136" s="12"/>
      <c r="DS136" s="12"/>
      <c r="DT136" s="12"/>
      <c r="DU136" s="12"/>
      <c r="DV136" s="12"/>
      <c r="DW136" s="12"/>
      <c r="DX136" s="12"/>
      <c r="DY136" s="12"/>
      <c r="DZ136" s="12"/>
      <c r="EA136" s="12"/>
      <c r="EB136" s="12"/>
      <c r="EC136" s="12"/>
      <c r="ED136" s="12"/>
      <c r="EE136" s="12"/>
      <c r="EF136" s="12"/>
      <c r="EG136" s="12"/>
      <c r="EH136" s="12"/>
      <c r="EI136" s="12"/>
      <c r="EJ136" s="12"/>
      <c r="EK136" s="12"/>
      <c r="EL136" s="12"/>
      <c r="EM136" s="12"/>
      <c r="EN136" s="12"/>
      <c r="EO136" s="12"/>
      <c r="EP136" s="12"/>
      <c r="EQ136" s="12"/>
      <c r="ER136" s="12"/>
      <c r="ES136" s="12"/>
      <c r="ET136" s="12"/>
      <c r="EU136" s="12"/>
      <c r="EV136" s="12"/>
      <c r="EW136" s="12"/>
      <c r="EX136" s="12"/>
      <c r="EY136" s="12"/>
      <c r="EZ136" s="12"/>
      <c r="FA136" s="12"/>
      <c r="FB136" s="12"/>
      <c r="FC136" s="12"/>
      <c r="FD136" s="12"/>
      <c r="FE136" s="12"/>
      <c r="FF136" s="12"/>
      <c r="FG136" s="12"/>
      <c r="FH136" s="12"/>
      <c r="FI136" s="12"/>
      <c r="FJ136" s="12"/>
      <c r="FK136" s="12"/>
      <c r="FL136" s="12"/>
      <c r="FM136" s="12"/>
      <c r="FN136" s="12"/>
      <c r="FO136" s="12"/>
      <c r="FP136" s="12"/>
      <c r="FQ136" s="12"/>
      <c r="FR136" s="12"/>
      <c r="FS136" s="12"/>
      <c r="FT136" s="12"/>
      <c r="FU136" s="12"/>
      <c r="FV136" s="12"/>
      <c r="FW136" s="12"/>
      <c r="FX136" s="12"/>
      <c r="FY136" s="12"/>
      <c r="FZ136" s="12"/>
      <c r="GA136" s="12"/>
      <c r="GB136" s="12"/>
      <c r="GC136" s="12"/>
      <c r="GD136" s="12"/>
      <c r="GE136" s="12"/>
      <c r="GF136" s="12"/>
      <c r="GG136" s="12"/>
      <c r="GH136" s="12"/>
      <c r="GI136" s="12"/>
      <c r="GJ136" s="12"/>
      <c r="GK136" s="12"/>
      <c r="GL136" s="12"/>
      <c r="GM136" s="12"/>
      <c r="GN136" s="12"/>
      <c r="GO136" s="12"/>
      <c r="GP136" s="12"/>
      <c r="GQ136" s="12"/>
      <c r="GR136" s="12"/>
      <c r="GS136" s="12"/>
      <c r="GT136" s="12"/>
      <c r="GU136" s="12"/>
      <c r="GV136" s="12"/>
      <c r="GW136" s="12"/>
      <c r="GX136" s="12"/>
      <c r="GY136" s="12"/>
      <c r="GZ136" s="12"/>
      <c r="HA136" s="12"/>
      <c r="HB136" s="12"/>
      <c r="HC136" s="12"/>
      <c r="HD136" s="12"/>
      <c r="HE136" s="12"/>
      <c r="HF136" s="12"/>
      <c r="HG136" s="12"/>
      <c r="HH136" s="12"/>
      <c r="HI136" s="12"/>
      <c r="HJ136" s="12"/>
      <c r="HK136" s="12"/>
      <c r="HL136" s="12"/>
      <c r="HM136" s="12"/>
      <c r="HN136" s="12"/>
      <c r="HO136" s="12"/>
      <c r="HP136" s="12"/>
      <c r="HQ136" s="12"/>
      <c r="HR136" s="12"/>
      <c r="HS136" s="12"/>
      <c r="HT136" s="12"/>
      <c r="HU136" s="12"/>
      <c r="HV136" s="12"/>
      <c r="HW136" s="12"/>
      <c r="HX136" s="12"/>
      <c r="HY136" s="12"/>
      <c r="HZ136" s="12"/>
      <c r="IA136" s="12"/>
      <c r="IB136" s="12"/>
      <c r="IC136" s="12"/>
      <c r="ID136" s="12"/>
      <c r="IE136" s="12"/>
      <c r="IF136" s="12"/>
      <c r="IG136" s="12"/>
      <c r="IH136" s="12"/>
      <c r="II136" s="12"/>
      <c r="IJ136" s="12"/>
      <c r="IK136" s="12"/>
      <c r="IL136" s="12"/>
      <c r="IM136" s="12"/>
      <c r="IN136" s="12"/>
      <c r="IO136" s="12"/>
      <c r="IP136" s="12"/>
      <c r="IQ136" s="12"/>
      <c r="IR136" s="12"/>
      <c r="IS136" s="12"/>
      <c r="IT136" s="12"/>
      <c r="IU136" s="12"/>
      <c r="IV136" s="12"/>
      <c r="IW136" s="12"/>
      <c r="IX136" s="12"/>
      <c r="IY136" s="12"/>
      <c r="IZ136" s="12"/>
      <c r="JA136" s="12"/>
      <c r="JB136" s="12"/>
      <c r="JC136" s="12"/>
      <c r="JD136" s="12"/>
      <c r="JE136" s="12"/>
      <c r="JF136" s="12"/>
      <c r="JG136" s="12"/>
      <c r="JH136" s="12"/>
      <c r="JI136" s="12"/>
      <c r="JJ136" s="12"/>
      <c r="JK136" s="12"/>
      <c r="JL136" s="12"/>
      <c r="JM136" s="12"/>
      <c r="JN136" s="12"/>
      <c r="JO136" s="12"/>
      <c r="JP136" s="12"/>
      <c r="JQ136" s="12"/>
      <c r="JR136" s="12"/>
      <c r="JS136" s="12"/>
      <c r="JT136" s="12"/>
      <c r="JU136" s="12"/>
      <c r="JV136" s="12"/>
      <c r="JW136" s="12"/>
      <c r="JX136" s="12"/>
      <c r="JY136" s="12"/>
      <c r="JZ136" s="12"/>
      <c r="KA136" s="12"/>
      <c r="KB136" s="12"/>
      <c r="KC136" s="12"/>
      <c r="KD136" s="12"/>
      <c r="KE136" s="12"/>
      <c r="KF136" s="12"/>
      <c r="KG136" s="12"/>
      <c r="KH136" s="12"/>
      <c r="KI136" s="12"/>
      <c r="KJ136" s="12"/>
      <c r="KK136" s="12"/>
      <c r="KL136" s="12"/>
      <c r="KM136" s="12"/>
      <c r="KN136" s="12"/>
      <c r="KO136" s="12"/>
      <c r="KP136" s="12"/>
      <c r="KQ136" s="12"/>
      <c r="KR136" s="12"/>
      <c r="KS136" s="12"/>
      <c r="KT136" s="12"/>
      <c r="KU136" s="12"/>
      <c r="KV136" s="12"/>
      <c r="KW136" s="12"/>
      <c r="KX136" s="12"/>
      <c r="KY136" s="12"/>
      <c r="KZ136" s="12"/>
      <c r="LA136" s="12"/>
      <c r="LB136" s="12"/>
      <c r="LC136" s="12"/>
      <c r="LD136" s="12"/>
      <c r="LE136" s="12"/>
      <c r="LF136" s="12"/>
      <c r="LG136" s="12"/>
      <c r="LH136" s="12"/>
      <c r="LI136" s="12"/>
      <c r="LJ136" s="12"/>
      <c r="LK136" s="12"/>
      <c r="LL136" s="12"/>
      <c r="LM136" s="12"/>
      <c r="LN136" s="12"/>
      <c r="LO136" s="12"/>
      <c r="LP136" s="12"/>
      <c r="LQ136" s="12"/>
      <c r="LR136" s="12"/>
      <c r="LS136" s="12"/>
      <c r="LT136" s="12"/>
      <c r="LU136" s="12"/>
      <c r="LV136" s="12"/>
      <c r="LW136" s="12"/>
      <c r="LX136" s="12"/>
      <c r="LY136" s="12"/>
      <c r="LZ136" s="12"/>
      <c r="MA136" s="12"/>
      <c r="MB136" s="12"/>
      <c r="MC136" s="12"/>
      <c r="MD136" s="12"/>
      <c r="ME136" s="12"/>
      <c r="MF136" s="12"/>
      <c r="MG136" s="12"/>
      <c r="MH136" s="12"/>
      <c r="MI136" s="12"/>
      <c r="MJ136" s="12"/>
      <c r="MK136" s="12"/>
      <c r="ML136" s="12"/>
      <c r="MM136" s="12"/>
      <c r="MN136" s="12"/>
      <c r="MO136" s="12"/>
      <c r="MP136" s="12"/>
      <c r="MQ136" s="12"/>
      <c r="MR136" s="12"/>
      <c r="MS136" s="12"/>
      <c r="MT136" s="12"/>
      <c r="MU136" s="12"/>
      <c r="MV136" s="12"/>
      <c r="MW136" s="12"/>
      <c r="MX136" s="12"/>
      <c r="MY136" s="12"/>
      <c r="MZ136" s="12"/>
      <c r="NA136" s="12"/>
      <c r="NB136" s="12"/>
      <c r="NC136" s="12"/>
      <c r="ND136" s="12"/>
      <c r="NE136" s="12"/>
      <c r="NF136" s="12"/>
      <c r="NG136" s="12"/>
      <c r="NH136" s="12"/>
      <c r="NI136" s="12"/>
      <c r="NJ136" s="12"/>
      <c r="NK136" s="12"/>
      <c r="NL136" s="12"/>
      <c r="NM136" s="12"/>
      <c r="NN136" s="12"/>
      <c r="NO136" s="12"/>
      <c r="NP136" s="12"/>
      <c r="NQ136" s="12"/>
      <c r="NR136" s="12"/>
      <c r="NS136" s="12"/>
      <c r="NT136" s="12"/>
      <c r="NU136" s="12"/>
      <c r="NV136" s="12"/>
      <c r="NW136" s="12"/>
      <c r="NX136" s="12"/>
      <c r="NY136" s="12"/>
      <c r="NZ136" s="12"/>
      <c r="OA136" s="12"/>
      <c r="OB136" s="12"/>
      <c r="OC136" s="12"/>
      <c r="OD136" s="12"/>
      <c r="OE136" s="12"/>
      <c r="OF136" s="12"/>
      <c r="OG136" s="12"/>
      <c r="OH136" s="12"/>
      <c r="OI136" s="12"/>
      <c r="OJ136" s="12"/>
      <c r="OK136" s="12"/>
      <c r="OL136" s="12"/>
      <c r="OM136" s="12"/>
      <c r="ON136" s="12"/>
      <c r="OO136" s="12"/>
      <c r="OP136" s="12"/>
      <c r="OQ136" s="12"/>
      <c r="OR136" s="12"/>
      <c r="OS136" s="12"/>
      <c r="OT136" s="12"/>
      <c r="OU136" s="12"/>
      <c r="OV136" s="12"/>
      <c r="OW136" s="12"/>
      <c r="OX136" s="12"/>
      <c r="OY136" s="12"/>
      <c r="OZ136" s="12"/>
      <c r="PA136" s="12"/>
      <c r="PB136" s="12"/>
      <c r="PC136" s="12"/>
      <c r="PD136" s="12"/>
      <c r="PE136" s="12"/>
      <c r="PF136" s="12"/>
      <c r="PG136" s="12"/>
      <c r="PH136" s="12"/>
      <c r="PI136" s="12"/>
      <c r="PJ136" s="12"/>
      <c r="PK136" s="12"/>
      <c r="PL136" s="12"/>
      <c r="PM136" s="12"/>
      <c r="PN136" s="12"/>
      <c r="PO136" s="12"/>
      <c r="PP136" s="12"/>
      <c r="PQ136" s="12"/>
      <c r="PR136" s="12"/>
      <c r="PS136" s="12"/>
      <c r="PT136" s="12"/>
      <c r="PU136" s="12"/>
      <c r="PV136" s="12"/>
      <c r="PW136" s="12"/>
      <c r="PX136" s="12"/>
      <c r="PY136" s="12"/>
      <c r="PZ136" s="12"/>
      <c r="QA136" s="12"/>
      <c r="QB136" s="12"/>
      <c r="QC136" s="12"/>
      <c r="QD136" s="12"/>
      <c r="QE136" s="12"/>
      <c r="QF136" s="12"/>
      <c r="QG136" s="12"/>
      <c r="QH136" s="12"/>
      <c r="QI136" s="12"/>
      <c r="QJ136" s="12"/>
      <c r="QK136" s="12"/>
      <c r="QL136" s="12"/>
      <c r="QM136" s="12"/>
      <c r="QN136" s="12"/>
      <c r="QO136" s="12"/>
      <c r="QP136" s="12"/>
      <c r="QQ136" s="12"/>
      <c r="QR136" s="12"/>
      <c r="QS136" s="12"/>
      <c r="QT136" s="12"/>
      <c r="QU136" s="12"/>
      <c r="QV136" s="12"/>
      <c r="QW136" s="12"/>
      <c r="QX136" s="12"/>
      <c r="QY136" s="12"/>
      <c r="QZ136" s="12"/>
      <c r="RA136" s="12"/>
      <c r="RB136" s="12"/>
      <c r="RC136" s="12"/>
      <c r="RD136" s="12"/>
      <c r="RE136" s="12"/>
      <c r="RF136" s="12"/>
      <c r="RG136" s="12"/>
      <c r="RH136" s="12"/>
      <c r="RI136" s="12"/>
      <c r="RJ136" s="12"/>
      <c r="RK136" s="12"/>
      <c r="RL136" s="12"/>
      <c r="RM136" s="12"/>
      <c r="RN136" s="12"/>
      <c r="RO136" s="12"/>
      <c r="RP136" s="12"/>
      <c r="RQ136" s="12"/>
      <c r="RR136" s="12"/>
      <c r="RS136" s="12"/>
      <c r="RT136" s="12"/>
      <c r="RU136" s="12"/>
      <c r="RV136" s="12"/>
      <c r="RW136" s="12"/>
      <c r="RX136" s="12"/>
      <c r="RY136" s="12"/>
      <c r="RZ136" s="12"/>
      <c r="SA136" s="12"/>
      <c r="SB136" s="12"/>
      <c r="SC136" s="12"/>
      <c r="SD136" s="12"/>
      <c r="SE136" s="12"/>
      <c r="SF136" s="12"/>
      <c r="SG136" s="12"/>
      <c r="SH136" s="12"/>
      <c r="SI136" s="12"/>
      <c r="SJ136" s="12"/>
      <c r="SK136" s="12"/>
      <c r="SL136" s="12"/>
      <c r="SM136" s="12"/>
      <c r="SN136" s="12"/>
      <c r="SO136" s="12"/>
      <c r="SP136" s="12"/>
      <c r="SQ136" s="12"/>
      <c r="SR136" s="12"/>
      <c r="SS136" s="12"/>
      <c r="ST136" s="12"/>
      <c r="SU136" s="12"/>
      <c r="SV136" s="12"/>
      <c r="SW136" s="12"/>
      <c r="SX136" s="12"/>
      <c r="SY136" s="12"/>
      <c r="SZ136" s="12"/>
      <c r="TA136" s="12"/>
      <c r="TB136" s="12"/>
      <c r="TC136" s="12"/>
      <c r="TD136" s="12"/>
      <c r="TE136" s="12"/>
      <c r="TF136" s="12"/>
      <c r="TG136" s="12"/>
      <c r="TH136" s="12"/>
      <c r="TI136" s="12"/>
      <c r="TJ136" s="12"/>
      <c r="TK136" s="12"/>
      <c r="TL136" s="12"/>
      <c r="TM136" s="12"/>
      <c r="TN136" s="12"/>
      <c r="TO136" s="12"/>
      <c r="TP136" s="12"/>
      <c r="TQ136" s="12"/>
      <c r="TR136" s="12"/>
      <c r="TS136" s="12"/>
      <c r="TT136" s="12"/>
      <c r="TU136" s="12"/>
      <c r="TV136" s="12"/>
      <c r="TW136" s="12"/>
      <c r="TX136" s="12"/>
      <c r="TY136" s="12"/>
      <c r="TZ136" s="12"/>
      <c r="UA136" s="12"/>
      <c r="UB136" s="12"/>
      <c r="UC136" s="12"/>
      <c r="UD136" s="12"/>
      <c r="UE136" s="12"/>
      <c r="UF136" s="12"/>
      <c r="UG136" s="12"/>
      <c r="UH136" s="12"/>
      <c r="UI136" s="12"/>
      <c r="UJ136" s="12"/>
      <c r="UK136" s="12"/>
      <c r="UL136" s="12"/>
      <c r="UM136" s="12"/>
      <c r="UN136" s="12"/>
      <c r="UO136" s="12"/>
      <c r="UP136" s="12"/>
      <c r="UQ136" s="12"/>
      <c r="UR136" s="12"/>
      <c r="US136" s="12"/>
      <c r="UT136" s="12"/>
      <c r="UU136" s="12"/>
      <c r="UV136" s="12"/>
      <c r="UW136" s="12"/>
      <c r="UX136" s="12"/>
      <c r="UY136" s="12"/>
      <c r="UZ136" s="12"/>
      <c r="VA136" s="12"/>
      <c r="VB136" s="12"/>
      <c r="VC136" s="12"/>
      <c r="VD136" s="12"/>
      <c r="VE136" s="12"/>
      <c r="VF136" s="12"/>
      <c r="VG136" s="12"/>
      <c r="VH136" s="12"/>
      <c r="VI136" s="12"/>
      <c r="VJ136" s="12"/>
      <c r="VK136" s="12"/>
      <c r="VL136" s="12"/>
      <c r="VM136" s="12"/>
      <c r="VN136" s="12"/>
      <c r="VO136" s="12"/>
      <c r="VP136" s="12"/>
      <c r="VQ136" s="12"/>
      <c r="VR136" s="12"/>
      <c r="VS136" s="12"/>
      <c r="VT136" s="12"/>
      <c r="VU136" s="12"/>
      <c r="VV136" s="12"/>
      <c r="VW136" s="12"/>
      <c r="VX136" s="12"/>
      <c r="VY136" s="12"/>
      <c r="VZ136" s="12"/>
      <c r="WA136" s="12"/>
      <c r="WB136" s="12"/>
      <c r="WC136" s="12"/>
      <c r="WD136" s="12"/>
      <c r="WE136" s="12"/>
      <c r="WF136" s="12"/>
      <c r="WG136" s="12"/>
      <c r="WH136" s="12"/>
      <c r="WI136" s="12"/>
      <c r="WJ136" s="12"/>
      <c r="WK136" s="12"/>
      <c r="WL136" s="12"/>
      <c r="WM136" s="12"/>
      <c r="WN136" s="12"/>
      <c r="WO136" s="12"/>
      <c r="WP136" s="12"/>
      <c r="WQ136" s="12"/>
      <c r="WR136" s="12"/>
      <c r="WS136" s="12"/>
      <c r="WT136" s="12"/>
      <c r="WU136" s="12"/>
      <c r="WV136" s="12"/>
      <c r="WW136" s="12"/>
      <c r="WX136" s="12"/>
      <c r="WY136" s="12"/>
      <c r="WZ136" s="12"/>
      <c r="XA136" s="12"/>
      <c r="XB136" s="12"/>
      <c r="XC136" s="12"/>
      <c r="XD136" s="12"/>
      <c r="XE136" s="12"/>
      <c r="XF136" s="12"/>
      <c r="XG136" s="12"/>
      <c r="XH136" s="12"/>
      <c r="XI136" s="12"/>
      <c r="XJ136" s="12"/>
      <c r="XK136" s="12"/>
      <c r="XL136" s="12"/>
      <c r="XM136" s="12"/>
      <c r="XN136" s="12"/>
      <c r="XO136" s="12"/>
      <c r="XP136" s="12"/>
      <c r="XQ136" s="12"/>
      <c r="XR136" s="12"/>
      <c r="XS136" s="12"/>
      <c r="XT136" s="12"/>
      <c r="XU136" s="12"/>
      <c r="XV136" s="12"/>
      <c r="XW136" s="12"/>
      <c r="XX136" s="12"/>
      <c r="XY136" s="12"/>
      <c r="XZ136" s="12"/>
      <c r="YA136" s="12"/>
      <c r="YB136" s="12"/>
      <c r="YC136" s="12"/>
      <c r="YD136" s="12"/>
      <c r="YE136" s="12"/>
      <c r="YF136" s="12"/>
      <c r="YG136" s="12"/>
      <c r="YH136" s="12"/>
      <c r="YI136" s="12"/>
      <c r="YJ136" s="12"/>
      <c r="YK136" s="12"/>
      <c r="YL136" s="12"/>
      <c r="YM136" s="12"/>
      <c r="YN136" s="12"/>
      <c r="YO136" s="12"/>
      <c r="YP136" s="12"/>
      <c r="YQ136" s="12"/>
      <c r="YR136" s="12"/>
      <c r="YS136" s="12"/>
      <c r="YT136" s="12"/>
      <c r="YU136" s="12"/>
      <c r="YV136" s="12"/>
      <c r="YW136" s="12"/>
      <c r="YX136" s="12"/>
      <c r="YY136" s="12"/>
      <c r="YZ136" s="12"/>
      <c r="ZA136" s="12"/>
      <c r="ZB136" s="12"/>
      <c r="ZC136" s="12"/>
      <c r="ZD136" s="12"/>
      <c r="ZE136" s="12"/>
      <c r="ZF136" s="12"/>
      <c r="ZG136" s="12"/>
      <c r="ZH136" s="12"/>
      <c r="ZI136" s="12"/>
      <c r="ZJ136" s="12"/>
      <c r="ZK136" s="12"/>
      <c r="ZL136" s="12"/>
      <c r="ZM136" s="12"/>
      <c r="ZN136" s="12"/>
      <c r="ZO136" s="12"/>
      <c r="ZP136" s="12"/>
      <c r="ZQ136" s="12"/>
      <c r="ZR136" s="12"/>
      <c r="ZS136" s="12"/>
      <c r="ZT136" s="12"/>
      <c r="ZU136" s="12"/>
      <c r="ZV136" s="12"/>
      <c r="ZW136" s="12"/>
      <c r="ZX136" s="12"/>
      <c r="ZY136" s="12"/>
      <c r="ZZ136" s="12"/>
      <c r="AAA136" s="12"/>
      <c r="AAB136" s="12"/>
      <c r="AAC136" s="12"/>
      <c r="AAD136" s="12"/>
      <c r="AAE136" s="12"/>
      <c r="AAF136" s="12"/>
      <c r="AAG136" s="12"/>
      <c r="AAH136" s="12"/>
      <c r="AAI136" s="12"/>
      <c r="AAJ136" s="12"/>
      <c r="AAK136" s="12"/>
      <c r="AAL136" s="12"/>
      <c r="AAM136" s="12"/>
      <c r="AAN136" s="12"/>
      <c r="AAO136" s="12"/>
      <c r="AAP136" s="12"/>
      <c r="AAQ136" s="12"/>
      <c r="AAR136" s="12"/>
      <c r="AAS136" s="12"/>
      <c r="AAT136" s="12"/>
      <c r="AAU136" s="12"/>
      <c r="AAV136" s="12"/>
      <c r="AAW136" s="12"/>
      <c r="AAX136" s="12"/>
      <c r="AAY136" s="12"/>
      <c r="AAZ136" s="12"/>
      <c r="ABA136" s="12"/>
      <c r="ABB136" s="12"/>
      <c r="ABC136" s="12"/>
      <c r="ABD136" s="12"/>
      <c r="ABE136" s="12"/>
      <c r="ABF136" s="12"/>
      <c r="ABG136" s="12"/>
      <c r="ABH136" s="12"/>
      <c r="ABI136" s="12"/>
      <c r="ABJ136" s="12"/>
      <c r="ABK136" s="12"/>
      <c r="ABL136" s="12"/>
      <c r="ABM136" s="12"/>
      <c r="ABN136" s="12"/>
      <c r="ABO136" s="12"/>
      <c r="ABP136" s="12"/>
      <c r="ABQ136" s="12"/>
      <c r="ABR136" s="12"/>
      <c r="ABS136" s="12"/>
      <c r="ABT136" s="12"/>
      <c r="ABU136" s="12"/>
      <c r="ABV136" s="12"/>
      <c r="ABW136" s="12"/>
      <c r="ABX136" s="12"/>
      <c r="ABY136" s="12"/>
      <c r="ABZ136" s="12"/>
      <c r="ACA136" s="12"/>
      <c r="ACB136" s="12"/>
      <c r="ACC136" s="12"/>
      <c r="ACD136" s="12"/>
      <c r="ACE136" s="12"/>
      <c r="ACF136" s="12"/>
      <c r="ACG136" s="12"/>
      <c r="ACH136" s="12"/>
      <c r="ACI136" s="12"/>
      <c r="ACJ136" s="12"/>
      <c r="ACK136" s="12"/>
      <c r="ACL136" s="12"/>
      <c r="ACM136" s="12"/>
      <c r="ACN136" s="12"/>
      <c r="ACO136" s="12"/>
      <c r="ACP136" s="12"/>
      <c r="ACQ136" s="12"/>
      <c r="ACR136" s="12"/>
      <c r="ACS136" s="12"/>
      <c r="ACT136" s="12"/>
      <c r="ACU136" s="12"/>
      <c r="ACV136" s="12"/>
      <c r="ACW136" s="12"/>
      <c r="ACX136" s="12"/>
      <c r="ACY136" s="12"/>
      <c r="ACZ136" s="12"/>
      <c r="ADA136" s="12"/>
      <c r="ADB136" s="12"/>
      <c r="ADC136" s="12"/>
      <c r="ADD136" s="12"/>
      <c r="ADE136" s="12"/>
      <c r="ADF136" s="12"/>
      <c r="ADG136" s="12"/>
      <c r="ADH136" s="12"/>
      <c r="ADI136" s="12"/>
      <c r="ADJ136" s="12"/>
      <c r="ADK136" s="12"/>
      <c r="ADL136" s="12"/>
      <c r="ADM136" s="12"/>
      <c r="ADN136" s="12"/>
      <c r="ADO136" s="12"/>
      <c r="ADP136" s="12"/>
      <c r="ADQ136" s="12"/>
      <c r="ADR136" s="12"/>
      <c r="ADS136" s="12"/>
      <c r="ADT136" s="12"/>
      <c r="ADU136" s="12"/>
      <c r="ADV136" s="12"/>
      <c r="ADW136" s="12"/>
      <c r="ADX136" s="12"/>
      <c r="ADY136" s="12"/>
      <c r="ADZ136" s="12"/>
      <c r="AEA136" s="12"/>
      <c r="AEB136" s="12"/>
      <c r="AEC136" s="12"/>
      <c r="AED136" s="12"/>
      <c r="AEE136" s="12"/>
      <c r="AEF136" s="12"/>
      <c r="AEG136" s="12"/>
      <c r="AEH136" s="12"/>
      <c r="AEI136" s="12"/>
      <c r="AEJ136" s="12"/>
      <c r="AEK136" s="12"/>
      <c r="AEL136" s="12"/>
      <c r="AEM136" s="12"/>
      <c r="AEN136" s="12"/>
      <c r="AEO136" s="12"/>
      <c r="AEP136" s="12"/>
      <c r="AEQ136" s="12"/>
      <c r="AER136" s="12"/>
      <c r="AES136" s="12"/>
      <c r="AET136" s="12"/>
      <c r="AEU136" s="12"/>
      <c r="AEV136" s="12"/>
      <c r="AEW136" s="12"/>
      <c r="AEX136" s="12"/>
      <c r="AEY136" s="12"/>
      <c r="AEZ136" s="12"/>
      <c r="AFA136" s="12"/>
      <c r="AFB136" s="12"/>
      <c r="AFC136" s="12"/>
      <c r="AFD136" s="12"/>
      <c r="AFE136" s="12"/>
      <c r="AFF136" s="12"/>
      <c r="AFG136" s="12"/>
      <c r="AFH136" s="12"/>
      <c r="AFI136" s="12"/>
      <c r="AFJ136" s="12"/>
      <c r="AFK136" s="12"/>
      <c r="AFL136" s="12"/>
      <c r="AFM136" s="12"/>
      <c r="AFN136" s="12"/>
      <c r="AFO136" s="12"/>
      <c r="AFP136" s="12"/>
      <c r="AFQ136" s="12"/>
      <c r="AFR136" s="12"/>
      <c r="AFS136" s="12"/>
      <c r="AFT136" s="12"/>
      <c r="AFU136" s="12"/>
      <c r="AFV136" s="12"/>
      <c r="AFW136" s="12"/>
      <c r="AFX136" s="12"/>
      <c r="AFY136" s="12"/>
      <c r="AFZ136" s="12"/>
      <c r="AGA136" s="12"/>
      <c r="AGB136" s="12"/>
      <c r="AGC136" s="12"/>
      <c r="AGD136" s="12"/>
      <c r="AGE136" s="12"/>
      <c r="AGF136" s="12"/>
      <c r="AGG136" s="12"/>
      <c r="AGH136" s="12"/>
      <c r="AGI136" s="12"/>
      <c r="AGJ136" s="12"/>
      <c r="AGK136" s="12"/>
      <c r="AGL136" s="12"/>
      <c r="AGM136" s="12"/>
      <c r="AGN136" s="12"/>
      <c r="AGO136" s="12"/>
      <c r="AGP136" s="12"/>
      <c r="AGQ136" s="12"/>
      <c r="AGR136" s="12"/>
      <c r="AGS136" s="12"/>
      <c r="AGT136" s="12"/>
      <c r="AGU136" s="12"/>
      <c r="AGV136" s="12"/>
      <c r="AGW136" s="12"/>
      <c r="AGX136" s="12"/>
      <c r="AGY136" s="12"/>
      <c r="AGZ136" s="12"/>
      <c r="AHA136" s="12"/>
      <c r="AHB136" s="12"/>
      <c r="AHC136" s="12"/>
      <c r="AHD136" s="12"/>
      <c r="AHE136" s="12"/>
      <c r="AHF136" s="12"/>
      <c r="AHG136" s="12"/>
      <c r="AHH136" s="12"/>
      <c r="AHI136" s="12"/>
      <c r="AHJ136" s="12"/>
      <c r="AHK136" s="12"/>
      <c r="AHL136" s="12"/>
      <c r="AHM136" s="12"/>
      <c r="AHN136" s="12"/>
      <c r="AHO136" s="12"/>
      <c r="AHP136" s="12"/>
      <c r="AHQ136" s="12"/>
      <c r="AHR136" s="12"/>
      <c r="AHS136" s="12"/>
      <c r="AHT136" s="12"/>
      <c r="AHU136" s="12"/>
      <c r="AHV136" s="12"/>
      <c r="AHW136" s="12"/>
      <c r="AHX136" s="12"/>
      <c r="AHY136" s="12"/>
      <c r="AHZ136" s="12"/>
      <c r="AIA136" s="12"/>
      <c r="AIB136" s="12"/>
      <c r="AIC136" s="12"/>
      <c r="AID136" s="12"/>
      <c r="AIE136" s="12"/>
      <c r="AIF136" s="12"/>
      <c r="AIG136" s="12"/>
      <c r="AIH136" s="12"/>
      <c r="AII136" s="12"/>
      <c r="AIJ136" s="12"/>
      <c r="AIK136" s="12"/>
      <c r="AIL136" s="12"/>
      <c r="AIM136" s="12"/>
      <c r="AIN136" s="12"/>
      <c r="AIO136" s="12"/>
      <c r="AIP136" s="12"/>
      <c r="AIQ136" s="12"/>
      <c r="AIR136" s="12"/>
      <c r="AIS136" s="12"/>
      <c r="AIT136" s="12"/>
      <c r="AIU136" s="12"/>
      <c r="AIV136" s="12"/>
      <c r="AIW136" s="12"/>
      <c r="AIX136" s="12"/>
      <c r="AIY136" s="12"/>
      <c r="AIZ136" s="12"/>
      <c r="AJA136" s="12"/>
      <c r="AJB136" s="12"/>
      <c r="AJC136" s="12"/>
      <c r="AJD136" s="12"/>
      <c r="AJE136" s="12"/>
      <c r="AJF136" s="12"/>
      <c r="AJG136" s="12"/>
      <c r="AJH136" s="12"/>
      <c r="AJI136" s="12"/>
      <c r="AJJ136" s="12"/>
      <c r="AJK136" s="12"/>
      <c r="AJL136" s="12"/>
      <c r="AJM136" s="12"/>
      <c r="AJN136" s="12"/>
      <c r="AJO136" s="12"/>
      <c r="AJP136" s="12"/>
      <c r="AJQ136" s="12"/>
      <c r="AJR136" s="12"/>
      <c r="AJS136" s="12"/>
      <c r="AJT136" s="12"/>
      <c r="AJU136" s="12"/>
      <c r="AJV136" s="12"/>
      <c r="AJW136" s="12"/>
      <c r="AJX136" s="12"/>
      <c r="AJY136" s="12"/>
      <c r="AJZ136" s="12"/>
      <c r="AKA136" s="12"/>
      <c r="AKB136" s="12"/>
      <c r="AKC136" s="12"/>
      <c r="AKD136" s="12"/>
      <c r="AKE136" s="12"/>
      <c r="AKF136" s="12"/>
      <c r="AKG136" s="12"/>
      <c r="AKH136" s="12"/>
      <c r="AKI136" s="12"/>
      <c r="AKJ136" s="12"/>
      <c r="AKK136" s="12"/>
      <c r="AKL136" s="12"/>
      <c r="AKM136" s="12"/>
      <c r="AKN136" s="12"/>
      <c r="AKO136" s="12"/>
      <c r="AKP136" s="12"/>
      <c r="AKQ136" s="12"/>
      <c r="AKR136" s="12"/>
      <c r="AKS136" s="12"/>
      <c r="AKT136" s="12"/>
      <c r="AKU136" s="12"/>
      <c r="AKV136" s="12"/>
      <c r="AKW136" s="12"/>
      <c r="AKX136" s="12"/>
      <c r="AKY136" s="12"/>
      <c r="AKZ136" s="12"/>
      <c r="ALA136" s="12"/>
      <c r="ALB136" s="12"/>
      <c r="ALC136" s="12"/>
      <c r="ALD136" s="12"/>
      <c r="ALE136" s="12"/>
      <c r="ALF136" s="12"/>
      <c r="ALG136" s="12"/>
      <c r="ALH136" s="12"/>
      <c r="ALI136" s="12"/>
      <c r="ALJ136" s="12"/>
      <c r="ALK136" s="12"/>
      <c r="ALL136" s="12"/>
      <c r="ALM136" s="12"/>
      <c r="ALN136" s="12"/>
      <c r="ALO136" s="12"/>
      <c r="ALP136" s="12"/>
      <c r="ALQ136" s="12"/>
      <c r="ALR136" s="12"/>
      <c r="ALS136" s="12"/>
      <c r="ALT136" s="12"/>
      <c r="ALU136" s="12"/>
      <c r="ALV136" s="12"/>
      <c r="ALW136" s="12"/>
      <c r="ALX136" s="12"/>
      <c r="ALY136" s="12"/>
      <c r="ALZ136" s="12"/>
      <c r="AMA136" s="12"/>
      <c r="AMB136" s="12"/>
      <c r="AMC136" s="12"/>
      <c r="AMD136" s="12"/>
      <c r="AME136" s="12"/>
      <c r="AMF136" s="12"/>
      <c r="AMG136" s="12"/>
      <c r="AMH136" s="12"/>
      <c r="AMI136" s="12"/>
      <c r="AMJ136" s="12"/>
      <c r="AMK136" s="12"/>
      <c r="AML136" s="12"/>
      <c r="AMM136" s="12"/>
      <c r="AMN136" s="12"/>
      <c r="AMO136" s="12"/>
      <c r="AMP136" s="12"/>
      <c r="AMQ136" s="12"/>
      <c r="AMR136" s="12"/>
      <c r="AMS136" s="12"/>
      <c r="AMT136" s="12"/>
      <c r="AMU136" s="12"/>
      <c r="AMV136" s="12"/>
      <c r="AMW136" s="12"/>
      <c r="AMX136" s="12"/>
      <c r="AMY136" s="12"/>
      <c r="AMZ136" s="12"/>
      <c r="ANA136" s="12"/>
      <c r="ANB136" s="12"/>
      <c r="ANC136" s="12"/>
      <c r="AND136" s="12"/>
      <c r="ANE136" s="12"/>
      <c r="ANF136" s="12"/>
      <c r="ANG136" s="12"/>
      <c r="ANH136" s="12"/>
      <c r="ANI136" s="12"/>
      <c r="ANJ136" s="12"/>
      <c r="ANK136" s="12"/>
      <c r="ANL136" s="12"/>
      <c r="ANM136" s="12"/>
      <c r="ANN136" s="12"/>
      <c r="ANO136" s="12"/>
      <c r="ANP136" s="12"/>
      <c r="ANQ136" s="12"/>
      <c r="ANR136" s="12"/>
      <c r="ANS136" s="12"/>
      <c r="ANT136" s="12"/>
      <c r="ANU136" s="12"/>
      <c r="ANV136" s="12"/>
      <c r="ANW136" s="12"/>
      <c r="ANX136" s="12"/>
      <c r="ANY136" s="12"/>
      <c r="ANZ136" s="12"/>
      <c r="AOA136" s="12"/>
      <c r="AOB136" s="12"/>
      <c r="AOC136" s="12"/>
      <c r="AOD136" s="12"/>
      <c r="AOE136" s="12"/>
      <c r="AOF136" s="12"/>
      <c r="AOG136" s="12"/>
      <c r="AOH136" s="12"/>
      <c r="AOI136" s="12"/>
      <c r="AOJ136" s="12"/>
      <c r="AOK136" s="12"/>
      <c r="AOL136" s="12"/>
      <c r="AOM136" s="12"/>
      <c r="AON136" s="12"/>
      <c r="AOO136" s="12"/>
      <c r="AOP136" s="12"/>
      <c r="AOQ136" s="12"/>
      <c r="AOR136" s="12"/>
      <c r="AOS136" s="12"/>
      <c r="AOT136" s="12"/>
      <c r="AOU136" s="12"/>
      <c r="AOV136" s="12"/>
      <c r="AOW136" s="12"/>
      <c r="AOX136" s="12"/>
      <c r="AOY136" s="12"/>
      <c r="AOZ136" s="12"/>
      <c r="APA136" s="12"/>
      <c r="APB136" s="12"/>
      <c r="APC136" s="12"/>
      <c r="APD136" s="12"/>
      <c r="APE136" s="12"/>
      <c r="APF136" s="12"/>
      <c r="APG136" s="12"/>
      <c r="APH136" s="12"/>
      <c r="API136" s="12"/>
      <c r="APJ136" s="12"/>
      <c r="APK136" s="12"/>
      <c r="APL136" s="12"/>
      <c r="APM136" s="12"/>
      <c r="APN136" s="12"/>
      <c r="APO136" s="12"/>
      <c r="APP136" s="12"/>
      <c r="APQ136" s="12"/>
      <c r="APR136" s="12"/>
      <c r="APS136" s="12"/>
      <c r="APT136" s="12"/>
      <c r="APU136" s="12"/>
      <c r="APV136" s="12"/>
      <c r="APW136" s="12"/>
      <c r="APX136" s="12"/>
      <c r="APY136" s="12"/>
      <c r="APZ136" s="12"/>
      <c r="AQA136" s="12"/>
      <c r="AQB136" s="12"/>
      <c r="AQC136" s="12"/>
      <c r="AQD136" s="12"/>
      <c r="AQE136" s="12"/>
      <c r="AQF136" s="12"/>
      <c r="AQG136" s="12"/>
      <c r="AQH136" s="12"/>
      <c r="AQI136" s="12"/>
      <c r="AQJ136" s="12"/>
      <c r="AQK136" s="12"/>
      <c r="AQL136" s="12"/>
      <c r="AQM136" s="12"/>
      <c r="AQN136" s="12"/>
      <c r="AQO136" s="12"/>
      <c r="AQP136" s="12"/>
      <c r="AQQ136" s="12"/>
      <c r="AQR136" s="12"/>
      <c r="AQS136" s="12"/>
      <c r="AQT136" s="12"/>
      <c r="AQU136" s="12"/>
      <c r="AQV136" s="12"/>
      <c r="AQW136" s="12"/>
      <c r="AQX136" s="12"/>
      <c r="AQY136" s="12"/>
      <c r="AQZ136" s="12"/>
      <c r="ARA136" s="12"/>
      <c r="ARB136" s="12"/>
      <c r="ARC136" s="12"/>
      <c r="ARD136" s="12"/>
      <c r="ARE136" s="12"/>
      <c r="ARF136" s="12"/>
      <c r="ARG136" s="12"/>
      <c r="ARH136" s="12"/>
      <c r="ARI136" s="12"/>
      <c r="ARJ136" s="12"/>
      <c r="ARK136" s="12"/>
      <c r="ARL136" s="12"/>
      <c r="ARM136" s="12"/>
      <c r="ARN136" s="12"/>
      <c r="ARO136" s="12"/>
      <c r="ARP136" s="12"/>
      <c r="ARQ136" s="12"/>
      <c r="ARR136" s="12"/>
      <c r="ARS136" s="12"/>
      <c r="ART136" s="12"/>
      <c r="ARU136" s="12"/>
      <c r="ARV136" s="12"/>
      <c r="ARW136" s="12"/>
      <c r="ARX136" s="12"/>
      <c r="ARY136" s="12"/>
      <c r="ARZ136" s="12"/>
      <c r="ASA136" s="12"/>
      <c r="ASB136" s="12"/>
      <c r="ASC136" s="12"/>
      <c r="ASD136" s="12"/>
      <c r="ASE136" s="12"/>
      <c r="ASF136" s="12"/>
      <c r="ASG136" s="12"/>
      <c r="ASH136" s="12"/>
      <c r="ASI136" s="12"/>
      <c r="ASJ136" s="12"/>
      <c r="ASK136" s="12"/>
      <c r="ASL136" s="12"/>
      <c r="ASM136" s="12"/>
      <c r="ASN136" s="12"/>
      <c r="ASO136" s="12"/>
      <c r="ASP136" s="12"/>
      <c r="ASQ136" s="12"/>
      <c r="ASR136" s="12"/>
      <c r="ASS136" s="12"/>
      <c r="AST136" s="12"/>
      <c r="ASU136" s="12"/>
      <c r="ASV136" s="12"/>
      <c r="ASW136" s="12"/>
      <c r="ASX136" s="12"/>
      <c r="ASY136" s="12"/>
      <c r="ASZ136" s="12"/>
      <c r="ATA136" s="12"/>
      <c r="ATB136" s="12"/>
      <c r="ATC136" s="12"/>
      <c r="ATD136" s="12"/>
      <c r="ATE136" s="12"/>
      <c r="ATF136" s="12"/>
      <c r="ATG136" s="12"/>
      <c r="ATH136" s="12"/>
      <c r="ATI136" s="12"/>
      <c r="ATJ136" s="12"/>
      <c r="ATK136" s="12"/>
      <c r="ATL136" s="12"/>
      <c r="ATM136" s="12"/>
      <c r="ATN136" s="12"/>
      <c r="ATO136" s="12"/>
      <c r="ATP136" s="12"/>
      <c r="ATQ136" s="12"/>
      <c r="ATR136" s="12"/>
      <c r="ATS136" s="12"/>
      <c r="ATT136" s="12"/>
      <c r="ATU136" s="12"/>
      <c r="ATV136" s="12"/>
      <c r="ATW136" s="12"/>
      <c r="ATX136" s="12"/>
      <c r="ATY136" s="12"/>
      <c r="ATZ136" s="12"/>
      <c r="AUA136" s="12"/>
      <c r="AUB136" s="12"/>
      <c r="AUC136" s="12"/>
      <c r="AUD136" s="12"/>
      <c r="AUE136" s="12"/>
      <c r="AUF136" s="12"/>
      <c r="AUG136" s="12"/>
      <c r="AUH136" s="12"/>
      <c r="AUI136" s="12"/>
      <c r="AUJ136" s="12"/>
      <c r="AUK136" s="12"/>
      <c r="AUL136" s="12"/>
      <c r="AUM136" s="12"/>
      <c r="AUN136" s="12"/>
      <c r="AUO136" s="12"/>
      <c r="AUP136" s="12"/>
      <c r="AUQ136" s="12"/>
      <c r="AUR136" s="12"/>
      <c r="AUS136" s="12"/>
      <c r="AUT136" s="12"/>
      <c r="AUU136" s="12"/>
      <c r="AUV136" s="12"/>
      <c r="AUW136" s="12"/>
      <c r="AUX136" s="12"/>
      <c r="AUY136" s="12"/>
      <c r="AUZ136" s="12"/>
      <c r="AVA136" s="12"/>
      <c r="AVB136" s="12"/>
      <c r="AVC136" s="12"/>
      <c r="AVD136" s="12"/>
      <c r="AVE136" s="12"/>
      <c r="AVF136" s="12"/>
      <c r="AVG136" s="12"/>
      <c r="AVH136" s="12"/>
      <c r="AVI136" s="12"/>
      <c r="AVJ136" s="12"/>
      <c r="AVK136" s="12"/>
      <c r="AVL136" s="12"/>
      <c r="AVM136" s="12"/>
      <c r="AVN136" s="12"/>
      <c r="AVO136" s="12"/>
      <c r="AVP136" s="12"/>
      <c r="AVQ136" s="12"/>
      <c r="AVR136" s="12"/>
      <c r="AVS136" s="12"/>
      <c r="AVT136" s="12"/>
      <c r="AVU136" s="12"/>
      <c r="AVV136" s="12"/>
      <c r="AVW136" s="12"/>
      <c r="AVX136" s="12"/>
      <c r="AVY136" s="12"/>
      <c r="AVZ136" s="12"/>
      <c r="AWA136" s="12"/>
      <c r="AWB136" s="12"/>
      <c r="AWC136" s="12"/>
      <c r="AWD136" s="12"/>
      <c r="AWE136" s="12"/>
      <c r="AWF136" s="12"/>
      <c r="AWG136" s="12"/>
      <c r="AWH136" s="12"/>
      <c r="AWI136" s="12"/>
      <c r="AWJ136" s="12"/>
      <c r="AWK136" s="12"/>
      <c r="AWL136" s="12"/>
      <c r="AWM136" s="12"/>
      <c r="AWN136" s="12"/>
      <c r="AWO136" s="12"/>
      <c r="AWP136" s="12"/>
      <c r="AWQ136" s="12"/>
      <c r="AWR136" s="12"/>
      <c r="AWS136" s="12"/>
      <c r="AWT136" s="12"/>
      <c r="AWU136" s="12"/>
      <c r="AWV136" s="12"/>
      <c r="AWW136" s="12"/>
      <c r="AWX136" s="12"/>
      <c r="AWY136" s="12"/>
      <c r="AWZ136" s="12"/>
      <c r="AXA136" s="12"/>
      <c r="AXB136" s="12"/>
      <c r="AXC136" s="12"/>
      <c r="AXD136" s="12"/>
      <c r="AXE136" s="12"/>
      <c r="AXF136" s="12"/>
      <c r="AXG136" s="12"/>
      <c r="AXH136" s="12"/>
      <c r="AXI136" s="12"/>
      <c r="AXJ136" s="12"/>
      <c r="AXK136" s="12"/>
      <c r="AXL136" s="12"/>
      <c r="AXM136" s="12"/>
      <c r="AXN136" s="12"/>
      <c r="AXO136" s="12"/>
      <c r="AXP136" s="12"/>
      <c r="AXQ136" s="12"/>
      <c r="AXR136" s="12"/>
      <c r="AXS136" s="12"/>
      <c r="AXT136" s="12"/>
      <c r="AXU136" s="12"/>
      <c r="AXV136" s="12"/>
      <c r="AXW136" s="12"/>
      <c r="AXX136" s="12"/>
      <c r="AXY136" s="12"/>
      <c r="AXZ136" s="12"/>
      <c r="AYA136" s="12"/>
      <c r="AYB136" s="12"/>
      <c r="AYC136" s="12"/>
      <c r="AYD136" s="12"/>
      <c r="AYE136" s="12"/>
      <c r="AYF136" s="12"/>
      <c r="AYG136" s="12"/>
      <c r="AYH136" s="12"/>
      <c r="AYI136" s="12"/>
      <c r="AYJ136" s="12"/>
      <c r="AYK136" s="12"/>
      <c r="AYL136" s="12"/>
      <c r="AYM136" s="12"/>
      <c r="AYN136" s="12"/>
      <c r="AYO136" s="12"/>
      <c r="AYP136" s="12"/>
      <c r="AYQ136" s="12"/>
      <c r="AYR136" s="12"/>
      <c r="AYS136" s="12"/>
      <c r="AYT136" s="12"/>
      <c r="AYU136" s="12"/>
      <c r="AYV136" s="12"/>
      <c r="AYW136" s="12"/>
      <c r="AYX136" s="12"/>
      <c r="AYY136" s="12"/>
      <c r="AYZ136" s="12"/>
      <c r="AZA136" s="12"/>
      <c r="AZB136" s="12"/>
      <c r="AZC136" s="12"/>
      <c r="AZD136" s="12"/>
      <c r="AZE136" s="12"/>
      <c r="AZF136" s="12"/>
      <c r="AZG136" s="12"/>
      <c r="AZH136" s="12"/>
      <c r="AZI136" s="12"/>
      <c r="AZJ136" s="12"/>
      <c r="AZK136" s="12"/>
      <c r="AZL136" s="12"/>
      <c r="AZM136" s="12"/>
      <c r="AZN136" s="12"/>
      <c r="AZO136" s="12"/>
      <c r="AZP136" s="12"/>
      <c r="AZQ136" s="12"/>
      <c r="AZR136" s="12"/>
      <c r="AZS136" s="12"/>
      <c r="AZT136" s="12"/>
      <c r="AZU136" s="12"/>
      <c r="AZV136" s="12"/>
      <c r="AZW136" s="12"/>
      <c r="AZX136" s="12"/>
      <c r="AZY136" s="12"/>
      <c r="AZZ136" s="12"/>
      <c r="BAA136" s="12"/>
      <c r="BAB136" s="12"/>
      <c r="BAC136" s="12"/>
      <c r="BAD136" s="12"/>
      <c r="BAE136" s="12"/>
      <c r="BAF136" s="12"/>
      <c r="BAG136" s="12"/>
      <c r="BAH136" s="12"/>
      <c r="BAI136" s="12"/>
      <c r="BAJ136" s="12"/>
      <c r="BAK136" s="12"/>
      <c r="BAL136" s="12"/>
      <c r="BAM136" s="12"/>
      <c r="BAN136" s="12"/>
      <c r="BAO136" s="12"/>
      <c r="BAP136" s="12"/>
      <c r="BAQ136" s="12"/>
      <c r="BAR136" s="12"/>
      <c r="BAS136" s="12"/>
      <c r="BAT136" s="12"/>
      <c r="BAU136" s="12"/>
      <c r="BAV136" s="12"/>
      <c r="BAW136" s="12"/>
      <c r="BAX136" s="12"/>
      <c r="BAY136" s="12"/>
      <c r="BAZ136" s="12"/>
      <c r="BBA136" s="12"/>
      <c r="BBB136" s="12"/>
      <c r="BBC136" s="12"/>
      <c r="BBD136" s="12"/>
      <c r="BBE136" s="12"/>
      <c r="BBF136" s="12"/>
      <c r="BBG136" s="12"/>
      <c r="BBH136" s="12"/>
      <c r="BBI136" s="12"/>
      <c r="BBJ136" s="12"/>
      <c r="BBK136" s="12"/>
      <c r="BBL136" s="12"/>
      <c r="BBM136" s="12"/>
      <c r="BBN136" s="12"/>
      <c r="BBO136" s="12"/>
      <c r="BBP136" s="12"/>
      <c r="BBQ136" s="12"/>
      <c r="BBR136" s="12"/>
      <c r="BBS136" s="12"/>
      <c r="BBT136" s="12"/>
      <c r="BBU136" s="12"/>
      <c r="BBV136" s="12"/>
      <c r="BBW136" s="12"/>
      <c r="BBX136" s="12"/>
      <c r="BBY136" s="12"/>
      <c r="BBZ136" s="12"/>
      <c r="BCA136" s="12"/>
      <c r="BCB136" s="12"/>
      <c r="BCC136" s="12"/>
      <c r="BCD136" s="12"/>
      <c r="BCE136" s="12"/>
      <c r="BCF136" s="12"/>
      <c r="BCG136" s="12"/>
      <c r="BCH136" s="12"/>
      <c r="BCI136" s="12"/>
      <c r="BCJ136" s="12"/>
      <c r="BCK136" s="12"/>
      <c r="BCL136" s="12"/>
      <c r="BCM136" s="12"/>
      <c r="BCN136" s="12"/>
      <c r="BCO136" s="12"/>
      <c r="BCP136" s="12"/>
      <c r="BCQ136" s="12"/>
      <c r="BCR136" s="12"/>
      <c r="BCS136" s="12"/>
      <c r="BCT136" s="12"/>
      <c r="BCU136" s="12"/>
      <c r="BCV136" s="12"/>
      <c r="BCW136" s="12"/>
      <c r="BCX136" s="12"/>
      <c r="BCY136" s="12"/>
      <c r="BCZ136" s="12"/>
      <c r="BDA136" s="12"/>
      <c r="BDB136" s="12"/>
      <c r="BDC136" s="12"/>
      <c r="BDD136" s="12"/>
      <c r="BDE136" s="12"/>
      <c r="BDF136" s="12"/>
      <c r="BDG136" s="12"/>
      <c r="BDH136" s="12"/>
      <c r="BDI136" s="12"/>
      <c r="BDJ136" s="12"/>
      <c r="BDK136" s="12"/>
      <c r="BDL136" s="12"/>
      <c r="BDM136" s="12"/>
      <c r="BDN136" s="12"/>
      <c r="BDO136" s="12"/>
      <c r="BDP136" s="12"/>
      <c r="BDQ136" s="12"/>
      <c r="BDR136" s="12"/>
      <c r="BDS136" s="12"/>
      <c r="BDT136" s="12"/>
      <c r="BDU136" s="12"/>
      <c r="BDV136" s="12"/>
      <c r="BDW136" s="12"/>
      <c r="BDX136" s="12"/>
      <c r="BDY136" s="12"/>
      <c r="BDZ136" s="12"/>
      <c r="BEA136" s="12"/>
      <c r="BEB136" s="12"/>
      <c r="BEC136" s="12"/>
      <c r="BED136" s="12"/>
      <c r="BEE136" s="12"/>
      <c r="BEF136" s="12"/>
      <c r="BEG136" s="12"/>
      <c r="BEH136" s="12"/>
      <c r="BEI136" s="12"/>
      <c r="BEJ136" s="12"/>
      <c r="BEK136" s="12"/>
      <c r="BEL136" s="12"/>
      <c r="BEM136" s="12"/>
      <c r="BEN136" s="12"/>
      <c r="BEO136" s="12"/>
      <c r="BEP136" s="12"/>
      <c r="BEQ136" s="12"/>
      <c r="BER136" s="12"/>
      <c r="BES136" s="12"/>
      <c r="BET136" s="12"/>
      <c r="BEU136" s="12"/>
      <c r="BEV136" s="12"/>
      <c r="BEW136" s="12"/>
      <c r="BEX136" s="12"/>
      <c r="BEY136" s="12"/>
      <c r="BEZ136" s="12"/>
      <c r="BFA136" s="12"/>
      <c r="BFB136" s="12"/>
      <c r="BFC136" s="12"/>
      <c r="BFD136" s="12"/>
      <c r="BFE136" s="12"/>
      <c r="BFF136" s="12"/>
      <c r="BFG136" s="12"/>
      <c r="BFH136" s="12"/>
      <c r="BFI136" s="12"/>
      <c r="BFJ136" s="12"/>
      <c r="BFK136" s="12"/>
      <c r="BFL136" s="12"/>
      <c r="BFM136" s="12"/>
      <c r="BFN136" s="12"/>
      <c r="BFO136" s="12"/>
      <c r="BFP136" s="12"/>
      <c r="BFQ136" s="12"/>
      <c r="BFR136" s="12"/>
      <c r="BFS136" s="12"/>
      <c r="BFT136" s="12"/>
      <c r="BFU136" s="12"/>
      <c r="BFV136" s="12"/>
      <c r="BFW136" s="12"/>
      <c r="BFX136" s="12"/>
      <c r="BFY136" s="12"/>
      <c r="BFZ136" s="12"/>
      <c r="BGA136" s="12"/>
      <c r="BGB136" s="12"/>
      <c r="BGC136" s="12"/>
      <c r="BGD136" s="12"/>
      <c r="BGE136" s="12"/>
      <c r="BGF136" s="12"/>
      <c r="BGG136" s="12"/>
      <c r="BGH136" s="12"/>
      <c r="BGI136" s="12"/>
      <c r="BGJ136" s="12"/>
      <c r="BGK136" s="12"/>
      <c r="BGL136" s="12"/>
      <c r="BGM136" s="12"/>
      <c r="BGN136" s="12"/>
      <c r="BGO136" s="12"/>
      <c r="BGP136" s="12"/>
      <c r="BGQ136" s="12"/>
      <c r="BGR136" s="12"/>
      <c r="BGS136" s="12"/>
      <c r="BGT136" s="12"/>
      <c r="BGU136" s="12"/>
      <c r="BGV136" s="12"/>
      <c r="BGW136" s="12"/>
      <c r="BGX136" s="12"/>
      <c r="BGY136" s="12"/>
      <c r="BGZ136" s="12"/>
      <c r="BHA136" s="12"/>
      <c r="BHB136" s="12"/>
      <c r="BHC136" s="12"/>
      <c r="BHD136" s="12"/>
      <c r="BHE136" s="12"/>
      <c r="BHF136" s="12"/>
      <c r="BHG136" s="12"/>
      <c r="BHH136" s="12"/>
      <c r="BHI136" s="12"/>
      <c r="BHJ136" s="12"/>
      <c r="BHK136" s="12"/>
      <c r="BHL136" s="12"/>
      <c r="BHM136" s="12"/>
      <c r="BHN136" s="12"/>
      <c r="BHO136" s="12"/>
      <c r="BHP136" s="12"/>
      <c r="BHQ136" s="12"/>
      <c r="BHR136" s="12"/>
      <c r="BHS136" s="12"/>
      <c r="BHT136" s="12"/>
      <c r="BHU136" s="12"/>
      <c r="BHV136" s="12"/>
      <c r="BHW136" s="12"/>
      <c r="BHX136" s="12"/>
      <c r="BHY136" s="12"/>
      <c r="BHZ136" s="12"/>
      <c r="BIA136" s="12"/>
      <c r="BIB136" s="12"/>
      <c r="BIC136" s="12"/>
      <c r="BID136" s="12"/>
      <c r="BIE136" s="12"/>
      <c r="BIF136" s="12"/>
      <c r="BIG136" s="12"/>
      <c r="BIH136" s="12"/>
      <c r="BII136" s="12"/>
      <c r="BIJ136" s="12"/>
      <c r="BIK136" s="12"/>
      <c r="BIL136" s="12"/>
      <c r="BIM136" s="12"/>
      <c r="BIN136" s="12"/>
      <c r="BIO136" s="12"/>
      <c r="BIP136" s="12"/>
      <c r="BIQ136" s="12"/>
      <c r="BIR136" s="12"/>
      <c r="BIS136" s="12"/>
      <c r="BIT136" s="12"/>
      <c r="BIU136" s="12"/>
      <c r="BIV136" s="12"/>
      <c r="BIW136" s="12"/>
      <c r="BIX136" s="12"/>
      <c r="BIY136" s="12"/>
      <c r="BIZ136" s="12"/>
      <c r="BJA136" s="12"/>
      <c r="BJB136" s="12"/>
      <c r="BJC136" s="12"/>
      <c r="BJD136" s="12"/>
      <c r="BJE136" s="12"/>
      <c r="BJF136" s="12"/>
      <c r="BJG136" s="12"/>
      <c r="BJH136" s="12"/>
      <c r="BJI136" s="12"/>
      <c r="BJJ136" s="12"/>
      <c r="BJK136" s="12"/>
      <c r="BJL136" s="12"/>
      <c r="BJM136" s="12"/>
      <c r="BJN136" s="12"/>
      <c r="BJO136" s="12"/>
      <c r="BJP136" s="12"/>
      <c r="BJQ136" s="12"/>
      <c r="BJR136" s="12"/>
      <c r="BJS136" s="12"/>
      <c r="BJT136" s="12"/>
      <c r="BJU136" s="12"/>
      <c r="BJV136" s="12"/>
      <c r="BJW136" s="12"/>
      <c r="BJX136" s="12"/>
      <c r="BJY136" s="12"/>
      <c r="BJZ136" s="12"/>
      <c r="BKA136" s="12"/>
      <c r="BKB136" s="12"/>
      <c r="BKC136" s="12"/>
      <c r="BKD136" s="12"/>
      <c r="BKE136" s="12"/>
      <c r="BKF136" s="12"/>
      <c r="BKG136" s="12"/>
      <c r="BKH136" s="12"/>
      <c r="BKI136" s="12"/>
      <c r="BKJ136" s="12"/>
      <c r="BKK136" s="12"/>
      <c r="BKL136" s="12"/>
      <c r="BKM136" s="12"/>
      <c r="BKN136" s="12"/>
      <c r="BKO136" s="12"/>
      <c r="BKP136" s="12"/>
      <c r="BKQ136" s="12"/>
      <c r="BKR136" s="12"/>
      <c r="BKS136" s="12"/>
      <c r="BKT136" s="12"/>
      <c r="BKU136" s="12"/>
      <c r="BKV136" s="12"/>
      <c r="BKW136" s="12"/>
      <c r="BKX136" s="12"/>
      <c r="BKY136" s="12"/>
      <c r="BKZ136" s="12"/>
      <c r="BLA136" s="12"/>
      <c r="BLB136" s="12"/>
      <c r="BLC136" s="12"/>
      <c r="BLD136" s="12"/>
      <c r="BLE136" s="12"/>
      <c r="BLF136" s="12"/>
      <c r="BLG136" s="12"/>
      <c r="BLH136" s="12"/>
      <c r="BLI136" s="12"/>
      <c r="BLJ136" s="12"/>
      <c r="BLK136" s="12"/>
      <c r="BLL136" s="12"/>
      <c r="BLM136" s="12"/>
      <c r="BLN136" s="12"/>
      <c r="BLO136" s="12"/>
      <c r="BLP136" s="12"/>
      <c r="BLQ136" s="12"/>
      <c r="BLR136" s="12"/>
      <c r="BLS136" s="12"/>
      <c r="BLT136" s="12"/>
      <c r="BLU136" s="12"/>
      <c r="BLV136" s="12"/>
      <c r="BLW136" s="12"/>
      <c r="BLX136" s="12"/>
      <c r="BLY136" s="12"/>
      <c r="BLZ136" s="12"/>
      <c r="BMA136" s="12"/>
      <c r="BMB136" s="12"/>
      <c r="BMC136" s="12"/>
      <c r="BMD136" s="12"/>
      <c r="BME136" s="12"/>
      <c r="BMF136" s="12"/>
      <c r="BMG136" s="12"/>
      <c r="BMH136" s="12"/>
      <c r="BMI136" s="12"/>
      <c r="BMJ136" s="12"/>
      <c r="BMK136" s="12"/>
      <c r="BML136" s="12"/>
      <c r="BMM136" s="12"/>
      <c r="BMN136" s="12"/>
      <c r="BMO136" s="12"/>
      <c r="BMP136" s="12"/>
      <c r="BMQ136" s="12"/>
      <c r="BMR136" s="12"/>
      <c r="BMS136" s="12"/>
      <c r="BMT136" s="12"/>
      <c r="BMU136" s="12"/>
      <c r="BMV136" s="12"/>
      <c r="BMW136" s="12"/>
      <c r="BMX136" s="12"/>
      <c r="BMY136" s="12"/>
      <c r="BMZ136" s="12"/>
      <c r="BNA136" s="12"/>
      <c r="BNB136" s="12"/>
      <c r="BNC136" s="12"/>
      <c r="BND136" s="12"/>
      <c r="BNE136" s="12"/>
      <c r="BNF136" s="12"/>
      <c r="BNG136" s="12"/>
      <c r="BNH136" s="12"/>
      <c r="BNI136" s="12"/>
      <c r="BNJ136" s="12"/>
      <c r="BNK136" s="12"/>
      <c r="BNL136" s="12"/>
      <c r="BNM136" s="12"/>
      <c r="BNN136" s="12"/>
      <c r="BNO136" s="12"/>
      <c r="BNP136" s="12"/>
      <c r="BNQ136" s="12"/>
      <c r="BNR136" s="12"/>
      <c r="BNS136" s="12"/>
      <c r="BNT136" s="12"/>
      <c r="BNU136" s="12"/>
      <c r="BNV136" s="12"/>
      <c r="BNW136" s="12"/>
      <c r="BNX136" s="12"/>
      <c r="BNY136" s="12"/>
      <c r="BNZ136" s="12"/>
      <c r="BOA136" s="12"/>
      <c r="BOB136" s="12"/>
      <c r="BOC136" s="12"/>
      <c r="BOD136" s="12"/>
      <c r="BOE136" s="12"/>
      <c r="BOF136" s="12"/>
      <c r="BOG136" s="12"/>
      <c r="BOH136" s="12"/>
      <c r="BOI136" s="12"/>
      <c r="BOJ136" s="12"/>
      <c r="BOK136" s="12"/>
      <c r="BOL136" s="12"/>
      <c r="BOM136" s="12"/>
      <c r="BON136" s="12"/>
      <c r="BOO136" s="12"/>
      <c r="BOP136" s="12"/>
      <c r="BOQ136" s="12"/>
      <c r="BOR136" s="12"/>
      <c r="BOS136" s="12"/>
      <c r="BOT136" s="12"/>
      <c r="BOU136" s="12"/>
      <c r="BOV136" s="12"/>
      <c r="BOW136" s="12"/>
      <c r="BOX136" s="12"/>
      <c r="BOY136" s="12"/>
      <c r="BOZ136" s="12"/>
      <c r="BPA136" s="12"/>
      <c r="BPB136" s="12"/>
      <c r="BPC136" s="12"/>
      <c r="BPD136" s="12"/>
      <c r="BPE136" s="12"/>
      <c r="BPF136" s="12"/>
      <c r="BPG136" s="12"/>
      <c r="BPH136" s="12"/>
      <c r="BPI136" s="12"/>
      <c r="BPJ136" s="12"/>
      <c r="BPK136" s="12"/>
      <c r="BPL136" s="12"/>
      <c r="BPM136" s="12"/>
      <c r="BPN136" s="12"/>
      <c r="BPO136" s="12"/>
      <c r="BPP136" s="12"/>
      <c r="BPQ136" s="12"/>
      <c r="BPR136" s="12"/>
      <c r="BPS136" s="12"/>
      <c r="BPT136" s="12"/>
      <c r="BPU136" s="12"/>
      <c r="BPV136" s="12"/>
      <c r="BPW136" s="12"/>
      <c r="BPX136" s="12"/>
      <c r="BPY136" s="12"/>
      <c r="BPZ136" s="12"/>
      <c r="BQA136" s="12"/>
      <c r="BQB136" s="12"/>
      <c r="BQC136" s="12"/>
      <c r="BQD136" s="12"/>
      <c r="BQE136" s="12"/>
      <c r="BQF136" s="12"/>
      <c r="BQG136" s="12"/>
      <c r="BQH136" s="12"/>
      <c r="BQI136" s="12"/>
      <c r="BQJ136" s="12"/>
      <c r="BQK136" s="12"/>
      <c r="BQL136" s="12"/>
      <c r="BQM136" s="12"/>
      <c r="BQN136" s="12"/>
      <c r="BQO136" s="12"/>
      <c r="BQP136" s="12"/>
      <c r="BQQ136" s="12"/>
      <c r="BQR136" s="12"/>
      <c r="BQS136" s="12"/>
      <c r="BQT136" s="12"/>
      <c r="BQU136" s="12"/>
      <c r="BQV136" s="12"/>
      <c r="BQW136" s="12"/>
      <c r="BQX136" s="12"/>
      <c r="BQY136" s="12"/>
      <c r="BQZ136" s="12"/>
      <c r="BRA136" s="12"/>
      <c r="BRB136" s="12"/>
      <c r="BRC136" s="12"/>
      <c r="BRD136" s="12"/>
      <c r="BRE136" s="12"/>
      <c r="BRF136" s="12"/>
      <c r="BRG136" s="12"/>
      <c r="BRH136" s="12"/>
      <c r="BRI136" s="12"/>
      <c r="BRJ136" s="12"/>
      <c r="BRK136" s="12"/>
      <c r="BRL136" s="12"/>
      <c r="BRM136" s="12"/>
      <c r="BRN136" s="12"/>
      <c r="BRO136" s="12"/>
      <c r="BRP136" s="12"/>
      <c r="BRQ136" s="12"/>
      <c r="BRR136" s="12"/>
      <c r="BRS136" s="12"/>
      <c r="BRT136" s="12"/>
      <c r="BRU136" s="12"/>
      <c r="BRV136" s="12"/>
      <c r="BRW136" s="12"/>
      <c r="BRX136" s="12"/>
      <c r="BRY136" s="12"/>
      <c r="BRZ136" s="12"/>
      <c r="BSA136" s="12"/>
      <c r="BSB136" s="12"/>
      <c r="BSC136" s="12"/>
      <c r="BSD136" s="12"/>
      <c r="BSE136" s="12"/>
      <c r="BSF136" s="12"/>
      <c r="BSG136" s="12"/>
      <c r="BSH136" s="12"/>
      <c r="BSI136" s="12"/>
      <c r="BSJ136" s="12"/>
      <c r="BSK136" s="12"/>
      <c r="BSL136" s="12"/>
      <c r="BSM136" s="12"/>
      <c r="BSN136" s="12"/>
      <c r="BSO136" s="12"/>
      <c r="BSP136" s="12"/>
      <c r="BSQ136" s="12"/>
      <c r="BSR136" s="12"/>
      <c r="BSS136" s="12"/>
      <c r="BST136" s="12"/>
      <c r="BSU136" s="12"/>
      <c r="BSV136" s="12"/>
      <c r="BSW136" s="12"/>
      <c r="BSX136" s="12"/>
      <c r="BSY136" s="12"/>
      <c r="BSZ136" s="12"/>
      <c r="BTA136" s="12"/>
      <c r="BTB136" s="12"/>
      <c r="BTC136" s="12"/>
      <c r="BTD136" s="12"/>
      <c r="BTE136" s="12"/>
      <c r="BTF136" s="12"/>
      <c r="BTG136" s="12"/>
      <c r="BTH136" s="12"/>
      <c r="BTI136" s="12"/>
      <c r="BTJ136" s="12"/>
      <c r="BTK136" s="12"/>
      <c r="BTL136" s="12"/>
      <c r="BTM136" s="12"/>
      <c r="BTN136" s="12"/>
      <c r="BTO136" s="12"/>
      <c r="BTP136" s="12"/>
      <c r="BTQ136" s="12"/>
      <c r="BTR136" s="12"/>
      <c r="BTS136" s="12"/>
      <c r="BTT136" s="12"/>
      <c r="BTU136" s="12"/>
      <c r="BTV136" s="12"/>
      <c r="BTW136" s="12"/>
      <c r="BTX136" s="12"/>
      <c r="BTY136" s="12"/>
      <c r="BTZ136" s="12"/>
      <c r="BUA136" s="12"/>
      <c r="BUB136" s="12"/>
      <c r="BUC136" s="12"/>
      <c r="BUD136" s="12"/>
      <c r="BUE136" s="12"/>
      <c r="BUF136" s="12"/>
      <c r="BUG136" s="12"/>
      <c r="BUH136" s="12"/>
      <c r="BUI136" s="12"/>
      <c r="BUJ136" s="12"/>
      <c r="BUK136" s="12"/>
      <c r="BUL136" s="12"/>
      <c r="BUM136" s="12"/>
      <c r="BUN136" s="12"/>
      <c r="BUO136" s="12"/>
      <c r="BUP136" s="12"/>
      <c r="BUQ136" s="12"/>
      <c r="BUR136" s="12"/>
      <c r="BUS136" s="12"/>
      <c r="BUT136" s="12"/>
      <c r="BUU136" s="12"/>
      <c r="BUV136" s="12"/>
      <c r="BUW136" s="12"/>
      <c r="BUX136" s="12"/>
      <c r="BUY136" s="12"/>
      <c r="BUZ136" s="12"/>
      <c r="BVA136" s="12"/>
      <c r="BVB136" s="12"/>
      <c r="BVC136" s="12"/>
      <c r="BVD136" s="12"/>
      <c r="BVE136" s="12"/>
      <c r="BVF136" s="12"/>
      <c r="BVG136" s="12"/>
      <c r="BVH136" s="12"/>
      <c r="BVI136" s="12"/>
      <c r="BVJ136" s="12"/>
      <c r="BVK136" s="12"/>
      <c r="BVL136" s="12"/>
      <c r="BVM136" s="12"/>
      <c r="BVN136" s="12"/>
      <c r="BVO136" s="12"/>
      <c r="BVP136" s="12"/>
      <c r="BVQ136" s="12"/>
      <c r="BVR136" s="12"/>
      <c r="BVS136" s="12"/>
      <c r="BVT136" s="12"/>
      <c r="BVU136" s="12"/>
      <c r="BVV136" s="12"/>
      <c r="BVW136" s="12"/>
      <c r="BVX136" s="12"/>
      <c r="BVY136" s="12"/>
      <c r="BVZ136" s="12"/>
      <c r="BWA136" s="12"/>
      <c r="BWB136" s="12"/>
      <c r="BWC136" s="12"/>
      <c r="BWD136" s="12"/>
      <c r="BWE136" s="12"/>
      <c r="BWF136" s="12"/>
      <c r="BWG136" s="12"/>
      <c r="BWH136" s="12"/>
      <c r="BWI136" s="12"/>
      <c r="BWJ136" s="12"/>
      <c r="BWK136" s="12"/>
      <c r="BWL136" s="12"/>
      <c r="BWM136" s="12"/>
      <c r="BWN136" s="12"/>
      <c r="BWO136" s="12"/>
      <c r="BWP136" s="12"/>
      <c r="BWQ136" s="12"/>
      <c r="BWR136" s="12"/>
      <c r="BWS136" s="12"/>
      <c r="BWT136" s="12"/>
      <c r="BWU136" s="12"/>
      <c r="BWV136" s="12"/>
      <c r="BWW136" s="12"/>
      <c r="BWX136" s="12"/>
      <c r="BWY136" s="12"/>
      <c r="BWZ136" s="12"/>
      <c r="BXA136" s="12"/>
      <c r="BXB136" s="12"/>
      <c r="BXC136" s="12"/>
      <c r="BXD136" s="12"/>
      <c r="BXE136" s="12"/>
      <c r="BXF136" s="12"/>
      <c r="BXG136" s="12"/>
      <c r="BXH136" s="12"/>
      <c r="BXI136" s="12"/>
      <c r="BXJ136" s="12"/>
      <c r="BXK136" s="12"/>
      <c r="BXL136" s="12"/>
      <c r="BXM136" s="12"/>
      <c r="BXN136" s="12"/>
      <c r="BXO136" s="12"/>
      <c r="BXP136" s="12"/>
      <c r="BXQ136" s="12"/>
      <c r="BXR136" s="12"/>
      <c r="BXS136" s="12"/>
      <c r="BXT136" s="12"/>
      <c r="BXU136" s="12"/>
      <c r="BXV136" s="12"/>
      <c r="BXW136" s="12"/>
      <c r="BXX136" s="12"/>
      <c r="BXY136" s="12"/>
      <c r="BXZ136" s="12"/>
      <c r="BYA136" s="12"/>
      <c r="BYB136" s="12"/>
      <c r="BYC136" s="12"/>
      <c r="BYD136" s="12"/>
      <c r="BYE136" s="12"/>
      <c r="BYF136" s="12"/>
      <c r="BYG136" s="12"/>
      <c r="BYH136" s="12"/>
      <c r="BYI136" s="12"/>
      <c r="BYJ136" s="12"/>
      <c r="BYK136" s="12"/>
      <c r="BYL136" s="12"/>
      <c r="BYM136" s="12"/>
      <c r="BYN136" s="12"/>
      <c r="BYO136" s="12"/>
      <c r="BYP136" s="12"/>
      <c r="BYQ136" s="12"/>
      <c r="BYR136" s="12"/>
      <c r="BYS136" s="12"/>
      <c r="BYT136" s="12"/>
      <c r="BYU136" s="12"/>
      <c r="BYV136" s="12"/>
      <c r="BYW136" s="12"/>
      <c r="BYX136" s="12"/>
      <c r="BYY136" s="12"/>
      <c r="BYZ136" s="12"/>
      <c r="BZA136" s="12"/>
      <c r="BZB136" s="12"/>
      <c r="BZC136" s="12"/>
      <c r="BZD136" s="12"/>
      <c r="BZE136" s="12"/>
      <c r="BZF136" s="12"/>
      <c r="BZG136" s="12"/>
      <c r="BZH136" s="12"/>
      <c r="BZI136" s="12"/>
      <c r="BZJ136" s="12"/>
      <c r="BZK136" s="12"/>
      <c r="BZL136" s="12"/>
      <c r="BZM136" s="12"/>
      <c r="BZN136" s="12"/>
      <c r="BZO136" s="12"/>
      <c r="BZP136" s="12"/>
      <c r="BZQ136" s="12"/>
      <c r="BZR136" s="12"/>
      <c r="BZS136" s="12"/>
      <c r="BZT136" s="12"/>
      <c r="BZU136" s="12"/>
      <c r="BZV136" s="12"/>
      <c r="BZW136" s="12"/>
      <c r="BZX136" s="12"/>
      <c r="BZY136" s="12"/>
      <c r="BZZ136" s="12"/>
      <c r="CAA136" s="12"/>
      <c r="CAB136" s="12"/>
      <c r="CAC136" s="12"/>
      <c r="CAD136" s="12"/>
      <c r="CAE136" s="12"/>
      <c r="CAF136" s="12"/>
      <c r="CAG136" s="12"/>
      <c r="CAH136" s="12"/>
      <c r="CAI136" s="12"/>
      <c r="CAJ136" s="12"/>
      <c r="CAK136" s="12"/>
      <c r="CAL136" s="12"/>
      <c r="CAM136" s="12"/>
      <c r="CAN136" s="12"/>
      <c r="CAO136" s="12"/>
      <c r="CAP136" s="12"/>
      <c r="CAQ136" s="12"/>
      <c r="CAR136" s="12"/>
      <c r="CAS136" s="12"/>
      <c r="CAT136" s="12"/>
      <c r="CAU136" s="12"/>
      <c r="CAV136" s="12"/>
      <c r="CAW136" s="12"/>
      <c r="CAX136" s="12"/>
      <c r="CAY136" s="12"/>
      <c r="CAZ136" s="12"/>
      <c r="CBA136" s="12"/>
      <c r="CBB136" s="12"/>
      <c r="CBC136" s="12"/>
      <c r="CBD136" s="12"/>
      <c r="CBE136" s="12"/>
      <c r="CBF136" s="12"/>
      <c r="CBG136" s="12"/>
      <c r="CBH136" s="12"/>
      <c r="CBI136" s="12"/>
      <c r="CBJ136" s="12"/>
      <c r="CBK136" s="12"/>
      <c r="CBL136" s="12"/>
      <c r="CBM136" s="12"/>
      <c r="CBN136" s="12"/>
      <c r="CBO136" s="12"/>
      <c r="CBP136" s="12"/>
      <c r="CBQ136" s="12"/>
      <c r="CBR136" s="12"/>
      <c r="CBS136" s="12"/>
      <c r="CBT136" s="12"/>
      <c r="CBU136" s="12"/>
      <c r="CBV136" s="12"/>
      <c r="CBW136" s="12"/>
      <c r="CBX136" s="12"/>
      <c r="CBY136" s="12"/>
      <c r="CBZ136" s="12"/>
      <c r="CCA136" s="12"/>
      <c r="CCB136" s="12"/>
      <c r="CCC136" s="12"/>
      <c r="CCD136" s="12"/>
      <c r="CCE136" s="12"/>
      <c r="CCF136" s="12"/>
      <c r="CCG136" s="12"/>
      <c r="CCH136" s="12"/>
      <c r="CCI136" s="12"/>
      <c r="CCJ136" s="12"/>
      <c r="CCK136" s="12"/>
      <c r="CCL136" s="12"/>
      <c r="CCM136" s="12"/>
      <c r="CCN136" s="12"/>
      <c r="CCO136" s="12"/>
      <c r="CCP136" s="12"/>
      <c r="CCQ136" s="12"/>
      <c r="CCR136" s="12"/>
      <c r="CCS136" s="12"/>
      <c r="CCT136" s="12"/>
      <c r="CCU136" s="12"/>
      <c r="CCV136" s="12"/>
      <c r="CCW136" s="12"/>
      <c r="CCX136" s="12"/>
      <c r="CCY136" s="12"/>
      <c r="CCZ136" s="12"/>
      <c r="CDA136" s="12"/>
      <c r="CDB136" s="12"/>
      <c r="CDC136" s="12"/>
      <c r="CDD136" s="12"/>
      <c r="CDE136" s="12"/>
      <c r="CDF136" s="12"/>
      <c r="CDG136" s="12"/>
      <c r="CDH136" s="12"/>
      <c r="CDI136" s="12"/>
      <c r="CDJ136" s="12"/>
      <c r="CDK136" s="12"/>
      <c r="CDL136" s="12"/>
      <c r="CDM136" s="12"/>
      <c r="CDN136" s="12"/>
      <c r="CDO136" s="12"/>
      <c r="CDP136" s="12"/>
      <c r="CDQ136" s="12"/>
      <c r="CDR136" s="12"/>
      <c r="CDS136" s="12"/>
      <c r="CDT136" s="12"/>
      <c r="CDU136" s="12"/>
      <c r="CDV136" s="12"/>
      <c r="CDW136" s="12"/>
      <c r="CDX136" s="12"/>
      <c r="CDY136" s="12"/>
      <c r="CDZ136" s="12"/>
      <c r="CEA136" s="12"/>
      <c r="CEB136" s="12"/>
      <c r="CEC136" s="12"/>
      <c r="CED136" s="12"/>
      <c r="CEE136" s="12"/>
      <c r="CEF136" s="12"/>
      <c r="CEG136" s="12"/>
      <c r="CEH136" s="12"/>
      <c r="CEI136" s="12"/>
      <c r="CEJ136" s="12"/>
      <c r="CEK136" s="12"/>
      <c r="CEL136" s="12"/>
      <c r="CEM136" s="12"/>
      <c r="CEN136" s="12"/>
      <c r="CEO136" s="12"/>
      <c r="CEP136" s="12"/>
      <c r="CEQ136" s="12"/>
      <c r="CER136" s="12"/>
      <c r="CES136" s="12"/>
      <c r="CET136" s="12"/>
      <c r="CEU136" s="12"/>
      <c r="CEV136" s="12"/>
      <c r="CEW136" s="12"/>
      <c r="CEX136" s="12"/>
      <c r="CEY136" s="12"/>
      <c r="CEZ136" s="12"/>
      <c r="CFA136" s="12"/>
      <c r="CFB136" s="12"/>
      <c r="CFC136" s="12"/>
      <c r="CFD136" s="12"/>
      <c r="CFE136" s="12"/>
      <c r="CFF136" s="12"/>
      <c r="CFG136" s="12"/>
      <c r="CFH136" s="12"/>
      <c r="CFI136" s="12"/>
      <c r="CFJ136" s="12"/>
      <c r="CFK136" s="12"/>
      <c r="CFL136" s="12"/>
      <c r="CFM136" s="12"/>
      <c r="CFN136" s="12"/>
      <c r="CFO136" s="12"/>
      <c r="CFP136" s="12"/>
      <c r="CFQ136" s="12"/>
      <c r="CFR136" s="12"/>
      <c r="CFS136" s="12"/>
      <c r="CFT136" s="12"/>
      <c r="CFU136" s="12"/>
      <c r="CFV136" s="12"/>
      <c r="CFW136" s="12"/>
      <c r="CFX136" s="12"/>
      <c r="CFY136" s="12"/>
      <c r="CFZ136" s="12"/>
      <c r="CGA136" s="12"/>
      <c r="CGB136" s="12"/>
      <c r="CGC136" s="12"/>
      <c r="CGD136" s="12"/>
      <c r="CGE136" s="12"/>
      <c r="CGF136" s="12"/>
      <c r="CGG136" s="12"/>
      <c r="CGH136" s="12"/>
      <c r="CGI136" s="12"/>
      <c r="CGJ136" s="12"/>
      <c r="CGK136" s="12"/>
      <c r="CGL136" s="12"/>
      <c r="CGM136" s="12"/>
      <c r="CGN136" s="12"/>
      <c r="CGO136" s="12"/>
      <c r="CGP136" s="12"/>
      <c r="CGQ136" s="12"/>
      <c r="CGR136" s="12"/>
      <c r="CGS136" s="12"/>
      <c r="CGT136" s="12"/>
      <c r="CGU136" s="12"/>
      <c r="CGV136" s="12"/>
      <c r="CGW136" s="12"/>
      <c r="CGX136" s="12"/>
      <c r="CGY136" s="12"/>
      <c r="CGZ136" s="12"/>
      <c r="CHA136" s="12"/>
      <c r="CHB136" s="12"/>
      <c r="CHC136" s="12"/>
      <c r="CHD136" s="12"/>
      <c r="CHE136" s="12"/>
      <c r="CHF136" s="12"/>
      <c r="CHG136" s="12"/>
      <c r="CHH136" s="12"/>
      <c r="CHI136" s="12"/>
      <c r="CHJ136" s="12"/>
      <c r="CHK136" s="12"/>
      <c r="CHL136" s="12"/>
      <c r="CHM136" s="12"/>
      <c r="CHN136" s="12"/>
      <c r="CHO136" s="12"/>
      <c r="CHP136" s="12"/>
      <c r="CHQ136" s="12"/>
      <c r="CHR136" s="12"/>
      <c r="CHS136" s="12"/>
      <c r="CHT136" s="12"/>
      <c r="CHU136" s="12"/>
      <c r="CHV136" s="12"/>
      <c r="CHW136" s="12"/>
      <c r="CHX136" s="12"/>
      <c r="CHY136" s="12"/>
      <c r="CHZ136" s="12"/>
      <c r="CIA136" s="12"/>
      <c r="CIB136" s="12"/>
      <c r="CIC136" s="12"/>
      <c r="CID136" s="12"/>
      <c r="CIE136" s="12"/>
      <c r="CIF136" s="12"/>
      <c r="CIG136" s="12"/>
      <c r="CIH136" s="12"/>
      <c r="CII136" s="12"/>
      <c r="CIJ136" s="12"/>
      <c r="CIK136" s="12"/>
      <c r="CIL136" s="12"/>
      <c r="CIM136" s="12"/>
      <c r="CIN136" s="12"/>
      <c r="CIO136" s="12"/>
      <c r="CIP136" s="12"/>
      <c r="CIQ136" s="12"/>
      <c r="CIR136" s="12"/>
      <c r="CIS136" s="12"/>
      <c r="CIT136" s="12"/>
      <c r="CIU136" s="12"/>
      <c r="CIV136" s="12"/>
      <c r="CIW136" s="12"/>
      <c r="CIX136" s="12"/>
      <c r="CIY136" s="12"/>
      <c r="CIZ136" s="12"/>
      <c r="CJA136" s="12"/>
      <c r="CJB136" s="12"/>
      <c r="CJC136" s="12"/>
      <c r="CJD136" s="12"/>
      <c r="CJE136" s="12"/>
      <c r="CJF136" s="12"/>
      <c r="CJG136" s="12"/>
      <c r="CJH136" s="12"/>
      <c r="CJI136" s="12"/>
      <c r="CJJ136" s="12"/>
      <c r="CJK136" s="12"/>
      <c r="CJL136" s="12"/>
      <c r="CJM136" s="12"/>
      <c r="CJN136" s="12"/>
      <c r="CJO136" s="12"/>
      <c r="CJP136" s="12"/>
      <c r="CJQ136" s="12"/>
      <c r="CJR136" s="12"/>
      <c r="CJS136" s="12"/>
      <c r="CJT136" s="12"/>
      <c r="CJU136" s="12"/>
      <c r="CJV136" s="12"/>
      <c r="CJW136" s="12"/>
      <c r="CJX136" s="12"/>
      <c r="CJY136" s="12"/>
      <c r="CJZ136" s="12"/>
      <c r="CKA136" s="12"/>
      <c r="CKB136" s="12"/>
      <c r="CKC136" s="12"/>
      <c r="CKD136" s="12"/>
      <c r="CKE136" s="12"/>
      <c r="CKF136" s="12"/>
      <c r="CKG136" s="12"/>
      <c r="CKH136" s="12"/>
      <c r="CKI136" s="12"/>
      <c r="CKJ136" s="12"/>
      <c r="CKK136" s="12"/>
      <c r="CKL136" s="12"/>
      <c r="CKM136" s="12"/>
      <c r="CKN136" s="12"/>
      <c r="CKO136" s="12"/>
      <c r="CKP136" s="12"/>
      <c r="CKQ136" s="12"/>
      <c r="CKR136" s="12"/>
      <c r="CKS136" s="12"/>
      <c r="CKT136" s="12"/>
      <c r="CKU136" s="12"/>
      <c r="CKV136" s="12"/>
      <c r="CKW136" s="12"/>
      <c r="CKX136" s="12"/>
      <c r="CKY136" s="12"/>
      <c r="CKZ136" s="12"/>
      <c r="CLA136" s="12"/>
      <c r="CLB136" s="12"/>
      <c r="CLC136" s="12"/>
      <c r="CLD136" s="12"/>
      <c r="CLE136" s="12"/>
      <c r="CLF136" s="12"/>
      <c r="CLG136" s="12"/>
      <c r="CLH136" s="12"/>
      <c r="CLI136" s="12"/>
      <c r="CLJ136" s="12"/>
      <c r="CLK136" s="12"/>
      <c r="CLL136" s="12"/>
      <c r="CLM136" s="12"/>
      <c r="CLN136" s="12"/>
      <c r="CLO136" s="12"/>
      <c r="CLP136" s="12"/>
      <c r="CLQ136" s="12"/>
      <c r="CLR136" s="12"/>
      <c r="CLS136" s="12"/>
      <c r="CLT136" s="12"/>
      <c r="CLU136" s="12"/>
      <c r="CLV136" s="12"/>
      <c r="CLW136" s="12"/>
      <c r="CLX136" s="12"/>
      <c r="CLY136" s="12"/>
      <c r="CLZ136" s="12"/>
      <c r="CMA136" s="12"/>
      <c r="CMB136" s="12"/>
      <c r="CMC136" s="12"/>
      <c r="CMD136" s="12"/>
      <c r="CME136" s="12"/>
      <c r="CMF136" s="12"/>
      <c r="CMG136" s="12"/>
      <c r="CMH136" s="12"/>
      <c r="CMI136" s="12"/>
      <c r="CMJ136" s="12"/>
      <c r="CMK136" s="12"/>
      <c r="CML136" s="12"/>
      <c r="CMM136" s="12"/>
      <c r="CMN136" s="12"/>
      <c r="CMO136" s="12"/>
      <c r="CMP136" s="12"/>
      <c r="CMQ136" s="12"/>
      <c r="CMR136" s="12"/>
      <c r="CMS136" s="12"/>
      <c r="CMT136" s="12"/>
      <c r="CMU136" s="12"/>
      <c r="CMV136" s="12"/>
      <c r="CMW136" s="12"/>
      <c r="CMX136" s="12"/>
      <c r="CMY136" s="12"/>
      <c r="CMZ136" s="12"/>
      <c r="CNA136" s="12"/>
      <c r="CNB136" s="12"/>
      <c r="CNC136" s="12"/>
      <c r="CND136" s="12"/>
      <c r="CNE136" s="12"/>
      <c r="CNF136" s="12"/>
      <c r="CNG136" s="12"/>
      <c r="CNH136" s="12"/>
      <c r="CNI136" s="12"/>
      <c r="CNJ136" s="12"/>
      <c r="CNK136" s="12"/>
      <c r="CNL136" s="12"/>
      <c r="CNM136" s="12"/>
      <c r="CNN136" s="12"/>
      <c r="CNO136" s="12"/>
      <c r="CNP136" s="12"/>
      <c r="CNQ136" s="12"/>
      <c r="CNR136" s="12"/>
      <c r="CNS136" s="12"/>
      <c r="CNT136" s="12"/>
      <c r="CNU136" s="12"/>
      <c r="CNV136" s="12"/>
      <c r="CNW136" s="12"/>
      <c r="CNX136" s="12"/>
      <c r="CNY136" s="12"/>
      <c r="CNZ136" s="12"/>
      <c r="COA136" s="12"/>
      <c r="COB136" s="12"/>
      <c r="COC136" s="12"/>
      <c r="COD136" s="12"/>
      <c r="COE136" s="12"/>
      <c r="COF136" s="12"/>
      <c r="COG136" s="12"/>
      <c r="COH136" s="12"/>
      <c r="COI136" s="12"/>
      <c r="COJ136" s="12"/>
      <c r="COK136" s="12"/>
      <c r="COL136" s="12"/>
      <c r="COM136" s="12"/>
      <c r="CON136" s="12"/>
      <c r="COO136" s="12"/>
      <c r="COP136" s="12"/>
      <c r="COQ136" s="12"/>
      <c r="COR136" s="12"/>
      <c r="COS136" s="12"/>
      <c r="COT136" s="12"/>
      <c r="COU136" s="12"/>
      <c r="COV136" s="12"/>
      <c r="COW136" s="12"/>
      <c r="COX136" s="12"/>
      <c r="COY136" s="12"/>
      <c r="COZ136" s="12"/>
      <c r="CPA136" s="12"/>
      <c r="CPB136" s="12"/>
      <c r="CPC136" s="12"/>
      <c r="CPD136" s="12"/>
      <c r="CPE136" s="12"/>
      <c r="CPF136" s="12"/>
      <c r="CPG136" s="12"/>
      <c r="CPH136" s="12"/>
      <c r="CPI136" s="12"/>
      <c r="CPJ136" s="12"/>
      <c r="CPK136" s="12"/>
      <c r="CPL136" s="12"/>
      <c r="CPM136" s="12"/>
      <c r="CPN136" s="12"/>
      <c r="CPO136" s="12"/>
      <c r="CPP136" s="12"/>
      <c r="CPQ136" s="12"/>
      <c r="CPR136" s="12"/>
      <c r="CPS136" s="12"/>
      <c r="CPT136" s="12"/>
      <c r="CPU136" s="12"/>
      <c r="CPV136" s="12"/>
      <c r="CPW136" s="12"/>
      <c r="CPX136" s="12"/>
      <c r="CPY136" s="12"/>
      <c r="CPZ136" s="12"/>
      <c r="CQA136" s="12"/>
      <c r="CQB136" s="12"/>
      <c r="CQC136" s="12"/>
      <c r="CQD136" s="12"/>
      <c r="CQE136" s="12"/>
      <c r="CQF136" s="12"/>
      <c r="CQG136" s="12"/>
      <c r="CQH136" s="12"/>
      <c r="CQI136" s="12"/>
      <c r="CQJ136" s="12"/>
      <c r="CQK136" s="12"/>
      <c r="CQL136" s="12"/>
      <c r="CQM136" s="12"/>
      <c r="CQN136" s="12"/>
      <c r="CQO136" s="12"/>
      <c r="CQP136" s="12"/>
      <c r="CQQ136" s="12"/>
      <c r="CQR136" s="12"/>
      <c r="CQS136" s="12"/>
      <c r="CQT136" s="12"/>
      <c r="CQU136" s="12"/>
      <c r="CQV136" s="12"/>
      <c r="CQW136" s="12"/>
      <c r="CQX136" s="12"/>
      <c r="CQY136" s="12"/>
      <c r="CQZ136" s="12"/>
      <c r="CRA136" s="12"/>
      <c r="CRB136" s="12"/>
      <c r="CRC136" s="12"/>
      <c r="CRD136" s="12"/>
      <c r="CRE136" s="12"/>
      <c r="CRF136" s="12"/>
      <c r="CRG136" s="12"/>
      <c r="CRH136" s="12"/>
      <c r="CRI136" s="12"/>
      <c r="CRJ136" s="12"/>
      <c r="CRK136" s="12"/>
      <c r="CRL136" s="12"/>
      <c r="CRM136" s="12"/>
      <c r="CRN136" s="12"/>
      <c r="CRO136" s="12"/>
      <c r="CRP136" s="12"/>
      <c r="CRQ136" s="12"/>
      <c r="CRR136" s="12"/>
      <c r="CRS136" s="12"/>
      <c r="CRT136" s="12"/>
      <c r="CRU136" s="12"/>
      <c r="CRV136" s="12"/>
      <c r="CRW136" s="12"/>
      <c r="CRX136" s="12"/>
      <c r="CRY136" s="12"/>
      <c r="CRZ136" s="12"/>
      <c r="CSA136" s="12"/>
      <c r="CSB136" s="12"/>
      <c r="CSC136" s="12"/>
      <c r="CSD136" s="12"/>
      <c r="CSE136" s="12"/>
      <c r="CSF136" s="12"/>
      <c r="CSG136" s="12"/>
      <c r="CSH136" s="12"/>
      <c r="CSI136" s="12"/>
      <c r="CSJ136" s="12"/>
      <c r="CSK136" s="12"/>
      <c r="CSL136" s="12"/>
      <c r="CSM136" s="12"/>
      <c r="CSN136" s="12"/>
      <c r="CSO136" s="12"/>
      <c r="CSP136" s="12"/>
      <c r="CSQ136" s="12"/>
      <c r="CSR136" s="12"/>
      <c r="CSS136" s="12"/>
      <c r="CST136" s="12"/>
      <c r="CSU136" s="12"/>
      <c r="CSV136" s="12"/>
      <c r="CSW136" s="12"/>
      <c r="CSX136" s="12"/>
      <c r="CSY136" s="12"/>
      <c r="CSZ136" s="12"/>
      <c r="CTA136" s="12"/>
      <c r="CTB136" s="12"/>
      <c r="CTC136" s="12"/>
      <c r="CTD136" s="12"/>
      <c r="CTE136" s="12"/>
      <c r="CTF136" s="12"/>
      <c r="CTG136" s="12"/>
      <c r="CTH136" s="12"/>
      <c r="CTI136" s="12"/>
      <c r="CTJ136" s="12"/>
      <c r="CTK136" s="12"/>
      <c r="CTL136" s="12"/>
      <c r="CTM136" s="12"/>
      <c r="CTN136" s="12"/>
      <c r="CTO136" s="12"/>
      <c r="CTP136" s="12"/>
      <c r="CTQ136" s="12"/>
      <c r="CTR136" s="12"/>
      <c r="CTS136" s="12"/>
      <c r="CTT136" s="12"/>
      <c r="CTU136" s="12"/>
      <c r="CTV136" s="12"/>
      <c r="CTW136" s="12"/>
      <c r="CTX136" s="12"/>
      <c r="CTY136" s="12"/>
      <c r="CTZ136" s="12"/>
      <c r="CUA136" s="12"/>
      <c r="CUB136" s="12"/>
      <c r="CUC136" s="12"/>
      <c r="CUD136" s="12"/>
      <c r="CUE136" s="12"/>
      <c r="CUF136" s="12"/>
      <c r="CUG136" s="12"/>
      <c r="CUH136" s="12"/>
      <c r="CUI136" s="12"/>
      <c r="CUJ136" s="12"/>
      <c r="CUK136" s="12"/>
      <c r="CUL136" s="12"/>
      <c r="CUM136" s="12"/>
      <c r="CUN136" s="12"/>
      <c r="CUO136" s="12"/>
      <c r="CUP136" s="12"/>
      <c r="CUQ136" s="12"/>
      <c r="CUR136" s="12"/>
      <c r="CUS136" s="12"/>
      <c r="CUT136" s="12"/>
      <c r="CUU136" s="12"/>
      <c r="CUV136" s="12"/>
      <c r="CUW136" s="12"/>
      <c r="CUX136" s="12"/>
      <c r="CUY136" s="12"/>
      <c r="CUZ136" s="12"/>
      <c r="CVA136" s="12"/>
      <c r="CVB136" s="12"/>
      <c r="CVC136" s="12"/>
      <c r="CVD136" s="12"/>
      <c r="CVE136" s="12"/>
      <c r="CVF136" s="12"/>
      <c r="CVG136" s="12"/>
      <c r="CVH136" s="12"/>
      <c r="CVI136" s="12"/>
      <c r="CVJ136" s="12"/>
      <c r="CVK136" s="12"/>
      <c r="CVL136" s="12"/>
      <c r="CVM136" s="12"/>
      <c r="CVN136" s="12"/>
      <c r="CVO136" s="12"/>
      <c r="CVP136" s="12"/>
      <c r="CVQ136" s="12"/>
      <c r="CVR136" s="12"/>
      <c r="CVS136" s="12"/>
      <c r="CVT136" s="12"/>
      <c r="CVU136" s="12"/>
      <c r="CVV136" s="12"/>
      <c r="CVW136" s="12"/>
      <c r="CVX136" s="12"/>
      <c r="CVY136" s="12"/>
      <c r="CVZ136" s="12"/>
      <c r="CWA136" s="12"/>
      <c r="CWB136" s="12"/>
      <c r="CWC136" s="12"/>
      <c r="CWD136" s="12"/>
      <c r="CWE136" s="12"/>
      <c r="CWF136" s="12"/>
      <c r="CWG136" s="12"/>
      <c r="CWH136" s="12"/>
      <c r="CWI136" s="12"/>
      <c r="CWJ136" s="12"/>
      <c r="CWK136" s="12"/>
      <c r="CWL136" s="12"/>
      <c r="CWM136" s="12"/>
      <c r="CWN136" s="12"/>
      <c r="CWO136" s="12"/>
      <c r="CWP136" s="12"/>
      <c r="CWQ136" s="12"/>
      <c r="CWR136" s="12"/>
      <c r="CWS136" s="12"/>
      <c r="CWT136" s="12"/>
      <c r="CWU136" s="12"/>
      <c r="CWV136" s="12"/>
      <c r="CWW136" s="12"/>
      <c r="CWX136" s="12"/>
      <c r="CWY136" s="12"/>
      <c r="CWZ136" s="12"/>
      <c r="CXA136" s="12"/>
      <c r="CXB136" s="12"/>
      <c r="CXC136" s="12"/>
      <c r="CXD136" s="12"/>
      <c r="CXE136" s="12"/>
      <c r="CXF136" s="12"/>
      <c r="CXG136" s="12"/>
      <c r="CXH136" s="12"/>
      <c r="CXI136" s="12"/>
      <c r="CXJ136" s="12"/>
      <c r="CXK136" s="12"/>
      <c r="CXL136" s="12"/>
      <c r="CXM136" s="12"/>
      <c r="CXN136" s="12"/>
      <c r="CXO136" s="12"/>
      <c r="CXP136" s="12"/>
      <c r="CXQ136" s="12"/>
      <c r="CXR136" s="12"/>
      <c r="CXS136" s="12"/>
      <c r="CXT136" s="12"/>
      <c r="CXU136" s="12"/>
      <c r="CXV136" s="12"/>
      <c r="CXW136" s="12"/>
      <c r="CXX136" s="12"/>
      <c r="CXY136" s="12"/>
      <c r="CXZ136" s="12"/>
      <c r="CYA136" s="12"/>
      <c r="CYB136" s="12"/>
      <c r="CYC136" s="12"/>
      <c r="CYD136" s="12"/>
      <c r="CYE136" s="12"/>
      <c r="CYF136" s="12"/>
      <c r="CYG136" s="12"/>
      <c r="CYH136" s="12"/>
      <c r="CYI136" s="12"/>
      <c r="CYJ136" s="12"/>
      <c r="CYK136" s="12"/>
      <c r="CYL136" s="12"/>
      <c r="CYM136" s="12"/>
      <c r="CYN136" s="12"/>
      <c r="CYO136" s="12"/>
      <c r="CYP136" s="12"/>
      <c r="CYQ136" s="12"/>
      <c r="CYR136" s="12"/>
      <c r="CYS136" s="12"/>
      <c r="CYT136" s="12"/>
      <c r="CYU136" s="12"/>
      <c r="CYV136" s="12"/>
      <c r="CYW136" s="12"/>
      <c r="CYX136" s="12"/>
      <c r="CYY136" s="12"/>
      <c r="CYZ136" s="12"/>
      <c r="CZA136" s="12"/>
      <c r="CZB136" s="12"/>
      <c r="CZC136" s="12"/>
      <c r="CZD136" s="12"/>
      <c r="CZE136" s="12"/>
      <c r="CZF136" s="12"/>
      <c r="CZG136" s="12"/>
      <c r="CZH136" s="12"/>
      <c r="CZI136" s="12"/>
      <c r="CZJ136" s="12"/>
      <c r="CZK136" s="12"/>
      <c r="CZL136" s="12"/>
      <c r="CZM136" s="12"/>
      <c r="CZN136" s="12"/>
      <c r="CZO136" s="12"/>
      <c r="CZP136" s="12"/>
      <c r="CZQ136" s="12"/>
      <c r="CZR136" s="12"/>
      <c r="CZS136" s="12"/>
      <c r="CZT136" s="12"/>
      <c r="CZU136" s="12"/>
      <c r="CZV136" s="12"/>
      <c r="CZW136" s="12"/>
      <c r="CZX136" s="12"/>
      <c r="CZY136" s="12"/>
      <c r="CZZ136" s="12"/>
      <c r="DAA136" s="12"/>
      <c r="DAB136" s="12"/>
      <c r="DAC136" s="12"/>
      <c r="DAD136" s="12"/>
      <c r="DAE136" s="12"/>
      <c r="DAF136" s="12"/>
      <c r="DAG136" s="12"/>
      <c r="DAH136" s="12"/>
      <c r="DAI136" s="12"/>
      <c r="DAJ136" s="12"/>
      <c r="DAK136" s="12"/>
      <c r="DAL136" s="12"/>
      <c r="DAM136" s="12"/>
      <c r="DAN136" s="12"/>
      <c r="DAO136" s="12"/>
      <c r="DAP136" s="12"/>
      <c r="DAQ136" s="12"/>
      <c r="DAR136" s="12"/>
      <c r="DAS136" s="12"/>
      <c r="DAT136" s="12"/>
      <c r="DAU136" s="12"/>
      <c r="DAV136" s="12"/>
      <c r="DAW136" s="12"/>
      <c r="DAX136" s="12"/>
      <c r="DAY136" s="12"/>
      <c r="DAZ136" s="12"/>
      <c r="DBA136" s="12"/>
      <c r="DBB136" s="12"/>
      <c r="DBC136" s="12"/>
      <c r="DBD136" s="12"/>
      <c r="DBE136" s="12"/>
      <c r="DBF136" s="12"/>
      <c r="DBG136" s="12"/>
      <c r="DBH136" s="12"/>
      <c r="DBI136" s="12"/>
      <c r="DBJ136" s="12"/>
      <c r="DBK136" s="12"/>
      <c r="DBL136" s="12"/>
      <c r="DBM136" s="12"/>
    </row>
    <row r="137" spans="1:2769" s="11" customFormat="1" ht="227" customHeight="1">
      <c r="A137" s="80" t="s">
        <v>114</v>
      </c>
      <c r="B137" s="89" t="s">
        <v>493</v>
      </c>
      <c r="C137" s="80" t="s">
        <v>48</v>
      </c>
      <c r="D137" s="80" t="s">
        <v>1270</v>
      </c>
      <c r="E137" s="80" t="s">
        <v>53</v>
      </c>
      <c r="F137" s="80" t="s">
        <v>102</v>
      </c>
      <c r="G137" s="80" t="s">
        <v>1296</v>
      </c>
      <c r="H137" s="80" t="s">
        <v>1309</v>
      </c>
      <c r="I137" s="80" t="s">
        <v>199</v>
      </c>
      <c r="J137" s="80" t="s">
        <v>199</v>
      </c>
      <c r="K137" s="80" t="s">
        <v>77</v>
      </c>
      <c r="L137" s="80" t="s">
        <v>83</v>
      </c>
      <c r="M137" s="90">
        <v>42470</v>
      </c>
      <c r="N137" s="80" t="s">
        <v>95</v>
      </c>
      <c r="O137" s="80">
        <v>-25.811800000000002</v>
      </c>
      <c r="P137" s="80">
        <v>29.308700000000002</v>
      </c>
      <c r="Q137" s="80" t="s">
        <v>2075</v>
      </c>
      <c r="R137" s="80" t="s">
        <v>199</v>
      </c>
      <c r="S137" s="80" t="s">
        <v>80</v>
      </c>
      <c r="T137" s="80" t="s">
        <v>136</v>
      </c>
      <c r="U137" s="80" t="s">
        <v>38</v>
      </c>
      <c r="V137" s="80" t="s">
        <v>127</v>
      </c>
      <c r="W137" s="80" t="s">
        <v>44</v>
      </c>
      <c r="X137" s="80" t="s">
        <v>82</v>
      </c>
      <c r="Y137" s="80" t="s">
        <v>199</v>
      </c>
      <c r="Z137" s="80" t="s">
        <v>199</v>
      </c>
      <c r="AA137" s="89" t="s">
        <v>157</v>
      </c>
      <c r="AB137" s="89" t="s">
        <v>307</v>
      </c>
      <c r="AC137" s="80" t="s">
        <v>1457</v>
      </c>
      <c r="AD137" s="80" t="s">
        <v>36</v>
      </c>
      <c r="AE137" s="80" t="s">
        <v>199</v>
      </c>
      <c r="AF137" s="80" t="s">
        <v>199</v>
      </c>
      <c r="AG137" s="80" t="s">
        <v>1292</v>
      </c>
      <c r="AH137" s="80" t="s">
        <v>1293</v>
      </c>
      <c r="AI137" s="80" t="s">
        <v>199</v>
      </c>
      <c r="AJ137" s="80" t="s">
        <v>199</v>
      </c>
      <c r="AK137" s="80" t="s">
        <v>199</v>
      </c>
      <c r="AL137" s="80" t="s">
        <v>199</v>
      </c>
      <c r="AM137" s="80"/>
      <c r="AN137" s="91" t="s">
        <v>21</v>
      </c>
      <c r="AO137" s="80" t="s">
        <v>83</v>
      </c>
      <c r="AP137" s="80"/>
      <c r="AQ137" s="80" t="s">
        <v>46</v>
      </c>
      <c r="AR137" s="80" t="s">
        <v>199</v>
      </c>
      <c r="AS137" s="80" t="s">
        <v>199</v>
      </c>
      <c r="AT137" s="90" t="s">
        <v>199</v>
      </c>
      <c r="AU137" s="80" t="s">
        <v>101</v>
      </c>
      <c r="AV137" s="80" t="s">
        <v>2117</v>
      </c>
      <c r="AW137" s="95" t="s">
        <v>1602</v>
      </c>
      <c r="AX137" s="80" t="s">
        <v>105</v>
      </c>
      <c r="AY137" s="80" t="s">
        <v>138</v>
      </c>
      <c r="AZ137" s="80" t="s">
        <v>640</v>
      </c>
      <c r="BA137" s="80"/>
      <c r="BB137" s="80" t="s">
        <v>94</v>
      </c>
      <c r="BC137" s="94">
        <v>42470</v>
      </c>
      <c r="BD137" s="12"/>
      <c r="BE137" s="12"/>
      <c r="BF137" s="12"/>
      <c r="BG137" s="12"/>
      <c r="BH137" s="12"/>
      <c r="BI137" s="12"/>
      <c r="BJ137" s="12"/>
      <c r="BK137" s="12"/>
      <c r="BL137" s="12"/>
      <c r="BM137" s="12"/>
      <c r="BN137" s="12"/>
      <c r="BO137" s="12"/>
      <c r="BP137" s="12"/>
      <c r="BQ137" s="12"/>
      <c r="BR137" s="12"/>
      <c r="BS137" s="12"/>
      <c r="BT137" s="12"/>
      <c r="BU137" s="12"/>
      <c r="BV137" s="12"/>
      <c r="BW137" s="12"/>
      <c r="BX137" s="12"/>
      <c r="BY137" s="12"/>
      <c r="BZ137" s="12"/>
      <c r="CA137" s="12"/>
      <c r="CB137" s="12"/>
      <c r="CC137" s="12"/>
      <c r="CD137" s="12"/>
      <c r="CE137" s="12"/>
      <c r="CF137" s="12"/>
      <c r="CG137" s="12"/>
      <c r="CH137" s="12"/>
      <c r="CI137" s="12"/>
      <c r="CJ137" s="12"/>
      <c r="CK137" s="12"/>
      <c r="CL137" s="12"/>
      <c r="CM137" s="12"/>
      <c r="CN137" s="12"/>
      <c r="CO137" s="12"/>
      <c r="CP137" s="12"/>
      <c r="CQ137" s="12"/>
      <c r="CR137" s="12"/>
      <c r="CS137" s="12"/>
      <c r="CT137" s="12"/>
      <c r="CU137" s="12"/>
      <c r="CV137" s="12"/>
      <c r="CW137" s="12"/>
      <c r="CX137" s="12"/>
      <c r="CY137" s="12"/>
      <c r="CZ137" s="12"/>
      <c r="DA137" s="12"/>
      <c r="DB137" s="12"/>
      <c r="DC137" s="12"/>
      <c r="DD137" s="12"/>
      <c r="DE137" s="12"/>
      <c r="DF137" s="12"/>
      <c r="DG137" s="12"/>
      <c r="DH137" s="12"/>
      <c r="DI137" s="12"/>
      <c r="DJ137" s="12"/>
      <c r="DK137" s="12"/>
      <c r="DL137" s="12"/>
      <c r="DM137" s="12"/>
      <c r="DN137" s="12"/>
      <c r="DO137" s="12"/>
      <c r="DP137" s="12"/>
      <c r="DQ137" s="12"/>
      <c r="DR137" s="12"/>
      <c r="DS137" s="12"/>
      <c r="DT137" s="12"/>
      <c r="DU137" s="12"/>
      <c r="DV137" s="12"/>
      <c r="DW137" s="12"/>
      <c r="DX137" s="12"/>
      <c r="DY137" s="12"/>
      <c r="DZ137" s="12"/>
      <c r="EA137" s="12"/>
      <c r="EB137" s="12"/>
      <c r="EC137" s="12"/>
      <c r="ED137" s="12"/>
      <c r="EE137" s="12"/>
      <c r="EF137" s="12"/>
      <c r="EG137" s="12"/>
      <c r="EH137" s="12"/>
      <c r="EI137" s="12"/>
      <c r="EJ137" s="12"/>
      <c r="EK137" s="12"/>
      <c r="EL137" s="12"/>
      <c r="EM137" s="12"/>
      <c r="EN137" s="12"/>
      <c r="EO137" s="12"/>
      <c r="EP137" s="12"/>
      <c r="EQ137" s="12"/>
      <c r="ER137" s="12"/>
      <c r="ES137" s="12"/>
      <c r="ET137" s="12"/>
      <c r="EU137" s="12"/>
      <c r="EV137" s="12"/>
      <c r="EW137" s="12"/>
      <c r="EX137" s="12"/>
      <c r="EY137" s="12"/>
      <c r="EZ137" s="12"/>
      <c r="FA137" s="12"/>
      <c r="FB137" s="12"/>
      <c r="FC137" s="12"/>
      <c r="FD137" s="12"/>
      <c r="FE137" s="12"/>
      <c r="FF137" s="12"/>
      <c r="FG137" s="12"/>
      <c r="FH137" s="12"/>
      <c r="FI137" s="12"/>
      <c r="FJ137" s="12"/>
      <c r="FK137" s="12"/>
      <c r="FL137" s="12"/>
      <c r="FM137" s="12"/>
      <c r="FN137" s="12"/>
      <c r="FO137" s="12"/>
      <c r="FP137" s="12"/>
      <c r="FQ137" s="12"/>
      <c r="FR137" s="12"/>
      <c r="FS137" s="12"/>
      <c r="FT137" s="12"/>
      <c r="FU137" s="12"/>
      <c r="FV137" s="12"/>
      <c r="FW137" s="12"/>
      <c r="FX137" s="12"/>
      <c r="FY137" s="12"/>
      <c r="FZ137" s="12"/>
      <c r="GA137" s="12"/>
      <c r="GB137" s="12"/>
      <c r="GC137" s="12"/>
      <c r="GD137" s="12"/>
      <c r="GE137" s="12"/>
      <c r="GF137" s="12"/>
      <c r="GG137" s="12"/>
      <c r="GH137" s="12"/>
      <c r="GI137" s="12"/>
      <c r="GJ137" s="12"/>
      <c r="GK137" s="12"/>
      <c r="GL137" s="12"/>
      <c r="GM137" s="12"/>
      <c r="GN137" s="12"/>
      <c r="GO137" s="12"/>
      <c r="GP137" s="12"/>
      <c r="GQ137" s="12"/>
      <c r="GR137" s="12"/>
      <c r="GS137" s="12"/>
      <c r="GT137" s="12"/>
      <c r="GU137" s="12"/>
      <c r="GV137" s="12"/>
      <c r="GW137" s="12"/>
      <c r="GX137" s="12"/>
      <c r="GY137" s="12"/>
      <c r="GZ137" s="12"/>
      <c r="HA137" s="12"/>
      <c r="HB137" s="12"/>
      <c r="HC137" s="12"/>
      <c r="HD137" s="12"/>
      <c r="HE137" s="12"/>
      <c r="HF137" s="12"/>
      <c r="HG137" s="12"/>
      <c r="HH137" s="12"/>
      <c r="HI137" s="12"/>
      <c r="HJ137" s="12"/>
      <c r="HK137" s="12"/>
      <c r="HL137" s="12"/>
      <c r="HM137" s="12"/>
      <c r="HN137" s="12"/>
      <c r="HO137" s="12"/>
      <c r="HP137" s="12"/>
      <c r="HQ137" s="12"/>
      <c r="HR137" s="12"/>
      <c r="HS137" s="12"/>
      <c r="HT137" s="12"/>
      <c r="HU137" s="12"/>
      <c r="HV137" s="12"/>
      <c r="HW137" s="12"/>
      <c r="HX137" s="12"/>
      <c r="HY137" s="12"/>
      <c r="HZ137" s="12"/>
      <c r="IA137" s="12"/>
      <c r="IB137" s="12"/>
      <c r="IC137" s="12"/>
      <c r="ID137" s="12"/>
      <c r="IE137" s="12"/>
      <c r="IF137" s="12"/>
      <c r="IG137" s="12"/>
      <c r="IH137" s="12"/>
      <c r="II137" s="12"/>
      <c r="IJ137" s="12"/>
      <c r="IK137" s="12"/>
      <c r="IL137" s="12"/>
      <c r="IM137" s="12"/>
      <c r="IN137" s="12"/>
      <c r="IO137" s="12"/>
      <c r="IP137" s="12"/>
      <c r="IQ137" s="12"/>
      <c r="IR137" s="12"/>
      <c r="IS137" s="12"/>
      <c r="IT137" s="12"/>
      <c r="IU137" s="12"/>
      <c r="IV137" s="12"/>
      <c r="IW137" s="12"/>
      <c r="IX137" s="12"/>
      <c r="IY137" s="12"/>
      <c r="IZ137" s="12"/>
      <c r="JA137" s="12"/>
      <c r="JB137" s="12"/>
      <c r="JC137" s="12"/>
      <c r="JD137" s="12"/>
      <c r="JE137" s="12"/>
      <c r="JF137" s="12"/>
      <c r="JG137" s="12"/>
      <c r="JH137" s="12"/>
      <c r="JI137" s="12"/>
      <c r="JJ137" s="12"/>
      <c r="JK137" s="12"/>
      <c r="JL137" s="12"/>
      <c r="JM137" s="12"/>
      <c r="JN137" s="12"/>
      <c r="JO137" s="12"/>
      <c r="JP137" s="12"/>
      <c r="JQ137" s="12"/>
      <c r="JR137" s="12"/>
      <c r="JS137" s="12"/>
      <c r="JT137" s="12"/>
      <c r="JU137" s="12"/>
      <c r="JV137" s="12"/>
      <c r="JW137" s="12"/>
      <c r="JX137" s="12"/>
      <c r="JY137" s="12"/>
      <c r="JZ137" s="12"/>
      <c r="KA137" s="12"/>
      <c r="KB137" s="12"/>
      <c r="KC137" s="12"/>
      <c r="KD137" s="12"/>
      <c r="KE137" s="12"/>
      <c r="KF137" s="12"/>
      <c r="KG137" s="12"/>
      <c r="KH137" s="12"/>
      <c r="KI137" s="12"/>
      <c r="KJ137" s="12"/>
      <c r="KK137" s="12"/>
      <c r="KL137" s="12"/>
      <c r="KM137" s="12"/>
      <c r="KN137" s="12"/>
      <c r="KO137" s="12"/>
      <c r="KP137" s="12"/>
      <c r="KQ137" s="12"/>
      <c r="KR137" s="12"/>
      <c r="KS137" s="12"/>
      <c r="KT137" s="12"/>
      <c r="KU137" s="12"/>
      <c r="KV137" s="12"/>
      <c r="KW137" s="12"/>
      <c r="KX137" s="12"/>
      <c r="KY137" s="12"/>
      <c r="KZ137" s="12"/>
      <c r="LA137" s="12"/>
      <c r="LB137" s="12"/>
      <c r="LC137" s="12"/>
      <c r="LD137" s="12"/>
      <c r="LE137" s="12"/>
      <c r="LF137" s="12"/>
      <c r="LG137" s="12"/>
      <c r="LH137" s="12"/>
      <c r="LI137" s="12"/>
      <c r="LJ137" s="12"/>
      <c r="LK137" s="12"/>
      <c r="LL137" s="12"/>
      <c r="LM137" s="12"/>
      <c r="LN137" s="12"/>
      <c r="LO137" s="12"/>
      <c r="LP137" s="12"/>
      <c r="LQ137" s="12"/>
      <c r="LR137" s="12"/>
      <c r="LS137" s="12"/>
      <c r="LT137" s="12"/>
      <c r="LU137" s="12"/>
      <c r="LV137" s="12"/>
      <c r="LW137" s="12"/>
      <c r="LX137" s="12"/>
      <c r="LY137" s="12"/>
      <c r="LZ137" s="12"/>
      <c r="MA137" s="12"/>
      <c r="MB137" s="12"/>
      <c r="MC137" s="12"/>
      <c r="MD137" s="12"/>
      <c r="ME137" s="12"/>
      <c r="MF137" s="12"/>
      <c r="MG137" s="12"/>
      <c r="MH137" s="12"/>
      <c r="MI137" s="12"/>
      <c r="MJ137" s="12"/>
      <c r="MK137" s="12"/>
      <c r="ML137" s="12"/>
      <c r="MM137" s="12"/>
      <c r="MN137" s="12"/>
      <c r="MO137" s="12"/>
      <c r="MP137" s="12"/>
      <c r="MQ137" s="12"/>
      <c r="MR137" s="12"/>
      <c r="MS137" s="12"/>
      <c r="MT137" s="12"/>
      <c r="MU137" s="12"/>
      <c r="MV137" s="12"/>
      <c r="MW137" s="12"/>
      <c r="MX137" s="12"/>
      <c r="MY137" s="12"/>
      <c r="MZ137" s="12"/>
      <c r="NA137" s="12"/>
      <c r="NB137" s="12"/>
      <c r="NC137" s="12"/>
      <c r="ND137" s="12"/>
      <c r="NE137" s="12"/>
      <c r="NF137" s="12"/>
      <c r="NG137" s="12"/>
      <c r="NH137" s="12"/>
      <c r="NI137" s="12"/>
      <c r="NJ137" s="12"/>
      <c r="NK137" s="12"/>
      <c r="NL137" s="12"/>
      <c r="NM137" s="12"/>
      <c r="NN137" s="12"/>
      <c r="NO137" s="12"/>
      <c r="NP137" s="12"/>
      <c r="NQ137" s="12"/>
      <c r="NR137" s="12"/>
      <c r="NS137" s="12"/>
      <c r="NT137" s="12"/>
      <c r="NU137" s="12"/>
      <c r="NV137" s="12"/>
      <c r="NW137" s="12"/>
      <c r="NX137" s="12"/>
      <c r="NY137" s="12"/>
      <c r="NZ137" s="12"/>
      <c r="OA137" s="12"/>
      <c r="OB137" s="12"/>
      <c r="OC137" s="12"/>
      <c r="OD137" s="12"/>
      <c r="OE137" s="12"/>
      <c r="OF137" s="12"/>
      <c r="OG137" s="12"/>
      <c r="OH137" s="12"/>
      <c r="OI137" s="12"/>
      <c r="OJ137" s="12"/>
      <c r="OK137" s="12"/>
      <c r="OL137" s="12"/>
      <c r="OM137" s="12"/>
      <c r="ON137" s="12"/>
      <c r="OO137" s="12"/>
      <c r="OP137" s="12"/>
      <c r="OQ137" s="12"/>
      <c r="OR137" s="12"/>
      <c r="OS137" s="12"/>
      <c r="OT137" s="12"/>
      <c r="OU137" s="12"/>
      <c r="OV137" s="12"/>
      <c r="OW137" s="12"/>
      <c r="OX137" s="12"/>
      <c r="OY137" s="12"/>
      <c r="OZ137" s="12"/>
      <c r="PA137" s="12"/>
      <c r="PB137" s="12"/>
      <c r="PC137" s="12"/>
      <c r="PD137" s="12"/>
      <c r="PE137" s="12"/>
      <c r="PF137" s="12"/>
      <c r="PG137" s="12"/>
      <c r="PH137" s="12"/>
      <c r="PI137" s="12"/>
      <c r="PJ137" s="12"/>
      <c r="PK137" s="12"/>
      <c r="PL137" s="12"/>
      <c r="PM137" s="12"/>
      <c r="PN137" s="12"/>
      <c r="PO137" s="12"/>
      <c r="PP137" s="12"/>
      <c r="PQ137" s="12"/>
      <c r="PR137" s="12"/>
      <c r="PS137" s="12"/>
      <c r="PT137" s="12"/>
      <c r="PU137" s="12"/>
      <c r="PV137" s="12"/>
      <c r="PW137" s="12"/>
      <c r="PX137" s="12"/>
      <c r="PY137" s="12"/>
      <c r="PZ137" s="12"/>
      <c r="QA137" s="12"/>
      <c r="QB137" s="12"/>
      <c r="QC137" s="12"/>
      <c r="QD137" s="12"/>
      <c r="QE137" s="12"/>
      <c r="QF137" s="12"/>
      <c r="QG137" s="12"/>
      <c r="QH137" s="12"/>
      <c r="QI137" s="12"/>
      <c r="QJ137" s="12"/>
      <c r="QK137" s="12"/>
      <c r="QL137" s="12"/>
      <c r="QM137" s="12"/>
      <c r="QN137" s="12"/>
      <c r="QO137" s="12"/>
      <c r="QP137" s="12"/>
      <c r="QQ137" s="12"/>
      <c r="QR137" s="12"/>
      <c r="QS137" s="12"/>
      <c r="QT137" s="12"/>
      <c r="QU137" s="12"/>
      <c r="QV137" s="12"/>
      <c r="QW137" s="12"/>
      <c r="QX137" s="12"/>
      <c r="QY137" s="12"/>
      <c r="QZ137" s="12"/>
      <c r="RA137" s="12"/>
      <c r="RB137" s="12"/>
      <c r="RC137" s="12"/>
      <c r="RD137" s="12"/>
      <c r="RE137" s="12"/>
      <c r="RF137" s="12"/>
      <c r="RG137" s="12"/>
      <c r="RH137" s="12"/>
      <c r="RI137" s="12"/>
      <c r="RJ137" s="12"/>
      <c r="RK137" s="12"/>
      <c r="RL137" s="12"/>
      <c r="RM137" s="12"/>
      <c r="RN137" s="12"/>
      <c r="RO137" s="12"/>
      <c r="RP137" s="12"/>
      <c r="RQ137" s="12"/>
      <c r="RR137" s="12"/>
      <c r="RS137" s="12"/>
      <c r="RT137" s="12"/>
      <c r="RU137" s="12"/>
      <c r="RV137" s="12"/>
      <c r="RW137" s="12"/>
      <c r="RX137" s="12"/>
      <c r="RY137" s="12"/>
      <c r="RZ137" s="12"/>
      <c r="SA137" s="12"/>
      <c r="SB137" s="12"/>
      <c r="SC137" s="12"/>
      <c r="SD137" s="12"/>
      <c r="SE137" s="12"/>
      <c r="SF137" s="12"/>
      <c r="SG137" s="12"/>
      <c r="SH137" s="12"/>
      <c r="SI137" s="12"/>
      <c r="SJ137" s="12"/>
      <c r="SK137" s="12"/>
      <c r="SL137" s="12"/>
      <c r="SM137" s="12"/>
      <c r="SN137" s="12"/>
      <c r="SO137" s="12"/>
      <c r="SP137" s="12"/>
      <c r="SQ137" s="12"/>
      <c r="SR137" s="12"/>
      <c r="SS137" s="12"/>
      <c r="ST137" s="12"/>
      <c r="SU137" s="12"/>
      <c r="SV137" s="12"/>
      <c r="SW137" s="12"/>
      <c r="SX137" s="12"/>
      <c r="SY137" s="12"/>
      <c r="SZ137" s="12"/>
      <c r="TA137" s="12"/>
      <c r="TB137" s="12"/>
      <c r="TC137" s="12"/>
      <c r="TD137" s="12"/>
      <c r="TE137" s="12"/>
      <c r="TF137" s="12"/>
      <c r="TG137" s="12"/>
      <c r="TH137" s="12"/>
      <c r="TI137" s="12"/>
      <c r="TJ137" s="12"/>
      <c r="TK137" s="12"/>
      <c r="TL137" s="12"/>
      <c r="TM137" s="12"/>
      <c r="TN137" s="12"/>
      <c r="TO137" s="12"/>
      <c r="TP137" s="12"/>
      <c r="TQ137" s="12"/>
      <c r="TR137" s="12"/>
      <c r="TS137" s="12"/>
      <c r="TT137" s="12"/>
      <c r="TU137" s="12"/>
      <c r="TV137" s="12"/>
      <c r="TW137" s="12"/>
      <c r="TX137" s="12"/>
      <c r="TY137" s="12"/>
      <c r="TZ137" s="12"/>
      <c r="UA137" s="12"/>
      <c r="UB137" s="12"/>
      <c r="UC137" s="12"/>
      <c r="UD137" s="12"/>
      <c r="UE137" s="12"/>
      <c r="UF137" s="12"/>
      <c r="UG137" s="12"/>
      <c r="UH137" s="12"/>
      <c r="UI137" s="12"/>
      <c r="UJ137" s="12"/>
      <c r="UK137" s="12"/>
      <c r="UL137" s="12"/>
      <c r="UM137" s="12"/>
      <c r="UN137" s="12"/>
      <c r="UO137" s="12"/>
      <c r="UP137" s="12"/>
      <c r="UQ137" s="12"/>
      <c r="UR137" s="12"/>
      <c r="US137" s="12"/>
      <c r="UT137" s="12"/>
      <c r="UU137" s="12"/>
      <c r="UV137" s="12"/>
      <c r="UW137" s="12"/>
      <c r="UX137" s="12"/>
      <c r="UY137" s="12"/>
      <c r="UZ137" s="12"/>
      <c r="VA137" s="12"/>
      <c r="VB137" s="12"/>
      <c r="VC137" s="12"/>
      <c r="VD137" s="12"/>
      <c r="VE137" s="12"/>
      <c r="VF137" s="12"/>
      <c r="VG137" s="12"/>
      <c r="VH137" s="12"/>
      <c r="VI137" s="12"/>
      <c r="VJ137" s="12"/>
      <c r="VK137" s="12"/>
      <c r="VL137" s="12"/>
      <c r="VM137" s="12"/>
      <c r="VN137" s="12"/>
      <c r="VO137" s="12"/>
      <c r="VP137" s="12"/>
      <c r="VQ137" s="12"/>
      <c r="VR137" s="12"/>
      <c r="VS137" s="12"/>
      <c r="VT137" s="12"/>
      <c r="VU137" s="12"/>
      <c r="VV137" s="12"/>
      <c r="VW137" s="12"/>
      <c r="VX137" s="12"/>
      <c r="VY137" s="12"/>
      <c r="VZ137" s="12"/>
      <c r="WA137" s="12"/>
      <c r="WB137" s="12"/>
      <c r="WC137" s="12"/>
      <c r="WD137" s="12"/>
      <c r="WE137" s="12"/>
      <c r="WF137" s="12"/>
      <c r="WG137" s="12"/>
      <c r="WH137" s="12"/>
      <c r="WI137" s="12"/>
      <c r="WJ137" s="12"/>
      <c r="WK137" s="12"/>
      <c r="WL137" s="12"/>
      <c r="WM137" s="12"/>
      <c r="WN137" s="12"/>
      <c r="WO137" s="12"/>
      <c r="WP137" s="12"/>
      <c r="WQ137" s="12"/>
      <c r="WR137" s="12"/>
      <c r="WS137" s="12"/>
      <c r="WT137" s="12"/>
      <c r="WU137" s="12"/>
      <c r="WV137" s="12"/>
      <c r="WW137" s="12"/>
      <c r="WX137" s="12"/>
      <c r="WY137" s="12"/>
      <c r="WZ137" s="12"/>
      <c r="XA137" s="12"/>
      <c r="XB137" s="12"/>
      <c r="XC137" s="12"/>
      <c r="XD137" s="12"/>
      <c r="XE137" s="12"/>
      <c r="XF137" s="12"/>
      <c r="XG137" s="12"/>
      <c r="XH137" s="12"/>
      <c r="XI137" s="12"/>
      <c r="XJ137" s="12"/>
      <c r="XK137" s="12"/>
      <c r="XL137" s="12"/>
      <c r="XM137" s="12"/>
      <c r="XN137" s="12"/>
      <c r="XO137" s="12"/>
      <c r="XP137" s="12"/>
      <c r="XQ137" s="12"/>
      <c r="XR137" s="12"/>
      <c r="XS137" s="12"/>
      <c r="XT137" s="12"/>
      <c r="XU137" s="12"/>
      <c r="XV137" s="12"/>
      <c r="XW137" s="12"/>
      <c r="XX137" s="12"/>
      <c r="XY137" s="12"/>
      <c r="XZ137" s="12"/>
      <c r="YA137" s="12"/>
      <c r="YB137" s="12"/>
      <c r="YC137" s="12"/>
      <c r="YD137" s="12"/>
      <c r="YE137" s="12"/>
      <c r="YF137" s="12"/>
      <c r="YG137" s="12"/>
      <c r="YH137" s="12"/>
      <c r="YI137" s="12"/>
      <c r="YJ137" s="12"/>
      <c r="YK137" s="12"/>
      <c r="YL137" s="12"/>
      <c r="YM137" s="12"/>
      <c r="YN137" s="12"/>
      <c r="YO137" s="12"/>
      <c r="YP137" s="12"/>
      <c r="YQ137" s="12"/>
      <c r="YR137" s="12"/>
      <c r="YS137" s="12"/>
      <c r="YT137" s="12"/>
      <c r="YU137" s="12"/>
      <c r="YV137" s="12"/>
      <c r="YW137" s="12"/>
      <c r="YX137" s="12"/>
      <c r="YY137" s="12"/>
      <c r="YZ137" s="12"/>
      <c r="ZA137" s="12"/>
      <c r="ZB137" s="12"/>
      <c r="ZC137" s="12"/>
      <c r="ZD137" s="12"/>
      <c r="ZE137" s="12"/>
      <c r="ZF137" s="12"/>
      <c r="ZG137" s="12"/>
      <c r="ZH137" s="12"/>
      <c r="ZI137" s="12"/>
      <c r="ZJ137" s="12"/>
      <c r="ZK137" s="12"/>
      <c r="ZL137" s="12"/>
      <c r="ZM137" s="12"/>
      <c r="ZN137" s="12"/>
      <c r="ZO137" s="12"/>
      <c r="ZP137" s="12"/>
      <c r="ZQ137" s="12"/>
      <c r="ZR137" s="12"/>
      <c r="ZS137" s="12"/>
      <c r="ZT137" s="12"/>
      <c r="ZU137" s="12"/>
      <c r="ZV137" s="12"/>
      <c r="ZW137" s="12"/>
      <c r="ZX137" s="12"/>
      <c r="ZY137" s="12"/>
      <c r="ZZ137" s="12"/>
      <c r="AAA137" s="12"/>
      <c r="AAB137" s="12"/>
      <c r="AAC137" s="12"/>
      <c r="AAD137" s="12"/>
      <c r="AAE137" s="12"/>
      <c r="AAF137" s="12"/>
      <c r="AAG137" s="12"/>
      <c r="AAH137" s="12"/>
      <c r="AAI137" s="12"/>
      <c r="AAJ137" s="12"/>
      <c r="AAK137" s="12"/>
      <c r="AAL137" s="12"/>
      <c r="AAM137" s="12"/>
      <c r="AAN137" s="12"/>
      <c r="AAO137" s="12"/>
      <c r="AAP137" s="12"/>
      <c r="AAQ137" s="12"/>
      <c r="AAR137" s="12"/>
      <c r="AAS137" s="12"/>
      <c r="AAT137" s="12"/>
      <c r="AAU137" s="12"/>
      <c r="AAV137" s="12"/>
      <c r="AAW137" s="12"/>
      <c r="AAX137" s="12"/>
      <c r="AAY137" s="12"/>
      <c r="AAZ137" s="12"/>
      <c r="ABA137" s="12"/>
      <c r="ABB137" s="12"/>
      <c r="ABC137" s="12"/>
      <c r="ABD137" s="12"/>
      <c r="ABE137" s="12"/>
      <c r="ABF137" s="12"/>
      <c r="ABG137" s="12"/>
      <c r="ABH137" s="12"/>
      <c r="ABI137" s="12"/>
      <c r="ABJ137" s="12"/>
      <c r="ABK137" s="12"/>
      <c r="ABL137" s="12"/>
      <c r="ABM137" s="12"/>
      <c r="ABN137" s="12"/>
      <c r="ABO137" s="12"/>
      <c r="ABP137" s="12"/>
      <c r="ABQ137" s="12"/>
      <c r="ABR137" s="12"/>
      <c r="ABS137" s="12"/>
      <c r="ABT137" s="12"/>
      <c r="ABU137" s="12"/>
      <c r="ABV137" s="12"/>
      <c r="ABW137" s="12"/>
      <c r="ABX137" s="12"/>
      <c r="ABY137" s="12"/>
      <c r="ABZ137" s="12"/>
      <c r="ACA137" s="12"/>
      <c r="ACB137" s="12"/>
      <c r="ACC137" s="12"/>
      <c r="ACD137" s="12"/>
      <c r="ACE137" s="12"/>
      <c r="ACF137" s="12"/>
      <c r="ACG137" s="12"/>
      <c r="ACH137" s="12"/>
      <c r="ACI137" s="12"/>
      <c r="ACJ137" s="12"/>
      <c r="ACK137" s="12"/>
      <c r="ACL137" s="12"/>
      <c r="ACM137" s="12"/>
      <c r="ACN137" s="12"/>
      <c r="ACO137" s="12"/>
      <c r="ACP137" s="12"/>
      <c r="ACQ137" s="12"/>
      <c r="ACR137" s="12"/>
      <c r="ACS137" s="12"/>
      <c r="ACT137" s="12"/>
      <c r="ACU137" s="12"/>
      <c r="ACV137" s="12"/>
      <c r="ACW137" s="12"/>
      <c r="ACX137" s="12"/>
      <c r="ACY137" s="12"/>
      <c r="ACZ137" s="12"/>
      <c r="ADA137" s="12"/>
      <c r="ADB137" s="12"/>
      <c r="ADC137" s="12"/>
      <c r="ADD137" s="12"/>
      <c r="ADE137" s="12"/>
      <c r="ADF137" s="12"/>
      <c r="ADG137" s="12"/>
      <c r="ADH137" s="12"/>
      <c r="ADI137" s="12"/>
      <c r="ADJ137" s="12"/>
      <c r="ADK137" s="12"/>
      <c r="ADL137" s="12"/>
      <c r="ADM137" s="12"/>
      <c r="ADN137" s="12"/>
      <c r="ADO137" s="12"/>
      <c r="ADP137" s="12"/>
      <c r="ADQ137" s="12"/>
      <c r="ADR137" s="12"/>
      <c r="ADS137" s="12"/>
      <c r="ADT137" s="12"/>
      <c r="ADU137" s="12"/>
      <c r="ADV137" s="12"/>
      <c r="ADW137" s="12"/>
      <c r="ADX137" s="12"/>
      <c r="ADY137" s="12"/>
      <c r="ADZ137" s="12"/>
      <c r="AEA137" s="12"/>
      <c r="AEB137" s="12"/>
      <c r="AEC137" s="12"/>
      <c r="AED137" s="12"/>
      <c r="AEE137" s="12"/>
      <c r="AEF137" s="12"/>
      <c r="AEG137" s="12"/>
      <c r="AEH137" s="12"/>
      <c r="AEI137" s="12"/>
      <c r="AEJ137" s="12"/>
      <c r="AEK137" s="12"/>
      <c r="AEL137" s="12"/>
      <c r="AEM137" s="12"/>
      <c r="AEN137" s="12"/>
      <c r="AEO137" s="12"/>
      <c r="AEP137" s="12"/>
      <c r="AEQ137" s="12"/>
      <c r="AER137" s="12"/>
      <c r="AES137" s="12"/>
      <c r="AET137" s="12"/>
      <c r="AEU137" s="12"/>
      <c r="AEV137" s="12"/>
      <c r="AEW137" s="12"/>
      <c r="AEX137" s="12"/>
      <c r="AEY137" s="12"/>
      <c r="AEZ137" s="12"/>
      <c r="AFA137" s="12"/>
      <c r="AFB137" s="12"/>
      <c r="AFC137" s="12"/>
      <c r="AFD137" s="12"/>
      <c r="AFE137" s="12"/>
      <c r="AFF137" s="12"/>
      <c r="AFG137" s="12"/>
      <c r="AFH137" s="12"/>
      <c r="AFI137" s="12"/>
      <c r="AFJ137" s="12"/>
      <c r="AFK137" s="12"/>
      <c r="AFL137" s="12"/>
      <c r="AFM137" s="12"/>
      <c r="AFN137" s="12"/>
      <c r="AFO137" s="12"/>
      <c r="AFP137" s="12"/>
      <c r="AFQ137" s="12"/>
      <c r="AFR137" s="12"/>
      <c r="AFS137" s="12"/>
      <c r="AFT137" s="12"/>
      <c r="AFU137" s="12"/>
      <c r="AFV137" s="12"/>
      <c r="AFW137" s="12"/>
      <c r="AFX137" s="12"/>
      <c r="AFY137" s="12"/>
      <c r="AFZ137" s="12"/>
      <c r="AGA137" s="12"/>
      <c r="AGB137" s="12"/>
      <c r="AGC137" s="12"/>
      <c r="AGD137" s="12"/>
      <c r="AGE137" s="12"/>
      <c r="AGF137" s="12"/>
      <c r="AGG137" s="12"/>
      <c r="AGH137" s="12"/>
      <c r="AGI137" s="12"/>
      <c r="AGJ137" s="12"/>
      <c r="AGK137" s="12"/>
      <c r="AGL137" s="12"/>
      <c r="AGM137" s="12"/>
      <c r="AGN137" s="12"/>
      <c r="AGO137" s="12"/>
      <c r="AGP137" s="12"/>
      <c r="AGQ137" s="12"/>
      <c r="AGR137" s="12"/>
      <c r="AGS137" s="12"/>
      <c r="AGT137" s="12"/>
      <c r="AGU137" s="12"/>
      <c r="AGV137" s="12"/>
      <c r="AGW137" s="12"/>
      <c r="AGX137" s="12"/>
      <c r="AGY137" s="12"/>
      <c r="AGZ137" s="12"/>
      <c r="AHA137" s="12"/>
      <c r="AHB137" s="12"/>
      <c r="AHC137" s="12"/>
      <c r="AHD137" s="12"/>
      <c r="AHE137" s="12"/>
      <c r="AHF137" s="12"/>
      <c r="AHG137" s="12"/>
      <c r="AHH137" s="12"/>
      <c r="AHI137" s="12"/>
      <c r="AHJ137" s="12"/>
      <c r="AHK137" s="12"/>
      <c r="AHL137" s="12"/>
      <c r="AHM137" s="12"/>
      <c r="AHN137" s="12"/>
      <c r="AHO137" s="12"/>
      <c r="AHP137" s="12"/>
      <c r="AHQ137" s="12"/>
      <c r="AHR137" s="12"/>
      <c r="AHS137" s="12"/>
      <c r="AHT137" s="12"/>
      <c r="AHU137" s="12"/>
      <c r="AHV137" s="12"/>
      <c r="AHW137" s="12"/>
      <c r="AHX137" s="12"/>
      <c r="AHY137" s="12"/>
      <c r="AHZ137" s="12"/>
      <c r="AIA137" s="12"/>
      <c r="AIB137" s="12"/>
      <c r="AIC137" s="12"/>
      <c r="AID137" s="12"/>
      <c r="AIE137" s="12"/>
      <c r="AIF137" s="12"/>
      <c r="AIG137" s="12"/>
      <c r="AIH137" s="12"/>
      <c r="AII137" s="12"/>
      <c r="AIJ137" s="12"/>
      <c r="AIK137" s="12"/>
      <c r="AIL137" s="12"/>
      <c r="AIM137" s="12"/>
      <c r="AIN137" s="12"/>
      <c r="AIO137" s="12"/>
      <c r="AIP137" s="12"/>
      <c r="AIQ137" s="12"/>
      <c r="AIR137" s="12"/>
      <c r="AIS137" s="12"/>
      <c r="AIT137" s="12"/>
      <c r="AIU137" s="12"/>
      <c r="AIV137" s="12"/>
      <c r="AIW137" s="12"/>
      <c r="AIX137" s="12"/>
      <c r="AIY137" s="12"/>
      <c r="AIZ137" s="12"/>
      <c r="AJA137" s="12"/>
      <c r="AJB137" s="12"/>
      <c r="AJC137" s="12"/>
      <c r="AJD137" s="12"/>
      <c r="AJE137" s="12"/>
      <c r="AJF137" s="12"/>
      <c r="AJG137" s="12"/>
      <c r="AJH137" s="12"/>
      <c r="AJI137" s="12"/>
      <c r="AJJ137" s="12"/>
      <c r="AJK137" s="12"/>
      <c r="AJL137" s="12"/>
      <c r="AJM137" s="12"/>
      <c r="AJN137" s="12"/>
      <c r="AJO137" s="12"/>
      <c r="AJP137" s="12"/>
      <c r="AJQ137" s="12"/>
      <c r="AJR137" s="12"/>
      <c r="AJS137" s="12"/>
      <c r="AJT137" s="12"/>
      <c r="AJU137" s="12"/>
      <c r="AJV137" s="12"/>
      <c r="AJW137" s="12"/>
      <c r="AJX137" s="12"/>
      <c r="AJY137" s="12"/>
      <c r="AJZ137" s="12"/>
      <c r="AKA137" s="12"/>
      <c r="AKB137" s="12"/>
      <c r="AKC137" s="12"/>
      <c r="AKD137" s="12"/>
      <c r="AKE137" s="12"/>
      <c r="AKF137" s="12"/>
      <c r="AKG137" s="12"/>
      <c r="AKH137" s="12"/>
      <c r="AKI137" s="12"/>
      <c r="AKJ137" s="12"/>
      <c r="AKK137" s="12"/>
      <c r="AKL137" s="12"/>
      <c r="AKM137" s="12"/>
      <c r="AKN137" s="12"/>
      <c r="AKO137" s="12"/>
      <c r="AKP137" s="12"/>
      <c r="AKQ137" s="12"/>
      <c r="AKR137" s="12"/>
      <c r="AKS137" s="12"/>
      <c r="AKT137" s="12"/>
      <c r="AKU137" s="12"/>
      <c r="AKV137" s="12"/>
      <c r="AKW137" s="12"/>
      <c r="AKX137" s="12"/>
      <c r="AKY137" s="12"/>
      <c r="AKZ137" s="12"/>
      <c r="ALA137" s="12"/>
      <c r="ALB137" s="12"/>
      <c r="ALC137" s="12"/>
      <c r="ALD137" s="12"/>
      <c r="ALE137" s="12"/>
      <c r="ALF137" s="12"/>
      <c r="ALG137" s="12"/>
      <c r="ALH137" s="12"/>
      <c r="ALI137" s="12"/>
      <c r="ALJ137" s="12"/>
      <c r="ALK137" s="12"/>
      <c r="ALL137" s="12"/>
      <c r="ALM137" s="12"/>
      <c r="ALN137" s="12"/>
      <c r="ALO137" s="12"/>
      <c r="ALP137" s="12"/>
      <c r="ALQ137" s="12"/>
      <c r="ALR137" s="12"/>
      <c r="ALS137" s="12"/>
      <c r="ALT137" s="12"/>
      <c r="ALU137" s="12"/>
      <c r="ALV137" s="12"/>
      <c r="ALW137" s="12"/>
      <c r="ALX137" s="12"/>
      <c r="ALY137" s="12"/>
      <c r="ALZ137" s="12"/>
      <c r="AMA137" s="12"/>
      <c r="AMB137" s="12"/>
      <c r="AMC137" s="12"/>
      <c r="AMD137" s="12"/>
      <c r="AME137" s="12"/>
      <c r="AMF137" s="12"/>
      <c r="AMG137" s="12"/>
      <c r="AMH137" s="12"/>
      <c r="AMI137" s="12"/>
      <c r="AMJ137" s="12"/>
      <c r="AMK137" s="12"/>
      <c r="AML137" s="12"/>
      <c r="AMM137" s="12"/>
      <c r="AMN137" s="12"/>
      <c r="AMO137" s="12"/>
      <c r="AMP137" s="12"/>
      <c r="AMQ137" s="12"/>
      <c r="AMR137" s="12"/>
      <c r="AMS137" s="12"/>
      <c r="AMT137" s="12"/>
      <c r="AMU137" s="12"/>
      <c r="AMV137" s="12"/>
      <c r="AMW137" s="12"/>
      <c r="AMX137" s="12"/>
      <c r="AMY137" s="12"/>
      <c r="AMZ137" s="12"/>
      <c r="ANA137" s="12"/>
      <c r="ANB137" s="12"/>
      <c r="ANC137" s="12"/>
      <c r="AND137" s="12"/>
      <c r="ANE137" s="12"/>
      <c r="ANF137" s="12"/>
      <c r="ANG137" s="12"/>
      <c r="ANH137" s="12"/>
      <c r="ANI137" s="12"/>
      <c r="ANJ137" s="12"/>
      <c r="ANK137" s="12"/>
      <c r="ANL137" s="12"/>
      <c r="ANM137" s="12"/>
      <c r="ANN137" s="12"/>
      <c r="ANO137" s="12"/>
      <c r="ANP137" s="12"/>
      <c r="ANQ137" s="12"/>
      <c r="ANR137" s="12"/>
      <c r="ANS137" s="12"/>
      <c r="ANT137" s="12"/>
      <c r="ANU137" s="12"/>
      <c r="ANV137" s="12"/>
      <c r="ANW137" s="12"/>
      <c r="ANX137" s="12"/>
      <c r="ANY137" s="12"/>
      <c r="ANZ137" s="12"/>
      <c r="AOA137" s="12"/>
      <c r="AOB137" s="12"/>
      <c r="AOC137" s="12"/>
      <c r="AOD137" s="12"/>
      <c r="AOE137" s="12"/>
      <c r="AOF137" s="12"/>
      <c r="AOG137" s="12"/>
      <c r="AOH137" s="12"/>
      <c r="AOI137" s="12"/>
      <c r="AOJ137" s="12"/>
      <c r="AOK137" s="12"/>
      <c r="AOL137" s="12"/>
      <c r="AOM137" s="12"/>
      <c r="AON137" s="12"/>
      <c r="AOO137" s="12"/>
      <c r="AOP137" s="12"/>
      <c r="AOQ137" s="12"/>
      <c r="AOR137" s="12"/>
      <c r="AOS137" s="12"/>
      <c r="AOT137" s="12"/>
      <c r="AOU137" s="12"/>
      <c r="AOV137" s="12"/>
      <c r="AOW137" s="12"/>
      <c r="AOX137" s="12"/>
      <c r="AOY137" s="12"/>
      <c r="AOZ137" s="12"/>
      <c r="APA137" s="12"/>
      <c r="APB137" s="12"/>
      <c r="APC137" s="12"/>
      <c r="APD137" s="12"/>
      <c r="APE137" s="12"/>
      <c r="APF137" s="12"/>
      <c r="APG137" s="12"/>
      <c r="APH137" s="12"/>
      <c r="API137" s="12"/>
      <c r="APJ137" s="12"/>
      <c r="APK137" s="12"/>
      <c r="APL137" s="12"/>
      <c r="APM137" s="12"/>
      <c r="APN137" s="12"/>
      <c r="APO137" s="12"/>
      <c r="APP137" s="12"/>
      <c r="APQ137" s="12"/>
      <c r="APR137" s="12"/>
      <c r="APS137" s="12"/>
      <c r="APT137" s="12"/>
      <c r="APU137" s="12"/>
      <c r="APV137" s="12"/>
      <c r="APW137" s="12"/>
      <c r="APX137" s="12"/>
      <c r="APY137" s="12"/>
      <c r="APZ137" s="12"/>
      <c r="AQA137" s="12"/>
      <c r="AQB137" s="12"/>
      <c r="AQC137" s="12"/>
      <c r="AQD137" s="12"/>
      <c r="AQE137" s="12"/>
      <c r="AQF137" s="12"/>
      <c r="AQG137" s="12"/>
      <c r="AQH137" s="12"/>
      <c r="AQI137" s="12"/>
      <c r="AQJ137" s="12"/>
      <c r="AQK137" s="12"/>
      <c r="AQL137" s="12"/>
      <c r="AQM137" s="12"/>
      <c r="AQN137" s="12"/>
      <c r="AQO137" s="12"/>
      <c r="AQP137" s="12"/>
      <c r="AQQ137" s="12"/>
      <c r="AQR137" s="12"/>
      <c r="AQS137" s="12"/>
      <c r="AQT137" s="12"/>
      <c r="AQU137" s="12"/>
      <c r="AQV137" s="12"/>
      <c r="AQW137" s="12"/>
      <c r="AQX137" s="12"/>
      <c r="AQY137" s="12"/>
      <c r="AQZ137" s="12"/>
      <c r="ARA137" s="12"/>
      <c r="ARB137" s="12"/>
      <c r="ARC137" s="12"/>
      <c r="ARD137" s="12"/>
      <c r="ARE137" s="12"/>
      <c r="ARF137" s="12"/>
      <c r="ARG137" s="12"/>
      <c r="ARH137" s="12"/>
      <c r="ARI137" s="12"/>
      <c r="ARJ137" s="12"/>
      <c r="ARK137" s="12"/>
      <c r="ARL137" s="12"/>
      <c r="ARM137" s="12"/>
      <c r="ARN137" s="12"/>
      <c r="ARO137" s="12"/>
      <c r="ARP137" s="12"/>
      <c r="ARQ137" s="12"/>
      <c r="ARR137" s="12"/>
      <c r="ARS137" s="12"/>
      <c r="ART137" s="12"/>
      <c r="ARU137" s="12"/>
      <c r="ARV137" s="12"/>
      <c r="ARW137" s="12"/>
      <c r="ARX137" s="12"/>
      <c r="ARY137" s="12"/>
      <c r="ARZ137" s="12"/>
      <c r="ASA137" s="12"/>
      <c r="ASB137" s="12"/>
      <c r="ASC137" s="12"/>
      <c r="ASD137" s="12"/>
      <c r="ASE137" s="12"/>
      <c r="ASF137" s="12"/>
      <c r="ASG137" s="12"/>
      <c r="ASH137" s="12"/>
      <c r="ASI137" s="12"/>
      <c r="ASJ137" s="12"/>
      <c r="ASK137" s="12"/>
      <c r="ASL137" s="12"/>
      <c r="ASM137" s="12"/>
      <c r="ASN137" s="12"/>
      <c r="ASO137" s="12"/>
      <c r="ASP137" s="12"/>
      <c r="ASQ137" s="12"/>
      <c r="ASR137" s="12"/>
      <c r="ASS137" s="12"/>
      <c r="AST137" s="12"/>
      <c r="ASU137" s="12"/>
      <c r="ASV137" s="12"/>
      <c r="ASW137" s="12"/>
      <c r="ASX137" s="12"/>
      <c r="ASY137" s="12"/>
      <c r="ASZ137" s="12"/>
      <c r="ATA137" s="12"/>
      <c r="ATB137" s="12"/>
      <c r="ATC137" s="12"/>
      <c r="ATD137" s="12"/>
      <c r="ATE137" s="12"/>
      <c r="ATF137" s="12"/>
      <c r="ATG137" s="12"/>
      <c r="ATH137" s="12"/>
      <c r="ATI137" s="12"/>
      <c r="ATJ137" s="12"/>
      <c r="ATK137" s="12"/>
      <c r="ATL137" s="12"/>
      <c r="ATM137" s="12"/>
      <c r="ATN137" s="12"/>
      <c r="ATO137" s="12"/>
      <c r="ATP137" s="12"/>
      <c r="ATQ137" s="12"/>
      <c r="ATR137" s="12"/>
      <c r="ATS137" s="12"/>
      <c r="ATT137" s="12"/>
      <c r="ATU137" s="12"/>
      <c r="ATV137" s="12"/>
      <c r="ATW137" s="12"/>
      <c r="ATX137" s="12"/>
      <c r="ATY137" s="12"/>
      <c r="ATZ137" s="12"/>
      <c r="AUA137" s="12"/>
      <c r="AUB137" s="12"/>
      <c r="AUC137" s="12"/>
      <c r="AUD137" s="12"/>
      <c r="AUE137" s="12"/>
      <c r="AUF137" s="12"/>
      <c r="AUG137" s="12"/>
      <c r="AUH137" s="12"/>
      <c r="AUI137" s="12"/>
      <c r="AUJ137" s="12"/>
      <c r="AUK137" s="12"/>
      <c r="AUL137" s="12"/>
      <c r="AUM137" s="12"/>
      <c r="AUN137" s="12"/>
      <c r="AUO137" s="12"/>
      <c r="AUP137" s="12"/>
      <c r="AUQ137" s="12"/>
      <c r="AUR137" s="12"/>
      <c r="AUS137" s="12"/>
      <c r="AUT137" s="12"/>
      <c r="AUU137" s="12"/>
      <c r="AUV137" s="12"/>
      <c r="AUW137" s="12"/>
      <c r="AUX137" s="12"/>
      <c r="AUY137" s="12"/>
      <c r="AUZ137" s="12"/>
      <c r="AVA137" s="12"/>
      <c r="AVB137" s="12"/>
      <c r="AVC137" s="12"/>
      <c r="AVD137" s="12"/>
      <c r="AVE137" s="12"/>
      <c r="AVF137" s="12"/>
      <c r="AVG137" s="12"/>
      <c r="AVH137" s="12"/>
      <c r="AVI137" s="12"/>
      <c r="AVJ137" s="12"/>
      <c r="AVK137" s="12"/>
      <c r="AVL137" s="12"/>
      <c r="AVM137" s="12"/>
      <c r="AVN137" s="12"/>
      <c r="AVO137" s="12"/>
      <c r="AVP137" s="12"/>
      <c r="AVQ137" s="12"/>
      <c r="AVR137" s="12"/>
      <c r="AVS137" s="12"/>
      <c r="AVT137" s="12"/>
      <c r="AVU137" s="12"/>
      <c r="AVV137" s="12"/>
      <c r="AVW137" s="12"/>
      <c r="AVX137" s="12"/>
      <c r="AVY137" s="12"/>
      <c r="AVZ137" s="12"/>
      <c r="AWA137" s="12"/>
      <c r="AWB137" s="12"/>
      <c r="AWC137" s="12"/>
      <c r="AWD137" s="12"/>
      <c r="AWE137" s="12"/>
      <c r="AWF137" s="12"/>
      <c r="AWG137" s="12"/>
      <c r="AWH137" s="12"/>
      <c r="AWI137" s="12"/>
      <c r="AWJ137" s="12"/>
      <c r="AWK137" s="12"/>
      <c r="AWL137" s="12"/>
      <c r="AWM137" s="12"/>
      <c r="AWN137" s="12"/>
      <c r="AWO137" s="12"/>
      <c r="AWP137" s="12"/>
      <c r="AWQ137" s="12"/>
      <c r="AWR137" s="12"/>
      <c r="AWS137" s="12"/>
      <c r="AWT137" s="12"/>
      <c r="AWU137" s="12"/>
      <c r="AWV137" s="12"/>
      <c r="AWW137" s="12"/>
      <c r="AWX137" s="12"/>
      <c r="AWY137" s="12"/>
      <c r="AWZ137" s="12"/>
      <c r="AXA137" s="12"/>
      <c r="AXB137" s="12"/>
      <c r="AXC137" s="12"/>
      <c r="AXD137" s="12"/>
      <c r="AXE137" s="12"/>
      <c r="AXF137" s="12"/>
      <c r="AXG137" s="12"/>
      <c r="AXH137" s="12"/>
      <c r="AXI137" s="12"/>
      <c r="AXJ137" s="12"/>
      <c r="AXK137" s="12"/>
      <c r="AXL137" s="12"/>
      <c r="AXM137" s="12"/>
      <c r="AXN137" s="12"/>
      <c r="AXO137" s="12"/>
      <c r="AXP137" s="12"/>
      <c r="AXQ137" s="12"/>
      <c r="AXR137" s="12"/>
      <c r="AXS137" s="12"/>
      <c r="AXT137" s="12"/>
      <c r="AXU137" s="12"/>
      <c r="AXV137" s="12"/>
      <c r="AXW137" s="12"/>
      <c r="AXX137" s="12"/>
      <c r="AXY137" s="12"/>
      <c r="AXZ137" s="12"/>
      <c r="AYA137" s="12"/>
      <c r="AYB137" s="12"/>
      <c r="AYC137" s="12"/>
      <c r="AYD137" s="12"/>
      <c r="AYE137" s="12"/>
      <c r="AYF137" s="12"/>
      <c r="AYG137" s="12"/>
      <c r="AYH137" s="12"/>
      <c r="AYI137" s="12"/>
      <c r="AYJ137" s="12"/>
      <c r="AYK137" s="12"/>
      <c r="AYL137" s="12"/>
      <c r="AYM137" s="12"/>
      <c r="AYN137" s="12"/>
      <c r="AYO137" s="12"/>
      <c r="AYP137" s="12"/>
      <c r="AYQ137" s="12"/>
      <c r="AYR137" s="12"/>
      <c r="AYS137" s="12"/>
      <c r="AYT137" s="12"/>
      <c r="AYU137" s="12"/>
      <c r="AYV137" s="12"/>
      <c r="AYW137" s="12"/>
      <c r="AYX137" s="12"/>
      <c r="AYY137" s="12"/>
      <c r="AYZ137" s="12"/>
      <c r="AZA137" s="12"/>
      <c r="AZB137" s="12"/>
      <c r="AZC137" s="12"/>
      <c r="AZD137" s="12"/>
      <c r="AZE137" s="12"/>
      <c r="AZF137" s="12"/>
      <c r="AZG137" s="12"/>
      <c r="AZH137" s="12"/>
      <c r="AZI137" s="12"/>
      <c r="AZJ137" s="12"/>
      <c r="AZK137" s="12"/>
      <c r="AZL137" s="12"/>
      <c r="AZM137" s="12"/>
      <c r="AZN137" s="12"/>
      <c r="AZO137" s="12"/>
      <c r="AZP137" s="12"/>
      <c r="AZQ137" s="12"/>
      <c r="AZR137" s="12"/>
      <c r="AZS137" s="12"/>
      <c r="AZT137" s="12"/>
      <c r="AZU137" s="12"/>
      <c r="AZV137" s="12"/>
      <c r="AZW137" s="12"/>
      <c r="AZX137" s="12"/>
      <c r="AZY137" s="12"/>
      <c r="AZZ137" s="12"/>
      <c r="BAA137" s="12"/>
      <c r="BAB137" s="12"/>
      <c r="BAC137" s="12"/>
      <c r="BAD137" s="12"/>
      <c r="BAE137" s="12"/>
      <c r="BAF137" s="12"/>
      <c r="BAG137" s="12"/>
      <c r="BAH137" s="12"/>
      <c r="BAI137" s="12"/>
      <c r="BAJ137" s="12"/>
      <c r="BAK137" s="12"/>
      <c r="BAL137" s="12"/>
      <c r="BAM137" s="12"/>
      <c r="BAN137" s="12"/>
      <c r="BAO137" s="12"/>
      <c r="BAP137" s="12"/>
      <c r="BAQ137" s="12"/>
      <c r="BAR137" s="12"/>
      <c r="BAS137" s="12"/>
      <c r="BAT137" s="12"/>
      <c r="BAU137" s="12"/>
      <c r="BAV137" s="12"/>
      <c r="BAW137" s="12"/>
      <c r="BAX137" s="12"/>
      <c r="BAY137" s="12"/>
      <c r="BAZ137" s="12"/>
      <c r="BBA137" s="12"/>
      <c r="BBB137" s="12"/>
      <c r="BBC137" s="12"/>
      <c r="BBD137" s="12"/>
      <c r="BBE137" s="12"/>
      <c r="BBF137" s="12"/>
      <c r="BBG137" s="12"/>
      <c r="BBH137" s="12"/>
      <c r="BBI137" s="12"/>
      <c r="BBJ137" s="12"/>
      <c r="BBK137" s="12"/>
      <c r="BBL137" s="12"/>
      <c r="BBM137" s="12"/>
      <c r="BBN137" s="12"/>
      <c r="BBO137" s="12"/>
      <c r="BBP137" s="12"/>
      <c r="BBQ137" s="12"/>
      <c r="BBR137" s="12"/>
      <c r="BBS137" s="12"/>
      <c r="BBT137" s="12"/>
      <c r="BBU137" s="12"/>
      <c r="BBV137" s="12"/>
      <c r="BBW137" s="12"/>
      <c r="BBX137" s="12"/>
      <c r="BBY137" s="12"/>
      <c r="BBZ137" s="12"/>
      <c r="BCA137" s="12"/>
      <c r="BCB137" s="12"/>
      <c r="BCC137" s="12"/>
      <c r="BCD137" s="12"/>
      <c r="BCE137" s="12"/>
      <c r="BCF137" s="12"/>
      <c r="BCG137" s="12"/>
      <c r="BCH137" s="12"/>
      <c r="BCI137" s="12"/>
      <c r="BCJ137" s="12"/>
      <c r="BCK137" s="12"/>
      <c r="BCL137" s="12"/>
      <c r="BCM137" s="12"/>
      <c r="BCN137" s="12"/>
      <c r="BCO137" s="12"/>
      <c r="BCP137" s="12"/>
      <c r="BCQ137" s="12"/>
      <c r="BCR137" s="12"/>
      <c r="BCS137" s="12"/>
      <c r="BCT137" s="12"/>
      <c r="BCU137" s="12"/>
      <c r="BCV137" s="12"/>
      <c r="BCW137" s="12"/>
      <c r="BCX137" s="12"/>
      <c r="BCY137" s="12"/>
      <c r="BCZ137" s="12"/>
      <c r="BDA137" s="12"/>
      <c r="BDB137" s="12"/>
      <c r="BDC137" s="12"/>
      <c r="BDD137" s="12"/>
      <c r="BDE137" s="12"/>
      <c r="BDF137" s="12"/>
      <c r="BDG137" s="12"/>
      <c r="BDH137" s="12"/>
      <c r="BDI137" s="12"/>
      <c r="BDJ137" s="12"/>
      <c r="BDK137" s="12"/>
      <c r="BDL137" s="12"/>
      <c r="BDM137" s="12"/>
      <c r="BDN137" s="12"/>
      <c r="BDO137" s="12"/>
      <c r="BDP137" s="12"/>
      <c r="BDQ137" s="12"/>
      <c r="BDR137" s="12"/>
      <c r="BDS137" s="12"/>
      <c r="BDT137" s="12"/>
      <c r="BDU137" s="12"/>
      <c r="BDV137" s="12"/>
      <c r="BDW137" s="12"/>
      <c r="BDX137" s="12"/>
      <c r="BDY137" s="12"/>
      <c r="BDZ137" s="12"/>
      <c r="BEA137" s="12"/>
      <c r="BEB137" s="12"/>
      <c r="BEC137" s="12"/>
      <c r="BED137" s="12"/>
      <c r="BEE137" s="12"/>
      <c r="BEF137" s="12"/>
      <c r="BEG137" s="12"/>
      <c r="BEH137" s="12"/>
      <c r="BEI137" s="12"/>
      <c r="BEJ137" s="12"/>
      <c r="BEK137" s="12"/>
      <c r="BEL137" s="12"/>
      <c r="BEM137" s="12"/>
      <c r="BEN137" s="12"/>
      <c r="BEO137" s="12"/>
      <c r="BEP137" s="12"/>
      <c r="BEQ137" s="12"/>
      <c r="BER137" s="12"/>
      <c r="BES137" s="12"/>
      <c r="BET137" s="12"/>
      <c r="BEU137" s="12"/>
      <c r="BEV137" s="12"/>
      <c r="BEW137" s="12"/>
      <c r="BEX137" s="12"/>
      <c r="BEY137" s="12"/>
      <c r="BEZ137" s="12"/>
      <c r="BFA137" s="12"/>
      <c r="BFB137" s="12"/>
      <c r="BFC137" s="12"/>
      <c r="BFD137" s="12"/>
      <c r="BFE137" s="12"/>
      <c r="BFF137" s="12"/>
      <c r="BFG137" s="12"/>
      <c r="BFH137" s="12"/>
      <c r="BFI137" s="12"/>
      <c r="BFJ137" s="12"/>
      <c r="BFK137" s="12"/>
      <c r="BFL137" s="12"/>
      <c r="BFM137" s="12"/>
      <c r="BFN137" s="12"/>
      <c r="BFO137" s="12"/>
      <c r="BFP137" s="12"/>
      <c r="BFQ137" s="12"/>
      <c r="BFR137" s="12"/>
      <c r="BFS137" s="12"/>
      <c r="BFT137" s="12"/>
      <c r="BFU137" s="12"/>
      <c r="BFV137" s="12"/>
      <c r="BFW137" s="12"/>
      <c r="BFX137" s="12"/>
      <c r="BFY137" s="12"/>
      <c r="BFZ137" s="12"/>
      <c r="BGA137" s="12"/>
      <c r="BGB137" s="12"/>
      <c r="BGC137" s="12"/>
      <c r="BGD137" s="12"/>
      <c r="BGE137" s="12"/>
      <c r="BGF137" s="12"/>
      <c r="BGG137" s="12"/>
      <c r="BGH137" s="12"/>
      <c r="BGI137" s="12"/>
      <c r="BGJ137" s="12"/>
      <c r="BGK137" s="12"/>
      <c r="BGL137" s="12"/>
      <c r="BGM137" s="12"/>
      <c r="BGN137" s="12"/>
      <c r="BGO137" s="12"/>
      <c r="BGP137" s="12"/>
      <c r="BGQ137" s="12"/>
      <c r="BGR137" s="12"/>
      <c r="BGS137" s="12"/>
      <c r="BGT137" s="12"/>
      <c r="BGU137" s="12"/>
      <c r="BGV137" s="12"/>
      <c r="BGW137" s="12"/>
      <c r="BGX137" s="12"/>
      <c r="BGY137" s="12"/>
      <c r="BGZ137" s="12"/>
      <c r="BHA137" s="12"/>
      <c r="BHB137" s="12"/>
      <c r="BHC137" s="12"/>
      <c r="BHD137" s="12"/>
      <c r="BHE137" s="12"/>
      <c r="BHF137" s="12"/>
      <c r="BHG137" s="12"/>
      <c r="BHH137" s="12"/>
      <c r="BHI137" s="12"/>
      <c r="BHJ137" s="12"/>
      <c r="BHK137" s="12"/>
      <c r="BHL137" s="12"/>
      <c r="BHM137" s="12"/>
      <c r="BHN137" s="12"/>
      <c r="BHO137" s="12"/>
      <c r="BHP137" s="12"/>
      <c r="BHQ137" s="12"/>
      <c r="BHR137" s="12"/>
      <c r="BHS137" s="12"/>
      <c r="BHT137" s="12"/>
      <c r="BHU137" s="12"/>
      <c r="BHV137" s="12"/>
      <c r="BHW137" s="12"/>
      <c r="BHX137" s="12"/>
      <c r="BHY137" s="12"/>
      <c r="BHZ137" s="12"/>
      <c r="BIA137" s="12"/>
      <c r="BIB137" s="12"/>
      <c r="BIC137" s="12"/>
      <c r="BID137" s="12"/>
      <c r="BIE137" s="12"/>
      <c r="BIF137" s="12"/>
      <c r="BIG137" s="12"/>
      <c r="BIH137" s="12"/>
      <c r="BII137" s="12"/>
      <c r="BIJ137" s="12"/>
      <c r="BIK137" s="12"/>
      <c r="BIL137" s="12"/>
      <c r="BIM137" s="12"/>
      <c r="BIN137" s="12"/>
      <c r="BIO137" s="12"/>
      <c r="BIP137" s="12"/>
      <c r="BIQ137" s="12"/>
      <c r="BIR137" s="12"/>
      <c r="BIS137" s="12"/>
      <c r="BIT137" s="12"/>
      <c r="BIU137" s="12"/>
      <c r="BIV137" s="12"/>
      <c r="BIW137" s="12"/>
      <c r="BIX137" s="12"/>
      <c r="BIY137" s="12"/>
      <c r="BIZ137" s="12"/>
      <c r="BJA137" s="12"/>
      <c r="BJB137" s="12"/>
      <c r="BJC137" s="12"/>
      <c r="BJD137" s="12"/>
      <c r="BJE137" s="12"/>
      <c r="BJF137" s="12"/>
      <c r="BJG137" s="12"/>
      <c r="BJH137" s="12"/>
      <c r="BJI137" s="12"/>
      <c r="BJJ137" s="12"/>
      <c r="BJK137" s="12"/>
      <c r="BJL137" s="12"/>
      <c r="BJM137" s="12"/>
      <c r="BJN137" s="12"/>
      <c r="BJO137" s="12"/>
      <c r="BJP137" s="12"/>
      <c r="BJQ137" s="12"/>
      <c r="BJR137" s="12"/>
      <c r="BJS137" s="12"/>
      <c r="BJT137" s="12"/>
      <c r="BJU137" s="12"/>
      <c r="BJV137" s="12"/>
      <c r="BJW137" s="12"/>
      <c r="BJX137" s="12"/>
      <c r="BJY137" s="12"/>
      <c r="BJZ137" s="12"/>
      <c r="BKA137" s="12"/>
      <c r="BKB137" s="12"/>
      <c r="BKC137" s="12"/>
      <c r="BKD137" s="12"/>
      <c r="BKE137" s="12"/>
      <c r="BKF137" s="12"/>
      <c r="BKG137" s="12"/>
      <c r="BKH137" s="12"/>
      <c r="BKI137" s="12"/>
      <c r="BKJ137" s="12"/>
      <c r="BKK137" s="12"/>
      <c r="BKL137" s="12"/>
      <c r="BKM137" s="12"/>
      <c r="BKN137" s="12"/>
      <c r="BKO137" s="12"/>
      <c r="BKP137" s="12"/>
      <c r="BKQ137" s="12"/>
      <c r="BKR137" s="12"/>
      <c r="BKS137" s="12"/>
      <c r="BKT137" s="12"/>
      <c r="BKU137" s="12"/>
      <c r="BKV137" s="12"/>
      <c r="BKW137" s="12"/>
      <c r="BKX137" s="12"/>
      <c r="BKY137" s="12"/>
      <c r="BKZ137" s="12"/>
      <c r="BLA137" s="12"/>
      <c r="BLB137" s="12"/>
      <c r="BLC137" s="12"/>
      <c r="BLD137" s="12"/>
      <c r="BLE137" s="12"/>
      <c r="BLF137" s="12"/>
      <c r="BLG137" s="12"/>
      <c r="BLH137" s="12"/>
      <c r="BLI137" s="12"/>
      <c r="BLJ137" s="12"/>
      <c r="BLK137" s="12"/>
      <c r="BLL137" s="12"/>
      <c r="BLM137" s="12"/>
      <c r="BLN137" s="12"/>
      <c r="BLO137" s="12"/>
      <c r="BLP137" s="12"/>
      <c r="BLQ137" s="12"/>
      <c r="BLR137" s="12"/>
      <c r="BLS137" s="12"/>
      <c r="BLT137" s="12"/>
      <c r="BLU137" s="12"/>
      <c r="BLV137" s="12"/>
      <c r="BLW137" s="12"/>
      <c r="BLX137" s="12"/>
      <c r="BLY137" s="12"/>
      <c r="BLZ137" s="12"/>
      <c r="BMA137" s="12"/>
      <c r="BMB137" s="12"/>
      <c r="BMC137" s="12"/>
      <c r="BMD137" s="12"/>
      <c r="BME137" s="12"/>
      <c r="BMF137" s="12"/>
      <c r="BMG137" s="12"/>
      <c r="BMH137" s="12"/>
      <c r="BMI137" s="12"/>
      <c r="BMJ137" s="12"/>
      <c r="BMK137" s="12"/>
      <c r="BML137" s="12"/>
      <c r="BMM137" s="12"/>
      <c r="BMN137" s="12"/>
      <c r="BMO137" s="12"/>
      <c r="BMP137" s="12"/>
      <c r="BMQ137" s="12"/>
      <c r="BMR137" s="12"/>
      <c r="BMS137" s="12"/>
      <c r="BMT137" s="12"/>
      <c r="BMU137" s="12"/>
      <c r="BMV137" s="12"/>
      <c r="BMW137" s="12"/>
      <c r="BMX137" s="12"/>
      <c r="BMY137" s="12"/>
      <c r="BMZ137" s="12"/>
      <c r="BNA137" s="12"/>
      <c r="BNB137" s="12"/>
      <c r="BNC137" s="12"/>
      <c r="BND137" s="12"/>
      <c r="BNE137" s="12"/>
      <c r="BNF137" s="12"/>
      <c r="BNG137" s="12"/>
      <c r="BNH137" s="12"/>
      <c r="BNI137" s="12"/>
      <c r="BNJ137" s="12"/>
      <c r="BNK137" s="12"/>
      <c r="BNL137" s="12"/>
      <c r="BNM137" s="12"/>
      <c r="BNN137" s="12"/>
      <c r="BNO137" s="12"/>
      <c r="BNP137" s="12"/>
      <c r="BNQ137" s="12"/>
      <c r="BNR137" s="12"/>
      <c r="BNS137" s="12"/>
      <c r="BNT137" s="12"/>
      <c r="BNU137" s="12"/>
      <c r="BNV137" s="12"/>
      <c r="BNW137" s="12"/>
      <c r="BNX137" s="12"/>
      <c r="BNY137" s="12"/>
      <c r="BNZ137" s="12"/>
      <c r="BOA137" s="12"/>
      <c r="BOB137" s="12"/>
      <c r="BOC137" s="12"/>
      <c r="BOD137" s="12"/>
      <c r="BOE137" s="12"/>
      <c r="BOF137" s="12"/>
      <c r="BOG137" s="12"/>
      <c r="BOH137" s="12"/>
      <c r="BOI137" s="12"/>
      <c r="BOJ137" s="12"/>
      <c r="BOK137" s="12"/>
      <c r="BOL137" s="12"/>
      <c r="BOM137" s="12"/>
      <c r="BON137" s="12"/>
      <c r="BOO137" s="12"/>
      <c r="BOP137" s="12"/>
      <c r="BOQ137" s="12"/>
      <c r="BOR137" s="12"/>
      <c r="BOS137" s="12"/>
      <c r="BOT137" s="12"/>
      <c r="BOU137" s="12"/>
      <c r="BOV137" s="12"/>
      <c r="BOW137" s="12"/>
      <c r="BOX137" s="12"/>
      <c r="BOY137" s="12"/>
      <c r="BOZ137" s="12"/>
      <c r="BPA137" s="12"/>
      <c r="BPB137" s="12"/>
      <c r="BPC137" s="12"/>
      <c r="BPD137" s="12"/>
      <c r="BPE137" s="12"/>
      <c r="BPF137" s="12"/>
      <c r="BPG137" s="12"/>
      <c r="BPH137" s="12"/>
      <c r="BPI137" s="12"/>
      <c r="BPJ137" s="12"/>
      <c r="BPK137" s="12"/>
      <c r="BPL137" s="12"/>
      <c r="BPM137" s="12"/>
      <c r="BPN137" s="12"/>
      <c r="BPO137" s="12"/>
      <c r="BPP137" s="12"/>
      <c r="BPQ137" s="12"/>
      <c r="BPR137" s="12"/>
      <c r="BPS137" s="12"/>
      <c r="BPT137" s="12"/>
      <c r="BPU137" s="12"/>
      <c r="BPV137" s="12"/>
      <c r="BPW137" s="12"/>
      <c r="BPX137" s="12"/>
      <c r="BPY137" s="12"/>
      <c r="BPZ137" s="12"/>
      <c r="BQA137" s="12"/>
      <c r="BQB137" s="12"/>
      <c r="BQC137" s="12"/>
      <c r="BQD137" s="12"/>
      <c r="BQE137" s="12"/>
      <c r="BQF137" s="12"/>
      <c r="BQG137" s="12"/>
      <c r="BQH137" s="12"/>
      <c r="BQI137" s="12"/>
      <c r="BQJ137" s="12"/>
      <c r="BQK137" s="12"/>
      <c r="BQL137" s="12"/>
      <c r="BQM137" s="12"/>
      <c r="BQN137" s="12"/>
      <c r="BQO137" s="12"/>
      <c r="BQP137" s="12"/>
      <c r="BQQ137" s="12"/>
      <c r="BQR137" s="12"/>
      <c r="BQS137" s="12"/>
      <c r="BQT137" s="12"/>
      <c r="BQU137" s="12"/>
      <c r="BQV137" s="12"/>
      <c r="BQW137" s="12"/>
      <c r="BQX137" s="12"/>
      <c r="BQY137" s="12"/>
      <c r="BQZ137" s="12"/>
      <c r="BRA137" s="12"/>
      <c r="BRB137" s="12"/>
      <c r="BRC137" s="12"/>
      <c r="BRD137" s="12"/>
      <c r="BRE137" s="12"/>
      <c r="BRF137" s="12"/>
      <c r="BRG137" s="12"/>
      <c r="BRH137" s="12"/>
      <c r="BRI137" s="12"/>
      <c r="BRJ137" s="12"/>
      <c r="BRK137" s="12"/>
      <c r="BRL137" s="12"/>
      <c r="BRM137" s="12"/>
      <c r="BRN137" s="12"/>
      <c r="BRO137" s="12"/>
      <c r="BRP137" s="12"/>
      <c r="BRQ137" s="12"/>
      <c r="BRR137" s="12"/>
      <c r="BRS137" s="12"/>
      <c r="BRT137" s="12"/>
      <c r="BRU137" s="12"/>
      <c r="BRV137" s="12"/>
      <c r="BRW137" s="12"/>
      <c r="BRX137" s="12"/>
      <c r="BRY137" s="12"/>
      <c r="BRZ137" s="12"/>
      <c r="BSA137" s="12"/>
      <c r="BSB137" s="12"/>
      <c r="BSC137" s="12"/>
      <c r="BSD137" s="12"/>
      <c r="BSE137" s="12"/>
      <c r="BSF137" s="12"/>
      <c r="BSG137" s="12"/>
      <c r="BSH137" s="12"/>
      <c r="BSI137" s="12"/>
      <c r="BSJ137" s="12"/>
      <c r="BSK137" s="12"/>
      <c r="BSL137" s="12"/>
      <c r="BSM137" s="12"/>
      <c r="BSN137" s="12"/>
      <c r="BSO137" s="12"/>
      <c r="BSP137" s="12"/>
      <c r="BSQ137" s="12"/>
      <c r="BSR137" s="12"/>
      <c r="BSS137" s="12"/>
      <c r="BST137" s="12"/>
      <c r="BSU137" s="12"/>
      <c r="BSV137" s="12"/>
      <c r="BSW137" s="12"/>
      <c r="BSX137" s="12"/>
      <c r="BSY137" s="12"/>
      <c r="BSZ137" s="12"/>
      <c r="BTA137" s="12"/>
      <c r="BTB137" s="12"/>
      <c r="BTC137" s="12"/>
      <c r="BTD137" s="12"/>
      <c r="BTE137" s="12"/>
      <c r="BTF137" s="12"/>
      <c r="BTG137" s="12"/>
      <c r="BTH137" s="12"/>
      <c r="BTI137" s="12"/>
      <c r="BTJ137" s="12"/>
      <c r="BTK137" s="12"/>
      <c r="BTL137" s="12"/>
      <c r="BTM137" s="12"/>
      <c r="BTN137" s="12"/>
      <c r="BTO137" s="12"/>
      <c r="BTP137" s="12"/>
      <c r="BTQ137" s="12"/>
      <c r="BTR137" s="12"/>
      <c r="BTS137" s="12"/>
      <c r="BTT137" s="12"/>
      <c r="BTU137" s="12"/>
      <c r="BTV137" s="12"/>
      <c r="BTW137" s="12"/>
      <c r="BTX137" s="12"/>
      <c r="BTY137" s="12"/>
      <c r="BTZ137" s="12"/>
      <c r="BUA137" s="12"/>
      <c r="BUB137" s="12"/>
      <c r="BUC137" s="12"/>
      <c r="BUD137" s="12"/>
      <c r="BUE137" s="12"/>
      <c r="BUF137" s="12"/>
      <c r="BUG137" s="12"/>
      <c r="BUH137" s="12"/>
      <c r="BUI137" s="12"/>
      <c r="BUJ137" s="12"/>
      <c r="BUK137" s="12"/>
      <c r="BUL137" s="12"/>
      <c r="BUM137" s="12"/>
      <c r="BUN137" s="12"/>
      <c r="BUO137" s="12"/>
      <c r="BUP137" s="12"/>
      <c r="BUQ137" s="12"/>
      <c r="BUR137" s="12"/>
      <c r="BUS137" s="12"/>
      <c r="BUT137" s="12"/>
      <c r="BUU137" s="12"/>
      <c r="BUV137" s="12"/>
      <c r="BUW137" s="12"/>
      <c r="BUX137" s="12"/>
      <c r="BUY137" s="12"/>
      <c r="BUZ137" s="12"/>
      <c r="BVA137" s="12"/>
      <c r="BVB137" s="12"/>
      <c r="BVC137" s="12"/>
      <c r="BVD137" s="12"/>
      <c r="BVE137" s="12"/>
      <c r="BVF137" s="12"/>
      <c r="BVG137" s="12"/>
      <c r="BVH137" s="12"/>
      <c r="BVI137" s="12"/>
      <c r="BVJ137" s="12"/>
      <c r="BVK137" s="12"/>
      <c r="BVL137" s="12"/>
      <c r="BVM137" s="12"/>
      <c r="BVN137" s="12"/>
      <c r="BVO137" s="12"/>
      <c r="BVP137" s="12"/>
      <c r="BVQ137" s="12"/>
      <c r="BVR137" s="12"/>
      <c r="BVS137" s="12"/>
      <c r="BVT137" s="12"/>
      <c r="BVU137" s="12"/>
      <c r="BVV137" s="12"/>
      <c r="BVW137" s="12"/>
      <c r="BVX137" s="12"/>
      <c r="BVY137" s="12"/>
      <c r="BVZ137" s="12"/>
      <c r="BWA137" s="12"/>
      <c r="BWB137" s="12"/>
      <c r="BWC137" s="12"/>
      <c r="BWD137" s="12"/>
      <c r="BWE137" s="12"/>
      <c r="BWF137" s="12"/>
      <c r="BWG137" s="12"/>
      <c r="BWH137" s="12"/>
      <c r="BWI137" s="12"/>
      <c r="BWJ137" s="12"/>
      <c r="BWK137" s="12"/>
      <c r="BWL137" s="12"/>
      <c r="BWM137" s="12"/>
      <c r="BWN137" s="12"/>
      <c r="BWO137" s="12"/>
      <c r="BWP137" s="12"/>
      <c r="BWQ137" s="12"/>
      <c r="BWR137" s="12"/>
      <c r="BWS137" s="12"/>
      <c r="BWT137" s="12"/>
      <c r="BWU137" s="12"/>
      <c r="BWV137" s="12"/>
      <c r="BWW137" s="12"/>
      <c r="BWX137" s="12"/>
      <c r="BWY137" s="12"/>
      <c r="BWZ137" s="12"/>
      <c r="BXA137" s="12"/>
      <c r="BXB137" s="12"/>
      <c r="BXC137" s="12"/>
      <c r="BXD137" s="12"/>
      <c r="BXE137" s="12"/>
      <c r="BXF137" s="12"/>
      <c r="BXG137" s="12"/>
      <c r="BXH137" s="12"/>
      <c r="BXI137" s="12"/>
      <c r="BXJ137" s="12"/>
      <c r="BXK137" s="12"/>
      <c r="BXL137" s="12"/>
      <c r="BXM137" s="12"/>
      <c r="BXN137" s="12"/>
      <c r="BXO137" s="12"/>
      <c r="BXP137" s="12"/>
      <c r="BXQ137" s="12"/>
      <c r="BXR137" s="12"/>
      <c r="BXS137" s="12"/>
      <c r="BXT137" s="12"/>
      <c r="BXU137" s="12"/>
      <c r="BXV137" s="12"/>
      <c r="BXW137" s="12"/>
      <c r="BXX137" s="12"/>
      <c r="BXY137" s="12"/>
      <c r="BXZ137" s="12"/>
      <c r="BYA137" s="12"/>
      <c r="BYB137" s="12"/>
      <c r="BYC137" s="12"/>
      <c r="BYD137" s="12"/>
      <c r="BYE137" s="12"/>
      <c r="BYF137" s="12"/>
      <c r="BYG137" s="12"/>
      <c r="BYH137" s="12"/>
      <c r="BYI137" s="12"/>
      <c r="BYJ137" s="12"/>
      <c r="BYK137" s="12"/>
      <c r="BYL137" s="12"/>
      <c r="BYM137" s="12"/>
      <c r="BYN137" s="12"/>
      <c r="BYO137" s="12"/>
      <c r="BYP137" s="12"/>
      <c r="BYQ137" s="12"/>
      <c r="BYR137" s="12"/>
      <c r="BYS137" s="12"/>
      <c r="BYT137" s="12"/>
      <c r="BYU137" s="12"/>
      <c r="BYV137" s="12"/>
      <c r="BYW137" s="12"/>
      <c r="BYX137" s="12"/>
      <c r="BYY137" s="12"/>
      <c r="BYZ137" s="12"/>
      <c r="BZA137" s="12"/>
      <c r="BZB137" s="12"/>
      <c r="BZC137" s="12"/>
      <c r="BZD137" s="12"/>
      <c r="BZE137" s="12"/>
      <c r="BZF137" s="12"/>
      <c r="BZG137" s="12"/>
      <c r="BZH137" s="12"/>
      <c r="BZI137" s="12"/>
      <c r="BZJ137" s="12"/>
      <c r="BZK137" s="12"/>
      <c r="BZL137" s="12"/>
      <c r="BZM137" s="12"/>
      <c r="BZN137" s="12"/>
      <c r="BZO137" s="12"/>
      <c r="BZP137" s="12"/>
      <c r="BZQ137" s="12"/>
      <c r="BZR137" s="12"/>
      <c r="BZS137" s="12"/>
      <c r="BZT137" s="12"/>
      <c r="BZU137" s="12"/>
      <c r="BZV137" s="12"/>
      <c r="BZW137" s="12"/>
      <c r="BZX137" s="12"/>
      <c r="BZY137" s="12"/>
      <c r="BZZ137" s="12"/>
      <c r="CAA137" s="12"/>
      <c r="CAB137" s="12"/>
      <c r="CAC137" s="12"/>
      <c r="CAD137" s="12"/>
      <c r="CAE137" s="12"/>
      <c r="CAF137" s="12"/>
      <c r="CAG137" s="12"/>
      <c r="CAH137" s="12"/>
      <c r="CAI137" s="12"/>
      <c r="CAJ137" s="12"/>
      <c r="CAK137" s="12"/>
      <c r="CAL137" s="12"/>
      <c r="CAM137" s="12"/>
      <c r="CAN137" s="12"/>
      <c r="CAO137" s="12"/>
      <c r="CAP137" s="12"/>
      <c r="CAQ137" s="12"/>
      <c r="CAR137" s="12"/>
      <c r="CAS137" s="12"/>
      <c r="CAT137" s="12"/>
      <c r="CAU137" s="12"/>
      <c r="CAV137" s="12"/>
      <c r="CAW137" s="12"/>
      <c r="CAX137" s="12"/>
      <c r="CAY137" s="12"/>
      <c r="CAZ137" s="12"/>
      <c r="CBA137" s="12"/>
      <c r="CBB137" s="12"/>
      <c r="CBC137" s="12"/>
      <c r="CBD137" s="12"/>
      <c r="CBE137" s="12"/>
      <c r="CBF137" s="12"/>
      <c r="CBG137" s="12"/>
      <c r="CBH137" s="12"/>
      <c r="CBI137" s="12"/>
      <c r="CBJ137" s="12"/>
      <c r="CBK137" s="12"/>
      <c r="CBL137" s="12"/>
      <c r="CBM137" s="12"/>
      <c r="CBN137" s="12"/>
      <c r="CBO137" s="12"/>
      <c r="CBP137" s="12"/>
      <c r="CBQ137" s="12"/>
      <c r="CBR137" s="12"/>
      <c r="CBS137" s="12"/>
      <c r="CBT137" s="12"/>
      <c r="CBU137" s="12"/>
      <c r="CBV137" s="12"/>
      <c r="CBW137" s="12"/>
      <c r="CBX137" s="12"/>
      <c r="CBY137" s="12"/>
      <c r="CBZ137" s="12"/>
      <c r="CCA137" s="12"/>
      <c r="CCB137" s="12"/>
      <c r="CCC137" s="12"/>
      <c r="CCD137" s="12"/>
      <c r="CCE137" s="12"/>
      <c r="CCF137" s="12"/>
      <c r="CCG137" s="12"/>
      <c r="CCH137" s="12"/>
      <c r="CCI137" s="12"/>
      <c r="CCJ137" s="12"/>
      <c r="CCK137" s="12"/>
      <c r="CCL137" s="12"/>
      <c r="CCM137" s="12"/>
      <c r="CCN137" s="12"/>
      <c r="CCO137" s="12"/>
      <c r="CCP137" s="12"/>
      <c r="CCQ137" s="12"/>
      <c r="CCR137" s="12"/>
      <c r="CCS137" s="12"/>
      <c r="CCT137" s="12"/>
      <c r="CCU137" s="12"/>
      <c r="CCV137" s="12"/>
      <c r="CCW137" s="12"/>
      <c r="CCX137" s="12"/>
      <c r="CCY137" s="12"/>
      <c r="CCZ137" s="12"/>
      <c r="CDA137" s="12"/>
      <c r="CDB137" s="12"/>
      <c r="CDC137" s="12"/>
      <c r="CDD137" s="12"/>
      <c r="CDE137" s="12"/>
      <c r="CDF137" s="12"/>
      <c r="CDG137" s="12"/>
      <c r="CDH137" s="12"/>
      <c r="CDI137" s="12"/>
      <c r="CDJ137" s="12"/>
      <c r="CDK137" s="12"/>
      <c r="CDL137" s="12"/>
      <c r="CDM137" s="12"/>
      <c r="CDN137" s="12"/>
      <c r="CDO137" s="12"/>
      <c r="CDP137" s="12"/>
      <c r="CDQ137" s="12"/>
      <c r="CDR137" s="12"/>
      <c r="CDS137" s="12"/>
      <c r="CDT137" s="12"/>
      <c r="CDU137" s="12"/>
      <c r="CDV137" s="12"/>
      <c r="CDW137" s="12"/>
      <c r="CDX137" s="12"/>
      <c r="CDY137" s="12"/>
      <c r="CDZ137" s="12"/>
      <c r="CEA137" s="12"/>
      <c r="CEB137" s="12"/>
      <c r="CEC137" s="12"/>
      <c r="CED137" s="12"/>
      <c r="CEE137" s="12"/>
      <c r="CEF137" s="12"/>
      <c r="CEG137" s="12"/>
      <c r="CEH137" s="12"/>
      <c r="CEI137" s="12"/>
      <c r="CEJ137" s="12"/>
      <c r="CEK137" s="12"/>
      <c r="CEL137" s="12"/>
      <c r="CEM137" s="12"/>
      <c r="CEN137" s="12"/>
      <c r="CEO137" s="12"/>
      <c r="CEP137" s="12"/>
      <c r="CEQ137" s="12"/>
      <c r="CER137" s="12"/>
      <c r="CES137" s="12"/>
      <c r="CET137" s="12"/>
      <c r="CEU137" s="12"/>
      <c r="CEV137" s="12"/>
      <c r="CEW137" s="12"/>
      <c r="CEX137" s="12"/>
      <c r="CEY137" s="12"/>
      <c r="CEZ137" s="12"/>
      <c r="CFA137" s="12"/>
      <c r="CFB137" s="12"/>
      <c r="CFC137" s="12"/>
      <c r="CFD137" s="12"/>
      <c r="CFE137" s="12"/>
      <c r="CFF137" s="12"/>
      <c r="CFG137" s="12"/>
      <c r="CFH137" s="12"/>
      <c r="CFI137" s="12"/>
      <c r="CFJ137" s="12"/>
      <c r="CFK137" s="12"/>
      <c r="CFL137" s="12"/>
      <c r="CFM137" s="12"/>
      <c r="CFN137" s="12"/>
      <c r="CFO137" s="12"/>
      <c r="CFP137" s="12"/>
      <c r="CFQ137" s="12"/>
      <c r="CFR137" s="12"/>
      <c r="CFS137" s="12"/>
      <c r="CFT137" s="12"/>
      <c r="CFU137" s="12"/>
      <c r="CFV137" s="12"/>
      <c r="CFW137" s="12"/>
      <c r="CFX137" s="12"/>
      <c r="CFY137" s="12"/>
      <c r="CFZ137" s="12"/>
      <c r="CGA137" s="12"/>
      <c r="CGB137" s="12"/>
      <c r="CGC137" s="12"/>
      <c r="CGD137" s="12"/>
      <c r="CGE137" s="12"/>
      <c r="CGF137" s="12"/>
      <c r="CGG137" s="12"/>
      <c r="CGH137" s="12"/>
      <c r="CGI137" s="12"/>
      <c r="CGJ137" s="12"/>
      <c r="CGK137" s="12"/>
      <c r="CGL137" s="12"/>
      <c r="CGM137" s="12"/>
      <c r="CGN137" s="12"/>
      <c r="CGO137" s="12"/>
      <c r="CGP137" s="12"/>
      <c r="CGQ137" s="12"/>
      <c r="CGR137" s="12"/>
      <c r="CGS137" s="12"/>
      <c r="CGT137" s="12"/>
      <c r="CGU137" s="12"/>
      <c r="CGV137" s="12"/>
      <c r="CGW137" s="12"/>
      <c r="CGX137" s="12"/>
      <c r="CGY137" s="12"/>
      <c r="CGZ137" s="12"/>
      <c r="CHA137" s="12"/>
      <c r="CHB137" s="12"/>
      <c r="CHC137" s="12"/>
      <c r="CHD137" s="12"/>
      <c r="CHE137" s="12"/>
      <c r="CHF137" s="12"/>
      <c r="CHG137" s="12"/>
      <c r="CHH137" s="12"/>
      <c r="CHI137" s="12"/>
      <c r="CHJ137" s="12"/>
      <c r="CHK137" s="12"/>
      <c r="CHL137" s="12"/>
      <c r="CHM137" s="12"/>
      <c r="CHN137" s="12"/>
      <c r="CHO137" s="12"/>
      <c r="CHP137" s="12"/>
      <c r="CHQ137" s="12"/>
      <c r="CHR137" s="12"/>
      <c r="CHS137" s="12"/>
      <c r="CHT137" s="12"/>
      <c r="CHU137" s="12"/>
      <c r="CHV137" s="12"/>
      <c r="CHW137" s="12"/>
      <c r="CHX137" s="12"/>
      <c r="CHY137" s="12"/>
      <c r="CHZ137" s="12"/>
      <c r="CIA137" s="12"/>
      <c r="CIB137" s="12"/>
      <c r="CIC137" s="12"/>
      <c r="CID137" s="12"/>
      <c r="CIE137" s="12"/>
      <c r="CIF137" s="12"/>
      <c r="CIG137" s="12"/>
      <c r="CIH137" s="12"/>
      <c r="CII137" s="12"/>
      <c r="CIJ137" s="12"/>
      <c r="CIK137" s="12"/>
      <c r="CIL137" s="12"/>
      <c r="CIM137" s="12"/>
      <c r="CIN137" s="12"/>
      <c r="CIO137" s="12"/>
      <c r="CIP137" s="12"/>
      <c r="CIQ137" s="12"/>
      <c r="CIR137" s="12"/>
      <c r="CIS137" s="12"/>
      <c r="CIT137" s="12"/>
      <c r="CIU137" s="12"/>
      <c r="CIV137" s="12"/>
      <c r="CIW137" s="12"/>
      <c r="CIX137" s="12"/>
      <c r="CIY137" s="12"/>
      <c r="CIZ137" s="12"/>
      <c r="CJA137" s="12"/>
      <c r="CJB137" s="12"/>
      <c r="CJC137" s="12"/>
      <c r="CJD137" s="12"/>
      <c r="CJE137" s="12"/>
      <c r="CJF137" s="12"/>
      <c r="CJG137" s="12"/>
      <c r="CJH137" s="12"/>
      <c r="CJI137" s="12"/>
      <c r="CJJ137" s="12"/>
      <c r="CJK137" s="12"/>
      <c r="CJL137" s="12"/>
      <c r="CJM137" s="12"/>
      <c r="CJN137" s="12"/>
      <c r="CJO137" s="12"/>
      <c r="CJP137" s="12"/>
      <c r="CJQ137" s="12"/>
      <c r="CJR137" s="12"/>
      <c r="CJS137" s="12"/>
      <c r="CJT137" s="12"/>
      <c r="CJU137" s="12"/>
      <c r="CJV137" s="12"/>
      <c r="CJW137" s="12"/>
      <c r="CJX137" s="12"/>
      <c r="CJY137" s="12"/>
      <c r="CJZ137" s="12"/>
      <c r="CKA137" s="12"/>
      <c r="CKB137" s="12"/>
      <c r="CKC137" s="12"/>
      <c r="CKD137" s="12"/>
      <c r="CKE137" s="12"/>
      <c r="CKF137" s="12"/>
      <c r="CKG137" s="12"/>
      <c r="CKH137" s="12"/>
      <c r="CKI137" s="12"/>
      <c r="CKJ137" s="12"/>
      <c r="CKK137" s="12"/>
      <c r="CKL137" s="12"/>
      <c r="CKM137" s="12"/>
      <c r="CKN137" s="12"/>
      <c r="CKO137" s="12"/>
      <c r="CKP137" s="12"/>
      <c r="CKQ137" s="12"/>
      <c r="CKR137" s="12"/>
      <c r="CKS137" s="12"/>
      <c r="CKT137" s="12"/>
      <c r="CKU137" s="12"/>
      <c r="CKV137" s="12"/>
      <c r="CKW137" s="12"/>
      <c r="CKX137" s="12"/>
      <c r="CKY137" s="12"/>
      <c r="CKZ137" s="12"/>
      <c r="CLA137" s="12"/>
      <c r="CLB137" s="12"/>
      <c r="CLC137" s="12"/>
      <c r="CLD137" s="12"/>
      <c r="CLE137" s="12"/>
      <c r="CLF137" s="12"/>
      <c r="CLG137" s="12"/>
      <c r="CLH137" s="12"/>
      <c r="CLI137" s="12"/>
      <c r="CLJ137" s="12"/>
      <c r="CLK137" s="12"/>
      <c r="CLL137" s="12"/>
      <c r="CLM137" s="12"/>
      <c r="CLN137" s="12"/>
      <c r="CLO137" s="12"/>
      <c r="CLP137" s="12"/>
      <c r="CLQ137" s="12"/>
      <c r="CLR137" s="12"/>
      <c r="CLS137" s="12"/>
      <c r="CLT137" s="12"/>
      <c r="CLU137" s="12"/>
      <c r="CLV137" s="12"/>
      <c r="CLW137" s="12"/>
      <c r="CLX137" s="12"/>
      <c r="CLY137" s="12"/>
      <c r="CLZ137" s="12"/>
      <c r="CMA137" s="12"/>
      <c r="CMB137" s="12"/>
      <c r="CMC137" s="12"/>
      <c r="CMD137" s="12"/>
      <c r="CME137" s="12"/>
      <c r="CMF137" s="12"/>
      <c r="CMG137" s="12"/>
      <c r="CMH137" s="12"/>
      <c r="CMI137" s="12"/>
      <c r="CMJ137" s="12"/>
      <c r="CMK137" s="12"/>
      <c r="CML137" s="12"/>
      <c r="CMM137" s="12"/>
      <c r="CMN137" s="12"/>
      <c r="CMO137" s="12"/>
      <c r="CMP137" s="12"/>
      <c r="CMQ137" s="12"/>
      <c r="CMR137" s="12"/>
      <c r="CMS137" s="12"/>
      <c r="CMT137" s="12"/>
      <c r="CMU137" s="12"/>
      <c r="CMV137" s="12"/>
      <c r="CMW137" s="12"/>
      <c r="CMX137" s="12"/>
      <c r="CMY137" s="12"/>
      <c r="CMZ137" s="12"/>
      <c r="CNA137" s="12"/>
      <c r="CNB137" s="12"/>
      <c r="CNC137" s="12"/>
      <c r="CND137" s="12"/>
      <c r="CNE137" s="12"/>
      <c r="CNF137" s="12"/>
      <c r="CNG137" s="12"/>
      <c r="CNH137" s="12"/>
      <c r="CNI137" s="12"/>
      <c r="CNJ137" s="12"/>
      <c r="CNK137" s="12"/>
      <c r="CNL137" s="12"/>
      <c r="CNM137" s="12"/>
      <c r="CNN137" s="12"/>
      <c r="CNO137" s="12"/>
      <c r="CNP137" s="12"/>
      <c r="CNQ137" s="12"/>
      <c r="CNR137" s="12"/>
      <c r="CNS137" s="12"/>
      <c r="CNT137" s="12"/>
      <c r="CNU137" s="12"/>
      <c r="CNV137" s="12"/>
      <c r="CNW137" s="12"/>
      <c r="CNX137" s="12"/>
      <c r="CNY137" s="12"/>
      <c r="CNZ137" s="12"/>
      <c r="COA137" s="12"/>
      <c r="COB137" s="12"/>
      <c r="COC137" s="12"/>
      <c r="COD137" s="12"/>
      <c r="COE137" s="12"/>
      <c r="COF137" s="12"/>
      <c r="COG137" s="12"/>
      <c r="COH137" s="12"/>
      <c r="COI137" s="12"/>
      <c r="COJ137" s="12"/>
      <c r="COK137" s="12"/>
      <c r="COL137" s="12"/>
      <c r="COM137" s="12"/>
      <c r="CON137" s="12"/>
      <c r="COO137" s="12"/>
      <c r="COP137" s="12"/>
      <c r="COQ137" s="12"/>
      <c r="COR137" s="12"/>
      <c r="COS137" s="12"/>
      <c r="COT137" s="12"/>
      <c r="COU137" s="12"/>
      <c r="COV137" s="12"/>
      <c r="COW137" s="12"/>
      <c r="COX137" s="12"/>
      <c r="COY137" s="12"/>
      <c r="COZ137" s="12"/>
      <c r="CPA137" s="12"/>
      <c r="CPB137" s="12"/>
      <c r="CPC137" s="12"/>
      <c r="CPD137" s="12"/>
      <c r="CPE137" s="12"/>
      <c r="CPF137" s="12"/>
      <c r="CPG137" s="12"/>
      <c r="CPH137" s="12"/>
      <c r="CPI137" s="12"/>
      <c r="CPJ137" s="12"/>
      <c r="CPK137" s="12"/>
      <c r="CPL137" s="12"/>
      <c r="CPM137" s="12"/>
      <c r="CPN137" s="12"/>
      <c r="CPO137" s="12"/>
      <c r="CPP137" s="12"/>
      <c r="CPQ137" s="12"/>
      <c r="CPR137" s="12"/>
      <c r="CPS137" s="12"/>
      <c r="CPT137" s="12"/>
      <c r="CPU137" s="12"/>
      <c r="CPV137" s="12"/>
      <c r="CPW137" s="12"/>
      <c r="CPX137" s="12"/>
      <c r="CPY137" s="12"/>
      <c r="CPZ137" s="12"/>
      <c r="CQA137" s="12"/>
      <c r="CQB137" s="12"/>
      <c r="CQC137" s="12"/>
      <c r="CQD137" s="12"/>
      <c r="CQE137" s="12"/>
      <c r="CQF137" s="12"/>
      <c r="CQG137" s="12"/>
      <c r="CQH137" s="12"/>
      <c r="CQI137" s="12"/>
      <c r="CQJ137" s="12"/>
      <c r="CQK137" s="12"/>
      <c r="CQL137" s="12"/>
      <c r="CQM137" s="12"/>
      <c r="CQN137" s="12"/>
      <c r="CQO137" s="12"/>
      <c r="CQP137" s="12"/>
      <c r="CQQ137" s="12"/>
      <c r="CQR137" s="12"/>
      <c r="CQS137" s="12"/>
      <c r="CQT137" s="12"/>
      <c r="CQU137" s="12"/>
      <c r="CQV137" s="12"/>
      <c r="CQW137" s="12"/>
      <c r="CQX137" s="12"/>
      <c r="CQY137" s="12"/>
      <c r="CQZ137" s="12"/>
      <c r="CRA137" s="12"/>
      <c r="CRB137" s="12"/>
      <c r="CRC137" s="12"/>
      <c r="CRD137" s="12"/>
      <c r="CRE137" s="12"/>
      <c r="CRF137" s="12"/>
      <c r="CRG137" s="12"/>
      <c r="CRH137" s="12"/>
      <c r="CRI137" s="12"/>
      <c r="CRJ137" s="12"/>
      <c r="CRK137" s="12"/>
      <c r="CRL137" s="12"/>
      <c r="CRM137" s="12"/>
      <c r="CRN137" s="12"/>
      <c r="CRO137" s="12"/>
      <c r="CRP137" s="12"/>
      <c r="CRQ137" s="12"/>
      <c r="CRR137" s="12"/>
      <c r="CRS137" s="12"/>
      <c r="CRT137" s="12"/>
      <c r="CRU137" s="12"/>
      <c r="CRV137" s="12"/>
      <c r="CRW137" s="12"/>
      <c r="CRX137" s="12"/>
      <c r="CRY137" s="12"/>
      <c r="CRZ137" s="12"/>
      <c r="CSA137" s="12"/>
      <c r="CSB137" s="12"/>
      <c r="CSC137" s="12"/>
      <c r="CSD137" s="12"/>
      <c r="CSE137" s="12"/>
      <c r="CSF137" s="12"/>
      <c r="CSG137" s="12"/>
      <c r="CSH137" s="12"/>
      <c r="CSI137" s="12"/>
      <c r="CSJ137" s="12"/>
      <c r="CSK137" s="12"/>
      <c r="CSL137" s="12"/>
      <c r="CSM137" s="12"/>
      <c r="CSN137" s="12"/>
      <c r="CSO137" s="12"/>
      <c r="CSP137" s="12"/>
      <c r="CSQ137" s="12"/>
      <c r="CSR137" s="12"/>
      <c r="CSS137" s="12"/>
      <c r="CST137" s="12"/>
      <c r="CSU137" s="12"/>
      <c r="CSV137" s="12"/>
      <c r="CSW137" s="12"/>
      <c r="CSX137" s="12"/>
      <c r="CSY137" s="12"/>
      <c r="CSZ137" s="12"/>
      <c r="CTA137" s="12"/>
      <c r="CTB137" s="12"/>
      <c r="CTC137" s="12"/>
      <c r="CTD137" s="12"/>
      <c r="CTE137" s="12"/>
      <c r="CTF137" s="12"/>
      <c r="CTG137" s="12"/>
      <c r="CTH137" s="12"/>
      <c r="CTI137" s="12"/>
      <c r="CTJ137" s="12"/>
      <c r="CTK137" s="12"/>
      <c r="CTL137" s="12"/>
      <c r="CTM137" s="12"/>
      <c r="CTN137" s="12"/>
      <c r="CTO137" s="12"/>
      <c r="CTP137" s="12"/>
      <c r="CTQ137" s="12"/>
      <c r="CTR137" s="12"/>
      <c r="CTS137" s="12"/>
      <c r="CTT137" s="12"/>
      <c r="CTU137" s="12"/>
      <c r="CTV137" s="12"/>
      <c r="CTW137" s="12"/>
      <c r="CTX137" s="12"/>
      <c r="CTY137" s="12"/>
      <c r="CTZ137" s="12"/>
      <c r="CUA137" s="12"/>
      <c r="CUB137" s="12"/>
      <c r="CUC137" s="12"/>
      <c r="CUD137" s="12"/>
      <c r="CUE137" s="12"/>
      <c r="CUF137" s="12"/>
      <c r="CUG137" s="12"/>
      <c r="CUH137" s="12"/>
      <c r="CUI137" s="12"/>
      <c r="CUJ137" s="12"/>
      <c r="CUK137" s="12"/>
      <c r="CUL137" s="12"/>
      <c r="CUM137" s="12"/>
      <c r="CUN137" s="12"/>
      <c r="CUO137" s="12"/>
      <c r="CUP137" s="12"/>
      <c r="CUQ137" s="12"/>
      <c r="CUR137" s="12"/>
      <c r="CUS137" s="12"/>
      <c r="CUT137" s="12"/>
      <c r="CUU137" s="12"/>
      <c r="CUV137" s="12"/>
      <c r="CUW137" s="12"/>
      <c r="CUX137" s="12"/>
      <c r="CUY137" s="12"/>
      <c r="CUZ137" s="12"/>
      <c r="CVA137" s="12"/>
      <c r="CVB137" s="12"/>
      <c r="CVC137" s="12"/>
      <c r="CVD137" s="12"/>
      <c r="CVE137" s="12"/>
      <c r="CVF137" s="12"/>
      <c r="CVG137" s="12"/>
      <c r="CVH137" s="12"/>
      <c r="CVI137" s="12"/>
      <c r="CVJ137" s="12"/>
      <c r="CVK137" s="12"/>
      <c r="CVL137" s="12"/>
      <c r="CVM137" s="12"/>
      <c r="CVN137" s="12"/>
      <c r="CVO137" s="12"/>
      <c r="CVP137" s="12"/>
      <c r="CVQ137" s="12"/>
      <c r="CVR137" s="12"/>
      <c r="CVS137" s="12"/>
      <c r="CVT137" s="12"/>
      <c r="CVU137" s="12"/>
      <c r="CVV137" s="12"/>
      <c r="CVW137" s="12"/>
      <c r="CVX137" s="12"/>
      <c r="CVY137" s="12"/>
      <c r="CVZ137" s="12"/>
      <c r="CWA137" s="12"/>
      <c r="CWB137" s="12"/>
      <c r="CWC137" s="12"/>
      <c r="CWD137" s="12"/>
      <c r="CWE137" s="12"/>
      <c r="CWF137" s="12"/>
      <c r="CWG137" s="12"/>
      <c r="CWH137" s="12"/>
      <c r="CWI137" s="12"/>
      <c r="CWJ137" s="12"/>
      <c r="CWK137" s="12"/>
      <c r="CWL137" s="12"/>
      <c r="CWM137" s="12"/>
      <c r="CWN137" s="12"/>
      <c r="CWO137" s="12"/>
      <c r="CWP137" s="12"/>
      <c r="CWQ137" s="12"/>
      <c r="CWR137" s="12"/>
      <c r="CWS137" s="12"/>
      <c r="CWT137" s="12"/>
      <c r="CWU137" s="12"/>
      <c r="CWV137" s="12"/>
      <c r="CWW137" s="12"/>
      <c r="CWX137" s="12"/>
      <c r="CWY137" s="12"/>
      <c r="CWZ137" s="12"/>
      <c r="CXA137" s="12"/>
      <c r="CXB137" s="12"/>
      <c r="CXC137" s="12"/>
      <c r="CXD137" s="12"/>
      <c r="CXE137" s="12"/>
      <c r="CXF137" s="12"/>
      <c r="CXG137" s="12"/>
      <c r="CXH137" s="12"/>
      <c r="CXI137" s="12"/>
      <c r="CXJ137" s="12"/>
      <c r="CXK137" s="12"/>
      <c r="CXL137" s="12"/>
      <c r="CXM137" s="12"/>
      <c r="CXN137" s="12"/>
      <c r="CXO137" s="12"/>
      <c r="CXP137" s="12"/>
      <c r="CXQ137" s="12"/>
      <c r="CXR137" s="12"/>
      <c r="CXS137" s="12"/>
      <c r="CXT137" s="12"/>
      <c r="CXU137" s="12"/>
      <c r="CXV137" s="12"/>
      <c r="CXW137" s="12"/>
      <c r="CXX137" s="12"/>
      <c r="CXY137" s="12"/>
      <c r="CXZ137" s="12"/>
      <c r="CYA137" s="12"/>
      <c r="CYB137" s="12"/>
      <c r="CYC137" s="12"/>
      <c r="CYD137" s="12"/>
      <c r="CYE137" s="12"/>
      <c r="CYF137" s="12"/>
      <c r="CYG137" s="12"/>
      <c r="CYH137" s="12"/>
      <c r="CYI137" s="12"/>
      <c r="CYJ137" s="12"/>
      <c r="CYK137" s="12"/>
      <c r="CYL137" s="12"/>
      <c r="CYM137" s="12"/>
      <c r="CYN137" s="12"/>
      <c r="CYO137" s="12"/>
      <c r="CYP137" s="12"/>
      <c r="CYQ137" s="12"/>
      <c r="CYR137" s="12"/>
      <c r="CYS137" s="12"/>
      <c r="CYT137" s="12"/>
      <c r="CYU137" s="12"/>
      <c r="CYV137" s="12"/>
      <c r="CYW137" s="12"/>
      <c r="CYX137" s="12"/>
      <c r="CYY137" s="12"/>
      <c r="CYZ137" s="12"/>
      <c r="CZA137" s="12"/>
      <c r="CZB137" s="12"/>
      <c r="CZC137" s="12"/>
      <c r="CZD137" s="12"/>
      <c r="CZE137" s="12"/>
      <c r="CZF137" s="12"/>
      <c r="CZG137" s="12"/>
      <c r="CZH137" s="12"/>
      <c r="CZI137" s="12"/>
      <c r="CZJ137" s="12"/>
      <c r="CZK137" s="12"/>
      <c r="CZL137" s="12"/>
      <c r="CZM137" s="12"/>
      <c r="CZN137" s="12"/>
      <c r="CZO137" s="12"/>
      <c r="CZP137" s="12"/>
      <c r="CZQ137" s="12"/>
      <c r="CZR137" s="12"/>
      <c r="CZS137" s="12"/>
      <c r="CZT137" s="12"/>
      <c r="CZU137" s="12"/>
      <c r="CZV137" s="12"/>
      <c r="CZW137" s="12"/>
      <c r="CZX137" s="12"/>
      <c r="CZY137" s="12"/>
      <c r="CZZ137" s="12"/>
      <c r="DAA137" s="12"/>
      <c r="DAB137" s="12"/>
      <c r="DAC137" s="12"/>
      <c r="DAD137" s="12"/>
      <c r="DAE137" s="12"/>
      <c r="DAF137" s="12"/>
      <c r="DAG137" s="12"/>
      <c r="DAH137" s="12"/>
      <c r="DAI137" s="12"/>
      <c r="DAJ137" s="12"/>
      <c r="DAK137" s="12"/>
      <c r="DAL137" s="12"/>
      <c r="DAM137" s="12"/>
      <c r="DAN137" s="12"/>
      <c r="DAO137" s="12"/>
      <c r="DAP137" s="12"/>
      <c r="DAQ137" s="12"/>
      <c r="DAR137" s="12"/>
      <c r="DAS137" s="12"/>
      <c r="DAT137" s="12"/>
      <c r="DAU137" s="12"/>
      <c r="DAV137" s="12"/>
      <c r="DAW137" s="12"/>
      <c r="DAX137" s="12"/>
      <c r="DAY137" s="12"/>
      <c r="DAZ137" s="12"/>
      <c r="DBA137" s="12"/>
      <c r="DBB137" s="12"/>
      <c r="DBC137" s="12"/>
      <c r="DBD137" s="12"/>
      <c r="DBE137" s="12"/>
      <c r="DBF137" s="12"/>
      <c r="DBG137" s="12"/>
      <c r="DBH137" s="12"/>
      <c r="DBI137" s="12"/>
      <c r="DBJ137" s="12"/>
      <c r="DBK137" s="12"/>
      <c r="DBL137" s="12"/>
      <c r="DBM137" s="12"/>
    </row>
    <row r="138" spans="1:2769" s="11" customFormat="1" ht="227" customHeight="1">
      <c r="A138" s="80" t="s">
        <v>114</v>
      </c>
      <c r="B138" s="89" t="s">
        <v>494</v>
      </c>
      <c r="C138" s="80" t="s">
        <v>48</v>
      </c>
      <c r="D138" s="80" t="s">
        <v>1271</v>
      </c>
      <c r="E138" s="80" t="s">
        <v>1680</v>
      </c>
      <c r="F138" s="80" t="s">
        <v>102</v>
      </c>
      <c r="G138" s="80" t="s">
        <v>1296</v>
      </c>
      <c r="H138" s="80" t="s">
        <v>1309</v>
      </c>
      <c r="I138" s="80" t="s">
        <v>199</v>
      </c>
      <c r="J138" s="80" t="s">
        <v>199</v>
      </c>
      <c r="K138" s="80" t="s">
        <v>77</v>
      </c>
      <c r="L138" s="80" t="s">
        <v>83</v>
      </c>
      <c r="M138" s="90">
        <v>42470</v>
      </c>
      <c r="N138" s="80" t="s">
        <v>95</v>
      </c>
      <c r="O138" s="80">
        <v>-25.813500000000001</v>
      </c>
      <c r="P138" s="80">
        <v>29.298500000000001</v>
      </c>
      <c r="Q138" s="80" t="s">
        <v>2076</v>
      </c>
      <c r="R138" s="80" t="s">
        <v>199</v>
      </c>
      <c r="S138" s="80" t="s">
        <v>80</v>
      </c>
      <c r="T138" s="80" t="s">
        <v>136</v>
      </c>
      <c r="U138" s="80" t="s">
        <v>124</v>
      </c>
      <c r="V138" s="80" t="s">
        <v>186</v>
      </c>
      <c r="W138" s="80" t="s">
        <v>44</v>
      </c>
      <c r="X138" s="80" t="s">
        <v>82</v>
      </c>
      <c r="Y138" s="80" t="s">
        <v>199</v>
      </c>
      <c r="Z138" s="80" t="s">
        <v>199</v>
      </c>
      <c r="AA138" s="89" t="s">
        <v>157</v>
      </c>
      <c r="AB138" s="89" t="s">
        <v>307</v>
      </c>
      <c r="AC138" s="80" t="s">
        <v>1419</v>
      </c>
      <c r="AD138" s="80" t="s">
        <v>34</v>
      </c>
      <c r="AE138" s="80" t="s">
        <v>193</v>
      </c>
      <c r="AF138" s="80" t="s">
        <v>192</v>
      </c>
      <c r="AG138" s="80" t="s">
        <v>918</v>
      </c>
      <c r="AH138" s="80" t="s">
        <v>192</v>
      </c>
      <c r="AI138" s="80" t="s">
        <v>1369</v>
      </c>
      <c r="AJ138" s="80" t="s">
        <v>1364</v>
      </c>
      <c r="AK138" s="80" t="s">
        <v>1361</v>
      </c>
      <c r="AL138" s="80" t="s">
        <v>1374</v>
      </c>
      <c r="AM138" s="80" t="s">
        <v>186</v>
      </c>
      <c r="AN138" s="91" t="s">
        <v>24</v>
      </c>
      <c r="AO138" s="80" t="s">
        <v>83</v>
      </c>
      <c r="AP138" s="80" t="s">
        <v>1374</v>
      </c>
      <c r="AQ138" s="80" t="s">
        <v>1632</v>
      </c>
      <c r="AR138" s="80" t="s">
        <v>199</v>
      </c>
      <c r="AS138" s="80" t="s">
        <v>199</v>
      </c>
      <c r="AT138" s="90" t="s">
        <v>199</v>
      </c>
      <c r="AU138" s="80" t="s">
        <v>101</v>
      </c>
      <c r="AV138" s="80" t="s">
        <v>2117</v>
      </c>
      <c r="AW138" s="95" t="s">
        <v>1602</v>
      </c>
      <c r="AX138" s="80" t="s">
        <v>105</v>
      </c>
      <c r="AY138" s="80" t="s">
        <v>138</v>
      </c>
      <c r="AZ138" s="80" t="s">
        <v>641</v>
      </c>
      <c r="BA138" s="80"/>
      <c r="BB138" s="80" t="s">
        <v>94</v>
      </c>
      <c r="BC138" s="94">
        <v>42470</v>
      </c>
      <c r="BD138" s="12"/>
      <c r="BE138" s="12"/>
      <c r="BF138" s="12"/>
      <c r="BG138" s="12"/>
      <c r="BH138" s="12"/>
      <c r="BI138" s="12"/>
      <c r="BJ138" s="12"/>
      <c r="BK138" s="12"/>
      <c r="BL138" s="12"/>
      <c r="BM138" s="12"/>
      <c r="BN138" s="12"/>
      <c r="BO138" s="12"/>
      <c r="BP138" s="12"/>
      <c r="BQ138" s="12"/>
      <c r="BR138" s="12"/>
      <c r="BS138" s="12"/>
      <c r="BT138" s="12"/>
      <c r="BU138" s="12"/>
      <c r="BV138" s="12"/>
      <c r="BW138" s="12"/>
      <c r="BX138" s="12"/>
      <c r="BY138" s="12"/>
      <c r="BZ138" s="12"/>
      <c r="CA138" s="12"/>
      <c r="CB138" s="12"/>
      <c r="CC138" s="12"/>
      <c r="CD138" s="12"/>
      <c r="CE138" s="12"/>
      <c r="CF138" s="12"/>
      <c r="CG138" s="12"/>
      <c r="CH138" s="12"/>
      <c r="CI138" s="12"/>
      <c r="CJ138" s="12"/>
      <c r="CK138" s="12"/>
      <c r="CL138" s="12"/>
      <c r="CM138" s="12"/>
      <c r="CN138" s="12"/>
      <c r="CO138" s="12"/>
      <c r="CP138" s="12"/>
      <c r="CQ138" s="12"/>
      <c r="CR138" s="12"/>
      <c r="CS138" s="12"/>
      <c r="CT138" s="12"/>
      <c r="CU138" s="12"/>
      <c r="CV138" s="12"/>
      <c r="CW138" s="12"/>
      <c r="CX138" s="12"/>
      <c r="CY138" s="12"/>
      <c r="CZ138" s="12"/>
      <c r="DA138" s="12"/>
      <c r="DB138" s="12"/>
      <c r="DC138" s="12"/>
      <c r="DD138" s="12"/>
      <c r="DE138" s="12"/>
      <c r="DF138" s="12"/>
      <c r="DG138" s="12"/>
      <c r="DH138" s="12"/>
      <c r="DI138" s="12"/>
      <c r="DJ138" s="12"/>
      <c r="DK138" s="12"/>
      <c r="DL138" s="12"/>
      <c r="DM138" s="12"/>
      <c r="DN138" s="12"/>
      <c r="DO138" s="12"/>
      <c r="DP138" s="12"/>
      <c r="DQ138" s="12"/>
      <c r="DR138" s="12"/>
      <c r="DS138" s="12"/>
      <c r="DT138" s="12"/>
      <c r="DU138" s="12"/>
      <c r="DV138" s="12"/>
      <c r="DW138" s="12"/>
      <c r="DX138" s="12"/>
      <c r="DY138" s="12"/>
      <c r="DZ138" s="12"/>
      <c r="EA138" s="12"/>
      <c r="EB138" s="12"/>
      <c r="EC138" s="12"/>
      <c r="ED138" s="12"/>
      <c r="EE138" s="12"/>
      <c r="EF138" s="12"/>
      <c r="EG138" s="12"/>
      <c r="EH138" s="12"/>
      <c r="EI138" s="12"/>
      <c r="EJ138" s="12"/>
      <c r="EK138" s="12"/>
      <c r="EL138" s="12"/>
      <c r="EM138" s="12"/>
      <c r="EN138" s="12"/>
      <c r="EO138" s="12"/>
      <c r="EP138" s="12"/>
      <c r="EQ138" s="12"/>
      <c r="ER138" s="12"/>
      <c r="ES138" s="12"/>
      <c r="ET138" s="12"/>
      <c r="EU138" s="12"/>
      <c r="EV138" s="12"/>
      <c r="EW138" s="12"/>
      <c r="EX138" s="12"/>
      <c r="EY138" s="12"/>
      <c r="EZ138" s="12"/>
      <c r="FA138" s="12"/>
      <c r="FB138" s="12"/>
      <c r="FC138" s="12"/>
      <c r="FD138" s="12"/>
      <c r="FE138" s="12"/>
      <c r="FF138" s="12"/>
      <c r="FG138" s="12"/>
      <c r="FH138" s="12"/>
      <c r="FI138" s="12"/>
      <c r="FJ138" s="12"/>
      <c r="FK138" s="12"/>
      <c r="FL138" s="12"/>
      <c r="FM138" s="12"/>
      <c r="FN138" s="12"/>
      <c r="FO138" s="12"/>
      <c r="FP138" s="12"/>
      <c r="FQ138" s="12"/>
      <c r="FR138" s="12"/>
      <c r="FS138" s="12"/>
      <c r="FT138" s="12"/>
      <c r="FU138" s="12"/>
      <c r="FV138" s="12"/>
      <c r="FW138" s="12"/>
      <c r="FX138" s="12"/>
      <c r="FY138" s="12"/>
      <c r="FZ138" s="12"/>
      <c r="GA138" s="12"/>
      <c r="GB138" s="12"/>
      <c r="GC138" s="12"/>
      <c r="GD138" s="12"/>
      <c r="GE138" s="12"/>
      <c r="GF138" s="12"/>
      <c r="GG138" s="12"/>
      <c r="GH138" s="12"/>
      <c r="GI138" s="12"/>
      <c r="GJ138" s="12"/>
      <c r="GK138" s="12"/>
      <c r="GL138" s="12"/>
      <c r="GM138" s="12"/>
      <c r="GN138" s="12"/>
      <c r="GO138" s="12"/>
      <c r="GP138" s="12"/>
      <c r="GQ138" s="12"/>
      <c r="GR138" s="12"/>
      <c r="GS138" s="12"/>
      <c r="GT138" s="12"/>
      <c r="GU138" s="12"/>
      <c r="GV138" s="12"/>
      <c r="GW138" s="12"/>
      <c r="GX138" s="12"/>
      <c r="GY138" s="12"/>
      <c r="GZ138" s="12"/>
      <c r="HA138" s="12"/>
      <c r="HB138" s="12"/>
      <c r="HC138" s="12"/>
      <c r="HD138" s="12"/>
      <c r="HE138" s="12"/>
      <c r="HF138" s="12"/>
      <c r="HG138" s="12"/>
      <c r="HH138" s="12"/>
      <c r="HI138" s="12"/>
      <c r="HJ138" s="12"/>
      <c r="HK138" s="12"/>
      <c r="HL138" s="12"/>
      <c r="HM138" s="12"/>
      <c r="HN138" s="12"/>
      <c r="HO138" s="12"/>
      <c r="HP138" s="12"/>
      <c r="HQ138" s="12"/>
      <c r="HR138" s="12"/>
      <c r="HS138" s="12"/>
      <c r="HT138" s="12"/>
      <c r="HU138" s="12"/>
      <c r="HV138" s="12"/>
      <c r="HW138" s="12"/>
      <c r="HX138" s="12"/>
      <c r="HY138" s="12"/>
      <c r="HZ138" s="12"/>
      <c r="IA138" s="12"/>
      <c r="IB138" s="12"/>
      <c r="IC138" s="12"/>
      <c r="ID138" s="12"/>
      <c r="IE138" s="12"/>
      <c r="IF138" s="12"/>
      <c r="IG138" s="12"/>
      <c r="IH138" s="12"/>
      <c r="II138" s="12"/>
      <c r="IJ138" s="12"/>
      <c r="IK138" s="12"/>
      <c r="IL138" s="12"/>
      <c r="IM138" s="12"/>
      <c r="IN138" s="12"/>
      <c r="IO138" s="12"/>
      <c r="IP138" s="12"/>
      <c r="IQ138" s="12"/>
      <c r="IR138" s="12"/>
      <c r="IS138" s="12"/>
      <c r="IT138" s="12"/>
      <c r="IU138" s="12"/>
      <c r="IV138" s="12"/>
      <c r="IW138" s="12"/>
      <c r="IX138" s="12"/>
      <c r="IY138" s="12"/>
      <c r="IZ138" s="12"/>
      <c r="JA138" s="12"/>
      <c r="JB138" s="12"/>
      <c r="JC138" s="12"/>
      <c r="JD138" s="12"/>
      <c r="JE138" s="12"/>
      <c r="JF138" s="12"/>
      <c r="JG138" s="12"/>
      <c r="JH138" s="12"/>
      <c r="JI138" s="12"/>
      <c r="JJ138" s="12"/>
      <c r="JK138" s="12"/>
      <c r="JL138" s="12"/>
      <c r="JM138" s="12"/>
      <c r="JN138" s="12"/>
      <c r="JO138" s="12"/>
      <c r="JP138" s="12"/>
      <c r="JQ138" s="12"/>
      <c r="JR138" s="12"/>
      <c r="JS138" s="12"/>
      <c r="JT138" s="12"/>
      <c r="JU138" s="12"/>
      <c r="JV138" s="12"/>
      <c r="JW138" s="12"/>
      <c r="JX138" s="12"/>
      <c r="JY138" s="12"/>
      <c r="JZ138" s="12"/>
      <c r="KA138" s="12"/>
      <c r="KB138" s="12"/>
      <c r="KC138" s="12"/>
      <c r="KD138" s="12"/>
      <c r="KE138" s="12"/>
      <c r="KF138" s="12"/>
      <c r="KG138" s="12"/>
      <c r="KH138" s="12"/>
      <c r="KI138" s="12"/>
      <c r="KJ138" s="12"/>
      <c r="KK138" s="12"/>
      <c r="KL138" s="12"/>
      <c r="KM138" s="12"/>
      <c r="KN138" s="12"/>
      <c r="KO138" s="12"/>
      <c r="KP138" s="12"/>
      <c r="KQ138" s="12"/>
      <c r="KR138" s="12"/>
      <c r="KS138" s="12"/>
      <c r="KT138" s="12"/>
      <c r="KU138" s="12"/>
      <c r="KV138" s="12"/>
      <c r="KW138" s="12"/>
      <c r="KX138" s="12"/>
      <c r="KY138" s="12"/>
      <c r="KZ138" s="12"/>
      <c r="LA138" s="12"/>
      <c r="LB138" s="12"/>
      <c r="LC138" s="12"/>
      <c r="LD138" s="12"/>
      <c r="LE138" s="12"/>
      <c r="LF138" s="12"/>
      <c r="LG138" s="12"/>
      <c r="LH138" s="12"/>
      <c r="LI138" s="12"/>
      <c r="LJ138" s="12"/>
      <c r="LK138" s="12"/>
      <c r="LL138" s="12"/>
      <c r="LM138" s="12"/>
      <c r="LN138" s="12"/>
      <c r="LO138" s="12"/>
      <c r="LP138" s="12"/>
      <c r="LQ138" s="12"/>
      <c r="LR138" s="12"/>
      <c r="LS138" s="12"/>
      <c r="LT138" s="12"/>
      <c r="LU138" s="12"/>
      <c r="LV138" s="12"/>
      <c r="LW138" s="12"/>
      <c r="LX138" s="12"/>
      <c r="LY138" s="12"/>
      <c r="LZ138" s="12"/>
      <c r="MA138" s="12"/>
      <c r="MB138" s="12"/>
      <c r="MC138" s="12"/>
      <c r="MD138" s="12"/>
      <c r="ME138" s="12"/>
      <c r="MF138" s="12"/>
      <c r="MG138" s="12"/>
      <c r="MH138" s="12"/>
      <c r="MI138" s="12"/>
      <c r="MJ138" s="12"/>
      <c r="MK138" s="12"/>
      <c r="ML138" s="12"/>
      <c r="MM138" s="12"/>
      <c r="MN138" s="12"/>
      <c r="MO138" s="12"/>
      <c r="MP138" s="12"/>
      <c r="MQ138" s="12"/>
      <c r="MR138" s="12"/>
      <c r="MS138" s="12"/>
      <c r="MT138" s="12"/>
      <c r="MU138" s="12"/>
      <c r="MV138" s="12"/>
      <c r="MW138" s="12"/>
      <c r="MX138" s="12"/>
      <c r="MY138" s="12"/>
      <c r="MZ138" s="12"/>
      <c r="NA138" s="12"/>
      <c r="NB138" s="12"/>
      <c r="NC138" s="12"/>
      <c r="ND138" s="12"/>
      <c r="NE138" s="12"/>
      <c r="NF138" s="12"/>
      <c r="NG138" s="12"/>
      <c r="NH138" s="12"/>
      <c r="NI138" s="12"/>
      <c r="NJ138" s="12"/>
      <c r="NK138" s="12"/>
      <c r="NL138" s="12"/>
      <c r="NM138" s="12"/>
      <c r="NN138" s="12"/>
      <c r="NO138" s="12"/>
      <c r="NP138" s="12"/>
      <c r="NQ138" s="12"/>
      <c r="NR138" s="12"/>
      <c r="NS138" s="12"/>
      <c r="NT138" s="12"/>
      <c r="NU138" s="12"/>
      <c r="NV138" s="12"/>
      <c r="NW138" s="12"/>
      <c r="NX138" s="12"/>
      <c r="NY138" s="12"/>
      <c r="NZ138" s="12"/>
      <c r="OA138" s="12"/>
      <c r="OB138" s="12"/>
      <c r="OC138" s="12"/>
      <c r="OD138" s="12"/>
      <c r="OE138" s="12"/>
      <c r="OF138" s="12"/>
      <c r="OG138" s="12"/>
      <c r="OH138" s="12"/>
      <c r="OI138" s="12"/>
      <c r="OJ138" s="12"/>
      <c r="OK138" s="12"/>
      <c r="OL138" s="12"/>
      <c r="OM138" s="12"/>
      <c r="ON138" s="12"/>
      <c r="OO138" s="12"/>
      <c r="OP138" s="12"/>
      <c r="OQ138" s="12"/>
      <c r="OR138" s="12"/>
      <c r="OS138" s="12"/>
      <c r="OT138" s="12"/>
      <c r="OU138" s="12"/>
      <c r="OV138" s="12"/>
      <c r="OW138" s="12"/>
      <c r="OX138" s="12"/>
      <c r="OY138" s="12"/>
      <c r="OZ138" s="12"/>
      <c r="PA138" s="12"/>
      <c r="PB138" s="12"/>
      <c r="PC138" s="12"/>
      <c r="PD138" s="12"/>
      <c r="PE138" s="12"/>
      <c r="PF138" s="12"/>
      <c r="PG138" s="12"/>
      <c r="PH138" s="12"/>
      <c r="PI138" s="12"/>
      <c r="PJ138" s="12"/>
      <c r="PK138" s="12"/>
      <c r="PL138" s="12"/>
      <c r="PM138" s="12"/>
      <c r="PN138" s="12"/>
      <c r="PO138" s="12"/>
      <c r="PP138" s="12"/>
      <c r="PQ138" s="12"/>
      <c r="PR138" s="12"/>
      <c r="PS138" s="12"/>
      <c r="PT138" s="12"/>
      <c r="PU138" s="12"/>
      <c r="PV138" s="12"/>
      <c r="PW138" s="12"/>
      <c r="PX138" s="12"/>
      <c r="PY138" s="12"/>
      <c r="PZ138" s="12"/>
      <c r="QA138" s="12"/>
      <c r="QB138" s="12"/>
      <c r="QC138" s="12"/>
      <c r="QD138" s="12"/>
      <c r="QE138" s="12"/>
      <c r="QF138" s="12"/>
      <c r="QG138" s="12"/>
      <c r="QH138" s="12"/>
      <c r="QI138" s="12"/>
      <c r="QJ138" s="12"/>
      <c r="QK138" s="12"/>
      <c r="QL138" s="12"/>
      <c r="QM138" s="12"/>
      <c r="QN138" s="12"/>
      <c r="QO138" s="12"/>
      <c r="QP138" s="12"/>
      <c r="QQ138" s="12"/>
      <c r="QR138" s="12"/>
      <c r="QS138" s="12"/>
      <c r="QT138" s="12"/>
      <c r="QU138" s="12"/>
      <c r="QV138" s="12"/>
      <c r="QW138" s="12"/>
      <c r="QX138" s="12"/>
      <c r="QY138" s="12"/>
      <c r="QZ138" s="12"/>
      <c r="RA138" s="12"/>
      <c r="RB138" s="12"/>
      <c r="RC138" s="12"/>
      <c r="RD138" s="12"/>
      <c r="RE138" s="12"/>
      <c r="RF138" s="12"/>
      <c r="RG138" s="12"/>
      <c r="RH138" s="12"/>
      <c r="RI138" s="12"/>
      <c r="RJ138" s="12"/>
      <c r="RK138" s="12"/>
      <c r="RL138" s="12"/>
      <c r="RM138" s="12"/>
      <c r="RN138" s="12"/>
      <c r="RO138" s="12"/>
      <c r="RP138" s="12"/>
      <c r="RQ138" s="12"/>
      <c r="RR138" s="12"/>
      <c r="RS138" s="12"/>
      <c r="RT138" s="12"/>
      <c r="RU138" s="12"/>
      <c r="RV138" s="12"/>
      <c r="RW138" s="12"/>
      <c r="RX138" s="12"/>
      <c r="RY138" s="12"/>
      <c r="RZ138" s="12"/>
      <c r="SA138" s="12"/>
      <c r="SB138" s="12"/>
      <c r="SC138" s="12"/>
      <c r="SD138" s="12"/>
      <c r="SE138" s="12"/>
      <c r="SF138" s="12"/>
      <c r="SG138" s="12"/>
      <c r="SH138" s="12"/>
      <c r="SI138" s="12"/>
      <c r="SJ138" s="12"/>
      <c r="SK138" s="12"/>
      <c r="SL138" s="12"/>
      <c r="SM138" s="12"/>
      <c r="SN138" s="12"/>
      <c r="SO138" s="12"/>
      <c r="SP138" s="12"/>
      <c r="SQ138" s="12"/>
      <c r="SR138" s="12"/>
      <c r="SS138" s="12"/>
      <c r="ST138" s="12"/>
      <c r="SU138" s="12"/>
      <c r="SV138" s="12"/>
      <c r="SW138" s="12"/>
      <c r="SX138" s="12"/>
      <c r="SY138" s="12"/>
      <c r="SZ138" s="12"/>
      <c r="TA138" s="12"/>
      <c r="TB138" s="12"/>
      <c r="TC138" s="12"/>
      <c r="TD138" s="12"/>
      <c r="TE138" s="12"/>
      <c r="TF138" s="12"/>
      <c r="TG138" s="12"/>
      <c r="TH138" s="12"/>
      <c r="TI138" s="12"/>
      <c r="TJ138" s="12"/>
      <c r="TK138" s="12"/>
      <c r="TL138" s="12"/>
      <c r="TM138" s="12"/>
      <c r="TN138" s="12"/>
      <c r="TO138" s="12"/>
      <c r="TP138" s="12"/>
      <c r="TQ138" s="12"/>
      <c r="TR138" s="12"/>
      <c r="TS138" s="12"/>
      <c r="TT138" s="12"/>
      <c r="TU138" s="12"/>
      <c r="TV138" s="12"/>
      <c r="TW138" s="12"/>
      <c r="TX138" s="12"/>
      <c r="TY138" s="12"/>
      <c r="TZ138" s="12"/>
      <c r="UA138" s="12"/>
      <c r="UB138" s="12"/>
      <c r="UC138" s="12"/>
      <c r="UD138" s="12"/>
      <c r="UE138" s="12"/>
      <c r="UF138" s="12"/>
      <c r="UG138" s="12"/>
      <c r="UH138" s="12"/>
      <c r="UI138" s="12"/>
      <c r="UJ138" s="12"/>
      <c r="UK138" s="12"/>
      <c r="UL138" s="12"/>
      <c r="UM138" s="12"/>
      <c r="UN138" s="12"/>
      <c r="UO138" s="12"/>
      <c r="UP138" s="12"/>
      <c r="UQ138" s="12"/>
      <c r="UR138" s="12"/>
      <c r="US138" s="12"/>
      <c r="UT138" s="12"/>
      <c r="UU138" s="12"/>
      <c r="UV138" s="12"/>
      <c r="UW138" s="12"/>
      <c r="UX138" s="12"/>
      <c r="UY138" s="12"/>
      <c r="UZ138" s="12"/>
      <c r="VA138" s="12"/>
      <c r="VB138" s="12"/>
      <c r="VC138" s="12"/>
      <c r="VD138" s="12"/>
      <c r="VE138" s="12"/>
      <c r="VF138" s="12"/>
      <c r="VG138" s="12"/>
      <c r="VH138" s="12"/>
      <c r="VI138" s="12"/>
      <c r="VJ138" s="12"/>
      <c r="VK138" s="12"/>
      <c r="VL138" s="12"/>
      <c r="VM138" s="12"/>
      <c r="VN138" s="12"/>
      <c r="VO138" s="12"/>
      <c r="VP138" s="12"/>
      <c r="VQ138" s="12"/>
      <c r="VR138" s="12"/>
      <c r="VS138" s="12"/>
      <c r="VT138" s="12"/>
      <c r="VU138" s="12"/>
      <c r="VV138" s="12"/>
      <c r="VW138" s="12"/>
      <c r="VX138" s="12"/>
      <c r="VY138" s="12"/>
      <c r="VZ138" s="12"/>
      <c r="WA138" s="12"/>
      <c r="WB138" s="12"/>
      <c r="WC138" s="12"/>
      <c r="WD138" s="12"/>
      <c r="WE138" s="12"/>
      <c r="WF138" s="12"/>
      <c r="WG138" s="12"/>
      <c r="WH138" s="12"/>
      <c r="WI138" s="12"/>
      <c r="WJ138" s="12"/>
      <c r="WK138" s="12"/>
      <c r="WL138" s="12"/>
      <c r="WM138" s="12"/>
      <c r="WN138" s="12"/>
      <c r="WO138" s="12"/>
      <c r="WP138" s="12"/>
      <c r="WQ138" s="12"/>
      <c r="WR138" s="12"/>
      <c r="WS138" s="12"/>
      <c r="WT138" s="12"/>
      <c r="WU138" s="12"/>
      <c r="WV138" s="12"/>
      <c r="WW138" s="12"/>
      <c r="WX138" s="12"/>
      <c r="WY138" s="12"/>
      <c r="WZ138" s="12"/>
      <c r="XA138" s="12"/>
      <c r="XB138" s="12"/>
      <c r="XC138" s="12"/>
      <c r="XD138" s="12"/>
      <c r="XE138" s="12"/>
      <c r="XF138" s="12"/>
      <c r="XG138" s="12"/>
      <c r="XH138" s="12"/>
      <c r="XI138" s="12"/>
      <c r="XJ138" s="12"/>
      <c r="XK138" s="12"/>
      <c r="XL138" s="12"/>
      <c r="XM138" s="12"/>
      <c r="XN138" s="12"/>
      <c r="XO138" s="12"/>
      <c r="XP138" s="12"/>
      <c r="XQ138" s="12"/>
      <c r="XR138" s="12"/>
      <c r="XS138" s="12"/>
      <c r="XT138" s="12"/>
      <c r="XU138" s="12"/>
      <c r="XV138" s="12"/>
      <c r="XW138" s="12"/>
      <c r="XX138" s="12"/>
      <c r="XY138" s="12"/>
      <c r="XZ138" s="12"/>
      <c r="YA138" s="12"/>
      <c r="YB138" s="12"/>
      <c r="YC138" s="12"/>
      <c r="YD138" s="12"/>
      <c r="YE138" s="12"/>
      <c r="YF138" s="12"/>
      <c r="YG138" s="12"/>
      <c r="YH138" s="12"/>
      <c r="YI138" s="12"/>
      <c r="YJ138" s="12"/>
      <c r="YK138" s="12"/>
      <c r="YL138" s="12"/>
      <c r="YM138" s="12"/>
      <c r="YN138" s="12"/>
      <c r="YO138" s="12"/>
      <c r="YP138" s="12"/>
      <c r="YQ138" s="12"/>
      <c r="YR138" s="12"/>
      <c r="YS138" s="12"/>
      <c r="YT138" s="12"/>
      <c r="YU138" s="12"/>
      <c r="YV138" s="12"/>
      <c r="YW138" s="12"/>
      <c r="YX138" s="12"/>
      <c r="YY138" s="12"/>
      <c r="YZ138" s="12"/>
      <c r="ZA138" s="12"/>
      <c r="ZB138" s="12"/>
      <c r="ZC138" s="12"/>
      <c r="ZD138" s="12"/>
      <c r="ZE138" s="12"/>
      <c r="ZF138" s="12"/>
      <c r="ZG138" s="12"/>
      <c r="ZH138" s="12"/>
      <c r="ZI138" s="12"/>
      <c r="ZJ138" s="12"/>
      <c r="ZK138" s="12"/>
      <c r="ZL138" s="12"/>
      <c r="ZM138" s="12"/>
      <c r="ZN138" s="12"/>
      <c r="ZO138" s="12"/>
      <c r="ZP138" s="12"/>
      <c r="ZQ138" s="12"/>
      <c r="ZR138" s="12"/>
      <c r="ZS138" s="12"/>
      <c r="ZT138" s="12"/>
      <c r="ZU138" s="12"/>
      <c r="ZV138" s="12"/>
      <c r="ZW138" s="12"/>
      <c r="ZX138" s="12"/>
      <c r="ZY138" s="12"/>
      <c r="ZZ138" s="12"/>
      <c r="AAA138" s="12"/>
      <c r="AAB138" s="12"/>
      <c r="AAC138" s="12"/>
      <c r="AAD138" s="12"/>
      <c r="AAE138" s="12"/>
      <c r="AAF138" s="12"/>
      <c r="AAG138" s="12"/>
      <c r="AAH138" s="12"/>
      <c r="AAI138" s="12"/>
      <c r="AAJ138" s="12"/>
      <c r="AAK138" s="12"/>
      <c r="AAL138" s="12"/>
      <c r="AAM138" s="12"/>
      <c r="AAN138" s="12"/>
      <c r="AAO138" s="12"/>
      <c r="AAP138" s="12"/>
      <c r="AAQ138" s="12"/>
      <c r="AAR138" s="12"/>
      <c r="AAS138" s="12"/>
      <c r="AAT138" s="12"/>
      <c r="AAU138" s="12"/>
      <c r="AAV138" s="12"/>
      <c r="AAW138" s="12"/>
      <c r="AAX138" s="12"/>
      <c r="AAY138" s="12"/>
      <c r="AAZ138" s="12"/>
      <c r="ABA138" s="12"/>
      <c r="ABB138" s="12"/>
      <c r="ABC138" s="12"/>
      <c r="ABD138" s="12"/>
      <c r="ABE138" s="12"/>
      <c r="ABF138" s="12"/>
      <c r="ABG138" s="12"/>
      <c r="ABH138" s="12"/>
      <c r="ABI138" s="12"/>
      <c r="ABJ138" s="12"/>
      <c r="ABK138" s="12"/>
      <c r="ABL138" s="12"/>
      <c r="ABM138" s="12"/>
      <c r="ABN138" s="12"/>
      <c r="ABO138" s="12"/>
      <c r="ABP138" s="12"/>
      <c r="ABQ138" s="12"/>
      <c r="ABR138" s="12"/>
      <c r="ABS138" s="12"/>
      <c r="ABT138" s="12"/>
      <c r="ABU138" s="12"/>
      <c r="ABV138" s="12"/>
      <c r="ABW138" s="12"/>
      <c r="ABX138" s="12"/>
      <c r="ABY138" s="12"/>
      <c r="ABZ138" s="12"/>
      <c r="ACA138" s="12"/>
      <c r="ACB138" s="12"/>
      <c r="ACC138" s="12"/>
      <c r="ACD138" s="12"/>
      <c r="ACE138" s="12"/>
      <c r="ACF138" s="12"/>
      <c r="ACG138" s="12"/>
      <c r="ACH138" s="12"/>
      <c r="ACI138" s="12"/>
      <c r="ACJ138" s="12"/>
      <c r="ACK138" s="12"/>
      <c r="ACL138" s="12"/>
      <c r="ACM138" s="12"/>
      <c r="ACN138" s="12"/>
      <c r="ACO138" s="12"/>
      <c r="ACP138" s="12"/>
      <c r="ACQ138" s="12"/>
      <c r="ACR138" s="12"/>
      <c r="ACS138" s="12"/>
      <c r="ACT138" s="12"/>
      <c r="ACU138" s="12"/>
      <c r="ACV138" s="12"/>
      <c r="ACW138" s="12"/>
      <c r="ACX138" s="12"/>
      <c r="ACY138" s="12"/>
      <c r="ACZ138" s="12"/>
      <c r="ADA138" s="12"/>
      <c r="ADB138" s="12"/>
      <c r="ADC138" s="12"/>
      <c r="ADD138" s="12"/>
      <c r="ADE138" s="12"/>
      <c r="ADF138" s="12"/>
      <c r="ADG138" s="12"/>
      <c r="ADH138" s="12"/>
      <c r="ADI138" s="12"/>
      <c r="ADJ138" s="12"/>
      <c r="ADK138" s="12"/>
      <c r="ADL138" s="12"/>
      <c r="ADM138" s="12"/>
      <c r="ADN138" s="12"/>
      <c r="ADO138" s="12"/>
      <c r="ADP138" s="12"/>
      <c r="ADQ138" s="12"/>
      <c r="ADR138" s="12"/>
      <c r="ADS138" s="12"/>
      <c r="ADT138" s="12"/>
      <c r="ADU138" s="12"/>
      <c r="ADV138" s="12"/>
      <c r="ADW138" s="12"/>
      <c r="ADX138" s="12"/>
      <c r="ADY138" s="12"/>
      <c r="ADZ138" s="12"/>
      <c r="AEA138" s="12"/>
      <c r="AEB138" s="12"/>
      <c r="AEC138" s="12"/>
      <c r="AED138" s="12"/>
      <c r="AEE138" s="12"/>
      <c r="AEF138" s="12"/>
      <c r="AEG138" s="12"/>
      <c r="AEH138" s="12"/>
      <c r="AEI138" s="12"/>
      <c r="AEJ138" s="12"/>
      <c r="AEK138" s="12"/>
      <c r="AEL138" s="12"/>
      <c r="AEM138" s="12"/>
      <c r="AEN138" s="12"/>
      <c r="AEO138" s="12"/>
      <c r="AEP138" s="12"/>
      <c r="AEQ138" s="12"/>
      <c r="AER138" s="12"/>
      <c r="AES138" s="12"/>
      <c r="AET138" s="12"/>
      <c r="AEU138" s="12"/>
      <c r="AEV138" s="12"/>
      <c r="AEW138" s="12"/>
      <c r="AEX138" s="12"/>
      <c r="AEY138" s="12"/>
      <c r="AEZ138" s="12"/>
      <c r="AFA138" s="12"/>
      <c r="AFB138" s="12"/>
      <c r="AFC138" s="12"/>
      <c r="AFD138" s="12"/>
      <c r="AFE138" s="12"/>
      <c r="AFF138" s="12"/>
      <c r="AFG138" s="12"/>
      <c r="AFH138" s="12"/>
      <c r="AFI138" s="12"/>
      <c r="AFJ138" s="12"/>
      <c r="AFK138" s="12"/>
      <c r="AFL138" s="12"/>
      <c r="AFM138" s="12"/>
      <c r="AFN138" s="12"/>
      <c r="AFO138" s="12"/>
      <c r="AFP138" s="12"/>
      <c r="AFQ138" s="12"/>
      <c r="AFR138" s="12"/>
      <c r="AFS138" s="12"/>
      <c r="AFT138" s="12"/>
      <c r="AFU138" s="12"/>
      <c r="AFV138" s="12"/>
      <c r="AFW138" s="12"/>
      <c r="AFX138" s="12"/>
      <c r="AFY138" s="12"/>
      <c r="AFZ138" s="12"/>
      <c r="AGA138" s="12"/>
      <c r="AGB138" s="12"/>
      <c r="AGC138" s="12"/>
      <c r="AGD138" s="12"/>
      <c r="AGE138" s="12"/>
      <c r="AGF138" s="12"/>
      <c r="AGG138" s="12"/>
      <c r="AGH138" s="12"/>
      <c r="AGI138" s="12"/>
      <c r="AGJ138" s="12"/>
      <c r="AGK138" s="12"/>
      <c r="AGL138" s="12"/>
      <c r="AGM138" s="12"/>
      <c r="AGN138" s="12"/>
      <c r="AGO138" s="12"/>
      <c r="AGP138" s="12"/>
      <c r="AGQ138" s="12"/>
      <c r="AGR138" s="12"/>
      <c r="AGS138" s="12"/>
      <c r="AGT138" s="12"/>
      <c r="AGU138" s="12"/>
      <c r="AGV138" s="12"/>
      <c r="AGW138" s="12"/>
      <c r="AGX138" s="12"/>
      <c r="AGY138" s="12"/>
      <c r="AGZ138" s="12"/>
      <c r="AHA138" s="12"/>
      <c r="AHB138" s="12"/>
      <c r="AHC138" s="12"/>
      <c r="AHD138" s="12"/>
      <c r="AHE138" s="12"/>
      <c r="AHF138" s="12"/>
      <c r="AHG138" s="12"/>
      <c r="AHH138" s="12"/>
      <c r="AHI138" s="12"/>
      <c r="AHJ138" s="12"/>
      <c r="AHK138" s="12"/>
      <c r="AHL138" s="12"/>
      <c r="AHM138" s="12"/>
      <c r="AHN138" s="12"/>
      <c r="AHO138" s="12"/>
      <c r="AHP138" s="12"/>
      <c r="AHQ138" s="12"/>
      <c r="AHR138" s="12"/>
      <c r="AHS138" s="12"/>
      <c r="AHT138" s="12"/>
      <c r="AHU138" s="12"/>
      <c r="AHV138" s="12"/>
      <c r="AHW138" s="12"/>
      <c r="AHX138" s="12"/>
      <c r="AHY138" s="12"/>
      <c r="AHZ138" s="12"/>
      <c r="AIA138" s="12"/>
      <c r="AIB138" s="12"/>
      <c r="AIC138" s="12"/>
      <c r="AID138" s="12"/>
      <c r="AIE138" s="12"/>
      <c r="AIF138" s="12"/>
      <c r="AIG138" s="12"/>
      <c r="AIH138" s="12"/>
      <c r="AII138" s="12"/>
      <c r="AIJ138" s="12"/>
      <c r="AIK138" s="12"/>
      <c r="AIL138" s="12"/>
      <c r="AIM138" s="12"/>
      <c r="AIN138" s="12"/>
      <c r="AIO138" s="12"/>
      <c r="AIP138" s="12"/>
      <c r="AIQ138" s="12"/>
      <c r="AIR138" s="12"/>
      <c r="AIS138" s="12"/>
      <c r="AIT138" s="12"/>
      <c r="AIU138" s="12"/>
      <c r="AIV138" s="12"/>
      <c r="AIW138" s="12"/>
      <c r="AIX138" s="12"/>
      <c r="AIY138" s="12"/>
      <c r="AIZ138" s="12"/>
      <c r="AJA138" s="12"/>
      <c r="AJB138" s="12"/>
      <c r="AJC138" s="12"/>
      <c r="AJD138" s="12"/>
      <c r="AJE138" s="12"/>
      <c r="AJF138" s="12"/>
      <c r="AJG138" s="12"/>
      <c r="AJH138" s="12"/>
      <c r="AJI138" s="12"/>
      <c r="AJJ138" s="12"/>
      <c r="AJK138" s="12"/>
      <c r="AJL138" s="12"/>
      <c r="AJM138" s="12"/>
      <c r="AJN138" s="12"/>
      <c r="AJO138" s="12"/>
      <c r="AJP138" s="12"/>
      <c r="AJQ138" s="12"/>
      <c r="AJR138" s="12"/>
      <c r="AJS138" s="12"/>
      <c r="AJT138" s="12"/>
      <c r="AJU138" s="12"/>
      <c r="AJV138" s="12"/>
      <c r="AJW138" s="12"/>
      <c r="AJX138" s="12"/>
      <c r="AJY138" s="12"/>
      <c r="AJZ138" s="12"/>
      <c r="AKA138" s="12"/>
      <c r="AKB138" s="12"/>
      <c r="AKC138" s="12"/>
      <c r="AKD138" s="12"/>
      <c r="AKE138" s="12"/>
      <c r="AKF138" s="12"/>
      <c r="AKG138" s="12"/>
      <c r="AKH138" s="12"/>
      <c r="AKI138" s="12"/>
      <c r="AKJ138" s="12"/>
      <c r="AKK138" s="12"/>
      <c r="AKL138" s="12"/>
      <c r="AKM138" s="12"/>
      <c r="AKN138" s="12"/>
      <c r="AKO138" s="12"/>
      <c r="AKP138" s="12"/>
      <c r="AKQ138" s="12"/>
      <c r="AKR138" s="12"/>
      <c r="AKS138" s="12"/>
      <c r="AKT138" s="12"/>
      <c r="AKU138" s="12"/>
      <c r="AKV138" s="12"/>
      <c r="AKW138" s="12"/>
      <c r="AKX138" s="12"/>
      <c r="AKY138" s="12"/>
      <c r="AKZ138" s="12"/>
      <c r="ALA138" s="12"/>
      <c r="ALB138" s="12"/>
      <c r="ALC138" s="12"/>
      <c r="ALD138" s="12"/>
      <c r="ALE138" s="12"/>
      <c r="ALF138" s="12"/>
      <c r="ALG138" s="12"/>
      <c r="ALH138" s="12"/>
      <c r="ALI138" s="12"/>
      <c r="ALJ138" s="12"/>
      <c r="ALK138" s="12"/>
      <c r="ALL138" s="12"/>
      <c r="ALM138" s="12"/>
      <c r="ALN138" s="12"/>
      <c r="ALO138" s="12"/>
      <c r="ALP138" s="12"/>
      <c r="ALQ138" s="12"/>
      <c r="ALR138" s="12"/>
      <c r="ALS138" s="12"/>
      <c r="ALT138" s="12"/>
      <c r="ALU138" s="12"/>
      <c r="ALV138" s="12"/>
      <c r="ALW138" s="12"/>
      <c r="ALX138" s="12"/>
      <c r="ALY138" s="12"/>
      <c r="ALZ138" s="12"/>
      <c r="AMA138" s="12"/>
      <c r="AMB138" s="12"/>
      <c r="AMC138" s="12"/>
      <c r="AMD138" s="12"/>
      <c r="AME138" s="12"/>
      <c r="AMF138" s="12"/>
      <c r="AMG138" s="12"/>
      <c r="AMH138" s="12"/>
      <c r="AMI138" s="12"/>
      <c r="AMJ138" s="12"/>
      <c r="AMK138" s="12"/>
      <c r="AML138" s="12"/>
      <c r="AMM138" s="12"/>
      <c r="AMN138" s="12"/>
      <c r="AMO138" s="12"/>
      <c r="AMP138" s="12"/>
      <c r="AMQ138" s="12"/>
      <c r="AMR138" s="12"/>
      <c r="AMS138" s="12"/>
      <c r="AMT138" s="12"/>
      <c r="AMU138" s="12"/>
      <c r="AMV138" s="12"/>
      <c r="AMW138" s="12"/>
      <c r="AMX138" s="12"/>
      <c r="AMY138" s="12"/>
      <c r="AMZ138" s="12"/>
      <c r="ANA138" s="12"/>
      <c r="ANB138" s="12"/>
      <c r="ANC138" s="12"/>
      <c r="AND138" s="12"/>
      <c r="ANE138" s="12"/>
      <c r="ANF138" s="12"/>
      <c r="ANG138" s="12"/>
      <c r="ANH138" s="12"/>
      <c r="ANI138" s="12"/>
      <c r="ANJ138" s="12"/>
      <c r="ANK138" s="12"/>
      <c r="ANL138" s="12"/>
      <c r="ANM138" s="12"/>
      <c r="ANN138" s="12"/>
      <c r="ANO138" s="12"/>
      <c r="ANP138" s="12"/>
      <c r="ANQ138" s="12"/>
      <c r="ANR138" s="12"/>
      <c r="ANS138" s="12"/>
      <c r="ANT138" s="12"/>
      <c r="ANU138" s="12"/>
      <c r="ANV138" s="12"/>
      <c r="ANW138" s="12"/>
      <c r="ANX138" s="12"/>
      <c r="ANY138" s="12"/>
      <c r="ANZ138" s="12"/>
      <c r="AOA138" s="12"/>
      <c r="AOB138" s="12"/>
      <c r="AOC138" s="12"/>
      <c r="AOD138" s="12"/>
      <c r="AOE138" s="12"/>
      <c r="AOF138" s="12"/>
      <c r="AOG138" s="12"/>
      <c r="AOH138" s="12"/>
      <c r="AOI138" s="12"/>
      <c r="AOJ138" s="12"/>
      <c r="AOK138" s="12"/>
      <c r="AOL138" s="12"/>
      <c r="AOM138" s="12"/>
      <c r="AON138" s="12"/>
      <c r="AOO138" s="12"/>
      <c r="AOP138" s="12"/>
      <c r="AOQ138" s="12"/>
      <c r="AOR138" s="12"/>
      <c r="AOS138" s="12"/>
      <c r="AOT138" s="12"/>
      <c r="AOU138" s="12"/>
      <c r="AOV138" s="12"/>
      <c r="AOW138" s="12"/>
      <c r="AOX138" s="12"/>
      <c r="AOY138" s="12"/>
      <c r="AOZ138" s="12"/>
      <c r="APA138" s="12"/>
      <c r="APB138" s="12"/>
      <c r="APC138" s="12"/>
      <c r="APD138" s="12"/>
      <c r="APE138" s="12"/>
      <c r="APF138" s="12"/>
      <c r="APG138" s="12"/>
      <c r="APH138" s="12"/>
      <c r="API138" s="12"/>
      <c r="APJ138" s="12"/>
      <c r="APK138" s="12"/>
      <c r="APL138" s="12"/>
      <c r="APM138" s="12"/>
      <c r="APN138" s="12"/>
      <c r="APO138" s="12"/>
      <c r="APP138" s="12"/>
      <c r="APQ138" s="12"/>
      <c r="APR138" s="12"/>
      <c r="APS138" s="12"/>
      <c r="APT138" s="12"/>
      <c r="APU138" s="12"/>
      <c r="APV138" s="12"/>
      <c r="APW138" s="12"/>
      <c r="APX138" s="12"/>
      <c r="APY138" s="12"/>
      <c r="APZ138" s="12"/>
      <c r="AQA138" s="12"/>
      <c r="AQB138" s="12"/>
      <c r="AQC138" s="12"/>
      <c r="AQD138" s="12"/>
      <c r="AQE138" s="12"/>
      <c r="AQF138" s="12"/>
      <c r="AQG138" s="12"/>
      <c r="AQH138" s="12"/>
      <c r="AQI138" s="12"/>
      <c r="AQJ138" s="12"/>
      <c r="AQK138" s="12"/>
      <c r="AQL138" s="12"/>
      <c r="AQM138" s="12"/>
      <c r="AQN138" s="12"/>
      <c r="AQO138" s="12"/>
      <c r="AQP138" s="12"/>
      <c r="AQQ138" s="12"/>
      <c r="AQR138" s="12"/>
      <c r="AQS138" s="12"/>
      <c r="AQT138" s="12"/>
      <c r="AQU138" s="12"/>
      <c r="AQV138" s="12"/>
      <c r="AQW138" s="12"/>
      <c r="AQX138" s="12"/>
      <c r="AQY138" s="12"/>
      <c r="AQZ138" s="12"/>
      <c r="ARA138" s="12"/>
      <c r="ARB138" s="12"/>
      <c r="ARC138" s="12"/>
      <c r="ARD138" s="12"/>
      <c r="ARE138" s="12"/>
      <c r="ARF138" s="12"/>
      <c r="ARG138" s="12"/>
      <c r="ARH138" s="12"/>
      <c r="ARI138" s="12"/>
      <c r="ARJ138" s="12"/>
      <c r="ARK138" s="12"/>
      <c r="ARL138" s="12"/>
      <c r="ARM138" s="12"/>
      <c r="ARN138" s="12"/>
      <c r="ARO138" s="12"/>
      <c r="ARP138" s="12"/>
      <c r="ARQ138" s="12"/>
      <c r="ARR138" s="12"/>
      <c r="ARS138" s="12"/>
      <c r="ART138" s="12"/>
      <c r="ARU138" s="12"/>
      <c r="ARV138" s="12"/>
      <c r="ARW138" s="12"/>
      <c r="ARX138" s="12"/>
      <c r="ARY138" s="12"/>
      <c r="ARZ138" s="12"/>
      <c r="ASA138" s="12"/>
      <c r="ASB138" s="12"/>
      <c r="ASC138" s="12"/>
      <c r="ASD138" s="12"/>
      <c r="ASE138" s="12"/>
      <c r="ASF138" s="12"/>
      <c r="ASG138" s="12"/>
      <c r="ASH138" s="12"/>
      <c r="ASI138" s="12"/>
      <c r="ASJ138" s="12"/>
      <c r="ASK138" s="12"/>
      <c r="ASL138" s="12"/>
      <c r="ASM138" s="12"/>
      <c r="ASN138" s="12"/>
      <c r="ASO138" s="12"/>
      <c r="ASP138" s="12"/>
      <c r="ASQ138" s="12"/>
      <c r="ASR138" s="12"/>
      <c r="ASS138" s="12"/>
      <c r="AST138" s="12"/>
      <c r="ASU138" s="12"/>
      <c r="ASV138" s="12"/>
      <c r="ASW138" s="12"/>
      <c r="ASX138" s="12"/>
      <c r="ASY138" s="12"/>
      <c r="ASZ138" s="12"/>
      <c r="ATA138" s="12"/>
      <c r="ATB138" s="12"/>
      <c r="ATC138" s="12"/>
      <c r="ATD138" s="12"/>
      <c r="ATE138" s="12"/>
      <c r="ATF138" s="12"/>
      <c r="ATG138" s="12"/>
      <c r="ATH138" s="12"/>
      <c r="ATI138" s="12"/>
      <c r="ATJ138" s="12"/>
      <c r="ATK138" s="12"/>
      <c r="ATL138" s="12"/>
      <c r="ATM138" s="12"/>
      <c r="ATN138" s="12"/>
      <c r="ATO138" s="12"/>
      <c r="ATP138" s="12"/>
      <c r="ATQ138" s="12"/>
      <c r="ATR138" s="12"/>
      <c r="ATS138" s="12"/>
      <c r="ATT138" s="12"/>
      <c r="ATU138" s="12"/>
      <c r="ATV138" s="12"/>
      <c r="ATW138" s="12"/>
      <c r="ATX138" s="12"/>
      <c r="ATY138" s="12"/>
      <c r="ATZ138" s="12"/>
      <c r="AUA138" s="12"/>
      <c r="AUB138" s="12"/>
      <c r="AUC138" s="12"/>
      <c r="AUD138" s="12"/>
      <c r="AUE138" s="12"/>
      <c r="AUF138" s="12"/>
      <c r="AUG138" s="12"/>
      <c r="AUH138" s="12"/>
      <c r="AUI138" s="12"/>
      <c r="AUJ138" s="12"/>
      <c r="AUK138" s="12"/>
      <c r="AUL138" s="12"/>
      <c r="AUM138" s="12"/>
      <c r="AUN138" s="12"/>
      <c r="AUO138" s="12"/>
      <c r="AUP138" s="12"/>
      <c r="AUQ138" s="12"/>
      <c r="AUR138" s="12"/>
      <c r="AUS138" s="12"/>
      <c r="AUT138" s="12"/>
      <c r="AUU138" s="12"/>
      <c r="AUV138" s="12"/>
      <c r="AUW138" s="12"/>
      <c r="AUX138" s="12"/>
      <c r="AUY138" s="12"/>
      <c r="AUZ138" s="12"/>
      <c r="AVA138" s="12"/>
      <c r="AVB138" s="12"/>
      <c r="AVC138" s="12"/>
      <c r="AVD138" s="12"/>
      <c r="AVE138" s="12"/>
      <c r="AVF138" s="12"/>
      <c r="AVG138" s="12"/>
      <c r="AVH138" s="12"/>
      <c r="AVI138" s="12"/>
      <c r="AVJ138" s="12"/>
      <c r="AVK138" s="12"/>
      <c r="AVL138" s="12"/>
      <c r="AVM138" s="12"/>
      <c r="AVN138" s="12"/>
      <c r="AVO138" s="12"/>
      <c r="AVP138" s="12"/>
      <c r="AVQ138" s="12"/>
      <c r="AVR138" s="12"/>
      <c r="AVS138" s="12"/>
      <c r="AVT138" s="12"/>
      <c r="AVU138" s="12"/>
      <c r="AVV138" s="12"/>
      <c r="AVW138" s="12"/>
      <c r="AVX138" s="12"/>
      <c r="AVY138" s="12"/>
      <c r="AVZ138" s="12"/>
      <c r="AWA138" s="12"/>
      <c r="AWB138" s="12"/>
      <c r="AWC138" s="12"/>
      <c r="AWD138" s="12"/>
      <c r="AWE138" s="12"/>
      <c r="AWF138" s="12"/>
      <c r="AWG138" s="12"/>
      <c r="AWH138" s="12"/>
      <c r="AWI138" s="12"/>
      <c r="AWJ138" s="12"/>
      <c r="AWK138" s="12"/>
      <c r="AWL138" s="12"/>
      <c r="AWM138" s="12"/>
      <c r="AWN138" s="12"/>
      <c r="AWO138" s="12"/>
      <c r="AWP138" s="12"/>
      <c r="AWQ138" s="12"/>
      <c r="AWR138" s="12"/>
      <c r="AWS138" s="12"/>
      <c r="AWT138" s="12"/>
      <c r="AWU138" s="12"/>
      <c r="AWV138" s="12"/>
      <c r="AWW138" s="12"/>
      <c r="AWX138" s="12"/>
      <c r="AWY138" s="12"/>
      <c r="AWZ138" s="12"/>
      <c r="AXA138" s="12"/>
      <c r="AXB138" s="12"/>
      <c r="AXC138" s="12"/>
      <c r="AXD138" s="12"/>
      <c r="AXE138" s="12"/>
      <c r="AXF138" s="12"/>
      <c r="AXG138" s="12"/>
      <c r="AXH138" s="12"/>
      <c r="AXI138" s="12"/>
      <c r="AXJ138" s="12"/>
      <c r="AXK138" s="12"/>
      <c r="AXL138" s="12"/>
      <c r="AXM138" s="12"/>
      <c r="AXN138" s="12"/>
      <c r="AXO138" s="12"/>
      <c r="AXP138" s="12"/>
      <c r="AXQ138" s="12"/>
      <c r="AXR138" s="12"/>
      <c r="AXS138" s="12"/>
      <c r="AXT138" s="12"/>
      <c r="AXU138" s="12"/>
      <c r="AXV138" s="12"/>
      <c r="AXW138" s="12"/>
      <c r="AXX138" s="12"/>
      <c r="AXY138" s="12"/>
      <c r="AXZ138" s="12"/>
      <c r="AYA138" s="12"/>
      <c r="AYB138" s="12"/>
      <c r="AYC138" s="12"/>
      <c r="AYD138" s="12"/>
      <c r="AYE138" s="12"/>
      <c r="AYF138" s="12"/>
      <c r="AYG138" s="12"/>
      <c r="AYH138" s="12"/>
      <c r="AYI138" s="12"/>
      <c r="AYJ138" s="12"/>
      <c r="AYK138" s="12"/>
      <c r="AYL138" s="12"/>
      <c r="AYM138" s="12"/>
      <c r="AYN138" s="12"/>
      <c r="AYO138" s="12"/>
      <c r="AYP138" s="12"/>
      <c r="AYQ138" s="12"/>
      <c r="AYR138" s="12"/>
      <c r="AYS138" s="12"/>
      <c r="AYT138" s="12"/>
      <c r="AYU138" s="12"/>
      <c r="AYV138" s="12"/>
      <c r="AYW138" s="12"/>
      <c r="AYX138" s="12"/>
      <c r="AYY138" s="12"/>
      <c r="AYZ138" s="12"/>
      <c r="AZA138" s="12"/>
      <c r="AZB138" s="12"/>
      <c r="AZC138" s="12"/>
      <c r="AZD138" s="12"/>
      <c r="AZE138" s="12"/>
      <c r="AZF138" s="12"/>
      <c r="AZG138" s="12"/>
      <c r="AZH138" s="12"/>
      <c r="AZI138" s="12"/>
      <c r="AZJ138" s="12"/>
      <c r="AZK138" s="12"/>
      <c r="AZL138" s="12"/>
      <c r="AZM138" s="12"/>
      <c r="AZN138" s="12"/>
      <c r="AZO138" s="12"/>
      <c r="AZP138" s="12"/>
      <c r="AZQ138" s="12"/>
      <c r="AZR138" s="12"/>
      <c r="AZS138" s="12"/>
      <c r="AZT138" s="12"/>
      <c r="AZU138" s="12"/>
      <c r="AZV138" s="12"/>
      <c r="AZW138" s="12"/>
      <c r="AZX138" s="12"/>
      <c r="AZY138" s="12"/>
      <c r="AZZ138" s="12"/>
      <c r="BAA138" s="12"/>
      <c r="BAB138" s="12"/>
      <c r="BAC138" s="12"/>
      <c r="BAD138" s="12"/>
      <c r="BAE138" s="12"/>
      <c r="BAF138" s="12"/>
      <c r="BAG138" s="12"/>
      <c r="BAH138" s="12"/>
      <c r="BAI138" s="12"/>
      <c r="BAJ138" s="12"/>
      <c r="BAK138" s="12"/>
      <c r="BAL138" s="12"/>
      <c r="BAM138" s="12"/>
      <c r="BAN138" s="12"/>
      <c r="BAO138" s="12"/>
      <c r="BAP138" s="12"/>
      <c r="BAQ138" s="12"/>
      <c r="BAR138" s="12"/>
      <c r="BAS138" s="12"/>
      <c r="BAT138" s="12"/>
      <c r="BAU138" s="12"/>
      <c r="BAV138" s="12"/>
      <c r="BAW138" s="12"/>
      <c r="BAX138" s="12"/>
      <c r="BAY138" s="12"/>
      <c r="BAZ138" s="12"/>
      <c r="BBA138" s="12"/>
      <c r="BBB138" s="12"/>
      <c r="BBC138" s="12"/>
      <c r="BBD138" s="12"/>
      <c r="BBE138" s="12"/>
      <c r="BBF138" s="12"/>
      <c r="BBG138" s="12"/>
      <c r="BBH138" s="12"/>
      <c r="BBI138" s="12"/>
      <c r="BBJ138" s="12"/>
      <c r="BBK138" s="12"/>
      <c r="BBL138" s="12"/>
      <c r="BBM138" s="12"/>
      <c r="BBN138" s="12"/>
      <c r="BBO138" s="12"/>
      <c r="BBP138" s="12"/>
      <c r="BBQ138" s="12"/>
      <c r="BBR138" s="12"/>
      <c r="BBS138" s="12"/>
      <c r="BBT138" s="12"/>
      <c r="BBU138" s="12"/>
      <c r="BBV138" s="12"/>
      <c r="BBW138" s="12"/>
      <c r="BBX138" s="12"/>
      <c r="BBY138" s="12"/>
      <c r="BBZ138" s="12"/>
      <c r="BCA138" s="12"/>
      <c r="BCB138" s="12"/>
      <c r="BCC138" s="12"/>
      <c r="BCD138" s="12"/>
      <c r="BCE138" s="12"/>
      <c r="BCF138" s="12"/>
      <c r="BCG138" s="12"/>
      <c r="BCH138" s="12"/>
      <c r="BCI138" s="12"/>
      <c r="BCJ138" s="12"/>
      <c r="BCK138" s="12"/>
      <c r="BCL138" s="12"/>
      <c r="BCM138" s="12"/>
      <c r="BCN138" s="12"/>
      <c r="BCO138" s="12"/>
      <c r="BCP138" s="12"/>
      <c r="BCQ138" s="12"/>
      <c r="BCR138" s="12"/>
      <c r="BCS138" s="12"/>
      <c r="BCT138" s="12"/>
      <c r="BCU138" s="12"/>
      <c r="BCV138" s="12"/>
      <c r="BCW138" s="12"/>
      <c r="BCX138" s="12"/>
      <c r="BCY138" s="12"/>
      <c r="BCZ138" s="12"/>
      <c r="BDA138" s="12"/>
      <c r="BDB138" s="12"/>
      <c r="BDC138" s="12"/>
      <c r="BDD138" s="12"/>
      <c r="BDE138" s="12"/>
      <c r="BDF138" s="12"/>
      <c r="BDG138" s="12"/>
      <c r="BDH138" s="12"/>
      <c r="BDI138" s="12"/>
      <c r="BDJ138" s="12"/>
      <c r="BDK138" s="12"/>
      <c r="BDL138" s="12"/>
      <c r="BDM138" s="12"/>
      <c r="BDN138" s="12"/>
      <c r="BDO138" s="12"/>
      <c r="BDP138" s="12"/>
      <c r="BDQ138" s="12"/>
      <c r="BDR138" s="12"/>
      <c r="BDS138" s="12"/>
      <c r="BDT138" s="12"/>
      <c r="BDU138" s="12"/>
      <c r="BDV138" s="12"/>
      <c r="BDW138" s="12"/>
      <c r="BDX138" s="12"/>
      <c r="BDY138" s="12"/>
      <c r="BDZ138" s="12"/>
      <c r="BEA138" s="12"/>
      <c r="BEB138" s="12"/>
      <c r="BEC138" s="12"/>
      <c r="BED138" s="12"/>
      <c r="BEE138" s="12"/>
      <c r="BEF138" s="12"/>
      <c r="BEG138" s="12"/>
      <c r="BEH138" s="12"/>
      <c r="BEI138" s="12"/>
      <c r="BEJ138" s="12"/>
      <c r="BEK138" s="12"/>
      <c r="BEL138" s="12"/>
      <c r="BEM138" s="12"/>
      <c r="BEN138" s="12"/>
      <c r="BEO138" s="12"/>
      <c r="BEP138" s="12"/>
      <c r="BEQ138" s="12"/>
      <c r="BER138" s="12"/>
      <c r="BES138" s="12"/>
      <c r="BET138" s="12"/>
      <c r="BEU138" s="12"/>
      <c r="BEV138" s="12"/>
      <c r="BEW138" s="12"/>
      <c r="BEX138" s="12"/>
      <c r="BEY138" s="12"/>
      <c r="BEZ138" s="12"/>
      <c r="BFA138" s="12"/>
      <c r="BFB138" s="12"/>
      <c r="BFC138" s="12"/>
      <c r="BFD138" s="12"/>
      <c r="BFE138" s="12"/>
      <c r="BFF138" s="12"/>
      <c r="BFG138" s="12"/>
      <c r="BFH138" s="12"/>
      <c r="BFI138" s="12"/>
      <c r="BFJ138" s="12"/>
      <c r="BFK138" s="12"/>
      <c r="BFL138" s="12"/>
      <c r="BFM138" s="12"/>
      <c r="BFN138" s="12"/>
      <c r="BFO138" s="12"/>
      <c r="BFP138" s="12"/>
      <c r="BFQ138" s="12"/>
      <c r="BFR138" s="12"/>
      <c r="BFS138" s="12"/>
      <c r="BFT138" s="12"/>
      <c r="BFU138" s="12"/>
      <c r="BFV138" s="12"/>
      <c r="BFW138" s="12"/>
      <c r="BFX138" s="12"/>
      <c r="BFY138" s="12"/>
      <c r="BFZ138" s="12"/>
      <c r="BGA138" s="12"/>
      <c r="BGB138" s="12"/>
      <c r="BGC138" s="12"/>
      <c r="BGD138" s="12"/>
      <c r="BGE138" s="12"/>
      <c r="BGF138" s="12"/>
      <c r="BGG138" s="12"/>
      <c r="BGH138" s="12"/>
      <c r="BGI138" s="12"/>
      <c r="BGJ138" s="12"/>
      <c r="BGK138" s="12"/>
      <c r="BGL138" s="12"/>
      <c r="BGM138" s="12"/>
      <c r="BGN138" s="12"/>
      <c r="BGO138" s="12"/>
      <c r="BGP138" s="12"/>
      <c r="BGQ138" s="12"/>
      <c r="BGR138" s="12"/>
      <c r="BGS138" s="12"/>
      <c r="BGT138" s="12"/>
      <c r="BGU138" s="12"/>
      <c r="BGV138" s="12"/>
      <c r="BGW138" s="12"/>
      <c r="BGX138" s="12"/>
      <c r="BGY138" s="12"/>
      <c r="BGZ138" s="12"/>
      <c r="BHA138" s="12"/>
      <c r="BHB138" s="12"/>
      <c r="BHC138" s="12"/>
      <c r="BHD138" s="12"/>
      <c r="BHE138" s="12"/>
      <c r="BHF138" s="12"/>
      <c r="BHG138" s="12"/>
      <c r="BHH138" s="12"/>
      <c r="BHI138" s="12"/>
      <c r="BHJ138" s="12"/>
      <c r="BHK138" s="12"/>
      <c r="BHL138" s="12"/>
      <c r="BHM138" s="12"/>
      <c r="BHN138" s="12"/>
      <c r="BHO138" s="12"/>
      <c r="BHP138" s="12"/>
      <c r="BHQ138" s="12"/>
      <c r="BHR138" s="12"/>
      <c r="BHS138" s="12"/>
      <c r="BHT138" s="12"/>
      <c r="BHU138" s="12"/>
      <c r="BHV138" s="12"/>
      <c r="BHW138" s="12"/>
      <c r="BHX138" s="12"/>
      <c r="BHY138" s="12"/>
      <c r="BHZ138" s="12"/>
      <c r="BIA138" s="12"/>
      <c r="BIB138" s="12"/>
      <c r="BIC138" s="12"/>
      <c r="BID138" s="12"/>
      <c r="BIE138" s="12"/>
      <c r="BIF138" s="12"/>
      <c r="BIG138" s="12"/>
      <c r="BIH138" s="12"/>
      <c r="BII138" s="12"/>
      <c r="BIJ138" s="12"/>
      <c r="BIK138" s="12"/>
      <c r="BIL138" s="12"/>
      <c r="BIM138" s="12"/>
      <c r="BIN138" s="12"/>
      <c r="BIO138" s="12"/>
      <c r="BIP138" s="12"/>
      <c r="BIQ138" s="12"/>
      <c r="BIR138" s="12"/>
      <c r="BIS138" s="12"/>
      <c r="BIT138" s="12"/>
      <c r="BIU138" s="12"/>
      <c r="BIV138" s="12"/>
      <c r="BIW138" s="12"/>
      <c r="BIX138" s="12"/>
      <c r="BIY138" s="12"/>
      <c r="BIZ138" s="12"/>
      <c r="BJA138" s="12"/>
      <c r="BJB138" s="12"/>
      <c r="BJC138" s="12"/>
      <c r="BJD138" s="12"/>
      <c r="BJE138" s="12"/>
      <c r="BJF138" s="12"/>
      <c r="BJG138" s="12"/>
      <c r="BJH138" s="12"/>
      <c r="BJI138" s="12"/>
      <c r="BJJ138" s="12"/>
      <c r="BJK138" s="12"/>
      <c r="BJL138" s="12"/>
      <c r="BJM138" s="12"/>
      <c r="BJN138" s="12"/>
      <c r="BJO138" s="12"/>
      <c r="BJP138" s="12"/>
      <c r="BJQ138" s="12"/>
      <c r="BJR138" s="12"/>
      <c r="BJS138" s="12"/>
      <c r="BJT138" s="12"/>
      <c r="BJU138" s="12"/>
      <c r="BJV138" s="12"/>
      <c r="BJW138" s="12"/>
      <c r="BJX138" s="12"/>
      <c r="BJY138" s="12"/>
      <c r="BJZ138" s="12"/>
      <c r="BKA138" s="12"/>
      <c r="BKB138" s="12"/>
      <c r="BKC138" s="12"/>
      <c r="BKD138" s="12"/>
      <c r="BKE138" s="12"/>
      <c r="BKF138" s="12"/>
      <c r="BKG138" s="12"/>
      <c r="BKH138" s="12"/>
      <c r="BKI138" s="12"/>
      <c r="BKJ138" s="12"/>
      <c r="BKK138" s="12"/>
      <c r="BKL138" s="12"/>
      <c r="BKM138" s="12"/>
      <c r="BKN138" s="12"/>
      <c r="BKO138" s="12"/>
      <c r="BKP138" s="12"/>
      <c r="BKQ138" s="12"/>
      <c r="BKR138" s="12"/>
      <c r="BKS138" s="12"/>
      <c r="BKT138" s="12"/>
      <c r="BKU138" s="12"/>
      <c r="BKV138" s="12"/>
      <c r="BKW138" s="12"/>
      <c r="BKX138" s="12"/>
      <c r="BKY138" s="12"/>
      <c r="BKZ138" s="12"/>
      <c r="BLA138" s="12"/>
      <c r="BLB138" s="12"/>
      <c r="BLC138" s="12"/>
      <c r="BLD138" s="12"/>
      <c r="BLE138" s="12"/>
      <c r="BLF138" s="12"/>
      <c r="BLG138" s="12"/>
      <c r="BLH138" s="12"/>
      <c r="BLI138" s="12"/>
      <c r="BLJ138" s="12"/>
      <c r="BLK138" s="12"/>
      <c r="BLL138" s="12"/>
      <c r="BLM138" s="12"/>
      <c r="BLN138" s="12"/>
      <c r="BLO138" s="12"/>
      <c r="BLP138" s="12"/>
      <c r="BLQ138" s="12"/>
      <c r="BLR138" s="12"/>
      <c r="BLS138" s="12"/>
      <c r="BLT138" s="12"/>
      <c r="BLU138" s="12"/>
      <c r="BLV138" s="12"/>
      <c r="BLW138" s="12"/>
      <c r="BLX138" s="12"/>
      <c r="BLY138" s="12"/>
      <c r="BLZ138" s="12"/>
      <c r="BMA138" s="12"/>
      <c r="BMB138" s="12"/>
      <c r="BMC138" s="12"/>
      <c r="BMD138" s="12"/>
      <c r="BME138" s="12"/>
      <c r="BMF138" s="12"/>
      <c r="BMG138" s="12"/>
      <c r="BMH138" s="12"/>
      <c r="BMI138" s="12"/>
      <c r="BMJ138" s="12"/>
      <c r="BMK138" s="12"/>
      <c r="BML138" s="12"/>
      <c r="BMM138" s="12"/>
      <c r="BMN138" s="12"/>
      <c r="BMO138" s="12"/>
      <c r="BMP138" s="12"/>
      <c r="BMQ138" s="12"/>
      <c r="BMR138" s="12"/>
      <c r="BMS138" s="12"/>
      <c r="BMT138" s="12"/>
      <c r="BMU138" s="12"/>
      <c r="BMV138" s="12"/>
      <c r="BMW138" s="12"/>
      <c r="BMX138" s="12"/>
      <c r="BMY138" s="12"/>
      <c r="BMZ138" s="12"/>
      <c r="BNA138" s="12"/>
      <c r="BNB138" s="12"/>
      <c r="BNC138" s="12"/>
      <c r="BND138" s="12"/>
      <c r="BNE138" s="12"/>
      <c r="BNF138" s="12"/>
      <c r="BNG138" s="12"/>
      <c r="BNH138" s="12"/>
      <c r="BNI138" s="12"/>
      <c r="BNJ138" s="12"/>
      <c r="BNK138" s="12"/>
      <c r="BNL138" s="12"/>
      <c r="BNM138" s="12"/>
      <c r="BNN138" s="12"/>
      <c r="BNO138" s="12"/>
      <c r="BNP138" s="12"/>
      <c r="BNQ138" s="12"/>
      <c r="BNR138" s="12"/>
      <c r="BNS138" s="12"/>
      <c r="BNT138" s="12"/>
      <c r="BNU138" s="12"/>
      <c r="BNV138" s="12"/>
      <c r="BNW138" s="12"/>
      <c r="BNX138" s="12"/>
      <c r="BNY138" s="12"/>
      <c r="BNZ138" s="12"/>
      <c r="BOA138" s="12"/>
      <c r="BOB138" s="12"/>
      <c r="BOC138" s="12"/>
      <c r="BOD138" s="12"/>
      <c r="BOE138" s="12"/>
      <c r="BOF138" s="12"/>
      <c r="BOG138" s="12"/>
      <c r="BOH138" s="12"/>
      <c r="BOI138" s="12"/>
      <c r="BOJ138" s="12"/>
      <c r="BOK138" s="12"/>
      <c r="BOL138" s="12"/>
      <c r="BOM138" s="12"/>
      <c r="BON138" s="12"/>
      <c r="BOO138" s="12"/>
      <c r="BOP138" s="12"/>
      <c r="BOQ138" s="12"/>
      <c r="BOR138" s="12"/>
      <c r="BOS138" s="12"/>
      <c r="BOT138" s="12"/>
      <c r="BOU138" s="12"/>
      <c r="BOV138" s="12"/>
      <c r="BOW138" s="12"/>
      <c r="BOX138" s="12"/>
      <c r="BOY138" s="12"/>
      <c r="BOZ138" s="12"/>
      <c r="BPA138" s="12"/>
      <c r="BPB138" s="12"/>
      <c r="BPC138" s="12"/>
      <c r="BPD138" s="12"/>
      <c r="BPE138" s="12"/>
      <c r="BPF138" s="12"/>
      <c r="BPG138" s="12"/>
      <c r="BPH138" s="12"/>
      <c r="BPI138" s="12"/>
      <c r="BPJ138" s="12"/>
      <c r="BPK138" s="12"/>
      <c r="BPL138" s="12"/>
      <c r="BPM138" s="12"/>
      <c r="BPN138" s="12"/>
      <c r="BPO138" s="12"/>
      <c r="BPP138" s="12"/>
      <c r="BPQ138" s="12"/>
      <c r="BPR138" s="12"/>
      <c r="BPS138" s="12"/>
      <c r="BPT138" s="12"/>
      <c r="BPU138" s="12"/>
      <c r="BPV138" s="12"/>
      <c r="BPW138" s="12"/>
      <c r="BPX138" s="12"/>
      <c r="BPY138" s="12"/>
      <c r="BPZ138" s="12"/>
      <c r="BQA138" s="12"/>
      <c r="BQB138" s="12"/>
      <c r="BQC138" s="12"/>
      <c r="BQD138" s="12"/>
      <c r="BQE138" s="12"/>
      <c r="BQF138" s="12"/>
      <c r="BQG138" s="12"/>
      <c r="BQH138" s="12"/>
      <c r="BQI138" s="12"/>
      <c r="BQJ138" s="12"/>
      <c r="BQK138" s="12"/>
      <c r="BQL138" s="12"/>
      <c r="BQM138" s="12"/>
      <c r="BQN138" s="12"/>
      <c r="BQO138" s="12"/>
      <c r="BQP138" s="12"/>
      <c r="BQQ138" s="12"/>
      <c r="BQR138" s="12"/>
      <c r="BQS138" s="12"/>
      <c r="BQT138" s="12"/>
      <c r="BQU138" s="12"/>
      <c r="BQV138" s="12"/>
      <c r="BQW138" s="12"/>
      <c r="BQX138" s="12"/>
      <c r="BQY138" s="12"/>
      <c r="BQZ138" s="12"/>
      <c r="BRA138" s="12"/>
      <c r="BRB138" s="12"/>
      <c r="BRC138" s="12"/>
      <c r="BRD138" s="12"/>
      <c r="BRE138" s="12"/>
      <c r="BRF138" s="12"/>
      <c r="BRG138" s="12"/>
      <c r="BRH138" s="12"/>
      <c r="BRI138" s="12"/>
      <c r="BRJ138" s="12"/>
      <c r="BRK138" s="12"/>
      <c r="BRL138" s="12"/>
      <c r="BRM138" s="12"/>
      <c r="BRN138" s="12"/>
      <c r="BRO138" s="12"/>
      <c r="BRP138" s="12"/>
      <c r="BRQ138" s="12"/>
      <c r="BRR138" s="12"/>
      <c r="BRS138" s="12"/>
      <c r="BRT138" s="12"/>
      <c r="BRU138" s="12"/>
      <c r="BRV138" s="12"/>
      <c r="BRW138" s="12"/>
      <c r="BRX138" s="12"/>
      <c r="BRY138" s="12"/>
      <c r="BRZ138" s="12"/>
      <c r="BSA138" s="12"/>
      <c r="BSB138" s="12"/>
      <c r="BSC138" s="12"/>
      <c r="BSD138" s="12"/>
      <c r="BSE138" s="12"/>
      <c r="BSF138" s="12"/>
      <c r="BSG138" s="12"/>
      <c r="BSH138" s="12"/>
      <c r="BSI138" s="12"/>
      <c r="BSJ138" s="12"/>
      <c r="BSK138" s="12"/>
      <c r="BSL138" s="12"/>
      <c r="BSM138" s="12"/>
      <c r="BSN138" s="12"/>
      <c r="BSO138" s="12"/>
      <c r="BSP138" s="12"/>
      <c r="BSQ138" s="12"/>
      <c r="BSR138" s="12"/>
      <c r="BSS138" s="12"/>
      <c r="BST138" s="12"/>
      <c r="BSU138" s="12"/>
      <c r="BSV138" s="12"/>
      <c r="BSW138" s="12"/>
      <c r="BSX138" s="12"/>
      <c r="BSY138" s="12"/>
      <c r="BSZ138" s="12"/>
      <c r="BTA138" s="12"/>
      <c r="BTB138" s="12"/>
      <c r="BTC138" s="12"/>
      <c r="BTD138" s="12"/>
      <c r="BTE138" s="12"/>
      <c r="BTF138" s="12"/>
      <c r="BTG138" s="12"/>
      <c r="BTH138" s="12"/>
      <c r="BTI138" s="12"/>
      <c r="BTJ138" s="12"/>
      <c r="BTK138" s="12"/>
      <c r="BTL138" s="12"/>
      <c r="BTM138" s="12"/>
      <c r="BTN138" s="12"/>
      <c r="BTO138" s="12"/>
      <c r="BTP138" s="12"/>
      <c r="BTQ138" s="12"/>
      <c r="BTR138" s="12"/>
      <c r="BTS138" s="12"/>
      <c r="BTT138" s="12"/>
      <c r="BTU138" s="12"/>
      <c r="BTV138" s="12"/>
      <c r="BTW138" s="12"/>
      <c r="BTX138" s="12"/>
      <c r="BTY138" s="12"/>
      <c r="BTZ138" s="12"/>
      <c r="BUA138" s="12"/>
      <c r="BUB138" s="12"/>
      <c r="BUC138" s="12"/>
      <c r="BUD138" s="12"/>
      <c r="BUE138" s="12"/>
      <c r="BUF138" s="12"/>
      <c r="BUG138" s="12"/>
      <c r="BUH138" s="12"/>
      <c r="BUI138" s="12"/>
      <c r="BUJ138" s="12"/>
      <c r="BUK138" s="12"/>
      <c r="BUL138" s="12"/>
      <c r="BUM138" s="12"/>
      <c r="BUN138" s="12"/>
      <c r="BUO138" s="12"/>
      <c r="BUP138" s="12"/>
      <c r="BUQ138" s="12"/>
      <c r="BUR138" s="12"/>
      <c r="BUS138" s="12"/>
      <c r="BUT138" s="12"/>
      <c r="BUU138" s="12"/>
      <c r="BUV138" s="12"/>
      <c r="BUW138" s="12"/>
      <c r="BUX138" s="12"/>
      <c r="BUY138" s="12"/>
      <c r="BUZ138" s="12"/>
      <c r="BVA138" s="12"/>
      <c r="BVB138" s="12"/>
      <c r="BVC138" s="12"/>
      <c r="BVD138" s="12"/>
      <c r="BVE138" s="12"/>
      <c r="BVF138" s="12"/>
      <c r="BVG138" s="12"/>
      <c r="BVH138" s="12"/>
      <c r="BVI138" s="12"/>
      <c r="BVJ138" s="12"/>
      <c r="BVK138" s="12"/>
      <c r="BVL138" s="12"/>
      <c r="BVM138" s="12"/>
      <c r="BVN138" s="12"/>
      <c r="BVO138" s="12"/>
      <c r="BVP138" s="12"/>
      <c r="BVQ138" s="12"/>
      <c r="BVR138" s="12"/>
      <c r="BVS138" s="12"/>
      <c r="BVT138" s="12"/>
      <c r="BVU138" s="12"/>
      <c r="BVV138" s="12"/>
      <c r="BVW138" s="12"/>
      <c r="BVX138" s="12"/>
      <c r="BVY138" s="12"/>
      <c r="BVZ138" s="12"/>
      <c r="BWA138" s="12"/>
      <c r="BWB138" s="12"/>
      <c r="BWC138" s="12"/>
      <c r="BWD138" s="12"/>
      <c r="BWE138" s="12"/>
      <c r="BWF138" s="12"/>
      <c r="BWG138" s="12"/>
      <c r="BWH138" s="12"/>
      <c r="BWI138" s="12"/>
      <c r="BWJ138" s="12"/>
      <c r="BWK138" s="12"/>
      <c r="BWL138" s="12"/>
      <c r="BWM138" s="12"/>
      <c r="BWN138" s="12"/>
      <c r="BWO138" s="12"/>
      <c r="BWP138" s="12"/>
      <c r="BWQ138" s="12"/>
      <c r="BWR138" s="12"/>
      <c r="BWS138" s="12"/>
      <c r="BWT138" s="12"/>
      <c r="BWU138" s="12"/>
      <c r="BWV138" s="12"/>
      <c r="BWW138" s="12"/>
      <c r="BWX138" s="12"/>
      <c r="BWY138" s="12"/>
      <c r="BWZ138" s="12"/>
      <c r="BXA138" s="12"/>
      <c r="BXB138" s="12"/>
      <c r="BXC138" s="12"/>
      <c r="BXD138" s="12"/>
      <c r="BXE138" s="12"/>
      <c r="BXF138" s="12"/>
      <c r="BXG138" s="12"/>
      <c r="BXH138" s="12"/>
      <c r="BXI138" s="12"/>
      <c r="BXJ138" s="12"/>
      <c r="BXK138" s="12"/>
      <c r="BXL138" s="12"/>
      <c r="BXM138" s="12"/>
      <c r="BXN138" s="12"/>
      <c r="BXO138" s="12"/>
      <c r="BXP138" s="12"/>
      <c r="BXQ138" s="12"/>
      <c r="BXR138" s="12"/>
      <c r="BXS138" s="12"/>
      <c r="BXT138" s="12"/>
      <c r="BXU138" s="12"/>
      <c r="BXV138" s="12"/>
      <c r="BXW138" s="12"/>
      <c r="BXX138" s="12"/>
      <c r="BXY138" s="12"/>
      <c r="BXZ138" s="12"/>
      <c r="BYA138" s="12"/>
      <c r="BYB138" s="12"/>
      <c r="BYC138" s="12"/>
      <c r="BYD138" s="12"/>
      <c r="BYE138" s="12"/>
      <c r="BYF138" s="12"/>
      <c r="BYG138" s="12"/>
      <c r="BYH138" s="12"/>
      <c r="BYI138" s="12"/>
      <c r="BYJ138" s="12"/>
      <c r="BYK138" s="12"/>
      <c r="BYL138" s="12"/>
      <c r="BYM138" s="12"/>
      <c r="BYN138" s="12"/>
      <c r="BYO138" s="12"/>
      <c r="BYP138" s="12"/>
      <c r="BYQ138" s="12"/>
      <c r="BYR138" s="12"/>
      <c r="BYS138" s="12"/>
      <c r="BYT138" s="12"/>
      <c r="BYU138" s="12"/>
      <c r="BYV138" s="12"/>
      <c r="BYW138" s="12"/>
      <c r="BYX138" s="12"/>
      <c r="BYY138" s="12"/>
      <c r="BYZ138" s="12"/>
      <c r="BZA138" s="12"/>
      <c r="BZB138" s="12"/>
      <c r="BZC138" s="12"/>
      <c r="BZD138" s="12"/>
      <c r="BZE138" s="12"/>
      <c r="BZF138" s="12"/>
      <c r="BZG138" s="12"/>
      <c r="BZH138" s="12"/>
      <c r="BZI138" s="12"/>
      <c r="BZJ138" s="12"/>
      <c r="BZK138" s="12"/>
      <c r="BZL138" s="12"/>
      <c r="BZM138" s="12"/>
      <c r="BZN138" s="12"/>
      <c r="BZO138" s="12"/>
      <c r="BZP138" s="12"/>
      <c r="BZQ138" s="12"/>
      <c r="BZR138" s="12"/>
      <c r="BZS138" s="12"/>
      <c r="BZT138" s="12"/>
      <c r="BZU138" s="12"/>
      <c r="BZV138" s="12"/>
      <c r="BZW138" s="12"/>
      <c r="BZX138" s="12"/>
      <c r="BZY138" s="12"/>
      <c r="BZZ138" s="12"/>
      <c r="CAA138" s="12"/>
      <c r="CAB138" s="12"/>
      <c r="CAC138" s="12"/>
      <c r="CAD138" s="12"/>
      <c r="CAE138" s="12"/>
      <c r="CAF138" s="12"/>
      <c r="CAG138" s="12"/>
      <c r="CAH138" s="12"/>
      <c r="CAI138" s="12"/>
      <c r="CAJ138" s="12"/>
      <c r="CAK138" s="12"/>
      <c r="CAL138" s="12"/>
      <c r="CAM138" s="12"/>
      <c r="CAN138" s="12"/>
      <c r="CAO138" s="12"/>
      <c r="CAP138" s="12"/>
      <c r="CAQ138" s="12"/>
      <c r="CAR138" s="12"/>
      <c r="CAS138" s="12"/>
      <c r="CAT138" s="12"/>
      <c r="CAU138" s="12"/>
      <c r="CAV138" s="12"/>
      <c r="CAW138" s="12"/>
      <c r="CAX138" s="12"/>
      <c r="CAY138" s="12"/>
      <c r="CAZ138" s="12"/>
      <c r="CBA138" s="12"/>
      <c r="CBB138" s="12"/>
      <c r="CBC138" s="12"/>
      <c r="CBD138" s="12"/>
      <c r="CBE138" s="12"/>
      <c r="CBF138" s="12"/>
      <c r="CBG138" s="12"/>
      <c r="CBH138" s="12"/>
      <c r="CBI138" s="12"/>
      <c r="CBJ138" s="12"/>
      <c r="CBK138" s="12"/>
      <c r="CBL138" s="12"/>
      <c r="CBM138" s="12"/>
      <c r="CBN138" s="12"/>
      <c r="CBO138" s="12"/>
      <c r="CBP138" s="12"/>
      <c r="CBQ138" s="12"/>
      <c r="CBR138" s="12"/>
      <c r="CBS138" s="12"/>
      <c r="CBT138" s="12"/>
      <c r="CBU138" s="12"/>
      <c r="CBV138" s="12"/>
      <c r="CBW138" s="12"/>
      <c r="CBX138" s="12"/>
      <c r="CBY138" s="12"/>
      <c r="CBZ138" s="12"/>
      <c r="CCA138" s="12"/>
      <c r="CCB138" s="12"/>
      <c r="CCC138" s="12"/>
      <c r="CCD138" s="12"/>
      <c r="CCE138" s="12"/>
      <c r="CCF138" s="12"/>
      <c r="CCG138" s="12"/>
      <c r="CCH138" s="12"/>
      <c r="CCI138" s="12"/>
      <c r="CCJ138" s="12"/>
      <c r="CCK138" s="12"/>
      <c r="CCL138" s="12"/>
      <c r="CCM138" s="12"/>
      <c r="CCN138" s="12"/>
      <c r="CCO138" s="12"/>
      <c r="CCP138" s="12"/>
      <c r="CCQ138" s="12"/>
      <c r="CCR138" s="12"/>
      <c r="CCS138" s="12"/>
      <c r="CCT138" s="12"/>
      <c r="CCU138" s="12"/>
      <c r="CCV138" s="12"/>
      <c r="CCW138" s="12"/>
      <c r="CCX138" s="12"/>
      <c r="CCY138" s="12"/>
      <c r="CCZ138" s="12"/>
      <c r="CDA138" s="12"/>
      <c r="CDB138" s="12"/>
      <c r="CDC138" s="12"/>
      <c r="CDD138" s="12"/>
      <c r="CDE138" s="12"/>
      <c r="CDF138" s="12"/>
      <c r="CDG138" s="12"/>
      <c r="CDH138" s="12"/>
      <c r="CDI138" s="12"/>
      <c r="CDJ138" s="12"/>
      <c r="CDK138" s="12"/>
      <c r="CDL138" s="12"/>
      <c r="CDM138" s="12"/>
      <c r="CDN138" s="12"/>
      <c r="CDO138" s="12"/>
      <c r="CDP138" s="12"/>
      <c r="CDQ138" s="12"/>
      <c r="CDR138" s="12"/>
      <c r="CDS138" s="12"/>
      <c r="CDT138" s="12"/>
      <c r="CDU138" s="12"/>
      <c r="CDV138" s="12"/>
      <c r="CDW138" s="12"/>
      <c r="CDX138" s="12"/>
      <c r="CDY138" s="12"/>
      <c r="CDZ138" s="12"/>
      <c r="CEA138" s="12"/>
      <c r="CEB138" s="12"/>
      <c r="CEC138" s="12"/>
      <c r="CED138" s="12"/>
      <c r="CEE138" s="12"/>
      <c r="CEF138" s="12"/>
      <c r="CEG138" s="12"/>
      <c r="CEH138" s="12"/>
      <c r="CEI138" s="12"/>
      <c r="CEJ138" s="12"/>
      <c r="CEK138" s="12"/>
      <c r="CEL138" s="12"/>
      <c r="CEM138" s="12"/>
      <c r="CEN138" s="12"/>
      <c r="CEO138" s="12"/>
      <c r="CEP138" s="12"/>
      <c r="CEQ138" s="12"/>
      <c r="CER138" s="12"/>
      <c r="CES138" s="12"/>
      <c r="CET138" s="12"/>
      <c r="CEU138" s="12"/>
      <c r="CEV138" s="12"/>
      <c r="CEW138" s="12"/>
      <c r="CEX138" s="12"/>
      <c r="CEY138" s="12"/>
      <c r="CEZ138" s="12"/>
      <c r="CFA138" s="12"/>
      <c r="CFB138" s="12"/>
      <c r="CFC138" s="12"/>
      <c r="CFD138" s="12"/>
      <c r="CFE138" s="12"/>
      <c r="CFF138" s="12"/>
      <c r="CFG138" s="12"/>
      <c r="CFH138" s="12"/>
      <c r="CFI138" s="12"/>
      <c r="CFJ138" s="12"/>
      <c r="CFK138" s="12"/>
      <c r="CFL138" s="12"/>
      <c r="CFM138" s="12"/>
      <c r="CFN138" s="12"/>
      <c r="CFO138" s="12"/>
      <c r="CFP138" s="12"/>
      <c r="CFQ138" s="12"/>
      <c r="CFR138" s="12"/>
      <c r="CFS138" s="12"/>
      <c r="CFT138" s="12"/>
      <c r="CFU138" s="12"/>
      <c r="CFV138" s="12"/>
      <c r="CFW138" s="12"/>
      <c r="CFX138" s="12"/>
      <c r="CFY138" s="12"/>
      <c r="CFZ138" s="12"/>
      <c r="CGA138" s="12"/>
      <c r="CGB138" s="12"/>
      <c r="CGC138" s="12"/>
      <c r="CGD138" s="12"/>
      <c r="CGE138" s="12"/>
      <c r="CGF138" s="12"/>
      <c r="CGG138" s="12"/>
      <c r="CGH138" s="12"/>
      <c r="CGI138" s="12"/>
      <c r="CGJ138" s="12"/>
      <c r="CGK138" s="12"/>
      <c r="CGL138" s="12"/>
      <c r="CGM138" s="12"/>
      <c r="CGN138" s="12"/>
      <c r="CGO138" s="12"/>
      <c r="CGP138" s="12"/>
      <c r="CGQ138" s="12"/>
      <c r="CGR138" s="12"/>
      <c r="CGS138" s="12"/>
      <c r="CGT138" s="12"/>
      <c r="CGU138" s="12"/>
      <c r="CGV138" s="12"/>
      <c r="CGW138" s="12"/>
      <c r="CGX138" s="12"/>
      <c r="CGY138" s="12"/>
      <c r="CGZ138" s="12"/>
      <c r="CHA138" s="12"/>
      <c r="CHB138" s="12"/>
      <c r="CHC138" s="12"/>
      <c r="CHD138" s="12"/>
      <c r="CHE138" s="12"/>
      <c r="CHF138" s="12"/>
      <c r="CHG138" s="12"/>
      <c r="CHH138" s="12"/>
      <c r="CHI138" s="12"/>
      <c r="CHJ138" s="12"/>
      <c r="CHK138" s="12"/>
      <c r="CHL138" s="12"/>
      <c r="CHM138" s="12"/>
      <c r="CHN138" s="12"/>
      <c r="CHO138" s="12"/>
      <c r="CHP138" s="12"/>
      <c r="CHQ138" s="12"/>
      <c r="CHR138" s="12"/>
      <c r="CHS138" s="12"/>
      <c r="CHT138" s="12"/>
      <c r="CHU138" s="12"/>
      <c r="CHV138" s="12"/>
      <c r="CHW138" s="12"/>
      <c r="CHX138" s="12"/>
      <c r="CHY138" s="12"/>
      <c r="CHZ138" s="12"/>
      <c r="CIA138" s="12"/>
      <c r="CIB138" s="12"/>
      <c r="CIC138" s="12"/>
      <c r="CID138" s="12"/>
      <c r="CIE138" s="12"/>
      <c r="CIF138" s="12"/>
      <c r="CIG138" s="12"/>
      <c r="CIH138" s="12"/>
      <c r="CII138" s="12"/>
      <c r="CIJ138" s="12"/>
      <c r="CIK138" s="12"/>
      <c r="CIL138" s="12"/>
      <c r="CIM138" s="12"/>
      <c r="CIN138" s="12"/>
      <c r="CIO138" s="12"/>
      <c r="CIP138" s="12"/>
      <c r="CIQ138" s="12"/>
      <c r="CIR138" s="12"/>
      <c r="CIS138" s="12"/>
      <c r="CIT138" s="12"/>
      <c r="CIU138" s="12"/>
      <c r="CIV138" s="12"/>
      <c r="CIW138" s="12"/>
      <c r="CIX138" s="12"/>
      <c r="CIY138" s="12"/>
      <c r="CIZ138" s="12"/>
      <c r="CJA138" s="12"/>
      <c r="CJB138" s="12"/>
      <c r="CJC138" s="12"/>
      <c r="CJD138" s="12"/>
      <c r="CJE138" s="12"/>
      <c r="CJF138" s="12"/>
      <c r="CJG138" s="12"/>
      <c r="CJH138" s="12"/>
      <c r="CJI138" s="12"/>
      <c r="CJJ138" s="12"/>
      <c r="CJK138" s="12"/>
      <c r="CJL138" s="12"/>
      <c r="CJM138" s="12"/>
      <c r="CJN138" s="12"/>
      <c r="CJO138" s="12"/>
      <c r="CJP138" s="12"/>
      <c r="CJQ138" s="12"/>
      <c r="CJR138" s="12"/>
      <c r="CJS138" s="12"/>
      <c r="CJT138" s="12"/>
      <c r="CJU138" s="12"/>
      <c r="CJV138" s="12"/>
      <c r="CJW138" s="12"/>
      <c r="CJX138" s="12"/>
      <c r="CJY138" s="12"/>
      <c r="CJZ138" s="12"/>
      <c r="CKA138" s="12"/>
      <c r="CKB138" s="12"/>
      <c r="CKC138" s="12"/>
      <c r="CKD138" s="12"/>
      <c r="CKE138" s="12"/>
      <c r="CKF138" s="12"/>
      <c r="CKG138" s="12"/>
      <c r="CKH138" s="12"/>
      <c r="CKI138" s="12"/>
      <c r="CKJ138" s="12"/>
      <c r="CKK138" s="12"/>
      <c r="CKL138" s="12"/>
      <c r="CKM138" s="12"/>
      <c r="CKN138" s="12"/>
      <c r="CKO138" s="12"/>
      <c r="CKP138" s="12"/>
      <c r="CKQ138" s="12"/>
      <c r="CKR138" s="12"/>
      <c r="CKS138" s="12"/>
      <c r="CKT138" s="12"/>
      <c r="CKU138" s="12"/>
      <c r="CKV138" s="12"/>
      <c r="CKW138" s="12"/>
      <c r="CKX138" s="12"/>
      <c r="CKY138" s="12"/>
      <c r="CKZ138" s="12"/>
      <c r="CLA138" s="12"/>
      <c r="CLB138" s="12"/>
      <c r="CLC138" s="12"/>
      <c r="CLD138" s="12"/>
      <c r="CLE138" s="12"/>
      <c r="CLF138" s="12"/>
      <c r="CLG138" s="12"/>
      <c r="CLH138" s="12"/>
      <c r="CLI138" s="12"/>
      <c r="CLJ138" s="12"/>
      <c r="CLK138" s="12"/>
      <c r="CLL138" s="12"/>
      <c r="CLM138" s="12"/>
      <c r="CLN138" s="12"/>
      <c r="CLO138" s="12"/>
      <c r="CLP138" s="12"/>
      <c r="CLQ138" s="12"/>
      <c r="CLR138" s="12"/>
      <c r="CLS138" s="12"/>
      <c r="CLT138" s="12"/>
      <c r="CLU138" s="12"/>
      <c r="CLV138" s="12"/>
      <c r="CLW138" s="12"/>
      <c r="CLX138" s="12"/>
      <c r="CLY138" s="12"/>
      <c r="CLZ138" s="12"/>
      <c r="CMA138" s="12"/>
      <c r="CMB138" s="12"/>
      <c r="CMC138" s="12"/>
      <c r="CMD138" s="12"/>
      <c r="CME138" s="12"/>
      <c r="CMF138" s="12"/>
      <c r="CMG138" s="12"/>
      <c r="CMH138" s="12"/>
      <c r="CMI138" s="12"/>
      <c r="CMJ138" s="12"/>
      <c r="CMK138" s="12"/>
      <c r="CML138" s="12"/>
      <c r="CMM138" s="12"/>
      <c r="CMN138" s="12"/>
      <c r="CMO138" s="12"/>
      <c r="CMP138" s="12"/>
      <c r="CMQ138" s="12"/>
      <c r="CMR138" s="12"/>
      <c r="CMS138" s="12"/>
      <c r="CMT138" s="12"/>
      <c r="CMU138" s="12"/>
      <c r="CMV138" s="12"/>
      <c r="CMW138" s="12"/>
      <c r="CMX138" s="12"/>
      <c r="CMY138" s="12"/>
      <c r="CMZ138" s="12"/>
      <c r="CNA138" s="12"/>
      <c r="CNB138" s="12"/>
      <c r="CNC138" s="12"/>
      <c r="CND138" s="12"/>
      <c r="CNE138" s="12"/>
      <c r="CNF138" s="12"/>
      <c r="CNG138" s="12"/>
      <c r="CNH138" s="12"/>
      <c r="CNI138" s="12"/>
      <c r="CNJ138" s="12"/>
      <c r="CNK138" s="12"/>
      <c r="CNL138" s="12"/>
      <c r="CNM138" s="12"/>
      <c r="CNN138" s="12"/>
      <c r="CNO138" s="12"/>
      <c r="CNP138" s="12"/>
      <c r="CNQ138" s="12"/>
      <c r="CNR138" s="12"/>
      <c r="CNS138" s="12"/>
      <c r="CNT138" s="12"/>
      <c r="CNU138" s="12"/>
      <c r="CNV138" s="12"/>
      <c r="CNW138" s="12"/>
      <c r="CNX138" s="12"/>
      <c r="CNY138" s="12"/>
      <c r="CNZ138" s="12"/>
      <c r="COA138" s="12"/>
      <c r="COB138" s="12"/>
      <c r="COC138" s="12"/>
      <c r="COD138" s="12"/>
      <c r="COE138" s="12"/>
      <c r="COF138" s="12"/>
      <c r="COG138" s="12"/>
      <c r="COH138" s="12"/>
      <c r="COI138" s="12"/>
      <c r="COJ138" s="12"/>
      <c r="COK138" s="12"/>
      <c r="COL138" s="12"/>
      <c r="COM138" s="12"/>
      <c r="CON138" s="12"/>
      <c r="COO138" s="12"/>
      <c r="COP138" s="12"/>
      <c r="COQ138" s="12"/>
      <c r="COR138" s="12"/>
      <c r="COS138" s="12"/>
      <c r="COT138" s="12"/>
      <c r="COU138" s="12"/>
      <c r="COV138" s="12"/>
      <c r="COW138" s="12"/>
      <c r="COX138" s="12"/>
      <c r="COY138" s="12"/>
      <c r="COZ138" s="12"/>
      <c r="CPA138" s="12"/>
      <c r="CPB138" s="12"/>
      <c r="CPC138" s="12"/>
      <c r="CPD138" s="12"/>
      <c r="CPE138" s="12"/>
      <c r="CPF138" s="12"/>
      <c r="CPG138" s="12"/>
      <c r="CPH138" s="12"/>
      <c r="CPI138" s="12"/>
      <c r="CPJ138" s="12"/>
      <c r="CPK138" s="12"/>
      <c r="CPL138" s="12"/>
      <c r="CPM138" s="12"/>
      <c r="CPN138" s="12"/>
      <c r="CPO138" s="12"/>
      <c r="CPP138" s="12"/>
      <c r="CPQ138" s="12"/>
      <c r="CPR138" s="12"/>
      <c r="CPS138" s="12"/>
      <c r="CPT138" s="12"/>
      <c r="CPU138" s="12"/>
      <c r="CPV138" s="12"/>
      <c r="CPW138" s="12"/>
      <c r="CPX138" s="12"/>
      <c r="CPY138" s="12"/>
      <c r="CPZ138" s="12"/>
      <c r="CQA138" s="12"/>
      <c r="CQB138" s="12"/>
      <c r="CQC138" s="12"/>
      <c r="CQD138" s="12"/>
      <c r="CQE138" s="12"/>
      <c r="CQF138" s="12"/>
      <c r="CQG138" s="12"/>
      <c r="CQH138" s="12"/>
      <c r="CQI138" s="12"/>
      <c r="CQJ138" s="12"/>
      <c r="CQK138" s="12"/>
      <c r="CQL138" s="12"/>
      <c r="CQM138" s="12"/>
      <c r="CQN138" s="12"/>
      <c r="CQO138" s="12"/>
      <c r="CQP138" s="12"/>
      <c r="CQQ138" s="12"/>
      <c r="CQR138" s="12"/>
      <c r="CQS138" s="12"/>
      <c r="CQT138" s="12"/>
      <c r="CQU138" s="12"/>
      <c r="CQV138" s="12"/>
      <c r="CQW138" s="12"/>
      <c r="CQX138" s="12"/>
      <c r="CQY138" s="12"/>
      <c r="CQZ138" s="12"/>
      <c r="CRA138" s="12"/>
      <c r="CRB138" s="12"/>
      <c r="CRC138" s="12"/>
      <c r="CRD138" s="12"/>
      <c r="CRE138" s="12"/>
      <c r="CRF138" s="12"/>
      <c r="CRG138" s="12"/>
      <c r="CRH138" s="12"/>
      <c r="CRI138" s="12"/>
      <c r="CRJ138" s="12"/>
      <c r="CRK138" s="12"/>
      <c r="CRL138" s="12"/>
      <c r="CRM138" s="12"/>
      <c r="CRN138" s="12"/>
      <c r="CRO138" s="12"/>
      <c r="CRP138" s="12"/>
      <c r="CRQ138" s="12"/>
      <c r="CRR138" s="12"/>
      <c r="CRS138" s="12"/>
      <c r="CRT138" s="12"/>
      <c r="CRU138" s="12"/>
      <c r="CRV138" s="12"/>
      <c r="CRW138" s="12"/>
      <c r="CRX138" s="12"/>
      <c r="CRY138" s="12"/>
      <c r="CRZ138" s="12"/>
      <c r="CSA138" s="12"/>
      <c r="CSB138" s="12"/>
      <c r="CSC138" s="12"/>
      <c r="CSD138" s="12"/>
      <c r="CSE138" s="12"/>
      <c r="CSF138" s="12"/>
      <c r="CSG138" s="12"/>
      <c r="CSH138" s="12"/>
      <c r="CSI138" s="12"/>
      <c r="CSJ138" s="12"/>
      <c r="CSK138" s="12"/>
      <c r="CSL138" s="12"/>
      <c r="CSM138" s="12"/>
      <c r="CSN138" s="12"/>
      <c r="CSO138" s="12"/>
      <c r="CSP138" s="12"/>
      <c r="CSQ138" s="12"/>
      <c r="CSR138" s="12"/>
      <c r="CSS138" s="12"/>
      <c r="CST138" s="12"/>
      <c r="CSU138" s="12"/>
      <c r="CSV138" s="12"/>
      <c r="CSW138" s="12"/>
      <c r="CSX138" s="12"/>
      <c r="CSY138" s="12"/>
      <c r="CSZ138" s="12"/>
      <c r="CTA138" s="12"/>
      <c r="CTB138" s="12"/>
      <c r="CTC138" s="12"/>
      <c r="CTD138" s="12"/>
      <c r="CTE138" s="12"/>
      <c r="CTF138" s="12"/>
      <c r="CTG138" s="12"/>
      <c r="CTH138" s="12"/>
      <c r="CTI138" s="12"/>
      <c r="CTJ138" s="12"/>
      <c r="CTK138" s="12"/>
      <c r="CTL138" s="12"/>
      <c r="CTM138" s="12"/>
      <c r="CTN138" s="12"/>
      <c r="CTO138" s="12"/>
      <c r="CTP138" s="12"/>
      <c r="CTQ138" s="12"/>
      <c r="CTR138" s="12"/>
      <c r="CTS138" s="12"/>
      <c r="CTT138" s="12"/>
      <c r="CTU138" s="12"/>
      <c r="CTV138" s="12"/>
      <c r="CTW138" s="12"/>
      <c r="CTX138" s="12"/>
      <c r="CTY138" s="12"/>
      <c r="CTZ138" s="12"/>
      <c r="CUA138" s="12"/>
      <c r="CUB138" s="12"/>
      <c r="CUC138" s="12"/>
      <c r="CUD138" s="12"/>
      <c r="CUE138" s="12"/>
      <c r="CUF138" s="12"/>
      <c r="CUG138" s="12"/>
      <c r="CUH138" s="12"/>
      <c r="CUI138" s="12"/>
      <c r="CUJ138" s="12"/>
      <c r="CUK138" s="12"/>
      <c r="CUL138" s="12"/>
      <c r="CUM138" s="12"/>
      <c r="CUN138" s="12"/>
      <c r="CUO138" s="12"/>
      <c r="CUP138" s="12"/>
      <c r="CUQ138" s="12"/>
      <c r="CUR138" s="12"/>
      <c r="CUS138" s="12"/>
      <c r="CUT138" s="12"/>
      <c r="CUU138" s="12"/>
      <c r="CUV138" s="12"/>
      <c r="CUW138" s="12"/>
      <c r="CUX138" s="12"/>
      <c r="CUY138" s="12"/>
      <c r="CUZ138" s="12"/>
      <c r="CVA138" s="12"/>
      <c r="CVB138" s="12"/>
      <c r="CVC138" s="12"/>
      <c r="CVD138" s="12"/>
      <c r="CVE138" s="12"/>
      <c r="CVF138" s="12"/>
      <c r="CVG138" s="12"/>
      <c r="CVH138" s="12"/>
      <c r="CVI138" s="12"/>
      <c r="CVJ138" s="12"/>
      <c r="CVK138" s="12"/>
      <c r="CVL138" s="12"/>
      <c r="CVM138" s="12"/>
      <c r="CVN138" s="12"/>
      <c r="CVO138" s="12"/>
      <c r="CVP138" s="12"/>
      <c r="CVQ138" s="12"/>
      <c r="CVR138" s="12"/>
      <c r="CVS138" s="12"/>
      <c r="CVT138" s="12"/>
      <c r="CVU138" s="12"/>
      <c r="CVV138" s="12"/>
      <c r="CVW138" s="12"/>
      <c r="CVX138" s="12"/>
      <c r="CVY138" s="12"/>
      <c r="CVZ138" s="12"/>
      <c r="CWA138" s="12"/>
      <c r="CWB138" s="12"/>
      <c r="CWC138" s="12"/>
      <c r="CWD138" s="12"/>
      <c r="CWE138" s="12"/>
      <c r="CWF138" s="12"/>
      <c r="CWG138" s="12"/>
      <c r="CWH138" s="12"/>
      <c r="CWI138" s="12"/>
      <c r="CWJ138" s="12"/>
      <c r="CWK138" s="12"/>
      <c r="CWL138" s="12"/>
      <c r="CWM138" s="12"/>
      <c r="CWN138" s="12"/>
      <c r="CWO138" s="12"/>
      <c r="CWP138" s="12"/>
      <c r="CWQ138" s="12"/>
      <c r="CWR138" s="12"/>
      <c r="CWS138" s="12"/>
      <c r="CWT138" s="12"/>
      <c r="CWU138" s="12"/>
      <c r="CWV138" s="12"/>
      <c r="CWW138" s="12"/>
      <c r="CWX138" s="12"/>
      <c r="CWY138" s="12"/>
      <c r="CWZ138" s="12"/>
      <c r="CXA138" s="12"/>
      <c r="CXB138" s="12"/>
      <c r="CXC138" s="12"/>
      <c r="CXD138" s="12"/>
      <c r="CXE138" s="12"/>
      <c r="CXF138" s="12"/>
      <c r="CXG138" s="12"/>
      <c r="CXH138" s="12"/>
      <c r="CXI138" s="12"/>
      <c r="CXJ138" s="12"/>
      <c r="CXK138" s="12"/>
      <c r="CXL138" s="12"/>
      <c r="CXM138" s="12"/>
      <c r="CXN138" s="12"/>
      <c r="CXO138" s="12"/>
      <c r="CXP138" s="12"/>
      <c r="CXQ138" s="12"/>
      <c r="CXR138" s="12"/>
      <c r="CXS138" s="12"/>
      <c r="CXT138" s="12"/>
      <c r="CXU138" s="12"/>
      <c r="CXV138" s="12"/>
      <c r="CXW138" s="12"/>
      <c r="CXX138" s="12"/>
      <c r="CXY138" s="12"/>
      <c r="CXZ138" s="12"/>
      <c r="CYA138" s="12"/>
      <c r="CYB138" s="12"/>
      <c r="CYC138" s="12"/>
      <c r="CYD138" s="12"/>
      <c r="CYE138" s="12"/>
      <c r="CYF138" s="12"/>
      <c r="CYG138" s="12"/>
      <c r="CYH138" s="12"/>
      <c r="CYI138" s="12"/>
      <c r="CYJ138" s="12"/>
      <c r="CYK138" s="12"/>
      <c r="CYL138" s="12"/>
      <c r="CYM138" s="12"/>
      <c r="CYN138" s="12"/>
      <c r="CYO138" s="12"/>
      <c r="CYP138" s="12"/>
      <c r="CYQ138" s="12"/>
      <c r="CYR138" s="12"/>
      <c r="CYS138" s="12"/>
      <c r="CYT138" s="12"/>
      <c r="CYU138" s="12"/>
      <c r="CYV138" s="12"/>
      <c r="CYW138" s="12"/>
      <c r="CYX138" s="12"/>
      <c r="CYY138" s="12"/>
      <c r="CYZ138" s="12"/>
      <c r="CZA138" s="12"/>
      <c r="CZB138" s="12"/>
      <c r="CZC138" s="12"/>
      <c r="CZD138" s="12"/>
      <c r="CZE138" s="12"/>
      <c r="CZF138" s="12"/>
      <c r="CZG138" s="12"/>
      <c r="CZH138" s="12"/>
      <c r="CZI138" s="12"/>
      <c r="CZJ138" s="12"/>
      <c r="CZK138" s="12"/>
      <c r="CZL138" s="12"/>
      <c r="CZM138" s="12"/>
      <c r="CZN138" s="12"/>
      <c r="CZO138" s="12"/>
      <c r="CZP138" s="12"/>
      <c r="CZQ138" s="12"/>
      <c r="CZR138" s="12"/>
      <c r="CZS138" s="12"/>
      <c r="CZT138" s="12"/>
      <c r="CZU138" s="12"/>
      <c r="CZV138" s="12"/>
      <c r="CZW138" s="12"/>
      <c r="CZX138" s="12"/>
      <c r="CZY138" s="12"/>
      <c r="CZZ138" s="12"/>
      <c r="DAA138" s="12"/>
      <c r="DAB138" s="12"/>
      <c r="DAC138" s="12"/>
      <c r="DAD138" s="12"/>
      <c r="DAE138" s="12"/>
      <c r="DAF138" s="12"/>
      <c r="DAG138" s="12"/>
      <c r="DAH138" s="12"/>
      <c r="DAI138" s="12"/>
      <c r="DAJ138" s="12"/>
      <c r="DAK138" s="12"/>
      <c r="DAL138" s="12"/>
      <c r="DAM138" s="12"/>
      <c r="DAN138" s="12"/>
      <c r="DAO138" s="12"/>
      <c r="DAP138" s="12"/>
      <c r="DAQ138" s="12"/>
      <c r="DAR138" s="12"/>
      <c r="DAS138" s="12"/>
      <c r="DAT138" s="12"/>
      <c r="DAU138" s="12"/>
      <c r="DAV138" s="12"/>
      <c r="DAW138" s="12"/>
      <c r="DAX138" s="12"/>
      <c r="DAY138" s="12"/>
      <c r="DAZ138" s="12"/>
      <c r="DBA138" s="12"/>
      <c r="DBB138" s="12"/>
      <c r="DBC138" s="12"/>
      <c r="DBD138" s="12"/>
      <c r="DBE138" s="12"/>
      <c r="DBF138" s="12"/>
      <c r="DBG138" s="12"/>
      <c r="DBH138" s="12"/>
      <c r="DBI138" s="12"/>
      <c r="DBJ138" s="12"/>
      <c r="DBK138" s="12"/>
      <c r="DBL138" s="12"/>
      <c r="DBM138" s="12"/>
    </row>
    <row r="139" spans="1:2769" s="11" customFormat="1" ht="227" customHeight="1">
      <c r="A139" s="80" t="s">
        <v>114</v>
      </c>
      <c r="B139" s="89" t="s">
        <v>495</v>
      </c>
      <c r="C139" s="80" t="s">
        <v>48</v>
      </c>
      <c r="D139" s="80" t="s">
        <v>1673</v>
      </c>
      <c r="E139" s="80" t="s">
        <v>66</v>
      </c>
      <c r="F139" s="80" t="s">
        <v>102</v>
      </c>
      <c r="G139" s="80" t="s">
        <v>1296</v>
      </c>
      <c r="H139" s="80" t="s">
        <v>1309</v>
      </c>
      <c r="I139" s="80" t="s">
        <v>199</v>
      </c>
      <c r="J139" s="80" t="s">
        <v>199</v>
      </c>
      <c r="K139" s="80" t="s">
        <v>77</v>
      </c>
      <c r="L139" s="80" t="s">
        <v>83</v>
      </c>
      <c r="M139" s="90">
        <v>42470</v>
      </c>
      <c r="N139" s="80" t="s">
        <v>95</v>
      </c>
      <c r="O139" s="80">
        <v>-25.813600000000001</v>
      </c>
      <c r="P139" s="80">
        <v>29.298500000000001</v>
      </c>
      <c r="Q139" s="80" t="s">
        <v>2077</v>
      </c>
      <c r="R139" s="80" t="s">
        <v>199</v>
      </c>
      <c r="S139" s="80" t="s">
        <v>80</v>
      </c>
      <c r="T139" s="80" t="s">
        <v>136</v>
      </c>
      <c r="U139" s="80" t="s">
        <v>124</v>
      </c>
      <c r="V139" s="80" t="s">
        <v>186</v>
      </c>
      <c r="W139" s="80" t="s">
        <v>44</v>
      </c>
      <c r="X139" s="80" t="s">
        <v>82</v>
      </c>
      <c r="Y139" s="80" t="s">
        <v>199</v>
      </c>
      <c r="Z139" s="80" t="s">
        <v>199</v>
      </c>
      <c r="AA139" s="89" t="s">
        <v>157</v>
      </c>
      <c r="AB139" s="89" t="s">
        <v>307</v>
      </c>
      <c r="AC139" s="80" t="s">
        <v>1458</v>
      </c>
      <c r="AD139" s="80" t="s">
        <v>36</v>
      </c>
      <c r="AE139" s="80" t="s">
        <v>199</v>
      </c>
      <c r="AF139" s="80" t="s">
        <v>199</v>
      </c>
      <c r="AG139" s="80" t="s">
        <v>1292</v>
      </c>
      <c r="AH139" s="80" t="s">
        <v>1293</v>
      </c>
      <c r="AI139" s="80" t="s">
        <v>199</v>
      </c>
      <c r="AJ139" s="80" t="s">
        <v>199</v>
      </c>
      <c r="AK139" s="80" t="s">
        <v>199</v>
      </c>
      <c r="AL139" s="80" t="s">
        <v>199</v>
      </c>
      <c r="AM139" s="80"/>
      <c r="AN139" s="91" t="s">
        <v>24</v>
      </c>
      <c r="AO139" s="80" t="s">
        <v>83</v>
      </c>
      <c r="AP139" s="80" t="s">
        <v>1355</v>
      </c>
      <c r="AQ139" s="80" t="s">
        <v>1632</v>
      </c>
      <c r="AR139" s="80" t="s">
        <v>199</v>
      </c>
      <c r="AS139" s="80" t="s">
        <v>199</v>
      </c>
      <c r="AT139" s="90" t="s">
        <v>199</v>
      </c>
      <c r="AU139" s="80" t="s">
        <v>101</v>
      </c>
      <c r="AV139" s="80" t="s">
        <v>2117</v>
      </c>
      <c r="AW139" s="95" t="s">
        <v>1602</v>
      </c>
      <c r="AX139" s="80" t="s">
        <v>105</v>
      </c>
      <c r="AY139" s="80" t="s">
        <v>138</v>
      </c>
      <c r="AZ139" s="80" t="s">
        <v>642</v>
      </c>
      <c r="BA139" s="80"/>
      <c r="BB139" s="80" t="s">
        <v>94</v>
      </c>
      <c r="BC139" s="94">
        <v>42470</v>
      </c>
      <c r="BD139" s="12"/>
      <c r="BE139" s="12"/>
      <c r="BF139" s="12"/>
      <c r="BG139" s="12"/>
      <c r="BH139" s="12"/>
      <c r="BI139" s="12"/>
      <c r="BJ139" s="12"/>
      <c r="BK139" s="12"/>
      <c r="BL139" s="12"/>
      <c r="BM139" s="12"/>
      <c r="BN139" s="12"/>
      <c r="BO139" s="12"/>
      <c r="BP139" s="12"/>
      <c r="BQ139" s="12"/>
      <c r="BR139" s="12"/>
      <c r="BS139" s="12"/>
      <c r="BT139" s="12"/>
      <c r="BU139" s="12"/>
      <c r="BV139" s="12"/>
      <c r="BW139" s="12"/>
      <c r="BX139" s="12"/>
      <c r="BY139" s="12"/>
      <c r="BZ139" s="12"/>
      <c r="CA139" s="12"/>
      <c r="CB139" s="12"/>
      <c r="CC139" s="12"/>
      <c r="CD139" s="12"/>
      <c r="CE139" s="12"/>
      <c r="CF139" s="12"/>
      <c r="CG139" s="12"/>
      <c r="CH139" s="12"/>
      <c r="CI139" s="12"/>
      <c r="CJ139" s="12"/>
      <c r="CK139" s="12"/>
      <c r="CL139" s="12"/>
      <c r="CM139" s="12"/>
      <c r="CN139" s="12"/>
      <c r="CO139" s="12"/>
      <c r="CP139" s="12"/>
      <c r="CQ139" s="12"/>
      <c r="CR139" s="12"/>
      <c r="CS139" s="12"/>
      <c r="CT139" s="12"/>
      <c r="CU139" s="12"/>
      <c r="CV139" s="12"/>
      <c r="CW139" s="12"/>
      <c r="CX139" s="12"/>
      <c r="CY139" s="12"/>
      <c r="CZ139" s="12"/>
      <c r="DA139" s="12"/>
      <c r="DB139" s="12"/>
      <c r="DC139" s="12"/>
      <c r="DD139" s="12"/>
      <c r="DE139" s="12"/>
      <c r="DF139" s="12"/>
      <c r="DG139" s="12"/>
      <c r="DH139" s="12"/>
      <c r="DI139" s="12"/>
      <c r="DJ139" s="12"/>
      <c r="DK139" s="12"/>
      <c r="DL139" s="12"/>
      <c r="DM139" s="12"/>
      <c r="DN139" s="12"/>
      <c r="DO139" s="12"/>
      <c r="DP139" s="12"/>
      <c r="DQ139" s="12"/>
      <c r="DR139" s="12"/>
      <c r="DS139" s="12"/>
      <c r="DT139" s="12"/>
      <c r="DU139" s="12"/>
      <c r="DV139" s="12"/>
      <c r="DW139" s="12"/>
      <c r="DX139" s="12"/>
      <c r="DY139" s="12"/>
      <c r="DZ139" s="12"/>
      <c r="EA139" s="12"/>
      <c r="EB139" s="12"/>
      <c r="EC139" s="12"/>
      <c r="ED139" s="12"/>
      <c r="EE139" s="12"/>
      <c r="EF139" s="12"/>
      <c r="EG139" s="12"/>
      <c r="EH139" s="12"/>
      <c r="EI139" s="12"/>
      <c r="EJ139" s="12"/>
      <c r="EK139" s="12"/>
      <c r="EL139" s="12"/>
      <c r="EM139" s="12"/>
      <c r="EN139" s="12"/>
      <c r="EO139" s="12"/>
      <c r="EP139" s="12"/>
      <c r="EQ139" s="12"/>
      <c r="ER139" s="12"/>
      <c r="ES139" s="12"/>
      <c r="ET139" s="12"/>
      <c r="EU139" s="12"/>
      <c r="EV139" s="12"/>
      <c r="EW139" s="12"/>
      <c r="EX139" s="12"/>
      <c r="EY139" s="12"/>
      <c r="EZ139" s="12"/>
      <c r="FA139" s="12"/>
      <c r="FB139" s="12"/>
      <c r="FC139" s="12"/>
      <c r="FD139" s="12"/>
      <c r="FE139" s="12"/>
      <c r="FF139" s="12"/>
      <c r="FG139" s="12"/>
      <c r="FH139" s="12"/>
      <c r="FI139" s="12"/>
      <c r="FJ139" s="12"/>
      <c r="FK139" s="12"/>
      <c r="FL139" s="12"/>
      <c r="FM139" s="12"/>
      <c r="FN139" s="12"/>
      <c r="FO139" s="12"/>
      <c r="FP139" s="12"/>
      <c r="FQ139" s="12"/>
      <c r="FR139" s="12"/>
      <c r="FS139" s="12"/>
      <c r="FT139" s="12"/>
      <c r="FU139" s="12"/>
      <c r="FV139" s="12"/>
      <c r="FW139" s="12"/>
      <c r="FX139" s="12"/>
      <c r="FY139" s="12"/>
      <c r="FZ139" s="12"/>
      <c r="GA139" s="12"/>
      <c r="GB139" s="12"/>
      <c r="GC139" s="12"/>
      <c r="GD139" s="12"/>
      <c r="GE139" s="12"/>
      <c r="GF139" s="12"/>
      <c r="GG139" s="12"/>
      <c r="GH139" s="12"/>
      <c r="GI139" s="12"/>
      <c r="GJ139" s="12"/>
      <c r="GK139" s="12"/>
      <c r="GL139" s="12"/>
      <c r="GM139" s="12"/>
      <c r="GN139" s="12"/>
      <c r="GO139" s="12"/>
      <c r="GP139" s="12"/>
      <c r="GQ139" s="12"/>
      <c r="GR139" s="12"/>
      <c r="GS139" s="12"/>
      <c r="GT139" s="12"/>
      <c r="GU139" s="12"/>
      <c r="GV139" s="12"/>
      <c r="GW139" s="12"/>
      <c r="GX139" s="12"/>
      <c r="GY139" s="12"/>
      <c r="GZ139" s="12"/>
      <c r="HA139" s="12"/>
      <c r="HB139" s="12"/>
      <c r="HC139" s="12"/>
      <c r="HD139" s="12"/>
      <c r="HE139" s="12"/>
      <c r="HF139" s="12"/>
      <c r="HG139" s="12"/>
      <c r="HH139" s="12"/>
      <c r="HI139" s="12"/>
      <c r="HJ139" s="12"/>
      <c r="HK139" s="12"/>
      <c r="HL139" s="12"/>
      <c r="HM139" s="12"/>
      <c r="HN139" s="12"/>
      <c r="HO139" s="12"/>
      <c r="HP139" s="12"/>
      <c r="HQ139" s="12"/>
      <c r="HR139" s="12"/>
      <c r="HS139" s="12"/>
      <c r="HT139" s="12"/>
      <c r="HU139" s="12"/>
      <c r="HV139" s="12"/>
      <c r="HW139" s="12"/>
      <c r="HX139" s="12"/>
      <c r="HY139" s="12"/>
      <c r="HZ139" s="12"/>
      <c r="IA139" s="12"/>
      <c r="IB139" s="12"/>
      <c r="IC139" s="12"/>
      <c r="ID139" s="12"/>
      <c r="IE139" s="12"/>
      <c r="IF139" s="12"/>
      <c r="IG139" s="12"/>
      <c r="IH139" s="12"/>
      <c r="II139" s="12"/>
      <c r="IJ139" s="12"/>
      <c r="IK139" s="12"/>
      <c r="IL139" s="12"/>
      <c r="IM139" s="12"/>
      <c r="IN139" s="12"/>
      <c r="IO139" s="12"/>
      <c r="IP139" s="12"/>
      <c r="IQ139" s="12"/>
      <c r="IR139" s="12"/>
      <c r="IS139" s="12"/>
      <c r="IT139" s="12"/>
      <c r="IU139" s="12"/>
      <c r="IV139" s="12"/>
      <c r="IW139" s="12"/>
      <c r="IX139" s="12"/>
      <c r="IY139" s="12"/>
      <c r="IZ139" s="12"/>
      <c r="JA139" s="12"/>
      <c r="JB139" s="12"/>
      <c r="JC139" s="12"/>
      <c r="JD139" s="12"/>
      <c r="JE139" s="12"/>
      <c r="JF139" s="12"/>
      <c r="JG139" s="12"/>
      <c r="JH139" s="12"/>
      <c r="JI139" s="12"/>
      <c r="JJ139" s="12"/>
      <c r="JK139" s="12"/>
      <c r="JL139" s="12"/>
      <c r="JM139" s="12"/>
      <c r="JN139" s="12"/>
      <c r="JO139" s="12"/>
      <c r="JP139" s="12"/>
      <c r="JQ139" s="12"/>
      <c r="JR139" s="12"/>
      <c r="JS139" s="12"/>
      <c r="JT139" s="12"/>
      <c r="JU139" s="12"/>
      <c r="JV139" s="12"/>
      <c r="JW139" s="12"/>
      <c r="JX139" s="12"/>
      <c r="JY139" s="12"/>
      <c r="JZ139" s="12"/>
      <c r="KA139" s="12"/>
      <c r="KB139" s="12"/>
      <c r="KC139" s="12"/>
      <c r="KD139" s="12"/>
      <c r="KE139" s="12"/>
      <c r="KF139" s="12"/>
      <c r="KG139" s="12"/>
      <c r="KH139" s="12"/>
      <c r="KI139" s="12"/>
      <c r="KJ139" s="12"/>
      <c r="KK139" s="12"/>
      <c r="KL139" s="12"/>
      <c r="KM139" s="12"/>
      <c r="KN139" s="12"/>
      <c r="KO139" s="12"/>
      <c r="KP139" s="12"/>
      <c r="KQ139" s="12"/>
      <c r="KR139" s="12"/>
      <c r="KS139" s="12"/>
      <c r="KT139" s="12"/>
      <c r="KU139" s="12"/>
      <c r="KV139" s="12"/>
      <c r="KW139" s="12"/>
      <c r="KX139" s="12"/>
      <c r="KY139" s="12"/>
      <c r="KZ139" s="12"/>
      <c r="LA139" s="12"/>
      <c r="LB139" s="12"/>
      <c r="LC139" s="12"/>
      <c r="LD139" s="12"/>
      <c r="LE139" s="12"/>
      <c r="LF139" s="12"/>
      <c r="LG139" s="12"/>
      <c r="LH139" s="12"/>
      <c r="LI139" s="12"/>
      <c r="LJ139" s="12"/>
      <c r="LK139" s="12"/>
      <c r="LL139" s="12"/>
      <c r="LM139" s="12"/>
      <c r="LN139" s="12"/>
      <c r="LO139" s="12"/>
      <c r="LP139" s="12"/>
      <c r="LQ139" s="12"/>
      <c r="LR139" s="12"/>
      <c r="LS139" s="12"/>
      <c r="LT139" s="12"/>
      <c r="LU139" s="12"/>
      <c r="LV139" s="12"/>
      <c r="LW139" s="12"/>
      <c r="LX139" s="12"/>
      <c r="LY139" s="12"/>
      <c r="LZ139" s="12"/>
      <c r="MA139" s="12"/>
      <c r="MB139" s="12"/>
      <c r="MC139" s="12"/>
      <c r="MD139" s="12"/>
      <c r="ME139" s="12"/>
      <c r="MF139" s="12"/>
      <c r="MG139" s="12"/>
      <c r="MH139" s="12"/>
      <c r="MI139" s="12"/>
      <c r="MJ139" s="12"/>
      <c r="MK139" s="12"/>
      <c r="ML139" s="12"/>
      <c r="MM139" s="12"/>
      <c r="MN139" s="12"/>
      <c r="MO139" s="12"/>
      <c r="MP139" s="12"/>
      <c r="MQ139" s="12"/>
      <c r="MR139" s="12"/>
      <c r="MS139" s="12"/>
      <c r="MT139" s="12"/>
      <c r="MU139" s="12"/>
      <c r="MV139" s="12"/>
      <c r="MW139" s="12"/>
      <c r="MX139" s="12"/>
      <c r="MY139" s="12"/>
      <c r="MZ139" s="12"/>
      <c r="NA139" s="12"/>
      <c r="NB139" s="12"/>
      <c r="NC139" s="12"/>
      <c r="ND139" s="12"/>
      <c r="NE139" s="12"/>
      <c r="NF139" s="12"/>
      <c r="NG139" s="12"/>
      <c r="NH139" s="12"/>
      <c r="NI139" s="12"/>
      <c r="NJ139" s="12"/>
      <c r="NK139" s="12"/>
      <c r="NL139" s="12"/>
      <c r="NM139" s="12"/>
      <c r="NN139" s="12"/>
      <c r="NO139" s="12"/>
      <c r="NP139" s="12"/>
      <c r="NQ139" s="12"/>
      <c r="NR139" s="12"/>
      <c r="NS139" s="12"/>
      <c r="NT139" s="12"/>
      <c r="NU139" s="12"/>
      <c r="NV139" s="12"/>
      <c r="NW139" s="12"/>
      <c r="NX139" s="12"/>
      <c r="NY139" s="12"/>
      <c r="NZ139" s="12"/>
      <c r="OA139" s="12"/>
      <c r="OB139" s="12"/>
      <c r="OC139" s="12"/>
      <c r="OD139" s="12"/>
      <c r="OE139" s="12"/>
      <c r="OF139" s="12"/>
      <c r="OG139" s="12"/>
      <c r="OH139" s="12"/>
      <c r="OI139" s="12"/>
      <c r="OJ139" s="12"/>
      <c r="OK139" s="12"/>
      <c r="OL139" s="12"/>
      <c r="OM139" s="12"/>
      <c r="ON139" s="12"/>
      <c r="OO139" s="12"/>
      <c r="OP139" s="12"/>
      <c r="OQ139" s="12"/>
      <c r="OR139" s="12"/>
      <c r="OS139" s="12"/>
      <c r="OT139" s="12"/>
      <c r="OU139" s="12"/>
      <c r="OV139" s="12"/>
      <c r="OW139" s="12"/>
      <c r="OX139" s="12"/>
      <c r="OY139" s="12"/>
      <c r="OZ139" s="12"/>
      <c r="PA139" s="12"/>
      <c r="PB139" s="12"/>
      <c r="PC139" s="12"/>
      <c r="PD139" s="12"/>
      <c r="PE139" s="12"/>
      <c r="PF139" s="12"/>
      <c r="PG139" s="12"/>
      <c r="PH139" s="12"/>
      <c r="PI139" s="12"/>
      <c r="PJ139" s="12"/>
      <c r="PK139" s="12"/>
      <c r="PL139" s="12"/>
      <c r="PM139" s="12"/>
      <c r="PN139" s="12"/>
      <c r="PO139" s="12"/>
      <c r="PP139" s="12"/>
      <c r="PQ139" s="12"/>
      <c r="PR139" s="12"/>
      <c r="PS139" s="12"/>
      <c r="PT139" s="12"/>
      <c r="PU139" s="12"/>
      <c r="PV139" s="12"/>
      <c r="PW139" s="12"/>
      <c r="PX139" s="12"/>
      <c r="PY139" s="12"/>
      <c r="PZ139" s="12"/>
      <c r="QA139" s="12"/>
      <c r="QB139" s="12"/>
      <c r="QC139" s="12"/>
      <c r="QD139" s="12"/>
      <c r="QE139" s="12"/>
      <c r="QF139" s="12"/>
      <c r="QG139" s="12"/>
      <c r="QH139" s="12"/>
      <c r="QI139" s="12"/>
      <c r="QJ139" s="12"/>
      <c r="QK139" s="12"/>
      <c r="QL139" s="12"/>
      <c r="QM139" s="12"/>
      <c r="QN139" s="12"/>
      <c r="QO139" s="12"/>
      <c r="QP139" s="12"/>
      <c r="QQ139" s="12"/>
      <c r="QR139" s="12"/>
      <c r="QS139" s="12"/>
      <c r="QT139" s="12"/>
      <c r="QU139" s="12"/>
      <c r="QV139" s="12"/>
      <c r="QW139" s="12"/>
      <c r="QX139" s="12"/>
      <c r="QY139" s="12"/>
      <c r="QZ139" s="12"/>
      <c r="RA139" s="12"/>
      <c r="RB139" s="12"/>
      <c r="RC139" s="12"/>
      <c r="RD139" s="12"/>
      <c r="RE139" s="12"/>
      <c r="RF139" s="12"/>
      <c r="RG139" s="12"/>
      <c r="RH139" s="12"/>
      <c r="RI139" s="12"/>
      <c r="RJ139" s="12"/>
      <c r="RK139" s="12"/>
      <c r="RL139" s="12"/>
      <c r="RM139" s="12"/>
      <c r="RN139" s="12"/>
      <c r="RO139" s="12"/>
      <c r="RP139" s="12"/>
      <c r="RQ139" s="12"/>
      <c r="RR139" s="12"/>
      <c r="RS139" s="12"/>
      <c r="RT139" s="12"/>
      <c r="RU139" s="12"/>
      <c r="RV139" s="12"/>
      <c r="RW139" s="12"/>
      <c r="RX139" s="12"/>
      <c r="RY139" s="12"/>
      <c r="RZ139" s="12"/>
      <c r="SA139" s="12"/>
      <c r="SB139" s="12"/>
      <c r="SC139" s="12"/>
      <c r="SD139" s="12"/>
      <c r="SE139" s="12"/>
      <c r="SF139" s="12"/>
      <c r="SG139" s="12"/>
      <c r="SH139" s="12"/>
      <c r="SI139" s="12"/>
      <c r="SJ139" s="12"/>
      <c r="SK139" s="12"/>
      <c r="SL139" s="12"/>
      <c r="SM139" s="12"/>
      <c r="SN139" s="12"/>
      <c r="SO139" s="12"/>
      <c r="SP139" s="12"/>
      <c r="SQ139" s="12"/>
      <c r="SR139" s="12"/>
      <c r="SS139" s="12"/>
      <c r="ST139" s="12"/>
      <c r="SU139" s="12"/>
      <c r="SV139" s="12"/>
      <c r="SW139" s="12"/>
      <c r="SX139" s="12"/>
      <c r="SY139" s="12"/>
      <c r="SZ139" s="12"/>
      <c r="TA139" s="12"/>
      <c r="TB139" s="12"/>
      <c r="TC139" s="12"/>
      <c r="TD139" s="12"/>
      <c r="TE139" s="12"/>
      <c r="TF139" s="12"/>
      <c r="TG139" s="12"/>
      <c r="TH139" s="12"/>
      <c r="TI139" s="12"/>
      <c r="TJ139" s="12"/>
      <c r="TK139" s="12"/>
      <c r="TL139" s="12"/>
      <c r="TM139" s="12"/>
      <c r="TN139" s="12"/>
      <c r="TO139" s="12"/>
      <c r="TP139" s="12"/>
      <c r="TQ139" s="12"/>
      <c r="TR139" s="12"/>
      <c r="TS139" s="12"/>
      <c r="TT139" s="12"/>
      <c r="TU139" s="12"/>
      <c r="TV139" s="12"/>
      <c r="TW139" s="12"/>
      <c r="TX139" s="12"/>
      <c r="TY139" s="12"/>
      <c r="TZ139" s="12"/>
      <c r="UA139" s="12"/>
      <c r="UB139" s="12"/>
      <c r="UC139" s="12"/>
      <c r="UD139" s="12"/>
      <c r="UE139" s="12"/>
      <c r="UF139" s="12"/>
      <c r="UG139" s="12"/>
      <c r="UH139" s="12"/>
      <c r="UI139" s="12"/>
      <c r="UJ139" s="12"/>
      <c r="UK139" s="12"/>
      <c r="UL139" s="12"/>
      <c r="UM139" s="12"/>
      <c r="UN139" s="12"/>
      <c r="UO139" s="12"/>
      <c r="UP139" s="12"/>
      <c r="UQ139" s="12"/>
      <c r="UR139" s="12"/>
      <c r="US139" s="12"/>
      <c r="UT139" s="12"/>
      <c r="UU139" s="12"/>
      <c r="UV139" s="12"/>
      <c r="UW139" s="12"/>
      <c r="UX139" s="12"/>
      <c r="UY139" s="12"/>
      <c r="UZ139" s="12"/>
      <c r="VA139" s="12"/>
      <c r="VB139" s="12"/>
      <c r="VC139" s="12"/>
      <c r="VD139" s="12"/>
      <c r="VE139" s="12"/>
      <c r="VF139" s="12"/>
      <c r="VG139" s="12"/>
      <c r="VH139" s="12"/>
      <c r="VI139" s="12"/>
      <c r="VJ139" s="12"/>
      <c r="VK139" s="12"/>
      <c r="VL139" s="12"/>
      <c r="VM139" s="12"/>
      <c r="VN139" s="12"/>
      <c r="VO139" s="12"/>
      <c r="VP139" s="12"/>
      <c r="VQ139" s="12"/>
      <c r="VR139" s="12"/>
      <c r="VS139" s="12"/>
      <c r="VT139" s="12"/>
      <c r="VU139" s="12"/>
      <c r="VV139" s="12"/>
      <c r="VW139" s="12"/>
      <c r="VX139" s="12"/>
      <c r="VY139" s="12"/>
      <c r="VZ139" s="12"/>
      <c r="WA139" s="12"/>
      <c r="WB139" s="12"/>
      <c r="WC139" s="12"/>
      <c r="WD139" s="12"/>
      <c r="WE139" s="12"/>
      <c r="WF139" s="12"/>
      <c r="WG139" s="12"/>
      <c r="WH139" s="12"/>
      <c r="WI139" s="12"/>
      <c r="WJ139" s="12"/>
      <c r="WK139" s="12"/>
      <c r="WL139" s="12"/>
      <c r="WM139" s="12"/>
      <c r="WN139" s="12"/>
      <c r="WO139" s="12"/>
      <c r="WP139" s="12"/>
      <c r="WQ139" s="12"/>
      <c r="WR139" s="12"/>
      <c r="WS139" s="12"/>
      <c r="WT139" s="12"/>
      <c r="WU139" s="12"/>
      <c r="WV139" s="12"/>
      <c r="WW139" s="12"/>
      <c r="WX139" s="12"/>
      <c r="WY139" s="12"/>
      <c r="WZ139" s="12"/>
      <c r="XA139" s="12"/>
      <c r="XB139" s="12"/>
      <c r="XC139" s="12"/>
      <c r="XD139" s="12"/>
      <c r="XE139" s="12"/>
      <c r="XF139" s="12"/>
      <c r="XG139" s="12"/>
      <c r="XH139" s="12"/>
      <c r="XI139" s="12"/>
      <c r="XJ139" s="12"/>
      <c r="XK139" s="12"/>
      <c r="XL139" s="12"/>
      <c r="XM139" s="12"/>
      <c r="XN139" s="12"/>
      <c r="XO139" s="12"/>
      <c r="XP139" s="12"/>
      <c r="XQ139" s="12"/>
      <c r="XR139" s="12"/>
      <c r="XS139" s="12"/>
      <c r="XT139" s="12"/>
      <c r="XU139" s="12"/>
      <c r="XV139" s="12"/>
      <c r="XW139" s="12"/>
      <c r="XX139" s="12"/>
      <c r="XY139" s="12"/>
      <c r="XZ139" s="12"/>
      <c r="YA139" s="12"/>
      <c r="YB139" s="12"/>
      <c r="YC139" s="12"/>
      <c r="YD139" s="12"/>
      <c r="YE139" s="12"/>
      <c r="YF139" s="12"/>
      <c r="YG139" s="12"/>
      <c r="YH139" s="12"/>
      <c r="YI139" s="12"/>
      <c r="YJ139" s="12"/>
      <c r="YK139" s="12"/>
      <c r="YL139" s="12"/>
      <c r="YM139" s="12"/>
      <c r="YN139" s="12"/>
      <c r="YO139" s="12"/>
      <c r="YP139" s="12"/>
      <c r="YQ139" s="12"/>
      <c r="YR139" s="12"/>
      <c r="YS139" s="12"/>
      <c r="YT139" s="12"/>
      <c r="YU139" s="12"/>
      <c r="YV139" s="12"/>
      <c r="YW139" s="12"/>
      <c r="YX139" s="12"/>
      <c r="YY139" s="12"/>
      <c r="YZ139" s="12"/>
      <c r="ZA139" s="12"/>
      <c r="ZB139" s="12"/>
      <c r="ZC139" s="12"/>
      <c r="ZD139" s="12"/>
      <c r="ZE139" s="12"/>
      <c r="ZF139" s="12"/>
      <c r="ZG139" s="12"/>
      <c r="ZH139" s="12"/>
      <c r="ZI139" s="12"/>
      <c r="ZJ139" s="12"/>
      <c r="ZK139" s="12"/>
      <c r="ZL139" s="12"/>
      <c r="ZM139" s="12"/>
      <c r="ZN139" s="12"/>
      <c r="ZO139" s="12"/>
      <c r="ZP139" s="12"/>
      <c r="ZQ139" s="12"/>
      <c r="ZR139" s="12"/>
      <c r="ZS139" s="12"/>
      <c r="ZT139" s="12"/>
      <c r="ZU139" s="12"/>
      <c r="ZV139" s="12"/>
      <c r="ZW139" s="12"/>
      <c r="ZX139" s="12"/>
      <c r="ZY139" s="12"/>
      <c r="ZZ139" s="12"/>
      <c r="AAA139" s="12"/>
      <c r="AAB139" s="12"/>
      <c r="AAC139" s="12"/>
      <c r="AAD139" s="12"/>
      <c r="AAE139" s="12"/>
      <c r="AAF139" s="12"/>
      <c r="AAG139" s="12"/>
      <c r="AAH139" s="12"/>
      <c r="AAI139" s="12"/>
      <c r="AAJ139" s="12"/>
      <c r="AAK139" s="12"/>
      <c r="AAL139" s="12"/>
      <c r="AAM139" s="12"/>
      <c r="AAN139" s="12"/>
      <c r="AAO139" s="12"/>
      <c r="AAP139" s="12"/>
      <c r="AAQ139" s="12"/>
      <c r="AAR139" s="12"/>
      <c r="AAS139" s="12"/>
      <c r="AAT139" s="12"/>
      <c r="AAU139" s="12"/>
      <c r="AAV139" s="12"/>
      <c r="AAW139" s="12"/>
      <c r="AAX139" s="12"/>
      <c r="AAY139" s="12"/>
      <c r="AAZ139" s="12"/>
      <c r="ABA139" s="12"/>
      <c r="ABB139" s="12"/>
      <c r="ABC139" s="12"/>
      <c r="ABD139" s="12"/>
      <c r="ABE139" s="12"/>
      <c r="ABF139" s="12"/>
      <c r="ABG139" s="12"/>
      <c r="ABH139" s="12"/>
      <c r="ABI139" s="12"/>
      <c r="ABJ139" s="12"/>
      <c r="ABK139" s="12"/>
      <c r="ABL139" s="12"/>
      <c r="ABM139" s="12"/>
      <c r="ABN139" s="12"/>
      <c r="ABO139" s="12"/>
      <c r="ABP139" s="12"/>
      <c r="ABQ139" s="12"/>
      <c r="ABR139" s="12"/>
      <c r="ABS139" s="12"/>
      <c r="ABT139" s="12"/>
      <c r="ABU139" s="12"/>
      <c r="ABV139" s="12"/>
      <c r="ABW139" s="12"/>
      <c r="ABX139" s="12"/>
      <c r="ABY139" s="12"/>
      <c r="ABZ139" s="12"/>
      <c r="ACA139" s="12"/>
      <c r="ACB139" s="12"/>
      <c r="ACC139" s="12"/>
      <c r="ACD139" s="12"/>
      <c r="ACE139" s="12"/>
      <c r="ACF139" s="12"/>
      <c r="ACG139" s="12"/>
      <c r="ACH139" s="12"/>
      <c r="ACI139" s="12"/>
      <c r="ACJ139" s="12"/>
      <c r="ACK139" s="12"/>
      <c r="ACL139" s="12"/>
      <c r="ACM139" s="12"/>
      <c r="ACN139" s="12"/>
      <c r="ACO139" s="12"/>
      <c r="ACP139" s="12"/>
      <c r="ACQ139" s="12"/>
      <c r="ACR139" s="12"/>
      <c r="ACS139" s="12"/>
      <c r="ACT139" s="12"/>
      <c r="ACU139" s="12"/>
      <c r="ACV139" s="12"/>
      <c r="ACW139" s="12"/>
      <c r="ACX139" s="12"/>
      <c r="ACY139" s="12"/>
      <c r="ACZ139" s="12"/>
      <c r="ADA139" s="12"/>
      <c r="ADB139" s="12"/>
      <c r="ADC139" s="12"/>
      <c r="ADD139" s="12"/>
      <c r="ADE139" s="12"/>
      <c r="ADF139" s="12"/>
      <c r="ADG139" s="12"/>
      <c r="ADH139" s="12"/>
      <c r="ADI139" s="12"/>
      <c r="ADJ139" s="12"/>
      <c r="ADK139" s="12"/>
      <c r="ADL139" s="12"/>
      <c r="ADM139" s="12"/>
      <c r="ADN139" s="12"/>
      <c r="ADO139" s="12"/>
      <c r="ADP139" s="12"/>
      <c r="ADQ139" s="12"/>
      <c r="ADR139" s="12"/>
      <c r="ADS139" s="12"/>
      <c r="ADT139" s="12"/>
      <c r="ADU139" s="12"/>
      <c r="ADV139" s="12"/>
      <c r="ADW139" s="12"/>
      <c r="ADX139" s="12"/>
      <c r="ADY139" s="12"/>
      <c r="ADZ139" s="12"/>
      <c r="AEA139" s="12"/>
      <c r="AEB139" s="12"/>
      <c r="AEC139" s="12"/>
      <c r="AED139" s="12"/>
      <c r="AEE139" s="12"/>
      <c r="AEF139" s="12"/>
      <c r="AEG139" s="12"/>
      <c r="AEH139" s="12"/>
      <c r="AEI139" s="12"/>
      <c r="AEJ139" s="12"/>
      <c r="AEK139" s="12"/>
      <c r="AEL139" s="12"/>
      <c r="AEM139" s="12"/>
      <c r="AEN139" s="12"/>
      <c r="AEO139" s="12"/>
      <c r="AEP139" s="12"/>
      <c r="AEQ139" s="12"/>
      <c r="AER139" s="12"/>
      <c r="AES139" s="12"/>
      <c r="AET139" s="12"/>
      <c r="AEU139" s="12"/>
      <c r="AEV139" s="12"/>
      <c r="AEW139" s="12"/>
      <c r="AEX139" s="12"/>
      <c r="AEY139" s="12"/>
      <c r="AEZ139" s="12"/>
      <c r="AFA139" s="12"/>
      <c r="AFB139" s="12"/>
      <c r="AFC139" s="12"/>
      <c r="AFD139" s="12"/>
      <c r="AFE139" s="12"/>
      <c r="AFF139" s="12"/>
      <c r="AFG139" s="12"/>
      <c r="AFH139" s="12"/>
      <c r="AFI139" s="12"/>
      <c r="AFJ139" s="12"/>
      <c r="AFK139" s="12"/>
      <c r="AFL139" s="12"/>
      <c r="AFM139" s="12"/>
      <c r="AFN139" s="12"/>
      <c r="AFO139" s="12"/>
      <c r="AFP139" s="12"/>
      <c r="AFQ139" s="12"/>
      <c r="AFR139" s="12"/>
      <c r="AFS139" s="12"/>
      <c r="AFT139" s="12"/>
      <c r="AFU139" s="12"/>
      <c r="AFV139" s="12"/>
      <c r="AFW139" s="12"/>
      <c r="AFX139" s="12"/>
      <c r="AFY139" s="12"/>
      <c r="AFZ139" s="12"/>
      <c r="AGA139" s="12"/>
      <c r="AGB139" s="12"/>
      <c r="AGC139" s="12"/>
      <c r="AGD139" s="12"/>
      <c r="AGE139" s="12"/>
      <c r="AGF139" s="12"/>
      <c r="AGG139" s="12"/>
      <c r="AGH139" s="12"/>
      <c r="AGI139" s="12"/>
      <c r="AGJ139" s="12"/>
      <c r="AGK139" s="12"/>
      <c r="AGL139" s="12"/>
      <c r="AGM139" s="12"/>
      <c r="AGN139" s="12"/>
      <c r="AGO139" s="12"/>
      <c r="AGP139" s="12"/>
      <c r="AGQ139" s="12"/>
      <c r="AGR139" s="12"/>
      <c r="AGS139" s="12"/>
      <c r="AGT139" s="12"/>
      <c r="AGU139" s="12"/>
      <c r="AGV139" s="12"/>
      <c r="AGW139" s="12"/>
      <c r="AGX139" s="12"/>
      <c r="AGY139" s="12"/>
      <c r="AGZ139" s="12"/>
      <c r="AHA139" s="12"/>
      <c r="AHB139" s="12"/>
      <c r="AHC139" s="12"/>
      <c r="AHD139" s="12"/>
      <c r="AHE139" s="12"/>
      <c r="AHF139" s="12"/>
      <c r="AHG139" s="12"/>
      <c r="AHH139" s="12"/>
      <c r="AHI139" s="12"/>
      <c r="AHJ139" s="12"/>
      <c r="AHK139" s="12"/>
      <c r="AHL139" s="12"/>
      <c r="AHM139" s="12"/>
      <c r="AHN139" s="12"/>
      <c r="AHO139" s="12"/>
      <c r="AHP139" s="12"/>
      <c r="AHQ139" s="12"/>
      <c r="AHR139" s="12"/>
      <c r="AHS139" s="12"/>
      <c r="AHT139" s="12"/>
      <c r="AHU139" s="12"/>
      <c r="AHV139" s="12"/>
      <c r="AHW139" s="12"/>
      <c r="AHX139" s="12"/>
      <c r="AHY139" s="12"/>
      <c r="AHZ139" s="12"/>
      <c r="AIA139" s="12"/>
      <c r="AIB139" s="12"/>
      <c r="AIC139" s="12"/>
      <c r="AID139" s="12"/>
      <c r="AIE139" s="12"/>
      <c r="AIF139" s="12"/>
      <c r="AIG139" s="12"/>
      <c r="AIH139" s="12"/>
      <c r="AII139" s="12"/>
      <c r="AIJ139" s="12"/>
      <c r="AIK139" s="12"/>
      <c r="AIL139" s="12"/>
      <c r="AIM139" s="12"/>
      <c r="AIN139" s="12"/>
      <c r="AIO139" s="12"/>
      <c r="AIP139" s="12"/>
      <c r="AIQ139" s="12"/>
      <c r="AIR139" s="12"/>
      <c r="AIS139" s="12"/>
      <c r="AIT139" s="12"/>
      <c r="AIU139" s="12"/>
      <c r="AIV139" s="12"/>
      <c r="AIW139" s="12"/>
      <c r="AIX139" s="12"/>
      <c r="AIY139" s="12"/>
      <c r="AIZ139" s="12"/>
      <c r="AJA139" s="12"/>
      <c r="AJB139" s="12"/>
      <c r="AJC139" s="12"/>
      <c r="AJD139" s="12"/>
      <c r="AJE139" s="12"/>
      <c r="AJF139" s="12"/>
      <c r="AJG139" s="12"/>
      <c r="AJH139" s="12"/>
      <c r="AJI139" s="12"/>
      <c r="AJJ139" s="12"/>
      <c r="AJK139" s="12"/>
      <c r="AJL139" s="12"/>
      <c r="AJM139" s="12"/>
      <c r="AJN139" s="12"/>
      <c r="AJO139" s="12"/>
      <c r="AJP139" s="12"/>
      <c r="AJQ139" s="12"/>
      <c r="AJR139" s="12"/>
      <c r="AJS139" s="12"/>
      <c r="AJT139" s="12"/>
      <c r="AJU139" s="12"/>
      <c r="AJV139" s="12"/>
      <c r="AJW139" s="12"/>
      <c r="AJX139" s="12"/>
      <c r="AJY139" s="12"/>
      <c r="AJZ139" s="12"/>
      <c r="AKA139" s="12"/>
      <c r="AKB139" s="12"/>
      <c r="AKC139" s="12"/>
      <c r="AKD139" s="12"/>
      <c r="AKE139" s="12"/>
      <c r="AKF139" s="12"/>
      <c r="AKG139" s="12"/>
      <c r="AKH139" s="12"/>
      <c r="AKI139" s="12"/>
      <c r="AKJ139" s="12"/>
      <c r="AKK139" s="12"/>
      <c r="AKL139" s="12"/>
      <c r="AKM139" s="12"/>
      <c r="AKN139" s="12"/>
      <c r="AKO139" s="12"/>
      <c r="AKP139" s="12"/>
      <c r="AKQ139" s="12"/>
      <c r="AKR139" s="12"/>
      <c r="AKS139" s="12"/>
      <c r="AKT139" s="12"/>
      <c r="AKU139" s="12"/>
      <c r="AKV139" s="12"/>
      <c r="AKW139" s="12"/>
      <c r="AKX139" s="12"/>
      <c r="AKY139" s="12"/>
      <c r="AKZ139" s="12"/>
      <c r="ALA139" s="12"/>
      <c r="ALB139" s="12"/>
      <c r="ALC139" s="12"/>
      <c r="ALD139" s="12"/>
      <c r="ALE139" s="12"/>
      <c r="ALF139" s="12"/>
      <c r="ALG139" s="12"/>
      <c r="ALH139" s="12"/>
      <c r="ALI139" s="12"/>
      <c r="ALJ139" s="12"/>
      <c r="ALK139" s="12"/>
      <c r="ALL139" s="12"/>
      <c r="ALM139" s="12"/>
      <c r="ALN139" s="12"/>
      <c r="ALO139" s="12"/>
      <c r="ALP139" s="12"/>
      <c r="ALQ139" s="12"/>
      <c r="ALR139" s="12"/>
      <c r="ALS139" s="12"/>
      <c r="ALT139" s="12"/>
      <c r="ALU139" s="12"/>
      <c r="ALV139" s="12"/>
      <c r="ALW139" s="12"/>
      <c r="ALX139" s="12"/>
      <c r="ALY139" s="12"/>
      <c r="ALZ139" s="12"/>
      <c r="AMA139" s="12"/>
      <c r="AMB139" s="12"/>
      <c r="AMC139" s="12"/>
      <c r="AMD139" s="12"/>
      <c r="AME139" s="12"/>
      <c r="AMF139" s="12"/>
      <c r="AMG139" s="12"/>
      <c r="AMH139" s="12"/>
      <c r="AMI139" s="12"/>
      <c r="AMJ139" s="12"/>
      <c r="AMK139" s="12"/>
      <c r="AML139" s="12"/>
      <c r="AMM139" s="12"/>
      <c r="AMN139" s="12"/>
      <c r="AMO139" s="12"/>
      <c r="AMP139" s="12"/>
      <c r="AMQ139" s="12"/>
      <c r="AMR139" s="12"/>
      <c r="AMS139" s="12"/>
      <c r="AMT139" s="12"/>
      <c r="AMU139" s="12"/>
      <c r="AMV139" s="12"/>
      <c r="AMW139" s="12"/>
      <c r="AMX139" s="12"/>
      <c r="AMY139" s="12"/>
      <c r="AMZ139" s="12"/>
      <c r="ANA139" s="12"/>
      <c r="ANB139" s="12"/>
      <c r="ANC139" s="12"/>
      <c r="AND139" s="12"/>
      <c r="ANE139" s="12"/>
      <c r="ANF139" s="12"/>
      <c r="ANG139" s="12"/>
      <c r="ANH139" s="12"/>
      <c r="ANI139" s="12"/>
      <c r="ANJ139" s="12"/>
      <c r="ANK139" s="12"/>
      <c r="ANL139" s="12"/>
      <c r="ANM139" s="12"/>
      <c r="ANN139" s="12"/>
      <c r="ANO139" s="12"/>
      <c r="ANP139" s="12"/>
      <c r="ANQ139" s="12"/>
      <c r="ANR139" s="12"/>
      <c r="ANS139" s="12"/>
      <c r="ANT139" s="12"/>
      <c r="ANU139" s="12"/>
      <c r="ANV139" s="12"/>
      <c r="ANW139" s="12"/>
      <c r="ANX139" s="12"/>
      <c r="ANY139" s="12"/>
      <c r="ANZ139" s="12"/>
      <c r="AOA139" s="12"/>
      <c r="AOB139" s="12"/>
      <c r="AOC139" s="12"/>
      <c r="AOD139" s="12"/>
      <c r="AOE139" s="12"/>
      <c r="AOF139" s="12"/>
      <c r="AOG139" s="12"/>
      <c r="AOH139" s="12"/>
      <c r="AOI139" s="12"/>
      <c r="AOJ139" s="12"/>
      <c r="AOK139" s="12"/>
      <c r="AOL139" s="12"/>
      <c r="AOM139" s="12"/>
      <c r="AON139" s="12"/>
      <c r="AOO139" s="12"/>
      <c r="AOP139" s="12"/>
      <c r="AOQ139" s="12"/>
      <c r="AOR139" s="12"/>
      <c r="AOS139" s="12"/>
      <c r="AOT139" s="12"/>
      <c r="AOU139" s="12"/>
      <c r="AOV139" s="12"/>
      <c r="AOW139" s="12"/>
      <c r="AOX139" s="12"/>
      <c r="AOY139" s="12"/>
      <c r="AOZ139" s="12"/>
      <c r="APA139" s="12"/>
      <c r="APB139" s="12"/>
      <c r="APC139" s="12"/>
      <c r="APD139" s="12"/>
      <c r="APE139" s="12"/>
      <c r="APF139" s="12"/>
      <c r="APG139" s="12"/>
      <c r="APH139" s="12"/>
      <c r="API139" s="12"/>
      <c r="APJ139" s="12"/>
      <c r="APK139" s="12"/>
      <c r="APL139" s="12"/>
      <c r="APM139" s="12"/>
      <c r="APN139" s="12"/>
      <c r="APO139" s="12"/>
      <c r="APP139" s="12"/>
      <c r="APQ139" s="12"/>
      <c r="APR139" s="12"/>
      <c r="APS139" s="12"/>
      <c r="APT139" s="12"/>
      <c r="APU139" s="12"/>
      <c r="APV139" s="12"/>
      <c r="APW139" s="12"/>
      <c r="APX139" s="12"/>
      <c r="APY139" s="12"/>
      <c r="APZ139" s="12"/>
      <c r="AQA139" s="12"/>
      <c r="AQB139" s="12"/>
      <c r="AQC139" s="12"/>
      <c r="AQD139" s="12"/>
      <c r="AQE139" s="12"/>
      <c r="AQF139" s="12"/>
      <c r="AQG139" s="12"/>
      <c r="AQH139" s="12"/>
      <c r="AQI139" s="12"/>
      <c r="AQJ139" s="12"/>
      <c r="AQK139" s="12"/>
      <c r="AQL139" s="12"/>
      <c r="AQM139" s="12"/>
      <c r="AQN139" s="12"/>
      <c r="AQO139" s="12"/>
      <c r="AQP139" s="12"/>
      <c r="AQQ139" s="12"/>
      <c r="AQR139" s="12"/>
      <c r="AQS139" s="12"/>
      <c r="AQT139" s="12"/>
      <c r="AQU139" s="12"/>
      <c r="AQV139" s="12"/>
      <c r="AQW139" s="12"/>
      <c r="AQX139" s="12"/>
      <c r="AQY139" s="12"/>
      <c r="AQZ139" s="12"/>
      <c r="ARA139" s="12"/>
      <c r="ARB139" s="12"/>
      <c r="ARC139" s="12"/>
      <c r="ARD139" s="12"/>
      <c r="ARE139" s="12"/>
      <c r="ARF139" s="12"/>
      <c r="ARG139" s="12"/>
      <c r="ARH139" s="12"/>
      <c r="ARI139" s="12"/>
      <c r="ARJ139" s="12"/>
      <c r="ARK139" s="12"/>
      <c r="ARL139" s="12"/>
      <c r="ARM139" s="12"/>
      <c r="ARN139" s="12"/>
      <c r="ARO139" s="12"/>
      <c r="ARP139" s="12"/>
      <c r="ARQ139" s="12"/>
      <c r="ARR139" s="12"/>
      <c r="ARS139" s="12"/>
      <c r="ART139" s="12"/>
      <c r="ARU139" s="12"/>
      <c r="ARV139" s="12"/>
      <c r="ARW139" s="12"/>
      <c r="ARX139" s="12"/>
      <c r="ARY139" s="12"/>
      <c r="ARZ139" s="12"/>
      <c r="ASA139" s="12"/>
      <c r="ASB139" s="12"/>
      <c r="ASC139" s="12"/>
      <c r="ASD139" s="12"/>
      <c r="ASE139" s="12"/>
      <c r="ASF139" s="12"/>
      <c r="ASG139" s="12"/>
      <c r="ASH139" s="12"/>
      <c r="ASI139" s="12"/>
      <c r="ASJ139" s="12"/>
      <c r="ASK139" s="12"/>
      <c r="ASL139" s="12"/>
      <c r="ASM139" s="12"/>
      <c r="ASN139" s="12"/>
      <c r="ASO139" s="12"/>
      <c r="ASP139" s="12"/>
      <c r="ASQ139" s="12"/>
      <c r="ASR139" s="12"/>
      <c r="ASS139" s="12"/>
      <c r="AST139" s="12"/>
      <c r="ASU139" s="12"/>
      <c r="ASV139" s="12"/>
      <c r="ASW139" s="12"/>
      <c r="ASX139" s="12"/>
      <c r="ASY139" s="12"/>
      <c r="ASZ139" s="12"/>
      <c r="ATA139" s="12"/>
      <c r="ATB139" s="12"/>
      <c r="ATC139" s="12"/>
      <c r="ATD139" s="12"/>
      <c r="ATE139" s="12"/>
      <c r="ATF139" s="12"/>
      <c r="ATG139" s="12"/>
      <c r="ATH139" s="12"/>
      <c r="ATI139" s="12"/>
      <c r="ATJ139" s="12"/>
      <c r="ATK139" s="12"/>
      <c r="ATL139" s="12"/>
      <c r="ATM139" s="12"/>
      <c r="ATN139" s="12"/>
      <c r="ATO139" s="12"/>
      <c r="ATP139" s="12"/>
      <c r="ATQ139" s="12"/>
      <c r="ATR139" s="12"/>
      <c r="ATS139" s="12"/>
      <c r="ATT139" s="12"/>
      <c r="ATU139" s="12"/>
      <c r="ATV139" s="12"/>
      <c r="ATW139" s="12"/>
      <c r="ATX139" s="12"/>
      <c r="ATY139" s="12"/>
      <c r="ATZ139" s="12"/>
      <c r="AUA139" s="12"/>
      <c r="AUB139" s="12"/>
      <c r="AUC139" s="12"/>
      <c r="AUD139" s="12"/>
      <c r="AUE139" s="12"/>
      <c r="AUF139" s="12"/>
      <c r="AUG139" s="12"/>
      <c r="AUH139" s="12"/>
      <c r="AUI139" s="12"/>
      <c r="AUJ139" s="12"/>
      <c r="AUK139" s="12"/>
      <c r="AUL139" s="12"/>
      <c r="AUM139" s="12"/>
      <c r="AUN139" s="12"/>
      <c r="AUO139" s="12"/>
      <c r="AUP139" s="12"/>
      <c r="AUQ139" s="12"/>
      <c r="AUR139" s="12"/>
      <c r="AUS139" s="12"/>
      <c r="AUT139" s="12"/>
      <c r="AUU139" s="12"/>
      <c r="AUV139" s="12"/>
      <c r="AUW139" s="12"/>
      <c r="AUX139" s="12"/>
      <c r="AUY139" s="12"/>
      <c r="AUZ139" s="12"/>
      <c r="AVA139" s="12"/>
      <c r="AVB139" s="12"/>
      <c r="AVC139" s="12"/>
      <c r="AVD139" s="12"/>
      <c r="AVE139" s="12"/>
      <c r="AVF139" s="12"/>
      <c r="AVG139" s="12"/>
      <c r="AVH139" s="12"/>
      <c r="AVI139" s="12"/>
      <c r="AVJ139" s="12"/>
      <c r="AVK139" s="12"/>
      <c r="AVL139" s="12"/>
      <c r="AVM139" s="12"/>
      <c r="AVN139" s="12"/>
      <c r="AVO139" s="12"/>
      <c r="AVP139" s="12"/>
      <c r="AVQ139" s="12"/>
      <c r="AVR139" s="12"/>
      <c r="AVS139" s="12"/>
      <c r="AVT139" s="12"/>
      <c r="AVU139" s="12"/>
      <c r="AVV139" s="12"/>
      <c r="AVW139" s="12"/>
      <c r="AVX139" s="12"/>
      <c r="AVY139" s="12"/>
      <c r="AVZ139" s="12"/>
      <c r="AWA139" s="12"/>
      <c r="AWB139" s="12"/>
      <c r="AWC139" s="12"/>
      <c r="AWD139" s="12"/>
      <c r="AWE139" s="12"/>
      <c r="AWF139" s="12"/>
      <c r="AWG139" s="12"/>
      <c r="AWH139" s="12"/>
      <c r="AWI139" s="12"/>
      <c r="AWJ139" s="12"/>
      <c r="AWK139" s="12"/>
      <c r="AWL139" s="12"/>
      <c r="AWM139" s="12"/>
      <c r="AWN139" s="12"/>
      <c r="AWO139" s="12"/>
      <c r="AWP139" s="12"/>
      <c r="AWQ139" s="12"/>
      <c r="AWR139" s="12"/>
      <c r="AWS139" s="12"/>
      <c r="AWT139" s="12"/>
      <c r="AWU139" s="12"/>
      <c r="AWV139" s="12"/>
      <c r="AWW139" s="12"/>
      <c r="AWX139" s="12"/>
      <c r="AWY139" s="12"/>
      <c r="AWZ139" s="12"/>
      <c r="AXA139" s="12"/>
      <c r="AXB139" s="12"/>
      <c r="AXC139" s="12"/>
      <c r="AXD139" s="12"/>
      <c r="AXE139" s="12"/>
      <c r="AXF139" s="12"/>
      <c r="AXG139" s="12"/>
      <c r="AXH139" s="12"/>
      <c r="AXI139" s="12"/>
      <c r="AXJ139" s="12"/>
      <c r="AXK139" s="12"/>
      <c r="AXL139" s="12"/>
      <c r="AXM139" s="12"/>
      <c r="AXN139" s="12"/>
      <c r="AXO139" s="12"/>
      <c r="AXP139" s="12"/>
      <c r="AXQ139" s="12"/>
      <c r="AXR139" s="12"/>
      <c r="AXS139" s="12"/>
      <c r="AXT139" s="12"/>
      <c r="AXU139" s="12"/>
      <c r="AXV139" s="12"/>
      <c r="AXW139" s="12"/>
      <c r="AXX139" s="12"/>
      <c r="AXY139" s="12"/>
      <c r="AXZ139" s="12"/>
      <c r="AYA139" s="12"/>
      <c r="AYB139" s="12"/>
      <c r="AYC139" s="12"/>
      <c r="AYD139" s="12"/>
      <c r="AYE139" s="12"/>
      <c r="AYF139" s="12"/>
      <c r="AYG139" s="12"/>
      <c r="AYH139" s="12"/>
      <c r="AYI139" s="12"/>
      <c r="AYJ139" s="12"/>
      <c r="AYK139" s="12"/>
      <c r="AYL139" s="12"/>
      <c r="AYM139" s="12"/>
      <c r="AYN139" s="12"/>
      <c r="AYO139" s="12"/>
      <c r="AYP139" s="12"/>
      <c r="AYQ139" s="12"/>
      <c r="AYR139" s="12"/>
      <c r="AYS139" s="12"/>
      <c r="AYT139" s="12"/>
      <c r="AYU139" s="12"/>
      <c r="AYV139" s="12"/>
      <c r="AYW139" s="12"/>
      <c r="AYX139" s="12"/>
      <c r="AYY139" s="12"/>
      <c r="AYZ139" s="12"/>
      <c r="AZA139" s="12"/>
      <c r="AZB139" s="12"/>
      <c r="AZC139" s="12"/>
      <c r="AZD139" s="12"/>
      <c r="AZE139" s="12"/>
      <c r="AZF139" s="12"/>
      <c r="AZG139" s="12"/>
      <c r="AZH139" s="12"/>
      <c r="AZI139" s="12"/>
      <c r="AZJ139" s="12"/>
      <c r="AZK139" s="12"/>
      <c r="AZL139" s="12"/>
      <c r="AZM139" s="12"/>
      <c r="AZN139" s="12"/>
      <c r="AZO139" s="12"/>
      <c r="AZP139" s="12"/>
      <c r="AZQ139" s="12"/>
      <c r="AZR139" s="12"/>
      <c r="AZS139" s="12"/>
      <c r="AZT139" s="12"/>
      <c r="AZU139" s="12"/>
      <c r="AZV139" s="12"/>
      <c r="AZW139" s="12"/>
      <c r="AZX139" s="12"/>
      <c r="AZY139" s="12"/>
      <c r="AZZ139" s="12"/>
      <c r="BAA139" s="12"/>
      <c r="BAB139" s="12"/>
      <c r="BAC139" s="12"/>
      <c r="BAD139" s="12"/>
      <c r="BAE139" s="12"/>
      <c r="BAF139" s="12"/>
      <c r="BAG139" s="12"/>
      <c r="BAH139" s="12"/>
      <c r="BAI139" s="12"/>
      <c r="BAJ139" s="12"/>
      <c r="BAK139" s="12"/>
      <c r="BAL139" s="12"/>
      <c r="BAM139" s="12"/>
      <c r="BAN139" s="12"/>
      <c r="BAO139" s="12"/>
      <c r="BAP139" s="12"/>
      <c r="BAQ139" s="12"/>
      <c r="BAR139" s="12"/>
      <c r="BAS139" s="12"/>
      <c r="BAT139" s="12"/>
      <c r="BAU139" s="12"/>
      <c r="BAV139" s="12"/>
      <c r="BAW139" s="12"/>
      <c r="BAX139" s="12"/>
      <c r="BAY139" s="12"/>
      <c r="BAZ139" s="12"/>
      <c r="BBA139" s="12"/>
      <c r="BBB139" s="12"/>
      <c r="BBC139" s="12"/>
      <c r="BBD139" s="12"/>
      <c r="BBE139" s="12"/>
      <c r="BBF139" s="12"/>
      <c r="BBG139" s="12"/>
      <c r="BBH139" s="12"/>
      <c r="BBI139" s="12"/>
      <c r="BBJ139" s="12"/>
      <c r="BBK139" s="12"/>
      <c r="BBL139" s="12"/>
      <c r="BBM139" s="12"/>
      <c r="BBN139" s="12"/>
      <c r="BBO139" s="12"/>
      <c r="BBP139" s="12"/>
      <c r="BBQ139" s="12"/>
      <c r="BBR139" s="12"/>
      <c r="BBS139" s="12"/>
      <c r="BBT139" s="12"/>
      <c r="BBU139" s="12"/>
      <c r="BBV139" s="12"/>
      <c r="BBW139" s="12"/>
      <c r="BBX139" s="12"/>
      <c r="BBY139" s="12"/>
      <c r="BBZ139" s="12"/>
      <c r="BCA139" s="12"/>
      <c r="BCB139" s="12"/>
      <c r="BCC139" s="12"/>
      <c r="BCD139" s="12"/>
      <c r="BCE139" s="12"/>
      <c r="BCF139" s="12"/>
      <c r="BCG139" s="12"/>
      <c r="BCH139" s="12"/>
      <c r="BCI139" s="12"/>
      <c r="BCJ139" s="12"/>
      <c r="BCK139" s="12"/>
      <c r="BCL139" s="12"/>
      <c r="BCM139" s="12"/>
      <c r="BCN139" s="12"/>
      <c r="BCO139" s="12"/>
      <c r="BCP139" s="12"/>
      <c r="BCQ139" s="12"/>
      <c r="BCR139" s="12"/>
      <c r="BCS139" s="12"/>
      <c r="BCT139" s="12"/>
      <c r="BCU139" s="12"/>
      <c r="BCV139" s="12"/>
      <c r="BCW139" s="12"/>
      <c r="BCX139" s="12"/>
      <c r="BCY139" s="12"/>
      <c r="BCZ139" s="12"/>
      <c r="BDA139" s="12"/>
      <c r="BDB139" s="12"/>
      <c r="BDC139" s="12"/>
      <c r="BDD139" s="12"/>
      <c r="BDE139" s="12"/>
      <c r="BDF139" s="12"/>
      <c r="BDG139" s="12"/>
      <c r="BDH139" s="12"/>
      <c r="BDI139" s="12"/>
      <c r="BDJ139" s="12"/>
      <c r="BDK139" s="12"/>
      <c r="BDL139" s="12"/>
      <c r="BDM139" s="12"/>
      <c r="BDN139" s="12"/>
      <c r="BDO139" s="12"/>
      <c r="BDP139" s="12"/>
      <c r="BDQ139" s="12"/>
      <c r="BDR139" s="12"/>
      <c r="BDS139" s="12"/>
      <c r="BDT139" s="12"/>
      <c r="BDU139" s="12"/>
      <c r="BDV139" s="12"/>
      <c r="BDW139" s="12"/>
      <c r="BDX139" s="12"/>
      <c r="BDY139" s="12"/>
      <c r="BDZ139" s="12"/>
      <c r="BEA139" s="12"/>
      <c r="BEB139" s="12"/>
      <c r="BEC139" s="12"/>
      <c r="BED139" s="12"/>
      <c r="BEE139" s="12"/>
      <c r="BEF139" s="12"/>
      <c r="BEG139" s="12"/>
      <c r="BEH139" s="12"/>
      <c r="BEI139" s="12"/>
      <c r="BEJ139" s="12"/>
      <c r="BEK139" s="12"/>
      <c r="BEL139" s="12"/>
      <c r="BEM139" s="12"/>
      <c r="BEN139" s="12"/>
      <c r="BEO139" s="12"/>
      <c r="BEP139" s="12"/>
      <c r="BEQ139" s="12"/>
      <c r="BER139" s="12"/>
      <c r="BES139" s="12"/>
      <c r="BET139" s="12"/>
      <c r="BEU139" s="12"/>
      <c r="BEV139" s="12"/>
      <c r="BEW139" s="12"/>
      <c r="BEX139" s="12"/>
      <c r="BEY139" s="12"/>
      <c r="BEZ139" s="12"/>
      <c r="BFA139" s="12"/>
      <c r="BFB139" s="12"/>
      <c r="BFC139" s="12"/>
      <c r="BFD139" s="12"/>
      <c r="BFE139" s="12"/>
      <c r="BFF139" s="12"/>
      <c r="BFG139" s="12"/>
      <c r="BFH139" s="12"/>
      <c r="BFI139" s="12"/>
      <c r="BFJ139" s="12"/>
      <c r="BFK139" s="12"/>
      <c r="BFL139" s="12"/>
      <c r="BFM139" s="12"/>
      <c r="BFN139" s="12"/>
      <c r="BFO139" s="12"/>
      <c r="BFP139" s="12"/>
      <c r="BFQ139" s="12"/>
      <c r="BFR139" s="12"/>
      <c r="BFS139" s="12"/>
      <c r="BFT139" s="12"/>
      <c r="BFU139" s="12"/>
      <c r="BFV139" s="12"/>
      <c r="BFW139" s="12"/>
      <c r="BFX139" s="12"/>
      <c r="BFY139" s="12"/>
      <c r="BFZ139" s="12"/>
      <c r="BGA139" s="12"/>
      <c r="BGB139" s="12"/>
      <c r="BGC139" s="12"/>
      <c r="BGD139" s="12"/>
      <c r="BGE139" s="12"/>
      <c r="BGF139" s="12"/>
      <c r="BGG139" s="12"/>
      <c r="BGH139" s="12"/>
      <c r="BGI139" s="12"/>
      <c r="BGJ139" s="12"/>
      <c r="BGK139" s="12"/>
      <c r="BGL139" s="12"/>
      <c r="BGM139" s="12"/>
      <c r="BGN139" s="12"/>
      <c r="BGO139" s="12"/>
      <c r="BGP139" s="12"/>
      <c r="BGQ139" s="12"/>
      <c r="BGR139" s="12"/>
      <c r="BGS139" s="12"/>
      <c r="BGT139" s="12"/>
      <c r="BGU139" s="12"/>
      <c r="BGV139" s="12"/>
      <c r="BGW139" s="12"/>
      <c r="BGX139" s="12"/>
      <c r="BGY139" s="12"/>
      <c r="BGZ139" s="12"/>
      <c r="BHA139" s="12"/>
      <c r="BHB139" s="12"/>
      <c r="BHC139" s="12"/>
      <c r="BHD139" s="12"/>
      <c r="BHE139" s="12"/>
      <c r="BHF139" s="12"/>
      <c r="BHG139" s="12"/>
      <c r="BHH139" s="12"/>
      <c r="BHI139" s="12"/>
      <c r="BHJ139" s="12"/>
      <c r="BHK139" s="12"/>
      <c r="BHL139" s="12"/>
      <c r="BHM139" s="12"/>
      <c r="BHN139" s="12"/>
      <c r="BHO139" s="12"/>
      <c r="BHP139" s="12"/>
      <c r="BHQ139" s="12"/>
      <c r="BHR139" s="12"/>
      <c r="BHS139" s="12"/>
      <c r="BHT139" s="12"/>
      <c r="BHU139" s="12"/>
      <c r="BHV139" s="12"/>
      <c r="BHW139" s="12"/>
      <c r="BHX139" s="12"/>
      <c r="BHY139" s="12"/>
      <c r="BHZ139" s="12"/>
      <c r="BIA139" s="12"/>
      <c r="BIB139" s="12"/>
      <c r="BIC139" s="12"/>
      <c r="BID139" s="12"/>
      <c r="BIE139" s="12"/>
      <c r="BIF139" s="12"/>
      <c r="BIG139" s="12"/>
      <c r="BIH139" s="12"/>
      <c r="BII139" s="12"/>
      <c r="BIJ139" s="12"/>
      <c r="BIK139" s="12"/>
      <c r="BIL139" s="12"/>
      <c r="BIM139" s="12"/>
      <c r="BIN139" s="12"/>
      <c r="BIO139" s="12"/>
      <c r="BIP139" s="12"/>
      <c r="BIQ139" s="12"/>
      <c r="BIR139" s="12"/>
      <c r="BIS139" s="12"/>
      <c r="BIT139" s="12"/>
      <c r="BIU139" s="12"/>
      <c r="BIV139" s="12"/>
      <c r="BIW139" s="12"/>
      <c r="BIX139" s="12"/>
      <c r="BIY139" s="12"/>
      <c r="BIZ139" s="12"/>
      <c r="BJA139" s="12"/>
      <c r="BJB139" s="12"/>
      <c r="BJC139" s="12"/>
      <c r="BJD139" s="12"/>
      <c r="BJE139" s="12"/>
      <c r="BJF139" s="12"/>
      <c r="BJG139" s="12"/>
      <c r="BJH139" s="12"/>
      <c r="BJI139" s="12"/>
      <c r="BJJ139" s="12"/>
      <c r="BJK139" s="12"/>
      <c r="BJL139" s="12"/>
      <c r="BJM139" s="12"/>
      <c r="BJN139" s="12"/>
      <c r="BJO139" s="12"/>
      <c r="BJP139" s="12"/>
      <c r="BJQ139" s="12"/>
      <c r="BJR139" s="12"/>
      <c r="BJS139" s="12"/>
      <c r="BJT139" s="12"/>
      <c r="BJU139" s="12"/>
      <c r="BJV139" s="12"/>
      <c r="BJW139" s="12"/>
      <c r="BJX139" s="12"/>
      <c r="BJY139" s="12"/>
      <c r="BJZ139" s="12"/>
      <c r="BKA139" s="12"/>
      <c r="BKB139" s="12"/>
      <c r="BKC139" s="12"/>
      <c r="BKD139" s="12"/>
      <c r="BKE139" s="12"/>
      <c r="BKF139" s="12"/>
      <c r="BKG139" s="12"/>
      <c r="BKH139" s="12"/>
      <c r="BKI139" s="12"/>
      <c r="BKJ139" s="12"/>
      <c r="BKK139" s="12"/>
      <c r="BKL139" s="12"/>
      <c r="BKM139" s="12"/>
      <c r="BKN139" s="12"/>
      <c r="BKO139" s="12"/>
      <c r="BKP139" s="12"/>
      <c r="BKQ139" s="12"/>
      <c r="BKR139" s="12"/>
      <c r="BKS139" s="12"/>
      <c r="BKT139" s="12"/>
      <c r="BKU139" s="12"/>
      <c r="BKV139" s="12"/>
      <c r="BKW139" s="12"/>
      <c r="BKX139" s="12"/>
      <c r="BKY139" s="12"/>
      <c r="BKZ139" s="12"/>
      <c r="BLA139" s="12"/>
      <c r="BLB139" s="12"/>
      <c r="BLC139" s="12"/>
      <c r="BLD139" s="12"/>
      <c r="BLE139" s="12"/>
      <c r="BLF139" s="12"/>
      <c r="BLG139" s="12"/>
      <c r="BLH139" s="12"/>
      <c r="BLI139" s="12"/>
      <c r="BLJ139" s="12"/>
      <c r="BLK139" s="12"/>
      <c r="BLL139" s="12"/>
      <c r="BLM139" s="12"/>
      <c r="BLN139" s="12"/>
      <c r="BLO139" s="12"/>
      <c r="BLP139" s="12"/>
      <c r="BLQ139" s="12"/>
      <c r="BLR139" s="12"/>
      <c r="BLS139" s="12"/>
      <c r="BLT139" s="12"/>
      <c r="BLU139" s="12"/>
      <c r="BLV139" s="12"/>
      <c r="BLW139" s="12"/>
      <c r="BLX139" s="12"/>
      <c r="BLY139" s="12"/>
      <c r="BLZ139" s="12"/>
      <c r="BMA139" s="12"/>
      <c r="BMB139" s="12"/>
      <c r="BMC139" s="12"/>
      <c r="BMD139" s="12"/>
      <c r="BME139" s="12"/>
      <c r="BMF139" s="12"/>
      <c r="BMG139" s="12"/>
      <c r="BMH139" s="12"/>
      <c r="BMI139" s="12"/>
      <c r="BMJ139" s="12"/>
      <c r="BMK139" s="12"/>
      <c r="BML139" s="12"/>
      <c r="BMM139" s="12"/>
      <c r="BMN139" s="12"/>
      <c r="BMO139" s="12"/>
      <c r="BMP139" s="12"/>
      <c r="BMQ139" s="12"/>
      <c r="BMR139" s="12"/>
      <c r="BMS139" s="12"/>
      <c r="BMT139" s="12"/>
      <c r="BMU139" s="12"/>
      <c r="BMV139" s="12"/>
      <c r="BMW139" s="12"/>
      <c r="BMX139" s="12"/>
      <c r="BMY139" s="12"/>
      <c r="BMZ139" s="12"/>
      <c r="BNA139" s="12"/>
      <c r="BNB139" s="12"/>
      <c r="BNC139" s="12"/>
      <c r="BND139" s="12"/>
      <c r="BNE139" s="12"/>
      <c r="BNF139" s="12"/>
      <c r="BNG139" s="12"/>
      <c r="BNH139" s="12"/>
      <c r="BNI139" s="12"/>
      <c r="BNJ139" s="12"/>
      <c r="BNK139" s="12"/>
      <c r="BNL139" s="12"/>
      <c r="BNM139" s="12"/>
      <c r="BNN139" s="12"/>
      <c r="BNO139" s="12"/>
      <c r="BNP139" s="12"/>
      <c r="BNQ139" s="12"/>
      <c r="BNR139" s="12"/>
      <c r="BNS139" s="12"/>
      <c r="BNT139" s="12"/>
      <c r="BNU139" s="12"/>
      <c r="BNV139" s="12"/>
      <c r="BNW139" s="12"/>
      <c r="BNX139" s="12"/>
      <c r="BNY139" s="12"/>
      <c r="BNZ139" s="12"/>
      <c r="BOA139" s="12"/>
      <c r="BOB139" s="12"/>
      <c r="BOC139" s="12"/>
      <c r="BOD139" s="12"/>
      <c r="BOE139" s="12"/>
      <c r="BOF139" s="12"/>
      <c r="BOG139" s="12"/>
      <c r="BOH139" s="12"/>
      <c r="BOI139" s="12"/>
      <c r="BOJ139" s="12"/>
      <c r="BOK139" s="12"/>
      <c r="BOL139" s="12"/>
      <c r="BOM139" s="12"/>
      <c r="BON139" s="12"/>
      <c r="BOO139" s="12"/>
      <c r="BOP139" s="12"/>
      <c r="BOQ139" s="12"/>
      <c r="BOR139" s="12"/>
      <c r="BOS139" s="12"/>
      <c r="BOT139" s="12"/>
      <c r="BOU139" s="12"/>
      <c r="BOV139" s="12"/>
      <c r="BOW139" s="12"/>
      <c r="BOX139" s="12"/>
      <c r="BOY139" s="12"/>
      <c r="BOZ139" s="12"/>
      <c r="BPA139" s="12"/>
      <c r="BPB139" s="12"/>
      <c r="BPC139" s="12"/>
      <c r="BPD139" s="12"/>
      <c r="BPE139" s="12"/>
      <c r="BPF139" s="12"/>
      <c r="BPG139" s="12"/>
      <c r="BPH139" s="12"/>
      <c r="BPI139" s="12"/>
      <c r="BPJ139" s="12"/>
      <c r="BPK139" s="12"/>
      <c r="BPL139" s="12"/>
      <c r="BPM139" s="12"/>
      <c r="BPN139" s="12"/>
      <c r="BPO139" s="12"/>
      <c r="BPP139" s="12"/>
      <c r="BPQ139" s="12"/>
      <c r="BPR139" s="12"/>
      <c r="BPS139" s="12"/>
      <c r="BPT139" s="12"/>
      <c r="BPU139" s="12"/>
      <c r="BPV139" s="12"/>
      <c r="BPW139" s="12"/>
      <c r="BPX139" s="12"/>
      <c r="BPY139" s="12"/>
      <c r="BPZ139" s="12"/>
      <c r="BQA139" s="12"/>
      <c r="BQB139" s="12"/>
      <c r="BQC139" s="12"/>
      <c r="BQD139" s="12"/>
      <c r="BQE139" s="12"/>
      <c r="BQF139" s="12"/>
      <c r="BQG139" s="12"/>
      <c r="BQH139" s="12"/>
      <c r="BQI139" s="12"/>
      <c r="BQJ139" s="12"/>
      <c r="BQK139" s="12"/>
      <c r="BQL139" s="12"/>
      <c r="BQM139" s="12"/>
      <c r="BQN139" s="12"/>
      <c r="BQO139" s="12"/>
      <c r="BQP139" s="12"/>
      <c r="BQQ139" s="12"/>
      <c r="BQR139" s="12"/>
      <c r="BQS139" s="12"/>
      <c r="BQT139" s="12"/>
      <c r="BQU139" s="12"/>
      <c r="BQV139" s="12"/>
      <c r="BQW139" s="12"/>
      <c r="BQX139" s="12"/>
      <c r="BQY139" s="12"/>
      <c r="BQZ139" s="12"/>
      <c r="BRA139" s="12"/>
      <c r="BRB139" s="12"/>
      <c r="BRC139" s="12"/>
      <c r="BRD139" s="12"/>
      <c r="BRE139" s="12"/>
      <c r="BRF139" s="12"/>
      <c r="BRG139" s="12"/>
      <c r="BRH139" s="12"/>
      <c r="BRI139" s="12"/>
      <c r="BRJ139" s="12"/>
      <c r="BRK139" s="12"/>
      <c r="BRL139" s="12"/>
      <c r="BRM139" s="12"/>
      <c r="BRN139" s="12"/>
      <c r="BRO139" s="12"/>
      <c r="BRP139" s="12"/>
      <c r="BRQ139" s="12"/>
      <c r="BRR139" s="12"/>
      <c r="BRS139" s="12"/>
      <c r="BRT139" s="12"/>
      <c r="BRU139" s="12"/>
      <c r="BRV139" s="12"/>
      <c r="BRW139" s="12"/>
      <c r="BRX139" s="12"/>
      <c r="BRY139" s="12"/>
      <c r="BRZ139" s="12"/>
      <c r="BSA139" s="12"/>
      <c r="BSB139" s="12"/>
      <c r="BSC139" s="12"/>
      <c r="BSD139" s="12"/>
      <c r="BSE139" s="12"/>
      <c r="BSF139" s="12"/>
      <c r="BSG139" s="12"/>
      <c r="BSH139" s="12"/>
      <c r="BSI139" s="12"/>
      <c r="BSJ139" s="12"/>
      <c r="BSK139" s="12"/>
      <c r="BSL139" s="12"/>
      <c r="BSM139" s="12"/>
      <c r="BSN139" s="12"/>
      <c r="BSO139" s="12"/>
      <c r="BSP139" s="12"/>
      <c r="BSQ139" s="12"/>
      <c r="BSR139" s="12"/>
      <c r="BSS139" s="12"/>
      <c r="BST139" s="12"/>
      <c r="BSU139" s="12"/>
      <c r="BSV139" s="12"/>
      <c r="BSW139" s="12"/>
      <c r="BSX139" s="12"/>
      <c r="BSY139" s="12"/>
      <c r="BSZ139" s="12"/>
      <c r="BTA139" s="12"/>
      <c r="BTB139" s="12"/>
      <c r="BTC139" s="12"/>
      <c r="BTD139" s="12"/>
      <c r="BTE139" s="12"/>
      <c r="BTF139" s="12"/>
      <c r="BTG139" s="12"/>
      <c r="BTH139" s="12"/>
      <c r="BTI139" s="12"/>
      <c r="BTJ139" s="12"/>
      <c r="BTK139" s="12"/>
      <c r="BTL139" s="12"/>
      <c r="BTM139" s="12"/>
      <c r="BTN139" s="12"/>
      <c r="BTO139" s="12"/>
      <c r="BTP139" s="12"/>
      <c r="BTQ139" s="12"/>
      <c r="BTR139" s="12"/>
      <c r="BTS139" s="12"/>
      <c r="BTT139" s="12"/>
      <c r="BTU139" s="12"/>
      <c r="BTV139" s="12"/>
      <c r="BTW139" s="12"/>
      <c r="BTX139" s="12"/>
      <c r="BTY139" s="12"/>
      <c r="BTZ139" s="12"/>
      <c r="BUA139" s="12"/>
      <c r="BUB139" s="12"/>
      <c r="BUC139" s="12"/>
      <c r="BUD139" s="12"/>
      <c r="BUE139" s="12"/>
      <c r="BUF139" s="12"/>
      <c r="BUG139" s="12"/>
      <c r="BUH139" s="12"/>
      <c r="BUI139" s="12"/>
      <c r="BUJ139" s="12"/>
      <c r="BUK139" s="12"/>
      <c r="BUL139" s="12"/>
      <c r="BUM139" s="12"/>
      <c r="BUN139" s="12"/>
      <c r="BUO139" s="12"/>
      <c r="BUP139" s="12"/>
      <c r="BUQ139" s="12"/>
      <c r="BUR139" s="12"/>
      <c r="BUS139" s="12"/>
      <c r="BUT139" s="12"/>
      <c r="BUU139" s="12"/>
      <c r="BUV139" s="12"/>
      <c r="BUW139" s="12"/>
      <c r="BUX139" s="12"/>
      <c r="BUY139" s="12"/>
      <c r="BUZ139" s="12"/>
      <c r="BVA139" s="12"/>
      <c r="BVB139" s="12"/>
      <c r="BVC139" s="12"/>
      <c r="BVD139" s="12"/>
      <c r="BVE139" s="12"/>
      <c r="BVF139" s="12"/>
      <c r="BVG139" s="12"/>
      <c r="BVH139" s="12"/>
      <c r="BVI139" s="12"/>
      <c r="BVJ139" s="12"/>
      <c r="BVK139" s="12"/>
      <c r="BVL139" s="12"/>
      <c r="BVM139" s="12"/>
      <c r="BVN139" s="12"/>
      <c r="BVO139" s="12"/>
      <c r="BVP139" s="12"/>
      <c r="BVQ139" s="12"/>
      <c r="BVR139" s="12"/>
      <c r="BVS139" s="12"/>
      <c r="BVT139" s="12"/>
      <c r="BVU139" s="12"/>
      <c r="BVV139" s="12"/>
      <c r="BVW139" s="12"/>
      <c r="BVX139" s="12"/>
      <c r="BVY139" s="12"/>
      <c r="BVZ139" s="12"/>
      <c r="BWA139" s="12"/>
      <c r="BWB139" s="12"/>
      <c r="BWC139" s="12"/>
      <c r="BWD139" s="12"/>
      <c r="BWE139" s="12"/>
      <c r="BWF139" s="12"/>
      <c r="BWG139" s="12"/>
      <c r="BWH139" s="12"/>
      <c r="BWI139" s="12"/>
      <c r="BWJ139" s="12"/>
      <c r="BWK139" s="12"/>
      <c r="BWL139" s="12"/>
      <c r="BWM139" s="12"/>
      <c r="BWN139" s="12"/>
      <c r="BWO139" s="12"/>
      <c r="BWP139" s="12"/>
      <c r="BWQ139" s="12"/>
      <c r="BWR139" s="12"/>
      <c r="BWS139" s="12"/>
      <c r="BWT139" s="12"/>
      <c r="BWU139" s="12"/>
      <c r="BWV139" s="12"/>
      <c r="BWW139" s="12"/>
      <c r="BWX139" s="12"/>
      <c r="BWY139" s="12"/>
      <c r="BWZ139" s="12"/>
      <c r="BXA139" s="12"/>
      <c r="BXB139" s="12"/>
      <c r="BXC139" s="12"/>
      <c r="BXD139" s="12"/>
      <c r="BXE139" s="12"/>
      <c r="BXF139" s="12"/>
      <c r="BXG139" s="12"/>
      <c r="BXH139" s="12"/>
      <c r="BXI139" s="12"/>
      <c r="BXJ139" s="12"/>
      <c r="BXK139" s="12"/>
      <c r="BXL139" s="12"/>
      <c r="BXM139" s="12"/>
      <c r="BXN139" s="12"/>
      <c r="BXO139" s="12"/>
      <c r="BXP139" s="12"/>
      <c r="BXQ139" s="12"/>
      <c r="BXR139" s="12"/>
      <c r="BXS139" s="12"/>
      <c r="BXT139" s="12"/>
      <c r="BXU139" s="12"/>
      <c r="BXV139" s="12"/>
      <c r="BXW139" s="12"/>
      <c r="BXX139" s="12"/>
      <c r="BXY139" s="12"/>
      <c r="BXZ139" s="12"/>
      <c r="BYA139" s="12"/>
      <c r="BYB139" s="12"/>
      <c r="BYC139" s="12"/>
      <c r="BYD139" s="12"/>
      <c r="BYE139" s="12"/>
      <c r="BYF139" s="12"/>
      <c r="BYG139" s="12"/>
      <c r="BYH139" s="12"/>
      <c r="BYI139" s="12"/>
      <c r="BYJ139" s="12"/>
      <c r="BYK139" s="12"/>
      <c r="BYL139" s="12"/>
      <c r="BYM139" s="12"/>
      <c r="BYN139" s="12"/>
      <c r="BYO139" s="12"/>
      <c r="BYP139" s="12"/>
      <c r="BYQ139" s="12"/>
      <c r="BYR139" s="12"/>
      <c r="BYS139" s="12"/>
      <c r="BYT139" s="12"/>
      <c r="BYU139" s="12"/>
      <c r="BYV139" s="12"/>
      <c r="BYW139" s="12"/>
      <c r="BYX139" s="12"/>
      <c r="BYY139" s="12"/>
      <c r="BYZ139" s="12"/>
      <c r="BZA139" s="12"/>
      <c r="BZB139" s="12"/>
      <c r="BZC139" s="12"/>
      <c r="BZD139" s="12"/>
      <c r="BZE139" s="12"/>
      <c r="BZF139" s="12"/>
      <c r="BZG139" s="12"/>
      <c r="BZH139" s="12"/>
      <c r="BZI139" s="12"/>
      <c r="BZJ139" s="12"/>
      <c r="BZK139" s="12"/>
      <c r="BZL139" s="12"/>
      <c r="BZM139" s="12"/>
      <c r="BZN139" s="12"/>
      <c r="BZO139" s="12"/>
      <c r="BZP139" s="12"/>
      <c r="BZQ139" s="12"/>
      <c r="BZR139" s="12"/>
      <c r="BZS139" s="12"/>
      <c r="BZT139" s="12"/>
      <c r="BZU139" s="12"/>
      <c r="BZV139" s="12"/>
      <c r="BZW139" s="12"/>
      <c r="BZX139" s="12"/>
      <c r="BZY139" s="12"/>
      <c r="BZZ139" s="12"/>
      <c r="CAA139" s="12"/>
      <c r="CAB139" s="12"/>
      <c r="CAC139" s="12"/>
      <c r="CAD139" s="12"/>
      <c r="CAE139" s="12"/>
      <c r="CAF139" s="12"/>
      <c r="CAG139" s="12"/>
      <c r="CAH139" s="12"/>
      <c r="CAI139" s="12"/>
      <c r="CAJ139" s="12"/>
      <c r="CAK139" s="12"/>
      <c r="CAL139" s="12"/>
      <c r="CAM139" s="12"/>
      <c r="CAN139" s="12"/>
      <c r="CAO139" s="12"/>
      <c r="CAP139" s="12"/>
      <c r="CAQ139" s="12"/>
      <c r="CAR139" s="12"/>
      <c r="CAS139" s="12"/>
      <c r="CAT139" s="12"/>
      <c r="CAU139" s="12"/>
      <c r="CAV139" s="12"/>
      <c r="CAW139" s="12"/>
      <c r="CAX139" s="12"/>
      <c r="CAY139" s="12"/>
      <c r="CAZ139" s="12"/>
      <c r="CBA139" s="12"/>
      <c r="CBB139" s="12"/>
      <c r="CBC139" s="12"/>
      <c r="CBD139" s="12"/>
      <c r="CBE139" s="12"/>
      <c r="CBF139" s="12"/>
      <c r="CBG139" s="12"/>
      <c r="CBH139" s="12"/>
      <c r="CBI139" s="12"/>
      <c r="CBJ139" s="12"/>
      <c r="CBK139" s="12"/>
      <c r="CBL139" s="12"/>
      <c r="CBM139" s="12"/>
      <c r="CBN139" s="12"/>
      <c r="CBO139" s="12"/>
      <c r="CBP139" s="12"/>
      <c r="CBQ139" s="12"/>
      <c r="CBR139" s="12"/>
      <c r="CBS139" s="12"/>
      <c r="CBT139" s="12"/>
      <c r="CBU139" s="12"/>
      <c r="CBV139" s="12"/>
      <c r="CBW139" s="12"/>
      <c r="CBX139" s="12"/>
      <c r="CBY139" s="12"/>
      <c r="CBZ139" s="12"/>
      <c r="CCA139" s="12"/>
      <c r="CCB139" s="12"/>
      <c r="CCC139" s="12"/>
      <c r="CCD139" s="12"/>
      <c r="CCE139" s="12"/>
      <c r="CCF139" s="12"/>
      <c r="CCG139" s="12"/>
      <c r="CCH139" s="12"/>
      <c r="CCI139" s="12"/>
      <c r="CCJ139" s="12"/>
      <c r="CCK139" s="12"/>
      <c r="CCL139" s="12"/>
      <c r="CCM139" s="12"/>
      <c r="CCN139" s="12"/>
      <c r="CCO139" s="12"/>
      <c r="CCP139" s="12"/>
      <c r="CCQ139" s="12"/>
      <c r="CCR139" s="12"/>
      <c r="CCS139" s="12"/>
      <c r="CCT139" s="12"/>
      <c r="CCU139" s="12"/>
      <c r="CCV139" s="12"/>
      <c r="CCW139" s="12"/>
      <c r="CCX139" s="12"/>
      <c r="CCY139" s="12"/>
      <c r="CCZ139" s="12"/>
      <c r="CDA139" s="12"/>
      <c r="CDB139" s="12"/>
      <c r="CDC139" s="12"/>
      <c r="CDD139" s="12"/>
      <c r="CDE139" s="12"/>
      <c r="CDF139" s="12"/>
      <c r="CDG139" s="12"/>
      <c r="CDH139" s="12"/>
      <c r="CDI139" s="12"/>
      <c r="CDJ139" s="12"/>
      <c r="CDK139" s="12"/>
      <c r="CDL139" s="12"/>
      <c r="CDM139" s="12"/>
      <c r="CDN139" s="12"/>
      <c r="CDO139" s="12"/>
      <c r="CDP139" s="12"/>
      <c r="CDQ139" s="12"/>
      <c r="CDR139" s="12"/>
      <c r="CDS139" s="12"/>
      <c r="CDT139" s="12"/>
      <c r="CDU139" s="12"/>
      <c r="CDV139" s="12"/>
      <c r="CDW139" s="12"/>
      <c r="CDX139" s="12"/>
      <c r="CDY139" s="12"/>
      <c r="CDZ139" s="12"/>
      <c r="CEA139" s="12"/>
      <c r="CEB139" s="12"/>
      <c r="CEC139" s="12"/>
      <c r="CED139" s="12"/>
      <c r="CEE139" s="12"/>
      <c r="CEF139" s="12"/>
      <c r="CEG139" s="12"/>
      <c r="CEH139" s="12"/>
      <c r="CEI139" s="12"/>
      <c r="CEJ139" s="12"/>
      <c r="CEK139" s="12"/>
      <c r="CEL139" s="12"/>
      <c r="CEM139" s="12"/>
      <c r="CEN139" s="12"/>
      <c r="CEO139" s="12"/>
      <c r="CEP139" s="12"/>
      <c r="CEQ139" s="12"/>
      <c r="CER139" s="12"/>
      <c r="CES139" s="12"/>
      <c r="CET139" s="12"/>
      <c r="CEU139" s="12"/>
      <c r="CEV139" s="12"/>
      <c r="CEW139" s="12"/>
      <c r="CEX139" s="12"/>
      <c r="CEY139" s="12"/>
      <c r="CEZ139" s="12"/>
      <c r="CFA139" s="12"/>
      <c r="CFB139" s="12"/>
      <c r="CFC139" s="12"/>
      <c r="CFD139" s="12"/>
      <c r="CFE139" s="12"/>
      <c r="CFF139" s="12"/>
      <c r="CFG139" s="12"/>
      <c r="CFH139" s="12"/>
      <c r="CFI139" s="12"/>
      <c r="CFJ139" s="12"/>
      <c r="CFK139" s="12"/>
      <c r="CFL139" s="12"/>
      <c r="CFM139" s="12"/>
      <c r="CFN139" s="12"/>
      <c r="CFO139" s="12"/>
      <c r="CFP139" s="12"/>
      <c r="CFQ139" s="12"/>
      <c r="CFR139" s="12"/>
      <c r="CFS139" s="12"/>
      <c r="CFT139" s="12"/>
      <c r="CFU139" s="12"/>
      <c r="CFV139" s="12"/>
      <c r="CFW139" s="12"/>
      <c r="CFX139" s="12"/>
      <c r="CFY139" s="12"/>
      <c r="CFZ139" s="12"/>
      <c r="CGA139" s="12"/>
      <c r="CGB139" s="12"/>
      <c r="CGC139" s="12"/>
      <c r="CGD139" s="12"/>
      <c r="CGE139" s="12"/>
      <c r="CGF139" s="12"/>
      <c r="CGG139" s="12"/>
      <c r="CGH139" s="12"/>
      <c r="CGI139" s="12"/>
      <c r="CGJ139" s="12"/>
      <c r="CGK139" s="12"/>
      <c r="CGL139" s="12"/>
      <c r="CGM139" s="12"/>
      <c r="CGN139" s="12"/>
      <c r="CGO139" s="12"/>
      <c r="CGP139" s="12"/>
      <c r="CGQ139" s="12"/>
      <c r="CGR139" s="12"/>
      <c r="CGS139" s="12"/>
      <c r="CGT139" s="12"/>
      <c r="CGU139" s="12"/>
      <c r="CGV139" s="12"/>
      <c r="CGW139" s="12"/>
      <c r="CGX139" s="12"/>
      <c r="CGY139" s="12"/>
      <c r="CGZ139" s="12"/>
      <c r="CHA139" s="12"/>
      <c r="CHB139" s="12"/>
      <c r="CHC139" s="12"/>
      <c r="CHD139" s="12"/>
      <c r="CHE139" s="12"/>
      <c r="CHF139" s="12"/>
      <c r="CHG139" s="12"/>
      <c r="CHH139" s="12"/>
      <c r="CHI139" s="12"/>
      <c r="CHJ139" s="12"/>
      <c r="CHK139" s="12"/>
      <c r="CHL139" s="12"/>
      <c r="CHM139" s="12"/>
      <c r="CHN139" s="12"/>
      <c r="CHO139" s="12"/>
      <c r="CHP139" s="12"/>
      <c r="CHQ139" s="12"/>
      <c r="CHR139" s="12"/>
      <c r="CHS139" s="12"/>
      <c r="CHT139" s="12"/>
      <c r="CHU139" s="12"/>
      <c r="CHV139" s="12"/>
      <c r="CHW139" s="12"/>
      <c r="CHX139" s="12"/>
      <c r="CHY139" s="12"/>
      <c r="CHZ139" s="12"/>
      <c r="CIA139" s="12"/>
      <c r="CIB139" s="12"/>
      <c r="CIC139" s="12"/>
      <c r="CID139" s="12"/>
      <c r="CIE139" s="12"/>
      <c r="CIF139" s="12"/>
      <c r="CIG139" s="12"/>
      <c r="CIH139" s="12"/>
      <c r="CII139" s="12"/>
      <c r="CIJ139" s="12"/>
      <c r="CIK139" s="12"/>
      <c r="CIL139" s="12"/>
      <c r="CIM139" s="12"/>
      <c r="CIN139" s="12"/>
      <c r="CIO139" s="12"/>
      <c r="CIP139" s="12"/>
      <c r="CIQ139" s="12"/>
      <c r="CIR139" s="12"/>
      <c r="CIS139" s="12"/>
      <c r="CIT139" s="12"/>
      <c r="CIU139" s="12"/>
      <c r="CIV139" s="12"/>
      <c r="CIW139" s="12"/>
      <c r="CIX139" s="12"/>
      <c r="CIY139" s="12"/>
      <c r="CIZ139" s="12"/>
      <c r="CJA139" s="12"/>
      <c r="CJB139" s="12"/>
      <c r="CJC139" s="12"/>
      <c r="CJD139" s="12"/>
      <c r="CJE139" s="12"/>
      <c r="CJF139" s="12"/>
      <c r="CJG139" s="12"/>
      <c r="CJH139" s="12"/>
      <c r="CJI139" s="12"/>
      <c r="CJJ139" s="12"/>
      <c r="CJK139" s="12"/>
      <c r="CJL139" s="12"/>
      <c r="CJM139" s="12"/>
      <c r="CJN139" s="12"/>
      <c r="CJO139" s="12"/>
      <c r="CJP139" s="12"/>
      <c r="CJQ139" s="12"/>
      <c r="CJR139" s="12"/>
      <c r="CJS139" s="12"/>
      <c r="CJT139" s="12"/>
      <c r="CJU139" s="12"/>
      <c r="CJV139" s="12"/>
      <c r="CJW139" s="12"/>
      <c r="CJX139" s="12"/>
      <c r="CJY139" s="12"/>
      <c r="CJZ139" s="12"/>
      <c r="CKA139" s="12"/>
      <c r="CKB139" s="12"/>
      <c r="CKC139" s="12"/>
      <c r="CKD139" s="12"/>
      <c r="CKE139" s="12"/>
      <c r="CKF139" s="12"/>
      <c r="CKG139" s="12"/>
      <c r="CKH139" s="12"/>
      <c r="CKI139" s="12"/>
      <c r="CKJ139" s="12"/>
      <c r="CKK139" s="12"/>
      <c r="CKL139" s="12"/>
      <c r="CKM139" s="12"/>
      <c r="CKN139" s="12"/>
      <c r="CKO139" s="12"/>
      <c r="CKP139" s="12"/>
      <c r="CKQ139" s="12"/>
      <c r="CKR139" s="12"/>
      <c r="CKS139" s="12"/>
      <c r="CKT139" s="12"/>
      <c r="CKU139" s="12"/>
      <c r="CKV139" s="12"/>
      <c r="CKW139" s="12"/>
      <c r="CKX139" s="12"/>
      <c r="CKY139" s="12"/>
      <c r="CKZ139" s="12"/>
      <c r="CLA139" s="12"/>
      <c r="CLB139" s="12"/>
      <c r="CLC139" s="12"/>
      <c r="CLD139" s="12"/>
      <c r="CLE139" s="12"/>
      <c r="CLF139" s="12"/>
      <c r="CLG139" s="12"/>
      <c r="CLH139" s="12"/>
      <c r="CLI139" s="12"/>
      <c r="CLJ139" s="12"/>
      <c r="CLK139" s="12"/>
      <c r="CLL139" s="12"/>
      <c r="CLM139" s="12"/>
      <c r="CLN139" s="12"/>
      <c r="CLO139" s="12"/>
      <c r="CLP139" s="12"/>
      <c r="CLQ139" s="12"/>
      <c r="CLR139" s="12"/>
      <c r="CLS139" s="12"/>
      <c r="CLT139" s="12"/>
      <c r="CLU139" s="12"/>
      <c r="CLV139" s="12"/>
      <c r="CLW139" s="12"/>
      <c r="CLX139" s="12"/>
      <c r="CLY139" s="12"/>
      <c r="CLZ139" s="12"/>
      <c r="CMA139" s="12"/>
      <c r="CMB139" s="12"/>
      <c r="CMC139" s="12"/>
      <c r="CMD139" s="12"/>
      <c r="CME139" s="12"/>
      <c r="CMF139" s="12"/>
      <c r="CMG139" s="12"/>
      <c r="CMH139" s="12"/>
      <c r="CMI139" s="12"/>
      <c r="CMJ139" s="12"/>
      <c r="CMK139" s="12"/>
      <c r="CML139" s="12"/>
      <c r="CMM139" s="12"/>
      <c r="CMN139" s="12"/>
      <c r="CMO139" s="12"/>
      <c r="CMP139" s="12"/>
      <c r="CMQ139" s="12"/>
      <c r="CMR139" s="12"/>
      <c r="CMS139" s="12"/>
      <c r="CMT139" s="12"/>
      <c r="CMU139" s="12"/>
      <c r="CMV139" s="12"/>
      <c r="CMW139" s="12"/>
      <c r="CMX139" s="12"/>
      <c r="CMY139" s="12"/>
      <c r="CMZ139" s="12"/>
      <c r="CNA139" s="12"/>
      <c r="CNB139" s="12"/>
      <c r="CNC139" s="12"/>
      <c r="CND139" s="12"/>
      <c r="CNE139" s="12"/>
      <c r="CNF139" s="12"/>
      <c r="CNG139" s="12"/>
      <c r="CNH139" s="12"/>
      <c r="CNI139" s="12"/>
      <c r="CNJ139" s="12"/>
      <c r="CNK139" s="12"/>
      <c r="CNL139" s="12"/>
      <c r="CNM139" s="12"/>
      <c r="CNN139" s="12"/>
      <c r="CNO139" s="12"/>
      <c r="CNP139" s="12"/>
      <c r="CNQ139" s="12"/>
      <c r="CNR139" s="12"/>
      <c r="CNS139" s="12"/>
      <c r="CNT139" s="12"/>
      <c r="CNU139" s="12"/>
      <c r="CNV139" s="12"/>
      <c r="CNW139" s="12"/>
      <c r="CNX139" s="12"/>
      <c r="CNY139" s="12"/>
      <c r="CNZ139" s="12"/>
      <c r="COA139" s="12"/>
      <c r="COB139" s="12"/>
      <c r="COC139" s="12"/>
      <c r="COD139" s="12"/>
      <c r="COE139" s="12"/>
      <c r="COF139" s="12"/>
      <c r="COG139" s="12"/>
      <c r="COH139" s="12"/>
      <c r="COI139" s="12"/>
      <c r="COJ139" s="12"/>
      <c r="COK139" s="12"/>
      <c r="COL139" s="12"/>
      <c r="COM139" s="12"/>
      <c r="CON139" s="12"/>
      <c r="COO139" s="12"/>
      <c r="COP139" s="12"/>
      <c r="COQ139" s="12"/>
      <c r="COR139" s="12"/>
      <c r="COS139" s="12"/>
      <c r="COT139" s="12"/>
      <c r="COU139" s="12"/>
      <c r="COV139" s="12"/>
      <c r="COW139" s="12"/>
      <c r="COX139" s="12"/>
      <c r="COY139" s="12"/>
      <c r="COZ139" s="12"/>
      <c r="CPA139" s="12"/>
      <c r="CPB139" s="12"/>
      <c r="CPC139" s="12"/>
      <c r="CPD139" s="12"/>
      <c r="CPE139" s="12"/>
      <c r="CPF139" s="12"/>
      <c r="CPG139" s="12"/>
      <c r="CPH139" s="12"/>
      <c r="CPI139" s="12"/>
      <c r="CPJ139" s="12"/>
      <c r="CPK139" s="12"/>
      <c r="CPL139" s="12"/>
      <c r="CPM139" s="12"/>
      <c r="CPN139" s="12"/>
      <c r="CPO139" s="12"/>
      <c r="CPP139" s="12"/>
      <c r="CPQ139" s="12"/>
      <c r="CPR139" s="12"/>
      <c r="CPS139" s="12"/>
      <c r="CPT139" s="12"/>
      <c r="CPU139" s="12"/>
      <c r="CPV139" s="12"/>
      <c r="CPW139" s="12"/>
      <c r="CPX139" s="12"/>
      <c r="CPY139" s="12"/>
      <c r="CPZ139" s="12"/>
      <c r="CQA139" s="12"/>
      <c r="CQB139" s="12"/>
      <c r="CQC139" s="12"/>
      <c r="CQD139" s="12"/>
      <c r="CQE139" s="12"/>
      <c r="CQF139" s="12"/>
      <c r="CQG139" s="12"/>
      <c r="CQH139" s="12"/>
      <c r="CQI139" s="12"/>
      <c r="CQJ139" s="12"/>
      <c r="CQK139" s="12"/>
      <c r="CQL139" s="12"/>
      <c r="CQM139" s="12"/>
      <c r="CQN139" s="12"/>
      <c r="CQO139" s="12"/>
      <c r="CQP139" s="12"/>
      <c r="CQQ139" s="12"/>
      <c r="CQR139" s="12"/>
      <c r="CQS139" s="12"/>
      <c r="CQT139" s="12"/>
      <c r="CQU139" s="12"/>
      <c r="CQV139" s="12"/>
      <c r="CQW139" s="12"/>
      <c r="CQX139" s="12"/>
      <c r="CQY139" s="12"/>
      <c r="CQZ139" s="12"/>
      <c r="CRA139" s="12"/>
      <c r="CRB139" s="12"/>
      <c r="CRC139" s="12"/>
      <c r="CRD139" s="12"/>
      <c r="CRE139" s="12"/>
      <c r="CRF139" s="12"/>
      <c r="CRG139" s="12"/>
      <c r="CRH139" s="12"/>
      <c r="CRI139" s="12"/>
      <c r="CRJ139" s="12"/>
      <c r="CRK139" s="12"/>
      <c r="CRL139" s="12"/>
      <c r="CRM139" s="12"/>
      <c r="CRN139" s="12"/>
      <c r="CRO139" s="12"/>
      <c r="CRP139" s="12"/>
      <c r="CRQ139" s="12"/>
      <c r="CRR139" s="12"/>
      <c r="CRS139" s="12"/>
      <c r="CRT139" s="12"/>
      <c r="CRU139" s="12"/>
      <c r="CRV139" s="12"/>
      <c r="CRW139" s="12"/>
      <c r="CRX139" s="12"/>
      <c r="CRY139" s="12"/>
      <c r="CRZ139" s="12"/>
      <c r="CSA139" s="12"/>
      <c r="CSB139" s="12"/>
      <c r="CSC139" s="12"/>
      <c r="CSD139" s="12"/>
      <c r="CSE139" s="12"/>
      <c r="CSF139" s="12"/>
      <c r="CSG139" s="12"/>
      <c r="CSH139" s="12"/>
      <c r="CSI139" s="12"/>
      <c r="CSJ139" s="12"/>
      <c r="CSK139" s="12"/>
      <c r="CSL139" s="12"/>
      <c r="CSM139" s="12"/>
      <c r="CSN139" s="12"/>
      <c r="CSO139" s="12"/>
      <c r="CSP139" s="12"/>
      <c r="CSQ139" s="12"/>
      <c r="CSR139" s="12"/>
      <c r="CSS139" s="12"/>
      <c r="CST139" s="12"/>
      <c r="CSU139" s="12"/>
      <c r="CSV139" s="12"/>
      <c r="CSW139" s="12"/>
      <c r="CSX139" s="12"/>
      <c r="CSY139" s="12"/>
      <c r="CSZ139" s="12"/>
      <c r="CTA139" s="12"/>
      <c r="CTB139" s="12"/>
      <c r="CTC139" s="12"/>
      <c r="CTD139" s="12"/>
      <c r="CTE139" s="12"/>
      <c r="CTF139" s="12"/>
      <c r="CTG139" s="12"/>
      <c r="CTH139" s="12"/>
      <c r="CTI139" s="12"/>
      <c r="CTJ139" s="12"/>
      <c r="CTK139" s="12"/>
      <c r="CTL139" s="12"/>
      <c r="CTM139" s="12"/>
      <c r="CTN139" s="12"/>
      <c r="CTO139" s="12"/>
      <c r="CTP139" s="12"/>
      <c r="CTQ139" s="12"/>
      <c r="CTR139" s="12"/>
      <c r="CTS139" s="12"/>
      <c r="CTT139" s="12"/>
      <c r="CTU139" s="12"/>
      <c r="CTV139" s="12"/>
      <c r="CTW139" s="12"/>
      <c r="CTX139" s="12"/>
      <c r="CTY139" s="12"/>
      <c r="CTZ139" s="12"/>
      <c r="CUA139" s="12"/>
      <c r="CUB139" s="12"/>
      <c r="CUC139" s="12"/>
      <c r="CUD139" s="12"/>
      <c r="CUE139" s="12"/>
      <c r="CUF139" s="12"/>
      <c r="CUG139" s="12"/>
      <c r="CUH139" s="12"/>
      <c r="CUI139" s="12"/>
      <c r="CUJ139" s="12"/>
      <c r="CUK139" s="12"/>
      <c r="CUL139" s="12"/>
      <c r="CUM139" s="12"/>
      <c r="CUN139" s="12"/>
      <c r="CUO139" s="12"/>
      <c r="CUP139" s="12"/>
      <c r="CUQ139" s="12"/>
      <c r="CUR139" s="12"/>
      <c r="CUS139" s="12"/>
      <c r="CUT139" s="12"/>
      <c r="CUU139" s="12"/>
      <c r="CUV139" s="12"/>
      <c r="CUW139" s="12"/>
      <c r="CUX139" s="12"/>
      <c r="CUY139" s="12"/>
      <c r="CUZ139" s="12"/>
      <c r="CVA139" s="12"/>
      <c r="CVB139" s="12"/>
      <c r="CVC139" s="12"/>
      <c r="CVD139" s="12"/>
      <c r="CVE139" s="12"/>
      <c r="CVF139" s="12"/>
      <c r="CVG139" s="12"/>
      <c r="CVH139" s="12"/>
      <c r="CVI139" s="12"/>
      <c r="CVJ139" s="12"/>
      <c r="CVK139" s="12"/>
      <c r="CVL139" s="12"/>
      <c r="CVM139" s="12"/>
      <c r="CVN139" s="12"/>
      <c r="CVO139" s="12"/>
      <c r="CVP139" s="12"/>
      <c r="CVQ139" s="12"/>
      <c r="CVR139" s="12"/>
      <c r="CVS139" s="12"/>
      <c r="CVT139" s="12"/>
      <c r="CVU139" s="12"/>
      <c r="CVV139" s="12"/>
      <c r="CVW139" s="12"/>
      <c r="CVX139" s="12"/>
      <c r="CVY139" s="12"/>
      <c r="CVZ139" s="12"/>
      <c r="CWA139" s="12"/>
      <c r="CWB139" s="12"/>
      <c r="CWC139" s="12"/>
      <c r="CWD139" s="12"/>
      <c r="CWE139" s="12"/>
      <c r="CWF139" s="12"/>
      <c r="CWG139" s="12"/>
      <c r="CWH139" s="12"/>
      <c r="CWI139" s="12"/>
      <c r="CWJ139" s="12"/>
      <c r="CWK139" s="12"/>
      <c r="CWL139" s="12"/>
      <c r="CWM139" s="12"/>
      <c r="CWN139" s="12"/>
      <c r="CWO139" s="12"/>
      <c r="CWP139" s="12"/>
      <c r="CWQ139" s="12"/>
      <c r="CWR139" s="12"/>
      <c r="CWS139" s="12"/>
      <c r="CWT139" s="12"/>
      <c r="CWU139" s="12"/>
      <c r="CWV139" s="12"/>
      <c r="CWW139" s="12"/>
      <c r="CWX139" s="12"/>
      <c r="CWY139" s="12"/>
      <c r="CWZ139" s="12"/>
      <c r="CXA139" s="12"/>
      <c r="CXB139" s="12"/>
      <c r="CXC139" s="12"/>
      <c r="CXD139" s="12"/>
      <c r="CXE139" s="12"/>
      <c r="CXF139" s="12"/>
      <c r="CXG139" s="12"/>
      <c r="CXH139" s="12"/>
      <c r="CXI139" s="12"/>
      <c r="CXJ139" s="12"/>
      <c r="CXK139" s="12"/>
      <c r="CXL139" s="12"/>
      <c r="CXM139" s="12"/>
      <c r="CXN139" s="12"/>
      <c r="CXO139" s="12"/>
      <c r="CXP139" s="12"/>
      <c r="CXQ139" s="12"/>
      <c r="CXR139" s="12"/>
      <c r="CXS139" s="12"/>
      <c r="CXT139" s="12"/>
      <c r="CXU139" s="12"/>
      <c r="CXV139" s="12"/>
      <c r="CXW139" s="12"/>
      <c r="CXX139" s="12"/>
      <c r="CXY139" s="12"/>
      <c r="CXZ139" s="12"/>
      <c r="CYA139" s="12"/>
      <c r="CYB139" s="12"/>
      <c r="CYC139" s="12"/>
      <c r="CYD139" s="12"/>
      <c r="CYE139" s="12"/>
      <c r="CYF139" s="12"/>
      <c r="CYG139" s="12"/>
      <c r="CYH139" s="12"/>
      <c r="CYI139" s="12"/>
      <c r="CYJ139" s="12"/>
      <c r="CYK139" s="12"/>
      <c r="CYL139" s="12"/>
      <c r="CYM139" s="12"/>
      <c r="CYN139" s="12"/>
      <c r="CYO139" s="12"/>
      <c r="CYP139" s="12"/>
      <c r="CYQ139" s="12"/>
      <c r="CYR139" s="12"/>
      <c r="CYS139" s="12"/>
      <c r="CYT139" s="12"/>
      <c r="CYU139" s="12"/>
      <c r="CYV139" s="12"/>
      <c r="CYW139" s="12"/>
      <c r="CYX139" s="12"/>
      <c r="CYY139" s="12"/>
      <c r="CYZ139" s="12"/>
      <c r="CZA139" s="12"/>
      <c r="CZB139" s="12"/>
      <c r="CZC139" s="12"/>
      <c r="CZD139" s="12"/>
      <c r="CZE139" s="12"/>
      <c r="CZF139" s="12"/>
      <c r="CZG139" s="12"/>
      <c r="CZH139" s="12"/>
      <c r="CZI139" s="12"/>
      <c r="CZJ139" s="12"/>
      <c r="CZK139" s="12"/>
      <c r="CZL139" s="12"/>
      <c r="CZM139" s="12"/>
      <c r="CZN139" s="12"/>
      <c r="CZO139" s="12"/>
      <c r="CZP139" s="12"/>
      <c r="CZQ139" s="12"/>
      <c r="CZR139" s="12"/>
      <c r="CZS139" s="12"/>
      <c r="CZT139" s="12"/>
      <c r="CZU139" s="12"/>
      <c r="CZV139" s="12"/>
      <c r="CZW139" s="12"/>
      <c r="CZX139" s="12"/>
      <c r="CZY139" s="12"/>
      <c r="CZZ139" s="12"/>
      <c r="DAA139" s="12"/>
      <c r="DAB139" s="12"/>
      <c r="DAC139" s="12"/>
      <c r="DAD139" s="12"/>
      <c r="DAE139" s="12"/>
      <c r="DAF139" s="12"/>
      <c r="DAG139" s="12"/>
      <c r="DAH139" s="12"/>
      <c r="DAI139" s="12"/>
      <c r="DAJ139" s="12"/>
      <c r="DAK139" s="12"/>
      <c r="DAL139" s="12"/>
      <c r="DAM139" s="12"/>
      <c r="DAN139" s="12"/>
      <c r="DAO139" s="12"/>
      <c r="DAP139" s="12"/>
      <c r="DAQ139" s="12"/>
      <c r="DAR139" s="12"/>
      <c r="DAS139" s="12"/>
      <c r="DAT139" s="12"/>
      <c r="DAU139" s="12"/>
      <c r="DAV139" s="12"/>
      <c r="DAW139" s="12"/>
      <c r="DAX139" s="12"/>
      <c r="DAY139" s="12"/>
      <c r="DAZ139" s="12"/>
      <c r="DBA139" s="12"/>
      <c r="DBB139" s="12"/>
      <c r="DBC139" s="12"/>
      <c r="DBD139" s="12"/>
      <c r="DBE139" s="12"/>
      <c r="DBF139" s="12"/>
      <c r="DBG139" s="12"/>
      <c r="DBH139" s="12"/>
      <c r="DBI139" s="12"/>
      <c r="DBJ139" s="12"/>
      <c r="DBK139" s="12"/>
      <c r="DBL139" s="12"/>
      <c r="DBM139" s="12"/>
    </row>
    <row r="140" spans="1:2769" s="11" customFormat="1" ht="227" customHeight="1">
      <c r="A140" s="80" t="s">
        <v>114</v>
      </c>
      <c r="B140" s="89" t="s">
        <v>496</v>
      </c>
      <c r="C140" s="80" t="s">
        <v>48</v>
      </c>
      <c r="D140" s="80" t="s">
        <v>1272</v>
      </c>
      <c r="E140" s="80" t="s">
        <v>1680</v>
      </c>
      <c r="F140" s="80" t="s">
        <v>102</v>
      </c>
      <c r="G140" s="80" t="s">
        <v>1296</v>
      </c>
      <c r="H140" s="80" t="s">
        <v>1310</v>
      </c>
      <c r="I140" s="80" t="s">
        <v>199</v>
      </c>
      <c r="J140" s="80" t="s">
        <v>199</v>
      </c>
      <c r="K140" s="80" t="s">
        <v>77</v>
      </c>
      <c r="L140" s="80" t="s">
        <v>82</v>
      </c>
      <c r="M140" s="90">
        <v>42470</v>
      </c>
      <c r="N140" s="80" t="s">
        <v>95</v>
      </c>
      <c r="O140" s="80">
        <v>-25.900200000000002</v>
      </c>
      <c r="P140" s="80">
        <v>29.1386</v>
      </c>
      <c r="Q140" s="80" t="s">
        <v>2078</v>
      </c>
      <c r="R140" s="80" t="s">
        <v>80</v>
      </c>
      <c r="S140" s="80" t="s">
        <v>199</v>
      </c>
      <c r="T140" s="80" t="s">
        <v>136</v>
      </c>
      <c r="U140" s="80" t="s">
        <v>123</v>
      </c>
      <c r="V140" s="80" t="s">
        <v>128</v>
      </c>
      <c r="W140" s="80" t="s">
        <v>44</v>
      </c>
      <c r="X140" s="80" t="s">
        <v>82</v>
      </c>
      <c r="Y140" s="80" t="s">
        <v>199</v>
      </c>
      <c r="Z140" s="80" t="s">
        <v>199</v>
      </c>
      <c r="AA140" s="89" t="s">
        <v>157</v>
      </c>
      <c r="AB140" s="89" t="s">
        <v>307</v>
      </c>
      <c r="AC140" s="80" t="s">
        <v>1436</v>
      </c>
      <c r="AD140" s="80" t="s">
        <v>34</v>
      </c>
      <c r="AE140" s="80" t="s">
        <v>193</v>
      </c>
      <c r="AF140" s="80" t="s">
        <v>192</v>
      </c>
      <c r="AG140" s="80" t="s">
        <v>77</v>
      </c>
      <c r="AH140" s="80" t="s">
        <v>192</v>
      </c>
      <c r="AI140" s="80" t="s">
        <v>1059</v>
      </c>
      <c r="AJ140" s="80" t="s">
        <v>223</v>
      </c>
      <c r="AK140" s="80" t="s">
        <v>1470</v>
      </c>
      <c r="AL140" s="80" t="s">
        <v>77</v>
      </c>
      <c r="AM140" s="80" t="s">
        <v>186</v>
      </c>
      <c r="AN140" s="80" t="s">
        <v>22</v>
      </c>
      <c r="AO140" s="80" t="s">
        <v>83</v>
      </c>
      <c r="AP140" s="80" t="s">
        <v>1410</v>
      </c>
      <c r="AQ140" s="80" t="s">
        <v>46</v>
      </c>
      <c r="AR140" s="80" t="s">
        <v>199</v>
      </c>
      <c r="AS140" s="80" t="s">
        <v>199</v>
      </c>
      <c r="AT140" s="90" t="s">
        <v>199</v>
      </c>
      <c r="AU140" s="80" t="s">
        <v>101</v>
      </c>
      <c r="AV140" s="80" t="s">
        <v>2117</v>
      </c>
      <c r="AW140" s="95" t="s">
        <v>1599</v>
      </c>
      <c r="AX140" s="80" t="s">
        <v>105</v>
      </c>
      <c r="AY140" s="80" t="s">
        <v>138</v>
      </c>
      <c r="AZ140" s="80" t="s">
        <v>643</v>
      </c>
      <c r="BA140" s="80"/>
      <c r="BB140" s="80" t="s">
        <v>94</v>
      </c>
      <c r="BC140" s="94">
        <v>42470</v>
      </c>
      <c r="BD140" s="12"/>
      <c r="BE140" s="12"/>
      <c r="BF140" s="12"/>
      <c r="BG140" s="12"/>
      <c r="BH140" s="12"/>
      <c r="BI140" s="12"/>
      <c r="BJ140" s="12"/>
      <c r="BK140" s="12"/>
      <c r="BL140" s="12"/>
      <c r="BM140" s="12"/>
      <c r="BN140" s="12"/>
      <c r="BO140" s="12"/>
      <c r="BP140" s="12"/>
      <c r="BQ140" s="12"/>
      <c r="BR140" s="12"/>
      <c r="BS140" s="12"/>
      <c r="BT140" s="12"/>
      <c r="BU140" s="12"/>
      <c r="BV140" s="12"/>
      <c r="BW140" s="12"/>
      <c r="BX140" s="12"/>
      <c r="BY140" s="12"/>
      <c r="BZ140" s="12"/>
      <c r="CA140" s="12"/>
      <c r="CB140" s="12"/>
      <c r="CC140" s="12"/>
      <c r="CD140" s="12"/>
      <c r="CE140" s="12"/>
      <c r="CF140" s="12"/>
      <c r="CG140" s="12"/>
      <c r="CH140" s="12"/>
      <c r="CI140" s="12"/>
      <c r="CJ140" s="12"/>
      <c r="CK140" s="12"/>
      <c r="CL140" s="12"/>
      <c r="CM140" s="12"/>
      <c r="CN140" s="12"/>
      <c r="CO140" s="12"/>
      <c r="CP140" s="12"/>
      <c r="CQ140" s="12"/>
      <c r="CR140" s="12"/>
      <c r="CS140" s="12"/>
      <c r="CT140" s="12"/>
      <c r="CU140" s="12"/>
      <c r="CV140" s="12"/>
      <c r="CW140" s="12"/>
      <c r="CX140" s="12"/>
      <c r="CY140" s="12"/>
      <c r="CZ140" s="12"/>
      <c r="DA140" s="12"/>
      <c r="DB140" s="12"/>
      <c r="DC140" s="12"/>
      <c r="DD140" s="12"/>
      <c r="DE140" s="12"/>
      <c r="DF140" s="12"/>
      <c r="DG140" s="12"/>
      <c r="DH140" s="12"/>
      <c r="DI140" s="12"/>
      <c r="DJ140" s="12"/>
      <c r="DK140" s="12"/>
      <c r="DL140" s="12"/>
      <c r="DM140" s="12"/>
      <c r="DN140" s="12"/>
      <c r="DO140" s="12"/>
      <c r="DP140" s="12"/>
      <c r="DQ140" s="12"/>
      <c r="DR140" s="12"/>
      <c r="DS140" s="12"/>
      <c r="DT140" s="12"/>
      <c r="DU140" s="12"/>
      <c r="DV140" s="12"/>
      <c r="DW140" s="12"/>
      <c r="DX140" s="12"/>
      <c r="DY140" s="12"/>
      <c r="DZ140" s="12"/>
      <c r="EA140" s="12"/>
      <c r="EB140" s="12"/>
      <c r="EC140" s="12"/>
      <c r="ED140" s="12"/>
      <c r="EE140" s="12"/>
      <c r="EF140" s="12"/>
      <c r="EG140" s="12"/>
      <c r="EH140" s="12"/>
      <c r="EI140" s="12"/>
      <c r="EJ140" s="12"/>
      <c r="EK140" s="12"/>
      <c r="EL140" s="12"/>
      <c r="EM140" s="12"/>
      <c r="EN140" s="12"/>
      <c r="EO140" s="12"/>
      <c r="EP140" s="12"/>
      <c r="EQ140" s="12"/>
      <c r="ER140" s="12"/>
      <c r="ES140" s="12"/>
      <c r="ET140" s="12"/>
      <c r="EU140" s="12"/>
      <c r="EV140" s="12"/>
      <c r="EW140" s="12"/>
      <c r="EX140" s="12"/>
      <c r="EY140" s="12"/>
      <c r="EZ140" s="12"/>
      <c r="FA140" s="12"/>
      <c r="FB140" s="12"/>
      <c r="FC140" s="12"/>
      <c r="FD140" s="12"/>
      <c r="FE140" s="12"/>
      <c r="FF140" s="12"/>
      <c r="FG140" s="12"/>
      <c r="FH140" s="12"/>
      <c r="FI140" s="12"/>
      <c r="FJ140" s="12"/>
      <c r="FK140" s="12"/>
      <c r="FL140" s="12"/>
      <c r="FM140" s="12"/>
      <c r="FN140" s="12"/>
      <c r="FO140" s="12"/>
      <c r="FP140" s="12"/>
      <c r="FQ140" s="12"/>
      <c r="FR140" s="12"/>
      <c r="FS140" s="12"/>
      <c r="FT140" s="12"/>
      <c r="FU140" s="12"/>
      <c r="FV140" s="12"/>
      <c r="FW140" s="12"/>
      <c r="FX140" s="12"/>
      <c r="FY140" s="12"/>
      <c r="FZ140" s="12"/>
      <c r="GA140" s="12"/>
      <c r="GB140" s="12"/>
      <c r="GC140" s="12"/>
      <c r="GD140" s="12"/>
      <c r="GE140" s="12"/>
      <c r="GF140" s="12"/>
      <c r="GG140" s="12"/>
      <c r="GH140" s="12"/>
      <c r="GI140" s="12"/>
      <c r="GJ140" s="12"/>
      <c r="GK140" s="12"/>
      <c r="GL140" s="12"/>
      <c r="GM140" s="12"/>
      <c r="GN140" s="12"/>
      <c r="GO140" s="12"/>
      <c r="GP140" s="12"/>
      <c r="GQ140" s="12"/>
      <c r="GR140" s="12"/>
      <c r="GS140" s="12"/>
      <c r="GT140" s="12"/>
      <c r="GU140" s="12"/>
      <c r="GV140" s="12"/>
      <c r="GW140" s="12"/>
      <c r="GX140" s="12"/>
      <c r="GY140" s="12"/>
      <c r="GZ140" s="12"/>
      <c r="HA140" s="12"/>
      <c r="HB140" s="12"/>
      <c r="HC140" s="12"/>
      <c r="HD140" s="12"/>
      <c r="HE140" s="12"/>
      <c r="HF140" s="12"/>
      <c r="HG140" s="12"/>
      <c r="HH140" s="12"/>
      <c r="HI140" s="12"/>
      <c r="HJ140" s="12"/>
      <c r="HK140" s="12"/>
      <c r="HL140" s="12"/>
      <c r="HM140" s="12"/>
      <c r="HN140" s="12"/>
      <c r="HO140" s="12"/>
      <c r="HP140" s="12"/>
      <c r="HQ140" s="12"/>
      <c r="HR140" s="12"/>
      <c r="HS140" s="12"/>
      <c r="HT140" s="12"/>
      <c r="HU140" s="12"/>
      <c r="HV140" s="12"/>
      <c r="HW140" s="12"/>
      <c r="HX140" s="12"/>
      <c r="HY140" s="12"/>
      <c r="HZ140" s="12"/>
      <c r="IA140" s="12"/>
      <c r="IB140" s="12"/>
      <c r="IC140" s="12"/>
      <c r="ID140" s="12"/>
      <c r="IE140" s="12"/>
      <c r="IF140" s="12"/>
      <c r="IG140" s="12"/>
      <c r="IH140" s="12"/>
      <c r="II140" s="12"/>
      <c r="IJ140" s="12"/>
      <c r="IK140" s="12"/>
      <c r="IL140" s="12"/>
      <c r="IM140" s="12"/>
      <c r="IN140" s="12"/>
      <c r="IO140" s="12"/>
      <c r="IP140" s="12"/>
      <c r="IQ140" s="12"/>
      <c r="IR140" s="12"/>
      <c r="IS140" s="12"/>
      <c r="IT140" s="12"/>
      <c r="IU140" s="12"/>
      <c r="IV140" s="12"/>
      <c r="IW140" s="12"/>
      <c r="IX140" s="12"/>
      <c r="IY140" s="12"/>
      <c r="IZ140" s="12"/>
      <c r="JA140" s="12"/>
      <c r="JB140" s="12"/>
      <c r="JC140" s="12"/>
      <c r="JD140" s="12"/>
      <c r="JE140" s="12"/>
      <c r="JF140" s="12"/>
      <c r="JG140" s="12"/>
      <c r="JH140" s="12"/>
      <c r="JI140" s="12"/>
      <c r="JJ140" s="12"/>
      <c r="JK140" s="12"/>
      <c r="JL140" s="12"/>
      <c r="JM140" s="12"/>
      <c r="JN140" s="12"/>
      <c r="JO140" s="12"/>
      <c r="JP140" s="12"/>
      <c r="JQ140" s="12"/>
      <c r="JR140" s="12"/>
      <c r="JS140" s="12"/>
      <c r="JT140" s="12"/>
      <c r="JU140" s="12"/>
      <c r="JV140" s="12"/>
      <c r="JW140" s="12"/>
      <c r="JX140" s="12"/>
      <c r="JY140" s="12"/>
      <c r="JZ140" s="12"/>
      <c r="KA140" s="12"/>
      <c r="KB140" s="12"/>
      <c r="KC140" s="12"/>
      <c r="KD140" s="12"/>
      <c r="KE140" s="12"/>
      <c r="KF140" s="12"/>
      <c r="KG140" s="12"/>
      <c r="KH140" s="12"/>
      <c r="KI140" s="12"/>
      <c r="KJ140" s="12"/>
      <c r="KK140" s="12"/>
      <c r="KL140" s="12"/>
      <c r="KM140" s="12"/>
      <c r="KN140" s="12"/>
      <c r="KO140" s="12"/>
      <c r="KP140" s="12"/>
      <c r="KQ140" s="12"/>
      <c r="KR140" s="12"/>
      <c r="KS140" s="12"/>
      <c r="KT140" s="12"/>
      <c r="KU140" s="12"/>
      <c r="KV140" s="12"/>
      <c r="KW140" s="12"/>
      <c r="KX140" s="12"/>
      <c r="KY140" s="12"/>
      <c r="KZ140" s="12"/>
      <c r="LA140" s="12"/>
      <c r="LB140" s="12"/>
      <c r="LC140" s="12"/>
      <c r="LD140" s="12"/>
      <c r="LE140" s="12"/>
      <c r="LF140" s="12"/>
      <c r="LG140" s="12"/>
      <c r="LH140" s="12"/>
      <c r="LI140" s="12"/>
      <c r="LJ140" s="12"/>
      <c r="LK140" s="12"/>
      <c r="LL140" s="12"/>
      <c r="LM140" s="12"/>
      <c r="LN140" s="12"/>
      <c r="LO140" s="12"/>
      <c r="LP140" s="12"/>
      <c r="LQ140" s="12"/>
      <c r="LR140" s="12"/>
      <c r="LS140" s="12"/>
      <c r="LT140" s="12"/>
      <c r="LU140" s="12"/>
      <c r="LV140" s="12"/>
      <c r="LW140" s="12"/>
      <c r="LX140" s="12"/>
      <c r="LY140" s="12"/>
      <c r="LZ140" s="12"/>
      <c r="MA140" s="12"/>
      <c r="MB140" s="12"/>
      <c r="MC140" s="12"/>
      <c r="MD140" s="12"/>
      <c r="ME140" s="12"/>
      <c r="MF140" s="12"/>
      <c r="MG140" s="12"/>
      <c r="MH140" s="12"/>
      <c r="MI140" s="12"/>
      <c r="MJ140" s="12"/>
      <c r="MK140" s="12"/>
      <c r="ML140" s="12"/>
      <c r="MM140" s="12"/>
      <c r="MN140" s="12"/>
      <c r="MO140" s="12"/>
      <c r="MP140" s="12"/>
      <c r="MQ140" s="12"/>
      <c r="MR140" s="12"/>
      <c r="MS140" s="12"/>
      <c r="MT140" s="12"/>
      <c r="MU140" s="12"/>
      <c r="MV140" s="12"/>
      <c r="MW140" s="12"/>
      <c r="MX140" s="12"/>
      <c r="MY140" s="12"/>
      <c r="MZ140" s="12"/>
      <c r="NA140" s="12"/>
      <c r="NB140" s="12"/>
      <c r="NC140" s="12"/>
      <c r="ND140" s="12"/>
      <c r="NE140" s="12"/>
      <c r="NF140" s="12"/>
      <c r="NG140" s="12"/>
      <c r="NH140" s="12"/>
      <c r="NI140" s="12"/>
      <c r="NJ140" s="12"/>
      <c r="NK140" s="12"/>
      <c r="NL140" s="12"/>
      <c r="NM140" s="12"/>
      <c r="NN140" s="12"/>
      <c r="NO140" s="12"/>
      <c r="NP140" s="12"/>
      <c r="NQ140" s="12"/>
      <c r="NR140" s="12"/>
      <c r="NS140" s="12"/>
      <c r="NT140" s="12"/>
      <c r="NU140" s="12"/>
      <c r="NV140" s="12"/>
      <c r="NW140" s="12"/>
      <c r="NX140" s="12"/>
      <c r="NY140" s="12"/>
      <c r="NZ140" s="12"/>
      <c r="OA140" s="12"/>
      <c r="OB140" s="12"/>
      <c r="OC140" s="12"/>
      <c r="OD140" s="12"/>
      <c r="OE140" s="12"/>
      <c r="OF140" s="12"/>
      <c r="OG140" s="12"/>
      <c r="OH140" s="12"/>
      <c r="OI140" s="12"/>
      <c r="OJ140" s="12"/>
      <c r="OK140" s="12"/>
      <c r="OL140" s="12"/>
      <c r="OM140" s="12"/>
      <c r="ON140" s="12"/>
      <c r="OO140" s="12"/>
      <c r="OP140" s="12"/>
      <c r="OQ140" s="12"/>
      <c r="OR140" s="12"/>
      <c r="OS140" s="12"/>
      <c r="OT140" s="12"/>
      <c r="OU140" s="12"/>
      <c r="OV140" s="12"/>
      <c r="OW140" s="12"/>
      <c r="OX140" s="12"/>
      <c r="OY140" s="12"/>
      <c r="OZ140" s="12"/>
      <c r="PA140" s="12"/>
      <c r="PB140" s="12"/>
      <c r="PC140" s="12"/>
      <c r="PD140" s="12"/>
      <c r="PE140" s="12"/>
      <c r="PF140" s="12"/>
      <c r="PG140" s="12"/>
      <c r="PH140" s="12"/>
      <c r="PI140" s="12"/>
      <c r="PJ140" s="12"/>
      <c r="PK140" s="12"/>
      <c r="PL140" s="12"/>
      <c r="PM140" s="12"/>
      <c r="PN140" s="12"/>
      <c r="PO140" s="12"/>
      <c r="PP140" s="12"/>
      <c r="PQ140" s="12"/>
      <c r="PR140" s="12"/>
      <c r="PS140" s="12"/>
      <c r="PT140" s="12"/>
      <c r="PU140" s="12"/>
      <c r="PV140" s="12"/>
      <c r="PW140" s="12"/>
      <c r="PX140" s="12"/>
      <c r="PY140" s="12"/>
      <c r="PZ140" s="12"/>
      <c r="QA140" s="12"/>
      <c r="QB140" s="12"/>
      <c r="QC140" s="12"/>
      <c r="QD140" s="12"/>
      <c r="QE140" s="12"/>
      <c r="QF140" s="12"/>
      <c r="QG140" s="12"/>
      <c r="QH140" s="12"/>
      <c r="QI140" s="12"/>
      <c r="QJ140" s="12"/>
      <c r="QK140" s="12"/>
      <c r="QL140" s="12"/>
      <c r="QM140" s="12"/>
      <c r="QN140" s="12"/>
      <c r="QO140" s="12"/>
      <c r="QP140" s="12"/>
      <c r="QQ140" s="12"/>
      <c r="QR140" s="12"/>
      <c r="QS140" s="12"/>
      <c r="QT140" s="12"/>
      <c r="QU140" s="12"/>
      <c r="QV140" s="12"/>
      <c r="QW140" s="12"/>
      <c r="QX140" s="12"/>
      <c r="QY140" s="12"/>
      <c r="QZ140" s="12"/>
      <c r="RA140" s="12"/>
      <c r="RB140" s="12"/>
      <c r="RC140" s="12"/>
      <c r="RD140" s="12"/>
      <c r="RE140" s="12"/>
      <c r="RF140" s="12"/>
      <c r="RG140" s="12"/>
      <c r="RH140" s="12"/>
      <c r="RI140" s="12"/>
      <c r="RJ140" s="12"/>
      <c r="RK140" s="12"/>
      <c r="RL140" s="12"/>
      <c r="RM140" s="12"/>
      <c r="RN140" s="12"/>
      <c r="RO140" s="12"/>
      <c r="RP140" s="12"/>
      <c r="RQ140" s="12"/>
      <c r="RR140" s="12"/>
      <c r="RS140" s="12"/>
      <c r="RT140" s="12"/>
      <c r="RU140" s="12"/>
      <c r="RV140" s="12"/>
      <c r="RW140" s="12"/>
      <c r="RX140" s="12"/>
      <c r="RY140" s="12"/>
      <c r="RZ140" s="12"/>
      <c r="SA140" s="12"/>
      <c r="SB140" s="12"/>
      <c r="SC140" s="12"/>
      <c r="SD140" s="12"/>
      <c r="SE140" s="12"/>
      <c r="SF140" s="12"/>
      <c r="SG140" s="12"/>
      <c r="SH140" s="12"/>
      <c r="SI140" s="12"/>
      <c r="SJ140" s="12"/>
      <c r="SK140" s="12"/>
      <c r="SL140" s="12"/>
      <c r="SM140" s="12"/>
      <c r="SN140" s="12"/>
      <c r="SO140" s="12"/>
      <c r="SP140" s="12"/>
      <c r="SQ140" s="12"/>
      <c r="SR140" s="12"/>
      <c r="SS140" s="12"/>
      <c r="ST140" s="12"/>
      <c r="SU140" s="12"/>
      <c r="SV140" s="12"/>
      <c r="SW140" s="12"/>
      <c r="SX140" s="12"/>
      <c r="SY140" s="12"/>
      <c r="SZ140" s="12"/>
      <c r="TA140" s="12"/>
      <c r="TB140" s="12"/>
      <c r="TC140" s="12"/>
      <c r="TD140" s="12"/>
      <c r="TE140" s="12"/>
      <c r="TF140" s="12"/>
      <c r="TG140" s="12"/>
      <c r="TH140" s="12"/>
      <c r="TI140" s="12"/>
      <c r="TJ140" s="12"/>
      <c r="TK140" s="12"/>
      <c r="TL140" s="12"/>
      <c r="TM140" s="12"/>
      <c r="TN140" s="12"/>
      <c r="TO140" s="12"/>
      <c r="TP140" s="12"/>
      <c r="TQ140" s="12"/>
      <c r="TR140" s="12"/>
      <c r="TS140" s="12"/>
      <c r="TT140" s="12"/>
      <c r="TU140" s="12"/>
      <c r="TV140" s="12"/>
      <c r="TW140" s="12"/>
      <c r="TX140" s="12"/>
      <c r="TY140" s="12"/>
      <c r="TZ140" s="12"/>
      <c r="UA140" s="12"/>
      <c r="UB140" s="12"/>
      <c r="UC140" s="12"/>
      <c r="UD140" s="12"/>
      <c r="UE140" s="12"/>
      <c r="UF140" s="12"/>
      <c r="UG140" s="12"/>
      <c r="UH140" s="12"/>
      <c r="UI140" s="12"/>
      <c r="UJ140" s="12"/>
      <c r="UK140" s="12"/>
      <c r="UL140" s="12"/>
      <c r="UM140" s="12"/>
      <c r="UN140" s="12"/>
      <c r="UO140" s="12"/>
      <c r="UP140" s="12"/>
      <c r="UQ140" s="12"/>
      <c r="UR140" s="12"/>
      <c r="US140" s="12"/>
      <c r="UT140" s="12"/>
      <c r="UU140" s="12"/>
      <c r="UV140" s="12"/>
      <c r="UW140" s="12"/>
      <c r="UX140" s="12"/>
      <c r="UY140" s="12"/>
      <c r="UZ140" s="12"/>
      <c r="VA140" s="12"/>
      <c r="VB140" s="12"/>
      <c r="VC140" s="12"/>
      <c r="VD140" s="12"/>
      <c r="VE140" s="12"/>
      <c r="VF140" s="12"/>
      <c r="VG140" s="12"/>
      <c r="VH140" s="12"/>
      <c r="VI140" s="12"/>
      <c r="VJ140" s="12"/>
      <c r="VK140" s="12"/>
      <c r="VL140" s="12"/>
      <c r="VM140" s="12"/>
      <c r="VN140" s="12"/>
      <c r="VO140" s="12"/>
      <c r="VP140" s="12"/>
      <c r="VQ140" s="12"/>
      <c r="VR140" s="12"/>
      <c r="VS140" s="12"/>
      <c r="VT140" s="12"/>
      <c r="VU140" s="12"/>
      <c r="VV140" s="12"/>
      <c r="VW140" s="12"/>
      <c r="VX140" s="12"/>
      <c r="VY140" s="12"/>
      <c r="VZ140" s="12"/>
      <c r="WA140" s="12"/>
      <c r="WB140" s="12"/>
      <c r="WC140" s="12"/>
      <c r="WD140" s="12"/>
      <c r="WE140" s="12"/>
      <c r="WF140" s="12"/>
      <c r="WG140" s="12"/>
      <c r="WH140" s="12"/>
      <c r="WI140" s="12"/>
      <c r="WJ140" s="12"/>
      <c r="WK140" s="12"/>
      <c r="WL140" s="12"/>
      <c r="WM140" s="12"/>
      <c r="WN140" s="12"/>
      <c r="WO140" s="12"/>
      <c r="WP140" s="12"/>
      <c r="WQ140" s="12"/>
      <c r="WR140" s="12"/>
      <c r="WS140" s="12"/>
      <c r="WT140" s="12"/>
      <c r="WU140" s="12"/>
      <c r="WV140" s="12"/>
      <c r="WW140" s="12"/>
      <c r="WX140" s="12"/>
      <c r="WY140" s="12"/>
      <c r="WZ140" s="12"/>
      <c r="XA140" s="12"/>
      <c r="XB140" s="12"/>
      <c r="XC140" s="12"/>
      <c r="XD140" s="12"/>
      <c r="XE140" s="12"/>
      <c r="XF140" s="12"/>
      <c r="XG140" s="12"/>
      <c r="XH140" s="12"/>
      <c r="XI140" s="12"/>
      <c r="XJ140" s="12"/>
      <c r="XK140" s="12"/>
      <c r="XL140" s="12"/>
      <c r="XM140" s="12"/>
      <c r="XN140" s="12"/>
      <c r="XO140" s="12"/>
      <c r="XP140" s="12"/>
      <c r="XQ140" s="12"/>
      <c r="XR140" s="12"/>
      <c r="XS140" s="12"/>
      <c r="XT140" s="12"/>
      <c r="XU140" s="12"/>
      <c r="XV140" s="12"/>
      <c r="XW140" s="12"/>
      <c r="XX140" s="12"/>
      <c r="XY140" s="12"/>
      <c r="XZ140" s="12"/>
      <c r="YA140" s="12"/>
      <c r="YB140" s="12"/>
      <c r="YC140" s="12"/>
      <c r="YD140" s="12"/>
      <c r="YE140" s="12"/>
      <c r="YF140" s="12"/>
      <c r="YG140" s="12"/>
      <c r="YH140" s="12"/>
      <c r="YI140" s="12"/>
      <c r="YJ140" s="12"/>
      <c r="YK140" s="12"/>
      <c r="YL140" s="12"/>
      <c r="YM140" s="12"/>
      <c r="YN140" s="12"/>
      <c r="YO140" s="12"/>
      <c r="YP140" s="12"/>
      <c r="YQ140" s="12"/>
      <c r="YR140" s="12"/>
      <c r="YS140" s="12"/>
      <c r="YT140" s="12"/>
      <c r="YU140" s="12"/>
      <c r="YV140" s="12"/>
      <c r="YW140" s="12"/>
      <c r="YX140" s="12"/>
      <c r="YY140" s="12"/>
      <c r="YZ140" s="12"/>
      <c r="ZA140" s="12"/>
      <c r="ZB140" s="12"/>
      <c r="ZC140" s="12"/>
      <c r="ZD140" s="12"/>
      <c r="ZE140" s="12"/>
      <c r="ZF140" s="12"/>
      <c r="ZG140" s="12"/>
      <c r="ZH140" s="12"/>
      <c r="ZI140" s="12"/>
      <c r="ZJ140" s="12"/>
      <c r="ZK140" s="12"/>
      <c r="ZL140" s="12"/>
      <c r="ZM140" s="12"/>
      <c r="ZN140" s="12"/>
      <c r="ZO140" s="12"/>
      <c r="ZP140" s="12"/>
      <c r="ZQ140" s="12"/>
      <c r="ZR140" s="12"/>
      <c r="ZS140" s="12"/>
      <c r="ZT140" s="12"/>
      <c r="ZU140" s="12"/>
      <c r="ZV140" s="12"/>
      <c r="ZW140" s="12"/>
      <c r="ZX140" s="12"/>
      <c r="ZY140" s="12"/>
      <c r="ZZ140" s="12"/>
      <c r="AAA140" s="12"/>
      <c r="AAB140" s="12"/>
      <c r="AAC140" s="12"/>
      <c r="AAD140" s="12"/>
      <c r="AAE140" s="12"/>
      <c r="AAF140" s="12"/>
      <c r="AAG140" s="12"/>
      <c r="AAH140" s="12"/>
      <c r="AAI140" s="12"/>
      <c r="AAJ140" s="12"/>
      <c r="AAK140" s="12"/>
      <c r="AAL140" s="12"/>
      <c r="AAM140" s="12"/>
      <c r="AAN140" s="12"/>
      <c r="AAO140" s="12"/>
      <c r="AAP140" s="12"/>
      <c r="AAQ140" s="12"/>
      <c r="AAR140" s="12"/>
      <c r="AAS140" s="12"/>
      <c r="AAT140" s="12"/>
      <c r="AAU140" s="12"/>
      <c r="AAV140" s="12"/>
      <c r="AAW140" s="12"/>
      <c r="AAX140" s="12"/>
      <c r="AAY140" s="12"/>
      <c r="AAZ140" s="12"/>
      <c r="ABA140" s="12"/>
      <c r="ABB140" s="12"/>
      <c r="ABC140" s="12"/>
      <c r="ABD140" s="12"/>
      <c r="ABE140" s="12"/>
      <c r="ABF140" s="12"/>
      <c r="ABG140" s="12"/>
      <c r="ABH140" s="12"/>
      <c r="ABI140" s="12"/>
      <c r="ABJ140" s="12"/>
      <c r="ABK140" s="12"/>
      <c r="ABL140" s="12"/>
      <c r="ABM140" s="12"/>
      <c r="ABN140" s="12"/>
      <c r="ABO140" s="12"/>
      <c r="ABP140" s="12"/>
      <c r="ABQ140" s="12"/>
      <c r="ABR140" s="12"/>
      <c r="ABS140" s="12"/>
      <c r="ABT140" s="12"/>
      <c r="ABU140" s="12"/>
      <c r="ABV140" s="12"/>
      <c r="ABW140" s="12"/>
      <c r="ABX140" s="12"/>
      <c r="ABY140" s="12"/>
      <c r="ABZ140" s="12"/>
      <c r="ACA140" s="12"/>
      <c r="ACB140" s="12"/>
      <c r="ACC140" s="12"/>
      <c r="ACD140" s="12"/>
      <c r="ACE140" s="12"/>
      <c r="ACF140" s="12"/>
      <c r="ACG140" s="12"/>
      <c r="ACH140" s="12"/>
      <c r="ACI140" s="12"/>
      <c r="ACJ140" s="12"/>
      <c r="ACK140" s="12"/>
      <c r="ACL140" s="12"/>
      <c r="ACM140" s="12"/>
      <c r="ACN140" s="12"/>
      <c r="ACO140" s="12"/>
      <c r="ACP140" s="12"/>
      <c r="ACQ140" s="12"/>
      <c r="ACR140" s="12"/>
      <c r="ACS140" s="12"/>
      <c r="ACT140" s="12"/>
      <c r="ACU140" s="12"/>
      <c r="ACV140" s="12"/>
      <c r="ACW140" s="12"/>
      <c r="ACX140" s="12"/>
      <c r="ACY140" s="12"/>
      <c r="ACZ140" s="12"/>
      <c r="ADA140" s="12"/>
      <c r="ADB140" s="12"/>
      <c r="ADC140" s="12"/>
      <c r="ADD140" s="12"/>
      <c r="ADE140" s="12"/>
      <c r="ADF140" s="12"/>
      <c r="ADG140" s="12"/>
      <c r="ADH140" s="12"/>
      <c r="ADI140" s="12"/>
      <c r="ADJ140" s="12"/>
      <c r="ADK140" s="12"/>
      <c r="ADL140" s="12"/>
      <c r="ADM140" s="12"/>
      <c r="ADN140" s="12"/>
      <c r="ADO140" s="12"/>
      <c r="ADP140" s="12"/>
      <c r="ADQ140" s="12"/>
      <c r="ADR140" s="12"/>
      <c r="ADS140" s="12"/>
      <c r="ADT140" s="12"/>
      <c r="ADU140" s="12"/>
      <c r="ADV140" s="12"/>
      <c r="ADW140" s="12"/>
      <c r="ADX140" s="12"/>
      <c r="ADY140" s="12"/>
      <c r="ADZ140" s="12"/>
      <c r="AEA140" s="12"/>
      <c r="AEB140" s="12"/>
      <c r="AEC140" s="12"/>
      <c r="AED140" s="12"/>
      <c r="AEE140" s="12"/>
      <c r="AEF140" s="12"/>
      <c r="AEG140" s="12"/>
      <c r="AEH140" s="12"/>
      <c r="AEI140" s="12"/>
      <c r="AEJ140" s="12"/>
      <c r="AEK140" s="12"/>
      <c r="AEL140" s="12"/>
      <c r="AEM140" s="12"/>
      <c r="AEN140" s="12"/>
      <c r="AEO140" s="12"/>
      <c r="AEP140" s="12"/>
      <c r="AEQ140" s="12"/>
      <c r="AER140" s="12"/>
      <c r="AES140" s="12"/>
      <c r="AET140" s="12"/>
      <c r="AEU140" s="12"/>
      <c r="AEV140" s="12"/>
      <c r="AEW140" s="12"/>
      <c r="AEX140" s="12"/>
      <c r="AEY140" s="12"/>
      <c r="AEZ140" s="12"/>
      <c r="AFA140" s="12"/>
      <c r="AFB140" s="12"/>
      <c r="AFC140" s="12"/>
      <c r="AFD140" s="12"/>
      <c r="AFE140" s="12"/>
      <c r="AFF140" s="12"/>
      <c r="AFG140" s="12"/>
      <c r="AFH140" s="12"/>
      <c r="AFI140" s="12"/>
      <c r="AFJ140" s="12"/>
      <c r="AFK140" s="12"/>
      <c r="AFL140" s="12"/>
      <c r="AFM140" s="12"/>
      <c r="AFN140" s="12"/>
      <c r="AFO140" s="12"/>
      <c r="AFP140" s="12"/>
      <c r="AFQ140" s="12"/>
      <c r="AFR140" s="12"/>
      <c r="AFS140" s="12"/>
      <c r="AFT140" s="12"/>
      <c r="AFU140" s="12"/>
      <c r="AFV140" s="12"/>
      <c r="AFW140" s="12"/>
      <c r="AFX140" s="12"/>
      <c r="AFY140" s="12"/>
      <c r="AFZ140" s="12"/>
      <c r="AGA140" s="12"/>
      <c r="AGB140" s="12"/>
      <c r="AGC140" s="12"/>
      <c r="AGD140" s="12"/>
      <c r="AGE140" s="12"/>
      <c r="AGF140" s="12"/>
      <c r="AGG140" s="12"/>
      <c r="AGH140" s="12"/>
      <c r="AGI140" s="12"/>
      <c r="AGJ140" s="12"/>
      <c r="AGK140" s="12"/>
      <c r="AGL140" s="12"/>
      <c r="AGM140" s="12"/>
      <c r="AGN140" s="12"/>
      <c r="AGO140" s="12"/>
      <c r="AGP140" s="12"/>
      <c r="AGQ140" s="12"/>
      <c r="AGR140" s="12"/>
      <c r="AGS140" s="12"/>
      <c r="AGT140" s="12"/>
      <c r="AGU140" s="12"/>
      <c r="AGV140" s="12"/>
      <c r="AGW140" s="12"/>
      <c r="AGX140" s="12"/>
      <c r="AGY140" s="12"/>
      <c r="AGZ140" s="12"/>
      <c r="AHA140" s="12"/>
      <c r="AHB140" s="12"/>
      <c r="AHC140" s="12"/>
      <c r="AHD140" s="12"/>
      <c r="AHE140" s="12"/>
      <c r="AHF140" s="12"/>
      <c r="AHG140" s="12"/>
      <c r="AHH140" s="12"/>
      <c r="AHI140" s="12"/>
      <c r="AHJ140" s="12"/>
      <c r="AHK140" s="12"/>
      <c r="AHL140" s="12"/>
      <c r="AHM140" s="12"/>
      <c r="AHN140" s="12"/>
      <c r="AHO140" s="12"/>
      <c r="AHP140" s="12"/>
      <c r="AHQ140" s="12"/>
      <c r="AHR140" s="12"/>
      <c r="AHS140" s="12"/>
      <c r="AHT140" s="12"/>
      <c r="AHU140" s="12"/>
      <c r="AHV140" s="12"/>
      <c r="AHW140" s="12"/>
      <c r="AHX140" s="12"/>
      <c r="AHY140" s="12"/>
      <c r="AHZ140" s="12"/>
      <c r="AIA140" s="12"/>
      <c r="AIB140" s="12"/>
      <c r="AIC140" s="12"/>
      <c r="AID140" s="12"/>
      <c r="AIE140" s="12"/>
      <c r="AIF140" s="12"/>
      <c r="AIG140" s="12"/>
      <c r="AIH140" s="12"/>
      <c r="AII140" s="12"/>
      <c r="AIJ140" s="12"/>
      <c r="AIK140" s="12"/>
      <c r="AIL140" s="12"/>
      <c r="AIM140" s="12"/>
      <c r="AIN140" s="12"/>
      <c r="AIO140" s="12"/>
      <c r="AIP140" s="12"/>
      <c r="AIQ140" s="12"/>
      <c r="AIR140" s="12"/>
      <c r="AIS140" s="12"/>
      <c r="AIT140" s="12"/>
      <c r="AIU140" s="12"/>
      <c r="AIV140" s="12"/>
      <c r="AIW140" s="12"/>
      <c r="AIX140" s="12"/>
      <c r="AIY140" s="12"/>
      <c r="AIZ140" s="12"/>
      <c r="AJA140" s="12"/>
      <c r="AJB140" s="12"/>
      <c r="AJC140" s="12"/>
      <c r="AJD140" s="12"/>
      <c r="AJE140" s="12"/>
      <c r="AJF140" s="12"/>
      <c r="AJG140" s="12"/>
      <c r="AJH140" s="12"/>
      <c r="AJI140" s="12"/>
      <c r="AJJ140" s="12"/>
      <c r="AJK140" s="12"/>
      <c r="AJL140" s="12"/>
      <c r="AJM140" s="12"/>
      <c r="AJN140" s="12"/>
      <c r="AJO140" s="12"/>
      <c r="AJP140" s="12"/>
      <c r="AJQ140" s="12"/>
      <c r="AJR140" s="12"/>
      <c r="AJS140" s="12"/>
      <c r="AJT140" s="12"/>
      <c r="AJU140" s="12"/>
      <c r="AJV140" s="12"/>
      <c r="AJW140" s="12"/>
      <c r="AJX140" s="12"/>
      <c r="AJY140" s="12"/>
      <c r="AJZ140" s="12"/>
      <c r="AKA140" s="12"/>
      <c r="AKB140" s="12"/>
      <c r="AKC140" s="12"/>
      <c r="AKD140" s="12"/>
      <c r="AKE140" s="12"/>
      <c r="AKF140" s="12"/>
      <c r="AKG140" s="12"/>
      <c r="AKH140" s="12"/>
      <c r="AKI140" s="12"/>
      <c r="AKJ140" s="12"/>
      <c r="AKK140" s="12"/>
      <c r="AKL140" s="12"/>
      <c r="AKM140" s="12"/>
      <c r="AKN140" s="12"/>
      <c r="AKO140" s="12"/>
      <c r="AKP140" s="12"/>
      <c r="AKQ140" s="12"/>
      <c r="AKR140" s="12"/>
      <c r="AKS140" s="12"/>
      <c r="AKT140" s="12"/>
      <c r="AKU140" s="12"/>
      <c r="AKV140" s="12"/>
      <c r="AKW140" s="12"/>
      <c r="AKX140" s="12"/>
      <c r="AKY140" s="12"/>
      <c r="AKZ140" s="12"/>
      <c r="ALA140" s="12"/>
      <c r="ALB140" s="12"/>
      <c r="ALC140" s="12"/>
      <c r="ALD140" s="12"/>
      <c r="ALE140" s="12"/>
      <c r="ALF140" s="12"/>
      <c r="ALG140" s="12"/>
      <c r="ALH140" s="12"/>
      <c r="ALI140" s="12"/>
      <c r="ALJ140" s="12"/>
      <c r="ALK140" s="12"/>
      <c r="ALL140" s="12"/>
      <c r="ALM140" s="12"/>
      <c r="ALN140" s="12"/>
      <c r="ALO140" s="12"/>
      <c r="ALP140" s="12"/>
      <c r="ALQ140" s="12"/>
      <c r="ALR140" s="12"/>
      <c r="ALS140" s="12"/>
      <c r="ALT140" s="12"/>
      <c r="ALU140" s="12"/>
      <c r="ALV140" s="12"/>
      <c r="ALW140" s="12"/>
      <c r="ALX140" s="12"/>
      <c r="ALY140" s="12"/>
      <c r="ALZ140" s="12"/>
      <c r="AMA140" s="12"/>
      <c r="AMB140" s="12"/>
      <c r="AMC140" s="12"/>
      <c r="AMD140" s="12"/>
      <c r="AME140" s="12"/>
      <c r="AMF140" s="12"/>
      <c r="AMG140" s="12"/>
      <c r="AMH140" s="12"/>
      <c r="AMI140" s="12"/>
      <c r="AMJ140" s="12"/>
      <c r="AMK140" s="12"/>
      <c r="AML140" s="12"/>
      <c r="AMM140" s="12"/>
      <c r="AMN140" s="12"/>
      <c r="AMO140" s="12"/>
      <c r="AMP140" s="12"/>
      <c r="AMQ140" s="12"/>
      <c r="AMR140" s="12"/>
      <c r="AMS140" s="12"/>
      <c r="AMT140" s="12"/>
      <c r="AMU140" s="12"/>
      <c r="AMV140" s="12"/>
      <c r="AMW140" s="12"/>
      <c r="AMX140" s="12"/>
      <c r="AMY140" s="12"/>
      <c r="AMZ140" s="12"/>
      <c r="ANA140" s="12"/>
      <c r="ANB140" s="12"/>
      <c r="ANC140" s="12"/>
      <c r="AND140" s="12"/>
      <c r="ANE140" s="12"/>
      <c r="ANF140" s="12"/>
      <c r="ANG140" s="12"/>
      <c r="ANH140" s="12"/>
      <c r="ANI140" s="12"/>
      <c r="ANJ140" s="12"/>
      <c r="ANK140" s="12"/>
      <c r="ANL140" s="12"/>
      <c r="ANM140" s="12"/>
      <c r="ANN140" s="12"/>
      <c r="ANO140" s="12"/>
      <c r="ANP140" s="12"/>
      <c r="ANQ140" s="12"/>
      <c r="ANR140" s="12"/>
      <c r="ANS140" s="12"/>
      <c r="ANT140" s="12"/>
      <c r="ANU140" s="12"/>
      <c r="ANV140" s="12"/>
      <c r="ANW140" s="12"/>
      <c r="ANX140" s="12"/>
      <c r="ANY140" s="12"/>
      <c r="ANZ140" s="12"/>
      <c r="AOA140" s="12"/>
      <c r="AOB140" s="12"/>
      <c r="AOC140" s="12"/>
      <c r="AOD140" s="12"/>
      <c r="AOE140" s="12"/>
      <c r="AOF140" s="12"/>
      <c r="AOG140" s="12"/>
      <c r="AOH140" s="12"/>
      <c r="AOI140" s="12"/>
      <c r="AOJ140" s="12"/>
      <c r="AOK140" s="12"/>
      <c r="AOL140" s="12"/>
      <c r="AOM140" s="12"/>
      <c r="AON140" s="12"/>
      <c r="AOO140" s="12"/>
      <c r="AOP140" s="12"/>
      <c r="AOQ140" s="12"/>
      <c r="AOR140" s="12"/>
      <c r="AOS140" s="12"/>
      <c r="AOT140" s="12"/>
      <c r="AOU140" s="12"/>
      <c r="AOV140" s="12"/>
      <c r="AOW140" s="12"/>
      <c r="AOX140" s="12"/>
      <c r="AOY140" s="12"/>
      <c r="AOZ140" s="12"/>
      <c r="APA140" s="12"/>
      <c r="APB140" s="12"/>
      <c r="APC140" s="12"/>
      <c r="APD140" s="12"/>
      <c r="APE140" s="12"/>
      <c r="APF140" s="12"/>
      <c r="APG140" s="12"/>
      <c r="APH140" s="12"/>
      <c r="API140" s="12"/>
      <c r="APJ140" s="12"/>
      <c r="APK140" s="12"/>
      <c r="APL140" s="12"/>
      <c r="APM140" s="12"/>
      <c r="APN140" s="12"/>
      <c r="APO140" s="12"/>
      <c r="APP140" s="12"/>
      <c r="APQ140" s="12"/>
      <c r="APR140" s="12"/>
      <c r="APS140" s="12"/>
      <c r="APT140" s="12"/>
      <c r="APU140" s="12"/>
      <c r="APV140" s="12"/>
      <c r="APW140" s="12"/>
      <c r="APX140" s="12"/>
      <c r="APY140" s="12"/>
      <c r="APZ140" s="12"/>
      <c r="AQA140" s="12"/>
      <c r="AQB140" s="12"/>
      <c r="AQC140" s="12"/>
      <c r="AQD140" s="12"/>
      <c r="AQE140" s="12"/>
      <c r="AQF140" s="12"/>
      <c r="AQG140" s="12"/>
      <c r="AQH140" s="12"/>
      <c r="AQI140" s="12"/>
      <c r="AQJ140" s="12"/>
      <c r="AQK140" s="12"/>
      <c r="AQL140" s="12"/>
      <c r="AQM140" s="12"/>
      <c r="AQN140" s="12"/>
      <c r="AQO140" s="12"/>
      <c r="AQP140" s="12"/>
      <c r="AQQ140" s="12"/>
      <c r="AQR140" s="12"/>
      <c r="AQS140" s="12"/>
      <c r="AQT140" s="12"/>
      <c r="AQU140" s="12"/>
      <c r="AQV140" s="12"/>
      <c r="AQW140" s="12"/>
      <c r="AQX140" s="12"/>
      <c r="AQY140" s="12"/>
      <c r="AQZ140" s="12"/>
      <c r="ARA140" s="12"/>
      <c r="ARB140" s="12"/>
      <c r="ARC140" s="12"/>
      <c r="ARD140" s="12"/>
      <c r="ARE140" s="12"/>
      <c r="ARF140" s="12"/>
      <c r="ARG140" s="12"/>
      <c r="ARH140" s="12"/>
      <c r="ARI140" s="12"/>
      <c r="ARJ140" s="12"/>
      <c r="ARK140" s="12"/>
      <c r="ARL140" s="12"/>
      <c r="ARM140" s="12"/>
      <c r="ARN140" s="12"/>
      <c r="ARO140" s="12"/>
      <c r="ARP140" s="12"/>
      <c r="ARQ140" s="12"/>
      <c r="ARR140" s="12"/>
      <c r="ARS140" s="12"/>
      <c r="ART140" s="12"/>
      <c r="ARU140" s="12"/>
      <c r="ARV140" s="12"/>
      <c r="ARW140" s="12"/>
      <c r="ARX140" s="12"/>
      <c r="ARY140" s="12"/>
      <c r="ARZ140" s="12"/>
      <c r="ASA140" s="12"/>
      <c r="ASB140" s="12"/>
      <c r="ASC140" s="12"/>
      <c r="ASD140" s="12"/>
      <c r="ASE140" s="12"/>
      <c r="ASF140" s="12"/>
      <c r="ASG140" s="12"/>
      <c r="ASH140" s="12"/>
      <c r="ASI140" s="12"/>
      <c r="ASJ140" s="12"/>
      <c r="ASK140" s="12"/>
      <c r="ASL140" s="12"/>
      <c r="ASM140" s="12"/>
      <c r="ASN140" s="12"/>
      <c r="ASO140" s="12"/>
      <c r="ASP140" s="12"/>
      <c r="ASQ140" s="12"/>
      <c r="ASR140" s="12"/>
      <c r="ASS140" s="12"/>
      <c r="AST140" s="12"/>
      <c r="ASU140" s="12"/>
      <c r="ASV140" s="12"/>
      <c r="ASW140" s="12"/>
      <c r="ASX140" s="12"/>
      <c r="ASY140" s="12"/>
      <c r="ASZ140" s="12"/>
      <c r="ATA140" s="12"/>
      <c r="ATB140" s="12"/>
      <c r="ATC140" s="12"/>
      <c r="ATD140" s="12"/>
      <c r="ATE140" s="12"/>
      <c r="ATF140" s="12"/>
      <c r="ATG140" s="12"/>
      <c r="ATH140" s="12"/>
      <c r="ATI140" s="12"/>
      <c r="ATJ140" s="12"/>
      <c r="ATK140" s="12"/>
      <c r="ATL140" s="12"/>
      <c r="ATM140" s="12"/>
      <c r="ATN140" s="12"/>
      <c r="ATO140" s="12"/>
      <c r="ATP140" s="12"/>
      <c r="ATQ140" s="12"/>
      <c r="ATR140" s="12"/>
      <c r="ATS140" s="12"/>
      <c r="ATT140" s="12"/>
      <c r="ATU140" s="12"/>
      <c r="ATV140" s="12"/>
      <c r="ATW140" s="12"/>
      <c r="ATX140" s="12"/>
      <c r="ATY140" s="12"/>
      <c r="ATZ140" s="12"/>
      <c r="AUA140" s="12"/>
      <c r="AUB140" s="12"/>
      <c r="AUC140" s="12"/>
      <c r="AUD140" s="12"/>
      <c r="AUE140" s="12"/>
      <c r="AUF140" s="12"/>
      <c r="AUG140" s="12"/>
      <c r="AUH140" s="12"/>
      <c r="AUI140" s="12"/>
      <c r="AUJ140" s="12"/>
      <c r="AUK140" s="12"/>
      <c r="AUL140" s="12"/>
      <c r="AUM140" s="12"/>
      <c r="AUN140" s="12"/>
      <c r="AUO140" s="12"/>
      <c r="AUP140" s="12"/>
      <c r="AUQ140" s="12"/>
      <c r="AUR140" s="12"/>
      <c r="AUS140" s="12"/>
      <c r="AUT140" s="12"/>
      <c r="AUU140" s="12"/>
      <c r="AUV140" s="12"/>
      <c r="AUW140" s="12"/>
      <c r="AUX140" s="12"/>
      <c r="AUY140" s="12"/>
      <c r="AUZ140" s="12"/>
      <c r="AVA140" s="12"/>
      <c r="AVB140" s="12"/>
      <c r="AVC140" s="12"/>
      <c r="AVD140" s="12"/>
      <c r="AVE140" s="12"/>
      <c r="AVF140" s="12"/>
      <c r="AVG140" s="12"/>
      <c r="AVH140" s="12"/>
      <c r="AVI140" s="12"/>
      <c r="AVJ140" s="12"/>
      <c r="AVK140" s="12"/>
      <c r="AVL140" s="12"/>
      <c r="AVM140" s="12"/>
      <c r="AVN140" s="12"/>
      <c r="AVO140" s="12"/>
      <c r="AVP140" s="12"/>
      <c r="AVQ140" s="12"/>
      <c r="AVR140" s="12"/>
      <c r="AVS140" s="12"/>
      <c r="AVT140" s="12"/>
      <c r="AVU140" s="12"/>
      <c r="AVV140" s="12"/>
      <c r="AVW140" s="12"/>
      <c r="AVX140" s="12"/>
      <c r="AVY140" s="12"/>
      <c r="AVZ140" s="12"/>
      <c r="AWA140" s="12"/>
      <c r="AWB140" s="12"/>
      <c r="AWC140" s="12"/>
      <c r="AWD140" s="12"/>
      <c r="AWE140" s="12"/>
      <c r="AWF140" s="12"/>
      <c r="AWG140" s="12"/>
      <c r="AWH140" s="12"/>
      <c r="AWI140" s="12"/>
      <c r="AWJ140" s="12"/>
      <c r="AWK140" s="12"/>
      <c r="AWL140" s="12"/>
      <c r="AWM140" s="12"/>
      <c r="AWN140" s="12"/>
      <c r="AWO140" s="12"/>
      <c r="AWP140" s="12"/>
      <c r="AWQ140" s="12"/>
      <c r="AWR140" s="12"/>
      <c r="AWS140" s="12"/>
      <c r="AWT140" s="12"/>
      <c r="AWU140" s="12"/>
      <c r="AWV140" s="12"/>
      <c r="AWW140" s="12"/>
      <c r="AWX140" s="12"/>
      <c r="AWY140" s="12"/>
      <c r="AWZ140" s="12"/>
      <c r="AXA140" s="12"/>
      <c r="AXB140" s="12"/>
      <c r="AXC140" s="12"/>
      <c r="AXD140" s="12"/>
      <c r="AXE140" s="12"/>
      <c r="AXF140" s="12"/>
      <c r="AXG140" s="12"/>
      <c r="AXH140" s="12"/>
      <c r="AXI140" s="12"/>
      <c r="AXJ140" s="12"/>
      <c r="AXK140" s="12"/>
      <c r="AXL140" s="12"/>
      <c r="AXM140" s="12"/>
      <c r="AXN140" s="12"/>
      <c r="AXO140" s="12"/>
      <c r="AXP140" s="12"/>
      <c r="AXQ140" s="12"/>
      <c r="AXR140" s="12"/>
      <c r="AXS140" s="12"/>
      <c r="AXT140" s="12"/>
      <c r="AXU140" s="12"/>
      <c r="AXV140" s="12"/>
      <c r="AXW140" s="12"/>
      <c r="AXX140" s="12"/>
      <c r="AXY140" s="12"/>
      <c r="AXZ140" s="12"/>
      <c r="AYA140" s="12"/>
      <c r="AYB140" s="12"/>
      <c r="AYC140" s="12"/>
      <c r="AYD140" s="12"/>
      <c r="AYE140" s="12"/>
      <c r="AYF140" s="12"/>
      <c r="AYG140" s="12"/>
      <c r="AYH140" s="12"/>
      <c r="AYI140" s="12"/>
      <c r="AYJ140" s="12"/>
      <c r="AYK140" s="12"/>
      <c r="AYL140" s="12"/>
      <c r="AYM140" s="12"/>
      <c r="AYN140" s="12"/>
      <c r="AYO140" s="12"/>
      <c r="AYP140" s="12"/>
      <c r="AYQ140" s="12"/>
      <c r="AYR140" s="12"/>
      <c r="AYS140" s="12"/>
      <c r="AYT140" s="12"/>
      <c r="AYU140" s="12"/>
      <c r="AYV140" s="12"/>
      <c r="AYW140" s="12"/>
      <c r="AYX140" s="12"/>
      <c r="AYY140" s="12"/>
      <c r="AYZ140" s="12"/>
      <c r="AZA140" s="12"/>
      <c r="AZB140" s="12"/>
      <c r="AZC140" s="12"/>
      <c r="AZD140" s="12"/>
      <c r="AZE140" s="12"/>
      <c r="AZF140" s="12"/>
      <c r="AZG140" s="12"/>
      <c r="AZH140" s="12"/>
      <c r="AZI140" s="12"/>
      <c r="AZJ140" s="12"/>
      <c r="AZK140" s="12"/>
      <c r="AZL140" s="12"/>
      <c r="AZM140" s="12"/>
      <c r="AZN140" s="12"/>
      <c r="AZO140" s="12"/>
      <c r="AZP140" s="12"/>
      <c r="AZQ140" s="12"/>
      <c r="AZR140" s="12"/>
      <c r="AZS140" s="12"/>
      <c r="AZT140" s="12"/>
      <c r="AZU140" s="12"/>
      <c r="AZV140" s="12"/>
      <c r="AZW140" s="12"/>
      <c r="AZX140" s="12"/>
      <c r="AZY140" s="12"/>
      <c r="AZZ140" s="12"/>
      <c r="BAA140" s="12"/>
      <c r="BAB140" s="12"/>
      <c r="BAC140" s="12"/>
      <c r="BAD140" s="12"/>
      <c r="BAE140" s="12"/>
      <c r="BAF140" s="12"/>
      <c r="BAG140" s="12"/>
      <c r="BAH140" s="12"/>
      <c r="BAI140" s="12"/>
      <c r="BAJ140" s="12"/>
      <c r="BAK140" s="12"/>
      <c r="BAL140" s="12"/>
      <c r="BAM140" s="12"/>
      <c r="BAN140" s="12"/>
      <c r="BAO140" s="12"/>
      <c r="BAP140" s="12"/>
      <c r="BAQ140" s="12"/>
      <c r="BAR140" s="12"/>
      <c r="BAS140" s="12"/>
      <c r="BAT140" s="12"/>
      <c r="BAU140" s="12"/>
      <c r="BAV140" s="12"/>
      <c r="BAW140" s="12"/>
      <c r="BAX140" s="12"/>
      <c r="BAY140" s="12"/>
      <c r="BAZ140" s="12"/>
      <c r="BBA140" s="12"/>
      <c r="BBB140" s="12"/>
      <c r="BBC140" s="12"/>
      <c r="BBD140" s="12"/>
      <c r="BBE140" s="12"/>
      <c r="BBF140" s="12"/>
      <c r="BBG140" s="12"/>
      <c r="BBH140" s="12"/>
      <c r="BBI140" s="12"/>
      <c r="BBJ140" s="12"/>
      <c r="BBK140" s="12"/>
      <c r="BBL140" s="12"/>
      <c r="BBM140" s="12"/>
      <c r="BBN140" s="12"/>
      <c r="BBO140" s="12"/>
      <c r="BBP140" s="12"/>
      <c r="BBQ140" s="12"/>
      <c r="BBR140" s="12"/>
      <c r="BBS140" s="12"/>
      <c r="BBT140" s="12"/>
      <c r="BBU140" s="12"/>
      <c r="BBV140" s="12"/>
      <c r="BBW140" s="12"/>
      <c r="BBX140" s="12"/>
      <c r="BBY140" s="12"/>
      <c r="BBZ140" s="12"/>
      <c r="BCA140" s="12"/>
      <c r="BCB140" s="12"/>
      <c r="BCC140" s="12"/>
      <c r="BCD140" s="12"/>
      <c r="BCE140" s="12"/>
      <c r="BCF140" s="12"/>
      <c r="BCG140" s="12"/>
      <c r="BCH140" s="12"/>
      <c r="BCI140" s="12"/>
      <c r="BCJ140" s="12"/>
      <c r="BCK140" s="12"/>
      <c r="BCL140" s="12"/>
      <c r="BCM140" s="12"/>
      <c r="BCN140" s="12"/>
      <c r="BCO140" s="12"/>
      <c r="BCP140" s="12"/>
      <c r="BCQ140" s="12"/>
      <c r="BCR140" s="12"/>
      <c r="BCS140" s="12"/>
      <c r="BCT140" s="12"/>
      <c r="BCU140" s="12"/>
      <c r="BCV140" s="12"/>
      <c r="BCW140" s="12"/>
      <c r="BCX140" s="12"/>
      <c r="BCY140" s="12"/>
      <c r="BCZ140" s="12"/>
      <c r="BDA140" s="12"/>
      <c r="BDB140" s="12"/>
      <c r="BDC140" s="12"/>
      <c r="BDD140" s="12"/>
      <c r="BDE140" s="12"/>
      <c r="BDF140" s="12"/>
      <c r="BDG140" s="12"/>
      <c r="BDH140" s="12"/>
      <c r="BDI140" s="12"/>
      <c r="BDJ140" s="12"/>
      <c r="BDK140" s="12"/>
      <c r="BDL140" s="12"/>
      <c r="BDM140" s="12"/>
      <c r="BDN140" s="12"/>
      <c r="BDO140" s="12"/>
      <c r="BDP140" s="12"/>
      <c r="BDQ140" s="12"/>
      <c r="BDR140" s="12"/>
      <c r="BDS140" s="12"/>
      <c r="BDT140" s="12"/>
      <c r="BDU140" s="12"/>
      <c r="BDV140" s="12"/>
      <c r="BDW140" s="12"/>
      <c r="BDX140" s="12"/>
      <c r="BDY140" s="12"/>
      <c r="BDZ140" s="12"/>
      <c r="BEA140" s="12"/>
      <c r="BEB140" s="12"/>
      <c r="BEC140" s="12"/>
      <c r="BED140" s="12"/>
      <c r="BEE140" s="12"/>
      <c r="BEF140" s="12"/>
      <c r="BEG140" s="12"/>
      <c r="BEH140" s="12"/>
      <c r="BEI140" s="12"/>
      <c r="BEJ140" s="12"/>
      <c r="BEK140" s="12"/>
      <c r="BEL140" s="12"/>
      <c r="BEM140" s="12"/>
      <c r="BEN140" s="12"/>
      <c r="BEO140" s="12"/>
      <c r="BEP140" s="12"/>
      <c r="BEQ140" s="12"/>
      <c r="BER140" s="12"/>
      <c r="BES140" s="12"/>
      <c r="BET140" s="12"/>
      <c r="BEU140" s="12"/>
      <c r="BEV140" s="12"/>
      <c r="BEW140" s="12"/>
      <c r="BEX140" s="12"/>
      <c r="BEY140" s="12"/>
      <c r="BEZ140" s="12"/>
      <c r="BFA140" s="12"/>
      <c r="BFB140" s="12"/>
      <c r="BFC140" s="12"/>
      <c r="BFD140" s="12"/>
      <c r="BFE140" s="12"/>
      <c r="BFF140" s="12"/>
      <c r="BFG140" s="12"/>
      <c r="BFH140" s="12"/>
      <c r="BFI140" s="12"/>
      <c r="BFJ140" s="12"/>
      <c r="BFK140" s="12"/>
      <c r="BFL140" s="12"/>
      <c r="BFM140" s="12"/>
      <c r="BFN140" s="12"/>
      <c r="BFO140" s="12"/>
      <c r="BFP140" s="12"/>
      <c r="BFQ140" s="12"/>
      <c r="BFR140" s="12"/>
      <c r="BFS140" s="12"/>
      <c r="BFT140" s="12"/>
      <c r="BFU140" s="12"/>
      <c r="BFV140" s="12"/>
      <c r="BFW140" s="12"/>
      <c r="BFX140" s="12"/>
      <c r="BFY140" s="12"/>
      <c r="BFZ140" s="12"/>
      <c r="BGA140" s="12"/>
      <c r="BGB140" s="12"/>
      <c r="BGC140" s="12"/>
      <c r="BGD140" s="12"/>
      <c r="BGE140" s="12"/>
      <c r="BGF140" s="12"/>
      <c r="BGG140" s="12"/>
      <c r="BGH140" s="12"/>
      <c r="BGI140" s="12"/>
      <c r="BGJ140" s="12"/>
      <c r="BGK140" s="12"/>
      <c r="BGL140" s="12"/>
      <c r="BGM140" s="12"/>
      <c r="BGN140" s="12"/>
      <c r="BGO140" s="12"/>
      <c r="BGP140" s="12"/>
      <c r="BGQ140" s="12"/>
      <c r="BGR140" s="12"/>
      <c r="BGS140" s="12"/>
      <c r="BGT140" s="12"/>
      <c r="BGU140" s="12"/>
      <c r="BGV140" s="12"/>
      <c r="BGW140" s="12"/>
      <c r="BGX140" s="12"/>
      <c r="BGY140" s="12"/>
      <c r="BGZ140" s="12"/>
      <c r="BHA140" s="12"/>
      <c r="BHB140" s="12"/>
      <c r="BHC140" s="12"/>
      <c r="BHD140" s="12"/>
      <c r="BHE140" s="12"/>
      <c r="BHF140" s="12"/>
      <c r="BHG140" s="12"/>
      <c r="BHH140" s="12"/>
      <c r="BHI140" s="12"/>
      <c r="BHJ140" s="12"/>
      <c r="BHK140" s="12"/>
      <c r="BHL140" s="12"/>
      <c r="BHM140" s="12"/>
      <c r="BHN140" s="12"/>
      <c r="BHO140" s="12"/>
      <c r="BHP140" s="12"/>
      <c r="BHQ140" s="12"/>
      <c r="BHR140" s="12"/>
      <c r="BHS140" s="12"/>
      <c r="BHT140" s="12"/>
      <c r="BHU140" s="12"/>
      <c r="BHV140" s="12"/>
      <c r="BHW140" s="12"/>
      <c r="BHX140" s="12"/>
      <c r="BHY140" s="12"/>
      <c r="BHZ140" s="12"/>
      <c r="BIA140" s="12"/>
      <c r="BIB140" s="12"/>
      <c r="BIC140" s="12"/>
      <c r="BID140" s="12"/>
      <c r="BIE140" s="12"/>
      <c r="BIF140" s="12"/>
      <c r="BIG140" s="12"/>
      <c r="BIH140" s="12"/>
      <c r="BII140" s="12"/>
      <c r="BIJ140" s="12"/>
      <c r="BIK140" s="12"/>
      <c r="BIL140" s="12"/>
      <c r="BIM140" s="12"/>
      <c r="BIN140" s="12"/>
      <c r="BIO140" s="12"/>
      <c r="BIP140" s="12"/>
      <c r="BIQ140" s="12"/>
      <c r="BIR140" s="12"/>
      <c r="BIS140" s="12"/>
      <c r="BIT140" s="12"/>
      <c r="BIU140" s="12"/>
      <c r="BIV140" s="12"/>
      <c r="BIW140" s="12"/>
      <c r="BIX140" s="12"/>
      <c r="BIY140" s="12"/>
      <c r="BIZ140" s="12"/>
      <c r="BJA140" s="12"/>
      <c r="BJB140" s="12"/>
      <c r="BJC140" s="12"/>
      <c r="BJD140" s="12"/>
      <c r="BJE140" s="12"/>
      <c r="BJF140" s="12"/>
      <c r="BJG140" s="12"/>
      <c r="BJH140" s="12"/>
      <c r="BJI140" s="12"/>
      <c r="BJJ140" s="12"/>
      <c r="BJK140" s="12"/>
      <c r="BJL140" s="12"/>
      <c r="BJM140" s="12"/>
      <c r="BJN140" s="12"/>
      <c r="BJO140" s="12"/>
      <c r="BJP140" s="12"/>
      <c r="BJQ140" s="12"/>
      <c r="BJR140" s="12"/>
      <c r="BJS140" s="12"/>
      <c r="BJT140" s="12"/>
      <c r="BJU140" s="12"/>
      <c r="BJV140" s="12"/>
      <c r="BJW140" s="12"/>
      <c r="BJX140" s="12"/>
      <c r="BJY140" s="12"/>
      <c r="BJZ140" s="12"/>
      <c r="BKA140" s="12"/>
      <c r="BKB140" s="12"/>
      <c r="BKC140" s="12"/>
      <c r="BKD140" s="12"/>
      <c r="BKE140" s="12"/>
      <c r="BKF140" s="12"/>
      <c r="BKG140" s="12"/>
      <c r="BKH140" s="12"/>
      <c r="BKI140" s="12"/>
      <c r="BKJ140" s="12"/>
      <c r="BKK140" s="12"/>
      <c r="BKL140" s="12"/>
      <c r="BKM140" s="12"/>
      <c r="BKN140" s="12"/>
      <c r="BKO140" s="12"/>
      <c r="BKP140" s="12"/>
      <c r="BKQ140" s="12"/>
      <c r="BKR140" s="12"/>
      <c r="BKS140" s="12"/>
      <c r="BKT140" s="12"/>
      <c r="BKU140" s="12"/>
      <c r="BKV140" s="12"/>
      <c r="BKW140" s="12"/>
      <c r="BKX140" s="12"/>
      <c r="BKY140" s="12"/>
      <c r="BKZ140" s="12"/>
      <c r="BLA140" s="12"/>
      <c r="BLB140" s="12"/>
      <c r="BLC140" s="12"/>
      <c r="BLD140" s="12"/>
      <c r="BLE140" s="12"/>
      <c r="BLF140" s="12"/>
      <c r="BLG140" s="12"/>
      <c r="BLH140" s="12"/>
      <c r="BLI140" s="12"/>
      <c r="BLJ140" s="12"/>
      <c r="BLK140" s="12"/>
      <c r="BLL140" s="12"/>
      <c r="BLM140" s="12"/>
      <c r="BLN140" s="12"/>
      <c r="BLO140" s="12"/>
      <c r="BLP140" s="12"/>
      <c r="BLQ140" s="12"/>
      <c r="BLR140" s="12"/>
      <c r="BLS140" s="12"/>
      <c r="BLT140" s="12"/>
      <c r="BLU140" s="12"/>
      <c r="BLV140" s="12"/>
      <c r="BLW140" s="12"/>
      <c r="BLX140" s="12"/>
      <c r="BLY140" s="12"/>
      <c r="BLZ140" s="12"/>
      <c r="BMA140" s="12"/>
      <c r="BMB140" s="12"/>
      <c r="BMC140" s="12"/>
      <c r="BMD140" s="12"/>
      <c r="BME140" s="12"/>
      <c r="BMF140" s="12"/>
      <c r="BMG140" s="12"/>
      <c r="BMH140" s="12"/>
      <c r="BMI140" s="12"/>
      <c r="BMJ140" s="12"/>
      <c r="BMK140" s="12"/>
      <c r="BML140" s="12"/>
      <c r="BMM140" s="12"/>
      <c r="BMN140" s="12"/>
      <c r="BMO140" s="12"/>
      <c r="BMP140" s="12"/>
      <c r="BMQ140" s="12"/>
      <c r="BMR140" s="12"/>
      <c r="BMS140" s="12"/>
      <c r="BMT140" s="12"/>
      <c r="BMU140" s="12"/>
      <c r="BMV140" s="12"/>
      <c r="BMW140" s="12"/>
      <c r="BMX140" s="12"/>
      <c r="BMY140" s="12"/>
      <c r="BMZ140" s="12"/>
      <c r="BNA140" s="12"/>
      <c r="BNB140" s="12"/>
      <c r="BNC140" s="12"/>
      <c r="BND140" s="12"/>
      <c r="BNE140" s="12"/>
      <c r="BNF140" s="12"/>
      <c r="BNG140" s="12"/>
      <c r="BNH140" s="12"/>
      <c r="BNI140" s="12"/>
      <c r="BNJ140" s="12"/>
      <c r="BNK140" s="12"/>
      <c r="BNL140" s="12"/>
      <c r="BNM140" s="12"/>
      <c r="BNN140" s="12"/>
      <c r="BNO140" s="12"/>
      <c r="BNP140" s="12"/>
      <c r="BNQ140" s="12"/>
      <c r="BNR140" s="12"/>
      <c r="BNS140" s="12"/>
      <c r="BNT140" s="12"/>
      <c r="BNU140" s="12"/>
      <c r="BNV140" s="12"/>
      <c r="BNW140" s="12"/>
      <c r="BNX140" s="12"/>
      <c r="BNY140" s="12"/>
      <c r="BNZ140" s="12"/>
      <c r="BOA140" s="12"/>
      <c r="BOB140" s="12"/>
      <c r="BOC140" s="12"/>
      <c r="BOD140" s="12"/>
      <c r="BOE140" s="12"/>
      <c r="BOF140" s="12"/>
      <c r="BOG140" s="12"/>
      <c r="BOH140" s="12"/>
      <c r="BOI140" s="12"/>
      <c r="BOJ140" s="12"/>
      <c r="BOK140" s="12"/>
      <c r="BOL140" s="12"/>
      <c r="BOM140" s="12"/>
      <c r="BON140" s="12"/>
      <c r="BOO140" s="12"/>
      <c r="BOP140" s="12"/>
      <c r="BOQ140" s="12"/>
      <c r="BOR140" s="12"/>
      <c r="BOS140" s="12"/>
      <c r="BOT140" s="12"/>
      <c r="BOU140" s="12"/>
      <c r="BOV140" s="12"/>
      <c r="BOW140" s="12"/>
      <c r="BOX140" s="12"/>
      <c r="BOY140" s="12"/>
      <c r="BOZ140" s="12"/>
      <c r="BPA140" s="12"/>
      <c r="BPB140" s="12"/>
      <c r="BPC140" s="12"/>
      <c r="BPD140" s="12"/>
      <c r="BPE140" s="12"/>
      <c r="BPF140" s="12"/>
      <c r="BPG140" s="12"/>
      <c r="BPH140" s="12"/>
      <c r="BPI140" s="12"/>
      <c r="BPJ140" s="12"/>
      <c r="BPK140" s="12"/>
      <c r="BPL140" s="12"/>
      <c r="BPM140" s="12"/>
      <c r="BPN140" s="12"/>
      <c r="BPO140" s="12"/>
      <c r="BPP140" s="12"/>
      <c r="BPQ140" s="12"/>
      <c r="BPR140" s="12"/>
      <c r="BPS140" s="12"/>
      <c r="BPT140" s="12"/>
      <c r="BPU140" s="12"/>
      <c r="BPV140" s="12"/>
      <c r="BPW140" s="12"/>
      <c r="BPX140" s="12"/>
      <c r="BPY140" s="12"/>
      <c r="BPZ140" s="12"/>
      <c r="BQA140" s="12"/>
      <c r="BQB140" s="12"/>
      <c r="BQC140" s="12"/>
      <c r="BQD140" s="12"/>
      <c r="BQE140" s="12"/>
      <c r="BQF140" s="12"/>
      <c r="BQG140" s="12"/>
      <c r="BQH140" s="12"/>
      <c r="BQI140" s="12"/>
      <c r="BQJ140" s="12"/>
      <c r="BQK140" s="12"/>
      <c r="BQL140" s="12"/>
      <c r="BQM140" s="12"/>
      <c r="BQN140" s="12"/>
      <c r="BQO140" s="12"/>
      <c r="BQP140" s="12"/>
      <c r="BQQ140" s="12"/>
      <c r="BQR140" s="12"/>
      <c r="BQS140" s="12"/>
      <c r="BQT140" s="12"/>
      <c r="BQU140" s="12"/>
      <c r="BQV140" s="12"/>
      <c r="BQW140" s="12"/>
      <c r="BQX140" s="12"/>
      <c r="BQY140" s="12"/>
      <c r="BQZ140" s="12"/>
      <c r="BRA140" s="12"/>
      <c r="BRB140" s="12"/>
      <c r="BRC140" s="12"/>
      <c r="BRD140" s="12"/>
      <c r="BRE140" s="12"/>
      <c r="BRF140" s="12"/>
      <c r="BRG140" s="12"/>
      <c r="BRH140" s="12"/>
      <c r="BRI140" s="12"/>
      <c r="BRJ140" s="12"/>
      <c r="BRK140" s="12"/>
      <c r="BRL140" s="12"/>
      <c r="BRM140" s="12"/>
      <c r="BRN140" s="12"/>
      <c r="BRO140" s="12"/>
      <c r="BRP140" s="12"/>
      <c r="BRQ140" s="12"/>
      <c r="BRR140" s="12"/>
      <c r="BRS140" s="12"/>
      <c r="BRT140" s="12"/>
      <c r="BRU140" s="12"/>
      <c r="BRV140" s="12"/>
      <c r="BRW140" s="12"/>
      <c r="BRX140" s="12"/>
      <c r="BRY140" s="12"/>
      <c r="BRZ140" s="12"/>
      <c r="BSA140" s="12"/>
      <c r="BSB140" s="12"/>
      <c r="BSC140" s="12"/>
      <c r="BSD140" s="12"/>
      <c r="BSE140" s="12"/>
      <c r="BSF140" s="12"/>
      <c r="BSG140" s="12"/>
      <c r="BSH140" s="12"/>
      <c r="BSI140" s="12"/>
      <c r="BSJ140" s="12"/>
      <c r="BSK140" s="12"/>
      <c r="BSL140" s="12"/>
      <c r="BSM140" s="12"/>
      <c r="BSN140" s="12"/>
      <c r="BSO140" s="12"/>
      <c r="BSP140" s="12"/>
      <c r="BSQ140" s="12"/>
      <c r="BSR140" s="12"/>
      <c r="BSS140" s="12"/>
      <c r="BST140" s="12"/>
      <c r="BSU140" s="12"/>
      <c r="BSV140" s="12"/>
      <c r="BSW140" s="12"/>
      <c r="BSX140" s="12"/>
      <c r="BSY140" s="12"/>
      <c r="BSZ140" s="12"/>
      <c r="BTA140" s="12"/>
      <c r="BTB140" s="12"/>
      <c r="BTC140" s="12"/>
      <c r="BTD140" s="12"/>
      <c r="BTE140" s="12"/>
      <c r="BTF140" s="12"/>
      <c r="BTG140" s="12"/>
      <c r="BTH140" s="12"/>
      <c r="BTI140" s="12"/>
      <c r="BTJ140" s="12"/>
      <c r="BTK140" s="12"/>
      <c r="BTL140" s="12"/>
      <c r="BTM140" s="12"/>
      <c r="BTN140" s="12"/>
      <c r="BTO140" s="12"/>
      <c r="BTP140" s="12"/>
      <c r="BTQ140" s="12"/>
      <c r="BTR140" s="12"/>
      <c r="BTS140" s="12"/>
      <c r="BTT140" s="12"/>
      <c r="BTU140" s="12"/>
      <c r="BTV140" s="12"/>
      <c r="BTW140" s="12"/>
      <c r="BTX140" s="12"/>
      <c r="BTY140" s="12"/>
      <c r="BTZ140" s="12"/>
      <c r="BUA140" s="12"/>
      <c r="BUB140" s="12"/>
      <c r="BUC140" s="12"/>
      <c r="BUD140" s="12"/>
      <c r="BUE140" s="12"/>
      <c r="BUF140" s="12"/>
      <c r="BUG140" s="12"/>
      <c r="BUH140" s="12"/>
      <c r="BUI140" s="12"/>
      <c r="BUJ140" s="12"/>
      <c r="BUK140" s="12"/>
      <c r="BUL140" s="12"/>
      <c r="BUM140" s="12"/>
      <c r="BUN140" s="12"/>
      <c r="BUO140" s="12"/>
      <c r="BUP140" s="12"/>
      <c r="BUQ140" s="12"/>
      <c r="BUR140" s="12"/>
      <c r="BUS140" s="12"/>
      <c r="BUT140" s="12"/>
      <c r="BUU140" s="12"/>
      <c r="BUV140" s="12"/>
      <c r="BUW140" s="12"/>
      <c r="BUX140" s="12"/>
      <c r="BUY140" s="12"/>
      <c r="BUZ140" s="12"/>
      <c r="BVA140" s="12"/>
      <c r="BVB140" s="12"/>
      <c r="BVC140" s="12"/>
      <c r="BVD140" s="12"/>
      <c r="BVE140" s="12"/>
      <c r="BVF140" s="12"/>
      <c r="BVG140" s="12"/>
      <c r="BVH140" s="12"/>
      <c r="BVI140" s="12"/>
      <c r="BVJ140" s="12"/>
      <c r="BVK140" s="12"/>
      <c r="BVL140" s="12"/>
      <c r="BVM140" s="12"/>
      <c r="BVN140" s="12"/>
      <c r="BVO140" s="12"/>
      <c r="BVP140" s="12"/>
      <c r="BVQ140" s="12"/>
      <c r="BVR140" s="12"/>
      <c r="BVS140" s="12"/>
      <c r="BVT140" s="12"/>
      <c r="BVU140" s="12"/>
      <c r="BVV140" s="12"/>
      <c r="BVW140" s="12"/>
      <c r="BVX140" s="12"/>
      <c r="BVY140" s="12"/>
      <c r="BVZ140" s="12"/>
      <c r="BWA140" s="12"/>
      <c r="BWB140" s="12"/>
      <c r="BWC140" s="12"/>
      <c r="BWD140" s="12"/>
      <c r="BWE140" s="12"/>
      <c r="BWF140" s="12"/>
      <c r="BWG140" s="12"/>
      <c r="BWH140" s="12"/>
      <c r="BWI140" s="12"/>
      <c r="BWJ140" s="12"/>
      <c r="BWK140" s="12"/>
      <c r="BWL140" s="12"/>
      <c r="BWM140" s="12"/>
      <c r="BWN140" s="12"/>
      <c r="BWO140" s="12"/>
      <c r="BWP140" s="12"/>
      <c r="BWQ140" s="12"/>
      <c r="BWR140" s="12"/>
      <c r="BWS140" s="12"/>
      <c r="BWT140" s="12"/>
      <c r="BWU140" s="12"/>
      <c r="BWV140" s="12"/>
      <c r="BWW140" s="12"/>
      <c r="BWX140" s="12"/>
      <c r="BWY140" s="12"/>
      <c r="BWZ140" s="12"/>
      <c r="BXA140" s="12"/>
      <c r="BXB140" s="12"/>
      <c r="BXC140" s="12"/>
      <c r="BXD140" s="12"/>
      <c r="BXE140" s="12"/>
      <c r="BXF140" s="12"/>
      <c r="BXG140" s="12"/>
      <c r="BXH140" s="12"/>
      <c r="BXI140" s="12"/>
      <c r="BXJ140" s="12"/>
      <c r="BXK140" s="12"/>
      <c r="BXL140" s="12"/>
      <c r="BXM140" s="12"/>
      <c r="BXN140" s="12"/>
      <c r="BXO140" s="12"/>
      <c r="BXP140" s="12"/>
      <c r="BXQ140" s="12"/>
      <c r="BXR140" s="12"/>
      <c r="BXS140" s="12"/>
      <c r="BXT140" s="12"/>
      <c r="BXU140" s="12"/>
      <c r="BXV140" s="12"/>
      <c r="BXW140" s="12"/>
      <c r="BXX140" s="12"/>
      <c r="BXY140" s="12"/>
      <c r="BXZ140" s="12"/>
      <c r="BYA140" s="12"/>
      <c r="BYB140" s="12"/>
      <c r="BYC140" s="12"/>
      <c r="BYD140" s="12"/>
      <c r="BYE140" s="12"/>
      <c r="BYF140" s="12"/>
      <c r="BYG140" s="12"/>
      <c r="BYH140" s="12"/>
      <c r="BYI140" s="12"/>
      <c r="BYJ140" s="12"/>
      <c r="BYK140" s="12"/>
      <c r="BYL140" s="12"/>
      <c r="BYM140" s="12"/>
      <c r="BYN140" s="12"/>
      <c r="BYO140" s="12"/>
      <c r="BYP140" s="12"/>
      <c r="BYQ140" s="12"/>
      <c r="BYR140" s="12"/>
      <c r="BYS140" s="12"/>
      <c r="BYT140" s="12"/>
      <c r="BYU140" s="12"/>
      <c r="BYV140" s="12"/>
      <c r="BYW140" s="12"/>
      <c r="BYX140" s="12"/>
      <c r="BYY140" s="12"/>
      <c r="BYZ140" s="12"/>
      <c r="BZA140" s="12"/>
      <c r="BZB140" s="12"/>
      <c r="BZC140" s="12"/>
      <c r="BZD140" s="12"/>
      <c r="BZE140" s="12"/>
      <c r="BZF140" s="12"/>
      <c r="BZG140" s="12"/>
      <c r="BZH140" s="12"/>
      <c r="BZI140" s="12"/>
      <c r="BZJ140" s="12"/>
      <c r="BZK140" s="12"/>
      <c r="BZL140" s="12"/>
      <c r="BZM140" s="12"/>
      <c r="BZN140" s="12"/>
      <c r="BZO140" s="12"/>
      <c r="BZP140" s="12"/>
      <c r="BZQ140" s="12"/>
      <c r="BZR140" s="12"/>
      <c r="BZS140" s="12"/>
      <c r="BZT140" s="12"/>
      <c r="BZU140" s="12"/>
      <c r="BZV140" s="12"/>
      <c r="BZW140" s="12"/>
      <c r="BZX140" s="12"/>
      <c r="BZY140" s="12"/>
      <c r="BZZ140" s="12"/>
      <c r="CAA140" s="12"/>
      <c r="CAB140" s="12"/>
      <c r="CAC140" s="12"/>
      <c r="CAD140" s="12"/>
      <c r="CAE140" s="12"/>
      <c r="CAF140" s="12"/>
      <c r="CAG140" s="12"/>
      <c r="CAH140" s="12"/>
      <c r="CAI140" s="12"/>
      <c r="CAJ140" s="12"/>
      <c r="CAK140" s="12"/>
      <c r="CAL140" s="12"/>
      <c r="CAM140" s="12"/>
      <c r="CAN140" s="12"/>
      <c r="CAO140" s="12"/>
      <c r="CAP140" s="12"/>
      <c r="CAQ140" s="12"/>
      <c r="CAR140" s="12"/>
      <c r="CAS140" s="12"/>
      <c r="CAT140" s="12"/>
      <c r="CAU140" s="12"/>
      <c r="CAV140" s="12"/>
      <c r="CAW140" s="12"/>
      <c r="CAX140" s="12"/>
      <c r="CAY140" s="12"/>
      <c r="CAZ140" s="12"/>
      <c r="CBA140" s="12"/>
      <c r="CBB140" s="12"/>
      <c r="CBC140" s="12"/>
      <c r="CBD140" s="12"/>
      <c r="CBE140" s="12"/>
      <c r="CBF140" s="12"/>
      <c r="CBG140" s="12"/>
      <c r="CBH140" s="12"/>
      <c r="CBI140" s="12"/>
      <c r="CBJ140" s="12"/>
      <c r="CBK140" s="12"/>
      <c r="CBL140" s="12"/>
      <c r="CBM140" s="12"/>
      <c r="CBN140" s="12"/>
      <c r="CBO140" s="12"/>
      <c r="CBP140" s="12"/>
      <c r="CBQ140" s="12"/>
      <c r="CBR140" s="12"/>
      <c r="CBS140" s="12"/>
      <c r="CBT140" s="12"/>
      <c r="CBU140" s="12"/>
      <c r="CBV140" s="12"/>
      <c r="CBW140" s="12"/>
      <c r="CBX140" s="12"/>
      <c r="CBY140" s="12"/>
      <c r="CBZ140" s="12"/>
      <c r="CCA140" s="12"/>
      <c r="CCB140" s="12"/>
      <c r="CCC140" s="12"/>
      <c r="CCD140" s="12"/>
      <c r="CCE140" s="12"/>
      <c r="CCF140" s="12"/>
      <c r="CCG140" s="12"/>
      <c r="CCH140" s="12"/>
      <c r="CCI140" s="12"/>
      <c r="CCJ140" s="12"/>
      <c r="CCK140" s="12"/>
      <c r="CCL140" s="12"/>
      <c r="CCM140" s="12"/>
      <c r="CCN140" s="12"/>
      <c r="CCO140" s="12"/>
      <c r="CCP140" s="12"/>
      <c r="CCQ140" s="12"/>
      <c r="CCR140" s="12"/>
      <c r="CCS140" s="12"/>
      <c r="CCT140" s="12"/>
      <c r="CCU140" s="12"/>
      <c r="CCV140" s="12"/>
      <c r="CCW140" s="12"/>
      <c r="CCX140" s="12"/>
      <c r="CCY140" s="12"/>
      <c r="CCZ140" s="12"/>
      <c r="CDA140" s="12"/>
      <c r="CDB140" s="12"/>
      <c r="CDC140" s="12"/>
      <c r="CDD140" s="12"/>
      <c r="CDE140" s="12"/>
      <c r="CDF140" s="12"/>
      <c r="CDG140" s="12"/>
      <c r="CDH140" s="12"/>
      <c r="CDI140" s="12"/>
      <c r="CDJ140" s="12"/>
      <c r="CDK140" s="12"/>
      <c r="CDL140" s="12"/>
      <c r="CDM140" s="12"/>
      <c r="CDN140" s="12"/>
      <c r="CDO140" s="12"/>
      <c r="CDP140" s="12"/>
      <c r="CDQ140" s="12"/>
      <c r="CDR140" s="12"/>
      <c r="CDS140" s="12"/>
      <c r="CDT140" s="12"/>
      <c r="CDU140" s="12"/>
      <c r="CDV140" s="12"/>
      <c r="CDW140" s="12"/>
      <c r="CDX140" s="12"/>
      <c r="CDY140" s="12"/>
      <c r="CDZ140" s="12"/>
      <c r="CEA140" s="12"/>
      <c r="CEB140" s="12"/>
      <c r="CEC140" s="12"/>
      <c r="CED140" s="12"/>
      <c r="CEE140" s="12"/>
      <c r="CEF140" s="12"/>
      <c r="CEG140" s="12"/>
      <c r="CEH140" s="12"/>
      <c r="CEI140" s="12"/>
      <c r="CEJ140" s="12"/>
      <c r="CEK140" s="12"/>
      <c r="CEL140" s="12"/>
      <c r="CEM140" s="12"/>
      <c r="CEN140" s="12"/>
      <c r="CEO140" s="12"/>
      <c r="CEP140" s="12"/>
      <c r="CEQ140" s="12"/>
      <c r="CER140" s="12"/>
      <c r="CES140" s="12"/>
      <c r="CET140" s="12"/>
      <c r="CEU140" s="12"/>
      <c r="CEV140" s="12"/>
      <c r="CEW140" s="12"/>
      <c r="CEX140" s="12"/>
      <c r="CEY140" s="12"/>
      <c r="CEZ140" s="12"/>
      <c r="CFA140" s="12"/>
      <c r="CFB140" s="12"/>
      <c r="CFC140" s="12"/>
      <c r="CFD140" s="12"/>
      <c r="CFE140" s="12"/>
      <c r="CFF140" s="12"/>
      <c r="CFG140" s="12"/>
      <c r="CFH140" s="12"/>
      <c r="CFI140" s="12"/>
      <c r="CFJ140" s="12"/>
      <c r="CFK140" s="12"/>
      <c r="CFL140" s="12"/>
      <c r="CFM140" s="12"/>
      <c r="CFN140" s="12"/>
      <c r="CFO140" s="12"/>
      <c r="CFP140" s="12"/>
      <c r="CFQ140" s="12"/>
      <c r="CFR140" s="12"/>
      <c r="CFS140" s="12"/>
      <c r="CFT140" s="12"/>
      <c r="CFU140" s="12"/>
      <c r="CFV140" s="12"/>
      <c r="CFW140" s="12"/>
      <c r="CFX140" s="12"/>
      <c r="CFY140" s="12"/>
      <c r="CFZ140" s="12"/>
      <c r="CGA140" s="12"/>
      <c r="CGB140" s="12"/>
      <c r="CGC140" s="12"/>
      <c r="CGD140" s="12"/>
      <c r="CGE140" s="12"/>
      <c r="CGF140" s="12"/>
      <c r="CGG140" s="12"/>
      <c r="CGH140" s="12"/>
      <c r="CGI140" s="12"/>
      <c r="CGJ140" s="12"/>
      <c r="CGK140" s="12"/>
      <c r="CGL140" s="12"/>
      <c r="CGM140" s="12"/>
      <c r="CGN140" s="12"/>
      <c r="CGO140" s="12"/>
      <c r="CGP140" s="12"/>
      <c r="CGQ140" s="12"/>
      <c r="CGR140" s="12"/>
      <c r="CGS140" s="12"/>
      <c r="CGT140" s="12"/>
      <c r="CGU140" s="12"/>
      <c r="CGV140" s="12"/>
      <c r="CGW140" s="12"/>
      <c r="CGX140" s="12"/>
      <c r="CGY140" s="12"/>
      <c r="CGZ140" s="12"/>
      <c r="CHA140" s="12"/>
      <c r="CHB140" s="12"/>
      <c r="CHC140" s="12"/>
      <c r="CHD140" s="12"/>
      <c r="CHE140" s="12"/>
      <c r="CHF140" s="12"/>
      <c r="CHG140" s="12"/>
      <c r="CHH140" s="12"/>
      <c r="CHI140" s="12"/>
      <c r="CHJ140" s="12"/>
      <c r="CHK140" s="12"/>
      <c r="CHL140" s="12"/>
      <c r="CHM140" s="12"/>
      <c r="CHN140" s="12"/>
      <c r="CHO140" s="12"/>
      <c r="CHP140" s="12"/>
      <c r="CHQ140" s="12"/>
      <c r="CHR140" s="12"/>
      <c r="CHS140" s="12"/>
      <c r="CHT140" s="12"/>
      <c r="CHU140" s="12"/>
      <c r="CHV140" s="12"/>
      <c r="CHW140" s="12"/>
      <c r="CHX140" s="12"/>
      <c r="CHY140" s="12"/>
      <c r="CHZ140" s="12"/>
      <c r="CIA140" s="12"/>
      <c r="CIB140" s="12"/>
      <c r="CIC140" s="12"/>
      <c r="CID140" s="12"/>
      <c r="CIE140" s="12"/>
      <c r="CIF140" s="12"/>
      <c r="CIG140" s="12"/>
      <c r="CIH140" s="12"/>
      <c r="CII140" s="12"/>
      <c r="CIJ140" s="12"/>
      <c r="CIK140" s="12"/>
      <c r="CIL140" s="12"/>
      <c r="CIM140" s="12"/>
      <c r="CIN140" s="12"/>
      <c r="CIO140" s="12"/>
      <c r="CIP140" s="12"/>
      <c r="CIQ140" s="12"/>
      <c r="CIR140" s="12"/>
      <c r="CIS140" s="12"/>
      <c r="CIT140" s="12"/>
      <c r="CIU140" s="12"/>
      <c r="CIV140" s="12"/>
      <c r="CIW140" s="12"/>
      <c r="CIX140" s="12"/>
      <c r="CIY140" s="12"/>
      <c r="CIZ140" s="12"/>
      <c r="CJA140" s="12"/>
      <c r="CJB140" s="12"/>
      <c r="CJC140" s="12"/>
      <c r="CJD140" s="12"/>
      <c r="CJE140" s="12"/>
      <c r="CJF140" s="12"/>
      <c r="CJG140" s="12"/>
      <c r="CJH140" s="12"/>
      <c r="CJI140" s="12"/>
      <c r="CJJ140" s="12"/>
      <c r="CJK140" s="12"/>
      <c r="CJL140" s="12"/>
      <c r="CJM140" s="12"/>
      <c r="CJN140" s="12"/>
      <c r="CJO140" s="12"/>
      <c r="CJP140" s="12"/>
      <c r="CJQ140" s="12"/>
      <c r="CJR140" s="12"/>
      <c r="CJS140" s="12"/>
      <c r="CJT140" s="12"/>
      <c r="CJU140" s="12"/>
      <c r="CJV140" s="12"/>
      <c r="CJW140" s="12"/>
      <c r="CJX140" s="12"/>
      <c r="CJY140" s="12"/>
      <c r="CJZ140" s="12"/>
      <c r="CKA140" s="12"/>
      <c r="CKB140" s="12"/>
      <c r="CKC140" s="12"/>
      <c r="CKD140" s="12"/>
      <c r="CKE140" s="12"/>
      <c r="CKF140" s="12"/>
      <c r="CKG140" s="12"/>
      <c r="CKH140" s="12"/>
      <c r="CKI140" s="12"/>
      <c r="CKJ140" s="12"/>
      <c r="CKK140" s="12"/>
      <c r="CKL140" s="12"/>
      <c r="CKM140" s="12"/>
      <c r="CKN140" s="12"/>
      <c r="CKO140" s="12"/>
      <c r="CKP140" s="12"/>
      <c r="CKQ140" s="12"/>
      <c r="CKR140" s="12"/>
      <c r="CKS140" s="12"/>
      <c r="CKT140" s="12"/>
      <c r="CKU140" s="12"/>
      <c r="CKV140" s="12"/>
      <c r="CKW140" s="12"/>
      <c r="CKX140" s="12"/>
      <c r="CKY140" s="12"/>
      <c r="CKZ140" s="12"/>
      <c r="CLA140" s="12"/>
      <c r="CLB140" s="12"/>
      <c r="CLC140" s="12"/>
      <c r="CLD140" s="12"/>
      <c r="CLE140" s="12"/>
      <c r="CLF140" s="12"/>
      <c r="CLG140" s="12"/>
      <c r="CLH140" s="12"/>
      <c r="CLI140" s="12"/>
      <c r="CLJ140" s="12"/>
      <c r="CLK140" s="12"/>
      <c r="CLL140" s="12"/>
      <c r="CLM140" s="12"/>
      <c r="CLN140" s="12"/>
      <c r="CLO140" s="12"/>
      <c r="CLP140" s="12"/>
      <c r="CLQ140" s="12"/>
      <c r="CLR140" s="12"/>
      <c r="CLS140" s="12"/>
      <c r="CLT140" s="12"/>
      <c r="CLU140" s="12"/>
      <c r="CLV140" s="12"/>
      <c r="CLW140" s="12"/>
      <c r="CLX140" s="12"/>
      <c r="CLY140" s="12"/>
      <c r="CLZ140" s="12"/>
      <c r="CMA140" s="12"/>
      <c r="CMB140" s="12"/>
      <c r="CMC140" s="12"/>
      <c r="CMD140" s="12"/>
      <c r="CME140" s="12"/>
      <c r="CMF140" s="12"/>
      <c r="CMG140" s="12"/>
      <c r="CMH140" s="12"/>
      <c r="CMI140" s="12"/>
      <c r="CMJ140" s="12"/>
      <c r="CMK140" s="12"/>
      <c r="CML140" s="12"/>
      <c r="CMM140" s="12"/>
      <c r="CMN140" s="12"/>
      <c r="CMO140" s="12"/>
      <c r="CMP140" s="12"/>
      <c r="CMQ140" s="12"/>
      <c r="CMR140" s="12"/>
      <c r="CMS140" s="12"/>
      <c r="CMT140" s="12"/>
      <c r="CMU140" s="12"/>
      <c r="CMV140" s="12"/>
      <c r="CMW140" s="12"/>
      <c r="CMX140" s="12"/>
      <c r="CMY140" s="12"/>
      <c r="CMZ140" s="12"/>
      <c r="CNA140" s="12"/>
      <c r="CNB140" s="12"/>
      <c r="CNC140" s="12"/>
      <c r="CND140" s="12"/>
      <c r="CNE140" s="12"/>
      <c r="CNF140" s="12"/>
      <c r="CNG140" s="12"/>
      <c r="CNH140" s="12"/>
      <c r="CNI140" s="12"/>
      <c r="CNJ140" s="12"/>
      <c r="CNK140" s="12"/>
      <c r="CNL140" s="12"/>
      <c r="CNM140" s="12"/>
      <c r="CNN140" s="12"/>
      <c r="CNO140" s="12"/>
      <c r="CNP140" s="12"/>
      <c r="CNQ140" s="12"/>
      <c r="CNR140" s="12"/>
      <c r="CNS140" s="12"/>
      <c r="CNT140" s="12"/>
      <c r="CNU140" s="12"/>
      <c r="CNV140" s="12"/>
      <c r="CNW140" s="12"/>
      <c r="CNX140" s="12"/>
      <c r="CNY140" s="12"/>
      <c r="CNZ140" s="12"/>
      <c r="COA140" s="12"/>
      <c r="COB140" s="12"/>
      <c r="COC140" s="12"/>
      <c r="COD140" s="12"/>
      <c r="COE140" s="12"/>
      <c r="COF140" s="12"/>
      <c r="COG140" s="12"/>
      <c r="COH140" s="12"/>
      <c r="COI140" s="12"/>
      <c r="COJ140" s="12"/>
      <c r="COK140" s="12"/>
      <c r="COL140" s="12"/>
      <c r="COM140" s="12"/>
      <c r="CON140" s="12"/>
      <c r="COO140" s="12"/>
      <c r="COP140" s="12"/>
      <c r="COQ140" s="12"/>
      <c r="COR140" s="12"/>
      <c r="COS140" s="12"/>
      <c r="COT140" s="12"/>
      <c r="COU140" s="12"/>
      <c r="COV140" s="12"/>
      <c r="COW140" s="12"/>
      <c r="COX140" s="12"/>
      <c r="COY140" s="12"/>
      <c r="COZ140" s="12"/>
      <c r="CPA140" s="12"/>
      <c r="CPB140" s="12"/>
      <c r="CPC140" s="12"/>
      <c r="CPD140" s="12"/>
      <c r="CPE140" s="12"/>
      <c r="CPF140" s="12"/>
      <c r="CPG140" s="12"/>
      <c r="CPH140" s="12"/>
      <c r="CPI140" s="12"/>
      <c r="CPJ140" s="12"/>
      <c r="CPK140" s="12"/>
      <c r="CPL140" s="12"/>
      <c r="CPM140" s="12"/>
      <c r="CPN140" s="12"/>
      <c r="CPO140" s="12"/>
      <c r="CPP140" s="12"/>
      <c r="CPQ140" s="12"/>
      <c r="CPR140" s="12"/>
      <c r="CPS140" s="12"/>
      <c r="CPT140" s="12"/>
      <c r="CPU140" s="12"/>
      <c r="CPV140" s="12"/>
      <c r="CPW140" s="12"/>
      <c r="CPX140" s="12"/>
      <c r="CPY140" s="12"/>
      <c r="CPZ140" s="12"/>
      <c r="CQA140" s="12"/>
      <c r="CQB140" s="12"/>
      <c r="CQC140" s="12"/>
      <c r="CQD140" s="12"/>
      <c r="CQE140" s="12"/>
      <c r="CQF140" s="12"/>
      <c r="CQG140" s="12"/>
      <c r="CQH140" s="12"/>
      <c r="CQI140" s="12"/>
      <c r="CQJ140" s="12"/>
      <c r="CQK140" s="12"/>
      <c r="CQL140" s="12"/>
      <c r="CQM140" s="12"/>
      <c r="CQN140" s="12"/>
      <c r="CQO140" s="12"/>
      <c r="CQP140" s="12"/>
      <c r="CQQ140" s="12"/>
      <c r="CQR140" s="12"/>
      <c r="CQS140" s="12"/>
      <c r="CQT140" s="12"/>
      <c r="CQU140" s="12"/>
      <c r="CQV140" s="12"/>
      <c r="CQW140" s="12"/>
      <c r="CQX140" s="12"/>
      <c r="CQY140" s="12"/>
      <c r="CQZ140" s="12"/>
      <c r="CRA140" s="12"/>
      <c r="CRB140" s="12"/>
      <c r="CRC140" s="12"/>
      <c r="CRD140" s="12"/>
      <c r="CRE140" s="12"/>
      <c r="CRF140" s="12"/>
      <c r="CRG140" s="12"/>
      <c r="CRH140" s="12"/>
      <c r="CRI140" s="12"/>
      <c r="CRJ140" s="12"/>
      <c r="CRK140" s="12"/>
      <c r="CRL140" s="12"/>
      <c r="CRM140" s="12"/>
      <c r="CRN140" s="12"/>
      <c r="CRO140" s="12"/>
      <c r="CRP140" s="12"/>
      <c r="CRQ140" s="12"/>
      <c r="CRR140" s="12"/>
      <c r="CRS140" s="12"/>
      <c r="CRT140" s="12"/>
      <c r="CRU140" s="12"/>
      <c r="CRV140" s="12"/>
      <c r="CRW140" s="12"/>
      <c r="CRX140" s="12"/>
      <c r="CRY140" s="12"/>
      <c r="CRZ140" s="12"/>
      <c r="CSA140" s="12"/>
      <c r="CSB140" s="12"/>
      <c r="CSC140" s="12"/>
      <c r="CSD140" s="12"/>
      <c r="CSE140" s="12"/>
      <c r="CSF140" s="12"/>
      <c r="CSG140" s="12"/>
      <c r="CSH140" s="12"/>
      <c r="CSI140" s="12"/>
      <c r="CSJ140" s="12"/>
      <c r="CSK140" s="12"/>
      <c r="CSL140" s="12"/>
      <c r="CSM140" s="12"/>
      <c r="CSN140" s="12"/>
      <c r="CSO140" s="12"/>
      <c r="CSP140" s="12"/>
      <c r="CSQ140" s="12"/>
      <c r="CSR140" s="12"/>
      <c r="CSS140" s="12"/>
      <c r="CST140" s="12"/>
      <c r="CSU140" s="12"/>
      <c r="CSV140" s="12"/>
      <c r="CSW140" s="12"/>
      <c r="CSX140" s="12"/>
      <c r="CSY140" s="12"/>
      <c r="CSZ140" s="12"/>
      <c r="CTA140" s="12"/>
      <c r="CTB140" s="12"/>
      <c r="CTC140" s="12"/>
      <c r="CTD140" s="12"/>
      <c r="CTE140" s="12"/>
      <c r="CTF140" s="12"/>
      <c r="CTG140" s="12"/>
      <c r="CTH140" s="12"/>
      <c r="CTI140" s="12"/>
      <c r="CTJ140" s="12"/>
      <c r="CTK140" s="12"/>
      <c r="CTL140" s="12"/>
      <c r="CTM140" s="12"/>
      <c r="CTN140" s="12"/>
      <c r="CTO140" s="12"/>
      <c r="CTP140" s="12"/>
      <c r="CTQ140" s="12"/>
      <c r="CTR140" s="12"/>
      <c r="CTS140" s="12"/>
      <c r="CTT140" s="12"/>
      <c r="CTU140" s="12"/>
      <c r="CTV140" s="12"/>
      <c r="CTW140" s="12"/>
      <c r="CTX140" s="12"/>
      <c r="CTY140" s="12"/>
      <c r="CTZ140" s="12"/>
      <c r="CUA140" s="12"/>
      <c r="CUB140" s="12"/>
      <c r="CUC140" s="12"/>
      <c r="CUD140" s="12"/>
      <c r="CUE140" s="12"/>
      <c r="CUF140" s="12"/>
      <c r="CUG140" s="12"/>
      <c r="CUH140" s="12"/>
      <c r="CUI140" s="12"/>
      <c r="CUJ140" s="12"/>
      <c r="CUK140" s="12"/>
      <c r="CUL140" s="12"/>
      <c r="CUM140" s="12"/>
      <c r="CUN140" s="12"/>
      <c r="CUO140" s="12"/>
      <c r="CUP140" s="12"/>
      <c r="CUQ140" s="12"/>
      <c r="CUR140" s="12"/>
      <c r="CUS140" s="12"/>
      <c r="CUT140" s="12"/>
      <c r="CUU140" s="12"/>
      <c r="CUV140" s="12"/>
      <c r="CUW140" s="12"/>
      <c r="CUX140" s="12"/>
      <c r="CUY140" s="12"/>
      <c r="CUZ140" s="12"/>
      <c r="CVA140" s="12"/>
      <c r="CVB140" s="12"/>
      <c r="CVC140" s="12"/>
      <c r="CVD140" s="12"/>
      <c r="CVE140" s="12"/>
      <c r="CVF140" s="12"/>
      <c r="CVG140" s="12"/>
      <c r="CVH140" s="12"/>
      <c r="CVI140" s="12"/>
      <c r="CVJ140" s="12"/>
      <c r="CVK140" s="12"/>
      <c r="CVL140" s="12"/>
      <c r="CVM140" s="12"/>
      <c r="CVN140" s="12"/>
      <c r="CVO140" s="12"/>
      <c r="CVP140" s="12"/>
      <c r="CVQ140" s="12"/>
      <c r="CVR140" s="12"/>
      <c r="CVS140" s="12"/>
      <c r="CVT140" s="12"/>
      <c r="CVU140" s="12"/>
      <c r="CVV140" s="12"/>
      <c r="CVW140" s="12"/>
      <c r="CVX140" s="12"/>
      <c r="CVY140" s="12"/>
      <c r="CVZ140" s="12"/>
      <c r="CWA140" s="12"/>
      <c r="CWB140" s="12"/>
      <c r="CWC140" s="12"/>
      <c r="CWD140" s="12"/>
      <c r="CWE140" s="12"/>
      <c r="CWF140" s="12"/>
      <c r="CWG140" s="12"/>
      <c r="CWH140" s="12"/>
      <c r="CWI140" s="12"/>
      <c r="CWJ140" s="12"/>
      <c r="CWK140" s="12"/>
      <c r="CWL140" s="12"/>
      <c r="CWM140" s="12"/>
      <c r="CWN140" s="12"/>
      <c r="CWO140" s="12"/>
      <c r="CWP140" s="12"/>
      <c r="CWQ140" s="12"/>
      <c r="CWR140" s="12"/>
      <c r="CWS140" s="12"/>
      <c r="CWT140" s="12"/>
      <c r="CWU140" s="12"/>
      <c r="CWV140" s="12"/>
      <c r="CWW140" s="12"/>
      <c r="CWX140" s="12"/>
      <c r="CWY140" s="12"/>
      <c r="CWZ140" s="12"/>
      <c r="CXA140" s="12"/>
      <c r="CXB140" s="12"/>
      <c r="CXC140" s="12"/>
      <c r="CXD140" s="12"/>
      <c r="CXE140" s="12"/>
      <c r="CXF140" s="12"/>
      <c r="CXG140" s="12"/>
      <c r="CXH140" s="12"/>
      <c r="CXI140" s="12"/>
      <c r="CXJ140" s="12"/>
      <c r="CXK140" s="12"/>
      <c r="CXL140" s="12"/>
      <c r="CXM140" s="12"/>
      <c r="CXN140" s="12"/>
      <c r="CXO140" s="12"/>
      <c r="CXP140" s="12"/>
      <c r="CXQ140" s="12"/>
      <c r="CXR140" s="12"/>
      <c r="CXS140" s="12"/>
      <c r="CXT140" s="12"/>
      <c r="CXU140" s="12"/>
      <c r="CXV140" s="12"/>
      <c r="CXW140" s="12"/>
      <c r="CXX140" s="12"/>
      <c r="CXY140" s="12"/>
      <c r="CXZ140" s="12"/>
      <c r="CYA140" s="12"/>
      <c r="CYB140" s="12"/>
      <c r="CYC140" s="12"/>
      <c r="CYD140" s="12"/>
      <c r="CYE140" s="12"/>
      <c r="CYF140" s="12"/>
      <c r="CYG140" s="12"/>
      <c r="CYH140" s="12"/>
      <c r="CYI140" s="12"/>
      <c r="CYJ140" s="12"/>
      <c r="CYK140" s="12"/>
      <c r="CYL140" s="12"/>
      <c r="CYM140" s="12"/>
      <c r="CYN140" s="12"/>
      <c r="CYO140" s="12"/>
      <c r="CYP140" s="12"/>
      <c r="CYQ140" s="12"/>
      <c r="CYR140" s="12"/>
      <c r="CYS140" s="12"/>
      <c r="CYT140" s="12"/>
      <c r="CYU140" s="12"/>
      <c r="CYV140" s="12"/>
      <c r="CYW140" s="12"/>
      <c r="CYX140" s="12"/>
      <c r="CYY140" s="12"/>
      <c r="CYZ140" s="12"/>
      <c r="CZA140" s="12"/>
      <c r="CZB140" s="12"/>
      <c r="CZC140" s="12"/>
      <c r="CZD140" s="12"/>
      <c r="CZE140" s="12"/>
      <c r="CZF140" s="12"/>
      <c r="CZG140" s="12"/>
      <c r="CZH140" s="12"/>
      <c r="CZI140" s="12"/>
      <c r="CZJ140" s="12"/>
      <c r="CZK140" s="12"/>
      <c r="CZL140" s="12"/>
      <c r="CZM140" s="12"/>
      <c r="CZN140" s="12"/>
      <c r="CZO140" s="12"/>
      <c r="CZP140" s="12"/>
      <c r="CZQ140" s="12"/>
      <c r="CZR140" s="12"/>
      <c r="CZS140" s="12"/>
      <c r="CZT140" s="12"/>
      <c r="CZU140" s="12"/>
      <c r="CZV140" s="12"/>
      <c r="CZW140" s="12"/>
      <c r="CZX140" s="12"/>
      <c r="CZY140" s="12"/>
      <c r="CZZ140" s="12"/>
      <c r="DAA140" s="12"/>
      <c r="DAB140" s="12"/>
      <c r="DAC140" s="12"/>
      <c r="DAD140" s="12"/>
      <c r="DAE140" s="12"/>
      <c r="DAF140" s="12"/>
      <c r="DAG140" s="12"/>
      <c r="DAH140" s="12"/>
      <c r="DAI140" s="12"/>
      <c r="DAJ140" s="12"/>
      <c r="DAK140" s="12"/>
      <c r="DAL140" s="12"/>
      <c r="DAM140" s="12"/>
      <c r="DAN140" s="12"/>
      <c r="DAO140" s="12"/>
      <c r="DAP140" s="12"/>
      <c r="DAQ140" s="12"/>
      <c r="DAR140" s="12"/>
      <c r="DAS140" s="12"/>
      <c r="DAT140" s="12"/>
      <c r="DAU140" s="12"/>
      <c r="DAV140" s="12"/>
      <c r="DAW140" s="12"/>
      <c r="DAX140" s="12"/>
      <c r="DAY140" s="12"/>
      <c r="DAZ140" s="12"/>
      <c r="DBA140" s="12"/>
      <c r="DBB140" s="12"/>
      <c r="DBC140" s="12"/>
      <c r="DBD140" s="12"/>
      <c r="DBE140" s="12"/>
      <c r="DBF140" s="12"/>
      <c r="DBG140" s="12"/>
      <c r="DBH140" s="12"/>
      <c r="DBI140" s="12"/>
      <c r="DBJ140" s="12"/>
      <c r="DBK140" s="12"/>
      <c r="DBL140" s="12"/>
      <c r="DBM140" s="12"/>
    </row>
    <row r="141" spans="1:2769" s="11" customFormat="1" ht="227" customHeight="1">
      <c r="A141" s="80" t="s">
        <v>114</v>
      </c>
      <c r="B141" s="89" t="s">
        <v>497</v>
      </c>
      <c r="C141" s="80" t="s">
        <v>48</v>
      </c>
      <c r="D141" s="80" t="s">
        <v>1273</v>
      </c>
      <c r="E141" s="80" t="s">
        <v>818</v>
      </c>
      <c r="F141" s="80" t="s">
        <v>102</v>
      </c>
      <c r="G141" s="80" t="s">
        <v>1296</v>
      </c>
      <c r="H141" s="80" t="s">
        <v>1310</v>
      </c>
      <c r="I141" s="80" t="s">
        <v>199</v>
      </c>
      <c r="J141" s="80" t="s">
        <v>199</v>
      </c>
      <c r="K141" s="80" t="s">
        <v>77</v>
      </c>
      <c r="L141" s="80" t="s">
        <v>82</v>
      </c>
      <c r="M141" s="90">
        <v>42470</v>
      </c>
      <c r="N141" s="80" t="s">
        <v>95</v>
      </c>
      <c r="O141" s="80">
        <v>-25.900600000000001</v>
      </c>
      <c r="P141" s="80">
        <v>29.137599999999999</v>
      </c>
      <c r="Q141" s="80" t="s">
        <v>2079</v>
      </c>
      <c r="R141" s="80" t="s">
        <v>80</v>
      </c>
      <c r="S141" s="80" t="s">
        <v>199</v>
      </c>
      <c r="T141" s="80" t="s">
        <v>136</v>
      </c>
      <c r="U141" s="80" t="s">
        <v>124</v>
      </c>
      <c r="V141" s="80" t="s">
        <v>186</v>
      </c>
      <c r="W141" s="80" t="s">
        <v>44</v>
      </c>
      <c r="X141" s="80" t="s">
        <v>82</v>
      </c>
      <c r="Y141" s="80" t="s">
        <v>199</v>
      </c>
      <c r="Z141" s="80" t="s">
        <v>199</v>
      </c>
      <c r="AA141" s="89" t="s">
        <v>157</v>
      </c>
      <c r="AB141" s="89" t="s">
        <v>307</v>
      </c>
      <c r="AC141" s="80" t="s">
        <v>1439</v>
      </c>
      <c r="AD141" s="80" t="s">
        <v>34</v>
      </c>
      <c r="AE141" s="80" t="s">
        <v>193</v>
      </c>
      <c r="AF141" s="80" t="s">
        <v>192</v>
      </c>
      <c r="AG141" s="80" t="s">
        <v>918</v>
      </c>
      <c r="AH141" s="80" t="s">
        <v>192</v>
      </c>
      <c r="AI141" s="80" t="s">
        <v>1369</v>
      </c>
      <c r="AJ141" s="80" t="s">
        <v>223</v>
      </c>
      <c r="AK141" s="80" t="s">
        <v>1019</v>
      </c>
      <c r="AL141" s="80" t="s">
        <v>1549</v>
      </c>
      <c r="AM141" s="80" t="s">
        <v>186</v>
      </c>
      <c r="AN141" s="91" t="s">
        <v>24</v>
      </c>
      <c r="AO141" s="80" t="s">
        <v>83</v>
      </c>
      <c r="AP141" s="80" t="s">
        <v>1571</v>
      </c>
      <c r="AQ141" s="80" t="s">
        <v>1632</v>
      </c>
      <c r="AR141" s="92" t="s">
        <v>1288</v>
      </c>
      <c r="AS141" s="80">
        <v>12142</v>
      </c>
      <c r="AT141" s="90">
        <v>32801</v>
      </c>
      <c r="AU141" s="80" t="s">
        <v>101</v>
      </c>
      <c r="AV141" s="80" t="s">
        <v>2117</v>
      </c>
      <c r="AW141" s="95" t="s">
        <v>1744</v>
      </c>
      <c r="AX141" s="80" t="s">
        <v>105</v>
      </c>
      <c r="AY141" s="80" t="s">
        <v>138</v>
      </c>
      <c r="AZ141" s="80" t="s">
        <v>644</v>
      </c>
      <c r="BA141" s="80"/>
      <c r="BB141" s="80" t="s">
        <v>94</v>
      </c>
      <c r="BC141" s="94">
        <v>42470</v>
      </c>
      <c r="BD141" s="12"/>
      <c r="BE141" s="12"/>
      <c r="BF141" s="12"/>
      <c r="BG141" s="12"/>
      <c r="BH141" s="12"/>
      <c r="BI141" s="12"/>
      <c r="BJ141" s="12"/>
      <c r="BK141" s="12"/>
      <c r="BL141" s="12"/>
      <c r="BM141" s="12"/>
      <c r="BN141" s="12"/>
      <c r="BO141" s="12"/>
      <c r="BP141" s="12"/>
      <c r="BQ141" s="12"/>
      <c r="BR141" s="12"/>
      <c r="BS141" s="12"/>
      <c r="BT141" s="12"/>
      <c r="BU141" s="12"/>
      <c r="BV141" s="12"/>
      <c r="BW141" s="12"/>
      <c r="BX141" s="12"/>
      <c r="BY141" s="12"/>
      <c r="BZ141" s="12"/>
      <c r="CA141" s="12"/>
      <c r="CB141" s="12"/>
      <c r="CC141" s="12"/>
      <c r="CD141" s="12"/>
      <c r="CE141" s="12"/>
      <c r="CF141" s="12"/>
      <c r="CG141" s="12"/>
      <c r="CH141" s="12"/>
      <c r="CI141" s="12"/>
      <c r="CJ141" s="12"/>
      <c r="CK141" s="12"/>
      <c r="CL141" s="12"/>
      <c r="CM141" s="12"/>
      <c r="CN141" s="12"/>
      <c r="CO141" s="12"/>
      <c r="CP141" s="12"/>
      <c r="CQ141" s="12"/>
      <c r="CR141" s="12"/>
      <c r="CS141" s="12"/>
      <c r="CT141" s="12"/>
      <c r="CU141" s="12"/>
      <c r="CV141" s="12"/>
      <c r="CW141" s="12"/>
      <c r="CX141" s="12"/>
      <c r="CY141" s="12"/>
      <c r="CZ141" s="12"/>
      <c r="DA141" s="12"/>
      <c r="DB141" s="12"/>
      <c r="DC141" s="12"/>
      <c r="DD141" s="12"/>
      <c r="DE141" s="12"/>
      <c r="DF141" s="12"/>
      <c r="DG141" s="12"/>
      <c r="DH141" s="12"/>
      <c r="DI141" s="12"/>
      <c r="DJ141" s="12"/>
      <c r="DK141" s="12"/>
      <c r="DL141" s="12"/>
      <c r="DM141" s="12"/>
      <c r="DN141" s="12"/>
      <c r="DO141" s="12"/>
      <c r="DP141" s="12"/>
      <c r="DQ141" s="12"/>
      <c r="DR141" s="12"/>
      <c r="DS141" s="12"/>
      <c r="DT141" s="12"/>
      <c r="DU141" s="12"/>
      <c r="DV141" s="12"/>
      <c r="DW141" s="12"/>
      <c r="DX141" s="12"/>
      <c r="DY141" s="12"/>
      <c r="DZ141" s="12"/>
      <c r="EA141" s="12"/>
      <c r="EB141" s="12"/>
      <c r="EC141" s="12"/>
      <c r="ED141" s="12"/>
      <c r="EE141" s="12"/>
      <c r="EF141" s="12"/>
      <c r="EG141" s="12"/>
      <c r="EH141" s="12"/>
      <c r="EI141" s="12"/>
      <c r="EJ141" s="12"/>
      <c r="EK141" s="12"/>
      <c r="EL141" s="12"/>
      <c r="EM141" s="12"/>
      <c r="EN141" s="12"/>
      <c r="EO141" s="12"/>
      <c r="EP141" s="12"/>
      <c r="EQ141" s="12"/>
      <c r="ER141" s="12"/>
      <c r="ES141" s="12"/>
      <c r="ET141" s="12"/>
      <c r="EU141" s="12"/>
      <c r="EV141" s="12"/>
      <c r="EW141" s="12"/>
      <c r="EX141" s="12"/>
      <c r="EY141" s="12"/>
      <c r="EZ141" s="12"/>
      <c r="FA141" s="12"/>
      <c r="FB141" s="12"/>
      <c r="FC141" s="12"/>
      <c r="FD141" s="12"/>
      <c r="FE141" s="12"/>
      <c r="FF141" s="12"/>
      <c r="FG141" s="12"/>
      <c r="FH141" s="12"/>
      <c r="FI141" s="12"/>
      <c r="FJ141" s="12"/>
      <c r="FK141" s="12"/>
      <c r="FL141" s="12"/>
      <c r="FM141" s="12"/>
      <c r="FN141" s="12"/>
      <c r="FO141" s="12"/>
      <c r="FP141" s="12"/>
      <c r="FQ141" s="12"/>
      <c r="FR141" s="12"/>
      <c r="FS141" s="12"/>
      <c r="FT141" s="12"/>
      <c r="FU141" s="12"/>
      <c r="FV141" s="12"/>
      <c r="FW141" s="12"/>
      <c r="FX141" s="12"/>
      <c r="FY141" s="12"/>
      <c r="FZ141" s="12"/>
      <c r="GA141" s="12"/>
      <c r="GB141" s="12"/>
      <c r="GC141" s="12"/>
      <c r="GD141" s="12"/>
      <c r="GE141" s="12"/>
      <c r="GF141" s="12"/>
      <c r="GG141" s="12"/>
      <c r="GH141" s="12"/>
      <c r="GI141" s="12"/>
      <c r="GJ141" s="12"/>
      <c r="GK141" s="12"/>
      <c r="GL141" s="12"/>
      <c r="GM141" s="12"/>
      <c r="GN141" s="12"/>
      <c r="GO141" s="12"/>
      <c r="GP141" s="12"/>
      <c r="GQ141" s="12"/>
      <c r="GR141" s="12"/>
      <c r="GS141" s="12"/>
      <c r="GT141" s="12"/>
      <c r="GU141" s="12"/>
      <c r="GV141" s="12"/>
      <c r="GW141" s="12"/>
      <c r="GX141" s="12"/>
      <c r="GY141" s="12"/>
      <c r="GZ141" s="12"/>
      <c r="HA141" s="12"/>
      <c r="HB141" s="12"/>
      <c r="HC141" s="12"/>
      <c r="HD141" s="12"/>
      <c r="HE141" s="12"/>
      <c r="HF141" s="12"/>
      <c r="HG141" s="12"/>
      <c r="HH141" s="12"/>
      <c r="HI141" s="12"/>
      <c r="HJ141" s="12"/>
      <c r="HK141" s="12"/>
      <c r="HL141" s="12"/>
      <c r="HM141" s="12"/>
      <c r="HN141" s="12"/>
      <c r="HO141" s="12"/>
      <c r="HP141" s="12"/>
      <c r="HQ141" s="12"/>
      <c r="HR141" s="12"/>
      <c r="HS141" s="12"/>
      <c r="HT141" s="12"/>
      <c r="HU141" s="12"/>
      <c r="HV141" s="12"/>
      <c r="HW141" s="12"/>
      <c r="HX141" s="12"/>
      <c r="HY141" s="12"/>
      <c r="HZ141" s="12"/>
      <c r="IA141" s="12"/>
      <c r="IB141" s="12"/>
      <c r="IC141" s="12"/>
      <c r="ID141" s="12"/>
      <c r="IE141" s="12"/>
      <c r="IF141" s="12"/>
      <c r="IG141" s="12"/>
      <c r="IH141" s="12"/>
      <c r="II141" s="12"/>
      <c r="IJ141" s="12"/>
      <c r="IK141" s="12"/>
      <c r="IL141" s="12"/>
      <c r="IM141" s="12"/>
      <c r="IN141" s="12"/>
      <c r="IO141" s="12"/>
      <c r="IP141" s="12"/>
      <c r="IQ141" s="12"/>
      <c r="IR141" s="12"/>
      <c r="IS141" s="12"/>
      <c r="IT141" s="12"/>
      <c r="IU141" s="12"/>
      <c r="IV141" s="12"/>
      <c r="IW141" s="12"/>
      <c r="IX141" s="12"/>
      <c r="IY141" s="12"/>
      <c r="IZ141" s="12"/>
      <c r="JA141" s="12"/>
      <c r="JB141" s="12"/>
      <c r="JC141" s="12"/>
      <c r="JD141" s="12"/>
      <c r="JE141" s="12"/>
      <c r="JF141" s="12"/>
      <c r="JG141" s="12"/>
      <c r="JH141" s="12"/>
      <c r="JI141" s="12"/>
      <c r="JJ141" s="12"/>
      <c r="JK141" s="12"/>
      <c r="JL141" s="12"/>
      <c r="JM141" s="12"/>
      <c r="JN141" s="12"/>
      <c r="JO141" s="12"/>
      <c r="JP141" s="12"/>
      <c r="JQ141" s="12"/>
      <c r="JR141" s="12"/>
      <c r="JS141" s="12"/>
      <c r="JT141" s="12"/>
      <c r="JU141" s="12"/>
      <c r="JV141" s="12"/>
      <c r="JW141" s="12"/>
      <c r="JX141" s="12"/>
      <c r="JY141" s="12"/>
      <c r="JZ141" s="12"/>
      <c r="KA141" s="12"/>
      <c r="KB141" s="12"/>
      <c r="KC141" s="12"/>
      <c r="KD141" s="12"/>
      <c r="KE141" s="12"/>
      <c r="KF141" s="12"/>
      <c r="KG141" s="12"/>
      <c r="KH141" s="12"/>
      <c r="KI141" s="12"/>
      <c r="KJ141" s="12"/>
      <c r="KK141" s="12"/>
      <c r="KL141" s="12"/>
      <c r="KM141" s="12"/>
      <c r="KN141" s="12"/>
      <c r="KO141" s="12"/>
      <c r="KP141" s="12"/>
      <c r="KQ141" s="12"/>
      <c r="KR141" s="12"/>
      <c r="KS141" s="12"/>
      <c r="KT141" s="12"/>
      <c r="KU141" s="12"/>
      <c r="KV141" s="12"/>
      <c r="KW141" s="12"/>
      <c r="KX141" s="12"/>
      <c r="KY141" s="12"/>
      <c r="KZ141" s="12"/>
      <c r="LA141" s="12"/>
      <c r="LB141" s="12"/>
      <c r="LC141" s="12"/>
      <c r="LD141" s="12"/>
      <c r="LE141" s="12"/>
      <c r="LF141" s="12"/>
      <c r="LG141" s="12"/>
      <c r="LH141" s="12"/>
      <c r="LI141" s="12"/>
      <c r="LJ141" s="12"/>
      <c r="LK141" s="12"/>
      <c r="LL141" s="12"/>
      <c r="LM141" s="12"/>
      <c r="LN141" s="12"/>
      <c r="LO141" s="12"/>
      <c r="LP141" s="12"/>
      <c r="LQ141" s="12"/>
      <c r="LR141" s="12"/>
      <c r="LS141" s="12"/>
      <c r="LT141" s="12"/>
      <c r="LU141" s="12"/>
      <c r="LV141" s="12"/>
      <c r="LW141" s="12"/>
      <c r="LX141" s="12"/>
      <c r="LY141" s="12"/>
      <c r="LZ141" s="12"/>
      <c r="MA141" s="12"/>
      <c r="MB141" s="12"/>
      <c r="MC141" s="12"/>
      <c r="MD141" s="12"/>
      <c r="ME141" s="12"/>
      <c r="MF141" s="12"/>
      <c r="MG141" s="12"/>
      <c r="MH141" s="12"/>
      <c r="MI141" s="12"/>
      <c r="MJ141" s="12"/>
      <c r="MK141" s="12"/>
      <c r="ML141" s="12"/>
      <c r="MM141" s="12"/>
      <c r="MN141" s="12"/>
      <c r="MO141" s="12"/>
      <c r="MP141" s="12"/>
      <c r="MQ141" s="12"/>
      <c r="MR141" s="12"/>
      <c r="MS141" s="12"/>
      <c r="MT141" s="12"/>
      <c r="MU141" s="12"/>
      <c r="MV141" s="12"/>
      <c r="MW141" s="12"/>
      <c r="MX141" s="12"/>
      <c r="MY141" s="12"/>
      <c r="MZ141" s="12"/>
      <c r="NA141" s="12"/>
      <c r="NB141" s="12"/>
      <c r="NC141" s="12"/>
      <c r="ND141" s="12"/>
      <c r="NE141" s="12"/>
      <c r="NF141" s="12"/>
      <c r="NG141" s="12"/>
      <c r="NH141" s="12"/>
      <c r="NI141" s="12"/>
      <c r="NJ141" s="12"/>
      <c r="NK141" s="12"/>
      <c r="NL141" s="12"/>
      <c r="NM141" s="12"/>
      <c r="NN141" s="12"/>
      <c r="NO141" s="12"/>
      <c r="NP141" s="12"/>
      <c r="NQ141" s="12"/>
      <c r="NR141" s="12"/>
      <c r="NS141" s="12"/>
      <c r="NT141" s="12"/>
      <c r="NU141" s="12"/>
      <c r="NV141" s="12"/>
      <c r="NW141" s="12"/>
      <c r="NX141" s="12"/>
      <c r="NY141" s="12"/>
      <c r="NZ141" s="12"/>
      <c r="OA141" s="12"/>
      <c r="OB141" s="12"/>
      <c r="OC141" s="12"/>
      <c r="OD141" s="12"/>
      <c r="OE141" s="12"/>
      <c r="OF141" s="12"/>
      <c r="OG141" s="12"/>
      <c r="OH141" s="12"/>
      <c r="OI141" s="12"/>
      <c r="OJ141" s="12"/>
      <c r="OK141" s="12"/>
      <c r="OL141" s="12"/>
      <c r="OM141" s="12"/>
      <c r="ON141" s="12"/>
      <c r="OO141" s="12"/>
      <c r="OP141" s="12"/>
      <c r="OQ141" s="12"/>
      <c r="OR141" s="12"/>
      <c r="OS141" s="12"/>
      <c r="OT141" s="12"/>
      <c r="OU141" s="12"/>
      <c r="OV141" s="12"/>
      <c r="OW141" s="12"/>
      <c r="OX141" s="12"/>
      <c r="OY141" s="12"/>
      <c r="OZ141" s="12"/>
      <c r="PA141" s="12"/>
      <c r="PB141" s="12"/>
      <c r="PC141" s="12"/>
      <c r="PD141" s="12"/>
      <c r="PE141" s="12"/>
      <c r="PF141" s="12"/>
      <c r="PG141" s="12"/>
      <c r="PH141" s="12"/>
      <c r="PI141" s="12"/>
      <c r="PJ141" s="12"/>
      <c r="PK141" s="12"/>
      <c r="PL141" s="12"/>
      <c r="PM141" s="12"/>
      <c r="PN141" s="12"/>
      <c r="PO141" s="12"/>
      <c r="PP141" s="12"/>
      <c r="PQ141" s="12"/>
      <c r="PR141" s="12"/>
      <c r="PS141" s="12"/>
      <c r="PT141" s="12"/>
      <c r="PU141" s="12"/>
      <c r="PV141" s="12"/>
      <c r="PW141" s="12"/>
      <c r="PX141" s="12"/>
      <c r="PY141" s="12"/>
      <c r="PZ141" s="12"/>
      <c r="QA141" s="12"/>
      <c r="QB141" s="12"/>
      <c r="QC141" s="12"/>
      <c r="QD141" s="12"/>
      <c r="QE141" s="12"/>
      <c r="QF141" s="12"/>
      <c r="QG141" s="12"/>
      <c r="QH141" s="12"/>
      <c r="QI141" s="12"/>
      <c r="QJ141" s="12"/>
      <c r="QK141" s="12"/>
      <c r="QL141" s="12"/>
      <c r="QM141" s="12"/>
      <c r="QN141" s="12"/>
      <c r="QO141" s="12"/>
      <c r="QP141" s="12"/>
      <c r="QQ141" s="12"/>
      <c r="QR141" s="12"/>
      <c r="QS141" s="12"/>
      <c r="QT141" s="12"/>
      <c r="QU141" s="12"/>
      <c r="QV141" s="12"/>
      <c r="QW141" s="12"/>
      <c r="QX141" s="12"/>
      <c r="QY141" s="12"/>
      <c r="QZ141" s="12"/>
      <c r="RA141" s="12"/>
      <c r="RB141" s="12"/>
      <c r="RC141" s="12"/>
      <c r="RD141" s="12"/>
      <c r="RE141" s="12"/>
      <c r="RF141" s="12"/>
      <c r="RG141" s="12"/>
      <c r="RH141" s="12"/>
      <c r="RI141" s="12"/>
      <c r="RJ141" s="12"/>
      <c r="RK141" s="12"/>
      <c r="RL141" s="12"/>
      <c r="RM141" s="12"/>
      <c r="RN141" s="12"/>
      <c r="RO141" s="12"/>
      <c r="RP141" s="12"/>
      <c r="RQ141" s="12"/>
      <c r="RR141" s="12"/>
      <c r="RS141" s="12"/>
      <c r="RT141" s="12"/>
      <c r="RU141" s="12"/>
      <c r="RV141" s="12"/>
      <c r="RW141" s="12"/>
      <c r="RX141" s="12"/>
      <c r="RY141" s="12"/>
      <c r="RZ141" s="12"/>
      <c r="SA141" s="12"/>
      <c r="SB141" s="12"/>
      <c r="SC141" s="12"/>
      <c r="SD141" s="12"/>
      <c r="SE141" s="12"/>
      <c r="SF141" s="12"/>
      <c r="SG141" s="12"/>
      <c r="SH141" s="12"/>
      <c r="SI141" s="12"/>
      <c r="SJ141" s="12"/>
      <c r="SK141" s="12"/>
      <c r="SL141" s="12"/>
      <c r="SM141" s="12"/>
      <c r="SN141" s="12"/>
      <c r="SO141" s="12"/>
      <c r="SP141" s="12"/>
      <c r="SQ141" s="12"/>
      <c r="SR141" s="12"/>
      <c r="SS141" s="12"/>
      <c r="ST141" s="12"/>
      <c r="SU141" s="12"/>
      <c r="SV141" s="12"/>
      <c r="SW141" s="12"/>
      <c r="SX141" s="12"/>
      <c r="SY141" s="12"/>
      <c r="SZ141" s="12"/>
      <c r="TA141" s="12"/>
      <c r="TB141" s="12"/>
      <c r="TC141" s="12"/>
      <c r="TD141" s="12"/>
      <c r="TE141" s="12"/>
      <c r="TF141" s="12"/>
      <c r="TG141" s="12"/>
      <c r="TH141" s="12"/>
      <c r="TI141" s="12"/>
      <c r="TJ141" s="12"/>
      <c r="TK141" s="12"/>
      <c r="TL141" s="12"/>
      <c r="TM141" s="12"/>
      <c r="TN141" s="12"/>
      <c r="TO141" s="12"/>
      <c r="TP141" s="12"/>
      <c r="TQ141" s="12"/>
      <c r="TR141" s="12"/>
      <c r="TS141" s="12"/>
      <c r="TT141" s="12"/>
      <c r="TU141" s="12"/>
      <c r="TV141" s="12"/>
      <c r="TW141" s="12"/>
      <c r="TX141" s="12"/>
      <c r="TY141" s="12"/>
      <c r="TZ141" s="12"/>
      <c r="UA141" s="12"/>
      <c r="UB141" s="12"/>
      <c r="UC141" s="12"/>
      <c r="UD141" s="12"/>
      <c r="UE141" s="12"/>
      <c r="UF141" s="12"/>
      <c r="UG141" s="12"/>
      <c r="UH141" s="12"/>
      <c r="UI141" s="12"/>
      <c r="UJ141" s="12"/>
      <c r="UK141" s="12"/>
      <c r="UL141" s="12"/>
      <c r="UM141" s="12"/>
      <c r="UN141" s="12"/>
      <c r="UO141" s="12"/>
      <c r="UP141" s="12"/>
      <c r="UQ141" s="12"/>
      <c r="UR141" s="12"/>
      <c r="US141" s="12"/>
      <c r="UT141" s="12"/>
      <c r="UU141" s="12"/>
      <c r="UV141" s="12"/>
      <c r="UW141" s="12"/>
      <c r="UX141" s="12"/>
      <c r="UY141" s="12"/>
      <c r="UZ141" s="12"/>
      <c r="VA141" s="12"/>
      <c r="VB141" s="12"/>
      <c r="VC141" s="12"/>
      <c r="VD141" s="12"/>
      <c r="VE141" s="12"/>
      <c r="VF141" s="12"/>
      <c r="VG141" s="12"/>
      <c r="VH141" s="12"/>
      <c r="VI141" s="12"/>
      <c r="VJ141" s="12"/>
      <c r="VK141" s="12"/>
      <c r="VL141" s="12"/>
      <c r="VM141" s="12"/>
      <c r="VN141" s="12"/>
      <c r="VO141" s="12"/>
      <c r="VP141" s="12"/>
      <c r="VQ141" s="12"/>
      <c r="VR141" s="12"/>
      <c r="VS141" s="12"/>
      <c r="VT141" s="12"/>
      <c r="VU141" s="12"/>
      <c r="VV141" s="12"/>
      <c r="VW141" s="12"/>
      <c r="VX141" s="12"/>
      <c r="VY141" s="12"/>
      <c r="VZ141" s="12"/>
      <c r="WA141" s="12"/>
      <c r="WB141" s="12"/>
      <c r="WC141" s="12"/>
      <c r="WD141" s="12"/>
      <c r="WE141" s="12"/>
      <c r="WF141" s="12"/>
      <c r="WG141" s="12"/>
      <c r="WH141" s="12"/>
      <c r="WI141" s="12"/>
      <c r="WJ141" s="12"/>
      <c r="WK141" s="12"/>
      <c r="WL141" s="12"/>
      <c r="WM141" s="12"/>
      <c r="WN141" s="12"/>
      <c r="WO141" s="12"/>
      <c r="WP141" s="12"/>
      <c r="WQ141" s="12"/>
      <c r="WR141" s="12"/>
      <c r="WS141" s="12"/>
      <c r="WT141" s="12"/>
      <c r="WU141" s="12"/>
      <c r="WV141" s="12"/>
      <c r="WW141" s="12"/>
      <c r="WX141" s="12"/>
      <c r="WY141" s="12"/>
      <c r="WZ141" s="12"/>
      <c r="XA141" s="12"/>
      <c r="XB141" s="12"/>
      <c r="XC141" s="12"/>
      <c r="XD141" s="12"/>
      <c r="XE141" s="12"/>
      <c r="XF141" s="12"/>
      <c r="XG141" s="12"/>
      <c r="XH141" s="12"/>
      <c r="XI141" s="12"/>
      <c r="XJ141" s="12"/>
      <c r="XK141" s="12"/>
      <c r="XL141" s="12"/>
      <c r="XM141" s="12"/>
      <c r="XN141" s="12"/>
      <c r="XO141" s="12"/>
      <c r="XP141" s="12"/>
      <c r="XQ141" s="12"/>
      <c r="XR141" s="12"/>
      <c r="XS141" s="12"/>
      <c r="XT141" s="12"/>
      <c r="XU141" s="12"/>
      <c r="XV141" s="12"/>
      <c r="XW141" s="12"/>
      <c r="XX141" s="12"/>
      <c r="XY141" s="12"/>
      <c r="XZ141" s="12"/>
      <c r="YA141" s="12"/>
      <c r="YB141" s="12"/>
      <c r="YC141" s="12"/>
      <c r="YD141" s="12"/>
      <c r="YE141" s="12"/>
      <c r="YF141" s="12"/>
      <c r="YG141" s="12"/>
      <c r="YH141" s="12"/>
      <c r="YI141" s="12"/>
      <c r="YJ141" s="12"/>
      <c r="YK141" s="12"/>
      <c r="YL141" s="12"/>
      <c r="YM141" s="12"/>
      <c r="YN141" s="12"/>
      <c r="YO141" s="12"/>
      <c r="YP141" s="12"/>
      <c r="YQ141" s="12"/>
      <c r="YR141" s="12"/>
      <c r="YS141" s="12"/>
      <c r="YT141" s="12"/>
      <c r="YU141" s="12"/>
      <c r="YV141" s="12"/>
      <c r="YW141" s="12"/>
      <c r="YX141" s="12"/>
      <c r="YY141" s="12"/>
      <c r="YZ141" s="12"/>
      <c r="ZA141" s="12"/>
      <c r="ZB141" s="12"/>
      <c r="ZC141" s="12"/>
      <c r="ZD141" s="12"/>
      <c r="ZE141" s="12"/>
      <c r="ZF141" s="12"/>
      <c r="ZG141" s="12"/>
      <c r="ZH141" s="12"/>
      <c r="ZI141" s="12"/>
      <c r="ZJ141" s="12"/>
      <c r="ZK141" s="12"/>
      <c r="ZL141" s="12"/>
      <c r="ZM141" s="12"/>
      <c r="ZN141" s="12"/>
      <c r="ZO141" s="12"/>
      <c r="ZP141" s="12"/>
      <c r="ZQ141" s="12"/>
      <c r="ZR141" s="12"/>
      <c r="ZS141" s="12"/>
      <c r="ZT141" s="12"/>
      <c r="ZU141" s="12"/>
      <c r="ZV141" s="12"/>
      <c r="ZW141" s="12"/>
      <c r="ZX141" s="12"/>
      <c r="ZY141" s="12"/>
      <c r="ZZ141" s="12"/>
      <c r="AAA141" s="12"/>
      <c r="AAB141" s="12"/>
      <c r="AAC141" s="12"/>
      <c r="AAD141" s="12"/>
      <c r="AAE141" s="12"/>
      <c r="AAF141" s="12"/>
      <c r="AAG141" s="12"/>
      <c r="AAH141" s="12"/>
      <c r="AAI141" s="12"/>
      <c r="AAJ141" s="12"/>
      <c r="AAK141" s="12"/>
      <c r="AAL141" s="12"/>
      <c r="AAM141" s="12"/>
      <c r="AAN141" s="12"/>
      <c r="AAO141" s="12"/>
      <c r="AAP141" s="12"/>
      <c r="AAQ141" s="12"/>
      <c r="AAR141" s="12"/>
      <c r="AAS141" s="12"/>
      <c r="AAT141" s="12"/>
      <c r="AAU141" s="12"/>
      <c r="AAV141" s="12"/>
      <c r="AAW141" s="12"/>
      <c r="AAX141" s="12"/>
      <c r="AAY141" s="12"/>
      <c r="AAZ141" s="12"/>
      <c r="ABA141" s="12"/>
      <c r="ABB141" s="12"/>
      <c r="ABC141" s="12"/>
      <c r="ABD141" s="12"/>
      <c r="ABE141" s="12"/>
      <c r="ABF141" s="12"/>
      <c r="ABG141" s="12"/>
      <c r="ABH141" s="12"/>
      <c r="ABI141" s="12"/>
      <c r="ABJ141" s="12"/>
      <c r="ABK141" s="12"/>
      <c r="ABL141" s="12"/>
      <c r="ABM141" s="12"/>
      <c r="ABN141" s="12"/>
      <c r="ABO141" s="12"/>
      <c r="ABP141" s="12"/>
      <c r="ABQ141" s="12"/>
      <c r="ABR141" s="12"/>
      <c r="ABS141" s="12"/>
      <c r="ABT141" s="12"/>
      <c r="ABU141" s="12"/>
      <c r="ABV141" s="12"/>
      <c r="ABW141" s="12"/>
      <c r="ABX141" s="12"/>
      <c r="ABY141" s="12"/>
      <c r="ABZ141" s="12"/>
      <c r="ACA141" s="12"/>
      <c r="ACB141" s="12"/>
      <c r="ACC141" s="12"/>
      <c r="ACD141" s="12"/>
      <c r="ACE141" s="12"/>
      <c r="ACF141" s="12"/>
      <c r="ACG141" s="12"/>
      <c r="ACH141" s="12"/>
      <c r="ACI141" s="12"/>
      <c r="ACJ141" s="12"/>
      <c r="ACK141" s="12"/>
      <c r="ACL141" s="12"/>
      <c r="ACM141" s="12"/>
      <c r="ACN141" s="12"/>
      <c r="ACO141" s="12"/>
      <c r="ACP141" s="12"/>
      <c r="ACQ141" s="12"/>
      <c r="ACR141" s="12"/>
      <c r="ACS141" s="12"/>
      <c r="ACT141" s="12"/>
      <c r="ACU141" s="12"/>
      <c r="ACV141" s="12"/>
      <c r="ACW141" s="12"/>
      <c r="ACX141" s="12"/>
      <c r="ACY141" s="12"/>
      <c r="ACZ141" s="12"/>
      <c r="ADA141" s="12"/>
      <c r="ADB141" s="12"/>
      <c r="ADC141" s="12"/>
      <c r="ADD141" s="12"/>
      <c r="ADE141" s="12"/>
      <c r="ADF141" s="12"/>
      <c r="ADG141" s="12"/>
      <c r="ADH141" s="12"/>
      <c r="ADI141" s="12"/>
      <c r="ADJ141" s="12"/>
      <c r="ADK141" s="12"/>
      <c r="ADL141" s="12"/>
      <c r="ADM141" s="12"/>
      <c r="ADN141" s="12"/>
      <c r="ADO141" s="12"/>
      <c r="ADP141" s="12"/>
      <c r="ADQ141" s="12"/>
      <c r="ADR141" s="12"/>
      <c r="ADS141" s="12"/>
      <c r="ADT141" s="12"/>
      <c r="ADU141" s="12"/>
      <c r="ADV141" s="12"/>
      <c r="ADW141" s="12"/>
      <c r="ADX141" s="12"/>
      <c r="ADY141" s="12"/>
      <c r="ADZ141" s="12"/>
      <c r="AEA141" s="12"/>
      <c r="AEB141" s="12"/>
      <c r="AEC141" s="12"/>
      <c r="AED141" s="12"/>
      <c r="AEE141" s="12"/>
      <c r="AEF141" s="12"/>
      <c r="AEG141" s="12"/>
      <c r="AEH141" s="12"/>
      <c r="AEI141" s="12"/>
      <c r="AEJ141" s="12"/>
      <c r="AEK141" s="12"/>
      <c r="AEL141" s="12"/>
      <c r="AEM141" s="12"/>
      <c r="AEN141" s="12"/>
      <c r="AEO141" s="12"/>
      <c r="AEP141" s="12"/>
      <c r="AEQ141" s="12"/>
      <c r="AER141" s="12"/>
      <c r="AES141" s="12"/>
      <c r="AET141" s="12"/>
      <c r="AEU141" s="12"/>
      <c r="AEV141" s="12"/>
      <c r="AEW141" s="12"/>
      <c r="AEX141" s="12"/>
      <c r="AEY141" s="12"/>
      <c r="AEZ141" s="12"/>
      <c r="AFA141" s="12"/>
      <c r="AFB141" s="12"/>
      <c r="AFC141" s="12"/>
      <c r="AFD141" s="12"/>
      <c r="AFE141" s="12"/>
      <c r="AFF141" s="12"/>
      <c r="AFG141" s="12"/>
      <c r="AFH141" s="12"/>
      <c r="AFI141" s="12"/>
      <c r="AFJ141" s="12"/>
      <c r="AFK141" s="12"/>
      <c r="AFL141" s="12"/>
      <c r="AFM141" s="12"/>
      <c r="AFN141" s="12"/>
      <c r="AFO141" s="12"/>
      <c r="AFP141" s="12"/>
      <c r="AFQ141" s="12"/>
      <c r="AFR141" s="12"/>
      <c r="AFS141" s="12"/>
      <c r="AFT141" s="12"/>
      <c r="AFU141" s="12"/>
      <c r="AFV141" s="12"/>
      <c r="AFW141" s="12"/>
      <c r="AFX141" s="12"/>
      <c r="AFY141" s="12"/>
      <c r="AFZ141" s="12"/>
      <c r="AGA141" s="12"/>
      <c r="AGB141" s="12"/>
      <c r="AGC141" s="12"/>
      <c r="AGD141" s="12"/>
      <c r="AGE141" s="12"/>
      <c r="AGF141" s="12"/>
      <c r="AGG141" s="12"/>
      <c r="AGH141" s="12"/>
      <c r="AGI141" s="12"/>
      <c r="AGJ141" s="12"/>
      <c r="AGK141" s="12"/>
      <c r="AGL141" s="12"/>
      <c r="AGM141" s="12"/>
      <c r="AGN141" s="12"/>
      <c r="AGO141" s="12"/>
      <c r="AGP141" s="12"/>
      <c r="AGQ141" s="12"/>
      <c r="AGR141" s="12"/>
      <c r="AGS141" s="12"/>
      <c r="AGT141" s="12"/>
      <c r="AGU141" s="12"/>
      <c r="AGV141" s="12"/>
      <c r="AGW141" s="12"/>
      <c r="AGX141" s="12"/>
      <c r="AGY141" s="12"/>
      <c r="AGZ141" s="12"/>
      <c r="AHA141" s="12"/>
      <c r="AHB141" s="12"/>
      <c r="AHC141" s="12"/>
      <c r="AHD141" s="12"/>
      <c r="AHE141" s="12"/>
      <c r="AHF141" s="12"/>
      <c r="AHG141" s="12"/>
      <c r="AHH141" s="12"/>
      <c r="AHI141" s="12"/>
      <c r="AHJ141" s="12"/>
      <c r="AHK141" s="12"/>
      <c r="AHL141" s="12"/>
      <c r="AHM141" s="12"/>
      <c r="AHN141" s="12"/>
      <c r="AHO141" s="12"/>
      <c r="AHP141" s="12"/>
      <c r="AHQ141" s="12"/>
      <c r="AHR141" s="12"/>
      <c r="AHS141" s="12"/>
      <c r="AHT141" s="12"/>
      <c r="AHU141" s="12"/>
      <c r="AHV141" s="12"/>
      <c r="AHW141" s="12"/>
      <c r="AHX141" s="12"/>
      <c r="AHY141" s="12"/>
      <c r="AHZ141" s="12"/>
      <c r="AIA141" s="12"/>
      <c r="AIB141" s="12"/>
      <c r="AIC141" s="12"/>
      <c r="AID141" s="12"/>
      <c r="AIE141" s="12"/>
      <c r="AIF141" s="12"/>
      <c r="AIG141" s="12"/>
      <c r="AIH141" s="12"/>
      <c r="AII141" s="12"/>
      <c r="AIJ141" s="12"/>
      <c r="AIK141" s="12"/>
      <c r="AIL141" s="12"/>
      <c r="AIM141" s="12"/>
      <c r="AIN141" s="12"/>
      <c r="AIO141" s="12"/>
      <c r="AIP141" s="12"/>
      <c r="AIQ141" s="12"/>
      <c r="AIR141" s="12"/>
      <c r="AIS141" s="12"/>
      <c r="AIT141" s="12"/>
      <c r="AIU141" s="12"/>
      <c r="AIV141" s="12"/>
      <c r="AIW141" s="12"/>
      <c r="AIX141" s="12"/>
      <c r="AIY141" s="12"/>
      <c r="AIZ141" s="12"/>
      <c r="AJA141" s="12"/>
      <c r="AJB141" s="12"/>
      <c r="AJC141" s="12"/>
      <c r="AJD141" s="12"/>
      <c r="AJE141" s="12"/>
      <c r="AJF141" s="12"/>
      <c r="AJG141" s="12"/>
      <c r="AJH141" s="12"/>
      <c r="AJI141" s="12"/>
      <c r="AJJ141" s="12"/>
      <c r="AJK141" s="12"/>
      <c r="AJL141" s="12"/>
      <c r="AJM141" s="12"/>
      <c r="AJN141" s="12"/>
      <c r="AJO141" s="12"/>
      <c r="AJP141" s="12"/>
      <c r="AJQ141" s="12"/>
      <c r="AJR141" s="12"/>
      <c r="AJS141" s="12"/>
      <c r="AJT141" s="12"/>
      <c r="AJU141" s="12"/>
      <c r="AJV141" s="12"/>
      <c r="AJW141" s="12"/>
      <c r="AJX141" s="12"/>
      <c r="AJY141" s="12"/>
      <c r="AJZ141" s="12"/>
      <c r="AKA141" s="12"/>
      <c r="AKB141" s="12"/>
      <c r="AKC141" s="12"/>
      <c r="AKD141" s="12"/>
      <c r="AKE141" s="12"/>
      <c r="AKF141" s="12"/>
      <c r="AKG141" s="12"/>
      <c r="AKH141" s="12"/>
      <c r="AKI141" s="12"/>
      <c r="AKJ141" s="12"/>
      <c r="AKK141" s="12"/>
      <c r="AKL141" s="12"/>
      <c r="AKM141" s="12"/>
      <c r="AKN141" s="12"/>
      <c r="AKO141" s="12"/>
      <c r="AKP141" s="12"/>
      <c r="AKQ141" s="12"/>
      <c r="AKR141" s="12"/>
      <c r="AKS141" s="12"/>
      <c r="AKT141" s="12"/>
      <c r="AKU141" s="12"/>
      <c r="AKV141" s="12"/>
      <c r="AKW141" s="12"/>
      <c r="AKX141" s="12"/>
      <c r="AKY141" s="12"/>
      <c r="AKZ141" s="12"/>
      <c r="ALA141" s="12"/>
      <c r="ALB141" s="12"/>
      <c r="ALC141" s="12"/>
      <c r="ALD141" s="12"/>
      <c r="ALE141" s="12"/>
      <c r="ALF141" s="12"/>
      <c r="ALG141" s="12"/>
      <c r="ALH141" s="12"/>
      <c r="ALI141" s="12"/>
      <c r="ALJ141" s="12"/>
      <c r="ALK141" s="12"/>
      <c r="ALL141" s="12"/>
      <c r="ALM141" s="12"/>
      <c r="ALN141" s="12"/>
      <c r="ALO141" s="12"/>
      <c r="ALP141" s="12"/>
      <c r="ALQ141" s="12"/>
      <c r="ALR141" s="12"/>
      <c r="ALS141" s="12"/>
      <c r="ALT141" s="12"/>
      <c r="ALU141" s="12"/>
      <c r="ALV141" s="12"/>
      <c r="ALW141" s="12"/>
      <c r="ALX141" s="12"/>
      <c r="ALY141" s="12"/>
      <c r="ALZ141" s="12"/>
      <c r="AMA141" s="12"/>
      <c r="AMB141" s="12"/>
      <c r="AMC141" s="12"/>
      <c r="AMD141" s="12"/>
      <c r="AME141" s="12"/>
      <c r="AMF141" s="12"/>
      <c r="AMG141" s="12"/>
      <c r="AMH141" s="12"/>
      <c r="AMI141" s="12"/>
      <c r="AMJ141" s="12"/>
      <c r="AMK141" s="12"/>
      <c r="AML141" s="12"/>
      <c r="AMM141" s="12"/>
      <c r="AMN141" s="12"/>
      <c r="AMO141" s="12"/>
      <c r="AMP141" s="12"/>
      <c r="AMQ141" s="12"/>
      <c r="AMR141" s="12"/>
      <c r="AMS141" s="12"/>
      <c r="AMT141" s="12"/>
      <c r="AMU141" s="12"/>
      <c r="AMV141" s="12"/>
      <c r="AMW141" s="12"/>
      <c r="AMX141" s="12"/>
      <c r="AMY141" s="12"/>
      <c r="AMZ141" s="12"/>
      <c r="ANA141" s="12"/>
      <c r="ANB141" s="12"/>
      <c r="ANC141" s="12"/>
      <c r="AND141" s="12"/>
      <c r="ANE141" s="12"/>
      <c r="ANF141" s="12"/>
      <c r="ANG141" s="12"/>
      <c r="ANH141" s="12"/>
      <c r="ANI141" s="12"/>
      <c r="ANJ141" s="12"/>
      <c r="ANK141" s="12"/>
      <c r="ANL141" s="12"/>
      <c r="ANM141" s="12"/>
      <c r="ANN141" s="12"/>
      <c r="ANO141" s="12"/>
      <c r="ANP141" s="12"/>
      <c r="ANQ141" s="12"/>
      <c r="ANR141" s="12"/>
      <c r="ANS141" s="12"/>
      <c r="ANT141" s="12"/>
      <c r="ANU141" s="12"/>
      <c r="ANV141" s="12"/>
      <c r="ANW141" s="12"/>
      <c r="ANX141" s="12"/>
      <c r="ANY141" s="12"/>
      <c r="ANZ141" s="12"/>
      <c r="AOA141" s="12"/>
      <c r="AOB141" s="12"/>
      <c r="AOC141" s="12"/>
      <c r="AOD141" s="12"/>
      <c r="AOE141" s="12"/>
      <c r="AOF141" s="12"/>
      <c r="AOG141" s="12"/>
      <c r="AOH141" s="12"/>
      <c r="AOI141" s="12"/>
      <c r="AOJ141" s="12"/>
      <c r="AOK141" s="12"/>
      <c r="AOL141" s="12"/>
      <c r="AOM141" s="12"/>
      <c r="AON141" s="12"/>
      <c r="AOO141" s="12"/>
      <c r="AOP141" s="12"/>
      <c r="AOQ141" s="12"/>
      <c r="AOR141" s="12"/>
      <c r="AOS141" s="12"/>
      <c r="AOT141" s="12"/>
      <c r="AOU141" s="12"/>
      <c r="AOV141" s="12"/>
      <c r="AOW141" s="12"/>
      <c r="AOX141" s="12"/>
      <c r="AOY141" s="12"/>
      <c r="AOZ141" s="12"/>
      <c r="APA141" s="12"/>
      <c r="APB141" s="12"/>
      <c r="APC141" s="12"/>
      <c r="APD141" s="12"/>
      <c r="APE141" s="12"/>
      <c r="APF141" s="12"/>
      <c r="APG141" s="12"/>
      <c r="APH141" s="12"/>
      <c r="API141" s="12"/>
      <c r="APJ141" s="12"/>
      <c r="APK141" s="12"/>
      <c r="APL141" s="12"/>
      <c r="APM141" s="12"/>
      <c r="APN141" s="12"/>
      <c r="APO141" s="12"/>
      <c r="APP141" s="12"/>
      <c r="APQ141" s="12"/>
      <c r="APR141" s="12"/>
      <c r="APS141" s="12"/>
      <c r="APT141" s="12"/>
      <c r="APU141" s="12"/>
      <c r="APV141" s="12"/>
      <c r="APW141" s="12"/>
      <c r="APX141" s="12"/>
      <c r="APY141" s="12"/>
      <c r="APZ141" s="12"/>
      <c r="AQA141" s="12"/>
      <c r="AQB141" s="12"/>
      <c r="AQC141" s="12"/>
      <c r="AQD141" s="12"/>
      <c r="AQE141" s="12"/>
      <c r="AQF141" s="12"/>
      <c r="AQG141" s="12"/>
      <c r="AQH141" s="12"/>
      <c r="AQI141" s="12"/>
      <c r="AQJ141" s="12"/>
      <c r="AQK141" s="12"/>
      <c r="AQL141" s="12"/>
      <c r="AQM141" s="12"/>
      <c r="AQN141" s="12"/>
      <c r="AQO141" s="12"/>
      <c r="AQP141" s="12"/>
      <c r="AQQ141" s="12"/>
      <c r="AQR141" s="12"/>
      <c r="AQS141" s="12"/>
      <c r="AQT141" s="12"/>
      <c r="AQU141" s="12"/>
      <c r="AQV141" s="12"/>
      <c r="AQW141" s="12"/>
      <c r="AQX141" s="12"/>
      <c r="AQY141" s="12"/>
      <c r="AQZ141" s="12"/>
      <c r="ARA141" s="12"/>
      <c r="ARB141" s="12"/>
      <c r="ARC141" s="12"/>
      <c r="ARD141" s="12"/>
      <c r="ARE141" s="12"/>
      <c r="ARF141" s="12"/>
      <c r="ARG141" s="12"/>
      <c r="ARH141" s="12"/>
      <c r="ARI141" s="12"/>
      <c r="ARJ141" s="12"/>
      <c r="ARK141" s="12"/>
      <c r="ARL141" s="12"/>
      <c r="ARM141" s="12"/>
      <c r="ARN141" s="12"/>
      <c r="ARO141" s="12"/>
      <c r="ARP141" s="12"/>
      <c r="ARQ141" s="12"/>
      <c r="ARR141" s="12"/>
      <c r="ARS141" s="12"/>
      <c r="ART141" s="12"/>
      <c r="ARU141" s="12"/>
      <c r="ARV141" s="12"/>
      <c r="ARW141" s="12"/>
      <c r="ARX141" s="12"/>
      <c r="ARY141" s="12"/>
      <c r="ARZ141" s="12"/>
      <c r="ASA141" s="12"/>
      <c r="ASB141" s="12"/>
      <c r="ASC141" s="12"/>
      <c r="ASD141" s="12"/>
      <c r="ASE141" s="12"/>
      <c r="ASF141" s="12"/>
      <c r="ASG141" s="12"/>
      <c r="ASH141" s="12"/>
      <c r="ASI141" s="12"/>
      <c r="ASJ141" s="12"/>
      <c r="ASK141" s="12"/>
      <c r="ASL141" s="12"/>
      <c r="ASM141" s="12"/>
      <c r="ASN141" s="12"/>
      <c r="ASO141" s="12"/>
      <c r="ASP141" s="12"/>
      <c r="ASQ141" s="12"/>
      <c r="ASR141" s="12"/>
      <c r="ASS141" s="12"/>
      <c r="AST141" s="12"/>
      <c r="ASU141" s="12"/>
      <c r="ASV141" s="12"/>
      <c r="ASW141" s="12"/>
      <c r="ASX141" s="12"/>
      <c r="ASY141" s="12"/>
      <c r="ASZ141" s="12"/>
      <c r="ATA141" s="12"/>
      <c r="ATB141" s="12"/>
      <c r="ATC141" s="12"/>
      <c r="ATD141" s="12"/>
      <c r="ATE141" s="12"/>
      <c r="ATF141" s="12"/>
      <c r="ATG141" s="12"/>
      <c r="ATH141" s="12"/>
      <c r="ATI141" s="12"/>
      <c r="ATJ141" s="12"/>
      <c r="ATK141" s="12"/>
      <c r="ATL141" s="12"/>
      <c r="ATM141" s="12"/>
      <c r="ATN141" s="12"/>
      <c r="ATO141" s="12"/>
      <c r="ATP141" s="12"/>
      <c r="ATQ141" s="12"/>
      <c r="ATR141" s="12"/>
      <c r="ATS141" s="12"/>
      <c r="ATT141" s="12"/>
      <c r="ATU141" s="12"/>
      <c r="ATV141" s="12"/>
      <c r="ATW141" s="12"/>
      <c r="ATX141" s="12"/>
      <c r="ATY141" s="12"/>
      <c r="ATZ141" s="12"/>
      <c r="AUA141" s="12"/>
      <c r="AUB141" s="12"/>
      <c r="AUC141" s="12"/>
      <c r="AUD141" s="12"/>
      <c r="AUE141" s="12"/>
      <c r="AUF141" s="12"/>
      <c r="AUG141" s="12"/>
      <c r="AUH141" s="12"/>
      <c r="AUI141" s="12"/>
      <c r="AUJ141" s="12"/>
      <c r="AUK141" s="12"/>
      <c r="AUL141" s="12"/>
      <c r="AUM141" s="12"/>
      <c r="AUN141" s="12"/>
      <c r="AUO141" s="12"/>
      <c r="AUP141" s="12"/>
      <c r="AUQ141" s="12"/>
      <c r="AUR141" s="12"/>
      <c r="AUS141" s="12"/>
      <c r="AUT141" s="12"/>
      <c r="AUU141" s="12"/>
      <c r="AUV141" s="12"/>
      <c r="AUW141" s="12"/>
      <c r="AUX141" s="12"/>
      <c r="AUY141" s="12"/>
      <c r="AUZ141" s="12"/>
      <c r="AVA141" s="12"/>
      <c r="AVB141" s="12"/>
      <c r="AVC141" s="12"/>
      <c r="AVD141" s="12"/>
      <c r="AVE141" s="12"/>
      <c r="AVF141" s="12"/>
      <c r="AVG141" s="12"/>
      <c r="AVH141" s="12"/>
      <c r="AVI141" s="12"/>
      <c r="AVJ141" s="12"/>
      <c r="AVK141" s="12"/>
      <c r="AVL141" s="12"/>
      <c r="AVM141" s="12"/>
      <c r="AVN141" s="12"/>
      <c r="AVO141" s="12"/>
      <c r="AVP141" s="12"/>
      <c r="AVQ141" s="12"/>
      <c r="AVR141" s="12"/>
      <c r="AVS141" s="12"/>
      <c r="AVT141" s="12"/>
      <c r="AVU141" s="12"/>
      <c r="AVV141" s="12"/>
      <c r="AVW141" s="12"/>
      <c r="AVX141" s="12"/>
      <c r="AVY141" s="12"/>
      <c r="AVZ141" s="12"/>
      <c r="AWA141" s="12"/>
      <c r="AWB141" s="12"/>
      <c r="AWC141" s="12"/>
      <c r="AWD141" s="12"/>
      <c r="AWE141" s="12"/>
      <c r="AWF141" s="12"/>
      <c r="AWG141" s="12"/>
      <c r="AWH141" s="12"/>
      <c r="AWI141" s="12"/>
      <c r="AWJ141" s="12"/>
      <c r="AWK141" s="12"/>
      <c r="AWL141" s="12"/>
      <c r="AWM141" s="12"/>
      <c r="AWN141" s="12"/>
      <c r="AWO141" s="12"/>
      <c r="AWP141" s="12"/>
      <c r="AWQ141" s="12"/>
      <c r="AWR141" s="12"/>
      <c r="AWS141" s="12"/>
      <c r="AWT141" s="12"/>
      <c r="AWU141" s="12"/>
      <c r="AWV141" s="12"/>
      <c r="AWW141" s="12"/>
      <c r="AWX141" s="12"/>
      <c r="AWY141" s="12"/>
      <c r="AWZ141" s="12"/>
      <c r="AXA141" s="12"/>
      <c r="AXB141" s="12"/>
      <c r="AXC141" s="12"/>
      <c r="AXD141" s="12"/>
      <c r="AXE141" s="12"/>
      <c r="AXF141" s="12"/>
      <c r="AXG141" s="12"/>
      <c r="AXH141" s="12"/>
      <c r="AXI141" s="12"/>
      <c r="AXJ141" s="12"/>
      <c r="AXK141" s="12"/>
      <c r="AXL141" s="12"/>
      <c r="AXM141" s="12"/>
      <c r="AXN141" s="12"/>
      <c r="AXO141" s="12"/>
      <c r="AXP141" s="12"/>
      <c r="AXQ141" s="12"/>
      <c r="AXR141" s="12"/>
      <c r="AXS141" s="12"/>
      <c r="AXT141" s="12"/>
      <c r="AXU141" s="12"/>
      <c r="AXV141" s="12"/>
      <c r="AXW141" s="12"/>
      <c r="AXX141" s="12"/>
      <c r="AXY141" s="12"/>
      <c r="AXZ141" s="12"/>
      <c r="AYA141" s="12"/>
      <c r="AYB141" s="12"/>
      <c r="AYC141" s="12"/>
      <c r="AYD141" s="12"/>
      <c r="AYE141" s="12"/>
      <c r="AYF141" s="12"/>
      <c r="AYG141" s="12"/>
      <c r="AYH141" s="12"/>
      <c r="AYI141" s="12"/>
      <c r="AYJ141" s="12"/>
      <c r="AYK141" s="12"/>
      <c r="AYL141" s="12"/>
      <c r="AYM141" s="12"/>
      <c r="AYN141" s="12"/>
      <c r="AYO141" s="12"/>
      <c r="AYP141" s="12"/>
      <c r="AYQ141" s="12"/>
      <c r="AYR141" s="12"/>
      <c r="AYS141" s="12"/>
      <c r="AYT141" s="12"/>
      <c r="AYU141" s="12"/>
      <c r="AYV141" s="12"/>
      <c r="AYW141" s="12"/>
      <c r="AYX141" s="12"/>
      <c r="AYY141" s="12"/>
      <c r="AYZ141" s="12"/>
      <c r="AZA141" s="12"/>
      <c r="AZB141" s="12"/>
      <c r="AZC141" s="12"/>
      <c r="AZD141" s="12"/>
      <c r="AZE141" s="12"/>
      <c r="AZF141" s="12"/>
      <c r="AZG141" s="12"/>
      <c r="AZH141" s="12"/>
      <c r="AZI141" s="12"/>
      <c r="AZJ141" s="12"/>
      <c r="AZK141" s="12"/>
      <c r="AZL141" s="12"/>
      <c r="AZM141" s="12"/>
      <c r="AZN141" s="12"/>
      <c r="AZO141" s="12"/>
      <c r="AZP141" s="12"/>
      <c r="AZQ141" s="12"/>
      <c r="AZR141" s="12"/>
      <c r="AZS141" s="12"/>
      <c r="AZT141" s="12"/>
      <c r="AZU141" s="12"/>
      <c r="AZV141" s="12"/>
      <c r="AZW141" s="12"/>
      <c r="AZX141" s="12"/>
      <c r="AZY141" s="12"/>
      <c r="AZZ141" s="12"/>
      <c r="BAA141" s="12"/>
      <c r="BAB141" s="12"/>
      <c r="BAC141" s="12"/>
      <c r="BAD141" s="12"/>
      <c r="BAE141" s="12"/>
      <c r="BAF141" s="12"/>
      <c r="BAG141" s="12"/>
      <c r="BAH141" s="12"/>
      <c r="BAI141" s="12"/>
      <c r="BAJ141" s="12"/>
      <c r="BAK141" s="12"/>
      <c r="BAL141" s="12"/>
      <c r="BAM141" s="12"/>
      <c r="BAN141" s="12"/>
      <c r="BAO141" s="12"/>
      <c r="BAP141" s="12"/>
      <c r="BAQ141" s="12"/>
      <c r="BAR141" s="12"/>
      <c r="BAS141" s="12"/>
      <c r="BAT141" s="12"/>
      <c r="BAU141" s="12"/>
      <c r="BAV141" s="12"/>
      <c r="BAW141" s="12"/>
      <c r="BAX141" s="12"/>
      <c r="BAY141" s="12"/>
      <c r="BAZ141" s="12"/>
      <c r="BBA141" s="12"/>
      <c r="BBB141" s="12"/>
      <c r="BBC141" s="12"/>
      <c r="BBD141" s="12"/>
      <c r="BBE141" s="12"/>
      <c r="BBF141" s="12"/>
      <c r="BBG141" s="12"/>
      <c r="BBH141" s="12"/>
      <c r="BBI141" s="12"/>
      <c r="BBJ141" s="12"/>
      <c r="BBK141" s="12"/>
      <c r="BBL141" s="12"/>
      <c r="BBM141" s="12"/>
      <c r="BBN141" s="12"/>
      <c r="BBO141" s="12"/>
      <c r="BBP141" s="12"/>
      <c r="BBQ141" s="12"/>
      <c r="BBR141" s="12"/>
      <c r="BBS141" s="12"/>
      <c r="BBT141" s="12"/>
      <c r="BBU141" s="12"/>
      <c r="BBV141" s="12"/>
      <c r="BBW141" s="12"/>
      <c r="BBX141" s="12"/>
      <c r="BBY141" s="12"/>
      <c r="BBZ141" s="12"/>
      <c r="BCA141" s="12"/>
      <c r="BCB141" s="12"/>
      <c r="BCC141" s="12"/>
      <c r="BCD141" s="12"/>
      <c r="BCE141" s="12"/>
      <c r="BCF141" s="12"/>
      <c r="BCG141" s="12"/>
      <c r="BCH141" s="12"/>
      <c r="BCI141" s="12"/>
      <c r="BCJ141" s="12"/>
      <c r="BCK141" s="12"/>
      <c r="BCL141" s="12"/>
      <c r="BCM141" s="12"/>
      <c r="BCN141" s="12"/>
      <c r="BCO141" s="12"/>
      <c r="BCP141" s="12"/>
      <c r="BCQ141" s="12"/>
      <c r="BCR141" s="12"/>
      <c r="BCS141" s="12"/>
      <c r="BCT141" s="12"/>
      <c r="BCU141" s="12"/>
      <c r="BCV141" s="12"/>
      <c r="BCW141" s="12"/>
      <c r="BCX141" s="12"/>
      <c r="BCY141" s="12"/>
      <c r="BCZ141" s="12"/>
      <c r="BDA141" s="12"/>
      <c r="BDB141" s="12"/>
      <c r="BDC141" s="12"/>
      <c r="BDD141" s="12"/>
      <c r="BDE141" s="12"/>
      <c r="BDF141" s="12"/>
      <c r="BDG141" s="12"/>
      <c r="BDH141" s="12"/>
      <c r="BDI141" s="12"/>
      <c r="BDJ141" s="12"/>
      <c r="BDK141" s="12"/>
      <c r="BDL141" s="12"/>
      <c r="BDM141" s="12"/>
      <c r="BDN141" s="12"/>
      <c r="BDO141" s="12"/>
      <c r="BDP141" s="12"/>
      <c r="BDQ141" s="12"/>
      <c r="BDR141" s="12"/>
      <c r="BDS141" s="12"/>
      <c r="BDT141" s="12"/>
      <c r="BDU141" s="12"/>
      <c r="BDV141" s="12"/>
      <c r="BDW141" s="12"/>
      <c r="BDX141" s="12"/>
      <c r="BDY141" s="12"/>
      <c r="BDZ141" s="12"/>
      <c r="BEA141" s="12"/>
      <c r="BEB141" s="12"/>
      <c r="BEC141" s="12"/>
      <c r="BED141" s="12"/>
      <c r="BEE141" s="12"/>
      <c r="BEF141" s="12"/>
      <c r="BEG141" s="12"/>
      <c r="BEH141" s="12"/>
      <c r="BEI141" s="12"/>
      <c r="BEJ141" s="12"/>
      <c r="BEK141" s="12"/>
      <c r="BEL141" s="12"/>
      <c r="BEM141" s="12"/>
      <c r="BEN141" s="12"/>
      <c r="BEO141" s="12"/>
      <c r="BEP141" s="12"/>
      <c r="BEQ141" s="12"/>
      <c r="BER141" s="12"/>
      <c r="BES141" s="12"/>
      <c r="BET141" s="12"/>
      <c r="BEU141" s="12"/>
      <c r="BEV141" s="12"/>
      <c r="BEW141" s="12"/>
      <c r="BEX141" s="12"/>
      <c r="BEY141" s="12"/>
      <c r="BEZ141" s="12"/>
      <c r="BFA141" s="12"/>
      <c r="BFB141" s="12"/>
      <c r="BFC141" s="12"/>
      <c r="BFD141" s="12"/>
      <c r="BFE141" s="12"/>
      <c r="BFF141" s="12"/>
      <c r="BFG141" s="12"/>
      <c r="BFH141" s="12"/>
      <c r="BFI141" s="12"/>
      <c r="BFJ141" s="12"/>
      <c r="BFK141" s="12"/>
      <c r="BFL141" s="12"/>
      <c r="BFM141" s="12"/>
      <c r="BFN141" s="12"/>
      <c r="BFO141" s="12"/>
      <c r="BFP141" s="12"/>
      <c r="BFQ141" s="12"/>
      <c r="BFR141" s="12"/>
      <c r="BFS141" s="12"/>
      <c r="BFT141" s="12"/>
      <c r="BFU141" s="12"/>
      <c r="BFV141" s="12"/>
      <c r="BFW141" s="12"/>
      <c r="BFX141" s="12"/>
      <c r="BFY141" s="12"/>
      <c r="BFZ141" s="12"/>
      <c r="BGA141" s="12"/>
      <c r="BGB141" s="12"/>
      <c r="BGC141" s="12"/>
      <c r="BGD141" s="12"/>
      <c r="BGE141" s="12"/>
      <c r="BGF141" s="12"/>
      <c r="BGG141" s="12"/>
      <c r="BGH141" s="12"/>
      <c r="BGI141" s="12"/>
      <c r="BGJ141" s="12"/>
      <c r="BGK141" s="12"/>
      <c r="BGL141" s="12"/>
      <c r="BGM141" s="12"/>
      <c r="BGN141" s="12"/>
      <c r="BGO141" s="12"/>
      <c r="BGP141" s="12"/>
      <c r="BGQ141" s="12"/>
      <c r="BGR141" s="12"/>
      <c r="BGS141" s="12"/>
      <c r="BGT141" s="12"/>
      <c r="BGU141" s="12"/>
      <c r="BGV141" s="12"/>
      <c r="BGW141" s="12"/>
      <c r="BGX141" s="12"/>
      <c r="BGY141" s="12"/>
      <c r="BGZ141" s="12"/>
      <c r="BHA141" s="12"/>
      <c r="BHB141" s="12"/>
      <c r="BHC141" s="12"/>
      <c r="BHD141" s="12"/>
      <c r="BHE141" s="12"/>
      <c r="BHF141" s="12"/>
      <c r="BHG141" s="12"/>
      <c r="BHH141" s="12"/>
      <c r="BHI141" s="12"/>
      <c r="BHJ141" s="12"/>
      <c r="BHK141" s="12"/>
      <c r="BHL141" s="12"/>
      <c r="BHM141" s="12"/>
      <c r="BHN141" s="12"/>
      <c r="BHO141" s="12"/>
      <c r="BHP141" s="12"/>
      <c r="BHQ141" s="12"/>
      <c r="BHR141" s="12"/>
      <c r="BHS141" s="12"/>
      <c r="BHT141" s="12"/>
      <c r="BHU141" s="12"/>
      <c r="BHV141" s="12"/>
      <c r="BHW141" s="12"/>
      <c r="BHX141" s="12"/>
      <c r="BHY141" s="12"/>
      <c r="BHZ141" s="12"/>
      <c r="BIA141" s="12"/>
      <c r="BIB141" s="12"/>
      <c r="BIC141" s="12"/>
      <c r="BID141" s="12"/>
      <c r="BIE141" s="12"/>
      <c r="BIF141" s="12"/>
      <c r="BIG141" s="12"/>
      <c r="BIH141" s="12"/>
      <c r="BII141" s="12"/>
      <c r="BIJ141" s="12"/>
      <c r="BIK141" s="12"/>
      <c r="BIL141" s="12"/>
      <c r="BIM141" s="12"/>
      <c r="BIN141" s="12"/>
      <c r="BIO141" s="12"/>
      <c r="BIP141" s="12"/>
      <c r="BIQ141" s="12"/>
      <c r="BIR141" s="12"/>
      <c r="BIS141" s="12"/>
      <c r="BIT141" s="12"/>
      <c r="BIU141" s="12"/>
      <c r="BIV141" s="12"/>
      <c r="BIW141" s="12"/>
      <c r="BIX141" s="12"/>
      <c r="BIY141" s="12"/>
      <c r="BIZ141" s="12"/>
      <c r="BJA141" s="12"/>
      <c r="BJB141" s="12"/>
      <c r="BJC141" s="12"/>
      <c r="BJD141" s="12"/>
      <c r="BJE141" s="12"/>
      <c r="BJF141" s="12"/>
      <c r="BJG141" s="12"/>
      <c r="BJH141" s="12"/>
      <c r="BJI141" s="12"/>
      <c r="BJJ141" s="12"/>
      <c r="BJK141" s="12"/>
      <c r="BJL141" s="12"/>
      <c r="BJM141" s="12"/>
      <c r="BJN141" s="12"/>
      <c r="BJO141" s="12"/>
      <c r="BJP141" s="12"/>
      <c r="BJQ141" s="12"/>
      <c r="BJR141" s="12"/>
      <c r="BJS141" s="12"/>
      <c r="BJT141" s="12"/>
      <c r="BJU141" s="12"/>
      <c r="BJV141" s="12"/>
      <c r="BJW141" s="12"/>
      <c r="BJX141" s="12"/>
      <c r="BJY141" s="12"/>
      <c r="BJZ141" s="12"/>
      <c r="BKA141" s="12"/>
      <c r="BKB141" s="12"/>
      <c r="BKC141" s="12"/>
      <c r="BKD141" s="12"/>
      <c r="BKE141" s="12"/>
      <c r="BKF141" s="12"/>
      <c r="BKG141" s="12"/>
      <c r="BKH141" s="12"/>
      <c r="BKI141" s="12"/>
      <c r="BKJ141" s="12"/>
      <c r="BKK141" s="12"/>
      <c r="BKL141" s="12"/>
      <c r="BKM141" s="12"/>
      <c r="BKN141" s="12"/>
      <c r="BKO141" s="12"/>
      <c r="BKP141" s="12"/>
      <c r="BKQ141" s="12"/>
      <c r="BKR141" s="12"/>
      <c r="BKS141" s="12"/>
      <c r="BKT141" s="12"/>
      <c r="BKU141" s="12"/>
      <c r="BKV141" s="12"/>
      <c r="BKW141" s="12"/>
      <c r="BKX141" s="12"/>
      <c r="BKY141" s="12"/>
      <c r="BKZ141" s="12"/>
      <c r="BLA141" s="12"/>
      <c r="BLB141" s="12"/>
      <c r="BLC141" s="12"/>
      <c r="BLD141" s="12"/>
      <c r="BLE141" s="12"/>
      <c r="BLF141" s="12"/>
      <c r="BLG141" s="12"/>
      <c r="BLH141" s="12"/>
      <c r="BLI141" s="12"/>
      <c r="BLJ141" s="12"/>
      <c r="BLK141" s="12"/>
      <c r="BLL141" s="12"/>
      <c r="BLM141" s="12"/>
      <c r="BLN141" s="12"/>
      <c r="BLO141" s="12"/>
      <c r="BLP141" s="12"/>
      <c r="BLQ141" s="12"/>
      <c r="BLR141" s="12"/>
      <c r="BLS141" s="12"/>
      <c r="BLT141" s="12"/>
      <c r="BLU141" s="12"/>
      <c r="BLV141" s="12"/>
      <c r="BLW141" s="12"/>
      <c r="BLX141" s="12"/>
      <c r="BLY141" s="12"/>
      <c r="BLZ141" s="12"/>
      <c r="BMA141" s="12"/>
      <c r="BMB141" s="12"/>
      <c r="BMC141" s="12"/>
      <c r="BMD141" s="12"/>
      <c r="BME141" s="12"/>
      <c r="BMF141" s="12"/>
      <c r="BMG141" s="12"/>
      <c r="BMH141" s="12"/>
      <c r="BMI141" s="12"/>
      <c r="BMJ141" s="12"/>
      <c r="BMK141" s="12"/>
      <c r="BML141" s="12"/>
      <c r="BMM141" s="12"/>
      <c r="BMN141" s="12"/>
      <c r="BMO141" s="12"/>
      <c r="BMP141" s="12"/>
      <c r="BMQ141" s="12"/>
      <c r="BMR141" s="12"/>
      <c r="BMS141" s="12"/>
      <c r="BMT141" s="12"/>
      <c r="BMU141" s="12"/>
      <c r="BMV141" s="12"/>
      <c r="BMW141" s="12"/>
      <c r="BMX141" s="12"/>
      <c r="BMY141" s="12"/>
      <c r="BMZ141" s="12"/>
      <c r="BNA141" s="12"/>
      <c r="BNB141" s="12"/>
      <c r="BNC141" s="12"/>
      <c r="BND141" s="12"/>
      <c r="BNE141" s="12"/>
      <c r="BNF141" s="12"/>
      <c r="BNG141" s="12"/>
      <c r="BNH141" s="12"/>
      <c r="BNI141" s="12"/>
      <c r="BNJ141" s="12"/>
      <c r="BNK141" s="12"/>
      <c r="BNL141" s="12"/>
      <c r="BNM141" s="12"/>
      <c r="BNN141" s="12"/>
      <c r="BNO141" s="12"/>
      <c r="BNP141" s="12"/>
      <c r="BNQ141" s="12"/>
      <c r="BNR141" s="12"/>
      <c r="BNS141" s="12"/>
      <c r="BNT141" s="12"/>
      <c r="BNU141" s="12"/>
      <c r="BNV141" s="12"/>
      <c r="BNW141" s="12"/>
      <c r="BNX141" s="12"/>
      <c r="BNY141" s="12"/>
      <c r="BNZ141" s="12"/>
      <c r="BOA141" s="12"/>
      <c r="BOB141" s="12"/>
      <c r="BOC141" s="12"/>
      <c r="BOD141" s="12"/>
      <c r="BOE141" s="12"/>
      <c r="BOF141" s="12"/>
      <c r="BOG141" s="12"/>
      <c r="BOH141" s="12"/>
      <c r="BOI141" s="12"/>
      <c r="BOJ141" s="12"/>
      <c r="BOK141" s="12"/>
      <c r="BOL141" s="12"/>
      <c r="BOM141" s="12"/>
      <c r="BON141" s="12"/>
      <c r="BOO141" s="12"/>
      <c r="BOP141" s="12"/>
      <c r="BOQ141" s="12"/>
      <c r="BOR141" s="12"/>
      <c r="BOS141" s="12"/>
      <c r="BOT141" s="12"/>
      <c r="BOU141" s="12"/>
      <c r="BOV141" s="12"/>
      <c r="BOW141" s="12"/>
      <c r="BOX141" s="12"/>
      <c r="BOY141" s="12"/>
      <c r="BOZ141" s="12"/>
      <c r="BPA141" s="12"/>
      <c r="BPB141" s="12"/>
      <c r="BPC141" s="12"/>
      <c r="BPD141" s="12"/>
      <c r="BPE141" s="12"/>
      <c r="BPF141" s="12"/>
      <c r="BPG141" s="12"/>
      <c r="BPH141" s="12"/>
      <c r="BPI141" s="12"/>
      <c r="BPJ141" s="12"/>
      <c r="BPK141" s="12"/>
      <c r="BPL141" s="12"/>
      <c r="BPM141" s="12"/>
      <c r="BPN141" s="12"/>
      <c r="BPO141" s="12"/>
      <c r="BPP141" s="12"/>
      <c r="BPQ141" s="12"/>
      <c r="BPR141" s="12"/>
      <c r="BPS141" s="12"/>
      <c r="BPT141" s="12"/>
      <c r="BPU141" s="12"/>
      <c r="BPV141" s="12"/>
      <c r="BPW141" s="12"/>
      <c r="BPX141" s="12"/>
      <c r="BPY141" s="12"/>
      <c r="BPZ141" s="12"/>
      <c r="BQA141" s="12"/>
      <c r="BQB141" s="12"/>
      <c r="BQC141" s="12"/>
      <c r="BQD141" s="12"/>
      <c r="BQE141" s="12"/>
      <c r="BQF141" s="12"/>
      <c r="BQG141" s="12"/>
      <c r="BQH141" s="12"/>
      <c r="BQI141" s="12"/>
      <c r="BQJ141" s="12"/>
      <c r="BQK141" s="12"/>
      <c r="BQL141" s="12"/>
      <c r="BQM141" s="12"/>
      <c r="BQN141" s="12"/>
      <c r="BQO141" s="12"/>
      <c r="BQP141" s="12"/>
      <c r="BQQ141" s="12"/>
      <c r="BQR141" s="12"/>
      <c r="BQS141" s="12"/>
      <c r="BQT141" s="12"/>
      <c r="BQU141" s="12"/>
      <c r="BQV141" s="12"/>
      <c r="BQW141" s="12"/>
      <c r="BQX141" s="12"/>
      <c r="BQY141" s="12"/>
      <c r="BQZ141" s="12"/>
      <c r="BRA141" s="12"/>
      <c r="BRB141" s="12"/>
      <c r="BRC141" s="12"/>
      <c r="BRD141" s="12"/>
      <c r="BRE141" s="12"/>
      <c r="BRF141" s="12"/>
      <c r="BRG141" s="12"/>
      <c r="BRH141" s="12"/>
      <c r="BRI141" s="12"/>
      <c r="BRJ141" s="12"/>
      <c r="BRK141" s="12"/>
      <c r="BRL141" s="12"/>
      <c r="BRM141" s="12"/>
      <c r="BRN141" s="12"/>
      <c r="BRO141" s="12"/>
      <c r="BRP141" s="12"/>
      <c r="BRQ141" s="12"/>
      <c r="BRR141" s="12"/>
      <c r="BRS141" s="12"/>
      <c r="BRT141" s="12"/>
      <c r="BRU141" s="12"/>
      <c r="BRV141" s="12"/>
      <c r="BRW141" s="12"/>
      <c r="BRX141" s="12"/>
      <c r="BRY141" s="12"/>
      <c r="BRZ141" s="12"/>
      <c r="BSA141" s="12"/>
      <c r="BSB141" s="12"/>
      <c r="BSC141" s="12"/>
      <c r="BSD141" s="12"/>
      <c r="BSE141" s="12"/>
      <c r="BSF141" s="12"/>
      <c r="BSG141" s="12"/>
      <c r="BSH141" s="12"/>
      <c r="BSI141" s="12"/>
      <c r="BSJ141" s="12"/>
      <c r="BSK141" s="12"/>
      <c r="BSL141" s="12"/>
      <c r="BSM141" s="12"/>
      <c r="BSN141" s="12"/>
      <c r="BSO141" s="12"/>
      <c r="BSP141" s="12"/>
      <c r="BSQ141" s="12"/>
      <c r="BSR141" s="12"/>
      <c r="BSS141" s="12"/>
      <c r="BST141" s="12"/>
      <c r="BSU141" s="12"/>
      <c r="BSV141" s="12"/>
      <c r="BSW141" s="12"/>
      <c r="BSX141" s="12"/>
      <c r="BSY141" s="12"/>
      <c r="BSZ141" s="12"/>
      <c r="BTA141" s="12"/>
      <c r="BTB141" s="12"/>
      <c r="BTC141" s="12"/>
      <c r="BTD141" s="12"/>
      <c r="BTE141" s="12"/>
      <c r="BTF141" s="12"/>
      <c r="BTG141" s="12"/>
      <c r="BTH141" s="12"/>
      <c r="BTI141" s="12"/>
      <c r="BTJ141" s="12"/>
      <c r="BTK141" s="12"/>
      <c r="BTL141" s="12"/>
      <c r="BTM141" s="12"/>
      <c r="BTN141" s="12"/>
      <c r="BTO141" s="12"/>
      <c r="BTP141" s="12"/>
      <c r="BTQ141" s="12"/>
      <c r="BTR141" s="12"/>
      <c r="BTS141" s="12"/>
      <c r="BTT141" s="12"/>
      <c r="BTU141" s="12"/>
      <c r="BTV141" s="12"/>
      <c r="BTW141" s="12"/>
      <c r="BTX141" s="12"/>
      <c r="BTY141" s="12"/>
      <c r="BTZ141" s="12"/>
      <c r="BUA141" s="12"/>
      <c r="BUB141" s="12"/>
      <c r="BUC141" s="12"/>
      <c r="BUD141" s="12"/>
      <c r="BUE141" s="12"/>
      <c r="BUF141" s="12"/>
      <c r="BUG141" s="12"/>
      <c r="BUH141" s="12"/>
      <c r="BUI141" s="12"/>
      <c r="BUJ141" s="12"/>
      <c r="BUK141" s="12"/>
      <c r="BUL141" s="12"/>
      <c r="BUM141" s="12"/>
      <c r="BUN141" s="12"/>
      <c r="BUO141" s="12"/>
      <c r="BUP141" s="12"/>
      <c r="BUQ141" s="12"/>
      <c r="BUR141" s="12"/>
      <c r="BUS141" s="12"/>
      <c r="BUT141" s="12"/>
      <c r="BUU141" s="12"/>
      <c r="BUV141" s="12"/>
      <c r="BUW141" s="12"/>
      <c r="BUX141" s="12"/>
      <c r="BUY141" s="12"/>
      <c r="BUZ141" s="12"/>
      <c r="BVA141" s="12"/>
      <c r="BVB141" s="12"/>
      <c r="BVC141" s="12"/>
      <c r="BVD141" s="12"/>
      <c r="BVE141" s="12"/>
      <c r="BVF141" s="12"/>
      <c r="BVG141" s="12"/>
      <c r="BVH141" s="12"/>
      <c r="BVI141" s="12"/>
      <c r="BVJ141" s="12"/>
      <c r="BVK141" s="12"/>
      <c r="BVL141" s="12"/>
      <c r="BVM141" s="12"/>
      <c r="BVN141" s="12"/>
      <c r="BVO141" s="12"/>
      <c r="BVP141" s="12"/>
      <c r="BVQ141" s="12"/>
      <c r="BVR141" s="12"/>
      <c r="BVS141" s="12"/>
      <c r="BVT141" s="12"/>
      <c r="BVU141" s="12"/>
      <c r="BVV141" s="12"/>
      <c r="BVW141" s="12"/>
      <c r="BVX141" s="12"/>
      <c r="BVY141" s="12"/>
      <c r="BVZ141" s="12"/>
      <c r="BWA141" s="12"/>
      <c r="BWB141" s="12"/>
      <c r="BWC141" s="12"/>
      <c r="BWD141" s="12"/>
      <c r="BWE141" s="12"/>
      <c r="BWF141" s="12"/>
      <c r="BWG141" s="12"/>
      <c r="BWH141" s="12"/>
      <c r="BWI141" s="12"/>
      <c r="BWJ141" s="12"/>
      <c r="BWK141" s="12"/>
      <c r="BWL141" s="12"/>
      <c r="BWM141" s="12"/>
      <c r="BWN141" s="12"/>
      <c r="BWO141" s="12"/>
      <c r="BWP141" s="12"/>
      <c r="BWQ141" s="12"/>
      <c r="BWR141" s="12"/>
      <c r="BWS141" s="12"/>
      <c r="BWT141" s="12"/>
      <c r="BWU141" s="12"/>
      <c r="BWV141" s="12"/>
      <c r="BWW141" s="12"/>
      <c r="BWX141" s="12"/>
      <c r="BWY141" s="12"/>
      <c r="BWZ141" s="12"/>
      <c r="BXA141" s="12"/>
      <c r="BXB141" s="12"/>
      <c r="BXC141" s="12"/>
      <c r="BXD141" s="12"/>
      <c r="BXE141" s="12"/>
      <c r="BXF141" s="12"/>
      <c r="BXG141" s="12"/>
      <c r="BXH141" s="12"/>
      <c r="BXI141" s="12"/>
      <c r="BXJ141" s="12"/>
      <c r="BXK141" s="12"/>
      <c r="BXL141" s="12"/>
      <c r="BXM141" s="12"/>
      <c r="BXN141" s="12"/>
      <c r="BXO141" s="12"/>
      <c r="BXP141" s="12"/>
      <c r="BXQ141" s="12"/>
      <c r="BXR141" s="12"/>
      <c r="BXS141" s="12"/>
      <c r="BXT141" s="12"/>
      <c r="BXU141" s="12"/>
      <c r="BXV141" s="12"/>
      <c r="BXW141" s="12"/>
      <c r="BXX141" s="12"/>
      <c r="BXY141" s="12"/>
      <c r="BXZ141" s="12"/>
      <c r="BYA141" s="12"/>
      <c r="BYB141" s="12"/>
      <c r="BYC141" s="12"/>
      <c r="BYD141" s="12"/>
      <c r="BYE141" s="12"/>
      <c r="BYF141" s="12"/>
      <c r="BYG141" s="12"/>
      <c r="BYH141" s="12"/>
      <c r="BYI141" s="12"/>
      <c r="BYJ141" s="12"/>
      <c r="BYK141" s="12"/>
      <c r="BYL141" s="12"/>
      <c r="BYM141" s="12"/>
      <c r="BYN141" s="12"/>
      <c r="BYO141" s="12"/>
      <c r="BYP141" s="12"/>
      <c r="BYQ141" s="12"/>
      <c r="BYR141" s="12"/>
      <c r="BYS141" s="12"/>
      <c r="BYT141" s="12"/>
      <c r="BYU141" s="12"/>
      <c r="BYV141" s="12"/>
      <c r="BYW141" s="12"/>
      <c r="BYX141" s="12"/>
      <c r="BYY141" s="12"/>
      <c r="BYZ141" s="12"/>
      <c r="BZA141" s="12"/>
      <c r="BZB141" s="12"/>
      <c r="BZC141" s="12"/>
      <c r="BZD141" s="12"/>
      <c r="BZE141" s="12"/>
      <c r="BZF141" s="12"/>
      <c r="BZG141" s="12"/>
      <c r="BZH141" s="12"/>
      <c r="BZI141" s="12"/>
      <c r="BZJ141" s="12"/>
      <c r="BZK141" s="12"/>
      <c r="BZL141" s="12"/>
      <c r="BZM141" s="12"/>
      <c r="BZN141" s="12"/>
      <c r="BZO141" s="12"/>
      <c r="BZP141" s="12"/>
      <c r="BZQ141" s="12"/>
      <c r="BZR141" s="12"/>
      <c r="BZS141" s="12"/>
      <c r="BZT141" s="12"/>
      <c r="BZU141" s="12"/>
      <c r="BZV141" s="12"/>
      <c r="BZW141" s="12"/>
      <c r="BZX141" s="12"/>
      <c r="BZY141" s="12"/>
      <c r="BZZ141" s="12"/>
      <c r="CAA141" s="12"/>
      <c r="CAB141" s="12"/>
      <c r="CAC141" s="12"/>
      <c r="CAD141" s="12"/>
      <c r="CAE141" s="12"/>
      <c r="CAF141" s="12"/>
      <c r="CAG141" s="12"/>
      <c r="CAH141" s="12"/>
      <c r="CAI141" s="12"/>
      <c r="CAJ141" s="12"/>
      <c r="CAK141" s="12"/>
      <c r="CAL141" s="12"/>
      <c r="CAM141" s="12"/>
      <c r="CAN141" s="12"/>
      <c r="CAO141" s="12"/>
      <c r="CAP141" s="12"/>
      <c r="CAQ141" s="12"/>
      <c r="CAR141" s="12"/>
      <c r="CAS141" s="12"/>
      <c r="CAT141" s="12"/>
      <c r="CAU141" s="12"/>
      <c r="CAV141" s="12"/>
      <c r="CAW141" s="12"/>
      <c r="CAX141" s="12"/>
      <c r="CAY141" s="12"/>
      <c r="CAZ141" s="12"/>
      <c r="CBA141" s="12"/>
      <c r="CBB141" s="12"/>
      <c r="CBC141" s="12"/>
      <c r="CBD141" s="12"/>
      <c r="CBE141" s="12"/>
      <c r="CBF141" s="12"/>
      <c r="CBG141" s="12"/>
      <c r="CBH141" s="12"/>
      <c r="CBI141" s="12"/>
      <c r="CBJ141" s="12"/>
      <c r="CBK141" s="12"/>
      <c r="CBL141" s="12"/>
      <c r="CBM141" s="12"/>
      <c r="CBN141" s="12"/>
      <c r="CBO141" s="12"/>
      <c r="CBP141" s="12"/>
      <c r="CBQ141" s="12"/>
      <c r="CBR141" s="12"/>
      <c r="CBS141" s="12"/>
      <c r="CBT141" s="12"/>
      <c r="CBU141" s="12"/>
      <c r="CBV141" s="12"/>
      <c r="CBW141" s="12"/>
      <c r="CBX141" s="12"/>
      <c r="CBY141" s="12"/>
      <c r="CBZ141" s="12"/>
      <c r="CCA141" s="12"/>
      <c r="CCB141" s="12"/>
      <c r="CCC141" s="12"/>
      <c r="CCD141" s="12"/>
      <c r="CCE141" s="12"/>
      <c r="CCF141" s="12"/>
      <c r="CCG141" s="12"/>
      <c r="CCH141" s="12"/>
      <c r="CCI141" s="12"/>
      <c r="CCJ141" s="12"/>
      <c r="CCK141" s="12"/>
      <c r="CCL141" s="12"/>
      <c r="CCM141" s="12"/>
      <c r="CCN141" s="12"/>
      <c r="CCO141" s="12"/>
      <c r="CCP141" s="12"/>
      <c r="CCQ141" s="12"/>
      <c r="CCR141" s="12"/>
      <c r="CCS141" s="12"/>
      <c r="CCT141" s="12"/>
      <c r="CCU141" s="12"/>
      <c r="CCV141" s="12"/>
      <c r="CCW141" s="12"/>
      <c r="CCX141" s="12"/>
      <c r="CCY141" s="12"/>
      <c r="CCZ141" s="12"/>
      <c r="CDA141" s="12"/>
      <c r="CDB141" s="12"/>
      <c r="CDC141" s="12"/>
      <c r="CDD141" s="12"/>
      <c r="CDE141" s="12"/>
      <c r="CDF141" s="12"/>
      <c r="CDG141" s="12"/>
      <c r="CDH141" s="12"/>
      <c r="CDI141" s="12"/>
      <c r="CDJ141" s="12"/>
      <c r="CDK141" s="12"/>
      <c r="CDL141" s="12"/>
      <c r="CDM141" s="12"/>
      <c r="CDN141" s="12"/>
      <c r="CDO141" s="12"/>
      <c r="CDP141" s="12"/>
      <c r="CDQ141" s="12"/>
      <c r="CDR141" s="12"/>
      <c r="CDS141" s="12"/>
      <c r="CDT141" s="12"/>
      <c r="CDU141" s="12"/>
      <c r="CDV141" s="12"/>
      <c r="CDW141" s="12"/>
      <c r="CDX141" s="12"/>
      <c r="CDY141" s="12"/>
      <c r="CDZ141" s="12"/>
      <c r="CEA141" s="12"/>
      <c r="CEB141" s="12"/>
      <c r="CEC141" s="12"/>
      <c r="CED141" s="12"/>
      <c r="CEE141" s="12"/>
      <c r="CEF141" s="12"/>
      <c r="CEG141" s="12"/>
      <c r="CEH141" s="12"/>
      <c r="CEI141" s="12"/>
      <c r="CEJ141" s="12"/>
      <c r="CEK141" s="12"/>
      <c r="CEL141" s="12"/>
      <c r="CEM141" s="12"/>
      <c r="CEN141" s="12"/>
      <c r="CEO141" s="12"/>
      <c r="CEP141" s="12"/>
      <c r="CEQ141" s="12"/>
      <c r="CER141" s="12"/>
      <c r="CES141" s="12"/>
      <c r="CET141" s="12"/>
      <c r="CEU141" s="12"/>
      <c r="CEV141" s="12"/>
      <c r="CEW141" s="12"/>
      <c r="CEX141" s="12"/>
      <c r="CEY141" s="12"/>
      <c r="CEZ141" s="12"/>
      <c r="CFA141" s="12"/>
      <c r="CFB141" s="12"/>
      <c r="CFC141" s="12"/>
      <c r="CFD141" s="12"/>
      <c r="CFE141" s="12"/>
      <c r="CFF141" s="12"/>
      <c r="CFG141" s="12"/>
      <c r="CFH141" s="12"/>
      <c r="CFI141" s="12"/>
      <c r="CFJ141" s="12"/>
      <c r="CFK141" s="12"/>
      <c r="CFL141" s="12"/>
      <c r="CFM141" s="12"/>
      <c r="CFN141" s="12"/>
      <c r="CFO141" s="12"/>
      <c r="CFP141" s="12"/>
      <c r="CFQ141" s="12"/>
      <c r="CFR141" s="12"/>
      <c r="CFS141" s="12"/>
      <c r="CFT141" s="12"/>
      <c r="CFU141" s="12"/>
      <c r="CFV141" s="12"/>
      <c r="CFW141" s="12"/>
      <c r="CFX141" s="12"/>
      <c r="CFY141" s="12"/>
      <c r="CFZ141" s="12"/>
      <c r="CGA141" s="12"/>
      <c r="CGB141" s="12"/>
      <c r="CGC141" s="12"/>
      <c r="CGD141" s="12"/>
      <c r="CGE141" s="12"/>
      <c r="CGF141" s="12"/>
      <c r="CGG141" s="12"/>
      <c r="CGH141" s="12"/>
      <c r="CGI141" s="12"/>
      <c r="CGJ141" s="12"/>
      <c r="CGK141" s="12"/>
      <c r="CGL141" s="12"/>
      <c r="CGM141" s="12"/>
      <c r="CGN141" s="12"/>
      <c r="CGO141" s="12"/>
      <c r="CGP141" s="12"/>
      <c r="CGQ141" s="12"/>
      <c r="CGR141" s="12"/>
      <c r="CGS141" s="12"/>
      <c r="CGT141" s="12"/>
      <c r="CGU141" s="12"/>
      <c r="CGV141" s="12"/>
      <c r="CGW141" s="12"/>
      <c r="CGX141" s="12"/>
      <c r="CGY141" s="12"/>
      <c r="CGZ141" s="12"/>
      <c r="CHA141" s="12"/>
      <c r="CHB141" s="12"/>
      <c r="CHC141" s="12"/>
      <c r="CHD141" s="12"/>
      <c r="CHE141" s="12"/>
      <c r="CHF141" s="12"/>
      <c r="CHG141" s="12"/>
      <c r="CHH141" s="12"/>
      <c r="CHI141" s="12"/>
      <c r="CHJ141" s="12"/>
      <c r="CHK141" s="12"/>
      <c r="CHL141" s="12"/>
      <c r="CHM141" s="12"/>
      <c r="CHN141" s="12"/>
      <c r="CHO141" s="12"/>
      <c r="CHP141" s="12"/>
      <c r="CHQ141" s="12"/>
      <c r="CHR141" s="12"/>
      <c r="CHS141" s="12"/>
      <c r="CHT141" s="12"/>
      <c r="CHU141" s="12"/>
      <c r="CHV141" s="12"/>
      <c r="CHW141" s="12"/>
      <c r="CHX141" s="12"/>
      <c r="CHY141" s="12"/>
      <c r="CHZ141" s="12"/>
      <c r="CIA141" s="12"/>
      <c r="CIB141" s="12"/>
      <c r="CIC141" s="12"/>
      <c r="CID141" s="12"/>
      <c r="CIE141" s="12"/>
      <c r="CIF141" s="12"/>
      <c r="CIG141" s="12"/>
      <c r="CIH141" s="12"/>
      <c r="CII141" s="12"/>
      <c r="CIJ141" s="12"/>
      <c r="CIK141" s="12"/>
      <c r="CIL141" s="12"/>
      <c r="CIM141" s="12"/>
      <c r="CIN141" s="12"/>
      <c r="CIO141" s="12"/>
      <c r="CIP141" s="12"/>
      <c r="CIQ141" s="12"/>
      <c r="CIR141" s="12"/>
      <c r="CIS141" s="12"/>
      <c r="CIT141" s="12"/>
      <c r="CIU141" s="12"/>
      <c r="CIV141" s="12"/>
      <c r="CIW141" s="12"/>
      <c r="CIX141" s="12"/>
      <c r="CIY141" s="12"/>
      <c r="CIZ141" s="12"/>
      <c r="CJA141" s="12"/>
      <c r="CJB141" s="12"/>
      <c r="CJC141" s="12"/>
      <c r="CJD141" s="12"/>
      <c r="CJE141" s="12"/>
      <c r="CJF141" s="12"/>
      <c r="CJG141" s="12"/>
      <c r="CJH141" s="12"/>
      <c r="CJI141" s="12"/>
      <c r="CJJ141" s="12"/>
      <c r="CJK141" s="12"/>
      <c r="CJL141" s="12"/>
      <c r="CJM141" s="12"/>
      <c r="CJN141" s="12"/>
      <c r="CJO141" s="12"/>
      <c r="CJP141" s="12"/>
      <c r="CJQ141" s="12"/>
      <c r="CJR141" s="12"/>
      <c r="CJS141" s="12"/>
      <c r="CJT141" s="12"/>
      <c r="CJU141" s="12"/>
      <c r="CJV141" s="12"/>
      <c r="CJW141" s="12"/>
      <c r="CJX141" s="12"/>
      <c r="CJY141" s="12"/>
      <c r="CJZ141" s="12"/>
      <c r="CKA141" s="12"/>
      <c r="CKB141" s="12"/>
      <c r="CKC141" s="12"/>
      <c r="CKD141" s="12"/>
      <c r="CKE141" s="12"/>
      <c r="CKF141" s="12"/>
      <c r="CKG141" s="12"/>
      <c r="CKH141" s="12"/>
      <c r="CKI141" s="12"/>
      <c r="CKJ141" s="12"/>
      <c r="CKK141" s="12"/>
      <c r="CKL141" s="12"/>
      <c r="CKM141" s="12"/>
      <c r="CKN141" s="12"/>
      <c r="CKO141" s="12"/>
      <c r="CKP141" s="12"/>
      <c r="CKQ141" s="12"/>
      <c r="CKR141" s="12"/>
      <c r="CKS141" s="12"/>
      <c r="CKT141" s="12"/>
      <c r="CKU141" s="12"/>
      <c r="CKV141" s="12"/>
      <c r="CKW141" s="12"/>
      <c r="CKX141" s="12"/>
      <c r="CKY141" s="12"/>
      <c r="CKZ141" s="12"/>
      <c r="CLA141" s="12"/>
      <c r="CLB141" s="12"/>
      <c r="CLC141" s="12"/>
      <c r="CLD141" s="12"/>
      <c r="CLE141" s="12"/>
      <c r="CLF141" s="12"/>
      <c r="CLG141" s="12"/>
      <c r="CLH141" s="12"/>
      <c r="CLI141" s="12"/>
      <c r="CLJ141" s="12"/>
      <c r="CLK141" s="12"/>
      <c r="CLL141" s="12"/>
      <c r="CLM141" s="12"/>
      <c r="CLN141" s="12"/>
      <c r="CLO141" s="12"/>
      <c r="CLP141" s="12"/>
      <c r="CLQ141" s="12"/>
      <c r="CLR141" s="12"/>
      <c r="CLS141" s="12"/>
      <c r="CLT141" s="12"/>
      <c r="CLU141" s="12"/>
      <c r="CLV141" s="12"/>
      <c r="CLW141" s="12"/>
      <c r="CLX141" s="12"/>
      <c r="CLY141" s="12"/>
      <c r="CLZ141" s="12"/>
      <c r="CMA141" s="12"/>
      <c r="CMB141" s="12"/>
      <c r="CMC141" s="12"/>
      <c r="CMD141" s="12"/>
      <c r="CME141" s="12"/>
      <c r="CMF141" s="12"/>
      <c r="CMG141" s="12"/>
      <c r="CMH141" s="12"/>
      <c r="CMI141" s="12"/>
      <c r="CMJ141" s="12"/>
      <c r="CMK141" s="12"/>
      <c r="CML141" s="12"/>
      <c r="CMM141" s="12"/>
      <c r="CMN141" s="12"/>
      <c r="CMO141" s="12"/>
      <c r="CMP141" s="12"/>
      <c r="CMQ141" s="12"/>
      <c r="CMR141" s="12"/>
      <c r="CMS141" s="12"/>
      <c r="CMT141" s="12"/>
      <c r="CMU141" s="12"/>
      <c r="CMV141" s="12"/>
      <c r="CMW141" s="12"/>
      <c r="CMX141" s="12"/>
      <c r="CMY141" s="12"/>
      <c r="CMZ141" s="12"/>
      <c r="CNA141" s="12"/>
      <c r="CNB141" s="12"/>
      <c r="CNC141" s="12"/>
      <c r="CND141" s="12"/>
      <c r="CNE141" s="12"/>
      <c r="CNF141" s="12"/>
      <c r="CNG141" s="12"/>
      <c r="CNH141" s="12"/>
      <c r="CNI141" s="12"/>
      <c r="CNJ141" s="12"/>
      <c r="CNK141" s="12"/>
      <c r="CNL141" s="12"/>
      <c r="CNM141" s="12"/>
      <c r="CNN141" s="12"/>
      <c r="CNO141" s="12"/>
      <c r="CNP141" s="12"/>
      <c r="CNQ141" s="12"/>
      <c r="CNR141" s="12"/>
      <c r="CNS141" s="12"/>
      <c r="CNT141" s="12"/>
      <c r="CNU141" s="12"/>
      <c r="CNV141" s="12"/>
      <c r="CNW141" s="12"/>
      <c r="CNX141" s="12"/>
      <c r="CNY141" s="12"/>
      <c r="CNZ141" s="12"/>
      <c r="COA141" s="12"/>
      <c r="COB141" s="12"/>
      <c r="COC141" s="12"/>
      <c r="COD141" s="12"/>
      <c r="COE141" s="12"/>
      <c r="COF141" s="12"/>
      <c r="COG141" s="12"/>
      <c r="COH141" s="12"/>
      <c r="COI141" s="12"/>
      <c r="COJ141" s="12"/>
      <c r="COK141" s="12"/>
      <c r="COL141" s="12"/>
      <c r="COM141" s="12"/>
      <c r="CON141" s="12"/>
      <c r="COO141" s="12"/>
      <c r="COP141" s="12"/>
      <c r="COQ141" s="12"/>
      <c r="COR141" s="12"/>
      <c r="COS141" s="12"/>
      <c r="COT141" s="12"/>
      <c r="COU141" s="12"/>
      <c r="COV141" s="12"/>
      <c r="COW141" s="12"/>
      <c r="COX141" s="12"/>
      <c r="COY141" s="12"/>
      <c r="COZ141" s="12"/>
      <c r="CPA141" s="12"/>
      <c r="CPB141" s="12"/>
      <c r="CPC141" s="12"/>
      <c r="CPD141" s="12"/>
      <c r="CPE141" s="12"/>
      <c r="CPF141" s="12"/>
      <c r="CPG141" s="12"/>
      <c r="CPH141" s="12"/>
      <c r="CPI141" s="12"/>
      <c r="CPJ141" s="12"/>
      <c r="CPK141" s="12"/>
      <c r="CPL141" s="12"/>
      <c r="CPM141" s="12"/>
      <c r="CPN141" s="12"/>
      <c r="CPO141" s="12"/>
      <c r="CPP141" s="12"/>
      <c r="CPQ141" s="12"/>
      <c r="CPR141" s="12"/>
      <c r="CPS141" s="12"/>
      <c r="CPT141" s="12"/>
      <c r="CPU141" s="12"/>
      <c r="CPV141" s="12"/>
      <c r="CPW141" s="12"/>
      <c r="CPX141" s="12"/>
      <c r="CPY141" s="12"/>
      <c r="CPZ141" s="12"/>
      <c r="CQA141" s="12"/>
      <c r="CQB141" s="12"/>
      <c r="CQC141" s="12"/>
      <c r="CQD141" s="12"/>
      <c r="CQE141" s="12"/>
      <c r="CQF141" s="12"/>
      <c r="CQG141" s="12"/>
      <c r="CQH141" s="12"/>
      <c r="CQI141" s="12"/>
      <c r="CQJ141" s="12"/>
      <c r="CQK141" s="12"/>
      <c r="CQL141" s="12"/>
      <c r="CQM141" s="12"/>
      <c r="CQN141" s="12"/>
      <c r="CQO141" s="12"/>
      <c r="CQP141" s="12"/>
      <c r="CQQ141" s="12"/>
      <c r="CQR141" s="12"/>
      <c r="CQS141" s="12"/>
      <c r="CQT141" s="12"/>
      <c r="CQU141" s="12"/>
      <c r="CQV141" s="12"/>
      <c r="CQW141" s="12"/>
      <c r="CQX141" s="12"/>
      <c r="CQY141" s="12"/>
      <c r="CQZ141" s="12"/>
      <c r="CRA141" s="12"/>
      <c r="CRB141" s="12"/>
      <c r="CRC141" s="12"/>
      <c r="CRD141" s="12"/>
      <c r="CRE141" s="12"/>
      <c r="CRF141" s="12"/>
      <c r="CRG141" s="12"/>
      <c r="CRH141" s="12"/>
      <c r="CRI141" s="12"/>
      <c r="CRJ141" s="12"/>
      <c r="CRK141" s="12"/>
      <c r="CRL141" s="12"/>
      <c r="CRM141" s="12"/>
      <c r="CRN141" s="12"/>
      <c r="CRO141" s="12"/>
      <c r="CRP141" s="12"/>
      <c r="CRQ141" s="12"/>
      <c r="CRR141" s="12"/>
      <c r="CRS141" s="12"/>
      <c r="CRT141" s="12"/>
      <c r="CRU141" s="12"/>
      <c r="CRV141" s="12"/>
      <c r="CRW141" s="12"/>
      <c r="CRX141" s="12"/>
      <c r="CRY141" s="12"/>
      <c r="CRZ141" s="12"/>
      <c r="CSA141" s="12"/>
      <c r="CSB141" s="12"/>
      <c r="CSC141" s="12"/>
      <c r="CSD141" s="12"/>
      <c r="CSE141" s="12"/>
      <c r="CSF141" s="12"/>
      <c r="CSG141" s="12"/>
      <c r="CSH141" s="12"/>
      <c r="CSI141" s="12"/>
      <c r="CSJ141" s="12"/>
      <c r="CSK141" s="12"/>
      <c r="CSL141" s="12"/>
      <c r="CSM141" s="12"/>
      <c r="CSN141" s="12"/>
      <c r="CSO141" s="12"/>
      <c r="CSP141" s="12"/>
      <c r="CSQ141" s="12"/>
      <c r="CSR141" s="12"/>
      <c r="CSS141" s="12"/>
      <c r="CST141" s="12"/>
      <c r="CSU141" s="12"/>
      <c r="CSV141" s="12"/>
      <c r="CSW141" s="12"/>
      <c r="CSX141" s="12"/>
      <c r="CSY141" s="12"/>
      <c r="CSZ141" s="12"/>
      <c r="CTA141" s="12"/>
      <c r="CTB141" s="12"/>
      <c r="CTC141" s="12"/>
      <c r="CTD141" s="12"/>
      <c r="CTE141" s="12"/>
      <c r="CTF141" s="12"/>
      <c r="CTG141" s="12"/>
      <c r="CTH141" s="12"/>
      <c r="CTI141" s="12"/>
      <c r="CTJ141" s="12"/>
      <c r="CTK141" s="12"/>
      <c r="CTL141" s="12"/>
      <c r="CTM141" s="12"/>
      <c r="CTN141" s="12"/>
      <c r="CTO141" s="12"/>
      <c r="CTP141" s="12"/>
      <c r="CTQ141" s="12"/>
      <c r="CTR141" s="12"/>
      <c r="CTS141" s="12"/>
      <c r="CTT141" s="12"/>
      <c r="CTU141" s="12"/>
      <c r="CTV141" s="12"/>
      <c r="CTW141" s="12"/>
      <c r="CTX141" s="12"/>
      <c r="CTY141" s="12"/>
      <c r="CTZ141" s="12"/>
      <c r="CUA141" s="12"/>
      <c r="CUB141" s="12"/>
      <c r="CUC141" s="12"/>
      <c r="CUD141" s="12"/>
      <c r="CUE141" s="12"/>
      <c r="CUF141" s="12"/>
      <c r="CUG141" s="12"/>
      <c r="CUH141" s="12"/>
      <c r="CUI141" s="12"/>
      <c r="CUJ141" s="12"/>
      <c r="CUK141" s="12"/>
      <c r="CUL141" s="12"/>
      <c r="CUM141" s="12"/>
      <c r="CUN141" s="12"/>
      <c r="CUO141" s="12"/>
      <c r="CUP141" s="12"/>
      <c r="CUQ141" s="12"/>
      <c r="CUR141" s="12"/>
      <c r="CUS141" s="12"/>
      <c r="CUT141" s="12"/>
      <c r="CUU141" s="12"/>
      <c r="CUV141" s="12"/>
      <c r="CUW141" s="12"/>
      <c r="CUX141" s="12"/>
      <c r="CUY141" s="12"/>
      <c r="CUZ141" s="12"/>
      <c r="CVA141" s="12"/>
      <c r="CVB141" s="12"/>
      <c r="CVC141" s="12"/>
      <c r="CVD141" s="12"/>
      <c r="CVE141" s="12"/>
      <c r="CVF141" s="12"/>
      <c r="CVG141" s="12"/>
      <c r="CVH141" s="12"/>
      <c r="CVI141" s="12"/>
      <c r="CVJ141" s="12"/>
      <c r="CVK141" s="12"/>
      <c r="CVL141" s="12"/>
      <c r="CVM141" s="12"/>
      <c r="CVN141" s="12"/>
      <c r="CVO141" s="12"/>
      <c r="CVP141" s="12"/>
      <c r="CVQ141" s="12"/>
      <c r="CVR141" s="12"/>
      <c r="CVS141" s="12"/>
      <c r="CVT141" s="12"/>
      <c r="CVU141" s="12"/>
      <c r="CVV141" s="12"/>
      <c r="CVW141" s="12"/>
      <c r="CVX141" s="12"/>
      <c r="CVY141" s="12"/>
      <c r="CVZ141" s="12"/>
      <c r="CWA141" s="12"/>
      <c r="CWB141" s="12"/>
      <c r="CWC141" s="12"/>
      <c r="CWD141" s="12"/>
      <c r="CWE141" s="12"/>
      <c r="CWF141" s="12"/>
      <c r="CWG141" s="12"/>
      <c r="CWH141" s="12"/>
      <c r="CWI141" s="12"/>
      <c r="CWJ141" s="12"/>
      <c r="CWK141" s="12"/>
      <c r="CWL141" s="12"/>
      <c r="CWM141" s="12"/>
      <c r="CWN141" s="12"/>
      <c r="CWO141" s="12"/>
      <c r="CWP141" s="12"/>
      <c r="CWQ141" s="12"/>
      <c r="CWR141" s="12"/>
      <c r="CWS141" s="12"/>
      <c r="CWT141" s="12"/>
      <c r="CWU141" s="12"/>
      <c r="CWV141" s="12"/>
      <c r="CWW141" s="12"/>
      <c r="CWX141" s="12"/>
      <c r="CWY141" s="12"/>
      <c r="CWZ141" s="12"/>
      <c r="CXA141" s="12"/>
      <c r="CXB141" s="12"/>
      <c r="CXC141" s="12"/>
      <c r="CXD141" s="12"/>
      <c r="CXE141" s="12"/>
      <c r="CXF141" s="12"/>
      <c r="CXG141" s="12"/>
      <c r="CXH141" s="12"/>
      <c r="CXI141" s="12"/>
      <c r="CXJ141" s="12"/>
      <c r="CXK141" s="12"/>
      <c r="CXL141" s="12"/>
      <c r="CXM141" s="12"/>
      <c r="CXN141" s="12"/>
      <c r="CXO141" s="12"/>
      <c r="CXP141" s="12"/>
      <c r="CXQ141" s="12"/>
      <c r="CXR141" s="12"/>
      <c r="CXS141" s="12"/>
      <c r="CXT141" s="12"/>
      <c r="CXU141" s="12"/>
      <c r="CXV141" s="12"/>
      <c r="CXW141" s="12"/>
      <c r="CXX141" s="12"/>
      <c r="CXY141" s="12"/>
      <c r="CXZ141" s="12"/>
      <c r="CYA141" s="12"/>
      <c r="CYB141" s="12"/>
      <c r="CYC141" s="12"/>
      <c r="CYD141" s="12"/>
      <c r="CYE141" s="12"/>
      <c r="CYF141" s="12"/>
      <c r="CYG141" s="12"/>
      <c r="CYH141" s="12"/>
      <c r="CYI141" s="12"/>
      <c r="CYJ141" s="12"/>
      <c r="CYK141" s="12"/>
      <c r="CYL141" s="12"/>
      <c r="CYM141" s="12"/>
      <c r="CYN141" s="12"/>
      <c r="CYO141" s="12"/>
      <c r="CYP141" s="12"/>
      <c r="CYQ141" s="12"/>
      <c r="CYR141" s="12"/>
      <c r="CYS141" s="12"/>
      <c r="CYT141" s="12"/>
      <c r="CYU141" s="12"/>
      <c r="CYV141" s="12"/>
      <c r="CYW141" s="12"/>
      <c r="CYX141" s="12"/>
      <c r="CYY141" s="12"/>
      <c r="CYZ141" s="12"/>
      <c r="CZA141" s="12"/>
      <c r="CZB141" s="12"/>
      <c r="CZC141" s="12"/>
      <c r="CZD141" s="12"/>
      <c r="CZE141" s="12"/>
      <c r="CZF141" s="12"/>
      <c r="CZG141" s="12"/>
      <c r="CZH141" s="12"/>
      <c r="CZI141" s="12"/>
      <c r="CZJ141" s="12"/>
      <c r="CZK141" s="12"/>
      <c r="CZL141" s="12"/>
      <c r="CZM141" s="12"/>
      <c r="CZN141" s="12"/>
      <c r="CZO141" s="12"/>
      <c r="CZP141" s="12"/>
      <c r="CZQ141" s="12"/>
      <c r="CZR141" s="12"/>
      <c r="CZS141" s="12"/>
      <c r="CZT141" s="12"/>
      <c r="CZU141" s="12"/>
      <c r="CZV141" s="12"/>
      <c r="CZW141" s="12"/>
      <c r="CZX141" s="12"/>
      <c r="CZY141" s="12"/>
      <c r="CZZ141" s="12"/>
      <c r="DAA141" s="12"/>
      <c r="DAB141" s="12"/>
      <c r="DAC141" s="12"/>
      <c r="DAD141" s="12"/>
      <c r="DAE141" s="12"/>
      <c r="DAF141" s="12"/>
      <c r="DAG141" s="12"/>
      <c r="DAH141" s="12"/>
      <c r="DAI141" s="12"/>
      <c r="DAJ141" s="12"/>
      <c r="DAK141" s="12"/>
      <c r="DAL141" s="12"/>
      <c r="DAM141" s="12"/>
      <c r="DAN141" s="12"/>
      <c r="DAO141" s="12"/>
      <c r="DAP141" s="12"/>
      <c r="DAQ141" s="12"/>
      <c r="DAR141" s="12"/>
      <c r="DAS141" s="12"/>
      <c r="DAT141" s="12"/>
      <c r="DAU141" s="12"/>
      <c r="DAV141" s="12"/>
      <c r="DAW141" s="12"/>
      <c r="DAX141" s="12"/>
      <c r="DAY141" s="12"/>
      <c r="DAZ141" s="12"/>
      <c r="DBA141" s="12"/>
      <c r="DBB141" s="12"/>
      <c r="DBC141" s="12"/>
      <c r="DBD141" s="12"/>
      <c r="DBE141" s="12"/>
      <c r="DBF141" s="12"/>
      <c r="DBG141" s="12"/>
      <c r="DBH141" s="12"/>
      <c r="DBI141" s="12"/>
      <c r="DBJ141" s="12"/>
      <c r="DBK141" s="12"/>
      <c r="DBL141" s="12"/>
      <c r="DBM141" s="12"/>
    </row>
    <row r="142" spans="1:2769" s="11" customFormat="1" ht="227" customHeight="1">
      <c r="A142" s="80" t="s">
        <v>114</v>
      </c>
      <c r="B142" s="89" t="s">
        <v>498</v>
      </c>
      <c r="C142" s="80" t="s">
        <v>48</v>
      </c>
      <c r="D142" s="80" t="s">
        <v>1274</v>
      </c>
      <c r="E142" s="80" t="s">
        <v>198</v>
      </c>
      <c r="F142" s="80" t="s">
        <v>102</v>
      </c>
      <c r="G142" s="80" t="s">
        <v>1296</v>
      </c>
      <c r="H142" s="80" t="s">
        <v>1310</v>
      </c>
      <c r="I142" s="80" t="s">
        <v>199</v>
      </c>
      <c r="J142" s="80" t="s">
        <v>199</v>
      </c>
      <c r="K142" s="80" t="s">
        <v>77</v>
      </c>
      <c r="L142" s="80" t="s">
        <v>82</v>
      </c>
      <c r="M142" s="90">
        <v>42470</v>
      </c>
      <c r="N142" s="80" t="s">
        <v>95</v>
      </c>
      <c r="O142" s="80">
        <v>-25.901700000000002</v>
      </c>
      <c r="P142" s="80">
        <v>29.135000000000002</v>
      </c>
      <c r="Q142" s="80" t="s">
        <v>2080</v>
      </c>
      <c r="R142" s="80" t="s">
        <v>80</v>
      </c>
      <c r="S142" s="80" t="s">
        <v>199</v>
      </c>
      <c r="T142" s="80" t="s">
        <v>136</v>
      </c>
      <c r="U142" s="80" t="s">
        <v>124</v>
      </c>
      <c r="V142" s="80" t="s">
        <v>186</v>
      </c>
      <c r="W142" s="80" t="s">
        <v>44</v>
      </c>
      <c r="X142" s="80" t="s">
        <v>82</v>
      </c>
      <c r="Y142" s="80" t="s">
        <v>199</v>
      </c>
      <c r="Z142" s="80" t="s">
        <v>199</v>
      </c>
      <c r="AA142" s="89" t="s">
        <v>157</v>
      </c>
      <c r="AB142" s="89" t="s">
        <v>307</v>
      </c>
      <c r="AC142" s="80" t="s">
        <v>1440</v>
      </c>
      <c r="AD142" s="80" t="s">
        <v>34</v>
      </c>
      <c r="AE142" s="80" t="s">
        <v>193</v>
      </c>
      <c r="AF142" s="80" t="s">
        <v>192</v>
      </c>
      <c r="AG142" s="80" t="s">
        <v>918</v>
      </c>
      <c r="AH142" s="80" t="s">
        <v>221</v>
      </c>
      <c r="AI142" s="80" t="s">
        <v>959</v>
      </c>
      <c r="AJ142" s="80" t="s">
        <v>223</v>
      </c>
      <c r="AK142" s="80" t="s">
        <v>1019</v>
      </c>
      <c r="AL142" s="80" t="s">
        <v>1550</v>
      </c>
      <c r="AM142" s="80" t="s">
        <v>1380</v>
      </c>
      <c r="AN142" s="91" t="s">
        <v>21</v>
      </c>
      <c r="AO142" s="80" t="s">
        <v>83</v>
      </c>
      <c r="AP142" s="80" t="s">
        <v>1551</v>
      </c>
      <c r="AQ142" s="80" t="s">
        <v>1632</v>
      </c>
      <c r="AR142" s="80" t="s">
        <v>199</v>
      </c>
      <c r="AS142" s="80" t="s">
        <v>199</v>
      </c>
      <c r="AT142" s="90" t="s">
        <v>199</v>
      </c>
      <c r="AU142" s="80" t="s">
        <v>101</v>
      </c>
      <c r="AV142" s="80" t="s">
        <v>2117</v>
      </c>
      <c r="AW142" s="95" t="s">
        <v>1599</v>
      </c>
      <c r="AX142" s="80" t="s">
        <v>105</v>
      </c>
      <c r="AY142" s="80" t="s">
        <v>138</v>
      </c>
      <c r="AZ142" s="80" t="s">
        <v>645</v>
      </c>
      <c r="BA142" s="80"/>
      <c r="BB142" s="80" t="s">
        <v>94</v>
      </c>
      <c r="BC142" s="94">
        <v>42470</v>
      </c>
      <c r="BD142" s="12"/>
      <c r="BE142" s="12"/>
      <c r="BF142" s="12"/>
      <c r="BG142" s="12"/>
      <c r="BH142" s="12"/>
      <c r="BI142" s="12"/>
      <c r="BJ142" s="12"/>
      <c r="BK142" s="12"/>
      <c r="BL142" s="12"/>
      <c r="BM142" s="12"/>
      <c r="BN142" s="12"/>
      <c r="BO142" s="12"/>
      <c r="BP142" s="12"/>
      <c r="BQ142" s="12"/>
      <c r="BR142" s="12"/>
      <c r="BS142" s="12"/>
      <c r="BT142" s="12"/>
      <c r="BU142" s="12"/>
      <c r="BV142" s="12"/>
      <c r="BW142" s="12"/>
      <c r="BX142" s="12"/>
      <c r="BY142" s="12"/>
      <c r="BZ142" s="12"/>
      <c r="CA142" s="12"/>
      <c r="CB142" s="12"/>
      <c r="CC142" s="12"/>
      <c r="CD142" s="12"/>
      <c r="CE142" s="12"/>
      <c r="CF142" s="12"/>
      <c r="CG142" s="12"/>
      <c r="CH142" s="12"/>
      <c r="CI142" s="12"/>
      <c r="CJ142" s="12"/>
      <c r="CK142" s="12"/>
      <c r="CL142" s="12"/>
      <c r="CM142" s="12"/>
      <c r="CN142" s="12"/>
      <c r="CO142" s="12"/>
      <c r="CP142" s="12"/>
      <c r="CQ142" s="12"/>
      <c r="CR142" s="12"/>
      <c r="CS142" s="12"/>
      <c r="CT142" s="12"/>
      <c r="CU142" s="12"/>
      <c r="CV142" s="12"/>
      <c r="CW142" s="12"/>
      <c r="CX142" s="12"/>
      <c r="CY142" s="12"/>
      <c r="CZ142" s="12"/>
      <c r="DA142" s="12"/>
      <c r="DB142" s="12"/>
      <c r="DC142" s="12"/>
      <c r="DD142" s="12"/>
      <c r="DE142" s="12"/>
      <c r="DF142" s="12"/>
      <c r="DG142" s="12"/>
      <c r="DH142" s="12"/>
      <c r="DI142" s="12"/>
      <c r="DJ142" s="12"/>
      <c r="DK142" s="12"/>
      <c r="DL142" s="12"/>
      <c r="DM142" s="12"/>
      <c r="DN142" s="12"/>
      <c r="DO142" s="12"/>
      <c r="DP142" s="12"/>
      <c r="DQ142" s="12"/>
      <c r="DR142" s="12"/>
      <c r="DS142" s="12"/>
      <c r="DT142" s="12"/>
      <c r="DU142" s="12"/>
      <c r="DV142" s="12"/>
      <c r="DW142" s="12"/>
      <c r="DX142" s="12"/>
      <c r="DY142" s="12"/>
      <c r="DZ142" s="12"/>
      <c r="EA142" s="12"/>
      <c r="EB142" s="12"/>
      <c r="EC142" s="12"/>
      <c r="ED142" s="12"/>
      <c r="EE142" s="12"/>
      <c r="EF142" s="12"/>
      <c r="EG142" s="12"/>
      <c r="EH142" s="12"/>
      <c r="EI142" s="12"/>
      <c r="EJ142" s="12"/>
      <c r="EK142" s="12"/>
      <c r="EL142" s="12"/>
      <c r="EM142" s="12"/>
      <c r="EN142" s="12"/>
      <c r="EO142" s="12"/>
      <c r="EP142" s="12"/>
      <c r="EQ142" s="12"/>
      <c r="ER142" s="12"/>
      <c r="ES142" s="12"/>
      <c r="ET142" s="12"/>
      <c r="EU142" s="12"/>
      <c r="EV142" s="12"/>
      <c r="EW142" s="12"/>
      <c r="EX142" s="12"/>
      <c r="EY142" s="12"/>
      <c r="EZ142" s="12"/>
      <c r="FA142" s="12"/>
      <c r="FB142" s="12"/>
      <c r="FC142" s="12"/>
      <c r="FD142" s="12"/>
      <c r="FE142" s="12"/>
      <c r="FF142" s="12"/>
      <c r="FG142" s="12"/>
      <c r="FH142" s="12"/>
      <c r="FI142" s="12"/>
      <c r="FJ142" s="12"/>
      <c r="FK142" s="12"/>
      <c r="FL142" s="12"/>
      <c r="FM142" s="12"/>
      <c r="FN142" s="12"/>
      <c r="FO142" s="12"/>
      <c r="FP142" s="12"/>
      <c r="FQ142" s="12"/>
      <c r="FR142" s="12"/>
      <c r="FS142" s="12"/>
      <c r="FT142" s="12"/>
      <c r="FU142" s="12"/>
      <c r="FV142" s="12"/>
      <c r="FW142" s="12"/>
      <c r="FX142" s="12"/>
      <c r="FY142" s="12"/>
      <c r="FZ142" s="12"/>
      <c r="GA142" s="12"/>
      <c r="GB142" s="12"/>
      <c r="GC142" s="12"/>
      <c r="GD142" s="12"/>
      <c r="GE142" s="12"/>
      <c r="GF142" s="12"/>
      <c r="GG142" s="12"/>
      <c r="GH142" s="12"/>
      <c r="GI142" s="12"/>
      <c r="GJ142" s="12"/>
      <c r="GK142" s="12"/>
      <c r="GL142" s="12"/>
      <c r="GM142" s="12"/>
      <c r="GN142" s="12"/>
      <c r="GO142" s="12"/>
      <c r="GP142" s="12"/>
      <c r="GQ142" s="12"/>
      <c r="GR142" s="12"/>
      <c r="GS142" s="12"/>
      <c r="GT142" s="12"/>
      <c r="GU142" s="12"/>
      <c r="GV142" s="12"/>
      <c r="GW142" s="12"/>
      <c r="GX142" s="12"/>
      <c r="GY142" s="12"/>
      <c r="GZ142" s="12"/>
      <c r="HA142" s="12"/>
      <c r="HB142" s="12"/>
      <c r="HC142" s="12"/>
      <c r="HD142" s="12"/>
      <c r="HE142" s="12"/>
      <c r="HF142" s="12"/>
      <c r="HG142" s="12"/>
      <c r="HH142" s="12"/>
      <c r="HI142" s="12"/>
      <c r="HJ142" s="12"/>
      <c r="HK142" s="12"/>
      <c r="HL142" s="12"/>
      <c r="HM142" s="12"/>
      <c r="HN142" s="12"/>
      <c r="HO142" s="12"/>
      <c r="HP142" s="12"/>
      <c r="HQ142" s="12"/>
      <c r="HR142" s="12"/>
      <c r="HS142" s="12"/>
      <c r="HT142" s="12"/>
      <c r="HU142" s="12"/>
      <c r="HV142" s="12"/>
      <c r="HW142" s="12"/>
      <c r="HX142" s="12"/>
      <c r="HY142" s="12"/>
      <c r="HZ142" s="12"/>
      <c r="IA142" s="12"/>
      <c r="IB142" s="12"/>
      <c r="IC142" s="12"/>
      <c r="ID142" s="12"/>
      <c r="IE142" s="12"/>
      <c r="IF142" s="12"/>
      <c r="IG142" s="12"/>
      <c r="IH142" s="12"/>
      <c r="II142" s="12"/>
      <c r="IJ142" s="12"/>
      <c r="IK142" s="12"/>
      <c r="IL142" s="12"/>
      <c r="IM142" s="12"/>
      <c r="IN142" s="12"/>
      <c r="IO142" s="12"/>
      <c r="IP142" s="12"/>
      <c r="IQ142" s="12"/>
      <c r="IR142" s="12"/>
      <c r="IS142" s="12"/>
      <c r="IT142" s="12"/>
      <c r="IU142" s="12"/>
      <c r="IV142" s="12"/>
      <c r="IW142" s="12"/>
      <c r="IX142" s="12"/>
      <c r="IY142" s="12"/>
      <c r="IZ142" s="12"/>
      <c r="JA142" s="12"/>
      <c r="JB142" s="12"/>
      <c r="JC142" s="12"/>
      <c r="JD142" s="12"/>
      <c r="JE142" s="12"/>
      <c r="JF142" s="12"/>
      <c r="JG142" s="12"/>
      <c r="JH142" s="12"/>
      <c r="JI142" s="12"/>
      <c r="JJ142" s="12"/>
      <c r="JK142" s="12"/>
      <c r="JL142" s="12"/>
      <c r="JM142" s="12"/>
      <c r="JN142" s="12"/>
      <c r="JO142" s="12"/>
      <c r="JP142" s="12"/>
      <c r="JQ142" s="12"/>
      <c r="JR142" s="12"/>
      <c r="JS142" s="12"/>
      <c r="JT142" s="12"/>
      <c r="JU142" s="12"/>
      <c r="JV142" s="12"/>
      <c r="JW142" s="12"/>
      <c r="JX142" s="12"/>
      <c r="JY142" s="12"/>
      <c r="JZ142" s="12"/>
      <c r="KA142" s="12"/>
      <c r="KB142" s="12"/>
      <c r="KC142" s="12"/>
      <c r="KD142" s="12"/>
      <c r="KE142" s="12"/>
      <c r="KF142" s="12"/>
      <c r="KG142" s="12"/>
      <c r="KH142" s="12"/>
      <c r="KI142" s="12"/>
      <c r="KJ142" s="12"/>
      <c r="KK142" s="12"/>
      <c r="KL142" s="12"/>
      <c r="KM142" s="12"/>
      <c r="KN142" s="12"/>
      <c r="KO142" s="12"/>
      <c r="KP142" s="12"/>
      <c r="KQ142" s="12"/>
      <c r="KR142" s="12"/>
      <c r="KS142" s="12"/>
      <c r="KT142" s="12"/>
      <c r="KU142" s="12"/>
      <c r="KV142" s="12"/>
      <c r="KW142" s="12"/>
      <c r="KX142" s="12"/>
      <c r="KY142" s="12"/>
      <c r="KZ142" s="12"/>
      <c r="LA142" s="12"/>
      <c r="LB142" s="12"/>
      <c r="LC142" s="12"/>
      <c r="LD142" s="12"/>
      <c r="LE142" s="12"/>
      <c r="LF142" s="12"/>
      <c r="LG142" s="12"/>
      <c r="LH142" s="12"/>
      <c r="LI142" s="12"/>
      <c r="LJ142" s="12"/>
      <c r="LK142" s="12"/>
      <c r="LL142" s="12"/>
      <c r="LM142" s="12"/>
      <c r="LN142" s="12"/>
      <c r="LO142" s="12"/>
      <c r="LP142" s="12"/>
      <c r="LQ142" s="12"/>
      <c r="LR142" s="12"/>
      <c r="LS142" s="12"/>
      <c r="LT142" s="12"/>
      <c r="LU142" s="12"/>
      <c r="LV142" s="12"/>
      <c r="LW142" s="12"/>
      <c r="LX142" s="12"/>
      <c r="LY142" s="12"/>
      <c r="LZ142" s="12"/>
      <c r="MA142" s="12"/>
      <c r="MB142" s="12"/>
      <c r="MC142" s="12"/>
      <c r="MD142" s="12"/>
      <c r="ME142" s="12"/>
      <c r="MF142" s="12"/>
      <c r="MG142" s="12"/>
      <c r="MH142" s="12"/>
      <c r="MI142" s="12"/>
      <c r="MJ142" s="12"/>
      <c r="MK142" s="12"/>
      <c r="ML142" s="12"/>
      <c r="MM142" s="12"/>
      <c r="MN142" s="12"/>
      <c r="MO142" s="12"/>
      <c r="MP142" s="12"/>
      <c r="MQ142" s="12"/>
      <c r="MR142" s="12"/>
      <c r="MS142" s="12"/>
      <c r="MT142" s="12"/>
      <c r="MU142" s="12"/>
      <c r="MV142" s="12"/>
      <c r="MW142" s="12"/>
      <c r="MX142" s="12"/>
      <c r="MY142" s="12"/>
      <c r="MZ142" s="12"/>
      <c r="NA142" s="12"/>
      <c r="NB142" s="12"/>
      <c r="NC142" s="12"/>
      <c r="ND142" s="12"/>
      <c r="NE142" s="12"/>
      <c r="NF142" s="12"/>
      <c r="NG142" s="12"/>
      <c r="NH142" s="12"/>
      <c r="NI142" s="12"/>
      <c r="NJ142" s="12"/>
      <c r="NK142" s="12"/>
      <c r="NL142" s="12"/>
      <c r="NM142" s="12"/>
      <c r="NN142" s="12"/>
      <c r="NO142" s="12"/>
      <c r="NP142" s="12"/>
      <c r="NQ142" s="12"/>
      <c r="NR142" s="12"/>
      <c r="NS142" s="12"/>
      <c r="NT142" s="12"/>
      <c r="NU142" s="12"/>
      <c r="NV142" s="12"/>
      <c r="NW142" s="12"/>
      <c r="NX142" s="12"/>
      <c r="NY142" s="12"/>
      <c r="NZ142" s="12"/>
      <c r="OA142" s="12"/>
      <c r="OB142" s="12"/>
      <c r="OC142" s="12"/>
      <c r="OD142" s="12"/>
      <c r="OE142" s="12"/>
      <c r="OF142" s="12"/>
      <c r="OG142" s="12"/>
      <c r="OH142" s="12"/>
      <c r="OI142" s="12"/>
      <c r="OJ142" s="12"/>
      <c r="OK142" s="12"/>
      <c r="OL142" s="12"/>
      <c r="OM142" s="12"/>
      <c r="ON142" s="12"/>
      <c r="OO142" s="12"/>
      <c r="OP142" s="12"/>
      <c r="OQ142" s="12"/>
      <c r="OR142" s="12"/>
      <c r="OS142" s="12"/>
      <c r="OT142" s="12"/>
      <c r="OU142" s="12"/>
      <c r="OV142" s="12"/>
      <c r="OW142" s="12"/>
      <c r="OX142" s="12"/>
      <c r="OY142" s="12"/>
      <c r="OZ142" s="12"/>
      <c r="PA142" s="12"/>
      <c r="PB142" s="12"/>
      <c r="PC142" s="12"/>
      <c r="PD142" s="12"/>
      <c r="PE142" s="12"/>
      <c r="PF142" s="12"/>
      <c r="PG142" s="12"/>
      <c r="PH142" s="12"/>
      <c r="PI142" s="12"/>
      <c r="PJ142" s="12"/>
      <c r="PK142" s="12"/>
      <c r="PL142" s="12"/>
      <c r="PM142" s="12"/>
      <c r="PN142" s="12"/>
      <c r="PO142" s="12"/>
      <c r="PP142" s="12"/>
      <c r="PQ142" s="12"/>
      <c r="PR142" s="12"/>
      <c r="PS142" s="12"/>
      <c r="PT142" s="12"/>
      <c r="PU142" s="12"/>
      <c r="PV142" s="12"/>
      <c r="PW142" s="12"/>
      <c r="PX142" s="12"/>
      <c r="PY142" s="12"/>
      <c r="PZ142" s="12"/>
      <c r="QA142" s="12"/>
      <c r="QB142" s="12"/>
      <c r="QC142" s="12"/>
      <c r="QD142" s="12"/>
      <c r="QE142" s="12"/>
      <c r="QF142" s="12"/>
      <c r="QG142" s="12"/>
      <c r="QH142" s="12"/>
      <c r="QI142" s="12"/>
      <c r="QJ142" s="12"/>
      <c r="QK142" s="12"/>
      <c r="QL142" s="12"/>
      <c r="QM142" s="12"/>
      <c r="QN142" s="12"/>
      <c r="QO142" s="12"/>
      <c r="QP142" s="12"/>
      <c r="QQ142" s="12"/>
      <c r="QR142" s="12"/>
      <c r="QS142" s="12"/>
      <c r="QT142" s="12"/>
      <c r="QU142" s="12"/>
      <c r="QV142" s="12"/>
      <c r="QW142" s="12"/>
      <c r="QX142" s="12"/>
      <c r="QY142" s="12"/>
      <c r="QZ142" s="12"/>
      <c r="RA142" s="12"/>
      <c r="RB142" s="12"/>
      <c r="RC142" s="12"/>
      <c r="RD142" s="12"/>
      <c r="RE142" s="12"/>
      <c r="RF142" s="12"/>
      <c r="RG142" s="12"/>
      <c r="RH142" s="12"/>
      <c r="RI142" s="12"/>
      <c r="RJ142" s="12"/>
      <c r="RK142" s="12"/>
      <c r="RL142" s="12"/>
      <c r="RM142" s="12"/>
      <c r="RN142" s="12"/>
      <c r="RO142" s="12"/>
      <c r="RP142" s="12"/>
      <c r="RQ142" s="12"/>
      <c r="RR142" s="12"/>
      <c r="RS142" s="12"/>
      <c r="RT142" s="12"/>
      <c r="RU142" s="12"/>
      <c r="RV142" s="12"/>
      <c r="RW142" s="12"/>
      <c r="RX142" s="12"/>
      <c r="RY142" s="12"/>
      <c r="RZ142" s="12"/>
      <c r="SA142" s="12"/>
      <c r="SB142" s="12"/>
      <c r="SC142" s="12"/>
      <c r="SD142" s="12"/>
      <c r="SE142" s="12"/>
      <c r="SF142" s="12"/>
      <c r="SG142" s="12"/>
      <c r="SH142" s="12"/>
      <c r="SI142" s="12"/>
      <c r="SJ142" s="12"/>
      <c r="SK142" s="12"/>
      <c r="SL142" s="12"/>
      <c r="SM142" s="12"/>
      <c r="SN142" s="12"/>
      <c r="SO142" s="12"/>
      <c r="SP142" s="12"/>
      <c r="SQ142" s="12"/>
      <c r="SR142" s="12"/>
      <c r="SS142" s="12"/>
      <c r="ST142" s="12"/>
      <c r="SU142" s="12"/>
      <c r="SV142" s="12"/>
      <c r="SW142" s="12"/>
      <c r="SX142" s="12"/>
      <c r="SY142" s="12"/>
      <c r="SZ142" s="12"/>
      <c r="TA142" s="12"/>
      <c r="TB142" s="12"/>
      <c r="TC142" s="12"/>
      <c r="TD142" s="12"/>
      <c r="TE142" s="12"/>
      <c r="TF142" s="12"/>
      <c r="TG142" s="12"/>
      <c r="TH142" s="12"/>
      <c r="TI142" s="12"/>
      <c r="TJ142" s="12"/>
      <c r="TK142" s="12"/>
      <c r="TL142" s="12"/>
      <c r="TM142" s="12"/>
      <c r="TN142" s="12"/>
      <c r="TO142" s="12"/>
      <c r="TP142" s="12"/>
      <c r="TQ142" s="12"/>
      <c r="TR142" s="12"/>
      <c r="TS142" s="12"/>
      <c r="TT142" s="12"/>
      <c r="TU142" s="12"/>
      <c r="TV142" s="12"/>
      <c r="TW142" s="12"/>
      <c r="TX142" s="12"/>
      <c r="TY142" s="12"/>
      <c r="TZ142" s="12"/>
      <c r="UA142" s="12"/>
      <c r="UB142" s="12"/>
      <c r="UC142" s="12"/>
      <c r="UD142" s="12"/>
      <c r="UE142" s="12"/>
      <c r="UF142" s="12"/>
      <c r="UG142" s="12"/>
      <c r="UH142" s="12"/>
      <c r="UI142" s="12"/>
      <c r="UJ142" s="12"/>
      <c r="UK142" s="12"/>
      <c r="UL142" s="12"/>
      <c r="UM142" s="12"/>
      <c r="UN142" s="12"/>
      <c r="UO142" s="12"/>
      <c r="UP142" s="12"/>
      <c r="UQ142" s="12"/>
      <c r="UR142" s="12"/>
      <c r="US142" s="12"/>
      <c r="UT142" s="12"/>
      <c r="UU142" s="12"/>
      <c r="UV142" s="12"/>
      <c r="UW142" s="12"/>
      <c r="UX142" s="12"/>
      <c r="UY142" s="12"/>
      <c r="UZ142" s="12"/>
      <c r="VA142" s="12"/>
      <c r="VB142" s="12"/>
      <c r="VC142" s="12"/>
      <c r="VD142" s="12"/>
      <c r="VE142" s="12"/>
      <c r="VF142" s="12"/>
      <c r="VG142" s="12"/>
      <c r="VH142" s="12"/>
      <c r="VI142" s="12"/>
      <c r="VJ142" s="12"/>
      <c r="VK142" s="12"/>
      <c r="VL142" s="12"/>
      <c r="VM142" s="12"/>
      <c r="VN142" s="12"/>
      <c r="VO142" s="12"/>
      <c r="VP142" s="12"/>
      <c r="VQ142" s="12"/>
      <c r="VR142" s="12"/>
      <c r="VS142" s="12"/>
      <c r="VT142" s="12"/>
      <c r="VU142" s="12"/>
      <c r="VV142" s="12"/>
      <c r="VW142" s="12"/>
      <c r="VX142" s="12"/>
      <c r="VY142" s="12"/>
      <c r="VZ142" s="12"/>
      <c r="WA142" s="12"/>
      <c r="WB142" s="12"/>
      <c r="WC142" s="12"/>
      <c r="WD142" s="12"/>
      <c r="WE142" s="12"/>
      <c r="WF142" s="12"/>
      <c r="WG142" s="12"/>
      <c r="WH142" s="12"/>
      <c r="WI142" s="12"/>
      <c r="WJ142" s="12"/>
      <c r="WK142" s="12"/>
      <c r="WL142" s="12"/>
      <c r="WM142" s="12"/>
      <c r="WN142" s="12"/>
      <c r="WO142" s="12"/>
      <c r="WP142" s="12"/>
      <c r="WQ142" s="12"/>
      <c r="WR142" s="12"/>
      <c r="WS142" s="12"/>
      <c r="WT142" s="12"/>
      <c r="WU142" s="12"/>
      <c r="WV142" s="12"/>
      <c r="WW142" s="12"/>
      <c r="WX142" s="12"/>
      <c r="WY142" s="12"/>
      <c r="WZ142" s="12"/>
      <c r="XA142" s="12"/>
      <c r="XB142" s="12"/>
      <c r="XC142" s="12"/>
      <c r="XD142" s="12"/>
      <c r="XE142" s="12"/>
      <c r="XF142" s="12"/>
      <c r="XG142" s="12"/>
      <c r="XH142" s="12"/>
      <c r="XI142" s="12"/>
      <c r="XJ142" s="12"/>
      <c r="XK142" s="12"/>
      <c r="XL142" s="12"/>
      <c r="XM142" s="12"/>
      <c r="XN142" s="12"/>
      <c r="XO142" s="12"/>
      <c r="XP142" s="12"/>
      <c r="XQ142" s="12"/>
      <c r="XR142" s="12"/>
      <c r="XS142" s="12"/>
      <c r="XT142" s="12"/>
      <c r="XU142" s="12"/>
      <c r="XV142" s="12"/>
      <c r="XW142" s="12"/>
      <c r="XX142" s="12"/>
      <c r="XY142" s="12"/>
      <c r="XZ142" s="12"/>
      <c r="YA142" s="12"/>
      <c r="YB142" s="12"/>
      <c r="YC142" s="12"/>
      <c r="YD142" s="12"/>
      <c r="YE142" s="12"/>
      <c r="YF142" s="12"/>
      <c r="YG142" s="12"/>
      <c r="YH142" s="12"/>
      <c r="YI142" s="12"/>
      <c r="YJ142" s="12"/>
      <c r="YK142" s="12"/>
      <c r="YL142" s="12"/>
      <c r="YM142" s="12"/>
      <c r="YN142" s="12"/>
      <c r="YO142" s="12"/>
      <c r="YP142" s="12"/>
      <c r="YQ142" s="12"/>
      <c r="YR142" s="12"/>
      <c r="YS142" s="12"/>
      <c r="YT142" s="12"/>
      <c r="YU142" s="12"/>
      <c r="YV142" s="12"/>
      <c r="YW142" s="12"/>
      <c r="YX142" s="12"/>
      <c r="YY142" s="12"/>
      <c r="YZ142" s="12"/>
      <c r="ZA142" s="12"/>
      <c r="ZB142" s="12"/>
      <c r="ZC142" s="12"/>
      <c r="ZD142" s="12"/>
      <c r="ZE142" s="12"/>
      <c r="ZF142" s="12"/>
      <c r="ZG142" s="12"/>
      <c r="ZH142" s="12"/>
      <c r="ZI142" s="12"/>
      <c r="ZJ142" s="12"/>
      <c r="ZK142" s="12"/>
      <c r="ZL142" s="12"/>
      <c r="ZM142" s="12"/>
      <c r="ZN142" s="12"/>
      <c r="ZO142" s="12"/>
      <c r="ZP142" s="12"/>
      <c r="ZQ142" s="12"/>
      <c r="ZR142" s="12"/>
      <c r="ZS142" s="12"/>
      <c r="ZT142" s="12"/>
      <c r="ZU142" s="12"/>
      <c r="ZV142" s="12"/>
      <c r="ZW142" s="12"/>
      <c r="ZX142" s="12"/>
      <c r="ZY142" s="12"/>
      <c r="ZZ142" s="12"/>
      <c r="AAA142" s="12"/>
      <c r="AAB142" s="12"/>
      <c r="AAC142" s="12"/>
      <c r="AAD142" s="12"/>
      <c r="AAE142" s="12"/>
      <c r="AAF142" s="12"/>
      <c r="AAG142" s="12"/>
      <c r="AAH142" s="12"/>
      <c r="AAI142" s="12"/>
      <c r="AAJ142" s="12"/>
      <c r="AAK142" s="12"/>
      <c r="AAL142" s="12"/>
      <c r="AAM142" s="12"/>
      <c r="AAN142" s="12"/>
      <c r="AAO142" s="12"/>
      <c r="AAP142" s="12"/>
      <c r="AAQ142" s="12"/>
      <c r="AAR142" s="12"/>
      <c r="AAS142" s="12"/>
      <c r="AAT142" s="12"/>
      <c r="AAU142" s="12"/>
      <c r="AAV142" s="12"/>
      <c r="AAW142" s="12"/>
      <c r="AAX142" s="12"/>
      <c r="AAY142" s="12"/>
      <c r="AAZ142" s="12"/>
      <c r="ABA142" s="12"/>
      <c r="ABB142" s="12"/>
      <c r="ABC142" s="12"/>
      <c r="ABD142" s="12"/>
      <c r="ABE142" s="12"/>
      <c r="ABF142" s="12"/>
      <c r="ABG142" s="12"/>
      <c r="ABH142" s="12"/>
      <c r="ABI142" s="12"/>
      <c r="ABJ142" s="12"/>
      <c r="ABK142" s="12"/>
      <c r="ABL142" s="12"/>
      <c r="ABM142" s="12"/>
      <c r="ABN142" s="12"/>
      <c r="ABO142" s="12"/>
      <c r="ABP142" s="12"/>
      <c r="ABQ142" s="12"/>
      <c r="ABR142" s="12"/>
      <c r="ABS142" s="12"/>
      <c r="ABT142" s="12"/>
      <c r="ABU142" s="12"/>
      <c r="ABV142" s="12"/>
      <c r="ABW142" s="12"/>
      <c r="ABX142" s="12"/>
      <c r="ABY142" s="12"/>
      <c r="ABZ142" s="12"/>
      <c r="ACA142" s="12"/>
      <c r="ACB142" s="12"/>
      <c r="ACC142" s="12"/>
      <c r="ACD142" s="12"/>
      <c r="ACE142" s="12"/>
      <c r="ACF142" s="12"/>
      <c r="ACG142" s="12"/>
      <c r="ACH142" s="12"/>
      <c r="ACI142" s="12"/>
      <c r="ACJ142" s="12"/>
      <c r="ACK142" s="12"/>
      <c r="ACL142" s="12"/>
      <c r="ACM142" s="12"/>
      <c r="ACN142" s="12"/>
      <c r="ACO142" s="12"/>
      <c r="ACP142" s="12"/>
      <c r="ACQ142" s="12"/>
      <c r="ACR142" s="12"/>
      <c r="ACS142" s="12"/>
      <c r="ACT142" s="12"/>
      <c r="ACU142" s="12"/>
      <c r="ACV142" s="12"/>
      <c r="ACW142" s="12"/>
      <c r="ACX142" s="12"/>
      <c r="ACY142" s="12"/>
      <c r="ACZ142" s="12"/>
      <c r="ADA142" s="12"/>
      <c r="ADB142" s="12"/>
      <c r="ADC142" s="12"/>
      <c r="ADD142" s="12"/>
      <c r="ADE142" s="12"/>
      <c r="ADF142" s="12"/>
      <c r="ADG142" s="12"/>
      <c r="ADH142" s="12"/>
      <c r="ADI142" s="12"/>
      <c r="ADJ142" s="12"/>
      <c r="ADK142" s="12"/>
      <c r="ADL142" s="12"/>
      <c r="ADM142" s="12"/>
      <c r="ADN142" s="12"/>
      <c r="ADO142" s="12"/>
      <c r="ADP142" s="12"/>
      <c r="ADQ142" s="12"/>
      <c r="ADR142" s="12"/>
      <c r="ADS142" s="12"/>
      <c r="ADT142" s="12"/>
      <c r="ADU142" s="12"/>
      <c r="ADV142" s="12"/>
      <c r="ADW142" s="12"/>
      <c r="ADX142" s="12"/>
      <c r="ADY142" s="12"/>
      <c r="ADZ142" s="12"/>
      <c r="AEA142" s="12"/>
      <c r="AEB142" s="12"/>
      <c r="AEC142" s="12"/>
      <c r="AED142" s="12"/>
      <c r="AEE142" s="12"/>
      <c r="AEF142" s="12"/>
      <c r="AEG142" s="12"/>
      <c r="AEH142" s="12"/>
      <c r="AEI142" s="12"/>
      <c r="AEJ142" s="12"/>
      <c r="AEK142" s="12"/>
      <c r="AEL142" s="12"/>
      <c r="AEM142" s="12"/>
      <c r="AEN142" s="12"/>
      <c r="AEO142" s="12"/>
      <c r="AEP142" s="12"/>
      <c r="AEQ142" s="12"/>
      <c r="AER142" s="12"/>
      <c r="AES142" s="12"/>
      <c r="AET142" s="12"/>
      <c r="AEU142" s="12"/>
      <c r="AEV142" s="12"/>
      <c r="AEW142" s="12"/>
      <c r="AEX142" s="12"/>
      <c r="AEY142" s="12"/>
      <c r="AEZ142" s="12"/>
      <c r="AFA142" s="12"/>
      <c r="AFB142" s="12"/>
      <c r="AFC142" s="12"/>
      <c r="AFD142" s="12"/>
      <c r="AFE142" s="12"/>
      <c r="AFF142" s="12"/>
      <c r="AFG142" s="12"/>
      <c r="AFH142" s="12"/>
      <c r="AFI142" s="12"/>
      <c r="AFJ142" s="12"/>
      <c r="AFK142" s="12"/>
      <c r="AFL142" s="12"/>
      <c r="AFM142" s="12"/>
      <c r="AFN142" s="12"/>
      <c r="AFO142" s="12"/>
      <c r="AFP142" s="12"/>
      <c r="AFQ142" s="12"/>
      <c r="AFR142" s="12"/>
      <c r="AFS142" s="12"/>
      <c r="AFT142" s="12"/>
      <c r="AFU142" s="12"/>
      <c r="AFV142" s="12"/>
      <c r="AFW142" s="12"/>
      <c r="AFX142" s="12"/>
      <c r="AFY142" s="12"/>
      <c r="AFZ142" s="12"/>
      <c r="AGA142" s="12"/>
      <c r="AGB142" s="12"/>
      <c r="AGC142" s="12"/>
      <c r="AGD142" s="12"/>
      <c r="AGE142" s="12"/>
      <c r="AGF142" s="12"/>
      <c r="AGG142" s="12"/>
      <c r="AGH142" s="12"/>
      <c r="AGI142" s="12"/>
      <c r="AGJ142" s="12"/>
      <c r="AGK142" s="12"/>
      <c r="AGL142" s="12"/>
      <c r="AGM142" s="12"/>
      <c r="AGN142" s="12"/>
      <c r="AGO142" s="12"/>
      <c r="AGP142" s="12"/>
      <c r="AGQ142" s="12"/>
      <c r="AGR142" s="12"/>
      <c r="AGS142" s="12"/>
      <c r="AGT142" s="12"/>
      <c r="AGU142" s="12"/>
      <c r="AGV142" s="12"/>
      <c r="AGW142" s="12"/>
      <c r="AGX142" s="12"/>
      <c r="AGY142" s="12"/>
      <c r="AGZ142" s="12"/>
      <c r="AHA142" s="12"/>
      <c r="AHB142" s="12"/>
      <c r="AHC142" s="12"/>
      <c r="AHD142" s="12"/>
      <c r="AHE142" s="12"/>
      <c r="AHF142" s="12"/>
      <c r="AHG142" s="12"/>
      <c r="AHH142" s="12"/>
      <c r="AHI142" s="12"/>
      <c r="AHJ142" s="12"/>
      <c r="AHK142" s="12"/>
      <c r="AHL142" s="12"/>
      <c r="AHM142" s="12"/>
      <c r="AHN142" s="12"/>
      <c r="AHO142" s="12"/>
      <c r="AHP142" s="12"/>
      <c r="AHQ142" s="12"/>
      <c r="AHR142" s="12"/>
      <c r="AHS142" s="12"/>
      <c r="AHT142" s="12"/>
      <c r="AHU142" s="12"/>
      <c r="AHV142" s="12"/>
      <c r="AHW142" s="12"/>
      <c r="AHX142" s="12"/>
      <c r="AHY142" s="12"/>
      <c r="AHZ142" s="12"/>
      <c r="AIA142" s="12"/>
      <c r="AIB142" s="12"/>
      <c r="AIC142" s="12"/>
      <c r="AID142" s="12"/>
      <c r="AIE142" s="12"/>
      <c r="AIF142" s="12"/>
      <c r="AIG142" s="12"/>
      <c r="AIH142" s="12"/>
      <c r="AII142" s="12"/>
      <c r="AIJ142" s="12"/>
      <c r="AIK142" s="12"/>
      <c r="AIL142" s="12"/>
      <c r="AIM142" s="12"/>
      <c r="AIN142" s="12"/>
      <c r="AIO142" s="12"/>
      <c r="AIP142" s="12"/>
      <c r="AIQ142" s="12"/>
      <c r="AIR142" s="12"/>
      <c r="AIS142" s="12"/>
      <c r="AIT142" s="12"/>
      <c r="AIU142" s="12"/>
      <c r="AIV142" s="12"/>
      <c r="AIW142" s="12"/>
      <c r="AIX142" s="12"/>
      <c r="AIY142" s="12"/>
      <c r="AIZ142" s="12"/>
      <c r="AJA142" s="12"/>
      <c r="AJB142" s="12"/>
      <c r="AJC142" s="12"/>
      <c r="AJD142" s="12"/>
      <c r="AJE142" s="12"/>
      <c r="AJF142" s="12"/>
      <c r="AJG142" s="12"/>
      <c r="AJH142" s="12"/>
      <c r="AJI142" s="12"/>
      <c r="AJJ142" s="12"/>
      <c r="AJK142" s="12"/>
      <c r="AJL142" s="12"/>
      <c r="AJM142" s="12"/>
      <c r="AJN142" s="12"/>
      <c r="AJO142" s="12"/>
      <c r="AJP142" s="12"/>
      <c r="AJQ142" s="12"/>
      <c r="AJR142" s="12"/>
      <c r="AJS142" s="12"/>
      <c r="AJT142" s="12"/>
      <c r="AJU142" s="12"/>
      <c r="AJV142" s="12"/>
      <c r="AJW142" s="12"/>
      <c r="AJX142" s="12"/>
      <c r="AJY142" s="12"/>
      <c r="AJZ142" s="12"/>
      <c r="AKA142" s="12"/>
      <c r="AKB142" s="12"/>
      <c r="AKC142" s="12"/>
      <c r="AKD142" s="12"/>
      <c r="AKE142" s="12"/>
      <c r="AKF142" s="12"/>
      <c r="AKG142" s="12"/>
      <c r="AKH142" s="12"/>
      <c r="AKI142" s="12"/>
      <c r="AKJ142" s="12"/>
      <c r="AKK142" s="12"/>
      <c r="AKL142" s="12"/>
      <c r="AKM142" s="12"/>
      <c r="AKN142" s="12"/>
      <c r="AKO142" s="12"/>
      <c r="AKP142" s="12"/>
      <c r="AKQ142" s="12"/>
      <c r="AKR142" s="12"/>
      <c r="AKS142" s="12"/>
      <c r="AKT142" s="12"/>
      <c r="AKU142" s="12"/>
      <c r="AKV142" s="12"/>
      <c r="AKW142" s="12"/>
      <c r="AKX142" s="12"/>
      <c r="AKY142" s="12"/>
      <c r="AKZ142" s="12"/>
      <c r="ALA142" s="12"/>
      <c r="ALB142" s="12"/>
      <c r="ALC142" s="12"/>
      <c r="ALD142" s="12"/>
      <c r="ALE142" s="12"/>
      <c r="ALF142" s="12"/>
      <c r="ALG142" s="12"/>
      <c r="ALH142" s="12"/>
      <c r="ALI142" s="12"/>
      <c r="ALJ142" s="12"/>
      <c r="ALK142" s="12"/>
      <c r="ALL142" s="12"/>
      <c r="ALM142" s="12"/>
      <c r="ALN142" s="12"/>
      <c r="ALO142" s="12"/>
      <c r="ALP142" s="12"/>
      <c r="ALQ142" s="12"/>
      <c r="ALR142" s="12"/>
      <c r="ALS142" s="12"/>
      <c r="ALT142" s="12"/>
      <c r="ALU142" s="12"/>
      <c r="ALV142" s="12"/>
      <c r="ALW142" s="12"/>
      <c r="ALX142" s="12"/>
      <c r="ALY142" s="12"/>
      <c r="ALZ142" s="12"/>
      <c r="AMA142" s="12"/>
      <c r="AMB142" s="12"/>
      <c r="AMC142" s="12"/>
      <c r="AMD142" s="12"/>
      <c r="AME142" s="12"/>
      <c r="AMF142" s="12"/>
      <c r="AMG142" s="12"/>
      <c r="AMH142" s="12"/>
      <c r="AMI142" s="12"/>
      <c r="AMJ142" s="12"/>
      <c r="AMK142" s="12"/>
      <c r="AML142" s="12"/>
      <c r="AMM142" s="12"/>
      <c r="AMN142" s="12"/>
      <c r="AMO142" s="12"/>
      <c r="AMP142" s="12"/>
      <c r="AMQ142" s="12"/>
      <c r="AMR142" s="12"/>
      <c r="AMS142" s="12"/>
      <c r="AMT142" s="12"/>
      <c r="AMU142" s="12"/>
      <c r="AMV142" s="12"/>
      <c r="AMW142" s="12"/>
      <c r="AMX142" s="12"/>
      <c r="AMY142" s="12"/>
      <c r="AMZ142" s="12"/>
      <c r="ANA142" s="12"/>
      <c r="ANB142" s="12"/>
      <c r="ANC142" s="12"/>
      <c r="AND142" s="12"/>
      <c r="ANE142" s="12"/>
      <c r="ANF142" s="12"/>
      <c r="ANG142" s="12"/>
      <c r="ANH142" s="12"/>
      <c r="ANI142" s="12"/>
      <c r="ANJ142" s="12"/>
      <c r="ANK142" s="12"/>
      <c r="ANL142" s="12"/>
      <c r="ANM142" s="12"/>
      <c r="ANN142" s="12"/>
      <c r="ANO142" s="12"/>
      <c r="ANP142" s="12"/>
      <c r="ANQ142" s="12"/>
      <c r="ANR142" s="12"/>
      <c r="ANS142" s="12"/>
      <c r="ANT142" s="12"/>
      <c r="ANU142" s="12"/>
      <c r="ANV142" s="12"/>
      <c r="ANW142" s="12"/>
      <c r="ANX142" s="12"/>
      <c r="ANY142" s="12"/>
      <c r="ANZ142" s="12"/>
      <c r="AOA142" s="12"/>
      <c r="AOB142" s="12"/>
      <c r="AOC142" s="12"/>
      <c r="AOD142" s="12"/>
      <c r="AOE142" s="12"/>
      <c r="AOF142" s="12"/>
      <c r="AOG142" s="12"/>
      <c r="AOH142" s="12"/>
      <c r="AOI142" s="12"/>
      <c r="AOJ142" s="12"/>
      <c r="AOK142" s="12"/>
      <c r="AOL142" s="12"/>
      <c r="AOM142" s="12"/>
      <c r="AON142" s="12"/>
      <c r="AOO142" s="12"/>
      <c r="AOP142" s="12"/>
      <c r="AOQ142" s="12"/>
      <c r="AOR142" s="12"/>
      <c r="AOS142" s="12"/>
      <c r="AOT142" s="12"/>
      <c r="AOU142" s="12"/>
      <c r="AOV142" s="12"/>
      <c r="AOW142" s="12"/>
      <c r="AOX142" s="12"/>
      <c r="AOY142" s="12"/>
      <c r="AOZ142" s="12"/>
      <c r="APA142" s="12"/>
      <c r="APB142" s="12"/>
      <c r="APC142" s="12"/>
      <c r="APD142" s="12"/>
      <c r="APE142" s="12"/>
      <c r="APF142" s="12"/>
      <c r="APG142" s="12"/>
      <c r="APH142" s="12"/>
      <c r="API142" s="12"/>
      <c r="APJ142" s="12"/>
      <c r="APK142" s="12"/>
      <c r="APL142" s="12"/>
      <c r="APM142" s="12"/>
      <c r="APN142" s="12"/>
      <c r="APO142" s="12"/>
      <c r="APP142" s="12"/>
      <c r="APQ142" s="12"/>
      <c r="APR142" s="12"/>
      <c r="APS142" s="12"/>
      <c r="APT142" s="12"/>
      <c r="APU142" s="12"/>
      <c r="APV142" s="12"/>
      <c r="APW142" s="12"/>
      <c r="APX142" s="12"/>
      <c r="APY142" s="12"/>
      <c r="APZ142" s="12"/>
      <c r="AQA142" s="12"/>
      <c r="AQB142" s="12"/>
      <c r="AQC142" s="12"/>
      <c r="AQD142" s="12"/>
      <c r="AQE142" s="12"/>
      <c r="AQF142" s="12"/>
      <c r="AQG142" s="12"/>
      <c r="AQH142" s="12"/>
      <c r="AQI142" s="12"/>
      <c r="AQJ142" s="12"/>
      <c r="AQK142" s="12"/>
      <c r="AQL142" s="12"/>
      <c r="AQM142" s="12"/>
      <c r="AQN142" s="12"/>
      <c r="AQO142" s="12"/>
      <c r="AQP142" s="12"/>
      <c r="AQQ142" s="12"/>
      <c r="AQR142" s="12"/>
      <c r="AQS142" s="12"/>
      <c r="AQT142" s="12"/>
      <c r="AQU142" s="12"/>
      <c r="AQV142" s="12"/>
      <c r="AQW142" s="12"/>
      <c r="AQX142" s="12"/>
      <c r="AQY142" s="12"/>
      <c r="AQZ142" s="12"/>
      <c r="ARA142" s="12"/>
      <c r="ARB142" s="12"/>
      <c r="ARC142" s="12"/>
      <c r="ARD142" s="12"/>
      <c r="ARE142" s="12"/>
      <c r="ARF142" s="12"/>
      <c r="ARG142" s="12"/>
      <c r="ARH142" s="12"/>
      <c r="ARI142" s="12"/>
      <c r="ARJ142" s="12"/>
      <c r="ARK142" s="12"/>
      <c r="ARL142" s="12"/>
      <c r="ARM142" s="12"/>
      <c r="ARN142" s="12"/>
      <c r="ARO142" s="12"/>
      <c r="ARP142" s="12"/>
      <c r="ARQ142" s="12"/>
      <c r="ARR142" s="12"/>
      <c r="ARS142" s="12"/>
      <c r="ART142" s="12"/>
      <c r="ARU142" s="12"/>
      <c r="ARV142" s="12"/>
      <c r="ARW142" s="12"/>
      <c r="ARX142" s="12"/>
      <c r="ARY142" s="12"/>
      <c r="ARZ142" s="12"/>
      <c r="ASA142" s="12"/>
      <c r="ASB142" s="12"/>
      <c r="ASC142" s="12"/>
      <c r="ASD142" s="12"/>
      <c r="ASE142" s="12"/>
      <c r="ASF142" s="12"/>
      <c r="ASG142" s="12"/>
      <c r="ASH142" s="12"/>
      <c r="ASI142" s="12"/>
      <c r="ASJ142" s="12"/>
      <c r="ASK142" s="12"/>
      <c r="ASL142" s="12"/>
      <c r="ASM142" s="12"/>
      <c r="ASN142" s="12"/>
      <c r="ASO142" s="12"/>
      <c r="ASP142" s="12"/>
      <c r="ASQ142" s="12"/>
      <c r="ASR142" s="12"/>
      <c r="ASS142" s="12"/>
      <c r="AST142" s="12"/>
      <c r="ASU142" s="12"/>
      <c r="ASV142" s="12"/>
      <c r="ASW142" s="12"/>
      <c r="ASX142" s="12"/>
      <c r="ASY142" s="12"/>
      <c r="ASZ142" s="12"/>
      <c r="ATA142" s="12"/>
      <c r="ATB142" s="12"/>
      <c r="ATC142" s="12"/>
      <c r="ATD142" s="12"/>
      <c r="ATE142" s="12"/>
      <c r="ATF142" s="12"/>
      <c r="ATG142" s="12"/>
      <c r="ATH142" s="12"/>
      <c r="ATI142" s="12"/>
      <c r="ATJ142" s="12"/>
      <c r="ATK142" s="12"/>
      <c r="ATL142" s="12"/>
      <c r="ATM142" s="12"/>
      <c r="ATN142" s="12"/>
      <c r="ATO142" s="12"/>
      <c r="ATP142" s="12"/>
      <c r="ATQ142" s="12"/>
      <c r="ATR142" s="12"/>
      <c r="ATS142" s="12"/>
      <c r="ATT142" s="12"/>
      <c r="ATU142" s="12"/>
      <c r="ATV142" s="12"/>
      <c r="ATW142" s="12"/>
      <c r="ATX142" s="12"/>
      <c r="ATY142" s="12"/>
      <c r="ATZ142" s="12"/>
      <c r="AUA142" s="12"/>
      <c r="AUB142" s="12"/>
      <c r="AUC142" s="12"/>
      <c r="AUD142" s="12"/>
      <c r="AUE142" s="12"/>
      <c r="AUF142" s="12"/>
      <c r="AUG142" s="12"/>
      <c r="AUH142" s="12"/>
      <c r="AUI142" s="12"/>
      <c r="AUJ142" s="12"/>
      <c r="AUK142" s="12"/>
      <c r="AUL142" s="12"/>
      <c r="AUM142" s="12"/>
      <c r="AUN142" s="12"/>
      <c r="AUO142" s="12"/>
      <c r="AUP142" s="12"/>
      <c r="AUQ142" s="12"/>
      <c r="AUR142" s="12"/>
      <c r="AUS142" s="12"/>
      <c r="AUT142" s="12"/>
      <c r="AUU142" s="12"/>
      <c r="AUV142" s="12"/>
      <c r="AUW142" s="12"/>
      <c r="AUX142" s="12"/>
      <c r="AUY142" s="12"/>
      <c r="AUZ142" s="12"/>
      <c r="AVA142" s="12"/>
      <c r="AVB142" s="12"/>
      <c r="AVC142" s="12"/>
      <c r="AVD142" s="12"/>
      <c r="AVE142" s="12"/>
      <c r="AVF142" s="12"/>
      <c r="AVG142" s="12"/>
      <c r="AVH142" s="12"/>
      <c r="AVI142" s="12"/>
      <c r="AVJ142" s="12"/>
      <c r="AVK142" s="12"/>
      <c r="AVL142" s="12"/>
      <c r="AVM142" s="12"/>
      <c r="AVN142" s="12"/>
      <c r="AVO142" s="12"/>
      <c r="AVP142" s="12"/>
      <c r="AVQ142" s="12"/>
      <c r="AVR142" s="12"/>
      <c r="AVS142" s="12"/>
      <c r="AVT142" s="12"/>
      <c r="AVU142" s="12"/>
      <c r="AVV142" s="12"/>
      <c r="AVW142" s="12"/>
      <c r="AVX142" s="12"/>
      <c r="AVY142" s="12"/>
      <c r="AVZ142" s="12"/>
      <c r="AWA142" s="12"/>
      <c r="AWB142" s="12"/>
      <c r="AWC142" s="12"/>
      <c r="AWD142" s="12"/>
      <c r="AWE142" s="12"/>
      <c r="AWF142" s="12"/>
      <c r="AWG142" s="12"/>
      <c r="AWH142" s="12"/>
      <c r="AWI142" s="12"/>
      <c r="AWJ142" s="12"/>
      <c r="AWK142" s="12"/>
      <c r="AWL142" s="12"/>
      <c r="AWM142" s="12"/>
      <c r="AWN142" s="12"/>
      <c r="AWO142" s="12"/>
      <c r="AWP142" s="12"/>
      <c r="AWQ142" s="12"/>
      <c r="AWR142" s="12"/>
      <c r="AWS142" s="12"/>
      <c r="AWT142" s="12"/>
      <c r="AWU142" s="12"/>
      <c r="AWV142" s="12"/>
      <c r="AWW142" s="12"/>
      <c r="AWX142" s="12"/>
      <c r="AWY142" s="12"/>
      <c r="AWZ142" s="12"/>
      <c r="AXA142" s="12"/>
      <c r="AXB142" s="12"/>
      <c r="AXC142" s="12"/>
      <c r="AXD142" s="12"/>
      <c r="AXE142" s="12"/>
      <c r="AXF142" s="12"/>
      <c r="AXG142" s="12"/>
      <c r="AXH142" s="12"/>
      <c r="AXI142" s="12"/>
      <c r="AXJ142" s="12"/>
      <c r="AXK142" s="12"/>
      <c r="AXL142" s="12"/>
      <c r="AXM142" s="12"/>
      <c r="AXN142" s="12"/>
      <c r="AXO142" s="12"/>
      <c r="AXP142" s="12"/>
      <c r="AXQ142" s="12"/>
      <c r="AXR142" s="12"/>
      <c r="AXS142" s="12"/>
      <c r="AXT142" s="12"/>
      <c r="AXU142" s="12"/>
      <c r="AXV142" s="12"/>
      <c r="AXW142" s="12"/>
      <c r="AXX142" s="12"/>
      <c r="AXY142" s="12"/>
      <c r="AXZ142" s="12"/>
      <c r="AYA142" s="12"/>
      <c r="AYB142" s="12"/>
      <c r="AYC142" s="12"/>
      <c r="AYD142" s="12"/>
      <c r="AYE142" s="12"/>
      <c r="AYF142" s="12"/>
      <c r="AYG142" s="12"/>
      <c r="AYH142" s="12"/>
      <c r="AYI142" s="12"/>
      <c r="AYJ142" s="12"/>
      <c r="AYK142" s="12"/>
      <c r="AYL142" s="12"/>
      <c r="AYM142" s="12"/>
      <c r="AYN142" s="12"/>
      <c r="AYO142" s="12"/>
      <c r="AYP142" s="12"/>
      <c r="AYQ142" s="12"/>
      <c r="AYR142" s="12"/>
      <c r="AYS142" s="12"/>
      <c r="AYT142" s="12"/>
      <c r="AYU142" s="12"/>
      <c r="AYV142" s="12"/>
      <c r="AYW142" s="12"/>
      <c r="AYX142" s="12"/>
      <c r="AYY142" s="12"/>
      <c r="AYZ142" s="12"/>
      <c r="AZA142" s="12"/>
      <c r="AZB142" s="12"/>
      <c r="AZC142" s="12"/>
      <c r="AZD142" s="12"/>
      <c r="AZE142" s="12"/>
      <c r="AZF142" s="12"/>
      <c r="AZG142" s="12"/>
      <c r="AZH142" s="12"/>
      <c r="AZI142" s="12"/>
      <c r="AZJ142" s="12"/>
      <c r="AZK142" s="12"/>
      <c r="AZL142" s="12"/>
      <c r="AZM142" s="12"/>
      <c r="AZN142" s="12"/>
      <c r="AZO142" s="12"/>
      <c r="AZP142" s="12"/>
      <c r="AZQ142" s="12"/>
      <c r="AZR142" s="12"/>
      <c r="AZS142" s="12"/>
      <c r="AZT142" s="12"/>
      <c r="AZU142" s="12"/>
      <c r="AZV142" s="12"/>
      <c r="AZW142" s="12"/>
      <c r="AZX142" s="12"/>
      <c r="AZY142" s="12"/>
      <c r="AZZ142" s="12"/>
      <c r="BAA142" s="12"/>
      <c r="BAB142" s="12"/>
      <c r="BAC142" s="12"/>
      <c r="BAD142" s="12"/>
      <c r="BAE142" s="12"/>
      <c r="BAF142" s="12"/>
      <c r="BAG142" s="12"/>
      <c r="BAH142" s="12"/>
      <c r="BAI142" s="12"/>
      <c r="BAJ142" s="12"/>
      <c r="BAK142" s="12"/>
      <c r="BAL142" s="12"/>
      <c r="BAM142" s="12"/>
      <c r="BAN142" s="12"/>
      <c r="BAO142" s="12"/>
      <c r="BAP142" s="12"/>
      <c r="BAQ142" s="12"/>
      <c r="BAR142" s="12"/>
      <c r="BAS142" s="12"/>
      <c r="BAT142" s="12"/>
      <c r="BAU142" s="12"/>
      <c r="BAV142" s="12"/>
      <c r="BAW142" s="12"/>
      <c r="BAX142" s="12"/>
      <c r="BAY142" s="12"/>
      <c r="BAZ142" s="12"/>
      <c r="BBA142" s="12"/>
      <c r="BBB142" s="12"/>
      <c r="BBC142" s="12"/>
      <c r="BBD142" s="12"/>
      <c r="BBE142" s="12"/>
      <c r="BBF142" s="12"/>
      <c r="BBG142" s="12"/>
      <c r="BBH142" s="12"/>
      <c r="BBI142" s="12"/>
      <c r="BBJ142" s="12"/>
      <c r="BBK142" s="12"/>
      <c r="BBL142" s="12"/>
      <c r="BBM142" s="12"/>
      <c r="BBN142" s="12"/>
      <c r="BBO142" s="12"/>
      <c r="BBP142" s="12"/>
      <c r="BBQ142" s="12"/>
      <c r="BBR142" s="12"/>
      <c r="BBS142" s="12"/>
      <c r="BBT142" s="12"/>
      <c r="BBU142" s="12"/>
      <c r="BBV142" s="12"/>
      <c r="BBW142" s="12"/>
      <c r="BBX142" s="12"/>
      <c r="BBY142" s="12"/>
      <c r="BBZ142" s="12"/>
      <c r="BCA142" s="12"/>
      <c r="BCB142" s="12"/>
      <c r="BCC142" s="12"/>
      <c r="BCD142" s="12"/>
      <c r="BCE142" s="12"/>
      <c r="BCF142" s="12"/>
      <c r="BCG142" s="12"/>
      <c r="BCH142" s="12"/>
      <c r="BCI142" s="12"/>
      <c r="BCJ142" s="12"/>
      <c r="BCK142" s="12"/>
      <c r="BCL142" s="12"/>
      <c r="BCM142" s="12"/>
      <c r="BCN142" s="12"/>
      <c r="BCO142" s="12"/>
      <c r="BCP142" s="12"/>
      <c r="BCQ142" s="12"/>
      <c r="BCR142" s="12"/>
      <c r="BCS142" s="12"/>
      <c r="BCT142" s="12"/>
      <c r="BCU142" s="12"/>
      <c r="BCV142" s="12"/>
      <c r="BCW142" s="12"/>
      <c r="BCX142" s="12"/>
      <c r="BCY142" s="12"/>
      <c r="BCZ142" s="12"/>
      <c r="BDA142" s="12"/>
      <c r="BDB142" s="12"/>
      <c r="BDC142" s="12"/>
      <c r="BDD142" s="12"/>
      <c r="BDE142" s="12"/>
      <c r="BDF142" s="12"/>
      <c r="BDG142" s="12"/>
      <c r="BDH142" s="12"/>
      <c r="BDI142" s="12"/>
      <c r="BDJ142" s="12"/>
      <c r="BDK142" s="12"/>
      <c r="BDL142" s="12"/>
      <c r="BDM142" s="12"/>
      <c r="BDN142" s="12"/>
      <c r="BDO142" s="12"/>
      <c r="BDP142" s="12"/>
      <c r="BDQ142" s="12"/>
      <c r="BDR142" s="12"/>
      <c r="BDS142" s="12"/>
      <c r="BDT142" s="12"/>
      <c r="BDU142" s="12"/>
      <c r="BDV142" s="12"/>
      <c r="BDW142" s="12"/>
      <c r="BDX142" s="12"/>
      <c r="BDY142" s="12"/>
      <c r="BDZ142" s="12"/>
      <c r="BEA142" s="12"/>
      <c r="BEB142" s="12"/>
      <c r="BEC142" s="12"/>
      <c r="BED142" s="12"/>
      <c r="BEE142" s="12"/>
      <c r="BEF142" s="12"/>
      <c r="BEG142" s="12"/>
      <c r="BEH142" s="12"/>
      <c r="BEI142" s="12"/>
      <c r="BEJ142" s="12"/>
      <c r="BEK142" s="12"/>
      <c r="BEL142" s="12"/>
      <c r="BEM142" s="12"/>
      <c r="BEN142" s="12"/>
      <c r="BEO142" s="12"/>
      <c r="BEP142" s="12"/>
      <c r="BEQ142" s="12"/>
      <c r="BER142" s="12"/>
      <c r="BES142" s="12"/>
      <c r="BET142" s="12"/>
      <c r="BEU142" s="12"/>
      <c r="BEV142" s="12"/>
      <c r="BEW142" s="12"/>
      <c r="BEX142" s="12"/>
      <c r="BEY142" s="12"/>
      <c r="BEZ142" s="12"/>
      <c r="BFA142" s="12"/>
      <c r="BFB142" s="12"/>
      <c r="BFC142" s="12"/>
      <c r="BFD142" s="12"/>
      <c r="BFE142" s="12"/>
      <c r="BFF142" s="12"/>
      <c r="BFG142" s="12"/>
      <c r="BFH142" s="12"/>
      <c r="BFI142" s="12"/>
      <c r="BFJ142" s="12"/>
      <c r="BFK142" s="12"/>
      <c r="BFL142" s="12"/>
      <c r="BFM142" s="12"/>
      <c r="BFN142" s="12"/>
      <c r="BFO142" s="12"/>
      <c r="BFP142" s="12"/>
      <c r="BFQ142" s="12"/>
      <c r="BFR142" s="12"/>
      <c r="BFS142" s="12"/>
      <c r="BFT142" s="12"/>
      <c r="BFU142" s="12"/>
      <c r="BFV142" s="12"/>
      <c r="BFW142" s="12"/>
      <c r="BFX142" s="12"/>
      <c r="BFY142" s="12"/>
      <c r="BFZ142" s="12"/>
      <c r="BGA142" s="12"/>
      <c r="BGB142" s="12"/>
      <c r="BGC142" s="12"/>
      <c r="BGD142" s="12"/>
      <c r="BGE142" s="12"/>
      <c r="BGF142" s="12"/>
      <c r="BGG142" s="12"/>
      <c r="BGH142" s="12"/>
      <c r="BGI142" s="12"/>
      <c r="BGJ142" s="12"/>
      <c r="BGK142" s="12"/>
      <c r="BGL142" s="12"/>
      <c r="BGM142" s="12"/>
      <c r="BGN142" s="12"/>
      <c r="BGO142" s="12"/>
      <c r="BGP142" s="12"/>
      <c r="BGQ142" s="12"/>
      <c r="BGR142" s="12"/>
      <c r="BGS142" s="12"/>
      <c r="BGT142" s="12"/>
      <c r="BGU142" s="12"/>
      <c r="BGV142" s="12"/>
      <c r="BGW142" s="12"/>
      <c r="BGX142" s="12"/>
      <c r="BGY142" s="12"/>
      <c r="BGZ142" s="12"/>
      <c r="BHA142" s="12"/>
      <c r="BHB142" s="12"/>
      <c r="BHC142" s="12"/>
      <c r="BHD142" s="12"/>
      <c r="BHE142" s="12"/>
      <c r="BHF142" s="12"/>
      <c r="BHG142" s="12"/>
      <c r="BHH142" s="12"/>
      <c r="BHI142" s="12"/>
      <c r="BHJ142" s="12"/>
      <c r="BHK142" s="12"/>
      <c r="BHL142" s="12"/>
      <c r="BHM142" s="12"/>
      <c r="BHN142" s="12"/>
      <c r="BHO142" s="12"/>
      <c r="BHP142" s="12"/>
      <c r="BHQ142" s="12"/>
      <c r="BHR142" s="12"/>
      <c r="BHS142" s="12"/>
      <c r="BHT142" s="12"/>
      <c r="BHU142" s="12"/>
      <c r="BHV142" s="12"/>
      <c r="BHW142" s="12"/>
      <c r="BHX142" s="12"/>
      <c r="BHY142" s="12"/>
      <c r="BHZ142" s="12"/>
      <c r="BIA142" s="12"/>
      <c r="BIB142" s="12"/>
      <c r="BIC142" s="12"/>
      <c r="BID142" s="12"/>
      <c r="BIE142" s="12"/>
      <c r="BIF142" s="12"/>
      <c r="BIG142" s="12"/>
      <c r="BIH142" s="12"/>
      <c r="BII142" s="12"/>
      <c r="BIJ142" s="12"/>
      <c r="BIK142" s="12"/>
      <c r="BIL142" s="12"/>
      <c r="BIM142" s="12"/>
      <c r="BIN142" s="12"/>
      <c r="BIO142" s="12"/>
      <c r="BIP142" s="12"/>
      <c r="BIQ142" s="12"/>
      <c r="BIR142" s="12"/>
      <c r="BIS142" s="12"/>
      <c r="BIT142" s="12"/>
      <c r="BIU142" s="12"/>
      <c r="BIV142" s="12"/>
      <c r="BIW142" s="12"/>
      <c r="BIX142" s="12"/>
      <c r="BIY142" s="12"/>
      <c r="BIZ142" s="12"/>
      <c r="BJA142" s="12"/>
      <c r="BJB142" s="12"/>
      <c r="BJC142" s="12"/>
      <c r="BJD142" s="12"/>
      <c r="BJE142" s="12"/>
      <c r="BJF142" s="12"/>
      <c r="BJG142" s="12"/>
      <c r="BJH142" s="12"/>
      <c r="BJI142" s="12"/>
      <c r="BJJ142" s="12"/>
      <c r="BJK142" s="12"/>
      <c r="BJL142" s="12"/>
      <c r="BJM142" s="12"/>
      <c r="BJN142" s="12"/>
      <c r="BJO142" s="12"/>
      <c r="BJP142" s="12"/>
      <c r="BJQ142" s="12"/>
      <c r="BJR142" s="12"/>
      <c r="BJS142" s="12"/>
      <c r="BJT142" s="12"/>
      <c r="BJU142" s="12"/>
      <c r="BJV142" s="12"/>
      <c r="BJW142" s="12"/>
      <c r="BJX142" s="12"/>
      <c r="BJY142" s="12"/>
      <c r="BJZ142" s="12"/>
      <c r="BKA142" s="12"/>
      <c r="BKB142" s="12"/>
      <c r="BKC142" s="12"/>
      <c r="BKD142" s="12"/>
      <c r="BKE142" s="12"/>
      <c r="BKF142" s="12"/>
      <c r="BKG142" s="12"/>
      <c r="BKH142" s="12"/>
      <c r="BKI142" s="12"/>
      <c r="BKJ142" s="12"/>
      <c r="BKK142" s="12"/>
      <c r="BKL142" s="12"/>
      <c r="BKM142" s="12"/>
      <c r="BKN142" s="12"/>
      <c r="BKO142" s="12"/>
      <c r="BKP142" s="12"/>
      <c r="BKQ142" s="12"/>
      <c r="BKR142" s="12"/>
      <c r="BKS142" s="12"/>
      <c r="BKT142" s="12"/>
      <c r="BKU142" s="12"/>
      <c r="BKV142" s="12"/>
      <c r="BKW142" s="12"/>
      <c r="BKX142" s="12"/>
      <c r="BKY142" s="12"/>
      <c r="BKZ142" s="12"/>
      <c r="BLA142" s="12"/>
      <c r="BLB142" s="12"/>
      <c r="BLC142" s="12"/>
      <c r="BLD142" s="12"/>
      <c r="BLE142" s="12"/>
      <c r="BLF142" s="12"/>
      <c r="BLG142" s="12"/>
      <c r="BLH142" s="12"/>
      <c r="BLI142" s="12"/>
      <c r="BLJ142" s="12"/>
      <c r="BLK142" s="12"/>
      <c r="BLL142" s="12"/>
      <c r="BLM142" s="12"/>
      <c r="BLN142" s="12"/>
      <c r="BLO142" s="12"/>
      <c r="BLP142" s="12"/>
      <c r="BLQ142" s="12"/>
      <c r="BLR142" s="12"/>
      <c r="BLS142" s="12"/>
      <c r="BLT142" s="12"/>
      <c r="BLU142" s="12"/>
      <c r="BLV142" s="12"/>
      <c r="BLW142" s="12"/>
      <c r="BLX142" s="12"/>
      <c r="BLY142" s="12"/>
      <c r="BLZ142" s="12"/>
      <c r="BMA142" s="12"/>
      <c r="BMB142" s="12"/>
      <c r="BMC142" s="12"/>
      <c r="BMD142" s="12"/>
      <c r="BME142" s="12"/>
      <c r="BMF142" s="12"/>
      <c r="BMG142" s="12"/>
      <c r="BMH142" s="12"/>
      <c r="BMI142" s="12"/>
      <c r="BMJ142" s="12"/>
      <c r="BMK142" s="12"/>
      <c r="BML142" s="12"/>
      <c r="BMM142" s="12"/>
      <c r="BMN142" s="12"/>
      <c r="BMO142" s="12"/>
      <c r="BMP142" s="12"/>
      <c r="BMQ142" s="12"/>
      <c r="BMR142" s="12"/>
      <c r="BMS142" s="12"/>
      <c r="BMT142" s="12"/>
      <c r="BMU142" s="12"/>
      <c r="BMV142" s="12"/>
      <c r="BMW142" s="12"/>
      <c r="BMX142" s="12"/>
      <c r="BMY142" s="12"/>
      <c r="BMZ142" s="12"/>
      <c r="BNA142" s="12"/>
      <c r="BNB142" s="12"/>
      <c r="BNC142" s="12"/>
      <c r="BND142" s="12"/>
      <c r="BNE142" s="12"/>
      <c r="BNF142" s="12"/>
      <c r="BNG142" s="12"/>
      <c r="BNH142" s="12"/>
      <c r="BNI142" s="12"/>
      <c r="BNJ142" s="12"/>
      <c r="BNK142" s="12"/>
      <c r="BNL142" s="12"/>
      <c r="BNM142" s="12"/>
      <c r="BNN142" s="12"/>
      <c r="BNO142" s="12"/>
      <c r="BNP142" s="12"/>
      <c r="BNQ142" s="12"/>
      <c r="BNR142" s="12"/>
      <c r="BNS142" s="12"/>
      <c r="BNT142" s="12"/>
      <c r="BNU142" s="12"/>
      <c r="BNV142" s="12"/>
      <c r="BNW142" s="12"/>
      <c r="BNX142" s="12"/>
      <c r="BNY142" s="12"/>
      <c r="BNZ142" s="12"/>
      <c r="BOA142" s="12"/>
      <c r="BOB142" s="12"/>
      <c r="BOC142" s="12"/>
      <c r="BOD142" s="12"/>
      <c r="BOE142" s="12"/>
      <c r="BOF142" s="12"/>
      <c r="BOG142" s="12"/>
      <c r="BOH142" s="12"/>
      <c r="BOI142" s="12"/>
      <c r="BOJ142" s="12"/>
      <c r="BOK142" s="12"/>
      <c r="BOL142" s="12"/>
      <c r="BOM142" s="12"/>
      <c r="BON142" s="12"/>
      <c r="BOO142" s="12"/>
      <c r="BOP142" s="12"/>
      <c r="BOQ142" s="12"/>
      <c r="BOR142" s="12"/>
      <c r="BOS142" s="12"/>
      <c r="BOT142" s="12"/>
      <c r="BOU142" s="12"/>
      <c r="BOV142" s="12"/>
      <c r="BOW142" s="12"/>
      <c r="BOX142" s="12"/>
      <c r="BOY142" s="12"/>
      <c r="BOZ142" s="12"/>
      <c r="BPA142" s="12"/>
      <c r="BPB142" s="12"/>
      <c r="BPC142" s="12"/>
      <c r="BPD142" s="12"/>
      <c r="BPE142" s="12"/>
      <c r="BPF142" s="12"/>
      <c r="BPG142" s="12"/>
      <c r="BPH142" s="12"/>
      <c r="BPI142" s="12"/>
      <c r="BPJ142" s="12"/>
      <c r="BPK142" s="12"/>
      <c r="BPL142" s="12"/>
      <c r="BPM142" s="12"/>
      <c r="BPN142" s="12"/>
      <c r="BPO142" s="12"/>
      <c r="BPP142" s="12"/>
      <c r="BPQ142" s="12"/>
      <c r="BPR142" s="12"/>
      <c r="BPS142" s="12"/>
      <c r="BPT142" s="12"/>
      <c r="BPU142" s="12"/>
      <c r="BPV142" s="12"/>
      <c r="BPW142" s="12"/>
      <c r="BPX142" s="12"/>
      <c r="BPY142" s="12"/>
      <c r="BPZ142" s="12"/>
      <c r="BQA142" s="12"/>
      <c r="BQB142" s="12"/>
      <c r="BQC142" s="12"/>
      <c r="BQD142" s="12"/>
      <c r="BQE142" s="12"/>
      <c r="BQF142" s="12"/>
      <c r="BQG142" s="12"/>
      <c r="BQH142" s="12"/>
      <c r="BQI142" s="12"/>
      <c r="BQJ142" s="12"/>
      <c r="BQK142" s="12"/>
      <c r="BQL142" s="12"/>
      <c r="BQM142" s="12"/>
      <c r="BQN142" s="12"/>
      <c r="BQO142" s="12"/>
      <c r="BQP142" s="12"/>
      <c r="BQQ142" s="12"/>
      <c r="BQR142" s="12"/>
      <c r="BQS142" s="12"/>
      <c r="BQT142" s="12"/>
      <c r="BQU142" s="12"/>
      <c r="BQV142" s="12"/>
      <c r="BQW142" s="12"/>
      <c r="BQX142" s="12"/>
      <c r="BQY142" s="12"/>
      <c r="BQZ142" s="12"/>
      <c r="BRA142" s="12"/>
      <c r="BRB142" s="12"/>
      <c r="BRC142" s="12"/>
      <c r="BRD142" s="12"/>
      <c r="BRE142" s="12"/>
      <c r="BRF142" s="12"/>
      <c r="BRG142" s="12"/>
      <c r="BRH142" s="12"/>
      <c r="BRI142" s="12"/>
      <c r="BRJ142" s="12"/>
      <c r="BRK142" s="12"/>
      <c r="BRL142" s="12"/>
      <c r="BRM142" s="12"/>
      <c r="BRN142" s="12"/>
      <c r="BRO142" s="12"/>
      <c r="BRP142" s="12"/>
      <c r="BRQ142" s="12"/>
      <c r="BRR142" s="12"/>
      <c r="BRS142" s="12"/>
      <c r="BRT142" s="12"/>
      <c r="BRU142" s="12"/>
      <c r="BRV142" s="12"/>
      <c r="BRW142" s="12"/>
      <c r="BRX142" s="12"/>
      <c r="BRY142" s="12"/>
      <c r="BRZ142" s="12"/>
      <c r="BSA142" s="12"/>
      <c r="BSB142" s="12"/>
      <c r="BSC142" s="12"/>
      <c r="BSD142" s="12"/>
      <c r="BSE142" s="12"/>
      <c r="BSF142" s="12"/>
      <c r="BSG142" s="12"/>
      <c r="BSH142" s="12"/>
      <c r="BSI142" s="12"/>
      <c r="BSJ142" s="12"/>
      <c r="BSK142" s="12"/>
      <c r="BSL142" s="12"/>
      <c r="BSM142" s="12"/>
      <c r="BSN142" s="12"/>
      <c r="BSO142" s="12"/>
      <c r="BSP142" s="12"/>
      <c r="BSQ142" s="12"/>
      <c r="BSR142" s="12"/>
      <c r="BSS142" s="12"/>
      <c r="BST142" s="12"/>
      <c r="BSU142" s="12"/>
      <c r="BSV142" s="12"/>
      <c r="BSW142" s="12"/>
      <c r="BSX142" s="12"/>
      <c r="BSY142" s="12"/>
      <c r="BSZ142" s="12"/>
      <c r="BTA142" s="12"/>
      <c r="BTB142" s="12"/>
      <c r="BTC142" s="12"/>
      <c r="BTD142" s="12"/>
      <c r="BTE142" s="12"/>
      <c r="BTF142" s="12"/>
      <c r="BTG142" s="12"/>
      <c r="BTH142" s="12"/>
      <c r="BTI142" s="12"/>
      <c r="BTJ142" s="12"/>
      <c r="BTK142" s="12"/>
      <c r="BTL142" s="12"/>
      <c r="BTM142" s="12"/>
      <c r="BTN142" s="12"/>
      <c r="BTO142" s="12"/>
      <c r="BTP142" s="12"/>
      <c r="BTQ142" s="12"/>
      <c r="BTR142" s="12"/>
      <c r="BTS142" s="12"/>
      <c r="BTT142" s="12"/>
      <c r="BTU142" s="12"/>
      <c r="BTV142" s="12"/>
      <c r="BTW142" s="12"/>
      <c r="BTX142" s="12"/>
      <c r="BTY142" s="12"/>
      <c r="BTZ142" s="12"/>
      <c r="BUA142" s="12"/>
      <c r="BUB142" s="12"/>
      <c r="BUC142" s="12"/>
      <c r="BUD142" s="12"/>
      <c r="BUE142" s="12"/>
      <c r="BUF142" s="12"/>
      <c r="BUG142" s="12"/>
      <c r="BUH142" s="12"/>
      <c r="BUI142" s="12"/>
      <c r="BUJ142" s="12"/>
      <c r="BUK142" s="12"/>
      <c r="BUL142" s="12"/>
      <c r="BUM142" s="12"/>
      <c r="BUN142" s="12"/>
      <c r="BUO142" s="12"/>
      <c r="BUP142" s="12"/>
      <c r="BUQ142" s="12"/>
      <c r="BUR142" s="12"/>
      <c r="BUS142" s="12"/>
      <c r="BUT142" s="12"/>
      <c r="BUU142" s="12"/>
      <c r="BUV142" s="12"/>
      <c r="BUW142" s="12"/>
      <c r="BUX142" s="12"/>
      <c r="BUY142" s="12"/>
      <c r="BUZ142" s="12"/>
      <c r="BVA142" s="12"/>
      <c r="BVB142" s="12"/>
      <c r="BVC142" s="12"/>
      <c r="BVD142" s="12"/>
      <c r="BVE142" s="12"/>
      <c r="BVF142" s="12"/>
      <c r="BVG142" s="12"/>
      <c r="BVH142" s="12"/>
      <c r="BVI142" s="12"/>
      <c r="BVJ142" s="12"/>
      <c r="BVK142" s="12"/>
      <c r="BVL142" s="12"/>
      <c r="BVM142" s="12"/>
      <c r="BVN142" s="12"/>
      <c r="BVO142" s="12"/>
      <c r="BVP142" s="12"/>
      <c r="BVQ142" s="12"/>
      <c r="BVR142" s="12"/>
      <c r="BVS142" s="12"/>
      <c r="BVT142" s="12"/>
      <c r="BVU142" s="12"/>
      <c r="BVV142" s="12"/>
      <c r="BVW142" s="12"/>
      <c r="BVX142" s="12"/>
      <c r="BVY142" s="12"/>
      <c r="BVZ142" s="12"/>
      <c r="BWA142" s="12"/>
      <c r="BWB142" s="12"/>
      <c r="BWC142" s="12"/>
      <c r="BWD142" s="12"/>
      <c r="BWE142" s="12"/>
      <c r="BWF142" s="12"/>
      <c r="BWG142" s="12"/>
      <c r="BWH142" s="12"/>
      <c r="BWI142" s="12"/>
      <c r="BWJ142" s="12"/>
      <c r="BWK142" s="12"/>
      <c r="BWL142" s="12"/>
      <c r="BWM142" s="12"/>
      <c r="BWN142" s="12"/>
      <c r="BWO142" s="12"/>
      <c r="BWP142" s="12"/>
      <c r="BWQ142" s="12"/>
      <c r="BWR142" s="12"/>
      <c r="BWS142" s="12"/>
      <c r="BWT142" s="12"/>
      <c r="BWU142" s="12"/>
      <c r="BWV142" s="12"/>
      <c r="BWW142" s="12"/>
      <c r="BWX142" s="12"/>
      <c r="BWY142" s="12"/>
      <c r="BWZ142" s="12"/>
      <c r="BXA142" s="12"/>
      <c r="BXB142" s="12"/>
      <c r="BXC142" s="12"/>
      <c r="BXD142" s="12"/>
      <c r="BXE142" s="12"/>
      <c r="BXF142" s="12"/>
      <c r="BXG142" s="12"/>
      <c r="BXH142" s="12"/>
      <c r="BXI142" s="12"/>
      <c r="BXJ142" s="12"/>
      <c r="BXK142" s="12"/>
      <c r="BXL142" s="12"/>
      <c r="BXM142" s="12"/>
      <c r="BXN142" s="12"/>
      <c r="BXO142" s="12"/>
      <c r="BXP142" s="12"/>
      <c r="BXQ142" s="12"/>
      <c r="BXR142" s="12"/>
      <c r="BXS142" s="12"/>
      <c r="BXT142" s="12"/>
      <c r="BXU142" s="12"/>
      <c r="BXV142" s="12"/>
      <c r="BXW142" s="12"/>
      <c r="BXX142" s="12"/>
      <c r="BXY142" s="12"/>
      <c r="BXZ142" s="12"/>
      <c r="BYA142" s="12"/>
      <c r="BYB142" s="12"/>
      <c r="BYC142" s="12"/>
      <c r="BYD142" s="12"/>
      <c r="BYE142" s="12"/>
      <c r="BYF142" s="12"/>
      <c r="BYG142" s="12"/>
      <c r="BYH142" s="12"/>
      <c r="BYI142" s="12"/>
      <c r="BYJ142" s="12"/>
      <c r="BYK142" s="12"/>
      <c r="BYL142" s="12"/>
      <c r="BYM142" s="12"/>
      <c r="BYN142" s="12"/>
      <c r="BYO142" s="12"/>
      <c r="BYP142" s="12"/>
      <c r="BYQ142" s="12"/>
      <c r="BYR142" s="12"/>
      <c r="BYS142" s="12"/>
      <c r="BYT142" s="12"/>
      <c r="BYU142" s="12"/>
      <c r="BYV142" s="12"/>
      <c r="BYW142" s="12"/>
      <c r="BYX142" s="12"/>
      <c r="BYY142" s="12"/>
      <c r="BYZ142" s="12"/>
      <c r="BZA142" s="12"/>
      <c r="BZB142" s="12"/>
      <c r="BZC142" s="12"/>
      <c r="BZD142" s="12"/>
      <c r="BZE142" s="12"/>
      <c r="BZF142" s="12"/>
      <c r="BZG142" s="12"/>
      <c r="BZH142" s="12"/>
      <c r="BZI142" s="12"/>
      <c r="BZJ142" s="12"/>
      <c r="BZK142" s="12"/>
      <c r="BZL142" s="12"/>
      <c r="BZM142" s="12"/>
      <c r="BZN142" s="12"/>
      <c r="BZO142" s="12"/>
      <c r="BZP142" s="12"/>
      <c r="BZQ142" s="12"/>
      <c r="BZR142" s="12"/>
      <c r="BZS142" s="12"/>
      <c r="BZT142" s="12"/>
      <c r="BZU142" s="12"/>
      <c r="BZV142" s="12"/>
      <c r="BZW142" s="12"/>
      <c r="BZX142" s="12"/>
      <c r="BZY142" s="12"/>
      <c r="BZZ142" s="12"/>
      <c r="CAA142" s="12"/>
      <c r="CAB142" s="12"/>
      <c r="CAC142" s="12"/>
      <c r="CAD142" s="12"/>
      <c r="CAE142" s="12"/>
      <c r="CAF142" s="12"/>
      <c r="CAG142" s="12"/>
      <c r="CAH142" s="12"/>
      <c r="CAI142" s="12"/>
      <c r="CAJ142" s="12"/>
      <c r="CAK142" s="12"/>
      <c r="CAL142" s="12"/>
      <c r="CAM142" s="12"/>
      <c r="CAN142" s="12"/>
      <c r="CAO142" s="12"/>
      <c r="CAP142" s="12"/>
      <c r="CAQ142" s="12"/>
      <c r="CAR142" s="12"/>
      <c r="CAS142" s="12"/>
      <c r="CAT142" s="12"/>
      <c r="CAU142" s="12"/>
      <c r="CAV142" s="12"/>
      <c r="CAW142" s="12"/>
      <c r="CAX142" s="12"/>
      <c r="CAY142" s="12"/>
      <c r="CAZ142" s="12"/>
      <c r="CBA142" s="12"/>
      <c r="CBB142" s="12"/>
      <c r="CBC142" s="12"/>
      <c r="CBD142" s="12"/>
      <c r="CBE142" s="12"/>
      <c r="CBF142" s="12"/>
      <c r="CBG142" s="12"/>
      <c r="CBH142" s="12"/>
      <c r="CBI142" s="12"/>
      <c r="CBJ142" s="12"/>
      <c r="CBK142" s="12"/>
      <c r="CBL142" s="12"/>
      <c r="CBM142" s="12"/>
      <c r="CBN142" s="12"/>
      <c r="CBO142" s="12"/>
      <c r="CBP142" s="12"/>
      <c r="CBQ142" s="12"/>
      <c r="CBR142" s="12"/>
      <c r="CBS142" s="12"/>
      <c r="CBT142" s="12"/>
      <c r="CBU142" s="12"/>
      <c r="CBV142" s="12"/>
      <c r="CBW142" s="12"/>
      <c r="CBX142" s="12"/>
      <c r="CBY142" s="12"/>
      <c r="CBZ142" s="12"/>
      <c r="CCA142" s="12"/>
      <c r="CCB142" s="12"/>
      <c r="CCC142" s="12"/>
      <c r="CCD142" s="12"/>
      <c r="CCE142" s="12"/>
      <c r="CCF142" s="12"/>
      <c r="CCG142" s="12"/>
      <c r="CCH142" s="12"/>
      <c r="CCI142" s="12"/>
      <c r="CCJ142" s="12"/>
      <c r="CCK142" s="12"/>
      <c r="CCL142" s="12"/>
      <c r="CCM142" s="12"/>
      <c r="CCN142" s="12"/>
      <c r="CCO142" s="12"/>
      <c r="CCP142" s="12"/>
      <c r="CCQ142" s="12"/>
      <c r="CCR142" s="12"/>
      <c r="CCS142" s="12"/>
      <c r="CCT142" s="12"/>
      <c r="CCU142" s="12"/>
      <c r="CCV142" s="12"/>
      <c r="CCW142" s="12"/>
      <c r="CCX142" s="12"/>
      <c r="CCY142" s="12"/>
      <c r="CCZ142" s="12"/>
      <c r="CDA142" s="12"/>
      <c r="CDB142" s="12"/>
      <c r="CDC142" s="12"/>
      <c r="CDD142" s="12"/>
      <c r="CDE142" s="12"/>
      <c r="CDF142" s="12"/>
      <c r="CDG142" s="12"/>
      <c r="CDH142" s="12"/>
      <c r="CDI142" s="12"/>
      <c r="CDJ142" s="12"/>
      <c r="CDK142" s="12"/>
      <c r="CDL142" s="12"/>
      <c r="CDM142" s="12"/>
      <c r="CDN142" s="12"/>
      <c r="CDO142" s="12"/>
      <c r="CDP142" s="12"/>
      <c r="CDQ142" s="12"/>
      <c r="CDR142" s="12"/>
      <c r="CDS142" s="12"/>
      <c r="CDT142" s="12"/>
      <c r="CDU142" s="12"/>
      <c r="CDV142" s="12"/>
      <c r="CDW142" s="12"/>
      <c r="CDX142" s="12"/>
      <c r="CDY142" s="12"/>
      <c r="CDZ142" s="12"/>
      <c r="CEA142" s="12"/>
      <c r="CEB142" s="12"/>
      <c r="CEC142" s="12"/>
      <c r="CED142" s="12"/>
      <c r="CEE142" s="12"/>
      <c r="CEF142" s="12"/>
      <c r="CEG142" s="12"/>
      <c r="CEH142" s="12"/>
      <c r="CEI142" s="12"/>
      <c r="CEJ142" s="12"/>
      <c r="CEK142" s="12"/>
      <c r="CEL142" s="12"/>
      <c r="CEM142" s="12"/>
      <c r="CEN142" s="12"/>
      <c r="CEO142" s="12"/>
      <c r="CEP142" s="12"/>
      <c r="CEQ142" s="12"/>
      <c r="CER142" s="12"/>
      <c r="CES142" s="12"/>
      <c r="CET142" s="12"/>
      <c r="CEU142" s="12"/>
      <c r="CEV142" s="12"/>
      <c r="CEW142" s="12"/>
      <c r="CEX142" s="12"/>
      <c r="CEY142" s="12"/>
      <c r="CEZ142" s="12"/>
      <c r="CFA142" s="12"/>
      <c r="CFB142" s="12"/>
      <c r="CFC142" s="12"/>
      <c r="CFD142" s="12"/>
      <c r="CFE142" s="12"/>
      <c r="CFF142" s="12"/>
      <c r="CFG142" s="12"/>
      <c r="CFH142" s="12"/>
      <c r="CFI142" s="12"/>
      <c r="CFJ142" s="12"/>
      <c r="CFK142" s="12"/>
      <c r="CFL142" s="12"/>
      <c r="CFM142" s="12"/>
      <c r="CFN142" s="12"/>
      <c r="CFO142" s="12"/>
      <c r="CFP142" s="12"/>
      <c r="CFQ142" s="12"/>
      <c r="CFR142" s="12"/>
      <c r="CFS142" s="12"/>
      <c r="CFT142" s="12"/>
      <c r="CFU142" s="12"/>
      <c r="CFV142" s="12"/>
      <c r="CFW142" s="12"/>
      <c r="CFX142" s="12"/>
      <c r="CFY142" s="12"/>
      <c r="CFZ142" s="12"/>
      <c r="CGA142" s="12"/>
      <c r="CGB142" s="12"/>
      <c r="CGC142" s="12"/>
      <c r="CGD142" s="12"/>
      <c r="CGE142" s="12"/>
      <c r="CGF142" s="12"/>
      <c r="CGG142" s="12"/>
      <c r="CGH142" s="12"/>
      <c r="CGI142" s="12"/>
      <c r="CGJ142" s="12"/>
      <c r="CGK142" s="12"/>
      <c r="CGL142" s="12"/>
      <c r="CGM142" s="12"/>
      <c r="CGN142" s="12"/>
      <c r="CGO142" s="12"/>
      <c r="CGP142" s="12"/>
      <c r="CGQ142" s="12"/>
      <c r="CGR142" s="12"/>
      <c r="CGS142" s="12"/>
      <c r="CGT142" s="12"/>
      <c r="CGU142" s="12"/>
      <c r="CGV142" s="12"/>
      <c r="CGW142" s="12"/>
      <c r="CGX142" s="12"/>
      <c r="CGY142" s="12"/>
      <c r="CGZ142" s="12"/>
      <c r="CHA142" s="12"/>
      <c r="CHB142" s="12"/>
      <c r="CHC142" s="12"/>
      <c r="CHD142" s="12"/>
      <c r="CHE142" s="12"/>
      <c r="CHF142" s="12"/>
      <c r="CHG142" s="12"/>
      <c r="CHH142" s="12"/>
      <c r="CHI142" s="12"/>
      <c r="CHJ142" s="12"/>
      <c r="CHK142" s="12"/>
      <c r="CHL142" s="12"/>
      <c r="CHM142" s="12"/>
      <c r="CHN142" s="12"/>
      <c r="CHO142" s="12"/>
      <c r="CHP142" s="12"/>
      <c r="CHQ142" s="12"/>
      <c r="CHR142" s="12"/>
      <c r="CHS142" s="12"/>
      <c r="CHT142" s="12"/>
      <c r="CHU142" s="12"/>
      <c r="CHV142" s="12"/>
      <c r="CHW142" s="12"/>
      <c r="CHX142" s="12"/>
      <c r="CHY142" s="12"/>
      <c r="CHZ142" s="12"/>
      <c r="CIA142" s="12"/>
      <c r="CIB142" s="12"/>
      <c r="CIC142" s="12"/>
      <c r="CID142" s="12"/>
      <c r="CIE142" s="12"/>
      <c r="CIF142" s="12"/>
      <c r="CIG142" s="12"/>
      <c r="CIH142" s="12"/>
      <c r="CII142" s="12"/>
      <c r="CIJ142" s="12"/>
      <c r="CIK142" s="12"/>
      <c r="CIL142" s="12"/>
      <c r="CIM142" s="12"/>
      <c r="CIN142" s="12"/>
      <c r="CIO142" s="12"/>
      <c r="CIP142" s="12"/>
      <c r="CIQ142" s="12"/>
      <c r="CIR142" s="12"/>
      <c r="CIS142" s="12"/>
      <c r="CIT142" s="12"/>
      <c r="CIU142" s="12"/>
      <c r="CIV142" s="12"/>
      <c r="CIW142" s="12"/>
      <c r="CIX142" s="12"/>
      <c r="CIY142" s="12"/>
      <c r="CIZ142" s="12"/>
      <c r="CJA142" s="12"/>
      <c r="CJB142" s="12"/>
      <c r="CJC142" s="12"/>
      <c r="CJD142" s="12"/>
      <c r="CJE142" s="12"/>
      <c r="CJF142" s="12"/>
      <c r="CJG142" s="12"/>
      <c r="CJH142" s="12"/>
      <c r="CJI142" s="12"/>
      <c r="CJJ142" s="12"/>
      <c r="CJK142" s="12"/>
      <c r="CJL142" s="12"/>
      <c r="CJM142" s="12"/>
      <c r="CJN142" s="12"/>
      <c r="CJO142" s="12"/>
      <c r="CJP142" s="12"/>
      <c r="CJQ142" s="12"/>
      <c r="CJR142" s="12"/>
      <c r="CJS142" s="12"/>
      <c r="CJT142" s="12"/>
      <c r="CJU142" s="12"/>
      <c r="CJV142" s="12"/>
      <c r="CJW142" s="12"/>
      <c r="CJX142" s="12"/>
      <c r="CJY142" s="12"/>
      <c r="CJZ142" s="12"/>
      <c r="CKA142" s="12"/>
      <c r="CKB142" s="12"/>
      <c r="CKC142" s="12"/>
      <c r="CKD142" s="12"/>
      <c r="CKE142" s="12"/>
      <c r="CKF142" s="12"/>
      <c r="CKG142" s="12"/>
      <c r="CKH142" s="12"/>
      <c r="CKI142" s="12"/>
      <c r="CKJ142" s="12"/>
      <c r="CKK142" s="12"/>
      <c r="CKL142" s="12"/>
      <c r="CKM142" s="12"/>
      <c r="CKN142" s="12"/>
      <c r="CKO142" s="12"/>
      <c r="CKP142" s="12"/>
      <c r="CKQ142" s="12"/>
      <c r="CKR142" s="12"/>
      <c r="CKS142" s="12"/>
      <c r="CKT142" s="12"/>
      <c r="CKU142" s="12"/>
      <c r="CKV142" s="12"/>
      <c r="CKW142" s="12"/>
      <c r="CKX142" s="12"/>
      <c r="CKY142" s="12"/>
      <c r="CKZ142" s="12"/>
      <c r="CLA142" s="12"/>
      <c r="CLB142" s="12"/>
      <c r="CLC142" s="12"/>
      <c r="CLD142" s="12"/>
      <c r="CLE142" s="12"/>
      <c r="CLF142" s="12"/>
      <c r="CLG142" s="12"/>
      <c r="CLH142" s="12"/>
      <c r="CLI142" s="12"/>
      <c r="CLJ142" s="12"/>
      <c r="CLK142" s="12"/>
      <c r="CLL142" s="12"/>
      <c r="CLM142" s="12"/>
      <c r="CLN142" s="12"/>
      <c r="CLO142" s="12"/>
      <c r="CLP142" s="12"/>
      <c r="CLQ142" s="12"/>
      <c r="CLR142" s="12"/>
      <c r="CLS142" s="12"/>
      <c r="CLT142" s="12"/>
      <c r="CLU142" s="12"/>
      <c r="CLV142" s="12"/>
      <c r="CLW142" s="12"/>
      <c r="CLX142" s="12"/>
      <c r="CLY142" s="12"/>
      <c r="CLZ142" s="12"/>
      <c r="CMA142" s="12"/>
      <c r="CMB142" s="12"/>
      <c r="CMC142" s="12"/>
      <c r="CMD142" s="12"/>
      <c r="CME142" s="12"/>
      <c r="CMF142" s="12"/>
      <c r="CMG142" s="12"/>
      <c r="CMH142" s="12"/>
      <c r="CMI142" s="12"/>
      <c r="CMJ142" s="12"/>
      <c r="CMK142" s="12"/>
      <c r="CML142" s="12"/>
      <c r="CMM142" s="12"/>
      <c r="CMN142" s="12"/>
      <c r="CMO142" s="12"/>
      <c r="CMP142" s="12"/>
      <c r="CMQ142" s="12"/>
      <c r="CMR142" s="12"/>
      <c r="CMS142" s="12"/>
      <c r="CMT142" s="12"/>
      <c r="CMU142" s="12"/>
      <c r="CMV142" s="12"/>
      <c r="CMW142" s="12"/>
      <c r="CMX142" s="12"/>
      <c r="CMY142" s="12"/>
      <c r="CMZ142" s="12"/>
      <c r="CNA142" s="12"/>
      <c r="CNB142" s="12"/>
      <c r="CNC142" s="12"/>
      <c r="CND142" s="12"/>
      <c r="CNE142" s="12"/>
      <c r="CNF142" s="12"/>
      <c r="CNG142" s="12"/>
      <c r="CNH142" s="12"/>
      <c r="CNI142" s="12"/>
      <c r="CNJ142" s="12"/>
      <c r="CNK142" s="12"/>
      <c r="CNL142" s="12"/>
      <c r="CNM142" s="12"/>
      <c r="CNN142" s="12"/>
      <c r="CNO142" s="12"/>
      <c r="CNP142" s="12"/>
      <c r="CNQ142" s="12"/>
      <c r="CNR142" s="12"/>
      <c r="CNS142" s="12"/>
      <c r="CNT142" s="12"/>
      <c r="CNU142" s="12"/>
      <c r="CNV142" s="12"/>
      <c r="CNW142" s="12"/>
      <c r="CNX142" s="12"/>
      <c r="CNY142" s="12"/>
      <c r="CNZ142" s="12"/>
      <c r="COA142" s="12"/>
      <c r="COB142" s="12"/>
      <c r="COC142" s="12"/>
      <c r="COD142" s="12"/>
      <c r="COE142" s="12"/>
      <c r="COF142" s="12"/>
      <c r="COG142" s="12"/>
      <c r="COH142" s="12"/>
      <c r="COI142" s="12"/>
      <c r="COJ142" s="12"/>
      <c r="COK142" s="12"/>
      <c r="COL142" s="12"/>
      <c r="COM142" s="12"/>
      <c r="CON142" s="12"/>
      <c r="COO142" s="12"/>
      <c r="COP142" s="12"/>
      <c r="COQ142" s="12"/>
      <c r="COR142" s="12"/>
      <c r="COS142" s="12"/>
      <c r="COT142" s="12"/>
      <c r="COU142" s="12"/>
      <c r="COV142" s="12"/>
      <c r="COW142" s="12"/>
      <c r="COX142" s="12"/>
      <c r="COY142" s="12"/>
      <c r="COZ142" s="12"/>
      <c r="CPA142" s="12"/>
      <c r="CPB142" s="12"/>
      <c r="CPC142" s="12"/>
      <c r="CPD142" s="12"/>
      <c r="CPE142" s="12"/>
      <c r="CPF142" s="12"/>
      <c r="CPG142" s="12"/>
      <c r="CPH142" s="12"/>
      <c r="CPI142" s="12"/>
      <c r="CPJ142" s="12"/>
      <c r="CPK142" s="12"/>
      <c r="CPL142" s="12"/>
      <c r="CPM142" s="12"/>
      <c r="CPN142" s="12"/>
      <c r="CPO142" s="12"/>
      <c r="CPP142" s="12"/>
      <c r="CPQ142" s="12"/>
      <c r="CPR142" s="12"/>
      <c r="CPS142" s="12"/>
      <c r="CPT142" s="12"/>
      <c r="CPU142" s="12"/>
      <c r="CPV142" s="12"/>
      <c r="CPW142" s="12"/>
      <c r="CPX142" s="12"/>
      <c r="CPY142" s="12"/>
      <c r="CPZ142" s="12"/>
      <c r="CQA142" s="12"/>
      <c r="CQB142" s="12"/>
      <c r="CQC142" s="12"/>
      <c r="CQD142" s="12"/>
      <c r="CQE142" s="12"/>
      <c r="CQF142" s="12"/>
      <c r="CQG142" s="12"/>
      <c r="CQH142" s="12"/>
      <c r="CQI142" s="12"/>
      <c r="CQJ142" s="12"/>
      <c r="CQK142" s="12"/>
      <c r="CQL142" s="12"/>
      <c r="CQM142" s="12"/>
      <c r="CQN142" s="12"/>
      <c r="CQO142" s="12"/>
      <c r="CQP142" s="12"/>
      <c r="CQQ142" s="12"/>
      <c r="CQR142" s="12"/>
      <c r="CQS142" s="12"/>
      <c r="CQT142" s="12"/>
      <c r="CQU142" s="12"/>
      <c r="CQV142" s="12"/>
      <c r="CQW142" s="12"/>
      <c r="CQX142" s="12"/>
      <c r="CQY142" s="12"/>
      <c r="CQZ142" s="12"/>
      <c r="CRA142" s="12"/>
      <c r="CRB142" s="12"/>
      <c r="CRC142" s="12"/>
      <c r="CRD142" s="12"/>
      <c r="CRE142" s="12"/>
      <c r="CRF142" s="12"/>
      <c r="CRG142" s="12"/>
      <c r="CRH142" s="12"/>
      <c r="CRI142" s="12"/>
      <c r="CRJ142" s="12"/>
      <c r="CRK142" s="12"/>
      <c r="CRL142" s="12"/>
      <c r="CRM142" s="12"/>
      <c r="CRN142" s="12"/>
      <c r="CRO142" s="12"/>
      <c r="CRP142" s="12"/>
      <c r="CRQ142" s="12"/>
      <c r="CRR142" s="12"/>
      <c r="CRS142" s="12"/>
      <c r="CRT142" s="12"/>
      <c r="CRU142" s="12"/>
      <c r="CRV142" s="12"/>
      <c r="CRW142" s="12"/>
      <c r="CRX142" s="12"/>
      <c r="CRY142" s="12"/>
      <c r="CRZ142" s="12"/>
      <c r="CSA142" s="12"/>
      <c r="CSB142" s="12"/>
      <c r="CSC142" s="12"/>
      <c r="CSD142" s="12"/>
      <c r="CSE142" s="12"/>
      <c r="CSF142" s="12"/>
      <c r="CSG142" s="12"/>
      <c r="CSH142" s="12"/>
      <c r="CSI142" s="12"/>
      <c r="CSJ142" s="12"/>
      <c r="CSK142" s="12"/>
      <c r="CSL142" s="12"/>
      <c r="CSM142" s="12"/>
      <c r="CSN142" s="12"/>
      <c r="CSO142" s="12"/>
      <c r="CSP142" s="12"/>
      <c r="CSQ142" s="12"/>
      <c r="CSR142" s="12"/>
      <c r="CSS142" s="12"/>
      <c r="CST142" s="12"/>
      <c r="CSU142" s="12"/>
      <c r="CSV142" s="12"/>
      <c r="CSW142" s="12"/>
      <c r="CSX142" s="12"/>
      <c r="CSY142" s="12"/>
      <c r="CSZ142" s="12"/>
      <c r="CTA142" s="12"/>
      <c r="CTB142" s="12"/>
      <c r="CTC142" s="12"/>
      <c r="CTD142" s="12"/>
      <c r="CTE142" s="12"/>
      <c r="CTF142" s="12"/>
      <c r="CTG142" s="12"/>
      <c r="CTH142" s="12"/>
      <c r="CTI142" s="12"/>
      <c r="CTJ142" s="12"/>
      <c r="CTK142" s="12"/>
      <c r="CTL142" s="12"/>
      <c r="CTM142" s="12"/>
      <c r="CTN142" s="12"/>
      <c r="CTO142" s="12"/>
      <c r="CTP142" s="12"/>
      <c r="CTQ142" s="12"/>
      <c r="CTR142" s="12"/>
      <c r="CTS142" s="12"/>
      <c r="CTT142" s="12"/>
      <c r="CTU142" s="12"/>
      <c r="CTV142" s="12"/>
      <c r="CTW142" s="12"/>
      <c r="CTX142" s="12"/>
      <c r="CTY142" s="12"/>
      <c r="CTZ142" s="12"/>
      <c r="CUA142" s="12"/>
      <c r="CUB142" s="12"/>
      <c r="CUC142" s="12"/>
      <c r="CUD142" s="12"/>
      <c r="CUE142" s="12"/>
      <c r="CUF142" s="12"/>
      <c r="CUG142" s="12"/>
      <c r="CUH142" s="12"/>
      <c r="CUI142" s="12"/>
      <c r="CUJ142" s="12"/>
      <c r="CUK142" s="12"/>
      <c r="CUL142" s="12"/>
      <c r="CUM142" s="12"/>
      <c r="CUN142" s="12"/>
      <c r="CUO142" s="12"/>
      <c r="CUP142" s="12"/>
      <c r="CUQ142" s="12"/>
      <c r="CUR142" s="12"/>
      <c r="CUS142" s="12"/>
      <c r="CUT142" s="12"/>
      <c r="CUU142" s="12"/>
      <c r="CUV142" s="12"/>
      <c r="CUW142" s="12"/>
      <c r="CUX142" s="12"/>
      <c r="CUY142" s="12"/>
      <c r="CUZ142" s="12"/>
      <c r="CVA142" s="12"/>
      <c r="CVB142" s="12"/>
      <c r="CVC142" s="12"/>
      <c r="CVD142" s="12"/>
      <c r="CVE142" s="12"/>
      <c r="CVF142" s="12"/>
      <c r="CVG142" s="12"/>
      <c r="CVH142" s="12"/>
      <c r="CVI142" s="12"/>
      <c r="CVJ142" s="12"/>
      <c r="CVK142" s="12"/>
      <c r="CVL142" s="12"/>
      <c r="CVM142" s="12"/>
      <c r="CVN142" s="12"/>
      <c r="CVO142" s="12"/>
      <c r="CVP142" s="12"/>
      <c r="CVQ142" s="12"/>
      <c r="CVR142" s="12"/>
      <c r="CVS142" s="12"/>
      <c r="CVT142" s="12"/>
      <c r="CVU142" s="12"/>
      <c r="CVV142" s="12"/>
      <c r="CVW142" s="12"/>
      <c r="CVX142" s="12"/>
      <c r="CVY142" s="12"/>
      <c r="CVZ142" s="12"/>
      <c r="CWA142" s="12"/>
      <c r="CWB142" s="12"/>
      <c r="CWC142" s="12"/>
      <c r="CWD142" s="12"/>
      <c r="CWE142" s="12"/>
      <c r="CWF142" s="12"/>
      <c r="CWG142" s="12"/>
      <c r="CWH142" s="12"/>
      <c r="CWI142" s="12"/>
      <c r="CWJ142" s="12"/>
      <c r="CWK142" s="12"/>
      <c r="CWL142" s="12"/>
      <c r="CWM142" s="12"/>
      <c r="CWN142" s="12"/>
      <c r="CWO142" s="12"/>
      <c r="CWP142" s="12"/>
      <c r="CWQ142" s="12"/>
      <c r="CWR142" s="12"/>
      <c r="CWS142" s="12"/>
      <c r="CWT142" s="12"/>
      <c r="CWU142" s="12"/>
      <c r="CWV142" s="12"/>
      <c r="CWW142" s="12"/>
      <c r="CWX142" s="12"/>
      <c r="CWY142" s="12"/>
      <c r="CWZ142" s="12"/>
      <c r="CXA142" s="12"/>
      <c r="CXB142" s="12"/>
      <c r="CXC142" s="12"/>
      <c r="CXD142" s="12"/>
      <c r="CXE142" s="12"/>
      <c r="CXF142" s="12"/>
      <c r="CXG142" s="12"/>
      <c r="CXH142" s="12"/>
      <c r="CXI142" s="12"/>
      <c r="CXJ142" s="12"/>
      <c r="CXK142" s="12"/>
      <c r="CXL142" s="12"/>
      <c r="CXM142" s="12"/>
      <c r="CXN142" s="12"/>
      <c r="CXO142" s="12"/>
      <c r="CXP142" s="12"/>
      <c r="CXQ142" s="12"/>
      <c r="CXR142" s="12"/>
      <c r="CXS142" s="12"/>
      <c r="CXT142" s="12"/>
      <c r="CXU142" s="12"/>
      <c r="CXV142" s="12"/>
      <c r="CXW142" s="12"/>
      <c r="CXX142" s="12"/>
      <c r="CXY142" s="12"/>
      <c r="CXZ142" s="12"/>
      <c r="CYA142" s="12"/>
      <c r="CYB142" s="12"/>
      <c r="CYC142" s="12"/>
      <c r="CYD142" s="12"/>
      <c r="CYE142" s="12"/>
      <c r="CYF142" s="12"/>
      <c r="CYG142" s="12"/>
      <c r="CYH142" s="12"/>
      <c r="CYI142" s="12"/>
      <c r="CYJ142" s="12"/>
      <c r="CYK142" s="12"/>
      <c r="CYL142" s="12"/>
      <c r="CYM142" s="12"/>
      <c r="CYN142" s="12"/>
      <c r="CYO142" s="12"/>
      <c r="CYP142" s="12"/>
      <c r="CYQ142" s="12"/>
      <c r="CYR142" s="12"/>
      <c r="CYS142" s="12"/>
      <c r="CYT142" s="12"/>
      <c r="CYU142" s="12"/>
      <c r="CYV142" s="12"/>
      <c r="CYW142" s="12"/>
      <c r="CYX142" s="12"/>
      <c r="CYY142" s="12"/>
      <c r="CYZ142" s="12"/>
      <c r="CZA142" s="12"/>
      <c r="CZB142" s="12"/>
      <c r="CZC142" s="12"/>
      <c r="CZD142" s="12"/>
      <c r="CZE142" s="12"/>
      <c r="CZF142" s="12"/>
      <c r="CZG142" s="12"/>
      <c r="CZH142" s="12"/>
      <c r="CZI142" s="12"/>
      <c r="CZJ142" s="12"/>
      <c r="CZK142" s="12"/>
      <c r="CZL142" s="12"/>
      <c r="CZM142" s="12"/>
      <c r="CZN142" s="12"/>
      <c r="CZO142" s="12"/>
      <c r="CZP142" s="12"/>
      <c r="CZQ142" s="12"/>
      <c r="CZR142" s="12"/>
      <c r="CZS142" s="12"/>
      <c r="CZT142" s="12"/>
      <c r="CZU142" s="12"/>
      <c r="CZV142" s="12"/>
      <c r="CZW142" s="12"/>
      <c r="CZX142" s="12"/>
      <c r="CZY142" s="12"/>
      <c r="CZZ142" s="12"/>
      <c r="DAA142" s="12"/>
      <c r="DAB142" s="12"/>
      <c r="DAC142" s="12"/>
      <c r="DAD142" s="12"/>
      <c r="DAE142" s="12"/>
      <c r="DAF142" s="12"/>
      <c r="DAG142" s="12"/>
      <c r="DAH142" s="12"/>
      <c r="DAI142" s="12"/>
      <c r="DAJ142" s="12"/>
      <c r="DAK142" s="12"/>
      <c r="DAL142" s="12"/>
      <c r="DAM142" s="12"/>
      <c r="DAN142" s="12"/>
      <c r="DAO142" s="12"/>
      <c r="DAP142" s="12"/>
      <c r="DAQ142" s="12"/>
      <c r="DAR142" s="12"/>
      <c r="DAS142" s="12"/>
      <c r="DAT142" s="12"/>
      <c r="DAU142" s="12"/>
      <c r="DAV142" s="12"/>
      <c r="DAW142" s="12"/>
      <c r="DAX142" s="12"/>
      <c r="DAY142" s="12"/>
      <c r="DAZ142" s="12"/>
      <c r="DBA142" s="12"/>
      <c r="DBB142" s="12"/>
      <c r="DBC142" s="12"/>
      <c r="DBD142" s="12"/>
      <c r="DBE142" s="12"/>
      <c r="DBF142" s="12"/>
      <c r="DBG142" s="12"/>
      <c r="DBH142" s="12"/>
      <c r="DBI142" s="12"/>
      <c r="DBJ142" s="12"/>
      <c r="DBK142" s="12"/>
      <c r="DBL142" s="12"/>
      <c r="DBM142" s="12"/>
    </row>
    <row r="143" spans="1:2769" s="11" customFormat="1" ht="227" customHeight="1">
      <c r="A143" s="80" t="s">
        <v>114</v>
      </c>
      <c r="B143" s="89" t="s">
        <v>499</v>
      </c>
      <c r="C143" s="80" t="s">
        <v>48</v>
      </c>
      <c r="D143" s="80" t="s">
        <v>1275</v>
      </c>
      <c r="E143" s="80" t="s">
        <v>60</v>
      </c>
      <c r="F143" s="80" t="s">
        <v>102</v>
      </c>
      <c r="G143" s="80" t="s">
        <v>1296</v>
      </c>
      <c r="H143" s="80" t="s">
        <v>1309</v>
      </c>
      <c r="I143" s="80" t="s">
        <v>199</v>
      </c>
      <c r="J143" s="80" t="s">
        <v>199</v>
      </c>
      <c r="K143" s="80" t="s">
        <v>77</v>
      </c>
      <c r="L143" s="80" t="s">
        <v>83</v>
      </c>
      <c r="M143" s="90">
        <v>42470</v>
      </c>
      <c r="N143" s="80" t="s">
        <v>95</v>
      </c>
      <c r="O143" s="80">
        <v>-25.879000000000001</v>
      </c>
      <c r="P143" s="80">
        <v>29.011600000000001</v>
      </c>
      <c r="Q143" s="80" t="s">
        <v>2081</v>
      </c>
      <c r="R143" s="80" t="s">
        <v>199</v>
      </c>
      <c r="S143" s="80" t="s">
        <v>80</v>
      </c>
      <c r="T143" s="80" t="s">
        <v>76</v>
      </c>
      <c r="U143" s="80" t="s">
        <v>124</v>
      </c>
      <c r="V143" s="80" t="s">
        <v>186</v>
      </c>
      <c r="W143" s="80" t="s">
        <v>44</v>
      </c>
      <c r="X143" s="80" t="s">
        <v>82</v>
      </c>
      <c r="Y143" s="80" t="s">
        <v>199</v>
      </c>
      <c r="Z143" s="80" t="s">
        <v>199</v>
      </c>
      <c r="AA143" s="89" t="s">
        <v>157</v>
      </c>
      <c r="AB143" s="89" t="s">
        <v>307</v>
      </c>
      <c r="AC143" s="80" t="s">
        <v>1552</v>
      </c>
      <c r="AD143" s="80" t="s">
        <v>36</v>
      </c>
      <c r="AE143" s="80" t="s">
        <v>199</v>
      </c>
      <c r="AF143" s="80" t="s">
        <v>199</v>
      </c>
      <c r="AG143" s="80" t="s">
        <v>1292</v>
      </c>
      <c r="AH143" s="80" t="s">
        <v>1293</v>
      </c>
      <c r="AI143" s="80" t="s">
        <v>199</v>
      </c>
      <c r="AJ143" s="80" t="s">
        <v>199</v>
      </c>
      <c r="AK143" s="80" t="s">
        <v>199</v>
      </c>
      <c r="AL143" s="80" t="s">
        <v>199</v>
      </c>
      <c r="AM143" s="80"/>
      <c r="AN143" s="91" t="s">
        <v>24</v>
      </c>
      <c r="AO143" s="80" t="s">
        <v>83</v>
      </c>
      <c r="AP143" s="80" t="s">
        <v>1553</v>
      </c>
      <c r="AQ143" s="80" t="s">
        <v>1632</v>
      </c>
      <c r="AR143" s="80" t="s">
        <v>199</v>
      </c>
      <c r="AS143" s="80" t="s">
        <v>199</v>
      </c>
      <c r="AT143" s="90" t="s">
        <v>199</v>
      </c>
      <c r="AU143" s="80" t="s">
        <v>101</v>
      </c>
      <c r="AV143" s="80" t="s">
        <v>2117</v>
      </c>
      <c r="AW143" s="95" t="s">
        <v>1745</v>
      </c>
      <c r="AX143" s="80" t="s">
        <v>105</v>
      </c>
      <c r="AY143" s="80" t="s">
        <v>138</v>
      </c>
      <c r="AZ143" s="80" t="s">
        <v>646</v>
      </c>
      <c r="BA143" s="80"/>
      <c r="BB143" s="80" t="s">
        <v>94</v>
      </c>
      <c r="BC143" s="94">
        <v>42470</v>
      </c>
      <c r="BD143" s="12"/>
      <c r="BE143" s="12"/>
      <c r="BF143" s="12"/>
      <c r="BG143" s="12"/>
      <c r="BH143" s="12"/>
      <c r="BI143" s="12"/>
      <c r="BJ143" s="12"/>
      <c r="BK143" s="12"/>
      <c r="BL143" s="12"/>
      <c r="BM143" s="12"/>
      <c r="BN143" s="12"/>
      <c r="BO143" s="12"/>
      <c r="BP143" s="12"/>
      <c r="BQ143" s="12"/>
      <c r="BR143" s="12"/>
      <c r="BS143" s="12"/>
      <c r="BT143" s="12"/>
      <c r="BU143" s="12"/>
      <c r="BV143" s="12"/>
      <c r="BW143" s="12"/>
      <c r="BX143" s="12"/>
      <c r="BY143" s="12"/>
      <c r="BZ143" s="12"/>
      <c r="CA143" s="12"/>
      <c r="CB143" s="12"/>
      <c r="CC143" s="12"/>
      <c r="CD143" s="12"/>
      <c r="CE143" s="12"/>
      <c r="CF143" s="12"/>
      <c r="CG143" s="12"/>
      <c r="CH143" s="12"/>
      <c r="CI143" s="12"/>
      <c r="CJ143" s="12"/>
      <c r="CK143" s="12"/>
      <c r="CL143" s="12"/>
      <c r="CM143" s="12"/>
      <c r="CN143" s="12"/>
      <c r="CO143" s="12"/>
      <c r="CP143" s="12"/>
      <c r="CQ143" s="12"/>
      <c r="CR143" s="12"/>
      <c r="CS143" s="12"/>
      <c r="CT143" s="12"/>
      <c r="CU143" s="12"/>
      <c r="CV143" s="12"/>
      <c r="CW143" s="12"/>
      <c r="CX143" s="12"/>
      <c r="CY143" s="12"/>
      <c r="CZ143" s="12"/>
      <c r="DA143" s="12"/>
      <c r="DB143" s="12"/>
      <c r="DC143" s="12"/>
      <c r="DD143" s="12"/>
      <c r="DE143" s="12"/>
      <c r="DF143" s="12"/>
      <c r="DG143" s="12"/>
      <c r="DH143" s="12"/>
      <c r="DI143" s="12"/>
      <c r="DJ143" s="12"/>
      <c r="DK143" s="12"/>
      <c r="DL143" s="12"/>
      <c r="DM143" s="12"/>
      <c r="DN143" s="12"/>
      <c r="DO143" s="12"/>
      <c r="DP143" s="12"/>
      <c r="DQ143" s="12"/>
      <c r="DR143" s="12"/>
      <c r="DS143" s="12"/>
      <c r="DT143" s="12"/>
      <c r="DU143" s="12"/>
      <c r="DV143" s="12"/>
      <c r="DW143" s="12"/>
      <c r="DX143" s="12"/>
      <c r="DY143" s="12"/>
      <c r="DZ143" s="12"/>
      <c r="EA143" s="12"/>
      <c r="EB143" s="12"/>
      <c r="EC143" s="12"/>
      <c r="ED143" s="12"/>
      <c r="EE143" s="12"/>
      <c r="EF143" s="12"/>
      <c r="EG143" s="12"/>
      <c r="EH143" s="12"/>
      <c r="EI143" s="12"/>
      <c r="EJ143" s="12"/>
      <c r="EK143" s="12"/>
      <c r="EL143" s="12"/>
      <c r="EM143" s="12"/>
      <c r="EN143" s="12"/>
      <c r="EO143" s="12"/>
      <c r="EP143" s="12"/>
      <c r="EQ143" s="12"/>
      <c r="ER143" s="12"/>
      <c r="ES143" s="12"/>
      <c r="ET143" s="12"/>
      <c r="EU143" s="12"/>
      <c r="EV143" s="12"/>
      <c r="EW143" s="12"/>
      <c r="EX143" s="12"/>
      <c r="EY143" s="12"/>
      <c r="EZ143" s="12"/>
      <c r="FA143" s="12"/>
      <c r="FB143" s="12"/>
      <c r="FC143" s="12"/>
      <c r="FD143" s="12"/>
      <c r="FE143" s="12"/>
      <c r="FF143" s="12"/>
      <c r="FG143" s="12"/>
      <c r="FH143" s="12"/>
      <c r="FI143" s="12"/>
      <c r="FJ143" s="12"/>
      <c r="FK143" s="12"/>
      <c r="FL143" s="12"/>
      <c r="FM143" s="12"/>
      <c r="FN143" s="12"/>
      <c r="FO143" s="12"/>
      <c r="FP143" s="12"/>
      <c r="FQ143" s="12"/>
      <c r="FR143" s="12"/>
      <c r="FS143" s="12"/>
      <c r="FT143" s="12"/>
      <c r="FU143" s="12"/>
      <c r="FV143" s="12"/>
      <c r="FW143" s="12"/>
      <c r="FX143" s="12"/>
      <c r="FY143" s="12"/>
      <c r="FZ143" s="12"/>
      <c r="GA143" s="12"/>
      <c r="GB143" s="12"/>
      <c r="GC143" s="12"/>
      <c r="GD143" s="12"/>
      <c r="GE143" s="12"/>
      <c r="GF143" s="12"/>
      <c r="GG143" s="12"/>
      <c r="GH143" s="12"/>
      <c r="GI143" s="12"/>
      <c r="GJ143" s="12"/>
      <c r="GK143" s="12"/>
      <c r="GL143" s="12"/>
      <c r="GM143" s="12"/>
      <c r="GN143" s="12"/>
      <c r="GO143" s="12"/>
      <c r="GP143" s="12"/>
      <c r="GQ143" s="12"/>
      <c r="GR143" s="12"/>
      <c r="GS143" s="12"/>
      <c r="GT143" s="12"/>
      <c r="GU143" s="12"/>
      <c r="GV143" s="12"/>
      <c r="GW143" s="12"/>
      <c r="GX143" s="12"/>
      <c r="GY143" s="12"/>
      <c r="GZ143" s="12"/>
      <c r="HA143" s="12"/>
      <c r="HB143" s="12"/>
      <c r="HC143" s="12"/>
      <c r="HD143" s="12"/>
      <c r="HE143" s="12"/>
      <c r="HF143" s="12"/>
      <c r="HG143" s="12"/>
      <c r="HH143" s="12"/>
      <c r="HI143" s="12"/>
      <c r="HJ143" s="12"/>
      <c r="HK143" s="12"/>
      <c r="HL143" s="12"/>
      <c r="HM143" s="12"/>
      <c r="HN143" s="12"/>
      <c r="HO143" s="12"/>
      <c r="HP143" s="12"/>
      <c r="HQ143" s="12"/>
      <c r="HR143" s="12"/>
      <c r="HS143" s="12"/>
      <c r="HT143" s="12"/>
      <c r="HU143" s="12"/>
      <c r="HV143" s="12"/>
      <c r="HW143" s="12"/>
      <c r="HX143" s="12"/>
      <c r="HY143" s="12"/>
      <c r="HZ143" s="12"/>
      <c r="IA143" s="12"/>
      <c r="IB143" s="12"/>
      <c r="IC143" s="12"/>
      <c r="ID143" s="12"/>
      <c r="IE143" s="12"/>
      <c r="IF143" s="12"/>
      <c r="IG143" s="12"/>
      <c r="IH143" s="12"/>
      <c r="II143" s="12"/>
      <c r="IJ143" s="12"/>
      <c r="IK143" s="12"/>
      <c r="IL143" s="12"/>
      <c r="IM143" s="12"/>
      <c r="IN143" s="12"/>
      <c r="IO143" s="12"/>
      <c r="IP143" s="12"/>
      <c r="IQ143" s="12"/>
      <c r="IR143" s="12"/>
      <c r="IS143" s="12"/>
      <c r="IT143" s="12"/>
      <c r="IU143" s="12"/>
      <c r="IV143" s="12"/>
      <c r="IW143" s="12"/>
      <c r="IX143" s="12"/>
      <c r="IY143" s="12"/>
      <c r="IZ143" s="12"/>
      <c r="JA143" s="12"/>
      <c r="JB143" s="12"/>
      <c r="JC143" s="12"/>
      <c r="JD143" s="12"/>
      <c r="JE143" s="12"/>
      <c r="JF143" s="12"/>
      <c r="JG143" s="12"/>
      <c r="JH143" s="12"/>
      <c r="JI143" s="12"/>
      <c r="JJ143" s="12"/>
      <c r="JK143" s="12"/>
      <c r="JL143" s="12"/>
      <c r="JM143" s="12"/>
      <c r="JN143" s="12"/>
      <c r="JO143" s="12"/>
      <c r="JP143" s="12"/>
      <c r="JQ143" s="12"/>
      <c r="JR143" s="12"/>
      <c r="JS143" s="12"/>
      <c r="JT143" s="12"/>
      <c r="JU143" s="12"/>
      <c r="JV143" s="12"/>
      <c r="JW143" s="12"/>
      <c r="JX143" s="12"/>
      <c r="JY143" s="12"/>
      <c r="JZ143" s="12"/>
      <c r="KA143" s="12"/>
      <c r="KB143" s="12"/>
      <c r="KC143" s="12"/>
      <c r="KD143" s="12"/>
      <c r="KE143" s="12"/>
      <c r="KF143" s="12"/>
      <c r="KG143" s="12"/>
      <c r="KH143" s="12"/>
      <c r="KI143" s="12"/>
      <c r="KJ143" s="12"/>
      <c r="KK143" s="12"/>
      <c r="KL143" s="12"/>
      <c r="KM143" s="12"/>
      <c r="KN143" s="12"/>
      <c r="KO143" s="12"/>
      <c r="KP143" s="12"/>
      <c r="KQ143" s="12"/>
      <c r="KR143" s="12"/>
      <c r="KS143" s="12"/>
      <c r="KT143" s="12"/>
      <c r="KU143" s="12"/>
      <c r="KV143" s="12"/>
      <c r="KW143" s="12"/>
      <c r="KX143" s="12"/>
      <c r="KY143" s="12"/>
      <c r="KZ143" s="12"/>
      <c r="LA143" s="12"/>
      <c r="LB143" s="12"/>
      <c r="LC143" s="12"/>
      <c r="LD143" s="12"/>
      <c r="LE143" s="12"/>
      <c r="LF143" s="12"/>
      <c r="LG143" s="12"/>
      <c r="LH143" s="12"/>
      <c r="LI143" s="12"/>
      <c r="LJ143" s="12"/>
      <c r="LK143" s="12"/>
      <c r="LL143" s="12"/>
      <c r="LM143" s="12"/>
      <c r="LN143" s="12"/>
      <c r="LO143" s="12"/>
      <c r="LP143" s="12"/>
      <c r="LQ143" s="12"/>
      <c r="LR143" s="12"/>
      <c r="LS143" s="12"/>
      <c r="LT143" s="12"/>
      <c r="LU143" s="12"/>
      <c r="LV143" s="12"/>
      <c r="LW143" s="12"/>
      <c r="LX143" s="12"/>
      <c r="LY143" s="12"/>
      <c r="LZ143" s="12"/>
      <c r="MA143" s="12"/>
      <c r="MB143" s="12"/>
      <c r="MC143" s="12"/>
      <c r="MD143" s="12"/>
      <c r="ME143" s="12"/>
      <c r="MF143" s="12"/>
      <c r="MG143" s="12"/>
      <c r="MH143" s="12"/>
      <c r="MI143" s="12"/>
      <c r="MJ143" s="12"/>
      <c r="MK143" s="12"/>
      <c r="ML143" s="12"/>
      <c r="MM143" s="12"/>
      <c r="MN143" s="12"/>
      <c r="MO143" s="12"/>
      <c r="MP143" s="12"/>
      <c r="MQ143" s="12"/>
      <c r="MR143" s="12"/>
      <c r="MS143" s="12"/>
      <c r="MT143" s="12"/>
      <c r="MU143" s="12"/>
      <c r="MV143" s="12"/>
      <c r="MW143" s="12"/>
      <c r="MX143" s="12"/>
      <c r="MY143" s="12"/>
      <c r="MZ143" s="12"/>
      <c r="NA143" s="12"/>
      <c r="NB143" s="12"/>
      <c r="NC143" s="12"/>
      <c r="ND143" s="12"/>
      <c r="NE143" s="12"/>
      <c r="NF143" s="12"/>
      <c r="NG143" s="12"/>
      <c r="NH143" s="12"/>
      <c r="NI143" s="12"/>
      <c r="NJ143" s="12"/>
      <c r="NK143" s="12"/>
      <c r="NL143" s="12"/>
      <c r="NM143" s="12"/>
      <c r="NN143" s="12"/>
      <c r="NO143" s="12"/>
      <c r="NP143" s="12"/>
      <c r="NQ143" s="12"/>
      <c r="NR143" s="12"/>
      <c r="NS143" s="12"/>
      <c r="NT143" s="12"/>
      <c r="NU143" s="12"/>
      <c r="NV143" s="12"/>
      <c r="NW143" s="12"/>
      <c r="NX143" s="12"/>
      <c r="NY143" s="12"/>
      <c r="NZ143" s="12"/>
      <c r="OA143" s="12"/>
      <c r="OB143" s="12"/>
      <c r="OC143" s="12"/>
      <c r="OD143" s="12"/>
      <c r="OE143" s="12"/>
      <c r="OF143" s="12"/>
      <c r="OG143" s="12"/>
      <c r="OH143" s="12"/>
      <c r="OI143" s="12"/>
      <c r="OJ143" s="12"/>
      <c r="OK143" s="12"/>
      <c r="OL143" s="12"/>
      <c r="OM143" s="12"/>
      <c r="ON143" s="12"/>
      <c r="OO143" s="12"/>
      <c r="OP143" s="12"/>
      <c r="OQ143" s="12"/>
      <c r="OR143" s="12"/>
      <c r="OS143" s="12"/>
      <c r="OT143" s="12"/>
      <c r="OU143" s="12"/>
      <c r="OV143" s="12"/>
      <c r="OW143" s="12"/>
      <c r="OX143" s="12"/>
      <c r="OY143" s="12"/>
      <c r="OZ143" s="12"/>
      <c r="PA143" s="12"/>
      <c r="PB143" s="12"/>
      <c r="PC143" s="12"/>
      <c r="PD143" s="12"/>
      <c r="PE143" s="12"/>
      <c r="PF143" s="12"/>
      <c r="PG143" s="12"/>
      <c r="PH143" s="12"/>
      <c r="PI143" s="12"/>
      <c r="PJ143" s="12"/>
      <c r="PK143" s="12"/>
      <c r="PL143" s="12"/>
      <c r="PM143" s="12"/>
      <c r="PN143" s="12"/>
      <c r="PO143" s="12"/>
      <c r="PP143" s="12"/>
      <c r="PQ143" s="12"/>
      <c r="PR143" s="12"/>
      <c r="PS143" s="12"/>
      <c r="PT143" s="12"/>
      <c r="PU143" s="12"/>
      <c r="PV143" s="12"/>
      <c r="PW143" s="12"/>
      <c r="PX143" s="12"/>
      <c r="PY143" s="12"/>
      <c r="PZ143" s="12"/>
      <c r="QA143" s="12"/>
      <c r="QB143" s="12"/>
      <c r="QC143" s="12"/>
      <c r="QD143" s="12"/>
      <c r="QE143" s="12"/>
      <c r="QF143" s="12"/>
      <c r="QG143" s="12"/>
      <c r="QH143" s="12"/>
      <c r="QI143" s="12"/>
      <c r="QJ143" s="12"/>
      <c r="QK143" s="12"/>
      <c r="QL143" s="12"/>
      <c r="QM143" s="12"/>
      <c r="QN143" s="12"/>
      <c r="QO143" s="12"/>
      <c r="QP143" s="12"/>
      <c r="QQ143" s="12"/>
      <c r="QR143" s="12"/>
      <c r="QS143" s="12"/>
      <c r="QT143" s="12"/>
      <c r="QU143" s="12"/>
      <c r="QV143" s="12"/>
      <c r="QW143" s="12"/>
      <c r="QX143" s="12"/>
      <c r="QY143" s="12"/>
      <c r="QZ143" s="12"/>
      <c r="RA143" s="12"/>
      <c r="RB143" s="12"/>
      <c r="RC143" s="12"/>
      <c r="RD143" s="12"/>
      <c r="RE143" s="12"/>
      <c r="RF143" s="12"/>
      <c r="RG143" s="12"/>
      <c r="RH143" s="12"/>
      <c r="RI143" s="12"/>
      <c r="RJ143" s="12"/>
      <c r="RK143" s="12"/>
      <c r="RL143" s="12"/>
      <c r="RM143" s="12"/>
      <c r="RN143" s="12"/>
      <c r="RO143" s="12"/>
      <c r="RP143" s="12"/>
      <c r="RQ143" s="12"/>
      <c r="RR143" s="12"/>
      <c r="RS143" s="12"/>
      <c r="RT143" s="12"/>
      <c r="RU143" s="12"/>
      <c r="RV143" s="12"/>
      <c r="RW143" s="12"/>
      <c r="RX143" s="12"/>
      <c r="RY143" s="12"/>
      <c r="RZ143" s="12"/>
      <c r="SA143" s="12"/>
      <c r="SB143" s="12"/>
      <c r="SC143" s="12"/>
      <c r="SD143" s="12"/>
      <c r="SE143" s="12"/>
      <c r="SF143" s="12"/>
      <c r="SG143" s="12"/>
      <c r="SH143" s="12"/>
      <c r="SI143" s="12"/>
      <c r="SJ143" s="12"/>
      <c r="SK143" s="12"/>
      <c r="SL143" s="12"/>
      <c r="SM143" s="12"/>
      <c r="SN143" s="12"/>
      <c r="SO143" s="12"/>
      <c r="SP143" s="12"/>
      <c r="SQ143" s="12"/>
      <c r="SR143" s="12"/>
      <c r="SS143" s="12"/>
      <c r="ST143" s="12"/>
      <c r="SU143" s="12"/>
      <c r="SV143" s="12"/>
      <c r="SW143" s="12"/>
      <c r="SX143" s="12"/>
      <c r="SY143" s="12"/>
      <c r="SZ143" s="12"/>
      <c r="TA143" s="12"/>
      <c r="TB143" s="12"/>
      <c r="TC143" s="12"/>
      <c r="TD143" s="12"/>
      <c r="TE143" s="12"/>
      <c r="TF143" s="12"/>
      <c r="TG143" s="12"/>
      <c r="TH143" s="12"/>
      <c r="TI143" s="12"/>
      <c r="TJ143" s="12"/>
      <c r="TK143" s="12"/>
      <c r="TL143" s="12"/>
      <c r="TM143" s="12"/>
      <c r="TN143" s="12"/>
      <c r="TO143" s="12"/>
      <c r="TP143" s="12"/>
      <c r="TQ143" s="12"/>
      <c r="TR143" s="12"/>
      <c r="TS143" s="12"/>
      <c r="TT143" s="12"/>
      <c r="TU143" s="12"/>
      <c r="TV143" s="12"/>
      <c r="TW143" s="12"/>
      <c r="TX143" s="12"/>
      <c r="TY143" s="12"/>
      <c r="TZ143" s="12"/>
      <c r="UA143" s="12"/>
      <c r="UB143" s="12"/>
      <c r="UC143" s="12"/>
      <c r="UD143" s="12"/>
      <c r="UE143" s="12"/>
      <c r="UF143" s="12"/>
      <c r="UG143" s="12"/>
      <c r="UH143" s="12"/>
      <c r="UI143" s="12"/>
      <c r="UJ143" s="12"/>
      <c r="UK143" s="12"/>
      <c r="UL143" s="12"/>
      <c r="UM143" s="12"/>
      <c r="UN143" s="12"/>
      <c r="UO143" s="12"/>
      <c r="UP143" s="12"/>
      <c r="UQ143" s="12"/>
      <c r="UR143" s="12"/>
      <c r="US143" s="12"/>
      <c r="UT143" s="12"/>
      <c r="UU143" s="12"/>
      <c r="UV143" s="12"/>
      <c r="UW143" s="12"/>
      <c r="UX143" s="12"/>
      <c r="UY143" s="12"/>
      <c r="UZ143" s="12"/>
      <c r="VA143" s="12"/>
      <c r="VB143" s="12"/>
      <c r="VC143" s="12"/>
      <c r="VD143" s="12"/>
      <c r="VE143" s="12"/>
      <c r="VF143" s="12"/>
      <c r="VG143" s="12"/>
      <c r="VH143" s="12"/>
      <c r="VI143" s="12"/>
      <c r="VJ143" s="12"/>
      <c r="VK143" s="12"/>
      <c r="VL143" s="12"/>
      <c r="VM143" s="12"/>
      <c r="VN143" s="12"/>
      <c r="VO143" s="12"/>
      <c r="VP143" s="12"/>
      <c r="VQ143" s="12"/>
      <c r="VR143" s="12"/>
      <c r="VS143" s="12"/>
      <c r="VT143" s="12"/>
      <c r="VU143" s="12"/>
      <c r="VV143" s="12"/>
      <c r="VW143" s="12"/>
      <c r="VX143" s="12"/>
      <c r="VY143" s="12"/>
      <c r="VZ143" s="12"/>
      <c r="WA143" s="12"/>
      <c r="WB143" s="12"/>
      <c r="WC143" s="12"/>
      <c r="WD143" s="12"/>
      <c r="WE143" s="12"/>
      <c r="WF143" s="12"/>
      <c r="WG143" s="12"/>
      <c r="WH143" s="12"/>
      <c r="WI143" s="12"/>
      <c r="WJ143" s="12"/>
      <c r="WK143" s="12"/>
      <c r="WL143" s="12"/>
      <c r="WM143" s="12"/>
      <c r="WN143" s="12"/>
      <c r="WO143" s="12"/>
      <c r="WP143" s="12"/>
      <c r="WQ143" s="12"/>
      <c r="WR143" s="12"/>
      <c r="WS143" s="12"/>
      <c r="WT143" s="12"/>
      <c r="WU143" s="12"/>
      <c r="WV143" s="12"/>
      <c r="WW143" s="12"/>
      <c r="WX143" s="12"/>
      <c r="WY143" s="12"/>
      <c r="WZ143" s="12"/>
      <c r="XA143" s="12"/>
      <c r="XB143" s="12"/>
      <c r="XC143" s="12"/>
      <c r="XD143" s="12"/>
      <c r="XE143" s="12"/>
      <c r="XF143" s="12"/>
      <c r="XG143" s="12"/>
      <c r="XH143" s="12"/>
      <c r="XI143" s="12"/>
      <c r="XJ143" s="12"/>
      <c r="XK143" s="12"/>
      <c r="XL143" s="12"/>
      <c r="XM143" s="12"/>
      <c r="XN143" s="12"/>
      <c r="XO143" s="12"/>
      <c r="XP143" s="12"/>
      <c r="XQ143" s="12"/>
      <c r="XR143" s="12"/>
      <c r="XS143" s="12"/>
      <c r="XT143" s="12"/>
      <c r="XU143" s="12"/>
      <c r="XV143" s="12"/>
      <c r="XW143" s="12"/>
      <c r="XX143" s="12"/>
      <c r="XY143" s="12"/>
      <c r="XZ143" s="12"/>
      <c r="YA143" s="12"/>
      <c r="YB143" s="12"/>
      <c r="YC143" s="12"/>
      <c r="YD143" s="12"/>
      <c r="YE143" s="12"/>
      <c r="YF143" s="12"/>
      <c r="YG143" s="12"/>
      <c r="YH143" s="12"/>
      <c r="YI143" s="12"/>
      <c r="YJ143" s="12"/>
      <c r="YK143" s="12"/>
      <c r="YL143" s="12"/>
      <c r="YM143" s="12"/>
      <c r="YN143" s="12"/>
      <c r="YO143" s="12"/>
      <c r="YP143" s="12"/>
      <c r="YQ143" s="12"/>
      <c r="YR143" s="12"/>
      <c r="YS143" s="12"/>
      <c r="YT143" s="12"/>
      <c r="YU143" s="12"/>
      <c r="YV143" s="12"/>
      <c r="YW143" s="12"/>
      <c r="YX143" s="12"/>
      <c r="YY143" s="12"/>
      <c r="YZ143" s="12"/>
      <c r="ZA143" s="12"/>
      <c r="ZB143" s="12"/>
      <c r="ZC143" s="12"/>
      <c r="ZD143" s="12"/>
      <c r="ZE143" s="12"/>
      <c r="ZF143" s="12"/>
      <c r="ZG143" s="12"/>
      <c r="ZH143" s="12"/>
      <c r="ZI143" s="12"/>
      <c r="ZJ143" s="12"/>
      <c r="ZK143" s="12"/>
      <c r="ZL143" s="12"/>
      <c r="ZM143" s="12"/>
      <c r="ZN143" s="12"/>
      <c r="ZO143" s="12"/>
      <c r="ZP143" s="12"/>
      <c r="ZQ143" s="12"/>
      <c r="ZR143" s="12"/>
      <c r="ZS143" s="12"/>
      <c r="ZT143" s="12"/>
      <c r="ZU143" s="12"/>
      <c r="ZV143" s="12"/>
      <c r="ZW143" s="12"/>
      <c r="ZX143" s="12"/>
      <c r="ZY143" s="12"/>
      <c r="ZZ143" s="12"/>
      <c r="AAA143" s="12"/>
      <c r="AAB143" s="12"/>
      <c r="AAC143" s="12"/>
      <c r="AAD143" s="12"/>
      <c r="AAE143" s="12"/>
      <c r="AAF143" s="12"/>
      <c r="AAG143" s="12"/>
      <c r="AAH143" s="12"/>
      <c r="AAI143" s="12"/>
      <c r="AAJ143" s="12"/>
      <c r="AAK143" s="12"/>
      <c r="AAL143" s="12"/>
      <c r="AAM143" s="12"/>
      <c r="AAN143" s="12"/>
      <c r="AAO143" s="12"/>
      <c r="AAP143" s="12"/>
      <c r="AAQ143" s="12"/>
      <c r="AAR143" s="12"/>
      <c r="AAS143" s="12"/>
      <c r="AAT143" s="12"/>
      <c r="AAU143" s="12"/>
      <c r="AAV143" s="12"/>
      <c r="AAW143" s="12"/>
      <c r="AAX143" s="12"/>
      <c r="AAY143" s="12"/>
      <c r="AAZ143" s="12"/>
      <c r="ABA143" s="12"/>
      <c r="ABB143" s="12"/>
      <c r="ABC143" s="12"/>
      <c r="ABD143" s="12"/>
      <c r="ABE143" s="12"/>
      <c r="ABF143" s="12"/>
      <c r="ABG143" s="12"/>
      <c r="ABH143" s="12"/>
      <c r="ABI143" s="12"/>
      <c r="ABJ143" s="12"/>
      <c r="ABK143" s="12"/>
      <c r="ABL143" s="12"/>
      <c r="ABM143" s="12"/>
      <c r="ABN143" s="12"/>
      <c r="ABO143" s="12"/>
      <c r="ABP143" s="12"/>
      <c r="ABQ143" s="12"/>
      <c r="ABR143" s="12"/>
      <c r="ABS143" s="12"/>
      <c r="ABT143" s="12"/>
      <c r="ABU143" s="12"/>
      <c r="ABV143" s="12"/>
      <c r="ABW143" s="12"/>
      <c r="ABX143" s="12"/>
      <c r="ABY143" s="12"/>
      <c r="ABZ143" s="12"/>
      <c r="ACA143" s="12"/>
      <c r="ACB143" s="12"/>
      <c r="ACC143" s="12"/>
      <c r="ACD143" s="12"/>
      <c r="ACE143" s="12"/>
      <c r="ACF143" s="12"/>
      <c r="ACG143" s="12"/>
      <c r="ACH143" s="12"/>
      <c r="ACI143" s="12"/>
      <c r="ACJ143" s="12"/>
      <c r="ACK143" s="12"/>
      <c r="ACL143" s="12"/>
      <c r="ACM143" s="12"/>
      <c r="ACN143" s="12"/>
      <c r="ACO143" s="12"/>
      <c r="ACP143" s="12"/>
      <c r="ACQ143" s="12"/>
      <c r="ACR143" s="12"/>
      <c r="ACS143" s="12"/>
      <c r="ACT143" s="12"/>
      <c r="ACU143" s="12"/>
      <c r="ACV143" s="12"/>
      <c r="ACW143" s="12"/>
      <c r="ACX143" s="12"/>
      <c r="ACY143" s="12"/>
      <c r="ACZ143" s="12"/>
      <c r="ADA143" s="12"/>
      <c r="ADB143" s="12"/>
      <c r="ADC143" s="12"/>
      <c r="ADD143" s="12"/>
      <c r="ADE143" s="12"/>
      <c r="ADF143" s="12"/>
      <c r="ADG143" s="12"/>
      <c r="ADH143" s="12"/>
      <c r="ADI143" s="12"/>
      <c r="ADJ143" s="12"/>
      <c r="ADK143" s="12"/>
      <c r="ADL143" s="12"/>
      <c r="ADM143" s="12"/>
      <c r="ADN143" s="12"/>
      <c r="ADO143" s="12"/>
      <c r="ADP143" s="12"/>
      <c r="ADQ143" s="12"/>
      <c r="ADR143" s="12"/>
      <c r="ADS143" s="12"/>
      <c r="ADT143" s="12"/>
      <c r="ADU143" s="12"/>
      <c r="ADV143" s="12"/>
      <c r="ADW143" s="12"/>
      <c r="ADX143" s="12"/>
      <c r="ADY143" s="12"/>
      <c r="ADZ143" s="12"/>
      <c r="AEA143" s="12"/>
      <c r="AEB143" s="12"/>
      <c r="AEC143" s="12"/>
      <c r="AED143" s="12"/>
      <c r="AEE143" s="12"/>
      <c r="AEF143" s="12"/>
      <c r="AEG143" s="12"/>
      <c r="AEH143" s="12"/>
      <c r="AEI143" s="12"/>
      <c r="AEJ143" s="12"/>
      <c r="AEK143" s="12"/>
      <c r="AEL143" s="12"/>
      <c r="AEM143" s="12"/>
      <c r="AEN143" s="12"/>
      <c r="AEO143" s="12"/>
      <c r="AEP143" s="12"/>
      <c r="AEQ143" s="12"/>
      <c r="AER143" s="12"/>
      <c r="AES143" s="12"/>
      <c r="AET143" s="12"/>
      <c r="AEU143" s="12"/>
      <c r="AEV143" s="12"/>
      <c r="AEW143" s="12"/>
      <c r="AEX143" s="12"/>
      <c r="AEY143" s="12"/>
      <c r="AEZ143" s="12"/>
      <c r="AFA143" s="12"/>
      <c r="AFB143" s="12"/>
      <c r="AFC143" s="12"/>
      <c r="AFD143" s="12"/>
      <c r="AFE143" s="12"/>
      <c r="AFF143" s="12"/>
      <c r="AFG143" s="12"/>
      <c r="AFH143" s="12"/>
      <c r="AFI143" s="12"/>
      <c r="AFJ143" s="12"/>
      <c r="AFK143" s="12"/>
      <c r="AFL143" s="12"/>
      <c r="AFM143" s="12"/>
      <c r="AFN143" s="12"/>
      <c r="AFO143" s="12"/>
      <c r="AFP143" s="12"/>
      <c r="AFQ143" s="12"/>
      <c r="AFR143" s="12"/>
      <c r="AFS143" s="12"/>
      <c r="AFT143" s="12"/>
      <c r="AFU143" s="12"/>
      <c r="AFV143" s="12"/>
      <c r="AFW143" s="12"/>
      <c r="AFX143" s="12"/>
      <c r="AFY143" s="12"/>
      <c r="AFZ143" s="12"/>
      <c r="AGA143" s="12"/>
      <c r="AGB143" s="12"/>
      <c r="AGC143" s="12"/>
      <c r="AGD143" s="12"/>
      <c r="AGE143" s="12"/>
      <c r="AGF143" s="12"/>
      <c r="AGG143" s="12"/>
      <c r="AGH143" s="12"/>
      <c r="AGI143" s="12"/>
      <c r="AGJ143" s="12"/>
      <c r="AGK143" s="12"/>
      <c r="AGL143" s="12"/>
      <c r="AGM143" s="12"/>
      <c r="AGN143" s="12"/>
      <c r="AGO143" s="12"/>
      <c r="AGP143" s="12"/>
      <c r="AGQ143" s="12"/>
      <c r="AGR143" s="12"/>
      <c r="AGS143" s="12"/>
      <c r="AGT143" s="12"/>
      <c r="AGU143" s="12"/>
      <c r="AGV143" s="12"/>
      <c r="AGW143" s="12"/>
      <c r="AGX143" s="12"/>
      <c r="AGY143" s="12"/>
      <c r="AGZ143" s="12"/>
      <c r="AHA143" s="12"/>
      <c r="AHB143" s="12"/>
      <c r="AHC143" s="12"/>
      <c r="AHD143" s="12"/>
      <c r="AHE143" s="12"/>
      <c r="AHF143" s="12"/>
      <c r="AHG143" s="12"/>
      <c r="AHH143" s="12"/>
      <c r="AHI143" s="12"/>
      <c r="AHJ143" s="12"/>
      <c r="AHK143" s="12"/>
      <c r="AHL143" s="12"/>
      <c r="AHM143" s="12"/>
      <c r="AHN143" s="12"/>
      <c r="AHO143" s="12"/>
      <c r="AHP143" s="12"/>
      <c r="AHQ143" s="12"/>
      <c r="AHR143" s="12"/>
      <c r="AHS143" s="12"/>
      <c r="AHT143" s="12"/>
      <c r="AHU143" s="12"/>
      <c r="AHV143" s="12"/>
      <c r="AHW143" s="12"/>
      <c r="AHX143" s="12"/>
      <c r="AHY143" s="12"/>
      <c r="AHZ143" s="12"/>
      <c r="AIA143" s="12"/>
      <c r="AIB143" s="12"/>
      <c r="AIC143" s="12"/>
      <c r="AID143" s="12"/>
      <c r="AIE143" s="12"/>
      <c r="AIF143" s="12"/>
      <c r="AIG143" s="12"/>
      <c r="AIH143" s="12"/>
      <c r="AII143" s="12"/>
      <c r="AIJ143" s="12"/>
      <c r="AIK143" s="12"/>
      <c r="AIL143" s="12"/>
      <c r="AIM143" s="12"/>
      <c r="AIN143" s="12"/>
      <c r="AIO143" s="12"/>
      <c r="AIP143" s="12"/>
      <c r="AIQ143" s="12"/>
      <c r="AIR143" s="12"/>
      <c r="AIS143" s="12"/>
      <c r="AIT143" s="12"/>
      <c r="AIU143" s="12"/>
      <c r="AIV143" s="12"/>
      <c r="AIW143" s="12"/>
      <c r="AIX143" s="12"/>
      <c r="AIY143" s="12"/>
      <c r="AIZ143" s="12"/>
      <c r="AJA143" s="12"/>
      <c r="AJB143" s="12"/>
      <c r="AJC143" s="12"/>
      <c r="AJD143" s="12"/>
      <c r="AJE143" s="12"/>
      <c r="AJF143" s="12"/>
      <c r="AJG143" s="12"/>
      <c r="AJH143" s="12"/>
      <c r="AJI143" s="12"/>
      <c r="AJJ143" s="12"/>
      <c r="AJK143" s="12"/>
      <c r="AJL143" s="12"/>
      <c r="AJM143" s="12"/>
      <c r="AJN143" s="12"/>
      <c r="AJO143" s="12"/>
      <c r="AJP143" s="12"/>
      <c r="AJQ143" s="12"/>
      <c r="AJR143" s="12"/>
      <c r="AJS143" s="12"/>
      <c r="AJT143" s="12"/>
      <c r="AJU143" s="12"/>
      <c r="AJV143" s="12"/>
      <c r="AJW143" s="12"/>
      <c r="AJX143" s="12"/>
      <c r="AJY143" s="12"/>
      <c r="AJZ143" s="12"/>
      <c r="AKA143" s="12"/>
      <c r="AKB143" s="12"/>
      <c r="AKC143" s="12"/>
      <c r="AKD143" s="12"/>
      <c r="AKE143" s="12"/>
      <c r="AKF143" s="12"/>
      <c r="AKG143" s="12"/>
      <c r="AKH143" s="12"/>
      <c r="AKI143" s="12"/>
      <c r="AKJ143" s="12"/>
      <c r="AKK143" s="12"/>
      <c r="AKL143" s="12"/>
      <c r="AKM143" s="12"/>
      <c r="AKN143" s="12"/>
      <c r="AKO143" s="12"/>
      <c r="AKP143" s="12"/>
      <c r="AKQ143" s="12"/>
      <c r="AKR143" s="12"/>
      <c r="AKS143" s="12"/>
      <c r="AKT143" s="12"/>
      <c r="AKU143" s="12"/>
      <c r="AKV143" s="12"/>
      <c r="AKW143" s="12"/>
      <c r="AKX143" s="12"/>
      <c r="AKY143" s="12"/>
      <c r="AKZ143" s="12"/>
      <c r="ALA143" s="12"/>
      <c r="ALB143" s="12"/>
      <c r="ALC143" s="12"/>
      <c r="ALD143" s="12"/>
      <c r="ALE143" s="12"/>
      <c r="ALF143" s="12"/>
      <c r="ALG143" s="12"/>
      <c r="ALH143" s="12"/>
      <c r="ALI143" s="12"/>
      <c r="ALJ143" s="12"/>
      <c r="ALK143" s="12"/>
      <c r="ALL143" s="12"/>
      <c r="ALM143" s="12"/>
      <c r="ALN143" s="12"/>
      <c r="ALO143" s="12"/>
      <c r="ALP143" s="12"/>
      <c r="ALQ143" s="12"/>
      <c r="ALR143" s="12"/>
      <c r="ALS143" s="12"/>
      <c r="ALT143" s="12"/>
      <c r="ALU143" s="12"/>
      <c r="ALV143" s="12"/>
      <c r="ALW143" s="12"/>
      <c r="ALX143" s="12"/>
      <c r="ALY143" s="12"/>
      <c r="ALZ143" s="12"/>
      <c r="AMA143" s="12"/>
      <c r="AMB143" s="12"/>
      <c r="AMC143" s="12"/>
      <c r="AMD143" s="12"/>
      <c r="AME143" s="12"/>
      <c r="AMF143" s="12"/>
      <c r="AMG143" s="12"/>
      <c r="AMH143" s="12"/>
      <c r="AMI143" s="12"/>
      <c r="AMJ143" s="12"/>
      <c r="AMK143" s="12"/>
      <c r="AML143" s="12"/>
      <c r="AMM143" s="12"/>
      <c r="AMN143" s="12"/>
      <c r="AMO143" s="12"/>
      <c r="AMP143" s="12"/>
      <c r="AMQ143" s="12"/>
      <c r="AMR143" s="12"/>
      <c r="AMS143" s="12"/>
      <c r="AMT143" s="12"/>
      <c r="AMU143" s="12"/>
      <c r="AMV143" s="12"/>
      <c r="AMW143" s="12"/>
      <c r="AMX143" s="12"/>
      <c r="AMY143" s="12"/>
      <c r="AMZ143" s="12"/>
      <c r="ANA143" s="12"/>
      <c r="ANB143" s="12"/>
      <c r="ANC143" s="12"/>
      <c r="AND143" s="12"/>
      <c r="ANE143" s="12"/>
      <c r="ANF143" s="12"/>
      <c r="ANG143" s="12"/>
      <c r="ANH143" s="12"/>
      <c r="ANI143" s="12"/>
      <c r="ANJ143" s="12"/>
      <c r="ANK143" s="12"/>
      <c r="ANL143" s="12"/>
      <c r="ANM143" s="12"/>
      <c r="ANN143" s="12"/>
      <c r="ANO143" s="12"/>
      <c r="ANP143" s="12"/>
      <c r="ANQ143" s="12"/>
      <c r="ANR143" s="12"/>
      <c r="ANS143" s="12"/>
      <c r="ANT143" s="12"/>
      <c r="ANU143" s="12"/>
      <c r="ANV143" s="12"/>
      <c r="ANW143" s="12"/>
      <c r="ANX143" s="12"/>
      <c r="ANY143" s="12"/>
      <c r="ANZ143" s="12"/>
      <c r="AOA143" s="12"/>
      <c r="AOB143" s="12"/>
      <c r="AOC143" s="12"/>
      <c r="AOD143" s="12"/>
      <c r="AOE143" s="12"/>
      <c r="AOF143" s="12"/>
      <c r="AOG143" s="12"/>
      <c r="AOH143" s="12"/>
      <c r="AOI143" s="12"/>
      <c r="AOJ143" s="12"/>
      <c r="AOK143" s="12"/>
      <c r="AOL143" s="12"/>
      <c r="AOM143" s="12"/>
      <c r="AON143" s="12"/>
      <c r="AOO143" s="12"/>
      <c r="AOP143" s="12"/>
      <c r="AOQ143" s="12"/>
      <c r="AOR143" s="12"/>
      <c r="AOS143" s="12"/>
      <c r="AOT143" s="12"/>
      <c r="AOU143" s="12"/>
      <c r="AOV143" s="12"/>
      <c r="AOW143" s="12"/>
      <c r="AOX143" s="12"/>
      <c r="AOY143" s="12"/>
      <c r="AOZ143" s="12"/>
      <c r="APA143" s="12"/>
      <c r="APB143" s="12"/>
      <c r="APC143" s="12"/>
      <c r="APD143" s="12"/>
      <c r="APE143" s="12"/>
      <c r="APF143" s="12"/>
      <c r="APG143" s="12"/>
      <c r="APH143" s="12"/>
      <c r="API143" s="12"/>
      <c r="APJ143" s="12"/>
      <c r="APK143" s="12"/>
      <c r="APL143" s="12"/>
      <c r="APM143" s="12"/>
      <c r="APN143" s="12"/>
      <c r="APO143" s="12"/>
      <c r="APP143" s="12"/>
      <c r="APQ143" s="12"/>
      <c r="APR143" s="12"/>
      <c r="APS143" s="12"/>
      <c r="APT143" s="12"/>
      <c r="APU143" s="12"/>
      <c r="APV143" s="12"/>
      <c r="APW143" s="12"/>
      <c r="APX143" s="12"/>
      <c r="APY143" s="12"/>
      <c r="APZ143" s="12"/>
      <c r="AQA143" s="12"/>
      <c r="AQB143" s="12"/>
      <c r="AQC143" s="12"/>
      <c r="AQD143" s="12"/>
      <c r="AQE143" s="12"/>
      <c r="AQF143" s="12"/>
      <c r="AQG143" s="12"/>
      <c r="AQH143" s="12"/>
      <c r="AQI143" s="12"/>
      <c r="AQJ143" s="12"/>
      <c r="AQK143" s="12"/>
      <c r="AQL143" s="12"/>
      <c r="AQM143" s="12"/>
      <c r="AQN143" s="12"/>
      <c r="AQO143" s="12"/>
      <c r="AQP143" s="12"/>
      <c r="AQQ143" s="12"/>
      <c r="AQR143" s="12"/>
      <c r="AQS143" s="12"/>
      <c r="AQT143" s="12"/>
      <c r="AQU143" s="12"/>
      <c r="AQV143" s="12"/>
      <c r="AQW143" s="12"/>
      <c r="AQX143" s="12"/>
      <c r="AQY143" s="12"/>
      <c r="AQZ143" s="12"/>
      <c r="ARA143" s="12"/>
      <c r="ARB143" s="12"/>
      <c r="ARC143" s="12"/>
      <c r="ARD143" s="12"/>
      <c r="ARE143" s="12"/>
      <c r="ARF143" s="12"/>
      <c r="ARG143" s="12"/>
      <c r="ARH143" s="12"/>
      <c r="ARI143" s="12"/>
      <c r="ARJ143" s="12"/>
      <c r="ARK143" s="12"/>
      <c r="ARL143" s="12"/>
      <c r="ARM143" s="12"/>
      <c r="ARN143" s="12"/>
      <c r="ARO143" s="12"/>
      <c r="ARP143" s="12"/>
      <c r="ARQ143" s="12"/>
      <c r="ARR143" s="12"/>
      <c r="ARS143" s="12"/>
      <c r="ART143" s="12"/>
      <c r="ARU143" s="12"/>
      <c r="ARV143" s="12"/>
      <c r="ARW143" s="12"/>
      <c r="ARX143" s="12"/>
      <c r="ARY143" s="12"/>
      <c r="ARZ143" s="12"/>
      <c r="ASA143" s="12"/>
      <c r="ASB143" s="12"/>
      <c r="ASC143" s="12"/>
      <c r="ASD143" s="12"/>
      <c r="ASE143" s="12"/>
      <c r="ASF143" s="12"/>
      <c r="ASG143" s="12"/>
      <c r="ASH143" s="12"/>
      <c r="ASI143" s="12"/>
      <c r="ASJ143" s="12"/>
      <c r="ASK143" s="12"/>
      <c r="ASL143" s="12"/>
      <c r="ASM143" s="12"/>
      <c r="ASN143" s="12"/>
      <c r="ASO143" s="12"/>
      <c r="ASP143" s="12"/>
      <c r="ASQ143" s="12"/>
      <c r="ASR143" s="12"/>
      <c r="ASS143" s="12"/>
      <c r="AST143" s="12"/>
      <c r="ASU143" s="12"/>
      <c r="ASV143" s="12"/>
      <c r="ASW143" s="12"/>
      <c r="ASX143" s="12"/>
      <c r="ASY143" s="12"/>
      <c r="ASZ143" s="12"/>
      <c r="ATA143" s="12"/>
      <c r="ATB143" s="12"/>
      <c r="ATC143" s="12"/>
      <c r="ATD143" s="12"/>
      <c r="ATE143" s="12"/>
      <c r="ATF143" s="12"/>
      <c r="ATG143" s="12"/>
      <c r="ATH143" s="12"/>
      <c r="ATI143" s="12"/>
      <c r="ATJ143" s="12"/>
      <c r="ATK143" s="12"/>
      <c r="ATL143" s="12"/>
      <c r="ATM143" s="12"/>
      <c r="ATN143" s="12"/>
      <c r="ATO143" s="12"/>
      <c r="ATP143" s="12"/>
      <c r="ATQ143" s="12"/>
      <c r="ATR143" s="12"/>
      <c r="ATS143" s="12"/>
      <c r="ATT143" s="12"/>
      <c r="ATU143" s="12"/>
      <c r="ATV143" s="12"/>
      <c r="ATW143" s="12"/>
      <c r="ATX143" s="12"/>
      <c r="ATY143" s="12"/>
      <c r="ATZ143" s="12"/>
      <c r="AUA143" s="12"/>
      <c r="AUB143" s="12"/>
      <c r="AUC143" s="12"/>
      <c r="AUD143" s="12"/>
      <c r="AUE143" s="12"/>
      <c r="AUF143" s="12"/>
      <c r="AUG143" s="12"/>
      <c r="AUH143" s="12"/>
      <c r="AUI143" s="12"/>
      <c r="AUJ143" s="12"/>
      <c r="AUK143" s="12"/>
      <c r="AUL143" s="12"/>
      <c r="AUM143" s="12"/>
      <c r="AUN143" s="12"/>
      <c r="AUO143" s="12"/>
      <c r="AUP143" s="12"/>
      <c r="AUQ143" s="12"/>
      <c r="AUR143" s="12"/>
      <c r="AUS143" s="12"/>
      <c r="AUT143" s="12"/>
      <c r="AUU143" s="12"/>
      <c r="AUV143" s="12"/>
      <c r="AUW143" s="12"/>
      <c r="AUX143" s="12"/>
      <c r="AUY143" s="12"/>
      <c r="AUZ143" s="12"/>
      <c r="AVA143" s="12"/>
      <c r="AVB143" s="12"/>
      <c r="AVC143" s="12"/>
      <c r="AVD143" s="12"/>
      <c r="AVE143" s="12"/>
      <c r="AVF143" s="12"/>
      <c r="AVG143" s="12"/>
      <c r="AVH143" s="12"/>
      <c r="AVI143" s="12"/>
      <c r="AVJ143" s="12"/>
      <c r="AVK143" s="12"/>
      <c r="AVL143" s="12"/>
      <c r="AVM143" s="12"/>
      <c r="AVN143" s="12"/>
      <c r="AVO143" s="12"/>
      <c r="AVP143" s="12"/>
      <c r="AVQ143" s="12"/>
      <c r="AVR143" s="12"/>
      <c r="AVS143" s="12"/>
      <c r="AVT143" s="12"/>
      <c r="AVU143" s="12"/>
      <c r="AVV143" s="12"/>
      <c r="AVW143" s="12"/>
      <c r="AVX143" s="12"/>
      <c r="AVY143" s="12"/>
      <c r="AVZ143" s="12"/>
      <c r="AWA143" s="12"/>
      <c r="AWB143" s="12"/>
      <c r="AWC143" s="12"/>
      <c r="AWD143" s="12"/>
      <c r="AWE143" s="12"/>
      <c r="AWF143" s="12"/>
      <c r="AWG143" s="12"/>
      <c r="AWH143" s="12"/>
      <c r="AWI143" s="12"/>
      <c r="AWJ143" s="12"/>
      <c r="AWK143" s="12"/>
      <c r="AWL143" s="12"/>
      <c r="AWM143" s="12"/>
      <c r="AWN143" s="12"/>
      <c r="AWO143" s="12"/>
      <c r="AWP143" s="12"/>
      <c r="AWQ143" s="12"/>
      <c r="AWR143" s="12"/>
      <c r="AWS143" s="12"/>
      <c r="AWT143" s="12"/>
      <c r="AWU143" s="12"/>
      <c r="AWV143" s="12"/>
      <c r="AWW143" s="12"/>
      <c r="AWX143" s="12"/>
      <c r="AWY143" s="12"/>
      <c r="AWZ143" s="12"/>
      <c r="AXA143" s="12"/>
      <c r="AXB143" s="12"/>
      <c r="AXC143" s="12"/>
      <c r="AXD143" s="12"/>
      <c r="AXE143" s="12"/>
      <c r="AXF143" s="12"/>
      <c r="AXG143" s="12"/>
      <c r="AXH143" s="12"/>
      <c r="AXI143" s="12"/>
      <c r="AXJ143" s="12"/>
      <c r="AXK143" s="12"/>
      <c r="AXL143" s="12"/>
      <c r="AXM143" s="12"/>
      <c r="AXN143" s="12"/>
      <c r="AXO143" s="12"/>
      <c r="AXP143" s="12"/>
      <c r="AXQ143" s="12"/>
      <c r="AXR143" s="12"/>
      <c r="AXS143" s="12"/>
      <c r="AXT143" s="12"/>
      <c r="AXU143" s="12"/>
      <c r="AXV143" s="12"/>
      <c r="AXW143" s="12"/>
      <c r="AXX143" s="12"/>
      <c r="AXY143" s="12"/>
      <c r="AXZ143" s="12"/>
      <c r="AYA143" s="12"/>
      <c r="AYB143" s="12"/>
      <c r="AYC143" s="12"/>
      <c r="AYD143" s="12"/>
      <c r="AYE143" s="12"/>
      <c r="AYF143" s="12"/>
      <c r="AYG143" s="12"/>
      <c r="AYH143" s="12"/>
      <c r="AYI143" s="12"/>
      <c r="AYJ143" s="12"/>
      <c r="AYK143" s="12"/>
      <c r="AYL143" s="12"/>
      <c r="AYM143" s="12"/>
      <c r="AYN143" s="12"/>
      <c r="AYO143" s="12"/>
      <c r="AYP143" s="12"/>
      <c r="AYQ143" s="12"/>
      <c r="AYR143" s="12"/>
      <c r="AYS143" s="12"/>
      <c r="AYT143" s="12"/>
      <c r="AYU143" s="12"/>
      <c r="AYV143" s="12"/>
      <c r="AYW143" s="12"/>
      <c r="AYX143" s="12"/>
      <c r="AYY143" s="12"/>
      <c r="AYZ143" s="12"/>
      <c r="AZA143" s="12"/>
      <c r="AZB143" s="12"/>
      <c r="AZC143" s="12"/>
      <c r="AZD143" s="12"/>
      <c r="AZE143" s="12"/>
      <c r="AZF143" s="12"/>
      <c r="AZG143" s="12"/>
      <c r="AZH143" s="12"/>
      <c r="AZI143" s="12"/>
      <c r="AZJ143" s="12"/>
      <c r="AZK143" s="12"/>
      <c r="AZL143" s="12"/>
      <c r="AZM143" s="12"/>
      <c r="AZN143" s="12"/>
      <c r="AZO143" s="12"/>
      <c r="AZP143" s="12"/>
      <c r="AZQ143" s="12"/>
      <c r="AZR143" s="12"/>
      <c r="AZS143" s="12"/>
      <c r="AZT143" s="12"/>
      <c r="AZU143" s="12"/>
      <c r="AZV143" s="12"/>
      <c r="AZW143" s="12"/>
      <c r="AZX143" s="12"/>
      <c r="AZY143" s="12"/>
      <c r="AZZ143" s="12"/>
      <c r="BAA143" s="12"/>
      <c r="BAB143" s="12"/>
      <c r="BAC143" s="12"/>
      <c r="BAD143" s="12"/>
      <c r="BAE143" s="12"/>
      <c r="BAF143" s="12"/>
      <c r="BAG143" s="12"/>
      <c r="BAH143" s="12"/>
      <c r="BAI143" s="12"/>
      <c r="BAJ143" s="12"/>
      <c r="BAK143" s="12"/>
      <c r="BAL143" s="12"/>
      <c r="BAM143" s="12"/>
      <c r="BAN143" s="12"/>
      <c r="BAO143" s="12"/>
      <c r="BAP143" s="12"/>
      <c r="BAQ143" s="12"/>
      <c r="BAR143" s="12"/>
      <c r="BAS143" s="12"/>
      <c r="BAT143" s="12"/>
      <c r="BAU143" s="12"/>
      <c r="BAV143" s="12"/>
      <c r="BAW143" s="12"/>
      <c r="BAX143" s="12"/>
      <c r="BAY143" s="12"/>
      <c r="BAZ143" s="12"/>
      <c r="BBA143" s="12"/>
      <c r="BBB143" s="12"/>
      <c r="BBC143" s="12"/>
      <c r="BBD143" s="12"/>
      <c r="BBE143" s="12"/>
      <c r="BBF143" s="12"/>
      <c r="BBG143" s="12"/>
      <c r="BBH143" s="12"/>
      <c r="BBI143" s="12"/>
      <c r="BBJ143" s="12"/>
      <c r="BBK143" s="12"/>
      <c r="BBL143" s="12"/>
      <c r="BBM143" s="12"/>
      <c r="BBN143" s="12"/>
      <c r="BBO143" s="12"/>
      <c r="BBP143" s="12"/>
      <c r="BBQ143" s="12"/>
      <c r="BBR143" s="12"/>
      <c r="BBS143" s="12"/>
      <c r="BBT143" s="12"/>
      <c r="BBU143" s="12"/>
      <c r="BBV143" s="12"/>
      <c r="BBW143" s="12"/>
      <c r="BBX143" s="12"/>
      <c r="BBY143" s="12"/>
      <c r="BBZ143" s="12"/>
      <c r="BCA143" s="12"/>
      <c r="BCB143" s="12"/>
      <c r="BCC143" s="12"/>
      <c r="BCD143" s="12"/>
      <c r="BCE143" s="12"/>
      <c r="BCF143" s="12"/>
      <c r="BCG143" s="12"/>
      <c r="BCH143" s="12"/>
      <c r="BCI143" s="12"/>
      <c r="BCJ143" s="12"/>
      <c r="BCK143" s="12"/>
      <c r="BCL143" s="12"/>
      <c r="BCM143" s="12"/>
      <c r="BCN143" s="12"/>
      <c r="BCO143" s="12"/>
      <c r="BCP143" s="12"/>
      <c r="BCQ143" s="12"/>
      <c r="BCR143" s="12"/>
      <c r="BCS143" s="12"/>
      <c r="BCT143" s="12"/>
      <c r="BCU143" s="12"/>
      <c r="BCV143" s="12"/>
      <c r="BCW143" s="12"/>
      <c r="BCX143" s="12"/>
      <c r="BCY143" s="12"/>
      <c r="BCZ143" s="12"/>
      <c r="BDA143" s="12"/>
      <c r="BDB143" s="12"/>
      <c r="BDC143" s="12"/>
      <c r="BDD143" s="12"/>
      <c r="BDE143" s="12"/>
      <c r="BDF143" s="12"/>
      <c r="BDG143" s="12"/>
      <c r="BDH143" s="12"/>
      <c r="BDI143" s="12"/>
      <c r="BDJ143" s="12"/>
      <c r="BDK143" s="12"/>
      <c r="BDL143" s="12"/>
      <c r="BDM143" s="12"/>
      <c r="BDN143" s="12"/>
      <c r="BDO143" s="12"/>
      <c r="BDP143" s="12"/>
      <c r="BDQ143" s="12"/>
      <c r="BDR143" s="12"/>
      <c r="BDS143" s="12"/>
      <c r="BDT143" s="12"/>
      <c r="BDU143" s="12"/>
      <c r="BDV143" s="12"/>
      <c r="BDW143" s="12"/>
      <c r="BDX143" s="12"/>
      <c r="BDY143" s="12"/>
      <c r="BDZ143" s="12"/>
      <c r="BEA143" s="12"/>
      <c r="BEB143" s="12"/>
      <c r="BEC143" s="12"/>
      <c r="BED143" s="12"/>
      <c r="BEE143" s="12"/>
      <c r="BEF143" s="12"/>
      <c r="BEG143" s="12"/>
      <c r="BEH143" s="12"/>
      <c r="BEI143" s="12"/>
      <c r="BEJ143" s="12"/>
      <c r="BEK143" s="12"/>
      <c r="BEL143" s="12"/>
      <c r="BEM143" s="12"/>
      <c r="BEN143" s="12"/>
      <c r="BEO143" s="12"/>
      <c r="BEP143" s="12"/>
      <c r="BEQ143" s="12"/>
      <c r="BER143" s="12"/>
      <c r="BES143" s="12"/>
      <c r="BET143" s="12"/>
      <c r="BEU143" s="12"/>
      <c r="BEV143" s="12"/>
      <c r="BEW143" s="12"/>
      <c r="BEX143" s="12"/>
      <c r="BEY143" s="12"/>
      <c r="BEZ143" s="12"/>
      <c r="BFA143" s="12"/>
      <c r="BFB143" s="12"/>
      <c r="BFC143" s="12"/>
      <c r="BFD143" s="12"/>
      <c r="BFE143" s="12"/>
      <c r="BFF143" s="12"/>
      <c r="BFG143" s="12"/>
      <c r="BFH143" s="12"/>
      <c r="BFI143" s="12"/>
      <c r="BFJ143" s="12"/>
      <c r="BFK143" s="12"/>
      <c r="BFL143" s="12"/>
      <c r="BFM143" s="12"/>
      <c r="BFN143" s="12"/>
      <c r="BFO143" s="12"/>
      <c r="BFP143" s="12"/>
      <c r="BFQ143" s="12"/>
      <c r="BFR143" s="12"/>
      <c r="BFS143" s="12"/>
      <c r="BFT143" s="12"/>
      <c r="BFU143" s="12"/>
      <c r="BFV143" s="12"/>
      <c r="BFW143" s="12"/>
      <c r="BFX143" s="12"/>
      <c r="BFY143" s="12"/>
      <c r="BFZ143" s="12"/>
      <c r="BGA143" s="12"/>
      <c r="BGB143" s="12"/>
      <c r="BGC143" s="12"/>
      <c r="BGD143" s="12"/>
      <c r="BGE143" s="12"/>
      <c r="BGF143" s="12"/>
      <c r="BGG143" s="12"/>
      <c r="BGH143" s="12"/>
      <c r="BGI143" s="12"/>
      <c r="BGJ143" s="12"/>
      <c r="BGK143" s="12"/>
      <c r="BGL143" s="12"/>
      <c r="BGM143" s="12"/>
      <c r="BGN143" s="12"/>
      <c r="BGO143" s="12"/>
      <c r="BGP143" s="12"/>
      <c r="BGQ143" s="12"/>
      <c r="BGR143" s="12"/>
      <c r="BGS143" s="12"/>
      <c r="BGT143" s="12"/>
      <c r="BGU143" s="12"/>
      <c r="BGV143" s="12"/>
      <c r="BGW143" s="12"/>
      <c r="BGX143" s="12"/>
      <c r="BGY143" s="12"/>
      <c r="BGZ143" s="12"/>
      <c r="BHA143" s="12"/>
      <c r="BHB143" s="12"/>
      <c r="BHC143" s="12"/>
      <c r="BHD143" s="12"/>
      <c r="BHE143" s="12"/>
      <c r="BHF143" s="12"/>
      <c r="BHG143" s="12"/>
      <c r="BHH143" s="12"/>
      <c r="BHI143" s="12"/>
      <c r="BHJ143" s="12"/>
      <c r="BHK143" s="12"/>
      <c r="BHL143" s="12"/>
      <c r="BHM143" s="12"/>
      <c r="BHN143" s="12"/>
      <c r="BHO143" s="12"/>
      <c r="BHP143" s="12"/>
      <c r="BHQ143" s="12"/>
      <c r="BHR143" s="12"/>
      <c r="BHS143" s="12"/>
      <c r="BHT143" s="12"/>
      <c r="BHU143" s="12"/>
      <c r="BHV143" s="12"/>
      <c r="BHW143" s="12"/>
      <c r="BHX143" s="12"/>
      <c r="BHY143" s="12"/>
      <c r="BHZ143" s="12"/>
      <c r="BIA143" s="12"/>
      <c r="BIB143" s="12"/>
      <c r="BIC143" s="12"/>
      <c r="BID143" s="12"/>
      <c r="BIE143" s="12"/>
      <c r="BIF143" s="12"/>
      <c r="BIG143" s="12"/>
      <c r="BIH143" s="12"/>
      <c r="BII143" s="12"/>
      <c r="BIJ143" s="12"/>
      <c r="BIK143" s="12"/>
      <c r="BIL143" s="12"/>
      <c r="BIM143" s="12"/>
      <c r="BIN143" s="12"/>
      <c r="BIO143" s="12"/>
      <c r="BIP143" s="12"/>
      <c r="BIQ143" s="12"/>
      <c r="BIR143" s="12"/>
      <c r="BIS143" s="12"/>
      <c r="BIT143" s="12"/>
      <c r="BIU143" s="12"/>
      <c r="BIV143" s="12"/>
      <c r="BIW143" s="12"/>
      <c r="BIX143" s="12"/>
      <c r="BIY143" s="12"/>
      <c r="BIZ143" s="12"/>
      <c r="BJA143" s="12"/>
      <c r="BJB143" s="12"/>
      <c r="BJC143" s="12"/>
      <c r="BJD143" s="12"/>
      <c r="BJE143" s="12"/>
      <c r="BJF143" s="12"/>
      <c r="BJG143" s="12"/>
      <c r="BJH143" s="12"/>
      <c r="BJI143" s="12"/>
      <c r="BJJ143" s="12"/>
      <c r="BJK143" s="12"/>
      <c r="BJL143" s="12"/>
      <c r="BJM143" s="12"/>
      <c r="BJN143" s="12"/>
      <c r="BJO143" s="12"/>
      <c r="BJP143" s="12"/>
      <c r="BJQ143" s="12"/>
      <c r="BJR143" s="12"/>
      <c r="BJS143" s="12"/>
      <c r="BJT143" s="12"/>
      <c r="BJU143" s="12"/>
      <c r="BJV143" s="12"/>
      <c r="BJW143" s="12"/>
      <c r="BJX143" s="12"/>
      <c r="BJY143" s="12"/>
      <c r="BJZ143" s="12"/>
      <c r="BKA143" s="12"/>
      <c r="BKB143" s="12"/>
      <c r="BKC143" s="12"/>
      <c r="BKD143" s="12"/>
      <c r="BKE143" s="12"/>
      <c r="BKF143" s="12"/>
      <c r="BKG143" s="12"/>
      <c r="BKH143" s="12"/>
      <c r="BKI143" s="12"/>
      <c r="BKJ143" s="12"/>
      <c r="BKK143" s="12"/>
      <c r="BKL143" s="12"/>
      <c r="BKM143" s="12"/>
      <c r="BKN143" s="12"/>
      <c r="BKO143" s="12"/>
      <c r="BKP143" s="12"/>
      <c r="BKQ143" s="12"/>
      <c r="BKR143" s="12"/>
      <c r="BKS143" s="12"/>
      <c r="BKT143" s="12"/>
      <c r="BKU143" s="12"/>
      <c r="BKV143" s="12"/>
      <c r="BKW143" s="12"/>
      <c r="BKX143" s="12"/>
      <c r="BKY143" s="12"/>
      <c r="BKZ143" s="12"/>
      <c r="BLA143" s="12"/>
      <c r="BLB143" s="12"/>
      <c r="BLC143" s="12"/>
      <c r="BLD143" s="12"/>
      <c r="BLE143" s="12"/>
      <c r="BLF143" s="12"/>
      <c r="BLG143" s="12"/>
      <c r="BLH143" s="12"/>
      <c r="BLI143" s="12"/>
      <c r="BLJ143" s="12"/>
      <c r="BLK143" s="12"/>
      <c r="BLL143" s="12"/>
      <c r="BLM143" s="12"/>
      <c r="BLN143" s="12"/>
      <c r="BLO143" s="12"/>
      <c r="BLP143" s="12"/>
      <c r="BLQ143" s="12"/>
      <c r="BLR143" s="12"/>
      <c r="BLS143" s="12"/>
      <c r="BLT143" s="12"/>
      <c r="BLU143" s="12"/>
      <c r="BLV143" s="12"/>
      <c r="BLW143" s="12"/>
      <c r="BLX143" s="12"/>
      <c r="BLY143" s="12"/>
      <c r="BLZ143" s="12"/>
      <c r="BMA143" s="12"/>
      <c r="BMB143" s="12"/>
      <c r="BMC143" s="12"/>
      <c r="BMD143" s="12"/>
      <c r="BME143" s="12"/>
      <c r="BMF143" s="12"/>
      <c r="BMG143" s="12"/>
      <c r="BMH143" s="12"/>
      <c r="BMI143" s="12"/>
      <c r="BMJ143" s="12"/>
      <c r="BMK143" s="12"/>
      <c r="BML143" s="12"/>
      <c r="BMM143" s="12"/>
      <c r="BMN143" s="12"/>
      <c r="BMO143" s="12"/>
      <c r="BMP143" s="12"/>
      <c r="BMQ143" s="12"/>
      <c r="BMR143" s="12"/>
      <c r="BMS143" s="12"/>
      <c r="BMT143" s="12"/>
      <c r="BMU143" s="12"/>
      <c r="BMV143" s="12"/>
      <c r="BMW143" s="12"/>
      <c r="BMX143" s="12"/>
      <c r="BMY143" s="12"/>
      <c r="BMZ143" s="12"/>
      <c r="BNA143" s="12"/>
      <c r="BNB143" s="12"/>
      <c r="BNC143" s="12"/>
      <c r="BND143" s="12"/>
      <c r="BNE143" s="12"/>
      <c r="BNF143" s="12"/>
      <c r="BNG143" s="12"/>
      <c r="BNH143" s="12"/>
      <c r="BNI143" s="12"/>
      <c r="BNJ143" s="12"/>
      <c r="BNK143" s="12"/>
      <c r="BNL143" s="12"/>
      <c r="BNM143" s="12"/>
      <c r="BNN143" s="12"/>
      <c r="BNO143" s="12"/>
      <c r="BNP143" s="12"/>
      <c r="BNQ143" s="12"/>
      <c r="BNR143" s="12"/>
      <c r="BNS143" s="12"/>
      <c r="BNT143" s="12"/>
      <c r="BNU143" s="12"/>
      <c r="BNV143" s="12"/>
      <c r="BNW143" s="12"/>
      <c r="BNX143" s="12"/>
      <c r="BNY143" s="12"/>
      <c r="BNZ143" s="12"/>
      <c r="BOA143" s="12"/>
      <c r="BOB143" s="12"/>
      <c r="BOC143" s="12"/>
      <c r="BOD143" s="12"/>
      <c r="BOE143" s="12"/>
      <c r="BOF143" s="12"/>
      <c r="BOG143" s="12"/>
      <c r="BOH143" s="12"/>
      <c r="BOI143" s="12"/>
      <c r="BOJ143" s="12"/>
      <c r="BOK143" s="12"/>
      <c r="BOL143" s="12"/>
      <c r="BOM143" s="12"/>
      <c r="BON143" s="12"/>
      <c r="BOO143" s="12"/>
      <c r="BOP143" s="12"/>
      <c r="BOQ143" s="12"/>
      <c r="BOR143" s="12"/>
      <c r="BOS143" s="12"/>
      <c r="BOT143" s="12"/>
      <c r="BOU143" s="12"/>
      <c r="BOV143" s="12"/>
      <c r="BOW143" s="12"/>
      <c r="BOX143" s="12"/>
      <c r="BOY143" s="12"/>
      <c r="BOZ143" s="12"/>
      <c r="BPA143" s="12"/>
      <c r="BPB143" s="12"/>
      <c r="BPC143" s="12"/>
      <c r="BPD143" s="12"/>
      <c r="BPE143" s="12"/>
      <c r="BPF143" s="12"/>
      <c r="BPG143" s="12"/>
      <c r="BPH143" s="12"/>
      <c r="BPI143" s="12"/>
      <c r="BPJ143" s="12"/>
      <c r="BPK143" s="12"/>
      <c r="BPL143" s="12"/>
      <c r="BPM143" s="12"/>
      <c r="BPN143" s="12"/>
      <c r="BPO143" s="12"/>
      <c r="BPP143" s="12"/>
      <c r="BPQ143" s="12"/>
      <c r="BPR143" s="12"/>
      <c r="BPS143" s="12"/>
      <c r="BPT143" s="12"/>
      <c r="BPU143" s="12"/>
      <c r="BPV143" s="12"/>
      <c r="BPW143" s="12"/>
      <c r="BPX143" s="12"/>
      <c r="BPY143" s="12"/>
      <c r="BPZ143" s="12"/>
      <c r="BQA143" s="12"/>
      <c r="BQB143" s="12"/>
      <c r="BQC143" s="12"/>
      <c r="BQD143" s="12"/>
      <c r="BQE143" s="12"/>
      <c r="BQF143" s="12"/>
      <c r="BQG143" s="12"/>
      <c r="BQH143" s="12"/>
      <c r="BQI143" s="12"/>
      <c r="BQJ143" s="12"/>
      <c r="BQK143" s="12"/>
      <c r="BQL143" s="12"/>
      <c r="BQM143" s="12"/>
      <c r="BQN143" s="12"/>
      <c r="BQO143" s="12"/>
      <c r="BQP143" s="12"/>
      <c r="BQQ143" s="12"/>
      <c r="BQR143" s="12"/>
      <c r="BQS143" s="12"/>
      <c r="BQT143" s="12"/>
      <c r="BQU143" s="12"/>
      <c r="BQV143" s="12"/>
      <c r="BQW143" s="12"/>
      <c r="BQX143" s="12"/>
      <c r="BQY143" s="12"/>
      <c r="BQZ143" s="12"/>
      <c r="BRA143" s="12"/>
      <c r="BRB143" s="12"/>
      <c r="BRC143" s="12"/>
      <c r="BRD143" s="12"/>
      <c r="BRE143" s="12"/>
      <c r="BRF143" s="12"/>
      <c r="BRG143" s="12"/>
      <c r="BRH143" s="12"/>
      <c r="BRI143" s="12"/>
      <c r="BRJ143" s="12"/>
      <c r="BRK143" s="12"/>
      <c r="BRL143" s="12"/>
      <c r="BRM143" s="12"/>
      <c r="BRN143" s="12"/>
      <c r="BRO143" s="12"/>
      <c r="BRP143" s="12"/>
      <c r="BRQ143" s="12"/>
      <c r="BRR143" s="12"/>
      <c r="BRS143" s="12"/>
      <c r="BRT143" s="12"/>
      <c r="BRU143" s="12"/>
      <c r="BRV143" s="12"/>
      <c r="BRW143" s="12"/>
      <c r="BRX143" s="12"/>
      <c r="BRY143" s="12"/>
      <c r="BRZ143" s="12"/>
      <c r="BSA143" s="12"/>
      <c r="BSB143" s="12"/>
      <c r="BSC143" s="12"/>
      <c r="BSD143" s="12"/>
      <c r="BSE143" s="12"/>
      <c r="BSF143" s="12"/>
      <c r="BSG143" s="12"/>
      <c r="BSH143" s="12"/>
      <c r="BSI143" s="12"/>
      <c r="BSJ143" s="12"/>
      <c r="BSK143" s="12"/>
      <c r="BSL143" s="12"/>
      <c r="BSM143" s="12"/>
      <c r="BSN143" s="12"/>
      <c r="BSO143" s="12"/>
      <c r="BSP143" s="12"/>
      <c r="BSQ143" s="12"/>
      <c r="BSR143" s="12"/>
      <c r="BSS143" s="12"/>
      <c r="BST143" s="12"/>
      <c r="BSU143" s="12"/>
      <c r="BSV143" s="12"/>
      <c r="BSW143" s="12"/>
      <c r="BSX143" s="12"/>
      <c r="BSY143" s="12"/>
      <c r="BSZ143" s="12"/>
      <c r="BTA143" s="12"/>
      <c r="BTB143" s="12"/>
      <c r="BTC143" s="12"/>
      <c r="BTD143" s="12"/>
      <c r="BTE143" s="12"/>
      <c r="BTF143" s="12"/>
      <c r="BTG143" s="12"/>
      <c r="BTH143" s="12"/>
      <c r="BTI143" s="12"/>
      <c r="BTJ143" s="12"/>
      <c r="BTK143" s="12"/>
      <c r="BTL143" s="12"/>
      <c r="BTM143" s="12"/>
      <c r="BTN143" s="12"/>
      <c r="BTO143" s="12"/>
      <c r="BTP143" s="12"/>
      <c r="BTQ143" s="12"/>
      <c r="BTR143" s="12"/>
      <c r="BTS143" s="12"/>
      <c r="BTT143" s="12"/>
      <c r="BTU143" s="12"/>
      <c r="BTV143" s="12"/>
      <c r="BTW143" s="12"/>
      <c r="BTX143" s="12"/>
      <c r="BTY143" s="12"/>
      <c r="BTZ143" s="12"/>
      <c r="BUA143" s="12"/>
      <c r="BUB143" s="12"/>
      <c r="BUC143" s="12"/>
      <c r="BUD143" s="12"/>
      <c r="BUE143" s="12"/>
      <c r="BUF143" s="12"/>
      <c r="BUG143" s="12"/>
      <c r="BUH143" s="12"/>
      <c r="BUI143" s="12"/>
      <c r="BUJ143" s="12"/>
      <c r="BUK143" s="12"/>
      <c r="BUL143" s="12"/>
      <c r="BUM143" s="12"/>
      <c r="BUN143" s="12"/>
      <c r="BUO143" s="12"/>
      <c r="BUP143" s="12"/>
      <c r="BUQ143" s="12"/>
      <c r="BUR143" s="12"/>
      <c r="BUS143" s="12"/>
      <c r="BUT143" s="12"/>
      <c r="BUU143" s="12"/>
      <c r="BUV143" s="12"/>
      <c r="BUW143" s="12"/>
      <c r="BUX143" s="12"/>
      <c r="BUY143" s="12"/>
      <c r="BUZ143" s="12"/>
      <c r="BVA143" s="12"/>
      <c r="BVB143" s="12"/>
      <c r="BVC143" s="12"/>
      <c r="BVD143" s="12"/>
      <c r="BVE143" s="12"/>
      <c r="BVF143" s="12"/>
      <c r="BVG143" s="12"/>
      <c r="BVH143" s="12"/>
      <c r="BVI143" s="12"/>
      <c r="BVJ143" s="12"/>
      <c r="BVK143" s="12"/>
      <c r="BVL143" s="12"/>
      <c r="BVM143" s="12"/>
      <c r="BVN143" s="12"/>
      <c r="BVO143" s="12"/>
      <c r="BVP143" s="12"/>
      <c r="BVQ143" s="12"/>
      <c r="BVR143" s="12"/>
      <c r="BVS143" s="12"/>
      <c r="BVT143" s="12"/>
      <c r="BVU143" s="12"/>
      <c r="BVV143" s="12"/>
      <c r="BVW143" s="12"/>
      <c r="BVX143" s="12"/>
      <c r="BVY143" s="12"/>
      <c r="BVZ143" s="12"/>
      <c r="BWA143" s="12"/>
      <c r="BWB143" s="12"/>
      <c r="BWC143" s="12"/>
      <c r="BWD143" s="12"/>
      <c r="BWE143" s="12"/>
      <c r="BWF143" s="12"/>
      <c r="BWG143" s="12"/>
      <c r="BWH143" s="12"/>
      <c r="BWI143" s="12"/>
      <c r="BWJ143" s="12"/>
      <c r="BWK143" s="12"/>
      <c r="BWL143" s="12"/>
      <c r="BWM143" s="12"/>
      <c r="BWN143" s="12"/>
      <c r="BWO143" s="12"/>
      <c r="BWP143" s="12"/>
      <c r="BWQ143" s="12"/>
      <c r="BWR143" s="12"/>
      <c r="BWS143" s="12"/>
      <c r="BWT143" s="12"/>
      <c r="BWU143" s="12"/>
      <c r="BWV143" s="12"/>
      <c r="BWW143" s="12"/>
      <c r="BWX143" s="12"/>
      <c r="BWY143" s="12"/>
      <c r="BWZ143" s="12"/>
      <c r="BXA143" s="12"/>
      <c r="BXB143" s="12"/>
      <c r="BXC143" s="12"/>
      <c r="BXD143" s="12"/>
      <c r="BXE143" s="12"/>
      <c r="BXF143" s="12"/>
      <c r="BXG143" s="12"/>
      <c r="BXH143" s="12"/>
      <c r="BXI143" s="12"/>
      <c r="BXJ143" s="12"/>
      <c r="BXK143" s="12"/>
      <c r="BXL143" s="12"/>
      <c r="BXM143" s="12"/>
      <c r="BXN143" s="12"/>
      <c r="BXO143" s="12"/>
      <c r="BXP143" s="12"/>
      <c r="BXQ143" s="12"/>
      <c r="BXR143" s="12"/>
      <c r="BXS143" s="12"/>
      <c r="BXT143" s="12"/>
      <c r="BXU143" s="12"/>
      <c r="BXV143" s="12"/>
      <c r="BXW143" s="12"/>
      <c r="BXX143" s="12"/>
      <c r="BXY143" s="12"/>
      <c r="BXZ143" s="12"/>
      <c r="BYA143" s="12"/>
      <c r="BYB143" s="12"/>
      <c r="BYC143" s="12"/>
      <c r="BYD143" s="12"/>
      <c r="BYE143" s="12"/>
      <c r="BYF143" s="12"/>
      <c r="BYG143" s="12"/>
      <c r="BYH143" s="12"/>
      <c r="BYI143" s="12"/>
      <c r="BYJ143" s="12"/>
      <c r="BYK143" s="12"/>
      <c r="BYL143" s="12"/>
      <c r="BYM143" s="12"/>
      <c r="BYN143" s="12"/>
      <c r="BYO143" s="12"/>
      <c r="BYP143" s="12"/>
      <c r="BYQ143" s="12"/>
      <c r="BYR143" s="12"/>
      <c r="BYS143" s="12"/>
      <c r="BYT143" s="12"/>
      <c r="BYU143" s="12"/>
      <c r="BYV143" s="12"/>
      <c r="BYW143" s="12"/>
      <c r="BYX143" s="12"/>
      <c r="BYY143" s="12"/>
      <c r="BYZ143" s="12"/>
      <c r="BZA143" s="12"/>
      <c r="BZB143" s="12"/>
      <c r="BZC143" s="12"/>
      <c r="BZD143" s="12"/>
      <c r="BZE143" s="12"/>
      <c r="BZF143" s="12"/>
      <c r="BZG143" s="12"/>
      <c r="BZH143" s="12"/>
      <c r="BZI143" s="12"/>
      <c r="BZJ143" s="12"/>
      <c r="BZK143" s="12"/>
      <c r="BZL143" s="12"/>
      <c r="BZM143" s="12"/>
      <c r="BZN143" s="12"/>
      <c r="BZO143" s="12"/>
      <c r="BZP143" s="12"/>
      <c r="BZQ143" s="12"/>
      <c r="BZR143" s="12"/>
      <c r="BZS143" s="12"/>
      <c r="BZT143" s="12"/>
      <c r="BZU143" s="12"/>
      <c r="BZV143" s="12"/>
      <c r="BZW143" s="12"/>
      <c r="BZX143" s="12"/>
      <c r="BZY143" s="12"/>
      <c r="BZZ143" s="12"/>
      <c r="CAA143" s="12"/>
      <c r="CAB143" s="12"/>
      <c r="CAC143" s="12"/>
      <c r="CAD143" s="12"/>
      <c r="CAE143" s="12"/>
      <c r="CAF143" s="12"/>
      <c r="CAG143" s="12"/>
      <c r="CAH143" s="12"/>
      <c r="CAI143" s="12"/>
      <c r="CAJ143" s="12"/>
      <c r="CAK143" s="12"/>
      <c r="CAL143" s="12"/>
      <c r="CAM143" s="12"/>
      <c r="CAN143" s="12"/>
      <c r="CAO143" s="12"/>
      <c r="CAP143" s="12"/>
      <c r="CAQ143" s="12"/>
      <c r="CAR143" s="12"/>
      <c r="CAS143" s="12"/>
      <c r="CAT143" s="12"/>
      <c r="CAU143" s="12"/>
      <c r="CAV143" s="12"/>
      <c r="CAW143" s="12"/>
      <c r="CAX143" s="12"/>
      <c r="CAY143" s="12"/>
      <c r="CAZ143" s="12"/>
      <c r="CBA143" s="12"/>
      <c r="CBB143" s="12"/>
      <c r="CBC143" s="12"/>
      <c r="CBD143" s="12"/>
      <c r="CBE143" s="12"/>
      <c r="CBF143" s="12"/>
      <c r="CBG143" s="12"/>
      <c r="CBH143" s="12"/>
      <c r="CBI143" s="12"/>
      <c r="CBJ143" s="12"/>
      <c r="CBK143" s="12"/>
      <c r="CBL143" s="12"/>
      <c r="CBM143" s="12"/>
      <c r="CBN143" s="12"/>
      <c r="CBO143" s="12"/>
      <c r="CBP143" s="12"/>
      <c r="CBQ143" s="12"/>
      <c r="CBR143" s="12"/>
      <c r="CBS143" s="12"/>
      <c r="CBT143" s="12"/>
      <c r="CBU143" s="12"/>
      <c r="CBV143" s="12"/>
      <c r="CBW143" s="12"/>
      <c r="CBX143" s="12"/>
      <c r="CBY143" s="12"/>
      <c r="CBZ143" s="12"/>
      <c r="CCA143" s="12"/>
      <c r="CCB143" s="12"/>
      <c r="CCC143" s="12"/>
      <c r="CCD143" s="12"/>
      <c r="CCE143" s="12"/>
      <c r="CCF143" s="12"/>
      <c r="CCG143" s="12"/>
      <c r="CCH143" s="12"/>
      <c r="CCI143" s="12"/>
      <c r="CCJ143" s="12"/>
      <c r="CCK143" s="12"/>
      <c r="CCL143" s="12"/>
      <c r="CCM143" s="12"/>
      <c r="CCN143" s="12"/>
      <c r="CCO143" s="12"/>
      <c r="CCP143" s="12"/>
      <c r="CCQ143" s="12"/>
      <c r="CCR143" s="12"/>
      <c r="CCS143" s="12"/>
      <c r="CCT143" s="12"/>
      <c r="CCU143" s="12"/>
      <c r="CCV143" s="12"/>
      <c r="CCW143" s="12"/>
      <c r="CCX143" s="12"/>
      <c r="CCY143" s="12"/>
      <c r="CCZ143" s="12"/>
      <c r="CDA143" s="12"/>
      <c r="CDB143" s="12"/>
      <c r="CDC143" s="12"/>
      <c r="CDD143" s="12"/>
      <c r="CDE143" s="12"/>
      <c r="CDF143" s="12"/>
      <c r="CDG143" s="12"/>
      <c r="CDH143" s="12"/>
      <c r="CDI143" s="12"/>
      <c r="CDJ143" s="12"/>
      <c r="CDK143" s="12"/>
      <c r="CDL143" s="12"/>
      <c r="CDM143" s="12"/>
      <c r="CDN143" s="12"/>
      <c r="CDO143" s="12"/>
      <c r="CDP143" s="12"/>
      <c r="CDQ143" s="12"/>
      <c r="CDR143" s="12"/>
      <c r="CDS143" s="12"/>
      <c r="CDT143" s="12"/>
      <c r="CDU143" s="12"/>
      <c r="CDV143" s="12"/>
      <c r="CDW143" s="12"/>
      <c r="CDX143" s="12"/>
      <c r="CDY143" s="12"/>
      <c r="CDZ143" s="12"/>
      <c r="CEA143" s="12"/>
      <c r="CEB143" s="12"/>
      <c r="CEC143" s="12"/>
      <c r="CED143" s="12"/>
      <c r="CEE143" s="12"/>
      <c r="CEF143" s="12"/>
      <c r="CEG143" s="12"/>
      <c r="CEH143" s="12"/>
      <c r="CEI143" s="12"/>
      <c r="CEJ143" s="12"/>
      <c r="CEK143" s="12"/>
      <c r="CEL143" s="12"/>
      <c r="CEM143" s="12"/>
      <c r="CEN143" s="12"/>
      <c r="CEO143" s="12"/>
      <c r="CEP143" s="12"/>
      <c r="CEQ143" s="12"/>
      <c r="CER143" s="12"/>
      <c r="CES143" s="12"/>
      <c r="CET143" s="12"/>
      <c r="CEU143" s="12"/>
      <c r="CEV143" s="12"/>
      <c r="CEW143" s="12"/>
      <c r="CEX143" s="12"/>
      <c r="CEY143" s="12"/>
      <c r="CEZ143" s="12"/>
      <c r="CFA143" s="12"/>
      <c r="CFB143" s="12"/>
      <c r="CFC143" s="12"/>
      <c r="CFD143" s="12"/>
      <c r="CFE143" s="12"/>
      <c r="CFF143" s="12"/>
      <c r="CFG143" s="12"/>
      <c r="CFH143" s="12"/>
      <c r="CFI143" s="12"/>
      <c r="CFJ143" s="12"/>
      <c r="CFK143" s="12"/>
      <c r="CFL143" s="12"/>
      <c r="CFM143" s="12"/>
      <c r="CFN143" s="12"/>
      <c r="CFO143" s="12"/>
      <c r="CFP143" s="12"/>
      <c r="CFQ143" s="12"/>
      <c r="CFR143" s="12"/>
      <c r="CFS143" s="12"/>
      <c r="CFT143" s="12"/>
      <c r="CFU143" s="12"/>
      <c r="CFV143" s="12"/>
      <c r="CFW143" s="12"/>
      <c r="CFX143" s="12"/>
      <c r="CFY143" s="12"/>
      <c r="CFZ143" s="12"/>
      <c r="CGA143" s="12"/>
      <c r="CGB143" s="12"/>
      <c r="CGC143" s="12"/>
      <c r="CGD143" s="12"/>
      <c r="CGE143" s="12"/>
      <c r="CGF143" s="12"/>
      <c r="CGG143" s="12"/>
      <c r="CGH143" s="12"/>
      <c r="CGI143" s="12"/>
      <c r="CGJ143" s="12"/>
      <c r="CGK143" s="12"/>
      <c r="CGL143" s="12"/>
      <c r="CGM143" s="12"/>
      <c r="CGN143" s="12"/>
      <c r="CGO143" s="12"/>
      <c r="CGP143" s="12"/>
      <c r="CGQ143" s="12"/>
      <c r="CGR143" s="12"/>
      <c r="CGS143" s="12"/>
      <c r="CGT143" s="12"/>
      <c r="CGU143" s="12"/>
      <c r="CGV143" s="12"/>
      <c r="CGW143" s="12"/>
      <c r="CGX143" s="12"/>
      <c r="CGY143" s="12"/>
      <c r="CGZ143" s="12"/>
      <c r="CHA143" s="12"/>
      <c r="CHB143" s="12"/>
      <c r="CHC143" s="12"/>
      <c r="CHD143" s="12"/>
      <c r="CHE143" s="12"/>
      <c r="CHF143" s="12"/>
      <c r="CHG143" s="12"/>
      <c r="CHH143" s="12"/>
      <c r="CHI143" s="12"/>
      <c r="CHJ143" s="12"/>
      <c r="CHK143" s="12"/>
      <c r="CHL143" s="12"/>
      <c r="CHM143" s="12"/>
      <c r="CHN143" s="12"/>
      <c r="CHO143" s="12"/>
      <c r="CHP143" s="12"/>
      <c r="CHQ143" s="12"/>
      <c r="CHR143" s="12"/>
      <c r="CHS143" s="12"/>
      <c r="CHT143" s="12"/>
      <c r="CHU143" s="12"/>
      <c r="CHV143" s="12"/>
      <c r="CHW143" s="12"/>
      <c r="CHX143" s="12"/>
      <c r="CHY143" s="12"/>
      <c r="CHZ143" s="12"/>
      <c r="CIA143" s="12"/>
      <c r="CIB143" s="12"/>
      <c r="CIC143" s="12"/>
      <c r="CID143" s="12"/>
      <c r="CIE143" s="12"/>
      <c r="CIF143" s="12"/>
      <c r="CIG143" s="12"/>
      <c r="CIH143" s="12"/>
      <c r="CII143" s="12"/>
      <c r="CIJ143" s="12"/>
      <c r="CIK143" s="12"/>
      <c r="CIL143" s="12"/>
      <c r="CIM143" s="12"/>
      <c r="CIN143" s="12"/>
      <c r="CIO143" s="12"/>
      <c r="CIP143" s="12"/>
      <c r="CIQ143" s="12"/>
      <c r="CIR143" s="12"/>
      <c r="CIS143" s="12"/>
      <c r="CIT143" s="12"/>
      <c r="CIU143" s="12"/>
      <c r="CIV143" s="12"/>
      <c r="CIW143" s="12"/>
      <c r="CIX143" s="12"/>
      <c r="CIY143" s="12"/>
      <c r="CIZ143" s="12"/>
      <c r="CJA143" s="12"/>
      <c r="CJB143" s="12"/>
      <c r="CJC143" s="12"/>
      <c r="CJD143" s="12"/>
      <c r="CJE143" s="12"/>
      <c r="CJF143" s="12"/>
      <c r="CJG143" s="12"/>
      <c r="CJH143" s="12"/>
      <c r="CJI143" s="12"/>
      <c r="CJJ143" s="12"/>
      <c r="CJK143" s="12"/>
      <c r="CJL143" s="12"/>
      <c r="CJM143" s="12"/>
      <c r="CJN143" s="12"/>
      <c r="CJO143" s="12"/>
      <c r="CJP143" s="12"/>
      <c r="CJQ143" s="12"/>
      <c r="CJR143" s="12"/>
      <c r="CJS143" s="12"/>
      <c r="CJT143" s="12"/>
      <c r="CJU143" s="12"/>
      <c r="CJV143" s="12"/>
      <c r="CJW143" s="12"/>
      <c r="CJX143" s="12"/>
      <c r="CJY143" s="12"/>
      <c r="CJZ143" s="12"/>
      <c r="CKA143" s="12"/>
      <c r="CKB143" s="12"/>
      <c r="CKC143" s="12"/>
      <c r="CKD143" s="12"/>
      <c r="CKE143" s="12"/>
      <c r="CKF143" s="12"/>
      <c r="CKG143" s="12"/>
      <c r="CKH143" s="12"/>
      <c r="CKI143" s="12"/>
      <c r="CKJ143" s="12"/>
      <c r="CKK143" s="12"/>
      <c r="CKL143" s="12"/>
      <c r="CKM143" s="12"/>
      <c r="CKN143" s="12"/>
      <c r="CKO143" s="12"/>
      <c r="CKP143" s="12"/>
      <c r="CKQ143" s="12"/>
      <c r="CKR143" s="12"/>
      <c r="CKS143" s="12"/>
      <c r="CKT143" s="12"/>
      <c r="CKU143" s="12"/>
      <c r="CKV143" s="12"/>
      <c r="CKW143" s="12"/>
      <c r="CKX143" s="12"/>
      <c r="CKY143" s="12"/>
      <c r="CKZ143" s="12"/>
      <c r="CLA143" s="12"/>
      <c r="CLB143" s="12"/>
      <c r="CLC143" s="12"/>
      <c r="CLD143" s="12"/>
      <c r="CLE143" s="12"/>
      <c r="CLF143" s="12"/>
      <c r="CLG143" s="12"/>
      <c r="CLH143" s="12"/>
      <c r="CLI143" s="12"/>
      <c r="CLJ143" s="12"/>
      <c r="CLK143" s="12"/>
      <c r="CLL143" s="12"/>
      <c r="CLM143" s="12"/>
      <c r="CLN143" s="12"/>
      <c r="CLO143" s="12"/>
      <c r="CLP143" s="12"/>
      <c r="CLQ143" s="12"/>
      <c r="CLR143" s="12"/>
      <c r="CLS143" s="12"/>
      <c r="CLT143" s="12"/>
      <c r="CLU143" s="12"/>
      <c r="CLV143" s="12"/>
      <c r="CLW143" s="12"/>
      <c r="CLX143" s="12"/>
      <c r="CLY143" s="12"/>
      <c r="CLZ143" s="12"/>
      <c r="CMA143" s="12"/>
      <c r="CMB143" s="12"/>
      <c r="CMC143" s="12"/>
      <c r="CMD143" s="12"/>
      <c r="CME143" s="12"/>
      <c r="CMF143" s="12"/>
      <c r="CMG143" s="12"/>
      <c r="CMH143" s="12"/>
      <c r="CMI143" s="12"/>
      <c r="CMJ143" s="12"/>
      <c r="CMK143" s="12"/>
      <c r="CML143" s="12"/>
      <c r="CMM143" s="12"/>
      <c r="CMN143" s="12"/>
      <c r="CMO143" s="12"/>
      <c r="CMP143" s="12"/>
      <c r="CMQ143" s="12"/>
      <c r="CMR143" s="12"/>
      <c r="CMS143" s="12"/>
      <c r="CMT143" s="12"/>
      <c r="CMU143" s="12"/>
      <c r="CMV143" s="12"/>
      <c r="CMW143" s="12"/>
      <c r="CMX143" s="12"/>
      <c r="CMY143" s="12"/>
      <c r="CMZ143" s="12"/>
      <c r="CNA143" s="12"/>
      <c r="CNB143" s="12"/>
      <c r="CNC143" s="12"/>
      <c r="CND143" s="12"/>
      <c r="CNE143" s="12"/>
      <c r="CNF143" s="12"/>
      <c r="CNG143" s="12"/>
      <c r="CNH143" s="12"/>
      <c r="CNI143" s="12"/>
      <c r="CNJ143" s="12"/>
      <c r="CNK143" s="12"/>
      <c r="CNL143" s="12"/>
      <c r="CNM143" s="12"/>
      <c r="CNN143" s="12"/>
      <c r="CNO143" s="12"/>
      <c r="CNP143" s="12"/>
      <c r="CNQ143" s="12"/>
      <c r="CNR143" s="12"/>
      <c r="CNS143" s="12"/>
      <c r="CNT143" s="12"/>
      <c r="CNU143" s="12"/>
      <c r="CNV143" s="12"/>
      <c r="CNW143" s="12"/>
      <c r="CNX143" s="12"/>
      <c r="CNY143" s="12"/>
      <c r="CNZ143" s="12"/>
      <c r="COA143" s="12"/>
      <c r="COB143" s="12"/>
      <c r="COC143" s="12"/>
      <c r="COD143" s="12"/>
      <c r="COE143" s="12"/>
      <c r="COF143" s="12"/>
      <c r="COG143" s="12"/>
      <c r="COH143" s="12"/>
      <c r="COI143" s="12"/>
      <c r="COJ143" s="12"/>
      <c r="COK143" s="12"/>
      <c r="COL143" s="12"/>
      <c r="COM143" s="12"/>
      <c r="CON143" s="12"/>
      <c r="COO143" s="12"/>
      <c r="COP143" s="12"/>
      <c r="COQ143" s="12"/>
      <c r="COR143" s="12"/>
      <c r="COS143" s="12"/>
      <c r="COT143" s="12"/>
      <c r="COU143" s="12"/>
      <c r="COV143" s="12"/>
      <c r="COW143" s="12"/>
      <c r="COX143" s="12"/>
      <c r="COY143" s="12"/>
      <c r="COZ143" s="12"/>
      <c r="CPA143" s="12"/>
      <c r="CPB143" s="12"/>
      <c r="CPC143" s="12"/>
      <c r="CPD143" s="12"/>
      <c r="CPE143" s="12"/>
      <c r="CPF143" s="12"/>
      <c r="CPG143" s="12"/>
      <c r="CPH143" s="12"/>
      <c r="CPI143" s="12"/>
      <c r="CPJ143" s="12"/>
      <c r="CPK143" s="12"/>
      <c r="CPL143" s="12"/>
      <c r="CPM143" s="12"/>
      <c r="CPN143" s="12"/>
      <c r="CPO143" s="12"/>
      <c r="CPP143" s="12"/>
      <c r="CPQ143" s="12"/>
      <c r="CPR143" s="12"/>
      <c r="CPS143" s="12"/>
      <c r="CPT143" s="12"/>
      <c r="CPU143" s="12"/>
      <c r="CPV143" s="12"/>
      <c r="CPW143" s="12"/>
      <c r="CPX143" s="12"/>
      <c r="CPY143" s="12"/>
      <c r="CPZ143" s="12"/>
      <c r="CQA143" s="12"/>
      <c r="CQB143" s="12"/>
      <c r="CQC143" s="12"/>
      <c r="CQD143" s="12"/>
      <c r="CQE143" s="12"/>
      <c r="CQF143" s="12"/>
      <c r="CQG143" s="12"/>
      <c r="CQH143" s="12"/>
      <c r="CQI143" s="12"/>
      <c r="CQJ143" s="12"/>
      <c r="CQK143" s="12"/>
      <c r="CQL143" s="12"/>
      <c r="CQM143" s="12"/>
      <c r="CQN143" s="12"/>
      <c r="CQO143" s="12"/>
      <c r="CQP143" s="12"/>
      <c r="CQQ143" s="12"/>
      <c r="CQR143" s="12"/>
      <c r="CQS143" s="12"/>
      <c r="CQT143" s="12"/>
      <c r="CQU143" s="12"/>
      <c r="CQV143" s="12"/>
      <c r="CQW143" s="12"/>
      <c r="CQX143" s="12"/>
      <c r="CQY143" s="12"/>
      <c r="CQZ143" s="12"/>
      <c r="CRA143" s="12"/>
      <c r="CRB143" s="12"/>
      <c r="CRC143" s="12"/>
      <c r="CRD143" s="12"/>
      <c r="CRE143" s="12"/>
      <c r="CRF143" s="12"/>
      <c r="CRG143" s="12"/>
      <c r="CRH143" s="12"/>
      <c r="CRI143" s="12"/>
      <c r="CRJ143" s="12"/>
      <c r="CRK143" s="12"/>
      <c r="CRL143" s="12"/>
      <c r="CRM143" s="12"/>
      <c r="CRN143" s="12"/>
      <c r="CRO143" s="12"/>
      <c r="CRP143" s="12"/>
      <c r="CRQ143" s="12"/>
      <c r="CRR143" s="12"/>
      <c r="CRS143" s="12"/>
      <c r="CRT143" s="12"/>
      <c r="CRU143" s="12"/>
      <c r="CRV143" s="12"/>
      <c r="CRW143" s="12"/>
      <c r="CRX143" s="12"/>
      <c r="CRY143" s="12"/>
      <c r="CRZ143" s="12"/>
      <c r="CSA143" s="12"/>
      <c r="CSB143" s="12"/>
      <c r="CSC143" s="12"/>
      <c r="CSD143" s="12"/>
      <c r="CSE143" s="12"/>
      <c r="CSF143" s="12"/>
      <c r="CSG143" s="12"/>
      <c r="CSH143" s="12"/>
      <c r="CSI143" s="12"/>
      <c r="CSJ143" s="12"/>
      <c r="CSK143" s="12"/>
      <c r="CSL143" s="12"/>
      <c r="CSM143" s="12"/>
      <c r="CSN143" s="12"/>
      <c r="CSO143" s="12"/>
      <c r="CSP143" s="12"/>
      <c r="CSQ143" s="12"/>
      <c r="CSR143" s="12"/>
      <c r="CSS143" s="12"/>
      <c r="CST143" s="12"/>
      <c r="CSU143" s="12"/>
      <c r="CSV143" s="12"/>
      <c r="CSW143" s="12"/>
      <c r="CSX143" s="12"/>
      <c r="CSY143" s="12"/>
      <c r="CSZ143" s="12"/>
      <c r="CTA143" s="12"/>
      <c r="CTB143" s="12"/>
      <c r="CTC143" s="12"/>
      <c r="CTD143" s="12"/>
      <c r="CTE143" s="12"/>
      <c r="CTF143" s="12"/>
      <c r="CTG143" s="12"/>
      <c r="CTH143" s="12"/>
      <c r="CTI143" s="12"/>
      <c r="CTJ143" s="12"/>
      <c r="CTK143" s="12"/>
      <c r="CTL143" s="12"/>
      <c r="CTM143" s="12"/>
      <c r="CTN143" s="12"/>
      <c r="CTO143" s="12"/>
      <c r="CTP143" s="12"/>
      <c r="CTQ143" s="12"/>
      <c r="CTR143" s="12"/>
      <c r="CTS143" s="12"/>
      <c r="CTT143" s="12"/>
      <c r="CTU143" s="12"/>
      <c r="CTV143" s="12"/>
      <c r="CTW143" s="12"/>
      <c r="CTX143" s="12"/>
      <c r="CTY143" s="12"/>
      <c r="CTZ143" s="12"/>
      <c r="CUA143" s="12"/>
      <c r="CUB143" s="12"/>
      <c r="CUC143" s="12"/>
      <c r="CUD143" s="12"/>
      <c r="CUE143" s="12"/>
      <c r="CUF143" s="12"/>
      <c r="CUG143" s="12"/>
      <c r="CUH143" s="12"/>
      <c r="CUI143" s="12"/>
      <c r="CUJ143" s="12"/>
      <c r="CUK143" s="12"/>
      <c r="CUL143" s="12"/>
      <c r="CUM143" s="12"/>
      <c r="CUN143" s="12"/>
      <c r="CUO143" s="12"/>
      <c r="CUP143" s="12"/>
      <c r="CUQ143" s="12"/>
      <c r="CUR143" s="12"/>
      <c r="CUS143" s="12"/>
      <c r="CUT143" s="12"/>
      <c r="CUU143" s="12"/>
      <c r="CUV143" s="12"/>
      <c r="CUW143" s="12"/>
      <c r="CUX143" s="12"/>
      <c r="CUY143" s="12"/>
      <c r="CUZ143" s="12"/>
      <c r="CVA143" s="12"/>
      <c r="CVB143" s="12"/>
      <c r="CVC143" s="12"/>
      <c r="CVD143" s="12"/>
      <c r="CVE143" s="12"/>
      <c r="CVF143" s="12"/>
      <c r="CVG143" s="12"/>
      <c r="CVH143" s="12"/>
      <c r="CVI143" s="12"/>
      <c r="CVJ143" s="12"/>
      <c r="CVK143" s="12"/>
      <c r="CVL143" s="12"/>
      <c r="CVM143" s="12"/>
      <c r="CVN143" s="12"/>
      <c r="CVO143" s="12"/>
      <c r="CVP143" s="12"/>
      <c r="CVQ143" s="12"/>
      <c r="CVR143" s="12"/>
      <c r="CVS143" s="12"/>
      <c r="CVT143" s="12"/>
      <c r="CVU143" s="12"/>
      <c r="CVV143" s="12"/>
      <c r="CVW143" s="12"/>
      <c r="CVX143" s="12"/>
      <c r="CVY143" s="12"/>
      <c r="CVZ143" s="12"/>
      <c r="CWA143" s="12"/>
      <c r="CWB143" s="12"/>
      <c r="CWC143" s="12"/>
      <c r="CWD143" s="12"/>
      <c r="CWE143" s="12"/>
      <c r="CWF143" s="12"/>
      <c r="CWG143" s="12"/>
      <c r="CWH143" s="12"/>
      <c r="CWI143" s="12"/>
      <c r="CWJ143" s="12"/>
      <c r="CWK143" s="12"/>
      <c r="CWL143" s="12"/>
      <c r="CWM143" s="12"/>
      <c r="CWN143" s="12"/>
      <c r="CWO143" s="12"/>
      <c r="CWP143" s="12"/>
      <c r="CWQ143" s="12"/>
      <c r="CWR143" s="12"/>
      <c r="CWS143" s="12"/>
      <c r="CWT143" s="12"/>
      <c r="CWU143" s="12"/>
      <c r="CWV143" s="12"/>
      <c r="CWW143" s="12"/>
      <c r="CWX143" s="12"/>
      <c r="CWY143" s="12"/>
      <c r="CWZ143" s="12"/>
      <c r="CXA143" s="12"/>
      <c r="CXB143" s="12"/>
      <c r="CXC143" s="12"/>
      <c r="CXD143" s="12"/>
      <c r="CXE143" s="12"/>
      <c r="CXF143" s="12"/>
      <c r="CXG143" s="12"/>
      <c r="CXH143" s="12"/>
      <c r="CXI143" s="12"/>
      <c r="CXJ143" s="12"/>
      <c r="CXK143" s="12"/>
      <c r="CXL143" s="12"/>
      <c r="CXM143" s="12"/>
      <c r="CXN143" s="12"/>
      <c r="CXO143" s="12"/>
      <c r="CXP143" s="12"/>
      <c r="CXQ143" s="12"/>
      <c r="CXR143" s="12"/>
      <c r="CXS143" s="12"/>
      <c r="CXT143" s="12"/>
      <c r="CXU143" s="12"/>
      <c r="CXV143" s="12"/>
      <c r="CXW143" s="12"/>
      <c r="CXX143" s="12"/>
      <c r="CXY143" s="12"/>
      <c r="CXZ143" s="12"/>
      <c r="CYA143" s="12"/>
      <c r="CYB143" s="12"/>
      <c r="CYC143" s="12"/>
      <c r="CYD143" s="12"/>
      <c r="CYE143" s="12"/>
      <c r="CYF143" s="12"/>
      <c r="CYG143" s="12"/>
      <c r="CYH143" s="12"/>
      <c r="CYI143" s="12"/>
      <c r="CYJ143" s="12"/>
      <c r="CYK143" s="12"/>
      <c r="CYL143" s="12"/>
      <c r="CYM143" s="12"/>
      <c r="CYN143" s="12"/>
      <c r="CYO143" s="12"/>
      <c r="CYP143" s="12"/>
      <c r="CYQ143" s="12"/>
      <c r="CYR143" s="12"/>
      <c r="CYS143" s="12"/>
      <c r="CYT143" s="12"/>
      <c r="CYU143" s="12"/>
      <c r="CYV143" s="12"/>
      <c r="CYW143" s="12"/>
      <c r="CYX143" s="12"/>
      <c r="CYY143" s="12"/>
      <c r="CYZ143" s="12"/>
      <c r="CZA143" s="12"/>
      <c r="CZB143" s="12"/>
      <c r="CZC143" s="12"/>
      <c r="CZD143" s="12"/>
      <c r="CZE143" s="12"/>
      <c r="CZF143" s="12"/>
      <c r="CZG143" s="12"/>
      <c r="CZH143" s="12"/>
      <c r="CZI143" s="12"/>
      <c r="CZJ143" s="12"/>
      <c r="CZK143" s="12"/>
      <c r="CZL143" s="12"/>
      <c r="CZM143" s="12"/>
      <c r="CZN143" s="12"/>
      <c r="CZO143" s="12"/>
      <c r="CZP143" s="12"/>
      <c r="CZQ143" s="12"/>
      <c r="CZR143" s="12"/>
      <c r="CZS143" s="12"/>
      <c r="CZT143" s="12"/>
      <c r="CZU143" s="12"/>
      <c r="CZV143" s="12"/>
      <c r="CZW143" s="12"/>
      <c r="CZX143" s="12"/>
      <c r="CZY143" s="12"/>
      <c r="CZZ143" s="12"/>
      <c r="DAA143" s="12"/>
      <c r="DAB143" s="12"/>
      <c r="DAC143" s="12"/>
      <c r="DAD143" s="12"/>
      <c r="DAE143" s="12"/>
      <c r="DAF143" s="12"/>
      <c r="DAG143" s="12"/>
      <c r="DAH143" s="12"/>
      <c r="DAI143" s="12"/>
      <c r="DAJ143" s="12"/>
      <c r="DAK143" s="12"/>
      <c r="DAL143" s="12"/>
      <c r="DAM143" s="12"/>
      <c r="DAN143" s="12"/>
      <c r="DAO143" s="12"/>
      <c r="DAP143" s="12"/>
      <c r="DAQ143" s="12"/>
      <c r="DAR143" s="12"/>
      <c r="DAS143" s="12"/>
      <c r="DAT143" s="12"/>
      <c r="DAU143" s="12"/>
      <c r="DAV143" s="12"/>
      <c r="DAW143" s="12"/>
      <c r="DAX143" s="12"/>
      <c r="DAY143" s="12"/>
      <c r="DAZ143" s="12"/>
      <c r="DBA143" s="12"/>
      <c r="DBB143" s="12"/>
      <c r="DBC143" s="12"/>
      <c r="DBD143" s="12"/>
      <c r="DBE143" s="12"/>
      <c r="DBF143" s="12"/>
      <c r="DBG143" s="12"/>
      <c r="DBH143" s="12"/>
      <c r="DBI143" s="12"/>
      <c r="DBJ143" s="12"/>
      <c r="DBK143" s="12"/>
      <c r="DBL143" s="12"/>
      <c r="DBM143" s="12"/>
    </row>
    <row r="144" spans="1:2769" s="11" customFormat="1" ht="227" customHeight="1">
      <c r="A144" s="80" t="s">
        <v>114</v>
      </c>
      <c r="B144" s="89" t="s">
        <v>500</v>
      </c>
      <c r="C144" s="80" t="s">
        <v>48</v>
      </c>
      <c r="D144" s="80" t="s">
        <v>1554</v>
      </c>
      <c r="E144" s="80" t="s">
        <v>818</v>
      </c>
      <c r="F144" s="80" t="s">
        <v>103</v>
      </c>
      <c r="G144" s="80" t="s">
        <v>1555</v>
      </c>
      <c r="H144" s="80" t="s">
        <v>1311</v>
      </c>
      <c r="I144" s="80" t="s">
        <v>199</v>
      </c>
      <c r="J144" s="80" t="s">
        <v>199</v>
      </c>
      <c r="K144" s="80" t="s">
        <v>77</v>
      </c>
      <c r="L144" s="80" t="s">
        <v>83</v>
      </c>
      <c r="M144" s="90">
        <v>42470</v>
      </c>
      <c r="N144" s="80" t="s">
        <v>95</v>
      </c>
      <c r="O144" s="80">
        <v>-25.8504</v>
      </c>
      <c r="P144" s="80">
        <v>28.9206</v>
      </c>
      <c r="Q144" s="80" t="s">
        <v>2082</v>
      </c>
      <c r="R144" s="80" t="s">
        <v>80</v>
      </c>
      <c r="S144" s="80" t="s">
        <v>199</v>
      </c>
      <c r="T144" s="80" t="s">
        <v>76</v>
      </c>
      <c r="U144" s="80" t="s">
        <v>38</v>
      </c>
      <c r="V144" s="80" t="s">
        <v>128</v>
      </c>
      <c r="W144" s="80" t="s">
        <v>44</v>
      </c>
      <c r="X144" s="80" t="s">
        <v>82</v>
      </c>
      <c r="Y144" s="80" t="s">
        <v>199</v>
      </c>
      <c r="Z144" s="80" t="s">
        <v>199</v>
      </c>
      <c r="AA144" s="89" t="s">
        <v>157</v>
      </c>
      <c r="AB144" s="89" t="s">
        <v>307</v>
      </c>
      <c r="AC144" s="80" t="s">
        <v>1556</v>
      </c>
      <c r="AD144" s="80" t="s">
        <v>36</v>
      </c>
      <c r="AE144" s="80" t="s">
        <v>199</v>
      </c>
      <c r="AF144" s="80" t="s">
        <v>192</v>
      </c>
      <c r="AG144" s="80" t="s">
        <v>918</v>
      </c>
      <c r="AH144" s="80" t="s">
        <v>221</v>
      </c>
      <c r="AI144" s="80" t="s">
        <v>959</v>
      </c>
      <c r="AJ144" s="80" t="s">
        <v>223</v>
      </c>
      <c r="AK144" s="80" t="s">
        <v>1019</v>
      </c>
      <c r="AL144" s="80" t="s">
        <v>1557</v>
      </c>
      <c r="AM144" s="80" t="s">
        <v>1383</v>
      </c>
      <c r="AN144" s="91" t="s">
        <v>21</v>
      </c>
      <c r="AO144" s="80" t="s">
        <v>83</v>
      </c>
      <c r="AP144" s="80" t="s">
        <v>1411</v>
      </c>
      <c r="AQ144" s="80" t="s">
        <v>46</v>
      </c>
      <c r="AR144" s="80" t="s">
        <v>199</v>
      </c>
      <c r="AS144" s="80" t="s">
        <v>199</v>
      </c>
      <c r="AT144" s="90" t="s">
        <v>199</v>
      </c>
      <c r="AU144" s="80" t="s">
        <v>99</v>
      </c>
      <c r="AV144" s="80" t="s">
        <v>2116</v>
      </c>
      <c r="AW144" s="95" t="s">
        <v>1599</v>
      </c>
      <c r="AX144" s="80" t="s">
        <v>105</v>
      </c>
      <c r="AY144" s="80" t="s">
        <v>138</v>
      </c>
      <c r="AZ144" s="80" t="s">
        <v>647</v>
      </c>
      <c r="BA144" s="80"/>
      <c r="BB144" s="80" t="s">
        <v>94</v>
      </c>
      <c r="BC144" s="94">
        <v>42470</v>
      </c>
      <c r="BD144" s="12"/>
      <c r="BE144" s="12"/>
      <c r="BF144" s="12"/>
      <c r="BG144" s="12"/>
      <c r="BH144" s="12"/>
      <c r="BI144" s="12"/>
      <c r="BJ144" s="12"/>
      <c r="BK144" s="12"/>
      <c r="BL144" s="12"/>
      <c r="BM144" s="12"/>
      <c r="BN144" s="12"/>
      <c r="BO144" s="12"/>
      <c r="BP144" s="12"/>
      <c r="BQ144" s="12"/>
      <c r="BR144" s="12"/>
      <c r="BS144" s="12"/>
      <c r="BT144" s="12"/>
      <c r="BU144" s="12"/>
      <c r="BV144" s="12"/>
      <c r="BW144" s="12"/>
      <c r="BX144" s="12"/>
      <c r="BY144" s="12"/>
      <c r="BZ144" s="12"/>
      <c r="CA144" s="12"/>
      <c r="CB144" s="12"/>
      <c r="CC144" s="12"/>
      <c r="CD144" s="12"/>
      <c r="CE144" s="12"/>
      <c r="CF144" s="12"/>
      <c r="CG144" s="12"/>
      <c r="CH144" s="12"/>
      <c r="CI144" s="12"/>
      <c r="CJ144" s="12"/>
      <c r="CK144" s="12"/>
      <c r="CL144" s="12"/>
      <c r="CM144" s="12"/>
      <c r="CN144" s="12"/>
      <c r="CO144" s="12"/>
      <c r="CP144" s="12"/>
      <c r="CQ144" s="12"/>
      <c r="CR144" s="12"/>
      <c r="CS144" s="12"/>
      <c r="CT144" s="12"/>
      <c r="CU144" s="12"/>
      <c r="CV144" s="12"/>
      <c r="CW144" s="12"/>
      <c r="CX144" s="12"/>
      <c r="CY144" s="12"/>
      <c r="CZ144" s="12"/>
      <c r="DA144" s="12"/>
      <c r="DB144" s="12"/>
      <c r="DC144" s="12"/>
      <c r="DD144" s="12"/>
      <c r="DE144" s="12"/>
      <c r="DF144" s="12"/>
      <c r="DG144" s="12"/>
      <c r="DH144" s="12"/>
      <c r="DI144" s="12"/>
      <c r="DJ144" s="12"/>
      <c r="DK144" s="12"/>
      <c r="DL144" s="12"/>
      <c r="DM144" s="12"/>
      <c r="DN144" s="12"/>
      <c r="DO144" s="12"/>
      <c r="DP144" s="12"/>
      <c r="DQ144" s="12"/>
      <c r="DR144" s="12"/>
      <c r="DS144" s="12"/>
      <c r="DT144" s="12"/>
      <c r="DU144" s="12"/>
      <c r="DV144" s="12"/>
      <c r="DW144" s="12"/>
      <c r="DX144" s="12"/>
      <c r="DY144" s="12"/>
      <c r="DZ144" s="12"/>
      <c r="EA144" s="12"/>
      <c r="EB144" s="12"/>
      <c r="EC144" s="12"/>
      <c r="ED144" s="12"/>
      <c r="EE144" s="12"/>
      <c r="EF144" s="12"/>
      <c r="EG144" s="12"/>
      <c r="EH144" s="12"/>
      <c r="EI144" s="12"/>
      <c r="EJ144" s="12"/>
      <c r="EK144" s="12"/>
      <c r="EL144" s="12"/>
      <c r="EM144" s="12"/>
      <c r="EN144" s="12"/>
      <c r="EO144" s="12"/>
      <c r="EP144" s="12"/>
      <c r="EQ144" s="12"/>
      <c r="ER144" s="12"/>
      <c r="ES144" s="12"/>
      <c r="ET144" s="12"/>
      <c r="EU144" s="12"/>
      <c r="EV144" s="12"/>
      <c r="EW144" s="12"/>
      <c r="EX144" s="12"/>
      <c r="EY144" s="12"/>
      <c r="EZ144" s="12"/>
      <c r="FA144" s="12"/>
      <c r="FB144" s="12"/>
      <c r="FC144" s="12"/>
      <c r="FD144" s="12"/>
      <c r="FE144" s="12"/>
      <c r="FF144" s="12"/>
      <c r="FG144" s="12"/>
      <c r="FH144" s="12"/>
      <c r="FI144" s="12"/>
      <c r="FJ144" s="12"/>
      <c r="FK144" s="12"/>
      <c r="FL144" s="12"/>
      <c r="FM144" s="12"/>
      <c r="FN144" s="12"/>
      <c r="FO144" s="12"/>
      <c r="FP144" s="12"/>
      <c r="FQ144" s="12"/>
      <c r="FR144" s="12"/>
      <c r="FS144" s="12"/>
      <c r="FT144" s="12"/>
      <c r="FU144" s="12"/>
      <c r="FV144" s="12"/>
      <c r="FW144" s="12"/>
      <c r="FX144" s="12"/>
      <c r="FY144" s="12"/>
      <c r="FZ144" s="12"/>
      <c r="GA144" s="12"/>
      <c r="GB144" s="12"/>
      <c r="GC144" s="12"/>
      <c r="GD144" s="12"/>
      <c r="GE144" s="12"/>
      <c r="GF144" s="12"/>
      <c r="GG144" s="12"/>
      <c r="GH144" s="12"/>
      <c r="GI144" s="12"/>
      <c r="GJ144" s="12"/>
      <c r="GK144" s="12"/>
      <c r="GL144" s="12"/>
      <c r="GM144" s="12"/>
      <c r="GN144" s="12"/>
      <c r="GO144" s="12"/>
      <c r="GP144" s="12"/>
      <c r="GQ144" s="12"/>
      <c r="GR144" s="12"/>
      <c r="GS144" s="12"/>
      <c r="GT144" s="12"/>
      <c r="GU144" s="12"/>
      <c r="GV144" s="12"/>
      <c r="GW144" s="12"/>
      <c r="GX144" s="12"/>
      <c r="GY144" s="12"/>
      <c r="GZ144" s="12"/>
      <c r="HA144" s="12"/>
      <c r="HB144" s="12"/>
      <c r="HC144" s="12"/>
      <c r="HD144" s="12"/>
      <c r="HE144" s="12"/>
      <c r="HF144" s="12"/>
      <c r="HG144" s="12"/>
      <c r="HH144" s="12"/>
      <c r="HI144" s="12"/>
      <c r="HJ144" s="12"/>
      <c r="HK144" s="12"/>
      <c r="HL144" s="12"/>
      <c r="HM144" s="12"/>
      <c r="HN144" s="12"/>
      <c r="HO144" s="12"/>
      <c r="HP144" s="12"/>
      <c r="HQ144" s="12"/>
      <c r="HR144" s="12"/>
      <c r="HS144" s="12"/>
      <c r="HT144" s="12"/>
      <c r="HU144" s="12"/>
      <c r="HV144" s="12"/>
      <c r="HW144" s="12"/>
      <c r="HX144" s="12"/>
      <c r="HY144" s="12"/>
      <c r="HZ144" s="12"/>
      <c r="IA144" s="12"/>
      <c r="IB144" s="12"/>
      <c r="IC144" s="12"/>
      <c r="ID144" s="12"/>
      <c r="IE144" s="12"/>
      <c r="IF144" s="12"/>
      <c r="IG144" s="12"/>
      <c r="IH144" s="12"/>
      <c r="II144" s="12"/>
      <c r="IJ144" s="12"/>
      <c r="IK144" s="12"/>
      <c r="IL144" s="12"/>
      <c r="IM144" s="12"/>
      <c r="IN144" s="12"/>
      <c r="IO144" s="12"/>
      <c r="IP144" s="12"/>
      <c r="IQ144" s="12"/>
      <c r="IR144" s="12"/>
      <c r="IS144" s="12"/>
      <c r="IT144" s="12"/>
      <c r="IU144" s="12"/>
      <c r="IV144" s="12"/>
      <c r="IW144" s="12"/>
      <c r="IX144" s="12"/>
      <c r="IY144" s="12"/>
      <c r="IZ144" s="12"/>
      <c r="JA144" s="12"/>
      <c r="JB144" s="12"/>
      <c r="JC144" s="12"/>
      <c r="JD144" s="12"/>
      <c r="JE144" s="12"/>
      <c r="JF144" s="12"/>
      <c r="JG144" s="12"/>
      <c r="JH144" s="12"/>
      <c r="JI144" s="12"/>
      <c r="JJ144" s="12"/>
      <c r="JK144" s="12"/>
      <c r="JL144" s="12"/>
      <c r="JM144" s="12"/>
      <c r="JN144" s="12"/>
      <c r="JO144" s="12"/>
      <c r="JP144" s="12"/>
      <c r="JQ144" s="12"/>
      <c r="JR144" s="12"/>
      <c r="JS144" s="12"/>
      <c r="JT144" s="12"/>
      <c r="JU144" s="12"/>
      <c r="JV144" s="12"/>
      <c r="JW144" s="12"/>
      <c r="JX144" s="12"/>
      <c r="JY144" s="12"/>
      <c r="JZ144" s="12"/>
      <c r="KA144" s="12"/>
      <c r="KB144" s="12"/>
      <c r="KC144" s="12"/>
      <c r="KD144" s="12"/>
      <c r="KE144" s="12"/>
      <c r="KF144" s="12"/>
      <c r="KG144" s="12"/>
      <c r="KH144" s="12"/>
      <c r="KI144" s="12"/>
      <c r="KJ144" s="12"/>
      <c r="KK144" s="12"/>
      <c r="KL144" s="12"/>
      <c r="KM144" s="12"/>
      <c r="KN144" s="12"/>
      <c r="KO144" s="12"/>
      <c r="KP144" s="12"/>
      <c r="KQ144" s="12"/>
      <c r="KR144" s="12"/>
      <c r="KS144" s="12"/>
      <c r="KT144" s="12"/>
      <c r="KU144" s="12"/>
      <c r="KV144" s="12"/>
      <c r="KW144" s="12"/>
      <c r="KX144" s="12"/>
      <c r="KY144" s="12"/>
      <c r="KZ144" s="12"/>
      <c r="LA144" s="12"/>
      <c r="LB144" s="12"/>
      <c r="LC144" s="12"/>
      <c r="LD144" s="12"/>
      <c r="LE144" s="12"/>
      <c r="LF144" s="12"/>
      <c r="LG144" s="12"/>
      <c r="LH144" s="12"/>
      <c r="LI144" s="12"/>
      <c r="LJ144" s="12"/>
      <c r="LK144" s="12"/>
      <c r="LL144" s="12"/>
      <c r="LM144" s="12"/>
      <c r="LN144" s="12"/>
      <c r="LO144" s="12"/>
      <c r="LP144" s="12"/>
      <c r="LQ144" s="12"/>
      <c r="LR144" s="12"/>
      <c r="LS144" s="12"/>
      <c r="LT144" s="12"/>
      <c r="LU144" s="12"/>
      <c r="LV144" s="12"/>
      <c r="LW144" s="12"/>
      <c r="LX144" s="12"/>
      <c r="LY144" s="12"/>
      <c r="LZ144" s="12"/>
      <c r="MA144" s="12"/>
      <c r="MB144" s="12"/>
      <c r="MC144" s="12"/>
      <c r="MD144" s="12"/>
      <c r="ME144" s="12"/>
      <c r="MF144" s="12"/>
      <c r="MG144" s="12"/>
      <c r="MH144" s="12"/>
      <c r="MI144" s="12"/>
      <c r="MJ144" s="12"/>
      <c r="MK144" s="12"/>
      <c r="ML144" s="12"/>
      <c r="MM144" s="12"/>
      <c r="MN144" s="12"/>
      <c r="MO144" s="12"/>
      <c r="MP144" s="12"/>
      <c r="MQ144" s="12"/>
      <c r="MR144" s="12"/>
      <c r="MS144" s="12"/>
      <c r="MT144" s="12"/>
      <c r="MU144" s="12"/>
      <c r="MV144" s="12"/>
      <c r="MW144" s="12"/>
      <c r="MX144" s="12"/>
      <c r="MY144" s="12"/>
      <c r="MZ144" s="12"/>
      <c r="NA144" s="12"/>
      <c r="NB144" s="12"/>
      <c r="NC144" s="12"/>
      <c r="ND144" s="12"/>
      <c r="NE144" s="12"/>
      <c r="NF144" s="12"/>
      <c r="NG144" s="12"/>
      <c r="NH144" s="12"/>
      <c r="NI144" s="12"/>
      <c r="NJ144" s="12"/>
      <c r="NK144" s="12"/>
      <c r="NL144" s="12"/>
      <c r="NM144" s="12"/>
      <c r="NN144" s="12"/>
      <c r="NO144" s="12"/>
      <c r="NP144" s="12"/>
      <c r="NQ144" s="12"/>
      <c r="NR144" s="12"/>
      <c r="NS144" s="12"/>
      <c r="NT144" s="12"/>
      <c r="NU144" s="12"/>
      <c r="NV144" s="12"/>
      <c r="NW144" s="12"/>
      <c r="NX144" s="12"/>
      <c r="NY144" s="12"/>
      <c r="NZ144" s="12"/>
      <c r="OA144" s="12"/>
      <c r="OB144" s="12"/>
      <c r="OC144" s="12"/>
      <c r="OD144" s="12"/>
      <c r="OE144" s="12"/>
      <c r="OF144" s="12"/>
      <c r="OG144" s="12"/>
      <c r="OH144" s="12"/>
      <c r="OI144" s="12"/>
      <c r="OJ144" s="12"/>
      <c r="OK144" s="12"/>
      <c r="OL144" s="12"/>
      <c r="OM144" s="12"/>
      <c r="ON144" s="12"/>
      <c r="OO144" s="12"/>
      <c r="OP144" s="12"/>
      <c r="OQ144" s="12"/>
      <c r="OR144" s="12"/>
      <c r="OS144" s="12"/>
      <c r="OT144" s="12"/>
      <c r="OU144" s="12"/>
      <c r="OV144" s="12"/>
      <c r="OW144" s="12"/>
      <c r="OX144" s="12"/>
      <c r="OY144" s="12"/>
      <c r="OZ144" s="12"/>
      <c r="PA144" s="12"/>
      <c r="PB144" s="12"/>
      <c r="PC144" s="12"/>
      <c r="PD144" s="12"/>
      <c r="PE144" s="12"/>
      <c r="PF144" s="12"/>
      <c r="PG144" s="12"/>
      <c r="PH144" s="12"/>
      <c r="PI144" s="12"/>
      <c r="PJ144" s="12"/>
      <c r="PK144" s="12"/>
      <c r="PL144" s="12"/>
      <c r="PM144" s="12"/>
      <c r="PN144" s="12"/>
      <c r="PO144" s="12"/>
      <c r="PP144" s="12"/>
      <c r="PQ144" s="12"/>
      <c r="PR144" s="12"/>
      <c r="PS144" s="12"/>
      <c r="PT144" s="12"/>
      <c r="PU144" s="12"/>
      <c r="PV144" s="12"/>
      <c r="PW144" s="12"/>
      <c r="PX144" s="12"/>
      <c r="PY144" s="12"/>
      <c r="PZ144" s="12"/>
      <c r="QA144" s="12"/>
      <c r="QB144" s="12"/>
      <c r="QC144" s="12"/>
      <c r="QD144" s="12"/>
      <c r="QE144" s="12"/>
      <c r="QF144" s="12"/>
      <c r="QG144" s="12"/>
      <c r="QH144" s="12"/>
      <c r="QI144" s="12"/>
      <c r="QJ144" s="12"/>
      <c r="QK144" s="12"/>
      <c r="QL144" s="12"/>
      <c r="QM144" s="12"/>
      <c r="QN144" s="12"/>
      <c r="QO144" s="12"/>
      <c r="QP144" s="12"/>
      <c r="QQ144" s="12"/>
      <c r="QR144" s="12"/>
      <c r="QS144" s="12"/>
      <c r="QT144" s="12"/>
      <c r="QU144" s="12"/>
      <c r="QV144" s="12"/>
      <c r="QW144" s="12"/>
      <c r="QX144" s="12"/>
      <c r="QY144" s="12"/>
      <c r="QZ144" s="12"/>
      <c r="RA144" s="12"/>
      <c r="RB144" s="12"/>
      <c r="RC144" s="12"/>
      <c r="RD144" s="12"/>
      <c r="RE144" s="12"/>
      <c r="RF144" s="12"/>
      <c r="RG144" s="12"/>
      <c r="RH144" s="12"/>
      <c r="RI144" s="12"/>
      <c r="RJ144" s="12"/>
      <c r="RK144" s="12"/>
      <c r="RL144" s="12"/>
      <c r="RM144" s="12"/>
      <c r="RN144" s="12"/>
      <c r="RO144" s="12"/>
      <c r="RP144" s="12"/>
      <c r="RQ144" s="12"/>
      <c r="RR144" s="12"/>
      <c r="RS144" s="12"/>
      <c r="RT144" s="12"/>
      <c r="RU144" s="12"/>
      <c r="RV144" s="12"/>
      <c r="RW144" s="12"/>
      <c r="RX144" s="12"/>
      <c r="RY144" s="12"/>
      <c r="RZ144" s="12"/>
      <c r="SA144" s="12"/>
      <c r="SB144" s="12"/>
      <c r="SC144" s="12"/>
      <c r="SD144" s="12"/>
      <c r="SE144" s="12"/>
      <c r="SF144" s="12"/>
      <c r="SG144" s="12"/>
      <c r="SH144" s="12"/>
      <c r="SI144" s="12"/>
      <c r="SJ144" s="12"/>
      <c r="SK144" s="12"/>
      <c r="SL144" s="12"/>
      <c r="SM144" s="12"/>
      <c r="SN144" s="12"/>
      <c r="SO144" s="12"/>
      <c r="SP144" s="12"/>
      <c r="SQ144" s="12"/>
      <c r="SR144" s="12"/>
      <c r="SS144" s="12"/>
      <c r="ST144" s="12"/>
      <c r="SU144" s="12"/>
      <c r="SV144" s="12"/>
      <c r="SW144" s="12"/>
      <c r="SX144" s="12"/>
      <c r="SY144" s="12"/>
      <c r="SZ144" s="12"/>
      <c r="TA144" s="12"/>
      <c r="TB144" s="12"/>
      <c r="TC144" s="12"/>
      <c r="TD144" s="12"/>
      <c r="TE144" s="12"/>
      <c r="TF144" s="12"/>
      <c r="TG144" s="12"/>
      <c r="TH144" s="12"/>
      <c r="TI144" s="12"/>
      <c r="TJ144" s="12"/>
      <c r="TK144" s="12"/>
      <c r="TL144" s="12"/>
      <c r="TM144" s="12"/>
      <c r="TN144" s="12"/>
      <c r="TO144" s="12"/>
      <c r="TP144" s="12"/>
      <c r="TQ144" s="12"/>
      <c r="TR144" s="12"/>
      <c r="TS144" s="12"/>
      <c r="TT144" s="12"/>
      <c r="TU144" s="12"/>
      <c r="TV144" s="12"/>
      <c r="TW144" s="12"/>
      <c r="TX144" s="12"/>
      <c r="TY144" s="12"/>
      <c r="TZ144" s="12"/>
      <c r="UA144" s="12"/>
      <c r="UB144" s="12"/>
      <c r="UC144" s="12"/>
      <c r="UD144" s="12"/>
      <c r="UE144" s="12"/>
      <c r="UF144" s="12"/>
      <c r="UG144" s="12"/>
      <c r="UH144" s="12"/>
      <c r="UI144" s="12"/>
      <c r="UJ144" s="12"/>
      <c r="UK144" s="12"/>
      <c r="UL144" s="12"/>
      <c r="UM144" s="12"/>
      <c r="UN144" s="12"/>
      <c r="UO144" s="12"/>
      <c r="UP144" s="12"/>
      <c r="UQ144" s="12"/>
      <c r="UR144" s="12"/>
      <c r="US144" s="12"/>
      <c r="UT144" s="12"/>
      <c r="UU144" s="12"/>
      <c r="UV144" s="12"/>
      <c r="UW144" s="12"/>
      <c r="UX144" s="12"/>
      <c r="UY144" s="12"/>
      <c r="UZ144" s="12"/>
      <c r="VA144" s="12"/>
      <c r="VB144" s="12"/>
      <c r="VC144" s="12"/>
      <c r="VD144" s="12"/>
      <c r="VE144" s="12"/>
      <c r="VF144" s="12"/>
      <c r="VG144" s="12"/>
      <c r="VH144" s="12"/>
      <c r="VI144" s="12"/>
      <c r="VJ144" s="12"/>
      <c r="VK144" s="12"/>
      <c r="VL144" s="12"/>
      <c r="VM144" s="12"/>
      <c r="VN144" s="12"/>
      <c r="VO144" s="12"/>
      <c r="VP144" s="12"/>
      <c r="VQ144" s="12"/>
      <c r="VR144" s="12"/>
      <c r="VS144" s="12"/>
      <c r="VT144" s="12"/>
      <c r="VU144" s="12"/>
      <c r="VV144" s="12"/>
      <c r="VW144" s="12"/>
      <c r="VX144" s="12"/>
      <c r="VY144" s="12"/>
      <c r="VZ144" s="12"/>
      <c r="WA144" s="12"/>
      <c r="WB144" s="12"/>
      <c r="WC144" s="12"/>
      <c r="WD144" s="12"/>
      <c r="WE144" s="12"/>
      <c r="WF144" s="12"/>
      <c r="WG144" s="12"/>
      <c r="WH144" s="12"/>
      <c r="WI144" s="12"/>
      <c r="WJ144" s="12"/>
      <c r="WK144" s="12"/>
      <c r="WL144" s="12"/>
      <c r="WM144" s="12"/>
      <c r="WN144" s="12"/>
      <c r="WO144" s="12"/>
      <c r="WP144" s="12"/>
      <c r="WQ144" s="12"/>
      <c r="WR144" s="12"/>
      <c r="WS144" s="12"/>
      <c r="WT144" s="12"/>
      <c r="WU144" s="12"/>
      <c r="WV144" s="12"/>
      <c r="WW144" s="12"/>
      <c r="WX144" s="12"/>
      <c r="WY144" s="12"/>
      <c r="WZ144" s="12"/>
      <c r="XA144" s="12"/>
      <c r="XB144" s="12"/>
      <c r="XC144" s="12"/>
      <c r="XD144" s="12"/>
      <c r="XE144" s="12"/>
      <c r="XF144" s="12"/>
      <c r="XG144" s="12"/>
      <c r="XH144" s="12"/>
      <c r="XI144" s="12"/>
      <c r="XJ144" s="12"/>
      <c r="XK144" s="12"/>
      <c r="XL144" s="12"/>
      <c r="XM144" s="12"/>
      <c r="XN144" s="12"/>
      <c r="XO144" s="12"/>
      <c r="XP144" s="12"/>
      <c r="XQ144" s="12"/>
      <c r="XR144" s="12"/>
      <c r="XS144" s="12"/>
      <c r="XT144" s="12"/>
      <c r="XU144" s="12"/>
      <c r="XV144" s="12"/>
      <c r="XW144" s="12"/>
      <c r="XX144" s="12"/>
      <c r="XY144" s="12"/>
      <c r="XZ144" s="12"/>
      <c r="YA144" s="12"/>
      <c r="YB144" s="12"/>
      <c r="YC144" s="12"/>
      <c r="YD144" s="12"/>
      <c r="YE144" s="12"/>
      <c r="YF144" s="12"/>
      <c r="YG144" s="12"/>
      <c r="YH144" s="12"/>
      <c r="YI144" s="12"/>
      <c r="YJ144" s="12"/>
      <c r="YK144" s="12"/>
      <c r="YL144" s="12"/>
      <c r="YM144" s="12"/>
      <c r="YN144" s="12"/>
      <c r="YO144" s="12"/>
      <c r="YP144" s="12"/>
      <c r="YQ144" s="12"/>
      <c r="YR144" s="12"/>
      <c r="YS144" s="12"/>
      <c r="YT144" s="12"/>
      <c r="YU144" s="12"/>
      <c r="YV144" s="12"/>
      <c r="YW144" s="12"/>
      <c r="YX144" s="12"/>
      <c r="YY144" s="12"/>
      <c r="YZ144" s="12"/>
      <c r="ZA144" s="12"/>
      <c r="ZB144" s="12"/>
      <c r="ZC144" s="12"/>
      <c r="ZD144" s="12"/>
      <c r="ZE144" s="12"/>
      <c r="ZF144" s="12"/>
      <c r="ZG144" s="12"/>
      <c r="ZH144" s="12"/>
      <c r="ZI144" s="12"/>
      <c r="ZJ144" s="12"/>
      <c r="ZK144" s="12"/>
      <c r="ZL144" s="12"/>
      <c r="ZM144" s="12"/>
      <c r="ZN144" s="12"/>
      <c r="ZO144" s="12"/>
      <c r="ZP144" s="12"/>
      <c r="ZQ144" s="12"/>
      <c r="ZR144" s="12"/>
      <c r="ZS144" s="12"/>
      <c r="ZT144" s="12"/>
      <c r="ZU144" s="12"/>
      <c r="ZV144" s="12"/>
      <c r="ZW144" s="12"/>
      <c r="ZX144" s="12"/>
      <c r="ZY144" s="12"/>
      <c r="ZZ144" s="12"/>
      <c r="AAA144" s="12"/>
      <c r="AAB144" s="12"/>
      <c r="AAC144" s="12"/>
      <c r="AAD144" s="12"/>
      <c r="AAE144" s="12"/>
      <c r="AAF144" s="12"/>
      <c r="AAG144" s="12"/>
      <c r="AAH144" s="12"/>
      <c r="AAI144" s="12"/>
      <c r="AAJ144" s="12"/>
      <c r="AAK144" s="12"/>
      <c r="AAL144" s="12"/>
      <c r="AAM144" s="12"/>
      <c r="AAN144" s="12"/>
      <c r="AAO144" s="12"/>
      <c r="AAP144" s="12"/>
      <c r="AAQ144" s="12"/>
      <c r="AAR144" s="12"/>
      <c r="AAS144" s="12"/>
      <c r="AAT144" s="12"/>
      <c r="AAU144" s="12"/>
      <c r="AAV144" s="12"/>
      <c r="AAW144" s="12"/>
      <c r="AAX144" s="12"/>
      <c r="AAY144" s="12"/>
      <c r="AAZ144" s="12"/>
      <c r="ABA144" s="12"/>
      <c r="ABB144" s="12"/>
      <c r="ABC144" s="12"/>
      <c r="ABD144" s="12"/>
      <c r="ABE144" s="12"/>
      <c r="ABF144" s="12"/>
      <c r="ABG144" s="12"/>
      <c r="ABH144" s="12"/>
      <c r="ABI144" s="12"/>
      <c r="ABJ144" s="12"/>
      <c r="ABK144" s="12"/>
      <c r="ABL144" s="12"/>
      <c r="ABM144" s="12"/>
      <c r="ABN144" s="12"/>
      <c r="ABO144" s="12"/>
      <c r="ABP144" s="12"/>
      <c r="ABQ144" s="12"/>
      <c r="ABR144" s="12"/>
      <c r="ABS144" s="12"/>
      <c r="ABT144" s="12"/>
      <c r="ABU144" s="12"/>
      <c r="ABV144" s="12"/>
      <c r="ABW144" s="12"/>
      <c r="ABX144" s="12"/>
      <c r="ABY144" s="12"/>
      <c r="ABZ144" s="12"/>
      <c r="ACA144" s="12"/>
      <c r="ACB144" s="12"/>
      <c r="ACC144" s="12"/>
      <c r="ACD144" s="12"/>
      <c r="ACE144" s="12"/>
      <c r="ACF144" s="12"/>
      <c r="ACG144" s="12"/>
      <c r="ACH144" s="12"/>
      <c r="ACI144" s="12"/>
      <c r="ACJ144" s="12"/>
      <c r="ACK144" s="12"/>
      <c r="ACL144" s="12"/>
      <c r="ACM144" s="12"/>
      <c r="ACN144" s="12"/>
      <c r="ACO144" s="12"/>
      <c r="ACP144" s="12"/>
      <c r="ACQ144" s="12"/>
      <c r="ACR144" s="12"/>
      <c r="ACS144" s="12"/>
      <c r="ACT144" s="12"/>
      <c r="ACU144" s="12"/>
      <c r="ACV144" s="12"/>
      <c r="ACW144" s="12"/>
      <c r="ACX144" s="12"/>
      <c r="ACY144" s="12"/>
      <c r="ACZ144" s="12"/>
      <c r="ADA144" s="12"/>
      <c r="ADB144" s="12"/>
      <c r="ADC144" s="12"/>
      <c r="ADD144" s="12"/>
      <c r="ADE144" s="12"/>
      <c r="ADF144" s="12"/>
      <c r="ADG144" s="12"/>
      <c r="ADH144" s="12"/>
      <c r="ADI144" s="12"/>
      <c r="ADJ144" s="12"/>
      <c r="ADK144" s="12"/>
      <c r="ADL144" s="12"/>
      <c r="ADM144" s="12"/>
      <c r="ADN144" s="12"/>
      <c r="ADO144" s="12"/>
      <c r="ADP144" s="12"/>
      <c r="ADQ144" s="12"/>
      <c r="ADR144" s="12"/>
      <c r="ADS144" s="12"/>
      <c r="ADT144" s="12"/>
      <c r="ADU144" s="12"/>
      <c r="ADV144" s="12"/>
      <c r="ADW144" s="12"/>
      <c r="ADX144" s="12"/>
      <c r="ADY144" s="12"/>
      <c r="ADZ144" s="12"/>
      <c r="AEA144" s="12"/>
      <c r="AEB144" s="12"/>
      <c r="AEC144" s="12"/>
      <c r="AED144" s="12"/>
      <c r="AEE144" s="12"/>
      <c r="AEF144" s="12"/>
      <c r="AEG144" s="12"/>
      <c r="AEH144" s="12"/>
      <c r="AEI144" s="12"/>
      <c r="AEJ144" s="12"/>
      <c r="AEK144" s="12"/>
      <c r="AEL144" s="12"/>
      <c r="AEM144" s="12"/>
      <c r="AEN144" s="12"/>
      <c r="AEO144" s="12"/>
      <c r="AEP144" s="12"/>
      <c r="AEQ144" s="12"/>
      <c r="AER144" s="12"/>
      <c r="AES144" s="12"/>
      <c r="AET144" s="12"/>
      <c r="AEU144" s="12"/>
      <c r="AEV144" s="12"/>
      <c r="AEW144" s="12"/>
      <c r="AEX144" s="12"/>
      <c r="AEY144" s="12"/>
      <c r="AEZ144" s="12"/>
      <c r="AFA144" s="12"/>
      <c r="AFB144" s="12"/>
      <c r="AFC144" s="12"/>
      <c r="AFD144" s="12"/>
      <c r="AFE144" s="12"/>
      <c r="AFF144" s="12"/>
      <c r="AFG144" s="12"/>
      <c r="AFH144" s="12"/>
      <c r="AFI144" s="12"/>
      <c r="AFJ144" s="12"/>
      <c r="AFK144" s="12"/>
      <c r="AFL144" s="12"/>
      <c r="AFM144" s="12"/>
      <c r="AFN144" s="12"/>
      <c r="AFO144" s="12"/>
      <c r="AFP144" s="12"/>
      <c r="AFQ144" s="12"/>
      <c r="AFR144" s="12"/>
      <c r="AFS144" s="12"/>
      <c r="AFT144" s="12"/>
      <c r="AFU144" s="12"/>
      <c r="AFV144" s="12"/>
      <c r="AFW144" s="12"/>
      <c r="AFX144" s="12"/>
      <c r="AFY144" s="12"/>
      <c r="AFZ144" s="12"/>
      <c r="AGA144" s="12"/>
      <c r="AGB144" s="12"/>
      <c r="AGC144" s="12"/>
      <c r="AGD144" s="12"/>
      <c r="AGE144" s="12"/>
      <c r="AGF144" s="12"/>
      <c r="AGG144" s="12"/>
      <c r="AGH144" s="12"/>
      <c r="AGI144" s="12"/>
      <c r="AGJ144" s="12"/>
      <c r="AGK144" s="12"/>
      <c r="AGL144" s="12"/>
      <c r="AGM144" s="12"/>
      <c r="AGN144" s="12"/>
      <c r="AGO144" s="12"/>
      <c r="AGP144" s="12"/>
      <c r="AGQ144" s="12"/>
      <c r="AGR144" s="12"/>
      <c r="AGS144" s="12"/>
      <c r="AGT144" s="12"/>
      <c r="AGU144" s="12"/>
      <c r="AGV144" s="12"/>
      <c r="AGW144" s="12"/>
      <c r="AGX144" s="12"/>
      <c r="AGY144" s="12"/>
      <c r="AGZ144" s="12"/>
      <c r="AHA144" s="12"/>
      <c r="AHB144" s="12"/>
      <c r="AHC144" s="12"/>
      <c r="AHD144" s="12"/>
      <c r="AHE144" s="12"/>
      <c r="AHF144" s="12"/>
      <c r="AHG144" s="12"/>
      <c r="AHH144" s="12"/>
      <c r="AHI144" s="12"/>
      <c r="AHJ144" s="12"/>
      <c r="AHK144" s="12"/>
      <c r="AHL144" s="12"/>
      <c r="AHM144" s="12"/>
      <c r="AHN144" s="12"/>
      <c r="AHO144" s="12"/>
      <c r="AHP144" s="12"/>
      <c r="AHQ144" s="12"/>
      <c r="AHR144" s="12"/>
      <c r="AHS144" s="12"/>
      <c r="AHT144" s="12"/>
      <c r="AHU144" s="12"/>
      <c r="AHV144" s="12"/>
      <c r="AHW144" s="12"/>
      <c r="AHX144" s="12"/>
      <c r="AHY144" s="12"/>
      <c r="AHZ144" s="12"/>
      <c r="AIA144" s="12"/>
      <c r="AIB144" s="12"/>
      <c r="AIC144" s="12"/>
      <c r="AID144" s="12"/>
      <c r="AIE144" s="12"/>
      <c r="AIF144" s="12"/>
      <c r="AIG144" s="12"/>
      <c r="AIH144" s="12"/>
      <c r="AII144" s="12"/>
      <c r="AIJ144" s="12"/>
      <c r="AIK144" s="12"/>
      <c r="AIL144" s="12"/>
      <c r="AIM144" s="12"/>
      <c r="AIN144" s="12"/>
      <c r="AIO144" s="12"/>
      <c r="AIP144" s="12"/>
      <c r="AIQ144" s="12"/>
      <c r="AIR144" s="12"/>
      <c r="AIS144" s="12"/>
      <c r="AIT144" s="12"/>
      <c r="AIU144" s="12"/>
      <c r="AIV144" s="12"/>
      <c r="AIW144" s="12"/>
      <c r="AIX144" s="12"/>
      <c r="AIY144" s="12"/>
      <c r="AIZ144" s="12"/>
      <c r="AJA144" s="12"/>
      <c r="AJB144" s="12"/>
      <c r="AJC144" s="12"/>
      <c r="AJD144" s="12"/>
      <c r="AJE144" s="12"/>
      <c r="AJF144" s="12"/>
      <c r="AJG144" s="12"/>
      <c r="AJH144" s="12"/>
      <c r="AJI144" s="12"/>
      <c r="AJJ144" s="12"/>
      <c r="AJK144" s="12"/>
      <c r="AJL144" s="12"/>
      <c r="AJM144" s="12"/>
      <c r="AJN144" s="12"/>
      <c r="AJO144" s="12"/>
      <c r="AJP144" s="12"/>
      <c r="AJQ144" s="12"/>
      <c r="AJR144" s="12"/>
      <c r="AJS144" s="12"/>
      <c r="AJT144" s="12"/>
      <c r="AJU144" s="12"/>
      <c r="AJV144" s="12"/>
      <c r="AJW144" s="12"/>
      <c r="AJX144" s="12"/>
      <c r="AJY144" s="12"/>
      <c r="AJZ144" s="12"/>
      <c r="AKA144" s="12"/>
      <c r="AKB144" s="12"/>
      <c r="AKC144" s="12"/>
      <c r="AKD144" s="12"/>
      <c r="AKE144" s="12"/>
      <c r="AKF144" s="12"/>
      <c r="AKG144" s="12"/>
      <c r="AKH144" s="12"/>
      <c r="AKI144" s="12"/>
      <c r="AKJ144" s="12"/>
      <c r="AKK144" s="12"/>
      <c r="AKL144" s="12"/>
      <c r="AKM144" s="12"/>
      <c r="AKN144" s="12"/>
      <c r="AKO144" s="12"/>
      <c r="AKP144" s="12"/>
      <c r="AKQ144" s="12"/>
      <c r="AKR144" s="12"/>
      <c r="AKS144" s="12"/>
      <c r="AKT144" s="12"/>
      <c r="AKU144" s="12"/>
      <c r="AKV144" s="12"/>
      <c r="AKW144" s="12"/>
      <c r="AKX144" s="12"/>
      <c r="AKY144" s="12"/>
      <c r="AKZ144" s="12"/>
      <c r="ALA144" s="12"/>
      <c r="ALB144" s="12"/>
      <c r="ALC144" s="12"/>
      <c r="ALD144" s="12"/>
      <c r="ALE144" s="12"/>
      <c r="ALF144" s="12"/>
      <c r="ALG144" s="12"/>
      <c r="ALH144" s="12"/>
      <c r="ALI144" s="12"/>
      <c r="ALJ144" s="12"/>
      <c r="ALK144" s="12"/>
      <c r="ALL144" s="12"/>
      <c r="ALM144" s="12"/>
      <c r="ALN144" s="12"/>
      <c r="ALO144" s="12"/>
      <c r="ALP144" s="12"/>
      <c r="ALQ144" s="12"/>
      <c r="ALR144" s="12"/>
      <c r="ALS144" s="12"/>
      <c r="ALT144" s="12"/>
      <c r="ALU144" s="12"/>
      <c r="ALV144" s="12"/>
      <c r="ALW144" s="12"/>
      <c r="ALX144" s="12"/>
      <c r="ALY144" s="12"/>
      <c r="ALZ144" s="12"/>
      <c r="AMA144" s="12"/>
      <c r="AMB144" s="12"/>
      <c r="AMC144" s="12"/>
      <c r="AMD144" s="12"/>
      <c r="AME144" s="12"/>
      <c r="AMF144" s="12"/>
      <c r="AMG144" s="12"/>
      <c r="AMH144" s="12"/>
      <c r="AMI144" s="12"/>
      <c r="AMJ144" s="12"/>
      <c r="AMK144" s="12"/>
      <c r="AML144" s="12"/>
      <c r="AMM144" s="12"/>
      <c r="AMN144" s="12"/>
      <c r="AMO144" s="12"/>
      <c r="AMP144" s="12"/>
      <c r="AMQ144" s="12"/>
      <c r="AMR144" s="12"/>
      <c r="AMS144" s="12"/>
      <c r="AMT144" s="12"/>
      <c r="AMU144" s="12"/>
      <c r="AMV144" s="12"/>
      <c r="AMW144" s="12"/>
      <c r="AMX144" s="12"/>
      <c r="AMY144" s="12"/>
      <c r="AMZ144" s="12"/>
      <c r="ANA144" s="12"/>
      <c r="ANB144" s="12"/>
      <c r="ANC144" s="12"/>
      <c r="AND144" s="12"/>
      <c r="ANE144" s="12"/>
      <c r="ANF144" s="12"/>
      <c r="ANG144" s="12"/>
      <c r="ANH144" s="12"/>
      <c r="ANI144" s="12"/>
      <c r="ANJ144" s="12"/>
      <c r="ANK144" s="12"/>
      <c r="ANL144" s="12"/>
      <c r="ANM144" s="12"/>
      <c r="ANN144" s="12"/>
      <c r="ANO144" s="12"/>
      <c r="ANP144" s="12"/>
      <c r="ANQ144" s="12"/>
      <c r="ANR144" s="12"/>
      <c r="ANS144" s="12"/>
      <c r="ANT144" s="12"/>
      <c r="ANU144" s="12"/>
      <c r="ANV144" s="12"/>
      <c r="ANW144" s="12"/>
      <c r="ANX144" s="12"/>
      <c r="ANY144" s="12"/>
      <c r="ANZ144" s="12"/>
      <c r="AOA144" s="12"/>
      <c r="AOB144" s="12"/>
      <c r="AOC144" s="12"/>
      <c r="AOD144" s="12"/>
      <c r="AOE144" s="12"/>
      <c r="AOF144" s="12"/>
      <c r="AOG144" s="12"/>
      <c r="AOH144" s="12"/>
      <c r="AOI144" s="12"/>
      <c r="AOJ144" s="12"/>
      <c r="AOK144" s="12"/>
      <c r="AOL144" s="12"/>
      <c r="AOM144" s="12"/>
      <c r="AON144" s="12"/>
      <c r="AOO144" s="12"/>
      <c r="AOP144" s="12"/>
      <c r="AOQ144" s="12"/>
      <c r="AOR144" s="12"/>
      <c r="AOS144" s="12"/>
      <c r="AOT144" s="12"/>
      <c r="AOU144" s="12"/>
      <c r="AOV144" s="12"/>
      <c r="AOW144" s="12"/>
      <c r="AOX144" s="12"/>
      <c r="AOY144" s="12"/>
      <c r="AOZ144" s="12"/>
      <c r="APA144" s="12"/>
      <c r="APB144" s="12"/>
      <c r="APC144" s="12"/>
      <c r="APD144" s="12"/>
      <c r="APE144" s="12"/>
      <c r="APF144" s="12"/>
      <c r="APG144" s="12"/>
      <c r="APH144" s="12"/>
      <c r="API144" s="12"/>
      <c r="APJ144" s="12"/>
      <c r="APK144" s="12"/>
      <c r="APL144" s="12"/>
      <c r="APM144" s="12"/>
      <c r="APN144" s="12"/>
      <c r="APO144" s="12"/>
      <c r="APP144" s="12"/>
      <c r="APQ144" s="12"/>
      <c r="APR144" s="12"/>
      <c r="APS144" s="12"/>
      <c r="APT144" s="12"/>
      <c r="APU144" s="12"/>
      <c r="APV144" s="12"/>
      <c r="APW144" s="12"/>
      <c r="APX144" s="12"/>
      <c r="APY144" s="12"/>
      <c r="APZ144" s="12"/>
      <c r="AQA144" s="12"/>
      <c r="AQB144" s="12"/>
      <c r="AQC144" s="12"/>
      <c r="AQD144" s="12"/>
      <c r="AQE144" s="12"/>
      <c r="AQF144" s="12"/>
      <c r="AQG144" s="12"/>
      <c r="AQH144" s="12"/>
      <c r="AQI144" s="12"/>
      <c r="AQJ144" s="12"/>
      <c r="AQK144" s="12"/>
      <c r="AQL144" s="12"/>
      <c r="AQM144" s="12"/>
      <c r="AQN144" s="12"/>
      <c r="AQO144" s="12"/>
      <c r="AQP144" s="12"/>
      <c r="AQQ144" s="12"/>
      <c r="AQR144" s="12"/>
      <c r="AQS144" s="12"/>
      <c r="AQT144" s="12"/>
      <c r="AQU144" s="12"/>
      <c r="AQV144" s="12"/>
      <c r="AQW144" s="12"/>
      <c r="AQX144" s="12"/>
      <c r="AQY144" s="12"/>
      <c r="AQZ144" s="12"/>
      <c r="ARA144" s="12"/>
      <c r="ARB144" s="12"/>
      <c r="ARC144" s="12"/>
      <c r="ARD144" s="12"/>
      <c r="ARE144" s="12"/>
      <c r="ARF144" s="12"/>
      <c r="ARG144" s="12"/>
      <c r="ARH144" s="12"/>
      <c r="ARI144" s="12"/>
      <c r="ARJ144" s="12"/>
      <c r="ARK144" s="12"/>
      <c r="ARL144" s="12"/>
      <c r="ARM144" s="12"/>
      <c r="ARN144" s="12"/>
      <c r="ARO144" s="12"/>
      <c r="ARP144" s="12"/>
      <c r="ARQ144" s="12"/>
      <c r="ARR144" s="12"/>
      <c r="ARS144" s="12"/>
      <c r="ART144" s="12"/>
      <c r="ARU144" s="12"/>
      <c r="ARV144" s="12"/>
      <c r="ARW144" s="12"/>
      <c r="ARX144" s="12"/>
      <c r="ARY144" s="12"/>
      <c r="ARZ144" s="12"/>
      <c r="ASA144" s="12"/>
      <c r="ASB144" s="12"/>
      <c r="ASC144" s="12"/>
      <c r="ASD144" s="12"/>
      <c r="ASE144" s="12"/>
      <c r="ASF144" s="12"/>
      <c r="ASG144" s="12"/>
      <c r="ASH144" s="12"/>
      <c r="ASI144" s="12"/>
      <c r="ASJ144" s="12"/>
      <c r="ASK144" s="12"/>
      <c r="ASL144" s="12"/>
      <c r="ASM144" s="12"/>
      <c r="ASN144" s="12"/>
      <c r="ASO144" s="12"/>
      <c r="ASP144" s="12"/>
      <c r="ASQ144" s="12"/>
      <c r="ASR144" s="12"/>
      <c r="ASS144" s="12"/>
      <c r="AST144" s="12"/>
      <c r="ASU144" s="12"/>
      <c r="ASV144" s="12"/>
      <c r="ASW144" s="12"/>
      <c r="ASX144" s="12"/>
      <c r="ASY144" s="12"/>
      <c r="ASZ144" s="12"/>
      <c r="ATA144" s="12"/>
      <c r="ATB144" s="12"/>
      <c r="ATC144" s="12"/>
      <c r="ATD144" s="12"/>
      <c r="ATE144" s="12"/>
      <c r="ATF144" s="12"/>
      <c r="ATG144" s="12"/>
      <c r="ATH144" s="12"/>
      <c r="ATI144" s="12"/>
      <c r="ATJ144" s="12"/>
      <c r="ATK144" s="12"/>
      <c r="ATL144" s="12"/>
      <c r="ATM144" s="12"/>
      <c r="ATN144" s="12"/>
      <c r="ATO144" s="12"/>
      <c r="ATP144" s="12"/>
      <c r="ATQ144" s="12"/>
      <c r="ATR144" s="12"/>
      <c r="ATS144" s="12"/>
      <c r="ATT144" s="12"/>
      <c r="ATU144" s="12"/>
      <c r="ATV144" s="12"/>
      <c r="ATW144" s="12"/>
      <c r="ATX144" s="12"/>
      <c r="ATY144" s="12"/>
      <c r="ATZ144" s="12"/>
      <c r="AUA144" s="12"/>
      <c r="AUB144" s="12"/>
      <c r="AUC144" s="12"/>
      <c r="AUD144" s="12"/>
      <c r="AUE144" s="12"/>
      <c r="AUF144" s="12"/>
      <c r="AUG144" s="12"/>
      <c r="AUH144" s="12"/>
      <c r="AUI144" s="12"/>
      <c r="AUJ144" s="12"/>
      <c r="AUK144" s="12"/>
      <c r="AUL144" s="12"/>
      <c r="AUM144" s="12"/>
      <c r="AUN144" s="12"/>
      <c r="AUO144" s="12"/>
      <c r="AUP144" s="12"/>
      <c r="AUQ144" s="12"/>
      <c r="AUR144" s="12"/>
      <c r="AUS144" s="12"/>
      <c r="AUT144" s="12"/>
      <c r="AUU144" s="12"/>
      <c r="AUV144" s="12"/>
      <c r="AUW144" s="12"/>
      <c r="AUX144" s="12"/>
      <c r="AUY144" s="12"/>
      <c r="AUZ144" s="12"/>
      <c r="AVA144" s="12"/>
      <c r="AVB144" s="12"/>
      <c r="AVC144" s="12"/>
      <c r="AVD144" s="12"/>
      <c r="AVE144" s="12"/>
      <c r="AVF144" s="12"/>
      <c r="AVG144" s="12"/>
      <c r="AVH144" s="12"/>
      <c r="AVI144" s="12"/>
      <c r="AVJ144" s="12"/>
      <c r="AVK144" s="12"/>
      <c r="AVL144" s="12"/>
      <c r="AVM144" s="12"/>
      <c r="AVN144" s="12"/>
      <c r="AVO144" s="12"/>
      <c r="AVP144" s="12"/>
      <c r="AVQ144" s="12"/>
      <c r="AVR144" s="12"/>
      <c r="AVS144" s="12"/>
      <c r="AVT144" s="12"/>
      <c r="AVU144" s="12"/>
      <c r="AVV144" s="12"/>
      <c r="AVW144" s="12"/>
      <c r="AVX144" s="12"/>
      <c r="AVY144" s="12"/>
      <c r="AVZ144" s="12"/>
      <c r="AWA144" s="12"/>
      <c r="AWB144" s="12"/>
      <c r="AWC144" s="12"/>
      <c r="AWD144" s="12"/>
      <c r="AWE144" s="12"/>
      <c r="AWF144" s="12"/>
      <c r="AWG144" s="12"/>
      <c r="AWH144" s="12"/>
      <c r="AWI144" s="12"/>
      <c r="AWJ144" s="12"/>
      <c r="AWK144" s="12"/>
      <c r="AWL144" s="12"/>
      <c r="AWM144" s="12"/>
      <c r="AWN144" s="12"/>
      <c r="AWO144" s="12"/>
      <c r="AWP144" s="12"/>
      <c r="AWQ144" s="12"/>
      <c r="AWR144" s="12"/>
      <c r="AWS144" s="12"/>
      <c r="AWT144" s="12"/>
      <c r="AWU144" s="12"/>
      <c r="AWV144" s="12"/>
      <c r="AWW144" s="12"/>
      <c r="AWX144" s="12"/>
      <c r="AWY144" s="12"/>
      <c r="AWZ144" s="12"/>
      <c r="AXA144" s="12"/>
      <c r="AXB144" s="12"/>
      <c r="AXC144" s="12"/>
      <c r="AXD144" s="12"/>
      <c r="AXE144" s="12"/>
      <c r="AXF144" s="12"/>
      <c r="AXG144" s="12"/>
      <c r="AXH144" s="12"/>
      <c r="AXI144" s="12"/>
      <c r="AXJ144" s="12"/>
      <c r="AXK144" s="12"/>
      <c r="AXL144" s="12"/>
      <c r="AXM144" s="12"/>
      <c r="AXN144" s="12"/>
      <c r="AXO144" s="12"/>
      <c r="AXP144" s="12"/>
      <c r="AXQ144" s="12"/>
      <c r="AXR144" s="12"/>
      <c r="AXS144" s="12"/>
      <c r="AXT144" s="12"/>
      <c r="AXU144" s="12"/>
      <c r="AXV144" s="12"/>
      <c r="AXW144" s="12"/>
      <c r="AXX144" s="12"/>
      <c r="AXY144" s="12"/>
      <c r="AXZ144" s="12"/>
      <c r="AYA144" s="12"/>
      <c r="AYB144" s="12"/>
      <c r="AYC144" s="12"/>
      <c r="AYD144" s="12"/>
      <c r="AYE144" s="12"/>
      <c r="AYF144" s="12"/>
      <c r="AYG144" s="12"/>
      <c r="AYH144" s="12"/>
      <c r="AYI144" s="12"/>
      <c r="AYJ144" s="12"/>
      <c r="AYK144" s="12"/>
      <c r="AYL144" s="12"/>
      <c r="AYM144" s="12"/>
      <c r="AYN144" s="12"/>
      <c r="AYO144" s="12"/>
      <c r="AYP144" s="12"/>
      <c r="AYQ144" s="12"/>
      <c r="AYR144" s="12"/>
      <c r="AYS144" s="12"/>
      <c r="AYT144" s="12"/>
      <c r="AYU144" s="12"/>
      <c r="AYV144" s="12"/>
      <c r="AYW144" s="12"/>
      <c r="AYX144" s="12"/>
      <c r="AYY144" s="12"/>
      <c r="AYZ144" s="12"/>
      <c r="AZA144" s="12"/>
      <c r="AZB144" s="12"/>
      <c r="AZC144" s="12"/>
      <c r="AZD144" s="12"/>
      <c r="AZE144" s="12"/>
      <c r="AZF144" s="12"/>
      <c r="AZG144" s="12"/>
      <c r="AZH144" s="12"/>
      <c r="AZI144" s="12"/>
      <c r="AZJ144" s="12"/>
      <c r="AZK144" s="12"/>
      <c r="AZL144" s="12"/>
      <c r="AZM144" s="12"/>
      <c r="AZN144" s="12"/>
      <c r="AZO144" s="12"/>
      <c r="AZP144" s="12"/>
      <c r="AZQ144" s="12"/>
      <c r="AZR144" s="12"/>
      <c r="AZS144" s="12"/>
      <c r="AZT144" s="12"/>
      <c r="AZU144" s="12"/>
      <c r="AZV144" s="12"/>
      <c r="AZW144" s="12"/>
      <c r="AZX144" s="12"/>
      <c r="AZY144" s="12"/>
      <c r="AZZ144" s="12"/>
      <c r="BAA144" s="12"/>
      <c r="BAB144" s="12"/>
      <c r="BAC144" s="12"/>
      <c r="BAD144" s="12"/>
      <c r="BAE144" s="12"/>
      <c r="BAF144" s="12"/>
      <c r="BAG144" s="12"/>
      <c r="BAH144" s="12"/>
      <c r="BAI144" s="12"/>
      <c r="BAJ144" s="12"/>
      <c r="BAK144" s="12"/>
      <c r="BAL144" s="12"/>
      <c r="BAM144" s="12"/>
      <c r="BAN144" s="12"/>
      <c r="BAO144" s="12"/>
      <c r="BAP144" s="12"/>
      <c r="BAQ144" s="12"/>
      <c r="BAR144" s="12"/>
      <c r="BAS144" s="12"/>
      <c r="BAT144" s="12"/>
      <c r="BAU144" s="12"/>
      <c r="BAV144" s="12"/>
      <c r="BAW144" s="12"/>
      <c r="BAX144" s="12"/>
      <c r="BAY144" s="12"/>
      <c r="BAZ144" s="12"/>
      <c r="BBA144" s="12"/>
      <c r="BBB144" s="12"/>
      <c r="BBC144" s="12"/>
      <c r="BBD144" s="12"/>
      <c r="BBE144" s="12"/>
      <c r="BBF144" s="12"/>
      <c r="BBG144" s="12"/>
      <c r="BBH144" s="12"/>
      <c r="BBI144" s="12"/>
      <c r="BBJ144" s="12"/>
      <c r="BBK144" s="12"/>
      <c r="BBL144" s="12"/>
      <c r="BBM144" s="12"/>
      <c r="BBN144" s="12"/>
      <c r="BBO144" s="12"/>
      <c r="BBP144" s="12"/>
      <c r="BBQ144" s="12"/>
      <c r="BBR144" s="12"/>
      <c r="BBS144" s="12"/>
      <c r="BBT144" s="12"/>
      <c r="BBU144" s="12"/>
      <c r="BBV144" s="12"/>
      <c r="BBW144" s="12"/>
      <c r="BBX144" s="12"/>
      <c r="BBY144" s="12"/>
      <c r="BBZ144" s="12"/>
      <c r="BCA144" s="12"/>
      <c r="BCB144" s="12"/>
      <c r="BCC144" s="12"/>
      <c r="BCD144" s="12"/>
      <c r="BCE144" s="12"/>
      <c r="BCF144" s="12"/>
      <c r="BCG144" s="12"/>
      <c r="BCH144" s="12"/>
      <c r="BCI144" s="12"/>
      <c r="BCJ144" s="12"/>
      <c r="BCK144" s="12"/>
      <c r="BCL144" s="12"/>
      <c r="BCM144" s="12"/>
      <c r="BCN144" s="12"/>
      <c r="BCO144" s="12"/>
      <c r="BCP144" s="12"/>
      <c r="BCQ144" s="12"/>
      <c r="BCR144" s="12"/>
      <c r="BCS144" s="12"/>
      <c r="BCT144" s="12"/>
      <c r="BCU144" s="12"/>
      <c r="BCV144" s="12"/>
      <c r="BCW144" s="12"/>
      <c r="BCX144" s="12"/>
      <c r="BCY144" s="12"/>
      <c r="BCZ144" s="12"/>
      <c r="BDA144" s="12"/>
      <c r="BDB144" s="12"/>
      <c r="BDC144" s="12"/>
      <c r="BDD144" s="12"/>
      <c r="BDE144" s="12"/>
      <c r="BDF144" s="12"/>
      <c r="BDG144" s="12"/>
      <c r="BDH144" s="12"/>
      <c r="BDI144" s="12"/>
      <c r="BDJ144" s="12"/>
      <c r="BDK144" s="12"/>
      <c r="BDL144" s="12"/>
      <c r="BDM144" s="12"/>
      <c r="BDN144" s="12"/>
      <c r="BDO144" s="12"/>
      <c r="BDP144" s="12"/>
      <c r="BDQ144" s="12"/>
      <c r="BDR144" s="12"/>
      <c r="BDS144" s="12"/>
      <c r="BDT144" s="12"/>
      <c r="BDU144" s="12"/>
      <c r="BDV144" s="12"/>
      <c r="BDW144" s="12"/>
      <c r="BDX144" s="12"/>
      <c r="BDY144" s="12"/>
      <c r="BDZ144" s="12"/>
      <c r="BEA144" s="12"/>
      <c r="BEB144" s="12"/>
      <c r="BEC144" s="12"/>
      <c r="BED144" s="12"/>
      <c r="BEE144" s="12"/>
      <c r="BEF144" s="12"/>
      <c r="BEG144" s="12"/>
      <c r="BEH144" s="12"/>
      <c r="BEI144" s="12"/>
      <c r="BEJ144" s="12"/>
      <c r="BEK144" s="12"/>
      <c r="BEL144" s="12"/>
      <c r="BEM144" s="12"/>
      <c r="BEN144" s="12"/>
      <c r="BEO144" s="12"/>
      <c r="BEP144" s="12"/>
      <c r="BEQ144" s="12"/>
      <c r="BER144" s="12"/>
      <c r="BES144" s="12"/>
      <c r="BET144" s="12"/>
      <c r="BEU144" s="12"/>
      <c r="BEV144" s="12"/>
      <c r="BEW144" s="12"/>
      <c r="BEX144" s="12"/>
      <c r="BEY144" s="12"/>
      <c r="BEZ144" s="12"/>
      <c r="BFA144" s="12"/>
      <c r="BFB144" s="12"/>
      <c r="BFC144" s="12"/>
      <c r="BFD144" s="12"/>
      <c r="BFE144" s="12"/>
      <c r="BFF144" s="12"/>
      <c r="BFG144" s="12"/>
      <c r="BFH144" s="12"/>
      <c r="BFI144" s="12"/>
      <c r="BFJ144" s="12"/>
      <c r="BFK144" s="12"/>
      <c r="BFL144" s="12"/>
      <c r="BFM144" s="12"/>
      <c r="BFN144" s="12"/>
      <c r="BFO144" s="12"/>
      <c r="BFP144" s="12"/>
      <c r="BFQ144" s="12"/>
      <c r="BFR144" s="12"/>
      <c r="BFS144" s="12"/>
      <c r="BFT144" s="12"/>
      <c r="BFU144" s="12"/>
      <c r="BFV144" s="12"/>
      <c r="BFW144" s="12"/>
      <c r="BFX144" s="12"/>
      <c r="BFY144" s="12"/>
      <c r="BFZ144" s="12"/>
      <c r="BGA144" s="12"/>
      <c r="BGB144" s="12"/>
      <c r="BGC144" s="12"/>
      <c r="BGD144" s="12"/>
      <c r="BGE144" s="12"/>
      <c r="BGF144" s="12"/>
      <c r="BGG144" s="12"/>
      <c r="BGH144" s="12"/>
      <c r="BGI144" s="12"/>
      <c r="BGJ144" s="12"/>
      <c r="BGK144" s="12"/>
      <c r="BGL144" s="12"/>
      <c r="BGM144" s="12"/>
      <c r="BGN144" s="12"/>
      <c r="BGO144" s="12"/>
      <c r="BGP144" s="12"/>
      <c r="BGQ144" s="12"/>
      <c r="BGR144" s="12"/>
      <c r="BGS144" s="12"/>
      <c r="BGT144" s="12"/>
      <c r="BGU144" s="12"/>
      <c r="BGV144" s="12"/>
      <c r="BGW144" s="12"/>
      <c r="BGX144" s="12"/>
      <c r="BGY144" s="12"/>
      <c r="BGZ144" s="12"/>
      <c r="BHA144" s="12"/>
      <c r="BHB144" s="12"/>
      <c r="BHC144" s="12"/>
      <c r="BHD144" s="12"/>
      <c r="BHE144" s="12"/>
      <c r="BHF144" s="12"/>
      <c r="BHG144" s="12"/>
      <c r="BHH144" s="12"/>
      <c r="BHI144" s="12"/>
      <c r="BHJ144" s="12"/>
      <c r="BHK144" s="12"/>
      <c r="BHL144" s="12"/>
      <c r="BHM144" s="12"/>
      <c r="BHN144" s="12"/>
      <c r="BHO144" s="12"/>
      <c r="BHP144" s="12"/>
      <c r="BHQ144" s="12"/>
      <c r="BHR144" s="12"/>
      <c r="BHS144" s="12"/>
      <c r="BHT144" s="12"/>
      <c r="BHU144" s="12"/>
      <c r="BHV144" s="12"/>
      <c r="BHW144" s="12"/>
      <c r="BHX144" s="12"/>
      <c r="BHY144" s="12"/>
      <c r="BHZ144" s="12"/>
      <c r="BIA144" s="12"/>
      <c r="BIB144" s="12"/>
      <c r="BIC144" s="12"/>
      <c r="BID144" s="12"/>
      <c r="BIE144" s="12"/>
      <c r="BIF144" s="12"/>
      <c r="BIG144" s="12"/>
      <c r="BIH144" s="12"/>
      <c r="BII144" s="12"/>
      <c r="BIJ144" s="12"/>
      <c r="BIK144" s="12"/>
      <c r="BIL144" s="12"/>
      <c r="BIM144" s="12"/>
      <c r="BIN144" s="12"/>
      <c r="BIO144" s="12"/>
      <c r="BIP144" s="12"/>
      <c r="BIQ144" s="12"/>
      <c r="BIR144" s="12"/>
      <c r="BIS144" s="12"/>
      <c r="BIT144" s="12"/>
      <c r="BIU144" s="12"/>
      <c r="BIV144" s="12"/>
      <c r="BIW144" s="12"/>
      <c r="BIX144" s="12"/>
      <c r="BIY144" s="12"/>
      <c r="BIZ144" s="12"/>
      <c r="BJA144" s="12"/>
      <c r="BJB144" s="12"/>
      <c r="BJC144" s="12"/>
      <c r="BJD144" s="12"/>
      <c r="BJE144" s="12"/>
      <c r="BJF144" s="12"/>
      <c r="BJG144" s="12"/>
      <c r="BJH144" s="12"/>
      <c r="BJI144" s="12"/>
      <c r="BJJ144" s="12"/>
      <c r="BJK144" s="12"/>
      <c r="BJL144" s="12"/>
      <c r="BJM144" s="12"/>
      <c r="BJN144" s="12"/>
      <c r="BJO144" s="12"/>
      <c r="BJP144" s="12"/>
      <c r="BJQ144" s="12"/>
      <c r="BJR144" s="12"/>
      <c r="BJS144" s="12"/>
      <c r="BJT144" s="12"/>
      <c r="BJU144" s="12"/>
      <c r="BJV144" s="12"/>
      <c r="BJW144" s="12"/>
      <c r="BJX144" s="12"/>
      <c r="BJY144" s="12"/>
      <c r="BJZ144" s="12"/>
      <c r="BKA144" s="12"/>
      <c r="BKB144" s="12"/>
      <c r="BKC144" s="12"/>
      <c r="BKD144" s="12"/>
      <c r="BKE144" s="12"/>
      <c r="BKF144" s="12"/>
      <c r="BKG144" s="12"/>
      <c r="BKH144" s="12"/>
      <c r="BKI144" s="12"/>
      <c r="BKJ144" s="12"/>
      <c r="BKK144" s="12"/>
      <c r="BKL144" s="12"/>
      <c r="BKM144" s="12"/>
      <c r="BKN144" s="12"/>
      <c r="BKO144" s="12"/>
      <c r="BKP144" s="12"/>
      <c r="BKQ144" s="12"/>
      <c r="BKR144" s="12"/>
      <c r="BKS144" s="12"/>
      <c r="BKT144" s="12"/>
      <c r="BKU144" s="12"/>
      <c r="BKV144" s="12"/>
      <c r="BKW144" s="12"/>
      <c r="BKX144" s="12"/>
      <c r="BKY144" s="12"/>
      <c r="BKZ144" s="12"/>
      <c r="BLA144" s="12"/>
      <c r="BLB144" s="12"/>
      <c r="BLC144" s="12"/>
      <c r="BLD144" s="12"/>
      <c r="BLE144" s="12"/>
      <c r="BLF144" s="12"/>
      <c r="BLG144" s="12"/>
      <c r="BLH144" s="12"/>
      <c r="BLI144" s="12"/>
      <c r="BLJ144" s="12"/>
      <c r="BLK144" s="12"/>
      <c r="BLL144" s="12"/>
      <c r="BLM144" s="12"/>
      <c r="BLN144" s="12"/>
      <c r="BLO144" s="12"/>
      <c r="BLP144" s="12"/>
      <c r="BLQ144" s="12"/>
      <c r="BLR144" s="12"/>
      <c r="BLS144" s="12"/>
      <c r="BLT144" s="12"/>
      <c r="BLU144" s="12"/>
      <c r="BLV144" s="12"/>
      <c r="BLW144" s="12"/>
      <c r="BLX144" s="12"/>
      <c r="BLY144" s="12"/>
      <c r="BLZ144" s="12"/>
      <c r="BMA144" s="12"/>
      <c r="BMB144" s="12"/>
      <c r="BMC144" s="12"/>
      <c r="BMD144" s="12"/>
      <c r="BME144" s="12"/>
      <c r="BMF144" s="12"/>
      <c r="BMG144" s="12"/>
      <c r="BMH144" s="12"/>
      <c r="BMI144" s="12"/>
      <c r="BMJ144" s="12"/>
      <c r="BMK144" s="12"/>
      <c r="BML144" s="12"/>
      <c r="BMM144" s="12"/>
      <c r="BMN144" s="12"/>
      <c r="BMO144" s="12"/>
      <c r="BMP144" s="12"/>
      <c r="BMQ144" s="12"/>
      <c r="BMR144" s="12"/>
      <c r="BMS144" s="12"/>
      <c r="BMT144" s="12"/>
      <c r="BMU144" s="12"/>
      <c r="BMV144" s="12"/>
      <c r="BMW144" s="12"/>
      <c r="BMX144" s="12"/>
      <c r="BMY144" s="12"/>
      <c r="BMZ144" s="12"/>
      <c r="BNA144" s="12"/>
      <c r="BNB144" s="12"/>
      <c r="BNC144" s="12"/>
      <c r="BND144" s="12"/>
      <c r="BNE144" s="12"/>
      <c r="BNF144" s="12"/>
      <c r="BNG144" s="12"/>
      <c r="BNH144" s="12"/>
      <c r="BNI144" s="12"/>
      <c r="BNJ144" s="12"/>
      <c r="BNK144" s="12"/>
      <c r="BNL144" s="12"/>
      <c r="BNM144" s="12"/>
      <c r="BNN144" s="12"/>
      <c r="BNO144" s="12"/>
      <c r="BNP144" s="12"/>
      <c r="BNQ144" s="12"/>
      <c r="BNR144" s="12"/>
      <c r="BNS144" s="12"/>
      <c r="BNT144" s="12"/>
      <c r="BNU144" s="12"/>
      <c r="BNV144" s="12"/>
      <c r="BNW144" s="12"/>
      <c r="BNX144" s="12"/>
      <c r="BNY144" s="12"/>
      <c r="BNZ144" s="12"/>
      <c r="BOA144" s="12"/>
      <c r="BOB144" s="12"/>
      <c r="BOC144" s="12"/>
      <c r="BOD144" s="12"/>
      <c r="BOE144" s="12"/>
      <c r="BOF144" s="12"/>
      <c r="BOG144" s="12"/>
      <c r="BOH144" s="12"/>
      <c r="BOI144" s="12"/>
      <c r="BOJ144" s="12"/>
      <c r="BOK144" s="12"/>
      <c r="BOL144" s="12"/>
      <c r="BOM144" s="12"/>
      <c r="BON144" s="12"/>
      <c r="BOO144" s="12"/>
      <c r="BOP144" s="12"/>
      <c r="BOQ144" s="12"/>
      <c r="BOR144" s="12"/>
      <c r="BOS144" s="12"/>
      <c r="BOT144" s="12"/>
      <c r="BOU144" s="12"/>
      <c r="BOV144" s="12"/>
      <c r="BOW144" s="12"/>
      <c r="BOX144" s="12"/>
      <c r="BOY144" s="12"/>
      <c r="BOZ144" s="12"/>
      <c r="BPA144" s="12"/>
      <c r="BPB144" s="12"/>
      <c r="BPC144" s="12"/>
      <c r="BPD144" s="12"/>
      <c r="BPE144" s="12"/>
      <c r="BPF144" s="12"/>
      <c r="BPG144" s="12"/>
      <c r="BPH144" s="12"/>
      <c r="BPI144" s="12"/>
      <c r="BPJ144" s="12"/>
      <c r="BPK144" s="12"/>
      <c r="BPL144" s="12"/>
      <c r="BPM144" s="12"/>
      <c r="BPN144" s="12"/>
      <c r="BPO144" s="12"/>
      <c r="BPP144" s="12"/>
      <c r="BPQ144" s="12"/>
      <c r="BPR144" s="12"/>
      <c r="BPS144" s="12"/>
      <c r="BPT144" s="12"/>
      <c r="BPU144" s="12"/>
      <c r="BPV144" s="12"/>
      <c r="BPW144" s="12"/>
      <c r="BPX144" s="12"/>
      <c r="BPY144" s="12"/>
      <c r="BPZ144" s="12"/>
      <c r="BQA144" s="12"/>
      <c r="BQB144" s="12"/>
      <c r="BQC144" s="12"/>
      <c r="BQD144" s="12"/>
      <c r="BQE144" s="12"/>
      <c r="BQF144" s="12"/>
      <c r="BQG144" s="12"/>
      <c r="BQH144" s="12"/>
      <c r="BQI144" s="12"/>
      <c r="BQJ144" s="12"/>
      <c r="BQK144" s="12"/>
      <c r="BQL144" s="12"/>
      <c r="BQM144" s="12"/>
      <c r="BQN144" s="12"/>
      <c r="BQO144" s="12"/>
      <c r="BQP144" s="12"/>
      <c r="BQQ144" s="12"/>
      <c r="BQR144" s="12"/>
      <c r="BQS144" s="12"/>
      <c r="BQT144" s="12"/>
      <c r="BQU144" s="12"/>
      <c r="BQV144" s="12"/>
      <c r="BQW144" s="12"/>
      <c r="BQX144" s="12"/>
      <c r="BQY144" s="12"/>
      <c r="BQZ144" s="12"/>
      <c r="BRA144" s="12"/>
      <c r="BRB144" s="12"/>
      <c r="BRC144" s="12"/>
      <c r="BRD144" s="12"/>
      <c r="BRE144" s="12"/>
      <c r="BRF144" s="12"/>
      <c r="BRG144" s="12"/>
      <c r="BRH144" s="12"/>
      <c r="BRI144" s="12"/>
      <c r="BRJ144" s="12"/>
      <c r="BRK144" s="12"/>
      <c r="BRL144" s="12"/>
      <c r="BRM144" s="12"/>
      <c r="BRN144" s="12"/>
      <c r="BRO144" s="12"/>
      <c r="BRP144" s="12"/>
      <c r="BRQ144" s="12"/>
      <c r="BRR144" s="12"/>
      <c r="BRS144" s="12"/>
      <c r="BRT144" s="12"/>
      <c r="BRU144" s="12"/>
      <c r="BRV144" s="12"/>
      <c r="BRW144" s="12"/>
      <c r="BRX144" s="12"/>
      <c r="BRY144" s="12"/>
      <c r="BRZ144" s="12"/>
      <c r="BSA144" s="12"/>
      <c r="BSB144" s="12"/>
      <c r="BSC144" s="12"/>
      <c r="BSD144" s="12"/>
      <c r="BSE144" s="12"/>
      <c r="BSF144" s="12"/>
      <c r="BSG144" s="12"/>
      <c r="BSH144" s="12"/>
      <c r="BSI144" s="12"/>
      <c r="BSJ144" s="12"/>
      <c r="BSK144" s="12"/>
      <c r="BSL144" s="12"/>
      <c r="BSM144" s="12"/>
      <c r="BSN144" s="12"/>
      <c r="BSO144" s="12"/>
      <c r="BSP144" s="12"/>
      <c r="BSQ144" s="12"/>
      <c r="BSR144" s="12"/>
      <c r="BSS144" s="12"/>
      <c r="BST144" s="12"/>
      <c r="BSU144" s="12"/>
      <c r="BSV144" s="12"/>
      <c r="BSW144" s="12"/>
      <c r="BSX144" s="12"/>
      <c r="BSY144" s="12"/>
      <c r="BSZ144" s="12"/>
      <c r="BTA144" s="12"/>
      <c r="BTB144" s="12"/>
      <c r="BTC144" s="12"/>
      <c r="BTD144" s="12"/>
      <c r="BTE144" s="12"/>
      <c r="BTF144" s="12"/>
      <c r="BTG144" s="12"/>
      <c r="BTH144" s="12"/>
      <c r="BTI144" s="12"/>
      <c r="BTJ144" s="12"/>
      <c r="BTK144" s="12"/>
      <c r="BTL144" s="12"/>
      <c r="BTM144" s="12"/>
      <c r="BTN144" s="12"/>
      <c r="BTO144" s="12"/>
      <c r="BTP144" s="12"/>
      <c r="BTQ144" s="12"/>
      <c r="BTR144" s="12"/>
      <c r="BTS144" s="12"/>
      <c r="BTT144" s="12"/>
      <c r="BTU144" s="12"/>
      <c r="BTV144" s="12"/>
      <c r="BTW144" s="12"/>
      <c r="BTX144" s="12"/>
      <c r="BTY144" s="12"/>
      <c r="BTZ144" s="12"/>
      <c r="BUA144" s="12"/>
      <c r="BUB144" s="12"/>
      <c r="BUC144" s="12"/>
      <c r="BUD144" s="12"/>
      <c r="BUE144" s="12"/>
      <c r="BUF144" s="12"/>
      <c r="BUG144" s="12"/>
      <c r="BUH144" s="12"/>
      <c r="BUI144" s="12"/>
      <c r="BUJ144" s="12"/>
      <c r="BUK144" s="12"/>
      <c r="BUL144" s="12"/>
      <c r="BUM144" s="12"/>
      <c r="BUN144" s="12"/>
      <c r="BUO144" s="12"/>
      <c r="BUP144" s="12"/>
      <c r="BUQ144" s="12"/>
      <c r="BUR144" s="12"/>
      <c r="BUS144" s="12"/>
      <c r="BUT144" s="12"/>
      <c r="BUU144" s="12"/>
      <c r="BUV144" s="12"/>
      <c r="BUW144" s="12"/>
      <c r="BUX144" s="12"/>
      <c r="BUY144" s="12"/>
      <c r="BUZ144" s="12"/>
      <c r="BVA144" s="12"/>
      <c r="BVB144" s="12"/>
      <c r="BVC144" s="12"/>
      <c r="BVD144" s="12"/>
      <c r="BVE144" s="12"/>
      <c r="BVF144" s="12"/>
      <c r="BVG144" s="12"/>
      <c r="BVH144" s="12"/>
      <c r="BVI144" s="12"/>
      <c r="BVJ144" s="12"/>
      <c r="BVK144" s="12"/>
      <c r="BVL144" s="12"/>
      <c r="BVM144" s="12"/>
      <c r="BVN144" s="12"/>
      <c r="BVO144" s="12"/>
      <c r="BVP144" s="12"/>
      <c r="BVQ144" s="12"/>
      <c r="BVR144" s="12"/>
      <c r="BVS144" s="12"/>
      <c r="BVT144" s="12"/>
      <c r="BVU144" s="12"/>
      <c r="BVV144" s="12"/>
      <c r="BVW144" s="12"/>
      <c r="BVX144" s="12"/>
      <c r="BVY144" s="12"/>
      <c r="BVZ144" s="12"/>
      <c r="BWA144" s="12"/>
      <c r="BWB144" s="12"/>
      <c r="BWC144" s="12"/>
      <c r="BWD144" s="12"/>
      <c r="BWE144" s="12"/>
      <c r="BWF144" s="12"/>
      <c r="BWG144" s="12"/>
      <c r="BWH144" s="12"/>
      <c r="BWI144" s="12"/>
      <c r="BWJ144" s="12"/>
      <c r="BWK144" s="12"/>
      <c r="BWL144" s="12"/>
      <c r="BWM144" s="12"/>
      <c r="BWN144" s="12"/>
      <c r="BWO144" s="12"/>
      <c r="BWP144" s="12"/>
      <c r="BWQ144" s="12"/>
      <c r="BWR144" s="12"/>
      <c r="BWS144" s="12"/>
      <c r="BWT144" s="12"/>
      <c r="BWU144" s="12"/>
      <c r="BWV144" s="12"/>
      <c r="BWW144" s="12"/>
      <c r="BWX144" s="12"/>
      <c r="BWY144" s="12"/>
      <c r="BWZ144" s="12"/>
      <c r="BXA144" s="12"/>
      <c r="BXB144" s="12"/>
      <c r="BXC144" s="12"/>
      <c r="BXD144" s="12"/>
      <c r="BXE144" s="12"/>
      <c r="BXF144" s="12"/>
      <c r="BXG144" s="12"/>
      <c r="BXH144" s="12"/>
      <c r="BXI144" s="12"/>
      <c r="BXJ144" s="12"/>
      <c r="BXK144" s="12"/>
      <c r="BXL144" s="12"/>
      <c r="BXM144" s="12"/>
      <c r="BXN144" s="12"/>
      <c r="BXO144" s="12"/>
      <c r="BXP144" s="12"/>
      <c r="BXQ144" s="12"/>
      <c r="BXR144" s="12"/>
      <c r="BXS144" s="12"/>
      <c r="BXT144" s="12"/>
      <c r="BXU144" s="12"/>
      <c r="BXV144" s="12"/>
      <c r="BXW144" s="12"/>
      <c r="BXX144" s="12"/>
      <c r="BXY144" s="12"/>
      <c r="BXZ144" s="12"/>
      <c r="BYA144" s="12"/>
      <c r="BYB144" s="12"/>
      <c r="BYC144" s="12"/>
      <c r="BYD144" s="12"/>
      <c r="BYE144" s="12"/>
      <c r="BYF144" s="12"/>
      <c r="BYG144" s="12"/>
      <c r="BYH144" s="12"/>
      <c r="BYI144" s="12"/>
      <c r="BYJ144" s="12"/>
      <c r="BYK144" s="12"/>
      <c r="BYL144" s="12"/>
      <c r="BYM144" s="12"/>
      <c r="BYN144" s="12"/>
      <c r="BYO144" s="12"/>
      <c r="BYP144" s="12"/>
      <c r="BYQ144" s="12"/>
      <c r="BYR144" s="12"/>
      <c r="BYS144" s="12"/>
      <c r="BYT144" s="12"/>
      <c r="BYU144" s="12"/>
      <c r="BYV144" s="12"/>
      <c r="BYW144" s="12"/>
      <c r="BYX144" s="12"/>
      <c r="BYY144" s="12"/>
      <c r="BYZ144" s="12"/>
      <c r="BZA144" s="12"/>
      <c r="BZB144" s="12"/>
      <c r="BZC144" s="12"/>
      <c r="BZD144" s="12"/>
      <c r="BZE144" s="12"/>
      <c r="BZF144" s="12"/>
      <c r="BZG144" s="12"/>
      <c r="BZH144" s="12"/>
      <c r="BZI144" s="12"/>
      <c r="BZJ144" s="12"/>
      <c r="BZK144" s="12"/>
      <c r="BZL144" s="12"/>
      <c r="BZM144" s="12"/>
      <c r="BZN144" s="12"/>
      <c r="BZO144" s="12"/>
      <c r="BZP144" s="12"/>
      <c r="BZQ144" s="12"/>
      <c r="BZR144" s="12"/>
      <c r="BZS144" s="12"/>
      <c r="BZT144" s="12"/>
      <c r="BZU144" s="12"/>
      <c r="BZV144" s="12"/>
      <c r="BZW144" s="12"/>
      <c r="BZX144" s="12"/>
      <c r="BZY144" s="12"/>
      <c r="BZZ144" s="12"/>
      <c r="CAA144" s="12"/>
      <c r="CAB144" s="12"/>
      <c r="CAC144" s="12"/>
      <c r="CAD144" s="12"/>
      <c r="CAE144" s="12"/>
      <c r="CAF144" s="12"/>
      <c r="CAG144" s="12"/>
      <c r="CAH144" s="12"/>
      <c r="CAI144" s="12"/>
      <c r="CAJ144" s="12"/>
      <c r="CAK144" s="12"/>
      <c r="CAL144" s="12"/>
      <c r="CAM144" s="12"/>
      <c r="CAN144" s="12"/>
      <c r="CAO144" s="12"/>
      <c r="CAP144" s="12"/>
      <c r="CAQ144" s="12"/>
      <c r="CAR144" s="12"/>
      <c r="CAS144" s="12"/>
      <c r="CAT144" s="12"/>
      <c r="CAU144" s="12"/>
      <c r="CAV144" s="12"/>
      <c r="CAW144" s="12"/>
      <c r="CAX144" s="12"/>
      <c r="CAY144" s="12"/>
      <c r="CAZ144" s="12"/>
      <c r="CBA144" s="12"/>
      <c r="CBB144" s="12"/>
      <c r="CBC144" s="12"/>
      <c r="CBD144" s="12"/>
      <c r="CBE144" s="12"/>
      <c r="CBF144" s="12"/>
      <c r="CBG144" s="12"/>
      <c r="CBH144" s="12"/>
      <c r="CBI144" s="12"/>
      <c r="CBJ144" s="12"/>
      <c r="CBK144" s="12"/>
      <c r="CBL144" s="12"/>
      <c r="CBM144" s="12"/>
      <c r="CBN144" s="12"/>
      <c r="CBO144" s="12"/>
      <c r="CBP144" s="12"/>
      <c r="CBQ144" s="12"/>
      <c r="CBR144" s="12"/>
      <c r="CBS144" s="12"/>
      <c r="CBT144" s="12"/>
      <c r="CBU144" s="12"/>
      <c r="CBV144" s="12"/>
      <c r="CBW144" s="12"/>
      <c r="CBX144" s="12"/>
      <c r="CBY144" s="12"/>
      <c r="CBZ144" s="12"/>
      <c r="CCA144" s="12"/>
      <c r="CCB144" s="12"/>
      <c r="CCC144" s="12"/>
      <c r="CCD144" s="12"/>
      <c r="CCE144" s="12"/>
      <c r="CCF144" s="12"/>
      <c r="CCG144" s="12"/>
      <c r="CCH144" s="12"/>
      <c r="CCI144" s="12"/>
      <c r="CCJ144" s="12"/>
      <c r="CCK144" s="12"/>
      <c r="CCL144" s="12"/>
      <c r="CCM144" s="12"/>
      <c r="CCN144" s="12"/>
      <c r="CCO144" s="12"/>
      <c r="CCP144" s="12"/>
      <c r="CCQ144" s="12"/>
      <c r="CCR144" s="12"/>
      <c r="CCS144" s="12"/>
      <c r="CCT144" s="12"/>
      <c r="CCU144" s="12"/>
      <c r="CCV144" s="12"/>
      <c r="CCW144" s="12"/>
      <c r="CCX144" s="12"/>
      <c r="CCY144" s="12"/>
      <c r="CCZ144" s="12"/>
      <c r="CDA144" s="12"/>
      <c r="CDB144" s="12"/>
      <c r="CDC144" s="12"/>
      <c r="CDD144" s="12"/>
      <c r="CDE144" s="12"/>
      <c r="CDF144" s="12"/>
      <c r="CDG144" s="12"/>
      <c r="CDH144" s="12"/>
      <c r="CDI144" s="12"/>
      <c r="CDJ144" s="12"/>
      <c r="CDK144" s="12"/>
      <c r="CDL144" s="12"/>
      <c r="CDM144" s="12"/>
      <c r="CDN144" s="12"/>
      <c r="CDO144" s="12"/>
      <c r="CDP144" s="12"/>
      <c r="CDQ144" s="12"/>
      <c r="CDR144" s="12"/>
      <c r="CDS144" s="12"/>
      <c r="CDT144" s="12"/>
      <c r="CDU144" s="12"/>
      <c r="CDV144" s="12"/>
      <c r="CDW144" s="12"/>
      <c r="CDX144" s="12"/>
      <c r="CDY144" s="12"/>
      <c r="CDZ144" s="12"/>
      <c r="CEA144" s="12"/>
      <c r="CEB144" s="12"/>
      <c r="CEC144" s="12"/>
      <c r="CED144" s="12"/>
      <c r="CEE144" s="12"/>
      <c r="CEF144" s="12"/>
      <c r="CEG144" s="12"/>
      <c r="CEH144" s="12"/>
      <c r="CEI144" s="12"/>
      <c r="CEJ144" s="12"/>
      <c r="CEK144" s="12"/>
      <c r="CEL144" s="12"/>
      <c r="CEM144" s="12"/>
      <c r="CEN144" s="12"/>
      <c r="CEO144" s="12"/>
      <c r="CEP144" s="12"/>
      <c r="CEQ144" s="12"/>
      <c r="CER144" s="12"/>
      <c r="CES144" s="12"/>
      <c r="CET144" s="12"/>
      <c r="CEU144" s="12"/>
      <c r="CEV144" s="12"/>
      <c r="CEW144" s="12"/>
      <c r="CEX144" s="12"/>
      <c r="CEY144" s="12"/>
      <c r="CEZ144" s="12"/>
      <c r="CFA144" s="12"/>
      <c r="CFB144" s="12"/>
      <c r="CFC144" s="12"/>
      <c r="CFD144" s="12"/>
      <c r="CFE144" s="12"/>
      <c r="CFF144" s="12"/>
      <c r="CFG144" s="12"/>
      <c r="CFH144" s="12"/>
      <c r="CFI144" s="12"/>
      <c r="CFJ144" s="12"/>
      <c r="CFK144" s="12"/>
      <c r="CFL144" s="12"/>
      <c r="CFM144" s="12"/>
      <c r="CFN144" s="12"/>
      <c r="CFO144" s="12"/>
      <c r="CFP144" s="12"/>
      <c r="CFQ144" s="12"/>
      <c r="CFR144" s="12"/>
      <c r="CFS144" s="12"/>
      <c r="CFT144" s="12"/>
      <c r="CFU144" s="12"/>
      <c r="CFV144" s="12"/>
      <c r="CFW144" s="12"/>
      <c r="CFX144" s="12"/>
      <c r="CFY144" s="12"/>
      <c r="CFZ144" s="12"/>
      <c r="CGA144" s="12"/>
      <c r="CGB144" s="12"/>
      <c r="CGC144" s="12"/>
      <c r="CGD144" s="12"/>
      <c r="CGE144" s="12"/>
      <c r="CGF144" s="12"/>
      <c r="CGG144" s="12"/>
      <c r="CGH144" s="12"/>
      <c r="CGI144" s="12"/>
      <c r="CGJ144" s="12"/>
      <c r="CGK144" s="12"/>
      <c r="CGL144" s="12"/>
      <c r="CGM144" s="12"/>
      <c r="CGN144" s="12"/>
      <c r="CGO144" s="12"/>
      <c r="CGP144" s="12"/>
      <c r="CGQ144" s="12"/>
      <c r="CGR144" s="12"/>
      <c r="CGS144" s="12"/>
      <c r="CGT144" s="12"/>
      <c r="CGU144" s="12"/>
      <c r="CGV144" s="12"/>
      <c r="CGW144" s="12"/>
      <c r="CGX144" s="12"/>
      <c r="CGY144" s="12"/>
      <c r="CGZ144" s="12"/>
      <c r="CHA144" s="12"/>
      <c r="CHB144" s="12"/>
      <c r="CHC144" s="12"/>
      <c r="CHD144" s="12"/>
      <c r="CHE144" s="12"/>
      <c r="CHF144" s="12"/>
      <c r="CHG144" s="12"/>
      <c r="CHH144" s="12"/>
      <c r="CHI144" s="12"/>
      <c r="CHJ144" s="12"/>
      <c r="CHK144" s="12"/>
      <c r="CHL144" s="12"/>
      <c r="CHM144" s="12"/>
      <c r="CHN144" s="12"/>
      <c r="CHO144" s="12"/>
      <c r="CHP144" s="12"/>
      <c r="CHQ144" s="12"/>
      <c r="CHR144" s="12"/>
      <c r="CHS144" s="12"/>
      <c r="CHT144" s="12"/>
      <c r="CHU144" s="12"/>
      <c r="CHV144" s="12"/>
      <c r="CHW144" s="12"/>
      <c r="CHX144" s="12"/>
      <c r="CHY144" s="12"/>
      <c r="CHZ144" s="12"/>
      <c r="CIA144" s="12"/>
      <c r="CIB144" s="12"/>
      <c r="CIC144" s="12"/>
      <c r="CID144" s="12"/>
      <c r="CIE144" s="12"/>
      <c r="CIF144" s="12"/>
      <c r="CIG144" s="12"/>
      <c r="CIH144" s="12"/>
      <c r="CII144" s="12"/>
      <c r="CIJ144" s="12"/>
      <c r="CIK144" s="12"/>
      <c r="CIL144" s="12"/>
      <c r="CIM144" s="12"/>
      <c r="CIN144" s="12"/>
      <c r="CIO144" s="12"/>
      <c r="CIP144" s="12"/>
      <c r="CIQ144" s="12"/>
      <c r="CIR144" s="12"/>
      <c r="CIS144" s="12"/>
      <c r="CIT144" s="12"/>
      <c r="CIU144" s="12"/>
      <c r="CIV144" s="12"/>
      <c r="CIW144" s="12"/>
      <c r="CIX144" s="12"/>
      <c r="CIY144" s="12"/>
      <c r="CIZ144" s="12"/>
      <c r="CJA144" s="12"/>
      <c r="CJB144" s="12"/>
      <c r="CJC144" s="12"/>
      <c r="CJD144" s="12"/>
      <c r="CJE144" s="12"/>
      <c r="CJF144" s="12"/>
      <c r="CJG144" s="12"/>
      <c r="CJH144" s="12"/>
      <c r="CJI144" s="12"/>
      <c r="CJJ144" s="12"/>
      <c r="CJK144" s="12"/>
      <c r="CJL144" s="12"/>
      <c r="CJM144" s="12"/>
      <c r="CJN144" s="12"/>
      <c r="CJO144" s="12"/>
      <c r="CJP144" s="12"/>
      <c r="CJQ144" s="12"/>
      <c r="CJR144" s="12"/>
      <c r="CJS144" s="12"/>
      <c r="CJT144" s="12"/>
      <c r="CJU144" s="12"/>
      <c r="CJV144" s="12"/>
      <c r="CJW144" s="12"/>
      <c r="CJX144" s="12"/>
      <c r="CJY144" s="12"/>
      <c r="CJZ144" s="12"/>
      <c r="CKA144" s="12"/>
      <c r="CKB144" s="12"/>
      <c r="CKC144" s="12"/>
      <c r="CKD144" s="12"/>
      <c r="CKE144" s="12"/>
      <c r="CKF144" s="12"/>
      <c r="CKG144" s="12"/>
      <c r="CKH144" s="12"/>
      <c r="CKI144" s="12"/>
      <c r="CKJ144" s="12"/>
      <c r="CKK144" s="12"/>
      <c r="CKL144" s="12"/>
      <c r="CKM144" s="12"/>
      <c r="CKN144" s="12"/>
      <c r="CKO144" s="12"/>
      <c r="CKP144" s="12"/>
      <c r="CKQ144" s="12"/>
      <c r="CKR144" s="12"/>
      <c r="CKS144" s="12"/>
      <c r="CKT144" s="12"/>
      <c r="CKU144" s="12"/>
      <c r="CKV144" s="12"/>
      <c r="CKW144" s="12"/>
      <c r="CKX144" s="12"/>
      <c r="CKY144" s="12"/>
      <c r="CKZ144" s="12"/>
      <c r="CLA144" s="12"/>
      <c r="CLB144" s="12"/>
      <c r="CLC144" s="12"/>
      <c r="CLD144" s="12"/>
      <c r="CLE144" s="12"/>
      <c r="CLF144" s="12"/>
      <c r="CLG144" s="12"/>
      <c r="CLH144" s="12"/>
      <c r="CLI144" s="12"/>
      <c r="CLJ144" s="12"/>
      <c r="CLK144" s="12"/>
      <c r="CLL144" s="12"/>
      <c r="CLM144" s="12"/>
      <c r="CLN144" s="12"/>
      <c r="CLO144" s="12"/>
      <c r="CLP144" s="12"/>
      <c r="CLQ144" s="12"/>
      <c r="CLR144" s="12"/>
      <c r="CLS144" s="12"/>
      <c r="CLT144" s="12"/>
      <c r="CLU144" s="12"/>
      <c r="CLV144" s="12"/>
      <c r="CLW144" s="12"/>
      <c r="CLX144" s="12"/>
      <c r="CLY144" s="12"/>
      <c r="CLZ144" s="12"/>
      <c r="CMA144" s="12"/>
      <c r="CMB144" s="12"/>
      <c r="CMC144" s="12"/>
      <c r="CMD144" s="12"/>
      <c r="CME144" s="12"/>
      <c r="CMF144" s="12"/>
      <c r="CMG144" s="12"/>
      <c r="CMH144" s="12"/>
      <c r="CMI144" s="12"/>
      <c r="CMJ144" s="12"/>
      <c r="CMK144" s="12"/>
      <c r="CML144" s="12"/>
      <c r="CMM144" s="12"/>
      <c r="CMN144" s="12"/>
      <c r="CMO144" s="12"/>
      <c r="CMP144" s="12"/>
      <c r="CMQ144" s="12"/>
      <c r="CMR144" s="12"/>
      <c r="CMS144" s="12"/>
      <c r="CMT144" s="12"/>
      <c r="CMU144" s="12"/>
      <c r="CMV144" s="12"/>
      <c r="CMW144" s="12"/>
      <c r="CMX144" s="12"/>
      <c r="CMY144" s="12"/>
      <c r="CMZ144" s="12"/>
      <c r="CNA144" s="12"/>
      <c r="CNB144" s="12"/>
      <c r="CNC144" s="12"/>
      <c r="CND144" s="12"/>
      <c r="CNE144" s="12"/>
      <c r="CNF144" s="12"/>
      <c r="CNG144" s="12"/>
      <c r="CNH144" s="12"/>
      <c r="CNI144" s="12"/>
      <c r="CNJ144" s="12"/>
      <c r="CNK144" s="12"/>
      <c r="CNL144" s="12"/>
      <c r="CNM144" s="12"/>
      <c r="CNN144" s="12"/>
      <c r="CNO144" s="12"/>
      <c r="CNP144" s="12"/>
      <c r="CNQ144" s="12"/>
      <c r="CNR144" s="12"/>
      <c r="CNS144" s="12"/>
      <c r="CNT144" s="12"/>
      <c r="CNU144" s="12"/>
      <c r="CNV144" s="12"/>
      <c r="CNW144" s="12"/>
      <c r="CNX144" s="12"/>
      <c r="CNY144" s="12"/>
      <c r="CNZ144" s="12"/>
      <c r="COA144" s="12"/>
      <c r="COB144" s="12"/>
      <c r="COC144" s="12"/>
      <c r="COD144" s="12"/>
      <c r="COE144" s="12"/>
      <c r="COF144" s="12"/>
      <c r="COG144" s="12"/>
      <c r="COH144" s="12"/>
      <c r="COI144" s="12"/>
      <c r="COJ144" s="12"/>
      <c r="COK144" s="12"/>
      <c r="COL144" s="12"/>
      <c r="COM144" s="12"/>
      <c r="CON144" s="12"/>
      <c r="COO144" s="12"/>
      <c r="COP144" s="12"/>
      <c r="COQ144" s="12"/>
      <c r="COR144" s="12"/>
      <c r="COS144" s="12"/>
      <c r="COT144" s="12"/>
      <c r="COU144" s="12"/>
      <c r="COV144" s="12"/>
      <c r="COW144" s="12"/>
      <c r="COX144" s="12"/>
      <c r="COY144" s="12"/>
      <c r="COZ144" s="12"/>
      <c r="CPA144" s="12"/>
      <c r="CPB144" s="12"/>
      <c r="CPC144" s="12"/>
      <c r="CPD144" s="12"/>
      <c r="CPE144" s="12"/>
      <c r="CPF144" s="12"/>
      <c r="CPG144" s="12"/>
      <c r="CPH144" s="12"/>
      <c r="CPI144" s="12"/>
      <c r="CPJ144" s="12"/>
      <c r="CPK144" s="12"/>
      <c r="CPL144" s="12"/>
      <c r="CPM144" s="12"/>
      <c r="CPN144" s="12"/>
      <c r="CPO144" s="12"/>
      <c r="CPP144" s="12"/>
      <c r="CPQ144" s="12"/>
      <c r="CPR144" s="12"/>
      <c r="CPS144" s="12"/>
      <c r="CPT144" s="12"/>
      <c r="CPU144" s="12"/>
      <c r="CPV144" s="12"/>
      <c r="CPW144" s="12"/>
      <c r="CPX144" s="12"/>
      <c r="CPY144" s="12"/>
      <c r="CPZ144" s="12"/>
      <c r="CQA144" s="12"/>
      <c r="CQB144" s="12"/>
      <c r="CQC144" s="12"/>
      <c r="CQD144" s="12"/>
      <c r="CQE144" s="12"/>
      <c r="CQF144" s="12"/>
      <c r="CQG144" s="12"/>
      <c r="CQH144" s="12"/>
      <c r="CQI144" s="12"/>
      <c r="CQJ144" s="12"/>
      <c r="CQK144" s="12"/>
      <c r="CQL144" s="12"/>
      <c r="CQM144" s="12"/>
      <c r="CQN144" s="12"/>
      <c r="CQO144" s="12"/>
      <c r="CQP144" s="12"/>
      <c r="CQQ144" s="12"/>
      <c r="CQR144" s="12"/>
      <c r="CQS144" s="12"/>
      <c r="CQT144" s="12"/>
      <c r="CQU144" s="12"/>
      <c r="CQV144" s="12"/>
      <c r="CQW144" s="12"/>
      <c r="CQX144" s="12"/>
      <c r="CQY144" s="12"/>
      <c r="CQZ144" s="12"/>
      <c r="CRA144" s="12"/>
      <c r="CRB144" s="12"/>
      <c r="CRC144" s="12"/>
      <c r="CRD144" s="12"/>
      <c r="CRE144" s="12"/>
      <c r="CRF144" s="12"/>
      <c r="CRG144" s="12"/>
      <c r="CRH144" s="12"/>
      <c r="CRI144" s="12"/>
      <c r="CRJ144" s="12"/>
      <c r="CRK144" s="12"/>
      <c r="CRL144" s="12"/>
      <c r="CRM144" s="12"/>
      <c r="CRN144" s="12"/>
      <c r="CRO144" s="12"/>
      <c r="CRP144" s="12"/>
      <c r="CRQ144" s="12"/>
      <c r="CRR144" s="12"/>
      <c r="CRS144" s="12"/>
      <c r="CRT144" s="12"/>
      <c r="CRU144" s="12"/>
      <c r="CRV144" s="12"/>
      <c r="CRW144" s="12"/>
      <c r="CRX144" s="12"/>
      <c r="CRY144" s="12"/>
      <c r="CRZ144" s="12"/>
      <c r="CSA144" s="12"/>
      <c r="CSB144" s="12"/>
      <c r="CSC144" s="12"/>
      <c r="CSD144" s="12"/>
      <c r="CSE144" s="12"/>
      <c r="CSF144" s="12"/>
      <c r="CSG144" s="12"/>
      <c r="CSH144" s="12"/>
      <c r="CSI144" s="12"/>
      <c r="CSJ144" s="12"/>
      <c r="CSK144" s="12"/>
      <c r="CSL144" s="12"/>
      <c r="CSM144" s="12"/>
      <c r="CSN144" s="12"/>
      <c r="CSO144" s="12"/>
      <c r="CSP144" s="12"/>
      <c r="CSQ144" s="12"/>
      <c r="CSR144" s="12"/>
      <c r="CSS144" s="12"/>
      <c r="CST144" s="12"/>
      <c r="CSU144" s="12"/>
      <c r="CSV144" s="12"/>
      <c r="CSW144" s="12"/>
      <c r="CSX144" s="12"/>
      <c r="CSY144" s="12"/>
      <c r="CSZ144" s="12"/>
      <c r="CTA144" s="12"/>
      <c r="CTB144" s="12"/>
      <c r="CTC144" s="12"/>
      <c r="CTD144" s="12"/>
      <c r="CTE144" s="12"/>
      <c r="CTF144" s="12"/>
      <c r="CTG144" s="12"/>
      <c r="CTH144" s="12"/>
      <c r="CTI144" s="12"/>
      <c r="CTJ144" s="12"/>
      <c r="CTK144" s="12"/>
      <c r="CTL144" s="12"/>
      <c r="CTM144" s="12"/>
      <c r="CTN144" s="12"/>
      <c r="CTO144" s="12"/>
      <c r="CTP144" s="12"/>
      <c r="CTQ144" s="12"/>
      <c r="CTR144" s="12"/>
      <c r="CTS144" s="12"/>
      <c r="CTT144" s="12"/>
      <c r="CTU144" s="12"/>
      <c r="CTV144" s="12"/>
      <c r="CTW144" s="12"/>
      <c r="CTX144" s="12"/>
      <c r="CTY144" s="12"/>
      <c r="CTZ144" s="12"/>
      <c r="CUA144" s="12"/>
      <c r="CUB144" s="12"/>
      <c r="CUC144" s="12"/>
      <c r="CUD144" s="12"/>
      <c r="CUE144" s="12"/>
      <c r="CUF144" s="12"/>
      <c r="CUG144" s="12"/>
      <c r="CUH144" s="12"/>
      <c r="CUI144" s="12"/>
      <c r="CUJ144" s="12"/>
      <c r="CUK144" s="12"/>
      <c r="CUL144" s="12"/>
      <c r="CUM144" s="12"/>
      <c r="CUN144" s="12"/>
      <c r="CUO144" s="12"/>
      <c r="CUP144" s="12"/>
      <c r="CUQ144" s="12"/>
      <c r="CUR144" s="12"/>
      <c r="CUS144" s="12"/>
      <c r="CUT144" s="12"/>
      <c r="CUU144" s="12"/>
      <c r="CUV144" s="12"/>
      <c r="CUW144" s="12"/>
      <c r="CUX144" s="12"/>
      <c r="CUY144" s="12"/>
      <c r="CUZ144" s="12"/>
      <c r="CVA144" s="12"/>
      <c r="CVB144" s="12"/>
      <c r="CVC144" s="12"/>
      <c r="CVD144" s="12"/>
      <c r="CVE144" s="12"/>
      <c r="CVF144" s="12"/>
      <c r="CVG144" s="12"/>
      <c r="CVH144" s="12"/>
      <c r="CVI144" s="12"/>
      <c r="CVJ144" s="12"/>
      <c r="CVK144" s="12"/>
      <c r="CVL144" s="12"/>
      <c r="CVM144" s="12"/>
      <c r="CVN144" s="12"/>
      <c r="CVO144" s="12"/>
      <c r="CVP144" s="12"/>
      <c r="CVQ144" s="12"/>
      <c r="CVR144" s="12"/>
      <c r="CVS144" s="12"/>
      <c r="CVT144" s="12"/>
      <c r="CVU144" s="12"/>
      <c r="CVV144" s="12"/>
      <c r="CVW144" s="12"/>
      <c r="CVX144" s="12"/>
      <c r="CVY144" s="12"/>
      <c r="CVZ144" s="12"/>
      <c r="CWA144" s="12"/>
      <c r="CWB144" s="12"/>
      <c r="CWC144" s="12"/>
      <c r="CWD144" s="12"/>
      <c r="CWE144" s="12"/>
      <c r="CWF144" s="12"/>
      <c r="CWG144" s="12"/>
      <c r="CWH144" s="12"/>
      <c r="CWI144" s="12"/>
      <c r="CWJ144" s="12"/>
      <c r="CWK144" s="12"/>
      <c r="CWL144" s="12"/>
      <c r="CWM144" s="12"/>
      <c r="CWN144" s="12"/>
      <c r="CWO144" s="12"/>
      <c r="CWP144" s="12"/>
      <c r="CWQ144" s="12"/>
      <c r="CWR144" s="12"/>
      <c r="CWS144" s="12"/>
      <c r="CWT144" s="12"/>
      <c r="CWU144" s="12"/>
      <c r="CWV144" s="12"/>
      <c r="CWW144" s="12"/>
      <c r="CWX144" s="12"/>
      <c r="CWY144" s="12"/>
      <c r="CWZ144" s="12"/>
      <c r="CXA144" s="12"/>
      <c r="CXB144" s="12"/>
      <c r="CXC144" s="12"/>
      <c r="CXD144" s="12"/>
      <c r="CXE144" s="12"/>
      <c r="CXF144" s="12"/>
      <c r="CXG144" s="12"/>
      <c r="CXH144" s="12"/>
      <c r="CXI144" s="12"/>
      <c r="CXJ144" s="12"/>
      <c r="CXK144" s="12"/>
      <c r="CXL144" s="12"/>
      <c r="CXM144" s="12"/>
      <c r="CXN144" s="12"/>
      <c r="CXO144" s="12"/>
      <c r="CXP144" s="12"/>
      <c r="CXQ144" s="12"/>
      <c r="CXR144" s="12"/>
      <c r="CXS144" s="12"/>
      <c r="CXT144" s="12"/>
      <c r="CXU144" s="12"/>
      <c r="CXV144" s="12"/>
      <c r="CXW144" s="12"/>
      <c r="CXX144" s="12"/>
      <c r="CXY144" s="12"/>
      <c r="CXZ144" s="12"/>
      <c r="CYA144" s="12"/>
      <c r="CYB144" s="12"/>
      <c r="CYC144" s="12"/>
      <c r="CYD144" s="12"/>
      <c r="CYE144" s="12"/>
      <c r="CYF144" s="12"/>
      <c r="CYG144" s="12"/>
      <c r="CYH144" s="12"/>
      <c r="CYI144" s="12"/>
      <c r="CYJ144" s="12"/>
      <c r="CYK144" s="12"/>
      <c r="CYL144" s="12"/>
      <c r="CYM144" s="12"/>
      <c r="CYN144" s="12"/>
      <c r="CYO144" s="12"/>
      <c r="CYP144" s="12"/>
      <c r="CYQ144" s="12"/>
      <c r="CYR144" s="12"/>
      <c r="CYS144" s="12"/>
      <c r="CYT144" s="12"/>
      <c r="CYU144" s="12"/>
      <c r="CYV144" s="12"/>
      <c r="CYW144" s="12"/>
      <c r="CYX144" s="12"/>
      <c r="CYY144" s="12"/>
      <c r="CYZ144" s="12"/>
      <c r="CZA144" s="12"/>
      <c r="CZB144" s="12"/>
      <c r="CZC144" s="12"/>
      <c r="CZD144" s="12"/>
      <c r="CZE144" s="12"/>
      <c r="CZF144" s="12"/>
      <c r="CZG144" s="12"/>
      <c r="CZH144" s="12"/>
      <c r="CZI144" s="12"/>
      <c r="CZJ144" s="12"/>
      <c r="CZK144" s="12"/>
      <c r="CZL144" s="12"/>
      <c r="CZM144" s="12"/>
      <c r="CZN144" s="12"/>
      <c r="CZO144" s="12"/>
      <c r="CZP144" s="12"/>
      <c r="CZQ144" s="12"/>
      <c r="CZR144" s="12"/>
      <c r="CZS144" s="12"/>
      <c r="CZT144" s="12"/>
      <c r="CZU144" s="12"/>
      <c r="CZV144" s="12"/>
      <c r="CZW144" s="12"/>
      <c r="CZX144" s="12"/>
      <c r="CZY144" s="12"/>
      <c r="CZZ144" s="12"/>
      <c r="DAA144" s="12"/>
      <c r="DAB144" s="12"/>
      <c r="DAC144" s="12"/>
      <c r="DAD144" s="12"/>
      <c r="DAE144" s="12"/>
      <c r="DAF144" s="12"/>
      <c r="DAG144" s="12"/>
      <c r="DAH144" s="12"/>
      <c r="DAI144" s="12"/>
      <c r="DAJ144" s="12"/>
      <c r="DAK144" s="12"/>
      <c r="DAL144" s="12"/>
      <c r="DAM144" s="12"/>
      <c r="DAN144" s="12"/>
      <c r="DAO144" s="12"/>
      <c r="DAP144" s="12"/>
      <c r="DAQ144" s="12"/>
      <c r="DAR144" s="12"/>
      <c r="DAS144" s="12"/>
      <c r="DAT144" s="12"/>
      <c r="DAU144" s="12"/>
      <c r="DAV144" s="12"/>
      <c r="DAW144" s="12"/>
      <c r="DAX144" s="12"/>
      <c r="DAY144" s="12"/>
      <c r="DAZ144" s="12"/>
      <c r="DBA144" s="12"/>
      <c r="DBB144" s="12"/>
      <c r="DBC144" s="12"/>
      <c r="DBD144" s="12"/>
      <c r="DBE144" s="12"/>
      <c r="DBF144" s="12"/>
      <c r="DBG144" s="12"/>
      <c r="DBH144" s="12"/>
      <c r="DBI144" s="12"/>
      <c r="DBJ144" s="12"/>
      <c r="DBK144" s="12"/>
      <c r="DBL144" s="12"/>
      <c r="DBM144" s="12"/>
    </row>
    <row r="145" spans="1:2769" s="11" customFormat="1" ht="227" customHeight="1">
      <c r="A145" s="80" t="s">
        <v>114</v>
      </c>
      <c r="B145" s="89" t="s">
        <v>501</v>
      </c>
      <c r="C145" s="80" t="s">
        <v>48</v>
      </c>
      <c r="D145" s="80" t="s">
        <v>1558</v>
      </c>
      <c r="E145" s="80" t="s">
        <v>56</v>
      </c>
      <c r="F145" s="80" t="s">
        <v>103</v>
      </c>
      <c r="G145" s="80" t="s">
        <v>1555</v>
      </c>
      <c r="H145" s="80" t="s">
        <v>1311</v>
      </c>
      <c r="I145" s="80" t="s">
        <v>199</v>
      </c>
      <c r="J145" s="80" t="s">
        <v>199</v>
      </c>
      <c r="K145" s="80" t="s">
        <v>77</v>
      </c>
      <c r="L145" s="80" t="s">
        <v>83</v>
      </c>
      <c r="M145" s="90">
        <v>42470</v>
      </c>
      <c r="N145" s="80" t="s">
        <v>95</v>
      </c>
      <c r="O145" s="80">
        <v>-25.849</v>
      </c>
      <c r="P145" s="80">
        <v>28.917200000000001</v>
      </c>
      <c r="Q145" s="80" t="s">
        <v>2083</v>
      </c>
      <c r="R145" s="80" t="s">
        <v>199</v>
      </c>
      <c r="S145" s="80" t="s">
        <v>80</v>
      </c>
      <c r="T145" s="80" t="s">
        <v>76</v>
      </c>
      <c r="U145" s="80" t="s">
        <v>38</v>
      </c>
      <c r="V145" s="80" t="s">
        <v>186</v>
      </c>
      <c r="W145" s="80" t="s">
        <v>44</v>
      </c>
      <c r="X145" s="80" t="s">
        <v>82</v>
      </c>
      <c r="Y145" s="80" t="s">
        <v>199</v>
      </c>
      <c r="Z145" s="80" t="s">
        <v>199</v>
      </c>
      <c r="AA145" s="89" t="s">
        <v>157</v>
      </c>
      <c r="AB145" s="89" t="s">
        <v>307</v>
      </c>
      <c r="AC145" s="80" t="s">
        <v>1447</v>
      </c>
      <c r="AD145" s="80" t="s">
        <v>36</v>
      </c>
      <c r="AE145" s="80" t="s">
        <v>199</v>
      </c>
      <c r="AF145" s="80" t="s">
        <v>199</v>
      </c>
      <c r="AG145" s="80" t="s">
        <v>1292</v>
      </c>
      <c r="AH145" s="80" t="s">
        <v>1293</v>
      </c>
      <c r="AI145" s="80" t="s">
        <v>199</v>
      </c>
      <c r="AJ145" s="80" t="s">
        <v>199</v>
      </c>
      <c r="AK145" s="80" t="s">
        <v>199</v>
      </c>
      <c r="AL145" s="80" t="s">
        <v>199</v>
      </c>
      <c r="AM145" s="80"/>
      <c r="AN145" s="91" t="s">
        <v>21</v>
      </c>
      <c r="AO145" s="80" t="s">
        <v>83</v>
      </c>
      <c r="AP145" s="80" t="s">
        <v>1358</v>
      </c>
      <c r="AQ145" s="80" t="s">
        <v>46</v>
      </c>
      <c r="AR145" s="80" t="s">
        <v>199</v>
      </c>
      <c r="AS145" s="80" t="s">
        <v>199</v>
      </c>
      <c r="AT145" s="90" t="s">
        <v>199</v>
      </c>
      <c r="AU145" s="80" t="s">
        <v>99</v>
      </c>
      <c r="AV145" s="80" t="s">
        <v>2116</v>
      </c>
      <c r="AW145" s="95" t="s">
        <v>1602</v>
      </c>
      <c r="AX145" s="80" t="s">
        <v>105</v>
      </c>
      <c r="AY145" s="80" t="s">
        <v>138</v>
      </c>
      <c r="AZ145" s="80" t="s">
        <v>652</v>
      </c>
      <c r="BA145" s="80"/>
      <c r="BB145" s="80" t="s">
        <v>108</v>
      </c>
      <c r="BC145" s="94">
        <v>42470</v>
      </c>
      <c r="BD145" s="12"/>
      <c r="BE145" s="12"/>
      <c r="BF145" s="12"/>
      <c r="BG145" s="12"/>
      <c r="BH145" s="12"/>
      <c r="BI145" s="12"/>
      <c r="BJ145" s="12"/>
      <c r="BK145" s="12"/>
      <c r="BL145" s="12"/>
      <c r="BM145" s="12"/>
      <c r="BN145" s="12"/>
      <c r="BO145" s="12"/>
      <c r="BP145" s="12"/>
      <c r="BQ145" s="12"/>
      <c r="BR145" s="12"/>
      <c r="BS145" s="12"/>
      <c r="BT145" s="12"/>
      <c r="BU145" s="12"/>
      <c r="BV145" s="12"/>
      <c r="BW145" s="12"/>
      <c r="BX145" s="12"/>
      <c r="BY145" s="12"/>
      <c r="BZ145" s="12"/>
      <c r="CA145" s="12"/>
      <c r="CB145" s="12"/>
      <c r="CC145" s="12"/>
      <c r="CD145" s="12"/>
      <c r="CE145" s="12"/>
      <c r="CF145" s="12"/>
      <c r="CG145" s="12"/>
      <c r="CH145" s="12"/>
      <c r="CI145" s="12"/>
      <c r="CJ145" s="12"/>
      <c r="CK145" s="12"/>
      <c r="CL145" s="12"/>
      <c r="CM145" s="12"/>
      <c r="CN145" s="12"/>
      <c r="CO145" s="12"/>
      <c r="CP145" s="12"/>
      <c r="CQ145" s="12"/>
      <c r="CR145" s="12"/>
      <c r="CS145" s="12"/>
      <c r="CT145" s="12"/>
      <c r="CU145" s="12"/>
      <c r="CV145" s="12"/>
      <c r="CW145" s="12"/>
      <c r="CX145" s="12"/>
      <c r="CY145" s="12"/>
      <c r="CZ145" s="12"/>
      <c r="DA145" s="12"/>
      <c r="DB145" s="12"/>
      <c r="DC145" s="12"/>
      <c r="DD145" s="12"/>
      <c r="DE145" s="12"/>
      <c r="DF145" s="12"/>
      <c r="DG145" s="12"/>
      <c r="DH145" s="12"/>
      <c r="DI145" s="12"/>
      <c r="DJ145" s="12"/>
      <c r="DK145" s="12"/>
      <c r="DL145" s="12"/>
      <c r="DM145" s="12"/>
      <c r="DN145" s="12"/>
      <c r="DO145" s="12"/>
      <c r="DP145" s="12"/>
      <c r="DQ145" s="12"/>
      <c r="DR145" s="12"/>
      <c r="DS145" s="12"/>
      <c r="DT145" s="12"/>
      <c r="DU145" s="12"/>
      <c r="DV145" s="12"/>
      <c r="DW145" s="12"/>
      <c r="DX145" s="12"/>
      <c r="DY145" s="12"/>
      <c r="DZ145" s="12"/>
      <c r="EA145" s="12"/>
      <c r="EB145" s="12"/>
      <c r="EC145" s="12"/>
      <c r="ED145" s="12"/>
      <c r="EE145" s="12"/>
      <c r="EF145" s="12"/>
      <c r="EG145" s="12"/>
      <c r="EH145" s="12"/>
      <c r="EI145" s="12"/>
      <c r="EJ145" s="12"/>
      <c r="EK145" s="12"/>
      <c r="EL145" s="12"/>
      <c r="EM145" s="12"/>
      <c r="EN145" s="12"/>
      <c r="EO145" s="12"/>
      <c r="EP145" s="12"/>
      <c r="EQ145" s="12"/>
      <c r="ER145" s="12"/>
      <c r="ES145" s="12"/>
      <c r="ET145" s="12"/>
      <c r="EU145" s="12"/>
      <c r="EV145" s="12"/>
      <c r="EW145" s="12"/>
      <c r="EX145" s="12"/>
      <c r="EY145" s="12"/>
      <c r="EZ145" s="12"/>
      <c r="FA145" s="12"/>
      <c r="FB145" s="12"/>
      <c r="FC145" s="12"/>
      <c r="FD145" s="12"/>
      <c r="FE145" s="12"/>
      <c r="FF145" s="12"/>
      <c r="FG145" s="12"/>
      <c r="FH145" s="12"/>
      <c r="FI145" s="12"/>
      <c r="FJ145" s="12"/>
      <c r="FK145" s="12"/>
      <c r="FL145" s="12"/>
      <c r="FM145" s="12"/>
      <c r="FN145" s="12"/>
      <c r="FO145" s="12"/>
      <c r="FP145" s="12"/>
      <c r="FQ145" s="12"/>
      <c r="FR145" s="12"/>
      <c r="FS145" s="12"/>
      <c r="FT145" s="12"/>
      <c r="FU145" s="12"/>
      <c r="FV145" s="12"/>
      <c r="FW145" s="12"/>
      <c r="FX145" s="12"/>
      <c r="FY145" s="12"/>
      <c r="FZ145" s="12"/>
      <c r="GA145" s="12"/>
      <c r="GB145" s="12"/>
      <c r="GC145" s="12"/>
      <c r="GD145" s="12"/>
      <c r="GE145" s="12"/>
      <c r="GF145" s="12"/>
      <c r="GG145" s="12"/>
      <c r="GH145" s="12"/>
      <c r="GI145" s="12"/>
      <c r="GJ145" s="12"/>
      <c r="GK145" s="12"/>
      <c r="GL145" s="12"/>
      <c r="GM145" s="12"/>
      <c r="GN145" s="12"/>
      <c r="GO145" s="12"/>
      <c r="GP145" s="12"/>
      <c r="GQ145" s="12"/>
      <c r="GR145" s="12"/>
      <c r="GS145" s="12"/>
      <c r="GT145" s="12"/>
      <c r="GU145" s="12"/>
      <c r="GV145" s="12"/>
      <c r="GW145" s="12"/>
      <c r="GX145" s="12"/>
      <c r="GY145" s="12"/>
      <c r="GZ145" s="12"/>
      <c r="HA145" s="12"/>
      <c r="HB145" s="12"/>
      <c r="HC145" s="12"/>
      <c r="HD145" s="12"/>
      <c r="HE145" s="12"/>
      <c r="HF145" s="12"/>
      <c r="HG145" s="12"/>
      <c r="HH145" s="12"/>
      <c r="HI145" s="12"/>
      <c r="HJ145" s="12"/>
      <c r="HK145" s="12"/>
      <c r="HL145" s="12"/>
      <c r="HM145" s="12"/>
      <c r="HN145" s="12"/>
      <c r="HO145" s="12"/>
      <c r="HP145" s="12"/>
      <c r="HQ145" s="12"/>
      <c r="HR145" s="12"/>
      <c r="HS145" s="12"/>
      <c r="HT145" s="12"/>
      <c r="HU145" s="12"/>
      <c r="HV145" s="12"/>
      <c r="HW145" s="12"/>
      <c r="HX145" s="12"/>
      <c r="HY145" s="12"/>
      <c r="HZ145" s="12"/>
      <c r="IA145" s="12"/>
      <c r="IB145" s="12"/>
      <c r="IC145" s="12"/>
      <c r="ID145" s="12"/>
      <c r="IE145" s="12"/>
      <c r="IF145" s="12"/>
      <c r="IG145" s="12"/>
      <c r="IH145" s="12"/>
      <c r="II145" s="12"/>
      <c r="IJ145" s="12"/>
      <c r="IK145" s="12"/>
      <c r="IL145" s="12"/>
      <c r="IM145" s="12"/>
      <c r="IN145" s="12"/>
      <c r="IO145" s="12"/>
      <c r="IP145" s="12"/>
      <c r="IQ145" s="12"/>
      <c r="IR145" s="12"/>
      <c r="IS145" s="12"/>
      <c r="IT145" s="12"/>
      <c r="IU145" s="12"/>
      <c r="IV145" s="12"/>
      <c r="IW145" s="12"/>
      <c r="IX145" s="12"/>
      <c r="IY145" s="12"/>
      <c r="IZ145" s="12"/>
      <c r="JA145" s="12"/>
      <c r="JB145" s="12"/>
      <c r="JC145" s="12"/>
      <c r="JD145" s="12"/>
      <c r="JE145" s="12"/>
      <c r="JF145" s="12"/>
      <c r="JG145" s="12"/>
      <c r="JH145" s="12"/>
      <c r="JI145" s="12"/>
      <c r="JJ145" s="12"/>
      <c r="JK145" s="12"/>
      <c r="JL145" s="12"/>
      <c r="JM145" s="12"/>
      <c r="JN145" s="12"/>
      <c r="JO145" s="12"/>
      <c r="JP145" s="12"/>
      <c r="JQ145" s="12"/>
      <c r="JR145" s="12"/>
      <c r="JS145" s="12"/>
      <c r="JT145" s="12"/>
      <c r="JU145" s="12"/>
      <c r="JV145" s="12"/>
      <c r="JW145" s="12"/>
      <c r="JX145" s="12"/>
      <c r="JY145" s="12"/>
      <c r="JZ145" s="12"/>
      <c r="KA145" s="12"/>
      <c r="KB145" s="12"/>
      <c r="KC145" s="12"/>
      <c r="KD145" s="12"/>
      <c r="KE145" s="12"/>
      <c r="KF145" s="12"/>
      <c r="KG145" s="12"/>
      <c r="KH145" s="12"/>
      <c r="KI145" s="12"/>
      <c r="KJ145" s="12"/>
      <c r="KK145" s="12"/>
      <c r="KL145" s="12"/>
      <c r="KM145" s="12"/>
      <c r="KN145" s="12"/>
      <c r="KO145" s="12"/>
      <c r="KP145" s="12"/>
      <c r="KQ145" s="12"/>
      <c r="KR145" s="12"/>
      <c r="KS145" s="12"/>
      <c r="KT145" s="12"/>
      <c r="KU145" s="12"/>
      <c r="KV145" s="12"/>
      <c r="KW145" s="12"/>
      <c r="KX145" s="12"/>
      <c r="KY145" s="12"/>
      <c r="KZ145" s="12"/>
      <c r="LA145" s="12"/>
      <c r="LB145" s="12"/>
      <c r="LC145" s="12"/>
      <c r="LD145" s="12"/>
      <c r="LE145" s="12"/>
      <c r="LF145" s="12"/>
      <c r="LG145" s="12"/>
      <c r="LH145" s="12"/>
      <c r="LI145" s="12"/>
      <c r="LJ145" s="12"/>
      <c r="LK145" s="12"/>
      <c r="LL145" s="12"/>
      <c r="LM145" s="12"/>
      <c r="LN145" s="12"/>
      <c r="LO145" s="12"/>
      <c r="LP145" s="12"/>
      <c r="LQ145" s="12"/>
      <c r="LR145" s="12"/>
      <c r="LS145" s="12"/>
      <c r="LT145" s="12"/>
      <c r="LU145" s="12"/>
      <c r="LV145" s="12"/>
      <c r="LW145" s="12"/>
      <c r="LX145" s="12"/>
      <c r="LY145" s="12"/>
      <c r="LZ145" s="12"/>
      <c r="MA145" s="12"/>
      <c r="MB145" s="12"/>
      <c r="MC145" s="12"/>
      <c r="MD145" s="12"/>
      <c r="ME145" s="12"/>
      <c r="MF145" s="12"/>
      <c r="MG145" s="12"/>
      <c r="MH145" s="12"/>
      <c r="MI145" s="12"/>
      <c r="MJ145" s="12"/>
      <c r="MK145" s="12"/>
      <c r="ML145" s="12"/>
      <c r="MM145" s="12"/>
      <c r="MN145" s="12"/>
      <c r="MO145" s="12"/>
      <c r="MP145" s="12"/>
      <c r="MQ145" s="12"/>
      <c r="MR145" s="12"/>
      <c r="MS145" s="12"/>
      <c r="MT145" s="12"/>
      <c r="MU145" s="12"/>
      <c r="MV145" s="12"/>
      <c r="MW145" s="12"/>
      <c r="MX145" s="12"/>
      <c r="MY145" s="12"/>
      <c r="MZ145" s="12"/>
      <c r="NA145" s="12"/>
      <c r="NB145" s="12"/>
      <c r="NC145" s="12"/>
      <c r="ND145" s="12"/>
      <c r="NE145" s="12"/>
      <c r="NF145" s="12"/>
      <c r="NG145" s="12"/>
      <c r="NH145" s="12"/>
      <c r="NI145" s="12"/>
      <c r="NJ145" s="12"/>
      <c r="NK145" s="12"/>
      <c r="NL145" s="12"/>
      <c r="NM145" s="12"/>
      <c r="NN145" s="12"/>
      <c r="NO145" s="12"/>
      <c r="NP145" s="12"/>
      <c r="NQ145" s="12"/>
      <c r="NR145" s="12"/>
      <c r="NS145" s="12"/>
      <c r="NT145" s="12"/>
      <c r="NU145" s="12"/>
      <c r="NV145" s="12"/>
      <c r="NW145" s="12"/>
      <c r="NX145" s="12"/>
      <c r="NY145" s="12"/>
      <c r="NZ145" s="12"/>
      <c r="OA145" s="12"/>
      <c r="OB145" s="12"/>
      <c r="OC145" s="12"/>
      <c r="OD145" s="12"/>
      <c r="OE145" s="12"/>
      <c r="OF145" s="12"/>
      <c r="OG145" s="12"/>
      <c r="OH145" s="12"/>
      <c r="OI145" s="12"/>
      <c r="OJ145" s="12"/>
      <c r="OK145" s="12"/>
      <c r="OL145" s="12"/>
      <c r="OM145" s="12"/>
      <c r="ON145" s="12"/>
      <c r="OO145" s="12"/>
      <c r="OP145" s="12"/>
      <c r="OQ145" s="12"/>
      <c r="OR145" s="12"/>
      <c r="OS145" s="12"/>
      <c r="OT145" s="12"/>
      <c r="OU145" s="12"/>
      <c r="OV145" s="12"/>
      <c r="OW145" s="12"/>
      <c r="OX145" s="12"/>
      <c r="OY145" s="12"/>
      <c r="OZ145" s="12"/>
      <c r="PA145" s="12"/>
      <c r="PB145" s="12"/>
      <c r="PC145" s="12"/>
      <c r="PD145" s="12"/>
      <c r="PE145" s="12"/>
      <c r="PF145" s="12"/>
      <c r="PG145" s="12"/>
      <c r="PH145" s="12"/>
      <c r="PI145" s="12"/>
      <c r="PJ145" s="12"/>
      <c r="PK145" s="12"/>
      <c r="PL145" s="12"/>
      <c r="PM145" s="12"/>
      <c r="PN145" s="12"/>
      <c r="PO145" s="12"/>
      <c r="PP145" s="12"/>
      <c r="PQ145" s="12"/>
      <c r="PR145" s="12"/>
      <c r="PS145" s="12"/>
      <c r="PT145" s="12"/>
      <c r="PU145" s="12"/>
      <c r="PV145" s="12"/>
      <c r="PW145" s="12"/>
      <c r="PX145" s="12"/>
      <c r="PY145" s="12"/>
      <c r="PZ145" s="12"/>
      <c r="QA145" s="12"/>
      <c r="QB145" s="12"/>
      <c r="QC145" s="12"/>
      <c r="QD145" s="12"/>
      <c r="QE145" s="12"/>
      <c r="QF145" s="12"/>
      <c r="QG145" s="12"/>
      <c r="QH145" s="12"/>
      <c r="QI145" s="12"/>
      <c r="QJ145" s="12"/>
      <c r="QK145" s="12"/>
      <c r="QL145" s="12"/>
      <c r="QM145" s="12"/>
      <c r="QN145" s="12"/>
      <c r="QO145" s="12"/>
      <c r="QP145" s="12"/>
      <c r="QQ145" s="12"/>
      <c r="QR145" s="12"/>
      <c r="QS145" s="12"/>
      <c r="QT145" s="12"/>
      <c r="QU145" s="12"/>
      <c r="QV145" s="12"/>
      <c r="QW145" s="12"/>
      <c r="QX145" s="12"/>
      <c r="QY145" s="12"/>
      <c r="QZ145" s="12"/>
      <c r="RA145" s="12"/>
      <c r="RB145" s="12"/>
      <c r="RC145" s="12"/>
      <c r="RD145" s="12"/>
      <c r="RE145" s="12"/>
      <c r="RF145" s="12"/>
      <c r="RG145" s="12"/>
      <c r="RH145" s="12"/>
      <c r="RI145" s="12"/>
      <c r="RJ145" s="12"/>
      <c r="RK145" s="12"/>
      <c r="RL145" s="12"/>
      <c r="RM145" s="12"/>
      <c r="RN145" s="12"/>
      <c r="RO145" s="12"/>
      <c r="RP145" s="12"/>
      <c r="RQ145" s="12"/>
      <c r="RR145" s="12"/>
      <c r="RS145" s="12"/>
      <c r="RT145" s="12"/>
      <c r="RU145" s="12"/>
      <c r="RV145" s="12"/>
      <c r="RW145" s="12"/>
      <c r="RX145" s="12"/>
      <c r="RY145" s="12"/>
      <c r="RZ145" s="12"/>
      <c r="SA145" s="12"/>
      <c r="SB145" s="12"/>
      <c r="SC145" s="12"/>
      <c r="SD145" s="12"/>
      <c r="SE145" s="12"/>
      <c r="SF145" s="12"/>
      <c r="SG145" s="12"/>
      <c r="SH145" s="12"/>
      <c r="SI145" s="12"/>
      <c r="SJ145" s="12"/>
      <c r="SK145" s="12"/>
      <c r="SL145" s="12"/>
      <c r="SM145" s="12"/>
      <c r="SN145" s="12"/>
      <c r="SO145" s="12"/>
      <c r="SP145" s="12"/>
      <c r="SQ145" s="12"/>
      <c r="SR145" s="12"/>
      <c r="SS145" s="12"/>
      <c r="ST145" s="12"/>
      <c r="SU145" s="12"/>
      <c r="SV145" s="12"/>
      <c r="SW145" s="12"/>
      <c r="SX145" s="12"/>
      <c r="SY145" s="12"/>
      <c r="SZ145" s="12"/>
      <c r="TA145" s="12"/>
      <c r="TB145" s="12"/>
      <c r="TC145" s="12"/>
      <c r="TD145" s="12"/>
      <c r="TE145" s="12"/>
      <c r="TF145" s="12"/>
      <c r="TG145" s="12"/>
      <c r="TH145" s="12"/>
      <c r="TI145" s="12"/>
      <c r="TJ145" s="12"/>
      <c r="TK145" s="12"/>
      <c r="TL145" s="12"/>
      <c r="TM145" s="12"/>
      <c r="TN145" s="12"/>
      <c r="TO145" s="12"/>
      <c r="TP145" s="12"/>
      <c r="TQ145" s="12"/>
      <c r="TR145" s="12"/>
      <c r="TS145" s="12"/>
      <c r="TT145" s="12"/>
      <c r="TU145" s="12"/>
      <c r="TV145" s="12"/>
      <c r="TW145" s="12"/>
      <c r="TX145" s="12"/>
      <c r="TY145" s="12"/>
      <c r="TZ145" s="12"/>
      <c r="UA145" s="12"/>
      <c r="UB145" s="12"/>
      <c r="UC145" s="12"/>
      <c r="UD145" s="12"/>
      <c r="UE145" s="12"/>
      <c r="UF145" s="12"/>
      <c r="UG145" s="12"/>
      <c r="UH145" s="12"/>
      <c r="UI145" s="12"/>
      <c r="UJ145" s="12"/>
      <c r="UK145" s="12"/>
      <c r="UL145" s="12"/>
      <c r="UM145" s="12"/>
      <c r="UN145" s="12"/>
      <c r="UO145" s="12"/>
      <c r="UP145" s="12"/>
      <c r="UQ145" s="12"/>
      <c r="UR145" s="12"/>
      <c r="US145" s="12"/>
      <c r="UT145" s="12"/>
      <c r="UU145" s="12"/>
      <c r="UV145" s="12"/>
      <c r="UW145" s="12"/>
      <c r="UX145" s="12"/>
      <c r="UY145" s="12"/>
      <c r="UZ145" s="12"/>
      <c r="VA145" s="12"/>
      <c r="VB145" s="12"/>
      <c r="VC145" s="12"/>
      <c r="VD145" s="12"/>
      <c r="VE145" s="12"/>
      <c r="VF145" s="12"/>
      <c r="VG145" s="12"/>
      <c r="VH145" s="12"/>
      <c r="VI145" s="12"/>
      <c r="VJ145" s="12"/>
      <c r="VK145" s="12"/>
      <c r="VL145" s="12"/>
      <c r="VM145" s="12"/>
      <c r="VN145" s="12"/>
      <c r="VO145" s="12"/>
      <c r="VP145" s="12"/>
      <c r="VQ145" s="12"/>
      <c r="VR145" s="12"/>
      <c r="VS145" s="12"/>
      <c r="VT145" s="12"/>
      <c r="VU145" s="12"/>
      <c r="VV145" s="12"/>
      <c r="VW145" s="12"/>
      <c r="VX145" s="12"/>
      <c r="VY145" s="12"/>
      <c r="VZ145" s="12"/>
      <c r="WA145" s="12"/>
      <c r="WB145" s="12"/>
      <c r="WC145" s="12"/>
      <c r="WD145" s="12"/>
      <c r="WE145" s="12"/>
      <c r="WF145" s="12"/>
      <c r="WG145" s="12"/>
      <c r="WH145" s="12"/>
      <c r="WI145" s="12"/>
      <c r="WJ145" s="12"/>
      <c r="WK145" s="12"/>
      <c r="WL145" s="12"/>
      <c r="WM145" s="12"/>
      <c r="WN145" s="12"/>
      <c r="WO145" s="12"/>
      <c r="WP145" s="12"/>
      <c r="WQ145" s="12"/>
      <c r="WR145" s="12"/>
      <c r="WS145" s="12"/>
      <c r="WT145" s="12"/>
      <c r="WU145" s="12"/>
      <c r="WV145" s="12"/>
      <c r="WW145" s="12"/>
      <c r="WX145" s="12"/>
      <c r="WY145" s="12"/>
      <c r="WZ145" s="12"/>
      <c r="XA145" s="12"/>
      <c r="XB145" s="12"/>
      <c r="XC145" s="12"/>
      <c r="XD145" s="12"/>
      <c r="XE145" s="12"/>
      <c r="XF145" s="12"/>
      <c r="XG145" s="12"/>
      <c r="XH145" s="12"/>
      <c r="XI145" s="12"/>
      <c r="XJ145" s="12"/>
      <c r="XK145" s="12"/>
      <c r="XL145" s="12"/>
      <c r="XM145" s="12"/>
      <c r="XN145" s="12"/>
      <c r="XO145" s="12"/>
      <c r="XP145" s="12"/>
      <c r="XQ145" s="12"/>
      <c r="XR145" s="12"/>
      <c r="XS145" s="12"/>
      <c r="XT145" s="12"/>
      <c r="XU145" s="12"/>
      <c r="XV145" s="12"/>
      <c r="XW145" s="12"/>
      <c r="XX145" s="12"/>
      <c r="XY145" s="12"/>
      <c r="XZ145" s="12"/>
      <c r="YA145" s="12"/>
      <c r="YB145" s="12"/>
      <c r="YC145" s="12"/>
      <c r="YD145" s="12"/>
      <c r="YE145" s="12"/>
      <c r="YF145" s="12"/>
      <c r="YG145" s="12"/>
      <c r="YH145" s="12"/>
      <c r="YI145" s="12"/>
      <c r="YJ145" s="12"/>
      <c r="YK145" s="12"/>
      <c r="YL145" s="12"/>
      <c r="YM145" s="12"/>
      <c r="YN145" s="12"/>
      <c r="YO145" s="12"/>
      <c r="YP145" s="12"/>
      <c r="YQ145" s="12"/>
      <c r="YR145" s="12"/>
      <c r="YS145" s="12"/>
      <c r="YT145" s="12"/>
      <c r="YU145" s="12"/>
      <c r="YV145" s="12"/>
      <c r="YW145" s="12"/>
      <c r="YX145" s="12"/>
      <c r="YY145" s="12"/>
      <c r="YZ145" s="12"/>
      <c r="ZA145" s="12"/>
      <c r="ZB145" s="12"/>
      <c r="ZC145" s="12"/>
      <c r="ZD145" s="12"/>
      <c r="ZE145" s="12"/>
      <c r="ZF145" s="12"/>
      <c r="ZG145" s="12"/>
      <c r="ZH145" s="12"/>
      <c r="ZI145" s="12"/>
      <c r="ZJ145" s="12"/>
      <c r="ZK145" s="12"/>
      <c r="ZL145" s="12"/>
      <c r="ZM145" s="12"/>
      <c r="ZN145" s="12"/>
      <c r="ZO145" s="12"/>
      <c r="ZP145" s="12"/>
      <c r="ZQ145" s="12"/>
      <c r="ZR145" s="12"/>
      <c r="ZS145" s="12"/>
      <c r="ZT145" s="12"/>
      <c r="ZU145" s="12"/>
      <c r="ZV145" s="12"/>
      <c r="ZW145" s="12"/>
      <c r="ZX145" s="12"/>
      <c r="ZY145" s="12"/>
      <c r="ZZ145" s="12"/>
      <c r="AAA145" s="12"/>
      <c r="AAB145" s="12"/>
      <c r="AAC145" s="12"/>
      <c r="AAD145" s="12"/>
      <c r="AAE145" s="12"/>
      <c r="AAF145" s="12"/>
      <c r="AAG145" s="12"/>
      <c r="AAH145" s="12"/>
      <c r="AAI145" s="12"/>
      <c r="AAJ145" s="12"/>
      <c r="AAK145" s="12"/>
      <c r="AAL145" s="12"/>
      <c r="AAM145" s="12"/>
      <c r="AAN145" s="12"/>
      <c r="AAO145" s="12"/>
      <c r="AAP145" s="12"/>
      <c r="AAQ145" s="12"/>
      <c r="AAR145" s="12"/>
      <c r="AAS145" s="12"/>
      <c r="AAT145" s="12"/>
      <c r="AAU145" s="12"/>
      <c r="AAV145" s="12"/>
      <c r="AAW145" s="12"/>
      <c r="AAX145" s="12"/>
      <c r="AAY145" s="12"/>
      <c r="AAZ145" s="12"/>
      <c r="ABA145" s="12"/>
      <c r="ABB145" s="12"/>
      <c r="ABC145" s="12"/>
      <c r="ABD145" s="12"/>
      <c r="ABE145" s="12"/>
      <c r="ABF145" s="12"/>
      <c r="ABG145" s="12"/>
      <c r="ABH145" s="12"/>
      <c r="ABI145" s="12"/>
      <c r="ABJ145" s="12"/>
      <c r="ABK145" s="12"/>
      <c r="ABL145" s="12"/>
      <c r="ABM145" s="12"/>
      <c r="ABN145" s="12"/>
      <c r="ABO145" s="12"/>
      <c r="ABP145" s="12"/>
      <c r="ABQ145" s="12"/>
      <c r="ABR145" s="12"/>
      <c r="ABS145" s="12"/>
      <c r="ABT145" s="12"/>
      <c r="ABU145" s="12"/>
      <c r="ABV145" s="12"/>
      <c r="ABW145" s="12"/>
      <c r="ABX145" s="12"/>
      <c r="ABY145" s="12"/>
      <c r="ABZ145" s="12"/>
      <c r="ACA145" s="12"/>
      <c r="ACB145" s="12"/>
      <c r="ACC145" s="12"/>
      <c r="ACD145" s="12"/>
      <c r="ACE145" s="12"/>
      <c r="ACF145" s="12"/>
      <c r="ACG145" s="12"/>
      <c r="ACH145" s="12"/>
      <c r="ACI145" s="12"/>
      <c r="ACJ145" s="12"/>
      <c r="ACK145" s="12"/>
      <c r="ACL145" s="12"/>
      <c r="ACM145" s="12"/>
      <c r="ACN145" s="12"/>
      <c r="ACO145" s="12"/>
      <c r="ACP145" s="12"/>
      <c r="ACQ145" s="12"/>
      <c r="ACR145" s="12"/>
      <c r="ACS145" s="12"/>
      <c r="ACT145" s="12"/>
      <c r="ACU145" s="12"/>
      <c r="ACV145" s="12"/>
      <c r="ACW145" s="12"/>
      <c r="ACX145" s="12"/>
      <c r="ACY145" s="12"/>
      <c r="ACZ145" s="12"/>
      <c r="ADA145" s="12"/>
      <c r="ADB145" s="12"/>
      <c r="ADC145" s="12"/>
      <c r="ADD145" s="12"/>
      <c r="ADE145" s="12"/>
      <c r="ADF145" s="12"/>
      <c r="ADG145" s="12"/>
      <c r="ADH145" s="12"/>
      <c r="ADI145" s="12"/>
      <c r="ADJ145" s="12"/>
      <c r="ADK145" s="12"/>
      <c r="ADL145" s="12"/>
      <c r="ADM145" s="12"/>
      <c r="ADN145" s="12"/>
      <c r="ADO145" s="12"/>
      <c r="ADP145" s="12"/>
      <c r="ADQ145" s="12"/>
      <c r="ADR145" s="12"/>
      <c r="ADS145" s="12"/>
      <c r="ADT145" s="12"/>
      <c r="ADU145" s="12"/>
      <c r="ADV145" s="12"/>
      <c r="ADW145" s="12"/>
      <c r="ADX145" s="12"/>
      <c r="ADY145" s="12"/>
      <c r="ADZ145" s="12"/>
      <c r="AEA145" s="12"/>
      <c r="AEB145" s="12"/>
      <c r="AEC145" s="12"/>
      <c r="AED145" s="12"/>
      <c r="AEE145" s="12"/>
      <c r="AEF145" s="12"/>
      <c r="AEG145" s="12"/>
      <c r="AEH145" s="12"/>
      <c r="AEI145" s="12"/>
      <c r="AEJ145" s="12"/>
      <c r="AEK145" s="12"/>
      <c r="AEL145" s="12"/>
      <c r="AEM145" s="12"/>
      <c r="AEN145" s="12"/>
      <c r="AEO145" s="12"/>
      <c r="AEP145" s="12"/>
      <c r="AEQ145" s="12"/>
      <c r="AER145" s="12"/>
      <c r="AES145" s="12"/>
      <c r="AET145" s="12"/>
      <c r="AEU145" s="12"/>
      <c r="AEV145" s="12"/>
      <c r="AEW145" s="12"/>
      <c r="AEX145" s="12"/>
      <c r="AEY145" s="12"/>
      <c r="AEZ145" s="12"/>
      <c r="AFA145" s="12"/>
      <c r="AFB145" s="12"/>
      <c r="AFC145" s="12"/>
      <c r="AFD145" s="12"/>
      <c r="AFE145" s="12"/>
      <c r="AFF145" s="12"/>
      <c r="AFG145" s="12"/>
      <c r="AFH145" s="12"/>
      <c r="AFI145" s="12"/>
      <c r="AFJ145" s="12"/>
      <c r="AFK145" s="12"/>
      <c r="AFL145" s="12"/>
      <c r="AFM145" s="12"/>
      <c r="AFN145" s="12"/>
      <c r="AFO145" s="12"/>
      <c r="AFP145" s="12"/>
      <c r="AFQ145" s="12"/>
      <c r="AFR145" s="12"/>
      <c r="AFS145" s="12"/>
      <c r="AFT145" s="12"/>
      <c r="AFU145" s="12"/>
      <c r="AFV145" s="12"/>
      <c r="AFW145" s="12"/>
      <c r="AFX145" s="12"/>
      <c r="AFY145" s="12"/>
      <c r="AFZ145" s="12"/>
      <c r="AGA145" s="12"/>
      <c r="AGB145" s="12"/>
      <c r="AGC145" s="12"/>
      <c r="AGD145" s="12"/>
      <c r="AGE145" s="12"/>
      <c r="AGF145" s="12"/>
      <c r="AGG145" s="12"/>
      <c r="AGH145" s="12"/>
      <c r="AGI145" s="12"/>
      <c r="AGJ145" s="12"/>
      <c r="AGK145" s="12"/>
      <c r="AGL145" s="12"/>
      <c r="AGM145" s="12"/>
      <c r="AGN145" s="12"/>
      <c r="AGO145" s="12"/>
      <c r="AGP145" s="12"/>
      <c r="AGQ145" s="12"/>
      <c r="AGR145" s="12"/>
      <c r="AGS145" s="12"/>
      <c r="AGT145" s="12"/>
      <c r="AGU145" s="12"/>
      <c r="AGV145" s="12"/>
      <c r="AGW145" s="12"/>
      <c r="AGX145" s="12"/>
      <c r="AGY145" s="12"/>
      <c r="AGZ145" s="12"/>
      <c r="AHA145" s="12"/>
      <c r="AHB145" s="12"/>
      <c r="AHC145" s="12"/>
      <c r="AHD145" s="12"/>
      <c r="AHE145" s="12"/>
      <c r="AHF145" s="12"/>
      <c r="AHG145" s="12"/>
      <c r="AHH145" s="12"/>
      <c r="AHI145" s="12"/>
      <c r="AHJ145" s="12"/>
      <c r="AHK145" s="12"/>
      <c r="AHL145" s="12"/>
      <c r="AHM145" s="12"/>
      <c r="AHN145" s="12"/>
      <c r="AHO145" s="12"/>
      <c r="AHP145" s="12"/>
      <c r="AHQ145" s="12"/>
      <c r="AHR145" s="12"/>
      <c r="AHS145" s="12"/>
      <c r="AHT145" s="12"/>
      <c r="AHU145" s="12"/>
      <c r="AHV145" s="12"/>
      <c r="AHW145" s="12"/>
      <c r="AHX145" s="12"/>
      <c r="AHY145" s="12"/>
      <c r="AHZ145" s="12"/>
      <c r="AIA145" s="12"/>
      <c r="AIB145" s="12"/>
      <c r="AIC145" s="12"/>
      <c r="AID145" s="12"/>
      <c r="AIE145" s="12"/>
      <c r="AIF145" s="12"/>
      <c r="AIG145" s="12"/>
      <c r="AIH145" s="12"/>
      <c r="AII145" s="12"/>
      <c r="AIJ145" s="12"/>
      <c r="AIK145" s="12"/>
      <c r="AIL145" s="12"/>
      <c r="AIM145" s="12"/>
      <c r="AIN145" s="12"/>
      <c r="AIO145" s="12"/>
      <c r="AIP145" s="12"/>
      <c r="AIQ145" s="12"/>
      <c r="AIR145" s="12"/>
      <c r="AIS145" s="12"/>
      <c r="AIT145" s="12"/>
      <c r="AIU145" s="12"/>
      <c r="AIV145" s="12"/>
      <c r="AIW145" s="12"/>
      <c r="AIX145" s="12"/>
      <c r="AIY145" s="12"/>
      <c r="AIZ145" s="12"/>
      <c r="AJA145" s="12"/>
      <c r="AJB145" s="12"/>
      <c r="AJC145" s="12"/>
      <c r="AJD145" s="12"/>
      <c r="AJE145" s="12"/>
      <c r="AJF145" s="12"/>
      <c r="AJG145" s="12"/>
      <c r="AJH145" s="12"/>
      <c r="AJI145" s="12"/>
      <c r="AJJ145" s="12"/>
      <c r="AJK145" s="12"/>
      <c r="AJL145" s="12"/>
      <c r="AJM145" s="12"/>
      <c r="AJN145" s="12"/>
      <c r="AJO145" s="12"/>
      <c r="AJP145" s="12"/>
      <c r="AJQ145" s="12"/>
      <c r="AJR145" s="12"/>
      <c r="AJS145" s="12"/>
      <c r="AJT145" s="12"/>
      <c r="AJU145" s="12"/>
      <c r="AJV145" s="12"/>
      <c r="AJW145" s="12"/>
      <c r="AJX145" s="12"/>
      <c r="AJY145" s="12"/>
      <c r="AJZ145" s="12"/>
      <c r="AKA145" s="12"/>
      <c r="AKB145" s="12"/>
      <c r="AKC145" s="12"/>
      <c r="AKD145" s="12"/>
      <c r="AKE145" s="12"/>
      <c r="AKF145" s="12"/>
      <c r="AKG145" s="12"/>
      <c r="AKH145" s="12"/>
      <c r="AKI145" s="12"/>
      <c r="AKJ145" s="12"/>
      <c r="AKK145" s="12"/>
      <c r="AKL145" s="12"/>
      <c r="AKM145" s="12"/>
      <c r="AKN145" s="12"/>
      <c r="AKO145" s="12"/>
      <c r="AKP145" s="12"/>
      <c r="AKQ145" s="12"/>
      <c r="AKR145" s="12"/>
      <c r="AKS145" s="12"/>
      <c r="AKT145" s="12"/>
      <c r="AKU145" s="12"/>
      <c r="AKV145" s="12"/>
      <c r="AKW145" s="12"/>
      <c r="AKX145" s="12"/>
      <c r="AKY145" s="12"/>
      <c r="AKZ145" s="12"/>
      <c r="ALA145" s="12"/>
      <c r="ALB145" s="12"/>
      <c r="ALC145" s="12"/>
      <c r="ALD145" s="12"/>
      <c r="ALE145" s="12"/>
      <c r="ALF145" s="12"/>
      <c r="ALG145" s="12"/>
      <c r="ALH145" s="12"/>
      <c r="ALI145" s="12"/>
      <c r="ALJ145" s="12"/>
      <c r="ALK145" s="12"/>
      <c r="ALL145" s="12"/>
      <c r="ALM145" s="12"/>
      <c r="ALN145" s="12"/>
      <c r="ALO145" s="12"/>
      <c r="ALP145" s="12"/>
      <c r="ALQ145" s="12"/>
      <c r="ALR145" s="12"/>
      <c r="ALS145" s="12"/>
      <c r="ALT145" s="12"/>
      <c r="ALU145" s="12"/>
      <c r="ALV145" s="12"/>
      <c r="ALW145" s="12"/>
      <c r="ALX145" s="12"/>
      <c r="ALY145" s="12"/>
      <c r="ALZ145" s="12"/>
      <c r="AMA145" s="12"/>
      <c r="AMB145" s="12"/>
      <c r="AMC145" s="12"/>
      <c r="AMD145" s="12"/>
      <c r="AME145" s="12"/>
      <c r="AMF145" s="12"/>
      <c r="AMG145" s="12"/>
      <c r="AMH145" s="12"/>
      <c r="AMI145" s="12"/>
      <c r="AMJ145" s="12"/>
      <c r="AMK145" s="12"/>
      <c r="AML145" s="12"/>
      <c r="AMM145" s="12"/>
      <c r="AMN145" s="12"/>
      <c r="AMO145" s="12"/>
      <c r="AMP145" s="12"/>
      <c r="AMQ145" s="12"/>
      <c r="AMR145" s="12"/>
      <c r="AMS145" s="12"/>
      <c r="AMT145" s="12"/>
      <c r="AMU145" s="12"/>
      <c r="AMV145" s="12"/>
      <c r="AMW145" s="12"/>
      <c r="AMX145" s="12"/>
      <c r="AMY145" s="12"/>
      <c r="AMZ145" s="12"/>
      <c r="ANA145" s="12"/>
      <c r="ANB145" s="12"/>
      <c r="ANC145" s="12"/>
      <c r="AND145" s="12"/>
      <c r="ANE145" s="12"/>
      <c r="ANF145" s="12"/>
      <c r="ANG145" s="12"/>
      <c r="ANH145" s="12"/>
      <c r="ANI145" s="12"/>
      <c r="ANJ145" s="12"/>
      <c r="ANK145" s="12"/>
      <c r="ANL145" s="12"/>
      <c r="ANM145" s="12"/>
      <c r="ANN145" s="12"/>
      <c r="ANO145" s="12"/>
      <c r="ANP145" s="12"/>
      <c r="ANQ145" s="12"/>
      <c r="ANR145" s="12"/>
      <c r="ANS145" s="12"/>
      <c r="ANT145" s="12"/>
      <c r="ANU145" s="12"/>
      <c r="ANV145" s="12"/>
      <c r="ANW145" s="12"/>
      <c r="ANX145" s="12"/>
      <c r="ANY145" s="12"/>
      <c r="ANZ145" s="12"/>
      <c r="AOA145" s="12"/>
      <c r="AOB145" s="12"/>
      <c r="AOC145" s="12"/>
      <c r="AOD145" s="12"/>
      <c r="AOE145" s="12"/>
      <c r="AOF145" s="12"/>
      <c r="AOG145" s="12"/>
      <c r="AOH145" s="12"/>
      <c r="AOI145" s="12"/>
      <c r="AOJ145" s="12"/>
      <c r="AOK145" s="12"/>
      <c r="AOL145" s="12"/>
      <c r="AOM145" s="12"/>
      <c r="AON145" s="12"/>
      <c r="AOO145" s="12"/>
      <c r="AOP145" s="12"/>
      <c r="AOQ145" s="12"/>
      <c r="AOR145" s="12"/>
      <c r="AOS145" s="12"/>
      <c r="AOT145" s="12"/>
      <c r="AOU145" s="12"/>
      <c r="AOV145" s="12"/>
      <c r="AOW145" s="12"/>
      <c r="AOX145" s="12"/>
      <c r="AOY145" s="12"/>
      <c r="AOZ145" s="12"/>
      <c r="APA145" s="12"/>
      <c r="APB145" s="12"/>
      <c r="APC145" s="12"/>
      <c r="APD145" s="12"/>
      <c r="APE145" s="12"/>
      <c r="APF145" s="12"/>
      <c r="APG145" s="12"/>
      <c r="APH145" s="12"/>
      <c r="API145" s="12"/>
      <c r="APJ145" s="12"/>
      <c r="APK145" s="12"/>
      <c r="APL145" s="12"/>
      <c r="APM145" s="12"/>
      <c r="APN145" s="12"/>
      <c r="APO145" s="12"/>
      <c r="APP145" s="12"/>
      <c r="APQ145" s="12"/>
      <c r="APR145" s="12"/>
      <c r="APS145" s="12"/>
      <c r="APT145" s="12"/>
      <c r="APU145" s="12"/>
      <c r="APV145" s="12"/>
      <c r="APW145" s="12"/>
      <c r="APX145" s="12"/>
      <c r="APY145" s="12"/>
      <c r="APZ145" s="12"/>
      <c r="AQA145" s="12"/>
      <c r="AQB145" s="12"/>
      <c r="AQC145" s="12"/>
      <c r="AQD145" s="12"/>
      <c r="AQE145" s="12"/>
      <c r="AQF145" s="12"/>
      <c r="AQG145" s="12"/>
      <c r="AQH145" s="12"/>
      <c r="AQI145" s="12"/>
      <c r="AQJ145" s="12"/>
      <c r="AQK145" s="12"/>
      <c r="AQL145" s="12"/>
      <c r="AQM145" s="12"/>
      <c r="AQN145" s="12"/>
      <c r="AQO145" s="12"/>
      <c r="AQP145" s="12"/>
      <c r="AQQ145" s="12"/>
      <c r="AQR145" s="12"/>
      <c r="AQS145" s="12"/>
      <c r="AQT145" s="12"/>
      <c r="AQU145" s="12"/>
      <c r="AQV145" s="12"/>
      <c r="AQW145" s="12"/>
      <c r="AQX145" s="12"/>
      <c r="AQY145" s="12"/>
      <c r="AQZ145" s="12"/>
      <c r="ARA145" s="12"/>
      <c r="ARB145" s="12"/>
      <c r="ARC145" s="12"/>
      <c r="ARD145" s="12"/>
      <c r="ARE145" s="12"/>
      <c r="ARF145" s="12"/>
      <c r="ARG145" s="12"/>
      <c r="ARH145" s="12"/>
      <c r="ARI145" s="12"/>
      <c r="ARJ145" s="12"/>
      <c r="ARK145" s="12"/>
      <c r="ARL145" s="12"/>
      <c r="ARM145" s="12"/>
      <c r="ARN145" s="12"/>
      <c r="ARO145" s="12"/>
      <c r="ARP145" s="12"/>
      <c r="ARQ145" s="12"/>
      <c r="ARR145" s="12"/>
      <c r="ARS145" s="12"/>
      <c r="ART145" s="12"/>
      <c r="ARU145" s="12"/>
      <c r="ARV145" s="12"/>
      <c r="ARW145" s="12"/>
      <c r="ARX145" s="12"/>
      <c r="ARY145" s="12"/>
      <c r="ARZ145" s="12"/>
      <c r="ASA145" s="12"/>
      <c r="ASB145" s="12"/>
      <c r="ASC145" s="12"/>
      <c r="ASD145" s="12"/>
      <c r="ASE145" s="12"/>
      <c r="ASF145" s="12"/>
      <c r="ASG145" s="12"/>
      <c r="ASH145" s="12"/>
      <c r="ASI145" s="12"/>
      <c r="ASJ145" s="12"/>
      <c r="ASK145" s="12"/>
      <c r="ASL145" s="12"/>
      <c r="ASM145" s="12"/>
      <c r="ASN145" s="12"/>
      <c r="ASO145" s="12"/>
      <c r="ASP145" s="12"/>
      <c r="ASQ145" s="12"/>
      <c r="ASR145" s="12"/>
      <c r="ASS145" s="12"/>
      <c r="AST145" s="12"/>
      <c r="ASU145" s="12"/>
      <c r="ASV145" s="12"/>
      <c r="ASW145" s="12"/>
      <c r="ASX145" s="12"/>
      <c r="ASY145" s="12"/>
      <c r="ASZ145" s="12"/>
      <c r="ATA145" s="12"/>
      <c r="ATB145" s="12"/>
      <c r="ATC145" s="12"/>
      <c r="ATD145" s="12"/>
      <c r="ATE145" s="12"/>
      <c r="ATF145" s="12"/>
      <c r="ATG145" s="12"/>
      <c r="ATH145" s="12"/>
      <c r="ATI145" s="12"/>
      <c r="ATJ145" s="12"/>
      <c r="ATK145" s="12"/>
      <c r="ATL145" s="12"/>
      <c r="ATM145" s="12"/>
      <c r="ATN145" s="12"/>
      <c r="ATO145" s="12"/>
      <c r="ATP145" s="12"/>
      <c r="ATQ145" s="12"/>
      <c r="ATR145" s="12"/>
      <c r="ATS145" s="12"/>
      <c r="ATT145" s="12"/>
      <c r="ATU145" s="12"/>
      <c r="ATV145" s="12"/>
      <c r="ATW145" s="12"/>
      <c r="ATX145" s="12"/>
      <c r="ATY145" s="12"/>
      <c r="ATZ145" s="12"/>
      <c r="AUA145" s="12"/>
      <c r="AUB145" s="12"/>
      <c r="AUC145" s="12"/>
      <c r="AUD145" s="12"/>
      <c r="AUE145" s="12"/>
      <c r="AUF145" s="12"/>
      <c r="AUG145" s="12"/>
      <c r="AUH145" s="12"/>
      <c r="AUI145" s="12"/>
      <c r="AUJ145" s="12"/>
      <c r="AUK145" s="12"/>
      <c r="AUL145" s="12"/>
      <c r="AUM145" s="12"/>
      <c r="AUN145" s="12"/>
      <c r="AUO145" s="12"/>
      <c r="AUP145" s="12"/>
      <c r="AUQ145" s="12"/>
      <c r="AUR145" s="12"/>
      <c r="AUS145" s="12"/>
      <c r="AUT145" s="12"/>
      <c r="AUU145" s="12"/>
      <c r="AUV145" s="12"/>
      <c r="AUW145" s="12"/>
      <c r="AUX145" s="12"/>
      <c r="AUY145" s="12"/>
      <c r="AUZ145" s="12"/>
      <c r="AVA145" s="12"/>
      <c r="AVB145" s="12"/>
      <c r="AVC145" s="12"/>
      <c r="AVD145" s="12"/>
      <c r="AVE145" s="12"/>
      <c r="AVF145" s="12"/>
      <c r="AVG145" s="12"/>
      <c r="AVH145" s="12"/>
      <c r="AVI145" s="12"/>
      <c r="AVJ145" s="12"/>
      <c r="AVK145" s="12"/>
      <c r="AVL145" s="12"/>
      <c r="AVM145" s="12"/>
      <c r="AVN145" s="12"/>
      <c r="AVO145" s="12"/>
      <c r="AVP145" s="12"/>
      <c r="AVQ145" s="12"/>
      <c r="AVR145" s="12"/>
      <c r="AVS145" s="12"/>
      <c r="AVT145" s="12"/>
      <c r="AVU145" s="12"/>
      <c r="AVV145" s="12"/>
      <c r="AVW145" s="12"/>
      <c r="AVX145" s="12"/>
      <c r="AVY145" s="12"/>
      <c r="AVZ145" s="12"/>
      <c r="AWA145" s="12"/>
      <c r="AWB145" s="12"/>
      <c r="AWC145" s="12"/>
      <c r="AWD145" s="12"/>
      <c r="AWE145" s="12"/>
      <c r="AWF145" s="12"/>
      <c r="AWG145" s="12"/>
      <c r="AWH145" s="12"/>
      <c r="AWI145" s="12"/>
      <c r="AWJ145" s="12"/>
      <c r="AWK145" s="12"/>
      <c r="AWL145" s="12"/>
      <c r="AWM145" s="12"/>
      <c r="AWN145" s="12"/>
      <c r="AWO145" s="12"/>
      <c r="AWP145" s="12"/>
      <c r="AWQ145" s="12"/>
      <c r="AWR145" s="12"/>
      <c r="AWS145" s="12"/>
      <c r="AWT145" s="12"/>
      <c r="AWU145" s="12"/>
      <c r="AWV145" s="12"/>
      <c r="AWW145" s="12"/>
      <c r="AWX145" s="12"/>
      <c r="AWY145" s="12"/>
      <c r="AWZ145" s="12"/>
      <c r="AXA145" s="12"/>
      <c r="AXB145" s="12"/>
      <c r="AXC145" s="12"/>
      <c r="AXD145" s="12"/>
      <c r="AXE145" s="12"/>
      <c r="AXF145" s="12"/>
      <c r="AXG145" s="12"/>
      <c r="AXH145" s="12"/>
      <c r="AXI145" s="12"/>
      <c r="AXJ145" s="12"/>
      <c r="AXK145" s="12"/>
      <c r="AXL145" s="12"/>
      <c r="AXM145" s="12"/>
      <c r="AXN145" s="12"/>
      <c r="AXO145" s="12"/>
      <c r="AXP145" s="12"/>
      <c r="AXQ145" s="12"/>
      <c r="AXR145" s="12"/>
      <c r="AXS145" s="12"/>
      <c r="AXT145" s="12"/>
      <c r="AXU145" s="12"/>
      <c r="AXV145" s="12"/>
      <c r="AXW145" s="12"/>
      <c r="AXX145" s="12"/>
      <c r="AXY145" s="12"/>
      <c r="AXZ145" s="12"/>
      <c r="AYA145" s="12"/>
      <c r="AYB145" s="12"/>
      <c r="AYC145" s="12"/>
      <c r="AYD145" s="12"/>
      <c r="AYE145" s="12"/>
      <c r="AYF145" s="12"/>
      <c r="AYG145" s="12"/>
      <c r="AYH145" s="12"/>
      <c r="AYI145" s="12"/>
      <c r="AYJ145" s="12"/>
      <c r="AYK145" s="12"/>
      <c r="AYL145" s="12"/>
      <c r="AYM145" s="12"/>
      <c r="AYN145" s="12"/>
      <c r="AYO145" s="12"/>
      <c r="AYP145" s="12"/>
      <c r="AYQ145" s="12"/>
      <c r="AYR145" s="12"/>
      <c r="AYS145" s="12"/>
      <c r="AYT145" s="12"/>
      <c r="AYU145" s="12"/>
      <c r="AYV145" s="12"/>
      <c r="AYW145" s="12"/>
      <c r="AYX145" s="12"/>
      <c r="AYY145" s="12"/>
      <c r="AYZ145" s="12"/>
      <c r="AZA145" s="12"/>
      <c r="AZB145" s="12"/>
      <c r="AZC145" s="12"/>
      <c r="AZD145" s="12"/>
      <c r="AZE145" s="12"/>
      <c r="AZF145" s="12"/>
      <c r="AZG145" s="12"/>
      <c r="AZH145" s="12"/>
      <c r="AZI145" s="12"/>
      <c r="AZJ145" s="12"/>
      <c r="AZK145" s="12"/>
      <c r="AZL145" s="12"/>
      <c r="AZM145" s="12"/>
      <c r="AZN145" s="12"/>
      <c r="AZO145" s="12"/>
      <c r="AZP145" s="12"/>
      <c r="AZQ145" s="12"/>
      <c r="AZR145" s="12"/>
      <c r="AZS145" s="12"/>
      <c r="AZT145" s="12"/>
      <c r="AZU145" s="12"/>
      <c r="AZV145" s="12"/>
      <c r="AZW145" s="12"/>
      <c r="AZX145" s="12"/>
      <c r="AZY145" s="12"/>
      <c r="AZZ145" s="12"/>
      <c r="BAA145" s="12"/>
      <c r="BAB145" s="12"/>
      <c r="BAC145" s="12"/>
      <c r="BAD145" s="12"/>
      <c r="BAE145" s="12"/>
      <c r="BAF145" s="12"/>
      <c r="BAG145" s="12"/>
      <c r="BAH145" s="12"/>
      <c r="BAI145" s="12"/>
      <c r="BAJ145" s="12"/>
      <c r="BAK145" s="12"/>
      <c r="BAL145" s="12"/>
      <c r="BAM145" s="12"/>
      <c r="BAN145" s="12"/>
      <c r="BAO145" s="12"/>
      <c r="BAP145" s="12"/>
      <c r="BAQ145" s="12"/>
      <c r="BAR145" s="12"/>
      <c r="BAS145" s="12"/>
      <c r="BAT145" s="12"/>
      <c r="BAU145" s="12"/>
      <c r="BAV145" s="12"/>
      <c r="BAW145" s="12"/>
      <c r="BAX145" s="12"/>
      <c r="BAY145" s="12"/>
      <c r="BAZ145" s="12"/>
      <c r="BBA145" s="12"/>
      <c r="BBB145" s="12"/>
      <c r="BBC145" s="12"/>
      <c r="BBD145" s="12"/>
      <c r="BBE145" s="12"/>
      <c r="BBF145" s="12"/>
      <c r="BBG145" s="12"/>
      <c r="BBH145" s="12"/>
      <c r="BBI145" s="12"/>
      <c r="BBJ145" s="12"/>
      <c r="BBK145" s="12"/>
      <c r="BBL145" s="12"/>
      <c r="BBM145" s="12"/>
      <c r="BBN145" s="12"/>
      <c r="BBO145" s="12"/>
      <c r="BBP145" s="12"/>
      <c r="BBQ145" s="12"/>
      <c r="BBR145" s="12"/>
      <c r="BBS145" s="12"/>
      <c r="BBT145" s="12"/>
      <c r="BBU145" s="12"/>
      <c r="BBV145" s="12"/>
      <c r="BBW145" s="12"/>
      <c r="BBX145" s="12"/>
      <c r="BBY145" s="12"/>
      <c r="BBZ145" s="12"/>
      <c r="BCA145" s="12"/>
      <c r="BCB145" s="12"/>
      <c r="BCC145" s="12"/>
      <c r="BCD145" s="12"/>
      <c r="BCE145" s="12"/>
      <c r="BCF145" s="12"/>
      <c r="BCG145" s="12"/>
      <c r="BCH145" s="12"/>
      <c r="BCI145" s="12"/>
      <c r="BCJ145" s="12"/>
      <c r="BCK145" s="12"/>
      <c r="BCL145" s="12"/>
      <c r="BCM145" s="12"/>
      <c r="BCN145" s="12"/>
      <c r="BCO145" s="12"/>
      <c r="BCP145" s="12"/>
      <c r="BCQ145" s="12"/>
      <c r="BCR145" s="12"/>
      <c r="BCS145" s="12"/>
      <c r="BCT145" s="12"/>
      <c r="BCU145" s="12"/>
      <c r="BCV145" s="12"/>
      <c r="BCW145" s="12"/>
      <c r="BCX145" s="12"/>
      <c r="BCY145" s="12"/>
      <c r="BCZ145" s="12"/>
      <c r="BDA145" s="12"/>
      <c r="BDB145" s="12"/>
      <c r="BDC145" s="12"/>
      <c r="BDD145" s="12"/>
      <c r="BDE145" s="12"/>
      <c r="BDF145" s="12"/>
      <c r="BDG145" s="12"/>
      <c r="BDH145" s="12"/>
      <c r="BDI145" s="12"/>
      <c r="BDJ145" s="12"/>
      <c r="BDK145" s="12"/>
      <c r="BDL145" s="12"/>
      <c r="BDM145" s="12"/>
      <c r="BDN145" s="12"/>
      <c r="BDO145" s="12"/>
      <c r="BDP145" s="12"/>
      <c r="BDQ145" s="12"/>
      <c r="BDR145" s="12"/>
      <c r="BDS145" s="12"/>
      <c r="BDT145" s="12"/>
      <c r="BDU145" s="12"/>
      <c r="BDV145" s="12"/>
      <c r="BDW145" s="12"/>
      <c r="BDX145" s="12"/>
      <c r="BDY145" s="12"/>
      <c r="BDZ145" s="12"/>
      <c r="BEA145" s="12"/>
      <c r="BEB145" s="12"/>
      <c r="BEC145" s="12"/>
      <c r="BED145" s="12"/>
      <c r="BEE145" s="12"/>
      <c r="BEF145" s="12"/>
      <c r="BEG145" s="12"/>
      <c r="BEH145" s="12"/>
      <c r="BEI145" s="12"/>
      <c r="BEJ145" s="12"/>
      <c r="BEK145" s="12"/>
      <c r="BEL145" s="12"/>
      <c r="BEM145" s="12"/>
      <c r="BEN145" s="12"/>
      <c r="BEO145" s="12"/>
      <c r="BEP145" s="12"/>
      <c r="BEQ145" s="12"/>
      <c r="BER145" s="12"/>
      <c r="BES145" s="12"/>
      <c r="BET145" s="12"/>
      <c r="BEU145" s="12"/>
      <c r="BEV145" s="12"/>
      <c r="BEW145" s="12"/>
      <c r="BEX145" s="12"/>
      <c r="BEY145" s="12"/>
      <c r="BEZ145" s="12"/>
      <c r="BFA145" s="12"/>
      <c r="BFB145" s="12"/>
      <c r="BFC145" s="12"/>
      <c r="BFD145" s="12"/>
      <c r="BFE145" s="12"/>
      <c r="BFF145" s="12"/>
      <c r="BFG145" s="12"/>
      <c r="BFH145" s="12"/>
      <c r="BFI145" s="12"/>
      <c r="BFJ145" s="12"/>
      <c r="BFK145" s="12"/>
      <c r="BFL145" s="12"/>
      <c r="BFM145" s="12"/>
      <c r="BFN145" s="12"/>
      <c r="BFO145" s="12"/>
      <c r="BFP145" s="12"/>
      <c r="BFQ145" s="12"/>
      <c r="BFR145" s="12"/>
      <c r="BFS145" s="12"/>
      <c r="BFT145" s="12"/>
      <c r="BFU145" s="12"/>
      <c r="BFV145" s="12"/>
      <c r="BFW145" s="12"/>
      <c r="BFX145" s="12"/>
      <c r="BFY145" s="12"/>
      <c r="BFZ145" s="12"/>
      <c r="BGA145" s="12"/>
      <c r="BGB145" s="12"/>
      <c r="BGC145" s="12"/>
      <c r="BGD145" s="12"/>
      <c r="BGE145" s="12"/>
      <c r="BGF145" s="12"/>
      <c r="BGG145" s="12"/>
      <c r="BGH145" s="12"/>
      <c r="BGI145" s="12"/>
      <c r="BGJ145" s="12"/>
      <c r="BGK145" s="12"/>
      <c r="BGL145" s="12"/>
      <c r="BGM145" s="12"/>
      <c r="BGN145" s="12"/>
      <c r="BGO145" s="12"/>
      <c r="BGP145" s="12"/>
      <c r="BGQ145" s="12"/>
      <c r="BGR145" s="12"/>
      <c r="BGS145" s="12"/>
      <c r="BGT145" s="12"/>
      <c r="BGU145" s="12"/>
      <c r="BGV145" s="12"/>
      <c r="BGW145" s="12"/>
      <c r="BGX145" s="12"/>
      <c r="BGY145" s="12"/>
      <c r="BGZ145" s="12"/>
      <c r="BHA145" s="12"/>
      <c r="BHB145" s="12"/>
      <c r="BHC145" s="12"/>
      <c r="BHD145" s="12"/>
      <c r="BHE145" s="12"/>
      <c r="BHF145" s="12"/>
      <c r="BHG145" s="12"/>
      <c r="BHH145" s="12"/>
      <c r="BHI145" s="12"/>
      <c r="BHJ145" s="12"/>
      <c r="BHK145" s="12"/>
      <c r="BHL145" s="12"/>
      <c r="BHM145" s="12"/>
      <c r="BHN145" s="12"/>
      <c r="BHO145" s="12"/>
      <c r="BHP145" s="12"/>
      <c r="BHQ145" s="12"/>
      <c r="BHR145" s="12"/>
      <c r="BHS145" s="12"/>
      <c r="BHT145" s="12"/>
      <c r="BHU145" s="12"/>
      <c r="BHV145" s="12"/>
      <c r="BHW145" s="12"/>
      <c r="BHX145" s="12"/>
      <c r="BHY145" s="12"/>
      <c r="BHZ145" s="12"/>
      <c r="BIA145" s="12"/>
      <c r="BIB145" s="12"/>
      <c r="BIC145" s="12"/>
      <c r="BID145" s="12"/>
      <c r="BIE145" s="12"/>
      <c r="BIF145" s="12"/>
      <c r="BIG145" s="12"/>
      <c r="BIH145" s="12"/>
      <c r="BII145" s="12"/>
      <c r="BIJ145" s="12"/>
      <c r="BIK145" s="12"/>
      <c r="BIL145" s="12"/>
      <c r="BIM145" s="12"/>
      <c r="BIN145" s="12"/>
      <c r="BIO145" s="12"/>
      <c r="BIP145" s="12"/>
      <c r="BIQ145" s="12"/>
      <c r="BIR145" s="12"/>
      <c r="BIS145" s="12"/>
      <c r="BIT145" s="12"/>
      <c r="BIU145" s="12"/>
      <c r="BIV145" s="12"/>
      <c r="BIW145" s="12"/>
      <c r="BIX145" s="12"/>
      <c r="BIY145" s="12"/>
      <c r="BIZ145" s="12"/>
      <c r="BJA145" s="12"/>
      <c r="BJB145" s="12"/>
      <c r="BJC145" s="12"/>
      <c r="BJD145" s="12"/>
      <c r="BJE145" s="12"/>
      <c r="BJF145" s="12"/>
      <c r="BJG145" s="12"/>
      <c r="BJH145" s="12"/>
      <c r="BJI145" s="12"/>
      <c r="BJJ145" s="12"/>
      <c r="BJK145" s="12"/>
      <c r="BJL145" s="12"/>
      <c r="BJM145" s="12"/>
      <c r="BJN145" s="12"/>
      <c r="BJO145" s="12"/>
      <c r="BJP145" s="12"/>
      <c r="BJQ145" s="12"/>
      <c r="BJR145" s="12"/>
      <c r="BJS145" s="12"/>
      <c r="BJT145" s="12"/>
      <c r="BJU145" s="12"/>
      <c r="BJV145" s="12"/>
      <c r="BJW145" s="12"/>
      <c r="BJX145" s="12"/>
      <c r="BJY145" s="12"/>
      <c r="BJZ145" s="12"/>
      <c r="BKA145" s="12"/>
      <c r="BKB145" s="12"/>
      <c r="BKC145" s="12"/>
      <c r="BKD145" s="12"/>
      <c r="BKE145" s="12"/>
      <c r="BKF145" s="12"/>
      <c r="BKG145" s="12"/>
      <c r="BKH145" s="12"/>
      <c r="BKI145" s="12"/>
      <c r="BKJ145" s="12"/>
      <c r="BKK145" s="12"/>
      <c r="BKL145" s="12"/>
      <c r="BKM145" s="12"/>
      <c r="BKN145" s="12"/>
      <c r="BKO145" s="12"/>
      <c r="BKP145" s="12"/>
      <c r="BKQ145" s="12"/>
      <c r="BKR145" s="12"/>
      <c r="BKS145" s="12"/>
      <c r="BKT145" s="12"/>
      <c r="BKU145" s="12"/>
      <c r="BKV145" s="12"/>
      <c r="BKW145" s="12"/>
      <c r="BKX145" s="12"/>
      <c r="BKY145" s="12"/>
      <c r="BKZ145" s="12"/>
      <c r="BLA145" s="12"/>
      <c r="BLB145" s="12"/>
      <c r="BLC145" s="12"/>
      <c r="BLD145" s="12"/>
      <c r="BLE145" s="12"/>
      <c r="BLF145" s="12"/>
      <c r="BLG145" s="12"/>
      <c r="BLH145" s="12"/>
      <c r="BLI145" s="12"/>
      <c r="BLJ145" s="12"/>
      <c r="BLK145" s="12"/>
      <c r="BLL145" s="12"/>
      <c r="BLM145" s="12"/>
      <c r="BLN145" s="12"/>
      <c r="BLO145" s="12"/>
      <c r="BLP145" s="12"/>
      <c r="BLQ145" s="12"/>
      <c r="BLR145" s="12"/>
      <c r="BLS145" s="12"/>
      <c r="BLT145" s="12"/>
      <c r="BLU145" s="12"/>
      <c r="BLV145" s="12"/>
      <c r="BLW145" s="12"/>
      <c r="BLX145" s="12"/>
      <c r="BLY145" s="12"/>
      <c r="BLZ145" s="12"/>
      <c r="BMA145" s="12"/>
      <c r="BMB145" s="12"/>
      <c r="BMC145" s="12"/>
      <c r="BMD145" s="12"/>
      <c r="BME145" s="12"/>
      <c r="BMF145" s="12"/>
      <c r="BMG145" s="12"/>
      <c r="BMH145" s="12"/>
      <c r="BMI145" s="12"/>
      <c r="BMJ145" s="12"/>
      <c r="BMK145" s="12"/>
      <c r="BML145" s="12"/>
      <c r="BMM145" s="12"/>
      <c r="BMN145" s="12"/>
      <c r="BMO145" s="12"/>
      <c r="BMP145" s="12"/>
      <c r="BMQ145" s="12"/>
      <c r="BMR145" s="12"/>
      <c r="BMS145" s="12"/>
      <c r="BMT145" s="12"/>
      <c r="BMU145" s="12"/>
      <c r="BMV145" s="12"/>
      <c r="BMW145" s="12"/>
      <c r="BMX145" s="12"/>
      <c r="BMY145" s="12"/>
      <c r="BMZ145" s="12"/>
      <c r="BNA145" s="12"/>
      <c r="BNB145" s="12"/>
      <c r="BNC145" s="12"/>
      <c r="BND145" s="12"/>
      <c r="BNE145" s="12"/>
      <c r="BNF145" s="12"/>
      <c r="BNG145" s="12"/>
      <c r="BNH145" s="12"/>
      <c r="BNI145" s="12"/>
      <c r="BNJ145" s="12"/>
      <c r="BNK145" s="12"/>
      <c r="BNL145" s="12"/>
      <c r="BNM145" s="12"/>
      <c r="BNN145" s="12"/>
      <c r="BNO145" s="12"/>
      <c r="BNP145" s="12"/>
      <c r="BNQ145" s="12"/>
      <c r="BNR145" s="12"/>
      <c r="BNS145" s="12"/>
      <c r="BNT145" s="12"/>
      <c r="BNU145" s="12"/>
      <c r="BNV145" s="12"/>
      <c r="BNW145" s="12"/>
      <c r="BNX145" s="12"/>
      <c r="BNY145" s="12"/>
      <c r="BNZ145" s="12"/>
      <c r="BOA145" s="12"/>
      <c r="BOB145" s="12"/>
      <c r="BOC145" s="12"/>
      <c r="BOD145" s="12"/>
      <c r="BOE145" s="12"/>
      <c r="BOF145" s="12"/>
      <c r="BOG145" s="12"/>
      <c r="BOH145" s="12"/>
      <c r="BOI145" s="12"/>
      <c r="BOJ145" s="12"/>
      <c r="BOK145" s="12"/>
      <c r="BOL145" s="12"/>
      <c r="BOM145" s="12"/>
      <c r="BON145" s="12"/>
      <c r="BOO145" s="12"/>
      <c r="BOP145" s="12"/>
      <c r="BOQ145" s="12"/>
      <c r="BOR145" s="12"/>
      <c r="BOS145" s="12"/>
      <c r="BOT145" s="12"/>
      <c r="BOU145" s="12"/>
      <c r="BOV145" s="12"/>
      <c r="BOW145" s="12"/>
      <c r="BOX145" s="12"/>
      <c r="BOY145" s="12"/>
      <c r="BOZ145" s="12"/>
      <c r="BPA145" s="12"/>
      <c r="BPB145" s="12"/>
      <c r="BPC145" s="12"/>
      <c r="BPD145" s="12"/>
      <c r="BPE145" s="12"/>
      <c r="BPF145" s="12"/>
      <c r="BPG145" s="12"/>
      <c r="BPH145" s="12"/>
      <c r="BPI145" s="12"/>
      <c r="BPJ145" s="12"/>
      <c r="BPK145" s="12"/>
      <c r="BPL145" s="12"/>
      <c r="BPM145" s="12"/>
      <c r="BPN145" s="12"/>
      <c r="BPO145" s="12"/>
      <c r="BPP145" s="12"/>
      <c r="BPQ145" s="12"/>
      <c r="BPR145" s="12"/>
      <c r="BPS145" s="12"/>
      <c r="BPT145" s="12"/>
      <c r="BPU145" s="12"/>
      <c r="BPV145" s="12"/>
      <c r="BPW145" s="12"/>
      <c r="BPX145" s="12"/>
      <c r="BPY145" s="12"/>
      <c r="BPZ145" s="12"/>
      <c r="BQA145" s="12"/>
      <c r="BQB145" s="12"/>
      <c r="BQC145" s="12"/>
      <c r="BQD145" s="12"/>
      <c r="BQE145" s="12"/>
      <c r="BQF145" s="12"/>
      <c r="BQG145" s="12"/>
      <c r="BQH145" s="12"/>
      <c r="BQI145" s="12"/>
      <c r="BQJ145" s="12"/>
      <c r="BQK145" s="12"/>
      <c r="BQL145" s="12"/>
      <c r="BQM145" s="12"/>
      <c r="BQN145" s="12"/>
      <c r="BQO145" s="12"/>
      <c r="BQP145" s="12"/>
      <c r="BQQ145" s="12"/>
      <c r="BQR145" s="12"/>
      <c r="BQS145" s="12"/>
      <c r="BQT145" s="12"/>
      <c r="BQU145" s="12"/>
      <c r="BQV145" s="12"/>
      <c r="BQW145" s="12"/>
      <c r="BQX145" s="12"/>
      <c r="BQY145" s="12"/>
      <c r="BQZ145" s="12"/>
      <c r="BRA145" s="12"/>
      <c r="BRB145" s="12"/>
      <c r="BRC145" s="12"/>
      <c r="BRD145" s="12"/>
      <c r="BRE145" s="12"/>
      <c r="BRF145" s="12"/>
      <c r="BRG145" s="12"/>
      <c r="BRH145" s="12"/>
      <c r="BRI145" s="12"/>
      <c r="BRJ145" s="12"/>
      <c r="BRK145" s="12"/>
      <c r="BRL145" s="12"/>
      <c r="BRM145" s="12"/>
      <c r="BRN145" s="12"/>
      <c r="BRO145" s="12"/>
      <c r="BRP145" s="12"/>
      <c r="BRQ145" s="12"/>
      <c r="BRR145" s="12"/>
      <c r="BRS145" s="12"/>
      <c r="BRT145" s="12"/>
      <c r="BRU145" s="12"/>
      <c r="BRV145" s="12"/>
      <c r="BRW145" s="12"/>
      <c r="BRX145" s="12"/>
      <c r="BRY145" s="12"/>
      <c r="BRZ145" s="12"/>
      <c r="BSA145" s="12"/>
      <c r="BSB145" s="12"/>
      <c r="BSC145" s="12"/>
      <c r="BSD145" s="12"/>
      <c r="BSE145" s="12"/>
      <c r="BSF145" s="12"/>
      <c r="BSG145" s="12"/>
      <c r="BSH145" s="12"/>
      <c r="BSI145" s="12"/>
      <c r="BSJ145" s="12"/>
      <c r="BSK145" s="12"/>
      <c r="BSL145" s="12"/>
      <c r="BSM145" s="12"/>
      <c r="BSN145" s="12"/>
      <c r="BSO145" s="12"/>
      <c r="BSP145" s="12"/>
      <c r="BSQ145" s="12"/>
      <c r="BSR145" s="12"/>
      <c r="BSS145" s="12"/>
      <c r="BST145" s="12"/>
      <c r="BSU145" s="12"/>
      <c r="BSV145" s="12"/>
      <c r="BSW145" s="12"/>
      <c r="BSX145" s="12"/>
      <c r="BSY145" s="12"/>
      <c r="BSZ145" s="12"/>
      <c r="BTA145" s="12"/>
      <c r="BTB145" s="12"/>
      <c r="BTC145" s="12"/>
      <c r="BTD145" s="12"/>
      <c r="BTE145" s="12"/>
      <c r="BTF145" s="12"/>
      <c r="BTG145" s="12"/>
      <c r="BTH145" s="12"/>
      <c r="BTI145" s="12"/>
      <c r="BTJ145" s="12"/>
      <c r="BTK145" s="12"/>
      <c r="BTL145" s="12"/>
      <c r="BTM145" s="12"/>
      <c r="BTN145" s="12"/>
      <c r="BTO145" s="12"/>
      <c r="BTP145" s="12"/>
      <c r="BTQ145" s="12"/>
      <c r="BTR145" s="12"/>
      <c r="BTS145" s="12"/>
      <c r="BTT145" s="12"/>
      <c r="BTU145" s="12"/>
      <c r="BTV145" s="12"/>
      <c r="BTW145" s="12"/>
      <c r="BTX145" s="12"/>
      <c r="BTY145" s="12"/>
      <c r="BTZ145" s="12"/>
      <c r="BUA145" s="12"/>
      <c r="BUB145" s="12"/>
      <c r="BUC145" s="12"/>
      <c r="BUD145" s="12"/>
      <c r="BUE145" s="12"/>
      <c r="BUF145" s="12"/>
      <c r="BUG145" s="12"/>
      <c r="BUH145" s="12"/>
      <c r="BUI145" s="12"/>
      <c r="BUJ145" s="12"/>
      <c r="BUK145" s="12"/>
      <c r="BUL145" s="12"/>
      <c r="BUM145" s="12"/>
      <c r="BUN145" s="12"/>
      <c r="BUO145" s="12"/>
      <c r="BUP145" s="12"/>
      <c r="BUQ145" s="12"/>
      <c r="BUR145" s="12"/>
      <c r="BUS145" s="12"/>
      <c r="BUT145" s="12"/>
      <c r="BUU145" s="12"/>
      <c r="BUV145" s="12"/>
      <c r="BUW145" s="12"/>
      <c r="BUX145" s="12"/>
      <c r="BUY145" s="12"/>
      <c r="BUZ145" s="12"/>
      <c r="BVA145" s="12"/>
      <c r="BVB145" s="12"/>
      <c r="BVC145" s="12"/>
      <c r="BVD145" s="12"/>
      <c r="BVE145" s="12"/>
      <c r="BVF145" s="12"/>
      <c r="BVG145" s="12"/>
      <c r="BVH145" s="12"/>
      <c r="BVI145" s="12"/>
      <c r="BVJ145" s="12"/>
      <c r="BVK145" s="12"/>
      <c r="BVL145" s="12"/>
      <c r="BVM145" s="12"/>
      <c r="BVN145" s="12"/>
      <c r="BVO145" s="12"/>
      <c r="BVP145" s="12"/>
      <c r="BVQ145" s="12"/>
      <c r="BVR145" s="12"/>
      <c r="BVS145" s="12"/>
      <c r="BVT145" s="12"/>
      <c r="BVU145" s="12"/>
      <c r="BVV145" s="12"/>
      <c r="BVW145" s="12"/>
      <c r="BVX145" s="12"/>
      <c r="BVY145" s="12"/>
      <c r="BVZ145" s="12"/>
      <c r="BWA145" s="12"/>
      <c r="BWB145" s="12"/>
      <c r="BWC145" s="12"/>
      <c r="BWD145" s="12"/>
      <c r="BWE145" s="12"/>
      <c r="BWF145" s="12"/>
      <c r="BWG145" s="12"/>
      <c r="BWH145" s="12"/>
      <c r="BWI145" s="12"/>
      <c r="BWJ145" s="12"/>
      <c r="BWK145" s="12"/>
      <c r="BWL145" s="12"/>
      <c r="BWM145" s="12"/>
      <c r="BWN145" s="12"/>
      <c r="BWO145" s="12"/>
      <c r="BWP145" s="12"/>
      <c r="BWQ145" s="12"/>
      <c r="BWR145" s="12"/>
      <c r="BWS145" s="12"/>
      <c r="BWT145" s="12"/>
      <c r="BWU145" s="12"/>
      <c r="BWV145" s="12"/>
      <c r="BWW145" s="12"/>
      <c r="BWX145" s="12"/>
      <c r="BWY145" s="12"/>
      <c r="BWZ145" s="12"/>
      <c r="BXA145" s="12"/>
      <c r="BXB145" s="12"/>
      <c r="BXC145" s="12"/>
      <c r="BXD145" s="12"/>
      <c r="BXE145" s="12"/>
      <c r="BXF145" s="12"/>
      <c r="BXG145" s="12"/>
      <c r="BXH145" s="12"/>
      <c r="BXI145" s="12"/>
      <c r="BXJ145" s="12"/>
      <c r="BXK145" s="12"/>
      <c r="BXL145" s="12"/>
      <c r="BXM145" s="12"/>
      <c r="BXN145" s="12"/>
      <c r="BXO145" s="12"/>
      <c r="BXP145" s="12"/>
      <c r="BXQ145" s="12"/>
      <c r="BXR145" s="12"/>
      <c r="BXS145" s="12"/>
      <c r="BXT145" s="12"/>
      <c r="BXU145" s="12"/>
      <c r="BXV145" s="12"/>
      <c r="BXW145" s="12"/>
      <c r="BXX145" s="12"/>
      <c r="BXY145" s="12"/>
      <c r="BXZ145" s="12"/>
      <c r="BYA145" s="12"/>
      <c r="BYB145" s="12"/>
      <c r="BYC145" s="12"/>
      <c r="BYD145" s="12"/>
      <c r="BYE145" s="12"/>
      <c r="BYF145" s="12"/>
      <c r="BYG145" s="12"/>
      <c r="BYH145" s="12"/>
      <c r="BYI145" s="12"/>
      <c r="BYJ145" s="12"/>
      <c r="BYK145" s="12"/>
      <c r="BYL145" s="12"/>
      <c r="BYM145" s="12"/>
      <c r="BYN145" s="12"/>
      <c r="BYO145" s="12"/>
      <c r="BYP145" s="12"/>
      <c r="BYQ145" s="12"/>
      <c r="BYR145" s="12"/>
      <c r="BYS145" s="12"/>
      <c r="BYT145" s="12"/>
      <c r="BYU145" s="12"/>
      <c r="BYV145" s="12"/>
      <c r="BYW145" s="12"/>
      <c r="BYX145" s="12"/>
      <c r="BYY145" s="12"/>
      <c r="BYZ145" s="12"/>
      <c r="BZA145" s="12"/>
      <c r="BZB145" s="12"/>
      <c r="BZC145" s="12"/>
      <c r="BZD145" s="12"/>
      <c r="BZE145" s="12"/>
      <c r="BZF145" s="12"/>
      <c r="BZG145" s="12"/>
      <c r="BZH145" s="12"/>
      <c r="BZI145" s="12"/>
      <c r="BZJ145" s="12"/>
      <c r="BZK145" s="12"/>
      <c r="BZL145" s="12"/>
      <c r="BZM145" s="12"/>
      <c r="BZN145" s="12"/>
      <c r="BZO145" s="12"/>
      <c r="BZP145" s="12"/>
      <c r="BZQ145" s="12"/>
      <c r="BZR145" s="12"/>
      <c r="BZS145" s="12"/>
      <c r="BZT145" s="12"/>
      <c r="BZU145" s="12"/>
      <c r="BZV145" s="12"/>
      <c r="BZW145" s="12"/>
      <c r="BZX145" s="12"/>
      <c r="BZY145" s="12"/>
      <c r="BZZ145" s="12"/>
      <c r="CAA145" s="12"/>
      <c r="CAB145" s="12"/>
      <c r="CAC145" s="12"/>
      <c r="CAD145" s="12"/>
      <c r="CAE145" s="12"/>
      <c r="CAF145" s="12"/>
      <c r="CAG145" s="12"/>
      <c r="CAH145" s="12"/>
      <c r="CAI145" s="12"/>
      <c r="CAJ145" s="12"/>
      <c r="CAK145" s="12"/>
      <c r="CAL145" s="12"/>
      <c r="CAM145" s="12"/>
      <c r="CAN145" s="12"/>
      <c r="CAO145" s="12"/>
      <c r="CAP145" s="12"/>
      <c r="CAQ145" s="12"/>
      <c r="CAR145" s="12"/>
      <c r="CAS145" s="12"/>
      <c r="CAT145" s="12"/>
      <c r="CAU145" s="12"/>
      <c r="CAV145" s="12"/>
      <c r="CAW145" s="12"/>
      <c r="CAX145" s="12"/>
      <c r="CAY145" s="12"/>
      <c r="CAZ145" s="12"/>
      <c r="CBA145" s="12"/>
      <c r="CBB145" s="12"/>
      <c r="CBC145" s="12"/>
      <c r="CBD145" s="12"/>
      <c r="CBE145" s="12"/>
      <c r="CBF145" s="12"/>
      <c r="CBG145" s="12"/>
      <c r="CBH145" s="12"/>
      <c r="CBI145" s="12"/>
      <c r="CBJ145" s="12"/>
      <c r="CBK145" s="12"/>
      <c r="CBL145" s="12"/>
      <c r="CBM145" s="12"/>
      <c r="CBN145" s="12"/>
      <c r="CBO145" s="12"/>
      <c r="CBP145" s="12"/>
      <c r="CBQ145" s="12"/>
      <c r="CBR145" s="12"/>
      <c r="CBS145" s="12"/>
      <c r="CBT145" s="12"/>
      <c r="CBU145" s="12"/>
      <c r="CBV145" s="12"/>
      <c r="CBW145" s="12"/>
      <c r="CBX145" s="12"/>
      <c r="CBY145" s="12"/>
      <c r="CBZ145" s="12"/>
      <c r="CCA145" s="12"/>
      <c r="CCB145" s="12"/>
      <c r="CCC145" s="12"/>
      <c r="CCD145" s="12"/>
      <c r="CCE145" s="12"/>
      <c r="CCF145" s="12"/>
      <c r="CCG145" s="12"/>
      <c r="CCH145" s="12"/>
      <c r="CCI145" s="12"/>
      <c r="CCJ145" s="12"/>
      <c r="CCK145" s="12"/>
      <c r="CCL145" s="12"/>
      <c r="CCM145" s="12"/>
      <c r="CCN145" s="12"/>
      <c r="CCO145" s="12"/>
      <c r="CCP145" s="12"/>
      <c r="CCQ145" s="12"/>
      <c r="CCR145" s="12"/>
      <c r="CCS145" s="12"/>
      <c r="CCT145" s="12"/>
      <c r="CCU145" s="12"/>
      <c r="CCV145" s="12"/>
      <c r="CCW145" s="12"/>
      <c r="CCX145" s="12"/>
      <c r="CCY145" s="12"/>
      <c r="CCZ145" s="12"/>
      <c r="CDA145" s="12"/>
      <c r="CDB145" s="12"/>
      <c r="CDC145" s="12"/>
      <c r="CDD145" s="12"/>
      <c r="CDE145" s="12"/>
      <c r="CDF145" s="12"/>
      <c r="CDG145" s="12"/>
      <c r="CDH145" s="12"/>
      <c r="CDI145" s="12"/>
      <c r="CDJ145" s="12"/>
      <c r="CDK145" s="12"/>
      <c r="CDL145" s="12"/>
      <c r="CDM145" s="12"/>
      <c r="CDN145" s="12"/>
      <c r="CDO145" s="12"/>
      <c r="CDP145" s="12"/>
      <c r="CDQ145" s="12"/>
      <c r="CDR145" s="12"/>
      <c r="CDS145" s="12"/>
      <c r="CDT145" s="12"/>
      <c r="CDU145" s="12"/>
      <c r="CDV145" s="12"/>
      <c r="CDW145" s="12"/>
      <c r="CDX145" s="12"/>
      <c r="CDY145" s="12"/>
      <c r="CDZ145" s="12"/>
      <c r="CEA145" s="12"/>
      <c r="CEB145" s="12"/>
      <c r="CEC145" s="12"/>
      <c r="CED145" s="12"/>
      <c r="CEE145" s="12"/>
      <c r="CEF145" s="12"/>
      <c r="CEG145" s="12"/>
      <c r="CEH145" s="12"/>
      <c r="CEI145" s="12"/>
      <c r="CEJ145" s="12"/>
      <c r="CEK145" s="12"/>
      <c r="CEL145" s="12"/>
      <c r="CEM145" s="12"/>
      <c r="CEN145" s="12"/>
      <c r="CEO145" s="12"/>
      <c r="CEP145" s="12"/>
      <c r="CEQ145" s="12"/>
      <c r="CER145" s="12"/>
      <c r="CES145" s="12"/>
      <c r="CET145" s="12"/>
      <c r="CEU145" s="12"/>
      <c r="CEV145" s="12"/>
      <c r="CEW145" s="12"/>
      <c r="CEX145" s="12"/>
      <c r="CEY145" s="12"/>
      <c r="CEZ145" s="12"/>
      <c r="CFA145" s="12"/>
      <c r="CFB145" s="12"/>
      <c r="CFC145" s="12"/>
      <c r="CFD145" s="12"/>
      <c r="CFE145" s="12"/>
      <c r="CFF145" s="12"/>
      <c r="CFG145" s="12"/>
      <c r="CFH145" s="12"/>
      <c r="CFI145" s="12"/>
      <c r="CFJ145" s="12"/>
      <c r="CFK145" s="12"/>
      <c r="CFL145" s="12"/>
      <c r="CFM145" s="12"/>
      <c r="CFN145" s="12"/>
      <c r="CFO145" s="12"/>
      <c r="CFP145" s="12"/>
      <c r="CFQ145" s="12"/>
      <c r="CFR145" s="12"/>
      <c r="CFS145" s="12"/>
      <c r="CFT145" s="12"/>
      <c r="CFU145" s="12"/>
      <c r="CFV145" s="12"/>
      <c r="CFW145" s="12"/>
      <c r="CFX145" s="12"/>
      <c r="CFY145" s="12"/>
      <c r="CFZ145" s="12"/>
      <c r="CGA145" s="12"/>
      <c r="CGB145" s="12"/>
      <c r="CGC145" s="12"/>
      <c r="CGD145" s="12"/>
      <c r="CGE145" s="12"/>
      <c r="CGF145" s="12"/>
      <c r="CGG145" s="12"/>
      <c r="CGH145" s="12"/>
      <c r="CGI145" s="12"/>
      <c r="CGJ145" s="12"/>
      <c r="CGK145" s="12"/>
      <c r="CGL145" s="12"/>
      <c r="CGM145" s="12"/>
      <c r="CGN145" s="12"/>
      <c r="CGO145" s="12"/>
      <c r="CGP145" s="12"/>
      <c r="CGQ145" s="12"/>
      <c r="CGR145" s="12"/>
      <c r="CGS145" s="12"/>
      <c r="CGT145" s="12"/>
      <c r="CGU145" s="12"/>
      <c r="CGV145" s="12"/>
      <c r="CGW145" s="12"/>
      <c r="CGX145" s="12"/>
      <c r="CGY145" s="12"/>
      <c r="CGZ145" s="12"/>
      <c r="CHA145" s="12"/>
      <c r="CHB145" s="12"/>
      <c r="CHC145" s="12"/>
      <c r="CHD145" s="12"/>
      <c r="CHE145" s="12"/>
      <c r="CHF145" s="12"/>
      <c r="CHG145" s="12"/>
      <c r="CHH145" s="12"/>
      <c r="CHI145" s="12"/>
      <c r="CHJ145" s="12"/>
      <c r="CHK145" s="12"/>
      <c r="CHL145" s="12"/>
      <c r="CHM145" s="12"/>
      <c r="CHN145" s="12"/>
      <c r="CHO145" s="12"/>
      <c r="CHP145" s="12"/>
      <c r="CHQ145" s="12"/>
      <c r="CHR145" s="12"/>
      <c r="CHS145" s="12"/>
      <c r="CHT145" s="12"/>
      <c r="CHU145" s="12"/>
      <c r="CHV145" s="12"/>
      <c r="CHW145" s="12"/>
      <c r="CHX145" s="12"/>
      <c r="CHY145" s="12"/>
      <c r="CHZ145" s="12"/>
      <c r="CIA145" s="12"/>
      <c r="CIB145" s="12"/>
      <c r="CIC145" s="12"/>
      <c r="CID145" s="12"/>
      <c r="CIE145" s="12"/>
      <c r="CIF145" s="12"/>
      <c r="CIG145" s="12"/>
      <c r="CIH145" s="12"/>
      <c r="CII145" s="12"/>
      <c r="CIJ145" s="12"/>
      <c r="CIK145" s="12"/>
      <c r="CIL145" s="12"/>
      <c r="CIM145" s="12"/>
      <c r="CIN145" s="12"/>
      <c r="CIO145" s="12"/>
      <c r="CIP145" s="12"/>
      <c r="CIQ145" s="12"/>
      <c r="CIR145" s="12"/>
      <c r="CIS145" s="12"/>
      <c r="CIT145" s="12"/>
      <c r="CIU145" s="12"/>
      <c r="CIV145" s="12"/>
      <c r="CIW145" s="12"/>
      <c r="CIX145" s="12"/>
      <c r="CIY145" s="12"/>
      <c r="CIZ145" s="12"/>
      <c r="CJA145" s="12"/>
      <c r="CJB145" s="12"/>
      <c r="CJC145" s="12"/>
      <c r="CJD145" s="12"/>
      <c r="CJE145" s="12"/>
      <c r="CJF145" s="12"/>
      <c r="CJG145" s="12"/>
      <c r="CJH145" s="12"/>
      <c r="CJI145" s="12"/>
      <c r="CJJ145" s="12"/>
      <c r="CJK145" s="12"/>
      <c r="CJL145" s="12"/>
      <c r="CJM145" s="12"/>
      <c r="CJN145" s="12"/>
      <c r="CJO145" s="12"/>
      <c r="CJP145" s="12"/>
      <c r="CJQ145" s="12"/>
      <c r="CJR145" s="12"/>
      <c r="CJS145" s="12"/>
      <c r="CJT145" s="12"/>
      <c r="CJU145" s="12"/>
      <c r="CJV145" s="12"/>
      <c r="CJW145" s="12"/>
      <c r="CJX145" s="12"/>
      <c r="CJY145" s="12"/>
      <c r="CJZ145" s="12"/>
      <c r="CKA145" s="12"/>
      <c r="CKB145" s="12"/>
      <c r="CKC145" s="12"/>
      <c r="CKD145" s="12"/>
      <c r="CKE145" s="12"/>
      <c r="CKF145" s="12"/>
      <c r="CKG145" s="12"/>
      <c r="CKH145" s="12"/>
      <c r="CKI145" s="12"/>
      <c r="CKJ145" s="12"/>
      <c r="CKK145" s="12"/>
      <c r="CKL145" s="12"/>
      <c r="CKM145" s="12"/>
      <c r="CKN145" s="12"/>
      <c r="CKO145" s="12"/>
      <c r="CKP145" s="12"/>
      <c r="CKQ145" s="12"/>
      <c r="CKR145" s="12"/>
      <c r="CKS145" s="12"/>
      <c r="CKT145" s="12"/>
      <c r="CKU145" s="12"/>
      <c r="CKV145" s="12"/>
      <c r="CKW145" s="12"/>
      <c r="CKX145" s="12"/>
      <c r="CKY145" s="12"/>
      <c r="CKZ145" s="12"/>
      <c r="CLA145" s="12"/>
      <c r="CLB145" s="12"/>
      <c r="CLC145" s="12"/>
      <c r="CLD145" s="12"/>
      <c r="CLE145" s="12"/>
      <c r="CLF145" s="12"/>
      <c r="CLG145" s="12"/>
      <c r="CLH145" s="12"/>
      <c r="CLI145" s="12"/>
      <c r="CLJ145" s="12"/>
      <c r="CLK145" s="12"/>
      <c r="CLL145" s="12"/>
      <c r="CLM145" s="12"/>
      <c r="CLN145" s="12"/>
      <c r="CLO145" s="12"/>
      <c r="CLP145" s="12"/>
      <c r="CLQ145" s="12"/>
      <c r="CLR145" s="12"/>
      <c r="CLS145" s="12"/>
      <c r="CLT145" s="12"/>
      <c r="CLU145" s="12"/>
      <c r="CLV145" s="12"/>
      <c r="CLW145" s="12"/>
      <c r="CLX145" s="12"/>
      <c r="CLY145" s="12"/>
      <c r="CLZ145" s="12"/>
      <c r="CMA145" s="12"/>
      <c r="CMB145" s="12"/>
      <c r="CMC145" s="12"/>
      <c r="CMD145" s="12"/>
      <c r="CME145" s="12"/>
      <c r="CMF145" s="12"/>
      <c r="CMG145" s="12"/>
      <c r="CMH145" s="12"/>
      <c r="CMI145" s="12"/>
      <c r="CMJ145" s="12"/>
      <c r="CMK145" s="12"/>
      <c r="CML145" s="12"/>
      <c r="CMM145" s="12"/>
      <c r="CMN145" s="12"/>
      <c r="CMO145" s="12"/>
      <c r="CMP145" s="12"/>
      <c r="CMQ145" s="12"/>
      <c r="CMR145" s="12"/>
      <c r="CMS145" s="12"/>
      <c r="CMT145" s="12"/>
      <c r="CMU145" s="12"/>
      <c r="CMV145" s="12"/>
      <c r="CMW145" s="12"/>
      <c r="CMX145" s="12"/>
      <c r="CMY145" s="12"/>
      <c r="CMZ145" s="12"/>
      <c r="CNA145" s="12"/>
      <c r="CNB145" s="12"/>
      <c r="CNC145" s="12"/>
      <c r="CND145" s="12"/>
      <c r="CNE145" s="12"/>
      <c r="CNF145" s="12"/>
      <c r="CNG145" s="12"/>
      <c r="CNH145" s="12"/>
      <c r="CNI145" s="12"/>
      <c r="CNJ145" s="12"/>
      <c r="CNK145" s="12"/>
      <c r="CNL145" s="12"/>
      <c r="CNM145" s="12"/>
      <c r="CNN145" s="12"/>
      <c r="CNO145" s="12"/>
      <c r="CNP145" s="12"/>
      <c r="CNQ145" s="12"/>
      <c r="CNR145" s="12"/>
      <c r="CNS145" s="12"/>
      <c r="CNT145" s="12"/>
      <c r="CNU145" s="12"/>
      <c r="CNV145" s="12"/>
      <c r="CNW145" s="12"/>
      <c r="CNX145" s="12"/>
      <c r="CNY145" s="12"/>
      <c r="CNZ145" s="12"/>
      <c r="COA145" s="12"/>
      <c r="COB145" s="12"/>
      <c r="COC145" s="12"/>
      <c r="COD145" s="12"/>
      <c r="COE145" s="12"/>
      <c r="COF145" s="12"/>
      <c r="COG145" s="12"/>
      <c r="COH145" s="12"/>
      <c r="COI145" s="12"/>
      <c r="COJ145" s="12"/>
      <c r="COK145" s="12"/>
      <c r="COL145" s="12"/>
      <c r="COM145" s="12"/>
      <c r="CON145" s="12"/>
      <c r="COO145" s="12"/>
      <c r="COP145" s="12"/>
      <c r="COQ145" s="12"/>
      <c r="COR145" s="12"/>
      <c r="COS145" s="12"/>
      <c r="COT145" s="12"/>
      <c r="COU145" s="12"/>
      <c r="COV145" s="12"/>
      <c r="COW145" s="12"/>
      <c r="COX145" s="12"/>
      <c r="COY145" s="12"/>
      <c r="COZ145" s="12"/>
      <c r="CPA145" s="12"/>
      <c r="CPB145" s="12"/>
      <c r="CPC145" s="12"/>
      <c r="CPD145" s="12"/>
      <c r="CPE145" s="12"/>
      <c r="CPF145" s="12"/>
      <c r="CPG145" s="12"/>
      <c r="CPH145" s="12"/>
      <c r="CPI145" s="12"/>
      <c r="CPJ145" s="12"/>
      <c r="CPK145" s="12"/>
      <c r="CPL145" s="12"/>
      <c r="CPM145" s="12"/>
      <c r="CPN145" s="12"/>
      <c r="CPO145" s="12"/>
      <c r="CPP145" s="12"/>
      <c r="CPQ145" s="12"/>
      <c r="CPR145" s="12"/>
      <c r="CPS145" s="12"/>
      <c r="CPT145" s="12"/>
      <c r="CPU145" s="12"/>
      <c r="CPV145" s="12"/>
      <c r="CPW145" s="12"/>
      <c r="CPX145" s="12"/>
      <c r="CPY145" s="12"/>
      <c r="CPZ145" s="12"/>
      <c r="CQA145" s="12"/>
      <c r="CQB145" s="12"/>
      <c r="CQC145" s="12"/>
      <c r="CQD145" s="12"/>
      <c r="CQE145" s="12"/>
      <c r="CQF145" s="12"/>
      <c r="CQG145" s="12"/>
      <c r="CQH145" s="12"/>
      <c r="CQI145" s="12"/>
      <c r="CQJ145" s="12"/>
      <c r="CQK145" s="12"/>
      <c r="CQL145" s="12"/>
      <c r="CQM145" s="12"/>
      <c r="CQN145" s="12"/>
      <c r="CQO145" s="12"/>
      <c r="CQP145" s="12"/>
      <c r="CQQ145" s="12"/>
      <c r="CQR145" s="12"/>
      <c r="CQS145" s="12"/>
      <c r="CQT145" s="12"/>
      <c r="CQU145" s="12"/>
      <c r="CQV145" s="12"/>
      <c r="CQW145" s="12"/>
      <c r="CQX145" s="12"/>
      <c r="CQY145" s="12"/>
      <c r="CQZ145" s="12"/>
      <c r="CRA145" s="12"/>
      <c r="CRB145" s="12"/>
      <c r="CRC145" s="12"/>
      <c r="CRD145" s="12"/>
      <c r="CRE145" s="12"/>
      <c r="CRF145" s="12"/>
      <c r="CRG145" s="12"/>
      <c r="CRH145" s="12"/>
      <c r="CRI145" s="12"/>
      <c r="CRJ145" s="12"/>
      <c r="CRK145" s="12"/>
      <c r="CRL145" s="12"/>
      <c r="CRM145" s="12"/>
      <c r="CRN145" s="12"/>
      <c r="CRO145" s="12"/>
      <c r="CRP145" s="12"/>
      <c r="CRQ145" s="12"/>
      <c r="CRR145" s="12"/>
      <c r="CRS145" s="12"/>
      <c r="CRT145" s="12"/>
      <c r="CRU145" s="12"/>
      <c r="CRV145" s="12"/>
      <c r="CRW145" s="12"/>
      <c r="CRX145" s="12"/>
      <c r="CRY145" s="12"/>
      <c r="CRZ145" s="12"/>
      <c r="CSA145" s="12"/>
      <c r="CSB145" s="12"/>
      <c r="CSC145" s="12"/>
      <c r="CSD145" s="12"/>
      <c r="CSE145" s="12"/>
      <c r="CSF145" s="12"/>
      <c r="CSG145" s="12"/>
      <c r="CSH145" s="12"/>
      <c r="CSI145" s="12"/>
      <c r="CSJ145" s="12"/>
      <c r="CSK145" s="12"/>
      <c r="CSL145" s="12"/>
      <c r="CSM145" s="12"/>
      <c r="CSN145" s="12"/>
      <c r="CSO145" s="12"/>
      <c r="CSP145" s="12"/>
      <c r="CSQ145" s="12"/>
      <c r="CSR145" s="12"/>
      <c r="CSS145" s="12"/>
      <c r="CST145" s="12"/>
      <c r="CSU145" s="12"/>
      <c r="CSV145" s="12"/>
      <c r="CSW145" s="12"/>
      <c r="CSX145" s="12"/>
      <c r="CSY145" s="12"/>
      <c r="CSZ145" s="12"/>
      <c r="CTA145" s="12"/>
      <c r="CTB145" s="12"/>
      <c r="CTC145" s="12"/>
      <c r="CTD145" s="12"/>
      <c r="CTE145" s="12"/>
      <c r="CTF145" s="12"/>
      <c r="CTG145" s="12"/>
      <c r="CTH145" s="12"/>
      <c r="CTI145" s="12"/>
      <c r="CTJ145" s="12"/>
      <c r="CTK145" s="12"/>
      <c r="CTL145" s="12"/>
      <c r="CTM145" s="12"/>
      <c r="CTN145" s="12"/>
      <c r="CTO145" s="12"/>
      <c r="CTP145" s="12"/>
      <c r="CTQ145" s="12"/>
      <c r="CTR145" s="12"/>
      <c r="CTS145" s="12"/>
      <c r="CTT145" s="12"/>
      <c r="CTU145" s="12"/>
      <c r="CTV145" s="12"/>
      <c r="CTW145" s="12"/>
      <c r="CTX145" s="12"/>
      <c r="CTY145" s="12"/>
      <c r="CTZ145" s="12"/>
      <c r="CUA145" s="12"/>
      <c r="CUB145" s="12"/>
      <c r="CUC145" s="12"/>
      <c r="CUD145" s="12"/>
      <c r="CUE145" s="12"/>
      <c r="CUF145" s="12"/>
      <c r="CUG145" s="12"/>
      <c r="CUH145" s="12"/>
      <c r="CUI145" s="12"/>
      <c r="CUJ145" s="12"/>
      <c r="CUK145" s="12"/>
      <c r="CUL145" s="12"/>
      <c r="CUM145" s="12"/>
      <c r="CUN145" s="12"/>
      <c r="CUO145" s="12"/>
      <c r="CUP145" s="12"/>
      <c r="CUQ145" s="12"/>
      <c r="CUR145" s="12"/>
      <c r="CUS145" s="12"/>
      <c r="CUT145" s="12"/>
      <c r="CUU145" s="12"/>
      <c r="CUV145" s="12"/>
      <c r="CUW145" s="12"/>
      <c r="CUX145" s="12"/>
      <c r="CUY145" s="12"/>
      <c r="CUZ145" s="12"/>
      <c r="CVA145" s="12"/>
      <c r="CVB145" s="12"/>
      <c r="CVC145" s="12"/>
      <c r="CVD145" s="12"/>
      <c r="CVE145" s="12"/>
      <c r="CVF145" s="12"/>
      <c r="CVG145" s="12"/>
      <c r="CVH145" s="12"/>
      <c r="CVI145" s="12"/>
      <c r="CVJ145" s="12"/>
      <c r="CVK145" s="12"/>
      <c r="CVL145" s="12"/>
      <c r="CVM145" s="12"/>
      <c r="CVN145" s="12"/>
      <c r="CVO145" s="12"/>
      <c r="CVP145" s="12"/>
      <c r="CVQ145" s="12"/>
      <c r="CVR145" s="12"/>
      <c r="CVS145" s="12"/>
      <c r="CVT145" s="12"/>
      <c r="CVU145" s="12"/>
      <c r="CVV145" s="12"/>
      <c r="CVW145" s="12"/>
      <c r="CVX145" s="12"/>
      <c r="CVY145" s="12"/>
      <c r="CVZ145" s="12"/>
      <c r="CWA145" s="12"/>
      <c r="CWB145" s="12"/>
      <c r="CWC145" s="12"/>
      <c r="CWD145" s="12"/>
      <c r="CWE145" s="12"/>
      <c r="CWF145" s="12"/>
      <c r="CWG145" s="12"/>
      <c r="CWH145" s="12"/>
      <c r="CWI145" s="12"/>
      <c r="CWJ145" s="12"/>
      <c r="CWK145" s="12"/>
      <c r="CWL145" s="12"/>
      <c r="CWM145" s="12"/>
      <c r="CWN145" s="12"/>
      <c r="CWO145" s="12"/>
      <c r="CWP145" s="12"/>
      <c r="CWQ145" s="12"/>
      <c r="CWR145" s="12"/>
      <c r="CWS145" s="12"/>
      <c r="CWT145" s="12"/>
      <c r="CWU145" s="12"/>
      <c r="CWV145" s="12"/>
      <c r="CWW145" s="12"/>
      <c r="CWX145" s="12"/>
      <c r="CWY145" s="12"/>
      <c r="CWZ145" s="12"/>
      <c r="CXA145" s="12"/>
      <c r="CXB145" s="12"/>
      <c r="CXC145" s="12"/>
      <c r="CXD145" s="12"/>
      <c r="CXE145" s="12"/>
      <c r="CXF145" s="12"/>
      <c r="CXG145" s="12"/>
      <c r="CXH145" s="12"/>
      <c r="CXI145" s="12"/>
      <c r="CXJ145" s="12"/>
      <c r="CXK145" s="12"/>
      <c r="CXL145" s="12"/>
      <c r="CXM145" s="12"/>
      <c r="CXN145" s="12"/>
      <c r="CXO145" s="12"/>
      <c r="CXP145" s="12"/>
      <c r="CXQ145" s="12"/>
      <c r="CXR145" s="12"/>
      <c r="CXS145" s="12"/>
      <c r="CXT145" s="12"/>
      <c r="CXU145" s="12"/>
      <c r="CXV145" s="12"/>
      <c r="CXW145" s="12"/>
      <c r="CXX145" s="12"/>
      <c r="CXY145" s="12"/>
      <c r="CXZ145" s="12"/>
      <c r="CYA145" s="12"/>
      <c r="CYB145" s="12"/>
      <c r="CYC145" s="12"/>
      <c r="CYD145" s="12"/>
      <c r="CYE145" s="12"/>
      <c r="CYF145" s="12"/>
      <c r="CYG145" s="12"/>
      <c r="CYH145" s="12"/>
      <c r="CYI145" s="12"/>
      <c r="CYJ145" s="12"/>
      <c r="CYK145" s="12"/>
      <c r="CYL145" s="12"/>
      <c r="CYM145" s="12"/>
      <c r="CYN145" s="12"/>
      <c r="CYO145" s="12"/>
      <c r="CYP145" s="12"/>
      <c r="CYQ145" s="12"/>
      <c r="CYR145" s="12"/>
      <c r="CYS145" s="12"/>
      <c r="CYT145" s="12"/>
      <c r="CYU145" s="12"/>
      <c r="CYV145" s="12"/>
      <c r="CYW145" s="12"/>
      <c r="CYX145" s="12"/>
      <c r="CYY145" s="12"/>
      <c r="CYZ145" s="12"/>
      <c r="CZA145" s="12"/>
      <c r="CZB145" s="12"/>
      <c r="CZC145" s="12"/>
      <c r="CZD145" s="12"/>
      <c r="CZE145" s="12"/>
      <c r="CZF145" s="12"/>
      <c r="CZG145" s="12"/>
      <c r="CZH145" s="12"/>
      <c r="CZI145" s="12"/>
      <c r="CZJ145" s="12"/>
      <c r="CZK145" s="12"/>
      <c r="CZL145" s="12"/>
      <c r="CZM145" s="12"/>
      <c r="CZN145" s="12"/>
      <c r="CZO145" s="12"/>
      <c r="CZP145" s="12"/>
      <c r="CZQ145" s="12"/>
      <c r="CZR145" s="12"/>
      <c r="CZS145" s="12"/>
      <c r="CZT145" s="12"/>
      <c r="CZU145" s="12"/>
      <c r="CZV145" s="12"/>
      <c r="CZW145" s="12"/>
      <c r="CZX145" s="12"/>
      <c r="CZY145" s="12"/>
      <c r="CZZ145" s="12"/>
      <c r="DAA145" s="12"/>
      <c r="DAB145" s="12"/>
      <c r="DAC145" s="12"/>
      <c r="DAD145" s="12"/>
      <c r="DAE145" s="12"/>
      <c r="DAF145" s="12"/>
      <c r="DAG145" s="12"/>
      <c r="DAH145" s="12"/>
      <c r="DAI145" s="12"/>
      <c r="DAJ145" s="12"/>
      <c r="DAK145" s="12"/>
      <c r="DAL145" s="12"/>
      <c r="DAM145" s="12"/>
      <c r="DAN145" s="12"/>
      <c r="DAO145" s="12"/>
      <c r="DAP145" s="12"/>
      <c r="DAQ145" s="12"/>
      <c r="DAR145" s="12"/>
      <c r="DAS145" s="12"/>
      <c r="DAT145" s="12"/>
      <c r="DAU145" s="12"/>
      <c r="DAV145" s="12"/>
      <c r="DAW145" s="12"/>
      <c r="DAX145" s="12"/>
      <c r="DAY145" s="12"/>
      <c r="DAZ145" s="12"/>
      <c r="DBA145" s="12"/>
      <c r="DBB145" s="12"/>
      <c r="DBC145" s="12"/>
      <c r="DBD145" s="12"/>
      <c r="DBE145" s="12"/>
      <c r="DBF145" s="12"/>
      <c r="DBG145" s="12"/>
      <c r="DBH145" s="12"/>
      <c r="DBI145" s="12"/>
      <c r="DBJ145" s="12"/>
      <c r="DBK145" s="12"/>
      <c r="DBL145" s="12"/>
      <c r="DBM145" s="12"/>
    </row>
    <row r="146" spans="1:2769" s="11" customFormat="1" ht="227" customHeight="1">
      <c r="A146" s="80" t="s">
        <v>114</v>
      </c>
      <c r="B146" s="89" t="s">
        <v>502</v>
      </c>
      <c r="C146" s="80" t="s">
        <v>48</v>
      </c>
      <c r="D146" s="80" t="s">
        <v>1276</v>
      </c>
      <c r="E146" s="80" t="s">
        <v>808</v>
      </c>
      <c r="F146" s="80" t="s">
        <v>103</v>
      </c>
      <c r="G146" s="80" t="s">
        <v>1555</v>
      </c>
      <c r="H146" s="80" t="s">
        <v>1311</v>
      </c>
      <c r="I146" s="80" t="s">
        <v>199</v>
      </c>
      <c r="J146" s="80" t="s">
        <v>199</v>
      </c>
      <c r="K146" s="80" t="s">
        <v>77</v>
      </c>
      <c r="L146" s="80" t="s">
        <v>82</v>
      </c>
      <c r="M146" s="90">
        <v>42470</v>
      </c>
      <c r="N146" s="80" t="s">
        <v>95</v>
      </c>
      <c r="O146" s="80">
        <v>-25.795445999999998</v>
      </c>
      <c r="P146" s="80">
        <v>28.750515</v>
      </c>
      <c r="Q146" s="80" t="s">
        <v>2084</v>
      </c>
      <c r="R146" s="80" t="s">
        <v>199</v>
      </c>
      <c r="S146" s="80" t="s">
        <v>80</v>
      </c>
      <c r="T146" s="80" t="s">
        <v>78</v>
      </c>
      <c r="U146" s="80" t="s">
        <v>124</v>
      </c>
      <c r="V146" s="80" t="s">
        <v>186</v>
      </c>
      <c r="W146" s="80" t="s">
        <v>44</v>
      </c>
      <c r="X146" s="80" t="s">
        <v>82</v>
      </c>
      <c r="Y146" s="80"/>
      <c r="Z146" s="80" t="s">
        <v>199</v>
      </c>
      <c r="AA146" s="89" t="s">
        <v>157</v>
      </c>
      <c r="AB146" s="89" t="s">
        <v>307</v>
      </c>
      <c r="AC146" s="80" t="s">
        <v>1459</v>
      </c>
      <c r="AD146" s="80" t="s">
        <v>36</v>
      </c>
      <c r="AE146" s="80" t="s">
        <v>199</v>
      </c>
      <c r="AF146" s="80" t="s">
        <v>199</v>
      </c>
      <c r="AG146" s="80" t="s">
        <v>1292</v>
      </c>
      <c r="AH146" s="80" t="s">
        <v>1293</v>
      </c>
      <c r="AI146" s="80" t="s">
        <v>199</v>
      </c>
      <c r="AJ146" s="80" t="s">
        <v>199</v>
      </c>
      <c r="AK146" s="80" t="s">
        <v>199</v>
      </c>
      <c r="AL146" s="80" t="s">
        <v>199</v>
      </c>
      <c r="AM146" s="80"/>
      <c r="AN146" s="91" t="s">
        <v>24</v>
      </c>
      <c r="AO146" s="80" t="s">
        <v>83</v>
      </c>
      <c r="AP146" s="80" t="s">
        <v>1344</v>
      </c>
      <c r="AQ146" s="80" t="s">
        <v>1632</v>
      </c>
      <c r="AR146" s="80" t="s">
        <v>199</v>
      </c>
      <c r="AS146" s="80" t="s">
        <v>199</v>
      </c>
      <c r="AT146" s="90" t="s">
        <v>199</v>
      </c>
      <c r="AU146" s="80" t="s">
        <v>99</v>
      </c>
      <c r="AV146" s="80" t="s">
        <v>2116</v>
      </c>
      <c r="AW146" s="95" t="s">
        <v>1602</v>
      </c>
      <c r="AX146" s="80" t="s">
        <v>105</v>
      </c>
      <c r="AY146" s="80" t="s">
        <v>138</v>
      </c>
      <c r="AZ146" s="80" t="s">
        <v>653</v>
      </c>
      <c r="BA146" s="80"/>
      <c r="BB146" s="80" t="s">
        <v>94</v>
      </c>
      <c r="BC146" s="94">
        <v>42470</v>
      </c>
      <c r="BD146" s="12"/>
      <c r="BE146" s="12"/>
      <c r="BF146" s="12"/>
      <c r="BG146" s="12"/>
      <c r="BH146" s="12"/>
      <c r="BI146" s="12"/>
      <c r="BJ146" s="12"/>
      <c r="BK146" s="12"/>
      <c r="BL146" s="12"/>
      <c r="BM146" s="12"/>
      <c r="BN146" s="12"/>
      <c r="BO146" s="12"/>
      <c r="BP146" s="12"/>
      <c r="BQ146" s="12"/>
      <c r="BR146" s="12"/>
      <c r="BS146" s="12"/>
      <c r="BT146" s="12"/>
      <c r="BU146" s="12"/>
      <c r="BV146" s="12"/>
      <c r="BW146" s="12"/>
      <c r="BX146" s="12"/>
      <c r="BY146" s="12"/>
      <c r="BZ146" s="12"/>
      <c r="CA146" s="12"/>
      <c r="CB146" s="12"/>
      <c r="CC146" s="12"/>
      <c r="CD146" s="12"/>
      <c r="CE146" s="12"/>
      <c r="CF146" s="12"/>
      <c r="CG146" s="12"/>
      <c r="CH146" s="12"/>
      <c r="CI146" s="12"/>
      <c r="CJ146" s="12"/>
      <c r="CK146" s="12"/>
      <c r="CL146" s="12"/>
      <c r="CM146" s="12"/>
      <c r="CN146" s="12"/>
      <c r="CO146" s="12"/>
      <c r="CP146" s="12"/>
      <c r="CQ146" s="12"/>
      <c r="CR146" s="12"/>
      <c r="CS146" s="12"/>
      <c r="CT146" s="12"/>
      <c r="CU146" s="12"/>
      <c r="CV146" s="12"/>
      <c r="CW146" s="12"/>
      <c r="CX146" s="12"/>
      <c r="CY146" s="12"/>
      <c r="CZ146" s="12"/>
      <c r="DA146" s="12"/>
      <c r="DB146" s="12"/>
      <c r="DC146" s="12"/>
      <c r="DD146" s="12"/>
      <c r="DE146" s="12"/>
      <c r="DF146" s="12"/>
      <c r="DG146" s="12"/>
      <c r="DH146" s="12"/>
      <c r="DI146" s="12"/>
      <c r="DJ146" s="12"/>
      <c r="DK146" s="12"/>
      <c r="DL146" s="12"/>
      <c r="DM146" s="12"/>
      <c r="DN146" s="12"/>
      <c r="DO146" s="12"/>
      <c r="DP146" s="12"/>
      <c r="DQ146" s="12"/>
      <c r="DR146" s="12"/>
      <c r="DS146" s="12"/>
      <c r="DT146" s="12"/>
      <c r="DU146" s="12"/>
      <c r="DV146" s="12"/>
      <c r="DW146" s="12"/>
      <c r="DX146" s="12"/>
      <c r="DY146" s="12"/>
      <c r="DZ146" s="12"/>
      <c r="EA146" s="12"/>
      <c r="EB146" s="12"/>
      <c r="EC146" s="12"/>
      <c r="ED146" s="12"/>
      <c r="EE146" s="12"/>
      <c r="EF146" s="12"/>
      <c r="EG146" s="12"/>
      <c r="EH146" s="12"/>
      <c r="EI146" s="12"/>
      <c r="EJ146" s="12"/>
      <c r="EK146" s="12"/>
      <c r="EL146" s="12"/>
      <c r="EM146" s="12"/>
      <c r="EN146" s="12"/>
      <c r="EO146" s="12"/>
      <c r="EP146" s="12"/>
      <c r="EQ146" s="12"/>
      <c r="ER146" s="12"/>
      <c r="ES146" s="12"/>
      <c r="ET146" s="12"/>
      <c r="EU146" s="12"/>
      <c r="EV146" s="12"/>
      <c r="EW146" s="12"/>
      <c r="EX146" s="12"/>
      <c r="EY146" s="12"/>
      <c r="EZ146" s="12"/>
      <c r="FA146" s="12"/>
      <c r="FB146" s="12"/>
      <c r="FC146" s="12"/>
      <c r="FD146" s="12"/>
      <c r="FE146" s="12"/>
      <c r="FF146" s="12"/>
      <c r="FG146" s="12"/>
      <c r="FH146" s="12"/>
      <c r="FI146" s="12"/>
      <c r="FJ146" s="12"/>
      <c r="FK146" s="12"/>
      <c r="FL146" s="12"/>
      <c r="FM146" s="12"/>
      <c r="FN146" s="12"/>
      <c r="FO146" s="12"/>
      <c r="FP146" s="12"/>
      <c r="FQ146" s="12"/>
      <c r="FR146" s="12"/>
      <c r="FS146" s="12"/>
      <c r="FT146" s="12"/>
      <c r="FU146" s="12"/>
      <c r="FV146" s="12"/>
      <c r="FW146" s="12"/>
      <c r="FX146" s="12"/>
      <c r="FY146" s="12"/>
      <c r="FZ146" s="12"/>
      <c r="GA146" s="12"/>
      <c r="GB146" s="12"/>
      <c r="GC146" s="12"/>
      <c r="GD146" s="12"/>
      <c r="GE146" s="12"/>
      <c r="GF146" s="12"/>
      <c r="GG146" s="12"/>
      <c r="GH146" s="12"/>
      <c r="GI146" s="12"/>
      <c r="GJ146" s="12"/>
      <c r="GK146" s="12"/>
      <c r="GL146" s="12"/>
      <c r="GM146" s="12"/>
      <c r="GN146" s="12"/>
      <c r="GO146" s="12"/>
      <c r="GP146" s="12"/>
      <c r="GQ146" s="12"/>
      <c r="GR146" s="12"/>
      <c r="GS146" s="12"/>
      <c r="GT146" s="12"/>
      <c r="GU146" s="12"/>
      <c r="GV146" s="12"/>
      <c r="GW146" s="12"/>
      <c r="GX146" s="12"/>
      <c r="GY146" s="12"/>
      <c r="GZ146" s="12"/>
      <c r="HA146" s="12"/>
      <c r="HB146" s="12"/>
      <c r="HC146" s="12"/>
      <c r="HD146" s="12"/>
      <c r="HE146" s="12"/>
      <c r="HF146" s="12"/>
      <c r="HG146" s="12"/>
      <c r="HH146" s="12"/>
      <c r="HI146" s="12"/>
      <c r="HJ146" s="12"/>
      <c r="HK146" s="12"/>
      <c r="HL146" s="12"/>
      <c r="HM146" s="12"/>
      <c r="HN146" s="12"/>
      <c r="HO146" s="12"/>
      <c r="HP146" s="12"/>
      <c r="HQ146" s="12"/>
      <c r="HR146" s="12"/>
      <c r="HS146" s="12"/>
      <c r="HT146" s="12"/>
      <c r="HU146" s="12"/>
      <c r="HV146" s="12"/>
      <c r="HW146" s="12"/>
      <c r="HX146" s="12"/>
      <c r="HY146" s="12"/>
      <c r="HZ146" s="12"/>
      <c r="IA146" s="12"/>
      <c r="IB146" s="12"/>
      <c r="IC146" s="12"/>
      <c r="ID146" s="12"/>
      <c r="IE146" s="12"/>
      <c r="IF146" s="12"/>
      <c r="IG146" s="12"/>
      <c r="IH146" s="12"/>
      <c r="II146" s="12"/>
      <c r="IJ146" s="12"/>
      <c r="IK146" s="12"/>
      <c r="IL146" s="12"/>
      <c r="IM146" s="12"/>
      <c r="IN146" s="12"/>
      <c r="IO146" s="12"/>
      <c r="IP146" s="12"/>
      <c r="IQ146" s="12"/>
      <c r="IR146" s="12"/>
      <c r="IS146" s="12"/>
      <c r="IT146" s="12"/>
      <c r="IU146" s="12"/>
      <c r="IV146" s="12"/>
      <c r="IW146" s="12"/>
      <c r="IX146" s="12"/>
      <c r="IY146" s="12"/>
      <c r="IZ146" s="12"/>
      <c r="JA146" s="12"/>
      <c r="JB146" s="12"/>
      <c r="JC146" s="12"/>
      <c r="JD146" s="12"/>
      <c r="JE146" s="12"/>
      <c r="JF146" s="12"/>
      <c r="JG146" s="12"/>
      <c r="JH146" s="12"/>
      <c r="JI146" s="12"/>
      <c r="JJ146" s="12"/>
      <c r="JK146" s="12"/>
      <c r="JL146" s="12"/>
      <c r="JM146" s="12"/>
      <c r="JN146" s="12"/>
      <c r="JO146" s="12"/>
      <c r="JP146" s="12"/>
      <c r="JQ146" s="12"/>
      <c r="JR146" s="12"/>
      <c r="JS146" s="12"/>
      <c r="JT146" s="12"/>
      <c r="JU146" s="12"/>
      <c r="JV146" s="12"/>
      <c r="JW146" s="12"/>
      <c r="JX146" s="12"/>
      <c r="JY146" s="12"/>
      <c r="JZ146" s="12"/>
      <c r="KA146" s="12"/>
      <c r="KB146" s="12"/>
      <c r="KC146" s="12"/>
      <c r="KD146" s="12"/>
      <c r="KE146" s="12"/>
      <c r="KF146" s="12"/>
      <c r="KG146" s="12"/>
      <c r="KH146" s="12"/>
      <c r="KI146" s="12"/>
      <c r="KJ146" s="12"/>
      <c r="KK146" s="12"/>
      <c r="KL146" s="12"/>
      <c r="KM146" s="12"/>
      <c r="KN146" s="12"/>
      <c r="KO146" s="12"/>
      <c r="KP146" s="12"/>
      <c r="KQ146" s="12"/>
      <c r="KR146" s="12"/>
      <c r="KS146" s="12"/>
      <c r="KT146" s="12"/>
      <c r="KU146" s="12"/>
      <c r="KV146" s="12"/>
      <c r="KW146" s="12"/>
      <c r="KX146" s="12"/>
      <c r="KY146" s="12"/>
      <c r="KZ146" s="12"/>
      <c r="LA146" s="12"/>
      <c r="LB146" s="12"/>
      <c r="LC146" s="12"/>
      <c r="LD146" s="12"/>
      <c r="LE146" s="12"/>
      <c r="LF146" s="12"/>
      <c r="LG146" s="12"/>
      <c r="LH146" s="12"/>
      <c r="LI146" s="12"/>
      <c r="LJ146" s="12"/>
      <c r="LK146" s="12"/>
      <c r="LL146" s="12"/>
      <c r="LM146" s="12"/>
      <c r="LN146" s="12"/>
      <c r="LO146" s="12"/>
      <c r="LP146" s="12"/>
      <c r="LQ146" s="12"/>
      <c r="LR146" s="12"/>
      <c r="LS146" s="12"/>
      <c r="LT146" s="12"/>
      <c r="LU146" s="12"/>
      <c r="LV146" s="12"/>
      <c r="LW146" s="12"/>
      <c r="LX146" s="12"/>
      <c r="LY146" s="12"/>
      <c r="LZ146" s="12"/>
      <c r="MA146" s="12"/>
      <c r="MB146" s="12"/>
      <c r="MC146" s="12"/>
      <c r="MD146" s="12"/>
      <c r="ME146" s="12"/>
      <c r="MF146" s="12"/>
      <c r="MG146" s="12"/>
      <c r="MH146" s="12"/>
      <c r="MI146" s="12"/>
      <c r="MJ146" s="12"/>
      <c r="MK146" s="12"/>
      <c r="ML146" s="12"/>
      <c r="MM146" s="12"/>
      <c r="MN146" s="12"/>
      <c r="MO146" s="12"/>
      <c r="MP146" s="12"/>
      <c r="MQ146" s="12"/>
      <c r="MR146" s="12"/>
      <c r="MS146" s="12"/>
      <c r="MT146" s="12"/>
      <c r="MU146" s="12"/>
      <c r="MV146" s="12"/>
      <c r="MW146" s="12"/>
      <c r="MX146" s="12"/>
      <c r="MY146" s="12"/>
      <c r="MZ146" s="12"/>
      <c r="NA146" s="12"/>
      <c r="NB146" s="12"/>
      <c r="NC146" s="12"/>
      <c r="ND146" s="12"/>
      <c r="NE146" s="12"/>
      <c r="NF146" s="12"/>
      <c r="NG146" s="12"/>
      <c r="NH146" s="12"/>
      <c r="NI146" s="12"/>
      <c r="NJ146" s="12"/>
      <c r="NK146" s="12"/>
      <c r="NL146" s="12"/>
      <c r="NM146" s="12"/>
      <c r="NN146" s="12"/>
      <c r="NO146" s="12"/>
      <c r="NP146" s="12"/>
      <c r="NQ146" s="12"/>
      <c r="NR146" s="12"/>
      <c r="NS146" s="12"/>
      <c r="NT146" s="12"/>
      <c r="NU146" s="12"/>
      <c r="NV146" s="12"/>
      <c r="NW146" s="12"/>
      <c r="NX146" s="12"/>
      <c r="NY146" s="12"/>
      <c r="NZ146" s="12"/>
      <c r="OA146" s="12"/>
      <c r="OB146" s="12"/>
      <c r="OC146" s="12"/>
      <c r="OD146" s="12"/>
      <c r="OE146" s="12"/>
      <c r="OF146" s="12"/>
      <c r="OG146" s="12"/>
      <c r="OH146" s="12"/>
      <c r="OI146" s="12"/>
      <c r="OJ146" s="12"/>
      <c r="OK146" s="12"/>
      <c r="OL146" s="12"/>
      <c r="OM146" s="12"/>
      <c r="ON146" s="12"/>
      <c r="OO146" s="12"/>
      <c r="OP146" s="12"/>
      <c r="OQ146" s="12"/>
      <c r="OR146" s="12"/>
      <c r="OS146" s="12"/>
      <c r="OT146" s="12"/>
      <c r="OU146" s="12"/>
      <c r="OV146" s="12"/>
      <c r="OW146" s="12"/>
      <c r="OX146" s="12"/>
      <c r="OY146" s="12"/>
      <c r="OZ146" s="12"/>
      <c r="PA146" s="12"/>
      <c r="PB146" s="12"/>
      <c r="PC146" s="12"/>
      <c r="PD146" s="12"/>
      <c r="PE146" s="12"/>
      <c r="PF146" s="12"/>
      <c r="PG146" s="12"/>
      <c r="PH146" s="12"/>
      <c r="PI146" s="12"/>
      <c r="PJ146" s="12"/>
      <c r="PK146" s="12"/>
      <c r="PL146" s="12"/>
      <c r="PM146" s="12"/>
      <c r="PN146" s="12"/>
      <c r="PO146" s="12"/>
      <c r="PP146" s="12"/>
      <c r="PQ146" s="12"/>
      <c r="PR146" s="12"/>
      <c r="PS146" s="12"/>
      <c r="PT146" s="12"/>
      <c r="PU146" s="12"/>
      <c r="PV146" s="12"/>
      <c r="PW146" s="12"/>
      <c r="PX146" s="12"/>
      <c r="PY146" s="12"/>
      <c r="PZ146" s="12"/>
      <c r="QA146" s="12"/>
      <c r="QB146" s="12"/>
      <c r="QC146" s="12"/>
      <c r="QD146" s="12"/>
      <c r="QE146" s="12"/>
      <c r="QF146" s="12"/>
      <c r="QG146" s="12"/>
      <c r="QH146" s="12"/>
      <c r="QI146" s="12"/>
      <c r="QJ146" s="12"/>
      <c r="QK146" s="12"/>
      <c r="QL146" s="12"/>
      <c r="QM146" s="12"/>
      <c r="QN146" s="12"/>
      <c r="QO146" s="12"/>
      <c r="QP146" s="12"/>
      <c r="QQ146" s="12"/>
      <c r="QR146" s="12"/>
      <c r="QS146" s="12"/>
      <c r="QT146" s="12"/>
      <c r="QU146" s="12"/>
      <c r="QV146" s="12"/>
      <c r="QW146" s="12"/>
      <c r="QX146" s="12"/>
      <c r="QY146" s="12"/>
      <c r="QZ146" s="12"/>
      <c r="RA146" s="12"/>
      <c r="RB146" s="12"/>
      <c r="RC146" s="12"/>
      <c r="RD146" s="12"/>
      <c r="RE146" s="12"/>
      <c r="RF146" s="12"/>
      <c r="RG146" s="12"/>
      <c r="RH146" s="12"/>
      <c r="RI146" s="12"/>
      <c r="RJ146" s="12"/>
      <c r="RK146" s="12"/>
      <c r="RL146" s="12"/>
      <c r="RM146" s="12"/>
      <c r="RN146" s="12"/>
      <c r="RO146" s="12"/>
      <c r="RP146" s="12"/>
      <c r="RQ146" s="12"/>
      <c r="RR146" s="12"/>
      <c r="RS146" s="12"/>
      <c r="RT146" s="12"/>
      <c r="RU146" s="12"/>
      <c r="RV146" s="12"/>
      <c r="RW146" s="12"/>
      <c r="RX146" s="12"/>
      <c r="RY146" s="12"/>
      <c r="RZ146" s="12"/>
      <c r="SA146" s="12"/>
      <c r="SB146" s="12"/>
      <c r="SC146" s="12"/>
      <c r="SD146" s="12"/>
      <c r="SE146" s="12"/>
      <c r="SF146" s="12"/>
      <c r="SG146" s="12"/>
      <c r="SH146" s="12"/>
      <c r="SI146" s="12"/>
      <c r="SJ146" s="12"/>
      <c r="SK146" s="12"/>
      <c r="SL146" s="12"/>
      <c r="SM146" s="12"/>
      <c r="SN146" s="12"/>
      <c r="SO146" s="12"/>
      <c r="SP146" s="12"/>
      <c r="SQ146" s="12"/>
      <c r="SR146" s="12"/>
      <c r="SS146" s="12"/>
      <c r="ST146" s="12"/>
      <c r="SU146" s="12"/>
      <c r="SV146" s="12"/>
      <c r="SW146" s="12"/>
      <c r="SX146" s="12"/>
      <c r="SY146" s="12"/>
      <c r="SZ146" s="12"/>
      <c r="TA146" s="12"/>
      <c r="TB146" s="12"/>
      <c r="TC146" s="12"/>
      <c r="TD146" s="12"/>
      <c r="TE146" s="12"/>
      <c r="TF146" s="12"/>
      <c r="TG146" s="12"/>
      <c r="TH146" s="12"/>
      <c r="TI146" s="12"/>
      <c r="TJ146" s="12"/>
      <c r="TK146" s="12"/>
      <c r="TL146" s="12"/>
      <c r="TM146" s="12"/>
      <c r="TN146" s="12"/>
      <c r="TO146" s="12"/>
      <c r="TP146" s="12"/>
      <c r="TQ146" s="12"/>
      <c r="TR146" s="12"/>
      <c r="TS146" s="12"/>
      <c r="TT146" s="12"/>
      <c r="TU146" s="12"/>
      <c r="TV146" s="12"/>
      <c r="TW146" s="12"/>
      <c r="TX146" s="12"/>
      <c r="TY146" s="12"/>
      <c r="TZ146" s="12"/>
      <c r="UA146" s="12"/>
      <c r="UB146" s="12"/>
      <c r="UC146" s="12"/>
      <c r="UD146" s="12"/>
      <c r="UE146" s="12"/>
      <c r="UF146" s="12"/>
      <c r="UG146" s="12"/>
      <c r="UH146" s="12"/>
      <c r="UI146" s="12"/>
      <c r="UJ146" s="12"/>
      <c r="UK146" s="12"/>
      <c r="UL146" s="12"/>
      <c r="UM146" s="12"/>
      <c r="UN146" s="12"/>
      <c r="UO146" s="12"/>
      <c r="UP146" s="12"/>
      <c r="UQ146" s="12"/>
      <c r="UR146" s="12"/>
      <c r="US146" s="12"/>
      <c r="UT146" s="12"/>
      <c r="UU146" s="12"/>
      <c r="UV146" s="12"/>
      <c r="UW146" s="12"/>
      <c r="UX146" s="12"/>
      <c r="UY146" s="12"/>
      <c r="UZ146" s="12"/>
      <c r="VA146" s="12"/>
      <c r="VB146" s="12"/>
      <c r="VC146" s="12"/>
      <c r="VD146" s="12"/>
      <c r="VE146" s="12"/>
      <c r="VF146" s="12"/>
      <c r="VG146" s="12"/>
      <c r="VH146" s="12"/>
      <c r="VI146" s="12"/>
      <c r="VJ146" s="12"/>
      <c r="VK146" s="12"/>
      <c r="VL146" s="12"/>
      <c r="VM146" s="12"/>
      <c r="VN146" s="12"/>
      <c r="VO146" s="12"/>
      <c r="VP146" s="12"/>
      <c r="VQ146" s="12"/>
      <c r="VR146" s="12"/>
      <c r="VS146" s="12"/>
      <c r="VT146" s="12"/>
      <c r="VU146" s="12"/>
      <c r="VV146" s="12"/>
      <c r="VW146" s="12"/>
      <c r="VX146" s="12"/>
      <c r="VY146" s="12"/>
      <c r="VZ146" s="12"/>
      <c r="WA146" s="12"/>
      <c r="WB146" s="12"/>
      <c r="WC146" s="12"/>
      <c r="WD146" s="12"/>
      <c r="WE146" s="12"/>
      <c r="WF146" s="12"/>
      <c r="WG146" s="12"/>
      <c r="WH146" s="12"/>
      <c r="WI146" s="12"/>
      <c r="WJ146" s="12"/>
      <c r="WK146" s="12"/>
      <c r="WL146" s="12"/>
      <c r="WM146" s="12"/>
      <c r="WN146" s="12"/>
      <c r="WO146" s="12"/>
      <c r="WP146" s="12"/>
      <c r="WQ146" s="12"/>
      <c r="WR146" s="12"/>
      <c r="WS146" s="12"/>
      <c r="WT146" s="12"/>
      <c r="WU146" s="12"/>
      <c r="WV146" s="12"/>
      <c r="WW146" s="12"/>
      <c r="WX146" s="12"/>
      <c r="WY146" s="12"/>
      <c r="WZ146" s="12"/>
      <c r="XA146" s="12"/>
      <c r="XB146" s="12"/>
      <c r="XC146" s="12"/>
      <c r="XD146" s="12"/>
      <c r="XE146" s="12"/>
      <c r="XF146" s="12"/>
      <c r="XG146" s="12"/>
      <c r="XH146" s="12"/>
      <c r="XI146" s="12"/>
      <c r="XJ146" s="12"/>
      <c r="XK146" s="12"/>
      <c r="XL146" s="12"/>
      <c r="XM146" s="12"/>
      <c r="XN146" s="12"/>
      <c r="XO146" s="12"/>
      <c r="XP146" s="12"/>
      <c r="XQ146" s="12"/>
      <c r="XR146" s="12"/>
      <c r="XS146" s="12"/>
      <c r="XT146" s="12"/>
      <c r="XU146" s="12"/>
      <c r="XV146" s="12"/>
      <c r="XW146" s="12"/>
      <c r="XX146" s="12"/>
      <c r="XY146" s="12"/>
      <c r="XZ146" s="12"/>
      <c r="YA146" s="12"/>
      <c r="YB146" s="12"/>
      <c r="YC146" s="12"/>
      <c r="YD146" s="12"/>
      <c r="YE146" s="12"/>
      <c r="YF146" s="12"/>
      <c r="YG146" s="12"/>
      <c r="YH146" s="12"/>
      <c r="YI146" s="12"/>
      <c r="YJ146" s="12"/>
      <c r="YK146" s="12"/>
      <c r="YL146" s="12"/>
      <c r="YM146" s="12"/>
      <c r="YN146" s="12"/>
      <c r="YO146" s="12"/>
      <c r="YP146" s="12"/>
      <c r="YQ146" s="12"/>
      <c r="YR146" s="12"/>
      <c r="YS146" s="12"/>
      <c r="YT146" s="12"/>
      <c r="YU146" s="12"/>
      <c r="YV146" s="12"/>
      <c r="YW146" s="12"/>
      <c r="YX146" s="12"/>
      <c r="YY146" s="12"/>
      <c r="YZ146" s="12"/>
      <c r="ZA146" s="12"/>
      <c r="ZB146" s="12"/>
      <c r="ZC146" s="12"/>
      <c r="ZD146" s="12"/>
      <c r="ZE146" s="12"/>
      <c r="ZF146" s="12"/>
      <c r="ZG146" s="12"/>
      <c r="ZH146" s="12"/>
      <c r="ZI146" s="12"/>
      <c r="ZJ146" s="12"/>
      <c r="ZK146" s="12"/>
      <c r="ZL146" s="12"/>
      <c r="ZM146" s="12"/>
      <c r="ZN146" s="12"/>
      <c r="ZO146" s="12"/>
      <c r="ZP146" s="12"/>
      <c r="ZQ146" s="12"/>
      <c r="ZR146" s="12"/>
      <c r="ZS146" s="12"/>
      <c r="ZT146" s="12"/>
      <c r="ZU146" s="12"/>
      <c r="ZV146" s="12"/>
      <c r="ZW146" s="12"/>
      <c r="ZX146" s="12"/>
      <c r="ZY146" s="12"/>
      <c r="ZZ146" s="12"/>
      <c r="AAA146" s="12"/>
      <c r="AAB146" s="12"/>
      <c r="AAC146" s="12"/>
      <c r="AAD146" s="12"/>
      <c r="AAE146" s="12"/>
      <c r="AAF146" s="12"/>
      <c r="AAG146" s="12"/>
      <c r="AAH146" s="12"/>
      <c r="AAI146" s="12"/>
      <c r="AAJ146" s="12"/>
      <c r="AAK146" s="12"/>
      <c r="AAL146" s="12"/>
      <c r="AAM146" s="12"/>
      <c r="AAN146" s="12"/>
      <c r="AAO146" s="12"/>
      <c r="AAP146" s="12"/>
      <c r="AAQ146" s="12"/>
      <c r="AAR146" s="12"/>
      <c r="AAS146" s="12"/>
      <c r="AAT146" s="12"/>
      <c r="AAU146" s="12"/>
      <c r="AAV146" s="12"/>
      <c r="AAW146" s="12"/>
      <c r="AAX146" s="12"/>
      <c r="AAY146" s="12"/>
      <c r="AAZ146" s="12"/>
      <c r="ABA146" s="12"/>
      <c r="ABB146" s="12"/>
      <c r="ABC146" s="12"/>
      <c r="ABD146" s="12"/>
      <c r="ABE146" s="12"/>
      <c r="ABF146" s="12"/>
      <c r="ABG146" s="12"/>
      <c r="ABH146" s="12"/>
      <c r="ABI146" s="12"/>
      <c r="ABJ146" s="12"/>
      <c r="ABK146" s="12"/>
      <c r="ABL146" s="12"/>
      <c r="ABM146" s="12"/>
      <c r="ABN146" s="12"/>
      <c r="ABO146" s="12"/>
      <c r="ABP146" s="12"/>
      <c r="ABQ146" s="12"/>
      <c r="ABR146" s="12"/>
      <c r="ABS146" s="12"/>
      <c r="ABT146" s="12"/>
      <c r="ABU146" s="12"/>
      <c r="ABV146" s="12"/>
      <c r="ABW146" s="12"/>
      <c r="ABX146" s="12"/>
      <c r="ABY146" s="12"/>
      <c r="ABZ146" s="12"/>
      <c r="ACA146" s="12"/>
      <c r="ACB146" s="12"/>
      <c r="ACC146" s="12"/>
      <c r="ACD146" s="12"/>
      <c r="ACE146" s="12"/>
      <c r="ACF146" s="12"/>
      <c r="ACG146" s="12"/>
      <c r="ACH146" s="12"/>
      <c r="ACI146" s="12"/>
      <c r="ACJ146" s="12"/>
      <c r="ACK146" s="12"/>
      <c r="ACL146" s="12"/>
      <c r="ACM146" s="12"/>
      <c r="ACN146" s="12"/>
      <c r="ACO146" s="12"/>
      <c r="ACP146" s="12"/>
      <c r="ACQ146" s="12"/>
      <c r="ACR146" s="12"/>
      <c r="ACS146" s="12"/>
      <c r="ACT146" s="12"/>
      <c r="ACU146" s="12"/>
      <c r="ACV146" s="12"/>
      <c r="ACW146" s="12"/>
      <c r="ACX146" s="12"/>
      <c r="ACY146" s="12"/>
      <c r="ACZ146" s="12"/>
      <c r="ADA146" s="12"/>
      <c r="ADB146" s="12"/>
      <c r="ADC146" s="12"/>
      <c r="ADD146" s="12"/>
      <c r="ADE146" s="12"/>
      <c r="ADF146" s="12"/>
      <c r="ADG146" s="12"/>
      <c r="ADH146" s="12"/>
      <c r="ADI146" s="12"/>
      <c r="ADJ146" s="12"/>
      <c r="ADK146" s="12"/>
      <c r="ADL146" s="12"/>
      <c r="ADM146" s="12"/>
      <c r="ADN146" s="12"/>
      <c r="ADO146" s="12"/>
      <c r="ADP146" s="12"/>
      <c r="ADQ146" s="12"/>
      <c r="ADR146" s="12"/>
      <c r="ADS146" s="12"/>
      <c r="ADT146" s="12"/>
      <c r="ADU146" s="12"/>
      <c r="ADV146" s="12"/>
      <c r="ADW146" s="12"/>
      <c r="ADX146" s="12"/>
      <c r="ADY146" s="12"/>
      <c r="ADZ146" s="12"/>
      <c r="AEA146" s="12"/>
      <c r="AEB146" s="12"/>
      <c r="AEC146" s="12"/>
      <c r="AED146" s="12"/>
      <c r="AEE146" s="12"/>
      <c r="AEF146" s="12"/>
      <c r="AEG146" s="12"/>
      <c r="AEH146" s="12"/>
      <c r="AEI146" s="12"/>
      <c r="AEJ146" s="12"/>
      <c r="AEK146" s="12"/>
      <c r="AEL146" s="12"/>
      <c r="AEM146" s="12"/>
      <c r="AEN146" s="12"/>
      <c r="AEO146" s="12"/>
      <c r="AEP146" s="12"/>
      <c r="AEQ146" s="12"/>
      <c r="AER146" s="12"/>
      <c r="AES146" s="12"/>
      <c r="AET146" s="12"/>
      <c r="AEU146" s="12"/>
      <c r="AEV146" s="12"/>
      <c r="AEW146" s="12"/>
      <c r="AEX146" s="12"/>
      <c r="AEY146" s="12"/>
      <c r="AEZ146" s="12"/>
      <c r="AFA146" s="12"/>
      <c r="AFB146" s="12"/>
      <c r="AFC146" s="12"/>
      <c r="AFD146" s="12"/>
      <c r="AFE146" s="12"/>
      <c r="AFF146" s="12"/>
      <c r="AFG146" s="12"/>
      <c r="AFH146" s="12"/>
      <c r="AFI146" s="12"/>
      <c r="AFJ146" s="12"/>
      <c r="AFK146" s="12"/>
      <c r="AFL146" s="12"/>
      <c r="AFM146" s="12"/>
      <c r="AFN146" s="12"/>
      <c r="AFO146" s="12"/>
      <c r="AFP146" s="12"/>
      <c r="AFQ146" s="12"/>
      <c r="AFR146" s="12"/>
      <c r="AFS146" s="12"/>
      <c r="AFT146" s="12"/>
      <c r="AFU146" s="12"/>
      <c r="AFV146" s="12"/>
      <c r="AFW146" s="12"/>
      <c r="AFX146" s="12"/>
      <c r="AFY146" s="12"/>
      <c r="AFZ146" s="12"/>
      <c r="AGA146" s="12"/>
      <c r="AGB146" s="12"/>
      <c r="AGC146" s="12"/>
      <c r="AGD146" s="12"/>
      <c r="AGE146" s="12"/>
      <c r="AGF146" s="12"/>
      <c r="AGG146" s="12"/>
      <c r="AGH146" s="12"/>
      <c r="AGI146" s="12"/>
      <c r="AGJ146" s="12"/>
      <c r="AGK146" s="12"/>
      <c r="AGL146" s="12"/>
      <c r="AGM146" s="12"/>
      <c r="AGN146" s="12"/>
      <c r="AGO146" s="12"/>
      <c r="AGP146" s="12"/>
      <c r="AGQ146" s="12"/>
      <c r="AGR146" s="12"/>
      <c r="AGS146" s="12"/>
      <c r="AGT146" s="12"/>
      <c r="AGU146" s="12"/>
      <c r="AGV146" s="12"/>
      <c r="AGW146" s="12"/>
      <c r="AGX146" s="12"/>
      <c r="AGY146" s="12"/>
      <c r="AGZ146" s="12"/>
      <c r="AHA146" s="12"/>
      <c r="AHB146" s="12"/>
      <c r="AHC146" s="12"/>
      <c r="AHD146" s="12"/>
      <c r="AHE146" s="12"/>
      <c r="AHF146" s="12"/>
      <c r="AHG146" s="12"/>
      <c r="AHH146" s="12"/>
      <c r="AHI146" s="12"/>
      <c r="AHJ146" s="12"/>
      <c r="AHK146" s="12"/>
      <c r="AHL146" s="12"/>
      <c r="AHM146" s="12"/>
      <c r="AHN146" s="12"/>
      <c r="AHO146" s="12"/>
      <c r="AHP146" s="12"/>
      <c r="AHQ146" s="12"/>
      <c r="AHR146" s="12"/>
      <c r="AHS146" s="12"/>
      <c r="AHT146" s="12"/>
      <c r="AHU146" s="12"/>
      <c r="AHV146" s="12"/>
      <c r="AHW146" s="12"/>
      <c r="AHX146" s="12"/>
      <c r="AHY146" s="12"/>
      <c r="AHZ146" s="12"/>
      <c r="AIA146" s="12"/>
      <c r="AIB146" s="12"/>
      <c r="AIC146" s="12"/>
      <c r="AID146" s="12"/>
      <c r="AIE146" s="12"/>
      <c r="AIF146" s="12"/>
      <c r="AIG146" s="12"/>
      <c r="AIH146" s="12"/>
      <c r="AII146" s="12"/>
      <c r="AIJ146" s="12"/>
      <c r="AIK146" s="12"/>
      <c r="AIL146" s="12"/>
      <c r="AIM146" s="12"/>
      <c r="AIN146" s="12"/>
      <c r="AIO146" s="12"/>
      <c r="AIP146" s="12"/>
      <c r="AIQ146" s="12"/>
      <c r="AIR146" s="12"/>
      <c r="AIS146" s="12"/>
      <c r="AIT146" s="12"/>
      <c r="AIU146" s="12"/>
      <c r="AIV146" s="12"/>
      <c r="AIW146" s="12"/>
      <c r="AIX146" s="12"/>
      <c r="AIY146" s="12"/>
      <c r="AIZ146" s="12"/>
      <c r="AJA146" s="12"/>
      <c r="AJB146" s="12"/>
      <c r="AJC146" s="12"/>
      <c r="AJD146" s="12"/>
      <c r="AJE146" s="12"/>
      <c r="AJF146" s="12"/>
      <c r="AJG146" s="12"/>
      <c r="AJH146" s="12"/>
      <c r="AJI146" s="12"/>
      <c r="AJJ146" s="12"/>
      <c r="AJK146" s="12"/>
      <c r="AJL146" s="12"/>
      <c r="AJM146" s="12"/>
      <c r="AJN146" s="12"/>
      <c r="AJO146" s="12"/>
      <c r="AJP146" s="12"/>
      <c r="AJQ146" s="12"/>
      <c r="AJR146" s="12"/>
      <c r="AJS146" s="12"/>
      <c r="AJT146" s="12"/>
      <c r="AJU146" s="12"/>
      <c r="AJV146" s="12"/>
      <c r="AJW146" s="12"/>
      <c r="AJX146" s="12"/>
      <c r="AJY146" s="12"/>
      <c r="AJZ146" s="12"/>
      <c r="AKA146" s="12"/>
      <c r="AKB146" s="12"/>
      <c r="AKC146" s="12"/>
      <c r="AKD146" s="12"/>
      <c r="AKE146" s="12"/>
      <c r="AKF146" s="12"/>
      <c r="AKG146" s="12"/>
      <c r="AKH146" s="12"/>
      <c r="AKI146" s="12"/>
      <c r="AKJ146" s="12"/>
      <c r="AKK146" s="12"/>
      <c r="AKL146" s="12"/>
      <c r="AKM146" s="12"/>
      <c r="AKN146" s="12"/>
      <c r="AKO146" s="12"/>
      <c r="AKP146" s="12"/>
      <c r="AKQ146" s="12"/>
      <c r="AKR146" s="12"/>
      <c r="AKS146" s="12"/>
      <c r="AKT146" s="12"/>
      <c r="AKU146" s="12"/>
      <c r="AKV146" s="12"/>
      <c r="AKW146" s="12"/>
      <c r="AKX146" s="12"/>
      <c r="AKY146" s="12"/>
      <c r="AKZ146" s="12"/>
      <c r="ALA146" s="12"/>
      <c r="ALB146" s="12"/>
      <c r="ALC146" s="12"/>
      <c r="ALD146" s="12"/>
      <c r="ALE146" s="12"/>
      <c r="ALF146" s="12"/>
      <c r="ALG146" s="12"/>
      <c r="ALH146" s="12"/>
      <c r="ALI146" s="12"/>
      <c r="ALJ146" s="12"/>
      <c r="ALK146" s="12"/>
      <c r="ALL146" s="12"/>
      <c r="ALM146" s="12"/>
      <c r="ALN146" s="12"/>
      <c r="ALO146" s="12"/>
      <c r="ALP146" s="12"/>
      <c r="ALQ146" s="12"/>
      <c r="ALR146" s="12"/>
      <c r="ALS146" s="12"/>
      <c r="ALT146" s="12"/>
      <c r="ALU146" s="12"/>
      <c r="ALV146" s="12"/>
      <c r="ALW146" s="12"/>
      <c r="ALX146" s="12"/>
      <c r="ALY146" s="12"/>
      <c r="ALZ146" s="12"/>
      <c r="AMA146" s="12"/>
      <c r="AMB146" s="12"/>
      <c r="AMC146" s="12"/>
      <c r="AMD146" s="12"/>
      <c r="AME146" s="12"/>
      <c r="AMF146" s="12"/>
      <c r="AMG146" s="12"/>
      <c r="AMH146" s="12"/>
      <c r="AMI146" s="12"/>
      <c r="AMJ146" s="12"/>
      <c r="AMK146" s="12"/>
      <c r="AML146" s="12"/>
      <c r="AMM146" s="12"/>
      <c r="AMN146" s="12"/>
      <c r="AMO146" s="12"/>
      <c r="AMP146" s="12"/>
      <c r="AMQ146" s="12"/>
      <c r="AMR146" s="12"/>
      <c r="AMS146" s="12"/>
      <c r="AMT146" s="12"/>
      <c r="AMU146" s="12"/>
      <c r="AMV146" s="12"/>
      <c r="AMW146" s="12"/>
      <c r="AMX146" s="12"/>
      <c r="AMY146" s="12"/>
      <c r="AMZ146" s="12"/>
      <c r="ANA146" s="12"/>
      <c r="ANB146" s="12"/>
      <c r="ANC146" s="12"/>
      <c r="AND146" s="12"/>
      <c r="ANE146" s="12"/>
      <c r="ANF146" s="12"/>
      <c r="ANG146" s="12"/>
      <c r="ANH146" s="12"/>
      <c r="ANI146" s="12"/>
      <c r="ANJ146" s="12"/>
      <c r="ANK146" s="12"/>
      <c r="ANL146" s="12"/>
      <c r="ANM146" s="12"/>
      <c r="ANN146" s="12"/>
      <c r="ANO146" s="12"/>
      <c r="ANP146" s="12"/>
      <c r="ANQ146" s="12"/>
      <c r="ANR146" s="12"/>
      <c r="ANS146" s="12"/>
      <c r="ANT146" s="12"/>
      <c r="ANU146" s="12"/>
      <c r="ANV146" s="12"/>
      <c r="ANW146" s="12"/>
      <c r="ANX146" s="12"/>
      <c r="ANY146" s="12"/>
      <c r="ANZ146" s="12"/>
      <c r="AOA146" s="12"/>
      <c r="AOB146" s="12"/>
      <c r="AOC146" s="12"/>
      <c r="AOD146" s="12"/>
      <c r="AOE146" s="12"/>
      <c r="AOF146" s="12"/>
      <c r="AOG146" s="12"/>
      <c r="AOH146" s="12"/>
      <c r="AOI146" s="12"/>
      <c r="AOJ146" s="12"/>
      <c r="AOK146" s="12"/>
      <c r="AOL146" s="12"/>
      <c r="AOM146" s="12"/>
      <c r="AON146" s="12"/>
      <c r="AOO146" s="12"/>
      <c r="AOP146" s="12"/>
      <c r="AOQ146" s="12"/>
      <c r="AOR146" s="12"/>
      <c r="AOS146" s="12"/>
      <c r="AOT146" s="12"/>
      <c r="AOU146" s="12"/>
      <c r="AOV146" s="12"/>
      <c r="AOW146" s="12"/>
      <c r="AOX146" s="12"/>
      <c r="AOY146" s="12"/>
      <c r="AOZ146" s="12"/>
      <c r="APA146" s="12"/>
      <c r="APB146" s="12"/>
      <c r="APC146" s="12"/>
      <c r="APD146" s="12"/>
      <c r="APE146" s="12"/>
      <c r="APF146" s="12"/>
      <c r="APG146" s="12"/>
      <c r="APH146" s="12"/>
      <c r="API146" s="12"/>
      <c r="APJ146" s="12"/>
      <c r="APK146" s="12"/>
      <c r="APL146" s="12"/>
      <c r="APM146" s="12"/>
      <c r="APN146" s="12"/>
      <c r="APO146" s="12"/>
      <c r="APP146" s="12"/>
      <c r="APQ146" s="12"/>
      <c r="APR146" s="12"/>
      <c r="APS146" s="12"/>
      <c r="APT146" s="12"/>
      <c r="APU146" s="12"/>
      <c r="APV146" s="12"/>
      <c r="APW146" s="12"/>
      <c r="APX146" s="12"/>
      <c r="APY146" s="12"/>
      <c r="APZ146" s="12"/>
      <c r="AQA146" s="12"/>
      <c r="AQB146" s="12"/>
      <c r="AQC146" s="12"/>
      <c r="AQD146" s="12"/>
      <c r="AQE146" s="12"/>
      <c r="AQF146" s="12"/>
      <c r="AQG146" s="12"/>
      <c r="AQH146" s="12"/>
      <c r="AQI146" s="12"/>
      <c r="AQJ146" s="12"/>
      <c r="AQK146" s="12"/>
      <c r="AQL146" s="12"/>
      <c r="AQM146" s="12"/>
      <c r="AQN146" s="12"/>
      <c r="AQO146" s="12"/>
      <c r="AQP146" s="12"/>
      <c r="AQQ146" s="12"/>
      <c r="AQR146" s="12"/>
      <c r="AQS146" s="12"/>
      <c r="AQT146" s="12"/>
      <c r="AQU146" s="12"/>
      <c r="AQV146" s="12"/>
      <c r="AQW146" s="12"/>
      <c r="AQX146" s="12"/>
      <c r="AQY146" s="12"/>
      <c r="AQZ146" s="12"/>
      <c r="ARA146" s="12"/>
      <c r="ARB146" s="12"/>
      <c r="ARC146" s="12"/>
      <c r="ARD146" s="12"/>
      <c r="ARE146" s="12"/>
      <c r="ARF146" s="12"/>
      <c r="ARG146" s="12"/>
      <c r="ARH146" s="12"/>
      <c r="ARI146" s="12"/>
      <c r="ARJ146" s="12"/>
      <c r="ARK146" s="12"/>
      <c r="ARL146" s="12"/>
      <c r="ARM146" s="12"/>
      <c r="ARN146" s="12"/>
      <c r="ARO146" s="12"/>
      <c r="ARP146" s="12"/>
      <c r="ARQ146" s="12"/>
      <c r="ARR146" s="12"/>
      <c r="ARS146" s="12"/>
      <c r="ART146" s="12"/>
      <c r="ARU146" s="12"/>
      <c r="ARV146" s="12"/>
      <c r="ARW146" s="12"/>
      <c r="ARX146" s="12"/>
      <c r="ARY146" s="12"/>
      <c r="ARZ146" s="12"/>
      <c r="ASA146" s="12"/>
      <c r="ASB146" s="12"/>
      <c r="ASC146" s="12"/>
      <c r="ASD146" s="12"/>
      <c r="ASE146" s="12"/>
      <c r="ASF146" s="12"/>
      <c r="ASG146" s="12"/>
      <c r="ASH146" s="12"/>
      <c r="ASI146" s="12"/>
      <c r="ASJ146" s="12"/>
      <c r="ASK146" s="12"/>
      <c r="ASL146" s="12"/>
      <c r="ASM146" s="12"/>
      <c r="ASN146" s="12"/>
      <c r="ASO146" s="12"/>
      <c r="ASP146" s="12"/>
      <c r="ASQ146" s="12"/>
      <c r="ASR146" s="12"/>
      <c r="ASS146" s="12"/>
      <c r="AST146" s="12"/>
      <c r="ASU146" s="12"/>
      <c r="ASV146" s="12"/>
      <c r="ASW146" s="12"/>
      <c r="ASX146" s="12"/>
      <c r="ASY146" s="12"/>
      <c r="ASZ146" s="12"/>
      <c r="ATA146" s="12"/>
      <c r="ATB146" s="12"/>
      <c r="ATC146" s="12"/>
      <c r="ATD146" s="12"/>
      <c r="ATE146" s="12"/>
      <c r="ATF146" s="12"/>
      <c r="ATG146" s="12"/>
      <c r="ATH146" s="12"/>
      <c r="ATI146" s="12"/>
      <c r="ATJ146" s="12"/>
      <c r="ATK146" s="12"/>
      <c r="ATL146" s="12"/>
      <c r="ATM146" s="12"/>
      <c r="ATN146" s="12"/>
      <c r="ATO146" s="12"/>
      <c r="ATP146" s="12"/>
      <c r="ATQ146" s="12"/>
      <c r="ATR146" s="12"/>
      <c r="ATS146" s="12"/>
      <c r="ATT146" s="12"/>
      <c r="ATU146" s="12"/>
      <c r="ATV146" s="12"/>
      <c r="ATW146" s="12"/>
      <c r="ATX146" s="12"/>
      <c r="ATY146" s="12"/>
      <c r="ATZ146" s="12"/>
      <c r="AUA146" s="12"/>
      <c r="AUB146" s="12"/>
      <c r="AUC146" s="12"/>
      <c r="AUD146" s="12"/>
      <c r="AUE146" s="12"/>
      <c r="AUF146" s="12"/>
      <c r="AUG146" s="12"/>
      <c r="AUH146" s="12"/>
      <c r="AUI146" s="12"/>
      <c r="AUJ146" s="12"/>
      <c r="AUK146" s="12"/>
      <c r="AUL146" s="12"/>
      <c r="AUM146" s="12"/>
      <c r="AUN146" s="12"/>
      <c r="AUO146" s="12"/>
      <c r="AUP146" s="12"/>
      <c r="AUQ146" s="12"/>
      <c r="AUR146" s="12"/>
      <c r="AUS146" s="12"/>
      <c r="AUT146" s="12"/>
      <c r="AUU146" s="12"/>
      <c r="AUV146" s="12"/>
      <c r="AUW146" s="12"/>
      <c r="AUX146" s="12"/>
      <c r="AUY146" s="12"/>
      <c r="AUZ146" s="12"/>
      <c r="AVA146" s="12"/>
      <c r="AVB146" s="12"/>
      <c r="AVC146" s="12"/>
      <c r="AVD146" s="12"/>
      <c r="AVE146" s="12"/>
      <c r="AVF146" s="12"/>
      <c r="AVG146" s="12"/>
      <c r="AVH146" s="12"/>
      <c r="AVI146" s="12"/>
      <c r="AVJ146" s="12"/>
      <c r="AVK146" s="12"/>
      <c r="AVL146" s="12"/>
      <c r="AVM146" s="12"/>
      <c r="AVN146" s="12"/>
      <c r="AVO146" s="12"/>
      <c r="AVP146" s="12"/>
      <c r="AVQ146" s="12"/>
      <c r="AVR146" s="12"/>
      <c r="AVS146" s="12"/>
      <c r="AVT146" s="12"/>
      <c r="AVU146" s="12"/>
      <c r="AVV146" s="12"/>
      <c r="AVW146" s="12"/>
      <c r="AVX146" s="12"/>
      <c r="AVY146" s="12"/>
      <c r="AVZ146" s="12"/>
      <c r="AWA146" s="12"/>
      <c r="AWB146" s="12"/>
      <c r="AWC146" s="12"/>
      <c r="AWD146" s="12"/>
      <c r="AWE146" s="12"/>
      <c r="AWF146" s="12"/>
      <c r="AWG146" s="12"/>
      <c r="AWH146" s="12"/>
      <c r="AWI146" s="12"/>
      <c r="AWJ146" s="12"/>
      <c r="AWK146" s="12"/>
      <c r="AWL146" s="12"/>
      <c r="AWM146" s="12"/>
      <c r="AWN146" s="12"/>
      <c r="AWO146" s="12"/>
      <c r="AWP146" s="12"/>
      <c r="AWQ146" s="12"/>
      <c r="AWR146" s="12"/>
      <c r="AWS146" s="12"/>
      <c r="AWT146" s="12"/>
      <c r="AWU146" s="12"/>
      <c r="AWV146" s="12"/>
      <c r="AWW146" s="12"/>
      <c r="AWX146" s="12"/>
      <c r="AWY146" s="12"/>
      <c r="AWZ146" s="12"/>
      <c r="AXA146" s="12"/>
      <c r="AXB146" s="12"/>
      <c r="AXC146" s="12"/>
      <c r="AXD146" s="12"/>
      <c r="AXE146" s="12"/>
      <c r="AXF146" s="12"/>
      <c r="AXG146" s="12"/>
      <c r="AXH146" s="12"/>
      <c r="AXI146" s="12"/>
      <c r="AXJ146" s="12"/>
      <c r="AXK146" s="12"/>
      <c r="AXL146" s="12"/>
      <c r="AXM146" s="12"/>
      <c r="AXN146" s="12"/>
      <c r="AXO146" s="12"/>
      <c r="AXP146" s="12"/>
      <c r="AXQ146" s="12"/>
      <c r="AXR146" s="12"/>
      <c r="AXS146" s="12"/>
      <c r="AXT146" s="12"/>
      <c r="AXU146" s="12"/>
      <c r="AXV146" s="12"/>
      <c r="AXW146" s="12"/>
      <c r="AXX146" s="12"/>
      <c r="AXY146" s="12"/>
      <c r="AXZ146" s="12"/>
      <c r="AYA146" s="12"/>
      <c r="AYB146" s="12"/>
      <c r="AYC146" s="12"/>
      <c r="AYD146" s="12"/>
      <c r="AYE146" s="12"/>
      <c r="AYF146" s="12"/>
      <c r="AYG146" s="12"/>
      <c r="AYH146" s="12"/>
      <c r="AYI146" s="12"/>
      <c r="AYJ146" s="12"/>
      <c r="AYK146" s="12"/>
      <c r="AYL146" s="12"/>
      <c r="AYM146" s="12"/>
      <c r="AYN146" s="12"/>
      <c r="AYO146" s="12"/>
      <c r="AYP146" s="12"/>
      <c r="AYQ146" s="12"/>
      <c r="AYR146" s="12"/>
      <c r="AYS146" s="12"/>
      <c r="AYT146" s="12"/>
      <c r="AYU146" s="12"/>
      <c r="AYV146" s="12"/>
      <c r="AYW146" s="12"/>
      <c r="AYX146" s="12"/>
      <c r="AYY146" s="12"/>
      <c r="AYZ146" s="12"/>
      <c r="AZA146" s="12"/>
      <c r="AZB146" s="12"/>
      <c r="AZC146" s="12"/>
      <c r="AZD146" s="12"/>
      <c r="AZE146" s="12"/>
      <c r="AZF146" s="12"/>
      <c r="AZG146" s="12"/>
      <c r="AZH146" s="12"/>
      <c r="AZI146" s="12"/>
      <c r="AZJ146" s="12"/>
      <c r="AZK146" s="12"/>
      <c r="AZL146" s="12"/>
      <c r="AZM146" s="12"/>
      <c r="AZN146" s="12"/>
      <c r="AZO146" s="12"/>
      <c r="AZP146" s="12"/>
      <c r="AZQ146" s="12"/>
      <c r="AZR146" s="12"/>
      <c r="AZS146" s="12"/>
      <c r="AZT146" s="12"/>
      <c r="AZU146" s="12"/>
      <c r="AZV146" s="12"/>
      <c r="AZW146" s="12"/>
      <c r="AZX146" s="12"/>
      <c r="AZY146" s="12"/>
      <c r="AZZ146" s="12"/>
      <c r="BAA146" s="12"/>
      <c r="BAB146" s="12"/>
      <c r="BAC146" s="12"/>
      <c r="BAD146" s="12"/>
      <c r="BAE146" s="12"/>
      <c r="BAF146" s="12"/>
      <c r="BAG146" s="12"/>
      <c r="BAH146" s="12"/>
      <c r="BAI146" s="12"/>
      <c r="BAJ146" s="12"/>
      <c r="BAK146" s="12"/>
      <c r="BAL146" s="12"/>
      <c r="BAM146" s="12"/>
      <c r="BAN146" s="12"/>
      <c r="BAO146" s="12"/>
      <c r="BAP146" s="12"/>
      <c r="BAQ146" s="12"/>
      <c r="BAR146" s="12"/>
      <c r="BAS146" s="12"/>
      <c r="BAT146" s="12"/>
      <c r="BAU146" s="12"/>
      <c r="BAV146" s="12"/>
      <c r="BAW146" s="12"/>
      <c r="BAX146" s="12"/>
      <c r="BAY146" s="12"/>
      <c r="BAZ146" s="12"/>
      <c r="BBA146" s="12"/>
      <c r="BBB146" s="12"/>
      <c r="BBC146" s="12"/>
      <c r="BBD146" s="12"/>
      <c r="BBE146" s="12"/>
      <c r="BBF146" s="12"/>
      <c r="BBG146" s="12"/>
      <c r="BBH146" s="12"/>
      <c r="BBI146" s="12"/>
      <c r="BBJ146" s="12"/>
      <c r="BBK146" s="12"/>
      <c r="BBL146" s="12"/>
      <c r="BBM146" s="12"/>
      <c r="BBN146" s="12"/>
      <c r="BBO146" s="12"/>
      <c r="BBP146" s="12"/>
      <c r="BBQ146" s="12"/>
      <c r="BBR146" s="12"/>
      <c r="BBS146" s="12"/>
      <c r="BBT146" s="12"/>
      <c r="BBU146" s="12"/>
      <c r="BBV146" s="12"/>
      <c r="BBW146" s="12"/>
      <c r="BBX146" s="12"/>
      <c r="BBY146" s="12"/>
      <c r="BBZ146" s="12"/>
      <c r="BCA146" s="12"/>
      <c r="BCB146" s="12"/>
      <c r="BCC146" s="12"/>
      <c r="BCD146" s="12"/>
      <c r="BCE146" s="12"/>
      <c r="BCF146" s="12"/>
      <c r="BCG146" s="12"/>
      <c r="BCH146" s="12"/>
      <c r="BCI146" s="12"/>
      <c r="BCJ146" s="12"/>
      <c r="BCK146" s="12"/>
      <c r="BCL146" s="12"/>
      <c r="BCM146" s="12"/>
      <c r="BCN146" s="12"/>
      <c r="BCO146" s="12"/>
      <c r="BCP146" s="12"/>
      <c r="BCQ146" s="12"/>
      <c r="BCR146" s="12"/>
      <c r="BCS146" s="12"/>
      <c r="BCT146" s="12"/>
      <c r="BCU146" s="12"/>
      <c r="BCV146" s="12"/>
      <c r="BCW146" s="12"/>
      <c r="BCX146" s="12"/>
      <c r="BCY146" s="12"/>
      <c r="BCZ146" s="12"/>
      <c r="BDA146" s="12"/>
      <c r="BDB146" s="12"/>
      <c r="BDC146" s="12"/>
      <c r="BDD146" s="12"/>
      <c r="BDE146" s="12"/>
      <c r="BDF146" s="12"/>
      <c r="BDG146" s="12"/>
      <c r="BDH146" s="12"/>
      <c r="BDI146" s="12"/>
      <c r="BDJ146" s="12"/>
      <c r="BDK146" s="12"/>
      <c r="BDL146" s="12"/>
      <c r="BDM146" s="12"/>
      <c r="BDN146" s="12"/>
      <c r="BDO146" s="12"/>
      <c r="BDP146" s="12"/>
      <c r="BDQ146" s="12"/>
      <c r="BDR146" s="12"/>
      <c r="BDS146" s="12"/>
      <c r="BDT146" s="12"/>
      <c r="BDU146" s="12"/>
      <c r="BDV146" s="12"/>
      <c r="BDW146" s="12"/>
      <c r="BDX146" s="12"/>
      <c r="BDY146" s="12"/>
      <c r="BDZ146" s="12"/>
      <c r="BEA146" s="12"/>
      <c r="BEB146" s="12"/>
      <c r="BEC146" s="12"/>
      <c r="BED146" s="12"/>
      <c r="BEE146" s="12"/>
      <c r="BEF146" s="12"/>
      <c r="BEG146" s="12"/>
      <c r="BEH146" s="12"/>
      <c r="BEI146" s="12"/>
      <c r="BEJ146" s="12"/>
      <c r="BEK146" s="12"/>
      <c r="BEL146" s="12"/>
      <c r="BEM146" s="12"/>
      <c r="BEN146" s="12"/>
      <c r="BEO146" s="12"/>
      <c r="BEP146" s="12"/>
      <c r="BEQ146" s="12"/>
      <c r="BER146" s="12"/>
      <c r="BES146" s="12"/>
      <c r="BET146" s="12"/>
      <c r="BEU146" s="12"/>
      <c r="BEV146" s="12"/>
      <c r="BEW146" s="12"/>
      <c r="BEX146" s="12"/>
      <c r="BEY146" s="12"/>
      <c r="BEZ146" s="12"/>
      <c r="BFA146" s="12"/>
      <c r="BFB146" s="12"/>
      <c r="BFC146" s="12"/>
      <c r="BFD146" s="12"/>
      <c r="BFE146" s="12"/>
      <c r="BFF146" s="12"/>
      <c r="BFG146" s="12"/>
      <c r="BFH146" s="12"/>
      <c r="BFI146" s="12"/>
      <c r="BFJ146" s="12"/>
      <c r="BFK146" s="12"/>
      <c r="BFL146" s="12"/>
      <c r="BFM146" s="12"/>
      <c r="BFN146" s="12"/>
      <c r="BFO146" s="12"/>
      <c r="BFP146" s="12"/>
      <c r="BFQ146" s="12"/>
      <c r="BFR146" s="12"/>
      <c r="BFS146" s="12"/>
      <c r="BFT146" s="12"/>
      <c r="BFU146" s="12"/>
      <c r="BFV146" s="12"/>
      <c r="BFW146" s="12"/>
      <c r="BFX146" s="12"/>
      <c r="BFY146" s="12"/>
      <c r="BFZ146" s="12"/>
      <c r="BGA146" s="12"/>
      <c r="BGB146" s="12"/>
      <c r="BGC146" s="12"/>
      <c r="BGD146" s="12"/>
      <c r="BGE146" s="12"/>
      <c r="BGF146" s="12"/>
      <c r="BGG146" s="12"/>
      <c r="BGH146" s="12"/>
      <c r="BGI146" s="12"/>
      <c r="BGJ146" s="12"/>
      <c r="BGK146" s="12"/>
      <c r="BGL146" s="12"/>
      <c r="BGM146" s="12"/>
      <c r="BGN146" s="12"/>
      <c r="BGO146" s="12"/>
      <c r="BGP146" s="12"/>
      <c r="BGQ146" s="12"/>
      <c r="BGR146" s="12"/>
      <c r="BGS146" s="12"/>
      <c r="BGT146" s="12"/>
      <c r="BGU146" s="12"/>
      <c r="BGV146" s="12"/>
      <c r="BGW146" s="12"/>
      <c r="BGX146" s="12"/>
      <c r="BGY146" s="12"/>
      <c r="BGZ146" s="12"/>
      <c r="BHA146" s="12"/>
      <c r="BHB146" s="12"/>
      <c r="BHC146" s="12"/>
      <c r="BHD146" s="12"/>
      <c r="BHE146" s="12"/>
      <c r="BHF146" s="12"/>
      <c r="BHG146" s="12"/>
      <c r="BHH146" s="12"/>
      <c r="BHI146" s="12"/>
      <c r="BHJ146" s="12"/>
      <c r="BHK146" s="12"/>
      <c r="BHL146" s="12"/>
      <c r="BHM146" s="12"/>
      <c r="BHN146" s="12"/>
      <c r="BHO146" s="12"/>
      <c r="BHP146" s="12"/>
      <c r="BHQ146" s="12"/>
      <c r="BHR146" s="12"/>
      <c r="BHS146" s="12"/>
      <c r="BHT146" s="12"/>
      <c r="BHU146" s="12"/>
      <c r="BHV146" s="12"/>
      <c r="BHW146" s="12"/>
      <c r="BHX146" s="12"/>
      <c r="BHY146" s="12"/>
      <c r="BHZ146" s="12"/>
      <c r="BIA146" s="12"/>
      <c r="BIB146" s="12"/>
      <c r="BIC146" s="12"/>
      <c r="BID146" s="12"/>
      <c r="BIE146" s="12"/>
      <c r="BIF146" s="12"/>
      <c r="BIG146" s="12"/>
      <c r="BIH146" s="12"/>
      <c r="BII146" s="12"/>
      <c r="BIJ146" s="12"/>
      <c r="BIK146" s="12"/>
      <c r="BIL146" s="12"/>
      <c r="BIM146" s="12"/>
      <c r="BIN146" s="12"/>
      <c r="BIO146" s="12"/>
      <c r="BIP146" s="12"/>
      <c r="BIQ146" s="12"/>
      <c r="BIR146" s="12"/>
      <c r="BIS146" s="12"/>
      <c r="BIT146" s="12"/>
      <c r="BIU146" s="12"/>
      <c r="BIV146" s="12"/>
      <c r="BIW146" s="12"/>
      <c r="BIX146" s="12"/>
      <c r="BIY146" s="12"/>
      <c r="BIZ146" s="12"/>
      <c r="BJA146" s="12"/>
      <c r="BJB146" s="12"/>
      <c r="BJC146" s="12"/>
      <c r="BJD146" s="12"/>
      <c r="BJE146" s="12"/>
      <c r="BJF146" s="12"/>
      <c r="BJG146" s="12"/>
      <c r="BJH146" s="12"/>
      <c r="BJI146" s="12"/>
      <c r="BJJ146" s="12"/>
      <c r="BJK146" s="12"/>
      <c r="BJL146" s="12"/>
      <c r="BJM146" s="12"/>
      <c r="BJN146" s="12"/>
      <c r="BJO146" s="12"/>
      <c r="BJP146" s="12"/>
      <c r="BJQ146" s="12"/>
      <c r="BJR146" s="12"/>
      <c r="BJS146" s="12"/>
      <c r="BJT146" s="12"/>
      <c r="BJU146" s="12"/>
      <c r="BJV146" s="12"/>
      <c r="BJW146" s="12"/>
      <c r="BJX146" s="12"/>
      <c r="BJY146" s="12"/>
      <c r="BJZ146" s="12"/>
      <c r="BKA146" s="12"/>
      <c r="BKB146" s="12"/>
      <c r="BKC146" s="12"/>
      <c r="BKD146" s="12"/>
      <c r="BKE146" s="12"/>
      <c r="BKF146" s="12"/>
      <c r="BKG146" s="12"/>
      <c r="BKH146" s="12"/>
      <c r="BKI146" s="12"/>
      <c r="BKJ146" s="12"/>
      <c r="BKK146" s="12"/>
      <c r="BKL146" s="12"/>
      <c r="BKM146" s="12"/>
      <c r="BKN146" s="12"/>
      <c r="BKO146" s="12"/>
      <c r="BKP146" s="12"/>
      <c r="BKQ146" s="12"/>
      <c r="BKR146" s="12"/>
      <c r="BKS146" s="12"/>
      <c r="BKT146" s="12"/>
      <c r="BKU146" s="12"/>
      <c r="BKV146" s="12"/>
      <c r="BKW146" s="12"/>
      <c r="BKX146" s="12"/>
      <c r="BKY146" s="12"/>
      <c r="BKZ146" s="12"/>
      <c r="BLA146" s="12"/>
      <c r="BLB146" s="12"/>
      <c r="BLC146" s="12"/>
      <c r="BLD146" s="12"/>
      <c r="BLE146" s="12"/>
      <c r="BLF146" s="12"/>
      <c r="BLG146" s="12"/>
      <c r="BLH146" s="12"/>
      <c r="BLI146" s="12"/>
      <c r="BLJ146" s="12"/>
      <c r="BLK146" s="12"/>
      <c r="BLL146" s="12"/>
      <c r="BLM146" s="12"/>
      <c r="BLN146" s="12"/>
      <c r="BLO146" s="12"/>
      <c r="BLP146" s="12"/>
      <c r="BLQ146" s="12"/>
      <c r="BLR146" s="12"/>
      <c r="BLS146" s="12"/>
      <c r="BLT146" s="12"/>
      <c r="BLU146" s="12"/>
      <c r="BLV146" s="12"/>
      <c r="BLW146" s="12"/>
      <c r="BLX146" s="12"/>
      <c r="BLY146" s="12"/>
      <c r="BLZ146" s="12"/>
      <c r="BMA146" s="12"/>
      <c r="BMB146" s="12"/>
      <c r="BMC146" s="12"/>
      <c r="BMD146" s="12"/>
      <c r="BME146" s="12"/>
      <c r="BMF146" s="12"/>
      <c r="BMG146" s="12"/>
      <c r="BMH146" s="12"/>
      <c r="BMI146" s="12"/>
      <c r="BMJ146" s="12"/>
      <c r="BMK146" s="12"/>
      <c r="BML146" s="12"/>
      <c r="BMM146" s="12"/>
      <c r="BMN146" s="12"/>
      <c r="BMO146" s="12"/>
      <c r="BMP146" s="12"/>
      <c r="BMQ146" s="12"/>
      <c r="BMR146" s="12"/>
      <c r="BMS146" s="12"/>
      <c r="BMT146" s="12"/>
      <c r="BMU146" s="12"/>
      <c r="BMV146" s="12"/>
      <c r="BMW146" s="12"/>
      <c r="BMX146" s="12"/>
      <c r="BMY146" s="12"/>
      <c r="BMZ146" s="12"/>
      <c r="BNA146" s="12"/>
      <c r="BNB146" s="12"/>
      <c r="BNC146" s="12"/>
      <c r="BND146" s="12"/>
      <c r="BNE146" s="12"/>
      <c r="BNF146" s="12"/>
      <c r="BNG146" s="12"/>
      <c r="BNH146" s="12"/>
      <c r="BNI146" s="12"/>
      <c r="BNJ146" s="12"/>
      <c r="BNK146" s="12"/>
      <c r="BNL146" s="12"/>
      <c r="BNM146" s="12"/>
      <c r="BNN146" s="12"/>
      <c r="BNO146" s="12"/>
      <c r="BNP146" s="12"/>
      <c r="BNQ146" s="12"/>
      <c r="BNR146" s="12"/>
      <c r="BNS146" s="12"/>
      <c r="BNT146" s="12"/>
      <c r="BNU146" s="12"/>
      <c r="BNV146" s="12"/>
      <c r="BNW146" s="12"/>
      <c r="BNX146" s="12"/>
      <c r="BNY146" s="12"/>
      <c r="BNZ146" s="12"/>
      <c r="BOA146" s="12"/>
      <c r="BOB146" s="12"/>
      <c r="BOC146" s="12"/>
      <c r="BOD146" s="12"/>
      <c r="BOE146" s="12"/>
      <c r="BOF146" s="12"/>
      <c r="BOG146" s="12"/>
      <c r="BOH146" s="12"/>
      <c r="BOI146" s="12"/>
      <c r="BOJ146" s="12"/>
      <c r="BOK146" s="12"/>
      <c r="BOL146" s="12"/>
      <c r="BOM146" s="12"/>
      <c r="BON146" s="12"/>
      <c r="BOO146" s="12"/>
      <c r="BOP146" s="12"/>
      <c r="BOQ146" s="12"/>
      <c r="BOR146" s="12"/>
      <c r="BOS146" s="12"/>
      <c r="BOT146" s="12"/>
      <c r="BOU146" s="12"/>
      <c r="BOV146" s="12"/>
      <c r="BOW146" s="12"/>
      <c r="BOX146" s="12"/>
      <c r="BOY146" s="12"/>
      <c r="BOZ146" s="12"/>
      <c r="BPA146" s="12"/>
      <c r="BPB146" s="12"/>
      <c r="BPC146" s="12"/>
      <c r="BPD146" s="12"/>
      <c r="BPE146" s="12"/>
      <c r="BPF146" s="12"/>
      <c r="BPG146" s="12"/>
      <c r="BPH146" s="12"/>
      <c r="BPI146" s="12"/>
      <c r="BPJ146" s="12"/>
      <c r="BPK146" s="12"/>
      <c r="BPL146" s="12"/>
      <c r="BPM146" s="12"/>
      <c r="BPN146" s="12"/>
      <c r="BPO146" s="12"/>
      <c r="BPP146" s="12"/>
      <c r="BPQ146" s="12"/>
      <c r="BPR146" s="12"/>
      <c r="BPS146" s="12"/>
      <c r="BPT146" s="12"/>
      <c r="BPU146" s="12"/>
      <c r="BPV146" s="12"/>
      <c r="BPW146" s="12"/>
      <c r="BPX146" s="12"/>
      <c r="BPY146" s="12"/>
      <c r="BPZ146" s="12"/>
      <c r="BQA146" s="12"/>
      <c r="BQB146" s="12"/>
      <c r="BQC146" s="12"/>
      <c r="BQD146" s="12"/>
      <c r="BQE146" s="12"/>
      <c r="BQF146" s="12"/>
      <c r="BQG146" s="12"/>
      <c r="BQH146" s="12"/>
      <c r="BQI146" s="12"/>
      <c r="BQJ146" s="12"/>
      <c r="BQK146" s="12"/>
      <c r="BQL146" s="12"/>
      <c r="BQM146" s="12"/>
      <c r="BQN146" s="12"/>
      <c r="BQO146" s="12"/>
      <c r="BQP146" s="12"/>
      <c r="BQQ146" s="12"/>
      <c r="BQR146" s="12"/>
      <c r="BQS146" s="12"/>
      <c r="BQT146" s="12"/>
      <c r="BQU146" s="12"/>
      <c r="BQV146" s="12"/>
      <c r="BQW146" s="12"/>
      <c r="BQX146" s="12"/>
      <c r="BQY146" s="12"/>
      <c r="BQZ146" s="12"/>
      <c r="BRA146" s="12"/>
      <c r="BRB146" s="12"/>
      <c r="BRC146" s="12"/>
      <c r="BRD146" s="12"/>
      <c r="BRE146" s="12"/>
      <c r="BRF146" s="12"/>
      <c r="BRG146" s="12"/>
      <c r="BRH146" s="12"/>
      <c r="BRI146" s="12"/>
      <c r="BRJ146" s="12"/>
      <c r="BRK146" s="12"/>
      <c r="BRL146" s="12"/>
      <c r="BRM146" s="12"/>
      <c r="BRN146" s="12"/>
      <c r="BRO146" s="12"/>
      <c r="BRP146" s="12"/>
      <c r="BRQ146" s="12"/>
      <c r="BRR146" s="12"/>
      <c r="BRS146" s="12"/>
      <c r="BRT146" s="12"/>
      <c r="BRU146" s="12"/>
      <c r="BRV146" s="12"/>
      <c r="BRW146" s="12"/>
      <c r="BRX146" s="12"/>
      <c r="BRY146" s="12"/>
      <c r="BRZ146" s="12"/>
      <c r="BSA146" s="12"/>
      <c r="BSB146" s="12"/>
      <c r="BSC146" s="12"/>
      <c r="BSD146" s="12"/>
      <c r="BSE146" s="12"/>
      <c r="BSF146" s="12"/>
      <c r="BSG146" s="12"/>
      <c r="BSH146" s="12"/>
      <c r="BSI146" s="12"/>
      <c r="BSJ146" s="12"/>
      <c r="BSK146" s="12"/>
      <c r="BSL146" s="12"/>
      <c r="BSM146" s="12"/>
      <c r="BSN146" s="12"/>
      <c r="BSO146" s="12"/>
      <c r="BSP146" s="12"/>
      <c r="BSQ146" s="12"/>
      <c r="BSR146" s="12"/>
      <c r="BSS146" s="12"/>
      <c r="BST146" s="12"/>
      <c r="BSU146" s="12"/>
      <c r="BSV146" s="12"/>
      <c r="BSW146" s="12"/>
      <c r="BSX146" s="12"/>
      <c r="BSY146" s="12"/>
      <c r="BSZ146" s="12"/>
      <c r="BTA146" s="12"/>
      <c r="BTB146" s="12"/>
      <c r="BTC146" s="12"/>
      <c r="BTD146" s="12"/>
      <c r="BTE146" s="12"/>
      <c r="BTF146" s="12"/>
      <c r="BTG146" s="12"/>
      <c r="BTH146" s="12"/>
      <c r="BTI146" s="12"/>
      <c r="BTJ146" s="12"/>
      <c r="BTK146" s="12"/>
      <c r="BTL146" s="12"/>
      <c r="BTM146" s="12"/>
      <c r="BTN146" s="12"/>
      <c r="BTO146" s="12"/>
      <c r="BTP146" s="12"/>
      <c r="BTQ146" s="12"/>
      <c r="BTR146" s="12"/>
      <c r="BTS146" s="12"/>
      <c r="BTT146" s="12"/>
      <c r="BTU146" s="12"/>
      <c r="BTV146" s="12"/>
      <c r="BTW146" s="12"/>
      <c r="BTX146" s="12"/>
      <c r="BTY146" s="12"/>
      <c r="BTZ146" s="12"/>
      <c r="BUA146" s="12"/>
      <c r="BUB146" s="12"/>
      <c r="BUC146" s="12"/>
      <c r="BUD146" s="12"/>
      <c r="BUE146" s="12"/>
      <c r="BUF146" s="12"/>
      <c r="BUG146" s="12"/>
      <c r="BUH146" s="12"/>
      <c r="BUI146" s="12"/>
      <c r="BUJ146" s="12"/>
      <c r="BUK146" s="12"/>
      <c r="BUL146" s="12"/>
      <c r="BUM146" s="12"/>
      <c r="BUN146" s="12"/>
      <c r="BUO146" s="12"/>
      <c r="BUP146" s="12"/>
      <c r="BUQ146" s="12"/>
      <c r="BUR146" s="12"/>
      <c r="BUS146" s="12"/>
      <c r="BUT146" s="12"/>
      <c r="BUU146" s="12"/>
      <c r="BUV146" s="12"/>
      <c r="BUW146" s="12"/>
      <c r="BUX146" s="12"/>
      <c r="BUY146" s="12"/>
      <c r="BUZ146" s="12"/>
      <c r="BVA146" s="12"/>
      <c r="BVB146" s="12"/>
      <c r="BVC146" s="12"/>
      <c r="BVD146" s="12"/>
      <c r="BVE146" s="12"/>
      <c r="BVF146" s="12"/>
      <c r="BVG146" s="12"/>
      <c r="BVH146" s="12"/>
      <c r="BVI146" s="12"/>
      <c r="BVJ146" s="12"/>
      <c r="BVK146" s="12"/>
      <c r="BVL146" s="12"/>
      <c r="BVM146" s="12"/>
      <c r="BVN146" s="12"/>
      <c r="BVO146" s="12"/>
      <c r="BVP146" s="12"/>
      <c r="BVQ146" s="12"/>
      <c r="BVR146" s="12"/>
      <c r="BVS146" s="12"/>
      <c r="BVT146" s="12"/>
      <c r="BVU146" s="12"/>
      <c r="BVV146" s="12"/>
      <c r="BVW146" s="12"/>
      <c r="BVX146" s="12"/>
      <c r="BVY146" s="12"/>
      <c r="BVZ146" s="12"/>
      <c r="BWA146" s="12"/>
      <c r="BWB146" s="12"/>
      <c r="BWC146" s="12"/>
      <c r="BWD146" s="12"/>
      <c r="BWE146" s="12"/>
      <c r="BWF146" s="12"/>
      <c r="BWG146" s="12"/>
      <c r="BWH146" s="12"/>
      <c r="BWI146" s="12"/>
      <c r="BWJ146" s="12"/>
      <c r="BWK146" s="12"/>
      <c r="BWL146" s="12"/>
      <c r="BWM146" s="12"/>
      <c r="BWN146" s="12"/>
      <c r="BWO146" s="12"/>
      <c r="BWP146" s="12"/>
      <c r="BWQ146" s="12"/>
      <c r="BWR146" s="12"/>
      <c r="BWS146" s="12"/>
      <c r="BWT146" s="12"/>
      <c r="BWU146" s="12"/>
      <c r="BWV146" s="12"/>
      <c r="BWW146" s="12"/>
      <c r="BWX146" s="12"/>
      <c r="BWY146" s="12"/>
      <c r="BWZ146" s="12"/>
      <c r="BXA146" s="12"/>
      <c r="BXB146" s="12"/>
      <c r="BXC146" s="12"/>
      <c r="BXD146" s="12"/>
      <c r="BXE146" s="12"/>
      <c r="BXF146" s="12"/>
      <c r="BXG146" s="12"/>
      <c r="BXH146" s="12"/>
      <c r="BXI146" s="12"/>
      <c r="BXJ146" s="12"/>
      <c r="BXK146" s="12"/>
      <c r="BXL146" s="12"/>
      <c r="BXM146" s="12"/>
      <c r="BXN146" s="12"/>
      <c r="BXO146" s="12"/>
      <c r="BXP146" s="12"/>
      <c r="BXQ146" s="12"/>
      <c r="BXR146" s="12"/>
      <c r="BXS146" s="12"/>
      <c r="BXT146" s="12"/>
      <c r="BXU146" s="12"/>
      <c r="BXV146" s="12"/>
      <c r="BXW146" s="12"/>
      <c r="BXX146" s="12"/>
      <c r="BXY146" s="12"/>
      <c r="BXZ146" s="12"/>
      <c r="BYA146" s="12"/>
      <c r="BYB146" s="12"/>
      <c r="BYC146" s="12"/>
      <c r="BYD146" s="12"/>
      <c r="BYE146" s="12"/>
      <c r="BYF146" s="12"/>
      <c r="BYG146" s="12"/>
      <c r="BYH146" s="12"/>
      <c r="BYI146" s="12"/>
      <c r="BYJ146" s="12"/>
      <c r="BYK146" s="12"/>
      <c r="BYL146" s="12"/>
      <c r="BYM146" s="12"/>
      <c r="BYN146" s="12"/>
      <c r="BYO146" s="12"/>
      <c r="BYP146" s="12"/>
      <c r="BYQ146" s="12"/>
      <c r="BYR146" s="12"/>
      <c r="BYS146" s="12"/>
      <c r="BYT146" s="12"/>
      <c r="BYU146" s="12"/>
      <c r="BYV146" s="12"/>
      <c r="BYW146" s="12"/>
      <c r="BYX146" s="12"/>
      <c r="BYY146" s="12"/>
      <c r="BYZ146" s="12"/>
      <c r="BZA146" s="12"/>
      <c r="BZB146" s="12"/>
      <c r="BZC146" s="12"/>
      <c r="BZD146" s="12"/>
      <c r="BZE146" s="12"/>
      <c r="BZF146" s="12"/>
      <c r="BZG146" s="12"/>
      <c r="BZH146" s="12"/>
      <c r="BZI146" s="12"/>
      <c r="BZJ146" s="12"/>
      <c r="BZK146" s="12"/>
      <c r="BZL146" s="12"/>
      <c r="BZM146" s="12"/>
      <c r="BZN146" s="12"/>
      <c r="BZO146" s="12"/>
      <c r="BZP146" s="12"/>
      <c r="BZQ146" s="12"/>
      <c r="BZR146" s="12"/>
      <c r="BZS146" s="12"/>
      <c r="BZT146" s="12"/>
      <c r="BZU146" s="12"/>
      <c r="BZV146" s="12"/>
      <c r="BZW146" s="12"/>
      <c r="BZX146" s="12"/>
      <c r="BZY146" s="12"/>
      <c r="BZZ146" s="12"/>
      <c r="CAA146" s="12"/>
      <c r="CAB146" s="12"/>
      <c r="CAC146" s="12"/>
      <c r="CAD146" s="12"/>
      <c r="CAE146" s="12"/>
      <c r="CAF146" s="12"/>
      <c r="CAG146" s="12"/>
      <c r="CAH146" s="12"/>
      <c r="CAI146" s="12"/>
      <c r="CAJ146" s="12"/>
      <c r="CAK146" s="12"/>
      <c r="CAL146" s="12"/>
      <c r="CAM146" s="12"/>
      <c r="CAN146" s="12"/>
      <c r="CAO146" s="12"/>
      <c r="CAP146" s="12"/>
      <c r="CAQ146" s="12"/>
      <c r="CAR146" s="12"/>
      <c r="CAS146" s="12"/>
      <c r="CAT146" s="12"/>
      <c r="CAU146" s="12"/>
      <c r="CAV146" s="12"/>
      <c r="CAW146" s="12"/>
      <c r="CAX146" s="12"/>
      <c r="CAY146" s="12"/>
      <c r="CAZ146" s="12"/>
      <c r="CBA146" s="12"/>
      <c r="CBB146" s="12"/>
      <c r="CBC146" s="12"/>
      <c r="CBD146" s="12"/>
      <c r="CBE146" s="12"/>
      <c r="CBF146" s="12"/>
      <c r="CBG146" s="12"/>
      <c r="CBH146" s="12"/>
      <c r="CBI146" s="12"/>
      <c r="CBJ146" s="12"/>
      <c r="CBK146" s="12"/>
      <c r="CBL146" s="12"/>
      <c r="CBM146" s="12"/>
      <c r="CBN146" s="12"/>
      <c r="CBO146" s="12"/>
      <c r="CBP146" s="12"/>
      <c r="CBQ146" s="12"/>
      <c r="CBR146" s="12"/>
      <c r="CBS146" s="12"/>
      <c r="CBT146" s="12"/>
      <c r="CBU146" s="12"/>
      <c r="CBV146" s="12"/>
      <c r="CBW146" s="12"/>
      <c r="CBX146" s="12"/>
      <c r="CBY146" s="12"/>
      <c r="CBZ146" s="12"/>
      <c r="CCA146" s="12"/>
      <c r="CCB146" s="12"/>
      <c r="CCC146" s="12"/>
      <c r="CCD146" s="12"/>
      <c r="CCE146" s="12"/>
      <c r="CCF146" s="12"/>
      <c r="CCG146" s="12"/>
      <c r="CCH146" s="12"/>
      <c r="CCI146" s="12"/>
      <c r="CCJ146" s="12"/>
      <c r="CCK146" s="12"/>
      <c r="CCL146" s="12"/>
      <c r="CCM146" s="12"/>
      <c r="CCN146" s="12"/>
      <c r="CCO146" s="12"/>
      <c r="CCP146" s="12"/>
      <c r="CCQ146" s="12"/>
      <c r="CCR146" s="12"/>
      <c r="CCS146" s="12"/>
      <c r="CCT146" s="12"/>
      <c r="CCU146" s="12"/>
      <c r="CCV146" s="12"/>
      <c r="CCW146" s="12"/>
      <c r="CCX146" s="12"/>
      <c r="CCY146" s="12"/>
      <c r="CCZ146" s="12"/>
      <c r="CDA146" s="12"/>
      <c r="CDB146" s="12"/>
      <c r="CDC146" s="12"/>
      <c r="CDD146" s="12"/>
      <c r="CDE146" s="12"/>
      <c r="CDF146" s="12"/>
      <c r="CDG146" s="12"/>
      <c r="CDH146" s="12"/>
      <c r="CDI146" s="12"/>
      <c r="CDJ146" s="12"/>
      <c r="CDK146" s="12"/>
      <c r="CDL146" s="12"/>
      <c r="CDM146" s="12"/>
      <c r="CDN146" s="12"/>
      <c r="CDO146" s="12"/>
      <c r="CDP146" s="12"/>
      <c r="CDQ146" s="12"/>
      <c r="CDR146" s="12"/>
      <c r="CDS146" s="12"/>
      <c r="CDT146" s="12"/>
      <c r="CDU146" s="12"/>
      <c r="CDV146" s="12"/>
      <c r="CDW146" s="12"/>
      <c r="CDX146" s="12"/>
      <c r="CDY146" s="12"/>
      <c r="CDZ146" s="12"/>
      <c r="CEA146" s="12"/>
      <c r="CEB146" s="12"/>
      <c r="CEC146" s="12"/>
      <c r="CED146" s="12"/>
      <c r="CEE146" s="12"/>
      <c r="CEF146" s="12"/>
      <c r="CEG146" s="12"/>
      <c r="CEH146" s="12"/>
      <c r="CEI146" s="12"/>
      <c r="CEJ146" s="12"/>
      <c r="CEK146" s="12"/>
      <c r="CEL146" s="12"/>
      <c r="CEM146" s="12"/>
      <c r="CEN146" s="12"/>
      <c r="CEO146" s="12"/>
      <c r="CEP146" s="12"/>
      <c r="CEQ146" s="12"/>
      <c r="CER146" s="12"/>
      <c r="CES146" s="12"/>
      <c r="CET146" s="12"/>
      <c r="CEU146" s="12"/>
      <c r="CEV146" s="12"/>
      <c r="CEW146" s="12"/>
      <c r="CEX146" s="12"/>
      <c r="CEY146" s="12"/>
      <c r="CEZ146" s="12"/>
      <c r="CFA146" s="12"/>
      <c r="CFB146" s="12"/>
      <c r="CFC146" s="12"/>
      <c r="CFD146" s="12"/>
      <c r="CFE146" s="12"/>
      <c r="CFF146" s="12"/>
      <c r="CFG146" s="12"/>
      <c r="CFH146" s="12"/>
      <c r="CFI146" s="12"/>
      <c r="CFJ146" s="12"/>
      <c r="CFK146" s="12"/>
      <c r="CFL146" s="12"/>
      <c r="CFM146" s="12"/>
      <c r="CFN146" s="12"/>
      <c r="CFO146" s="12"/>
      <c r="CFP146" s="12"/>
      <c r="CFQ146" s="12"/>
      <c r="CFR146" s="12"/>
      <c r="CFS146" s="12"/>
      <c r="CFT146" s="12"/>
      <c r="CFU146" s="12"/>
      <c r="CFV146" s="12"/>
      <c r="CFW146" s="12"/>
      <c r="CFX146" s="12"/>
      <c r="CFY146" s="12"/>
      <c r="CFZ146" s="12"/>
      <c r="CGA146" s="12"/>
      <c r="CGB146" s="12"/>
      <c r="CGC146" s="12"/>
      <c r="CGD146" s="12"/>
      <c r="CGE146" s="12"/>
      <c r="CGF146" s="12"/>
      <c r="CGG146" s="12"/>
      <c r="CGH146" s="12"/>
      <c r="CGI146" s="12"/>
      <c r="CGJ146" s="12"/>
      <c r="CGK146" s="12"/>
      <c r="CGL146" s="12"/>
      <c r="CGM146" s="12"/>
      <c r="CGN146" s="12"/>
      <c r="CGO146" s="12"/>
      <c r="CGP146" s="12"/>
      <c r="CGQ146" s="12"/>
      <c r="CGR146" s="12"/>
      <c r="CGS146" s="12"/>
      <c r="CGT146" s="12"/>
      <c r="CGU146" s="12"/>
      <c r="CGV146" s="12"/>
      <c r="CGW146" s="12"/>
      <c r="CGX146" s="12"/>
      <c r="CGY146" s="12"/>
      <c r="CGZ146" s="12"/>
      <c r="CHA146" s="12"/>
      <c r="CHB146" s="12"/>
      <c r="CHC146" s="12"/>
      <c r="CHD146" s="12"/>
      <c r="CHE146" s="12"/>
      <c r="CHF146" s="12"/>
      <c r="CHG146" s="12"/>
      <c r="CHH146" s="12"/>
      <c r="CHI146" s="12"/>
      <c r="CHJ146" s="12"/>
      <c r="CHK146" s="12"/>
      <c r="CHL146" s="12"/>
      <c r="CHM146" s="12"/>
      <c r="CHN146" s="12"/>
      <c r="CHO146" s="12"/>
      <c r="CHP146" s="12"/>
      <c r="CHQ146" s="12"/>
      <c r="CHR146" s="12"/>
      <c r="CHS146" s="12"/>
      <c r="CHT146" s="12"/>
      <c r="CHU146" s="12"/>
      <c r="CHV146" s="12"/>
      <c r="CHW146" s="12"/>
      <c r="CHX146" s="12"/>
      <c r="CHY146" s="12"/>
      <c r="CHZ146" s="12"/>
      <c r="CIA146" s="12"/>
      <c r="CIB146" s="12"/>
      <c r="CIC146" s="12"/>
      <c r="CID146" s="12"/>
      <c r="CIE146" s="12"/>
      <c r="CIF146" s="12"/>
      <c r="CIG146" s="12"/>
      <c r="CIH146" s="12"/>
      <c r="CII146" s="12"/>
      <c r="CIJ146" s="12"/>
      <c r="CIK146" s="12"/>
      <c r="CIL146" s="12"/>
      <c r="CIM146" s="12"/>
      <c r="CIN146" s="12"/>
      <c r="CIO146" s="12"/>
      <c r="CIP146" s="12"/>
      <c r="CIQ146" s="12"/>
      <c r="CIR146" s="12"/>
      <c r="CIS146" s="12"/>
      <c r="CIT146" s="12"/>
      <c r="CIU146" s="12"/>
      <c r="CIV146" s="12"/>
      <c r="CIW146" s="12"/>
      <c r="CIX146" s="12"/>
      <c r="CIY146" s="12"/>
      <c r="CIZ146" s="12"/>
      <c r="CJA146" s="12"/>
      <c r="CJB146" s="12"/>
      <c r="CJC146" s="12"/>
      <c r="CJD146" s="12"/>
      <c r="CJE146" s="12"/>
      <c r="CJF146" s="12"/>
      <c r="CJG146" s="12"/>
      <c r="CJH146" s="12"/>
      <c r="CJI146" s="12"/>
      <c r="CJJ146" s="12"/>
      <c r="CJK146" s="12"/>
      <c r="CJL146" s="12"/>
      <c r="CJM146" s="12"/>
      <c r="CJN146" s="12"/>
      <c r="CJO146" s="12"/>
      <c r="CJP146" s="12"/>
      <c r="CJQ146" s="12"/>
      <c r="CJR146" s="12"/>
      <c r="CJS146" s="12"/>
      <c r="CJT146" s="12"/>
      <c r="CJU146" s="12"/>
      <c r="CJV146" s="12"/>
      <c r="CJW146" s="12"/>
      <c r="CJX146" s="12"/>
      <c r="CJY146" s="12"/>
      <c r="CJZ146" s="12"/>
      <c r="CKA146" s="12"/>
      <c r="CKB146" s="12"/>
      <c r="CKC146" s="12"/>
      <c r="CKD146" s="12"/>
      <c r="CKE146" s="12"/>
      <c r="CKF146" s="12"/>
      <c r="CKG146" s="12"/>
      <c r="CKH146" s="12"/>
      <c r="CKI146" s="12"/>
      <c r="CKJ146" s="12"/>
      <c r="CKK146" s="12"/>
      <c r="CKL146" s="12"/>
      <c r="CKM146" s="12"/>
      <c r="CKN146" s="12"/>
      <c r="CKO146" s="12"/>
      <c r="CKP146" s="12"/>
      <c r="CKQ146" s="12"/>
      <c r="CKR146" s="12"/>
      <c r="CKS146" s="12"/>
      <c r="CKT146" s="12"/>
      <c r="CKU146" s="12"/>
      <c r="CKV146" s="12"/>
      <c r="CKW146" s="12"/>
      <c r="CKX146" s="12"/>
      <c r="CKY146" s="12"/>
      <c r="CKZ146" s="12"/>
      <c r="CLA146" s="12"/>
      <c r="CLB146" s="12"/>
      <c r="CLC146" s="12"/>
      <c r="CLD146" s="12"/>
      <c r="CLE146" s="12"/>
      <c r="CLF146" s="12"/>
      <c r="CLG146" s="12"/>
      <c r="CLH146" s="12"/>
      <c r="CLI146" s="12"/>
      <c r="CLJ146" s="12"/>
      <c r="CLK146" s="12"/>
      <c r="CLL146" s="12"/>
      <c r="CLM146" s="12"/>
      <c r="CLN146" s="12"/>
      <c r="CLO146" s="12"/>
      <c r="CLP146" s="12"/>
      <c r="CLQ146" s="12"/>
      <c r="CLR146" s="12"/>
      <c r="CLS146" s="12"/>
      <c r="CLT146" s="12"/>
      <c r="CLU146" s="12"/>
      <c r="CLV146" s="12"/>
      <c r="CLW146" s="12"/>
      <c r="CLX146" s="12"/>
      <c r="CLY146" s="12"/>
      <c r="CLZ146" s="12"/>
      <c r="CMA146" s="12"/>
      <c r="CMB146" s="12"/>
      <c r="CMC146" s="12"/>
      <c r="CMD146" s="12"/>
      <c r="CME146" s="12"/>
      <c r="CMF146" s="12"/>
      <c r="CMG146" s="12"/>
      <c r="CMH146" s="12"/>
      <c r="CMI146" s="12"/>
      <c r="CMJ146" s="12"/>
      <c r="CMK146" s="12"/>
      <c r="CML146" s="12"/>
      <c r="CMM146" s="12"/>
      <c r="CMN146" s="12"/>
      <c r="CMO146" s="12"/>
      <c r="CMP146" s="12"/>
      <c r="CMQ146" s="12"/>
      <c r="CMR146" s="12"/>
      <c r="CMS146" s="12"/>
      <c r="CMT146" s="12"/>
      <c r="CMU146" s="12"/>
      <c r="CMV146" s="12"/>
      <c r="CMW146" s="12"/>
      <c r="CMX146" s="12"/>
      <c r="CMY146" s="12"/>
      <c r="CMZ146" s="12"/>
      <c r="CNA146" s="12"/>
      <c r="CNB146" s="12"/>
      <c r="CNC146" s="12"/>
      <c r="CND146" s="12"/>
      <c r="CNE146" s="12"/>
      <c r="CNF146" s="12"/>
      <c r="CNG146" s="12"/>
      <c r="CNH146" s="12"/>
      <c r="CNI146" s="12"/>
      <c r="CNJ146" s="12"/>
      <c r="CNK146" s="12"/>
      <c r="CNL146" s="12"/>
      <c r="CNM146" s="12"/>
      <c r="CNN146" s="12"/>
      <c r="CNO146" s="12"/>
      <c r="CNP146" s="12"/>
      <c r="CNQ146" s="12"/>
      <c r="CNR146" s="12"/>
      <c r="CNS146" s="12"/>
      <c r="CNT146" s="12"/>
      <c r="CNU146" s="12"/>
      <c r="CNV146" s="12"/>
      <c r="CNW146" s="12"/>
      <c r="CNX146" s="12"/>
      <c r="CNY146" s="12"/>
      <c r="CNZ146" s="12"/>
      <c r="COA146" s="12"/>
      <c r="COB146" s="12"/>
      <c r="COC146" s="12"/>
      <c r="COD146" s="12"/>
      <c r="COE146" s="12"/>
      <c r="COF146" s="12"/>
      <c r="COG146" s="12"/>
      <c r="COH146" s="12"/>
      <c r="COI146" s="12"/>
      <c r="COJ146" s="12"/>
      <c r="COK146" s="12"/>
      <c r="COL146" s="12"/>
      <c r="COM146" s="12"/>
      <c r="CON146" s="12"/>
      <c r="COO146" s="12"/>
      <c r="COP146" s="12"/>
      <c r="COQ146" s="12"/>
      <c r="COR146" s="12"/>
      <c r="COS146" s="12"/>
      <c r="COT146" s="12"/>
      <c r="COU146" s="12"/>
      <c r="COV146" s="12"/>
      <c r="COW146" s="12"/>
      <c r="COX146" s="12"/>
      <c r="COY146" s="12"/>
      <c r="COZ146" s="12"/>
      <c r="CPA146" s="12"/>
      <c r="CPB146" s="12"/>
      <c r="CPC146" s="12"/>
      <c r="CPD146" s="12"/>
      <c r="CPE146" s="12"/>
      <c r="CPF146" s="12"/>
      <c r="CPG146" s="12"/>
      <c r="CPH146" s="12"/>
      <c r="CPI146" s="12"/>
      <c r="CPJ146" s="12"/>
      <c r="CPK146" s="12"/>
      <c r="CPL146" s="12"/>
      <c r="CPM146" s="12"/>
      <c r="CPN146" s="12"/>
      <c r="CPO146" s="12"/>
      <c r="CPP146" s="12"/>
      <c r="CPQ146" s="12"/>
      <c r="CPR146" s="12"/>
      <c r="CPS146" s="12"/>
      <c r="CPT146" s="12"/>
      <c r="CPU146" s="12"/>
      <c r="CPV146" s="12"/>
      <c r="CPW146" s="12"/>
      <c r="CPX146" s="12"/>
      <c r="CPY146" s="12"/>
      <c r="CPZ146" s="12"/>
      <c r="CQA146" s="12"/>
      <c r="CQB146" s="12"/>
      <c r="CQC146" s="12"/>
      <c r="CQD146" s="12"/>
      <c r="CQE146" s="12"/>
      <c r="CQF146" s="12"/>
      <c r="CQG146" s="12"/>
      <c r="CQH146" s="12"/>
      <c r="CQI146" s="12"/>
      <c r="CQJ146" s="12"/>
      <c r="CQK146" s="12"/>
      <c r="CQL146" s="12"/>
      <c r="CQM146" s="12"/>
      <c r="CQN146" s="12"/>
      <c r="CQO146" s="12"/>
      <c r="CQP146" s="12"/>
      <c r="CQQ146" s="12"/>
      <c r="CQR146" s="12"/>
      <c r="CQS146" s="12"/>
      <c r="CQT146" s="12"/>
      <c r="CQU146" s="12"/>
      <c r="CQV146" s="12"/>
      <c r="CQW146" s="12"/>
      <c r="CQX146" s="12"/>
      <c r="CQY146" s="12"/>
      <c r="CQZ146" s="12"/>
      <c r="CRA146" s="12"/>
      <c r="CRB146" s="12"/>
      <c r="CRC146" s="12"/>
      <c r="CRD146" s="12"/>
      <c r="CRE146" s="12"/>
      <c r="CRF146" s="12"/>
      <c r="CRG146" s="12"/>
      <c r="CRH146" s="12"/>
      <c r="CRI146" s="12"/>
      <c r="CRJ146" s="12"/>
      <c r="CRK146" s="12"/>
      <c r="CRL146" s="12"/>
      <c r="CRM146" s="12"/>
      <c r="CRN146" s="12"/>
      <c r="CRO146" s="12"/>
      <c r="CRP146" s="12"/>
      <c r="CRQ146" s="12"/>
      <c r="CRR146" s="12"/>
      <c r="CRS146" s="12"/>
      <c r="CRT146" s="12"/>
      <c r="CRU146" s="12"/>
      <c r="CRV146" s="12"/>
      <c r="CRW146" s="12"/>
      <c r="CRX146" s="12"/>
      <c r="CRY146" s="12"/>
      <c r="CRZ146" s="12"/>
      <c r="CSA146" s="12"/>
      <c r="CSB146" s="12"/>
      <c r="CSC146" s="12"/>
      <c r="CSD146" s="12"/>
      <c r="CSE146" s="12"/>
      <c r="CSF146" s="12"/>
      <c r="CSG146" s="12"/>
      <c r="CSH146" s="12"/>
      <c r="CSI146" s="12"/>
      <c r="CSJ146" s="12"/>
      <c r="CSK146" s="12"/>
      <c r="CSL146" s="12"/>
      <c r="CSM146" s="12"/>
      <c r="CSN146" s="12"/>
      <c r="CSO146" s="12"/>
      <c r="CSP146" s="12"/>
      <c r="CSQ146" s="12"/>
      <c r="CSR146" s="12"/>
      <c r="CSS146" s="12"/>
      <c r="CST146" s="12"/>
      <c r="CSU146" s="12"/>
      <c r="CSV146" s="12"/>
      <c r="CSW146" s="12"/>
      <c r="CSX146" s="12"/>
      <c r="CSY146" s="12"/>
      <c r="CSZ146" s="12"/>
      <c r="CTA146" s="12"/>
      <c r="CTB146" s="12"/>
      <c r="CTC146" s="12"/>
      <c r="CTD146" s="12"/>
      <c r="CTE146" s="12"/>
      <c r="CTF146" s="12"/>
      <c r="CTG146" s="12"/>
      <c r="CTH146" s="12"/>
      <c r="CTI146" s="12"/>
      <c r="CTJ146" s="12"/>
      <c r="CTK146" s="12"/>
      <c r="CTL146" s="12"/>
      <c r="CTM146" s="12"/>
      <c r="CTN146" s="12"/>
      <c r="CTO146" s="12"/>
      <c r="CTP146" s="12"/>
      <c r="CTQ146" s="12"/>
      <c r="CTR146" s="12"/>
      <c r="CTS146" s="12"/>
      <c r="CTT146" s="12"/>
      <c r="CTU146" s="12"/>
      <c r="CTV146" s="12"/>
      <c r="CTW146" s="12"/>
      <c r="CTX146" s="12"/>
      <c r="CTY146" s="12"/>
      <c r="CTZ146" s="12"/>
      <c r="CUA146" s="12"/>
      <c r="CUB146" s="12"/>
      <c r="CUC146" s="12"/>
      <c r="CUD146" s="12"/>
      <c r="CUE146" s="12"/>
      <c r="CUF146" s="12"/>
      <c r="CUG146" s="12"/>
      <c r="CUH146" s="12"/>
      <c r="CUI146" s="12"/>
      <c r="CUJ146" s="12"/>
      <c r="CUK146" s="12"/>
      <c r="CUL146" s="12"/>
      <c r="CUM146" s="12"/>
      <c r="CUN146" s="12"/>
      <c r="CUO146" s="12"/>
      <c r="CUP146" s="12"/>
      <c r="CUQ146" s="12"/>
      <c r="CUR146" s="12"/>
      <c r="CUS146" s="12"/>
      <c r="CUT146" s="12"/>
      <c r="CUU146" s="12"/>
      <c r="CUV146" s="12"/>
      <c r="CUW146" s="12"/>
      <c r="CUX146" s="12"/>
      <c r="CUY146" s="12"/>
      <c r="CUZ146" s="12"/>
      <c r="CVA146" s="12"/>
      <c r="CVB146" s="12"/>
      <c r="CVC146" s="12"/>
      <c r="CVD146" s="12"/>
      <c r="CVE146" s="12"/>
      <c r="CVF146" s="12"/>
      <c r="CVG146" s="12"/>
      <c r="CVH146" s="12"/>
      <c r="CVI146" s="12"/>
      <c r="CVJ146" s="12"/>
      <c r="CVK146" s="12"/>
      <c r="CVL146" s="12"/>
      <c r="CVM146" s="12"/>
      <c r="CVN146" s="12"/>
      <c r="CVO146" s="12"/>
      <c r="CVP146" s="12"/>
      <c r="CVQ146" s="12"/>
      <c r="CVR146" s="12"/>
      <c r="CVS146" s="12"/>
      <c r="CVT146" s="12"/>
      <c r="CVU146" s="12"/>
      <c r="CVV146" s="12"/>
      <c r="CVW146" s="12"/>
      <c r="CVX146" s="12"/>
      <c r="CVY146" s="12"/>
      <c r="CVZ146" s="12"/>
      <c r="CWA146" s="12"/>
      <c r="CWB146" s="12"/>
      <c r="CWC146" s="12"/>
      <c r="CWD146" s="12"/>
      <c r="CWE146" s="12"/>
      <c r="CWF146" s="12"/>
      <c r="CWG146" s="12"/>
      <c r="CWH146" s="12"/>
      <c r="CWI146" s="12"/>
      <c r="CWJ146" s="12"/>
      <c r="CWK146" s="12"/>
      <c r="CWL146" s="12"/>
      <c r="CWM146" s="12"/>
      <c r="CWN146" s="12"/>
      <c r="CWO146" s="12"/>
      <c r="CWP146" s="12"/>
      <c r="CWQ146" s="12"/>
      <c r="CWR146" s="12"/>
      <c r="CWS146" s="12"/>
      <c r="CWT146" s="12"/>
      <c r="CWU146" s="12"/>
      <c r="CWV146" s="12"/>
      <c r="CWW146" s="12"/>
      <c r="CWX146" s="12"/>
      <c r="CWY146" s="12"/>
      <c r="CWZ146" s="12"/>
      <c r="CXA146" s="12"/>
      <c r="CXB146" s="12"/>
      <c r="CXC146" s="12"/>
      <c r="CXD146" s="12"/>
      <c r="CXE146" s="12"/>
      <c r="CXF146" s="12"/>
      <c r="CXG146" s="12"/>
      <c r="CXH146" s="12"/>
      <c r="CXI146" s="12"/>
      <c r="CXJ146" s="12"/>
      <c r="CXK146" s="12"/>
      <c r="CXL146" s="12"/>
      <c r="CXM146" s="12"/>
      <c r="CXN146" s="12"/>
      <c r="CXO146" s="12"/>
      <c r="CXP146" s="12"/>
      <c r="CXQ146" s="12"/>
      <c r="CXR146" s="12"/>
      <c r="CXS146" s="12"/>
      <c r="CXT146" s="12"/>
      <c r="CXU146" s="12"/>
      <c r="CXV146" s="12"/>
      <c r="CXW146" s="12"/>
      <c r="CXX146" s="12"/>
      <c r="CXY146" s="12"/>
      <c r="CXZ146" s="12"/>
      <c r="CYA146" s="12"/>
      <c r="CYB146" s="12"/>
      <c r="CYC146" s="12"/>
      <c r="CYD146" s="12"/>
      <c r="CYE146" s="12"/>
      <c r="CYF146" s="12"/>
      <c r="CYG146" s="12"/>
      <c r="CYH146" s="12"/>
      <c r="CYI146" s="12"/>
      <c r="CYJ146" s="12"/>
      <c r="CYK146" s="12"/>
      <c r="CYL146" s="12"/>
      <c r="CYM146" s="12"/>
      <c r="CYN146" s="12"/>
      <c r="CYO146" s="12"/>
      <c r="CYP146" s="12"/>
      <c r="CYQ146" s="12"/>
      <c r="CYR146" s="12"/>
      <c r="CYS146" s="12"/>
      <c r="CYT146" s="12"/>
      <c r="CYU146" s="12"/>
      <c r="CYV146" s="12"/>
      <c r="CYW146" s="12"/>
      <c r="CYX146" s="12"/>
      <c r="CYY146" s="12"/>
      <c r="CYZ146" s="12"/>
      <c r="CZA146" s="12"/>
      <c r="CZB146" s="12"/>
      <c r="CZC146" s="12"/>
      <c r="CZD146" s="12"/>
      <c r="CZE146" s="12"/>
      <c r="CZF146" s="12"/>
      <c r="CZG146" s="12"/>
      <c r="CZH146" s="12"/>
      <c r="CZI146" s="12"/>
      <c r="CZJ146" s="12"/>
      <c r="CZK146" s="12"/>
      <c r="CZL146" s="12"/>
      <c r="CZM146" s="12"/>
      <c r="CZN146" s="12"/>
      <c r="CZO146" s="12"/>
      <c r="CZP146" s="12"/>
      <c r="CZQ146" s="12"/>
      <c r="CZR146" s="12"/>
      <c r="CZS146" s="12"/>
      <c r="CZT146" s="12"/>
      <c r="CZU146" s="12"/>
      <c r="CZV146" s="12"/>
      <c r="CZW146" s="12"/>
      <c r="CZX146" s="12"/>
      <c r="CZY146" s="12"/>
      <c r="CZZ146" s="12"/>
      <c r="DAA146" s="12"/>
      <c r="DAB146" s="12"/>
      <c r="DAC146" s="12"/>
      <c r="DAD146" s="12"/>
      <c r="DAE146" s="12"/>
      <c r="DAF146" s="12"/>
      <c r="DAG146" s="12"/>
      <c r="DAH146" s="12"/>
      <c r="DAI146" s="12"/>
      <c r="DAJ146" s="12"/>
      <c r="DAK146" s="12"/>
      <c r="DAL146" s="12"/>
      <c r="DAM146" s="12"/>
      <c r="DAN146" s="12"/>
      <c r="DAO146" s="12"/>
      <c r="DAP146" s="12"/>
      <c r="DAQ146" s="12"/>
      <c r="DAR146" s="12"/>
      <c r="DAS146" s="12"/>
      <c r="DAT146" s="12"/>
      <c r="DAU146" s="12"/>
      <c r="DAV146" s="12"/>
      <c r="DAW146" s="12"/>
      <c r="DAX146" s="12"/>
      <c r="DAY146" s="12"/>
      <c r="DAZ146" s="12"/>
      <c r="DBA146" s="12"/>
      <c r="DBB146" s="12"/>
      <c r="DBC146" s="12"/>
      <c r="DBD146" s="12"/>
      <c r="DBE146" s="12"/>
      <c r="DBF146" s="12"/>
      <c r="DBG146" s="12"/>
      <c r="DBH146" s="12"/>
      <c r="DBI146" s="12"/>
      <c r="DBJ146" s="12"/>
      <c r="DBK146" s="12"/>
      <c r="DBL146" s="12"/>
      <c r="DBM146" s="12"/>
    </row>
    <row r="147" spans="1:2769" s="11" customFormat="1" ht="227" customHeight="1">
      <c r="A147" s="80" t="s">
        <v>114</v>
      </c>
      <c r="B147" s="89" t="s">
        <v>503</v>
      </c>
      <c r="C147" s="80" t="s">
        <v>48</v>
      </c>
      <c r="D147" s="80" t="s">
        <v>1277</v>
      </c>
      <c r="E147" s="80" t="s">
        <v>808</v>
      </c>
      <c r="F147" s="80" t="s">
        <v>103</v>
      </c>
      <c r="G147" s="80" t="s">
        <v>1555</v>
      </c>
      <c r="H147" s="80" t="s">
        <v>363</v>
      </c>
      <c r="I147" s="80" t="s">
        <v>1559</v>
      </c>
      <c r="J147" s="80" t="s">
        <v>199</v>
      </c>
      <c r="K147" s="80" t="s">
        <v>77</v>
      </c>
      <c r="L147" s="80" t="s">
        <v>82</v>
      </c>
      <c r="M147" s="90">
        <v>42470</v>
      </c>
      <c r="N147" s="80" t="s">
        <v>95</v>
      </c>
      <c r="O147" s="80">
        <v>-25.764457</v>
      </c>
      <c r="P147" s="80">
        <v>28.194718000000002</v>
      </c>
      <c r="Q147" s="80" t="s">
        <v>2085</v>
      </c>
      <c r="R147" s="80" t="s">
        <v>199</v>
      </c>
      <c r="S147" s="80" t="s">
        <v>80</v>
      </c>
      <c r="T147" s="80" t="s">
        <v>78</v>
      </c>
      <c r="U147" s="80" t="s">
        <v>124</v>
      </c>
      <c r="V147" s="80" t="s">
        <v>186</v>
      </c>
      <c r="W147" s="80" t="s">
        <v>44</v>
      </c>
      <c r="X147" s="80" t="s">
        <v>83</v>
      </c>
      <c r="Y147" s="80" t="s">
        <v>811</v>
      </c>
      <c r="Z147" s="80" t="s">
        <v>199</v>
      </c>
      <c r="AA147" s="89" t="s">
        <v>157</v>
      </c>
      <c r="AB147" s="89" t="s">
        <v>307</v>
      </c>
      <c r="AC147" s="80" t="s">
        <v>1459</v>
      </c>
      <c r="AD147" s="80" t="s">
        <v>36</v>
      </c>
      <c r="AE147" s="80" t="s">
        <v>199</v>
      </c>
      <c r="AF147" s="80" t="s">
        <v>199</v>
      </c>
      <c r="AG147" s="80" t="s">
        <v>1292</v>
      </c>
      <c r="AH147" s="80" t="s">
        <v>1293</v>
      </c>
      <c r="AI147" s="80" t="s">
        <v>199</v>
      </c>
      <c r="AJ147" s="80" t="s">
        <v>199</v>
      </c>
      <c r="AK147" s="80" t="s">
        <v>199</v>
      </c>
      <c r="AL147" s="80" t="s">
        <v>199</v>
      </c>
      <c r="AM147" s="80"/>
      <c r="AN147" s="91" t="s">
        <v>23</v>
      </c>
      <c r="AO147" s="80" t="s">
        <v>83</v>
      </c>
      <c r="AP147" s="80" t="s">
        <v>1344</v>
      </c>
      <c r="AQ147" s="80" t="s">
        <v>1632</v>
      </c>
      <c r="AR147" s="80" t="s">
        <v>199</v>
      </c>
      <c r="AS147" s="80" t="s">
        <v>199</v>
      </c>
      <c r="AT147" s="90" t="s">
        <v>199</v>
      </c>
      <c r="AU147" s="80" t="s">
        <v>99</v>
      </c>
      <c r="AV147" s="80" t="s">
        <v>2116</v>
      </c>
      <c r="AW147" s="95" t="s">
        <v>1599</v>
      </c>
      <c r="AX147" s="80" t="s">
        <v>105</v>
      </c>
      <c r="AY147" s="80" t="s">
        <v>138</v>
      </c>
      <c r="AZ147" s="80" t="s">
        <v>654</v>
      </c>
      <c r="BA147" s="80"/>
      <c r="BB147" s="80" t="s">
        <v>109</v>
      </c>
      <c r="BC147" s="94">
        <v>42470</v>
      </c>
      <c r="BD147" s="12"/>
      <c r="BE147" s="12"/>
      <c r="BF147" s="12"/>
      <c r="BG147" s="12"/>
      <c r="BH147" s="12"/>
      <c r="BI147" s="12"/>
      <c r="BJ147" s="12"/>
      <c r="BK147" s="12"/>
      <c r="BL147" s="12"/>
      <c r="BM147" s="12"/>
      <c r="BN147" s="12"/>
      <c r="BO147" s="12"/>
      <c r="BP147" s="12"/>
      <c r="BQ147" s="12"/>
      <c r="BR147" s="12"/>
      <c r="BS147" s="12"/>
      <c r="BT147" s="12"/>
      <c r="BU147" s="12"/>
      <c r="BV147" s="12"/>
      <c r="BW147" s="12"/>
      <c r="BX147" s="12"/>
      <c r="BY147" s="12"/>
      <c r="BZ147" s="12"/>
      <c r="CA147" s="12"/>
      <c r="CB147" s="12"/>
      <c r="CC147" s="12"/>
      <c r="CD147" s="12"/>
      <c r="CE147" s="12"/>
      <c r="CF147" s="12"/>
      <c r="CG147" s="12"/>
      <c r="CH147" s="12"/>
      <c r="CI147" s="12"/>
      <c r="CJ147" s="12"/>
      <c r="CK147" s="12"/>
      <c r="CL147" s="12"/>
      <c r="CM147" s="12"/>
      <c r="CN147" s="12"/>
      <c r="CO147" s="12"/>
      <c r="CP147" s="12"/>
      <c r="CQ147" s="12"/>
      <c r="CR147" s="12"/>
      <c r="CS147" s="12"/>
      <c r="CT147" s="12"/>
      <c r="CU147" s="12"/>
      <c r="CV147" s="12"/>
      <c r="CW147" s="12"/>
      <c r="CX147" s="12"/>
      <c r="CY147" s="12"/>
      <c r="CZ147" s="12"/>
      <c r="DA147" s="12"/>
      <c r="DB147" s="12"/>
      <c r="DC147" s="12"/>
      <c r="DD147" s="12"/>
      <c r="DE147" s="12"/>
      <c r="DF147" s="12"/>
      <c r="DG147" s="12"/>
      <c r="DH147" s="12"/>
      <c r="DI147" s="12"/>
      <c r="DJ147" s="12"/>
      <c r="DK147" s="12"/>
      <c r="DL147" s="12"/>
      <c r="DM147" s="12"/>
      <c r="DN147" s="12"/>
      <c r="DO147" s="12"/>
      <c r="DP147" s="12"/>
      <c r="DQ147" s="12"/>
      <c r="DR147" s="12"/>
      <c r="DS147" s="12"/>
      <c r="DT147" s="12"/>
      <c r="DU147" s="12"/>
      <c r="DV147" s="12"/>
      <c r="DW147" s="12"/>
      <c r="DX147" s="12"/>
      <c r="DY147" s="12"/>
      <c r="DZ147" s="12"/>
      <c r="EA147" s="12"/>
      <c r="EB147" s="12"/>
      <c r="EC147" s="12"/>
      <c r="ED147" s="12"/>
      <c r="EE147" s="12"/>
      <c r="EF147" s="12"/>
      <c r="EG147" s="12"/>
      <c r="EH147" s="12"/>
      <c r="EI147" s="12"/>
      <c r="EJ147" s="12"/>
      <c r="EK147" s="12"/>
      <c r="EL147" s="12"/>
      <c r="EM147" s="12"/>
      <c r="EN147" s="12"/>
      <c r="EO147" s="12"/>
      <c r="EP147" s="12"/>
      <c r="EQ147" s="12"/>
      <c r="ER147" s="12"/>
      <c r="ES147" s="12"/>
      <c r="ET147" s="12"/>
      <c r="EU147" s="12"/>
      <c r="EV147" s="12"/>
      <c r="EW147" s="12"/>
      <c r="EX147" s="12"/>
      <c r="EY147" s="12"/>
      <c r="EZ147" s="12"/>
      <c r="FA147" s="12"/>
      <c r="FB147" s="12"/>
      <c r="FC147" s="12"/>
      <c r="FD147" s="12"/>
      <c r="FE147" s="12"/>
      <c r="FF147" s="12"/>
      <c r="FG147" s="12"/>
      <c r="FH147" s="12"/>
      <c r="FI147" s="12"/>
      <c r="FJ147" s="12"/>
      <c r="FK147" s="12"/>
      <c r="FL147" s="12"/>
      <c r="FM147" s="12"/>
      <c r="FN147" s="12"/>
      <c r="FO147" s="12"/>
      <c r="FP147" s="12"/>
      <c r="FQ147" s="12"/>
      <c r="FR147" s="12"/>
      <c r="FS147" s="12"/>
      <c r="FT147" s="12"/>
      <c r="FU147" s="12"/>
      <c r="FV147" s="12"/>
      <c r="FW147" s="12"/>
      <c r="FX147" s="12"/>
      <c r="FY147" s="12"/>
      <c r="FZ147" s="12"/>
      <c r="GA147" s="12"/>
      <c r="GB147" s="12"/>
      <c r="GC147" s="12"/>
      <c r="GD147" s="12"/>
      <c r="GE147" s="12"/>
      <c r="GF147" s="12"/>
      <c r="GG147" s="12"/>
      <c r="GH147" s="12"/>
      <c r="GI147" s="12"/>
      <c r="GJ147" s="12"/>
      <c r="GK147" s="12"/>
      <c r="GL147" s="12"/>
      <c r="GM147" s="12"/>
      <c r="GN147" s="12"/>
      <c r="GO147" s="12"/>
      <c r="GP147" s="12"/>
      <c r="GQ147" s="12"/>
      <c r="GR147" s="12"/>
      <c r="GS147" s="12"/>
      <c r="GT147" s="12"/>
      <c r="GU147" s="12"/>
      <c r="GV147" s="12"/>
      <c r="GW147" s="12"/>
      <c r="GX147" s="12"/>
      <c r="GY147" s="12"/>
      <c r="GZ147" s="12"/>
      <c r="HA147" s="12"/>
      <c r="HB147" s="12"/>
      <c r="HC147" s="12"/>
      <c r="HD147" s="12"/>
      <c r="HE147" s="12"/>
      <c r="HF147" s="12"/>
      <c r="HG147" s="12"/>
      <c r="HH147" s="12"/>
      <c r="HI147" s="12"/>
      <c r="HJ147" s="12"/>
      <c r="HK147" s="12"/>
      <c r="HL147" s="12"/>
      <c r="HM147" s="12"/>
      <c r="HN147" s="12"/>
      <c r="HO147" s="12"/>
      <c r="HP147" s="12"/>
      <c r="HQ147" s="12"/>
      <c r="HR147" s="12"/>
      <c r="HS147" s="12"/>
      <c r="HT147" s="12"/>
      <c r="HU147" s="12"/>
      <c r="HV147" s="12"/>
      <c r="HW147" s="12"/>
      <c r="HX147" s="12"/>
      <c r="HY147" s="12"/>
      <c r="HZ147" s="12"/>
      <c r="IA147" s="12"/>
      <c r="IB147" s="12"/>
      <c r="IC147" s="12"/>
      <c r="ID147" s="12"/>
      <c r="IE147" s="12"/>
      <c r="IF147" s="12"/>
      <c r="IG147" s="12"/>
      <c r="IH147" s="12"/>
      <c r="II147" s="12"/>
      <c r="IJ147" s="12"/>
      <c r="IK147" s="12"/>
      <c r="IL147" s="12"/>
      <c r="IM147" s="12"/>
      <c r="IN147" s="12"/>
      <c r="IO147" s="12"/>
      <c r="IP147" s="12"/>
      <c r="IQ147" s="12"/>
      <c r="IR147" s="12"/>
      <c r="IS147" s="12"/>
      <c r="IT147" s="12"/>
      <c r="IU147" s="12"/>
      <c r="IV147" s="12"/>
      <c r="IW147" s="12"/>
      <c r="IX147" s="12"/>
      <c r="IY147" s="12"/>
      <c r="IZ147" s="12"/>
      <c r="JA147" s="12"/>
      <c r="JB147" s="12"/>
      <c r="JC147" s="12"/>
      <c r="JD147" s="12"/>
      <c r="JE147" s="12"/>
      <c r="JF147" s="12"/>
      <c r="JG147" s="12"/>
      <c r="JH147" s="12"/>
      <c r="JI147" s="12"/>
      <c r="JJ147" s="12"/>
      <c r="JK147" s="12"/>
      <c r="JL147" s="12"/>
      <c r="JM147" s="12"/>
      <c r="JN147" s="12"/>
      <c r="JO147" s="12"/>
      <c r="JP147" s="12"/>
      <c r="JQ147" s="12"/>
      <c r="JR147" s="12"/>
      <c r="JS147" s="12"/>
      <c r="JT147" s="12"/>
      <c r="JU147" s="12"/>
      <c r="JV147" s="12"/>
      <c r="JW147" s="12"/>
      <c r="JX147" s="12"/>
      <c r="JY147" s="12"/>
      <c r="JZ147" s="12"/>
      <c r="KA147" s="12"/>
      <c r="KB147" s="12"/>
      <c r="KC147" s="12"/>
      <c r="KD147" s="12"/>
      <c r="KE147" s="12"/>
      <c r="KF147" s="12"/>
      <c r="KG147" s="12"/>
      <c r="KH147" s="12"/>
      <c r="KI147" s="12"/>
      <c r="KJ147" s="12"/>
      <c r="KK147" s="12"/>
      <c r="KL147" s="12"/>
      <c r="KM147" s="12"/>
      <c r="KN147" s="12"/>
      <c r="KO147" s="12"/>
      <c r="KP147" s="12"/>
      <c r="KQ147" s="12"/>
      <c r="KR147" s="12"/>
      <c r="KS147" s="12"/>
      <c r="KT147" s="12"/>
      <c r="KU147" s="12"/>
      <c r="KV147" s="12"/>
      <c r="KW147" s="12"/>
      <c r="KX147" s="12"/>
      <c r="KY147" s="12"/>
      <c r="KZ147" s="12"/>
      <c r="LA147" s="12"/>
      <c r="LB147" s="12"/>
      <c r="LC147" s="12"/>
      <c r="LD147" s="12"/>
      <c r="LE147" s="12"/>
      <c r="LF147" s="12"/>
      <c r="LG147" s="12"/>
      <c r="LH147" s="12"/>
      <c r="LI147" s="12"/>
      <c r="LJ147" s="12"/>
      <c r="LK147" s="12"/>
      <c r="LL147" s="12"/>
      <c r="LM147" s="12"/>
      <c r="LN147" s="12"/>
      <c r="LO147" s="12"/>
      <c r="LP147" s="12"/>
      <c r="LQ147" s="12"/>
      <c r="LR147" s="12"/>
      <c r="LS147" s="12"/>
      <c r="LT147" s="12"/>
      <c r="LU147" s="12"/>
      <c r="LV147" s="12"/>
      <c r="LW147" s="12"/>
      <c r="LX147" s="12"/>
      <c r="LY147" s="12"/>
      <c r="LZ147" s="12"/>
      <c r="MA147" s="12"/>
      <c r="MB147" s="12"/>
      <c r="MC147" s="12"/>
      <c r="MD147" s="12"/>
      <c r="ME147" s="12"/>
      <c r="MF147" s="12"/>
      <c r="MG147" s="12"/>
      <c r="MH147" s="12"/>
      <c r="MI147" s="12"/>
      <c r="MJ147" s="12"/>
      <c r="MK147" s="12"/>
      <c r="ML147" s="12"/>
      <c r="MM147" s="12"/>
      <c r="MN147" s="12"/>
      <c r="MO147" s="12"/>
      <c r="MP147" s="12"/>
      <c r="MQ147" s="12"/>
      <c r="MR147" s="12"/>
      <c r="MS147" s="12"/>
      <c r="MT147" s="12"/>
      <c r="MU147" s="12"/>
      <c r="MV147" s="12"/>
      <c r="MW147" s="12"/>
      <c r="MX147" s="12"/>
      <c r="MY147" s="12"/>
      <c r="MZ147" s="12"/>
      <c r="NA147" s="12"/>
      <c r="NB147" s="12"/>
      <c r="NC147" s="12"/>
      <c r="ND147" s="12"/>
      <c r="NE147" s="12"/>
      <c r="NF147" s="12"/>
      <c r="NG147" s="12"/>
      <c r="NH147" s="12"/>
      <c r="NI147" s="12"/>
      <c r="NJ147" s="12"/>
      <c r="NK147" s="12"/>
      <c r="NL147" s="12"/>
      <c r="NM147" s="12"/>
      <c r="NN147" s="12"/>
      <c r="NO147" s="12"/>
      <c r="NP147" s="12"/>
      <c r="NQ147" s="12"/>
      <c r="NR147" s="12"/>
      <c r="NS147" s="12"/>
      <c r="NT147" s="12"/>
      <c r="NU147" s="12"/>
      <c r="NV147" s="12"/>
      <c r="NW147" s="12"/>
      <c r="NX147" s="12"/>
      <c r="NY147" s="12"/>
      <c r="NZ147" s="12"/>
      <c r="OA147" s="12"/>
      <c r="OB147" s="12"/>
      <c r="OC147" s="12"/>
      <c r="OD147" s="12"/>
      <c r="OE147" s="12"/>
      <c r="OF147" s="12"/>
      <c r="OG147" s="12"/>
      <c r="OH147" s="12"/>
      <c r="OI147" s="12"/>
      <c r="OJ147" s="12"/>
      <c r="OK147" s="12"/>
      <c r="OL147" s="12"/>
      <c r="OM147" s="12"/>
      <c r="ON147" s="12"/>
      <c r="OO147" s="12"/>
      <c r="OP147" s="12"/>
      <c r="OQ147" s="12"/>
      <c r="OR147" s="12"/>
      <c r="OS147" s="12"/>
      <c r="OT147" s="12"/>
      <c r="OU147" s="12"/>
      <c r="OV147" s="12"/>
      <c r="OW147" s="12"/>
      <c r="OX147" s="12"/>
      <c r="OY147" s="12"/>
      <c r="OZ147" s="12"/>
      <c r="PA147" s="12"/>
      <c r="PB147" s="12"/>
      <c r="PC147" s="12"/>
      <c r="PD147" s="12"/>
      <c r="PE147" s="12"/>
      <c r="PF147" s="12"/>
      <c r="PG147" s="12"/>
      <c r="PH147" s="12"/>
      <c r="PI147" s="12"/>
      <c r="PJ147" s="12"/>
      <c r="PK147" s="12"/>
      <c r="PL147" s="12"/>
      <c r="PM147" s="12"/>
      <c r="PN147" s="12"/>
      <c r="PO147" s="12"/>
      <c r="PP147" s="12"/>
      <c r="PQ147" s="12"/>
      <c r="PR147" s="12"/>
      <c r="PS147" s="12"/>
      <c r="PT147" s="12"/>
      <c r="PU147" s="12"/>
      <c r="PV147" s="12"/>
      <c r="PW147" s="12"/>
      <c r="PX147" s="12"/>
      <c r="PY147" s="12"/>
      <c r="PZ147" s="12"/>
      <c r="QA147" s="12"/>
      <c r="QB147" s="12"/>
      <c r="QC147" s="12"/>
      <c r="QD147" s="12"/>
      <c r="QE147" s="12"/>
      <c r="QF147" s="12"/>
      <c r="QG147" s="12"/>
      <c r="QH147" s="12"/>
      <c r="QI147" s="12"/>
      <c r="QJ147" s="12"/>
      <c r="QK147" s="12"/>
      <c r="QL147" s="12"/>
      <c r="QM147" s="12"/>
      <c r="QN147" s="12"/>
      <c r="QO147" s="12"/>
      <c r="QP147" s="12"/>
      <c r="QQ147" s="12"/>
      <c r="QR147" s="12"/>
      <c r="QS147" s="12"/>
      <c r="QT147" s="12"/>
      <c r="QU147" s="12"/>
      <c r="QV147" s="12"/>
      <c r="QW147" s="12"/>
      <c r="QX147" s="12"/>
      <c r="QY147" s="12"/>
      <c r="QZ147" s="12"/>
      <c r="RA147" s="12"/>
      <c r="RB147" s="12"/>
      <c r="RC147" s="12"/>
      <c r="RD147" s="12"/>
      <c r="RE147" s="12"/>
      <c r="RF147" s="12"/>
      <c r="RG147" s="12"/>
      <c r="RH147" s="12"/>
      <c r="RI147" s="12"/>
      <c r="RJ147" s="12"/>
      <c r="RK147" s="12"/>
      <c r="RL147" s="12"/>
      <c r="RM147" s="12"/>
      <c r="RN147" s="12"/>
      <c r="RO147" s="12"/>
      <c r="RP147" s="12"/>
      <c r="RQ147" s="12"/>
      <c r="RR147" s="12"/>
      <c r="RS147" s="12"/>
      <c r="RT147" s="12"/>
      <c r="RU147" s="12"/>
      <c r="RV147" s="12"/>
      <c r="RW147" s="12"/>
      <c r="RX147" s="12"/>
      <c r="RY147" s="12"/>
      <c r="RZ147" s="12"/>
      <c r="SA147" s="12"/>
      <c r="SB147" s="12"/>
      <c r="SC147" s="12"/>
      <c r="SD147" s="12"/>
      <c r="SE147" s="12"/>
      <c r="SF147" s="12"/>
      <c r="SG147" s="12"/>
      <c r="SH147" s="12"/>
      <c r="SI147" s="12"/>
      <c r="SJ147" s="12"/>
      <c r="SK147" s="12"/>
      <c r="SL147" s="12"/>
      <c r="SM147" s="12"/>
      <c r="SN147" s="12"/>
      <c r="SO147" s="12"/>
      <c r="SP147" s="12"/>
      <c r="SQ147" s="12"/>
      <c r="SR147" s="12"/>
      <c r="SS147" s="12"/>
      <c r="ST147" s="12"/>
      <c r="SU147" s="12"/>
      <c r="SV147" s="12"/>
      <c r="SW147" s="12"/>
      <c r="SX147" s="12"/>
      <c r="SY147" s="12"/>
      <c r="SZ147" s="12"/>
      <c r="TA147" s="12"/>
      <c r="TB147" s="12"/>
      <c r="TC147" s="12"/>
      <c r="TD147" s="12"/>
      <c r="TE147" s="12"/>
      <c r="TF147" s="12"/>
      <c r="TG147" s="12"/>
      <c r="TH147" s="12"/>
      <c r="TI147" s="12"/>
      <c r="TJ147" s="12"/>
      <c r="TK147" s="12"/>
      <c r="TL147" s="12"/>
      <c r="TM147" s="12"/>
      <c r="TN147" s="12"/>
      <c r="TO147" s="12"/>
      <c r="TP147" s="12"/>
      <c r="TQ147" s="12"/>
      <c r="TR147" s="12"/>
      <c r="TS147" s="12"/>
      <c r="TT147" s="12"/>
      <c r="TU147" s="12"/>
      <c r="TV147" s="12"/>
      <c r="TW147" s="12"/>
      <c r="TX147" s="12"/>
      <c r="TY147" s="12"/>
      <c r="TZ147" s="12"/>
      <c r="UA147" s="12"/>
      <c r="UB147" s="12"/>
      <c r="UC147" s="12"/>
      <c r="UD147" s="12"/>
      <c r="UE147" s="12"/>
      <c r="UF147" s="12"/>
      <c r="UG147" s="12"/>
      <c r="UH147" s="12"/>
      <c r="UI147" s="12"/>
      <c r="UJ147" s="12"/>
      <c r="UK147" s="12"/>
      <c r="UL147" s="12"/>
      <c r="UM147" s="12"/>
      <c r="UN147" s="12"/>
      <c r="UO147" s="12"/>
      <c r="UP147" s="12"/>
      <c r="UQ147" s="12"/>
      <c r="UR147" s="12"/>
      <c r="US147" s="12"/>
      <c r="UT147" s="12"/>
      <c r="UU147" s="12"/>
      <c r="UV147" s="12"/>
      <c r="UW147" s="12"/>
      <c r="UX147" s="12"/>
      <c r="UY147" s="12"/>
      <c r="UZ147" s="12"/>
      <c r="VA147" s="12"/>
      <c r="VB147" s="12"/>
      <c r="VC147" s="12"/>
      <c r="VD147" s="12"/>
      <c r="VE147" s="12"/>
      <c r="VF147" s="12"/>
      <c r="VG147" s="12"/>
      <c r="VH147" s="12"/>
      <c r="VI147" s="12"/>
      <c r="VJ147" s="12"/>
      <c r="VK147" s="12"/>
      <c r="VL147" s="12"/>
      <c r="VM147" s="12"/>
      <c r="VN147" s="12"/>
      <c r="VO147" s="12"/>
      <c r="VP147" s="12"/>
      <c r="VQ147" s="12"/>
      <c r="VR147" s="12"/>
      <c r="VS147" s="12"/>
      <c r="VT147" s="12"/>
      <c r="VU147" s="12"/>
      <c r="VV147" s="12"/>
      <c r="VW147" s="12"/>
      <c r="VX147" s="12"/>
      <c r="VY147" s="12"/>
      <c r="VZ147" s="12"/>
      <c r="WA147" s="12"/>
      <c r="WB147" s="12"/>
      <c r="WC147" s="12"/>
      <c r="WD147" s="12"/>
      <c r="WE147" s="12"/>
      <c r="WF147" s="12"/>
      <c r="WG147" s="12"/>
      <c r="WH147" s="12"/>
      <c r="WI147" s="12"/>
      <c r="WJ147" s="12"/>
      <c r="WK147" s="12"/>
      <c r="WL147" s="12"/>
      <c r="WM147" s="12"/>
      <c r="WN147" s="12"/>
      <c r="WO147" s="12"/>
      <c r="WP147" s="12"/>
      <c r="WQ147" s="12"/>
      <c r="WR147" s="12"/>
      <c r="WS147" s="12"/>
      <c r="WT147" s="12"/>
      <c r="WU147" s="12"/>
      <c r="WV147" s="12"/>
      <c r="WW147" s="12"/>
      <c r="WX147" s="12"/>
      <c r="WY147" s="12"/>
      <c r="WZ147" s="12"/>
      <c r="XA147" s="12"/>
      <c r="XB147" s="12"/>
      <c r="XC147" s="12"/>
      <c r="XD147" s="12"/>
      <c r="XE147" s="12"/>
      <c r="XF147" s="12"/>
      <c r="XG147" s="12"/>
      <c r="XH147" s="12"/>
      <c r="XI147" s="12"/>
      <c r="XJ147" s="12"/>
      <c r="XK147" s="12"/>
      <c r="XL147" s="12"/>
      <c r="XM147" s="12"/>
      <c r="XN147" s="12"/>
      <c r="XO147" s="12"/>
      <c r="XP147" s="12"/>
      <c r="XQ147" s="12"/>
      <c r="XR147" s="12"/>
      <c r="XS147" s="12"/>
      <c r="XT147" s="12"/>
      <c r="XU147" s="12"/>
      <c r="XV147" s="12"/>
      <c r="XW147" s="12"/>
      <c r="XX147" s="12"/>
      <c r="XY147" s="12"/>
      <c r="XZ147" s="12"/>
      <c r="YA147" s="12"/>
      <c r="YB147" s="12"/>
      <c r="YC147" s="12"/>
      <c r="YD147" s="12"/>
      <c r="YE147" s="12"/>
      <c r="YF147" s="12"/>
      <c r="YG147" s="12"/>
      <c r="YH147" s="12"/>
      <c r="YI147" s="12"/>
      <c r="YJ147" s="12"/>
      <c r="YK147" s="12"/>
      <c r="YL147" s="12"/>
      <c r="YM147" s="12"/>
      <c r="YN147" s="12"/>
      <c r="YO147" s="12"/>
      <c r="YP147" s="12"/>
      <c r="YQ147" s="12"/>
      <c r="YR147" s="12"/>
      <c r="YS147" s="12"/>
      <c r="YT147" s="12"/>
      <c r="YU147" s="12"/>
      <c r="YV147" s="12"/>
      <c r="YW147" s="12"/>
      <c r="YX147" s="12"/>
      <c r="YY147" s="12"/>
      <c r="YZ147" s="12"/>
      <c r="ZA147" s="12"/>
      <c r="ZB147" s="12"/>
      <c r="ZC147" s="12"/>
      <c r="ZD147" s="12"/>
      <c r="ZE147" s="12"/>
      <c r="ZF147" s="12"/>
      <c r="ZG147" s="12"/>
      <c r="ZH147" s="12"/>
      <c r="ZI147" s="12"/>
      <c r="ZJ147" s="12"/>
      <c r="ZK147" s="12"/>
      <c r="ZL147" s="12"/>
      <c r="ZM147" s="12"/>
      <c r="ZN147" s="12"/>
      <c r="ZO147" s="12"/>
      <c r="ZP147" s="12"/>
      <c r="ZQ147" s="12"/>
      <c r="ZR147" s="12"/>
      <c r="ZS147" s="12"/>
      <c r="ZT147" s="12"/>
      <c r="ZU147" s="12"/>
      <c r="ZV147" s="12"/>
      <c r="ZW147" s="12"/>
      <c r="ZX147" s="12"/>
      <c r="ZY147" s="12"/>
      <c r="ZZ147" s="12"/>
      <c r="AAA147" s="12"/>
      <c r="AAB147" s="12"/>
      <c r="AAC147" s="12"/>
      <c r="AAD147" s="12"/>
      <c r="AAE147" s="12"/>
      <c r="AAF147" s="12"/>
      <c r="AAG147" s="12"/>
      <c r="AAH147" s="12"/>
      <c r="AAI147" s="12"/>
      <c r="AAJ147" s="12"/>
      <c r="AAK147" s="12"/>
      <c r="AAL147" s="12"/>
      <c r="AAM147" s="12"/>
      <c r="AAN147" s="12"/>
      <c r="AAO147" s="12"/>
      <c r="AAP147" s="12"/>
      <c r="AAQ147" s="12"/>
      <c r="AAR147" s="12"/>
      <c r="AAS147" s="12"/>
      <c r="AAT147" s="12"/>
      <c r="AAU147" s="12"/>
      <c r="AAV147" s="12"/>
      <c r="AAW147" s="12"/>
      <c r="AAX147" s="12"/>
      <c r="AAY147" s="12"/>
      <c r="AAZ147" s="12"/>
      <c r="ABA147" s="12"/>
      <c r="ABB147" s="12"/>
      <c r="ABC147" s="12"/>
      <c r="ABD147" s="12"/>
      <c r="ABE147" s="12"/>
      <c r="ABF147" s="12"/>
      <c r="ABG147" s="12"/>
      <c r="ABH147" s="12"/>
      <c r="ABI147" s="12"/>
      <c r="ABJ147" s="12"/>
      <c r="ABK147" s="12"/>
      <c r="ABL147" s="12"/>
      <c r="ABM147" s="12"/>
      <c r="ABN147" s="12"/>
      <c r="ABO147" s="12"/>
      <c r="ABP147" s="12"/>
      <c r="ABQ147" s="12"/>
      <c r="ABR147" s="12"/>
      <c r="ABS147" s="12"/>
      <c r="ABT147" s="12"/>
      <c r="ABU147" s="12"/>
      <c r="ABV147" s="12"/>
      <c r="ABW147" s="12"/>
      <c r="ABX147" s="12"/>
      <c r="ABY147" s="12"/>
      <c r="ABZ147" s="12"/>
      <c r="ACA147" s="12"/>
      <c r="ACB147" s="12"/>
      <c r="ACC147" s="12"/>
      <c r="ACD147" s="12"/>
      <c r="ACE147" s="12"/>
      <c r="ACF147" s="12"/>
      <c r="ACG147" s="12"/>
      <c r="ACH147" s="12"/>
      <c r="ACI147" s="12"/>
      <c r="ACJ147" s="12"/>
      <c r="ACK147" s="12"/>
      <c r="ACL147" s="12"/>
      <c r="ACM147" s="12"/>
      <c r="ACN147" s="12"/>
      <c r="ACO147" s="12"/>
      <c r="ACP147" s="12"/>
      <c r="ACQ147" s="12"/>
      <c r="ACR147" s="12"/>
      <c r="ACS147" s="12"/>
      <c r="ACT147" s="12"/>
      <c r="ACU147" s="12"/>
      <c r="ACV147" s="12"/>
      <c r="ACW147" s="12"/>
      <c r="ACX147" s="12"/>
      <c r="ACY147" s="12"/>
      <c r="ACZ147" s="12"/>
      <c r="ADA147" s="12"/>
      <c r="ADB147" s="12"/>
      <c r="ADC147" s="12"/>
      <c r="ADD147" s="12"/>
      <c r="ADE147" s="12"/>
      <c r="ADF147" s="12"/>
      <c r="ADG147" s="12"/>
      <c r="ADH147" s="12"/>
      <c r="ADI147" s="12"/>
      <c r="ADJ147" s="12"/>
      <c r="ADK147" s="12"/>
      <c r="ADL147" s="12"/>
      <c r="ADM147" s="12"/>
      <c r="ADN147" s="12"/>
      <c r="ADO147" s="12"/>
      <c r="ADP147" s="12"/>
      <c r="ADQ147" s="12"/>
      <c r="ADR147" s="12"/>
      <c r="ADS147" s="12"/>
      <c r="ADT147" s="12"/>
      <c r="ADU147" s="12"/>
      <c r="ADV147" s="12"/>
      <c r="ADW147" s="12"/>
      <c r="ADX147" s="12"/>
      <c r="ADY147" s="12"/>
      <c r="ADZ147" s="12"/>
      <c r="AEA147" s="12"/>
      <c r="AEB147" s="12"/>
      <c r="AEC147" s="12"/>
      <c r="AED147" s="12"/>
      <c r="AEE147" s="12"/>
      <c r="AEF147" s="12"/>
      <c r="AEG147" s="12"/>
      <c r="AEH147" s="12"/>
      <c r="AEI147" s="12"/>
      <c r="AEJ147" s="12"/>
      <c r="AEK147" s="12"/>
      <c r="AEL147" s="12"/>
      <c r="AEM147" s="12"/>
      <c r="AEN147" s="12"/>
      <c r="AEO147" s="12"/>
      <c r="AEP147" s="12"/>
      <c r="AEQ147" s="12"/>
      <c r="AER147" s="12"/>
      <c r="AES147" s="12"/>
      <c r="AET147" s="12"/>
      <c r="AEU147" s="12"/>
      <c r="AEV147" s="12"/>
      <c r="AEW147" s="12"/>
      <c r="AEX147" s="12"/>
      <c r="AEY147" s="12"/>
      <c r="AEZ147" s="12"/>
      <c r="AFA147" s="12"/>
      <c r="AFB147" s="12"/>
      <c r="AFC147" s="12"/>
      <c r="AFD147" s="12"/>
      <c r="AFE147" s="12"/>
      <c r="AFF147" s="12"/>
      <c r="AFG147" s="12"/>
      <c r="AFH147" s="12"/>
      <c r="AFI147" s="12"/>
      <c r="AFJ147" s="12"/>
      <c r="AFK147" s="12"/>
      <c r="AFL147" s="12"/>
      <c r="AFM147" s="12"/>
      <c r="AFN147" s="12"/>
      <c r="AFO147" s="12"/>
      <c r="AFP147" s="12"/>
      <c r="AFQ147" s="12"/>
      <c r="AFR147" s="12"/>
      <c r="AFS147" s="12"/>
      <c r="AFT147" s="12"/>
      <c r="AFU147" s="12"/>
      <c r="AFV147" s="12"/>
      <c r="AFW147" s="12"/>
      <c r="AFX147" s="12"/>
      <c r="AFY147" s="12"/>
      <c r="AFZ147" s="12"/>
      <c r="AGA147" s="12"/>
      <c r="AGB147" s="12"/>
      <c r="AGC147" s="12"/>
      <c r="AGD147" s="12"/>
      <c r="AGE147" s="12"/>
      <c r="AGF147" s="12"/>
      <c r="AGG147" s="12"/>
      <c r="AGH147" s="12"/>
      <c r="AGI147" s="12"/>
      <c r="AGJ147" s="12"/>
      <c r="AGK147" s="12"/>
      <c r="AGL147" s="12"/>
      <c r="AGM147" s="12"/>
      <c r="AGN147" s="12"/>
      <c r="AGO147" s="12"/>
      <c r="AGP147" s="12"/>
      <c r="AGQ147" s="12"/>
      <c r="AGR147" s="12"/>
      <c r="AGS147" s="12"/>
      <c r="AGT147" s="12"/>
      <c r="AGU147" s="12"/>
      <c r="AGV147" s="12"/>
      <c r="AGW147" s="12"/>
      <c r="AGX147" s="12"/>
      <c r="AGY147" s="12"/>
      <c r="AGZ147" s="12"/>
      <c r="AHA147" s="12"/>
      <c r="AHB147" s="12"/>
      <c r="AHC147" s="12"/>
      <c r="AHD147" s="12"/>
      <c r="AHE147" s="12"/>
      <c r="AHF147" s="12"/>
      <c r="AHG147" s="12"/>
      <c r="AHH147" s="12"/>
      <c r="AHI147" s="12"/>
      <c r="AHJ147" s="12"/>
      <c r="AHK147" s="12"/>
      <c r="AHL147" s="12"/>
      <c r="AHM147" s="12"/>
      <c r="AHN147" s="12"/>
      <c r="AHO147" s="12"/>
      <c r="AHP147" s="12"/>
      <c r="AHQ147" s="12"/>
      <c r="AHR147" s="12"/>
      <c r="AHS147" s="12"/>
      <c r="AHT147" s="12"/>
      <c r="AHU147" s="12"/>
      <c r="AHV147" s="12"/>
      <c r="AHW147" s="12"/>
      <c r="AHX147" s="12"/>
      <c r="AHY147" s="12"/>
      <c r="AHZ147" s="12"/>
      <c r="AIA147" s="12"/>
      <c r="AIB147" s="12"/>
      <c r="AIC147" s="12"/>
      <c r="AID147" s="12"/>
      <c r="AIE147" s="12"/>
      <c r="AIF147" s="12"/>
      <c r="AIG147" s="12"/>
      <c r="AIH147" s="12"/>
      <c r="AII147" s="12"/>
      <c r="AIJ147" s="12"/>
      <c r="AIK147" s="12"/>
      <c r="AIL147" s="12"/>
      <c r="AIM147" s="12"/>
      <c r="AIN147" s="12"/>
      <c r="AIO147" s="12"/>
      <c r="AIP147" s="12"/>
      <c r="AIQ147" s="12"/>
      <c r="AIR147" s="12"/>
      <c r="AIS147" s="12"/>
      <c r="AIT147" s="12"/>
      <c r="AIU147" s="12"/>
      <c r="AIV147" s="12"/>
      <c r="AIW147" s="12"/>
      <c r="AIX147" s="12"/>
      <c r="AIY147" s="12"/>
      <c r="AIZ147" s="12"/>
      <c r="AJA147" s="12"/>
      <c r="AJB147" s="12"/>
      <c r="AJC147" s="12"/>
      <c r="AJD147" s="12"/>
      <c r="AJE147" s="12"/>
      <c r="AJF147" s="12"/>
      <c r="AJG147" s="12"/>
      <c r="AJH147" s="12"/>
      <c r="AJI147" s="12"/>
      <c r="AJJ147" s="12"/>
      <c r="AJK147" s="12"/>
      <c r="AJL147" s="12"/>
      <c r="AJM147" s="12"/>
      <c r="AJN147" s="12"/>
      <c r="AJO147" s="12"/>
      <c r="AJP147" s="12"/>
      <c r="AJQ147" s="12"/>
      <c r="AJR147" s="12"/>
      <c r="AJS147" s="12"/>
      <c r="AJT147" s="12"/>
      <c r="AJU147" s="12"/>
      <c r="AJV147" s="12"/>
      <c r="AJW147" s="12"/>
      <c r="AJX147" s="12"/>
      <c r="AJY147" s="12"/>
      <c r="AJZ147" s="12"/>
      <c r="AKA147" s="12"/>
      <c r="AKB147" s="12"/>
      <c r="AKC147" s="12"/>
      <c r="AKD147" s="12"/>
      <c r="AKE147" s="12"/>
      <c r="AKF147" s="12"/>
      <c r="AKG147" s="12"/>
      <c r="AKH147" s="12"/>
      <c r="AKI147" s="12"/>
      <c r="AKJ147" s="12"/>
      <c r="AKK147" s="12"/>
      <c r="AKL147" s="12"/>
      <c r="AKM147" s="12"/>
      <c r="AKN147" s="12"/>
      <c r="AKO147" s="12"/>
      <c r="AKP147" s="12"/>
      <c r="AKQ147" s="12"/>
      <c r="AKR147" s="12"/>
      <c r="AKS147" s="12"/>
      <c r="AKT147" s="12"/>
      <c r="AKU147" s="12"/>
      <c r="AKV147" s="12"/>
      <c r="AKW147" s="12"/>
      <c r="AKX147" s="12"/>
      <c r="AKY147" s="12"/>
      <c r="AKZ147" s="12"/>
      <c r="ALA147" s="12"/>
      <c r="ALB147" s="12"/>
      <c r="ALC147" s="12"/>
      <c r="ALD147" s="12"/>
      <c r="ALE147" s="12"/>
      <c r="ALF147" s="12"/>
      <c r="ALG147" s="12"/>
      <c r="ALH147" s="12"/>
      <c r="ALI147" s="12"/>
      <c r="ALJ147" s="12"/>
      <c r="ALK147" s="12"/>
      <c r="ALL147" s="12"/>
      <c r="ALM147" s="12"/>
      <c r="ALN147" s="12"/>
      <c r="ALO147" s="12"/>
      <c r="ALP147" s="12"/>
      <c r="ALQ147" s="12"/>
      <c r="ALR147" s="12"/>
      <c r="ALS147" s="12"/>
      <c r="ALT147" s="12"/>
      <c r="ALU147" s="12"/>
      <c r="ALV147" s="12"/>
      <c r="ALW147" s="12"/>
      <c r="ALX147" s="12"/>
      <c r="ALY147" s="12"/>
      <c r="ALZ147" s="12"/>
      <c r="AMA147" s="12"/>
      <c r="AMB147" s="12"/>
      <c r="AMC147" s="12"/>
      <c r="AMD147" s="12"/>
      <c r="AME147" s="12"/>
      <c r="AMF147" s="12"/>
      <c r="AMG147" s="12"/>
      <c r="AMH147" s="12"/>
      <c r="AMI147" s="12"/>
      <c r="AMJ147" s="12"/>
      <c r="AMK147" s="12"/>
      <c r="AML147" s="12"/>
      <c r="AMM147" s="12"/>
      <c r="AMN147" s="12"/>
      <c r="AMO147" s="12"/>
      <c r="AMP147" s="12"/>
      <c r="AMQ147" s="12"/>
      <c r="AMR147" s="12"/>
      <c r="AMS147" s="12"/>
      <c r="AMT147" s="12"/>
      <c r="AMU147" s="12"/>
      <c r="AMV147" s="12"/>
      <c r="AMW147" s="12"/>
      <c r="AMX147" s="12"/>
      <c r="AMY147" s="12"/>
      <c r="AMZ147" s="12"/>
      <c r="ANA147" s="12"/>
      <c r="ANB147" s="12"/>
      <c r="ANC147" s="12"/>
      <c r="AND147" s="12"/>
      <c r="ANE147" s="12"/>
      <c r="ANF147" s="12"/>
      <c r="ANG147" s="12"/>
      <c r="ANH147" s="12"/>
      <c r="ANI147" s="12"/>
      <c r="ANJ147" s="12"/>
      <c r="ANK147" s="12"/>
      <c r="ANL147" s="12"/>
      <c r="ANM147" s="12"/>
      <c r="ANN147" s="12"/>
      <c r="ANO147" s="12"/>
      <c r="ANP147" s="12"/>
      <c r="ANQ147" s="12"/>
      <c r="ANR147" s="12"/>
      <c r="ANS147" s="12"/>
      <c r="ANT147" s="12"/>
      <c r="ANU147" s="12"/>
      <c r="ANV147" s="12"/>
      <c r="ANW147" s="12"/>
      <c r="ANX147" s="12"/>
      <c r="ANY147" s="12"/>
      <c r="ANZ147" s="12"/>
      <c r="AOA147" s="12"/>
      <c r="AOB147" s="12"/>
      <c r="AOC147" s="12"/>
      <c r="AOD147" s="12"/>
      <c r="AOE147" s="12"/>
      <c r="AOF147" s="12"/>
      <c r="AOG147" s="12"/>
      <c r="AOH147" s="12"/>
      <c r="AOI147" s="12"/>
      <c r="AOJ147" s="12"/>
      <c r="AOK147" s="12"/>
      <c r="AOL147" s="12"/>
      <c r="AOM147" s="12"/>
      <c r="AON147" s="12"/>
      <c r="AOO147" s="12"/>
      <c r="AOP147" s="12"/>
      <c r="AOQ147" s="12"/>
      <c r="AOR147" s="12"/>
      <c r="AOS147" s="12"/>
      <c r="AOT147" s="12"/>
      <c r="AOU147" s="12"/>
      <c r="AOV147" s="12"/>
      <c r="AOW147" s="12"/>
      <c r="AOX147" s="12"/>
      <c r="AOY147" s="12"/>
      <c r="AOZ147" s="12"/>
      <c r="APA147" s="12"/>
      <c r="APB147" s="12"/>
      <c r="APC147" s="12"/>
      <c r="APD147" s="12"/>
      <c r="APE147" s="12"/>
      <c r="APF147" s="12"/>
      <c r="APG147" s="12"/>
      <c r="APH147" s="12"/>
      <c r="API147" s="12"/>
      <c r="APJ147" s="12"/>
      <c r="APK147" s="12"/>
      <c r="APL147" s="12"/>
      <c r="APM147" s="12"/>
      <c r="APN147" s="12"/>
      <c r="APO147" s="12"/>
      <c r="APP147" s="12"/>
      <c r="APQ147" s="12"/>
      <c r="APR147" s="12"/>
      <c r="APS147" s="12"/>
      <c r="APT147" s="12"/>
      <c r="APU147" s="12"/>
      <c r="APV147" s="12"/>
      <c r="APW147" s="12"/>
      <c r="APX147" s="12"/>
      <c r="APY147" s="12"/>
      <c r="APZ147" s="12"/>
      <c r="AQA147" s="12"/>
      <c r="AQB147" s="12"/>
      <c r="AQC147" s="12"/>
      <c r="AQD147" s="12"/>
      <c r="AQE147" s="12"/>
      <c r="AQF147" s="12"/>
      <c r="AQG147" s="12"/>
      <c r="AQH147" s="12"/>
      <c r="AQI147" s="12"/>
      <c r="AQJ147" s="12"/>
      <c r="AQK147" s="12"/>
      <c r="AQL147" s="12"/>
      <c r="AQM147" s="12"/>
      <c r="AQN147" s="12"/>
      <c r="AQO147" s="12"/>
      <c r="AQP147" s="12"/>
      <c r="AQQ147" s="12"/>
      <c r="AQR147" s="12"/>
      <c r="AQS147" s="12"/>
      <c r="AQT147" s="12"/>
      <c r="AQU147" s="12"/>
      <c r="AQV147" s="12"/>
      <c r="AQW147" s="12"/>
      <c r="AQX147" s="12"/>
      <c r="AQY147" s="12"/>
      <c r="AQZ147" s="12"/>
      <c r="ARA147" s="12"/>
      <c r="ARB147" s="12"/>
      <c r="ARC147" s="12"/>
      <c r="ARD147" s="12"/>
      <c r="ARE147" s="12"/>
      <c r="ARF147" s="12"/>
      <c r="ARG147" s="12"/>
      <c r="ARH147" s="12"/>
      <c r="ARI147" s="12"/>
      <c r="ARJ147" s="12"/>
      <c r="ARK147" s="12"/>
      <c r="ARL147" s="12"/>
      <c r="ARM147" s="12"/>
      <c r="ARN147" s="12"/>
      <c r="ARO147" s="12"/>
      <c r="ARP147" s="12"/>
      <c r="ARQ147" s="12"/>
      <c r="ARR147" s="12"/>
      <c r="ARS147" s="12"/>
      <c r="ART147" s="12"/>
      <c r="ARU147" s="12"/>
      <c r="ARV147" s="12"/>
      <c r="ARW147" s="12"/>
      <c r="ARX147" s="12"/>
      <c r="ARY147" s="12"/>
      <c r="ARZ147" s="12"/>
      <c r="ASA147" s="12"/>
      <c r="ASB147" s="12"/>
      <c r="ASC147" s="12"/>
      <c r="ASD147" s="12"/>
      <c r="ASE147" s="12"/>
      <c r="ASF147" s="12"/>
      <c r="ASG147" s="12"/>
      <c r="ASH147" s="12"/>
      <c r="ASI147" s="12"/>
      <c r="ASJ147" s="12"/>
      <c r="ASK147" s="12"/>
      <c r="ASL147" s="12"/>
      <c r="ASM147" s="12"/>
      <c r="ASN147" s="12"/>
      <c r="ASO147" s="12"/>
      <c r="ASP147" s="12"/>
      <c r="ASQ147" s="12"/>
      <c r="ASR147" s="12"/>
      <c r="ASS147" s="12"/>
      <c r="AST147" s="12"/>
      <c r="ASU147" s="12"/>
      <c r="ASV147" s="12"/>
      <c r="ASW147" s="12"/>
      <c r="ASX147" s="12"/>
      <c r="ASY147" s="12"/>
      <c r="ASZ147" s="12"/>
      <c r="ATA147" s="12"/>
      <c r="ATB147" s="12"/>
      <c r="ATC147" s="12"/>
      <c r="ATD147" s="12"/>
      <c r="ATE147" s="12"/>
      <c r="ATF147" s="12"/>
      <c r="ATG147" s="12"/>
      <c r="ATH147" s="12"/>
      <c r="ATI147" s="12"/>
      <c r="ATJ147" s="12"/>
      <c r="ATK147" s="12"/>
      <c r="ATL147" s="12"/>
      <c r="ATM147" s="12"/>
      <c r="ATN147" s="12"/>
      <c r="ATO147" s="12"/>
      <c r="ATP147" s="12"/>
      <c r="ATQ147" s="12"/>
      <c r="ATR147" s="12"/>
      <c r="ATS147" s="12"/>
      <c r="ATT147" s="12"/>
      <c r="ATU147" s="12"/>
      <c r="ATV147" s="12"/>
      <c r="ATW147" s="12"/>
      <c r="ATX147" s="12"/>
      <c r="ATY147" s="12"/>
      <c r="ATZ147" s="12"/>
      <c r="AUA147" s="12"/>
      <c r="AUB147" s="12"/>
      <c r="AUC147" s="12"/>
      <c r="AUD147" s="12"/>
      <c r="AUE147" s="12"/>
      <c r="AUF147" s="12"/>
      <c r="AUG147" s="12"/>
      <c r="AUH147" s="12"/>
      <c r="AUI147" s="12"/>
      <c r="AUJ147" s="12"/>
      <c r="AUK147" s="12"/>
      <c r="AUL147" s="12"/>
      <c r="AUM147" s="12"/>
      <c r="AUN147" s="12"/>
      <c r="AUO147" s="12"/>
      <c r="AUP147" s="12"/>
      <c r="AUQ147" s="12"/>
      <c r="AUR147" s="12"/>
      <c r="AUS147" s="12"/>
      <c r="AUT147" s="12"/>
      <c r="AUU147" s="12"/>
      <c r="AUV147" s="12"/>
      <c r="AUW147" s="12"/>
      <c r="AUX147" s="12"/>
      <c r="AUY147" s="12"/>
      <c r="AUZ147" s="12"/>
      <c r="AVA147" s="12"/>
      <c r="AVB147" s="12"/>
      <c r="AVC147" s="12"/>
      <c r="AVD147" s="12"/>
      <c r="AVE147" s="12"/>
      <c r="AVF147" s="12"/>
      <c r="AVG147" s="12"/>
      <c r="AVH147" s="12"/>
      <c r="AVI147" s="12"/>
      <c r="AVJ147" s="12"/>
      <c r="AVK147" s="12"/>
      <c r="AVL147" s="12"/>
      <c r="AVM147" s="12"/>
      <c r="AVN147" s="12"/>
      <c r="AVO147" s="12"/>
      <c r="AVP147" s="12"/>
      <c r="AVQ147" s="12"/>
      <c r="AVR147" s="12"/>
      <c r="AVS147" s="12"/>
      <c r="AVT147" s="12"/>
      <c r="AVU147" s="12"/>
      <c r="AVV147" s="12"/>
      <c r="AVW147" s="12"/>
      <c r="AVX147" s="12"/>
      <c r="AVY147" s="12"/>
      <c r="AVZ147" s="12"/>
      <c r="AWA147" s="12"/>
      <c r="AWB147" s="12"/>
      <c r="AWC147" s="12"/>
      <c r="AWD147" s="12"/>
      <c r="AWE147" s="12"/>
      <c r="AWF147" s="12"/>
      <c r="AWG147" s="12"/>
      <c r="AWH147" s="12"/>
      <c r="AWI147" s="12"/>
      <c r="AWJ147" s="12"/>
      <c r="AWK147" s="12"/>
      <c r="AWL147" s="12"/>
      <c r="AWM147" s="12"/>
      <c r="AWN147" s="12"/>
      <c r="AWO147" s="12"/>
      <c r="AWP147" s="12"/>
      <c r="AWQ147" s="12"/>
      <c r="AWR147" s="12"/>
      <c r="AWS147" s="12"/>
      <c r="AWT147" s="12"/>
      <c r="AWU147" s="12"/>
      <c r="AWV147" s="12"/>
      <c r="AWW147" s="12"/>
      <c r="AWX147" s="12"/>
      <c r="AWY147" s="12"/>
      <c r="AWZ147" s="12"/>
      <c r="AXA147" s="12"/>
      <c r="AXB147" s="12"/>
      <c r="AXC147" s="12"/>
      <c r="AXD147" s="12"/>
      <c r="AXE147" s="12"/>
      <c r="AXF147" s="12"/>
      <c r="AXG147" s="12"/>
      <c r="AXH147" s="12"/>
      <c r="AXI147" s="12"/>
      <c r="AXJ147" s="12"/>
      <c r="AXK147" s="12"/>
      <c r="AXL147" s="12"/>
      <c r="AXM147" s="12"/>
      <c r="AXN147" s="12"/>
      <c r="AXO147" s="12"/>
      <c r="AXP147" s="12"/>
      <c r="AXQ147" s="12"/>
      <c r="AXR147" s="12"/>
      <c r="AXS147" s="12"/>
      <c r="AXT147" s="12"/>
      <c r="AXU147" s="12"/>
      <c r="AXV147" s="12"/>
      <c r="AXW147" s="12"/>
      <c r="AXX147" s="12"/>
      <c r="AXY147" s="12"/>
      <c r="AXZ147" s="12"/>
      <c r="AYA147" s="12"/>
      <c r="AYB147" s="12"/>
      <c r="AYC147" s="12"/>
      <c r="AYD147" s="12"/>
      <c r="AYE147" s="12"/>
      <c r="AYF147" s="12"/>
      <c r="AYG147" s="12"/>
      <c r="AYH147" s="12"/>
      <c r="AYI147" s="12"/>
      <c r="AYJ147" s="12"/>
      <c r="AYK147" s="12"/>
      <c r="AYL147" s="12"/>
      <c r="AYM147" s="12"/>
      <c r="AYN147" s="12"/>
      <c r="AYO147" s="12"/>
      <c r="AYP147" s="12"/>
      <c r="AYQ147" s="12"/>
      <c r="AYR147" s="12"/>
      <c r="AYS147" s="12"/>
      <c r="AYT147" s="12"/>
      <c r="AYU147" s="12"/>
      <c r="AYV147" s="12"/>
      <c r="AYW147" s="12"/>
      <c r="AYX147" s="12"/>
      <c r="AYY147" s="12"/>
      <c r="AYZ147" s="12"/>
      <c r="AZA147" s="12"/>
      <c r="AZB147" s="12"/>
      <c r="AZC147" s="12"/>
      <c r="AZD147" s="12"/>
      <c r="AZE147" s="12"/>
      <c r="AZF147" s="12"/>
      <c r="AZG147" s="12"/>
      <c r="AZH147" s="12"/>
      <c r="AZI147" s="12"/>
      <c r="AZJ147" s="12"/>
      <c r="AZK147" s="12"/>
      <c r="AZL147" s="12"/>
      <c r="AZM147" s="12"/>
      <c r="AZN147" s="12"/>
      <c r="AZO147" s="12"/>
      <c r="AZP147" s="12"/>
      <c r="AZQ147" s="12"/>
      <c r="AZR147" s="12"/>
      <c r="AZS147" s="12"/>
      <c r="AZT147" s="12"/>
      <c r="AZU147" s="12"/>
      <c r="AZV147" s="12"/>
      <c r="AZW147" s="12"/>
      <c r="AZX147" s="12"/>
      <c r="AZY147" s="12"/>
      <c r="AZZ147" s="12"/>
      <c r="BAA147" s="12"/>
      <c r="BAB147" s="12"/>
      <c r="BAC147" s="12"/>
      <c r="BAD147" s="12"/>
      <c r="BAE147" s="12"/>
      <c r="BAF147" s="12"/>
      <c r="BAG147" s="12"/>
      <c r="BAH147" s="12"/>
      <c r="BAI147" s="12"/>
      <c r="BAJ147" s="12"/>
      <c r="BAK147" s="12"/>
      <c r="BAL147" s="12"/>
      <c r="BAM147" s="12"/>
      <c r="BAN147" s="12"/>
      <c r="BAO147" s="12"/>
      <c r="BAP147" s="12"/>
      <c r="BAQ147" s="12"/>
      <c r="BAR147" s="12"/>
      <c r="BAS147" s="12"/>
      <c r="BAT147" s="12"/>
      <c r="BAU147" s="12"/>
      <c r="BAV147" s="12"/>
      <c r="BAW147" s="12"/>
      <c r="BAX147" s="12"/>
      <c r="BAY147" s="12"/>
      <c r="BAZ147" s="12"/>
      <c r="BBA147" s="12"/>
      <c r="BBB147" s="12"/>
      <c r="BBC147" s="12"/>
      <c r="BBD147" s="12"/>
      <c r="BBE147" s="12"/>
      <c r="BBF147" s="12"/>
      <c r="BBG147" s="12"/>
      <c r="BBH147" s="12"/>
      <c r="BBI147" s="12"/>
      <c r="BBJ147" s="12"/>
      <c r="BBK147" s="12"/>
      <c r="BBL147" s="12"/>
      <c r="BBM147" s="12"/>
      <c r="BBN147" s="12"/>
      <c r="BBO147" s="12"/>
      <c r="BBP147" s="12"/>
      <c r="BBQ147" s="12"/>
      <c r="BBR147" s="12"/>
      <c r="BBS147" s="12"/>
      <c r="BBT147" s="12"/>
      <c r="BBU147" s="12"/>
      <c r="BBV147" s="12"/>
      <c r="BBW147" s="12"/>
      <c r="BBX147" s="12"/>
      <c r="BBY147" s="12"/>
      <c r="BBZ147" s="12"/>
      <c r="BCA147" s="12"/>
      <c r="BCB147" s="12"/>
      <c r="BCC147" s="12"/>
      <c r="BCD147" s="12"/>
      <c r="BCE147" s="12"/>
      <c r="BCF147" s="12"/>
      <c r="BCG147" s="12"/>
      <c r="BCH147" s="12"/>
      <c r="BCI147" s="12"/>
      <c r="BCJ147" s="12"/>
      <c r="BCK147" s="12"/>
      <c r="BCL147" s="12"/>
      <c r="BCM147" s="12"/>
      <c r="BCN147" s="12"/>
      <c r="BCO147" s="12"/>
      <c r="BCP147" s="12"/>
      <c r="BCQ147" s="12"/>
      <c r="BCR147" s="12"/>
      <c r="BCS147" s="12"/>
      <c r="BCT147" s="12"/>
      <c r="BCU147" s="12"/>
      <c r="BCV147" s="12"/>
      <c r="BCW147" s="12"/>
      <c r="BCX147" s="12"/>
      <c r="BCY147" s="12"/>
      <c r="BCZ147" s="12"/>
      <c r="BDA147" s="12"/>
      <c r="BDB147" s="12"/>
      <c r="BDC147" s="12"/>
      <c r="BDD147" s="12"/>
      <c r="BDE147" s="12"/>
      <c r="BDF147" s="12"/>
      <c r="BDG147" s="12"/>
      <c r="BDH147" s="12"/>
      <c r="BDI147" s="12"/>
      <c r="BDJ147" s="12"/>
      <c r="BDK147" s="12"/>
      <c r="BDL147" s="12"/>
      <c r="BDM147" s="12"/>
      <c r="BDN147" s="12"/>
      <c r="BDO147" s="12"/>
      <c r="BDP147" s="12"/>
      <c r="BDQ147" s="12"/>
      <c r="BDR147" s="12"/>
      <c r="BDS147" s="12"/>
      <c r="BDT147" s="12"/>
      <c r="BDU147" s="12"/>
      <c r="BDV147" s="12"/>
      <c r="BDW147" s="12"/>
      <c r="BDX147" s="12"/>
      <c r="BDY147" s="12"/>
      <c r="BDZ147" s="12"/>
      <c r="BEA147" s="12"/>
      <c r="BEB147" s="12"/>
      <c r="BEC147" s="12"/>
      <c r="BED147" s="12"/>
      <c r="BEE147" s="12"/>
      <c r="BEF147" s="12"/>
      <c r="BEG147" s="12"/>
      <c r="BEH147" s="12"/>
      <c r="BEI147" s="12"/>
      <c r="BEJ147" s="12"/>
      <c r="BEK147" s="12"/>
      <c r="BEL147" s="12"/>
      <c r="BEM147" s="12"/>
      <c r="BEN147" s="12"/>
      <c r="BEO147" s="12"/>
      <c r="BEP147" s="12"/>
      <c r="BEQ147" s="12"/>
      <c r="BER147" s="12"/>
      <c r="BES147" s="12"/>
      <c r="BET147" s="12"/>
      <c r="BEU147" s="12"/>
      <c r="BEV147" s="12"/>
      <c r="BEW147" s="12"/>
      <c r="BEX147" s="12"/>
      <c r="BEY147" s="12"/>
      <c r="BEZ147" s="12"/>
      <c r="BFA147" s="12"/>
      <c r="BFB147" s="12"/>
      <c r="BFC147" s="12"/>
      <c r="BFD147" s="12"/>
      <c r="BFE147" s="12"/>
      <c r="BFF147" s="12"/>
      <c r="BFG147" s="12"/>
      <c r="BFH147" s="12"/>
      <c r="BFI147" s="12"/>
      <c r="BFJ147" s="12"/>
      <c r="BFK147" s="12"/>
      <c r="BFL147" s="12"/>
      <c r="BFM147" s="12"/>
      <c r="BFN147" s="12"/>
      <c r="BFO147" s="12"/>
      <c r="BFP147" s="12"/>
      <c r="BFQ147" s="12"/>
      <c r="BFR147" s="12"/>
      <c r="BFS147" s="12"/>
      <c r="BFT147" s="12"/>
      <c r="BFU147" s="12"/>
      <c r="BFV147" s="12"/>
      <c r="BFW147" s="12"/>
      <c r="BFX147" s="12"/>
      <c r="BFY147" s="12"/>
      <c r="BFZ147" s="12"/>
      <c r="BGA147" s="12"/>
      <c r="BGB147" s="12"/>
      <c r="BGC147" s="12"/>
      <c r="BGD147" s="12"/>
      <c r="BGE147" s="12"/>
      <c r="BGF147" s="12"/>
      <c r="BGG147" s="12"/>
      <c r="BGH147" s="12"/>
      <c r="BGI147" s="12"/>
      <c r="BGJ147" s="12"/>
      <c r="BGK147" s="12"/>
      <c r="BGL147" s="12"/>
      <c r="BGM147" s="12"/>
      <c r="BGN147" s="12"/>
      <c r="BGO147" s="12"/>
      <c r="BGP147" s="12"/>
      <c r="BGQ147" s="12"/>
      <c r="BGR147" s="12"/>
      <c r="BGS147" s="12"/>
      <c r="BGT147" s="12"/>
      <c r="BGU147" s="12"/>
      <c r="BGV147" s="12"/>
      <c r="BGW147" s="12"/>
      <c r="BGX147" s="12"/>
      <c r="BGY147" s="12"/>
      <c r="BGZ147" s="12"/>
      <c r="BHA147" s="12"/>
      <c r="BHB147" s="12"/>
      <c r="BHC147" s="12"/>
      <c r="BHD147" s="12"/>
      <c r="BHE147" s="12"/>
      <c r="BHF147" s="12"/>
      <c r="BHG147" s="12"/>
      <c r="BHH147" s="12"/>
      <c r="BHI147" s="12"/>
      <c r="BHJ147" s="12"/>
      <c r="BHK147" s="12"/>
      <c r="BHL147" s="12"/>
      <c r="BHM147" s="12"/>
      <c r="BHN147" s="12"/>
      <c r="BHO147" s="12"/>
      <c r="BHP147" s="12"/>
      <c r="BHQ147" s="12"/>
      <c r="BHR147" s="12"/>
      <c r="BHS147" s="12"/>
      <c r="BHT147" s="12"/>
      <c r="BHU147" s="12"/>
      <c r="BHV147" s="12"/>
      <c r="BHW147" s="12"/>
      <c r="BHX147" s="12"/>
      <c r="BHY147" s="12"/>
      <c r="BHZ147" s="12"/>
      <c r="BIA147" s="12"/>
      <c r="BIB147" s="12"/>
      <c r="BIC147" s="12"/>
      <c r="BID147" s="12"/>
      <c r="BIE147" s="12"/>
      <c r="BIF147" s="12"/>
      <c r="BIG147" s="12"/>
      <c r="BIH147" s="12"/>
      <c r="BII147" s="12"/>
      <c r="BIJ147" s="12"/>
      <c r="BIK147" s="12"/>
      <c r="BIL147" s="12"/>
      <c r="BIM147" s="12"/>
      <c r="BIN147" s="12"/>
      <c r="BIO147" s="12"/>
      <c r="BIP147" s="12"/>
      <c r="BIQ147" s="12"/>
      <c r="BIR147" s="12"/>
      <c r="BIS147" s="12"/>
      <c r="BIT147" s="12"/>
      <c r="BIU147" s="12"/>
      <c r="BIV147" s="12"/>
      <c r="BIW147" s="12"/>
      <c r="BIX147" s="12"/>
      <c r="BIY147" s="12"/>
      <c r="BIZ147" s="12"/>
      <c r="BJA147" s="12"/>
      <c r="BJB147" s="12"/>
      <c r="BJC147" s="12"/>
      <c r="BJD147" s="12"/>
      <c r="BJE147" s="12"/>
      <c r="BJF147" s="12"/>
      <c r="BJG147" s="12"/>
      <c r="BJH147" s="12"/>
      <c r="BJI147" s="12"/>
      <c r="BJJ147" s="12"/>
      <c r="BJK147" s="12"/>
      <c r="BJL147" s="12"/>
      <c r="BJM147" s="12"/>
      <c r="BJN147" s="12"/>
      <c r="BJO147" s="12"/>
      <c r="BJP147" s="12"/>
      <c r="BJQ147" s="12"/>
      <c r="BJR147" s="12"/>
      <c r="BJS147" s="12"/>
      <c r="BJT147" s="12"/>
      <c r="BJU147" s="12"/>
      <c r="BJV147" s="12"/>
      <c r="BJW147" s="12"/>
      <c r="BJX147" s="12"/>
      <c r="BJY147" s="12"/>
      <c r="BJZ147" s="12"/>
      <c r="BKA147" s="12"/>
      <c r="BKB147" s="12"/>
      <c r="BKC147" s="12"/>
      <c r="BKD147" s="12"/>
      <c r="BKE147" s="12"/>
      <c r="BKF147" s="12"/>
      <c r="BKG147" s="12"/>
      <c r="BKH147" s="12"/>
      <c r="BKI147" s="12"/>
      <c r="BKJ147" s="12"/>
      <c r="BKK147" s="12"/>
      <c r="BKL147" s="12"/>
      <c r="BKM147" s="12"/>
      <c r="BKN147" s="12"/>
      <c r="BKO147" s="12"/>
      <c r="BKP147" s="12"/>
      <c r="BKQ147" s="12"/>
      <c r="BKR147" s="12"/>
      <c r="BKS147" s="12"/>
      <c r="BKT147" s="12"/>
      <c r="BKU147" s="12"/>
      <c r="BKV147" s="12"/>
      <c r="BKW147" s="12"/>
      <c r="BKX147" s="12"/>
      <c r="BKY147" s="12"/>
      <c r="BKZ147" s="12"/>
      <c r="BLA147" s="12"/>
      <c r="BLB147" s="12"/>
      <c r="BLC147" s="12"/>
      <c r="BLD147" s="12"/>
      <c r="BLE147" s="12"/>
      <c r="BLF147" s="12"/>
      <c r="BLG147" s="12"/>
      <c r="BLH147" s="12"/>
      <c r="BLI147" s="12"/>
      <c r="BLJ147" s="12"/>
      <c r="BLK147" s="12"/>
      <c r="BLL147" s="12"/>
      <c r="BLM147" s="12"/>
      <c r="BLN147" s="12"/>
      <c r="BLO147" s="12"/>
      <c r="BLP147" s="12"/>
      <c r="BLQ147" s="12"/>
      <c r="BLR147" s="12"/>
      <c r="BLS147" s="12"/>
      <c r="BLT147" s="12"/>
      <c r="BLU147" s="12"/>
      <c r="BLV147" s="12"/>
      <c r="BLW147" s="12"/>
      <c r="BLX147" s="12"/>
      <c r="BLY147" s="12"/>
      <c r="BLZ147" s="12"/>
      <c r="BMA147" s="12"/>
      <c r="BMB147" s="12"/>
      <c r="BMC147" s="12"/>
      <c r="BMD147" s="12"/>
      <c r="BME147" s="12"/>
      <c r="BMF147" s="12"/>
      <c r="BMG147" s="12"/>
      <c r="BMH147" s="12"/>
      <c r="BMI147" s="12"/>
      <c r="BMJ147" s="12"/>
      <c r="BMK147" s="12"/>
      <c r="BML147" s="12"/>
      <c r="BMM147" s="12"/>
      <c r="BMN147" s="12"/>
      <c r="BMO147" s="12"/>
      <c r="BMP147" s="12"/>
      <c r="BMQ147" s="12"/>
      <c r="BMR147" s="12"/>
      <c r="BMS147" s="12"/>
      <c r="BMT147" s="12"/>
      <c r="BMU147" s="12"/>
      <c r="BMV147" s="12"/>
      <c r="BMW147" s="12"/>
      <c r="BMX147" s="12"/>
      <c r="BMY147" s="12"/>
      <c r="BMZ147" s="12"/>
      <c r="BNA147" s="12"/>
      <c r="BNB147" s="12"/>
      <c r="BNC147" s="12"/>
      <c r="BND147" s="12"/>
      <c r="BNE147" s="12"/>
      <c r="BNF147" s="12"/>
      <c r="BNG147" s="12"/>
      <c r="BNH147" s="12"/>
      <c r="BNI147" s="12"/>
      <c r="BNJ147" s="12"/>
      <c r="BNK147" s="12"/>
      <c r="BNL147" s="12"/>
      <c r="BNM147" s="12"/>
      <c r="BNN147" s="12"/>
      <c r="BNO147" s="12"/>
      <c r="BNP147" s="12"/>
      <c r="BNQ147" s="12"/>
      <c r="BNR147" s="12"/>
      <c r="BNS147" s="12"/>
      <c r="BNT147" s="12"/>
      <c r="BNU147" s="12"/>
      <c r="BNV147" s="12"/>
      <c r="BNW147" s="12"/>
      <c r="BNX147" s="12"/>
      <c r="BNY147" s="12"/>
      <c r="BNZ147" s="12"/>
      <c r="BOA147" s="12"/>
      <c r="BOB147" s="12"/>
      <c r="BOC147" s="12"/>
      <c r="BOD147" s="12"/>
      <c r="BOE147" s="12"/>
      <c r="BOF147" s="12"/>
      <c r="BOG147" s="12"/>
      <c r="BOH147" s="12"/>
      <c r="BOI147" s="12"/>
      <c r="BOJ147" s="12"/>
      <c r="BOK147" s="12"/>
      <c r="BOL147" s="12"/>
      <c r="BOM147" s="12"/>
      <c r="BON147" s="12"/>
      <c r="BOO147" s="12"/>
      <c r="BOP147" s="12"/>
      <c r="BOQ147" s="12"/>
      <c r="BOR147" s="12"/>
      <c r="BOS147" s="12"/>
      <c r="BOT147" s="12"/>
      <c r="BOU147" s="12"/>
      <c r="BOV147" s="12"/>
      <c r="BOW147" s="12"/>
      <c r="BOX147" s="12"/>
      <c r="BOY147" s="12"/>
      <c r="BOZ147" s="12"/>
      <c r="BPA147" s="12"/>
      <c r="BPB147" s="12"/>
      <c r="BPC147" s="12"/>
      <c r="BPD147" s="12"/>
      <c r="BPE147" s="12"/>
      <c r="BPF147" s="12"/>
      <c r="BPG147" s="12"/>
      <c r="BPH147" s="12"/>
      <c r="BPI147" s="12"/>
      <c r="BPJ147" s="12"/>
      <c r="BPK147" s="12"/>
      <c r="BPL147" s="12"/>
      <c r="BPM147" s="12"/>
      <c r="BPN147" s="12"/>
      <c r="BPO147" s="12"/>
      <c r="BPP147" s="12"/>
      <c r="BPQ147" s="12"/>
      <c r="BPR147" s="12"/>
      <c r="BPS147" s="12"/>
      <c r="BPT147" s="12"/>
      <c r="BPU147" s="12"/>
      <c r="BPV147" s="12"/>
      <c r="BPW147" s="12"/>
      <c r="BPX147" s="12"/>
      <c r="BPY147" s="12"/>
      <c r="BPZ147" s="12"/>
      <c r="BQA147" s="12"/>
      <c r="BQB147" s="12"/>
      <c r="BQC147" s="12"/>
      <c r="BQD147" s="12"/>
      <c r="BQE147" s="12"/>
      <c r="BQF147" s="12"/>
      <c r="BQG147" s="12"/>
      <c r="BQH147" s="12"/>
      <c r="BQI147" s="12"/>
      <c r="BQJ147" s="12"/>
      <c r="BQK147" s="12"/>
      <c r="BQL147" s="12"/>
      <c r="BQM147" s="12"/>
      <c r="BQN147" s="12"/>
      <c r="BQO147" s="12"/>
      <c r="BQP147" s="12"/>
      <c r="BQQ147" s="12"/>
      <c r="BQR147" s="12"/>
      <c r="BQS147" s="12"/>
      <c r="BQT147" s="12"/>
      <c r="BQU147" s="12"/>
      <c r="BQV147" s="12"/>
      <c r="BQW147" s="12"/>
      <c r="BQX147" s="12"/>
      <c r="BQY147" s="12"/>
      <c r="BQZ147" s="12"/>
      <c r="BRA147" s="12"/>
      <c r="BRB147" s="12"/>
      <c r="BRC147" s="12"/>
      <c r="BRD147" s="12"/>
      <c r="BRE147" s="12"/>
      <c r="BRF147" s="12"/>
      <c r="BRG147" s="12"/>
      <c r="BRH147" s="12"/>
      <c r="BRI147" s="12"/>
      <c r="BRJ147" s="12"/>
      <c r="BRK147" s="12"/>
      <c r="BRL147" s="12"/>
      <c r="BRM147" s="12"/>
      <c r="BRN147" s="12"/>
      <c r="BRO147" s="12"/>
      <c r="BRP147" s="12"/>
      <c r="BRQ147" s="12"/>
      <c r="BRR147" s="12"/>
      <c r="BRS147" s="12"/>
      <c r="BRT147" s="12"/>
      <c r="BRU147" s="12"/>
      <c r="BRV147" s="12"/>
      <c r="BRW147" s="12"/>
      <c r="BRX147" s="12"/>
      <c r="BRY147" s="12"/>
      <c r="BRZ147" s="12"/>
      <c r="BSA147" s="12"/>
      <c r="BSB147" s="12"/>
      <c r="BSC147" s="12"/>
      <c r="BSD147" s="12"/>
      <c r="BSE147" s="12"/>
      <c r="BSF147" s="12"/>
      <c r="BSG147" s="12"/>
      <c r="BSH147" s="12"/>
      <c r="BSI147" s="12"/>
      <c r="BSJ147" s="12"/>
      <c r="BSK147" s="12"/>
      <c r="BSL147" s="12"/>
      <c r="BSM147" s="12"/>
      <c r="BSN147" s="12"/>
      <c r="BSO147" s="12"/>
      <c r="BSP147" s="12"/>
      <c r="BSQ147" s="12"/>
      <c r="BSR147" s="12"/>
      <c r="BSS147" s="12"/>
      <c r="BST147" s="12"/>
      <c r="BSU147" s="12"/>
      <c r="BSV147" s="12"/>
      <c r="BSW147" s="12"/>
      <c r="BSX147" s="12"/>
      <c r="BSY147" s="12"/>
      <c r="BSZ147" s="12"/>
      <c r="BTA147" s="12"/>
      <c r="BTB147" s="12"/>
      <c r="BTC147" s="12"/>
      <c r="BTD147" s="12"/>
      <c r="BTE147" s="12"/>
      <c r="BTF147" s="12"/>
      <c r="BTG147" s="12"/>
      <c r="BTH147" s="12"/>
      <c r="BTI147" s="12"/>
      <c r="BTJ147" s="12"/>
      <c r="BTK147" s="12"/>
      <c r="BTL147" s="12"/>
      <c r="BTM147" s="12"/>
      <c r="BTN147" s="12"/>
      <c r="BTO147" s="12"/>
      <c r="BTP147" s="12"/>
      <c r="BTQ147" s="12"/>
      <c r="BTR147" s="12"/>
      <c r="BTS147" s="12"/>
      <c r="BTT147" s="12"/>
      <c r="BTU147" s="12"/>
      <c r="BTV147" s="12"/>
      <c r="BTW147" s="12"/>
      <c r="BTX147" s="12"/>
      <c r="BTY147" s="12"/>
      <c r="BTZ147" s="12"/>
      <c r="BUA147" s="12"/>
      <c r="BUB147" s="12"/>
      <c r="BUC147" s="12"/>
      <c r="BUD147" s="12"/>
      <c r="BUE147" s="12"/>
      <c r="BUF147" s="12"/>
      <c r="BUG147" s="12"/>
      <c r="BUH147" s="12"/>
      <c r="BUI147" s="12"/>
      <c r="BUJ147" s="12"/>
      <c r="BUK147" s="12"/>
      <c r="BUL147" s="12"/>
      <c r="BUM147" s="12"/>
      <c r="BUN147" s="12"/>
      <c r="BUO147" s="12"/>
      <c r="BUP147" s="12"/>
      <c r="BUQ147" s="12"/>
      <c r="BUR147" s="12"/>
      <c r="BUS147" s="12"/>
      <c r="BUT147" s="12"/>
      <c r="BUU147" s="12"/>
      <c r="BUV147" s="12"/>
      <c r="BUW147" s="12"/>
      <c r="BUX147" s="12"/>
      <c r="BUY147" s="12"/>
      <c r="BUZ147" s="12"/>
      <c r="BVA147" s="12"/>
      <c r="BVB147" s="12"/>
      <c r="BVC147" s="12"/>
      <c r="BVD147" s="12"/>
      <c r="BVE147" s="12"/>
      <c r="BVF147" s="12"/>
      <c r="BVG147" s="12"/>
      <c r="BVH147" s="12"/>
      <c r="BVI147" s="12"/>
      <c r="BVJ147" s="12"/>
      <c r="BVK147" s="12"/>
      <c r="BVL147" s="12"/>
      <c r="BVM147" s="12"/>
      <c r="BVN147" s="12"/>
      <c r="BVO147" s="12"/>
      <c r="BVP147" s="12"/>
      <c r="BVQ147" s="12"/>
      <c r="BVR147" s="12"/>
      <c r="BVS147" s="12"/>
      <c r="BVT147" s="12"/>
      <c r="BVU147" s="12"/>
      <c r="BVV147" s="12"/>
      <c r="BVW147" s="12"/>
      <c r="BVX147" s="12"/>
      <c r="BVY147" s="12"/>
      <c r="BVZ147" s="12"/>
      <c r="BWA147" s="12"/>
      <c r="BWB147" s="12"/>
      <c r="BWC147" s="12"/>
      <c r="BWD147" s="12"/>
      <c r="BWE147" s="12"/>
      <c r="BWF147" s="12"/>
      <c r="BWG147" s="12"/>
      <c r="BWH147" s="12"/>
      <c r="BWI147" s="12"/>
      <c r="BWJ147" s="12"/>
      <c r="BWK147" s="12"/>
      <c r="BWL147" s="12"/>
      <c r="BWM147" s="12"/>
      <c r="BWN147" s="12"/>
      <c r="BWO147" s="12"/>
      <c r="BWP147" s="12"/>
      <c r="BWQ147" s="12"/>
      <c r="BWR147" s="12"/>
      <c r="BWS147" s="12"/>
      <c r="BWT147" s="12"/>
      <c r="BWU147" s="12"/>
      <c r="BWV147" s="12"/>
      <c r="BWW147" s="12"/>
      <c r="BWX147" s="12"/>
      <c r="BWY147" s="12"/>
      <c r="BWZ147" s="12"/>
      <c r="BXA147" s="12"/>
      <c r="BXB147" s="12"/>
      <c r="BXC147" s="12"/>
      <c r="BXD147" s="12"/>
      <c r="BXE147" s="12"/>
      <c r="BXF147" s="12"/>
      <c r="BXG147" s="12"/>
      <c r="BXH147" s="12"/>
      <c r="BXI147" s="12"/>
      <c r="BXJ147" s="12"/>
      <c r="BXK147" s="12"/>
      <c r="BXL147" s="12"/>
      <c r="BXM147" s="12"/>
      <c r="BXN147" s="12"/>
      <c r="BXO147" s="12"/>
      <c r="BXP147" s="12"/>
      <c r="BXQ147" s="12"/>
      <c r="BXR147" s="12"/>
      <c r="BXS147" s="12"/>
      <c r="BXT147" s="12"/>
      <c r="BXU147" s="12"/>
      <c r="BXV147" s="12"/>
      <c r="BXW147" s="12"/>
      <c r="BXX147" s="12"/>
      <c r="BXY147" s="12"/>
      <c r="BXZ147" s="12"/>
      <c r="BYA147" s="12"/>
      <c r="BYB147" s="12"/>
      <c r="BYC147" s="12"/>
      <c r="BYD147" s="12"/>
      <c r="BYE147" s="12"/>
      <c r="BYF147" s="12"/>
      <c r="BYG147" s="12"/>
      <c r="BYH147" s="12"/>
      <c r="BYI147" s="12"/>
      <c r="BYJ147" s="12"/>
      <c r="BYK147" s="12"/>
      <c r="BYL147" s="12"/>
      <c r="BYM147" s="12"/>
      <c r="BYN147" s="12"/>
      <c r="BYO147" s="12"/>
      <c r="BYP147" s="12"/>
      <c r="BYQ147" s="12"/>
      <c r="BYR147" s="12"/>
      <c r="BYS147" s="12"/>
      <c r="BYT147" s="12"/>
      <c r="BYU147" s="12"/>
      <c r="BYV147" s="12"/>
      <c r="BYW147" s="12"/>
      <c r="BYX147" s="12"/>
      <c r="BYY147" s="12"/>
      <c r="BYZ147" s="12"/>
      <c r="BZA147" s="12"/>
      <c r="BZB147" s="12"/>
      <c r="BZC147" s="12"/>
      <c r="BZD147" s="12"/>
      <c r="BZE147" s="12"/>
      <c r="BZF147" s="12"/>
      <c r="BZG147" s="12"/>
      <c r="BZH147" s="12"/>
      <c r="BZI147" s="12"/>
      <c r="BZJ147" s="12"/>
      <c r="BZK147" s="12"/>
      <c r="BZL147" s="12"/>
      <c r="BZM147" s="12"/>
      <c r="BZN147" s="12"/>
      <c r="BZO147" s="12"/>
      <c r="BZP147" s="12"/>
      <c r="BZQ147" s="12"/>
      <c r="BZR147" s="12"/>
      <c r="BZS147" s="12"/>
      <c r="BZT147" s="12"/>
      <c r="BZU147" s="12"/>
      <c r="BZV147" s="12"/>
      <c r="BZW147" s="12"/>
      <c r="BZX147" s="12"/>
      <c r="BZY147" s="12"/>
      <c r="BZZ147" s="12"/>
      <c r="CAA147" s="12"/>
      <c r="CAB147" s="12"/>
      <c r="CAC147" s="12"/>
      <c r="CAD147" s="12"/>
      <c r="CAE147" s="12"/>
      <c r="CAF147" s="12"/>
      <c r="CAG147" s="12"/>
      <c r="CAH147" s="12"/>
      <c r="CAI147" s="12"/>
      <c r="CAJ147" s="12"/>
      <c r="CAK147" s="12"/>
      <c r="CAL147" s="12"/>
      <c r="CAM147" s="12"/>
      <c r="CAN147" s="12"/>
      <c r="CAO147" s="12"/>
      <c r="CAP147" s="12"/>
      <c r="CAQ147" s="12"/>
      <c r="CAR147" s="12"/>
      <c r="CAS147" s="12"/>
      <c r="CAT147" s="12"/>
      <c r="CAU147" s="12"/>
      <c r="CAV147" s="12"/>
      <c r="CAW147" s="12"/>
      <c r="CAX147" s="12"/>
      <c r="CAY147" s="12"/>
      <c r="CAZ147" s="12"/>
      <c r="CBA147" s="12"/>
      <c r="CBB147" s="12"/>
      <c r="CBC147" s="12"/>
      <c r="CBD147" s="12"/>
      <c r="CBE147" s="12"/>
      <c r="CBF147" s="12"/>
      <c r="CBG147" s="12"/>
      <c r="CBH147" s="12"/>
      <c r="CBI147" s="12"/>
      <c r="CBJ147" s="12"/>
      <c r="CBK147" s="12"/>
      <c r="CBL147" s="12"/>
      <c r="CBM147" s="12"/>
      <c r="CBN147" s="12"/>
      <c r="CBO147" s="12"/>
      <c r="CBP147" s="12"/>
      <c r="CBQ147" s="12"/>
      <c r="CBR147" s="12"/>
      <c r="CBS147" s="12"/>
      <c r="CBT147" s="12"/>
      <c r="CBU147" s="12"/>
      <c r="CBV147" s="12"/>
      <c r="CBW147" s="12"/>
      <c r="CBX147" s="12"/>
      <c r="CBY147" s="12"/>
      <c r="CBZ147" s="12"/>
      <c r="CCA147" s="12"/>
      <c r="CCB147" s="12"/>
      <c r="CCC147" s="12"/>
      <c r="CCD147" s="12"/>
      <c r="CCE147" s="12"/>
      <c r="CCF147" s="12"/>
      <c r="CCG147" s="12"/>
      <c r="CCH147" s="12"/>
      <c r="CCI147" s="12"/>
      <c r="CCJ147" s="12"/>
      <c r="CCK147" s="12"/>
      <c r="CCL147" s="12"/>
      <c r="CCM147" s="12"/>
      <c r="CCN147" s="12"/>
      <c r="CCO147" s="12"/>
      <c r="CCP147" s="12"/>
      <c r="CCQ147" s="12"/>
      <c r="CCR147" s="12"/>
      <c r="CCS147" s="12"/>
      <c r="CCT147" s="12"/>
      <c r="CCU147" s="12"/>
      <c r="CCV147" s="12"/>
      <c r="CCW147" s="12"/>
      <c r="CCX147" s="12"/>
      <c r="CCY147" s="12"/>
      <c r="CCZ147" s="12"/>
      <c r="CDA147" s="12"/>
      <c r="CDB147" s="12"/>
      <c r="CDC147" s="12"/>
      <c r="CDD147" s="12"/>
      <c r="CDE147" s="12"/>
      <c r="CDF147" s="12"/>
      <c r="CDG147" s="12"/>
      <c r="CDH147" s="12"/>
      <c r="CDI147" s="12"/>
      <c r="CDJ147" s="12"/>
      <c r="CDK147" s="12"/>
      <c r="CDL147" s="12"/>
      <c r="CDM147" s="12"/>
      <c r="CDN147" s="12"/>
      <c r="CDO147" s="12"/>
      <c r="CDP147" s="12"/>
      <c r="CDQ147" s="12"/>
      <c r="CDR147" s="12"/>
      <c r="CDS147" s="12"/>
      <c r="CDT147" s="12"/>
      <c r="CDU147" s="12"/>
      <c r="CDV147" s="12"/>
      <c r="CDW147" s="12"/>
      <c r="CDX147" s="12"/>
      <c r="CDY147" s="12"/>
      <c r="CDZ147" s="12"/>
      <c r="CEA147" s="12"/>
      <c r="CEB147" s="12"/>
      <c r="CEC147" s="12"/>
      <c r="CED147" s="12"/>
      <c r="CEE147" s="12"/>
      <c r="CEF147" s="12"/>
      <c r="CEG147" s="12"/>
      <c r="CEH147" s="12"/>
      <c r="CEI147" s="12"/>
      <c r="CEJ147" s="12"/>
      <c r="CEK147" s="12"/>
      <c r="CEL147" s="12"/>
      <c r="CEM147" s="12"/>
      <c r="CEN147" s="12"/>
      <c r="CEO147" s="12"/>
      <c r="CEP147" s="12"/>
      <c r="CEQ147" s="12"/>
      <c r="CER147" s="12"/>
      <c r="CES147" s="12"/>
      <c r="CET147" s="12"/>
      <c r="CEU147" s="12"/>
      <c r="CEV147" s="12"/>
      <c r="CEW147" s="12"/>
      <c r="CEX147" s="12"/>
      <c r="CEY147" s="12"/>
      <c r="CEZ147" s="12"/>
      <c r="CFA147" s="12"/>
      <c r="CFB147" s="12"/>
      <c r="CFC147" s="12"/>
      <c r="CFD147" s="12"/>
      <c r="CFE147" s="12"/>
      <c r="CFF147" s="12"/>
      <c r="CFG147" s="12"/>
      <c r="CFH147" s="12"/>
      <c r="CFI147" s="12"/>
      <c r="CFJ147" s="12"/>
      <c r="CFK147" s="12"/>
      <c r="CFL147" s="12"/>
      <c r="CFM147" s="12"/>
      <c r="CFN147" s="12"/>
      <c r="CFO147" s="12"/>
      <c r="CFP147" s="12"/>
      <c r="CFQ147" s="12"/>
      <c r="CFR147" s="12"/>
      <c r="CFS147" s="12"/>
      <c r="CFT147" s="12"/>
      <c r="CFU147" s="12"/>
      <c r="CFV147" s="12"/>
      <c r="CFW147" s="12"/>
      <c r="CFX147" s="12"/>
      <c r="CFY147" s="12"/>
      <c r="CFZ147" s="12"/>
      <c r="CGA147" s="12"/>
      <c r="CGB147" s="12"/>
      <c r="CGC147" s="12"/>
      <c r="CGD147" s="12"/>
      <c r="CGE147" s="12"/>
      <c r="CGF147" s="12"/>
      <c r="CGG147" s="12"/>
      <c r="CGH147" s="12"/>
      <c r="CGI147" s="12"/>
      <c r="CGJ147" s="12"/>
      <c r="CGK147" s="12"/>
      <c r="CGL147" s="12"/>
      <c r="CGM147" s="12"/>
      <c r="CGN147" s="12"/>
      <c r="CGO147" s="12"/>
      <c r="CGP147" s="12"/>
      <c r="CGQ147" s="12"/>
      <c r="CGR147" s="12"/>
      <c r="CGS147" s="12"/>
      <c r="CGT147" s="12"/>
      <c r="CGU147" s="12"/>
      <c r="CGV147" s="12"/>
      <c r="CGW147" s="12"/>
      <c r="CGX147" s="12"/>
      <c r="CGY147" s="12"/>
      <c r="CGZ147" s="12"/>
      <c r="CHA147" s="12"/>
      <c r="CHB147" s="12"/>
      <c r="CHC147" s="12"/>
      <c r="CHD147" s="12"/>
      <c r="CHE147" s="12"/>
      <c r="CHF147" s="12"/>
      <c r="CHG147" s="12"/>
      <c r="CHH147" s="12"/>
      <c r="CHI147" s="12"/>
      <c r="CHJ147" s="12"/>
      <c r="CHK147" s="12"/>
      <c r="CHL147" s="12"/>
      <c r="CHM147" s="12"/>
      <c r="CHN147" s="12"/>
      <c r="CHO147" s="12"/>
      <c r="CHP147" s="12"/>
      <c r="CHQ147" s="12"/>
      <c r="CHR147" s="12"/>
      <c r="CHS147" s="12"/>
      <c r="CHT147" s="12"/>
      <c r="CHU147" s="12"/>
      <c r="CHV147" s="12"/>
      <c r="CHW147" s="12"/>
      <c r="CHX147" s="12"/>
      <c r="CHY147" s="12"/>
      <c r="CHZ147" s="12"/>
      <c r="CIA147" s="12"/>
      <c r="CIB147" s="12"/>
      <c r="CIC147" s="12"/>
      <c r="CID147" s="12"/>
      <c r="CIE147" s="12"/>
      <c r="CIF147" s="12"/>
      <c r="CIG147" s="12"/>
      <c r="CIH147" s="12"/>
      <c r="CII147" s="12"/>
      <c r="CIJ147" s="12"/>
      <c r="CIK147" s="12"/>
      <c r="CIL147" s="12"/>
      <c r="CIM147" s="12"/>
      <c r="CIN147" s="12"/>
      <c r="CIO147" s="12"/>
      <c r="CIP147" s="12"/>
      <c r="CIQ147" s="12"/>
      <c r="CIR147" s="12"/>
      <c r="CIS147" s="12"/>
      <c r="CIT147" s="12"/>
      <c r="CIU147" s="12"/>
      <c r="CIV147" s="12"/>
      <c r="CIW147" s="12"/>
      <c r="CIX147" s="12"/>
      <c r="CIY147" s="12"/>
      <c r="CIZ147" s="12"/>
      <c r="CJA147" s="12"/>
      <c r="CJB147" s="12"/>
      <c r="CJC147" s="12"/>
      <c r="CJD147" s="12"/>
      <c r="CJE147" s="12"/>
      <c r="CJF147" s="12"/>
      <c r="CJG147" s="12"/>
      <c r="CJH147" s="12"/>
      <c r="CJI147" s="12"/>
      <c r="CJJ147" s="12"/>
      <c r="CJK147" s="12"/>
      <c r="CJL147" s="12"/>
      <c r="CJM147" s="12"/>
      <c r="CJN147" s="12"/>
      <c r="CJO147" s="12"/>
      <c r="CJP147" s="12"/>
      <c r="CJQ147" s="12"/>
      <c r="CJR147" s="12"/>
      <c r="CJS147" s="12"/>
      <c r="CJT147" s="12"/>
      <c r="CJU147" s="12"/>
      <c r="CJV147" s="12"/>
      <c r="CJW147" s="12"/>
      <c r="CJX147" s="12"/>
      <c r="CJY147" s="12"/>
      <c r="CJZ147" s="12"/>
      <c r="CKA147" s="12"/>
      <c r="CKB147" s="12"/>
      <c r="CKC147" s="12"/>
      <c r="CKD147" s="12"/>
      <c r="CKE147" s="12"/>
      <c r="CKF147" s="12"/>
      <c r="CKG147" s="12"/>
      <c r="CKH147" s="12"/>
      <c r="CKI147" s="12"/>
      <c r="CKJ147" s="12"/>
      <c r="CKK147" s="12"/>
      <c r="CKL147" s="12"/>
      <c r="CKM147" s="12"/>
      <c r="CKN147" s="12"/>
      <c r="CKO147" s="12"/>
      <c r="CKP147" s="12"/>
      <c r="CKQ147" s="12"/>
      <c r="CKR147" s="12"/>
      <c r="CKS147" s="12"/>
      <c r="CKT147" s="12"/>
      <c r="CKU147" s="12"/>
      <c r="CKV147" s="12"/>
      <c r="CKW147" s="12"/>
      <c r="CKX147" s="12"/>
      <c r="CKY147" s="12"/>
      <c r="CKZ147" s="12"/>
      <c r="CLA147" s="12"/>
      <c r="CLB147" s="12"/>
      <c r="CLC147" s="12"/>
      <c r="CLD147" s="12"/>
      <c r="CLE147" s="12"/>
      <c r="CLF147" s="12"/>
      <c r="CLG147" s="12"/>
      <c r="CLH147" s="12"/>
      <c r="CLI147" s="12"/>
      <c r="CLJ147" s="12"/>
      <c r="CLK147" s="12"/>
      <c r="CLL147" s="12"/>
      <c r="CLM147" s="12"/>
      <c r="CLN147" s="12"/>
      <c r="CLO147" s="12"/>
      <c r="CLP147" s="12"/>
      <c r="CLQ147" s="12"/>
      <c r="CLR147" s="12"/>
      <c r="CLS147" s="12"/>
      <c r="CLT147" s="12"/>
      <c r="CLU147" s="12"/>
      <c r="CLV147" s="12"/>
      <c r="CLW147" s="12"/>
      <c r="CLX147" s="12"/>
      <c r="CLY147" s="12"/>
      <c r="CLZ147" s="12"/>
      <c r="CMA147" s="12"/>
      <c r="CMB147" s="12"/>
      <c r="CMC147" s="12"/>
      <c r="CMD147" s="12"/>
      <c r="CME147" s="12"/>
      <c r="CMF147" s="12"/>
      <c r="CMG147" s="12"/>
      <c r="CMH147" s="12"/>
      <c r="CMI147" s="12"/>
      <c r="CMJ147" s="12"/>
      <c r="CMK147" s="12"/>
      <c r="CML147" s="12"/>
      <c r="CMM147" s="12"/>
      <c r="CMN147" s="12"/>
      <c r="CMO147" s="12"/>
      <c r="CMP147" s="12"/>
      <c r="CMQ147" s="12"/>
      <c r="CMR147" s="12"/>
      <c r="CMS147" s="12"/>
      <c r="CMT147" s="12"/>
      <c r="CMU147" s="12"/>
      <c r="CMV147" s="12"/>
      <c r="CMW147" s="12"/>
      <c r="CMX147" s="12"/>
      <c r="CMY147" s="12"/>
      <c r="CMZ147" s="12"/>
      <c r="CNA147" s="12"/>
      <c r="CNB147" s="12"/>
      <c r="CNC147" s="12"/>
      <c r="CND147" s="12"/>
      <c r="CNE147" s="12"/>
      <c r="CNF147" s="12"/>
      <c r="CNG147" s="12"/>
      <c r="CNH147" s="12"/>
      <c r="CNI147" s="12"/>
      <c r="CNJ147" s="12"/>
      <c r="CNK147" s="12"/>
      <c r="CNL147" s="12"/>
      <c r="CNM147" s="12"/>
      <c r="CNN147" s="12"/>
      <c r="CNO147" s="12"/>
      <c r="CNP147" s="12"/>
      <c r="CNQ147" s="12"/>
      <c r="CNR147" s="12"/>
      <c r="CNS147" s="12"/>
      <c r="CNT147" s="12"/>
      <c r="CNU147" s="12"/>
      <c r="CNV147" s="12"/>
      <c r="CNW147" s="12"/>
      <c r="CNX147" s="12"/>
      <c r="CNY147" s="12"/>
      <c r="CNZ147" s="12"/>
      <c r="COA147" s="12"/>
      <c r="COB147" s="12"/>
      <c r="COC147" s="12"/>
      <c r="COD147" s="12"/>
      <c r="COE147" s="12"/>
      <c r="COF147" s="12"/>
      <c r="COG147" s="12"/>
      <c r="COH147" s="12"/>
      <c r="COI147" s="12"/>
      <c r="COJ147" s="12"/>
      <c r="COK147" s="12"/>
      <c r="COL147" s="12"/>
      <c r="COM147" s="12"/>
      <c r="CON147" s="12"/>
      <c r="COO147" s="12"/>
      <c r="COP147" s="12"/>
      <c r="COQ147" s="12"/>
      <c r="COR147" s="12"/>
      <c r="COS147" s="12"/>
      <c r="COT147" s="12"/>
      <c r="COU147" s="12"/>
      <c r="COV147" s="12"/>
      <c r="COW147" s="12"/>
      <c r="COX147" s="12"/>
      <c r="COY147" s="12"/>
      <c r="COZ147" s="12"/>
      <c r="CPA147" s="12"/>
      <c r="CPB147" s="12"/>
      <c r="CPC147" s="12"/>
      <c r="CPD147" s="12"/>
      <c r="CPE147" s="12"/>
      <c r="CPF147" s="12"/>
      <c r="CPG147" s="12"/>
      <c r="CPH147" s="12"/>
      <c r="CPI147" s="12"/>
      <c r="CPJ147" s="12"/>
      <c r="CPK147" s="12"/>
      <c r="CPL147" s="12"/>
      <c r="CPM147" s="12"/>
      <c r="CPN147" s="12"/>
      <c r="CPO147" s="12"/>
      <c r="CPP147" s="12"/>
      <c r="CPQ147" s="12"/>
      <c r="CPR147" s="12"/>
      <c r="CPS147" s="12"/>
      <c r="CPT147" s="12"/>
      <c r="CPU147" s="12"/>
      <c r="CPV147" s="12"/>
      <c r="CPW147" s="12"/>
      <c r="CPX147" s="12"/>
      <c r="CPY147" s="12"/>
      <c r="CPZ147" s="12"/>
      <c r="CQA147" s="12"/>
      <c r="CQB147" s="12"/>
      <c r="CQC147" s="12"/>
      <c r="CQD147" s="12"/>
      <c r="CQE147" s="12"/>
      <c r="CQF147" s="12"/>
      <c r="CQG147" s="12"/>
      <c r="CQH147" s="12"/>
      <c r="CQI147" s="12"/>
      <c r="CQJ147" s="12"/>
      <c r="CQK147" s="12"/>
      <c r="CQL147" s="12"/>
      <c r="CQM147" s="12"/>
      <c r="CQN147" s="12"/>
      <c r="CQO147" s="12"/>
      <c r="CQP147" s="12"/>
      <c r="CQQ147" s="12"/>
      <c r="CQR147" s="12"/>
      <c r="CQS147" s="12"/>
      <c r="CQT147" s="12"/>
      <c r="CQU147" s="12"/>
      <c r="CQV147" s="12"/>
      <c r="CQW147" s="12"/>
      <c r="CQX147" s="12"/>
      <c r="CQY147" s="12"/>
      <c r="CQZ147" s="12"/>
      <c r="CRA147" s="12"/>
      <c r="CRB147" s="12"/>
      <c r="CRC147" s="12"/>
      <c r="CRD147" s="12"/>
      <c r="CRE147" s="12"/>
      <c r="CRF147" s="12"/>
      <c r="CRG147" s="12"/>
      <c r="CRH147" s="12"/>
      <c r="CRI147" s="12"/>
      <c r="CRJ147" s="12"/>
      <c r="CRK147" s="12"/>
      <c r="CRL147" s="12"/>
      <c r="CRM147" s="12"/>
      <c r="CRN147" s="12"/>
      <c r="CRO147" s="12"/>
      <c r="CRP147" s="12"/>
      <c r="CRQ147" s="12"/>
      <c r="CRR147" s="12"/>
      <c r="CRS147" s="12"/>
      <c r="CRT147" s="12"/>
      <c r="CRU147" s="12"/>
      <c r="CRV147" s="12"/>
      <c r="CRW147" s="12"/>
      <c r="CRX147" s="12"/>
      <c r="CRY147" s="12"/>
      <c r="CRZ147" s="12"/>
      <c r="CSA147" s="12"/>
      <c r="CSB147" s="12"/>
      <c r="CSC147" s="12"/>
      <c r="CSD147" s="12"/>
      <c r="CSE147" s="12"/>
      <c r="CSF147" s="12"/>
      <c r="CSG147" s="12"/>
      <c r="CSH147" s="12"/>
      <c r="CSI147" s="12"/>
      <c r="CSJ147" s="12"/>
      <c r="CSK147" s="12"/>
      <c r="CSL147" s="12"/>
      <c r="CSM147" s="12"/>
      <c r="CSN147" s="12"/>
      <c r="CSO147" s="12"/>
      <c r="CSP147" s="12"/>
      <c r="CSQ147" s="12"/>
      <c r="CSR147" s="12"/>
      <c r="CSS147" s="12"/>
      <c r="CST147" s="12"/>
      <c r="CSU147" s="12"/>
      <c r="CSV147" s="12"/>
      <c r="CSW147" s="12"/>
      <c r="CSX147" s="12"/>
      <c r="CSY147" s="12"/>
      <c r="CSZ147" s="12"/>
      <c r="CTA147" s="12"/>
      <c r="CTB147" s="12"/>
      <c r="CTC147" s="12"/>
      <c r="CTD147" s="12"/>
      <c r="CTE147" s="12"/>
      <c r="CTF147" s="12"/>
      <c r="CTG147" s="12"/>
      <c r="CTH147" s="12"/>
      <c r="CTI147" s="12"/>
      <c r="CTJ147" s="12"/>
      <c r="CTK147" s="12"/>
      <c r="CTL147" s="12"/>
      <c r="CTM147" s="12"/>
      <c r="CTN147" s="12"/>
      <c r="CTO147" s="12"/>
      <c r="CTP147" s="12"/>
      <c r="CTQ147" s="12"/>
      <c r="CTR147" s="12"/>
      <c r="CTS147" s="12"/>
      <c r="CTT147" s="12"/>
      <c r="CTU147" s="12"/>
      <c r="CTV147" s="12"/>
      <c r="CTW147" s="12"/>
      <c r="CTX147" s="12"/>
      <c r="CTY147" s="12"/>
      <c r="CTZ147" s="12"/>
      <c r="CUA147" s="12"/>
      <c r="CUB147" s="12"/>
      <c r="CUC147" s="12"/>
      <c r="CUD147" s="12"/>
      <c r="CUE147" s="12"/>
      <c r="CUF147" s="12"/>
      <c r="CUG147" s="12"/>
      <c r="CUH147" s="12"/>
      <c r="CUI147" s="12"/>
      <c r="CUJ147" s="12"/>
      <c r="CUK147" s="12"/>
      <c r="CUL147" s="12"/>
      <c r="CUM147" s="12"/>
      <c r="CUN147" s="12"/>
      <c r="CUO147" s="12"/>
      <c r="CUP147" s="12"/>
      <c r="CUQ147" s="12"/>
      <c r="CUR147" s="12"/>
      <c r="CUS147" s="12"/>
      <c r="CUT147" s="12"/>
      <c r="CUU147" s="12"/>
      <c r="CUV147" s="12"/>
      <c r="CUW147" s="12"/>
      <c r="CUX147" s="12"/>
      <c r="CUY147" s="12"/>
      <c r="CUZ147" s="12"/>
      <c r="CVA147" s="12"/>
      <c r="CVB147" s="12"/>
      <c r="CVC147" s="12"/>
      <c r="CVD147" s="12"/>
      <c r="CVE147" s="12"/>
      <c r="CVF147" s="12"/>
      <c r="CVG147" s="12"/>
      <c r="CVH147" s="12"/>
      <c r="CVI147" s="12"/>
      <c r="CVJ147" s="12"/>
      <c r="CVK147" s="12"/>
      <c r="CVL147" s="12"/>
      <c r="CVM147" s="12"/>
      <c r="CVN147" s="12"/>
      <c r="CVO147" s="12"/>
      <c r="CVP147" s="12"/>
      <c r="CVQ147" s="12"/>
      <c r="CVR147" s="12"/>
      <c r="CVS147" s="12"/>
      <c r="CVT147" s="12"/>
      <c r="CVU147" s="12"/>
      <c r="CVV147" s="12"/>
      <c r="CVW147" s="12"/>
      <c r="CVX147" s="12"/>
      <c r="CVY147" s="12"/>
      <c r="CVZ147" s="12"/>
      <c r="CWA147" s="12"/>
      <c r="CWB147" s="12"/>
      <c r="CWC147" s="12"/>
      <c r="CWD147" s="12"/>
      <c r="CWE147" s="12"/>
      <c r="CWF147" s="12"/>
      <c r="CWG147" s="12"/>
      <c r="CWH147" s="12"/>
      <c r="CWI147" s="12"/>
      <c r="CWJ147" s="12"/>
      <c r="CWK147" s="12"/>
      <c r="CWL147" s="12"/>
      <c r="CWM147" s="12"/>
      <c r="CWN147" s="12"/>
      <c r="CWO147" s="12"/>
      <c r="CWP147" s="12"/>
      <c r="CWQ147" s="12"/>
      <c r="CWR147" s="12"/>
      <c r="CWS147" s="12"/>
      <c r="CWT147" s="12"/>
      <c r="CWU147" s="12"/>
      <c r="CWV147" s="12"/>
      <c r="CWW147" s="12"/>
      <c r="CWX147" s="12"/>
      <c r="CWY147" s="12"/>
      <c r="CWZ147" s="12"/>
      <c r="CXA147" s="12"/>
      <c r="CXB147" s="12"/>
      <c r="CXC147" s="12"/>
      <c r="CXD147" s="12"/>
      <c r="CXE147" s="12"/>
      <c r="CXF147" s="12"/>
      <c r="CXG147" s="12"/>
      <c r="CXH147" s="12"/>
      <c r="CXI147" s="12"/>
      <c r="CXJ147" s="12"/>
      <c r="CXK147" s="12"/>
      <c r="CXL147" s="12"/>
      <c r="CXM147" s="12"/>
      <c r="CXN147" s="12"/>
      <c r="CXO147" s="12"/>
      <c r="CXP147" s="12"/>
      <c r="CXQ147" s="12"/>
      <c r="CXR147" s="12"/>
      <c r="CXS147" s="12"/>
      <c r="CXT147" s="12"/>
      <c r="CXU147" s="12"/>
      <c r="CXV147" s="12"/>
      <c r="CXW147" s="12"/>
      <c r="CXX147" s="12"/>
      <c r="CXY147" s="12"/>
      <c r="CXZ147" s="12"/>
      <c r="CYA147" s="12"/>
      <c r="CYB147" s="12"/>
      <c r="CYC147" s="12"/>
      <c r="CYD147" s="12"/>
      <c r="CYE147" s="12"/>
      <c r="CYF147" s="12"/>
      <c r="CYG147" s="12"/>
      <c r="CYH147" s="12"/>
      <c r="CYI147" s="12"/>
      <c r="CYJ147" s="12"/>
      <c r="CYK147" s="12"/>
      <c r="CYL147" s="12"/>
      <c r="CYM147" s="12"/>
      <c r="CYN147" s="12"/>
      <c r="CYO147" s="12"/>
      <c r="CYP147" s="12"/>
      <c r="CYQ147" s="12"/>
      <c r="CYR147" s="12"/>
      <c r="CYS147" s="12"/>
      <c r="CYT147" s="12"/>
      <c r="CYU147" s="12"/>
      <c r="CYV147" s="12"/>
      <c r="CYW147" s="12"/>
      <c r="CYX147" s="12"/>
      <c r="CYY147" s="12"/>
      <c r="CYZ147" s="12"/>
      <c r="CZA147" s="12"/>
      <c r="CZB147" s="12"/>
      <c r="CZC147" s="12"/>
      <c r="CZD147" s="12"/>
      <c r="CZE147" s="12"/>
      <c r="CZF147" s="12"/>
      <c r="CZG147" s="12"/>
      <c r="CZH147" s="12"/>
      <c r="CZI147" s="12"/>
      <c r="CZJ147" s="12"/>
      <c r="CZK147" s="12"/>
      <c r="CZL147" s="12"/>
      <c r="CZM147" s="12"/>
      <c r="CZN147" s="12"/>
      <c r="CZO147" s="12"/>
      <c r="CZP147" s="12"/>
      <c r="CZQ147" s="12"/>
      <c r="CZR147" s="12"/>
      <c r="CZS147" s="12"/>
      <c r="CZT147" s="12"/>
      <c r="CZU147" s="12"/>
      <c r="CZV147" s="12"/>
      <c r="CZW147" s="12"/>
      <c r="CZX147" s="12"/>
      <c r="CZY147" s="12"/>
      <c r="CZZ147" s="12"/>
      <c r="DAA147" s="12"/>
      <c r="DAB147" s="12"/>
      <c r="DAC147" s="12"/>
      <c r="DAD147" s="12"/>
      <c r="DAE147" s="12"/>
      <c r="DAF147" s="12"/>
      <c r="DAG147" s="12"/>
      <c r="DAH147" s="12"/>
      <c r="DAI147" s="12"/>
      <c r="DAJ147" s="12"/>
      <c r="DAK147" s="12"/>
      <c r="DAL147" s="12"/>
      <c r="DAM147" s="12"/>
      <c r="DAN147" s="12"/>
      <c r="DAO147" s="12"/>
      <c r="DAP147" s="12"/>
      <c r="DAQ147" s="12"/>
      <c r="DAR147" s="12"/>
      <c r="DAS147" s="12"/>
      <c r="DAT147" s="12"/>
      <c r="DAU147" s="12"/>
      <c r="DAV147" s="12"/>
      <c r="DAW147" s="12"/>
      <c r="DAX147" s="12"/>
      <c r="DAY147" s="12"/>
      <c r="DAZ147" s="12"/>
      <c r="DBA147" s="12"/>
      <c r="DBB147" s="12"/>
      <c r="DBC147" s="12"/>
      <c r="DBD147" s="12"/>
      <c r="DBE147" s="12"/>
      <c r="DBF147" s="12"/>
      <c r="DBG147" s="12"/>
      <c r="DBH147" s="12"/>
      <c r="DBI147" s="12"/>
      <c r="DBJ147" s="12"/>
      <c r="DBK147" s="12"/>
      <c r="DBL147" s="12"/>
      <c r="DBM147" s="12"/>
    </row>
    <row r="148" spans="1:2769" s="11" customFormat="1" ht="227" customHeight="1">
      <c r="A148" s="80" t="s">
        <v>114</v>
      </c>
      <c r="B148" s="89" t="s">
        <v>504</v>
      </c>
      <c r="C148" s="80" t="s">
        <v>48</v>
      </c>
      <c r="D148" s="80" t="s">
        <v>1278</v>
      </c>
      <c r="E148" s="80" t="s">
        <v>8</v>
      </c>
      <c r="F148" s="80" t="s">
        <v>103</v>
      </c>
      <c r="G148" s="80" t="s">
        <v>1555</v>
      </c>
      <c r="H148" s="80" t="s">
        <v>363</v>
      </c>
      <c r="I148" s="80" t="s">
        <v>1317</v>
      </c>
      <c r="J148" s="80">
        <v>595</v>
      </c>
      <c r="K148" s="80" t="s">
        <v>77</v>
      </c>
      <c r="L148" s="80" t="s">
        <v>82</v>
      </c>
      <c r="M148" s="90">
        <v>42575</v>
      </c>
      <c r="N148" s="80" t="s">
        <v>95</v>
      </c>
      <c r="O148" s="80">
        <v>-25.760812000000001</v>
      </c>
      <c r="P148" s="80">
        <v>28.191783999999998</v>
      </c>
      <c r="Q148" s="80" t="s">
        <v>2086</v>
      </c>
      <c r="R148" s="80" t="s">
        <v>80</v>
      </c>
      <c r="S148" s="80" t="s">
        <v>199</v>
      </c>
      <c r="T148" s="80" t="s">
        <v>75</v>
      </c>
      <c r="U148" s="80" t="s">
        <v>38</v>
      </c>
      <c r="V148" s="80" t="s">
        <v>128</v>
      </c>
      <c r="W148" s="80"/>
      <c r="X148" s="80" t="s">
        <v>82</v>
      </c>
      <c r="Y148" s="80" t="s">
        <v>1332</v>
      </c>
      <c r="Z148" s="80" t="s">
        <v>199</v>
      </c>
      <c r="AA148" s="89" t="s">
        <v>258</v>
      </c>
      <c r="AB148" s="89" t="s">
        <v>920</v>
      </c>
      <c r="AC148" s="80" t="s">
        <v>1560</v>
      </c>
      <c r="AD148" s="80" t="s">
        <v>34</v>
      </c>
      <c r="AE148" s="80" t="s">
        <v>193</v>
      </c>
      <c r="AF148" s="80" t="s">
        <v>192</v>
      </c>
      <c r="AG148" s="80" t="s">
        <v>935</v>
      </c>
      <c r="AH148" s="80" t="s">
        <v>221</v>
      </c>
      <c r="AI148" s="80" t="s">
        <v>959</v>
      </c>
      <c r="AJ148" s="80" t="s">
        <v>223</v>
      </c>
      <c r="AK148" s="80" t="s">
        <v>1019</v>
      </c>
      <c r="AL148" s="80" t="s">
        <v>1373</v>
      </c>
      <c r="AM148" s="80" t="s">
        <v>1384</v>
      </c>
      <c r="AN148" s="91" t="s">
        <v>21</v>
      </c>
      <c r="AO148" s="80" t="s">
        <v>83</v>
      </c>
      <c r="AP148" s="80" t="s">
        <v>1397</v>
      </c>
      <c r="AQ148" s="80" t="s">
        <v>46</v>
      </c>
      <c r="AR148" s="80" t="s">
        <v>199</v>
      </c>
      <c r="AS148" s="80" t="s">
        <v>199</v>
      </c>
      <c r="AT148" s="90" t="s">
        <v>199</v>
      </c>
      <c r="AU148" s="80" t="s">
        <v>99</v>
      </c>
      <c r="AV148" s="80" t="s">
        <v>2116</v>
      </c>
      <c r="AW148" s="95" t="s">
        <v>1659</v>
      </c>
      <c r="AX148" s="80" t="s">
        <v>105</v>
      </c>
      <c r="AY148" s="80" t="s">
        <v>138</v>
      </c>
      <c r="AZ148" s="80" t="s">
        <v>655</v>
      </c>
      <c r="BA148" s="80"/>
      <c r="BB148" s="80" t="s">
        <v>109</v>
      </c>
      <c r="BC148" s="94">
        <v>42575</v>
      </c>
      <c r="BD148" s="12"/>
      <c r="BE148" s="12"/>
      <c r="BF148" s="12"/>
      <c r="BG148" s="12"/>
      <c r="BH148" s="12"/>
      <c r="BI148" s="12"/>
      <c r="BJ148" s="12"/>
      <c r="BK148" s="12"/>
      <c r="BL148" s="12"/>
      <c r="BM148" s="12"/>
      <c r="BN148" s="12"/>
      <c r="BO148" s="12"/>
      <c r="BP148" s="12"/>
      <c r="BQ148" s="12"/>
      <c r="BR148" s="12"/>
      <c r="BS148" s="12"/>
      <c r="BT148" s="12"/>
      <c r="BU148" s="12"/>
      <c r="BV148" s="12"/>
      <c r="BW148" s="12"/>
      <c r="BX148" s="12"/>
      <c r="BY148" s="12"/>
      <c r="BZ148" s="12"/>
      <c r="CA148" s="12"/>
      <c r="CB148" s="12"/>
      <c r="CC148" s="12"/>
      <c r="CD148" s="12"/>
      <c r="CE148" s="12"/>
      <c r="CF148" s="12"/>
      <c r="CG148" s="12"/>
      <c r="CH148" s="12"/>
      <c r="CI148" s="12"/>
      <c r="CJ148" s="12"/>
      <c r="CK148" s="12"/>
      <c r="CL148" s="12"/>
      <c r="CM148" s="12"/>
      <c r="CN148" s="12"/>
      <c r="CO148" s="12"/>
      <c r="CP148" s="12"/>
      <c r="CQ148" s="12"/>
      <c r="CR148" s="12"/>
      <c r="CS148" s="12"/>
      <c r="CT148" s="12"/>
      <c r="CU148" s="12"/>
      <c r="CV148" s="12"/>
      <c r="CW148" s="12"/>
      <c r="CX148" s="12"/>
      <c r="CY148" s="12"/>
      <c r="CZ148" s="12"/>
      <c r="DA148" s="12"/>
      <c r="DB148" s="12"/>
      <c r="DC148" s="12"/>
      <c r="DD148" s="12"/>
      <c r="DE148" s="12"/>
      <c r="DF148" s="12"/>
      <c r="DG148" s="12"/>
      <c r="DH148" s="12"/>
      <c r="DI148" s="12"/>
      <c r="DJ148" s="12"/>
      <c r="DK148" s="12"/>
      <c r="DL148" s="12"/>
      <c r="DM148" s="12"/>
      <c r="DN148" s="12"/>
      <c r="DO148" s="12"/>
      <c r="DP148" s="12"/>
      <c r="DQ148" s="12"/>
      <c r="DR148" s="12"/>
      <c r="DS148" s="12"/>
      <c r="DT148" s="12"/>
      <c r="DU148" s="12"/>
      <c r="DV148" s="12"/>
      <c r="DW148" s="12"/>
      <c r="DX148" s="12"/>
      <c r="DY148" s="12"/>
      <c r="DZ148" s="12"/>
      <c r="EA148" s="12"/>
      <c r="EB148" s="12"/>
      <c r="EC148" s="12"/>
      <c r="ED148" s="12"/>
      <c r="EE148" s="12"/>
      <c r="EF148" s="12"/>
      <c r="EG148" s="12"/>
      <c r="EH148" s="12"/>
      <c r="EI148" s="12"/>
      <c r="EJ148" s="12"/>
      <c r="EK148" s="12"/>
      <c r="EL148" s="12"/>
      <c r="EM148" s="12"/>
      <c r="EN148" s="12"/>
      <c r="EO148" s="12"/>
      <c r="EP148" s="12"/>
      <c r="EQ148" s="12"/>
      <c r="ER148" s="12"/>
      <c r="ES148" s="12"/>
      <c r="ET148" s="12"/>
      <c r="EU148" s="12"/>
      <c r="EV148" s="12"/>
      <c r="EW148" s="12"/>
      <c r="EX148" s="12"/>
      <c r="EY148" s="12"/>
      <c r="EZ148" s="12"/>
      <c r="FA148" s="12"/>
      <c r="FB148" s="12"/>
      <c r="FC148" s="12"/>
      <c r="FD148" s="12"/>
      <c r="FE148" s="12"/>
      <c r="FF148" s="12"/>
      <c r="FG148" s="12"/>
      <c r="FH148" s="12"/>
      <c r="FI148" s="12"/>
      <c r="FJ148" s="12"/>
      <c r="FK148" s="12"/>
      <c r="FL148" s="12"/>
      <c r="FM148" s="12"/>
      <c r="FN148" s="12"/>
      <c r="FO148" s="12"/>
      <c r="FP148" s="12"/>
      <c r="FQ148" s="12"/>
      <c r="FR148" s="12"/>
      <c r="FS148" s="12"/>
      <c r="FT148" s="12"/>
      <c r="FU148" s="12"/>
      <c r="FV148" s="12"/>
      <c r="FW148" s="12"/>
      <c r="FX148" s="12"/>
      <c r="FY148" s="12"/>
      <c r="FZ148" s="12"/>
      <c r="GA148" s="12"/>
      <c r="GB148" s="12"/>
      <c r="GC148" s="12"/>
      <c r="GD148" s="12"/>
      <c r="GE148" s="12"/>
      <c r="GF148" s="12"/>
      <c r="GG148" s="12"/>
      <c r="GH148" s="12"/>
      <c r="GI148" s="12"/>
      <c r="GJ148" s="12"/>
      <c r="GK148" s="12"/>
      <c r="GL148" s="12"/>
      <c r="GM148" s="12"/>
      <c r="GN148" s="12"/>
      <c r="GO148" s="12"/>
      <c r="GP148" s="12"/>
      <c r="GQ148" s="12"/>
      <c r="GR148" s="12"/>
      <c r="GS148" s="12"/>
      <c r="GT148" s="12"/>
      <c r="GU148" s="12"/>
      <c r="GV148" s="12"/>
      <c r="GW148" s="12"/>
      <c r="GX148" s="12"/>
      <c r="GY148" s="12"/>
      <c r="GZ148" s="12"/>
      <c r="HA148" s="12"/>
      <c r="HB148" s="12"/>
      <c r="HC148" s="12"/>
      <c r="HD148" s="12"/>
      <c r="HE148" s="12"/>
      <c r="HF148" s="12"/>
      <c r="HG148" s="12"/>
      <c r="HH148" s="12"/>
      <c r="HI148" s="12"/>
      <c r="HJ148" s="12"/>
      <c r="HK148" s="12"/>
      <c r="HL148" s="12"/>
      <c r="HM148" s="12"/>
      <c r="HN148" s="12"/>
      <c r="HO148" s="12"/>
      <c r="HP148" s="12"/>
      <c r="HQ148" s="12"/>
      <c r="HR148" s="12"/>
      <c r="HS148" s="12"/>
      <c r="HT148" s="12"/>
      <c r="HU148" s="12"/>
      <c r="HV148" s="12"/>
      <c r="HW148" s="12"/>
      <c r="HX148" s="12"/>
      <c r="HY148" s="12"/>
      <c r="HZ148" s="12"/>
      <c r="IA148" s="12"/>
      <c r="IB148" s="12"/>
      <c r="IC148" s="12"/>
      <c r="ID148" s="12"/>
      <c r="IE148" s="12"/>
      <c r="IF148" s="12"/>
      <c r="IG148" s="12"/>
      <c r="IH148" s="12"/>
      <c r="II148" s="12"/>
      <c r="IJ148" s="12"/>
      <c r="IK148" s="12"/>
      <c r="IL148" s="12"/>
      <c r="IM148" s="12"/>
      <c r="IN148" s="12"/>
      <c r="IO148" s="12"/>
      <c r="IP148" s="12"/>
      <c r="IQ148" s="12"/>
      <c r="IR148" s="12"/>
      <c r="IS148" s="12"/>
      <c r="IT148" s="12"/>
      <c r="IU148" s="12"/>
      <c r="IV148" s="12"/>
      <c r="IW148" s="12"/>
      <c r="IX148" s="12"/>
      <c r="IY148" s="12"/>
      <c r="IZ148" s="12"/>
      <c r="JA148" s="12"/>
      <c r="JB148" s="12"/>
      <c r="JC148" s="12"/>
      <c r="JD148" s="12"/>
      <c r="JE148" s="12"/>
      <c r="JF148" s="12"/>
      <c r="JG148" s="12"/>
      <c r="JH148" s="12"/>
      <c r="JI148" s="12"/>
      <c r="JJ148" s="12"/>
      <c r="JK148" s="12"/>
      <c r="JL148" s="12"/>
      <c r="JM148" s="12"/>
      <c r="JN148" s="12"/>
      <c r="JO148" s="12"/>
      <c r="JP148" s="12"/>
      <c r="JQ148" s="12"/>
      <c r="JR148" s="12"/>
      <c r="JS148" s="12"/>
      <c r="JT148" s="12"/>
      <c r="JU148" s="12"/>
      <c r="JV148" s="12"/>
      <c r="JW148" s="12"/>
      <c r="JX148" s="12"/>
      <c r="JY148" s="12"/>
      <c r="JZ148" s="12"/>
      <c r="KA148" s="12"/>
      <c r="KB148" s="12"/>
      <c r="KC148" s="12"/>
      <c r="KD148" s="12"/>
      <c r="KE148" s="12"/>
      <c r="KF148" s="12"/>
      <c r="KG148" s="12"/>
      <c r="KH148" s="12"/>
      <c r="KI148" s="12"/>
      <c r="KJ148" s="12"/>
      <c r="KK148" s="12"/>
      <c r="KL148" s="12"/>
      <c r="KM148" s="12"/>
      <c r="KN148" s="12"/>
      <c r="KO148" s="12"/>
      <c r="KP148" s="12"/>
      <c r="KQ148" s="12"/>
      <c r="KR148" s="12"/>
      <c r="KS148" s="12"/>
      <c r="KT148" s="12"/>
      <c r="KU148" s="12"/>
      <c r="KV148" s="12"/>
      <c r="KW148" s="12"/>
      <c r="KX148" s="12"/>
      <c r="KY148" s="12"/>
      <c r="KZ148" s="12"/>
      <c r="LA148" s="12"/>
      <c r="LB148" s="12"/>
      <c r="LC148" s="12"/>
      <c r="LD148" s="12"/>
      <c r="LE148" s="12"/>
      <c r="LF148" s="12"/>
      <c r="LG148" s="12"/>
      <c r="LH148" s="12"/>
      <c r="LI148" s="12"/>
      <c r="LJ148" s="12"/>
      <c r="LK148" s="12"/>
      <c r="LL148" s="12"/>
      <c r="LM148" s="12"/>
      <c r="LN148" s="12"/>
      <c r="LO148" s="12"/>
      <c r="LP148" s="12"/>
      <c r="LQ148" s="12"/>
      <c r="LR148" s="12"/>
      <c r="LS148" s="12"/>
      <c r="LT148" s="12"/>
      <c r="LU148" s="12"/>
      <c r="LV148" s="12"/>
      <c r="LW148" s="12"/>
      <c r="LX148" s="12"/>
      <c r="LY148" s="12"/>
      <c r="LZ148" s="12"/>
      <c r="MA148" s="12"/>
      <c r="MB148" s="12"/>
      <c r="MC148" s="12"/>
      <c r="MD148" s="12"/>
      <c r="ME148" s="12"/>
      <c r="MF148" s="12"/>
      <c r="MG148" s="12"/>
      <c r="MH148" s="12"/>
      <c r="MI148" s="12"/>
      <c r="MJ148" s="12"/>
      <c r="MK148" s="12"/>
      <c r="ML148" s="12"/>
      <c r="MM148" s="12"/>
      <c r="MN148" s="12"/>
      <c r="MO148" s="12"/>
      <c r="MP148" s="12"/>
      <c r="MQ148" s="12"/>
      <c r="MR148" s="12"/>
      <c r="MS148" s="12"/>
      <c r="MT148" s="12"/>
      <c r="MU148" s="12"/>
      <c r="MV148" s="12"/>
      <c r="MW148" s="12"/>
      <c r="MX148" s="12"/>
      <c r="MY148" s="12"/>
      <c r="MZ148" s="12"/>
      <c r="NA148" s="12"/>
      <c r="NB148" s="12"/>
      <c r="NC148" s="12"/>
      <c r="ND148" s="12"/>
      <c r="NE148" s="12"/>
      <c r="NF148" s="12"/>
      <c r="NG148" s="12"/>
      <c r="NH148" s="12"/>
      <c r="NI148" s="12"/>
      <c r="NJ148" s="12"/>
      <c r="NK148" s="12"/>
      <c r="NL148" s="12"/>
      <c r="NM148" s="12"/>
      <c r="NN148" s="12"/>
      <c r="NO148" s="12"/>
      <c r="NP148" s="12"/>
      <c r="NQ148" s="12"/>
      <c r="NR148" s="12"/>
      <c r="NS148" s="12"/>
      <c r="NT148" s="12"/>
      <c r="NU148" s="12"/>
      <c r="NV148" s="12"/>
      <c r="NW148" s="12"/>
      <c r="NX148" s="12"/>
      <c r="NY148" s="12"/>
      <c r="NZ148" s="12"/>
      <c r="OA148" s="12"/>
      <c r="OB148" s="12"/>
      <c r="OC148" s="12"/>
      <c r="OD148" s="12"/>
      <c r="OE148" s="12"/>
      <c r="OF148" s="12"/>
      <c r="OG148" s="12"/>
      <c r="OH148" s="12"/>
      <c r="OI148" s="12"/>
      <c r="OJ148" s="12"/>
      <c r="OK148" s="12"/>
      <c r="OL148" s="12"/>
      <c r="OM148" s="12"/>
      <c r="ON148" s="12"/>
      <c r="OO148" s="12"/>
      <c r="OP148" s="12"/>
      <c r="OQ148" s="12"/>
      <c r="OR148" s="12"/>
      <c r="OS148" s="12"/>
      <c r="OT148" s="12"/>
      <c r="OU148" s="12"/>
      <c r="OV148" s="12"/>
      <c r="OW148" s="12"/>
      <c r="OX148" s="12"/>
      <c r="OY148" s="12"/>
      <c r="OZ148" s="12"/>
      <c r="PA148" s="12"/>
      <c r="PB148" s="12"/>
      <c r="PC148" s="12"/>
      <c r="PD148" s="12"/>
      <c r="PE148" s="12"/>
      <c r="PF148" s="12"/>
      <c r="PG148" s="12"/>
      <c r="PH148" s="12"/>
      <c r="PI148" s="12"/>
      <c r="PJ148" s="12"/>
      <c r="PK148" s="12"/>
      <c r="PL148" s="12"/>
      <c r="PM148" s="12"/>
      <c r="PN148" s="12"/>
      <c r="PO148" s="12"/>
      <c r="PP148" s="12"/>
      <c r="PQ148" s="12"/>
      <c r="PR148" s="12"/>
      <c r="PS148" s="12"/>
      <c r="PT148" s="12"/>
      <c r="PU148" s="12"/>
      <c r="PV148" s="12"/>
      <c r="PW148" s="12"/>
      <c r="PX148" s="12"/>
      <c r="PY148" s="12"/>
      <c r="PZ148" s="12"/>
      <c r="QA148" s="12"/>
      <c r="QB148" s="12"/>
      <c r="QC148" s="12"/>
      <c r="QD148" s="12"/>
      <c r="QE148" s="12"/>
      <c r="QF148" s="12"/>
      <c r="QG148" s="12"/>
      <c r="QH148" s="12"/>
      <c r="QI148" s="12"/>
      <c r="QJ148" s="12"/>
      <c r="QK148" s="12"/>
      <c r="QL148" s="12"/>
      <c r="QM148" s="12"/>
      <c r="QN148" s="12"/>
      <c r="QO148" s="12"/>
      <c r="QP148" s="12"/>
      <c r="QQ148" s="12"/>
      <c r="QR148" s="12"/>
      <c r="QS148" s="12"/>
      <c r="QT148" s="12"/>
      <c r="QU148" s="12"/>
      <c r="QV148" s="12"/>
      <c r="QW148" s="12"/>
      <c r="QX148" s="12"/>
      <c r="QY148" s="12"/>
      <c r="QZ148" s="12"/>
      <c r="RA148" s="12"/>
      <c r="RB148" s="12"/>
      <c r="RC148" s="12"/>
      <c r="RD148" s="12"/>
      <c r="RE148" s="12"/>
      <c r="RF148" s="12"/>
      <c r="RG148" s="12"/>
      <c r="RH148" s="12"/>
      <c r="RI148" s="12"/>
      <c r="RJ148" s="12"/>
      <c r="RK148" s="12"/>
      <c r="RL148" s="12"/>
      <c r="RM148" s="12"/>
      <c r="RN148" s="12"/>
      <c r="RO148" s="12"/>
      <c r="RP148" s="12"/>
      <c r="RQ148" s="12"/>
      <c r="RR148" s="12"/>
      <c r="RS148" s="12"/>
      <c r="RT148" s="12"/>
      <c r="RU148" s="12"/>
      <c r="RV148" s="12"/>
      <c r="RW148" s="12"/>
      <c r="RX148" s="12"/>
      <c r="RY148" s="12"/>
      <c r="RZ148" s="12"/>
      <c r="SA148" s="12"/>
      <c r="SB148" s="12"/>
      <c r="SC148" s="12"/>
      <c r="SD148" s="12"/>
      <c r="SE148" s="12"/>
      <c r="SF148" s="12"/>
      <c r="SG148" s="12"/>
      <c r="SH148" s="12"/>
      <c r="SI148" s="12"/>
      <c r="SJ148" s="12"/>
      <c r="SK148" s="12"/>
      <c r="SL148" s="12"/>
      <c r="SM148" s="12"/>
      <c r="SN148" s="12"/>
      <c r="SO148" s="12"/>
      <c r="SP148" s="12"/>
      <c r="SQ148" s="12"/>
      <c r="SR148" s="12"/>
      <c r="SS148" s="12"/>
      <c r="ST148" s="12"/>
      <c r="SU148" s="12"/>
      <c r="SV148" s="12"/>
      <c r="SW148" s="12"/>
      <c r="SX148" s="12"/>
      <c r="SY148" s="12"/>
      <c r="SZ148" s="12"/>
      <c r="TA148" s="12"/>
      <c r="TB148" s="12"/>
      <c r="TC148" s="12"/>
      <c r="TD148" s="12"/>
      <c r="TE148" s="12"/>
      <c r="TF148" s="12"/>
      <c r="TG148" s="12"/>
      <c r="TH148" s="12"/>
      <c r="TI148" s="12"/>
      <c r="TJ148" s="12"/>
      <c r="TK148" s="12"/>
      <c r="TL148" s="12"/>
      <c r="TM148" s="12"/>
      <c r="TN148" s="12"/>
      <c r="TO148" s="12"/>
      <c r="TP148" s="12"/>
      <c r="TQ148" s="12"/>
      <c r="TR148" s="12"/>
      <c r="TS148" s="12"/>
      <c r="TT148" s="12"/>
      <c r="TU148" s="12"/>
      <c r="TV148" s="12"/>
      <c r="TW148" s="12"/>
      <c r="TX148" s="12"/>
      <c r="TY148" s="12"/>
      <c r="TZ148" s="12"/>
      <c r="UA148" s="12"/>
      <c r="UB148" s="12"/>
      <c r="UC148" s="12"/>
      <c r="UD148" s="12"/>
      <c r="UE148" s="12"/>
      <c r="UF148" s="12"/>
      <c r="UG148" s="12"/>
      <c r="UH148" s="12"/>
      <c r="UI148" s="12"/>
      <c r="UJ148" s="12"/>
      <c r="UK148" s="12"/>
      <c r="UL148" s="12"/>
      <c r="UM148" s="12"/>
      <c r="UN148" s="12"/>
      <c r="UO148" s="12"/>
      <c r="UP148" s="12"/>
      <c r="UQ148" s="12"/>
      <c r="UR148" s="12"/>
      <c r="US148" s="12"/>
      <c r="UT148" s="12"/>
      <c r="UU148" s="12"/>
      <c r="UV148" s="12"/>
      <c r="UW148" s="12"/>
      <c r="UX148" s="12"/>
      <c r="UY148" s="12"/>
      <c r="UZ148" s="12"/>
      <c r="VA148" s="12"/>
      <c r="VB148" s="12"/>
      <c r="VC148" s="12"/>
      <c r="VD148" s="12"/>
      <c r="VE148" s="12"/>
      <c r="VF148" s="12"/>
      <c r="VG148" s="12"/>
      <c r="VH148" s="12"/>
      <c r="VI148" s="12"/>
      <c r="VJ148" s="12"/>
      <c r="VK148" s="12"/>
      <c r="VL148" s="12"/>
      <c r="VM148" s="12"/>
      <c r="VN148" s="12"/>
      <c r="VO148" s="12"/>
      <c r="VP148" s="12"/>
      <c r="VQ148" s="12"/>
      <c r="VR148" s="12"/>
      <c r="VS148" s="12"/>
      <c r="VT148" s="12"/>
      <c r="VU148" s="12"/>
      <c r="VV148" s="12"/>
      <c r="VW148" s="12"/>
      <c r="VX148" s="12"/>
      <c r="VY148" s="12"/>
      <c r="VZ148" s="12"/>
      <c r="WA148" s="12"/>
      <c r="WB148" s="12"/>
      <c r="WC148" s="12"/>
      <c r="WD148" s="12"/>
      <c r="WE148" s="12"/>
      <c r="WF148" s="12"/>
      <c r="WG148" s="12"/>
      <c r="WH148" s="12"/>
      <c r="WI148" s="12"/>
      <c r="WJ148" s="12"/>
      <c r="WK148" s="12"/>
      <c r="WL148" s="12"/>
      <c r="WM148" s="12"/>
      <c r="WN148" s="12"/>
      <c r="WO148" s="12"/>
      <c r="WP148" s="12"/>
      <c r="WQ148" s="12"/>
      <c r="WR148" s="12"/>
      <c r="WS148" s="12"/>
      <c r="WT148" s="12"/>
      <c r="WU148" s="12"/>
      <c r="WV148" s="12"/>
      <c r="WW148" s="12"/>
      <c r="WX148" s="12"/>
      <c r="WY148" s="12"/>
      <c r="WZ148" s="12"/>
      <c r="XA148" s="12"/>
      <c r="XB148" s="12"/>
      <c r="XC148" s="12"/>
      <c r="XD148" s="12"/>
      <c r="XE148" s="12"/>
      <c r="XF148" s="12"/>
      <c r="XG148" s="12"/>
      <c r="XH148" s="12"/>
      <c r="XI148" s="12"/>
      <c r="XJ148" s="12"/>
      <c r="XK148" s="12"/>
      <c r="XL148" s="12"/>
      <c r="XM148" s="12"/>
      <c r="XN148" s="12"/>
      <c r="XO148" s="12"/>
      <c r="XP148" s="12"/>
      <c r="XQ148" s="12"/>
      <c r="XR148" s="12"/>
      <c r="XS148" s="12"/>
      <c r="XT148" s="12"/>
      <c r="XU148" s="12"/>
      <c r="XV148" s="12"/>
      <c r="XW148" s="12"/>
      <c r="XX148" s="12"/>
      <c r="XY148" s="12"/>
      <c r="XZ148" s="12"/>
      <c r="YA148" s="12"/>
      <c r="YB148" s="12"/>
      <c r="YC148" s="12"/>
      <c r="YD148" s="12"/>
      <c r="YE148" s="12"/>
      <c r="YF148" s="12"/>
      <c r="YG148" s="12"/>
      <c r="YH148" s="12"/>
      <c r="YI148" s="12"/>
      <c r="YJ148" s="12"/>
      <c r="YK148" s="12"/>
      <c r="YL148" s="12"/>
      <c r="YM148" s="12"/>
      <c r="YN148" s="12"/>
      <c r="YO148" s="12"/>
      <c r="YP148" s="12"/>
      <c r="YQ148" s="12"/>
      <c r="YR148" s="12"/>
      <c r="YS148" s="12"/>
      <c r="YT148" s="12"/>
      <c r="YU148" s="12"/>
      <c r="YV148" s="12"/>
      <c r="YW148" s="12"/>
      <c r="YX148" s="12"/>
      <c r="YY148" s="12"/>
      <c r="YZ148" s="12"/>
      <c r="ZA148" s="12"/>
      <c r="ZB148" s="12"/>
      <c r="ZC148" s="12"/>
      <c r="ZD148" s="12"/>
      <c r="ZE148" s="12"/>
      <c r="ZF148" s="12"/>
      <c r="ZG148" s="12"/>
      <c r="ZH148" s="12"/>
      <c r="ZI148" s="12"/>
      <c r="ZJ148" s="12"/>
      <c r="ZK148" s="12"/>
      <c r="ZL148" s="12"/>
      <c r="ZM148" s="12"/>
      <c r="ZN148" s="12"/>
      <c r="ZO148" s="12"/>
      <c r="ZP148" s="12"/>
      <c r="ZQ148" s="12"/>
      <c r="ZR148" s="12"/>
      <c r="ZS148" s="12"/>
      <c r="ZT148" s="12"/>
      <c r="ZU148" s="12"/>
      <c r="ZV148" s="12"/>
      <c r="ZW148" s="12"/>
      <c r="ZX148" s="12"/>
      <c r="ZY148" s="12"/>
      <c r="ZZ148" s="12"/>
      <c r="AAA148" s="12"/>
      <c r="AAB148" s="12"/>
      <c r="AAC148" s="12"/>
      <c r="AAD148" s="12"/>
      <c r="AAE148" s="12"/>
      <c r="AAF148" s="12"/>
      <c r="AAG148" s="12"/>
      <c r="AAH148" s="12"/>
      <c r="AAI148" s="12"/>
      <c r="AAJ148" s="12"/>
      <c r="AAK148" s="12"/>
      <c r="AAL148" s="12"/>
      <c r="AAM148" s="12"/>
      <c r="AAN148" s="12"/>
      <c r="AAO148" s="12"/>
      <c r="AAP148" s="12"/>
      <c r="AAQ148" s="12"/>
      <c r="AAR148" s="12"/>
      <c r="AAS148" s="12"/>
      <c r="AAT148" s="12"/>
      <c r="AAU148" s="12"/>
      <c r="AAV148" s="12"/>
      <c r="AAW148" s="12"/>
      <c r="AAX148" s="12"/>
      <c r="AAY148" s="12"/>
      <c r="AAZ148" s="12"/>
      <c r="ABA148" s="12"/>
      <c r="ABB148" s="12"/>
      <c r="ABC148" s="12"/>
      <c r="ABD148" s="12"/>
      <c r="ABE148" s="12"/>
      <c r="ABF148" s="12"/>
      <c r="ABG148" s="12"/>
      <c r="ABH148" s="12"/>
      <c r="ABI148" s="12"/>
      <c r="ABJ148" s="12"/>
      <c r="ABK148" s="12"/>
      <c r="ABL148" s="12"/>
      <c r="ABM148" s="12"/>
      <c r="ABN148" s="12"/>
      <c r="ABO148" s="12"/>
      <c r="ABP148" s="12"/>
      <c r="ABQ148" s="12"/>
      <c r="ABR148" s="12"/>
      <c r="ABS148" s="12"/>
      <c r="ABT148" s="12"/>
      <c r="ABU148" s="12"/>
      <c r="ABV148" s="12"/>
      <c r="ABW148" s="12"/>
      <c r="ABX148" s="12"/>
      <c r="ABY148" s="12"/>
      <c r="ABZ148" s="12"/>
      <c r="ACA148" s="12"/>
      <c r="ACB148" s="12"/>
      <c r="ACC148" s="12"/>
      <c r="ACD148" s="12"/>
      <c r="ACE148" s="12"/>
      <c r="ACF148" s="12"/>
      <c r="ACG148" s="12"/>
      <c r="ACH148" s="12"/>
      <c r="ACI148" s="12"/>
      <c r="ACJ148" s="12"/>
      <c r="ACK148" s="12"/>
      <c r="ACL148" s="12"/>
      <c r="ACM148" s="12"/>
      <c r="ACN148" s="12"/>
      <c r="ACO148" s="12"/>
      <c r="ACP148" s="12"/>
      <c r="ACQ148" s="12"/>
      <c r="ACR148" s="12"/>
      <c r="ACS148" s="12"/>
      <c r="ACT148" s="12"/>
      <c r="ACU148" s="12"/>
      <c r="ACV148" s="12"/>
      <c r="ACW148" s="12"/>
      <c r="ACX148" s="12"/>
      <c r="ACY148" s="12"/>
      <c r="ACZ148" s="12"/>
      <c r="ADA148" s="12"/>
      <c r="ADB148" s="12"/>
      <c r="ADC148" s="12"/>
      <c r="ADD148" s="12"/>
      <c r="ADE148" s="12"/>
      <c r="ADF148" s="12"/>
      <c r="ADG148" s="12"/>
      <c r="ADH148" s="12"/>
      <c r="ADI148" s="12"/>
      <c r="ADJ148" s="12"/>
      <c r="ADK148" s="12"/>
      <c r="ADL148" s="12"/>
      <c r="ADM148" s="12"/>
      <c r="ADN148" s="12"/>
      <c r="ADO148" s="12"/>
      <c r="ADP148" s="12"/>
      <c r="ADQ148" s="12"/>
      <c r="ADR148" s="12"/>
      <c r="ADS148" s="12"/>
      <c r="ADT148" s="12"/>
      <c r="ADU148" s="12"/>
      <c r="ADV148" s="12"/>
      <c r="ADW148" s="12"/>
      <c r="ADX148" s="12"/>
      <c r="ADY148" s="12"/>
      <c r="ADZ148" s="12"/>
      <c r="AEA148" s="12"/>
      <c r="AEB148" s="12"/>
      <c r="AEC148" s="12"/>
      <c r="AED148" s="12"/>
      <c r="AEE148" s="12"/>
      <c r="AEF148" s="12"/>
      <c r="AEG148" s="12"/>
      <c r="AEH148" s="12"/>
      <c r="AEI148" s="12"/>
      <c r="AEJ148" s="12"/>
      <c r="AEK148" s="12"/>
      <c r="AEL148" s="12"/>
      <c r="AEM148" s="12"/>
      <c r="AEN148" s="12"/>
      <c r="AEO148" s="12"/>
      <c r="AEP148" s="12"/>
      <c r="AEQ148" s="12"/>
      <c r="AER148" s="12"/>
      <c r="AES148" s="12"/>
      <c r="AET148" s="12"/>
      <c r="AEU148" s="12"/>
      <c r="AEV148" s="12"/>
      <c r="AEW148" s="12"/>
      <c r="AEX148" s="12"/>
      <c r="AEY148" s="12"/>
      <c r="AEZ148" s="12"/>
      <c r="AFA148" s="12"/>
      <c r="AFB148" s="12"/>
      <c r="AFC148" s="12"/>
      <c r="AFD148" s="12"/>
      <c r="AFE148" s="12"/>
      <c r="AFF148" s="12"/>
      <c r="AFG148" s="12"/>
      <c r="AFH148" s="12"/>
      <c r="AFI148" s="12"/>
      <c r="AFJ148" s="12"/>
      <c r="AFK148" s="12"/>
      <c r="AFL148" s="12"/>
      <c r="AFM148" s="12"/>
      <c r="AFN148" s="12"/>
      <c r="AFO148" s="12"/>
      <c r="AFP148" s="12"/>
      <c r="AFQ148" s="12"/>
      <c r="AFR148" s="12"/>
      <c r="AFS148" s="12"/>
      <c r="AFT148" s="12"/>
      <c r="AFU148" s="12"/>
      <c r="AFV148" s="12"/>
      <c r="AFW148" s="12"/>
      <c r="AFX148" s="12"/>
      <c r="AFY148" s="12"/>
      <c r="AFZ148" s="12"/>
      <c r="AGA148" s="12"/>
      <c r="AGB148" s="12"/>
      <c r="AGC148" s="12"/>
      <c r="AGD148" s="12"/>
      <c r="AGE148" s="12"/>
      <c r="AGF148" s="12"/>
      <c r="AGG148" s="12"/>
      <c r="AGH148" s="12"/>
      <c r="AGI148" s="12"/>
      <c r="AGJ148" s="12"/>
      <c r="AGK148" s="12"/>
      <c r="AGL148" s="12"/>
      <c r="AGM148" s="12"/>
      <c r="AGN148" s="12"/>
      <c r="AGO148" s="12"/>
      <c r="AGP148" s="12"/>
      <c r="AGQ148" s="12"/>
      <c r="AGR148" s="12"/>
      <c r="AGS148" s="12"/>
      <c r="AGT148" s="12"/>
      <c r="AGU148" s="12"/>
      <c r="AGV148" s="12"/>
      <c r="AGW148" s="12"/>
      <c r="AGX148" s="12"/>
      <c r="AGY148" s="12"/>
      <c r="AGZ148" s="12"/>
      <c r="AHA148" s="12"/>
      <c r="AHB148" s="12"/>
      <c r="AHC148" s="12"/>
      <c r="AHD148" s="12"/>
      <c r="AHE148" s="12"/>
      <c r="AHF148" s="12"/>
      <c r="AHG148" s="12"/>
      <c r="AHH148" s="12"/>
      <c r="AHI148" s="12"/>
      <c r="AHJ148" s="12"/>
      <c r="AHK148" s="12"/>
      <c r="AHL148" s="12"/>
      <c r="AHM148" s="12"/>
      <c r="AHN148" s="12"/>
      <c r="AHO148" s="12"/>
      <c r="AHP148" s="12"/>
      <c r="AHQ148" s="12"/>
      <c r="AHR148" s="12"/>
      <c r="AHS148" s="12"/>
      <c r="AHT148" s="12"/>
      <c r="AHU148" s="12"/>
      <c r="AHV148" s="12"/>
      <c r="AHW148" s="12"/>
      <c r="AHX148" s="12"/>
      <c r="AHY148" s="12"/>
      <c r="AHZ148" s="12"/>
      <c r="AIA148" s="12"/>
      <c r="AIB148" s="12"/>
      <c r="AIC148" s="12"/>
      <c r="AID148" s="12"/>
      <c r="AIE148" s="12"/>
      <c r="AIF148" s="12"/>
      <c r="AIG148" s="12"/>
      <c r="AIH148" s="12"/>
      <c r="AII148" s="12"/>
      <c r="AIJ148" s="12"/>
      <c r="AIK148" s="12"/>
      <c r="AIL148" s="12"/>
      <c r="AIM148" s="12"/>
      <c r="AIN148" s="12"/>
      <c r="AIO148" s="12"/>
      <c r="AIP148" s="12"/>
      <c r="AIQ148" s="12"/>
      <c r="AIR148" s="12"/>
      <c r="AIS148" s="12"/>
      <c r="AIT148" s="12"/>
      <c r="AIU148" s="12"/>
      <c r="AIV148" s="12"/>
      <c r="AIW148" s="12"/>
      <c r="AIX148" s="12"/>
      <c r="AIY148" s="12"/>
      <c r="AIZ148" s="12"/>
      <c r="AJA148" s="12"/>
      <c r="AJB148" s="12"/>
      <c r="AJC148" s="12"/>
      <c r="AJD148" s="12"/>
      <c r="AJE148" s="12"/>
      <c r="AJF148" s="12"/>
      <c r="AJG148" s="12"/>
      <c r="AJH148" s="12"/>
      <c r="AJI148" s="12"/>
      <c r="AJJ148" s="12"/>
      <c r="AJK148" s="12"/>
      <c r="AJL148" s="12"/>
      <c r="AJM148" s="12"/>
      <c r="AJN148" s="12"/>
      <c r="AJO148" s="12"/>
      <c r="AJP148" s="12"/>
      <c r="AJQ148" s="12"/>
      <c r="AJR148" s="12"/>
      <c r="AJS148" s="12"/>
      <c r="AJT148" s="12"/>
      <c r="AJU148" s="12"/>
      <c r="AJV148" s="12"/>
      <c r="AJW148" s="12"/>
      <c r="AJX148" s="12"/>
      <c r="AJY148" s="12"/>
      <c r="AJZ148" s="12"/>
      <c r="AKA148" s="12"/>
      <c r="AKB148" s="12"/>
      <c r="AKC148" s="12"/>
      <c r="AKD148" s="12"/>
      <c r="AKE148" s="12"/>
      <c r="AKF148" s="12"/>
      <c r="AKG148" s="12"/>
      <c r="AKH148" s="12"/>
      <c r="AKI148" s="12"/>
      <c r="AKJ148" s="12"/>
      <c r="AKK148" s="12"/>
      <c r="AKL148" s="12"/>
      <c r="AKM148" s="12"/>
      <c r="AKN148" s="12"/>
      <c r="AKO148" s="12"/>
      <c r="AKP148" s="12"/>
      <c r="AKQ148" s="12"/>
      <c r="AKR148" s="12"/>
      <c r="AKS148" s="12"/>
      <c r="AKT148" s="12"/>
      <c r="AKU148" s="12"/>
      <c r="AKV148" s="12"/>
      <c r="AKW148" s="12"/>
      <c r="AKX148" s="12"/>
      <c r="AKY148" s="12"/>
      <c r="AKZ148" s="12"/>
      <c r="ALA148" s="12"/>
      <c r="ALB148" s="12"/>
      <c r="ALC148" s="12"/>
      <c r="ALD148" s="12"/>
      <c r="ALE148" s="12"/>
      <c r="ALF148" s="12"/>
      <c r="ALG148" s="12"/>
      <c r="ALH148" s="12"/>
      <c r="ALI148" s="12"/>
      <c r="ALJ148" s="12"/>
      <c r="ALK148" s="12"/>
      <c r="ALL148" s="12"/>
      <c r="ALM148" s="12"/>
      <c r="ALN148" s="12"/>
      <c r="ALO148" s="12"/>
      <c r="ALP148" s="12"/>
      <c r="ALQ148" s="12"/>
      <c r="ALR148" s="12"/>
      <c r="ALS148" s="12"/>
      <c r="ALT148" s="12"/>
      <c r="ALU148" s="12"/>
      <c r="ALV148" s="12"/>
      <c r="ALW148" s="12"/>
      <c r="ALX148" s="12"/>
      <c r="ALY148" s="12"/>
      <c r="ALZ148" s="12"/>
      <c r="AMA148" s="12"/>
      <c r="AMB148" s="12"/>
      <c r="AMC148" s="12"/>
      <c r="AMD148" s="12"/>
      <c r="AME148" s="12"/>
      <c r="AMF148" s="12"/>
      <c r="AMG148" s="12"/>
      <c r="AMH148" s="12"/>
      <c r="AMI148" s="12"/>
      <c r="AMJ148" s="12"/>
      <c r="AMK148" s="12"/>
      <c r="AML148" s="12"/>
      <c r="AMM148" s="12"/>
      <c r="AMN148" s="12"/>
      <c r="AMO148" s="12"/>
      <c r="AMP148" s="12"/>
      <c r="AMQ148" s="12"/>
      <c r="AMR148" s="12"/>
      <c r="AMS148" s="12"/>
      <c r="AMT148" s="12"/>
      <c r="AMU148" s="12"/>
      <c r="AMV148" s="12"/>
      <c r="AMW148" s="12"/>
      <c r="AMX148" s="12"/>
      <c r="AMY148" s="12"/>
      <c r="AMZ148" s="12"/>
      <c r="ANA148" s="12"/>
      <c r="ANB148" s="12"/>
      <c r="ANC148" s="12"/>
      <c r="AND148" s="12"/>
      <c r="ANE148" s="12"/>
      <c r="ANF148" s="12"/>
      <c r="ANG148" s="12"/>
      <c r="ANH148" s="12"/>
      <c r="ANI148" s="12"/>
      <c r="ANJ148" s="12"/>
      <c r="ANK148" s="12"/>
      <c r="ANL148" s="12"/>
      <c r="ANM148" s="12"/>
      <c r="ANN148" s="12"/>
      <c r="ANO148" s="12"/>
      <c r="ANP148" s="12"/>
      <c r="ANQ148" s="12"/>
      <c r="ANR148" s="12"/>
      <c r="ANS148" s="12"/>
      <c r="ANT148" s="12"/>
      <c r="ANU148" s="12"/>
      <c r="ANV148" s="12"/>
      <c r="ANW148" s="12"/>
      <c r="ANX148" s="12"/>
      <c r="ANY148" s="12"/>
      <c r="ANZ148" s="12"/>
      <c r="AOA148" s="12"/>
      <c r="AOB148" s="12"/>
      <c r="AOC148" s="12"/>
      <c r="AOD148" s="12"/>
      <c r="AOE148" s="12"/>
      <c r="AOF148" s="12"/>
      <c r="AOG148" s="12"/>
      <c r="AOH148" s="12"/>
      <c r="AOI148" s="12"/>
      <c r="AOJ148" s="12"/>
      <c r="AOK148" s="12"/>
      <c r="AOL148" s="12"/>
      <c r="AOM148" s="12"/>
      <c r="AON148" s="12"/>
      <c r="AOO148" s="12"/>
      <c r="AOP148" s="12"/>
      <c r="AOQ148" s="12"/>
      <c r="AOR148" s="12"/>
      <c r="AOS148" s="12"/>
      <c r="AOT148" s="12"/>
      <c r="AOU148" s="12"/>
      <c r="AOV148" s="12"/>
      <c r="AOW148" s="12"/>
      <c r="AOX148" s="12"/>
      <c r="AOY148" s="12"/>
      <c r="AOZ148" s="12"/>
      <c r="APA148" s="12"/>
      <c r="APB148" s="12"/>
      <c r="APC148" s="12"/>
      <c r="APD148" s="12"/>
      <c r="APE148" s="12"/>
      <c r="APF148" s="12"/>
      <c r="APG148" s="12"/>
      <c r="APH148" s="12"/>
      <c r="API148" s="12"/>
      <c r="APJ148" s="12"/>
      <c r="APK148" s="12"/>
      <c r="APL148" s="12"/>
      <c r="APM148" s="12"/>
      <c r="APN148" s="12"/>
      <c r="APO148" s="12"/>
      <c r="APP148" s="12"/>
      <c r="APQ148" s="12"/>
      <c r="APR148" s="12"/>
      <c r="APS148" s="12"/>
      <c r="APT148" s="12"/>
      <c r="APU148" s="12"/>
      <c r="APV148" s="12"/>
      <c r="APW148" s="12"/>
      <c r="APX148" s="12"/>
      <c r="APY148" s="12"/>
      <c r="APZ148" s="12"/>
      <c r="AQA148" s="12"/>
      <c r="AQB148" s="12"/>
      <c r="AQC148" s="12"/>
      <c r="AQD148" s="12"/>
      <c r="AQE148" s="12"/>
      <c r="AQF148" s="12"/>
      <c r="AQG148" s="12"/>
      <c r="AQH148" s="12"/>
      <c r="AQI148" s="12"/>
      <c r="AQJ148" s="12"/>
      <c r="AQK148" s="12"/>
      <c r="AQL148" s="12"/>
      <c r="AQM148" s="12"/>
      <c r="AQN148" s="12"/>
      <c r="AQO148" s="12"/>
      <c r="AQP148" s="12"/>
      <c r="AQQ148" s="12"/>
      <c r="AQR148" s="12"/>
      <c r="AQS148" s="12"/>
      <c r="AQT148" s="12"/>
      <c r="AQU148" s="12"/>
      <c r="AQV148" s="12"/>
      <c r="AQW148" s="12"/>
      <c r="AQX148" s="12"/>
      <c r="AQY148" s="12"/>
      <c r="AQZ148" s="12"/>
      <c r="ARA148" s="12"/>
      <c r="ARB148" s="12"/>
      <c r="ARC148" s="12"/>
      <c r="ARD148" s="12"/>
      <c r="ARE148" s="12"/>
      <c r="ARF148" s="12"/>
      <c r="ARG148" s="12"/>
      <c r="ARH148" s="12"/>
      <c r="ARI148" s="12"/>
      <c r="ARJ148" s="12"/>
      <c r="ARK148" s="12"/>
      <c r="ARL148" s="12"/>
      <c r="ARM148" s="12"/>
      <c r="ARN148" s="12"/>
      <c r="ARO148" s="12"/>
      <c r="ARP148" s="12"/>
      <c r="ARQ148" s="12"/>
      <c r="ARR148" s="12"/>
      <c r="ARS148" s="12"/>
      <c r="ART148" s="12"/>
      <c r="ARU148" s="12"/>
      <c r="ARV148" s="12"/>
      <c r="ARW148" s="12"/>
      <c r="ARX148" s="12"/>
      <c r="ARY148" s="12"/>
      <c r="ARZ148" s="12"/>
      <c r="ASA148" s="12"/>
      <c r="ASB148" s="12"/>
      <c r="ASC148" s="12"/>
      <c r="ASD148" s="12"/>
      <c r="ASE148" s="12"/>
      <c r="ASF148" s="12"/>
      <c r="ASG148" s="12"/>
      <c r="ASH148" s="12"/>
      <c r="ASI148" s="12"/>
      <c r="ASJ148" s="12"/>
      <c r="ASK148" s="12"/>
      <c r="ASL148" s="12"/>
      <c r="ASM148" s="12"/>
      <c r="ASN148" s="12"/>
      <c r="ASO148" s="12"/>
      <c r="ASP148" s="12"/>
      <c r="ASQ148" s="12"/>
      <c r="ASR148" s="12"/>
      <c r="ASS148" s="12"/>
      <c r="AST148" s="12"/>
      <c r="ASU148" s="12"/>
      <c r="ASV148" s="12"/>
      <c r="ASW148" s="12"/>
      <c r="ASX148" s="12"/>
      <c r="ASY148" s="12"/>
      <c r="ASZ148" s="12"/>
      <c r="ATA148" s="12"/>
      <c r="ATB148" s="12"/>
      <c r="ATC148" s="12"/>
      <c r="ATD148" s="12"/>
      <c r="ATE148" s="12"/>
      <c r="ATF148" s="12"/>
      <c r="ATG148" s="12"/>
      <c r="ATH148" s="12"/>
      <c r="ATI148" s="12"/>
      <c r="ATJ148" s="12"/>
      <c r="ATK148" s="12"/>
      <c r="ATL148" s="12"/>
      <c r="ATM148" s="12"/>
      <c r="ATN148" s="12"/>
      <c r="ATO148" s="12"/>
      <c r="ATP148" s="12"/>
      <c r="ATQ148" s="12"/>
      <c r="ATR148" s="12"/>
      <c r="ATS148" s="12"/>
      <c r="ATT148" s="12"/>
      <c r="ATU148" s="12"/>
      <c r="ATV148" s="12"/>
      <c r="ATW148" s="12"/>
      <c r="ATX148" s="12"/>
      <c r="ATY148" s="12"/>
      <c r="ATZ148" s="12"/>
      <c r="AUA148" s="12"/>
      <c r="AUB148" s="12"/>
      <c r="AUC148" s="12"/>
      <c r="AUD148" s="12"/>
      <c r="AUE148" s="12"/>
      <c r="AUF148" s="12"/>
      <c r="AUG148" s="12"/>
      <c r="AUH148" s="12"/>
      <c r="AUI148" s="12"/>
      <c r="AUJ148" s="12"/>
      <c r="AUK148" s="12"/>
      <c r="AUL148" s="12"/>
      <c r="AUM148" s="12"/>
      <c r="AUN148" s="12"/>
      <c r="AUO148" s="12"/>
      <c r="AUP148" s="12"/>
      <c r="AUQ148" s="12"/>
      <c r="AUR148" s="12"/>
      <c r="AUS148" s="12"/>
      <c r="AUT148" s="12"/>
      <c r="AUU148" s="12"/>
      <c r="AUV148" s="12"/>
      <c r="AUW148" s="12"/>
      <c r="AUX148" s="12"/>
      <c r="AUY148" s="12"/>
      <c r="AUZ148" s="12"/>
      <c r="AVA148" s="12"/>
      <c r="AVB148" s="12"/>
      <c r="AVC148" s="12"/>
      <c r="AVD148" s="12"/>
      <c r="AVE148" s="12"/>
      <c r="AVF148" s="12"/>
      <c r="AVG148" s="12"/>
      <c r="AVH148" s="12"/>
      <c r="AVI148" s="12"/>
      <c r="AVJ148" s="12"/>
      <c r="AVK148" s="12"/>
      <c r="AVL148" s="12"/>
      <c r="AVM148" s="12"/>
      <c r="AVN148" s="12"/>
      <c r="AVO148" s="12"/>
      <c r="AVP148" s="12"/>
      <c r="AVQ148" s="12"/>
      <c r="AVR148" s="12"/>
      <c r="AVS148" s="12"/>
      <c r="AVT148" s="12"/>
      <c r="AVU148" s="12"/>
      <c r="AVV148" s="12"/>
      <c r="AVW148" s="12"/>
      <c r="AVX148" s="12"/>
      <c r="AVY148" s="12"/>
      <c r="AVZ148" s="12"/>
      <c r="AWA148" s="12"/>
      <c r="AWB148" s="12"/>
      <c r="AWC148" s="12"/>
      <c r="AWD148" s="12"/>
      <c r="AWE148" s="12"/>
      <c r="AWF148" s="12"/>
      <c r="AWG148" s="12"/>
      <c r="AWH148" s="12"/>
      <c r="AWI148" s="12"/>
      <c r="AWJ148" s="12"/>
      <c r="AWK148" s="12"/>
      <c r="AWL148" s="12"/>
      <c r="AWM148" s="12"/>
      <c r="AWN148" s="12"/>
      <c r="AWO148" s="12"/>
      <c r="AWP148" s="12"/>
      <c r="AWQ148" s="12"/>
      <c r="AWR148" s="12"/>
      <c r="AWS148" s="12"/>
      <c r="AWT148" s="12"/>
      <c r="AWU148" s="12"/>
      <c r="AWV148" s="12"/>
      <c r="AWW148" s="12"/>
      <c r="AWX148" s="12"/>
      <c r="AWY148" s="12"/>
      <c r="AWZ148" s="12"/>
      <c r="AXA148" s="12"/>
      <c r="AXB148" s="12"/>
      <c r="AXC148" s="12"/>
      <c r="AXD148" s="12"/>
      <c r="AXE148" s="12"/>
      <c r="AXF148" s="12"/>
      <c r="AXG148" s="12"/>
      <c r="AXH148" s="12"/>
      <c r="AXI148" s="12"/>
      <c r="AXJ148" s="12"/>
      <c r="AXK148" s="12"/>
      <c r="AXL148" s="12"/>
      <c r="AXM148" s="12"/>
      <c r="AXN148" s="12"/>
      <c r="AXO148" s="12"/>
      <c r="AXP148" s="12"/>
      <c r="AXQ148" s="12"/>
      <c r="AXR148" s="12"/>
      <c r="AXS148" s="12"/>
      <c r="AXT148" s="12"/>
      <c r="AXU148" s="12"/>
      <c r="AXV148" s="12"/>
      <c r="AXW148" s="12"/>
      <c r="AXX148" s="12"/>
      <c r="AXY148" s="12"/>
      <c r="AXZ148" s="12"/>
      <c r="AYA148" s="12"/>
      <c r="AYB148" s="12"/>
      <c r="AYC148" s="12"/>
      <c r="AYD148" s="12"/>
      <c r="AYE148" s="12"/>
      <c r="AYF148" s="12"/>
      <c r="AYG148" s="12"/>
      <c r="AYH148" s="12"/>
      <c r="AYI148" s="12"/>
      <c r="AYJ148" s="12"/>
      <c r="AYK148" s="12"/>
      <c r="AYL148" s="12"/>
      <c r="AYM148" s="12"/>
      <c r="AYN148" s="12"/>
      <c r="AYO148" s="12"/>
      <c r="AYP148" s="12"/>
      <c r="AYQ148" s="12"/>
      <c r="AYR148" s="12"/>
      <c r="AYS148" s="12"/>
      <c r="AYT148" s="12"/>
      <c r="AYU148" s="12"/>
      <c r="AYV148" s="12"/>
      <c r="AYW148" s="12"/>
      <c r="AYX148" s="12"/>
      <c r="AYY148" s="12"/>
      <c r="AYZ148" s="12"/>
      <c r="AZA148" s="12"/>
      <c r="AZB148" s="12"/>
      <c r="AZC148" s="12"/>
      <c r="AZD148" s="12"/>
      <c r="AZE148" s="12"/>
      <c r="AZF148" s="12"/>
      <c r="AZG148" s="12"/>
      <c r="AZH148" s="12"/>
      <c r="AZI148" s="12"/>
      <c r="AZJ148" s="12"/>
      <c r="AZK148" s="12"/>
      <c r="AZL148" s="12"/>
      <c r="AZM148" s="12"/>
      <c r="AZN148" s="12"/>
      <c r="AZO148" s="12"/>
      <c r="AZP148" s="12"/>
      <c r="AZQ148" s="12"/>
      <c r="AZR148" s="12"/>
      <c r="AZS148" s="12"/>
      <c r="AZT148" s="12"/>
      <c r="AZU148" s="12"/>
      <c r="AZV148" s="12"/>
      <c r="AZW148" s="12"/>
      <c r="AZX148" s="12"/>
      <c r="AZY148" s="12"/>
      <c r="AZZ148" s="12"/>
      <c r="BAA148" s="12"/>
      <c r="BAB148" s="12"/>
      <c r="BAC148" s="12"/>
      <c r="BAD148" s="12"/>
      <c r="BAE148" s="12"/>
      <c r="BAF148" s="12"/>
      <c r="BAG148" s="12"/>
      <c r="BAH148" s="12"/>
      <c r="BAI148" s="12"/>
      <c r="BAJ148" s="12"/>
      <c r="BAK148" s="12"/>
      <c r="BAL148" s="12"/>
      <c r="BAM148" s="12"/>
      <c r="BAN148" s="12"/>
      <c r="BAO148" s="12"/>
      <c r="BAP148" s="12"/>
      <c r="BAQ148" s="12"/>
      <c r="BAR148" s="12"/>
      <c r="BAS148" s="12"/>
      <c r="BAT148" s="12"/>
      <c r="BAU148" s="12"/>
      <c r="BAV148" s="12"/>
      <c r="BAW148" s="12"/>
      <c r="BAX148" s="12"/>
      <c r="BAY148" s="12"/>
      <c r="BAZ148" s="12"/>
      <c r="BBA148" s="12"/>
      <c r="BBB148" s="12"/>
      <c r="BBC148" s="12"/>
      <c r="BBD148" s="12"/>
      <c r="BBE148" s="12"/>
      <c r="BBF148" s="12"/>
      <c r="BBG148" s="12"/>
      <c r="BBH148" s="12"/>
      <c r="BBI148" s="12"/>
      <c r="BBJ148" s="12"/>
      <c r="BBK148" s="12"/>
      <c r="BBL148" s="12"/>
      <c r="BBM148" s="12"/>
      <c r="BBN148" s="12"/>
      <c r="BBO148" s="12"/>
      <c r="BBP148" s="12"/>
      <c r="BBQ148" s="12"/>
      <c r="BBR148" s="12"/>
      <c r="BBS148" s="12"/>
      <c r="BBT148" s="12"/>
      <c r="BBU148" s="12"/>
      <c r="BBV148" s="12"/>
      <c r="BBW148" s="12"/>
      <c r="BBX148" s="12"/>
      <c r="BBY148" s="12"/>
      <c r="BBZ148" s="12"/>
      <c r="BCA148" s="12"/>
      <c r="BCB148" s="12"/>
      <c r="BCC148" s="12"/>
      <c r="BCD148" s="12"/>
      <c r="BCE148" s="12"/>
      <c r="BCF148" s="12"/>
      <c r="BCG148" s="12"/>
      <c r="BCH148" s="12"/>
      <c r="BCI148" s="12"/>
      <c r="BCJ148" s="12"/>
      <c r="BCK148" s="12"/>
      <c r="BCL148" s="12"/>
      <c r="BCM148" s="12"/>
      <c r="BCN148" s="12"/>
      <c r="BCO148" s="12"/>
      <c r="BCP148" s="12"/>
      <c r="BCQ148" s="12"/>
      <c r="BCR148" s="12"/>
      <c r="BCS148" s="12"/>
      <c r="BCT148" s="12"/>
      <c r="BCU148" s="12"/>
      <c r="BCV148" s="12"/>
      <c r="BCW148" s="12"/>
      <c r="BCX148" s="12"/>
      <c r="BCY148" s="12"/>
      <c r="BCZ148" s="12"/>
      <c r="BDA148" s="12"/>
      <c r="BDB148" s="12"/>
      <c r="BDC148" s="12"/>
      <c r="BDD148" s="12"/>
      <c r="BDE148" s="12"/>
      <c r="BDF148" s="12"/>
      <c r="BDG148" s="12"/>
      <c r="BDH148" s="12"/>
      <c r="BDI148" s="12"/>
      <c r="BDJ148" s="12"/>
      <c r="BDK148" s="12"/>
      <c r="BDL148" s="12"/>
      <c r="BDM148" s="12"/>
      <c r="BDN148" s="12"/>
      <c r="BDO148" s="12"/>
      <c r="BDP148" s="12"/>
      <c r="BDQ148" s="12"/>
      <c r="BDR148" s="12"/>
      <c r="BDS148" s="12"/>
      <c r="BDT148" s="12"/>
      <c r="BDU148" s="12"/>
      <c r="BDV148" s="12"/>
      <c r="BDW148" s="12"/>
      <c r="BDX148" s="12"/>
      <c r="BDY148" s="12"/>
      <c r="BDZ148" s="12"/>
      <c r="BEA148" s="12"/>
      <c r="BEB148" s="12"/>
      <c r="BEC148" s="12"/>
      <c r="BED148" s="12"/>
      <c r="BEE148" s="12"/>
      <c r="BEF148" s="12"/>
      <c r="BEG148" s="12"/>
      <c r="BEH148" s="12"/>
      <c r="BEI148" s="12"/>
      <c r="BEJ148" s="12"/>
      <c r="BEK148" s="12"/>
      <c r="BEL148" s="12"/>
      <c r="BEM148" s="12"/>
      <c r="BEN148" s="12"/>
      <c r="BEO148" s="12"/>
      <c r="BEP148" s="12"/>
      <c r="BEQ148" s="12"/>
      <c r="BER148" s="12"/>
      <c r="BES148" s="12"/>
      <c r="BET148" s="12"/>
      <c r="BEU148" s="12"/>
      <c r="BEV148" s="12"/>
      <c r="BEW148" s="12"/>
      <c r="BEX148" s="12"/>
      <c r="BEY148" s="12"/>
      <c r="BEZ148" s="12"/>
      <c r="BFA148" s="12"/>
      <c r="BFB148" s="12"/>
      <c r="BFC148" s="12"/>
      <c r="BFD148" s="12"/>
      <c r="BFE148" s="12"/>
      <c r="BFF148" s="12"/>
      <c r="BFG148" s="12"/>
      <c r="BFH148" s="12"/>
      <c r="BFI148" s="12"/>
      <c r="BFJ148" s="12"/>
      <c r="BFK148" s="12"/>
      <c r="BFL148" s="12"/>
      <c r="BFM148" s="12"/>
      <c r="BFN148" s="12"/>
      <c r="BFO148" s="12"/>
      <c r="BFP148" s="12"/>
      <c r="BFQ148" s="12"/>
      <c r="BFR148" s="12"/>
      <c r="BFS148" s="12"/>
      <c r="BFT148" s="12"/>
      <c r="BFU148" s="12"/>
      <c r="BFV148" s="12"/>
      <c r="BFW148" s="12"/>
      <c r="BFX148" s="12"/>
      <c r="BFY148" s="12"/>
      <c r="BFZ148" s="12"/>
      <c r="BGA148" s="12"/>
      <c r="BGB148" s="12"/>
      <c r="BGC148" s="12"/>
      <c r="BGD148" s="12"/>
      <c r="BGE148" s="12"/>
      <c r="BGF148" s="12"/>
      <c r="BGG148" s="12"/>
      <c r="BGH148" s="12"/>
      <c r="BGI148" s="12"/>
      <c r="BGJ148" s="12"/>
      <c r="BGK148" s="12"/>
      <c r="BGL148" s="12"/>
      <c r="BGM148" s="12"/>
      <c r="BGN148" s="12"/>
      <c r="BGO148" s="12"/>
      <c r="BGP148" s="12"/>
      <c r="BGQ148" s="12"/>
      <c r="BGR148" s="12"/>
      <c r="BGS148" s="12"/>
      <c r="BGT148" s="12"/>
      <c r="BGU148" s="12"/>
      <c r="BGV148" s="12"/>
      <c r="BGW148" s="12"/>
      <c r="BGX148" s="12"/>
      <c r="BGY148" s="12"/>
      <c r="BGZ148" s="12"/>
      <c r="BHA148" s="12"/>
      <c r="BHB148" s="12"/>
      <c r="BHC148" s="12"/>
      <c r="BHD148" s="12"/>
      <c r="BHE148" s="12"/>
      <c r="BHF148" s="12"/>
      <c r="BHG148" s="12"/>
      <c r="BHH148" s="12"/>
      <c r="BHI148" s="12"/>
      <c r="BHJ148" s="12"/>
      <c r="BHK148" s="12"/>
      <c r="BHL148" s="12"/>
      <c r="BHM148" s="12"/>
      <c r="BHN148" s="12"/>
      <c r="BHO148" s="12"/>
      <c r="BHP148" s="12"/>
      <c r="BHQ148" s="12"/>
      <c r="BHR148" s="12"/>
      <c r="BHS148" s="12"/>
      <c r="BHT148" s="12"/>
      <c r="BHU148" s="12"/>
      <c r="BHV148" s="12"/>
      <c r="BHW148" s="12"/>
      <c r="BHX148" s="12"/>
      <c r="BHY148" s="12"/>
      <c r="BHZ148" s="12"/>
      <c r="BIA148" s="12"/>
      <c r="BIB148" s="12"/>
      <c r="BIC148" s="12"/>
      <c r="BID148" s="12"/>
      <c r="BIE148" s="12"/>
      <c r="BIF148" s="12"/>
      <c r="BIG148" s="12"/>
      <c r="BIH148" s="12"/>
      <c r="BII148" s="12"/>
      <c r="BIJ148" s="12"/>
      <c r="BIK148" s="12"/>
      <c r="BIL148" s="12"/>
      <c r="BIM148" s="12"/>
      <c r="BIN148" s="12"/>
      <c r="BIO148" s="12"/>
      <c r="BIP148" s="12"/>
      <c r="BIQ148" s="12"/>
      <c r="BIR148" s="12"/>
      <c r="BIS148" s="12"/>
      <c r="BIT148" s="12"/>
      <c r="BIU148" s="12"/>
      <c r="BIV148" s="12"/>
      <c r="BIW148" s="12"/>
      <c r="BIX148" s="12"/>
      <c r="BIY148" s="12"/>
      <c r="BIZ148" s="12"/>
      <c r="BJA148" s="12"/>
      <c r="BJB148" s="12"/>
      <c r="BJC148" s="12"/>
      <c r="BJD148" s="12"/>
      <c r="BJE148" s="12"/>
      <c r="BJF148" s="12"/>
      <c r="BJG148" s="12"/>
      <c r="BJH148" s="12"/>
      <c r="BJI148" s="12"/>
      <c r="BJJ148" s="12"/>
      <c r="BJK148" s="12"/>
      <c r="BJL148" s="12"/>
      <c r="BJM148" s="12"/>
      <c r="BJN148" s="12"/>
      <c r="BJO148" s="12"/>
      <c r="BJP148" s="12"/>
      <c r="BJQ148" s="12"/>
      <c r="BJR148" s="12"/>
      <c r="BJS148" s="12"/>
      <c r="BJT148" s="12"/>
      <c r="BJU148" s="12"/>
      <c r="BJV148" s="12"/>
      <c r="BJW148" s="12"/>
      <c r="BJX148" s="12"/>
      <c r="BJY148" s="12"/>
      <c r="BJZ148" s="12"/>
      <c r="BKA148" s="12"/>
      <c r="BKB148" s="12"/>
      <c r="BKC148" s="12"/>
      <c r="BKD148" s="12"/>
      <c r="BKE148" s="12"/>
      <c r="BKF148" s="12"/>
      <c r="BKG148" s="12"/>
      <c r="BKH148" s="12"/>
      <c r="BKI148" s="12"/>
      <c r="BKJ148" s="12"/>
      <c r="BKK148" s="12"/>
      <c r="BKL148" s="12"/>
      <c r="BKM148" s="12"/>
      <c r="BKN148" s="12"/>
      <c r="BKO148" s="12"/>
      <c r="BKP148" s="12"/>
      <c r="BKQ148" s="12"/>
      <c r="BKR148" s="12"/>
      <c r="BKS148" s="12"/>
      <c r="BKT148" s="12"/>
      <c r="BKU148" s="12"/>
      <c r="BKV148" s="12"/>
      <c r="BKW148" s="12"/>
      <c r="BKX148" s="12"/>
      <c r="BKY148" s="12"/>
      <c r="BKZ148" s="12"/>
      <c r="BLA148" s="12"/>
      <c r="BLB148" s="12"/>
      <c r="BLC148" s="12"/>
      <c r="BLD148" s="12"/>
      <c r="BLE148" s="12"/>
      <c r="BLF148" s="12"/>
      <c r="BLG148" s="12"/>
      <c r="BLH148" s="12"/>
      <c r="BLI148" s="12"/>
      <c r="BLJ148" s="12"/>
      <c r="BLK148" s="12"/>
      <c r="BLL148" s="12"/>
      <c r="BLM148" s="12"/>
      <c r="BLN148" s="12"/>
      <c r="BLO148" s="12"/>
      <c r="BLP148" s="12"/>
      <c r="BLQ148" s="12"/>
      <c r="BLR148" s="12"/>
      <c r="BLS148" s="12"/>
      <c r="BLT148" s="12"/>
      <c r="BLU148" s="12"/>
      <c r="BLV148" s="12"/>
      <c r="BLW148" s="12"/>
      <c r="BLX148" s="12"/>
      <c r="BLY148" s="12"/>
      <c r="BLZ148" s="12"/>
      <c r="BMA148" s="12"/>
      <c r="BMB148" s="12"/>
      <c r="BMC148" s="12"/>
      <c r="BMD148" s="12"/>
      <c r="BME148" s="12"/>
      <c r="BMF148" s="12"/>
      <c r="BMG148" s="12"/>
      <c r="BMH148" s="12"/>
      <c r="BMI148" s="12"/>
      <c r="BMJ148" s="12"/>
      <c r="BMK148" s="12"/>
      <c r="BML148" s="12"/>
      <c r="BMM148" s="12"/>
      <c r="BMN148" s="12"/>
      <c r="BMO148" s="12"/>
      <c r="BMP148" s="12"/>
      <c r="BMQ148" s="12"/>
      <c r="BMR148" s="12"/>
      <c r="BMS148" s="12"/>
      <c r="BMT148" s="12"/>
      <c r="BMU148" s="12"/>
      <c r="BMV148" s="12"/>
      <c r="BMW148" s="12"/>
      <c r="BMX148" s="12"/>
      <c r="BMY148" s="12"/>
      <c r="BMZ148" s="12"/>
      <c r="BNA148" s="12"/>
      <c r="BNB148" s="12"/>
      <c r="BNC148" s="12"/>
      <c r="BND148" s="12"/>
      <c r="BNE148" s="12"/>
      <c r="BNF148" s="12"/>
      <c r="BNG148" s="12"/>
      <c r="BNH148" s="12"/>
      <c r="BNI148" s="12"/>
      <c r="BNJ148" s="12"/>
      <c r="BNK148" s="12"/>
      <c r="BNL148" s="12"/>
      <c r="BNM148" s="12"/>
      <c r="BNN148" s="12"/>
      <c r="BNO148" s="12"/>
      <c r="BNP148" s="12"/>
      <c r="BNQ148" s="12"/>
      <c r="BNR148" s="12"/>
      <c r="BNS148" s="12"/>
      <c r="BNT148" s="12"/>
      <c r="BNU148" s="12"/>
      <c r="BNV148" s="12"/>
      <c r="BNW148" s="12"/>
      <c r="BNX148" s="12"/>
      <c r="BNY148" s="12"/>
      <c r="BNZ148" s="12"/>
      <c r="BOA148" s="12"/>
      <c r="BOB148" s="12"/>
      <c r="BOC148" s="12"/>
      <c r="BOD148" s="12"/>
      <c r="BOE148" s="12"/>
      <c r="BOF148" s="12"/>
      <c r="BOG148" s="12"/>
      <c r="BOH148" s="12"/>
      <c r="BOI148" s="12"/>
      <c r="BOJ148" s="12"/>
      <c r="BOK148" s="12"/>
      <c r="BOL148" s="12"/>
      <c r="BOM148" s="12"/>
      <c r="BON148" s="12"/>
      <c r="BOO148" s="12"/>
      <c r="BOP148" s="12"/>
      <c r="BOQ148" s="12"/>
      <c r="BOR148" s="12"/>
      <c r="BOS148" s="12"/>
      <c r="BOT148" s="12"/>
      <c r="BOU148" s="12"/>
      <c r="BOV148" s="12"/>
      <c r="BOW148" s="12"/>
      <c r="BOX148" s="12"/>
      <c r="BOY148" s="12"/>
      <c r="BOZ148" s="12"/>
      <c r="BPA148" s="12"/>
      <c r="BPB148" s="12"/>
      <c r="BPC148" s="12"/>
      <c r="BPD148" s="12"/>
      <c r="BPE148" s="12"/>
      <c r="BPF148" s="12"/>
      <c r="BPG148" s="12"/>
      <c r="BPH148" s="12"/>
      <c r="BPI148" s="12"/>
      <c r="BPJ148" s="12"/>
      <c r="BPK148" s="12"/>
      <c r="BPL148" s="12"/>
      <c r="BPM148" s="12"/>
      <c r="BPN148" s="12"/>
      <c r="BPO148" s="12"/>
      <c r="BPP148" s="12"/>
      <c r="BPQ148" s="12"/>
      <c r="BPR148" s="12"/>
      <c r="BPS148" s="12"/>
      <c r="BPT148" s="12"/>
      <c r="BPU148" s="12"/>
      <c r="BPV148" s="12"/>
      <c r="BPW148" s="12"/>
      <c r="BPX148" s="12"/>
      <c r="BPY148" s="12"/>
      <c r="BPZ148" s="12"/>
      <c r="BQA148" s="12"/>
      <c r="BQB148" s="12"/>
      <c r="BQC148" s="12"/>
      <c r="BQD148" s="12"/>
      <c r="BQE148" s="12"/>
      <c r="BQF148" s="12"/>
      <c r="BQG148" s="12"/>
      <c r="BQH148" s="12"/>
      <c r="BQI148" s="12"/>
      <c r="BQJ148" s="12"/>
      <c r="BQK148" s="12"/>
      <c r="BQL148" s="12"/>
      <c r="BQM148" s="12"/>
      <c r="BQN148" s="12"/>
      <c r="BQO148" s="12"/>
      <c r="BQP148" s="12"/>
      <c r="BQQ148" s="12"/>
      <c r="BQR148" s="12"/>
      <c r="BQS148" s="12"/>
      <c r="BQT148" s="12"/>
      <c r="BQU148" s="12"/>
      <c r="BQV148" s="12"/>
      <c r="BQW148" s="12"/>
      <c r="BQX148" s="12"/>
      <c r="BQY148" s="12"/>
      <c r="BQZ148" s="12"/>
      <c r="BRA148" s="12"/>
      <c r="BRB148" s="12"/>
      <c r="BRC148" s="12"/>
      <c r="BRD148" s="12"/>
      <c r="BRE148" s="12"/>
      <c r="BRF148" s="12"/>
      <c r="BRG148" s="12"/>
      <c r="BRH148" s="12"/>
      <c r="BRI148" s="12"/>
      <c r="BRJ148" s="12"/>
      <c r="BRK148" s="12"/>
      <c r="BRL148" s="12"/>
      <c r="BRM148" s="12"/>
      <c r="BRN148" s="12"/>
      <c r="BRO148" s="12"/>
      <c r="BRP148" s="12"/>
      <c r="BRQ148" s="12"/>
      <c r="BRR148" s="12"/>
      <c r="BRS148" s="12"/>
      <c r="BRT148" s="12"/>
      <c r="BRU148" s="12"/>
      <c r="BRV148" s="12"/>
      <c r="BRW148" s="12"/>
      <c r="BRX148" s="12"/>
      <c r="BRY148" s="12"/>
      <c r="BRZ148" s="12"/>
      <c r="BSA148" s="12"/>
      <c r="BSB148" s="12"/>
      <c r="BSC148" s="12"/>
      <c r="BSD148" s="12"/>
      <c r="BSE148" s="12"/>
      <c r="BSF148" s="12"/>
      <c r="BSG148" s="12"/>
      <c r="BSH148" s="12"/>
      <c r="BSI148" s="12"/>
      <c r="BSJ148" s="12"/>
      <c r="BSK148" s="12"/>
      <c r="BSL148" s="12"/>
      <c r="BSM148" s="12"/>
      <c r="BSN148" s="12"/>
      <c r="BSO148" s="12"/>
      <c r="BSP148" s="12"/>
      <c r="BSQ148" s="12"/>
      <c r="BSR148" s="12"/>
      <c r="BSS148" s="12"/>
      <c r="BST148" s="12"/>
      <c r="BSU148" s="12"/>
      <c r="BSV148" s="12"/>
      <c r="BSW148" s="12"/>
      <c r="BSX148" s="12"/>
      <c r="BSY148" s="12"/>
      <c r="BSZ148" s="12"/>
      <c r="BTA148" s="12"/>
      <c r="BTB148" s="12"/>
      <c r="BTC148" s="12"/>
      <c r="BTD148" s="12"/>
      <c r="BTE148" s="12"/>
      <c r="BTF148" s="12"/>
      <c r="BTG148" s="12"/>
      <c r="BTH148" s="12"/>
      <c r="BTI148" s="12"/>
      <c r="BTJ148" s="12"/>
      <c r="BTK148" s="12"/>
      <c r="BTL148" s="12"/>
      <c r="BTM148" s="12"/>
      <c r="BTN148" s="12"/>
      <c r="BTO148" s="12"/>
      <c r="BTP148" s="12"/>
      <c r="BTQ148" s="12"/>
      <c r="BTR148" s="12"/>
      <c r="BTS148" s="12"/>
      <c r="BTT148" s="12"/>
      <c r="BTU148" s="12"/>
      <c r="BTV148" s="12"/>
      <c r="BTW148" s="12"/>
      <c r="BTX148" s="12"/>
      <c r="BTY148" s="12"/>
      <c r="BTZ148" s="12"/>
      <c r="BUA148" s="12"/>
      <c r="BUB148" s="12"/>
      <c r="BUC148" s="12"/>
      <c r="BUD148" s="12"/>
      <c r="BUE148" s="12"/>
      <c r="BUF148" s="12"/>
      <c r="BUG148" s="12"/>
      <c r="BUH148" s="12"/>
      <c r="BUI148" s="12"/>
      <c r="BUJ148" s="12"/>
      <c r="BUK148" s="12"/>
      <c r="BUL148" s="12"/>
      <c r="BUM148" s="12"/>
      <c r="BUN148" s="12"/>
      <c r="BUO148" s="12"/>
      <c r="BUP148" s="12"/>
      <c r="BUQ148" s="12"/>
      <c r="BUR148" s="12"/>
      <c r="BUS148" s="12"/>
      <c r="BUT148" s="12"/>
      <c r="BUU148" s="12"/>
      <c r="BUV148" s="12"/>
      <c r="BUW148" s="12"/>
      <c r="BUX148" s="12"/>
      <c r="BUY148" s="12"/>
      <c r="BUZ148" s="12"/>
      <c r="BVA148" s="12"/>
      <c r="BVB148" s="12"/>
      <c r="BVC148" s="12"/>
      <c r="BVD148" s="12"/>
      <c r="BVE148" s="12"/>
      <c r="BVF148" s="12"/>
      <c r="BVG148" s="12"/>
      <c r="BVH148" s="12"/>
      <c r="BVI148" s="12"/>
      <c r="BVJ148" s="12"/>
      <c r="BVK148" s="12"/>
      <c r="BVL148" s="12"/>
      <c r="BVM148" s="12"/>
      <c r="BVN148" s="12"/>
      <c r="BVO148" s="12"/>
      <c r="BVP148" s="12"/>
      <c r="BVQ148" s="12"/>
      <c r="BVR148" s="12"/>
      <c r="BVS148" s="12"/>
      <c r="BVT148" s="12"/>
      <c r="BVU148" s="12"/>
      <c r="BVV148" s="12"/>
      <c r="BVW148" s="12"/>
      <c r="BVX148" s="12"/>
      <c r="BVY148" s="12"/>
      <c r="BVZ148" s="12"/>
      <c r="BWA148" s="12"/>
      <c r="BWB148" s="12"/>
      <c r="BWC148" s="12"/>
      <c r="BWD148" s="12"/>
      <c r="BWE148" s="12"/>
      <c r="BWF148" s="12"/>
      <c r="BWG148" s="12"/>
      <c r="BWH148" s="12"/>
      <c r="BWI148" s="12"/>
      <c r="BWJ148" s="12"/>
      <c r="BWK148" s="12"/>
      <c r="BWL148" s="12"/>
      <c r="BWM148" s="12"/>
      <c r="BWN148" s="12"/>
      <c r="BWO148" s="12"/>
      <c r="BWP148" s="12"/>
      <c r="BWQ148" s="12"/>
      <c r="BWR148" s="12"/>
      <c r="BWS148" s="12"/>
      <c r="BWT148" s="12"/>
      <c r="BWU148" s="12"/>
      <c r="BWV148" s="12"/>
      <c r="BWW148" s="12"/>
      <c r="BWX148" s="12"/>
      <c r="BWY148" s="12"/>
      <c r="BWZ148" s="12"/>
      <c r="BXA148" s="12"/>
      <c r="BXB148" s="12"/>
      <c r="BXC148" s="12"/>
      <c r="BXD148" s="12"/>
      <c r="BXE148" s="12"/>
      <c r="BXF148" s="12"/>
      <c r="BXG148" s="12"/>
      <c r="BXH148" s="12"/>
      <c r="BXI148" s="12"/>
      <c r="BXJ148" s="12"/>
      <c r="BXK148" s="12"/>
      <c r="BXL148" s="12"/>
      <c r="BXM148" s="12"/>
      <c r="BXN148" s="12"/>
      <c r="BXO148" s="12"/>
      <c r="BXP148" s="12"/>
      <c r="BXQ148" s="12"/>
      <c r="BXR148" s="12"/>
      <c r="BXS148" s="12"/>
      <c r="BXT148" s="12"/>
      <c r="BXU148" s="12"/>
      <c r="BXV148" s="12"/>
      <c r="BXW148" s="12"/>
      <c r="BXX148" s="12"/>
      <c r="BXY148" s="12"/>
      <c r="BXZ148" s="12"/>
      <c r="BYA148" s="12"/>
      <c r="BYB148" s="12"/>
      <c r="BYC148" s="12"/>
      <c r="BYD148" s="12"/>
      <c r="BYE148" s="12"/>
      <c r="BYF148" s="12"/>
      <c r="BYG148" s="12"/>
      <c r="BYH148" s="12"/>
      <c r="BYI148" s="12"/>
      <c r="BYJ148" s="12"/>
      <c r="BYK148" s="12"/>
      <c r="BYL148" s="12"/>
      <c r="BYM148" s="12"/>
      <c r="BYN148" s="12"/>
      <c r="BYO148" s="12"/>
      <c r="BYP148" s="12"/>
      <c r="BYQ148" s="12"/>
      <c r="BYR148" s="12"/>
      <c r="BYS148" s="12"/>
      <c r="BYT148" s="12"/>
      <c r="BYU148" s="12"/>
      <c r="BYV148" s="12"/>
      <c r="BYW148" s="12"/>
      <c r="BYX148" s="12"/>
      <c r="BYY148" s="12"/>
      <c r="BYZ148" s="12"/>
      <c r="BZA148" s="12"/>
      <c r="BZB148" s="12"/>
      <c r="BZC148" s="12"/>
      <c r="BZD148" s="12"/>
      <c r="BZE148" s="12"/>
      <c r="BZF148" s="12"/>
      <c r="BZG148" s="12"/>
      <c r="BZH148" s="12"/>
      <c r="BZI148" s="12"/>
      <c r="BZJ148" s="12"/>
      <c r="BZK148" s="12"/>
      <c r="BZL148" s="12"/>
      <c r="BZM148" s="12"/>
      <c r="BZN148" s="12"/>
      <c r="BZO148" s="12"/>
      <c r="BZP148" s="12"/>
      <c r="BZQ148" s="12"/>
      <c r="BZR148" s="12"/>
      <c r="BZS148" s="12"/>
      <c r="BZT148" s="12"/>
      <c r="BZU148" s="12"/>
      <c r="BZV148" s="12"/>
      <c r="BZW148" s="12"/>
      <c r="BZX148" s="12"/>
      <c r="BZY148" s="12"/>
      <c r="BZZ148" s="12"/>
      <c r="CAA148" s="12"/>
      <c r="CAB148" s="12"/>
      <c r="CAC148" s="12"/>
      <c r="CAD148" s="12"/>
      <c r="CAE148" s="12"/>
      <c r="CAF148" s="12"/>
      <c r="CAG148" s="12"/>
      <c r="CAH148" s="12"/>
      <c r="CAI148" s="12"/>
      <c r="CAJ148" s="12"/>
      <c r="CAK148" s="12"/>
      <c r="CAL148" s="12"/>
      <c r="CAM148" s="12"/>
      <c r="CAN148" s="12"/>
      <c r="CAO148" s="12"/>
      <c r="CAP148" s="12"/>
      <c r="CAQ148" s="12"/>
      <c r="CAR148" s="12"/>
      <c r="CAS148" s="12"/>
      <c r="CAT148" s="12"/>
      <c r="CAU148" s="12"/>
      <c r="CAV148" s="12"/>
      <c r="CAW148" s="12"/>
      <c r="CAX148" s="12"/>
      <c r="CAY148" s="12"/>
      <c r="CAZ148" s="12"/>
      <c r="CBA148" s="12"/>
      <c r="CBB148" s="12"/>
      <c r="CBC148" s="12"/>
      <c r="CBD148" s="12"/>
      <c r="CBE148" s="12"/>
      <c r="CBF148" s="12"/>
      <c r="CBG148" s="12"/>
      <c r="CBH148" s="12"/>
      <c r="CBI148" s="12"/>
      <c r="CBJ148" s="12"/>
      <c r="CBK148" s="12"/>
      <c r="CBL148" s="12"/>
      <c r="CBM148" s="12"/>
      <c r="CBN148" s="12"/>
      <c r="CBO148" s="12"/>
      <c r="CBP148" s="12"/>
      <c r="CBQ148" s="12"/>
      <c r="CBR148" s="12"/>
      <c r="CBS148" s="12"/>
      <c r="CBT148" s="12"/>
      <c r="CBU148" s="12"/>
      <c r="CBV148" s="12"/>
      <c r="CBW148" s="12"/>
      <c r="CBX148" s="12"/>
      <c r="CBY148" s="12"/>
      <c r="CBZ148" s="12"/>
      <c r="CCA148" s="12"/>
      <c r="CCB148" s="12"/>
      <c r="CCC148" s="12"/>
      <c r="CCD148" s="12"/>
      <c r="CCE148" s="12"/>
      <c r="CCF148" s="12"/>
      <c r="CCG148" s="12"/>
      <c r="CCH148" s="12"/>
      <c r="CCI148" s="12"/>
      <c r="CCJ148" s="12"/>
      <c r="CCK148" s="12"/>
      <c r="CCL148" s="12"/>
      <c r="CCM148" s="12"/>
      <c r="CCN148" s="12"/>
      <c r="CCO148" s="12"/>
      <c r="CCP148" s="12"/>
      <c r="CCQ148" s="12"/>
      <c r="CCR148" s="12"/>
      <c r="CCS148" s="12"/>
      <c r="CCT148" s="12"/>
      <c r="CCU148" s="12"/>
      <c r="CCV148" s="12"/>
      <c r="CCW148" s="12"/>
      <c r="CCX148" s="12"/>
      <c r="CCY148" s="12"/>
      <c r="CCZ148" s="12"/>
      <c r="CDA148" s="12"/>
      <c r="CDB148" s="12"/>
      <c r="CDC148" s="12"/>
      <c r="CDD148" s="12"/>
      <c r="CDE148" s="12"/>
      <c r="CDF148" s="12"/>
      <c r="CDG148" s="12"/>
      <c r="CDH148" s="12"/>
      <c r="CDI148" s="12"/>
      <c r="CDJ148" s="12"/>
      <c r="CDK148" s="12"/>
      <c r="CDL148" s="12"/>
      <c r="CDM148" s="12"/>
      <c r="CDN148" s="12"/>
      <c r="CDO148" s="12"/>
      <c r="CDP148" s="12"/>
      <c r="CDQ148" s="12"/>
      <c r="CDR148" s="12"/>
      <c r="CDS148" s="12"/>
      <c r="CDT148" s="12"/>
      <c r="CDU148" s="12"/>
      <c r="CDV148" s="12"/>
      <c r="CDW148" s="12"/>
      <c r="CDX148" s="12"/>
      <c r="CDY148" s="12"/>
      <c r="CDZ148" s="12"/>
      <c r="CEA148" s="12"/>
      <c r="CEB148" s="12"/>
      <c r="CEC148" s="12"/>
      <c r="CED148" s="12"/>
      <c r="CEE148" s="12"/>
      <c r="CEF148" s="12"/>
      <c r="CEG148" s="12"/>
      <c r="CEH148" s="12"/>
      <c r="CEI148" s="12"/>
      <c r="CEJ148" s="12"/>
      <c r="CEK148" s="12"/>
      <c r="CEL148" s="12"/>
      <c r="CEM148" s="12"/>
      <c r="CEN148" s="12"/>
      <c r="CEO148" s="12"/>
      <c r="CEP148" s="12"/>
      <c r="CEQ148" s="12"/>
      <c r="CER148" s="12"/>
      <c r="CES148" s="12"/>
      <c r="CET148" s="12"/>
      <c r="CEU148" s="12"/>
      <c r="CEV148" s="12"/>
      <c r="CEW148" s="12"/>
      <c r="CEX148" s="12"/>
      <c r="CEY148" s="12"/>
      <c r="CEZ148" s="12"/>
      <c r="CFA148" s="12"/>
      <c r="CFB148" s="12"/>
      <c r="CFC148" s="12"/>
      <c r="CFD148" s="12"/>
      <c r="CFE148" s="12"/>
      <c r="CFF148" s="12"/>
      <c r="CFG148" s="12"/>
      <c r="CFH148" s="12"/>
      <c r="CFI148" s="12"/>
      <c r="CFJ148" s="12"/>
      <c r="CFK148" s="12"/>
      <c r="CFL148" s="12"/>
      <c r="CFM148" s="12"/>
      <c r="CFN148" s="12"/>
      <c r="CFO148" s="12"/>
      <c r="CFP148" s="12"/>
      <c r="CFQ148" s="12"/>
      <c r="CFR148" s="12"/>
      <c r="CFS148" s="12"/>
      <c r="CFT148" s="12"/>
      <c r="CFU148" s="12"/>
      <c r="CFV148" s="12"/>
      <c r="CFW148" s="12"/>
      <c r="CFX148" s="12"/>
      <c r="CFY148" s="12"/>
      <c r="CFZ148" s="12"/>
      <c r="CGA148" s="12"/>
      <c r="CGB148" s="12"/>
      <c r="CGC148" s="12"/>
      <c r="CGD148" s="12"/>
      <c r="CGE148" s="12"/>
      <c r="CGF148" s="12"/>
      <c r="CGG148" s="12"/>
      <c r="CGH148" s="12"/>
      <c r="CGI148" s="12"/>
      <c r="CGJ148" s="12"/>
      <c r="CGK148" s="12"/>
      <c r="CGL148" s="12"/>
      <c r="CGM148" s="12"/>
      <c r="CGN148" s="12"/>
      <c r="CGO148" s="12"/>
      <c r="CGP148" s="12"/>
      <c r="CGQ148" s="12"/>
      <c r="CGR148" s="12"/>
      <c r="CGS148" s="12"/>
      <c r="CGT148" s="12"/>
      <c r="CGU148" s="12"/>
      <c r="CGV148" s="12"/>
      <c r="CGW148" s="12"/>
      <c r="CGX148" s="12"/>
      <c r="CGY148" s="12"/>
      <c r="CGZ148" s="12"/>
      <c r="CHA148" s="12"/>
      <c r="CHB148" s="12"/>
      <c r="CHC148" s="12"/>
      <c r="CHD148" s="12"/>
      <c r="CHE148" s="12"/>
      <c r="CHF148" s="12"/>
      <c r="CHG148" s="12"/>
      <c r="CHH148" s="12"/>
      <c r="CHI148" s="12"/>
      <c r="CHJ148" s="12"/>
      <c r="CHK148" s="12"/>
      <c r="CHL148" s="12"/>
      <c r="CHM148" s="12"/>
      <c r="CHN148" s="12"/>
      <c r="CHO148" s="12"/>
      <c r="CHP148" s="12"/>
      <c r="CHQ148" s="12"/>
      <c r="CHR148" s="12"/>
      <c r="CHS148" s="12"/>
      <c r="CHT148" s="12"/>
      <c r="CHU148" s="12"/>
      <c r="CHV148" s="12"/>
      <c r="CHW148" s="12"/>
      <c r="CHX148" s="12"/>
      <c r="CHY148" s="12"/>
      <c r="CHZ148" s="12"/>
      <c r="CIA148" s="12"/>
      <c r="CIB148" s="12"/>
      <c r="CIC148" s="12"/>
      <c r="CID148" s="12"/>
      <c r="CIE148" s="12"/>
      <c r="CIF148" s="12"/>
      <c r="CIG148" s="12"/>
      <c r="CIH148" s="12"/>
      <c r="CII148" s="12"/>
      <c r="CIJ148" s="12"/>
      <c r="CIK148" s="12"/>
      <c r="CIL148" s="12"/>
      <c r="CIM148" s="12"/>
      <c r="CIN148" s="12"/>
      <c r="CIO148" s="12"/>
      <c r="CIP148" s="12"/>
      <c r="CIQ148" s="12"/>
      <c r="CIR148" s="12"/>
      <c r="CIS148" s="12"/>
      <c r="CIT148" s="12"/>
      <c r="CIU148" s="12"/>
      <c r="CIV148" s="12"/>
      <c r="CIW148" s="12"/>
      <c r="CIX148" s="12"/>
      <c r="CIY148" s="12"/>
      <c r="CIZ148" s="12"/>
      <c r="CJA148" s="12"/>
      <c r="CJB148" s="12"/>
      <c r="CJC148" s="12"/>
      <c r="CJD148" s="12"/>
      <c r="CJE148" s="12"/>
      <c r="CJF148" s="12"/>
      <c r="CJG148" s="12"/>
      <c r="CJH148" s="12"/>
      <c r="CJI148" s="12"/>
      <c r="CJJ148" s="12"/>
      <c r="CJK148" s="12"/>
      <c r="CJL148" s="12"/>
      <c r="CJM148" s="12"/>
      <c r="CJN148" s="12"/>
      <c r="CJO148" s="12"/>
      <c r="CJP148" s="12"/>
      <c r="CJQ148" s="12"/>
      <c r="CJR148" s="12"/>
      <c r="CJS148" s="12"/>
      <c r="CJT148" s="12"/>
      <c r="CJU148" s="12"/>
      <c r="CJV148" s="12"/>
      <c r="CJW148" s="12"/>
      <c r="CJX148" s="12"/>
      <c r="CJY148" s="12"/>
      <c r="CJZ148" s="12"/>
      <c r="CKA148" s="12"/>
      <c r="CKB148" s="12"/>
      <c r="CKC148" s="12"/>
      <c r="CKD148" s="12"/>
      <c r="CKE148" s="12"/>
      <c r="CKF148" s="12"/>
      <c r="CKG148" s="12"/>
      <c r="CKH148" s="12"/>
      <c r="CKI148" s="12"/>
      <c r="CKJ148" s="12"/>
      <c r="CKK148" s="12"/>
      <c r="CKL148" s="12"/>
      <c r="CKM148" s="12"/>
      <c r="CKN148" s="12"/>
      <c r="CKO148" s="12"/>
      <c r="CKP148" s="12"/>
      <c r="CKQ148" s="12"/>
      <c r="CKR148" s="12"/>
      <c r="CKS148" s="12"/>
      <c r="CKT148" s="12"/>
      <c r="CKU148" s="12"/>
      <c r="CKV148" s="12"/>
      <c r="CKW148" s="12"/>
      <c r="CKX148" s="12"/>
      <c r="CKY148" s="12"/>
      <c r="CKZ148" s="12"/>
      <c r="CLA148" s="12"/>
      <c r="CLB148" s="12"/>
      <c r="CLC148" s="12"/>
      <c r="CLD148" s="12"/>
      <c r="CLE148" s="12"/>
      <c r="CLF148" s="12"/>
      <c r="CLG148" s="12"/>
      <c r="CLH148" s="12"/>
      <c r="CLI148" s="12"/>
      <c r="CLJ148" s="12"/>
      <c r="CLK148" s="12"/>
      <c r="CLL148" s="12"/>
      <c r="CLM148" s="12"/>
      <c r="CLN148" s="12"/>
      <c r="CLO148" s="12"/>
      <c r="CLP148" s="12"/>
      <c r="CLQ148" s="12"/>
      <c r="CLR148" s="12"/>
      <c r="CLS148" s="12"/>
      <c r="CLT148" s="12"/>
      <c r="CLU148" s="12"/>
      <c r="CLV148" s="12"/>
      <c r="CLW148" s="12"/>
      <c r="CLX148" s="12"/>
      <c r="CLY148" s="12"/>
      <c r="CLZ148" s="12"/>
      <c r="CMA148" s="12"/>
      <c r="CMB148" s="12"/>
      <c r="CMC148" s="12"/>
      <c r="CMD148" s="12"/>
      <c r="CME148" s="12"/>
      <c r="CMF148" s="12"/>
      <c r="CMG148" s="12"/>
      <c r="CMH148" s="12"/>
      <c r="CMI148" s="12"/>
      <c r="CMJ148" s="12"/>
      <c r="CMK148" s="12"/>
      <c r="CML148" s="12"/>
      <c r="CMM148" s="12"/>
      <c r="CMN148" s="12"/>
      <c r="CMO148" s="12"/>
      <c r="CMP148" s="12"/>
      <c r="CMQ148" s="12"/>
      <c r="CMR148" s="12"/>
      <c r="CMS148" s="12"/>
      <c r="CMT148" s="12"/>
      <c r="CMU148" s="12"/>
      <c r="CMV148" s="12"/>
      <c r="CMW148" s="12"/>
      <c r="CMX148" s="12"/>
      <c r="CMY148" s="12"/>
      <c r="CMZ148" s="12"/>
      <c r="CNA148" s="12"/>
      <c r="CNB148" s="12"/>
      <c r="CNC148" s="12"/>
      <c r="CND148" s="12"/>
      <c r="CNE148" s="12"/>
      <c r="CNF148" s="12"/>
      <c r="CNG148" s="12"/>
      <c r="CNH148" s="12"/>
      <c r="CNI148" s="12"/>
      <c r="CNJ148" s="12"/>
      <c r="CNK148" s="12"/>
      <c r="CNL148" s="12"/>
      <c r="CNM148" s="12"/>
      <c r="CNN148" s="12"/>
      <c r="CNO148" s="12"/>
      <c r="CNP148" s="12"/>
      <c r="CNQ148" s="12"/>
      <c r="CNR148" s="12"/>
      <c r="CNS148" s="12"/>
      <c r="CNT148" s="12"/>
      <c r="CNU148" s="12"/>
      <c r="CNV148" s="12"/>
      <c r="CNW148" s="12"/>
      <c r="CNX148" s="12"/>
      <c r="CNY148" s="12"/>
      <c r="CNZ148" s="12"/>
      <c r="COA148" s="12"/>
      <c r="COB148" s="12"/>
      <c r="COC148" s="12"/>
      <c r="COD148" s="12"/>
      <c r="COE148" s="12"/>
      <c r="COF148" s="12"/>
      <c r="COG148" s="12"/>
      <c r="COH148" s="12"/>
      <c r="COI148" s="12"/>
      <c r="COJ148" s="12"/>
      <c r="COK148" s="12"/>
      <c r="COL148" s="12"/>
      <c r="COM148" s="12"/>
      <c r="CON148" s="12"/>
      <c r="COO148" s="12"/>
      <c r="COP148" s="12"/>
      <c r="COQ148" s="12"/>
      <c r="COR148" s="12"/>
      <c r="COS148" s="12"/>
      <c r="COT148" s="12"/>
      <c r="COU148" s="12"/>
      <c r="COV148" s="12"/>
      <c r="COW148" s="12"/>
      <c r="COX148" s="12"/>
      <c r="COY148" s="12"/>
      <c r="COZ148" s="12"/>
      <c r="CPA148" s="12"/>
      <c r="CPB148" s="12"/>
      <c r="CPC148" s="12"/>
      <c r="CPD148" s="12"/>
      <c r="CPE148" s="12"/>
      <c r="CPF148" s="12"/>
      <c r="CPG148" s="12"/>
      <c r="CPH148" s="12"/>
      <c r="CPI148" s="12"/>
      <c r="CPJ148" s="12"/>
      <c r="CPK148" s="12"/>
      <c r="CPL148" s="12"/>
      <c r="CPM148" s="12"/>
      <c r="CPN148" s="12"/>
      <c r="CPO148" s="12"/>
      <c r="CPP148" s="12"/>
      <c r="CPQ148" s="12"/>
      <c r="CPR148" s="12"/>
      <c r="CPS148" s="12"/>
      <c r="CPT148" s="12"/>
      <c r="CPU148" s="12"/>
      <c r="CPV148" s="12"/>
      <c r="CPW148" s="12"/>
      <c r="CPX148" s="12"/>
      <c r="CPY148" s="12"/>
      <c r="CPZ148" s="12"/>
      <c r="CQA148" s="12"/>
      <c r="CQB148" s="12"/>
      <c r="CQC148" s="12"/>
      <c r="CQD148" s="12"/>
      <c r="CQE148" s="12"/>
      <c r="CQF148" s="12"/>
      <c r="CQG148" s="12"/>
      <c r="CQH148" s="12"/>
      <c r="CQI148" s="12"/>
      <c r="CQJ148" s="12"/>
      <c r="CQK148" s="12"/>
      <c r="CQL148" s="12"/>
      <c r="CQM148" s="12"/>
      <c r="CQN148" s="12"/>
      <c r="CQO148" s="12"/>
      <c r="CQP148" s="12"/>
      <c r="CQQ148" s="12"/>
      <c r="CQR148" s="12"/>
      <c r="CQS148" s="12"/>
      <c r="CQT148" s="12"/>
      <c r="CQU148" s="12"/>
      <c r="CQV148" s="12"/>
      <c r="CQW148" s="12"/>
      <c r="CQX148" s="12"/>
      <c r="CQY148" s="12"/>
      <c r="CQZ148" s="12"/>
      <c r="CRA148" s="12"/>
      <c r="CRB148" s="12"/>
      <c r="CRC148" s="12"/>
      <c r="CRD148" s="12"/>
      <c r="CRE148" s="12"/>
      <c r="CRF148" s="12"/>
      <c r="CRG148" s="12"/>
      <c r="CRH148" s="12"/>
      <c r="CRI148" s="12"/>
      <c r="CRJ148" s="12"/>
      <c r="CRK148" s="12"/>
      <c r="CRL148" s="12"/>
      <c r="CRM148" s="12"/>
      <c r="CRN148" s="12"/>
      <c r="CRO148" s="12"/>
      <c r="CRP148" s="12"/>
      <c r="CRQ148" s="12"/>
      <c r="CRR148" s="12"/>
      <c r="CRS148" s="12"/>
      <c r="CRT148" s="12"/>
      <c r="CRU148" s="12"/>
      <c r="CRV148" s="12"/>
      <c r="CRW148" s="12"/>
      <c r="CRX148" s="12"/>
      <c r="CRY148" s="12"/>
      <c r="CRZ148" s="12"/>
      <c r="CSA148" s="12"/>
      <c r="CSB148" s="12"/>
      <c r="CSC148" s="12"/>
      <c r="CSD148" s="12"/>
      <c r="CSE148" s="12"/>
      <c r="CSF148" s="12"/>
      <c r="CSG148" s="12"/>
      <c r="CSH148" s="12"/>
      <c r="CSI148" s="12"/>
      <c r="CSJ148" s="12"/>
      <c r="CSK148" s="12"/>
      <c r="CSL148" s="12"/>
      <c r="CSM148" s="12"/>
      <c r="CSN148" s="12"/>
      <c r="CSO148" s="12"/>
      <c r="CSP148" s="12"/>
      <c r="CSQ148" s="12"/>
      <c r="CSR148" s="12"/>
      <c r="CSS148" s="12"/>
      <c r="CST148" s="12"/>
      <c r="CSU148" s="12"/>
      <c r="CSV148" s="12"/>
      <c r="CSW148" s="12"/>
      <c r="CSX148" s="12"/>
      <c r="CSY148" s="12"/>
      <c r="CSZ148" s="12"/>
      <c r="CTA148" s="12"/>
      <c r="CTB148" s="12"/>
      <c r="CTC148" s="12"/>
      <c r="CTD148" s="12"/>
      <c r="CTE148" s="12"/>
      <c r="CTF148" s="12"/>
      <c r="CTG148" s="12"/>
      <c r="CTH148" s="12"/>
      <c r="CTI148" s="12"/>
      <c r="CTJ148" s="12"/>
      <c r="CTK148" s="12"/>
      <c r="CTL148" s="12"/>
      <c r="CTM148" s="12"/>
      <c r="CTN148" s="12"/>
      <c r="CTO148" s="12"/>
      <c r="CTP148" s="12"/>
      <c r="CTQ148" s="12"/>
      <c r="CTR148" s="12"/>
      <c r="CTS148" s="12"/>
      <c r="CTT148" s="12"/>
      <c r="CTU148" s="12"/>
      <c r="CTV148" s="12"/>
      <c r="CTW148" s="12"/>
      <c r="CTX148" s="12"/>
      <c r="CTY148" s="12"/>
      <c r="CTZ148" s="12"/>
      <c r="CUA148" s="12"/>
      <c r="CUB148" s="12"/>
      <c r="CUC148" s="12"/>
      <c r="CUD148" s="12"/>
      <c r="CUE148" s="12"/>
      <c r="CUF148" s="12"/>
      <c r="CUG148" s="12"/>
      <c r="CUH148" s="12"/>
      <c r="CUI148" s="12"/>
      <c r="CUJ148" s="12"/>
      <c r="CUK148" s="12"/>
      <c r="CUL148" s="12"/>
      <c r="CUM148" s="12"/>
      <c r="CUN148" s="12"/>
      <c r="CUO148" s="12"/>
      <c r="CUP148" s="12"/>
      <c r="CUQ148" s="12"/>
      <c r="CUR148" s="12"/>
      <c r="CUS148" s="12"/>
      <c r="CUT148" s="12"/>
      <c r="CUU148" s="12"/>
      <c r="CUV148" s="12"/>
      <c r="CUW148" s="12"/>
      <c r="CUX148" s="12"/>
      <c r="CUY148" s="12"/>
      <c r="CUZ148" s="12"/>
      <c r="CVA148" s="12"/>
      <c r="CVB148" s="12"/>
      <c r="CVC148" s="12"/>
      <c r="CVD148" s="12"/>
      <c r="CVE148" s="12"/>
      <c r="CVF148" s="12"/>
      <c r="CVG148" s="12"/>
      <c r="CVH148" s="12"/>
      <c r="CVI148" s="12"/>
      <c r="CVJ148" s="12"/>
      <c r="CVK148" s="12"/>
      <c r="CVL148" s="12"/>
      <c r="CVM148" s="12"/>
      <c r="CVN148" s="12"/>
      <c r="CVO148" s="12"/>
      <c r="CVP148" s="12"/>
      <c r="CVQ148" s="12"/>
      <c r="CVR148" s="12"/>
      <c r="CVS148" s="12"/>
      <c r="CVT148" s="12"/>
      <c r="CVU148" s="12"/>
      <c r="CVV148" s="12"/>
      <c r="CVW148" s="12"/>
      <c r="CVX148" s="12"/>
      <c r="CVY148" s="12"/>
      <c r="CVZ148" s="12"/>
      <c r="CWA148" s="12"/>
      <c r="CWB148" s="12"/>
      <c r="CWC148" s="12"/>
      <c r="CWD148" s="12"/>
      <c r="CWE148" s="12"/>
      <c r="CWF148" s="12"/>
      <c r="CWG148" s="12"/>
      <c r="CWH148" s="12"/>
      <c r="CWI148" s="12"/>
      <c r="CWJ148" s="12"/>
      <c r="CWK148" s="12"/>
      <c r="CWL148" s="12"/>
      <c r="CWM148" s="12"/>
      <c r="CWN148" s="12"/>
      <c r="CWO148" s="12"/>
      <c r="CWP148" s="12"/>
      <c r="CWQ148" s="12"/>
      <c r="CWR148" s="12"/>
      <c r="CWS148" s="12"/>
      <c r="CWT148" s="12"/>
      <c r="CWU148" s="12"/>
      <c r="CWV148" s="12"/>
      <c r="CWW148" s="12"/>
      <c r="CWX148" s="12"/>
      <c r="CWY148" s="12"/>
      <c r="CWZ148" s="12"/>
      <c r="CXA148" s="12"/>
      <c r="CXB148" s="12"/>
      <c r="CXC148" s="12"/>
      <c r="CXD148" s="12"/>
      <c r="CXE148" s="12"/>
      <c r="CXF148" s="12"/>
      <c r="CXG148" s="12"/>
      <c r="CXH148" s="12"/>
      <c r="CXI148" s="12"/>
      <c r="CXJ148" s="12"/>
      <c r="CXK148" s="12"/>
      <c r="CXL148" s="12"/>
      <c r="CXM148" s="12"/>
      <c r="CXN148" s="12"/>
      <c r="CXO148" s="12"/>
      <c r="CXP148" s="12"/>
      <c r="CXQ148" s="12"/>
      <c r="CXR148" s="12"/>
      <c r="CXS148" s="12"/>
      <c r="CXT148" s="12"/>
      <c r="CXU148" s="12"/>
      <c r="CXV148" s="12"/>
      <c r="CXW148" s="12"/>
      <c r="CXX148" s="12"/>
      <c r="CXY148" s="12"/>
      <c r="CXZ148" s="12"/>
      <c r="CYA148" s="12"/>
      <c r="CYB148" s="12"/>
      <c r="CYC148" s="12"/>
      <c r="CYD148" s="12"/>
      <c r="CYE148" s="12"/>
      <c r="CYF148" s="12"/>
      <c r="CYG148" s="12"/>
      <c r="CYH148" s="12"/>
      <c r="CYI148" s="12"/>
      <c r="CYJ148" s="12"/>
      <c r="CYK148" s="12"/>
      <c r="CYL148" s="12"/>
      <c r="CYM148" s="12"/>
      <c r="CYN148" s="12"/>
      <c r="CYO148" s="12"/>
      <c r="CYP148" s="12"/>
      <c r="CYQ148" s="12"/>
      <c r="CYR148" s="12"/>
      <c r="CYS148" s="12"/>
      <c r="CYT148" s="12"/>
      <c r="CYU148" s="12"/>
      <c r="CYV148" s="12"/>
      <c r="CYW148" s="12"/>
      <c r="CYX148" s="12"/>
      <c r="CYY148" s="12"/>
      <c r="CYZ148" s="12"/>
      <c r="CZA148" s="12"/>
      <c r="CZB148" s="12"/>
      <c r="CZC148" s="12"/>
      <c r="CZD148" s="12"/>
      <c r="CZE148" s="12"/>
      <c r="CZF148" s="12"/>
      <c r="CZG148" s="12"/>
      <c r="CZH148" s="12"/>
      <c r="CZI148" s="12"/>
      <c r="CZJ148" s="12"/>
      <c r="CZK148" s="12"/>
      <c r="CZL148" s="12"/>
      <c r="CZM148" s="12"/>
      <c r="CZN148" s="12"/>
      <c r="CZO148" s="12"/>
      <c r="CZP148" s="12"/>
      <c r="CZQ148" s="12"/>
      <c r="CZR148" s="12"/>
      <c r="CZS148" s="12"/>
      <c r="CZT148" s="12"/>
      <c r="CZU148" s="12"/>
      <c r="CZV148" s="12"/>
      <c r="CZW148" s="12"/>
      <c r="CZX148" s="12"/>
      <c r="CZY148" s="12"/>
      <c r="CZZ148" s="12"/>
      <c r="DAA148" s="12"/>
      <c r="DAB148" s="12"/>
      <c r="DAC148" s="12"/>
      <c r="DAD148" s="12"/>
      <c r="DAE148" s="12"/>
      <c r="DAF148" s="12"/>
      <c r="DAG148" s="12"/>
      <c r="DAH148" s="12"/>
      <c r="DAI148" s="12"/>
      <c r="DAJ148" s="12"/>
      <c r="DAK148" s="12"/>
      <c r="DAL148" s="12"/>
      <c r="DAM148" s="12"/>
      <c r="DAN148" s="12"/>
      <c r="DAO148" s="12"/>
      <c r="DAP148" s="12"/>
      <c r="DAQ148" s="12"/>
      <c r="DAR148" s="12"/>
      <c r="DAS148" s="12"/>
      <c r="DAT148" s="12"/>
      <c r="DAU148" s="12"/>
      <c r="DAV148" s="12"/>
      <c r="DAW148" s="12"/>
      <c r="DAX148" s="12"/>
      <c r="DAY148" s="12"/>
      <c r="DAZ148" s="12"/>
      <c r="DBA148" s="12"/>
      <c r="DBB148" s="12"/>
      <c r="DBC148" s="12"/>
      <c r="DBD148" s="12"/>
      <c r="DBE148" s="12"/>
      <c r="DBF148" s="12"/>
      <c r="DBG148" s="12"/>
      <c r="DBH148" s="12"/>
      <c r="DBI148" s="12"/>
      <c r="DBJ148" s="12"/>
      <c r="DBK148" s="12"/>
      <c r="DBL148" s="12"/>
      <c r="DBM148" s="12"/>
    </row>
    <row r="149" spans="1:2769" s="11" customFormat="1" ht="227" customHeight="1">
      <c r="A149" s="80" t="s">
        <v>114</v>
      </c>
      <c r="B149" s="89" t="s">
        <v>505</v>
      </c>
      <c r="C149" s="80" t="s">
        <v>48</v>
      </c>
      <c r="D149" s="80" t="s">
        <v>1561</v>
      </c>
      <c r="E149" s="80" t="s">
        <v>8</v>
      </c>
      <c r="F149" s="80" t="s">
        <v>103</v>
      </c>
      <c r="G149" s="80" t="s">
        <v>1555</v>
      </c>
      <c r="H149" s="80" t="s">
        <v>363</v>
      </c>
      <c r="I149" s="80" t="s">
        <v>1317</v>
      </c>
      <c r="J149" s="80">
        <v>582</v>
      </c>
      <c r="K149" s="80" t="s">
        <v>77</v>
      </c>
      <c r="L149" s="80" t="s">
        <v>82</v>
      </c>
      <c r="M149" s="90">
        <v>41635</v>
      </c>
      <c r="N149" s="80" t="s">
        <v>95</v>
      </c>
      <c r="O149" s="80">
        <v>-25.760363000000002</v>
      </c>
      <c r="P149" s="80">
        <v>28.192350000000001</v>
      </c>
      <c r="Q149" s="80" t="s">
        <v>2087</v>
      </c>
      <c r="R149" s="80" t="s">
        <v>80</v>
      </c>
      <c r="S149" s="80" t="s">
        <v>199</v>
      </c>
      <c r="T149" s="80" t="s">
        <v>75</v>
      </c>
      <c r="U149" s="80" t="s">
        <v>123</v>
      </c>
      <c r="V149" s="80" t="s">
        <v>129</v>
      </c>
      <c r="W149" s="80"/>
      <c r="X149" s="80" t="s">
        <v>82</v>
      </c>
      <c r="Y149" s="80" t="s">
        <v>199</v>
      </c>
      <c r="Z149" s="80" t="s">
        <v>1348</v>
      </c>
      <c r="AA149" s="89" t="s">
        <v>359</v>
      </c>
      <c r="AB149" s="89" t="s">
        <v>920</v>
      </c>
      <c r="AC149" s="80" t="s">
        <v>1562</v>
      </c>
      <c r="AD149" s="80" t="s">
        <v>34</v>
      </c>
      <c r="AE149" s="80" t="s">
        <v>1294</v>
      </c>
      <c r="AF149" s="80" t="s">
        <v>192</v>
      </c>
      <c r="AG149" s="80" t="s">
        <v>935</v>
      </c>
      <c r="AH149" s="80" t="s">
        <v>221</v>
      </c>
      <c r="AI149" s="80" t="s">
        <v>1370</v>
      </c>
      <c r="AJ149" s="80" t="s">
        <v>223</v>
      </c>
      <c r="AK149" s="80" t="s">
        <v>1019</v>
      </c>
      <c r="AL149" s="80" t="s">
        <v>1373</v>
      </c>
      <c r="AM149" s="80" t="s">
        <v>1385</v>
      </c>
      <c r="AN149" s="91" t="s">
        <v>21</v>
      </c>
      <c r="AO149" s="80" t="s">
        <v>83</v>
      </c>
      <c r="AP149" s="80" t="s">
        <v>1397</v>
      </c>
      <c r="AQ149" s="80" t="s">
        <v>46</v>
      </c>
      <c r="AR149" s="80" t="s">
        <v>199</v>
      </c>
      <c r="AS149" s="80" t="s">
        <v>199</v>
      </c>
      <c r="AT149" s="90" t="s">
        <v>199</v>
      </c>
      <c r="AU149" s="80" t="s">
        <v>99</v>
      </c>
      <c r="AV149" s="80" t="s">
        <v>2116</v>
      </c>
      <c r="AW149" s="95" t="s">
        <v>1613</v>
      </c>
      <c r="AX149" s="80" t="s">
        <v>105</v>
      </c>
      <c r="AY149" s="80" t="s">
        <v>138</v>
      </c>
      <c r="AZ149" s="80" t="s">
        <v>656</v>
      </c>
      <c r="BA149" s="80"/>
      <c r="BB149" s="80" t="s">
        <v>94</v>
      </c>
      <c r="BC149" s="94">
        <v>41635</v>
      </c>
      <c r="BD149" s="12"/>
      <c r="BE149" s="12"/>
      <c r="BF149" s="12"/>
      <c r="BG149" s="12"/>
      <c r="BH149" s="12"/>
      <c r="BI149" s="12"/>
      <c r="BJ149" s="12"/>
      <c r="BK149" s="12"/>
      <c r="BL149" s="12"/>
      <c r="BM149" s="12"/>
      <c r="BN149" s="12"/>
      <c r="BO149" s="12"/>
      <c r="BP149" s="12"/>
      <c r="BQ149" s="12"/>
      <c r="BR149" s="12"/>
      <c r="BS149" s="12"/>
      <c r="BT149" s="12"/>
      <c r="BU149" s="12"/>
      <c r="BV149" s="12"/>
      <c r="BW149" s="12"/>
      <c r="BX149" s="12"/>
      <c r="BY149" s="12"/>
      <c r="BZ149" s="12"/>
      <c r="CA149" s="12"/>
      <c r="CB149" s="12"/>
      <c r="CC149" s="12"/>
      <c r="CD149" s="12"/>
      <c r="CE149" s="12"/>
      <c r="CF149" s="12"/>
      <c r="CG149" s="12"/>
      <c r="CH149" s="12"/>
      <c r="CI149" s="12"/>
      <c r="CJ149" s="12"/>
      <c r="CK149" s="12"/>
      <c r="CL149" s="12"/>
      <c r="CM149" s="12"/>
      <c r="CN149" s="12"/>
      <c r="CO149" s="12"/>
      <c r="CP149" s="12"/>
      <c r="CQ149" s="12"/>
      <c r="CR149" s="12"/>
      <c r="CS149" s="12"/>
      <c r="CT149" s="12"/>
      <c r="CU149" s="12"/>
      <c r="CV149" s="12"/>
      <c r="CW149" s="12"/>
      <c r="CX149" s="12"/>
      <c r="CY149" s="12"/>
      <c r="CZ149" s="12"/>
      <c r="DA149" s="12"/>
      <c r="DB149" s="12"/>
      <c r="DC149" s="12"/>
      <c r="DD149" s="12"/>
      <c r="DE149" s="12"/>
      <c r="DF149" s="12"/>
      <c r="DG149" s="12"/>
      <c r="DH149" s="12"/>
      <c r="DI149" s="12"/>
      <c r="DJ149" s="12"/>
      <c r="DK149" s="12"/>
      <c r="DL149" s="12"/>
      <c r="DM149" s="12"/>
      <c r="DN149" s="12"/>
      <c r="DO149" s="12"/>
      <c r="DP149" s="12"/>
      <c r="DQ149" s="12"/>
      <c r="DR149" s="12"/>
      <c r="DS149" s="12"/>
      <c r="DT149" s="12"/>
      <c r="DU149" s="12"/>
      <c r="DV149" s="12"/>
      <c r="DW149" s="12"/>
      <c r="DX149" s="12"/>
      <c r="DY149" s="12"/>
      <c r="DZ149" s="12"/>
      <c r="EA149" s="12"/>
      <c r="EB149" s="12"/>
      <c r="EC149" s="12"/>
      <c r="ED149" s="12"/>
      <c r="EE149" s="12"/>
      <c r="EF149" s="12"/>
      <c r="EG149" s="12"/>
      <c r="EH149" s="12"/>
      <c r="EI149" s="12"/>
      <c r="EJ149" s="12"/>
      <c r="EK149" s="12"/>
      <c r="EL149" s="12"/>
      <c r="EM149" s="12"/>
      <c r="EN149" s="12"/>
      <c r="EO149" s="12"/>
      <c r="EP149" s="12"/>
      <c r="EQ149" s="12"/>
      <c r="ER149" s="12"/>
      <c r="ES149" s="12"/>
      <c r="ET149" s="12"/>
      <c r="EU149" s="12"/>
      <c r="EV149" s="12"/>
      <c r="EW149" s="12"/>
      <c r="EX149" s="12"/>
      <c r="EY149" s="12"/>
      <c r="EZ149" s="12"/>
      <c r="FA149" s="12"/>
      <c r="FB149" s="12"/>
      <c r="FC149" s="12"/>
      <c r="FD149" s="12"/>
      <c r="FE149" s="12"/>
      <c r="FF149" s="12"/>
      <c r="FG149" s="12"/>
      <c r="FH149" s="12"/>
      <c r="FI149" s="12"/>
      <c r="FJ149" s="12"/>
      <c r="FK149" s="12"/>
      <c r="FL149" s="12"/>
      <c r="FM149" s="12"/>
      <c r="FN149" s="12"/>
      <c r="FO149" s="12"/>
      <c r="FP149" s="12"/>
      <c r="FQ149" s="12"/>
      <c r="FR149" s="12"/>
      <c r="FS149" s="12"/>
      <c r="FT149" s="12"/>
      <c r="FU149" s="12"/>
      <c r="FV149" s="12"/>
      <c r="FW149" s="12"/>
      <c r="FX149" s="12"/>
      <c r="FY149" s="12"/>
      <c r="FZ149" s="12"/>
      <c r="GA149" s="12"/>
      <c r="GB149" s="12"/>
      <c r="GC149" s="12"/>
      <c r="GD149" s="12"/>
      <c r="GE149" s="12"/>
      <c r="GF149" s="12"/>
      <c r="GG149" s="12"/>
      <c r="GH149" s="12"/>
      <c r="GI149" s="12"/>
      <c r="GJ149" s="12"/>
      <c r="GK149" s="12"/>
      <c r="GL149" s="12"/>
      <c r="GM149" s="12"/>
      <c r="GN149" s="12"/>
      <c r="GO149" s="12"/>
      <c r="GP149" s="12"/>
      <c r="GQ149" s="12"/>
      <c r="GR149" s="12"/>
      <c r="GS149" s="12"/>
      <c r="GT149" s="12"/>
      <c r="GU149" s="12"/>
      <c r="GV149" s="12"/>
      <c r="GW149" s="12"/>
      <c r="GX149" s="12"/>
      <c r="GY149" s="12"/>
      <c r="GZ149" s="12"/>
      <c r="HA149" s="12"/>
      <c r="HB149" s="12"/>
      <c r="HC149" s="12"/>
      <c r="HD149" s="12"/>
      <c r="HE149" s="12"/>
      <c r="HF149" s="12"/>
      <c r="HG149" s="12"/>
      <c r="HH149" s="12"/>
      <c r="HI149" s="12"/>
      <c r="HJ149" s="12"/>
      <c r="HK149" s="12"/>
      <c r="HL149" s="12"/>
      <c r="HM149" s="12"/>
      <c r="HN149" s="12"/>
      <c r="HO149" s="12"/>
      <c r="HP149" s="12"/>
      <c r="HQ149" s="12"/>
      <c r="HR149" s="12"/>
      <c r="HS149" s="12"/>
      <c r="HT149" s="12"/>
      <c r="HU149" s="12"/>
      <c r="HV149" s="12"/>
      <c r="HW149" s="12"/>
      <c r="HX149" s="12"/>
      <c r="HY149" s="12"/>
      <c r="HZ149" s="12"/>
      <c r="IA149" s="12"/>
      <c r="IB149" s="12"/>
      <c r="IC149" s="12"/>
      <c r="ID149" s="12"/>
      <c r="IE149" s="12"/>
      <c r="IF149" s="12"/>
      <c r="IG149" s="12"/>
      <c r="IH149" s="12"/>
      <c r="II149" s="12"/>
      <c r="IJ149" s="12"/>
      <c r="IK149" s="12"/>
      <c r="IL149" s="12"/>
      <c r="IM149" s="12"/>
      <c r="IN149" s="12"/>
      <c r="IO149" s="12"/>
      <c r="IP149" s="12"/>
      <c r="IQ149" s="12"/>
      <c r="IR149" s="12"/>
      <c r="IS149" s="12"/>
      <c r="IT149" s="12"/>
      <c r="IU149" s="12"/>
      <c r="IV149" s="12"/>
      <c r="IW149" s="12"/>
      <c r="IX149" s="12"/>
      <c r="IY149" s="12"/>
      <c r="IZ149" s="12"/>
      <c r="JA149" s="12"/>
      <c r="JB149" s="12"/>
      <c r="JC149" s="12"/>
      <c r="JD149" s="12"/>
      <c r="JE149" s="12"/>
      <c r="JF149" s="12"/>
      <c r="JG149" s="12"/>
      <c r="JH149" s="12"/>
      <c r="JI149" s="12"/>
      <c r="JJ149" s="12"/>
      <c r="JK149" s="12"/>
      <c r="JL149" s="12"/>
      <c r="JM149" s="12"/>
      <c r="JN149" s="12"/>
      <c r="JO149" s="12"/>
      <c r="JP149" s="12"/>
      <c r="JQ149" s="12"/>
      <c r="JR149" s="12"/>
      <c r="JS149" s="12"/>
      <c r="JT149" s="12"/>
      <c r="JU149" s="12"/>
      <c r="JV149" s="12"/>
      <c r="JW149" s="12"/>
      <c r="JX149" s="12"/>
      <c r="JY149" s="12"/>
      <c r="JZ149" s="12"/>
      <c r="KA149" s="12"/>
      <c r="KB149" s="12"/>
      <c r="KC149" s="12"/>
      <c r="KD149" s="12"/>
      <c r="KE149" s="12"/>
      <c r="KF149" s="12"/>
      <c r="KG149" s="12"/>
      <c r="KH149" s="12"/>
      <c r="KI149" s="12"/>
      <c r="KJ149" s="12"/>
      <c r="KK149" s="12"/>
      <c r="KL149" s="12"/>
      <c r="KM149" s="12"/>
      <c r="KN149" s="12"/>
      <c r="KO149" s="12"/>
      <c r="KP149" s="12"/>
      <c r="KQ149" s="12"/>
      <c r="KR149" s="12"/>
      <c r="KS149" s="12"/>
      <c r="KT149" s="12"/>
      <c r="KU149" s="12"/>
      <c r="KV149" s="12"/>
      <c r="KW149" s="12"/>
      <c r="KX149" s="12"/>
      <c r="KY149" s="12"/>
      <c r="KZ149" s="12"/>
      <c r="LA149" s="12"/>
      <c r="LB149" s="12"/>
      <c r="LC149" s="12"/>
      <c r="LD149" s="12"/>
      <c r="LE149" s="12"/>
      <c r="LF149" s="12"/>
      <c r="LG149" s="12"/>
      <c r="LH149" s="12"/>
      <c r="LI149" s="12"/>
      <c r="LJ149" s="12"/>
      <c r="LK149" s="12"/>
      <c r="LL149" s="12"/>
      <c r="LM149" s="12"/>
      <c r="LN149" s="12"/>
      <c r="LO149" s="12"/>
      <c r="LP149" s="12"/>
      <c r="LQ149" s="12"/>
      <c r="LR149" s="12"/>
      <c r="LS149" s="12"/>
      <c r="LT149" s="12"/>
      <c r="LU149" s="12"/>
      <c r="LV149" s="12"/>
      <c r="LW149" s="12"/>
      <c r="LX149" s="12"/>
      <c r="LY149" s="12"/>
      <c r="LZ149" s="12"/>
      <c r="MA149" s="12"/>
      <c r="MB149" s="12"/>
      <c r="MC149" s="12"/>
      <c r="MD149" s="12"/>
      <c r="ME149" s="12"/>
      <c r="MF149" s="12"/>
      <c r="MG149" s="12"/>
      <c r="MH149" s="12"/>
      <c r="MI149" s="12"/>
      <c r="MJ149" s="12"/>
      <c r="MK149" s="12"/>
      <c r="ML149" s="12"/>
      <c r="MM149" s="12"/>
      <c r="MN149" s="12"/>
      <c r="MO149" s="12"/>
      <c r="MP149" s="12"/>
      <c r="MQ149" s="12"/>
      <c r="MR149" s="12"/>
      <c r="MS149" s="12"/>
      <c r="MT149" s="12"/>
      <c r="MU149" s="12"/>
      <c r="MV149" s="12"/>
      <c r="MW149" s="12"/>
      <c r="MX149" s="12"/>
      <c r="MY149" s="12"/>
      <c r="MZ149" s="12"/>
      <c r="NA149" s="12"/>
      <c r="NB149" s="12"/>
      <c r="NC149" s="12"/>
      <c r="ND149" s="12"/>
      <c r="NE149" s="12"/>
      <c r="NF149" s="12"/>
      <c r="NG149" s="12"/>
      <c r="NH149" s="12"/>
      <c r="NI149" s="12"/>
      <c r="NJ149" s="12"/>
      <c r="NK149" s="12"/>
      <c r="NL149" s="12"/>
      <c r="NM149" s="12"/>
      <c r="NN149" s="12"/>
      <c r="NO149" s="12"/>
      <c r="NP149" s="12"/>
      <c r="NQ149" s="12"/>
      <c r="NR149" s="12"/>
      <c r="NS149" s="12"/>
      <c r="NT149" s="12"/>
      <c r="NU149" s="12"/>
      <c r="NV149" s="12"/>
      <c r="NW149" s="12"/>
      <c r="NX149" s="12"/>
      <c r="NY149" s="12"/>
      <c r="NZ149" s="12"/>
      <c r="OA149" s="12"/>
      <c r="OB149" s="12"/>
      <c r="OC149" s="12"/>
      <c r="OD149" s="12"/>
      <c r="OE149" s="12"/>
      <c r="OF149" s="12"/>
      <c r="OG149" s="12"/>
      <c r="OH149" s="12"/>
      <c r="OI149" s="12"/>
      <c r="OJ149" s="12"/>
      <c r="OK149" s="12"/>
      <c r="OL149" s="12"/>
      <c r="OM149" s="12"/>
      <c r="ON149" s="12"/>
      <c r="OO149" s="12"/>
      <c r="OP149" s="12"/>
      <c r="OQ149" s="12"/>
      <c r="OR149" s="12"/>
      <c r="OS149" s="12"/>
      <c r="OT149" s="12"/>
      <c r="OU149" s="12"/>
      <c r="OV149" s="12"/>
      <c r="OW149" s="12"/>
      <c r="OX149" s="12"/>
      <c r="OY149" s="12"/>
      <c r="OZ149" s="12"/>
      <c r="PA149" s="12"/>
      <c r="PB149" s="12"/>
      <c r="PC149" s="12"/>
      <c r="PD149" s="12"/>
      <c r="PE149" s="12"/>
      <c r="PF149" s="12"/>
      <c r="PG149" s="12"/>
      <c r="PH149" s="12"/>
      <c r="PI149" s="12"/>
      <c r="PJ149" s="12"/>
      <c r="PK149" s="12"/>
      <c r="PL149" s="12"/>
      <c r="PM149" s="12"/>
      <c r="PN149" s="12"/>
      <c r="PO149" s="12"/>
      <c r="PP149" s="12"/>
      <c r="PQ149" s="12"/>
      <c r="PR149" s="12"/>
      <c r="PS149" s="12"/>
      <c r="PT149" s="12"/>
      <c r="PU149" s="12"/>
      <c r="PV149" s="12"/>
      <c r="PW149" s="12"/>
      <c r="PX149" s="12"/>
      <c r="PY149" s="12"/>
      <c r="PZ149" s="12"/>
      <c r="QA149" s="12"/>
      <c r="QB149" s="12"/>
      <c r="QC149" s="12"/>
      <c r="QD149" s="12"/>
      <c r="QE149" s="12"/>
      <c r="QF149" s="12"/>
      <c r="QG149" s="12"/>
      <c r="QH149" s="12"/>
      <c r="QI149" s="12"/>
      <c r="QJ149" s="12"/>
      <c r="QK149" s="12"/>
      <c r="QL149" s="12"/>
      <c r="QM149" s="12"/>
      <c r="QN149" s="12"/>
      <c r="QO149" s="12"/>
      <c r="QP149" s="12"/>
      <c r="QQ149" s="12"/>
      <c r="QR149" s="12"/>
      <c r="QS149" s="12"/>
      <c r="QT149" s="12"/>
      <c r="QU149" s="12"/>
      <c r="QV149" s="12"/>
      <c r="QW149" s="12"/>
      <c r="QX149" s="12"/>
      <c r="QY149" s="12"/>
      <c r="QZ149" s="12"/>
      <c r="RA149" s="12"/>
      <c r="RB149" s="12"/>
      <c r="RC149" s="12"/>
      <c r="RD149" s="12"/>
      <c r="RE149" s="12"/>
      <c r="RF149" s="12"/>
      <c r="RG149" s="12"/>
      <c r="RH149" s="12"/>
      <c r="RI149" s="12"/>
      <c r="RJ149" s="12"/>
      <c r="RK149" s="12"/>
      <c r="RL149" s="12"/>
      <c r="RM149" s="12"/>
      <c r="RN149" s="12"/>
      <c r="RO149" s="12"/>
      <c r="RP149" s="12"/>
      <c r="RQ149" s="12"/>
      <c r="RR149" s="12"/>
      <c r="RS149" s="12"/>
      <c r="RT149" s="12"/>
      <c r="RU149" s="12"/>
      <c r="RV149" s="12"/>
      <c r="RW149" s="12"/>
      <c r="RX149" s="12"/>
      <c r="RY149" s="12"/>
      <c r="RZ149" s="12"/>
      <c r="SA149" s="12"/>
      <c r="SB149" s="12"/>
      <c r="SC149" s="12"/>
      <c r="SD149" s="12"/>
      <c r="SE149" s="12"/>
      <c r="SF149" s="12"/>
      <c r="SG149" s="12"/>
      <c r="SH149" s="12"/>
      <c r="SI149" s="12"/>
      <c r="SJ149" s="12"/>
      <c r="SK149" s="12"/>
      <c r="SL149" s="12"/>
      <c r="SM149" s="12"/>
      <c r="SN149" s="12"/>
      <c r="SO149" s="12"/>
      <c r="SP149" s="12"/>
      <c r="SQ149" s="12"/>
      <c r="SR149" s="12"/>
      <c r="SS149" s="12"/>
      <c r="ST149" s="12"/>
      <c r="SU149" s="12"/>
      <c r="SV149" s="12"/>
      <c r="SW149" s="12"/>
      <c r="SX149" s="12"/>
      <c r="SY149" s="12"/>
      <c r="SZ149" s="12"/>
      <c r="TA149" s="12"/>
      <c r="TB149" s="12"/>
      <c r="TC149" s="12"/>
      <c r="TD149" s="12"/>
      <c r="TE149" s="12"/>
      <c r="TF149" s="12"/>
      <c r="TG149" s="12"/>
      <c r="TH149" s="12"/>
      <c r="TI149" s="12"/>
      <c r="TJ149" s="12"/>
      <c r="TK149" s="12"/>
      <c r="TL149" s="12"/>
      <c r="TM149" s="12"/>
      <c r="TN149" s="12"/>
      <c r="TO149" s="12"/>
      <c r="TP149" s="12"/>
      <c r="TQ149" s="12"/>
      <c r="TR149" s="12"/>
      <c r="TS149" s="12"/>
      <c r="TT149" s="12"/>
      <c r="TU149" s="12"/>
      <c r="TV149" s="12"/>
      <c r="TW149" s="12"/>
      <c r="TX149" s="12"/>
      <c r="TY149" s="12"/>
      <c r="TZ149" s="12"/>
      <c r="UA149" s="12"/>
      <c r="UB149" s="12"/>
      <c r="UC149" s="12"/>
      <c r="UD149" s="12"/>
      <c r="UE149" s="12"/>
      <c r="UF149" s="12"/>
      <c r="UG149" s="12"/>
      <c r="UH149" s="12"/>
      <c r="UI149" s="12"/>
      <c r="UJ149" s="12"/>
      <c r="UK149" s="12"/>
      <c r="UL149" s="12"/>
      <c r="UM149" s="12"/>
      <c r="UN149" s="12"/>
      <c r="UO149" s="12"/>
      <c r="UP149" s="12"/>
      <c r="UQ149" s="12"/>
      <c r="UR149" s="12"/>
      <c r="US149" s="12"/>
      <c r="UT149" s="12"/>
      <c r="UU149" s="12"/>
      <c r="UV149" s="12"/>
      <c r="UW149" s="12"/>
      <c r="UX149" s="12"/>
      <c r="UY149" s="12"/>
      <c r="UZ149" s="12"/>
      <c r="VA149" s="12"/>
      <c r="VB149" s="12"/>
      <c r="VC149" s="12"/>
      <c r="VD149" s="12"/>
      <c r="VE149" s="12"/>
      <c r="VF149" s="12"/>
      <c r="VG149" s="12"/>
      <c r="VH149" s="12"/>
      <c r="VI149" s="12"/>
      <c r="VJ149" s="12"/>
      <c r="VK149" s="12"/>
      <c r="VL149" s="12"/>
      <c r="VM149" s="12"/>
      <c r="VN149" s="12"/>
      <c r="VO149" s="12"/>
      <c r="VP149" s="12"/>
      <c r="VQ149" s="12"/>
      <c r="VR149" s="12"/>
      <c r="VS149" s="12"/>
      <c r="VT149" s="12"/>
      <c r="VU149" s="12"/>
      <c r="VV149" s="12"/>
      <c r="VW149" s="12"/>
      <c r="VX149" s="12"/>
      <c r="VY149" s="12"/>
      <c r="VZ149" s="12"/>
      <c r="WA149" s="12"/>
      <c r="WB149" s="12"/>
      <c r="WC149" s="12"/>
      <c r="WD149" s="12"/>
      <c r="WE149" s="12"/>
      <c r="WF149" s="12"/>
      <c r="WG149" s="12"/>
      <c r="WH149" s="12"/>
      <c r="WI149" s="12"/>
      <c r="WJ149" s="12"/>
      <c r="WK149" s="12"/>
      <c r="WL149" s="12"/>
      <c r="WM149" s="12"/>
      <c r="WN149" s="12"/>
      <c r="WO149" s="12"/>
      <c r="WP149" s="12"/>
      <c r="WQ149" s="12"/>
      <c r="WR149" s="12"/>
      <c r="WS149" s="12"/>
      <c r="WT149" s="12"/>
      <c r="WU149" s="12"/>
      <c r="WV149" s="12"/>
      <c r="WW149" s="12"/>
      <c r="WX149" s="12"/>
      <c r="WY149" s="12"/>
      <c r="WZ149" s="12"/>
      <c r="XA149" s="12"/>
      <c r="XB149" s="12"/>
      <c r="XC149" s="12"/>
      <c r="XD149" s="12"/>
      <c r="XE149" s="12"/>
      <c r="XF149" s="12"/>
      <c r="XG149" s="12"/>
      <c r="XH149" s="12"/>
      <c r="XI149" s="12"/>
      <c r="XJ149" s="12"/>
      <c r="XK149" s="12"/>
      <c r="XL149" s="12"/>
      <c r="XM149" s="12"/>
      <c r="XN149" s="12"/>
      <c r="XO149" s="12"/>
      <c r="XP149" s="12"/>
      <c r="XQ149" s="12"/>
      <c r="XR149" s="12"/>
      <c r="XS149" s="12"/>
      <c r="XT149" s="12"/>
      <c r="XU149" s="12"/>
      <c r="XV149" s="12"/>
      <c r="XW149" s="12"/>
      <c r="XX149" s="12"/>
      <c r="XY149" s="12"/>
      <c r="XZ149" s="12"/>
      <c r="YA149" s="12"/>
      <c r="YB149" s="12"/>
      <c r="YC149" s="12"/>
      <c r="YD149" s="12"/>
      <c r="YE149" s="12"/>
      <c r="YF149" s="12"/>
      <c r="YG149" s="12"/>
      <c r="YH149" s="12"/>
      <c r="YI149" s="12"/>
      <c r="YJ149" s="12"/>
      <c r="YK149" s="12"/>
      <c r="YL149" s="12"/>
      <c r="YM149" s="12"/>
      <c r="YN149" s="12"/>
      <c r="YO149" s="12"/>
      <c r="YP149" s="12"/>
      <c r="YQ149" s="12"/>
      <c r="YR149" s="12"/>
      <c r="YS149" s="12"/>
      <c r="YT149" s="12"/>
      <c r="YU149" s="12"/>
      <c r="YV149" s="12"/>
      <c r="YW149" s="12"/>
      <c r="YX149" s="12"/>
      <c r="YY149" s="12"/>
      <c r="YZ149" s="12"/>
      <c r="ZA149" s="12"/>
      <c r="ZB149" s="12"/>
      <c r="ZC149" s="12"/>
      <c r="ZD149" s="12"/>
      <c r="ZE149" s="12"/>
      <c r="ZF149" s="12"/>
      <c r="ZG149" s="12"/>
      <c r="ZH149" s="12"/>
      <c r="ZI149" s="12"/>
      <c r="ZJ149" s="12"/>
      <c r="ZK149" s="12"/>
      <c r="ZL149" s="12"/>
      <c r="ZM149" s="12"/>
      <c r="ZN149" s="12"/>
      <c r="ZO149" s="12"/>
      <c r="ZP149" s="12"/>
      <c r="ZQ149" s="12"/>
      <c r="ZR149" s="12"/>
      <c r="ZS149" s="12"/>
      <c r="ZT149" s="12"/>
      <c r="ZU149" s="12"/>
      <c r="ZV149" s="12"/>
      <c r="ZW149" s="12"/>
      <c r="ZX149" s="12"/>
      <c r="ZY149" s="12"/>
      <c r="ZZ149" s="12"/>
      <c r="AAA149" s="12"/>
      <c r="AAB149" s="12"/>
      <c r="AAC149" s="12"/>
      <c r="AAD149" s="12"/>
      <c r="AAE149" s="12"/>
      <c r="AAF149" s="12"/>
      <c r="AAG149" s="12"/>
      <c r="AAH149" s="12"/>
      <c r="AAI149" s="12"/>
      <c r="AAJ149" s="12"/>
      <c r="AAK149" s="12"/>
      <c r="AAL149" s="12"/>
      <c r="AAM149" s="12"/>
      <c r="AAN149" s="12"/>
      <c r="AAO149" s="12"/>
      <c r="AAP149" s="12"/>
      <c r="AAQ149" s="12"/>
      <c r="AAR149" s="12"/>
      <c r="AAS149" s="12"/>
      <c r="AAT149" s="12"/>
      <c r="AAU149" s="12"/>
      <c r="AAV149" s="12"/>
      <c r="AAW149" s="12"/>
      <c r="AAX149" s="12"/>
      <c r="AAY149" s="12"/>
      <c r="AAZ149" s="12"/>
      <c r="ABA149" s="12"/>
      <c r="ABB149" s="12"/>
      <c r="ABC149" s="12"/>
      <c r="ABD149" s="12"/>
      <c r="ABE149" s="12"/>
      <c r="ABF149" s="12"/>
      <c r="ABG149" s="12"/>
      <c r="ABH149" s="12"/>
      <c r="ABI149" s="12"/>
      <c r="ABJ149" s="12"/>
      <c r="ABK149" s="12"/>
      <c r="ABL149" s="12"/>
      <c r="ABM149" s="12"/>
      <c r="ABN149" s="12"/>
      <c r="ABO149" s="12"/>
      <c r="ABP149" s="12"/>
      <c r="ABQ149" s="12"/>
      <c r="ABR149" s="12"/>
      <c r="ABS149" s="12"/>
      <c r="ABT149" s="12"/>
      <c r="ABU149" s="12"/>
      <c r="ABV149" s="12"/>
      <c r="ABW149" s="12"/>
      <c r="ABX149" s="12"/>
      <c r="ABY149" s="12"/>
      <c r="ABZ149" s="12"/>
      <c r="ACA149" s="12"/>
      <c r="ACB149" s="12"/>
      <c r="ACC149" s="12"/>
      <c r="ACD149" s="12"/>
      <c r="ACE149" s="12"/>
      <c r="ACF149" s="12"/>
      <c r="ACG149" s="12"/>
      <c r="ACH149" s="12"/>
      <c r="ACI149" s="12"/>
      <c r="ACJ149" s="12"/>
      <c r="ACK149" s="12"/>
      <c r="ACL149" s="12"/>
      <c r="ACM149" s="12"/>
      <c r="ACN149" s="12"/>
      <c r="ACO149" s="12"/>
      <c r="ACP149" s="12"/>
      <c r="ACQ149" s="12"/>
      <c r="ACR149" s="12"/>
      <c r="ACS149" s="12"/>
      <c r="ACT149" s="12"/>
      <c r="ACU149" s="12"/>
      <c r="ACV149" s="12"/>
      <c r="ACW149" s="12"/>
      <c r="ACX149" s="12"/>
      <c r="ACY149" s="12"/>
      <c r="ACZ149" s="12"/>
      <c r="ADA149" s="12"/>
      <c r="ADB149" s="12"/>
      <c r="ADC149" s="12"/>
      <c r="ADD149" s="12"/>
      <c r="ADE149" s="12"/>
      <c r="ADF149" s="12"/>
      <c r="ADG149" s="12"/>
      <c r="ADH149" s="12"/>
      <c r="ADI149" s="12"/>
      <c r="ADJ149" s="12"/>
      <c r="ADK149" s="12"/>
      <c r="ADL149" s="12"/>
      <c r="ADM149" s="12"/>
      <c r="ADN149" s="12"/>
      <c r="ADO149" s="12"/>
      <c r="ADP149" s="12"/>
      <c r="ADQ149" s="12"/>
      <c r="ADR149" s="12"/>
      <c r="ADS149" s="12"/>
      <c r="ADT149" s="12"/>
      <c r="ADU149" s="12"/>
      <c r="ADV149" s="12"/>
      <c r="ADW149" s="12"/>
      <c r="ADX149" s="12"/>
      <c r="ADY149" s="12"/>
      <c r="ADZ149" s="12"/>
      <c r="AEA149" s="12"/>
      <c r="AEB149" s="12"/>
      <c r="AEC149" s="12"/>
      <c r="AED149" s="12"/>
      <c r="AEE149" s="12"/>
      <c r="AEF149" s="12"/>
      <c r="AEG149" s="12"/>
      <c r="AEH149" s="12"/>
      <c r="AEI149" s="12"/>
      <c r="AEJ149" s="12"/>
      <c r="AEK149" s="12"/>
      <c r="AEL149" s="12"/>
      <c r="AEM149" s="12"/>
      <c r="AEN149" s="12"/>
      <c r="AEO149" s="12"/>
      <c r="AEP149" s="12"/>
      <c r="AEQ149" s="12"/>
      <c r="AER149" s="12"/>
      <c r="AES149" s="12"/>
      <c r="AET149" s="12"/>
      <c r="AEU149" s="12"/>
      <c r="AEV149" s="12"/>
      <c r="AEW149" s="12"/>
      <c r="AEX149" s="12"/>
      <c r="AEY149" s="12"/>
      <c r="AEZ149" s="12"/>
      <c r="AFA149" s="12"/>
      <c r="AFB149" s="12"/>
      <c r="AFC149" s="12"/>
      <c r="AFD149" s="12"/>
      <c r="AFE149" s="12"/>
      <c r="AFF149" s="12"/>
      <c r="AFG149" s="12"/>
      <c r="AFH149" s="12"/>
      <c r="AFI149" s="12"/>
      <c r="AFJ149" s="12"/>
      <c r="AFK149" s="12"/>
      <c r="AFL149" s="12"/>
      <c r="AFM149" s="12"/>
      <c r="AFN149" s="12"/>
      <c r="AFO149" s="12"/>
      <c r="AFP149" s="12"/>
      <c r="AFQ149" s="12"/>
      <c r="AFR149" s="12"/>
      <c r="AFS149" s="12"/>
      <c r="AFT149" s="12"/>
      <c r="AFU149" s="12"/>
      <c r="AFV149" s="12"/>
      <c r="AFW149" s="12"/>
      <c r="AFX149" s="12"/>
      <c r="AFY149" s="12"/>
      <c r="AFZ149" s="12"/>
      <c r="AGA149" s="12"/>
      <c r="AGB149" s="12"/>
      <c r="AGC149" s="12"/>
      <c r="AGD149" s="12"/>
      <c r="AGE149" s="12"/>
      <c r="AGF149" s="12"/>
      <c r="AGG149" s="12"/>
      <c r="AGH149" s="12"/>
      <c r="AGI149" s="12"/>
      <c r="AGJ149" s="12"/>
      <c r="AGK149" s="12"/>
      <c r="AGL149" s="12"/>
      <c r="AGM149" s="12"/>
      <c r="AGN149" s="12"/>
      <c r="AGO149" s="12"/>
      <c r="AGP149" s="12"/>
      <c r="AGQ149" s="12"/>
      <c r="AGR149" s="12"/>
      <c r="AGS149" s="12"/>
      <c r="AGT149" s="12"/>
      <c r="AGU149" s="12"/>
      <c r="AGV149" s="12"/>
      <c r="AGW149" s="12"/>
      <c r="AGX149" s="12"/>
      <c r="AGY149" s="12"/>
      <c r="AGZ149" s="12"/>
      <c r="AHA149" s="12"/>
      <c r="AHB149" s="12"/>
      <c r="AHC149" s="12"/>
      <c r="AHD149" s="12"/>
      <c r="AHE149" s="12"/>
      <c r="AHF149" s="12"/>
      <c r="AHG149" s="12"/>
      <c r="AHH149" s="12"/>
      <c r="AHI149" s="12"/>
      <c r="AHJ149" s="12"/>
      <c r="AHK149" s="12"/>
      <c r="AHL149" s="12"/>
      <c r="AHM149" s="12"/>
      <c r="AHN149" s="12"/>
      <c r="AHO149" s="12"/>
      <c r="AHP149" s="12"/>
      <c r="AHQ149" s="12"/>
      <c r="AHR149" s="12"/>
      <c r="AHS149" s="12"/>
      <c r="AHT149" s="12"/>
      <c r="AHU149" s="12"/>
      <c r="AHV149" s="12"/>
      <c r="AHW149" s="12"/>
      <c r="AHX149" s="12"/>
      <c r="AHY149" s="12"/>
      <c r="AHZ149" s="12"/>
      <c r="AIA149" s="12"/>
      <c r="AIB149" s="12"/>
      <c r="AIC149" s="12"/>
      <c r="AID149" s="12"/>
      <c r="AIE149" s="12"/>
      <c r="AIF149" s="12"/>
      <c r="AIG149" s="12"/>
      <c r="AIH149" s="12"/>
      <c r="AII149" s="12"/>
      <c r="AIJ149" s="12"/>
      <c r="AIK149" s="12"/>
      <c r="AIL149" s="12"/>
      <c r="AIM149" s="12"/>
      <c r="AIN149" s="12"/>
      <c r="AIO149" s="12"/>
      <c r="AIP149" s="12"/>
      <c r="AIQ149" s="12"/>
      <c r="AIR149" s="12"/>
      <c r="AIS149" s="12"/>
      <c r="AIT149" s="12"/>
      <c r="AIU149" s="12"/>
      <c r="AIV149" s="12"/>
      <c r="AIW149" s="12"/>
      <c r="AIX149" s="12"/>
      <c r="AIY149" s="12"/>
      <c r="AIZ149" s="12"/>
      <c r="AJA149" s="12"/>
      <c r="AJB149" s="12"/>
      <c r="AJC149" s="12"/>
      <c r="AJD149" s="12"/>
      <c r="AJE149" s="12"/>
      <c r="AJF149" s="12"/>
      <c r="AJG149" s="12"/>
      <c r="AJH149" s="12"/>
      <c r="AJI149" s="12"/>
      <c r="AJJ149" s="12"/>
      <c r="AJK149" s="12"/>
      <c r="AJL149" s="12"/>
      <c r="AJM149" s="12"/>
      <c r="AJN149" s="12"/>
      <c r="AJO149" s="12"/>
      <c r="AJP149" s="12"/>
      <c r="AJQ149" s="12"/>
      <c r="AJR149" s="12"/>
      <c r="AJS149" s="12"/>
      <c r="AJT149" s="12"/>
      <c r="AJU149" s="12"/>
      <c r="AJV149" s="12"/>
      <c r="AJW149" s="12"/>
      <c r="AJX149" s="12"/>
      <c r="AJY149" s="12"/>
      <c r="AJZ149" s="12"/>
      <c r="AKA149" s="12"/>
      <c r="AKB149" s="12"/>
      <c r="AKC149" s="12"/>
      <c r="AKD149" s="12"/>
      <c r="AKE149" s="12"/>
      <c r="AKF149" s="12"/>
      <c r="AKG149" s="12"/>
      <c r="AKH149" s="12"/>
      <c r="AKI149" s="12"/>
      <c r="AKJ149" s="12"/>
      <c r="AKK149" s="12"/>
      <c r="AKL149" s="12"/>
      <c r="AKM149" s="12"/>
      <c r="AKN149" s="12"/>
      <c r="AKO149" s="12"/>
      <c r="AKP149" s="12"/>
      <c r="AKQ149" s="12"/>
      <c r="AKR149" s="12"/>
      <c r="AKS149" s="12"/>
      <c r="AKT149" s="12"/>
      <c r="AKU149" s="12"/>
      <c r="AKV149" s="12"/>
      <c r="AKW149" s="12"/>
      <c r="AKX149" s="12"/>
      <c r="AKY149" s="12"/>
      <c r="AKZ149" s="12"/>
      <c r="ALA149" s="12"/>
      <c r="ALB149" s="12"/>
      <c r="ALC149" s="12"/>
      <c r="ALD149" s="12"/>
      <c r="ALE149" s="12"/>
      <c r="ALF149" s="12"/>
      <c r="ALG149" s="12"/>
      <c r="ALH149" s="12"/>
      <c r="ALI149" s="12"/>
      <c r="ALJ149" s="12"/>
      <c r="ALK149" s="12"/>
      <c r="ALL149" s="12"/>
      <c r="ALM149" s="12"/>
      <c r="ALN149" s="12"/>
      <c r="ALO149" s="12"/>
      <c r="ALP149" s="12"/>
      <c r="ALQ149" s="12"/>
      <c r="ALR149" s="12"/>
      <c r="ALS149" s="12"/>
      <c r="ALT149" s="12"/>
      <c r="ALU149" s="12"/>
      <c r="ALV149" s="12"/>
      <c r="ALW149" s="12"/>
      <c r="ALX149" s="12"/>
      <c r="ALY149" s="12"/>
      <c r="ALZ149" s="12"/>
      <c r="AMA149" s="12"/>
      <c r="AMB149" s="12"/>
      <c r="AMC149" s="12"/>
      <c r="AMD149" s="12"/>
      <c r="AME149" s="12"/>
      <c r="AMF149" s="12"/>
      <c r="AMG149" s="12"/>
      <c r="AMH149" s="12"/>
      <c r="AMI149" s="12"/>
      <c r="AMJ149" s="12"/>
      <c r="AMK149" s="12"/>
      <c r="AML149" s="12"/>
      <c r="AMM149" s="12"/>
      <c r="AMN149" s="12"/>
      <c r="AMO149" s="12"/>
      <c r="AMP149" s="12"/>
      <c r="AMQ149" s="12"/>
      <c r="AMR149" s="12"/>
      <c r="AMS149" s="12"/>
      <c r="AMT149" s="12"/>
      <c r="AMU149" s="12"/>
      <c r="AMV149" s="12"/>
      <c r="AMW149" s="12"/>
      <c r="AMX149" s="12"/>
      <c r="AMY149" s="12"/>
      <c r="AMZ149" s="12"/>
      <c r="ANA149" s="12"/>
      <c r="ANB149" s="12"/>
      <c r="ANC149" s="12"/>
      <c r="AND149" s="12"/>
      <c r="ANE149" s="12"/>
      <c r="ANF149" s="12"/>
      <c r="ANG149" s="12"/>
      <c r="ANH149" s="12"/>
      <c r="ANI149" s="12"/>
      <c r="ANJ149" s="12"/>
      <c r="ANK149" s="12"/>
      <c r="ANL149" s="12"/>
      <c r="ANM149" s="12"/>
      <c r="ANN149" s="12"/>
      <c r="ANO149" s="12"/>
      <c r="ANP149" s="12"/>
      <c r="ANQ149" s="12"/>
      <c r="ANR149" s="12"/>
      <c r="ANS149" s="12"/>
      <c r="ANT149" s="12"/>
      <c r="ANU149" s="12"/>
      <c r="ANV149" s="12"/>
      <c r="ANW149" s="12"/>
      <c r="ANX149" s="12"/>
      <c r="ANY149" s="12"/>
      <c r="ANZ149" s="12"/>
      <c r="AOA149" s="12"/>
      <c r="AOB149" s="12"/>
      <c r="AOC149" s="12"/>
      <c r="AOD149" s="12"/>
      <c r="AOE149" s="12"/>
      <c r="AOF149" s="12"/>
      <c r="AOG149" s="12"/>
      <c r="AOH149" s="12"/>
      <c r="AOI149" s="12"/>
      <c r="AOJ149" s="12"/>
      <c r="AOK149" s="12"/>
      <c r="AOL149" s="12"/>
      <c r="AOM149" s="12"/>
      <c r="AON149" s="12"/>
      <c r="AOO149" s="12"/>
      <c r="AOP149" s="12"/>
      <c r="AOQ149" s="12"/>
      <c r="AOR149" s="12"/>
      <c r="AOS149" s="12"/>
      <c r="AOT149" s="12"/>
      <c r="AOU149" s="12"/>
      <c r="AOV149" s="12"/>
      <c r="AOW149" s="12"/>
      <c r="AOX149" s="12"/>
      <c r="AOY149" s="12"/>
      <c r="AOZ149" s="12"/>
      <c r="APA149" s="12"/>
      <c r="APB149" s="12"/>
      <c r="APC149" s="12"/>
      <c r="APD149" s="12"/>
      <c r="APE149" s="12"/>
      <c r="APF149" s="12"/>
      <c r="APG149" s="12"/>
      <c r="APH149" s="12"/>
      <c r="API149" s="12"/>
      <c r="APJ149" s="12"/>
      <c r="APK149" s="12"/>
      <c r="APL149" s="12"/>
      <c r="APM149" s="12"/>
      <c r="APN149" s="12"/>
      <c r="APO149" s="12"/>
      <c r="APP149" s="12"/>
      <c r="APQ149" s="12"/>
      <c r="APR149" s="12"/>
      <c r="APS149" s="12"/>
      <c r="APT149" s="12"/>
      <c r="APU149" s="12"/>
      <c r="APV149" s="12"/>
      <c r="APW149" s="12"/>
      <c r="APX149" s="12"/>
      <c r="APY149" s="12"/>
      <c r="APZ149" s="12"/>
      <c r="AQA149" s="12"/>
      <c r="AQB149" s="12"/>
      <c r="AQC149" s="12"/>
      <c r="AQD149" s="12"/>
      <c r="AQE149" s="12"/>
      <c r="AQF149" s="12"/>
      <c r="AQG149" s="12"/>
      <c r="AQH149" s="12"/>
      <c r="AQI149" s="12"/>
      <c r="AQJ149" s="12"/>
      <c r="AQK149" s="12"/>
      <c r="AQL149" s="12"/>
      <c r="AQM149" s="12"/>
      <c r="AQN149" s="12"/>
      <c r="AQO149" s="12"/>
      <c r="AQP149" s="12"/>
      <c r="AQQ149" s="12"/>
      <c r="AQR149" s="12"/>
      <c r="AQS149" s="12"/>
      <c r="AQT149" s="12"/>
      <c r="AQU149" s="12"/>
      <c r="AQV149" s="12"/>
      <c r="AQW149" s="12"/>
      <c r="AQX149" s="12"/>
      <c r="AQY149" s="12"/>
      <c r="AQZ149" s="12"/>
      <c r="ARA149" s="12"/>
      <c r="ARB149" s="12"/>
      <c r="ARC149" s="12"/>
      <c r="ARD149" s="12"/>
      <c r="ARE149" s="12"/>
      <c r="ARF149" s="12"/>
      <c r="ARG149" s="12"/>
      <c r="ARH149" s="12"/>
      <c r="ARI149" s="12"/>
      <c r="ARJ149" s="12"/>
      <c r="ARK149" s="12"/>
      <c r="ARL149" s="12"/>
      <c r="ARM149" s="12"/>
      <c r="ARN149" s="12"/>
      <c r="ARO149" s="12"/>
      <c r="ARP149" s="12"/>
      <c r="ARQ149" s="12"/>
      <c r="ARR149" s="12"/>
      <c r="ARS149" s="12"/>
      <c r="ART149" s="12"/>
      <c r="ARU149" s="12"/>
      <c r="ARV149" s="12"/>
      <c r="ARW149" s="12"/>
      <c r="ARX149" s="12"/>
      <c r="ARY149" s="12"/>
      <c r="ARZ149" s="12"/>
      <c r="ASA149" s="12"/>
      <c r="ASB149" s="12"/>
      <c r="ASC149" s="12"/>
      <c r="ASD149" s="12"/>
      <c r="ASE149" s="12"/>
      <c r="ASF149" s="12"/>
      <c r="ASG149" s="12"/>
      <c r="ASH149" s="12"/>
      <c r="ASI149" s="12"/>
      <c r="ASJ149" s="12"/>
      <c r="ASK149" s="12"/>
      <c r="ASL149" s="12"/>
      <c r="ASM149" s="12"/>
      <c r="ASN149" s="12"/>
      <c r="ASO149" s="12"/>
      <c r="ASP149" s="12"/>
      <c r="ASQ149" s="12"/>
      <c r="ASR149" s="12"/>
      <c r="ASS149" s="12"/>
      <c r="AST149" s="12"/>
      <c r="ASU149" s="12"/>
      <c r="ASV149" s="12"/>
      <c r="ASW149" s="12"/>
      <c r="ASX149" s="12"/>
      <c r="ASY149" s="12"/>
      <c r="ASZ149" s="12"/>
      <c r="ATA149" s="12"/>
      <c r="ATB149" s="12"/>
      <c r="ATC149" s="12"/>
      <c r="ATD149" s="12"/>
      <c r="ATE149" s="12"/>
      <c r="ATF149" s="12"/>
      <c r="ATG149" s="12"/>
      <c r="ATH149" s="12"/>
      <c r="ATI149" s="12"/>
      <c r="ATJ149" s="12"/>
      <c r="ATK149" s="12"/>
      <c r="ATL149" s="12"/>
      <c r="ATM149" s="12"/>
      <c r="ATN149" s="12"/>
      <c r="ATO149" s="12"/>
      <c r="ATP149" s="12"/>
      <c r="ATQ149" s="12"/>
      <c r="ATR149" s="12"/>
      <c r="ATS149" s="12"/>
      <c r="ATT149" s="12"/>
      <c r="ATU149" s="12"/>
      <c r="ATV149" s="12"/>
      <c r="ATW149" s="12"/>
      <c r="ATX149" s="12"/>
      <c r="ATY149" s="12"/>
      <c r="ATZ149" s="12"/>
      <c r="AUA149" s="12"/>
      <c r="AUB149" s="12"/>
      <c r="AUC149" s="12"/>
      <c r="AUD149" s="12"/>
      <c r="AUE149" s="12"/>
      <c r="AUF149" s="12"/>
      <c r="AUG149" s="12"/>
      <c r="AUH149" s="12"/>
      <c r="AUI149" s="12"/>
      <c r="AUJ149" s="12"/>
      <c r="AUK149" s="12"/>
      <c r="AUL149" s="12"/>
      <c r="AUM149" s="12"/>
      <c r="AUN149" s="12"/>
      <c r="AUO149" s="12"/>
      <c r="AUP149" s="12"/>
      <c r="AUQ149" s="12"/>
      <c r="AUR149" s="12"/>
      <c r="AUS149" s="12"/>
      <c r="AUT149" s="12"/>
      <c r="AUU149" s="12"/>
      <c r="AUV149" s="12"/>
      <c r="AUW149" s="12"/>
      <c r="AUX149" s="12"/>
      <c r="AUY149" s="12"/>
      <c r="AUZ149" s="12"/>
      <c r="AVA149" s="12"/>
      <c r="AVB149" s="12"/>
      <c r="AVC149" s="12"/>
      <c r="AVD149" s="12"/>
      <c r="AVE149" s="12"/>
      <c r="AVF149" s="12"/>
      <c r="AVG149" s="12"/>
      <c r="AVH149" s="12"/>
      <c r="AVI149" s="12"/>
      <c r="AVJ149" s="12"/>
      <c r="AVK149" s="12"/>
      <c r="AVL149" s="12"/>
      <c r="AVM149" s="12"/>
      <c r="AVN149" s="12"/>
      <c r="AVO149" s="12"/>
      <c r="AVP149" s="12"/>
      <c r="AVQ149" s="12"/>
      <c r="AVR149" s="12"/>
      <c r="AVS149" s="12"/>
      <c r="AVT149" s="12"/>
      <c r="AVU149" s="12"/>
      <c r="AVV149" s="12"/>
      <c r="AVW149" s="12"/>
      <c r="AVX149" s="12"/>
      <c r="AVY149" s="12"/>
      <c r="AVZ149" s="12"/>
      <c r="AWA149" s="12"/>
      <c r="AWB149" s="12"/>
      <c r="AWC149" s="12"/>
      <c r="AWD149" s="12"/>
      <c r="AWE149" s="12"/>
      <c r="AWF149" s="12"/>
      <c r="AWG149" s="12"/>
      <c r="AWH149" s="12"/>
      <c r="AWI149" s="12"/>
      <c r="AWJ149" s="12"/>
      <c r="AWK149" s="12"/>
      <c r="AWL149" s="12"/>
      <c r="AWM149" s="12"/>
      <c r="AWN149" s="12"/>
      <c r="AWO149" s="12"/>
      <c r="AWP149" s="12"/>
      <c r="AWQ149" s="12"/>
      <c r="AWR149" s="12"/>
      <c r="AWS149" s="12"/>
      <c r="AWT149" s="12"/>
      <c r="AWU149" s="12"/>
      <c r="AWV149" s="12"/>
      <c r="AWW149" s="12"/>
      <c r="AWX149" s="12"/>
      <c r="AWY149" s="12"/>
      <c r="AWZ149" s="12"/>
      <c r="AXA149" s="12"/>
      <c r="AXB149" s="12"/>
      <c r="AXC149" s="12"/>
      <c r="AXD149" s="12"/>
      <c r="AXE149" s="12"/>
      <c r="AXF149" s="12"/>
      <c r="AXG149" s="12"/>
      <c r="AXH149" s="12"/>
      <c r="AXI149" s="12"/>
      <c r="AXJ149" s="12"/>
      <c r="AXK149" s="12"/>
      <c r="AXL149" s="12"/>
      <c r="AXM149" s="12"/>
      <c r="AXN149" s="12"/>
      <c r="AXO149" s="12"/>
      <c r="AXP149" s="12"/>
      <c r="AXQ149" s="12"/>
      <c r="AXR149" s="12"/>
      <c r="AXS149" s="12"/>
      <c r="AXT149" s="12"/>
      <c r="AXU149" s="12"/>
      <c r="AXV149" s="12"/>
      <c r="AXW149" s="12"/>
      <c r="AXX149" s="12"/>
      <c r="AXY149" s="12"/>
      <c r="AXZ149" s="12"/>
      <c r="AYA149" s="12"/>
      <c r="AYB149" s="12"/>
      <c r="AYC149" s="12"/>
      <c r="AYD149" s="12"/>
      <c r="AYE149" s="12"/>
      <c r="AYF149" s="12"/>
      <c r="AYG149" s="12"/>
      <c r="AYH149" s="12"/>
      <c r="AYI149" s="12"/>
      <c r="AYJ149" s="12"/>
      <c r="AYK149" s="12"/>
      <c r="AYL149" s="12"/>
      <c r="AYM149" s="12"/>
      <c r="AYN149" s="12"/>
      <c r="AYO149" s="12"/>
      <c r="AYP149" s="12"/>
      <c r="AYQ149" s="12"/>
      <c r="AYR149" s="12"/>
      <c r="AYS149" s="12"/>
      <c r="AYT149" s="12"/>
      <c r="AYU149" s="12"/>
      <c r="AYV149" s="12"/>
      <c r="AYW149" s="12"/>
      <c r="AYX149" s="12"/>
      <c r="AYY149" s="12"/>
      <c r="AYZ149" s="12"/>
      <c r="AZA149" s="12"/>
      <c r="AZB149" s="12"/>
      <c r="AZC149" s="12"/>
      <c r="AZD149" s="12"/>
      <c r="AZE149" s="12"/>
      <c r="AZF149" s="12"/>
      <c r="AZG149" s="12"/>
      <c r="AZH149" s="12"/>
      <c r="AZI149" s="12"/>
      <c r="AZJ149" s="12"/>
      <c r="AZK149" s="12"/>
      <c r="AZL149" s="12"/>
      <c r="AZM149" s="12"/>
      <c r="AZN149" s="12"/>
      <c r="AZO149" s="12"/>
      <c r="AZP149" s="12"/>
      <c r="AZQ149" s="12"/>
      <c r="AZR149" s="12"/>
      <c r="AZS149" s="12"/>
      <c r="AZT149" s="12"/>
      <c r="AZU149" s="12"/>
      <c r="AZV149" s="12"/>
      <c r="AZW149" s="12"/>
      <c r="AZX149" s="12"/>
      <c r="AZY149" s="12"/>
      <c r="AZZ149" s="12"/>
      <c r="BAA149" s="12"/>
      <c r="BAB149" s="12"/>
      <c r="BAC149" s="12"/>
      <c r="BAD149" s="12"/>
      <c r="BAE149" s="12"/>
      <c r="BAF149" s="12"/>
      <c r="BAG149" s="12"/>
      <c r="BAH149" s="12"/>
      <c r="BAI149" s="12"/>
      <c r="BAJ149" s="12"/>
      <c r="BAK149" s="12"/>
      <c r="BAL149" s="12"/>
      <c r="BAM149" s="12"/>
      <c r="BAN149" s="12"/>
      <c r="BAO149" s="12"/>
      <c r="BAP149" s="12"/>
      <c r="BAQ149" s="12"/>
      <c r="BAR149" s="12"/>
      <c r="BAS149" s="12"/>
      <c r="BAT149" s="12"/>
      <c r="BAU149" s="12"/>
      <c r="BAV149" s="12"/>
      <c r="BAW149" s="12"/>
      <c r="BAX149" s="12"/>
      <c r="BAY149" s="12"/>
      <c r="BAZ149" s="12"/>
      <c r="BBA149" s="12"/>
      <c r="BBB149" s="12"/>
      <c r="BBC149" s="12"/>
      <c r="BBD149" s="12"/>
      <c r="BBE149" s="12"/>
      <c r="BBF149" s="12"/>
      <c r="BBG149" s="12"/>
      <c r="BBH149" s="12"/>
      <c r="BBI149" s="12"/>
      <c r="BBJ149" s="12"/>
      <c r="BBK149" s="12"/>
      <c r="BBL149" s="12"/>
      <c r="BBM149" s="12"/>
      <c r="BBN149" s="12"/>
      <c r="BBO149" s="12"/>
      <c r="BBP149" s="12"/>
      <c r="BBQ149" s="12"/>
      <c r="BBR149" s="12"/>
      <c r="BBS149" s="12"/>
      <c r="BBT149" s="12"/>
      <c r="BBU149" s="12"/>
      <c r="BBV149" s="12"/>
      <c r="BBW149" s="12"/>
      <c r="BBX149" s="12"/>
      <c r="BBY149" s="12"/>
      <c r="BBZ149" s="12"/>
      <c r="BCA149" s="12"/>
      <c r="BCB149" s="12"/>
      <c r="BCC149" s="12"/>
      <c r="BCD149" s="12"/>
      <c r="BCE149" s="12"/>
      <c r="BCF149" s="12"/>
      <c r="BCG149" s="12"/>
      <c r="BCH149" s="12"/>
      <c r="BCI149" s="12"/>
      <c r="BCJ149" s="12"/>
      <c r="BCK149" s="12"/>
      <c r="BCL149" s="12"/>
      <c r="BCM149" s="12"/>
      <c r="BCN149" s="12"/>
      <c r="BCO149" s="12"/>
      <c r="BCP149" s="12"/>
      <c r="BCQ149" s="12"/>
      <c r="BCR149" s="12"/>
      <c r="BCS149" s="12"/>
      <c r="BCT149" s="12"/>
      <c r="BCU149" s="12"/>
      <c r="BCV149" s="12"/>
      <c r="BCW149" s="12"/>
      <c r="BCX149" s="12"/>
      <c r="BCY149" s="12"/>
      <c r="BCZ149" s="12"/>
      <c r="BDA149" s="12"/>
      <c r="BDB149" s="12"/>
      <c r="BDC149" s="12"/>
      <c r="BDD149" s="12"/>
      <c r="BDE149" s="12"/>
      <c r="BDF149" s="12"/>
      <c r="BDG149" s="12"/>
      <c r="BDH149" s="12"/>
      <c r="BDI149" s="12"/>
      <c r="BDJ149" s="12"/>
      <c r="BDK149" s="12"/>
      <c r="BDL149" s="12"/>
      <c r="BDM149" s="12"/>
      <c r="BDN149" s="12"/>
      <c r="BDO149" s="12"/>
      <c r="BDP149" s="12"/>
      <c r="BDQ149" s="12"/>
      <c r="BDR149" s="12"/>
      <c r="BDS149" s="12"/>
      <c r="BDT149" s="12"/>
      <c r="BDU149" s="12"/>
      <c r="BDV149" s="12"/>
      <c r="BDW149" s="12"/>
      <c r="BDX149" s="12"/>
      <c r="BDY149" s="12"/>
      <c r="BDZ149" s="12"/>
      <c r="BEA149" s="12"/>
      <c r="BEB149" s="12"/>
      <c r="BEC149" s="12"/>
      <c r="BED149" s="12"/>
      <c r="BEE149" s="12"/>
      <c r="BEF149" s="12"/>
      <c r="BEG149" s="12"/>
      <c r="BEH149" s="12"/>
      <c r="BEI149" s="12"/>
      <c r="BEJ149" s="12"/>
      <c r="BEK149" s="12"/>
      <c r="BEL149" s="12"/>
      <c r="BEM149" s="12"/>
      <c r="BEN149" s="12"/>
      <c r="BEO149" s="12"/>
      <c r="BEP149" s="12"/>
      <c r="BEQ149" s="12"/>
      <c r="BER149" s="12"/>
      <c r="BES149" s="12"/>
      <c r="BET149" s="12"/>
      <c r="BEU149" s="12"/>
      <c r="BEV149" s="12"/>
      <c r="BEW149" s="12"/>
      <c r="BEX149" s="12"/>
      <c r="BEY149" s="12"/>
      <c r="BEZ149" s="12"/>
      <c r="BFA149" s="12"/>
      <c r="BFB149" s="12"/>
      <c r="BFC149" s="12"/>
      <c r="BFD149" s="12"/>
      <c r="BFE149" s="12"/>
      <c r="BFF149" s="12"/>
      <c r="BFG149" s="12"/>
      <c r="BFH149" s="12"/>
      <c r="BFI149" s="12"/>
      <c r="BFJ149" s="12"/>
      <c r="BFK149" s="12"/>
      <c r="BFL149" s="12"/>
      <c r="BFM149" s="12"/>
      <c r="BFN149" s="12"/>
      <c r="BFO149" s="12"/>
      <c r="BFP149" s="12"/>
      <c r="BFQ149" s="12"/>
      <c r="BFR149" s="12"/>
      <c r="BFS149" s="12"/>
      <c r="BFT149" s="12"/>
      <c r="BFU149" s="12"/>
      <c r="BFV149" s="12"/>
      <c r="BFW149" s="12"/>
      <c r="BFX149" s="12"/>
      <c r="BFY149" s="12"/>
      <c r="BFZ149" s="12"/>
      <c r="BGA149" s="12"/>
      <c r="BGB149" s="12"/>
      <c r="BGC149" s="12"/>
      <c r="BGD149" s="12"/>
      <c r="BGE149" s="12"/>
      <c r="BGF149" s="12"/>
      <c r="BGG149" s="12"/>
      <c r="BGH149" s="12"/>
      <c r="BGI149" s="12"/>
      <c r="BGJ149" s="12"/>
      <c r="BGK149" s="12"/>
      <c r="BGL149" s="12"/>
      <c r="BGM149" s="12"/>
      <c r="BGN149" s="12"/>
      <c r="BGO149" s="12"/>
      <c r="BGP149" s="12"/>
      <c r="BGQ149" s="12"/>
      <c r="BGR149" s="12"/>
      <c r="BGS149" s="12"/>
      <c r="BGT149" s="12"/>
      <c r="BGU149" s="12"/>
      <c r="BGV149" s="12"/>
      <c r="BGW149" s="12"/>
      <c r="BGX149" s="12"/>
      <c r="BGY149" s="12"/>
      <c r="BGZ149" s="12"/>
      <c r="BHA149" s="12"/>
      <c r="BHB149" s="12"/>
      <c r="BHC149" s="12"/>
      <c r="BHD149" s="12"/>
      <c r="BHE149" s="12"/>
      <c r="BHF149" s="12"/>
      <c r="BHG149" s="12"/>
      <c r="BHH149" s="12"/>
      <c r="BHI149" s="12"/>
      <c r="BHJ149" s="12"/>
      <c r="BHK149" s="12"/>
      <c r="BHL149" s="12"/>
      <c r="BHM149" s="12"/>
      <c r="BHN149" s="12"/>
      <c r="BHO149" s="12"/>
      <c r="BHP149" s="12"/>
      <c r="BHQ149" s="12"/>
      <c r="BHR149" s="12"/>
      <c r="BHS149" s="12"/>
      <c r="BHT149" s="12"/>
      <c r="BHU149" s="12"/>
      <c r="BHV149" s="12"/>
      <c r="BHW149" s="12"/>
      <c r="BHX149" s="12"/>
      <c r="BHY149" s="12"/>
      <c r="BHZ149" s="12"/>
      <c r="BIA149" s="12"/>
      <c r="BIB149" s="12"/>
      <c r="BIC149" s="12"/>
      <c r="BID149" s="12"/>
      <c r="BIE149" s="12"/>
      <c r="BIF149" s="12"/>
      <c r="BIG149" s="12"/>
      <c r="BIH149" s="12"/>
      <c r="BII149" s="12"/>
      <c r="BIJ149" s="12"/>
      <c r="BIK149" s="12"/>
      <c r="BIL149" s="12"/>
      <c r="BIM149" s="12"/>
      <c r="BIN149" s="12"/>
      <c r="BIO149" s="12"/>
      <c r="BIP149" s="12"/>
      <c r="BIQ149" s="12"/>
      <c r="BIR149" s="12"/>
      <c r="BIS149" s="12"/>
      <c r="BIT149" s="12"/>
      <c r="BIU149" s="12"/>
      <c r="BIV149" s="12"/>
      <c r="BIW149" s="12"/>
      <c r="BIX149" s="12"/>
      <c r="BIY149" s="12"/>
      <c r="BIZ149" s="12"/>
      <c r="BJA149" s="12"/>
      <c r="BJB149" s="12"/>
      <c r="BJC149" s="12"/>
      <c r="BJD149" s="12"/>
      <c r="BJE149" s="12"/>
      <c r="BJF149" s="12"/>
      <c r="BJG149" s="12"/>
      <c r="BJH149" s="12"/>
      <c r="BJI149" s="12"/>
      <c r="BJJ149" s="12"/>
      <c r="BJK149" s="12"/>
      <c r="BJL149" s="12"/>
      <c r="BJM149" s="12"/>
      <c r="BJN149" s="12"/>
      <c r="BJO149" s="12"/>
      <c r="BJP149" s="12"/>
      <c r="BJQ149" s="12"/>
      <c r="BJR149" s="12"/>
      <c r="BJS149" s="12"/>
      <c r="BJT149" s="12"/>
      <c r="BJU149" s="12"/>
      <c r="BJV149" s="12"/>
      <c r="BJW149" s="12"/>
      <c r="BJX149" s="12"/>
      <c r="BJY149" s="12"/>
      <c r="BJZ149" s="12"/>
      <c r="BKA149" s="12"/>
      <c r="BKB149" s="12"/>
      <c r="BKC149" s="12"/>
      <c r="BKD149" s="12"/>
      <c r="BKE149" s="12"/>
      <c r="BKF149" s="12"/>
      <c r="BKG149" s="12"/>
      <c r="BKH149" s="12"/>
      <c r="BKI149" s="12"/>
      <c r="BKJ149" s="12"/>
      <c r="BKK149" s="12"/>
      <c r="BKL149" s="12"/>
      <c r="BKM149" s="12"/>
      <c r="BKN149" s="12"/>
      <c r="BKO149" s="12"/>
      <c r="BKP149" s="12"/>
      <c r="BKQ149" s="12"/>
      <c r="BKR149" s="12"/>
      <c r="BKS149" s="12"/>
      <c r="BKT149" s="12"/>
      <c r="BKU149" s="12"/>
      <c r="BKV149" s="12"/>
      <c r="BKW149" s="12"/>
      <c r="BKX149" s="12"/>
      <c r="BKY149" s="12"/>
      <c r="BKZ149" s="12"/>
      <c r="BLA149" s="12"/>
      <c r="BLB149" s="12"/>
      <c r="BLC149" s="12"/>
      <c r="BLD149" s="12"/>
      <c r="BLE149" s="12"/>
      <c r="BLF149" s="12"/>
      <c r="BLG149" s="12"/>
      <c r="BLH149" s="12"/>
      <c r="BLI149" s="12"/>
      <c r="BLJ149" s="12"/>
      <c r="BLK149" s="12"/>
      <c r="BLL149" s="12"/>
      <c r="BLM149" s="12"/>
      <c r="BLN149" s="12"/>
      <c r="BLO149" s="12"/>
      <c r="BLP149" s="12"/>
      <c r="BLQ149" s="12"/>
      <c r="BLR149" s="12"/>
      <c r="BLS149" s="12"/>
      <c r="BLT149" s="12"/>
      <c r="BLU149" s="12"/>
      <c r="BLV149" s="12"/>
      <c r="BLW149" s="12"/>
      <c r="BLX149" s="12"/>
      <c r="BLY149" s="12"/>
      <c r="BLZ149" s="12"/>
      <c r="BMA149" s="12"/>
      <c r="BMB149" s="12"/>
      <c r="BMC149" s="12"/>
      <c r="BMD149" s="12"/>
      <c r="BME149" s="12"/>
      <c r="BMF149" s="12"/>
      <c r="BMG149" s="12"/>
      <c r="BMH149" s="12"/>
      <c r="BMI149" s="12"/>
      <c r="BMJ149" s="12"/>
      <c r="BMK149" s="12"/>
      <c r="BML149" s="12"/>
      <c r="BMM149" s="12"/>
      <c r="BMN149" s="12"/>
      <c r="BMO149" s="12"/>
      <c r="BMP149" s="12"/>
      <c r="BMQ149" s="12"/>
      <c r="BMR149" s="12"/>
      <c r="BMS149" s="12"/>
      <c r="BMT149" s="12"/>
      <c r="BMU149" s="12"/>
      <c r="BMV149" s="12"/>
      <c r="BMW149" s="12"/>
      <c r="BMX149" s="12"/>
      <c r="BMY149" s="12"/>
      <c r="BMZ149" s="12"/>
      <c r="BNA149" s="12"/>
      <c r="BNB149" s="12"/>
      <c r="BNC149" s="12"/>
      <c r="BND149" s="12"/>
      <c r="BNE149" s="12"/>
      <c r="BNF149" s="12"/>
      <c r="BNG149" s="12"/>
      <c r="BNH149" s="12"/>
      <c r="BNI149" s="12"/>
      <c r="BNJ149" s="12"/>
      <c r="BNK149" s="12"/>
      <c r="BNL149" s="12"/>
      <c r="BNM149" s="12"/>
      <c r="BNN149" s="12"/>
      <c r="BNO149" s="12"/>
      <c r="BNP149" s="12"/>
      <c r="BNQ149" s="12"/>
      <c r="BNR149" s="12"/>
      <c r="BNS149" s="12"/>
      <c r="BNT149" s="12"/>
      <c r="BNU149" s="12"/>
      <c r="BNV149" s="12"/>
      <c r="BNW149" s="12"/>
      <c r="BNX149" s="12"/>
      <c r="BNY149" s="12"/>
      <c r="BNZ149" s="12"/>
      <c r="BOA149" s="12"/>
      <c r="BOB149" s="12"/>
      <c r="BOC149" s="12"/>
      <c r="BOD149" s="12"/>
      <c r="BOE149" s="12"/>
      <c r="BOF149" s="12"/>
      <c r="BOG149" s="12"/>
      <c r="BOH149" s="12"/>
      <c r="BOI149" s="12"/>
      <c r="BOJ149" s="12"/>
      <c r="BOK149" s="12"/>
      <c r="BOL149" s="12"/>
      <c r="BOM149" s="12"/>
      <c r="BON149" s="12"/>
      <c r="BOO149" s="12"/>
      <c r="BOP149" s="12"/>
      <c r="BOQ149" s="12"/>
      <c r="BOR149" s="12"/>
      <c r="BOS149" s="12"/>
      <c r="BOT149" s="12"/>
      <c r="BOU149" s="12"/>
      <c r="BOV149" s="12"/>
      <c r="BOW149" s="12"/>
      <c r="BOX149" s="12"/>
      <c r="BOY149" s="12"/>
      <c r="BOZ149" s="12"/>
      <c r="BPA149" s="12"/>
      <c r="BPB149" s="12"/>
      <c r="BPC149" s="12"/>
      <c r="BPD149" s="12"/>
      <c r="BPE149" s="12"/>
      <c r="BPF149" s="12"/>
      <c r="BPG149" s="12"/>
      <c r="BPH149" s="12"/>
      <c r="BPI149" s="12"/>
      <c r="BPJ149" s="12"/>
      <c r="BPK149" s="12"/>
      <c r="BPL149" s="12"/>
      <c r="BPM149" s="12"/>
      <c r="BPN149" s="12"/>
      <c r="BPO149" s="12"/>
      <c r="BPP149" s="12"/>
      <c r="BPQ149" s="12"/>
      <c r="BPR149" s="12"/>
      <c r="BPS149" s="12"/>
      <c r="BPT149" s="12"/>
      <c r="BPU149" s="12"/>
      <c r="BPV149" s="12"/>
      <c r="BPW149" s="12"/>
      <c r="BPX149" s="12"/>
      <c r="BPY149" s="12"/>
      <c r="BPZ149" s="12"/>
      <c r="BQA149" s="12"/>
      <c r="BQB149" s="12"/>
      <c r="BQC149" s="12"/>
      <c r="BQD149" s="12"/>
      <c r="BQE149" s="12"/>
      <c r="BQF149" s="12"/>
      <c r="BQG149" s="12"/>
      <c r="BQH149" s="12"/>
      <c r="BQI149" s="12"/>
      <c r="BQJ149" s="12"/>
      <c r="BQK149" s="12"/>
      <c r="BQL149" s="12"/>
      <c r="BQM149" s="12"/>
      <c r="BQN149" s="12"/>
      <c r="BQO149" s="12"/>
      <c r="BQP149" s="12"/>
      <c r="BQQ149" s="12"/>
      <c r="BQR149" s="12"/>
      <c r="BQS149" s="12"/>
      <c r="BQT149" s="12"/>
      <c r="BQU149" s="12"/>
      <c r="BQV149" s="12"/>
      <c r="BQW149" s="12"/>
      <c r="BQX149" s="12"/>
      <c r="BQY149" s="12"/>
      <c r="BQZ149" s="12"/>
      <c r="BRA149" s="12"/>
      <c r="BRB149" s="12"/>
      <c r="BRC149" s="12"/>
      <c r="BRD149" s="12"/>
      <c r="BRE149" s="12"/>
      <c r="BRF149" s="12"/>
      <c r="BRG149" s="12"/>
      <c r="BRH149" s="12"/>
      <c r="BRI149" s="12"/>
      <c r="BRJ149" s="12"/>
      <c r="BRK149" s="12"/>
      <c r="BRL149" s="12"/>
      <c r="BRM149" s="12"/>
      <c r="BRN149" s="12"/>
      <c r="BRO149" s="12"/>
      <c r="BRP149" s="12"/>
      <c r="BRQ149" s="12"/>
      <c r="BRR149" s="12"/>
      <c r="BRS149" s="12"/>
      <c r="BRT149" s="12"/>
      <c r="BRU149" s="12"/>
      <c r="BRV149" s="12"/>
      <c r="BRW149" s="12"/>
      <c r="BRX149" s="12"/>
      <c r="BRY149" s="12"/>
      <c r="BRZ149" s="12"/>
      <c r="BSA149" s="12"/>
      <c r="BSB149" s="12"/>
      <c r="BSC149" s="12"/>
      <c r="BSD149" s="12"/>
      <c r="BSE149" s="12"/>
      <c r="BSF149" s="12"/>
      <c r="BSG149" s="12"/>
      <c r="BSH149" s="12"/>
      <c r="BSI149" s="12"/>
      <c r="BSJ149" s="12"/>
      <c r="BSK149" s="12"/>
      <c r="BSL149" s="12"/>
      <c r="BSM149" s="12"/>
      <c r="BSN149" s="12"/>
      <c r="BSO149" s="12"/>
      <c r="BSP149" s="12"/>
      <c r="BSQ149" s="12"/>
      <c r="BSR149" s="12"/>
      <c r="BSS149" s="12"/>
      <c r="BST149" s="12"/>
      <c r="BSU149" s="12"/>
      <c r="BSV149" s="12"/>
      <c r="BSW149" s="12"/>
      <c r="BSX149" s="12"/>
      <c r="BSY149" s="12"/>
      <c r="BSZ149" s="12"/>
      <c r="BTA149" s="12"/>
      <c r="BTB149" s="12"/>
      <c r="BTC149" s="12"/>
      <c r="BTD149" s="12"/>
      <c r="BTE149" s="12"/>
      <c r="BTF149" s="12"/>
      <c r="BTG149" s="12"/>
      <c r="BTH149" s="12"/>
      <c r="BTI149" s="12"/>
      <c r="BTJ149" s="12"/>
      <c r="BTK149" s="12"/>
      <c r="BTL149" s="12"/>
      <c r="BTM149" s="12"/>
      <c r="BTN149" s="12"/>
      <c r="BTO149" s="12"/>
      <c r="BTP149" s="12"/>
      <c r="BTQ149" s="12"/>
      <c r="BTR149" s="12"/>
      <c r="BTS149" s="12"/>
      <c r="BTT149" s="12"/>
      <c r="BTU149" s="12"/>
      <c r="BTV149" s="12"/>
      <c r="BTW149" s="12"/>
      <c r="BTX149" s="12"/>
      <c r="BTY149" s="12"/>
      <c r="BTZ149" s="12"/>
      <c r="BUA149" s="12"/>
      <c r="BUB149" s="12"/>
      <c r="BUC149" s="12"/>
      <c r="BUD149" s="12"/>
      <c r="BUE149" s="12"/>
      <c r="BUF149" s="12"/>
      <c r="BUG149" s="12"/>
      <c r="BUH149" s="12"/>
      <c r="BUI149" s="12"/>
      <c r="BUJ149" s="12"/>
      <c r="BUK149" s="12"/>
      <c r="BUL149" s="12"/>
      <c r="BUM149" s="12"/>
      <c r="BUN149" s="12"/>
      <c r="BUO149" s="12"/>
      <c r="BUP149" s="12"/>
      <c r="BUQ149" s="12"/>
      <c r="BUR149" s="12"/>
      <c r="BUS149" s="12"/>
      <c r="BUT149" s="12"/>
      <c r="BUU149" s="12"/>
      <c r="BUV149" s="12"/>
      <c r="BUW149" s="12"/>
      <c r="BUX149" s="12"/>
      <c r="BUY149" s="12"/>
      <c r="BUZ149" s="12"/>
      <c r="BVA149" s="12"/>
      <c r="BVB149" s="12"/>
      <c r="BVC149" s="12"/>
      <c r="BVD149" s="12"/>
      <c r="BVE149" s="12"/>
      <c r="BVF149" s="12"/>
      <c r="BVG149" s="12"/>
      <c r="BVH149" s="12"/>
      <c r="BVI149" s="12"/>
      <c r="BVJ149" s="12"/>
      <c r="BVK149" s="12"/>
      <c r="BVL149" s="12"/>
      <c r="BVM149" s="12"/>
      <c r="BVN149" s="12"/>
      <c r="BVO149" s="12"/>
      <c r="BVP149" s="12"/>
      <c r="BVQ149" s="12"/>
      <c r="BVR149" s="12"/>
      <c r="BVS149" s="12"/>
      <c r="BVT149" s="12"/>
      <c r="BVU149" s="12"/>
      <c r="BVV149" s="12"/>
      <c r="BVW149" s="12"/>
      <c r="BVX149" s="12"/>
      <c r="BVY149" s="12"/>
      <c r="BVZ149" s="12"/>
      <c r="BWA149" s="12"/>
      <c r="BWB149" s="12"/>
      <c r="BWC149" s="12"/>
      <c r="BWD149" s="12"/>
      <c r="BWE149" s="12"/>
      <c r="BWF149" s="12"/>
      <c r="BWG149" s="12"/>
      <c r="BWH149" s="12"/>
      <c r="BWI149" s="12"/>
      <c r="BWJ149" s="12"/>
      <c r="BWK149" s="12"/>
      <c r="BWL149" s="12"/>
      <c r="BWM149" s="12"/>
      <c r="BWN149" s="12"/>
      <c r="BWO149" s="12"/>
      <c r="BWP149" s="12"/>
      <c r="BWQ149" s="12"/>
      <c r="BWR149" s="12"/>
      <c r="BWS149" s="12"/>
      <c r="BWT149" s="12"/>
      <c r="BWU149" s="12"/>
      <c r="BWV149" s="12"/>
      <c r="BWW149" s="12"/>
      <c r="BWX149" s="12"/>
      <c r="BWY149" s="12"/>
      <c r="BWZ149" s="12"/>
      <c r="BXA149" s="12"/>
      <c r="BXB149" s="12"/>
      <c r="BXC149" s="12"/>
      <c r="BXD149" s="12"/>
      <c r="BXE149" s="12"/>
      <c r="BXF149" s="12"/>
      <c r="BXG149" s="12"/>
      <c r="BXH149" s="12"/>
      <c r="BXI149" s="12"/>
      <c r="BXJ149" s="12"/>
      <c r="BXK149" s="12"/>
      <c r="BXL149" s="12"/>
      <c r="BXM149" s="12"/>
      <c r="BXN149" s="12"/>
      <c r="BXO149" s="12"/>
      <c r="BXP149" s="12"/>
      <c r="BXQ149" s="12"/>
      <c r="BXR149" s="12"/>
      <c r="BXS149" s="12"/>
      <c r="BXT149" s="12"/>
      <c r="BXU149" s="12"/>
      <c r="BXV149" s="12"/>
      <c r="BXW149" s="12"/>
      <c r="BXX149" s="12"/>
      <c r="BXY149" s="12"/>
      <c r="BXZ149" s="12"/>
      <c r="BYA149" s="12"/>
      <c r="BYB149" s="12"/>
      <c r="BYC149" s="12"/>
      <c r="BYD149" s="12"/>
      <c r="BYE149" s="12"/>
      <c r="BYF149" s="12"/>
      <c r="BYG149" s="12"/>
      <c r="BYH149" s="12"/>
      <c r="BYI149" s="12"/>
      <c r="BYJ149" s="12"/>
      <c r="BYK149" s="12"/>
      <c r="BYL149" s="12"/>
      <c r="BYM149" s="12"/>
      <c r="BYN149" s="12"/>
      <c r="BYO149" s="12"/>
      <c r="BYP149" s="12"/>
      <c r="BYQ149" s="12"/>
      <c r="BYR149" s="12"/>
      <c r="BYS149" s="12"/>
      <c r="BYT149" s="12"/>
      <c r="BYU149" s="12"/>
      <c r="BYV149" s="12"/>
      <c r="BYW149" s="12"/>
      <c r="BYX149" s="12"/>
      <c r="BYY149" s="12"/>
      <c r="BYZ149" s="12"/>
      <c r="BZA149" s="12"/>
      <c r="BZB149" s="12"/>
      <c r="BZC149" s="12"/>
      <c r="BZD149" s="12"/>
      <c r="BZE149" s="12"/>
      <c r="BZF149" s="12"/>
      <c r="BZG149" s="12"/>
      <c r="BZH149" s="12"/>
      <c r="BZI149" s="12"/>
      <c r="BZJ149" s="12"/>
      <c r="BZK149" s="12"/>
      <c r="BZL149" s="12"/>
      <c r="BZM149" s="12"/>
      <c r="BZN149" s="12"/>
      <c r="BZO149" s="12"/>
      <c r="BZP149" s="12"/>
      <c r="BZQ149" s="12"/>
      <c r="BZR149" s="12"/>
      <c r="BZS149" s="12"/>
      <c r="BZT149" s="12"/>
      <c r="BZU149" s="12"/>
      <c r="BZV149" s="12"/>
      <c r="BZW149" s="12"/>
      <c r="BZX149" s="12"/>
      <c r="BZY149" s="12"/>
      <c r="BZZ149" s="12"/>
      <c r="CAA149" s="12"/>
      <c r="CAB149" s="12"/>
      <c r="CAC149" s="12"/>
      <c r="CAD149" s="12"/>
      <c r="CAE149" s="12"/>
      <c r="CAF149" s="12"/>
      <c r="CAG149" s="12"/>
      <c r="CAH149" s="12"/>
      <c r="CAI149" s="12"/>
      <c r="CAJ149" s="12"/>
      <c r="CAK149" s="12"/>
      <c r="CAL149" s="12"/>
      <c r="CAM149" s="12"/>
      <c r="CAN149" s="12"/>
      <c r="CAO149" s="12"/>
      <c r="CAP149" s="12"/>
      <c r="CAQ149" s="12"/>
      <c r="CAR149" s="12"/>
      <c r="CAS149" s="12"/>
      <c r="CAT149" s="12"/>
      <c r="CAU149" s="12"/>
      <c r="CAV149" s="12"/>
      <c r="CAW149" s="12"/>
      <c r="CAX149" s="12"/>
      <c r="CAY149" s="12"/>
      <c r="CAZ149" s="12"/>
      <c r="CBA149" s="12"/>
      <c r="CBB149" s="12"/>
      <c r="CBC149" s="12"/>
      <c r="CBD149" s="12"/>
      <c r="CBE149" s="12"/>
      <c r="CBF149" s="12"/>
      <c r="CBG149" s="12"/>
      <c r="CBH149" s="12"/>
      <c r="CBI149" s="12"/>
      <c r="CBJ149" s="12"/>
      <c r="CBK149" s="12"/>
      <c r="CBL149" s="12"/>
      <c r="CBM149" s="12"/>
      <c r="CBN149" s="12"/>
      <c r="CBO149" s="12"/>
      <c r="CBP149" s="12"/>
      <c r="CBQ149" s="12"/>
      <c r="CBR149" s="12"/>
      <c r="CBS149" s="12"/>
      <c r="CBT149" s="12"/>
      <c r="CBU149" s="12"/>
      <c r="CBV149" s="12"/>
      <c r="CBW149" s="12"/>
      <c r="CBX149" s="12"/>
      <c r="CBY149" s="12"/>
      <c r="CBZ149" s="12"/>
      <c r="CCA149" s="12"/>
      <c r="CCB149" s="12"/>
      <c r="CCC149" s="12"/>
      <c r="CCD149" s="12"/>
      <c r="CCE149" s="12"/>
      <c r="CCF149" s="12"/>
      <c r="CCG149" s="12"/>
      <c r="CCH149" s="12"/>
      <c r="CCI149" s="12"/>
      <c r="CCJ149" s="12"/>
      <c r="CCK149" s="12"/>
      <c r="CCL149" s="12"/>
      <c r="CCM149" s="12"/>
      <c r="CCN149" s="12"/>
      <c r="CCO149" s="12"/>
      <c r="CCP149" s="12"/>
      <c r="CCQ149" s="12"/>
      <c r="CCR149" s="12"/>
      <c r="CCS149" s="12"/>
      <c r="CCT149" s="12"/>
      <c r="CCU149" s="12"/>
      <c r="CCV149" s="12"/>
      <c r="CCW149" s="12"/>
      <c r="CCX149" s="12"/>
      <c r="CCY149" s="12"/>
      <c r="CCZ149" s="12"/>
      <c r="CDA149" s="12"/>
      <c r="CDB149" s="12"/>
      <c r="CDC149" s="12"/>
      <c r="CDD149" s="12"/>
      <c r="CDE149" s="12"/>
      <c r="CDF149" s="12"/>
      <c r="CDG149" s="12"/>
      <c r="CDH149" s="12"/>
      <c r="CDI149" s="12"/>
      <c r="CDJ149" s="12"/>
      <c r="CDK149" s="12"/>
      <c r="CDL149" s="12"/>
      <c r="CDM149" s="12"/>
      <c r="CDN149" s="12"/>
      <c r="CDO149" s="12"/>
      <c r="CDP149" s="12"/>
      <c r="CDQ149" s="12"/>
      <c r="CDR149" s="12"/>
      <c r="CDS149" s="12"/>
      <c r="CDT149" s="12"/>
      <c r="CDU149" s="12"/>
      <c r="CDV149" s="12"/>
      <c r="CDW149" s="12"/>
      <c r="CDX149" s="12"/>
      <c r="CDY149" s="12"/>
      <c r="CDZ149" s="12"/>
      <c r="CEA149" s="12"/>
      <c r="CEB149" s="12"/>
      <c r="CEC149" s="12"/>
      <c r="CED149" s="12"/>
      <c r="CEE149" s="12"/>
      <c r="CEF149" s="12"/>
      <c r="CEG149" s="12"/>
      <c r="CEH149" s="12"/>
      <c r="CEI149" s="12"/>
      <c r="CEJ149" s="12"/>
      <c r="CEK149" s="12"/>
      <c r="CEL149" s="12"/>
      <c r="CEM149" s="12"/>
      <c r="CEN149" s="12"/>
      <c r="CEO149" s="12"/>
      <c r="CEP149" s="12"/>
      <c r="CEQ149" s="12"/>
      <c r="CER149" s="12"/>
      <c r="CES149" s="12"/>
      <c r="CET149" s="12"/>
      <c r="CEU149" s="12"/>
      <c r="CEV149" s="12"/>
      <c r="CEW149" s="12"/>
      <c r="CEX149" s="12"/>
      <c r="CEY149" s="12"/>
      <c r="CEZ149" s="12"/>
      <c r="CFA149" s="12"/>
      <c r="CFB149" s="12"/>
      <c r="CFC149" s="12"/>
      <c r="CFD149" s="12"/>
      <c r="CFE149" s="12"/>
      <c r="CFF149" s="12"/>
      <c r="CFG149" s="12"/>
      <c r="CFH149" s="12"/>
      <c r="CFI149" s="12"/>
      <c r="CFJ149" s="12"/>
      <c r="CFK149" s="12"/>
      <c r="CFL149" s="12"/>
      <c r="CFM149" s="12"/>
      <c r="CFN149" s="12"/>
      <c r="CFO149" s="12"/>
      <c r="CFP149" s="12"/>
      <c r="CFQ149" s="12"/>
      <c r="CFR149" s="12"/>
      <c r="CFS149" s="12"/>
      <c r="CFT149" s="12"/>
      <c r="CFU149" s="12"/>
      <c r="CFV149" s="12"/>
      <c r="CFW149" s="12"/>
      <c r="CFX149" s="12"/>
      <c r="CFY149" s="12"/>
      <c r="CFZ149" s="12"/>
      <c r="CGA149" s="12"/>
      <c r="CGB149" s="12"/>
      <c r="CGC149" s="12"/>
      <c r="CGD149" s="12"/>
      <c r="CGE149" s="12"/>
      <c r="CGF149" s="12"/>
      <c r="CGG149" s="12"/>
      <c r="CGH149" s="12"/>
      <c r="CGI149" s="12"/>
      <c r="CGJ149" s="12"/>
      <c r="CGK149" s="12"/>
      <c r="CGL149" s="12"/>
      <c r="CGM149" s="12"/>
      <c r="CGN149" s="12"/>
      <c r="CGO149" s="12"/>
      <c r="CGP149" s="12"/>
      <c r="CGQ149" s="12"/>
      <c r="CGR149" s="12"/>
      <c r="CGS149" s="12"/>
      <c r="CGT149" s="12"/>
      <c r="CGU149" s="12"/>
      <c r="CGV149" s="12"/>
      <c r="CGW149" s="12"/>
      <c r="CGX149" s="12"/>
      <c r="CGY149" s="12"/>
      <c r="CGZ149" s="12"/>
      <c r="CHA149" s="12"/>
      <c r="CHB149" s="12"/>
      <c r="CHC149" s="12"/>
      <c r="CHD149" s="12"/>
      <c r="CHE149" s="12"/>
      <c r="CHF149" s="12"/>
      <c r="CHG149" s="12"/>
      <c r="CHH149" s="12"/>
      <c r="CHI149" s="12"/>
      <c r="CHJ149" s="12"/>
      <c r="CHK149" s="12"/>
      <c r="CHL149" s="12"/>
      <c r="CHM149" s="12"/>
      <c r="CHN149" s="12"/>
      <c r="CHO149" s="12"/>
      <c r="CHP149" s="12"/>
      <c r="CHQ149" s="12"/>
      <c r="CHR149" s="12"/>
      <c r="CHS149" s="12"/>
      <c r="CHT149" s="12"/>
      <c r="CHU149" s="12"/>
      <c r="CHV149" s="12"/>
      <c r="CHW149" s="12"/>
      <c r="CHX149" s="12"/>
      <c r="CHY149" s="12"/>
      <c r="CHZ149" s="12"/>
      <c r="CIA149" s="12"/>
      <c r="CIB149" s="12"/>
      <c r="CIC149" s="12"/>
      <c r="CID149" s="12"/>
      <c r="CIE149" s="12"/>
      <c r="CIF149" s="12"/>
      <c r="CIG149" s="12"/>
      <c r="CIH149" s="12"/>
      <c r="CII149" s="12"/>
      <c r="CIJ149" s="12"/>
      <c r="CIK149" s="12"/>
      <c r="CIL149" s="12"/>
      <c r="CIM149" s="12"/>
      <c r="CIN149" s="12"/>
      <c r="CIO149" s="12"/>
      <c r="CIP149" s="12"/>
      <c r="CIQ149" s="12"/>
      <c r="CIR149" s="12"/>
      <c r="CIS149" s="12"/>
      <c r="CIT149" s="12"/>
      <c r="CIU149" s="12"/>
      <c r="CIV149" s="12"/>
      <c r="CIW149" s="12"/>
      <c r="CIX149" s="12"/>
      <c r="CIY149" s="12"/>
      <c r="CIZ149" s="12"/>
      <c r="CJA149" s="12"/>
      <c r="CJB149" s="12"/>
      <c r="CJC149" s="12"/>
      <c r="CJD149" s="12"/>
      <c r="CJE149" s="12"/>
      <c r="CJF149" s="12"/>
      <c r="CJG149" s="12"/>
      <c r="CJH149" s="12"/>
      <c r="CJI149" s="12"/>
      <c r="CJJ149" s="12"/>
      <c r="CJK149" s="12"/>
      <c r="CJL149" s="12"/>
      <c r="CJM149" s="12"/>
      <c r="CJN149" s="12"/>
      <c r="CJO149" s="12"/>
      <c r="CJP149" s="12"/>
      <c r="CJQ149" s="12"/>
      <c r="CJR149" s="12"/>
      <c r="CJS149" s="12"/>
      <c r="CJT149" s="12"/>
      <c r="CJU149" s="12"/>
      <c r="CJV149" s="12"/>
      <c r="CJW149" s="12"/>
      <c r="CJX149" s="12"/>
      <c r="CJY149" s="12"/>
      <c r="CJZ149" s="12"/>
      <c r="CKA149" s="12"/>
      <c r="CKB149" s="12"/>
      <c r="CKC149" s="12"/>
      <c r="CKD149" s="12"/>
      <c r="CKE149" s="12"/>
      <c r="CKF149" s="12"/>
      <c r="CKG149" s="12"/>
      <c r="CKH149" s="12"/>
      <c r="CKI149" s="12"/>
      <c r="CKJ149" s="12"/>
      <c r="CKK149" s="12"/>
      <c r="CKL149" s="12"/>
      <c r="CKM149" s="12"/>
      <c r="CKN149" s="12"/>
      <c r="CKO149" s="12"/>
      <c r="CKP149" s="12"/>
      <c r="CKQ149" s="12"/>
      <c r="CKR149" s="12"/>
      <c r="CKS149" s="12"/>
      <c r="CKT149" s="12"/>
      <c r="CKU149" s="12"/>
      <c r="CKV149" s="12"/>
      <c r="CKW149" s="12"/>
      <c r="CKX149" s="12"/>
      <c r="CKY149" s="12"/>
      <c r="CKZ149" s="12"/>
      <c r="CLA149" s="12"/>
      <c r="CLB149" s="12"/>
      <c r="CLC149" s="12"/>
      <c r="CLD149" s="12"/>
      <c r="CLE149" s="12"/>
      <c r="CLF149" s="12"/>
      <c r="CLG149" s="12"/>
      <c r="CLH149" s="12"/>
      <c r="CLI149" s="12"/>
      <c r="CLJ149" s="12"/>
      <c r="CLK149" s="12"/>
      <c r="CLL149" s="12"/>
      <c r="CLM149" s="12"/>
      <c r="CLN149" s="12"/>
      <c r="CLO149" s="12"/>
      <c r="CLP149" s="12"/>
      <c r="CLQ149" s="12"/>
      <c r="CLR149" s="12"/>
      <c r="CLS149" s="12"/>
      <c r="CLT149" s="12"/>
      <c r="CLU149" s="12"/>
      <c r="CLV149" s="12"/>
      <c r="CLW149" s="12"/>
      <c r="CLX149" s="12"/>
      <c r="CLY149" s="12"/>
      <c r="CLZ149" s="12"/>
      <c r="CMA149" s="12"/>
      <c r="CMB149" s="12"/>
      <c r="CMC149" s="12"/>
      <c r="CMD149" s="12"/>
      <c r="CME149" s="12"/>
      <c r="CMF149" s="12"/>
      <c r="CMG149" s="12"/>
      <c r="CMH149" s="12"/>
      <c r="CMI149" s="12"/>
      <c r="CMJ149" s="12"/>
      <c r="CMK149" s="12"/>
      <c r="CML149" s="12"/>
      <c r="CMM149" s="12"/>
      <c r="CMN149" s="12"/>
      <c r="CMO149" s="12"/>
      <c r="CMP149" s="12"/>
      <c r="CMQ149" s="12"/>
      <c r="CMR149" s="12"/>
      <c r="CMS149" s="12"/>
      <c r="CMT149" s="12"/>
      <c r="CMU149" s="12"/>
      <c r="CMV149" s="12"/>
      <c r="CMW149" s="12"/>
      <c r="CMX149" s="12"/>
      <c r="CMY149" s="12"/>
      <c r="CMZ149" s="12"/>
      <c r="CNA149" s="12"/>
      <c r="CNB149" s="12"/>
      <c r="CNC149" s="12"/>
      <c r="CND149" s="12"/>
      <c r="CNE149" s="12"/>
      <c r="CNF149" s="12"/>
      <c r="CNG149" s="12"/>
      <c r="CNH149" s="12"/>
      <c r="CNI149" s="12"/>
      <c r="CNJ149" s="12"/>
      <c r="CNK149" s="12"/>
      <c r="CNL149" s="12"/>
      <c r="CNM149" s="12"/>
      <c r="CNN149" s="12"/>
      <c r="CNO149" s="12"/>
      <c r="CNP149" s="12"/>
      <c r="CNQ149" s="12"/>
      <c r="CNR149" s="12"/>
      <c r="CNS149" s="12"/>
      <c r="CNT149" s="12"/>
      <c r="CNU149" s="12"/>
      <c r="CNV149" s="12"/>
      <c r="CNW149" s="12"/>
      <c r="CNX149" s="12"/>
      <c r="CNY149" s="12"/>
      <c r="CNZ149" s="12"/>
      <c r="COA149" s="12"/>
      <c r="COB149" s="12"/>
      <c r="COC149" s="12"/>
      <c r="COD149" s="12"/>
      <c r="COE149" s="12"/>
      <c r="COF149" s="12"/>
      <c r="COG149" s="12"/>
      <c r="COH149" s="12"/>
      <c r="COI149" s="12"/>
      <c r="COJ149" s="12"/>
      <c r="COK149" s="12"/>
      <c r="COL149" s="12"/>
      <c r="COM149" s="12"/>
      <c r="CON149" s="12"/>
      <c r="COO149" s="12"/>
      <c r="COP149" s="12"/>
      <c r="COQ149" s="12"/>
      <c r="COR149" s="12"/>
      <c r="COS149" s="12"/>
      <c r="COT149" s="12"/>
      <c r="COU149" s="12"/>
      <c r="COV149" s="12"/>
      <c r="COW149" s="12"/>
      <c r="COX149" s="12"/>
      <c r="COY149" s="12"/>
      <c r="COZ149" s="12"/>
      <c r="CPA149" s="12"/>
      <c r="CPB149" s="12"/>
      <c r="CPC149" s="12"/>
      <c r="CPD149" s="12"/>
      <c r="CPE149" s="12"/>
      <c r="CPF149" s="12"/>
      <c r="CPG149" s="12"/>
      <c r="CPH149" s="12"/>
      <c r="CPI149" s="12"/>
      <c r="CPJ149" s="12"/>
      <c r="CPK149" s="12"/>
      <c r="CPL149" s="12"/>
      <c r="CPM149" s="12"/>
      <c r="CPN149" s="12"/>
      <c r="CPO149" s="12"/>
      <c r="CPP149" s="12"/>
      <c r="CPQ149" s="12"/>
      <c r="CPR149" s="12"/>
      <c r="CPS149" s="12"/>
      <c r="CPT149" s="12"/>
      <c r="CPU149" s="12"/>
      <c r="CPV149" s="12"/>
      <c r="CPW149" s="12"/>
      <c r="CPX149" s="12"/>
      <c r="CPY149" s="12"/>
      <c r="CPZ149" s="12"/>
      <c r="CQA149" s="12"/>
      <c r="CQB149" s="12"/>
      <c r="CQC149" s="12"/>
      <c r="CQD149" s="12"/>
      <c r="CQE149" s="12"/>
      <c r="CQF149" s="12"/>
      <c r="CQG149" s="12"/>
      <c r="CQH149" s="12"/>
      <c r="CQI149" s="12"/>
      <c r="CQJ149" s="12"/>
      <c r="CQK149" s="12"/>
      <c r="CQL149" s="12"/>
      <c r="CQM149" s="12"/>
      <c r="CQN149" s="12"/>
      <c r="CQO149" s="12"/>
      <c r="CQP149" s="12"/>
      <c r="CQQ149" s="12"/>
      <c r="CQR149" s="12"/>
      <c r="CQS149" s="12"/>
      <c r="CQT149" s="12"/>
      <c r="CQU149" s="12"/>
      <c r="CQV149" s="12"/>
      <c r="CQW149" s="12"/>
      <c r="CQX149" s="12"/>
      <c r="CQY149" s="12"/>
      <c r="CQZ149" s="12"/>
      <c r="CRA149" s="12"/>
      <c r="CRB149" s="12"/>
      <c r="CRC149" s="12"/>
      <c r="CRD149" s="12"/>
      <c r="CRE149" s="12"/>
      <c r="CRF149" s="12"/>
      <c r="CRG149" s="12"/>
      <c r="CRH149" s="12"/>
      <c r="CRI149" s="12"/>
      <c r="CRJ149" s="12"/>
      <c r="CRK149" s="12"/>
      <c r="CRL149" s="12"/>
      <c r="CRM149" s="12"/>
      <c r="CRN149" s="12"/>
      <c r="CRO149" s="12"/>
      <c r="CRP149" s="12"/>
      <c r="CRQ149" s="12"/>
      <c r="CRR149" s="12"/>
      <c r="CRS149" s="12"/>
      <c r="CRT149" s="12"/>
      <c r="CRU149" s="12"/>
      <c r="CRV149" s="12"/>
      <c r="CRW149" s="12"/>
      <c r="CRX149" s="12"/>
      <c r="CRY149" s="12"/>
      <c r="CRZ149" s="12"/>
      <c r="CSA149" s="12"/>
      <c r="CSB149" s="12"/>
      <c r="CSC149" s="12"/>
      <c r="CSD149" s="12"/>
      <c r="CSE149" s="12"/>
      <c r="CSF149" s="12"/>
      <c r="CSG149" s="12"/>
      <c r="CSH149" s="12"/>
      <c r="CSI149" s="12"/>
      <c r="CSJ149" s="12"/>
      <c r="CSK149" s="12"/>
      <c r="CSL149" s="12"/>
      <c r="CSM149" s="12"/>
      <c r="CSN149" s="12"/>
      <c r="CSO149" s="12"/>
      <c r="CSP149" s="12"/>
      <c r="CSQ149" s="12"/>
      <c r="CSR149" s="12"/>
      <c r="CSS149" s="12"/>
      <c r="CST149" s="12"/>
      <c r="CSU149" s="12"/>
      <c r="CSV149" s="12"/>
      <c r="CSW149" s="12"/>
      <c r="CSX149" s="12"/>
      <c r="CSY149" s="12"/>
      <c r="CSZ149" s="12"/>
      <c r="CTA149" s="12"/>
      <c r="CTB149" s="12"/>
      <c r="CTC149" s="12"/>
      <c r="CTD149" s="12"/>
      <c r="CTE149" s="12"/>
      <c r="CTF149" s="12"/>
      <c r="CTG149" s="12"/>
      <c r="CTH149" s="12"/>
      <c r="CTI149" s="12"/>
      <c r="CTJ149" s="12"/>
      <c r="CTK149" s="12"/>
      <c r="CTL149" s="12"/>
      <c r="CTM149" s="12"/>
      <c r="CTN149" s="12"/>
      <c r="CTO149" s="12"/>
      <c r="CTP149" s="12"/>
      <c r="CTQ149" s="12"/>
      <c r="CTR149" s="12"/>
      <c r="CTS149" s="12"/>
      <c r="CTT149" s="12"/>
      <c r="CTU149" s="12"/>
      <c r="CTV149" s="12"/>
      <c r="CTW149" s="12"/>
      <c r="CTX149" s="12"/>
      <c r="CTY149" s="12"/>
      <c r="CTZ149" s="12"/>
      <c r="CUA149" s="12"/>
      <c r="CUB149" s="12"/>
      <c r="CUC149" s="12"/>
      <c r="CUD149" s="12"/>
      <c r="CUE149" s="12"/>
      <c r="CUF149" s="12"/>
      <c r="CUG149" s="12"/>
      <c r="CUH149" s="12"/>
      <c r="CUI149" s="12"/>
      <c r="CUJ149" s="12"/>
      <c r="CUK149" s="12"/>
      <c r="CUL149" s="12"/>
      <c r="CUM149" s="12"/>
      <c r="CUN149" s="12"/>
      <c r="CUO149" s="12"/>
      <c r="CUP149" s="12"/>
      <c r="CUQ149" s="12"/>
      <c r="CUR149" s="12"/>
      <c r="CUS149" s="12"/>
      <c r="CUT149" s="12"/>
      <c r="CUU149" s="12"/>
      <c r="CUV149" s="12"/>
      <c r="CUW149" s="12"/>
      <c r="CUX149" s="12"/>
      <c r="CUY149" s="12"/>
      <c r="CUZ149" s="12"/>
      <c r="CVA149" s="12"/>
      <c r="CVB149" s="12"/>
      <c r="CVC149" s="12"/>
      <c r="CVD149" s="12"/>
      <c r="CVE149" s="12"/>
      <c r="CVF149" s="12"/>
      <c r="CVG149" s="12"/>
      <c r="CVH149" s="12"/>
      <c r="CVI149" s="12"/>
      <c r="CVJ149" s="12"/>
      <c r="CVK149" s="12"/>
      <c r="CVL149" s="12"/>
      <c r="CVM149" s="12"/>
      <c r="CVN149" s="12"/>
      <c r="CVO149" s="12"/>
      <c r="CVP149" s="12"/>
      <c r="CVQ149" s="12"/>
      <c r="CVR149" s="12"/>
      <c r="CVS149" s="12"/>
      <c r="CVT149" s="12"/>
      <c r="CVU149" s="12"/>
      <c r="CVV149" s="12"/>
      <c r="CVW149" s="12"/>
      <c r="CVX149" s="12"/>
      <c r="CVY149" s="12"/>
      <c r="CVZ149" s="12"/>
      <c r="CWA149" s="12"/>
      <c r="CWB149" s="12"/>
      <c r="CWC149" s="12"/>
      <c r="CWD149" s="12"/>
      <c r="CWE149" s="12"/>
      <c r="CWF149" s="12"/>
      <c r="CWG149" s="12"/>
      <c r="CWH149" s="12"/>
      <c r="CWI149" s="12"/>
      <c r="CWJ149" s="12"/>
      <c r="CWK149" s="12"/>
      <c r="CWL149" s="12"/>
      <c r="CWM149" s="12"/>
      <c r="CWN149" s="12"/>
      <c r="CWO149" s="12"/>
      <c r="CWP149" s="12"/>
      <c r="CWQ149" s="12"/>
      <c r="CWR149" s="12"/>
      <c r="CWS149" s="12"/>
      <c r="CWT149" s="12"/>
      <c r="CWU149" s="12"/>
      <c r="CWV149" s="12"/>
      <c r="CWW149" s="12"/>
      <c r="CWX149" s="12"/>
      <c r="CWY149" s="12"/>
      <c r="CWZ149" s="12"/>
      <c r="CXA149" s="12"/>
      <c r="CXB149" s="12"/>
      <c r="CXC149" s="12"/>
      <c r="CXD149" s="12"/>
      <c r="CXE149" s="12"/>
      <c r="CXF149" s="12"/>
      <c r="CXG149" s="12"/>
      <c r="CXH149" s="12"/>
      <c r="CXI149" s="12"/>
      <c r="CXJ149" s="12"/>
      <c r="CXK149" s="12"/>
      <c r="CXL149" s="12"/>
      <c r="CXM149" s="12"/>
      <c r="CXN149" s="12"/>
      <c r="CXO149" s="12"/>
      <c r="CXP149" s="12"/>
      <c r="CXQ149" s="12"/>
      <c r="CXR149" s="12"/>
      <c r="CXS149" s="12"/>
      <c r="CXT149" s="12"/>
      <c r="CXU149" s="12"/>
      <c r="CXV149" s="12"/>
      <c r="CXW149" s="12"/>
      <c r="CXX149" s="12"/>
      <c r="CXY149" s="12"/>
      <c r="CXZ149" s="12"/>
      <c r="CYA149" s="12"/>
      <c r="CYB149" s="12"/>
      <c r="CYC149" s="12"/>
      <c r="CYD149" s="12"/>
      <c r="CYE149" s="12"/>
      <c r="CYF149" s="12"/>
      <c r="CYG149" s="12"/>
      <c r="CYH149" s="12"/>
      <c r="CYI149" s="12"/>
      <c r="CYJ149" s="12"/>
      <c r="CYK149" s="12"/>
      <c r="CYL149" s="12"/>
      <c r="CYM149" s="12"/>
      <c r="CYN149" s="12"/>
      <c r="CYO149" s="12"/>
      <c r="CYP149" s="12"/>
      <c r="CYQ149" s="12"/>
      <c r="CYR149" s="12"/>
      <c r="CYS149" s="12"/>
      <c r="CYT149" s="12"/>
      <c r="CYU149" s="12"/>
      <c r="CYV149" s="12"/>
      <c r="CYW149" s="12"/>
      <c r="CYX149" s="12"/>
      <c r="CYY149" s="12"/>
      <c r="CYZ149" s="12"/>
      <c r="CZA149" s="12"/>
      <c r="CZB149" s="12"/>
      <c r="CZC149" s="12"/>
      <c r="CZD149" s="12"/>
      <c r="CZE149" s="12"/>
      <c r="CZF149" s="12"/>
      <c r="CZG149" s="12"/>
      <c r="CZH149" s="12"/>
      <c r="CZI149" s="12"/>
      <c r="CZJ149" s="12"/>
      <c r="CZK149" s="12"/>
      <c r="CZL149" s="12"/>
      <c r="CZM149" s="12"/>
      <c r="CZN149" s="12"/>
      <c r="CZO149" s="12"/>
      <c r="CZP149" s="12"/>
      <c r="CZQ149" s="12"/>
      <c r="CZR149" s="12"/>
      <c r="CZS149" s="12"/>
      <c r="CZT149" s="12"/>
      <c r="CZU149" s="12"/>
      <c r="CZV149" s="12"/>
      <c r="CZW149" s="12"/>
      <c r="CZX149" s="12"/>
      <c r="CZY149" s="12"/>
      <c r="CZZ149" s="12"/>
      <c r="DAA149" s="12"/>
      <c r="DAB149" s="12"/>
      <c r="DAC149" s="12"/>
      <c r="DAD149" s="12"/>
      <c r="DAE149" s="12"/>
      <c r="DAF149" s="12"/>
      <c r="DAG149" s="12"/>
      <c r="DAH149" s="12"/>
      <c r="DAI149" s="12"/>
      <c r="DAJ149" s="12"/>
      <c r="DAK149" s="12"/>
      <c r="DAL149" s="12"/>
      <c r="DAM149" s="12"/>
      <c r="DAN149" s="12"/>
      <c r="DAO149" s="12"/>
      <c r="DAP149" s="12"/>
      <c r="DAQ149" s="12"/>
      <c r="DAR149" s="12"/>
      <c r="DAS149" s="12"/>
      <c r="DAT149" s="12"/>
      <c r="DAU149" s="12"/>
      <c r="DAV149" s="12"/>
      <c r="DAW149" s="12"/>
      <c r="DAX149" s="12"/>
      <c r="DAY149" s="12"/>
      <c r="DAZ149" s="12"/>
      <c r="DBA149" s="12"/>
      <c r="DBB149" s="12"/>
      <c r="DBC149" s="12"/>
      <c r="DBD149" s="12"/>
      <c r="DBE149" s="12"/>
      <c r="DBF149" s="12"/>
      <c r="DBG149" s="12"/>
      <c r="DBH149" s="12"/>
      <c r="DBI149" s="12"/>
      <c r="DBJ149" s="12"/>
      <c r="DBK149" s="12"/>
      <c r="DBL149" s="12"/>
      <c r="DBM149" s="12"/>
    </row>
    <row r="150" spans="1:2769" s="11" customFormat="1" ht="227" customHeight="1">
      <c r="A150" s="80" t="s">
        <v>114</v>
      </c>
      <c r="B150" s="89" t="s">
        <v>506</v>
      </c>
      <c r="C150" s="80" t="s">
        <v>48</v>
      </c>
      <c r="D150" s="80" t="s">
        <v>1283</v>
      </c>
      <c r="E150" s="80" t="s">
        <v>823</v>
      </c>
      <c r="F150" s="80" t="s">
        <v>103</v>
      </c>
      <c r="G150" s="80" t="s">
        <v>1555</v>
      </c>
      <c r="H150" s="80" t="s">
        <v>363</v>
      </c>
      <c r="I150" s="80" t="s">
        <v>1317</v>
      </c>
      <c r="J150" s="80" t="s">
        <v>199</v>
      </c>
      <c r="K150" s="80" t="s">
        <v>77</v>
      </c>
      <c r="L150" s="80" t="s">
        <v>82</v>
      </c>
      <c r="M150" s="90"/>
      <c r="N150" s="80" t="s">
        <v>95</v>
      </c>
      <c r="O150" s="80">
        <v>-25.758607000000001</v>
      </c>
      <c r="P150" s="80">
        <v>28.190189</v>
      </c>
      <c r="Q150" s="80" t="s">
        <v>2088</v>
      </c>
      <c r="R150" s="80" t="s">
        <v>80</v>
      </c>
      <c r="S150" s="80" t="s">
        <v>199</v>
      </c>
      <c r="T150" s="80" t="s">
        <v>76</v>
      </c>
      <c r="U150" s="80" t="s">
        <v>38</v>
      </c>
      <c r="V150" s="80" t="s">
        <v>129</v>
      </c>
      <c r="W150" s="80"/>
      <c r="X150" s="80" t="s">
        <v>82</v>
      </c>
      <c r="Y150" s="80" t="s">
        <v>199</v>
      </c>
      <c r="Z150" s="80" t="s">
        <v>1347</v>
      </c>
      <c r="AA150" s="89" t="s">
        <v>157</v>
      </c>
      <c r="AB150" s="89" t="s">
        <v>307</v>
      </c>
      <c r="AC150" s="80" t="s">
        <v>1441</v>
      </c>
      <c r="AD150" s="80" t="s">
        <v>36</v>
      </c>
      <c r="AE150" s="80" t="s">
        <v>193</v>
      </c>
      <c r="AF150" s="80" t="s">
        <v>260</v>
      </c>
      <c r="AG150" s="80" t="s">
        <v>260</v>
      </c>
      <c r="AH150" s="80" t="s">
        <v>199</v>
      </c>
      <c r="AI150" s="80" t="s">
        <v>186</v>
      </c>
      <c r="AJ150" s="80" t="s">
        <v>1363</v>
      </c>
      <c r="AK150" s="80" t="s">
        <v>1019</v>
      </c>
      <c r="AL150" s="80" t="s">
        <v>186</v>
      </c>
      <c r="AM150" s="80" t="s">
        <v>1386</v>
      </c>
      <c r="AN150" s="91" t="s">
        <v>21</v>
      </c>
      <c r="AO150" s="80" t="s">
        <v>83</v>
      </c>
      <c r="AP150" s="80" t="s">
        <v>1345</v>
      </c>
      <c r="AQ150" s="80" t="s">
        <v>46</v>
      </c>
      <c r="AR150" s="80" t="s">
        <v>199</v>
      </c>
      <c r="AS150" s="80" t="s">
        <v>199</v>
      </c>
      <c r="AT150" s="90" t="s">
        <v>199</v>
      </c>
      <c r="AU150" s="80" t="s">
        <v>99</v>
      </c>
      <c r="AV150" s="80" t="s">
        <v>2116</v>
      </c>
      <c r="AW150" s="95" t="s">
        <v>1613</v>
      </c>
      <c r="AX150" s="80" t="s">
        <v>105</v>
      </c>
      <c r="AY150" s="80" t="s">
        <v>138</v>
      </c>
      <c r="AZ150" s="80" t="s">
        <v>657</v>
      </c>
      <c r="BA150" s="80"/>
      <c r="BB150" s="80" t="s">
        <v>94</v>
      </c>
      <c r="BC150" s="94"/>
      <c r="BD150" s="12"/>
      <c r="BE150" s="12"/>
      <c r="BF150" s="12"/>
      <c r="BG150" s="12"/>
      <c r="BH150" s="12"/>
      <c r="BI150" s="12"/>
      <c r="BJ150" s="12"/>
      <c r="BK150" s="12"/>
      <c r="BL150" s="12"/>
      <c r="BM150" s="12"/>
      <c r="BN150" s="12"/>
      <c r="BO150" s="12"/>
      <c r="BP150" s="12"/>
      <c r="BQ150" s="12"/>
      <c r="BR150" s="12"/>
      <c r="BS150" s="12"/>
      <c r="BT150" s="12"/>
      <c r="BU150" s="12"/>
      <c r="BV150" s="12"/>
      <c r="BW150" s="12"/>
      <c r="BX150" s="12"/>
      <c r="BY150" s="12"/>
      <c r="BZ150" s="12"/>
      <c r="CA150" s="12"/>
      <c r="CB150" s="12"/>
      <c r="CC150" s="12"/>
      <c r="CD150" s="12"/>
      <c r="CE150" s="12"/>
      <c r="CF150" s="12"/>
      <c r="CG150" s="12"/>
      <c r="CH150" s="12"/>
      <c r="CI150" s="12"/>
      <c r="CJ150" s="12"/>
      <c r="CK150" s="12"/>
      <c r="CL150" s="12"/>
      <c r="CM150" s="12"/>
      <c r="CN150" s="12"/>
      <c r="CO150" s="12"/>
      <c r="CP150" s="12"/>
      <c r="CQ150" s="12"/>
      <c r="CR150" s="12"/>
      <c r="CS150" s="12"/>
      <c r="CT150" s="12"/>
      <c r="CU150" s="12"/>
      <c r="CV150" s="12"/>
      <c r="CW150" s="12"/>
      <c r="CX150" s="12"/>
      <c r="CY150" s="12"/>
      <c r="CZ150" s="12"/>
      <c r="DA150" s="12"/>
      <c r="DB150" s="12"/>
      <c r="DC150" s="12"/>
      <c r="DD150" s="12"/>
      <c r="DE150" s="12"/>
      <c r="DF150" s="12"/>
      <c r="DG150" s="12"/>
      <c r="DH150" s="12"/>
      <c r="DI150" s="12"/>
      <c r="DJ150" s="12"/>
      <c r="DK150" s="12"/>
      <c r="DL150" s="12"/>
      <c r="DM150" s="12"/>
      <c r="DN150" s="12"/>
      <c r="DO150" s="12"/>
      <c r="DP150" s="12"/>
      <c r="DQ150" s="12"/>
      <c r="DR150" s="12"/>
      <c r="DS150" s="12"/>
      <c r="DT150" s="12"/>
      <c r="DU150" s="12"/>
      <c r="DV150" s="12"/>
      <c r="DW150" s="12"/>
      <c r="DX150" s="12"/>
      <c r="DY150" s="12"/>
      <c r="DZ150" s="12"/>
      <c r="EA150" s="12"/>
      <c r="EB150" s="12"/>
      <c r="EC150" s="12"/>
      <c r="ED150" s="12"/>
      <c r="EE150" s="12"/>
      <c r="EF150" s="12"/>
      <c r="EG150" s="12"/>
      <c r="EH150" s="12"/>
      <c r="EI150" s="12"/>
      <c r="EJ150" s="12"/>
      <c r="EK150" s="12"/>
      <c r="EL150" s="12"/>
      <c r="EM150" s="12"/>
      <c r="EN150" s="12"/>
      <c r="EO150" s="12"/>
      <c r="EP150" s="12"/>
      <c r="EQ150" s="12"/>
      <c r="ER150" s="12"/>
      <c r="ES150" s="12"/>
      <c r="ET150" s="12"/>
      <c r="EU150" s="12"/>
      <c r="EV150" s="12"/>
      <c r="EW150" s="12"/>
      <c r="EX150" s="12"/>
      <c r="EY150" s="12"/>
      <c r="EZ150" s="12"/>
      <c r="FA150" s="12"/>
      <c r="FB150" s="12"/>
      <c r="FC150" s="12"/>
      <c r="FD150" s="12"/>
      <c r="FE150" s="12"/>
      <c r="FF150" s="12"/>
      <c r="FG150" s="12"/>
      <c r="FH150" s="12"/>
      <c r="FI150" s="12"/>
      <c r="FJ150" s="12"/>
      <c r="FK150" s="12"/>
      <c r="FL150" s="12"/>
      <c r="FM150" s="12"/>
      <c r="FN150" s="12"/>
      <c r="FO150" s="12"/>
      <c r="FP150" s="12"/>
      <c r="FQ150" s="12"/>
      <c r="FR150" s="12"/>
      <c r="FS150" s="12"/>
      <c r="FT150" s="12"/>
      <c r="FU150" s="12"/>
      <c r="FV150" s="12"/>
      <c r="FW150" s="12"/>
      <c r="FX150" s="12"/>
      <c r="FY150" s="12"/>
      <c r="FZ150" s="12"/>
      <c r="GA150" s="12"/>
      <c r="GB150" s="12"/>
      <c r="GC150" s="12"/>
      <c r="GD150" s="12"/>
      <c r="GE150" s="12"/>
      <c r="GF150" s="12"/>
      <c r="GG150" s="12"/>
      <c r="GH150" s="12"/>
      <c r="GI150" s="12"/>
      <c r="GJ150" s="12"/>
      <c r="GK150" s="12"/>
      <c r="GL150" s="12"/>
      <c r="GM150" s="12"/>
      <c r="GN150" s="12"/>
      <c r="GO150" s="12"/>
      <c r="GP150" s="12"/>
      <c r="GQ150" s="12"/>
      <c r="GR150" s="12"/>
      <c r="GS150" s="12"/>
      <c r="GT150" s="12"/>
      <c r="GU150" s="12"/>
      <c r="GV150" s="12"/>
      <c r="GW150" s="12"/>
      <c r="GX150" s="12"/>
      <c r="GY150" s="12"/>
      <c r="GZ150" s="12"/>
      <c r="HA150" s="12"/>
      <c r="HB150" s="12"/>
      <c r="HC150" s="12"/>
      <c r="HD150" s="12"/>
      <c r="HE150" s="12"/>
      <c r="HF150" s="12"/>
      <c r="HG150" s="12"/>
      <c r="HH150" s="12"/>
      <c r="HI150" s="12"/>
      <c r="HJ150" s="12"/>
      <c r="HK150" s="12"/>
      <c r="HL150" s="12"/>
      <c r="HM150" s="12"/>
      <c r="HN150" s="12"/>
      <c r="HO150" s="12"/>
      <c r="HP150" s="12"/>
      <c r="HQ150" s="12"/>
      <c r="HR150" s="12"/>
      <c r="HS150" s="12"/>
      <c r="HT150" s="12"/>
      <c r="HU150" s="12"/>
      <c r="HV150" s="12"/>
      <c r="HW150" s="12"/>
      <c r="HX150" s="12"/>
      <c r="HY150" s="12"/>
      <c r="HZ150" s="12"/>
      <c r="IA150" s="12"/>
      <c r="IB150" s="12"/>
      <c r="IC150" s="12"/>
      <c r="ID150" s="12"/>
      <c r="IE150" s="12"/>
      <c r="IF150" s="12"/>
      <c r="IG150" s="12"/>
      <c r="IH150" s="12"/>
      <c r="II150" s="12"/>
      <c r="IJ150" s="12"/>
      <c r="IK150" s="12"/>
      <c r="IL150" s="12"/>
      <c r="IM150" s="12"/>
      <c r="IN150" s="12"/>
      <c r="IO150" s="12"/>
      <c r="IP150" s="12"/>
      <c r="IQ150" s="12"/>
      <c r="IR150" s="12"/>
      <c r="IS150" s="12"/>
      <c r="IT150" s="12"/>
      <c r="IU150" s="12"/>
      <c r="IV150" s="12"/>
      <c r="IW150" s="12"/>
      <c r="IX150" s="12"/>
      <c r="IY150" s="12"/>
      <c r="IZ150" s="12"/>
      <c r="JA150" s="12"/>
      <c r="JB150" s="12"/>
      <c r="JC150" s="12"/>
      <c r="JD150" s="12"/>
      <c r="JE150" s="12"/>
      <c r="JF150" s="12"/>
      <c r="JG150" s="12"/>
      <c r="JH150" s="12"/>
      <c r="JI150" s="12"/>
      <c r="JJ150" s="12"/>
      <c r="JK150" s="12"/>
      <c r="JL150" s="12"/>
      <c r="JM150" s="12"/>
      <c r="JN150" s="12"/>
      <c r="JO150" s="12"/>
      <c r="JP150" s="12"/>
      <c r="JQ150" s="12"/>
      <c r="JR150" s="12"/>
      <c r="JS150" s="12"/>
      <c r="JT150" s="12"/>
      <c r="JU150" s="12"/>
      <c r="JV150" s="12"/>
      <c r="JW150" s="12"/>
      <c r="JX150" s="12"/>
      <c r="JY150" s="12"/>
      <c r="JZ150" s="12"/>
      <c r="KA150" s="12"/>
      <c r="KB150" s="12"/>
      <c r="KC150" s="12"/>
      <c r="KD150" s="12"/>
      <c r="KE150" s="12"/>
      <c r="KF150" s="12"/>
      <c r="KG150" s="12"/>
      <c r="KH150" s="12"/>
      <c r="KI150" s="12"/>
      <c r="KJ150" s="12"/>
      <c r="KK150" s="12"/>
      <c r="KL150" s="12"/>
      <c r="KM150" s="12"/>
      <c r="KN150" s="12"/>
      <c r="KO150" s="12"/>
      <c r="KP150" s="12"/>
      <c r="KQ150" s="12"/>
      <c r="KR150" s="12"/>
      <c r="KS150" s="12"/>
      <c r="KT150" s="12"/>
      <c r="KU150" s="12"/>
      <c r="KV150" s="12"/>
      <c r="KW150" s="12"/>
      <c r="KX150" s="12"/>
      <c r="KY150" s="12"/>
      <c r="KZ150" s="12"/>
      <c r="LA150" s="12"/>
      <c r="LB150" s="12"/>
      <c r="LC150" s="12"/>
      <c r="LD150" s="12"/>
      <c r="LE150" s="12"/>
      <c r="LF150" s="12"/>
      <c r="LG150" s="12"/>
      <c r="LH150" s="12"/>
      <c r="LI150" s="12"/>
      <c r="LJ150" s="12"/>
      <c r="LK150" s="12"/>
      <c r="LL150" s="12"/>
      <c r="LM150" s="12"/>
      <c r="LN150" s="12"/>
      <c r="LO150" s="12"/>
      <c r="LP150" s="12"/>
      <c r="LQ150" s="12"/>
      <c r="LR150" s="12"/>
      <c r="LS150" s="12"/>
      <c r="LT150" s="12"/>
      <c r="LU150" s="12"/>
      <c r="LV150" s="12"/>
      <c r="LW150" s="12"/>
      <c r="LX150" s="12"/>
      <c r="LY150" s="12"/>
      <c r="LZ150" s="12"/>
      <c r="MA150" s="12"/>
      <c r="MB150" s="12"/>
      <c r="MC150" s="12"/>
      <c r="MD150" s="12"/>
      <c r="ME150" s="12"/>
      <c r="MF150" s="12"/>
      <c r="MG150" s="12"/>
      <c r="MH150" s="12"/>
      <c r="MI150" s="12"/>
      <c r="MJ150" s="12"/>
      <c r="MK150" s="12"/>
      <c r="ML150" s="12"/>
      <c r="MM150" s="12"/>
      <c r="MN150" s="12"/>
      <c r="MO150" s="12"/>
      <c r="MP150" s="12"/>
      <c r="MQ150" s="12"/>
      <c r="MR150" s="12"/>
      <c r="MS150" s="12"/>
      <c r="MT150" s="12"/>
      <c r="MU150" s="12"/>
      <c r="MV150" s="12"/>
      <c r="MW150" s="12"/>
      <c r="MX150" s="12"/>
      <c r="MY150" s="12"/>
      <c r="MZ150" s="12"/>
      <c r="NA150" s="12"/>
      <c r="NB150" s="12"/>
      <c r="NC150" s="12"/>
      <c r="ND150" s="12"/>
      <c r="NE150" s="12"/>
      <c r="NF150" s="12"/>
      <c r="NG150" s="12"/>
      <c r="NH150" s="12"/>
      <c r="NI150" s="12"/>
      <c r="NJ150" s="12"/>
      <c r="NK150" s="12"/>
      <c r="NL150" s="12"/>
      <c r="NM150" s="12"/>
      <c r="NN150" s="12"/>
      <c r="NO150" s="12"/>
      <c r="NP150" s="12"/>
      <c r="NQ150" s="12"/>
      <c r="NR150" s="12"/>
      <c r="NS150" s="12"/>
      <c r="NT150" s="12"/>
      <c r="NU150" s="12"/>
      <c r="NV150" s="12"/>
      <c r="NW150" s="12"/>
      <c r="NX150" s="12"/>
      <c r="NY150" s="12"/>
      <c r="NZ150" s="12"/>
      <c r="OA150" s="12"/>
      <c r="OB150" s="12"/>
      <c r="OC150" s="12"/>
      <c r="OD150" s="12"/>
      <c r="OE150" s="12"/>
      <c r="OF150" s="12"/>
      <c r="OG150" s="12"/>
      <c r="OH150" s="12"/>
      <c r="OI150" s="12"/>
      <c r="OJ150" s="12"/>
      <c r="OK150" s="12"/>
      <c r="OL150" s="12"/>
      <c r="OM150" s="12"/>
      <c r="ON150" s="12"/>
      <c r="OO150" s="12"/>
      <c r="OP150" s="12"/>
      <c r="OQ150" s="12"/>
      <c r="OR150" s="12"/>
      <c r="OS150" s="12"/>
      <c r="OT150" s="12"/>
      <c r="OU150" s="12"/>
      <c r="OV150" s="12"/>
      <c r="OW150" s="12"/>
      <c r="OX150" s="12"/>
      <c r="OY150" s="12"/>
      <c r="OZ150" s="12"/>
      <c r="PA150" s="12"/>
      <c r="PB150" s="12"/>
      <c r="PC150" s="12"/>
      <c r="PD150" s="12"/>
      <c r="PE150" s="12"/>
      <c r="PF150" s="12"/>
      <c r="PG150" s="12"/>
      <c r="PH150" s="12"/>
      <c r="PI150" s="12"/>
      <c r="PJ150" s="12"/>
      <c r="PK150" s="12"/>
      <c r="PL150" s="12"/>
      <c r="PM150" s="12"/>
      <c r="PN150" s="12"/>
      <c r="PO150" s="12"/>
      <c r="PP150" s="12"/>
      <c r="PQ150" s="12"/>
      <c r="PR150" s="12"/>
      <c r="PS150" s="12"/>
      <c r="PT150" s="12"/>
      <c r="PU150" s="12"/>
      <c r="PV150" s="12"/>
      <c r="PW150" s="12"/>
      <c r="PX150" s="12"/>
      <c r="PY150" s="12"/>
      <c r="PZ150" s="12"/>
      <c r="QA150" s="12"/>
      <c r="QB150" s="12"/>
      <c r="QC150" s="12"/>
      <c r="QD150" s="12"/>
      <c r="QE150" s="12"/>
      <c r="QF150" s="12"/>
      <c r="QG150" s="12"/>
      <c r="QH150" s="12"/>
      <c r="QI150" s="12"/>
      <c r="QJ150" s="12"/>
      <c r="QK150" s="12"/>
      <c r="QL150" s="12"/>
      <c r="QM150" s="12"/>
      <c r="QN150" s="12"/>
      <c r="QO150" s="12"/>
      <c r="QP150" s="12"/>
      <c r="QQ150" s="12"/>
      <c r="QR150" s="12"/>
      <c r="QS150" s="12"/>
      <c r="QT150" s="12"/>
      <c r="QU150" s="12"/>
      <c r="QV150" s="12"/>
      <c r="QW150" s="12"/>
      <c r="QX150" s="12"/>
      <c r="QY150" s="12"/>
      <c r="QZ150" s="12"/>
      <c r="RA150" s="12"/>
      <c r="RB150" s="12"/>
      <c r="RC150" s="12"/>
      <c r="RD150" s="12"/>
      <c r="RE150" s="12"/>
      <c r="RF150" s="12"/>
      <c r="RG150" s="12"/>
      <c r="RH150" s="12"/>
      <c r="RI150" s="12"/>
      <c r="RJ150" s="12"/>
      <c r="RK150" s="12"/>
      <c r="RL150" s="12"/>
      <c r="RM150" s="12"/>
      <c r="RN150" s="12"/>
      <c r="RO150" s="12"/>
      <c r="RP150" s="12"/>
      <c r="RQ150" s="12"/>
      <c r="RR150" s="12"/>
      <c r="RS150" s="12"/>
      <c r="RT150" s="12"/>
      <c r="RU150" s="12"/>
      <c r="RV150" s="12"/>
      <c r="RW150" s="12"/>
      <c r="RX150" s="12"/>
      <c r="RY150" s="12"/>
      <c r="RZ150" s="12"/>
      <c r="SA150" s="12"/>
      <c r="SB150" s="12"/>
      <c r="SC150" s="12"/>
      <c r="SD150" s="12"/>
      <c r="SE150" s="12"/>
      <c r="SF150" s="12"/>
      <c r="SG150" s="12"/>
      <c r="SH150" s="12"/>
      <c r="SI150" s="12"/>
      <c r="SJ150" s="12"/>
      <c r="SK150" s="12"/>
      <c r="SL150" s="12"/>
      <c r="SM150" s="12"/>
      <c r="SN150" s="12"/>
      <c r="SO150" s="12"/>
      <c r="SP150" s="12"/>
      <c r="SQ150" s="12"/>
      <c r="SR150" s="12"/>
      <c r="SS150" s="12"/>
      <c r="ST150" s="12"/>
      <c r="SU150" s="12"/>
      <c r="SV150" s="12"/>
      <c r="SW150" s="12"/>
      <c r="SX150" s="12"/>
      <c r="SY150" s="12"/>
      <c r="SZ150" s="12"/>
      <c r="TA150" s="12"/>
      <c r="TB150" s="12"/>
      <c r="TC150" s="12"/>
      <c r="TD150" s="12"/>
      <c r="TE150" s="12"/>
      <c r="TF150" s="12"/>
      <c r="TG150" s="12"/>
      <c r="TH150" s="12"/>
      <c r="TI150" s="12"/>
      <c r="TJ150" s="12"/>
      <c r="TK150" s="12"/>
      <c r="TL150" s="12"/>
      <c r="TM150" s="12"/>
      <c r="TN150" s="12"/>
      <c r="TO150" s="12"/>
      <c r="TP150" s="12"/>
      <c r="TQ150" s="12"/>
      <c r="TR150" s="12"/>
      <c r="TS150" s="12"/>
      <c r="TT150" s="12"/>
      <c r="TU150" s="12"/>
      <c r="TV150" s="12"/>
      <c r="TW150" s="12"/>
      <c r="TX150" s="12"/>
      <c r="TY150" s="12"/>
      <c r="TZ150" s="12"/>
      <c r="UA150" s="12"/>
      <c r="UB150" s="12"/>
      <c r="UC150" s="12"/>
      <c r="UD150" s="12"/>
      <c r="UE150" s="12"/>
      <c r="UF150" s="12"/>
      <c r="UG150" s="12"/>
      <c r="UH150" s="12"/>
      <c r="UI150" s="12"/>
      <c r="UJ150" s="12"/>
      <c r="UK150" s="12"/>
      <c r="UL150" s="12"/>
      <c r="UM150" s="12"/>
      <c r="UN150" s="12"/>
      <c r="UO150" s="12"/>
      <c r="UP150" s="12"/>
      <c r="UQ150" s="12"/>
      <c r="UR150" s="12"/>
      <c r="US150" s="12"/>
      <c r="UT150" s="12"/>
      <c r="UU150" s="12"/>
      <c r="UV150" s="12"/>
      <c r="UW150" s="12"/>
      <c r="UX150" s="12"/>
      <c r="UY150" s="12"/>
      <c r="UZ150" s="12"/>
      <c r="VA150" s="12"/>
      <c r="VB150" s="12"/>
      <c r="VC150" s="12"/>
      <c r="VD150" s="12"/>
      <c r="VE150" s="12"/>
      <c r="VF150" s="12"/>
      <c r="VG150" s="12"/>
      <c r="VH150" s="12"/>
      <c r="VI150" s="12"/>
      <c r="VJ150" s="12"/>
      <c r="VK150" s="12"/>
      <c r="VL150" s="12"/>
      <c r="VM150" s="12"/>
      <c r="VN150" s="12"/>
      <c r="VO150" s="12"/>
      <c r="VP150" s="12"/>
      <c r="VQ150" s="12"/>
      <c r="VR150" s="12"/>
      <c r="VS150" s="12"/>
      <c r="VT150" s="12"/>
      <c r="VU150" s="12"/>
      <c r="VV150" s="12"/>
      <c r="VW150" s="12"/>
      <c r="VX150" s="12"/>
      <c r="VY150" s="12"/>
      <c r="VZ150" s="12"/>
      <c r="WA150" s="12"/>
      <c r="WB150" s="12"/>
      <c r="WC150" s="12"/>
      <c r="WD150" s="12"/>
      <c r="WE150" s="12"/>
      <c r="WF150" s="12"/>
      <c r="WG150" s="12"/>
      <c r="WH150" s="12"/>
      <c r="WI150" s="12"/>
      <c r="WJ150" s="12"/>
      <c r="WK150" s="12"/>
      <c r="WL150" s="12"/>
      <c r="WM150" s="12"/>
      <c r="WN150" s="12"/>
      <c r="WO150" s="12"/>
      <c r="WP150" s="12"/>
      <c r="WQ150" s="12"/>
      <c r="WR150" s="12"/>
      <c r="WS150" s="12"/>
      <c r="WT150" s="12"/>
      <c r="WU150" s="12"/>
      <c r="WV150" s="12"/>
      <c r="WW150" s="12"/>
      <c r="WX150" s="12"/>
      <c r="WY150" s="12"/>
      <c r="WZ150" s="12"/>
      <c r="XA150" s="12"/>
      <c r="XB150" s="12"/>
      <c r="XC150" s="12"/>
      <c r="XD150" s="12"/>
      <c r="XE150" s="12"/>
      <c r="XF150" s="12"/>
      <c r="XG150" s="12"/>
      <c r="XH150" s="12"/>
      <c r="XI150" s="12"/>
      <c r="XJ150" s="12"/>
      <c r="XK150" s="12"/>
      <c r="XL150" s="12"/>
      <c r="XM150" s="12"/>
      <c r="XN150" s="12"/>
      <c r="XO150" s="12"/>
      <c r="XP150" s="12"/>
      <c r="XQ150" s="12"/>
      <c r="XR150" s="12"/>
      <c r="XS150" s="12"/>
      <c r="XT150" s="12"/>
      <c r="XU150" s="12"/>
      <c r="XV150" s="12"/>
      <c r="XW150" s="12"/>
      <c r="XX150" s="12"/>
      <c r="XY150" s="12"/>
      <c r="XZ150" s="12"/>
      <c r="YA150" s="12"/>
      <c r="YB150" s="12"/>
      <c r="YC150" s="12"/>
      <c r="YD150" s="12"/>
      <c r="YE150" s="12"/>
      <c r="YF150" s="12"/>
      <c r="YG150" s="12"/>
      <c r="YH150" s="12"/>
      <c r="YI150" s="12"/>
      <c r="YJ150" s="12"/>
      <c r="YK150" s="12"/>
      <c r="YL150" s="12"/>
      <c r="YM150" s="12"/>
      <c r="YN150" s="12"/>
      <c r="YO150" s="12"/>
      <c r="YP150" s="12"/>
      <c r="YQ150" s="12"/>
      <c r="YR150" s="12"/>
      <c r="YS150" s="12"/>
      <c r="YT150" s="12"/>
      <c r="YU150" s="12"/>
      <c r="YV150" s="12"/>
      <c r="YW150" s="12"/>
      <c r="YX150" s="12"/>
      <c r="YY150" s="12"/>
      <c r="YZ150" s="12"/>
      <c r="ZA150" s="12"/>
      <c r="ZB150" s="12"/>
      <c r="ZC150" s="12"/>
      <c r="ZD150" s="12"/>
      <c r="ZE150" s="12"/>
      <c r="ZF150" s="12"/>
      <c r="ZG150" s="12"/>
      <c r="ZH150" s="12"/>
      <c r="ZI150" s="12"/>
      <c r="ZJ150" s="12"/>
      <c r="ZK150" s="12"/>
      <c r="ZL150" s="12"/>
      <c r="ZM150" s="12"/>
      <c r="ZN150" s="12"/>
      <c r="ZO150" s="12"/>
      <c r="ZP150" s="12"/>
      <c r="ZQ150" s="12"/>
      <c r="ZR150" s="12"/>
      <c r="ZS150" s="12"/>
      <c r="ZT150" s="12"/>
      <c r="ZU150" s="12"/>
      <c r="ZV150" s="12"/>
      <c r="ZW150" s="12"/>
      <c r="ZX150" s="12"/>
      <c r="ZY150" s="12"/>
      <c r="ZZ150" s="12"/>
      <c r="AAA150" s="12"/>
      <c r="AAB150" s="12"/>
      <c r="AAC150" s="12"/>
      <c r="AAD150" s="12"/>
      <c r="AAE150" s="12"/>
      <c r="AAF150" s="12"/>
      <c r="AAG150" s="12"/>
      <c r="AAH150" s="12"/>
      <c r="AAI150" s="12"/>
      <c r="AAJ150" s="12"/>
      <c r="AAK150" s="12"/>
      <c r="AAL150" s="12"/>
      <c r="AAM150" s="12"/>
      <c r="AAN150" s="12"/>
      <c r="AAO150" s="12"/>
      <c r="AAP150" s="12"/>
      <c r="AAQ150" s="12"/>
      <c r="AAR150" s="12"/>
      <c r="AAS150" s="12"/>
      <c r="AAT150" s="12"/>
      <c r="AAU150" s="12"/>
      <c r="AAV150" s="12"/>
      <c r="AAW150" s="12"/>
      <c r="AAX150" s="12"/>
      <c r="AAY150" s="12"/>
      <c r="AAZ150" s="12"/>
      <c r="ABA150" s="12"/>
      <c r="ABB150" s="12"/>
      <c r="ABC150" s="12"/>
      <c r="ABD150" s="12"/>
      <c r="ABE150" s="12"/>
      <c r="ABF150" s="12"/>
      <c r="ABG150" s="12"/>
      <c r="ABH150" s="12"/>
      <c r="ABI150" s="12"/>
      <c r="ABJ150" s="12"/>
      <c r="ABK150" s="12"/>
      <c r="ABL150" s="12"/>
      <c r="ABM150" s="12"/>
      <c r="ABN150" s="12"/>
      <c r="ABO150" s="12"/>
      <c r="ABP150" s="12"/>
      <c r="ABQ150" s="12"/>
      <c r="ABR150" s="12"/>
      <c r="ABS150" s="12"/>
      <c r="ABT150" s="12"/>
      <c r="ABU150" s="12"/>
      <c r="ABV150" s="12"/>
      <c r="ABW150" s="12"/>
      <c r="ABX150" s="12"/>
      <c r="ABY150" s="12"/>
      <c r="ABZ150" s="12"/>
      <c r="ACA150" s="12"/>
      <c r="ACB150" s="12"/>
      <c r="ACC150" s="12"/>
      <c r="ACD150" s="12"/>
      <c r="ACE150" s="12"/>
      <c r="ACF150" s="12"/>
      <c r="ACG150" s="12"/>
      <c r="ACH150" s="12"/>
      <c r="ACI150" s="12"/>
      <c r="ACJ150" s="12"/>
      <c r="ACK150" s="12"/>
      <c r="ACL150" s="12"/>
      <c r="ACM150" s="12"/>
      <c r="ACN150" s="12"/>
      <c r="ACO150" s="12"/>
      <c r="ACP150" s="12"/>
      <c r="ACQ150" s="12"/>
      <c r="ACR150" s="12"/>
      <c r="ACS150" s="12"/>
      <c r="ACT150" s="12"/>
      <c r="ACU150" s="12"/>
      <c r="ACV150" s="12"/>
      <c r="ACW150" s="12"/>
      <c r="ACX150" s="12"/>
      <c r="ACY150" s="12"/>
      <c r="ACZ150" s="12"/>
      <c r="ADA150" s="12"/>
      <c r="ADB150" s="12"/>
      <c r="ADC150" s="12"/>
      <c r="ADD150" s="12"/>
      <c r="ADE150" s="12"/>
      <c r="ADF150" s="12"/>
      <c r="ADG150" s="12"/>
      <c r="ADH150" s="12"/>
      <c r="ADI150" s="12"/>
      <c r="ADJ150" s="12"/>
      <c r="ADK150" s="12"/>
      <c r="ADL150" s="12"/>
      <c r="ADM150" s="12"/>
      <c r="ADN150" s="12"/>
      <c r="ADO150" s="12"/>
      <c r="ADP150" s="12"/>
      <c r="ADQ150" s="12"/>
      <c r="ADR150" s="12"/>
      <c r="ADS150" s="12"/>
      <c r="ADT150" s="12"/>
      <c r="ADU150" s="12"/>
      <c r="ADV150" s="12"/>
      <c r="ADW150" s="12"/>
      <c r="ADX150" s="12"/>
      <c r="ADY150" s="12"/>
      <c r="ADZ150" s="12"/>
      <c r="AEA150" s="12"/>
      <c r="AEB150" s="12"/>
      <c r="AEC150" s="12"/>
      <c r="AED150" s="12"/>
      <c r="AEE150" s="12"/>
      <c r="AEF150" s="12"/>
      <c r="AEG150" s="12"/>
      <c r="AEH150" s="12"/>
      <c r="AEI150" s="12"/>
      <c r="AEJ150" s="12"/>
      <c r="AEK150" s="12"/>
      <c r="AEL150" s="12"/>
      <c r="AEM150" s="12"/>
      <c r="AEN150" s="12"/>
      <c r="AEO150" s="12"/>
      <c r="AEP150" s="12"/>
      <c r="AEQ150" s="12"/>
      <c r="AER150" s="12"/>
      <c r="AES150" s="12"/>
      <c r="AET150" s="12"/>
      <c r="AEU150" s="12"/>
      <c r="AEV150" s="12"/>
      <c r="AEW150" s="12"/>
      <c r="AEX150" s="12"/>
      <c r="AEY150" s="12"/>
      <c r="AEZ150" s="12"/>
      <c r="AFA150" s="12"/>
      <c r="AFB150" s="12"/>
      <c r="AFC150" s="12"/>
      <c r="AFD150" s="12"/>
      <c r="AFE150" s="12"/>
      <c r="AFF150" s="12"/>
      <c r="AFG150" s="12"/>
      <c r="AFH150" s="12"/>
      <c r="AFI150" s="12"/>
      <c r="AFJ150" s="12"/>
      <c r="AFK150" s="12"/>
      <c r="AFL150" s="12"/>
      <c r="AFM150" s="12"/>
      <c r="AFN150" s="12"/>
      <c r="AFO150" s="12"/>
      <c r="AFP150" s="12"/>
      <c r="AFQ150" s="12"/>
      <c r="AFR150" s="12"/>
      <c r="AFS150" s="12"/>
      <c r="AFT150" s="12"/>
      <c r="AFU150" s="12"/>
      <c r="AFV150" s="12"/>
      <c r="AFW150" s="12"/>
      <c r="AFX150" s="12"/>
      <c r="AFY150" s="12"/>
      <c r="AFZ150" s="12"/>
      <c r="AGA150" s="12"/>
      <c r="AGB150" s="12"/>
      <c r="AGC150" s="12"/>
      <c r="AGD150" s="12"/>
      <c r="AGE150" s="12"/>
      <c r="AGF150" s="12"/>
      <c r="AGG150" s="12"/>
      <c r="AGH150" s="12"/>
      <c r="AGI150" s="12"/>
      <c r="AGJ150" s="12"/>
      <c r="AGK150" s="12"/>
      <c r="AGL150" s="12"/>
      <c r="AGM150" s="12"/>
      <c r="AGN150" s="12"/>
      <c r="AGO150" s="12"/>
      <c r="AGP150" s="12"/>
      <c r="AGQ150" s="12"/>
      <c r="AGR150" s="12"/>
      <c r="AGS150" s="12"/>
      <c r="AGT150" s="12"/>
      <c r="AGU150" s="12"/>
      <c r="AGV150" s="12"/>
      <c r="AGW150" s="12"/>
      <c r="AGX150" s="12"/>
      <c r="AGY150" s="12"/>
      <c r="AGZ150" s="12"/>
      <c r="AHA150" s="12"/>
      <c r="AHB150" s="12"/>
      <c r="AHC150" s="12"/>
      <c r="AHD150" s="12"/>
      <c r="AHE150" s="12"/>
      <c r="AHF150" s="12"/>
      <c r="AHG150" s="12"/>
      <c r="AHH150" s="12"/>
      <c r="AHI150" s="12"/>
      <c r="AHJ150" s="12"/>
      <c r="AHK150" s="12"/>
      <c r="AHL150" s="12"/>
      <c r="AHM150" s="12"/>
      <c r="AHN150" s="12"/>
      <c r="AHO150" s="12"/>
      <c r="AHP150" s="12"/>
      <c r="AHQ150" s="12"/>
      <c r="AHR150" s="12"/>
      <c r="AHS150" s="12"/>
      <c r="AHT150" s="12"/>
      <c r="AHU150" s="12"/>
      <c r="AHV150" s="12"/>
      <c r="AHW150" s="12"/>
      <c r="AHX150" s="12"/>
      <c r="AHY150" s="12"/>
      <c r="AHZ150" s="12"/>
      <c r="AIA150" s="12"/>
      <c r="AIB150" s="12"/>
      <c r="AIC150" s="12"/>
      <c r="AID150" s="12"/>
      <c r="AIE150" s="12"/>
      <c r="AIF150" s="12"/>
      <c r="AIG150" s="12"/>
      <c r="AIH150" s="12"/>
      <c r="AII150" s="12"/>
      <c r="AIJ150" s="12"/>
      <c r="AIK150" s="12"/>
      <c r="AIL150" s="12"/>
      <c r="AIM150" s="12"/>
      <c r="AIN150" s="12"/>
      <c r="AIO150" s="12"/>
      <c r="AIP150" s="12"/>
      <c r="AIQ150" s="12"/>
      <c r="AIR150" s="12"/>
      <c r="AIS150" s="12"/>
      <c r="AIT150" s="12"/>
      <c r="AIU150" s="12"/>
      <c r="AIV150" s="12"/>
      <c r="AIW150" s="12"/>
      <c r="AIX150" s="12"/>
      <c r="AIY150" s="12"/>
      <c r="AIZ150" s="12"/>
      <c r="AJA150" s="12"/>
      <c r="AJB150" s="12"/>
      <c r="AJC150" s="12"/>
      <c r="AJD150" s="12"/>
      <c r="AJE150" s="12"/>
      <c r="AJF150" s="12"/>
      <c r="AJG150" s="12"/>
      <c r="AJH150" s="12"/>
      <c r="AJI150" s="12"/>
      <c r="AJJ150" s="12"/>
      <c r="AJK150" s="12"/>
      <c r="AJL150" s="12"/>
      <c r="AJM150" s="12"/>
      <c r="AJN150" s="12"/>
      <c r="AJO150" s="12"/>
      <c r="AJP150" s="12"/>
      <c r="AJQ150" s="12"/>
      <c r="AJR150" s="12"/>
      <c r="AJS150" s="12"/>
      <c r="AJT150" s="12"/>
      <c r="AJU150" s="12"/>
      <c r="AJV150" s="12"/>
      <c r="AJW150" s="12"/>
      <c r="AJX150" s="12"/>
      <c r="AJY150" s="12"/>
      <c r="AJZ150" s="12"/>
      <c r="AKA150" s="12"/>
      <c r="AKB150" s="12"/>
      <c r="AKC150" s="12"/>
      <c r="AKD150" s="12"/>
      <c r="AKE150" s="12"/>
      <c r="AKF150" s="12"/>
      <c r="AKG150" s="12"/>
      <c r="AKH150" s="12"/>
      <c r="AKI150" s="12"/>
      <c r="AKJ150" s="12"/>
      <c r="AKK150" s="12"/>
      <c r="AKL150" s="12"/>
      <c r="AKM150" s="12"/>
      <c r="AKN150" s="12"/>
      <c r="AKO150" s="12"/>
      <c r="AKP150" s="12"/>
      <c r="AKQ150" s="12"/>
      <c r="AKR150" s="12"/>
      <c r="AKS150" s="12"/>
      <c r="AKT150" s="12"/>
      <c r="AKU150" s="12"/>
      <c r="AKV150" s="12"/>
      <c r="AKW150" s="12"/>
      <c r="AKX150" s="12"/>
      <c r="AKY150" s="12"/>
      <c r="AKZ150" s="12"/>
      <c r="ALA150" s="12"/>
      <c r="ALB150" s="12"/>
      <c r="ALC150" s="12"/>
      <c r="ALD150" s="12"/>
      <c r="ALE150" s="12"/>
      <c r="ALF150" s="12"/>
      <c r="ALG150" s="12"/>
      <c r="ALH150" s="12"/>
      <c r="ALI150" s="12"/>
      <c r="ALJ150" s="12"/>
      <c r="ALK150" s="12"/>
      <c r="ALL150" s="12"/>
      <c r="ALM150" s="12"/>
      <c r="ALN150" s="12"/>
      <c r="ALO150" s="12"/>
      <c r="ALP150" s="12"/>
      <c r="ALQ150" s="12"/>
      <c r="ALR150" s="12"/>
      <c r="ALS150" s="12"/>
      <c r="ALT150" s="12"/>
      <c r="ALU150" s="12"/>
      <c r="ALV150" s="12"/>
      <c r="ALW150" s="12"/>
      <c r="ALX150" s="12"/>
      <c r="ALY150" s="12"/>
      <c r="ALZ150" s="12"/>
      <c r="AMA150" s="12"/>
      <c r="AMB150" s="12"/>
      <c r="AMC150" s="12"/>
      <c r="AMD150" s="12"/>
      <c r="AME150" s="12"/>
      <c r="AMF150" s="12"/>
      <c r="AMG150" s="12"/>
      <c r="AMH150" s="12"/>
      <c r="AMI150" s="12"/>
      <c r="AMJ150" s="12"/>
      <c r="AMK150" s="12"/>
      <c r="AML150" s="12"/>
      <c r="AMM150" s="12"/>
      <c r="AMN150" s="12"/>
      <c r="AMO150" s="12"/>
      <c r="AMP150" s="12"/>
      <c r="AMQ150" s="12"/>
      <c r="AMR150" s="12"/>
      <c r="AMS150" s="12"/>
      <c r="AMT150" s="12"/>
      <c r="AMU150" s="12"/>
      <c r="AMV150" s="12"/>
      <c r="AMW150" s="12"/>
      <c r="AMX150" s="12"/>
      <c r="AMY150" s="12"/>
      <c r="AMZ150" s="12"/>
      <c r="ANA150" s="12"/>
      <c r="ANB150" s="12"/>
      <c r="ANC150" s="12"/>
      <c r="AND150" s="12"/>
      <c r="ANE150" s="12"/>
      <c r="ANF150" s="12"/>
      <c r="ANG150" s="12"/>
      <c r="ANH150" s="12"/>
      <c r="ANI150" s="12"/>
      <c r="ANJ150" s="12"/>
      <c r="ANK150" s="12"/>
      <c r="ANL150" s="12"/>
      <c r="ANM150" s="12"/>
      <c r="ANN150" s="12"/>
      <c r="ANO150" s="12"/>
      <c r="ANP150" s="12"/>
      <c r="ANQ150" s="12"/>
      <c r="ANR150" s="12"/>
      <c r="ANS150" s="12"/>
      <c r="ANT150" s="12"/>
      <c r="ANU150" s="12"/>
      <c r="ANV150" s="12"/>
      <c r="ANW150" s="12"/>
      <c r="ANX150" s="12"/>
      <c r="ANY150" s="12"/>
      <c r="ANZ150" s="12"/>
      <c r="AOA150" s="12"/>
      <c r="AOB150" s="12"/>
      <c r="AOC150" s="12"/>
      <c r="AOD150" s="12"/>
      <c r="AOE150" s="12"/>
      <c r="AOF150" s="12"/>
      <c r="AOG150" s="12"/>
      <c r="AOH150" s="12"/>
      <c r="AOI150" s="12"/>
      <c r="AOJ150" s="12"/>
      <c r="AOK150" s="12"/>
      <c r="AOL150" s="12"/>
      <c r="AOM150" s="12"/>
      <c r="AON150" s="12"/>
      <c r="AOO150" s="12"/>
      <c r="AOP150" s="12"/>
      <c r="AOQ150" s="12"/>
      <c r="AOR150" s="12"/>
      <c r="AOS150" s="12"/>
      <c r="AOT150" s="12"/>
      <c r="AOU150" s="12"/>
      <c r="AOV150" s="12"/>
      <c r="AOW150" s="12"/>
      <c r="AOX150" s="12"/>
      <c r="AOY150" s="12"/>
      <c r="AOZ150" s="12"/>
      <c r="APA150" s="12"/>
      <c r="APB150" s="12"/>
      <c r="APC150" s="12"/>
      <c r="APD150" s="12"/>
      <c r="APE150" s="12"/>
      <c r="APF150" s="12"/>
      <c r="APG150" s="12"/>
      <c r="APH150" s="12"/>
      <c r="API150" s="12"/>
      <c r="APJ150" s="12"/>
      <c r="APK150" s="12"/>
      <c r="APL150" s="12"/>
      <c r="APM150" s="12"/>
      <c r="APN150" s="12"/>
      <c r="APO150" s="12"/>
      <c r="APP150" s="12"/>
      <c r="APQ150" s="12"/>
      <c r="APR150" s="12"/>
      <c r="APS150" s="12"/>
      <c r="APT150" s="12"/>
      <c r="APU150" s="12"/>
      <c r="APV150" s="12"/>
      <c r="APW150" s="12"/>
      <c r="APX150" s="12"/>
      <c r="APY150" s="12"/>
      <c r="APZ150" s="12"/>
      <c r="AQA150" s="12"/>
      <c r="AQB150" s="12"/>
      <c r="AQC150" s="12"/>
      <c r="AQD150" s="12"/>
      <c r="AQE150" s="12"/>
      <c r="AQF150" s="12"/>
      <c r="AQG150" s="12"/>
      <c r="AQH150" s="12"/>
      <c r="AQI150" s="12"/>
      <c r="AQJ150" s="12"/>
      <c r="AQK150" s="12"/>
      <c r="AQL150" s="12"/>
      <c r="AQM150" s="12"/>
      <c r="AQN150" s="12"/>
      <c r="AQO150" s="12"/>
      <c r="AQP150" s="12"/>
      <c r="AQQ150" s="12"/>
      <c r="AQR150" s="12"/>
      <c r="AQS150" s="12"/>
      <c r="AQT150" s="12"/>
      <c r="AQU150" s="12"/>
      <c r="AQV150" s="12"/>
      <c r="AQW150" s="12"/>
      <c r="AQX150" s="12"/>
      <c r="AQY150" s="12"/>
      <c r="AQZ150" s="12"/>
      <c r="ARA150" s="12"/>
      <c r="ARB150" s="12"/>
      <c r="ARC150" s="12"/>
      <c r="ARD150" s="12"/>
      <c r="ARE150" s="12"/>
      <c r="ARF150" s="12"/>
      <c r="ARG150" s="12"/>
      <c r="ARH150" s="12"/>
      <c r="ARI150" s="12"/>
      <c r="ARJ150" s="12"/>
      <c r="ARK150" s="12"/>
      <c r="ARL150" s="12"/>
      <c r="ARM150" s="12"/>
      <c r="ARN150" s="12"/>
      <c r="ARO150" s="12"/>
      <c r="ARP150" s="12"/>
      <c r="ARQ150" s="12"/>
      <c r="ARR150" s="12"/>
      <c r="ARS150" s="12"/>
      <c r="ART150" s="12"/>
      <c r="ARU150" s="12"/>
      <c r="ARV150" s="12"/>
      <c r="ARW150" s="12"/>
      <c r="ARX150" s="12"/>
      <c r="ARY150" s="12"/>
      <c r="ARZ150" s="12"/>
      <c r="ASA150" s="12"/>
      <c r="ASB150" s="12"/>
      <c r="ASC150" s="12"/>
      <c r="ASD150" s="12"/>
      <c r="ASE150" s="12"/>
      <c r="ASF150" s="12"/>
      <c r="ASG150" s="12"/>
      <c r="ASH150" s="12"/>
      <c r="ASI150" s="12"/>
      <c r="ASJ150" s="12"/>
      <c r="ASK150" s="12"/>
      <c r="ASL150" s="12"/>
      <c r="ASM150" s="12"/>
      <c r="ASN150" s="12"/>
      <c r="ASO150" s="12"/>
      <c r="ASP150" s="12"/>
      <c r="ASQ150" s="12"/>
      <c r="ASR150" s="12"/>
      <c r="ASS150" s="12"/>
      <c r="AST150" s="12"/>
      <c r="ASU150" s="12"/>
      <c r="ASV150" s="12"/>
      <c r="ASW150" s="12"/>
      <c r="ASX150" s="12"/>
      <c r="ASY150" s="12"/>
      <c r="ASZ150" s="12"/>
      <c r="ATA150" s="12"/>
      <c r="ATB150" s="12"/>
      <c r="ATC150" s="12"/>
      <c r="ATD150" s="12"/>
      <c r="ATE150" s="12"/>
      <c r="ATF150" s="12"/>
      <c r="ATG150" s="12"/>
      <c r="ATH150" s="12"/>
      <c r="ATI150" s="12"/>
      <c r="ATJ150" s="12"/>
      <c r="ATK150" s="12"/>
      <c r="ATL150" s="12"/>
      <c r="ATM150" s="12"/>
      <c r="ATN150" s="12"/>
      <c r="ATO150" s="12"/>
      <c r="ATP150" s="12"/>
      <c r="ATQ150" s="12"/>
      <c r="ATR150" s="12"/>
      <c r="ATS150" s="12"/>
      <c r="ATT150" s="12"/>
      <c r="ATU150" s="12"/>
      <c r="ATV150" s="12"/>
      <c r="ATW150" s="12"/>
      <c r="ATX150" s="12"/>
      <c r="ATY150" s="12"/>
      <c r="ATZ150" s="12"/>
      <c r="AUA150" s="12"/>
      <c r="AUB150" s="12"/>
      <c r="AUC150" s="12"/>
      <c r="AUD150" s="12"/>
      <c r="AUE150" s="12"/>
      <c r="AUF150" s="12"/>
      <c r="AUG150" s="12"/>
      <c r="AUH150" s="12"/>
      <c r="AUI150" s="12"/>
      <c r="AUJ150" s="12"/>
      <c r="AUK150" s="12"/>
      <c r="AUL150" s="12"/>
      <c r="AUM150" s="12"/>
      <c r="AUN150" s="12"/>
      <c r="AUO150" s="12"/>
      <c r="AUP150" s="12"/>
      <c r="AUQ150" s="12"/>
      <c r="AUR150" s="12"/>
      <c r="AUS150" s="12"/>
      <c r="AUT150" s="12"/>
      <c r="AUU150" s="12"/>
      <c r="AUV150" s="12"/>
      <c r="AUW150" s="12"/>
      <c r="AUX150" s="12"/>
      <c r="AUY150" s="12"/>
      <c r="AUZ150" s="12"/>
      <c r="AVA150" s="12"/>
      <c r="AVB150" s="12"/>
      <c r="AVC150" s="12"/>
      <c r="AVD150" s="12"/>
      <c r="AVE150" s="12"/>
      <c r="AVF150" s="12"/>
      <c r="AVG150" s="12"/>
      <c r="AVH150" s="12"/>
      <c r="AVI150" s="12"/>
      <c r="AVJ150" s="12"/>
      <c r="AVK150" s="12"/>
      <c r="AVL150" s="12"/>
      <c r="AVM150" s="12"/>
      <c r="AVN150" s="12"/>
      <c r="AVO150" s="12"/>
      <c r="AVP150" s="12"/>
      <c r="AVQ150" s="12"/>
      <c r="AVR150" s="12"/>
      <c r="AVS150" s="12"/>
      <c r="AVT150" s="12"/>
      <c r="AVU150" s="12"/>
      <c r="AVV150" s="12"/>
      <c r="AVW150" s="12"/>
      <c r="AVX150" s="12"/>
      <c r="AVY150" s="12"/>
      <c r="AVZ150" s="12"/>
      <c r="AWA150" s="12"/>
      <c r="AWB150" s="12"/>
      <c r="AWC150" s="12"/>
      <c r="AWD150" s="12"/>
      <c r="AWE150" s="12"/>
      <c r="AWF150" s="12"/>
      <c r="AWG150" s="12"/>
      <c r="AWH150" s="12"/>
      <c r="AWI150" s="12"/>
      <c r="AWJ150" s="12"/>
      <c r="AWK150" s="12"/>
      <c r="AWL150" s="12"/>
      <c r="AWM150" s="12"/>
      <c r="AWN150" s="12"/>
      <c r="AWO150" s="12"/>
      <c r="AWP150" s="12"/>
      <c r="AWQ150" s="12"/>
      <c r="AWR150" s="12"/>
      <c r="AWS150" s="12"/>
      <c r="AWT150" s="12"/>
      <c r="AWU150" s="12"/>
      <c r="AWV150" s="12"/>
      <c r="AWW150" s="12"/>
      <c r="AWX150" s="12"/>
      <c r="AWY150" s="12"/>
      <c r="AWZ150" s="12"/>
      <c r="AXA150" s="12"/>
      <c r="AXB150" s="12"/>
      <c r="AXC150" s="12"/>
      <c r="AXD150" s="12"/>
      <c r="AXE150" s="12"/>
      <c r="AXF150" s="12"/>
      <c r="AXG150" s="12"/>
      <c r="AXH150" s="12"/>
      <c r="AXI150" s="12"/>
      <c r="AXJ150" s="12"/>
      <c r="AXK150" s="12"/>
      <c r="AXL150" s="12"/>
      <c r="AXM150" s="12"/>
      <c r="AXN150" s="12"/>
      <c r="AXO150" s="12"/>
      <c r="AXP150" s="12"/>
      <c r="AXQ150" s="12"/>
      <c r="AXR150" s="12"/>
      <c r="AXS150" s="12"/>
      <c r="AXT150" s="12"/>
      <c r="AXU150" s="12"/>
      <c r="AXV150" s="12"/>
      <c r="AXW150" s="12"/>
      <c r="AXX150" s="12"/>
      <c r="AXY150" s="12"/>
      <c r="AXZ150" s="12"/>
      <c r="AYA150" s="12"/>
      <c r="AYB150" s="12"/>
      <c r="AYC150" s="12"/>
      <c r="AYD150" s="12"/>
      <c r="AYE150" s="12"/>
      <c r="AYF150" s="12"/>
      <c r="AYG150" s="12"/>
      <c r="AYH150" s="12"/>
      <c r="AYI150" s="12"/>
      <c r="AYJ150" s="12"/>
      <c r="AYK150" s="12"/>
      <c r="AYL150" s="12"/>
      <c r="AYM150" s="12"/>
      <c r="AYN150" s="12"/>
      <c r="AYO150" s="12"/>
      <c r="AYP150" s="12"/>
      <c r="AYQ150" s="12"/>
      <c r="AYR150" s="12"/>
      <c r="AYS150" s="12"/>
      <c r="AYT150" s="12"/>
      <c r="AYU150" s="12"/>
      <c r="AYV150" s="12"/>
      <c r="AYW150" s="12"/>
      <c r="AYX150" s="12"/>
      <c r="AYY150" s="12"/>
      <c r="AYZ150" s="12"/>
      <c r="AZA150" s="12"/>
      <c r="AZB150" s="12"/>
      <c r="AZC150" s="12"/>
      <c r="AZD150" s="12"/>
      <c r="AZE150" s="12"/>
      <c r="AZF150" s="12"/>
      <c r="AZG150" s="12"/>
      <c r="AZH150" s="12"/>
      <c r="AZI150" s="12"/>
      <c r="AZJ150" s="12"/>
      <c r="AZK150" s="12"/>
      <c r="AZL150" s="12"/>
      <c r="AZM150" s="12"/>
      <c r="AZN150" s="12"/>
      <c r="AZO150" s="12"/>
      <c r="AZP150" s="12"/>
      <c r="AZQ150" s="12"/>
      <c r="AZR150" s="12"/>
      <c r="AZS150" s="12"/>
      <c r="AZT150" s="12"/>
      <c r="AZU150" s="12"/>
      <c r="AZV150" s="12"/>
      <c r="AZW150" s="12"/>
      <c r="AZX150" s="12"/>
      <c r="AZY150" s="12"/>
      <c r="AZZ150" s="12"/>
      <c r="BAA150" s="12"/>
      <c r="BAB150" s="12"/>
      <c r="BAC150" s="12"/>
      <c r="BAD150" s="12"/>
      <c r="BAE150" s="12"/>
      <c r="BAF150" s="12"/>
      <c r="BAG150" s="12"/>
      <c r="BAH150" s="12"/>
      <c r="BAI150" s="12"/>
      <c r="BAJ150" s="12"/>
      <c r="BAK150" s="12"/>
      <c r="BAL150" s="12"/>
      <c r="BAM150" s="12"/>
      <c r="BAN150" s="12"/>
      <c r="BAO150" s="12"/>
      <c r="BAP150" s="12"/>
      <c r="BAQ150" s="12"/>
      <c r="BAR150" s="12"/>
      <c r="BAS150" s="12"/>
      <c r="BAT150" s="12"/>
      <c r="BAU150" s="12"/>
      <c r="BAV150" s="12"/>
      <c r="BAW150" s="12"/>
      <c r="BAX150" s="12"/>
      <c r="BAY150" s="12"/>
      <c r="BAZ150" s="12"/>
      <c r="BBA150" s="12"/>
      <c r="BBB150" s="12"/>
      <c r="BBC150" s="12"/>
      <c r="BBD150" s="12"/>
      <c r="BBE150" s="12"/>
      <c r="BBF150" s="12"/>
      <c r="BBG150" s="12"/>
      <c r="BBH150" s="12"/>
      <c r="BBI150" s="12"/>
      <c r="BBJ150" s="12"/>
      <c r="BBK150" s="12"/>
      <c r="BBL150" s="12"/>
      <c r="BBM150" s="12"/>
      <c r="BBN150" s="12"/>
      <c r="BBO150" s="12"/>
      <c r="BBP150" s="12"/>
      <c r="BBQ150" s="12"/>
      <c r="BBR150" s="12"/>
      <c r="BBS150" s="12"/>
      <c r="BBT150" s="12"/>
      <c r="BBU150" s="12"/>
      <c r="BBV150" s="12"/>
      <c r="BBW150" s="12"/>
      <c r="BBX150" s="12"/>
      <c r="BBY150" s="12"/>
      <c r="BBZ150" s="12"/>
      <c r="BCA150" s="12"/>
      <c r="BCB150" s="12"/>
      <c r="BCC150" s="12"/>
      <c r="BCD150" s="12"/>
      <c r="BCE150" s="12"/>
      <c r="BCF150" s="12"/>
      <c r="BCG150" s="12"/>
      <c r="BCH150" s="12"/>
      <c r="BCI150" s="12"/>
      <c r="BCJ150" s="12"/>
      <c r="BCK150" s="12"/>
      <c r="BCL150" s="12"/>
      <c r="BCM150" s="12"/>
      <c r="BCN150" s="12"/>
      <c r="BCO150" s="12"/>
      <c r="BCP150" s="12"/>
      <c r="BCQ150" s="12"/>
      <c r="BCR150" s="12"/>
      <c r="BCS150" s="12"/>
      <c r="BCT150" s="12"/>
      <c r="BCU150" s="12"/>
      <c r="BCV150" s="12"/>
      <c r="BCW150" s="12"/>
      <c r="BCX150" s="12"/>
      <c r="BCY150" s="12"/>
      <c r="BCZ150" s="12"/>
      <c r="BDA150" s="12"/>
      <c r="BDB150" s="12"/>
      <c r="BDC150" s="12"/>
      <c r="BDD150" s="12"/>
      <c r="BDE150" s="12"/>
      <c r="BDF150" s="12"/>
      <c r="BDG150" s="12"/>
      <c r="BDH150" s="12"/>
      <c r="BDI150" s="12"/>
      <c r="BDJ150" s="12"/>
      <c r="BDK150" s="12"/>
      <c r="BDL150" s="12"/>
      <c r="BDM150" s="12"/>
      <c r="BDN150" s="12"/>
      <c r="BDO150" s="12"/>
      <c r="BDP150" s="12"/>
      <c r="BDQ150" s="12"/>
      <c r="BDR150" s="12"/>
      <c r="BDS150" s="12"/>
      <c r="BDT150" s="12"/>
      <c r="BDU150" s="12"/>
      <c r="BDV150" s="12"/>
      <c r="BDW150" s="12"/>
      <c r="BDX150" s="12"/>
      <c r="BDY150" s="12"/>
      <c r="BDZ150" s="12"/>
      <c r="BEA150" s="12"/>
      <c r="BEB150" s="12"/>
      <c r="BEC150" s="12"/>
      <c r="BED150" s="12"/>
      <c r="BEE150" s="12"/>
      <c r="BEF150" s="12"/>
      <c r="BEG150" s="12"/>
      <c r="BEH150" s="12"/>
      <c r="BEI150" s="12"/>
      <c r="BEJ150" s="12"/>
      <c r="BEK150" s="12"/>
      <c r="BEL150" s="12"/>
      <c r="BEM150" s="12"/>
      <c r="BEN150" s="12"/>
      <c r="BEO150" s="12"/>
      <c r="BEP150" s="12"/>
      <c r="BEQ150" s="12"/>
      <c r="BER150" s="12"/>
      <c r="BES150" s="12"/>
      <c r="BET150" s="12"/>
      <c r="BEU150" s="12"/>
      <c r="BEV150" s="12"/>
      <c r="BEW150" s="12"/>
      <c r="BEX150" s="12"/>
      <c r="BEY150" s="12"/>
      <c r="BEZ150" s="12"/>
      <c r="BFA150" s="12"/>
      <c r="BFB150" s="12"/>
      <c r="BFC150" s="12"/>
      <c r="BFD150" s="12"/>
      <c r="BFE150" s="12"/>
      <c r="BFF150" s="12"/>
      <c r="BFG150" s="12"/>
      <c r="BFH150" s="12"/>
      <c r="BFI150" s="12"/>
      <c r="BFJ150" s="12"/>
      <c r="BFK150" s="12"/>
      <c r="BFL150" s="12"/>
      <c r="BFM150" s="12"/>
      <c r="BFN150" s="12"/>
      <c r="BFO150" s="12"/>
      <c r="BFP150" s="12"/>
      <c r="BFQ150" s="12"/>
      <c r="BFR150" s="12"/>
      <c r="BFS150" s="12"/>
      <c r="BFT150" s="12"/>
      <c r="BFU150" s="12"/>
      <c r="BFV150" s="12"/>
      <c r="BFW150" s="12"/>
      <c r="BFX150" s="12"/>
      <c r="BFY150" s="12"/>
      <c r="BFZ150" s="12"/>
      <c r="BGA150" s="12"/>
      <c r="BGB150" s="12"/>
      <c r="BGC150" s="12"/>
      <c r="BGD150" s="12"/>
      <c r="BGE150" s="12"/>
      <c r="BGF150" s="12"/>
      <c r="BGG150" s="12"/>
      <c r="BGH150" s="12"/>
      <c r="BGI150" s="12"/>
      <c r="BGJ150" s="12"/>
      <c r="BGK150" s="12"/>
      <c r="BGL150" s="12"/>
      <c r="BGM150" s="12"/>
      <c r="BGN150" s="12"/>
      <c r="BGO150" s="12"/>
      <c r="BGP150" s="12"/>
      <c r="BGQ150" s="12"/>
      <c r="BGR150" s="12"/>
      <c r="BGS150" s="12"/>
      <c r="BGT150" s="12"/>
      <c r="BGU150" s="12"/>
      <c r="BGV150" s="12"/>
      <c r="BGW150" s="12"/>
      <c r="BGX150" s="12"/>
      <c r="BGY150" s="12"/>
      <c r="BGZ150" s="12"/>
      <c r="BHA150" s="12"/>
      <c r="BHB150" s="12"/>
      <c r="BHC150" s="12"/>
      <c r="BHD150" s="12"/>
      <c r="BHE150" s="12"/>
      <c r="BHF150" s="12"/>
      <c r="BHG150" s="12"/>
      <c r="BHH150" s="12"/>
      <c r="BHI150" s="12"/>
      <c r="BHJ150" s="12"/>
      <c r="BHK150" s="12"/>
      <c r="BHL150" s="12"/>
      <c r="BHM150" s="12"/>
      <c r="BHN150" s="12"/>
      <c r="BHO150" s="12"/>
      <c r="BHP150" s="12"/>
      <c r="BHQ150" s="12"/>
      <c r="BHR150" s="12"/>
      <c r="BHS150" s="12"/>
      <c r="BHT150" s="12"/>
      <c r="BHU150" s="12"/>
      <c r="BHV150" s="12"/>
      <c r="BHW150" s="12"/>
      <c r="BHX150" s="12"/>
      <c r="BHY150" s="12"/>
      <c r="BHZ150" s="12"/>
      <c r="BIA150" s="12"/>
      <c r="BIB150" s="12"/>
      <c r="BIC150" s="12"/>
      <c r="BID150" s="12"/>
      <c r="BIE150" s="12"/>
      <c r="BIF150" s="12"/>
      <c r="BIG150" s="12"/>
      <c r="BIH150" s="12"/>
      <c r="BII150" s="12"/>
      <c r="BIJ150" s="12"/>
      <c r="BIK150" s="12"/>
      <c r="BIL150" s="12"/>
      <c r="BIM150" s="12"/>
      <c r="BIN150" s="12"/>
      <c r="BIO150" s="12"/>
      <c r="BIP150" s="12"/>
      <c r="BIQ150" s="12"/>
      <c r="BIR150" s="12"/>
      <c r="BIS150" s="12"/>
      <c r="BIT150" s="12"/>
      <c r="BIU150" s="12"/>
      <c r="BIV150" s="12"/>
      <c r="BIW150" s="12"/>
      <c r="BIX150" s="12"/>
      <c r="BIY150" s="12"/>
      <c r="BIZ150" s="12"/>
      <c r="BJA150" s="12"/>
      <c r="BJB150" s="12"/>
      <c r="BJC150" s="12"/>
      <c r="BJD150" s="12"/>
      <c r="BJE150" s="12"/>
      <c r="BJF150" s="12"/>
      <c r="BJG150" s="12"/>
      <c r="BJH150" s="12"/>
      <c r="BJI150" s="12"/>
      <c r="BJJ150" s="12"/>
      <c r="BJK150" s="12"/>
      <c r="BJL150" s="12"/>
      <c r="BJM150" s="12"/>
      <c r="BJN150" s="12"/>
      <c r="BJO150" s="12"/>
      <c r="BJP150" s="12"/>
      <c r="BJQ150" s="12"/>
      <c r="BJR150" s="12"/>
      <c r="BJS150" s="12"/>
      <c r="BJT150" s="12"/>
      <c r="BJU150" s="12"/>
      <c r="BJV150" s="12"/>
      <c r="BJW150" s="12"/>
      <c r="BJX150" s="12"/>
      <c r="BJY150" s="12"/>
      <c r="BJZ150" s="12"/>
      <c r="BKA150" s="12"/>
      <c r="BKB150" s="12"/>
      <c r="BKC150" s="12"/>
      <c r="BKD150" s="12"/>
      <c r="BKE150" s="12"/>
      <c r="BKF150" s="12"/>
      <c r="BKG150" s="12"/>
      <c r="BKH150" s="12"/>
      <c r="BKI150" s="12"/>
      <c r="BKJ150" s="12"/>
      <c r="BKK150" s="12"/>
      <c r="BKL150" s="12"/>
      <c r="BKM150" s="12"/>
      <c r="BKN150" s="12"/>
      <c r="BKO150" s="12"/>
      <c r="BKP150" s="12"/>
      <c r="BKQ150" s="12"/>
      <c r="BKR150" s="12"/>
      <c r="BKS150" s="12"/>
      <c r="BKT150" s="12"/>
      <c r="BKU150" s="12"/>
      <c r="BKV150" s="12"/>
      <c r="BKW150" s="12"/>
      <c r="BKX150" s="12"/>
      <c r="BKY150" s="12"/>
      <c r="BKZ150" s="12"/>
      <c r="BLA150" s="12"/>
      <c r="BLB150" s="12"/>
      <c r="BLC150" s="12"/>
      <c r="BLD150" s="12"/>
      <c r="BLE150" s="12"/>
      <c r="BLF150" s="12"/>
      <c r="BLG150" s="12"/>
      <c r="BLH150" s="12"/>
      <c r="BLI150" s="12"/>
      <c r="BLJ150" s="12"/>
      <c r="BLK150" s="12"/>
      <c r="BLL150" s="12"/>
      <c r="BLM150" s="12"/>
      <c r="BLN150" s="12"/>
      <c r="BLO150" s="12"/>
      <c r="BLP150" s="12"/>
      <c r="BLQ150" s="12"/>
      <c r="BLR150" s="12"/>
      <c r="BLS150" s="12"/>
      <c r="BLT150" s="12"/>
      <c r="BLU150" s="12"/>
      <c r="BLV150" s="12"/>
      <c r="BLW150" s="12"/>
      <c r="BLX150" s="12"/>
      <c r="BLY150" s="12"/>
      <c r="BLZ150" s="12"/>
      <c r="BMA150" s="12"/>
      <c r="BMB150" s="12"/>
      <c r="BMC150" s="12"/>
      <c r="BMD150" s="12"/>
      <c r="BME150" s="12"/>
      <c r="BMF150" s="12"/>
      <c r="BMG150" s="12"/>
      <c r="BMH150" s="12"/>
      <c r="BMI150" s="12"/>
      <c r="BMJ150" s="12"/>
      <c r="BMK150" s="12"/>
      <c r="BML150" s="12"/>
      <c r="BMM150" s="12"/>
      <c r="BMN150" s="12"/>
      <c r="BMO150" s="12"/>
      <c r="BMP150" s="12"/>
      <c r="BMQ150" s="12"/>
      <c r="BMR150" s="12"/>
      <c r="BMS150" s="12"/>
      <c r="BMT150" s="12"/>
      <c r="BMU150" s="12"/>
      <c r="BMV150" s="12"/>
      <c r="BMW150" s="12"/>
      <c r="BMX150" s="12"/>
      <c r="BMY150" s="12"/>
      <c r="BMZ150" s="12"/>
      <c r="BNA150" s="12"/>
      <c r="BNB150" s="12"/>
      <c r="BNC150" s="12"/>
      <c r="BND150" s="12"/>
      <c r="BNE150" s="12"/>
      <c r="BNF150" s="12"/>
      <c r="BNG150" s="12"/>
      <c r="BNH150" s="12"/>
      <c r="BNI150" s="12"/>
      <c r="BNJ150" s="12"/>
      <c r="BNK150" s="12"/>
      <c r="BNL150" s="12"/>
      <c r="BNM150" s="12"/>
      <c r="BNN150" s="12"/>
      <c r="BNO150" s="12"/>
      <c r="BNP150" s="12"/>
      <c r="BNQ150" s="12"/>
      <c r="BNR150" s="12"/>
      <c r="BNS150" s="12"/>
      <c r="BNT150" s="12"/>
      <c r="BNU150" s="12"/>
      <c r="BNV150" s="12"/>
      <c r="BNW150" s="12"/>
      <c r="BNX150" s="12"/>
      <c r="BNY150" s="12"/>
      <c r="BNZ150" s="12"/>
      <c r="BOA150" s="12"/>
      <c r="BOB150" s="12"/>
      <c r="BOC150" s="12"/>
      <c r="BOD150" s="12"/>
      <c r="BOE150" s="12"/>
      <c r="BOF150" s="12"/>
      <c r="BOG150" s="12"/>
      <c r="BOH150" s="12"/>
      <c r="BOI150" s="12"/>
      <c r="BOJ150" s="12"/>
      <c r="BOK150" s="12"/>
      <c r="BOL150" s="12"/>
      <c r="BOM150" s="12"/>
      <c r="BON150" s="12"/>
      <c r="BOO150" s="12"/>
      <c r="BOP150" s="12"/>
      <c r="BOQ150" s="12"/>
      <c r="BOR150" s="12"/>
      <c r="BOS150" s="12"/>
      <c r="BOT150" s="12"/>
      <c r="BOU150" s="12"/>
      <c r="BOV150" s="12"/>
      <c r="BOW150" s="12"/>
      <c r="BOX150" s="12"/>
      <c r="BOY150" s="12"/>
      <c r="BOZ150" s="12"/>
      <c r="BPA150" s="12"/>
      <c r="BPB150" s="12"/>
      <c r="BPC150" s="12"/>
      <c r="BPD150" s="12"/>
      <c r="BPE150" s="12"/>
      <c r="BPF150" s="12"/>
      <c r="BPG150" s="12"/>
      <c r="BPH150" s="12"/>
      <c r="BPI150" s="12"/>
      <c r="BPJ150" s="12"/>
      <c r="BPK150" s="12"/>
      <c r="BPL150" s="12"/>
      <c r="BPM150" s="12"/>
      <c r="BPN150" s="12"/>
      <c r="BPO150" s="12"/>
      <c r="BPP150" s="12"/>
      <c r="BPQ150" s="12"/>
      <c r="BPR150" s="12"/>
      <c r="BPS150" s="12"/>
      <c r="BPT150" s="12"/>
      <c r="BPU150" s="12"/>
      <c r="BPV150" s="12"/>
      <c r="BPW150" s="12"/>
      <c r="BPX150" s="12"/>
      <c r="BPY150" s="12"/>
      <c r="BPZ150" s="12"/>
      <c r="BQA150" s="12"/>
      <c r="BQB150" s="12"/>
      <c r="BQC150" s="12"/>
      <c r="BQD150" s="12"/>
      <c r="BQE150" s="12"/>
      <c r="BQF150" s="12"/>
      <c r="BQG150" s="12"/>
      <c r="BQH150" s="12"/>
      <c r="BQI150" s="12"/>
      <c r="BQJ150" s="12"/>
      <c r="BQK150" s="12"/>
      <c r="BQL150" s="12"/>
      <c r="BQM150" s="12"/>
      <c r="BQN150" s="12"/>
      <c r="BQO150" s="12"/>
      <c r="BQP150" s="12"/>
      <c r="BQQ150" s="12"/>
      <c r="BQR150" s="12"/>
      <c r="BQS150" s="12"/>
      <c r="BQT150" s="12"/>
      <c r="BQU150" s="12"/>
      <c r="BQV150" s="12"/>
      <c r="BQW150" s="12"/>
      <c r="BQX150" s="12"/>
      <c r="BQY150" s="12"/>
      <c r="BQZ150" s="12"/>
      <c r="BRA150" s="12"/>
      <c r="BRB150" s="12"/>
      <c r="BRC150" s="12"/>
      <c r="BRD150" s="12"/>
      <c r="BRE150" s="12"/>
      <c r="BRF150" s="12"/>
      <c r="BRG150" s="12"/>
      <c r="BRH150" s="12"/>
      <c r="BRI150" s="12"/>
      <c r="BRJ150" s="12"/>
      <c r="BRK150" s="12"/>
      <c r="BRL150" s="12"/>
      <c r="BRM150" s="12"/>
      <c r="BRN150" s="12"/>
      <c r="BRO150" s="12"/>
      <c r="BRP150" s="12"/>
      <c r="BRQ150" s="12"/>
      <c r="BRR150" s="12"/>
      <c r="BRS150" s="12"/>
      <c r="BRT150" s="12"/>
      <c r="BRU150" s="12"/>
      <c r="BRV150" s="12"/>
      <c r="BRW150" s="12"/>
      <c r="BRX150" s="12"/>
      <c r="BRY150" s="12"/>
      <c r="BRZ150" s="12"/>
      <c r="BSA150" s="12"/>
      <c r="BSB150" s="12"/>
      <c r="BSC150" s="12"/>
      <c r="BSD150" s="12"/>
      <c r="BSE150" s="12"/>
      <c r="BSF150" s="12"/>
      <c r="BSG150" s="12"/>
      <c r="BSH150" s="12"/>
      <c r="BSI150" s="12"/>
      <c r="BSJ150" s="12"/>
      <c r="BSK150" s="12"/>
      <c r="BSL150" s="12"/>
      <c r="BSM150" s="12"/>
      <c r="BSN150" s="12"/>
      <c r="BSO150" s="12"/>
      <c r="BSP150" s="12"/>
      <c r="BSQ150" s="12"/>
      <c r="BSR150" s="12"/>
      <c r="BSS150" s="12"/>
      <c r="BST150" s="12"/>
      <c r="BSU150" s="12"/>
      <c r="BSV150" s="12"/>
      <c r="BSW150" s="12"/>
      <c r="BSX150" s="12"/>
      <c r="BSY150" s="12"/>
      <c r="BSZ150" s="12"/>
      <c r="BTA150" s="12"/>
      <c r="BTB150" s="12"/>
      <c r="BTC150" s="12"/>
      <c r="BTD150" s="12"/>
      <c r="BTE150" s="12"/>
      <c r="BTF150" s="12"/>
      <c r="BTG150" s="12"/>
      <c r="BTH150" s="12"/>
      <c r="BTI150" s="12"/>
      <c r="BTJ150" s="12"/>
      <c r="BTK150" s="12"/>
      <c r="BTL150" s="12"/>
      <c r="BTM150" s="12"/>
      <c r="BTN150" s="12"/>
      <c r="BTO150" s="12"/>
      <c r="BTP150" s="12"/>
      <c r="BTQ150" s="12"/>
      <c r="BTR150" s="12"/>
      <c r="BTS150" s="12"/>
      <c r="BTT150" s="12"/>
      <c r="BTU150" s="12"/>
      <c r="BTV150" s="12"/>
      <c r="BTW150" s="12"/>
      <c r="BTX150" s="12"/>
      <c r="BTY150" s="12"/>
      <c r="BTZ150" s="12"/>
      <c r="BUA150" s="12"/>
      <c r="BUB150" s="12"/>
      <c r="BUC150" s="12"/>
      <c r="BUD150" s="12"/>
      <c r="BUE150" s="12"/>
      <c r="BUF150" s="12"/>
      <c r="BUG150" s="12"/>
      <c r="BUH150" s="12"/>
      <c r="BUI150" s="12"/>
      <c r="BUJ150" s="12"/>
      <c r="BUK150" s="12"/>
      <c r="BUL150" s="12"/>
      <c r="BUM150" s="12"/>
      <c r="BUN150" s="12"/>
      <c r="BUO150" s="12"/>
      <c r="BUP150" s="12"/>
      <c r="BUQ150" s="12"/>
      <c r="BUR150" s="12"/>
      <c r="BUS150" s="12"/>
      <c r="BUT150" s="12"/>
      <c r="BUU150" s="12"/>
      <c r="BUV150" s="12"/>
      <c r="BUW150" s="12"/>
      <c r="BUX150" s="12"/>
      <c r="BUY150" s="12"/>
      <c r="BUZ150" s="12"/>
      <c r="BVA150" s="12"/>
      <c r="BVB150" s="12"/>
      <c r="BVC150" s="12"/>
      <c r="BVD150" s="12"/>
      <c r="BVE150" s="12"/>
      <c r="BVF150" s="12"/>
      <c r="BVG150" s="12"/>
      <c r="BVH150" s="12"/>
      <c r="BVI150" s="12"/>
      <c r="BVJ150" s="12"/>
      <c r="BVK150" s="12"/>
      <c r="BVL150" s="12"/>
      <c r="BVM150" s="12"/>
      <c r="BVN150" s="12"/>
      <c r="BVO150" s="12"/>
      <c r="BVP150" s="12"/>
      <c r="BVQ150" s="12"/>
      <c r="BVR150" s="12"/>
      <c r="BVS150" s="12"/>
      <c r="BVT150" s="12"/>
      <c r="BVU150" s="12"/>
      <c r="BVV150" s="12"/>
      <c r="BVW150" s="12"/>
      <c r="BVX150" s="12"/>
      <c r="BVY150" s="12"/>
      <c r="BVZ150" s="12"/>
      <c r="BWA150" s="12"/>
      <c r="BWB150" s="12"/>
      <c r="BWC150" s="12"/>
      <c r="BWD150" s="12"/>
      <c r="BWE150" s="12"/>
      <c r="BWF150" s="12"/>
      <c r="BWG150" s="12"/>
      <c r="BWH150" s="12"/>
      <c r="BWI150" s="12"/>
      <c r="BWJ150" s="12"/>
      <c r="BWK150" s="12"/>
      <c r="BWL150" s="12"/>
      <c r="BWM150" s="12"/>
      <c r="BWN150" s="12"/>
      <c r="BWO150" s="12"/>
      <c r="BWP150" s="12"/>
      <c r="BWQ150" s="12"/>
      <c r="BWR150" s="12"/>
      <c r="BWS150" s="12"/>
      <c r="BWT150" s="12"/>
      <c r="BWU150" s="12"/>
      <c r="BWV150" s="12"/>
      <c r="BWW150" s="12"/>
      <c r="BWX150" s="12"/>
      <c r="BWY150" s="12"/>
      <c r="BWZ150" s="12"/>
      <c r="BXA150" s="12"/>
      <c r="BXB150" s="12"/>
      <c r="BXC150" s="12"/>
      <c r="BXD150" s="12"/>
      <c r="BXE150" s="12"/>
      <c r="BXF150" s="12"/>
      <c r="BXG150" s="12"/>
      <c r="BXH150" s="12"/>
      <c r="BXI150" s="12"/>
      <c r="BXJ150" s="12"/>
      <c r="BXK150" s="12"/>
      <c r="BXL150" s="12"/>
      <c r="BXM150" s="12"/>
      <c r="BXN150" s="12"/>
      <c r="BXO150" s="12"/>
      <c r="BXP150" s="12"/>
      <c r="BXQ150" s="12"/>
      <c r="BXR150" s="12"/>
      <c r="BXS150" s="12"/>
      <c r="BXT150" s="12"/>
      <c r="BXU150" s="12"/>
      <c r="BXV150" s="12"/>
      <c r="BXW150" s="12"/>
      <c r="BXX150" s="12"/>
      <c r="BXY150" s="12"/>
      <c r="BXZ150" s="12"/>
      <c r="BYA150" s="12"/>
      <c r="BYB150" s="12"/>
      <c r="BYC150" s="12"/>
      <c r="BYD150" s="12"/>
      <c r="BYE150" s="12"/>
      <c r="BYF150" s="12"/>
      <c r="BYG150" s="12"/>
      <c r="BYH150" s="12"/>
      <c r="BYI150" s="12"/>
      <c r="BYJ150" s="12"/>
      <c r="BYK150" s="12"/>
      <c r="BYL150" s="12"/>
      <c r="BYM150" s="12"/>
      <c r="BYN150" s="12"/>
      <c r="BYO150" s="12"/>
      <c r="BYP150" s="12"/>
      <c r="BYQ150" s="12"/>
      <c r="BYR150" s="12"/>
      <c r="BYS150" s="12"/>
      <c r="BYT150" s="12"/>
      <c r="BYU150" s="12"/>
      <c r="BYV150" s="12"/>
      <c r="BYW150" s="12"/>
      <c r="BYX150" s="12"/>
      <c r="BYY150" s="12"/>
      <c r="BYZ150" s="12"/>
      <c r="BZA150" s="12"/>
      <c r="BZB150" s="12"/>
      <c r="BZC150" s="12"/>
      <c r="BZD150" s="12"/>
      <c r="BZE150" s="12"/>
      <c r="BZF150" s="12"/>
      <c r="BZG150" s="12"/>
      <c r="BZH150" s="12"/>
      <c r="BZI150" s="12"/>
      <c r="BZJ150" s="12"/>
      <c r="BZK150" s="12"/>
      <c r="BZL150" s="12"/>
      <c r="BZM150" s="12"/>
      <c r="BZN150" s="12"/>
      <c r="BZO150" s="12"/>
      <c r="BZP150" s="12"/>
      <c r="BZQ150" s="12"/>
      <c r="BZR150" s="12"/>
      <c r="BZS150" s="12"/>
      <c r="BZT150" s="12"/>
      <c r="BZU150" s="12"/>
      <c r="BZV150" s="12"/>
      <c r="BZW150" s="12"/>
      <c r="BZX150" s="12"/>
      <c r="BZY150" s="12"/>
      <c r="BZZ150" s="12"/>
      <c r="CAA150" s="12"/>
      <c r="CAB150" s="12"/>
      <c r="CAC150" s="12"/>
      <c r="CAD150" s="12"/>
      <c r="CAE150" s="12"/>
      <c r="CAF150" s="12"/>
      <c r="CAG150" s="12"/>
      <c r="CAH150" s="12"/>
      <c r="CAI150" s="12"/>
      <c r="CAJ150" s="12"/>
      <c r="CAK150" s="12"/>
      <c r="CAL150" s="12"/>
      <c r="CAM150" s="12"/>
      <c r="CAN150" s="12"/>
      <c r="CAO150" s="12"/>
      <c r="CAP150" s="12"/>
      <c r="CAQ150" s="12"/>
      <c r="CAR150" s="12"/>
      <c r="CAS150" s="12"/>
      <c r="CAT150" s="12"/>
      <c r="CAU150" s="12"/>
      <c r="CAV150" s="12"/>
      <c r="CAW150" s="12"/>
      <c r="CAX150" s="12"/>
      <c r="CAY150" s="12"/>
      <c r="CAZ150" s="12"/>
      <c r="CBA150" s="12"/>
      <c r="CBB150" s="12"/>
      <c r="CBC150" s="12"/>
      <c r="CBD150" s="12"/>
      <c r="CBE150" s="12"/>
      <c r="CBF150" s="12"/>
      <c r="CBG150" s="12"/>
      <c r="CBH150" s="12"/>
      <c r="CBI150" s="12"/>
      <c r="CBJ150" s="12"/>
      <c r="CBK150" s="12"/>
      <c r="CBL150" s="12"/>
      <c r="CBM150" s="12"/>
      <c r="CBN150" s="12"/>
      <c r="CBO150" s="12"/>
      <c r="CBP150" s="12"/>
      <c r="CBQ150" s="12"/>
      <c r="CBR150" s="12"/>
      <c r="CBS150" s="12"/>
      <c r="CBT150" s="12"/>
      <c r="CBU150" s="12"/>
      <c r="CBV150" s="12"/>
      <c r="CBW150" s="12"/>
      <c r="CBX150" s="12"/>
      <c r="CBY150" s="12"/>
      <c r="CBZ150" s="12"/>
      <c r="CCA150" s="12"/>
      <c r="CCB150" s="12"/>
      <c r="CCC150" s="12"/>
      <c r="CCD150" s="12"/>
      <c r="CCE150" s="12"/>
      <c r="CCF150" s="12"/>
      <c r="CCG150" s="12"/>
      <c r="CCH150" s="12"/>
      <c r="CCI150" s="12"/>
      <c r="CCJ150" s="12"/>
      <c r="CCK150" s="12"/>
      <c r="CCL150" s="12"/>
      <c r="CCM150" s="12"/>
      <c r="CCN150" s="12"/>
      <c r="CCO150" s="12"/>
      <c r="CCP150" s="12"/>
      <c r="CCQ150" s="12"/>
      <c r="CCR150" s="12"/>
      <c r="CCS150" s="12"/>
      <c r="CCT150" s="12"/>
      <c r="CCU150" s="12"/>
      <c r="CCV150" s="12"/>
      <c r="CCW150" s="12"/>
      <c r="CCX150" s="12"/>
      <c r="CCY150" s="12"/>
      <c r="CCZ150" s="12"/>
      <c r="CDA150" s="12"/>
      <c r="CDB150" s="12"/>
      <c r="CDC150" s="12"/>
      <c r="CDD150" s="12"/>
      <c r="CDE150" s="12"/>
      <c r="CDF150" s="12"/>
      <c r="CDG150" s="12"/>
      <c r="CDH150" s="12"/>
      <c r="CDI150" s="12"/>
      <c r="CDJ150" s="12"/>
      <c r="CDK150" s="12"/>
      <c r="CDL150" s="12"/>
      <c r="CDM150" s="12"/>
      <c r="CDN150" s="12"/>
      <c r="CDO150" s="12"/>
      <c r="CDP150" s="12"/>
      <c r="CDQ150" s="12"/>
      <c r="CDR150" s="12"/>
      <c r="CDS150" s="12"/>
      <c r="CDT150" s="12"/>
      <c r="CDU150" s="12"/>
      <c r="CDV150" s="12"/>
      <c r="CDW150" s="12"/>
      <c r="CDX150" s="12"/>
      <c r="CDY150" s="12"/>
      <c r="CDZ150" s="12"/>
      <c r="CEA150" s="12"/>
      <c r="CEB150" s="12"/>
      <c r="CEC150" s="12"/>
      <c r="CED150" s="12"/>
      <c r="CEE150" s="12"/>
      <c r="CEF150" s="12"/>
      <c r="CEG150" s="12"/>
      <c r="CEH150" s="12"/>
      <c r="CEI150" s="12"/>
      <c r="CEJ150" s="12"/>
      <c r="CEK150" s="12"/>
      <c r="CEL150" s="12"/>
      <c r="CEM150" s="12"/>
      <c r="CEN150" s="12"/>
      <c r="CEO150" s="12"/>
      <c r="CEP150" s="12"/>
      <c r="CEQ150" s="12"/>
      <c r="CER150" s="12"/>
      <c r="CES150" s="12"/>
      <c r="CET150" s="12"/>
      <c r="CEU150" s="12"/>
      <c r="CEV150" s="12"/>
      <c r="CEW150" s="12"/>
      <c r="CEX150" s="12"/>
      <c r="CEY150" s="12"/>
      <c r="CEZ150" s="12"/>
      <c r="CFA150" s="12"/>
      <c r="CFB150" s="12"/>
      <c r="CFC150" s="12"/>
      <c r="CFD150" s="12"/>
      <c r="CFE150" s="12"/>
      <c r="CFF150" s="12"/>
      <c r="CFG150" s="12"/>
      <c r="CFH150" s="12"/>
      <c r="CFI150" s="12"/>
      <c r="CFJ150" s="12"/>
      <c r="CFK150" s="12"/>
      <c r="CFL150" s="12"/>
      <c r="CFM150" s="12"/>
      <c r="CFN150" s="12"/>
      <c r="CFO150" s="12"/>
      <c r="CFP150" s="12"/>
      <c r="CFQ150" s="12"/>
      <c r="CFR150" s="12"/>
      <c r="CFS150" s="12"/>
      <c r="CFT150" s="12"/>
      <c r="CFU150" s="12"/>
      <c r="CFV150" s="12"/>
      <c r="CFW150" s="12"/>
      <c r="CFX150" s="12"/>
      <c r="CFY150" s="12"/>
      <c r="CFZ150" s="12"/>
      <c r="CGA150" s="12"/>
      <c r="CGB150" s="12"/>
      <c r="CGC150" s="12"/>
      <c r="CGD150" s="12"/>
      <c r="CGE150" s="12"/>
      <c r="CGF150" s="12"/>
      <c r="CGG150" s="12"/>
      <c r="CGH150" s="12"/>
      <c r="CGI150" s="12"/>
      <c r="CGJ150" s="12"/>
      <c r="CGK150" s="12"/>
      <c r="CGL150" s="12"/>
      <c r="CGM150" s="12"/>
      <c r="CGN150" s="12"/>
      <c r="CGO150" s="12"/>
      <c r="CGP150" s="12"/>
      <c r="CGQ150" s="12"/>
      <c r="CGR150" s="12"/>
      <c r="CGS150" s="12"/>
      <c r="CGT150" s="12"/>
      <c r="CGU150" s="12"/>
      <c r="CGV150" s="12"/>
      <c r="CGW150" s="12"/>
      <c r="CGX150" s="12"/>
      <c r="CGY150" s="12"/>
      <c r="CGZ150" s="12"/>
      <c r="CHA150" s="12"/>
      <c r="CHB150" s="12"/>
      <c r="CHC150" s="12"/>
      <c r="CHD150" s="12"/>
      <c r="CHE150" s="12"/>
      <c r="CHF150" s="12"/>
      <c r="CHG150" s="12"/>
      <c r="CHH150" s="12"/>
      <c r="CHI150" s="12"/>
      <c r="CHJ150" s="12"/>
      <c r="CHK150" s="12"/>
      <c r="CHL150" s="12"/>
      <c r="CHM150" s="12"/>
      <c r="CHN150" s="12"/>
      <c r="CHO150" s="12"/>
      <c r="CHP150" s="12"/>
      <c r="CHQ150" s="12"/>
      <c r="CHR150" s="12"/>
      <c r="CHS150" s="12"/>
      <c r="CHT150" s="12"/>
      <c r="CHU150" s="12"/>
      <c r="CHV150" s="12"/>
      <c r="CHW150" s="12"/>
      <c r="CHX150" s="12"/>
      <c r="CHY150" s="12"/>
      <c r="CHZ150" s="12"/>
      <c r="CIA150" s="12"/>
      <c r="CIB150" s="12"/>
      <c r="CIC150" s="12"/>
      <c r="CID150" s="12"/>
      <c r="CIE150" s="12"/>
      <c r="CIF150" s="12"/>
      <c r="CIG150" s="12"/>
      <c r="CIH150" s="12"/>
      <c r="CII150" s="12"/>
      <c r="CIJ150" s="12"/>
      <c r="CIK150" s="12"/>
      <c r="CIL150" s="12"/>
      <c r="CIM150" s="12"/>
      <c r="CIN150" s="12"/>
      <c r="CIO150" s="12"/>
      <c r="CIP150" s="12"/>
      <c r="CIQ150" s="12"/>
      <c r="CIR150" s="12"/>
      <c r="CIS150" s="12"/>
      <c r="CIT150" s="12"/>
      <c r="CIU150" s="12"/>
      <c r="CIV150" s="12"/>
      <c r="CIW150" s="12"/>
      <c r="CIX150" s="12"/>
      <c r="CIY150" s="12"/>
      <c r="CIZ150" s="12"/>
      <c r="CJA150" s="12"/>
      <c r="CJB150" s="12"/>
      <c r="CJC150" s="12"/>
      <c r="CJD150" s="12"/>
      <c r="CJE150" s="12"/>
      <c r="CJF150" s="12"/>
      <c r="CJG150" s="12"/>
      <c r="CJH150" s="12"/>
      <c r="CJI150" s="12"/>
      <c r="CJJ150" s="12"/>
      <c r="CJK150" s="12"/>
      <c r="CJL150" s="12"/>
      <c r="CJM150" s="12"/>
      <c r="CJN150" s="12"/>
      <c r="CJO150" s="12"/>
      <c r="CJP150" s="12"/>
      <c r="CJQ150" s="12"/>
      <c r="CJR150" s="12"/>
      <c r="CJS150" s="12"/>
      <c r="CJT150" s="12"/>
      <c r="CJU150" s="12"/>
      <c r="CJV150" s="12"/>
      <c r="CJW150" s="12"/>
      <c r="CJX150" s="12"/>
      <c r="CJY150" s="12"/>
      <c r="CJZ150" s="12"/>
      <c r="CKA150" s="12"/>
      <c r="CKB150" s="12"/>
      <c r="CKC150" s="12"/>
      <c r="CKD150" s="12"/>
      <c r="CKE150" s="12"/>
      <c r="CKF150" s="12"/>
      <c r="CKG150" s="12"/>
      <c r="CKH150" s="12"/>
      <c r="CKI150" s="12"/>
      <c r="CKJ150" s="12"/>
      <c r="CKK150" s="12"/>
      <c r="CKL150" s="12"/>
      <c r="CKM150" s="12"/>
      <c r="CKN150" s="12"/>
      <c r="CKO150" s="12"/>
      <c r="CKP150" s="12"/>
      <c r="CKQ150" s="12"/>
      <c r="CKR150" s="12"/>
      <c r="CKS150" s="12"/>
      <c r="CKT150" s="12"/>
      <c r="CKU150" s="12"/>
      <c r="CKV150" s="12"/>
      <c r="CKW150" s="12"/>
      <c r="CKX150" s="12"/>
      <c r="CKY150" s="12"/>
      <c r="CKZ150" s="12"/>
      <c r="CLA150" s="12"/>
      <c r="CLB150" s="12"/>
      <c r="CLC150" s="12"/>
      <c r="CLD150" s="12"/>
      <c r="CLE150" s="12"/>
      <c r="CLF150" s="12"/>
      <c r="CLG150" s="12"/>
      <c r="CLH150" s="12"/>
      <c r="CLI150" s="12"/>
      <c r="CLJ150" s="12"/>
      <c r="CLK150" s="12"/>
      <c r="CLL150" s="12"/>
      <c r="CLM150" s="12"/>
      <c r="CLN150" s="12"/>
      <c r="CLO150" s="12"/>
      <c r="CLP150" s="12"/>
      <c r="CLQ150" s="12"/>
      <c r="CLR150" s="12"/>
      <c r="CLS150" s="12"/>
      <c r="CLT150" s="12"/>
      <c r="CLU150" s="12"/>
      <c r="CLV150" s="12"/>
      <c r="CLW150" s="12"/>
      <c r="CLX150" s="12"/>
      <c r="CLY150" s="12"/>
      <c r="CLZ150" s="12"/>
      <c r="CMA150" s="12"/>
      <c r="CMB150" s="12"/>
      <c r="CMC150" s="12"/>
      <c r="CMD150" s="12"/>
      <c r="CME150" s="12"/>
      <c r="CMF150" s="12"/>
      <c r="CMG150" s="12"/>
      <c r="CMH150" s="12"/>
      <c r="CMI150" s="12"/>
      <c r="CMJ150" s="12"/>
      <c r="CMK150" s="12"/>
      <c r="CML150" s="12"/>
      <c r="CMM150" s="12"/>
      <c r="CMN150" s="12"/>
      <c r="CMO150" s="12"/>
      <c r="CMP150" s="12"/>
      <c r="CMQ150" s="12"/>
      <c r="CMR150" s="12"/>
      <c r="CMS150" s="12"/>
      <c r="CMT150" s="12"/>
      <c r="CMU150" s="12"/>
      <c r="CMV150" s="12"/>
      <c r="CMW150" s="12"/>
      <c r="CMX150" s="12"/>
      <c r="CMY150" s="12"/>
      <c r="CMZ150" s="12"/>
      <c r="CNA150" s="12"/>
      <c r="CNB150" s="12"/>
      <c r="CNC150" s="12"/>
      <c r="CND150" s="12"/>
      <c r="CNE150" s="12"/>
      <c r="CNF150" s="12"/>
      <c r="CNG150" s="12"/>
      <c r="CNH150" s="12"/>
      <c r="CNI150" s="12"/>
      <c r="CNJ150" s="12"/>
      <c r="CNK150" s="12"/>
      <c r="CNL150" s="12"/>
      <c r="CNM150" s="12"/>
      <c r="CNN150" s="12"/>
      <c r="CNO150" s="12"/>
      <c r="CNP150" s="12"/>
      <c r="CNQ150" s="12"/>
      <c r="CNR150" s="12"/>
      <c r="CNS150" s="12"/>
      <c r="CNT150" s="12"/>
      <c r="CNU150" s="12"/>
      <c r="CNV150" s="12"/>
      <c r="CNW150" s="12"/>
      <c r="CNX150" s="12"/>
      <c r="CNY150" s="12"/>
      <c r="CNZ150" s="12"/>
      <c r="COA150" s="12"/>
      <c r="COB150" s="12"/>
      <c r="COC150" s="12"/>
      <c r="COD150" s="12"/>
      <c r="COE150" s="12"/>
      <c r="COF150" s="12"/>
      <c r="COG150" s="12"/>
      <c r="COH150" s="12"/>
      <c r="COI150" s="12"/>
      <c r="COJ150" s="12"/>
      <c r="COK150" s="12"/>
      <c r="COL150" s="12"/>
      <c r="COM150" s="12"/>
      <c r="CON150" s="12"/>
      <c r="COO150" s="12"/>
      <c r="COP150" s="12"/>
      <c r="COQ150" s="12"/>
      <c r="COR150" s="12"/>
      <c r="COS150" s="12"/>
      <c r="COT150" s="12"/>
      <c r="COU150" s="12"/>
      <c r="COV150" s="12"/>
      <c r="COW150" s="12"/>
      <c r="COX150" s="12"/>
      <c r="COY150" s="12"/>
      <c r="COZ150" s="12"/>
      <c r="CPA150" s="12"/>
      <c r="CPB150" s="12"/>
      <c r="CPC150" s="12"/>
      <c r="CPD150" s="12"/>
      <c r="CPE150" s="12"/>
      <c r="CPF150" s="12"/>
      <c r="CPG150" s="12"/>
      <c r="CPH150" s="12"/>
      <c r="CPI150" s="12"/>
      <c r="CPJ150" s="12"/>
      <c r="CPK150" s="12"/>
      <c r="CPL150" s="12"/>
      <c r="CPM150" s="12"/>
      <c r="CPN150" s="12"/>
      <c r="CPO150" s="12"/>
      <c r="CPP150" s="12"/>
      <c r="CPQ150" s="12"/>
      <c r="CPR150" s="12"/>
      <c r="CPS150" s="12"/>
      <c r="CPT150" s="12"/>
      <c r="CPU150" s="12"/>
      <c r="CPV150" s="12"/>
      <c r="CPW150" s="12"/>
      <c r="CPX150" s="12"/>
      <c r="CPY150" s="12"/>
      <c r="CPZ150" s="12"/>
      <c r="CQA150" s="12"/>
      <c r="CQB150" s="12"/>
      <c r="CQC150" s="12"/>
      <c r="CQD150" s="12"/>
      <c r="CQE150" s="12"/>
      <c r="CQF150" s="12"/>
      <c r="CQG150" s="12"/>
      <c r="CQH150" s="12"/>
      <c r="CQI150" s="12"/>
      <c r="CQJ150" s="12"/>
      <c r="CQK150" s="12"/>
      <c r="CQL150" s="12"/>
      <c r="CQM150" s="12"/>
      <c r="CQN150" s="12"/>
      <c r="CQO150" s="12"/>
      <c r="CQP150" s="12"/>
      <c r="CQQ150" s="12"/>
      <c r="CQR150" s="12"/>
      <c r="CQS150" s="12"/>
      <c r="CQT150" s="12"/>
      <c r="CQU150" s="12"/>
      <c r="CQV150" s="12"/>
      <c r="CQW150" s="12"/>
      <c r="CQX150" s="12"/>
      <c r="CQY150" s="12"/>
      <c r="CQZ150" s="12"/>
      <c r="CRA150" s="12"/>
      <c r="CRB150" s="12"/>
      <c r="CRC150" s="12"/>
      <c r="CRD150" s="12"/>
      <c r="CRE150" s="12"/>
      <c r="CRF150" s="12"/>
      <c r="CRG150" s="12"/>
      <c r="CRH150" s="12"/>
      <c r="CRI150" s="12"/>
      <c r="CRJ150" s="12"/>
      <c r="CRK150" s="12"/>
      <c r="CRL150" s="12"/>
      <c r="CRM150" s="12"/>
      <c r="CRN150" s="12"/>
      <c r="CRO150" s="12"/>
      <c r="CRP150" s="12"/>
      <c r="CRQ150" s="12"/>
      <c r="CRR150" s="12"/>
      <c r="CRS150" s="12"/>
      <c r="CRT150" s="12"/>
      <c r="CRU150" s="12"/>
      <c r="CRV150" s="12"/>
      <c r="CRW150" s="12"/>
      <c r="CRX150" s="12"/>
      <c r="CRY150" s="12"/>
      <c r="CRZ150" s="12"/>
      <c r="CSA150" s="12"/>
      <c r="CSB150" s="12"/>
      <c r="CSC150" s="12"/>
      <c r="CSD150" s="12"/>
      <c r="CSE150" s="12"/>
      <c r="CSF150" s="12"/>
      <c r="CSG150" s="12"/>
      <c r="CSH150" s="12"/>
      <c r="CSI150" s="12"/>
      <c r="CSJ150" s="12"/>
      <c r="CSK150" s="12"/>
      <c r="CSL150" s="12"/>
      <c r="CSM150" s="12"/>
      <c r="CSN150" s="12"/>
      <c r="CSO150" s="12"/>
      <c r="CSP150" s="12"/>
      <c r="CSQ150" s="12"/>
      <c r="CSR150" s="12"/>
      <c r="CSS150" s="12"/>
      <c r="CST150" s="12"/>
      <c r="CSU150" s="12"/>
      <c r="CSV150" s="12"/>
      <c r="CSW150" s="12"/>
      <c r="CSX150" s="12"/>
      <c r="CSY150" s="12"/>
      <c r="CSZ150" s="12"/>
      <c r="CTA150" s="12"/>
      <c r="CTB150" s="12"/>
      <c r="CTC150" s="12"/>
      <c r="CTD150" s="12"/>
      <c r="CTE150" s="12"/>
      <c r="CTF150" s="12"/>
      <c r="CTG150" s="12"/>
      <c r="CTH150" s="12"/>
      <c r="CTI150" s="12"/>
      <c r="CTJ150" s="12"/>
      <c r="CTK150" s="12"/>
      <c r="CTL150" s="12"/>
      <c r="CTM150" s="12"/>
      <c r="CTN150" s="12"/>
      <c r="CTO150" s="12"/>
      <c r="CTP150" s="12"/>
      <c r="CTQ150" s="12"/>
      <c r="CTR150" s="12"/>
      <c r="CTS150" s="12"/>
      <c r="CTT150" s="12"/>
      <c r="CTU150" s="12"/>
      <c r="CTV150" s="12"/>
      <c r="CTW150" s="12"/>
      <c r="CTX150" s="12"/>
      <c r="CTY150" s="12"/>
      <c r="CTZ150" s="12"/>
      <c r="CUA150" s="12"/>
      <c r="CUB150" s="12"/>
      <c r="CUC150" s="12"/>
      <c r="CUD150" s="12"/>
      <c r="CUE150" s="12"/>
      <c r="CUF150" s="12"/>
      <c r="CUG150" s="12"/>
      <c r="CUH150" s="12"/>
      <c r="CUI150" s="12"/>
      <c r="CUJ150" s="12"/>
      <c r="CUK150" s="12"/>
      <c r="CUL150" s="12"/>
      <c r="CUM150" s="12"/>
      <c r="CUN150" s="12"/>
      <c r="CUO150" s="12"/>
      <c r="CUP150" s="12"/>
      <c r="CUQ150" s="12"/>
      <c r="CUR150" s="12"/>
      <c r="CUS150" s="12"/>
      <c r="CUT150" s="12"/>
      <c r="CUU150" s="12"/>
      <c r="CUV150" s="12"/>
      <c r="CUW150" s="12"/>
      <c r="CUX150" s="12"/>
      <c r="CUY150" s="12"/>
      <c r="CUZ150" s="12"/>
      <c r="CVA150" s="12"/>
      <c r="CVB150" s="12"/>
      <c r="CVC150" s="12"/>
      <c r="CVD150" s="12"/>
      <c r="CVE150" s="12"/>
      <c r="CVF150" s="12"/>
      <c r="CVG150" s="12"/>
      <c r="CVH150" s="12"/>
      <c r="CVI150" s="12"/>
      <c r="CVJ150" s="12"/>
      <c r="CVK150" s="12"/>
      <c r="CVL150" s="12"/>
      <c r="CVM150" s="12"/>
      <c r="CVN150" s="12"/>
      <c r="CVO150" s="12"/>
      <c r="CVP150" s="12"/>
      <c r="CVQ150" s="12"/>
      <c r="CVR150" s="12"/>
      <c r="CVS150" s="12"/>
      <c r="CVT150" s="12"/>
      <c r="CVU150" s="12"/>
      <c r="CVV150" s="12"/>
      <c r="CVW150" s="12"/>
      <c r="CVX150" s="12"/>
      <c r="CVY150" s="12"/>
      <c r="CVZ150" s="12"/>
      <c r="CWA150" s="12"/>
      <c r="CWB150" s="12"/>
      <c r="CWC150" s="12"/>
      <c r="CWD150" s="12"/>
      <c r="CWE150" s="12"/>
      <c r="CWF150" s="12"/>
      <c r="CWG150" s="12"/>
      <c r="CWH150" s="12"/>
      <c r="CWI150" s="12"/>
      <c r="CWJ150" s="12"/>
      <c r="CWK150" s="12"/>
      <c r="CWL150" s="12"/>
      <c r="CWM150" s="12"/>
      <c r="CWN150" s="12"/>
      <c r="CWO150" s="12"/>
      <c r="CWP150" s="12"/>
      <c r="CWQ150" s="12"/>
      <c r="CWR150" s="12"/>
      <c r="CWS150" s="12"/>
      <c r="CWT150" s="12"/>
      <c r="CWU150" s="12"/>
      <c r="CWV150" s="12"/>
      <c r="CWW150" s="12"/>
      <c r="CWX150" s="12"/>
      <c r="CWY150" s="12"/>
      <c r="CWZ150" s="12"/>
      <c r="CXA150" s="12"/>
      <c r="CXB150" s="12"/>
      <c r="CXC150" s="12"/>
      <c r="CXD150" s="12"/>
      <c r="CXE150" s="12"/>
      <c r="CXF150" s="12"/>
      <c r="CXG150" s="12"/>
      <c r="CXH150" s="12"/>
      <c r="CXI150" s="12"/>
      <c r="CXJ150" s="12"/>
      <c r="CXK150" s="12"/>
      <c r="CXL150" s="12"/>
      <c r="CXM150" s="12"/>
      <c r="CXN150" s="12"/>
      <c r="CXO150" s="12"/>
      <c r="CXP150" s="12"/>
      <c r="CXQ150" s="12"/>
      <c r="CXR150" s="12"/>
      <c r="CXS150" s="12"/>
      <c r="CXT150" s="12"/>
      <c r="CXU150" s="12"/>
      <c r="CXV150" s="12"/>
      <c r="CXW150" s="12"/>
      <c r="CXX150" s="12"/>
      <c r="CXY150" s="12"/>
      <c r="CXZ150" s="12"/>
      <c r="CYA150" s="12"/>
      <c r="CYB150" s="12"/>
      <c r="CYC150" s="12"/>
      <c r="CYD150" s="12"/>
      <c r="CYE150" s="12"/>
      <c r="CYF150" s="12"/>
      <c r="CYG150" s="12"/>
      <c r="CYH150" s="12"/>
      <c r="CYI150" s="12"/>
      <c r="CYJ150" s="12"/>
      <c r="CYK150" s="12"/>
      <c r="CYL150" s="12"/>
      <c r="CYM150" s="12"/>
      <c r="CYN150" s="12"/>
      <c r="CYO150" s="12"/>
      <c r="CYP150" s="12"/>
      <c r="CYQ150" s="12"/>
      <c r="CYR150" s="12"/>
      <c r="CYS150" s="12"/>
      <c r="CYT150" s="12"/>
      <c r="CYU150" s="12"/>
      <c r="CYV150" s="12"/>
      <c r="CYW150" s="12"/>
      <c r="CYX150" s="12"/>
      <c r="CYY150" s="12"/>
      <c r="CYZ150" s="12"/>
      <c r="CZA150" s="12"/>
      <c r="CZB150" s="12"/>
      <c r="CZC150" s="12"/>
      <c r="CZD150" s="12"/>
      <c r="CZE150" s="12"/>
      <c r="CZF150" s="12"/>
      <c r="CZG150" s="12"/>
      <c r="CZH150" s="12"/>
      <c r="CZI150" s="12"/>
      <c r="CZJ150" s="12"/>
      <c r="CZK150" s="12"/>
      <c r="CZL150" s="12"/>
      <c r="CZM150" s="12"/>
      <c r="CZN150" s="12"/>
      <c r="CZO150" s="12"/>
      <c r="CZP150" s="12"/>
      <c r="CZQ150" s="12"/>
      <c r="CZR150" s="12"/>
      <c r="CZS150" s="12"/>
      <c r="CZT150" s="12"/>
      <c r="CZU150" s="12"/>
      <c r="CZV150" s="12"/>
      <c r="CZW150" s="12"/>
      <c r="CZX150" s="12"/>
      <c r="CZY150" s="12"/>
      <c r="CZZ150" s="12"/>
      <c r="DAA150" s="12"/>
      <c r="DAB150" s="12"/>
      <c r="DAC150" s="12"/>
      <c r="DAD150" s="12"/>
      <c r="DAE150" s="12"/>
      <c r="DAF150" s="12"/>
      <c r="DAG150" s="12"/>
      <c r="DAH150" s="12"/>
      <c r="DAI150" s="12"/>
      <c r="DAJ150" s="12"/>
      <c r="DAK150" s="12"/>
      <c r="DAL150" s="12"/>
      <c r="DAM150" s="12"/>
      <c r="DAN150" s="12"/>
      <c r="DAO150" s="12"/>
      <c r="DAP150" s="12"/>
      <c r="DAQ150" s="12"/>
      <c r="DAR150" s="12"/>
      <c r="DAS150" s="12"/>
      <c r="DAT150" s="12"/>
      <c r="DAU150" s="12"/>
      <c r="DAV150" s="12"/>
      <c r="DAW150" s="12"/>
      <c r="DAX150" s="12"/>
      <c r="DAY150" s="12"/>
      <c r="DAZ150" s="12"/>
      <c r="DBA150" s="12"/>
      <c r="DBB150" s="12"/>
      <c r="DBC150" s="12"/>
      <c r="DBD150" s="12"/>
      <c r="DBE150" s="12"/>
      <c r="DBF150" s="12"/>
      <c r="DBG150" s="12"/>
      <c r="DBH150" s="12"/>
      <c r="DBI150" s="12"/>
      <c r="DBJ150" s="12"/>
      <c r="DBK150" s="12"/>
      <c r="DBL150" s="12"/>
      <c r="DBM150" s="12"/>
    </row>
    <row r="151" spans="1:2769" s="11" customFormat="1" ht="227" customHeight="1">
      <c r="A151" s="80" t="s">
        <v>114</v>
      </c>
      <c r="B151" s="89" t="s">
        <v>507</v>
      </c>
      <c r="C151" s="80" t="s">
        <v>48</v>
      </c>
      <c r="D151" s="80" t="s">
        <v>1282</v>
      </c>
      <c r="E151" s="80" t="s">
        <v>8</v>
      </c>
      <c r="F151" s="80" t="s">
        <v>103</v>
      </c>
      <c r="G151" s="80" t="s">
        <v>1555</v>
      </c>
      <c r="H151" s="80" t="s">
        <v>363</v>
      </c>
      <c r="I151" s="80" t="s">
        <v>1033</v>
      </c>
      <c r="J151" s="80" t="s">
        <v>199</v>
      </c>
      <c r="K151" s="80" t="s">
        <v>77</v>
      </c>
      <c r="L151" s="80" t="s">
        <v>82</v>
      </c>
      <c r="M151" s="90">
        <v>41603</v>
      </c>
      <c r="N151" s="80" t="s">
        <v>95</v>
      </c>
      <c r="O151" s="80">
        <v>-25.757563000000001</v>
      </c>
      <c r="P151" s="80">
        <v>28.190118999999999</v>
      </c>
      <c r="Q151" s="80" t="s">
        <v>2089</v>
      </c>
      <c r="R151" s="80" t="s">
        <v>80</v>
      </c>
      <c r="S151" s="80" t="s">
        <v>199</v>
      </c>
      <c r="T151" s="80" t="s">
        <v>75</v>
      </c>
      <c r="U151" s="80" t="s">
        <v>38</v>
      </c>
      <c r="V151" s="80" t="s">
        <v>128</v>
      </c>
      <c r="W151" s="80"/>
      <c r="X151" s="80" t="s">
        <v>82</v>
      </c>
      <c r="Y151" s="80" t="s">
        <v>199</v>
      </c>
      <c r="Z151" s="80" t="s">
        <v>1620</v>
      </c>
      <c r="AA151" s="89" t="s">
        <v>359</v>
      </c>
      <c r="AB151" s="89" t="s">
        <v>920</v>
      </c>
      <c r="AC151" s="80" t="s">
        <v>1563</v>
      </c>
      <c r="AD151" s="80" t="s">
        <v>34</v>
      </c>
      <c r="AE151" s="80" t="s">
        <v>1294</v>
      </c>
      <c r="AF151" s="80" t="s">
        <v>192</v>
      </c>
      <c r="AG151" s="80" t="s">
        <v>935</v>
      </c>
      <c r="AH151" s="80" t="s">
        <v>221</v>
      </c>
      <c r="AI151" s="80" t="s">
        <v>1368</v>
      </c>
      <c r="AJ151" s="80" t="s">
        <v>223</v>
      </c>
      <c r="AK151" s="80" t="s">
        <v>1019</v>
      </c>
      <c r="AL151" s="80" t="s">
        <v>77</v>
      </c>
      <c r="AM151" s="80" t="s">
        <v>1387</v>
      </c>
      <c r="AN151" s="91" t="s">
        <v>21</v>
      </c>
      <c r="AO151" s="80" t="s">
        <v>83</v>
      </c>
      <c r="AP151" s="80" t="s">
        <v>1397</v>
      </c>
      <c r="AQ151" s="80" t="s">
        <v>16</v>
      </c>
      <c r="AR151" s="92" t="s">
        <v>1287</v>
      </c>
      <c r="AS151" s="80">
        <v>7819</v>
      </c>
      <c r="AT151" s="90">
        <v>29861</v>
      </c>
      <c r="AU151" s="80" t="s">
        <v>99</v>
      </c>
      <c r="AV151" s="80" t="s">
        <v>2116</v>
      </c>
      <c r="AW151" s="95" t="s">
        <v>1746</v>
      </c>
      <c r="AX151" s="80" t="s">
        <v>105</v>
      </c>
      <c r="AY151" s="80" t="s">
        <v>138</v>
      </c>
      <c r="AZ151" s="80" t="s">
        <v>658</v>
      </c>
      <c r="BA151" s="80"/>
      <c r="BB151" s="80" t="s">
        <v>94</v>
      </c>
      <c r="BC151" s="94">
        <v>41603</v>
      </c>
      <c r="BD151" s="12"/>
      <c r="BE151" s="12"/>
      <c r="BF151" s="12"/>
      <c r="BG151" s="12"/>
      <c r="BH151" s="12"/>
      <c r="BI151" s="12"/>
      <c r="BJ151" s="12"/>
      <c r="BK151" s="12"/>
      <c r="BL151" s="12"/>
      <c r="BM151" s="12"/>
      <c r="BN151" s="12"/>
      <c r="BO151" s="12"/>
      <c r="BP151" s="12"/>
      <c r="BQ151" s="12"/>
      <c r="BR151" s="12"/>
      <c r="BS151" s="12"/>
      <c r="BT151" s="12"/>
      <c r="BU151" s="12"/>
      <c r="BV151" s="12"/>
      <c r="BW151" s="12"/>
      <c r="BX151" s="12"/>
      <c r="BY151" s="12"/>
      <c r="BZ151" s="12"/>
      <c r="CA151" s="12"/>
      <c r="CB151" s="12"/>
      <c r="CC151" s="12"/>
      <c r="CD151" s="12"/>
      <c r="CE151" s="12"/>
      <c r="CF151" s="12"/>
      <c r="CG151" s="12"/>
      <c r="CH151" s="12"/>
      <c r="CI151" s="12"/>
      <c r="CJ151" s="12"/>
      <c r="CK151" s="12"/>
      <c r="CL151" s="12"/>
      <c r="CM151" s="12"/>
      <c r="CN151" s="12"/>
      <c r="CO151" s="12"/>
      <c r="CP151" s="12"/>
      <c r="CQ151" s="12"/>
      <c r="CR151" s="12"/>
      <c r="CS151" s="12"/>
      <c r="CT151" s="12"/>
      <c r="CU151" s="12"/>
      <c r="CV151" s="12"/>
      <c r="CW151" s="12"/>
      <c r="CX151" s="12"/>
      <c r="CY151" s="12"/>
      <c r="CZ151" s="12"/>
      <c r="DA151" s="12"/>
      <c r="DB151" s="12"/>
      <c r="DC151" s="12"/>
      <c r="DD151" s="12"/>
      <c r="DE151" s="12"/>
      <c r="DF151" s="12"/>
      <c r="DG151" s="12"/>
      <c r="DH151" s="12"/>
      <c r="DI151" s="12"/>
      <c r="DJ151" s="12"/>
      <c r="DK151" s="12"/>
      <c r="DL151" s="12"/>
      <c r="DM151" s="12"/>
      <c r="DN151" s="12"/>
      <c r="DO151" s="12"/>
      <c r="DP151" s="12"/>
      <c r="DQ151" s="12"/>
      <c r="DR151" s="12"/>
      <c r="DS151" s="12"/>
      <c r="DT151" s="12"/>
      <c r="DU151" s="12"/>
      <c r="DV151" s="12"/>
      <c r="DW151" s="12"/>
      <c r="DX151" s="12"/>
      <c r="DY151" s="12"/>
      <c r="DZ151" s="12"/>
      <c r="EA151" s="12"/>
      <c r="EB151" s="12"/>
      <c r="EC151" s="12"/>
      <c r="ED151" s="12"/>
      <c r="EE151" s="12"/>
      <c r="EF151" s="12"/>
      <c r="EG151" s="12"/>
      <c r="EH151" s="12"/>
      <c r="EI151" s="12"/>
      <c r="EJ151" s="12"/>
      <c r="EK151" s="12"/>
      <c r="EL151" s="12"/>
      <c r="EM151" s="12"/>
      <c r="EN151" s="12"/>
      <c r="EO151" s="12"/>
      <c r="EP151" s="12"/>
      <c r="EQ151" s="12"/>
      <c r="ER151" s="12"/>
      <c r="ES151" s="12"/>
      <c r="ET151" s="12"/>
      <c r="EU151" s="12"/>
      <c r="EV151" s="12"/>
      <c r="EW151" s="12"/>
      <c r="EX151" s="12"/>
      <c r="EY151" s="12"/>
      <c r="EZ151" s="12"/>
      <c r="FA151" s="12"/>
      <c r="FB151" s="12"/>
      <c r="FC151" s="12"/>
      <c r="FD151" s="12"/>
      <c r="FE151" s="12"/>
      <c r="FF151" s="12"/>
      <c r="FG151" s="12"/>
      <c r="FH151" s="12"/>
      <c r="FI151" s="12"/>
      <c r="FJ151" s="12"/>
      <c r="FK151" s="12"/>
      <c r="FL151" s="12"/>
      <c r="FM151" s="12"/>
      <c r="FN151" s="12"/>
      <c r="FO151" s="12"/>
      <c r="FP151" s="12"/>
      <c r="FQ151" s="12"/>
      <c r="FR151" s="12"/>
      <c r="FS151" s="12"/>
      <c r="FT151" s="12"/>
      <c r="FU151" s="12"/>
      <c r="FV151" s="12"/>
      <c r="FW151" s="12"/>
      <c r="FX151" s="12"/>
      <c r="FY151" s="12"/>
      <c r="FZ151" s="12"/>
      <c r="GA151" s="12"/>
      <c r="GB151" s="12"/>
      <c r="GC151" s="12"/>
      <c r="GD151" s="12"/>
      <c r="GE151" s="12"/>
      <c r="GF151" s="12"/>
      <c r="GG151" s="12"/>
      <c r="GH151" s="12"/>
      <c r="GI151" s="12"/>
      <c r="GJ151" s="12"/>
      <c r="GK151" s="12"/>
      <c r="GL151" s="12"/>
      <c r="GM151" s="12"/>
      <c r="GN151" s="12"/>
      <c r="GO151" s="12"/>
      <c r="GP151" s="12"/>
      <c r="GQ151" s="12"/>
      <c r="GR151" s="12"/>
      <c r="GS151" s="12"/>
      <c r="GT151" s="12"/>
      <c r="GU151" s="12"/>
      <c r="GV151" s="12"/>
      <c r="GW151" s="12"/>
      <c r="GX151" s="12"/>
      <c r="GY151" s="12"/>
      <c r="GZ151" s="12"/>
      <c r="HA151" s="12"/>
      <c r="HB151" s="12"/>
      <c r="HC151" s="12"/>
      <c r="HD151" s="12"/>
      <c r="HE151" s="12"/>
      <c r="HF151" s="12"/>
      <c r="HG151" s="12"/>
      <c r="HH151" s="12"/>
      <c r="HI151" s="12"/>
      <c r="HJ151" s="12"/>
      <c r="HK151" s="12"/>
      <c r="HL151" s="12"/>
      <c r="HM151" s="12"/>
      <c r="HN151" s="12"/>
      <c r="HO151" s="12"/>
      <c r="HP151" s="12"/>
      <c r="HQ151" s="12"/>
      <c r="HR151" s="12"/>
      <c r="HS151" s="12"/>
      <c r="HT151" s="12"/>
      <c r="HU151" s="12"/>
      <c r="HV151" s="12"/>
      <c r="HW151" s="12"/>
      <c r="HX151" s="12"/>
      <c r="HY151" s="12"/>
      <c r="HZ151" s="12"/>
      <c r="IA151" s="12"/>
      <c r="IB151" s="12"/>
      <c r="IC151" s="12"/>
      <c r="ID151" s="12"/>
      <c r="IE151" s="12"/>
      <c r="IF151" s="12"/>
      <c r="IG151" s="12"/>
      <c r="IH151" s="12"/>
      <c r="II151" s="12"/>
      <c r="IJ151" s="12"/>
      <c r="IK151" s="12"/>
      <c r="IL151" s="12"/>
      <c r="IM151" s="12"/>
      <c r="IN151" s="12"/>
      <c r="IO151" s="12"/>
      <c r="IP151" s="12"/>
      <c r="IQ151" s="12"/>
      <c r="IR151" s="12"/>
      <c r="IS151" s="12"/>
      <c r="IT151" s="12"/>
      <c r="IU151" s="12"/>
      <c r="IV151" s="12"/>
      <c r="IW151" s="12"/>
      <c r="IX151" s="12"/>
      <c r="IY151" s="12"/>
      <c r="IZ151" s="12"/>
      <c r="JA151" s="12"/>
      <c r="JB151" s="12"/>
      <c r="JC151" s="12"/>
      <c r="JD151" s="12"/>
      <c r="JE151" s="12"/>
      <c r="JF151" s="12"/>
      <c r="JG151" s="12"/>
      <c r="JH151" s="12"/>
      <c r="JI151" s="12"/>
      <c r="JJ151" s="12"/>
      <c r="JK151" s="12"/>
      <c r="JL151" s="12"/>
      <c r="JM151" s="12"/>
      <c r="JN151" s="12"/>
      <c r="JO151" s="12"/>
      <c r="JP151" s="12"/>
      <c r="JQ151" s="12"/>
      <c r="JR151" s="12"/>
      <c r="JS151" s="12"/>
      <c r="JT151" s="12"/>
      <c r="JU151" s="12"/>
      <c r="JV151" s="12"/>
      <c r="JW151" s="12"/>
      <c r="JX151" s="12"/>
      <c r="JY151" s="12"/>
      <c r="JZ151" s="12"/>
      <c r="KA151" s="12"/>
      <c r="KB151" s="12"/>
      <c r="KC151" s="12"/>
      <c r="KD151" s="12"/>
      <c r="KE151" s="12"/>
      <c r="KF151" s="12"/>
      <c r="KG151" s="12"/>
      <c r="KH151" s="12"/>
      <c r="KI151" s="12"/>
      <c r="KJ151" s="12"/>
      <c r="KK151" s="12"/>
      <c r="KL151" s="12"/>
      <c r="KM151" s="12"/>
      <c r="KN151" s="12"/>
      <c r="KO151" s="12"/>
      <c r="KP151" s="12"/>
      <c r="KQ151" s="12"/>
      <c r="KR151" s="12"/>
      <c r="KS151" s="12"/>
      <c r="KT151" s="12"/>
      <c r="KU151" s="12"/>
      <c r="KV151" s="12"/>
      <c r="KW151" s="12"/>
      <c r="KX151" s="12"/>
      <c r="KY151" s="12"/>
      <c r="KZ151" s="12"/>
      <c r="LA151" s="12"/>
      <c r="LB151" s="12"/>
      <c r="LC151" s="12"/>
      <c r="LD151" s="12"/>
      <c r="LE151" s="12"/>
      <c r="LF151" s="12"/>
      <c r="LG151" s="12"/>
      <c r="LH151" s="12"/>
      <c r="LI151" s="12"/>
      <c r="LJ151" s="12"/>
      <c r="LK151" s="12"/>
      <c r="LL151" s="12"/>
      <c r="LM151" s="12"/>
      <c r="LN151" s="12"/>
      <c r="LO151" s="12"/>
      <c r="LP151" s="12"/>
      <c r="LQ151" s="12"/>
      <c r="LR151" s="12"/>
      <c r="LS151" s="12"/>
      <c r="LT151" s="12"/>
      <c r="LU151" s="12"/>
      <c r="LV151" s="12"/>
      <c r="LW151" s="12"/>
      <c r="LX151" s="12"/>
      <c r="LY151" s="12"/>
      <c r="LZ151" s="12"/>
      <c r="MA151" s="12"/>
      <c r="MB151" s="12"/>
      <c r="MC151" s="12"/>
      <c r="MD151" s="12"/>
      <c r="ME151" s="12"/>
      <c r="MF151" s="12"/>
      <c r="MG151" s="12"/>
      <c r="MH151" s="12"/>
      <c r="MI151" s="12"/>
      <c r="MJ151" s="12"/>
      <c r="MK151" s="12"/>
      <c r="ML151" s="12"/>
      <c r="MM151" s="12"/>
      <c r="MN151" s="12"/>
      <c r="MO151" s="12"/>
      <c r="MP151" s="12"/>
      <c r="MQ151" s="12"/>
      <c r="MR151" s="12"/>
      <c r="MS151" s="12"/>
      <c r="MT151" s="12"/>
      <c r="MU151" s="12"/>
      <c r="MV151" s="12"/>
      <c r="MW151" s="12"/>
      <c r="MX151" s="12"/>
      <c r="MY151" s="12"/>
      <c r="MZ151" s="12"/>
      <c r="NA151" s="12"/>
      <c r="NB151" s="12"/>
      <c r="NC151" s="12"/>
      <c r="ND151" s="12"/>
      <c r="NE151" s="12"/>
      <c r="NF151" s="12"/>
      <c r="NG151" s="12"/>
      <c r="NH151" s="12"/>
      <c r="NI151" s="12"/>
      <c r="NJ151" s="12"/>
      <c r="NK151" s="12"/>
      <c r="NL151" s="12"/>
      <c r="NM151" s="12"/>
      <c r="NN151" s="12"/>
      <c r="NO151" s="12"/>
      <c r="NP151" s="12"/>
      <c r="NQ151" s="12"/>
      <c r="NR151" s="12"/>
      <c r="NS151" s="12"/>
      <c r="NT151" s="12"/>
      <c r="NU151" s="12"/>
      <c r="NV151" s="12"/>
      <c r="NW151" s="12"/>
      <c r="NX151" s="12"/>
      <c r="NY151" s="12"/>
      <c r="NZ151" s="12"/>
      <c r="OA151" s="12"/>
      <c r="OB151" s="12"/>
      <c r="OC151" s="12"/>
      <c r="OD151" s="12"/>
      <c r="OE151" s="12"/>
      <c r="OF151" s="12"/>
      <c r="OG151" s="12"/>
      <c r="OH151" s="12"/>
      <c r="OI151" s="12"/>
      <c r="OJ151" s="12"/>
      <c r="OK151" s="12"/>
      <c r="OL151" s="12"/>
      <c r="OM151" s="12"/>
      <c r="ON151" s="12"/>
      <c r="OO151" s="12"/>
      <c r="OP151" s="12"/>
      <c r="OQ151" s="12"/>
      <c r="OR151" s="12"/>
      <c r="OS151" s="12"/>
      <c r="OT151" s="12"/>
      <c r="OU151" s="12"/>
      <c r="OV151" s="12"/>
      <c r="OW151" s="12"/>
      <c r="OX151" s="12"/>
      <c r="OY151" s="12"/>
      <c r="OZ151" s="12"/>
      <c r="PA151" s="12"/>
      <c r="PB151" s="12"/>
      <c r="PC151" s="12"/>
      <c r="PD151" s="12"/>
      <c r="PE151" s="12"/>
      <c r="PF151" s="12"/>
      <c r="PG151" s="12"/>
      <c r="PH151" s="12"/>
      <c r="PI151" s="12"/>
      <c r="PJ151" s="12"/>
      <c r="PK151" s="12"/>
      <c r="PL151" s="12"/>
      <c r="PM151" s="12"/>
      <c r="PN151" s="12"/>
      <c r="PO151" s="12"/>
      <c r="PP151" s="12"/>
      <c r="PQ151" s="12"/>
      <c r="PR151" s="12"/>
      <c r="PS151" s="12"/>
      <c r="PT151" s="12"/>
      <c r="PU151" s="12"/>
      <c r="PV151" s="12"/>
      <c r="PW151" s="12"/>
      <c r="PX151" s="12"/>
      <c r="PY151" s="12"/>
      <c r="PZ151" s="12"/>
      <c r="QA151" s="12"/>
      <c r="QB151" s="12"/>
      <c r="QC151" s="12"/>
      <c r="QD151" s="12"/>
      <c r="QE151" s="12"/>
      <c r="QF151" s="12"/>
      <c r="QG151" s="12"/>
      <c r="QH151" s="12"/>
      <c r="QI151" s="12"/>
      <c r="QJ151" s="12"/>
      <c r="QK151" s="12"/>
      <c r="QL151" s="12"/>
      <c r="QM151" s="12"/>
      <c r="QN151" s="12"/>
      <c r="QO151" s="12"/>
      <c r="QP151" s="12"/>
      <c r="QQ151" s="12"/>
      <c r="QR151" s="12"/>
      <c r="QS151" s="12"/>
      <c r="QT151" s="12"/>
      <c r="QU151" s="12"/>
      <c r="QV151" s="12"/>
      <c r="QW151" s="12"/>
      <c r="QX151" s="12"/>
      <c r="QY151" s="12"/>
      <c r="QZ151" s="12"/>
      <c r="RA151" s="12"/>
      <c r="RB151" s="12"/>
      <c r="RC151" s="12"/>
      <c r="RD151" s="12"/>
      <c r="RE151" s="12"/>
      <c r="RF151" s="12"/>
      <c r="RG151" s="12"/>
      <c r="RH151" s="12"/>
      <c r="RI151" s="12"/>
      <c r="RJ151" s="12"/>
      <c r="RK151" s="12"/>
      <c r="RL151" s="12"/>
      <c r="RM151" s="12"/>
      <c r="RN151" s="12"/>
      <c r="RO151" s="12"/>
      <c r="RP151" s="12"/>
      <c r="RQ151" s="12"/>
      <c r="RR151" s="12"/>
      <c r="RS151" s="12"/>
      <c r="RT151" s="12"/>
      <c r="RU151" s="12"/>
      <c r="RV151" s="12"/>
      <c r="RW151" s="12"/>
      <c r="RX151" s="12"/>
      <c r="RY151" s="12"/>
      <c r="RZ151" s="12"/>
      <c r="SA151" s="12"/>
      <c r="SB151" s="12"/>
      <c r="SC151" s="12"/>
      <c r="SD151" s="12"/>
      <c r="SE151" s="12"/>
      <c r="SF151" s="12"/>
      <c r="SG151" s="12"/>
      <c r="SH151" s="12"/>
      <c r="SI151" s="12"/>
      <c r="SJ151" s="12"/>
      <c r="SK151" s="12"/>
      <c r="SL151" s="12"/>
      <c r="SM151" s="12"/>
      <c r="SN151" s="12"/>
      <c r="SO151" s="12"/>
      <c r="SP151" s="12"/>
      <c r="SQ151" s="12"/>
      <c r="SR151" s="12"/>
      <c r="SS151" s="12"/>
      <c r="ST151" s="12"/>
      <c r="SU151" s="12"/>
      <c r="SV151" s="12"/>
      <c r="SW151" s="12"/>
      <c r="SX151" s="12"/>
      <c r="SY151" s="12"/>
      <c r="SZ151" s="12"/>
      <c r="TA151" s="12"/>
      <c r="TB151" s="12"/>
      <c r="TC151" s="12"/>
      <c r="TD151" s="12"/>
      <c r="TE151" s="12"/>
      <c r="TF151" s="12"/>
      <c r="TG151" s="12"/>
      <c r="TH151" s="12"/>
      <c r="TI151" s="12"/>
      <c r="TJ151" s="12"/>
      <c r="TK151" s="12"/>
      <c r="TL151" s="12"/>
      <c r="TM151" s="12"/>
      <c r="TN151" s="12"/>
      <c r="TO151" s="12"/>
      <c r="TP151" s="12"/>
      <c r="TQ151" s="12"/>
      <c r="TR151" s="12"/>
      <c r="TS151" s="12"/>
      <c r="TT151" s="12"/>
      <c r="TU151" s="12"/>
      <c r="TV151" s="12"/>
      <c r="TW151" s="12"/>
      <c r="TX151" s="12"/>
      <c r="TY151" s="12"/>
      <c r="TZ151" s="12"/>
      <c r="UA151" s="12"/>
      <c r="UB151" s="12"/>
      <c r="UC151" s="12"/>
      <c r="UD151" s="12"/>
      <c r="UE151" s="12"/>
      <c r="UF151" s="12"/>
      <c r="UG151" s="12"/>
      <c r="UH151" s="12"/>
      <c r="UI151" s="12"/>
      <c r="UJ151" s="12"/>
      <c r="UK151" s="12"/>
      <c r="UL151" s="12"/>
      <c r="UM151" s="12"/>
      <c r="UN151" s="12"/>
      <c r="UO151" s="12"/>
      <c r="UP151" s="12"/>
      <c r="UQ151" s="12"/>
      <c r="UR151" s="12"/>
      <c r="US151" s="12"/>
      <c r="UT151" s="12"/>
      <c r="UU151" s="12"/>
      <c r="UV151" s="12"/>
      <c r="UW151" s="12"/>
      <c r="UX151" s="12"/>
      <c r="UY151" s="12"/>
      <c r="UZ151" s="12"/>
      <c r="VA151" s="12"/>
      <c r="VB151" s="12"/>
      <c r="VC151" s="12"/>
      <c r="VD151" s="12"/>
      <c r="VE151" s="12"/>
      <c r="VF151" s="12"/>
      <c r="VG151" s="12"/>
      <c r="VH151" s="12"/>
      <c r="VI151" s="12"/>
      <c r="VJ151" s="12"/>
      <c r="VK151" s="12"/>
      <c r="VL151" s="12"/>
      <c r="VM151" s="12"/>
      <c r="VN151" s="12"/>
      <c r="VO151" s="12"/>
      <c r="VP151" s="12"/>
      <c r="VQ151" s="12"/>
      <c r="VR151" s="12"/>
      <c r="VS151" s="12"/>
      <c r="VT151" s="12"/>
      <c r="VU151" s="12"/>
      <c r="VV151" s="12"/>
      <c r="VW151" s="12"/>
      <c r="VX151" s="12"/>
      <c r="VY151" s="12"/>
      <c r="VZ151" s="12"/>
      <c r="WA151" s="12"/>
      <c r="WB151" s="12"/>
      <c r="WC151" s="12"/>
      <c r="WD151" s="12"/>
      <c r="WE151" s="12"/>
      <c r="WF151" s="12"/>
      <c r="WG151" s="12"/>
      <c r="WH151" s="12"/>
      <c r="WI151" s="12"/>
      <c r="WJ151" s="12"/>
      <c r="WK151" s="12"/>
      <c r="WL151" s="12"/>
      <c r="WM151" s="12"/>
      <c r="WN151" s="12"/>
      <c r="WO151" s="12"/>
      <c r="WP151" s="12"/>
      <c r="WQ151" s="12"/>
      <c r="WR151" s="12"/>
      <c r="WS151" s="12"/>
      <c r="WT151" s="12"/>
      <c r="WU151" s="12"/>
      <c r="WV151" s="12"/>
      <c r="WW151" s="12"/>
      <c r="WX151" s="12"/>
      <c r="WY151" s="12"/>
      <c r="WZ151" s="12"/>
      <c r="XA151" s="12"/>
      <c r="XB151" s="12"/>
      <c r="XC151" s="12"/>
      <c r="XD151" s="12"/>
      <c r="XE151" s="12"/>
      <c r="XF151" s="12"/>
      <c r="XG151" s="12"/>
      <c r="XH151" s="12"/>
      <c r="XI151" s="12"/>
      <c r="XJ151" s="12"/>
      <c r="XK151" s="12"/>
      <c r="XL151" s="12"/>
      <c r="XM151" s="12"/>
      <c r="XN151" s="12"/>
      <c r="XO151" s="12"/>
      <c r="XP151" s="12"/>
      <c r="XQ151" s="12"/>
      <c r="XR151" s="12"/>
      <c r="XS151" s="12"/>
      <c r="XT151" s="12"/>
      <c r="XU151" s="12"/>
      <c r="XV151" s="12"/>
      <c r="XW151" s="12"/>
      <c r="XX151" s="12"/>
      <c r="XY151" s="12"/>
      <c r="XZ151" s="12"/>
      <c r="YA151" s="12"/>
      <c r="YB151" s="12"/>
      <c r="YC151" s="12"/>
      <c r="YD151" s="12"/>
      <c r="YE151" s="12"/>
      <c r="YF151" s="12"/>
      <c r="YG151" s="12"/>
      <c r="YH151" s="12"/>
      <c r="YI151" s="12"/>
      <c r="YJ151" s="12"/>
      <c r="YK151" s="12"/>
      <c r="YL151" s="12"/>
      <c r="YM151" s="12"/>
      <c r="YN151" s="12"/>
      <c r="YO151" s="12"/>
      <c r="YP151" s="12"/>
      <c r="YQ151" s="12"/>
      <c r="YR151" s="12"/>
      <c r="YS151" s="12"/>
      <c r="YT151" s="12"/>
      <c r="YU151" s="12"/>
      <c r="YV151" s="12"/>
      <c r="YW151" s="12"/>
      <c r="YX151" s="12"/>
      <c r="YY151" s="12"/>
      <c r="YZ151" s="12"/>
      <c r="ZA151" s="12"/>
      <c r="ZB151" s="12"/>
      <c r="ZC151" s="12"/>
      <c r="ZD151" s="12"/>
      <c r="ZE151" s="12"/>
      <c r="ZF151" s="12"/>
      <c r="ZG151" s="12"/>
      <c r="ZH151" s="12"/>
      <c r="ZI151" s="12"/>
      <c r="ZJ151" s="12"/>
      <c r="ZK151" s="12"/>
      <c r="ZL151" s="12"/>
      <c r="ZM151" s="12"/>
      <c r="ZN151" s="12"/>
      <c r="ZO151" s="12"/>
      <c r="ZP151" s="12"/>
      <c r="ZQ151" s="12"/>
      <c r="ZR151" s="12"/>
      <c r="ZS151" s="12"/>
      <c r="ZT151" s="12"/>
      <c r="ZU151" s="12"/>
      <c r="ZV151" s="12"/>
      <c r="ZW151" s="12"/>
      <c r="ZX151" s="12"/>
      <c r="ZY151" s="12"/>
      <c r="ZZ151" s="12"/>
      <c r="AAA151" s="12"/>
      <c r="AAB151" s="12"/>
      <c r="AAC151" s="12"/>
      <c r="AAD151" s="12"/>
      <c r="AAE151" s="12"/>
      <c r="AAF151" s="12"/>
      <c r="AAG151" s="12"/>
      <c r="AAH151" s="12"/>
      <c r="AAI151" s="12"/>
      <c r="AAJ151" s="12"/>
      <c r="AAK151" s="12"/>
      <c r="AAL151" s="12"/>
      <c r="AAM151" s="12"/>
      <c r="AAN151" s="12"/>
      <c r="AAO151" s="12"/>
      <c r="AAP151" s="12"/>
      <c r="AAQ151" s="12"/>
      <c r="AAR151" s="12"/>
      <c r="AAS151" s="12"/>
      <c r="AAT151" s="12"/>
      <c r="AAU151" s="12"/>
      <c r="AAV151" s="12"/>
      <c r="AAW151" s="12"/>
      <c r="AAX151" s="12"/>
      <c r="AAY151" s="12"/>
      <c r="AAZ151" s="12"/>
      <c r="ABA151" s="12"/>
      <c r="ABB151" s="12"/>
      <c r="ABC151" s="12"/>
      <c r="ABD151" s="12"/>
      <c r="ABE151" s="12"/>
      <c r="ABF151" s="12"/>
      <c r="ABG151" s="12"/>
      <c r="ABH151" s="12"/>
      <c r="ABI151" s="12"/>
      <c r="ABJ151" s="12"/>
      <c r="ABK151" s="12"/>
      <c r="ABL151" s="12"/>
      <c r="ABM151" s="12"/>
      <c r="ABN151" s="12"/>
      <c r="ABO151" s="12"/>
      <c r="ABP151" s="12"/>
      <c r="ABQ151" s="12"/>
      <c r="ABR151" s="12"/>
      <c r="ABS151" s="12"/>
      <c r="ABT151" s="12"/>
      <c r="ABU151" s="12"/>
      <c r="ABV151" s="12"/>
      <c r="ABW151" s="12"/>
      <c r="ABX151" s="12"/>
      <c r="ABY151" s="12"/>
      <c r="ABZ151" s="12"/>
      <c r="ACA151" s="12"/>
      <c r="ACB151" s="12"/>
      <c r="ACC151" s="12"/>
      <c r="ACD151" s="12"/>
      <c r="ACE151" s="12"/>
      <c r="ACF151" s="12"/>
      <c r="ACG151" s="12"/>
      <c r="ACH151" s="12"/>
      <c r="ACI151" s="12"/>
      <c r="ACJ151" s="12"/>
      <c r="ACK151" s="12"/>
      <c r="ACL151" s="12"/>
      <c r="ACM151" s="12"/>
      <c r="ACN151" s="12"/>
      <c r="ACO151" s="12"/>
      <c r="ACP151" s="12"/>
      <c r="ACQ151" s="12"/>
      <c r="ACR151" s="12"/>
      <c r="ACS151" s="12"/>
      <c r="ACT151" s="12"/>
      <c r="ACU151" s="12"/>
      <c r="ACV151" s="12"/>
      <c r="ACW151" s="12"/>
      <c r="ACX151" s="12"/>
      <c r="ACY151" s="12"/>
      <c r="ACZ151" s="12"/>
      <c r="ADA151" s="12"/>
      <c r="ADB151" s="12"/>
      <c r="ADC151" s="12"/>
      <c r="ADD151" s="12"/>
      <c r="ADE151" s="12"/>
      <c r="ADF151" s="12"/>
      <c r="ADG151" s="12"/>
      <c r="ADH151" s="12"/>
      <c r="ADI151" s="12"/>
      <c r="ADJ151" s="12"/>
      <c r="ADK151" s="12"/>
      <c r="ADL151" s="12"/>
      <c r="ADM151" s="12"/>
      <c r="ADN151" s="12"/>
      <c r="ADO151" s="12"/>
      <c r="ADP151" s="12"/>
      <c r="ADQ151" s="12"/>
      <c r="ADR151" s="12"/>
      <c r="ADS151" s="12"/>
      <c r="ADT151" s="12"/>
      <c r="ADU151" s="12"/>
      <c r="ADV151" s="12"/>
      <c r="ADW151" s="12"/>
      <c r="ADX151" s="12"/>
      <c r="ADY151" s="12"/>
      <c r="ADZ151" s="12"/>
      <c r="AEA151" s="12"/>
      <c r="AEB151" s="12"/>
      <c r="AEC151" s="12"/>
      <c r="AED151" s="12"/>
      <c r="AEE151" s="12"/>
      <c r="AEF151" s="12"/>
      <c r="AEG151" s="12"/>
      <c r="AEH151" s="12"/>
      <c r="AEI151" s="12"/>
      <c r="AEJ151" s="12"/>
      <c r="AEK151" s="12"/>
      <c r="AEL151" s="12"/>
      <c r="AEM151" s="12"/>
      <c r="AEN151" s="12"/>
      <c r="AEO151" s="12"/>
      <c r="AEP151" s="12"/>
      <c r="AEQ151" s="12"/>
      <c r="AER151" s="12"/>
      <c r="AES151" s="12"/>
      <c r="AET151" s="12"/>
      <c r="AEU151" s="12"/>
      <c r="AEV151" s="12"/>
      <c r="AEW151" s="12"/>
      <c r="AEX151" s="12"/>
      <c r="AEY151" s="12"/>
      <c r="AEZ151" s="12"/>
      <c r="AFA151" s="12"/>
      <c r="AFB151" s="12"/>
      <c r="AFC151" s="12"/>
      <c r="AFD151" s="12"/>
      <c r="AFE151" s="12"/>
      <c r="AFF151" s="12"/>
      <c r="AFG151" s="12"/>
      <c r="AFH151" s="12"/>
      <c r="AFI151" s="12"/>
      <c r="AFJ151" s="12"/>
      <c r="AFK151" s="12"/>
      <c r="AFL151" s="12"/>
      <c r="AFM151" s="12"/>
      <c r="AFN151" s="12"/>
      <c r="AFO151" s="12"/>
      <c r="AFP151" s="12"/>
      <c r="AFQ151" s="12"/>
      <c r="AFR151" s="12"/>
      <c r="AFS151" s="12"/>
      <c r="AFT151" s="12"/>
      <c r="AFU151" s="12"/>
      <c r="AFV151" s="12"/>
      <c r="AFW151" s="12"/>
      <c r="AFX151" s="12"/>
      <c r="AFY151" s="12"/>
      <c r="AFZ151" s="12"/>
      <c r="AGA151" s="12"/>
      <c r="AGB151" s="12"/>
      <c r="AGC151" s="12"/>
      <c r="AGD151" s="12"/>
      <c r="AGE151" s="12"/>
      <c r="AGF151" s="12"/>
      <c r="AGG151" s="12"/>
      <c r="AGH151" s="12"/>
      <c r="AGI151" s="12"/>
      <c r="AGJ151" s="12"/>
      <c r="AGK151" s="12"/>
      <c r="AGL151" s="12"/>
      <c r="AGM151" s="12"/>
      <c r="AGN151" s="12"/>
      <c r="AGO151" s="12"/>
      <c r="AGP151" s="12"/>
      <c r="AGQ151" s="12"/>
      <c r="AGR151" s="12"/>
      <c r="AGS151" s="12"/>
      <c r="AGT151" s="12"/>
      <c r="AGU151" s="12"/>
      <c r="AGV151" s="12"/>
      <c r="AGW151" s="12"/>
      <c r="AGX151" s="12"/>
      <c r="AGY151" s="12"/>
      <c r="AGZ151" s="12"/>
      <c r="AHA151" s="12"/>
      <c r="AHB151" s="12"/>
      <c r="AHC151" s="12"/>
      <c r="AHD151" s="12"/>
      <c r="AHE151" s="12"/>
      <c r="AHF151" s="12"/>
      <c r="AHG151" s="12"/>
      <c r="AHH151" s="12"/>
      <c r="AHI151" s="12"/>
      <c r="AHJ151" s="12"/>
      <c r="AHK151" s="12"/>
      <c r="AHL151" s="12"/>
      <c r="AHM151" s="12"/>
      <c r="AHN151" s="12"/>
      <c r="AHO151" s="12"/>
      <c r="AHP151" s="12"/>
      <c r="AHQ151" s="12"/>
      <c r="AHR151" s="12"/>
      <c r="AHS151" s="12"/>
      <c r="AHT151" s="12"/>
      <c r="AHU151" s="12"/>
      <c r="AHV151" s="12"/>
      <c r="AHW151" s="12"/>
      <c r="AHX151" s="12"/>
      <c r="AHY151" s="12"/>
      <c r="AHZ151" s="12"/>
      <c r="AIA151" s="12"/>
      <c r="AIB151" s="12"/>
      <c r="AIC151" s="12"/>
      <c r="AID151" s="12"/>
      <c r="AIE151" s="12"/>
      <c r="AIF151" s="12"/>
      <c r="AIG151" s="12"/>
      <c r="AIH151" s="12"/>
      <c r="AII151" s="12"/>
      <c r="AIJ151" s="12"/>
      <c r="AIK151" s="12"/>
      <c r="AIL151" s="12"/>
      <c r="AIM151" s="12"/>
      <c r="AIN151" s="12"/>
      <c r="AIO151" s="12"/>
      <c r="AIP151" s="12"/>
      <c r="AIQ151" s="12"/>
      <c r="AIR151" s="12"/>
      <c r="AIS151" s="12"/>
      <c r="AIT151" s="12"/>
      <c r="AIU151" s="12"/>
      <c r="AIV151" s="12"/>
      <c r="AIW151" s="12"/>
      <c r="AIX151" s="12"/>
      <c r="AIY151" s="12"/>
      <c r="AIZ151" s="12"/>
      <c r="AJA151" s="12"/>
      <c r="AJB151" s="12"/>
      <c r="AJC151" s="12"/>
      <c r="AJD151" s="12"/>
      <c r="AJE151" s="12"/>
      <c r="AJF151" s="12"/>
      <c r="AJG151" s="12"/>
      <c r="AJH151" s="12"/>
      <c r="AJI151" s="12"/>
      <c r="AJJ151" s="12"/>
      <c r="AJK151" s="12"/>
      <c r="AJL151" s="12"/>
      <c r="AJM151" s="12"/>
      <c r="AJN151" s="12"/>
      <c r="AJO151" s="12"/>
      <c r="AJP151" s="12"/>
      <c r="AJQ151" s="12"/>
      <c r="AJR151" s="12"/>
      <c r="AJS151" s="12"/>
      <c r="AJT151" s="12"/>
      <c r="AJU151" s="12"/>
      <c r="AJV151" s="12"/>
      <c r="AJW151" s="12"/>
      <c r="AJX151" s="12"/>
      <c r="AJY151" s="12"/>
      <c r="AJZ151" s="12"/>
      <c r="AKA151" s="12"/>
      <c r="AKB151" s="12"/>
      <c r="AKC151" s="12"/>
      <c r="AKD151" s="12"/>
      <c r="AKE151" s="12"/>
      <c r="AKF151" s="12"/>
      <c r="AKG151" s="12"/>
      <c r="AKH151" s="12"/>
      <c r="AKI151" s="12"/>
      <c r="AKJ151" s="12"/>
      <c r="AKK151" s="12"/>
      <c r="AKL151" s="12"/>
      <c r="AKM151" s="12"/>
      <c r="AKN151" s="12"/>
      <c r="AKO151" s="12"/>
      <c r="AKP151" s="12"/>
      <c r="AKQ151" s="12"/>
      <c r="AKR151" s="12"/>
      <c r="AKS151" s="12"/>
      <c r="AKT151" s="12"/>
      <c r="AKU151" s="12"/>
      <c r="AKV151" s="12"/>
      <c r="AKW151" s="12"/>
      <c r="AKX151" s="12"/>
      <c r="AKY151" s="12"/>
      <c r="AKZ151" s="12"/>
      <c r="ALA151" s="12"/>
      <c r="ALB151" s="12"/>
      <c r="ALC151" s="12"/>
      <c r="ALD151" s="12"/>
      <c r="ALE151" s="12"/>
      <c r="ALF151" s="12"/>
      <c r="ALG151" s="12"/>
      <c r="ALH151" s="12"/>
      <c r="ALI151" s="12"/>
      <c r="ALJ151" s="12"/>
      <c r="ALK151" s="12"/>
      <c r="ALL151" s="12"/>
      <c r="ALM151" s="12"/>
      <c r="ALN151" s="12"/>
      <c r="ALO151" s="12"/>
      <c r="ALP151" s="12"/>
      <c r="ALQ151" s="12"/>
      <c r="ALR151" s="12"/>
      <c r="ALS151" s="12"/>
      <c r="ALT151" s="12"/>
      <c r="ALU151" s="12"/>
      <c r="ALV151" s="12"/>
      <c r="ALW151" s="12"/>
      <c r="ALX151" s="12"/>
      <c r="ALY151" s="12"/>
      <c r="ALZ151" s="12"/>
      <c r="AMA151" s="12"/>
      <c r="AMB151" s="12"/>
      <c r="AMC151" s="12"/>
      <c r="AMD151" s="12"/>
      <c r="AME151" s="12"/>
      <c r="AMF151" s="12"/>
      <c r="AMG151" s="12"/>
      <c r="AMH151" s="12"/>
      <c r="AMI151" s="12"/>
      <c r="AMJ151" s="12"/>
      <c r="AMK151" s="12"/>
      <c r="AML151" s="12"/>
      <c r="AMM151" s="12"/>
      <c r="AMN151" s="12"/>
      <c r="AMO151" s="12"/>
      <c r="AMP151" s="12"/>
      <c r="AMQ151" s="12"/>
      <c r="AMR151" s="12"/>
      <c r="AMS151" s="12"/>
      <c r="AMT151" s="12"/>
      <c r="AMU151" s="12"/>
      <c r="AMV151" s="12"/>
      <c r="AMW151" s="12"/>
      <c r="AMX151" s="12"/>
      <c r="AMY151" s="12"/>
      <c r="AMZ151" s="12"/>
      <c r="ANA151" s="12"/>
      <c r="ANB151" s="12"/>
      <c r="ANC151" s="12"/>
      <c r="AND151" s="12"/>
      <c r="ANE151" s="12"/>
      <c r="ANF151" s="12"/>
      <c r="ANG151" s="12"/>
      <c r="ANH151" s="12"/>
      <c r="ANI151" s="12"/>
      <c r="ANJ151" s="12"/>
      <c r="ANK151" s="12"/>
      <c r="ANL151" s="12"/>
      <c r="ANM151" s="12"/>
      <c r="ANN151" s="12"/>
      <c r="ANO151" s="12"/>
      <c r="ANP151" s="12"/>
      <c r="ANQ151" s="12"/>
      <c r="ANR151" s="12"/>
      <c r="ANS151" s="12"/>
      <c r="ANT151" s="12"/>
      <c r="ANU151" s="12"/>
      <c r="ANV151" s="12"/>
      <c r="ANW151" s="12"/>
      <c r="ANX151" s="12"/>
      <c r="ANY151" s="12"/>
      <c r="ANZ151" s="12"/>
      <c r="AOA151" s="12"/>
      <c r="AOB151" s="12"/>
      <c r="AOC151" s="12"/>
      <c r="AOD151" s="12"/>
      <c r="AOE151" s="12"/>
      <c r="AOF151" s="12"/>
      <c r="AOG151" s="12"/>
      <c r="AOH151" s="12"/>
      <c r="AOI151" s="12"/>
      <c r="AOJ151" s="12"/>
      <c r="AOK151" s="12"/>
      <c r="AOL151" s="12"/>
      <c r="AOM151" s="12"/>
      <c r="AON151" s="12"/>
      <c r="AOO151" s="12"/>
      <c r="AOP151" s="12"/>
      <c r="AOQ151" s="12"/>
      <c r="AOR151" s="12"/>
      <c r="AOS151" s="12"/>
      <c r="AOT151" s="12"/>
      <c r="AOU151" s="12"/>
      <c r="AOV151" s="12"/>
      <c r="AOW151" s="12"/>
      <c r="AOX151" s="12"/>
      <c r="AOY151" s="12"/>
      <c r="AOZ151" s="12"/>
      <c r="APA151" s="12"/>
      <c r="APB151" s="12"/>
      <c r="APC151" s="12"/>
      <c r="APD151" s="12"/>
      <c r="APE151" s="12"/>
      <c r="APF151" s="12"/>
      <c r="APG151" s="12"/>
      <c r="APH151" s="12"/>
      <c r="API151" s="12"/>
      <c r="APJ151" s="12"/>
      <c r="APK151" s="12"/>
      <c r="APL151" s="12"/>
      <c r="APM151" s="12"/>
      <c r="APN151" s="12"/>
      <c r="APO151" s="12"/>
      <c r="APP151" s="12"/>
      <c r="APQ151" s="12"/>
      <c r="APR151" s="12"/>
      <c r="APS151" s="12"/>
      <c r="APT151" s="12"/>
      <c r="APU151" s="12"/>
      <c r="APV151" s="12"/>
      <c r="APW151" s="12"/>
      <c r="APX151" s="12"/>
      <c r="APY151" s="12"/>
      <c r="APZ151" s="12"/>
      <c r="AQA151" s="12"/>
      <c r="AQB151" s="12"/>
      <c r="AQC151" s="12"/>
      <c r="AQD151" s="12"/>
      <c r="AQE151" s="12"/>
      <c r="AQF151" s="12"/>
      <c r="AQG151" s="12"/>
      <c r="AQH151" s="12"/>
      <c r="AQI151" s="12"/>
      <c r="AQJ151" s="12"/>
      <c r="AQK151" s="12"/>
      <c r="AQL151" s="12"/>
      <c r="AQM151" s="12"/>
      <c r="AQN151" s="12"/>
      <c r="AQO151" s="12"/>
      <c r="AQP151" s="12"/>
      <c r="AQQ151" s="12"/>
      <c r="AQR151" s="12"/>
      <c r="AQS151" s="12"/>
      <c r="AQT151" s="12"/>
      <c r="AQU151" s="12"/>
      <c r="AQV151" s="12"/>
      <c r="AQW151" s="12"/>
      <c r="AQX151" s="12"/>
      <c r="AQY151" s="12"/>
      <c r="AQZ151" s="12"/>
      <c r="ARA151" s="12"/>
      <c r="ARB151" s="12"/>
      <c r="ARC151" s="12"/>
      <c r="ARD151" s="12"/>
      <c r="ARE151" s="12"/>
      <c r="ARF151" s="12"/>
      <c r="ARG151" s="12"/>
      <c r="ARH151" s="12"/>
      <c r="ARI151" s="12"/>
      <c r="ARJ151" s="12"/>
      <c r="ARK151" s="12"/>
      <c r="ARL151" s="12"/>
      <c r="ARM151" s="12"/>
      <c r="ARN151" s="12"/>
      <c r="ARO151" s="12"/>
      <c r="ARP151" s="12"/>
      <c r="ARQ151" s="12"/>
      <c r="ARR151" s="12"/>
      <c r="ARS151" s="12"/>
      <c r="ART151" s="12"/>
      <c r="ARU151" s="12"/>
      <c r="ARV151" s="12"/>
      <c r="ARW151" s="12"/>
      <c r="ARX151" s="12"/>
      <c r="ARY151" s="12"/>
      <c r="ARZ151" s="12"/>
      <c r="ASA151" s="12"/>
      <c r="ASB151" s="12"/>
      <c r="ASC151" s="12"/>
      <c r="ASD151" s="12"/>
      <c r="ASE151" s="12"/>
      <c r="ASF151" s="12"/>
      <c r="ASG151" s="12"/>
      <c r="ASH151" s="12"/>
      <c r="ASI151" s="12"/>
      <c r="ASJ151" s="12"/>
      <c r="ASK151" s="12"/>
      <c r="ASL151" s="12"/>
      <c r="ASM151" s="12"/>
      <c r="ASN151" s="12"/>
      <c r="ASO151" s="12"/>
      <c r="ASP151" s="12"/>
      <c r="ASQ151" s="12"/>
      <c r="ASR151" s="12"/>
      <c r="ASS151" s="12"/>
      <c r="AST151" s="12"/>
      <c r="ASU151" s="12"/>
      <c r="ASV151" s="12"/>
      <c r="ASW151" s="12"/>
      <c r="ASX151" s="12"/>
      <c r="ASY151" s="12"/>
      <c r="ASZ151" s="12"/>
      <c r="ATA151" s="12"/>
      <c r="ATB151" s="12"/>
      <c r="ATC151" s="12"/>
      <c r="ATD151" s="12"/>
      <c r="ATE151" s="12"/>
      <c r="ATF151" s="12"/>
      <c r="ATG151" s="12"/>
      <c r="ATH151" s="12"/>
      <c r="ATI151" s="12"/>
      <c r="ATJ151" s="12"/>
      <c r="ATK151" s="12"/>
      <c r="ATL151" s="12"/>
      <c r="ATM151" s="12"/>
      <c r="ATN151" s="12"/>
      <c r="ATO151" s="12"/>
      <c r="ATP151" s="12"/>
      <c r="ATQ151" s="12"/>
      <c r="ATR151" s="12"/>
      <c r="ATS151" s="12"/>
      <c r="ATT151" s="12"/>
      <c r="ATU151" s="12"/>
      <c r="ATV151" s="12"/>
      <c r="ATW151" s="12"/>
      <c r="ATX151" s="12"/>
      <c r="ATY151" s="12"/>
      <c r="ATZ151" s="12"/>
      <c r="AUA151" s="12"/>
      <c r="AUB151" s="12"/>
      <c r="AUC151" s="12"/>
      <c r="AUD151" s="12"/>
      <c r="AUE151" s="12"/>
      <c r="AUF151" s="12"/>
      <c r="AUG151" s="12"/>
      <c r="AUH151" s="12"/>
      <c r="AUI151" s="12"/>
      <c r="AUJ151" s="12"/>
      <c r="AUK151" s="12"/>
      <c r="AUL151" s="12"/>
      <c r="AUM151" s="12"/>
      <c r="AUN151" s="12"/>
      <c r="AUO151" s="12"/>
      <c r="AUP151" s="12"/>
      <c r="AUQ151" s="12"/>
      <c r="AUR151" s="12"/>
      <c r="AUS151" s="12"/>
      <c r="AUT151" s="12"/>
      <c r="AUU151" s="12"/>
      <c r="AUV151" s="12"/>
      <c r="AUW151" s="12"/>
      <c r="AUX151" s="12"/>
      <c r="AUY151" s="12"/>
      <c r="AUZ151" s="12"/>
      <c r="AVA151" s="12"/>
      <c r="AVB151" s="12"/>
      <c r="AVC151" s="12"/>
      <c r="AVD151" s="12"/>
      <c r="AVE151" s="12"/>
      <c r="AVF151" s="12"/>
      <c r="AVG151" s="12"/>
      <c r="AVH151" s="12"/>
      <c r="AVI151" s="12"/>
      <c r="AVJ151" s="12"/>
      <c r="AVK151" s="12"/>
      <c r="AVL151" s="12"/>
      <c r="AVM151" s="12"/>
      <c r="AVN151" s="12"/>
      <c r="AVO151" s="12"/>
      <c r="AVP151" s="12"/>
      <c r="AVQ151" s="12"/>
      <c r="AVR151" s="12"/>
      <c r="AVS151" s="12"/>
      <c r="AVT151" s="12"/>
      <c r="AVU151" s="12"/>
      <c r="AVV151" s="12"/>
      <c r="AVW151" s="12"/>
      <c r="AVX151" s="12"/>
      <c r="AVY151" s="12"/>
      <c r="AVZ151" s="12"/>
      <c r="AWA151" s="12"/>
      <c r="AWB151" s="12"/>
      <c r="AWC151" s="12"/>
      <c r="AWD151" s="12"/>
      <c r="AWE151" s="12"/>
      <c r="AWF151" s="12"/>
      <c r="AWG151" s="12"/>
      <c r="AWH151" s="12"/>
      <c r="AWI151" s="12"/>
      <c r="AWJ151" s="12"/>
      <c r="AWK151" s="12"/>
      <c r="AWL151" s="12"/>
      <c r="AWM151" s="12"/>
      <c r="AWN151" s="12"/>
      <c r="AWO151" s="12"/>
      <c r="AWP151" s="12"/>
      <c r="AWQ151" s="12"/>
      <c r="AWR151" s="12"/>
      <c r="AWS151" s="12"/>
      <c r="AWT151" s="12"/>
      <c r="AWU151" s="12"/>
      <c r="AWV151" s="12"/>
      <c r="AWW151" s="12"/>
      <c r="AWX151" s="12"/>
      <c r="AWY151" s="12"/>
      <c r="AWZ151" s="12"/>
      <c r="AXA151" s="12"/>
      <c r="AXB151" s="12"/>
      <c r="AXC151" s="12"/>
      <c r="AXD151" s="12"/>
      <c r="AXE151" s="12"/>
      <c r="AXF151" s="12"/>
      <c r="AXG151" s="12"/>
      <c r="AXH151" s="12"/>
      <c r="AXI151" s="12"/>
      <c r="AXJ151" s="12"/>
      <c r="AXK151" s="12"/>
      <c r="AXL151" s="12"/>
      <c r="AXM151" s="12"/>
      <c r="AXN151" s="12"/>
      <c r="AXO151" s="12"/>
      <c r="AXP151" s="12"/>
      <c r="AXQ151" s="12"/>
      <c r="AXR151" s="12"/>
      <c r="AXS151" s="12"/>
      <c r="AXT151" s="12"/>
      <c r="AXU151" s="12"/>
      <c r="AXV151" s="12"/>
      <c r="AXW151" s="12"/>
      <c r="AXX151" s="12"/>
      <c r="AXY151" s="12"/>
      <c r="AXZ151" s="12"/>
      <c r="AYA151" s="12"/>
      <c r="AYB151" s="12"/>
      <c r="AYC151" s="12"/>
      <c r="AYD151" s="12"/>
      <c r="AYE151" s="12"/>
      <c r="AYF151" s="12"/>
      <c r="AYG151" s="12"/>
      <c r="AYH151" s="12"/>
      <c r="AYI151" s="12"/>
      <c r="AYJ151" s="12"/>
      <c r="AYK151" s="12"/>
      <c r="AYL151" s="12"/>
      <c r="AYM151" s="12"/>
      <c r="AYN151" s="12"/>
      <c r="AYO151" s="12"/>
      <c r="AYP151" s="12"/>
      <c r="AYQ151" s="12"/>
      <c r="AYR151" s="12"/>
      <c r="AYS151" s="12"/>
      <c r="AYT151" s="12"/>
      <c r="AYU151" s="12"/>
      <c r="AYV151" s="12"/>
      <c r="AYW151" s="12"/>
      <c r="AYX151" s="12"/>
      <c r="AYY151" s="12"/>
      <c r="AYZ151" s="12"/>
      <c r="AZA151" s="12"/>
      <c r="AZB151" s="12"/>
      <c r="AZC151" s="12"/>
      <c r="AZD151" s="12"/>
      <c r="AZE151" s="12"/>
      <c r="AZF151" s="12"/>
      <c r="AZG151" s="12"/>
      <c r="AZH151" s="12"/>
      <c r="AZI151" s="12"/>
      <c r="AZJ151" s="12"/>
      <c r="AZK151" s="12"/>
      <c r="AZL151" s="12"/>
      <c r="AZM151" s="12"/>
      <c r="AZN151" s="12"/>
      <c r="AZO151" s="12"/>
      <c r="AZP151" s="12"/>
      <c r="AZQ151" s="12"/>
      <c r="AZR151" s="12"/>
      <c r="AZS151" s="12"/>
      <c r="AZT151" s="12"/>
      <c r="AZU151" s="12"/>
      <c r="AZV151" s="12"/>
      <c r="AZW151" s="12"/>
      <c r="AZX151" s="12"/>
      <c r="AZY151" s="12"/>
      <c r="AZZ151" s="12"/>
      <c r="BAA151" s="12"/>
      <c r="BAB151" s="12"/>
      <c r="BAC151" s="12"/>
      <c r="BAD151" s="12"/>
      <c r="BAE151" s="12"/>
      <c r="BAF151" s="12"/>
      <c r="BAG151" s="12"/>
      <c r="BAH151" s="12"/>
      <c r="BAI151" s="12"/>
      <c r="BAJ151" s="12"/>
      <c r="BAK151" s="12"/>
      <c r="BAL151" s="12"/>
      <c r="BAM151" s="12"/>
      <c r="BAN151" s="12"/>
      <c r="BAO151" s="12"/>
      <c r="BAP151" s="12"/>
      <c r="BAQ151" s="12"/>
      <c r="BAR151" s="12"/>
      <c r="BAS151" s="12"/>
      <c r="BAT151" s="12"/>
      <c r="BAU151" s="12"/>
      <c r="BAV151" s="12"/>
      <c r="BAW151" s="12"/>
      <c r="BAX151" s="12"/>
      <c r="BAY151" s="12"/>
      <c r="BAZ151" s="12"/>
      <c r="BBA151" s="12"/>
      <c r="BBB151" s="12"/>
      <c r="BBC151" s="12"/>
      <c r="BBD151" s="12"/>
      <c r="BBE151" s="12"/>
      <c r="BBF151" s="12"/>
      <c r="BBG151" s="12"/>
      <c r="BBH151" s="12"/>
      <c r="BBI151" s="12"/>
      <c r="BBJ151" s="12"/>
      <c r="BBK151" s="12"/>
      <c r="BBL151" s="12"/>
      <c r="BBM151" s="12"/>
      <c r="BBN151" s="12"/>
      <c r="BBO151" s="12"/>
      <c r="BBP151" s="12"/>
      <c r="BBQ151" s="12"/>
      <c r="BBR151" s="12"/>
      <c r="BBS151" s="12"/>
      <c r="BBT151" s="12"/>
      <c r="BBU151" s="12"/>
      <c r="BBV151" s="12"/>
      <c r="BBW151" s="12"/>
      <c r="BBX151" s="12"/>
      <c r="BBY151" s="12"/>
      <c r="BBZ151" s="12"/>
      <c r="BCA151" s="12"/>
      <c r="BCB151" s="12"/>
      <c r="BCC151" s="12"/>
      <c r="BCD151" s="12"/>
      <c r="BCE151" s="12"/>
      <c r="BCF151" s="12"/>
      <c r="BCG151" s="12"/>
      <c r="BCH151" s="12"/>
      <c r="BCI151" s="12"/>
      <c r="BCJ151" s="12"/>
      <c r="BCK151" s="12"/>
      <c r="BCL151" s="12"/>
      <c r="BCM151" s="12"/>
      <c r="BCN151" s="12"/>
      <c r="BCO151" s="12"/>
      <c r="BCP151" s="12"/>
      <c r="BCQ151" s="12"/>
      <c r="BCR151" s="12"/>
      <c r="BCS151" s="12"/>
      <c r="BCT151" s="12"/>
      <c r="BCU151" s="12"/>
      <c r="BCV151" s="12"/>
      <c r="BCW151" s="12"/>
      <c r="BCX151" s="12"/>
      <c r="BCY151" s="12"/>
      <c r="BCZ151" s="12"/>
      <c r="BDA151" s="12"/>
      <c r="BDB151" s="12"/>
      <c r="BDC151" s="12"/>
      <c r="BDD151" s="12"/>
      <c r="BDE151" s="12"/>
      <c r="BDF151" s="12"/>
      <c r="BDG151" s="12"/>
      <c r="BDH151" s="12"/>
      <c r="BDI151" s="12"/>
      <c r="BDJ151" s="12"/>
      <c r="BDK151" s="12"/>
      <c r="BDL151" s="12"/>
      <c r="BDM151" s="12"/>
      <c r="BDN151" s="12"/>
      <c r="BDO151" s="12"/>
      <c r="BDP151" s="12"/>
      <c r="BDQ151" s="12"/>
      <c r="BDR151" s="12"/>
      <c r="BDS151" s="12"/>
      <c r="BDT151" s="12"/>
      <c r="BDU151" s="12"/>
      <c r="BDV151" s="12"/>
      <c r="BDW151" s="12"/>
      <c r="BDX151" s="12"/>
      <c r="BDY151" s="12"/>
      <c r="BDZ151" s="12"/>
      <c r="BEA151" s="12"/>
      <c r="BEB151" s="12"/>
      <c r="BEC151" s="12"/>
      <c r="BED151" s="12"/>
      <c r="BEE151" s="12"/>
      <c r="BEF151" s="12"/>
      <c r="BEG151" s="12"/>
      <c r="BEH151" s="12"/>
      <c r="BEI151" s="12"/>
      <c r="BEJ151" s="12"/>
      <c r="BEK151" s="12"/>
      <c r="BEL151" s="12"/>
      <c r="BEM151" s="12"/>
      <c r="BEN151" s="12"/>
      <c r="BEO151" s="12"/>
      <c r="BEP151" s="12"/>
      <c r="BEQ151" s="12"/>
      <c r="BER151" s="12"/>
      <c r="BES151" s="12"/>
      <c r="BET151" s="12"/>
      <c r="BEU151" s="12"/>
      <c r="BEV151" s="12"/>
      <c r="BEW151" s="12"/>
      <c r="BEX151" s="12"/>
      <c r="BEY151" s="12"/>
      <c r="BEZ151" s="12"/>
      <c r="BFA151" s="12"/>
      <c r="BFB151" s="12"/>
      <c r="BFC151" s="12"/>
      <c r="BFD151" s="12"/>
      <c r="BFE151" s="12"/>
      <c r="BFF151" s="12"/>
      <c r="BFG151" s="12"/>
      <c r="BFH151" s="12"/>
      <c r="BFI151" s="12"/>
      <c r="BFJ151" s="12"/>
      <c r="BFK151" s="12"/>
      <c r="BFL151" s="12"/>
      <c r="BFM151" s="12"/>
      <c r="BFN151" s="12"/>
      <c r="BFO151" s="12"/>
      <c r="BFP151" s="12"/>
      <c r="BFQ151" s="12"/>
      <c r="BFR151" s="12"/>
      <c r="BFS151" s="12"/>
      <c r="BFT151" s="12"/>
      <c r="BFU151" s="12"/>
      <c r="BFV151" s="12"/>
      <c r="BFW151" s="12"/>
      <c r="BFX151" s="12"/>
      <c r="BFY151" s="12"/>
      <c r="BFZ151" s="12"/>
      <c r="BGA151" s="12"/>
      <c r="BGB151" s="12"/>
      <c r="BGC151" s="12"/>
      <c r="BGD151" s="12"/>
      <c r="BGE151" s="12"/>
      <c r="BGF151" s="12"/>
      <c r="BGG151" s="12"/>
      <c r="BGH151" s="12"/>
      <c r="BGI151" s="12"/>
      <c r="BGJ151" s="12"/>
      <c r="BGK151" s="12"/>
      <c r="BGL151" s="12"/>
      <c r="BGM151" s="12"/>
      <c r="BGN151" s="12"/>
      <c r="BGO151" s="12"/>
      <c r="BGP151" s="12"/>
      <c r="BGQ151" s="12"/>
      <c r="BGR151" s="12"/>
      <c r="BGS151" s="12"/>
      <c r="BGT151" s="12"/>
      <c r="BGU151" s="12"/>
      <c r="BGV151" s="12"/>
      <c r="BGW151" s="12"/>
      <c r="BGX151" s="12"/>
      <c r="BGY151" s="12"/>
      <c r="BGZ151" s="12"/>
      <c r="BHA151" s="12"/>
      <c r="BHB151" s="12"/>
      <c r="BHC151" s="12"/>
      <c r="BHD151" s="12"/>
      <c r="BHE151" s="12"/>
      <c r="BHF151" s="12"/>
      <c r="BHG151" s="12"/>
      <c r="BHH151" s="12"/>
      <c r="BHI151" s="12"/>
      <c r="BHJ151" s="12"/>
      <c r="BHK151" s="12"/>
      <c r="BHL151" s="12"/>
      <c r="BHM151" s="12"/>
      <c r="BHN151" s="12"/>
      <c r="BHO151" s="12"/>
      <c r="BHP151" s="12"/>
      <c r="BHQ151" s="12"/>
      <c r="BHR151" s="12"/>
      <c r="BHS151" s="12"/>
      <c r="BHT151" s="12"/>
      <c r="BHU151" s="12"/>
      <c r="BHV151" s="12"/>
      <c r="BHW151" s="12"/>
      <c r="BHX151" s="12"/>
      <c r="BHY151" s="12"/>
      <c r="BHZ151" s="12"/>
      <c r="BIA151" s="12"/>
      <c r="BIB151" s="12"/>
      <c r="BIC151" s="12"/>
      <c r="BID151" s="12"/>
      <c r="BIE151" s="12"/>
      <c r="BIF151" s="12"/>
      <c r="BIG151" s="12"/>
      <c r="BIH151" s="12"/>
      <c r="BII151" s="12"/>
      <c r="BIJ151" s="12"/>
      <c r="BIK151" s="12"/>
      <c r="BIL151" s="12"/>
      <c r="BIM151" s="12"/>
      <c r="BIN151" s="12"/>
      <c r="BIO151" s="12"/>
      <c r="BIP151" s="12"/>
      <c r="BIQ151" s="12"/>
      <c r="BIR151" s="12"/>
      <c r="BIS151" s="12"/>
      <c r="BIT151" s="12"/>
      <c r="BIU151" s="12"/>
      <c r="BIV151" s="12"/>
      <c r="BIW151" s="12"/>
      <c r="BIX151" s="12"/>
      <c r="BIY151" s="12"/>
      <c r="BIZ151" s="12"/>
      <c r="BJA151" s="12"/>
      <c r="BJB151" s="12"/>
      <c r="BJC151" s="12"/>
      <c r="BJD151" s="12"/>
      <c r="BJE151" s="12"/>
      <c r="BJF151" s="12"/>
      <c r="BJG151" s="12"/>
      <c r="BJH151" s="12"/>
      <c r="BJI151" s="12"/>
      <c r="BJJ151" s="12"/>
      <c r="BJK151" s="12"/>
      <c r="BJL151" s="12"/>
      <c r="BJM151" s="12"/>
      <c r="BJN151" s="12"/>
      <c r="BJO151" s="12"/>
      <c r="BJP151" s="12"/>
      <c r="BJQ151" s="12"/>
      <c r="BJR151" s="12"/>
      <c r="BJS151" s="12"/>
      <c r="BJT151" s="12"/>
      <c r="BJU151" s="12"/>
      <c r="BJV151" s="12"/>
      <c r="BJW151" s="12"/>
      <c r="BJX151" s="12"/>
      <c r="BJY151" s="12"/>
      <c r="BJZ151" s="12"/>
      <c r="BKA151" s="12"/>
      <c r="BKB151" s="12"/>
      <c r="BKC151" s="12"/>
      <c r="BKD151" s="12"/>
      <c r="BKE151" s="12"/>
      <c r="BKF151" s="12"/>
      <c r="BKG151" s="12"/>
      <c r="BKH151" s="12"/>
      <c r="BKI151" s="12"/>
      <c r="BKJ151" s="12"/>
      <c r="BKK151" s="12"/>
      <c r="BKL151" s="12"/>
      <c r="BKM151" s="12"/>
      <c r="BKN151" s="12"/>
      <c r="BKO151" s="12"/>
      <c r="BKP151" s="12"/>
      <c r="BKQ151" s="12"/>
      <c r="BKR151" s="12"/>
      <c r="BKS151" s="12"/>
      <c r="BKT151" s="12"/>
      <c r="BKU151" s="12"/>
      <c r="BKV151" s="12"/>
      <c r="BKW151" s="12"/>
      <c r="BKX151" s="12"/>
      <c r="BKY151" s="12"/>
      <c r="BKZ151" s="12"/>
      <c r="BLA151" s="12"/>
      <c r="BLB151" s="12"/>
      <c r="BLC151" s="12"/>
      <c r="BLD151" s="12"/>
      <c r="BLE151" s="12"/>
      <c r="BLF151" s="12"/>
      <c r="BLG151" s="12"/>
      <c r="BLH151" s="12"/>
      <c r="BLI151" s="12"/>
      <c r="BLJ151" s="12"/>
      <c r="BLK151" s="12"/>
      <c r="BLL151" s="12"/>
      <c r="BLM151" s="12"/>
      <c r="BLN151" s="12"/>
      <c r="BLO151" s="12"/>
      <c r="BLP151" s="12"/>
      <c r="BLQ151" s="12"/>
      <c r="BLR151" s="12"/>
      <c r="BLS151" s="12"/>
      <c r="BLT151" s="12"/>
      <c r="BLU151" s="12"/>
      <c r="BLV151" s="12"/>
      <c r="BLW151" s="12"/>
      <c r="BLX151" s="12"/>
      <c r="BLY151" s="12"/>
      <c r="BLZ151" s="12"/>
      <c r="BMA151" s="12"/>
      <c r="BMB151" s="12"/>
      <c r="BMC151" s="12"/>
      <c r="BMD151" s="12"/>
      <c r="BME151" s="12"/>
      <c r="BMF151" s="12"/>
      <c r="BMG151" s="12"/>
      <c r="BMH151" s="12"/>
      <c r="BMI151" s="12"/>
      <c r="BMJ151" s="12"/>
      <c r="BMK151" s="12"/>
      <c r="BML151" s="12"/>
      <c r="BMM151" s="12"/>
      <c r="BMN151" s="12"/>
      <c r="BMO151" s="12"/>
      <c r="BMP151" s="12"/>
      <c r="BMQ151" s="12"/>
      <c r="BMR151" s="12"/>
      <c r="BMS151" s="12"/>
      <c r="BMT151" s="12"/>
      <c r="BMU151" s="12"/>
      <c r="BMV151" s="12"/>
      <c r="BMW151" s="12"/>
      <c r="BMX151" s="12"/>
      <c r="BMY151" s="12"/>
      <c r="BMZ151" s="12"/>
      <c r="BNA151" s="12"/>
      <c r="BNB151" s="12"/>
      <c r="BNC151" s="12"/>
      <c r="BND151" s="12"/>
      <c r="BNE151" s="12"/>
      <c r="BNF151" s="12"/>
      <c r="BNG151" s="12"/>
      <c r="BNH151" s="12"/>
      <c r="BNI151" s="12"/>
      <c r="BNJ151" s="12"/>
      <c r="BNK151" s="12"/>
      <c r="BNL151" s="12"/>
      <c r="BNM151" s="12"/>
      <c r="BNN151" s="12"/>
      <c r="BNO151" s="12"/>
      <c r="BNP151" s="12"/>
      <c r="BNQ151" s="12"/>
      <c r="BNR151" s="12"/>
      <c r="BNS151" s="12"/>
      <c r="BNT151" s="12"/>
      <c r="BNU151" s="12"/>
      <c r="BNV151" s="12"/>
      <c r="BNW151" s="12"/>
      <c r="BNX151" s="12"/>
      <c r="BNY151" s="12"/>
      <c r="BNZ151" s="12"/>
      <c r="BOA151" s="12"/>
      <c r="BOB151" s="12"/>
      <c r="BOC151" s="12"/>
      <c r="BOD151" s="12"/>
      <c r="BOE151" s="12"/>
      <c r="BOF151" s="12"/>
      <c r="BOG151" s="12"/>
      <c r="BOH151" s="12"/>
      <c r="BOI151" s="12"/>
      <c r="BOJ151" s="12"/>
      <c r="BOK151" s="12"/>
      <c r="BOL151" s="12"/>
      <c r="BOM151" s="12"/>
      <c r="BON151" s="12"/>
      <c r="BOO151" s="12"/>
      <c r="BOP151" s="12"/>
      <c r="BOQ151" s="12"/>
      <c r="BOR151" s="12"/>
      <c r="BOS151" s="12"/>
      <c r="BOT151" s="12"/>
      <c r="BOU151" s="12"/>
      <c r="BOV151" s="12"/>
      <c r="BOW151" s="12"/>
      <c r="BOX151" s="12"/>
      <c r="BOY151" s="12"/>
      <c r="BOZ151" s="12"/>
      <c r="BPA151" s="12"/>
      <c r="BPB151" s="12"/>
      <c r="BPC151" s="12"/>
      <c r="BPD151" s="12"/>
      <c r="BPE151" s="12"/>
      <c r="BPF151" s="12"/>
      <c r="BPG151" s="12"/>
      <c r="BPH151" s="12"/>
      <c r="BPI151" s="12"/>
      <c r="BPJ151" s="12"/>
      <c r="BPK151" s="12"/>
      <c r="BPL151" s="12"/>
      <c r="BPM151" s="12"/>
      <c r="BPN151" s="12"/>
      <c r="BPO151" s="12"/>
      <c r="BPP151" s="12"/>
      <c r="BPQ151" s="12"/>
      <c r="BPR151" s="12"/>
      <c r="BPS151" s="12"/>
      <c r="BPT151" s="12"/>
      <c r="BPU151" s="12"/>
      <c r="BPV151" s="12"/>
      <c r="BPW151" s="12"/>
      <c r="BPX151" s="12"/>
      <c r="BPY151" s="12"/>
      <c r="BPZ151" s="12"/>
      <c r="BQA151" s="12"/>
      <c r="BQB151" s="12"/>
      <c r="BQC151" s="12"/>
      <c r="BQD151" s="12"/>
      <c r="BQE151" s="12"/>
      <c r="BQF151" s="12"/>
      <c r="BQG151" s="12"/>
      <c r="BQH151" s="12"/>
      <c r="BQI151" s="12"/>
      <c r="BQJ151" s="12"/>
      <c r="BQK151" s="12"/>
      <c r="BQL151" s="12"/>
      <c r="BQM151" s="12"/>
      <c r="BQN151" s="12"/>
      <c r="BQO151" s="12"/>
      <c r="BQP151" s="12"/>
      <c r="BQQ151" s="12"/>
      <c r="BQR151" s="12"/>
      <c r="BQS151" s="12"/>
      <c r="BQT151" s="12"/>
      <c r="BQU151" s="12"/>
      <c r="BQV151" s="12"/>
      <c r="BQW151" s="12"/>
      <c r="BQX151" s="12"/>
      <c r="BQY151" s="12"/>
      <c r="BQZ151" s="12"/>
      <c r="BRA151" s="12"/>
      <c r="BRB151" s="12"/>
      <c r="BRC151" s="12"/>
      <c r="BRD151" s="12"/>
      <c r="BRE151" s="12"/>
      <c r="BRF151" s="12"/>
      <c r="BRG151" s="12"/>
      <c r="BRH151" s="12"/>
      <c r="BRI151" s="12"/>
      <c r="BRJ151" s="12"/>
      <c r="BRK151" s="12"/>
      <c r="BRL151" s="12"/>
      <c r="BRM151" s="12"/>
      <c r="BRN151" s="12"/>
      <c r="BRO151" s="12"/>
      <c r="BRP151" s="12"/>
      <c r="BRQ151" s="12"/>
      <c r="BRR151" s="12"/>
      <c r="BRS151" s="12"/>
      <c r="BRT151" s="12"/>
      <c r="BRU151" s="12"/>
      <c r="BRV151" s="12"/>
      <c r="BRW151" s="12"/>
      <c r="BRX151" s="12"/>
      <c r="BRY151" s="12"/>
      <c r="BRZ151" s="12"/>
      <c r="BSA151" s="12"/>
      <c r="BSB151" s="12"/>
      <c r="BSC151" s="12"/>
      <c r="BSD151" s="12"/>
      <c r="BSE151" s="12"/>
      <c r="BSF151" s="12"/>
      <c r="BSG151" s="12"/>
      <c r="BSH151" s="12"/>
      <c r="BSI151" s="12"/>
      <c r="BSJ151" s="12"/>
      <c r="BSK151" s="12"/>
      <c r="BSL151" s="12"/>
      <c r="BSM151" s="12"/>
      <c r="BSN151" s="12"/>
      <c r="BSO151" s="12"/>
      <c r="BSP151" s="12"/>
      <c r="BSQ151" s="12"/>
      <c r="BSR151" s="12"/>
      <c r="BSS151" s="12"/>
      <c r="BST151" s="12"/>
      <c r="BSU151" s="12"/>
      <c r="BSV151" s="12"/>
      <c r="BSW151" s="12"/>
      <c r="BSX151" s="12"/>
      <c r="BSY151" s="12"/>
      <c r="BSZ151" s="12"/>
      <c r="BTA151" s="12"/>
      <c r="BTB151" s="12"/>
      <c r="BTC151" s="12"/>
      <c r="BTD151" s="12"/>
      <c r="BTE151" s="12"/>
      <c r="BTF151" s="12"/>
      <c r="BTG151" s="12"/>
      <c r="BTH151" s="12"/>
      <c r="BTI151" s="12"/>
      <c r="BTJ151" s="12"/>
      <c r="BTK151" s="12"/>
      <c r="BTL151" s="12"/>
      <c r="BTM151" s="12"/>
      <c r="BTN151" s="12"/>
      <c r="BTO151" s="12"/>
      <c r="BTP151" s="12"/>
      <c r="BTQ151" s="12"/>
      <c r="BTR151" s="12"/>
      <c r="BTS151" s="12"/>
      <c r="BTT151" s="12"/>
      <c r="BTU151" s="12"/>
      <c r="BTV151" s="12"/>
      <c r="BTW151" s="12"/>
      <c r="BTX151" s="12"/>
      <c r="BTY151" s="12"/>
      <c r="BTZ151" s="12"/>
      <c r="BUA151" s="12"/>
      <c r="BUB151" s="12"/>
      <c r="BUC151" s="12"/>
      <c r="BUD151" s="12"/>
      <c r="BUE151" s="12"/>
      <c r="BUF151" s="12"/>
      <c r="BUG151" s="12"/>
      <c r="BUH151" s="12"/>
      <c r="BUI151" s="12"/>
      <c r="BUJ151" s="12"/>
      <c r="BUK151" s="12"/>
      <c r="BUL151" s="12"/>
      <c r="BUM151" s="12"/>
      <c r="BUN151" s="12"/>
      <c r="BUO151" s="12"/>
      <c r="BUP151" s="12"/>
      <c r="BUQ151" s="12"/>
      <c r="BUR151" s="12"/>
      <c r="BUS151" s="12"/>
      <c r="BUT151" s="12"/>
      <c r="BUU151" s="12"/>
      <c r="BUV151" s="12"/>
      <c r="BUW151" s="12"/>
      <c r="BUX151" s="12"/>
      <c r="BUY151" s="12"/>
      <c r="BUZ151" s="12"/>
      <c r="BVA151" s="12"/>
      <c r="BVB151" s="12"/>
      <c r="BVC151" s="12"/>
      <c r="BVD151" s="12"/>
      <c r="BVE151" s="12"/>
      <c r="BVF151" s="12"/>
      <c r="BVG151" s="12"/>
      <c r="BVH151" s="12"/>
      <c r="BVI151" s="12"/>
      <c r="BVJ151" s="12"/>
      <c r="BVK151" s="12"/>
      <c r="BVL151" s="12"/>
      <c r="BVM151" s="12"/>
      <c r="BVN151" s="12"/>
      <c r="BVO151" s="12"/>
      <c r="BVP151" s="12"/>
      <c r="BVQ151" s="12"/>
      <c r="BVR151" s="12"/>
      <c r="BVS151" s="12"/>
      <c r="BVT151" s="12"/>
      <c r="BVU151" s="12"/>
      <c r="BVV151" s="12"/>
      <c r="BVW151" s="12"/>
      <c r="BVX151" s="12"/>
      <c r="BVY151" s="12"/>
      <c r="BVZ151" s="12"/>
      <c r="BWA151" s="12"/>
      <c r="BWB151" s="12"/>
      <c r="BWC151" s="12"/>
      <c r="BWD151" s="12"/>
      <c r="BWE151" s="12"/>
      <c r="BWF151" s="12"/>
      <c r="BWG151" s="12"/>
      <c r="BWH151" s="12"/>
      <c r="BWI151" s="12"/>
      <c r="BWJ151" s="12"/>
      <c r="BWK151" s="12"/>
      <c r="BWL151" s="12"/>
      <c r="BWM151" s="12"/>
      <c r="BWN151" s="12"/>
      <c r="BWO151" s="12"/>
      <c r="BWP151" s="12"/>
      <c r="BWQ151" s="12"/>
      <c r="BWR151" s="12"/>
      <c r="BWS151" s="12"/>
      <c r="BWT151" s="12"/>
      <c r="BWU151" s="12"/>
      <c r="BWV151" s="12"/>
      <c r="BWW151" s="12"/>
      <c r="BWX151" s="12"/>
      <c r="BWY151" s="12"/>
      <c r="BWZ151" s="12"/>
      <c r="BXA151" s="12"/>
      <c r="BXB151" s="12"/>
      <c r="BXC151" s="12"/>
      <c r="BXD151" s="12"/>
      <c r="BXE151" s="12"/>
      <c r="BXF151" s="12"/>
      <c r="BXG151" s="12"/>
      <c r="BXH151" s="12"/>
      <c r="BXI151" s="12"/>
      <c r="BXJ151" s="12"/>
      <c r="BXK151" s="12"/>
      <c r="BXL151" s="12"/>
      <c r="BXM151" s="12"/>
      <c r="BXN151" s="12"/>
      <c r="BXO151" s="12"/>
      <c r="BXP151" s="12"/>
      <c r="BXQ151" s="12"/>
      <c r="BXR151" s="12"/>
      <c r="BXS151" s="12"/>
      <c r="BXT151" s="12"/>
      <c r="BXU151" s="12"/>
      <c r="BXV151" s="12"/>
      <c r="BXW151" s="12"/>
      <c r="BXX151" s="12"/>
      <c r="BXY151" s="12"/>
      <c r="BXZ151" s="12"/>
      <c r="BYA151" s="12"/>
      <c r="BYB151" s="12"/>
      <c r="BYC151" s="12"/>
      <c r="BYD151" s="12"/>
      <c r="BYE151" s="12"/>
      <c r="BYF151" s="12"/>
      <c r="BYG151" s="12"/>
      <c r="BYH151" s="12"/>
      <c r="BYI151" s="12"/>
      <c r="BYJ151" s="12"/>
      <c r="BYK151" s="12"/>
      <c r="BYL151" s="12"/>
      <c r="BYM151" s="12"/>
      <c r="BYN151" s="12"/>
      <c r="BYO151" s="12"/>
      <c r="BYP151" s="12"/>
      <c r="BYQ151" s="12"/>
      <c r="BYR151" s="12"/>
      <c r="BYS151" s="12"/>
      <c r="BYT151" s="12"/>
      <c r="BYU151" s="12"/>
      <c r="BYV151" s="12"/>
      <c r="BYW151" s="12"/>
      <c r="BYX151" s="12"/>
      <c r="BYY151" s="12"/>
      <c r="BYZ151" s="12"/>
      <c r="BZA151" s="12"/>
      <c r="BZB151" s="12"/>
      <c r="BZC151" s="12"/>
      <c r="BZD151" s="12"/>
      <c r="BZE151" s="12"/>
      <c r="BZF151" s="12"/>
      <c r="BZG151" s="12"/>
      <c r="BZH151" s="12"/>
      <c r="BZI151" s="12"/>
      <c r="BZJ151" s="12"/>
      <c r="BZK151" s="12"/>
      <c r="BZL151" s="12"/>
      <c r="BZM151" s="12"/>
      <c r="BZN151" s="12"/>
      <c r="BZO151" s="12"/>
      <c r="BZP151" s="12"/>
      <c r="BZQ151" s="12"/>
      <c r="BZR151" s="12"/>
      <c r="BZS151" s="12"/>
      <c r="BZT151" s="12"/>
      <c r="BZU151" s="12"/>
      <c r="BZV151" s="12"/>
      <c r="BZW151" s="12"/>
      <c r="BZX151" s="12"/>
      <c r="BZY151" s="12"/>
      <c r="BZZ151" s="12"/>
      <c r="CAA151" s="12"/>
      <c r="CAB151" s="12"/>
      <c r="CAC151" s="12"/>
      <c r="CAD151" s="12"/>
      <c r="CAE151" s="12"/>
      <c r="CAF151" s="12"/>
      <c r="CAG151" s="12"/>
      <c r="CAH151" s="12"/>
      <c r="CAI151" s="12"/>
      <c r="CAJ151" s="12"/>
      <c r="CAK151" s="12"/>
      <c r="CAL151" s="12"/>
      <c r="CAM151" s="12"/>
      <c r="CAN151" s="12"/>
      <c r="CAO151" s="12"/>
      <c r="CAP151" s="12"/>
      <c r="CAQ151" s="12"/>
      <c r="CAR151" s="12"/>
      <c r="CAS151" s="12"/>
      <c r="CAT151" s="12"/>
      <c r="CAU151" s="12"/>
      <c r="CAV151" s="12"/>
      <c r="CAW151" s="12"/>
      <c r="CAX151" s="12"/>
      <c r="CAY151" s="12"/>
      <c r="CAZ151" s="12"/>
      <c r="CBA151" s="12"/>
      <c r="CBB151" s="12"/>
      <c r="CBC151" s="12"/>
      <c r="CBD151" s="12"/>
      <c r="CBE151" s="12"/>
      <c r="CBF151" s="12"/>
      <c r="CBG151" s="12"/>
      <c r="CBH151" s="12"/>
      <c r="CBI151" s="12"/>
      <c r="CBJ151" s="12"/>
      <c r="CBK151" s="12"/>
      <c r="CBL151" s="12"/>
      <c r="CBM151" s="12"/>
      <c r="CBN151" s="12"/>
      <c r="CBO151" s="12"/>
      <c r="CBP151" s="12"/>
      <c r="CBQ151" s="12"/>
      <c r="CBR151" s="12"/>
      <c r="CBS151" s="12"/>
      <c r="CBT151" s="12"/>
      <c r="CBU151" s="12"/>
      <c r="CBV151" s="12"/>
      <c r="CBW151" s="12"/>
      <c r="CBX151" s="12"/>
      <c r="CBY151" s="12"/>
      <c r="CBZ151" s="12"/>
      <c r="CCA151" s="12"/>
      <c r="CCB151" s="12"/>
      <c r="CCC151" s="12"/>
      <c r="CCD151" s="12"/>
      <c r="CCE151" s="12"/>
      <c r="CCF151" s="12"/>
      <c r="CCG151" s="12"/>
      <c r="CCH151" s="12"/>
      <c r="CCI151" s="12"/>
      <c r="CCJ151" s="12"/>
      <c r="CCK151" s="12"/>
      <c r="CCL151" s="12"/>
      <c r="CCM151" s="12"/>
      <c r="CCN151" s="12"/>
      <c r="CCO151" s="12"/>
      <c r="CCP151" s="12"/>
      <c r="CCQ151" s="12"/>
      <c r="CCR151" s="12"/>
      <c r="CCS151" s="12"/>
      <c r="CCT151" s="12"/>
      <c r="CCU151" s="12"/>
      <c r="CCV151" s="12"/>
      <c r="CCW151" s="12"/>
      <c r="CCX151" s="12"/>
      <c r="CCY151" s="12"/>
      <c r="CCZ151" s="12"/>
      <c r="CDA151" s="12"/>
      <c r="CDB151" s="12"/>
      <c r="CDC151" s="12"/>
      <c r="CDD151" s="12"/>
      <c r="CDE151" s="12"/>
      <c r="CDF151" s="12"/>
      <c r="CDG151" s="12"/>
      <c r="CDH151" s="12"/>
      <c r="CDI151" s="12"/>
      <c r="CDJ151" s="12"/>
      <c r="CDK151" s="12"/>
      <c r="CDL151" s="12"/>
      <c r="CDM151" s="12"/>
      <c r="CDN151" s="12"/>
      <c r="CDO151" s="12"/>
      <c r="CDP151" s="12"/>
      <c r="CDQ151" s="12"/>
      <c r="CDR151" s="12"/>
      <c r="CDS151" s="12"/>
      <c r="CDT151" s="12"/>
      <c r="CDU151" s="12"/>
      <c r="CDV151" s="12"/>
      <c r="CDW151" s="12"/>
      <c r="CDX151" s="12"/>
      <c r="CDY151" s="12"/>
      <c r="CDZ151" s="12"/>
      <c r="CEA151" s="12"/>
      <c r="CEB151" s="12"/>
      <c r="CEC151" s="12"/>
      <c r="CED151" s="12"/>
      <c r="CEE151" s="12"/>
      <c r="CEF151" s="12"/>
      <c r="CEG151" s="12"/>
      <c r="CEH151" s="12"/>
      <c r="CEI151" s="12"/>
      <c r="CEJ151" s="12"/>
      <c r="CEK151" s="12"/>
      <c r="CEL151" s="12"/>
      <c r="CEM151" s="12"/>
      <c r="CEN151" s="12"/>
      <c r="CEO151" s="12"/>
      <c r="CEP151" s="12"/>
      <c r="CEQ151" s="12"/>
      <c r="CER151" s="12"/>
      <c r="CES151" s="12"/>
      <c r="CET151" s="12"/>
      <c r="CEU151" s="12"/>
      <c r="CEV151" s="12"/>
      <c r="CEW151" s="12"/>
      <c r="CEX151" s="12"/>
      <c r="CEY151" s="12"/>
      <c r="CEZ151" s="12"/>
      <c r="CFA151" s="12"/>
      <c r="CFB151" s="12"/>
      <c r="CFC151" s="12"/>
      <c r="CFD151" s="12"/>
      <c r="CFE151" s="12"/>
      <c r="CFF151" s="12"/>
      <c r="CFG151" s="12"/>
      <c r="CFH151" s="12"/>
      <c r="CFI151" s="12"/>
      <c r="CFJ151" s="12"/>
      <c r="CFK151" s="12"/>
      <c r="CFL151" s="12"/>
      <c r="CFM151" s="12"/>
      <c r="CFN151" s="12"/>
      <c r="CFO151" s="12"/>
      <c r="CFP151" s="12"/>
      <c r="CFQ151" s="12"/>
      <c r="CFR151" s="12"/>
      <c r="CFS151" s="12"/>
      <c r="CFT151" s="12"/>
      <c r="CFU151" s="12"/>
      <c r="CFV151" s="12"/>
      <c r="CFW151" s="12"/>
      <c r="CFX151" s="12"/>
      <c r="CFY151" s="12"/>
      <c r="CFZ151" s="12"/>
      <c r="CGA151" s="12"/>
      <c r="CGB151" s="12"/>
      <c r="CGC151" s="12"/>
      <c r="CGD151" s="12"/>
      <c r="CGE151" s="12"/>
      <c r="CGF151" s="12"/>
      <c r="CGG151" s="12"/>
      <c r="CGH151" s="12"/>
      <c r="CGI151" s="12"/>
      <c r="CGJ151" s="12"/>
      <c r="CGK151" s="12"/>
      <c r="CGL151" s="12"/>
      <c r="CGM151" s="12"/>
      <c r="CGN151" s="12"/>
      <c r="CGO151" s="12"/>
      <c r="CGP151" s="12"/>
      <c r="CGQ151" s="12"/>
      <c r="CGR151" s="12"/>
      <c r="CGS151" s="12"/>
      <c r="CGT151" s="12"/>
      <c r="CGU151" s="12"/>
      <c r="CGV151" s="12"/>
      <c r="CGW151" s="12"/>
      <c r="CGX151" s="12"/>
      <c r="CGY151" s="12"/>
      <c r="CGZ151" s="12"/>
      <c r="CHA151" s="12"/>
      <c r="CHB151" s="12"/>
      <c r="CHC151" s="12"/>
      <c r="CHD151" s="12"/>
      <c r="CHE151" s="12"/>
      <c r="CHF151" s="12"/>
      <c r="CHG151" s="12"/>
      <c r="CHH151" s="12"/>
      <c r="CHI151" s="12"/>
      <c r="CHJ151" s="12"/>
      <c r="CHK151" s="12"/>
      <c r="CHL151" s="12"/>
      <c r="CHM151" s="12"/>
      <c r="CHN151" s="12"/>
      <c r="CHO151" s="12"/>
      <c r="CHP151" s="12"/>
      <c r="CHQ151" s="12"/>
      <c r="CHR151" s="12"/>
      <c r="CHS151" s="12"/>
      <c r="CHT151" s="12"/>
      <c r="CHU151" s="12"/>
      <c r="CHV151" s="12"/>
      <c r="CHW151" s="12"/>
      <c r="CHX151" s="12"/>
      <c r="CHY151" s="12"/>
      <c r="CHZ151" s="12"/>
      <c r="CIA151" s="12"/>
      <c r="CIB151" s="12"/>
      <c r="CIC151" s="12"/>
      <c r="CID151" s="12"/>
      <c r="CIE151" s="12"/>
      <c r="CIF151" s="12"/>
      <c r="CIG151" s="12"/>
      <c r="CIH151" s="12"/>
      <c r="CII151" s="12"/>
      <c r="CIJ151" s="12"/>
      <c r="CIK151" s="12"/>
      <c r="CIL151" s="12"/>
      <c r="CIM151" s="12"/>
      <c r="CIN151" s="12"/>
      <c r="CIO151" s="12"/>
      <c r="CIP151" s="12"/>
      <c r="CIQ151" s="12"/>
      <c r="CIR151" s="12"/>
      <c r="CIS151" s="12"/>
      <c r="CIT151" s="12"/>
      <c r="CIU151" s="12"/>
      <c r="CIV151" s="12"/>
      <c r="CIW151" s="12"/>
      <c r="CIX151" s="12"/>
      <c r="CIY151" s="12"/>
      <c r="CIZ151" s="12"/>
      <c r="CJA151" s="12"/>
      <c r="CJB151" s="12"/>
      <c r="CJC151" s="12"/>
      <c r="CJD151" s="12"/>
      <c r="CJE151" s="12"/>
      <c r="CJF151" s="12"/>
      <c r="CJG151" s="12"/>
      <c r="CJH151" s="12"/>
      <c r="CJI151" s="12"/>
      <c r="CJJ151" s="12"/>
      <c r="CJK151" s="12"/>
      <c r="CJL151" s="12"/>
      <c r="CJM151" s="12"/>
      <c r="CJN151" s="12"/>
      <c r="CJO151" s="12"/>
      <c r="CJP151" s="12"/>
      <c r="CJQ151" s="12"/>
      <c r="CJR151" s="12"/>
      <c r="CJS151" s="12"/>
      <c r="CJT151" s="12"/>
      <c r="CJU151" s="12"/>
      <c r="CJV151" s="12"/>
      <c r="CJW151" s="12"/>
      <c r="CJX151" s="12"/>
      <c r="CJY151" s="12"/>
      <c r="CJZ151" s="12"/>
      <c r="CKA151" s="12"/>
      <c r="CKB151" s="12"/>
      <c r="CKC151" s="12"/>
      <c r="CKD151" s="12"/>
      <c r="CKE151" s="12"/>
      <c r="CKF151" s="12"/>
      <c r="CKG151" s="12"/>
      <c r="CKH151" s="12"/>
      <c r="CKI151" s="12"/>
      <c r="CKJ151" s="12"/>
      <c r="CKK151" s="12"/>
      <c r="CKL151" s="12"/>
      <c r="CKM151" s="12"/>
      <c r="CKN151" s="12"/>
      <c r="CKO151" s="12"/>
      <c r="CKP151" s="12"/>
      <c r="CKQ151" s="12"/>
      <c r="CKR151" s="12"/>
      <c r="CKS151" s="12"/>
      <c r="CKT151" s="12"/>
      <c r="CKU151" s="12"/>
      <c r="CKV151" s="12"/>
      <c r="CKW151" s="12"/>
      <c r="CKX151" s="12"/>
      <c r="CKY151" s="12"/>
      <c r="CKZ151" s="12"/>
      <c r="CLA151" s="12"/>
      <c r="CLB151" s="12"/>
      <c r="CLC151" s="12"/>
      <c r="CLD151" s="12"/>
      <c r="CLE151" s="12"/>
      <c r="CLF151" s="12"/>
      <c r="CLG151" s="12"/>
      <c r="CLH151" s="12"/>
      <c r="CLI151" s="12"/>
      <c r="CLJ151" s="12"/>
      <c r="CLK151" s="12"/>
      <c r="CLL151" s="12"/>
      <c r="CLM151" s="12"/>
      <c r="CLN151" s="12"/>
      <c r="CLO151" s="12"/>
      <c r="CLP151" s="12"/>
      <c r="CLQ151" s="12"/>
      <c r="CLR151" s="12"/>
      <c r="CLS151" s="12"/>
      <c r="CLT151" s="12"/>
      <c r="CLU151" s="12"/>
      <c r="CLV151" s="12"/>
      <c r="CLW151" s="12"/>
      <c r="CLX151" s="12"/>
      <c r="CLY151" s="12"/>
      <c r="CLZ151" s="12"/>
      <c r="CMA151" s="12"/>
      <c r="CMB151" s="12"/>
      <c r="CMC151" s="12"/>
      <c r="CMD151" s="12"/>
      <c r="CME151" s="12"/>
      <c r="CMF151" s="12"/>
      <c r="CMG151" s="12"/>
      <c r="CMH151" s="12"/>
      <c r="CMI151" s="12"/>
      <c r="CMJ151" s="12"/>
      <c r="CMK151" s="12"/>
      <c r="CML151" s="12"/>
      <c r="CMM151" s="12"/>
      <c r="CMN151" s="12"/>
      <c r="CMO151" s="12"/>
      <c r="CMP151" s="12"/>
      <c r="CMQ151" s="12"/>
      <c r="CMR151" s="12"/>
      <c r="CMS151" s="12"/>
      <c r="CMT151" s="12"/>
      <c r="CMU151" s="12"/>
      <c r="CMV151" s="12"/>
      <c r="CMW151" s="12"/>
      <c r="CMX151" s="12"/>
      <c r="CMY151" s="12"/>
      <c r="CMZ151" s="12"/>
      <c r="CNA151" s="12"/>
      <c r="CNB151" s="12"/>
      <c r="CNC151" s="12"/>
      <c r="CND151" s="12"/>
      <c r="CNE151" s="12"/>
      <c r="CNF151" s="12"/>
      <c r="CNG151" s="12"/>
      <c r="CNH151" s="12"/>
      <c r="CNI151" s="12"/>
      <c r="CNJ151" s="12"/>
      <c r="CNK151" s="12"/>
      <c r="CNL151" s="12"/>
      <c r="CNM151" s="12"/>
      <c r="CNN151" s="12"/>
      <c r="CNO151" s="12"/>
      <c r="CNP151" s="12"/>
      <c r="CNQ151" s="12"/>
      <c r="CNR151" s="12"/>
      <c r="CNS151" s="12"/>
      <c r="CNT151" s="12"/>
      <c r="CNU151" s="12"/>
      <c r="CNV151" s="12"/>
      <c r="CNW151" s="12"/>
      <c r="CNX151" s="12"/>
      <c r="CNY151" s="12"/>
      <c r="CNZ151" s="12"/>
      <c r="COA151" s="12"/>
      <c r="COB151" s="12"/>
      <c r="COC151" s="12"/>
      <c r="COD151" s="12"/>
      <c r="COE151" s="12"/>
      <c r="COF151" s="12"/>
      <c r="COG151" s="12"/>
      <c r="COH151" s="12"/>
      <c r="COI151" s="12"/>
      <c r="COJ151" s="12"/>
      <c r="COK151" s="12"/>
      <c r="COL151" s="12"/>
      <c r="COM151" s="12"/>
      <c r="CON151" s="12"/>
      <c r="COO151" s="12"/>
      <c r="COP151" s="12"/>
      <c r="COQ151" s="12"/>
      <c r="COR151" s="12"/>
      <c r="COS151" s="12"/>
      <c r="COT151" s="12"/>
      <c r="COU151" s="12"/>
      <c r="COV151" s="12"/>
      <c r="COW151" s="12"/>
      <c r="COX151" s="12"/>
      <c r="COY151" s="12"/>
      <c r="COZ151" s="12"/>
      <c r="CPA151" s="12"/>
      <c r="CPB151" s="12"/>
      <c r="CPC151" s="12"/>
      <c r="CPD151" s="12"/>
      <c r="CPE151" s="12"/>
      <c r="CPF151" s="12"/>
      <c r="CPG151" s="12"/>
      <c r="CPH151" s="12"/>
      <c r="CPI151" s="12"/>
      <c r="CPJ151" s="12"/>
      <c r="CPK151" s="12"/>
      <c r="CPL151" s="12"/>
      <c r="CPM151" s="12"/>
      <c r="CPN151" s="12"/>
      <c r="CPO151" s="12"/>
      <c r="CPP151" s="12"/>
      <c r="CPQ151" s="12"/>
      <c r="CPR151" s="12"/>
      <c r="CPS151" s="12"/>
      <c r="CPT151" s="12"/>
      <c r="CPU151" s="12"/>
      <c r="CPV151" s="12"/>
      <c r="CPW151" s="12"/>
      <c r="CPX151" s="12"/>
      <c r="CPY151" s="12"/>
      <c r="CPZ151" s="12"/>
      <c r="CQA151" s="12"/>
      <c r="CQB151" s="12"/>
      <c r="CQC151" s="12"/>
      <c r="CQD151" s="12"/>
      <c r="CQE151" s="12"/>
      <c r="CQF151" s="12"/>
      <c r="CQG151" s="12"/>
      <c r="CQH151" s="12"/>
      <c r="CQI151" s="12"/>
      <c r="CQJ151" s="12"/>
      <c r="CQK151" s="12"/>
      <c r="CQL151" s="12"/>
      <c r="CQM151" s="12"/>
      <c r="CQN151" s="12"/>
      <c r="CQO151" s="12"/>
      <c r="CQP151" s="12"/>
      <c r="CQQ151" s="12"/>
      <c r="CQR151" s="12"/>
      <c r="CQS151" s="12"/>
      <c r="CQT151" s="12"/>
      <c r="CQU151" s="12"/>
      <c r="CQV151" s="12"/>
      <c r="CQW151" s="12"/>
      <c r="CQX151" s="12"/>
      <c r="CQY151" s="12"/>
      <c r="CQZ151" s="12"/>
      <c r="CRA151" s="12"/>
      <c r="CRB151" s="12"/>
      <c r="CRC151" s="12"/>
      <c r="CRD151" s="12"/>
      <c r="CRE151" s="12"/>
      <c r="CRF151" s="12"/>
      <c r="CRG151" s="12"/>
      <c r="CRH151" s="12"/>
      <c r="CRI151" s="12"/>
      <c r="CRJ151" s="12"/>
      <c r="CRK151" s="12"/>
      <c r="CRL151" s="12"/>
      <c r="CRM151" s="12"/>
      <c r="CRN151" s="12"/>
      <c r="CRO151" s="12"/>
      <c r="CRP151" s="12"/>
      <c r="CRQ151" s="12"/>
      <c r="CRR151" s="12"/>
      <c r="CRS151" s="12"/>
      <c r="CRT151" s="12"/>
      <c r="CRU151" s="12"/>
      <c r="CRV151" s="12"/>
      <c r="CRW151" s="12"/>
      <c r="CRX151" s="12"/>
      <c r="CRY151" s="12"/>
      <c r="CRZ151" s="12"/>
      <c r="CSA151" s="12"/>
      <c r="CSB151" s="12"/>
      <c r="CSC151" s="12"/>
      <c r="CSD151" s="12"/>
      <c r="CSE151" s="12"/>
      <c r="CSF151" s="12"/>
      <c r="CSG151" s="12"/>
      <c r="CSH151" s="12"/>
      <c r="CSI151" s="12"/>
      <c r="CSJ151" s="12"/>
      <c r="CSK151" s="12"/>
      <c r="CSL151" s="12"/>
      <c r="CSM151" s="12"/>
      <c r="CSN151" s="12"/>
      <c r="CSO151" s="12"/>
      <c r="CSP151" s="12"/>
      <c r="CSQ151" s="12"/>
      <c r="CSR151" s="12"/>
      <c r="CSS151" s="12"/>
      <c r="CST151" s="12"/>
      <c r="CSU151" s="12"/>
      <c r="CSV151" s="12"/>
      <c r="CSW151" s="12"/>
      <c r="CSX151" s="12"/>
      <c r="CSY151" s="12"/>
      <c r="CSZ151" s="12"/>
      <c r="CTA151" s="12"/>
      <c r="CTB151" s="12"/>
      <c r="CTC151" s="12"/>
      <c r="CTD151" s="12"/>
      <c r="CTE151" s="12"/>
      <c r="CTF151" s="12"/>
      <c r="CTG151" s="12"/>
      <c r="CTH151" s="12"/>
      <c r="CTI151" s="12"/>
      <c r="CTJ151" s="12"/>
      <c r="CTK151" s="12"/>
      <c r="CTL151" s="12"/>
      <c r="CTM151" s="12"/>
      <c r="CTN151" s="12"/>
      <c r="CTO151" s="12"/>
      <c r="CTP151" s="12"/>
      <c r="CTQ151" s="12"/>
      <c r="CTR151" s="12"/>
      <c r="CTS151" s="12"/>
      <c r="CTT151" s="12"/>
      <c r="CTU151" s="12"/>
      <c r="CTV151" s="12"/>
      <c r="CTW151" s="12"/>
      <c r="CTX151" s="12"/>
      <c r="CTY151" s="12"/>
      <c r="CTZ151" s="12"/>
      <c r="CUA151" s="12"/>
      <c r="CUB151" s="12"/>
      <c r="CUC151" s="12"/>
      <c r="CUD151" s="12"/>
      <c r="CUE151" s="12"/>
      <c r="CUF151" s="12"/>
      <c r="CUG151" s="12"/>
      <c r="CUH151" s="12"/>
      <c r="CUI151" s="12"/>
      <c r="CUJ151" s="12"/>
      <c r="CUK151" s="12"/>
      <c r="CUL151" s="12"/>
      <c r="CUM151" s="12"/>
      <c r="CUN151" s="12"/>
      <c r="CUO151" s="12"/>
      <c r="CUP151" s="12"/>
      <c r="CUQ151" s="12"/>
      <c r="CUR151" s="12"/>
      <c r="CUS151" s="12"/>
      <c r="CUT151" s="12"/>
      <c r="CUU151" s="12"/>
      <c r="CUV151" s="12"/>
      <c r="CUW151" s="12"/>
      <c r="CUX151" s="12"/>
      <c r="CUY151" s="12"/>
      <c r="CUZ151" s="12"/>
      <c r="CVA151" s="12"/>
      <c r="CVB151" s="12"/>
      <c r="CVC151" s="12"/>
      <c r="CVD151" s="12"/>
      <c r="CVE151" s="12"/>
      <c r="CVF151" s="12"/>
      <c r="CVG151" s="12"/>
      <c r="CVH151" s="12"/>
      <c r="CVI151" s="12"/>
      <c r="CVJ151" s="12"/>
      <c r="CVK151" s="12"/>
      <c r="CVL151" s="12"/>
      <c r="CVM151" s="12"/>
      <c r="CVN151" s="12"/>
      <c r="CVO151" s="12"/>
      <c r="CVP151" s="12"/>
      <c r="CVQ151" s="12"/>
      <c r="CVR151" s="12"/>
      <c r="CVS151" s="12"/>
      <c r="CVT151" s="12"/>
      <c r="CVU151" s="12"/>
      <c r="CVV151" s="12"/>
      <c r="CVW151" s="12"/>
      <c r="CVX151" s="12"/>
      <c r="CVY151" s="12"/>
      <c r="CVZ151" s="12"/>
      <c r="CWA151" s="12"/>
      <c r="CWB151" s="12"/>
      <c r="CWC151" s="12"/>
      <c r="CWD151" s="12"/>
      <c r="CWE151" s="12"/>
      <c r="CWF151" s="12"/>
      <c r="CWG151" s="12"/>
      <c r="CWH151" s="12"/>
      <c r="CWI151" s="12"/>
      <c r="CWJ151" s="12"/>
      <c r="CWK151" s="12"/>
      <c r="CWL151" s="12"/>
      <c r="CWM151" s="12"/>
      <c r="CWN151" s="12"/>
      <c r="CWO151" s="12"/>
      <c r="CWP151" s="12"/>
      <c r="CWQ151" s="12"/>
      <c r="CWR151" s="12"/>
      <c r="CWS151" s="12"/>
      <c r="CWT151" s="12"/>
      <c r="CWU151" s="12"/>
      <c r="CWV151" s="12"/>
      <c r="CWW151" s="12"/>
      <c r="CWX151" s="12"/>
      <c r="CWY151" s="12"/>
      <c r="CWZ151" s="12"/>
      <c r="CXA151" s="12"/>
      <c r="CXB151" s="12"/>
      <c r="CXC151" s="12"/>
      <c r="CXD151" s="12"/>
      <c r="CXE151" s="12"/>
      <c r="CXF151" s="12"/>
      <c r="CXG151" s="12"/>
      <c r="CXH151" s="12"/>
      <c r="CXI151" s="12"/>
      <c r="CXJ151" s="12"/>
      <c r="CXK151" s="12"/>
      <c r="CXL151" s="12"/>
      <c r="CXM151" s="12"/>
      <c r="CXN151" s="12"/>
      <c r="CXO151" s="12"/>
      <c r="CXP151" s="12"/>
      <c r="CXQ151" s="12"/>
      <c r="CXR151" s="12"/>
      <c r="CXS151" s="12"/>
      <c r="CXT151" s="12"/>
      <c r="CXU151" s="12"/>
      <c r="CXV151" s="12"/>
      <c r="CXW151" s="12"/>
      <c r="CXX151" s="12"/>
      <c r="CXY151" s="12"/>
      <c r="CXZ151" s="12"/>
      <c r="CYA151" s="12"/>
      <c r="CYB151" s="12"/>
      <c r="CYC151" s="12"/>
      <c r="CYD151" s="12"/>
      <c r="CYE151" s="12"/>
      <c r="CYF151" s="12"/>
      <c r="CYG151" s="12"/>
      <c r="CYH151" s="12"/>
      <c r="CYI151" s="12"/>
      <c r="CYJ151" s="12"/>
      <c r="CYK151" s="12"/>
      <c r="CYL151" s="12"/>
      <c r="CYM151" s="12"/>
      <c r="CYN151" s="12"/>
      <c r="CYO151" s="12"/>
      <c r="CYP151" s="12"/>
      <c r="CYQ151" s="12"/>
      <c r="CYR151" s="12"/>
      <c r="CYS151" s="12"/>
      <c r="CYT151" s="12"/>
      <c r="CYU151" s="12"/>
      <c r="CYV151" s="12"/>
      <c r="CYW151" s="12"/>
      <c r="CYX151" s="12"/>
      <c r="CYY151" s="12"/>
      <c r="CYZ151" s="12"/>
      <c r="CZA151" s="12"/>
      <c r="CZB151" s="12"/>
      <c r="CZC151" s="12"/>
      <c r="CZD151" s="12"/>
      <c r="CZE151" s="12"/>
      <c r="CZF151" s="12"/>
      <c r="CZG151" s="12"/>
      <c r="CZH151" s="12"/>
      <c r="CZI151" s="12"/>
      <c r="CZJ151" s="12"/>
      <c r="CZK151" s="12"/>
      <c r="CZL151" s="12"/>
      <c r="CZM151" s="12"/>
      <c r="CZN151" s="12"/>
      <c r="CZO151" s="12"/>
      <c r="CZP151" s="12"/>
      <c r="CZQ151" s="12"/>
      <c r="CZR151" s="12"/>
      <c r="CZS151" s="12"/>
      <c r="CZT151" s="12"/>
      <c r="CZU151" s="12"/>
      <c r="CZV151" s="12"/>
      <c r="CZW151" s="12"/>
      <c r="CZX151" s="12"/>
      <c r="CZY151" s="12"/>
      <c r="CZZ151" s="12"/>
      <c r="DAA151" s="12"/>
      <c r="DAB151" s="12"/>
      <c r="DAC151" s="12"/>
      <c r="DAD151" s="12"/>
      <c r="DAE151" s="12"/>
      <c r="DAF151" s="12"/>
      <c r="DAG151" s="12"/>
      <c r="DAH151" s="12"/>
      <c r="DAI151" s="12"/>
      <c r="DAJ151" s="12"/>
      <c r="DAK151" s="12"/>
      <c r="DAL151" s="12"/>
      <c r="DAM151" s="12"/>
      <c r="DAN151" s="12"/>
      <c r="DAO151" s="12"/>
      <c r="DAP151" s="12"/>
      <c r="DAQ151" s="12"/>
      <c r="DAR151" s="12"/>
      <c r="DAS151" s="12"/>
      <c r="DAT151" s="12"/>
      <c r="DAU151" s="12"/>
      <c r="DAV151" s="12"/>
      <c r="DAW151" s="12"/>
      <c r="DAX151" s="12"/>
      <c r="DAY151" s="12"/>
      <c r="DAZ151" s="12"/>
      <c r="DBA151" s="12"/>
      <c r="DBB151" s="12"/>
      <c r="DBC151" s="12"/>
      <c r="DBD151" s="12"/>
      <c r="DBE151" s="12"/>
      <c r="DBF151" s="12"/>
      <c r="DBG151" s="12"/>
      <c r="DBH151" s="12"/>
      <c r="DBI151" s="12"/>
      <c r="DBJ151" s="12"/>
      <c r="DBK151" s="12"/>
      <c r="DBL151" s="12"/>
      <c r="DBM151" s="12"/>
    </row>
    <row r="152" spans="1:2769" s="11" customFormat="1" ht="227" customHeight="1">
      <c r="A152" s="80" t="s">
        <v>114</v>
      </c>
      <c r="B152" s="89" t="s">
        <v>508</v>
      </c>
      <c r="C152" s="80" t="s">
        <v>48</v>
      </c>
      <c r="D152" s="80" t="s">
        <v>1281</v>
      </c>
      <c r="E152" s="80" t="s">
        <v>198</v>
      </c>
      <c r="F152" s="80" t="s">
        <v>103</v>
      </c>
      <c r="G152" s="80" t="s">
        <v>1555</v>
      </c>
      <c r="H152" s="80" t="s">
        <v>363</v>
      </c>
      <c r="I152" s="80" t="s">
        <v>911</v>
      </c>
      <c r="J152" s="80" t="s">
        <v>199</v>
      </c>
      <c r="K152" s="80" t="s">
        <v>77</v>
      </c>
      <c r="L152" s="80" t="s">
        <v>82</v>
      </c>
      <c r="M152" s="90"/>
      <c r="N152" s="80" t="s">
        <v>95</v>
      </c>
      <c r="O152" s="80">
        <v>-25.757183999999999</v>
      </c>
      <c r="P152" s="80">
        <v>28.189816</v>
      </c>
      <c r="Q152" s="80" t="s">
        <v>2090</v>
      </c>
      <c r="R152" s="80" t="s">
        <v>80</v>
      </c>
      <c r="S152" s="80" t="s">
        <v>199</v>
      </c>
      <c r="T152" s="80" t="s">
        <v>75</v>
      </c>
      <c r="U152" s="80" t="s">
        <v>38</v>
      </c>
      <c r="V152" s="80" t="s">
        <v>128</v>
      </c>
      <c r="W152" s="80"/>
      <c r="X152" s="80" t="s">
        <v>82</v>
      </c>
      <c r="Y152" s="80" t="s">
        <v>199</v>
      </c>
      <c r="Z152" s="80" t="s">
        <v>199</v>
      </c>
      <c r="AA152" s="89" t="s">
        <v>157</v>
      </c>
      <c r="AB152" s="89" t="s">
        <v>307</v>
      </c>
      <c r="AC152" s="80" t="s">
        <v>1442</v>
      </c>
      <c r="AD152" s="80" t="s">
        <v>34</v>
      </c>
      <c r="AE152" s="80" t="s">
        <v>193</v>
      </c>
      <c r="AF152" s="80"/>
      <c r="AG152" s="80" t="s">
        <v>260</v>
      </c>
      <c r="AH152" s="80" t="s">
        <v>1366</v>
      </c>
      <c r="AI152" s="80" t="s">
        <v>1059</v>
      </c>
      <c r="AJ152" s="80" t="s">
        <v>223</v>
      </c>
      <c r="AK152" s="80" t="s">
        <v>1019</v>
      </c>
      <c r="AL152" s="80" t="s">
        <v>1373</v>
      </c>
      <c r="AM152" s="80" t="s">
        <v>186</v>
      </c>
      <c r="AN152" s="91" t="s">
        <v>21</v>
      </c>
      <c r="AO152" s="80" t="s">
        <v>83</v>
      </c>
      <c r="AP152" s="80" t="s">
        <v>1564</v>
      </c>
      <c r="AQ152" s="80" t="s">
        <v>46</v>
      </c>
      <c r="AR152" s="80" t="s">
        <v>199</v>
      </c>
      <c r="AS152" s="80" t="s">
        <v>199</v>
      </c>
      <c r="AT152" s="90" t="s">
        <v>199</v>
      </c>
      <c r="AU152" s="80" t="s">
        <v>99</v>
      </c>
      <c r="AV152" s="80" t="s">
        <v>2116</v>
      </c>
      <c r="AW152" s="95" t="s">
        <v>1613</v>
      </c>
      <c r="AX152" s="80" t="s">
        <v>105</v>
      </c>
      <c r="AY152" s="80" t="s">
        <v>138</v>
      </c>
      <c r="AZ152" s="80" t="s">
        <v>659</v>
      </c>
      <c r="BA152" s="80"/>
      <c r="BB152" s="80" t="s">
        <v>108</v>
      </c>
      <c r="BC152" s="94">
        <v>2010</v>
      </c>
      <c r="BD152" s="12"/>
      <c r="BE152" s="12"/>
      <c r="BF152" s="12"/>
      <c r="BG152" s="12"/>
      <c r="BH152" s="12"/>
      <c r="BI152" s="12"/>
      <c r="BJ152" s="12"/>
      <c r="BK152" s="12"/>
      <c r="BL152" s="12"/>
      <c r="BM152" s="12"/>
      <c r="BN152" s="12"/>
      <c r="BO152" s="12"/>
      <c r="BP152" s="12"/>
      <c r="BQ152" s="12"/>
      <c r="BR152" s="12"/>
      <c r="BS152" s="12"/>
      <c r="BT152" s="12"/>
      <c r="BU152" s="12"/>
      <c r="BV152" s="12"/>
      <c r="BW152" s="12"/>
      <c r="BX152" s="12"/>
      <c r="BY152" s="12"/>
      <c r="BZ152" s="12"/>
      <c r="CA152" s="12"/>
      <c r="CB152" s="12"/>
      <c r="CC152" s="12"/>
      <c r="CD152" s="12"/>
      <c r="CE152" s="12"/>
      <c r="CF152" s="12"/>
      <c r="CG152" s="12"/>
      <c r="CH152" s="12"/>
      <c r="CI152" s="12"/>
      <c r="CJ152" s="12"/>
      <c r="CK152" s="12"/>
      <c r="CL152" s="12"/>
      <c r="CM152" s="12"/>
      <c r="CN152" s="12"/>
      <c r="CO152" s="12"/>
      <c r="CP152" s="12"/>
      <c r="CQ152" s="12"/>
      <c r="CR152" s="12"/>
      <c r="CS152" s="12"/>
      <c r="CT152" s="12"/>
      <c r="CU152" s="12"/>
      <c r="CV152" s="12"/>
      <c r="CW152" s="12"/>
      <c r="CX152" s="12"/>
      <c r="CY152" s="12"/>
      <c r="CZ152" s="12"/>
      <c r="DA152" s="12"/>
      <c r="DB152" s="12"/>
      <c r="DC152" s="12"/>
      <c r="DD152" s="12"/>
      <c r="DE152" s="12"/>
      <c r="DF152" s="12"/>
      <c r="DG152" s="12"/>
      <c r="DH152" s="12"/>
      <c r="DI152" s="12"/>
      <c r="DJ152" s="12"/>
      <c r="DK152" s="12"/>
      <c r="DL152" s="12"/>
      <c r="DM152" s="12"/>
      <c r="DN152" s="12"/>
      <c r="DO152" s="12"/>
      <c r="DP152" s="12"/>
      <c r="DQ152" s="12"/>
      <c r="DR152" s="12"/>
      <c r="DS152" s="12"/>
      <c r="DT152" s="12"/>
      <c r="DU152" s="12"/>
      <c r="DV152" s="12"/>
      <c r="DW152" s="12"/>
      <c r="DX152" s="12"/>
      <c r="DY152" s="12"/>
      <c r="DZ152" s="12"/>
      <c r="EA152" s="12"/>
      <c r="EB152" s="12"/>
      <c r="EC152" s="12"/>
      <c r="ED152" s="12"/>
      <c r="EE152" s="12"/>
      <c r="EF152" s="12"/>
      <c r="EG152" s="12"/>
      <c r="EH152" s="12"/>
      <c r="EI152" s="12"/>
      <c r="EJ152" s="12"/>
      <c r="EK152" s="12"/>
      <c r="EL152" s="12"/>
      <c r="EM152" s="12"/>
      <c r="EN152" s="12"/>
      <c r="EO152" s="12"/>
      <c r="EP152" s="12"/>
      <c r="EQ152" s="12"/>
      <c r="ER152" s="12"/>
      <c r="ES152" s="12"/>
      <c r="ET152" s="12"/>
      <c r="EU152" s="12"/>
      <c r="EV152" s="12"/>
      <c r="EW152" s="12"/>
      <c r="EX152" s="12"/>
      <c r="EY152" s="12"/>
      <c r="EZ152" s="12"/>
      <c r="FA152" s="12"/>
      <c r="FB152" s="12"/>
      <c r="FC152" s="12"/>
      <c r="FD152" s="12"/>
      <c r="FE152" s="12"/>
      <c r="FF152" s="12"/>
      <c r="FG152" s="12"/>
      <c r="FH152" s="12"/>
      <c r="FI152" s="12"/>
      <c r="FJ152" s="12"/>
      <c r="FK152" s="12"/>
      <c r="FL152" s="12"/>
      <c r="FM152" s="12"/>
      <c r="FN152" s="12"/>
      <c r="FO152" s="12"/>
      <c r="FP152" s="12"/>
      <c r="FQ152" s="12"/>
      <c r="FR152" s="12"/>
      <c r="FS152" s="12"/>
      <c r="FT152" s="12"/>
      <c r="FU152" s="12"/>
      <c r="FV152" s="12"/>
      <c r="FW152" s="12"/>
      <c r="FX152" s="12"/>
      <c r="FY152" s="12"/>
      <c r="FZ152" s="12"/>
      <c r="GA152" s="12"/>
      <c r="GB152" s="12"/>
      <c r="GC152" s="12"/>
      <c r="GD152" s="12"/>
      <c r="GE152" s="12"/>
      <c r="GF152" s="12"/>
      <c r="GG152" s="12"/>
      <c r="GH152" s="12"/>
      <c r="GI152" s="12"/>
      <c r="GJ152" s="12"/>
      <c r="GK152" s="12"/>
      <c r="GL152" s="12"/>
      <c r="GM152" s="12"/>
      <c r="GN152" s="12"/>
      <c r="GO152" s="12"/>
      <c r="GP152" s="12"/>
      <c r="GQ152" s="12"/>
      <c r="GR152" s="12"/>
      <c r="GS152" s="12"/>
      <c r="GT152" s="12"/>
      <c r="GU152" s="12"/>
      <c r="GV152" s="12"/>
      <c r="GW152" s="12"/>
      <c r="GX152" s="12"/>
      <c r="GY152" s="12"/>
      <c r="GZ152" s="12"/>
      <c r="HA152" s="12"/>
      <c r="HB152" s="12"/>
      <c r="HC152" s="12"/>
      <c r="HD152" s="12"/>
      <c r="HE152" s="12"/>
      <c r="HF152" s="12"/>
      <c r="HG152" s="12"/>
      <c r="HH152" s="12"/>
      <c r="HI152" s="12"/>
      <c r="HJ152" s="12"/>
      <c r="HK152" s="12"/>
      <c r="HL152" s="12"/>
      <c r="HM152" s="12"/>
      <c r="HN152" s="12"/>
      <c r="HO152" s="12"/>
      <c r="HP152" s="12"/>
      <c r="HQ152" s="12"/>
      <c r="HR152" s="12"/>
      <c r="HS152" s="12"/>
      <c r="HT152" s="12"/>
      <c r="HU152" s="12"/>
      <c r="HV152" s="12"/>
      <c r="HW152" s="12"/>
      <c r="HX152" s="12"/>
      <c r="HY152" s="12"/>
      <c r="HZ152" s="12"/>
      <c r="IA152" s="12"/>
      <c r="IB152" s="12"/>
      <c r="IC152" s="12"/>
      <c r="ID152" s="12"/>
      <c r="IE152" s="12"/>
      <c r="IF152" s="12"/>
      <c r="IG152" s="12"/>
      <c r="IH152" s="12"/>
      <c r="II152" s="12"/>
      <c r="IJ152" s="12"/>
      <c r="IK152" s="12"/>
      <c r="IL152" s="12"/>
      <c r="IM152" s="12"/>
      <c r="IN152" s="12"/>
      <c r="IO152" s="12"/>
      <c r="IP152" s="12"/>
      <c r="IQ152" s="12"/>
      <c r="IR152" s="12"/>
      <c r="IS152" s="12"/>
      <c r="IT152" s="12"/>
      <c r="IU152" s="12"/>
      <c r="IV152" s="12"/>
      <c r="IW152" s="12"/>
      <c r="IX152" s="12"/>
      <c r="IY152" s="12"/>
      <c r="IZ152" s="12"/>
      <c r="JA152" s="12"/>
      <c r="JB152" s="12"/>
      <c r="JC152" s="12"/>
      <c r="JD152" s="12"/>
      <c r="JE152" s="12"/>
      <c r="JF152" s="12"/>
      <c r="JG152" s="12"/>
      <c r="JH152" s="12"/>
      <c r="JI152" s="12"/>
      <c r="JJ152" s="12"/>
      <c r="JK152" s="12"/>
      <c r="JL152" s="12"/>
      <c r="JM152" s="12"/>
      <c r="JN152" s="12"/>
      <c r="JO152" s="12"/>
      <c r="JP152" s="12"/>
      <c r="JQ152" s="12"/>
      <c r="JR152" s="12"/>
      <c r="JS152" s="12"/>
      <c r="JT152" s="12"/>
      <c r="JU152" s="12"/>
      <c r="JV152" s="12"/>
      <c r="JW152" s="12"/>
      <c r="JX152" s="12"/>
      <c r="JY152" s="12"/>
      <c r="JZ152" s="12"/>
      <c r="KA152" s="12"/>
      <c r="KB152" s="12"/>
      <c r="KC152" s="12"/>
      <c r="KD152" s="12"/>
      <c r="KE152" s="12"/>
      <c r="KF152" s="12"/>
      <c r="KG152" s="12"/>
      <c r="KH152" s="12"/>
      <c r="KI152" s="12"/>
      <c r="KJ152" s="12"/>
      <c r="KK152" s="12"/>
      <c r="KL152" s="12"/>
      <c r="KM152" s="12"/>
      <c r="KN152" s="12"/>
      <c r="KO152" s="12"/>
      <c r="KP152" s="12"/>
      <c r="KQ152" s="12"/>
      <c r="KR152" s="12"/>
      <c r="KS152" s="12"/>
      <c r="KT152" s="12"/>
      <c r="KU152" s="12"/>
      <c r="KV152" s="12"/>
      <c r="KW152" s="12"/>
      <c r="KX152" s="12"/>
      <c r="KY152" s="12"/>
      <c r="KZ152" s="12"/>
      <c r="LA152" s="12"/>
      <c r="LB152" s="12"/>
      <c r="LC152" s="12"/>
      <c r="LD152" s="12"/>
      <c r="LE152" s="12"/>
      <c r="LF152" s="12"/>
      <c r="LG152" s="12"/>
      <c r="LH152" s="12"/>
      <c r="LI152" s="12"/>
      <c r="LJ152" s="12"/>
      <c r="LK152" s="12"/>
      <c r="LL152" s="12"/>
      <c r="LM152" s="12"/>
      <c r="LN152" s="12"/>
      <c r="LO152" s="12"/>
      <c r="LP152" s="12"/>
      <c r="LQ152" s="12"/>
      <c r="LR152" s="12"/>
      <c r="LS152" s="12"/>
      <c r="LT152" s="12"/>
      <c r="LU152" s="12"/>
      <c r="LV152" s="12"/>
      <c r="LW152" s="12"/>
      <c r="LX152" s="12"/>
      <c r="LY152" s="12"/>
      <c r="LZ152" s="12"/>
      <c r="MA152" s="12"/>
      <c r="MB152" s="12"/>
      <c r="MC152" s="12"/>
      <c r="MD152" s="12"/>
      <c r="ME152" s="12"/>
      <c r="MF152" s="12"/>
      <c r="MG152" s="12"/>
      <c r="MH152" s="12"/>
      <c r="MI152" s="12"/>
      <c r="MJ152" s="12"/>
      <c r="MK152" s="12"/>
      <c r="ML152" s="12"/>
      <c r="MM152" s="12"/>
      <c r="MN152" s="12"/>
      <c r="MO152" s="12"/>
      <c r="MP152" s="12"/>
      <c r="MQ152" s="12"/>
      <c r="MR152" s="12"/>
      <c r="MS152" s="12"/>
      <c r="MT152" s="12"/>
      <c r="MU152" s="12"/>
      <c r="MV152" s="12"/>
      <c r="MW152" s="12"/>
      <c r="MX152" s="12"/>
      <c r="MY152" s="12"/>
      <c r="MZ152" s="12"/>
      <c r="NA152" s="12"/>
      <c r="NB152" s="12"/>
      <c r="NC152" s="12"/>
      <c r="ND152" s="12"/>
      <c r="NE152" s="12"/>
      <c r="NF152" s="12"/>
      <c r="NG152" s="12"/>
      <c r="NH152" s="12"/>
      <c r="NI152" s="12"/>
      <c r="NJ152" s="12"/>
      <c r="NK152" s="12"/>
      <c r="NL152" s="12"/>
      <c r="NM152" s="12"/>
      <c r="NN152" s="12"/>
      <c r="NO152" s="12"/>
      <c r="NP152" s="12"/>
      <c r="NQ152" s="12"/>
      <c r="NR152" s="12"/>
      <c r="NS152" s="12"/>
      <c r="NT152" s="12"/>
      <c r="NU152" s="12"/>
      <c r="NV152" s="12"/>
      <c r="NW152" s="12"/>
      <c r="NX152" s="12"/>
      <c r="NY152" s="12"/>
      <c r="NZ152" s="12"/>
      <c r="OA152" s="12"/>
      <c r="OB152" s="12"/>
      <c r="OC152" s="12"/>
      <c r="OD152" s="12"/>
      <c r="OE152" s="12"/>
      <c r="OF152" s="12"/>
      <c r="OG152" s="12"/>
      <c r="OH152" s="12"/>
      <c r="OI152" s="12"/>
      <c r="OJ152" s="12"/>
      <c r="OK152" s="12"/>
      <c r="OL152" s="12"/>
      <c r="OM152" s="12"/>
      <c r="ON152" s="12"/>
      <c r="OO152" s="12"/>
      <c r="OP152" s="12"/>
      <c r="OQ152" s="12"/>
      <c r="OR152" s="12"/>
      <c r="OS152" s="12"/>
      <c r="OT152" s="12"/>
      <c r="OU152" s="12"/>
      <c r="OV152" s="12"/>
      <c r="OW152" s="12"/>
      <c r="OX152" s="12"/>
      <c r="OY152" s="12"/>
      <c r="OZ152" s="12"/>
      <c r="PA152" s="12"/>
      <c r="PB152" s="12"/>
      <c r="PC152" s="12"/>
      <c r="PD152" s="12"/>
      <c r="PE152" s="12"/>
      <c r="PF152" s="12"/>
      <c r="PG152" s="12"/>
      <c r="PH152" s="12"/>
      <c r="PI152" s="12"/>
      <c r="PJ152" s="12"/>
      <c r="PK152" s="12"/>
      <c r="PL152" s="12"/>
      <c r="PM152" s="12"/>
      <c r="PN152" s="12"/>
      <c r="PO152" s="12"/>
      <c r="PP152" s="12"/>
      <c r="PQ152" s="12"/>
      <c r="PR152" s="12"/>
      <c r="PS152" s="12"/>
      <c r="PT152" s="12"/>
      <c r="PU152" s="12"/>
      <c r="PV152" s="12"/>
      <c r="PW152" s="12"/>
      <c r="PX152" s="12"/>
      <c r="PY152" s="12"/>
      <c r="PZ152" s="12"/>
      <c r="QA152" s="12"/>
      <c r="QB152" s="12"/>
      <c r="QC152" s="12"/>
      <c r="QD152" s="12"/>
      <c r="QE152" s="12"/>
      <c r="QF152" s="12"/>
      <c r="QG152" s="12"/>
      <c r="QH152" s="12"/>
      <c r="QI152" s="12"/>
      <c r="QJ152" s="12"/>
      <c r="QK152" s="12"/>
      <c r="QL152" s="12"/>
      <c r="QM152" s="12"/>
      <c r="QN152" s="12"/>
      <c r="QO152" s="12"/>
      <c r="QP152" s="12"/>
      <c r="QQ152" s="12"/>
      <c r="QR152" s="12"/>
      <c r="QS152" s="12"/>
      <c r="QT152" s="12"/>
      <c r="QU152" s="12"/>
      <c r="QV152" s="12"/>
      <c r="QW152" s="12"/>
      <c r="QX152" s="12"/>
      <c r="QY152" s="12"/>
      <c r="QZ152" s="12"/>
      <c r="RA152" s="12"/>
      <c r="RB152" s="12"/>
      <c r="RC152" s="12"/>
      <c r="RD152" s="12"/>
      <c r="RE152" s="12"/>
      <c r="RF152" s="12"/>
      <c r="RG152" s="12"/>
      <c r="RH152" s="12"/>
      <c r="RI152" s="12"/>
      <c r="RJ152" s="12"/>
      <c r="RK152" s="12"/>
      <c r="RL152" s="12"/>
      <c r="RM152" s="12"/>
      <c r="RN152" s="12"/>
      <c r="RO152" s="12"/>
      <c r="RP152" s="12"/>
      <c r="RQ152" s="12"/>
      <c r="RR152" s="12"/>
      <c r="RS152" s="12"/>
      <c r="RT152" s="12"/>
      <c r="RU152" s="12"/>
      <c r="RV152" s="12"/>
      <c r="RW152" s="12"/>
      <c r="RX152" s="12"/>
      <c r="RY152" s="12"/>
      <c r="RZ152" s="12"/>
      <c r="SA152" s="12"/>
      <c r="SB152" s="12"/>
      <c r="SC152" s="12"/>
      <c r="SD152" s="12"/>
      <c r="SE152" s="12"/>
      <c r="SF152" s="12"/>
      <c r="SG152" s="12"/>
      <c r="SH152" s="12"/>
      <c r="SI152" s="12"/>
      <c r="SJ152" s="12"/>
      <c r="SK152" s="12"/>
      <c r="SL152" s="12"/>
      <c r="SM152" s="12"/>
      <c r="SN152" s="12"/>
      <c r="SO152" s="12"/>
      <c r="SP152" s="12"/>
      <c r="SQ152" s="12"/>
      <c r="SR152" s="12"/>
      <c r="SS152" s="12"/>
      <c r="ST152" s="12"/>
      <c r="SU152" s="12"/>
      <c r="SV152" s="12"/>
      <c r="SW152" s="12"/>
      <c r="SX152" s="12"/>
      <c r="SY152" s="12"/>
      <c r="SZ152" s="12"/>
      <c r="TA152" s="12"/>
      <c r="TB152" s="12"/>
      <c r="TC152" s="12"/>
      <c r="TD152" s="12"/>
      <c r="TE152" s="12"/>
      <c r="TF152" s="12"/>
      <c r="TG152" s="12"/>
      <c r="TH152" s="12"/>
      <c r="TI152" s="12"/>
      <c r="TJ152" s="12"/>
      <c r="TK152" s="12"/>
      <c r="TL152" s="12"/>
      <c r="TM152" s="12"/>
      <c r="TN152" s="12"/>
      <c r="TO152" s="12"/>
      <c r="TP152" s="12"/>
      <c r="TQ152" s="12"/>
      <c r="TR152" s="12"/>
      <c r="TS152" s="12"/>
      <c r="TT152" s="12"/>
      <c r="TU152" s="12"/>
      <c r="TV152" s="12"/>
      <c r="TW152" s="12"/>
      <c r="TX152" s="12"/>
      <c r="TY152" s="12"/>
      <c r="TZ152" s="12"/>
      <c r="UA152" s="12"/>
      <c r="UB152" s="12"/>
      <c r="UC152" s="12"/>
      <c r="UD152" s="12"/>
      <c r="UE152" s="12"/>
      <c r="UF152" s="12"/>
      <c r="UG152" s="12"/>
      <c r="UH152" s="12"/>
      <c r="UI152" s="12"/>
      <c r="UJ152" s="12"/>
      <c r="UK152" s="12"/>
      <c r="UL152" s="12"/>
      <c r="UM152" s="12"/>
      <c r="UN152" s="12"/>
      <c r="UO152" s="12"/>
      <c r="UP152" s="12"/>
      <c r="UQ152" s="12"/>
      <c r="UR152" s="12"/>
      <c r="US152" s="12"/>
      <c r="UT152" s="12"/>
      <c r="UU152" s="12"/>
      <c r="UV152" s="12"/>
      <c r="UW152" s="12"/>
      <c r="UX152" s="12"/>
      <c r="UY152" s="12"/>
      <c r="UZ152" s="12"/>
      <c r="VA152" s="12"/>
      <c r="VB152" s="12"/>
      <c r="VC152" s="12"/>
      <c r="VD152" s="12"/>
      <c r="VE152" s="12"/>
      <c r="VF152" s="12"/>
      <c r="VG152" s="12"/>
      <c r="VH152" s="12"/>
      <c r="VI152" s="12"/>
      <c r="VJ152" s="12"/>
      <c r="VK152" s="12"/>
      <c r="VL152" s="12"/>
      <c r="VM152" s="12"/>
      <c r="VN152" s="12"/>
      <c r="VO152" s="12"/>
      <c r="VP152" s="12"/>
      <c r="VQ152" s="12"/>
      <c r="VR152" s="12"/>
      <c r="VS152" s="12"/>
      <c r="VT152" s="12"/>
      <c r="VU152" s="12"/>
      <c r="VV152" s="12"/>
      <c r="VW152" s="12"/>
      <c r="VX152" s="12"/>
      <c r="VY152" s="12"/>
      <c r="VZ152" s="12"/>
      <c r="WA152" s="12"/>
      <c r="WB152" s="12"/>
      <c r="WC152" s="12"/>
      <c r="WD152" s="12"/>
      <c r="WE152" s="12"/>
      <c r="WF152" s="12"/>
      <c r="WG152" s="12"/>
      <c r="WH152" s="12"/>
      <c r="WI152" s="12"/>
      <c r="WJ152" s="12"/>
      <c r="WK152" s="12"/>
      <c r="WL152" s="12"/>
      <c r="WM152" s="12"/>
      <c r="WN152" s="12"/>
      <c r="WO152" s="12"/>
      <c r="WP152" s="12"/>
      <c r="WQ152" s="12"/>
      <c r="WR152" s="12"/>
      <c r="WS152" s="12"/>
      <c r="WT152" s="12"/>
      <c r="WU152" s="12"/>
      <c r="WV152" s="12"/>
      <c r="WW152" s="12"/>
      <c r="WX152" s="12"/>
      <c r="WY152" s="12"/>
      <c r="WZ152" s="12"/>
      <c r="XA152" s="12"/>
      <c r="XB152" s="12"/>
      <c r="XC152" s="12"/>
      <c r="XD152" s="12"/>
      <c r="XE152" s="12"/>
      <c r="XF152" s="12"/>
      <c r="XG152" s="12"/>
      <c r="XH152" s="12"/>
      <c r="XI152" s="12"/>
      <c r="XJ152" s="12"/>
      <c r="XK152" s="12"/>
      <c r="XL152" s="12"/>
      <c r="XM152" s="12"/>
      <c r="XN152" s="12"/>
      <c r="XO152" s="12"/>
      <c r="XP152" s="12"/>
      <c r="XQ152" s="12"/>
      <c r="XR152" s="12"/>
      <c r="XS152" s="12"/>
      <c r="XT152" s="12"/>
      <c r="XU152" s="12"/>
      <c r="XV152" s="12"/>
      <c r="XW152" s="12"/>
      <c r="XX152" s="12"/>
      <c r="XY152" s="12"/>
      <c r="XZ152" s="12"/>
      <c r="YA152" s="12"/>
      <c r="YB152" s="12"/>
      <c r="YC152" s="12"/>
      <c r="YD152" s="12"/>
      <c r="YE152" s="12"/>
      <c r="YF152" s="12"/>
      <c r="YG152" s="12"/>
      <c r="YH152" s="12"/>
      <c r="YI152" s="12"/>
      <c r="YJ152" s="12"/>
      <c r="YK152" s="12"/>
      <c r="YL152" s="12"/>
      <c r="YM152" s="12"/>
      <c r="YN152" s="12"/>
      <c r="YO152" s="12"/>
      <c r="YP152" s="12"/>
      <c r="YQ152" s="12"/>
      <c r="YR152" s="12"/>
      <c r="YS152" s="12"/>
      <c r="YT152" s="12"/>
      <c r="YU152" s="12"/>
      <c r="YV152" s="12"/>
      <c r="YW152" s="12"/>
      <c r="YX152" s="12"/>
      <c r="YY152" s="12"/>
      <c r="YZ152" s="12"/>
      <c r="ZA152" s="12"/>
      <c r="ZB152" s="12"/>
      <c r="ZC152" s="12"/>
      <c r="ZD152" s="12"/>
      <c r="ZE152" s="12"/>
      <c r="ZF152" s="12"/>
      <c r="ZG152" s="12"/>
      <c r="ZH152" s="12"/>
      <c r="ZI152" s="12"/>
      <c r="ZJ152" s="12"/>
      <c r="ZK152" s="12"/>
      <c r="ZL152" s="12"/>
      <c r="ZM152" s="12"/>
      <c r="ZN152" s="12"/>
      <c r="ZO152" s="12"/>
      <c r="ZP152" s="12"/>
      <c r="ZQ152" s="12"/>
      <c r="ZR152" s="12"/>
      <c r="ZS152" s="12"/>
      <c r="ZT152" s="12"/>
      <c r="ZU152" s="12"/>
      <c r="ZV152" s="12"/>
      <c r="ZW152" s="12"/>
      <c r="ZX152" s="12"/>
      <c r="ZY152" s="12"/>
      <c r="ZZ152" s="12"/>
      <c r="AAA152" s="12"/>
      <c r="AAB152" s="12"/>
      <c r="AAC152" s="12"/>
      <c r="AAD152" s="12"/>
      <c r="AAE152" s="12"/>
      <c r="AAF152" s="12"/>
      <c r="AAG152" s="12"/>
      <c r="AAH152" s="12"/>
      <c r="AAI152" s="12"/>
      <c r="AAJ152" s="12"/>
      <c r="AAK152" s="12"/>
      <c r="AAL152" s="12"/>
      <c r="AAM152" s="12"/>
      <c r="AAN152" s="12"/>
      <c r="AAO152" s="12"/>
      <c r="AAP152" s="12"/>
      <c r="AAQ152" s="12"/>
      <c r="AAR152" s="12"/>
      <c r="AAS152" s="12"/>
      <c r="AAT152" s="12"/>
      <c r="AAU152" s="12"/>
      <c r="AAV152" s="12"/>
      <c r="AAW152" s="12"/>
      <c r="AAX152" s="12"/>
      <c r="AAY152" s="12"/>
      <c r="AAZ152" s="12"/>
      <c r="ABA152" s="12"/>
      <c r="ABB152" s="12"/>
      <c r="ABC152" s="12"/>
      <c r="ABD152" s="12"/>
      <c r="ABE152" s="12"/>
      <c r="ABF152" s="12"/>
      <c r="ABG152" s="12"/>
      <c r="ABH152" s="12"/>
      <c r="ABI152" s="12"/>
      <c r="ABJ152" s="12"/>
      <c r="ABK152" s="12"/>
      <c r="ABL152" s="12"/>
      <c r="ABM152" s="12"/>
      <c r="ABN152" s="12"/>
      <c r="ABO152" s="12"/>
      <c r="ABP152" s="12"/>
      <c r="ABQ152" s="12"/>
      <c r="ABR152" s="12"/>
      <c r="ABS152" s="12"/>
      <c r="ABT152" s="12"/>
      <c r="ABU152" s="12"/>
      <c r="ABV152" s="12"/>
      <c r="ABW152" s="12"/>
      <c r="ABX152" s="12"/>
      <c r="ABY152" s="12"/>
      <c r="ABZ152" s="12"/>
      <c r="ACA152" s="12"/>
      <c r="ACB152" s="12"/>
      <c r="ACC152" s="12"/>
      <c r="ACD152" s="12"/>
      <c r="ACE152" s="12"/>
      <c r="ACF152" s="12"/>
      <c r="ACG152" s="12"/>
      <c r="ACH152" s="12"/>
      <c r="ACI152" s="12"/>
      <c r="ACJ152" s="12"/>
      <c r="ACK152" s="12"/>
      <c r="ACL152" s="12"/>
      <c r="ACM152" s="12"/>
      <c r="ACN152" s="12"/>
      <c r="ACO152" s="12"/>
      <c r="ACP152" s="12"/>
      <c r="ACQ152" s="12"/>
      <c r="ACR152" s="12"/>
      <c r="ACS152" s="12"/>
      <c r="ACT152" s="12"/>
      <c r="ACU152" s="12"/>
      <c r="ACV152" s="12"/>
      <c r="ACW152" s="12"/>
      <c r="ACX152" s="12"/>
      <c r="ACY152" s="12"/>
      <c r="ACZ152" s="12"/>
      <c r="ADA152" s="12"/>
      <c r="ADB152" s="12"/>
      <c r="ADC152" s="12"/>
      <c r="ADD152" s="12"/>
      <c r="ADE152" s="12"/>
      <c r="ADF152" s="12"/>
      <c r="ADG152" s="12"/>
      <c r="ADH152" s="12"/>
      <c r="ADI152" s="12"/>
      <c r="ADJ152" s="12"/>
      <c r="ADK152" s="12"/>
      <c r="ADL152" s="12"/>
      <c r="ADM152" s="12"/>
      <c r="ADN152" s="12"/>
      <c r="ADO152" s="12"/>
      <c r="ADP152" s="12"/>
      <c r="ADQ152" s="12"/>
      <c r="ADR152" s="12"/>
      <c r="ADS152" s="12"/>
      <c r="ADT152" s="12"/>
      <c r="ADU152" s="12"/>
      <c r="ADV152" s="12"/>
      <c r="ADW152" s="12"/>
      <c r="ADX152" s="12"/>
      <c r="ADY152" s="12"/>
      <c r="ADZ152" s="12"/>
      <c r="AEA152" s="12"/>
      <c r="AEB152" s="12"/>
      <c r="AEC152" s="12"/>
      <c r="AED152" s="12"/>
      <c r="AEE152" s="12"/>
      <c r="AEF152" s="12"/>
      <c r="AEG152" s="12"/>
      <c r="AEH152" s="12"/>
      <c r="AEI152" s="12"/>
      <c r="AEJ152" s="12"/>
      <c r="AEK152" s="12"/>
      <c r="AEL152" s="12"/>
      <c r="AEM152" s="12"/>
      <c r="AEN152" s="12"/>
      <c r="AEO152" s="12"/>
      <c r="AEP152" s="12"/>
      <c r="AEQ152" s="12"/>
      <c r="AER152" s="12"/>
      <c r="AES152" s="12"/>
      <c r="AET152" s="12"/>
      <c r="AEU152" s="12"/>
      <c r="AEV152" s="12"/>
      <c r="AEW152" s="12"/>
      <c r="AEX152" s="12"/>
      <c r="AEY152" s="12"/>
      <c r="AEZ152" s="12"/>
      <c r="AFA152" s="12"/>
      <c r="AFB152" s="12"/>
      <c r="AFC152" s="12"/>
      <c r="AFD152" s="12"/>
      <c r="AFE152" s="12"/>
      <c r="AFF152" s="12"/>
      <c r="AFG152" s="12"/>
      <c r="AFH152" s="12"/>
      <c r="AFI152" s="12"/>
      <c r="AFJ152" s="12"/>
      <c r="AFK152" s="12"/>
      <c r="AFL152" s="12"/>
      <c r="AFM152" s="12"/>
      <c r="AFN152" s="12"/>
      <c r="AFO152" s="12"/>
      <c r="AFP152" s="12"/>
      <c r="AFQ152" s="12"/>
      <c r="AFR152" s="12"/>
      <c r="AFS152" s="12"/>
      <c r="AFT152" s="12"/>
      <c r="AFU152" s="12"/>
      <c r="AFV152" s="12"/>
      <c r="AFW152" s="12"/>
      <c r="AFX152" s="12"/>
      <c r="AFY152" s="12"/>
      <c r="AFZ152" s="12"/>
      <c r="AGA152" s="12"/>
      <c r="AGB152" s="12"/>
      <c r="AGC152" s="12"/>
      <c r="AGD152" s="12"/>
      <c r="AGE152" s="12"/>
      <c r="AGF152" s="12"/>
      <c r="AGG152" s="12"/>
      <c r="AGH152" s="12"/>
      <c r="AGI152" s="12"/>
      <c r="AGJ152" s="12"/>
      <c r="AGK152" s="12"/>
      <c r="AGL152" s="12"/>
      <c r="AGM152" s="12"/>
      <c r="AGN152" s="12"/>
      <c r="AGO152" s="12"/>
      <c r="AGP152" s="12"/>
      <c r="AGQ152" s="12"/>
      <c r="AGR152" s="12"/>
      <c r="AGS152" s="12"/>
      <c r="AGT152" s="12"/>
      <c r="AGU152" s="12"/>
      <c r="AGV152" s="12"/>
      <c r="AGW152" s="12"/>
      <c r="AGX152" s="12"/>
      <c r="AGY152" s="12"/>
      <c r="AGZ152" s="12"/>
      <c r="AHA152" s="12"/>
      <c r="AHB152" s="12"/>
      <c r="AHC152" s="12"/>
      <c r="AHD152" s="12"/>
      <c r="AHE152" s="12"/>
      <c r="AHF152" s="12"/>
      <c r="AHG152" s="12"/>
      <c r="AHH152" s="12"/>
      <c r="AHI152" s="12"/>
      <c r="AHJ152" s="12"/>
      <c r="AHK152" s="12"/>
      <c r="AHL152" s="12"/>
      <c r="AHM152" s="12"/>
      <c r="AHN152" s="12"/>
      <c r="AHO152" s="12"/>
      <c r="AHP152" s="12"/>
      <c r="AHQ152" s="12"/>
      <c r="AHR152" s="12"/>
      <c r="AHS152" s="12"/>
      <c r="AHT152" s="12"/>
      <c r="AHU152" s="12"/>
      <c r="AHV152" s="12"/>
      <c r="AHW152" s="12"/>
      <c r="AHX152" s="12"/>
      <c r="AHY152" s="12"/>
      <c r="AHZ152" s="12"/>
      <c r="AIA152" s="12"/>
      <c r="AIB152" s="12"/>
      <c r="AIC152" s="12"/>
      <c r="AID152" s="12"/>
      <c r="AIE152" s="12"/>
      <c r="AIF152" s="12"/>
      <c r="AIG152" s="12"/>
      <c r="AIH152" s="12"/>
      <c r="AII152" s="12"/>
      <c r="AIJ152" s="12"/>
      <c r="AIK152" s="12"/>
      <c r="AIL152" s="12"/>
      <c r="AIM152" s="12"/>
      <c r="AIN152" s="12"/>
      <c r="AIO152" s="12"/>
      <c r="AIP152" s="12"/>
      <c r="AIQ152" s="12"/>
      <c r="AIR152" s="12"/>
      <c r="AIS152" s="12"/>
      <c r="AIT152" s="12"/>
      <c r="AIU152" s="12"/>
      <c r="AIV152" s="12"/>
      <c r="AIW152" s="12"/>
      <c r="AIX152" s="12"/>
      <c r="AIY152" s="12"/>
      <c r="AIZ152" s="12"/>
      <c r="AJA152" s="12"/>
      <c r="AJB152" s="12"/>
      <c r="AJC152" s="12"/>
      <c r="AJD152" s="12"/>
      <c r="AJE152" s="12"/>
      <c r="AJF152" s="12"/>
      <c r="AJG152" s="12"/>
      <c r="AJH152" s="12"/>
      <c r="AJI152" s="12"/>
      <c r="AJJ152" s="12"/>
      <c r="AJK152" s="12"/>
      <c r="AJL152" s="12"/>
      <c r="AJM152" s="12"/>
      <c r="AJN152" s="12"/>
      <c r="AJO152" s="12"/>
      <c r="AJP152" s="12"/>
      <c r="AJQ152" s="12"/>
      <c r="AJR152" s="12"/>
      <c r="AJS152" s="12"/>
      <c r="AJT152" s="12"/>
      <c r="AJU152" s="12"/>
      <c r="AJV152" s="12"/>
      <c r="AJW152" s="12"/>
      <c r="AJX152" s="12"/>
      <c r="AJY152" s="12"/>
      <c r="AJZ152" s="12"/>
      <c r="AKA152" s="12"/>
      <c r="AKB152" s="12"/>
      <c r="AKC152" s="12"/>
      <c r="AKD152" s="12"/>
      <c r="AKE152" s="12"/>
      <c r="AKF152" s="12"/>
      <c r="AKG152" s="12"/>
      <c r="AKH152" s="12"/>
      <c r="AKI152" s="12"/>
      <c r="AKJ152" s="12"/>
      <c r="AKK152" s="12"/>
      <c r="AKL152" s="12"/>
      <c r="AKM152" s="12"/>
      <c r="AKN152" s="12"/>
      <c r="AKO152" s="12"/>
      <c r="AKP152" s="12"/>
      <c r="AKQ152" s="12"/>
      <c r="AKR152" s="12"/>
      <c r="AKS152" s="12"/>
      <c r="AKT152" s="12"/>
      <c r="AKU152" s="12"/>
      <c r="AKV152" s="12"/>
      <c r="AKW152" s="12"/>
      <c r="AKX152" s="12"/>
      <c r="AKY152" s="12"/>
      <c r="AKZ152" s="12"/>
      <c r="ALA152" s="12"/>
      <c r="ALB152" s="12"/>
      <c r="ALC152" s="12"/>
      <c r="ALD152" s="12"/>
      <c r="ALE152" s="12"/>
      <c r="ALF152" s="12"/>
      <c r="ALG152" s="12"/>
      <c r="ALH152" s="12"/>
      <c r="ALI152" s="12"/>
      <c r="ALJ152" s="12"/>
      <c r="ALK152" s="12"/>
      <c r="ALL152" s="12"/>
      <c r="ALM152" s="12"/>
      <c r="ALN152" s="12"/>
      <c r="ALO152" s="12"/>
      <c r="ALP152" s="12"/>
      <c r="ALQ152" s="12"/>
      <c r="ALR152" s="12"/>
      <c r="ALS152" s="12"/>
      <c r="ALT152" s="12"/>
      <c r="ALU152" s="12"/>
      <c r="ALV152" s="12"/>
      <c r="ALW152" s="12"/>
      <c r="ALX152" s="12"/>
      <c r="ALY152" s="12"/>
      <c r="ALZ152" s="12"/>
      <c r="AMA152" s="12"/>
      <c r="AMB152" s="12"/>
      <c r="AMC152" s="12"/>
      <c r="AMD152" s="12"/>
      <c r="AME152" s="12"/>
      <c r="AMF152" s="12"/>
      <c r="AMG152" s="12"/>
      <c r="AMH152" s="12"/>
      <c r="AMI152" s="12"/>
      <c r="AMJ152" s="12"/>
      <c r="AMK152" s="12"/>
      <c r="AML152" s="12"/>
      <c r="AMM152" s="12"/>
      <c r="AMN152" s="12"/>
      <c r="AMO152" s="12"/>
      <c r="AMP152" s="12"/>
      <c r="AMQ152" s="12"/>
      <c r="AMR152" s="12"/>
      <c r="AMS152" s="12"/>
      <c r="AMT152" s="12"/>
      <c r="AMU152" s="12"/>
      <c r="AMV152" s="12"/>
      <c r="AMW152" s="12"/>
      <c r="AMX152" s="12"/>
      <c r="AMY152" s="12"/>
      <c r="AMZ152" s="12"/>
      <c r="ANA152" s="12"/>
      <c r="ANB152" s="12"/>
      <c r="ANC152" s="12"/>
      <c r="AND152" s="12"/>
      <c r="ANE152" s="12"/>
      <c r="ANF152" s="12"/>
      <c r="ANG152" s="12"/>
      <c r="ANH152" s="12"/>
      <c r="ANI152" s="12"/>
      <c r="ANJ152" s="12"/>
      <c r="ANK152" s="12"/>
      <c r="ANL152" s="12"/>
      <c r="ANM152" s="12"/>
      <c r="ANN152" s="12"/>
      <c r="ANO152" s="12"/>
      <c r="ANP152" s="12"/>
      <c r="ANQ152" s="12"/>
      <c r="ANR152" s="12"/>
      <c r="ANS152" s="12"/>
      <c r="ANT152" s="12"/>
      <c r="ANU152" s="12"/>
      <c r="ANV152" s="12"/>
      <c r="ANW152" s="12"/>
      <c r="ANX152" s="12"/>
      <c r="ANY152" s="12"/>
      <c r="ANZ152" s="12"/>
      <c r="AOA152" s="12"/>
      <c r="AOB152" s="12"/>
      <c r="AOC152" s="12"/>
      <c r="AOD152" s="12"/>
      <c r="AOE152" s="12"/>
      <c r="AOF152" s="12"/>
      <c r="AOG152" s="12"/>
      <c r="AOH152" s="12"/>
      <c r="AOI152" s="12"/>
      <c r="AOJ152" s="12"/>
      <c r="AOK152" s="12"/>
      <c r="AOL152" s="12"/>
      <c r="AOM152" s="12"/>
      <c r="AON152" s="12"/>
      <c r="AOO152" s="12"/>
      <c r="AOP152" s="12"/>
      <c r="AOQ152" s="12"/>
      <c r="AOR152" s="12"/>
      <c r="AOS152" s="12"/>
      <c r="AOT152" s="12"/>
      <c r="AOU152" s="12"/>
      <c r="AOV152" s="12"/>
      <c r="AOW152" s="12"/>
      <c r="AOX152" s="12"/>
      <c r="AOY152" s="12"/>
      <c r="AOZ152" s="12"/>
      <c r="APA152" s="12"/>
      <c r="APB152" s="12"/>
      <c r="APC152" s="12"/>
      <c r="APD152" s="12"/>
      <c r="APE152" s="12"/>
      <c r="APF152" s="12"/>
      <c r="APG152" s="12"/>
      <c r="APH152" s="12"/>
      <c r="API152" s="12"/>
      <c r="APJ152" s="12"/>
      <c r="APK152" s="12"/>
      <c r="APL152" s="12"/>
      <c r="APM152" s="12"/>
      <c r="APN152" s="12"/>
      <c r="APO152" s="12"/>
      <c r="APP152" s="12"/>
      <c r="APQ152" s="12"/>
      <c r="APR152" s="12"/>
      <c r="APS152" s="12"/>
      <c r="APT152" s="12"/>
      <c r="APU152" s="12"/>
      <c r="APV152" s="12"/>
      <c r="APW152" s="12"/>
      <c r="APX152" s="12"/>
      <c r="APY152" s="12"/>
      <c r="APZ152" s="12"/>
      <c r="AQA152" s="12"/>
      <c r="AQB152" s="12"/>
      <c r="AQC152" s="12"/>
      <c r="AQD152" s="12"/>
      <c r="AQE152" s="12"/>
      <c r="AQF152" s="12"/>
      <c r="AQG152" s="12"/>
      <c r="AQH152" s="12"/>
      <c r="AQI152" s="12"/>
      <c r="AQJ152" s="12"/>
      <c r="AQK152" s="12"/>
      <c r="AQL152" s="12"/>
      <c r="AQM152" s="12"/>
      <c r="AQN152" s="12"/>
      <c r="AQO152" s="12"/>
      <c r="AQP152" s="12"/>
      <c r="AQQ152" s="12"/>
      <c r="AQR152" s="12"/>
      <c r="AQS152" s="12"/>
      <c r="AQT152" s="12"/>
      <c r="AQU152" s="12"/>
      <c r="AQV152" s="12"/>
      <c r="AQW152" s="12"/>
      <c r="AQX152" s="12"/>
      <c r="AQY152" s="12"/>
      <c r="AQZ152" s="12"/>
      <c r="ARA152" s="12"/>
      <c r="ARB152" s="12"/>
      <c r="ARC152" s="12"/>
      <c r="ARD152" s="12"/>
      <c r="ARE152" s="12"/>
      <c r="ARF152" s="12"/>
      <c r="ARG152" s="12"/>
      <c r="ARH152" s="12"/>
      <c r="ARI152" s="12"/>
      <c r="ARJ152" s="12"/>
      <c r="ARK152" s="12"/>
      <c r="ARL152" s="12"/>
      <c r="ARM152" s="12"/>
      <c r="ARN152" s="12"/>
      <c r="ARO152" s="12"/>
      <c r="ARP152" s="12"/>
      <c r="ARQ152" s="12"/>
      <c r="ARR152" s="12"/>
      <c r="ARS152" s="12"/>
      <c r="ART152" s="12"/>
      <c r="ARU152" s="12"/>
      <c r="ARV152" s="12"/>
      <c r="ARW152" s="12"/>
      <c r="ARX152" s="12"/>
      <c r="ARY152" s="12"/>
      <c r="ARZ152" s="12"/>
      <c r="ASA152" s="12"/>
      <c r="ASB152" s="12"/>
      <c r="ASC152" s="12"/>
      <c r="ASD152" s="12"/>
      <c r="ASE152" s="12"/>
      <c r="ASF152" s="12"/>
      <c r="ASG152" s="12"/>
      <c r="ASH152" s="12"/>
      <c r="ASI152" s="12"/>
      <c r="ASJ152" s="12"/>
      <c r="ASK152" s="12"/>
      <c r="ASL152" s="12"/>
      <c r="ASM152" s="12"/>
      <c r="ASN152" s="12"/>
      <c r="ASO152" s="12"/>
      <c r="ASP152" s="12"/>
      <c r="ASQ152" s="12"/>
      <c r="ASR152" s="12"/>
      <c r="ASS152" s="12"/>
      <c r="AST152" s="12"/>
      <c r="ASU152" s="12"/>
      <c r="ASV152" s="12"/>
      <c r="ASW152" s="12"/>
      <c r="ASX152" s="12"/>
      <c r="ASY152" s="12"/>
      <c r="ASZ152" s="12"/>
      <c r="ATA152" s="12"/>
      <c r="ATB152" s="12"/>
      <c r="ATC152" s="12"/>
      <c r="ATD152" s="12"/>
      <c r="ATE152" s="12"/>
      <c r="ATF152" s="12"/>
      <c r="ATG152" s="12"/>
      <c r="ATH152" s="12"/>
      <c r="ATI152" s="12"/>
      <c r="ATJ152" s="12"/>
      <c r="ATK152" s="12"/>
      <c r="ATL152" s="12"/>
      <c r="ATM152" s="12"/>
      <c r="ATN152" s="12"/>
      <c r="ATO152" s="12"/>
      <c r="ATP152" s="12"/>
      <c r="ATQ152" s="12"/>
      <c r="ATR152" s="12"/>
      <c r="ATS152" s="12"/>
      <c r="ATT152" s="12"/>
      <c r="ATU152" s="12"/>
      <c r="ATV152" s="12"/>
      <c r="ATW152" s="12"/>
      <c r="ATX152" s="12"/>
      <c r="ATY152" s="12"/>
      <c r="ATZ152" s="12"/>
      <c r="AUA152" s="12"/>
      <c r="AUB152" s="12"/>
      <c r="AUC152" s="12"/>
      <c r="AUD152" s="12"/>
      <c r="AUE152" s="12"/>
      <c r="AUF152" s="12"/>
      <c r="AUG152" s="12"/>
      <c r="AUH152" s="12"/>
      <c r="AUI152" s="12"/>
      <c r="AUJ152" s="12"/>
      <c r="AUK152" s="12"/>
      <c r="AUL152" s="12"/>
      <c r="AUM152" s="12"/>
      <c r="AUN152" s="12"/>
      <c r="AUO152" s="12"/>
      <c r="AUP152" s="12"/>
      <c r="AUQ152" s="12"/>
      <c r="AUR152" s="12"/>
      <c r="AUS152" s="12"/>
      <c r="AUT152" s="12"/>
      <c r="AUU152" s="12"/>
      <c r="AUV152" s="12"/>
      <c r="AUW152" s="12"/>
      <c r="AUX152" s="12"/>
      <c r="AUY152" s="12"/>
      <c r="AUZ152" s="12"/>
      <c r="AVA152" s="12"/>
      <c r="AVB152" s="12"/>
      <c r="AVC152" s="12"/>
      <c r="AVD152" s="12"/>
      <c r="AVE152" s="12"/>
      <c r="AVF152" s="12"/>
      <c r="AVG152" s="12"/>
      <c r="AVH152" s="12"/>
      <c r="AVI152" s="12"/>
      <c r="AVJ152" s="12"/>
      <c r="AVK152" s="12"/>
      <c r="AVL152" s="12"/>
      <c r="AVM152" s="12"/>
      <c r="AVN152" s="12"/>
      <c r="AVO152" s="12"/>
      <c r="AVP152" s="12"/>
      <c r="AVQ152" s="12"/>
      <c r="AVR152" s="12"/>
      <c r="AVS152" s="12"/>
      <c r="AVT152" s="12"/>
      <c r="AVU152" s="12"/>
      <c r="AVV152" s="12"/>
      <c r="AVW152" s="12"/>
      <c r="AVX152" s="12"/>
      <c r="AVY152" s="12"/>
      <c r="AVZ152" s="12"/>
      <c r="AWA152" s="12"/>
      <c r="AWB152" s="12"/>
      <c r="AWC152" s="12"/>
      <c r="AWD152" s="12"/>
      <c r="AWE152" s="12"/>
      <c r="AWF152" s="12"/>
      <c r="AWG152" s="12"/>
      <c r="AWH152" s="12"/>
      <c r="AWI152" s="12"/>
      <c r="AWJ152" s="12"/>
      <c r="AWK152" s="12"/>
      <c r="AWL152" s="12"/>
      <c r="AWM152" s="12"/>
      <c r="AWN152" s="12"/>
      <c r="AWO152" s="12"/>
      <c r="AWP152" s="12"/>
      <c r="AWQ152" s="12"/>
      <c r="AWR152" s="12"/>
      <c r="AWS152" s="12"/>
      <c r="AWT152" s="12"/>
      <c r="AWU152" s="12"/>
      <c r="AWV152" s="12"/>
      <c r="AWW152" s="12"/>
      <c r="AWX152" s="12"/>
      <c r="AWY152" s="12"/>
      <c r="AWZ152" s="12"/>
      <c r="AXA152" s="12"/>
      <c r="AXB152" s="12"/>
      <c r="AXC152" s="12"/>
      <c r="AXD152" s="12"/>
      <c r="AXE152" s="12"/>
      <c r="AXF152" s="12"/>
      <c r="AXG152" s="12"/>
      <c r="AXH152" s="12"/>
      <c r="AXI152" s="12"/>
      <c r="AXJ152" s="12"/>
      <c r="AXK152" s="12"/>
      <c r="AXL152" s="12"/>
      <c r="AXM152" s="12"/>
      <c r="AXN152" s="12"/>
      <c r="AXO152" s="12"/>
      <c r="AXP152" s="12"/>
      <c r="AXQ152" s="12"/>
      <c r="AXR152" s="12"/>
      <c r="AXS152" s="12"/>
      <c r="AXT152" s="12"/>
      <c r="AXU152" s="12"/>
      <c r="AXV152" s="12"/>
      <c r="AXW152" s="12"/>
      <c r="AXX152" s="12"/>
      <c r="AXY152" s="12"/>
      <c r="AXZ152" s="12"/>
      <c r="AYA152" s="12"/>
      <c r="AYB152" s="12"/>
      <c r="AYC152" s="12"/>
      <c r="AYD152" s="12"/>
      <c r="AYE152" s="12"/>
      <c r="AYF152" s="12"/>
      <c r="AYG152" s="12"/>
      <c r="AYH152" s="12"/>
      <c r="AYI152" s="12"/>
      <c r="AYJ152" s="12"/>
      <c r="AYK152" s="12"/>
      <c r="AYL152" s="12"/>
      <c r="AYM152" s="12"/>
      <c r="AYN152" s="12"/>
      <c r="AYO152" s="12"/>
      <c r="AYP152" s="12"/>
      <c r="AYQ152" s="12"/>
      <c r="AYR152" s="12"/>
      <c r="AYS152" s="12"/>
      <c r="AYT152" s="12"/>
      <c r="AYU152" s="12"/>
      <c r="AYV152" s="12"/>
      <c r="AYW152" s="12"/>
      <c r="AYX152" s="12"/>
      <c r="AYY152" s="12"/>
      <c r="AYZ152" s="12"/>
      <c r="AZA152" s="12"/>
      <c r="AZB152" s="12"/>
      <c r="AZC152" s="12"/>
      <c r="AZD152" s="12"/>
      <c r="AZE152" s="12"/>
      <c r="AZF152" s="12"/>
      <c r="AZG152" s="12"/>
      <c r="AZH152" s="12"/>
      <c r="AZI152" s="12"/>
      <c r="AZJ152" s="12"/>
      <c r="AZK152" s="12"/>
      <c r="AZL152" s="12"/>
      <c r="AZM152" s="12"/>
      <c r="AZN152" s="12"/>
      <c r="AZO152" s="12"/>
      <c r="AZP152" s="12"/>
      <c r="AZQ152" s="12"/>
      <c r="AZR152" s="12"/>
      <c r="AZS152" s="12"/>
      <c r="AZT152" s="12"/>
      <c r="AZU152" s="12"/>
      <c r="AZV152" s="12"/>
      <c r="AZW152" s="12"/>
      <c r="AZX152" s="12"/>
      <c r="AZY152" s="12"/>
      <c r="AZZ152" s="12"/>
      <c r="BAA152" s="12"/>
      <c r="BAB152" s="12"/>
      <c r="BAC152" s="12"/>
      <c r="BAD152" s="12"/>
      <c r="BAE152" s="12"/>
      <c r="BAF152" s="12"/>
      <c r="BAG152" s="12"/>
      <c r="BAH152" s="12"/>
      <c r="BAI152" s="12"/>
      <c r="BAJ152" s="12"/>
      <c r="BAK152" s="12"/>
      <c r="BAL152" s="12"/>
      <c r="BAM152" s="12"/>
      <c r="BAN152" s="12"/>
      <c r="BAO152" s="12"/>
      <c r="BAP152" s="12"/>
      <c r="BAQ152" s="12"/>
      <c r="BAR152" s="12"/>
      <c r="BAS152" s="12"/>
      <c r="BAT152" s="12"/>
      <c r="BAU152" s="12"/>
      <c r="BAV152" s="12"/>
      <c r="BAW152" s="12"/>
      <c r="BAX152" s="12"/>
      <c r="BAY152" s="12"/>
      <c r="BAZ152" s="12"/>
      <c r="BBA152" s="12"/>
      <c r="BBB152" s="12"/>
      <c r="BBC152" s="12"/>
      <c r="BBD152" s="12"/>
      <c r="BBE152" s="12"/>
      <c r="BBF152" s="12"/>
      <c r="BBG152" s="12"/>
      <c r="BBH152" s="12"/>
      <c r="BBI152" s="12"/>
      <c r="BBJ152" s="12"/>
      <c r="BBK152" s="12"/>
      <c r="BBL152" s="12"/>
      <c r="BBM152" s="12"/>
      <c r="BBN152" s="12"/>
      <c r="BBO152" s="12"/>
      <c r="BBP152" s="12"/>
      <c r="BBQ152" s="12"/>
      <c r="BBR152" s="12"/>
      <c r="BBS152" s="12"/>
      <c r="BBT152" s="12"/>
      <c r="BBU152" s="12"/>
      <c r="BBV152" s="12"/>
      <c r="BBW152" s="12"/>
      <c r="BBX152" s="12"/>
      <c r="BBY152" s="12"/>
      <c r="BBZ152" s="12"/>
      <c r="BCA152" s="12"/>
      <c r="BCB152" s="12"/>
      <c r="BCC152" s="12"/>
      <c r="BCD152" s="12"/>
      <c r="BCE152" s="12"/>
      <c r="BCF152" s="12"/>
      <c r="BCG152" s="12"/>
      <c r="BCH152" s="12"/>
      <c r="BCI152" s="12"/>
      <c r="BCJ152" s="12"/>
      <c r="BCK152" s="12"/>
      <c r="BCL152" s="12"/>
      <c r="BCM152" s="12"/>
      <c r="BCN152" s="12"/>
      <c r="BCO152" s="12"/>
      <c r="BCP152" s="12"/>
      <c r="BCQ152" s="12"/>
      <c r="BCR152" s="12"/>
      <c r="BCS152" s="12"/>
      <c r="BCT152" s="12"/>
      <c r="BCU152" s="12"/>
      <c r="BCV152" s="12"/>
      <c r="BCW152" s="12"/>
      <c r="BCX152" s="12"/>
      <c r="BCY152" s="12"/>
      <c r="BCZ152" s="12"/>
      <c r="BDA152" s="12"/>
      <c r="BDB152" s="12"/>
      <c r="BDC152" s="12"/>
      <c r="BDD152" s="12"/>
      <c r="BDE152" s="12"/>
      <c r="BDF152" s="12"/>
      <c r="BDG152" s="12"/>
      <c r="BDH152" s="12"/>
      <c r="BDI152" s="12"/>
      <c r="BDJ152" s="12"/>
      <c r="BDK152" s="12"/>
      <c r="BDL152" s="12"/>
      <c r="BDM152" s="12"/>
      <c r="BDN152" s="12"/>
      <c r="BDO152" s="12"/>
      <c r="BDP152" s="12"/>
      <c r="BDQ152" s="12"/>
      <c r="BDR152" s="12"/>
      <c r="BDS152" s="12"/>
      <c r="BDT152" s="12"/>
      <c r="BDU152" s="12"/>
      <c r="BDV152" s="12"/>
      <c r="BDW152" s="12"/>
      <c r="BDX152" s="12"/>
      <c r="BDY152" s="12"/>
      <c r="BDZ152" s="12"/>
      <c r="BEA152" s="12"/>
      <c r="BEB152" s="12"/>
      <c r="BEC152" s="12"/>
      <c r="BED152" s="12"/>
      <c r="BEE152" s="12"/>
      <c r="BEF152" s="12"/>
      <c r="BEG152" s="12"/>
      <c r="BEH152" s="12"/>
      <c r="BEI152" s="12"/>
      <c r="BEJ152" s="12"/>
      <c r="BEK152" s="12"/>
      <c r="BEL152" s="12"/>
      <c r="BEM152" s="12"/>
      <c r="BEN152" s="12"/>
      <c r="BEO152" s="12"/>
      <c r="BEP152" s="12"/>
      <c r="BEQ152" s="12"/>
      <c r="BER152" s="12"/>
      <c r="BES152" s="12"/>
      <c r="BET152" s="12"/>
      <c r="BEU152" s="12"/>
      <c r="BEV152" s="12"/>
      <c r="BEW152" s="12"/>
      <c r="BEX152" s="12"/>
      <c r="BEY152" s="12"/>
      <c r="BEZ152" s="12"/>
      <c r="BFA152" s="12"/>
      <c r="BFB152" s="12"/>
      <c r="BFC152" s="12"/>
      <c r="BFD152" s="12"/>
      <c r="BFE152" s="12"/>
      <c r="BFF152" s="12"/>
      <c r="BFG152" s="12"/>
      <c r="BFH152" s="12"/>
      <c r="BFI152" s="12"/>
      <c r="BFJ152" s="12"/>
      <c r="BFK152" s="12"/>
      <c r="BFL152" s="12"/>
      <c r="BFM152" s="12"/>
      <c r="BFN152" s="12"/>
      <c r="BFO152" s="12"/>
      <c r="BFP152" s="12"/>
      <c r="BFQ152" s="12"/>
      <c r="BFR152" s="12"/>
      <c r="BFS152" s="12"/>
      <c r="BFT152" s="12"/>
      <c r="BFU152" s="12"/>
      <c r="BFV152" s="12"/>
      <c r="BFW152" s="12"/>
      <c r="BFX152" s="12"/>
      <c r="BFY152" s="12"/>
      <c r="BFZ152" s="12"/>
      <c r="BGA152" s="12"/>
      <c r="BGB152" s="12"/>
      <c r="BGC152" s="12"/>
      <c r="BGD152" s="12"/>
      <c r="BGE152" s="12"/>
      <c r="BGF152" s="12"/>
      <c r="BGG152" s="12"/>
      <c r="BGH152" s="12"/>
      <c r="BGI152" s="12"/>
      <c r="BGJ152" s="12"/>
      <c r="BGK152" s="12"/>
      <c r="BGL152" s="12"/>
      <c r="BGM152" s="12"/>
      <c r="BGN152" s="12"/>
      <c r="BGO152" s="12"/>
      <c r="BGP152" s="12"/>
      <c r="BGQ152" s="12"/>
      <c r="BGR152" s="12"/>
      <c r="BGS152" s="12"/>
      <c r="BGT152" s="12"/>
      <c r="BGU152" s="12"/>
      <c r="BGV152" s="12"/>
      <c r="BGW152" s="12"/>
      <c r="BGX152" s="12"/>
      <c r="BGY152" s="12"/>
      <c r="BGZ152" s="12"/>
      <c r="BHA152" s="12"/>
      <c r="BHB152" s="12"/>
      <c r="BHC152" s="12"/>
      <c r="BHD152" s="12"/>
      <c r="BHE152" s="12"/>
      <c r="BHF152" s="12"/>
      <c r="BHG152" s="12"/>
      <c r="BHH152" s="12"/>
      <c r="BHI152" s="12"/>
      <c r="BHJ152" s="12"/>
      <c r="BHK152" s="12"/>
      <c r="BHL152" s="12"/>
      <c r="BHM152" s="12"/>
      <c r="BHN152" s="12"/>
      <c r="BHO152" s="12"/>
      <c r="BHP152" s="12"/>
      <c r="BHQ152" s="12"/>
      <c r="BHR152" s="12"/>
      <c r="BHS152" s="12"/>
      <c r="BHT152" s="12"/>
      <c r="BHU152" s="12"/>
      <c r="BHV152" s="12"/>
      <c r="BHW152" s="12"/>
      <c r="BHX152" s="12"/>
      <c r="BHY152" s="12"/>
      <c r="BHZ152" s="12"/>
      <c r="BIA152" s="12"/>
      <c r="BIB152" s="12"/>
      <c r="BIC152" s="12"/>
      <c r="BID152" s="12"/>
      <c r="BIE152" s="12"/>
      <c r="BIF152" s="12"/>
      <c r="BIG152" s="12"/>
      <c r="BIH152" s="12"/>
      <c r="BII152" s="12"/>
      <c r="BIJ152" s="12"/>
      <c r="BIK152" s="12"/>
      <c r="BIL152" s="12"/>
      <c r="BIM152" s="12"/>
      <c r="BIN152" s="12"/>
      <c r="BIO152" s="12"/>
      <c r="BIP152" s="12"/>
      <c r="BIQ152" s="12"/>
      <c r="BIR152" s="12"/>
      <c r="BIS152" s="12"/>
      <c r="BIT152" s="12"/>
      <c r="BIU152" s="12"/>
      <c r="BIV152" s="12"/>
      <c r="BIW152" s="12"/>
      <c r="BIX152" s="12"/>
      <c r="BIY152" s="12"/>
      <c r="BIZ152" s="12"/>
      <c r="BJA152" s="12"/>
      <c r="BJB152" s="12"/>
      <c r="BJC152" s="12"/>
      <c r="BJD152" s="12"/>
      <c r="BJE152" s="12"/>
      <c r="BJF152" s="12"/>
      <c r="BJG152" s="12"/>
      <c r="BJH152" s="12"/>
      <c r="BJI152" s="12"/>
      <c r="BJJ152" s="12"/>
      <c r="BJK152" s="12"/>
      <c r="BJL152" s="12"/>
      <c r="BJM152" s="12"/>
      <c r="BJN152" s="12"/>
      <c r="BJO152" s="12"/>
      <c r="BJP152" s="12"/>
      <c r="BJQ152" s="12"/>
      <c r="BJR152" s="12"/>
      <c r="BJS152" s="12"/>
      <c r="BJT152" s="12"/>
      <c r="BJU152" s="12"/>
      <c r="BJV152" s="12"/>
      <c r="BJW152" s="12"/>
      <c r="BJX152" s="12"/>
      <c r="BJY152" s="12"/>
      <c r="BJZ152" s="12"/>
      <c r="BKA152" s="12"/>
      <c r="BKB152" s="12"/>
      <c r="BKC152" s="12"/>
      <c r="BKD152" s="12"/>
      <c r="BKE152" s="12"/>
      <c r="BKF152" s="12"/>
      <c r="BKG152" s="12"/>
      <c r="BKH152" s="12"/>
      <c r="BKI152" s="12"/>
      <c r="BKJ152" s="12"/>
      <c r="BKK152" s="12"/>
      <c r="BKL152" s="12"/>
      <c r="BKM152" s="12"/>
      <c r="BKN152" s="12"/>
      <c r="BKO152" s="12"/>
      <c r="BKP152" s="12"/>
      <c r="BKQ152" s="12"/>
      <c r="BKR152" s="12"/>
      <c r="BKS152" s="12"/>
      <c r="BKT152" s="12"/>
      <c r="BKU152" s="12"/>
      <c r="BKV152" s="12"/>
      <c r="BKW152" s="12"/>
      <c r="BKX152" s="12"/>
      <c r="BKY152" s="12"/>
      <c r="BKZ152" s="12"/>
      <c r="BLA152" s="12"/>
      <c r="BLB152" s="12"/>
      <c r="BLC152" s="12"/>
      <c r="BLD152" s="12"/>
      <c r="BLE152" s="12"/>
      <c r="BLF152" s="12"/>
      <c r="BLG152" s="12"/>
      <c r="BLH152" s="12"/>
      <c r="BLI152" s="12"/>
      <c r="BLJ152" s="12"/>
      <c r="BLK152" s="12"/>
      <c r="BLL152" s="12"/>
      <c r="BLM152" s="12"/>
      <c r="BLN152" s="12"/>
      <c r="BLO152" s="12"/>
      <c r="BLP152" s="12"/>
      <c r="BLQ152" s="12"/>
      <c r="BLR152" s="12"/>
      <c r="BLS152" s="12"/>
      <c r="BLT152" s="12"/>
      <c r="BLU152" s="12"/>
      <c r="BLV152" s="12"/>
      <c r="BLW152" s="12"/>
      <c r="BLX152" s="12"/>
      <c r="BLY152" s="12"/>
      <c r="BLZ152" s="12"/>
      <c r="BMA152" s="12"/>
      <c r="BMB152" s="12"/>
      <c r="BMC152" s="12"/>
      <c r="BMD152" s="12"/>
      <c r="BME152" s="12"/>
      <c r="BMF152" s="12"/>
      <c r="BMG152" s="12"/>
      <c r="BMH152" s="12"/>
      <c r="BMI152" s="12"/>
      <c r="BMJ152" s="12"/>
      <c r="BMK152" s="12"/>
      <c r="BML152" s="12"/>
      <c r="BMM152" s="12"/>
      <c r="BMN152" s="12"/>
      <c r="BMO152" s="12"/>
      <c r="BMP152" s="12"/>
      <c r="BMQ152" s="12"/>
      <c r="BMR152" s="12"/>
      <c r="BMS152" s="12"/>
      <c r="BMT152" s="12"/>
      <c r="BMU152" s="12"/>
      <c r="BMV152" s="12"/>
      <c r="BMW152" s="12"/>
      <c r="BMX152" s="12"/>
      <c r="BMY152" s="12"/>
      <c r="BMZ152" s="12"/>
      <c r="BNA152" s="12"/>
      <c r="BNB152" s="12"/>
      <c r="BNC152" s="12"/>
      <c r="BND152" s="12"/>
      <c r="BNE152" s="12"/>
      <c r="BNF152" s="12"/>
      <c r="BNG152" s="12"/>
      <c r="BNH152" s="12"/>
      <c r="BNI152" s="12"/>
      <c r="BNJ152" s="12"/>
      <c r="BNK152" s="12"/>
      <c r="BNL152" s="12"/>
      <c r="BNM152" s="12"/>
      <c r="BNN152" s="12"/>
      <c r="BNO152" s="12"/>
      <c r="BNP152" s="12"/>
      <c r="BNQ152" s="12"/>
      <c r="BNR152" s="12"/>
      <c r="BNS152" s="12"/>
      <c r="BNT152" s="12"/>
      <c r="BNU152" s="12"/>
      <c r="BNV152" s="12"/>
      <c r="BNW152" s="12"/>
      <c r="BNX152" s="12"/>
      <c r="BNY152" s="12"/>
      <c r="BNZ152" s="12"/>
      <c r="BOA152" s="12"/>
      <c r="BOB152" s="12"/>
      <c r="BOC152" s="12"/>
      <c r="BOD152" s="12"/>
      <c r="BOE152" s="12"/>
      <c r="BOF152" s="12"/>
      <c r="BOG152" s="12"/>
      <c r="BOH152" s="12"/>
      <c r="BOI152" s="12"/>
      <c r="BOJ152" s="12"/>
      <c r="BOK152" s="12"/>
      <c r="BOL152" s="12"/>
      <c r="BOM152" s="12"/>
      <c r="BON152" s="12"/>
      <c r="BOO152" s="12"/>
      <c r="BOP152" s="12"/>
      <c r="BOQ152" s="12"/>
      <c r="BOR152" s="12"/>
      <c r="BOS152" s="12"/>
      <c r="BOT152" s="12"/>
      <c r="BOU152" s="12"/>
      <c r="BOV152" s="12"/>
      <c r="BOW152" s="12"/>
      <c r="BOX152" s="12"/>
      <c r="BOY152" s="12"/>
      <c r="BOZ152" s="12"/>
      <c r="BPA152" s="12"/>
      <c r="BPB152" s="12"/>
      <c r="BPC152" s="12"/>
      <c r="BPD152" s="12"/>
      <c r="BPE152" s="12"/>
      <c r="BPF152" s="12"/>
      <c r="BPG152" s="12"/>
      <c r="BPH152" s="12"/>
      <c r="BPI152" s="12"/>
      <c r="BPJ152" s="12"/>
      <c r="BPK152" s="12"/>
      <c r="BPL152" s="12"/>
      <c r="BPM152" s="12"/>
      <c r="BPN152" s="12"/>
      <c r="BPO152" s="12"/>
      <c r="BPP152" s="12"/>
      <c r="BPQ152" s="12"/>
      <c r="BPR152" s="12"/>
      <c r="BPS152" s="12"/>
      <c r="BPT152" s="12"/>
      <c r="BPU152" s="12"/>
      <c r="BPV152" s="12"/>
      <c r="BPW152" s="12"/>
      <c r="BPX152" s="12"/>
      <c r="BPY152" s="12"/>
      <c r="BPZ152" s="12"/>
      <c r="BQA152" s="12"/>
      <c r="BQB152" s="12"/>
      <c r="BQC152" s="12"/>
      <c r="BQD152" s="12"/>
      <c r="BQE152" s="12"/>
      <c r="BQF152" s="12"/>
      <c r="BQG152" s="12"/>
      <c r="BQH152" s="12"/>
      <c r="BQI152" s="12"/>
      <c r="BQJ152" s="12"/>
      <c r="BQK152" s="12"/>
      <c r="BQL152" s="12"/>
      <c r="BQM152" s="12"/>
      <c r="BQN152" s="12"/>
      <c r="BQO152" s="12"/>
      <c r="BQP152" s="12"/>
      <c r="BQQ152" s="12"/>
      <c r="BQR152" s="12"/>
      <c r="BQS152" s="12"/>
      <c r="BQT152" s="12"/>
      <c r="BQU152" s="12"/>
      <c r="BQV152" s="12"/>
      <c r="BQW152" s="12"/>
      <c r="BQX152" s="12"/>
      <c r="BQY152" s="12"/>
      <c r="BQZ152" s="12"/>
      <c r="BRA152" s="12"/>
      <c r="BRB152" s="12"/>
      <c r="BRC152" s="12"/>
      <c r="BRD152" s="12"/>
      <c r="BRE152" s="12"/>
      <c r="BRF152" s="12"/>
      <c r="BRG152" s="12"/>
      <c r="BRH152" s="12"/>
      <c r="BRI152" s="12"/>
      <c r="BRJ152" s="12"/>
      <c r="BRK152" s="12"/>
      <c r="BRL152" s="12"/>
      <c r="BRM152" s="12"/>
      <c r="BRN152" s="12"/>
      <c r="BRO152" s="12"/>
      <c r="BRP152" s="12"/>
      <c r="BRQ152" s="12"/>
      <c r="BRR152" s="12"/>
      <c r="BRS152" s="12"/>
      <c r="BRT152" s="12"/>
      <c r="BRU152" s="12"/>
      <c r="BRV152" s="12"/>
      <c r="BRW152" s="12"/>
      <c r="BRX152" s="12"/>
      <c r="BRY152" s="12"/>
      <c r="BRZ152" s="12"/>
      <c r="BSA152" s="12"/>
      <c r="BSB152" s="12"/>
      <c r="BSC152" s="12"/>
      <c r="BSD152" s="12"/>
      <c r="BSE152" s="12"/>
      <c r="BSF152" s="12"/>
      <c r="BSG152" s="12"/>
      <c r="BSH152" s="12"/>
      <c r="BSI152" s="12"/>
      <c r="BSJ152" s="12"/>
      <c r="BSK152" s="12"/>
      <c r="BSL152" s="12"/>
      <c r="BSM152" s="12"/>
      <c r="BSN152" s="12"/>
      <c r="BSO152" s="12"/>
      <c r="BSP152" s="12"/>
      <c r="BSQ152" s="12"/>
      <c r="BSR152" s="12"/>
      <c r="BSS152" s="12"/>
      <c r="BST152" s="12"/>
      <c r="BSU152" s="12"/>
      <c r="BSV152" s="12"/>
      <c r="BSW152" s="12"/>
      <c r="BSX152" s="12"/>
      <c r="BSY152" s="12"/>
      <c r="BSZ152" s="12"/>
      <c r="BTA152" s="12"/>
      <c r="BTB152" s="12"/>
      <c r="BTC152" s="12"/>
      <c r="BTD152" s="12"/>
      <c r="BTE152" s="12"/>
      <c r="BTF152" s="12"/>
      <c r="BTG152" s="12"/>
      <c r="BTH152" s="12"/>
      <c r="BTI152" s="12"/>
      <c r="BTJ152" s="12"/>
      <c r="BTK152" s="12"/>
      <c r="BTL152" s="12"/>
      <c r="BTM152" s="12"/>
      <c r="BTN152" s="12"/>
      <c r="BTO152" s="12"/>
      <c r="BTP152" s="12"/>
      <c r="BTQ152" s="12"/>
      <c r="BTR152" s="12"/>
      <c r="BTS152" s="12"/>
      <c r="BTT152" s="12"/>
      <c r="BTU152" s="12"/>
      <c r="BTV152" s="12"/>
      <c r="BTW152" s="12"/>
      <c r="BTX152" s="12"/>
      <c r="BTY152" s="12"/>
      <c r="BTZ152" s="12"/>
      <c r="BUA152" s="12"/>
      <c r="BUB152" s="12"/>
      <c r="BUC152" s="12"/>
      <c r="BUD152" s="12"/>
      <c r="BUE152" s="12"/>
      <c r="BUF152" s="12"/>
      <c r="BUG152" s="12"/>
      <c r="BUH152" s="12"/>
      <c r="BUI152" s="12"/>
      <c r="BUJ152" s="12"/>
      <c r="BUK152" s="12"/>
      <c r="BUL152" s="12"/>
      <c r="BUM152" s="12"/>
      <c r="BUN152" s="12"/>
      <c r="BUO152" s="12"/>
      <c r="BUP152" s="12"/>
      <c r="BUQ152" s="12"/>
      <c r="BUR152" s="12"/>
      <c r="BUS152" s="12"/>
      <c r="BUT152" s="12"/>
      <c r="BUU152" s="12"/>
      <c r="BUV152" s="12"/>
      <c r="BUW152" s="12"/>
      <c r="BUX152" s="12"/>
      <c r="BUY152" s="12"/>
      <c r="BUZ152" s="12"/>
      <c r="BVA152" s="12"/>
      <c r="BVB152" s="12"/>
      <c r="BVC152" s="12"/>
      <c r="BVD152" s="12"/>
      <c r="BVE152" s="12"/>
      <c r="BVF152" s="12"/>
      <c r="BVG152" s="12"/>
      <c r="BVH152" s="12"/>
      <c r="BVI152" s="12"/>
      <c r="BVJ152" s="12"/>
      <c r="BVK152" s="12"/>
      <c r="BVL152" s="12"/>
      <c r="BVM152" s="12"/>
      <c r="BVN152" s="12"/>
      <c r="BVO152" s="12"/>
      <c r="BVP152" s="12"/>
      <c r="BVQ152" s="12"/>
      <c r="BVR152" s="12"/>
      <c r="BVS152" s="12"/>
      <c r="BVT152" s="12"/>
      <c r="BVU152" s="12"/>
      <c r="BVV152" s="12"/>
      <c r="BVW152" s="12"/>
      <c r="BVX152" s="12"/>
      <c r="BVY152" s="12"/>
      <c r="BVZ152" s="12"/>
      <c r="BWA152" s="12"/>
      <c r="BWB152" s="12"/>
      <c r="BWC152" s="12"/>
      <c r="BWD152" s="12"/>
      <c r="BWE152" s="12"/>
      <c r="BWF152" s="12"/>
      <c r="BWG152" s="12"/>
      <c r="BWH152" s="12"/>
      <c r="BWI152" s="12"/>
      <c r="BWJ152" s="12"/>
      <c r="BWK152" s="12"/>
      <c r="BWL152" s="12"/>
      <c r="BWM152" s="12"/>
      <c r="BWN152" s="12"/>
      <c r="BWO152" s="12"/>
      <c r="BWP152" s="12"/>
      <c r="BWQ152" s="12"/>
      <c r="BWR152" s="12"/>
      <c r="BWS152" s="12"/>
      <c r="BWT152" s="12"/>
      <c r="BWU152" s="12"/>
      <c r="BWV152" s="12"/>
      <c r="BWW152" s="12"/>
      <c r="BWX152" s="12"/>
      <c r="BWY152" s="12"/>
      <c r="BWZ152" s="12"/>
      <c r="BXA152" s="12"/>
      <c r="BXB152" s="12"/>
      <c r="BXC152" s="12"/>
      <c r="BXD152" s="12"/>
      <c r="BXE152" s="12"/>
      <c r="BXF152" s="12"/>
      <c r="BXG152" s="12"/>
      <c r="BXH152" s="12"/>
      <c r="BXI152" s="12"/>
      <c r="BXJ152" s="12"/>
      <c r="BXK152" s="12"/>
      <c r="BXL152" s="12"/>
      <c r="BXM152" s="12"/>
      <c r="BXN152" s="12"/>
      <c r="BXO152" s="12"/>
      <c r="BXP152" s="12"/>
      <c r="BXQ152" s="12"/>
      <c r="BXR152" s="12"/>
      <c r="BXS152" s="12"/>
      <c r="BXT152" s="12"/>
      <c r="BXU152" s="12"/>
      <c r="BXV152" s="12"/>
      <c r="BXW152" s="12"/>
      <c r="BXX152" s="12"/>
      <c r="BXY152" s="12"/>
      <c r="BXZ152" s="12"/>
      <c r="BYA152" s="12"/>
      <c r="BYB152" s="12"/>
      <c r="BYC152" s="12"/>
      <c r="BYD152" s="12"/>
      <c r="BYE152" s="12"/>
      <c r="BYF152" s="12"/>
      <c r="BYG152" s="12"/>
      <c r="BYH152" s="12"/>
      <c r="BYI152" s="12"/>
      <c r="BYJ152" s="12"/>
      <c r="BYK152" s="12"/>
      <c r="BYL152" s="12"/>
      <c r="BYM152" s="12"/>
      <c r="BYN152" s="12"/>
      <c r="BYO152" s="12"/>
      <c r="BYP152" s="12"/>
      <c r="BYQ152" s="12"/>
      <c r="BYR152" s="12"/>
      <c r="BYS152" s="12"/>
      <c r="BYT152" s="12"/>
      <c r="BYU152" s="12"/>
      <c r="BYV152" s="12"/>
      <c r="BYW152" s="12"/>
      <c r="BYX152" s="12"/>
      <c r="BYY152" s="12"/>
      <c r="BYZ152" s="12"/>
      <c r="BZA152" s="12"/>
      <c r="BZB152" s="12"/>
      <c r="BZC152" s="12"/>
      <c r="BZD152" s="12"/>
      <c r="BZE152" s="12"/>
      <c r="BZF152" s="12"/>
      <c r="BZG152" s="12"/>
      <c r="BZH152" s="12"/>
      <c r="BZI152" s="12"/>
      <c r="BZJ152" s="12"/>
      <c r="BZK152" s="12"/>
      <c r="BZL152" s="12"/>
      <c r="BZM152" s="12"/>
      <c r="BZN152" s="12"/>
      <c r="BZO152" s="12"/>
      <c r="BZP152" s="12"/>
      <c r="BZQ152" s="12"/>
      <c r="BZR152" s="12"/>
      <c r="BZS152" s="12"/>
      <c r="BZT152" s="12"/>
      <c r="BZU152" s="12"/>
      <c r="BZV152" s="12"/>
      <c r="BZW152" s="12"/>
      <c r="BZX152" s="12"/>
      <c r="BZY152" s="12"/>
      <c r="BZZ152" s="12"/>
      <c r="CAA152" s="12"/>
      <c r="CAB152" s="12"/>
      <c r="CAC152" s="12"/>
      <c r="CAD152" s="12"/>
      <c r="CAE152" s="12"/>
      <c r="CAF152" s="12"/>
      <c r="CAG152" s="12"/>
      <c r="CAH152" s="12"/>
      <c r="CAI152" s="12"/>
      <c r="CAJ152" s="12"/>
      <c r="CAK152" s="12"/>
      <c r="CAL152" s="12"/>
      <c r="CAM152" s="12"/>
      <c r="CAN152" s="12"/>
      <c r="CAO152" s="12"/>
      <c r="CAP152" s="12"/>
      <c r="CAQ152" s="12"/>
      <c r="CAR152" s="12"/>
      <c r="CAS152" s="12"/>
      <c r="CAT152" s="12"/>
      <c r="CAU152" s="12"/>
      <c r="CAV152" s="12"/>
      <c r="CAW152" s="12"/>
      <c r="CAX152" s="12"/>
      <c r="CAY152" s="12"/>
      <c r="CAZ152" s="12"/>
      <c r="CBA152" s="12"/>
      <c r="CBB152" s="12"/>
      <c r="CBC152" s="12"/>
      <c r="CBD152" s="12"/>
      <c r="CBE152" s="12"/>
      <c r="CBF152" s="12"/>
      <c r="CBG152" s="12"/>
      <c r="CBH152" s="12"/>
      <c r="CBI152" s="12"/>
      <c r="CBJ152" s="12"/>
      <c r="CBK152" s="12"/>
      <c r="CBL152" s="12"/>
      <c r="CBM152" s="12"/>
      <c r="CBN152" s="12"/>
      <c r="CBO152" s="12"/>
      <c r="CBP152" s="12"/>
      <c r="CBQ152" s="12"/>
      <c r="CBR152" s="12"/>
      <c r="CBS152" s="12"/>
      <c r="CBT152" s="12"/>
      <c r="CBU152" s="12"/>
      <c r="CBV152" s="12"/>
      <c r="CBW152" s="12"/>
      <c r="CBX152" s="12"/>
      <c r="CBY152" s="12"/>
      <c r="CBZ152" s="12"/>
      <c r="CCA152" s="12"/>
      <c r="CCB152" s="12"/>
      <c r="CCC152" s="12"/>
      <c r="CCD152" s="12"/>
      <c r="CCE152" s="12"/>
      <c r="CCF152" s="12"/>
      <c r="CCG152" s="12"/>
      <c r="CCH152" s="12"/>
      <c r="CCI152" s="12"/>
      <c r="CCJ152" s="12"/>
      <c r="CCK152" s="12"/>
      <c r="CCL152" s="12"/>
      <c r="CCM152" s="12"/>
      <c r="CCN152" s="12"/>
      <c r="CCO152" s="12"/>
      <c r="CCP152" s="12"/>
      <c r="CCQ152" s="12"/>
      <c r="CCR152" s="12"/>
      <c r="CCS152" s="12"/>
      <c r="CCT152" s="12"/>
      <c r="CCU152" s="12"/>
      <c r="CCV152" s="12"/>
      <c r="CCW152" s="12"/>
      <c r="CCX152" s="12"/>
      <c r="CCY152" s="12"/>
      <c r="CCZ152" s="12"/>
      <c r="CDA152" s="12"/>
      <c r="CDB152" s="12"/>
      <c r="CDC152" s="12"/>
      <c r="CDD152" s="12"/>
      <c r="CDE152" s="12"/>
      <c r="CDF152" s="12"/>
      <c r="CDG152" s="12"/>
      <c r="CDH152" s="12"/>
      <c r="CDI152" s="12"/>
      <c r="CDJ152" s="12"/>
      <c r="CDK152" s="12"/>
      <c r="CDL152" s="12"/>
      <c r="CDM152" s="12"/>
      <c r="CDN152" s="12"/>
      <c r="CDO152" s="12"/>
      <c r="CDP152" s="12"/>
      <c r="CDQ152" s="12"/>
      <c r="CDR152" s="12"/>
      <c r="CDS152" s="12"/>
      <c r="CDT152" s="12"/>
      <c r="CDU152" s="12"/>
      <c r="CDV152" s="12"/>
      <c r="CDW152" s="12"/>
      <c r="CDX152" s="12"/>
      <c r="CDY152" s="12"/>
      <c r="CDZ152" s="12"/>
      <c r="CEA152" s="12"/>
      <c r="CEB152" s="12"/>
      <c r="CEC152" s="12"/>
      <c r="CED152" s="12"/>
      <c r="CEE152" s="12"/>
      <c r="CEF152" s="12"/>
      <c r="CEG152" s="12"/>
      <c r="CEH152" s="12"/>
      <c r="CEI152" s="12"/>
      <c r="CEJ152" s="12"/>
      <c r="CEK152" s="12"/>
      <c r="CEL152" s="12"/>
      <c r="CEM152" s="12"/>
      <c r="CEN152" s="12"/>
      <c r="CEO152" s="12"/>
      <c r="CEP152" s="12"/>
      <c r="CEQ152" s="12"/>
      <c r="CER152" s="12"/>
      <c r="CES152" s="12"/>
      <c r="CET152" s="12"/>
      <c r="CEU152" s="12"/>
      <c r="CEV152" s="12"/>
      <c r="CEW152" s="12"/>
      <c r="CEX152" s="12"/>
      <c r="CEY152" s="12"/>
      <c r="CEZ152" s="12"/>
      <c r="CFA152" s="12"/>
      <c r="CFB152" s="12"/>
      <c r="CFC152" s="12"/>
      <c r="CFD152" s="12"/>
      <c r="CFE152" s="12"/>
      <c r="CFF152" s="12"/>
      <c r="CFG152" s="12"/>
      <c r="CFH152" s="12"/>
      <c r="CFI152" s="12"/>
      <c r="CFJ152" s="12"/>
      <c r="CFK152" s="12"/>
      <c r="CFL152" s="12"/>
      <c r="CFM152" s="12"/>
      <c r="CFN152" s="12"/>
      <c r="CFO152" s="12"/>
      <c r="CFP152" s="12"/>
      <c r="CFQ152" s="12"/>
      <c r="CFR152" s="12"/>
      <c r="CFS152" s="12"/>
      <c r="CFT152" s="12"/>
      <c r="CFU152" s="12"/>
      <c r="CFV152" s="12"/>
      <c r="CFW152" s="12"/>
      <c r="CFX152" s="12"/>
      <c r="CFY152" s="12"/>
      <c r="CFZ152" s="12"/>
      <c r="CGA152" s="12"/>
      <c r="CGB152" s="12"/>
      <c r="CGC152" s="12"/>
      <c r="CGD152" s="12"/>
      <c r="CGE152" s="12"/>
      <c r="CGF152" s="12"/>
      <c r="CGG152" s="12"/>
      <c r="CGH152" s="12"/>
      <c r="CGI152" s="12"/>
      <c r="CGJ152" s="12"/>
      <c r="CGK152" s="12"/>
      <c r="CGL152" s="12"/>
      <c r="CGM152" s="12"/>
      <c r="CGN152" s="12"/>
      <c r="CGO152" s="12"/>
      <c r="CGP152" s="12"/>
      <c r="CGQ152" s="12"/>
      <c r="CGR152" s="12"/>
      <c r="CGS152" s="12"/>
      <c r="CGT152" s="12"/>
      <c r="CGU152" s="12"/>
      <c r="CGV152" s="12"/>
      <c r="CGW152" s="12"/>
      <c r="CGX152" s="12"/>
      <c r="CGY152" s="12"/>
      <c r="CGZ152" s="12"/>
      <c r="CHA152" s="12"/>
      <c r="CHB152" s="12"/>
      <c r="CHC152" s="12"/>
      <c r="CHD152" s="12"/>
      <c r="CHE152" s="12"/>
      <c r="CHF152" s="12"/>
      <c r="CHG152" s="12"/>
      <c r="CHH152" s="12"/>
      <c r="CHI152" s="12"/>
      <c r="CHJ152" s="12"/>
      <c r="CHK152" s="12"/>
      <c r="CHL152" s="12"/>
      <c r="CHM152" s="12"/>
      <c r="CHN152" s="12"/>
      <c r="CHO152" s="12"/>
      <c r="CHP152" s="12"/>
      <c r="CHQ152" s="12"/>
      <c r="CHR152" s="12"/>
      <c r="CHS152" s="12"/>
      <c r="CHT152" s="12"/>
      <c r="CHU152" s="12"/>
      <c r="CHV152" s="12"/>
      <c r="CHW152" s="12"/>
      <c r="CHX152" s="12"/>
      <c r="CHY152" s="12"/>
      <c r="CHZ152" s="12"/>
      <c r="CIA152" s="12"/>
      <c r="CIB152" s="12"/>
      <c r="CIC152" s="12"/>
      <c r="CID152" s="12"/>
      <c r="CIE152" s="12"/>
      <c r="CIF152" s="12"/>
      <c r="CIG152" s="12"/>
      <c r="CIH152" s="12"/>
      <c r="CII152" s="12"/>
      <c r="CIJ152" s="12"/>
      <c r="CIK152" s="12"/>
      <c r="CIL152" s="12"/>
      <c r="CIM152" s="12"/>
      <c r="CIN152" s="12"/>
      <c r="CIO152" s="12"/>
      <c r="CIP152" s="12"/>
      <c r="CIQ152" s="12"/>
      <c r="CIR152" s="12"/>
      <c r="CIS152" s="12"/>
      <c r="CIT152" s="12"/>
      <c r="CIU152" s="12"/>
      <c r="CIV152" s="12"/>
      <c r="CIW152" s="12"/>
      <c r="CIX152" s="12"/>
      <c r="CIY152" s="12"/>
      <c r="CIZ152" s="12"/>
      <c r="CJA152" s="12"/>
      <c r="CJB152" s="12"/>
      <c r="CJC152" s="12"/>
      <c r="CJD152" s="12"/>
      <c r="CJE152" s="12"/>
      <c r="CJF152" s="12"/>
      <c r="CJG152" s="12"/>
      <c r="CJH152" s="12"/>
      <c r="CJI152" s="12"/>
      <c r="CJJ152" s="12"/>
      <c r="CJK152" s="12"/>
      <c r="CJL152" s="12"/>
      <c r="CJM152" s="12"/>
      <c r="CJN152" s="12"/>
      <c r="CJO152" s="12"/>
      <c r="CJP152" s="12"/>
      <c r="CJQ152" s="12"/>
      <c r="CJR152" s="12"/>
      <c r="CJS152" s="12"/>
      <c r="CJT152" s="12"/>
      <c r="CJU152" s="12"/>
      <c r="CJV152" s="12"/>
      <c r="CJW152" s="12"/>
      <c r="CJX152" s="12"/>
      <c r="CJY152" s="12"/>
      <c r="CJZ152" s="12"/>
      <c r="CKA152" s="12"/>
      <c r="CKB152" s="12"/>
      <c r="CKC152" s="12"/>
      <c r="CKD152" s="12"/>
      <c r="CKE152" s="12"/>
      <c r="CKF152" s="12"/>
      <c r="CKG152" s="12"/>
      <c r="CKH152" s="12"/>
      <c r="CKI152" s="12"/>
      <c r="CKJ152" s="12"/>
      <c r="CKK152" s="12"/>
      <c r="CKL152" s="12"/>
      <c r="CKM152" s="12"/>
      <c r="CKN152" s="12"/>
      <c r="CKO152" s="12"/>
      <c r="CKP152" s="12"/>
      <c r="CKQ152" s="12"/>
      <c r="CKR152" s="12"/>
      <c r="CKS152" s="12"/>
      <c r="CKT152" s="12"/>
      <c r="CKU152" s="12"/>
      <c r="CKV152" s="12"/>
      <c r="CKW152" s="12"/>
      <c r="CKX152" s="12"/>
      <c r="CKY152" s="12"/>
      <c r="CKZ152" s="12"/>
      <c r="CLA152" s="12"/>
      <c r="CLB152" s="12"/>
      <c r="CLC152" s="12"/>
      <c r="CLD152" s="12"/>
      <c r="CLE152" s="12"/>
      <c r="CLF152" s="12"/>
      <c r="CLG152" s="12"/>
      <c r="CLH152" s="12"/>
      <c r="CLI152" s="12"/>
      <c r="CLJ152" s="12"/>
      <c r="CLK152" s="12"/>
      <c r="CLL152" s="12"/>
      <c r="CLM152" s="12"/>
      <c r="CLN152" s="12"/>
      <c r="CLO152" s="12"/>
      <c r="CLP152" s="12"/>
      <c r="CLQ152" s="12"/>
      <c r="CLR152" s="12"/>
      <c r="CLS152" s="12"/>
      <c r="CLT152" s="12"/>
      <c r="CLU152" s="12"/>
      <c r="CLV152" s="12"/>
      <c r="CLW152" s="12"/>
      <c r="CLX152" s="12"/>
      <c r="CLY152" s="12"/>
      <c r="CLZ152" s="12"/>
      <c r="CMA152" s="12"/>
      <c r="CMB152" s="12"/>
      <c r="CMC152" s="12"/>
      <c r="CMD152" s="12"/>
      <c r="CME152" s="12"/>
      <c r="CMF152" s="12"/>
      <c r="CMG152" s="12"/>
      <c r="CMH152" s="12"/>
      <c r="CMI152" s="12"/>
      <c r="CMJ152" s="12"/>
      <c r="CMK152" s="12"/>
      <c r="CML152" s="12"/>
      <c r="CMM152" s="12"/>
      <c r="CMN152" s="12"/>
      <c r="CMO152" s="12"/>
      <c r="CMP152" s="12"/>
      <c r="CMQ152" s="12"/>
      <c r="CMR152" s="12"/>
      <c r="CMS152" s="12"/>
      <c r="CMT152" s="12"/>
      <c r="CMU152" s="12"/>
      <c r="CMV152" s="12"/>
      <c r="CMW152" s="12"/>
      <c r="CMX152" s="12"/>
      <c r="CMY152" s="12"/>
      <c r="CMZ152" s="12"/>
      <c r="CNA152" s="12"/>
      <c r="CNB152" s="12"/>
      <c r="CNC152" s="12"/>
      <c r="CND152" s="12"/>
      <c r="CNE152" s="12"/>
      <c r="CNF152" s="12"/>
      <c r="CNG152" s="12"/>
      <c r="CNH152" s="12"/>
      <c r="CNI152" s="12"/>
      <c r="CNJ152" s="12"/>
      <c r="CNK152" s="12"/>
      <c r="CNL152" s="12"/>
      <c r="CNM152" s="12"/>
      <c r="CNN152" s="12"/>
      <c r="CNO152" s="12"/>
      <c r="CNP152" s="12"/>
      <c r="CNQ152" s="12"/>
      <c r="CNR152" s="12"/>
      <c r="CNS152" s="12"/>
      <c r="CNT152" s="12"/>
      <c r="CNU152" s="12"/>
      <c r="CNV152" s="12"/>
      <c r="CNW152" s="12"/>
      <c r="CNX152" s="12"/>
      <c r="CNY152" s="12"/>
      <c r="CNZ152" s="12"/>
      <c r="COA152" s="12"/>
      <c r="COB152" s="12"/>
      <c r="COC152" s="12"/>
      <c r="COD152" s="12"/>
      <c r="COE152" s="12"/>
      <c r="COF152" s="12"/>
      <c r="COG152" s="12"/>
      <c r="COH152" s="12"/>
      <c r="COI152" s="12"/>
      <c r="COJ152" s="12"/>
      <c r="COK152" s="12"/>
      <c r="COL152" s="12"/>
      <c r="COM152" s="12"/>
      <c r="CON152" s="12"/>
      <c r="COO152" s="12"/>
      <c r="COP152" s="12"/>
      <c r="COQ152" s="12"/>
      <c r="COR152" s="12"/>
      <c r="COS152" s="12"/>
      <c r="COT152" s="12"/>
      <c r="COU152" s="12"/>
      <c r="COV152" s="12"/>
      <c r="COW152" s="12"/>
      <c r="COX152" s="12"/>
      <c r="COY152" s="12"/>
      <c r="COZ152" s="12"/>
      <c r="CPA152" s="12"/>
      <c r="CPB152" s="12"/>
      <c r="CPC152" s="12"/>
      <c r="CPD152" s="12"/>
      <c r="CPE152" s="12"/>
      <c r="CPF152" s="12"/>
      <c r="CPG152" s="12"/>
      <c r="CPH152" s="12"/>
      <c r="CPI152" s="12"/>
      <c r="CPJ152" s="12"/>
      <c r="CPK152" s="12"/>
      <c r="CPL152" s="12"/>
      <c r="CPM152" s="12"/>
      <c r="CPN152" s="12"/>
      <c r="CPO152" s="12"/>
      <c r="CPP152" s="12"/>
      <c r="CPQ152" s="12"/>
      <c r="CPR152" s="12"/>
      <c r="CPS152" s="12"/>
      <c r="CPT152" s="12"/>
      <c r="CPU152" s="12"/>
      <c r="CPV152" s="12"/>
      <c r="CPW152" s="12"/>
      <c r="CPX152" s="12"/>
      <c r="CPY152" s="12"/>
      <c r="CPZ152" s="12"/>
      <c r="CQA152" s="12"/>
      <c r="CQB152" s="12"/>
      <c r="CQC152" s="12"/>
      <c r="CQD152" s="12"/>
      <c r="CQE152" s="12"/>
      <c r="CQF152" s="12"/>
      <c r="CQG152" s="12"/>
      <c r="CQH152" s="12"/>
      <c r="CQI152" s="12"/>
      <c r="CQJ152" s="12"/>
      <c r="CQK152" s="12"/>
      <c r="CQL152" s="12"/>
      <c r="CQM152" s="12"/>
      <c r="CQN152" s="12"/>
      <c r="CQO152" s="12"/>
      <c r="CQP152" s="12"/>
      <c r="CQQ152" s="12"/>
      <c r="CQR152" s="12"/>
      <c r="CQS152" s="12"/>
      <c r="CQT152" s="12"/>
      <c r="CQU152" s="12"/>
      <c r="CQV152" s="12"/>
      <c r="CQW152" s="12"/>
      <c r="CQX152" s="12"/>
      <c r="CQY152" s="12"/>
      <c r="CQZ152" s="12"/>
      <c r="CRA152" s="12"/>
      <c r="CRB152" s="12"/>
      <c r="CRC152" s="12"/>
      <c r="CRD152" s="12"/>
      <c r="CRE152" s="12"/>
      <c r="CRF152" s="12"/>
      <c r="CRG152" s="12"/>
      <c r="CRH152" s="12"/>
      <c r="CRI152" s="12"/>
      <c r="CRJ152" s="12"/>
      <c r="CRK152" s="12"/>
      <c r="CRL152" s="12"/>
      <c r="CRM152" s="12"/>
      <c r="CRN152" s="12"/>
      <c r="CRO152" s="12"/>
      <c r="CRP152" s="12"/>
      <c r="CRQ152" s="12"/>
      <c r="CRR152" s="12"/>
      <c r="CRS152" s="12"/>
      <c r="CRT152" s="12"/>
      <c r="CRU152" s="12"/>
      <c r="CRV152" s="12"/>
      <c r="CRW152" s="12"/>
      <c r="CRX152" s="12"/>
      <c r="CRY152" s="12"/>
      <c r="CRZ152" s="12"/>
      <c r="CSA152" s="12"/>
      <c r="CSB152" s="12"/>
      <c r="CSC152" s="12"/>
      <c r="CSD152" s="12"/>
      <c r="CSE152" s="12"/>
      <c r="CSF152" s="12"/>
      <c r="CSG152" s="12"/>
      <c r="CSH152" s="12"/>
      <c r="CSI152" s="12"/>
      <c r="CSJ152" s="12"/>
      <c r="CSK152" s="12"/>
      <c r="CSL152" s="12"/>
      <c r="CSM152" s="12"/>
      <c r="CSN152" s="12"/>
      <c r="CSO152" s="12"/>
      <c r="CSP152" s="12"/>
      <c r="CSQ152" s="12"/>
      <c r="CSR152" s="12"/>
      <c r="CSS152" s="12"/>
      <c r="CST152" s="12"/>
      <c r="CSU152" s="12"/>
      <c r="CSV152" s="12"/>
      <c r="CSW152" s="12"/>
      <c r="CSX152" s="12"/>
      <c r="CSY152" s="12"/>
      <c r="CSZ152" s="12"/>
      <c r="CTA152" s="12"/>
      <c r="CTB152" s="12"/>
      <c r="CTC152" s="12"/>
      <c r="CTD152" s="12"/>
      <c r="CTE152" s="12"/>
      <c r="CTF152" s="12"/>
      <c r="CTG152" s="12"/>
      <c r="CTH152" s="12"/>
      <c r="CTI152" s="12"/>
      <c r="CTJ152" s="12"/>
      <c r="CTK152" s="12"/>
      <c r="CTL152" s="12"/>
      <c r="CTM152" s="12"/>
      <c r="CTN152" s="12"/>
      <c r="CTO152" s="12"/>
      <c r="CTP152" s="12"/>
      <c r="CTQ152" s="12"/>
      <c r="CTR152" s="12"/>
      <c r="CTS152" s="12"/>
      <c r="CTT152" s="12"/>
      <c r="CTU152" s="12"/>
      <c r="CTV152" s="12"/>
      <c r="CTW152" s="12"/>
      <c r="CTX152" s="12"/>
      <c r="CTY152" s="12"/>
      <c r="CTZ152" s="12"/>
      <c r="CUA152" s="12"/>
      <c r="CUB152" s="12"/>
      <c r="CUC152" s="12"/>
      <c r="CUD152" s="12"/>
      <c r="CUE152" s="12"/>
      <c r="CUF152" s="12"/>
      <c r="CUG152" s="12"/>
      <c r="CUH152" s="12"/>
      <c r="CUI152" s="12"/>
      <c r="CUJ152" s="12"/>
      <c r="CUK152" s="12"/>
      <c r="CUL152" s="12"/>
      <c r="CUM152" s="12"/>
      <c r="CUN152" s="12"/>
      <c r="CUO152" s="12"/>
      <c r="CUP152" s="12"/>
      <c r="CUQ152" s="12"/>
      <c r="CUR152" s="12"/>
      <c r="CUS152" s="12"/>
      <c r="CUT152" s="12"/>
      <c r="CUU152" s="12"/>
      <c r="CUV152" s="12"/>
      <c r="CUW152" s="12"/>
      <c r="CUX152" s="12"/>
      <c r="CUY152" s="12"/>
      <c r="CUZ152" s="12"/>
      <c r="CVA152" s="12"/>
      <c r="CVB152" s="12"/>
      <c r="CVC152" s="12"/>
      <c r="CVD152" s="12"/>
      <c r="CVE152" s="12"/>
      <c r="CVF152" s="12"/>
      <c r="CVG152" s="12"/>
      <c r="CVH152" s="12"/>
      <c r="CVI152" s="12"/>
      <c r="CVJ152" s="12"/>
      <c r="CVK152" s="12"/>
      <c r="CVL152" s="12"/>
      <c r="CVM152" s="12"/>
      <c r="CVN152" s="12"/>
      <c r="CVO152" s="12"/>
      <c r="CVP152" s="12"/>
      <c r="CVQ152" s="12"/>
      <c r="CVR152" s="12"/>
      <c r="CVS152" s="12"/>
      <c r="CVT152" s="12"/>
      <c r="CVU152" s="12"/>
      <c r="CVV152" s="12"/>
      <c r="CVW152" s="12"/>
      <c r="CVX152" s="12"/>
      <c r="CVY152" s="12"/>
      <c r="CVZ152" s="12"/>
      <c r="CWA152" s="12"/>
      <c r="CWB152" s="12"/>
      <c r="CWC152" s="12"/>
      <c r="CWD152" s="12"/>
      <c r="CWE152" s="12"/>
      <c r="CWF152" s="12"/>
      <c r="CWG152" s="12"/>
      <c r="CWH152" s="12"/>
      <c r="CWI152" s="12"/>
      <c r="CWJ152" s="12"/>
      <c r="CWK152" s="12"/>
      <c r="CWL152" s="12"/>
      <c r="CWM152" s="12"/>
      <c r="CWN152" s="12"/>
      <c r="CWO152" s="12"/>
      <c r="CWP152" s="12"/>
      <c r="CWQ152" s="12"/>
      <c r="CWR152" s="12"/>
      <c r="CWS152" s="12"/>
      <c r="CWT152" s="12"/>
      <c r="CWU152" s="12"/>
      <c r="CWV152" s="12"/>
      <c r="CWW152" s="12"/>
      <c r="CWX152" s="12"/>
      <c r="CWY152" s="12"/>
      <c r="CWZ152" s="12"/>
      <c r="CXA152" s="12"/>
      <c r="CXB152" s="12"/>
      <c r="CXC152" s="12"/>
      <c r="CXD152" s="12"/>
      <c r="CXE152" s="12"/>
      <c r="CXF152" s="12"/>
      <c r="CXG152" s="12"/>
      <c r="CXH152" s="12"/>
      <c r="CXI152" s="12"/>
      <c r="CXJ152" s="12"/>
      <c r="CXK152" s="12"/>
      <c r="CXL152" s="12"/>
      <c r="CXM152" s="12"/>
      <c r="CXN152" s="12"/>
      <c r="CXO152" s="12"/>
      <c r="CXP152" s="12"/>
      <c r="CXQ152" s="12"/>
      <c r="CXR152" s="12"/>
      <c r="CXS152" s="12"/>
      <c r="CXT152" s="12"/>
      <c r="CXU152" s="12"/>
      <c r="CXV152" s="12"/>
      <c r="CXW152" s="12"/>
      <c r="CXX152" s="12"/>
      <c r="CXY152" s="12"/>
      <c r="CXZ152" s="12"/>
      <c r="CYA152" s="12"/>
      <c r="CYB152" s="12"/>
      <c r="CYC152" s="12"/>
      <c r="CYD152" s="12"/>
      <c r="CYE152" s="12"/>
      <c r="CYF152" s="12"/>
      <c r="CYG152" s="12"/>
      <c r="CYH152" s="12"/>
      <c r="CYI152" s="12"/>
      <c r="CYJ152" s="12"/>
      <c r="CYK152" s="12"/>
      <c r="CYL152" s="12"/>
      <c r="CYM152" s="12"/>
      <c r="CYN152" s="12"/>
      <c r="CYO152" s="12"/>
      <c r="CYP152" s="12"/>
      <c r="CYQ152" s="12"/>
      <c r="CYR152" s="12"/>
      <c r="CYS152" s="12"/>
      <c r="CYT152" s="12"/>
      <c r="CYU152" s="12"/>
      <c r="CYV152" s="12"/>
      <c r="CYW152" s="12"/>
      <c r="CYX152" s="12"/>
      <c r="CYY152" s="12"/>
      <c r="CYZ152" s="12"/>
      <c r="CZA152" s="12"/>
      <c r="CZB152" s="12"/>
      <c r="CZC152" s="12"/>
      <c r="CZD152" s="12"/>
      <c r="CZE152" s="12"/>
      <c r="CZF152" s="12"/>
      <c r="CZG152" s="12"/>
      <c r="CZH152" s="12"/>
      <c r="CZI152" s="12"/>
      <c r="CZJ152" s="12"/>
      <c r="CZK152" s="12"/>
      <c r="CZL152" s="12"/>
      <c r="CZM152" s="12"/>
      <c r="CZN152" s="12"/>
      <c r="CZO152" s="12"/>
      <c r="CZP152" s="12"/>
      <c r="CZQ152" s="12"/>
      <c r="CZR152" s="12"/>
      <c r="CZS152" s="12"/>
      <c r="CZT152" s="12"/>
      <c r="CZU152" s="12"/>
      <c r="CZV152" s="12"/>
      <c r="CZW152" s="12"/>
      <c r="CZX152" s="12"/>
      <c r="CZY152" s="12"/>
      <c r="CZZ152" s="12"/>
      <c r="DAA152" s="12"/>
      <c r="DAB152" s="12"/>
      <c r="DAC152" s="12"/>
      <c r="DAD152" s="12"/>
      <c r="DAE152" s="12"/>
      <c r="DAF152" s="12"/>
      <c r="DAG152" s="12"/>
      <c r="DAH152" s="12"/>
      <c r="DAI152" s="12"/>
      <c r="DAJ152" s="12"/>
      <c r="DAK152" s="12"/>
      <c r="DAL152" s="12"/>
      <c r="DAM152" s="12"/>
      <c r="DAN152" s="12"/>
      <c r="DAO152" s="12"/>
      <c r="DAP152" s="12"/>
      <c r="DAQ152" s="12"/>
      <c r="DAR152" s="12"/>
      <c r="DAS152" s="12"/>
      <c r="DAT152" s="12"/>
      <c r="DAU152" s="12"/>
      <c r="DAV152" s="12"/>
      <c r="DAW152" s="12"/>
      <c r="DAX152" s="12"/>
      <c r="DAY152" s="12"/>
      <c r="DAZ152" s="12"/>
      <c r="DBA152" s="12"/>
      <c r="DBB152" s="12"/>
      <c r="DBC152" s="12"/>
      <c r="DBD152" s="12"/>
      <c r="DBE152" s="12"/>
      <c r="DBF152" s="12"/>
      <c r="DBG152" s="12"/>
      <c r="DBH152" s="12"/>
      <c r="DBI152" s="12"/>
      <c r="DBJ152" s="12"/>
      <c r="DBK152" s="12"/>
      <c r="DBL152" s="12"/>
      <c r="DBM152" s="12"/>
    </row>
    <row r="153" spans="1:2769" s="11" customFormat="1" ht="227" customHeight="1">
      <c r="A153" s="80" t="s">
        <v>114</v>
      </c>
      <c r="B153" s="89" t="s">
        <v>509</v>
      </c>
      <c r="C153" s="80" t="s">
        <v>48</v>
      </c>
      <c r="D153" s="80" t="s">
        <v>1279</v>
      </c>
      <c r="E153" s="80" t="s">
        <v>71</v>
      </c>
      <c r="F153" s="80" t="s">
        <v>103</v>
      </c>
      <c r="G153" s="80" t="s">
        <v>1555</v>
      </c>
      <c r="H153" s="80" t="s">
        <v>363</v>
      </c>
      <c r="I153" s="80" t="s">
        <v>1318</v>
      </c>
      <c r="J153" s="80"/>
      <c r="K153" s="80" t="s">
        <v>77</v>
      </c>
      <c r="L153" s="80" t="s">
        <v>82</v>
      </c>
      <c r="M153" s="90">
        <v>40763</v>
      </c>
      <c r="N153" s="80" t="s">
        <v>95</v>
      </c>
      <c r="O153" s="80">
        <v>-25.761927</v>
      </c>
      <c r="P153" s="80">
        <v>28.18788</v>
      </c>
      <c r="Q153" s="80" t="s">
        <v>2091</v>
      </c>
      <c r="R153" s="80" t="s">
        <v>80</v>
      </c>
      <c r="S153" s="80" t="s">
        <v>199</v>
      </c>
      <c r="T153" s="80" t="s">
        <v>79</v>
      </c>
      <c r="U153" s="80" t="s">
        <v>38</v>
      </c>
      <c r="V153" s="80" t="s">
        <v>129</v>
      </c>
      <c r="W153" s="80"/>
      <c r="X153" s="80" t="s">
        <v>82</v>
      </c>
      <c r="Y153" s="80" t="s">
        <v>199</v>
      </c>
      <c r="Z153" s="80" t="s">
        <v>1565</v>
      </c>
      <c r="AA153" s="89" t="s">
        <v>359</v>
      </c>
      <c r="AB153" s="89" t="s">
        <v>920</v>
      </c>
      <c r="AC153" s="80" t="s">
        <v>1566</v>
      </c>
      <c r="AD153" s="80" t="s">
        <v>34</v>
      </c>
      <c r="AE153" s="80" t="s">
        <v>193</v>
      </c>
      <c r="AF153" s="80" t="s">
        <v>192</v>
      </c>
      <c r="AG153" s="80" t="s">
        <v>935</v>
      </c>
      <c r="AH153" s="80" t="s">
        <v>221</v>
      </c>
      <c r="AI153" s="80" t="s">
        <v>1368</v>
      </c>
      <c r="AJ153" s="80" t="s">
        <v>223</v>
      </c>
      <c r="AK153" s="80" t="s">
        <v>1019</v>
      </c>
      <c r="AL153" s="80" t="s">
        <v>1373</v>
      </c>
      <c r="AM153" s="80" t="s">
        <v>1567</v>
      </c>
      <c r="AN153" s="91" t="s">
        <v>21</v>
      </c>
      <c r="AO153" s="80" t="s">
        <v>83</v>
      </c>
      <c r="AP153" s="80" t="s">
        <v>1390</v>
      </c>
      <c r="AQ153" s="80" t="s">
        <v>46</v>
      </c>
      <c r="AR153" s="80" t="s">
        <v>199</v>
      </c>
      <c r="AS153" s="80" t="s">
        <v>199</v>
      </c>
      <c r="AT153" s="90" t="s">
        <v>199</v>
      </c>
      <c r="AU153" s="80" t="s">
        <v>99</v>
      </c>
      <c r="AV153" s="80" t="s">
        <v>2116</v>
      </c>
      <c r="AW153" s="95" t="s">
        <v>1660</v>
      </c>
      <c r="AX153" s="80" t="s">
        <v>105</v>
      </c>
      <c r="AY153" s="80" t="s">
        <v>138</v>
      </c>
      <c r="AZ153" s="80" t="s">
        <v>660</v>
      </c>
      <c r="BA153" s="80"/>
      <c r="BB153" s="80" t="s">
        <v>94</v>
      </c>
      <c r="BC153" s="94">
        <v>40763</v>
      </c>
      <c r="BD153" s="12"/>
      <c r="BE153" s="12"/>
      <c r="BF153" s="12"/>
      <c r="BG153" s="12"/>
      <c r="BH153" s="12"/>
      <c r="BI153" s="12"/>
      <c r="BJ153" s="12"/>
      <c r="BK153" s="12"/>
      <c r="BL153" s="12"/>
      <c r="BM153" s="12"/>
      <c r="BN153" s="12"/>
      <c r="BO153" s="12"/>
      <c r="BP153" s="12"/>
      <c r="BQ153" s="12"/>
      <c r="BR153" s="12"/>
      <c r="BS153" s="12"/>
      <c r="BT153" s="12"/>
      <c r="BU153" s="12"/>
      <c r="BV153" s="12"/>
      <c r="BW153" s="12"/>
      <c r="BX153" s="12"/>
      <c r="BY153" s="12"/>
      <c r="BZ153" s="12"/>
      <c r="CA153" s="12"/>
      <c r="CB153" s="12"/>
      <c r="CC153" s="12"/>
      <c r="CD153" s="12"/>
      <c r="CE153" s="12"/>
      <c r="CF153" s="12"/>
      <c r="CG153" s="12"/>
      <c r="CH153" s="12"/>
      <c r="CI153" s="12"/>
      <c r="CJ153" s="12"/>
      <c r="CK153" s="12"/>
      <c r="CL153" s="12"/>
      <c r="CM153" s="12"/>
      <c r="CN153" s="12"/>
      <c r="CO153" s="12"/>
      <c r="CP153" s="12"/>
      <c r="CQ153" s="12"/>
      <c r="CR153" s="12"/>
      <c r="CS153" s="12"/>
      <c r="CT153" s="12"/>
      <c r="CU153" s="12"/>
      <c r="CV153" s="12"/>
      <c r="CW153" s="12"/>
      <c r="CX153" s="12"/>
      <c r="CY153" s="12"/>
      <c r="CZ153" s="12"/>
      <c r="DA153" s="12"/>
      <c r="DB153" s="12"/>
      <c r="DC153" s="12"/>
      <c r="DD153" s="12"/>
      <c r="DE153" s="12"/>
      <c r="DF153" s="12"/>
      <c r="DG153" s="12"/>
      <c r="DH153" s="12"/>
      <c r="DI153" s="12"/>
      <c r="DJ153" s="12"/>
      <c r="DK153" s="12"/>
      <c r="DL153" s="12"/>
      <c r="DM153" s="12"/>
      <c r="DN153" s="12"/>
      <c r="DO153" s="12"/>
      <c r="DP153" s="12"/>
      <c r="DQ153" s="12"/>
      <c r="DR153" s="12"/>
      <c r="DS153" s="12"/>
      <c r="DT153" s="12"/>
      <c r="DU153" s="12"/>
      <c r="DV153" s="12"/>
      <c r="DW153" s="12"/>
      <c r="DX153" s="12"/>
      <c r="DY153" s="12"/>
      <c r="DZ153" s="12"/>
      <c r="EA153" s="12"/>
      <c r="EB153" s="12"/>
      <c r="EC153" s="12"/>
      <c r="ED153" s="12"/>
      <c r="EE153" s="12"/>
      <c r="EF153" s="12"/>
      <c r="EG153" s="12"/>
      <c r="EH153" s="12"/>
      <c r="EI153" s="12"/>
      <c r="EJ153" s="12"/>
      <c r="EK153" s="12"/>
      <c r="EL153" s="12"/>
      <c r="EM153" s="12"/>
      <c r="EN153" s="12"/>
      <c r="EO153" s="12"/>
      <c r="EP153" s="12"/>
      <c r="EQ153" s="12"/>
      <c r="ER153" s="12"/>
      <c r="ES153" s="12"/>
      <c r="ET153" s="12"/>
      <c r="EU153" s="12"/>
      <c r="EV153" s="12"/>
      <c r="EW153" s="12"/>
      <c r="EX153" s="12"/>
      <c r="EY153" s="12"/>
      <c r="EZ153" s="12"/>
      <c r="FA153" s="12"/>
      <c r="FB153" s="12"/>
      <c r="FC153" s="12"/>
      <c r="FD153" s="12"/>
      <c r="FE153" s="12"/>
      <c r="FF153" s="12"/>
      <c r="FG153" s="12"/>
      <c r="FH153" s="12"/>
      <c r="FI153" s="12"/>
      <c r="FJ153" s="12"/>
      <c r="FK153" s="12"/>
      <c r="FL153" s="12"/>
      <c r="FM153" s="12"/>
      <c r="FN153" s="12"/>
      <c r="FO153" s="12"/>
      <c r="FP153" s="12"/>
      <c r="FQ153" s="12"/>
      <c r="FR153" s="12"/>
      <c r="FS153" s="12"/>
      <c r="FT153" s="12"/>
      <c r="FU153" s="12"/>
      <c r="FV153" s="12"/>
      <c r="FW153" s="12"/>
      <c r="FX153" s="12"/>
      <c r="FY153" s="12"/>
      <c r="FZ153" s="12"/>
      <c r="GA153" s="12"/>
      <c r="GB153" s="12"/>
      <c r="GC153" s="12"/>
      <c r="GD153" s="12"/>
      <c r="GE153" s="12"/>
      <c r="GF153" s="12"/>
      <c r="GG153" s="12"/>
      <c r="GH153" s="12"/>
      <c r="GI153" s="12"/>
      <c r="GJ153" s="12"/>
      <c r="GK153" s="12"/>
      <c r="GL153" s="12"/>
      <c r="GM153" s="12"/>
      <c r="GN153" s="12"/>
      <c r="GO153" s="12"/>
      <c r="GP153" s="12"/>
      <c r="GQ153" s="12"/>
      <c r="GR153" s="12"/>
      <c r="GS153" s="12"/>
      <c r="GT153" s="12"/>
      <c r="GU153" s="12"/>
      <c r="GV153" s="12"/>
      <c r="GW153" s="12"/>
      <c r="GX153" s="12"/>
      <c r="GY153" s="12"/>
      <c r="GZ153" s="12"/>
      <c r="HA153" s="12"/>
      <c r="HB153" s="12"/>
      <c r="HC153" s="12"/>
      <c r="HD153" s="12"/>
      <c r="HE153" s="12"/>
      <c r="HF153" s="12"/>
      <c r="HG153" s="12"/>
      <c r="HH153" s="12"/>
      <c r="HI153" s="12"/>
      <c r="HJ153" s="12"/>
      <c r="HK153" s="12"/>
      <c r="HL153" s="12"/>
      <c r="HM153" s="12"/>
      <c r="HN153" s="12"/>
      <c r="HO153" s="12"/>
      <c r="HP153" s="12"/>
      <c r="HQ153" s="12"/>
      <c r="HR153" s="12"/>
      <c r="HS153" s="12"/>
      <c r="HT153" s="12"/>
      <c r="HU153" s="12"/>
      <c r="HV153" s="12"/>
      <c r="HW153" s="12"/>
      <c r="HX153" s="12"/>
      <c r="HY153" s="12"/>
      <c r="HZ153" s="12"/>
      <c r="IA153" s="12"/>
      <c r="IB153" s="12"/>
      <c r="IC153" s="12"/>
      <c r="ID153" s="12"/>
      <c r="IE153" s="12"/>
      <c r="IF153" s="12"/>
      <c r="IG153" s="12"/>
      <c r="IH153" s="12"/>
      <c r="II153" s="12"/>
      <c r="IJ153" s="12"/>
      <c r="IK153" s="12"/>
      <c r="IL153" s="12"/>
      <c r="IM153" s="12"/>
      <c r="IN153" s="12"/>
      <c r="IO153" s="12"/>
      <c r="IP153" s="12"/>
      <c r="IQ153" s="12"/>
      <c r="IR153" s="12"/>
      <c r="IS153" s="12"/>
      <c r="IT153" s="12"/>
      <c r="IU153" s="12"/>
      <c r="IV153" s="12"/>
      <c r="IW153" s="12"/>
      <c r="IX153" s="12"/>
      <c r="IY153" s="12"/>
      <c r="IZ153" s="12"/>
      <c r="JA153" s="12"/>
      <c r="JB153" s="12"/>
      <c r="JC153" s="12"/>
      <c r="JD153" s="12"/>
      <c r="JE153" s="12"/>
      <c r="JF153" s="12"/>
      <c r="JG153" s="12"/>
      <c r="JH153" s="12"/>
      <c r="JI153" s="12"/>
      <c r="JJ153" s="12"/>
      <c r="JK153" s="12"/>
      <c r="JL153" s="12"/>
      <c r="JM153" s="12"/>
      <c r="JN153" s="12"/>
      <c r="JO153" s="12"/>
      <c r="JP153" s="12"/>
      <c r="JQ153" s="12"/>
      <c r="JR153" s="12"/>
      <c r="JS153" s="12"/>
      <c r="JT153" s="12"/>
      <c r="JU153" s="12"/>
      <c r="JV153" s="12"/>
      <c r="JW153" s="12"/>
      <c r="JX153" s="12"/>
      <c r="JY153" s="12"/>
      <c r="JZ153" s="12"/>
      <c r="KA153" s="12"/>
      <c r="KB153" s="12"/>
      <c r="KC153" s="12"/>
      <c r="KD153" s="12"/>
      <c r="KE153" s="12"/>
      <c r="KF153" s="12"/>
      <c r="KG153" s="12"/>
      <c r="KH153" s="12"/>
      <c r="KI153" s="12"/>
      <c r="KJ153" s="12"/>
      <c r="KK153" s="12"/>
      <c r="KL153" s="12"/>
      <c r="KM153" s="12"/>
      <c r="KN153" s="12"/>
      <c r="KO153" s="12"/>
      <c r="KP153" s="12"/>
      <c r="KQ153" s="12"/>
      <c r="KR153" s="12"/>
      <c r="KS153" s="12"/>
      <c r="KT153" s="12"/>
      <c r="KU153" s="12"/>
      <c r="KV153" s="12"/>
      <c r="KW153" s="12"/>
      <c r="KX153" s="12"/>
      <c r="KY153" s="12"/>
      <c r="KZ153" s="12"/>
      <c r="LA153" s="12"/>
      <c r="LB153" s="12"/>
      <c r="LC153" s="12"/>
      <c r="LD153" s="12"/>
      <c r="LE153" s="12"/>
      <c r="LF153" s="12"/>
      <c r="LG153" s="12"/>
      <c r="LH153" s="12"/>
      <c r="LI153" s="12"/>
      <c r="LJ153" s="12"/>
      <c r="LK153" s="12"/>
      <c r="LL153" s="12"/>
      <c r="LM153" s="12"/>
      <c r="LN153" s="12"/>
      <c r="LO153" s="12"/>
      <c r="LP153" s="12"/>
      <c r="LQ153" s="12"/>
      <c r="LR153" s="12"/>
      <c r="LS153" s="12"/>
      <c r="LT153" s="12"/>
      <c r="LU153" s="12"/>
      <c r="LV153" s="12"/>
      <c r="LW153" s="12"/>
      <c r="LX153" s="12"/>
      <c r="LY153" s="12"/>
      <c r="LZ153" s="12"/>
      <c r="MA153" s="12"/>
      <c r="MB153" s="12"/>
      <c r="MC153" s="12"/>
      <c r="MD153" s="12"/>
      <c r="ME153" s="12"/>
      <c r="MF153" s="12"/>
      <c r="MG153" s="12"/>
      <c r="MH153" s="12"/>
      <c r="MI153" s="12"/>
      <c r="MJ153" s="12"/>
      <c r="MK153" s="12"/>
      <c r="ML153" s="12"/>
      <c r="MM153" s="12"/>
      <c r="MN153" s="12"/>
      <c r="MO153" s="12"/>
      <c r="MP153" s="12"/>
      <c r="MQ153" s="12"/>
      <c r="MR153" s="12"/>
      <c r="MS153" s="12"/>
      <c r="MT153" s="12"/>
      <c r="MU153" s="12"/>
      <c r="MV153" s="12"/>
      <c r="MW153" s="12"/>
      <c r="MX153" s="12"/>
      <c r="MY153" s="12"/>
      <c r="MZ153" s="12"/>
      <c r="NA153" s="12"/>
      <c r="NB153" s="12"/>
      <c r="NC153" s="12"/>
      <c r="ND153" s="12"/>
      <c r="NE153" s="12"/>
      <c r="NF153" s="12"/>
      <c r="NG153" s="12"/>
      <c r="NH153" s="12"/>
      <c r="NI153" s="12"/>
      <c r="NJ153" s="12"/>
      <c r="NK153" s="12"/>
      <c r="NL153" s="12"/>
      <c r="NM153" s="12"/>
      <c r="NN153" s="12"/>
      <c r="NO153" s="12"/>
      <c r="NP153" s="12"/>
      <c r="NQ153" s="12"/>
      <c r="NR153" s="12"/>
      <c r="NS153" s="12"/>
      <c r="NT153" s="12"/>
      <c r="NU153" s="12"/>
      <c r="NV153" s="12"/>
      <c r="NW153" s="12"/>
      <c r="NX153" s="12"/>
      <c r="NY153" s="12"/>
      <c r="NZ153" s="12"/>
      <c r="OA153" s="12"/>
      <c r="OB153" s="12"/>
      <c r="OC153" s="12"/>
      <c r="OD153" s="12"/>
      <c r="OE153" s="12"/>
      <c r="OF153" s="12"/>
      <c r="OG153" s="12"/>
      <c r="OH153" s="12"/>
      <c r="OI153" s="12"/>
      <c r="OJ153" s="12"/>
      <c r="OK153" s="12"/>
      <c r="OL153" s="12"/>
      <c r="OM153" s="12"/>
      <c r="ON153" s="12"/>
      <c r="OO153" s="12"/>
      <c r="OP153" s="12"/>
      <c r="OQ153" s="12"/>
      <c r="OR153" s="12"/>
      <c r="OS153" s="12"/>
      <c r="OT153" s="12"/>
      <c r="OU153" s="12"/>
      <c r="OV153" s="12"/>
      <c r="OW153" s="12"/>
      <c r="OX153" s="12"/>
      <c r="OY153" s="12"/>
      <c r="OZ153" s="12"/>
      <c r="PA153" s="12"/>
      <c r="PB153" s="12"/>
      <c r="PC153" s="12"/>
      <c r="PD153" s="12"/>
      <c r="PE153" s="12"/>
      <c r="PF153" s="12"/>
      <c r="PG153" s="12"/>
      <c r="PH153" s="12"/>
      <c r="PI153" s="12"/>
      <c r="PJ153" s="12"/>
      <c r="PK153" s="12"/>
      <c r="PL153" s="12"/>
      <c r="PM153" s="12"/>
      <c r="PN153" s="12"/>
      <c r="PO153" s="12"/>
      <c r="PP153" s="12"/>
      <c r="PQ153" s="12"/>
      <c r="PR153" s="12"/>
      <c r="PS153" s="12"/>
      <c r="PT153" s="12"/>
      <c r="PU153" s="12"/>
      <c r="PV153" s="12"/>
      <c r="PW153" s="12"/>
      <c r="PX153" s="12"/>
      <c r="PY153" s="12"/>
      <c r="PZ153" s="12"/>
      <c r="QA153" s="12"/>
      <c r="QB153" s="12"/>
      <c r="QC153" s="12"/>
      <c r="QD153" s="12"/>
      <c r="QE153" s="12"/>
      <c r="QF153" s="12"/>
      <c r="QG153" s="12"/>
      <c r="QH153" s="12"/>
      <c r="QI153" s="12"/>
      <c r="QJ153" s="12"/>
      <c r="QK153" s="12"/>
      <c r="QL153" s="12"/>
      <c r="QM153" s="12"/>
      <c r="QN153" s="12"/>
      <c r="QO153" s="12"/>
      <c r="QP153" s="12"/>
      <c r="QQ153" s="12"/>
      <c r="QR153" s="12"/>
      <c r="QS153" s="12"/>
      <c r="QT153" s="12"/>
      <c r="QU153" s="12"/>
      <c r="QV153" s="12"/>
      <c r="QW153" s="12"/>
      <c r="QX153" s="12"/>
      <c r="QY153" s="12"/>
      <c r="QZ153" s="12"/>
      <c r="RA153" s="12"/>
      <c r="RB153" s="12"/>
      <c r="RC153" s="12"/>
      <c r="RD153" s="12"/>
      <c r="RE153" s="12"/>
      <c r="RF153" s="12"/>
      <c r="RG153" s="12"/>
      <c r="RH153" s="12"/>
      <c r="RI153" s="12"/>
      <c r="RJ153" s="12"/>
      <c r="RK153" s="12"/>
      <c r="RL153" s="12"/>
      <c r="RM153" s="12"/>
      <c r="RN153" s="12"/>
      <c r="RO153" s="12"/>
      <c r="RP153" s="12"/>
      <c r="RQ153" s="12"/>
      <c r="RR153" s="12"/>
      <c r="RS153" s="12"/>
      <c r="RT153" s="12"/>
      <c r="RU153" s="12"/>
      <c r="RV153" s="12"/>
      <c r="RW153" s="12"/>
      <c r="RX153" s="12"/>
      <c r="RY153" s="12"/>
      <c r="RZ153" s="12"/>
      <c r="SA153" s="12"/>
      <c r="SB153" s="12"/>
      <c r="SC153" s="12"/>
      <c r="SD153" s="12"/>
      <c r="SE153" s="12"/>
      <c r="SF153" s="12"/>
      <c r="SG153" s="12"/>
      <c r="SH153" s="12"/>
      <c r="SI153" s="12"/>
      <c r="SJ153" s="12"/>
      <c r="SK153" s="12"/>
      <c r="SL153" s="12"/>
      <c r="SM153" s="12"/>
      <c r="SN153" s="12"/>
      <c r="SO153" s="12"/>
      <c r="SP153" s="12"/>
      <c r="SQ153" s="12"/>
      <c r="SR153" s="12"/>
      <c r="SS153" s="12"/>
      <c r="ST153" s="12"/>
      <c r="SU153" s="12"/>
      <c r="SV153" s="12"/>
      <c r="SW153" s="12"/>
      <c r="SX153" s="12"/>
      <c r="SY153" s="12"/>
      <c r="SZ153" s="12"/>
      <c r="TA153" s="12"/>
      <c r="TB153" s="12"/>
      <c r="TC153" s="12"/>
      <c r="TD153" s="12"/>
      <c r="TE153" s="12"/>
      <c r="TF153" s="12"/>
      <c r="TG153" s="12"/>
      <c r="TH153" s="12"/>
      <c r="TI153" s="12"/>
      <c r="TJ153" s="12"/>
      <c r="TK153" s="12"/>
      <c r="TL153" s="12"/>
      <c r="TM153" s="12"/>
      <c r="TN153" s="12"/>
      <c r="TO153" s="12"/>
      <c r="TP153" s="12"/>
      <c r="TQ153" s="12"/>
      <c r="TR153" s="12"/>
      <c r="TS153" s="12"/>
      <c r="TT153" s="12"/>
      <c r="TU153" s="12"/>
      <c r="TV153" s="12"/>
      <c r="TW153" s="12"/>
      <c r="TX153" s="12"/>
      <c r="TY153" s="12"/>
      <c r="TZ153" s="12"/>
      <c r="UA153" s="12"/>
      <c r="UB153" s="12"/>
      <c r="UC153" s="12"/>
      <c r="UD153" s="12"/>
      <c r="UE153" s="12"/>
      <c r="UF153" s="12"/>
      <c r="UG153" s="12"/>
      <c r="UH153" s="12"/>
      <c r="UI153" s="12"/>
      <c r="UJ153" s="12"/>
      <c r="UK153" s="12"/>
      <c r="UL153" s="12"/>
      <c r="UM153" s="12"/>
      <c r="UN153" s="12"/>
      <c r="UO153" s="12"/>
      <c r="UP153" s="12"/>
      <c r="UQ153" s="12"/>
      <c r="UR153" s="12"/>
      <c r="US153" s="12"/>
      <c r="UT153" s="12"/>
      <c r="UU153" s="12"/>
      <c r="UV153" s="12"/>
      <c r="UW153" s="12"/>
      <c r="UX153" s="12"/>
      <c r="UY153" s="12"/>
      <c r="UZ153" s="12"/>
      <c r="VA153" s="12"/>
      <c r="VB153" s="12"/>
      <c r="VC153" s="12"/>
      <c r="VD153" s="12"/>
      <c r="VE153" s="12"/>
      <c r="VF153" s="12"/>
      <c r="VG153" s="12"/>
      <c r="VH153" s="12"/>
      <c r="VI153" s="12"/>
      <c r="VJ153" s="12"/>
      <c r="VK153" s="12"/>
      <c r="VL153" s="12"/>
      <c r="VM153" s="12"/>
      <c r="VN153" s="12"/>
      <c r="VO153" s="12"/>
      <c r="VP153" s="12"/>
      <c r="VQ153" s="12"/>
      <c r="VR153" s="12"/>
      <c r="VS153" s="12"/>
      <c r="VT153" s="12"/>
      <c r="VU153" s="12"/>
      <c r="VV153" s="12"/>
      <c r="VW153" s="12"/>
      <c r="VX153" s="12"/>
      <c r="VY153" s="12"/>
      <c r="VZ153" s="12"/>
      <c r="WA153" s="12"/>
      <c r="WB153" s="12"/>
      <c r="WC153" s="12"/>
      <c r="WD153" s="12"/>
      <c r="WE153" s="12"/>
      <c r="WF153" s="12"/>
      <c r="WG153" s="12"/>
      <c r="WH153" s="12"/>
      <c r="WI153" s="12"/>
      <c r="WJ153" s="12"/>
      <c r="WK153" s="12"/>
      <c r="WL153" s="12"/>
      <c r="WM153" s="12"/>
      <c r="WN153" s="12"/>
      <c r="WO153" s="12"/>
      <c r="WP153" s="12"/>
      <c r="WQ153" s="12"/>
      <c r="WR153" s="12"/>
      <c r="WS153" s="12"/>
      <c r="WT153" s="12"/>
      <c r="WU153" s="12"/>
      <c r="WV153" s="12"/>
      <c r="WW153" s="12"/>
      <c r="WX153" s="12"/>
      <c r="WY153" s="12"/>
      <c r="WZ153" s="12"/>
      <c r="XA153" s="12"/>
      <c r="XB153" s="12"/>
      <c r="XC153" s="12"/>
      <c r="XD153" s="12"/>
      <c r="XE153" s="12"/>
      <c r="XF153" s="12"/>
      <c r="XG153" s="12"/>
      <c r="XH153" s="12"/>
      <c r="XI153" s="12"/>
      <c r="XJ153" s="12"/>
      <c r="XK153" s="12"/>
      <c r="XL153" s="12"/>
      <c r="XM153" s="12"/>
      <c r="XN153" s="12"/>
      <c r="XO153" s="12"/>
      <c r="XP153" s="12"/>
      <c r="XQ153" s="12"/>
      <c r="XR153" s="12"/>
      <c r="XS153" s="12"/>
      <c r="XT153" s="12"/>
      <c r="XU153" s="12"/>
      <c r="XV153" s="12"/>
      <c r="XW153" s="12"/>
      <c r="XX153" s="12"/>
      <c r="XY153" s="12"/>
      <c r="XZ153" s="12"/>
      <c r="YA153" s="12"/>
      <c r="YB153" s="12"/>
      <c r="YC153" s="12"/>
      <c r="YD153" s="12"/>
      <c r="YE153" s="12"/>
      <c r="YF153" s="12"/>
      <c r="YG153" s="12"/>
      <c r="YH153" s="12"/>
      <c r="YI153" s="12"/>
      <c r="YJ153" s="12"/>
      <c r="YK153" s="12"/>
      <c r="YL153" s="12"/>
      <c r="YM153" s="12"/>
      <c r="YN153" s="12"/>
      <c r="YO153" s="12"/>
      <c r="YP153" s="12"/>
      <c r="YQ153" s="12"/>
      <c r="YR153" s="12"/>
      <c r="YS153" s="12"/>
      <c r="YT153" s="12"/>
      <c r="YU153" s="12"/>
      <c r="YV153" s="12"/>
      <c r="YW153" s="12"/>
      <c r="YX153" s="12"/>
      <c r="YY153" s="12"/>
      <c r="YZ153" s="12"/>
      <c r="ZA153" s="12"/>
      <c r="ZB153" s="12"/>
      <c r="ZC153" s="12"/>
      <c r="ZD153" s="12"/>
      <c r="ZE153" s="12"/>
      <c r="ZF153" s="12"/>
      <c r="ZG153" s="12"/>
      <c r="ZH153" s="12"/>
      <c r="ZI153" s="12"/>
      <c r="ZJ153" s="12"/>
      <c r="ZK153" s="12"/>
      <c r="ZL153" s="12"/>
      <c r="ZM153" s="12"/>
      <c r="ZN153" s="12"/>
      <c r="ZO153" s="12"/>
      <c r="ZP153" s="12"/>
      <c r="ZQ153" s="12"/>
      <c r="ZR153" s="12"/>
      <c r="ZS153" s="12"/>
      <c r="ZT153" s="12"/>
      <c r="ZU153" s="12"/>
      <c r="ZV153" s="12"/>
      <c r="ZW153" s="12"/>
      <c r="ZX153" s="12"/>
      <c r="ZY153" s="12"/>
      <c r="ZZ153" s="12"/>
      <c r="AAA153" s="12"/>
      <c r="AAB153" s="12"/>
      <c r="AAC153" s="12"/>
      <c r="AAD153" s="12"/>
      <c r="AAE153" s="12"/>
      <c r="AAF153" s="12"/>
      <c r="AAG153" s="12"/>
      <c r="AAH153" s="12"/>
      <c r="AAI153" s="12"/>
      <c r="AAJ153" s="12"/>
      <c r="AAK153" s="12"/>
      <c r="AAL153" s="12"/>
      <c r="AAM153" s="12"/>
      <c r="AAN153" s="12"/>
      <c r="AAO153" s="12"/>
      <c r="AAP153" s="12"/>
      <c r="AAQ153" s="12"/>
      <c r="AAR153" s="12"/>
      <c r="AAS153" s="12"/>
      <c r="AAT153" s="12"/>
      <c r="AAU153" s="12"/>
      <c r="AAV153" s="12"/>
      <c r="AAW153" s="12"/>
      <c r="AAX153" s="12"/>
      <c r="AAY153" s="12"/>
      <c r="AAZ153" s="12"/>
      <c r="ABA153" s="12"/>
      <c r="ABB153" s="12"/>
      <c r="ABC153" s="12"/>
      <c r="ABD153" s="12"/>
      <c r="ABE153" s="12"/>
      <c r="ABF153" s="12"/>
      <c r="ABG153" s="12"/>
      <c r="ABH153" s="12"/>
      <c r="ABI153" s="12"/>
      <c r="ABJ153" s="12"/>
      <c r="ABK153" s="12"/>
      <c r="ABL153" s="12"/>
      <c r="ABM153" s="12"/>
      <c r="ABN153" s="12"/>
      <c r="ABO153" s="12"/>
      <c r="ABP153" s="12"/>
      <c r="ABQ153" s="12"/>
      <c r="ABR153" s="12"/>
      <c r="ABS153" s="12"/>
      <c r="ABT153" s="12"/>
      <c r="ABU153" s="12"/>
      <c r="ABV153" s="12"/>
      <c r="ABW153" s="12"/>
      <c r="ABX153" s="12"/>
      <c r="ABY153" s="12"/>
      <c r="ABZ153" s="12"/>
      <c r="ACA153" s="12"/>
      <c r="ACB153" s="12"/>
      <c r="ACC153" s="12"/>
      <c r="ACD153" s="12"/>
      <c r="ACE153" s="12"/>
      <c r="ACF153" s="12"/>
      <c r="ACG153" s="12"/>
      <c r="ACH153" s="12"/>
      <c r="ACI153" s="12"/>
      <c r="ACJ153" s="12"/>
      <c r="ACK153" s="12"/>
      <c r="ACL153" s="12"/>
      <c r="ACM153" s="12"/>
      <c r="ACN153" s="12"/>
      <c r="ACO153" s="12"/>
      <c r="ACP153" s="12"/>
      <c r="ACQ153" s="12"/>
      <c r="ACR153" s="12"/>
      <c r="ACS153" s="12"/>
      <c r="ACT153" s="12"/>
      <c r="ACU153" s="12"/>
      <c r="ACV153" s="12"/>
      <c r="ACW153" s="12"/>
      <c r="ACX153" s="12"/>
      <c r="ACY153" s="12"/>
      <c r="ACZ153" s="12"/>
      <c r="ADA153" s="12"/>
      <c r="ADB153" s="12"/>
      <c r="ADC153" s="12"/>
      <c r="ADD153" s="12"/>
      <c r="ADE153" s="12"/>
      <c r="ADF153" s="12"/>
      <c r="ADG153" s="12"/>
      <c r="ADH153" s="12"/>
      <c r="ADI153" s="12"/>
      <c r="ADJ153" s="12"/>
      <c r="ADK153" s="12"/>
      <c r="ADL153" s="12"/>
      <c r="ADM153" s="12"/>
      <c r="ADN153" s="12"/>
      <c r="ADO153" s="12"/>
      <c r="ADP153" s="12"/>
      <c r="ADQ153" s="12"/>
      <c r="ADR153" s="12"/>
      <c r="ADS153" s="12"/>
      <c r="ADT153" s="12"/>
      <c r="ADU153" s="12"/>
      <c r="ADV153" s="12"/>
      <c r="ADW153" s="12"/>
      <c r="ADX153" s="12"/>
      <c r="ADY153" s="12"/>
      <c r="ADZ153" s="12"/>
      <c r="AEA153" s="12"/>
      <c r="AEB153" s="12"/>
      <c r="AEC153" s="12"/>
      <c r="AED153" s="12"/>
      <c r="AEE153" s="12"/>
      <c r="AEF153" s="12"/>
      <c r="AEG153" s="12"/>
      <c r="AEH153" s="12"/>
      <c r="AEI153" s="12"/>
      <c r="AEJ153" s="12"/>
      <c r="AEK153" s="12"/>
      <c r="AEL153" s="12"/>
      <c r="AEM153" s="12"/>
      <c r="AEN153" s="12"/>
      <c r="AEO153" s="12"/>
      <c r="AEP153" s="12"/>
      <c r="AEQ153" s="12"/>
      <c r="AER153" s="12"/>
      <c r="AES153" s="12"/>
      <c r="AET153" s="12"/>
      <c r="AEU153" s="12"/>
      <c r="AEV153" s="12"/>
      <c r="AEW153" s="12"/>
      <c r="AEX153" s="12"/>
      <c r="AEY153" s="12"/>
      <c r="AEZ153" s="12"/>
      <c r="AFA153" s="12"/>
      <c r="AFB153" s="12"/>
      <c r="AFC153" s="12"/>
      <c r="AFD153" s="12"/>
      <c r="AFE153" s="12"/>
      <c r="AFF153" s="12"/>
      <c r="AFG153" s="12"/>
      <c r="AFH153" s="12"/>
      <c r="AFI153" s="12"/>
      <c r="AFJ153" s="12"/>
      <c r="AFK153" s="12"/>
      <c r="AFL153" s="12"/>
      <c r="AFM153" s="12"/>
      <c r="AFN153" s="12"/>
      <c r="AFO153" s="12"/>
      <c r="AFP153" s="12"/>
      <c r="AFQ153" s="12"/>
      <c r="AFR153" s="12"/>
      <c r="AFS153" s="12"/>
      <c r="AFT153" s="12"/>
      <c r="AFU153" s="12"/>
      <c r="AFV153" s="12"/>
      <c r="AFW153" s="12"/>
      <c r="AFX153" s="12"/>
      <c r="AFY153" s="12"/>
      <c r="AFZ153" s="12"/>
      <c r="AGA153" s="12"/>
      <c r="AGB153" s="12"/>
      <c r="AGC153" s="12"/>
      <c r="AGD153" s="12"/>
      <c r="AGE153" s="12"/>
      <c r="AGF153" s="12"/>
      <c r="AGG153" s="12"/>
      <c r="AGH153" s="12"/>
      <c r="AGI153" s="12"/>
      <c r="AGJ153" s="12"/>
      <c r="AGK153" s="12"/>
      <c r="AGL153" s="12"/>
      <c r="AGM153" s="12"/>
      <c r="AGN153" s="12"/>
      <c r="AGO153" s="12"/>
      <c r="AGP153" s="12"/>
      <c r="AGQ153" s="12"/>
      <c r="AGR153" s="12"/>
      <c r="AGS153" s="12"/>
      <c r="AGT153" s="12"/>
      <c r="AGU153" s="12"/>
      <c r="AGV153" s="12"/>
      <c r="AGW153" s="12"/>
      <c r="AGX153" s="12"/>
      <c r="AGY153" s="12"/>
      <c r="AGZ153" s="12"/>
      <c r="AHA153" s="12"/>
      <c r="AHB153" s="12"/>
      <c r="AHC153" s="12"/>
      <c r="AHD153" s="12"/>
      <c r="AHE153" s="12"/>
      <c r="AHF153" s="12"/>
      <c r="AHG153" s="12"/>
      <c r="AHH153" s="12"/>
      <c r="AHI153" s="12"/>
      <c r="AHJ153" s="12"/>
      <c r="AHK153" s="12"/>
      <c r="AHL153" s="12"/>
      <c r="AHM153" s="12"/>
      <c r="AHN153" s="12"/>
      <c r="AHO153" s="12"/>
      <c r="AHP153" s="12"/>
      <c r="AHQ153" s="12"/>
      <c r="AHR153" s="12"/>
      <c r="AHS153" s="12"/>
      <c r="AHT153" s="12"/>
      <c r="AHU153" s="12"/>
      <c r="AHV153" s="12"/>
      <c r="AHW153" s="12"/>
      <c r="AHX153" s="12"/>
      <c r="AHY153" s="12"/>
      <c r="AHZ153" s="12"/>
      <c r="AIA153" s="12"/>
      <c r="AIB153" s="12"/>
      <c r="AIC153" s="12"/>
      <c r="AID153" s="12"/>
      <c r="AIE153" s="12"/>
      <c r="AIF153" s="12"/>
      <c r="AIG153" s="12"/>
      <c r="AIH153" s="12"/>
      <c r="AII153" s="12"/>
      <c r="AIJ153" s="12"/>
      <c r="AIK153" s="12"/>
      <c r="AIL153" s="12"/>
      <c r="AIM153" s="12"/>
      <c r="AIN153" s="12"/>
      <c r="AIO153" s="12"/>
      <c r="AIP153" s="12"/>
      <c r="AIQ153" s="12"/>
      <c r="AIR153" s="12"/>
      <c r="AIS153" s="12"/>
      <c r="AIT153" s="12"/>
      <c r="AIU153" s="12"/>
      <c r="AIV153" s="12"/>
      <c r="AIW153" s="12"/>
      <c r="AIX153" s="12"/>
      <c r="AIY153" s="12"/>
      <c r="AIZ153" s="12"/>
      <c r="AJA153" s="12"/>
      <c r="AJB153" s="12"/>
      <c r="AJC153" s="12"/>
      <c r="AJD153" s="12"/>
      <c r="AJE153" s="12"/>
      <c r="AJF153" s="12"/>
      <c r="AJG153" s="12"/>
      <c r="AJH153" s="12"/>
      <c r="AJI153" s="12"/>
      <c r="AJJ153" s="12"/>
      <c r="AJK153" s="12"/>
      <c r="AJL153" s="12"/>
      <c r="AJM153" s="12"/>
      <c r="AJN153" s="12"/>
      <c r="AJO153" s="12"/>
      <c r="AJP153" s="12"/>
      <c r="AJQ153" s="12"/>
      <c r="AJR153" s="12"/>
      <c r="AJS153" s="12"/>
      <c r="AJT153" s="12"/>
      <c r="AJU153" s="12"/>
      <c r="AJV153" s="12"/>
      <c r="AJW153" s="12"/>
      <c r="AJX153" s="12"/>
      <c r="AJY153" s="12"/>
      <c r="AJZ153" s="12"/>
      <c r="AKA153" s="12"/>
      <c r="AKB153" s="12"/>
      <c r="AKC153" s="12"/>
      <c r="AKD153" s="12"/>
      <c r="AKE153" s="12"/>
      <c r="AKF153" s="12"/>
      <c r="AKG153" s="12"/>
      <c r="AKH153" s="12"/>
      <c r="AKI153" s="12"/>
      <c r="AKJ153" s="12"/>
      <c r="AKK153" s="12"/>
      <c r="AKL153" s="12"/>
      <c r="AKM153" s="12"/>
      <c r="AKN153" s="12"/>
      <c r="AKO153" s="12"/>
      <c r="AKP153" s="12"/>
      <c r="AKQ153" s="12"/>
      <c r="AKR153" s="12"/>
      <c r="AKS153" s="12"/>
      <c r="AKT153" s="12"/>
      <c r="AKU153" s="12"/>
      <c r="AKV153" s="12"/>
      <c r="AKW153" s="12"/>
      <c r="AKX153" s="12"/>
      <c r="AKY153" s="12"/>
      <c r="AKZ153" s="12"/>
      <c r="ALA153" s="12"/>
      <c r="ALB153" s="12"/>
      <c r="ALC153" s="12"/>
      <c r="ALD153" s="12"/>
      <c r="ALE153" s="12"/>
      <c r="ALF153" s="12"/>
      <c r="ALG153" s="12"/>
      <c r="ALH153" s="12"/>
      <c r="ALI153" s="12"/>
      <c r="ALJ153" s="12"/>
      <c r="ALK153" s="12"/>
      <c r="ALL153" s="12"/>
      <c r="ALM153" s="12"/>
      <c r="ALN153" s="12"/>
      <c r="ALO153" s="12"/>
      <c r="ALP153" s="12"/>
      <c r="ALQ153" s="12"/>
      <c r="ALR153" s="12"/>
      <c r="ALS153" s="12"/>
      <c r="ALT153" s="12"/>
      <c r="ALU153" s="12"/>
      <c r="ALV153" s="12"/>
      <c r="ALW153" s="12"/>
      <c r="ALX153" s="12"/>
      <c r="ALY153" s="12"/>
      <c r="ALZ153" s="12"/>
      <c r="AMA153" s="12"/>
      <c r="AMB153" s="12"/>
      <c r="AMC153" s="12"/>
      <c r="AMD153" s="12"/>
      <c r="AME153" s="12"/>
      <c r="AMF153" s="12"/>
      <c r="AMG153" s="12"/>
      <c r="AMH153" s="12"/>
      <c r="AMI153" s="12"/>
      <c r="AMJ153" s="12"/>
      <c r="AMK153" s="12"/>
      <c r="AML153" s="12"/>
      <c r="AMM153" s="12"/>
      <c r="AMN153" s="12"/>
      <c r="AMO153" s="12"/>
      <c r="AMP153" s="12"/>
      <c r="AMQ153" s="12"/>
      <c r="AMR153" s="12"/>
      <c r="AMS153" s="12"/>
      <c r="AMT153" s="12"/>
      <c r="AMU153" s="12"/>
      <c r="AMV153" s="12"/>
      <c r="AMW153" s="12"/>
      <c r="AMX153" s="12"/>
      <c r="AMY153" s="12"/>
      <c r="AMZ153" s="12"/>
      <c r="ANA153" s="12"/>
      <c r="ANB153" s="12"/>
      <c r="ANC153" s="12"/>
      <c r="AND153" s="12"/>
      <c r="ANE153" s="12"/>
      <c r="ANF153" s="12"/>
      <c r="ANG153" s="12"/>
      <c r="ANH153" s="12"/>
      <c r="ANI153" s="12"/>
      <c r="ANJ153" s="12"/>
      <c r="ANK153" s="12"/>
      <c r="ANL153" s="12"/>
      <c r="ANM153" s="12"/>
      <c r="ANN153" s="12"/>
      <c r="ANO153" s="12"/>
      <c r="ANP153" s="12"/>
      <c r="ANQ153" s="12"/>
      <c r="ANR153" s="12"/>
      <c r="ANS153" s="12"/>
      <c r="ANT153" s="12"/>
      <c r="ANU153" s="12"/>
      <c r="ANV153" s="12"/>
      <c r="ANW153" s="12"/>
      <c r="ANX153" s="12"/>
      <c r="ANY153" s="12"/>
      <c r="ANZ153" s="12"/>
      <c r="AOA153" s="12"/>
      <c r="AOB153" s="12"/>
      <c r="AOC153" s="12"/>
      <c r="AOD153" s="12"/>
      <c r="AOE153" s="12"/>
      <c r="AOF153" s="12"/>
      <c r="AOG153" s="12"/>
      <c r="AOH153" s="12"/>
      <c r="AOI153" s="12"/>
      <c r="AOJ153" s="12"/>
      <c r="AOK153" s="12"/>
      <c r="AOL153" s="12"/>
      <c r="AOM153" s="12"/>
      <c r="AON153" s="12"/>
      <c r="AOO153" s="12"/>
      <c r="AOP153" s="12"/>
      <c r="AOQ153" s="12"/>
      <c r="AOR153" s="12"/>
      <c r="AOS153" s="12"/>
      <c r="AOT153" s="12"/>
      <c r="AOU153" s="12"/>
      <c r="AOV153" s="12"/>
      <c r="AOW153" s="12"/>
      <c r="AOX153" s="12"/>
      <c r="AOY153" s="12"/>
      <c r="AOZ153" s="12"/>
      <c r="APA153" s="12"/>
      <c r="APB153" s="12"/>
      <c r="APC153" s="12"/>
      <c r="APD153" s="12"/>
      <c r="APE153" s="12"/>
      <c r="APF153" s="12"/>
      <c r="APG153" s="12"/>
      <c r="APH153" s="12"/>
      <c r="API153" s="12"/>
      <c r="APJ153" s="12"/>
      <c r="APK153" s="12"/>
      <c r="APL153" s="12"/>
      <c r="APM153" s="12"/>
      <c r="APN153" s="12"/>
      <c r="APO153" s="12"/>
      <c r="APP153" s="12"/>
      <c r="APQ153" s="12"/>
      <c r="APR153" s="12"/>
      <c r="APS153" s="12"/>
      <c r="APT153" s="12"/>
      <c r="APU153" s="12"/>
      <c r="APV153" s="12"/>
      <c r="APW153" s="12"/>
      <c r="APX153" s="12"/>
      <c r="APY153" s="12"/>
      <c r="APZ153" s="12"/>
      <c r="AQA153" s="12"/>
      <c r="AQB153" s="12"/>
      <c r="AQC153" s="12"/>
      <c r="AQD153" s="12"/>
      <c r="AQE153" s="12"/>
      <c r="AQF153" s="12"/>
      <c r="AQG153" s="12"/>
      <c r="AQH153" s="12"/>
      <c r="AQI153" s="12"/>
      <c r="AQJ153" s="12"/>
      <c r="AQK153" s="12"/>
      <c r="AQL153" s="12"/>
      <c r="AQM153" s="12"/>
      <c r="AQN153" s="12"/>
      <c r="AQO153" s="12"/>
      <c r="AQP153" s="12"/>
      <c r="AQQ153" s="12"/>
      <c r="AQR153" s="12"/>
      <c r="AQS153" s="12"/>
      <c r="AQT153" s="12"/>
      <c r="AQU153" s="12"/>
      <c r="AQV153" s="12"/>
      <c r="AQW153" s="12"/>
      <c r="AQX153" s="12"/>
      <c r="AQY153" s="12"/>
      <c r="AQZ153" s="12"/>
      <c r="ARA153" s="12"/>
      <c r="ARB153" s="12"/>
      <c r="ARC153" s="12"/>
      <c r="ARD153" s="12"/>
      <c r="ARE153" s="12"/>
      <c r="ARF153" s="12"/>
      <c r="ARG153" s="12"/>
      <c r="ARH153" s="12"/>
      <c r="ARI153" s="12"/>
      <c r="ARJ153" s="12"/>
      <c r="ARK153" s="12"/>
      <c r="ARL153" s="12"/>
      <c r="ARM153" s="12"/>
      <c r="ARN153" s="12"/>
      <c r="ARO153" s="12"/>
      <c r="ARP153" s="12"/>
      <c r="ARQ153" s="12"/>
      <c r="ARR153" s="12"/>
      <c r="ARS153" s="12"/>
      <c r="ART153" s="12"/>
      <c r="ARU153" s="12"/>
      <c r="ARV153" s="12"/>
      <c r="ARW153" s="12"/>
      <c r="ARX153" s="12"/>
      <c r="ARY153" s="12"/>
      <c r="ARZ153" s="12"/>
      <c r="ASA153" s="12"/>
      <c r="ASB153" s="12"/>
      <c r="ASC153" s="12"/>
      <c r="ASD153" s="12"/>
      <c r="ASE153" s="12"/>
      <c r="ASF153" s="12"/>
      <c r="ASG153" s="12"/>
      <c r="ASH153" s="12"/>
      <c r="ASI153" s="12"/>
      <c r="ASJ153" s="12"/>
      <c r="ASK153" s="12"/>
      <c r="ASL153" s="12"/>
      <c r="ASM153" s="12"/>
      <c r="ASN153" s="12"/>
      <c r="ASO153" s="12"/>
      <c r="ASP153" s="12"/>
      <c r="ASQ153" s="12"/>
      <c r="ASR153" s="12"/>
      <c r="ASS153" s="12"/>
      <c r="AST153" s="12"/>
      <c r="ASU153" s="12"/>
      <c r="ASV153" s="12"/>
      <c r="ASW153" s="12"/>
      <c r="ASX153" s="12"/>
      <c r="ASY153" s="12"/>
      <c r="ASZ153" s="12"/>
      <c r="ATA153" s="12"/>
      <c r="ATB153" s="12"/>
      <c r="ATC153" s="12"/>
      <c r="ATD153" s="12"/>
      <c r="ATE153" s="12"/>
      <c r="ATF153" s="12"/>
      <c r="ATG153" s="12"/>
      <c r="ATH153" s="12"/>
      <c r="ATI153" s="12"/>
      <c r="ATJ153" s="12"/>
      <c r="ATK153" s="12"/>
      <c r="ATL153" s="12"/>
      <c r="ATM153" s="12"/>
      <c r="ATN153" s="12"/>
      <c r="ATO153" s="12"/>
      <c r="ATP153" s="12"/>
      <c r="ATQ153" s="12"/>
      <c r="ATR153" s="12"/>
      <c r="ATS153" s="12"/>
      <c r="ATT153" s="12"/>
      <c r="ATU153" s="12"/>
      <c r="ATV153" s="12"/>
      <c r="ATW153" s="12"/>
      <c r="ATX153" s="12"/>
      <c r="ATY153" s="12"/>
      <c r="ATZ153" s="12"/>
      <c r="AUA153" s="12"/>
      <c r="AUB153" s="12"/>
      <c r="AUC153" s="12"/>
      <c r="AUD153" s="12"/>
      <c r="AUE153" s="12"/>
      <c r="AUF153" s="12"/>
      <c r="AUG153" s="12"/>
      <c r="AUH153" s="12"/>
      <c r="AUI153" s="12"/>
      <c r="AUJ153" s="12"/>
      <c r="AUK153" s="12"/>
      <c r="AUL153" s="12"/>
      <c r="AUM153" s="12"/>
      <c r="AUN153" s="12"/>
      <c r="AUO153" s="12"/>
      <c r="AUP153" s="12"/>
      <c r="AUQ153" s="12"/>
      <c r="AUR153" s="12"/>
      <c r="AUS153" s="12"/>
      <c r="AUT153" s="12"/>
      <c r="AUU153" s="12"/>
      <c r="AUV153" s="12"/>
      <c r="AUW153" s="12"/>
      <c r="AUX153" s="12"/>
      <c r="AUY153" s="12"/>
      <c r="AUZ153" s="12"/>
      <c r="AVA153" s="12"/>
      <c r="AVB153" s="12"/>
      <c r="AVC153" s="12"/>
      <c r="AVD153" s="12"/>
      <c r="AVE153" s="12"/>
      <c r="AVF153" s="12"/>
      <c r="AVG153" s="12"/>
      <c r="AVH153" s="12"/>
      <c r="AVI153" s="12"/>
      <c r="AVJ153" s="12"/>
      <c r="AVK153" s="12"/>
      <c r="AVL153" s="12"/>
      <c r="AVM153" s="12"/>
      <c r="AVN153" s="12"/>
      <c r="AVO153" s="12"/>
      <c r="AVP153" s="12"/>
      <c r="AVQ153" s="12"/>
      <c r="AVR153" s="12"/>
      <c r="AVS153" s="12"/>
      <c r="AVT153" s="12"/>
      <c r="AVU153" s="12"/>
      <c r="AVV153" s="12"/>
      <c r="AVW153" s="12"/>
      <c r="AVX153" s="12"/>
      <c r="AVY153" s="12"/>
      <c r="AVZ153" s="12"/>
      <c r="AWA153" s="12"/>
      <c r="AWB153" s="12"/>
      <c r="AWC153" s="12"/>
      <c r="AWD153" s="12"/>
      <c r="AWE153" s="12"/>
      <c r="AWF153" s="12"/>
      <c r="AWG153" s="12"/>
      <c r="AWH153" s="12"/>
      <c r="AWI153" s="12"/>
      <c r="AWJ153" s="12"/>
      <c r="AWK153" s="12"/>
      <c r="AWL153" s="12"/>
      <c r="AWM153" s="12"/>
      <c r="AWN153" s="12"/>
      <c r="AWO153" s="12"/>
      <c r="AWP153" s="12"/>
      <c r="AWQ153" s="12"/>
      <c r="AWR153" s="12"/>
      <c r="AWS153" s="12"/>
      <c r="AWT153" s="12"/>
      <c r="AWU153" s="12"/>
      <c r="AWV153" s="12"/>
      <c r="AWW153" s="12"/>
      <c r="AWX153" s="12"/>
      <c r="AWY153" s="12"/>
      <c r="AWZ153" s="12"/>
      <c r="AXA153" s="12"/>
      <c r="AXB153" s="12"/>
      <c r="AXC153" s="12"/>
      <c r="AXD153" s="12"/>
      <c r="AXE153" s="12"/>
      <c r="AXF153" s="12"/>
      <c r="AXG153" s="12"/>
      <c r="AXH153" s="12"/>
      <c r="AXI153" s="12"/>
      <c r="AXJ153" s="12"/>
      <c r="AXK153" s="12"/>
      <c r="AXL153" s="12"/>
      <c r="AXM153" s="12"/>
      <c r="AXN153" s="12"/>
      <c r="AXO153" s="12"/>
      <c r="AXP153" s="12"/>
      <c r="AXQ153" s="12"/>
      <c r="AXR153" s="12"/>
      <c r="AXS153" s="12"/>
      <c r="AXT153" s="12"/>
      <c r="AXU153" s="12"/>
      <c r="AXV153" s="12"/>
      <c r="AXW153" s="12"/>
      <c r="AXX153" s="12"/>
      <c r="AXY153" s="12"/>
      <c r="AXZ153" s="12"/>
      <c r="AYA153" s="12"/>
      <c r="AYB153" s="12"/>
      <c r="AYC153" s="12"/>
      <c r="AYD153" s="12"/>
      <c r="AYE153" s="12"/>
      <c r="AYF153" s="12"/>
      <c r="AYG153" s="12"/>
      <c r="AYH153" s="12"/>
      <c r="AYI153" s="12"/>
      <c r="AYJ153" s="12"/>
      <c r="AYK153" s="12"/>
      <c r="AYL153" s="12"/>
      <c r="AYM153" s="12"/>
      <c r="AYN153" s="12"/>
      <c r="AYO153" s="12"/>
      <c r="AYP153" s="12"/>
      <c r="AYQ153" s="12"/>
      <c r="AYR153" s="12"/>
      <c r="AYS153" s="12"/>
      <c r="AYT153" s="12"/>
      <c r="AYU153" s="12"/>
      <c r="AYV153" s="12"/>
      <c r="AYW153" s="12"/>
      <c r="AYX153" s="12"/>
      <c r="AYY153" s="12"/>
      <c r="AYZ153" s="12"/>
      <c r="AZA153" s="12"/>
      <c r="AZB153" s="12"/>
      <c r="AZC153" s="12"/>
      <c r="AZD153" s="12"/>
      <c r="AZE153" s="12"/>
      <c r="AZF153" s="12"/>
      <c r="AZG153" s="12"/>
      <c r="AZH153" s="12"/>
      <c r="AZI153" s="12"/>
      <c r="AZJ153" s="12"/>
      <c r="AZK153" s="12"/>
      <c r="AZL153" s="12"/>
      <c r="AZM153" s="12"/>
      <c r="AZN153" s="12"/>
      <c r="AZO153" s="12"/>
      <c r="AZP153" s="12"/>
      <c r="AZQ153" s="12"/>
      <c r="AZR153" s="12"/>
      <c r="AZS153" s="12"/>
      <c r="AZT153" s="12"/>
      <c r="AZU153" s="12"/>
      <c r="AZV153" s="12"/>
      <c r="AZW153" s="12"/>
      <c r="AZX153" s="12"/>
      <c r="AZY153" s="12"/>
      <c r="AZZ153" s="12"/>
      <c r="BAA153" s="12"/>
      <c r="BAB153" s="12"/>
      <c r="BAC153" s="12"/>
      <c r="BAD153" s="12"/>
      <c r="BAE153" s="12"/>
      <c r="BAF153" s="12"/>
      <c r="BAG153" s="12"/>
      <c r="BAH153" s="12"/>
      <c r="BAI153" s="12"/>
      <c r="BAJ153" s="12"/>
      <c r="BAK153" s="12"/>
      <c r="BAL153" s="12"/>
      <c r="BAM153" s="12"/>
      <c r="BAN153" s="12"/>
      <c r="BAO153" s="12"/>
      <c r="BAP153" s="12"/>
      <c r="BAQ153" s="12"/>
      <c r="BAR153" s="12"/>
      <c r="BAS153" s="12"/>
      <c r="BAT153" s="12"/>
      <c r="BAU153" s="12"/>
      <c r="BAV153" s="12"/>
      <c r="BAW153" s="12"/>
      <c r="BAX153" s="12"/>
      <c r="BAY153" s="12"/>
      <c r="BAZ153" s="12"/>
      <c r="BBA153" s="12"/>
      <c r="BBB153" s="12"/>
      <c r="BBC153" s="12"/>
      <c r="BBD153" s="12"/>
      <c r="BBE153" s="12"/>
      <c r="BBF153" s="12"/>
      <c r="BBG153" s="12"/>
      <c r="BBH153" s="12"/>
      <c r="BBI153" s="12"/>
      <c r="BBJ153" s="12"/>
      <c r="BBK153" s="12"/>
      <c r="BBL153" s="12"/>
      <c r="BBM153" s="12"/>
      <c r="BBN153" s="12"/>
      <c r="BBO153" s="12"/>
      <c r="BBP153" s="12"/>
      <c r="BBQ153" s="12"/>
      <c r="BBR153" s="12"/>
      <c r="BBS153" s="12"/>
      <c r="BBT153" s="12"/>
      <c r="BBU153" s="12"/>
      <c r="BBV153" s="12"/>
      <c r="BBW153" s="12"/>
      <c r="BBX153" s="12"/>
      <c r="BBY153" s="12"/>
      <c r="BBZ153" s="12"/>
      <c r="BCA153" s="12"/>
      <c r="BCB153" s="12"/>
      <c r="BCC153" s="12"/>
      <c r="BCD153" s="12"/>
      <c r="BCE153" s="12"/>
      <c r="BCF153" s="12"/>
      <c r="BCG153" s="12"/>
      <c r="BCH153" s="12"/>
      <c r="BCI153" s="12"/>
      <c r="BCJ153" s="12"/>
      <c r="BCK153" s="12"/>
      <c r="BCL153" s="12"/>
      <c r="BCM153" s="12"/>
      <c r="BCN153" s="12"/>
      <c r="BCO153" s="12"/>
      <c r="BCP153" s="12"/>
      <c r="BCQ153" s="12"/>
      <c r="BCR153" s="12"/>
      <c r="BCS153" s="12"/>
      <c r="BCT153" s="12"/>
      <c r="BCU153" s="12"/>
      <c r="BCV153" s="12"/>
      <c r="BCW153" s="12"/>
      <c r="BCX153" s="12"/>
      <c r="BCY153" s="12"/>
      <c r="BCZ153" s="12"/>
      <c r="BDA153" s="12"/>
      <c r="BDB153" s="12"/>
      <c r="BDC153" s="12"/>
      <c r="BDD153" s="12"/>
      <c r="BDE153" s="12"/>
      <c r="BDF153" s="12"/>
      <c r="BDG153" s="12"/>
      <c r="BDH153" s="12"/>
      <c r="BDI153" s="12"/>
      <c r="BDJ153" s="12"/>
      <c r="BDK153" s="12"/>
      <c r="BDL153" s="12"/>
      <c r="BDM153" s="12"/>
      <c r="BDN153" s="12"/>
      <c r="BDO153" s="12"/>
      <c r="BDP153" s="12"/>
      <c r="BDQ153" s="12"/>
      <c r="BDR153" s="12"/>
      <c r="BDS153" s="12"/>
      <c r="BDT153" s="12"/>
      <c r="BDU153" s="12"/>
      <c r="BDV153" s="12"/>
      <c r="BDW153" s="12"/>
      <c r="BDX153" s="12"/>
      <c r="BDY153" s="12"/>
      <c r="BDZ153" s="12"/>
      <c r="BEA153" s="12"/>
      <c r="BEB153" s="12"/>
      <c r="BEC153" s="12"/>
      <c r="BED153" s="12"/>
      <c r="BEE153" s="12"/>
      <c r="BEF153" s="12"/>
      <c r="BEG153" s="12"/>
      <c r="BEH153" s="12"/>
      <c r="BEI153" s="12"/>
      <c r="BEJ153" s="12"/>
      <c r="BEK153" s="12"/>
      <c r="BEL153" s="12"/>
      <c r="BEM153" s="12"/>
      <c r="BEN153" s="12"/>
      <c r="BEO153" s="12"/>
      <c r="BEP153" s="12"/>
      <c r="BEQ153" s="12"/>
      <c r="BER153" s="12"/>
      <c r="BES153" s="12"/>
      <c r="BET153" s="12"/>
      <c r="BEU153" s="12"/>
      <c r="BEV153" s="12"/>
      <c r="BEW153" s="12"/>
      <c r="BEX153" s="12"/>
      <c r="BEY153" s="12"/>
      <c r="BEZ153" s="12"/>
      <c r="BFA153" s="12"/>
      <c r="BFB153" s="12"/>
      <c r="BFC153" s="12"/>
      <c r="BFD153" s="12"/>
      <c r="BFE153" s="12"/>
      <c r="BFF153" s="12"/>
      <c r="BFG153" s="12"/>
      <c r="BFH153" s="12"/>
      <c r="BFI153" s="12"/>
      <c r="BFJ153" s="12"/>
      <c r="BFK153" s="12"/>
      <c r="BFL153" s="12"/>
      <c r="BFM153" s="12"/>
      <c r="BFN153" s="12"/>
      <c r="BFO153" s="12"/>
      <c r="BFP153" s="12"/>
      <c r="BFQ153" s="12"/>
      <c r="BFR153" s="12"/>
      <c r="BFS153" s="12"/>
      <c r="BFT153" s="12"/>
      <c r="BFU153" s="12"/>
      <c r="BFV153" s="12"/>
      <c r="BFW153" s="12"/>
      <c r="BFX153" s="12"/>
      <c r="BFY153" s="12"/>
      <c r="BFZ153" s="12"/>
      <c r="BGA153" s="12"/>
      <c r="BGB153" s="12"/>
      <c r="BGC153" s="12"/>
      <c r="BGD153" s="12"/>
      <c r="BGE153" s="12"/>
      <c r="BGF153" s="12"/>
      <c r="BGG153" s="12"/>
      <c r="BGH153" s="12"/>
      <c r="BGI153" s="12"/>
      <c r="BGJ153" s="12"/>
      <c r="BGK153" s="12"/>
      <c r="BGL153" s="12"/>
      <c r="BGM153" s="12"/>
      <c r="BGN153" s="12"/>
      <c r="BGO153" s="12"/>
      <c r="BGP153" s="12"/>
      <c r="BGQ153" s="12"/>
      <c r="BGR153" s="12"/>
      <c r="BGS153" s="12"/>
      <c r="BGT153" s="12"/>
      <c r="BGU153" s="12"/>
      <c r="BGV153" s="12"/>
      <c r="BGW153" s="12"/>
      <c r="BGX153" s="12"/>
      <c r="BGY153" s="12"/>
      <c r="BGZ153" s="12"/>
      <c r="BHA153" s="12"/>
      <c r="BHB153" s="12"/>
      <c r="BHC153" s="12"/>
      <c r="BHD153" s="12"/>
      <c r="BHE153" s="12"/>
      <c r="BHF153" s="12"/>
      <c r="BHG153" s="12"/>
      <c r="BHH153" s="12"/>
      <c r="BHI153" s="12"/>
      <c r="BHJ153" s="12"/>
      <c r="BHK153" s="12"/>
      <c r="BHL153" s="12"/>
      <c r="BHM153" s="12"/>
      <c r="BHN153" s="12"/>
      <c r="BHO153" s="12"/>
      <c r="BHP153" s="12"/>
      <c r="BHQ153" s="12"/>
      <c r="BHR153" s="12"/>
      <c r="BHS153" s="12"/>
      <c r="BHT153" s="12"/>
      <c r="BHU153" s="12"/>
      <c r="BHV153" s="12"/>
      <c r="BHW153" s="12"/>
      <c r="BHX153" s="12"/>
      <c r="BHY153" s="12"/>
      <c r="BHZ153" s="12"/>
      <c r="BIA153" s="12"/>
      <c r="BIB153" s="12"/>
      <c r="BIC153" s="12"/>
      <c r="BID153" s="12"/>
      <c r="BIE153" s="12"/>
      <c r="BIF153" s="12"/>
      <c r="BIG153" s="12"/>
      <c r="BIH153" s="12"/>
      <c r="BII153" s="12"/>
      <c r="BIJ153" s="12"/>
      <c r="BIK153" s="12"/>
      <c r="BIL153" s="12"/>
      <c r="BIM153" s="12"/>
      <c r="BIN153" s="12"/>
      <c r="BIO153" s="12"/>
      <c r="BIP153" s="12"/>
      <c r="BIQ153" s="12"/>
      <c r="BIR153" s="12"/>
      <c r="BIS153" s="12"/>
      <c r="BIT153" s="12"/>
      <c r="BIU153" s="12"/>
      <c r="BIV153" s="12"/>
      <c r="BIW153" s="12"/>
      <c r="BIX153" s="12"/>
      <c r="BIY153" s="12"/>
      <c r="BIZ153" s="12"/>
      <c r="BJA153" s="12"/>
      <c r="BJB153" s="12"/>
      <c r="BJC153" s="12"/>
      <c r="BJD153" s="12"/>
      <c r="BJE153" s="12"/>
      <c r="BJF153" s="12"/>
      <c r="BJG153" s="12"/>
      <c r="BJH153" s="12"/>
      <c r="BJI153" s="12"/>
      <c r="BJJ153" s="12"/>
      <c r="BJK153" s="12"/>
      <c r="BJL153" s="12"/>
      <c r="BJM153" s="12"/>
      <c r="BJN153" s="12"/>
      <c r="BJO153" s="12"/>
      <c r="BJP153" s="12"/>
      <c r="BJQ153" s="12"/>
      <c r="BJR153" s="12"/>
      <c r="BJS153" s="12"/>
      <c r="BJT153" s="12"/>
      <c r="BJU153" s="12"/>
      <c r="BJV153" s="12"/>
      <c r="BJW153" s="12"/>
      <c r="BJX153" s="12"/>
      <c r="BJY153" s="12"/>
      <c r="BJZ153" s="12"/>
      <c r="BKA153" s="12"/>
      <c r="BKB153" s="12"/>
      <c r="BKC153" s="12"/>
      <c r="BKD153" s="12"/>
      <c r="BKE153" s="12"/>
      <c r="BKF153" s="12"/>
      <c r="BKG153" s="12"/>
      <c r="BKH153" s="12"/>
      <c r="BKI153" s="12"/>
      <c r="BKJ153" s="12"/>
      <c r="BKK153" s="12"/>
      <c r="BKL153" s="12"/>
      <c r="BKM153" s="12"/>
      <c r="BKN153" s="12"/>
      <c r="BKO153" s="12"/>
      <c r="BKP153" s="12"/>
      <c r="BKQ153" s="12"/>
      <c r="BKR153" s="12"/>
      <c r="BKS153" s="12"/>
      <c r="BKT153" s="12"/>
      <c r="BKU153" s="12"/>
      <c r="BKV153" s="12"/>
      <c r="BKW153" s="12"/>
      <c r="BKX153" s="12"/>
      <c r="BKY153" s="12"/>
      <c r="BKZ153" s="12"/>
      <c r="BLA153" s="12"/>
      <c r="BLB153" s="12"/>
      <c r="BLC153" s="12"/>
      <c r="BLD153" s="12"/>
      <c r="BLE153" s="12"/>
      <c r="BLF153" s="12"/>
      <c r="BLG153" s="12"/>
      <c r="BLH153" s="12"/>
      <c r="BLI153" s="12"/>
      <c r="BLJ153" s="12"/>
      <c r="BLK153" s="12"/>
      <c r="BLL153" s="12"/>
      <c r="BLM153" s="12"/>
      <c r="BLN153" s="12"/>
      <c r="BLO153" s="12"/>
      <c r="BLP153" s="12"/>
      <c r="BLQ153" s="12"/>
      <c r="BLR153" s="12"/>
      <c r="BLS153" s="12"/>
      <c r="BLT153" s="12"/>
      <c r="BLU153" s="12"/>
      <c r="BLV153" s="12"/>
      <c r="BLW153" s="12"/>
      <c r="BLX153" s="12"/>
      <c r="BLY153" s="12"/>
      <c r="BLZ153" s="12"/>
      <c r="BMA153" s="12"/>
      <c r="BMB153" s="12"/>
      <c r="BMC153" s="12"/>
      <c r="BMD153" s="12"/>
      <c r="BME153" s="12"/>
      <c r="BMF153" s="12"/>
      <c r="BMG153" s="12"/>
      <c r="BMH153" s="12"/>
      <c r="BMI153" s="12"/>
      <c r="BMJ153" s="12"/>
      <c r="BMK153" s="12"/>
      <c r="BML153" s="12"/>
      <c r="BMM153" s="12"/>
      <c r="BMN153" s="12"/>
      <c r="BMO153" s="12"/>
      <c r="BMP153" s="12"/>
      <c r="BMQ153" s="12"/>
      <c r="BMR153" s="12"/>
      <c r="BMS153" s="12"/>
      <c r="BMT153" s="12"/>
      <c r="BMU153" s="12"/>
      <c r="BMV153" s="12"/>
      <c r="BMW153" s="12"/>
      <c r="BMX153" s="12"/>
      <c r="BMY153" s="12"/>
      <c r="BMZ153" s="12"/>
      <c r="BNA153" s="12"/>
      <c r="BNB153" s="12"/>
      <c r="BNC153" s="12"/>
      <c r="BND153" s="12"/>
      <c r="BNE153" s="12"/>
      <c r="BNF153" s="12"/>
      <c r="BNG153" s="12"/>
      <c r="BNH153" s="12"/>
      <c r="BNI153" s="12"/>
      <c r="BNJ153" s="12"/>
      <c r="BNK153" s="12"/>
      <c r="BNL153" s="12"/>
      <c r="BNM153" s="12"/>
      <c r="BNN153" s="12"/>
      <c r="BNO153" s="12"/>
      <c r="BNP153" s="12"/>
      <c r="BNQ153" s="12"/>
      <c r="BNR153" s="12"/>
      <c r="BNS153" s="12"/>
      <c r="BNT153" s="12"/>
      <c r="BNU153" s="12"/>
      <c r="BNV153" s="12"/>
      <c r="BNW153" s="12"/>
      <c r="BNX153" s="12"/>
      <c r="BNY153" s="12"/>
      <c r="BNZ153" s="12"/>
      <c r="BOA153" s="12"/>
      <c r="BOB153" s="12"/>
      <c r="BOC153" s="12"/>
      <c r="BOD153" s="12"/>
      <c r="BOE153" s="12"/>
      <c r="BOF153" s="12"/>
      <c r="BOG153" s="12"/>
      <c r="BOH153" s="12"/>
      <c r="BOI153" s="12"/>
      <c r="BOJ153" s="12"/>
      <c r="BOK153" s="12"/>
      <c r="BOL153" s="12"/>
      <c r="BOM153" s="12"/>
      <c r="BON153" s="12"/>
      <c r="BOO153" s="12"/>
      <c r="BOP153" s="12"/>
      <c r="BOQ153" s="12"/>
      <c r="BOR153" s="12"/>
      <c r="BOS153" s="12"/>
      <c r="BOT153" s="12"/>
      <c r="BOU153" s="12"/>
      <c r="BOV153" s="12"/>
      <c r="BOW153" s="12"/>
      <c r="BOX153" s="12"/>
      <c r="BOY153" s="12"/>
      <c r="BOZ153" s="12"/>
      <c r="BPA153" s="12"/>
      <c r="BPB153" s="12"/>
      <c r="BPC153" s="12"/>
      <c r="BPD153" s="12"/>
      <c r="BPE153" s="12"/>
      <c r="BPF153" s="12"/>
      <c r="BPG153" s="12"/>
      <c r="BPH153" s="12"/>
      <c r="BPI153" s="12"/>
      <c r="BPJ153" s="12"/>
      <c r="BPK153" s="12"/>
      <c r="BPL153" s="12"/>
      <c r="BPM153" s="12"/>
      <c r="BPN153" s="12"/>
      <c r="BPO153" s="12"/>
      <c r="BPP153" s="12"/>
      <c r="BPQ153" s="12"/>
      <c r="BPR153" s="12"/>
      <c r="BPS153" s="12"/>
      <c r="BPT153" s="12"/>
      <c r="BPU153" s="12"/>
      <c r="BPV153" s="12"/>
      <c r="BPW153" s="12"/>
      <c r="BPX153" s="12"/>
      <c r="BPY153" s="12"/>
      <c r="BPZ153" s="12"/>
      <c r="BQA153" s="12"/>
      <c r="BQB153" s="12"/>
      <c r="BQC153" s="12"/>
      <c r="BQD153" s="12"/>
      <c r="BQE153" s="12"/>
      <c r="BQF153" s="12"/>
      <c r="BQG153" s="12"/>
      <c r="BQH153" s="12"/>
      <c r="BQI153" s="12"/>
      <c r="BQJ153" s="12"/>
      <c r="BQK153" s="12"/>
      <c r="BQL153" s="12"/>
      <c r="BQM153" s="12"/>
      <c r="BQN153" s="12"/>
      <c r="BQO153" s="12"/>
      <c r="BQP153" s="12"/>
      <c r="BQQ153" s="12"/>
      <c r="BQR153" s="12"/>
      <c r="BQS153" s="12"/>
      <c r="BQT153" s="12"/>
      <c r="BQU153" s="12"/>
      <c r="BQV153" s="12"/>
      <c r="BQW153" s="12"/>
      <c r="BQX153" s="12"/>
      <c r="BQY153" s="12"/>
      <c r="BQZ153" s="12"/>
      <c r="BRA153" s="12"/>
      <c r="BRB153" s="12"/>
      <c r="BRC153" s="12"/>
      <c r="BRD153" s="12"/>
      <c r="BRE153" s="12"/>
      <c r="BRF153" s="12"/>
      <c r="BRG153" s="12"/>
      <c r="BRH153" s="12"/>
      <c r="BRI153" s="12"/>
      <c r="BRJ153" s="12"/>
      <c r="BRK153" s="12"/>
      <c r="BRL153" s="12"/>
      <c r="BRM153" s="12"/>
      <c r="BRN153" s="12"/>
      <c r="BRO153" s="12"/>
      <c r="BRP153" s="12"/>
      <c r="BRQ153" s="12"/>
      <c r="BRR153" s="12"/>
      <c r="BRS153" s="12"/>
      <c r="BRT153" s="12"/>
      <c r="BRU153" s="12"/>
      <c r="BRV153" s="12"/>
      <c r="BRW153" s="12"/>
      <c r="BRX153" s="12"/>
      <c r="BRY153" s="12"/>
      <c r="BRZ153" s="12"/>
      <c r="BSA153" s="12"/>
      <c r="BSB153" s="12"/>
      <c r="BSC153" s="12"/>
      <c r="BSD153" s="12"/>
      <c r="BSE153" s="12"/>
      <c r="BSF153" s="12"/>
      <c r="BSG153" s="12"/>
      <c r="BSH153" s="12"/>
      <c r="BSI153" s="12"/>
      <c r="BSJ153" s="12"/>
      <c r="BSK153" s="12"/>
      <c r="BSL153" s="12"/>
      <c r="BSM153" s="12"/>
      <c r="BSN153" s="12"/>
      <c r="BSO153" s="12"/>
      <c r="BSP153" s="12"/>
      <c r="BSQ153" s="12"/>
      <c r="BSR153" s="12"/>
      <c r="BSS153" s="12"/>
      <c r="BST153" s="12"/>
      <c r="BSU153" s="12"/>
      <c r="BSV153" s="12"/>
      <c r="BSW153" s="12"/>
      <c r="BSX153" s="12"/>
      <c r="BSY153" s="12"/>
      <c r="BSZ153" s="12"/>
      <c r="BTA153" s="12"/>
      <c r="BTB153" s="12"/>
      <c r="BTC153" s="12"/>
      <c r="BTD153" s="12"/>
      <c r="BTE153" s="12"/>
      <c r="BTF153" s="12"/>
      <c r="BTG153" s="12"/>
      <c r="BTH153" s="12"/>
      <c r="BTI153" s="12"/>
      <c r="BTJ153" s="12"/>
      <c r="BTK153" s="12"/>
      <c r="BTL153" s="12"/>
      <c r="BTM153" s="12"/>
      <c r="BTN153" s="12"/>
      <c r="BTO153" s="12"/>
      <c r="BTP153" s="12"/>
      <c r="BTQ153" s="12"/>
      <c r="BTR153" s="12"/>
      <c r="BTS153" s="12"/>
      <c r="BTT153" s="12"/>
      <c r="BTU153" s="12"/>
      <c r="BTV153" s="12"/>
      <c r="BTW153" s="12"/>
      <c r="BTX153" s="12"/>
      <c r="BTY153" s="12"/>
      <c r="BTZ153" s="12"/>
      <c r="BUA153" s="12"/>
      <c r="BUB153" s="12"/>
      <c r="BUC153" s="12"/>
      <c r="BUD153" s="12"/>
      <c r="BUE153" s="12"/>
      <c r="BUF153" s="12"/>
      <c r="BUG153" s="12"/>
      <c r="BUH153" s="12"/>
      <c r="BUI153" s="12"/>
      <c r="BUJ153" s="12"/>
      <c r="BUK153" s="12"/>
      <c r="BUL153" s="12"/>
      <c r="BUM153" s="12"/>
      <c r="BUN153" s="12"/>
      <c r="BUO153" s="12"/>
      <c r="BUP153" s="12"/>
      <c r="BUQ153" s="12"/>
      <c r="BUR153" s="12"/>
      <c r="BUS153" s="12"/>
      <c r="BUT153" s="12"/>
      <c r="BUU153" s="12"/>
      <c r="BUV153" s="12"/>
      <c r="BUW153" s="12"/>
      <c r="BUX153" s="12"/>
      <c r="BUY153" s="12"/>
      <c r="BUZ153" s="12"/>
      <c r="BVA153" s="12"/>
      <c r="BVB153" s="12"/>
      <c r="BVC153" s="12"/>
      <c r="BVD153" s="12"/>
      <c r="BVE153" s="12"/>
      <c r="BVF153" s="12"/>
      <c r="BVG153" s="12"/>
      <c r="BVH153" s="12"/>
      <c r="BVI153" s="12"/>
      <c r="BVJ153" s="12"/>
      <c r="BVK153" s="12"/>
      <c r="BVL153" s="12"/>
      <c r="BVM153" s="12"/>
      <c r="BVN153" s="12"/>
      <c r="BVO153" s="12"/>
      <c r="BVP153" s="12"/>
      <c r="BVQ153" s="12"/>
      <c r="BVR153" s="12"/>
      <c r="BVS153" s="12"/>
      <c r="BVT153" s="12"/>
      <c r="BVU153" s="12"/>
      <c r="BVV153" s="12"/>
      <c r="BVW153" s="12"/>
      <c r="BVX153" s="12"/>
      <c r="BVY153" s="12"/>
      <c r="BVZ153" s="12"/>
      <c r="BWA153" s="12"/>
      <c r="BWB153" s="12"/>
      <c r="BWC153" s="12"/>
      <c r="BWD153" s="12"/>
      <c r="BWE153" s="12"/>
      <c r="BWF153" s="12"/>
      <c r="BWG153" s="12"/>
      <c r="BWH153" s="12"/>
      <c r="BWI153" s="12"/>
      <c r="BWJ153" s="12"/>
      <c r="BWK153" s="12"/>
      <c r="BWL153" s="12"/>
      <c r="BWM153" s="12"/>
      <c r="BWN153" s="12"/>
      <c r="BWO153" s="12"/>
      <c r="BWP153" s="12"/>
      <c r="BWQ153" s="12"/>
      <c r="BWR153" s="12"/>
      <c r="BWS153" s="12"/>
      <c r="BWT153" s="12"/>
      <c r="BWU153" s="12"/>
      <c r="BWV153" s="12"/>
      <c r="BWW153" s="12"/>
      <c r="BWX153" s="12"/>
      <c r="BWY153" s="12"/>
      <c r="BWZ153" s="12"/>
      <c r="BXA153" s="12"/>
      <c r="BXB153" s="12"/>
      <c r="BXC153" s="12"/>
      <c r="BXD153" s="12"/>
      <c r="BXE153" s="12"/>
      <c r="BXF153" s="12"/>
      <c r="BXG153" s="12"/>
      <c r="BXH153" s="12"/>
      <c r="BXI153" s="12"/>
      <c r="BXJ153" s="12"/>
      <c r="BXK153" s="12"/>
      <c r="BXL153" s="12"/>
      <c r="BXM153" s="12"/>
      <c r="BXN153" s="12"/>
      <c r="BXO153" s="12"/>
      <c r="BXP153" s="12"/>
      <c r="BXQ153" s="12"/>
      <c r="BXR153" s="12"/>
      <c r="BXS153" s="12"/>
      <c r="BXT153" s="12"/>
      <c r="BXU153" s="12"/>
      <c r="BXV153" s="12"/>
      <c r="BXW153" s="12"/>
      <c r="BXX153" s="12"/>
      <c r="BXY153" s="12"/>
      <c r="BXZ153" s="12"/>
      <c r="BYA153" s="12"/>
      <c r="BYB153" s="12"/>
      <c r="BYC153" s="12"/>
      <c r="BYD153" s="12"/>
      <c r="BYE153" s="12"/>
      <c r="BYF153" s="12"/>
      <c r="BYG153" s="12"/>
      <c r="BYH153" s="12"/>
      <c r="BYI153" s="12"/>
      <c r="BYJ153" s="12"/>
      <c r="BYK153" s="12"/>
      <c r="BYL153" s="12"/>
      <c r="BYM153" s="12"/>
      <c r="BYN153" s="12"/>
      <c r="BYO153" s="12"/>
      <c r="BYP153" s="12"/>
      <c r="BYQ153" s="12"/>
      <c r="BYR153" s="12"/>
      <c r="BYS153" s="12"/>
      <c r="BYT153" s="12"/>
      <c r="BYU153" s="12"/>
      <c r="BYV153" s="12"/>
      <c r="BYW153" s="12"/>
      <c r="BYX153" s="12"/>
      <c r="BYY153" s="12"/>
      <c r="BYZ153" s="12"/>
      <c r="BZA153" s="12"/>
      <c r="BZB153" s="12"/>
      <c r="BZC153" s="12"/>
      <c r="BZD153" s="12"/>
      <c r="BZE153" s="12"/>
      <c r="BZF153" s="12"/>
      <c r="BZG153" s="12"/>
      <c r="BZH153" s="12"/>
      <c r="BZI153" s="12"/>
      <c r="BZJ153" s="12"/>
      <c r="BZK153" s="12"/>
      <c r="BZL153" s="12"/>
      <c r="BZM153" s="12"/>
      <c r="BZN153" s="12"/>
      <c r="BZO153" s="12"/>
      <c r="BZP153" s="12"/>
      <c r="BZQ153" s="12"/>
      <c r="BZR153" s="12"/>
      <c r="BZS153" s="12"/>
      <c r="BZT153" s="12"/>
      <c r="BZU153" s="12"/>
      <c r="BZV153" s="12"/>
      <c r="BZW153" s="12"/>
      <c r="BZX153" s="12"/>
      <c r="BZY153" s="12"/>
      <c r="BZZ153" s="12"/>
      <c r="CAA153" s="12"/>
      <c r="CAB153" s="12"/>
      <c r="CAC153" s="12"/>
      <c r="CAD153" s="12"/>
      <c r="CAE153" s="12"/>
      <c r="CAF153" s="12"/>
      <c r="CAG153" s="12"/>
      <c r="CAH153" s="12"/>
      <c r="CAI153" s="12"/>
      <c r="CAJ153" s="12"/>
      <c r="CAK153" s="12"/>
      <c r="CAL153" s="12"/>
      <c r="CAM153" s="12"/>
      <c r="CAN153" s="12"/>
      <c r="CAO153" s="12"/>
      <c r="CAP153" s="12"/>
      <c r="CAQ153" s="12"/>
      <c r="CAR153" s="12"/>
      <c r="CAS153" s="12"/>
      <c r="CAT153" s="12"/>
      <c r="CAU153" s="12"/>
      <c r="CAV153" s="12"/>
      <c r="CAW153" s="12"/>
      <c r="CAX153" s="12"/>
      <c r="CAY153" s="12"/>
      <c r="CAZ153" s="12"/>
      <c r="CBA153" s="12"/>
      <c r="CBB153" s="12"/>
      <c r="CBC153" s="12"/>
      <c r="CBD153" s="12"/>
      <c r="CBE153" s="12"/>
      <c r="CBF153" s="12"/>
      <c r="CBG153" s="12"/>
      <c r="CBH153" s="12"/>
      <c r="CBI153" s="12"/>
      <c r="CBJ153" s="12"/>
      <c r="CBK153" s="12"/>
      <c r="CBL153" s="12"/>
      <c r="CBM153" s="12"/>
      <c r="CBN153" s="12"/>
      <c r="CBO153" s="12"/>
      <c r="CBP153" s="12"/>
      <c r="CBQ153" s="12"/>
      <c r="CBR153" s="12"/>
      <c r="CBS153" s="12"/>
      <c r="CBT153" s="12"/>
      <c r="CBU153" s="12"/>
      <c r="CBV153" s="12"/>
      <c r="CBW153" s="12"/>
      <c r="CBX153" s="12"/>
      <c r="CBY153" s="12"/>
      <c r="CBZ153" s="12"/>
      <c r="CCA153" s="12"/>
      <c r="CCB153" s="12"/>
      <c r="CCC153" s="12"/>
      <c r="CCD153" s="12"/>
      <c r="CCE153" s="12"/>
      <c r="CCF153" s="12"/>
      <c r="CCG153" s="12"/>
      <c r="CCH153" s="12"/>
      <c r="CCI153" s="12"/>
      <c r="CCJ153" s="12"/>
      <c r="CCK153" s="12"/>
      <c r="CCL153" s="12"/>
      <c r="CCM153" s="12"/>
      <c r="CCN153" s="12"/>
      <c r="CCO153" s="12"/>
      <c r="CCP153" s="12"/>
      <c r="CCQ153" s="12"/>
      <c r="CCR153" s="12"/>
      <c r="CCS153" s="12"/>
      <c r="CCT153" s="12"/>
      <c r="CCU153" s="12"/>
      <c r="CCV153" s="12"/>
      <c r="CCW153" s="12"/>
      <c r="CCX153" s="12"/>
      <c r="CCY153" s="12"/>
      <c r="CCZ153" s="12"/>
      <c r="CDA153" s="12"/>
      <c r="CDB153" s="12"/>
      <c r="CDC153" s="12"/>
      <c r="CDD153" s="12"/>
      <c r="CDE153" s="12"/>
      <c r="CDF153" s="12"/>
      <c r="CDG153" s="12"/>
      <c r="CDH153" s="12"/>
      <c r="CDI153" s="12"/>
      <c r="CDJ153" s="12"/>
      <c r="CDK153" s="12"/>
      <c r="CDL153" s="12"/>
      <c r="CDM153" s="12"/>
      <c r="CDN153" s="12"/>
      <c r="CDO153" s="12"/>
      <c r="CDP153" s="12"/>
      <c r="CDQ153" s="12"/>
      <c r="CDR153" s="12"/>
      <c r="CDS153" s="12"/>
      <c r="CDT153" s="12"/>
      <c r="CDU153" s="12"/>
      <c r="CDV153" s="12"/>
      <c r="CDW153" s="12"/>
      <c r="CDX153" s="12"/>
      <c r="CDY153" s="12"/>
      <c r="CDZ153" s="12"/>
      <c r="CEA153" s="12"/>
      <c r="CEB153" s="12"/>
      <c r="CEC153" s="12"/>
      <c r="CED153" s="12"/>
      <c r="CEE153" s="12"/>
      <c r="CEF153" s="12"/>
      <c r="CEG153" s="12"/>
      <c r="CEH153" s="12"/>
      <c r="CEI153" s="12"/>
      <c r="CEJ153" s="12"/>
      <c r="CEK153" s="12"/>
      <c r="CEL153" s="12"/>
      <c r="CEM153" s="12"/>
      <c r="CEN153" s="12"/>
      <c r="CEO153" s="12"/>
      <c r="CEP153" s="12"/>
      <c r="CEQ153" s="12"/>
      <c r="CER153" s="12"/>
      <c r="CES153" s="12"/>
      <c r="CET153" s="12"/>
      <c r="CEU153" s="12"/>
      <c r="CEV153" s="12"/>
      <c r="CEW153" s="12"/>
      <c r="CEX153" s="12"/>
      <c r="CEY153" s="12"/>
      <c r="CEZ153" s="12"/>
      <c r="CFA153" s="12"/>
      <c r="CFB153" s="12"/>
      <c r="CFC153" s="12"/>
      <c r="CFD153" s="12"/>
      <c r="CFE153" s="12"/>
      <c r="CFF153" s="12"/>
      <c r="CFG153" s="12"/>
      <c r="CFH153" s="12"/>
      <c r="CFI153" s="12"/>
      <c r="CFJ153" s="12"/>
      <c r="CFK153" s="12"/>
      <c r="CFL153" s="12"/>
      <c r="CFM153" s="12"/>
      <c r="CFN153" s="12"/>
      <c r="CFO153" s="12"/>
      <c r="CFP153" s="12"/>
      <c r="CFQ153" s="12"/>
      <c r="CFR153" s="12"/>
      <c r="CFS153" s="12"/>
      <c r="CFT153" s="12"/>
      <c r="CFU153" s="12"/>
      <c r="CFV153" s="12"/>
      <c r="CFW153" s="12"/>
      <c r="CFX153" s="12"/>
      <c r="CFY153" s="12"/>
      <c r="CFZ153" s="12"/>
      <c r="CGA153" s="12"/>
      <c r="CGB153" s="12"/>
      <c r="CGC153" s="12"/>
      <c r="CGD153" s="12"/>
      <c r="CGE153" s="12"/>
      <c r="CGF153" s="12"/>
      <c r="CGG153" s="12"/>
      <c r="CGH153" s="12"/>
      <c r="CGI153" s="12"/>
      <c r="CGJ153" s="12"/>
      <c r="CGK153" s="12"/>
      <c r="CGL153" s="12"/>
      <c r="CGM153" s="12"/>
      <c r="CGN153" s="12"/>
      <c r="CGO153" s="12"/>
      <c r="CGP153" s="12"/>
      <c r="CGQ153" s="12"/>
      <c r="CGR153" s="12"/>
      <c r="CGS153" s="12"/>
      <c r="CGT153" s="12"/>
      <c r="CGU153" s="12"/>
      <c r="CGV153" s="12"/>
      <c r="CGW153" s="12"/>
      <c r="CGX153" s="12"/>
      <c r="CGY153" s="12"/>
      <c r="CGZ153" s="12"/>
      <c r="CHA153" s="12"/>
      <c r="CHB153" s="12"/>
      <c r="CHC153" s="12"/>
      <c r="CHD153" s="12"/>
      <c r="CHE153" s="12"/>
      <c r="CHF153" s="12"/>
      <c r="CHG153" s="12"/>
      <c r="CHH153" s="12"/>
      <c r="CHI153" s="12"/>
      <c r="CHJ153" s="12"/>
      <c r="CHK153" s="12"/>
      <c r="CHL153" s="12"/>
      <c r="CHM153" s="12"/>
      <c r="CHN153" s="12"/>
      <c r="CHO153" s="12"/>
      <c r="CHP153" s="12"/>
      <c r="CHQ153" s="12"/>
      <c r="CHR153" s="12"/>
      <c r="CHS153" s="12"/>
      <c r="CHT153" s="12"/>
      <c r="CHU153" s="12"/>
      <c r="CHV153" s="12"/>
      <c r="CHW153" s="12"/>
      <c r="CHX153" s="12"/>
      <c r="CHY153" s="12"/>
      <c r="CHZ153" s="12"/>
      <c r="CIA153" s="12"/>
      <c r="CIB153" s="12"/>
      <c r="CIC153" s="12"/>
      <c r="CID153" s="12"/>
      <c r="CIE153" s="12"/>
      <c r="CIF153" s="12"/>
      <c r="CIG153" s="12"/>
      <c r="CIH153" s="12"/>
      <c r="CII153" s="12"/>
      <c r="CIJ153" s="12"/>
      <c r="CIK153" s="12"/>
      <c r="CIL153" s="12"/>
      <c r="CIM153" s="12"/>
      <c r="CIN153" s="12"/>
      <c r="CIO153" s="12"/>
      <c r="CIP153" s="12"/>
      <c r="CIQ153" s="12"/>
      <c r="CIR153" s="12"/>
      <c r="CIS153" s="12"/>
      <c r="CIT153" s="12"/>
      <c r="CIU153" s="12"/>
      <c r="CIV153" s="12"/>
      <c r="CIW153" s="12"/>
      <c r="CIX153" s="12"/>
      <c r="CIY153" s="12"/>
      <c r="CIZ153" s="12"/>
      <c r="CJA153" s="12"/>
      <c r="CJB153" s="12"/>
      <c r="CJC153" s="12"/>
      <c r="CJD153" s="12"/>
      <c r="CJE153" s="12"/>
      <c r="CJF153" s="12"/>
      <c r="CJG153" s="12"/>
      <c r="CJH153" s="12"/>
      <c r="CJI153" s="12"/>
      <c r="CJJ153" s="12"/>
      <c r="CJK153" s="12"/>
      <c r="CJL153" s="12"/>
      <c r="CJM153" s="12"/>
      <c r="CJN153" s="12"/>
      <c r="CJO153" s="12"/>
      <c r="CJP153" s="12"/>
      <c r="CJQ153" s="12"/>
      <c r="CJR153" s="12"/>
      <c r="CJS153" s="12"/>
      <c r="CJT153" s="12"/>
      <c r="CJU153" s="12"/>
      <c r="CJV153" s="12"/>
      <c r="CJW153" s="12"/>
      <c r="CJX153" s="12"/>
      <c r="CJY153" s="12"/>
      <c r="CJZ153" s="12"/>
      <c r="CKA153" s="12"/>
      <c r="CKB153" s="12"/>
      <c r="CKC153" s="12"/>
      <c r="CKD153" s="12"/>
      <c r="CKE153" s="12"/>
      <c r="CKF153" s="12"/>
      <c r="CKG153" s="12"/>
      <c r="CKH153" s="12"/>
      <c r="CKI153" s="12"/>
      <c r="CKJ153" s="12"/>
      <c r="CKK153" s="12"/>
      <c r="CKL153" s="12"/>
      <c r="CKM153" s="12"/>
      <c r="CKN153" s="12"/>
      <c r="CKO153" s="12"/>
      <c r="CKP153" s="12"/>
      <c r="CKQ153" s="12"/>
      <c r="CKR153" s="12"/>
      <c r="CKS153" s="12"/>
      <c r="CKT153" s="12"/>
      <c r="CKU153" s="12"/>
      <c r="CKV153" s="12"/>
      <c r="CKW153" s="12"/>
      <c r="CKX153" s="12"/>
      <c r="CKY153" s="12"/>
      <c r="CKZ153" s="12"/>
      <c r="CLA153" s="12"/>
      <c r="CLB153" s="12"/>
      <c r="CLC153" s="12"/>
      <c r="CLD153" s="12"/>
      <c r="CLE153" s="12"/>
      <c r="CLF153" s="12"/>
      <c r="CLG153" s="12"/>
      <c r="CLH153" s="12"/>
      <c r="CLI153" s="12"/>
      <c r="CLJ153" s="12"/>
      <c r="CLK153" s="12"/>
      <c r="CLL153" s="12"/>
      <c r="CLM153" s="12"/>
      <c r="CLN153" s="12"/>
      <c r="CLO153" s="12"/>
      <c r="CLP153" s="12"/>
      <c r="CLQ153" s="12"/>
      <c r="CLR153" s="12"/>
      <c r="CLS153" s="12"/>
      <c r="CLT153" s="12"/>
      <c r="CLU153" s="12"/>
      <c r="CLV153" s="12"/>
      <c r="CLW153" s="12"/>
      <c r="CLX153" s="12"/>
      <c r="CLY153" s="12"/>
      <c r="CLZ153" s="12"/>
      <c r="CMA153" s="12"/>
      <c r="CMB153" s="12"/>
      <c r="CMC153" s="12"/>
      <c r="CMD153" s="12"/>
      <c r="CME153" s="12"/>
      <c r="CMF153" s="12"/>
      <c r="CMG153" s="12"/>
      <c r="CMH153" s="12"/>
      <c r="CMI153" s="12"/>
      <c r="CMJ153" s="12"/>
      <c r="CMK153" s="12"/>
      <c r="CML153" s="12"/>
      <c r="CMM153" s="12"/>
      <c r="CMN153" s="12"/>
      <c r="CMO153" s="12"/>
      <c r="CMP153" s="12"/>
      <c r="CMQ153" s="12"/>
      <c r="CMR153" s="12"/>
      <c r="CMS153" s="12"/>
      <c r="CMT153" s="12"/>
      <c r="CMU153" s="12"/>
      <c r="CMV153" s="12"/>
      <c r="CMW153" s="12"/>
      <c r="CMX153" s="12"/>
      <c r="CMY153" s="12"/>
      <c r="CMZ153" s="12"/>
      <c r="CNA153" s="12"/>
      <c r="CNB153" s="12"/>
      <c r="CNC153" s="12"/>
      <c r="CND153" s="12"/>
      <c r="CNE153" s="12"/>
      <c r="CNF153" s="12"/>
      <c r="CNG153" s="12"/>
      <c r="CNH153" s="12"/>
      <c r="CNI153" s="12"/>
      <c r="CNJ153" s="12"/>
      <c r="CNK153" s="12"/>
      <c r="CNL153" s="12"/>
      <c r="CNM153" s="12"/>
      <c r="CNN153" s="12"/>
      <c r="CNO153" s="12"/>
      <c r="CNP153" s="12"/>
      <c r="CNQ153" s="12"/>
      <c r="CNR153" s="12"/>
      <c r="CNS153" s="12"/>
      <c r="CNT153" s="12"/>
      <c r="CNU153" s="12"/>
      <c r="CNV153" s="12"/>
      <c r="CNW153" s="12"/>
      <c r="CNX153" s="12"/>
      <c r="CNY153" s="12"/>
      <c r="CNZ153" s="12"/>
      <c r="COA153" s="12"/>
      <c r="COB153" s="12"/>
      <c r="COC153" s="12"/>
      <c r="COD153" s="12"/>
      <c r="COE153" s="12"/>
      <c r="COF153" s="12"/>
      <c r="COG153" s="12"/>
      <c r="COH153" s="12"/>
      <c r="COI153" s="12"/>
      <c r="COJ153" s="12"/>
      <c r="COK153" s="12"/>
      <c r="COL153" s="12"/>
      <c r="COM153" s="12"/>
      <c r="CON153" s="12"/>
      <c r="COO153" s="12"/>
      <c r="COP153" s="12"/>
      <c r="COQ153" s="12"/>
      <c r="COR153" s="12"/>
      <c r="COS153" s="12"/>
      <c r="COT153" s="12"/>
      <c r="COU153" s="12"/>
      <c r="COV153" s="12"/>
      <c r="COW153" s="12"/>
      <c r="COX153" s="12"/>
      <c r="COY153" s="12"/>
      <c r="COZ153" s="12"/>
      <c r="CPA153" s="12"/>
      <c r="CPB153" s="12"/>
      <c r="CPC153" s="12"/>
      <c r="CPD153" s="12"/>
      <c r="CPE153" s="12"/>
      <c r="CPF153" s="12"/>
      <c r="CPG153" s="12"/>
      <c r="CPH153" s="12"/>
      <c r="CPI153" s="12"/>
      <c r="CPJ153" s="12"/>
      <c r="CPK153" s="12"/>
      <c r="CPL153" s="12"/>
      <c r="CPM153" s="12"/>
      <c r="CPN153" s="12"/>
      <c r="CPO153" s="12"/>
      <c r="CPP153" s="12"/>
      <c r="CPQ153" s="12"/>
      <c r="CPR153" s="12"/>
      <c r="CPS153" s="12"/>
      <c r="CPT153" s="12"/>
      <c r="CPU153" s="12"/>
      <c r="CPV153" s="12"/>
      <c r="CPW153" s="12"/>
      <c r="CPX153" s="12"/>
      <c r="CPY153" s="12"/>
      <c r="CPZ153" s="12"/>
      <c r="CQA153" s="12"/>
      <c r="CQB153" s="12"/>
      <c r="CQC153" s="12"/>
      <c r="CQD153" s="12"/>
      <c r="CQE153" s="12"/>
      <c r="CQF153" s="12"/>
      <c r="CQG153" s="12"/>
      <c r="CQH153" s="12"/>
      <c r="CQI153" s="12"/>
      <c r="CQJ153" s="12"/>
      <c r="CQK153" s="12"/>
      <c r="CQL153" s="12"/>
      <c r="CQM153" s="12"/>
      <c r="CQN153" s="12"/>
      <c r="CQO153" s="12"/>
      <c r="CQP153" s="12"/>
      <c r="CQQ153" s="12"/>
      <c r="CQR153" s="12"/>
      <c r="CQS153" s="12"/>
      <c r="CQT153" s="12"/>
      <c r="CQU153" s="12"/>
      <c r="CQV153" s="12"/>
      <c r="CQW153" s="12"/>
      <c r="CQX153" s="12"/>
      <c r="CQY153" s="12"/>
      <c r="CQZ153" s="12"/>
      <c r="CRA153" s="12"/>
      <c r="CRB153" s="12"/>
      <c r="CRC153" s="12"/>
      <c r="CRD153" s="12"/>
      <c r="CRE153" s="12"/>
      <c r="CRF153" s="12"/>
      <c r="CRG153" s="12"/>
      <c r="CRH153" s="12"/>
      <c r="CRI153" s="12"/>
      <c r="CRJ153" s="12"/>
      <c r="CRK153" s="12"/>
      <c r="CRL153" s="12"/>
      <c r="CRM153" s="12"/>
      <c r="CRN153" s="12"/>
      <c r="CRO153" s="12"/>
      <c r="CRP153" s="12"/>
      <c r="CRQ153" s="12"/>
      <c r="CRR153" s="12"/>
      <c r="CRS153" s="12"/>
      <c r="CRT153" s="12"/>
      <c r="CRU153" s="12"/>
      <c r="CRV153" s="12"/>
      <c r="CRW153" s="12"/>
      <c r="CRX153" s="12"/>
      <c r="CRY153" s="12"/>
      <c r="CRZ153" s="12"/>
      <c r="CSA153" s="12"/>
      <c r="CSB153" s="12"/>
      <c r="CSC153" s="12"/>
      <c r="CSD153" s="12"/>
      <c r="CSE153" s="12"/>
      <c r="CSF153" s="12"/>
      <c r="CSG153" s="12"/>
      <c r="CSH153" s="12"/>
      <c r="CSI153" s="12"/>
      <c r="CSJ153" s="12"/>
      <c r="CSK153" s="12"/>
      <c r="CSL153" s="12"/>
      <c r="CSM153" s="12"/>
      <c r="CSN153" s="12"/>
      <c r="CSO153" s="12"/>
      <c r="CSP153" s="12"/>
      <c r="CSQ153" s="12"/>
      <c r="CSR153" s="12"/>
      <c r="CSS153" s="12"/>
      <c r="CST153" s="12"/>
      <c r="CSU153" s="12"/>
      <c r="CSV153" s="12"/>
      <c r="CSW153" s="12"/>
      <c r="CSX153" s="12"/>
      <c r="CSY153" s="12"/>
      <c r="CSZ153" s="12"/>
      <c r="CTA153" s="12"/>
      <c r="CTB153" s="12"/>
      <c r="CTC153" s="12"/>
      <c r="CTD153" s="12"/>
      <c r="CTE153" s="12"/>
      <c r="CTF153" s="12"/>
      <c r="CTG153" s="12"/>
      <c r="CTH153" s="12"/>
      <c r="CTI153" s="12"/>
      <c r="CTJ153" s="12"/>
      <c r="CTK153" s="12"/>
      <c r="CTL153" s="12"/>
      <c r="CTM153" s="12"/>
      <c r="CTN153" s="12"/>
      <c r="CTO153" s="12"/>
      <c r="CTP153" s="12"/>
      <c r="CTQ153" s="12"/>
      <c r="CTR153" s="12"/>
      <c r="CTS153" s="12"/>
      <c r="CTT153" s="12"/>
      <c r="CTU153" s="12"/>
      <c r="CTV153" s="12"/>
      <c r="CTW153" s="12"/>
      <c r="CTX153" s="12"/>
      <c r="CTY153" s="12"/>
      <c r="CTZ153" s="12"/>
      <c r="CUA153" s="12"/>
      <c r="CUB153" s="12"/>
      <c r="CUC153" s="12"/>
      <c r="CUD153" s="12"/>
      <c r="CUE153" s="12"/>
      <c r="CUF153" s="12"/>
      <c r="CUG153" s="12"/>
      <c r="CUH153" s="12"/>
      <c r="CUI153" s="12"/>
      <c r="CUJ153" s="12"/>
      <c r="CUK153" s="12"/>
      <c r="CUL153" s="12"/>
      <c r="CUM153" s="12"/>
      <c r="CUN153" s="12"/>
      <c r="CUO153" s="12"/>
      <c r="CUP153" s="12"/>
      <c r="CUQ153" s="12"/>
      <c r="CUR153" s="12"/>
      <c r="CUS153" s="12"/>
      <c r="CUT153" s="12"/>
      <c r="CUU153" s="12"/>
      <c r="CUV153" s="12"/>
      <c r="CUW153" s="12"/>
      <c r="CUX153" s="12"/>
      <c r="CUY153" s="12"/>
      <c r="CUZ153" s="12"/>
      <c r="CVA153" s="12"/>
      <c r="CVB153" s="12"/>
      <c r="CVC153" s="12"/>
      <c r="CVD153" s="12"/>
      <c r="CVE153" s="12"/>
      <c r="CVF153" s="12"/>
      <c r="CVG153" s="12"/>
      <c r="CVH153" s="12"/>
      <c r="CVI153" s="12"/>
      <c r="CVJ153" s="12"/>
      <c r="CVK153" s="12"/>
      <c r="CVL153" s="12"/>
      <c r="CVM153" s="12"/>
      <c r="CVN153" s="12"/>
      <c r="CVO153" s="12"/>
      <c r="CVP153" s="12"/>
      <c r="CVQ153" s="12"/>
      <c r="CVR153" s="12"/>
      <c r="CVS153" s="12"/>
      <c r="CVT153" s="12"/>
      <c r="CVU153" s="12"/>
      <c r="CVV153" s="12"/>
      <c r="CVW153" s="12"/>
      <c r="CVX153" s="12"/>
      <c r="CVY153" s="12"/>
      <c r="CVZ153" s="12"/>
      <c r="CWA153" s="12"/>
      <c r="CWB153" s="12"/>
      <c r="CWC153" s="12"/>
      <c r="CWD153" s="12"/>
      <c r="CWE153" s="12"/>
      <c r="CWF153" s="12"/>
      <c r="CWG153" s="12"/>
      <c r="CWH153" s="12"/>
      <c r="CWI153" s="12"/>
      <c r="CWJ153" s="12"/>
      <c r="CWK153" s="12"/>
      <c r="CWL153" s="12"/>
      <c r="CWM153" s="12"/>
      <c r="CWN153" s="12"/>
      <c r="CWO153" s="12"/>
      <c r="CWP153" s="12"/>
      <c r="CWQ153" s="12"/>
      <c r="CWR153" s="12"/>
      <c r="CWS153" s="12"/>
      <c r="CWT153" s="12"/>
      <c r="CWU153" s="12"/>
      <c r="CWV153" s="12"/>
      <c r="CWW153" s="12"/>
      <c r="CWX153" s="12"/>
      <c r="CWY153" s="12"/>
      <c r="CWZ153" s="12"/>
      <c r="CXA153" s="12"/>
      <c r="CXB153" s="12"/>
      <c r="CXC153" s="12"/>
      <c r="CXD153" s="12"/>
      <c r="CXE153" s="12"/>
      <c r="CXF153" s="12"/>
      <c r="CXG153" s="12"/>
      <c r="CXH153" s="12"/>
      <c r="CXI153" s="12"/>
      <c r="CXJ153" s="12"/>
      <c r="CXK153" s="12"/>
      <c r="CXL153" s="12"/>
      <c r="CXM153" s="12"/>
      <c r="CXN153" s="12"/>
      <c r="CXO153" s="12"/>
      <c r="CXP153" s="12"/>
      <c r="CXQ153" s="12"/>
      <c r="CXR153" s="12"/>
      <c r="CXS153" s="12"/>
      <c r="CXT153" s="12"/>
      <c r="CXU153" s="12"/>
      <c r="CXV153" s="12"/>
      <c r="CXW153" s="12"/>
      <c r="CXX153" s="12"/>
      <c r="CXY153" s="12"/>
      <c r="CXZ153" s="12"/>
      <c r="CYA153" s="12"/>
      <c r="CYB153" s="12"/>
      <c r="CYC153" s="12"/>
      <c r="CYD153" s="12"/>
      <c r="CYE153" s="12"/>
      <c r="CYF153" s="12"/>
      <c r="CYG153" s="12"/>
      <c r="CYH153" s="12"/>
      <c r="CYI153" s="12"/>
      <c r="CYJ153" s="12"/>
      <c r="CYK153" s="12"/>
      <c r="CYL153" s="12"/>
      <c r="CYM153" s="12"/>
      <c r="CYN153" s="12"/>
      <c r="CYO153" s="12"/>
      <c r="CYP153" s="12"/>
      <c r="CYQ153" s="12"/>
      <c r="CYR153" s="12"/>
      <c r="CYS153" s="12"/>
      <c r="CYT153" s="12"/>
      <c r="CYU153" s="12"/>
      <c r="CYV153" s="12"/>
      <c r="CYW153" s="12"/>
      <c r="CYX153" s="12"/>
      <c r="CYY153" s="12"/>
      <c r="CYZ153" s="12"/>
      <c r="CZA153" s="12"/>
      <c r="CZB153" s="12"/>
      <c r="CZC153" s="12"/>
      <c r="CZD153" s="12"/>
      <c r="CZE153" s="12"/>
      <c r="CZF153" s="12"/>
      <c r="CZG153" s="12"/>
      <c r="CZH153" s="12"/>
      <c r="CZI153" s="12"/>
      <c r="CZJ153" s="12"/>
      <c r="CZK153" s="12"/>
      <c r="CZL153" s="12"/>
      <c r="CZM153" s="12"/>
      <c r="CZN153" s="12"/>
      <c r="CZO153" s="12"/>
      <c r="CZP153" s="12"/>
      <c r="CZQ153" s="12"/>
      <c r="CZR153" s="12"/>
      <c r="CZS153" s="12"/>
      <c r="CZT153" s="12"/>
      <c r="CZU153" s="12"/>
      <c r="CZV153" s="12"/>
      <c r="CZW153" s="12"/>
      <c r="CZX153" s="12"/>
      <c r="CZY153" s="12"/>
      <c r="CZZ153" s="12"/>
      <c r="DAA153" s="12"/>
      <c r="DAB153" s="12"/>
      <c r="DAC153" s="12"/>
      <c r="DAD153" s="12"/>
      <c r="DAE153" s="12"/>
      <c r="DAF153" s="12"/>
      <c r="DAG153" s="12"/>
      <c r="DAH153" s="12"/>
      <c r="DAI153" s="12"/>
      <c r="DAJ153" s="12"/>
      <c r="DAK153" s="12"/>
      <c r="DAL153" s="12"/>
      <c r="DAM153" s="12"/>
      <c r="DAN153" s="12"/>
      <c r="DAO153" s="12"/>
      <c r="DAP153" s="12"/>
      <c r="DAQ153" s="12"/>
      <c r="DAR153" s="12"/>
      <c r="DAS153" s="12"/>
      <c r="DAT153" s="12"/>
      <c r="DAU153" s="12"/>
      <c r="DAV153" s="12"/>
      <c r="DAW153" s="12"/>
      <c r="DAX153" s="12"/>
      <c r="DAY153" s="12"/>
      <c r="DAZ153" s="12"/>
      <c r="DBA153" s="12"/>
      <c r="DBB153" s="12"/>
      <c r="DBC153" s="12"/>
      <c r="DBD153" s="12"/>
      <c r="DBE153" s="12"/>
      <c r="DBF153" s="12"/>
      <c r="DBG153" s="12"/>
      <c r="DBH153" s="12"/>
      <c r="DBI153" s="12"/>
      <c r="DBJ153" s="12"/>
      <c r="DBK153" s="12"/>
      <c r="DBL153" s="12"/>
      <c r="DBM153" s="12"/>
    </row>
    <row r="154" spans="1:2769" s="35" customFormat="1" ht="227" customHeight="1">
      <c r="A154" s="80" t="s">
        <v>114</v>
      </c>
      <c r="B154" s="89" t="s">
        <v>510</v>
      </c>
      <c r="C154" s="80" t="s">
        <v>48</v>
      </c>
      <c r="D154" s="80" t="s">
        <v>1280</v>
      </c>
      <c r="E154" s="80" t="s">
        <v>9</v>
      </c>
      <c r="F154" s="80" t="s">
        <v>103</v>
      </c>
      <c r="G154" s="80" t="s">
        <v>1555</v>
      </c>
      <c r="H154" s="80" t="s">
        <v>363</v>
      </c>
      <c r="I154" s="80" t="s">
        <v>1318</v>
      </c>
      <c r="J154" s="80"/>
      <c r="K154" s="80" t="s">
        <v>77</v>
      </c>
      <c r="L154" s="80" t="s">
        <v>82</v>
      </c>
      <c r="M154" s="90">
        <v>40763</v>
      </c>
      <c r="N154" s="80" t="s">
        <v>95</v>
      </c>
      <c r="O154" s="80">
        <v>-25.762471000000001</v>
      </c>
      <c r="P154" s="80">
        <v>28.188033000000001</v>
      </c>
      <c r="Q154" s="80" t="s">
        <v>2092</v>
      </c>
      <c r="R154" s="80" t="s">
        <v>80</v>
      </c>
      <c r="S154" s="80" t="s">
        <v>199</v>
      </c>
      <c r="T154" s="80" t="s">
        <v>79</v>
      </c>
      <c r="U154" s="80" t="s">
        <v>38</v>
      </c>
      <c r="V154" s="80" t="s">
        <v>129</v>
      </c>
      <c r="W154" s="80"/>
      <c r="X154" s="80" t="s">
        <v>82</v>
      </c>
      <c r="Y154" s="80" t="s">
        <v>199</v>
      </c>
      <c r="Z154" s="80" t="s">
        <v>199</v>
      </c>
      <c r="AA154" s="89" t="s">
        <v>359</v>
      </c>
      <c r="AB154" s="89" t="s">
        <v>920</v>
      </c>
      <c r="AC154" s="80" t="s">
        <v>1568</v>
      </c>
      <c r="AD154" s="80" t="s">
        <v>34</v>
      </c>
      <c r="AE154" s="80" t="s">
        <v>193</v>
      </c>
      <c r="AF154" s="80" t="s">
        <v>192</v>
      </c>
      <c r="AG154" s="80" t="s">
        <v>935</v>
      </c>
      <c r="AH154" s="80" t="s">
        <v>221</v>
      </c>
      <c r="AI154" s="80" t="s">
        <v>959</v>
      </c>
      <c r="AJ154" s="80"/>
      <c r="AK154" s="80" t="s">
        <v>1019</v>
      </c>
      <c r="AL154" s="80" t="s">
        <v>1373</v>
      </c>
      <c r="AM154" s="80" t="s">
        <v>1388</v>
      </c>
      <c r="AN154" s="91" t="s">
        <v>21</v>
      </c>
      <c r="AO154" s="80" t="s">
        <v>83</v>
      </c>
      <c r="AP154" s="80" t="s">
        <v>1389</v>
      </c>
      <c r="AQ154" s="80" t="s">
        <v>46</v>
      </c>
      <c r="AR154" s="80" t="s">
        <v>199</v>
      </c>
      <c r="AS154" s="80" t="s">
        <v>199</v>
      </c>
      <c r="AT154" s="90" t="s">
        <v>199</v>
      </c>
      <c r="AU154" s="80" t="s">
        <v>99</v>
      </c>
      <c r="AV154" s="80" t="s">
        <v>2116</v>
      </c>
      <c r="AW154" s="95" t="s">
        <v>1666</v>
      </c>
      <c r="AX154" s="80" t="s">
        <v>105</v>
      </c>
      <c r="AY154" s="80" t="s">
        <v>138</v>
      </c>
      <c r="AZ154" s="80" t="s">
        <v>661</v>
      </c>
      <c r="BA154" s="80"/>
      <c r="BB154" s="80" t="s">
        <v>94</v>
      </c>
      <c r="BC154" s="94">
        <v>40763</v>
      </c>
      <c r="BD154" s="12"/>
      <c r="BE154" s="12"/>
      <c r="BF154" s="12"/>
      <c r="BG154" s="12"/>
      <c r="BH154" s="12"/>
      <c r="BI154" s="12"/>
      <c r="BJ154" s="12"/>
      <c r="BK154" s="12"/>
      <c r="BL154" s="12"/>
      <c r="BM154" s="12"/>
      <c r="BN154" s="12"/>
      <c r="BO154" s="12"/>
      <c r="BP154" s="12"/>
      <c r="BQ154" s="12"/>
      <c r="BR154" s="12"/>
      <c r="BS154" s="12"/>
      <c r="BT154" s="12"/>
      <c r="BU154" s="12"/>
      <c r="BV154" s="12"/>
      <c r="BW154" s="12"/>
      <c r="BX154" s="12"/>
      <c r="BY154" s="12"/>
      <c r="BZ154" s="12"/>
      <c r="CA154" s="12"/>
      <c r="CB154" s="12"/>
      <c r="CC154" s="12"/>
      <c r="CD154" s="12"/>
      <c r="CE154" s="12"/>
      <c r="CF154" s="12"/>
      <c r="CG154" s="12"/>
      <c r="CH154" s="12"/>
      <c r="CI154" s="12"/>
      <c r="CJ154" s="12"/>
      <c r="CK154" s="12"/>
      <c r="CL154" s="12"/>
      <c r="CM154" s="12"/>
      <c r="CN154" s="12"/>
      <c r="CO154" s="12"/>
      <c r="CP154" s="12"/>
      <c r="CQ154" s="12"/>
      <c r="CR154" s="12"/>
      <c r="CS154" s="12"/>
      <c r="CT154" s="12"/>
      <c r="CU154" s="12"/>
      <c r="CV154" s="12"/>
      <c r="CW154" s="12"/>
      <c r="CX154" s="12"/>
      <c r="CY154" s="12"/>
      <c r="CZ154" s="12"/>
      <c r="DA154" s="12"/>
      <c r="DB154" s="12"/>
      <c r="DC154" s="12"/>
      <c r="DD154" s="12"/>
      <c r="DE154" s="12"/>
      <c r="DF154" s="12"/>
      <c r="DG154" s="12"/>
      <c r="DH154" s="12"/>
      <c r="DI154" s="12"/>
      <c r="DJ154" s="12"/>
      <c r="DK154" s="12"/>
      <c r="DL154" s="12"/>
      <c r="DM154" s="12"/>
      <c r="DN154" s="12"/>
      <c r="DO154" s="12"/>
      <c r="DP154" s="12"/>
      <c r="DQ154" s="12"/>
      <c r="DR154" s="12"/>
      <c r="DS154" s="12"/>
      <c r="DT154" s="12"/>
      <c r="DU154" s="12"/>
      <c r="DV154" s="12"/>
      <c r="DW154" s="12"/>
      <c r="DX154" s="12"/>
      <c r="DY154" s="12"/>
      <c r="DZ154" s="12"/>
      <c r="EA154" s="12"/>
      <c r="EB154" s="12"/>
      <c r="EC154" s="12"/>
      <c r="ED154" s="12"/>
      <c r="EE154" s="12"/>
      <c r="EF154" s="12"/>
      <c r="EG154" s="12"/>
      <c r="EH154" s="12"/>
      <c r="EI154" s="12"/>
      <c r="EJ154" s="12"/>
      <c r="EK154" s="12"/>
      <c r="EL154" s="12"/>
      <c r="EM154" s="12"/>
      <c r="EN154" s="12"/>
      <c r="EO154" s="12"/>
      <c r="EP154" s="12"/>
      <c r="EQ154" s="12"/>
      <c r="ER154" s="12"/>
      <c r="ES154" s="12"/>
      <c r="ET154" s="12"/>
      <c r="EU154" s="12"/>
      <c r="EV154" s="12"/>
      <c r="EW154" s="12"/>
      <c r="EX154" s="12"/>
      <c r="EY154" s="12"/>
      <c r="EZ154" s="12"/>
      <c r="FA154" s="12"/>
      <c r="FB154" s="12"/>
      <c r="FC154" s="12"/>
      <c r="FD154" s="12"/>
      <c r="FE154" s="12"/>
      <c r="FF154" s="12"/>
      <c r="FG154" s="12"/>
      <c r="FH154" s="12"/>
      <c r="FI154" s="12"/>
      <c r="FJ154" s="12"/>
      <c r="FK154" s="12"/>
      <c r="FL154" s="12"/>
      <c r="FM154" s="12"/>
      <c r="FN154" s="12"/>
      <c r="FO154" s="12"/>
      <c r="FP154" s="12"/>
      <c r="FQ154" s="12"/>
      <c r="FR154" s="12"/>
      <c r="FS154" s="12"/>
      <c r="FT154" s="12"/>
      <c r="FU154" s="12"/>
      <c r="FV154" s="12"/>
      <c r="FW154" s="12"/>
      <c r="FX154" s="12"/>
      <c r="FY154" s="12"/>
      <c r="FZ154" s="12"/>
      <c r="GA154" s="12"/>
      <c r="GB154" s="12"/>
      <c r="GC154" s="12"/>
      <c r="GD154" s="12"/>
      <c r="GE154" s="12"/>
      <c r="GF154" s="12"/>
      <c r="GG154" s="12"/>
      <c r="GH154" s="12"/>
      <c r="GI154" s="12"/>
      <c r="GJ154" s="12"/>
      <c r="GK154" s="12"/>
      <c r="GL154" s="12"/>
      <c r="GM154" s="12"/>
      <c r="GN154" s="12"/>
      <c r="GO154" s="12"/>
      <c r="GP154" s="12"/>
      <c r="GQ154" s="12"/>
      <c r="GR154" s="12"/>
      <c r="GS154" s="12"/>
      <c r="GT154" s="12"/>
      <c r="GU154" s="12"/>
      <c r="GV154" s="12"/>
      <c r="GW154" s="12"/>
      <c r="GX154" s="12"/>
      <c r="GY154" s="12"/>
      <c r="GZ154" s="12"/>
      <c r="HA154" s="12"/>
      <c r="HB154" s="12"/>
      <c r="HC154" s="12"/>
      <c r="HD154" s="12"/>
      <c r="HE154" s="12"/>
      <c r="HF154" s="12"/>
      <c r="HG154" s="12"/>
      <c r="HH154" s="12"/>
      <c r="HI154" s="12"/>
      <c r="HJ154" s="12"/>
      <c r="HK154" s="12"/>
      <c r="HL154" s="12"/>
      <c r="HM154" s="12"/>
      <c r="HN154" s="12"/>
      <c r="HO154" s="12"/>
      <c r="HP154" s="12"/>
      <c r="HQ154" s="12"/>
      <c r="HR154" s="12"/>
      <c r="HS154" s="12"/>
      <c r="HT154" s="12"/>
      <c r="HU154" s="12"/>
      <c r="HV154" s="12"/>
      <c r="HW154" s="12"/>
      <c r="HX154" s="12"/>
      <c r="HY154" s="12"/>
      <c r="HZ154" s="12"/>
      <c r="IA154" s="12"/>
      <c r="IB154" s="12"/>
      <c r="IC154" s="12"/>
      <c r="ID154" s="12"/>
      <c r="IE154" s="12"/>
      <c r="IF154" s="12"/>
      <c r="IG154" s="12"/>
      <c r="IH154" s="12"/>
      <c r="II154" s="12"/>
      <c r="IJ154" s="12"/>
      <c r="IK154" s="12"/>
      <c r="IL154" s="12"/>
      <c r="IM154" s="12"/>
      <c r="IN154" s="12"/>
      <c r="IO154" s="12"/>
      <c r="IP154" s="12"/>
      <c r="IQ154" s="12"/>
      <c r="IR154" s="12"/>
      <c r="IS154" s="12"/>
      <c r="IT154" s="12"/>
      <c r="IU154" s="12"/>
      <c r="IV154" s="12"/>
      <c r="IW154" s="12"/>
      <c r="IX154" s="12"/>
      <c r="IY154" s="12"/>
      <c r="IZ154" s="12"/>
      <c r="JA154" s="12"/>
      <c r="JB154" s="12"/>
      <c r="JC154" s="12"/>
      <c r="JD154" s="12"/>
      <c r="JE154" s="12"/>
      <c r="JF154" s="12"/>
      <c r="JG154" s="12"/>
      <c r="JH154" s="12"/>
      <c r="JI154" s="12"/>
      <c r="JJ154" s="12"/>
      <c r="JK154" s="12"/>
      <c r="JL154" s="12"/>
      <c r="JM154" s="12"/>
      <c r="JN154" s="12"/>
      <c r="JO154" s="12"/>
      <c r="JP154" s="12"/>
      <c r="JQ154" s="12"/>
      <c r="JR154" s="12"/>
      <c r="JS154" s="12"/>
      <c r="JT154" s="12"/>
      <c r="JU154" s="12"/>
      <c r="JV154" s="12"/>
      <c r="JW154" s="12"/>
      <c r="JX154" s="12"/>
      <c r="JY154" s="12"/>
      <c r="JZ154" s="12"/>
      <c r="KA154" s="12"/>
      <c r="KB154" s="12"/>
      <c r="KC154" s="12"/>
      <c r="KD154" s="12"/>
      <c r="KE154" s="12"/>
      <c r="KF154" s="12"/>
      <c r="KG154" s="12"/>
      <c r="KH154" s="12"/>
      <c r="KI154" s="12"/>
      <c r="KJ154" s="12"/>
      <c r="KK154" s="12"/>
      <c r="KL154" s="12"/>
      <c r="KM154" s="12"/>
      <c r="KN154" s="12"/>
      <c r="KO154" s="12"/>
      <c r="KP154" s="12"/>
      <c r="KQ154" s="12"/>
      <c r="KR154" s="12"/>
      <c r="KS154" s="12"/>
      <c r="KT154" s="12"/>
      <c r="KU154" s="12"/>
      <c r="KV154" s="12"/>
      <c r="KW154" s="12"/>
      <c r="KX154" s="12"/>
      <c r="KY154" s="12"/>
      <c r="KZ154" s="12"/>
      <c r="LA154" s="12"/>
      <c r="LB154" s="12"/>
      <c r="LC154" s="12"/>
      <c r="LD154" s="12"/>
      <c r="LE154" s="12"/>
      <c r="LF154" s="12"/>
      <c r="LG154" s="12"/>
      <c r="LH154" s="12"/>
      <c r="LI154" s="12"/>
      <c r="LJ154" s="12"/>
      <c r="LK154" s="12"/>
      <c r="LL154" s="12"/>
      <c r="LM154" s="12"/>
      <c r="LN154" s="12"/>
      <c r="LO154" s="12"/>
      <c r="LP154" s="12"/>
      <c r="LQ154" s="12"/>
      <c r="LR154" s="12"/>
      <c r="LS154" s="12"/>
      <c r="LT154" s="12"/>
      <c r="LU154" s="12"/>
      <c r="LV154" s="12"/>
      <c r="LW154" s="12"/>
      <c r="LX154" s="12"/>
      <c r="LY154" s="12"/>
      <c r="LZ154" s="12"/>
      <c r="MA154" s="12"/>
      <c r="MB154" s="12"/>
      <c r="MC154" s="12"/>
      <c r="MD154" s="12"/>
      <c r="ME154" s="12"/>
      <c r="MF154" s="12"/>
      <c r="MG154" s="12"/>
      <c r="MH154" s="12"/>
      <c r="MI154" s="12"/>
      <c r="MJ154" s="12"/>
      <c r="MK154" s="12"/>
      <c r="ML154" s="12"/>
      <c r="MM154" s="12"/>
      <c r="MN154" s="12"/>
      <c r="MO154" s="12"/>
      <c r="MP154" s="12"/>
      <c r="MQ154" s="12"/>
      <c r="MR154" s="12"/>
      <c r="MS154" s="12"/>
      <c r="MT154" s="12"/>
      <c r="MU154" s="12"/>
      <c r="MV154" s="12"/>
      <c r="MW154" s="12"/>
      <c r="MX154" s="12"/>
      <c r="MY154" s="12"/>
      <c r="MZ154" s="12"/>
      <c r="NA154" s="12"/>
      <c r="NB154" s="12"/>
      <c r="NC154" s="12"/>
      <c r="ND154" s="12"/>
      <c r="NE154" s="12"/>
      <c r="NF154" s="12"/>
      <c r="NG154" s="12"/>
      <c r="NH154" s="12"/>
      <c r="NI154" s="12"/>
      <c r="NJ154" s="12"/>
      <c r="NK154" s="12"/>
      <c r="NL154" s="12"/>
      <c r="NM154" s="12"/>
      <c r="NN154" s="12"/>
      <c r="NO154" s="12"/>
      <c r="NP154" s="12"/>
      <c r="NQ154" s="12"/>
      <c r="NR154" s="12"/>
      <c r="NS154" s="12"/>
      <c r="NT154" s="12"/>
      <c r="NU154" s="12"/>
      <c r="NV154" s="12"/>
      <c r="NW154" s="12"/>
      <c r="NX154" s="12"/>
      <c r="NY154" s="12"/>
      <c r="NZ154" s="12"/>
      <c r="OA154" s="12"/>
      <c r="OB154" s="12"/>
      <c r="OC154" s="12"/>
      <c r="OD154" s="12"/>
      <c r="OE154" s="12"/>
      <c r="OF154" s="12"/>
      <c r="OG154" s="12"/>
      <c r="OH154" s="12"/>
      <c r="OI154" s="12"/>
      <c r="OJ154" s="12"/>
      <c r="OK154" s="12"/>
      <c r="OL154" s="12"/>
      <c r="OM154" s="12"/>
      <c r="ON154" s="12"/>
      <c r="OO154" s="12"/>
      <c r="OP154" s="12"/>
      <c r="OQ154" s="12"/>
      <c r="OR154" s="12"/>
      <c r="OS154" s="12"/>
      <c r="OT154" s="12"/>
      <c r="OU154" s="12"/>
      <c r="OV154" s="12"/>
      <c r="OW154" s="12"/>
      <c r="OX154" s="12"/>
      <c r="OY154" s="12"/>
      <c r="OZ154" s="12"/>
      <c r="PA154" s="12"/>
      <c r="PB154" s="12"/>
      <c r="PC154" s="12"/>
      <c r="PD154" s="12"/>
      <c r="PE154" s="12"/>
      <c r="PF154" s="12"/>
      <c r="PG154" s="12"/>
      <c r="PH154" s="12"/>
      <c r="PI154" s="12"/>
      <c r="PJ154" s="12"/>
      <c r="PK154" s="12"/>
      <c r="PL154" s="12"/>
      <c r="PM154" s="12"/>
      <c r="PN154" s="12"/>
      <c r="PO154" s="12"/>
      <c r="PP154" s="12"/>
      <c r="PQ154" s="12"/>
      <c r="PR154" s="12"/>
      <c r="PS154" s="12"/>
      <c r="PT154" s="12"/>
      <c r="PU154" s="12"/>
      <c r="PV154" s="12"/>
      <c r="PW154" s="12"/>
      <c r="PX154" s="12"/>
      <c r="PY154" s="12"/>
      <c r="PZ154" s="12"/>
      <c r="QA154" s="12"/>
      <c r="QB154" s="12"/>
      <c r="QC154" s="12"/>
      <c r="QD154" s="12"/>
      <c r="QE154" s="12"/>
      <c r="QF154" s="12"/>
      <c r="QG154" s="12"/>
      <c r="QH154" s="12"/>
      <c r="QI154" s="12"/>
      <c r="QJ154" s="12"/>
      <c r="QK154" s="12"/>
      <c r="QL154" s="12"/>
      <c r="QM154" s="12"/>
      <c r="QN154" s="12"/>
      <c r="QO154" s="12"/>
      <c r="QP154" s="12"/>
      <c r="QQ154" s="12"/>
      <c r="QR154" s="12"/>
      <c r="QS154" s="12"/>
      <c r="QT154" s="12"/>
      <c r="QU154" s="12"/>
      <c r="QV154" s="12"/>
      <c r="QW154" s="12"/>
      <c r="QX154" s="12"/>
      <c r="QY154" s="12"/>
      <c r="QZ154" s="12"/>
      <c r="RA154" s="12"/>
      <c r="RB154" s="12"/>
      <c r="RC154" s="12"/>
      <c r="RD154" s="12"/>
      <c r="RE154" s="12"/>
      <c r="RF154" s="12"/>
      <c r="RG154" s="12"/>
      <c r="RH154" s="12"/>
      <c r="RI154" s="12"/>
      <c r="RJ154" s="12"/>
      <c r="RK154" s="12"/>
      <c r="RL154" s="12"/>
      <c r="RM154" s="12"/>
      <c r="RN154" s="12"/>
      <c r="RO154" s="12"/>
      <c r="RP154" s="12"/>
      <c r="RQ154" s="12"/>
      <c r="RR154" s="12"/>
      <c r="RS154" s="12"/>
      <c r="RT154" s="12"/>
      <c r="RU154" s="12"/>
      <c r="RV154" s="12"/>
      <c r="RW154" s="12"/>
      <c r="RX154" s="12"/>
      <c r="RY154" s="12"/>
      <c r="RZ154" s="12"/>
      <c r="SA154" s="12"/>
      <c r="SB154" s="12"/>
      <c r="SC154" s="12"/>
      <c r="SD154" s="12"/>
      <c r="SE154" s="12"/>
      <c r="SF154" s="12"/>
      <c r="SG154" s="12"/>
      <c r="SH154" s="12"/>
      <c r="SI154" s="12"/>
      <c r="SJ154" s="12"/>
      <c r="SK154" s="12"/>
      <c r="SL154" s="12"/>
      <c r="SM154" s="12"/>
      <c r="SN154" s="12"/>
      <c r="SO154" s="12"/>
      <c r="SP154" s="12"/>
      <c r="SQ154" s="12"/>
      <c r="SR154" s="12"/>
      <c r="SS154" s="12"/>
      <c r="ST154" s="12"/>
      <c r="SU154" s="12"/>
      <c r="SV154" s="12"/>
      <c r="SW154" s="12"/>
      <c r="SX154" s="12"/>
      <c r="SY154" s="12"/>
      <c r="SZ154" s="12"/>
      <c r="TA154" s="12"/>
      <c r="TB154" s="12"/>
      <c r="TC154" s="12"/>
      <c r="TD154" s="12"/>
      <c r="TE154" s="12"/>
      <c r="TF154" s="12"/>
      <c r="TG154" s="12"/>
      <c r="TH154" s="12"/>
      <c r="TI154" s="12"/>
      <c r="TJ154" s="12"/>
      <c r="TK154" s="12"/>
      <c r="TL154" s="12"/>
      <c r="TM154" s="12"/>
      <c r="TN154" s="12"/>
      <c r="TO154" s="12"/>
      <c r="TP154" s="12"/>
      <c r="TQ154" s="12"/>
      <c r="TR154" s="12"/>
      <c r="TS154" s="12"/>
      <c r="TT154" s="12"/>
      <c r="TU154" s="12"/>
      <c r="TV154" s="12"/>
      <c r="TW154" s="12"/>
      <c r="TX154" s="12"/>
      <c r="TY154" s="12"/>
      <c r="TZ154" s="12"/>
      <c r="UA154" s="12"/>
      <c r="UB154" s="12"/>
      <c r="UC154" s="12"/>
      <c r="UD154" s="12"/>
      <c r="UE154" s="12"/>
      <c r="UF154" s="12"/>
      <c r="UG154" s="12"/>
      <c r="UH154" s="12"/>
      <c r="UI154" s="12"/>
      <c r="UJ154" s="12"/>
      <c r="UK154" s="12"/>
      <c r="UL154" s="12"/>
      <c r="UM154" s="12"/>
      <c r="UN154" s="12"/>
      <c r="UO154" s="12"/>
      <c r="UP154" s="12"/>
      <c r="UQ154" s="12"/>
      <c r="UR154" s="12"/>
      <c r="US154" s="12"/>
      <c r="UT154" s="12"/>
      <c r="UU154" s="12"/>
      <c r="UV154" s="12"/>
      <c r="UW154" s="12"/>
      <c r="UX154" s="12"/>
      <c r="UY154" s="12"/>
      <c r="UZ154" s="12"/>
      <c r="VA154" s="12"/>
      <c r="VB154" s="12"/>
      <c r="VC154" s="12"/>
      <c r="VD154" s="12"/>
      <c r="VE154" s="12"/>
      <c r="VF154" s="12"/>
      <c r="VG154" s="12"/>
      <c r="VH154" s="12"/>
      <c r="VI154" s="12"/>
      <c r="VJ154" s="12"/>
      <c r="VK154" s="12"/>
      <c r="VL154" s="12"/>
      <c r="VM154" s="12"/>
      <c r="VN154" s="12"/>
      <c r="VO154" s="12"/>
      <c r="VP154" s="12"/>
      <c r="VQ154" s="12"/>
      <c r="VR154" s="12"/>
      <c r="VS154" s="12"/>
      <c r="VT154" s="12"/>
      <c r="VU154" s="12"/>
      <c r="VV154" s="12"/>
      <c r="VW154" s="12"/>
      <c r="VX154" s="12"/>
      <c r="VY154" s="12"/>
      <c r="VZ154" s="12"/>
      <c r="WA154" s="12"/>
      <c r="WB154" s="12"/>
      <c r="WC154" s="12"/>
      <c r="WD154" s="12"/>
      <c r="WE154" s="12"/>
      <c r="WF154" s="12"/>
      <c r="WG154" s="12"/>
      <c r="WH154" s="12"/>
      <c r="WI154" s="12"/>
      <c r="WJ154" s="12"/>
      <c r="WK154" s="12"/>
      <c r="WL154" s="12"/>
      <c r="WM154" s="12"/>
      <c r="WN154" s="12"/>
      <c r="WO154" s="12"/>
      <c r="WP154" s="12"/>
      <c r="WQ154" s="12"/>
      <c r="WR154" s="12"/>
      <c r="WS154" s="12"/>
      <c r="WT154" s="12"/>
      <c r="WU154" s="12"/>
      <c r="WV154" s="12"/>
      <c r="WW154" s="12"/>
      <c r="WX154" s="12"/>
      <c r="WY154" s="12"/>
      <c r="WZ154" s="12"/>
      <c r="XA154" s="12"/>
      <c r="XB154" s="12"/>
      <c r="XC154" s="12"/>
      <c r="XD154" s="12"/>
      <c r="XE154" s="12"/>
      <c r="XF154" s="12"/>
      <c r="XG154" s="12"/>
      <c r="XH154" s="12"/>
      <c r="XI154" s="12"/>
      <c r="XJ154" s="12"/>
      <c r="XK154" s="12"/>
      <c r="XL154" s="12"/>
      <c r="XM154" s="12"/>
      <c r="XN154" s="12"/>
      <c r="XO154" s="12"/>
      <c r="XP154" s="12"/>
      <c r="XQ154" s="12"/>
      <c r="XR154" s="12"/>
      <c r="XS154" s="12"/>
      <c r="XT154" s="12"/>
      <c r="XU154" s="12"/>
      <c r="XV154" s="12"/>
      <c r="XW154" s="12"/>
      <c r="XX154" s="12"/>
      <c r="XY154" s="12"/>
      <c r="XZ154" s="12"/>
      <c r="YA154" s="12"/>
      <c r="YB154" s="12"/>
      <c r="YC154" s="12"/>
      <c r="YD154" s="12"/>
      <c r="YE154" s="12"/>
      <c r="YF154" s="12"/>
      <c r="YG154" s="12"/>
      <c r="YH154" s="12"/>
      <c r="YI154" s="12"/>
      <c r="YJ154" s="12"/>
      <c r="YK154" s="12"/>
      <c r="YL154" s="12"/>
      <c r="YM154" s="12"/>
      <c r="YN154" s="12"/>
      <c r="YO154" s="12"/>
      <c r="YP154" s="12"/>
      <c r="YQ154" s="12"/>
      <c r="YR154" s="12"/>
      <c r="YS154" s="12"/>
      <c r="YT154" s="12"/>
      <c r="YU154" s="12"/>
      <c r="YV154" s="12"/>
      <c r="YW154" s="12"/>
      <c r="YX154" s="12"/>
      <c r="YY154" s="12"/>
      <c r="YZ154" s="12"/>
      <c r="ZA154" s="12"/>
      <c r="ZB154" s="12"/>
      <c r="ZC154" s="12"/>
      <c r="ZD154" s="12"/>
      <c r="ZE154" s="12"/>
      <c r="ZF154" s="12"/>
      <c r="ZG154" s="12"/>
      <c r="ZH154" s="12"/>
      <c r="ZI154" s="12"/>
      <c r="ZJ154" s="12"/>
      <c r="ZK154" s="12"/>
      <c r="ZL154" s="12"/>
      <c r="ZM154" s="12"/>
      <c r="ZN154" s="12"/>
      <c r="ZO154" s="12"/>
      <c r="ZP154" s="12"/>
      <c r="ZQ154" s="12"/>
      <c r="ZR154" s="12"/>
      <c r="ZS154" s="12"/>
      <c r="ZT154" s="12"/>
      <c r="ZU154" s="12"/>
      <c r="ZV154" s="12"/>
      <c r="ZW154" s="12"/>
      <c r="ZX154" s="12"/>
      <c r="ZY154" s="12"/>
      <c r="ZZ154" s="12"/>
      <c r="AAA154" s="12"/>
      <c r="AAB154" s="12"/>
      <c r="AAC154" s="12"/>
      <c r="AAD154" s="12"/>
      <c r="AAE154" s="12"/>
      <c r="AAF154" s="12"/>
      <c r="AAG154" s="12"/>
      <c r="AAH154" s="12"/>
      <c r="AAI154" s="12"/>
      <c r="AAJ154" s="12"/>
      <c r="AAK154" s="12"/>
      <c r="AAL154" s="12"/>
      <c r="AAM154" s="12"/>
      <c r="AAN154" s="12"/>
      <c r="AAO154" s="12"/>
      <c r="AAP154" s="12"/>
      <c r="AAQ154" s="12"/>
      <c r="AAR154" s="12"/>
      <c r="AAS154" s="12"/>
      <c r="AAT154" s="12"/>
      <c r="AAU154" s="12"/>
      <c r="AAV154" s="12"/>
      <c r="AAW154" s="12"/>
      <c r="AAX154" s="12"/>
      <c r="AAY154" s="12"/>
      <c r="AAZ154" s="12"/>
      <c r="ABA154" s="12"/>
      <c r="ABB154" s="12"/>
      <c r="ABC154" s="12"/>
      <c r="ABD154" s="12"/>
      <c r="ABE154" s="12"/>
      <c r="ABF154" s="12"/>
      <c r="ABG154" s="12"/>
      <c r="ABH154" s="12"/>
      <c r="ABI154" s="12"/>
      <c r="ABJ154" s="12"/>
      <c r="ABK154" s="12"/>
      <c r="ABL154" s="12"/>
      <c r="ABM154" s="12"/>
      <c r="ABN154" s="12"/>
      <c r="ABO154" s="12"/>
      <c r="ABP154" s="12"/>
      <c r="ABQ154" s="12"/>
      <c r="ABR154" s="12"/>
      <c r="ABS154" s="12"/>
      <c r="ABT154" s="12"/>
      <c r="ABU154" s="12"/>
      <c r="ABV154" s="12"/>
      <c r="ABW154" s="12"/>
      <c r="ABX154" s="12"/>
      <c r="ABY154" s="12"/>
      <c r="ABZ154" s="12"/>
      <c r="ACA154" s="12"/>
      <c r="ACB154" s="12"/>
      <c r="ACC154" s="12"/>
      <c r="ACD154" s="12"/>
      <c r="ACE154" s="12"/>
      <c r="ACF154" s="12"/>
      <c r="ACG154" s="12"/>
      <c r="ACH154" s="12"/>
      <c r="ACI154" s="12"/>
      <c r="ACJ154" s="12"/>
      <c r="ACK154" s="12"/>
      <c r="ACL154" s="12"/>
      <c r="ACM154" s="12"/>
      <c r="ACN154" s="12"/>
      <c r="ACO154" s="12"/>
      <c r="ACP154" s="12"/>
      <c r="ACQ154" s="12"/>
      <c r="ACR154" s="12"/>
      <c r="ACS154" s="12"/>
      <c r="ACT154" s="12"/>
      <c r="ACU154" s="12"/>
      <c r="ACV154" s="12"/>
      <c r="ACW154" s="12"/>
      <c r="ACX154" s="12"/>
      <c r="ACY154" s="12"/>
      <c r="ACZ154" s="12"/>
      <c r="ADA154" s="12"/>
      <c r="ADB154" s="12"/>
      <c r="ADC154" s="12"/>
      <c r="ADD154" s="12"/>
      <c r="ADE154" s="12"/>
      <c r="ADF154" s="12"/>
      <c r="ADG154" s="12"/>
      <c r="ADH154" s="12"/>
      <c r="ADI154" s="12"/>
      <c r="ADJ154" s="12"/>
      <c r="ADK154" s="12"/>
      <c r="ADL154" s="12"/>
      <c r="ADM154" s="12"/>
      <c r="ADN154" s="12"/>
      <c r="ADO154" s="12"/>
      <c r="ADP154" s="12"/>
      <c r="ADQ154" s="12"/>
      <c r="ADR154" s="12"/>
      <c r="ADS154" s="12"/>
      <c r="ADT154" s="12"/>
      <c r="ADU154" s="12"/>
      <c r="ADV154" s="12"/>
      <c r="ADW154" s="12"/>
      <c r="ADX154" s="12"/>
      <c r="ADY154" s="12"/>
      <c r="ADZ154" s="12"/>
      <c r="AEA154" s="12"/>
      <c r="AEB154" s="12"/>
      <c r="AEC154" s="12"/>
      <c r="AED154" s="12"/>
      <c r="AEE154" s="12"/>
      <c r="AEF154" s="12"/>
      <c r="AEG154" s="12"/>
      <c r="AEH154" s="12"/>
      <c r="AEI154" s="12"/>
      <c r="AEJ154" s="12"/>
      <c r="AEK154" s="12"/>
      <c r="AEL154" s="12"/>
      <c r="AEM154" s="12"/>
      <c r="AEN154" s="12"/>
      <c r="AEO154" s="12"/>
      <c r="AEP154" s="12"/>
      <c r="AEQ154" s="12"/>
      <c r="AER154" s="12"/>
      <c r="AES154" s="12"/>
      <c r="AET154" s="12"/>
      <c r="AEU154" s="12"/>
      <c r="AEV154" s="12"/>
      <c r="AEW154" s="12"/>
      <c r="AEX154" s="12"/>
      <c r="AEY154" s="12"/>
      <c r="AEZ154" s="12"/>
      <c r="AFA154" s="12"/>
      <c r="AFB154" s="12"/>
      <c r="AFC154" s="12"/>
      <c r="AFD154" s="12"/>
      <c r="AFE154" s="12"/>
      <c r="AFF154" s="12"/>
      <c r="AFG154" s="12"/>
      <c r="AFH154" s="12"/>
      <c r="AFI154" s="12"/>
      <c r="AFJ154" s="12"/>
      <c r="AFK154" s="12"/>
      <c r="AFL154" s="12"/>
      <c r="AFM154" s="12"/>
      <c r="AFN154" s="12"/>
      <c r="AFO154" s="12"/>
      <c r="AFP154" s="12"/>
      <c r="AFQ154" s="12"/>
      <c r="AFR154" s="12"/>
      <c r="AFS154" s="12"/>
      <c r="AFT154" s="12"/>
      <c r="AFU154" s="12"/>
      <c r="AFV154" s="12"/>
      <c r="AFW154" s="12"/>
      <c r="AFX154" s="12"/>
      <c r="AFY154" s="12"/>
      <c r="AFZ154" s="12"/>
      <c r="AGA154" s="12"/>
      <c r="AGB154" s="12"/>
      <c r="AGC154" s="12"/>
      <c r="AGD154" s="12"/>
      <c r="AGE154" s="12"/>
      <c r="AGF154" s="12"/>
      <c r="AGG154" s="12"/>
      <c r="AGH154" s="12"/>
      <c r="AGI154" s="12"/>
      <c r="AGJ154" s="12"/>
      <c r="AGK154" s="12"/>
      <c r="AGL154" s="12"/>
      <c r="AGM154" s="12"/>
      <c r="AGN154" s="12"/>
      <c r="AGO154" s="12"/>
      <c r="AGP154" s="12"/>
      <c r="AGQ154" s="12"/>
      <c r="AGR154" s="12"/>
      <c r="AGS154" s="12"/>
      <c r="AGT154" s="12"/>
      <c r="AGU154" s="12"/>
      <c r="AGV154" s="12"/>
      <c r="AGW154" s="12"/>
      <c r="AGX154" s="12"/>
      <c r="AGY154" s="12"/>
      <c r="AGZ154" s="12"/>
      <c r="AHA154" s="12"/>
      <c r="AHB154" s="12"/>
      <c r="AHC154" s="12"/>
      <c r="AHD154" s="12"/>
      <c r="AHE154" s="12"/>
      <c r="AHF154" s="12"/>
      <c r="AHG154" s="12"/>
      <c r="AHH154" s="12"/>
      <c r="AHI154" s="12"/>
      <c r="AHJ154" s="12"/>
      <c r="AHK154" s="12"/>
      <c r="AHL154" s="12"/>
      <c r="AHM154" s="12"/>
      <c r="AHN154" s="12"/>
      <c r="AHO154" s="12"/>
      <c r="AHP154" s="12"/>
      <c r="AHQ154" s="12"/>
      <c r="AHR154" s="12"/>
      <c r="AHS154" s="12"/>
      <c r="AHT154" s="12"/>
      <c r="AHU154" s="12"/>
      <c r="AHV154" s="12"/>
      <c r="AHW154" s="12"/>
      <c r="AHX154" s="12"/>
      <c r="AHY154" s="12"/>
      <c r="AHZ154" s="12"/>
      <c r="AIA154" s="12"/>
      <c r="AIB154" s="12"/>
      <c r="AIC154" s="12"/>
      <c r="AID154" s="12"/>
      <c r="AIE154" s="12"/>
      <c r="AIF154" s="12"/>
      <c r="AIG154" s="12"/>
      <c r="AIH154" s="12"/>
      <c r="AII154" s="12"/>
      <c r="AIJ154" s="12"/>
      <c r="AIK154" s="12"/>
      <c r="AIL154" s="12"/>
      <c r="AIM154" s="12"/>
      <c r="AIN154" s="12"/>
      <c r="AIO154" s="12"/>
      <c r="AIP154" s="12"/>
      <c r="AIQ154" s="12"/>
      <c r="AIR154" s="12"/>
      <c r="AIS154" s="12"/>
      <c r="AIT154" s="12"/>
      <c r="AIU154" s="12"/>
      <c r="AIV154" s="12"/>
      <c r="AIW154" s="12"/>
      <c r="AIX154" s="12"/>
      <c r="AIY154" s="12"/>
      <c r="AIZ154" s="12"/>
      <c r="AJA154" s="12"/>
      <c r="AJB154" s="12"/>
      <c r="AJC154" s="12"/>
      <c r="AJD154" s="12"/>
      <c r="AJE154" s="12"/>
      <c r="AJF154" s="12"/>
      <c r="AJG154" s="12"/>
      <c r="AJH154" s="12"/>
      <c r="AJI154" s="12"/>
      <c r="AJJ154" s="12"/>
      <c r="AJK154" s="12"/>
      <c r="AJL154" s="12"/>
      <c r="AJM154" s="12"/>
      <c r="AJN154" s="12"/>
      <c r="AJO154" s="12"/>
      <c r="AJP154" s="12"/>
      <c r="AJQ154" s="12"/>
      <c r="AJR154" s="12"/>
      <c r="AJS154" s="12"/>
      <c r="AJT154" s="12"/>
      <c r="AJU154" s="12"/>
      <c r="AJV154" s="12"/>
      <c r="AJW154" s="12"/>
      <c r="AJX154" s="12"/>
      <c r="AJY154" s="12"/>
      <c r="AJZ154" s="12"/>
      <c r="AKA154" s="12"/>
      <c r="AKB154" s="12"/>
      <c r="AKC154" s="12"/>
      <c r="AKD154" s="12"/>
      <c r="AKE154" s="12"/>
      <c r="AKF154" s="12"/>
      <c r="AKG154" s="12"/>
      <c r="AKH154" s="12"/>
      <c r="AKI154" s="12"/>
      <c r="AKJ154" s="12"/>
      <c r="AKK154" s="12"/>
      <c r="AKL154" s="12"/>
      <c r="AKM154" s="12"/>
      <c r="AKN154" s="12"/>
      <c r="AKO154" s="12"/>
      <c r="AKP154" s="12"/>
      <c r="AKQ154" s="12"/>
      <c r="AKR154" s="12"/>
      <c r="AKS154" s="12"/>
      <c r="AKT154" s="12"/>
      <c r="AKU154" s="12"/>
      <c r="AKV154" s="12"/>
      <c r="AKW154" s="12"/>
      <c r="AKX154" s="12"/>
      <c r="AKY154" s="12"/>
      <c r="AKZ154" s="12"/>
      <c r="ALA154" s="12"/>
      <c r="ALB154" s="12"/>
      <c r="ALC154" s="12"/>
      <c r="ALD154" s="12"/>
      <c r="ALE154" s="12"/>
      <c r="ALF154" s="12"/>
      <c r="ALG154" s="12"/>
      <c r="ALH154" s="12"/>
      <c r="ALI154" s="12"/>
      <c r="ALJ154" s="12"/>
      <c r="ALK154" s="12"/>
      <c r="ALL154" s="12"/>
      <c r="ALM154" s="12"/>
      <c r="ALN154" s="12"/>
      <c r="ALO154" s="12"/>
      <c r="ALP154" s="12"/>
      <c r="ALQ154" s="12"/>
      <c r="ALR154" s="12"/>
      <c r="ALS154" s="12"/>
      <c r="ALT154" s="12"/>
      <c r="ALU154" s="12"/>
      <c r="ALV154" s="12"/>
      <c r="ALW154" s="12"/>
      <c r="ALX154" s="12"/>
      <c r="ALY154" s="12"/>
      <c r="ALZ154" s="12"/>
      <c r="AMA154" s="12"/>
      <c r="AMB154" s="12"/>
      <c r="AMC154" s="12"/>
      <c r="AMD154" s="12"/>
      <c r="AME154" s="12"/>
      <c r="AMF154" s="12"/>
      <c r="AMG154" s="12"/>
      <c r="AMH154" s="12"/>
      <c r="AMI154" s="12"/>
      <c r="AMJ154" s="12"/>
      <c r="AMK154" s="12"/>
      <c r="AML154" s="12"/>
      <c r="AMM154" s="12"/>
      <c r="AMN154" s="12"/>
      <c r="AMO154" s="12"/>
      <c r="AMP154" s="12"/>
      <c r="AMQ154" s="12"/>
      <c r="AMR154" s="12"/>
      <c r="AMS154" s="12"/>
      <c r="AMT154" s="12"/>
      <c r="AMU154" s="12"/>
      <c r="AMV154" s="12"/>
      <c r="AMW154" s="12"/>
      <c r="AMX154" s="12"/>
      <c r="AMY154" s="12"/>
      <c r="AMZ154" s="12"/>
      <c r="ANA154" s="12"/>
      <c r="ANB154" s="12"/>
      <c r="ANC154" s="12"/>
      <c r="AND154" s="12"/>
      <c r="ANE154" s="12"/>
      <c r="ANF154" s="12"/>
      <c r="ANG154" s="12"/>
      <c r="ANH154" s="12"/>
      <c r="ANI154" s="12"/>
      <c r="ANJ154" s="12"/>
      <c r="ANK154" s="12"/>
      <c r="ANL154" s="12"/>
      <c r="ANM154" s="12"/>
      <c r="ANN154" s="12"/>
      <c r="ANO154" s="12"/>
      <c r="ANP154" s="12"/>
      <c r="ANQ154" s="12"/>
      <c r="ANR154" s="12"/>
      <c r="ANS154" s="12"/>
      <c r="ANT154" s="12"/>
      <c r="ANU154" s="12"/>
      <c r="ANV154" s="12"/>
      <c r="ANW154" s="12"/>
      <c r="ANX154" s="12"/>
      <c r="ANY154" s="12"/>
      <c r="ANZ154" s="12"/>
      <c r="AOA154" s="12"/>
      <c r="AOB154" s="12"/>
      <c r="AOC154" s="12"/>
      <c r="AOD154" s="12"/>
      <c r="AOE154" s="12"/>
      <c r="AOF154" s="12"/>
      <c r="AOG154" s="12"/>
      <c r="AOH154" s="12"/>
      <c r="AOI154" s="12"/>
      <c r="AOJ154" s="12"/>
      <c r="AOK154" s="12"/>
      <c r="AOL154" s="12"/>
      <c r="AOM154" s="12"/>
      <c r="AON154" s="12"/>
      <c r="AOO154" s="12"/>
      <c r="AOP154" s="12"/>
      <c r="AOQ154" s="12"/>
      <c r="AOR154" s="12"/>
      <c r="AOS154" s="12"/>
      <c r="AOT154" s="12"/>
      <c r="AOU154" s="12"/>
      <c r="AOV154" s="12"/>
      <c r="AOW154" s="12"/>
      <c r="AOX154" s="12"/>
      <c r="AOY154" s="12"/>
      <c r="AOZ154" s="12"/>
      <c r="APA154" s="12"/>
      <c r="APB154" s="12"/>
      <c r="APC154" s="12"/>
      <c r="APD154" s="12"/>
      <c r="APE154" s="12"/>
      <c r="APF154" s="12"/>
      <c r="APG154" s="12"/>
      <c r="APH154" s="12"/>
      <c r="API154" s="12"/>
      <c r="APJ154" s="12"/>
      <c r="APK154" s="12"/>
      <c r="APL154" s="12"/>
      <c r="APM154" s="12"/>
      <c r="APN154" s="12"/>
      <c r="APO154" s="12"/>
      <c r="APP154" s="12"/>
      <c r="APQ154" s="12"/>
      <c r="APR154" s="12"/>
      <c r="APS154" s="12"/>
      <c r="APT154" s="12"/>
      <c r="APU154" s="12"/>
      <c r="APV154" s="12"/>
      <c r="APW154" s="12"/>
      <c r="APX154" s="12"/>
      <c r="APY154" s="12"/>
      <c r="APZ154" s="12"/>
      <c r="AQA154" s="12"/>
      <c r="AQB154" s="12"/>
      <c r="AQC154" s="12"/>
      <c r="AQD154" s="12"/>
      <c r="AQE154" s="12"/>
      <c r="AQF154" s="12"/>
      <c r="AQG154" s="12"/>
      <c r="AQH154" s="12"/>
      <c r="AQI154" s="12"/>
      <c r="AQJ154" s="12"/>
      <c r="AQK154" s="12"/>
      <c r="AQL154" s="12"/>
      <c r="AQM154" s="12"/>
      <c r="AQN154" s="12"/>
      <c r="AQO154" s="12"/>
      <c r="AQP154" s="12"/>
      <c r="AQQ154" s="12"/>
      <c r="AQR154" s="12"/>
      <c r="AQS154" s="12"/>
      <c r="AQT154" s="12"/>
      <c r="AQU154" s="12"/>
      <c r="AQV154" s="12"/>
      <c r="AQW154" s="12"/>
      <c r="AQX154" s="12"/>
      <c r="AQY154" s="12"/>
      <c r="AQZ154" s="12"/>
      <c r="ARA154" s="12"/>
      <c r="ARB154" s="12"/>
      <c r="ARC154" s="12"/>
      <c r="ARD154" s="12"/>
      <c r="ARE154" s="12"/>
      <c r="ARF154" s="12"/>
      <c r="ARG154" s="12"/>
      <c r="ARH154" s="12"/>
      <c r="ARI154" s="12"/>
      <c r="ARJ154" s="12"/>
      <c r="ARK154" s="12"/>
      <c r="ARL154" s="12"/>
      <c r="ARM154" s="12"/>
      <c r="ARN154" s="12"/>
      <c r="ARO154" s="12"/>
      <c r="ARP154" s="12"/>
      <c r="ARQ154" s="12"/>
      <c r="ARR154" s="12"/>
      <c r="ARS154" s="12"/>
      <c r="ART154" s="12"/>
      <c r="ARU154" s="12"/>
      <c r="ARV154" s="12"/>
      <c r="ARW154" s="12"/>
      <c r="ARX154" s="12"/>
      <c r="ARY154" s="12"/>
      <c r="ARZ154" s="12"/>
      <c r="ASA154" s="12"/>
      <c r="ASB154" s="12"/>
      <c r="ASC154" s="12"/>
      <c r="ASD154" s="12"/>
      <c r="ASE154" s="12"/>
      <c r="ASF154" s="12"/>
      <c r="ASG154" s="12"/>
      <c r="ASH154" s="12"/>
      <c r="ASI154" s="12"/>
      <c r="ASJ154" s="12"/>
      <c r="ASK154" s="12"/>
      <c r="ASL154" s="12"/>
      <c r="ASM154" s="12"/>
      <c r="ASN154" s="12"/>
      <c r="ASO154" s="12"/>
      <c r="ASP154" s="12"/>
      <c r="ASQ154" s="12"/>
      <c r="ASR154" s="12"/>
      <c r="ASS154" s="12"/>
      <c r="AST154" s="12"/>
      <c r="ASU154" s="12"/>
      <c r="ASV154" s="12"/>
      <c r="ASW154" s="12"/>
      <c r="ASX154" s="12"/>
      <c r="ASY154" s="12"/>
      <c r="ASZ154" s="12"/>
      <c r="ATA154" s="12"/>
      <c r="ATB154" s="12"/>
      <c r="ATC154" s="12"/>
      <c r="ATD154" s="12"/>
      <c r="ATE154" s="12"/>
      <c r="ATF154" s="12"/>
      <c r="ATG154" s="12"/>
      <c r="ATH154" s="12"/>
      <c r="ATI154" s="12"/>
      <c r="ATJ154" s="12"/>
      <c r="ATK154" s="12"/>
      <c r="ATL154" s="12"/>
      <c r="ATM154" s="12"/>
      <c r="ATN154" s="12"/>
      <c r="ATO154" s="12"/>
      <c r="ATP154" s="12"/>
      <c r="ATQ154" s="12"/>
      <c r="ATR154" s="12"/>
      <c r="ATS154" s="12"/>
      <c r="ATT154" s="12"/>
      <c r="ATU154" s="12"/>
      <c r="ATV154" s="12"/>
      <c r="ATW154" s="12"/>
      <c r="ATX154" s="12"/>
      <c r="ATY154" s="12"/>
      <c r="ATZ154" s="12"/>
      <c r="AUA154" s="12"/>
      <c r="AUB154" s="12"/>
      <c r="AUC154" s="12"/>
      <c r="AUD154" s="12"/>
      <c r="AUE154" s="12"/>
      <c r="AUF154" s="12"/>
      <c r="AUG154" s="12"/>
      <c r="AUH154" s="12"/>
      <c r="AUI154" s="12"/>
      <c r="AUJ154" s="12"/>
      <c r="AUK154" s="12"/>
      <c r="AUL154" s="12"/>
      <c r="AUM154" s="12"/>
      <c r="AUN154" s="12"/>
      <c r="AUO154" s="12"/>
      <c r="AUP154" s="12"/>
      <c r="AUQ154" s="12"/>
      <c r="AUR154" s="12"/>
      <c r="AUS154" s="12"/>
      <c r="AUT154" s="12"/>
      <c r="AUU154" s="12"/>
      <c r="AUV154" s="12"/>
      <c r="AUW154" s="12"/>
      <c r="AUX154" s="12"/>
      <c r="AUY154" s="12"/>
      <c r="AUZ154" s="12"/>
      <c r="AVA154" s="12"/>
      <c r="AVB154" s="12"/>
      <c r="AVC154" s="12"/>
      <c r="AVD154" s="12"/>
      <c r="AVE154" s="12"/>
      <c r="AVF154" s="12"/>
      <c r="AVG154" s="12"/>
      <c r="AVH154" s="12"/>
      <c r="AVI154" s="12"/>
      <c r="AVJ154" s="12"/>
      <c r="AVK154" s="12"/>
      <c r="AVL154" s="12"/>
      <c r="AVM154" s="12"/>
      <c r="AVN154" s="12"/>
      <c r="AVO154" s="12"/>
      <c r="AVP154" s="12"/>
      <c r="AVQ154" s="12"/>
      <c r="AVR154" s="12"/>
      <c r="AVS154" s="12"/>
      <c r="AVT154" s="12"/>
      <c r="AVU154" s="12"/>
      <c r="AVV154" s="12"/>
      <c r="AVW154" s="12"/>
      <c r="AVX154" s="12"/>
      <c r="AVY154" s="12"/>
      <c r="AVZ154" s="12"/>
      <c r="AWA154" s="12"/>
      <c r="AWB154" s="12"/>
      <c r="AWC154" s="12"/>
      <c r="AWD154" s="12"/>
      <c r="AWE154" s="12"/>
      <c r="AWF154" s="12"/>
      <c r="AWG154" s="12"/>
      <c r="AWH154" s="12"/>
      <c r="AWI154" s="12"/>
      <c r="AWJ154" s="12"/>
      <c r="AWK154" s="12"/>
      <c r="AWL154" s="12"/>
      <c r="AWM154" s="12"/>
      <c r="AWN154" s="12"/>
      <c r="AWO154" s="12"/>
      <c r="AWP154" s="12"/>
      <c r="AWQ154" s="12"/>
      <c r="AWR154" s="12"/>
      <c r="AWS154" s="12"/>
      <c r="AWT154" s="12"/>
      <c r="AWU154" s="12"/>
      <c r="AWV154" s="12"/>
      <c r="AWW154" s="12"/>
      <c r="AWX154" s="12"/>
      <c r="AWY154" s="12"/>
      <c r="AWZ154" s="12"/>
      <c r="AXA154" s="12"/>
      <c r="AXB154" s="12"/>
      <c r="AXC154" s="12"/>
      <c r="AXD154" s="12"/>
      <c r="AXE154" s="12"/>
      <c r="AXF154" s="12"/>
      <c r="AXG154" s="12"/>
      <c r="AXH154" s="12"/>
      <c r="AXI154" s="12"/>
      <c r="AXJ154" s="12"/>
      <c r="AXK154" s="12"/>
      <c r="AXL154" s="12"/>
      <c r="AXM154" s="12"/>
      <c r="AXN154" s="12"/>
      <c r="AXO154" s="12"/>
      <c r="AXP154" s="12"/>
      <c r="AXQ154" s="12"/>
      <c r="AXR154" s="12"/>
      <c r="AXS154" s="12"/>
      <c r="AXT154" s="12"/>
      <c r="AXU154" s="12"/>
      <c r="AXV154" s="12"/>
      <c r="AXW154" s="12"/>
      <c r="AXX154" s="12"/>
      <c r="AXY154" s="12"/>
      <c r="AXZ154" s="12"/>
      <c r="AYA154" s="12"/>
      <c r="AYB154" s="12"/>
      <c r="AYC154" s="12"/>
      <c r="AYD154" s="12"/>
      <c r="AYE154" s="12"/>
      <c r="AYF154" s="12"/>
      <c r="AYG154" s="12"/>
      <c r="AYH154" s="12"/>
      <c r="AYI154" s="12"/>
      <c r="AYJ154" s="12"/>
      <c r="AYK154" s="12"/>
      <c r="AYL154" s="12"/>
      <c r="AYM154" s="12"/>
      <c r="AYN154" s="12"/>
      <c r="AYO154" s="12"/>
      <c r="AYP154" s="12"/>
      <c r="AYQ154" s="12"/>
      <c r="AYR154" s="12"/>
      <c r="AYS154" s="12"/>
      <c r="AYT154" s="12"/>
      <c r="AYU154" s="12"/>
      <c r="AYV154" s="12"/>
      <c r="AYW154" s="12"/>
      <c r="AYX154" s="12"/>
      <c r="AYY154" s="12"/>
      <c r="AYZ154" s="12"/>
      <c r="AZA154" s="12"/>
      <c r="AZB154" s="12"/>
      <c r="AZC154" s="12"/>
      <c r="AZD154" s="12"/>
      <c r="AZE154" s="12"/>
      <c r="AZF154" s="12"/>
      <c r="AZG154" s="12"/>
      <c r="AZH154" s="12"/>
      <c r="AZI154" s="12"/>
      <c r="AZJ154" s="12"/>
      <c r="AZK154" s="12"/>
      <c r="AZL154" s="12"/>
      <c r="AZM154" s="12"/>
      <c r="AZN154" s="12"/>
      <c r="AZO154" s="12"/>
      <c r="AZP154" s="12"/>
      <c r="AZQ154" s="12"/>
      <c r="AZR154" s="12"/>
      <c r="AZS154" s="12"/>
      <c r="AZT154" s="12"/>
      <c r="AZU154" s="12"/>
      <c r="AZV154" s="12"/>
      <c r="AZW154" s="12"/>
      <c r="AZX154" s="12"/>
      <c r="AZY154" s="12"/>
      <c r="AZZ154" s="12"/>
      <c r="BAA154" s="12"/>
      <c r="BAB154" s="12"/>
      <c r="BAC154" s="12"/>
      <c r="BAD154" s="12"/>
      <c r="BAE154" s="12"/>
      <c r="BAF154" s="12"/>
      <c r="BAG154" s="12"/>
      <c r="BAH154" s="12"/>
      <c r="BAI154" s="12"/>
      <c r="BAJ154" s="12"/>
      <c r="BAK154" s="12"/>
      <c r="BAL154" s="12"/>
      <c r="BAM154" s="12"/>
      <c r="BAN154" s="12"/>
      <c r="BAO154" s="12"/>
      <c r="BAP154" s="12"/>
      <c r="BAQ154" s="12"/>
      <c r="BAR154" s="12"/>
      <c r="BAS154" s="12"/>
      <c r="BAT154" s="12"/>
      <c r="BAU154" s="12"/>
      <c r="BAV154" s="12"/>
      <c r="BAW154" s="12"/>
      <c r="BAX154" s="12"/>
      <c r="BAY154" s="12"/>
      <c r="BAZ154" s="12"/>
      <c r="BBA154" s="12"/>
      <c r="BBB154" s="12"/>
      <c r="BBC154" s="12"/>
      <c r="BBD154" s="12"/>
      <c r="BBE154" s="12"/>
      <c r="BBF154" s="12"/>
      <c r="BBG154" s="12"/>
      <c r="BBH154" s="12"/>
      <c r="BBI154" s="12"/>
      <c r="BBJ154" s="12"/>
      <c r="BBK154" s="12"/>
      <c r="BBL154" s="12"/>
      <c r="BBM154" s="12"/>
      <c r="BBN154" s="12"/>
      <c r="BBO154" s="12"/>
      <c r="BBP154" s="12"/>
      <c r="BBQ154" s="12"/>
      <c r="BBR154" s="12"/>
      <c r="BBS154" s="12"/>
      <c r="BBT154" s="12"/>
      <c r="BBU154" s="12"/>
      <c r="BBV154" s="12"/>
      <c r="BBW154" s="12"/>
      <c r="BBX154" s="12"/>
      <c r="BBY154" s="12"/>
      <c r="BBZ154" s="12"/>
      <c r="BCA154" s="12"/>
      <c r="BCB154" s="12"/>
      <c r="BCC154" s="12"/>
      <c r="BCD154" s="12"/>
      <c r="BCE154" s="12"/>
      <c r="BCF154" s="12"/>
      <c r="BCG154" s="12"/>
      <c r="BCH154" s="12"/>
      <c r="BCI154" s="12"/>
      <c r="BCJ154" s="12"/>
      <c r="BCK154" s="12"/>
      <c r="BCL154" s="12"/>
      <c r="BCM154" s="12"/>
      <c r="BCN154" s="12"/>
      <c r="BCO154" s="12"/>
      <c r="BCP154" s="12"/>
      <c r="BCQ154" s="12"/>
      <c r="BCR154" s="12"/>
      <c r="BCS154" s="12"/>
      <c r="BCT154" s="12"/>
      <c r="BCU154" s="12"/>
      <c r="BCV154" s="12"/>
      <c r="BCW154" s="12"/>
      <c r="BCX154" s="12"/>
      <c r="BCY154" s="12"/>
      <c r="BCZ154" s="12"/>
      <c r="BDA154" s="12"/>
      <c r="BDB154" s="12"/>
      <c r="BDC154" s="12"/>
      <c r="BDD154" s="12"/>
      <c r="BDE154" s="12"/>
      <c r="BDF154" s="12"/>
      <c r="BDG154" s="12"/>
      <c r="BDH154" s="12"/>
      <c r="BDI154" s="12"/>
      <c r="BDJ154" s="12"/>
      <c r="BDK154" s="12"/>
      <c r="BDL154" s="12"/>
      <c r="BDM154" s="12"/>
      <c r="BDN154" s="12"/>
      <c r="BDO154" s="12"/>
      <c r="BDP154" s="12"/>
      <c r="BDQ154" s="12"/>
      <c r="BDR154" s="12"/>
      <c r="BDS154" s="12"/>
      <c r="BDT154" s="12"/>
      <c r="BDU154" s="12"/>
      <c r="BDV154" s="12"/>
      <c r="BDW154" s="12"/>
      <c r="BDX154" s="12"/>
      <c r="BDY154" s="12"/>
      <c r="BDZ154" s="12"/>
      <c r="BEA154" s="12"/>
      <c r="BEB154" s="12"/>
      <c r="BEC154" s="12"/>
      <c r="BED154" s="12"/>
      <c r="BEE154" s="12"/>
      <c r="BEF154" s="12"/>
      <c r="BEG154" s="12"/>
      <c r="BEH154" s="12"/>
      <c r="BEI154" s="12"/>
      <c r="BEJ154" s="12"/>
      <c r="BEK154" s="12"/>
      <c r="BEL154" s="12"/>
      <c r="BEM154" s="12"/>
      <c r="BEN154" s="12"/>
      <c r="BEO154" s="12"/>
      <c r="BEP154" s="12"/>
      <c r="BEQ154" s="12"/>
      <c r="BER154" s="12"/>
      <c r="BES154" s="12"/>
      <c r="BET154" s="12"/>
      <c r="BEU154" s="12"/>
      <c r="BEV154" s="12"/>
      <c r="BEW154" s="12"/>
      <c r="BEX154" s="12"/>
      <c r="BEY154" s="12"/>
      <c r="BEZ154" s="12"/>
      <c r="BFA154" s="12"/>
      <c r="BFB154" s="12"/>
      <c r="BFC154" s="12"/>
      <c r="BFD154" s="12"/>
      <c r="BFE154" s="12"/>
      <c r="BFF154" s="12"/>
      <c r="BFG154" s="12"/>
      <c r="BFH154" s="12"/>
      <c r="BFI154" s="12"/>
      <c r="BFJ154" s="12"/>
      <c r="BFK154" s="12"/>
      <c r="BFL154" s="12"/>
      <c r="BFM154" s="12"/>
      <c r="BFN154" s="12"/>
      <c r="BFO154" s="12"/>
      <c r="BFP154" s="12"/>
      <c r="BFQ154" s="12"/>
      <c r="BFR154" s="12"/>
      <c r="BFS154" s="12"/>
      <c r="BFT154" s="12"/>
      <c r="BFU154" s="12"/>
      <c r="BFV154" s="12"/>
      <c r="BFW154" s="12"/>
      <c r="BFX154" s="12"/>
      <c r="BFY154" s="12"/>
      <c r="BFZ154" s="12"/>
      <c r="BGA154" s="12"/>
      <c r="BGB154" s="12"/>
      <c r="BGC154" s="12"/>
      <c r="BGD154" s="12"/>
      <c r="BGE154" s="12"/>
      <c r="BGF154" s="12"/>
      <c r="BGG154" s="12"/>
      <c r="BGH154" s="12"/>
      <c r="BGI154" s="12"/>
      <c r="BGJ154" s="12"/>
      <c r="BGK154" s="12"/>
      <c r="BGL154" s="12"/>
      <c r="BGM154" s="12"/>
      <c r="BGN154" s="12"/>
      <c r="BGO154" s="12"/>
      <c r="BGP154" s="12"/>
      <c r="BGQ154" s="12"/>
      <c r="BGR154" s="12"/>
      <c r="BGS154" s="12"/>
      <c r="BGT154" s="12"/>
      <c r="BGU154" s="12"/>
      <c r="BGV154" s="12"/>
      <c r="BGW154" s="12"/>
      <c r="BGX154" s="12"/>
      <c r="BGY154" s="12"/>
      <c r="BGZ154" s="12"/>
      <c r="BHA154" s="12"/>
      <c r="BHB154" s="12"/>
      <c r="BHC154" s="12"/>
      <c r="BHD154" s="12"/>
      <c r="BHE154" s="12"/>
      <c r="BHF154" s="12"/>
      <c r="BHG154" s="12"/>
      <c r="BHH154" s="12"/>
      <c r="BHI154" s="12"/>
      <c r="BHJ154" s="12"/>
      <c r="BHK154" s="12"/>
      <c r="BHL154" s="12"/>
      <c r="BHM154" s="12"/>
      <c r="BHN154" s="12"/>
      <c r="BHO154" s="12"/>
      <c r="BHP154" s="12"/>
      <c r="BHQ154" s="12"/>
      <c r="BHR154" s="12"/>
      <c r="BHS154" s="12"/>
      <c r="BHT154" s="12"/>
      <c r="BHU154" s="12"/>
      <c r="BHV154" s="12"/>
      <c r="BHW154" s="12"/>
      <c r="BHX154" s="12"/>
      <c r="BHY154" s="12"/>
      <c r="BHZ154" s="12"/>
      <c r="BIA154" s="12"/>
      <c r="BIB154" s="12"/>
      <c r="BIC154" s="12"/>
      <c r="BID154" s="12"/>
      <c r="BIE154" s="12"/>
      <c r="BIF154" s="12"/>
      <c r="BIG154" s="12"/>
      <c r="BIH154" s="12"/>
      <c r="BII154" s="12"/>
      <c r="BIJ154" s="12"/>
      <c r="BIK154" s="12"/>
      <c r="BIL154" s="12"/>
      <c r="BIM154" s="12"/>
      <c r="BIN154" s="12"/>
      <c r="BIO154" s="12"/>
      <c r="BIP154" s="12"/>
      <c r="BIQ154" s="12"/>
      <c r="BIR154" s="12"/>
      <c r="BIS154" s="12"/>
      <c r="BIT154" s="12"/>
      <c r="BIU154" s="12"/>
      <c r="BIV154" s="12"/>
      <c r="BIW154" s="12"/>
      <c r="BIX154" s="12"/>
      <c r="BIY154" s="12"/>
      <c r="BIZ154" s="12"/>
      <c r="BJA154" s="12"/>
      <c r="BJB154" s="12"/>
      <c r="BJC154" s="12"/>
      <c r="BJD154" s="12"/>
      <c r="BJE154" s="12"/>
      <c r="BJF154" s="12"/>
      <c r="BJG154" s="12"/>
      <c r="BJH154" s="12"/>
      <c r="BJI154" s="12"/>
      <c r="BJJ154" s="12"/>
      <c r="BJK154" s="12"/>
      <c r="BJL154" s="12"/>
      <c r="BJM154" s="12"/>
      <c r="BJN154" s="12"/>
      <c r="BJO154" s="12"/>
      <c r="BJP154" s="12"/>
      <c r="BJQ154" s="12"/>
      <c r="BJR154" s="12"/>
      <c r="BJS154" s="12"/>
      <c r="BJT154" s="12"/>
      <c r="BJU154" s="12"/>
      <c r="BJV154" s="12"/>
      <c r="BJW154" s="12"/>
      <c r="BJX154" s="12"/>
      <c r="BJY154" s="12"/>
      <c r="BJZ154" s="12"/>
      <c r="BKA154" s="12"/>
      <c r="BKB154" s="12"/>
      <c r="BKC154" s="12"/>
      <c r="BKD154" s="12"/>
      <c r="BKE154" s="12"/>
      <c r="BKF154" s="12"/>
      <c r="BKG154" s="12"/>
      <c r="BKH154" s="12"/>
      <c r="BKI154" s="12"/>
      <c r="BKJ154" s="12"/>
      <c r="BKK154" s="12"/>
      <c r="BKL154" s="12"/>
      <c r="BKM154" s="12"/>
      <c r="BKN154" s="12"/>
      <c r="BKO154" s="12"/>
      <c r="BKP154" s="12"/>
      <c r="BKQ154" s="12"/>
      <c r="BKR154" s="12"/>
      <c r="BKS154" s="12"/>
      <c r="BKT154" s="12"/>
      <c r="BKU154" s="12"/>
      <c r="BKV154" s="12"/>
      <c r="BKW154" s="12"/>
      <c r="BKX154" s="12"/>
      <c r="BKY154" s="12"/>
      <c r="BKZ154" s="12"/>
      <c r="BLA154" s="12"/>
      <c r="BLB154" s="12"/>
      <c r="BLC154" s="12"/>
      <c r="BLD154" s="12"/>
      <c r="BLE154" s="12"/>
      <c r="BLF154" s="12"/>
      <c r="BLG154" s="12"/>
      <c r="BLH154" s="12"/>
      <c r="BLI154" s="12"/>
      <c r="BLJ154" s="12"/>
      <c r="BLK154" s="12"/>
      <c r="BLL154" s="12"/>
      <c r="BLM154" s="12"/>
      <c r="BLN154" s="12"/>
      <c r="BLO154" s="12"/>
      <c r="BLP154" s="12"/>
      <c r="BLQ154" s="12"/>
      <c r="BLR154" s="12"/>
      <c r="BLS154" s="12"/>
      <c r="BLT154" s="12"/>
      <c r="BLU154" s="12"/>
      <c r="BLV154" s="12"/>
      <c r="BLW154" s="12"/>
      <c r="BLX154" s="12"/>
      <c r="BLY154" s="12"/>
      <c r="BLZ154" s="12"/>
      <c r="BMA154" s="12"/>
      <c r="BMB154" s="12"/>
      <c r="BMC154" s="12"/>
      <c r="BMD154" s="12"/>
      <c r="BME154" s="12"/>
      <c r="BMF154" s="12"/>
      <c r="BMG154" s="12"/>
      <c r="BMH154" s="12"/>
      <c r="BMI154" s="12"/>
      <c r="BMJ154" s="12"/>
      <c r="BMK154" s="12"/>
      <c r="BML154" s="12"/>
      <c r="BMM154" s="12"/>
      <c r="BMN154" s="12"/>
      <c r="BMO154" s="12"/>
      <c r="BMP154" s="12"/>
      <c r="BMQ154" s="12"/>
      <c r="BMR154" s="12"/>
      <c r="BMS154" s="12"/>
      <c r="BMT154" s="12"/>
      <c r="BMU154" s="12"/>
      <c r="BMV154" s="12"/>
      <c r="BMW154" s="12"/>
      <c r="BMX154" s="12"/>
      <c r="BMY154" s="12"/>
      <c r="BMZ154" s="12"/>
      <c r="BNA154" s="12"/>
      <c r="BNB154" s="12"/>
      <c r="BNC154" s="12"/>
      <c r="BND154" s="12"/>
      <c r="BNE154" s="12"/>
      <c r="BNF154" s="12"/>
      <c r="BNG154" s="12"/>
      <c r="BNH154" s="12"/>
      <c r="BNI154" s="12"/>
      <c r="BNJ154" s="12"/>
      <c r="BNK154" s="12"/>
      <c r="BNL154" s="12"/>
      <c r="BNM154" s="12"/>
      <c r="BNN154" s="12"/>
      <c r="BNO154" s="12"/>
      <c r="BNP154" s="12"/>
      <c r="BNQ154" s="12"/>
      <c r="BNR154" s="12"/>
      <c r="BNS154" s="12"/>
      <c r="BNT154" s="12"/>
      <c r="BNU154" s="12"/>
      <c r="BNV154" s="12"/>
      <c r="BNW154" s="12"/>
      <c r="BNX154" s="12"/>
      <c r="BNY154" s="12"/>
      <c r="BNZ154" s="12"/>
      <c r="BOA154" s="12"/>
      <c r="BOB154" s="12"/>
      <c r="BOC154" s="12"/>
      <c r="BOD154" s="12"/>
      <c r="BOE154" s="12"/>
      <c r="BOF154" s="12"/>
      <c r="BOG154" s="12"/>
      <c r="BOH154" s="12"/>
      <c r="BOI154" s="12"/>
      <c r="BOJ154" s="12"/>
      <c r="BOK154" s="12"/>
      <c r="BOL154" s="12"/>
      <c r="BOM154" s="12"/>
      <c r="BON154" s="12"/>
      <c r="BOO154" s="12"/>
      <c r="BOP154" s="12"/>
      <c r="BOQ154" s="12"/>
      <c r="BOR154" s="12"/>
      <c r="BOS154" s="12"/>
      <c r="BOT154" s="12"/>
      <c r="BOU154" s="12"/>
      <c r="BOV154" s="12"/>
      <c r="BOW154" s="12"/>
      <c r="BOX154" s="12"/>
      <c r="BOY154" s="12"/>
      <c r="BOZ154" s="12"/>
      <c r="BPA154" s="12"/>
      <c r="BPB154" s="12"/>
      <c r="BPC154" s="12"/>
      <c r="BPD154" s="12"/>
      <c r="BPE154" s="12"/>
      <c r="BPF154" s="12"/>
      <c r="BPG154" s="12"/>
      <c r="BPH154" s="12"/>
      <c r="BPI154" s="12"/>
      <c r="BPJ154" s="12"/>
      <c r="BPK154" s="12"/>
      <c r="BPL154" s="12"/>
      <c r="BPM154" s="12"/>
      <c r="BPN154" s="12"/>
      <c r="BPO154" s="12"/>
      <c r="BPP154" s="12"/>
      <c r="BPQ154" s="12"/>
      <c r="BPR154" s="12"/>
      <c r="BPS154" s="12"/>
      <c r="BPT154" s="12"/>
      <c r="BPU154" s="12"/>
      <c r="BPV154" s="12"/>
      <c r="BPW154" s="12"/>
      <c r="BPX154" s="12"/>
      <c r="BPY154" s="12"/>
      <c r="BPZ154" s="12"/>
      <c r="BQA154" s="12"/>
      <c r="BQB154" s="12"/>
      <c r="BQC154" s="12"/>
      <c r="BQD154" s="12"/>
      <c r="BQE154" s="12"/>
      <c r="BQF154" s="12"/>
      <c r="BQG154" s="12"/>
      <c r="BQH154" s="12"/>
      <c r="BQI154" s="12"/>
      <c r="BQJ154" s="12"/>
      <c r="BQK154" s="12"/>
      <c r="BQL154" s="12"/>
      <c r="BQM154" s="12"/>
      <c r="BQN154" s="12"/>
      <c r="BQO154" s="12"/>
      <c r="BQP154" s="12"/>
      <c r="BQQ154" s="12"/>
      <c r="BQR154" s="12"/>
      <c r="BQS154" s="12"/>
      <c r="BQT154" s="12"/>
      <c r="BQU154" s="12"/>
      <c r="BQV154" s="12"/>
      <c r="BQW154" s="12"/>
      <c r="BQX154" s="12"/>
      <c r="BQY154" s="12"/>
      <c r="BQZ154" s="12"/>
      <c r="BRA154" s="12"/>
      <c r="BRB154" s="12"/>
      <c r="BRC154" s="12"/>
      <c r="BRD154" s="12"/>
      <c r="BRE154" s="12"/>
      <c r="BRF154" s="12"/>
      <c r="BRG154" s="12"/>
      <c r="BRH154" s="12"/>
      <c r="BRI154" s="12"/>
      <c r="BRJ154" s="12"/>
      <c r="BRK154" s="12"/>
      <c r="BRL154" s="12"/>
      <c r="BRM154" s="12"/>
      <c r="BRN154" s="12"/>
      <c r="BRO154" s="12"/>
      <c r="BRP154" s="12"/>
      <c r="BRQ154" s="12"/>
      <c r="BRR154" s="12"/>
      <c r="BRS154" s="12"/>
      <c r="BRT154" s="12"/>
      <c r="BRU154" s="12"/>
      <c r="BRV154" s="12"/>
      <c r="BRW154" s="12"/>
      <c r="BRX154" s="12"/>
      <c r="BRY154" s="12"/>
      <c r="BRZ154" s="12"/>
      <c r="BSA154" s="12"/>
      <c r="BSB154" s="12"/>
      <c r="BSC154" s="12"/>
      <c r="BSD154" s="12"/>
      <c r="BSE154" s="12"/>
      <c r="BSF154" s="12"/>
      <c r="BSG154" s="12"/>
      <c r="BSH154" s="12"/>
      <c r="BSI154" s="12"/>
      <c r="BSJ154" s="12"/>
      <c r="BSK154" s="12"/>
      <c r="BSL154" s="12"/>
      <c r="BSM154" s="12"/>
      <c r="BSN154" s="12"/>
      <c r="BSO154" s="12"/>
      <c r="BSP154" s="12"/>
      <c r="BSQ154" s="12"/>
      <c r="BSR154" s="12"/>
      <c r="BSS154" s="12"/>
      <c r="BST154" s="12"/>
      <c r="BSU154" s="12"/>
      <c r="BSV154" s="12"/>
      <c r="BSW154" s="12"/>
      <c r="BSX154" s="12"/>
      <c r="BSY154" s="12"/>
      <c r="BSZ154" s="12"/>
      <c r="BTA154" s="12"/>
      <c r="BTB154" s="12"/>
      <c r="BTC154" s="12"/>
      <c r="BTD154" s="12"/>
      <c r="BTE154" s="12"/>
      <c r="BTF154" s="12"/>
      <c r="BTG154" s="12"/>
      <c r="BTH154" s="12"/>
      <c r="BTI154" s="12"/>
      <c r="BTJ154" s="12"/>
      <c r="BTK154" s="12"/>
      <c r="BTL154" s="12"/>
      <c r="BTM154" s="12"/>
      <c r="BTN154" s="12"/>
      <c r="BTO154" s="12"/>
      <c r="BTP154" s="12"/>
      <c r="BTQ154" s="12"/>
      <c r="BTR154" s="12"/>
      <c r="BTS154" s="12"/>
      <c r="BTT154" s="12"/>
      <c r="BTU154" s="12"/>
      <c r="BTV154" s="12"/>
      <c r="BTW154" s="12"/>
      <c r="BTX154" s="12"/>
      <c r="BTY154" s="12"/>
      <c r="BTZ154" s="12"/>
      <c r="BUA154" s="12"/>
      <c r="BUB154" s="12"/>
      <c r="BUC154" s="12"/>
      <c r="BUD154" s="12"/>
      <c r="BUE154" s="12"/>
      <c r="BUF154" s="12"/>
      <c r="BUG154" s="12"/>
      <c r="BUH154" s="12"/>
      <c r="BUI154" s="12"/>
      <c r="BUJ154" s="12"/>
      <c r="BUK154" s="12"/>
      <c r="BUL154" s="12"/>
      <c r="BUM154" s="12"/>
      <c r="BUN154" s="12"/>
      <c r="BUO154" s="12"/>
      <c r="BUP154" s="12"/>
      <c r="BUQ154" s="12"/>
      <c r="BUR154" s="12"/>
      <c r="BUS154" s="12"/>
      <c r="BUT154" s="12"/>
      <c r="BUU154" s="12"/>
      <c r="BUV154" s="12"/>
      <c r="BUW154" s="12"/>
      <c r="BUX154" s="12"/>
      <c r="BUY154" s="12"/>
      <c r="BUZ154" s="12"/>
      <c r="BVA154" s="12"/>
      <c r="BVB154" s="12"/>
      <c r="BVC154" s="12"/>
      <c r="BVD154" s="12"/>
      <c r="BVE154" s="12"/>
      <c r="BVF154" s="12"/>
      <c r="BVG154" s="12"/>
      <c r="BVH154" s="12"/>
      <c r="BVI154" s="12"/>
      <c r="BVJ154" s="12"/>
      <c r="BVK154" s="12"/>
      <c r="BVL154" s="12"/>
      <c r="BVM154" s="12"/>
      <c r="BVN154" s="12"/>
      <c r="BVO154" s="12"/>
      <c r="BVP154" s="12"/>
      <c r="BVQ154" s="12"/>
      <c r="BVR154" s="12"/>
      <c r="BVS154" s="12"/>
      <c r="BVT154" s="12"/>
      <c r="BVU154" s="12"/>
      <c r="BVV154" s="12"/>
      <c r="BVW154" s="12"/>
      <c r="BVX154" s="12"/>
      <c r="BVY154" s="12"/>
      <c r="BVZ154" s="12"/>
      <c r="BWA154" s="12"/>
      <c r="BWB154" s="12"/>
      <c r="BWC154" s="12"/>
      <c r="BWD154" s="12"/>
      <c r="BWE154" s="12"/>
      <c r="BWF154" s="12"/>
      <c r="BWG154" s="12"/>
      <c r="BWH154" s="12"/>
      <c r="BWI154" s="12"/>
      <c r="BWJ154" s="12"/>
      <c r="BWK154" s="12"/>
      <c r="BWL154" s="12"/>
      <c r="BWM154" s="12"/>
      <c r="BWN154" s="12"/>
      <c r="BWO154" s="12"/>
      <c r="BWP154" s="12"/>
      <c r="BWQ154" s="12"/>
      <c r="BWR154" s="12"/>
      <c r="BWS154" s="12"/>
      <c r="BWT154" s="12"/>
      <c r="BWU154" s="12"/>
      <c r="BWV154" s="12"/>
      <c r="BWW154" s="12"/>
      <c r="BWX154" s="12"/>
      <c r="BWY154" s="12"/>
      <c r="BWZ154" s="12"/>
      <c r="BXA154" s="12"/>
      <c r="BXB154" s="12"/>
      <c r="BXC154" s="12"/>
      <c r="BXD154" s="12"/>
      <c r="BXE154" s="12"/>
      <c r="BXF154" s="12"/>
      <c r="BXG154" s="12"/>
      <c r="BXH154" s="12"/>
      <c r="BXI154" s="12"/>
      <c r="BXJ154" s="12"/>
      <c r="BXK154" s="12"/>
      <c r="BXL154" s="12"/>
      <c r="BXM154" s="12"/>
      <c r="BXN154" s="12"/>
      <c r="BXO154" s="12"/>
      <c r="BXP154" s="12"/>
      <c r="BXQ154" s="12"/>
      <c r="BXR154" s="12"/>
      <c r="BXS154" s="12"/>
      <c r="BXT154" s="12"/>
      <c r="BXU154" s="12"/>
      <c r="BXV154" s="12"/>
      <c r="BXW154" s="12"/>
      <c r="BXX154" s="12"/>
      <c r="BXY154" s="12"/>
      <c r="BXZ154" s="12"/>
      <c r="BYA154" s="12"/>
      <c r="BYB154" s="12"/>
      <c r="BYC154" s="12"/>
      <c r="BYD154" s="12"/>
      <c r="BYE154" s="12"/>
      <c r="BYF154" s="12"/>
      <c r="BYG154" s="12"/>
      <c r="BYH154" s="12"/>
      <c r="BYI154" s="12"/>
      <c r="BYJ154" s="12"/>
      <c r="BYK154" s="12"/>
      <c r="BYL154" s="12"/>
      <c r="BYM154" s="12"/>
      <c r="BYN154" s="12"/>
      <c r="BYO154" s="12"/>
      <c r="BYP154" s="12"/>
      <c r="BYQ154" s="12"/>
      <c r="BYR154" s="12"/>
      <c r="BYS154" s="12"/>
      <c r="BYT154" s="12"/>
      <c r="BYU154" s="12"/>
      <c r="BYV154" s="12"/>
      <c r="BYW154" s="12"/>
      <c r="BYX154" s="12"/>
      <c r="BYY154" s="12"/>
      <c r="BYZ154" s="12"/>
      <c r="BZA154" s="12"/>
      <c r="BZB154" s="12"/>
      <c r="BZC154" s="12"/>
      <c r="BZD154" s="12"/>
      <c r="BZE154" s="12"/>
      <c r="BZF154" s="12"/>
      <c r="BZG154" s="12"/>
      <c r="BZH154" s="12"/>
      <c r="BZI154" s="12"/>
      <c r="BZJ154" s="12"/>
      <c r="BZK154" s="12"/>
      <c r="BZL154" s="12"/>
      <c r="BZM154" s="12"/>
      <c r="BZN154" s="12"/>
      <c r="BZO154" s="12"/>
      <c r="BZP154" s="12"/>
      <c r="BZQ154" s="12"/>
      <c r="BZR154" s="12"/>
      <c r="BZS154" s="12"/>
      <c r="BZT154" s="12"/>
      <c r="BZU154" s="12"/>
      <c r="BZV154" s="12"/>
      <c r="BZW154" s="12"/>
      <c r="BZX154" s="12"/>
      <c r="BZY154" s="12"/>
      <c r="BZZ154" s="12"/>
      <c r="CAA154" s="12"/>
      <c r="CAB154" s="12"/>
      <c r="CAC154" s="12"/>
      <c r="CAD154" s="12"/>
      <c r="CAE154" s="12"/>
      <c r="CAF154" s="12"/>
      <c r="CAG154" s="12"/>
      <c r="CAH154" s="12"/>
      <c r="CAI154" s="12"/>
      <c r="CAJ154" s="12"/>
      <c r="CAK154" s="12"/>
      <c r="CAL154" s="12"/>
      <c r="CAM154" s="12"/>
      <c r="CAN154" s="12"/>
      <c r="CAO154" s="12"/>
      <c r="CAP154" s="12"/>
      <c r="CAQ154" s="12"/>
      <c r="CAR154" s="12"/>
      <c r="CAS154" s="12"/>
      <c r="CAT154" s="12"/>
      <c r="CAU154" s="12"/>
      <c r="CAV154" s="12"/>
      <c r="CAW154" s="12"/>
      <c r="CAX154" s="12"/>
      <c r="CAY154" s="12"/>
      <c r="CAZ154" s="12"/>
      <c r="CBA154" s="12"/>
      <c r="CBB154" s="12"/>
      <c r="CBC154" s="12"/>
      <c r="CBD154" s="12"/>
      <c r="CBE154" s="12"/>
      <c r="CBF154" s="12"/>
      <c r="CBG154" s="12"/>
      <c r="CBH154" s="12"/>
      <c r="CBI154" s="12"/>
      <c r="CBJ154" s="12"/>
      <c r="CBK154" s="12"/>
      <c r="CBL154" s="12"/>
      <c r="CBM154" s="12"/>
      <c r="CBN154" s="12"/>
      <c r="CBO154" s="12"/>
      <c r="CBP154" s="12"/>
      <c r="CBQ154" s="12"/>
      <c r="CBR154" s="12"/>
      <c r="CBS154" s="12"/>
      <c r="CBT154" s="12"/>
      <c r="CBU154" s="12"/>
      <c r="CBV154" s="12"/>
      <c r="CBW154" s="12"/>
      <c r="CBX154" s="12"/>
      <c r="CBY154" s="12"/>
      <c r="CBZ154" s="12"/>
      <c r="CCA154" s="12"/>
      <c r="CCB154" s="12"/>
      <c r="CCC154" s="12"/>
      <c r="CCD154" s="12"/>
      <c r="CCE154" s="12"/>
      <c r="CCF154" s="12"/>
      <c r="CCG154" s="12"/>
      <c r="CCH154" s="12"/>
      <c r="CCI154" s="12"/>
      <c r="CCJ154" s="12"/>
      <c r="CCK154" s="12"/>
      <c r="CCL154" s="12"/>
      <c r="CCM154" s="12"/>
      <c r="CCN154" s="12"/>
      <c r="CCO154" s="12"/>
      <c r="CCP154" s="12"/>
      <c r="CCQ154" s="12"/>
      <c r="CCR154" s="12"/>
      <c r="CCS154" s="12"/>
      <c r="CCT154" s="12"/>
      <c r="CCU154" s="12"/>
      <c r="CCV154" s="12"/>
      <c r="CCW154" s="12"/>
      <c r="CCX154" s="12"/>
      <c r="CCY154" s="12"/>
      <c r="CCZ154" s="12"/>
      <c r="CDA154" s="12"/>
      <c r="CDB154" s="12"/>
      <c r="CDC154" s="12"/>
      <c r="CDD154" s="12"/>
      <c r="CDE154" s="12"/>
      <c r="CDF154" s="12"/>
      <c r="CDG154" s="12"/>
      <c r="CDH154" s="12"/>
      <c r="CDI154" s="12"/>
      <c r="CDJ154" s="12"/>
      <c r="CDK154" s="12"/>
      <c r="CDL154" s="12"/>
      <c r="CDM154" s="12"/>
      <c r="CDN154" s="12"/>
      <c r="CDO154" s="12"/>
      <c r="CDP154" s="12"/>
      <c r="CDQ154" s="12"/>
      <c r="CDR154" s="12"/>
      <c r="CDS154" s="12"/>
      <c r="CDT154" s="12"/>
      <c r="CDU154" s="12"/>
      <c r="CDV154" s="12"/>
      <c r="CDW154" s="12"/>
      <c r="CDX154" s="12"/>
      <c r="CDY154" s="12"/>
      <c r="CDZ154" s="12"/>
      <c r="CEA154" s="12"/>
      <c r="CEB154" s="12"/>
      <c r="CEC154" s="12"/>
      <c r="CED154" s="12"/>
      <c r="CEE154" s="12"/>
      <c r="CEF154" s="12"/>
      <c r="CEG154" s="12"/>
      <c r="CEH154" s="12"/>
      <c r="CEI154" s="12"/>
      <c r="CEJ154" s="12"/>
      <c r="CEK154" s="12"/>
      <c r="CEL154" s="12"/>
      <c r="CEM154" s="12"/>
      <c r="CEN154" s="12"/>
      <c r="CEO154" s="12"/>
      <c r="CEP154" s="12"/>
      <c r="CEQ154" s="12"/>
      <c r="CER154" s="12"/>
      <c r="CES154" s="12"/>
      <c r="CET154" s="12"/>
      <c r="CEU154" s="12"/>
      <c r="CEV154" s="12"/>
      <c r="CEW154" s="12"/>
      <c r="CEX154" s="12"/>
      <c r="CEY154" s="12"/>
      <c r="CEZ154" s="12"/>
      <c r="CFA154" s="12"/>
      <c r="CFB154" s="12"/>
      <c r="CFC154" s="12"/>
      <c r="CFD154" s="12"/>
      <c r="CFE154" s="12"/>
      <c r="CFF154" s="12"/>
      <c r="CFG154" s="12"/>
      <c r="CFH154" s="12"/>
      <c r="CFI154" s="12"/>
      <c r="CFJ154" s="12"/>
      <c r="CFK154" s="12"/>
      <c r="CFL154" s="12"/>
      <c r="CFM154" s="12"/>
      <c r="CFN154" s="12"/>
      <c r="CFO154" s="12"/>
      <c r="CFP154" s="12"/>
      <c r="CFQ154" s="12"/>
      <c r="CFR154" s="12"/>
      <c r="CFS154" s="12"/>
      <c r="CFT154" s="12"/>
      <c r="CFU154" s="12"/>
      <c r="CFV154" s="12"/>
      <c r="CFW154" s="12"/>
      <c r="CFX154" s="12"/>
      <c r="CFY154" s="12"/>
      <c r="CFZ154" s="12"/>
      <c r="CGA154" s="12"/>
      <c r="CGB154" s="12"/>
      <c r="CGC154" s="12"/>
      <c r="CGD154" s="12"/>
      <c r="CGE154" s="12"/>
      <c r="CGF154" s="12"/>
      <c r="CGG154" s="12"/>
      <c r="CGH154" s="12"/>
      <c r="CGI154" s="12"/>
      <c r="CGJ154" s="12"/>
      <c r="CGK154" s="12"/>
      <c r="CGL154" s="12"/>
      <c r="CGM154" s="12"/>
      <c r="CGN154" s="12"/>
      <c r="CGO154" s="12"/>
      <c r="CGP154" s="12"/>
      <c r="CGQ154" s="12"/>
      <c r="CGR154" s="12"/>
      <c r="CGS154" s="12"/>
      <c r="CGT154" s="12"/>
      <c r="CGU154" s="12"/>
      <c r="CGV154" s="12"/>
      <c r="CGW154" s="12"/>
      <c r="CGX154" s="12"/>
      <c r="CGY154" s="12"/>
      <c r="CGZ154" s="12"/>
      <c r="CHA154" s="12"/>
      <c r="CHB154" s="12"/>
      <c r="CHC154" s="12"/>
      <c r="CHD154" s="12"/>
      <c r="CHE154" s="12"/>
      <c r="CHF154" s="12"/>
      <c r="CHG154" s="12"/>
      <c r="CHH154" s="12"/>
      <c r="CHI154" s="12"/>
      <c r="CHJ154" s="12"/>
      <c r="CHK154" s="12"/>
      <c r="CHL154" s="12"/>
      <c r="CHM154" s="12"/>
      <c r="CHN154" s="12"/>
      <c r="CHO154" s="12"/>
      <c r="CHP154" s="12"/>
      <c r="CHQ154" s="12"/>
      <c r="CHR154" s="12"/>
      <c r="CHS154" s="12"/>
      <c r="CHT154" s="12"/>
      <c r="CHU154" s="12"/>
      <c r="CHV154" s="12"/>
      <c r="CHW154" s="12"/>
      <c r="CHX154" s="12"/>
      <c r="CHY154" s="12"/>
      <c r="CHZ154" s="12"/>
      <c r="CIA154" s="12"/>
      <c r="CIB154" s="12"/>
      <c r="CIC154" s="12"/>
      <c r="CID154" s="12"/>
      <c r="CIE154" s="12"/>
      <c r="CIF154" s="12"/>
      <c r="CIG154" s="12"/>
      <c r="CIH154" s="12"/>
      <c r="CII154" s="12"/>
      <c r="CIJ154" s="12"/>
      <c r="CIK154" s="12"/>
      <c r="CIL154" s="12"/>
      <c r="CIM154" s="12"/>
      <c r="CIN154" s="12"/>
      <c r="CIO154" s="12"/>
      <c r="CIP154" s="12"/>
      <c r="CIQ154" s="12"/>
      <c r="CIR154" s="12"/>
      <c r="CIS154" s="12"/>
      <c r="CIT154" s="12"/>
      <c r="CIU154" s="12"/>
      <c r="CIV154" s="12"/>
      <c r="CIW154" s="12"/>
      <c r="CIX154" s="12"/>
      <c r="CIY154" s="12"/>
      <c r="CIZ154" s="12"/>
      <c r="CJA154" s="12"/>
      <c r="CJB154" s="12"/>
      <c r="CJC154" s="12"/>
      <c r="CJD154" s="12"/>
      <c r="CJE154" s="12"/>
      <c r="CJF154" s="12"/>
      <c r="CJG154" s="12"/>
      <c r="CJH154" s="12"/>
      <c r="CJI154" s="12"/>
      <c r="CJJ154" s="12"/>
      <c r="CJK154" s="12"/>
      <c r="CJL154" s="12"/>
      <c r="CJM154" s="12"/>
      <c r="CJN154" s="12"/>
      <c r="CJO154" s="12"/>
      <c r="CJP154" s="12"/>
      <c r="CJQ154" s="12"/>
      <c r="CJR154" s="12"/>
      <c r="CJS154" s="12"/>
      <c r="CJT154" s="12"/>
      <c r="CJU154" s="12"/>
      <c r="CJV154" s="12"/>
      <c r="CJW154" s="12"/>
      <c r="CJX154" s="12"/>
      <c r="CJY154" s="12"/>
      <c r="CJZ154" s="12"/>
      <c r="CKA154" s="12"/>
      <c r="CKB154" s="12"/>
      <c r="CKC154" s="12"/>
      <c r="CKD154" s="12"/>
      <c r="CKE154" s="12"/>
      <c r="CKF154" s="12"/>
      <c r="CKG154" s="12"/>
      <c r="CKH154" s="12"/>
      <c r="CKI154" s="12"/>
      <c r="CKJ154" s="12"/>
      <c r="CKK154" s="12"/>
      <c r="CKL154" s="12"/>
      <c r="CKM154" s="12"/>
      <c r="CKN154" s="12"/>
      <c r="CKO154" s="12"/>
      <c r="CKP154" s="12"/>
      <c r="CKQ154" s="12"/>
      <c r="CKR154" s="12"/>
      <c r="CKS154" s="12"/>
      <c r="CKT154" s="12"/>
      <c r="CKU154" s="12"/>
      <c r="CKV154" s="12"/>
      <c r="CKW154" s="12"/>
      <c r="CKX154" s="12"/>
      <c r="CKY154" s="12"/>
      <c r="CKZ154" s="12"/>
      <c r="CLA154" s="12"/>
      <c r="CLB154" s="12"/>
      <c r="CLC154" s="12"/>
      <c r="CLD154" s="12"/>
      <c r="CLE154" s="12"/>
      <c r="CLF154" s="12"/>
      <c r="CLG154" s="12"/>
      <c r="CLH154" s="12"/>
      <c r="CLI154" s="12"/>
      <c r="CLJ154" s="12"/>
      <c r="CLK154" s="12"/>
      <c r="CLL154" s="12"/>
      <c r="CLM154" s="12"/>
      <c r="CLN154" s="12"/>
      <c r="CLO154" s="12"/>
      <c r="CLP154" s="12"/>
      <c r="CLQ154" s="12"/>
      <c r="CLR154" s="12"/>
      <c r="CLS154" s="12"/>
      <c r="CLT154" s="12"/>
      <c r="CLU154" s="12"/>
      <c r="CLV154" s="12"/>
      <c r="CLW154" s="12"/>
      <c r="CLX154" s="12"/>
      <c r="CLY154" s="12"/>
      <c r="CLZ154" s="12"/>
      <c r="CMA154" s="12"/>
      <c r="CMB154" s="12"/>
      <c r="CMC154" s="12"/>
      <c r="CMD154" s="12"/>
      <c r="CME154" s="12"/>
      <c r="CMF154" s="12"/>
      <c r="CMG154" s="12"/>
      <c r="CMH154" s="12"/>
      <c r="CMI154" s="12"/>
      <c r="CMJ154" s="12"/>
      <c r="CMK154" s="12"/>
      <c r="CML154" s="12"/>
      <c r="CMM154" s="12"/>
      <c r="CMN154" s="12"/>
      <c r="CMO154" s="12"/>
      <c r="CMP154" s="12"/>
      <c r="CMQ154" s="12"/>
      <c r="CMR154" s="12"/>
      <c r="CMS154" s="12"/>
      <c r="CMT154" s="12"/>
      <c r="CMU154" s="12"/>
      <c r="CMV154" s="12"/>
      <c r="CMW154" s="12"/>
      <c r="CMX154" s="12"/>
      <c r="CMY154" s="12"/>
      <c r="CMZ154" s="12"/>
      <c r="CNA154" s="12"/>
      <c r="CNB154" s="12"/>
      <c r="CNC154" s="12"/>
      <c r="CND154" s="12"/>
      <c r="CNE154" s="12"/>
      <c r="CNF154" s="12"/>
      <c r="CNG154" s="12"/>
      <c r="CNH154" s="12"/>
      <c r="CNI154" s="12"/>
      <c r="CNJ154" s="12"/>
      <c r="CNK154" s="12"/>
      <c r="CNL154" s="12"/>
      <c r="CNM154" s="12"/>
      <c r="CNN154" s="12"/>
      <c r="CNO154" s="12"/>
      <c r="CNP154" s="12"/>
      <c r="CNQ154" s="12"/>
      <c r="CNR154" s="12"/>
      <c r="CNS154" s="12"/>
      <c r="CNT154" s="12"/>
      <c r="CNU154" s="12"/>
      <c r="CNV154" s="12"/>
      <c r="CNW154" s="12"/>
      <c r="CNX154" s="12"/>
      <c r="CNY154" s="12"/>
      <c r="CNZ154" s="12"/>
      <c r="COA154" s="12"/>
      <c r="COB154" s="12"/>
      <c r="COC154" s="12"/>
      <c r="COD154" s="12"/>
      <c r="COE154" s="12"/>
      <c r="COF154" s="12"/>
      <c r="COG154" s="12"/>
      <c r="COH154" s="12"/>
      <c r="COI154" s="12"/>
      <c r="COJ154" s="12"/>
      <c r="COK154" s="12"/>
      <c r="COL154" s="12"/>
      <c r="COM154" s="12"/>
      <c r="CON154" s="12"/>
      <c r="COO154" s="12"/>
      <c r="COP154" s="12"/>
      <c r="COQ154" s="12"/>
      <c r="COR154" s="12"/>
      <c r="COS154" s="12"/>
      <c r="COT154" s="12"/>
      <c r="COU154" s="12"/>
      <c r="COV154" s="12"/>
      <c r="COW154" s="12"/>
      <c r="COX154" s="12"/>
      <c r="COY154" s="12"/>
      <c r="COZ154" s="12"/>
      <c r="CPA154" s="12"/>
      <c r="CPB154" s="12"/>
      <c r="CPC154" s="12"/>
      <c r="CPD154" s="12"/>
      <c r="CPE154" s="12"/>
      <c r="CPF154" s="12"/>
      <c r="CPG154" s="12"/>
      <c r="CPH154" s="12"/>
      <c r="CPI154" s="12"/>
      <c r="CPJ154" s="12"/>
      <c r="CPK154" s="12"/>
      <c r="CPL154" s="12"/>
      <c r="CPM154" s="12"/>
      <c r="CPN154" s="12"/>
      <c r="CPO154" s="12"/>
      <c r="CPP154" s="12"/>
      <c r="CPQ154" s="12"/>
      <c r="CPR154" s="12"/>
      <c r="CPS154" s="12"/>
      <c r="CPT154" s="12"/>
      <c r="CPU154" s="12"/>
      <c r="CPV154" s="12"/>
      <c r="CPW154" s="12"/>
      <c r="CPX154" s="12"/>
      <c r="CPY154" s="12"/>
      <c r="CPZ154" s="12"/>
      <c r="CQA154" s="12"/>
      <c r="CQB154" s="12"/>
      <c r="CQC154" s="12"/>
      <c r="CQD154" s="12"/>
      <c r="CQE154" s="12"/>
      <c r="CQF154" s="12"/>
      <c r="CQG154" s="12"/>
      <c r="CQH154" s="12"/>
      <c r="CQI154" s="12"/>
      <c r="CQJ154" s="12"/>
      <c r="CQK154" s="12"/>
      <c r="CQL154" s="12"/>
      <c r="CQM154" s="12"/>
      <c r="CQN154" s="12"/>
      <c r="CQO154" s="12"/>
      <c r="CQP154" s="12"/>
      <c r="CQQ154" s="12"/>
      <c r="CQR154" s="12"/>
      <c r="CQS154" s="12"/>
      <c r="CQT154" s="12"/>
      <c r="CQU154" s="12"/>
      <c r="CQV154" s="12"/>
      <c r="CQW154" s="12"/>
      <c r="CQX154" s="12"/>
      <c r="CQY154" s="12"/>
      <c r="CQZ154" s="12"/>
      <c r="CRA154" s="12"/>
      <c r="CRB154" s="12"/>
      <c r="CRC154" s="12"/>
      <c r="CRD154" s="12"/>
      <c r="CRE154" s="12"/>
      <c r="CRF154" s="12"/>
      <c r="CRG154" s="12"/>
      <c r="CRH154" s="12"/>
      <c r="CRI154" s="12"/>
      <c r="CRJ154" s="12"/>
      <c r="CRK154" s="12"/>
      <c r="CRL154" s="12"/>
      <c r="CRM154" s="12"/>
      <c r="CRN154" s="12"/>
      <c r="CRO154" s="12"/>
      <c r="CRP154" s="12"/>
      <c r="CRQ154" s="12"/>
      <c r="CRR154" s="12"/>
      <c r="CRS154" s="12"/>
      <c r="CRT154" s="12"/>
      <c r="CRU154" s="12"/>
      <c r="CRV154" s="12"/>
      <c r="CRW154" s="12"/>
      <c r="CRX154" s="12"/>
      <c r="CRY154" s="12"/>
      <c r="CRZ154" s="12"/>
      <c r="CSA154" s="12"/>
      <c r="CSB154" s="12"/>
      <c r="CSC154" s="12"/>
      <c r="CSD154" s="12"/>
      <c r="CSE154" s="12"/>
      <c r="CSF154" s="12"/>
      <c r="CSG154" s="12"/>
      <c r="CSH154" s="12"/>
      <c r="CSI154" s="12"/>
      <c r="CSJ154" s="12"/>
      <c r="CSK154" s="12"/>
      <c r="CSL154" s="12"/>
      <c r="CSM154" s="12"/>
      <c r="CSN154" s="12"/>
      <c r="CSO154" s="12"/>
      <c r="CSP154" s="12"/>
      <c r="CSQ154" s="12"/>
      <c r="CSR154" s="12"/>
      <c r="CSS154" s="12"/>
      <c r="CST154" s="12"/>
      <c r="CSU154" s="12"/>
      <c r="CSV154" s="12"/>
      <c r="CSW154" s="12"/>
      <c r="CSX154" s="12"/>
      <c r="CSY154" s="12"/>
      <c r="CSZ154" s="12"/>
      <c r="CTA154" s="12"/>
      <c r="CTB154" s="12"/>
      <c r="CTC154" s="12"/>
      <c r="CTD154" s="12"/>
      <c r="CTE154" s="12"/>
      <c r="CTF154" s="12"/>
      <c r="CTG154" s="12"/>
      <c r="CTH154" s="12"/>
      <c r="CTI154" s="12"/>
      <c r="CTJ154" s="12"/>
      <c r="CTK154" s="12"/>
      <c r="CTL154" s="12"/>
      <c r="CTM154" s="12"/>
      <c r="CTN154" s="12"/>
      <c r="CTO154" s="12"/>
      <c r="CTP154" s="12"/>
      <c r="CTQ154" s="12"/>
      <c r="CTR154" s="12"/>
      <c r="CTS154" s="12"/>
      <c r="CTT154" s="12"/>
      <c r="CTU154" s="12"/>
      <c r="CTV154" s="12"/>
      <c r="CTW154" s="12"/>
      <c r="CTX154" s="12"/>
      <c r="CTY154" s="12"/>
      <c r="CTZ154" s="12"/>
      <c r="CUA154" s="12"/>
      <c r="CUB154" s="12"/>
      <c r="CUC154" s="12"/>
      <c r="CUD154" s="12"/>
      <c r="CUE154" s="12"/>
      <c r="CUF154" s="12"/>
      <c r="CUG154" s="12"/>
      <c r="CUH154" s="12"/>
      <c r="CUI154" s="12"/>
      <c r="CUJ154" s="12"/>
      <c r="CUK154" s="12"/>
      <c r="CUL154" s="12"/>
      <c r="CUM154" s="12"/>
      <c r="CUN154" s="12"/>
      <c r="CUO154" s="12"/>
      <c r="CUP154" s="12"/>
      <c r="CUQ154" s="12"/>
      <c r="CUR154" s="12"/>
      <c r="CUS154" s="12"/>
      <c r="CUT154" s="12"/>
      <c r="CUU154" s="12"/>
      <c r="CUV154" s="12"/>
      <c r="CUW154" s="12"/>
      <c r="CUX154" s="12"/>
      <c r="CUY154" s="12"/>
      <c r="CUZ154" s="12"/>
      <c r="CVA154" s="12"/>
      <c r="CVB154" s="12"/>
      <c r="CVC154" s="12"/>
      <c r="CVD154" s="12"/>
      <c r="CVE154" s="12"/>
      <c r="CVF154" s="12"/>
      <c r="CVG154" s="12"/>
      <c r="CVH154" s="12"/>
      <c r="CVI154" s="12"/>
      <c r="CVJ154" s="12"/>
      <c r="CVK154" s="12"/>
      <c r="CVL154" s="12"/>
      <c r="CVM154" s="12"/>
      <c r="CVN154" s="12"/>
      <c r="CVO154" s="12"/>
      <c r="CVP154" s="12"/>
      <c r="CVQ154" s="12"/>
      <c r="CVR154" s="12"/>
      <c r="CVS154" s="12"/>
      <c r="CVT154" s="12"/>
      <c r="CVU154" s="12"/>
      <c r="CVV154" s="12"/>
      <c r="CVW154" s="12"/>
      <c r="CVX154" s="12"/>
      <c r="CVY154" s="12"/>
      <c r="CVZ154" s="12"/>
      <c r="CWA154" s="12"/>
      <c r="CWB154" s="12"/>
      <c r="CWC154" s="12"/>
      <c r="CWD154" s="12"/>
      <c r="CWE154" s="12"/>
      <c r="CWF154" s="12"/>
      <c r="CWG154" s="12"/>
      <c r="CWH154" s="12"/>
      <c r="CWI154" s="12"/>
      <c r="CWJ154" s="12"/>
      <c r="CWK154" s="12"/>
      <c r="CWL154" s="12"/>
      <c r="CWM154" s="12"/>
      <c r="CWN154" s="12"/>
      <c r="CWO154" s="12"/>
      <c r="CWP154" s="12"/>
      <c r="CWQ154" s="12"/>
      <c r="CWR154" s="12"/>
      <c r="CWS154" s="12"/>
      <c r="CWT154" s="12"/>
      <c r="CWU154" s="12"/>
      <c r="CWV154" s="12"/>
      <c r="CWW154" s="12"/>
      <c r="CWX154" s="12"/>
      <c r="CWY154" s="12"/>
      <c r="CWZ154" s="12"/>
      <c r="CXA154" s="12"/>
      <c r="CXB154" s="12"/>
      <c r="CXC154" s="12"/>
      <c r="CXD154" s="12"/>
      <c r="CXE154" s="12"/>
      <c r="CXF154" s="12"/>
      <c r="CXG154" s="12"/>
      <c r="CXH154" s="12"/>
      <c r="CXI154" s="12"/>
      <c r="CXJ154" s="12"/>
      <c r="CXK154" s="12"/>
      <c r="CXL154" s="12"/>
      <c r="CXM154" s="12"/>
      <c r="CXN154" s="12"/>
      <c r="CXO154" s="12"/>
      <c r="CXP154" s="12"/>
      <c r="CXQ154" s="12"/>
      <c r="CXR154" s="12"/>
      <c r="CXS154" s="12"/>
      <c r="CXT154" s="12"/>
      <c r="CXU154" s="12"/>
      <c r="CXV154" s="12"/>
      <c r="CXW154" s="12"/>
      <c r="CXX154" s="12"/>
      <c r="CXY154" s="12"/>
      <c r="CXZ154" s="12"/>
      <c r="CYA154" s="12"/>
      <c r="CYB154" s="12"/>
      <c r="CYC154" s="12"/>
      <c r="CYD154" s="12"/>
      <c r="CYE154" s="12"/>
      <c r="CYF154" s="12"/>
      <c r="CYG154" s="12"/>
      <c r="CYH154" s="12"/>
      <c r="CYI154" s="12"/>
      <c r="CYJ154" s="12"/>
      <c r="CYK154" s="12"/>
      <c r="CYL154" s="12"/>
      <c r="CYM154" s="12"/>
      <c r="CYN154" s="12"/>
      <c r="CYO154" s="12"/>
      <c r="CYP154" s="12"/>
      <c r="CYQ154" s="12"/>
      <c r="CYR154" s="12"/>
      <c r="CYS154" s="12"/>
      <c r="CYT154" s="12"/>
      <c r="CYU154" s="12"/>
      <c r="CYV154" s="12"/>
      <c r="CYW154" s="12"/>
      <c r="CYX154" s="12"/>
      <c r="CYY154" s="12"/>
      <c r="CYZ154" s="12"/>
      <c r="CZA154" s="12"/>
      <c r="CZB154" s="12"/>
      <c r="CZC154" s="12"/>
      <c r="CZD154" s="12"/>
      <c r="CZE154" s="12"/>
      <c r="CZF154" s="12"/>
      <c r="CZG154" s="12"/>
      <c r="CZH154" s="12"/>
      <c r="CZI154" s="12"/>
      <c r="CZJ154" s="12"/>
      <c r="CZK154" s="12"/>
      <c r="CZL154" s="12"/>
      <c r="CZM154" s="12"/>
      <c r="CZN154" s="12"/>
      <c r="CZO154" s="12"/>
      <c r="CZP154" s="12"/>
      <c r="CZQ154" s="12"/>
      <c r="CZR154" s="12"/>
      <c r="CZS154" s="12"/>
      <c r="CZT154" s="12"/>
      <c r="CZU154" s="12"/>
      <c r="CZV154" s="12"/>
      <c r="CZW154" s="12"/>
      <c r="CZX154" s="12"/>
      <c r="CZY154" s="12"/>
      <c r="CZZ154" s="12"/>
      <c r="DAA154" s="12"/>
      <c r="DAB154" s="12"/>
      <c r="DAC154" s="12"/>
      <c r="DAD154" s="12"/>
      <c r="DAE154" s="12"/>
      <c r="DAF154" s="12"/>
      <c r="DAG154" s="12"/>
      <c r="DAH154" s="12"/>
      <c r="DAI154" s="12"/>
      <c r="DAJ154" s="12"/>
      <c r="DAK154" s="12"/>
      <c r="DAL154" s="12"/>
      <c r="DAM154" s="12"/>
      <c r="DAN154" s="12"/>
      <c r="DAO154" s="12"/>
      <c r="DAP154" s="12"/>
      <c r="DAQ154" s="12"/>
      <c r="DAR154" s="12"/>
      <c r="DAS154" s="12"/>
      <c r="DAT154" s="12"/>
      <c r="DAU154" s="12"/>
      <c r="DAV154" s="12"/>
      <c r="DAW154" s="12"/>
      <c r="DAX154" s="12"/>
      <c r="DAY154" s="12"/>
      <c r="DAZ154" s="12"/>
      <c r="DBA154" s="12"/>
      <c r="DBB154" s="12"/>
      <c r="DBC154" s="12"/>
      <c r="DBD154" s="12"/>
      <c r="DBE154" s="12"/>
      <c r="DBF154" s="12"/>
      <c r="DBG154" s="12"/>
      <c r="DBH154" s="12"/>
      <c r="DBI154" s="12"/>
      <c r="DBJ154" s="12"/>
      <c r="DBK154" s="12"/>
      <c r="DBL154" s="12"/>
      <c r="DBM154" s="12"/>
    </row>
    <row r="155" spans="1:2769" s="36" customFormat="1" ht="170" customHeight="1">
      <c r="A155" s="96"/>
      <c r="B155" s="97"/>
      <c r="C155" s="96"/>
      <c r="D155" s="96"/>
      <c r="E155" s="96" t="s">
        <v>808</v>
      </c>
      <c r="F155" s="96"/>
      <c r="G155" s="96"/>
      <c r="H155" s="96"/>
      <c r="I155" s="96"/>
      <c r="J155" s="96"/>
      <c r="K155" s="96"/>
      <c r="L155" s="96"/>
      <c r="M155" s="98"/>
      <c r="N155" s="96"/>
      <c r="O155" s="99"/>
      <c r="P155" s="99"/>
      <c r="Q155" s="96"/>
      <c r="R155" s="96"/>
      <c r="S155" s="96"/>
      <c r="T155" s="96"/>
      <c r="U155" s="96"/>
      <c r="V155" s="96"/>
      <c r="W155" s="96"/>
      <c r="X155" s="96"/>
      <c r="Y155" s="96"/>
      <c r="Z155" s="96"/>
      <c r="AA155" s="97"/>
      <c r="AB155" s="97"/>
      <c r="AC155" s="96"/>
      <c r="AD155" s="96"/>
      <c r="AE155" s="96"/>
      <c r="AF155" s="96"/>
      <c r="AG155" s="96"/>
      <c r="AH155" s="96"/>
      <c r="AI155" s="96"/>
      <c r="AJ155" s="96"/>
      <c r="AK155" s="96"/>
      <c r="AL155" s="96"/>
      <c r="AM155" s="96"/>
      <c r="AN155" s="96"/>
      <c r="AO155" s="96"/>
      <c r="AP155" s="96"/>
      <c r="AQ155" s="96"/>
      <c r="AR155" s="96"/>
      <c r="AS155" s="96"/>
      <c r="AT155" s="98"/>
      <c r="AU155" s="96"/>
      <c r="AV155" s="100"/>
      <c r="AW155" s="96"/>
      <c r="AX155" s="96"/>
      <c r="AY155" s="96"/>
      <c r="AZ155" s="96"/>
      <c r="BA155" s="96"/>
      <c r="BB155" s="96"/>
      <c r="BC155" s="101"/>
      <c r="BD155" s="12"/>
      <c r="BE155" s="12"/>
      <c r="BF155" s="12"/>
      <c r="BG155" s="12"/>
      <c r="BH155" s="12"/>
      <c r="BI155" s="12"/>
      <c r="BJ155" s="12"/>
      <c r="BK155" s="12"/>
      <c r="BL155" s="12"/>
      <c r="BM155" s="12"/>
      <c r="BN155" s="12"/>
      <c r="BO155" s="12"/>
      <c r="BP155" s="12"/>
      <c r="BQ155" s="12"/>
      <c r="BR155" s="12"/>
      <c r="BS155" s="12"/>
      <c r="BT155" s="12"/>
      <c r="BU155" s="12"/>
      <c r="BV155" s="12"/>
      <c r="BW155" s="12"/>
      <c r="BX155" s="12"/>
      <c r="BY155" s="12"/>
      <c r="BZ155" s="12"/>
      <c r="CA155" s="12"/>
      <c r="CB155" s="12"/>
      <c r="CC155" s="12"/>
      <c r="CD155" s="12"/>
      <c r="CE155" s="12"/>
      <c r="CF155" s="12"/>
      <c r="CG155" s="12"/>
      <c r="CH155" s="12"/>
      <c r="CI155" s="12"/>
      <c r="CJ155" s="12"/>
      <c r="CK155" s="12"/>
      <c r="CL155" s="12"/>
      <c r="CM155" s="12"/>
      <c r="CN155" s="12"/>
      <c r="CO155" s="12"/>
      <c r="CP155" s="12"/>
      <c r="CQ155" s="12"/>
      <c r="CR155" s="12"/>
      <c r="CS155" s="12"/>
      <c r="CT155" s="12"/>
      <c r="CU155" s="12"/>
      <c r="CV155" s="12"/>
      <c r="CW155" s="12"/>
      <c r="CX155" s="12"/>
      <c r="CY155" s="12"/>
      <c r="CZ155" s="12"/>
      <c r="DA155" s="12"/>
      <c r="DB155" s="12"/>
      <c r="DC155" s="12"/>
      <c r="DD155" s="12"/>
      <c r="DE155" s="12"/>
      <c r="DF155" s="12"/>
      <c r="DG155" s="12"/>
      <c r="DH155" s="12"/>
      <c r="DI155" s="12"/>
      <c r="DJ155" s="12"/>
      <c r="DK155" s="12"/>
      <c r="DL155" s="12"/>
      <c r="DM155" s="12"/>
      <c r="DN155" s="12"/>
      <c r="DO155" s="12"/>
      <c r="DP155" s="12"/>
      <c r="DQ155" s="12"/>
      <c r="DR155" s="12"/>
      <c r="DS155" s="12"/>
      <c r="DT155" s="12"/>
      <c r="DU155" s="12"/>
      <c r="DV155" s="12"/>
      <c r="DW155" s="12"/>
      <c r="DX155" s="12"/>
      <c r="DY155" s="12"/>
      <c r="DZ155" s="12"/>
      <c r="EA155" s="12"/>
      <c r="EB155" s="12"/>
      <c r="EC155" s="12"/>
      <c r="ED155" s="12"/>
      <c r="EE155" s="12"/>
      <c r="EF155" s="12"/>
      <c r="EG155" s="12"/>
      <c r="EH155" s="12"/>
      <c r="EI155" s="12"/>
      <c r="EJ155" s="12"/>
      <c r="EK155" s="12"/>
      <c r="EL155" s="12"/>
      <c r="EM155" s="12"/>
      <c r="EN155" s="12"/>
      <c r="EO155" s="12"/>
      <c r="EP155" s="12"/>
      <c r="EQ155" s="12"/>
      <c r="ER155" s="12"/>
      <c r="ES155" s="12"/>
      <c r="ET155" s="12"/>
      <c r="EU155" s="12"/>
      <c r="EV155" s="12"/>
      <c r="EW155" s="12"/>
      <c r="EX155" s="12"/>
      <c r="EY155" s="12"/>
      <c r="EZ155" s="12"/>
      <c r="FA155" s="12"/>
      <c r="FB155" s="12"/>
      <c r="FC155" s="12"/>
      <c r="FD155" s="12"/>
      <c r="FE155" s="12"/>
      <c r="FF155" s="12"/>
      <c r="FG155" s="12"/>
      <c r="FH155" s="12"/>
      <c r="FI155" s="12"/>
      <c r="FJ155" s="12"/>
      <c r="FK155" s="12"/>
      <c r="FL155" s="12"/>
      <c r="FM155" s="12"/>
      <c r="FN155" s="12"/>
      <c r="FO155" s="12"/>
      <c r="FP155" s="12"/>
      <c r="FQ155" s="12"/>
      <c r="FR155" s="12"/>
      <c r="FS155" s="12"/>
      <c r="FT155" s="12"/>
      <c r="FU155" s="12"/>
      <c r="FV155" s="12"/>
      <c r="FW155" s="12"/>
      <c r="FX155" s="12"/>
      <c r="FY155" s="12"/>
      <c r="FZ155" s="12"/>
      <c r="GA155" s="12"/>
      <c r="GB155" s="12"/>
      <c r="GC155" s="12"/>
      <c r="GD155" s="12"/>
      <c r="GE155" s="12"/>
      <c r="GF155" s="12"/>
      <c r="GG155" s="12"/>
      <c r="GH155" s="12"/>
      <c r="GI155" s="12"/>
      <c r="GJ155" s="12"/>
      <c r="GK155" s="12"/>
      <c r="GL155" s="12"/>
      <c r="GM155" s="12"/>
      <c r="GN155" s="12"/>
      <c r="GO155" s="12"/>
      <c r="GP155" s="12"/>
      <c r="GQ155" s="12"/>
      <c r="GR155" s="12"/>
      <c r="GS155" s="12"/>
      <c r="GT155" s="12"/>
      <c r="GU155" s="12"/>
      <c r="GV155" s="12"/>
      <c r="GW155" s="12"/>
      <c r="GX155" s="12"/>
      <c r="GY155" s="12"/>
      <c r="GZ155" s="12"/>
      <c r="HA155" s="12"/>
      <c r="HB155" s="12"/>
      <c r="HC155" s="12"/>
      <c r="HD155" s="12"/>
      <c r="HE155" s="12"/>
      <c r="HF155" s="12"/>
      <c r="HG155" s="12"/>
      <c r="HH155" s="12"/>
      <c r="HI155" s="12"/>
      <c r="HJ155" s="12"/>
      <c r="HK155" s="12"/>
      <c r="HL155" s="12"/>
      <c r="HM155" s="12"/>
      <c r="HN155" s="12"/>
      <c r="HO155" s="12"/>
      <c r="HP155" s="12"/>
      <c r="HQ155" s="12"/>
      <c r="HR155" s="12"/>
      <c r="HS155" s="12"/>
      <c r="HT155" s="12"/>
      <c r="HU155" s="12"/>
      <c r="HV155" s="12"/>
      <c r="HW155" s="12"/>
      <c r="HX155" s="12"/>
      <c r="HY155" s="12"/>
      <c r="HZ155" s="12"/>
      <c r="IA155" s="12"/>
      <c r="IB155" s="12"/>
      <c r="IC155" s="12"/>
      <c r="ID155" s="12"/>
      <c r="IE155" s="12"/>
      <c r="IF155" s="12"/>
      <c r="IG155" s="12"/>
      <c r="IH155" s="12"/>
      <c r="II155" s="12"/>
      <c r="IJ155" s="12"/>
      <c r="IK155" s="12"/>
      <c r="IL155" s="12"/>
      <c r="IM155" s="12"/>
      <c r="IN155" s="12"/>
      <c r="IO155" s="12"/>
      <c r="IP155" s="12"/>
      <c r="IQ155" s="12"/>
      <c r="IR155" s="12"/>
      <c r="IS155" s="12"/>
      <c r="IT155" s="12"/>
      <c r="IU155" s="12"/>
      <c r="IV155" s="12"/>
      <c r="IW155" s="12"/>
      <c r="IX155" s="12"/>
      <c r="IY155" s="12"/>
      <c r="IZ155" s="12"/>
      <c r="JA155" s="12"/>
      <c r="JB155" s="12"/>
      <c r="JC155" s="12"/>
      <c r="JD155" s="12"/>
      <c r="JE155" s="12"/>
      <c r="JF155" s="12"/>
      <c r="JG155" s="12"/>
      <c r="JH155" s="12"/>
      <c r="JI155" s="12"/>
      <c r="JJ155" s="12"/>
      <c r="JK155" s="12"/>
      <c r="JL155" s="12"/>
      <c r="JM155" s="12"/>
      <c r="JN155" s="12"/>
      <c r="JO155" s="12"/>
      <c r="JP155" s="12"/>
      <c r="JQ155" s="12"/>
      <c r="JR155" s="12"/>
      <c r="JS155" s="12"/>
      <c r="JT155" s="12"/>
      <c r="JU155" s="12"/>
      <c r="JV155" s="12"/>
      <c r="JW155" s="12"/>
      <c r="JX155" s="12"/>
      <c r="JY155" s="12"/>
      <c r="JZ155" s="12"/>
      <c r="KA155" s="12"/>
      <c r="KB155" s="12"/>
      <c r="KC155" s="12"/>
      <c r="KD155" s="12"/>
      <c r="KE155" s="12"/>
      <c r="KF155" s="12"/>
      <c r="KG155" s="12"/>
      <c r="KH155" s="12"/>
      <c r="KI155" s="12"/>
      <c r="KJ155" s="12"/>
      <c r="KK155" s="12"/>
      <c r="KL155" s="12"/>
      <c r="KM155" s="12"/>
      <c r="KN155" s="12"/>
      <c r="KO155" s="12"/>
      <c r="KP155" s="12"/>
      <c r="KQ155" s="12"/>
      <c r="KR155" s="12"/>
      <c r="KS155" s="12"/>
      <c r="KT155" s="12"/>
      <c r="KU155" s="12"/>
      <c r="KV155" s="12"/>
      <c r="KW155" s="12"/>
      <c r="KX155" s="12"/>
      <c r="KY155" s="12"/>
      <c r="KZ155" s="12"/>
      <c r="LA155" s="12"/>
      <c r="LB155" s="12"/>
      <c r="LC155" s="12"/>
      <c r="LD155" s="12"/>
      <c r="LE155" s="12"/>
      <c r="LF155" s="12"/>
      <c r="LG155" s="12"/>
      <c r="LH155" s="12"/>
      <c r="LI155" s="12"/>
      <c r="LJ155" s="12"/>
      <c r="LK155" s="12"/>
      <c r="LL155" s="12"/>
      <c r="LM155" s="12"/>
      <c r="LN155" s="12"/>
      <c r="LO155" s="12"/>
      <c r="LP155" s="12"/>
      <c r="LQ155" s="12"/>
      <c r="LR155" s="12"/>
      <c r="LS155" s="12"/>
      <c r="LT155" s="12"/>
      <c r="LU155" s="12"/>
      <c r="LV155" s="12"/>
      <c r="LW155" s="12"/>
      <c r="LX155" s="12"/>
      <c r="LY155" s="12"/>
      <c r="LZ155" s="12"/>
      <c r="MA155" s="12"/>
      <c r="MB155" s="12"/>
      <c r="MC155" s="12"/>
      <c r="MD155" s="12"/>
      <c r="ME155" s="12"/>
      <c r="MF155" s="12"/>
      <c r="MG155" s="12"/>
      <c r="MH155" s="12"/>
      <c r="MI155" s="12"/>
      <c r="MJ155" s="12"/>
      <c r="MK155" s="12"/>
      <c r="ML155" s="12"/>
      <c r="MM155" s="12"/>
      <c r="MN155" s="12"/>
      <c r="MO155" s="12"/>
      <c r="MP155" s="12"/>
      <c r="MQ155" s="12"/>
      <c r="MR155" s="12"/>
      <c r="MS155" s="12"/>
      <c r="MT155" s="12"/>
      <c r="MU155" s="12"/>
      <c r="MV155" s="12"/>
      <c r="MW155" s="12"/>
      <c r="MX155" s="12"/>
      <c r="MY155" s="12"/>
      <c r="MZ155" s="12"/>
      <c r="NA155" s="12"/>
      <c r="NB155" s="12"/>
      <c r="NC155" s="12"/>
      <c r="ND155" s="12"/>
      <c r="NE155" s="12"/>
      <c r="NF155" s="12"/>
      <c r="NG155" s="12"/>
      <c r="NH155" s="12"/>
      <c r="NI155" s="12"/>
      <c r="NJ155" s="12"/>
      <c r="NK155" s="12"/>
      <c r="NL155" s="12"/>
      <c r="NM155" s="12"/>
      <c r="NN155" s="12"/>
      <c r="NO155" s="12"/>
      <c r="NP155" s="12"/>
      <c r="NQ155" s="12"/>
      <c r="NR155" s="12"/>
      <c r="NS155" s="12"/>
      <c r="NT155" s="12"/>
      <c r="NU155" s="12"/>
      <c r="NV155" s="12"/>
      <c r="NW155" s="12"/>
      <c r="NX155" s="12"/>
      <c r="NY155" s="12"/>
      <c r="NZ155" s="12"/>
      <c r="OA155" s="12"/>
      <c r="OB155" s="12"/>
      <c r="OC155" s="12"/>
      <c r="OD155" s="12"/>
      <c r="OE155" s="12"/>
      <c r="OF155" s="12"/>
      <c r="OG155" s="12"/>
      <c r="OH155" s="12"/>
      <c r="OI155" s="12"/>
      <c r="OJ155" s="12"/>
      <c r="OK155" s="12"/>
      <c r="OL155" s="12"/>
      <c r="OM155" s="12"/>
      <c r="ON155" s="12"/>
      <c r="OO155" s="12"/>
      <c r="OP155" s="12"/>
      <c r="OQ155" s="12"/>
      <c r="OR155" s="12"/>
      <c r="OS155" s="12"/>
      <c r="OT155" s="12"/>
      <c r="OU155" s="12"/>
      <c r="OV155" s="12"/>
      <c r="OW155" s="12"/>
      <c r="OX155" s="12"/>
      <c r="OY155" s="12"/>
      <c r="OZ155" s="12"/>
      <c r="PA155" s="12"/>
      <c r="PB155" s="12"/>
      <c r="PC155" s="12"/>
      <c r="PD155" s="12"/>
      <c r="PE155" s="12"/>
      <c r="PF155" s="12"/>
      <c r="PG155" s="12"/>
      <c r="PH155" s="12"/>
      <c r="PI155" s="12"/>
      <c r="PJ155" s="12"/>
      <c r="PK155" s="12"/>
      <c r="PL155" s="12"/>
      <c r="PM155" s="12"/>
      <c r="PN155" s="12"/>
      <c r="PO155" s="12"/>
      <c r="PP155" s="12"/>
      <c r="PQ155" s="12"/>
      <c r="PR155" s="12"/>
      <c r="PS155" s="12"/>
      <c r="PT155" s="12"/>
      <c r="PU155" s="12"/>
      <c r="PV155" s="12"/>
      <c r="PW155" s="12"/>
      <c r="PX155" s="12"/>
      <c r="PY155" s="12"/>
      <c r="PZ155" s="12"/>
      <c r="QA155" s="12"/>
      <c r="QB155" s="12"/>
      <c r="QC155" s="12"/>
      <c r="QD155" s="12"/>
      <c r="QE155" s="12"/>
      <c r="QF155" s="12"/>
      <c r="QG155" s="12"/>
      <c r="QH155" s="12"/>
      <c r="QI155" s="12"/>
      <c r="QJ155" s="12"/>
      <c r="QK155" s="12"/>
      <c r="QL155" s="12"/>
      <c r="QM155" s="12"/>
      <c r="QN155" s="12"/>
      <c r="QO155" s="12"/>
      <c r="QP155" s="12"/>
      <c r="QQ155" s="12"/>
      <c r="QR155" s="12"/>
      <c r="QS155" s="12"/>
      <c r="QT155" s="12"/>
      <c r="QU155" s="12"/>
      <c r="QV155" s="12"/>
      <c r="QW155" s="12"/>
      <c r="QX155" s="12"/>
      <c r="QY155" s="12"/>
      <c r="QZ155" s="12"/>
      <c r="RA155" s="12"/>
      <c r="RB155" s="12"/>
      <c r="RC155" s="12"/>
      <c r="RD155" s="12"/>
      <c r="RE155" s="12"/>
      <c r="RF155" s="12"/>
      <c r="RG155" s="12"/>
      <c r="RH155" s="12"/>
      <c r="RI155" s="12"/>
      <c r="RJ155" s="12"/>
      <c r="RK155" s="12"/>
      <c r="RL155" s="12"/>
      <c r="RM155" s="12"/>
      <c r="RN155" s="12"/>
      <c r="RO155" s="12"/>
      <c r="RP155" s="12"/>
      <c r="RQ155" s="12"/>
      <c r="RR155" s="12"/>
      <c r="RS155" s="12"/>
      <c r="RT155" s="12"/>
      <c r="RU155" s="12"/>
      <c r="RV155" s="12"/>
      <c r="RW155" s="12"/>
      <c r="RX155" s="12"/>
      <c r="RY155" s="12"/>
      <c r="RZ155" s="12"/>
      <c r="SA155" s="12"/>
      <c r="SB155" s="12"/>
      <c r="SC155" s="12"/>
      <c r="SD155" s="12"/>
      <c r="SE155" s="12"/>
      <c r="SF155" s="12"/>
      <c r="SG155" s="12"/>
      <c r="SH155" s="12"/>
      <c r="SI155" s="12"/>
      <c r="SJ155" s="12"/>
      <c r="SK155" s="12"/>
      <c r="SL155" s="12"/>
      <c r="SM155" s="12"/>
      <c r="SN155" s="12"/>
      <c r="SO155" s="12"/>
      <c r="SP155" s="12"/>
      <c r="SQ155" s="12"/>
      <c r="SR155" s="12"/>
      <c r="SS155" s="12"/>
      <c r="ST155" s="12"/>
      <c r="SU155" s="12"/>
      <c r="SV155" s="12"/>
      <c r="SW155" s="12"/>
      <c r="SX155" s="12"/>
      <c r="SY155" s="12"/>
      <c r="SZ155" s="12"/>
      <c r="TA155" s="12"/>
      <c r="TB155" s="12"/>
      <c r="TC155" s="12"/>
      <c r="TD155" s="12"/>
      <c r="TE155" s="12"/>
      <c r="TF155" s="12"/>
      <c r="TG155" s="12"/>
      <c r="TH155" s="12"/>
      <c r="TI155" s="12"/>
      <c r="TJ155" s="12"/>
      <c r="TK155" s="12"/>
      <c r="TL155" s="12"/>
      <c r="TM155" s="12"/>
      <c r="TN155" s="12"/>
      <c r="TO155" s="12"/>
      <c r="TP155" s="12"/>
      <c r="TQ155" s="12"/>
      <c r="TR155" s="12"/>
      <c r="TS155" s="12"/>
      <c r="TT155" s="12"/>
      <c r="TU155" s="12"/>
      <c r="TV155" s="12"/>
      <c r="TW155" s="12"/>
      <c r="TX155" s="12"/>
      <c r="TY155" s="12"/>
      <c r="TZ155" s="12"/>
      <c r="UA155" s="12"/>
      <c r="UB155" s="12"/>
      <c r="UC155" s="12"/>
      <c r="UD155" s="12"/>
      <c r="UE155" s="12"/>
      <c r="UF155" s="12"/>
      <c r="UG155" s="12"/>
      <c r="UH155" s="12"/>
      <c r="UI155" s="12"/>
      <c r="UJ155" s="12"/>
      <c r="UK155" s="12"/>
      <c r="UL155" s="12"/>
      <c r="UM155" s="12"/>
      <c r="UN155" s="12"/>
      <c r="UO155" s="12"/>
      <c r="UP155" s="12"/>
      <c r="UQ155" s="12"/>
      <c r="UR155" s="12"/>
      <c r="US155" s="12"/>
      <c r="UT155" s="12"/>
      <c r="UU155" s="12"/>
      <c r="UV155" s="12"/>
      <c r="UW155" s="12"/>
      <c r="UX155" s="12"/>
      <c r="UY155" s="12"/>
      <c r="UZ155" s="12"/>
      <c r="VA155" s="12"/>
      <c r="VB155" s="12"/>
      <c r="VC155" s="12"/>
      <c r="VD155" s="12"/>
      <c r="VE155" s="12"/>
      <c r="VF155" s="12"/>
      <c r="VG155" s="12"/>
      <c r="VH155" s="12"/>
      <c r="VI155" s="12"/>
      <c r="VJ155" s="12"/>
      <c r="VK155" s="12"/>
      <c r="VL155" s="12"/>
      <c r="VM155" s="12"/>
      <c r="VN155" s="12"/>
      <c r="VO155" s="12"/>
      <c r="VP155" s="12"/>
      <c r="VQ155" s="12"/>
      <c r="VR155" s="12"/>
      <c r="VS155" s="12"/>
      <c r="VT155" s="12"/>
      <c r="VU155" s="12"/>
      <c r="VV155" s="12"/>
      <c r="VW155" s="12"/>
      <c r="VX155" s="12"/>
      <c r="VY155" s="12"/>
      <c r="VZ155" s="12"/>
      <c r="WA155" s="12"/>
      <c r="WB155" s="12"/>
      <c r="WC155" s="12"/>
      <c r="WD155" s="12"/>
      <c r="WE155" s="12"/>
      <c r="WF155" s="12"/>
      <c r="WG155" s="12"/>
      <c r="WH155" s="12"/>
      <c r="WI155" s="12"/>
      <c r="WJ155" s="12"/>
      <c r="WK155" s="12"/>
      <c r="WL155" s="12"/>
      <c r="WM155" s="12"/>
      <c r="WN155" s="12"/>
      <c r="WO155" s="12"/>
      <c r="WP155" s="12"/>
      <c r="WQ155" s="12"/>
      <c r="WR155" s="12"/>
      <c r="WS155" s="12"/>
      <c r="WT155" s="12"/>
      <c r="WU155" s="12"/>
      <c r="WV155" s="12"/>
      <c r="WW155" s="12"/>
      <c r="WX155" s="12"/>
      <c r="WY155" s="12"/>
      <c r="WZ155" s="12"/>
      <c r="XA155" s="12"/>
      <c r="XB155" s="12"/>
      <c r="XC155" s="12"/>
      <c r="XD155" s="12"/>
      <c r="XE155" s="12"/>
      <c r="XF155" s="12"/>
      <c r="XG155" s="12"/>
      <c r="XH155" s="12"/>
      <c r="XI155" s="12"/>
      <c r="XJ155" s="12"/>
      <c r="XK155" s="12"/>
      <c r="XL155" s="12"/>
      <c r="XM155" s="12"/>
      <c r="XN155" s="12"/>
      <c r="XO155" s="12"/>
      <c r="XP155" s="12"/>
      <c r="XQ155" s="12"/>
      <c r="XR155" s="12"/>
      <c r="XS155" s="12"/>
      <c r="XT155" s="12"/>
      <c r="XU155" s="12"/>
      <c r="XV155" s="12"/>
      <c r="XW155" s="12"/>
      <c r="XX155" s="12"/>
      <c r="XY155" s="12"/>
      <c r="XZ155" s="12"/>
      <c r="YA155" s="12"/>
      <c r="YB155" s="12"/>
      <c r="YC155" s="12"/>
      <c r="YD155" s="12"/>
      <c r="YE155" s="12"/>
      <c r="YF155" s="12"/>
      <c r="YG155" s="12"/>
      <c r="YH155" s="12"/>
      <c r="YI155" s="12"/>
      <c r="YJ155" s="12"/>
      <c r="YK155" s="12"/>
      <c r="YL155" s="12"/>
      <c r="YM155" s="12"/>
      <c r="YN155" s="12"/>
      <c r="YO155" s="12"/>
      <c r="YP155" s="12"/>
      <c r="YQ155" s="12"/>
      <c r="YR155" s="12"/>
      <c r="YS155" s="12"/>
      <c r="YT155" s="12"/>
      <c r="YU155" s="12"/>
      <c r="YV155" s="12"/>
      <c r="YW155" s="12"/>
      <c r="YX155" s="12"/>
      <c r="YY155" s="12"/>
      <c r="YZ155" s="12"/>
      <c r="ZA155" s="12"/>
      <c r="ZB155" s="12"/>
      <c r="ZC155" s="12"/>
      <c r="ZD155" s="12"/>
      <c r="ZE155" s="12"/>
      <c r="ZF155" s="12"/>
      <c r="ZG155" s="12"/>
      <c r="ZH155" s="12"/>
      <c r="ZI155" s="12"/>
      <c r="ZJ155" s="12"/>
      <c r="ZK155" s="12"/>
      <c r="ZL155" s="12"/>
      <c r="ZM155" s="12"/>
      <c r="ZN155" s="12"/>
      <c r="ZO155" s="12"/>
      <c r="ZP155" s="12"/>
      <c r="ZQ155" s="12"/>
      <c r="ZR155" s="12"/>
      <c r="ZS155" s="12"/>
      <c r="ZT155" s="12"/>
      <c r="ZU155" s="12"/>
      <c r="ZV155" s="12"/>
      <c r="ZW155" s="12"/>
      <c r="ZX155" s="12"/>
      <c r="ZY155" s="12"/>
      <c r="ZZ155" s="12"/>
      <c r="AAA155" s="12"/>
      <c r="AAB155" s="12"/>
      <c r="AAC155" s="12"/>
      <c r="AAD155" s="12"/>
      <c r="AAE155" s="12"/>
      <c r="AAF155" s="12"/>
      <c r="AAG155" s="12"/>
      <c r="AAH155" s="12"/>
      <c r="AAI155" s="12"/>
      <c r="AAJ155" s="12"/>
      <c r="AAK155" s="12"/>
      <c r="AAL155" s="12"/>
      <c r="AAM155" s="12"/>
      <c r="AAN155" s="12"/>
      <c r="AAO155" s="12"/>
      <c r="AAP155" s="12"/>
      <c r="AAQ155" s="12"/>
      <c r="AAR155" s="12"/>
      <c r="AAS155" s="12"/>
      <c r="AAT155" s="12"/>
      <c r="AAU155" s="12"/>
      <c r="AAV155" s="12"/>
      <c r="AAW155" s="12"/>
      <c r="AAX155" s="12"/>
      <c r="AAY155" s="12"/>
      <c r="AAZ155" s="12"/>
      <c r="ABA155" s="12"/>
      <c r="ABB155" s="12"/>
      <c r="ABC155" s="12"/>
      <c r="ABD155" s="12"/>
      <c r="ABE155" s="12"/>
      <c r="ABF155" s="12"/>
      <c r="ABG155" s="12"/>
      <c r="ABH155" s="12"/>
      <c r="ABI155" s="12"/>
      <c r="ABJ155" s="12"/>
      <c r="ABK155" s="12"/>
      <c r="ABL155" s="12"/>
      <c r="ABM155" s="12"/>
      <c r="ABN155" s="12"/>
      <c r="ABO155" s="12"/>
      <c r="ABP155" s="12"/>
      <c r="ABQ155" s="12"/>
      <c r="ABR155" s="12"/>
      <c r="ABS155" s="12"/>
      <c r="ABT155" s="12"/>
      <c r="ABU155" s="12"/>
      <c r="ABV155" s="12"/>
      <c r="ABW155" s="12"/>
      <c r="ABX155" s="12"/>
      <c r="ABY155" s="12"/>
      <c r="ABZ155" s="12"/>
      <c r="ACA155" s="12"/>
      <c r="ACB155" s="12"/>
      <c r="ACC155" s="12"/>
      <c r="ACD155" s="12"/>
      <c r="ACE155" s="12"/>
      <c r="ACF155" s="12"/>
      <c r="ACG155" s="12"/>
      <c r="ACH155" s="12"/>
      <c r="ACI155" s="12"/>
      <c r="ACJ155" s="12"/>
      <c r="ACK155" s="12"/>
      <c r="ACL155" s="12"/>
      <c r="ACM155" s="12"/>
      <c r="ACN155" s="12"/>
      <c r="ACO155" s="12"/>
      <c r="ACP155" s="12"/>
      <c r="ACQ155" s="12"/>
      <c r="ACR155" s="12"/>
      <c r="ACS155" s="12"/>
      <c r="ACT155" s="12"/>
      <c r="ACU155" s="12"/>
      <c r="ACV155" s="12"/>
      <c r="ACW155" s="12"/>
      <c r="ACX155" s="12"/>
      <c r="ACY155" s="12"/>
      <c r="ACZ155" s="12"/>
      <c r="ADA155" s="12"/>
      <c r="ADB155" s="12"/>
      <c r="ADC155" s="12"/>
      <c r="ADD155" s="12"/>
      <c r="ADE155" s="12"/>
      <c r="ADF155" s="12"/>
      <c r="ADG155" s="12"/>
      <c r="ADH155" s="12"/>
      <c r="ADI155" s="12"/>
      <c r="ADJ155" s="12"/>
      <c r="ADK155" s="12"/>
      <c r="ADL155" s="12"/>
      <c r="ADM155" s="12"/>
      <c r="ADN155" s="12"/>
      <c r="ADO155" s="12"/>
      <c r="ADP155" s="12"/>
      <c r="ADQ155" s="12"/>
      <c r="ADR155" s="12"/>
      <c r="ADS155" s="12"/>
      <c r="ADT155" s="12"/>
      <c r="ADU155" s="12"/>
      <c r="ADV155" s="12"/>
      <c r="ADW155" s="12"/>
      <c r="ADX155" s="12"/>
      <c r="ADY155" s="12"/>
      <c r="ADZ155" s="12"/>
      <c r="AEA155" s="12"/>
      <c r="AEB155" s="12"/>
      <c r="AEC155" s="12"/>
      <c r="AED155" s="12"/>
      <c r="AEE155" s="12"/>
      <c r="AEF155" s="12"/>
      <c r="AEG155" s="12"/>
      <c r="AEH155" s="12"/>
      <c r="AEI155" s="12"/>
      <c r="AEJ155" s="12"/>
      <c r="AEK155" s="12"/>
      <c r="AEL155" s="12"/>
      <c r="AEM155" s="12"/>
      <c r="AEN155" s="12"/>
      <c r="AEO155" s="12"/>
      <c r="AEP155" s="12"/>
      <c r="AEQ155" s="12"/>
      <c r="AER155" s="12"/>
      <c r="AES155" s="12"/>
      <c r="AET155" s="12"/>
      <c r="AEU155" s="12"/>
      <c r="AEV155" s="12"/>
      <c r="AEW155" s="12"/>
      <c r="AEX155" s="12"/>
      <c r="AEY155" s="12"/>
      <c r="AEZ155" s="12"/>
      <c r="AFA155" s="12"/>
      <c r="AFB155" s="12"/>
      <c r="AFC155" s="12"/>
      <c r="AFD155" s="12"/>
      <c r="AFE155" s="12"/>
      <c r="AFF155" s="12"/>
      <c r="AFG155" s="12"/>
      <c r="AFH155" s="12"/>
      <c r="AFI155" s="12"/>
      <c r="AFJ155" s="12"/>
      <c r="AFK155" s="12"/>
      <c r="AFL155" s="12"/>
      <c r="AFM155" s="12"/>
      <c r="AFN155" s="12"/>
      <c r="AFO155" s="12"/>
      <c r="AFP155" s="12"/>
      <c r="AFQ155" s="12"/>
      <c r="AFR155" s="12"/>
      <c r="AFS155" s="12"/>
      <c r="AFT155" s="12"/>
      <c r="AFU155" s="12"/>
      <c r="AFV155" s="12"/>
      <c r="AFW155" s="12"/>
      <c r="AFX155" s="12"/>
      <c r="AFY155" s="12"/>
      <c r="AFZ155" s="12"/>
      <c r="AGA155" s="12"/>
      <c r="AGB155" s="12"/>
      <c r="AGC155" s="12"/>
      <c r="AGD155" s="12"/>
      <c r="AGE155" s="12"/>
      <c r="AGF155" s="12"/>
      <c r="AGG155" s="12"/>
      <c r="AGH155" s="12"/>
      <c r="AGI155" s="12"/>
      <c r="AGJ155" s="12"/>
      <c r="AGK155" s="12"/>
      <c r="AGL155" s="12"/>
      <c r="AGM155" s="12"/>
      <c r="AGN155" s="12"/>
      <c r="AGO155" s="12"/>
      <c r="AGP155" s="12"/>
      <c r="AGQ155" s="12"/>
      <c r="AGR155" s="12"/>
      <c r="AGS155" s="12"/>
      <c r="AGT155" s="12"/>
      <c r="AGU155" s="12"/>
      <c r="AGV155" s="12"/>
      <c r="AGW155" s="12"/>
      <c r="AGX155" s="12"/>
      <c r="AGY155" s="12"/>
      <c r="AGZ155" s="12"/>
      <c r="AHA155" s="12"/>
      <c r="AHB155" s="12"/>
      <c r="AHC155" s="12"/>
      <c r="AHD155" s="12"/>
      <c r="AHE155" s="12"/>
      <c r="AHF155" s="12"/>
      <c r="AHG155" s="12"/>
      <c r="AHH155" s="12"/>
      <c r="AHI155" s="12"/>
      <c r="AHJ155" s="12"/>
      <c r="AHK155" s="12"/>
      <c r="AHL155" s="12"/>
      <c r="AHM155" s="12"/>
      <c r="AHN155" s="12"/>
      <c r="AHO155" s="12"/>
      <c r="AHP155" s="12"/>
      <c r="AHQ155" s="12"/>
      <c r="AHR155" s="12"/>
      <c r="AHS155" s="12"/>
      <c r="AHT155" s="12"/>
      <c r="AHU155" s="12"/>
      <c r="AHV155" s="12"/>
      <c r="AHW155" s="12"/>
      <c r="AHX155" s="12"/>
      <c r="AHY155" s="12"/>
      <c r="AHZ155" s="12"/>
      <c r="AIA155" s="12"/>
      <c r="AIB155" s="12"/>
      <c r="AIC155" s="12"/>
      <c r="AID155" s="12"/>
      <c r="AIE155" s="12"/>
      <c r="AIF155" s="12"/>
      <c r="AIG155" s="12"/>
      <c r="AIH155" s="12"/>
      <c r="AII155" s="12"/>
      <c r="AIJ155" s="12"/>
      <c r="AIK155" s="12"/>
      <c r="AIL155" s="12"/>
      <c r="AIM155" s="12"/>
      <c r="AIN155" s="12"/>
      <c r="AIO155" s="12"/>
      <c r="AIP155" s="12"/>
      <c r="AIQ155" s="12"/>
      <c r="AIR155" s="12"/>
      <c r="AIS155" s="12"/>
      <c r="AIT155" s="12"/>
      <c r="AIU155" s="12"/>
      <c r="AIV155" s="12"/>
      <c r="AIW155" s="12"/>
      <c r="AIX155" s="12"/>
      <c r="AIY155" s="12"/>
      <c r="AIZ155" s="12"/>
      <c r="AJA155" s="12"/>
      <c r="AJB155" s="12"/>
      <c r="AJC155" s="12"/>
      <c r="AJD155" s="12"/>
      <c r="AJE155" s="12"/>
      <c r="AJF155" s="12"/>
      <c r="AJG155" s="12"/>
      <c r="AJH155" s="12"/>
      <c r="AJI155" s="12"/>
      <c r="AJJ155" s="12"/>
      <c r="AJK155" s="12"/>
      <c r="AJL155" s="12"/>
      <c r="AJM155" s="12"/>
      <c r="AJN155" s="12"/>
      <c r="AJO155" s="12"/>
      <c r="AJP155" s="12"/>
      <c r="AJQ155" s="12"/>
      <c r="AJR155" s="12"/>
      <c r="AJS155" s="12"/>
      <c r="AJT155" s="12"/>
      <c r="AJU155" s="12"/>
      <c r="AJV155" s="12"/>
      <c r="AJW155" s="12"/>
      <c r="AJX155" s="12"/>
      <c r="AJY155" s="12"/>
      <c r="AJZ155" s="12"/>
      <c r="AKA155" s="12"/>
      <c r="AKB155" s="12"/>
      <c r="AKC155" s="12"/>
      <c r="AKD155" s="12"/>
      <c r="AKE155" s="12"/>
      <c r="AKF155" s="12"/>
      <c r="AKG155" s="12"/>
      <c r="AKH155" s="12"/>
      <c r="AKI155" s="12"/>
      <c r="AKJ155" s="12"/>
      <c r="AKK155" s="12"/>
      <c r="AKL155" s="12"/>
      <c r="AKM155" s="12"/>
      <c r="AKN155" s="12"/>
      <c r="AKO155" s="12"/>
      <c r="AKP155" s="12"/>
      <c r="AKQ155" s="12"/>
      <c r="AKR155" s="12"/>
      <c r="AKS155" s="12"/>
      <c r="AKT155" s="12"/>
      <c r="AKU155" s="12"/>
      <c r="AKV155" s="12"/>
      <c r="AKW155" s="12"/>
      <c r="AKX155" s="12"/>
      <c r="AKY155" s="12"/>
      <c r="AKZ155" s="12"/>
      <c r="ALA155" s="12"/>
      <c r="ALB155" s="12"/>
      <c r="ALC155" s="12"/>
      <c r="ALD155" s="12"/>
      <c r="ALE155" s="12"/>
      <c r="ALF155" s="12"/>
      <c r="ALG155" s="12"/>
      <c r="ALH155" s="12"/>
      <c r="ALI155" s="12"/>
      <c r="ALJ155" s="12"/>
      <c r="ALK155" s="12"/>
      <c r="ALL155" s="12"/>
      <c r="ALM155" s="12"/>
      <c r="ALN155" s="12"/>
      <c r="ALO155" s="12"/>
      <c r="ALP155" s="12"/>
      <c r="ALQ155" s="12"/>
      <c r="ALR155" s="12"/>
      <c r="ALS155" s="12"/>
      <c r="ALT155" s="12"/>
      <c r="ALU155" s="12"/>
      <c r="ALV155" s="12"/>
      <c r="ALW155" s="12"/>
      <c r="ALX155" s="12"/>
      <c r="ALY155" s="12"/>
      <c r="ALZ155" s="12"/>
      <c r="AMA155" s="12"/>
      <c r="AMB155" s="12"/>
      <c r="AMC155" s="12"/>
      <c r="AMD155" s="12"/>
      <c r="AME155" s="12"/>
      <c r="AMF155" s="12"/>
      <c r="AMG155" s="12"/>
      <c r="AMH155" s="12"/>
      <c r="AMI155" s="12"/>
      <c r="AMJ155" s="12"/>
      <c r="AMK155" s="12"/>
      <c r="AML155" s="12"/>
      <c r="AMM155" s="12"/>
      <c r="AMN155" s="12"/>
      <c r="AMO155" s="12"/>
      <c r="AMP155" s="12"/>
      <c r="AMQ155" s="12"/>
      <c r="AMR155" s="12"/>
      <c r="AMS155" s="12"/>
      <c r="AMT155" s="12"/>
      <c r="AMU155" s="12"/>
      <c r="AMV155" s="12"/>
      <c r="AMW155" s="12"/>
      <c r="AMX155" s="12"/>
      <c r="AMY155" s="12"/>
      <c r="AMZ155" s="12"/>
      <c r="ANA155" s="12"/>
      <c r="ANB155" s="12"/>
      <c r="ANC155" s="12"/>
      <c r="AND155" s="12"/>
      <c r="ANE155" s="12"/>
      <c r="ANF155" s="12"/>
      <c r="ANG155" s="12"/>
      <c r="ANH155" s="12"/>
      <c r="ANI155" s="12"/>
      <c r="ANJ155" s="12"/>
      <c r="ANK155" s="12"/>
      <c r="ANL155" s="12"/>
      <c r="ANM155" s="12"/>
      <c r="ANN155" s="12"/>
      <c r="ANO155" s="12"/>
      <c r="ANP155" s="12"/>
      <c r="ANQ155" s="12"/>
      <c r="ANR155" s="12"/>
      <c r="ANS155" s="12"/>
      <c r="ANT155" s="12"/>
      <c r="ANU155" s="12"/>
      <c r="ANV155" s="12"/>
      <c r="ANW155" s="12"/>
      <c r="ANX155" s="12"/>
      <c r="ANY155" s="12"/>
      <c r="ANZ155" s="12"/>
      <c r="AOA155" s="12"/>
      <c r="AOB155" s="12"/>
      <c r="AOC155" s="12"/>
      <c r="AOD155" s="12"/>
      <c r="AOE155" s="12"/>
      <c r="AOF155" s="12"/>
      <c r="AOG155" s="12"/>
      <c r="AOH155" s="12"/>
      <c r="AOI155" s="12"/>
      <c r="AOJ155" s="12"/>
      <c r="AOK155" s="12"/>
      <c r="AOL155" s="12"/>
      <c r="AOM155" s="12"/>
      <c r="AON155" s="12"/>
      <c r="AOO155" s="12"/>
      <c r="AOP155" s="12"/>
      <c r="AOQ155" s="12"/>
      <c r="AOR155" s="12"/>
      <c r="AOS155" s="12"/>
      <c r="AOT155" s="12"/>
      <c r="AOU155" s="12"/>
      <c r="AOV155" s="12"/>
      <c r="AOW155" s="12"/>
      <c r="AOX155" s="12"/>
      <c r="AOY155" s="12"/>
      <c r="AOZ155" s="12"/>
      <c r="APA155" s="12"/>
      <c r="APB155" s="12"/>
      <c r="APC155" s="12"/>
      <c r="APD155" s="12"/>
      <c r="APE155" s="12"/>
      <c r="APF155" s="12"/>
      <c r="APG155" s="12"/>
      <c r="APH155" s="12"/>
      <c r="API155" s="12"/>
      <c r="APJ155" s="12"/>
      <c r="APK155" s="12"/>
      <c r="APL155" s="12"/>
      <c r="APM155" s="12"/>
      <c r="APN155" s="12"/>
      <c r="APO155" s="12"/>
      <c r="APP155" s="12"/>
      <c r="APQ155" s="12"/>
      <c r="APR155" s="12"/>
      <c r="APS155" s="12"/>
      <c r="APT155" s="12"/>
      <c r="APU155" s="12"/>
      <c r="APV155" s="12"/>
      <c r="APW155" s="12"/>
      <c r="APX155" s="12"/>
      <c r="APY155" s="12"/>
      <c r="APZ155" s="12"/>
      <c r="AQA155" s="12"/>
      <c r="AQB155" s="12"/>
      <c r="AQC155" s="12"/>
      <c r="AQD155" s="12"/>
      <c r="AQE155" s="12"/>
      <c r="AQF155" s="12"/>
      <c r="AQG155" s="12"/>
      <c r="AQH155" s="12"/>
      <c r="AQI155" s="12"/>
      <c r="AQJ155" s="12"/>
      <c r="AQK155" s="12"/>
      <c r="AQL155" s="12"/>
      <c r="AQM155" s="12"/>
      <c r="AQN155" s="12"/>
      <c r="AQO155" s="12"/>
      <c r="AQP155" s="12"/>
      <c r="AQQ155" s="12"/>
      <c r="AQR155" s="12"/>
      <c r="AQS155" s="12"/>
      <c r="AQT155" s="12"/>
      <c r="AQU155" s="12"/>
      <c r="AQV155" s="12"/>
      <c r="AQW155" s="12"/>
      <c r="AQX155" s="12"/>
      <c r="AQY155" s="12"/>
      <c r="AQZ155" s="12"/>
      <c r="ARA155" s="12"/>
      <c r="ARB155" s="12"/>
      <c r="ARC155" s="12"/>
      <c r="ARD155" s="12"/>
      <c r="ARE155" s="12"/>
      <c r="ARF155" s="12"/>
      <c r="ARG155" s="12"/>
      <c r="ARH155" s="12"/>
      <c r="ARI155" s="12"/>
      <c r="ARJ155" s="12"/>
      <c r="ARK155" s="12"/>
      <c r="ARL155" s="12"/>
      <c r="ARM155" s="12"/>
      <c r="ARN155" s="12"/>
      <c r="ARO155" s="12"/>
      <c r="ARP155" s="12"/>
      <c r="ARQ155" s="12"/>
      <c r="ARR155" s="12"/>
      <c r="ARS155" s="12"/>
      <c r="ART155" s="12"/>
      <c r="ARU155" s="12"/>
      <c r="ARV155" s="12"/>
      <c r="ARW155" s="12"/>
      <c r="ARX155" s="12"/>
      <c r="ARY155" s="12"/>
      <c r="ARZ155" s="12"/>
      <c r="ASA155" s="12"/>
      <c r="ASB155" s="12"/>
      <c r="ASC155" s="12"/>
      <c r="ASD155" s="12"/>
      <c r="ASE155" s="12"/>
      <c r="ASF155" s="12"/>
      <c r="ASG155" s="12"/>
      <c r="ASH155" s="12"/>
      <c r="ASI155" s="12"/>
      <c r="ASJ155" s="12"/>
      <c r="ASK155" s="12"/>
      <c r="ASL155" s="12"/>
      <c r="ASM155" s="12"/>
      <c r="ASN155" s="12"/>
      <c r="ASO155" s="12"/>
      <c r="ASP155" s="12"/>
      <c r="ASQ155" s="12"/>
      <c r="ASR155" s="12"/>
      <c r="ASS155" s="12"/>
      <c r="AST155" s="12"/>
      <c r="ASU155" s="12"/>
      <c r="ASV155" s="12"/>
      <c r="ASW155" s="12"/>
      <c r="ASX155" s="12"/>
      <c r="ASY155" s="12"/>
      <c r="ASZ155" s="12"/>
      <c r="ATA155" s="12"/>
      <c r="ATB155" s="12"/>
      <c r="ATC155" s="12"/>
      <c r="ATD155" s="12"/>
      <c r="ATE155" s="12"/>
      <c r="ATF155" s="12"/>
      <c r="ATG155" s="12"/>
      <c r="ATH155" s="12"/>
      <c r="ATI155" s="12"/>
      <c r="ATJ155" s="12"/>
      <c r="ATK155" s="12"/>
      <c r="ATL155" s="12"/>
      <c r="ATM155" s="12"/>
      <c r="ATN155" s="12"/>
      <c r="ATO155" s="12"/>
      <c r="ATP155" s="12"/>
      <c r="ATQ155" s="12"/>
      <c r="ATR155" s="12"/>
      <c r="ATS155" s="12"/>
      <c r="ATT155" s="12"/>
      <c r="ATU155" s="12"/>
      <c r="ATV155" s="12"/>
      <c r="ATW155" s="12"/>
      <c r="ATX155" s="12"/>
      <c r="ATY155" s="12"/>
      <c r="ATZ155" s="12"/>
      <c r="AUA155" s="12"/>
      <c r="AUB155" s="12"/>
      <c r="AUC155" s="12"/>
      <c r="AUD155" s="12"/>
      <c r="AUE155" s="12"/>
      <c r="AUF155" s="12"/>
      <c r="AUG155" s="12"/>
      <c r="AUH155" s="12"/>
      <c r="AUI155" s="12"/>
      <c r="AUJ155" s="12"/>
      <c r="AUK155" s="12"/>
      <c r="AUL155" s="12"/>
      <c r="AUM155" s="12"/>
      <c r="AUN155" s="12"/>
      <c r="AUO155" s="12"/>
      <c r="AUP155" s="12"/>
      <c r="AUQ155" s="12"/>
      <c r="AUR155" s="12"/>
      <c r="AUS155" s="12"/>
      <c r="AUT155" s="12"/>
      <c r="AUU155" s="12"/>
      <c r="AUV155" s="12"/>
      <c r="AUW155" s="12"/>
      <c r="AUX155" s="12"/>
      <c r="AUY155" s="12"/>
      <c r="AUZ155" s="12"/>
      <c r="AVA155" s="12"/>
      <c r="AVB155" s="12"/>
      <c r="AVC155" s="12"/>
      <c r="AVD155" s="12"/>
      <c r="AVE155" s="12"/>
      <c r="AVF155" s="12"/>
      <c r="AVG155" s="12"/>
      <c r="AVH155" s="12"/>
      <c r="AVI155" s="12"/>
      <c r="AVJ155" s="12"/>
      <c r="AVK155" s="12"/>
      <c r="AVL155" s="12"/>
      <c r="AVM155" s="12"/>
      <c r="AVN155" s="12"/>
      <c r="AVO155" s="12"/>
      <c r="AVP155" s="12"/>
      <c r="AVQ155" s="12"/>
      <c r="AVR155" s="12"/>
      <c r="AVS155" s="12"/>
      <c r="AVT155" s="12"/>
      <c r="AVU155" s="12"/>
      <c r="AVV155" s="12"/>
      <c r="AVW155" s="12"/>
      <c r="AVX155" s="12"/>
      <c r="AVY155" s="12"/>
      <c r="AVZ155" s="12"/>
      <c r="AWA155" s="12"/>
      <c r="AWB155" s="12"/>
      <c r="AWC155" s="12"/>
      <c r="AWD155" s="12"/>
      <c r="AWE155" s="12"/>
      <c r="AWF155" s="12"/>
      <c r="AWG155" s="12"/>
      <c r="AWH155" s="12"/>
      <c r="AWI155" s="12"/>
      <c r="AWJ155" s="12"/>
      <c r="AWK155" s="12"/>
      <c r="AWL155" s="12"/>
      <c r="AWM155" s="12"/>
      <c r="AWN155" s="12"/>
      <c r="AWO155" s="12"/>
      <c r="AWP155" s="12"/>
      <c r="AWQ155" s="12"/>
      <c r="AWR155" s="12"/>
      <c r="AWS155" s="12"/>
      <c r="AWT155" s="12"/>
      <c r="AWU155" s="12"/>
      <c r="AWV155" s="12"/>
      <c r="AWW155" s="12"/>
      <c r="AWX155" s="12"/>
      <c r="AWY155" s="12"/>
      <c r="AWZ155" s="12"/>
      <c r="AXA155" s="12"/>
      <c r="AXB155" s="12"/>
      <c r="AXC155" s="12"/>
      <c r="AXD155" s="12"/>
      <c r="AXE155" s="12"/>
      <c r="AXF155" s="12"/>
      <c r="AXG155" s="12"/>
      <c r="AXH155" s="12"/>
      <c r="AXI155" s="12"/>
      <c r="AXJ155" s="12"/>
      <c r="AXK155" s="12"/>
      <c r="AXL155" s="12"/>
      <c r="AXM155" s="12"/>
      <c r="AXN155" s="12"/>
      <c r="AXO155" s="12"/>
      <c r="AXP155" s="12"/>
      <c r="AXQ155" s="12"/>
      <c r="AXR155" s="12"/>
      <c r="AXS155" s="12"/>
      <c r="AXT155" s="12"/>
      <c r="AXU155" s="12"/>
      <c r="AXV155" s="12"/>
      <c r="AXW155" s="12"/>
      <c r="AXX155" s="12"/>
      <c r="AXY155" s="12"/>
      <c r="AXZ155" s="12"/>
      <c r="AYA155" s="12"/>
      <c r="AYB155" s="12"/>
      <c r="AYC155" s="12"/>
      <c r="AYD155" s="12"/>
      <c r="AYE155" s="12"/>
      <c r="AYF155" s="12"/>
      <c r="AYG155" s="12"/>
      <c r="AYH155" s="12"/>
      <c r="AYI155" s="12"/>
      <c r="AYJ155" s="12"/>
      <c r="AYK155" s="12"/>
      <c r="AYL155" s="12"/>
      <c r="AYM155" s="12"/>
      <c r="AYN155" s="12"/>
      <c r="AYO155" s="12"/>
      <c r="AYP155" s="12"/>
      <c r="AYQ155" s="12"/>
      <c r="AYR155" s="12"/>
      <c r="AYS155" s="12"/>
      <c r="AYT155" s="12"/>
      <c r="AYU155" s="12"/>
      <c r="AYV155" s="12"/>
      <c r="AYW155" s="12"/>
      <c r="AYX155" s="12"/>
      <c r="AYY155" s="12"/>
      <c r="AYZ155" s="12"/>
      <c r="AZA155" s="12"/>
      <c r="AZB155" s="12"/>
      <c r="AZC155" s="12"/>
      <c r="AZD155" s="12"/>
      <c r="AZE155" s="12"/>
      <c r="AZF155" s="12"/>
      <c r="AZG155" s="12"/>
      <c r="AZH155" s="12"/>
      <c r="AZI155" s="12"/>
      <c r="AZJ155" s="12"/>
      <c r="AZK155" s="12"/>
      <c r="AZL155" s="12"/>
      <c r="AZM155" s="12"/>
      <c r="AZN155" s="12"/>
      <c r="AZO155" s="12"/>
      <c r="AZP155" s="12"/>
      <c r="AZQ155" s="12"/>
      <c r="AZR155" s="12"/>
      <c r="AZS155" s="12"/>
      <c r="AZT155" s="12"/>
      <c r="AZU155" s="12"/>
      <c r="AZV155" s="12"/>
      <c r="AZW155" s="12"/>
      <c r="AZX155" s="12"/>
      <c r="AZY155" s="12"/>
      <c r="AZZ155" s="12"/>
      <c r="BAA155" s="12"/>
      <c r="BAB155" s="12"/>
      <c r="BAC155" s="12"/>
      <c r="BAD155" s="12"/>
      <c r="BAE155" s="12"/>
      <c r="BAF155" s="12"/>
      <c r="BAG155" s="12"/>
      <c r="BAH155" s="12"/>
      <c r="BAI155" s="12"/>
      <c r="BAJ155" s="12"/>
      <c r="BAK155" s="12"/>
      <c r="BAL155" s="12"/>
      <c r="BAM155" s="12"/>
      <c r="BAN155" s="12"/>
      <c r="BAO155" s="12"/>
      <c r="BAP155" s="12"/>
      <c r="BAQ155" s="12"/>
      <c r="BAR155" s="12"/>
      <c r="BAS155" s="12"/>
      <c r="BAT155" s="12"/>
      <c r="BAU155" s="12"/>
      <c r="BAV155" s="12"/>
      <c r="BAW155" s="12"/>
      <c r="BAX155" s="12"/>
      <c r="BAY155" s="12"/>
      <c r="BAZ155" s="12"/>
      <c r="BBA155" s="12"/>
      <c r="BBB155" s="12"/>
      <c r="BBC155" s="12"/>
      <c r="BBD155" s="12"/>
      <c r="BBE155" s="12"/>
      <c r="BBF155" s="12"/>
      <c r="BBG155" s="12"/>
      <c r="BBH155" s="12"/>
      <c r="BBI155" s="12"/>
      <c r="BBJ155" s="12"/>
      <c r="BBK155" s="12"/>
      <c r="BBL155" s="12"/>
      <c r="BBM155" s="12"/>
      <c r="BBN155" s="12"/>
      <c r="BBO155" s="12"/>
      <c r="BBP155" s="12"/>
      <c r="BBQ155" s="12"/>
      <c r="BBR155" s="12"/>
      <c r="BBS155" s="12"/>
      <c r="BBT155" s="12"/>
      <c r="BBU155" s="12"/>
      <c r="BBV155" s="12"/>
      <c r="BBW155" s="12"/>
      <c r="BBX155" s="12"/>
      <c r="BBY155" s="12"/>
      <c r="BBZ155" s="12"/>
      <c r="BCA155" s="12"/>
      <c r="BCB155" s="12"/>
      <c r="BCC155" s="12"/>
      <c r="BCD155" s="12"/>
      <c r="BCE155" s="12"/>
      <c r="BCF155" s="12"/>
      <c r="BCG155" s="12"/>
      <c r="BCH155" s="12"/>
      <c r="BCI155" s="12"/>
      <c r="BCJ155" s="12"/>
      <c r="BCK155" s="12"/>
      <c r="BCL155" s="12"/>
      <c r="BCM155" s="12"/>
      <c r="BCN155" s="12"/>
      <c r="BCO155" s="12"/>
      <c r="BCP155" s="12"/>
      <c r="BCQ155" s="12"/>
      <c r="BCR155" s="12"/>
      <c r="BCS155" s="12"/>
      <c r="BCT155" s="12"/>
      <c r="BCU155" s="12"/>
      <c r="BCV155" s="12"/>
      <c r="BCW155" s="12"/>
      <c r="BCX155" s="12"/>
      <c r="BCY155" s="12"/>
      <c r="BCZ155" s="12"/>
      <c r="BDA155" s="12"/>
      <c r="BDB155" s="12"/>
      <c r="BDC155" s="12"/>
      <c r="BDD155" s="12"/>
      <c r="BDE155" s="12"/>
      <c r="BDF155" s="12"/>
      <c r="BDG155" s="12"/>
      <c r="BDH155" s="12"/>
      <c r="BDI155" s="12"/>
      <c r="BDJ155" s="12"/>
      <c r="BDK155" s="12"/>
      <c r="BDL155" s="12"/>
      <c r="BDM155" s="12"/>
      <c r="BDN155" s="12"/>
      <c r="BDO155" s="12"/>
      <c r="BDP155" s="12"/>
      <c r="BDQ155" s="12"/>
      <c r="BDR155" s="12"/>
      <c r="BDS155" s="12"/>
      <c r="BDT155" s="12"/>
      <c r="BDU155" s="12"/>
      <c r="BDV155" s="12"/>
      <c r="BDW155" s="12"/>
      <c r="BDX155" s="12"/>
      <c r="BDY155" s="12"/>
      <c r="BDZ155" s="12"/>
      <c r="BEA155" s="12"/>
      <c r="BEB155" s="12"/>
      <c r="BEC155" s="12"/>
      <c r="BED155" s="12"/>
      <c r="BEE155" s="12"/>
      <c r="BEF155" s="12"/>
      <c r="BEG155" s="12"/>
      <c r="BEH155" s="12"/>
      <c r="BEI155" s="12"/>
      <c r="BEJ155" s="12"/>
      <c r="BEK155" s="12"/>
      <c r="BEL155" s="12"/>
      <c r="BEM155" s="12"/>
      <c r="BEN155" s="12"/>
      <c r="BEO155" s="12"/>
      <c r="BEP155" s="12"/>
      <c r="BEQ155" s="12"/>
      <c r="BER155" s="12"/>
      <c r="BES155" s="12"/>
      <c r="BET155" s="12"/>
      <c r="BEU155" s="12"/>
      <c r="BEV155" s="12"/>
      <c r="BEW155" s="12"/>
      <c r="BEX155" s="12"/>
      <c r="BEY155" s="12"/>
      <c r="BEZ155" s="12"/>
      <c r="BFA155" s="12"/>
      <c r="BFB155" s="12"/>
      <c r="BFC155" s="12"/>
      <c r="BFD155" s="12"/>
      <c r="BFE155" s="12"/>
      <c r="BFF155" s="12"/>
      <c r="BFG155" s="12"/>
      <c r="BFH155" s="12"/>
      <c r="BFI155" s="12"/>
      <c r="BFJ155" s="12"/>
      <c r="BFK155" s="12"/>
      <c r="BFL155" s="12"/>
      <c r="BFM155" s="12"/>
      <c r="BFN155" s="12"/>
      <c r="BFO155" s="12"/>
      <c r="BFP155" s="12"/>
      <c r="BFQ155" s="12"/>
      <c r="BFR155" s="12"/>
      <c r="BFS155" s="12"/>
      <c r="BFT155" s="12"/>
      <c r="BFU155" s="12"/>
      <c r="BFV155" s="12"/>
      <c r="BFW155" s="12"/>
      <c r="BFX155" s="12"/>
      <c r="BFY155" s="12"/>
      <c r="BFZ155" s="12"/>
      <c r="BGA155" s="12"/>
      <c r="BGB155" s="12"/>
      <c r="BGC155" s="12"/>
      <c r="BGD155" s="12"/>
      <c r="BGE155" s="12"/>
      <c r="BGF155" s="12"/>
      <c r="BGG155" s="12"/>
      <c r="BGH155" s="12"/>
      <c r="BGI155" s="12"/>
      <c r="BGJ155" s="12"/>
      <c r="BGK155" s="12"/>
      <c r="BGL155" s="12"/>
      <c r="BGM155" s="12"/>
      <c r="BGN155" s="12"/>
      <c r="BGO155" s="12"/>
      <c r="BGP155" s="12"/>
      <c r="BGQ155" s="12"/>
      <c r="BGR155" s="12"/>
      <c r="BGS155" s="12"/>
      <c r="BGT155" s="12"/>
      <c r="BGU155" s="12"/>
      <c r="BGV155" s="12"/>
      <c r="BGW155" s="12"/>
      <c r="BGX155" s="12"/>
      <c r="BGY155" s="12"/>
      <c r="BGZ155" s="12"/>
      <c r="BHA155" s="12"/>
      <c r="BHB155" s="12"/>
      <c r="BHC155" s="12"/>
      <c r="BHD155" s="12"/>
      <c r="BHE155" s="12"/>
      <c r="BHF155" s="12"/>
      <c r="BHG155" s="12"/>
      <c r="BHH155" s="12"/>
      <c r="BHI155" s="12"/>
      <c r="BHJ155" s="12"/>
      <c r="BHK155" s="12"/>
      <c r="BHL155" s="12"/>
      <c r="BHM155" s="12"/>
      <c r="BHN155" s="12"/>
      <c r="BHO155" s="12"/>
      <c r="BHP155" s="12"/>
      <c r="BHQ155" s="12"/>
      <c r="BHR155" s="12"/>
      <c r="BHS155" s="12"/>
      <c r="BHT155" s="12"/>
      <c r="BHU155" s="12"/>
      <c r="BHV155" s="12"/>
      <c r="BHW155" s="12"/>
      <c r="BHX155" s="12"/>
      <c r="BHY155" s="12"/>
      <c r="BHZ155" s="12"/>
      <c r="BIA155" s="12"/>
      <c r="BIB155" s="12"/>
      <c r="BIC155" s="12"/>
      <c r="BID155" s="12"/>
      <c r="BIE155" s="12"/>
      <c r="BIF155" s="12"/>
      <c r="BIG155" s="12"/>
      <c r="BIH155" s="12"/>
      <c r="BII155" s="12"/>
      <c r="BIJ155" s="12"/>
      <c r="BIK155" s="12"/>
      <c r="BIL155" s="12"/>
      <c r="BIM155" s="12"/>
      <c r="BIN155" s="12"/>
      <c r="BIO155" s="12"/>
      <c r="BIP155" s="12"/>
      <c r="BIQ155" s="12"/>
      <c r="BIR155" s="12"/>
      <c r="BIS155" s="12"/>
      <c r="BIT155" s="12"/>
      <c r="BIU155" s="12"/>
      <c r="BIV155" s="12"/>
      <c r="BIW155" s="12"/>
      <c r="BIX155" s="12"/>
      <c r="BIY155" s="12"/>
      <c r="BIZ155" s="12"/>
      <c r="BJA155" s="12"/>
      <c r="BJB155" s="12"/>
      <c r="BJC155" s="12"/>
      <c r="BJD155" s="12"/>
      <c r="BJE155" s="12"/>
      <c r="BJF155" s="12"/>
      <c r="BJG155" s="12"/>
      <c r="BJH155" s="12"/>
      <c r="BJI155" s="12"/>
      <c r="BJJ155" s="12"/>
      <c r="BJK155" s="12"/>
      <c r="BJL155" s="12"/>
      <c r="BJM155" s="12"/>
      <c r="BJN155" s="12"/>
      <c r="BJO155" s="12"/>
      <c r="BJP155" s="12"/>
      <c r="BJQ155" s="12"/>
      <c r="BJR155" s="12"/>
      <c r="BJS155" s="12"/>
      <c r="BJT155" s="12"/>
      <c r="BJU155" s="12"/>
      <c r="BJV155" s="12"/>
      <c r="BJW155" s="12"/>
      <c r="BJX155" s="12"/>
      <c r="BJY155" s="12"/>
      <c r="BJZ155" s="12"/>
      <c r="BKA155" s="12"/>
      <c r="BKB155" s="12"/>
      <c r="BKC155" s="12"/>
      <c r="BKD155" s="12"/>
      <c r="BKE155" s="12"/>
      <c r="BKF155" s="12"/>
      <c r="BKG155" s="12"/>
      <c r="BKH155" s="12"/>
      <c r="BKI155" s="12"/>
      <c r="BKJ155" s="12"/>
      <c r="BKK155" s="12"/>
      <c r="BKL155" s="12"/>
      <c r="BKM155" s="12"/>
      <c r="BKN155" s="12"/>
      <c r="BKO155" s="12"/>
      <c r="BKP155" s="12"/>
      <c r="BKQ155" s="12"/>
      <c r="BKR155" s="12"/>
      <c r="BKS155" s="12"/>
      <c r="BKT155" s="12"/>
      <c r="BKU155" s="12"/>
      <c r="BKV155" s="12"/>
      <c r="BKW155" s="12"/>
      <c r="BKX155" s="12"/>
      <c r="BKY155" s="12"/>
      <c r="BKZ155" s="12"/>
      <c r="BLA155" s="12"/>
      <c r="BLB155" s="12"/>
      <c r="BLC155" s="12"/>
      <c r="BLD155" s="12"/>
      <c r="BLE155" s="12"/>
      <c r="BLF155" s="12"/>
      <c r="BLG155" s="12"/>
      <c r="BLH155" s="12"/>
      <c r="BLI155" s="12"/>
      <c r="BLJ155" s="12"/>
      <c r="BLK155" s="12"/>
      <c r="BLL155" s="12"/>
      <c r="BLM155" s="12"/>
      <c r="BLN155" s="12"/>
      <c r="BLO155" s="12"/>
      <c r="BLP155" s="12"/>
      <c r="BLQ155" s="12"/>
      <c r="BLR155" s="12"/>
      <c r="BLS155" s="12"/>
      <c r="BLT155" s="12"/>
      <c r="BLU155" s="12"/>
      <c r="BLV155" s="12"/>
      <c r="BLW155" s="12"/>
      <c r="BLX155" s="12"/>
      <c r="BLY155" s="12"/>
      <c r="BLZ155" s="12"/>
      <c r="BMA155" s="12"/>
      <c r="BMB155" s="12"/>
      <c r="BMC155" s="12"/>
      <c r="BMD155" s="12"/>
      <c r="BME155" s="12"/>
      <c r="BMF155" s="12"/>
      <c r="BMG155" s="12"/>
      <c r="BMH155" s="12"/>
      <c r="BMI155" s="12"/>
      <c r="BMJ155" s="12"/>
      <c r="BMK155" s="12"/>
      <c r="BML155" s="12"/>
      <c r="BMM155" s="12"/>
      <c r="BMN155" s="12"/>
      <c r="BMO155" s="12"/>
      <c r="BMP155" s="12"/>
      <c r="BMQ155" s="12"/>
      <c r="BMR155" s="12"/>
      <c r="BMS155" s="12"/>
      <c r="BMT155" s="12"/>
      <c r="BMU155" s="12"/>
      <c r="BMV155" s="12"/>
      <c r="BMW155" s="12"/>
      <c r="BMX155" s="12"/>
      <c r="BMY155" s="12"/>
      <c r="BMZ155" s="12"/>
      <c r="BNA155" s="12"/>
      <c r="BNB155" s="12"/>
      <c r="BNC155" s="12"/>
      <c r="BND155" s="12"/>
      <c r="BNE155" s="12"/>
      <c r="BNF155" s="12"/>
      <c r="BNG155" s="12"/>
      <c r="BNH155" s="12"/>
      <c r="BNI155" s="12"/>
      <c r="BNJ155" s="12"/>
      <c r="BNK155" s="12"/>
      <c r="BNL155" s="12"/>
      <c r="BNM155" s="12"/>
      <c r="BNN155" s="12"/>
      <c r="BNO155" s="12"/>
      <c r="BNP155" s="12"/>
      <c r="BNQ155" s="12"/>
      <c r="BNR155" s="12"/>
      <c r="BNS155" s="12"/>
      <c r="BNT155" s="12"/>
      <c r="BNU155" s="12"/>
      <c r="BNV155" s="12"/>
      <c r="BNW155" s="12"/>
      <c r="BNX155" s="12"/>
      <c r="BNY155" s="12"/>
      <c r="BNZ155" s="12"/>
      <c r="BOA155" s="12"/>
      <c r="BOB155" s="12"/>
      <c r="BOC155" s="12"/>
      <c r="BOD155" s="12"/>
      <c r="BOE155" s="12"/>
      <c r="BOF155" s="12"/>
      <c r="BOG155" s="12"/>
      <c r="BOH155" s="12"/>
      <c r="BOI155" s="12"/>
      <c r="BOJ155" s="12"/>
      <c r="BOK155" s="12"/>
      <c r="BOL155" s="12"/>
      <c r="BOM155" s="12"/>
      <c r="BON155" s="12"/>
      <c r="BOO155" s="12"/>
      <c r="BOP155" s="12"/>
      <c r="BOQ155" s="12"/>
      <c r="BOR155" s="12"/>
      <c r="BOS155" s="12"/>
      <c r="BOT155" s="12"/>
      <c r="BOU155" s="12"/>
      <c r="BOV155" s="12"/>
      <c r="BOW155" s="12"/>
      <c r="BOX155" s="12"/>
      <c r="BOY155" s="12"/>
      <c r="BOZ155" s="12"/>
      <c r="BPA155" s="12"/>
      <c r="BPB155" s="12"/>
      <c r="BPC155" s="12"/>
      <c r="BPD155" s="12"/>
      <c r="BPE155" s="12"/>
      <c r="BPF155" s="12"/>
      <c r="BPG155" s="12"/>
      <c r="BPH155" s="12"/>
      <c r="BPI155" s="12"/>
      <c r="BPJ155" s="12"/>
      <c r="BPK155" s="12"/>
      <c r="BPL155" s="12"/>
      <c r="BPM155" s="12"/>
      <c r="BPN155" s="12"/>
      <c r="BPO155" s="12"/>
      <c r="BPP155" s="12"/>
      <c r="BPQ155" s="12"/>
      <c r="BPR155" s="12"/>
      <c r="BPS155" s="12"/>
      <c r="BPT155" s="12"/>
      <c r="BPU155" s="12"/>
      <c r="BPV155" s="12"/>
      <c r="BPW155" s="12"/>
      <c r="BPX155" s="12"/>
      <c r="BPY155" s="12"/>
      <c r="BPZ155" s="12"/>
      <c r="BQA155" s="12"/>
      <c r="BQB155" s="12"/>
      <c r="BQC155" s="12"/>
      <c r="BQD155" s="12"/>
      <c r="BQE155" s="12"/>
      <c r="BQF155" s="12"/>
      <c r="BQG155" s="12"/>
      <c r="BQH155" s="12"/>
      <c r="BQI155" s="12"/>
      <c r="BQJ155" s="12"/>
      <c r="BQK155" s="12"/>
      <c r="BQL155" s="12"/>
      <c r="BQM155" s="12"/>
      <c r="BQN155" s="12"/>
      <c r="BQO155" s="12"/>
      <c r="BQP155" s="12"/>
      <c r="BQQ155" s="12"/>
      <c r="BQR155" s="12"/>
      <c r="BQS155" s="12"/>
      <c r="BQT155" s="12"/>
      <c r="BQU155" s="12"/>
      <c r="BQV155" s="12"/>
      <c r="BQW155" s="12"/>
      <c r="BQX155" s="12"/>
      <c r="BQY155" s="12"/>
      <c r="BQZ155" s="12"/>
      <c r="BRA155" s="12"/>
      <c r="BRB155" s="12"/>
      <c r="BRC155" s="12"/>
      <c r="BRD155" s="12"/>
      <c r="BRE155" s="12"/>
      <c r="BRF155" s="12"/>
      <c r="BRG155" s="12"/>
      <c r="BRH155" s="12"/>
      <c r="BRI155" s="12"/>
      <c r="BRJ155" s="12"/>
      <c r="BRK155" s="12"/>
      <c r="BRL155" s="12"/>
      <c r="BRM155" s="12"/>
      <c r="BRN155" s="12"/>
      <c r="BRO155" s="12"/>
      <c r="BRP155" s="12"/>
      <c r="BRQ155" s="12"/>
      <c r="BRR155" s="12"/>
      <c r="BRS155" s="12"/>
      <c r="BRT155" s="12"/>
      <c r="BRU155" s="12"/>
      <c r="BRV155" s="12"/>
      <c r="BRW155" s="12"/>
      <c r="BRX155" s="12"/>
      <c r="BRY155" s="12"/>
      <c r="BRZ155" s="12"/>
      <c r="BSA155" s="12"/>
      <c r="BSB155" s="12"/>
      <c r="BSC155" s="12"/>
      <c r="BSD155" s="12"/>
      <c r="BSE155" s="12"/>
      <c r="BSF155" s="12"/>
      <c r="BSG155" s="12"/>
      <c r="BSH155" s="12"/>
      <c r="BSI155" s="12"/>
      <c r="BSJ155" s="12"/>
      <c r="BSK155" s="12"/>
      <c r="BSL155" s="12"/>
      <c r="BSM155" s="12"/>
      <c r="BSN155" s="12"/>
      <c r="BSO155" s="12"/>
      <c r="BSP155" s="12"/>
      <c r="BSQ155" s="12"/>
      <c r="BSR155" s="12"/>
      <c r="BSS155" s="12"/>
      <c r="BST155" s="12"/>
      <c r="BSU155" s="12"/>
      <c r="BSV155" s="12"/>
      <c r="BSW155" s="12"/>
      <c r="BSX155" s="12"/>
      <c r="BSY155" s="12"/>
      <c r="BSZ155" s="12"/>
      <c r="BTA155" s="12"/>
      <c r="BTB155" s="12"/>
      <c r="BTC155" s="12"/>
      <c r="BTD155" s="12"/>
      <c r="BTE155" s="12"/>
      <c r="BTF155" s="12"/>
      <c r="BTG155" s="12"/>
      <c r="BTH155" s="12"/>
      <c r="BTI155" s="12"/>
      <c r="BTJ155" s="12"/>
      <c r="BTK155" s="12"/>
      <c r="BTL155" s="12"/>
      <c r="BTM155" s="12"/>
      <c r="BTN155" s="12"/>
      <c r="BTO155" s="12"/>
      <c r="BTP155" s="12"/>
      <c r="BTQ155" s="12"/>
      <c r="BTR155" s="12"/>
      <c r="BTS155" s="12"/>
      <c r="BTT155" s="12"/>
      <c r="BTU155" s="12"/>
      <c r="BTV155" s="12"/>
      <c r="BTW155" s="12"/>
      <c r="BTX155" s="12"/>
      <c r="BTY155" s="12"/>
      <c r="BTZ155" s="12"/>
      <c r="BUA155" s="12"/>
      <c r="BUB155" s="12"/>
      <c r="BUC155" s="12"/>
      <c r="BUD155" s="12"/>
      <c r="BUE155" s="12"/>
      <c r="BUF155" s="12"/>
      <c r="BUG155" s="12"/>
      <c r="BUH155" s="12"/>
      <c r="BUI155" s="12"/>
      <c r="BUJ155" s="12"/>
      <c r="BUK155" s="12"/>
      <c r="BUL155" s="12"/>
      <c r="BUM155" s="12"/>
      <c r="BUN155" s="12"/>
      <c r="BUO155" s="12"/>
      <c r="BUP155" s="12"/>
      <c r="BUQ155" s="12"/>
      <c r="BUR155" s="12"/>
      <c r="BUS155" s="12"/>
      <c r="BUT155" s="12"/>
      <c r="BUU155" s="12"/>
      <c r="BUV155" s="12"/>
      <c r="BUW155" s="12"/>
      <c r="BUX155" s="12"/>
      <c r="BUY155" s="12"/>
      <c r="BUZ155" s="12"/>
      <c r="BVA155" s="12"/>
      <c r="BVB155" s="12"/>
      <c r="BVC155" s="12"/>
      <c r="BVD155" s="12"/>
      <c r="BVE155" s="12"/>
      <c r="BVF155" s="12"/>
      <c r="BVG155" s="12"/>
      <c r="BVH155" s="12"/>
      <c r="BVI155" s="12"/>
      <c r="BVJ155" s="12"/>
      <c r="BVK155" s="12"/>
      <c r="BVL155" s="12"/>
      <c r="BVM155" s="12"/>
      <c r="BVN155" s="12"/>
      <c r="BVO155" s="12"/>
      <c r="BVP155" s="12"/>
      <c r="BVQ155" s="12"/>
      <c r="BVR155" s="12"/>
      <c r="BVS155" s="12"/>
      <c r="BVT155" s="12"/>
      <c r="BVU155" s="12"/>
      <c r="BVV155" s="12"/>
      <c r="BVW155" s="12"/>
      <c r="BVX155" s="12"/>
      <c r="BVY155" s="12"/>
      <c r="BVZ155" s="12"/>
      <c r="BWA155" s="12"/>
      <c r="BWB155" s="12"/>
      <c r="BWC155" s="12"/>
      <c r="BWD155" s="12"/>
      <c r="BWE155" s="12"/>
      <c r="BWF155" s="12"/>
      <c r="BWG155" s="12"/>
      <c r="BWH155" s="12"/>
      <c r="BWI155" s="12"/>
      <c r="BWJ155" s="12"/>
      <c r="BWK155" s="12"/>
      <c r="BWL155" s="12"/>
      <c r="BWM155" s="12"/>
      <c r="BWN155" s="12"/>
      <c r="BWO155" s="12"/>
      <c r="BWP155" s="12"/>
      <c r="BWQ155" s="12"/>
      <c r="BWR155" s="12"/>
      <c r="BWS155" s="12"/>
      <c r="BWT155" s="12"/>
      <c r="BWU155" s="12"/>
      <c r="BWV155" s="12"/>
      <c r="BWW155" s="12"/>
      <c r="BWX155" s="12"/>
      <c r="BWY155" s="12"/>
      <c r="BWZ155" s="12"/>
      <c r="BXA155" s="12"/>
      <c r="BXB155" s="12"/>
      <c r="BXC155" s="12"/>
      <c r="BXD155" s="12"/>
      <c r="BXE155" s="12"/>
      <c r="BXF155" s="12"/>
      <c r="BXG155" s="12"/>
      <c r="BXH155" s="12"/>
      <c r="BXI155" s="12"/>
      <c r="BXJ155" s="12"/>
      <c r="BXK155" s="12"/>
      <c r="BXL155" s="12"/>
      <c r="BXM155" s="12"/>
      <c r="BXN155" s="12"/>
      <c r="BXO155" s="12"/>
      <c r="BXP155" s="12"/>
      <c r="BXQ155" s="12"/>
      <c r="BXR155" s="12"/>
      <c r="BXS155" s="12"/>
      <c r="BXT155" s="12"/>
      <c r="BXU155" s="12"/>
      <c r="BXV155" s="12"/>
      <c r="BXW155" s="12"/>
      <c r="BXX155" s="12"/>
      <c r="BXY155" s="12"/>
      <c r="BXZ155" s="12"/>
      <c r="BYA155" s="12"/>
      <c r="BYB155" s="12"/>
      <c r="BYC155" s="12"/>
      <c r="BYD155" s="12"/>
      <c r="BYE155" s="12"/>
      <c r="BYF155" s="12"/>
      <c r="BYG155" s="12"/>
      <c r="BYH155" s="12"/>
      <c r="BYI155" s="12"/>
      <c r="BYJ155" s="12"/>
      <c r="BYK155" s="12"/>
      <c r="BYL155" s="12"/>
      <c r="BYM155" s="12"/>
      <c r="BYN155" s="12"/>
      <c r="BYO155" s="12"/>
      <c r="BYP155" s="12"/>
      <c r="BYQ155" s="12"/>
      <c r="BYR155" s="12"/>
      <c r="BYS155" s="12"/>
      <c r="BYT155" s="12"/>
      <c r="BYU155" s="12"/>
      <c r="BYV155" s="12"/>
      <c r="BYW155" s="12"/>
      <c r="BYX155" s="12"/>
      <c r="BYY155" s="12"/>
      <c r="BYZ155" s="12"/>
      <c r="BZA155" s="12"/>
      <c r="BZB155" s="12"/>
      <c r="BZC155" s="12"/>
      <c r="BZD155" s="12"/>
      <c r="BZE155" s="12"/>
      <c r="BZF155" s="12"/>
      <c r="BZG155" s="12"/>
      <c r="BZH155" s="12"/>
      <c r="BZI155" s="12"/>
      <c r="BZJ155" s="12"/>
      <c r="BZK155" s="12"/>
      <c r="BZL155" s="12"/>
      <c r="BZM155" s="12"/>
      <c r="BZN155" s="12"/>
      <c r="BZO155" s="12"/>
      <c r="BZP155" s="12"/>
      <c r="BZQ155" s="12"/>
      <c r="BZR155" s="12"/>
      <c r="BZS155" s="12"/>
      <c r="BZT155" s="12"/>
      <c r="BZU155" s="12"/>
      <c r="BZV155" s="12"/>
      <c r="BZW155" s="12"/>
      <c r="BZX155" s="12"/>
      <c r="BZY155" s="12"/>
      <c r="BZZ155" s="12"/>
      <c r="CAA155" s="12"/>
      <c r="CAB155" s="12"/>
      <c r="CAC155" s="12"/>
      <c r="CAD155" s="12"/>
      <c r="CAE155" s="12"/>
      <c r="CAF155" s="12"/>
      <c r="CAG155" s="12"/>
      <c r="CAH155" s="12"/>
      <c r="CAI155" s="12"/>
      <c r="CAJ155" s="12"/>
      <c r="CAK155" s="12"/>
      <c r="CAL155" s="12"/>
      <c r="CAM155" s="12"/>
      <c r="CAN155" s="12"/>
      <c r="CAO155" s="12"/>
      <c r="CAP155" s="12"/>
      <c r="CAQ155" s="12"/>
      <c r="CAR155" s="12"/>
      <c r="CAS155" s="12"/>
      <c r="CAT155" s="12"/>
      <c r="CAU155" s="12"/>
      <c r="CAV155" s="12"/>
      <c r="CAW155" s="12"/>
      <c r="CAX155" s="12"/>
      <c r="CAY155" s="12"/>
      <c r="CAZ155" s="12"/>
      <c r="CBA155" s="12"/>
      <c r="CBB155" s="12"/>
      <c r="CBC155" s="12"/>
      <c r="CBD155" s="12"/>
      <c r="CBE155" s="12"/>
      <c r="CBF155" s="12"/>
      <c r="CBG155" s="12"/>
      <c r="CBH155" s="12"/>
      <c r="CBI155" s="12"/>
      <c r="CBJ155" s="12"/>
      <c r="CBK155" s="12"/>
      <c r="CBL155" s="12"/>
      <c r="CBM155" s="12"/>
      <c r="CBN155" s="12"/>
      <c r="CBO155" s="12"/>
      <c r="CBP155" s="12"/>
      <c r="CBQ155" s="12"/>
      <c r="CBR155" s="12"/>
      <c r="CBS155" s="12"/>
      <c r="CBT155" s="12"/>
      <c r="CBU155" s="12"/>
      <c r="CBV155" s="12"/>
      <c r="CBW155" s="12"/>
      <c r="CBX155" s="12"/>
      <c r="CBY155" s="12"/>
      <c r="CBZ155" s="12"/>
      <c r="CCA155" s="12"/>
      <c r="CCB155" s="12"/>
      <c r="CCC155" s="12"/>
      <c r="CCD155" s="12"/>
      <c r="CCE155" s="12"/>
      <c r="CCF155" s="12"/>
      <c r="CCG155" s="12"/>
      <c r="CCH155" s="12"/>
      <c r="CCI155" s="12"/>
      <c r="CCJ155" s="12"/>
      <c r="CCK155" s="12"/>
      <c r="CCL155" s="12"/>
      <c r="CCM155" s="12"/>
      <c r="CCN155" s="12"/>
      <c r="CCO155" s="12"/>
      <c r="CCP155" s="12"/>
      <c r="CCQ155" s="12"/>
      <c r="CCR155" s="12"/>
      <c r="CCS155" s="12"/>
      <c r="CCT155" s="12"/>
      <c r="CCU155" s="12"/>
      <c r="CCV155" s="12"/>
      <c r="CCW155" s="12"/>
      <c r="CCX155" s="12"/>
      <c r="CCY155" s="12"/>
      <c r="CCZ155" s="12"/>
      <c r="CDA155" s="12"/>
      <c r="CDB155" s="12"/>
      <c r="CDC155" s="12"/>
      <c r="CDD155" s="12"/>
      <c r="CDE155" s="12"/>
      <c r="CDF155" s="12"/>
      <c r="CDG155" s="12"/>
      <c r="CDH155" s="12"/>
      <c r="CDI155" s="12"/>
      <c r="CDJ155" s="12"/>
      <c r="CDK155" s="12"/>
      <c r="CDL155" s="12"/>
      <c r="CDM155" s="12"/>
      <c r="CDN155" s="12"/>
      <c r="CDO155" s="12"/>
      <c r="CDP155" s="12"/>
      <c r="CDQ155" s="12"/>
      <c r="CDR155" s="12"/>
      <c r="CDS155" s="12"/>
      <c r="CDT155" s="12"/>
      <c r="CDU155" s="12"/>
      <c r="CDV155" s="12"/>
      <c r="CDW155" s="12"/>
      <c r="CDX155" s="12"/>
      <c r="CDY155" s="12"/>
      <c r="CDZ155" s="12"/>
      <c r="CEA155" s="12"/>
      <c r="CEB155" s="12"/>
      <c r="CEC155" s="12"/>
      <c r="CED155" s="12"/>
      <c r="CEE155" s="12"/>
      <c r="CEF155" s="12"/>
      <c r="CEG155" s="12"/>
      <c r="CEH155" s="12"/>
      <c r="CEI155" s="12"/>
      <c r="CEJ155" s="12"/>
      <c r="CEK155" s="12"/>
      <c r="CEL155" s="12"/>
      <c r="CEM155" s="12"/>
      <c r="CEN155" s="12"/>
      <c r="CEO155" s="12"/>
      <c r="CEP155" s="12"/>
      <c r="CEQ155" s="12"/>
      <c r="CER155" s="12"/>
      <c r="CES155" s="12"/>
      <c r="CET155" s="12"/>
      <c r="CEU155" s="12"/>
      <c r="CEV155" s="12"/>
      <c r="CEW155" s="12"/>
      <c r="CEX155" s="12"/>
      <c r="CEY155" s="12"/>
      <c r="CEZ155" s="12"/>
      <c r="CFA155" s="12"/>
      <c r="CFB155" s="12"/>
      <c r="CFC155" s="12"/>
      <c r="CFD155" s="12"/>
      <c r="CFE155" s="12"/>
      <c r="CFF155" s="12"/>
      <c r="CFG155" s="12"/>
      <c r="CFH155" s="12"/>
      <c r="CFI155" s="12"/>
      <c r="CFJ155" s="12"/>
      <c r="CFK155" s="12"/>
      <c r="CFL155" s="12"/>
      <c r="CFM155" s="12"/>
      <c r="CFN155" s="12"/>
      <c r="CFO155" s="12"/>
      <c r="CFP155" s="12"/>
      <c r="CFQ155" s="12"/>
      <c r="CFR155" s="12"/>
      <c r="CFS155" s="12"/>
      <c r="CFT155" s="12"/>
      <c r="CFU155" s="12"/>
      <c r="CFV155" s="12"/>
      <c r="CFW155" s="12"/>
      <c r="CFX155" s="12"/>
      <c r="CFY155" s="12"/>
      <c r="CFZ155" s="12"/>
      <c r="CGA155" s="12"/>
      <c r="CGB155" s="12"/>
      <c r="CGC155" s="12"/>
      <c r="CGD155" s="12"/>
      <c r="CGE155" s="12"/>
      <c r="CGF155" s="12"/>
      <c r="CGG155" s="12"/>
      <c r="CGH155" s="12"/>
      <c r="CGI155" s="12"/>
      <c r="CGJ155" s="12"/>
      <c r="CGK155" s="12"/>
      <c r="CGL155" s="12"/>
      <c r="CGM155" s="12"/>
      <c r="CGN155" s="12"/>
      <c r="CGO155" s="12"/>
      <c r="CGP155" s="12"/>
      <c r="CGQ155" s="12"/>
      <c r="CGR155" s="12"/>
      <c r="CGS155" s="12"/>
      <c r="CGT155" s="12"/>
      <c r="CGU155" s="12"/>
      <c r="CGV155" s="12"/>
      <c r="CGW155" s="12"/>
      <c r="CGX155" s="12"/>
      <c r="CGY155" s="12"/>
      <c r="CGZ155" s="12"/>
      <c r="CHA155" s="12"/>
      <c r="CHB155" s="12"/>
      <c r="CHC155" s="12"/>
      <c r="CHD155" s="12"/>
      <c r="CHE155" s="12"/>
      <c r="CHF155" s="12"/>
      <c r="CHG155" s="12"/>
      <c r="CHH155" s="12"/>
      <c r="CHI155" s="12"/>
      <c r="CHJ155" s="12"/>
      <c r="CHK155" s="12"/>
      <c r="CHL155" s="12"/>
      <c r="CHM155" s="12"/>
      <c r="CHN155" s="12"/>
      <c r="CHO155" s="12"/>
      <c r="CHP155" s="12"/>
      <c r="CHQ155" s="12"/>
      <c r="CHR155" s="12"/>
      <c r="CHS155" s="12"/>
      <c r="CHT155" s="12"/>
      <c r="CHU155" s="12"/>
      <c r="CHV155" s="12"/>
      <c r="CHW155" s="12"/>
      <c r="CHX155" s="12"/>
      <c r="CHY155" s="12"/>
      <c r="CHZ155" s="12"/>
      <c r="CIA155" s="12"/>
      <c r="CIB155" s="12"/>
      <c r="CIC155" s="12"/>
      <c r="CID155" s="12"/>
      <c r="CIE155" s="12"/>
      <c r="CIF155" s="12"/>
      <c r="CIG155" s="12"/>
      <c r="CIH155" s="12"/>
      <c r="CII155" s="12"/>
      <c r="CIJ155" s="12"/>
      <c r="CIK155" s="12"/>
      <c r="CIL155" s="12"/>
      <c r="CIM155" s="12"/>
      <c r="CIN155" s="12"/>
      <c r="CIO155" s="12"/>
      <c r="CIP155" s="12"/>
      <c r="CIQ155" s="12"/>
      <c r="CIR155" s="12"/>
      <c r="CIS155" s="12"/>
      <c r="CIT155" s="12"/>
      <c r="CIU155" s="12"/>
      <c r="CIV155" s="12"/>
      <c r="CIW155" s="12"/>
      <c r="CIX155" s="12"/>
      <c r="CIY155" s="12"/>
      <c r="CIZ155" s="12"/>
      <c r="CJA155" s="12"/>
      <c r="CJB155" s="12"/>
      <c r="CJC155" s="12"/>
      <c r="CJD155" s="12"/>
      <c r="CJE155" s="12"/>
      <c r="CJF155" s="12"/>
      <c r="CJG155" s="12"/>
      <c r="CJH155" s="12"/>
      <c r="CJI155" s="12"/>
      <c r="CJJ155" s="12"/>
      <c r="CJK155" s="12"/>
      <c r="CJL155" s="12"/>
      <c r="CJM155" s="12"/>
      <c r="CJN155" s="12"/>
      <c r="CJO155" s="12"/>
      <c r="CJP155" s="12"/>
      <c r="CJQ155" s="12"/>
      <c r="CJR155" s="12"/>
      <c r="CJS155" s="12"/>
      <c r="CJT155" s="12"/>
      <c r="CJU155" s="12"/>
      <c r="CJV155" s="12"/>
      <c r="CJW155" s="12"/>
      <c r="CJX155" s="12"/>
      <c r="CJY155" s="12"/>
      <c r="CJZ155" s="12"/>
      <c r="CKA155" s="12"/>
      <c r="CKB155" s="12"/>
      <c r="CKC155" s="12"/>
      <c r="CKD155" s="12"/>
      <c r="CKE155" s="12"/>
      <c r="CKF155" s="12"/>
      <c r="CKG155" s="12"/>
      <c r="CKH155" s="12"/>
      <c r="CKI155" s="12"/>
      <c r="CKJ155" s="12"/>
      <c r="CKK155" s="12"/>
      <c r="CKL155" s="12"/>
      <c r="CKM155" s="12"/>
      <c r="CKN155" s="12"/>
      <c r="CKO155" s="12"/>
      <c r="CKP155" s="12"/>
      <c r="CKQ155" s="12"/>
      <c r="CKR155" s="12"/>
      <c r="CKS155" s="12"/>
      <c r="CKT155" s="12"/>
      <c r="CKU155" s="12"/>
      <c r="CKV155" s="12"/>
      <c r="CKW155" s="12"/>
      <c r="CKX155" s="12"/>
      <c r="CKY155" s="12"/>
      <c r="CKZ155" s="12"/>
      <c r="CLA155" s="12"/>
      <c r="CLB155" s="12"/>
      <c r="CLC155" s="12"/>
      <c r="CLD155" s="12"/>
      <c r="CLE155" s="12"/>
      <c r="CLF155" s="12"/>
      <c r="CLG155" s="12"/>
      <c r="CLH155" s="12"/>
      <c r="CLI155" s="12"/>
      <c r="CLJ155" s="12"/>
      <c r="CLK155" s="12"/>
      <c r="CLL155" s="12"/>
      <c r="CLM155" s="12"/>
      <c r="CLN155" s="12"/>
      <c r="CLO155" s="12"/>
      <c r="CLP155" s="12"/>
      <c r="CLQ155" s="12"/>
      <c r="CLR155" s="12"/>
      <c r="CLS155" s="12"/>
      <c r="CLT155" s="12"/>
      <c r="CLU155" s="12"/>
      <c r="CLV155" s="12"/>
      <c r="CLW155" s="12"/>
      <c r="CLX155" s="12"/>
      <c r="CLY155" s="12"/>
      <c r="CLZ155" s="12"/>
      <c r="CMA155" s="12"/>
      <c r="CMB155" s="12"/>
      <c r="CMC155" s="12"/>
      <c r="CMD155" s="12"/>
      <c r="CME155" s="12"/>
      <c r="CMF155" s="12"/>
      <c r="CMG155" s="12"/>
      <c r="CMH155" s="12"/>
      <c r="CMI155" s="12"/>
      <c r="CMJ155" s="12"/>
      <c r="CMK155" s="12"/>
      <c r="CML155" s="12"/>
      <c r="CMM155" s="12"/>
      <c r="CMN155" s="12"/>
      <c r="CMO155" s="12"/>
      <c r="CMP155" s="12"/>
      <c r="CMQ155" s="12"/>
      <c r="CMR155" s="12"/>
      <c r="CMS155" s="12"/>
      <c r="CMT155" s="12"/>
      <c r="CMU155" s="12"/>
      <c r="CMV155" s="12"/>
      <c r="CMW155" s="12"/>
      <c r="CMX155" s="12"/>
      <c r="CMY155" s="12"/>
      <c r="CMZ155" s="12"/>
      <c r="CNA155" s="12"/>
      <c r="CNB155" s="12"/>
      <c r="CNC155" s="12"/>
      <c r="CND155" s="12"/>
      <c r="CNE155" s="12"/>
      <c r="CNF155" s="12"/>
      <c r="CNG155" s="12"/>
      <c r="CNH155" s="12"/>
      <c r="CNI155" s="12"/>
      <c r="CNJ155" s="12"/>
      <c r="CNK155" s="12"/>
      <c r="CNL155" s="12"/>
      <c r="CNM155" s="12"/>
      <c r="CNN155" s="12"/>
      <c r="CNO155" s="12"/>
      <c r="CNP155" s="12"/>
      <c r="CNQ155" s="12"/>
      <c r="CNR155" s="12"/>
      <c r="CNS155" s="12"/>
      <c r="CNT155" s="12"/>
      <c r="CNU155" s="12"/>
      <c r="CNV155" s="12"/>
      <c r="CNW155" s="12"/>
      <c r="CNX155" s="12"/>
      <c r="CNY155" s="12"/>
      <c r="CNZ155" s="12"/>
      <c r="COA155" s="12"/>
      <c r="COB155" s="12"/>
      <c r="COC155" s="12"/>
      <c r="COD155" s="12"/>
      <c r="COE155" s="12"/>
      <c r="COF155" s="12"/>
      <c r="COG155" s="12"/>
      <c r="COH155" s="12"/>
      <c r="COI155" s="12"/>
      <c r="COJ155" s="12"/>
      <c r="COK155" s="12"/>
      <c r="COL155" s="12"/>
      <c r="COM155" s="12"/>
      <c r="CON155" s="12"/>
      <c r="COO155" s="12"/>
      <c r="COP155" s="12"/>
      <c r="COQ155" s="12"/>
      <c r="COR155" s="12"/>
      <c r="COS155" s="12"/>
      <c r="COT155" s="12"/>
      <c r="COU155" s="12"/>
      <c r="COV155" s="12"/>
      <c r="COW155" s="12"/>
      <c r="COX155" s="12"/>
      <c r="COY155" s="12"/>
      <c r="COZ155" s="12"/>
      <c r="CPA155" s="12"/>
      <c r="CPB155" s="12"/>
      <c r="CPC155" s="12"/>
      <c r="CPD155" s="12"/>
      <c r="CPE155" s="12"/>
      <c r="CPF155" s="12"/>
      <c r="CPG155" s="12"/>
      <c r="CPH155" s="12"/>
      <c r="CPI155" s="12"/>
      <c r="CPJ155" s="12"/>
      <c r="CPK155" s="12"/>
      <c r="CPL155" s="12"/>
      <c r="CPM155" s="12"/>
      <c r="CPN155" s="12"/>
      <c r="CPO155" s="12"/>
      <c r="CPP155" s="12"/>
      <c r="CPQ155" s="12"/>
      <c r="CPR155" s="12"/>
      <c r="CPS155" s="12"/>
      <c r="CPT155" s="12"/>
      <c r="CPU155" s="12"/>
      <c r="CPV155" s="12"/>
      <c r="CPW155" s="12"/>
      <c r="CPX155" s="12"/>
      <c r="CPY155" s="12"/>
      <c r="CPZ155" s="12"/>
      <c r="CQA155" s="12"/>
      <c r="CQB155" s="12"/>
      <c r="CQC155" s="12"/>
      <c r="CQD155" s="12"/>
      <c r="CQE155" s="12"/>
      <c r="CQF155" s="12"/>
      <c r="CQG155" s="12"/>
      <c r="CQH155" s="12"/>
      <c r="CQI155" s="12"/>
      <c r="CQJ155" s="12"/>
      <c r="CQK155" s="12"/>
      <c r="CQL155" s="12"/>
      <c r="CQM155" s="12"/>
      <c r="CQN155" s="12"/>
      <c r="CQO155" s="12"/>
      <c r="CQP155" s="12"/>
      <c r="CQQ155" s="12"/>
      <c r="CQR155" s="12"/>
      <c r="CQS155" s="12"/>
      <c r="CQT155" s="12"/>
      <c r="CQU155" s="12"/>
      <c r="CQV155" s="12"/>
      <c r="CQW155" s="12"/>
      <c r="CQX155" s="12"/>
      <c r="CQY155" s="12"/>
      <c r="CQZ155" s="12"/>
      <c r="CRA155" s="12"/>
      <c r="CRB155" s="12"/>
      <c r="CRC155" s="12"/>
      <c r="CRD155" s="12"/>
      <c r="CRE155" s="12"/>
      <c r="CRF155" s="12"/>
      <c r="CRG155" s="12"/>
      <c r="CRH155" s="12"/>
      <c r="CRI155" s="12"/>
      <c r="CRJ155" s="12"/>
      <c r="CRK155" s="12"/>
      <c r="CRL155" s="12"/>
      <c r="CRM155" s="12"/>
      <c r="CRN155" s="12"/>
      <c r="CRO155" s="12"/>
      <c r="CRP155" s="12"/>
      <c r="CRQ155" s="12"/>
      <c r="CRR155" s="12"/>
      <c r="CRS155" s="12"/>
      <c r="CRT155" s="12"/>
      <c r="CRU155" s="12"/>
      <c r="CRV155" s="12"/>
      <c r="CRW155" s="12"/>
      <c r="CRX155" s="12"/>
      <c r="CRY155" s="12"/>
      <c r="CRZ155" s="12"/>
      <c r="CSA155" s="12"/>
      <c r="CSB155" s="12"/>
      <c r="CSC155" s="12"/>
      <c r="CSD155" s="12"/>
      <c r="CSE155" s="12"/>
      <c r="CSF155" s="12"/>
      <c r="CSG155" s="12"/>
      <c r="CSH155" s="12"/>
      <c r="CSI155" s="12"/>
      <c r="CSJ155" s="12"/>
      <c r="CSK155" s="12"/>
      <c r="CSL155" s="12"/>
      <c r="CSM155" s="12"/>
      <c r="CSN155" s="12"/>
      <c r="CSO155" s="12"/>
      <c r="CSP155" s="12"/>
      <c r="CSQ155" s="12"/>
      <c r="CSR155" s="12"/>
      <c r="CSS155" s="12"/>
      <c r="CST155" s="12"/>
      <c r="CSU155" s="12"/>
      <c r="CSV155" s="12"/>
      <c r="CSW155" s="12"/>
      <c r="CSX155" s="12"/>
      <c r="CSY155" s="12"/>
      <c r="CSZ155" s="12"/>
      <c r="CTA155" s="12"/>
      <c r="CTB155" s="12"/>
      <c r="CTC155" s="12"/>
      <c r="CTD155" s="12"/>
      <c r="CTE155" s="12"/>
      <c r="CTF155" s="12"/>
      <c r="CTG155" s="12"/>
      <c r="CTH155" s="12"/>
      <c r="CTI155" s="12"/>
      <c r="CTJ155" s="12"/>
      <c r="CTK155" s="12"/>
      <c r="CTL155" s="12"/>
      <c r="CTM155" s="12"/>
      <c r="CTN155" s="12"/>
      <c r="CTO155" s="12"/>
      <c r="CTP155" s="12"/>
      <c r="CTQ155" s="12"/>
      <c r="CTR155" s="12"/>
      <c r="CTS155" s="12"/>
      <c r="CTT155" s="12"/>
      <c r="CTU155" s="12"/>
      <c r="CTV155" s="12"/>
      <c r="CTW155" s="12"/>
      <c r="CTX155" s="12"/>
      <c r="CTY155" s="12"/>
      <c r="CTZ155" s="12"/>
      <c r="CUA155" s="12"/>
      <c r="CUB155" s="12"/>
      <c r="CUC155" s="12"/>
      <c r="CUD155" s="12"/>
      <c r="CUE155" s="12"/>
      <c r="CUF155" s="12"/>
      <c r="CUG155" s="12"/>
      <c r="CUH155" s="12"/>
      <c r="CUI155" s="12"/>
      <c r="CUJ155" s="12"/>
      <c r="CUK155" s="12"/>
      <c r="CUL155" s="12"/>
      <c r="CUM155" s="12"/>
      <c r="CUN155" s="12"/>
      <c r="CUO155" s="12"/>
      <c r="CUP155" s="12"/>
      <c r="CUQ155" s="12"/>
      <c r="CUR155" s="12"/>
      <c r="CUS155" s="12"/>
      <c r="CUT155" s="12"/>
      <c r="CUU155" s="12"/>
      <c r="CUV155" s="12"/>
      <c r="CUW155" s="12"/>
      <c r="CUX155" s="12"/>
      <c r="CUY155" s="12"/>
      <c r="CUZ155" s="12"/>
      <c r="CVA155" s="12"/>
      <c r="CVB155" s="12"/>
      <c r="CVC155" s="12"/>
      <c r="CVD155" s="12"/>
      <c r="CVE155" s="12"/>
      <c r="CVF155" s="12"/>
      <c r="CVG155" s="12"/>
      <c r="CVH155" s="12"/>
      <c r="CVI155" s="12"/>
      <c r="CVJ155" s="12"/>
      <c r="CVK155" s="12"/>
      <c r="CVL155" s="12"/>
      <c r="CVM155" s="12"/>
      <c r="CVN155" s="12"/>
      <c r="CVO155" s="12"/>
      <c r="CVP155" s="12"/>
      <c r="CVQ155" s="12"/>
      <c r="CVR155" s="12"/>
      <c r="CVS155" s="12"/>
      <c r="CVT155" s="12"/>
      <c r="CVU155" s="12"/>
      <c r="CVV155" s="12"/>
      <c r="CVW155" s="12"/>
      <c r="CVX155" s="12"/>
      <c r="CVY155" s="12"/>
      <c r="CVZ155" s="12"/>
      <c r="CWA155" s="12"/>
      <c r="CWB155" s="12"/>
      <c r="CWC155" s="12"/>
      <c r="CWD155" s="12"/>
      <c r="CWE155" s="12"/>
      <c r="CWF155" s="12"/>
      <c r="CWG155" s="12"/>
      <c r="CWH155" s="12"/>
      <c r="CWI155" s="12"/>
      <c r="CWJ155" s="12"/>
      <c r="CWK155" s="12"/>
      <c r="CWL155" s="12"/>
      <c r="CWM155" s="12"/>
      <c r="CWN155" s="12"/>
      <c r="CWO155" s="12"/>
      <c r="CWP155" s="12"/>
      <c r="CWQ155" s="12"/>
      <c r="CWR155" s="12"/>
      <c r="CWS155" s="12"/>
      <c r="CWT155" s="12"/>
      <c r="CWU155" s="12"/>
      <c r="CWV155" s="12"/>
      <c r="CWW155" s="12"/>
      <c r="CWX155" s="12"/>
      <c r="CWY155" s="12"/>
      <c r="CWZ155" s="12"/>
      <c r="CXA155" s="12"/>
      <c r="CXB155" s="12"/>
      <c r="CXC155" s="12"/>
      <c r="CXD155" s="12"/>
      <c r="CXE155" s="12"/>
      <c r="CXF155" s="12"/>
      <c r="CXG155" s="12"/>
      <c r="CXH155" s="12"/>
      <c r="CXI155" s="12"/>
      <c r="CXJ155" s="12"/>
      <c r="CXK155" s="12"/>
      <c r="CXL155" s="12"/>
      <c r="CXM155" s="12"/>
      <c r="CXN155" s="12"/>
      <c r="CXO155" s="12"/>
      <c r="CXP155" s="12"/>
      <c r="CXQ155" s="12"/>
      <c r="CXR155" s="12"/>
      <c r="CXS155" s="12"/>
      <c r="CXT155" s="12"/>
      <c r="CXU155" s="12"/>
      <c r="CXV155" s="12"/>
      <c r="CXW155" s="12"/>
      <c r="CXX155" s="12"/>
      <c r="CXY155" s="12"/>
      <c r="CXZ155" s="12"/>
      <c r="CYA155" s="12"/>
      <c r="CYB155" s="12"/>
      <c r="CYC155" s="12"/>
      <c r="CYD155" s="12"/>
      <c r="CYE155" s="12"/>
      <c r="CYF155" s="12"/>
      <c r="CYG155" s="12"/>
      <c r="CYH155" s="12"/>
      <c r="CYI155" s="12"/>
      <c r="CYJ155" s="12"/>
      <c r="CYK155" s="12"/>
      <c r="CYL155" s="12"/>
      <c r="CYM155" s="12"/>
      <c r="CYN155" s="12"/>
      <c r="CYO155" s="12"/>
      <c r="CYP155" s="12"/>
      <c r="CYQ155" s="12"/>
      <c r="CYR155" s="12"/>
      <c r="CYS155" s="12"/>
      <c r="CYT155" s="12"/>
      <c r="CYU155" s="12"/>
      <c r="CYV155" s="12"/>
      <c r="CYW155" s="12"/>
      <c r="CYX155" s="12"/>
      <c r="CYY155" s="12"/>
      <c r="CYZ155" s="12"/>
      <c r="CZA155" s="12"/>
      <c r="CZB155" s="12"/>
      <c r="CZC155" s="12"/>
      <c r="CZD155" s="12"/>
      <c r="CZE155" s="12"/>
      <c r="CZF155" s="12"/>
      <c r="CZG155" s="12"/>
      <c r="CZH155" s="12"/>
      <c r="CZI155" s="12"/>
      <c r="CZJ155" s="12"/>
      <c r="CZK155" s="12"/>
      <c r="CZL155" s="12"/>
      <c r="CZM155" s="12"/>
      <c r="CZN155" s="12"/>
      <c r="CZO155" s="12"/>
      <c r="CZP155" s="12"/>
      <c r="CZQ155" s="12"/>
      <c r="CZR155" s="12"/>
      <c r="CZS155" s="12"/>
      <c r="CZT155" s="12"/>
      <c r="CZU155" s="12"/>
      <c r="CZV155" s="12"/>
      <c r="CZW155" s="12"/>
      <c r="CZX155" s="12"/>
      <c r="CZY155" s="12"/>
      <c r="CZZ155" s="12"/>
      <c r="DAA155" s="12"/>
      <c r="DAB155" s="12"/>
      <c r="DAC155" s="12"/>
      <c r="DAD155" s="12"/>
      <c r="DAE155" s="12"/>
      <c r="DAF155" s="12"/>
      <c r="DAG155" s="12"/>
      <c r="DAH155" s="12"/>
      <c r="DAI155" s="12"/>
      <c r="DAJ155" s="12"/>
      <c r="DAK155" s="12"/>
      <c r="DAL155" s="12"/>
      <c r="DAM155" s="12"/>
      <c r="DAN155" s="12"/>
      <c r="DAO155" s="12"/>
      <c r="DAP155" s="12"/>
      <c r="DAQ155" s="12"/>
      <c r="DAR155" s="12"/>
      <c r="DAS155" s="12"/>
      <c r="DAT155" s="12"/>
      <c r="DAU155" s="12"/>
      <c r="DAV155" s="12"/>
      <c r="DAW155" s="12"/>
      <c r="DAX155" s="12"/>
      <c r="DAY155" s="12"/>
      <c r="DAZ155" s="12"/>
      <c r="DBA155" s="12"/>
      <c r="DBB155" s="12"/>
      <c r="DBC155" s="12"/>
      <c r="DBD155" s="12"/>
      <c r="DBE155" s="12"/>
      <c r="DBF155" s="12"/>
      <c r="DBG155" s="12"/>
      <c r="DBH155" s="12"/>
      <c r="DBI155" s="12"/>
      <c r="DBJ155" s="12"/>
      <c r="DBK155" s="12"/>
      <c r="DBL155" s="12"/>
      <c r="DBM155" s="12"/>
    </row>
    <row r="156" spans="1:2769" s="12" customFormat="1" ht="170" customHeight="1">
      <c r="B156" s="13"/>
      <c r="M156" s="70"/>
      <c r="AA156" s="14"/>
      <c r="AB156" s="14"/>
      <c r="AT156" s="70"/>
      <c r="AV156" s="38"/>
      <c r="BC156" s="37"/>
    </row>
    <row r="157" spans="1:2769" s="12" customFormat="1" ht="170" customHeight="1">
      <c r="B157" s="13"/>
      <c r="M157" s="70"/>
      <c r="AA157" s="14"/>
      <c r="AB157" s="14"/>
      <c r="AT157" s="70"/>
      <c r="AV157" s="38"/>
      <c r="BC157" s="37"/>
    </row>
    <row r="158" spans="1:2769" s="12" customFormat="1" ht="170" customHeight="1">
      <c r="B158" s="13"/>
      <c r="M158" s="70"/>
      <c r="AA158" s="14"/>
      <c r="AB158" s="14"/>
      <c r="AT158" s="70"/>
      <c r="AV158" s="38"/>
      <c r="BC158" s="37"/>
    </row>
    <row r="159" spans="1:2769" s="12" customFormat="1" ht="170" customHeight="1">
      <c r="B159" s="13"/>
      <c r="M159" s="70"/>
      <c r="AA159" s="14"/>
      <c r="AB159" s="14"/>
      <c r="AT159" s="70"/>
      <c r="AV159" s="38"/>
      <c r="BC159" s="37"/>
    </row>
    <row r="160" spans="1:2769" s="12" customFormat="1" ht="170" customHeight="1">
      <c r="B160" s="13"/>
      <c r="M160" s="70"/>
      <c r="AA160" s="14"/>
      <c r="AB160" s="14"/>
      <c r="AT160" s="70"/>
      <c r="AV160" s="38"/>
      <c r="BA160" s="15"/>
      <c r="BC160" s="37"/>
    </row>
    <row r="161" spans="2:55" s="12" customFormat="1" ht="170" customHeight="1">
      <c r="B161" s="13"/>
      <c r="M161" s="70"/>
      <c r="AA161" s="14"/>
      <c r="AB161" s="14"/>
      <c r="AT161" s="70"/>
      <c r="AV161" s="38"/>
      <c r="BA161" s="15"/>
      <c r="BC161" s="37"/>
    </row>
    <row r="162" spans="2:55" s="12" customFormat="1" ht="170" customHeight="1">
      <c r="B162" s="13"/>
      <c r="M162" s="70"/>
      <c r="AA162" s="14"/>
      <c r="AB162" s="14"/>
      <c r="AT162" s="70"/>
      <c r="AV162" s="38"/>
      <c r="BA162" s="15"/>
      <c r="BC162" s="37"/>
    </row>
    <row r="163" spans="2:55" s="12" customFormat="1" ht="170" customHeight="1">
      <c r="B163" s="13"/>
      <c r="M163" s="70"/>
      <c r="AA163" s="14"/>
      <c r="AB163" s="14"/>
      <c r="AT163" s="70"/>
      <c r="AV163" s="38"/>
      <c r="BA163" s="15"/>
      <c r="BC163" s="37"/>
    </row>
    <row r="164" spans="2:55" s="12" customFormat="1" ht="170" customHeight="1">
      <c r="B164" s="13"/>
      <c r="E164" s="1"/>
      <c r="M164" s="70"/>
      <c r="AA164" s="14"/>
      <c r="AB164" s="14"/>
      <c r="AT164" s="70"/>
      <c r="AV164" s="38"/>
      <c r="BA164" s="15"/>
      <c r="BC164" s="37"/>
    </row>
    <row r="165" spans="2:55" s="12" customFormat="1" ht="170" customHeight="1">
      <c r="B165" s="13"/>
      <c r="E165" s="1"/>
      <c r="M165" s="70"/>
      <c r="AA165" s="14"/>
      <c r="AB165" s="14"/>
      <c r="AT165" s="70"/>
      <c r="AV165" s="38"/>
      <c r="BA165" s="15"/>
      <c r="BC165" s="37"/>
    </row>
    <row r="166" spans="2:55" s="12" customFormat="1" ht="170" customHeight="1">
      <c r="B166" s="13"/>
      <c r="E166" s="1"/>
      <c r="M166" s="70"/>
      <c r="AA166" s="14"/>
      <c r="AB166" s="14"/>
      <c r="AT166" s="70"/>
      <c r="AV166" s="38"/>
      <c r="BA166" s="15"/>
      <c r="BC166" s="37"/>
    </row>
    <row r="167" spans="2:55" s="12" customFormat="1" ht="170" customHeight="1">
      <c r="B167" s="13"/>
      <c r="E167" s="1"/>
      <c r="M167" s="70"/>
      <c r="AA167" s="14"/>
      <c r="AB167" s="14"/>
      <c r="AT167" s="70"/>
      <c r="AV167" s="38"/>
      <c r="BA167" s="15"/>
      <c r="BC167" s="37"/>
    </row>
    <row r="168" spans="2:55" s="12" customFormat="1" ht="170" customHeight="1">
      <c r="B168" s="13"/>
      <c r="E168" s="1"/>
      <c r="M168" s="70"/>
      <c r="AA168" s="14"/>
      <c r="AB168" s="14"/>
      <c r="AT168" s="70"/>
      <c r="AV168" s="38"/>
      <c r="BA168" s="15"/>
      <c r="BC168" s="37"/>
    </row>
    <row r="169" spans="2:55" s="12" customFormat="1" ht="170" customHeight="1">
      <c r="B169" s="13"/>
      <c r="E169" s="1"/>
      <c r="M169" s="70"/>
      <c r="AA169" s="14"/>
      <c r="AB169" s="14"/>
      <c r="AQ169" s="1"/>
      <c r="AT169" s="70"/>
      <c r="AV169" s="38"/>
      <c r="BA169" s="15"/>
      <c r="BC169" s="37"/>
    </row>
    <row r="170" spans="2:55" s="1" customFormat="1">
      <c r="B170" s="13"/>
      <c r="M170" s="71"/>
      <c r="AA170" s="6"/>
      <c r="AB170" s="6"/>
      <c r="AT170" s="71"/>
      <c r="AV170" s="38"/>
      <c r="BA170" s="8"/>
      <c r="BC170" s="18"/>
    </row>
    <row r="171" spans="2:55" s="1" customFormat="1">
      <c r="B171" s="13"/>
      <c r="M171" s="71"/>
      <c r="AA171" s="6"/>
      <c r="AB171" s="6"/>
      <c r="AT171" s="71"/>
      <c r="AV171" s="38"/>
      <c r="BA171" s="8"/>
      <c r="BC171" s="18"/>
    </row>
    <row r="172" spans="2:55" s="1" customFormat="1">
      <c r="B172" s="13"/>
      <c r="M172" s="71"/>
      <c r="AA172" s="6"/>
      <c r="AB172" s="6"/>
      <c r="AT172" s="71"/>
      <c r="AV172" s="38"/>
      <c r="BA172" s="8"/>
      <c r="BC172" s="18"/>
    </row>
    <row r="173" spans="2:55" s="1" customFormat="1">
      <c r="B173" s="13"/>
      <c r="M173" s="71"/>
      <c r="AA173" s="6"/>
      <c r="AB173" s="6"/>
      <c r="AT173" s="71"/>
      <c r="AV173" s="38"/>
      <c r="BA173" s="8"/>
      <c r="BC173" s="18"/>
    </row>
    <row r="174" spans="2:55" s="1" customFormat="1">
      <c r="B174" s="13"/>
      <c r="M174" s="71"/>
      <c r="AA174" s="6"/>
      <c r="AB174" s="6"/>
      <c r="AT174" s="71"/>
      <c r="AV174" s="38"/>
      <c r="BA174" s="8"/>
      <c r="BC174" s="18"/>
    </row>
    <row r="175" spans="2:55" s="1" customFormat="1">
      <c r="B175" s="13"/>
      <c r="M175" s="71"/>
      <c r="AA175" s="6"/>
      <c r="AB175" s="6"/>
      <c r="AT175" s="71"/>
      <c r="AV175" s="38"/>
      <c r="BA175" s="8"/>
      <c r="BC175" s="18"/>
    </row>
    <row r="176" spans="2:55" s="1" customFormat="1">
      <c r="B176" s="13"/>
      <c r="M176" s="71"/>
      <c r="AA176" s="6"/>
      <c r="AB176" s="6"/>
      <c r="AT176" s="71"/>
      <c r="AV176" s="38"/>
      <c r="BA176" s="8"/>
      <c r="BC176" s="18"/>
    </row>
    <row r="177" spans="2:55" s="1" customFormat="1">
      <c r="B177" s="13"/>
      <c r="M177" s="71"/>
      <c r="AA177" s="6"/>
      <c r="AB177" s="6"/>
      <c r="AT177" s="71"/>
      <c r="AV177" s="38"/>
      <c r="BA177" s="8"/>
      <c r="BC177" s="18"/>
    </row>
    <row r="178" spans="2:55" s="1" customFormat="1">
      <c r="B178" s="13"/>
      <c r="M178" s="71"/>
      <c r="AA178" s="6"/>
      <c r="AB178" s="6"/>
      <c r="AT178" s="71"/>
      <c r="AV178" s="38"/>
      <c r="BA178" s="8"/>
      <c r="BC178" s="18"/>
    </row>
    <row r="179" spans="2:55" s="1" customFormat="1">
      <c r="B179" s="13"/>
      <c r="M179" s="71"/>
      <c r="AA179" s="6"/>
      <c r="AB179" s="6"/>
      <c r="AT179" s="71"/>
      <c r="AV179" s="38"/>
      <c r="BA179" s="8"/>
      <c r="BC179" s="18"/>
    </row>
    <row r="180" spans="2:55" s="1" customFormat="1">
      <c r="B180" s="13"/>
      <c r="M180" s="71"/>
      <c r="AA180" s="6"/>
      <c r="AB180" s="6"/>
      <c r="AT180" s="71"/>
      <c r="AV180" s="38"/>
      <c r="BA180" s="8"/>
      <c r="BC180" s="18"/>
    </row>
    <row r="181" spans="2:55" s="1" customFormat="1">
      <c r="B181" s="13"/>
      <c r="M181" s="71"/>
      <c r="AA181" s="6"/>
      <c r="AB181" s="6"/>
      <c r="AT181" s="71"/>
      <c r="AV181" s="38"/>
      <c r="BA181" s="8"/>
      <c r="BC181" s="18"/>
    </row>
    <row r="182" spans="2:55" s="1" customFormat="1">
      <c r="B182" s="13"/>
      <c r="M182" s="71"/>
      <c r="AA182" s="6"/>
      <c r="AB182" s="6"/>
      <c r="AT182" s="71"/>
      <c r="AV182" s="38"/>
      <c r="BA182" s="8"/>
      <c r="BC182" s="18"/>
    </row>
    <row r="183" spans="2:55" s="1" customFormat="1">
      <c r="B183" s="13"/>
      <c r="M183" s="71"/>
      <c r="AA183" s="6"/>
      <c r="AB183" s="6"/>
      <c r="AT183" s="71"/>
      <c r="AV183" s="38"/>
      <c r="BA183" s="8"/>
      <c r="BC183" s="18"/>
    </row>
    <row r="184" spans="2:55" s="1" customFormat="1">
      <c r="B184" s="13"/>
      <c r="M184" s="71"/>
      <c r="AA184" s="6"/>
      <c r="AB184" s="6"/>
      <c r="AT184" s="71"/>
      <c r="AV184" s="38"/>
      <c r="BA184" s="8"/>
      <c r="BC184" s="18"/>
    </row>
    <row r="185" spans="2:55" s="1" customFormat="1">
      <c r="B185" s="13"/>
      <c r="E185" s="2"/>
      <c r="M185" s="71"/>
      <c r="AA185" s="6"/>
      <c r="AB185" s="6"/>
      <c r="AT185" s="71"/>
      <c r="AV185" s="38"/>
      <c r="BA185" s="8"/>
      <c r="BC185" s="18"/>
    </row>
    <row r="186" spans="2:55" s="1" customFormat="1">
      <c r="B186" s="13"/>
      <c r="E186" s="2"/>
      <c r="M186" s="71"/>
      <c r="AA186" s="6"/>
      <c r="AB186" s="6"/>
      <c r="AT186" s="71"/>
      <c r="AV186" s="38"/>
      <c r="BA186" s="8"/>
      <c r="BC186" s="18"/>
    </row>
    <row r="187" spans="2:55" s="1" customFormat="1">
      <c r="B187" s="13"/>
      <c r="E187" s="2"/>
      <c r="M187" s="71"/>
      <c r="AA187" s="6"/>
      <c r="AB187" s="6"/>
      <c r="AT187" s="71"/>
      <c r="AV187" s="38"/>
      <c r="BA187" s="8"/>
      <c r="BC187" s="18"/>
    </row>
    <row r="188" spans="2:55" s="1" customFormat="1">
      <c r="B188" s="13"/>
      <c r="E188" s="2"/>
      <c r="M188" s="71"/>
      <c r="AA188" s="6"/>
      <c r="AB188" s="6"/>
      <c r="AT188" s="71"/>
      <c r="AV188" s="38"/>
      <c r="BA188" s="8"/>
      <c r="BC188" s="18"/>
    </row>
    <row r="189" spans="2:55" s="1" customFormat="1">
      <c r="B189" s="13"/>
      <c r="E189" s="2"/>
      <c r="M189" s="71"/>
      <c r="AA189" s="6"/>
      <c r="AB189" s="6"/>
      <c r="AT189" s="71"/>
      <c r="AV189" s="38"/>
      <c r="BA189" s="8"/>
      <c r="BC189" s="18"/>
    </row>
    <row r="190" spans="2:55" s="1" customFormat="1">
      <c r="B190" s="13"/>
      <c r="E190" s="2"/>
      <c r="M190" s="71"/>
      <c r="AA190" s="6"/>
      <c r="AB190" s="6"/>
      <c r="AQ190" s="2"/>
      <c r="AT190" s="71"/>
      <c r="AV190" s="38"/>
      <c r="BA190" s="8"/>
      <c r="BC190" s="18"/>
    </row>
    <row r="191" spans="2:55">
      <c r="AS191" s="1"/>
      <c r="AT191" s="71"/>
      <c r="AU191" s="1"/>
      <c r="AV191" s="38"/>
      <c r="AW191" s="1"/>
      <c r="AX191" s="1"/>
      <c r="AY191" s="1"/>
      <c r="AZ191" s="1"/>
      <c r="BA191" s="8"/>
    </row>
    <row r="192" spans="2:55">
      <c r="AS192" s="1"/>
      <c r="AT192" s="71"/>
      <c r="AU192" s="1"/>
      <c r="AV192" s="38"/>
      <c r="AW192" s="1"/>
      <c r="AX192" s="1"/>
      <c r="AY192" s="1"/>
      <c r="AZ192" s="1"/>
      <c r="BA192" s="8"/>
    </row>
    <row r="193" spans="45:53">
      <c r="AS193" s="1"/>
      <c r="AT193" s="71"/>
      <c r="AU193" s="1"/>
      <c r="AV193" s="38"/>
      <c r="AW193" s="1"/>
      <c r="AX193" s="1"/>
      <c r="AY193" s="1"/>
      <c r="AZ193" s="1"/>
      <c r="BA193" s="8"/>
    </row>
    <row r="194" spans="45:53">
      <c r="AS194" s="1"/>
      <c r="AT194" s="71"/>
      <c r="AU194" s="1"/>
      <c r="AV194" s="38"/>
      <c r="AW194" s="1"/>
      <c r="AX194" s="1"/>
      <c r="AY194" s="1"/>
      <c r="AZ194" s="1"/>
      <c r="BA194" s="8"/>
    </row>
    <row r="195" spans="45:53">
      <c r="AS195" s="1"/>
      <c r="AT195" s="71"/>
      <c r="AU195" s="1"/>
      <c r="AV195" s="38"/>
      <c r="AW195" s="1"/>
      <c r="AX195" s="1"/>
      <c r="AY195" s="1"/>
      <c r="AZ195" s="1"/>
      <c r="BA195" s="8"/>
    </row>
    <row r="196" spans="45:53">
      <c r="AS196" s="1"/>
      <c r="AT196" s="71"/>
      <c r="AU196" s="1"/>
      <c r="AV196" s="38"/>
      <c r="AW196" s="1"/>
      <c r="AX196" s="1"/>
      <c r="AY196" s="1"/>
      <c r="AZ196" s="1"/>
      <c r="BA196" s="8"/>
    </row>
    <row r="197" spans="45:53">
      <c r="AS197" s="1"/>
      <c r="AT197" s="71"/>
      <c r="AU197" s="1"/>
      <c r="AV197" s="38"/>
      <c r="AW197" s="1"/>
      <c r="AX197" s="1"/>
      <c r="AY197" s="1"/>
      <c r="AZ197" s="1"/>
      <c r="BA197" s="8"/>
    </row>
    <row r="198" spans="45:53">
      <c r="AS198" s="1"/>
      <c r="AT198" s="71"/>
      <c r="AU198" s="1"/>
      <c r="AV198" s="38"/>
      <c r="AW198" s="1"/>
      <c r="AX198" s="1"/>
      <c r="AY198" s="1"/>
      <c r="AZ198" s="1"/>
      <c r="BA198" s="8"/>
    </row>
    <row r="199" spans="45:53">
      <c r="AS199" s="1"/>
      <c r="AT199" s="71"/>
      <c r="AU199" s="1"/>
      <c r="AV199" s="38"/>
      <c r="AW199" s="1"/>
      <c r="AX199" s="1"/>
      <c r="AY199" s="1"/>
      <c r="AZ199" s="1"/>
      <c r="BA199" s="8"/>
    </row>
    <row r="200" spans="45:53">
      <c r="AS200" s="1"/>
      <c r="AT200" s="71"/>
      <c r="AU200" s="1"/>
      <c r="AV200" s="38"/>
      <c r="AW200" s="1"/>
      <c r="AX200" s="1"/>
      <c r="AY200" s="1"/>
      <c r="AZ200" s="1"/>
      <c r="BA200" s="8"/>
    </row>
    <row r="201" spans="45:53">
      <c r="AS201" s="1"/>
      <c r="AT201" s="71"/>
      <c r="AU201" s="1"/>
      <c r="AV201" s="38"/>
      <c r="AW201" s="1"/>
      <c r="AX201" s="1"/>
      <c r="AY201" s="1"/>
      <c r="AZ201" s="1"/>
      <c r="BA201" s="8"/>
    </row>
    <row r="202" spans="45:53">
      <c r="AS202" s="1"/>
      <c r="AT202" s="71"/>
      <c r="AU202" s="1"/>
      <c r="AV202" s="38"/>
      <c r="AW202" s="1"/>
      <c r="AX202" s="1"/>
      <c r="AY202" s="1"/>
      <c r="AZ202" s="1"/>
      <c r="BA202" s="8"/>
    </row>
    <row r="203" spans="45:53">
      <c r="AS203" s="1"/>
      <c r="AT203" s="71"/>
      <c r="AU203" s="1"/>
      <c r="AV203" s="38"/>
      <c r="AW203" s="1"/>
      <c r="AX203" s="1"/>
      <c r="AY203" s="1"/>
      <c r="AZ203" s="1"/>
      <c r="BA203" s="8"/>
    </row>
    <row r="204" spans="45:53">
      <c r="AS204" s="1"/>
      <c r="AT204" s="71"/>
      <c r="AU204" s="1"/>
      <c r="AV204" s="38"/>
      <c r="AW204" s="1"/>
      <c r="AX204" s="1"/>
      <c r="AY204" s="1"/>
      <c r="AZ204" s="1"/>
      <c r="BA204" s="8"/>
    </row>
    <row r="205" spans="45:53">
      <c r="AS205" s="1"/>
      <c r="AT205" s="71"/>
      <c r="AU205" s="1"/>
      <c r="AV205" s="38"/>
      <c r="AW205" s="1"/>
      <c r="AX205" s="1"/>
      <c r="AY205" s="1"/>
      <c r="AZ205" s="1"/>
      <c r="BA205" s="8"/>
    </row>
    <row r="206" spans="45:53">
      <c r="AS206" s="1"/>
      <c r="AT206" s="71"/>
      <c r="AU206" s="1"/>
      <c r="AV206" s="38"/>
      <c r="AW206" s="1"/>
      <c r="AX206" s="1"/>
      <c r="AY206" s="1"/>
      <c r="AZ206" s="1"/>
      <c r="BA206" s="8"/>
    </row>
    <row r="207" spans="45:53">
      <c r="AS207" s="1"/>
      <c r="AT207" s="71"/>
      <c r="AU207" s="1"/>
      <c r="AV207" s="38"/>
      <c r="AW207" s="1"/>
      <c r="AX207" s="1"/>
      <c r="AY207" s="1"/>
      <c r="AZ207" s="1"/>
      <c r="BA207" s="8"/>
    </row>
    <row r="208" spans="45:53">
      <c r="AS208" s="1"/>
      <c r="AT208" s="71"/>
      <c r="AU208" s="1"/>
      <c r="AV208" s="38"/>
      <c r="AW208" s="1"/>
      <c r="AX208" s="1"/>
      <c r="AY208" s="1"/>
      <c r="AZ208" s="1"/>
      <c r="BA208" s="8"/>
    </row>
    <row r="209" spans="45:53">
      <c r="AS209" s="1"/>
      <c r="AT209" s="71"/>
      <c r="AU209" s="1"/>
      <c r="AV209" s="38"/>
      <c r="AW209" s="1"/>
      <c r="AX209" s="1"/>
      <c r="AY209" s="1"/>
      <c r="AZ209" s="1"/>
      <c r="BA209" s="8"/>
    </row>
    <row r="210" spans="45:53">
      <c r="AS210" s="1"/>
      <c r="AT210" s="71"/>
      <c r="AU210" s="1"/>
      <c r="AV210" s="38"/>
      <c r="AW210" s="1"/>
      <c r="AX210" s="1"/>
      <c r="AY210" s="1"/>
      <c r="AZ210" s="1"/>
      <c r="BA210" s="8"/>
    </row>
    <row r="211" spans="45:53">
      <c r="AS211" s="1"/>
      <c r="AT211" s="71"/>
      <c r="AU211" s="1"/>
      <c r="AV211" s="38"/>
      <c r="AW211" s="1"/>
      <c r="AX211" s="1"/>
      <c r="AY211" s="1"/>
      <c r="AZ211" s="1"/>
      <c r="BA211" s="8"/>
    </row>
    <row r="212" spans="45:53">
      <c r="AS212" s="1"/>
      <c r="AT212" s="71"/>
      <c r="AU212" s="1"/>
      <c r="AV212" s="38"/>
      <c r="AW212" s="1"/>
      <c r="AX212" s="1"/>
      <c r="AY212" s="1"/>
      <c r="AZ212" s="1"/>
      <c r="BA212" s="8"/>
    </row>
    <row r="213" spans="45:53">
      <c r="AS213" s="1"/>
      <c r="AT213" s="71"/>
      <c r="AU213" s="1"/>
      <c r="AV213" s="38"/>
      <c r="AW213" s="1"/>
      <c r="AX213" s="1"/>
      <c r="AY213" s="1"/>
      <c r="AZ213" s="1"/>
      <c r="BA213" s="8"/>
    </row>
    <row r="214" spans="45:53">
      <c r="AS214" s="1"/>
      <c r="AT214" s="71"/>
      <c r="AU214" s="1"/>
      <c r="AV214" s="38"/>
      <c r="AW214" s="1"/>
      <c r="AX214" s="1"/>
      <c r="AY214" s="1"/>
      <c r="AZ214" s="1"/>
      <c r="BA214" s="8"/>
    </row>
    <row r="215" spans="45:53">
      <c r="AS215" s="1"/>
      <c r="AT215" s="71"/>
      <c r="AU215" s="1"/>
      <c r="AV215" s="38"/>
      <c r="AW215" s="1"/>
      <c r="AX215" s="1"/>
      <c r="AY215" s="1"/>
      <c r="AZ215" s="1"/>
      <c r="BA215" s="8"/>
    </row>
    <row r="216" spans="45:53">
      <c r="AS216" s="1"/>
      <c r="AT216" s="71"/>
      <c r="AU216" s="1"/>
      <c r="AV216" s="38"/>
      <c r="AW216" s="1"/>
      <c r="AX216" s="1"/>
      <c r="AY216" s="1"/>
      <c r="AZ216" s="1"/>
      <c r="BA216" s="8"/>
    </row>
    <row r="217" spans="45:53">
      <c r="AS217" s="1"/>
      <c r="AT217" s="71"/>
      <c r="AU217" s="1"/>
      <c r="AV217" s="38"/>
      <c r="AW217" s="1"/>
      <c r="AX217" s="1"/>
      <c r="AY217" s="1"/>
      <c r="AZ217" s="1"/>
      <c r="BA217" s="8"/>
    </row>
    <row r="218" spans="45:53">
      <c r="AS218" s="1"/>
      <c r="AT218" s="71"/>
      <c r="AU218" s="1"/>
      <c r="AV218" s="38"/>
      <c r="AW218" s="1"/>
      <c r="AX218" s="1"/>
      <c r="AY218" s="1"/>
      <c r="AZ218" s="1"/>
      <c r="BA218" s="8"/>
    </row>
    <row r="219" spans="45:53">
      <c r="AS219" s="1"/>
      <c r="AT219" s="71"/>
      <c r="AU219" s="1"/>
      <c r="AV219" s="38"/>
      <c r="AW219" s="1"/>
      <c r="AX219" s="1"/>
      <c r="AY219" s="1"/>
      <c r="AZ219" s="1"/>
      <c r="BA219" s="8"/>
    </row>
    <row r="220" spans="45:53">
      <c r="AS220" s="1"/>
      <c r="AT220" s="71"/>
      <c r="AU220" s="1"/>
      <c r="AV220" s="38"/>
      <c r="AW220" s="1"/>
      <c r="AX220" s="1"/>
      <c r="AY220" s="1"/>
      <c r="AZ220" s="1"/>
      <c r="BA220" s="8"/>
    </row>
    <row r="221" spans="45:53">
      <c r="AS221" s="1"/>
      <c r="AT221" s="71"/>
      <c r="AU221" s="1"/>
      <c r="AV221" s="38"/>
      <c r="AW221" s="1"/>
      <c r="AX221" s="1"/>
      <c r="AY221" s="1"/>
      <c r="AZ221" s="1"/>
      <c r="BA221" s="8"/>
    </row>
    <row r="222" spans="45:53">
      <c r="AS222" s="1"/>
      <c r="AT222" s="71"/>
      <c r="AU222" s="1"/>
      <c r="AV222" s="38"/>
      <c r="AW222" s="1"/>
      <c r="AX222" s="1"/>
      <c r="AY222" s="1"/>
      <c r="AZ222" s="1"/>
      <c r="BA222" s="8"/>
    </row>
    <row r="223" spans="45:53">
      <c r="AS223" s="1"/>
      <c r="AT223" s="71"/>
      <c r="AU223" s="1"/>
      <c r="AV223" s="38"/>
      <c r="AW223" s="1"/>
      <c r="AX223" s="1"/>
      <c r="AY223" s="1"/>
      <c r="AZ223" s="1"/>
      <c r="BA223" s="8"/>
    </row>
    <row r="224" spans="45:53">
      <c r="AS224" s="1"/>
      <c r="AT224" s="71"/>
      <c r="AU224" s="1"/>
      <c r="AV224" s="38"/>
      <c r="AW224" s="1"/>
      <c r="AX224" s="1"/>
      <c r="AY224" s="1"/>
      <c r="AZ224" s="1"/>
      <c r="BA224" s="8"/>
    </row>
    <row r="225" spans="45:53">
      <c r="AS225" s="1"/>
      <c r="AT225" s="71"/>
      <c r="AU225" s="1"/>
      <c r="AV225" s="38"/>
      <c r="AW225" s="1"/>
      <c r="AX225" s="1"/>
      <c r="AY225" s="1"/>
      <c r="AZ225" s="1"/>
      <c r="BA225" s="8"/>
    </row>
    <row r="226" spans="45:53">
      <c r="AS226" s="1"/>
      <c r="AT226" s="71"/>
      <c r="AU226" s="1"/>
      <c r="AV226" s="38"/>
      <c r="AW226" s="1"/>
      <c r="AX226" s="1"/>
      <c r="AY226" s="1"/>
      <c r="AZ226" s="1"/>
      <c r="BA226" s="8"/>
    </row>
    <row r="227" spans="45:53">
      <c r="AS227" s="1"/>
      <c r="AT227" s="71"/>
      <c r="AU227" s="1"/>
      <c r="AV227" s="38"/>
      <c r="AW227" s="1"/>
      <c r="AX227" s="1"/>
      <c r="AY227" s="1"/>
      <c r="AZ227" s="1"/>
      <c r="BA227" s="8"/>
    </row>
    <row r="228" spans="45:53">
      <c r="AS228" s="1"/>
      <c r="AT228" s="71"/>
      <c r="AU228" s="1"/>
      <c r="AV228" s="38"/>
      <c r="AW228" s="1"/>
      <c r="AX228" s="1"/>
      <c r="AY228" s="1"/>
      <c r="AZ228" s="1"/>
      <c r="BA228" s="8"/>
    </row>
    <row r="229" spans="45:53">
      <c r="AS229" s="1"/>
      <c r="AT229" s="71"/>
      <c r="AU229" s="1"/>
      <c r="AV229" s="38"/>
      <c r="AW229" s="1"/>
      <c r="AX229" s="1"/>
      <c r="AY229" s="1"/>
      <c r="AZ229" s="1"/>
      <c r="BA229" s="8"/>
    </row>
    <row r="230" spans="45:53">
      <c r="AS230" s="1"/>
      <c r="AT230" s="71"/>
      <c r="AU230" s="1"/>
      <c r="AV230" s="38"/>
      <c r="AW230" s="1"/>
      <c r="AX230" s="1"/>
      <c r="AY230" s="1"/>
      <c r="AZ230" s="1"/>
      <c r="BA230" s="8"/>
    </row>
    <row r="231" spans="45:53">
      <c r="AS231" s="1"/>
      <c r="AT231" s="71"/>
      <c r="AU231" s="1"/>
      <c r="AV231" s="38"/>
      <c r="AW231" s="1"/>
      <c r="AX231" s="1"/>
      <c r="AY231" s="1"/>
      <c r="AZ231" s="1"/>
      <c r="BA231" s="8"/>
    </row>
    <row r="232" spans="45:53">
      <c r="AS232" s="1"/>
      <c r="AT232" s="71"/>
      <c r="AU232" s="1"/>
      <c r="AV232" s="38"/>
      <c r="AW232" s="1"/>
      <c r="AX232" s="1"/>
      <c r="AY232" s="1"/>
      <c r="AZ232" s="1"/>
      <c r="BA232" s="8"/>
    </row>
    <row r="233" spans="45:53">
      <c r="AS233" s="1"/>
      <c r="AT233" s="71"/>
      <c r="AU233" s="1"/>
      <c r="AV233" s="38"/>
      <c r="AW233" s="1"/>
      <c r="AX233" s="1"/>
      <c r="AY233" s="1"/>
      <c r="AZ233" s="1"/>
      <c r="BA233" s="8"/>
    </row>
    <row r="234" spans="45:53">
      <c r="AS234" s="1"/>
      <c r="AT234" s="71"/>
      <c r="AU234" s="1"/>
      <c r="AV234" s="38"/>
      <c r="AW234" s="1"/>
      <c r="AX234" s="1"/>
      <c r="AY234" s="1"/>
      <c r="AZ234" s="1"/>
      <c r="BA234" s="8"/>
    </row>
    <row r="235" spans="45:53">
      <c r="AS235" s="1"/>
      <c r="AT235" s="71"/>
      <c r="AU235" s="1"/>
      <c r="AV235" s="38"/>
      <c r="AW235" s="1"/>
      <c r="AX235" s="1"/>
      <c r="AY235" s="1"/>
      <c r="AZ235" s="1"/>
      <c r="BA235" s="8"/>
    </row>
    <row r="236" spans="45:53">
      <c r="AS236" s="1"/>
      <c r="AT236" s="71"/>
      <c r="AU236" s="1"/>
      <c r="AV236" s="38"/>
      <c r="AW236" s="1"/>
      <c r="AX236" s="1"/>
      <c r="AY236" s="1"/>
      <c r="AZ236" s="1"/>
      <c r="BA236" s="8"/>
    </row>
    <row r="237" spans="45:53">
      <c r="AS237" s="1"/>
      <c r="AT237" s="71"/>
      <c r="AU237" s="1"/>
      <c r="AV237" s="38"/>
      <c r="AW237" s="1"/>
      <c r="AX237" s="1"/>
      <c r="AY237" s="1"/>
      <c r="AZ237" s="1"/>
      <c r="BA237" s="8"/>
    </row>
    <row r="238" spans="45:53">
      <c r="AS238" s="1"/>
      <c r="AT238" s="71"/>
      <c r="AU238" s="1"/>
      <c r="AV238" s="38"/>
      <c r="AW238" s="1"/>
      <c r="AX238" s="1"/>
      <c r="AY238" s="1"/>
      <c r="AZ238" s="1"/>
      <c r="BA238" s="8"/>
    </row>
    <row r="239" spans="45:53">
      <c r="AS239" s="1"/>
      <c r="AT239" s="71"/>
      <c r="AU239" s="1"/>
      <c r="AV239" s="38"/>
      <c r="AW239" s="1"/>
      <c r="AX239" s="1"/>
      <c r="AY239" s="1"/>
      <c r="AZ239" s="1"/>
      <c r="BA239" s="8"/>
    </row>
    <row r="240" spans="45:53">
      <c r="AS240" s="1"/>
      <c r="AT240" s="71"/>
      <c r="AU240" s="1"/>
      <c r="AV240" s="38"/>
      <c r="AW240" s="1"/>
      <c r="AX240" s="1"/>
      <c r="AY240" s="1"/>
      <c r="AZ240" s="1"/>
      <c r="BA240" s="8"/>
    </row>
    <row r="241" spans="45:53">
      <c r="AS241" s="1"/>
      <c r="AT241" s="71"/>
      <c r="AU241" s="1"/>
      <c r="AV241" s="38"/>
      <c r="AW241" s="1"/>
      <c r="AX241" s="1"/>
      <c r="AY241" s="1"/>
      <c r="AZ241" s="1"/>
      <c r="BA241" s="8"/>
    </row>
    <row r="242" spans="45:53">
      <c r="AS242" s="1"/>
      <c r="AT242" s="71"/>
      <c r="AU242" s="1"/>
      <c r="AV242" s="38"/>
      <c r="AW242" s="1"/>
      <c r="AX242" s="1"/>
      <c r="AY242" s="1"/>
      <c r="AZ242" s="1"/>
      <c r="BA242" s="8"/>
    </row>
    <row r="243" spans="45:53">
      <c r="AS243" s="1"/>
      <c r="AT243" s="71"/>
      <c r="AU243" s="1"/>
      <c r="AV243" s="38"/>
      <c r="AW243" s="1"/>
      <c r="AX243" s="1"/>
      <c r="AY243" s="1"/>
      <c r="AZ243" s="1"/>
      <c r="BA243" s="8"/>
    </row>
    <row r="244" spans="45:53">
      <c r="AS244" s="1"/>
      <c r="AT244" s="71"/>
      <c r="AU244" s="1"/>
      <c r="AV244" s="38"/>
      <c r="AW244" s="1"/>
      <c r="AX244" s="1"/>
      <c r="AY244" s="1"/>
      <c r="AZ244" s="1"/>
      <c r="BA244" s="8"/>
    </row>
    <row r="245" spans="45:53">
      <c r="AS245" s="1"/>
      <c r="AT245" s="71"/>
      <c r="AU245" s="1"/>
      <c r="AV245" s="38"/>
      <c r="AW245" s="1"/>
      <c r="AX245" s="1"/>
      <c r="AY245" s="1"/>
      <c r="AZ245" s="1"/>
      <c r="BA245" s="8"/>
    </row>
    <row r="246" spans="45:53">
      <c r="AS246" s="1"/>
      <c r="AT246" s="71"/>
      <c r="AU246" s="1"/>
      <c r="AV246" s="38"/>
      <c r="AW246" s="1"/>
      <c r="AX246" s="1"/>
      <c r="AY246" s="1"/>
      <c r="AZ246" s="1"/>
      <c r="BA246" s="8"/>
    </row>
    <row r="247" spans="45:53">
      <c r="AS247" s="1"/>
      <c r="AT247" s="71"/>
      <c r="AU247" s="1"/>
      <c r="AV247" s="38"/>
      <c r="AW247" s="1"/>
      <c r="AX247" s="1"/>
      <c r="AY247" s="1"/>
      <c r="AZ247" s="1"/>
      <c r="BA247" s="8"/>
    </row>
    <row r="248" spans="45:53">
      <c r="AS248" s="1"/>
      <c r="AT248" s="71"/>
      <c r="AU248" s="1"/>
      <c r="AV248" s="38"/>
      <c r="AW248" s="1"/>
      <c r="AX248" s="1"/>
      <c r="AY248" s="1"/>
      <c r="AZ248" s="1"/>
      <c r="BA248" s="8"/>
    </row>
    <row r="249" spans="45:53">
      <c r="AS249" s="1"/>
      <c r="AT249" s="71"/>
      <c r="AU249" s="1"/>
      <c r="AV249" s="38"/>
      <c r="AW249" s="1"/>
      <c r="AX249" s="1"/>
      <c r="AY249" s="1"/>
      <c r="AZ249" s="1"/>
      <c r="BA249" s="8"/>
    </row>
    <row r="250" spans="45:53">
      <c r="AS250" s="1"/>
      <c r="AT250" s="71"/>
      <c r="AU250" s="1"/>
      <c r="AV250" s="38"/>
      <c r="AW250" s="1"/>
      <c r="AX250" s="1"/>
      <c r="AY250" s="1"/>
      <c r="AZ250" s="1"/>
      <c r="BA250" s="8"/>
    </row>
    <row r="251" spans="45:53">
      <c r="AS251" s="1"/>
      <c r="AT251" s="71"/>
      <c r="AU251" s="1"/>
      <c r="AV251" s="38"/>
      <c r="AW251" s="1"/>
      <c r="AX251" s="1"/>
      <c r="AY251" s="1"/>
      <c r="AZ251" s="1"/>
      <c r="BA251" s="8"/>
    </row>
    <row r="252" spans="45:53">
      <c r="AS252" s="1"/>
      <c r="AT252" s="71"/>
      <c r="AU252" s="1"/>
      <c r="AV252" s="38"/>
      <c r="AW252" s="1"/>
      <c r="AX252" s="1"/>
      <c r="AY252" s="1"/>
      <c r="AZ252" s="1"/>
      <c r="BA252" s="8"/>
    </row>
    <row r="253" spans="45:53">
      <c r="AS253" s="1"/>
      <c r="AT253" s="71"/>
      <c r="AU253" s="1"/>
      <c r="AV253" s="38"/>
      <c r="AW253" s="1"/>
      <c r="AX253" s="1"/>
      <c r="AY253" s="1"/>
      <c r="AZ253" s="1"/>
      <c r="BA253" s="8"/>
    </row>
    <row r="254" spans="45:53">
      <c r="AS254" s="1"/>
      <c r="AT254" s="71"/>
      <c r="AU254" s="1"/>
      <c r="AV254" s="38"/>
      <c r="AW254" s="1"/>
      <c r="AX254" s="1"/>
      <c r="AY254" s="1"/>
      <c r="AZ254" s="1"/>
      <c r="BA254" s="8"/>
    </row>
    <row r="255" spans="45:53">
      <c r="AS255" s="1"/>
      <c r="AT255" s="71"/>
      <c r="AU255" s="1"/>
      <c r="AV255" s="38"/>
      <c r="AW255" s="1"/>
      <c r="AX255" s="1"/>
      <c r="AY255" s="1"/>
      <c r="AZ255" s="1"/>
      <c r="BA255" s="8"/>
    </row>
    <row r="256" spans="45:53">
      <c r="AS256" s="1"/>
      <c r="AT256" s="71"/>
      <c r="AU256" s="1"/>
      <c r="AV256" s="38"/>
      <c r="AW256" s="1"/>
      <c r="AX256" s="1"/>
      <c r="AY256" s="1"/>
      <c r="AZ256" s="1"/>
      <c r="BA256" s="8"/>
    </row>
    <row r="257" spans="45:53">
      <c r="AS257" s="1"/>
      <c r="AT257" s="71"/>
      <c r="AU257" s="1"/>
      <c r="AV257" s="38"/>
      <c r="AW257" s="1"/>
      <c r="AX257" s="1"/>
      <c r="AY257" s="1"/>
      <c r="AZ257" s="1"/>
      <c r="BA257" s="8"/>
    </row>
    <row r="258" spans="45:53">
      <c r="AS258" s="1"/>
      <c r="AT258" s="71"/>
      <c r="AU258" s="1"/>
      <c r="AV258" s="38"/>
      <c r="AW258" s="1"/>
      <c r="AX258" s="1"/>
      <c r="AY258" s="1"/>
      <c r="AZ258" s="1"/>
      <c r="BA258" s="8"/>
    </row>
    <row r="259" spans="45:53">
      <c r="AS259" s="1"/>
      <c r="AT259" s="71"/>
      <c r="AU259" s="1"/>
      <c r="AV259" s="38"/>
      <c r="AW259" s="1"/>
      <c r="AX259" s="1"/>
      <c r="AY259" s="1"/>
      <c r="AZ259" s="1"/>
      <c r="BA259" s="8"/>
    </row>
    <row r="260" spans="45:53">
      <c r="AS260" s="1"/>
      <c r="AT260" s="71"/>
      <c r="AU260" s="1"/>
      <c r="AV260" s="38"/>
      <c r="AW260" s="1"/>
      <c r="AX260" s="1"/>
      <c r="AY260" s="1"/>
      <c r="AZ260" s="1"/>
      <c r="BA260" s="8"/>
    </row>
    <row r="261" spans="45:53">
      <c r="AS261" s="1"/>
      <c r="AT261" s="71"/>
      <c r="AU261" s="1"/>
      <c r="AV261" s="38"/>
      <c r="AW261" s="1"/>
      <c r="AX261" s="1"/>
      <c r="AY261" s="1"/>
      <c r="AZ261" s="1"/>
      <c r="BA261" s="8"/>
    </row>
    <row r="262" spans="45:53">
      <c r="AS262" s="1"/>
      <c r="AT262" s="71"/>
      <c r="AU262" s="1"/>
      <c r="AV262" s="38"/>
      <c r="AW262" s="1"/>
      <c r="AX262" s="1"/>
      <c r="AY262" s="1"/>
      <c r="AZ262" s="1"/>
      <c r="BA262" s="8"/>
    </row>
    <row r="263" spans="45:53">
      <c r="AS263" s="1"/>
      <c r="AT263" s="71"/>
      <c r="AU263" s="1"/>
      <c r="AV263" s="38"/>
      <c r="AW263" s="1"/>
      <c r="AX263" s="1"/>
      <c r="AY263" s="1"/>
      <c r="AZ263" s="1"/>
      <c r="BA263" s="8"/>
    </row>
    <row r="264" spans="45:53">
      <c r="AS264" s="1"/>
      <c r="AT264" s="71"/>
      <c r="AU264" s="1"/>
      <c r="AV264" s="38"/>
      <c r="AW264" s="1"/>
      <c r="AX264" s="1"/>
      <c r="AY264" s="1"/>
      <c r="AZ264" s="1"/>
      <c r="BA264" s="8"/>
    </row>
    <row r="265" spans="45:53">
      <c r="AS265" s="1"/>
      <c r="AT265" s="71"/>
      <c r="AU265" s="1"/>
      <c r="AV265" s="38"/>
      <c r="AW265" s="1"/>
      <c r="AX265" s="1"/>
      <c r="AY265" s="1"/>
      <c r="AZ265" s="1"/>
      <c r="BA265" s="8"/>
    </row>
    <row r="266" spans="45:53">
      <c r="AS266" s="1"/>
      <c r="AT266" s="71"/>
      <c r="AU266" s="1"/>
      <c r="AV266" s="38"/>
      <c r="AW266" s="1"/>
      <c r="AX266" s="1"/>
      <c r="AY266" s="1"/>
      <c r="AZ266" s="1"/>
      <c r="BA266" s="8"/>
    </row>
    <row r="267" spans="45:53">
      <c r="AS267" s="1"/>
      <c r="AT267" s="71"/>
      <c r="AU267" s="1"/>
      <c r="AV267" s="38"/>
      <c r="AW267" s="1"/>
      <c r="AX267" s="1"/>
      <c r="AY267" s="1"/>
      <c r="AZ267" s="1"/>
      <c r="BA267" s="8"/>
    </row>
    <row r="268" spans="45:53">
      <c r="AS268" s="1"/>
      <c r="AT268" s="71"/>
      <c r="AU268" s="1"/>
      <c r="AV268" s="38"/>
      <c r="AW268" s="1"/>
      <c r="AX268" s="1"/>
      <c r="AY268" s="1"/>
      <c r="AZ268" s="1"/>
      <c r="BA268" s="8"/>
    </row>
    <row r="269" spans="45:53">
      <c r="AS269" s="1"/>
      <c r="AT269" s="71"/>
      <c r="AU269" s="1"/>
      <c r="AV269" s="38"/>
      <c r="AW269" s="1"/>
      <c r="AX269" s="1"/>
      <c r="AY269" s="1"/>
      <c r="AZ269" s="1"/>
      <c r="BA269" s="8"/>
    </row>
    <row r="270" spans="45:53">
      <c r="AS270" s="1"/>
      <c r="AT270" s="71"/>
      <c r="AU270" s="1"/>
      <c r="AV270" s="38"/>
      <c r="AW270" s="1"/>
      <c r="AX270" s="1"/>
      <c r="AY270" s="1"/>
      <c r="AZ270" s="1"/>
      <c r="BA270" s="8"/>
    </row>
    <row r="271" spans="45:53">
      <c r="AS271" s="1"/>
      <c r="AT271" s="71"/>
      <c r="AU271" s="1"/>
      <c r="AV271" s="38"/>
      <c r="AW271" s="1"/>
      <c r="AX271" s="1"/>
      <c r="AY271" s="1"/>
      <c r="AZ271" s="1"/>
      <c r="BA271" s="8"/>
    </row>
    <row r="272" spans="45:53">
      <c r="AS272" s="1"/>
      <c r="AT272" s="71"/>
      <c r="AU272" s="1"/>
      <c r="AV272" s="38"/>
      <c r="AW272" s="1"/>
      <c r="AX272" s="1"/>
      <c r="AY272" s="1"/>
      <c r="AZ272" s="1"/>
      <c r="BA272" s="8"/>
    </row>
    <row r="273" spans="45:53">
      <c r="AS273" s="1"/>
      <c r="AT273" s="71"/>
      <c r="AU273" s="1"/>
      <c r="AV273" s="38"/>
      <c r="AW273" s="1"/>
      <c r="AX273" s="1"/>
      <c r="AY273" s="1"/>
      <c r="AZ273" s="1"/>
      <c r="BA273" s="8"/>
    </row>
    <row r="274" spans="45:53">
      <c r="AS274" s="1"/>
      <c r="AT274" s="71"/>
      <c r="AU274" s="1"/>
      <c r="AV274" s="38"/>
      <c r="AW274" s="1"/>
      <c r="AX274" s="1"/>
      <c r="AY274" s="1"/>
      <c r="AZ274" s="1"/>
      <c r="BA274" s="8"/>
    </row>
    <row r="275" spans="45:53">
      <c r="AS275" s="1"/>
      <c r="AT275" s="71"/>
      <c r="AU275" s="1"/>
      <c r="AV275" s="38"/>
      <c r="AW275" s="1"/>
      <c r="AX275" s="1"/>
      <c r="AY275" s="1"/>
      <c r="AZ275" s="1"/>
      <c r="BA275" s="8"/>
    </row>
    <row r="276" spans="45:53">
      <c r="AS276" s="1"/>
      <c r="AT276" s="71"/>
      <c r="AU276" s="1"/>
      <c r="AV276" s="38"/>
      <c r="AW276" s="1"/>
      <c r="AX276" s="1"/>
      <c r="AY276" s="1"/>
      <c r="AZ276" s="1"/>
      <c r="BA276" s="8"/>
    </row>
    <row r="277" spans="45:53">
      <c r="AS277" s="1"/>
      <c r="AT277" s="71"/>
      <c r="AU277" s="1"/>
      <c r="AV277" s="38"/>
      <c r="AW277" s="1"/>
      <c r="AX277" s="1"/>
      <c r="AY277" s="1"/>
      <c r="AZ277" s="1"/>
      <c r="BA277" s="8"/>
    </row>
    <row r="278" spans="45:53">
      <c r="AS278" s="1"/>
      <c r="AT278" s="71"/>
      <c r="AU278" s="1"/>
      <c r="AV278" s="38"/>
      <c r="AW278" s="1"/>
      <c r="AX278" s="1"/>
      <c r="AY278" s="1"/>
      <c r="AZ278" s="1"/>
      <c r="BA278" s="8"/>
    </row>
    <row r="279" spans="45:53">
      <c r="AS279" s="1"/>
      <c r="AT279" s="71"/>
      <c r="AU279" s="1"/>
      <c r="AV279" s="38"/>
      <c r="AW279" s="1"/>
      <c r="AX279" s="1"/>
      <c r="AY279" s="1"/>
      <c r="AZ279" s="1"/>
      <c r="BA279" s="8"/>
    </row>
    <row r="280" spans="45:53">
      <c r="AS280" s="1"/>
      <c r="AT280" s="71"/>
      <c r="AU280" s="1"/>
      <c r="AV280" s="38"/>
      <c r="AW280" s="1"/>
      <c r="AX280" s="1"/>
      <c r="AY280" s="1"/>
      <c r="AZ280" s="1"/>
      <c r="BA280" s="8"/>
    </row>
    <row r="281" spans="45:53">
      <c r="AS281" s="1"/>
      <c r="AT281" s="71"/>
      <c r="AU281" s="1"/>
      <c r="AV281" s="38"/>
      <c r="AW281" s="1"/>
      <c r="AX281" s="1"/>
      <c r="AY281" s="1"/>
      <c r="AZ281" s="1"/>
      <c r="BA281" s="8"/>
    </row>
    <row r="282" spans="45:53">
      <c r="AS282" s="1"/>
      <c r="AT282" s="71"/>
      <c r="AU282" s="1"/>
      <c r="AV282" s="38"/>
      <c r="AW282" s="1"/>
      <c r="AX282" s="1"/>
      <c r="AY282" s="1"/>
      <c r="AZ282" s="1"/>
      <c r="BA282" s="8"/>
    </row>
    <row r="283" spans="45:53">
      <c r="AS283" s="1"/>
      <c r="AT283" s="71"/>
      <c r="AU283" s="1"/>
      <c r="AV283" s="38"/>
      <c r="AW283" s="1"/>
      <c r="AX283" s="1"/>
      <c r="AY283" s="1"/>
      <c r="AZ283" s="1"/>
      <c r="BA283" s="8"/>
    </row>
    <row r="284" spans="45:53">
      <c r="AS284" s="1"/>
      <c r="AT284" s="71"/>
      <c r="AU284" s="1"/>
      <c r="AV284" s="38"/>
      <c r="AW284" s="1"/>
      <c r="AX284" s="1"/>
      <c r="AY284" s="1"/>
      <c r="AZ284" s="1"/>
      <c r="BA284" s="8"/>
    </row>
    <row r="285" spans="45:53">
      <c r="AS285" s="1"/>
      <c r="AT285" s="71"/>
      <c r="AU285" s="1"/>
      <c r="AV285" s="38"/>
      <c r="AW285" s="1"/>
      <c r="AX285" s="1"/>
      <c r="AY285" s="1"/>
      <c r="AZ285" s="1"/>
      <c r="BA285" s="8"/>
    </row>
    <row r="286" spans="45:53">
      <c r="AS286" s="1"/>
      <c r="AT286" s="71"/>
      <c r="AU286" s="1"/>
      <c r="AV286" s="38"/>
      <c r="AW286" s="1"/>
      <c r="AX286" s="1"/>
      <c r="AY286" s="1"/>
      <c r="AZ286" s="1"/>
      <c r="BA286" s="8"/>
    </row>
    <row r="287" spans="45:53">
      <c r="AS287" s="1"/>
      <c r="AT287" s="71"/>
      <c r="AU287" s="1"/>
      <c r="AV287" s="38"/>
      <c r="AW287" s="1"/>
      <c r="AX287" s="1"/>
      <c r="AY287" s="1"/>
      <c r="AZ287" s="1"/>
      <c r="BA287" s="8"/>
    </row>
    <row r="288" spans="45:53">
      <c r="AS288" s="1"/>
      <c r="AT288" s="71"/>
      <c r="AU288" s="1"/>
      <c r="AV288" s="38"/>
      <c r="AW288" s="1"/>
      <c r="AX288" s="1"/>
      <c r="AY288" s="1"/>
      <c r="AZ288" s="1"/>
      <c r="BA288" s="8"/>
    </row>
    <row r="289" spans="45:53">
      <c r="AS289" s="1"/>
      <c r="AT289" s="71"/>
      <c r="AU289" s="1"/>
      <c r="AV289" s="38"/>
      <c r="AW289" s="1"/>
      <c r="AX289" s="1"/>
      <c r="AY289" s="1"/>
      <c r="AZ289" s="1"/>
      <c r="BA289" s="8"/>
    </row>
    <row r="290" spans="45:53">
      <c r="AS290" s="1"/>
      <c r="AT290" s="71"/>
      <c r="AU290" s="1"/>
      <c r="AV290" s="38"/>
      <c r="AW290" s="1"/>
      <c r="AX290" s="1"/>
      <c r="AY290" s="1"/>
      <c r="AZ290" s="1"/>
      <c r="BA290" s="8"/>
    </row>
    <row r="291" spans="45:53">
      <c r="AS291" s="1"/>
      <c r="AT291" s="71"/>
      <c r="AU291" s="1"/>
      <c r="AV291" s="38"/>
      <c r="AW291" s="1"/>
      <c r="AX291" s="1"/>
      <c r="AY291" s="1"/>
      <c r="AZ291" s="1"/>
      <c r="BA291" s="8"/>
    </row>
    <row r="292" spans="45:53">
      <c r="AS292" s="1"/>
      <c r="AT292" s="71"/>
      <c r="AU292" s="1"/>
      <c r="AV292" s="1"/>
      <c r="AW292" s="1"/>
      <c r="AX292" s="1"/>
      <c r="AY292" s="1"/>
      <c r="AZ292" s="1"/>
      <c r="BA292" s="8"/>
    </row>
    <row r="293" spans="45:53">
      <c r="AS293" s="1"/>
      <c r="AT293" s="71"/>
      <c r="AU293" s="1"/>
      <c r="AV293" s="1"/>
      <c r="AW293" s="1"/>
      <c r="AX293" s="1"/>
      <c r="AY293" s="1"/>
      <c r="AZ293" s="1"/>
      <c r="BA293" s="8"/>
    </row>
    <row r="294" spans="45:53">
      <c r="AS294" s="1"/>
      <c r="AT294" s="71"/>
      <c r="AU294" s="1"/>
      <c r="AV294" s="1"/>
      <c r="AW294" s="1"/>
      <c r="AX294" s="1"/>
      <c r="AY294" s="1"/>
      <c r="AZ294" s="1"/>
      <c r="BA294" s="8"/>
    </row>
    <row r="295" spans="45:53">
      <c r="AS295" s="1"/>
      <c r="AT295" s="71"/>
      <c r="AU295" s="1"/>
      <c r="AV295" s="1"/>
      <c r="AW295" s="1"/>
      <c r="AX295" s="1"/>
      <c r="AY295" s="1"/>
      <c r="AZ295" s="1"/>
      <c r="BA295" s="8"/>
    </row>
    <row r="296" spans="45:53">
      <c r="AS296" s="1"/>
      <c r="AT296" s="71"/>
      <c r="AU296" s="1"/>
      <c r="AV296" s="1"/>
      <c r="AW296" s="1"/>
      <c r="AX296" s="1"/>
      <c r="AY296" s="1"/>
      <c r="AZ296" s="1"/>
      <c r="BA296" s="8"/>
    </row>
    <row r="297" spans="45:53">
      <c r="AS297" s="1"/>
      <c r="AT297" s="71"/>
      <c r="AU297" s="1"/>
      <c r="AV297" s="1"/>
      <c r="AW297" s="1"/>
      <c r="AX297" s="1"/>
      <c r="AY297" s="1"/>
      <c r="AZ297" s="1"/>
      <c r="BA297" s="8"/>
    </row>
    <row r="298" spans="45:53">
      <c r="AS298" s="1"/>
      <c r="AT298" s="71"/>
      <c r="AU298" s="1"/>
      <c r="AV298" s="1"/>
      <c r="AW298" s="1"/>
      <c r="AX298" s="1"/>
      <c r="AY298" s="1"/>
      <c r="AZ298" s="1"/>
      <c r="BA298" s="8"/>
    </row>
    <row r="299" spans="45:53">
      <c r="AS299" s="1"/>
      <c r="AT299" s="71"/>
      <c r="AU299" s="1"/>
      <c r="AV299" s="1"/>
      <c r="AW299" s="1"/>
      <c r="AX299" s="1"/>
      <c r="AY299" s="1"/>
      <c r="AZ299" s="1"/>
      <c r="BA299" s="8"/>
    </row>
    <row r="300" spans="45:53">
      <c r="AS300" s="1"/>
      <c r="AT300" s="71"/>
      <c r="AU300" s="1"/>
      <c r="AV300" s="1"/>
      <c r="AW300" s="1"/>
      <c r="AX300" s="1"/>
      <c r="AY300" s="1"/>
      <c r="AZ300" s="1"/>
      <c r="BA300" s="8"/>
    </row>
    <row r="301" spans="45:53">
      <c r="AS301" s="1"/>
      <c r="AT301" s="71"/>
      <c r="AU301" s="1"/>
      <c r="AV301" s="1"/>
      <c r="AW301" s="1"/>
      <c r="AX301" s="1"/>
      <c r="AY301" s="1"/>
      <c r="AZ301" s="1"/>
      <c r="BA301" s="8"/>
    </row>
    <row r="302" spans="45:53">
      <c r="AS302" s="1"/>
      <c r="AT302" s="71"/>
      <c r="AU302" s="1"/>
      <c r="AV302" s="1"/>
      <c r="AW302" s="1"/>
      <c r="AX302" s="1"/>
      <c r="AY302" s="1"/>
      <c r="AZ302" s="1"/>
      <c r="BA302" s="8"/>
    </row>
    <row r="303" spans="45:53">
      <c r="AS303" s="1"/>
      <c r="AT303" s="71"/>
      <c r="AU303" s="1"/>
      <c r="AV303" s="1"/>
      <c r="AW303" s="1"/>
      <c r="AX303" s="1"/>
      <c r="AY303" s="1"/>
      <c r="AZ303" s="1"/>
      <c r="BA303" s="8"/>
    </row>
    <row r="304" spans="45:53">
      <c r="AS304" s="1"/>
      <c r="AT304" s="71"/>
      <c r="AU304" s="1"/>
      <c r="AV304" s="1"/>
      <c r="AW304" s="1"/>
      <c r="AX304" s="1"/>
      <c r="AY304" s="1"/>
      <c r="AZ304" s="1"/>
      <c r="BA304" s="8"/>
    </row>
    <row r="305" spans="45:53">
      <c r="AS305" s="1"/>
      <c r="AT305" s="71"/>
      <c r="AU305" s="1"/>
      <c r="AV305" s="1"/>
      <c r="AW305" s="1"/>
      <c r="AX305" s="1"/>
      <c r="AY305" s="1"/>
      <c r="AZ305" s="1"/>
      <c r="BA305" s="8"/>
    </row>
    <row r="306" spans="45:53">
      <c r="AS306" s="1"/>
      <c r="AT306" s="71"/>
      <c r="AU306" s="1"/>
      <c r="AV306" s="1"/>
      <c r="AW306" s="1"/>
      <c r="AX306" s="1"/>
      <c r="AY306" s="1"/>
      <c r="AZ306" s="1"/>
      <c r="BA306" s="8"/>
    </row>
    <row r="307" spans="45:53">
      <c r="AS307" s="1"/>
      <c r="AT307" s="71"/>
      <c r="AU307" s="1"/>
      <c r="AV307" s="1"/>
      <c r="AW307" s="1"/>
      <c r="AX307" s="1"/>
      <c r="AY307" s="1"/>
      <c r="AZ307" s="1"/>
      <c r="BA307" s="8"/>
    </row>
    <row r="308" spans="45:53">
      <c r="AS308" s="1"/>
      <c r="AT308" s="71"/>
      <c r="AU308" s="1"/>
      <c r="AV308" s="1"/>
      <c r="AW308" s="1"/>
      <c r="AX308" s="1"/>
      <c r="AY308" s="1"/>
      <c r="AZ308" s="1"/>
      <c r="BA308" s="8"/>
    </row>
    <row r="309" spans="45:53">
      <c r="AS309" s="1"/>
      <c r="AT309" s="71"/>
      <c r="AU309" s="1"/>
      <c r="AV309" s="1"/>
      <c r="AW309" s="1"/>
      <c r="AX309" s="1"/>
      <c r="AY309" s="1"/>
      <c r="AZ309" s="1"/>
      <c r="BA309" s="8"/>
    </row>
    <row r="310" spans="45:53">
      <c r="AS310" s="1"/>
      <c r="AT310" s="71"/>
      <c r="AU310" s="1"/>
      <c r="AV310" s="1"/>
      <c r="AW310" s="1"/>
      <c r="AX310" s="1"/>
      <c r="AY310" s="1"/>
      <c r="AZ310" s="1"/>
      <c r="BA310" s="8"/>
    </row>
    <row r="311" spans="45:53">
      <c r="AS311" s="1"/>
      <c r="AT311" s="71"/>
      <c r="AU311" s="1"/>
      <c r="AV311" s="1"/>
      <c r="AW311" s="1"/>
      <c r="AX311" s="1"/>
      <c r="AY311" s="1"/>
      <c r="AZ311" s="1"/>
      <c r="BA311" s="8"/>
    </row>
    <row r="312" spans="45:53">
      <c r="AS312" s="1"/>
      <c r="AT312" s="71"/>
      <c r="AU312" s="1"/>
      <c r="AV312" s="1"/>
      <c r="AW312" s="1"/>
      <c r="AX312" s="1"/>
      <c r="AY312" s="1"/>
      <c r="AZ312" s="1"/>
      <c r="BA312" s="8"/>
    </row>
    <row r="313" spans="45:53">
      <c r="AS313" s="1"/>
      <c r="AT313" s="71"/>
      <c r="AU313" s="1"/>
      <c r="AV313" s="1"/>
      <c r="AW313" s="1"/>
      <c r="AX313" s="1"/>
      <c r="AY313" s="1"/>
      <c r="AZ313" s="1"/>
      <c r="BA313" s="8"/>
    </row>
    <row r="314" spans="45:53">
      <c r="AS314" s="1"/>
      <c r="AT314" s="71"/>
      <c r="AU314" s="1"/>
      <c r="AV314" s="1"/>
      <c r="AW314" s="1"/>
      <c r="AX314" s="1"/>
      <c r="AY314" s="1"/>
      <c r="AZ314" s="1"/>
      <c r="BA314" s="8"/>
    </row>
    <row r="315" spans="45:53">
      <c r="AS315" s="1"/>
      <c r="AT315" s="71"/>
      <c r="AU315" s="1"/>
      <c r="AV315" s="1"/>
      <c r="AW315" s="1"/>
      <c r="AX315" s="1"/>
      <c r="AY315" s="1"/>
      <c r="AZ315" s="1"/>
      <c r="BA315" s="8"/>
    </row>
    <row r="316" spans="45:53">
      <c r="AS316" s="1"/>
      <c r="AT316" s="71"/>
      <c r="AU316" s="1"/>
      <c r="AV316" s="1"/>
      <c r="AW316" s="1"/>
      <c r="AX316" s="1"/>
      <c r="AY316" s="1"/>
      <c r="AZ316" s="1"/>
      <c r="BA316" s="8"/>
    </row>
    <row r="1048576" spans="13:14" ht="30">
      <c r="M1048576" s="73">
        <v>42473</v>
      </c>
      <c r="N1048576" s="11" t="s">
        <v>95</v>
      </c>
    </row>
  </sheetData>
  <customSheetViews>
    <customSheetView guid="{573B1EBC-53FE-1442-8682-6C6D66DDE744}" scale="75" hiddenColumns="1">
      <selection sqref="A1:BL154"/>
      <pageSetup paperSize="9" orientation="portrait" horizontalDpi="4294967292" verticalDpi="4294967292"/>
    </customSheetView>
  </customSheetViews>
  <mergeCells count="12">
    <mergeCell ref="A1:B1"/>
    <mergeCell ref="C1:P1"/>
    <mergeCell ref="X1:AB1"/>
    <mergeCell ref="AZ2:BC2"/>
    <mergeCell ref="AQ2:AV2"/>
    <mergeCell ref="AX2:AY2"/>
    <mergeCell ref="A2:B2"/>
    <mergeCell ref="C2:E2"/>
    <mergeCell ref="F2:P2"/>
    <mergeCell ref="R2:AB2"/>
    <mergeCell ref="AC2:AP2"/>
    <mergeCell ref="AW2:AW3"/>
  </mergeCells>
  <phoneticPr fontId="15" type="noConversion"/>
  <dataValidations count="3">
    <dataValidation type="list" showInputMessage="1" showErrorMessage="1" sqref="N1048576">
      <formula1>#REF!</formula1>
    </dataValidation>
    <dataValidation type="list" showInputMessage="1" showErrorMessage="1" sqref="BB156:BB158">
      <formula1>#REF!</formula1>
    </dataValidation>
    <dataValidation type="list" showInputMessage="1" showErrorMessage="1" sqref="A156:A169">
      <formula1>#REF!</formula1>
    </dataValidation>
  </dataValidations>
  <hyperlinks>
    <hyperlink ref="AR4" r:id="rId1" display="http://sahra.org.za/sahris/sites/922030001"/>
    <hyperlink ref="AR42" r:id="rId2" display="http://sahra.org.za/sahris/sites/922480002"/>
    <hyperlink ref="AR151" r:id="rId3" display="http://sahra.org.za/sahris/sites/922580062"/>
    <hyperlink ref="AR141" r:id="rId4" display="http://sahra.org.za/sahris/sites/922840001"/>
    <hyperlink ref="AR125" r:id="rId5" display="http://sahra.org.za/sahris/sites/922420015"/>
    <hyperlink ref="AR64" r:id="rId6" display="http://sahra.org.za/sahris/sites/922820002"/>
  </hyperlinks>
  <pageMargins left="0.75000000000000011" right="0.75000000000000011" top="1" bottom="1" header="0.5" footer="0.5"/>
  <pageSetup paperSize="9" orientation="portrait" horizontalDpi="4294967292" verticalDpi="4294967292"/>
  <drawing r:id="rId7"/>
  <extLst>
    <ext xmlns:mx="http://schemas.microsoft.com/office/mac/excel/2008/main" uri="{64002731-A6B0-56B0-2670-7721B7C09600}">
      <mx:PLV Mode="0" OnePage="0" WScale="0"/>
    </ext>
  </extLs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tabColor theme="3" tint="0.79998168889431442"/>
  </sheetPr>
  <dimension ref="A1:DHJ98"/>
  <sheetViews>
    <sheetView zoomScale="25" zoomScaleNormal="25" zoomScalePageLayoutView="25" workbookViewId="0">
      <pane ySplit="3" topLeftCell="A4" activePane="bottomLeft" state="frozen"/>
      <selection activeCell="Y13" sqref="Y13"/>
      <selection pane="bottomLeft" sqref="A1:B1"/>
    </sheetView>
  </sheetViews>
  <sheetFormatPr baseColWidth="10" defaultRowHeight="15" x14ac:dyDescent="0"/>
  <cols>
    <col min="1" max="12" width="18.83203125" style="19" customWidth="1"/>
    <col min="13" max="13" width="18.83203125" style="74" customWidth="1"/>
    <col min="14" max="24" width="18.83203125" style="19" customWidth="1"/>
    <col min="25" max="25" width="37.83203125" style="19" customWidth="1"/>
    <col min="26" max="26" width="18.83203125" style="19" customWidth="1"/>
    <col min="27" max="28" width="18.83203125" style="21" customWidth="1"/>
    <col min="29" max="29" width="37.83203125" style="19" customWidth="1"/>
    <col min="30" max="41" width="18.83203125" style="19" customWidth="1"/>
    <col min="42" max="42" width="37.83203125" style="19" customWidth="1"/>
    <col min="43" max="45" width="18.83203125" style="19" customWidth="1"/>
    <col min="46" max="46" width="18.83203125" style="74" customWidth="1"/>
    <col min="47" max="47" width="18.83203125" style="19" customWidth="1"/>
    <col min="48" max="48" width="37.83203125" style="19" customWidth="1"/>
    <col min="49" max="49" width="94.5" style="19" customWidth="1"/>
    <col min="50" max="52" width="18.83203125" style="19" customWidth="1"/>
    <col min="53" max="53" width="45" style="19" customWidth="1"/>
    <col min="54" max="54" width="18.83203125" style="19" customWidth="1"/>
    <col min="55" max="55" width="18.83203125" style="74" customWidth="1"/>
    <col min="56" max="16384" width="10.83203125" style="19"/>
  </cols>
  <sheetData>
    <row r="1" spans="1:2922" s="165" customFormat="1" ht="204" customHeight="1" thickBot="1">
      <c r="A1" s="215" t="s">
        <v>2125</v>
      </c>
      <c r="B1" s="216"/>
      <c r="C1" s="217" t="s">
        <v>2148</v>
      </c>
      <c r="D1" s="217"/>
      <c r="E1" s="217"/>
      <c r="F1" s="217"/>
      <c r="G1" s="217"/>
      <c r="H1" s="217"/>
      <c r="I1" s="217"/>
      <c r="J1" s="217"/>
      <c r="K1" s="217"/>
      <c r="L1" s="217"/>
      <c r="M1" s="217"/>
      <c r="N1" s="217"/>
      <c r="O1" s="217"/>
      <c r="P1" s="217"/>
      <c r="Q1" s="217"/>
      <c r="R1" s="217"/>
      <c r="S1" s="217"/>
      <c r="T1" s="217"/>
      <c r="U1" s="162"/>
      <c r="V1" s="162"/>
      <c r="W1" s="162"/>
      <c r="X1" s="218" t="s">
        <v>2126</v>
      </c>
      <c r="Y1" s="218"/>
      <c r="Z1" s="218"/>
      <c r="AA1" s="218"/>
      <c r="AB1" s="218"/>
      <c r="AC1" s="163"/>
      <c r="AD1" s="163"/>
      <c r="AE1" s="163"/>
      <c r="AF1" s="163"/>
      <c r="AG1" s="163"/>
      <c r="AH1" s="163"/>
      <c r="AI1" s="163"/>
      <c r="AJ1" s="163"/>
      <c r="AK1" s="163"/>
      <c r="AL1" s="163"/>
      <c r="AM1" s="163"/>
      <c r="AN1" s="163"/>
      <c r="AO1" s="163"/>
      <c r="AP1" s="163"/>
      <c r="AQ1" s="163"/>
      <c r="AR1" s="163"/>
      <c r="AS1" s="163"/>
      <c r="AT1" s="163"/>
      <c r="AU1" s="163"/>
      <c r="AV1" s="163"/>
      <c r="AW1" s="163"/>
      <c r="AX1" s="163"/>
      <c r="AY1" s="163"/>
      <c r="AZ1" s="163"/>
      <c r="BA1" s="163"/>
      <c r="BB1" s="163"/>
      <c r="BC1" s="163"/>
      <c r="BD1" s="164"/>
      <c r="BE1" s="164"/>
      <c r="BF1" s="164"/>
      <c r="BG1" s="164"/>
      <c r="BH1" s="164"/>
      <c r="BI1" s="164"/>
      <c r="BJ1" s="164"/>
      <c r="BK1" s="164"/>
      <c r="BL1" s="164"/>
      <c r="BM1" s="164"/>
      <c r="BN1" s="164"/>
      <c r="BO1" s="164"/>
      <c r="BP1" s="164"/>
      <c r="BQ1" s="164"/>
      <c r="BR1" s="164"/>
      <c r="BS1" s="164"/>
      <c r="BT1" s="164"/>
      <c r="BU1" s="164"/>
      <c r="BV1" s="164"/>
      <c r="BW1" s="164"/>
      <c r="BX1" s="164"/>
      <c r="BY1" s="164"/>
      <c r="BZ1" s="164"/>
      <c r="CA1" s="164"/>
      <c r="CB1" s="164"/>
      <c r="CC1" s="164"/>
      <c r="CD1" s="164"/>
      <c r="CE1" s="164"/>
      <c r="CF1" s="164"/>
      <c r="CG1" s="164"/>
      <c r="CH1" s="164"/>
      <c r="CI1" s="164"/>
      <c r="CJ1" s="164"/>
      <c r="CK1" s="164"/>
      <c r="CL1" s="164"/>
      <c r="CM1" s="164"/>
      <c r="CN1" s="164"/>
      <c r="CO1" s="164"/>
      <c r="CP1" s="164"/>
      <c r="CQ1" s="164"/>
      <c r="CR1" s="164"/>
      <c r="CS1" s="164"/>
      <c r="CT1" s="164"/>
      <c r="CU1" s="164"/>
      <c r="CV1" s="164"/>
      <c r="CW1" s="164"/>
      <c r="CX1" s="164"/>
      <c r="CY1" s="164"/>
      <c r="CZ1" s="164"/>
      <c r="DA1" s="164"/>
      <c r="DB1" s="164"/>
      <c r="DC1" s="164"/>
      <c r="DD1" s="164"/>
      <c r="DE1" s="164"/>
      <c r="DF1" s="164"/>
      <c r="DG1" s="164"/>
      <c r="DH1" s="164"/>
      <c r="DI1" s="164"/>
      <c r="DJ1" s="164"/>
      <c r="DK1" s="164"/>
      <c r="DL1" s="164"/>
      <c r="DM1" s="164"/>
      <c r="DN1" s="164"/>
      <c r="DO1" s="164"/>
      <c r="DP1" s="164"/>
      <c r="DQ1" s="164"/>
      <c r="DR1" s="164"/>
      <c r="DS1" s="164"/>
      <c r="DT1" s="164"/>
      <c r="DU1" s="164"/>
      <c r="DV1" s="164"/>
      <c r="DW1" s="164"/>
      <c r="DX1" s="164"/>
      <c r="DY1" s="164"/>
      <c r="DZ1" s="164"/>
      <c r="EA1" s="164"/>
      <c r="EB1" s="164"/>
      <c r="EC1" s="164"/>
      <c r="ED1" s="164"/>
      <c r="EE1" s="164"/>
      <c r="EF1" s="164"/>
      <c r="EG1" s="164"/>
      <c r="EH1" s="164"/>
      <c r="EI1" s="164"/>
      <c r="EJ1" s="164"/>
      <c r="EK1" s="164"/>
      <c r="EL1" s="164"/>
      <c r="EM1" s="164"/>
      <c r="EN1" s="164"/>
      <c r="EO1" s="164"/>
      <c r="EP1" s="164"/>
      <c r="EQ1" s="164"/>
      <c r="ER1" s="164"/>
      <c r="ES1" s="164"/>
      <c r="ET1" s="164"/>
      <c r="EU1" s="164"/>
      <c r="EV1" s="164"/>
      <c r="EW1" s="164"/>
      <c r="EX1" s="164"/>
      <c r="EY1" s="164"/>
      <c r="EZ1" s="164"/>
      <c r="FA1" s="164"/>
      <c r="FB1" s="164"/>
      <c r="FC1" s="164"/>
      <c r="FD1" s="164"/>
      <c r="FE1" s="164"/>
      <c r="FF1" s="164"/>
      <c r="FG1" s="164"/>
      <c r="FH1" s="164"/>
      <c r="FI1" s="164"/>
      <c r="FJ1" s="164"/>
      <c r="FK1" s="164"/>
      <c r="FL1" s="164"/>
      <c r="FM1" s="164"/>
      <c r="FN1" s="164"/>
      <c r="FO1" s="164"/>
      <c r="FP1" s="164"/>
      <c r="FQ1" s="164"/>
      <c r="FR1" s="164"/>
      <c r="FS1" s="164"/>
      <c r="FT1" s="164"/>
      <c r="FU1" s="164"/>
      <c r="FV1" s="164"/>
      <c r="FW1" s="164"/>
      <c r="FX1" s="164"/>
      <c r="FY1" s="164"/>
      <c r="FZ1" s="164"/>
      <c r="GA1" s="164"/>
      <c r="GB1" s="164"/>
      <c r="GC1" s="164"/>
      <c r="GD1" s="164"/>
      <c r="GE1" s="164"/>
      <c r="GF1" s="164"/>
      <c r="GG1" s="164"/>
      <c r="GH1" s="164"/>
      <c r="GI1" s="164"/>
      <c r="GJ1" s="164"/>
      <c r="GK1" s="164"/>
      <c r="GL1" s="164"/>
      <c r="GM1" s="164"/>
      <c r="GN1" s="164"/>
      <c r="GO1" s="164"/>
      <c r="GP1" s="164"/>
      <c r="GQ1" s="164"/>
      <c r="GR1" s="164"/>
      <c r="GS1" s="164"/>
      <c r="GT1" s="164"/>
      <c r="GU1" s="164"/>
      <c r="GV1" s="164"/>
      <c r="GW1" s="164"/>
      <c r="GX1" s="164"/>
      <c r="GY1" s="164"/>
      <c r="GZ1" s="164"/>
      <c r="HA1" s="164"/>
      <c r="HB1" s="164"/>
      <c r="HC1" s="164"/>
      <c r="HD1" s="164"/>
      <c r="HE1" s="164"/>
      <c r="HF1" s="164"/>
      <c r="HG1" s="164"/>
      <c r="HH1" s="164"/>
      <c r="HI1" s="164"/>
      <c r="HJ1" s="164"/>
      <c r="HK1" s="164"/>
      <c r="HL1" s="164"/>
      <c r="HM1" s="164"/>
      <c r="HN1" s="164"/>
      <c r="HO1" s="164"/>
      <c r="HP1" s="164"/>
      <c r="HQ1" s="164"/>
      <c r="HR1" s="164"/>
      <c r="HS1" s="164"/>
      <c r="HT1" s="164"/>
      <c r="HU1" s="164"/>
      <c r="HV1" s="164"/>
      <c r="HW1" s="164"/>
      <c r="HX1" s="164"/>
      <c r="HY1" s="164"/>
      <c r="HZ1" s="164"/>
      <c r="IA1" s="164"/>
      <c r="IB1" s="164"/>
      <c r="IC1" s="164"/>
      <c r="ID1" s="164"/>
      <c r="IE1" s="164"/>
      <c r="IF1" s="164"/>
      <c r="IG1" s="164"/>
      <c r="IH1" s="164"/>
      <c r="II1" s="164"/>
      <c r="IJ1" s="164"/>
      <c r="IK1" s="164"/>
      <c r="IL1" s="164"/>
      <c r="IM1" s="164"/>
      <c r="IN1" s="164"/>
      <c r="IO1" s="164"/>
      <c r="IP1" s="164"/>
      <c r="IQ1" s="164"/>
      <c r="IR1" s="164"/>
      <c r="IS1" s="164"/>
      <c r="IT1" s="164"/>
      <c r="IU1" s="164"/>
      <c r="IV1" s="164"/>
      <c r="IW1" s="164"/>
      <c r="IX1" s="164"/>
      <c r="IY1" s="164"/>
      <c r="IZ1" s="164"/>
      <c r="JA1" s="164"/>
      <c r="JB1" s="164"/>
      <c r="JC1" s="164"/>
      <c r="JD1" s="164"/>
      <c r="JE1" s="164"/>
      <c r="JF1" s="164"/>
      <c r="JG1" s="164"/>
      <c r="JH1" s="164"/>
      <c r="JI1" s="164"/>
      <c r="JJ1" s="164"/>
      <c r="JK1" s="164"/>
      <c r="JL1" s="164"/>
      <c r="JM1" s="164"/>
      <c r="JN1" s="164"/>
      <c r="JO1" s="164"/>
      <c r="JP1" s="164"/>
      <c r="JQ1" s="164"/>
      <c r="JR1" s="164"/>
      <c r="JS1" s="164"/>
      <c r="JT1" s="164"/>
      <c r="JU1" s="164"/>
      <c r="JV1" s="164"/>
      <c r="JW1" s="164"/>
      <c r="JX1" s="164"/>
      <c r="JY1" s="164"/>
      <c r="JZ1" s="164"/>
      <c r="KA1" s="164"/>
      <c r="KB1" s="164"/>
      <c r="KC1" s="164"/>
      <c r="KD1" s="164"/>
      <c r="KE1" s="164"/>
      <c r="KF1" s="164"/>
      <c r="KG1" s="164"/>
      <c r="KH1" s="164"/>
      <c r="KI1" s="164"/>
      <c r="KJ1" s="164"/>
      <c r="KK1" s="164"/>
      <c r="KL1" s="164"/>
      <c r="KM1" s="164"/>
      <c r="KN1" s="164"/>
      <c r="KO1" s="164"/>
      <c r="KP1" s="164"/>
      <c r="KQ1" s="164"/>
      <c r="KR1" s="164"/>
      <c r="KS1" s="164"/>
      <c r="KT1" s="164"/>
      <c r="KU1" s="164"/>
      <c r="KV1" s="164"/>
      <c r="KW1" s="164"/>
      <c r="KX1" s="164"/>
      <c r="KY1" s="164"/>
      <c r="KZ1" s="164"/>
      <c r="LA1" s="164"/>
      <c r="LB1" s="164"/>
      <c r="LC1" s="164"/>
      <c r="LD1" s="164"/>
      <c r="LE1" s="164"/>
      <c r="LF1" s="164"/>
      <c r="LG1" s="164"/>
      <c r="LH1" s="164"/>
      <c r="LI1" s="164"/>
      <c r="LJ1" s="164"/>
      <c r="LK1" s="164"/>
      <c r="LL1" s="164"/>
      <c r="LM1" s="164"/>
      <c r="LN1" s="164"/>
      <c r="LO1" s="164"/>
      <c r="LP1" s="164"/>
      <c r="LQ1" s="164"/>
      <c r="LR1" s="164"/>
      <c r="LS1" s="164"/>
      <c r="LT1" s="164"/>
      <c r="LU1" s="164"/>
      <c r="LV1" s="164"/>
      <c r="LW1" s="164"/>
      <c r="LX1" s="164"/>
      <c r="LY1" s="164"/>
      <c r="LZ1" s="164"/>
      <c r="MA1" s="164"/>
      <c r="MB1" s="164"/>
      <c r="MC1" s="164"/>
      <c r="MD1" s="164"/>
      <c r="ME1" s="164"/>
      <c r="MF1" s="164"/>
      <c r="MG1" s="164"/>
      <c r="MH1" s="164"/>
      <c r="MI1" s="164"/>
      <c r="MJ1" s="164"/>
      <c r="MK1" s="164"/>
      <c r="ML1" s="164"/>
      <c r="MM1" s="164"/>
      <c r="MN1" s="164"/>
      <c r="MO1" s="164"/>
      <c r="MP1" s="164"/>
      <c r="MQ1" s="164"/>
      <c r="MR1" s="164"/>
      <c r="MS1" s="164"/>
      <c r="MT1" s="164"/>
      <c r="MU1" s="164"/>
      <c r="MV1" s="164"/>
      <c r="MW1" s="164"/>
      <c r="MX1" s="164"/>
      <c r="MY1" s="164"/>
      <c r="MZ1" s="164"/>
      <c r="NA1" s="164"/>
      <c r="NB1" s="164"/>
      <c r="NC1" s="164"/>
      <c r="ND1" s="164"/>
      <c r="NE1" s="164"/>
      <c r="NF1" s="164"/>
      <c r="NG1" s="164"/>
      <c r="NH1" s="164"/>
      <c r="NI1" s="164"/>
      <c r="NJ1" s="164"/>
      <c r="NK1" s="164"/>
      <c r="NL1" s="164"/>
      <c r="NM1" s="164"/>
      <c r="NN1" s="164"/>
      <c r="NO1" s="164"/>
      <c r="NP1" s="164"/>
      <c r="NQ1" s="164"/>
      <c r="NR1" s="164"/>
      <c r="NS1" s="164"/>
      <c r="NT1" s="164"/>
      <c r="NU1" s="164"/>
      <c r="NV1" s="164"/>
      <c r="NW1" s="164"/>
      <c r="NX1" s="164"/>
      <c r="NY1" s="164"/>
      <c r="NZ1" s="164"/>
      <c r="OA1" s="164"/>
      <c r="OB1" s="164"/>
      <c r="OC1" s="164"/>
      <c r="OD1" s="164"/>
      <c r="OE1" s="164"/>
      <c r="OF1" s="164"/>
      <c r="OG1" s="164"/>
      <c r="OH1" s="164"/>
      <c r="OI1" s="164"/>
      <c r="OJ1" s="164"/>
      <c r="OK1" s="164"/>
      <c r="OL1" s="164"/>
      <c r="OM1" s="164"/>
      <c r="ON1" s="164"/>
      <c r="OO1" s="164"/>
      <c r="OP1" s="164"/>
      <c r="OQ1" s="164"/>
      <c r="OR1" s="164"/>
      <c r="OS1" s="164"/>
      <c r="OT1" s="164"/>
      <c r="OU1" s="164"/>
      <c r="OV1" s="164"/>
      <c r="OW1" s="164"/>
      <c r="OX1" s="164"/>
      <c r="OY1" s="164"/>
      <c r="OZ1" s="164"/>
      <c r="PA1" s="164"/>
      <c r="PB1" s="164"/>
      <c r="PC1" s="164"/>
      <c r="PD1" s="164"/>
      <c r="PE1" s="164"/>
      <c r="PF1" s="164"/>
      <c r="PG1" s="164"/>
      <c r="PH1" s="164"/>
      <c r="PI1" s="164"/>
      <c r="PJ1" s="164"/>
      <c r="PK1" s="164"/>
      <c r="PL1" s="164"/>
      <c r="PM1" s="164"/>
      <c r="PN1" s="164"/>
      <c r="PO1" s="164"/>
      <c r="PP1" s="164"/>
      <c r="PQ1" s="164"/>
      <c r="PR1" s="164"/>
      <c r="PS1" s="164"/>
      <c r="PT1" s="164"/>
      <c r="PU1" s="164"/>
      <c r="PV1" s="164"/>
      <c r="PW1" s="164"/>
      <c r="PX1" s="164"/>
      <c r="PY1" s="164"/>
      <c r="PZ1" s="164"/>
      <c r="QA1" s="164"/>
      <c r="QB1" s="164"/>
      <c r="QC1" s="164"/>
      <c r="QD1" s="164"/>
      <c r="QE1" s="164"/>
      <c r="QF1" s="164"/>
      <c r="QG1" s="164"/>
      <c r="QH1" s="164"/>
      <c r="QI1" s="164"/>
      <c r="QJ1" s="164"/>
      <c r="QK1" s="164"/>
      <c r="QL1" s="164"/>
      <c r="QM1" s="164"/>
      <c r="QN1" s="164"/>
      <c r="QO1" s="164"/>
      <c r="QP1" s="164"/>
      <c r="QQ1" s="164"/>
      <c r="QR1" s="164"/>
      <c r="QS1" s="164"/>
      <c r="QT1" s="164"/>
      <c r="QU1" s="164"/>
      <c r="QV1" s="164"/>
      <c r="QW1" s="164"/>
      <c r="QX1" s="164"/>
      <c r="QY1" s="164"/>
      <c r="QZ1" s="164"/>
      <c r="RA1" s="164"/>
      <c r="RB1" s="164"/>
      <c r="RC1" s="164"/>
      <c r="RD1" s="164"/>
      <c r="RE1" s="164"/>
      <c r="RF1" s="164"/>
      <c r="RG1" s="164"/>
      <c r="RH1" s="164"/>
      <c r="RI1" s="164"/>
      <c r="RJ1" s="164"/>
      <c r="RK1" s="164"/>
      <c r="RL1" s="164"/>
      <c r="RM1" s="164"/>
      <c r="RN1" s="164"/>
      <c r="RO1" s="164"/>
      <c r="RP1" s="164"/>
      <c r="RQ1" s="164"/>
      <c r="RR1" s="164"/>
      <c r="RS1" s="164"/>
      <c r="RT1" s="164"/>
      <c r="RU1" s="164"/>
      <c r="RV1" s="164"/>
      <c r="RW1" s="164"/>
      <c r="RX1" s="164"/>
      <c r="RY1" s="164"/>
      <c r="RZ1" s="164"/>
      <c r="SA1" s="164"/>
      <c r="SB1" s="164"/>
      <c r="SC1" s="164"/>
      <c r="SD1" s="164"/>
      <c r="SE1" s="164"/>
      <c r="SF1" s="164"/>
      <c r="SG1" s="164"/>
      <c r="SH1" s="164"/>
      <c r="SI1" s="164"/>
      <c r="SJ1" s="164"/>
      <c r="SK1" s="164"/>
      <c r="SL1" s="164"/>
      <c r="SM1" s="164"/>
      <c r="SN1" s="164"/>
      <c r="SO1" s="164"/>
      <c r="SP1" s="164"/>
      <c r="SQ1" s="164"/>
      <c r="SR1" s="164"/>
      <c r="SS1" s="164"/>
      <c r="ST1" s="164"/>
      <c r="SU1" s="164"/>
      <c r="SV1" s="164"/>
      <c r="SW1" s="164"/>
      <c r="SX1" s="164"/>
      <c r="SY1" s="164"/>
      <c r="SZ1" s="164"/>
      <c r="TA1" s="164"/>
      <c r="TB1" s="164"/>
      <c r="TC1" s="164"/>
      <c r="TD1" s="164"/>
      <c r="TE1" s="164"/>
      <c r="TF1" s="164"/>
      <c r="TG1" s="164"/>
      <c r="TH1" s="164"/>
      <c r="TI1" s="164"/>
      <c r="TJ1" s="164"/>
      <c r="TK1" s="164"/>
      <c r="TL1" s="164"/>
      <c r="TM1" s="164"/>
      <c r="TN1" s="164"/>
      <c r="TO1" s="164"/>
      <c r="TP1" s="164"/>
      <c r="TQ1" s="164"/>
      <c r="TR1" s="164"/>
      <c r="TS1" s="164"/>
      <c r="TT1" s="164"/>
      <c r="TU1" s="164"/>
      <c r="TV1" s="164"/>
      <c r="TW1" s="164"/>
      <c r="TX1" s="164"/>
      <c r="TY1" s="164"/>
      <c r="TZ1" s="164"/>
      <c r="UA1" s="164"/>
      <c r="UB1" s="164"/>
      <c r="UC1" s="164"/>
      <c r="UD1" s="164"/>
      <c r="UE1" s="164"/>
      <c r="UF1" s="164"/>
      <c r="UG1" s="164"/>
      <c r="UH1" s="164"/>
      <c r="UI1" s="164"/>
      <c r="UJ1" s="164"/>
      <c r="UK1" s="164"/>
      <c r="UL1" s="164"/>
      <c r="UM1" s="164"/>
      <c r="UN1" s="164"/>
      <c r="UO1" s="164"/>
      <c r="UP1" s="164"/>
      <c r="UQ1" s="164"/>
      <c r="UR1" s="164"/>
      <c r="US1" s="164"/>
      <c r="UT1" s="164"/>
      <c r="UU1" s="164"/>
      <c r="UV1" s="164"/>
      <c r="UW1" s="164"/>
      <c r="UX1" s="164"/>
      <c r="UY1" s="164"/>
      <c r="UZ1" s="164"/>
      <c r="VA1" s="164"/>
      <c r="VB1" s="164"/>
      <c r="VC1" s="164"/>
      <c r="VD1" s="164"/>
      <c r="VE1" s="164"/>
      <c r="VF1" s="164"/>
      <c r="VG1" s="164"/>
      <c r="VH1" s="164"/>
      <c r="VI1" s="164"/>
      <c r="VJ1" s="164"/>
      <c r="VK1" s="164"/>
      <c r="VL1" s="164"/>
      <c r="VM1" s="164"/>
      <c r="VN1" s="164"/>
      <c r="VO1" s="164"/>
      <c r="VP1" s="164"/>
      <c r="VQ1" s="164"/>
      <c r="VR1" s="164"/>
      <c r="VS1" s="164"/>
      <c r="VT1" s="164"/>
      <c r="VU1" s="164"/>
      <c r="VV1" s="164"/>
      <c r="VW1" s="164"/>
      <c r="VX1" s="164"/>
      <c r="VY1" s="164"/>
      <c r="VZ1" s="164"/>
      <c r="WA1" s="164"/>
      <c r="WB1" s="164"/>
      <c r="WC1" s="164"/>
      <c r="WD1" s="164"/>
      <c r="WE1" s="164"/>
      <c r="WF1" s="164"/>
      <c r="WG1" s="164"/>
      <c r="WH1" s="164"/>
      <c r="WI1" s="164"/>
      <c r="WJ1" s="164"/>
      <c r="WK1" s="164"/>
      <c r="WL1" s="164"/>
      <c r="WM1" s="164"/>
      <c r="WN1" s="164"/>
      <c r="WO1" s="164"/>
      <c r="WP1" s="164"/>
      <c r="WQ1" s="164"/>
      <c r="WR1" s="164"/>
      <c r="WS1" s="164"/>
      <c r="WT1" s="164"/>
      <c r="WU1" s="164"/>
      <c r="WV1" s="164"/>
      <c r="WW1" s="164"/>
      <c r="WX1" s="164"/>
      <c r="WY1" s="164"/>
      <c r="WZ1" s="164"/>
      <c r="XA1" s="164"/>
      <c r="XB1" s="164"/>
      <c r="XC1" s="164"/>
      <c r="XD1" s="164"/>
      <c r="XE1" s="164"/>
      <c r="XF1" s="164"/>
      <c r="XG1" s="164"/>
      <c r="XH1" s="164"/>
      <c r="XI1" s="164"/>
      <c r="XJ1" s="164"/>
      <c r="XK1" s="164"/>
      <c r="XL1" s="164"/>
      <c r="XM1" s="164"/>
      <c r="XN1" s="164"/>
      <c r="XO1" s="164"/>
      <c r="XP1" s="164"/>
      <c r="XQ1" s="164"/>
      <c r="XR1" s="164"/>
      <c r="XS1" s="164"/>
      <c r="XT1" s="164"/>
      <c r="XU1" s="164"/>
      <c r="XV1" s="164"/>
      <c r="XW1" s="164"/>
      <c r="XX1" s="164"/>
      <c r="XY1" s="164"/>
      <c r="XZ1" s="164"/>
      <c r="YA1" s="164"/>
      <c r="YB1" s="164"/>
      <c r="YC1" s="164"/>
      <c r="YD1" s="164"/>
      <c r="YE1" s="164"/>
      <c r="YF1" s="164"/>
      <c r="YG1" s="164"/>
      <c r="YH1" s="164"/>
      <c r="YI1" s="164"/>
      <c r="YJ1" s="164"/>
      <c r="YK1" s="164"/>
      <c r="YL1" s="164"/>
      <c r="YM1" s="164"/>
      <c r="YN1" s="164"/>
      <c r="YO1" s="164"/>
      <c r="YP1" s="164"/>
      <c r="YQ1" s="164"/>
      <c r="YR1" s="164"/>
      <c r="YS1" s="164"/>
      <c r="YT1" s="164"/>
      <c r="YU1" s="164"/>
      <c r="YV1" s="164"/>
      <c r="YW1" s="164"/>
      <c r="YX1" s="164"/>
      <c r="YY1" s="164"/>
      <c r="YZ1" s="164"/>
      <c r="ZA1" s="164"/>
      <c r="ZB1" s="164"/>
      <c r="ZC1" s="164"/>
      <c r="ZD1" s="164"/>
      <c r="ZE1" s="164"/>
      <c r="ZF1" s="164"/>
      <c r="ZG1" s="164"/>
      <c r="ZH1" s="164"/>
      <c r="ZI1" s="164"/>
      <c r="ZJ1" s="164"/>
      <c r="ZK1" s="164"/>
      <c r="ZL1" s="164"/>
      <c r="ZM1" s="164"/>
      <c r="ZN1" s="164"/>
      <c r="ZO1" s="164"/>
      <c r="ZP1" s="164"/>
      <c r="ZQ1" s="164"/>
      <c r="ZR1" s="164"/>
      <c r="ZS1" s="164"/>
      <c r="ZT1" s="164"/>
      <c r="ZU1" s="164"/>
      <c r="ZV1" s="164"/>
      <c r="ZW1" s="164"/>
      <c r="ZX1" s="164"/>
      <c r="ZY1" s="164"/>
      <c r="ZZ1" s="164"/>
      <c r="AAA1" s="164"/>
      <c r="AAB1" s="164"/>
      <c r="AAC1" s="164"/>
      <c r="AAD1" s="164"/>
      <c r="AAE1" s="164"/>
      <c r="AAF1" s="164"/>
      <c r="AAG1" s="164"/>
      <c r="AAH1" s="164"/>
      <c r="AAI1" s="164"/>
      <c r="AAJ1" s="164"/>
      <c r="AAK1" s="164"/>
      <c r="AAL1" s="164"/>
      <c r="AAM1" s="164"/>
      <c r="AAN1" s="164"/>
      <c r="AAO1" s="164"/>
      <c r="AAP1" s="164"/>
      <c r="AAQ1" s="164"/>
      <c r="AAR1" s="164"/>
      <c r="AAS1" s="164"/>
      <c r="AAT1" s="164"/>
      <c r="AAU1" s="164"/>
      <c r="AAV1" s="164"/>
      <c r="AAW1" s="164"/>
      <c r="AAX1" s="164"/>
      <c r="AAY1" s="164"/>
      <c r="AAZ1" s="164"/>
      <c r="ABA1" s="164"/>
      <c r="ABB1" s="164"/>
      <c r="ABC1" s="164"/>
      <c r="ABD1" s="164"/>
      <c r="ABE1" s="164"/>
      <c r="ABF1" s="164"/>
      <c r="ABG1" s="164"/>
      <c r="ABH1" s="164"/>
      <c r="ABI1" s="164"/>
      <c r="ABJ1" s="164"/>
      <c r="ABK1" s="164"/>
      <c r="ABL1" s="164"/>
      <c r="ABM1" s="164"/>
      <c r="ABN1" s="164"/>
      <c r="ABO1" s="164"/>
      <c r="ABP1" s="164"/>
      <c r="ABQ1" s="164"/>
      <c r="ABR1" s="164"/>
      <c r="ABS1" s="164"/>
      <c r="ABT1" s="164"/>
      <c r="ABU1" s="164"/>
      <c r="ABV1" s="164"/>
      <c r="ABW1" s="164"/>
      <c r="ABX1" s="164"/>
      <c r="ABY1" s="164"/>
      <c r="ABZ1" s="164"/>
      <c r="ACA1" s="164"/>
      <c r="ACB1" s="164"/>
      <c r="ACC1" s="164"/>
      <c r="ACD1" s="164"/>
      <c r="ACE1" s="164"/>
      <c r="ACF1" s="164"/>
      <c r="ACG1" s="164"/>
      <c r="ACH1" s="164"/>
      <c r="ACI1" s="164"/>
      <c r="ACJ1" s="164"/>
      <c r="ACK1" s="164"/>
      <c r="ACL1" s="164"/>
      <c r="ACM1" s="164"/>
      <c r="ACN1" s="164"/>
      <c r="ACO1" s="164"/>
      <c r="ACP1" s="164"/>
      <c r="ACQ1" s="164"/>
      <c r="ACR1" s="164"/>
      <c r="ACS1" s="164"/>
      <c r="ACT1" s="164"/>
      <c r="ACU1" s="164"/>
      <c r="ACV1" s="164"/>
      <c r="ACW1" s="164"/>
      <c r="ACX1" s="164"/>
      <c r="ACY1" s="164"/>
      <c r="ACZ1" s="164"/>
      <c r="ADA1" s="164"/>
      <c r="ADB1" s="164"/>
      <c r="ADC1" s="164"/>
      <c r="ADD1" s="164"/>
      <c r="ADE1" s="164"/>
      <c r="ADF1" s="164"/>
      <c r="ADG1" s="164"/>
      <c r="ADH1" s="164"/>
      <c r="ADI1" s="164"/>
      <c r="ADJ1" s="164"/>
      <c r="ADK1" s="164"/>
      <c r="ADL1" s="164"/>
      <c r="ADM1" s="164"/>
      <c r="ADN1" s="164"/>
      <c r="ADO1" s="164"/>
      <c r="ADP1" s="164"/>
      <c r="ADQ1" s="164"/>
      <c r="ADR1" s="164"/>
      <c r="ADS1" s="164"/>
      <c r="ADT1" s="164"/>
      <c r="ADU1" s="164"/>
      <c r="ADV1" s="164"/>
      <c r="ADW1" s="164"/>
      <c r="ADX1" s="164"/>
      <c r="ADY1" s="164"/>
      <c r="ADZ1" s="164"/>
      <c r="AEA1" s="164"/>
      <c r="AEB1" s="164"/>
      <c r="AEC1" s="164"/>
      <c r="AED1" s="164"/>
      <c r="AEE1" s="164"/>
      <c r="AEF1" s="164"/>
      <c r="AEG1" s="164"/>
      <c r="AEH1" s="164"/>
      <c r="AEI1" s="164"/>
      <c r="AEJ1" s="164"/>
      <c r="AEK1" s="164"/>
      <c r="AEL1" s="164"/>
      <c r="AEM1" s="164"/>
      <c r="AEN1" s="164"/>
      <c r="AEO1" s="164"/>
      <c r="AEP1" s="164"/>
      <c r="AEQ1" s="164"/>
      <c r="AER1" s="164"/>
      <c r="AES1" s="164"/>
      <c r="AET1" s="164"/>
      <c r="AEU1" s="164"/>
      <c r="AEV1" s="164"/>
      <c r="AEW1" s="164"/>
      <c r="AEX1" s="164"/>
      <c r="AEY1" s="164"/>
      <c r="AEZ1" s="164"/>
      <c r="AFA1" s="164"/>
      <c r="AFB1" s="164"/>
      <c r="AFC1" s="164"/>
      <c r="AFD1" s="164"/>
      <c r="AFE1" s="164"/>
      <c r="AFF1" s="164"/>
      <c r="AFG1" s="164"/>
      <c r="AFH1" s="164"/>
      <c r="AFI1" s="164"/>
      <c r="AFJ1" s="164"/>
      <c r="AFK1" s="164"/>
      <c r="AFL1" s="164"/>
      <c r="AFM1" s="164"/>
      <c r="AFN1" s="164"/>
      <c r="AFO1" s="164"/>
      <c r="AFP1" s="164"/>
      <c r="AFQ1" s="164"/>
      <c r="AFR1" s="164"/>
      <c r="AFS1" s="164"/>
      <c r="AFT1" s="164"/>
      <c r="AFU1" s="164"/>
      <c r="AFV1" s="164"/>
      <c r="AFW1" s="164"/>
      <c r="AFX1" s="164"/>
      <c r="AFY1" s="164"/>
      <c r="AFZ1" s="164"/>
      <c r="AGA1" s="164"/>
      <c r="AGB1" s="164"/>
      <c r="AGC1" s="164"/>
      <c r="AGD1" s="164"/>
      <c r="AGE1" s="164"/>
      <c r="AGF1" s="164"/>
      <c r="AGG1" s="164"/>
      <c r="AGH1" s="164"/>
      <c r="AGI1" s="164"/>
      <c r="AGJ1" s="164"/>
      <c r="AGK1" s="164"/>
      <c r="AGL1" s="164"/>
      <c r="AGM1" s="164"/>
      <c r="AGN1" s="164"/>
      <c r="AGO1" s="164"/>
      <c r="AGP1" s="164"/>
      <c r="AGQ1" s="164"/>
      <c r="AGR1" s="164"/>
      <c r="AGS1" s="164"/>
      <c r="AGT1" s="164"/>
      <c r="AGU1" s="164"/>
      <c r="AGV1" s="164"/>
      <c r="AGW1" s="164"/>
      <c r="AGX1" s="164"/>
      <c r="AGY1" s="164"/>
      <c r="AGZ1" s="164"/>
      <c r="AHA1" s="164"/>
      <c r="AHB1" s="164"/>
      <c r="AHC1" s="164"/>
      <c r="AHD1" s="164"/>
      <c r="AHE1" s="164"/>
      <c r="AHF1" s="164"/>
      <c r="AHG1" s="164"/>
      <c r="AHH1" s="164"/>
      <c r="AHI1" s="164"/>
      <c r="AHJ1" s="164"/>
      <c r="AHK1" s="164"/>
      <c r="AHL1" s="164"/>
      <c r="AHM1" s="164"/>
      <c r="AHN1" s="164"/>
      <c r="AHO1" s="164"/>
      <c r="AHP1" s="164"/>
      <c r="AHQ1" s="164"/>
      <c r="AHR1" s="164"/>
      <c r="AHS1" s="164"/>
      <c r="AHT1" s="164"/>
      <c r="AHU1" s="164"/>
      <c r="AHV1" s="164"/>
      <c r="AHW1" s="164"/>
      <c r="AHX1" s="164"/>
      <c r="AHY1" s="164"/>
      <c r="AHZ1" s="164"/>
      <c r="AIA1" s="164"/>
      <c r="AIB1" s="164"/>
      <c r="AIC1" s="164"/>
      <c r="AID1" s="164"/>
      <c r="AIE1" s="164"/>
      <c r="AIF1" s="164"/>
      <c r="AIG1" s="164"/>
      <c r="AIH1" s="164"/>
      <c r="AII1" s="164"/>
      <c r="AIJ1" s="164"/>
      <c r="AIK1" s="164"/>
      <c r="AIL1" s="164"/>
      <c r="AIM1" s="164"/>
      <c r="AIN1" s="164"/>
      <c r="AIO1" s="164"/>
      <c r="AIP1" s="164"/>
      <c r="AIQ1" s="164"/>
      <c r="AIR1" s="164"/>
      <c r="AIS1" s="164"/>
      <c r="AIT1" s="164"/>
      <c r="AIU1" s="164"/>
      <c r="AIV1" s="164"/>
      <c r="AIW1" s="164"/>
      <c r="AIX1" s="164"/>
      <c r="AIY1" s="164"/>
      <c r="AIZ1" s="164"/>
      <c r="AJA1" s="164"/>
      <c r="AJB1" s="164"/>
      <c r="AJC1" s="164"/>
      <c r="AJD1" s="164"/>
      <c r="AJE1" s="164"/>
      <c r="AJF1" s="164"/>
      <c r="AJG1" s="164"/>
      <c r="AJH1" s="164"/>
      <c r="AJI1" s="164"/>
      <c r="AJJ1" s="164"/>
      <c r="AJK1" s="164"/>
      <c r="AJL1" s="164"/>
      <c r="AJM1" s="164"/>
      <c r="AJN1" s="164"/>
      <c r="AJO1" s="164"/>
      <c r="AJP1" s="164"/>
      <c r="AJQ1" s="164"/>
      <c r="AJR1" s="164"/>
      <c r="AJS1" s="164"/>
      <c r="AJT1" s="164"/>
      <c r="AJU1" s="164"/>
      <c r="AJV1" s="164"/>
      <c r="AJW1" s="164"/>
      <c r="AJX1" s="164"/>
      <c r="AJY1" s="164"/>
      <c r="AJZ1" s="164"/>
      <c r="AKA1" s="164"/>
      <c r="AKB1" s="164"/>
      <c r="AKC1" s="164"/>
      <c r="AKD1" s="164"/>
      <c r="AKE1" s="164"/>
      <c r="AKF1" s="164"/>
      <c r="AKG1" s="164"/>
      <c r="AKH1" s="164"/>
      <c r="AKI1" s="164"/>
      <c r="AKJ1" s="164"/>
      <c r="AKK1" s="164"/>
      <c r="AKL1" s="164"/>
      <c r="AKM1" s="164"/>
      <c r="AKN1" s="164"/>
      <c r="AKO1" s="164"/>
      <c r="AKP1" s="164"/>
      <c r="AKQ1" s="164"/>
      <c r="AKR1" s="164"/>
      <c r="AKS1" s="164"/>
      <c r="AKT1" s="164"/>
      <c r="AKU1" s="164"/>
      <c r="AKV1" s="164"/>
      <c r="AKW1" s="164"/>
      <c r="AKX1" s="164"/>
      <c r="AKY1" s="164"/>
      <c r="AKZ1" s="164"/>
      <c r="ALA1" s="164"/>
      <c r="ALB1" s="164"/>
      <c r="ALC1" s="164"/>
      <c r="ALD1" s="164"/>
      <c r="ALE1" s="164"/>
      <c r="ALF1" s="164"/>
      <c r="ALG1" s="164"/>
      <c r="ALH1" s="164"/>
      <c r="ALI1" s="164"/>
      <c r="ALJ1" s="164"/>
      <c r="ALK1" s="164"/>
      <c r="ALL1" s="164"/>
      <c r="ALM1" s="164"/>
      <c r="ALN1" s="164"/>
      <c r="ALO1" s="164"/>
      <c r="ALP1" s="164"/>
      <c r="ALQ1" s="164"/>
      <c r="ALR1" s="164"/>
      <c r="ALS1" s="164"/>
      <c r="ALT1" s="164"/>
      <c r="ALU1" s="164"/>
      <c r="ALV1" s="164"/>
      <c r="ALW1" s="164"/>
      <c r="ALX1" s="164"/>
      <c r="ALY1" s="164"/>
      <c r="ALZ1" s="164"/>
      <c r="AMA1" s="164"/>
      <c r="AMB1" s="164"/>
      <c r="AMC1" s="164"/>
      <c r="AMD1" s="164"/>
      <c r="AME1" s="164"/>
      <c r="AMF1" s="164"/>
      <c r="AMG1" s="164"/>
      <c r="AMH1" s="164"/>
      <c r="AMI1" s="164"/>
      <c r="AMJ1" s="164"/>
      <c r="AMK1" s="164"/>
      <c r="AML1" s="164"/>
      <c r="AMM1" s="164"/>
      <c r="AMN1" s="164"/>
      <c r="AMO1" s="164"/>
      <c r="AMP1" s="164"/>
      <c r="AMQ1" s="164"/>
      <c r="AMR1" s="164"/>
      <c r="AMS1" s="164"/>
      <c r="AMT1" s="164"/>
      <c r="AMU1" s="164"/>
      <c r="AMV1" s="164"/>
      <c r="AMW1" s="164"/>
      <c r="AMX1" s="164"/>
      <c r="AMY1" s="164"/>
      <c r="AMZ1" s="164"/>
      <c r="ANA1" s="164"/>
      <c r="ANB1" s="164"/>
      <c r="ANC1" s="164"/>
      <c r="AND1" s="164"/>
      <c r="ANE1" s="164"/>
      <c r="ANF1" s="164"/>
      <c r="ANG1" s="164"/>
      <c r="ANH1" s="164"/>
      <c r="ANI1" s="164"/>
      <c r="ANJ1" s="164"/>
      <c r="ANK1" s="164"/>
      <c r="ANL1" s="164"/>
      <c r="ANM1" s="164"/>
      <c r="ANN1" s="164"/>
      <c r="ANO1" s="164"/>
      <c r="ANP1" s="164"/>
      <c r="ANQ1" s="164"/>
      <c r="ANR1" s="164"/>
      <c r="ANS1" s="164"/>
      <c r="ANT1" s="164"/>
      <c r="ANU1" s="164"/>
      <c r="ANV1" s="164"/>
      <c r="ANW1" s="164"/>
      <c r="ANX1" s="164"/>
      <c r="ANY1" s="164"/>
      <c r="ANZ1" s="164"/>
      <c r="AOA1" s="164"/>
      <c r="AOB1" s="164"/>
      <c r="AOC1" s="164"/>
      <c r="AOD1" s="164"/>
      <c r="AOE1" s="164"/>
      <c r="AOF1" s="164"/>
      <c r="AOG1" s="164"/>
      <c r="AOH1" s="164"/>
      <c r="AOI1" s="164"/>
      <c r="AOJ1" s="164"/>
      <c r="AOK1" s="164"/>
      <c r="AOL1" s="164"/>
      <c r="AOM1" s="164"/>
      <c r="AON1" s="164"/>
      <c r="AOO1" s="164"/>
      <c r="AOP1" s="164"/>
      <c r="AOQ1" s="164"/>
      <c r="AOR1" s="164"/>
      <c r="AOS1" s="164"/>
      <c r="AOT1" s="164"/>
      <c r="AOU1" s="164"/>
      <c r="AOV1" s="164"/>
      <c r="AOW1" s="164"/>
      <c r="AOX1" s="164"/>
      <c r="AOY1" s="164"/>
      <c r="AOZ1" s="164"/>
      <c r="APA1" s="164"/>
      <c r="APB1" s="164"/>
      <c r="APC1" s="164"/>
      <c r="APD1" s="164"/>
      <c r="APE1" s="164"/>
      <c r="APF1" s="164"/>
      <c r="APG1" s="164"/>
      <c r="APH1" s="164"/>
      <c r="API1" s="164"/>
      <c r="APJ1" s="164"/>
      <c r="APK1" s="164"/>
      <c r="APL1" s="164"/>
      <c r="APM1" s="164"/>
      <c r="APN1" s="164"/>
      <c r="APO1" s="164"/>
      <c r="APP1" s="164"/>
      <c r="APQ1" s="164"/>
      <c r="APR1" s="164"/>
      <c r="APS1" s="164"/>
      <c r="APT1" s="164"/>
      <c r="APU1" s="164"/>
      <c r="APV1" s="164"/>
      <c r="APW1" s="164"/>
      <c r="APX1" s="164"/>
      <c r="APY1" s="164"/>
      <c r="APZ1" s="164"/>
      <c r="AQA1" s="164"/>
      <c r="AQB1" s="164"/>
      <c r="AQC1" s="164"/>
      <c r="AQD1" s="164"/>
      <c r="AQE1" s="164"/>
      <c r="AQF1" s="164"/>
      <c r="AQG1" s="164"/>
      <c r="AQH1" s="164"/>
      <c r="AQI1" s="164"/>
      <c r="AQJ1" s="164"/>
      <c r="AQK1" s="164"/>
      <c r="AQL1" s="164"/>
      <c r="AQM1" s="164"/>
      <c r="AQN1" s="164"/>
      <c r="AQO1" s="164"/>
      <c r="AQP1" s="164"/>
      <c r="AQQ1" s="164"/>
      <c r="AQR1" s="164"/>
      <c r="AQS1" s="164"/>
      <c r="AQT1" s="164"/>
      <c r="AQU1" s="164"/>
      <c r="AQV1" s="164"/>
      <c r="AQW1" s="164"/>
      <c r="AQX1" s="164"/>
      <c r="AQY1" s="164"/>
      <c r="AQZ1" s="164"/>
      <c r="ARA1" s="164"/>
      <c r="ARB1" s="164"/>
      <c r="ARC1" s="164"/>
      <c r="ARD1" s="164"/>
      <c r="ARE1" s="164"/>
      <c r="ARF1" s="164"/>
      <c r="ARG1" s="164"/>
      <c r="ARH1" s="164"/>
      <c r="ARI1" s="164"/>
      <c r="ARJ1" s="164"/>
      <c r="ARK1" s="164"/>
      <c r="ARL1" s="164"/>
      <c r="ARM1" s="164"/>
      <c r="ARN1" s="164"/>
      <c r="ARO1" s="164"/>
      <c r="ARP1" s="164"/>
      <c r="ARQ1" s="164"/>
      <c r="ARR1" s="164"/>
      <c r="ARS1" s="164"/>
      <c r="ART1" s="164"/>
      <c r="ARU1" s="164"/>
      <c r="ARV1" s="164"/>
      <c r="ARW1" s="164"/>
      <c r="ARX1" s="164"/>
      <c r="ARY1" s="164"/>
      <c r="ARZ1" s="164"/>
      <c r="ASA1" s="164"/>
      <c r="ASB1" s="164"/>
      <c r="ASC1" s="164"/>
      <c r="ASD1" s="164"/>
      <c r="ASE1" s="164"/>
      <c r="ASF1" s="164"/>
      <c r="ASG1" s="164"/>
      <c r="ASH1" s="164"/>
      <c r="ASI1" s="164"/>
      <c r="ASJ1" s="164"/>
      <c r="ASK1" s="164"/>
      <c r="ASL1" s="164"/>
      <c r="ASM1" s="164"/>
      <c r="ASN1" s="164"/>
      <c r="ASO1" s="164"/>
      <c r="ASP1" s="164"/>
      <c r="ASQ1" s="164"/>
      <c r="ASR1" s="164"/>
      <c r="ASS1" s="164"/>
      <c r="AST1" s="164"/>
      <c r="ASU1" s="164"/>
      <c r="ASV1" s="164"/>
      <c r="ASW1" s="164"/>
      <c r="ASX1" s="164"/>
      <c r="ASY1" s="164"/>
      <c r="ASZ1" s="164"/>
      <c r="ATA1" s="164"/>
      <c r="ATB1" s="164"/>
      <c r="ATC1" s="164"/>
      <c r="ATD1" s="164"/>
      <c r="ATE1" s="164"/>
      <c r="ATF1" s="164"/>
      <c r="ATG1" s="164"/>
      <c r="ATH1" s="164"/>
      <c r="ATI1" s="164"/>
      <c r="ATJ1" s="164"/>
      <c r="ATK1" s="164"/>
      <c r="ATL1" s="164"/>
      <c r="ATM1" s="164"/>
      <c r="ATN1" s="164"/>
      <c r="ATO1" s="164"/>
      <c r="ATP1" s="164"/>
      <c r="ATQ1" s="164"/>
      <c r="ATR1" s="164"/>
      <c r="ATS1" s="164"/>
      <c r="ATT1" s="164"/>
      <c r="ATU1" s="164"/>
      <c r="ATV1" s="164"/>
      <c r="ATW1" s="164"/>
      <c r="ATX1" s="164"/>
      <c r="ATY1" s="164"/>
      <c r="ATZ1" s="164"/>
      <c r="AUA1" s="164"/>
      <c r="AUB1" s="164"/>
      <c r="AUC1" s="164"/>
      <c r="AUD1" s="164"/>
      <c r="AUE1" s="164"/>
      <c r="AUF1" s="164"/>
      <c r="AUG1" s="164"/>
      <c r="AUH1" s="164"/>
      <c r="AUI1" s="164"/>
      <c r="AUJ1" s="164"/>
      <c r="AUK1" s="164"/>
      <c r="AUL1" s="164"/>
      <c r="AUM1" s="164"/>
      <c r="AUN1" s="164"/>
      <c r="AUO1" s="164"/>
      <c r="AUP1" s="164"/>
      <c r="AUQ1" s="164"/>
      <c r="AUR1" s="164"/>
      <c r="AUS1" s="164"/>
      <c r="AUT1" s="164"/>
      <c r="AUU1" s="164"/>
      <c r="AUV1" s="164"/>
      <c r="AUW1" s="164"/>
      <c r="AUX1" s="164"/>
      <c r="AUY1" s="164"/>
      <c r="AUZ1" s="164"/>
      <c r="AVA1" s="164"/>
      <c r="AVB1" s="164"/>
      <c r="AVC1" s="164"/>
      <c r="AVD1" s="164"/>
      <c r="AVE1" s="164"/>
      <c r="AVF1" s="164"/>
      <c r="AVG1" s="164"/>
      <c r="AVH1" s="164"/>
      <c r="AVI1" s="164"/>
      <c r="AVJ1" s="164"/>
      <c r="AVK1" s="164"/>
      <c r="AVL1" s="164"/>
      <c r="AVM1" s="164"/>
      <c r="AVN1" s="164"/>
      <c r="AVO1" s="164"/>
      <c r="AVP1" s="164"/>
      <c r="AVQ1" s="164"/>
      <c r="AVR1" s="164"/>
      <c r="AVS1" s="164"/>
      <c r="AVT1" s="164"/>
      <c r="AVU1" s="164"/>
      <c r="AVV1" s="164"/>
      <c r="AVW1" s="164"/>
      <c r="AVX1" s="164"/>
      <c r="AVY1" s="164"/>
      <c r="AVZ1" s="164"/>
      <c r="AWA1" s="164"/>
      <c r="AWB1" s="164"/>
      <c r="AWC1" s="164"/>
      <c r="AWD1" s="164"/>
      <c r="AWE1" s="164"/>
      <c r="AWF1" s="164"/>
      <c r="AWG1" s="164"/>
      <c r="AWH1" s="164"/>
      <c r="AWI1" s="164"/>
      <c r="AWJ1" s="164"/>
      <c r="AWK1" s="164"/>
      <c r="AWL1" s="164"/>
      <c r="AWM1" s="164"/>
      <c r="AWN1" s="164"/>
      <c r="AWO1" s="164"/>
      <c r="AWP1" s="164"/>
      <c r="AWQ1" s="164"/>
      <c r="AWR1" s="164"/>
      <c r="AWS1" s="164"/>
      <c r="AWT1" s="164"/>
      <c r="AWU1" s="164"/>
      <c r="AWV1" s="164"/>
      <c r="AWW1" s="164"/>
      <c r="AWX1" s="164"/>
      <c r="AWY1" s="164"/>
      <c r="AWZ1" s="164"/>
      <c r="AXA1" s="164"/>
      <c r="AXB1" s="164"/>
      <c r="AXC1" s="164"/>
      <c r="AXD1" s="164"/>
      <c r="AXE1" s="164"/>
      <c r="AXF1" s="164"/>
      <c r="AXG1" s="164"/>
      <c r="AXH1" s="164"/>
      <c r="AXI1" s="164"/>
      <c r="AXJ1" s="164"/>
      <c r="AXK1" s="164"/>
      <c r="AXL1" s="164"/>
      <c r="AXM1" s="164"/>
      <c r="AXN1" s="164"/>
      <c r="AXO1" s="164"/>
      <c r="AXP1" s="164"/>
      <c r="AXQ1" s="164"/>
      <c r="AXR1" s="164"/>
      <c r="AXS1" s="164"/>
      <c r="AXT1" s="164"/>
      <c r="AXU1" s="164"/>
      <c r="AXV1" s="164"/>
      <c r="AXW1" s="164"/>
      <c r="AXX1" s="164"/>
      <c r="AXY1" s="164"/>
      <c r="AXZ1" s="164"/>
      <c r="AYA1" s="164"/>
      <c r="AYB1" s="164"/>
      <c r="AYC1" s="164"/>
      <c r="AYD1" s="164"/>
      <c r="AYE1" s="164"/>
      <c r="AYF1" s="164"/>
      <c r="AYG1" s="164"/>
      <c r="AYH1" s="164"/>
      <c r="AYI1" s="164"/>
      <c r="AYJ1" s="164"/>
      <c r="AYK1" s="164"/>
      <c r="AYL1" s="164"/>
      <c r="AYM1" s="164"/>
      <c r="AYN1" s="164"/>
      <c r="AYO1" s="164"/>
      <c r="AYP1" s="164"/>
      <c r="AYQ1" s="164"/>
      <c r="AYR1" s="164"/>
      <c r="AYS1" s="164"/>
      <c r="AYT1" s="164"/>
      <c r="AYU1" s="164"/>
      <c r="AYV1" s="164"/>
      <c r="AYW1" s="164"/>
      <c r="AYX1" s="164"/>
      <c r="AYY1" s="164"/>
      <c r="AYZ1" s="164"/>
      <c r="AZA1" s="164"/>
      <c r="AZB1" s="164"/>
      <c r="AZC1" s="164"/>
      <c r="AZD1" s="164"/>
      <c r="AZE1" s="164"/>
      <c r="AZF1" s="164"/>
      <c r="AZG1" s="164"/>
      <c r="AZH1" s="164"/>
      <c r="AZI1" s="164"/>
      <c r="AZJ1" s="164"/>
      <c r="AZK1" s="164"/>
      <c r="AZL1" s="164"/>
      <c r="AZM1" s="164"/>
      <c r="AZN1" s="164"/>
      <c r="AZO1" s="164"/>
      <c r="AZP1" s="164"/>
      <c r="AZQ1" s="164"/>
      <c r="AZR1" s="164"/>
      <c r="AZS1" s="164"/>
      <c r="AZT1" s="164"/>
      <c r="AZU1" s="164"/>
      <c r="AZV1" s="164"/>
      <c r="AZW1" s="164"/>
      <c r="AZX1" s="164"/>
      <c r="AZY1" s="164"/>
      <c r="AZZ1" s="164"/>
      <c r="BAA1" s="164"/>
      <c r="BAB1" s="164"/>
      <c r="BAC1" s="164"/>
      <c r="BAD1" s="164"/>
      <c r="BAE1" s="164"/>
      <c r="BAF1" s="164"/>
      <c r="BAG1" s="164"/>
      <c r="BAH1" s="164"/>
      <c r="BAI1" s="164"/>
      <c r="BAJ1" s="164"/>
      <c r="BAK1" s="164"/>
      <c r="BAL1" s="164"/>
      <c r="BAM1" s="164"/>
      <c r="BAN1" s="164"/>
      <c r="BAO1" s="164"/>
      <c r="BAP1" s="164"/>
      <c r="BAQ1" s="164"/>
      <c r="BAR1" s="164"/>
      <c r="BAS1" s="164"/>
      <c r="BAT1" s="164"/>
      <c r="BAU1" s="164"/>
      <c r="BAV1" s="164"/>
      <c r="BAW1" s="164"/>
      <c r="BAX1" s="164"/>
      <c r="BAY1" s="164"/>
      <c r="BAZ1" s="164"/>
      <c r="BBA1" s="164"/>
      <c r="BBB1" s="164"/>
      <c r="BBC1" s="164"/>
      <c r="BBD1" s="164"/>
      <c r="BBE1" s="164"/>
      <c r="BBF1" s="164"/>
      <c r="BBG1" s="164"/>
      <c r="BBH1" s="164"/>
      <c r="BBI1" s="164"/>
      <c r="BBJ1" s="164"/>
      <c r="BBK1" s="164"/>
      <c r="BBL1" s="164"/>
      <c r="BBM1" s="164"/>
      <c r="BBN1" s="164"/>
      <c r="BBO1" s="164"/>
      <c r="BBP1" s="164"/>
      <c r="BBQ1" s="164"/>
      <c r="BBR1" s="164"/>
      <c r="BBS1" s="164"/>
      <c r="BBT1" s="164"/>
      <c r="BBU1" s="164"/>
      <c r="BBV1" s="164"/>
      <c r="BBW1" s="164"/>
      <c r="BBX1" s="164"/>
      <c r="BBY1" s="164"/>
      <c r="BBZ1" s="164"/>
      <c r="BCA1" s="164"/>
      <c r="BCB1" s="164"/>
      <c r="BCC1" s="164"/>
      <c r="BCD1" s="164"/>
      <c r="BCE1" s="164"/>
      <c r="BCF1" s="164"/>
      <c r="BCG1" s="164"/>
      <c r="BCH1" s="164"/>
      <c r="BCI1" s="164"/>
      <c r="BCJ1" s="164"/>
      <c r="BCK1" s="164"/>
      <c r="BCL1" s="164"/>
      <c r="BCM1" s="164"/>
      <c r="BCN1" s="164"/>
      <c r="BCO1" s="164"/>
      <c r="BCP1" s="164"/>
      <c r="BCQ1" s="164"/>
      <c r="BCR1" s="164"/>
      <c r="BCS1" s="164"/>
      <c r="BCT1" s="164"/>
      <c r="BCU1" s="164"/>
      <c r="BCV1" s="164"/>
      <c r="BCW1" s="164"/>
      <c r="BCX1" s="164"/>
      <c r="BCY1" s="164"/>
      <c r="BCZ1" s="164"/>
      <c r="BDA1" s="164"/>
      <c r="BDB1" s="164"/>
      <c r="BDC1" s="164"/>
      <c r="BDD1" s="164"/>
      <c r="BDE1" s="164"/>
      <c r="BDF1" s="164"/>
      <c r="BDG1" s="164"/>
      <c r="BDH1" s="164"/>
      <c r="BDI1" s="164"/>
      <c r="BDJ1" s="164"/>
      <c r="BDK1" s="164"/>
      <c r="BDL1" s="164"/>
      <c r="BDM1" s="164"/>
      <c r="BDN1" s="164"/>
      <c r="BDO1" s="164"/>
      <c r="BDP1" s="164"/>
      <c r="BDQ1" s="164"/>
      <c r="BDR1" s="164"/>
      <c r="BDS1" s="164"/>
      <c r="BDT1" s="164"/>
      <c r="BDU1" s="164"/>
      <c r="BDV1" s="164"/>
      <c r="BDW1" s="164"/>
      <c r="BDX1" s="164"/>
      <c r="BDY1" s="164"/>
      <c r="BDZ1" s="164"/>
      <c r="BEA1" s="164"/>
      <c r="BEB1" s="164"/>
      <c r="BEC1" s="164"/>
      <c r="BED1" s="164"/>
      <c r="BEE1" s="164"/>
      <c r="BEF1" s="164"/>
      <c r="BEG1" s="164"/>
      <c r="BEH1" s="164"/>
      <c r="BEI1" s="164"/>
      <c r="BEJ1" s="164"/>
      <c r="BEK1" s="164"/>
      <c r="BEL1" s="164"/>
      <c r="BEM1" s="164"/>
      <c r="BEN1" s="164"/>
      <c r="BEO1" s="164"/>
      <c r="BEP1" s="164"/>
      <c r="BEQ1" s="164"/>
      <c r="BER1" s="164"/>
      <c r="BES1" s="164"/>
      <c r="BET1" s="164"/>
      <c r="BEU1" s="164"/>
      <c r="BEV1" s="164"/>
      <c r="BEW1" s="164"/>
      <c r="BEX1" s="164"/>
      <c r="BEY1" s="164"/>
      <c r="BEZ1" s="164"/>
      <c r="BFA1" s="164"/>
      <c r="BFB1" s="164"/>
      <c r="BFC1" s="164"/>
      <c r="BFD1" s="164"/>
      <c r="BFE1" s="164"/>
      <c r="BFF1" s="164"/>
      <c r="BFG1" s="164"/>
      <c r="BFH1" s="164"/>
      <c r="BFI1" s="164"/>
      <c r="BFJ1" s="164"/>
      <c r="BFK1" s="164"/>
      <c r="BFL1" s="164"/>
      <c r="BFM1" s="164"/>
      <c r="BFN1" s="164"/>
      <c r="BFO1" s="164"/>
      <c r="BFP1" s="164"/>
      <c r="BFQ1" s="164"/>
      <c r="BFR1" s="164"/>
      <c r="BFS1" s="164"/>
      <c r="BFT1" s="164"/>
      <c r="BFU1" s="164"/>
      <c r="BFV1" s="164"/>
      <c r="BFW1" s="164"/>
      <c r="BFX1" s="164"/>
      <c r="BFY1" s="164"/>
      <c r="BFZ1" s="164"/>
      <c r="BGA1" s="164"/>
      <c r="BGB1" s="164"/>
      <c r="BGC1" s="164"/>
      <c r="BGD1" s="164"/>
      <c r="BGE1" s="164"/>
      <c r="BGF1" s="164"/>
      <c r="BGG1" s="164"/>
      <c r="BGH1" s="164"/>
      <c r="BGI1" s="164"/>
      <c r="BGJ1" s="164"/>
      <c r="BGK1" s="164"/>
      <c r="BGL1" s="164"/>
      <c r="BGM1" s="164"/>
      <c r="BGN1" s="164"/>
      <c r="BGO1" s="164"/>
      <c r="BGP1" s="164"/>
      <c r="BGQ1" s="164"/>
      <c r="BGR1" s="164"/>
      <c r="BGS1" s="164"/>
      <c r="BGT1" s="164"/>
      <c r="BGU1" s="164"/>
      <c r="BGV1" s="164"/>
      <c r="BGW1" s="164"/>
      <c r="BGX1" s="164"/>
      <c r="BGY1" s="164"/>
      <c r="BGZ1" s="164"/>
      <c r="BHA1" s="164"/>
      <c r="BHB1" s="164"/>
      <c r="BHC1" s="164"/>
      <c r="BHD1" s="164"/>
      <c r="BHE1" s="164"/>
      <c r="BHF1" s="164"/>
      <c r="BHG1" s="164"/>
      <c r="BHH1" s="164"/>
      <c r="BHI1" s="164"/>
      <c r="BHJ1" s="164"/>
      <c r="BHK1" s="164"/>
      <c r="BHL1" s="164"/>
      <c r="BHM1" s="164"/>
      <c r="BHN1" s="164"/>
      <c r="BHO1" s="164"/>
      <c r="BHP1" s="164"/>
      <c r="BHQ1" s="164"/>
      <c r="BHR1" s="164"/>
      <c r="BHS1" s="164"/>
      <c r="BHT1" s="164"/>
      <c r="BHU1" s="164"/>
      <c r="BHV1" s="164"/>
      <c r="BHW1" s="164"/>
      <c r="BHX1" s="164"/>
      <c r="BHY1" s="164"/>
      <c r="BHZ1" s="164"/>
      <c r="BIA1" s="164"/>
      <c r="BIB1" s="164"/>
      <c r="BIC1" s="164"/>
      <c r="BID1" s="164"/>
      <c r="BIE1" s="164"/>
      <c r="BIF1" s="164"/>
      <c r="BIG1" s="164"/>
      <c r="BIH1" s="164"/>
      <c r="BII1" s="164"/>
      <c r="BIJ1" s="164"/>
      <c r="BIK1" s="164"/>
      <c r="BIL1" s="164"/>
      <c r="BIM1" s="164"/>
      <c r="BIN1" s="164"/>
      <c r="BIO1" s="164"/>
      <c r="BIP1" s="164"/>
      <c r="BIQ1" s="164"/>
      <c r="BIR1" s="164"/>
      <c r="BIS1" s="164"/>
      <c r="BIT1" s="164"/>
      <c r="BIU1" s="164"/>
      <c r="BIV1" s="164"/>
      <c r="BIW1" s="164"/>
      <c r="BIX1" s="164"/>
      <c r="BIY1" s="164"/>
      <c r="BIZ1" s="164"/>
      <c r="BJA1" s="164"/>
      <c r="BJB1" s="164"/>
      <c r="BJC1" s="164"/>
      <c r="BJD1" s="164"/>
      <c r="BJE1" s="164"/>
      <c r="BJF1" s="164"/>
      <c r="BJG1" s="164"/>
      <c r="BJH1" s="164"/>
      <c r="BJI1" s="164"/>
      <c r="BJJ1" s="164"/>
      <c r="BJK1" s="164"/>
      <c r="BJL1" s="164"/>
      <c r="BJM1" s="164"/>
      <c r="BJN1" s="164"/>
      <c r="BJO1" s="164"/>
      <c r="BJP1" s="164"/>
      <c r="BJQ1" s="164"/>
      <c r="BJR1" s="164"/>
      <c r="BJS1" s="164"/>
      <c r="BJT1" s="164"/>
      <c r="BJU1" s="164"/>
      <c r="BJV1" s="164"/>
      <c r="BJW1" s="164"/>
      <c r="BJX1" s="164"/>
      <c r="BJY1" s="164"/>
      <c r="BJZ1" s="164"/>
      <c r="BKA1" s="164"/>
      <c r="BKB1" s="164"/>
      <c r="BKC1" s="164"/>
      <c r="BKD1" s="164"/>
      <c r="BKE1" s="164"/>
      <c r="BKF1" s="164"/>
      <c r="BKG1" s="164"/>
      <c r="BKH1" s="164"/>
      <c r="BKI1" s="164"/>
      <c r="BKJ1" s="164"/>
      <c r="BKK1" s="164"/>
      <c r="BKL1" s="164"/>
      <c r="BKM1" s="164"/>
      <c r="BKN1" s="164"/>
      <c r="BKO1" s="164"/>
      <c r="BKP1" s="164"/>
      <c r="BKQ1" s="164"/>
      <c r="BKR1" s="164"/>
      <c r="BKS1" s="164"/>
      <c r="BKT1" s="164"/>
      <c r="BKU1" s="164"/>
      <c r="BKV1" s="164"/>
      <c r="BKW1" s="164"/>
      <c r="BKX1" s="164"/>
      <c r="BKY1" s="164"/>
      <c r="BKZ1" s="164"/>
      <c r="BLA1" s="164"/>
      <c r="BLB1" s="164"/>
      <c r="BLC1" s="164"/>
      <c r="BLD1" s="164"/>
      <c r="BLE1" s="164"/>
      <c r="BLF1" s="164"/>
      <c r="BLG1" s="164"/>
      <c r="BLH1" s="164"/>
      <c r="BLI1" s="164"/>
      <c r="BLJ1" s="164"/>
      <c r="BLK1" s="164"/>
      <c r="BLL1" s="164"/>
      <c r="BLM1" s="164"/>
      <c r="BLN1" s="164"/>
      <c r="BLO1" s="164"/>
      <c r="BLP1" s="164"/>
      <c r="BLQ1" s="164"/>
      <c r="BLR1" s="164"/>
      <c r="BLS1" s="164"/>
      <c r="BLT1" s="164"/>
      <c r="BLU1" s="164"/>
      <c r="BLV1" s="164"/>
      <c r="BLW1" s="164"/>
      <c r="BLX1" s="164"/>
      <c r="BLY1" s="164"/>
      <c r="BLZ1" s="164"/>
      <c r="BMA1" s="164"/>
      <c r="BMB1" s="164"/>
      <c r="BMC1" s="164"/>
      <c r="BMD1" s="164"/>
      <c r="BME1" s="164"/>
      <c r="BMF1" s="164"/>
      <c r="BMG1" s="164"/>
      <c r="BMH1" s="164"/>
      <c r="BMI1" s="164"/>
      <c r="BMJ1" s="164"/>
      <c r="BMK1" s="164"/>
      <c r="BML1" s="164"/>
      <c r="BMM1" s="164"/>
      <c r="BMN1" s="164"/>
      <c r="BMO1" s="164"/>
      <c r="BMP1" s="164"/>
      <c r="BMQ1" s="164"/>
      <c r="BMR1" s="164"/>
      <c r="BMS1" s="164"/>
      <c r="BMT1" s="164"/>
      <c r="BMU1" s="164"/>
      <c r="BMV1" s="164"/>
      <c r="BMW1" s="164"/>
      <c r="BMX1" s="164"/>
      <c r="BMY1" s="164"/>
      <c r="BMZ1" s="164"/>
      <c r="BNA1" s="164"/>
      <c r="BNB1" s="164"/>
      <c r="BNC1" s="164"/>
      <c r="BND1" s="164"/>
      <c r="BNE1" s="164"/>
      <c r="BNF1" s="164"/>
      <c r="BNG1" s="164"/>
      <c r="BNH1" s="164"/>
      <c r="BNI1" s="164"/>
      <c r="BNJ1" s="164"/>
      <c r="BNK1" s="164"/>
      <c r="BNL1" s="164"/>
      <c r="BNM1" s="164"/>
      <c r="BNN1" s="164"/>
      <c r="BNO1" s="164"/>
      <c r="BNP1" s="164"/>
      <c r="BNQ1" s="164"/>
      <c r="BNR1" s="164"/>
      <c r="BNS1" s="164"/>
      <c r="BNT1" s="164"/>
      <c r="BNU1" s="164"/>
      <c r="BNV1" s="164"/>
      <c r="BNW1" s="164"/>
      <c r="BNX1" s="164"/>
      <c r="BNY1" s="164"/>
      <c r="BNZ1" s="164"/>
      <c r="BOA1" s="164"/>
      <c r="BOB1" s="164"/>
      <c r="BOC1" s="164"/>
      <c r="BOD1" s="164"/>
      <c r="BOE1" s="164"/>
      <c r="BOF1" s="164"/>
      <c r="BOG1" s="164"/>
      <c r="BOH1" s="164"/>
      <c r="BOI1" s="164"/>
      <c r="BOJ1" s="164"/>
      <c r="BOK1" s="164"/>
      <c r="BOL1" s="164"/>
      <c r="BOM1" s="164"/>
      <c r="BON1" s="164"/>
      <c r="BOO1" s="164"/>
      <c r="BOP1" s="164"/>
      <c r="BOQ1" s="164"/>
      <c r="BOR1" s="164"/>
      <c r="BOS1" s="164"/>
      <c r="BOT1" s="164"/>
      <c r="BOU1" s="164"/>
      <c r="BOV1" s="164"/>
      <c r="BOW1" s="164"/>
      <c r="BOX1" s="164"/>
      <c r="BOY1" s="164"/>
      <c r="BOZ1" s="164"/>
      <c r="BPA1" s="164"/>
      <c r="BPB1" s="164"/>
      <c r="BPC1" s="164"/>
      <c r="BPD1" s="164"/>
      <c r="BPE1" s="164"/>
      <c r="BPF1" s="164"/>
      <c r="BPG1" s="164"/>
      <c r="BPH1" s="164"/>
      <c r="BPI1" s="164"/>
      <c r="BPJ1" s="164"/>
      <c r="BPK1" s="164"/>
      <c r="BPL1" s="164"/>
      <c r="BPM1" s="164"/>
      <c r="BPN1" s="164"/>
      <c r="BPO1" s="164"/>
      <c r="BPP1" s="164"/>
      <c r="BPQ1" s="164"/>
      <c r="BPR1" s="164"/>
      <c r="BPS1" s="164"/>
      <c r="BPT1" s="164"/>
      <c r="BPU1" s="164"/>
      <c r="BPV1" s="164"/>
      <c r="BPW1" s="164"/>
      <c r="BPX1" s="164"/>
      <c r="BPY1" s="164"/>
      <c r="BPZ1" s="164"/>
      <c r="BQA1" s="164"/>
      <c r="BQB1" s="164"/>
      <c r="BQC1" s="164"/>
      <c r="BQD1" s="164"/>
      <c r="BQE1" s="164"/>
      <c r="BQF1" s="164"/>
      <c r="BQG1" s="164"/>
      <c r="BQH1" s="164"/>
      <c r="BQI1" s="164"/>
      <c r="BQJ1" s="164"/>
      <c r="BQK1" s="164"/>
      <c r="BQL1" s="164"/>
      <c r="BQM1" s="164"/>
      <c r="BQN1" s="164"/>
      <c r="BQO1" s="164"/>
      <c r="BQP1" s="164"/>
      <c r="BQQ1" s="164"/>
      <c r="BQR1" s="164"/>
      <c r="BQS1" s="164"/>
      <c r="BQT1" s="164"/>
      <c r="BQU1" s="164"/>
      <c r="BQV1" s="164"/>
      <c r="BQW1" s="164"/>
      <c r="BQX1" s="164"/>
      <c r="BQY1" s="164"/>
      <c r="BQZ1" s="164"/>
      <c r="BRA1" s="164"/>
      <c r="BRB1" s="164"/>
      <c r="BRC1" s="164"/>
      <c r="BRD1" s="164"/>
      <c r="BRE1" s="164"/>
      <c r="BRF1" s="164"/>
      <c r="BRG1" s="164"/>
      <c r="BRH1" s="164"/>
      <c r="BRI1" s="164"/>
      <c r="BRJ1" s="164"/>
      <c r="BRK1" s="164"/>
      <c r="BRL1" s="164"/>
      <c r="BRM1" s="164"/>
      <c r="BRN1" s="164"/>
      <c r="BRO1" s="164"/>
      <c r="BRP1" s="164"/>
      <c r="BRQ1" s="164"/>
      <c r="BRR1" s="164"/>
      <c r="BRS1" s="164"/>
      <c r="BRT1" s="164"/>
      <c r="BRU1" s="164"/>
      <c r="BRV1" s="164"/>
      <c r="BRW1" s="164"/>
      <c r="BRX1" s="164"/>
      <c r="BRY1" s="164"/>
      <c r="BRZ1" s="164"/>
      <c r="BSA1" s="164"/>
      <c r="BSB1" s="164"/>
      <c r="BSC1" s="164"/>
      <c r="BSD1" s="164"/>
      <c r="BSE1" s="164"/>
      <c r="BSF1" s="164"/>
      <c r="BSG1" s="164"/>
      <c r="BSH1" s="164"/>
      <c r="BSI1" s="164"/>
      <c r="BSJ1" s="164"/>
      <c r="BSK1" s="164"/>
      <c r="BSL1" s="164"/>
      <c r="BSM1" s="164"/>
      <c r="BSN1" s="164"/>
      <c r="BSO1" s="164"/>
      <c r="BSP1" s="164"/>
      <c r="BSQ1" s="164"/>
      <c r="BSR1" s="164"/>
      <c r="BSS1" s="164"/>
      <c r="BST1" s="164"/>
      <c r="BSU1" s="164"/>
      <c r="BSV1" s="164"/>
      <c r="BSW1" s="164"/>
      <c r="BSX1" s="164"/>
      <c r="BSY1" s="164"/>
      <c r="BSZ1" s="164"/>
      <c r="BTA1" s="164"/>
      <c r="BTB1" s="164"/>
      <c r="BTC1" s="164"/>
      <c r="BTD1" s="164"/>
      <c r="BTE1" s="164"/>
      <c r="BTF1" s="164"/>
      <c r="BTG1" s="164"/>
      <c r="BTH1" s="164"/>
      <c r="BTI1" s="164"/>
      <c r="BTJ1" s="164"/>
      <c r="BTK1" s="164"/>
      <c r="BTL1" s="164"/>
      <c r="BTM1" s="164"/>
      <c r="BTN1" s="164"/>
      <c r="BTO1" s="164"/>
      <c r="BTP1" s="164"/>
      <c r="BTQ1" s="164"/>
      <c r="BTR1" s="164"/>
      <c r="BTS1" s="164"/>
      <c r="BTT1" s="164"/>
      <c r="BTU1" s="164"/>
      <c r="BTV1" s="164"/>
      <c r="BTW1" s="164"/>
      <c r="BTX1" s="164"/>
      <c r="BTY1" s="164"/>
      <c r="BTZ1" s="164"/>
      <c r="BUA1" s="164"/>
      <c r="BUB1" s="164"/>
      <c r="BUC1" s="164"/>
      <c r="BUD1" s="164"/>
      <c r="BUE1" s="164"/>
      <c r="BUF1" s="164"/>
      <c r="BUG1" s="164"/>
      <c r="BUH1" s="164"/>
      <c r="BUI1" s="164"/>
      <c r="BUJ1" s="164"/>
      <c r="BUK1" s="164"/>
      <c r="BUL1" s="164"/>
      <c r="BUM1" s="164"/>
      <c r="BUN1" s="164"/>
      <c r="BUO1" s="164"/>
      <c r="BUP1" s="164"/>
      <c r="BUQ1" s="164"/>
      <c r="BUR1" s="164"/>
      <c r="BUS1" s="164"/>
      <c r="BUT1" s="164"/>
      <c r="BUU1" s="164"/>
      <c r="BUV1" s="164"/>
      <c r="BUW1" s="164"/>
      <c r="BUX1" s="164"/>
      <c r="BUY1" s="164"/>
      <c r="BUZ1" s="164"/>
      <c r="BVA1" s="164"/>
      <c r="BVB1" s="164"/>
      <c r="BVC1" s="164"/>
      <c r="BVD1" s="164"/>
      <c r="BVE1" s="164"/>
      <c r="BVF1" s="164"/>
      <c r="BVG1" s="164"/>
      <c r="BVH1" s="164"/>
      <c r="BVI1" s="164"/>
      <c r="BVJ1" s="164"/>
      <c r="BVK1" s="164"/>
      <c r="BVL1" s="164"/>
      <c r="BVM1" s="164"/>
      <c r="BVN1" s="164"/>
      <c r="BVO1" s="164"/>
      <c r="BVP1" s="164"/>
      <c r="BVQ1" s="164"/>
      <c r="BVR1" s="164"/>
      <c r="BVS1" s="164"/>
      <c r="BVT1" s="164"/>
      <c r="BVU1" s="164"/>
      <c r="BVV1" s="164"/>
      <c r="BVW1" s="164"/>
      <c r="BVX1" s="164"/>
      <c r="BVY1" s="164"/>
      <c r="BVZ1" s="164"/>
      <c r="BWA1" s="164"/>
      <c r="BWB1" s="164"/>
      <c r="BWC1" s="164"/>
      <c r="BWD1" s="164"/>
      <c r="BWE1" s="164"/>
      <c r="BWF1" s="164"/>
      <c r="BWG1" s="164"/>
      <c r="BWH1" s="164"/>
      <c r="BWI1" s="164"/>
      <c r="BWJ1" s="164"/>
      <c r="BWK1" s="164"/>
      <c r="BWL1" s="164"/>
      <c r="BWM1" s="164"/>
      <c r="BWN1" s="164"/>
      <c r="BWO1" s="164"/>
      <c r="BWP1" s="164"/>
      <c r="BWQ1" s="164"/>
      <c r="BWR1" s="164"/>
      <c r="BWS1" s="164"/>
      <c r="BWT1" s="164"/>
      <c r="BWU1" s="164"/>
      <c r="BWV1" s="164"/>
      <c r="BWW1" s="164"/>
      <c r="BWX1" s="164"/>
      <c r="BWY1" s="164"/>
      <c r="BWZ1" s="164"/>
      <c r="BXA1" s="164"/>
      <c r="BXB1" s="164"/>
      <c r="BXC1" s="164"/>
      <c r="BXD1" s="164"/>
      <c r="BXE1" s="164"/>
      <c r="BXF1" s="164"/>
      <c r="BXG1" s="164"/>
      <c r="BXH1" s="164"/>
      <c r="BXI1" s="164"/>
      <c r="BXJ1" s="164"/>
      <c r="BXK1" s="164"/>
      <c r="BXL1" s="164"/>
      <c r="BXM1" s="164"/>
      <c r="BXN1" s="164"/>
      <c r="BXO1" s="164"/>
      <c r="BXP1" s="164"/>
      <c r="BXQ1" s="164"/>
      <c r="BXR1" s="164"/>
      <c r="BXS1" s="164"/>
      <c r="BXT1" s="164"/>
      <c r="BXU1" s="164"/>
      <c r="BXV1" s="164"/>
      <c r="BXW1" s="164"/>
      <c r="BXX1" s="164"/>
      <c r="BXY1" s="164"/>
      <c r="BXZ1" s="164"/>
      <c r="BYA1" s="164"/>
      <c r="BYB1" s="164"/>
      <c r="BYC1" s="164"/>
      <c r="BYD1" s="164"/>
      <c r="BYE1" s="164"/>
      <c r="BYF1" s="164"/>
      <c r="BYG1" s="164"/>
      <c r="BYH1" s="164"/>
      <c r="BYI1" s="164"/>
      <c r="BYJ1" s="164"/>
      <c r="BYK1" s="164"/>
      <c r="BYL1" s="164"/>
      <c r="BYM1" s="164"/>
      <c r="BYN1" s="164"/>
      <c r="BYO1" s="164"/>
      <c r="BYP1" s="164"/>
      <c r="BYQ1" s="164"/>
      <c r="BYR1" s="164"/>
      <c r="BYS1" s="164"/>
      <c r="BYT1" s="164"/>
      <c r="BYU1" s="164"/>
      <c r="BYV1" s="164"/>
      <c r="BYW1" s="164"/>
      <c r="BYX1" s="164"/>
      <c r="BYY1" s="164"/>
      <c r="BYZ1" s="164"/>
      <c r="BZA1" s="164"/>
      <c r="BZB1" s="164"/>
      <c r="BZC1" s="164"/>
      <c r="BZD1" s="164"/>
      <c r="BZE1" s="164"/>
      <c r="BZF1" s="164"/>
      <c r="BZG1" s="164"/>
      <c r="BZH1" s="164"/>
      <c r="BZI1" s="164"/>
      <c r="BZJ1" s="164"/>
      <c r="BZK1" s="164"/>
      <c r="BZL1" s="164"/>
      <c r="BZM1" s="164"/>
      <c r="BZN1" s="164"/>
      <c r="BZO1" s="164"/>
      <c r="BZP1" s="164"/>
      <c r="BZQ1" s="164"/>
      <c r="BZR1" s="164"/>
      <c r="BZS1" s="164"/>
      <c r="BZT1" s="164"/>
      <c r="BZU1" s="164"/>
      <c r="BZV1" s="164"/>
      <c r="BZW1" s="164"/>
      <c r="BZX1" s="164"/>
      <c r="BZY1" s="164"/>
      <c r="BZZ1" s="164"/>
      <c r="CAA1" s="164"/>
      <c r="CAB1" s="164"/>
      <c r="CAC1" s="164"/>
      <c r="CAD1" s="164"/>
      <c r="CAE1" s="164"/>
      <c r="CAF1" s="164"/>
      <c r="CAG1" s="164"/>
      <c r="CAH1" s="164"/>
      <c r="CAI1" s="164"/>
      <c r="CAJ1" s="164"/>
      <c r="CAK1" s="164"/>
      <c r="CAL1" s="164"/>
      <c r="CAM1" s="164"/>
      <c r="CAN1" s="164"/>
      <c r="CAO1" s="164"/>
      <c r="CAP1" s="164"/>
      <c r="CAQ1" s="164"/>
      <c r="CAR1" s="164"/>
      <c r="CAS1" s="164"/>
      <c r="CAT1" s="164"/>
      <c r="CAU1" s="164"/>
      <c r="CAV1" s="164"/>
      <c r="CAW1" s="164"/>
      <c r="CAX1" s="164"/>
      <c r="CAY1" s="164"/>
      <c r="CAZ1" s="164"/>
      <c r="CBA1" s="164"/>
      <c r="CBB1" s="164"/>
      <c r="CBC1" s="164"/>
      <c r="CBD1" s="164"/>
      <c r="CBE1" s="164"/>
      <c r="CBF1" s="164"/>
      <c r="CBG1" s="164"/>
      <c r="CBH1" s="164"/>
      <c r="CBI1" s="164"/>
      <c r="CBJ1" s="164"/>
      <c r="CBK1" s="164"/>
      <c r="CBL1" s="164"/>
      <c r="CBM1" s="164"/>
      <c r="CBN1" s="164"/>
      <c r="CBO1" s="164"/>
      <c r="CBP1" s="164"/>
      <c r="CBQ1" s="164"/>
      <c r="CBR1" s="164"/>
      <c r="CBS1" s="164"/>
      <c r="CBT1" s="164"/>
      <c r="CBU1" s="164"/>
      <c r="CBV1" s="164"/>
      <c r="CBW1" s="164"/>
      <c r="CBX1" s="164"/>
      <c r="CBY1" s="164"/>
      <c r="CBZ1" s="164"/>
      <c r="CCA1" s="164"/>
      <c r="CCB1" s="164"/>
      <c r="CCC1" s="164"/>
      <c r="CCD1" s="164"/>
      <c r="CCE1" s="164"/>
      <c r="CCF1" s="164"/>
      <c r="CCG1" s="164"/>
      <c r="CCH1" s="164"/>
      <c r="CCI1" s="164"/>
      <c r="CCJ1" s="164"/>
      <c r="CCK1" s="164"/>
      <c r="CCL1" s="164"/>
      <c r="CCM1" s="164"/>
      <c r="CCN1" s="164"/>
      <c r="CCO1" s="164"/>
      <c r="CCP1" s="164"/>
      <c r="CCQ1" s="164"/>
      <c r="CCR1" s="164"/>
      <c r="CCS1" s="164"/>
      <c r="CCT1" s="164"/>
      <c r="CCU1" s="164"/>
      <c r="CCV1" s="164"/>
      <c r="CCW1" s="164"/>
      <c r="CCX1" s="164"/>
      <c r="CCY1" s="164"/>
      <c r="CCZ1" s="164"/>
      <c r="CDA1" s="164"/>
      <c r="CDB1" s="164"/>
      <c r="CDC1" s="164"/>
      <c r="CDD1" s="164"/>
      <c r="CDE1" s="164"/>
      <c r="CDF1" s="164"/>
      <c r="CDG1" s="164"/>
      <c r="CDH1" s="164"/>
      <c r="CDI1" s="164"/>
      <c r="CDJ1" s="164"/>
      <c r="CDK1" s="164"/>
      <c r="CDL1" s="164"/>
      <c r="CDM1" s="164"/>
      <c r="CDN1" s="164"/>
      <c r="CDO1" s="164"/>
      <c r="CDP1" s="164"/>
      <c r="CDQ1" s="164"/>
      <c r="CDR1" s="164"/>
      <c r="CDS1" s="164"/>
      <c r="CDT1" s="164"/>
      <c r="CDU1" s="164"/>
      <c r="CDV1" s="164"/>
      <c r="CDW1" s="164"/>
      <c r="CDX1" s="164"/>
      <c r="CDY1" s="164"/>
      <c r="CDZ1" s="164"/>
      <c r="CEA1" s="164"/>
      <c r="CEB1" s="164"/>
      <c r="CEC1" s="164"/>
      <c r="CED1" s="164"/>
      <c r="CEE1" s="164"/>
      <c r="CEF1" s="164"/>
      <c r="CEG1" s="164"/>
      <c r="CEH1" s="164"/>
      <c r="CEI1" s="164"/>
      <c r="CEJ1" s="164"/>
      <c r="CEK1" s="164"/>
      <c r="CEL1" s="164"/>
      <c r="CEM1" s="164"/>
      <c r="CEN1" s="164"/>
      <c r="CEO1" s="164"/>
      <c r="CEP1" s="164"/>
      <c r="CEQ1" s="164"/>
      <c r="CER1" s="164"/>
      <c r="CES1" s="164"/>
      <c r="CET1" s="164"/>
      <c r="CEU1" s="164"/>
      <c r="CEV1" s="164"/>
      <c r="CEW1" s="164"/>
      <c r="CEX1" s="164"/>
      <c r="CEY1" s="164"/>
      <c r="CEZ1" s="164"/>
      <c r="CFA1" s="164"/>
      <c r="CFB1" s="164"/>
      <c r="CFC1" s="164"/>
      <c r="CFD1" s="164"/>
      <c r="CFE1" s="164"/>
      <c r="CFF1" s="164"/>
      <c r="CFG1" s="164"/>
      <c r="CFH1" s="164"/>
      <c r="CFI1" s="164"/>
      <c r="CFJ1" s="164"/>
      <c r="CFK1" s="164"/>
      <c r="CFL1" s="164"/>
      <c r="CFM1" s="164"/>
      <c r="CFN1" s="164"/>
      <c r="CFO1" s="164"/>
      <c r="CFP1" s="164"/>
      <c r="CFQ1" s="164"/>
      <c r="CFR1" s="164"/>
      <c r="CFS1" s="164"/>
      <c r="CFT1" s="164"/>
      <c r="CFU1" s="164"/>
      <c r="CFV1" s="164"/>
      <c r="CFW1" s="164"/>
      <c r="CFX1" s="164"/>
      <c r="CFY1" s="164"/>
      <c r="CFZ1" s="164"/>
      <c r="CGA1" s="164"/>
      <c r="CGB1" s="164"/>
      <c r="CGC1" s="164"/>
      <c r="CGD1" s="164"/>
      <c r="CGE1" s="164"/>
      <c r="CGF1" s="164"/>
      <c r="CGG1" s="164"/>
      <c r="CGH1" s="164"/>
      <c r="CGI1" s="164"/>
      <c r="CGJ1" s="164"/>
      <c r="CGK1" s="164"/>
      <c r="CGL1" s="164"/>
      <c r="CGM1" s="164"/>
      <c r="CGN1" s="164"/>
      <c r="CGO1" s="164"/>
      <c r="CGP1" s="164"/>
      <c r="CGQ1" s="164"/>
      <c r="CGR1" s="164"/>
      <c r="CGS1" s="164"/>
      <c r="CGT1" s="164"/>
      <c r="CGU1" s="164"/>
      <c r="CGV1" s="164"/>
      <c r="CGW1" s="164"/>
      <c r="CGX1" s="164"/>
      <c r="CGY1" s="164"/>
      <c r="CGZ1" s="164"/>
      <c r="CHA1" s="164"/>
      <c r="CHB1" s="164"/>
      <c r="CHC1" s="164"/>
      <c r="CHD1" s="164"/>
      <c r="CHE1" s="164"/>
      <c r="CHF1" s="164"/>
      <c r="CHG1" s="164"/>
      <c r="CHH1" s="164"/>
      <c r="CHI1" s="164"/>
      <c r="CHJ1" s="164"/>
      <c r="CHK1" s="164"/>
      <c r="CHL1" s="164"/>
      <c r="CHM1" s="164"/>
      <c r="CHN1" s="164"/>
      <c r="CHO1" s="164"/>
      <c r="CHP1" s="164"/>
      <c r="CHQ1" s="164"/>
      <c r="CHR1" s="164"/>
      <c r="CHS1" s="164"/>
      <c r="CHT1" s="164"/>
      <c r="CHU1" s="164"/>
      <c r="CHV1" s="164"/>
      <c r="CHW1" s="164"/>
      <c r="CHX1" s="164"/>
      <c r="CHY1" s="164"/>
      <c r="CHZ1" s="164"/>
      <c r="CIA1" s="164"/>
      <c r="CIB1" s="164"/>
      <c r="CIC1" s="164"/>
      <c r="CID1" s="164"/>
      <c r="CIE1" s="164"/>
      <c r="CIF1" s="164"/>
      <c r="CIG1" s="164"/>
      <c r="CIH1" s="164"/>
      <c r="CII1" s="164"/>
      <c r="CIJ1" s="164"/>
      <c r="CIK1" s="164"/>
      <c r="CIL1" s="164"/>
      <c r="CIM1" s="164"/>
      <c r="CIN1" s="164"/>
      <c r="CIO1" s="164"/>
      <c r="CIP1" s="164"/>
      <c r="CIQ1" s="164"/>
      <c r="CIR1" s="164"/>
      <c r="CIS1" s="164"/>
      <c r="CIT1" s="164"/>
      <c r="CIU1" s="164"/>
      <c r="CIV1" s="164"/>
      <c r="CIW1" s="164"/>
      <c r="CIX1" s="164"/>
      <c r="CIY1" s="164"/>
      <c r="CIZ1" s="164"/>
      <c r="CJA1" s="164"/>
      <c r="CJB1" s="164"/>
      <c r="CJC1" s="164"/>
      <c r="CJD1" s="164"/>
      <c r="CJE1" s="164"/>
      <c r="CJF1" s="164"/>
      <c r="CJG1" s="164"/>
      <c r="CJH1" s="164"/>
      <c r="CJI1" s="164"/>
      <c r="CJJ1" s="164"/>
      <c r="CJK1" s="164"/>
      <c r="CJL1" s="164"/>
      <c r="CJM1" s="164"/>
      <c r="CJN1" s="164"/>
      <c r="CJO1" s="164"/>
      <c r="CJP1" s="164"/>
      <c r="CJQ1" s="164"/>
      <c r="CJR1" s="164"/>
      <c r="CJS1" s="164"/>
      <c r="CJT1" s="164"/>
      <c r="CJU1" s="164"/>
      <c r="CJV1" s="164"/>
      <c r="CJW1" s="164"/>
      <c r="CJX1" s="164"/>
      <c r="CJY1" s="164"/>
      <c r="CJZ1" s="164"/>
      <c r="CKA1" s="164"/>
      <c r="CKB1" s="164"/>
      <c r="CKC1" s="164"/>
      <c r="CKD1" s="164"/>
      <c r="CKE1" s="164"/>
      <c r="CKF1" s="164"/>
      <c r="CKG1" s="164"/>
      <c r="CKH1" s="164"/>
      <c r="CKI1" s="164"/>
      <c r="CKJ1" s="164"/>
      <c r="CKK1" s="164"/>
      <c r="CKL1" s="164"/>
      <c r="CKM1" s="164"/>
      <c r="CKN1" s="164"/>
      <c r="CKO1" s="164"/>
      <c r="CKP1" s="164"/>
      <c r="CKQ1" s="164"/>
      <c r="CKR1" s="164"/>
      <c r="CKS1" s="164"/>
      <c r="CKT1" s="164"/>
      <c r="CKU1" s="164"/>
      <c r="CKV1" s="164"/>
      <c r="CKW1" s="164"/>
      <c r="CKX1" s="164"/>
      <c r="CKY1" s="164"/>
      <c r="CKZ1" s="164"/>
      <c r="CLA1" s="164"/>
      <c r="CLB1" s="164"/>
      <c r="CLC1" s="164"/>
      <c r="CLD1" s="164"/>
      <c r="CLE1" s="164"/>
      <c r="CLF1" s="164"/>
      <c r="CLG1" s="164"/>
      <c r="CLH1" s="164"/>
      <c r="CLI1" s="164"/>
      <c r="CLJ1" s="164"/>
      <c r="CLK1" s="164"/>
      <c r="CLL1" s="164"/>
      <c r="CLM1" s="164"/>
      <c r="CLN1" s="164"/>
      <c r="CLO1" s="164"/>
      <c r="CLP1" s="164"/>
      <c r="CLQ1" s="164"/>
      <c r="CLR1" s="164"/>
      <c r="CLS1" s="164"/>
      <c r="CLT1" s="164"/>
      <c r="CLU1" s="164"/>
      <c r="CLV1" s="164"/>
      <c r="CLW1" s="164"/>
      <c r="CLX1" s="164"/>
      <c r="CLY1" s="164"/>
      <c r="CLZ1" s="164"/>
      <c r="CMA1" s="164"/>
      <c r="CMB1" s="164"/>
      <c r="CMC1" s="164"/>
      <c r="CMD1" s="164"/>
      <c r="CME1" s="164"/>
      <c r="CMF1" s="164"/>
      <c r="CMG1" s="164"/>
      <c r="CMH1" s="164"/>
      <c r="CMI1" s="164"/>
      <c r="CMJ1" s="164"/>
      <c r="CMK1" s="164"/>
      <c r="CML1" s="164"/>
      <c r="CMM1" s="164"/>
      <c r="CMN1" s="164"/>
      <c r="CMO1" s="164"/>
      <c r="CMP1" s="164"/>
      <c r="CMQ1" s="164"/>
      <c r="CMR1" s="164"/>
      <c r="CMS1" s="164"/>
      <c r="CMT1" s="164"/>
      <c r="CMU1" s="164"/>
      <c r="CMV1" s="164"/>
      <c r="CMW1" s="164"/>
      <c r="CMX1" s="164"/>
      <c r="CMY1" s="164"/>
      <c r="CMZ1" s="164"/>
      <c r="CNA1" s="164"/>
      <c r="CNB1" s="164"/>
      <c r="CNC1" s="164"/>
      <c r="CND1" s="164"/>
      <c r="CNE1" s="164"/>
      <c r="CNF1" s="164"/>
      <c r="CNG1" s="164"/>
      <c r="CNH1" s="164"/>
      <c r="CNI1" s="164"/>
      <c r="CNJ1" s="164"/>
      <c r="CNK1" s="164"/>
      <c r="CNL1" s="164"/>
      <c r="CNM1" s="164"/>
      <c r="CNN1" s="164"/>
      <c r="CNO1" s="164"/>
      <c r="CNP1" s="164"/>
      <c r="CNQ1" s="164"/>
      <c r="CNR1" s="164"/>
      <c r="CNS1" s="164"/>
      <c r="CNT1" s="164"/>
      <c r="CNU1" s="164"/>
      <c r="CNV1" s="164"/>
      <c r="CNW1" s="164"/>
      <c r="CNX1" s="164"/>
      <c r="CNY1" s="164"/>
      <c r="CNZ1" s="164"/>
      <c r="COA1" s="164"/>
      <c r="COB1" s="164"/>
      <c r="COC1" s="164"/>
      <c r="COD1" s="164"/>
      <c r="COE1" s="164"/>
      <c r="COF1" s="164"/>
      <c r="COG1" s="164"/>
      <c r="COH1" s="164"/>
      <c r="COI1" s="164"/>
      <c r="COJ1" s="164"/>
      <c r="COK1" s="164"/>
      <c r="COL1" s="164"/>
      <c r="COM1" s="164"/>
      <c r="CON1" s="164"/>
      <c r="COO1" s="164"/>
      <c r="COP1" s="164"/>
      <c r="COQ1" s="164"/>
      <c r="COR1" s="164"/>
      <c r="COS1" s="164"/>
      <c r="COT1" s="164"/>
      <c r="COU1" s="164"/>
      <c r="COV1" s="164"/>
      <c r="COW1" s="164"/>
      <c r="COX1" s="164"/>
      <c r="COY1" s="164"/>
      <c r="COZ1" s="164"/>
      <c r="CPA1" s="164"/>
      <c r="CPB1" s="164"/>
      <c r="CPC1" s="164"/>
      <c r="CPD1" s="164"/>
      <c r="CPE1" s="164"/>
      <c r="CPF1" s="164"/>
      <c r="CPG1" s="164"/>
      <c r="CPH1" s="164"/>
      <c r="CPI1" s="164"/>
      <c r="CPJ1" s="164"/>
      <c r="CPK1" s="164"/>
      <c r="CPL1" s="164"/>
      <c r="CPM1" s="164"/>
      <c r="CPN1" s="164"/>
      <c r="CPO1" s="164"/>
      <c r="CPP1" s="164"/>
      <c r="CPQ1" s="164"/>
      <c r="CPR1" s="164"/>
      <c r="CPS1" s="164"/>
      <c r="CPT1" s="164"/>
      <c r="CPU1" s="164"/>
      <c r="CPV1" s="164"/>
      <c r="CPW1" s="164"/>
      <c r="CPX1" s="164"/>
      <c r="CPY1" s="164"/>
      <c r="CPZ1" s="164"/>
      <c r="CQA1" s="164"/>
      <c r="CQB1" s="164"/>
      <c r="CQC1" s="164"/>
      <c r="CQD1" s="164"/>
      <c r="CQE1" s="164"/>
      <c r="CQF1" s="164"/>
      <c r="CQG1" s="164"/>
      <c r="CQH1" s="164"/>
      <c r="CQI1" s="164"/>
      <c r="CQJ1" s="164"/>
      <c r="CQK1" s="164"/>
      <c r="CQL1" s="164"/>
      <c r="CQM1" s="164"/>
      <c r="CQN1" s="164"/>
      <c r="CQO1" s="164"/>
      <c r="CQP1" s="164"/>
      <c r="CQQ1" s="164"/>
      <c r="CQR1" s="164"/>
      <c r="CQS1" s="164"/>
      <c r="CQT1" s="164"/>
      <c r="CQU1" s="164"/>
      <c r="CQV1" s="164"/>
      <c r="CQW1" s="164"/>
      <c r="CQX1" s="164"/>
      <c r="CQY1" s="164"/>
      <c r="CQZ1" s="164"/>
      <c r="CRA1" s="164"/>
      <c r="CRB1" s="164"/>
      <c r="CRC1" s="164"/>
      <c r="CRD1" s="164"/>
      <c r="CRE1" s="164"/>
      <c r="CRF1" s="164"/>
      <c r="CRG1" s="164"/>
      <c r="CRH1" s="164"/>
      <c r="CRI1" s="164"/>
      <c r="CRJ1" s="164"/>
      <c r="CRK1" s="164"/>
      <c r="CRL1" s="164"/>
      <c r="CRM1" s="164"/>
      <c r="CRN1" s="164"/>
      <c r="CRO1" s="164"/>
      <c r="CRP1" s="164"/>
      <c r="CRQ1" s="164"/>
      <c r="CRR1" s="164"/>
      <c r="CRS1" s="164"/>
      <c r="CRT1" s="164"/>
      <c r="CRU1" s="164"/>
      <c r="CRV1" s="164"/>
      <c r="CRW1" s="164"/>
      <c r="CRX1" s="164"/>
      <c r="CRY1" s="164"/>
      <c r="CRZ1" s="164"/>
      <c r="CSA1" s="164"/>
      <c r="CSB1" s="164"/>
      <c r="CSC1" s="164"/>
      <c r="CSD1" s="164"/>
      <c r="CSE1" s="164"/>
      <c r="CSF1" s="164"/>
      <c r="CSG1" s="164"/>
      <c r="CSH1" s="164"/>
      <c r="CSI1" s="164"/>
      <c r="CSJ1" s="164"/>
      <c r="CSK1" s="164"/>
      <c r="CSL1" s="164"/>
      <c r="CSM1" s="164"/>
      <c r="CSN1" s="164"/>
      <c r="CSO1" s="164"/>
      <c r="CSP1" s="164"/>
      <c r="CSQ1" s="164"/>
      <c r="CSR1" s="164"/>
      <c r="CSS1" s="164"/>
      <c r="CST1" s="164"/>
      <c r="CSU1" s="164"/>
      <c r="CSV1" s="164"/>
      <c r="CSW1" s="164"/>
      <c r="CSX1" s="164"/>
      <c r="CSY1" s="164"/>
      <c r="CSZ1" s="164"/>
      <c r="CTA1" s="164"/>
      <c r="CTB1" s="164"/>
      <c r="CTC1" s="164"/>
      <c r="CTD1" s="164"/>
      <c r="CTE1" s="164"/>
      <c r="CTF1" s="164"/>
      <c r="CTG1" s="164"/>
      <c r="CTH1" s="164"/>
      <c r="CTI1" s="164"/>
      <c r="CTJ1" s="164"/>
      <c r="CTK1" s="164"/>
      <c r="CTL1" s="164"/>
      <c r="CTM1" s="164"/>
      <c r="CTN1" s="164"/>
      <c r="CTO1" s="164"/>
      <c r="CTP1" s="164"/>
      <c r="CTQ1" s="164"/>
      <c r="CTR1" s="164"/>
      <c r="CTS1" s="164"/>
      <c r="CTT1" s="164"/>
      <c r="CTU1" s="164"/>
      <c r="CTV1" s="164"/>
      <c r="CTW1" s="164"/>
      <c r="CTX1" s="164"/>
      <c r="CTY1" s="164"/>
      <c r="CTZ1" s="164"/>
      <c r="CUA1" s="164"/>
      <c r="CUB1" s="164"/>
      <c r="CUC1" s="164"/>
      <c r="CUD1" s="164"/>
      <c r="CUE1" s="164"/>
      <c r="CUF1" s="164"/>
      <c r="CUG1" s="164"/>
      <c r="CUH1" s="164"/>
      <c r="CUI1" s="164"/>
      <c r="CUJ1" s="164"/>
      <c r="CUK1" s="164"/>
      <c r="CUL1" s="164"/>
      <c r="CUM1" s="164"/>
      <c r="CUN1" s="164"/>
      <c r="CUO1" s="164"/>
      <c r="CUP1" s="164"/>
      <c r="CUQ1" s="164"/>
      <c r="CUR1" s="164"/>
      <c r="CUS1" s="164"/>
      <c r="CUT1" s="164"/>
      <c r="CUU1" s="164"/>
      <c r="CUV1" s="164"/>
      <c r="CUW1" s="164"/>
      <c r="CUX1" s="164"/>
      <c r="CUY1" s="164"/>
      <c r="CUZ1" s="164"/>
      <c r="CVA1" s="164"/>
      <c r="CVB1" s="164"/>
      <c r="CVC1" s="164"/>
      <c r="CVD1" s="164"/>
      <c r="CVE1" s="164"/>
      <c r="CVF1" s="164"/>
      <c r="CVG1" s="164"/>
      <c r="CVH1" s="164"/>
      <c r="CVI1" s="164"/>
      <c r="CVJ1" s="164"/>
      <c r="CVK1" s="164"/>
      <c r="CVL1" s="164"/>
      <c r="CVM1" s="164"/>
      <c r="CVN1" s="164"/>
      <c r="CVO1" s="164"/>
      <c r="CVP1" s="164"/>
      <c r="CVQ1" s="164"/>
      <c r="CVR1" s="164"/>
      <c r="CVS1" s="164"/>
      <c r="CVT1" s="164"/>
      <c r="CVU1" s="164"/>
      <c r="CVV1" s="164"/>
      <c r="CVW1" s="164"/>
      <c r="CVX1" s="164"/>
      <c r="CVY1" s="164"/>
      <c r="CVZ1" s="164"/>
      <c r="CWA1" s="164"/>
      <c r="CWB1" s="164"/>
      <c r="CWC1" s="164"/>
      <c r="CWD1" s="164"/>
      <c r="CWE1" s="164"/>
      <c r="CWF1" s="164"/>
      <c r="CWG1" s="164"/>
      <c r="CWH1" s="164"/>
      <c r="CWI1" s="164"/>
      <c r="CWJ1" s="164"/>
      <c r="CWK1" s="164"/>
      <c r="CWL1" s="164"/>
      <c r="CWM1" s="164"/>
      <c r="CWN1" s="164"/>
      <c r="CWO1" s="164"/>
      <c r="CWP1" s="164"/>
      <c r="CWQ1" s="164"/>
      <c r="CWR1" s="164"/>
      <c r="CWS1" s="164"/>
      <c r="CWT1" s="164"/>
      <c r="CWU1" s="164"/>
      <c r="CWV1" s="164"/>
      <c r="CWW1" s="164"/>
      <c r="CWX1" s="164"/>
      <c r="CWY1" s="164"/>
      <c r="CWZ1" s="164"/>
      <c r="CXA1" s="164"/>
      <c r="CXB1" s="164"/>
      <c r="CXC1" s="164"/>
      <c r="CXD1" s="164"/>
      <c r="CXE1" s="164"/>
      <c r="CXF1" s="164"/>
      <c r="CXG1" s="164"/>
      <c r="CXH1" s="164"/>
      <c r="CXI1" s="164"/>
      <c r="CXJ1" s="164"/>
      <c r="CXK1" s="164"/>
      <c r="CXL1" s="164"/>
      <c r="CXM1" s="164"/>
      <c r="CXN1" s="164"/>
      <c r="CXO1" s="164"/>
      <c r="CXP1" s="164"/>
      <c r="CXQ1" s="164"/>
      <c r="CXR1" s="164"/>
      <c r="CXS1" s="164"/>
      <c r="CXT1" s="164"/>
      <c r="CXU1" s="164"/>
      <c r="CXV1" s="164"/>
      <c r="CXW1" s="164"/>
      <c r="CXX1" s="164"/>
      <c r="CXY1" s="164"/>
      <c r="CXZ1" s="164"/>
      <c r="CYA1" s="164"/>
      <c r="CYB1" s="164"/>
      <c r="CYC1" s="164"/>
      <c r="CYD1" s="164"/>
      <c r="CYE1" s="164"/>
      <c r="CYF1" s="164"/>
      <c r="CYG1" s="164"/>
      <c r="CYH1" s="164"/>
      <c r="CYI1" s="164"/>
      <c r="CYJ1" s="164"/>
      <c r="CYK1" s="164"/>
      <c r="CYL1" s="164"/>
      <c r="CYM1" s="164"/>
      <c r="CYN1" s="164"/>
      <c r="CYO1" s="164"/>
      <c r="CYP1" s="164"/>
      <c r="CYQ1" s="164"/>
      <c r="CYR1" s="164"/>
      <c r="CYS1" s="164"/>
      <c r="CYT1" s="164"/>
      <c r="CYU1" s="164"/>
      <c r="CYV1" s="164"/>
      <c r="CYW1" s="164"/>
      <c r="CYX1" s="164"/>
      <c r="CYY1" s="164"/>
      <c r="CYZ1" s="164"/>
      <c r="CZA1" s="164"/>
      <c r="CZB1" s="164"/>
      <c r="CZC1" s="164"/>
      <c r="CZD1" s="164"/>
      <c r="CZE1" s="164"/>
      <c r="CZF1" s="164"/>
      <c r="CZG1" s="164"/>
      <c r="CZH1" s="164"/>
      <c r="CZI1" s="164"/>
      <c r="CZJ1" s="164"/>
      <c r="CZK1" s="164"/>
      <c r="CZL1" s="164"/>
      <c r="CZM1" s="164"/>
      <c r="CZN1" s="164"/>
      <c r="CZO1" s="164"/>
      <c r="CZP1" s="164"/>
      <c r="CZQ1" s="164"/>
      <c r="CZR1" s="164"/>
      <c r="CZS1" s="164"/>
      <c r="CZT1" s="164"/>
      <c r="CZU1" s="164"/>
      <c r="CZV1" s="164"/>
      <c r="CZW1" s="164"/>
      <c r="CZX1" s="164"/>
      <c r="CZY1" s="164"/>
      <c r="CZZ1" s="164"/>
      <c r="DAA1" s="164"/>
      <c r="DAB1" s="164"/>
      <c r="DAC1" s="164"/>
      <c r="DAD1" s="164"/>
      <c r="DAE1" s="164"/>
      <c r="DAF1" s="164"/>
      <c r="DAG1" s="164"/>
      <c r="DAH1" s="164"/>
      <c r="DAI1" s="164"/>
      <c r="DAJ1" s="164"/>
      <c r="DAK1" s="164"/>
      <c r="DAL1" s="164"/>
      <c r="DAM1" s="164"/>
      <c r="DAN1" s="164"/>
      <c r="DAO1" s="164"/>
      <c r="DAP1" s="164"/>
      <c r="DAQ1" s="164"/>
      <c r="DAR1" s="164"/>
      <c r="DAS1" s="164"/>
      <c r="DAT1" s="164"/>
      <c r="DAU1" s="164"/>
      <c r="DAV1" s="164"/>
      <c r="DAW1" s="164"/>
      <c r="DAX1" s="164"/>
      <c r="DAY1" s="164"/>
      <c r="DAZ1" s="164"/>
      <c r="DBA1" s="164"/>
      <c r="DBB1" s="164"/>
      <c r="DBC1" s="164"/>
      <c r="DBD1" s="164"/>
      <c r="DBE1" s="164"/>
      <c r="DBF1" s="164"/>
      <c r="DBG1" s="164"/>
      <c r="DBH1" s="164"/>
      <c r="DBI1" s="164"/>
      <c r="DBJ1" s="164"/>
      <c r="DBK1" s="164"/>
      <c r="DBL1" s="164"/>
      <c r="DBM1" s="164"/>
      <c r="DBN1" s="164"/>
      <c r="DBO1" s="164"/>
      <c r="DBP1" s="164"/>
      <c r="DBQ1" s="164"/>
      <c r="DBR1" s="164"/>
      <c r="DBS1" s="164"/>
      <c r="DBT1" s="164"/>
      <c r="DBU1" s="164"/>
      <c r="DBV1" s="164"/>
      <c r="DBW1" s="164"/>
      <c r="DBX1" s="164"/>
      <c r="DBY1" s="164"/>
      <c r="DBZ1" s="164"/>
      <c r="DCA1" s="164"/>
      <c r="DCB1" s="164"/>
      <c r="DCC1" s="164"/>
      <c r="DCD1" s="164"/>
      <c r="DCE1" s="164"/>
      <c r="DCF1" s="164"/>
      <c r="DCG1" s="164"/>
      <c r="DCH1" s="164"/>
      <c r="DCI1" s="164"/>
      <c r="DCJ1" s="164"/>
      <c r="DCK1" s="164"/>
      <c r="DCL1" s="164"/>
      <c r="DCM1" s="164"/>
      <c r="DCN1" s="164"/>
      <c r="DCO1" s="164"/>
      <c r="DCP1" s="164"/>
      <c r="DCQ1" s="164"/>
      <c r="DCR1" s="164"/>
      <c r="DCS1" s="164"/>
      <c r="DCT1" s="164"/>
      <c r="DCU1" s="164"/>
      <c r="DCV1" s="164"/>
      <c r="DCW1" s="164"/>
      <c r="DCX1" s="164"/>
      <c r="DCY1" s="164"/>
      <c r="DCZ1" s="164"/>
      <c r="DDA1" s="164"/>
      <c r="DDB1" s="164"/>
      <c r="DDC1" s="164"/>
      <c r="DDD1" s="164"/>
      <c r="DDE1" s="164"/>
      <c r="DDF1" s="164"/>
      <c r="DDG1" s="164"/>
      <c r="DDH1" s="164"/>
      <c r="DDI1" s="164"/>
      <c r="DDJ1" s="164"/>
      <c r="DDK1" s="164"/>
      <c r="DDL1" s="164"/>
      <c r="DDM1" s="164"/>
      <c r="DDN1" s="164"/>
      <c r="DDO1" s="164"/>
      <c r="DDP1" s="164"/>
      <c r="DDQ1" s="164"/>
      <c r="DDR1" s="164"/>
      <c r="DDS1" s="164"/>
      <c r="DDT1" s="164"/>
      <c r="DDU1" s="164"/>
      <c r="DDV1" s="164"/>
      <c r="DDW1" s="164"/>
      <c r="DDX1" s="164"/>
      <c r="DDY1" s="164"/>
      <c r="DDZ1" s="164"/>
      <c r="DEA1" s="164"/>
      <c r="DEB1" s="164"/>
      <c r="DEC1" s="164"/>
      <c r="DED1" s="164"/>
      <c r="DEE1" s="164"/>
      <c r="DEF1" s="164"/>
      <c r="DEG1" s="164"/>
      <c r="DEH1" s="164"/>
      <c r="DEI1" s="164"/>
      <c r="DEJ1" s="164"/>
      <c r="DEK1" s="164"/>
      <c r="DEL1" s="164"/>
      <c r="DEM1" s="164"/>
      <c r="DEN1" s="164"/>
      <c r="DEO1" s="164"/>
      <c r="DEP1" s="164"/>
      <c r="DEQ1" s="164"/>
      <c r="DER1" s="164"/>
      <c r="DES1" s="164"/>
      <c r="DET1" s="164"/>
      <c r="DEU1" s="164"/>
      <c r="DEV1" s="164"/>
      <c r="DEW1" s="164"/>
      <c r="DEX1" s="164"/>
      <c r="DEY1" s="164"/>
      <c r="DEZ1" s="164"/>
      <c r="DFA1" s="164"/>
      <c r="DFB1" s="164"/>
      <c r="DFC1" s="164"/>
      <c r="DFD1" s="164"/>
      <c r="DFE1" s="164"/>
      <c r="DFF1" s="164"/>
      <c r="DFG1" s="164"/>
      <c r="DFH1" s="164"/>
      <c r="DFI1" s="164"/>
      <c r="DFJ1" s="164"/>
      <c r="DFK1" s="164"/>
      <c r="DFL1" s="164"/>
      <c r="DFM1" s="164"/>
      <c r="DFN1" s="164"/>
      <c r="DFO1" s="164"/>
      <c r="DFP1" s="164"/>
      <c r="DFQ1" s="164"/>
      <c r="DFR1" s="164"/>
      <c r="DFS1" s="164"/>
      <c r="DFT1" s="164"/>
      <c r="DFU1" s="164"/>
      <c r="DFV1" s="164"/>
      <c r="DFW1" s="164"/>
      <c r="DFX1" s="164"/>
      <c r="DFY1" s="164"/>
      <c r="DFZ1" s="164"/>
      <c r="DGA1" s="164"/>
      <c r="DGB1" s="164"/>
      <c r="DGC1" s="164"/>
      <c r="DGD1" s="164"/>
      <c r="DGE1" s="164"/>
      <c r="DGF1" s="164"/>
      <c r="DGG1" s="164"/>
      <c r="DGH1" s="164"/>
      <c r="DGI1" s="164"/>
      <c r="DGJ1" s="164"/>
      <c r="DGK1" s="164"/>
      <c r="DGL1" s="164"/>
      <c r="DGM1" s="164"/>
      <c r="DGN1" s="164"/>
      <c r="DGO1" s="164"/>
      <c r="DGP1" s="164"/>
      <c r="DGQ1" s="164"/>
      <c r="DGR1" s="164"/>
      <c r="DGS1" s="164"/>
      <c r="DGT1" s="164"/>
      <c r="DGU1" s="164"/>
      <c r="DGV1" s="164"/>
      <c r="DGW1" s="164"/>
      <c r="DGX1" s="164"/>
      <c r="DGY1" s="164"/>
      <c r="DGZ1" s="164"/>
      <c r="DHA1" s="164"/>
      <c r="DHB1" s="164"/>
      <c r="DHC1" s="164"/>
      <c r="DHD1" s="164"/>
      <c r="DHE1" s="164"/>
      <c r="DHF1" s="164"/>
      <c r="DHG1" s="164"/>
      <c r="DHH1" s="164"/>
      <c r="DHI1" s="164"/>
      <c r="DHJ1" s="164"/>
    </row>
    <row r="2" spans="1:2922" s="155" customFormat="1" ht="41" customHeight="1">
      <c r="A2" s="201" t="s">
        <v>117</v>
      </c>
      <c r="B2" s="203"/>
      <c r="C2" s="201" t="s">
        <v>118</v>
      </c>
      <c r="D2" s="202"/>
      <c r="E2" s="203"/>
      <c r="F2" s="205" t="s">
        <v>119</v>
      </c>
      <c r="G2" s="206"/>
      <c r="H2" s="206"/>
      <c r="I2" s="206"/>
      <c r="J2" s="206"/>
      <c r="K2" s="206"/>
      <c r="L2" s="206"/>
      <c r="M2" s="206"/>
      <c r="N2" s="206"/>
      <c r="O2" s="206"/>
      <c r="P2" s="207"/>
      <c r="Q2" s="122" t="s">
        <v>2118</v>
      </c>
      <c r="R2" s="201" t="s">
        <v>120</v>
      </c>
      <c r="S2" s="202"/>
      <c r="T2" s="202"/>
      <c r="U2" s="202"/>
      <c r="V2" s="202"/>
      <c r="W2" s="202"/>
      <c r="X2" s="202"/>
      <c r="Y2" s="202"/>
      <c r="Z2" s="202"/>
      <c r="AA2" s="202"/>
      <c r="AB2" s="203"/>
      <c r="AC2" s="201" t="s">
        <v>121</v>
      </c>
      <c r="AD2" s="202"/>
      <c r="AE2" s="202"/>
      <c r="AF2" s="202"/>
      <c r="AG2" s="202"/>
      <c r="AH2" s="202"/>
      <c r="AI2" s="202"/>
      <c r="AJ2" s="202"/>
      <c r="AK2" s="202"/>
      <c r="AL2" s="202"/>
      <c r="AM2" s="202"/>
      <c r="AN2" s="202"/>
      <c r="AO2" s="202"/>
      <c r="AP2" s="203"/>
      <c r="AQ2" s="201" t="s">
        <v>17</v>
      </c>
      <c r="AR2" s="202"/>
      <c r="AS2" s="202"/>
      <c r="AT2" s="202"/>
      <c r="AU2" s="202"/>
      <c r="AV2" s="203"/>
      <c r="AW2" s="208" t="s">
        <v>1586</v>
      </c>
      <c r="AX2" s="201" t="s">
        <v>18</v>
      </c>
      <c r="AY2" s="203"/>
      <c r="AZ2" s="201" t="s">
        <v>2119</v>
      </c>
      <c r="BA2" s="202"/>
      <c r="BB2" s="202"/>
      <c r="BC2" s="203"/>
      <c r="BH2" s="214"/>
      <c r="BI2" s="214"/>
      <c r="BJ2" s="214"/>
      <c r="BK2" s="214"/>
    </row>
    <row r="3" spans="1:2922" s="24" customFormat="1" ht="61" customHeight="1" thickBot="1">
      <c r="A3" s="111" t="s">
        <v>47</v>
      </c>
      <c r="B3" s="120" t="s">
        <v>117</v>
      </c>
      <c r="C3" s="111" t="s">
        <v>0</v>
      </c>
      <c r="D3" s="112" t="s">
        <v>81</v>
      </c>
      <c r="E3" s="120" t="s">
        <v>3</v>
      </c>
      <c r="F3" s="124" t="s">
        <v>1</v>
      </c>
      <c r="G3" s="113" t="s">
        <v>85</v>
      </c>
      <c r="H3" s="113" t="s">
        <v>86</v>
      </c>
      <c r="I3" s="113" t="s">
        <v>90</v>
      </c>
      <c r="J3" s="113" t="s">
        <v>91</v>
      </c>
      <c r="K3" s="113" t="s">
        <v>122</v>
      </c>
      <c r="L3" s="113" t="s">
        <v>87</v>
      </c>
      <c r="M3" s="113" t="s">
        <v>88</v>
      </c>
      <c r="N3" s="113" t="s">
        <v>89</v>
      </c>
      <c r="O3" s="113" t="s">
        <v>40</v>
      </c>
      <c r="P3" s="125" t="s">
        <v>2</v>
      </c>
      <c r="Q3" s="123" t="s">
        <v>41</v>
      </c>
      <c r="R3" s="111" t="s">
        <v>72</v>
      </c>
      <c r="S3" s="112" t="s">
        <v>73</v>
      </c>
      <c r="T3" s="112" t="s">
        <v>42</v>
      </c>
      <c r="U3" s="112" t="s">
        <v>125</v>
      </c>
      <c r="V3" s="112" t="s">
        <v>126</v>
      </c>
      <c r="W3" s="112" t="s">
        <v>43</v>
      </c>
      <c r="X3" s="112" t="s">
        <v>45</v>
      </c>
      <c r="Y3" s="112" t="s">
        <v>84</v>
      </c>
      <c r="Z3" s="112" t="s">
        <v>12</v>
      </c>
      <c r="AA3" s="114" t="s">
        <v>97</v>
      </c>
      <c r="AB3" s="121" t="s">
        <v>92</v>
      </c>
      <c r="AC3" s="111" t="s">
        <v>965</v>
      </c>
      <c r="AD3" s="112" t="s">
        <v>93</v>
      </c>
      <c r="AE3" s="115" t="s">
        <v>2124</v>
      </c>
      <c r="AF3" s="112" t="s">
        <v>26</v>
      </c>
      <c r="AG3" s="112" t="s">
        <v>31</v>
      </c>
      <c r="AH3" s="112" t="s">
        <v>27</v>
      </c>
      <c r="AI3" s="112" t="s">
        <v>28</v>
      </c>
      <c r="AJ3" s="112" t="s">
        <v>39</v>
      </c>
      <c r="AK3" s="112" t="s">
        <v>29</v>
      </c>
      <c r="AL3" s="112" t="s">
        <v>30</v>
      </c>
      <c r="AM3" s="112" t="s">
        <v>13</v>
      </c>
      <c r="AN3" s="112" t="s">
        <v>4</v>
      </c>
      <c r="AO3" s="112" t="s">
        <v>25</v>
      </c>
      <c r="AP3" s="120" t="s">
        <v>225</v>
      </c>
      <c r="AQ3" s="111" t="s">
        <v>98</v>
      </c>
      <c r="AR3" s="112" t="s">
        <v>33</v>
      </c>
      <c r="AS3" s="112" t="s">
        <v>14</v>
      </c>
      <c r="AT3" s="116" t="s">
        <v>15</v>
      </c>
      <c r="AU3" s="112" t="s">
        <v>1284</v>
      </c>
      <c r="AV3" s="120" t="s">
        <v>37</v>
      </c>
      <c r="AW3" s="209"/>
      <c r="AX3" s="118" t="s">
        <v>19</v>
      </c>
      <c r="AY3" s="117" t="s">
        <v>104</v>
      </c>
      <c r="AZ3" s="111" t="s">
        <v>32</v>
      </c>
      <c r="BA3" s="112" t="s">
        <v>20</v>
      </c>
      <c r="BB3" s="112" t="s">
        <v>107</v>
      </c>
      <c r="BC3" s="119" t="s">
        <v>106</v>
      </c>
      <c r="BD3" s="23"/>
      <c r="BE3" s="23"/>
      <c r="BF3" s="23"/>
      <c r="BG3" s="23"/>
      <c r="BH3" s="23"/>
      <c r="BI3" s="23"/>
      <c r="BJ3" s="23"/>
      <c r="BK3" s="23"/>
    </row>
    <row r="4" spans="1:2922" ht="227" customHeight="1">
      <c r="A4" s="126" t="s">
        <v>116</v>
      </c>
      <c r="B4" s="127" t="s">
        <v>131</v>
      </c>
      <c r="C4" s="126" t="s">
        <v>132</v>
      </c>
      <c r="D4" s="126" t="s">
        <v>1672</v>
      </c>
      <c r="E4" s="126" t="s">
        <v>58</v>
      </c>
      <c r="F4" s="126" t="s">
        <v>102</v>
      </c>
      <c r="G4" s="126" t="s">
        <v>171</v>
      </c>
      <c r="H4" s="126" t="s">
        <v>135</v>
      </c>
      <c r="I4" s="126" t="s">
        <v>199</v>
      </c>
      <c r="J4" s="126" t="s">
        <v>199</v>
      </c>
      <c r="K4" s="126" t="s">
        <v>77</v>
      </c>
      <c r="L4" s="126" t="s">
        <v>83</v>
      </c>
      <c r="M4" s="128">
        <v>42475</v>
      </c>
      <c r="N4" s="126" t="s">
        <v>94</v>
      </c>
      <c r="O4" s="126">
        <v>-25.549099999999999</v>
      </c>
      <c r="P4" s="126">
        <v>31.3216</v>
      </c>
      <c r="Q4" s="126" t="s">
        <v>1748</v>
      </c>
      <c r="R4" s="126" t="s">
        <v>80</v>
      </c>
      <c r="S4" s="126" t="s">
        <v>80</v>
      </c>
      <c r="T4" s="126" t="s">
        <v>136</v>
      </c>
      <c r="U4" s="126" t="s">
        <v>38</v>
      </c>
      <c r="V4" s="126" t="s">
        <v>127</v>
      </c>
      <c r="W4" s="126" t="s">
        <v>44</v>
      </c>
      <c r="X4" s="126" t="s">
        <v>82</v>
      </c>
      <c r="Y4" s="126" t="s">
        <v>186</v>
      </c>
      <c r="Z4" s="126" t="s">
        <v>186</v>
      </c>
      <c r="AA4" s="127" t="s">
        <v>211</v>
      </c>
      <c r="AB4" s="127" t="s">
        <v>212</v>
      </c>
      <c r="AC4" s="126" t="s">
        <v>1732</v>
      </c>
      <c r="AD4" s="126"/>
      <c r="AE4" s="126" t="s">
        <v>199</v>
      </c>
      <c r="AF4" s="126" t="s">
        <v>199</v>
      </c>
      <c r="AG4" s="126" t="s">
        <v>199</v>
      </c>
      <c r="AH4" s="126" t="s">
        <v>199</v>
      </c>
      <c r="AI4" s="126" t="s">
        <v>199</v>
      </c>
      <c r="AJ4" s="126" t="s">
        <v>199</v>
      </c>
      <c r="AK4" s="126" t="s">
        <v>199</v>
      </c>
      <c r="AL4" s="126" t="s">
        <v>199</v>
      </c>
      <c r="AM4" s="126" t="s">
        <v>199</v>
      </c>
      <c r="AN4" s="129" t="s">
        <v>22</v>
      </c>
      <c r="AO4" s="126" t="s">
        <v>83</v>
      </c>
      <c r="AP4" s="126" t="s">
        <v>137</v>
      </c>
      <c r="AQ4" s="126" t="s">
        <v>46</v>
      </c>
      <c r="AR4" s="126" t="s">
        <v>199</v>
      </c>
      <c r="AS4" s="126" t="s">
        <v>199</v>
      </c>
      <c r="AT4" s="128" t="s">
        <v>199</v>
      </c>
      <c r="AU4" s="126" t="s">
        <v>101</v>
      </c>
      <c r="AV4" s="126" t="s">
        <v>2114</v>
      </c>
      <c r="AW4" s="126" t="s">
        <v>1645</v>
      </c>
      <c r="AX4" s="126" t="s">
        <v>105</v>
      </c>
      <c r="AY4" s="126" t="s">
        <v>138</v>
      </c>
      <c r="AZ4" s="126" t="s">
        <v>139</v>
      </c>
      <c r="BA4" s="105"/>
      <c r="BB4" s="105" t="s">
        <v>94</v>
      </c>
      <c r="BC4" s="130">
        <v>42475</v>
      </c>
      <c r="BD4" s="26"/>
      <c r="BE4" s="26"/>
      <c r="BF4" s="26"/>
      <c r="BG4" s="26"/>
      <c r="BH4" s="26"/>
      <c r="BI4" s="26"/>
      <c r="BJ4" s="26"/>
      <c r="BK4" s="26"/>
    </row>
    <row r="5" spans="1:2922" ht="227" customHeight="1">
      <c r="A5" s="126" t="s">
        <v>116</v>
      </c>
      <c r="B5" s="127" t="s">
        <v>140</v>
      </c>
      <c r="C5" s="126" t="s">
        <v>132</v>
      </c>
      <c r="D5" s="126" t="s">
        <v>1572</v>
      </c>
      <c r="E5" s="126" t="s">
        <v>1583</v>
      </c>
      <c r="F5" s="126" t="s">
        <v>102</v>
      </c>
      <c r="G5" s="126" t="s">
        <v>171</v>
      </c>
      <c r="H5" s="126" t="s">
        <v>135</v>
      </c>
      <c r="I5" s="126" t="s">
        <v>199</v>
      </c>
      <c r="J5" s="126" t="s">
        <v>199</v>
      </c>
      <c r="K5" s="126" t="s">
        <v>77</v>
      </c>
      <c r="L5" s="126" t="s">
        <v>83</v>
      </c>
      <c r="M5" s="128">
        <v>42475</v>
      </c>
      <c r="N5" s="126" t="s">
        <v>94</v>
      </c>
      <c r="O5" s="126">
        <v>-25.563500000000001</v>
      </c>
      <c r="P5" s="126">
        <v>31.3186</v>
      </c>
      <c r="Q5" s="126" t="s">
        <v>1749</v>
      </c>
      <c r="R5" s="126" t="s">
        <v>80</v>
      </c>
      <c r="S5" s="126" t="s">
        <v>80</v>
      </c>
      <c r="T5" s="126" t="s">
        <v>136</v>
      </c>
      <c r="U5" s="126" t="s">
        <v>2122</v>
      </c>
      <c r="V5" s="126" t="s">
        <v>127</v>
      </c>
      <c r="W5" s="126" t="s">
        <v>44</v>
      </c>
      <c r="X5" s="126" t="s">
        <v>82</v>
      </c>
      <c r="Y5" s="126" t="s">
        <v>186</v>
      </c>
      <c r="Z5" s="126" t="s">
        <v>186</v>
      </c>
      <c r="AA5" s="127" t="s">
        <v>211</v>
      </c>
      <c r="AB5" s="127" t="s">
        <v>212</v>
      </c>
      <c r="AC5" s="126" t="s">
        <v>210</v>
      </c>
      <c r="AD5" s="126"/>
      <c r="AE5" s="126" t="s">
        <v>199</v>
      </c>
      <c r="AF5" s="126" t="s">
        <v>199</v>
      </c>
      <c r="AG5" s="126" t="s">
        <v>199</v>
      </c>
      <c r="AH5" s="126" t="s">
        <v>199</v>
      </c>
      <c r="AI5" s="126" t="s">
        <v>199</v>
      </c>
      <c r="AJ5" s="126" t="s">
        <v>199</v>
      </c>
      <c r="AK5" s="126" t="s">
        <v>199</v>
      </c>
      <c r="AL5" s="126" t="s">
        <v>199</v>
      </c>
      <c r="AM5" s="126" t="s">
        <v>199</v>
      </c>
      <c r="AN5" s="129" t="s">
        <v>22</v>
      </c>
      <c r="AO5" s="126" t="s">
        <v>83</v>
      </c>
      <c r="AP5" s="126" t="s">
        <v>137</v>
      </c>
      <c r="AQ5" s="126" t="s">
        <v>46</v>
      </c>
      <c r="AR5" s="126" t="s">
        <v>199</v>
      </c>
      <c r="AS5" s="126" t="s">
        <v>199</v>
      </c>
      <c r="AT5" s="128" t="s">
        <v>199</v>
      </c>
      <c r="AU5" s="126" t="s">
        <v>101</v>
      </c>
      <c r="AV5" s="126" t="s">
        <v>2114</v>
      </c>
      <c r="AW5" s="126" t="s">
        <v>1645</v>
      </c>
      <c r="AX5" s="126" t="s">
        <v>105</v>
      </c>
      <c r="AY5" s="126" t="s">
        <v>138</v>
      </c>
      <c r="AZ5" s="126" t="s">
        <v>151</v>
      </c>
      <c r="BA5" s="80"/>
      <c r="BB5" s="80" t="s">
        <v>94</v>
      </c>
      <c r="BC5" s="90">
        <v>42475</v>
      </c>
      <c r="BD5" s="26"/>
      <c r="BE5" s="26"/>
      <c r="BF5" s="26"/>
      <c r="BG5" s="26"/>
      <c r="BH5" s="26"/>
      <c r="BI5" s="26"/>
      <c r="BJ5" s="26"/>
      <c r="BK5" s="26"/>
    </row>
    <row r="6" spans="1:2922" s="27" customFormat="1" ht="227" customHeight="1">
      <c r="A6" s="126" t="s">
        <v>116</v>
      </c>
      <c r="B6" s="127" t="s">
        <v>141</v>
      </c>
      <c r="C6" s="126" t="s">
        <v>132</v>
      </c>
      <c r="D6" s="126" t="s">
        <v>1573</v>
      </c>
      <c r="E6" s="126" t="s">
        <v>1583</v>
      </c>
      <c r="F6" s="126" t="s">
        <v>102</v>
      </c>
      <c r="G6" s="126" t="s">
        <v>171</v>
      </c>
      <c r="H6" s="126" t="s">
        <v>135</v>
      </c>
      <c r="I6" s="126" t="s">
        <v>199</v>
      </c>
      <c r="J6" s="126" t="s">
        <v>199</v>
      </c>
      <c r="K6" s="126" t="s">
        <v>77</v>
      </c>
      <c r="L6" s="126" t="s">
        <v>83</v>
      </c>
      <c r="M6" s="128">
        <v>42475</v>
      </c>
      <c r="N6" s="126" t="s">
        <v>94</v>
      </c>
      <c r="O6" s="126">
        <v>-25.573399999999999</v>
      </c>
      <c r="P6" s="126">
        <v>31.3202</v>
      </c>
      <c r="Q6" s="126" t="s">
        <v>1750</v>
      </c>
      <c r="R6" s="126" t="s">
        <v>80</v>
      </c>
      <c r="S6" s="126" t="s">
        <v>80</v>
      </c>
      <c r="T6" s="126" t="s">
        <v>136</v>
      </c>
      <c r="U6" s="126" t="s">
        <v>38</v>
      </c>
      <c r="V6" s="126" t="s">
        <v>127</v>
      </c>
      <c r="W6" s="126" t="s">
        <v>44</v>
      </c>
      <c r="X6" s="126" t="s">
        <v>82</v>
      </c>
      <c r="Y6" s="126" t="s">
        <v>2123</v>
      </c>
      <c r="Z6" s="126" t="s">
        <v>186</v>
      </c>
      <c r="AA6" s="127" t="s">
        <v>211</v>
      </c>
      <c r="AB6" s="127" t="s">
        <v>212</v>
      </c>
      <c r="AC6" s="126" t="s">
        <v>1726</v>
      </c>
      <c r="AD6" s="126"/>
      <c r="AE6" s="126" t="s">
        <v>199</v>
      </c>
      <c r="AF6" s="126" t="s">
        <v>199</v>
      </c>
      <c r="AG6" s="126" t="s">
        <v>199</v>
      </c>
      <c r="AH6" s="126" t="s">
        <v>199</v>
      </c>
      <c r="AI6" s="126" t="s">
        <v>199</v>
      </c>
      <c r="AJ6" s="126" t="s">
        <v>199</v>
      </c>
      <c r="AK6" s="126" t="s">
        <v>199</v>
      </c>
      <c r="AL6" s="126" t="s">
        <v>199</v>
      </c>
      <c r="AM6" s="126" t="s">
        <v>199</v>
      </c>
      <c r="AN6" s="129" t="s">
        <v>22</v>
      </c>
      <c r="AO6" s="126" t="s">
        <v>83</v>
      </c>
      <c r="AP6" s="126" t="s">
        <v>137</v>
      </c>
      <c r="AQ6" s="126" t="s">
        <v>46</v>
      </c>
      <c r="AR6" s="126" t="s">
        <v>199</v>
      </c>
      <c r="AS6" s="126" t="s">
        <v>199</v>
      </c>
      <c r="AT6" s="128" t="s">
        <v>199</v>
      </c>
      <c r="AU6" s="126" t="s">
        <v>101</v>
      </c>
      <c r="AV6" s="126" t="s">
        <v>2114</v>
      </c>
      <c r="AW6" s="126" t="s">
        <v>1645</v>
      </c>
      <c r="AX6" s="126" t="s">
        <v>105</v>
      </c>
      <c r="AY6" s="126" t="s">
        <v>138</v>
      </c>
      <c r="AZ6" s="126" t="s">
        <v>152</v>
      </c>
      <c r="BA6" s="80"/>
      <c r="BB6" s="80" t="s">
        <v>94</v>
      </c>
      <c r="BC6" s="90">
        <v>42475</v>
      </c>
      <c r="BD6" s="25"/>
      <c r="BE6" s="25"/>
      <c r="BF6" s="25"/>
      <c r="BG6" s="25"/>
      <c r="BH6" s="25"/>
      <c r="BI6" s="25"/>
      <c r="BJ6" s="25"/>
      <c r="BK6" s="25"/>
    </row>
    <row r="7" spans="1:2922" s="27" customFormat="1" ht="227" customHeight="1">
      <c r="A7" s="126" t="s">
        <v>116</v>
      </c>
      <c r="B7" s="127" t="s">
        <v>142</v>
      </c>
      <c r="C7" s="126" t="s">
        <v>132</v>
      </c>
      <c r="D7" s="126" t="s">
        <v>1574</v>
      </c>
      <c r="E7" s="126" t="s">
        <v>56</v>
      </c>
      <c r="F7" s="126" t="s">
        <v>102</v>
      </c>
      <c r="G7" s="126" t="s">
        <v>171</v>
      </c>
      <c r="H7" s="126" t="s">
        <v>135</v>
      </c>
      <c r="I7" s="126" t="s">
        <v>199</v>
      </c>
      <c r="J7" s="126" t="s">
        <v>199</v>
      </c>
      <c r="K7" s="126" t="s">
        <v>77</v>
      </c>
      <c r="L7" s="126" t="s">
        <v>83</v>
      </c>
      <c r="M7" s="128">
        <v>42475</v>
      </c>
      <c r="N7" s="126" t="s">
        <v>94</v>
      </c>
      <c r="O7" s="126">
        <v>-25.577500000000001</v>
      </c>
      <c r="P7" s="126">
        <v>31.319700000000001</v>
      </c>
      <c r="Q7" s="126" t="s">
        <v>1751</v>
      </c>
      <c r="R7" s="126" t="s">
        <v>80</v>
      </c>
      <c r="S7" s="126" t="s">
        <v>80</v>
      </c>
      <c r="T7" s="126" t="s">
        <v>136</v>
      </c>
      <c r="U7" s="126" t="s">
        <v>38</v>
      </c>
      <c r="V7" s="126" t="s">
        <v>127</v>
      </c>
      <c r="W7" s="126" t="s">
        <v>44</v>
      </c>
      <c r="X7" s="126" t="s">
        <v>82</v>
      </c>
      <c r="Y7" s="126" t="s">
        <v>186</v>
      </c>
      <c r="Z7" s="126" t="s">
        <v>186</v>
      </c>
      <c r="AA7" s="127" t="s">
        <v>211</v>
      </c>
      <c r="AB7" s="127" t="s">
        <v>212</v>
      </c>
      <c r="AC7" s="126" t="s">
        <v>921</v>
      </c>
      <c r="AD7" s="126"/>
      <c r="AE7" s="126" t="s">
        <v>199</v>
      </c>
      <c r="AF7" s="126" t="s">
        <v>199</v>
      </c>
      <c r="AG7" s="126" t="s">
        <v>199</v>
      </c>
      <c r="AH7" s="126" t="s">
        <v>199</v>
      </c>
      <c r="AI7" s="126" t="s">
        <v>199</v>
      </c>
      <c r="AJ7" s="126" t="s">
        <v>199</v>
      </c>
      <c r="AK7" s="126" t="s">
        <v>199</v>
      </c>
      <c r="AL7" s="126" t="s">
        <v>199</v>
      </c>
      <c r="AM7" s="126" t="s">
        <v>199</v>
      </c>
      <c r="AN7" s="129" t="s">
        <v>22</v>
      </c>
      <c r="AO7" s="126" t="s">
        <v>83</v>
      </c>
      <c r="AP7" s="126" t="s">
        <v>186</v>
      </c>
      <c r="AQ7" s="126" t="s">
        <v>46</v>
      </c>
      <c r="AR7" s="126" t="s">
        <v>199</v>
      </c>
      <c r="AS7" s="126" t="s">
        <v>199</v>
      </c>
      <c r="AT7" s="128" t="s">
        <v>199</v>
      </c>
      <c r="AU7" s="126" t="s">
        <v>101</v>
      </c>
      <c r="AV7" s="126" t="s">
        <v>2114</v>
      </c>
      <c r="AW7" s="126" t="s">
        <v>1602</v>
      </c>
      <c r="AX7" s="126" t="s">
        <v>105</v>
      </c>
      <c r="AY7" s="126" t="s">
        <v>138</v>
      </c>
      <c r="AZ7" s="126" t="s">
        <v>153</v>
      </c>
      <c r="BA7" s="80"/>
      <c r="BB7" s="80" t="s">
        <v>94</v>
      </c>
      <c r="BC7" s="90">
        <v>42475</v>
      </c>
      <c r="BD7" s="25"/>
      <c r="BE7" s="25"/>
      <c r="BF7" s="25"/>
      <c r="BG7" s="25"/>
      <c r="BH7" s="25"/>
      <c r="BI7" s="25"/>
      <c r="BJ7" s="25"/>
      <c r="BK7" s="25"/>
    </row>
    <row r="8" spans="1:2922" ht="227" customHeight="1">
      <c r="A8" s="126" t="s">
        <v>116</v>
      </c>
      <c r="B8" s="127" t="s">
        <v>143</v>
      </c>
      <c r="C8" s="126" t="s">
        <v>132</v>
      </c>
      <c r="D8" s="126" t="s">
        <v>1575</v>
      </c>
      <c r="E8" s="126" t="s">
        <v>58</v>
      </c>
      <c r="F8" s="126" t="s">
        <v>102</v>
      </c>
      <c r="G8" s="126" t="s">
        <v>173</v>
      </c>
      <c r="H8" s="126" t="s">
        <v>172</v>
      </c>
      <c r="I8" s="126" t="s">
        <v>199</v>
      </c>
      <c r="J8" s="126" t="s">
        <v>199</v>
      </c>
      <c r="K8" s="126" t="s">
        <v>77</v>
      </c>
      <c r="L8" s="126" t="s">
        <v>83</v>
      </c>
      <c r="M8" s="128">
        <v>41002</v>
      </c>
      <c r="N8" s="126" t="s">
        <v>94</v>
      </c>
      <c r="O8" s="126">
        <v>-25.627144000000001</v>
      </c>
      <c r="P8" s="126">
        <v>31.304361</v>
      </c>
      <c r="Q8" s="126" t="s">
        <v>1752</v>
      </c>
      <c r="R8" s="126" t="s">
        <v>80</v>
      </c>
      <c r="S8" s="126" t="s">
        <v>80</v>
      </c>
      <c r="T8" s="126" t="s">
        <v>136</v>
      </c>
      <c r="U8" s="126" t="s">
        <v>38</v>
      </c>
      <c r="V8" s="126" t="s">
        <v>127</v>
      </c>
      <c r="W8" s="126" t="s">
        <v>44</v>
      </c>
      <c r="X8" s="126" t="s">
        <v>82</v>
      </c>
      <c r="Y8" s="126" t="s">
        <v>186</v>
      </c>
      <c r="Z8" s="126" t="s">
        <v>186</v>
      </c>
      <c r="AA8" s="127" t="s">
        <v>211</v>
      </c>
      <c r="AB8" s="127" t="s">
        <v>212</v>
      </c>
      <c r="AC8" s="126" t="s">
        <v>1735</v>
      </c>
      <c r="AD8" s="126"/>
      <c r="AE8" s="126" t="s">
        <v>199</v>
      </c>
      <c r="AF8" s="126" t="s">
        <v>199</v>
      </c>
      <c r="AG8" s="126" t="s">
        <v>199</v>
      </c>
      <c r="AH8" s="126" t="s">
        <v>199</v>
      </c>
      <c r="AI8" s="126" t="s">
        <v>199</v>
      </c>
      <c r="AJ8" s="126" t="s">
        <v>199</v>
      </c>
      <c r="AK8" s="126" t="s">
        <v>199</v>
      </c>
      <c r="AL8" s="126" t="s">
        <v>199</v>
      </c>
      <c r="AM8" s="126" t="s">
        <v>199</v>
      </c>
      <c r="AN8" s="129" t="s">
        <v>22</v>
      </c>
      <c r="AO8" s="126" t="s">
        <v>83</v>
      </c>
      <c r="AP8" s="126" t="s">
        <v>137</v>
      </c>
      <c r="AQ8" s="126" t="s">
        <v>46</v>
      </c>
      <c r="AR8" s="126" t="s">
        <v>199</v>
      </c>
      <c r="AS8" s="126" t="s">
        <v>199</v>
      </c>
      <c r="AT8" s="128" t="s">
        <v>199</v>
      </c>
      <c r="AU8" s="126" t="s">
        <v>101</v>
      </c>
      <c r="AV8" s="126" t="s">
        <v>2114</v>
      </c>
      <c r="AW8" s="126" t="s">
        <v>1645</v>
      </c>
      <c r="AX8" s="126" t="s">
        <v>105</v>
      </c>
      <c r="AY8" s="126" t="s">
        <v>138</v>
      </c>
      <c r="AZ8" s="126" t="s">
        <v>160</v>
      </c>
      <c r="BA8" s="80"/>
      <c r="BB8" s="80" t="s">
        <v>94</v>
      </c>
      <c r="BC8" s="90">
        <v>41002</v>
      </c>
      <c r="BD8" s="26"/>
      <c r="BE8" s="26"/>
      <c r="BF8" s="26"/>
      <c r="BG8" s="26"/>
      <c r="BH8" s="26"/>
      <c r="BI8" s="26"/>
      <c r="BJ8" s="26"/>
      <c r="BK8" s="26"/>
    </row>
    <row r="9" spans="1:2922" ht="227" customHeight="1">
      <c r="A9" s="126" t="s">
        <v>116</v>
      </c>
      <c r="B9" s="127" t="s">
        <v>144</v>
      </c>
      <c r="C9" s="126" t="s">
        <v>132</v>
      </c>
      <c r="D9" s="126" t="s">
        <v>1576</v>
      </c>
      <c r="E9" s="126" t="s">
        <v>1583</v>
      </c>
      <c r="F9" s="126" t="s">
        <v>102</v>
      </c>
      <c r="G9" s="126" t="s">
        <v>173</v>
      </c>
      <c r="H9" s="126" t="s">
        <v>172</v>
      </c>
      <c r="I9" s="126" t="s">
        <v>199</v>
      </c>
      <c r="J9" s="126" t="s">
        <v>199</v>
      </c>
      <c r="K9" s="126" t="s">
        <v>77</v>
      </c>
      <c r="L9" s="126" t="s">
        <v>83</v>
      </c>
      <c r="M9" s="128">
        <v>41002</v>
      </c>
      <c r="N9" s="126" t="s">
        <v>94</v>
      </c>
      <c r="O9" s="126">
        <v>-25.64321</v>
      </c>
      <c r="P9" s="126">
        <v>31.288022999999999</v>
      </c>
      <c r="Q9" s="126" t="s">
        <v>1753</v>
      </c>
      <c r="R9" s="126" t="s">
        <v>80</v>
      </c>
      <c r="S9" s="126" t="s">
        <v>80</v>
      </c>
      <c r="T9" s="126" t="s">
        <v>136</v>
      </c>
      <c r="U9" s="126" t="s">
        <v>38</v>
      </c>
      <c r="V9" s="126" t="s">
        <v>127</v>
      </c>
      <c r="W9" s="126" t="s">
        <v>44</v>
      </c>
      <c r="X9" s="126" t="s">
        <v>82</v>
      </c>
      <c r="Y9" s="126" t="s">
        <v>186</v>
      </c>
      <c r="Z9" s="126" t="s">
        <v>186</v>
      </c>
      <c r="AA9" s="127" t="s">
        <v>211</v>
      </c>
      <c r="AB9" s="127" t="s">
        <v>212</v>
      </c>
      <c r="AC9" s="126" t="s">
        <v>1726</v>
      </c>
      <c r="AD9" s="126"/>
      <c r="AE9" s="126" t="s">
        <v>199</v>
      </c>
      <c r="AF9" s="126" t="s">
        <v>199</v>
      </c>
      <c r="AG9" s="126" t="s">
        <v>199</v>
      </c>
      <c r="AH9" s="126" t="s">
        <v>199</v>
      </c>
      <c r="AI9" s="126" t="s">
        <v>199</v>
      </c>
      <c r="AJ9" s="126" t="s">
        <v>199</v>
      </c>
      <c r="AK9" s="126" t="s">
        <v>199</v>
      </c>
      <c r="AL9" s="126" t="s">
        <v>199</v>
      </c>
      <c r="AM9" s="126" t="s">
        <v>199</v>
      </c>
      <c r="AN9" s="129" t="s">
        <v>22</v>
      </c>
      <c r="AO9" s="126" t="s">
        <v>83</v>
      </c>
      <c r="AP9" s="126" t="s">
        <v>137</v>
      </c>
      <c r="AQ9" s="126" t="s">
        <v>46</v>
      </c>
      <c r="AR9" s="126" t="s">
        <v>199</v>
      </c>
      <c r="AS9" s="126" t="s">
        <v>199</v>
      </c>
      <c r="AT9" s="128" t="s">
        <v>199</v>
      </c>
      <c r="AU9" s="126" t="s">
        <v>101</v>
      </c>
      <c r="AV9" s="126" t="s">
        <v>2114</v>
      </c>
      <c r="AW9" s="126" t="s">
        <v>1645</v>
      </c>
      <c r="AX9" s="126" t="s">
        <v>105</v>
      </c>
      <c r="AY9" s="126" t="s">
        <v>138</v>
      </c>
      <c r="AZ9" s="126" t="s">
        <v>164</v>
      </c>
      <c r="BA9" s="80"/>
      <c r="BB9" s="80" t="s">
        <v>94</v>
      </c>
      <c r="BC9" s="90">
        <v>41002</v>
      </c>
      <c r="BD9" s="26"/>
      <c r="BE9" s="26"/>
      <c r="BF9" s="26"/>
      <c r="BG9" s="26"/>
      <c r="BH9" s="26"/>
      <c r="BI9" s="26"/>
      <c r="BJ9" s="26"/>
      <c r="BK9" s="26"/>
    </row>
    <row r="10" spans="1:2922" ht="227" customHeight="1">
      <c r="A10" s="126" t="s">
        <v>116</v>
      </c>
      <c r="B10" s="127" t="s">
        <v>145</v>
      </c>
      <c r="C10" s="126" t="s">
        <v>132</v>
      </c>
      <c r="D10" s="126" t="s">
        <v>1577</v>
      </c>
      <c r="E10" s="126" t="s">
        <v>1583</v>
      </c>
      <c r="F10" s="126" t="s">
        <v>102</v>
      </c>
      <c r="G10" s="126" t="s">
        <v>173</v>
      </c>
      <c r="H10" s="126" t="s">
        <v>172</v>
      </c>
      <c r="I10" s="126" t="s">
        <v>199</v>
      </c>
      <c r="J10" s="126" t="s">
        <v>199</v>
      </c>
      <c r="K10" s="126" t="s">
        <v>77</v>
      </c>
      <c r="L10" s="126" t="s">
        <v>83</v>
      </c>
      <c r="M10" s="128">
        <v>41003</v>
      </c>
      <c r="N10" s="126" t="s">
        <v>94</v>
      </c>
      <c r="O10" s="126">
        <v>-25.684342000000001</v>
      </c>
      <c r="P10" s="126">
        <v>31.174522</v>
      </c>
      <c r="Q10" s="126" t="s">
        <v>1754</v>
      </c>
      <c r="R10" s="126" t="s">
        <v>80</v>
      </c>
      <c r="S10" s="126" t="s">
        <v>80</v>
      </c>
      <c r="T10" s="126" t="s">
        <v>136</v>
      </c>
      <c r="U10" s="126" t="s">
        <v>38</v>
      </c>
      <c r="V10" s="126" t="s">
        <v>127</v>
      </c>
      <c r="W10" s="126" t="s">
        <v>44</v>
      </c>
      <c r="X10" s="126" t="s">
        <v>82</v>
      </c>
      <c r="Y10" s="126" t="s">
        <v>186</v>
      </c>
      <c r="Z10" s="126" t="s">
        <v>186</v>
      </c>
      <c r="AA10" s="127" t="s">
        <v>211</v>
      </c>
      <c r="AB10" s="127" t="s">
        <v>212</v>
      </c>
      <c r="AC10" s="126" t="s">
        <v>1726</v>
      </c>
      <c r="AD10" s="126"/>
      <c r="AE10" s="126" t="s">
        <v>199</v>
      </c>
      <c r="AF10" s="126" t="s">
        <v>199</v>
      </c>
      <c r="AG10" s="126" t="s">
        <v>199</v>
      </c>
      <c r="AH10" s="126" t="s">
        <v>199</v>
      </c>
      <c r="AI10" s="126" t="s">
        <v>199</v>
      </c>
      <c r="AJ10" s="126" t="s">
        <v>199</v>
      </c>
      <c r="AK10" s="126" t="s">
        <v>199</v>
      </c>
      <c r="AL10" s="126" t="s">
        <v>199</v>
      </c>
      <c r="AM10" s="126" t="s">
        <v>199</v>
      </c>
      <c r="AN10" s="129" t="s">
        <v>22</v>
      </c>
      <c r="AO10" s="126" t="s">
        <v>83</v>
      </c>
      <c r="AP10" s="126" t="s">
        <v>137</v>
      </c>
      <c r="AQ10" s="126" t="s">
        <v>46</v>
      </c>
      <c r="AR10" s="126" t="s">
        <v>199</v>
      </c>
      <c r="AS10" s="126" t="s">
        <v>199</v>
      </c>
      <c r="AT10" s="128" t="s">
        <v>199</v>
      </c>
      <c r="AU10" s="126" t="s">
        <v>101</v>
      </c>
      <c r="AV10" s="126" t="s">
        <v>2114</v>
      </c>
      <c r="AW10" s="126" t="s">
        <v>1645</v>
      </c>
      <c r="AX10" s="126" t="s">
        <v>105</v>
      </c>
      <c r="AY10" s="126" t="s">
        <v>138</v>
      </c>
      <c r="AZ10" s="126" t="s">
        <v>174</v>
      </c>
      <c r="BA10" s="80"/>
      <c r="BB10" s="80" t="s">
        <v>94</v>
      </c>
      <c r="BC10" s="90">
        <v>41002</v>
      </c>
      <c r="BD10" s="26"/>
      <c r="BE10" s="26"/>
      <c r="BF10" s="26"/>
      <c r="BG10" s="26"/>
      <c r="BH10" s="26"/>
      <c r="BI10" s="26"/>
      <c r="BJ10" s="26"/>
      <c r="BK10" s="26"/>
    </row>
    <row r="11" spans="1:2922" ht="227" customHeight="1">
      <c r="A11" s="126" t="s">
        <v>116</v>
      </c>
      <c r="B11" s="127" t="s">
        <v>146</v>
      </c>
      <c r="C11" s="126" t="s">
        <v>132</v>
      </c>
      <c r="D11" s="126" t="s">
        <v>1578</v>
      </c>
      <c r="E11" s="126" t="s">
        <v>62</v>
      </c>
      <c r="F11" s="126" t="s">
        <v>102</v>
      </c>
      <c r="G11" s="126" t="s">
        <v>173</v>
      </c>
      <c r="H11" s="126" t="s">
        <v>172</v>
      </c>
      <c r="I11" s="126" t="s">
        <v>199</v>
      </c>
      <c r="J11" s="126" t="s">
        <v>199</v>
      </c>
      <c r="K11" s="126" t="s">
        <v>77</v>
      </c>
      <c r="L11" s="126" t="s">
        <v>83</v>
      </c>
      <c r="M11" s="128">
        <v>41004</v>
      </c>
      <c r="N11" s="126" t="s">
        <v>94</v>
      </c>
      <c r="O11" s="126">
        <v>-25.680761</v>
      </c>
      <c r="P11" s="126">
        <v>31.170074</v>
      </c>
      <c r="Q11" s="126" t="s">
        <v>1755</v>
      </c>
      <c r="R11" s="126" t="s">
        <v>80</v>
      </c>
      <c r="S11" s="126" t="s">
        <v>80</v>
      </c>
      <c r="T11" s="126" t="s">
        <v>136</v>
      </c>
      <c r="U11" s="126" t="s">
        <v>38</v>
      </c>
      <c r="V11" s="126" t="s">
        <v>127</v>
      </c>
      <c r="W11" s="126" t="s">
        <v>44</v>
      </c>
      <c r="X11" s="126" t="s">
        <v>82</v>
      </c>
      <c r="Y11" s="126" t="s">
        <v>186</v>
      </c>
      <c r="Z11" s="126" t="s">
        <v>186</v>
      </c>
      <c r="AA11" s="127" t="s">
        <v>211</v>
      </c>
      <c r="AB11" s="127" t="s">
        <v>212</v>
      </c>
      <c r="AC11" s="126" t="s">
        <v>1736</v>
      </c>
      <c r="AD11" s="126"/>
      <c r="AE11" s="126" t="s">
        <v>199</v>
      </c>
      <c r="AF11" s="126" t="s">
        <v>199</v>
      </c>
      <c r="AG11" s="126" t="s">
        <v>199</v>
      </c>
      <c r="AH11" s="126" t="s">
        <v>199</v>
      </c>
      <c r="AI11" s="126" t="s">
        <v>199</v>
      </c>
      <c r="AJ11" s="126" t="s">
        <v>199</v>
      </c>
      <c r="AK11" s="126" t="s">
        <v>199</v>
      </c>
      <c r="AL11" s="126" t="s">
        <v>199</v>
      </c>
      <c r="AM11" s="126" t="s">
        <v>199</v>
      </c>
      <c r="AN11" s="129" t="s">
        <v>22</v>
      </c>
      <c r="AO11" s="126" t="s">
        <v>83</v>
      </c>
      <c r="AP11" s="126" t="s">
        <v>137</v>
      </c>
      <c r="AQ11" s="126" t="s">
        <v>46</v>
      </c>
      <c r="AR11" s="126" t="s">
        <v>199</v>
      </c>
      <c r="AS11" s="126" t="s">
        <v>199</v>
      </c>
      <c r="AT11" s="128" t="s">
        <v>199</v>
      </c>
      <c r="AU11" s="126" t="s">
        <v>101</v>
      </c>
      <c r="AV11" s="126" t="s">
        <v>2114</v>
      </c>
      <c r="AW11" s="126" t="s">
        <v>1645</v>
      </c>
      <c r="AX11" s="126" t="s">
        <v>105</v>
      </c>
      <c r="AY11" s="126" t="s">
        <v>138</v>
      </c>
      <c r="AZ11" s="126" t="s">
        <v>175</v>
      </c>
      <c r="BA11" s="80"/>
      <c r="BB11" s="80" t="s">
        <v>94</v>
      </c>
      <c r="BC11" s="90">
        <v>41002</v>
      </c>
      <c r="BD11" s="26"/>
      <c r="BE11" s="26"/>
      <c r="BF11" s="26"/>
      <c r="BG11" s="26"/>
      <c r="BH11" s="26"/>
      <c r="BI11" s="26"/>
      <c r="BJ11" s="26"/>
      <c r="BK11" s="26"/>
    </row>
    <row r="12" spans="1:2922" ht="227" customHeight="1">
      <c r="A12" s="126" t="s">
        <v>116</v>
      </c>
      <c r="B12" s="127" t="s">
        <v>147</v>
      </c>
      <c r="C12" s="126" t="s">
        <v>132</v>
      </c>
      <c r="D12" s="126" t="s">
        <v>1579</v>
      </c>
      <c r="E12" s="126" t="s">
        <v>63</v>
      </c>
      <c r="F12" s="126" t="s">
        <v>102</v>
      </c>
      <c r="G12" s="126" t="s">
        <v>173</v>
      </c>
      <c r="H12" s="126" t="s">
        <v>172</v>
      </c>
      <c r="I12" s="126" t="s">
        <v>199</v>
      </c>
      <c r="J12" s="126" t="s">
        <v>199</v>
      </c>
      <c r="K12" s="126" t="s">
        <v>77</v>
      </c>
      <c r="L12" s="126" t="s">
        <v>83</v>
      </c>
      <c r="M12" s="128">
        <v>41005</v>
      </c>
      <c r="N12" s="126" t="s">
        <v>94</v>
      </c>
      <c r="O12" s="126">
        <v>-25.669197</v>
      </c>
      <c r="P12" s="126">
        <v>31.131080000000001</v>
      </c>
      <c r="Q12" s="126" t="s">
        <v>1756</v>
      </c>
      <c r="R12" s="126" t="s">
        <v>80</v>
      </c>
      <c r="S12" s="126" t="s">
        <v>80</v>
      </c>
      <c r="T12" s="126" t="s">
        <v>136</v>
      </c>
      <c r="U12" s="126" t="s">
        <v>38</v>
      </c>
      <c r="V12" s="126" t="s">
        <v>127</v>
      </c>
      <c r="W12" s="126" t="s">
        <v>44</v>
      </c>
      <c r="X12" s="126" t="s">
        <v>82</v>
      </c>
      <c r="Y12" s="126" t="s">
        <v>186</v>
      </c>
      <c r="Z12" s="126" t="s">
        <v>186</v>
      </c>
      <c r="AA12" s="127" t="s">
        <v>211</v>
      </c>
      <c r="AB12" s="127" t="s">
        <v>212</v>
      </c>
      <c r="AC12" s="126" t="s">
        <v>1737</v>
      </c>
      <c r="AD12" s="126"/>
      <c r="AE12" s="126" t="s">
        <v>199</v>
      </c>
      <c r="AF12" s="126" t="s">
        <v>199</v>
      </c>
      <c r="AG12" s="126" t="s">
        <v>199</v>
      </c>
      <c r="AH12" s="126" t="s">
        <v>199</v>
      </c>
      <c r="AI12" s="126" t="s">
        <v>199</v>
      </c>
      <c r="AJ12" s="126" t="s">
        <v>199</v>
      </c>
      <c r="AK12" s="126" t="s">
        <v>199</v>
      </c>
      <c r="AL12" s="126" t="s">
        <v>199</v>
      </c>
      <c r="AM12" s="126" t="s">
        <v>199</v>
      </c>
      <c r="AN12" s="129" t="s">
        <v>22</v>
      </c>
      <c r="AO12" s="126" t="s">
        <v>83</v>
      </c>
      <c r="AP12" s="126" t="s">
        <v>137</v>
      </c>
      <c r="AQ12" s="126" t="s">
        <v>46</v>
      </c>
      <c r="AR12" s="126" t="s">
        <v>199</v>
      </c>
      <c r="AS12" s="126" t="s">
        <v>199</v>
      </c>
      <c r="AT12" s="128" t="s">
        <v>199</v>
      </c>
      <c r="AU12" s="126" t="s">
        <v>101</v>
      </c>
      <c r="AV12" s="126" t="s">
        <v>2114</v>
      </c>
      <c r="AW12" s="126" t="s">
        <v>1645</v>
      </c>
      <c r="AX12" s="126" t="s">
        <v>105</v>
      </c>
      <c r="AY12" s="126" t="s">
        <v>138</v>
      </c>
      <c r="AZ12" s="126" t="s">
        <v>176</v>
      </c>
      <c r="BA12" s="80"/>
      <c r="BB12" s="80" t="s">
        <v>94</v>
      </c>
      <c r="BC12" s="90">
        <v>41002</v>
      </c>
      <c r="BD12" s="26"/>
      <c r="BE12" s="26"/>
      <c r="BF12" s="26"/>
      <c r="BG12" s="26"/>
      <c r="BH12" s="26"/>
      <c r="BI12" s="26"/>
      <c r="BJ12" s="26"/>
      <c r="BK12" s="26"/>
    </row>
    <row r="13" spans="1:2922" ht="227" customHeight="1">
      <c r="A13" s="126" t="s">
        <v>116</v>
      </c>
      <c r="B13" s="127" t="s">
        <v>148</v>
      </c>
      <c r="C13" s="126" t="s">
        <v>132</v>
      </c>
      <c r="D13" s="126" t="s">
        <v>1580</v>
      </c>
      <c r="E13" s="126" t="s">
        <v>53</v>
      </c>
      <c r="F13" s="126" t="s">
        <v>102</v>
      </c>
      <c r="G13" s="126" t="s">
        <v>173</v>
      </c>
      <c r="H13" s="126" t="s">
        <v>172</v>
      </c>
      <c r="I13" s="126" t="s">
        <v>199</v>
      </c>
      <c r="J13" s="126" t="s">
        <v>199</v>
      </c>
      <c r="K13" s="126" t="s">
        <v>77</v>
      </c>
      <c r="L13" s="126" t="s">
        <v>83</v>
      </c>
      <c r="M13" s="128">
        <v>41006</v>
      </c>
      <c r="N13" s="126" t="s">
        <v>94</v>
      </c>
      <c r="O13" s="126">
        <v>-25.679627</v>
      </c>
      <c r="P13" s="126">
        <v>31.079861999999999</v>
      </c>
      <c r="Q13" s="126" t="s">
        <v>1757</v>
      </c>
      <c r="R13" s="126" t="s">
        <v>80</v>
      </c>
      <c r="S13" s="126" t="s">
        <v>80</v>
      </c>
      <c r="T13" s="126" t="s">
        <v>136</v>
      </c>
      <c r="U13" s="126" t="s">
        <v>38</v>
      </c>
      <c r="V13" s="126" t="s">
        <v>127</v>
      </c>
      <c r="W13" s="126" t="s">
        <v>44</v>
      </c>
      <c r="X13" s="126" t="s">
        <v>82</v>
      </c>
      <c r="Y13" s="126" t="s">
        <v>186</v>
      </c>
      <c r="Z13" s="126" t="s">
        <v>186</v>
      </c>
      <c r="AA13" s="127" t="s">
        <v>211</v>
      </c>
      <c r="AB13" s="127" t="s">
        <v>212</v>
      </c>
      <c r="AC13" s="126" t="s">
        <v>921</v>
      </c>
      <c r="AD13" s="126"/>
      <c r="AE13" s="126" t="s">
        <v>199</v>
      </c>
      <c r="AF13" s="126" t="s">
        <v>199</v>
      </c>
      <c r="AG13" s="126" t="s">
        <v>199</v>
      </c>
      <c r="AH13" s="126" t="s">
        <v>199</v>
      </c>
      <c r="AI13" s="126" t="s">
        <v>199</v>
      </c>
      <c r="AJ13" s="126" t="s">
        <v>199</v>
      </c>
      <c r="AK13" s="126" t="s">
        <v>199</v>
      </c>
      <c r="AL13" s="126" t="s">
        <v>199</v>
      </c>
      <c r="AM13" s="126" t="s">
        <v>199</v>
      </c>
      <c r="AN13" s="129" t="s">
        <v>22</v>
      </c>
      <c r="AO13" s="126" t="s">
        <v>83</v>
      </c>
      <c r="AP13" s="126" t="s">
        <v>137</v>
      </c>
      <c r="AQ13" s="126" t="s">
        <v>46</v>
      </c>
      <c r="AR13" s="126" t="s">
        <v>199</v>
      </c>
      <c r="AS13" s="126" t="s">
        <v>199</v>
      </c>
      <c r="AT13" s="128" t="s">
        <v>199</v>
      </c>
      <c r="AU13" s="126" t="s">
        <v>101</v>
      </c>
      <c r="AV13" s="126" t="s">
        <v>2114</v>
      </c>
      <c r="AW13" s="126" t="s">
        <v>1602</v>
      </c>
      <c r="AX13" s="126" t="s">
        <v>105</v>
      </c>
      <c r="AY13" s="126" t="s">
        <v>138</v>
      </c>
      <c r="AZ13" s="126" t="s">
        <v>177</v>
      </c>
      <c r="BA13" s="80"/>
      <c r="BB13" s="80" t="s">
        <v>94</v>
      </c>
      <c r="BC13" s="90">
        <v>41002</v>
      </c>
      <c r="BD13" s="26"/>
      <c r="BE13" s="26"/>
      <c r="BF13" s="26"/>
      <c r="BG13" s="26"/>
      <c r="BH13" s="26"/>
      <c r="BI13" s="26"/>
      <c r="BJ13" s="26"/>
      <c r="BK13" s="26"/>
    </row>
    <row r="14" spans="1:2922" ht="227" customHeight="1">
      <c r="A14" s="126" t="s">
        <v>116</v>
      </c>
      <c r="B14" s="127" t="s">
        <v>149</v>
      </c>
      <c r="C14" s="126" t="s">
        <v>132</v>
      </c>
      <c r="D14" s="126" t="s">
        <v>1582</v>
      </c>
      <c r="E14" s="126" t="s">
        <v>1583</v>
      </c>
      <c r="F14" s="126" t="s">
        <v>102</v>
      </c>
      <c r="G14" s="126" t="s">
        <v>173</v>
      </c>
      <c r="H14" s="126" t="s">
        <v>172</v>
      </c>
      <c r="I14" s="126" t="s">
        <v>199</v>
      </c>
      <c r="J14" s="126" t="s">
        <v>199</v>
      </c>
      <c r="K14" s="126" t="s">
        <v>77</v>
      </c>
      <c r="L14" s="126" t="s">
        <v>83</v>
      </c>
      <c r="M14" s="128">
        <v>41007</v>
      </c>
      <c r="N14" s="126" t="s">
        <v>94</v>
      </c>
      <c r="O14" s="126">
        <v>-25.683358999999999</v>
      </c>
      <c r="P14" s="126">
        <v>31.079754000000001</v>
      </c>
      <c r="Q14" s="126" t="s">
        <v>1758</v>
      </c>
      <c r="R14" s="126" t="s">
        <v>80</v>
      </c>
      <c r="S14" s="126" t="s">
        <v>80</v>
      </c>
      <c r="T14" s="126" t="s">
        <v>136</v>
      </c>
      <c r="U14" s="126" t="s">
        <v>38</v>
      </c>
      <c r="V14" s="126" t="s">
        <v>127</v>
      </c>
      <c r="W14" s="126" t="s">
        <v>44</v>
      </c>
      <c r="X14" s="126" t="s">
        <v>82</v>
      </c>
      <c r="Y14" s="126" t="s">
        <v>186</v>
      </c>
      <c r="Z14" s="126" t="s">
        <v>186</v>
      </c>
      <c r="AA14" s="127" t="s">
        <v>211</v>
      </c>
      <c r="AB14" s="127" t="s">
        <v>212</v>
      </c>
      <c r="AC14" s="126" t="s">
        <v>1732</v>
      </c>
      <c r="AD14" s="126"/>
      <c r="AE14" s="126" t="s">
        <v>199</v>
      </c>
      <c r="AF14" s="126" t="s">
        <v>199</v>
      </c>
      <c r="AG14" s="126" t="s">
        <v>199</v>
      </c>
      <c r="AH14" s="126" t="s">
        <v>199</v>
      </c>
      <c r="AI14" s="126" t="s">
        <v>199</v>
      </c>
      <c r="AJ14" s="126" t="s">
        <v>199</v>
      </c>
      <c r="AK14" s="126" t="s">
        <v>199</v>
      </c>
      <c r="AL14" s="126" t="s">
        <v>199</v>
      </c>
      <c r="AM14" s="126" t="s">
        <v>199</v>
      </c>
      <c r="AN14" s="129" t="s">
        <v>22</v>
      </c>
      <c r="AO14" s="126" t="s">
        <v>83</v>
      </c>
      <c r="AP14" s="126" t="s">
        <v>137</v>
      </c>
      <c r="AQ14" s="126" t="s">
        <v>46</v>
      </c>
      <c r="AR14" s="126" t="s">
        <v>199</v>
      </c>
      <c r="AS14" s="126" t="s">
        <v>199</v>
      </c>
      <c r="AT14" s="128" t="s">
        <v>199</v>
      </c>
      <c r="AU14" s="126" t="s">
        <v>101</v>
      </c>
      <c r="AV14" s="126" t="s">
        <v>2114</v>
      </c>
      <c r="AW14" s="126" t="s">
        <v>1645</v>
      </c>
      <c r="AX14" s="126" t="s">
        <v>105</v>
      </c>
      <c r="AY14" s="126" t="s">
        <v>138</v>
      </c>
      <c r="AZ14" s="126" t="s">
        <v>178</v>
      </c>
      <c r="BA14" s="80"/>
      <c r="BB14" s="80" t="s">
        <v>94</v>
      </c>
      <c r="BC14" s="90">
        <v>41002</v>
      </c>
      <c r="BD14" s="26"/>
      <c r="BE14" s="26"/>
      <c r="BF14" s="26"/>
      <c r="BG14" s="26"/>
      <c r="BH14" s="26"/>
      <c r="BI14" s="26"/>
      <c r="BJ14" s="26"/>
      <c r="BK14" s="26"/>
    </row>
    <row r="15" spans="1:2922" ht="227" customHeight="1">
      <c r="A15" s="126" t="s">
        <v>116</v>
      </c>
      <c r="B15" s="127" t="s">
        <v>150</v>
      </c>
      <c r="C15" s="126" t="s">
        <v>132</v>
      </c>
      <c r="D15" s="126" t="s">
        <v>200</v>
      </c>
      <c r="E15" s="126" t="s">
        <v>6</v>
      </c>
      <c r="F15" s="126" t="s">
        <v>102</v>
      </c>
      <c r="G15" s="126" t="s">
        <v>173</v>
      </c>
      <c r="H15" s="126" t="s">
        <v>172</v>
      </c>
      <c r="I15" s="126" t="s">
        <v>199</v>
      </c>
      <c r="J15" s="126" t="s">
        <v>199</v>
      </c>
      <c r="K15" s="126" t="s">
        <v>77</v>
      </c>
      <c r="L15" s="126" t="s">
        <v>83</v>
      </c>
      <c r="M15" s="128">
        <v>41008</v>
      </c>
      <c r="N15" s="126" t="s">
        <v>94</v>
      </c>
      <c r="O15" s="126">
        <v>-25.710871999999998</v>
      </c>
      <c r="P15" s="126">
        <v>31.061886000000001</v>
      </c>
      <c r="Q15" s="126" t="s">
        <v>1759</v>
      </c>
      <c r="R15" s="126" t="s">
        <v>80</v>
      </c>
      <c r="S15" s="126" t="s">
        <v>80</v>
      </c>
      <c r="T15" s="126" t="s">
        <v>76</v>
      </c>
      <c r="U15" s="126" t="s">
        <v>38</v>
      </c>
      <c r="V15" s="126" t="s">
        <v>129</v>
      </c>
      <c r="W15" s="126" t="s">
        <v>44</v>
      </c>
      <c r="X15" s="126" t="s">
        <v>82</v>
      </c>
      <c r="Y15" s="126" t="s">
        <v>186</v>
      </c>
      <c r="Z15" s="126" t="s">
        <v>186</v>
      </c>
      <c r="AA15" s="127" t="s">
        <v>211</v>
      </c>
      <c r="AB15" s="127" t="s">
        <v>212</v>
      </c>
      <c r="AC15" s="126" t="s">
        <v>649</v>
      </c>
      <c r="AD15" s="126" t="s">
        <v>34</v>
      </c>
      <c r="AE15" s="126" t="s">
        <v>193</v>
      </c>
      <c r="AF15" s="126" t="s">
        <v>77</v>
      </c>
      <c r="AG15" s="126" t="s">
        <v>77</v>
      </c>
      <c r="AH15" s="126" t="s">
        <v>206</v>
      </c>
      <c r="AI15" s="126" t="s">
        <v>207</v>
      </c>
      <c r="AJ15" s="126" t="s">
        <v>223</v>
      </c>
      <c r="AK15" s="126" t="s">
        <v>191</v>
      </c>
      <c r="AL15" s="126" t="s">
        <v>77</v>
      </c>
      <c r="AM15" s="126" t="s">
        <v>1054</v>
      </c>
      <c r="AN15" s="129" t="s">
        <v>21</v>
      </c>
      <c r="AO15" s="126" t="s">
        <v>83</v>
      </c>
      <c r="AP15" s="126" t="s">
        <v>187</v>
      </c>
      <c r="AQ15" s="126" t="s">
        <v>46</v>
      </c>
      <c r="AR15" s="126" t="s">
        <v>199</v>
      </c>
      <c r="AS15" s="126" t="s">
        <v>199</v>
      </c>
      <c r="AT15" s="128" t="s">
        <v>199</v>
      </c>
      <c r="AU15" s="126" t="s">
        <v>101</v>
      </c>
      <c r="AV15" s="126" t="s">
        <v>2114</v>
      </c>
      <c r="AW15" s="126" t="s">
        <v>1606</v>
      </c>
      <c r="AX15" s="126" t="s">
        <v>105</v>
      </c>
      <c r="AY15" s="126" t="s">
        <v>138</v>
      </c>
      <c r="AZ15" s="126" t="s">
        <v>179</v>
      </c>
      <c r="BA15" s="80"/>
      <c r="BB15" s="80" t="s">
        <v>94</v>
      </c>
      <c r="BC15" s="90">
        <v>41002</v>
      </c>
      <c r="BD15" s="26"/>
      <c r="BE15" s="26"/>
      <c r="BF15" s="26"/>
      <c r="BG15" s="26"/>
      <c r="BH15" s="26"/>
      <c r="BI15" s="26"/>
      <c r="BJ15" s="26"/>
      <c r="BK15" s="26"/>
    </row>
    <row r="16" spans="1:2922" ht="227" customHeight="1">
      <c r="A16" s="126" t="s">
        <v>116</v>
      </c>
      <c r="B16" s="127" t="s">
        <v>165</v>
      </c>
      <c r="C16" s="126" t="s">
        <v>132</v>
      </c>
      <c r="D16" s="126" t="s">
        <v>648</v>
      </c>
      <c r="E16" s="126" t="s">
        <v>7</v>
      </c>
      <c r="F16" s="126" t="s">
        <v>102</v>
      </c>
      <c r="G16" s="126" t="s">
        <v>173</v>
      </c>
      <c r="H16" s="126" t="s">
        <v>172</v>
      </c>
      <c r="I16" s="126" t="s">
        <v>199</v>
      </c>
      <c r="J16" s="126" t="s">
        <v>199</v>
      </c>
      <c r="K16" s="126" t="s">
        <v>77</v>
      </c>
      <c r="L16" s="126" t="s">
        <v>83</v>
      </c>
      <c r="M16" s="128">
        <v>41008</v>
      </c>
      <c r="N16" s="126" t="s">
        <v>94</v>
      </c>
      <c r="O16" s="126">
        <v>-25.713709999999999</v>
      </c>
      <c r="P16" s="126">
        <v>31.061067999999999</v>
      </c>
      <c r="Q16" s="126" t="s">
        <v>1760</v>
      </c>
      <c r="R16" s="126" t="s">
        <v>80</v>
      </c>
      <c r="S16" s="126" t="s">
        <v>80</v>
      </c>
      <c r="T16" s="126" t="s">
        <v>76</v>
      </c>
      <c r="U16" s="126" t="s">
        <v>38</v>
      </c>
      <c r="V16" s="126" t="s">
        <v>129</v>
      </c>
      <c r="W16" s="126" t="s">
        <v>44</v>
      </c>
      <c r="X16" s="126" t="s">
        <v>82</v>
      </c>
      <c r="Y16" s="126" t="s">
        <v>186</v>
      </c>
      <c r="Z16" s="126" t="s">
        <v>186</v>
      </c>
      <c r="AA16" s="127" t="s">
        <v>211</v>
      </c>
      <c r="AB16" s="127" t="s">
        <v>212</v>
      </c>
      <c r="AC16" s="126" t="s">
        <v>650</v>
      </c>
      <c r="AD16" s="126" t="s">
        <v>34</v>
      </c>
      <c r="AE16" s="126" t="s">
        <v>193</v>
      </c>
      <c r="AF16" s="126" t="s">
        <v>77</v>
      </c>
      <c r="AG16" s="126" t="s">
        <v>77</v>
      </c>
      <c r="AH16" s="126" t="s">
        <v>206</v>
      </c>
      <c r="AI16" s="126" t="s">
        <v>207</v>
      </c>
      <c r="AJ16" s="126" t="s">
        <v>223</v>
      </c>
      <c r="AK16" s="126" t="s">
        <v>191</v>
      </c>
      <c r="AL16" s="126" t="s">
        <v>77</v>
      </c>
      <c r="AM16" s="126" t="s">
        <v>1054</v>
      </c>
      <c r="AN16" s="129" t="s">
        <v>22</v>
      </c>
      <c r="AO16" s="126" t="s">
        <v>83</v>
      </c>
      <c r="AP16" s="126" t="s">
        <v>651</v>
      </c>
      <c r="AQ16" s="126" t="s">
        <v>46</v>
      </c>
      <c r="AR16" s="126" t="s">
        <v>199</v>
      </c>
      <c r="AS16" s="126" t="s">
        <v>199</v>
      </c>
      <c r="AT16" s="128" t="s">
        <v>199</v>
      </c>
      <c r="AU16" s="126" t="s">
        <v>101</v>
      </c>
      <c r="AV16" s="126" t="s">
        <v>2114</v>
      </c>
      <c r="AW16" s="126" t="s">
        <v>1606</v>
      </c>
      <c r="AX16" s="126" t="s">
        <v>105</v>
      </c>
      <c r="AY16" s="126" t="s">
        <v>138</v>
      </c>
      <c r="AZ16" s="126" t="s">
        <v>180</v>
      </c>
      <c r="BA16" s="80"/>
      <c r="BB16" s="80" t="s">
        <v>94</v>
      </c>
      <c r="BC16" s="90">
        <v>41002</v>
      </c>
      <c r="BD16" s="26"/>
      <c r="BE16" s="26"/>
      <c r="BF16" s="26"/>
      <c r="BG16" s="26"/>
      <c r="BH16" s="26"/>
      <c r="BI16" s="26"/>
      <c r="BJ16" s="26"/>
      <c r="BK16" s="26"/>
    </row>
    <row r="17" spans="1:63" ht="227" customHeight="1">
      <c r="A17" s="126" t="s">
        <v>116</v>
      </c>
      <c r="B17" s="127" t="s">
        <v>166</v>
      </c>
      <c r="C17" s="126" t="s">
        <v>132</v>
      </c>
      <c r="D17" s="126" t="s">
        <v>201</v>
      </c>
      <c r="E17" s="126" t="s">
        <v>1581</v>
      </c>
      <c r="F17" s="126" t="s">
        <v>102</v>
      </c>
      <c r="G17" s="126" t="s">
        <v>173</v>
      </c>
      <c r="H17" s="126" t="s">
        <v>172</v>
      </c>
      <c r="I17" s="126" t="s">
        <v>199</v>
      </c>
      <c r="J17" s="126" t="s">
        <v>199</v>
      </c>
      <c r="K17" s="126" t="s">
        <v>77</v>
      </c>
      <c r="L17" s="126" t="s">
        <v>83</v>
      </c>
      <c r="M17" s="128">
        <v>41009</v>
      </c>
      <c r="N17" s="126" t="s">
        <v>94</v>
      </c>
      <c r="O17" s="126">
        <v>-25.717822000000002</v>
      </c>
      <c r="P17" s="126">
        <v>31.059342999999998</v>
      </c>
      <c r="Q17" s="126" t="s">
        <v>1761</v>
      </c>
      <c r="R17" s="126" t="s">
        <v>80</v>
      </c>
      <c r="S17" s="126" t="s">
        <v>80</v>
      </c>
      <c r="T17" s="126" t="s">
        <v>136</v>
      </c>
      <c r="U17" s="126" t="s">
        <v>38</v>
      </c>
      <c r="V17" s="126" t="s">
        <v>127</v>
      </c>
      <c r="W17" s="126" t="s">
        <v>44</v>
      </c>
      <c r="X17" s="126" t="s">
        <v>82</v>
      </c>
      <c r="Y17" s="126" t="s">
        <v>186</v>
      </c>
      <c r="Z17" s="126" t="s">
        <v>186</v>
      </c>
      <c r="AA17" s="127" t="s">
        <v>211</v>
      </c>
      <c r="AB17" s="127" t="s">
        <v>212</v>
      </c>
      <c r="AC17" s="126" t="s">
        <v>524</v>
      </c>
      <c r="AD17" s="126"/>
      <c r="AE17" s="126" t="s">
        <v>199</v>
      </c>
      <c r="AF17" s="126" t="s">
        <v>199</v>
      </c>
      <c r="AG17" s="126" t="s">
        <v>199</v>
      </c>
      <c r="AH17" s="126" t="s">
        <v>199</v>
      </c>
      <c r="AI17" s="126" t="s">
        <v>199</v>
      </c>
      <c r="AJ17" s="126" t="s">
        <v>199</v>
      </c>
      <c r="AK17" s="126" t="s">
        <v>199</v>
      </c>
      <c r="AL17" s="126" t="s">
        <v>199</v>
      </c>
      <c r="AM17" s="126" t="s">
        <v>199</v>
      </c>
      <c r="AN17" s="129" t="s">
        <v>22</v>
      </c>
      <c r="AO17" s="126" t="s">
        <v>83</v>
      </c>
      <c r="AP17" s="126" t="s">
        <v>186</v>
      </c>
      <c r="AQ17" s="126" t="s">
        <v>46</v>
      </c>
      <c r="AR17" s="126" t="s">
        <v>199</v>
      </c>
      <c r="AS17" s="126" t="s">
        <v>199</v>
      </c>
      <c r="AT17" s="128" t="s">
        <v>199</v>
      </c>
      <c r="AU17" s="126" t="s">
        <v>101</v>
      </c>
      <c r="AV17" s="126" t="s">
        <v>2114</v>
      </c>
      <c r="AW17" s="126" t="s">
        <v>1602</v>
      </c>
      <c r="AX17" s="126" t="s">
        <v>105</v>
      </c>
      <c r="AY17" s="126" t="s">
        <v>138</v>
      </c>
      <c r="AZ17" s="126" t="s">
        <v>181</v>
      </c>
      <c r="BA17" s="80"/>
      <c r="BB17" s="80" t="s">
        <v>94</v>
      </c>
      <c r="BC17" s="90">
        <v>41002</v>
      </c>
      <c r="BD17" s="26"/>
      <c r="BE17" s="26"/>
      <c r="BF17" s="26"/>
      <c r="BG17" s="26"/>
      <c r="BH17" s="26"/>
      <c r="BI17" s="26"/>
      <c r="BJ17" s="26"/>
      <c r="BK17" s="26"/>
    </row>
    <row r="18" spans="1:63" ht="227" customHeight="1">
      <c r="A18" s="126" t="s">
        <v>116</v>
      </c>
      <c r="B18" s="127" t="s">
        <v>167</v>
      </c>
      <c r="C18" s="126" t="s">
        <v>132</v>
      </c>
      <c r="D18" s="126" t="s">
        <v>202</v>
      </c>
      <c r="E18" s="126" t="s">
        <v>1584</v>
      </c>
      <c r="F18" s="126" t="s">
        <v>102</v>
      </c>
      <c r="G18" s="126" t="s">
        <v>173</v>
      </c>
      <c r="H18" s="126" t="s">
        <v>172</v>
      </c>
      <c r="I18" s="126" t="s">
        <v>199</v>
      </c>
      <c r="J18" s="126" t="s">
        <v>199</v>
      </c>
      <c r="K18" s="126" t="s">
        <v>77</v>
      </c>
      <c r="L18" s="126" t="s">
        <v>83</v>
      </c>
      <c r="M18" s="128">
        <v>41010</v>
      </c>
      <c r="N18" s="126" t="s">
        <v>94</v>
      </c>
      <c r="O18" s="126">
        <v>-25.722539000000001</v>
      </c>
      <c r="P18" s="126">
        <v>31.054224999999999</v>
      </c>
      <c r="Q18" s="126" t="s">
        <v>1762</v>
      </c>
      <c r="R18" s="126" t="s">
        <v>80</v>
      </c>
      <c r="S18" s="126" t="s">
        <v>80</v>
      </c>
      <c r="T18" s="126" t="s">
        <v>136</v>
      </c>
      <c r="U18" s="126" t="s">
        <v>38</v>
      </c>
      <c r="V18" s="126" t="s">
        <v>127</v>
      </c>
      <c r="W18" s="126" t="s">
        <v>44</v>
      </c>
      <c r="X18" s="126" t="s">
        <v>82</v>
      </c>
      <c r="Y18" s="126" t="s">
        <v>186</v>
      </c>
      <c r="Z18" s="126" t="s">
        <v>186</v>
      </c>
      <c r="AA18" s="127" t="s">
        <v>211</v>
      </c>
      <c r="AB18" s="127" t="s">
        <v>212</v>
      </c>
      <c r="AC18" s="126" t="s">
        <v>1735</v>
      </c>
      <c r="AD18" s="126"/>
      <c r="AE18" s="126" t="s">
        <v>199</v>
      </c>
      <c r="AF18" s="126" t="s">
        <v>199</v>
      </c>
      <c r="AG18" s="126" t="s">
        <v>199</v>
      </c>
      <c r="AH18" s="126" t="s">
        <v>199</v>
      </c>
      <c r="AI18" s="126" t="s">
        <v>199</v>
      </c>
      <c r="AJ18" s="126" t="s">
        <v>199</v>
      </c>
      <c r="AK18" s="126" t="s">
        <v>199</v>
      </c>
      <c r="AL18" s="126" t="s">
        <v>199</v>
      </c>
      <c r="AM18" s="126" t="s">
        <v>199</v>
      </c>
      <c r="AN18" s="129" t="s">
        <v>22</v>
      </c>
      <c r="AO18" s="126" t="s">
        <v>83</v>
      </c>
      <c r="AP18" s="126" t="s">
        <v>137</v>
      </c>
      <c r="AQ18" s="126" t="s">
        <v>46</v>
      </c>
      <c r="AR18" s="126" t="s">
        <v>199</v>
      </c>
      <c r="AS18" s="126" t="s">
        <v>199</v>
      </c>
      <c r="AT18" s="128" t="s">
        <v>199</v>
      </c>
      <c r="AU18" s="126" t="s">
        <v>101</v>
      </c>
      <c r="AV18" s="126" t="s">
        <v>2114</v>
      </c>
      <c r="AW18" s="126" t="s">
        <v>1645</v>
      </c>
      <c r="AX18" s="126" t="s">
        <v>105</v>
      </c>
      <c r="AY18" s="126" t="s">
        <v>138</v>
      </c>
      <c r="AZ18" s="126" t="s">
        <v>182</v>
      </c>
      <c r="BA18" s="80"/>
      <c r="BB18" s="80" t="s">
        <v>94</v>
      </c>
      <c r="BC18" s="90">
        <v>41002</v>
      </c>
      <c r="BD18" s="26"/>
      <c r="BE18" s="26"/>
      <c r="BF18" s="26"/>
      <c r="BG18" s="26"/>
      <c r="BH18" s="26"/>
      <c r="BI18" s="26"/>
      <c r="BJ18" s="26"/>
      <c r="BK18" s="26"/>
    </row>
    <row r="19" spans="1:63" ht="227" customHeight="1">
      <c r="A19" s="126" t="s">
        <v>116</v>
      </c>
      <c r="B19" s="127" t="s">
        <v>168</v>
      </c>
      <c r="C19" s="126" t="s">
        <v>132</v>
      </c>
      <c r="D19" s="126" t="s">
        <v>1585</v>
      </c>
      <c r="E19" s="126" t="s">
        <v>1583</v>
      </c>
      <c r="F19" s="126" t="s">
        <v>102</v>
      </c>
      <c r="G19" s="126" t="s">
        <v>173</v>
      </c>
      <c r="H19" s="126" t="s">
        <v>172</v>
      </c>
      <c r="I19" s="126" t="s">
        <v>199</v>
      </c>
      <c r="J19" s="126" t="s">
        <v>199</v>
      </c>
      <c r="K19" s="126" t="s">
        <v>77</v>
      </c>
      <c r="L19" s="126" t="s">
        <v>83</v>
      </c>
      <c r="M19" s="128">
        <v>41011</v>
      </c>
      <c r="N19" s="126" t="s">
        <v>94</v>
      </c>
      <c r="O19" s="126">
        <v>-25.745512000000002</v>
      </c>
      <c r="P19" s="126">
        <v>31.045417</v>
      </c>
      <c r="Q19" s="126" t="s">
        <v>1763</v>
      </c>
      <c r="R19" s="126" t="s">
        <v>80</v>
      </c>
      <c r="S19" s="126" t="s">
        <v>80</v>
      </c>
      <c r="T19" s="126" t="s">
        <v>136</v>
      </c>
      <c r="U19" s="126" t="s">
        <v>38</v>
      </c>
      <c r="V19" s="126" t="s">
        <v>127</v>
      </c>
      <c r="W19" s="126" t="s">
        <v>44</v>
      </c>
      <c r="X19" s="126" t="s">
        <v>82</v>
      </c>
      <c r="Y19" s="126" t="s">
        <v>186</v>
      </c>
      <c r="Z19" s="126" t="s">
        <v>186</v>
      </c>
      <c r="AA19" s="127" t="s">
        <v>211</v>
      </c>
      <c r="AB19" s="127" t="s">
        <v>212</v>
      </c>
      <c r="AC19" s="126" t="s">
        <v>1737</v>
      </c>
      <c r="AD19" s="126"/>
      <c r="AE19" s="126" t="s">
        <v>199</v>
      </c>
      <c r="AF19" s="126" t="s">
        <v>199</v>
      </c>
      <c r="AG19" s="126" t="s">
        <v>199</v>
      </c>
      <c r="AH19" s="126" t="s">
        <v>199</v>
      </c>
      <c r="AI19" s="126" t="s">
        <v>199</v>
      </c>
      <c r="AJ19" s="126" t="s">
        <v>199</v>
      </c>
      <c r="AK19" s="126" t="s">
        <v>199</v>
      </c>
      <c r="AL19" s="126" t="s">
        <v>199</v>
      </c>
      <c r="AM19" s="126" t="s">
        <v>199</v>
      </c>
      <c r="AN19" s="129" t="s">
        <v>22</v>
      </c>
      <c r="AO19" s="126" t="s">
        <v>83</v>
      </c>
      <c r="AP19" s="126" t="s">
        <v>137</v>
      </c>
      <c r="AQ19" s="126" t="s">
        <v>46</v>
      </c>
      <c r="AR19" s="126" t="s">
        <v>199</v>
      </c>
      <c r="AS19" s="126" t="s">
        <v>199</v>
      </c>
      <c r="AT19" s="128" t="s">
        <v>199</v>
      </c>
      <c r="AU19" s="126" t="s">
        <v>101</v>
      </c>
      <c r="AV19" s="126" t="s">
        <v>2114</v>
      </c>
      <c r="AW19" s="126" t="s">
        <v>1645</v>
      </c>
      <c r="AX19" s="126" t="s">
        <v>105</v>
      </c>
      <c r="AY19" s="126" t="s">
        <v>138</v>
      </c>
      <c r="AZ19" s="126" t="s">
        <v>183</v>
      </c>
      <c r="BA19" s="80"/>
      <c r="BB19" s="80" t="s">
        <v>94</v>
      </c>
      <c r="BC19" s="90">
        <v>41002</v>
      </c>
      <c r="BD19" s="26"/>
      <c r="BE19" s="26"/>
      <c r="BF19" s="26"/>
      <c r="BG19" s="26"/>
      <c r="BH19" s="26"/>
      <c r="BI19" s="26"/>
      <c r="BJ19" s="26"/>
      <c r="BK19" s="26"/>
    </row>
    <row r="20" spans="1:63" ht="227" customHeight="1">
      <c r="A20" s="126" t="s">
        <v>116</v>
      </c>
      <c r="B20" s="127" t="s">
        <v>169</v>
      </c>
      <c r="C20" s="126" t="s">
        <v>132</v>
      </c>
      <c r="D20" s="126" t="s">
        <v>203</v>
      </c>
      <c r="E20" s="126" t="s">
        <v>198</v>
      </c>
      <c r="F20" s="126" t="s">
        <v>102</v>
      </c>
      <c r="G20" s="126" t="s">
        <v>173</v>
      </c>
      <c r="H20" s="126" t="s">
        <v>172</v>
      </c>
      <c r="I20" s="126" t="s">
        <v>196</v>
      </c>
      <c r="J20" s="126">
        <v>65</v>
      </c>
      <c r="K20" s="126" t="s">
        <v>77</v>
      </c>
      <c r="L20" s="126" t="s">
        <v>82</v>
      </c>
      <c r="M20" s="128">
        <v>41012</v>
      </c>
      <c r="N20" s="126" t="s">
        <v>94</v>
      </c>
      <c r="O20" s="126">
        <v>-25.788291999999998</v>
      </c>
      <c r="P20" s="126">
        <v>31.045361</v>
      </c>
      <c r="Q20" s="126" t="s">
        <v>1764</v>
      </c>
      <c r="R20" s="126" t="s">
        <v>80</v>
      </c>
      <c r="S20" s="126" t="s">
        <v>80</v>
      </c>
      <c r="T20" s="126" t="s">
        <v>76</v>
      </c>
      <c r="U20" s="126" t="s">
        <v>77</v>
      </c>
      <c r="V20" s="126" t="s">
        <v>127</v>
      </c>
      <c r="W20" s="126" t="s">
        <v>44</v>
      </c>
      <c r="X20" s="126" t="s">
        <v>82</v>
      </c>
      <c r="Y20" s="126" t="s">
        <v>186</v>
      </c>
      <c r="Z20" s="126" t="s">
        <v>186</v>
      </c>
      <c r="AA20" s="127" t="s">
        <v>211</v>
      </c>
      <c r="AB20" s="127" t="s">
        <v>212</v>
      </c>
      <c r="AC20" s="126" t="s">
        <v>208</v>
      </c>
      <c r="AD20" s="126" t="s">
        <v>34</v>
      </c>
      <c r="AE20" s="126" t="s">
        <v>193</v>
      </c>
      <c r="AF20" s="126" t="s">
        <v>192</v>
      </c>
      <c r="AG20" s="126" t="s">
        <v>77</v>
      </c>
      <c r="AH20" s="126" t="s">
        <v>206</v>
      </c>
      <c r="AI20" s="126" t="s">
        <v>1743</v>
      </c>
      <c r="AJ20" s="126" t="s">
        <v>223</v>
      </c>
      <c r="AK20" s="126" t="s">
        <v>191</v>
      </c>
      <c r="AL20" s="126" t="s">
        <v>77</v>
      </c>
      <c r="AM20" s="126" t="s">
        <v>186</v>
      </c>
      <c r="AN20" s="129" t="s">
        <v>22</v>
      </c>
      <c r="AO20" s="126" t="s">
        <v>83</v>
      </c>
      <c r="AP20" s="126" t="s">
        <v>1055</v>
      </c>
      <c r="AQ20" s="126" t="s">
        <v>46</v>
      </c>
      <c r="AR20" s="126" t="s">
        <v>199</v>
      </c>
      <c r="AS20" s="126" t="s">
        <v>199</v>
      </c>
      <c r="AT20" s="128" t="s">
        <v>199</v>
      </c>
      <c r="AU20" s="126" t="s">
        <v>101</v>
      </c>
      <c r="AV20" s="126" t="s">
        <v>2114</v>
      </c>
      <c r="AW20" s="126" t="s">
        <v>1602</v>
      </c>
      <c r="AX20" s="126" t="s">
        <v>105</v>
      </c>
      <c r="AY20" s="126" t="s">
        <v>138</v>
      </c>
      <c r="AZ20" s="126" t="s">
        <v>184</v>
      </c>
      <c r="BA20" s="80"/>
      <c r="BB20" s="80" t="s">
        <v>94</v>
      </c>
      <c r="BC20" s="90">
        <v>41002</v>
      </c>
      <c r="BD20" s="26"/>
      <c r="BE20" s="26"/>
      <c r="BF20" s="26"/>
      <c r="BG20" s="26"/>
      <c r="BH20" s="26"/>
      <c r="BI20" s="26"/>
      <c r="BJ20" s="26"/>
      <c r="BK20" s="26"/>
    </row>
    <row r="21" spans="1:63" ht="227" customHeight="1">
      <c r="A21" s="126" t="s">
        <v>116</v>
      </c>
      <c r="B21" s="127" t="s">
        <v>170</v>
      </c>
      <c r="C21" s="126" t="s">
        <v>132</v>
      </c>
      <c r="D21" s="126" t="s">
        <v>204</v>
      </c>
      <c r="E21" s="126" t="s">
        <v>198</v>
      </c>
      <c r="F21" s="126" t="s">
        <v>102</v>
      </c>
      <c r="G21" s="126" t="s">
        <v>173</v>
      </c>
      <c r="H21" s="126" t="s">
        <v>172</v>
      </c>
      <c r="I21" s="126" t="s">
        <v>195</v>
      </c>
      <c r="J21" s="126" t="s">
        <v>199</v>
      </c>
      <c r="K21" s="126" t="s">
        <v>77</v>
      </c>
      <c r="L21" s="126" t="s">
        <v>82</v>
      </c>
      <c r="M21" s="128">
        <v>41013</v>
      </c>
      <c r="N21" s="126" t="s">
        <v>94</v>
      </c>
      <c r="O21" s="126">
        <v>-25.788827999999999</v>
      </c>
      <c r="P21" s="126">
        <v>31.046666999999999</v>
      </c>
      <c r="Q21" s="126" t="s">
        <v>1765</v>
      </c>
      <c r="R21" s="126" t="s">
        <v>80</v>
      </c>
      <c r="S21" s="126" t="s">
        <v>80</v>
      </c>
      <c r="T21" s="126" t="s">
        <v>76</v>
      </c>
      <c r="U21" s="126" t="s">
        <v>77</v>
      </c>
      <c r="V21" s="126" t="s">
        <v>127</v>
      </c>
      <c r="W21" s="126" t="s">
        <v>44</v>
      </c>
      <c r="X21" s="126" t="s">
        <v>82</v>
      </c>
      <c r="Y21" s="126" t="s">
        <v>186</v>
      </c>
      <c r="Z21" s="126" t="s">
        <v>186</v>
      </c>
      <c r="AA21" s="127" t="s">
        <v>211</v>
      </c>
      <c r="AB21" s="127" t="s">
        <v>212</v>
      </c>
      <c r="AC21" s="126" t="s">
        <v>209</v>
      </c>
      <c r="AD21" s="126" t="s">
        <v>34</v>
      </c>
      <c r="AE21" s="126" t="s">
        <v>193</v>
      </c>
      <c r="AF21" s="126" t="s">
        <v>192</v>
      </c>
      <c r="AG21" s="126" t="s">
        <v>77</v>
      </c>
      <c r="AH21" s="126" t="s">
        <v>206</v>
      </c>
      <c r="AI21" s="126" t="s">
        <v>1743</v>
      </c>
      <c r="AJ21" s="126" t="s">
        <v>223</v>
      </c>
      <c r="AK21" s="126" t="s">
        <v>191</v>
      </c>
      <c r="AL21" s="126" t="s">
        <v>77</v>
      </c>
      <c r="AM21" s="126" t="s">
        <v>1056</v>
      </c>
      <c r="AN21" s="129" t="s">
        <v>21</v>
      </c>
      <c r="AO21" s="126" t="s">
        <v>83</v>
      </c>
      <c r="AP21" s="126" t="s">
        <v>188</v>
      </c>
      <c r="AQ21" s="126" t="s">
        <v>46</v>
      </c>
      <c r="AR21" s="126" t="s">
        <v>199</v>
      </c>
      <c r="AS21" s="126" t="s">
        <v>199</v>
      </c>
      <c r="AT21" s="128" t="s">
        <v>199</v>
      </c>
      <c r="AU21" s="126" t="s">
        <v>101</v>
      </c>
      <c r="AV21" s="126" t="s">
        <v>2114</v>
      </c>
      <c r="AW21" s="126" t="s">
        <v>1605</v>
      </c>
      <c r="AX21" s="126" t="s">
        <v>105</v>
      </c>
      <c r="AY21" s="126" t="s">
        <v>138</v>
      </c>
      <c r="AZ21" s="126" t="s">
        <v>185</v>
      </c>
      <c r="BA21" s="80"/>
      <c r="BB21" s="80" t="s">
        <v>94</v>
      </c>
      <c r="BC21" s="90">
        <v>41002</v>
      </c>
    </row>
    <row r="22" spans="1:63" ht="227" customHeight="1">
      <c r="A22" s="126" t="s">
        <v>116</v>
      </c>
      <c r="B22" s="127" t="s">
        <v>1711</v>
      </c>
      <c r="C22" s="126" t="s">
        <v>132</v>
      </c>
      <c r="D22" s="126" t="s">
        <v>205</v>
      </c>
      <c r="E22" s="126" t="s">
        <v>198</v>
      </c>
      <c r="F22" s="126" t="s">
        <v>102</v>
      </c>
      <c r="G22" s="126" t="s">
        <v>173</v>
      </c>
      <c r="H22" s="126" t="s">
        <v>172</v>
      </c>
      <c r="I22" s="126" t="s">
        <v>197</v>
      </c>
      <c r="J22" s="126">
        <v>37</v>
      </c>
      <c r="K22" s="126" t="s">
        <v>77</v>
      </c>
      <c r="L22" s="126" t="s">
        <v>82</v>
      </c>
      <c r="M22" s="128">
        <v>41014</v>
      </c>
      <c r="N22" s="126" t="s">
        <v>94</v>
      </c>
      <c r="O22" s="126">
        <v>-25.789104999999999</v>
      </c>
      <c r="P22" s="126">
        <v>31.047035000000001</v>
      </c>
      <c r="Q22" s="126" t="s">
        <v>1766</v>
      </c>
      <c r="R22" s="126" t="s">
        <v>80</v>
      </c>
      <c r="S22" s="126" t="s">
        <v>80</v>
      </c>
      <c r="T22" s="126" t="s">
        <v>77</v>
      </c>
      <c r="U22" s="126" t="s">
        <v>124</v>
      </c>
      <c r="V22" s="126" t="s">
        <v>127</v>
      </c>
      <c r="W22" s="126" t="s">
        <v>44</v>
      </c>
      <c r="X22" s="126" t="s">
        <v>82</v>
      </c>
      <c r="Y22" s="126" t="s">
        <v>186</v>
      </c>
      <c r="Z22" s="126" t="s">
        <v>186</v>
      </c>
      <c r="AA22" s="127" t="s">
        <v>211</v>
      </c>
      <c r="AB22" s="127" t="s">
        <v>212</v>
      </c>
      <c r="AC22" s="126" t="s">
        <v>210</v>
      </c>
      <c r="AD22" s="126" t="s">
        <v>34</v>
      </c>
      <c r="AE22" s="126" t="s">
        <v>193</v>
      </c>
      <c r="AF22" s="126" t="s">
        <v>192</v>
      </c>
      <c r="AG22" s="126" t="s">
        <v>77</v>
      </c>
      <c r="AH22" s="126" t="s">
        <v>194</v>
      </c>
      <c r="AI22" s="126" t="s">
        <v>77</v>
      </c>
      <c r="AJ22" s="126" t="s">
        <v>223</v>
      </c>
      <c r="AK22" s="126" t="s">
        <v>191</v>
      </c>
      <c r="AL22" s="126" t="s">
        <v>190</v>
      </c>
      <c r="AM22" s="126" t="s">
        <v>190</v>
      </c>
      <c r="AN22" s="129" t="s">
        <v>24</v>
      </c>
      <c r="AO22" s="126" t="s">
        <v>83</v>
      </c>
      <c r="AP22" s="126" t="s">
        <v>189</v>
      </c>
      <c r="AQ22" s="126" t="s">
        <v>1632</v>
      </c>
      <c r="AR22" s="126" t="s">
        <v>199</v>
      </c>
      <c r="AS22" s="126" t="s">
        <v>199</v>
      </c>
      <c r="AT22" s="128" t="s">
        <v>199</v>
      </c>
      <c r="AU22" s="126" t="s">
        <v>101</v>
      </c>
      <c r="AV22" s="126" t="s">
        <v>2114</v>
      </c>
      <c r="AW22" s="126" t="s">
        <v>1602</v>
      </c>
      <c r="AX22" s="126" t="s">
        <v>105</v>
      </c>
      <c r="AY22" s="126" t="s">
        <v>138</v>
      </c>
      <c r="AZ22" s="126" t="s">
        <v>525</v>
      </c>
      <c r="BA22" s="80"/>
      <c r="BB22" s="80" t="s">
        <v>94</v>
      </c>
      <c r="BC22" s="90">
        <v>41002</v>
      </c>
    </row>
    <row r="23" spans="1:63" ht="170" customHeight="1">
      <c r="B23" s="28"/>
      <c r="O23" s="28"/>
      <c r="P23" s="28"/>
      <c r="AC23" s="29"/>
      <c r="AD23" s="29"/>
      <c r="AF23" s="29"/>
      <c r="AG23" s="29"/>
      <c r="AH23" s="29"/>
      <c r="AI23" s="29"/>
      <c r="AJ23" s="29"/>
      <c r="AK23" s="29"/>
      <c r="AL23" s="29"/>
      <c r="AM23" s="29"/>
      <c r="AN23" s="30"/>
      <c r="AQ23" s="31"/>
      <c r="AX23" s="31"/>
    </row>
    <row r="24" spans="1:63" ht="170" customHeight="1">
      <c r="B24" s="28"/>
      <c r="O24" s="28"/>
      <c r="P24" s="28"/>
      <c r="AC24" s="29"/>
      <c r="AD24" s="29"/>
      <c r="AF24" s="29"/>
      <c r="AG24" s="29"/>
      <c r="AH24" s="29"/>
      <c r="AI24" s="29"/>
      <c r="AJ24" s="29"/>
      <c r="AK24" s="29"/>
      <c r="AL24" s="29"/>
      <c r="AM24" s="29"/>
      <c r="AN24" s="30"/>
      <c r="AQ24" s="31"/>
      <c r="AX24" s="31"/>
    </row>
    <row r="25" spans="1:63" ht="170" customHeight="1">
      <c r="B25" s="28"/>
      <c r="O25" s="28"/>
      <c r="P25" s="28"/>
      <c r="AC25" s="29"/>
      <c r="AD25" s="29"/>
      <c r="AF25" s="29"/>
      <c r="AG25" s="29"/>
      <c r="AH25" s="29"/>
      <c r="AI25" s="29"/>
      <c r="AJ25" s="29"/>
      <c r="AK25" s="29"/>
      <c r="AL25" s="29"/>
      <c r="AM25" s="29"/>
      <c r="AN25" s="30"/>
      <c r="AQ25" s="31"/>
      <c r="AX25" s="31"/>
    </row>
    <row r="26" spans="1:63" ht="170" customHeight="1">
      <c r="B26" s="28"/>
      <c r="O26" s="28"/>
      <c r="P26" s="28"/>
      <c r="AC26" s="29"/>
      <c r="AD26" s="29"/>
      <c r="AF26" s="29"/>
      <c r="AG26" s="29"/>
      <c r="AH26" s="29"/>
      <c r="AI26" s="29"/>
      <c r="AJ26" s="29"/>
      <c r="AK26" s="29"/>
      <c r="AL26" s="29"/>
      <c r="AM26" s="29"/>
      <c r="AN26" s="30"/>
      <c r="AQ26" s="31"/>
      <c r="AX26" s="31"/>
    </row>
    <row r="27" spans="1:63" ht="170" customHeight="1">
      <c r="B27" s="28"/>
      <c r="O27" s="28"/>
      <c r="P27" s="28"/>
      <c r="AC27" s="29"/>
      <c r="AD27" s="29"/>
      <c r="AF27" s="29"/>
      <c r="AG27" s="29"/>
      <c r="AH27" s="29"/>
      <c r="AI27" s="29"/>
      <c r="AJ27" s="29"/>
      <c r="AK27" s="29"/>
      <c r="AL27" s="29"/>
      <c r="AM27" s="29"/>
      <c r="AQ27" s="31"/>
      <c r="AX27" s="31"/>
    </row>
    <row r="28" spans="1:63" ht="170" customHeight="1">
      <c r="B28" s="28"/>
      <c r="O28" s="28"/>
      <c r="P28" s="28"/>
      <c r="AC28" s="29"/>
      <c r="AD28" s="29"/>
      <c r="AF28" s="29"/>
      <c r="AG28" s="29"/>
      <c r="AH28" s="29"/>
      <c r="AI28" s="29"/>
      <c r="AJ28" s="29"/>
      <c r="AK28" s="29"/>
      <c r="AL28" s="29"/>
      <c r="AM28" s="29"/>
      <c r="AQ28" s="31"/>
      <c r="AX28" s="31"/>
    </row>
    <row r="29" spans="1:63" ht="170" customHeight="1">
      <c r="B29" s="28"/>
      <c r="O29" s="28"/>
      <c r="P29" s="28"/>
      <c r="AC29" s="29"/>
      <c r="AD29" s="29"/>
      <c r="AF29" s="29"/>
      <c r="AG29" s="29"/>
      <c r="AH29" s="29"/>
      <c r="AI29" s="29"/>
      <c r="AJ29" s="29"/>
      <c r="AK29" s="29"/>
      <c r="AL29" s="29"/>
      <c r="AM29" s="29"/>
      <c r="AQ29" s="31"/>
      <c r="AX29" s="31"/>
    </row>
    <row r="30" spans="1:63" ht="170" customHeight="1">
      <c r="B30" s="28"/>
      <c r="O30" s="28"/>
      <c r="P30" s="28"/>
      <c r="AC30" s="29"/>
      <c r="AD30" s="29"/>
      <c r="AF30" s="29"/>
      <c r="AG30" s="29"/>
      <c r="AH30" s="29"/>
      <c r="AI30" s="29"/>
      <c r="AJ30" s="29"/>
      <c r="AK30" s="29"/>
      <c r="AL30" s="29"/>
      <c r="AM30" s="29"/>
      <c r="AQ30" s="31"/>
      <c r="AX30" s="31"/>
    </row>
    <row r="31" spans="1:63" ht="170" customHeight="1">
      <c r="B31" s="28"/>
      <c r="O31" s="28"/>
      <c r="P31" s="28"/>
      <c r="AC31" s="29"/>
      <c r="AD31" s="29"/>
      <c r="AF31" s="29"/>
      <c r="AG31" s="29"/>
      <c r="AH31" s="29"/>
      <c r="AI31" s="29"/>
      <c r="AJ31" s="29"/>
      <c r="AK31" s="29"/>
      <c r="AL31" s="29"/>
      <c r="AM31" s="29"/>
      <c r="AQ31" s="31"/>
      <c r="AX31" s="31"/>
    </row>
    <row r="32" spans="1:63" ht="170" customHeight="1">
      <c r="B32" s="28"/>
      <c r="O32" s="28"/>
      <c r="P32" s="28"/>
      <c r="AC32" s="29"/>
      <c r="AD32" s="29"/>
      <c r="AF32" s="29"/>
      <c r="AG32" s="29"/>
      <c r="AH32" s="29"/>
      <c r="AI32" s="29"/>
      <c r="AJ32" s="29"/>
      <c r="AK32" s="29"/>
      <c r="AL32" s="29"/>
      <c r="AM32" s="29"/>
      <c r="AQ32" s="31"/>
      <c r="AX32" s="31"/>
    </row>
    <row r="33" spans="2:50" ht="170" customHeight="1">
      <c r="B33" s="28"/>
      <c r="O33" s="28"/>
      <c r="P33" s="28"/>
      <c r="AC33" s="29"/>
      <c r="AD33" s="29"/>
      <c r="AF33" s="29"/>
      <c r="AG33" s="29"/>
      <c r="AH33" s="29"/>
      <c r="AI33" s="29"/>
      <c r="AJ33" s="29"/>
      <c r="AK33" s="29"/>
      <c r="AL33" s="29"/>
      <c r="AM33" s="29"/>
      <c r="AQ33" s="31"/>
      <c r="AX33" s="31"/>
    </row>
    <row r="34" spans="2:50" ht="170" customHeight="1">
      <c r="B34" s="28"/>
      <c r="O34" s="28"/>
      <c r="P34" s="28"/>
      <c r="AC34" s="29"/>
      <c r="AD34" s="29"/>
      <c r="AF34" s="29"/>
      <c r="AG34" s="29"/>
      <c r="AH34" s="29"/>
      <c r="AI34" s="29"/>
      <c r="AJ34" s="29"/>
      <c r="AK34" s="29"/>
      <c r="AL34" s="29"/>
      <c r="AM34" s="29"/>
      <c r="AQ34" s="31"/>
      <c r="AX34" s="31"/>
    </row>
    <row r="35" spans="2:50" ht="170" customHeight="1">
      <c r="B35" s="28"/>
      <c r="O35" s="28"/>
      <c r="P35" s="28"/>
      <c r="AC35" s="29"/>
      <c r="AD35" s="29"/>
      <c r="AF35" s="29"/>
      <c r="AG35" s="29"/>
      <c r="AH35" s="29"/>
      <c r="AI35" s="29"/>
      <c r="AJ35" s="29"/>
      <c r="AK35" s="29"/>
      <c r="AL35" s="29"/>
      <c r="AM35" s="29"/>
      <c r="AQ35" s="31"/>
      <c r="AX35" s="31"/>
    </row>
    <row r="36" spans="2:50" ht="170" customHeight="1">
      <c r="B36" s="28"/>
      <c r="O36" s="28"/>
      <c r="P36" s="28"/>
      <c r="AC36" s="29"/>
      <c r="AD36" s="29"/>
      <c r="AF36" s="29"/>
      <c r="AG36" s="29"/>
      <c r="AH36" s="29"/>
      <c r="AI36" s="29"/>
      <c r="AJ36" s="29"/>
      <c r="AK36" s="29"/>
      <c r="AL36" s="29"/>
      <c r="AM36" s="29"/>
      <c r="AQ36" s="31"/>
      <c r="AX36" s="31"/>
    </row>
    <row r="37" spans="2:50" ht="170" customHeight="1">
      <c r="B37" s="28"/>
      <c r="O37" s="28"/>
      <c r="P37" s="28"/>
      <c r="AC37" s="29"/>
      <c r="AD37" s="29"/>
      <c r="AF37" s="29"/>
      <c r="AG37" s="29"/>
      <c r="AH37" s="29"/>
      <c r="AI37" s="29"/>
      <c r="AJ37" s="29"/>
      <c r="AK37" s="29"/>
      <c r="AL37" s="29"/>
      <c r="AM37" s="29"/>
      <c r="AQ37" s="31"/>
      <c r="AX37" s="31"/>
    </row>
    <row r="38" spans="2:50" ht="170" customHeight="1">
      <c r="B38" s="28"/>
      <c r="O38" s="28"/>
      <c r="P38" s="28"/>
      <c r="AC38" s="29"/>
      <c r="AD38" s="29"/>
      <c r="AF38" s="29"/>
      <c r="AG38" s="29"/>
      <c r="AH38" s="29"/>
      <c r="AI38" s="29"/>
      <c r="AJ38" s="29"/>
      <c r="AK38" s="29"/>
      <c r="AL38" s="29"/>
      <c r="AM38" s="29"/>
      <c r="AQ38" s="31"/>
      <c r="AX38" s="31"/>
    </row>
    <row r="39" spans="2:50" ht="170" customHeight="1">
      <c r="B39" s="28"/>
      <c r="O39" s="28"/>
      <c r="P39" s="28"/>
      <c r="AC39" s="29"/>
      <c r="AD39" s="29"/>
      <c r="AF39" s="29"/>
      <c r="AG39" s="29"/>
      <c r="AH39" s="29"/>
      <c r="AI39" s="29"/>
      <c r="AJ39" s="29"/>
      <c r="AK39" s="29"/>
      <c r="AL39" s="29"/>
      <c r="AM39" s="29"/>
      <c r="AQ39" s="31"/>
      <c r="AX39" s="31"/>
    </row>
    <row r="40" spans="2:50" ht="170" customHeight="1">
      <c r="B40" s="28"/>
      <c r="O40" s="28"/>
      <c r="P40" s="28"/>
      <c r="AC40" s="29"/>
      <c r="AD40" s="29"/>
      <c r="AF40" s="29"/>
      <c r="AG40" s="29"/>
      <c r="AH40" s="29"/>
      <c r="AI40" s="29"/>
      <c r="AJ40" s="29"/>
      <c r="AK40" s="29"/>
      <c r="AL40" s="29"/>
      <c r="AM40" s="29"/>
      <c r="AQ40" s="31"/>
      <c r="AX40" s="31"/>
    </row>
    <row r="41" spans="2:50" ht="170" customHeight="1">
      <c r="B41" s="28"/>
      <c r="O41" s="28"/>
      <c r="P41" s="28"/>
      <c r="AC41" s="29"/>
      <c r="AD41" s="29"/>
      <c r="AF41" s="29"/>
      <c r="AG41" s="29"/>
      <c r="AH41" s="29"/>
      <c r="AI41" s="29"/>
      <c r="AJ41" s="29"/>
      <c r="AK41" s="29"/>
      <c r="AL41" s="29"/>
      <c r="AM41" s="29"/>
      <c r="AQ41" s="31"/>
      <c r="AX41" s="31"/>
    </row>
    <row r="42" spans="2:50" ht="170" customHeight="1">
      <c r="B42" s="28"/>
      <c r="O42" s="28"/>
      <c r="P42" s="28"/>
      <c r="AC42" s="29"/>
      <c r="AD42" s="29"/>
      <c r="AF42" s="29"/>
      <c r="AG42" s="29"/>
      <c r="AH42" s="29"/>
      <c r="AI42" s="29"/>
      <c r="AJ42" s="29"/>
      <c r="AK42" s="29"/>
      <c r="AL42" s="29"/>
      <c r="AM42" s="29"/>
      <c r="AQ42" s="31"/>
      <c r="AX42" s="31"/>
    </row>
    <row r="43" spans="2:50" ht="170" customHeight="1">
      <c r="B43" s="28"/>
      <c r="O43" s="28"/>
      <c r="P43" s="28"/>
      <c r="AC43" s="29"/>
      <c r="AD43" s="29"/>
      <c r="AF43" s="29"/>
      <c r="AG43" s="29"/>
      <c r="AH43" s="29"/>
      <c r="AI43" s="29"/>
      <c r="AJ43" s="29"/>
      <c r="AK43" s="29"/>
      <c r="AL43" s="29"/>
      <c r="AM43" s="29"/>
      <c r="AQ43" s="31"/>
      <c r="AX43" s="31"/>
    </row>
    <row r="44" spans="2:50" ht="170" customHeight="1">
      <c r="B44" s="28"/>
      <c r="O44" s="28"/>
      <c r="P44" s="28"/>
      <c r="AC44" s="29"/>
      <c r="AD44" s="29"/>
      <c r="AF44" s="29"/>
      <c r="AG44" s="29"/>
      <c r="AH44" s="29"/>
      <c r="AI44" s="29"/>
      <c r="AJ44" s="29"/>
      <c r="AK44" s="29"/>
      <c r="AL44" s="29"/>
      <c r="AM44" s="29"/>
      <c r="AQ44" s="31"/>
      <c r="AX44" s="31"/>
    </row>
    <row r="45" spans="2:50" ht="170" customHeight="1">
      <c r="B45" s="28"/>
      <c r="L45" s="32"/>
      <c r="O45" s="28"/>
      <c r="P45" s="28"/>
      <c r="AC45" s="29"/>
      <c r="AD45" s="29"/>
      <c r="AF45" s="29"/>
      <c r="AG45" s="29"/>
      <c r="AH45" s="29"/>
      <c r="AI45" s="29"/>
      <c r="AJ45" s="29"/>
      <c r="AK45" s="29"/>
      <c r="AL45" s="29"/>
      <c r="AM45" s="29"/>
      <c r="AQ45" s="31"/>
      <c r="AX45" s="31"/>
    </row>
    <row r="46" spans="2:50" ht="170" customHeight="1">
      <c r="B46" s="28"/>
      <c r="O46" s="28"/>
      <c r="P46" s="28"/>
      <c r="AC46" s="29"/>
      <c r="AD46" s="29"/>
      <c r="AF46" s="29"/>
      <c r="AG46" s="29"/>
      <c r="AH46" s="29"/>
      <c r="AI46" s="29"/>
      <c r="AJ46" s="29"/>
      <c r="AK46" s="29"/>
      <c r="AL46" s="29"/>
      <c r="AM46" s="29"/>
      <c r="AQ46" s="31"/>
      <c r="AX46" s="31"/>
    </row>
    <row r="47" spans="2:50" ht="170" customHeight="1">
      <c r="B47" s="28"/>
      <c r="O47" s="28"/>
      <c r="P47" s="28"/>
      <c r="AC47" s="29"/>
      <c r="AD47" s="29"/>
      <c r="AF47" s="29"/>
      <c r="AG47" s="29"/>
      <c r="AH47" s="29"/>
      <c r="AI47" s="29"/>
      <c r="AJ47" s="29"/>
      <c r="AK47" s="29"/>
      <c r="AL47" s="29"/>
      <c r="AM47" s="29"/>
      <c r="AQ47" s="31"/>
      <c r="AX47" s="31"/>
    </row>
    <row r="48" spans="2:50">
      <c r="B48" s="28"/>
      <c r="O48" s="28"/>
      <c r="P48" s="28"/>
      <c r="AC48" s="29"/>
      <c r="AD48" s="29"/>
      <c r="AF48" s="29"/>
      <c r="AG48" s="29"/>
      <c r="AH48" s="29"/>
      <c r="AI48" s="29"/>
      <c r="AJ48" s="29"/>
      <c r="AK48" s="29"/>
      <c r="AL48" s="29"/>
      <c r="AM48" s="29"/>
      <c r="AQ48" s="31"/>
      <c r="AX48" s="31"/>
    </row>
    <row r="49" spans="2:50">
      <c r="B49" s="28"/>
      <c r="O49" s="28"/>
      <c r="P49" s="28"/>
      <c r="AC49" s="29"/>
      <c r="AD49" s="29"/>
      <c r="AF49" s="29"/>
      <c r="AG49" s="29"/>
      <c r="AH49" s="29"/>
      <c r="AI49" s="29"/>
      <c r="AJ49" s="29"/>
      <c r="AK49" s="29"/>
      <c r="AL49" s="29"/>
      <c r="AM49" s="29"/>
      <c r="AQ49" s="31"/>
      <c r="AX49" s="31"/>
    </row>
    <row r="50" spans="2:50">
      <c r="B50" s="28"/>
      <c r="O50" s="28"/>
      <c r="P50" s="28"/>
      <c r="AC50" s="29"/>
      <c r="AD50" s="29"/>
      <c r="AF50" s="29"/>
      <c r="AG50" s="29"/>
      <c r="AH50" s="29"/>
      <c r="AI50" s="29"/>
      <c r="AJ50" s="29"/>
      <c r="AK50" s="29"/>
      <c r="AL50" s="29"/>
      <c r="AM50" s="29"/>
      <c r="AQ50" s="31"/>
      <c r="AX50" s="31"/>
    </row>
    <row r="51" spans="2:50">
      <c r="B51" s="28"/>
      <c r="O51" s="28"/>
      <c r="P51" s="28"/>
      <c r="AC51" s="29"/>
      <c r="AD51" s="29"/>
      <c r="AF51" s="29"/>
      <c r="AG51" s="29"/>
      <c r="AH51" s="29"/>
      <c r="AI51" s="29"/>
      <c r="AJ51" s="29"/>
      <c r="AK51" s="29"/>
      <c r="AL51" s="29"/>
      <c r="AM51" s="29"/>
      <c r="AQ51" s="31"/>
      <c r="AX51" s="31"/>
    </row>
    <row r="52" spans="2:50">
      <c r="B52" s="28"/>
      <c r="O52" s="28"/>
      <c r="P52" s="28"/>
      <c r="AC52" s="29"/>
      <c r="AD52" s="29"/>
      <c r="AF52" s="29"/>
      <c r="AG52" s="29"/>
      <c r="AH52" s="29"/>
      <c r="AI52" s="29"/>
      <c r="AJ52" s="29"/>
      <c r="AK52" s="29"/>
      <c r="AL52" s="29"/>
      <c r="AM52" s="29"/>
      <c r="AQ52" s="31"/>
      <c r="AX52" s="31"/>
    </row>
    <row r="53" spans="2:50">
      <c r="B53" s="28"/>
      <c r="O53" s="28"/>
      <c r="P53" s="28"/>
      <c r="AC53" s="29"/>
      <c r="AD53" s="29"/>
      <c r="AF53" s="29"/>
      <c r="AG53" s="29"/>
      <c r="AH53" s="29"/>
      <c r="AI53" s="29"/>
      <c r="AJ53" s="29"/>
      <c r="AK53" s="29"/>
      <c r="AL53" s="29"/>
      <c r="AM53" s="29"/>
      <c r="AQ53" s="31"/>
      <c r="AX53" s="31"/>
    </row>
    <row r="54" spans="2:50">
      <c r="B54" s="28"/>
      <c r="O54" s="28"/>
      <c r="P54" s="28"/>
      <c r="AC54" s="29"/>
      <c r="AD54" s="29"/>
      <c r="AF54" s="29"/>
      <c r="AG54" s="29"/>
      <c r="AH54" s="29"/>
      <c r="AI54" s="29"/>
      <c r="AJ54" s="29"/>
      <c r="AK54" s="29"/>
      <c r="AL54" s="29"/>
      <c r="AM54" s="29"/>
      <c r="AQ54" s="31"/>
      <c r="AX54" s="31"/>
    </row>
    <row r="55" spans="2:50">
      <c r="B55" s="28"/>
      <c r="O55" s="28"/>
      <c r="P55" s="28"/>
      <c r="AC55" s="29"/>
      <c r="AD55" s="29"/>
      <c r="AF55" s="29"/>
      <c r="AG55" s="29"/>
      <c r="AH55" s="29"/>
      <c r="AI55" s="29"/>
      <c r="AJ55" s="29"/>
      <c r="AK55" s="29"/>
      <c r="AL55" s="29"/>
      <c r="AM55" s="29"/>
      <c r="AQ55" s="31"/>
      <c r="AX55" s="31"/>
    </row>
    <row r="56" spans="2:50">
      <c r="B56" s="28"/>
      <c r="O56" s="28"/>
      <c r="P56" s="28"/>
      <c r="AC56" s="29"/>
      <c r="AD56" s="29"/>
      <c r="AF56" s="29"/>
      <c r="AG56" s="29"/>
      <c r="AH56" s="29"/>
      <c r="AI56" s="29"/>
      <c r="AJ56" s="29"/>
      <c r="AK56" s="29"/>
      <c r="AL56" s="29"/>
      <c r="AM56" s="29"/>
      <c r="AQ56" s="31"/>
      <c r="AX56" s="31"/>
    </row>
    <row r="57" spans="2:50">
      <c r="B57" s="28"/>
      <c r="O57" s="28"/>
      <c r="P57" s="28"/>
      <c r="AC57" s="29"/>
      <c r="AD57" s="29"/>
      <c r="AF57" s="29"/>
      <c r="AG57" s="29"/>
      <c r="AH57" s="29"/>
      <c r="AI57" s="29"/>
      <c r="AJ57" s="29"/>
      <c r="AK57" s="29"/>
      <c r="AL57" s="29"/>
      <c r="AM57" s="29"/>
      <c r="AQ57" s="31"/>
      <c r="AX57" s="31"/>
    </row>
    <row r="58" spans="2:50">
      <c r="B58" s="28"/>
      <c r="O58" s="28"/>
      <c r="P58" s="28"/>
      <c r="AC58" s="29"/>
      <c r="AD58" s="29"/>
      <c r="AF58" s="29"/>
      <c r="AG58" s="29"/>
      <c r="AH58" s="29"/>
      <c r="AI58" s="29"/>
      <c r="AJ58" s="29"/>
      <c r="AK58" s="29"/>
      <c r="AL58" s="29"/>
      <c r="AM58" s="29"/>
      <c r="AQ58" s="31"/>
      <c r="AX58" s="31"/>
    </row>
    <row r="59" spans="2:50">
      <c r="B59" s="28"/>
      <c r="O59" s="28"/>
      <c r="P59" s="28"/>
      <c r="AC59" s="29"/>
      <c r="AD59" s="29"/>
      <c r="AF59" s="29"/>
      <c r="AG59" s="29"/>
      <c r="AH59" s="29"/>
      <c r="AI59" s="29"/>
      <c r="AJ59" s="29"/>
      <c r="AK59" s="29"/>
      <c r="AL59" s="29"/>
      <c r="AM59" s="29"/>
      <c r="AQ59" s="31"/>
      <c r="AX59" s="31"/>
    </row>
    <row r="60" spans="2:50">
      <c r="B60" s="28"/>
      <c r="O60" s="28"/>
      <c r="P60" s="28"/>
      <c r="AC60" s="29"/>
      <c r="AD60" s="29"/>
      <c r="AF60" s="29"/>
      <c r="AG60" s="29"/>
      <c r="AH60" s="29"/>
      <c r="AI60" s="29"/>
      <c r="AJ60" s="29"/>
      <c r="AK60" s="29"/>
      <c r="AL60" s="29"/>
      <c r="AM60" s="29"/>
      <c r="AQ60" s="31"/>
      <c r="AX60" s="31"/>
    </row>
    <row r="61" spans="2:50">
      <c r="B61" s="28"/>
      <c r="O61" s="28"/>
      <c r="P61" s="28"/>
      <c r="AC61" s="29"/>
      <c r="AD61" s="29"/>
      <c r="AF61" s="29"/>
      <c r="AG61" s="29"/>
      <c r="AH61" s="29"/>
      <c r="AI61" s="29"/>
      <c r="AJ61" s="29"/>
      <c r="AK61" s="29"/>
      <c r="AL61" s="29"/>
      <c r="AM61" s="29"/>
      <c r="AQ61" s="31"/>
      <c r="AX61" s="31"/>
    </row>
    <row r="62" spans="2:50">
      <c r="B62" s="28"/>
      <c r="O62" s="28"/>
      <c r="P62" s="28"/>
      <c r="AC62" s="29"/>
      <c r="AD62" s="29"/>
      <c r="AF62" s="29"/>
      <c r="AG62" s="29"/>
      <c r="AH62" s="29"/>
      <c r="AI62" s="29"/>
      <c r="AJ62" s="29"/>
      <c r="AK62" s="29"/>
      <c r="AL62" s="29"/>
      <c r="AM62" s="29"/>
      <c r="AQ62" s="31"/>
      <c r="AX62" s="31"/>
    </row>
    <row r="63" spans="2:50">
      <c r="B63" s="28"/>
      <c r="O63" s="28"/>
      <c r="P63" s="28"/>
      <c r="AC63" s="29"/>
      <c r="AD63" s="29"/>
      <c r="AF63" s="29"/>
      <c r="AG63" s="29"/>
      <c r="AH63" s="29"/>
      <c r="AI63" s="29"/>
      <c r="AJ63" s="29"/>
      <c r="AK63" s="29"/>
      <c r="AL63" s="29"/>
      <c r="AM63" s="29"/>
      <c r="AQ63" s="31"/>
      <c r="AX63" s="31"/>
    </row>
    <row r="64" spans="2:50">
      <c r="B64" s="28"/>
      <c r="O64" s="28"/>
      <c r="P64" s="28"/>
      <c r="AC64" s="29"/>
      <c r="AD64" s="29"/>
      <c r="AF64" s="29"/>
      <c r="AG64" s="29"/>
      <c r="AH64" s="29"/>
      <c r="AI64" s="29"/>
      <c r="AJ64" s="29"/>
      <c r="AK64" s="29"/>
      <c r="AL64" s="29"/>
      <c r="AM64" s="29"/>
      <c r="AQ64" s="31"/>
      <c r="AX64" s="31"/>
    </row>
    <row r="65" spans="2:50">
      <c r="B65" s="28"/>
      <c r="O65" s="28"/>
      <c r="P65" s="28"/>
      <c r="AC65" s="29"/>
      <c r="AD65" s="29"/>
      <c r="AF65" s="29"/>
      <c r="AG65" s="29"/>
      <c r="AH65" s="29"/>
      <c r="AI65" s="29"/>
      <c r="AJ65" s="29"/>
      <c r="AK65" s="29"/>
      <c r="AL65" s="29"/>
      <c r="AM65" s="29"/>
      <c r="AQ65" s="31"/>
      <c r="AX65" s="31"/>
    </row>
    <row r="66" spans="2:50">
      <c r="B66" s="28"/>
      <c r="O66" s="28"/>
      <c r="P66" s="28"/>
      <c r="AC66" s="29"/>
      <c r="AD66" s="29"/>
      <c r="AF66" s="29"/>
      <c r="AG66" s="29"/>
      <c r="AH66" s="29"/>
      <c r="AI66" s="29"/>
      <c r="AJ66" s="29"/>
      <c r="AK66" s="29"/>
      <c r="AL66" s="29"/>
      <c r="AM66" s="29"/>
      <c r="AQ66" s="31"/>
      <c r="AX66" s="31"/>
    </row>
    <row r="67" spans="2:50">
      <c r="B67" s="28"/>
      <c r="O67" s="28"/>
      <c r="P67" s="28"/>
      <c r="AC67" s="29"/>
      <c r="AD67" s="29"/>
      <c r="AF67" s="29"/>
      <c r="AG67" s="29"/>
      <c r="AH67" s="29"/>
      <c r="AI67" s="29"/>
      <c r="AJ67" s="29"/>
      <c r="AK67" s="29"/>
      <c r="AL67" s="29"/>
      <c r="AM67" s="29"/>
      <c r="AQ67" s="31"/>
      <c r="AX67" s="31"/>
    </row>
    <row r="68" spans="2:50">
      <c r="B68" s="28"/>
      <c r="O68" s="28"/>
      <c r="P68" s="28"/>
      <c r="AC68" s="29"/>
      <c r="AD68" s="29"/>
      <c r="AF68" s="29"/>
      <c r="AG68" s="29"/>
      <c r="AH68" s="29"/>
      <c r="AI68" s="29"/>
      <c r="AJ68" s="29"/>
      <c r="AK68" s="29"/>
      <c r="AL68" s="29"/>
      <c r="AM68" s="29"/>
      <c r="AQ68" s="31"/>
      <c r="AX68" s="31"/>
    </row>
    <row r="69" spans="2:50">
      <c r="B69" s="28"/>
      <c r="O69" s="28"/>
      <c r="P69" s="28"/>
      <c r="AC69" s="29"/>
      <c r="AD69" s="29"/>
      <c r="AF69" s="29"/>
      <c r="AG69" s="29"/>
      <c r="AH69" s="29"/>
      <c r="AI69" s="29"/>
      <c r="AJ69" s="29"/>
      <c r="AK69" s="29"/>
      <c r="AL69" s="29"/>
      <c r="AM69" s="29"/>
      <c r="AQ69" s="31"/>
      <c r="AX69" s="31"/>
    </row>
    <row r="70" spans="2:50">
      <c r="B70" s="28"/>
      <c r="O70" s="28"/>
      <c r="P70" s="28"/>
      <c r="AC70" s="29"/>
      <c r="AD70" s="29"/>
      <c r="AF70" s="29"/>
      <c r="AG70" s="29"/>
      <c r="AH70" s="29"/>
      <c r="AI70" s="29"/>
      <c r="AJ70" s="29"/>
      <c r="AK70" s="29"/>
      <c r="AL70" s="29"/>
      <c r="AM70" s="29"/>
      <c r="AQ70" s="31"/>
      <c r="AX70" s="31"/>
    </row>
    <row r="71" spans="2:50">
      <c r="B71" s="28"/>
      <c r="O71" s="28"/>
      <c r="P71" s="28"/>
      <c r="AC71" s="29"/>
      <c r="AD71" s="29"/>
      <c r="AF71" s="29"/>
      <c r="AG71" s="29"/>
      <c r="AH71" s="29"/>
      <c r="AI71" s="29"/>
      <c r="AJ71" s="29"/>
      <c r="AK71" s="29"/>
      <c r="AL71" s="29"/>
      <c r="AM71" s="29"/>
      <c r="AQ71" s="31"/>
      <c r="AX71" s="31"/>
    </row>
    <row r="72" spans="2:50">
      <c r="B72" s="28"/>
      <c r="O72" s="28"/>
      <c r="P72" s="28"/>
      <c r="AC72" s="29"/>
      <c r="AD72" s="29"/>
      <c r="AF72" s="29"/>
      <c r="AG72" s="29"/>
      <c r="AH72" s="29"/>
      <c r="AI72" s="29"/>
      <c r="AJ72" s="29"/>
      <c r="AK72" s="29"/>
      <c r="AL72" s="29"/>
      <c r="AM72" s="29"/>
      <c r="AQ72" s="31"/>
      <c r="AX72" s="31"/>
    </row>
    <row r="73" spans="2:50">
      <c r="B73" s="28"/>
      <c r="O73" s="28"/>
      <c r="P73" s="28"/>
      <c r="AC73" s="29"/>
      <c r="AD73" s="29"/>
      <c r="AF73" s="29"/>
      <c r="AG73" s="29"/>
      <c r="AH73" s="29"/>
      <c r="AI73" s="29"/>
      <c r="AJ73" s="29"/>
      <c r="AK73" s="29"/>
      <c r="AL73" s="29"/>
      <c r="AM73" s="29"/>
      <c r="AQ73" s="31"/>
      <c r="AX73" s="31"/>
    </row>
    <row r="74" spans="2:50">
      <c r="B74" s="28"/>
      <c r="O74" s="28"/>
      <c r="P74" s="28"/>
      <c r="AC74" s="29"/>
      <c r="AD74" s="29"/>
      <c r="AF74" s="29"/>
      <c r="AG74" s="29"/>
      <c r="AH74" s="29"/>
      <c r="AI74" s="29"/>
      <c r="AJ74" s="29"/>
      <c r="AK74" s="29"/>
      <c r="AL74" s="29"/>
      <c r="AM74" s="29"/>
      <c r="AQ74" s="31"/>
      <c r="AX74" s="31"/>
    </row>
    <row r="75" spans="2:50">
      <c r="B75" s="28"/>
      <c r="O75" s="28"/>
      <c r="P75" s="28"/>
      <c r="AC75" s="29"/>
      <c r="AD75" s="29"/>
      <c r="AF75" s="29"/>
      <c r="AG75" s="29"/>
      <c r="AH75" s="29"/>
      <c r="AI75" s="29"/>
      <c r="AJ75" s="29"/>
      <c r="AK75" s="29"/>
      <c r="AL75" s="29"/>
      <c r="AM75" s="29"/>
      <c r="AQ75" s="31"/>
      <c r="AX75" s="31"/>
    </row>
    <row r="76" spans="2:50">
      <c r="B76" s="28"/>
      <c r="O76" s="28"/>
      <c r="P76" s="28"/>
      <c r="AC76" s="29"/>
      <c r="AD76" s="29"/>
      <c r="AF76" s="29"/>
      <c r="AG76" s="29"/>
      <c r="AH76" s="29"/>
      <c r="AI76" s="29"/>
      <c r="AJ76" s="29"/>
      <c r="AK76" s="29"/>
      <c r="AL76" s="29"/>
      <c r="AM76" s="29"/>
      <c r="AQ76" s="31"/>
      <c r="AX76" s="31"/>
    </row>
    <row r="77" spans="2:50">
      <c r="B77" s="28"/>
      <c r="O77" s="28"/>
      <c r="P77" s="28"/>
      <c r="AC77" s="29"/>
      <c r="AD77" s="29"/>
      <c r="AF77" s="29"/>
      <c r="AG77" s="29"/>
      <c r="AH77" s="29"/>
      <c r="AI77" s="29"/>
      <c r="AJ77" s="29"/>
      <c r="AK77" s="29"/>
      <c r="AL77" s="29"/>
      <c r="AM77" s="29"/>
      <c r="AQ77" s="31"/>
      <c r="AX77" s="31"/>
    </row>
    <row r="78" spans="2:50">
      <c r="B78" s="28"/>
      <c r="O78" s="28"/>
      <c r="P78" s="28"/>
      <c r="AC78" s="29"/>
      <c r="AD78" s="29"/>
      <c r="AF78" s="29"/>
      <c r="AG78" s="29"/>
      <c r="AH78" s="29"/>
      <c r="AI78" s="29"/>
      <c r="AJ78" s="29"/>
      <c r="AK78" s="29"/>
      <c r="AL78" s="29"/>
      <c r="AM78" s="29"/>
      <c r="AQ78" s="31"/>
      <c r="AX78" s="31"/>
    </row>
    <row r="79" spans="2:50">
      <c r="B79" s="28"/>
      <c r="O79" s="28"/>
      <c r="P79" s="28"/>
      <c r="AC79" s="29"/>
      <c r="AD79" s="29"/>
      <c r="AF79" s="29"/>
      <c r="AG79" s="29"/>
      <c r="AH79" s="29"/>
      <c r="AI79" s="29"/>
      <c r="AJ79" s="29"/>
      <c r="AK79" s="29"/>
      <c r="AL79" s="29"/>
      <c r="AM79" s="29"/>
      <c r="AQ79" s="31"/>
      <c r="AX79" s="31"/>
    </row>
    <row r="80" spans="2:50">
      <c r="B80" s="28"/>
      <c r="O80" s="28"/>
      <c r="P80" s="28"/>
      <c r="AC80" s="29"/>
      <c r="AD80" s="29"/>
      <c r="AF80" s="29"/>
      <c r="AG80" s="29"/>
      <c r="AH80" s="29"/>
      <c r="AI80" s="29"/>
      <c r="AJ80" s="29"/>
      <c r="AK80" s="29"/>
      <c r="AL80" s="29"/>
      <c r="AM80" s="29"/>
      <c r="AQ80" s="31"/>
      <c r="AX80" s="31"/>
    </row>
    <row r="81" spans="2:50">
      <c r="B81" s="28"/>
      <c r="O81" s="28"/>
      <c r="P81" s="28"/>
      <c r="AC81" s="29"/>
      <c r="AD81" s="29"/>
      <c r="AF81" s="29"/>
      <c r="AG81" s="29"/>
      <c r="AH81" s="29"/>
      <c r="AI81" s="29"/>
      <c r="AJ81" s="29"/>
      <c r="AK81" s="29"/>
      <c r="AL81" s="29"/>
      <c r="AM81" s="29"/>
      <c r="AQ81" s="31"/>
      <c r="AX81" s="31"/>
    </row>
    <row r="82" spans="2:50">
      <c r="B82" s="28"/>
      <c r="O82" s="28"/>
      <c r="P82" s="28"/>
    </row>
    <row r="83" spans="2:50" ht="15" customHeight="1">
      <c r="B83" s="28"/>
      <c r="O83" s="28"/>
      <c r="P83" s="28"/>
    </row>
    <row r="84" spans="2:50">
      <c r="B84" s="28"/>
      <c r="O84" s="28"/>
      <c r="P84" s="28"/>
    </row>
    <row r="85" spans="2:50">
      <c r="B85" s="28"/>
      <c r="O85" s="28"/>
      <c r="P85" s="28"/>
    </row>
    <row r="86" spans="2:50">
      <c r="B86" s="28"/>
      <c r="O86" s="28"/>
      <c r="P86" s="28"/>
    </row>
    <row r="87" spans="2:50">
      <c r="B87" s="28"/>
      <c r="O87" s="28"/>
      <c r="P87" s="28"/>
    </row>
    <row r="88" spans="2:50">
      <c r="B88" s="28"/>
      <c r="O88" s="28"/>
      <c r="P88" s="28"/>
    </row>
    <row r="89" spans="2:50">
      <c r="B89" s="28"/>
      <c r="O89" s="28"/>
      <c r="P89" s="28"/>
    </row>
    <row r="90" spans="2:50">
      <c r="B90" s="28"/>
      <c r="O90" s="28"/>
      <c r="P90" s="28"/>
    </row>
    <row r="91" spans="2:50">
      <c r="B91" s="28"/>
      <c r="O91" s="28"/>
      <c r="P91" s="28"/>
    </row>
    <row r="92" spans="2:50">
      <c r="B92" s="28"/>
    </row>
    <row r="93" spans="2:50">
      <c r="B93" s="28"/>
    </row>
    <row r="94" spans="2:50">
      <c r="B94" s="28"/>
    </row>
    <row r="95" spans="2:50">
      <c r="B95" s="28"/>
    </row>
    <row r="96" spans="2:50">
      <c r="B96" s="28"/>
    </row>
    <row r="97" spans="2:2">
      <c r="B97" s="28"/>
    </row>
    <row r="98" spans="2:2">
      <c r="B98" s="28"/>
    </row>
  </sheetData>
  <mergeCells count="13">
    <mergeCell ref="A1:B1"/>
    <mergeCell ref="C1:T1"/>
    <mergeCell ref="X1:AB1"/>
    <mergeCell ref="AW2:AW3"/>
    <mergeCell ref="AX2:AY2"/>
    <mergeCell ref="AZ2:BC2"/>
    <mergeCell ref="BH2:BK2"/>
    <mergeCell ref="A2:B2"/>
    <mergeCell ref="C2:E2"/>
    <mergeCell ref="F2:P2"/>
    <mergeCell ref="R2:AB2"/>
    <mergeCell ref="AC2:AP2"/>
    <mergeCell ref="AQ2:AV2"/>
  </mergeCells>
  <phoneticPr fontId="15" type="noConversion"/>
  <pageMargins left="0.75000000000000011" right="0.75000000000000011" top="1" bottom="1" header="0.5" footer="0.5"/>
  <pageSetup paperSize="9" orientation="portrait" horizontalDpi="4294967292" verticalDpi="4294967292"/>
  <drawing r:id="rId1"/>
  <extLst>
    <ext xmlns:mx="http://schemas.microsoft.com/office/mac/excel/2008/main" uri="{64002731-A6B0-56B0-2670-7721B7C09600}">
      <mx:PLV Mode="0" OnePage="0" WScale="0"/>
    </ext>
  </extLs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tabColor theme="3" tint="0.79998168889431442"/>
  </sheetPr>
  <dimension ref="A1:DHJ1048576"/>
  <sheetViews>
    <sheetView zoomScale="25" zoomScaleNormal="25" zoomScalePageLayoutView="25" workbookViewId="0">
      <pane ySplit="3" topLeftCell="A4" activePane="bottomLeft" state="frozen"/>
      <selection pane="bottomLeft" sqref="A1:B1"/>
    </sheetView>
  </sheetViews>
  <sheetFormatPr baseColWidth="10" defaultRowHeight="15" x14ac:dyDescent="0.75"/>
  <cols>
    <col min="1" max="12" width="18.83203125" style="41" customWidth="1"/>
    <col min="13" max="13" width="18.83203125" style="48" customWidth="1"/>
    <col min="14" max="16" width="18.83203125" style="41" customWidth="1"/>
    <col min="17" max="17" width="18.83203125" style="49" customWidth="1"/>
    <col min="18" max="24" width="18.83203125" style="41" customWidth="1"/>
    <col min="25" max="25" width="37.83203125" style="41" customWidth="1"/>
    <col min="26" max="26" width="18.83203125" style="41" customWidth="1"/>
    <col min="27" max="28" width="18.83203125" style="46" customWidth="1"/>
    <col min="29" max="29" width="37.83203125" style="41" customWidth="1"/>
    <col min="30" max="41" width="18.83203125" style="41" customWidth="1"/>
    <col min="42" max="42" width="37.83203125" style="41" customWidth="1"/>
    <col min="43" max="45" width="18.83203125" style="41" customWidth="1"/>
    <col min="46" max="46" width="18.83203125" style="75" customWidth="1"/>
    <col min="47" max="47" width="18.83203125" style="41" customWidth="1"/>
    <col min="48" max="48" width="37.83203125" style="41" customWidth="1"/>
    <col min="49" max="49" width="94.5" style="41" customWidth="1"/>
    <col min="50" max="52" width="18.83203125" style="41" customWidth="1"/>
    <col min="53" max="53" width="45" style="41" customWidth="1"/>
    <col min="54" max="54" width="18.83203125" style="41" customWidth="1"/>
    <col min="55" max="55" width="18.83203125" style="75" customWidth="1"/>
    <col min="56" max="2922" width="10.83203125" style="19"/>
    <col min="2923" max="16384" width="10.83203125" style="41"/>
  </cols>
  <sheetData>
    <row r="1" spans="1:2922" s="160" customFormat="1" ht="204" customHeight="1" thickBot="1">
      <c r="A1" s="210" t="s">
        <v>2125</v>
      </c>
      <c r="B1" s="211"/>
      <c r="C1" s="212" t="s">
        <v>2149</v>
      </c>
      <c r="D1" s="212"/>
      <c r="E1" s="212"/>
      <c r="F1" s="212"/>
      <c r="G1" s="212"/>
      <c r="H1" s="212"/>
      <c r="I1" s="212"/>
      <c r="J1" s="212"/>
      <c r="K1" s="212"/>
      <c r="L1" s="212"/>
      <c r="M1" s="212"/>
      <c r="N1" s="212"/>
      <c r="O1" s="212"/>
      <c r="P1" s="212"/>
      <c r="Q1" s="212"/>
      <c r="R1" s="212"/>
      <c r="S1" s="212"/>
      <c r="T1" s="212"/>
      <c r="U1" s="157"/>
      <c r="V1" s="157"/>
      <c r="W1" s="157"/>
      <c r="X1" s="213" t="s">
        <v>2126</v>
      </c>
      <c r="Y1" s="213"/>
      <c r="Z1" s="213"/>
      <c r="AA1" s="213"/>
      <c r="AB1" s="213"/>
      <c r="AC1" s="158"/>
      <c r="AD1" s="158"/>
      <c r="AE1" s="158"/>
      <c r="AF1" s="158"/>
      <c r="AG1" s="158"/>
      <c r="AH1" s="158"/>
      <c r="AI1" s="158"/>
      <c r="AJ1" s="158"/>
      <c r="AK1" s="158"/>
      <c r="AL1" s="158"/>
      <c r="AM1" s="158"/>
      <c r="AN1" s="158"/>
      <c r="AO1" s="158"/>
      <c r="AP1" s="158"/>
      <c r="AQ1" s="158"/>
      <c r="AR1" s="158"/>
      <c r="AS1" s="158"/>
      <c r="AT1" s="158"/>
      <c r="AU1" s="158"/>
      <c r="AV1" s="158"/>
      <c r="AW1" s="158"/>
      <c r="AX1" s="158"/>
      <c r="AY1" s="158"/>
      <c r="AZ1" s="158"/>
      <c r="BA1" s="158"/>
      <c r="BB1" s="158"/>
      <c r="BC1" s="158"/>
      <c r="BD1" s="159"/>
      <c r="BE1" s="159"/>
      <c r="BF1" s="159"/>
      <c r="BG1" s="159"/>
      <c r="BH1" s="159"/>
      <c r="BI1" s="159"/>
      <c r="BJ1" s="159"/>
      <c r="BK1" s="159"/>
      <c r="BL1" s="159"/>
      <c r="BM1" s="159"/>
      <c r="BN1" s="159"/>
      <c r="BO1" s="159"/>
      <c r="BP1" s="159"/>
      <c r="BQ1" s="159"/>
      <c r="BR1" s="159"/>
      <c r="BS1" s="159"/>
      <c r="BT1" s="159"/>
      <c r="BU1" s="159"/>
      <c r="BV1" s="159"/>
      <c r="BW1" s="159"/>
      <c r="BX1" s="159"/>
      <c r="BY1" s="159"/>
      <c r="BZ1" s="159"/>
      <c r="CA1" s="159"/>
      <c r="CB1" s="159"/>
      <c r="CC1" s="159"/>
      <c r="CD1" s="159"/>
      <c r="CE1" s="159"/>
      <c r="CF1" s="159"/>
      <c r="CG1" s="159"/>
      <c r="CH1" s="159"/>
      <c r="CI1" s="159"/>
      <c r="CJ1" s="159"/>
      <c r="CK1" s="159"/>
      <c r="CL1" s="159"/>
      <c r="CM1" s="159"/>
      <c r="CN1" s="159"/>
      <c r="CO1" s="159"/>
      <c r="CP1" s="159"/>
      <c r="CQ1" s="159"/>
      <c r="CR1" s="159"/>
      <c r="CS1" s="159"/>
      <c r="CT1" s="159"/>
      <c r="CU1" s="159"/>
      <c r="CV1" s="159"/>
      <c r="CW1" s="159"/>
      <c r="CX1" s="159"/>
      <c r="CY1" s="159"/>
      <c r="CZ1" s="159"/>
      <c r="DA1" s="159"/>
      <c r="DB1" s="159"/>
      <c r="DC1" s="159"/>
      <c r="DD1" s="159"/>
      <c r="DE1" s="159"/>
      <c r="DF1" s="159"/>
      <c r="DG1" s="159"/>
      <c r="DH1" s="159"/>
      <c r="DI1" s="159"/>
      <c r="DJ1" s="159"/>
      <c r="DK1" s="159"/>
      <c r="DL1" s="159"/>
      <c r="DM1" s="159"/>
      <c r="DN1" s="159"/>
      <c r="DO1" s="159"/>
      <c r="DP1" s="159"/>
      <c r="DQ1" s="159"/>
      <c r="DR1" s="159"/>
      <c r="DS1" s="159"/>
      <c r="DT1" s="159"/>
      <c r="DU1" s="159"/>
      <c r="DV1" s="159"/>
      <c r="DW1" s="159"/>
      <c r="DX1" s="159"/>
      <c r="DY1" s="159"/>
      <c r="DZ1" s="159"/>
      <c r="EA1" s="159"/>
      <c r="EB1" s="159"/>
      <c r="EC1" s="159"/>
      <c r="ED1" s="159"/>
      <c r="EE1" s="159"/>
      <c r="EF1" s="159"/>
      <c r="EG1" s="159"/>
      <c r="EH1" s="159"/>
      <c r="EI1" s="159"/>
      <c r="EJ1" s="159"/>
      <c r="EK1" s="159"/>
      <c r="EL1" s="159"/>
      <c r="EM1" s="159"/>
      <c r="EN1" s="159"/>
      <c r="EO1" s="159"/>
      <c r="EP1" s="159"/>
      <c r="EQ1" s="159"/>
      <c r="ER1" s="159"/>
      <c r="ES1" s="159"/>
      <c r="ET1" s="159"/>
      <c r="EU1" s="159"/>
      <c r="EV1" s="159"/>
      <c r="EW1" s="159"/>
      <c r="EX1" s="159"/>
      <c r="EY1" s="159"/>
      <c r="EZ1" s="159"/>
      <c r="FA1" s="159"/>
      <c r="FB1" s="159"/>
      <c r="FC1" s="159"/>
      <c r="FD1" s="159"/>
      <c r="FE1" s="159"/>
      <c r="FF1" s="159"/>
      <c r="FG1" s="159"/>
      <c r="FH1" s="159"/>
      <c r="FI1" s="159"/>
      <c r="FJ1" s="159"/>
      <c r="FK1" s="159"/>
      <c r="FL1" s="159"/>
      <c r="FM1" s="159"/>
      <c r="FN1" s="159"/>
      <c r="FO1" s="159"/>
      <c r="FP1" s="159"/>
      <c r="FQ1" s="159"/>
      <c r="FR1" s="159"/>
      <c r="FS1" s="159"/>
      <c r="FT1" s="159"/>
      <c r="FU1" s="159"/>
      <c r="FV1" s="159"/>
      <c r="FW1" s="159"/>
      <c r="FX1" s="159"/>
      <c r="FY1" s="159"/>
      <c r="FZ1" s="159"/>
      <c r="GA1" s="159"/>
      <c r="GB1" s="159"/>
      <c r="GC1" s="159"/>
      <c r="GD1" s="159"/>
      <c r="GE1" s="159"/>
      <c r="GF1" s="159"/>
      <c r="GG1" s="159"/>
      <c r="GH1" s="159"/>
      <c r="GI1" s="159"/>
      <c r="GJ1" s="159"/>
      <c r="GK1" s="159"/>
      <c r="GL1" s="159"/>
      <c r="GM1" s="159"/>
      <c r="GN1" s="159"/>
      <c r="GO1" s="159"/>
      <c r="GP1" s="159"/>
      <c r="GQ1" s="159"/>
      <c r="GR1" s="159"/>
      <c r="GS1" s="159"/>
      <c r="GT1" s="159"/>
      <c r="GU1" s="159"/>
      <c r="GV1" s="159"/>
      <c r="GW1" s="159"/>
      <c r="GX1" s="159"/>
      <c r="GY1" s="159"/>
      <c r="GZ1" s="159"/>
      <c r="HA1" s="159"/>
      <c r="HB1" s="159"/>
      <c r="HC1" s="159"/>
      <c r="HD1" s="159"/>
      <c r="HE1" s="159"/>
      <c r="HF1" s="159"/>
      <c r="HG1" s="159"/>
      <c r="HH1" s="159"/>
      <c r="HI1" s="159"/>
      <c r="HJ1" s="159"/>
      <c r="HK1" s="159"/>
      <c r="HL1" s="159"/>
      <c r="HM1" s="159"/>
      <c r="HN1" s="159"/>
      <c r="HO1" s="159"/>
      <c r="HP1" s="159"/>
      <c r="HQ1" s="159"/>
      <c r="HR1" s="159"/>
      <c r="HS1" s="159"/>
      <c r="HT1" s="159"/>
      <c r="HU1" s="159"/>
      <c r="HV1" s="159"/>
      <c r="HW1" s="159"/>
      <c r="HX1" s="159"/>
      <c r="HY1" s="159"/>
      <c r="HZ1" s="159"/>
      <c r="IA1" s="159"/>
      <c r="IB1" s="159"/>
      <c r="IC1" s="159"/>
      <c r="ID1" s="159"/>
      <c r="IE1" s="159"/>
      <c r="IF1" s="159"/>
      <c r="IG1" s="159"/>
      <c r="IH1" s="159"/>
      <c r="II1" s="159"/>
      <c r="IJ1" s="159"/>
      <c r="IK1" s="159"/>
      <c r="IL1" s="159"/>
      <c r="IM1" s="159"/>
      <c r="IN1" s="159"/>
      <c r="IO1" s="159"/>
      <c r="IP1" s="159"/>
      <c r="IQ1" s="159"/>
      <c r="IR1" s="159"/>
      <c r="IS1" s="159"/>
      <c r="IT1" s="159"/>
      <c r="IU1" s="159"/>
      <c r="IV1" s="159"/>
      <c r="IW1" s="159"/>
      <c r="IX1" s="159"/>
      <c r="IY1" s="159"/>
      <c r="IZ1" s="159"/>
      <c r="JA1" s="159"/>
      <c r="JB1" s="159"/>
      <c r="JC1" s="159"/>
      <c r="JD1" s="159"/>
      <c r="JE1" s="159"/>
      <c r="JF1" s="159"/>
      <c r="JG1" s="159"/>
      <c r="JH1" s="159"/>
      <c r="JI1" s="159"/>
      <c r="JJ1" s="159"/>
      <c r="JK1" s="159"/>
      <c r="JL1" s="159"/>
      <c r="JM1" s="159"/>
      <c r="JN1" s="159"/>
      <c r="JO1" s="159"/>
      <c r="JP1" s="159"/>
      <c r="JQ1" s="159"/>
      <c r="JR1" s="159"/>
      <c r="JS1" s="159"/>
      <c r="JT1" s="159"/>
      <c r="JU1" s="159"/>
      <c r="JV1" s="159"/>
      <c r="JW1" s="159"/>
      <c r="JX1" s="159"/>
      <c r="JY1" s="159"/>
      <c r="JZ1" s="159"/>
      <c r="KA1" s="159"/>
      <c r="KB1" s="159"/>
      <c r="KC1" s="159"/>
      <c r="KD1" s="159"/>
      <c r="KE1" s="159"/>
      <c r="KF1" s="159"/>
      <c r="KG1" s="159"/>
      <c r="KH1" s="159"/>
      <c r="KI1" s="159"/>
      <c r="KJ1" s="159"/>
      <c r="KK1" s="159"/>
      <c r="KL1" s="159"/>
      <c r="KM1" s="159"/>
      <c r="KN1" s="159"/>
      <c r="KO1" s="159"/>
      <c r="KP1" s="159"/>
      <c r="KQ1" s="159"/>
      <c r="KR1" s="159"/>
      <c r="KS1" s="159"/>
      <c r="KT1" s="159"/>
      <c r="KU1" s="159"/>
      <c r="KV1" s="159"/>
      <c r="KW1" s="159"/>
      <c r="KX1" s="159"/>
      <c r="KY1" s="159"/>
      <c r="KZ1" s="159"/>
      <c r="LA1" s="159"/>
      <c r="LB1" s="159"/>
      <c r="LC1" s="159"/>
      <c r="LD1" s="159"/>
      <c r="LE1" s="159"/>
      <c r="LF1" s="159"/>
      <c r="LG1" s="159"/>
      <c r="LH1" s="159"/>
      <c r="LI1" s="159"/>
      <c r="LJ1" s="159"/>
      <c r="LK1" s="159"/>
      <c r="LL1" s="159"/>
      <c r="LM1" s="159"/>
      <c r="LN1" s="159"/>
      <c r="LO1" s="159"/>
      <c r="LP1" s="159"/>
      <c r="LQ1" s="159"/>
      <c r="LR1" s="159"/>
      <c r="LS1" s="159"/>
      <c r="LT1" s="159"/>
      <c r="LU1" s="159"/>
      <c r="LV1" s="159"/>
      <c r="LW1" s="159"/>
      <c r="LX1" s="159"/>
      <c r="LY1" s="159"/>
      <c r="LZ1" s="159"/>
      <c r="MA1" s="159"/>
      <c r="MB1" s="159"/>
      <c r="MC1" s="159"/>
      <c r="MD1" s="159"/>
      <c r="ME1" s="159"/>
      <c r="MF1" s="159"/>
      <c r="MG1" s="159"/>
      <c r="MH1" s="159"/>
      <c r="MI1" s="159"/>
      <c r="MJ1" s="159"/>
      <c r="MK1" s="159"/>
      <c r="ML1" s="159"/>
      <c r="MM1" s="159"/>
      <c r="MN1" s="159"/>
      <c r="MO1" s="159"/>
      <c r="MP1" s="159"/>
      <c r="MQ1" s="159"/>
      <c r="MR1" s="159"/>
      <c r="MS1" s="159"/>
      <c r="MT1" s="159"/>
      <c r="MU1" s="159"/>
      <c r="MV1" s="159"/>
      <c r="MW1" s="159"/>
      <c r="MX1" s="159"/>
      <c r="MY1" s="159"/>
      <c r="MZ1" s="159"/>
      <c r="NA1" s="159"/>
      <c r="NB1" s="159"/>
      <c r="NC1" s="159"/>
      <c r="ND1" s="159"/>
      <c r="NE1" s="159"/>
      <c r="NF1" s="159"/>
      <c r="NG1" s="159"/>
      <c r="NH1" s="159"/>
      <c r="NI1" s="159"/>
      <c r="NJ1" s="159"/>
      <c r="NK1" s="159"/>
      <c r="NL1" s="159"/>
      <c r="NM1" s="159"/>
      <c r="NN1" s="159"/>
      <c r="NO1" s="159"/>
      <c r="NP1" s="159"/>
      <c r="NQ1" s="159"/>
      <c r="NR1" s="159"/>
      <c r="NS1" s="159"/>
      <c r="NT1" s="159"/>
      <c r="NU1" s="159"/>
      <c r="NV1" s="159"/>
      <c r="NW1" s="159"/>
      <c r="NX1" s="159"/>
      <c r="NY1" s="159"/>
      <c r="NZ1" s="159"/>
      <c r="OA1" s="159"/>
      <c r="OB1" s="159"/>
      <c r="OC1" s="159"/>
      <c r="OD1" s="159"/>
      <c r="OE1" s="159"/>
      <c r="OF1" s="159"/>
      <c r="OG1" s="159"/>
      <c r="OH1" s="159"/>
      <c r="OI1" s="159"/>
      <c r="OJ1" s="159"/>
      <c r="OK1" s="159"/>
      <c r="OL1" s="159"/>
      <c r="OM1" s="159"/>
      <c r="ON1" s="159"/>
      <c r="OO1" s="159"/>
      <c r="OP1" s="159"/>
      <c r="OQ1" s="159"/>
      <c r="OR1" s="159"/>
      <c r="OS1" s="159"/>
      <c r="OT1" s="159"/>
      <c r="OU1" s="159"/>
      <c r="OV1" s="159"/>
      <c r="OW1" s="159"/>
      <c r="OX1" s="159"/>
      <c r="OY1" s="159"/>
      <c r="OZ1" s="159"/>
      <c r="PA1" s="159"/>
      <c r="PB1" s="159"/>
      <c r="PC1" s="159"/>
      <c r="PD1" s="159"/>
      <c r="PE1" s="159"/>
      <c r="PF1" s="159"/>
      <c r="PG1" s="159"/>
      <c r="PH1" s="159"/>
      <c r="PI1" s="159"/>
      <c r="PJ1" s="159"/>
      <c r="PK1" s="159"/>
      <c r="PL1" s="159"/>
      <c r="PM1" s="159"/>
      <c r="PN1" s="159"/>
      <c r="PO1" s="159"/>
      <c r="PP1" s="159"/>
      <c r="PQ1" s="159"/>
      <c r="PR1" s="159"/>
      <c r="PS1" s="159"/>
      <c r="PT1" s="159"/>
      <c r="PU1" s="159"/>
      <c r="PV1" s="159"/>
      <c r="PW1" s="159"/>
      <c r="PX1" s="159"/>
      <c r="PY1" s="159"/>
      <c r="PZ1" s="159"/>
      <c r="QA1" s="159"/>
      <c r="QB1" s="159"/>
      <c r="QC1" s="159"/>
      <c r="QD1" s="159"/>
      <c r="QE1" s="159"/>
      <c r="QF1" s="159"/>
      <c r="QG1" s="159"/>
      <c r="QH1" s="159"/>
      <c r="QI1" s="159"/>
      <c r="QJ1" s="159"/>
      <c r="QK1" s="159"/>
      <c r="QL1" s="159"/>
      <c r="QM1" s="159"/>
      <c r="QN1" s="159"/>
      <c r="QO1" s="159"/>
      <c r="QP1" s="159"/>
      <c r="QQ1" s="159"/>
      <c r="QR1" s="159"/>
      <c r="QS1" s="159"/>
      <c r="QT1" s="159"/>
      <c r="QU1" s="159"/>
      <c r="QV1" s="159"/>
      <c r="QW1" s="159"/>
      <c r="QX1" s="159"/>
      <c r="QY1" s="159"/>
      <c r="QZ1" s="159"/>
      <c r="RA1" s="159"/>
      <c r="RB1" s="159"/>
      <c r="RC1" s="159"/>
      <c r="RD1" s="159"/>
      <c r="RE1" s="159"/>
      <c r="RF1" s="159"/>
      <c r="RG1" s="159"/>
      <c r="RH1" s="159"/>
      <c r="RI1" s="159"/>
      <c r="RJ1" s="159"/>
      <c r="RK1" s="159"/>
      <c r="RL1" s="159"/>
      <c r="RM1" s="159"/>
      <c r="RN1" s="159"/>
      <c r="RO1" s="159"/>
      <c r="RP1" s="159"/>
      <c r="RQ1" s="159"/>
      <c r="RR1" s="159"/>
      <c r="RS1" s="159"/>
      <c r="RT1" s="159"/>
      <c r="RU1" s="159"/>
      <c r="RV1" s="159"/>
      <c r="RW1" s="159"/>
      <c r="RX1" s="159"/>
      <c r="RY1" s="159"/>
      <c r="RZ1" s="159"/>
      <c r="SA1" s="159"/>
      <c r="SB1" s="159"/>
      <c r="SC1" s="159"/>
      <c r="SD1" s="159"/>
      <c r="SE1" s="159"/>
      <c r="SF1" s="159"/>
      <c r="SG1" s="159"/>
      <c r="SH1" s="159"/>
      <c r="SI1" s="159"/>
      <c r="SJ1" s="159"/>
      <c r="SK1" s="159"/>
      <c r="SL1" s="159"/>
      <c r="SM1" s="159"/>
      <c r="SN1" s="159"/>
      <c r="SO1" s="159"/>
      <c r="SP1" s="159"/>
      <c r="SQ1" s="159"/>
      <c r="SR1" s="159"/>
      <c r="SS1" s="159"/>
      <c r="ST1" s="159"/>
      <c r="SU1" s="159"/>
      <c r="SV1" s="159"/>
      <c r="SW1" s="159"/>
      <c r="SX1" s="159"/>
      <c r="SY1" s="159"/>
      <c r="SZ1" s="159"/>
      <c r="TA1" s="159"/>
      <c r="TB1" s="159"/>
      <c r="TC1" s="159"/>
      <c r="TD1" s="159"/>
      <c r="TE1" s="159"/>
      <c r="TF1" s="159"/>
      <c r="TG1" s="159"/>
      <c r="TH1" s="159"/>
      <c r="TI1" s="159"/>
      <c r="TJ1" s="159"/>
      <c r="TK1" s="159"/>
      <c r="TL1" s="159"/>
      <c r="TM1" s="159"/>
      <c r="TN1" s="159"/>
      <c r="TO1" s="159"/>
      <c r="TP1" s="159"/>
      <c r="TQ1" s="159"/>
      <c r="TR1" s="159"/>
      <c r="TS1" s="159"/>
      <c r="TT1" s="159"/>
      <c r="TU1" s="159"/>
      <c r="TV1" s="159"/>
      <c r="TW1" s="159"/>
      <c r="TX1" s="159"/>
      <c r="TY1" s="159"/>
      <c r="TZ1" s="159"/>
      <c r="UA1" s="159"/>
      <c r="UB1" s="159"/>
      <c r="UC1" s="159"/>
      <c r="UD1" s="159"/>
      <c r="UE1" s="159"/>
      <c r="UF1" s="159"/>
      <c r="UG1" s="159"/>
      <c r="UH1" s="159"/>
      <c r="UI1" s="159"/>
      <c r="UJ1" s="159"/>
      <c r="UK1" s="159"/>
      <c r="UL1" s="159"/>
      <c r="UM1" s="159"/>
      <c r="UN1" s="159"/>
      <c r="UO1" s="159"/>
      <c r="UP1" s="159"/>
      <c r="UQ1" s="159"/>
      <c r="UR1" s="159"/>
      <c r="US1" s="159"/>
      <c r="UT1" s="159"/>
      <c r="UU1" s="159"/>
      <c r="UV1" s="159"/>
      <c r="UW1" s="159"/>
      <c r="UX1" s="159"/>
      <c r="UY1" s="159"/>
      <c r="UZ1" s="159"/>
      <c r="VA1" s="159"/>
      <c r="VB1" s="159"/>
      <c r="VC1" s="159"/>
      <c r="VD1" s="159"/>
      <c r="VE1" s="159"/>
      <c r="VF1" s="159"/>
      <c r="VG1" s="159"/>
      <c r="VH1" s="159"/>
      <c r="VI1" s="159"/>
      <c r="VJ1" s="159"/>
      <c r="VK1" s="159"/>
      <c r="VL1" s="159"/>
      <c r="VM1" s="159"/>
      <c r="VN1" s="159"/>
      <c r="VO1" s="159"/>
      <c r="VP1" s="159"/>
      <c r="VQ1" s="159"/>
      <c r="VR1" s="159"/>
      <c r="VS1" s="159"/>
      <c r="VT1" s="159"/>
      <c r="VU1" s="159"/>
      <c r="VV1" s="159"/>
      <c r="VW1" s="159"/>
      <c r="VX1" s="159"/>
      <c r="VY1" s="159"/>
      <c r="VZ1" s="159"/>
      <c r="WA1" s="159"/>
      <c r="WB1" s="159"/>
      <c r="WC1" s="159"/>
      <c r="WD1" s="159"/>
      <c r="WE1" s="159"/>
      <c r="WF1" s="159"/>
      <c r="WG1" s="159"/>
      <c r="WH1" s="159"/>
      <c r="WI1" s="159"/>
      <c r="WJ1" s="159"/>
      <c r="WK1" s="159"/>
      <c r="WL1" s="159"/>
      <c r="WM1" s="159"/>
      <c r="WN1" s="159"/>
      <c r="WO1" s="159"/>
      <c r="WP1" s="159"/>
      <c r="WQ1" s="159"/>
      <c r="WR1" s="159"/>
      <c r="WS1" s="159"/>
      <c r="WT1" s="159"/>
      <c r="WU1" s="159"/>
      <c r="WV1" s="159"/>
      <c r="WW1" s="159"/>
      <c r="WX1" s="159"/>
      <c r="WY1" s="159"/>
      <c r="WZ1" s="159"/>
      <c r="XA1" s="159"/>
      <c r="XB1" s="159"/>
      <c r="XC1" s="159"/>
      <c r="XD1" s="159"/>
      <c r="XE1" s="159"/>
      <c r="XF1" s="159"/>
      <c r="XG1" s="159"/>
      <c r="XH1" s="159"/>
      <c r="XI1" s="159"/>
      <c r="XJ1" s="159"/>
      <c r="XK1" s="159"/>
      <c r="XL1" s="159"/>
      <c r="XM1" s="159"/>
      <c r="XN1" s="159"/>
      <c r="XO1" s="159"/>
      <c r="XP1" s="159"/>
      <c r="XQ1" s="159"/>
      <c r="XR1" s="159"/>
      <c r="XS1" s="159"/>
      <c r="XT1" s="159"/>
      <c r="XU1" s="159"/>
      <c r="XV1" s="159"/>
      <c r="XW1" s="159"/>
      <c r="XX1" s="159"/>
      <c r="XY1" s="159"/>
      <c r="XZ1" s="159"/>
      <c r="YA1" s="159"/>
      <c r="YB1" s="159"/>
      <c r="YC1" s="159"/>
      <c r="YD1" s="159"/>
      <c r="YE1" s="159"/>
      <c r="YF1" s="159"/>
      <c r="YG1" s="159"/>
      <c r="YH1" s="159"/>
      <c r="YI1" s="159"/>
      <c r="YJ1" s="159"/>
      <c r="YK1" s="159"/>
      <c r="YL1" s="159"/>
      <c r="YM1" s="159"/>
      <c r="YN1" s="159"/>
      <c r="YO1" s="159"/>
      <c r="YP1" s="159"/>
      <c r="YQ1" s="159"/>
      <c r="YR1" s="159"/>
      <c r="YS1" s="159"/>
      <c r="YT1" s="159"/>
      <c r="YU1" s="159"/>
      <c r="YV1" s="159"/>
      <c r="YW1" s="159"/>
      <c r="YX1" s="159"/>
      <c r="YY1" s="159"/>
      <c r="YZ1" s="159"/>
      <c r="ZA1" s="159"/>
      <c r="ZB1" s="159"/>
      <c r="ZC1" s="159"/>
      <c r="ZD1" s="159"/>
      <c r="ZE1" s="159"/>
      <c r="ZF1" s="159"/>
      <c r="ZG1" s="159"/>
      <c r="ZH1" s="159"/>
      <c r="ZI1" s="159"/>
      <c r="ZJ1" s="159"/>
      <c r="ZK1" s="159"/>
      <c r="ZL1" s="159"/>
      <c r="ZM1" s="159"/>
      <c r="ZN1" s="159"/>
      <c r="ZO1" s="159"/>
      <c r="ZP1" s="159"/>
      <c r="ZQ1" s="159"/>
      <c r="ZR1" s="159"/>
      <c r="ZS1" s="159"/>
      <c r="ZT1" s="159"/>
      <c r="ZU1" s="159"/>
      <c r="ZV1" s="159"/>
      <c r="ZW1" s="159"/>
      <c r="ZX1" s="159"/>
      <c r="ZY1" s="159"/>
      <c r="ZZ1" s="159"/>
      <c r="AAA1" s="159"/>
      <c r="AAB1" s="159"/>
      <c r="AAC1" s="159"/>
      <c r="AAD1" s="159"/>
      <c r="AAE1" s="159"/>
      <c r="AAF1" s="159"/>
      <c r="AAG1" s="159"/>
      <c r="AAH1" s="159"/>
      <c r="AAI1" s="159"/>
      <c r="AAJ1" s="159"/>
      <c r="AAK1" s="159"/>
      <c r="AAL1" s="159"/>
      <c r="AAM1" s="159"/>
      <c r="AAN1" s="159"/>
      <c r="AAO1" s="159"/>
      <c r="AAP1" s="159"/>
      <c r="AAQ1" s="159"/>
      <c r="AAR1" s="159"/>
      <c r="AAS1" s="159"/>
      <c r="AAT1" s="159"/>
      <c r="AAU1" s="159"/>
      <c r="AAV1" s="159"/>
      <c r="AAW1" s="159"/>
      <c r="AAX1" s="159"/>
      <c r="AAY1" s="159"/>
      <c r="AAZ1" s="159"/>
      <c r="ABA1" s="159"/>
      <c r="ABB1" s="159"/>
      <c r="ABC1" s="159"/>
      <c r="ABD1" s="159"/>
      <c r="ABE1" s="159"/>
      <c r="ABF1" s="159"/>
      <c r="ABG1" s="159"/>
      <c r="ABH1" s="159"/>
      <c r="ABI1" s="159"/>
      <c r="ABJ1" s="159"/>
      <c r="ABK1" s="159"/>
      <c r="ABL1" s="159"/>
      <c r="ABM1" s="159"/>
      <c r="ABN1" s="159"/>
      <c r="ABO1" s="159"/>
      <c r="ABP1" s="159"/>
      <c r="ABQ1" s="159"/>
      <c r="ABR1" s="159"/>
      <c r="ABS1" s="159"/>
      <c r="ABT1" s="159"/>
      <c r="ABU1" s="159"/>
      <c r="ABV1" s="159"/>
      <c r="ABW1" s="159"/>
      <c r="ABX1" s="159"/>
      <c r="ABY1" s="159"/>
      <c r="ABZ1" s="159"/>
      <c r="ACA1" s="159"/>
      <c r="ACB1" s="159"/>
      <c r="ACC1" s="159"/>
      <c r="ACD1" s="159"/>
      <c r="ACE1" s="159"/>
      <c r="ACF1" s="159"/>
      <c r="ACG1" s="159"/>
      <c r="ACH1" s="159"/>
      <c r="ACI1" s="159"/>
      <c r="ACJ1" s="159"/>
      <c r="ACK1" s="159"/>
      <c r="ACL1" s="159"/>
      <c r="ACM1" s="159"/>
      <c r="ACN1" s="159"/>
      <c r="ACO1" s="159"/>
      <c r="ACP1" s="159"/>
      <c r="ACQ1" s="159"/>
      <c r="ACR1" s="159"/>
      <c r="ACS1" s="159"/>
      <c r="ACT1" s="159"/>
      <c r="ACU1" s="159"/>
      <c r="ACV1" s="159"/>
      <c r="ACW1" s="159"/>
      <c r="ACX1" s="159"/>
      <c r="ACY1" s="159"/>
      <c r="ACZ1" s="159"/>
      <c r="ADA1" s="159"/>
      <c r="ADB1" s="159"/>
      <c r="ADC1" s="159"/>
      <c r="ADD1" s="159"/>
      <c r="ADE1" s="159"/>
      <c r="ADF1" s="159"/>
      <c r="ADG1" s="159"/>
      <c r="ADH1" s="159"/>
      <c r="ADI1" s="159"/>
      <c r="ADJ1" s="159"/>
      <c r="ADK1" s="159"/>
      <c r="ADL1" s="159"/>
      <c r="ADM1" s="159"/>
      <c r="ADN1" s="159"/>
      <c r="ADO1" s="159"/>
      <c r="ADP1" s="159"/>
      <c r="ADQ1" s="159"/>
      <c r="ADR1" s="159"/>
      <c r="ADS1" s="159"/>
      <c r="ADT1" s="159"/>
      <c r="ADU1" s="159"/>
      <c r="ADV1" s="159"/>
      <c r="ADW1" s="159"/>
      <c r="ADX1" s="159"/>
      <c r="ADY1" s="159"/>
      <c r="ADZ1" s="159"/>
      <c r="AEA1" s="159"/>
      <c r="AEB1" s="159"/>
      <c r="AEC1" s="159"/>
      <c r="AED1" s="159"/>
      <c r="AEE1" s="159"/>
      <c r="AEF1" s="159"/>
      <c r="AEG1" s="159"/>
      <c r="AEH1" s="159"/>
      <c r="AEI1" s="159"/>
      <c r="AEJ1" s="159"/>
      <c r="AEK1" s="159"/>
      <c r="AEL1" s="159"/>
      <c r="AEM1" s="159"/>
      <c r="AEN1" s="159"/>
      <c r="AEO1" s="159"/>
      <c r="AEP1" s="159"/>
      <c r="AEQ1" s="159"/>
      <c r="AER1" s="159"/>
      <c r="AES1" s="159"/>
      <c r="AET1" s="159"/>
      <c r="AEU1" s="159"/>
      <c r="AEV1" s="159"/>
      <c r="AEW1" s="159"/>
      <c r="AEX1" s="159"/>
      <c r="AEY1" s="159"/>
      <c r="AEZ1" s="159"/>
      <c r="AFA1" s="159"/>
      <c r="AFB1" s="159"/>
      <c r="AFC1" s="159"/>
      <c r="AFD1" s="159"/>
      <c r="AFE1" s="159"/>
      <c r="AFF1" s="159"/>
      <c r="AFG1" s="159"/>
      <c r="AFH1" s="159"/>
      <c r="AFI1" s="159"/>
      <c r="AFJ1" s="159"/>
      <c r="AFK1" s="159"/>
      <c r="AFL1" s="159"/>
      <c r="AFM1" s="159"/>
      <c r="AFN1" s="159"/>
      <c r="AFO1" s="159"/>
      <c r="AFP1" s="159"/>
      <c r="AFQ1" s="159"/>
      <c r="AFR1" s="159"/>
      <c r="AFS1" s="159"/>
      <c r="AFT1" s="159"/>
      <c r="AFU1" s="159"/>
      <c r="AFV1" s="159"/>
      <c r="AFW1" s="159"/>
      <c r="AFX1" s="159"/>
      <c r="AFY1" s="159"/>
      <c r="AFZ1" s="159"/>
      <c r="AGA1" s="159"/>
      <c r="AGB1" s="159"/>
      <c r="AGC1" s="159"/>
      <c r="AGD1" s="159"/>
      <c r="AGE1" s="159"/>
      <c r="AGF1" s="159"/>
      <c r="AGG1" s="159"/>
      <c r="AGH1" s="159"/>
      <c r="AGI1" s="159"/>
      <c r="AGJ1" s="159"/>
      <c r="AGK1" s="159"/>
      <c r="AGL1" s="159"/>
      <c r="AGM1" s="159"/>
      <c r="AGN1" s="159"/>
      <c r="AGO1" s="159"/>
      <c r="AGP1" s="159"/>
      <c r="AGQ1" s="159"/>
      <c r="AGR1" s="159"/>
      <c r="AGS1" s="159"/>
      <c r="AGT1" s="159"/>
      <c r="AGU1" s="159"/>
      <c r="AGV1" s="159"/>
      <c r="AGW1" s="159"/>
      <c r="AGX1" s="159"/>
      <c r="AGY1" s="159"/>
      <c r="AGZ1" s="159"/>
      <c r="AHA1" s="159"/>
      <c r="AHB1" s="159"/>
      <c r="AHC1" s="159"/>
      <c r="AHD1" s="159"/>
      <c r="AHE1" s="159"/>
      <c r="AHF1" s="159"/>
      <c r="AHG1" s="159"/>
      <c r="AHH1" s="159"/>
      <c r="AHI1" s="159"/>
      <c r="AHJ1" s="159"/>
      <c r="AHK1" s="159"/>
      <c r="AHL1" s="159"/>
      <c r="AHM1" s="159"/>
      <c r="AHN1" s="159"/>
      <c r="AHO1" s="159"/>
      <c r="AHP1" s="159"/>
      <c r="AHQ1" s="159"/>
      <c r="AHR1" s="159"/>
      <c r="AHS1" s="159"/>
      <c r="AHT1" s="159"/>
      <c r="AHU1" s="159"/>
      <c r="AHV1" s="159"/>
      <c r="AHW1" s="159"/>
      <c r="AHX1" s="159"/>
      <c r="AHY1" s="159"/>
      <c r="AHZ1" s="159"/>
      <c r="AIA1" s="159"/>
      <c r="AIB1" s="159"/>
      <c r="AIC1" s="159"/>
      <c r="AID1" s="159"/>
      <c r="AIE1" s="159"/>
      <c r="AIF1" s="159"/>
      <c r="AIG1" s="159"/>
      <c r="AIH1" s="159"/>
      <c r="AII1" s="159"/>
      <c r="AIJ1" s="159"/>
      <c r="AIK1" s="159"/>
      <c r="AIL1" s="159"/>
      <c r="AIM1" s="159"/>
      <c r="AIN1" s="159"/>
      <c r="AIO1" s="159"/>
      <c r="AIP1" s="159"/>
      <c r="AIQ1" s="159"/>
      <c r="AIR1" s="159"/>
      <c r="AIS1" s="159"/>
      <c r="AIT1" s="159"/>
      <c r="AIU1" s="159"/>
      <c r="AIV1" s="159"/>
      <c r="AIW1" s="159"/>
      <c r="AIX1" s="159"/>
      <c r="AIY1" s="159"/>
      <c r="AIZ1" s="159"/>
      <c r="AJA1" s="159"/>
      <c r="AJB1" s="159"/>
      <c r="AJC1" s="159"/>
      <c r="AJD1" s="159"/>
      <c r="AJE1" s="159"/>
      <c r="AJF1" s="159"/>
      <c r="AJG1" s="159"/>
      <c r="AJH1" s="159"/>
      <c r="AJI1" s="159"/>
      <c r="AJJ1" s="159"/>
      <c r="AJK1" s="159"/>
      <c r="AJL1" s="159"/>
      <c r="AJM1" s="159"/>
      <c r="AJN1" s="159"/>
      <c r="AJO1" s="159"/>
      <c r="AJP1" s="159"/>
      <c r="AJQ1" s="159"/>
      <c r="AJR1" s="159"/>
      <c r="AJS1" s="159"/>
      <c r="AJT1" s="159"/>
      <c r="AJU1" s="159"/>
      <c r="AJV1" s="159"/>
      <c r="AJW1" s="159"/>
      <c r="AJX1" s="159"/>
      <c r="AJY1" s="159"/>
      <c r="AJZ1" s="159"/>
      <c r="AKA1" s="159"/>
      <c r="AKB1" s="159"/>
      <c r="AKC1" s="159"/>
      <c r="AKD1" s="159"/>
      <c r="AKE1" s="159"/>
      <c r="AKF1" s="159"/>
      <c r="AKG1" s="159"/>
      <c r="AKH1" s="159"/>
      <c r="AKI1" s="159"/>
      <c r="AKJ1" s="159"/>
      <c r="AKK1" s="159"/>
      <c r="AKL1" s="159"/>
      <c r="AKM1" s="159"/>
      <c r="AKN1" s="159"/>
      <c r="AKO1" s="159"/>
      <c r="AKP1" s="159"/>
      <c r="AKQ1" s="159"/>
      <c r="AKR1" s="159"/>
      <c r="AKS1" s="159"/>
      <c r="AKT1" s="159"/>
      <c r="AKU1" s="159"/>
      <c r="AKV1" s="159"/>
      <c r="AKW1" s="159"/>
      <c r="AKX1" s="159"/>
      <c r="AKY1" s="159"/>
      <c r="AKZ1" s="159"/>
      <c r="ALA1" s="159"/>
      <c r="ALB1" s="159"/>
      <c r="ALC1" s="159"/>
      <c r="ALD1" s="159"/>
      <c r="ALE1" s="159"/>
      <c r="ALF1" s="159"/>
      <c r="ALG1" s="159"/>
      <c r="ALH1" s="159"/>
      <c r="ALI1" s="159"/>
      <c r="ALJ1" s="159"/>
      <c r="ALK1" s="159"/>
      <c r="ALL1" s="159"/>
      <c r="ALM1" s="159"/>
      <c r="ALN1" s="159"/>
      <c r="ALO1" s="159"/>
      <c r="ALP1" s="159"/>
      <c r="ALQ1" s="159"/>
      <c r="ALR1" s="159"/>
      <c r="ALS1" s="159"/>
      <c r="ALT1" s="159"/>
      <c r="ALU1" s="159"/>
      <c r="ALV1" s="159"/>
      <c r="ALW1" s="159"/>
      <c r="ALX1" s="159"/>
      <c r="ALY1" s="159"/>
      <c r="ALZ1" s="159"/>
      <c r="AMA1" s="159"/>
      <c r="AMB1" s="159"/>
      <c r="AMC1" s="159"/>
      <c r="AMD1" s="159"/>
      <c r="AME1" s="159"/>
      <c r="AMF1" s="159"/>
      <c r="AMG1" s="159"/>
      <c r="AMH1" s="159"/>
      <c r="AMI1" s="159"/>
      <c r="AMJ1" s="159"/>
      <c r="AMK1" s="159"/>
      <c r="AML1" s="159"/>
      <c r="AMM1" s="159"/>
      <c r="AMN1" s="159"/>
      <c r="AMO1" s="159"/>
      <c r="AMP1" s="159"/>
      <c r="AMQ1" s="159"/>
      <c r="AMR1" s="159"/>
      <c r="AMS1" s="159"/>
      <c r="AMT1" s="159"/>
      <c r="AMU1" s="159"/>
      <c r="AMV1" s="159"/>
      <c r="AMW1" s="159"/>
      <c r="AMX1" s="159"/>
      <c r="AMY1" s="159"/>
      <c r="AMZ1" s="159"/>
      <c r="ANA1" s="159"/>
      <c r="ANB1" s="159"/>
      <c r="ANC1" s="159"/>
      <c r="AND1" s="159"/>
      <c r="ANE1" s="159"/>
      <c r="ANF1" s="159"/>
      <c r="ANG1" s="159"/>
      <c r="ANH1" s="159"/>
      <c r="ANI1" s="159"/>
      <c r="ANJ1" s="159"/>
      <c r="ANK1" s="159"/>
      <c r="ANL1" s="159"/>
      <c r="ANM1" s="159"/>
      <c r="ANN1" s="159"/>
      <c r="ANO1" s="159"/>
      <c r="ANP1" s="159"/>
      <c r="ANQ1" s="159"/>
      <c r="ANR1" s="159"/>
      <c r="ANS1" s="159"/>
      <c r="ANT1" s="159"/>
      <c r="ANU1" s="159"/>
      <c r="ANV1" s="159"/>
      <c r="ANW1" s="159"/>
      <c r="ANX1" s="159"/>
      <c r="ANY1" s="159"/>
      <c r="ANZ1" s="159"/>
      <c r="AOA1" s="159"/>
      <c r="AOB1" s="159"/>
      <c r="AOC1" s="159"/>
      <c r="AOD1" s="159"/>
      <c r="AOE1" s="159"/>
      <c r="AOF1" s="159"/>
      <c r="AOG1" s="159"/>
      <c r="AOH1" s="159"/>
      <c r="AOI1" s="159"/>
      <c r="AOJ1" s="159"/>
      <c r="AOK1" s="159"/>
      <c r="AOL1" s="159"/>
      <c r="AOM1" s="159"/>
      <c r="AON1" s="159"/>
      <c r="AOO1" s="159"/>
      <c r="AOP1" s="159"/>
      <c r="AOQ1" s="159"/>
      <c r="AOR1" s="159"/>
      <c r="AOS1" s="159"/>
      <c r="AOT1" s="159"/>
      <c r="AOU1" s="159"/>
      <c r="AOV1" s="159"/>
      <c r="AOW1" s="159"/>
      <c r="AOX1" s="159"/>
      <c r="AOY1" s="159"/>
      <c r="AOZ1" s="159"/>
      <c r="APA1" s="159"/>
      <c r="APB1" s="159"/>
      <c r="APC1" s="159"/>
      <c r="APD1" s="159"/>
      <c r="APE1" s="159"/>
      <c r="APF1" s="159"/>
      <c r="APG1" s="159"/>
      <c r="APH1" s="159"/>
      <c r="API1" s="159"/>
      <c r="APJ1" s="159"/>
      <c r="APK1" s="159"/>
      <c r="APL1" s="159"/>
      <c r="APM1" s="159"/>
      <c r="APN1" s="159"/>
      <c r="APO1" s="159"/>
      <c r="APP1" s="159"/>
      <c r="APQ1" s="159"/>
      <c r="APR1" s="159"/>
      <c r="APS1" s="159"/>
      <c r="APT1" s="159"/>
      <c r="APU1" s="159"/>
      <c r="APV1" s="159"/>
      <c r="APW1" s="159"/>
      <c r="APX1" s="159"/>
      <c r="APY1" s="159"/>
      <c r="APZ1" s="159"/>
      <c r="AQA1" s="159"/>
      <c r="AQB1" s="159"/>
      <c r="AQC1" s="159"/>
      <c r="AQD1" s="159"/>
      <c r="AQE1" s="159"/>
      <c r="AQF1" s="159"/>
      <c r="AQG1" s="159"/>
      <c r="AQH1" s="159"/>
      <c r="AQI1" s="159"/>
      <c r="AQJ1" s="159"/>
      <c r="AQK1" s="159"/>
      <c r="AQL1" s="159"/>
      <c r="AQM1" s="159"/>
      <c r="AQN1" s="159"/>
      <c r="AQO1" s="159"/>
      <c r="AQP1" s="159"/>
      <c r="AQQ1" s="159"/>
      <c r="AQR1" s="159"/>
      <c r="AQS1" s="159"/>
      <c r="AQT1" s="159"/>
      <c r="AQU1" s="159"/>
      <c r="AQV1" s="159"/>
      <c r="AQW1" s="159"/>
      <c r="AQX1" s="159"/>
      <c r="AQY1" s="159"/>
      <c r="AQZ1" s="159"/>
      <c r="ARA1" s="159"/>
      <c r="ARB1" s="159"/>
      <c r="ARC1" s="159"/>
      <c r="ARD1" s="159"/>
      <c r="ARE1" s="159"/>
      <c r="ARF1" s="159"/>
      <c r="ARG1" s="159"/>
      <c r="ARH1" s="159"/>
      <c r="ARI1" s="159"/>
      <c r="ARJ1" s="159"/>
      <c r="ARK1" s="159"/>
      <c r="ARL1" s="159"/>
      <c r="ARM1" s="159"/>
      <c r="ARN1" s="159"/>
      <c r="ARO1" s="159"/>
      <c r="ARP1" s="159"/>
      <c r="ARQ1" s="159"/>
      <c r="ARR1" s="159"/>
      <c r="ARS1" s="159"/>
      <c r="ART1" s="159"/>
      <c r="ARU1" s="159"/>
      <c r="ARV1" s="159"/>
      <c r="ARW1" s="159"/>
      <c r="ARX1" s="159"/>
      <c r="ARY1" s="159"/>
      <c r="ARZ1" s="159"/>
      <c r="ASA1" s="159"/>
      <c r="ASB1" s="159"/>
      <c r="ASC1" s="159"/>
      <c r="ASD1" s="159"/>
      <c r="ASE1" s="159"/>
      <c r="ASF1" s="159"/>
      <c r="ASG1" s="159"/>
      <c r="ASH1" s="159"/>
      <c r="ASI1" s="159"/>
      <c r="ASJ1" s="159"/>
      <c r="ASK1" s="159"/>
      <c r="ASL1" s="159"/>
      <c r="ASM1" s="159"/>
      <c r="ASN1" s="159"/>
      <c r="ASO1" s="159"/>
      <c r="ASP1" s="159"/>
      <c r="ASQ1" s="159"/>
      <c r="ASR1" s="159"/>
      <c r="ASS1" s="159"/>
      <c r="AST1" s="159"/>
      <c r="ASU1" s="159"/>
      <c r="ASV1" s="159"/>
      <c r="ASW1" s="159"/>
      <c r="ASX1" s="159"/>
      <c r="ASY1" s="159"/>
      <c r="ASZ1" s="159"/>
      <c r="ATA1" s="159"/>
      <c r="ATB1" s="159"/>
      <c r="ATC1" s="159"/>
      <c r="ATD1" s="159"/>
      <c r="ATE1" s="159"/>
      <c r="ATF1" s="159"/>
      <c r="ATG1" s="159"/>
      <c r="ATH1" s="159"/>
      <c r="ATI1" s="159"/>
      <c r="ATJ1" s="159"/>
      <c r="ATK1" s="159"/>
      <c r="ATL1" s="159"/>
      <c r="ATM1" s="159"/>
      <c r="ATN1" s="159"/>
      <c r="ATO1" s="159"/>
      <c r="ATP1" s="159"/>
      <c r="ATQ1" s="159"/>
      <c r="ATR1" s="159"/>
      <c r="ATS1" s="159"/>
      <c r="ATT1" s="159"/>
      <c r="ATU1" s="159"/>
      <c r="ATV1" s="159"/>
      <c r="ATW1" s="159"/>
      <c r="ATX1" s="159"/>
      <c r="ATY1" s="159"/>
      <c r="ATZ1" s="159"/>
      <c r="AUA1" s="159"/>
      <c r="AUB1" s="159"/>
      <c r="AUC1" s="159"/>
      <c r="AUD1" s="159"/>
      <c r="AUE1" s="159"/>
      <c r="AUF1" s="159"/>
      <c r="AUG1" s="159"/>
      <c r="AUH1" s="159"/>
      <c r="AUI1" s="159"/>
      <c r="AUJ1" s="159"/>
      <c r="AUK1" s="159"/>
      <c r="AUL1" s="159"/>
      <c r="AUM1" s="159"/>
      <c r="AUN1" s="159"/>
      <c r="AUO1" s="159"/>
      <c r="AUP1" s="159"/>
      <c r="AUQ1" s="159"/>
      <c r="AUR1" s="159"/>
      <c r="AUS1" s="159"/>
      <c r="AUT1" s="159"/>
      <c r="AUU1" s="159"/>
      <c r="AUV1" s="159"/>
      <c r="AUW1" s="159"/>
      <c r="AUX1" s="159"/>
      <c r="AUY1" s="159"/>
      <c r="AUZ1" s="159"/>
      <c r="AVA1" s="159"/>
      <c r="AVB1" s="159"/>
      <c r="AVC1" s="159"/>
      <c r="AVD1" s="159"/>
      <c r="AVE1" s="159"/>
      <c r="AVF1" s="159"/>
      <c r="AVG1" s="159"/>
      <c r="AVH1" s="159"/>
      <c r="AVI1" s="159"/>
      <c r="AVJ1" s="159"/>
      <c r="AVK1" s="159"/>
      <c r="AVL1" s="159"/>
      <c r="AVM1" s="159"/>
      <c r="AVN1" s="159"/>
      <c r="AVO1" s="159"/>
      <c r="AVP1" s="159"/>
      <c r="AVQ1" s="159"/>
      <c r="AVR1" s="159"/>
      <c r="AVS1" s="159"/>
      <c r="AVT1" s="159"/>
      <c r="AVU1" s="159"/>
      <c r="AVV1" s="159"/>
      <c r="AVW1" s="159"/>
      <c r="AVX1" s="159"/>
      <c r="AVY1" s="159"/>
      <c r="AVZ1" s="159"/>
      <c r="AWA1" s="159"/>
      <c r="AWB1" s="159"/>
      <c r="AWC1" s="159"/>
      <c r="AWD1" s="159"/>
      <c r="AWE1" s="159"/>
      <c r="AWF1" s="159"/>
      <c r="AWG1" s="159"/>
      <c r="AWH1" s="159"/>
      <c r="AWI1" s="159"/>
      <c r="AWJ1" s="159"/>
      <c r="AWK1" s="159"/>
      <c r="AWL1" s="159"/>
      <c r="AWM1" s="159"/>
      <c r="AWN1" s="159"/>
      <c r="AWO1" s="159"/>
      <c r="AWP1" s="159"/>
      <c r="AWQ1" s="159"/>
      <c r="AWR1" s="159"/>
      <c r="AWS1" s="159"/>
      <c r="AWT1" s="159"/>
      <c r="AWU1" s="159"/>
      <c r="AWV1" s="159"/>
      <c r="AWW1" s="159"/>
      <c r="AWX1" s="159"/>
      <c r="AWY1" s="159"/>
      <c r="AWZ1" s="159"/>
      <c r="AXA1" s="159"/>
      <c r="AXB1" s="159"/>
      <c r="AXC1" s="159"/>
      <c r="AXD1" s="159"/>
      <c r="AXE1" s="159"/>
      <c r="AXF1" s="159"/>
      <c r="AXG1" s="159"/>
      <c r="AXH1" s="159"/>
      <c r="AXI1" s="159"/>
      <c r="AXJ1" s="159"/>
      <c r="AXK1" s="159"/>
      <c r="AXL1" s="159"/>
      <c r="AXM1" s="159"/>
      <c r="AXN1" s="159"/>
      <c r="AXO1" s="159"/>
      <c r="AXP1" s="159"/>
      <c r="AXQ1" s="159"/>
      <c r="AXR1" s="159"/>
      <c r="AXS1" s="159"/>
      <c r="AXT1" s="159"/>
      <c r="AXU1" s="159"/>
      <c r="AXV1" s="159"/>
      <c r="AXW1" s="159"/>
      <c r="AXX1" s="159"/>
      <c r="AXY1" s="159"/>
      <c r="AXZ1" s="159"/>
      <c r="AYA1" s="159"/>
      <c r="AYB1" s="159"/>
      <c r="AYC1" s="159"/>
      <c r="AYD1" s="159"/>
      <c r="AYE1" s="159"/>
      <c r="AYF1" s="159"/>
      <c r="AYG1" s="159"/>
      <c r="AYH1" s="159"/>
      <c r="AYI1" s="159"/>
      <c r="AYJ1" s="159"/>
      <c r="AYK1" s="159"/>
      <c r="AYL1" s="159"/>
      <c r="AYM1" s="159"/>
      <c r="AYN1" s="159"/>
      <c r="AYO1" s="159"/>
      <c r="AYP1" s="159"/>
      <c r="AYQ1" s="159"/>
      <c r="AYR1" s="159"/>
      <c r="AYS1" s="159"/>
      <c r="AYT1" s="159"/>
      <c r="AYU1" s="159"/>
      <c r="AYV1" s="159"/>
      <c r="AYW1" s="159"/>
      <c r="AYX1" s="159"/>
      <c r="AYY1" s="159"/>
      <c r="AYZ1" s="159"/>
      <c r="AZA1" s="159"/>
      <c r="AZB1" s="159"/>
      <c r="AZC1" s="159"/>
      <c r="AZD1" s="159"/>
      <c r="AZE1" s="159"/>
      <c r="AZF1" s="159"/>
      <c r="AZG1" s="159"/>
      <c r="AZH1" s="159"/>
      <c r="AZI1" s="159"/>
      <c r="AZJ1" s="159"/>
      <c r="AZK1" s="159"/>
      <c r="AZL1" s="159"/>
      <c r="AZM1" s="159"/>
      <c r="AZN1" s="159"/>
      <c r="AZO1" s="159"/>
      <c r="AZP1" s="159"/>
      <c r="AZQ1" s="159"/>
      <c r="AZR1" s="159"/>
      <c r="AZS1" s="159"/>
      <c r="AZT1" s="159"/>
      <c r="AZU1" s="159"/>
      <c r="AZV1" s="159"/>
      <c r="AZW1" s="159"/>
      <c r="AZX1" s="159"/>
      <c r="AZY1" s="159"/>
      <c r="AZZ1" s="159"/>
      <c r="BAA1" s="159"/>
      <c r="BAB1" s="159"/>
      <c r="BAC1" s="159"/>
      <c r="BAD1" s="159"/>
      <c r="BAE1" s="159"/>
      <c r="BAF1" s="159"/>
      <c r="BAG1" s="159"/>
      <c r="BAH1" s="159"/>
      <c r="BAI1" s="159"/>
      <c r="BAJ1" s="159"/>
      <c r="BAK1" s="159"/>
      <c r="BAL1" s="159"/>
      <c r="BAM1" s="159"/>
      <c r="BAN1" s="159"/>
      <c r="BAO1" s="159"/>
      <c r="BAP1" s="159"/>
      <c r="BAQ1" s="159"/>
      <c r="BAR1" s="159"/>
      <c r="BAS1" s="159"/>
      <c r="BAT1" s="159"/>
      <c r="BAU1" s="159"/>
      <c r="BAV1" s="159"/>
      <c r="BAW1" s="159"/>
      <c r="BAX1" s="159"/>
      <c r="BAY1" s="159"/>
      <c r="BAZ1" s="159"/>
      <c r="BBA1" s="159"/>
      <c r="BBB1" s="159"/>
      <c r="BBC1" s="159"/>
      <c r="BBD1" s="159"/>
      <c r="BBE1" s="159"/>
      <c r="BBF1" s="159"/>
      <c r="BBG1" s="159"/>
      <c r="BBH1" s="159"/>
      <c r="BBI1" s="159"/>
      <c r="BBJ1" s="159"/>
      <c r="BBK1" s="159"/>
      <c r="BBL1" s="159"/>
      <c r="BBM1" s="159"/>
      <c r="BBN1" s="159"/>
      <c r="BBO1" s="159"/>
      <c r="BBP1" s="159"/>
      <c r="BBQ1" s="159"/>
      <c r="BBR1" s="159"/>
      <c r="BBS1" s="159"/>
      <c r="BBT1" s="159"/>
      <c r="BBU1" s="159"/>
      <c r="BBV1" s="159"/>
      <c r="BBW1" s="159"/>
      <c r="BBX1" s="159"/>
      <c r="BBY1" s="159"/>
      <c r="BBZ1" s="159"/>
      <c r="BCA1" s="159"/>
      <c r="BCB1" s="159"/>
      <c r="BCC1" s="159"/>
      <c r="BCD1" s="159"/>
      <c r="BCE1" s="159"/>
      <c r="BCF1" s="159"/>
      <c r="BCG1" s="159"/>
      <c r="BCH1" s="159"/>
      <c r="BCI1" s="159"/>
      <c r="BCJ1" s="159"/>
      <c r="BCK1" s="159"/>
      <c r="BCL1" s="159"/>
      <c r="BCM1" s="159"/>
      <c r="BCN1" s="159"/>
      <c r="BCO1" s="159"/>
      <c r="BCP1" s="159"/>
      <c r="BCQ1" s="159"/>
      <c r="BCR1" s="159"/>
      <c r="BCS1" s="159"/>
      <c r="BCT1" s="159"/>
      <c r="BCU1" s="159"/>
      <c r="BCV1" s="159"/>
      <c r="BCW1" s="159"/>
      <c r="BCX1" s="159"/>
      <c r="BCY1" s="159"/>
      <c r="BCZ1" s="159"/>
      <c r="BDA1" s="159"/>
      <c r="BDB1" s="159"/>
      <c r="BDC1" s="159"/>
      <c r="BDD1" s="159"/>
      <c r="BDE1" s="159"/>
      <c r="BDF1" s="159"/>
      <c r="BDG1" s="159"/>
      <c r="BDH1" s="159"/>
      <c r="BDI1" s="159"/>
      <c r="BDJ1" s="159"/>
      <c r="BDK1" s="159"/>
      <c r="BDL1" s="159"/>
      <c r="BDM1" s="159"/>
      <c r="BDN1" s="159"/>
      <c r="BDO1" s="159"/>
      <c r="BDP1" s="159"/>
      <c r="BDQ1" s="159"/>
      <c r="BDR1" s="159"/>
      <c r="BDS1" s="159"/>
      <c r="BDT1" s="159"/>
      <c r="BDU1" s="159"/>
      <c r="BDV1" s="159"/>
      <c r="BDW1" s="159"/>
      <c r="BDX1" s="159"/>
      <c r="BDY1" s="159"/>
      <c r="BDZ1" s="159"/>
      <c r="BEA1" s="159"/>
      <c r="BEB1" s="159"/>
      <c r="BEC1" s="159"/>
      <c r="BED1" s="159"/>
      <c r="BEE1" s="159"/>
      <c r="BEF1" s="159"/>
      <c r="BEG1" s="159"/>
      <c r="BEH1" s="159"/>
      <c r="BEI1" s="159"/>
      <c r="BEJ1" s="159"/>
      <c r="BEK1" s="159"/>
      <c r="BEL1" s="159"/>
      <c r="BEM1" s="159"/>
      <c r="BEN1" s="159"/>
      <c r="BEO1" s="159"/>
      <c r="BEP1" s="159"/>
      <c r="BEQ1" s="159"/>
      <c r="BER1" s="159"/>
      <c r="BES1" s="159"/>
      <c r="BET1" s="159"/>
      <c r="BEU1" s="159"/>
      <c r="BEV1" s="159"/>
      <c r="BEW1" s="159"/>
      <c r="BEX1" s="159"/>
      <c r="BEY1" s="159"/>
      <c r="BEZ1" s="159"/>
      <c r="BFA1" s="159"/>
      <c r="BFB1" s="159"/>
      <c r="BFC1" s="159"/>
      <c r="BFD1" s="159"/>
      <c r="BFE1" s="159"/>
      <c r="BFF1" s="159"/>
      <c r="BFG1" s="159"/>
      <c r="BFH1" s="159"/>
      <c r="BFI1" s="159"/>
      <c r="BFJ1" s="159"/>
      <c r="BFK1" s="159"/>
      <c r="BFL1" s="159"/>
      <c r="BFM1" s="159"/>
      <c r="BFN1" s="159"/>
      <c r="BFO1" s="159"/>
      <c r="BFP1" s="159"/>
      <c r="BFQ1" s="159"/>
      <c r="BFR1" s="159"/>
      <c r="BFS1" s="159"/>
      <c r="BFT1" s="159"/>
      <c r="BFU1" s="159"/>
      <c r="BFV1" s="159"/>
      <c r="BFW1" s="159"/>
      <c r="BFX1" s="159"/>
      <c r="BFY1" s="159"/>
      <c r="BFZ1" s="159"/>
      <c r="BGA1" s="159"/>
      <c r="BGB1" s="159"/>
      <c r="BGC1" s="159"/>
      <c r="BGD1" s="159"/>
      <c r="BGE1" s="159"/>
      <c r="BGF1" s="159"/>
      <c r="BGG1" s="159"/>
      <c r="BGH1" s="159"/>
      <c r="BGI1" s="159"/>
      <c r="BGJ1" s="159"/>
      <c r="BGK1" s="159"/>
      <c r="BGL1" s="159"/>
      <c r="BGM1" s="159"/>
      <c r="BGN1" s="159"/>
      <c r="BGO1" s="159"/>
      <c r="BGP1" s="159"/>
      <c r="BGQ1" s="159"/>
      <c r="BGR1" s="159"/>
      <c r="BGS1" s="159"/>
      <c r="BGT1" s="159"/>
      <c r="BGU1" s="159"/>
      <c r="BGV1" s="159"/>
      <c r="BGW1" s="159"/>
      <c r="BGX1" s="159"/>
      <c r="BGY1" s="159"/>
      <c r="BGZ1" s="159"/>
      <c r="BHA1" s="159"/>
      <c r="BHB1" s="159"/>
      <c r="BHC1" s="159"/>
      <c r="BHD1" s="159"/>
      <c r="BHE1" s="159"/>
      <c r="BHF1" s="159"/>
      <c r="BHG1" s="159"/>
      <c r="BHH1" s="159"/>
      <c r="BHI1" s="159"/>
      <c r="BHJ1" s="159"/>
      <c r="BHK1" s="159"/>
      <c r="BHL1" s="159"/>
      <c r="BHM1" s="159"/>
      <c r="BHN1" s="159"/>
      <c r="BHO1" s="159"/>
      <c r="BHP1" s="159"/>
      <c r="BHQ1" s="159"/>
      <c r="BHR1" s="159"/>
      <c r="BHS1" s="159"/>
      <c r="BHT1" s="159"/>
      <c r="BHU1" s="159"/>
      <c r="BHV1" s="159"/>
      <c r="BHW1" s="159"/>
      <c r="BHX1" s="159"/>
      <c r="BHY1" s="159"/>
      <c r="BHZ1" s="159"/>
      <c r="BIA1" s="159"/>
      <c r="BIB1" s="159"/>
      <c r="BIC1" s="159"/>
      <c r="BID1" s="159"/>
      <c r="BIE1" s="159"/>
      <c r="BIF1" s="159"/>
      <c r="BIG1" s="159"/>
      <c r="BIH1" s="159"/>
      <c r="BII1" s="159"/>
      <c r="BIJ1" s="159"/>
      <c r="BIK1" s="159"/>
      <c r="BIL1" s="159"/>
      <c r="BIM1" s="159"/>
      <c r="BIN1" s="159"/>
      <c r="BIO1" s="159"/>
      <c r="BIP1" s="159"/>
      <c r="BIQ1" s="159"/>
      <c r="BIR1" s="159"/>
      <c r="BIS1" s="159"/>
      <c r="BIT1" s="159"/>
      <c r="BIU1" s="159"/>
      <c r="BIV1" s="159"/>
      <c r="BIW1" s="159"/>
      <c r="BIX1" s="159"/>
      <c r="BIY1" s="159"/>
      <c r="BIZ1" s="159"/>
      <c r="BJA1" s="159"/>
      <c r="BJB1" s="159"/>
      <c r="BJC1" s="159"/>
      <c r="BJD1" s="159"/>
      <c r="BJE1" s="159"/>
      <c r="BJF1" s="159"/>
      <c r="BJG1" s="159"/>
      <c r="BJH1" s="159"/>
      <c r="BJI1" s="159"/>
      <c r="BJJ1" s="159"/>
      <c r="BJK1" s="159"/>
      <c r="BJL1" s="159"/>
      <c r="BJM1" s="159"/>
      <c r="BJN1" s="159"/>
      <c r="BJO1" s="159"/>
      <c r="BJP1" s="159"/>
      <c r="BJQ1" s="159"/>
      <c r="BJR1" s="159"/>
      <c r="BJS1" s="159"/>
      <c r="BJT1" s="159"/>
      <c r="BJU1" s="159"/>
      <c r="BJV1" s="159"/>
      <c r="BJW1" s="159"/>
      <c r="BJX1" s="159"/>
      <c r="BJY1" s="159"/>
      <c r="BJZ1" s="159"/>
      <c r="BKA1" s="159"/>
      <c r="BKB1" s="159"/>
      <c r="BKC1" s="159"/>
      <c r="BKD1" s="159"/>
      <c r="BKE1" s="159"/>
      <c r="BKF1" s="159"/>
      <c r="BKG1" s="159"/>
      <c r="BKH1" s="159"/>
      <c r="BKI1" s="159"/>
      <c r="BKJ1" s="159"/>
      <c r="BKK1" s="159"/>
      <c r="BKL1" s="159"/>
      <c r="BKM1" s="159"/>
      <c r="BKN1" s="159"/>
      <c r="BKO1" s="159"/>
      <c r="BKP1" s="159"/>
      <c r="BKQ1" s="159"/>
      <c r="BKR1" s="159"/>
      <c r="BKS1" s="159"/>
      <c r="BKT1" s="159"/>
      <c r="BKU1" s="159"/>
      <c r="BKV1" s="159"/>
      <c r="BKW1" s="159"/>
      <c r="BKX1" s="159"/>
      <c r="BKY1" s="159"/>
      <c r="BKZ1" s="159"/>
      <c r="BLA1" s="159"/>
      <c r="BLB1" s="159"/>
      <c r="BLC1" s="159"/>
      <c r="BLD1" s="159"/>
      <c r="BLE1" s="159"/>
      <c r="BLF1" s="159"/>
      <c r="BLG1" s="159"/>
      <c r="BLH1" s="159"/>
      <c r="BLI1" s="159"/>
      <c r="BLJ1" s="159"/>
      <c r="BLK1" s="159"/>
      <c r="BLL1" s="159"/>
      <c r="BLM1" s="159"/>
      <c r="BLN1" s="159"/>
      <c r="BLO1" s="159"/>
      <c r="BLP1" s="159"/>
      <c r="BLQ1" s="159"/>
      <c r="BLR1" s="159"/>
      <c r="BLS1" s="159"/>
      <c r="BLT1" s="159"/>
      <c r="BLU1" s="159"/>
      <c r="BLV1" s="159"/>
      <c r="BLW1" s="159"/>
      <c r="BLX1" s="159"/>
      <c r="BLY1" s="159"/>
      <c r="BLZ1" s="159"/>
      <c r="BMA1" s="159"/>
      <c r="BMB1" s="159"/>
      <c r="BMC1" s="159"/>
      <c r="BMD1" s="159"/>
      <c r="BME1" s="159"/>
      <c r="BMF1" s="159"/>
      <c r="BMG1" s="159"/>
      <c r="BMH1" s="159"/>
      <c r="BMI1" s="159"/>
      <c r="BMJ1" s="159"/>
      <c r="BMK1" s="159"/>
      <c r="BML1" s="159"/>
      <c r="BMM1" s="159"/>
      <c r="BMN1" s="159"/>
      <c r="BMO1" s="159"/>
      <c r="BMP1" s="159"/>
      <c r="BMQ1" s="159"/>
      <c r="BMR1" s="159"/>
      <c r="BMS1" s="159"/>
      <c r="BMT1" s="159"/>
      <c r="BMU1" s="159"/>
      <c r="BMV1" s="159"/>
      <c r="BMW1" s="159"/>
      <c r="BMX1" s="159"/>
      <c r="BMY1" s="159"/>
      <c r="BMZ1" s="159"/>
      <c r="BNA1" s="159"/>
      <c r="BNB1" s="159"/>
      <c r="BNC1" s="159"/>
      <c r="BND1" s="159"/>
      <c r="BNE1" s="159"/>
      <c r="BNF1" s="159"/>
      <c r="BNG1" s="159"/>
      <c r="BNH1" s="159"/>
      <c r="BNI1" s="159"/>
      <c r="BNJ1" s="159"/>
      <c r="BNK1" s="159"/>
      <c r="BNL1" s="159"/>
      <c r="BNM1" s="159"/>
      <c r="BNN1" s="159"/>
      <c r="BNO1" s="159"/>
      <c r="BNP1" s="159"/>
      <c r="BNQ1" s="159"/>
      <c r="BNR1" s="159"/>
      <c r="BNS1" s="159"/>
      <c r="BNT1" s="159"/>
      <c r="BNU1" s="159"/>
      <c r="BNV1" s="159"/>
      <c r="BNW1" s="159"/>
      <c r="BNX1" s="159"/>
      <c r="BNY1" s="159"/>
      <c r="BNZ1" s="159"/>
      <c r="BOA1" s="159"/>
      <c r="BOB1" s="159"/>
      <c r="BOC1" s="159"/>
      <c r="BOD1" s="159"/>
      <c r="BOE1" s="159"/>
      <c r="BOF1" s="159"/>
      <c r="BOG1" s="159"/>
      <c r="BOH1" s="159"/>
      <c r="BOI1" s="159"/>
      <c r="BOJ1" s="159"/>
      <c r="BOK1" s="159"/>
      <c r="BOL1" s="159"/>
      <c r="BOM1" s="159"/>
      <c r="BON1" s="159"/>
      <c r="BOO1" s="159"/>
      <c r="BOP1" s="159"/>
      <c r="BOQ1" s="159"/>
      <c r="BOR1" s="159"/>
      <c r="BOS1" s="159"/>
      <c r="BOT1" s="159"/>
      <c r="BOU1" s="159"/>
      <c r="BOV1" s="159"/>
      <c r="BOW1" s="159"/>
      <c r="BOX1" s="159"/>
      <c r="BOY1" s="159"/>
      <c r="BOZ1" s="159"/>
      <c r="BPA1" s="159"/>
      <c r="BPB1" s="159"/>
      <c r="BPC1" s="159"/>
      <c r="BPD1" s="159"/>
      <c r="BPE1" s="159"/>
      <c r="BPF1" s="159"/>
      <c r="BPG1" s="159"/>
      <c r="BPH1" s="159"/>
      <c r="BPI1" s="159"/>
      <c r="BPJ1" s="159"/>
      <c r="BPK1" s="159"/>
      <c r="BPL1" s="159"/>
      <c r="BPM1" s="159"/>
      <c r="BPN1" s="159"/>
      <c r="BPO1" s="159"/>
      <c r="BPP1" s="159"/>
      <c r="BPQ1" s="159"/>
      <c r="BPR1" s="159"/>
      <c r="BPS1" s="159"/>
      <c r="BPT1" s="159"/>
      <c r="BPU1" s="159"/>
      <c r="BPV1" s="159"/>
      <c r="BPW1" s="159"/>
      <c r="BPX1" s="159"/>
      <c r="BPY1" s="159"/>
      <c r="BPZ1" s="159"/>
      <c r="BQA1" s="159"/>
      <c r="BQB1" s="159"/>
      <c r="BQC1" s="159"/>
      <c r="BQD1" s="159"/>
      <c r="BQE1" s="159"/>
      <c r="BQF1" s="159"/>
      <c r="BQG1" s="159"/>
      <c r="BQH1" s="159"/>
      <c r="BQI1" s="159"/>
      <c r="BQJ1" s="159"/>
      <c r="BQK1" s="159"/>
      <c r="BQL1" s="159"/>
      <c r="BQM1" s="159"/>
      <c r="BQN1" s="159"/>
      <c r="BQO1" s="159"/>
      <c r="BQP1" s="159"/>
      <c r="BQQ1" s="159"/>
      <c r="BQR1" s="159"/>
      <c r="BQS1" s="159"/>
      <c r="BQT1" s="159"/>
      <c r="BQU1" s="159"/>
      <c r="BQV1" s="159"/>
      <c r="BQW1" s="159"/>
      <c r="BQX1" s="159"/>
      <c r="BQY1" s="159"/>
      <c r="BQZ1" s="159"/>
      <c r="BRA1" s="159"/>
      <c r="BRB1" s="159"/>
      <c r="BRC1" s="159"/>
      <c r="BRD1" s="159"/>
      <c r="BRE1" s="159"/>
      <c r="BRF1" s="159"/>
      <c r="BRG1" s="159"/>
      <c r="BRH1" s="159"/>
      <c r="BRI1" s="159"/>
      <c r="BRJ1" s="159"/>
      <c r="BRK1" s="159"/>
      <c r="BRL1" s="159"/>
      <c r="BRM1" s="159"/>
      <c r="BRN1" s="159"/>
      <c r="BRO1" s="159"/>
      <c r="BRP1" s="159"/>
      <c r="BRQ1" s="159"/>
      <c r="BRR1" s="159"/>
      <c r="BRS1" s="159"/>
      <c r="BRT1" s="159"/>
      <c r="BRU1" s="159"/>
      <c r="BRV1" s="159"/>
      <c r="BRW1" s="159"/>
      <c r="BRX1" s="159"/>
      <c r="BRY1" s="159"/>
      <c r="BRZ1" s="159"/>
      <c r="BSA1" s="159"/>
      <c r="BSB1" s="159"/>
      <c r="BSC1" s="159"/>
      <c r="BSD1" s="159"/>
      <c r="BSE1" s="159"/>
      <c r="BSF1" s="159"/>
      <c r="BSG1" s="159"/>
      <c r="BSH1" s="159"/>
      <c r="BSI1" s="159"/>
      <c r="BSJ1" s="159"/>
      <c r="BSK1" s="159"/>
      <c r="BSL1" s="159"/>
      <c r="BSM1" s="159"/>
      <c r="BSN1" s="159"/>
      <c r="BSO1" s="159"/>
      <c r="BSP1" s="159"/>
      <c r="BSQ1" s="159"/>
      <c r="BSR1" s="159"/>
      <c r="BSS1" s="159"/>
      <c r="BST1" s="159"/>
      <c r="BSU1" s="159"/>
      <c r="BSV1" s="159"/>
      <c r="BSW1" s="159"/>
      <c r="BSX1" s="159"/>
      <c r="BSY1" s="159"/>
      <c r="BSZ1" s="159"/>
      <c r="BTA1" s="159"/>
      <c r="BTB1" s="159"/>
      <c r="BTC1" s="159"/>
      <c r="BTD1" s="159"/>
      <c r="BTE1" s="159"/>
      <c r="BTF1" s="159"/>
      <c r="BTG1" s="159"/>
      <c r="BTH1" s="159"/>
      <c r="BTI1" s="159"/>
      <c r="BTJ1" s="159"/>
      <c r="BTK1" s="159"/>
      <c r="BTL1" s="159"/>
      <c r="BTM1" s="159"/>
      <c r="BTN1" s="159"/>
      <c r="BTO1" s="159"/>
      <c r="BTP1" s="159"/>
      <c r="BTQ1" s="159"/>
      <c r="BTR1" s="159"/>
      <c r="BTS1" s="159"/>
      <c r="BTT1" s="159"/>
      <c r="BTU1" s="159"/>
      <c r="BTV1" s="159"/>
      <c r="BTW1" s="159"/>
      <c r="BTX1" s="159"/>
      <c r="BTY1" s="159"/>
      <c r="BTZ1" s="159"/>
      <c r="BUA1" s="159"/>
      <c r="BUB1" s="159"/>
      <c r="BUC1" s="159"/>
      <c r="BUD1" s="159"/>
      <c r="BUE1" s="159"/>
      <c r="BUF1" s="159"/>
      <c r="BUG1" s="159"/>
      <c r="BUH1" s="159"/>
      <c r="BUI1" s="159"/>
      <c r="BUJ1" s="159"/>
      <c r="BUK1" s="159"/>
      <c r="BUL1" s="159"/>
      <c r="BUM1" s="159"/>
      <c r="BUN1" s="159"/>
      <c r="BUO1" s="159"/>
      <c r="BUP1" s="159"/>
      <c r="BUQ1" s="159"/>
      <c r="BUR1" s="159"/>
      <c r="BUS1" s="159"/>
      <c r="BUT1" s="159"/>
      <c r="BUU1" s="159"/>
      <c r="BUV1" s="159"/>
      <c r="BUW1" s="159"/>
      <c r="BUX1" s="159"/>
      <c r="BUY1" s="159"/>
      <c r="BUZ1" s="159"/>
      <c r="BVA1" s="159"/>
      <c r="BVB1" s="159"/>
      <c r="BVC1" s="159"/>
      <c r="BVD1" s="159"/>
      <c r="BVE1" s="159"/>
      <c r="BVF1" s="159"/>
      <c r="BVG1" s="159"/>
      <c r="BVH1" s="159"/>
      <c r="BVI1" s="159"/>
      <c r="BVJ1" s="159"/>
      <c r="BVK1" s="159"/>
      <c r="BVL1" s="159"/>
      <c r="BVM1" s="159"/>
      <c r="BVN1" s="159"/>
      <c r="BVO1" s="159"/>
      <c r="BVP1" s="159"/>
      <c r="BVQ1" s="159"/>
      <c r="BVR1" s="159"/>
      <c r="BVS1" s="159"/>
      <c r="BVT1" s="159"/>
      <c r="BVU1" s="159"/>
      <c r="BVV1" s="159"/>
      <c r="BVW1" s="159"/>
      <c r="BVX1" s="159"/>
      <c r="BVY1" s="159"/>
      <c r="BVZ1" s="159"/>
      <c r="BWA1" s="159"/>
      <c r="BWB1" s="159"/>
      <c r="BWC1" s="159"/>
      <c r="BWD1" s="159"/>
      <c r="BWE1" s="159"/>
      <c r="BWF1" s="159"/>
      <c r="BWG1" s="159"/>
      <c r="BWH1" s="159"/>
      <c r="BWI1" s="159"/>
      <c r="BWJ1" s="159"/>
      <c r="BWK1" s="159"/>
      <c r="BWL1" s="159"/>
      <c r="BWM1" s="159"/>
      <c r="BWN1" s="159"/>
      <c r="BWO1" s="159"/>
      <c r="BWP1" s="159"/>
      <c r="BWQ1" s="159"/>
      <c r="BWR1" s="159"/>
      <c r="BWS1" s="159"/>
      <c r="BWT1" s="159"/>
      <c r="BWU1" s="159"/>
      <c r="BWV1" s="159"/>
      <c r="BWW1" s="159"/>
      <c r="BWX1" s="159"/>
      <c r="BWY1" s="159"/>
      <c r="BWZ1" s="159"/>
      <c r="BXA1" s="159"/>
      <c r="BXB1" s="159"/>
      <c r="BXC1" s="159"/>
      <c r="BXD1" s="159"/>
      <c r="BXE1" s="159"/>
      <c r="BXF1" s="159"/>
      <c r="BXG1" s="159"/>
      <c r="BXH1" s="159"/>
      <c r="BXI1" s="159"/>
      <c r="BXJ1" s="159"/>
      <c r="BXK1" s="159"/>
      <c r="BXL1" s="159"/>
      <c r="BXM1" s="159"/>
      <c r="BXN1" s="159"/>
      <c r="BXO1" s="159"/>
      <c r="BXP1" s="159"/>
      <c r="BXQ1" s="159"/>
      <c r="BXR1" s="159"/>
      <c r="BXS1" s="159"/>
      <c r="BXT1" s="159"/>
      <c r="BXU1" s="159"/>
      <c r="BXV1" s="159"/>
      <c r="BXW1" s="159"/>
      <c r="BXX1" s="159"/>
      <c r="BXY1" s="159"/>
      <c r="BXZ1" s="159"/>
      <c r="BYA1" s="159"/>
      <c r="BYB1" s="159"/>
      <c r="BYC1" s="159"/>
      <c r="BYD1" s="159"/>
      <c r="BYE1" s="159"/>
      <c r="BYF1" s="159"/>
      <c r="BYG1" s="159"/>
      <c r="BYH1" s="159"/>
      <c r="BYI1" s="159"/>
      <c r="BYJ1" s="159"/>
      <c r="BYK1" s="159"/>
      <c r="BYL1" s="159"/>
      <c r="BYM1" s="159"/>
      <c r="BYN1" s="159"/>
      <c r="BYO1" s="159"/>
      <c r="BYP1" s="159"/>
      <c r="BYQ1" s="159"/>
      <c r="BYR1" s="159"/>
      <c r="BYS1" s="159"/>
      <c r="BYT1" s="159"/>
      <c r="BYU1" s="159"/>
      <c r="BYV1" s="159"/>
      <c r="BYW1" s="159"/>
      <c r="BYX1" s="159"/>
      <c r="BYY1" s="159"/>
      <c r="BYZ1" s="159"/>
      <c r="BZA1" s="159"/>
      <c r="BZB1" s="159"/>
      <c r="BZC1" s="159"/>
      <c r="BZD1" s="159"/>
      <c r="BZE1" s="159"/>
      <c r="BZF1" s="159"/>
      <c r="BZG1" s="159"/>
      <c r="BZH1" s="159"/>
      <c r="BZI1" s="159"/>
      <c r="BZJ1" s="159"/>
      <c r="BZK1" s="159"/>
      <c r="BZL1" s="159"/>
      <c r="BZM1" s="159"/>
      <c r="BZN1" s="159"/>
      <c r="BZO1" s="159"/>
      <c r="BZP1" s="159"/>
      <c r="BZQ1" s="159"/>
      <c r="BZR1" s="159"/>
      <c r="BZS1" s="159"/>
      <c r="BZT1" s="159"/>
      <c r="BZU1" s="159"/>
      <c r="BZV1" s="159"/>
      <c r="BZW1" s="159"/>
      <c r="BZX1" s="159"/>
      <c r="BZY1" s="159"/>
      <c r="BZZ1" s="159"/>
      <c r="CAA1" s="159"/>
      <c r="CAB1" s="159"/>
      <c r="CAC1" s="159"/>
      <c r="CAD1" s="159"/>
      <c r="CAE1" s="159"/>
      <c r="CAF1" s="159"/>
      <c r="CAG1" s="159"/>
      <c r="CAH1" s="159"/>
      <c r="CAI1" s="159"/>
      <c r="CAJ1" s="159"/>
      <c r="CAK1" s="159"/>
      <c r="CAL1" s="159"/>
      <c r="CAM1" s="159"/>
      <c r="CAN1" s="159"/>
      <c r="CAO1" s="159"/>
      <c r="CAP1" s="159"/>
      <c r="CAQ1" s="159"/>
      <c r="CAR1" s="159"/>
      <c r="CAS1" s="159"/>
      <c r="CAT1" s="159"/>
      <c r="CAU1" s="159"/>
      <c r="CAV1" s="159"/>
      <c r="CAW1" s="159"/>
      <c r="CAX1" s="159"/>
      <c r="CAY1" s="159"/>
      <c r="CAZ1" s="159"/>
      <c r="CBA1" s="159"/>
      <c r="CBB1" s="159"/>
      <c r="CBC1" s="159"/>
      <c r="CBD1" s="159"/>
      <c r="CBE1" s="159"/>
      <c r="CBF1" s="159"/>
      <c r="CBG1" s="159"/>
      <c r="CBH1" s="159"/>
      <c r="CBI1" s="159"/>
      <c r="CBJ1" s="159"/>
      <c r="CBK1" s="159"/>
      <c r="CBL1" s="159"/>
      <c r="CBM1" s="159"/>
      <c r="CBN1" s="159"/>
      <c r="CBO1" s="159"/>
      <c r="CBP1" s="159"/>
      <c r="CBQ1" s="159"/>
      <c r="CBR1" s="159"/>
      <c r="CBS1" s="159"/>
      <c r="CBT1" s="159"/>
      <c r="CBU1" s="159"/>
      <c r="CBV1" s="159"/>
      <c r="CBW1" s="159"/>
      <c r="CBX1" s="159"/>
      <c r="CBY1" s="159"/>
      <c r="CBZ1" s="159"/>
      <c r="CCA1" s="159"/>
      <c r="CCB1" s="159"/>
      <c r="CCC1" s="159"/>
      <c r="CCD1" s="159"/>
      <c r="CCE1" s="159"/>
      <c r="CCF1" s="159"/>
      <c r="CCG1" s="159"/>
      <c r="CCH1" s="159"/>
      <c r="CCI1" s="159"/>
      <c r="CCJ1" s="159"/>
      <c r="CCK1" s="159"/>
      <c r="CCL1" s="159"/>
      <c r="CCM1" s="159"/>
      <c r="CCN1" s="159"/>
      <c r="CCO1" s="159"/>
      <c r="CCP1" s="159"/>
      <c r="CCQ1" s="159"/>
      <c r="CCR1" s="159"/>
      <c r="CCS1" s="159"/>
      <c r="CCT1" s="159"/>
      <c r="CCU1" s="159"/>
      <c r="CCV1" s="159"/>
      <c r="CCW1" s="159"/>
      <c r="CCX1" s="159"/>
      <c r="CCY1" s="159"/>
      <c r="CCZ1" s="159"/>
      <c r="CDA1" s="159"/>
      <c r="CDB1" s="159"/>
      <c r="CDC1" s="159"/>
      <c r="CDD1" s="159"/>
      <c r="CDE1" s="159"/>
      <c r="CDF1" s="159"/>
      <c r="CDG1" s="159"/>
      <c r="CDH1" s="159"/>
      <c r="CDI1" s="159"/>
      <c r="CDJ1" s="159"/>
      <c r="CDK1" s="159"/>
      <c r="CDL1" s="159"/>
      <c r="CDM1" s="159"/>
      <c r="CDN1" s="159"/>
      <c r="CDO1" s="159"/>
      <c r="CDP1" s="159"/>
      <c r="CDQ1" s="159"/>
      <c r="CDR1" s="159"/>
      <c r="CDS1" s="159"/>
      <c r="CDT1" s="159"/>
      <c r="CDU1" s="159"/>
      <c r="CDV1" s="159"/>
      <c r="CDW1" s="159"/>
      <c r="CDX1" s="159"/>
      <c r="CDY1" s="159"/>
      <c r="CDZ1" s="159"/>
      <c r="CEA1" s="159"/>
      <c r="CEB1" s="159"/>
      <c r="CEC1" s="159"/>
      <c r="CED1" s="159"/>
      <c r="CEE1" s="159"/>
      <c r="CEF1" s="159"/>
      <c r="CEG1" s="159"/>
      <c r="CEH1" s="159"/>
      <c r="CEI1" s="159"/>
      <c r="CEJ1" s="159"/>
      <c r="CEK1" s="159"/>
      <c r="CEL1" s="159"/>
      <c r="CEM1" s="159"/>
      <c r="CEN1" s="159"/>
      <c r="CEO1" s="159"/>
      <c r="CEP1" s="159"/>
      <c r="CEQ1" s="159"/>
      <c r="CER1" s="159"/>
      <c r="CES1" s="159"/>
      <c r="CET1" s="159"/>
      <c r="CEU1" s="159"/>
      <c r="CEV1" s="159"/>
      <c r="CEW1" s="159"/>
      <c r="CEX1" s="159"/>
      <c r="CEY1" s="159"/>
      <c r="CEZ1" s="159"/>
      <c r="CFA1" s="159"/>
      <c r="CFB1" s="159"/>
      <c r="CFC1" s="159"/>
      <c r="CFD1" s="159"/>
      <c r="CFE1" s="159"/>
      <c r="CFF1" s="159"/>
      <c r="CFG1" s="159"/>
      <c r="CFH1" s="159"/>
      <c r="CFI1" s="159"/>
      <c r="CFJ1" s="159"/>
      <c r="CFK1" s="159"/>
      <c r="CFL1" s="159"/>
      <c r="CFM1" s="159"/>
      <c r="CFN1" s="159"/>
      <c r="CFO1" s="159"/>
      <c r="CFP1" s="159"/>
      <c r="CFQ1" s="159"/>
      <c r="CFR1" s="159"/>
      <c r="CFS1" s="159"/>
      <c r="CFT1" s="159"/>
      <c r="CFU1" s="159"/>
      <c r="CFV1" s="159"/>
      <c r="CFW1" s="159"/>
      <c r="CFX1" s="159"/>
      <c r="CFY1" s="159"/>
      <c r="CFZ1" s="159"/>
      <c r="CGA1" s="159"/>
      <c r="CGB1" s="159"/>
      <c r="CGC1" s="159"/>
      <c r="CGD1" s="159"/>
      <c r="CGE1" s="159"/>
      <c r="CGF1" s="159"/>
      <c r="CGG1" s="159"/>
      <c r="CGH1" s="159"/>
      <c r="CGI1" s="159"/>
      <c r="CGJ1" s="159"/>
      <c r="CGK1" s="159"/>
      <c r="CGL1" s="159"/>
      <c r="CGM1" s="159"/>
      <c r="CGN1" s="159"/>
      <c r="CGO1" s="159"/>
      <c r="CGP1" s="159"/>
      <c r="CGQ1" s="159"/>
      <c r="CGR1" s="159"/>
      <c r="CGS1" s="159"/>
      <c r="CGT1" s="159"/>
      <c r="CGU1" s="159"/>
      <c r="CGV1" s="159"/>
      <c r="CGW1" s="159"/>
      <c r="CGX1" s="159"/>
      <c r="CGY1" s="159"/>
      <c r="CGZ1" s="159"/>
      <c r="CHA1" s="159"/>
      <c r="CHB1" s="159"/>
      <c r="CHC1" s="159"/>
      <c r="CHD1" s="159"/>
      <c r="CHE1" s="159"/>
      <c r="CHF1" s="159"/>
      <c r="CHG1" s="159"/>
      <c r="CHH1" s="159"/>
      <c r="CHI1" s="159"/>
      <c r="CHJ1" s="159"/>
      <c r="CHK1" s="159"/>
      <c r="CHL1" s="159"/>
      <c r="CHM1" s="159"/>
      <c r="CHN1" s="159"/>
      <c r="CHO1" s="159"/>
      <c r="CHP1" s="159"/>
      <c r="CHQ1" s="159"/>
      <c r="CHR1" s="159"/>
      <c r="CHS1" s="159"/>
      <c r="CHT1" s="159"/>
      <c r="CHU1" s="159"/>
      <c r="CHV1" s="159"/>
      <c r="CHW1" s="159"/>
      <c r="CHX1" s="159"/>
      <c r="CHY1" s="159"/>
      <c r="CHZ1" s="159"/>
      <c r="CIA1" s="159"/>
      <c r="CIB1" s="159"/>
      <c r="CIC1" s="159"/>
      <c r="CID1" s="159"/>
      <c r="CIE1" s="159"/>
      <c r="CIF1" s="159"/>
      <c r="CIG1" s="159"/>
      <c r="CIH1" s="159"/>
      <c r="CII1" s="159"/>
      <c r="CIJ1" s="159"/>
      <c r="CIK1" s="159"/>
      <c r="CIL1" s="159"/>
      <c r="CIM1" s="159"/>
      <c r="CIN1" s="159"/>
      <c r="CIO1" s="159"/>
      <c r="CIP1" s="159"/>
      <c r="CIQ1" s="159"/>
      <c r="CIR1" s="159"/>
      <c r="CIS1" s="159"/>
      <c r="CIT1" s="159"/>
      <c r="CIU1" s="159"/>
      <c r="CIV1" s="159"/>
      <c r="CIW1" s="159"/>
      <c r="CIX1" s="159"/>
      <c r="CIY1" s="159"/>
      <c r="CIZ1" s="159"/>
      <c r="CJA1" s="159"/>
      <c r="CJB1" s="159"/>
      <c r="CJC1" s="159"/>
      <c r="CJD1" s="159"/>
      <c r="CJE1" s="159"/>
      <c r="CJF1" s="159"/>
      <c r="CJG1" s="159"/>
      <c r="CJH1" s="159"/>
      <c r="CJI1" s="159"/>
      <c r="CJJ1" s="159"/>
      <c r="CJK1" s="159"/>
      <c r="CJL1" s="159"/>
      <c r="CJM1" s="159"/>
      <c r="CJN1" s="159"/>
      <c r="CJO1" s="159"/>
      <c r="CJP1" s="159"/>
      <c r="CJQ1" s="159"/>
      <c r="CJR1" s="159"/>
      <c r="CJS1" s="159"/>
      <c r="CJT1" s="159"/>
      <c r="CJU1" s="159"/>
      <c r="CJV1" s="159"/>
      <c r="CJW1" s="159"/>
      <c r="CJX1" s="159"/>
      <c r="CJY1" s="159"/>
      <c r="CJZ1" s="159"/>
      <c r="CKA1" s="159"/>
      <c r="CKB1" s="159"/>
      <c r="CKC1" s="159"/>
      <c r="CKD1" s="159"/>
      <c r="CKE1" s="159"/>
      <c r="CKF1" s="159"/>
      <c r="CKG1" s="159"/>
      <c r="CKH1" s="159"/>
      <c r="CKI1" s="159"/>
      <c r="CKJ1" s="159"/>
      <c r="CKK1" s="159"/>
      <c r="CKL1" s="159"/>
      <c r="CKM1" s="159"/>
      <c r="CKN1" s="159"/>
      <c r="CKO1" s="159"/>
      <c r="CKP1" s="159"/>
      <c r="CKQ1" s="159"/>
      <c r="CKR1" s="159"/>
      <c r="CKS1" s="159"/>
      <c r="CKT1" s="159"/>
      <c r="CKU1" s="159"/>
      <c r="CKV1" s="159"/>
      <c r="CKW1" s="159"/>
      <c r="CKX1" s="159"/>
      <c r="CKY1" s="159"/>
      <c r="CKZ1" s="159"/>
      <c r="CLA1" s="159"/>
      <c r="CLB1" s="159"/>
      <c r="CLC1" s="159"/>
      <c r="CLD1" s="159"/>
      <c r="CLE1" s="159"/>
      <c r="CLF1" s="159"/>
      <c r="CLG1" s="159"/>
      <c r="CLH1" s="159"/>
      <c r="CLI1" s="159"/>
      <c r="CLJ1" s="159"/>
      <c r="CLK1" s="159"/>
      <c r="CLL1" s="159"/>
      <c r="CLM1" s="159"/>
      <c r="CLN1" s="159"/>
      <c r="CLO1" s="159"/>
      <c r="CLP1" s="159"/>
      <c r="CLQ1" s="159"/>
      <c r="CLR1" s="159"/>
      <c r="CLS1" s="159"/>
      <c r="CLT1" s="159"/>
      <c r="CLU1" s="159"/>
      <c r="CLV1" s="159"/>
      <c r="CLW1" s="159"/>
      <c r="CLX1" s="159"/>
      <c r="CLY1" s="159"/>
      <c r="CLZ1" s="159"/>
      <c r="CMA1" s="159"/>
      <c r="CMB1" s="159"/>
      <c r="CMC1" s="159"/>
      <c r="CMD1" s="159"/>
      <c r="CME1" s="159"/>
      <c r="CMF1" s="159"/>
      <c r="CMG1" s="159"/>
      <c r="CMH1" s="159"/>
      <c r="CMI1" s="159"/>
      <c r="CMJ1" s="159"/>
      <c r="CMK1" s="159"/>
      <c r="CML1" s="159"/>
      <c r="CMM1" s="159"/>
      <c r="CMN1" s="159"/>
      <c r="CMO1" s="159"/>
      <c r="CMP1" s="159"/>
      <c r="CMQ1" s="159"/>
      <c r="CMR1" s="159"/>
      <c r="CMS1" s="159"/>
      <c r="CMT1" s="159"/>
      <c r="CMU1" s="159"/>
      <c r="CMV1" s="159"/>
      <c r="CMW1" s="159"/>
      <c r="CMX1" s="159"/>
      <c r="CMY1" s="159"/>
      <c r="CMZ1" s="159"/>
      <c r="CNA1" s="159"/>
      <c r="CNB1" s="159"/>
      <c r="CNC1" s="159"/>
      <c r="CND1" s="159"/>
      <c r="CNE1" s="159"/>
      <c r="CNF1" s="159"/>
      <c r="CNG1" s="159"/>
      <c r="CNH1" s="159"/>
      <c r="CNI1" s="159"/>
      <c r="CNJ1" s="159"/>
      <c r="CNK1" s="159"/>
      <c r="CNL1" s="159"/>
      <c r="CNM1" s="159"/>
      <c r="CNN1" s="159"/>
      <c r="CNO1" s="159"/>
      <c r="CNP1" s="159"/>
      <c r="CNQ1" s="159"/>
      <c r="CNR1" s="159"/>
      <c r="CNS1" s="159"/>
      <c r="CNT1" s="159"/>
      <c r="CNU1" s="159"/>
      <c r="CNV1" s="159"/>
      <c r="CNW1" s="159"/>
      <c r="CNX1" s="159"/>
      <c r="CNY1" s="159"/>
      <c r="CNZ1" s="159"/>
      <c r="COA1" s="159"/>
      <c r="COB1" s="159"/>
      <c r="COC1" s="159"/>
      <c r="COD1" s="159"/>
      <c r="COE1" s="159"/>
      <c r="COF1" s="159"/>
      <c r="COG1" s="159"/>
      <c r="COH1" s="159"/>
      <c r="COI1" s="159"/>
      <c r="COJ1" s="159"/>
      <c r="COK1" s="159"/>
      <c r="COL1" s="159"/>
      <c r="COM1" s="159"/>
      <c r="CON1" s="159"/>
      <c r="COO1" s="159"/>
      <c r="COP1" s="159"/>
      <c r="COQ1" s="159"/>
      <c r="COR1" s="159"/>
      <c r="COS1" s="159"/>
      <c r="COT1" s="159"/>
      <c r="COU1" s="159"/>
      <c r="COV1" s="159"/>
      <c r="COW1" s="159"/>
      <c r="COX1" s="159"/>
      <c r="COY1" s="159"/>
      <c r="COZ1" s="159"/>
      <c r="CPA1" s="159"/>
      <c r="CPB1" s="159"/>
      <c r="CPC1" s="159"/>
      <c r="CPD1" s="159"/>
      <c r="CPE1" s="159"/>
      <c r="CPF1" s="159"/>
      <c r="CPG1" s="159"/>
      <c r="CPH1" s="159"/>
      <c r="CPI1" s="159"/>
      <c r="CPJ1" s="159"/>
      <c r="CPK1" s="159"/>
      <c r="CPL1" s="159"/>
      <c r="CPM1" s="159"/>
      <c r="CPN1" s="159"/>
      <c r="CPO1" s="159"/>
      <c r="CPP1" s="159"/>
      <c r="CPQ1" s="159"/>
      <c r="CPR1" s="159"/>
      <c r="CPS1" s="159"/>
      <c r="CPT1" s="159"/>
      <c r="CPU1" s="159"/>
      <c r="CPV1" s="159"/>
      <c r="CPW1" s="159"/>
      <c r="CPX1" s="159"/>
      <c r="CPY1" s="159"/>
      <c r="CPZ1" s="159"/>
      <c r="CQA1" s="159"/>
      <c r="CQB1" s="159"/>
      <c r="CQC1" s="159"/>
      <c r="CQD1" s="159"/>
      <c r="CQE1" s="159"/>
      <c r="CQF1" s="159"/>
      <c r="CQG1" s="159"/>
      <c r="CQH1" s="159"/>
      <c r="CQI1" s="159"/>
      <c r="CQJ1" s="159"/>
      <c r="CQK1" s="159"/>
      <c r="CQL1" s="159"/>
      <c r="CQM1" s="159"/>
      <c r="CQN1" s="159"/>
      <c r="CQO1" s="159"/>
      <c r="CQP1" s="159"/>
      <c r="CQQ1" s="159"/>
      <c r="CQR1" s="159"/>
      <c r="CQS1" s="159"/>
      <c r="CQT1" s="159"/>
      <c r="CQU1" s="159"/>
      <c r="CQV1" s="159"/>
      <c r="CQW1" s="159"/>
      <c r="CQX1" s="159"/>
      <c r="CQY1" s="159"/>
      <c r="CQZ1" s="159"/>
      <c r="CRA1" s="159"/>
      <c r="CRB1" s="159"/>
      <c r="CRC1" s="159"/>
      <c r="CRD1" s="159"/>
      <c r="CRE1" s="159"/>
      <c r="CRF1" s="159"/>
      <c r="CRG1" s="159"/>
      <c r="CRH1" s="159"/>
      <c r="CRI1" s="159"/>
      <c r="CRJ1" s="159"/>
      <c r="CRK1" s="159"/>
      <c r="CRL1" s="159"/>
      <c r="CRM1" s="159"/>
      <c r="CRN1" s="159"/>
      <c r="CRO1" s="159"/>
      <c r="CRP1" s="159"/>
      <c r="CRQ1" s="159"/>
      <c r="CRR1" s="159"/>
      <c r="CRS1" s="159"/>
      <c r="CRT1" s="159"/>
      <c r="CRU1" s="159"/>
      <c r="CRV1" s="159"/>
      <c r="CRW1" s="159"/>
      <c r="CRX1" s="159"/>
      <c r="CRY1" s="159"/>
      <c r="CRZ1" s="159"/>
      <c r="CSA1" s="159"/>
      <c r="CSB1" s="159"/>
      <c r="CSC1" s="159"/>
      <c r="CSD1" s="159"/>
      <c r="CSE1" s="159"/>
      <c r="CSF1" s="159"/>
      <c r="CSG1" s="159"/>
      <c r="CSH1" s="159"/>
      <c r="CSI1" s="159"/>
      <c r="CSJ1" s="159"/>
      <c r="CSK1" s="159"/>
      <c r="CSL1" s="159"/>
      <c r="CSM1" s="159"/>
      <c r="CSN1" s="159"/>
      <c r="CSO1" s="159"/>
      <c r="CSP1" s="159"/>
      <c r="CSQ1" s="159"/>
      <c r="CSR1" s="159"/>
      <c r="CSS1" s="159"/>
      <c r="CST1" s="159"/>
      <c r="CSU1" s="159"/>
      <c r="CSV1" s="159"/>
      <c r="CSW1" s="159"/>
      <c r="CSX1" s="159"/>
      <c r="CSY1" s="159"/>
      <c r="CSZ1" s="159"/>
      <c r="CTA1" s="159"/>
      <c r="CTB1" s="159"/>
      <c r="CTC1" s="159"/>
      <c r="CTD1" s="159"/>
      <c r="CTE1" s="159"/>
      <c r="CTF1" s="159"/>
      <c r="CTG1" s="159"/>
      <c r="CTH1" s="159"/>
      <c r="CTI1" s="159"/>
      <c r="CTJ1" s="159"/>
      <c r="CTK1" s="159"/>
      <c r="CTL1" s="159"/>
      <c r="CTM1" s="159"/>
      <c r="CTN1" s="159"/>
      <c r="CTO1" s="159"/>
      <c r="CTP1" s="159"/>
      <c r="CTQ1" s="159"/>
      <c r="CTR1" s="159"/>
      <c r="CTS1" s="159"/>
      <c r="CTT1" s="159"/>
      <c r="CTU1" s="159"/>
      <c r="CTV1" s="159"/>
      <c r="CTW1" s="159"/>
      <c r="CTX1" s="159"/>
      <c r="CTY1" s="159"/>
      <c r="CTZ1" s="159"/>
      <c r="CUA1" s="159"/>
      <c r="CUB1" s="159"/>
      <c r="CUC1" s="159"/>
      <c r="CUD1" s="159"/>
      <c r="CUE1" s="159"/>
      <c r="CUF1" s="159"/>
      <c r="CUG1" s="159"/>
      <c r="CUH1" s="159"/>
      <c r="CUI1" s="159"/>
      <c r="CUJ1" s="159"/>
      <c r="CUK1" s="159"/>
      <c r="CUL1" s="159"/>
      <c r="CUM1" s="159"/>
      <c r="CUN1" s="159"/>
      <c r="CUO1" s="159"/>
      <c r="CUP1" s="159"/>
      <c r="CUQ1" s="159"/>
      <c r="CUR1" s="159"/>
      <c r="CUS1" s="159"/>
      <c r="CUT1" s="159"/>
      <c r="CUU1" s="159"/>
      <c r="CUV1" s="159"/>
      <c r="CUW1" s="159"/>
      <c r="CUX1" s="159"/>
      <c r="CUY1" s="159"/>
      <c r="CUZ1" s="159"/>
      <c r="CVA1" s="159"/>
      <c r="CVB1" s="159"/>
      <c r="CVC1" s="159"/>
      <c r="CVD1" s="159"/>
      <c r="CVE1" s="159"/>
      <c r="CVF1" s="159"/>
      <c r="CVG1" s="159"/>
      <c r="CVH1" s="159"/>
      <c r="CVI1" s="159"/>
      <c r="CVJ1" s="159"/>
      <c r="CVK1" s="159"/>
      <c r="CVL1" s="159"/>
      <c r="CVM1" s="159"/>
      <c r="CVN1" s="159"/>
      <c r="CVO1" s="159"/>
      <c r="CVP1" s="159"/>
      <c r="CVQ1" s="159"/>
      <c r="CVR1" s="159"/>
      <c r="CVS1" s="159"/>
      <c r="CVT1" s="159"/>
      <c r="CVU1" s="159"/>
      <c r="CVV1" s="159"/>
      <c r="CVW1" s="159"/>
      <c r="CVX1" s="159"/>
      <c r="CVY1" s="159"/>
      <c r="CVZ1" s="159"/>
      <c r="CWA1" s="159"/>
      <c r="CWB1" s="159"/>
      <c r="CWC1" s="159"/>
      <c r="CWD1" s="159"/>
      <c r="CWE1" s="159"/>
      <c r="CWF1" s="159"/>
      <c r="CWG1" s="159"/>
      <c r="CWH1" s="159"/>
      <c r="CWI1" s="159"/>
      <c r="CWJ1" s="159"/>
      <c r="CWK1" s="159"/>
      <c r="CWL1" s="159"/>
      <c r="CWM1" s="159"/>
      <c r="CWN1" s="159"/>
      <c r="CWO1" s="159"/>
      <c r="CWP1" s="159"/>
      <c r="CWQ1" s="159"/>
      <c r="CWR1" s="159"/>
      <c r="CWS1" s="159"/>
      <c r="CWT1" s="159"/>
      <c r="CWU1" s="159"/>
      <c r="CWV1" s="159"/>
      <c r="CWW1" s="159"/>
      <c r="CWX1" s="159"/>
      <c r="CWY1" s="159"/>
      <c r="CWZ1" s="159"/>
      <c r="CXA1" s="159"/>
      <c r="CXB1" s="159"/>
      <c r="CXC1" s="159"/>
      <c r="CXD1" s="159"/>
      <c r="CXE1" s="159"/>
      <c r="CXF1" s="159"/>
      <c r="CXG1" s="159"/>
      <c r="CXH1" s="159"/>
      <c r="CXI1" s="159"/>
      <c r="CXJ1" s="159"/>
      <c r="CXK1" s="159"/>
      <c r="CXL1" s="159"/>
      <c r="CXM1" s="159"/>
      <c r="CXN1" s="159"/>
      <c r="CXO1" s="159"/>
      <c r="CXP1" s="159"/>
      <c r="CXQ1" s="159"/>
      <c r="CXR1" s="159"/>
      <c r="CXS1" s="159"/>
      <c r="CXT1" s="159"/>
      <c r="CXU1" s="159"/>
      <c r="CXV1" s="159"/>
      <c r="CXW1" s="159"/>
      <c r="CXX1" s="159"/>
      <c r="CXY1" s="159"/>
      <c r="CXZ1" s="159"/>
      <c r="CYA1" s="159"/>
      <c r="CYB1" s="159"/>
      <c r="CYC1" s="159"/>
      <c r="CYD1" s="159"/>
      <c r="CYE1" s="159"/>
      <c r="CYF1" s="159"/>
      <c r="CYG1" s="159"/>
      <c r="CYH1" s="159"/>
      <c r="CYI1" s="159"/>
      <c r="CYJ1" s="159"/>
      <c r="CYK1" s="159"/>
      <c r="CYL1" s="159"/>
      <c r="CYM1" s="159"/>
      <c r="CYN1" s="159"/>
      <c r="CYO1" s="159"/>
      <c r="CYP1" s="159"/>
      <c r="CYQ1" s="159"/>
      <c r="CYR1" s="159"/>
      <c r="CYS1" s="159"/>
      <c r="CYT1" s="159"/>
      <c r="CYU1" s="159"/>
      <c r="CYV1" s="159"/>
      <c r="CYW1" s="159"/>
      <c r="CYX1" s="159"/>
      <c r="CYY1" s="159"/>
      <c r="CYZ1" s="159"/>
      <c r="CZA1" s="159"/>
      <c r="CZB1" s="159"/>
      <c r="CZC1" s="159"/>
      <c r="CZD1" s="159"/>
      <c r="CZE1" s="159"/>
      <c r="CZF1" s="159"/>
      <c r="CZG1" s="159"/>
      <c r="CZH1" s="159"/>
      <c r="CZI1" s="159"/>
      <c r="CZJ1" s="159"/>
      <c r="CZK1" s="159"/>
      <c r="CZL1" s="159"/>
      <c r="CZM1" s="159"/>
      <c r="CZN1" s="159"/>
      <c r="CZO1" s="159"/>
      <c r="CZP1" s="159"/>
      <c r="CZQ1" s="159"/>
      <c r="CZR1" s="159"/>
      <c r="CZS1" s="159"/>
      <c r="CZT1" s="159"/>
      <c r="CZU1" s="159"/>
      <c r="CZV1" s="159"/>
      <c r="CZW1" s="159"/>
      <c r="CZX1" s="159"/>
      <c r="CZY1" s="159"/>
      <c r="CZZ1" s="159"/>
      <c r="DAA1" s="159"/>
      <c r="DAB1" s="159"/>
      <c r="DAC1" s="159"/>
      <c r="DAD1" s="159"/>
      <c r="DAE1" s="159"/>
      <c r="DAF1" s="159"/>
      <c r="DAG1" s="159"/>
      <c r="DAH1" s="159"/>
      <c r="DAI1" s="159"/>
      <c r="DAJ1" s="159"/>
      <c r="DAK1" s="159"/>
      <c r="DAL1" s="159"/>
      <c r="DAM1" s="159"/>
      <c r="DAN1" s="159"/>
      <c r="DAO1" s="159"/>
      <c r="DAP1" s="159"/>
      <c r="DAQ1" s="159"/>
      <c r="DAR1" s="159"/>
      <c r="DAS1" s="159"/>
      <c r="DAT1" s="159"/>
      <c r="DAU1" s="159"/>
      <c r="DAV1" s="159"/>
      <c r="DAW1" s="159"/>
      <c r="DAX1" s="159"/>
      <c r="DAY1" s="159"/>
      <c r="DAZ1" s="159"/>
      <c r="DBA1" s="159"/>
      <c r="DBB1" s="159"/>
      <c r="DBC1" s="159"/>
      <c r="DBD1" s="159"/>
      <c r="DBE1" s="159"/>
      <c r="DBF1" s="159"/>
      <c r="DBG1" s="159"/>
      <c r="DBH1" s="159"/>
      <c r="DBI1" s="159"/>
      <c r="DBJ1" s="159"/>
      <c r="DBK1" s="159"/>
      <c r="DBL1" s="159"/>
      <c r="DBM1" s="159"/>
      <c r="DBN1" s="159"/>
      <c r="DBO1" s="159"/>
      <c r="DBP1" s="159"/>
      <c r="DBQ1" s="159"/>
      <c r="DBR1" s="159"/>
      <c r="DBS1" s="159"/>
      <c r="DBT1" s="159"/>
      <c r="DBU1" s="159"/>
      <c r="DBV1" s="159"/>
      <c r="DBW1" s="159"/>
      <c r="DBX1" s="159"/>
      <c r="DBY1" s="159"/>
      <c r="DBZ1" s="159"/>
      <c r="DCA1" s="159"/>
      <c r="DCB1" s="159"/>
      <c r="DCC1" s="159"/>
      <c r="DCD1" s="159"/>
      <c r="DCE1" s="159"/>
      <c r="DCF1" s="159"/>
      <c r="DCG1" s="159"/>
      <c r="DCH1" s="159"/>
      <c r="DCI1" s="159"/>
      <c r="DCJ1" s="159"/>
      <c r="DCK1" s="159"/>
      <c r="DCL1" s="159"/>
      <c r="DCM1" s="159"/>
      <c r="DCN1" s="159"/>
      <c r="DCO1" s="159"/>
      <c r="DCP1" s="159"/>
      <c r="DCQ1" s="159"/>
      <c r="DCR1" s="159"/>
      <c r="DCS1" s="159"/>
      <c r="DCT1" s="159"/>
      <c r="DCU1" s="159"/>
      <c r="DCV1" s="159"/>
      <c r="DCW1" s="159"/>
      <c r="DCX1" s="159"/>
      <c r="DCY1" s="159"/>
      <c r="DCZ1" s="159"/>
      <c r="DDA1" s="159"/>
      <c r="DDB1" s="159"/>
      <c r="DDC1" s="159"/>
      <c r="DDD1" s="159"/>
      <c r="DDE1" s="159"/>
      <c r="DDF1" s="159"/>
      <c r="DDG1" s="159"/>
      <c r="DDH1" s="159"/>
      <c r="DDI1" s="159"/>
      <c r="DDJ1" s="159"/>
      <c r="DDK1" s="159"/>
      <c r="DDL1" s="159"/>
      <c r="DDM1" s="159"/>
      <c r="DDN1" s="159"/>
      <c r="DDO1" s="159"/>
      <c r="DDP1" s="159"/>
      <c r="DDQ1" s="159"/>
      <c r="DDR1" s="159"/>
      <c r="DDS1" s="159"/>
      <c r="DDT1" s="159"/>
      <c r="DDU1" s="159"/>
      <c r="DDV1" s="159"/>
      <c r="DDW1" s="159"/>
      <c r="DDX1" s="159"/>
      <c r="DDY1" s="159"/>
      <c r="DDZ1" s="159"/>
      <c r="DEA1" s="159"/>
      <c r="DEB1" s="159"/>
      <c r="DEC1" s="159"/>
      <c r="DED1" s="159"/>
      <c r="DEE1" s="159"/>
      <c r="DEF1" s="159"/>
      <c r="DEG1" s="159"/>
      <c r="DEH1" s="159"/>
      <c r="DEI1" s="159"/>
      <c r="DEJ1" s="159"/>
      <c r="DEK1" s="159"/>
      <c r="DEL1" s="159"/>
      <c r="DEM1" s="159"/>
      <c r="DEN1" s="159"/>
      <c r="DEO1" s="159"/>
      <c r="DEP1" s="159"/>
      <c r="DEQ1" s="159"/>
      <c r="DER1" s="159"/>
      <c r="DES1" s="159"/>
      <c r="DET1" s="159"/>
      <c r="DEU1" s="159"/>
      <c r="DEV1" s="159"/>
      <c r="DEW1" s="159"/>
      <c r="DEX1" s="159"/>
      <c r="DEY1" s="159"/>
      <c r="DEZ1" s="159"/>
      <c r="DFA1" s="159"/>
      <c r="DFB1" s="159"/>
      <c r="DFC1" s="159"/>
      <c r="DFD1" s="159"/>
      <c r="DFE1" s="159"/>
      <c r="DFF1" s="159"/>
      <c r="DFG1" s="159"/>
      <c r="DFH1" s="159"/>
      <c r="DFI1" s="159"/>
      <c r="DFJ1" s="159"/>
      <c r="DFK1" s="159"/>
      <c r="DFL1" s="159"/>
      <c r="DFM1" s="159"/>
      <c r="DFN1" s="159"/>
      <c r="DFO1" s="159"/>
      <c r="DFP1" s="159"/>
      <c r="DFQ1" s="159"/>
      <c r="DFR1" s="159"/>
      <c r="DFS1" s="159"/>
      <c r="DFT1" s="159"/>
      <c r="DFU1" s="159"/>
      <c r="DFV1" s="159"/>
      <c r="DFW1" s="159"/>
      <c r="DFX1" s="159"/>
      <c r="DFY1" s="159"/>
      <c r="DFZ1" s="159"/>
      <c r="DGA1" s="159"/>
      <c r="DGB1" s="159"/>
      <c r="DGC1" s="159"/>
      <c r="DGD1" s="159"/>
      <c r="DGE1" s="159"/>
      <c r="DGF1" s="159"/>
      <c r="DGG1" s="159"/>
      <c r="DGH1" s="159"/>
      <c r="DGI1" s="159"/>
      <c r="DGJ1" s="159"/>
      <c r="DGK1" s="159"/>
      <c r="DGL1" s="159"/>
      <c r="DGM1" s="159"/>
      <c r="DGN1" s="159"/>
      <c r="DGO1" s="159"/>
      <c r="DGP1" s="159"/>
      <c r="DGQ1" s="159"/>
      <c r="DGR1" s="159"/>
      <c r="DGS1" s="159"/>
      <c r="DGT1" s="159"/>
      <c r="DGU1" s="159"/>
      <c r="DGV1" s="159"/>
      <c r="DGW1" s="159"/>
      <c r="DGX1" s="159"/>
      <c r="DGY1" s="159"/>
      <c r="DGZ1" s="159"/>
      <c r="DHA1" s="159"/>
      <c r="DHB1" s="159"/>
    </row>
    <row r="2" spans="1:2922" s="156" customFormat="1" ht="41" customHeight="1">
      <c r="A2" s="201" t="s">
        <v>117</v>
      </c>
      <c r="B2" s="203"/>
      <c r="C2" s="201" t="s">
        <v>118</v>
      </c>
      <c r="D2" s="202"/>
      <c r="E2" s="203"/>
      <c r="F2" s="205" t="s">
        <v>119</v>
      </c>
      <c r="G2" s="206"/>
      <c r="H2" s="206"/>
      <c r="I2" s="206"/>
      <c r="J2" s="206"/>
      <c r="K2" s="206"/>
      <c r="L2" s="206"/>
      <c r="M2" s="206"/>
      <c r="N2" s="206"/>
      <c r="O2" s="206"/>
      <c r="P2" s="207"/>
      <c r="Q2" s="122" t="s">
        <v>2118</v>
      </c>
      <c r="R2" s="201" t="s">
        <v>120</v>
      </c>
      <c r="S2" s="202"/>
      <c r="T2" s="202"/>
      <c r="U2" s="202"/>
      <c r="V2" s="202"/>
      <c r="W2" s="202"/>
      <c r="X2" s="202"/>
      <c r="Y2" s="202"/>
      <c r="Z2" s="202"/>
      <c r="AA2" s="202"/>
      <c r="AB2" s="203"/>
      <c r="AC2" s="201" t="s">
        <v>121</v>
      </c>
      <c r="AD2" s="202"/>
      <c r="AE2" s="202"/>
      <c r="AF2" s="202"/>
      <c r="AG2" s="202"/>
      <c r="AH2" s="202"/>
      <c r="AI2" s="202"/>
      <c r="AJ2" s="202"/>
      <c r="AK2" s="202"/>
      <c r="AL2" s="202"/>
      <c r="AM2" s="202"/>
      <c r="AN2" s="202"/>
      <c r="AO2" s="202"/>
      <c r="AP2" s="203"/>
      <c r="AQ2" s="201" t="s">
        <v>17</v>
      </c>
      <c r="AR2" s="202"/>
      <c r="AS2" s="202"/>
      <c r="AT2" s="202"/>
      <c r="AU2" s="202"/>
      <c r="AV2" s="203"/>
      <c r="AW2" s="208" t="s">
        <v>1586</v>
      </c>
      <c r="AX2" s="201" t="s">
        <v>18</v>
      </c>
      <c r="AY2" s="203"/>
      <c r="AZ2" s="201" t="s">
        <v>2119</v>
      </c>
      <c r="BA2" s="202"/>
      <c r="BB2" s="202"/>
      <c r="BC2" s="203"/>
      <c r="BD2" s="155"/>
      <c r="BE2" s="155"/>
      <c r="BF2" s="155"/>
      <c r="BG2" s="155"/>
      <c r="BH2" s="155"/>
      <c r="BI2" s="155"/>
      <c r="BJ2" s="155"/>
      <c r="BK2" s="155"/>
      <c r="BL2" s="155"/>
      <c r="BM2" s="155"/>
      <c r="BN2" s="155"/>
      <c r="BO2" s="155"/>
      <c r="BP2" s="155"/>
      <c r="BQ2" s="155"/>
      <c r="BR2" s="155"/>
      <c r="BS2" s="155"/>
      <c r="BT2" s="155"/>
      <c r="BU2" s="155"/>
      <c r="BV2" s="155"/>
      <c r="BW2" s="155"/>
      <c r="BX2" s="155"/>
      <c r="BY2" s="155"/>
      <c r="BZ2" s="155"/>
      <c r="CA2" s="155"/>
      <c r="CB2" s="155"/>
      <c r="CC2" s="155"/>
      <c r="CD2" s="155"/>
      <c r="CE2" s="155"/>
      <c r="CF2" s="155"/>
      <c r="CG2" s="155"/>
      <c r="CH2" s="155"/>
      <c r="CI2" s="155"/>
      <c r="CJ2" s="155"/>
      <c r="CK2" s="155"/>
      <c r="CL2" s="155"/>
      <c r="CM2" s="155"/>
      <c r="CN2" s="155"/>
      <c r="CO2" s="155"/>
      <c r="CP2" s="155"/>
      <c r="CQ2" s="155"/>
      <c r="CR2" s="155"/>
      <c r="CS2" s="155"/>
      <c r="CT2" s="155"/>
      <c r="CU2" s="155"/>
      <c r="CV2" s="155"/>
      <c r="CW2" s="155"/>
      <c r="CX2" s="155"/>
      <c r="CY2" s="155"/>
      <c r="CZ2" s="155"/>
      <c r="DA2" s="155"/>
      <c r="DB2" s="155"/>
      <c r="DC2" s="155"/>
      <c r="DD2" s="155"/>
      <c r="DE2" s="155"/>
      <c r="DF2" s="155"/>
      <c r="DG2" s="155"/>
      <c r="DH2" s="155"/>
      <c r="DI2" s="155"/>
      <c r="DJ2" s="155"/>
      <c r="DK2" s="155"/>
      <c r="DL2" s="155"/>
      <c r="DM2" s="155"/>
      <c r="DN2" s="155"/>
      <c r="DO2" s="155"/>
      <c r="DP2" s="155"/>
      <c r="DQ2" s="155"/>
      <c r="DR2" s="155"/>
      <c r="DS2" s="155"/>
      <c r="DT2" s="155"/>
      <c r="DU2" s="155"/>
      <c r="DV2" s="155"/>
      <c r="DW2" s="155"/>
      <c r="DX2" s="155"/>
      <c r="DY2" s="155"/>
      <c r="DZ2" s="155"/>
      <c r="EA2" s="155"/>
      <c r="EB2" s="155"/>
      <c r="EC2" s="155"/>
      <c r="ED2" s="155"/>
      <c r="EE2" s="155"/>
      <c r="EF2" s="155"/>
      <c r="EG2" s="155"/>
      <c r="EH2" s="155"/>
      <c r="EI2" s="155"/>
      <c r="EJ2" s="155"/>
      <c r="EK2" s="155"/>
      <c r="EL2" s="155"/>
      <c r="EM2" s="155"/>
      <c r="EN2" s="155"/>
      <c r="EO2" s="155"/>
      <c r="EP2" s="155"/>
      <c r="EQ2" s="155"/>
      <c r="ER2" s="155"/>
      <c r="ES2" s="155"/>
      <c r="ET2" s="155"/>
      <c r="EU2" s="155"/>
      <c r="EV2" s="155"/>
      <c r="EW2" s="155"/>
      <c r="EX2" s="155"/>
      <c r="EY2" s="155"/>
      <c r="EZ2" s="155"/>
      <c r="FA2" s="155"/>
      <c r="FB2" s="155"/>
      <c r="FC2" s="155"/>
      <c r="FD2" s="155"/>
      <c r="FE2" s="155"/>
      <c r="FF2" s="155"/>
      <c r="FG2" s="155"/>
      <c r="FH2" s="155"/>
      <c r="FI2" s="155"/>
      <c r="FJ2" s="155"/>
      <c r="FK2" s="155"/>
      <c r="FL2" s="155"/>
      <c r="FM2" s="155"/>
      <c r="FN2" s="155"/>
      <c r="FO2" s="155"/>
      <c r="FP2" s="155"/>
      <c r="FQ2" s="155"/>
      <c r="FR2" s="155"/>
      <c r="FS2" s="155"/>
      <c r="FT2" s="155"/>
      <c r="FU2" s="155"/>
      <c r="FV2" s="155"/>
      <c r="FW2" s="155"/>
      <c r="FX2" s="155"/>
      <c r="FY2" s="155"/>
      <c r="FZ2" s="155"/>
      <c r="GA2" s="155"/>
      <c r="GB2" s="155"/>
      <c r="GC2" s="155"/>
      <c r="GD2" s="155"/>
      <c r="GE2" s="155"/>
      <c r="GF2" s="155"/>
      <c r="GG2" s="155"/>
      <c r="GH2" s="155"/>
      <c r="GI2" s="155"/>
      <c r="GJ2" s="155"/>
      <c r="GK2" s="155"/>
      <c r="GL2" s="155"/>
      <c r="GM2" s="155"/>
      <c r="GN2" s="155"/>
      <c r="GO2" s="155"/>
      <c r="GP2" s="155"/>
      <c r="GQ2" s="155"/>
      <c r="GR2" s="155"/>
      <c r="GS2" s="155"/>
      <c r="GT2" s="155"/>
      <c r="GU2" s="155"/>
      <c r="GV2" s="155"/>
      <c r="GW2" s="155"/>
      <c r="GX2" s="155"/>
      <c r="GY2" s="155"/>
      <c r="GZ2" s="155"/>
      <c r="HA2" s="155"/>
      <c r="HB2" s="155"/>
      <c r="HC2" s="155"/>
      <c r="HD2" s="155"/>
      <c r="HE2" s="155"/>
      <c r="HF2" s="155"/>
      <c r="HG2" s="155"/>
      <c r="HH2" s="155"/>
      <c r="HI2" s="155"/>
      <c r="HJ2" s="155"/>
      <c r="HK2" s="155"/>
      <c r="HL2" s="155"/>
      <c r="HM2" s="155"/>
      <c r="HN2" s="155"/>
      <c r="HO2" s="155"/>
      <c r="HP2" s="155"/>
      <c r="HQ2" s="155"/>
      <c r="HR2" s="155"/>
      <c r="HS2" s="155"/>
      <c r="HT2" s="155"/>
      <c r="HU2" s="155"/>
      <c r="HV2" s="155"/>
      <c r="HW2" s="155"/>
      <c r="HX2" s="155"/>
      <c r="HY2" s="155"/>
      <c r="HZ2" s="155"/>
      <c r="IA2" s="155"/>
      <c r="IB2" s="155"/>
      <c r="IC2" s="155"/>
      <c r="ID2" s="155"/>
      <c r="IE2" s="155"/>
      <c r="IF2" s="155"/>
      <c r="IG2" s="155"/>
      <c r="IH2" s="155"/>
      <c r="II2" s="155"/>
      <c r="IJ2" s="155"/>
      <c r="IK2" s="155"/>
      <c r="IL2" s="155"/>
      <c r="IM2" s="155"/>
      <c r="IN2" s="155"/>
      <c r="IO2" s="155"/>
      <c r="IP2" s="155"/>
      <c r="IQ2" s="155"/>
      <c r="IR2" s="155"/>
      <c r="IS2" s="155"/>
      <c r="IT2" s="155"/>
      <c r="IU2" s="155"/>
      <c r="IV2" s="155"/>
      <c r="IW2" s="155"/>
      <c r="IX2" s="155"/>
      <c r="IY2" s="155"/>
      <c r="IZ2" s="155"/>
      <c r="JA2" s="155"/>
      <c r="JB2" s="155"/>
      <c r="JC2" s="155"/>
      <c r="JD2" s="155"/>
      <c r="JE2" s="155"/>
      <c r="JF2" s="155"/>
      <c r="JG2" s="155"/>
      <c r="JH2" s="155"/>
      <c r="JI2" s="155"/>
      <c r="JJ2" s="155"/>
      <c r="JK2" s="155"/>
      <c r="JL2" s="155"/>
      <c r="JM2" s="155"/>
      <c r="JN2" s="155"/>
      <c r="JO2" s="155"/>
      <c r="JP2" s="155"/>
      <c r="JQ2" s="155"/>
      <c r="JR2" s="155"/>
      <c r="JS2" s="155"/>
      <c r="JT2" s="155"/>
      <c r="JU2" s="155"/>
      <c r="JV2" s="155"/>
      <c r="JW2" s="155"/>
      <c r="JX2" s="155"/>
      <c r="JY2" s="155"/>
      <c r="JZ2" s="155"/>
      <c r="KA2" s="155"/>
      <c r="KB2" s="155"/>
      <c r="KC2" s="155"/>
      <c r="KD2" s="155"/>
      <c r="KE2" s="155"/>
      <c r="KF2" s="155"/>
      <c r="KG2" s="155"/>
      <c r="KH2" s="155"/>
      <c r="KI2" s="155"/>
      <c r="KJ2" s="155"/>
      <c r="KK2" s="155"/>
      <c r="KL2" s="155"/>
      <c r="KM2" s="155"/>
      <c r="KN2" s="155"/>
      <c r="KO2" s="155"/>
      <c r="KP2" s="155"/>
      <c r="KQ2" s="155"/>
      <c r="KR2" s="155"/>
      <c r="KS2" s="155"/>
      <c r="KT2" s="155"/>
      <c r="KU2" s="155"/>
      <c r="KV2" s="155"/>
      <c r="KW2" s="155"/>
      <c r="KX2" s="155"/>
      <c r="KY2" s="155"/>
      <c r="KZ2" s="155"/>
      <c r="LA2" s="155"/>
      <c r="LB2" s="155"/>
      <c r="LC2" s="155"/>
      <c r="LD2" s="155"/>
      <c r="LE2" s="155"/>
      <c r="LF2" s="155"/>
      <c r="LG2" s="155"/>
      <c r="LH2" s="155"/>
      <c r="LI2" s="155"/>
      <c r="LJ2" s="155"/>
      <c r="LK2" s="155"/>
      <c r="LL2" s="155"/>
      <c r="LM2" s="155"/>
      <c r="LN2" s="155"/>
      <c r="LO2" s="155"/>
      <c r="LP2" s="155"/>
      <c r="LQ2" s="155"/>
      <c r="LR2" s="155"/>
      <c r="LS2" s="155"/>
      <c r="LT2" s="155"/>
      <c r="LU2" s="155"/>
      <c r="LV2" s="155"/>
      <c r="LW2" s="155"/>
      <c r="LX2" s="155"/>
      <c r="LY2" s="155"/>
      <c r="LZ2" s="155"/>
      <c r="MA2" s="155"/>
      <c r="MB2" s="155"/>
      <c r="MC2" s="155"/>
      <c r="MD2" s="155"/>
      <c r="ME2" s="155"/>
      <c r="MF2" s="155"/>
      <c r="MG2" s="155"/>
      <c r="MH2" s="155"/>
      <c r="MI2" s="155"/>
      <c r="MJ2" s="155"/>
      <c r="MK2" s="155"/>
      <c r="ML2" s="155"/>
      <c r="MM2" s="155"/>
      <c r="MN2" s="155"/>
      <c r="MO2" s="155"/>
      <c r="MP2" s="155"/>
      <c r="MQ2" s="155"/>
      <c r="MR2" s="155"/>
      <c r="MS2" s="155"/>
      <c r="MT2" s="155"/>
      <c r="MU2" s="155"/>
      <c r="MV2" s="155"/>
      <c r="MW2" s="155"/>
      <c r="MX2" s="155"/>
      <c r="MY2" s="155"/>
      <c r="MZ2" s="155"/>
      <c r="NA2" s="155"/>
      <c r="NB2" s="155"/>
      <c r="NC2" s="155"/>
      <c r="ND2" s="155"/>
      <c r="NE2" s="155"/>
      <c r="NF2" s="155"/>
      <c r="NG2" s="155"/>
      <c r="NH2" s="155"/>
      <c r="NI2" s="155"/>
      <c r="NJ2" s="155"/>
      <c r="NK2" s="155"/>
      <c r="NL2" s="155"/>
      <c r="NM2" s="155"/>
      <c r="NN2" s="155"/>
      <c r="NO2" s="155"/>
      <c r="NP2" s="155"/>
      <c r="NQ2" s="155"/>
      <c r="NR2" s="155"/>
      <c r="NS2" s="155"/>
      <c r="NT2" s="155"/>
      <c r="NU2" s="155"/>
      <c r="NV2" s="155"/>
      <c r="NW2" s="155"/>
      <c r="NX2" s="155"/>
      <c r="NY2" s="155"/>
      <c r="NZ2" s="155"/>
      <c r="OA2" s="155"/>
      <c r="OB2" s="155"/>
      <c r="OC2" s="155"/>
      <c r="OD2" s="155"/>
      <c r="OE2" s="155"/>
      <c r="OF2" s="155"/>
      <c r="OG2" s="155"/>
      <c r="OH2" s="155"/>
      <c r="OI2" s="155"/>
      <c r="OJ2" s="155"/>
      <c r="OK2" s="155"/>
      <c r="OL2" s="155"/>
      <c r="OM2" s="155"/>
      <c r="ON2" s="155"/>
      <c r="OO2" s="155"/>
      <c r="OP2" s="155"/>
      <c r="OQ2" s="155"/>
      <c r="OR2" s="155"/>
      <c r="OS2" s="155"/>
      <c r="OT2" s="155"/>
      <c r="OU2" s="155"/>
      <c r="OV2" s="155"/>
      <c r="OW2" s="155"/>
      <c r="OX2" s="155"/>
      <c r="OY2" s="155"/>
      <c r="OZ2" s="155"/>
      <c r="PA2" s="155"/>
      <c r="PB2" s="155"/>
      <c r="PC2" s="155"/>
      <c r="PD2" s="155"/>
      <c r="PE2" s="155"/>
      <c r="PF2" s="155"/>
      <c r="PG2" s="155"/>
      <c r="PH2" s="155"/>
      <c r="PI2" s="155"/>
      <c r="PJ2" s="155"/>
      <c r="PK2" s="155"/>
      <c r="PL2" s="155"/>
      <c r="PM2" s="155"/>
      <c r="PN2" s="155"/>
      <c r="PO2" s="155"/>
      <c r="PP2" s="155"/>
      <c r="PQ2" s="155"/>
      <c r="PR2" s="155"/>
      <c r="PS2" s="155"/>
      <c r="PT2" s="155"/>
      <c r="PU2" s="155"/>
      <c r="PV2" s="155"/>
      <c r="PW2" s="155"/>
      <c r="PX2" s="155"/>
      <c r="PY2" s="155"/>
      <c r="PZ2" s="155"/>
      <c r="QA2" s="155"/>
      <c r="QB2" s="155"/>
      <c r="QC2" s="155"/>
      <c r="QD2" s="155"/>
      <c r="QE2" s="155"/>
      <c r="QF2" s="155"/>
      <c r="QG2" s="155"/>
      <c r="QH2" s="155"/>
      <c r="QI2" s="155"/>
      <c r="QJ2" s="155"/>
      <c r="QK2" s="155"/>
      <c r="QL2" s="155"/>
      <c r="QM2" s="155"/>
      <c r="QN2" s="155"/>
      <c r="QO2" s="155"/>
      <c r="QP2" s="155"/>
      <c r="QQ2" s="155"/>
      <c r="QR2" s="155"/>
      <c r="QS2" s="155"/>
      <c r="QT2" s="155"/>
      <c r="QU2" s="155"/>
      <c r="QV2" s="155"/>
      <c r="QW2" s="155"/>
      <c r="QX2" s="155"/>
      <c r="QY2" s="155"/>
      <c r="QZ2" s="155"/>
      <c r="RA2" s="155"/>
      <c r="RB2" s="155"/>
      <c r="RC2" s="155"/>
      <c r="RD2" s="155"/>
      <c r="RE2" s="155"/>
      <c r="RF2" s="155"/>
      <c r="RG2" s="155"/>
      <c r="RH2" s="155"/>
      <c r="RI2" s="155"/>
      <c r="RJ2" s="155"/>
      <c r="RK2" s="155"/>
      <c r="RL2" s="155"/>
      <c r="RM2" s="155"/>
      <c r="RN2" s="155"/>
      <c r="RO2" s="155"/>
      <c r="RP2" s="155"/>
      <c r="RQ2" s="155"/>
      <c r="RR2" s="155"/>
      <c r="RS2" s="155"/>
      <c r="RT2" s="155"/>
      <c r="RU2" s="155"/>
      <c r="RV2" s="155"/>
      <c r="RW2" s="155"/>
      <c r="RX2" s="155"/>
      <c r="RY2" s="155"/>
      <c r="RZ2" s="155"/>
      <c r="SA2" s="155"/>
      <c r="SB2" s="155"/>
      <c r="SC2" s="155"/>
      <c r="SD2" s="155"/>
      <c r="SE2" s="155"/>
      <c r="SF2" s="155"/>
      <c r="SG2" s="155"/>
      <c r="SH2" s="155"/>
      <c r="SI2" s="155"/>
      <c r="SJ2" s="155"/>
      <c r="SK2" s="155"/>
      <c r="SL2" s="155"/>
      <c r="SM2" s="155"/>
      <c r="SN2" s="155"/>
      <c r="SO2" s="155"/>
      <c r="SP2" s="155"/>
      <c r="SQ2" s="155"/>
      <c r="SR2" s="155"/>
      <c r="SS2" s="155"/>
      <c r="ST2" s="155"/>
      <c r="SU2" s="155"/>
      <c r="SV2" s="155"/>
      <c r="SW2" s="155"/>
      <c r="SX2" s="155"/>
      <c r="SY2" s="155"/>
      <c r="SZ2" s="155"/>
      <c r="TA2" s="155"/>
      <c r="TB2" s="155"/>
      <c r="TC2" s="155"/>
      <c r="TD2" s="155"/>
      <c r="TE2" s="155"/>
      <c r="TF2" s="155"/>
      <c r="TG2" s="155"/>
      <c r="TH2" s="155"/>
      <c r="TI2" s="155"/>
      <c r="TJ2" s="155"/>
      <c r="TK2" s="155"/>
      <c r="TL2" s="155"/>
      <c r="TM2" s="155"/>
      <c r="TN2" s="155"/>
      <c r="TO2" s="155"/>
      <c r="TP2" s="155"/>
      <c r="TQ2" s="155"/>
      <c r="TR2" s="155"/>
      <c r="TS2" s="155"/>
      <c r="TT2" s="155"/>
      <c r="TU2" s="155"/>
      <c r="TV2" s="155"/>
      <c r="TW2" s="155"/>
      <c r="TX2" s="155"/>
      <c r="TY2" s="155"/>
      <c r="TZ2" s="155"/>
      <c r="UA2" s="155"/>
      <c r="UB2" s="155"/>
      <c r="UC2" s="155"/>
      <c r="UD2" s="155"/>
      <c r="UE2" s="155"/>
      <c r="UF2" s="155"/>
      <c r="UG2" s="155"/>
      <c r="UH2" s="155"/>
      <c r="UI2" s="155"/>
      <c r="UJ2" s="155"/>
      <c r="UK2" s="155"/>
      <c r="UL2" s="155"/>
      <c r="UM2" s="155"/>
      <c r="UN2" s="155"/>
      <c r="UO2" s="155"/>
      <c r="UP2" s="155"/>
      <c r="UQ2" s="155"/>
      <c r="UR2" s="155"/>
      <c r="US2" s="155"/>
      <c r="UT2" s="155"/>
      <c r="UU2" s="155"/>
      <c r="UV2" s="155"/>
      <c r="UW2" s="155"/>
      <c r="UX2" s="155"/>
      <c r="UY2" s="155"/>
      <c r="UZ2" s="155"/>
      <c r="VA2" s="155"/>
      <c r="VB2" s="155"/>
      <c r="VC2" s="155"/>
      <c r="VD2" s="155"/>
      <c r="VE2" s="155"/>
      <c r="VF2" s="155"/>
      <c r="VG2" s="155"/>
      <c r="VH2" s="155"/>
      <c r="VI2" s="155"/>
      <c r="VJ2" s="155"/>
      <c r="VK2" s="155"/>
      <c r="VL2" s="155"/>
      <c r="VM2" s="155"/>
      <c r="VN2" s="155"/>
      <c r="VO2" s="155"/>
      <c r="VP2" s="155"/>
      <c r="VQ2" s="155"/>
      <c r="VR2" s="155"/>
      <c r="VS2" s="155"/>
      <c r="VT2" s="155"/>
      <c r="VU2" s="155"/>
      <c r="VV2" s="155"/>
      <c r="VW2" s="155"/>
      <c r="VX2" s="155"/>
      <c r="VY2" s="155"/>
      <c r="VZ2" s="155"/>
      <c r="WA2" s="155"/>
      <c r="WB2" s="155"/>
      <c r="WC2" s="155"/>
      <c r="WD2" s="155"/>
      <c r="WE2" s="155"/>
      <c r="WF2" s="155"/>
      <c r="WG2" s="155"/>
      <c r="WH2" s="155"/>
      <c r="WI2" s="155"/>
      <c r="WJ2" s="155"/>
      <c r="WK2" s="155"/>
      <c r="WL2" s="155"/>
      <c r="WM2" s="155"/>
      <c r="WN2" s="155"/>
      <c r="WO2" s="155"/>
      <c r="WP2" s="155"/>
      <c r="WQ2" s="155"/>
      <c r="WR2" s="155"/>
      <c r="WS2" s="155"/>
      <c r="WT2" s="155"/>
      <c r="WU2" s="155"/>
      <c r="WV2" s="155"/>
      <c r="WW2" s="155"/>
      <c r="WX2" s="155"/>
      <c r="WY2" s="155"/>
      <c r="WZ2" s="155"/>
      <c r="XA2" s="155"/>
      <c r="XB2" s="155"/>
      <c r="XC2" s="155"/>
      <c r="XD2" s="155"/>
      <c r="XE2" s="155"/>
      <c r="XF2" s="155"/>
      <c r="XG2" s="155"/>
      <c r="XH2" s="155"/>
      <c r="XI2" s="155"/>
      <c r="XJ2" s="155"/>
      <c r="XK2" s="155"/>
      <c r="XL2" s="155"/>
      <c r="XM2" s="155"/>
      <c r="XN2" s="155"/>
      <c r="XO2" s="155"/>
      <c r="XP2" s="155"/>
      <c r="XQ2" s="155"/>
      <c r="XR2" s="155"/>
      <c r="XS2" s="155"/>
      <c r="XT2" s="155"/>
      <c r="XU2" s="155"/>
      <c r="XV2" s="155"/>
      <c r="XW2" s="155"/>
      <c r="XX2" s="155"/>
      <c r="XY2" s="155"/>
      <c r="XZ2" s="155"/>
      <c r="YA2" s="155"/>
      <c r="YB2" s="155"/>
      <c r="YC2" s="155"/>
      <c r="YD2" s="155"/>
      <c r="YE2" s="155"/>
      <c r="YF2" s="155"/>
      <c r="YG2" s="155"/>
      <c r="YH2" s="155"/>
      <c r="YI2" s="155"/>
      <c r="YJ2" s="155"/>
      <c r="YK2" s="155"/>
      <c r="YL2" s="155"/>
      <c r="YM2" s="155"/>
      <c r="YN2" s="155"/>
      <c r="YO2" s="155"/>
      <c r="YP2" s="155"/>
      <c r="YQ2" s="155"/>
      <c r="YR2" s="155"/>
      <c r="YS2" s="155"/>
      <c r="YT2" s="155"/>
      <c r="YU2" s="155"/>
      <c r="YV2" s="155"/>
      <c r="YW2" s="155"/>
      <c r="YX2" s="155"/>
      <c r="YY2" s="155"/>
      <c r="YZ2" s="155"/>
      <c r="ZA2" s="155"/>
      <c r="ZB2" s="155"/>
      <c r="ZC2" s="155"/>
      <c r="ZD2" s="155"/>
      <c r="ZE2" s="155"/>
      <c r="ZF2" s="155"/>
      <c r="ZG2" s="155"/>
      <c r="ZH2" s="155"/>
      <c r="ZI2" s="155"/>
      <c r="ZJ2" s="155"/>
      <c r="ZK2" s="155"/>
      <c r="ZL2" s="155"/>
      <c r="ZM2" s="155"/>
      <c r="ZN2" s="155"/>
      <c r="ZO2" s="155"/>
      <c r="ZP2" s="155"/>
      <c r="ZQ2" s="155"/>
      <c r="ZR2" s="155"/>
      <c r="ZS2" s="155"/>
      <c r="ZT2" s="155"/>
      <c r="ZU2" s="155"/>
      <c r="ZV2" s="155"/>
      <c r="ZW2" s="155"/>
      <c r="ZX2" s="155"/>
      <c r="ZY2" s="155"/>
      <c r="ZZ2" s="155"/>
      <c r="AAA2" s="155"/>
      <c r="AAB2" s="155"/>
      <c r="AAC2" s="155"/>
      <c r="AAD2" s="155"/>
      <c r="AAE2" s="155"/>
      <c r="AAF2" s="155"/>
      <c r="AAG2" s="155"/>
      <c r="AAH2" s="155"/>
      <c r="AAI2" s="155"/>
      <c r="AAJ2" s="155"/>
      <c r="AAK2" s="155"/>
      <c r="AAL2" s="155"/>
      <c r="AAM2" s="155"/>
      <c r="AAN2" s="155"/>
      <c r="AAO2" s="155"/>
      <c r="AAP2" s="155"/>
      <c r="AAQ2" s="155"/>
      <c r="AAR2" s="155"/>
      <c r="AAS2" s="155"/>
      <c r="AAT2" s="155"/>
      <c r="AAU2" s="155"/>
      <c r="AAV2" s="155"/>
      <c r="AAW2" s="155"/>
      <c r="AAX2" s="155"/>
      <c r="AAY2" s="155"/>
      <c r="AAZ2" s="155"/>
      <c r="ABA2" s="155"/>
      <c r="ABB2" s="155"/>
      <c r="ABC2" s="155"/>
      <c r="ABD2" s="155"/>
      <c r="ABE2" s="155"/>
      <c r="ABF2" s="155"/>
      <c r="ABG2" s="155"/>
      <c r="ABH2" s="155"/>
      <c r="ABI2" s="155"/>
      <c r="ABJ2" s="155"/>
      <c r="ABK2" s="155"/>
      <c r="ABL2" s="155"/>
      <c r="ABM2" s="155"/>
      <c r="ABN2" s="155"/>
      <c r="ABO2" s="155"/>
      <c r="ABP2" s="155"/>
      <c r="ABQ2" s="155"/>
      <c r="ABR2" s="155"/>
      <c r="ABS2" s="155"/>
      <c r="ABT2" s="155"/>
      <c r="ABU2" s="155"/>
      <c r="ABV2" s="155"/>
      <c r="ABW2" s="155"/>
      <c r="ABX2" s="155"/>
      <c r="ABY2" s="155"/>
      <c r="ABZ2" s="155"/>
      <c r="ACA2" s="155"/>
      <c r="ACB2" s="155"/>
      <c r="ACC2" s="155"/>
      <c r="ACD2" s="155"/>
      <c r="ACE2" s="155"/>
      <c r="ACF2" s="155"/>
      <c r="ACG2" s="155"/>
      <c r="ACH2" s="155"/>
      <c r="ACI2" s="155"/>
      <c r="ACJ2" s="155"/>
      <c r="ACK2" s="155"/>
      <c r="ACL2" s="155"/>
      <c r="ACM2" s="155"/>
      <c r="ACN2" s="155"/>
      <c r="ACO2" s="155"/>
      <c r="ACP2" s="155"/>
      <c r="ACQ2" s="155"/>
      <c r="ACR2" s="155"/>
      <c r="ACS2" s="155"/>
      <c r="ACT2" s="155"/>
      <c r="ACU2" s="155"/>
      <c r="ACV2" s="155"/>
      <c r="ACW2" s="155"/>
      <c r="ACX2" s="155"/>
      <c r="ACY2" s="155"/>
      <c r="ACZ2" s="155"/>
      <c r="ADA2" s="155"/>
      <c r="ADB2" s="155"/>
      <c r="ADC2" s="155"/>
      <c r="ADD2" s="155"/>
      <c r="ADE2" s="155"/>
      <c r="ADF2" s="155"/>
      <c r="ADG2" s="155"/>
      <c r="ADH2" s="155"/>
      <c r="ADI2" s="155"/>
      <c r="ADJ2" s="155"/>
      <c r="ADK2" s="155"/>
      <c r="ADL2" s="155"/>
      <c r="ADM2" s="155"/>
      <c r="ADN2" s="155"/>
      <c r="ADO2" s="155"/>
      <c r="ADP2" s="155"/>
      <c r="ADQ2" s="155"/>
      <c r="ADR2" s="155"/>
      <c r="ADS2" s="155"/>
      <c r="ADT2" s="155"/>
      <c r="ADU2" s="155"/>
      <c r="ADV2" s="155"/>
      <c r="ADW2" s="155"/>
      <c r="ADX2" s="155"/>
      <c r="ADY2" s="155"/>
      <c r="ADZ2" s="155"/>
      <c r="AEA2" s="155"/>
      <c r="AEB2" s="155"/>
      <c r="AEC2" s="155"/>
      <c r="AED2" s="155"/>
      <c r="AEE2" s="155"/>
      <c r="AEF2" s="155"/>
      <c r="AEG2" s="155"/>
      <c r="AEH2" s="155"/>
      <c r="AEI2" s="155"/>
      <c r="AEJ2" s="155"/>
      <c r="AEK2" s="155"/>
      <c r="AEL2" s="155"/>
      <c r="AEM2" s="155"/>
      <c r="AEN2" s="155"/>
      <c r="AEO2" s="155"/>
      <c r="AEP2" s="155"/>
      <c r="AEQ2" s="155"/>
      <c r="AER2" s="155"/>
      <c r="AES2" s="155"/>
      <c r="AET2" s="155"/>
      <c r="AEU2" s="155"/>
      <c r="AEV2" s="155"/>
      <c r="AEW2" s="155"/>
      <c r="AEX2" s="155"/>
      <c r="AEY2" s="155"/>
      <c r="AEZ2" s="155"/>
      <c r="AFA2" s="155"/>
      <c r="AFB2" s="155"/>
      <c r="AFC2" s="155"/>
      <c r="AFD2" s="155"/>
      <c r="AFE2" s="155"/>
      <c r="AFF2" s="155"/>
      <c r="AFG2" s="155"/>
      <c r="AFH2" s="155"/>
      <c r="AFI2" s="155"/>
      <c r="AFJ2" s="155"/>
      <c r="AFK2" s="155"/>
      <c r="AFL2" s="155"/>
      <c r="AFM2" s="155"/>
      <c r="AFN2" s="155"/>
      <c r="AFO2" s="155"/>
      <c r="AFP2" s="155"/>
      <c r="AFQ2" s="155"/>
      <c r="AFR2" s="155"/>
      <c r="AFS2" s="155"/>
      <c r="AFT2" s="155"/>
      <c r="AFU2" s="155"/>
      <c r="AFV2" s="155"/>
      <c r="AFW2" s="155"/>
      <c r="AFX2" s="155"/>
      <c r="AFY2" s="155"/>
      <c r="AFZ2" s="155"/>
      <c r="AGA2" s="155"/>
      <c r="AGB2" s="155"/>
      <c r="AGC2" s="155"/>
      <c r="AGD2" s="155"/>
      <c r="AGE2" s="155"/>
      <c r="AGF2" s="155"/>
      <c r="AGG2" s="155"/>
      <c r="AGH2" s="155"/>
      <c r="AGI2" s="155"/>
      <c r="AGJ2" s="155"/>
      <c r="AGK2" s="155"/>
      <c r="AGL2" s="155"/>
      <c r="AGM2" s="155"/>
      <c r="AGN2" s="155"/>
      <c r="AGO2" s="155"/>
      <c r="AGP2" s="155"/>
      <c r="AGQ2" s="155"/>
      <c r="AGR2" s="155"/>
      <c r="AGS2" s="155"/>
      <c r="AGT2" s="155"/>
      <c r="AGU2" s="155"/>
      <c r="AGV2" s="155"/>
      <c r="AGW2" s="155"/>
      <c r="AGX2" s="155"/>
      <c r="AGY2" s="155"/>
      <c r="AGZ2" s="155"/>
      <c r="AHA2" s="155"/>
      <c r="AHB2" s="155"/>
      <c r="AHC2" s="155"/>
      <c r="AHD2" s="155"/>
      <c r="AHE2" s="155"/>
      <c r="AHF2" s="155"/>
      <c r="AHG2" s="155"/>
      <c r="AHH2" s="155"/>
      <c r="AHI2" s="155"/>
      <c r="AHJ2" s="155"/>
      <c r="AHK2" s="155"/>
      <c r="AHL2" s="155"/>
      <c r="AHM2" s="155"/>
      <c r="AHN2" s="155"/>
      <c r="AHO2" s="155"/>
      <c r="AHP2" s="155"/>
      <c r="AHQ2" s="155"/>
      <c r="AHR2" s="155"/>
      <c r="AHS2" s="155"/>
      <c r="AHT2" s="155"/>
      <c r="AHU2" s="155"/>
      <c r="AHV2" s="155"/>
      <c r="AHW2" s="155"/>
      <c r="AHX2" s="155"/>
      <c r="AHY2" s="155"/>
      <c r="AHZ2" s="155"/>
      <c r="AIA2" s="155"/>
      <c r="AIB2" s="155"/>
      <c r="AIC2" s="155"/>
      <c r="AID2" s="155"/>
      <c r="AIE2" s="155"/>
      <c r="AIF2" s="155"/>
      <c r="AIG2" s="155"/>
      <c r="AIH2" s="155"/>
      <c r="AII2" s="155"/>
      <c r="AIJ2" s="155"/>
      <c r="AIK2" s="155"/>
      <c r="AIL2" s="155"/>
      <c r="AIM2" s="155"/>
      <c r="AIN2" s="155"/>
      <c r="AIO2" s="155"/>
      <c r="AIP2" s="155"/>
      <c r="AIQ2" s="155"/>
      <c r="AIR2" s="155"/>
      <c r="AIS2" s="155"/>
      <c r="AIT2" s="155"/>
      <c r="AIU2" s="155"/>
      <c r="AIV2" s="155"/>
      <c r="AIW2" s="155"/>
      <c r="AIX2" s="155"/>
      <c r="AIY2" s="155"/>
      <c r="AIZ2" s="155"/>
      <c r="AJA2" s="155"/>
      <c r="AJB2" s="155"/>
      <c r="AJC2" s="155"/>
      <c r="AJD2" s="155"/>
      <c r="AJE2" s="155"/>
      <c r="AJF2" s="155"/>
      <c r="AJG2" s="155"/>
      <c r="AJH2" s="155"/>
      <c r="AJI2" s="155"/>
      <c r="AJJ2" s="155"/>
      <c r="AJK2" s="155"/>
      <c r="AJL2" s="155"/>
      <c r="AJM2" s="155"/>
      <c r="AJN2" s="155"/>
      <c r="AJO2" s="155"/>
      <c r="AJP2" s="155"/>
      <c r="AJQ2" s="155"/>
      <c r="AJR2" s="155"/>
      <c r="AJS2" s="155"/>
      <c r="AJT2" s="155"/>
      <c r="AJU2" s="155"/>
      <c r="AJV2" s="155"/>
      <c r="AJW2" s="155"/>
      <c r="AJX2" s="155"/>
      <c r="AJY2" s="155"/>
      <c r="AJZ2" s="155"/>
      <c r="AKA2" s="155"/>
      <c r="AKB2" s="155"/>
      <c r="AKC2" s="155"/>
      <c r="AKD2" s="155"/>
      <c r="AKE2" s="155"/>
      <c r="AKF2" s="155"/>
      <c r="AKG2" s="155"/>
      <c r="AKH2" s="155"/>
      <c r="AKI2" s="155"/>
      <c r="AKJ2" s="155"/>
      <c r="AKK2" s="155"/>
      <c r="AKL2" s="155"/>
      <c r="AKM2" s="155"/>
      <c r="AKN2" s="155"/>
      <c r="AKO2" s="155"/>
      <c r="AKP2" s="155"/>
      <c r="AKQ2" s="155"/>
      <c r="AKR2" s="155"/>
      <c r="AKS2" s="155"/>
      <c r="AKT2" s="155"/>
      <c r="AKU2" s="155"/>
      <c r="AKV2" s="155"/>
      <c r="AKW2" s="155"/>
      <c r="AKX2" s="155"/>
      <c r="AKY2" s="155"/>
      <c r="AKZ2" s="155"/>
      <c r="ALA2" s="155"/>
      <c r="ALB2" s="155"/>
      <c r="ALC2" s="155"/>
      <c r="ALD2" s="155"/>
      <c r="ALE2" s="155"/>
      <c r="ALF2" s="155"/>
      <c r="ALG2" s="155"/>
      <c r="ALH2" s="155"/>
      <c r="ALI2" s="155"/>
      <c r="ALJ2" s="155"/>
      <c r="ALK2" s="155"/>
      <c r="ALL2" s="155"/>
      <c r="ALM2" s="155"/>
      <c r="ALN2" s="155"/>
      <c r="ALO2" s="155"/>
      <c r="ALP2" s="155"/>
      <c r="ALQ2" s="155"/>
      <c r="ALR2" s="155"/>
      <c r="ALS2" s="155"/>
      <c r="ALT2" s="155"/>
      <c r="ALU2" s="155"/>
      <c r="ALV2" s="155"/>
      <c r="ALW2" s="155"/>
      <c r="ALX2" s="155"/>
      <c r="ALY2" s="155"/>
      <c r="ALZ2" s="155"/>
      <c r="AMA2" s="155"/>
      <c r="AMB2" s="155"/>
      <c r="AMC2" s="155"/>
      <c r="AMD2" s="155"/>
      <c r="AME2" s="155"/>
      <c r="AMF2" s="155"/>
      <c r="AMG2" s="155"/>
      <c r="AMH2" s="155"/>
      <c r="AMI2" s="155"/>
      <c r="AMJ2" s="155"/>
      <c r="AMK2" s="155"/>
      <c r="AML2" s="155"/>
      <c r="AMM2" s="155"/>
      <c r="AMN2" s="155"/>
      <c r="AMO2" s="155"/>
      <c r="AMP2" s="155"/>
      <c r="AMQ2" s="155"/>
      <c r="AMR2" s="155"/>
      <c r="AMS2" s="155"/>
      <c r="AMT2" s="155"/>
      <c r="AMU2" s="155"/>
      <c r="AMV2" s="155"/>
      <c r="AMW2" s="155"/>
      <c r="AMX2" s="155"/>
      <c r="AMY2" s="155"/>
      <c r="AMZ2" s="155"/>
      <c r="ANA2" s="155"/>
      <c r="ANB2" s="155"/>
      <c r="ANC2" s="155"/>
      <c r="AND2" s="155"/>
      <c r="ANE2" s="155"/>
      <c r="ANF2" s="155"/>
      <c r="ANG2" s="155"/>
      <c r="ANH2" s="155"/>
      <c r="ANI2" s="155"/>
      <c r="ANJ2" s="155"/>
      <c r="ANK2" s="155"/>
      <c r="ANL2" s="155"/>
      <c r="ANM2" s="155"/>
      <c r="ANN2" s="155"/>
      <c r="ANO2" s="155"/>
      <c r="ANP2" s="155"/>
      <c r="ANQ2" s="155"/>
      <c r="ANR2" s="155"/>
      <c r="ANS2" s="155"/>
      <c r="ANT2" s="155"/>
      <c r="ANU2" s="155"/>
      <c r="ANV2" s="155"/>
      <c r="ANW2" s="155"/>
      <c r="ANX2" s="155"/>
      <c r="ANY2" s="155"/>
      <c r="ANZ2" s="155"/>
      <c r="AOA2" s="155"/>
      <c r="AOB2" s="155"/>
      <c r="AOC2" s="155"/>
      <c r="AOD2" s="155"/>
      <c r="AOE2" s="155"/>
      <c r="AOF2" s="155"/>
      <c r="AOG2" s="155"/>
      <c r="AOH2" s="155"/>
      <c r="AOI2" s="155"/>
      <c r="AOJ2" s="155"/>
      <c r="AOK2" s="155"/>
      <c r="AOL2" s="155"/>
      <c r="AOM2" s="155"/>
      <c r="AON2" s="155"/>
      <c r="AOO2" s="155"/>
      <c r="AOP2" s="155"/>
      <c r="AOQ2" s="155"/>
      <c r="AOR2" s="155"/>
      <c r="AOS2" s="155"/>
      <c r="AOT2" s="155"/>
      <c r="AOU2" s="155"/>
      <c r="AOV2" s="155"/>
      <c r="AOW2" s="155"/>
      <c r="AOX2" s="155"/>
      <c r="AOY2" s="155"/>
      <c r="AOZ2" s="155"/>
      <c r="APA2" s="155"/>
      <c r="APB2" s="155"/>
      <c r="APC2" s="155"/>
      <c r="APD2" s="155"/>
      <c r="APE2" s="155"/>
      <c r="APF2" s="155"/>
      <c r="APG2" s="155"/>
      <c r="APH2" s="155"/>
      <c r="API2" s="155"/>
      <c r="APJ2" s="155"/>
      <c r="APK2" s="155"/>
      <c r="APL2" s="155"/>
      <c r="APM2" s="155"/>
      <c r="APN2" s="155"/>
      <c r="APO2" s="155"/>
      <c r="APP2" s="155"/>
      <c r="APQ2" s="155"/>
      <c r="APR2" s="155"/>
      <c r="APS2" s="155"/>
      <c r="APT2" s="155"/>
      <c r="APU2" s="155"/>
      <c r="APV2" s="155"/>
      <c r="APW2" s="155"/>
      <c r="APX2" s="155"/>
      <c r="APY2" s="155"/>
      <c r="APZ2" s="155"/>
      <c r="AQA2" s="155"/>
      <c r="AQB2" s="155"/>
      <c r="AQC2" s="155"/>
      <c r="AQD2" s="155"/>
      <c r="AQE2" s="155"/>
      <c r="AQF2" s="155"/>
      <c r="AQG2" s="155"/>
      <c r="AQH2" s="155"/>
      <c r="AQI2" s="155"/>
      <c r="AQJ2" s="155"/>
      <c r="AQK2" s="155"/>
      <c r="AQL2" s="155"/>
      <c r="AQM2" s="155"/>
      <c r="AQN2" s="155"/>
      <c r="AQO2" s="155"/>
      <c r="AQP2" s="155"/>
      <c r="AQQ2" s="155"/>
      <c r="AQR2" s="155"/>
      <c r="AQS2" s="155"/>
      <c r="AQT2" s="155"/>
      <c r="AQU2" s="155"/>
      <c r="AQV2" s="155"/>
      <c r="AQW2" s="155"/>
      <c r="AQX2" s="155"/>
      <c r="AQY2" s="155"/>
      <c r="AQZ2" s="155"/>
      <c r="ARA2" s="155"/>
      <c r="ARB2" s="155"/>
      <c r="ARC2" s="155"/>
      <c r="ARD2" s="155"/>
      <c r="ARE2" s="155"/>
      <c r="ARF2" s="155"/>
      <c r="ARG2" s="155"/>
      <c r="ARH2" s="155"/>
      <c r="ARI2" s="155"/>
      <c r="ARJ2" s="155"/>
      <c r="ARK2" s="155"/>
      <c r="ARL2" s="155"/>
      <c r="ARM2" s="155"/>
      <c r="ARN2" s="155"/>
      <c r="ARO2" s="155"/>
      <c r="ARP2" s="155"/>
      <c r="ARQ2" s="155"/>
      <c r="ARR2" s="155"/>
      <c r="ARS2" s="155"/>
      <c r="ART2" s="155"/>
      <c r="ARU2" s="155"/>
      <c r="ARV2" s="155"/>
      <c r="ARW2" s="155"/>
      <c r="ARX2" s="155"/>
      <c r="ARY2" s="155"/>
      <c r="ARZ2" s="155"/>
      <c r="ASA2" s="155"/>
      <c r="ASB2" s="155"/>
      <c r="ASC2" s="155"/>
      <c r="ASD2" s="155"/>
      <c r="ASE2" s="155"/>
      <c r="ASF2" s="155"/>
      <c r="ASG2" s="155"/>
      <c r="ASH2" s="155"/>
      <c r="ASI2" s="155"/>
      <c r="ASJ2" s="155"/>
      <c r="ASK2" s="155"/>
      <c r="ASL2" s="155"/>
      <c r="ASM2" s="155"/>
      <c r="ASN2" s="155"/>
      <c r="ASO2" s="155"/>
      <c r="ASP2" s="155"/>
      <c r="ASQ2" s="155"/>
      <c r="ASR2" s="155"/>
      <c r="ASS2" s="155"/>
      <c r="AST2" s="155"/>
      <c r="ASU2" s="155"/>
      <c r="ASV2" s="155"/>
      <c r="ASW2" s="155"/>
      <c r="ASX2" s="155"/>
      <c r="ASY2" s="155"/>
      <c r="ASZ2" s="155"/>
      <c r="ATA2" s="155"/>
      <c r="ATB2" s="155"/>
      <c r="ATC2" s="155"/>
      <c r="ATD2" s="155"/>
      <c r="ATE2" s="155"/>
      <c r="ATF2" s="155"/>
      <c r="ATG2" s="155"/>
      <c r="ATH2" s="155"/>
      <c r="ATI2" s="155"/>
      <c r="ATJ2" s="155"/>
      <c r="ATK2" s="155"/>
      <c r="ATL2" s="155"/>
      <c r="ATM2" s="155"/>
      <c r="ATN2" s="155"/>
      <c r="ATO2" s="155"/>
      <c r="ATP2" s="155"/>
      <c r="ATQ2" s="155"/>
      <c r="ATR2" s="155"/>
      <c r="ATS2" s="155"/>
      <c r="ATT2" s="155"/>
      <c r="ATU2" s="155"/>
      <c r="ATV2" s="155"/>
      <c r="ATW2" s="155"/>
      <c r="ATX2" s="155"/>
      <c r="ATY2" s="155"/>
      <c r="ATZ2" s="155"/>
      <c r="AUA2" s="155"/>
      <c r="AUB2" s="155"/>
      <c r="AUC2" s="155"/>
      <c r="AUD2" s="155"/>
      <c r="AUE2" s="155"/>
      <c r="AUF2" s="155"/>
      <c r="AUG2" s="155"/>
      <c r="AUH2" s="155"/>
      <c r="AUI2" s="155"/>
      <c r="AUJ2" s="155"/>
      <c r="AUK2" s="155"/>
      <c r="AUL2" s="155"/>
      <c r="AUM2" s="155"/>
      <c r="AUN2" s="155"/>
      <c r="AUO2" s="155"/>
      <c r="AUP2" s="155"/>
      <c r="AUQ2" s="155"/>
      <c r="AUR2" s="155"/>
      <c r="AUS2" s="155"/>
      <c r="AUT2" s="155"/>
      <c r="AUU2" s="155"/>
      <c r="AUV2" s="155"/>
      <c r="AUW2" s="155"/>
      <c r="AUX2" s="155"/>
      <c r="AUY2" s="155"/>
      <c r="AUZ2" s="155"/>
      <c r="AVA2" s="155"/>
      <c r="AVB2" s="155"/>
      <c r="AVC2" s="155"/>
      <c r="AVD2" s="155"/>
      <c r="AVE2" s="155"/>
      <c r="AVF2" s="155"/>
      <c r="AVG2" s="155"/>
      <c r="AVH2" s="155"/>
      <c r="AVI2" s="155"/>
      <c r="AVJ2" s="155"/>
      <c r="AVK2" s="155"/>
      <c r="AVL2" s="155"/>
      <c r="AVM2" s="155"/>
      <c r="AVN2" s="155"/>
      <c r="AVO2" s="155"/>
      <c r="AVP2" s="155"/>
      <c r="AVQ2" s="155"/>
      <c r="AVR2" s="155"/>
      <c r="AVS2" s="155"/>
      <c r="AVT2" s="155"/>
      <c r="AVU2" s="155"/>
      <c r="AVV2" s="155"/>
      <c r="AVW2" s="155"/>
      <c r="AVX2" s="155"/>
      <c r="AVY2" s="155"/>
      <c r="AVZ2" s="155"/>
      <c r="AWA2" s="155"/>
      <c r="AWB2" s="155"/>
      <c r="AWC2" s="155"/>
      <c r="AWD2" s="155"/>
      <c r="AWE2" s="155"/>
      <c r="AWF2" s="155"/>
      <c r="AWG2" s="155"/>
      <c r="AWH2" s="155"/>
      <c r="AWI2" s="155"/>
      <c r="AWJ2" s="155"/>
      <c r="AWK2" s="155"/>
      <c r="AWL2" s="155"/>
      <c r="AWM2" s="155"/>
      <c r="AWN2" s="155"/>
      <c r="AWO2" s="155"/>
      <c r="AWP2" s="155"/>
      <c r="AWQ2" s="155"/>
      <c r="AWR2" s="155"/>
      <c r="AWS2" s="155"/>
      <c r="AWT2" s="155"/>
      <c r="AWU2" s="155"/>
      <c r="AWV2" s="155"/>
      <c r="AWW2" s="155"/>
      <c r="AWX2" s="155"/>
      <c r="AWY2" s="155"/>
      <c r="AWZ2" s="155"/>
      <c r="AXA2" s="155"/>
      <c r="AXB2" s="155"/>
      <c r="AXC2" s="155"/>
      <c r="AXD2" s="155"/>
      <c r="AXE2" s="155"/>
      <c r="AXF2" s="155"/>
      <c r="AXG2" s="155"/>
      <c r="AXH2" s="155"/>
      <c r="AXI2" s="155"/>
      <c r="AXJ2" s="155"/>
      <c r="AXK2" s="155"/>
      <c r="AXL2" s="155"/>
      <c r="AXM2" s="155"/>
      <c r="AXN2" s="155"/>
      <c r="AXO2" s="155"/>
      <c r="AXP2" s="155"/>
      <c r="AXQ2" s="155"/>
      <c r="AXR2" s="155"/>
      <c r="AXS2" s="155"/>
      <c r="AXT2" s="155"/>
      <c r="AXU2" s="155"/>
      <c r="AXV2" s="155"/>
      <c r="AXW2" s="155"/>
      <c r="AXX2" s="155"/>
      <c r="AXY2" s="155"/>
      <c r="AXZ2" s="155"/>
      <c r="AYA2" s="155"/>
      <c r="AYB2" s="155"/>
      <c r="AYC2" s="155"/>
      <c r="AYD2" s="155"/>
      <c r="AYE2" s="155"/>
      <c r="AYF2" s="155"/>
      <c r="AYG2" s="155"/>
      <c r="AYH2" s="155"/>
      <c r="AYI2" s="155"/>
      <c r="AYJ2" s="155"/>
      <c r="AYK2" s="155"/>
      <c r="AYL2" s="155"/>
      <c r="AYM2" s="155"/>
      <c r="AYN2" s="155"/>
      <c r="AYO2" s="155"/>
      <c r="AYP2" s="155"/>
      <c r="AYQ2" s="155"/>
      <c r="AYR2" s="155"/>
      <c r="AYS2" s="155"/>
      <c r="AYT2" s="155"/>
      <c r="AYU2" s="155"/>
      <c r="AYV2" s="155"/>
      <c r="AYW2" s="155"/>
      <c r="AYX2" s="155"/>
      <c r="AYY2" s="155"/>
      <c r="AYZ2" s="155"/>
      <c r="AZA2" s="155"/>
      <c r="AZB2" s="155"/>
      <c r="AZC2" s="155"/>
      <c r="AZD2" s="155"/>
      <c r="AZE2" s="155"/>
      <c r="AZF2" s="155"/>
      <c r="AZG2" s="155"/>
      <c r="AZH2" s="155"/>
      <c r="AZI2" s="155"/>
      <c r="AZJ2" s="155"/>
      <c r="AZK2" s="155"/>
      <c r="AZL2" s="155"/>
      <c r="AZM2" s="155"/>
      <c r="AZN2" s="155"/>
      <c r="AZO2" s="155"/>
      <c r="AZP2" s="155"/>
      <c r="AZQ2" s="155"/>
      <c r="AZR2" s="155"/>
      <c r="AZS2" s="155"/>
      <c r="AZT2" s="155"/>
      <c r="AZU2" s="155"/>
      <c r="AZV2" s="155"/>
      <c r="AZW2" s="155"/>
      <c r="AZX2" s="155"/>
      <c r="AZY2" s="155"/>
      <c r="AZZ2" s="155"/>
      <c r="BAA2" s="155"/>
      <c r="BAB2" s="155"/>
      <c r="BAC2" s="155"/>
      <c r="BAD2" s="155"/>
      <c r="BAE2" s="155"/>
      <c r="BAF2" s="155"/>
      <c r="BAG2" s="155"/>
      <c r="BAH2" s="155"/>
      <c r="BAI2" s="155"/>
      <c r="BAJ2" s="155"/>
      <c r="BAK2" s="155"/>
      <c r="BAL2" s="155"/>
      <c r="BAM2" s="155"/>
      <c r="BAN2" s="155"/>
      <c r="BAO2" s="155"/>
      <c r="BAP2" s="155"/>
      <c r="BAQ2" s="155"/>
      <c r="BAR2" s="155"/>
      <c r="BAS2" s="155"/>
      <c r="BAT2" s="155"/>
      <c r="BAU2" s="155"/>
      <c r="BAV2" s="155"/>
      <c r="BAW2" s="155"/>
      <c r="BAX2" s="155"/>
      <c r="BAY2" s="155"/>
      <c r="BAZ2" s="155"/>
      <c r="BBA2" s="155"/>
      <c r="BBB2" s="155"/>
      <c r="BBC2" s="155"/>
      <c r="BBD2" s="155"/>
      <c r="BBE2" s="155"/>
      <c r="BBF2" s="155"/>
      <c r="BBG2" s="155"/>
      <c r="BBH2" s="155"/>
      <c r="BBI2" s="155"/>
      <c r="BBJ2" s="155"/>
      <c r="BBK2" s="155"/>
      <c r="BBL2" s="155"/>
      <c r="BBM2" s="155"/>
      <c r="BBN2" s="155"/>
      <c r="BBO2" s="155"/>
      <c r="BBP2" s="155"/>
      <c r="BBQ2" s="155"/>
      <c r="BBR2" s="155"/>
      <c r="BBS2" s="155"/>
      <c r="BBT2" s="155"/>
      <c r="BBU2" s="155"/>
      <c r="BBV2" s="155"/>
      <c r="BBW2" s="155"/>
      <c r="BBX2" s="155"/>
      <c r="BBY2" s="155"/>
      <c r="BBZ2" s="155"/>
      <c r="BCA2" s="155"/>
      <c r="BCB2" s="155"/>
      <c r="BCC2" s="155"/>
      <c r="BCD2" s="155"/>
      <c r="BCE2" s="155"/>
      <c r="BCF2" s="155"/>
      <c r="BCG2" s="155"/>
      <c r="BCH2" s="155"/>
      <c r="BCI2" s="155"/>
      <c r="BCJ2" s="155"/>
      <c r="BCK2" s="155"/>
      <c r="BCL2" s="155"/>
      <c r="BCM2" s="155"/>
      <c r="BCN2" s="155"/>
      <c r="BCO2" s="155"/>
      <c r="BCP2" s="155"/>
      <c r="BCQ2" s="155"/>
      <c r="BCR2" s="155"/>
      <c r="BCS2" s="155"/>
      <c r="BCT2" s="155"/>
      <c r="BCU2" s="155"/>
      <c r="BCV2" s="155"/>
      <c r="BCW2" s="155"/>
      <c r="BCX2" s="155"/>
      <c r="BCY2" s="155"/>
      <c r="BCZ2" s="155"/>
      <c r="BDA2" s="155"/>
      <c r="BDB2" s="155"/>
      <c r="BDC2" s="155"/>
      <c r="BDD2" s="155"/>
      <c r="BDE2" s="155"/>
      <c r="BDF2" s="155"/>
      <c r="BDG2" s="155"/>
      <c r="BDH2" s="155"/>
      <c r="BDI2" s="155"/>
      <c r="BDJ2" s="155"/>
      <c r="BDK2" s="155"/>
      <c r="BDL2" s="155"/>
      <c r="BDM2" s="155"/>
      <c r="BDN2" s="155"/>
      <c r="BDO2" s="155"/>
      <c r="BDP2" s="155"/>
      <c r="BDQ2" s="155"/>
      <c r="BDR2" s="155"/>
      <c r="BDS2" s="155"/>
      <c r="BDT2" s="155"/>
      <c r="BDU2" s="155"/>
      <c r="BDV2" s="155"/>
      <c r="BDW2" s="155"/>
      <c r="BDX2" s="155"/>
      <c r="BDY2" s="155"/>
      <c r="BDZ2" s="155"/>
      <c r="BEA2" s="155"/>
      <c r="BEB2" s="155"/>
      <c r="BEC2" s="155"/>
      <c r="BED2" s="155"/>
      <c r="BEE2" s="155"/>
      <c r="BEF2" s="155"/>
      <c r="BEG2" s="155"/>
      <c r="BEH2" s="155"/>
      <c r="BEI2" s="155"/>
      <c r="BEJ2" s="155"/>
      <c r="BEK2" s="155"/>
      <c r="BEL2" s="155"/>
      <c r="BEM2" s="155"/>
      <c r="BEN2" s="155"/>
      <c r="BEO2" s="155"/>
      <c r="BEP2" s="155"/>
      <c r="BEQ2" s="155"/>
      <c r="BER2" s="155"/>
      <c r="BES2" s="155"/>
      <c r="BET2" s="155"/>
      <c r="BEU2" s="155"/>
      <c r="BEV2" s="155"/>
      <c r="BEW2" s="155"/>
      <c r="BEX2" s="155"/>
      <c r="BEY2" s="155"/>
      <c r="BEZ2" s="155"/>
      <c r="BFA2" s="155"/>
      <c r="BFB2" s="155"/>
      <c r="BFC2" s="155"/>
      <c r="BFD2" s="155"/>
      <c r="BFE2" s="155"/>
      <c r="BFF2" s="155"/>
      <c r="BFG2" s="155"/>
      <c r="BFH2" s="155"/>
      <c r="BFI2" s="155"/>
      <c r="BFJ2" s="155"/>
      <c r="BFK2" s="155"/>
      <c r="BFL2" s="155"/>
      <c r="BFM2" s="155"/>
      <c r="BFN2" s="155"/>
      <c r="BFO2" s="155"/>
      <c r="BFP2" s="155"/>
      <c r="BFQ2" s="155"/>
      <c r="BFR2" s="155"/>
      <c r="BFS2" s="155"/>
      <c r="BFT2" s="155"/>
      <c r="BFU2" s="155"/>
      <c r="BFV2" s="155"/>
      <c r="BFW2" s="155"/>
      <c r="BFX2" s="155"/>
      <c r="BFY2" s="155"/>
      <c r="BFZ2" s="155"/>
      <c r="BGA2" s="155"/>
      <c r="BGB2" s="155"/>
      <c r="BGC2" s="155"/>
      <c r="BGD2" s="155"/>
      <c r="BGE2" s="155"/>
      <c r="BGF2" s="155"/>
      <c r="BGG2" s="155"/>
      <c r="BGH2" s="155"/>
      <c r="BGI2" s="155"/>
      <c r="BGJ2" s="155"/>
      <c r="BGK2" s="155"/>
      <c r="BGL2" s="155"/>
      <c r="BGM2" s="155"/>
      <c r="BGN2" s="155"/>
      <c r="BGO2" s="155"/>
      <c r="BGP2" s="155"/>
      <c r="BGQ2" s="155"/>
      <c r="BGR2" s="155"/>
      <c r="BGS2" s="155"/>
      <c r="BGT2" s="155"/>
      <c r="BGU2" s="155"/>
      <c r="BGV2" s="155"/>
      <c r="BGW2" s="155"/>
      <c r="BGX2" s="155"/>
      <c r="BGY2" s="155"/>
      <c r="BGZ2" s="155"/>
      <c r="BHA2" s="155"/>
      <c r="BHB2" s="155"/>
      <c r="BHC2" s="155"/>
      <c r="BHD2" s="155"/>
      <c r="BHE2" s="155"/>
      <c r="BHF2" s="155"/>
      <c r="BHG2" s="155"/>
      <c r="BHH2" s="155"/>
      <c r="BHI2" s="155"/>
      <c r="BHJ2" s="155"/>
      <c r="BHK2" s="155"/>
      <c r="BHL2" s="155"/>
      <c r="BHM2" s="155"/>
      <c r="BHN2" s="155"/>
      <c r="BHO2" s="155"/>
      <c r="BHP2" s="155"/>
      <c r="BHQ2" s="155"/>
      <c r="BHR2" s="155"/>
      <c r="BHS2" s="155"/>
      <c r="BHT2" s="155"/>
      <c r="BHU2" s="155"/>
      <c r="BHV2" s="155"/>
      <c r="BHW2" s="155"/>
      <c r="BHX2" s="155"/>
      <c r="BHY2" s="155"/>
      <c r="BHZ2" s="155"/>
      <c r="BIA2" s="155"/>
      <c r="BIB2" s="155"/>
      <c r="BIC2" s="155"/>
      <c r="BID2" s="155"/>
      <c r="BIE2" s="155"/>
      <c r="BIF2" s="155"/>
      <c r="BIG2" s="155"/>
      <c r="BIH2" s="155"/>
      <c r="BII2" s="155"/>
      <c r="BIJ2" s="155"/>
      <c r="BIK2" s="155"/>
      <c r="BIL2" s="155"/>
      <c r="BIM2" s="155"/>
      <c r="BIN2" s="155"/>
      <c r="BIO2" s="155"/>
      <c r="BIP2" s="155"/>
      <c r="BIQ2" s="155"/>
      <c r="BIR2" s="155"/>
      <c r="BIS2" s="155"/>
      <c r="BIT2" s="155"/>
      <c r="BIU2" s="155"/>
      <c r="BIV2" s="155"/>
      <c r="BIW2" s="155"/>
      <c r="BIX2" s="155"/>
      <c r="BIY2" s="155"/>
      <c r="BIZ2" s="155"/>
      <c r="BJA2" s="155"/>
      <c r="BJB2" s="155"/>
      <c r="BJC2" s="155"/>
      <c r="BJD2" s="155"/>
      <c r="BJE2" s="155"/>
      <c r="BJF2" s="155"/>
      <c r="BJG2" s="155"/>
      <c r="BJH2" s="155"/>
      <c r="BJI2" s="155"/>
      <c r="BJJ2" s="155"/>
      <c r="BJK2" s="155"/>
      <c r="BJL2" s="155"/>
      <c r="BJM2" s="155"/>
      <c r="BJN2" s="155"/>
      <c r="BJO2" s="155"/>
      <c r="BJP2" s="155"/>
      <c r="BJQ2" s="155"/>
      <c r="BJR2" s="155"/>
      <c r="BJS2" s="155"/>
      <c r="BJT2" s="155"/>
      <c r="BJU2" s="155"/>
      <c r="BJV2" s="155"/>
      <c r="BJW2" s="155"/>
      <c r="BJX2" s="155"/>
      <c r="BJY2" s="155"/>
      <c r="BJZ2" s="155"/>
      <c r="BKA2" s="155"/>
      <c r="BKB2" s="155"/>
      <c r="BKC2" s="155"/>
      <c r="BKD2" s="155"/>
      <c r="BKE2" s="155"/>
      <c r="BKF2" s="155"/>
      <c r="BKG2" s="155"/>
      <c r="BKH2" s="155"/>
      <c r="BKI2" s="155"/>
      <c r="BKJ2" s="155"/>
      <c r="BKK2" s="155"/>
      <c r="BKL2" s="155"/>
      <c r="BKM2" s="155"/>
      <c r="BKN2" s="155"/>
      <c r="BKO2" s="155"/>
      <c r="BKP2" s="155"/>
      <c r="BKQ2" s="155"/>
      <c r="BKR2" s="155"/>
      <c r="BKS2" s="155"/>
      <c r="BKT2" s="155"/>
      <c r="BKU2" s="155"/>
      <c r="BKV2" s="155"/>
      <c r="BKW2" s="155"/>
      <c r="BKX2" s="155"/>
      <c r="BKY2" s="155"/>
      <c r="BKZ2" s="155"/>
      <c r="BLA2" s="155"/>
      <c r="BLB2" s="155"/>
      <c r="BLC2" s="155"/>
      <c r="BLD2" s="155"/>
      <c r="BLE2" s="155"/>
      <c r="BLF2" s="155"/>
      <c r="BLG2" s="155"/>
      <c r="BLH2" s="155"/>
      <c r="BLI2" s="155"/>
      <c r="BLJ2" s="155"/>
      <c r="BLK2" s="155"/>
      <c r="BLL2" s="155"/>
      <c r="BLM2" s="155"/>
      <c r="BLN2" s="155"/>
      <c r="BLO2" s="155"/>
      <c r="BLP2" s="155"/>
      <c r="BLQ2" s="155"/>
      <c r="BLR2" s="155"/>
      <c r="BLS2" s="155"/>
      <c r="BLT2" s="155"/>
      <c r="BLU2" s="155"/>
      <c r="BLV2" s="155"/>
      <c r="BLW2" s="155"/>
      <c r="BLX2" s="155"/>
      <c r="BLY2" s="155"/>
      <c r="BLZ2" s="155"/>
      <c r="BMA2" s="155"/>
      <c r="BMB2" s="155"/>
      <c r="BMC2" s="155"/>
      <c r="BMD2" s="155"/>
      <c r="BME2" s="155"/>
      <c r="BMF2" s="155"/>
      <c r="BMG2" s="155"/>
      <c r="BMH2" s="155"/>
      <c r="BMI2" s="155"/>
      <c r="BMJ2" s="155"/>
      <c r="BMK2" s="155"/>
      <c r="BML2" s="155"/>
      <c r="BMM2" s="155"/>
      <c r="BMN2" s="155"/>
      <c r="BMO2" s="155"/>
      <c r="BMP2" s="155"/>
      <c r="BMQ2" s="155"/>
      <c r="BMR2" s="155"/>
      <c r="BMS2" s="155"/>
      <c r="BMT2" s="155"/>
      <c r="BMU2" s="155"/>
      <c r="BMV2" s="155"/>
      <c r="BMW2" s="155"/>
      <c r="BMX2" s="155"/>
      <c r="BMY2" s="155"/>
      <c r="BMZ2" s="155"/>
      <c r="BNA2" s="155"/>
      <c r="BNB2" s="155"/>
      <c r="BNC2" s="155"/>
      <c r="BND2" s="155"/>
      <c r="BNE2" s="155"/>
      <c r="BNF2" s="155"/>
      <c r="BNG2" s="155"/>
      <c r="BNH2" s="155"/>
      <c r="BNI2" s="155"/>
      <c r="BNJ2" s="155"/>
      <c r="BNK2" s="155"/>
      <c r="BNL2" s="155"/>
      <c r="BNM2" s="155"/>
      <c r="BNN2" s="155"/>
      <c r="BNO2" s="155"/>
      <c r="BNP2" s="155"/>
      <c r="BNQ2" s="155"/>
      <c r="BNR2" s="155"/>
      <c r="BNS2" s="155"/>
      <c r="BNT2" s="155"/>
      <c r="BNU2" s="155"/>
      <c r="BNV2" s="155"/>
      <c r="BNW2" s="155"/>
      <c r="BNX2" s="155"/>
      <c r="BNY2" s="155"/>
      <c r="BNZ2" s="155"/>
      <c r="BOA2" s="155"/>
      <c r="BOB2" s="155"/>
      <c r="BOC2" s="155"/>
      <c r="BOD2" s="155"/>
      <c r="BOE2" s="155"/>
      <c r="BOF2" s="155"/>
      <c r="BOG2" s="155"/>
      <c r="BOH2" s="155"/>
      <c r="BOI2" s="155"/>
      <c r="BOJ2" s="155"/>
      <c r="BOK2" s="155"/>
      <c r="BOL2" s="155"/>
      <c r="BOM2" s="155"/>
      <c r="BON2" s="155"/>
      <c r="BOO2" s="155"/>
      <c r="BOP2" s="155"/>
      <c r="BOQ2" s="155"/>
      <c r="BOR2" s="155"/>
      <c r="BOS2" s="155"/>
      <c r="BOT2" s="155"/>
      <c r="BOU2" s="155"/>
      <c r="BOV2" s="155"/>
      <c r="BOW2" s="155"/>
      <c r="BOX2" s="155"/>
      <c r="BOY2" s="155"/>
      <c r="BOZ2" s="155"/>
      <c r="BPA2" s="155"/>
      <c r="BPB2" s="155"/>
      <c r="BPC2" s="155"/>
      <c r="BPD2" s="155"/>
      <c r="BPE2" s="155"/>
      <c r="BPF2" s="155"/>
      <c r="BPG2" s="155"/>
      <c r="BPH2" s="155"/>
      <c r="BPI2" s="155"/>
      <c r="BPJ2" s="155"/>
      <c r="BPK2" s="155"/>
      <c r="BPL2" s="155"/>
      <c r="BPM2" s="155"/>
      <c r="BPN2" s="155"/>
      <c r="BPO2" s="155"/>
      <c r="BPP2" s="155"/>
      <c r="BPQ2" s="155"/>
      <c r="BPR2" s="155"/>
      <c r="BPS2" s="155"/>
      <c r="BPT2" s="155"/>
      <c r="BPU2" s="155"/>
      <c r="BPV2" s="155"/>
      <c r="BPW2" s="155"/>
      <c r="BPX2" s="155"/>
      <c r="BPY2" s="155"/>
      <c r="BPZ2" s="155"/>
      <c r="BQA2" s="155"/>
      <c r="BQB2" s="155"/>
      <c r="BQC2" s="155"/>
      <c r="BQD2" s="155"/>
      <c r="BQE2" s="155"/>
      <c r="BQF2" s="155"/>
      <c r="BQG2" s="155"/>
      <c r="BQH2" s="155"/>
      <c r="BQI2" s="155"/>
      <c r="BQJ2" s="155"/>
      <c r="BQK2" s="155"/>
      <c r="BQL2" s="155"/>
      <c r="BQM2" s="155"/>
      <c r="BQN2" s="155"/>
      <c r="BQO2" s="155"/>
      <c r="BQP2" s="155"/>
      <c r="BQQ2" s="155"/>
      <c r="BQR2" s="155"/>
      <c r="BQS2" s="155"/>
      <c r="BQT2" s="155"/>
      <c r="BQU2" s="155"/>
      <c r="BQV2" s="155"/>
      <c r="BQW2" s="155"/>
      <c r="BQX2" s="155"/>
      <c r="BQY2" s="155"/>
      <c r="BQZ2" s="155"/>
      <c r="BRA2" s="155"/>
      <c r="BRB2" s="155"/>
      <c r="BRC2" s="155"/>
      <c r="BRD2" s="155"/>
      <c r="BRE2" s="155"/>
      <c r="BRF2" s="155"/>
      <c r="BRG2" s="155"/>
      <c r="BRH2" s="155"/>
      <c r="BRI2" s="155"/>
      <c r="BRJ2" s="155"/>
      <c r="BRK2" s="155"/>
      <c r="BRL2" s="155"/>
      <c r="BRM2" s="155"/>
      <c r="BRN2" s="155"/>
      <c r="BRO2" s="155"/>
      <c r="BRP2" s="155"/>
      <c r="BRQ2" s="155"/>
      <c r="BRR2" s="155"/>
      <c r="BRS2" s="155"/>
      <c r="BRT2" s="155"/>
      <c r="BRU2" s="155"/>
      <c r="BRV2" s="155"/>
      <c r="BRW2" s="155"/>
      <c r="BRX2" s="155"/>
      <c r="BRY2" s="155"/>
      <c r="BRZ2" s="155"/>
      <c r="BSA2" s="155"/>
      <c r="BSB2" s="155"/>
      <c r="BSC2" s="155"/>
      <c r="BSD2" s="155"/>
      <c r="BSE2" s="155"/>
      <c r="BSF2" s="155"/>
      <c r="BSG2" s="155"/>
      <c r="BSH2" s="155"/>
      <c r="BSI2" s="155"/>
      <c r="BSJ2" s="155"/>
      <c r="BSK2" s="155"/>
      <c r="BSL2" s="155"/>
      <c r="BSM2" s="155"/>
      <c r="BSN2" s="155"/>
      <c r="BSO2" s="155"/>
      <c r="BSP2" s="155"/>
      <c r="BSQ2" s="155"/>
      <c r="BSR2" s="155"/>
      <c r="BSS2" s="155"/>
      <c r="BST2" s="155"/>
      <c r="BSU2" s="155"/>
      <c r="BSV2" s="155"/>
      <c r="BSW2" s="155"/>
      <c r="BSX2" s="155"/>
      <c r="BSY2" s="155"/>
      <c r="BSZ2" s="155"/>
      <c r="BTA2" s="155"/>
      <c r="BTB2" s="155"/>
      <c r="BTC2" s="155"/>
      <c r="BTD2" s="155"/>
      <c r="BTE2" s="155"/>
      <c r="BTF2" s="155"/>
      <c r="BTG2" s="155"/>
      <c r="BTH2" s="155"/>
      <c r="BTI2" s="155"/>
      <c r="BTJ2" s="155"/>
      <c r="BTK2" s="155"/>
      <c r="BTL2" s="155"/>
      <c r="BTM2" s="155"/>
      <c r="BTN2" s="155"/>
      <c r="BTO2" s="155"/>
      <c r="BTP2" s="155"/>
      <c r="BTQ2" s="155"/>
      <c r="BTR2" s="155"/>
      <c r="BTS2" s="155"/>
      <c r="BTT2" s="155"/>
      <c r="BTU2" s="155"/>
      <c r="BTV2" s="155"/>
      <c r="BTW2" s="155"/>
      <c r="BTX2" s="155"/>
      <c r="BTY2" s="155"/>
      <c r="BTZ2" s="155"/>
      <c r="BUA2" s="155"/>
      <c r="BUB2" s="155"/>
      <c r="BUC2" s="155"/>
      <c r="BUD2" s="155"/>
      <c r="BUE2" s="155"/>
      <c r="BUF2" s="155"/>
      <c r="BUG2" s="155"/>
      <c r="BUH2" s="155"/>
      <c r="BUI2" s="155"/>
      <c r="BUJ2" s="155"/>
      <c r="BUK2" s="155"/>
      <c r="BUL2" s="155"/>
      <c r="BUM2" s="155"/>
      <c r="BUN2" s="155"/>
      <c r="BUO2" s="155"/>
      <c r="BUP2" s="155"/>
      <c r="BUQ2" s="155"/>
      <c r="BUR2" s="155"/>
      <c r="BUS2" s="155"/>
      <c r="BUT2" s="155"/>
      <c r="BUU2" s="155"/>
      <c r="BUV2" s="155"/>
      <c r="BUW2" s="155"/>
      <c r="BUX2" s="155"/>
      <c r="BUY2" s="155"/>
      <c r="BUZ2" s="155"/>
      <c r="BVA2" s="155"/>
      <c r="BVB2" s="155"/>
      <c r="BVC2" s="155"/>
      <c r="BVD2" s="155"/>
      <c r="BVE2" s="155"/>
      <c r="BVF2" s="155"/>
      <c r="BVG2" s="155"/>
      <c r="BVH2" s="155"/>
      <c r="BVI2" s="155"/>
      <c r="BVJ2" s="155"/>
      <c r="BVK2" s="155"/>
      <c r="BVL2" s="155"/>
      <c r="BVM2" s="155"/>
      <c r="BVN2" s="155"/>
      <c r="BVO2" s="155"/>
      <c r="BVP2" s="155"/>
      <c r="BVQ2" s="155"/>
      <c r="BVR2" s="155"/>
      <c r="BVS2" s="155"/>
      <c r="BVT2" s="155"/>
      <c r="BVU2" s="155"/>
      <c r="BVV2" s="155"/>
      <c r="BVW2" s="155"/>
      <c r="BVX2" s="155"/>
      <c r="BVY2" s="155"/>
      <c r="BVZ2" s="155"/>
      <c r="BWA2" s="155"/>
      <c r="BWB2" s="155"/>
      <c r="BWC2" s="155"/>
      <c r="BWD2" s="155"/>
      <c r="BWE2" s="155"/>
      <c r="BWF2" s="155"/>
      <c r="BWG2" s="155"/>
      <c r="BWH2" s="155"/>
      <c r="BWI2" s="155"/>
      <c r="BWJ2" s="155"/>
      <c r="BWK2" s="155"/>
      <c r="BWL2" s="155"/>
      <c r="BWM2" s="155"/>
      <c r="BWN2" s="155"/>
      <c r="BWO2" s="155"/>
      <c r="BWP2" s="155"/>
      <c r="BWQ2" s="155"/>
      <c r="BWR2" s="155"/>
      <c r="BWS2" s="155"/>
      <c r="BWT2" s="155"/>
      <c r="BWU2" s="155"/>
      <c r="BWV2" s="155"/>
      <c r="BWW2" s="155"/>
      <c r="BWX2" s="155"/>
      <c r="BWY2" s="155"/>
      <c r="BWZ2" s="155"/>
      <c r="BXA2" s="155"/>
      <c r="BXB2" s="155"/>
      <c r="BXC2" s="155"/>
      <c r="BXD2" s="155"/>
      <c r="BXE2" s="155"/>
      <c r="BXF2" s="155"/>
      <c r="BXG2" s="155"/>
      <c r="BXH2" s="155"/>
      <c r="BXI2" s="155"/>
      <c r="BXJ2" s="155"/>
      <c r="BXK2" s="155"/>
      <c r="BXL2" s="155"/>
      <c r="BXM2" s="155"/>
      <c r="BXN2" s="155"/>
      <c r="BXO2" s="155"/>
      <c r="BXP2" s="155"/>
      <c r="BXQ2" s="155"/>
      <c r="BXR2" s="155"/>
      <c r="BXS2" s="155"/>
      <c r="BXT2" s="155"/>
      <c r="BXU2" s="155"/>
      <c r="BXV2" s="155"/>
      <c r="BXW2" s="155"/>
      <c r="BXX2" s="155"/>
      <c r="BXY2" s="155"/>
      <c r="BXZ2" s="155"/>
      <c r="BYA2" s="155"/>
      <c r="BYB2" s="155"/>
      <c r="BYC2" s="155"/>
      <c r="BYD2" s="155"/>
      <c r="BYE2" s="155"/>
      <c r="BYF2" s="155"/>
      <c r="BYG2" s="155"/>
      <c r="BYH2" s="155"/>
      <c r="BYI2" s="155"/>
      <c r="BYJ2" s="155"/>
      <c r="BYK2" s="155"/>
      <c r="BYL2" s="155"/>
      <c r="BYM2" s="155"/>
      <c r="BYN2" s="155"/>
      <c r="BYO2" s="155"/>
      <c r="BYP2" s="155"/>
      <c r="BYQ2" s="155"/>
      <c r="BYR2" s="155"/>
      <c r="BYS2" s="155"/>
      <c r="BYT2" s="155"/>
      <c r="BYU2" s="155"/>
      <c r="BYV2" s="155"/>
      <c r="BYW2" s="155"/>
      <c r="BYX2" s="155"/>
      <c r="BYY2" s="155"/>
      <c r="BYZ2" s="155"/>
      <c r="BZA2" s="155"/>
      <c r="BZB2" s="155"/>
      <c r="BZC2" s="155"/>
      <c r="BZD2" s="155"/>
      <c r="BZE2" s="155"/>
      <c r="BZF2" s="155"/>
      <c r="BZG2" s="155"/>
      <c r="BZH2" s="155"/>
      <c r="BZI2" s="155"/>
      <c r="BZJ2" s="155"/>
      <c r="BZK2" s="155"/>
      <c r="BZL2" s="155"/>
      <c r="BZM2" s="155"/>
      <c r="BZN2" s="155"/>
      <c r="BZO2" s="155"/>
      <c r="BZP2" s="155"/>
      <c r="BZQ2" s="155"/>
      <c r="BZR2" s="155"/>
      <c r="BZS2" s="155"/>
      <c r="BZT2" s="155"/>
      <c r="BZU2" s="155"/>
      <c r="BZV2" s="155"/>
      <c r="BZW2" s="155"/>
      <c r="BZX2" s="155"/>
      <c r="BZY2" s="155"/>
      <c r="BZZ2" s="155"/>
      <c r="CAA2" s="155"/>
      <c r="CAB2" s="155"/>
      <c r="CAC2" s="155"/>
      <c r="CAD2" s="155"/>
      <c r="CAE2" s="155"/>
      <c r="CAF2" s="155"/>
      <c r="CAG2" s="155"/>
      <c r="CAH2" s="155"/>
      <c r="CAI2" s="155"/>
      <c r="CAJ2" s="155"/>
      <c r="CAK2" s="155"/>
      <c r="CAL2" s="155"/>
      <c r="CAM2" s="155"/>
      <c r="CAN2" s="155"/>
      <c r="CAO2" s="155"/>
      <c r="CAP2" s="155"/>
      <c r="CAQ2" s="155"/>
      <c r="CAR2" s="155"/>
      <c r="CAS2" s="155"/>
      <c r="CAT2" s="155"/>
      <c r="CAU2" s="155"/>
      <c r="CAV2" s="155"/>
      <c r="CAW2" s="155"/>
      <c r="CAX2" s="155"/>
      <c r="CAY2" s="155"/>
      <c r="CAZ2" s="155"/>
      <c r="CBA2" s="155"/>
      <c r="CBB2" s="155"/>
      <c r="CBC2" s="155"/>
      <c r="CBD2" s="155"/>
      <c r="CBE2" s="155"/>
      <c r="CBF2" s="155"/>
      <c r="CBG2" s="155"/>
      <c r="CBH2" s="155"/>
      <c r="CBI2" s="155"/>
      <c r="CBJ2" s="155"/>
      <c r="CBK2" s="155"/>
      <c r="CBL2" s="155"/>
      <c r="CBM2" s="155"/>
      <c r="CBN2" s="155"/>
      <c r="CBO2" s="155"/>
      <c r="CBP2" s="155"/>
      <c r="CBQ2" s="155"/>
      <c r="CBR2" s="155"/>
      <c r="CBS2" s="155"/>
      <c r="CBT2" s="155"/>
      <c r="CBU2" s="155"/>
      <c r="CBV2" s="155"/>
      <c r="CBW2" s="155"/>
      <c r="CBX2" s="155"/>
      <c r="CBY2" s="155"/>
      <c r="CBZ2" s="155"/>
      <c r="CCA2" s="155"/>
      <c r="CCB2" s="155"/>
      <c r="CCC2" s="155"/>
      <c r="CCD2" s="155"/>
      <c r="CCE2" s="155"/>
      <c r="CCF2" s="155"/>
      <c r="CCG2" s="155"/>
      <c r="CCH2" s="155"/>
      <c r="CCI2" s="155"/>
      <c r="CCJ2" s="155"/>
      <c r="CCK2" s="155"/>
      <c r="CCL2" s="155"/>
      <c r="CCM2" s="155"/>
      <c r="CCN2" s="155"/>
      <c r="CCO2" s="155"/>
      <c r="CCP2" s="155"/>
      <c r="CCQ2" s="155"/>
      <c r="CCR2" s="155"/>
      <c r="CCS2" s="155"/>
      <c r="CCT2" s="155"/>
      <c r="CCU2" s="155"/>
      <c r="CCV2" s="155"/>
      <c r="CCW2" s="155"/>
      <c r="CCX2" s="155"/>
      <c r="CCY2" s="155"/>
      <c r="CCZ2" s="155"/>
      <c r="CDA2" s="155"/>
      <c r="CDB2" s="155"/>
      <c r="CDC2" s="155"/>
      <c r="CDD2" s="155"/>
      <c r="CDE2" s="155"/>
      <c r="CDF2" s="155"/>
      <c r="CDG2" s="155"/>
      <c r="CDH2" s="155"/>
      <c r="CDI2" s="155"/>
      <c r="CDJ2" s="155"/>
      <c r="CDK2" s="155"/>
      <c r="CDL2" s="155"/>
      <c r="CDM2" s="155"/>
      <c r="CDN2" s="155"/>
      <c r="CDO2" s="155"/>
      <c r="CDP2" s="155"/>
      <c r="CDQ2" s="155"/>
      <c r="CDR2" s="155"/>
      <c r="CDS2" s="155"/>
      <c r="CDT2" s="155"/>
      <c r="CDU2" s="155"/>
      <c r="CDV2" s="155"/>
      <c r="CDW2" s="155"/>
      <c r="CDX2" s="155"/>
      <c r="CDY2" s="155"/>
      <c r="CDZ2" s="155"/>
      <c r="CEA2" s="155"/>
      <c r="CEB2" s="155"/>
      <c r="CEC2" s="155"/>
      <c r="CED2" s="155"/>
      <c r="CEE2" s="155"/>
      <c r="CEF2" s="155"/>
      <c r="CEG2" s="155"/>
      <c r="CEH2" s="155"/>
      <c r="CEI2" s="155"/>
      <c r="CEJ2" s="155"/>
      <c r="CEK2" s="155"/>
      <c r="CEL2" s="155"/>
      <c r="CEM2" s="155"/>
      <c r="CEN2" s="155"/>
      <c r="CEO2" s="155"/>
      <c r="CEP2" s="155"/>
      <c r="CEQ2" s="155"/>
      <c r="CER2" s="155"/>
      <c r="CES2" s="155"/>
      <c r="CET2" s="155"/>
      <c r="CEU2" s="155"/>
      <c r="CEV2" s="155"/>
      <c r="CEW2" s="155"/>
      <c r="CEX2" s="155"/>
      <c r="CEY2" s="155"/>
      <c r="CEZ2" s="155"/>
      <c r="CFA2" s="155"/>
      <c r="CFB2" s="155"/>
      <c r="CFC2" s="155"/>
      <c r="CFD2" s="155"/>
      <c r="CFE2" s="155"/>
      <c r="CFF2" s="155"/>
      <c r="CFG2" s="155"/>
      <c r="CFH2" s="155"/>
      <c r="CFI2" s="155"/>
      <c r="CFJ2" s="155"/>
      <c r="CFK2" s="155"/>
      <c r="CFL2" s="155"/>
      <c r="CFM2" s="155"/>
      <c r="CFN2" s="155"/>
      <c r="CFO2" s="155"/>
      <c r="CFP2" s="155"/>
      <c r="CFQ2" s="155"/>
      <c r="CFR2" s="155"/>
      <c r="CFS2" s="155"/>
      <c r="CFT2" s="155"/>
      <c r="CFU2" s="155"/>
      <c r="CFV2" s="155"/>
      <c r="CFW2" s="155"/>
      <c r="CFX2" s="155"/>
      <c r="CFY2" s="155"/>
      <c r="CFZ2" s="155"/>
      <c r="CGA2" s="155"/>
      <c r="CGB2" s="155"/>
      <c r="CGC2" s="155"/>
      <c r="CGD2" s="155"/>
      <c r="CGE2" s="155"/>
      <c r="CGF2" s="155"/>
      <c r="CGG2" s="155"/>
      <c r="CGH2" s="155"/>
      <c r="CGI2" s="155"/>
      <c r="CGJ2" s="155"/>
      <c r="CGK2" s="155"/>
      <c r="CGL2" s="155"/>
      <c r="CGM2" s="155"/>
      <c r="CGN2" s="155"/>
      <c r="CGO2" s="155"/>
      <c r="CGP2" s="155"/>
      <c r="CGQ2" s="155"/>
      <c r="CGR2" s="155"/>
      <c r="CGS2" s="155"/>
      <c r="CGT2" s="155"/>
      <c r="CGU2" s="155"/>
      <c r="CGV2" s="155"/>
      <c r="CGW2" s="155"/>
      <c r="CGX2" s="155"/>
      <c r="CGY2" s="155"/>
      <c r="CGZ2" s="155"/>
      <c r="CHA2" s="155"/>
      <c r="CHB2" s="155"/>
      <c r="CHC2" s="155"/>
      <c r="CHD2" s="155"/>
      <c r="CHE2" s="155"/>
      <c r="CHF2" s="155"/>
      <c r="CHG2" s="155"/>
      <c r="CHH2" s="155"/>
      <c r="CHI2" s="155"/>
      <c r="CHJ2" s="155"/>
      <c r="CHK2" s="155"/>
      <c r="CHL2" s="155"/>
      <c r="CHM2" s="155"/>
      <c r="CHN2" s="155"/>
      <c r="CHO2" s="155"/>
      <c r="CHP2" s="155"/>
      <c r="CHQ2" s="155"/>
      <c r="CHR2" s="155"/>
      <c r="CHS2" s="155"/>
      <c r="CHT2" s="155"/>
      <c r="CHU2" s="155"/>
      <c r="CHV2" s="155"/>
      <c r="CHW2" s="155"/>
      <c r="CHX2" s="155"/>
      <c r="CHY2" s="155"/>
      <c r="CHZ2" s="155"/>
      <c r="CIA2" s="155"/>
      <c r="CIB2" s="155"/>
      <c r="CIC2" s="155"/>
      <c r="CID2" s="155"/>
      <c r="CIE2" s="155"/>
      <c r="CIF2" s="155"/>
      <c r="CIG2" s="155"/>
      <c r="CIH2" s="155"/>
      <c r="CII2" s="155"/>
      <c r="CIJ2" s="155"/>
      <c r="CIK2" s="155"/>
      <c r="CIL2" s="155"/>
      <c r="CIM2" s="155"/>
      <c r="CIN2" s="155"/>
      <c r="CIO2" s="155"/>
      <c r="CIP2" s="155"/>
      <c r="CIQ2" s="155"/>
      <c r="CIR2" s="155"/>
      <c r="CIS2" s="155"/>
      <c r="CIT2" s="155"/>
      <c r="CIU2" s="155"/>
      <c r="CIV2" s="155"/>
      <c r="CIW2" s="155"/>
      <c r="CIX2" s="155"/>
      <c r="CIY2" s="155"/>
      <c r="CIZ2" s="155"/>
      <c r="CJA2" s="155"/>
      <c r="CJB2" s="155"/>
      <c r="CJC2" s="155"/>
      <c r="CJD2" s="155"/>
      <c r="CJE2" s="155"/>
      <c r="CJF2" s="155"/>
      <c r="CJG2" s="155"/>
      <c r="CJH2" s="155"/>
      <c r="CJI2" s="155"/>
      <c r="CJJ2" s="155"/>
      <c r="CJK2" s="155"/>
      <c r="CJL2" s="155"/>
      <c r="CJM2" s="155"/>
      <c r="CJN2" s="155"/>
      <c r="CJO2" s="155"/>
      <c r="CJP2" s="155"/>
      <c r="CJQ2" s="155"/>
      <c r="CJR2" s="155"/>
      <c r="CJS2" s="155"/>
      <c r="CJT2" s="155"/>
      <c r="CJU2" s="155"/>
      <c r="CJV2" s="155"/>
      <c r="CJW2" s="155"/>
      <c r="CJX2" s="155"/>
      <c r="CJY2" s="155"/>
      <c r="CJZ2" s="155"/>
      <c r="CKA2" s="155"/>
      <c r="CKB2" s="155"/>
      <c r="CKC2" s="155"/>
      <c r="CKD2" s="155"/>
      <c r="CKE2" s="155"/>
      <c r="CKF2" s="155"/>
      <c r="CKG2" s="155"/>
      <c r="CKH2" s="155"/>
      <c r="CKI2" s="155"/>
      <c r="CKJ2" s="155"/>
      <c r="CKK2" s="155"/>
      <c r="CKL2" s="155"/>
      <c r="CKM2" s="155"/>
      <c r="CKN2" s="155"/>
      <c r="CKO2" s="155"/>
      <c r="CKP2" s="155"/>
      <c r="CKQ2" s="155"/>
      <c r="CKR2" s="155"/>
      <c r="CKS2" s="155"/>
      <c r="CKT2" s="155"/>
      <c r="CKU2" s="155"/>
      <c r="CKV2" s="155"/>
      <c r="CKW2" s="155"/>
      <c r="CKX2" s="155"/>
      <c r="CKY2" s="155"/>
      <c r="CKZ2" s="155"/>
      <c r="CLA2" s="155"/>
      <c r="CLB2" s="155"/>
      <c r="CLC2" s="155"/>
      <c r="CLD2" s="155"/>
      <c r="CLE2" s="155"/>
      <c r="CLF2" s="155"/>
      <c r="CLG2" s="155"/>
      <c r="CLH2" s="155"/>
      <c r="CLI2" s="155"/>
      <c r="CLJ2" s="155"/>
      <c r="CLK2" s="155"/>
      <c r="CLL2" s="155"/>
      <c r="CLM2" s="155"/>
      <c r="CLN2" s="155"/>
      <c r="CLO2" s="155"/>
      <c r="CLP2" s="155"/>
      <c r="CLQ2" s="155"/>
      <c r="CLR2" s="155"/>
      <c r="CLS2" s="155"/>
      <c r="CLT2" s="155"/>
      <c r="CLU2" s="155"/>
      <c r="CLV2" s="155"/>
      <c r="CLW2" s="155"/>
      <c r="CLX2" s="155"/>
      <c r="CLY2" s="155"/>
      <c r="CLZ2" s="155"/>
      <c r="CMA2" s="155"/>
      <c r="CMB2" s="155"/>
      <c r="CMC2" s="155"/>
      <c r="CMD2" s="155"/>
      <c r="CME2" s="155"/>
      <c r="CMF2" s="155"/>
      <c r="CMG2" s="155"/>
      <c r="CMH2" s="155"/>
      <c r="CMI2" s="155"/>
      <c r="CMJ2" s="155"/>
      <c r="CMK2" s="155"/>
      <c r="CML2" s="155"/>
      <c r="CMM2" s="155"/>
      <c r="CMN2" s="155"/>
      <c r="CMO2" s="155"/>
      <c r="CMP2" s="155"/>
      <c r="CMQ2" s="155"/>
      <c r="CMR2" s="155"/>
      <c r="CMS2" s="155"/>
      <c r="CMT2" s="155"/>
      <c r="CMU2" s="155"/>
      <c r="CMV2" s="155"/>
      <c r="CMW2" s="155"/>
      <c r="CMX2" s="155"/>
      <c r="CMY2" s="155"/>
      <c r="CMZ2" s="155"/>
      <c r="CNA2" s="155"/>
      <c r="CNB2" s="155"/>
      <c r="CNC2" s="155"/>
      <c r="CND2" s="155"/>
      <c r="CNE2" s="155"/>
      <c r="CNF2" s="155"/>
      <c r="CNG2" s="155"/>
      <c r="CNH2" s="155"/>
      <c r="CNI2" s="155"/>
      <c r="CNJ2" s="155"/>
      <c r="CNK2" s="155"/>
      <c r="CNL2" s="155"/>
      <c r="CNM2" s="155"/>
      <c r="CNN2" s="155"/>
      <c r="CNO2" s="155"/>
      <c r="CNP2" s="155"/>
      <c r="CNQ2" s="155"/>
      <c r="CNR2" s="155"/>
      <c r="CNS2" s="155"/>
      <c r="CNT2" s="155"/>
      <c r="CNU2" s="155"/>
      <c r="CNV2" s="155"/>
      <c r="CNW2" s="155"/>
      <c r="CNX2" s="155"/>
      <c r="CNY2" s="155"/>
      <c r="CNZ2" s="155"/>
      <c r="COA2" s="155"/>
      <c r="COB2" s="155"/>
      <c r="COC2" s="155"/>
      <c r="COD2" s="155"/>
      <c r="COE2" s="155"/>
      <c r="COF2" s="155"/>
      <c r="COG2" s="155"/>
      <c r="COH2" s="155"/>
      <c r="COI2" s="155"/>
      <c r="COJ2" s="155"/>
      <c r="COK2" s="155"/>
      <c r="COL2" s="155"/>
      <c r="COM2" s="155"/>
      <c r="CON2" s="155"/>
      <c r="COO2" s="155"/>
      <c r="COP2" s="155"/>
      <c r="COQ2" s="155"/>
      <c r="COR2" s="155"/>
      <c r="COS2" s="155"/>
      <c r="COT2" s="155"/>
      <c r="COU2" s="155"/>
      <c r="COV2" s="155"/>
      <c r="COW2" s="155"/>
      <c r="COX2" s="155"/>
      <c r="COY2" s="155"/>
      <c r="COZ2" s="155"/>
      <c r="CPA2" s="155"/>
      <c r="CPB2" s="155"/>
      <c r="CPC2" s="155"/>
      <c r="CPD2" s="155"/>
      <c r="CPE2" s="155"/>
      <c r="CPF2" s="155"/>
      <c r="CPG2" s="155"/>
      <c r="CPH2" s="155"/>
      <c r="CPI2" s="155"/>
      <c r="CPJ2" s="155"/>
      <c r="CPK2" s="155"/>
      <c r="CPL2" s="155"/>
      <c r="CPM2" s="155"/>
      <c r="CPN2" s="155"/>
      <c r="CPO2" s="155"/>
      <c r="CPP2" s="155"/>
      <c r="CPQ2" s="155"/>
      <c r="CPR2" s="155"/>
      <c r="CPS2" s="155"/>
      <c r="CPT2" s="155"/>
      <c r="CPU2" s="155"/>
      <c r="CPV2" s="155"/>
      <c r="CPW2" s="155"/>
      <c r="CPX2" s="155"/>
      <c r="CPY2" s="155"/>
      <c r="CPZ2" s="155"/>
      <c r="CQA2" s="155"/>
      <c r="CQB2" s="155"/>
      <c r="CQC2" s="155"/>
      <c r="CQD2" s="155"/>
      <c r="CQE2" s="155"/>
      <c r="CQF2" s="155"/>
      <c r="CQG2" s="155"/>
      <c r="CQH2" s="155"/>
      <c r="CQI2" s="155"/>
      <c r="CQJ2" s="155"/>
      <c r="CQK2" s="155"/>
      <c r="CQL2" s="155"/>
      <c r="CQM2" s="155"/>
      <c r="CQN2" s="155"/>
      <c r="CQO2" s="155"/>
      <c r="CQP2" s="155"/>
      <c r="CQQ2" s="155"/>
      <c r="CQR2" s="155"/>
      <c r="CQS2" s="155"/>
      <c r="CQT2" s="155"/>
      <c r="CQU2" s="155"/>
      <c r="CQV2" s="155"/>
      <c r="CQW2" s="155"/>
      <c r="CQX2" s="155"/>
      <c r="CQY2" s="155"/>
      <c r="CQZ2" s="155"/>
      <c r="CRA2" s="155"/>
      <c r="CRB2" s="155"/>
      <c r="CRC2" s="155"/>
      <c r="CRD2" s="155"/>
      <c r="CRE2" s="155"/>
      <c r="CRF2" s="155"/>
      <c r="CRG2" s="155"/>
      <c r="CRH2" s="155"/>
      <c r="CRI2" s="155"/>
      <c r="CRJ2" s="155"/>
      <c r="CRK2" s="155"/>
      <c r="CRL2" s="155"/>
      <c r="CRM2" s="155"/>
      <c r="CRN2" s="155"/>
      <c r="CRO2" s="155"/>
      <c r="CRP2" s="155"/>
      <c r="CRQ2" s="155"/>
      <c r="CRR2" s="155"/>
      <c r="CRS2" s="155"/>
      <c r="CRT2" s="155"/>
      <c r="CRU2" s="155"/>
      <c r="CRV2" s="155"/>
      <c r="CRW2" s="155"/>
      <c r="CRX2" s="155"/>
      <c r="CRY2" s="155"/>
      <c r="CRZ2" s="155"/>
      <c r="CSA2" s="155"/>
      <c r="CSB2" s="155"/>
      <c r="CSC2" s="155"/>
      <c r="CSD2" s="155"/>
      <c r="CSE2" s="155"/>
      <c r="CSF2" s="155"/>
      <c r="CSG2" s="155"/>
      <c r="CSH2" s="155"/>
      <c r="CSI2" s="155"/>
      <c r="CSJ2" s="155"/>
      <c r="CSK2" s="155"/>
      <c r="CSL2" s="155"/>
      <c r="CSM2" s="155"/>
      <c r="CSN2" s="155"/>
      <c r="CSO2" s="155"/>
      <c r="CSP2" s="155"/>
      <c r="CSQ2" s="155"/>
      <c r="CSR2" s="155"/>
      <c r="CSS2" s="155"/>
      <c r="CST2" s="155"/>
      <c r="CSU2" s="155"/>
      <c r="CSV2" s="155"/>
      <c r="CSW2" s="155"/>
      <c r="CSX2" s="155"/>
      <c r="CSY2" s="155"/>
      <c r="CSZ2" s="155"/>
      <c r="CTA2" s="155"/>
      <c r="CTB2" s="155"/>
      <c r="CTC2" s="155"/>
      <c r="CTD2" s="155"/>
      <c r="CTE2" s="155"/>
      <c r="CTF2" s="155"/>
      <c r="CTG2" s="155"/>
      <c r="CTH2" s="155"/>
      <c r="CTI2" s="155"/>
      <c r="CTJ2" s="155"/>
      <c r="CTK2" s="155"/>
      <c r="CTL2" s="155"/>
      <c r="CTM2" s="155"/>
      <c r="CTN2" s="155"/>
      <c r="CTO2" s="155"/>
      <c r="CTP2" s="155"/>
      <c r="CTQ2" s="155"/>
      <c r="CTR2" s="155"/>
      <c r="CTS2" s="155"/>
      <c r="CTT2" s="155"/>
      <c r="CTU2" s="155"/>
      <c r="CTV2" s="155"/>
      <c r="CTW2" s="155"/>
      <c r="CTX2" s="155"/>
      <c r="CTY2" s="155"/>
      <c r="CTZ2" s="155"/>
      <c r="CUA2" s="155"/>
      <c r="CUB2" s="155"/>
      <c r="CUC2" s="155"/>
      <c r="CUD2" s="155"/>
      <c r="CUE2" s="155"/>
      <c r="CUF2" s="155"/>
      <c r="CUG2" s="155"/>
      <c r="CUH2" s="155"/>
      <c r="CUI2" s="155"/>
      <c r="CUJ2" s="155"/>
      <c r="CUK2" s="155"/>
      <c r="CUL2" s="155"/>
      <c r="CUM2" s="155"/>
      <c r="CUN2" s="155"/>
      <c r="CUO2" s="155"/>
      <c r="CUP2" s="155"/>
      <c r="CUQ2" s="155"/>
      <c r="CUR2" s="155"/>
      <c r="CUS2" s="155"/>
      <c r="CUT2" s="155"/>
      <c r="CUU2" s="155"/>
      <c r="CUV2" s="155"/>
      <c r="CUW2" s="155"/>
      <c r="CUX2" s="155"/>
      <c r="CUY2" s="155"/>
      <c r="CUZ2" s="155"/>
      <c r="CVA2" s="155"/>
      <c r="CVB2" s="155"/>
      <c r="CVC2" s="155"/>
      <c r="CVD2" s="155"/>
      <c r="CVE2" s="155"/>
      <c r="CVF2" s="155"/>
      <c r="CVG2" s="155"/>
      <c r="CVH2" s="155"/>
      <c r="CVI2" s="155"/>
      <c r="CVJ2" s="155"/>
      <c r="CVK2" s="155"/>
      <c r="CVL2" s="155"/>
      <c r="CVM2" s="155"/>
      <c r="CVN2" s="155"/>
      <c r="CVO2" s="155"/>
      <c r="CVP2" s="155"/>
      <c r="CVQ2" s="155"/>
      <c r="CVR2" s="155"/>
      <c r="CVS2" s="155"/>
      <c r="CVT2" s="155"/>
      <c r="CVU2" s="155"/>
      <c r="CVV2" s="155"/>
      <c r="CVW2" s="155"/>
      <c r="CVX2" s="155"/>
      <c r="CVY2" s="155"/>
      <c r="CVZ2" s="155"/>
      <c r="CWA2" s="155"/>
      <c r="CWB2" s="155"/>
      <c r="CWC2" s="155"/>
      <c r="CWD2" s="155"/>
      <c r="CWE2" s="155"/>
      <c r="CWF2" s="155"/>
      <c r="CWG2" s="155"/>
      <c r="CWH2" s="155"/>
      <c r="CWI2" s="155"/>
      <c r="CWJ2" s="155"/>
      <c r="CWK2" s="155"/>
      <c r="CWL2" s="155"/>
      <c r="CWM2" s="155"/>
      <c r="CWN2" s="155"/>
      <c r="CWO2" s="155"/>
      <c r="CWP2" s="155"/>
      <c r="CWQ2" s="155"/>
      <c r="CWR2" s="155"/>
      <c r="CWS2" s="155"/>
      <c r="CWT2" s="155"/>
      <c r="CWU2" s="155"/>
      <c r="CWV2" s="155"/>
      <c r="CWW2" s="155"/>
      <c r="CWX2" s="155"/>
      <c r="CWY2" s="155"/>
      <c r="CWZ2" s="155"/>
      <c r="CXA2" s="155"/>
      <c r="CXB2" s="155"/>
      <c r="CXC2" s="155"/>
      <c r="CXD2" s="155"/>
      <c r="CXE2" s="155"/>
      <c r="CXF2" s="155"/>
      <c r="CXG2" s="155"/>
      <c r="CXH2" s="155"/>
      <c r="CXI2" s="155"/>
      <c r="CXJ2" s="155"/>
      <c r="CXK2" s="155"/>
      <c r="CXL2" s="155"/>
      <c r="CXM2" s="155"/>
      <c r="CXN2" s="155"/>
      <c r="CXO2" s="155"/>
      <c r="CXP2" s="155"/>
      <c r="CXQ2" s="155"/>
      <c r="CXR2" s="155"/>
      <c r="CXS2" s="155"/>
      <c r="CXT2" s="155"/>
      <c r="CXU2" s="155"/>
      <c r="CXV2" s="155"/>
      <c r="CXW2" s="155"/>
      <c r="CXX2" s="155"/>
      <c r="CXY2" s="155"/>
      <c r="CXZ2" s="155"/>
      <c r="CYA2" s="155"/>
      <c r="CYB2" s="155"/>
      <c r="CYC2" s="155"/>
      <c r="CYD2" s="155"/>
      <c r="CYE2" s="155"/>
      <c r="CYF2" s="155"/>
      <c r="CYG2" s="155"/>
      <c r="CYH2" s="155"/>
      <c r="CYI2" s="155"/>
      <c r="CYJ2" s="155"/>
      <c r="CYK2" s="155"/>
      <c r="CYL2" s="155"/>
      <c r="CYM2" s="155"/>
      <c r="CYN2" s="155"/>
      <c r="CYO2" s="155"/>
      <c r="CYP2" s="155"/>
      <c r="CYQ2" s="155"/>
      <c r="CYR2" s="155"/>
      <c r="CYS2" s="155"/>
      <c r="CYT2" s="155"/>
      <c r="CYU2" s="155"/>
      <c r="CYV2" s="155"/>
      <c r="CYW2" s="155"/>
      <c r="CYX2" s="155"/>
      <c r="CYY2" s="155"/>
      <c r="CYZ2" s="155"/>
      <c r="CZA2" s="155"/>
      <c r="CZB2" s="155"/>
      <c r="CZC2" s="155"/>
      <c r="CZD2" s="155"/>
      <c r="CZE2" s="155"/>
      <c r="CZF2" s="155"/>
      <c r="CZG2" s="155"/>
      <c r="CZH2" s="155"/>
      <c r="CZI2" s="155"/>
      <c r="CZJ2" s="155"/>
      <c r="CZK2" s="155"/>
      <c r="CZL2" s="155"/>
      <c r="CZM2" s="155"/>
      <c r="CZN2" s="155"/>
      <c r="CZO2" s="155"/>
      <c r="CZP2" s="155"/>
      <c r="CZQ2" s="155"/>
      <c r="CZR2" s="155"/>
      <c r="CZS2" s="155"/>
      <c r="CZT2" s="155"/>
      <c r="CZU2" s="155"/>
      <c r="CZV2" s="155"/>
      <c r="CZW2" s="155"/>
      <c r="CZX2" s="155"/>
      <c r="CZY2" s="155"/>
      <c r="CZZ2" s="155"/>
      <c r="DAA2" s="155"/>
      <c r="DAB2" s="155"/>
      <c r="DAC2" s="155"/>
      <c r="DAD2" s="155"/>
      <c r="DAE2" s="155"/>
      <c r="DAF2" s="155"/>
      <c r="DAG2" s="155"/>
      <c r="DAH2" s="155"/>
      <c r="DAI2" s="155"/>
      <c r="DAJ2" s="155"/>
      <c r="DAK2" s="155"/>
      <c r="DAL2" s="155"/>
      <c r="DAM2" s="155"/>
      <c r="DAN2" s="155"/>
      <c r="DAO2" s="155"/>
      <c r="DAP2" s="155"/>
      <c r="DAQ2" s="155"/>
      <c r="DAR2" s="155"/>
      <c r="DAS2" s="155"/>
      <c r="DAT2" s="155"/>
      <c r="DAU2" s="155"/>
      <c r="DAV2" s="155"/>
      <c r="DAW2" s="155"/>
      <c r="DAX2" s="155"/>
      <c r="DAY2" s="155"/>
      <c r="DAZ2" s="155"/>
      <c r="DBA2" s="155"/>
      <c r="DBB2" s="155"/>
      <c r="DBC2" s="155"/>
      <c r="DBD2" s="155"/>
      <c r="DBE2" s="155"/>
      <c r="DBF2" s="155"/>
      <c r="DBG2" s="155"/>
      <c r="DBH2" s="155"/>
      <c r="DBI2" s="155"/>
      <c r="DBJ2" s="155"/>
      <c r="DBK2" s="155"/>
      <c r="DBL2" s="155"/>
      <c r="DBM2" s="155"/>
      <c r="DBN2" s="155"/>
      <c r="DBO2" s="155"/>
      <c r="DBP2" s="155"/>
      <c r="DBQ2" s="155"/>
      <c r="DBR2" s="155"/>
      <c r="DBS2" s="155"/>
      <c r="DBT2" s="155"/>
      <c r="DBU2" s="155"/>
      <c r="DBV2" s="155"/>
      <c r="DBW2" s="155"/>
      <c r="DBX2" s="155"/>
      <c r="DBY2" s="155"/>
      <c r="DBZ2" s="155"/>
      <c r="DCA2" s="155"/>
      <c r="DCB2" s="155"/>
      <c r="DCC2" s="155"/>
      <c r="DCD2" s="155"/>
      <c r="DCE2" s="155"/>
      <c r="DCF2" s="155"/>
      <c r="DCG2" s="155"/>
      <c r="DCH2" s="155"/>
      <c r="DCI2" s="155"/>
      <c r="DCJ2" s="155"/>
      <c r="DCK2" s="155"/>
      <c r="DCL2" s="155"/>
      <c r="DCM2" s="155"/>
      <c r="DCN2" s="155"/>
      <c r="DCO2" s="155"/>
      <c r="DCP2" s="155"/>
      <c r="DCQ2" s="155"/>
      <c r="DCR2" s="155"/>
      <c r="DCS2" s="155"/>
      <c r="DCT2" s="155"/>
      <c r="DCU2" s="155"/>
      <c r="DCV2" s="155"/>
      <c r="DCW2" s="155"/>
      <c r="DCX2" s="155"/>
      <c r="DCY2" s="155"/>
      <c r="DCZ2" s="155"/>
      <c r="DDA2" s="155"/>
      <c r="DDB2" s="155"/>
      <c r="DDC2" s="155"/>
      <c r="DDD2" s="155"/>
      <c r="DDE2" s="155"/>
      <c r="DDF2" s="155"/>
      <c r="DDG2" s="155"/>
      <c r="DDH2" s="155"/>
      <c r="DDI2" s="155"/>
      <c r="DDJ2" s="155"/>
      <c r="DDK2" s="155"/>
      <c r="DDL2" s="155"/>
      <c r="DDM2" s="155"/>
      <c r="DDN2" s="155"/>
      <c r="DDO2" s="155"/>
      <c r="DDP2" s="155"/>
      <c r="DDQ2" s="155"/>
      <c r="DDR2" s="155"/>
      <c r="DDS2" s="155"/>
      <c r="DDT2" s="155"/>
      <c r="DDU2" s="155"/>
      <c r="DDV2" s="155"/>
      <c r="DDW2" s="155"/>
      <c r="DDX2" s="155"/>
      <c r="DDY2" s="155"/>
      <c r="DDZ2" s="155"/>
      <c r="DEA2" s="155"/>
      <c r="DEB2" s="155"/>
      <c r="DEC2" s="155"/>
      <c r="DED2" s="155"/>
      <c r="DEE2" s="155"/>
      <c r="DEF2" s="155"/>
      <c r="DEG2" s="155"/>
      <c r="DEH2" s="155"/>
      <c r="DEI2" s="155"/>
      <c r="DEJ2" s="155"/>
      <c r="DEK2" s="155"/>
      <c r="DEL2" s="155"/>
      <c r="DEM2" s="155"/>
      <c r="DEN2" s="155"/>
      <c r="DEO2" s="155"/>
      <c r="DEP2" s="155"/>
      <c r="DEQ2" s="155"/>
      <c r="DER2" s="155"/>
      <c r="DES2" s="155"/>
      <c r="DET2" s="155"/>
      <c r="DEU2" s="155"/>
      <c r="DEV2" s="155"/>
      <c r="DEW2" s="155"/>
      <c r="DEX2" s="155"/>
      <c r="DEY2" s="155"/>
      <c r="DEZ2" s="155"/>
      <c r="DFA2" s="155"/>
      <c r="DFB2" s="155"/>
      <c r="DFC2" s="155"/>
      <c r="DFD2" s="155"/>
      <c r="DFE2" s="155"/>
      <c r="DFF2" s="155"/>
      <c r="DFG2" s="155"/>
      <c r="DFH2" s="155"/>
      <c r="DFI2" s="155"/>
      <c r="DFJ2" s="155"/>
      <c r="DFK2" s="155"/>
      <c r="DFL2" s="155"/>
      <c r="DFM2" s="155"/>
      <c r="DFN2" s="155"/>
      <c r="DFO2" s="155"/>
      <c r="DFP2" s="155"/>
      <c r="DFQ2" s="155"/>
      <c r="DFR2" s="155"/>
      <c r="DFS2" s="155"/>
      <c r="DFT2" s="155"/>
      <c r="DFU2" s="155"/>
      <c r="DFV2" s="155"/>
      <c r="DFW2" s="155"/>
      <c r="DFX2" s="155"/>
      <c r="DFY2" s="155"/>
      <c r="DFZ2" s="155"/>
      <c r="DGA2" s="155"/>
      <c r="DGB2" s="155"/>
      <c r="DGC2" s="155"/>
      <c r="DGD2" s="155"/>
      <c r="DGE2" s="155"/>
      <c r="DGF2" s="155"/>
      <c r="DGG2" s="155"/>
      <c r="DGH2" s="155"/>
      <c r="DGI2" s="155"/>
      <c r="DGJ2" s="155"/>
      <c r="DGK2" s="155"/>
      <c r="DGL2" s="155"/>
      <c r="DGM2" s="155"/>
      <c r="DGN2" s="155"/>
      <c r="DGO2" s="155"/>
      <c r="DGP2" s="155"/>
      <c r="DGQ2" s="155"/>
      <c r="DGR2" s="155"/>
      <c r="DGS2" s="155"/>
      <c r="DGT2" s="155"/>
      <c r="DGU2" s="155"/>
      <c r="DGV2" s="155"/>
      <c r="DGW2" s="155"/>
      <c r="DGX2" s="155"/>
      <c r="DGY2" s="155"/>
      <c r="DGZ2" s="155"/>
      <c r="DHA2" s="155"/>
      <c r="DHB2" s="155"/>
      <c r="DHC2" s="155"/>
      <c r="DHD2" s="155"/>
      <c r="DHE2" s="155"/>
      <c r="DHF2" s="155"/>
      <c r="DHG2" s="155"/>
      <c r="DHH2" s="155"/>
      <c r="DHI2" s="155"/>
      <c r="DHJ2" s="155"/>
    </row>
    <row r="3" spans="1:2922" s="39" customFormat="1" ht="113" customHeight="1" thickBot="1">
      <c r="A3" s="111" t="s">
        <v>47</v>
      </c>
      <c r="B3" s="120" t="s">
        <v>117</v>
      </c>
      <c r="C3" s="111" t="s">
        <v>0</v>
      </c>
      <c r="D3" s="112" t="s">
        <v>81</v>
      </c>
      <c r="E3" s="120" t="s">
        <v>3</v>
      </c>
      <c r="F3" s="124" t="s">
        <v>1</v>
      </c>
      <c r="G3" s="113" t="s">
        <v>85</v>
      </c>
      <c r="H3" s="113" t="s">
        <v>86</v>
      </c>
      <c r="I3" s="113" t="s">
        <v>90</v>
      </c>
      <c r="J3" s="113" t="s">
        <v>91</v>
      </c>
      <c r="K3" s="113" t="s">
        <v>122</v>
      </c>
      <c r="L3" s="113" t="s">
        <v>87</v>
      </c>
      <c r="M3" s="113" t="s">
        <v>88</v>
      </c>
      <c r="N3" s="113" t="s">
        <v>89</v>
      </c>
      <c r="O3" s="113" t="s">
        <v>40</v>
      </c>
      <c r="P3" s="125" t="s">
        <v>2</v>
      </c>
      <c r="Q3" s="123" t="s">
        <v>41</v>
      </c>
      <c r="R3" s="111" t="s">
        <v>72</v>
      </c>
      <c r="S3" s="112" t="s">
        <v>73</v>
      </c>
      <c r="T3" s="112" t="s">
        <v>42</v>
      </c>
      <c r="U3" s="112" t="s">
        <v>125</v>
      </c>
      <c r="V3" s="112" t="s">
        <v>126</v>
      </c>
      <c r="W3" s="112" t="s">
        <v>43</v>
      </c>
      <c r="X3" s="112" t="s">
        <v>45</v>
      </c>
      <c r="Y3" s="112" t="s">
        <v>84</v>
      </c>
      <c r="Z3" s="112" t="s">
        <v>12</v>
      </c>
      <c r="AA3" s="114" t="s">
        <v>97</v>
      </c>
      <c r="AB3" s="121" t="s">
        <v>92</v>
      </c>
      <c r="AC3" s="111" t="s">
        <v>965</v>
      </c>
      <c r="AD3" s="112" t="s">
        <v>93</v>
      </c>
      <c r="AE3" s="115" t="s">
        <v>2124</v>
      </c>
      <c r="AF3" s="112" t="s">
        <v>26</v>
      </c>
      <c r="AG3" s="112" t="s">
        <v>31</v>
      </c>
      <c r="AH3" s="112" t="s">
        <v>27</v>
      </c>
      <c r="AI3" s="112" t="s">
        <v>28</v>
      </c>
      <c r="AJ3" s="112" t="s">
        <v>39</v>
      </c>
      <c r="AK3" s="112" t="s">
        <v>29</v>
      </c>
      <c r="AL3" s="112" t="s">
        <v>30</v>
      </c>
      <c r="AM3" s="112" t="s">
        <v>13</v>
      </c>
      <c r="AN3" s="112" t="s">
        <v>4</v>
      </c>
      <c r="AO3" s="112" t="s">
        <v>25</v>
      </c>
      <c r="AP3" s="120" t="s">
        <v>225</v>
      </c>
      <c r="AQ3" s="111" t="s">
        <v>98</v>
      </c>
      <c r="AR3" s="112" t="s">
        <v>33</v>
      </c>
      <c r="AS3" s="112" t="s">
        <v>14</v>
      </c>
      <c r="AT3" s="116" t="s">
        <v>15</v>
      </c>
      <c r="AU3" s="112" t="s">
        <v>1284</v>
      </c>
      <c r="AV3" s="120" t="s">
        <v>37</v>
      </c>
      <c r="AW3" s="209"/>
      <c r="AX3" s="118" t="s">
        <v>19</v>
      </c>
      <c r="AY3" s="117" t="s">
        <v>104</v>
      </c>
      <c r="AZ3" s="111" t="s">
        <v>32</v>
      </c>
      <c r="BA3" s="112" t="s">
        <v>20</v>
      </c>
      <c r="BB3" s="112" t="s">
        <v>107</v>
      </c>
      <c r="BC3" s="119" t="s">
        <v>106</v>
      </c>
      <c r="BD3" s="24"/>
      <c r="BE3" s="24"/>
      <c r="BF3" s="24"/>
      <c r="BG3" s="24"/>
      <c r="BH3" s="24"/>
      <c r="BI3" s="24"/>
      <c r="BJ3" s="24"/>
      <c r="BK3" s="24"/>
      <c r="BL3" s="24"/>
      <c r="BM3" s="24"/>
      <c r="BN3" s="24"/>
      <c r="BO3" s="24"/>
      <c r="BP3" s="24"/>
      <c r="BQ3" s="24"/>
      <c r="BR3" s="24"/>
      <c r="BS3" s="24"/>
      <c r="BT3" s="24"/>
      <c r="BU3" s="24"/>
      <c r="BV3" s="24"/>
      <c r="BW3" s="24"/>
      <c r="BX3" s="24"/>
      <c r="BY3" s="24"/>
      <c r="BZ3" s="24"/>
      <c r="CA3" s="24"/>
      <c r="CB3" s="24"/>
      <c r="CC3" s="24"/>
      <c r="CD3" s="24"/>
      <c r="CE3" s="24"/>
      <c r="CF3" s="24"/>
      <c r="CG3" s="24"/>
      <c r="CH3" s="24"/>
      <c r="CI3" s="24"/>
      <c r="CJ3" s="24"/>
      <c r="CK3" s="24"/>
      <c r="CL3" s="24"/>
      <c r="CM3" s="24"/>
      <c r="CN3" s="24"/>
      <c r="CO3" s="24"/>
      <c r="CP3" s="24"/>
      <c r="CQ3" s="24"/>
      <c r="CR3" s="24"/>
      <c r="CS3" s="24"/>
      <c r="CT3" s="24"/>
      <c r="CU3" s="24"/>
      <c r="CV3" s="24"/>
      <c r="CW3" s="24"/>
      <c r="CX3" s="24"/>
      <c r="CY3" s="24"/>
      <c r="CZ3" s="24"/>
      <c r="DA3" s="24"/>
      <c r="DB3" s="24"/>
      <c r="DC3" s="24"/>
      <c r="DD3" s="24"/>
      <c r="DE3" s="24"/>
      <c r="DF3" s="24"/>
      <c r="DG3" s="24"/>
      <c r="DH3" s="24"/>
      <c r="DI3" s="24"/>
      <c r="DJ3" s="24"/>
      <c r="DK3" s="24"/>
      <c r="DL3" s="24"/>
      <c r="DM3" s="24"/>
      <c r="DN3" s="24"/>
      <c r="DO3" s="24"/>
      <c r="DP3" s="24"/>
      <c r="DQ3" s="24"/>
      <c r="DR3" s="24"/>
      <c r="DS3" s="24"/>
      <c r="DT3" s="24"/>
      <c r="DU3" s="24"/>
      <c r="DV3" s="24"/>
      <c r="DW3" s="24"/>
      <c r="DX3" s="24"/>
      <c r="DY3" s="24"/>
      <c r="DZ3" s="24"/>
      <c r="EA3" s="24"/>
      <c r="EB3" s="24"/>
      <c r="EC3" s="24"/>
      <c r="ED3" s="24"/>
      <c r="EE3" s="24"/>
      <c r="EF3" s="24"/>
      <c r="EG3" s="24"/>
      <c r="EH3" s="24"/>
      <c r="EI3" s="24"/>
      <c r="EJ3" s="24"/>
      <c r="EK3" s="24"/>
      <c r="EL3" s="24"/>
      <c r="EM3" s="24"/>
      <c r="EN3" s="24"/>
      <c r="EO3" s="24"/>
      <c r="EP3" s="24"/>
      <c r="EQ3" s="24"/>
      <c r="ER3" s="24"/>
      <c r="ES3" s="24"/>
      <c r="ET3" s="24"/>
      <c r="EU3" s="24"/>
      <c r="EV3" s="24"/>
      <c r="EW3" s="24"/>
      <c r="EX3" s="24"/>
      <c r="EY3" s="24"/>
      <c r="EZ3" s="24"/>
      <c r="FA3" s="24"/>
      <c r="FB3" s="24"/>
      <c r="FC3" s="24"/>
      <c r="FD3" s="24"/>
      <c r="FE3" s="24"/>
      <c r="FF3" s="24"/>
      <c r="FG3" s="24"/>
      <c r="FH3" s="24"/>
      <c r="FI3" s="24"/>
      <c r="FJ3" s="24"/>
      <c r="FK3" s="24"/>
      <c r="FL3" s="24"/>
      <c r="FM3" s="24"/>
      <c r="FN3" s="24"/>
      <c r="FO3" s="24"/>
      <c r="FP3" s="24"/>
      <c r="FQ3" s="24"/>
      <c r="FR3" s="24"/>
      <c r="FS3" s="24"/>
      <c r="FT3" s="24"/>
      <c r="FU3" s="24"/>
      <c r="FV3" s="24"/>
      <c r="FW3" s="24"/>
      <c r="FX3" s="24"/>
      <c r="FY3" s="24"/>
      <c r="FZ3" s="24"/>
      <c r="GA3" s="24"/>
      <c r="GB3" s="24"/>
      <c r="GC3" s="24"/>
      <c r="GD3" s="24"/>
      <c r="GE3" s="24"/>
      <c r="GF3" s="24"/>
      <c r="GG3" s="24"/>
      <c r="GH3" s="24"/>
      <c r="GI3" s="24"/>
      <c r="GJ3" s="24"/>
      <c r="GK3" s="24"/>
      <c r="GL3" s="24"/>
      <c r="GM3" s="24"/>
      <c r="GN3" s="24"/>
      <c r="GO3" s="24"/>
      <c r="GP3" s="24"/>
      <c r="GQ3" s="24"/>
      <c r="GR3" s="24"/>
      <c r="GS3" s="24"/>
      <c r="GT3" s="24"/>
      <c r="GU3" s="24"/>
      <c r="GV3" s="24"/>
      <c r="GW3" s="24"/>
      <c r="GX3" s="24"/>
      <c r="GY3" s="24"/>
      <c r="GZ3" s="24"/>
      <c r="HA3" s="24"/>
      <c r="HB3" s="24"/>
      <c r="HC3" s="24"/>
      <c r="HD3" s="24"/>
      <c r="HE3" s="24"/>
      <c r="HF3" s="24"/>
      <c r="HG3" s="24"/>
      <c r="HH3" s="24"/>
      <c r="HI3" s="24"/>
      <c r="HJ3" s="24"/>
      <c r="HK3" s="24"/>
      <c r="HL3" s="24"/>
      <c r="HM3" s="24"/>
      <c r="HN3" s="24"/>
      <c r="HO3" s="24"/>
      <c r="HP3" s="24"/>
      <c r="HQ3" s="24"/>
      <c r="HR3" s="24"/>
      <c r="HS3" s="24"/>
      <c r="HT3" s="24"/>
      <c r="HU3" s="24"/>
      <c r="HV3" s="24"/>
      <c r="HW3" s="24"/>
      <c r="HX3" s="24"/>
      <c r="HY3" s="24"/>
      <c r="HZ3" s="24"/>
      <c r="IA3" s="24"/>
      <c r="IB3" s="24"/>
      <c r="IC3" s="24"/>
      <c r="ID3" s="24"/>
      <c r="IE3" s="24"/>
      <c r="IF3" s="24"/>
      <c r="IG3" s="24"/>
      <c r="IH3" s="24"/>
      <c r="II3" s="24"/>
      <c r="IJ3" s="24"/>
      <c r="IK3" s="24"/>
      <c r="IL3" s="24"/>
      <c r="IM3" s="24"/>
      <c r="IN3" s="24"/>
      <c r="IO3" s="24"/>
      <c r="IP3" s="24"/>
      <c r="IQ3" s="24"/>
      <c r="IR3" s="24"/>
      <c r="IS3" s="24"/>
      <c r="IT3" s="24"/>
      <c r="IU3" s="24"/>
      <c r="IV3" s="24"/>
      <c r="IW3" s="24"/>
      <c r="IX3" s="24"/>
      <c r="IY3" s="24"/>
      <c r="IZ3" s="24"/>
      <c r="JA3" s="24"/>
      <c r="JB3" s="24"/>
      <c r="JC3" s="24"/>
      <c r="JD3" s="24"/>
      <c r="JE3" s="24"/>
      <c r="JF3" s="24"/>
      <c r="JG3" s="24"/>
      <c r="JH3" s="24"/>
      <c r="JI3" s="24"/>
      <c r="JJ3" s="24"/>
      <c r="JK3" s="24"/>
      <c r="JL3" s="24"/>
      <c r="JM3" s="24"/>
      <c r="JN3" s="24"/>
      <c r="JO3" s="24"/>
      <c r="JP3" s="24"/>
      <c r="JQ3" s="24"/>
      <c r="JR3" s="24"/>
      <c r="JS3" s="24"/>
      <c r="JT3" s="24"/>
      <c r="JU3" s="24"/>
      <c r="JV3" s="24"/>
      <c r="JW3" s="24"/>
      <c r="JX3" s="24"/>
      <c r="JY3" s="24"/>
      <c r="JZ3" s="24"/>
      <c r="KA3" s="24"/>
      <c r="KB3" s="24"/>
      <c r="KC3" s="24"/>
      <c r="KD3" s="24"/>
      <c r="KE3" s="24"/>
      <c r="KF3" s="24"/>
      <c r="KG3" s="24"/>
      <c r="KH3" s="24"/>
      <c r="KI3" s="24"/>
      <c r="KJ3" s="24"/>
      <c r="KK3" s="24"/>
      <c r="KL3" s="24"/>
      <c r="KM3" s="24"/>
      <c r="KN3" s="24"/>
      <c r="KO3" s="24"/>
      <c r="KP3" s="24"/>
      <c r="KQ3" s="24"/>
      <c r="KR3" s="24"/>
      <c r="KS3" s="24"/>
      <c r="KT3" s="24"/>
      <c r="KU3" s="24"/>
      <c r="KV3" s="24"/>
      <c r="KW3" s="24"/>
      <c r="KX3" s="24"/>
      <c r="KY3" s="24"/>
      <c r="KZ3" s="24"/>
      <c r="LA3" s="24"/>
      <c r="LB3" s="24"/>
      <c r="LC3" s="24"/>
      <c r="LD3" s="24"/>
      <c r="LE3" s="24"/>
      <c r="LF3" s="24"/>
      <c r="LG3" s="24"/>
      <c r="LH3" s="24"/>
      <c r="LI3" s="24"/>
      <c r="LJ3" s="24"/>
      <c r="LK3" s="24"/>
      <c r="LL3" s="24"/>
      <c r="LM3" s="24"/>
      <c r="LN3" s="24"/>
      <c r="LO3" s="24"/>
      <c r="LP3" s="24"/>
      <c r="LQ3" s="24"/>
      <c r="LR3" s="24"/>
      <c r="LS3" s="24"/>
      <c r="LT3" s="24"/>
      <c r="LU3" s="24"/>
      <c r="LV3" s="24"/>
      <c r="LW3" s="24"/>
      <c r="LX3" s="24"/>
      <c r="LY3" s="24"/>
      <c r="LZ3" s="24"/>
      <c r="MA3" s="24"/>
      <c r="MB3" s="24"/>
      <c r="MC3" s="24"/>
      <c r="MD3" s="24"/>
      <c r="ME3" s="24"/>
      <c r="MF3" s="24"/>
      <c r="MG3" s="24"/>
      <c r="MH3" s="24"/>
      <c r="MI3" s="24"/>
      <c r="MJ3" s="24"/>
      <c r="MK3" s="24"/>
      <c r="ML3" s="24"/>
      <c r="MM3" s="24"/>
      <c r="MN3" s="24"/>
      <c r="MO3" s="24"/>
      <c r="MP3" s="24"/>
      <c r="MQ3" s="24"/>
      <c r="MR3" s="24"/>
      <c r="MS3" s="24"/>
      <c r="MT3" s="24"/>
      <c r="MU3" s="24"/>
      <c r="MV3" s="24"/>
      <c r="MW3" s="24"/>
      <c r="MX3" s="24"/>
      <c r="MY3" s="24"/>
      <c r="MZ3" s="24"/>
      <c r="NA3" s="24"/>
      <c r="NB3" s="24"/>
      <c r="NC3" s="24"/>
      <c r="ND3" s="24"/>
      <c r="NE3" s="24"/>
      <c r="NF3" s="24"/>
      <c r="NG3" s="24"/>
      <c r="NH3" s="24"/>
      <c r="NI3" s="24"/>
      <c r="NJ3" s="24"/>
      <c r="NK3" s="24"/>
      <c r="NL3" s="24"/>
      <c r="NM3" s="24"/>
      <c r="NN3" s="24"/>
      <c r="NO3" s="24"/>
      <c r="NP3" s="24"/>
      <c r="NQ3" s="24"/>
      <c r="NR3" s="24"/>
      <c r="NS3" s="24"/>
      <c r="NT3" s="24"/>
      <c r="NU3" s="24"/>
      <c r="NV3" s="24"/>
      <c r="NW3" s="24"/>
      <c r="NX3" s="24"/>
      <c r="NY3" s="24"/>
      <c r="NZ3" s="24"/>
      <c r="OA3" s="24"/>
      <c r="OB3" s="24"/>
      <c r="OC3" s="24"/>
      <c r="OD3" s="24"/>
      <c r="OE3" s="24"/>
      <c r="OF3" s="24"/>
      <c r="OG3" s="24"/>
      <c r="OH3" s="24"/>
      <c r="OI3" s="24"/>
      <c r="OJ3" s="24"/>
      <c r="OK3" s="24"/>
      <c r="OL3" s="24"/>
      <c r="OM3" s="24"/>
      <c r="ON3" s="24"/>
      <c r="OO3" s="24"/>
      <c r="OP3" s="24"/>
      <c r="OQ3" s="24"/>
      <c r="OR3" s="24"/>
      <c r="OS3" s="24"/>
      <c r="OT3" s="24"/>
      <c r="OU3" s="24"/>
      <c r="OV3" s="24"/>
      <c r="OW3" s="24"/>
      <c r="OX3" s="24"/>
      <c r="OY3" s="24"/>
      <c r="OZ3" s="24"/>
      <c r="PA3" s="24"/>
      <c r="PB3" s="24"/>
      <c r="PC3" s="24"/>
      <c r="PD3" s="24"/>
      <c r="PE3" s="24"/>
      <c r="PF3" s="24"/>
      <c r="PG3" s="24"/>
      <c r="PH3" s="24"/>
      <c r="PI3" s="24"/>
      <c r="PJ3" s="24"/>
      <c r="PK3" s="24"/>
      <c r="PL3" s="24"/>
      <c r="PM3" s="24"/>
      <c r="PN3" s="24"/>
      <c r="PO3" s="24"/>
      <c r="PP3" s="24"/>
      <c r="PQ3" s="24"/>
      <c r="PR3" s="24"/>
      <c r="PS3" s="24"/>
      <c r="PT3" s="24"/>
      <c r="PU3" s="24"/>
      <c r="PV3" s="24"/>
      <c r="PW3" s="24"/>
      <c r="PX3" s="24"/>
      <c r="PY3" s="24"/>
      <c r="PZ3" s="24"/>
      <c r="QA3" s="24"/>
      <c r="QB3" s="24"/>
      <c r="QC3" s="24"/>
      <c r="QD3" s="24"/>
      <c r="QE3" s="24"/>
      <c r="QF3" s="24"/>
      <c r="QG3" s="24"/>
      <c r="QH3" s="24"/>
      <c r="QI3" s="24"/>
      <c r="QJ3" s="24"/>
      <c r="QK3" s="24"/>
      <c r="QL3" s="24"/>
      <c r="QM3" s="24"/>
      <c r="QN3" s="24"/>
      <c r="QO3" s="24"/>
      <c r="QP3" s="24"/>
      <c r="QQ3" s="24"/>
      <c r="QR3" s="24"/>
      <c r="QS3" s="24"/>
      <c r="QT3" s="24"/>
      <c r="QU3" s="24"/>
      <c r="QV3" s="24"/>
      <c r="QW3" s="24"/>
      <c r="QX3" s="24"/>
      <c r="QY3" s="24"/>
      <c r="QZ3" s="24"/>
      <c r="RA3" s="24"/>
      <c r="RB3" s="24"/>
      <c r="RC3" s="24"/>
      <c r="RD3" s="24"/>
      <c r="RE3" s="24"/>
      <c r="RF3" s="24"/>
      <c r="RG3" s="24"/>
      <c r="RH3" s="24"/>
      <c r="RI3" s="24"/>
      <c r="RJ3" s="24"/>
      <c r="RK3" s="24"/>
      <c r="RL3" s="24"/>
      <c r="RM3" s="24"/>
      <c r="RN3" s="24"/>
      <c r="RO3" s="24"/>
      <c r="RP3" s="24"/>
      <c r="RQ3" s="24"/>
      <c r="RR3" s="24"/>
      <c r="RS3" s="24"/>
      <c r="RT3" s="24"/>
      <c r="RU3" s="24"/>
      <c r="RV3" s="24"/>
      <c r="RW3" s="24"/>
      <c r="RX3" s="24"/>
      <c r="RY3" s="24"/>
      <c r="RZ3" s="24"/>
      <c r="SA3" s="24"/>
      <c r="SB3" s="24"/>
      <c r="SC3" s="24"/>
      <c r="SD3" s="24"/>
      <c r="SE3" s="24"/>
      <c r="SF3" s="24"/>
      <c r="SG3" s="24"/>
      <c r="SH3" s="24"/>
      <c r="SI3" s="24"/>
      <c r="SJ3" s="24"/>
      <c r="SK3" s="24"/>
      <c r="SL3" s="24"/>
      <c r="SM3" s="24"/>
      <c r="SN3" s="24"/>
      <c r="SO3" s="24"/>
      <c r="SP3" s="24"/>
      <c r="SQ3" s="24"/>
      <c r="SR3" s="24"/>
      <c r="SS3" s="24"/>
      <c r="ST3" s="24"/>
      <c r="SU3" s="24"/>
      <c r="SV3" s="24"/>
      <c r="SW3" s="24"/>
      <c r="SX3" s="24"/>
      <c r="SY3" s="24"/>
      <c r="SZ3" s="24"/>
      <c r="TA3" s="24"/>
      <c r="TB3" s="24"/>
      <c r="TC3" s="24"/>
      <c r="TD3" s="24"/>
      <c r="TE3" s="24"/>
      <c r="TF3" s="24"/>
      <c r="TG3" s="24"/>
      <c r="TH3" s="24"/>
      <c r="TI3" s="24"/>
      <c r="TJ3" s="24"/>
      <c r="TK3" s="24"/>
      <c r="TL3" s="24"/>
      <c r="TM3" s="24"/>
      <c r="TN3" s="24"/>
      <c r="TO3" s="24"/>
      <c r="TP3" s="24"/>
      <c r="TQ3" s="24"/>
      <c r="TR3" s="24"/>
      <c r="TS3" s="24"/>
      <c r="TT3" s="24"/>
      <c r="TU3" s="24"/>
      <c r="TV3" s="24"/>
      <c r="TW3" s="24"/>
      <c r="TX3" s="24"/>
      <c r="TY3" s="24"/>
      <c r="TZ3" s="24"/>
      <c r="UA3" s="24"/>
      <c r="UB3" s="24"/>
      <c r="UC3" s="24"/>
      <c r="UD3" s="24"/>
      <c r="UE3" s="24"/>
      <c r="UF3" s="24"/>
      <c r="UG3" s="24"/>
      <c r="UH3" s="24"/>
      <c r="UI3" s="24"/>
      <c r="UJ3" s="24"/>
      <c r="UK3" s="24"/>
      <c r="UL3" s="24"/>
      <c r="UM3" s="24"/>
      <c r="UN3" s="24"/>
      <c r="UO3" s="24"/>
      <c r="UP3" s="24"/>
      <c r="UQ3" s="24"/>
      <c r="UR3" s="24"/>
      <c r="US3" s="24"/>
      <c r="UT3" s="24"/>
      <c r="UU3" s="24"/>
      <c r="UV3" s="24"/>
      <c r="UW3" s="24"/>
      <c r="UX3" s="24"/>
      <c r="UY3" s="24"/>
      <c r="UZ3" s="24"/>
      <c r="VA3" s="24"/>
      <c r="VB3" s="24"/>
      <c r="VC3" s="24"/>
      <c r="VD3" s="24"/>
      <c r="VE3" s="24"/>
      <c r="VF3" s="24"/>
      <c r="VG3" s="24"/>
      <c r="VH3" s="24"/>
      <c r="VI3" s="24"/>
      <c r="VJ3" s="24"/>
      <c r="VK3" s="24"/>
      <c r="VL3" s="24"/>
      <c r="VM3" s="24"/>
      <c r="VN3" s="24"/>
      <c r="VO3" s="24"/>
      <c r="VP3" s="24"/>
      <c r="VQ3" s="24"/>
      <c r="VR3" s="24"/>
      <c r="VS3" s="24"/>
      <c r="VT3" s="24"/>
      <c r="VU3" s="24"/>
      <c r="VV3" s="24"/>
      <c r="VW3" s="24"/>
      <c r="VX3" s="24"/>
      <c r="VY3" s="24"/>
      <c r="VZ3" s="24"/>
      <c r="WA3" s="24"/>
      <c r="WB3" s="24"/>
      <c r="WC3" s="24"/>
      <c r="WD3" s="24"/>
      <c r="WE3" s="24"/>
      <c r="WF3" s="24"/>
      <c r="WG3" s="24"/>
      <c r="WH3" s="24"/>
      <c r="WI3" s="24"/>
      <c r="WJ3" s="24"/>
      <c r="WK3" s="24"/>
      <c r="WL3" s="24"/>
      <c r="WM3" s="24"/>
      <c r="WN3" s="24"/>
      <c r="WO3" s="24"/>
      <c r="WP3" s="24"/>
      <c r="WQ3" s="24"/>
      <c r="WR3" s="24"/>
      <c r="WS3" s="24"/>
      <c r="WT3" s="24"/>
      <c r="WU3" s="24"/>
      <c r="WV3" s="24"/>
      <c r="WW3" s="24"/>
      <c r="WX3" s="24"/>
      <c r="WY3" s="24"/>
      <c r="WZ3" s="24"/>
      <c r="XA3" s="24"/>
      <c r="XB3" s="24"/>
      <c r="XC3" s="24"/>
      <c r="XD3" s="24"/>
      <c r="XE3" s="24"/>
      <c r="XF3" s="24"/>
      <c r="XG3" s="24"/>
      <c r="XH3" s="24"/>
      <c r="XI3" s="24"/>
      <c r="XJ3" s="24"/>
      <c r="XK3" s="24"/>
      <c r="XL3" s="24"/>
      <c r="XM3" s="24"/>
      <c r="XN3" s="24"/>
      <c r="XO3" s="24"/>
      <c r="XP3" s="24"/>
      <c r="XQ3" s="24"/>
      <c r="XR3" s="24"/>
      <c r="XS3" s="24"/>
      <c r="XT3" s="24"/>
      <c r="XU3" s="24"/>
      <c r="XV3" s="24"/>
      <c r="XW3" s="24"/>
      <c r="XX3" s="24"/>
      <c r="XY3" s="24"/>
      <c r="XZ3" s="24"/>
      <c r="YA3" s="24"/>
      <c r="YB3" s="24"/>
      <c r="YC3" s="24"/>
      <c r="YD3" s="24"/>
      <c r="YE3" s="24"/>
      <c r="YF3" s="24"/>
      <c r="YG3" s="24"/>
      <c r="YH3" s="24"/>
      <c r="YI3" s="24"/>
      <c r="YJ3" s="24"/>
      <c r="YK3" s="24"/>
      <c r="YL3" s="24"/>
      <c r="YM3" s="24"/>
      <c r="YN3" s="24"/>
      <c r="YO3" s="24"/>
      <c r="YP3" s="24"/>
      <c r="YQ3" s="24"/>
      <c r="YR3" s="24"/>
      <c r="YS3" s="24"/>
      <c r="YT3" s="24"/>
      <c r="YU3" s="24"/>
      <c r="YV3" s="24"/>
      <c r="YW3" s="24"/>
      <c r="YX3" s="24"/>
      <c r="YY3" s="24"/>
      <c r="YZ3" s="24"/>
      <c r="ZA3" s="24"/>
      <c r="ZB3" s="24"/>
      <c r="ZC3" s="24"/>
      <c r="ZD3" s="24"/>
      <c r="ZE3" s="24"/>
      <c r="ZF3" s="24"/>
      <c r="ZG3" s="24"/>
      <c r="ZH3" s="24"/>
      <c r="ZI3" s="24"/>
      <c r="ZJ3" s="24"/>
      <c r="ZK3" s="24"/>
      <c r="ZL3" s="24"/>
      <c r="ZM3" s="24"/>
      <c r="ZN3" s="24"/>
      <c r="ZO3" s="24"/>
      <c r="ZP3" s="24"/>
      <c r="ZQ3" s="24"/>
      <c r="ZR3" s="24"/>
      <c r="ZS3" s="24"/>
      <c r="ZT3" s="24"/>
      <c r="ZU3" s="24"/>
      <c r="ZV3" s="24"/>
      <c r="ZW3" s="24"/>
      <c r="ZX3" s="24"/>
      <c r="ZY3" s="24"/>
      <c r="ZZ3" s="24"/>
      <c r="AAA3" s="24"/>
      <c r="AAB3" s="24"/>
      <c r="AAC3" s="24"/>
      <c r="AAD3" s="24"/>
      <c r="AAE3" s="24"/>
      <c r="AAF3" s="24"/>
      <c r="AAG3" s="24"/>
      <c r="AAH3" s="24"/>
      <c r="AAI3" s="24"/>
      <c r="AAJ3" s="24"/>
      <c r="AAK3" s="24"/>
      <c r="AAL3" s="24"/>
      <c r="AAM3" s="24"/>
      <c r="AAN3" s="24"/>
      <c r="AAO3" s="24"/>
      <c r="AAP3" s="24"/>
      <c r="AAQ3" s="24"/>
      <c r="AAR3" s="24"/>
      <c r="AAS3" s="24"/>
      <c r="AAT3" s="24"/>
      <c r="AAU3" s="24"/>
      <c r="AAV3" s="24"/>
      <c r="AAW3" s="24"/>
      <c r="AAX3" s="24"/>
      <c r="AAY3" s="24"/>
      <c r="AAZ3" s="24"/>
      <c r="ABA3" s="24"/>
      <c r="ABB3" s="24"/>
      <c r="ABC3" s="24"/>
      <c r="ABD3" s="24"/>
      <c r="ABE3" s="24"/>
      <c r="ABF3" s="24"/>
      <c r="ABG3" s="24"/>
      <c r="ABH3" s="24"/>
      <c r="ABI3" s="24"/>
      <c r="ABJ3" s="24"/>
      <c r="ABK3" s="24"/>
      <c r="ABL3" s="24"/>
      <c r="ABM3" s="24"/>
      <c r="ABN3" s="24"/>
      <c r="ABO3" s="24"/>
      <c r="ABP3" s="24"/>
      <c r="ABQ3" s="24"/>
      <c r="ABR3" s="24"/>
      <c r="ABS3" s="24"/>
      <c r="ABT3" s="24"/>
      <c r="ABU3" s="24"/>
      <c r="ABV3" s="24"/>
      <c r="ABW3" s="24"/>
      <c r="ABX3" s="24"/>
      <c r="ABY3" s="24"/>
      <c r="ABZ3" s="24"/>
      <c r="ACA3" s="24"/>
      <c r="ACB3" s="24"/>
      <c r="ACC3" s="24"/>
      <c r="ACD3" s="24"/>
      <c r="ACE3" s="24"/>
      <c r="ACF3" s="24"/>
      <c r="ACG3" s="24"/>
      <c r="ACH3" s="24"/>
      <c r="ACI3" s="24"/>
      <c r="ACJ3" s="24"/>
      <c r="ACK3" s="24"/>
      <c r="ACL3" s="24"/>
      <c r="ACM3" s="24"/>
      <c r="ACN3" s="24"/>
      <c r="ACO3" s="24"/>
      <c r="ACP3" s="24"/>
      <c r="ACQ3" s="24"/>
      <c r="ACR3" s="24"/>
      <c r="ACS3" s="24"/>
      <c r="ACT3" s="24"/>
      <c r="ACU3" s="24"/>
      <c r="ACV3" s="24"/>
      <c r="ACW3" s="24"/>
      <c r="ACX3" s="24"/>
      <c r="ACY3" s="24"/>
      <c r="ACZ3" s="24"/>
      <c r="ADA3" s="24"/>
      <c r="ADB3" s="24"/>
      <c r="ADC3" s="24"/>
      <c r="ADD3" s="24"/>
      <c r="ADE3" s="24"/>
      <c r="ADF3" s="24"/>
      <c r="ADG3" s="24"/>
      <c r="ADH3" s="24"/>
      <c r="ADI3" s="24"/>
      <c r="ADJ3" s="24"/>
      <c r="ADK3" s="24"/>
      <c r="ADL3" s="24"/>
      <c r="ADM3" s="24"/>
      <c r="ADN3" s="24"/>
      <c r="ADO3" s="24"/>
      <c r="ADP3" s="24"/>
      <c r="ADQ3" s="24"/>
      <c r="ADR3" s="24"/>
      <c r="ADS3" s="24"/>
      <c r="ADT3" s="24"/>
      <c r="ADU3" s="24"/>
      <c r="ADV3" s="24"/>
      <c r="ADW3" s="24"/>
      <c r="ADX3" s="24"/>
      <c r="ADY3" s="24"/>
      <c r="ADZ3" s="24"/>
      <c r="AEA3" s="24"/>
      <c r="AEB3" s="24"/>
      <c r="AEC3" s="24"/>
      <c r="AED3" s="24"/>
      <c r="AEE3" s="24"/>
      <c r="AEF3" s="24"/>
      <c r="AEG3" s="24"/>
      <c r="AEH3" s="24"/>
      <c r="AEI3" s="24"/>
      <c r="AEJ3" s="24"/>
      <c r="AEK3" s="24"/>
      <c r="AEL3" s="24"/>
      <c r="AEM3" s="24"/>
      <c r="AEN3" s="24"/>
      <c r="AEO3" s="24"/>
      <c r="AEP3" s="24"/>
      <c r="AEQ3" s="24"/>
      <c r="AER3" s="24"/>
      <c r="AES3" s="24"/>
      <c r="AET3" s="24"/>
      <c r="AEU3" s="24"/>
      <c r="AEV3" s="24"/>
      <c r="AEW3" s="24"/>
      <c r="AEX3" s="24"/>
      <c r="AEY3" s="24"/>
      <c r="AEZ3" s="24"/>
      <c r="AFA3" s="24"/>
      <c r="AFB3" s="24"/>
      <c r="AFC3" s="24"/>
      <c r="AFD3" s="24"/>
      <c r="AFE3" s="24"/>
      <c r="AFF3" s="24"/>
      <c r="AFG3" s="24"/>
      <c r="AFH3" s="24"/>
      <c r="AFI3" s="24"/>
      <c r="AFJ3" s="24"/>
      <c r="AFK3" s="24"/>
      <c r="AFL3" s="24"/>
      <c r="AFM3" s="24"/>
      <c r="AFN3" s="24"/>
      <c r="AFO3" s="24"/>
      <c r="AFP3" s="24"/>
      <c r="AFQ3" s="24"/>
      <c r="AFR3" s="24"/>
      <c r="AFS3" s="24"/>
      <c r="AFT3" s="24"/>
      <c r="AFU3" s="24"/>
      <c r="AFV3" s="24"/>
      <c r="AFW3" s="24"/>
      <c r="AFX3" s="24"/>
      <c r="AFY3" s="24"/>
      <c r="AFZ3" s="24"/>
      <c r="AGA3" s="24"/>
      <c r="AGB3" s="24"/>
      <c r="AGC3" s="24"/>
      <c r="AGD3" s="24"/>
      <c r="AGE3" s="24"/>
      <c r="AGF3" s="24"/>
      <c r="AGG3" s="24"/>
      <c r="AGH3" s="24"/>
      <c r="AGI3" s="24"/>
      <c r="AGJ3" s="24"/>
      <c r="AGK3" s="24"/>
      <c r="AGL3" s="24"/>
      <c r="AGM3" s="24"/>
      <c r="AGN3" s="24"/>
      <c r="AGO3" s="24"/>
      <c r="AGP3" s="24"/>
      <c r="AGQ3" s="24"/>
      <c r="AGR3" s="24"/>
      <c r="AGS3" s="24"/>
      <c r="AGT3" s="24"/>
      <c r="AGU3" s="24"/>
      <c r="AGV3" s="24"/>
      <c r="AGW3" s="24"/>
      <c r="AGX3" s="24"/>
      <c r="AGY3" s="24"/>
      <c r="AGZ3" s="24"/>
      <c r="AHA3" s="24"/>
      <c r="AHB3" s="24"/>
      <c r="AHC3" s="24"/>
      <c r="AHD3" s="24"/>
      <c r="AHE3" s="24"/>
      <c r="AHF3" s="24"/>
      <c r="AHG3" s="24"/>
      <c r="AHH3" s="24"/>
      <c r="AHI3" s="24"/>
      <c r="AHJ3" s="24"/>
      <c r="AHK3" s="24"/>
      <c r="AHL3" s="24"/>
      <c r="AHM3" s="24"/>
      <c r="AHN3" s="24"/>
      <c r="AHO3" s="24"/>
      <c r="AHP3" s="24"/>
      <c r="AHQ3" s="24"/>
      <c r="AHR3" s="24"/>
      <c r="AHS3" s="24"/>
      <c r="AHT3" s="24"/>
      <c r="AHU3" s="24"/>
      <c r="AHV3" s="24"/>
      <c r="AHW3" s="24"/>
      <c r="AHX3" s="24"/>
      <c r="AHY3" s="24"/>
      <c r="AHZ3" s="24"/>
      <c r="AIA3" s="24"/>
      <c r="AIB3" s="24"/>
      <c r="AIC3" s="24"/>
      <c r="AID3" s="24"/>
      <c r="AIE3" s="24"/>
      <c r="AIF3" s="24"/>
      <c r="AIG3" s="24"/>
      <c r="AIH3" s="24"/>
      <c r="AII3" s="24"/>
      <c r="AIJ3" s="24"/>
      <c r="AIK3" s="24"/>
      <c r="AIL3" s="24"/>
      <c r="AIM3" s="24"/>
      <c r="AIN3" s="24"/>
      <c r="AIO3" s="24"/>
      <c r="AIP3" s="24"/>
      <c r="AIQ3" s="24"/>
      <c r="AIR3" s="24"/>
      <c r="AIS3" s="24"/>
      <c r="AIT3" s="24"/>
      <c r="AIU3" s="24"/>
      <c r="AIV3" s="24"/>
      <c r="AIW3" s="24"/>
      <c r="AIX3" s="24"/>
      <c r="AIY3" s="24"/>
      <c r="AIZ3" s="24"/>
      <c r="AJA3" s="24"/>
      <c r="AJB3" s="24"/>
      <c r="AJC3" s="24"/>
      <c r="AJD3" s="24"/>
      <c r="AJE3" s="24"/>
      <c r="AJF3" s="24"/>
      <c r="AJG3" s="24"/>
      <c r="AJH3" s="24"/>
      <c r="AJI3" s="24"/>
      <c r="AJJ3" s="24"/>
      <c r="AJK3" s="24"/>
      <c r="AJL3" s="24"/>
      <c r="AJM3" s="24"/>
      <c r="AJN3" s="24"/>
      <c r="AJO3" s="24"/>
      <c r="AJP3" s="24"/>
      <c r="AJQ3" s="24"/>
      <c r="AJR3" s="24"/>
      <c r="AJS3" s="24"/>
      <c r="AJT3" s="24"/>
      <c r="AJU3" s="24"/>
      <c r="AJV3" s="24"/>
      <c r="AJW3" s="24"/>
      <c r="AJX3" s="24"/>
      <c r="AJY3" s="24"/>
      <c r="AJZ3" s="24"/>
      <c r="AKA3" s="24"/>
      <c r="AKB3" s="24"/>
      <c r="AKC3" s="24"/>
      <c r="AKD3" s="24"/>
      <c r="AKE3" s="24"/>
      <c r="AKF3" s="24"/>
      <c r="AKG3" s="24"/>
      <c r="AKH3" s="24"/>
      <c r="AKI3" s="24"/>
      <c r="AKJ3" s="24"/>
      <c r="AKK3" s="24"/>
      <c r="AKL3" s="24"/>
      <c r="AKM3" s="24"/>
      <c r="AKN3" s="24"/>
      <c r="AKO3" s="24"/>
      <c r="AKP3" s="24"/>
      <c r="AKQ3" s="24"/>
      <c r="AKR3" s="24"/>
      <c r="AKS3" s="24"/>
      <c r="AKT3" s="24"/>
      <c r="AKU3" s="24"/>
      <c r="AKV3" s="24"/>
      <c r="AKW3" s="24"/>
      <c r="AKX3" s="24"/>
      <c r="AKY3" s="24"/>
      <c r="AKZ3" s="24"/>
      <c r="ALA3" s="24"/>
      <c r="ALB3" s="24"/>
      <c r="ALC3" s="24"/>
      <c r="ALD3" s="24"/>
      <c r="ALE3" s="24"/>
      <c r="ALF3" s="24"/>
      <c r="ALG3" s="24"/>
      <c r="ALH3" s="24"/>
      <c r="ALI3" s="24"/>
      <c r="ALJ3" s="24"/>
      <c r="ALK3" s="24"/>
      <c r="ALL3" s="24"/>
      <c r="ALM3" s="24"/>
      <c r="ALN3" s="24"/>
      <c r="ALO3" s="24"/>
      <c r="ALP3" s="24"/>
      <c r="ALQ3" s="24"/>
      <c r="ALR3" s="24"/>
      <c r="ALS3" s="24"/>
      <c r="ALT3" s="24"/>
      <c r="ALU3" s="24"/>
      <c r="ALV3" s="24"/>
      <c r="ALW3" s="24"/>
      <c r="ALX3" s="24"/>
      <c r="ALY3" s="24"/>
      <c r="ALZ3" s="24"/>
      <c r="AMA3" s="24"/>
      <c r="AMB3" s="24"/>
      <c r="AMC3" s="24"/>
      <c r="AMD3" s="24"/>
      <c r="AME3" s="24"/>
      <c r="AMF3" s="24"/>
      <c r="AMG3" s="24"/>
      <c r="AMH3" s="24"/>
      <c r="AMI3" s="24"/>
      <c r="AMJ3" s="24"/>
      <c r="AMK3" s="24"/>
      <c r="AML3" s="24"/>
      <c r="AMM3" s="24"/>
      <c r="AMN3" s="24"/>
      <c r="AMO3" s="24"/>
      <c r="AMP3" s="24"/>
      <c r="AMQ3" s="24"/>
      <c r="AMR3" s="24"/>
      <c r="AMS3" s="24"/>
      <c r="AMT3" s="24"/>
      <c r="AMU3" s="24"/>
      <c r="AMV3" s="24"/>
      <c r="AMW3" s="24"/>
      <c r="AMX3" s="24"/>
      <c r="AMY3" s="24"/>
      <c r="AMZ3" s="24"/>
      <c r="ANA3" s="24"/>
      <c r="ANB3" s="24"/>
      <c r="ANC3" s="24"/>
      <c r="AND3" s="24"/>
      <c r="ANE3" s="24"/>
      <c r="ANF3" s="24"/>
      <c r="ANG3" s="24"/>
      <c r="ANH3" s="24"/>
      <c r="ANI3" s="24"/>
      <c r="ANJ3" s="24"/>
      <c r="ANK3" s="24"/>
      <c r="ANL3" s="24"/>
      <c r="ANM3" s="24"/>
      <c r="ANN3" s="24"/>
      <c r="ANO3" s="24"/>
      <c r="ANP3" s="24"/>
      <c r="ANQ3" s="24"/>
      <c r="ANR3" s="24"/>
      <c r="ANS3" s="24"/>
      <c r="ANT3" s="24"/>
      <c r="ANU3" s="24"/>
      <c r="ANV3" s="24"/>
      <c r="ANW3" s="24"/>
      <c r="ANX3" s="24"/>
      <c r="ANY3" s="24"/>
      <c r="ANZ3" s="24"/>
      <c r="AOA3" s="24"/>
      <c r="AOB3" s="24"/>
      <c r="AOC3" s="24"/>
      <c r="AOD3" s="24"/>
      <c r="AOE3" s="24"/>
      <c r="AOF3" s="24"/>
      <c r="AOG3" s="24"/>
      <c r="AOH3" s="24"/>
      <c r="AOI3" s="24"/>
      <c r="AOJ3" s="24"/>
      <c r="AOK3" s="24"/>
      <c r="AOL3" s="24"/>
      <c r="AOM3" s="24"/>
      <c r="AON3" s="24"/>
      <c r="AOO3" s="24"/>
      <c r="AOP3" s="24"/>
      <c r="AOQ3" s="24"/>
      <c r="AOR3" s="24"/>
      <c r="AOS3" s="24"/>
      <c r="AOT3" s="24"/>
      <c r="AOU3" s="24"/>
      <c r="AOV3" s="24"/>
      <c r="AOW3" s="24"/>
      <c r="AOX3" s="24"/>
      <c r="AOY3" s="24"/>
      <c r="AOZ3" s="24"/>
      <c r="APA3" s="24"/>
      <c r="APB3" s="24"/>
      <c r="APC3" s="24"/>
      <c r="APD3" s="24"/>
      <c r="APE3" s="24"/>
      <c r="APF3" s="24"/>
      <c r="APG3" s="24"/>
      <c r="APH3" s="24"/>
      <c r="API3" s="24"/>
      <c r="APJ3" s="24"/>
      <c r="APK3" s="24"/>
      <c r="APL3" s="24"/>
      <c r="APM3" s="24"/>
      <c r="APN3" s="24"/>
      <c r="APO3" s="24"/>
      <c r="APP3" s="24"/>
      <c r="APQ3" s="24"/>
      <c r="APR3" s="24"/>
      <c r="APS3" s="24"/>
      <c r="APT3" s="24"/>
      <c r="APU3" s="24"/>
      <c r="APV3" s="24"/>
      <c r="APW3" s="24"/>
      <c r="APX3" s="24"/>
      <c r="APY3" s="24"/>
      <c r="APZ3" s="24"/>
      <c r="AQA3" s="24"/>
      <c r="AQB3" s="24"/>
      <c r="AQC3" s="24"/>
      <c r="AQD3" s="24"/>
      <c r="AQE3" s="24"/>
      <c r="AQF3" s="24"/>
      <c r="AQG3" s="24"/>
      <c r="AQH3" s="24"/>
      <c r="AQI3" s="24"/>
      <c r="AQJ3" s="24"/>
      <c r="AQK3" s="24"/>
      <c r="AQL3" s="24"/>
      <c r="AQM3" s="24"/>
      <c r="AQN3" s="24"/>
      <c r="AQO3" s="24"/>
      <c r="AQP3" s="24"/>
      <c r="AQQ3" s="24"/>
      <c r="AQR3" s="24"/>
      <c r="AQS3" s="24"/>
      <c r="AQT3" s="24"/>
      <c r="AQU3" s="24"/>
      <c r="AQV3" s="24"/>
      <c r="AQW3" s="24"/>
      <c r="AQX3" s="24"/>
      <c r="AQY3" s="24"/>
      <c r="AQZ3" s="24"/>
      <c r="ARA3" s="24"/>
      <c r="ARB3" s="24"/>
      <c r="ARC3" s="24"/>
      <c r="ARD3" s="24"/>
      <c r="ARE3" s="24"/>
      <c r="ARF3" s="24"/>
      <c r="ARG3" s="24"/>
      <c r="ARH3" s="24"/>
      <c r="ARI3" s="24"/>
      <c r="ARJ3" s="24"/>
      <c r="ARK3" s="24"/>
      <c r="ARL3" s="24"/>
      <c r="ARM3" s="24"/>
      <c r="ARN3" s="24"/>
      <c r="ARO3" s="24"/>
      <c r="ARP3" s="24"/>
      <c r="ARQ3" s="24"/>
      <c r="ARR3" s="24"/>
      <c r="ARS3" s="24"/>
      <c r="ART3" s="24"/>
      <c r="ARU3" s="24"/>
      <c r="ARV3" s="24"/>
      <c r="ARW3" s="24"/>
      <c r="ARX3" s="24"/>
      <c r="ARY3" s="24"/>
      <c r="ARZ3" s="24"/>
      <c r="ASA3" s="24"/>
      <c r="ASB3" s="24"/>
      <c r="ASC3" s="24"/>
      <c r="ASD3" s="24"/>
      <c r="ASE3" s="24"/>
      <c r="ASF3" s="24"/>
      <c r="ASG3" s="24"/>
      <c r="ASH3" s="24"/>
      <c r="ASI3" s="24"/>
      <c r="ASJ3" s="24"/>
      <c r="ASK3" s="24"/>
      <c r="ASL3" s="24"/>
      <c r="ASM3" s="24"/>
      <c r="ASN3" s="24"/>
      <c r="ASO3" s="24"/>
      <c r="ASP3" s="24"/>
      <c r="ASQ3" s="24"/>
      <c r="ASR3" s="24"/>
      <c r="ASS3" s="24"/>
      <c r="AST3" s="24"/>
      <c r="ASU3" s="24"/>
      <c r="ASV3" s="24"/>
      <c r="ASW3" s="24"/>
      <c r="ASX3" s="24"/>
      <c r="ASY3" s="24"/>
      <c r="ASZ3" s="24"/>
      <c r="ATA3" s="24"/>
      <c r="ATB3" s="24"/>
      <c r="ATC3" s="24"/>
      <c r="ATD3" s="24"/>
      <c r="ATE3" s="24"/>
      <c r="ATF3" s="24"/>
      <c r="ATG3" s="24"/>
      <c r="ATH3" s="24"/>
      <c r="ATI3" s="24"/>
      <c r="ATJ3" s="24"/>
      <c r="ATK3" s="24"/>
      <c r="ATL3" s="24"/>
      <c r="ATM3" s="24"/>
      <c r="ATN3" s="24"/>
      <c r="ATO3" s="24"/>
      <c r="ATP3" s="24"/>
      <c r="ATQ3" s="24"/>
      <c r="ATR3" s="24"/>
      <c r="ATS3" s="24"/>
      <c r="ATT3" s="24"/>
      <c r="ATU3" s="24"/>
      <c r="ATV3" s="24"/>
      <c r="ATW3" s="24"/>
      <c r="ATX3" s="24"/>
      <c r="ATY3" s="24"/>
      <c r="ATZ3" s="24"/>
      <c r="AUA3" s="24"/>
      <c r="AUB3" s="24"/>
      <c r="AUC3" s="24"/>
      <c r="AUD3" s="24"/>
      <c r="AUE3" s="24"/>
      <c r="AUF3" s="24"/>
      <c r="AUG3" s="24"/>
      <c r="AUH3" s="24"/>
      <c r="AUI3" s="24"/>
      <c r="AUJ3" s="24"/>
      <c r="AUK3" s="24"/>
      <c r="AUL3" s="24"/>
      <c r="AUM3" s="24"/>
      <c r="AUN3" s="24"/>
      <c r="AUO3" s="24"/>
      <c r="AUP3" s="24"/>
      <c r="AUQ3" s="24"/>
      <c r="AUR3" s="24"/>
      <c r="AUS3" s="24"/>
      <c r="AUT3" s="24"/>
      <c r="AUU3" s="24"/>
      <c r="AUV3" s="24"/>
      <c r="AUW3" s="24"/>
      <c r="AUX3" s="24"/>
      <c r="AUY3" s="24"/>
      <c r="AUZ3" s="24"/>
      <c r="AVA3" s="24"/>
      <c r="AVB3" s="24"/>
      <c r="AVC3" s="24"/>
      <c r="AVD3" s="24"/>
      <c r="AVE3" s="24"/>
      <c r="AVF3" s="24"/>
      <c r="AVG3" s="24"/>
      <c r="AVH3" s="24"/>
      <c r="AVI3" s="24"/>
      <c r="AVJ3" s="24"/>
      <c r="AVK3" s="24"/>
      <c r="AVL3" s="24"/>
      <c r="AVM3" s="24"/>
      <c r="AVN3" s="24"/>
      <c r="AVO3" s="24"/>
      <c r="AVP3" s="24"/>
      <c r="AVQ3" s="24"/>
      <c r="AVR3" s="24"/>
      <c r="AVS3" s="24"/>
      <c r="AVT3" s="24"/>
      <c r="AVU3" s="24"/>
      <c r="AVV3" s="24"/>
      <c r="AVW3" s="24"/>
      <c r="AVX3" s="24"/>
      <c r="AVY3" s="24"/>
      <c r="AVZ3" s="24"/>
      <c r="AWA3" s="24"/>
      <c r="AWB3" s="24"/>
      <c r="AWC3" s="24"/>
      <c r="AWD3" s="24"/>
      <c r="AWE3" s="24"/>
      <c r="AWF3" s="24"/>
      <c r="AWG3" s="24"/>
      <c r="AWH3" s="24"/>
      <c r="AWI3" s="24"/>
      <c r="AWJ3" s="24"/>
      <c r="AWK3" s="24"/>
      <c r="AWL3" s="24"/>
      <c r="AWM3" s="24"/>
      <c r="AWN3" s="24"/>
      <c r="AWO3" s="24"/>
      <c r="AWP3" s="24"/>
      <c r="AWQ3" s="24"/>
      <c r="AWR3" s="24"/>
      <c r="AWS3" s="24"/>
      <c r="AWT3" s="24"/>
      <c r="AWU3" s="24"/>
      <c r="AWV3" s="24"/>
      <c r="AWW3" s="24"/>
      <c r="AWX3" s="24"/>
      <c r="AWY3" s="24"/>
      <c r="AWZ3" s="24"/>
      <c r="AXA3" s="24"/>
      <c r="AXB3" s="24"/>
      <c r="AXC3" s="24"/>
      <c r="AXD3" s="24"/>
      <c r="AXE3" s="24"/>
      <c r="AXF3" s="24"/>
      <c r="AXG3" s="24"/>
      <c r="AXH3" s="24"/>
      <c r="AXI3" s="24"/>
      <c r="AXJ3" s="24"/>
      <c r="AXK3" s="24"/>
      <c r="AXL3" s="24"/>
      <c r="AXM3" s="24"/>
      <c r="AXN3" s="24"/>
      <c r="AXO3" s="24"/>
      <c r="AXP3" s="24"/>
      <c r="AXQ3" s="24"/>
      <c r="AXR3" s="24"/>
      <c r="AXS3" s="24"/>
      <c r="AXT3" s="24"/>
      <c r="AXU3" s="24"/>
      <c r="AXV3" s="24"/>
      <c r="AXW3" s="24"/>
      <c r="AXX3" s="24"/>
      <c r="AXY3" s="24"/>
      <c r="AXZ3" s="24"/>
      <c r="AYA3" s="24"/>
      <c r="AYB3" s="24"/>
      <c r="AYC3" s="24"/>
      <c r="AYD3" s="24"/>
      <c r="AYE3" s="24"/>
      <c r="AYF3" s="24"/>
      <c r="AYG3" s="24"/>
      <c r="AYH3" s="24"/>
      <c r="AYI3" s="24"/>
      <c r="AYJ3" s="24"/>
      <c r="AYK3" s="24"/>
      <c r="AYL3" s="24"/>
      <c r="AYM3" s="24"/>
      <c r="AYN3" s="24"/>
      <c r="AYO3" s="24"/>
      <c r="AYP3" s="24"/>
      <c r="AYQ3" s="24"/>
      <c r="AYR3" s="24"/>
      <c r="AYS3" s="24"/>
      <c r="AYT3" s="24"/>
      <c r="AYU3" s="24"/>
      <c r="AYV3" s="24"/>
      <c r="AYW3" s="24"/>
      <c r="AYX3" s="24"/>
      <c r="AYY3" s="24"/>
      <c r="AYZ3" s="24"/>
      <c r="AZA3" s="24"/>
      <c r="AZB3" s="24"/>
      <c r="AZC3" s="24"/>
      <c r="AZD3" s="24"/>
      <c r="AZE3" s="24"/>
      <c r="AZF3" s="24"/>
      <c r="AZG3" s="24"/>
      <c r="AZH3" s="24"/>
      <c r="AZI3" s="24"/>
      <c r="AZJ3" s="24"/>
      <c r="AZK3" s="24"/>
      <c r="AZL3" s="24"/>
      <c r="AZM3" s="24"/>
      <c r="AZN3" s="24"/>
      <c r="AZO3" s="24"/>
      <c r="AZP3" s="24"/>
      <c r="AZQ3" s="24"/>
      <c r="AZR3" s="24"/>
      <c r="AZS3" s="24"/>
      <c r="AZT3" s="24"/>
      <c r="AZU3" s="24"/>
      <c r="AZV3" s="24"/>
      <c r="AZW3" s="24"/>
      <c r="AZX3" s="24"/>
      <c r="AZY3" s="24"/>
      <c r="AZZ3" s="24"/>
      <c r="BAA3" s="24"/>
      <c r="BAB3" s="24"/>
      <c r="BAC3" s="24"/>
      <c r="BAD3" s="24"/>
      <c r="BAE3" s="24"/>
      <c r="BAF3" s="24"/>
      <c r="BAG3" s="24"/>
      <c r="BAH3" s="24"/>
      <c r="BAI3" s="24"/>
      <c r="BAJ3" s="24"/>
      <c r="BAK3" s="24"/>
      <c r="BAL3" s="24"/>
      <c r="BAM3" s="24"/>
      <c r="BAN3" s="24"/>
      <c r="BAO3" s="24"/>
      <c r="BAP3" s="24"/>
      <c r="BAQ3" s="24"/>
      <c r="BAR3" s="24"/>
      <c r="BAS3" s="24"/>
      <c r="BAT3" s="24"/>
      <c r="BAU3" s="24"/>
      <c r="BAV3" s="24"/>
      <c r="BAW3" s="24"/>
      <c r="BAX3" s="24"/>
      <c r="BAY3" s="24"/>
      <c r="BAZ3" s="24"/>
      <c r="BBA3" s="24"/>
      <c r="BBB3" s="24"/>
      <c r="BBC3" s="24"/>
      <c r="BBD3" s="24"/>
      <c r="BBE3" s="24"/>
      <c r="BBF3" s="24"/>
      <c r="BBG3" s="24"/>
      <c r="BBH3" s="24"/>
      <c r="BBI3" s="24"/>
      <c r="BBJ3" s="24"/>
      <c r="BBK3" s="24"/>
      <c r="BBL3" s="24"/>
      <c r="BBM3" s="24"/>
      <c r="BBN3" s="24"/>
      <c r="BBO3" s="24"/>
      <c r="BBP3" s="24"/>
      <c r="BBQ3" s="24"/>
      <c r="BBR3" s="24"/>
      <c r="BBS3" s="24"/>
      <c r="BBT3" s="24"/>
      <c r="BBU3" s="24"/>
      <c r="BBV3" s="24"/>
      <c r="BBW3" s="24"/>
      <c r="BBX3" s="24"/>
      <c r="BBY3" s="24"/>
      <c r="BBZ3" s="24"/>
      <c r="BCA3" s="24"/>
      <c r="BCB3" s="24"/>
      <c r="BCC3" s="24"/>
      <c r="BCD3" s="24"/>
      <c r="BCE3" s="24"/>
      <c r="BCF3" s="24"/>
      <c r="BCG3" s="24"/>
      <c r="BCH3" s="24"/>
      <c r="BCI3" s="24"/>
      <c r="BCJ3" s="24"/>
      <c r="BCK3" s="24"/>
      <c r="BCL3" s="24"/>
      <c r="BCM3" s="24"/>
      <c r="BCN3" s="24"/>
      <c r="BCO3" s="24"/>
      <c r="BCP3" s="24"/>
      <c r="BCQ3" s="24"/>
      <c r="BCR3" s="24"/>
      <c r="BCS3" s="24"/>
      <c r="BCT3" s="24"/>
      <c r="BCU3" s="24"/>
      <c r="BCV3" s="24"/>
      <c r="BCW3" s="24"/>
      <c r="BCX3" s="24"/>
      <c r="BCY3" s="24"/>
      <c r="BCZ3" s="24"/>
      <c r="BDA3" s="24"/>
      <c r="BDB3" s="24"/>
      <c r="BDC3" s="24"/>
      <c r="BDD3" s="24"/>
      <c r="BDE3" s="24"/>
      <c r="BDF3" s="24"/>
      <c r="BDG3" s="24"/>
      <c r="BDH3" s="24"/>
      <c r="BDI3" s="24"/>
      <c r="BDJ3" s="24"/>
      <c r="BDK3" s="24"/>
      <c r="BDL3" s="24"/>
      <c r="BDM3" s="24"/>
      <c r="BDN3" s="24"/>
      <c r="BDO3" s="24"/>
      <c r="BDP3" s="24"/>
      <c r="BDQ3" s="24"/>
      <c r="BDR3" s="24"/>
      <c r="BDS3" s="24"/>
      <c r="BDT3" s="24"/>
      <c r="BDU3" s="24"/>
      <c r="BDV3" s="24"/>
      <c r="BDW3" s="24"/>
      <c r="BDX3" s="24"/>
      <c r="BDY3" s="24"/>
      <c r="BDZ3" s="24"/>
      <c r="BEA3" s="24"/>
      <c r="BEB3" s="24"/>
      <c r="BEC3" s="24"/>
      <c r="BED3" s="24"/>
      <c r="BEE3" s="24"/>
      <c r="BEF3" s="24"/>
      <c r="BEG3" s="24"/>
      <c r="BEH3" s="24"/>
      <c r="BEI3" s="24"/>
      <c r="BEJ3" s="24"/>
      <c r="BEK3" s="24"/>
      <c r="BEL3" s="24"/>
      <c r="BEM3" s="24"/>
      <c r="BEN3" s="24"/>
      <c r="BEO3" s="24"/>
      <c r="BEP3" s="24"/>
      <c r="BEQ3" s="24"/>
      <c r="BER3" s="24"/>
      <c r="BES3" s="24"/>
      <c r="BET3" s="24"/>
      <c r="BEU3" s="24"/>
      <c r="BEV3" s="24"/>
      <c r="BEW3" s="24"/>
      <c r="BEX3" s="24"/>
      <c r="BEY3" s="24"/>
      <c r="BEZ3" s="24"/>
      <c r="BFA3" s="24"/>
      <c r="BFB3" s="24"/>
      <c r="BFC3" s="24"/>
      <c r="BFD3" s="24"/>
      <c r="BFE3" s="24"/>
      <c r="BFF3" s="24"/>
      <c r="BFG3" s="24"/>
      <c r="BFH3" s="24"/>
      <c r="BFI3" s="24"/>
      <c r="BFJ3" s="24"/>
      <c r="BFK3" s="24"/>
      <c r="BFL3" s="24"/>
      <c r="BFM3" s="24"/>
      <c r="BFN3" s="24"/>
      <c r="BFO3" s="24"/>
      <c r="BFP3" s="24"/>
      <c r="BFQ3" s="24"/>
      <c r="BFR3" s="24"/>
      <c r="BFS3" s="24"/>
      <c r="BFT3" s="24"/>
      <c r="BFU3" s="24"/>
      <c r="BFV3" s="24"/>
      <c r="BFW3" s="24"/>
      <c r="BFX3" s="24"/>
      <c r="BFY3" s="24"/>
      <c r="BFZ3" s="24"/>
      <c r="BGA3" s="24"/>
      <c r="BGB3" s="24"/>
      <c r="BGC3" s="24"/>
      <c r="BGD3" s="24"/>
      <c r="BGE3" s="24"/>
      <c r="BGF3" s="24"/>
      <c r="BGG3" s="24"/>
      <c r="BGH3" s="24"/>
      <c r="BGI3" s="24"/>
      <c r="BGJ3" s="24"/>
      <c r="BGK3" s="24"/>
      <c r="BGL3" s="24"/>
      <c r="BGM3" s="24"/>
      <c r="BGN3" s="24"/>
      <c r="BGO3" s="24"/>
      <c r="BGP3" s="24"/>
      <c r="BGQ3" s="24"/>
      <c r="BGR3" s="24"/>
      <c r="BGS3" s="24"/>
      <c r="BGT3" s="24"/>
      <c r="BGU3" s="24"/>
      <c r="BGV3" s="24"/>
      <c r="BGW3" s="24"/>
      <c r="BGX3" s="24"/>
      <c r="BGY3" s="24"/>
      <c r="BGZ3" s="24"/>
      <c r="BHA3" s="24"/>
      <c r="BHB3" s="24"/>
      <c r="BHC3" s="24"/>
      <c r="BHD3" s="24"/>
      <c r="BHE3" s="24"/>
      <c r="BHF3" s="24"/>
      <c r="BHG3" s="24"/>
      <c r="BHH3" s="24"/>
      <c r="BHI3" s="24"/>
      <c r="BHJ3" s="24"/>
      <c r="BHK3" s="24"/>
      <c r="BHL3" s="24"/>
      <c r="BHM3" s="24"/>
      <c r="BHN3" s="24"/>
      <c r="BHO3" s="24"/>
      <c r="BHP3" s="24"/>
      <c r="BHQ3" s="24"/>
      <c r="BHR3" s="24"/>
      <c r="BHS3" s="24"/>
      <c r="BHT3" s="24"/>
      <c r="BHU3" s="24"/>
      <c r="BHV3" s="24"/>
      <c r="BHW3" s="24"/>
      <c r="BHX3" s="24"/>
      <c r="BHY3" s="24"/>
      <c r="BHZ3" s="24"/>
      <c r="BIA3" s="24"/>
      <c r="BIB3" s="24"/>
      <c r="BIC3" s="24"/>
      <c r="BID3" s="24"/>
      <c r="BIE3" s="24"/>
      <c r="BIF3" s="24"/>
      <c r="BIG3" s="24"/>
      <c r="BIH3" s="24"/>
      <c r="BII3" s="24"/>
      <c r="BIJ3" s="24"/>
      <c r="BIK3" s="24"/>
      <c r="BIL3" s="24"/>
      <c r="BIM3" s="24"/>
      <c r="BIN3" s="24"/>
      <c r="BIO3" s="24"/>
      <c r="BIP3" s="24"/>
      <c r="BIQ3" s="24"/>
      <c r="BIR3" s="24"/>
      <c r="BIS3" s="24"/>
      <c r="BIT3" s="24"/>
      <c r="BIU3" s="24"/>
      <c r="BIV3" s="24"/>
      <c r="BIW3" s="24"/>
      <c r="BIX3" s="24"/>
      <c r="BIY3" s="24"/>
      <c r="BIZ3" s="24"/>
      <c r="BJA3" s="24"/>
      <c r="BJB3" s="24"/>
      <c r="BJC3" s="24"/>
      <c r="BJD3" s="24"/>
      <c r="BJE3" s="24"/>
      <c r="BJF3" s="24"/>
      <c r="BJG3" s="24"/>
      <c r="BJH3" s="24"/>
      <c r="BJI3" s="24"/>
      <c r="BJJ3" s="24"/>
      <c r="BJK3" s="24"/>
      <c r="BJL3" s="24"/>
      <c r="BJM3" s="24"/>
      <c r="BJN3" s="24"/>
      <c r="BJO3" s="24"/>
      <c r="BJP3" s="24"/>
      <c r="BJQ3" s="24"/>
      <c r="BJR3" s="24"/>
      <c r="BJS3" s="24"/>
      <c r="BJT3" s="24"/>
      <c r="BJU3" s="24"/>
      <c r="BJV3" s="24"/>
      <c r="BJW3" s="24"/>
      <c r="BJX3" s="24"/>
      <c r="BJY3" s="24"/>
      <c r="BJZ3" s="24"/>
      <c r="BKA3" s="24"/>
      <c r="BKB3" s="24"/>
      <c r="BKC3" s="24"/>
      <c r="BKD3" s="24"/>
      <c r="BKE3" s="24"/>
      <c r="BKF3" s="24"/>
      <c r="BKG3" s="24"/>
      <c r="BKH3" s="24"/>
      <c r="BKI3" s="24"/>
      <c r="BKJ3" s="24"/>
      <c r="BKK3" s="24"/>
      <c r="BKL3" s="24"/>
      <c r="BKM3" s="24"/>
      <c r="BKN3" s="24"/>
      <c r="BKO3" s="24"/>
      <c r="BKP3" s="24"/>
      <c r="BKQ3" s="24"/>
      <c r="BKR3" s="24"/>
      <c r="BKS3" s="24"/>
      <c r="BKT3" s="24"/>
      <c r="BKU3" s="24"/>
      <c r="BKV3" s="24"/>
      <c r="BKW3" s="24"/>
      <c r="BKX3" s="24"/>
      <c r="BKY3" s="24"/>
      <c r="BKZ3" s="24"/>
      <c r="BLA3" s="24"/>
      <c r="BLB3" s="24"/>
      <c r="BLC3" s="24"/>
      <c r="BLD3" s="24"/>
      <c r="BLE3" s="24"/>
      <c r="BLF3" s="24"/>
      <c r="BLG3" s="24"/>
      <c r="BLH3" s="24"/>
      <c r="BLI3" s="24"/>
      <c r="BLJ3" s="24"/>
      <c r="BLK3" s="24"/>
      <c r="BLL3" s="24"/>
      <c r="BLM3" s="24"/>
      <c r="BLN3" s="24"/>
      <c r="BLO3" s="24"/>
      <c r="BLP3" s="24"/>
      <c r="BLQ3" s="24"/>
      <c r="BLR3" s="24"/>
      <c r="BLS3" s="24"/>
      <c r="BLT3" s="24"/>
      <c r="BLU3" s="24"/>
      <c r="BLV3" s="24"/>
      <c r="BLW3" s="24"/>
      <c r="BLX3" s="24"/>
      <c r="BLY3" s="24"/>
      <c r="BLZ3" s="24"/>
      <c r="BMA3" s="24"/>
      <c r="BMB3" s="24"/>
      <c r="BMC3" s="24"/>
      <c r="BMD3" s="24"/>
      <c r="BME3" s="24"/>
      <c r="BMF3" s="24"/>
      <c r="BMG3" s="24"/>
      <c r="BMH3" s="24"/>
      <c r="BMI3" s="24"/>
      <c r="BMJ3" s="24"/>
      <c r="BMK3" s="24"/>
      <c r="BML3" s="24"/>
      <c r="BMM3" s="24"/>
      <c r="BMN3" s="24"/>
      <c r="BMO3" s="24"/>
      <c r="BMP3" s="24"/>
      <c r="BMQ3" s="24"/>
      <c r="BMR3" s="24"/>
      <c r="BMS3" s="24"/>
      <c r="BMT3" s="24"/>
      <c r="BMU3" s="24"/>
      <c r="BMV3" s="24"/>
      <c r="BMW3" s="24"/>
      <c r="BMX3" s="24"/>
      <c r="BMY3" s="24"/>
      <c r="BMZ3" s="24"/>
      <c r="BNA3" s="24"/>
      <c r="BNB3" s="24"/>
      <c r="BNC3" s="24"/>
      <c r="BND3" s="24"/>
      <c r="BNE3" s="24"/>
      <c r="BNF3" s="24"/>
      <c r="BNG3" s="24"/>
      <c r="BNH3" s="24"/>
      <c r="BNI3" s="24"/>
      <c r="BNJ3" s="24"/>
      <c r="BNK3" s="24"/>
      <c r="BNL3" s="24"/>
      <c r="BNM3" s="24"/>
      <c r="BNN3" s="24"/>
      <c r="BNO3" s="24"/>
      <c r="BNP3" s="24"/>
      <c r="BNQ3" s="24"/>
      <c r="BNR3" s="24"/>
      <c r="BNS3" s="24"/>
      <c r="BNT3" s="24"/>
      <c r="BNU3" s="24"/>
      <c r="BNV3" s="24"/>
      <c r="BNW3" s="24"/>
      <c r="BNX3" s="24"/>
      <c r="BNY3" s="24"/>
      <c r="BNZ3" s="24"/>
      <c r="BOA3" s="24"/>
      <c r="BOB3" s="24"/>
      <c r="BOC3" s="24"/>
      <c r="BOD3" s="24"/>
      <c r="BOE3" s="24"/>
      <c r="BOF3" s="24"/>
      <c r="BOG3" s="24"/>
      <c r="BOH3" s="24"/>
      <c r="BOI3" s="24"/>
      <c r="BOJ3" s="24"/>
      <c r="BOK3" s="24"/>
      <c r="BOL3" s="24"/>
      <c r="BOM3" s="24"/>
      <c r="BON3" s="24"/>
      <c r="BOO3" s="24"/>
      <c r="BOP3" s="24"/>
      <c r="BOQ3" s="24"/>
      <c r="BOR3" s="24"/>
      <c r="BOS3" s="24"/>
      <c r="BOT3" s="24"/>
      <c r="BOU3" s="24"/>
      <c r="BOV3" s="24"/>
      <c r="BOW3" s="24"/>
      <c r="BOX3" s="24"/>
      <c r="BOY3" s="24"/>
      <c r="BOZ3" s="24"/>
      <c r="BPA3" s="24"/>
      <c r="BPB3" s="24"/>
      <c r="BPC3" s="24"/>
      <c r="BPD3" s="24"/>
      <c r="BPE3" s="24"/>
      <c r="BPF3" s="24"/>
      <c r="BPG3" s="24"/>
      <c r="BPH3" s="24"/>
      <c r="BPI3" s="24"/>
      <c r="BPJ3" s="24"/>
      <c r="BPK3" s="24"/>
      <c r="BPL3" s="24"/>
      <c r="BPM3" s="24"/>
      <c r="BPN3" s="24"/>
      <c r="BPO3" s="24"/>
      <c r="BPP3" s="24"/>
      <c r="BPQ3" s="24"/>
      <c r="BPR3" s="24"/>
      <c r="BPS3" s="24"/>
      <c r="BPT3" s="24"/>
      <c r="BPU3" s="24"/>
      <c r="BPV3" s="24"/>
      <c r="BPW3" s="24"/>
      <c r="BPX3" s="24"/>
      <c r="BPY3" s="24"/>
      <c r="BPZ3" s="24"/>
      <c r="BQA3" s="24"/>
      <c r="BQB3" s="24"/>
      <c r="BQC3" s="24"/>
      <c r="BQD3" s="24"/>
      <c r="BQE3" s="24"/>
      <c r="BQF3" s="24"/>
      <c r="BQG3" s="24"/>
      <c r="BQH3" s="24"/>
      <c r="BQI3" s="24"/>
      <c r="BQJ3" s="24"/>
      <c r="BQK3" s="24"/>
      <c r="BQL3" s="24"/>
      <c r="BQM3" s="24"/>
      <c r="BQN3" s="24"/>
      <c r="BQO3" s="24"/>
      <c r="BQP3" s="24"/>
      <c r="BQQ3" s="24"/>
      <c r="BQR3" s="24"/>
      <c r="BQS3" s="24"/>
      <c r="BQT3" s="24"/>
      <c r="BQU3" s="24"/>
      <c r="BQV3" s="24"/>
      <c r="BQW3" s="24"/>
      <c r="BQX3" s="24"/>
      <c r="BQY3" s="24"/>
      <c r="BQZ3" s="24"/>
      <c r="BRA3" s="24"/>
      <c r="BRB3" s="24"/>
      <c r="BRC3" s="24"/>
      <c r="BRD3" s="24"/>
      <c r="BRE3" s="24"/>
      <c r="BRF3" s="24"/>
      <c r="BRG3" s="24"/>
      <c r="BRH3" s="24"/>
      <c r="BRI3" s="24"/>
      <c r="BRJ3" s="24"/>
      <c r="BRK3" s="24"/>
      <c r="BRL3" s="24"/>
      <c r="BRM3" s="24"/>
      <c r="BRN3" s="24"/>
      <c r="BRO3" s="24"/>
      <c r="BRP3" s="24"/>
      <c r="BRQ3" s="24"/>
      <c r="BRR3" s="24"/>
      <c r="BRS3" s="24"/>
      <c r="BRT3" s="24"/>
      <c r="BRU3" s="24"/>
      <c r="BRV3" s="24"/>
      <c r="BRW3" s="24"/>
      <c r="BRX3" s="24"/>
      <c r="BRY3" s="24"/>
      <c r="BRZ3" s="24"/>
      <c r="BSA3" s="24"/>
      <c r="BSB3" s="24"/>
      <c r="BSC3" s="24"/>
      <c r="BSD3" s="24"/>
      <c r="BSE3" s="24"/>
      <c r="BSF3" s="24"/>
      <c r="BSG3" s="24"/>
      <c r="BSH3" s="24"/>
      <c r="BSI3" s="24"/>
      <c r="BSJ3" s="24"/>
      <c r="BSK3" s="24"/>
      <c r="BSL3" s="24"/>
      <c r="BSM3" s="24"/>
      <c r="BSN3" s="24"/>
      <c r="BSO3" s="24"/>
      <c r="BSP3" s="24"/>
      <c r="BSQ3" s="24"/>
      <c r="BSR3" s="24"/>
      <c r="BSS3" s="24"/>
      <c r="BST3" s="24"/>
      <c r="BSU3" s="24"/>
      <c r="BSV3" s="24"/>
      <c r="BSW3" s="24"/>
      <c r="BSX3" s="24"/>
      <c r="BSY3" s="24"/>
      <c r="BSZ3" s="24"/>
      <c r="BTA3" s="24"/>
      <c r="BTB3" s="24"/>
      <c r="BTC3" s="24"/>
      <c r="BTD3" s="24"/>
      <c r="BTE3" s="24"/>
      <c r="BTF3" s="24"/>
      <c r="BTG3" s="24"/>
      <c r="BTH3" s="24"/>
      <c r="BTI3" s="24"/>
      <c r="BTJ3" s="24"/>
      <c r="BTK3" s="24"/>
      <c r="BTL3" s="24"/>
      <c r="BTM3" s="24"/>
      <c r="BTN3" s="24"/>
      <c r="BTO3" s="24"/>
      <c r="BTP3" s="24"/>
      <c r="BTQ3" s="24"/>
      <c r="BTR3" s="24"/>
      <c r="BTS3" s="24"/>
      <c r="BTT3" s="24"/>
      <c r="BTU3" s="24"/>
      <c r="BTV3" s="24"/>
      <c r="BTW3" s="24"/>
      <c r="BTX3" s="24"/>
      <c r="BTY3" s="24"/>
      <c r="BTZ3" s="24"/>
      <c r="BUA3" s="24"/>
      <c r="BUB3" s="24"/>
      <c r="BUC3" s="24"/>
      <c r="BUD3" s="24"/>
      <c r="BUE3" s="24"/>
      <c r="BUF3" s="24"/>
      <c r="BUG3" s="24"/>
      <c r="BUH3" s="24"/>
      <c r="BUI3" s="24"/>
      <c r="BUJ3" s="24"/>
      <c r="BUK3" s="24"/>
      <c r="BUL3" s="24"/>
      <c r="BUM3" s="24"/>
      <c r="BUN3" s="24"/>
      <c r="BUO3" s="24"/>
      <c r="BUP3" s="24"/>
      <c r="BUQ3" s="24"/>
      <c r="BUR3" s="24"/>
      <c r="BUS3" s="24"/>
      <c r="BUT3" s="24"/>
      <c r="BUU3" s="24"/>
      <c r="BUV3" s="24"/>
      <c r="BUW3" s="24"/>
      <c r="BUX3" s="24"/>
      <c r="BUY3" s="24"/>
      <c r="BUZ3" s="24"/>
      <c r="BVA3" s="24"/>
      <c r="BVB3" s="24"/>
      <c r="BVC3" s="24"/>
      <c r="BVD3" s="24"/>
      <c r="BVE3" s="24"/>
      <c r="BVF3" s="24"/>
      <c r="BVG3" s="24"/>
      <c r="BVH3" s="24"/>
      <c r="BVI3" s="24"/>
      <c r="BVJ3" s="24"/>
      <c r="BVK3" s="24"/>
      <c r="BVL3" s="24"/>
      <c r="BVM3" s="24"/>
      <c r="BVN3" s="24"/>
      <c r="BVO3" s="24"/>
      <c r="BVP3" s="24"/>
      <c r="BVQ3" s="24"/>
      <c r="BVR3" s="24"/>
      <c r="BVS3" s="24"/>
      <c r="BVT3" s="24"/>
      <c r="BVU3" s="24"/>
      <c r="BVV3" s="24"/>
      <c r="BVW3" s="24"/>
      <c r="BVX3" s="24"/>
      <c r="BVY3" s="24"/>
      <c r="BVZ3" s="24"/>
      <c r="BWA3" s="24"/>
      <c r="BWB3" s="24"/>
      <c r="BWC3" s="24"/>
      <c r="BWD3" s="24"/>
      <c r="BWE3" s="24"/>
      <c r="BWF3" s="24"/>
      <c r="BWG3" s="24"/>
      <c r="BWH3" s="24"/>
      <c r="BWI3" s="24"/>
      <c r="BWJ3" s="24"/>
      <c r="BWK3" s="24"/>
      <c r="BWL3" s="24"/>
      <c r="BWM3" s="24"/>
      <c r="BWN3" s="24"/>
      <c r="BWO3" s="24"/>
      <c r="BWP3" s="24"/>
      <c r="BWQ3" s="24"/>
      <c r="BWR3" s="24"/>
      <c r="BWS3" s="24"/>
      <c r="BWT3" s="24"/>
      <c r="BWU3" s="24"/>
      <c r="BWV3" s="24"/>
      <c r="BWW3" s="24"/>
      <c r="BWX3" s="24"/>
      <c r="BWY3" s="24"/>
      <c r="BWZ3" s="24"/>
      <c r="BXA3" s="24"/>
      <c r="BXB3" s="24"/>
      <c r="BXC3" s="24"/>
      <c r="BXD3" s="24"/>
      <c r="BXE3" s="24"/>
      <c r="BXF3" s="24"/>
      <c r="BXG3" s="24"/>
      <c r="BXH3" s="24"/>
      <c r="BXI3" s="24"/>
      <c r="BXJ3" s="24"/>
      <c r="BXK3" s="24"/>
      <c r="BXL3" s="24"/>
      <c r="BXM3" s="24"/>
      <c r="BXN3" s="24"/>
      <c r="BXO3" s="24"/>
      <c r="BXP3" s="24"/>
      <c r="BXQ3" s="24"/>
      <c r="BXR3" s="24"/>
      <c r="BXS3" s="24"/>
      <c r="BXT3" s="24"/>
      <c r="BXU3" s="24"/>
      <c r="BXV3" s="24"/>
      <c r="BXW3" s="24"/>
      <c r="BXX3" s="24"/>
      <c r="BXY3" s="24"/>
      <c r="BXZ3" s="24"/>
      <c r="BYA3" s="24"/>
      <c r="BYB3" s="24"/>
      <c r="BYC3" s="24"/>
      <c r="BYD3" s="24"/>
      <c r="BYE3" s="24"/>
      <c r="BYF3" s="24"/>
      <c r="BYG3" s="24"/>
      <c r="BYH3" s="24"/>
      <c r="BYI3" s="24"/>
      <c r="BYJ3" s="24"/>
      <c r="BYK3" s="24"/>
      <c r="BYL3" s="24"/>
      <c r="BYM3" s="24"/>
      <c r="BYN3" s="24"/>
      <c r="BYO3" s="24"/>
      <c r="BYP3" s="24"/>
      <c r="BYQ3" s="24"/>
      <c r="BYR3" s="24"/>
      <c r="BYS3" s="24"/>
      <c r="BYT3" s="24"/>
      <c r="BYU3" s="24"/>
      <c r="BYV3" s="24"/>
      <c r="BYW3" s="24"/>
      <c r="BYX3" s="24"/>
      <c r="BYY3" s="24"/>
      <c r="BYZ3" s="24"/>
      <c r="BZA3" s="24"/>
      <c r="BZB3" s="24"/>
      <c r="BZC3" s="24"/>
      <c r="BZD3" s="24"/>
      <c r="BZE3" s="24"/>
      <c r="BZF3" s="24"/>
      <c r="BZG3" s="24"/>
      <c r="BZH3" s="24"/>
      <c r="BZI3" s="24"/>
      <c r="BZJ3" s="24"/>
      <c r="BZK3" s="24"/>
      <c r="BZL3" s="24"/>
      <c r="BZM3" s="24"/>
      <c r="BZN3" s="24"/>
      <c r="BZO3" s="24"/>
      <c r="BZP3" s="24"/>
      <c r="BZQ3" s="24"/>
      <c r="BZR3" s="24"/>
      <c r="BZS3" s="24"/>
      <c r="BZT3" s="24"/>
      <c r="BZU3" s="24"/>
      <c r="BZV3" s="24"/>
      <c r="BZW3" s="24"/>
      <c r="BZX3" s="24"/>
      <c r="BZY3" s="24"/>
      <c r="BZZ3" s="24"/>
      <c r="CAA3" s="24"/>
      <c r="CAB3" s="24"/>
      <c r="CAC3" s="24"/>
      <c r="CAD3" s="24"/>
      <c r="CAE3" s="24"/>
      <c r="CAF3" s="24"/>
      <c r="CAG3" s="24"/>
      <c r="CAH3" s="24"/>
      <c r="CAI3" s="24"/>
      <c r="CAJ3" s="24"/>
      <c r="CAK3" s="24"/>
      <c r="CAL3" s="24"/>
      <c r="CAM3" s="24"/>
      <c r="CAN3" s="24"/>
      <c r="CAO3" s="24"/>
      <c r="CAP3" s="24"/>
      <c r="CAQ3" s="24"/>
      <c r="CAR3" s="24"/>
      <c r="CAS3" s="24"/>
      <c r="CAT3" s="24"/>
      <c r="CAU3" s="24"/>
      <c r="CAV3" s="24"/>
      <c r="CAW3" s="24"/>
      <c r="CAX3" s="24"/>
      <c r="CAY3" s="24"/>
      <c r="CAZ3" s="24"/>
      <c r="CBA3" s="24"/>
      <c r="CBB3" s="24"/>
      <c r="CBC3" s="24"/>
      <c r="CBD3" s="24"/>
      <c r="CBE3" s="24"/>
      <c r="CBF3" s="24"/>
      <c r="CBG3" s="24"/>
      <c r="CBH3" s="24"/>
      <c r="CBI3" s="24"/>
      <c r="CBJ3" s="24"/>
      <c r="CBK3" s="24"/>
      <c r="CBL3" s="24"/>
      <c r="CBM3" s="24"/>
      <c r="CBN3" s="24"/>
      <c r="CBO3" s="24"/>
      <c r="CBP3" s="24"/>
      <c r="CBQ3" s="24"/>
      <c r="CBR3" s="24"/>
      <c r="CBS3" s="24"/>
      <c r="CBT3" s="24"/>
      <c r="CBU3" s="24"/>
      <c r="CBV3" s="24"/>
      <c r="CBW3" s="24"/>
      <c r="CBX3" s="24"/>
      <c r="CBY3" s="24"/>
      <c r="CBZ3" s="24"/>
      <c r="CCA3" s="24"/>
      <c r="CCB3" s="24"/>
      <c r="CCC3" s="24"/>
      <c r="CCD3" s="24"/>
      <c r="CCE3" s="24"/>
      <c r="CCF3" s="24"/>
      <c r="CCG3" s="24"/>
      <c r="CCH3" s="24"/>
      <c r="CCI3" s="24"/>
      <c r="CCJ3" s="24"/>
      <c r="CCK3" s="24"/>
      <c r="CCL3" s="24"/>
      <c r="CCM3" s="24"/>
      <c r="CCN3" s="24"/>
      <c r="CCO3" s="24"/>
      <c r="CCP3" s="24"/>
      <c r="CCQ3" s="24"/>
      <c r="CCR3" s="24"/>
      <c r="CCS3" s="24"/>
      <c r="CCT3" s="24"/>
      <c r="CCU3" s="24"/>
      <c r="CCV3" s="24"/>
      <c r="CCW3" s="24"/>
      <c r="CCX3" s="24"/>
      <c r="CCY3" s="24"/>
      <c r="CCZ3" s="24"/>
      <c r="CDA3" s="24"/>
      <c r="CDB3" s="24"/>
      <c r="CDC3" s="24"/>
      <c r="CDD3" s="24"/>
      <c r="CDE3" s="24"/>
      <c r="CDF3" s="24"/>
      <c r="CDG3" s="24"/>
      <c r="CDH3" s="24"/>
      <c r="CDI3" s="24"/>
      <c r="CDJ3" s="24"/>
      <c r="CDK3" s="24"/>
      <c r="CDL3" s="24"/>
      <c r="CDM3" s="24"/>
      <c r="CDN3" s="24"/>
      <c r="CDO3" s="24"/>
      <c r="CDP3" s="24"/>
      <c r="CDQ3" s="24"/>
      <c r="CDR3" s="24"/>
      <c r="CDS3" s="24"/>
      <c r="CDT3" s="24"/>
      <c r="CDU3" s="24"/>
      <c r="CDV3" s="24"/>
      <c r="CDW3" s="24"/>
      <c r="CDX3" s="24"/>
      <c r="CDY3" s="24"/>
      <c r="CDZ3" s="24"/>
      <c r="CEA3" s="24"/>
      <c r="CEB3" s="24"/>
      <c r="CEC3" s="24"/>
      <c r="CED3" s="24"/>
      <c r="CEE3" s="24"/>
      <c r="CEF3" s="24"/>
      <c r="CEG3" s="24"/>
      <c r="CEH3" s="24"/>
      <c r="CEI3" s="24"/>
      <c r="CEJ3" s="24"/>
      <c r="CEK3" s="24"/>
      <c r="CEL3" s="24"/>
      <c r="CEM3" s="24"/>
      <c r="CEN3" s="24"/>
      <c r="CEO3" s="24"/>
      <c r="CEP3" s="24"/>
      <c r="CEQ3" s="24"/>
      <c r="CER3" s="24"/>
      <c r="CES3" s="24"/>
      <c r="CET3" s="24"/>
      <c r="CEU3" s="24"/>
      <c r="CEV3" s="24"/>
      <c r="CEW3" s="24"/>
      <c r="CEX3" s="24"/>
      <c r="CEY3" s="24"/>
      <c r="CEZ3" s="24"/>
      <c r="CFA3" s="24"/>
      <c r="CFB3" s="24"/>
      <c r="CFC3" s="24"/>
      <c r="CFD3" s="24"/>
      <c r="CFE3" s="24"/>
      <c r="CFF3" s="24"/>
      <c r="CFG3" s="24"/>
      <c r="CFH3" s="24"/>
      <c r="CFI3" s="24"/>
      <c r="CFJ3" s="24"/>
      <c r="CFK3" s="24"/>
      <c r="CFL3" s="24"/>
      <c r="CFM3" s="24"/>
      <c r="CFN3" s="24"/>
      <c r="CFO3" s="24"/>
      <c r="CFP3" s="24"/>
      <c r="CFQ3" s="24"/>
      <c r="CFR3" s="24"/>
      <c r="CFS3" s="24"/>
      <c r="CFT3" s="24"/>
      <c r="CFU3" s="24"/>
      <c r="CFV3" s="24"/>
      <c r="CFW3" s="24"/>
      <c r="CFX3" s="24"/>
      <c r="CFY3" s="24"/>
      <c r="CFZ3" s="24"/>
      <c r="CGA3" s="24"/>
      <c r="CGB3" s="24"/>
      <c r="CGC3" s="24"/>
      <c r="CGD3" s="24"/>
      <c r="CGE3" s="24"/>
      <c r="CGF3" s="24"/>
      <c r="CGG3" s="24"/>
      <c r="CGH3" s="24"/>
      <c r="CGI3" s="24"/>
      <c r="CGJ3" s="24"/>
      <c r="CGK3" s="24"/>
      <c r="CGL3" s="24"/>
      <c r="CGM3" s="24"/>
      <c r="CGN3" s="24"/>
      <c r="CGO3" s="24"/>
      <c r="CGP3" s="24"/>
      <c r="CGQ3" s="24"/>
      <c r="CGR3" s="24"/>
      <c r="CGS3" s="24"/>
      <c r="CGT3" s="24"/>
      <c r="CGU3" s="24"/>
      <c r="CGV3" s="24"/>
      <c r="CGW3" s="24"/>
      <c r="CGX3" s="24"/>
      <c r="CGY3" s="24"/>
      <c r="CGZ3" s="24"/>
      <c r="CHA3" s="24"/>
      <c r="CHB3" s="24"/>
      <c r="CHC3" s="24"/>
      <c r="CHD3" s="24"/>
      <c r="CHE3" s="24"/>
      <c r="CHF3" s="24"/>
      <c r="CHG3" s="24"/>
      <c r="CHH3" s="24"/>
      <c r="CHI3" s="24"/>
      <c r="CHJ3" s="24"/>
      <c r="CHK3" s="24"/>
      <c r="CHL3" s="24"/>
      <c r="CHM3" s="24"/>
      <c r="CHN3" s="24"/>
      <c r="CHO3" s="24"/>
      <c r="CHP3" s="24"/>
      <c r="CHQ3" s="24"/>
      <c r="CHR3" s="24"/>
      <c r="CHS3" s="24"/>
      <c r="CHT3" s="24"/>
      <c r="CHU3" s="24"/>
      <c r="CHV3" s="24"/>
      <c r="CHW3" s="24"/>
      <c r="CHX3" s="24"/>
      <c r="CHY3" s="24"/>
      <c r="CHZ3" s="24"/>
      <c r="CIA3" s="24"/>
      <c r="CIB3" s="24"/>
      <c r="CIC3" s="24"/>
      <c r="CID3" s="24"/>
      <c r="CIE3" s="24"/>
      <c r="CIF3" s="24"/>
      <c r="CIG3" s="24"/>
      <c r="CIH3" s="24"/>
      <c r="CII3" s="24"/>
      <c r="CIJ3" s="24"/>
      <c r="CIK3" s="24"/>
      <c r="CIL3" s="24"/>
      <c r="CIM3" s="24"/>
      <c r="CIN3" s="24"/>
      <c r="CIO3" s="24"/>
      <c r="CIP3" s="24"/>
      <c r="CIQ3" s="24"/>
      <c r="CIR3" s="24"/>
      <c r="CIS3" s="24"/>
      <c r="CIT3" s="24"/>
      <c r="CIU3" s="24"/>
      <c r="CIV3" s="24"/>
      <c r="CIW3" s="24"/>
      <c r="CIX3" s="24"/>
      <c r="CIY3" s="24"/>
      <c r="CIZ3" s="24"/>
      <c r="CJA3" s="24"/>
      <c r="CJB3" s="24"/>
      <c r="CJC3" s="24"/>
      <c r="CJD3" s="24"/>
      <c r="CJE3" s="24"/>
      <c r="CJF3" s="24"/>
      <c r="CJG3" s="24"/>
      <c r="CJH3" s="24"/>
      <c r="CJI3" s="24"/>
      <c r="CJJ3" s="24"/>
      <c r="CJK3" s="24"/>
      <c r="CJL3" s="24"/>
      <c r="CJM3" s="24"/>
      <c r="CJN3" s="24"/>
      <c r="CJO3" s="24"/>
      <c r="CJP3" s="24"/>
      <c r="CJQ3" s="24"/>
      <c r="CJR3" s="24"/>
      <c r="CJS3" s="24"/>
      <c r="CJT3" s="24"/>
      <c r="CJU3" s="24"/>
      <c r="CJV3" s="24"/>
      <c r="CJW3" s="24"/>
      <c r="CJX3" s="24"/>
      <c r="CJY3" s="24"/>
      <c r="CJZ3" s="24"/>
      <c r="CKA3" s="24"/>
      <c r="CKB3" s="24"/>
      <c r="CKC3" s="24"/>
      <c r="CKD3" s="24"/>
      <c r="CKE3" s="24"/>
      <c r="CKF3" s="24"/>
      <c r="CKG3" s="24"/>
      <c r="CKH3" s="24"/>
      <c r="CKI3" s="24"/>
      <c r="CKJ3" s="24"/>
      <c r="CKK3" s="24"/>
      <c r="CKL3" s="24"/>
      <c r="CKM3" s="24"/>
      <c r="CKN3" s="24"/>
      <c r="CKO3" s="24"/>
      <c r="CKP3" s="24"/>
      <c r="CKQ3" s="24"/>
      <c r="CKR3" s="24"/>
      <c r="CKS3" s="24"/>
      <c r="CKT3" s="24"/>
      <c r="CKU3" s="24"/>
      <c r="CKV3" s="24"/>
      <c r="CKW3" s="24"/>
      <c r="CKX3" s="24"/>
      <c r="CKY3" s="24"/>
      <c r="CKZ3" s="24"/>
      <c r="CLA3" s="24"/>
      <c r="CLB3" s="24"/>
      <c r="CLC3" s="24"/>
      <c r="CLD3" s="24"/>
      <c r="CLE3" s="24"/>
      <c r="CLF3" s="24"/>
      <c r="CLG3" s="24"/>
      <c r="CLH3" s="24"/>
      <c r="CLI3" s="24"/>
      <c r="CLJ3" s="24"/>
      <c r="CLK3" s="24"/>
      <c r="CLL3" s="24"/>
      <c r="CLM3" s="24"/>
      <c r="CLN3" s="24"/>
      <c r="CLO3" s="24"/>
      <c r="CLP3" s="24"/>
      <c r="CLQ3" s="24"/>
      <c r="CLR3" s="24"/>
      <c r="CLS3" s="24"/>
      <c r="CLT3" s="24"/>
      <c r="CLU3" s="24"/>
      <c r="CLV3" s="24"/>
      <c r="CLW3" s="24"/>
      <c r="CLX3" s="24"/>
      <c r="CLY3" s="24"/>
      <c r="CLZ3" s="24"/>
      <c r="CMA3" s="24"/>
      <c r="CMB3" s="24"/>
      <c r="CMC3" s="24"/>
      <c r="CMD3" s="24"/>
      <c r="CME3" s="24"/>
      <c r="CMF3" s="24"/>
      <c r="CMG3" s="24"/>
      <c r="CMH3" s="24"/>
      <c r="CMI3" s="24"/>
      <c r="CMJ3" s="24"/>
      <c r="CMK3" s="24"/>
      <c r="CML3" s="24"/>
      <c r="CMM3" s="24"/>
      <c r="CMN3" s="24"/>
      <c r="CMO3" s="24"/>
      <c r="CMP3" s="24"/>
      <c r="CMQ3" s="24"/>
      <c r="CMR3" s="24"/>
      <c r="CMS3" s="24"/>
      <c r="CMT3" s="24"/>
      <c r="CMU3" s="24"/>
      <c r="CMV3" s="24"/>
      <c r="CMW3" s="24"/>
      <c r="CMX3" s="24"/>
      <c r="CMY3" s="24"/>
      <c r="CMZ3" s="24"/>
      <c r="CNA3" s="24"/>
      <c r="CNB3" s="24"/>
      <c r="CNC3" s="24"/>
      <c r="CND3" s="24"/>
      <c r="CNE3" s="24"/>
      <c r="CNF3" s="24"/>
      <c r="CNG3" s="24"/>
      <c r="CNH3" s="24"/>
      <c r="CNI3" s="24"/>
      <c r="CNJ3" s="24"/>
      <c r="CNK3" s="24"/>
      <c r="CNL3" s="24"/>
      <c r="CNM3" s="24"/>
      <c r="CNN3" s="24"/>
      <c r="CNO3" s="24"/>
      <c r="CNP3" s="24"/>
      <c r="CNQ3" s="24"/>
      <c r="CNR3" s="24"/>
      <c r="CNS3" s="24"/>
      <c r="CNT3" s="24"/>
      <c r="CNU3" s="24"/>
      <c r="CNV3" s="24"/>
      <c r="CNW3" s="24"/>
      <c r="CNX3" s="24"/>
      <c r="CNY3" s="24"/>
      <c r="CNZ3" s="24"/>
      <c r="COA3" s="24"/>
      <c r="COB3" s="24"/>
      <c r="COC3" s="24"/>
      <c r="COD3" s="24"/>
      <c r="COE3" s="24"/>
      <c r="COF3" s="24"/>
      <c r="COG3" s="24"/>
      <c r="COH3" s="24"/>
      <c r="COI3" s="24"/>
      <c r="COJ3" s="24"/>
      <c r="COK3" s="24"/>
      <c r="COL3" s="24"/>
      <c r="COM3" s="24"/>
      <c r="CON3" s="24"/>
      <c r="COO3" s="24"/>
      <c r="COP3" s="24"/>
      <c r="COQ3" s="24"/>
      <c r="COR3" s="24"/>
      <c r="COS3" s="24"/>
      <c r="COT3" s="24"/>
      <c r="COU3" s="24"/>
      <c r="COV3" s="24"/>
      <c r="COW3" s="24"/>
      <c r="COX3" s="24"/>
      <c r="COY3" s="24"/>
      <c r="COZ3" s="24"/>
      <c r="CPA3" s="24"/>
      <c r="CPB3" s="24"/>
      <c r="CPC3" s="24"/>
      <c r="CPD3" s="24"/>
      <c r="CPE3" s="24"/>
      <c r="CPF3" s="24"/>
      <c r="CPG3" s="24"/>
      <c r="CPH3" s="24"/>
      <c r="CPI3" s="24"/>
      <c r="CPJ3" s="24"/>
      <c r="CPK3" s="24"/>
      <c r="CPL3" s="24"/>
      <c r="CPM3" s="24"/>
      <c r="CPN3" s="24"/>
      <c r="CPO3" s="24"/>
      <c r="CPP3" s="24"/>
      <c r="CPQ3" s="24"/>
      <c r="CPR3" s="24"/>
      <c r="CPS3" s="24"/>
      <c r="CPT3" s="24"/>
      <c r="CPU3" s="24"/>
      <c r="CPV3" s="24"/>
      <c r="CPW3" s="24"/>
      <c r="CPX3" s="24"/>
      <c r="CPY3" s="24"/>
      <c r="CPZ3" s="24"/>
      <c r="CQA3" s="24"/>
      <c r="CQB3" s="24"/>
      <c r="CQC3" s="24"/>
      <c r="CQD3" s="24"/>
      <c r="CQE3" s="24"/>
      <c r="CQF3" s="24"/>
      <c r="CQG3" s="24"/>
      <c r="CQH3" s="24"/>
      <c r="CQI3" s="24"/>
      <c r="CQJ3" s="24"/>
      <c r="CQK3" s="24"/>
      <c r="CQL3" s="24"/>
      <c r="CQM3" s="24"/>
      <c r="CQN3" s="24"/>
      <c r="CQO3" s="24"/>
      <c r="CQP3" s="24"/>
      <c r="CQQ3" s="24"/>
      <c r="CQR3" s="24"/>
      <c r="CQS3" s="24"/>
      <c r="CQT3" s="24"/>
      <c r="CQU3" s="24"/>
      <c r="CQV3" s="24"/>
      <c r="CQW3" s="24"/>
      <c r="CQX3" s="24"/>
      <c r="CQY3" s="24"/>
      <c r="CQZ3" s="24"/>
      <c r="CRA3" s="24"/>
      <c r="CRB3" s="24"/>
      <c r="CRC3" s="24"/>
      <c r="CRD3" s="24"/>
      <c r="CRE3" s="24"/>
      <c r="CRF3" s="24"/>
      <c r="CRG3" s="24"/>
      <c r="CRH3" s="24"/>
      <c r="CRI3" s="24"/>
      <c r="CRJ3" s="24"/>
      <c r="CRK3" s="24"/>
      <c r="CRL3" s="24"/>
      <c r="CRM3" s="24"/>
      <c r="CRN3" s="24"/>
      <c r="CRO3" s="24"/>
      <c r="CRP3" s="24"/>
      <c r="CRQ3" s="24"/>
      <c r="CRR3" s="24"/>
      <c r="CRS3" s="24"/>
      <c r="CRT3" s="24"/>
      <c r="CRU3" s="24"/>
      <c r="CRV3" s="24"/>
      <c r="CRW3" s="24"/>
      <c r="CRX3" s="24"/>
      <c r="CRY3" s="24"/>
      <c r="CRZ3" s="24"/>
      <c r="CSA3" s="24"/>
      <c r="CSB3" s="24"/>
      <c r="CSC3" s="24"/>
      <c r="CSD3" s="24"/>
      <c r="CSE3" s="24"/>
      <c r="CSF3" s="24"/>
      <c r="CSG3" s="24"/>
      <c r="CSH3" s="24"/>
      <c r="CSI3" s="24"/>
      <c r="CSJ3" s="24"/>
      <c r="CSK3" s="24"/>
      <c r="CSL3" s="24"/>
      <c r="CSM3" s="24"/>
      <c r="CSN3" s="24"/>
      <c r="CSO3" s="24"/>
      <c r="CSP3" s="24"/>
      <c r="CSQ3" s="24"/>
      <c r="CSR3" s="24"/>
      <c r="CSS3" s="24"/>
      <c r="CST3" s="24"/>
      <c r="CSU3" s="24"/>
      <c r="CSV3" s="24"/>
      <c r="CSW3" s="24"/>
      <c r="CSX3" s="24"/>
      <c r="CSY3" s="24"/>
      <c r="CSZ3" s="24"/>
      <c r="CTA3" s="24"/>
      <c r="CTB3" s="24"/>
      <c r="CTC3" s="24"/>
      <c r="CTD3" s="24"/>
      <c r="CTE3" s="24"/>
      <c r="CTF3" s="24"/>
      <c r="CTG3" s="24"/>
      <c r="CTH3" s="24"/>
      <c r="CTI3" s="24"/>
      <c r="CTJ3" s="24"/>
      <c r="CTK3" s="24"/>
      <c r="CTL3" s="24"/>
      <c r="CTM3" s="24"/>
      <c r="CTN3" s="24"/>
      <c r="CTO3" s="24"/>
      <c r="CTP3" s="24"/>
      <c r="CTQ3" s="24"/>
      <c r="CTR3" s="24"/>
      <c r="CTS3" s="24"/>
      <c r="CTT3" s="24"/>
      <c r="CTU3" s="24"/>
      <c r="CTV3" s="24"/>
      <c r="CTW3" s="24"/>
      <c r="CTX3" s="24"/>
      <c r="CTY3" s="24"/>
      <c r="CTZ3" s="24"/>
      <c r="CUA3" s="24"/>
      <c r="CUB3" s="24"/>
      <c r="CUC3" s="24"/>
      <c r="CUD3" s="24"/>
      <c r="CUE3" s="24"/>
      <c r="CUF3" s="24"/>
      <c r="CUG3" s="24"/>
      <c r="CUH3" s="24"/>
      <c r="CUI3" s="24"/>
      <c r="CUJ3" s="24"/>
      <c r="CUK3" s="24"/>
      <c r="CUL3" s="24"/>
      <c r="CUM3" s="24"/>
      <c r="CUN3" s="24"/>
      <c r="CUO3" s="24"/>
      <c r="CUP3" s="24"/>
      <c r="CUQ3" s="24"/>
      <c r="CUR3" s="24"/>
      <c r="CUS3" s="24"/>
      <c r="CUT3" s="24"/>
      <c r="CUU3" s="24"/>
      <c r="CUV3" s="24"/>
      <c r="CUW3" s="24"/>
      <c r="CUX3" s="24"/>
      <c r="CUY3" s="24"/>
      <c r="CUZ3" s="24"/>
      <c r="CVA3" s="24"/>
      <c r="CVB3" s="24"/>
      <c r="CVC3" s="24"/>
      <c r="CVD3" s="24"/>
      <c r="CVE3" s="24"/>
      <c r="CVF3" s="24"/>
      <c r="CVG3" s="24"/>
      <c r="CVH3" s="24"/>
      <c r="CVI3" s="24"/>
      <c r="CVJ3" s="24"/>
      <c r="CVK3" s="24"/>
      <c r="CVL3" s="24"/>
      <c r="CVM3" s="24"/>
      <c r="CVN3" s="24"/>
      <c r="CVO3" s="24"/>
      <c r="CVP3" s="24"/>
      <c r="CVQ3" s="24"/>
      <c r="CVR3" s="24"/>
      <c r="CVS3" s="24"/>
      <c r="CVT3" s="24"/>
      <c r="CVU3" s="24"/>
      <c r="CVV3" s="24"/>
      <c r="CVW3" s="24"/>
      <c r="CVX3" s="24"/>
      <c r="CVY3" s="24"/>
      <c r="CVZ3" s="24"/>
      <c r="CWA3" s="24"/>
      <c r="CWB3" s="24"/>
      <c r="CWC3" s="24"/>
      <c r="CWD3" s="24"/>
      <c r="CWE3" s="24"/>
      <c r="CWF3" s="24"/>
      <c r="CWG3" s="24"/>
      <c r="CWH3" s="24"/>
      <c r="CWI3" s="24"/>
      <c r="CWJ3" s="24"/>
      <c r="CWK3" s="24"/>
      <c r="CWL3" s="24"/>
      <c r="CWM3" s="24"/>
      <c r="CWN3" s="24"/>
      <c r="CWO3" s="24"/>
      <c r="CWP3" s="24"/>
      <c r="CWQ3" s="24"/>
      <c r="CWR3" s="24"/>
      <c r="CWS3" s="24"/>
      <c r="CWT3" s="24"/>
      <c r="CWU3" s="24"/>
      <c r="CWV3" s="24"/>
      <c r="CWW3" s="24"/>
      <c r="CWX3" s="24"/>
      <c r="CWY3" s="24"/>
      <c r="CWZ3" s="24"/>
      <c r="CXA3" s="24"/>
      <c r="CXB3" s="24"/>
      <c r="CXC3" s="24"/>
      <c r="CXD3" s="24"/>
      <c r="CXE3" s="24"/>
      <c r="CXF3" s="24"/>
      <c r="CXG3" s="24"/>
      <c r="CXH3" s="24"/>
      <c r="CXI3" s="24"/>
      <c r="CXJ3" s="24"/>
      <c r="CXK3" s="24"/>
      <c r="CXL3" s="24"/>
      <c r="CXM3" s="24"/>
      <c r="CXN3" s="24"/>
      <c r="CXO3" s="24"/>
      <c r="CXP3" s="24"/>
      <c r="CXQ3" s="24"/>
      <c r="CXR3" s="24"/>
      <c r="CXS3" s="24"/>
      <c r="CXT3" s="24"/>
      <c r="CXU3" s="24"/>
      <c r="CXV3" s="24"/>
      <c r="CXW3" s="24"/>
      <c r="CXX3" s="24"/>
      <c r="CXY3" s="24"/>
      <c r="CXZ3" s="24"/>
      <c r="CYA3" s="24"/>
      <c r="CYB3" s="24"/>
      <c r="CYC3" s="24"/>
      <c r="CYD3" s="24"/>
      <c r="CYE3" s="24"/>
      <c r="CYF3" s="24"/>
      <c r="CYG3" s="24"/>
      <c r="CYH3" s="24"/>
      <c r="CYI3" s="24"/>
      <c r="CYJ3" s="24"/>
      <c r="CYK3" s="24"/>
      <c r="CYL3" s="24"/>
      <c r="CYM3" s="24"/>
      <c r="CYN3" s="24"/>
      <c r="CYO3" s="24"/>
      <c r="CYP3" s="24"/>
      <c r="CYQ3" s="24"/>
      <c r="CYR3" s="24"/>
      <c r="CYS3" s="24"/>
      <c r="CYT3" s="24"/>
      <c r="CYU3" s="24"/>
      <c r="CYV3" s="24"/>
      <c r="CYW3" s="24"/>
      <c r="CYX3" s="24"/>
      <c r="CYY3" s="24"/>
      <c r="CYZ3" s="24"/>
      <c r="CZA3" s="24"/>
      <c r="CZB3" s="24"/>
      <c r="CZC3" s="24"/>
      <c r="CZD3" s="24"/>
      <c r="CZE3" s="24"/>
      <c r="CZF3" s="24"/>
      <c r="CZG3" s="24"/>
      <c r="CZH3" s="24"/>
      <c r="CZI3" s="24"/>
      <c r="CZJ3" s="24"/>
      <c r="CZK3" s="24"/>
      <c r="CZL3" s="24"/>
      <c r="CZM3" s="24"/>
      <c r="CZN3" s="24"/>
      <c r="CZO3" s="24"/>
      <c r="CZP3" s="24"/>
      <c r="CZQ3" s="24"/>
      <c r="CZR3" s="24"/>
      <c r="CZS3" s="24"/>
      <c r="CZT3" s="24"/>
      <c r="CZU3" s="24"/>
      <c r="CZV3" s="24"/>
      <c r="CZW3" s="24"/>
      <c r="CZX3" s="24"/>
      <c r="CZY3" s="24"/>
      <c r="CZZ3" s="24"/>
      <c r="DAA3" s="24"/>
      <c r="DAB3" s="24"/>
      <c r="DAC3" s="24"/>
      <c r="DAD3" s="24"/>
      <c r="DAE3" s="24"/>
      <c r="DAF3" s="24"/>
      <c r="DAG3" s="24"/>
      <c r="DAH3" s="24"/>
      <c r="DAI3" s="24"/>
      <c r="DAJ3" s="24"/>
      <c r="DAK3" s="24"/>
      <c r="DAL3" s="24"/>
      <c r="DAM3" s="24"/>
      <c r="DAN3" s="24"/>
      <c r="DAO3" s="24"/>
      <c r="DAP3" s="24"/>
      <c r="DAQ3" s="24"/>
      <c r="DAR3" s="24"/>
      <c r="DAS3" s="24"/>
      <c r="DAT3" s="24"/>
      <c r="DAU3" s="24"/>
      <c r="DAV3" s="24"/>
      <c r="DAW3" s="24"/>
      <c r="DAX3" s="24"/>
      <c r="DAY3" s="24"/>
      <c r="DAZ3" s="24"/>
      <c r="DBA3" s="24"/>
      <c r="DBB3" s="24"/>
      <c r="DBC3" s="24"/>
      <c r="DBD3" s="24"/>
      <c r="DBE3" s="24"/>
      <c r="DBF3" s="24"/>
      <c r="DBG3" s="24"/>
      <c r="DBH3" s="24"/>
      <c r="DBI3" s="24"/>
      <c r="DBJ3" s="24"/>
      <c r="DBK3" s="24"/>
      <c r="DBL3" s="24"/>
      <c r="DBM3" s="24"/>
      <c r="DBN3" s="24"/>
      <c r="DBO3" s="24"/>
      <c r="DBP3" s="24"/>
      <c r="DBQ3" s="24"/>
      <c r="DBR3" s="24"/>
      <c r="DBS3" s="24"/>
      <c r="DBT3" s="24"/>
      <c r="DBU3" s="24"/>
      <c r="DBV3" s="24"/>
      <c r="DBW3" s="24"/>
      <c r="DBX3" s="24"/>
      <c r="DBY3" s="24"/>
      <c r="DBZ3" s="24"/>
      <c r="DCA3" s="24"/>
      <c r="DCB3" s="24"/>
      <c r="DCC3" s="24"/>
      <c r="DCD3" s="24"/>
      <c r="DCE3" s="24"/>
      <c r="DCF3" s="24"/>
      <c r="DCG3" s="24"/>
      <c r="DCH3" s="24"/>
      <c r="DCI3" s="24"/>
      <c r="DCJ3" s="24"/>
      <c r="DCK3" s="24"/>
      <c r="DCL3" s="24"/>
      <c r="DCM3" s="24"/>
      <c r="DCN3" s="24"/>
      <c r="DCO3" s="24"/>
      <c r="DCP3" s="24"/>
      <c r="DCQ3" s="24"/>
      <c r="DCR3" s="24"/>
      <c r="DCS3" s="24"/>
      <c r="DCT3" s="24"/>
      <c r="DCU3" s="24"/>
      <c r="DCV3" s="24"/>
      <c r="DCW3" s="24"/>
      <c r="DCX3" s="24"/>
      <c r="DCY3" s="24"/>
      <c r="DCZ3" s="24"/>
      <c r="DDA3" s="24"/>
      <c r="DDB3" s="24"/>
      <c r="DDC3" s="24"/>
      <c r="DDD3" s="24"/>
      <c r="DDE3" s="24"/>
      <c r="DDF3" s="24"/>
      <c r="DDG3" s="24"/>
      <c r="DDH3" s="24"/>
      <c r="DDI3" s="24"/>
      <c r="DDJ3" s="24"/>
      <c r="DDK3" s="24"/>
      <c r="DDL3" s="24"/>
      <c r="DDM3" s="24"/>
      <c r="DDN3" s="24"/>
      <c r="DDO3" s="24"/>
      <c r="DDP3" s="24"/>
      <c r="DDQ3" s="24"/>
      <c r="DDR3" s="24"/>
      <c r="DDS3" s="24"/>
      <c r="DDT3" s="24"/>
      <c r="DDU3" s="24"/>
      <c r="DDV3" s="24"/>
      <c r="DDW3" s="24"/>
      <c r="DDX3" s="24"/>
      <c r="DDY3" s="24"/>
      <c r="DDZ3" s="24"/>
      <c r="DEA3" s="24"/>
      <c r="DEB3" s="24"/>
      <c r="DEC3" s="24"/>
      <c r="DED3" s="24"/>
      <c r="DEE3" s="24"/>
      <c r="DEF3" s="24"/>
      <c r="DEG3" s="24"/>
      <c r="DEH3" s="24"/>
      <c r="DEI3" s="24"/>
      <c r="DEJ3" s="24"/>
      <c r="DEK3" s="24"/>
      <c r="DEL3" s="24"/>
      <c r="DEM3" s="24"/>
      <c r="DEN3" s="24"/>
      <c r="DEO3" s="24"/>
      <c r="DEP3" s="24"/>
      <c r="DEQ3" s="24"/>
      <c r="DER3" s="24"/>
      <c r="DES3" s="24"/>
      <c r="DET3" s="24"/>
      <c r="DEU3" s="24"/>
      <c r="DEV3" s="24"/>
      <c r="DEW3" s="24"/>
      <c r="DEX3" s="24"/>
      <c r="DEY3" s="24"/>
      <c r="DEZ3" s="24"/>
      <c r="DFA3" s="24"/>
      <c r="DFB3" s="24"/>
      <c r="DFC3" s="24"/>
      <c r="DFD3" s="24"/>
      <c r="DFE3" s="24"/>
      <c r="DFF3" s="24"/>
      <c r="DFG3" s="24"/>
      <c r="DFH3" s="24"/>
      <c r="DFI3" s="24"/>
      <c r="DFJ3" s="24"/>
      <c r="DFK3" s="24"/>
      <c r="DFL3" s="24"/>
      <c r="DFM3" s="24"/>
      <c r="DFN3" s="24"/>
      <c r="DFO3" s="24"/>
      <c r="DFP3" s="24"/>
      <c r="DFQ3" s="24"/>
      <c r="DFR3" s="24"/>
      <c r="DFS3" s="24"/>
      <c r="DFT3" s="24"/>
      <c r="DFU3" s="24"/>
      <c r="DFV3" s="24"/>
      <c r="DFW3" s="24"/>
      <c r="DFX3" s="24"/>
      <c r="DFY3" s="24"/>
      <c r="DFZ3" s="24"/>
      <c r="DGA3" s="24"/>
      <c r="DGB3" s="24"/>
      <c r="DGC3" s="24"/>
      <c r="DGD3" s="24"/>
      <c r="DGE3" s="24"/>
      <c r="DGF3" s="24"/>
      <c r="DGG3" s="24"/>
      <c r="DGH3" s="24"/>
      <c r="DGI3" s="24"/>
      <c r="DGJ3" s="24"/>
      <c r="DGK3" s="24"/>
      <c r="DGL3" s="24"/>
      <c r="DGM3" s="24"/>
      <c r="DGN3" s="24"/>
      <c r="DGO3" s="24"/>
      <c r="DGP3" s="24"/>
      <c r="DGQ3" s="24"/>
      <c r="DGR3" s="24"/>
      <c r="DGS3" s="24"/>
      <c r="DGT3" s="24"/>
      <c r="DGU3" s="24"/>
      <c r="DGV3" s="24"/>
      <c r="DGW3" s="24"/>
      <c r="DGX3" s="24"/>
      <c r="DGY3" s="24"/>
      <c r="DGZ3" s="24"/>
      <c r="DHA3" s="24"/>
      <c r="DHB3" s="24"/>
      <c r="DHC3" s="24"/>
      <c r="DHD3" s="24"/>
      <c r="DHE3" s="24"/>
      <c r="DHF3" s="24"/>
      <c r="DHG3" s="24"/>
      <c r="DHH3" s="24"/>
      <c r="DHI3" s="24"/>
      <c r="DHJ3" s="24"/>
    </row>
    <row r="4" spans="1:2922" s="40" customFormat="1" ht="227" customHeight="1">
      <c r="A4" s="80" t="s">
        <v>113</v>
      </c>
      <c r="B4" s="89" t="s">
        <v>131</v>
      </c>
      <c r="C4" s="80" t="s">
        <v>51</v>
      </c>
      <c r="D4" s="80" t="s">
        <v>825</v>
      </c>
      <c r="E4" s="80" t="s">
        <v>808</v>
      </c>
      <c r="F4" s="80" t="s">
        <v>2140</v>
      </c>
      <c r="G4" s="80" t="s">
        <v>1742</v>
      </c>
      <c r="H4" s="80" t="s">
        <v>824</v>
      </c>
      <c r="I4" s="80" t="s">
        <v>199</v>
      </c>
      <c r="J4" s="80" t="s">
        <v>199</v>
      </c>
      <c r="K4" s="80" t="s">
        <v>77</v>
      </c>
      <c r="L4" s="80" t="s">
        <v>83</v>
      </c>
      <c r="M4" s="94">
        <v>41000</v>
      </c>
      <c r="N4" s="80" t="s">
        <v>95</v>
      </c>
      <c r="O4" s="80">
        <v>-27.377300000000002</v>
      </c>
      <c r="P4" s="80">
        <v>29.8811</v>
      </c>
      <c r="Q4" s="143" t="s">
        <v>1851</v>
      </c>
      <c r="R4" s="80" t="s">
        <v>199</v>
      </c>
      <c r="S4" s="80" t="s">
        <v>80</v>
      </c>
      <c r="T4" s="80" t="s">
        <v>77</v>
      </c>
      <c r="U4" s="80" t="s">
        <v>124</v>
      </c>
      <c r="V4" s="80" t="s">
        <v>186</v>
      </c>
      <c r="W4" s="80" t="s">
        <v>77</v>
      </c>
      <c r="X4" s="80" t="s">
        <v>82</v>
      </c>
      <c r="Y4" s="80" t="s">
        <v>199</v>
      </c>
      <c r="Z4" s="80" t="s">
        <v>1623</v>
      </c>
      <c r="AA4" s="89" t="s">
        <v>307</v>
      </c>
      <c r="AB4" s="89" t="s">
        <v>307</v>
      </c>
      <c r="AC4" s="80" t="s">
        <v>1728</v>
      </c>
      <c r="AD4" s="80" t="s">
        <v>36</v>
      </c>
      <c r="AE4" s="80" t="s">
        <v>199</v>
      </c>
      <c r="AF4" s="80" t="s">
        <v>199</v>
      </c>
      <c r="AG4" s="80" t="s">
        <v>199</v>
      </c>
      <c r="AH4" s="80" t="s">
        <v>199</v>
      </c>
      <c r="AI4" s="80" t="s">
        <v>199</v>
      </c>
      <c r="AJ4" s="80" t="s">
        <v>199</v>
      </c>
      <c r="AK4" s="80" t="s">
        <v>199</v>
      </c>
      <c r="AL4" s="80" t="s">
        <v>199</v>
      </c>
      <c r="AM4" s="80"/>
      <c r="AN4" s="91" t="s">
        <v>24</v>
      </c>
      <c r="AO4" s="80" t="s">
        <v>83</v>
      </c>
      <c r="AP4" s="80" t="s">
        <v>925</v>
      </c>
      <c r="AQ4" s="80" t="s">
        <v>16</v>
      </c>
      <c r="AR4" s="80">
        <v>99074</v>
      </c>
      <c r="AS4" s="80" t="s">
        <v>1622</v>
      </c>
      <c r="AT4" s="90">
        <v>19998</v>
      </c>
      <c r="AU4" s="80" t="s">
        <v>101</v>
      </c>
      <c r="AV4" s="80" t="s">
        <v>2114</v>
      </c>
      <c r="AW4" s="105" t="s">
        <v>1638</v>
      </c>
      <c r="AX4" s="80" t="s">
        <v>105</v>
      </c>
      <c r="AY4" s="80" t="s">
        <v>95</v>
      </c>
      <c r="AZ4" s="80" t="s">
        <v>722</v>
      </c>
      <c r="BA4" s="80"/>
      <c r="BB4" s="80" t="s">
        <v>94</v>
      </c>
      <c r="BC4" s="90">
        <v>41000</v>
      </c>
      <c r="BD4" s="19"/>
      <c r="BE4" s="19"/>
      <c r="BF4" s="19"/>
      <c r="BG4" s="19"/>
      <c r="BH4" s="19"/>
      <c r="BI4" s="19"/>
      <c r="BJ4" s="19"/>
      <c r="BK4" s="19"/>
      <c r="BL4" s="19"/>
      <c r="BM4" s="19"/>
      <c r="BN4" s="19"/>
      <c r="BO4" s="19"/>
      <c r="BP4" s="19"/>
      <c r="BQ4" s="19"/>
      <c r="BR4" s="19"/>
      <c r="BS4" s="19"/>
      <c r="BT4" s="19"/>
      <c r="BU4" s="19"/>
      <c r="BV4" s="19"/>
      <c r="BW4" s="19"/>
      <c r="BX4" s="19"/>
      <c r="BY4" s="19"/>
      <c r="BZ4" s="19"/>
      <c r="CA4" s="19"/>
      <c r="CB4" s="19"/>
      <c r="CC4" s="19"/>
      <c r="CD4" s="19"/>
      <c r="CE4" s="19"/>
      <c r="CF4" s="19"/>
      <c r="CG4" s="19"/>
      <c r="CH4" s="19"/>
      <c r="CI4" s="19"/>
      <c r="CJ4" s="19"/>
      <c r="CK4" s="19"/>
      <c r="CL4" s="19"/>
      <c r="CM4" s="19"/>
      <c r="CN4" s="19"/>
      <c r="CO4" s="19"/>
      <c r="CP4" s="19"/>
      <c r="CQ4" s="19"/>
      <c r="CR4" s="19"/>
      <c r="CS4" s="19"/>
      <c r="CT4" s="19"/>
      <c r="CU4" s="19"/>
      <c r="CV4" s="19"/>
      <c r="CW4" s="19"/>
      <c r="CX4" s="19"/>
      <c r="CY4" s="19"/>
      <c r="CZ4" s="19"/>
      <c r="DA4" s="19"/>
      <c r="DB4" s="19"/>
      <c r="DC4" s="19"/>
      <c r="DD4" s="19"/>
      <c r="DE4" s="19"/>
      <c r="DF4" s="19"/>
      <c r="DG4" s="19"/>
      <c r="DH4" s="19"/>
      <c r="DI4" s="19"/>
      <c r="DJ4" s="19"/>
      <c r="DK4" s="19"/>
      <c r="DL4" s="19"/>
      <c r="DM4" s="19"/>
      <c r="DN4" s="19"/>
      <c r="DO4" s="19"/>
      <c r="DP4" s="19"/>
      <c r="DQ4" s="19"/>
      <c r="DR4" s="19"/>
      <c r="DS4" s="19"/>
      <c r="DT4" s="19"/>
      <c r="DU4" s="19"/>
      <c r="DV4" s="19"/>
      <c r="DW4" s="19"/>
      <c r="DX4" s="19"/>
      <c r="DY4" s="19"/>
      <c r="DZ4" s="19"/>
      <c r="EA4" s="19"/>
      <c r="EB4" s="19"/>
      <c r="EC4" s="19"/>
      <c r="ED4" s="19"/>
      <c r="EE4" s="19"/>
      <c r="EF4" s="19"/>
      <c r="EG4" s="19"/>
      <c r="EH4" s="19"/>
      <c r="EI4" s="19"/>
      <c r="EJ4" s="19"/>
      <c r="EK4" s="19"/>
      <c r="EL4" s="19"/>
      <c r="EM4" s="19"/>
      <c r="EN4" s="19"/>
      <c r="EO4" s="19"/>
      <c r="EP4" s="19"/>
      <c r="EQ4" s="19"/>
      <c r="ER4" s="19"/>
      <c r="ES4" s="19"/>
      <c r="ET4" s="19"/>
      <c r="EU4" s="19"/>
      <c r="EV4" s="19"/>
      <c r="EW4" s="19"/>
      <c r="EX4" s="19"/>
      <c r="EY4" s="19"/>
      <c r="EZ4" s="19"/>
      <c r="FA4" s="19"/>
      <c r="FB4" s="19"/>
      <c r="FC4" s="19"/>
      <c r="FD4" s="19"/>
      <c r="FE4" s="19"/>
      <c r="FF4" s="19"/>
      <c r="FG4" s="19"/>
      <c r="FH4" s="19"/>
      <c r="FI4" s="19"/>
      <c r="FJ4" s="19"/>
      <c r="FK4" s="19"/>
      <c r="FL4" s="19"/>
      <c r="FM4" s="19"/>
      <c r="FN4" s="19"/>
      <c r="FO4" s="19"/>
      <c r="FP4" s="19"/>
      <c r="FQ4" s="19"/>
      <c r="FR4" s="19"/>
      <c r="FS4" s="19"/>
      <c r="FT4" s="19"/>
      <c r="FU4" s="19"/>
      <c r="FV4" s="19"/>
      <c r="FW4" s="19"/>
      <c r="FX4" s="19"/>
      <c r="FY4" s="19"/>
      <c r="FZ4" s="19"/>
      <c r="GA4" s="19"/>
      <c r="GB4" s="19"/>
      <c r="GC4" s="19"/>
      <c r="GD4" s="19"/>
      <c r="GE4" s="19"/>
      <c r="GF4" s="19"/>
      <c r="GG4" s="19"/>
      <c r="GH4" s="19"/>
      <c r="GI4" s="19"/>
      <c r="GJ4" s="19"/>
      <c r="GK4" s="19"/>
      <c r="GL4" s="19"/>
      <c r="GM4" s="19"/>
      <c r="GN4" s="19"/>
      <c r="GO4" s="19"/>
      <c r="GP4" s="19"/>
      <c r="GQ4" s="19"/>
      <c r="GR4" s="19"/>
      <c r="GS4" s="19"/>
      <c r="GT4" s="19"/>
      <c r="GU4" s="19"/>
      <c r="GV4" s="19"/>
      <c r="GW4" s="19"/>
      <c r="GX4" s="19"/>
      <c r="GY4" s="19"/>
      <c r="GZ4" s="19"/>
      <c r="HA4" s="19"/>
      <c r="HB4" s="19"/>
      <c r="HC4" s="19"/>
      <c r="HD4" s="19"/>
      <c r="HE4" s="19"/>
      <c r="HF4" s="19"/>
      <c r="HG4" s="19"/>
      <c r="HH4" s="19"/>
      <c r="HI4" s="19"/>
      <c r="HJ4" s="19"/>
      <c r="HK4" s="19"/>
      <c r="HL4" s="19"/>
      <c r="HM4" s="19"/>
      <c r="HN4" s="19"/>
      <c r="HO4" s="19"/>
      <c r="HP4" s="19"/>
      <c r="HQ4" s="19"/>
      <c r="HR4" s="19"/>
      <c r="HS4" s="19"/>
      <c r="HT4" s="19"/>
      <c r="HU4" s="19"/>
      <c r="HV4" s="19"/>
      <c r="HW4" s="19"/>
      <c r="HX4" s="19"/>
      <c r="HY4" s="19"/>
      <c r="HZ4" s="19"/>
      <c r="IA4" s="19"/>
      <c r="IB4" s="19"/>
      <c r="IC4" s="19"/>
      <c r="ID4" s="19"/>
      <c r="IE4" s="19"/>
      <c r="IF4" s="19"/>
      <c r="IG4" s="19"/>
      <c r="IH4" s="19"/>
      <c r="II4" s="19"/>
      <c r="IJ4" s="19"/>
      <c r="IK4" s="19"/>
      <c r="IL4" s="19"/>
      <c r="IM4" s="19"/>
      <c r="IN4" s="19"/>
      <c r="IO4" s="19"/>
      <c r="IP4" s="19"/>
      <c r="IQ4" s="19"/>
      <c r="IR4" s="19"/>
      <c r="IS4" s="19"/>
      <c r="IT4" s="19"/>
      <c r="IU4" s="19"/>
      <c r="IV4" s="19"/>
      <c r="IW4" s="19"/>
      <c r="IX4" s="19"/>
      <c r="IY4" s="19"/>
      <c r="IZ4" s="19"/>
      <c r="JA4" s="19"/>
      <c r="JB4" s="19"/>
      <c r="JC4" s="19"/>
      <c r="JD4" s="19"/>
      <c r="JE4" s="19"/>
      <c r="JF4" s="19"/>
      <c r="JG4" s="19"/>
      <c r="JH4" s="19"/>
      <c r="JI4" s="19"/>
      <c r="JJ4" s="19"/>
      <c r="JK4" s="19"/>
      <c r="JL4" s="19"/>
      <c r="JM4" s="19"/>
      <c r="JN4" s="19"/>
      <c r="JO4" s="19"/>
      <c r="JP4" s="19"/>
      <c r="JQ4" s="19"/>
      <c r="JR4" s="19"/>
      <c r="JS4" s="19"/>
      <c r="JT4" s="19"/>
      <c r="JU4" s="19"/>
      <c r="JV4" s="19"/>
      <c r="JW4" s="19"/>
      <c r="JX4" s="19"/>
      <c r="JY4" s="19"/>
      <c r="JZ4" s="19"/>
      <c r="KA4" s="19"/>
      <c r="KB4" s="19"/>
      <c r="KC4" s="19"/>
      <c r="KD4" s="19"/>
      <c r="KE4" s="19"/>
      <c r="KF4" s="19"/>
      <c r="KG4" s="19"/>
      <c r="KH4" s="19"/>
      <c r="KI4" s="19"/>
      <c r="KJ4" s="19"/>
      <c r="KK4" s="19"/>
      <c r="KL4" s="19"/>
      <c r="KM4" s="19"/>
      <c r="KN4" s="19"/>
      <c r="KO4" s="19"/>
      <c r="KP4" s="19"/>
      <c r="KQ4" s="19"/>
      <c r="KR4" s="19"/>
      <c r="KS4" s="19"/>
      <c r="KT4" s="19"/>
      <c r="KU4" s="19"/>
      <c r="KV4" s="19"/>
      <c r="KW4" s="19"/>
      <c r="KX4" s="19"/>
      <c r="KY4" s="19"/>
      <c r="KZ4" s="19"/>
      <c r="LA4" s="19"/>
      <c r="LB4" s="19"/>
      <c r="LC4" s="19"/>
      <c r="LD4" s="19"/>
      <c r="LE4" s="19"/>
      <c r="LF4" s="19"/>
      <c r="LG4" s="19"/>
      <c r="LH4" s="19"/>
      <c r="LI4" s="19"/>
      <c r="LJ4" s="19"/>
      <c r="LK4" s="19"/>
      <c r="LL4" s="19"/>
      <c r="LM4" s="19"/>
      <c r="LN4" s="19"/>
      <c r="LO4" s="19"/>
      <c r="LP4" s="19"/>
      <c r="LQ4" s="19"/>
      <c r="LR4" s="19"/>
      <c r="LS4" s="19"/>
      <c r="LT4" s="19"/>
      <c r="LU4" s="19"/>
      <c r="LV4" s="19"/>
      <c r="LW4" s="19"/>
      <c r="LX4" s="19"/>
      <c r="LY4" s="19"/>
      <c r="LZ4" s="19"/>
      <c r="MA4" s="19"/>
      <c r="MB4" s="19"/>
      <c r="MC4" s="19"/>
      <c r="MD4" s="19"/>
      <c r="ME4" s="19"/>
      <c r="MF4" s="19"/>
      <c r="MG4" s="19"/>
      <c r="MH4" s="19"/>
      <c r="MI4" s="19"/>
      <c r="MJ4" s="19"/>
      <c r="MK4" s="19"/>
      <c r="ML4" s="19"/>
      <c r="MM4" s="19"/>
      <c r="MN4" s="19"/>
      <c r="MO4" s="19"/>
      <c r="MP4" s="19"/>
      <c r="MQ4" s="19"/>
      <c r="MR4" s="19"/>
      <c r="MS4" s="19"/>
      <c r="MT4" s="19"/>
      <c r="MU4" s="19"/>
      <c r="MV4" s="19"/>
      <c r="MW4" s="19"/>
      <c r="MX4" s="19"/>
      <c r="MY4" s="19"/>
      <c r="MZ4" s="19"/>
      <c r="NA4" s="19"/>
      <c r="NB4" s="19"/>
      <c r="NC4" s="19"/>
      <c r="ND4" s="19"/>
      <c r="NE4" s="19"/>
      <c r="NF4" s="19"/>
      <c r="NG4" s="19"/>
      <c r="NH4" s="19"/>
      <c r="NI4" s="19"/>
      <c r="NJ4" s="19"/>
      <c r="NK4" s="19"/>
      <c r="NL4" s="19"/>
      <c r="NM4" s="19"/>
      <c r="NN4" s="19"/>
      <c r="NO4" s="19"/>
      <c r="NP4" s="19"/>
      <c r="NQ4" s="19"/>
      <c r="NR4" s="19"/>
      <c r="NS4" s="19"/>
      <c r="NT4" s="19"/>
      <c r="NU4" s="19"/>
      <c r="NV4" s="19"/>
      <c r="NW4" s="19"/>
      <c r="NX4" s="19"/>
      <c r="NY4" s="19"/>
      <c r="NZ4" s="19"/>
      <c r="OA4" s="19"/>
      <c r="OB4" s="19"/>
      <c r="OC4" s="19"/>
      <c r="OD4" s="19"/>
      <c r="OE4" s="19"/>
      <c r="OF4" s="19"/>
      <c r="OG4" s="19"/>
      <c r="OH4" s="19"/>
      <c r="OI4" s="19"/>
      <c r="OJ4" s="19"/>
      <c r="OK4" s="19"/>
      <c r="OL4" s="19"/>
      <c r="OM4" s="19"/>
      <c r="ON4" s="19"/>
      <c r="OO4" s="19"/>
      <c r="OP4" s="19"/>
      <c r="OQ4" s="19"/>
      <c r="OR4" s="19"/>
      <c r="OS4" s="19"/>
      <c r="OT4" s="19"/>
      <c r="OU4" s="19"/>
      <c r="OV4" s="19"/>
      <c r="OW4" s="19"/>
      <c r="OX4" s="19"/>
      <c r="OY4" s="19"/>
      <c r="OZ4" s="19"/>
      <c r="PA4" s="19"/>
      <c r="PB4" s="19"/>
      <c r="PC4" s="19"/>
      <c r="PD4" s="19"/>
      <c r="PE4" s="19"/>
      <c r="PF4" s="19"/>
      <c r="PG4" s="19"/>
      <c r="PH4" s="19"/>
      <c r="PI4" s="19"/>
      <c r="PJ4" s="19"/>
      <c r="PK4" s="19"/>
      <c r="PL4" s="19"/>
      <c r="PM4" s="19"/>
      <c r="PN4" s="19"/>
      <c r="PO4" s="19"/>
      <c r="PP4" s="19"/>
      <c r="PQ4" s="19"/>
      <c r="PR4" s="19"/>
      <c r="PS4" s="19"/>
      <c r="PT4" s="19"/>
      <c r="PU4" s="19"/>
      <c r="PV4" s="19"/>
      <c r="PW4" s="19"/>
      <c r="PX4" s="19"/>
      <c r="PY4" s="19"/>
      <c r="PZ4" s="19"/>
      <c r="QA4" s="19"/>
      <c r="QB4" s="19"/>
      <c r="QC4" s="19"/>
      <c r="QD4" s="19"/>
      <c r="QE4" s="19"/>
      <c r="QF4" s="19"/>
      <c r="QG4" s="19"/>
      <c r="QH4" s="19"/>
      <c r="QI4" s="19"/>
      <c r="QJ4" s="19"/>
      <c r="QK4" s="19"/>
      <c r="QL4" s="19"/>
      <c r="QM4" s="19"/>
      <c r="QN4" s="19"/>
      <c r="QO4" s="19"/>
      <c r="QP4" s="19"/>
      <c r="QQ4" s="19"/>
      <c r="QR4" s="19"/>
      <c r="QS4" s="19"/>
      <c r="QT4" s="19"/>
      <c r="QU4" s="19"/>
      <c r="QV4" s="19"/>
      <c r="QW4" s="19"/>
      <c r="QX4" s="19"/>
      <c r="QY4" s="19"/>
      <c r="QZ4" s="19"/>
      <c r="RA4" s="19"/>
      <c r="RB4" s="19"/>
      <c r="RC4" s="19"/>
      <c r="RD4" s="19"/>
      <c r="RE4" s="19"/>
      <c r="RF4" s="19"/>
      <c r="RG4" s="19"/>
      <c r="RH4" s="19"/>
      <c r="RI4" s="19"/>
      <c r="RJ4" s="19"/>
      <c r="RK4" s="19"/>
      <c r="RL4" s="19"/>
      <c r="RM4" s="19"/>
      <c r="RN4" s="19"/>
      <c r="RO4" s="19"/>
      <c r="RP4" s="19"/>
      <c r="RQ4" s="19"/>
      <c r="RR4" s="19"/>
      <c r="RS4" s="19"/>
      <c r="RT4" s="19"/>
      <c r="RU4" s="19"/>
      <c r="RV4" s="19"/>
      <c r="RW4" s="19"/>
      <c r="RX4" s="19"/>
      <c r="RY4" s="19"/>
      <c r="RZ4" s="19"/>
      <c r="SA4" s="19"/>
      <c r="SB4" s="19"/>
      <c r="SC4" s="19"/>
      <c r="SD4" s="19"/>
      <c r="SE4" s="19"/>
      <c r="SF4" s="19"/>
      <c r="SG4" s="19"/>
      <c r="SH4" s="19"/>
      <c r="SI4" s="19"/>
      <c r="SJ4" s="19"/>
      <c r="SK4" s="19"/>
      <c r="SL4" s="19"/>
      <c r="SM4" s="19"/>
      <c r="SN4" s="19"/>
      <c r="SO4" s="19"/>
      <c r="SP4" s="19"/>
      <c r="SQ4" s="19"/>
      <c r="SR4" s="19"/>
      <c r="SS4" s="19"/>
      <c r="ST4" s="19"/>
      <c r="SU4" s="19"/>
      <c r="SV4" s="19"/>
      <c r="SW4" s="19"/>
      <c r="SX4" s="19"/>
      <c r="SY4" s="19"/>
      <c r="SZ4" s="19"/>
      <c r="TA4" s="19"/>
      <c r="TB4" s="19"/>
      <c r="TC4" s="19"/>
      <c r="TD4" s="19"/>
      <c r="TE4" s="19"/>
      <c r="TF4" s="19"/>
      <c r="TG4" s="19"/>
      <c r="TH4" s="19"/>
      <c r="TI4" s="19"/>
      <c r="TJ4" s="19"/>
      <c r="TK4" s="19"/>
      <c r="TL4" s="19"/>
      <c r="TM4" s="19"/>
      <c r="TN4" s="19"/>
      <c r="TO4" s="19"/>
      <c r="TP4" s="19"/>
      <c r="TQ4" s="19"/>
      <c r="TR4" s="19"/>
      <c r="TS4" s="19"/>
      <c r="TT4" s="19"/>
      <c r="TU4" s="19"/>
      <c r="TV4" s="19"/>
      <c r="TW4" s="19"/>
      <c r="TX4" s="19"/>
      <c r="TY4" s="19"/>
      <c r="TZ4" s="19"/>
      <c r="UA4" s="19"/>
      <c r="UB4" s="19"/>
      <c r="UC4" s="19"/>
      <c r="UD4" s="19"/>
      <c r="UE4" s="19"/>
      <c r="UF4" s="19"/>
      <c r="UG4" s="19"/>
      <c r="UH4" s="19"/>
      <c r="UI4" s="19"/>
      <c r="UJ4" s="19"/>
      <c r="UK4" s="19"/>
      <c r="UL4" s="19"/>
      <c r="UM4" s="19"/>
      <c r="UN4" s="19"/>
      <c r="UO4" s="19"/>
      <c r="UP4" s="19"/>
      <c r="UQ4" s="19"/>
      <c r="UR4" s="19"/>
      <c r="US4" s="19"/>
      <c r="UT4" s="19"/>
      <c r="UU4" s="19"/>
      <c r="UV4" s="19"/>
      <c r="UW4" s="19"/>
      <c r="UX4" s="19"/>
      <c r="UY4" s="19"/>
      <c r="UZ4" s="19"/>
      <c r="VA4" s="19"/>
      <c r="VB4" s="19"/>
      <c r="VC4" s="19"/>
      <c r="VD4" s="19"/>
      <c r="VE4" s="19"/>
      <c r="VF4" s="19"/>
      <c r="VG4" s="19"/>
      <c r="VH4" s="19"/>
      <c r="VI4" s="19"/>
      <c r="VJ4" s="19"/>
      <c r="VK4" s="19"/>
      <c r="VL4" s="19"/>
      <c r="VM4" s="19"/>
      <c r="VN4" s="19"/>
      <c r="VO4" s="19"/>
      <c r="VP4" s="19"/>
      <c r="VQ4" s="19"/>
      <c r="VR4" s="19"/>
      <c r="VS4" s="19"/>
      <c r="VT4" s="19"/>
      <c r="VU4" s="19"/>
      <c r="VV4" s="19"/>
      <c r="VW4" s="19"/>
      <c r="VX4" s="19"/>
      <c r="VY4" s="19"/>
      <c r="VZ4" s="19"/>
      <c r="WA4" s="19"/>
      <c r="WB4" s="19"/>
      <c r="WC4" s="19"/>
      <c r="WD4" s="19"/>
      <c r="WE4" s="19"/>
      <c r="WF4" s="19"/>
      <c r="WG4" s="19"/>
      <c r="WH4" s="19"/>
      <c r="WI4" s="19"/>
      <c r="WJ4" s="19"/>
      <c r="WK4" s="19"/>
      <c r="WL4" s="19"/>
      <c r="WM4" s="19"/>
      <c r="WN4" s="19"/>
      <c r="WO4" s="19"/>
      <c r="WP4" s="19"/>
      <c r="WQ4" s="19"/>
      <c r="WR4" s="19"/>
      <c r="WS4" s="19"/>
      <c r="WT4" s="19"/>
      <c r="WU4" s="19"/>
      <c r="WV4" s="19"/>
      <c r="WW4" s="19"/>
      <c r="WX4" s="19"/>
      <c r="WY4" s="19"/>
      <c r="WZ4" s="19"/>
      <c r="XA4" s="19"/>
      <c r="XB4" s="19"/>
      <c r="XC4" s="19"/>
      <c r="XD4" s="19"/>
      <c r="XE4" s="19"/>
      <c r="XF4" s="19"/>
      <c r="XG4" s="19"/>
      <c r="XH4" s="19"/>
      <c r="XI4" s="19"/>
      <c r="XJ4" s="19"/>
      <c r="XK4" s="19"/>
      <c r="XL4" s="19"/>
      <c r="XM4" s="19"/>
      <c r="XN4" s="19"/>
      <c r="XO4" s="19"/>
      <c r="XP4" s="19"/>
      <c r="XQ4" s="19"/>
      <c r="XR4" s="19"/>
      <c r="XS4" s="19"/>
      <c r="XT4" s="19"/>
      <c r="XU4" s="19"/>
      <c r="XV4" s="19"/>
      <c r="XW4" s="19"/>
      <c r="XX4" s="19"/>
      <c r="XY4" s="19"/>
      <c r="XZ4" s="19"/>
      <c r="YA4" s="19"/>
      <c r="YB4" s="19"/>
      <c r="YC4" s="19"/>
      <c r="YD4" s="19"/>
      <c r="YE4" s="19"/>
      <c r="YF4" s="19"/>
      <c r="YG4" s="19"/>
      <c r="YH4" s="19"/>
      <c r="YI4" s="19"/>
      <c r="YJ4" s="19"/>
      <c r="YK4" s="19"/>
      <c r="YL4" s="19"/>
      <c r="YM4" s="19"/>
      <c r="YN4" s="19"/>
      <c r="YO4" s="19"/>
      <c r="YP4" s="19"/>
      <c r="YQ4" s="19"/>
      <c r="YR4" s="19"/>
      <c r="YS4" s="19"/>
      <c r="YT4" s="19"/>
      <c r="YU4" s="19"/>
      <c r="YV4" s="19"/>
      <c r="YW4" s="19"/>
      <c r="YX4" s="19"/>
      <c r="YY4" s="19"/>
      <c r="YZ4" s="19"/>
      <c r="ZA4" s="19"/>
      <c r="ZB4" s="19"/>
      <c r="ZC4" s="19"/>
      <c r="ZD4" s="19"/>
      <c r="ZE4" s="19"/>
      <c r="ZF4" s="19"/>
      <c r="ZG4" s="19"/>
      <c r="ZH4" s="19"/>
      <c r="ZI4" s="19"/>
      <c r="ZJ4" s="19"/>
      <c r="ZK4" s="19"/>
      <c r="ZL4" s="19"/>
      <c r="ZM4" s="19"/>
      <c r="ZN4" s="19"/>
      <c r="ZO4" s="19"/>
      <c r="ZP4" s="19"/>
      <c r="ZQ4" s="19"/>
      <c r="ZR4" s="19"/>
      <c r="ZS4" s="19"/>
      <c r="ZT4" s="19"/>
      <c r="ZU4" s="19"/>
      <c r="ZV4" s="19"/>
      <c r="ZW4" s="19"/>
      <c r="ZX4" s="19"/>
      <c r="ZY4" s="19"/>
      <c r="ZZ4" s="19"/>
      <c r="AAA4" s="19"/>
      <c r="AAB4" s="19"/>
      <c r="AAC4" s="19"/>
      <c r="AAD4" s="19"/>
      <c r="AAE4" s="19"/>
      <c r="AAF4" s="19"/>
      <c r="AAG4" s="19"/>
      <c r="AAH4" s="19"/>
      <c r="AAI4" s="19"/>
      <c r="AAJ4" s="19"/>
      <c r="AAK4" s="19"/>
      <c r="AAL4" s="19"/>
      <c r="AAM4" s="19"/>
      <c r="AAN4" s="19"/>
      <c r="AAO4" s="19"/>
      <c r="AAP4" s="19"/>
      <c r="AAQ4" s="19"/>
      <c r="AAR4" s="19"/>
      <c r="AAS4" s="19"/>
      <c r="AAT4" s="19"/>
      <c r="AAU4" s="19"/>
      <c r="AAV4" s="19"/>
      <c r="AAW4" s="19"/>
      <c r="AAX4" s="19"/>
      <c r="AAY4" s="19"/>
      <c r="AAZ4" s="19"/>
      <c r="ABA4" s="19"/>
      <c r="ABB4" s="19"/>
      <c r="ABC4" s="19"/>
      <c r="ABD4" s="19"/>
      <c r="ABE4" s="19"/>
      <c r="ABF4" s="19"/>
      <c r="ABG4" s="19"/>
      <c r="ABH4" s="19"/>
      <c r="ABI4" s="19"/>
      <c r="ABJ4" s="19"/>
      <c r="ABK4" s="19"/>
      <c r="ABL4" s="19"/>
      <c r="ABM4" s="19"/>
      <c r="ABN4" s="19"/>
      <c r="ABO4" s="19"/>
      <c r="ABP4" s="19"/>
      <c r="ABQ4" s="19"/>
      <c r="ABR4" s="19"/>
      <c r="ABS4" s="19"/>
      <c r="ABT4" s="19"/>
      <c r="ABU4" s="19"/>
      <c r="ABV4" s="19"/>
      <c r="ABW4" s="19"/>
      <c r="ABX4" s="19"/>
      <c r="ABY4" s="19"/>
      <c r="ABZ4" s="19"/>
      <c r="ACA4" s="19"/>
      <c r="ACB4" s="19"/>
      <c r="ACC4" s="19"/>
      <c r="ACD4" s="19"/>
      <c r="ACE4" s="19"/>
      <c r="ACF4" s="19"/>
      <c r="ACG4" s="19"/>
      <c r="ACH4" s="19"/>
      <c r="ACI4" s="19"/>
      <c r="ACJ4" s="19"/>
      <c r="ACK4" s="19"/>
      <c r="ACL4" s="19"/>
      <c r="ACM4" s="19"/>
      <c r="ACN4" s="19"/>
      <c r="ACO4" s="19"/>
      <c r="ACP4" s="19"/>
      <c r="ACQ4" s="19"/>
      <c r="ACR4" s="19"/>
      <c r="ACS4" s="19"/>
      <c r="ACT4" s="19"/>
      <c r="ACU4" s="19"/>
      <c r="ACV4" s="19"/>
      <c r="ACW4" s="19"/>
      <c r="ACX4" s="19"/>
      <c r="ACY4" s="19"/>
      <c r="ACZ4" s="19"/>
      <c r="ADA4" s="19"/>
      <c r="ADB4" s="19"/>
      <c r="ADC4" s="19"/>
      <c r="ADD4" s="19"/>
      <c r="ADE4" s="19"/>
      <c r="ADF4" s="19"/>
      <c r="ADG4" s="19"/>
      <c r="ADH4" s="19"/>
      <c r="ADI4" s="19"/>
      <c r="ADJ4" s="19"/>
      <c r="ADK4" s="19"/>
      <c r="ADL4" s="19"/>
      <c r="ADM4" s="19"/>
      <c r="ADN4" s="19"/>
      <c r="ADO4" s="19"/>
      <c r="ADP4" s="19"/>
      <c r="ADQ4" s="19"/>
      <c r="ADR4" s="19"/>
      <c r="ADS4" s="19"/>
      <c r="ADT4" s="19"/>
      <c r="ADU4" s="19"/>
      <c r="ADV4" s="19"/>
      <c r="ADW4" s="19"/>
      <c r="ADX4" s="19"/>
      <c r="ADY4" s="19"/>
      <c r="ADZ4" s="19"/>
      <c r="AEA4" s="19"/>
      <c r="AEB4" s="19"/>
      <c r="AEC4" s="19"/>
      <c r="AED4" s="19"/>
      <c r="AEE4" s="19"/>
      <c r="AEF4" s="19"/>
      <c r="AEG4" s="19"/>
      <c r="AEH4" s="19"/>
      <c r="AEI4" s="19"/>
      <c r="AEJ4" s="19"/>
      <c r="AEK4" s="19"/>
      <c r="AEL4" s="19"/>
      <c r="AEM4" s="19"/>
      <c r="AEN4" s="19"/>
      <c r="AEO4" s="19"/>
      <c r="AEP4" s="19"/>
      <c r="AEQ4" s="19"/>
      <c r="AER4" s="19"/>
      <c r="AES4" s="19"/>
      <c r="AET4" s="19"/>
      <c r="AEU4" s="19"/>
      <c r="AEV4" s="19"/>
      <c r="AEW4" s="19"/>
      <c r="AEX4" s="19"/>
      <c r="AEY4" s="19"/>
      <c r="AEZ4" s="19"/>
      <c r="AFA4" s="19"/>
      <c r="AFB4" s="19"/>
      <c r="AFC4" s="19"/>
      <c r="AFD4" s="19"/>
      <c r="AFE4" s="19"/>
      <c r="AFF4" s="19"/>
      <c r="AFG4" s="19"/>
      <c r="AFH4" s="19"/>
      <c r="AFI4" s="19"/>
      <c r="AFJ4" s="19"/>
      <c r="AFK4" s="19"/>
      <c r="AFL4" s="19"/>
      <c r="AFM4" s="19"/>
      <c r="AFN4" s="19"/>
      <c r="AFO4" s="19"/>
      <c r="AFP4" s="19"/>
      <c r="AFQ4" s="19"/>
      <c r="AFR4" s="19"/>
      <c r="AFS4" s="19"/>
      <c r="AFT4" s="19"/>
      <c r="AFU4" s="19"/>
      <c r="AFV4" s="19"/>
      <c r="AFW4" s="19"/>
      <c r="AFX4" s="19"/>
      <c r="AFY4" s="19"/>
      <c r="AFZ4" s="19"/>
      <c r="AGA4" s="19"/>
      <c r="AGB4" s="19"/>
      <c r="AGC4" s="19"/>
      <c r="AGD4" s="19"/>
      <c r="AGE4" s="19"/>
      <c r="AGF4" s="19"/>
      <c r="AGG4" s="19"/>
      <c r="AGH4" s="19"/>
      <c r="AGI4" s="19"/>
      <c r="AGJ4" s="19"/>
      <c r="AGK4" s="19"/>
      <c r="AGL4" s="19"/>
      <c r="AGM4" s="19"/>
      <c r="AGN4" s="19"/>
      <c r="AGO4" s="19"/>
      <c r="AGP4" s="19"/>
      <c r="AGQ4" s="19"/>
      <c r="AGR4" s="19"/>
      <c r="AGS4" s="19"/>
      <c r="AGT4" s="19"/>
      <c r="AGU4" s="19"/>
      <c r="AGV4" s="19"/>
      <c r="AGW4" s="19"/>
      <c r="AGX4" s="19"/>
      <c r="AGY4" s="19"/>
      <c r="AGZ4" s="19"/>
      <c r="AHA4" s="19"/>
      <c r="AHB4" s="19"/>
      <c r="AHC4" s="19"/>
      <c r="AHD4" s="19"/>
      <c r="AHE4" s="19"/>
      <c r="AHF4" s="19"/>
      <c r="AHG4" s="19"/>
      <c r="AHH4" s="19"/>
      <c r="AHI4" s="19"/>
      <c r="AHJ4" s="19"/>
      <c r="AHK4" s="19"/>
      <c r="AHL4" s="19"/>
      <c r="AHM4" s="19"/>
      <c r="AHN4" s="19"/>
      <c r="AHO4" s="19"/>
      <c r="AHP4" s="19"/>
      <c r="AHQ4" s="19"/>
      <c r="AHR4" s="19"/>
      <c r="AHS4" s="19"/>
      <c r="AHT4" s="19"/>
      <c r="AHU4" s="19"/>
      <c r="AHV4" s="19"/>
      <c r="AHW4" s="19"/>
      <c r="AHX4" s="19"/>
      <c r="AHY4" s="19"/>
      <c r="AHZ4" s="19"/>
      <c r="AIA4" s="19"/>
      <c r="AIB4" s="19"/>
      <c r="AIC4" s="19"/>
      <c r="AID4" s="19"/>
      <c r="AIE4" s="19"/>
      <c r="AIF4" s="19"/>
      <c r="AIG4" s="19"/>
      <c r="AIH4" s="19"/>
      <c r="AII4" s="19"/>
      <c r="AIJ4" s="19"/>
      <c r="AIK4" s="19"/>
      <c r="AIL4" s="19"/>
      <c r="AIM4" s="19"/>
      <c r="AIN4" s="19"/>
      <c r="AIO4" s="19"/>
      <c r="AIP4" s="19"/>
      <c r="AIQ4" s="19"/>
      <c r="AIR4" s="19"/>
      <c r="AIS4" s="19"/>
      <c r="AIT4" s="19"/>
      <c r="AIU4" s="19"/>
      <c r="AIV4" s="19"/>
      <c r="AIW4" s="19"/>
      <c r="AIX4" s="19"/>
      <c r="AIY4" s="19"/>
      <c r="AIZ4" s="19"/>
      <c r="AJA4" s="19"/>
      <c r="AJB4" s="19"/>
      <c r="AJC4" s="19"/>
      <c r="AJD4" s="19"/>
      <c r="AJE4" s="19"/>
      <c r="AJF4" s="19"/>
      <c r="AJG4" s="19"/>
      <c r="AJH4" s="19"/>
      <c r="AJI4" s="19"/>
      <c r="AJJ4" s="19"/>
      <c r="AJK4" s="19"/>
      <c r="AJL4" s="19"/>
      <c r="AJM4" s="19"/>
      <c r="AJN4" s="19"/>
      <c r="AJO4" s="19"/>
      <c r="AJP4" s="19"/>
      <c r="AJQ4" s="19"/>
      <c r="AJR4" s="19"/>
      <c r="AJS4" s="19"/>
      <c r="AJT4" s="19"/>
      <c r="AJU4" s="19"/>
      <c r="AJV4" s="19"/>
      <c r="AJW4" s="19"/>
      <c r="AJX4" s="19"/>
      <c r="AJY4" s="19"/>
      <c r="AJZ4" s="19"/>
      <c r="AKA4" s="19"/>
      <c r="AKB4" s="19"/>
      <c r="AKC4" s="19"/>
      <c r="AKD4" s="19"/>
      <c r="AKE4" s="19"/>
      <c r="AKF4" s="19"/>
      <c r="AKG4" s="19"/>
      <c r="AKH4" s="19"/>
      <c r="AKI4" s="19"/>
      <c r="AKJ4" s="19"/>
      <c r="AKK4" s="19"/>
      <c r="AKL4" s="19"/>
      <c r="AKM4" s="19"/>
      <c r="AKN4" s="19"/>
      <c r="AKO4" s="19"/>
      <c r="AKP4" s="19"/>
      <c r="AKQ4" s="19"/>
      <c r="AKR4" s="19"/>
      <c r="AKS4" s="19"/>
      <c r="AKT4" s="19"/>
      <c r="AKU4" s="19"/>
      <c r="AKV4" s="19"/>
      <c r="AKW4" s="19"/>
      <c r="AKX4" s="19"/>
      <c r="AKY4" s="19"/>
      <c r="AKZ4" s="19"/>
      <c r="ALA4" s="19"/>
      <c r="ALB4" s="19"/>
      <c r="ALC4" s="19"/>
      <c r="ALD4" s="19"/>
      <c r="ALE4" s="19"/>
      <c r="ALF4" s="19"/>
      <c r="ALG4" s="19"/>
      <c r="ALH4" s="19"/>
      <c r="ALI4" s="19"/>
      <c r="ALJ4" s="19"/>
      <c r="ALK4" s="19"/>
      <c r="ALL4" s="19"/>
      <c r="ALM4" s="19"/>
      <c r="ALN4" s="19"/>
      <c r="ALO4" s="19"/>
      <c r="ALP4" s="19"/>
      <c r="ALQ4" s="19"/>
      <c r="ALR4" s="19"/>
      <c r="ALS4" s="19"/>
      <c r="ALT4" s="19"/>
      <c r="ALU4" s="19"/>
      <c r="ALV4" s="19"/>
      <c r="ALW4" s="19"/>
      <c r="ALX4" s="19"/>
      <c r="ALY4" s="19"/>
      <c r="ALZ4" s="19"/>
      <c r="AMA4" s="19"/>
      <c r="AMB4" s="19"/>
      <c r="AMC4" s="19"/>
      <c r="AMD4" s="19"/>
      <c r="AME4" s="19"/>
      <c r="AMF4" s="19"/>
      <c r="AMG4" s="19"/>
      <c r="AMH4" s="19"/>
      <c r="AMI4" s="19"/>
      <c r="AMJ4" s="19"/>
      <c r="AMK4" s="19"/>
      <c r="AML4" s="19"/>
      <c r="AMM4" s="19"/>
      <c r="AMN4" s="19"/>
      <c r="AMO4" s="19"/>
      <c r="AMP4" s="19"/>
      <c r="AMQ4" s="19"/>
      <c r="AMR4" s="19"/>
      <c r="AMS4" s="19"/>
      <c r="AMT4" s="19"/>
      <c r="AMU4" s="19"/>
      <c r="AMV4" s="19"/>
      <c r="AMW4" s="19"/>
      <c r="AMX4" s="19"/>
      <c r="AMY4" s="19"/>
      <c r="AMZ4" s="19"/>
      <c r="ANA4" s="19"/>
      <c r="ANB4" s="19"/>
      <c r="ANC4" s="19"/>
      <c r="AND4" s="19"/>
      <c r="ANE4" s="19"/>
      <c r="ANF4" s="19"/>
      <c r="ANG4" s="19"/>
      <c r="ANH4" s="19"/>
      <c r="ANI4" s="19"/>
      <c r="ANJ4" s="19"/>
      <c r="ANK4" s="19"/>
      <c r="ANL4" s="19"/>
      <c r="ANM4" s="19"/>
      <c r="ANN4" s="19"/>
      <c r="ANO4" s="19"/>
      <c r="ANP4" s="19"/>
      <c r="ANQ4" s="19"/>
      <c r="ANR4" s="19"/>
      <c r="ANS4" s="19"/>
      <c r="ANT4" s="19"/>
      <c r="ANU4" s="19"/>
      <c r="ANV4" s="19"/>
      <c r="ANW4" s="19"/>
      <c r="ANX4" s="19"/>
      <c r="ANY4" s="19"/>
      <c r="ANZ4" s="19"/>
      <c r="AOA4" s="19"/>
      <c r="AOB4" s="19"/>
      <c r="AOC4" s="19"/>
      <c r="AOD4" s="19"/>
      <c r="AOE4" s="19"/>
      <c r="AOF4" s="19"/>
      <c r="AOG4" s="19"/>
      <c r="AOH4" s="19"/>
      <c r="AOI4" s="19"/>
      <c r="AOJ4" s="19"/>
      <c r="AOK4" s="19"/>
      <c r="AOL4" s="19"/>
      <c r="AOM4" s="19"/>
      <c r="AON4" s="19"/>
      <c r="AOO4" s="19"/>
      <c r="AOP4" s="19"/>
      <c r="AOQ4" s="19"/>
      <c r="AOR4" s="19"/>
      <c r="AOS4" s="19"/>
      <c r="AOT4" s="19"/>
      <c r="AOU4" s="19"/>
      <c r="AOV4" s="19"/>
      <c r="AOW4" s="19"/>
      <c r="AOX4" s="19"/>
      <c r="AOY4" s="19"/>
      <c r="AOZ4" s="19"/>
      <c r="APA4" s="19"/>
      <c r="APB4" s="19"/>
      <c r="APC4" s="19"/>
      <c r="APD4" s="19"/>
      <c r="APE4" s="19"/>
      <c r="APF4" s="19"/>
      <c r="APG4" s="19"/>
      <c r="APH4" s="19"/>
      <c r="API4" s="19"/>
      <c r="APJ4" s="19"/>
      <c r="APK4" s="19"/>
      <c r="APL4" s="19"/>
      <c r="APM4" s="19"/>
      <c r="APN4" s="19"/>
      <c r="APO4" s="19"/>
      <c r="APP4" s="19"/>
      <c r="APQ4" s="19"/>
      <c r="APR4" s="19"/>
      <c r="APS4" s="19"/>
      <c r="APT4" s="19"/>
      <c r="APU4" s="19"/>
      <c r="APV4" s="19"/>
      <c r="APW4" s="19"/>
      <c r="APX4" s="19"/>
      <c r="APY4" s="19"/>
      <c r="APZ4" s="19"/>
      <c r="AQA4" s="19"/>
      <c r="AQB4" s="19"/>
      <c r="AQC4" s="19"/>
      <c r="AQD4" s="19"/>
      <c r="AQE4" s="19"/>
      <c r="AQF4" s="19"/>
      <c r="AQG4" s="19"/>
      <c r="AQH4" s="19"/>
      <c r="AQI4" s="19"/>
      <c r="AQJ4" s="19"/>
      <c r="AQK4" s="19"/>
      <c r="AQL4" s="19"/>
      <c r="AQM4" s="19"/>
      <c r="AQN4" s="19"/>
      <c r="AQO4" s="19"/>
      <c r="AQP4" s="19"/>
      <c r="AQQ4" s="19"/>
      <c r="AQR4" s="19"/>
      <c r="AQS4" s="19"/>
      <c r="AQT4" s="19"/>
      <c r="AQU4" s="19"/>
      <c r="AQV4" s="19"/>
      <c r="AQW4" s="19"/>
      <c r="AQX4" s="19"/>
      <c r="AQY4" s="19"/>
      <c r="AQZ4" s="19"/>
      <c r="ARA4" s="19"/>
      <c r="ARB4" s="19"/>
      <c r="ARC4" s="19"/>
      <c r="ARD4" s="19"/>
      <c r="ARE4" s="19"/>
      <c r="ARF4" s="19"/>
      <c r="ARG4" s="19"/>
      <c r="ARH4" s="19"/>
      <c r="ARI4" s="19"/>
      <c r="ARJ4" s="19"/>
      <c r="ARK4" s="19"/>
      <c r="ARL4" s="19"/>
      <c r="ARM4" s="19"/>
      <c r="ARN4" s="19"/>
      <c r="ARO4" s="19"/>
      <c r="ARP4" s="19"/>
      <c r="ARQ4" s="19"/>
      <c r="ARR4" s="19"/>
      <c r="ARS4" s="19"/>
      <c r="ART4" s="19"/>
      <c r="ARU4" s="19"/>
      <c r="ARV4" s="19"/>
      <c r="ARW4" s="19"/>
      <c r="ARX4" s="19"/>
      <c r="ARY4" s="19"/>
      <c r="ARZ4" s="19"/>
      <c r="ASA4" s="19"/>
      <c r="ASB4" s="19"/>
      <c r="ASC4" s="19"/>
      <c r="ASD4" s="19"/>
      <c r="ASE4" s="19"/>
      <c r="ASF4" s="19"/>
      <c r="ASG4" s="19"/>
      <c r="ASH4" s="19"/>
      <c r="ASI4" s="19"/>
      <c r="ASJ4" s="19"/>
      <c r="ASK4" s="19"/>
      <c r="ASL4" s="19"/>
      <c r="ASM4" s="19"/>
      <c r="ASN4" s="19"/>
      <c r="ASO4" s="19"/>
      <c r="ASP4" s="19"/>
      <c r="ASQ4" s="19"/>
      <c r="ASR4" s="19"/>
      <c r="ASS4" s="19"/>
      <c r="AST4" s="19"/>
      <c r="ASU4" s="19"/>
      <c r="ASV4" s="19"/>
      <c r="ASW4" s="19"/>
      <c r="ASX4" s="19"/>
      <c r="ASY4" s="19"/>
      <c r="ASZ4" s="19"/>
      <c r="ATA4" s="19"/>
      <c r="ATB4" s="19"/>
      <c r="ATC4" s="19"/>
      <c r="ATD4" s="19"/>
      <c r="ATE4" s="19"/>
      <c r="ATF4" s="19"/>
      <c r="ATG4" s="19"/>
      <c r="ATH4" s="19"/>
      <c r="ATI4" s="19"/>
      <c r="ATJ4" s="19"/>
      <c r="ATK4" s="19"/>
      <c r="ATL4" s="19"/>
      <c r="ATM4" s="19"/>
      <c r="ATN4" s="19"/>
      <c r="ATO4" s="19"/>
      <c r="ATP4" s="19"/>
      <c r="ATQ4" s="19"/>
      <c r="ATR4" s="19"/>
      <c r="ATS4" s="19"/>
      <c r="ATT4" s="19"/>
      <c r="ATU4" s="19"/>
      <c r="ATV4" s="19"/>
      <c r="ATW4" s="19"/>
      <c r="ATX4" s="19"/>
      <c r="ATY4" s="19"/>
      <c r="ATZ4" s="19"/>
      <c r="AUA4" s="19"/>
      <c r="AUB4" s="19"/>
      <c r="AUC4" s="19"/>
      <c r="AUD4" s="19"/>
      <c r="AUE4" s="19"/>
      <c r="AUF4" s="19"/>
      <c r="AUG4" s="19"/>
      <c r="AUH4" s="19"/>
      <c r="AUI4" s="19"/>
      <c r="AUJ4" s="19"/>
      <c r="AUK4" s="19"/>
      <c r="AUL4" s="19"/>
      <c r="AUM4" s="19"/>
      <c r="AUN4" s="19"/>
      <c r="AUO4" s="19"/>
      <c r="AUP4" s="19"/>
      <c r="AUQ4" s="19"/>
      <c r="AUR4" s="19"/>
      <c r="AUS4" s="19"/>
      <c r="AUT4" s="19"/>
      <c r="AUU4" s="19"/>
      <c r="AUV4" s="19"/>
      <c r="AUW4" s="19"/>
      <c r="AUX4" s="19"/>
      <c r="AUY4" s="19"/>
      <c r="AUZ4" s="19"/>
      <c r="AVA4" s="19"/>
      <c r="AVB4" s="19"/>
      <c r="AVC4" s="19"/>
      <c r="AVD4" s="19"/>
      <c r="AVE4" s="19"/>
      <c r="AVF4" s="19"/>
      <c r="AVG4" s="19"/>
      <c r="AVH4" s="19"/>
      <c r="AVI4" s="19"/>
      <c r="AVJ4" s="19"/>
      <c r="AVK4" s="19"/>
      <c r="AVL4" s="19"/>
      <c r="AVM4" s="19"/>
      <c r="AVN4" s="19"/>
      <c r="AVO4" s="19"/>
      <c r="AVP4" s="19"/>
      <c r="AVQ4" s="19"/>
      <c r="AVR4" s="19"/>
      <c r="AVS4" s="19"/>
      <c r="AVT4" s="19"/>
      <c r="AVU4" s="19"/>
      <c r="AVV4" s="19"/>
      <c r="AVW4" s="19"/>
      <c r="AVX4" s="19"/>
      <c r="AVY4" s="19"/>
      <c r="AVZ4" s="19"/>
      <c r="AWA4" s="19"/>
      <c r="AWB4" s="19"/>
      <c r="AWC4" s="19"/>
      <c r="AWD4" s="19"/>
      <c r="AWE4" s="19"/>
      <c r="AWF4" s="19"/>
      <c r="AWG4" s="19"/>
      <c r="AWH4" s="19"/>
      <c r="AWI4" s="19"/>
      <c r="AWJ4" s="19"/>
      <c r="AWK4" s="19"/>
      <c r="AWL4" s="19"/>
      <c r="AWM4" s="19"/>
      <c r="AWN4" s="19"/>
      <c r="AWO4" s="19"/>
      <c r="AWP4" s="19"/>
      <c r="AWQ4" s="19"/>
      <c r="AWR4" s="19"/>
      <c r="AWS4" s="19"/>
      <c r="AWT4" s="19"/>
      <c r="AWU4" s="19"/>
      <c r="AWV4" s="19"/>
      <c r="AWW4" s="19"/>
      <c r="AWX4" s="19"/>
      <c r="AWY4" s="19"/>
      <c r="AWZ4" s="19"/>
      <c r="AXA4" s="19"/>
      <c r="AXB4" s="19"/>
      <c r="AXC4" s="19"/>
      <c r="AXD4" s="19"/>
      <c r="AXE4" s="19"/>
      <c r="AXF4" s="19"/>
      <c r="AXG4" s="19"/>
      <c r="AXH4" s="19"/>
      <c r="AXI4" s="19"/>
      <c r="AXJ4" s="19"/>
      <c r="AXK4" s="19"/>
      <c r="AXL4" s="19"/>
      <c r="AXM4" s="19"/>
      <c r="AXN4" s="19"/>
      <c r="AXO4" s="19"/>
      <c r="AXP4" s="19"/>
      <c r="AXQ4" s="19"/>
      <c r="AXR4" s="19"/>
      <c r="AXS4" s="19"/>
      <c r="AXT4" s="19"/>
      <c r="AXU4" s="19"/>
      <c r="AXV4" s="19"/>
      <c r="AXW4" s="19"/>
      <c r="AXX4" s="19"/>
      <c r="AXY4" s="19"/>
      <c r="AXZ4" s="19"/>
      <c r="AYA4" s="19"/>
      <c r="AYB4" s="19"/>
      <c r="AYC4" s="19"/>
      <c r="AYD4" s="19"/>
      <c r="AYE4" s="19"/>
      <c r="AYF4" s="19"/>
      <c r="AYG4" s="19"/>
      <c r="AYH4" s="19"/>
      <c r="AYI4" s="19"/>
      <c r="AYJ4" s="19"/>
      <c r="AYK4" s="19"/>
      <c r="AYL4" s="19"/>
      <c r="AYM4" s="19"/>
      <c r="AYN4" s="19"/>
      <c r="AYO4" s="19"/>
      <c r="AYP4" s="19"/>
      <c r="AYQ4" s="19"/>
      <c r="AYR4" s="19"/>
      <c r="AYS4" s="19"/>
      <c r="AYT4" s="19"/>
      <c r="AYU4" s="19"/>
      <c r="AYV4" s="19"/>
      <c r="AYW4" s="19"/>
      <c r="AYX4" s="19"/>
      <c r="AYY4" s="19"/>
      <c r="AYZ4" s="19"/>
      <c r="AZA4" s="19"/>
      <c r="AZB4" s="19"/>
      <c r="AZC4" s="19"/>
      <c r="AZD4" s="19"/>
      <c r="AZE4" s="19"/>
      <c r="AZF4" s="19"/>
      <c r="AZG4" s="19"/>
      <c r="AZH4" s="19"/>
      <c r="AZI4" s="19"/>
      <c r="AZJ4" s="19"/>
      <c r="AZK4" s="19"/>
      <c r="AZL4" s="19"/>
      <c r="AZM4" s="19"/>
      <c r="AZN4" s="19"/>
      <c r="AZO4" s="19"/>
      <c r="AZP4" s="19"/>
      <c r="AZQ4" s="19"/>
      <c r="AZR4" s="19"/>
      <c r="AZS4" s="19"/>
      <c r="AZT4" s="19"/>
      <c r="AZU4" s="19"/>
      <c r="AZV4" s="19"/>
      <c r="AZW4" s="19"/>
      <c r="AZX4" s="19"/>
      <c r="AZY4" s="19"/>
      <c r="AZZ4" s="19"/>
      <c r="BAA4" s="19"/>
      <c r="BAB4" s="19"/>
      <c r="BAC4" s="19"/>
      <c r="BAD4" s="19"/>
      <c r="BAE4" s="19"/>
      <c r="BAF4" s="19"/>
      <c r="BAG4" s="19"/>
      <c r="BAH4" s="19"/>
      <c r="BAI4" s="19"/>
      <c r="BAJ4" s="19"/>
      <c r="BAK4" s="19"/>
      <c r="BAL4" s="19"/>
      <c r="BAM4" s="19"/>
      <c r="BAN4" s="19"/>
      <c r="BAO4" s="19"/>
      <c r="BAP4" s="19"/>
      <c r="BAQ4" s="19"/>
      <c r="BAR4" s="19"/>
      <c r="BAS4" s="19"/>
      <c r="BAT4" s="19"/>
      <c r="BAU4" s="19"/>
      <c r="BAV4" s="19"/>
      <c r="BAW4" s="19"/>
      <c r="BAX4" s="19"/>
      <c r="BAY4" s="19"/>
      <c r="BAZ4" s="19"/>
      <c r="BBA4" s="19"/>
      <c r="BBB4" s="19"/>
      <c r="BBC4" s="19"/>
      <c r="BBD4" s="19"/>
      <c r="BBE4" s="19"/>
      <c r="BBF4" s="19"/>
      <c r="BBG4" s="19"/>
      <c r="BBH4" s="19"/>
      <c r="BBI4" s="19"/>
      <c r="BBJ4" s="19"/>
      <c r="BBK4" s="19"/>
      <c r="BBL4" s="19"/>
      <c r="BBM4" s="19"/>
      <c r="BBN4" s="19"/>
      <c r="BBO4" s="19"/>
      <c r="BBP4" s="19"/>
      <c r="BBQ4" s="19"/>
      <c r="BBR4" s="19"/>
      <c r="BBS4" s="19"/>
      <c r="BBT4" s="19"/>
      <c r="BBU4" s="19"/>
      <c r="BBV4" s="19"/>
      <c r="BBW4" s="19"/>
      <c r="BBX4" s="19"/>
      <c r="BBY4" s="19"/>
      <c r="BBZ4" s="19"/>
      <c r="BCA4" s="19"/>
      <c r="BCB4" s="19"/>
      <c r="BCC4" s="19"/>
      <c r="BCD4" s="19"/>
      <c r="BCE4" s="19"/>
      <c r="BCF4" s="19"/>
      <c r="BCG4" s="19"/>
      <c r="BCH4" s="19"/>
      <c r="BCI4" s="19"/>
      <c r="BCJ4" s="19"/>
      <c r="BCK4" s="19"/>
      <c r="BCL4" s="19"/>
      <c r="BCM4" s="19"/>
      <c r="BCN4" s="19"/>
      <c r="BCO4" s="19"/>
      <c r="BCP4" s="19"/>
      <c r="BCQ4" s="19"/>
      <c r="BCR4" s="19"/>
      <c r="BCS4" s="19"/>
      <c r="BCT4" s="19"/>
      <c r="BCU4" s="19"/>
      <c r="BCV4" s="19"/>
      <c r="BCW4" s="19"/>
      <c r="BCX4" s="19"/>
      <c r="BCY4" s="19"/>
      <c r="BCZ4" s="19"/>
      <c r="BDA4" s="19"/>
      <c r="BDB4" s="19"/>
      <c r="BDC4" s="19"/>
      <c r="BDD4" s="19"/>
      <c r="BDE4" s="19"/>
      <c r="BDF4" s="19"/>
      <c r="BDG4" s="19"/>
      <c r="BDH4" s="19"/>
      <c r="BDI4" s="19"/>
      <c r="BDJ4" s="19"/>
      <c r="BDK4" s="19"/>
      <c r="BDL4" s="19"/>
      <c r="BDM4" s="19"/>
      <c r="BDN4" s="19"/>
      <c r="BDO4" s="19"/>
      <c r="BDP4" s="19"/>
      <c r="BDQ4" s="19"/>
      <c r="BDR4" s="19"/>
      <c r="BDS4" s="19"/>
      <c r="BDT4" s="19"/>
      <c r="BDU4" s="19"/>
      <c r="BDV4" s="19"/>
      <c r="BDW4" s="19"/>
      <c r="BDX4" s="19"/>
      <c r="BDY4" s="19"/>
      <c r="BDZ4" s="19"/>
      <c r="BEA4" s="19"/>
      <c r="BEB4" s="19"/>
      <c r="BEC4" s="19"/>
      <c r="BED4" s="19"/>
      <c r="BEE4" s="19"/>
      <c r="BEF4" s="19"/>
      <c r="BEG4" s="19"/>
      <c r="BEH4" s="19"/>
      <c r="BEI4" s="19"/>
      <c r="BEJ4" s="19"/>
      <c r="BEK4" s="19"/>
      <c r="BEL4" s="19"/>
      <c r="BEM4" s="19"/>
      <c r="BEN4" s="19"/>
      <c r="BEO4" s="19"/>
      <c r="BEP4" s="19"/>
      <c r="BEQ4" s="19"/>
      <c r="BER4" s="19"/>
      <c r="BES4" s="19"/>
      <c r="BET4" s="19"/>
      <c r="BEU4" s="19"/>
      <c r="BEV4" s="19"/>
      <c r="BEW4" s="19"/>
      <c r="BEX4" s="19"/>
      <c r="BEY4" s="19"/>
      <c r="BEZ4" s="19"/>
      <c r="BFA4" s="19"/>
      <c r="BFB4" s="19"/>
      <c r="BFC4" s="19"/>
      <c r="BFD4" s="19"/>
      <c r="BFE4" s="19"/>
      <c r="BFF4" s="19"/>
      <c r="BFG4" s="19"/>
      <c r="BFH4" s="19"/>
      <c r="BFI4" s="19"/>
      <c r="BFJ4" s="19"/>
      <c r="BFK4" s="19"/>
      <c r="BFL4" s="19"/>
      <c r="BFM4" s="19"/>
      <c r="BFN4" s="19"/>
      <c r="BFO4" s="19"/>
      <c r="BFP4" s="19"/>
      <c r="BFQ4" s="19"/>
      <c r="BFR4" s="19"/>
      <c r="BFS4" s="19"/>
      <c r="BFT4" s="19"/>
      <c r="BFU4" s="19"/>
      <c r="BFV4" s="19"/>
      <c r="BFW4" s="19"/>
      <c r="BFX4" s="19"/>
      <c r="BFY4" s="19"/>
      <c r="BFZ4" s="19"/>
      <c r="BGA4" s="19"/>
      <c r="BGB4" s="19"/>
      <c r="BGC4" s="19"/>
      <c r="BGD4" s="19"/>
      <c r="BGE4" s="19"/>
      <c r="BGF4" s="19"/>
      <c r="BGG4" s="19"/>
      <c r="BGH4" s="19"/>
      <c r="BGI4" s="19"/>
      <c r="BGJ4" s="19"/>
      <c r="BGK4" s="19"/>
      <c r="BGL4" s="19"/>
      <c r="BGM4" s="19"/>
      <c r="BGN4" s="19"/>
      <c r="BGO4" s="19"/>
      <c r="BGP4" s="19"/>
      <c r="BGQ4" s="19"/>
      <c r="BGR4" s="19"/>
      <c r="BGS4" s="19"/>
      <c r="BGT4" s="19"/>
      <c r="BGU4" s="19"/>
      <c r="BGV4" s="19"/>
      <c r="BGW4" s="19"/>
      <c r="BGX4" s="19"/>
      <c r="BGY4" s="19"/>
      <c r="BGZ4" s="19"/>
      <c r="BHA4" s="19"/>
      <c r="BHB4" s="19"/>
      <c r="BHC4" s="19"/>
      <c r="BHD4" s="19"/>
      <c r="BHE4" s="19"/>
      <c r="BHF4" s="19"/>
      <c r="BHG4" s="19"/>
      <c r="BHH4" s="19"/>
      <c r="BHI4" s="19"/>
      <c r="BHJ4" s="19"/>
      <c r="BHK4" s="19"/>
      <c r="BHL4" s="19"/>
      <c r="BHM4" s="19"/>
      <c r="BHN4" s="19"/>
      <c r="BHO4" s="19"/>
      <c r="BHP4" s="19"/>
      <c r="BHQ4" s="19"/>
      <c r="BHR4" s="19"/>
      <c r="BHS4" s="19"/>
      <c r="BHT4" s="19"/>
      <c r="BHU4" s="19"/>
      <c r="BHV4" s="19"/>
      <c r="BHW4" s="19"/>
      <c r="BHX4" s="19"/>
      <c r="BHY4" s="19"/>
      <c r="BHZ4" s="19"/>
      <c r="BIA4" s="19"/>
      <c r="BIB4" s="19"/>
      <c r="BIC4" s="19"/>
      <c r="BID4" s="19"/>
      <c r="BIE4" s="19"/>
      <c r="BIF4" s="19"/>
      <c r="BIG4" s="19"/>
      <c r="BIH4" s="19"/>
      <c r="BII4" s="19"/>
      <c r="BIJ4" s="19"/>
      <c r="BIK4" s="19"/>
      <c r="BIL4" s="19"/>
      <c r="BIM4" s="19"/>
      <c r="BIN4" s="19"/>
      <c r="BIO4" s="19"/>
      <c r="BIP4" s="19"/>
      <c r="BIQ4" s="19"/>
      <c r="BIR4" s="19"/>
      <c r="BIS4" s="19"/>
      <c r="BIT4" s="19"/>
      <c r="BIU4" s="19"/>
      <c r="BIV4" s="19"/>
      <c r="BIW4" s="19"/>
      <c r="BIX4" s="19"/>
      <c r="BIY4" s="19"/>
      <c r="BIZ4" s="19"/>
      <c r="BJA4" s="19"/>
      <c r="BJB4" s="19"/>
      <c r="BJC4" s="19"/>
      <c r="BJD4" s="19"/>
      <c r="BJE4" s="19"/>
      <c r="BJF4" s="19"/>
      <c r="BJG4" s="19"/>
      <c r="BJH4" s="19"/>
      <c r="BJI4" s="19"/>
      <c r="BJJ4" s="19"/>
      <c r="BJK4" s="19"/>
      <c r="BJL4" s="19"/>
      <c r="BJM4" s="19"/>
      <c r="BJN4" s="19"/>
      <c r="BJO4" s="19"/>
      <c r="BJP4" s="19"/>
      <c r="BJQ4" s="19"/>
      <c r="BJR4" s="19"/>
      <c r="BJS4" s="19"/>
      <c r="BJT4" s="19"/>
      <c r="BJU4" s="19"/>
      <c r="BJV4" s="19"/>
      <c r="BJW4" s="19"/>
      <c r="BJX4" s="19"/>
      <c r="BJY4" s="19"/>
      <c r="BJZ4" s="19"/>
      <c r="BKA4" s="19"/>
      <c r="BKB4" s="19"/>
      <c r="BKC4" s="19"/>
      <c r="BKD4" s="19"/>
      <c r="BKE4" s="19"/>
      <c r="BKF4" s="19"/>
      <c r="BKG4" s="19"/>
      <c r="BKH4" s="19"/>
      <c r="BKI4" s="19"/>
      <c r="BKJ4" s="19"/>
      <c r="BKK4" s="19"/>
      <c r="BKL4" s="19"/>
      <c r="BKM4" s="19"/>
      <c r="BKN4" s="19"/>
      <c r="BKO4" s="19"/>
      <c r="BKP4" s="19"/>
      <c r="BKQ4" s="19"/>
      <c r="BKR4" s="19"/>
      <c r="BKS4" s="19"/>
      <c r="BKT4" s="19"/>
      <c r="BKU4" s="19"/>
      <c r="BKV4" s="19"/>
      <c r="BKW4" s="19"/>
      <c r="BKX4" s="19"/>
      <c r="BKY4" s="19"/>
      <c r="BKZ4" s="19"/>
      <c r="BLA4" s="19"/>
      <c r="BLB4" s="19"/>
      <c r="BLC4" s="19"/>
      <c r="BLD4" s="19"/>
      <c r="BLE4" s="19"/>
      <c r="BLF4" s="19"/>
      <c r="BLG4" s="19"/>
      <c r="BLH4" s="19"/>
      <c r="BLI4" s="19"/>
      <c r="BLJ4" s="19"/>
      <c r="BLK4" s="19"/>
      <c r="BLL4" s="19"/>
      <c r="BLM4" s="19"/>
      <c r="BLN4" s="19"/>
      <c r="BLO4" s="19"/>
      <c r="BLP4" s="19"/>
      <c r="BLQ4" s="19"/>
      <c r="BLR4" s="19"/>
      <c r="BLS4" s="19"/>
      <c r="BLT4" s="19"/>
      <c r="BLU4" s="19"/>
      <c r="BLV4" s="19"/>
      <c r="BLW4" s="19"/>
      <c r="BLX4" s="19"/>
      <c r="BLY4" s="19"/>
      <c r="BLZ4" s="19"/>
      <c r="BMA4" s="19"/>
      <c r="BMB4" s="19"/>
      <c r="BMC4" s="19"/>
      <c r="BMD4" s="19"/>
      <c r="BME4" s="19"/>
      <c r="BMF4" s="19"/>
      <c r="BMG4" s="19"/>
      <c r="BMH4" s="19"/>
      <c r="BMI4" s="19"/>
      <c r="BMJ4" s="19"/>
      <c r="BMK4" s="19"/>
      <c r="BML4" s="19"/>
      <c r="BMM4" s="19"/>
      <c r="BMN4" s="19"/>
      <c r="BMO4" s="19"/>
      <c r="BMP4" s="19"/>
      <c r="BMQ4" s="19"/>
      <c r="BMR4" s="19"/>
      <c r="BMS4" s="19"/>
      <c r="BMT4" s="19"/>
      <c r="BMU4" s="19"/>
      <c r="BMV4" s="19"/>
      <c r="BMW4" s="19"/>
      <c r="BMX4" s="19"/>
      <c r="BMY4" s="19"/>
      <c r="BMZ4" s="19"/>
      <c r="BNA4" s="19"/>
      <c r="BNB4" s="19"/>
      <c r="BNC4" s="19"/>
      <c r="BND4" s="19"/>
      <c r="BNE4" s="19"/>
      <c r="BNF4" s="19"/>
      <c r="BNG4" s="19"/>
      <c r="BNH4" s="19"/>
      <c r="BNI4" s="19"/>
      <c r="BNJ4" s="19"/>
      <c r="BNK4" s="19"/>
      <c r="BNL4" s="19"/>
      <c r="BNM4" s="19"/>
      <c r="BNN4" s="19"/>
      <c r="BNO4" s="19"/>
      <c r="BNP4" s="19"/>
      <c r="BNQ4" s="19"/>
      <c r="BNR4" s="19"/>
      <c r="BNS4" s="19"/>
      <c r="BNT4" s="19"/>
      <c r="BNU4" s="19"/>
      <c r="BNV4" s="19"/>
      <c r="BNW4" s="19"/>
      <c r="BNX4" s="19"/>
      <c r="BNY4" s="19"/>
      <c r="BNZ4" s="19"/>
      <c r="BOA4" s="19"/>
      <c r="BOB4" s="19"/>
      <c r="BOC4" s="19"/>
      <c r="BOD4" s="19"/>
      <c r="BOE4" s="19"/>
      <c r="BOF4" s="19"/>
      <c r="BOG4" s="19"/>
      <c r="BOH4" s="19"/>
      <c r="BOI4" s="19"/>
      <c r="BOJ4" s="19"/>
      <c r="BOK4" s="19"/>
      <c r="BOL4" s="19"/>
      <c r="BOM4" s="19"/>
      <c r="BON4" s="19"/>
      <c r="BOO4" s="19"/>
      <c r="BOP4" s="19"/>
      <c r="BOQ4" s="19"/>
      <c r="BOR4" s="19"/>
      <c r="BOS4" s="19"/>
      <c r="BOT4" s="19"/>
      <c r="BOU4" s="19"/>
      <c r="BOV4" s="19"/>
      <c r="BOW4" s="19"/>
      <c r="BOX4" s="19"/>
      <c r="BOY4" s="19"/>
      <c r="BOZ4" s="19"/>
      <c r="BPA4" s="19"/>
      <c r="BPB4" s="19"/>
      <c r="BPC4" s="19"/>
      <c r="BPD4" s="19"/>
      <c r="BPE4" s="19"/>
      <c r="BPF4" s="19"/>
      <c r="BPG4" s="19"/>
      <c r="BPH4" s="19"/>
      <c r="BPI4" s="19"/>
      <c r="BPJ4" s="19"/>
      <c r="BPK4" s="19"/>
      <c r="BPL4" s="19"/>
      <c r="BPM4" s="19"/>
      <c r="BPN4" s="19"/>
      <c r="BPO4" s="19"/>
      <c r="BPP4" s="19"/>
      <c r="BPQ4" s="19"/>
      <c r="BPR4" s="19"/>
      <c r="BPS4" s="19"/>
      <c r="BPT4" s="19"/>
      <c r="BPU4" s="19"/>
      <c r="BPV4" s="19"/>
      <c r="BPW4" s="19"/>
      <c r="BPX4" s="19"/>
      <c r="BPY4" s="19"/>
      <c r="BPZ4" s="19"/>
      <c r="BQA4" s="19"/>
      <c r="BQB4" s="19"/>
      <c r="BQC4" s="19"/>
      <c r="BQD4" s="19"/>
      <c r="BQE4" s="19"/>
      <c r="BQF4" s="19"/>
      <c r="BQG4" s="19"/>
      <c r="BQH4" s="19"/>
      <c r="BQI4" s="19"/>
      <c r="BQJ4" s="19"/>
      <c r="BQK4" s="19"/>
      <c r="BQL4" s="19"/>
      <c r="BQM4" s="19"/>
      <c r="BQN4" s="19"/>
      <c r="BQO4" s="19"/>
      <c r="BQP4" s="19"/>
      <c r="BQQ4" s="19"/>
      <c r="BQR4" s="19"/>
      <c r="BQS4" s="19"/>
      <c r="BQT4" s="19"/>
      <c r="BQU4" s="19"/>
      <c r="BQV4" s="19"/>
      <c r="BQW4" s="19"/>
      <c r="BQX4" s="19"/>
      <c r="BQY4" s="19"/>
      <c r="BQZ4" s="19"/>
      <c r="BRA4" s="19"/>
      <c r="BRB4" s="19"/>
      <c r="BRC4" s="19"/>
      <c r="BRD4" s="19"/>
      <c r="BRE4" s="19"/>
      <c r="BRF4" s="19"/>
      <c r="BRG4" s="19"/>
      <c r="BRH4" s="19"/>
      <c r="BRI4" s="19"/>
      <c r="BRJ4" s="19"/>
      <c r="BRK4" s="19"/>
      <c r="BRL4" s="19"/>
      <c r="BRM4" s="19"/>
      <c r="BRN4" s="19"/>
      <c r="BRO4" s="19"/>
      <c r="BRP4" s="19"/>
      <c r="BRQ4" s="19"/>
      <c r="BRR4" s="19"/>
      <c r="BRS4" s="19"/>
      <c r="BRT4" s="19"/>
      <c r="BRU4" s="19"/>
      <c r="BRV4" s="19"/>
      <c r="BRW4" s="19"/>
      <c r="BRX4" s="19"/>
      <c r="BRY4" s="19"/>
      <c r="BRZ4" s="19"/>
      <c r="BSA4" s="19"/>
      <c r="BSB4" s="19"/>
      <c r="BSC4" s="19"/>
      <c r="BSD4" s="19"/>
      <c r="BSE4" s="19"/>
      <c r="BSF4" s="19"/>
      <c r="BSG4" s="19"/>
      <c r="BSH4" s="19"/>
      <c r="BSI4" s="19"/>
      <c r="BSJ4" s="19"/>
      <c r="BSK4" s="19"/>
      <c r="BSL4" s="19"/>
      <c r="BSM4" s="19"/>
      <c r="BSN4" s="19"/>
      <c r="BSO4" s="19"/>
      <c r="BSP4" s="19"/>
      <c r="BSQ4" s="19"/>
      <c r="BSR4" s="19"/>
      <c r="BSS4" s="19"/>
      <c r="BST4" s="19"/>
      <c r="BSU4" s="19"/>
      <c r="BSV4" s="19"/>
      <c r="BSW4" s="19"/>
      <c r="BSX4" s="19"/>
      <c r="BSY4" s="19"/>
      <c r="BSZ4" s="19"/>
      <c r="BTA4" s="19"/>
      <c r="BTB4" s="19"/>
      <c r="BTC4" s="19"/>
      <c r="BTD4" s="19"/>
      <c r="BTE4" s="19"/>
      <c r="BTF4" s="19"/>
      <c r="BTG4" s="19"/>
      <c r="BTH4" s="19"/>
      <c r="BTI4" s="19"/>
      <c r="BTJ4" s="19"/>
      <c r="BTK4" s="19"/>
      <c r="BTL4" s="19"/>
      <c r="BTM4" s="19"/>
      <c r="BTN4" s="19"/>
      <c r="BTO4" s="19"/>
      <c r="BTP4" s="19"/>
      <c r="BTQ4" s="19"/>
      <c r="BTR4" s="19"/>
      <c r="BTS4" s="19"/>
      <c r="BTT4" s="19"/>
      <c r="BTU4" s="19"/>
      <c r="BTV4" s="19"/>
      <c r="BTW4" s="19"/>
      <c r="BTX4" s="19"/>
      <c r="BTY4" s="19"/>
      <c r="BTZ4" s="19"/>
      <c r="BUA4" s="19"/>
      <c r="BUB4" s="19"/>
      <c r="BUC4" s="19"/>
      <c r="BUD4" s="19"/>
      <c r="BUE4" s="19"/>
      <c r="BUF4" s="19"/>
      <c r="BUG4" s="19"/>
      <c r="BUH4" s="19"/>
      <c r="BUI4" s="19"/>
      <c r="BUJ4" s="19"/>
      <c r="BUK4" s="19"/>
      <c r="BUL4" s="19"/>
      <c r="BUM4" s="19"/>
      <c r="BUN4" s="19"/>
      <c r="BUO4" s="19"/>
      <c r="BUP4" s="19"/>
      <c r="BUQ4" s="19"/>
      <c r="BUR4" s="19"/>
      <c r="BUS4" s="19"/>
      <c r="BUT4" s="19"/>
      <c r="BUU4" s="19"/>
      <c r="BUV4" s="19"/>
      <c r="BUW4" s="19"/>
      <c r="BUX4" s="19"/>
      <c r="BUY4" s="19"/>
      <c r="BUZ4" s="19"/>
      <c r="BVA4" s="19"/>
      <c r="BVB4" s="19"/>
      <c r="BVC4" s="19"/>
      <c r="BVD4" s="19"/>
      <c r="BVE4" s="19"/>
      <c r="BVF4" s="19"/>
      <c r="BVG4" s="19"/>
      <c r="BVH4" s="19"/>
      <c r="BVI4" s="19"/>
      <c r="BVJ4" s="19"/>
      <c r="BVK4" s="19"/>
      <c r="BVL4" s="19"/>
      <c r="BVM4" s="19"/>
      <c r="BVN4" s="19"/>
      <c r="BVO4" s="19"/>
      <c r="BVP4" s="19"/>
      <c r="BVQ4" s="19"/>
      <c r="BVR4" s="19"/>
      <c r="BVS4" s="19"/>
      <c r="BVT4" s="19"/>
      <c r="BVU4" s="19"/>
      <c r="BVV4" s="19"/>
      <c r="BVW4" s="19"/>
      <c r="BVX4" s="19"/>
      <c r="BVY4" s="19"/>
      <c r="BVZ4" s="19"/>
      <c r="BWA4" s="19"/>
      <c r="BWB4" s="19"/>
      <c r="BWC4" s="19"/>
      <c r="BWD4" s="19"/>
      <c r="BWE4" s="19"/>
      <c r="BWF4" s="19"/>
      <c r="BWG4" s="19"/>
      <c r="BWH4" s="19"/>
      <c r="BWI4" s="19"/>
      <c r="BWJ4" s="19"/>
      <c r="BWK4" s="19"/>
      <c r="BWL4" s="19"/>
      <c r="BWM4" s="19"/>
      <c r="BWN4" s="19"/>
      <c r="BWO4" s="19"/>
      <c r="BWP4" s="19"/>
      <c r="BWQ4" s="19"/>
      <c r="BWR4" s="19"/>
      <c r="BWS4" s="19"/>
      <c r="BWT4" s="19"/>
      <c r="BWU4" s="19"/>
      <c r="BWV4" s="19"/>
      <c r="BWW4" s="19"/>
      <c r="BWX4" s="19"/>
      <c r="BWY4" s="19"/>
      <c r="BWZ4" s="19"/>
      <c r="BXA4" s="19"/>
      <c r="BXB4" s="19"/>
      <c r="BXC4" s="19"/>
      <c r="BXD4" s="19"/>
      <c r="BXE4" s="19"/>
      <c r="BXF4" s="19"/>
      <c r="BXG4" s="19"/>
      <c r="BXH4" s="19"/>
      <c r="BXI4" s="19"/>
      <c r="BXJ4" s="19"/>
      <c r="BXK4" s="19"/>
      <c r="BXL4" s="19"/>
      <c r="BXM4" s="19"/>
      <c r="BXN4" s="19"/>
      <c r="BXO4" s="19"/>
      <c r="BXP4" s="19"/>
      <c r="BXQ4" s="19"/>
      <c r="BXR4" s="19"/>
      <c r="BXS4" s="19"/>
      <c r="BXT4" s="19"/>
      <c r="BXU4" s="19"/>
      <c r="BXV4" s="19"/>
      <c r="BXW4" s="19"/>
      <c r="BXX4" s="19"/>
      <c r="BXY4" s="19"/>
      <c r="BXZ4" s="19"/>
      <c r="BYA4" s="19"/>
      <c r="BYB4" s="19"/>
      <c r="BYC4" s="19"/>
      <c r="BYD4" s="19"/>
      <c r="BYE4" s="19"/>
      <c r="BYF4" s="19"/>
      <c r="BYG4" s="19"/>
      <c r="BYH4" s="19"/>
      <c r="BYI4" s="19"/>
      <c r="BYJ4" s="19"/>
      <c r="BYK4" s="19"/>
      <c r="BYL4" s="19"/>
      <c r="BYM4" s="19"/>
      <c r="BYN4" s="19"/>
      <c r="BYO4" s="19"/>
      <c r="BYP4" s="19"/>
      <c r="BYQ4" s="19"/>
      <c r="BYR4" s="19"/>
      <c r="BYS4" s="19"/>
      <c r="BYT4" s="19"/>
      <c r="BYU4" s="19"/>
      <c r="BYV4" s="19"/>
      <c r="BYW4" s="19"/>
      <c r="BYX4" s="19"/>
      <c r="BYY4" s="19"/>
      <c r="BYZ4" s="19"/>
      <c r="BZA4" s="19"/>
      <c r="BZB4" s="19"/>
      <c r="BZC4" s="19"/>
      <c r="BZD4" s="19"/>
      <c r="BZE4" s="19"/>
      <c r="BZF4" s="19"/>
      <c r="BZG4" s="19"/>
      <c r="BZH4" s="19"/>
      <c r="BZI4" s="19"/>
      <c r="BZJ4" s="19"/>
      <c r="BZK4" s="19"/>
      <c r="BZL4" s="19"/>
      <c r="BZM4" s="19"/>
      <c r="BZN4" s="19"/>
      <c r="BZO4" s="19"/>
      <c r="BZP4" s="19"/>
      <c r="BZQ4" s="19"/>
      <c r="BZR4" s="19"/>
      <c r="BZS4" s="19"/>
      <c r="BZT4" s="19"/>
      <c r="BZU4" s="19"/>
      <c r="BZV4" s="19"/>
      <c r="BZW4" s="19"/>
      <c r="BZX4" s="19"/>
      <c r="BZY4" s="19"/>
      <c r="BZZ4" s="19"/>
      <c r="CAA4" s="19"/>
      <c r="CAB4" s="19"/>
      <c r="CAC4" s="19"/>
      <c r="CAD4" s="19"/>
      <c r="CAE4" s="19"/>
      <c r="CAF4" s="19"/>
      <c r="CAG4" s="19"/>
      <c r="CAH4" s="19"/>
      <c r="CAI4" s="19"/>
      <c r="CAJ4" s="19"/>
      <c r="CAK4" s="19"/>
      <c r="CAL4" s="19"/>
      <c r="CAM4" s="19"/>
      <c r="CAN4" s="19"/>
      <c r="CAO4" s="19"/>
      <c r="CAP4" s="19"/>
      <c r="CAQ4" s="19"/>
      <c r="CAR4" s="19"/>
      <c r="CAS4" s="19"/>
      <c r="CAT4" s="19"/>
      <c r="CAU4" s="19"/>
      <c r="CAV4" s="19"/>
      <c r="CAW4" s="19"/>
      <c r="CAX4" s="19"/>
      <c r="CAY4" s="19"/>
      <c r="CAZ4" s="19"/>
      <c r="CBA4" s="19"/>
      <c r="CBB4" s="19"/>
      <c r="CBC4" s="19"/>
      <c r="CBD4" s="19"/>
      <c r="CBE4" s="19"/>
      <c r="CBF4" s="19"/>
      <c r="CBG4" s="19"/>
      <c r="CBH4" s="19"/>
      <c r="CBI4" s="19"/>
      <c r="CBJ4" s="19"/>
      <c r="CBK4" s="19"/>
      <c r="CBL4" s="19"/>
      <c r="CBM4" s="19"/>
      <c r="CBN4" s="19"/>
      <c r="CBO4" s="19"/>
      <c r="CBP4" s="19"/>
      <c r="CBQ4" s="19"/>
      <c r="CBR4" s="19"/>
      <c r="CBS4" s="19"/>
      <c r="CBT4" s="19"/>
      <c r="CBU4" s="19"/>
      <c r="CBV4" s="19"/>
      <c r="CBW4" s="19"/>
      <c r="CBX4" s="19"/>
      <c r="CBY4" s="19"/>
      <c r="CBZ4" s="19"/>
      <c r="CCA4" s="19"/>
      <c r="CCB4" s="19"/>
      <c r="CCC4" s="19"/>
      <c r="CCD4" s="19"/>
      <c r="CCE4" s="19"/>
      <c r="CCF4" s="19"/>
      <c r="CCG4" s="19"/>
      <c r="CCH4" s="19"/>
      <c r="CCI4" s="19"/>
      <c r="CCJ4" s="19"/>
      <c r="CCK4" s="19"/>
      <c r="CCL4" s="19"/>
      <c r="CCM4" s="19"/>
      <c r="CCN4" s="19"/>
      <c r="CCO4" s="19"/>
      <c r="CCP4" s="19"/>
      <c r="CCQ4" s="19"/>
      <c r="CCR4" s="19"/>
      <c r="CCS4" s="19"/>
      <c r="CCT4" s="19"/>
      <c r="CCU4" s="19"/>
      <c r="CCV4" s="19"/>
      <c r="CCW4" s="19"/>
      <c r="CCX4" s="19"/>
      <c r="CCY4" s="19"/>
      <c r="CCZ4" s="19"/>
      <c r="CDA4" s="19"/>
      <c r="CDB4" s="19"/>
      <c r="CDC4" s="19"/>
      <c r="CDD4" s="19"/>
      <c r="CDE4" s="19"/>
      <c r="CDF4" s="19"/>
      <c r="CDG4" s="19"/>
      <c r="CDH4" s="19"/>
      <c r="CDI4" s="19"/>
      <c r="CDJ4" s="19"/>
      <c r="CDK4" s="19"/>
      <c r="CDL4" s="19"/>
      <c r="CDM4" s="19"/>
      <c r="CDN4" s="19"/>
      <c r="CDO4" s="19"/>
      <c r="CDP4" s="19"/>
      <c r="CDQ4" s="19"/>
      <c r="CDR4" s="19"/>
      <c r="CDS4" s="19"/>
      <c r="CDT4" s="19"/>
      <c r="CDU4" s="19"/>
      <c r="CDV4" s="19"/>
      <c r="CDW4" s="19"/>
      <c r="CDX4" s="19"/>
      <c r="CDY4" s="19"/>
      <c r="CDZ4" s="19"/>
      <c r="CEA4" s="19"/>
      <c r="CEB4" s="19"/>
      <c r="CEC4" s="19"/>
      <c r="CED4" s="19"/>
      <c r="CEE4" s="19"/>
      <c r="CEF4" s="19"/>
      <c r="CEG4" s="19"/>
      <c r="CEH4" s="19"/>
      <c r="CEI4" s="19"/>
      <c r="CEJ4" s="19"/>
      <c r="CEK4" s="19"/>
      <c r="CEL4" s="19"/>
      <c r="CEM4" s="19"/>
      <c r="CEN4" s="19"/>
      <c r="CEO4" s="19"/>
      <c r="CEP4" s="19"/>
      <c r="CEQ4" s="19"/>
      <c r="CER4" s="19"/>
      <c r="CES4" s="19"/>
      <c r="CET4" s="19"/>
      <c r="CEU4" s="19"/>
      <c r="CEV4" s="19"/>
      <c r="CEW4" s="19"/>
      <c r="CEX4" s="19"/>
      <c r="CEY4" s="19"/>
      <c r="CEZ4" s="19"/>
      <c r="CFA4" s="19"/>
      <c r="CFB4" s="19"/>
      <c r="CFC4" s="19"/>
      <c r="CFD4" s="19"/>
      <c r="CFE4" s="19"/>
      <c r="CFF4" s="19"/>
      <c r="CFG4" s="19"/>
      <c r="CFH4" s="19"/>
      <c r="CFI4" s="19"/>
      <c r="CFJ4" s="19"/>
      <c r="CFK4" s="19"/>
      <c r="CFL4" s="19"/>
      <c r="CFM4" s="19"/>
      <c r="CFN4" s="19"/>
      <c r="CFO4" s="19"/>
      <c r="CFP4" s="19"/>
      <c r="CFQ4" s="19"/>
      <c r="CFR4" s="19"/>
      <c r="CFS4" s="19"/>
      <c r="CFT4" s="19"/>
      <c r="CFU4" s="19"/>
      <c r="CFV4" s="19"/>
      <c r="CFW4" s="19"/>
      <c r="CFX4" s="19"/>
      <c r="CFY4" s="19"/>
      <c r="CFZ4" s="19"/>
      <c r="CGA4" s="19"/>
      <c r="CGB4" s="19"/>
      <c r="CGC4" s="19"/>
      <c r="CGD4" s="19"/>
      <c r="CGE4" s="19"/>
      <c r="CGF4" s="19"/>
      <c r="CGG4" s="19"/>
      <c r="CGH4" s="19"/>
      <c r="CGI4" s="19"/>
      <c r="CGJ4" s="19"/>
      <c r="CGK4" s="19"/>
      <c r="CGL4" s="19"/>
      <c r="CGM4" s="19"/>
      <c r="CGN4" s="19"/>
      <c r="CGO4" s="19"/>
      <c r="CGP4" s="19"/>
      <c r="CGQ4" s="19"/>
      <c r="CGR4" s="19"/>
      <c r="CGS4" s="19"/>
      <c r="CGT4" s="19"/>
      <c r="CGU4" s="19"/>
      <c r="CGV4" s="19"/>
      <c r="CGW4" s="19"/>
      <c r="CGX4" s="19"/>
      <c r="CGY4" s="19"/>
      <c r="CGZ4" s="19"/>
      <c r="CHA4" s="19"/>
      <c r="CHB4" s="19"/>
      <c r="CHC4" s="19"/>
      <c r="CHD4" s="19"/>
      <c r="CHE4" s="19"/>
      <c r="CHF4" s="19"/>
      <c r="CHG4" s="19"/>
      <c r="CHH4" s="19"/>
      <c r="CHI4" s="19"/>
      <c r="CHJ4" s="19"/>
      <c r="CHK4" s="19"/>
      <c r="CHL4" s="19"/>
      <c r="CHM4" s="19"/>
      <c r="CHN4" s="19"/>
      <c r="CHO4" s="19"/>
      <c r="CHP4" s="19"/>
      <c r="CHQ4" s="19"/>
      <c r="CHR4" s="19"/>
      <c r="CHS4" s="19"/>
      <c r="CHT4" s="19"/>
      <c r="CHU4" s="19"/>
      <c r="CHV4" s="19"/>
      <c r="CHW4" s="19"/>
      <c r="CHX4" s="19"/>
      <c r="CHY4" s="19"/>
      <c r="CHZ4" s="19"/>
      <c r="CIA4" s="19"/>
      <c r="CIB4" s="19"/>
      <c r="CIC4" s="19"/>
      <c r="CID4" s="19"/>
      <c r="CIE4" s="19"/>
      <c r="CIF4" s="19"/>
      <c r="CIG4" s="19"/>
      <c r="CIH4" s="19"/>
      <c r="CII4" s="19"/>
      <c r="CIJ4" s="19"/>
      <c r="CIK4" s="19"/>
      <c r="CIL4" s="19"/>
      <c r="CIM4" s="19"/>
      <c r="CIN4" s="19"/>
      <c r="CIO4" s="19"/>
      <c r="CIP4" s="19"/>
      <c r="CIQ4" s="19"/>
      <c r="CIR4" s="19"/>
      <c r="CIS4" s="19"/>
      <c r="CIT4" s="19"/>
      <c r="CIU4" s="19"/>
      <c r="CIV4" s="19"/>
      <c r="CIW4" s="19"/>
      <c r="CIX4" s="19"/>
      <c r="CIY4" s="19"/>
      <c r="CIZ4" s="19"/>
      <c r="CJA4" s="19"/>
      <c r="CJB4" s="19"/>
      <c r="CJC4" s="19"/>
      <c r="CJD4" s="19"/>
      <c r="CJE4" s="19"/>
      <c r="CJF4" s="19"/>
      <c r="CJG4" s="19"/>
      <c r="CJH4" s="19"/>
      <c r="CJI4" s="19"/>
      <c r="CJJ4" s="19"/>
      <c r="CJK4" s="19"/>
      <c r="CJL4" s="19"/>
      <c r="CJM4" s="19"/>
      <c r="CJN4" s="19"/>
      <c r="CJO4" s="19"/>
      <c r="CJP4" s="19"/>
      <c r="CJQ4" s="19"/>
      <c r="CJR4" s="19"/>
      <c r="CJS4" s="19"/>
      <c r="CJT4" s="19"/>
      <c r="CJU4" s="19"/>
      <c r="CJV4" s="19"/>
      <c r="CJW4" s="19"/>
      <c r="CJX4" s="19"/>
      <c r="CJY4" s="19"/>
      <c r="CJZ4" s="19"/>
      <c r="CKA4" s="19"/>
      <c r="CKB4" s="19"/>
      <c r="CKC4" s="19"/>
      <c r="CKD4" s="19"/>
      <c r="CKE4" s="19"/>
      <c r="CKF4" s="19"/>
      <c r="CKG4" s="19"/>
      <c r="CKH4" s="19"/>
      <c r="CKI4" s="19"/>
      <c r="CKJ4" s="19"/>
      <c r="CKK4" s="19"/>
      <c r="CKL4" s="19"/>
      <c r="CKM4" s="19"/>
      <c r="CKN4" s="19"/>
      <c r="CKO4" s="19"/>
      <c r="CKP4" s="19"/>
      <c r="CKQ4" s="19"/>
      <c r="CKR4" s="19"/>
      <c r="CKS4" s="19"/>
      <c r="CKT4" s="19"/>
      <c r="CKU4" s="19"/>
      <c r="CKV4" s="19"/>
      <c r="CKW4" s="19"/>
      <c r="CKX4" s="19"/>
      <c r="CKY4" s="19"/>
      <c r="CKZ4" s="19"/>
      <c r="CLA4" s="19"/>
      <c r="CLB4" s="19"/>
      <c r="CLC4" s="19"/>
      <c r="CLD4" s="19"/>
      <c r="CLE4" s="19"/>
      <c r="CLF4" s="19"/>
      <c r="CLG4" s="19"/>
      <c r="CLH4" s="19"/>
      <c r="CLI4" s="19"/>
      <c r="CLJ4" s="19"/>
      <c r="CLK4" s="19"/>
      <c r="CLL4" s="19"/>
      <c r="CLM4" s="19"/>
      <c r="CLN4" s="19"/>
      <c r="CLO4" s="19"/>
      <c r="CLP4" s="19"/>
      <c r="CLQ4" s="19"/>
      <c r="CLR4" s="19"/>
      <c r="CLS4" s="19"/>
      <c r="CLT4" s="19"/>
      <c r="CLU4" s="19"/>
      <c r="CLV4" s="19"/>
      <c r="CLW4" s="19"/>
      <c r="CLX4" s="19"/>
      <c r="CLY4" s="19"/>
      <c r="CLZ4" s="19"/>
      <c r="CMA4" s="19"/>
      <c r="CMB4" s="19"/>
      <c r="CMC4" s="19"/>
      <c r="CMD4" s="19"/>
      <c r="CME4" s="19"/>
      <c r="CMF4" s="19"/>
      <c r="CMG4" s="19"/>
      <c r="CMH4" s="19"/>
      <c r="CMI4" s="19"/>
      <c r="CMJ4" s="19"/>
      <c r="CMK4" s="19"/>
      <c r="CML4" s="19"/>
      <c r="CMM4" s="19"/>
      <c r="CMN4" s="19"/>
      <c r="CMO4" s="19"/>
      <c r="CMP4" s="19"/>
      <c r="CMQ4" s="19"/>
      <c r="CMR4" s="19"/>
      <c r="CMS4" s="19"/>
      <c r="CMT4" s="19"/>
      <c r="CMU4" s="19"/>
      <c r="CMV4" s="19"/>
      <c r="CMW4" s="19"/>
      <c r="CMX4" s="19"/>
      <c r="CMY4" s="19"/>
      <c r="CMZ4" s="19"/>
      <c r="CNA4" s="19"/>
      <c r="CNB4" s="19"/>
      <c r="CNC4" s="19"/>
      <c r="CND4" s="19"/>
      <c r="CNE4" s="19"/>
      <c r="CNF4" s="19"/>
      <c r="CNG4" s="19"/>
      <c r="CNH4" s="19"/>
      <c r="CNI4" s="19"/>
      <c r="CNJ4" s="19"/>
      <c r="CNK4" s="19"/>
      <c r="CNL4" s="19"/>
      <c r="CNM4" s="19"/>
      <c r="CNN4" s="19"/>
      <c r="CNO4" s="19"/>
      <c r="CNP4" s="19"/>
      <c r="CNQ4" s="19"/>
      <c r="CNR4" s="19"/>
      <c r="CNS4" s="19"/>
      <c r="CNT4" s="19"/>
      <c r="CNU4" s="19"/>
      <c r="CNV4" s="19"/>
      <c r="CNW4" s="19"/>
      <c r="CNX4" s="19"/>
      <c r="CNY4" s="19"/>
      <c r="CNZ4" s="19"/>
      <c r="COA4" s="19"/>
      <c r="COB4" s="19"/>
      <c r="COC4" s="19"/>
      <c r="COD4" s="19"/>
      <c r="COE4" s="19"/>
      <c r="COF4" s="19"/>
      <c r="COG4" s="19"/>
      <c r="COH4" s="19"/>
      <c r="COI4" s="19"/>
      <c r="COJ4" s="19"/>
      <c r="COK4" s="19"/>
      <c r="COL4" s="19"/>
      <c r="COM4" s="19"/>
      <c r="CON4" s="19"/>
      <c r="COO4" s="19"/>
      <c r="COP4" s="19"/>
      <c r="COQ4" s="19"/>
      <c r="COR4" s="19"/>
      <c r="COS4" s="19"/>
      <c r="COT4" s="19"/>
      <c r="COU4" s="19"/>
      <c r="COV4" s="19"/>
      <c r="COW4" s="19"/>
      <c r="COX4" s="19"/>
      <c r="COY4" s="19"/>
      <c r="COZ4" s="19"/>
      <c r="CPA4" s="19"/>
      <c r="CPB4" s="19"/>
      <c r="CPC4" s="19"/>
      <c r="CPD4" s="19"/>
      <c r="CPE4" s="19"/>
      <c r="CPF4" s="19"/>
      <c r="CPG4" s="19"/>
      <c r="CPH4" s="19"/>
      <c r="CPI4" s="19"/>
      <c r="CPJ4" s="19"/>
      <c r="CPK4" s="19"/>
      <c r="CPL4" s="19"/>
      <c r="CPM4" s="19"/>
      <c r="CPN4" s="19"/>
      <c r="CPO4" s="19"/>
      <c r="CPP4" s="19"/>
      <c r="CPQ4" s="19"/>
      <c r="CPR4" s="19"/>
      <c r="CPS4" s="19"/>
      <c r="CPT4" s="19"/>
      <c r="CPU4" s="19"/>
      <c r="CPV4" s="19"/>
      <c r="CPW4" s="19"/>
      <c r="CPX4" s="19"/>
      <c r="CPY4" s="19"/>
      <c r="CPZ4" s="19"/>
      <c r="CQA4" s="19"/>
      <c r="CQB4" s="19"/>
      <c r="CQC4" s="19"/>
      <c r="CQD4" s="19"/>
      <c r="CQE4" s="19"/>
      <c r="CQF4" s="19"/>
      <c r="CQG4" s="19"/>
      <c r="CQH4" s="19"/>
      <c r="CQI4" s="19"/>
      <c r="CQJ4" s="19"/>
      <c r="CQK4" s="19"/>
      <c r="CQL4" s="19"/>
      <c r="CQM4" s="19"/>
      <c r="CQN4" s="19"/>
      <c r="CQO4" s="19"/>
      <c r="CQP4" s="19"/>
      <c r="CQQ4" s="19"/>
      <c r="CQR4" s="19"/>
      <c r="CQS4" s="19"/>
      <c r="CQT4" s="19"/>
      <c r="CQU4" s="19"/>
      <c r="CQV4" s="19"/>
      <c r="CQW4" s="19"/>
      <c r="CQX4" s="19"/>
      <c r="CQY4" s="19"/>
      <c r="CQZ4" s="19"/>
      <c r="CRA4" s="19"/>
      <c r="CRB4" s="19"/>
      <c r="CRC4" s="19"/>
      <c r="CRD4" s="19"/>
      <c r="CRE4" s="19"/>
      <c r="CRF4" s="19"/>
      <c r="CRG4" s="19"/>
      <c r="CRH4" s="19"/>
      <c r="CRI4" s="19"/>
      <c r="CRJ4" s="19"/>
      <c r="CRK4" s="19"/>
      <c r="CRL4" s="19"/>
      <c r="CRM4" s="19"/>
      <c r="CRN4" s="19"/>
      <c r="CRO4" s="19"/>
      <c r="CRP4" s="19"/>
      <c r="CRQ4" s="19"/>
      <c r="CRR4" s="19"/>
      <c r="CRS4" s="19"/>
      <c r="CRT4" s="19"/>
      <c r="CRU4" s="19"/>
      <c r="CRV4" s="19"/>
      <c r="CRW4" s="19"/>
      <c r="CRX4" s="19"/>
      <c r="CRY4" s="19"/>
      <c r="CRZ4" s="19"/>
      <c r="CSA4" s="19"/>
      <c r="CSB4" s="19"/>
      <c r="CSC4" s="19"/>
      <c r="CSD4" s="19"/>
      <c r="CSE4" s="19"/>
      <c r="CSF4" s="19"/>
      <c r="CSG4" s="19"/>
      <c r="CSH4" s="19"/>
      <c r="CSI4" s="19"/>
      <c r="CSJ4" s="19"/>
      <c r="CSK4" s="19"/>
      <c r="CSL4" s="19"/>
      <c r="CSM4" s="19"/>
      <c r="CSN4" s="19"/>
      <c r="CSO4" s="19"/>
      <c r="CSP4" s="19"/>
      <c r="CSQ4" s="19"/>
      <c r="CSR4" s="19"/>
      <c r="CSS4" s="19"/>
      <c r="CST4" s="19"/>
      <c r="CSU4" s="19"/>
      <c r="CSV4" s="19"/>
      <c r="CSW4" s="19"/>
      <c r="CSX4" s="19"/>
      <c r="CSY4" s="19"/>
      <c r="CSZ4" s="19"/>
      <c r="CTA4" s="19"/>
      <c r="CTB4" s="19"/>
      <c r="CTC4" s="19"/>
      <c r="CTD4" s="19"/>
      <c r="CTE4" s="19"/>
      <c r="CTF4" s="19"/>
      <c r="CTG4" s="19"/>
      <c r="CTH4" s="19"/>
      <c r="CTI4" s="19"/>
      <c r="CTJ4" s="19"/>
      <c r="CTK4" s="19"/>
      <c r="CTL4" s="19"/>
      <c r="CTM4" s="19"/>
      <c r="CTN4" s="19"/>
      <c r="CTO4" s="19"/>
      <c r="CTP4" s="19"/>
      <c r="CTQ4" s="19"/>
      <c r="CTR4" s="19"/>
      <c r="CTS4" s="19"/>
      <c r="CTT4" s="19"/>
      <c r="CTU4" s="19"/>
      <c r="CTV4" s="19"/>
      <c r="CTW4" s="19"/>
      <c r="CTX4" s="19"/>
      <c r="CTY4" s="19"/>
      <c r="CTZ4" s="19"/>
      <c r="CUA4" s="19"/>
      <c r="CUB4" s="19"/>
      <c r="CUC4" s="19"/>
      <c r="CUD4" s="19"/>
      <c r="CUE4" s="19"/>
      <c r="CUF4" s="19"/>
      <c r="CUG4" s="19"/>
      <c r="CUH4" s="19"/>
      <c r="CUI4" s="19"/>
      <c r="CUJ4" s="19"/>
      <c r="CUK4" s="19"/>
      <c r="CUL4" s="19"/>
      <c r="CUM4" s="19"/>
      <c r="CUN4" s="19"/>
      <c r="CUO4" s="19"/>
      <c r="CUP4" s="19"/>
      <c r="CUQ4" s="19"/>
      <c r="CUR4" s="19"/>
      <c r="CUS4" s="19"/>
      <c r="CUT4" s="19"/>
      <c r="CUU4" s="19"/>
      <c r="CUV4" s="19"/>
      <c r="CUW4" s="19"/>
      <c r="CUX4" s="19"/>
      <c r="CUY4" s="19"/>
      <c r="CUZ4" s="19"/>
      <c r="CVA4" s="19"/>
      <c r="CVB4" s="19"/>
      <c r="CVC4" s="19"/>
      <c r="CVD4" s="19"/>
      <c r="CVE4" s="19"/>
      <c r="CVF4" s="19"/>
      <c r="CVG4" s="19"/>
      <c r="CVH4" s="19"/>
      <c r="CVI4" s="19"/>
      <c r="CVJ4" s="19"/>
      <c r="CVK4" s="19"/>
      <c r="CVL4" s="19"/>
      <c r="CVM4" s="19"/>
      <c r="CVN4" s="19"/>
      <c r="CVO4" s="19"/>
      <c r="CVP4" s="19"/>
      <c r="CVQ4" s="19"/>
      <c r="CVR4" s="19"/>
      <c r="CVS4" s="19"/>
      <c r="CVT4" s="19"/>
      <c r="CVU4" s="19"/>
      <c r="CVV4" s="19"/>
      <c r="CVW4" s="19"/>
      <c r="CVX4" s="19"/>
      <c r="CVY4" s="19"/>
      <c r="CVZ4" s="19"/>
      <c r="CWA4" s="19"/>
      <c r="CWB4" s="19"/>
      <c r="CWC4" s="19"/>
      <c r="CWD4" s="19"/>
      <c r="CWE4" s="19"/>
      <c r="CWF4" s="19"/>
      <c r="CWG4" s="19"/>
      <c r="CWH4" s="19"/>
      <c r="CWI4" s="19"/>
      <c r="CWJ4" s="19"/>
      <c r="CWK4" s="19"/>
      <c r="CWL4" s="19"/>
      <c r="CWM4" s="19"/>
      <c r="CWN4" s="19"/>
      <c r="CWO4" s="19"/>
      <c r="CWP4" s="19"/>
      <c r="CWQ4" s="19"/>
      <c r="CWR4" s="19"/>
      <c r="CWS4" s="19"/>
      <c r="CWT4" s="19"/>
      <c r="CWU4" s="19"/>
      <c r="CWV4" s="19"/>
      <c r="CWW4" s="19"/>
      <c r="CWX4" s="19"/>
      <c r="CWY4" s="19"/>
      <c r="CWZ4" s="19"/>
      <c r="CXA4" s="19"/>
      <c r="CXB4" s="19"/>
      <c r="CXC4" s="19"/>
      <c r="CXD4" s="19"/>
      <c r="CXE4" s="19"/>
      <c r="CXF4" s="19"/>
      <c r="CXG4" s="19"/>
      <c r="CXH4" s="19"/>
      <c r="CXI4" s="19"/>
      <c r="CXJ4" s="19"/>
      <c r="CXK4" s="19"/>
      <c r="CXL4" s="19"/>
      <c r="CXM4" s="19"/>
      <c r="CXN4" s="19"/>
      <c r="CXO4" s="19"/>
      <c r="CXP4" s="19"/>
      <c r="CXQ4" s="19"/>
      <c r="CXR4" s="19"/>
      <c r="CXS4" s="19"/>
      <c r="CXT4" s="19"/>
      <c r="CXU4" s="19"/>
      <c r="CXV4" s="19"/>
      <c r="CXW4" s="19"/>
      <c r="CXX4" s="19"/>
      <c r="CXY4" s="19"/>
      <c r="CXZ4" s="19"/>
      <c r="CYA4" s="19"/>
      <c r="CYB4" s="19"/>
      <c r="CYC4" s="19"/>
      <c r="CYD4" s="19"/>
      <c r="CYE4" s="19"/>
      <c r="CYF4" s="19"/>
      <c r="CYG4" s="19"/>
      <c r="CYH4" s="19"/>
      <c r="CYI4" s="19"/>
      <c r="CYJ4" s="19"/>
      <c r="CYK4" s="19"/>
      <c r="CYL4" s="19"/>
      <c r="CYM4" s="19"/>
      <c r="CYN4" s="19"/>
      <c r="CYO4" s="19"/>
      <c r="CYP4" s="19"/>
      <c r="CYQ4" s="19"/>
      <c r="CYR4" s="19"/>
      <c r="CYS4" s="19"/>
      <c r="CYT4" s="19"/>
      <c r="CYU4" s="19"/>
      <c r="CYV4" s="19"/>
      <c r="CYW4" s="19"/>
      <c r="CYX4" s="19"/>
      <c r="CYY4" s="19"/>
      <c r="CYZ4" s="19"/>
      <c r="CZA4" s="19"/>
      <c r="CZB4" s="19"/>
      <c r="CZC4" s="19"/>
      <c r="CZD4" s="19"/>
      <c r="CZE4" s="19"/>
      <c r="CZF4" s="19"/>
      <c r="CZG4" s="19"/>
      <c r="CZH4" s="19"/>
      <c r="CZI4" s="19"/>
      <c r="CZJ4" s="19"/>
      <c r="CZK4" s="19"/>
      <c r="CZL4" s="19"/>
      <c r="CZM4" s="19"/>
      <c r="CZN4" s="19"/>
      <c r="CZO4" s="19"/>
      <c r="CZP4" s="19"/>
      <c r="CZQ4" s="19"/>
      <c r="CZR4" s="19"/>
      <c r="CZS4" s="19"/>
      <c r="CZT4" s="19"/>
      <c r="CZU4" s="19"/>
      <c r="CZV4" s="19"/>
      <c r="CZW4" s="19"/>
      <c r="CZX4" s="19"/>
      <c r="CZY4" s="19"/>
      <c r="CZZ4" s="19"/>
      <c r="DAA4" s="19"/>
      <c r="DAB4" s="19"/>
      <c r="DAC4" s="19"/>
      <c r="DAD4" s="19"/>
      <c r="DAE4" s="19"/>
      <c r="DAF4" s="19"/>
      <c r="DAG4" s="19"/>
      <c r="DAH4" s="19"/>
      <c r="DAI4" s="19"/>
      <c r="DAJ4" s="19"/>
      <c r="DAK4" s="19"/>
      <c r="DAL4" s="19"/>
      <c r="DAM4" s="19"/>
      <c r="DAN4" s="19"/>
      <c r="DAO4" s="19"/>
      <c r="DAP4" s="19"/>
      <c r="DAQ4" s="19"/>
      <c r="DAR4" s="19"/>
      <c r="DAS4" s="19"/>
      <c r="DAT4" s="19"/>
      <c r="DAU4" s="19"/>
      <c r="DAV4" s="19"/>
      <c r="DAW4" s="19"/>
      <c r="DAX4" s="19"/>
      <c r="DAY4" s="19"/>
      <c r="DAZ4" s="19"/>
      <c r="DBA4" s="19"/>
      <c r="DBB4" s="19"/>
      <c r="DBC4" s="19"/>
      <c r="DBD4" s="19"/>
      <c r="DBE4" s="19"/>
      <c r="DBF4" s="19"/>
      <c r="DBG4" s="19"/>
      <c r="DBH4" s="19"/>
      <c r="DBI4" s="19"/>
      <c r="DBJ4" s="19"/>
      <c r="DBK4" s="19"/>
      <c r="DBL4" s="19"/>
      <c r="DBM4" s="19"/>
      <c r="DBN4" s="19"/>
      <c r="DBO4" s="19"/>
      <c r="DBP4" s="19"/>
      <c r="DBQ4" s="19"/>
      <c r="DBR4" s="19"/>
      <c r="DBS4" s="19"/>
      <c r="DBT4" s="19"/>
      <c r="DBU4" s="19"/>
      <c r="DBV4" s="19"/>
      <c r="DBW4" s="19"/>
      <c r="DBX4" s="19"/>
      <c r="DBY4" s="19"/>
      <c r="DBZ4" s="19"/>
      <c r="DCA4" s="19"/>
      <c r="DCB4" s="19"/>
      <c r="DCC4" s="19"/>
      <c r="DCD4" s="19"/>
      <c r="DCE4" s="19"/>
      <c r="DCF4" s="19"/>
      <c r="DCG4" s="19"/>
      <c r="DCH4" s="19"/>
      <c r="DCI4" s="19"/>
      <c r="DCJ4" s="19"/>
      <c r="DCK4" s="19"/>
      <c r="DCL4" s="19"/>
      <c r="DCM4" s="19"/>
      <c r="DCN4" s="19"/>
      <c r="DCO4" s="19"/>
      <c r="DCP4" s="19"/>
      <c r="DCQ4" s="19"/>
      <c r="DCR4" s="19"/>
      <c r="DCS4" s="19"/>
      <c r="DCT4" s="19"/>
      <c r="DCU4" s="19"/>
      <c r="DCV4" s="19"/>
      <c r="DCW4" s="19"/>
      <c r="DCX4" s="19"/>
      <c r="DCY4" s="19"/>
      <c r="DCZ4" s="19"/>
      <c r="DDA4" s="19"/>
      <c r="DDB4" s="19"/>
      <c r="DDC4" s="19"/>
      <c r="DDD4" s="19"/>
      <c r="DDE4" s="19"/>
      <c r="DDF4" s="19"/>
      <c r="DDG4" s="19"/>
      <c r="DDH4" s="19"/>
      <c r="DDI4" s="19"/>
      <c r="DDJ4" s="19"/>
      <c r="DDK4" s="19"/>
      <c r="DDL4" s="19"/>
      <c r="DDM4" s="19"/>
      <c r="DDN4" s="19"/>
      <c r="DDO4" s="19"/>
      <c r="DDP4" s="19"/>
      <c r="DDQ4" s="19"/>
      <c r="DDR4" s="19"/>
      <c r="DDS4" s="19"/>
      <c r="DDT4" s="19"/>
      <c r="DDU4" s="19"/>
      <c r="DDV4" s="19"/>
      <c r="DDW4" s="19"/>
      <c r="DDX4" s="19"/>
      <c r="DDY4" s="19"/>
      <c r="DDZ4" s="19"/>
      <c r="DEA4" s="19"/>
      <c r="DEB4" s="19"/>
      <c r="DEC4" s="19"/>
      <c r="DED4" s="19"/>
      <c r="DEE4" s="19"/>
      <c r="DEF4" s="19"/>
      <c r="DEG4" s="19"/>
      <c r="DEH4" s="19"/>
      <c r="DEI4" s="19"/>
      <c r="DEJ4" s="19"/>
      <c r="DEK4" s="19"/>
      <c r="DEL4" s="19"/>
      <c r="DEM4" s="19"/>
      <c r="DEN4" s="19"/>
      <c r="DEO4" s="19"/>
      <c r="DEP4" s="19"/>
      <c r="DEQ4" s="19"/>
      <c r="DER4" s="19"/>
      <c r="DES4" s="19"/>
      <c r="DET4" s="19"/>
      <c r="DEU4" s="19"/>
      <c r="DEV4" s="19"/>
      <c r="DEW4" s="19"/>
      <c r="DEX4" s="19"/>
      <c r="DEY4" s="19"/>
      <c r="DEZ4" s="19"/>
      <c r="DFA4" s="19"/>
      <c r="DFB4" s="19"/>
      <c r="DFC4" s="19"/>
      <c r="DFD4" s="19"/>
      <c r="DFE4" s="19"/>
      <c r="DFF4" s="19"/>
      <c r="DFG4" s="19"/>
      <c r="DFH4" s="19"/>
      <c r="DFI4" s="19"/>
      <c r="DFJ4" s="19"/>
      <c r="DFK4" s="19"/>
      <c r="DFL4" s="19"/>
      <c r="DFM4" s="19"/>
      <c r="DFN4" s="19"/>
      <c r="DFO4" s="19"/>
      <c r="DFP4" s="19"/>
      <c r="DFQ4" s="19"/>
      <c r="DFR4" s="19"/>
      <c r="DFS4" s="19"/>
      <c r="DFT4" s="19"/>
      <c r="DFU4" s="19"/>
      <c r="DFV4" s="19"/>
      <c r="DFW4" s="19"/>
      <c r="DFX4" s="19"/>
      <c r="DFY4" s="19"/>
      <c r="DFZ4" s="19"/>
      <c r="DGA4" s="19"/>
      <c r="DGB4" s="19"/>
      <c r="DGC4" s="19"/>
      <c r="DGD4" s="19"/>
      <c r="DGE4" s="19"/>
      <c r="DGF4" s="19"/>
      <c r="DGG4" s="19"/>
      <c r="DGH4" s="19"/>
      <c r="DGI4" s="19"/>
      <c r="DGJ4" s="19"/>
      <c r="DGK4" s="19"/>
      <c r="DGL4" s="19"/>
      <c r="DGM4" s="19"/>
      <c r="DGN4" s="19"/>
      <c r="DGO4" s="19"/>
      <c r="DGP4" s="19"/>
      <c r="DGQ4" s="19"/>
      <c r="DGR4" s="19"/>
      <c r="DGS4" s="19"/>
      <c r="DGT4" s="19"/>
      <c r="DGU4" s="19"/>
      <c r="DGV4" s="19"/>
      <c r="DGW4" s="19"/>
      <c r="DGX4" s="19"/>
      <c r="DGY4" s="19"/>
      <c r="DGZ4" s="19"/>
      <c r="DHA4" s="19"/>
      <c r="DHB4" s="19"/>
      <c r="DHC4" s="19"/>
      <c r="DHD4" s="19"/>
      <c r="DHE4" s="19"/>
      <c r="DHF4" s="19"/>
      <c r="DHG4" s="19"/>
      <c r="DHH4" s="19"/>
      <c r="DHI4" s="19"/>
      <c r="DHJ4" s="19"/>
    </row>
    <row r="5" spans="1:2922" ht="227" customHeight="1">
      <c r="A5" s="80" t="s">
        <v>113</v>
      </c>
      <c r="B5" s="89" t="s">
        <v>140</v>
      </c>
      <c r="C5" s="80" t="s">
        <v>51</v>
      </c>
      <c r="D5" s="80" t="s">
        <v>829</v>
      </c>
      <c r="E5" s="80" t="s">
        <v>818</v>
      </c>
      <c r="F5" s="80" t="s">
        <v>102</v>
      </c>
      <c r="G5" s="80" t="s">
        <v>1742</v>
      </c>
      <c r="H5" s="80" t="s">
        <v>824</v>
      </c>
      <c r="I5" s="80" t="s">
        <v>912</v>
      </c>
      <c r="J5" s="80" t="s">
        <v>199</v>
      </c>
      <c r="K5" s="80" t="s">
        <v>77</v>
      </c>
      <c r="L5" s="80" t="s">
        <v>82</v>
      </c>
      <c r="M5" s="94">
        <v>42472</v>
      </c>
      <c r="N5" s="80" t="s">
        <v>95</v>
      </c>
      <c r="O5" s="80">
        <v>-27.370999999999999</v>
      </c>
      <c r="P5" s="80">
        <v>29.889099999999999</v>
      </c>
      <c r="Q5" s="143" t="s">
        <v>1852</v>
      </c>
      <c r="R5" s="80" t="s">
        <v>80</v>
      </c>
      <c r="S5" s="80" t="s">
        <v>199</v>
      </c>
      <c r="T5" s="80" t="s">
        <v>136</v>
      </c>
      <c r="U5" s="80" t="s">
        <v>124</v>
      </c>
      <c r="V5" s="80" t="s">
        <v>186</v>
      </c>
      <c r="W5" s="80" t="s">
        <v>77</v>
      </c>
      <c r="X5" s="80" t="s">
        <v>82</v>
      </c>
      <c r="Y5" s="80" t="s">
        <v>199</v>
      </c>
      <c r="Z5" s="80" t="s">
        <v>186</v>
      </c>
      <c r="AA5" s="89" t="s">
        <v>307</v>
      </c>
      <c r="AB5" s="89" t="s">
        <v>231</v>
      </c>
      <c r="AC5" s="80" t="s">
        <v>1068</v>
      </c>
      <c r="AD5" s="80" t="s">
        <v>34</v>
      </c>
      <c r="AE5" s="80" t="s">
        <v>193</v>
      </c>
      <c r="AF5" s="80" t="s">
        <v>192</v>
      </c>
      <c r="AG5" s="80" t="s">
        <v>919</v>
      </c>
      <c r="AH5" s="80" t="s">
        <v>192</v>
      </c>
      <c r="AI5" s="80" t="s">
        <v>918</v>
      </c>
      <c r="AJ5" s="80" t="s">
        <v>933</v>
      </c>
      <c r="AK5" s="80" t="s">
        <v>224</v>
      </c>
      <c r="AL5" s="80" t="s">
        <v>373</v>
      </c>
      <c r="AM5" s="80"/>
      <c r="AN5" s="91" t="s">
        <v>24</v>
      </c>
      <c r="AO5" s="80" t="s">
        <v>83</v>
      </c>
      <c r="AP5" s="80" t="s">
        <v>936</v>
      </c>
      <c r="AQ5" s="80" t="s">
        <v>1632</v>
      </c>
      <c r="AR5" s="143" t="s">
        <v>897</v>
      </c>
      <c r="AS5" s="143">
        <v>12142</v>
      </c>
      <c r="AT5" s="144">
        <v>32801</v>
      </c>
      <c r="AU5" s="80" t="s">
        <v>101</v>
      </c>
      <c r="AV5" s="80" t="s">
        <v>2114</v>
      </c>
      <c r="AW5" s="80" t="s">
        <v>1639</v>
      </c>
      <c r="AX5" s="80" t="s">
        <v>105</v>
      </c>
      <c r="AY5" s="80" t="s">
        <v>95</v>
      </c>
      <c r="AZ5" s="80" t="s">
        <v>723</v>
      </c>
      <c r="BA5" s="80"/>
      <c r="BB5" s="80" t="s">
        <v>94</v>
      </c>
      <c r="BC5" s="90">
        <v>42472</v>
      </c>
    </row>
    <row r="6" spans="1:2922" s="42" customFormat="1" ht="227" customHeight="1">
      <c r="A6" s="80" t="s">
        <v>113</v>
      </c>
      <c r="B6" s="89" t="s">
        <v>141</v>
      </c>
      <c r="C6" s="80" t="s">
        <v>51</v>
      </c>
      <c r="D6" s="80" t="s">
        <v>830</v>
      </c>
      <c r="E6" s="80" t="s">
        <v>64</v>
      </c>
      <c r="F6" s="80" t="s">
        <v>102</v>
      </c>
      <c r="G6" s="80" t="s">
        <v>1742</v>
      </c>
      <c r="H6" s="80" t="s">
        <v>824</v>
      </c>
      <c r="I6" s="80" t="s">
        <v>911</v>
      </c>
      <c r="J6" s="80" t="s">
        <v>199</v>
      </c>
      <c r="K6" s="80" t="s">
        <v>77</v>
      </c>
      <c r="L6" s="80" t="s">
        <v>82</v>
      </c>
      <c r="M6" s="94">
        <v>42473</v>
      </c>
      <c r="N6" s="80" t="s">
        <v>95</v>
      </c>
      <c r="O6" s="80">
        <v>-27.3734</v>
      </c>
      <c r="P6" s="80">
        <v>29.888100000000001</v>
      </c>
      <c r="Q6" s="143" t="s">
        <v>1853</v>
      </c>
      <c r="R6" s="80" t="s">
        <v>80</v>
      </c>
      <c r="S6" s="80" t="s">
        <v>199</v>
      </c>
      <c r="T6" s="80" t="s">
        <v>136</v>
      </c>
      <c r="U6" s="80" t="s">
        <v>124</v>
      </c>
      <c r="V6" s="80" t="s">
        <v>130</v>
      </c>
      <c r="W6" s="80" t="s">
        <v>77</v>
      </c>
      <c r="X6" s="80" t="s">
        <v>82</v>
      </c>
      <c r="Y6" s="80" t="s">
        <v>199</v>
      </c>
      <c r="Z6" s="80" t="s">
        <v>186</v>
      </c>
      <c r="AA6" s="89" t="s">
        <v>220</v>
      </c>
      <c r="AB6" s="89" t="s">
        <v>920</v>
      </c>
      <c r="AC6" s="80" t="s">
        <v>1074</v>
      </c>
      <c r="AD6" s="80" t="s">
        <v>34</v>
      </c>
      <c r="AE6" s="80" t="s">
        <v>193</v>
      </c>
      <c r="AF6" s="80" t="s">
        <v>934</v>
      </c>
      <c r="AG6" s="80" t="s">
        <v>918</v>
      </c>
      <c r="AH6" s="80" t="s">
        <v>934</v>
      </c>
      <c r="AI6" s="80" t="s">
        <v>918</v>
      </c>
      <c r="AJ6" s="80" t="s">
        <v>933</v>
      </c>
      <c r="AK6" s="80" t="s">
        <v>224</v>
      </c>
      <c r="AL6" s="80" t="s">
        <v>77</v>
      </c>
      <c r="AM6" s="80" t="s">
        <v>952</v>
      </c>
      <c r="AN6" s="91" t="s">
        <v>23</v>
      </c>
      <c r="AO6" s="80" t="s">
        <v>83</v>
      </c>
      <c r="AP6" s="80" t="s">
        <v>966</v>
      </c>
      <c r="AQ6" s="80" t="s">
        <v>1632</v>
      </c>
      <c r="AR6" s="80" t="s">
        <v>199</v>
      </c>
      <c r="AS6" s="80" t="s">
        <v>199</v>
      </c>
      <c r="AT6" s="90" t="s">
        <v>199</v>
      </c>
      <c r="AU6" s="80" t="s">
        <v>101</v>
      </c>
      <c r="AV6" s="80" t="s">
        <v>2114</v>
      </c>
      <c r="AW6" s="80" t="s">
        <v>1636</v>
      </c>
      <c r="AX6" s="80" t="s">
        <v>105</v>
      </c>
      <c r="AY6" s="80" t="s">
        <v>95</v>
      </c>
      <c r="AZ6" s="80" t="s">
        <v>724</v>
      </c>
      <c r="BA6" s="80"/>
      <c r="BB6" s="80" t="s">
        <v>94</v>
      </c>
      <c r="BC6" s="90">
        <v>42473</v>
      </c>
      <c r="BD6" s="27"/>
      <c r="BE6" s="27"/>
      <c r="BF6" s="27"/>
      <c r="BG6" s="27"/>
      <c r="BH6" s="27"/>
      <c r="BI6" s="27"/>
      <c r="BJ6" s="27"/>
      <c r="BK6" s="27"/>
      <c r="BL6" s="27"/>
      <c r="BM6" s="27"/>
      <c r="BN6" s="27"/>
      <c r="BO6" s="27"/>
      <c r="BP6" s="27"/>
      <c r="BQ6" s="27"/>
      <c r="BR6" s="27"/>
      <c r="BS6" s="27"/>
      <c r="BT6" s="27"/>
      <c r="BU6" s="27"/>
      <c r="BV6" s="27"/>
      <c r="BW6" s="27"/>
      <c r="BX6" s="27"/>
      <c r="BY6" s="27"/>
      <c r="BZ6" s="27"/>
      <c r="CA6" s="27"/>
      <c r="CB6" s="27"/>
      <c r="CC6" s="27"/>
      <c r="CD6" s="27"/>
      <c r="CE6" s="27"/>
      <c r="CF6" s="27"/>
      <c r="CG6" s="27"/>
      <c r="CH6" s="27"/>
      <c r="CI6" s="27"/>
      <c r="CJ6" s="27"/>
      <c r="CK6" s="27"/>
      <c r="CL6" s="27"/>
      <c r="CM6" s="27"/>
      <c r="CN6" s="27"/>
      <c r="CO6" s="27"/>
      <c r="CP6" s="27"/>
      <c r="CQ6" s="27"/>
      <c r="CR6" s="27"/>
      <c r="CS6" s="27"/>
      <c r="CT6" s="27"/>
      <c r="CU6" s="27"/>
      <c r="CV6" s="27"/>
      <c r="CW6" s="27"/>
      <c r="CX6" s="27"/>
      <c r="CY6" s="27"/>
      <c r="CZ6" s="27"/>
      <c r="DA6" s="27"/>
      <c r="DB6" s="27"/>
      <c r="DC6" s="27"/>
      <c r="DD6" s="27"/>
      <c r="DE6" s="27"/>
      <c r="DF6" s="27"/>
      <c r="DG6" s="27"/>
      <c r="DH6" s="27"/>
      <c r="DI6" s="27"/>
      <c r="DJ6" s="27"/>
      <c r="DK6" s="27"/>
      <c r="DL6" s="27"/>
      <c r="DM6" s="27"/>
      <c r="DN6" s="27"/>
      <c r="DO6" s="27"/>
      <c r="DP6" s="27"/>
      <c r="DQ6" s="27"/>
      <c r="DR6" s="27"/>
      <c r="DS6" s="27"/>
      <c r="DT6" s="27"/>
      <c r="DU6" s="27"/>
      <c r="DV6" s="27"/>
      <c r="DW6" s="27"/>
      <c r="DX6" s="27"/>
      <c r="DY6" s="27"/>
      <c r="DZ6" s="27"/>
      <c r="EA6" s="27"/>
      <c r="EB6" s="27"/>
      <c r="EC6" s="27"/>
      <c r="ED6" s="27"/>
      <c r="EE6" s="27"/>
      <c r="EF6" s="27"/>
      <c r="EG6" s="27"/>
      <c r="EH6" s="27"/>
      <c r="EI6" s="27"/>
      <c r="EJ6" s="27"/>
      <c r="EK6" s="27"/>
      <c r="EL6" s="27"/>
      <c r="EM6" s="27"/>
      <c r="EN6" s="27"/>
      <c r="EO6" s="27"/>
      <c r="EP6" s="27"/>
      <c r="EQ6" s="27"/>
      <c r="ER6" s="27"/>
      <c r="ES6" s="27"/>
      <c r="ET6" s="27"/>
      <c r="EU6" s="27"/>
      <c r="EV6" s="27"/>
      <c r="EW6" s="27"/>
      <c r="EX6" s="27"/>
      <c r="EY6" s="27"/>
      <c r="EZ6" s="27"/>
      <c r="FA6" s="27"/>
      <c r="FB6" s="27"/>
      <c r="FC6" s="27"/>
      <c r="FD6" s="27"/>
      <c r="FE6" s="27"/>
      <c r="FF6" s="27"/>
      <c r="FG6" s="27"/>
      <c r="FH6" s="27"/>
      <c r="FI6" s="27"/>
      <c r="FJ6" s="27"/>
      <c r="FK6" s="27"/>
      <c r="FL6" s="27"/>
      <c r="FM6" s="27"/>
      <c r="FN6" s="27"/>
      <c r="FO6" s="27"/>
      <c r="FP6" s="27"/>
      <c r="FQ6" s="27"/>
      <c r="FR6" s="27"/>
      <c r="FS6" s="27"/>
      <c r="FT6" s="27"/>
      <c r="FU6" s="27"/>
      <c r="FV6" s="27"/>
      <c r="FW6" s="27"/>
      <c r="FX6" s="27"/>
      <c r="FY6" s="27"/>
      <c r="FZ6" s="27"/>
      <c r="GA6" s="27"/>
      <c r="GB6" s="27"/>
      <c r="GC6" s="27"/>
      <c r="GD6" s="27"/>
      <c r="GE6" s="27"/>
      <c r="GF6" s="27"/>
      <c r="GG6" s="27"/>
      <c r="GH6" s="27"/>
      <c r="GI6" s="27"/>
      <c r="GJ6" s="27"/>
      <c r="GK6" s="27"/>
      <c r="GL6" s="27"/>
      <c r="GM6" s="27"/>
      <c r="GN6" s="27"/>
      <c r="GO6" s="27"/>
      <c r="GP6" s="27"/>
      <c r="GQ6" s="27"/>
      <c r="GR6" s="27"/>
      <c r="GS6" s="27"/>
      <c r="GT6" s="27"/>
      <c r="GU6" s="27"/>
      <c r="GV6" s="27"/>
      <c r="GW6" s="27"/>
      <c r="GX6" s="27"/>
      <c r="GY6" s="27"/>
      <c r="GZ6" s="27"/>
      <c r="HA6" s="27"/>
      <c r="HB6" s="27"/>
      <c r="HC6" s="27"/>
      <c r="HD6" s="27"/>
      <c r="HE6" s="27"/>
      <c r="HF6" s="27"/>
      <c r="HG6" s="27"/>
      <c r="HH6" s="27"/>
      <c r="HI6" s="27"/>
      <c r="HJ6" s="27"/>
      <c r="HK6" s="27"/>
      <c r="HL6" s="27"/>
      <c r="HM6" s="27"/>
      <c r="HN6" s="27"/>
      <c r="HO6" s="27"/>
      <c r="HP6" s="27"/>
      <c r="HQ6" s="27"/>
      <c r="HR6" s="27"/>
      <c r="HS6" s="27"/>
      <c r="HT6" s="27"/>
      <c r="HU6" s="27"/>
      <c r="HV6" s="27"/>
      <c r="HW6" s="27"/>
      <c r="HX6" s="27"/>
      <c r="HY6" s="27"/>
      <c r="HZ6" s="27"/>
      <c r="IA6" s="27"/>
      <c r="IB6" s="27"/>
      <c r="IC6" s="27"/>
      <c r="ID6" s="27"/>
      <c r="IE6" s="27"/>
      <c r="IF6" s="27"/>
      <c r="IG6" s="27"/>
      <c r="IH6" s="27"/>
      <c r="II6" s="27"/>
      <c r="IJ6" s="27"/>
      <c r="IK6" s="27"/>
      <c r="IL6" s="27"/>
      <c r="IM6" s="27"/>
      <c r="IN6" s="27"/>
      <c r="IO6" s="27"/>
      <c r="IP6" s="27"/>
      <c r="IQ6" s="27"/>
      <c r="IR6" s="27"/>
      <c r="IS6" s="27"/>
      <c r="IT6" s="27"/>
      <c r="IU6" s="27"/>
      <c r="IV6" s="27"/>
      <c r="IW6" s="27"/>
      <c r="IX6" s="27"/>
      <c r="IY6" s="27"/>
      <c r="IZ6" s="27"/>
      <c r="JA6" s="27"/>
      <c r="JB6" s="27"/>
      <c r="JC6" s="27"/>
      <c r="JD6" s="27"/>
      <c r="JE6" s="27"/>
      <c r="JF6" s="27"/>
      <c r="JG6" s="27"/>
      <c r="JH6" s="27"/>
      <c r="JI6" s="27"/>
      <c r="JJ6" s="27"/>
      <c r="JK6" s="27"/>
      <c r="JL6" s="27"/>
      <c r="JM6" s="27"/>
      <c r="JN6" s="27"/>
      <c r="JO6" s="27"/>
      <c r="JP6" s="27"/>
      <c r="JQ6" s="27"/>
      <c r="JR6" s="27"/>
      <c r="JS6" s="27"/>
      <c r="JT6" s="27"/>
      <c r="JU6" s="27"/>
      <c r="JV6" s="27"/>
      <c r="JW6" s="27"/>
      <c r="JX6" s="27"/>
      <c r="JY6" s="27"/>
      <c r="JZ6" s="27"/>
      <c r="KA6" s="27"/>
      <c r="KB6" s="27"/>
      <c r="KC6" s="27"/>
      <c r="KD6" s="27"/>
      <c r="KE6" s="27"/>
      <c r="KF6" s="27"/>
      <c r="KG6" s="27"/>
      <c r="KH6" s="27"/>
      <c r="KI6" s="27"/>
      <c r="KJ6" s="27"/>
      <c r="KK6" s="27"/>
      <c r="KL6" s="27"/>
      <c r="KM6" s="27"/>
      <c r="KN6" s="27"/>
      <c r="KO6" s="27"/>
      <c r="KP6" s="27"/>
      <c r="KQ6" s="27"/>
      <c r="KR6" s="27"/>
      <c r="KS6" s="27"/>
      <c r="KT6" s="27"/>
      <c r="KU6" s="27"/>
      <c r="KV6" s="27"/>
      <c r="KW6" s="27"/>
      <c r="KX6" s="27"/>
      <c r="KY6" s="27"/>
      <c r="KZ6" s="27"/>
      <c r="LA6" s="27"/>
      <c r="LB6" s="27"/>
      <c r="LC6" s="27"/>
      <c r="LD6" s="27"/>
      <c r="LE6" s="27"/>
      <c r="LF6" s="27"/>
      <c r="LG6" s="27"/>
      <c r="LH6" s="27"/>
      <c r="LI6" s="27"/>
      <c r="LJ6" s="27"/>
      <c r="LK6" s="27"/>
      <c r="LL6" s="27"/>
      <c r="LM6" s="27"/>
      <c r="LN6" s="27"/>
      <c r="LO6" s="27"/>
      <c r="LP6" s="27"/>
      <c r="LQ6" s="27"/>
      <c r="LR6" s="27"/>
      <c r="LS6" s="27"/>
      <c r="LT6" s="27"/>
      <c r="LU6" s="27"/>
      <c r="LV6" s="27"/>
      <c r="LW6" s="27"/>
      <c r="LX6" s="27"/>
      <c r="LY6" s="27"/>
      <c r="LZ6" s="27"/>
      <c r="MA6" s="27"/>
      <c r="MB6" s="27"/>
      <c r="MC6" s="27"/>
      <c r="MD6" s="27"/>
      <c r="ME6" s="27"/>
      <c r="MF6" s="27"/>
      <c r="MG6" s="27"/>
      <c r="MH6" s="27"/>
      <c r="MI6" s="27"/>
      <c r="MJ6" s="27"/>
      <c r="MK6" s="27"/>
      <c r="ML6" s="27"/>
      <c r="MM6" s="27"/>
      <c r="MN6" s="27"/>
      <c r="MO6" s="27"/>
      <c r="MP6" s="27"/>
      <c r="MQ6" s="27"/>
      <c r="MR6" s="27"/>
      <c r="MS6" s="27"/>
      <c r="MT6" s="27"/>
      <c r="MU6" s="27"/>
      <c r="MV6" s="27"/>
      <c r="MW6" s="27"/>
      <c r="MX6" s="27"/>
      <c r="MY6" s="27"/>
      <c r="MZ6" s="27"/>
      <c r="NA6" s="27"/>
      <c r="NB6" s="27"/>
      <c r="NC6" s="27"/>
      <c r="ND6" s="27"/>
      <c r="NE6" s="27"/>
      <c r="NF6" s="27"/>
      <c r="NG6" s="27"/>
      <c r="NH6" s="27"/>
      <c r="NI6" s="27"/>
      <c r="NJ6" s="27"/>
      <c r="NK6" s="27"/>
      <c r="NL6" s="27"/>
      <c r="NM6" s="27"/>
      <c r="NN6" s="27"/>
      <c r="NO6" s="27"/>
      <c r="NP6" s="27"/>
      <c r="NQ6" s="27"/>
      <c r="NR6" s="27"/>
      <c r="NS6" s="27"/>
      <c r="NT6" s="27"/>
      <c r="NU6" s="27"/>
      <c r="NV6" s="27"/>
      <c r="NW6" s="27"/>
      <c r="NX6" s="27"/>
      <c r="NY6" s="27"/>
      <c r="NZ6" s="27"/>
      <c r="OA6" s="27"/>
      <c r="OB6" s="27"/>
      <c r="OC6" s="27"/>
      <c r="OD6" s="27"/>
      <c r="OE6" s="27"/>
      <c r="OF6" s="27"/>
      <c r="OG6" s="27"/>
      <c r="OH6" s="27"/>
      <c r="OI6" s="27"/>
      <c r="OJ6" s="27"/>
      <c r="OK6" s="27"/>
      <c r="OL6" s="27"/>
      <c r="OM6" s="27"/>
      <c r="ON6" s="27"/>
      <c r="OO6" s="27"/>
      <c r="OP6" s="27"/>
      <c r="OQ6" s="27"/>
      <c r="OR6" s="27"/>
      <c r="OS6" s="27"/>
      <c r="OT6" s="27"/>
      <c r="OU6" s="27"/>
      <c r="OV6" s="27"/>
      <c r="OW6" s="27"/>
      <c r="OX6" s="27"/>
      <c r="OY6" s="27"/>
      <c r="OZ6" s="27"/>
      <c r="PA6" s="27"/>
      <c r="PB6" s="27"/>
      <c r="PC6" s="27"/>
      <c r="PD6" s="27"/>
      <c r="PE6" s="27"/>
      <c r="PF6" s="27"/>
      <c r="PG6" s="27"/>
      <c r="PH6" s="27"/>
      <c r="PI6" s="27"/>
      <c r="PJ6" s="27"/>
      <c r="PK6" s="27"/>
      <c r="PL6" s="27"/>
      <c r="PM6" s="27"/>
      <c r="PN6" s="27"/>
      <c r="PO6" s="27"/>
      <c r="PP6" s="27"/>
      <c r="PQ6" s="27"/>
      <c r="PR6" s="27"/>
      <c r="PS6" s="27"/>
      <c r="PT6" s="27"/>
      <c r="PU6" s="27"/>
      <c r="PV6" s="27"/>
      <c r="PW6" s="27"/>
      <c r="PX6" s="27"/>
      <c r="PY6" s="27"/>
      <c r="PZ6" s="27"/>
      <c r="QA6" s="27"/>
      <c r="QB6" s="27"/>
      <c r="QC6" s="27"/>
      <c r="QD6" s="27"/>
      <c r="QE6" s="27"/>
      <c r="QF6" s="27"/>
      <c r="QG6" s="27"/>
      <c r="QH6" s="27"/>
      <c r="QI6" s="27"/>
      <c r="QJ6" s="27"/>
      <c r="QK6" s="27"/>
      <c r="QL6" s="27"/>
      <c r="QM6" s="27"/>
      <c r="QN6" s="27"/>
      <c r="QO6" s="27"/>
      <c r="QP6" s="27"/>
      <c r="QQ6" s="27"/>
      <c r="QR6" s="27"/>
      <c r="QS6" s="27"/>
      <c r="QT6" s="27"/>
      <c r="QU6" s="27"/>
      <c r="QV6" s="27"/>
      <c r="QW6" s="27"/>
      <c r="QX6" s="27"/>
      <c r="QY6" s="27"/>
      <c r="QZ6" s="27"/>
      <c r="RA6" s="27"/>
      <c r="RB6" s="27"/>
      <c r="RC6" s="27"/>
      <c r="RD6" s="27"/>
      <c r="RE6" s="27"/>
      <c r="RF6" s="27"/>
      <c r="RG6" s="27"/>
      <c r="RH6" s="27"/>
      <c r="RI6" s="27"/>
      <c r="RJ6" s="27"/>
      <c r="RK6" s="27"/>
      <c r="RL6" s="27"/>
      <c r="RM6" s="27"/>
      <c r="RN6" s="27"/>
      <c r="RO6" s="27"/>
      <c r="RP6" s="27"/>
      <c r="RQ6" s="27"/>
      <c r="RR6" s="27"/>
      <c r="RS6" s="27"/>
      <c r="RT6" s="27"/>
      <c r="RU6" s="27"/>
      <c r="RV6" s="27"/>
      <c r="RW6" s="27"/>
      <c r="RX6" s="27"/>
      <c r="RY6" s="27"/>
      <c r="RZ6" s="27"/>
      <c r="SA6" s="27"/>
      <c r="SB6" s="27"/>
      <c r="SC6" s="27"/>
      <c r="SD6" s="27"/>
      <c r="SE6" s="27"/>
      <c r="SF6" s="27"/>
      <c r="SG6" s="27"/>
      <c r="SH6" s="27"/>
      <c r="SI6" s="27"/>
      <c r="SJ6" s="27"/>
      <c r="SK6" s="27"/>
      <c r="SL6" s="27"/>
      <c r="SM6" s="27"/>
      <c r="SN6" s="27"/>
      <c r="SO6" s="27"/>
      <c r="SP6" s="27"/>
      <c r="SQ6" s="27"/>
      <c r="SR6" s="27"/>
      <c r="SS6" s="27"/>
      <c r="ST6" s="27"/>
      <c r="SU6" s="27"/>
      <c r="SV6" s="27"/>
      <c r="SW6" s="27"/>
      <c r="SX6" s="27"/>
      <c r="SY6" s="27"/>
      <c r="SZ6" s="27"/>
      <c r="TA6" s="27"/>
      <c r="TB6" s="27"/>
      <c r="TC6" s="27"/>
      <c r="TD6" s="27"/>
      <c r="TE6" s="27"/>
      <c r="TF6" s="27"/>
      <c r="TG6" s="27"/>
      <c r="TH6" s="27"/>
      <c r="TI6" s="27"/>
      <c r="TJ6" s="27"/>
      <c r="TK6" s="27"/>
      <c r="TL6" s="27"/>
      <c r="TM6" s="27"/>
      <c r="TN6" s="27"/>
      <c r="TO6" s="27"/>
      <c r="TP6" s="27"/>
      <c r="TQ6" s="27"/>
      <c r="TR6" s="27"/>
      <c r="TS6" s="27"/>
      <c r="TT6" s="27"/>
      <c r="TU6" s="27"/>
      <c r="TV6" s="27"/>
      <c r="TW6" s="27"/>
      <c r="TX6" s="27"/>
      <c r="TY6" s="27"/>
      <c r="TZ6" s="27"/>
      <c r="UA6" s="27"/>
      <c r="UB6" s="27"/>
      <c r="UC6" s="27"/>
      <c r="UD6" s="27"/>
      <c r="UE6" s="27"/>
      <c r="UF6" s="27"/>
      <c r="UG6" s="27"/>
      <c r="UH6" s="27"/>
      <c r="UI6" s="27"/>
      <c r="UJ6" s="27"/>
      <c r="UK6" s="27"/>
      <c r="UL6" s="27"/>
      <c r="UM6" s="27"/>
      <c r="UN6" s="27"/>
      <c r="UO6" s="27"/>
      <c r="UP6" s="27"/>
      <c r="UQ6" s="27"/>
      <c r="UR6" s="27"/>
      <c r="US6" s="27"/>
      <c r="UT6" s="27"/>
      <c r="UU6" s="27"/>
      <c r="UV6" s="27"/>
      <c r="UW6" s="27"/>
      <c r="UX6" s="27"/>
      <c r="UY6" s="27"/>
      <c r="UZ6" s="27"/>
      <c r="VA6" s="27"/>
      <c r="VB6" s="27"/>
      <c r="VC6" s="27"/>
      <c r="VD6" s="27"/>
      <c r="VE6" s="27"/>
      <c r="VF6" s="27"/>
      <c r="VG6" s="27"/>
      <c r="VH6" s="27"/>
      <c r="VI6" s="27"/>
      <c r="VJ6" s="27"/>
      <c r="VK6" s="27"/>
      <c r="VL6" s="27"/>
      <c r="VM6" s="27"/>
      <c r="VN6" s="27"/>
      <c r="VO6" s="27"/>
      <c r="VP6" s="27"/>
      <c r="VQ6" s="27"/>
      <c r="VR6" s="27"/>
      <c r="VS6" s="27"/>
      <c r="VT6" s="27"/>
      <c r="VU6" s="27"/>
      <c r="VV6" s="27"/>
      <c r="VW6" s="27"/>
      <c r="VX6" s="27"/>
      <c r="VY6" s="27"/>
      <c r="VZ6" s="27"/>
      <c r="WA6" s="27"/>
      <c r="WB6" s="27"/>
      <c r="WC6" s="27"/>
      <c r="WD6" s="27"/>
      <c r="WE6" s="27"/>
      <c r="WF6" s="27"/>
      <c r="WG6" s="27"/>
      <c r="WH6" s="27"/>
      <c r="WI6" s="27"/>
      <c r="WJ6" s="27"/>
      <c r="WK6" s="27"/>
      <c r="WL6" s="27"/>
      <c r="WM6" s="27"/>
      <c r="WN6" s="27"/>
      <c r="WO6" s="27"/>
      <c r="WP6" s="27"/>
      <c r="WQ6" s="27"/>
      <c r="WR6" s="27"/>
      <c r="WS6" s="27"/>
      <c r="WT6" s="27"/>
      <c r="WU6" s="27"/>
      <c r="WV6" s="27"/>
      <c r="WW6" s="27"/>
      <c r="WX6" s="27"/>
      <c r="WY6" s="27"/>
      <c r="WZ6" s="27"/>
      <c r="XA6" s="27"/>
      <c r="XB6" s="27"/>
      <c r="XC6" s="27"/>
      <c r="XD6" s="27"/>
      <c r="XE6" s="27"/>
      <c r="XF6" s="27"/>
      <c r="XG6" s="27"/>
      <c r="XH6" s="27"/>
      <c r="XI6" s="27"/>
      <c r="XJ6" s="27"/>
      <c r="XK6" s="27"/>
      <c r="XL6" s="27"/>
      <c r="XM6" s="27"/>
      <c r="XN6" s="27"/>
      <c r="XO6" s="27"/>
      <c r="XP6" s="27"/>
      <c r="XQ6" s="27"/>
      <c r="XR6" s="27"/>
      <c r="XS6" s="27"/>
      <c r="XT6" s="27"/>
      <c r="XU6" s="27"/>
      <c r="XV6" s="27"/>
      <c r="XW6" s="27"/>
      <c r="XX6" s="27"/>
      <c r="XY6" s="27"/>
      <c r="XZ6" s="27"/>
      <c r="YA6" s="27"/>
      <c r="YB6" s="27"/>
      <c r="YC6" s="27"/>
      <c r="YD6" s="27"/>
      <c r="YE6" s="27"/>
      <c r="YF6" s="27"/>
      <c r="YG6" s="27"/>
      <c r="YH6" s="27"/>
      <c r="YI6" s="27"/>
      <c r="YJ6" s="27"/>
      <c r="YK6" s="27"/>
      <c r="YL6" s="27"/>
      <c r="YM6" s="27"/>
      <c r="YN6" s="27"/>
      <c r="YO6" s="27"/>
      <c r="YP6" s="27"/>
      <c r="YQ6" s="27"/>
      <c r="YR6" s="27"/>
      <c r="YS6" s="27"/>
      <c r="YT6" s="27"/>
      <c r="YU6" s="27"/>
      <c r="YV6" s="27"/>
      <c r="YW6" s="27"/>
      <c r="YX6" s="27"/>
      <c r="YY6" s="27"/>
      <c r="YZ6" s="27"/>
      <c r="ZA6" s="27"/>
      <c r="ZB6" s="27"/>
      <c r="ZC6" s="27"/>
      <c r="ZD6" s="27"/>
      <c r="ZE6" s="27"/>
      <c r="ZF6" s="27"/>
      <c r="ZG6" s="27"/>
      <c r="ZH6" s="27"/>
      <c r="ZI6" s="27"/>
      <c r="ZJ6" s="27"/>
      <c r="ZK6" s="27"/>
      <c r="ZL6" s="27"/>
      <c r="ZM6" s="27"/>
      <c r="ZN6" s="27"/>
      <c r="ZO6" s="27"/>
      <c r="ZP6" s="27"/>
      <c r="ZQ6" s="27"/>
      <c r="ZR6" s="27"/>
      <c r="ZS6" s="27"/>
      <c r="ZT6" s="27"/>
      <c r="ZU6" s="27"/>
      <c r="ZV6" s="27"/>
      <c r="ZW6" s="27"/>
      <c r="ZX6" s="27"/>
      <c r="ZY6" s="27"/>
      <c r="ZZ6" s="27"/>
      <c r="AAA6" s="27"/>
      <c r="AAB6" s="27"/>
      <c r="AAC6" s="27"/>
      <c r="AAD6" s="27"/>
      <c r="AAE6" s="27"/>
      <c r="AAF6" s="27"/>
      <c r="AAG6" s="27"/>
      <c r="AAH6" s="27"/>
      <c r="AAI6" s="27"/>
      <c r="AAJ6" s="27"/>
      <c r="AAK6" s="27"/>
      <c r="AAL6" s="27"/>
      <c r="AAM6" s="27"/>
      <c r="AAN6" s="27"/>
      <c r="AAO6" s="27"/>
      <c r="AAP6" s="27"/>
      <c r="AAQ6" s="27"/>
      <c r="AAR6" s="27"/>
      <c r="AAS6" s="27"/>
      <c r="AAT6" s="27"/>
      <c r="AAU6" s="27"/>
      <c r="AAV6" s="27"/>
      <c r="AAW6" s="27"/>
      <c r="AAX6" s="27"/>
      <c r="AAY6" s="27"/>
      <c r="AAZ6" s="27"/>
      <c r="ABA6" s="27"/>
      <c r="ABB6" s="27"/>
      <c r="ABC6" s="27"/>
      <c r="ABD6" s="27"/>
      <c r="ABE6" s="27"/>
      <c r="ABF6" s="27"/>
      <c r="ABG6" s="27"/>
      <c r="ABH6" s="27"/>
      <c r="ABI6" s="27"/>
      <c r="ABJ6" s="27"/>
      <c r="ABK6" s="27"/>
      <c r="ABL6" s="27"/>
      <c r="ABM6" s="27"/>
      <c r="ABN6" s="27"/>
      <c r="ABO6" s="27"/>
      <c r="ABP6" s="27"/>
      <c r="ABQ6" s="27"/>
      <c r="ABR6" s="27"/>
      <c r="ABS6" s="27"/>
      <c r="ABT6" s="27"/>
      <c r="ABU6" s="27"/>
      <c r="ABV6" s="27"/>
      <c r="ABW6" s="27"/>
      <c r="ABX6" s="27"/>
      <c r="ABY6" s="27"/>
      <c r="ABZ6" s="27"/>
      <c r="ACA6" s="27"/>
      <c r="ACB6" s="27"/>
      <c r="ACC6" s="27"/>
      <c r="ACD6" s="27"/>
      <c r="ACE6" s="27"/>
      <c r="ACF6" s="27"/>
      <c r="ACG6" s="27"/>
      <c r="ACH6" s="27"/>
      <c r="ACI6" s="27"/>
      <c r="ACJ6" s="27"/>
      <c r="ACK6" s="27"/>
      <c r="ACL6" s="27"/>
      <c r="ACM6" s="27"/>
      <c r="ACN6" s="27"/>
      <c r="ACO6" s="27"/>
      <c r="ACP6" s="27"/>
      <c r="ACQ6" s="27"/>
      <c r="ACR6" s="27"/>
      <c r="ACS6" s="27"/>
      <c r="ACT6" s="27"/>
      <c r="ACU6" s="27"/>
      <c r="ACV6" s="27"/>
      <c r="ACW6" s="27"/>
      <c r="ACX6" s="27"/>
      <c r="ACY6" s="27"/>
      <c r="ACZ6" s="27"/>
      <c r="ADA6" s="27"/>
      <c r="ADB6" s="27"/>
      <c r="ADC6" s="27"/>
      <c r="ADD6" s="27"/>
      <c r="ADE6" s="27"/>
      <c r="ADF6" s="27"/>
      <c r="ADG6" s="27"/>
      <c r="ADH6" s="27"/>
      <c r="ADI6" s="27"/>
      <c r="ADJ6" s="27"/>
      <c r="ADK6" s="27"/>
      <c r="ADL6" s="27"/>
      <c r="ADM6" s="27"/>
      <c r="ADN6" s="27"/>
      <c r="ADO6" s="27"/>
      <c r="ADP6" s="27"/>
      <c r="ADQ6" s="27"/>
      <c r="ADR6" s="27"/>
      <c r="ADS6" s="27"/>
      <c r="ADT6" s="27"/>
      <c r="ADU6" s="27"/>
      <c r="ADV6" s="27"/>
      <c r="ADW6" s="27"/>
      <c r="ADX6" s="27"/>
      <c r="ADY6" s="27"/>
      <c r="ADZ6" s="27"/>
      <c r="AEA6" s="27"/>
      <c r="AEB6" s="27"/>
      <c r="AEC6" s="27"/>
      <c r="AED6" s="27"/>
      <c r="AEE6" s="27"/>
      <c r="AEF6" s="27"/>
      <c r="AEG6" s="27"/>
      <c r="AEH6" s="27"/>
      <c r="AEI6" s="27"/>
      <c r="AEJ6" s="27"/>
      <c r="AEK6" s="27"/>
      <c r="AEL6" s="27"/>
      <c r="AEM6" s="27"/>
      <c r="AEN6" s="27"/>
      <c r="AEO6" s="27"/>
      <c r="AEP6" s="27"/>
      <c r="AEQ6" s="27"/>
      <c r="AER6" s="27"/>
      <c r="AES6" s="27"/>
      <c r="AET6" s="27"/>
      <c r="AEU6" s="27"/>
      <c r="AEV6" s="27"/>
      <c r="AEW6" s="27"/>
      <c r="AEX6" s="27"/>
      <c r="AEY6" s="27"/>
      <c r="AEZ6" s="27"/>
      <c r="AFA6" s="27"/>
      <c r="AFB6" s="27"/>
      <c r="AFC6" s="27"/>
      <c r="AFD6" s="27"/>
      <c r="AFE6" s="27"/>
      <c r="AFF6" s="27"/>
      <c r="AFG6" s="27"/>
      <c r="AFH6" s="27"/>
      <c r="AFI6" s="27"/>
      <c r="AFJ6" s="27"/>
      <c r="AFK6" s="27"/>
      <c r="AFL6" s="27"/>
      <c r="AFM6" s="27"/>
      <c r="AFN6" s="27"/>
      <c r="AFO6" s="27"/>
      <c r="AFP6" s="27"/>
      <c r="AFQ6" s="27"/>
      <c r="AFR6" s="27"/>
      <c r="AFS6" s="27"/>
      <c r="AFT6" s="27"/>
      <c r="AFU6" s="27"/>
      <c r="AFV6" s="27"/>
      <c r="AFW6" s="27"/>
      <c r="AFX6" s="27"/>
      <c r="AFY6" s="27"/>
      <c r="AFZ6" s="27"/>
      <c r="AGA6" s="27"/>
      <c r="AGB6" s="27"/>
      <c r="AGC6" s="27"/>
      <c r="AGD6" s="27"/>
      <c r="AGE6" s="27"/>
      <c r="AGF6" s="27"/>
      <c r="AGG6" s="27"/>
      <c r="AGH6" s="27"/>
      <c r="AGI6" s="27"/>
      <c r="AGJ6" s="27"/>
      <c r="AGK6" s="27"/>
      <c r="AGL6" s="27"/>
      <c r="AGM6" s="27"/>
      <c r="AGN6" s="27"/>
      <c r="AGO6" s="27"/>
      <c r="AGP6" s="27"/>
      <c r="AGQ6" s="27"/>
      <c r="AGR6" s="27"/>
      <c r="AGS6" s="27"/>
      <c r="AGT6" s="27"/>
      <c r="AGU6" s="27"/>
      <c r="AGV6" s="27"/>
      <c r="AGW6" s="27"/>
      <c r="AGX6" s="27"/>
      <c r="AGY6" s="27"/>
      <c r="AGZ6" s="27"/>
      <c r="AHA6" s="27"/>
      <c r="AHB6" s="27"/>
      <c r="AHC6" s="27"/>
      <c r="AHD6" s="27"/>
      <c r="AHE6" s="27"/>
      <c r="AHF6" s="27"/>
      <c r="AHG6" s="27"/>
      <c r="AHH6" s="27"/>
      <c r="AHI6" s="27"/>
      <c r="AHJ6" s="27"/>
      <c r="AHK6" s="27"/>
      <c r="AHL6" s="27"/>
      <c r="AHM6" s="27"/>
      <c r="AHN6" s="27"/>
      <c r="AHO6" s="27"/>
      <c r="AHP6" s="27"/>
      <c r="AHQ6" s="27"/>
      <c r="AHR6" s="27"/>
      <c r="AHS6" s="27"/>
      <c r="AHT6" s="27"/>
      <c r="AHU6" s="27"/>
      <c r="AHV6" s="27"/>
      <c r="AHW6" s="27"/>
      <c r="AHX6" s="27"/>
      <c r="AHY6" s="27"/>
      <c r="AHZ6" s="27"/>
      <c r="AIA6" s="27"/>
      <c r="AIB6" s="27"/>
      <c r="AIC6" s="27"/>
      <c r="AID6" s="27"/>
      <c r="AIE6" s="27"/>
      <c r="AIF6" s="27"/>
      <c r="AIG6" s="27"/>
      <c r="AIH6" s="27"/>
      <c r="AII6" s="27"/>
      <c r="AIJ6" s="27"/>
      <c r="AIK6" s="27"/>
      <c r="AIL6" s="27"/>
      <c r="AIM6" s="27"/>
      <c r="AIN6" s="27"/>
      <c r="AIO6" s="27"/>
      <c r="AIP6" s="27"/>
      <c r="AIQ6" s="27"/>
      <c r="AIR6" s="27"/>
      <c r="AIS6" s="27"/>
      <c r="AIT6" s="27"/>
      <c r="AIU6" s="27"/>
      <c r="AIV6" s="27"/>
      <c r="AIW6" s="27"/>
      <c r="AIX6" s="27"/>
      <c r="AIY6" s="27"/>
      <c r="AIZ6" s="27"/>
      <c r="AJA6" s="27"/>
      <c r="AJB6" s="27"/>
      <c r="AJC6" s="27"/>
      <c r="AJD6" s="27"/>
      <c r="AJE6" s="27"/>
      <c r="AJF6" s="27"/>
      <c r="AJG6" s="27"/>
      <c r="AJH6" s="27"/>
      <c r="AJI6" s="27"/>
      <c r="AJJ6" s="27"/>
      <c r="AJK6" s="27"/>
      <c r="AJL6" s="27"/>
      <c r="AJM6" s="27"/>
      <c r="AJN6" s="27"/>
      <c r="AJO6" s="27"/>
      <c r="AJP6" s="27"/>
      <c r="AJQ6" s="27"/>
      <c r="AJR6" s="27"/>
      <c r="AJS6" s="27"/>
      <c r="AJT6" s="27"/>
      <c r="AJU6" s="27"/>
      <c r="AJV6" s="27"/>
      <c r="AJW6" s="27"/>
      <c r="AJX6" s="27"/>
      <c r="AJY6" s="27"/>
      <c r="AJZ6" s="27"/>
      <c r="AKA6" s="27"/>
      <c r="AKB6" s="27"/>
      <c r="AKC6" s="27"/>
      <c r="AKD6" s="27"/>
      <c r="AKE6" s="27"/>
      <c r="AKF6" s="27"/>
      <c r="AKG6" s="27"/>
      <c r="AKH6" s="27"/>
      <c r="AKI6" s="27"/>
      <c r="AKJ6" s="27"/>
      <c r="AKK6" s="27"/>
      <c r="AKL6" s="27"/>
      <c r="AKM6" s="27"/>
      <c r="AKN6" s="27"/>
      <c r="AKO6" s="27"/>
      <c r="AKP6" s="27"/>
      <c r="AKQ6" s="27"/>
      <c r="AKR6" s="27"/>
      <c r="AKS6" s="27"/>
      <c r="AKT6" s="27"/>
      <c r="AKU6" s="27"/>
      <c r="AKV6" s="27"/>
      <c r="AKW6" s="27"/>
      <c r="AKX6" s="27"/>
      <c r="AKY6" s="27"/>
      <c r="AKZ6" s="27"/>
      <c r="ALA6" s="27"/>
      <c r="ALB6" s="27"/>
      <c r="ALC6" s="27"/>
      <c r="ALD6" s="27"/>
      <c r="ALE6" s="27"/>
      <c r="ALF6" s="27"/>
      <c r="ALG6" s="27"/>
      <c r="ALH6" s="27"/>
      <c r="ALI6" s="27"/>
      <c r="ALJ6" s="27"/>
      <c r="ALK6" s="27"/>
      <c r="ALL6" s="27"/>
      <c r="ALM6" s="27"/>
      <c r="ALN6" s="27"/>
      <c r="ALO6" s="27"/>
      <c r="ALP6" s="27"/>
      <c r="ALQ6" s="27"/>
      <c r="ALR6" s="27"/>
      <c r="ALS6" s="27"/>
      <c r="ALT6" s="27"/>
      <c r="ALU6" s="27"/>
      <c r="ALV6" s="27"/>
      <c r="ALW6" s="27"/>
      <c r="ALX6" s="27"/>
      <c r="ALY6" s="27"/>
      <c r="ALZ6" s="27"/>
      <c r="AMA6" s="27"/>
      <c r="AMB6" s="27"/>
      <c r="AMC6" s="27"/>
      <c r="AMD6" s="27"/>
      <c r="AME6" s="27"/>
      <c r="AMF6" s="27"/>
      <c r="AMG6" s="27"/>
      <c r="AMH6" s="27"/>
      <c r="AMI6" s="27"/>
      <c r="AMJ6" s="27"/>
      <c r="AMK6" s="27"/>
      <c r="AML6" s="27"/>
      <c r="AMM6" s="27"/>
      <c r="AMN6" s="27"/>
      <c r="AMO6" s="27"/>
      <c r="AMP6" s="27"/>
      <c r="AMQ6" s="27"/>
      <c r="AMR6" s="27"/>
      <c r="AMS6" s="27"/>
      <c r="AMT6" s="27"/>
      <c r="AMU6" s="27"/>
      <c r="AMV6" s="27"/>
      <c r="AMW6" s="27"/>
      <c r="AMX6" s="27"/>
      <c r="AMY6" s="27"/>
      <c r="AMZ6" s="27"/>
      <c r="ANA6" s="27"/>
      <c r="ANB6" s="27"/>
      <c r="ANC6" s="27"/>
      <c r="AND6" s="27"/>
      <c r="ANE6" s="27"/>
      <c r="ANF6" s="27"/>
      <c r="ANG6" s="27"/>
      <c r="ANH6" s="27"/>
      <c r="ANI6" s="27"/>
      <c r="ANJ6" s="27"/>
      <c r="ANK6" s="27"/>
      <c r="ANL6" s="27"/>
      <c r="ANM6" s="27"/>
      <c r="ANN6" s="27"/>
      <c r="ANO6" s="27"/>
      <c r="ANP6" s="27"/>
      <c r="ANQ6" s="27"/>
      <c r="ANR6" s="27"/>
      <c r="ANS6" s="27"/>
      <c r="ANT6" s="27"/>
      <c r="ANU6" s="27"/>
      <c r="ANV6" s="27"/>
      <c r="ANW6" s="27"/>
      <c r="ANX6" s="27"/>
      <c r="ANY6" s="27"/>
      <c r="ANZ6" s="27"/>
      <c r="AOA6" s="27"/>
      <c r="AOB6" s="27"/>
      <c r="AOC6" s="27"/>
      <c r="AOD6" s="27"/>
      <c r="AOE6" s="27"/>
      <c r="AOF6" s="27"/>
      <c r="AOG6" s="27"/>
      <c r="AOH6" s="27"/>
      <c r="AOI6" s="27"/>
      <c r="AOJ6" s="27"/>
      <c r="AOK6" s="27"/>
      <c r="AOL6" s="27"/>
      <c r="AOM6" s="27"/>
      <c r="AON6" s="27"/>
      <c r="AOO6" s="27"/>
      <c r="AOP6" s="27"/>
      <c r="AOQ6" s="27"/>
      <c r="AOR6" s="27"/>
      <c r="AOS6" s="27"/>
      <c r="AOT6" s="27"/>
      <c r="AOU6" s="27"/>
      <c r="AOV6" s="27"/>
      <c r="AOW6" s="27"/>
      <c r="AOX6" s="27"/>
      <c r="AOY6" s="27"/>
      <c r="AOZ6" s="27"/>
      <c r="APA6" s="27"/>
      <c r="APB6" s="27"/>
      <c r="APC6" s="27"/>
      <c r="APD6" s="27"/>
      <c r="APE6" s="27"/>
      <c r="APF6" s="27"/>
      <c r="APG6" s="27"/>
      <c r="APH6" s="27"/>
      <c r="API6" s="27"/>
      <c r="APJ6" s="27"/>
      <c r="APK6" s="27"/>
      <c r="APL6" s="27"/>
      <c r="APM6" s="27"/>
      <c r="APN6" s="27"/>
      <c r="APO6" s="27"/>
      <c r="APP6" s="27"/>
      <c r="APQ6" s="27"/>
      <c r="APR6" s="27"/>
      <c r="APS6" s="27"/>
      <c r="APT6" s="27"/>
      <c r="APU6" s="27"/>
      <c r="APV6" s="27"/>
      <c r="APW6" s="27"/>
      <c r="APX6" s="27"/>
      <c r="APY6" s="27"/>
      <c r="APZ6" s="27"/>
      <c r="AQA6" s="27"/>
      <c r="AQB6" s="27"/>
      <c r="AQC6" s="27"/>
      <c r="AQD6" s="27"/>
      <c r="AQE6" s="27"/>
      <c r="AQF6" s="27"/>
      <c r="AQG6" s="27"/>
      <c r="AQH6" s="27"/>
      <c r="AQI6" s="27"/>
      <c r="AQJ6" s="27"/>
      <c r="AQK6" s="27"/>
      <c r="AQL6" s="27"/>
      <c r="AQM6" s="27"/>
      <c r="AQN6" s="27"/>
      <c r="AQO6" s="27"/>
      <c r="AQP6" s="27"/>
      <c r="AQQ6" s="27"/>
      <c r="AQR6" s="27"/>
      <c r="AQS6" s="27"/>
      <c r="AQT6" s="27"/>
      <c r="AQU6" s="27"/>
      <c r="AQV6" s="27"/>
      <c r="AQW6" s="27"/>
      <c r="AQX6" s="27"/>
      <c r="AQY6" s="27"/>
      <c r="AQZ6" s="27"/>
      <c r="ARA6" s="27"/>
      <c r="ARB6" s="27"/>
      <c r="ARC6" s="27"/>
      <c r="ARD6" s="27"/>
      <c r="ARE6" s="27"/>
      <c r="ARF6" s="27"/>
      <c r="ARG6" s="27"/>
      <c r="ARH6" s="27"/>
      <c r="ARI6" s="27"/>
      <c r="ARJ6" s="27"/>
      <c r="ARK6" s="27"/>
      <c r="ARL6" s="27"/>
      <c r="ARM6" s="27"/>
      <c r="ARN6" s="27"/>
      <c r="ARO6" s="27"/>
      <c r="ARP6" s="27"/>
      <c r="ARQ6" s="27"/>
      <c r="ARR6" s="27"/>
      <c r="ARS6" s="27"/>
      <c r="ART6" s="27"/>
      <c r="ARU6" s="27"/>
      <c r="ARV6" s="27"/>
      <c r="ARW6" s="27"/>
      <c r="ARX6" s="27"/>
      <c r="ARY6" s="27"/>
      <c r="ARZ6" s="27"/>
      <c r="ASA6" s="27"/>
      <c r="ASB6" s="27"/>
      <c r="ASC6" s="27"/>
      <c r="ASD6" s="27"/>
      <c r="ASE6" s="27"/>
      <c r="ASF6" s="27"/>
      <c r="ASG6" s="27"/>
      <c r="ASH6" s="27"/>
      <c r="ASI6" s="27"/>
      <c r="ASJ6" s="27"/>
      <c r="ASK6" s="27"/>
      <c r="ASL6" s="27"/>
      <c r="ASM6" s="27"/>
      <c r="ASN6" s="27"/>
      <c r="ASO6" s="27"/>
      <c r="ASP6" s="27"/>
      <c r="ASQ6" s="27"/>
      <c r="ASR6" s="27"/>
      <c r="ASS6" s="27"/>
      <c r="AST6" s="27"/>
      <c r="ASU6" s="27"/>
      <c r="ASV6" s="27"/>
      <c r="ASW6" s="27"/>
      <c r="ASX6" s="27"/>
      <c r="ASY6" s="27"/>
      <c r="ASZ6" s="27"/>
      <c r="ATA6" s="27"/>
      <c r="ATB6" s="27"/>
      <c r="ATC6" s="27"/>
      <c r="ATD6" s="27"/>
      <c r="ATE6" s="27"/>
      <c r="ATF6" s="27"/>
      <c r="ATG6" s="27"/>
      <c r="ATH6" s="27"/>
      <c r="ATI6" s="27"/>
      <c r="ATJ6" s="27"/>
      <c r="ATK6" s="27"/>
      <c r="ATL6" s="27"/>
      <c r="ATM6" s="27"/>
      <c r="ATN6" s="27"/>
      <c r="ATO6" s="27"/>
      <c r="ATP6" s="27"/>
      <c r="ATQ6" s="27"/>
      <c r="ATR6" s="27"/>
      <c r="ATS6" s="27"/>
      <c r="ATT6" s="27"/>
      <c r="ATU6" s="27"/>
      <c r="ATV6" s="27"/>
      <c r="ATW6" s="27"/>
      <c r="ATX6" s="27"/>
      <c r="ATY6" s="27"/>
      <c r="ATZ6" s="27"/>
      <c r="AUA6" s="27"/>
      <c r="AUB6" s="27"/>
      <c r="AUC6" s="27"/>
      <c r="AUD6" s="27"/>
      <c r="AUE6" s="27"/>
      <c r="AUF6" s="27"/>
      <c r="AUG6" s="27"/>
      <c r="AUH6" s="27"/>
      <c r="AUI6" s="27"/>
      <c r="AUJ6" s="27"/>
      <c r="AUK6" s="27"/>
      <c r="AUL6" s="27"/>
      <c r="AUM6" s="27"/>
      <c r="AUN6" s="27"/>
      <c r="AUO6" s="27"/>
      <c r="AUP6" s="27"/>
      <c r="AUQ6" s="27"/>
      <c r="AUR6" s="27"/>
      <c r="AUS6" s="27"/>
      <c r="AUT6" s="27"/>
      <c r="AUU6" s="27"/>
      <c r="AUV6" s="27"/>
      <c r="AUW6" s="27"/>
      <c r="AUX6" s="27"/>
      <c r="AUY6" s="27"/>
      <c r="AUZ6" s="27"/>
      <c r="AVA6" s="27"/>
      <c r="AVB6" s="27"/>
      <c r="AVC6" s="27"/>
      <c r="AVD6" s="27"/>
      <c r="AVE6" s="27"/>
      <c r="AVF6" s="27"/>
      <c r="AVG6" s="27"/>
      <c r="AVH6" s="27"/>
      <c r="AVI6" s="27"/>
      <c r="AVJ6" s="27"/>
      <c r="AVK6" s="27"/>
      <c r="AVL6" s="27"/>
      <c r="AVM6" s="27"/>
      <c r="AVN6" s="27"/>
      <c r="AVO6" s="27"/>
      <c r="AVP6" s="27"/>
      <c r="AVQ6" s="27"/>
      <c r="AVR6" s="27"/>
      <c r="AVS6" s="27"/>
      <c r="AVT6" s="27"/>
      <c r="AVU6" s="27"/>
      <c r="AVV6" s="27"/>
      <c r="AVW6" s="27"/>
      <c r="AVX6" s="27"/>
      <c r="AVY6" s="27"/>
      <c r="AVZ6" s="27"/>
      <c r="AWA6" s="27"/>
      <c r="AWB6" s="27"/>
      <c r="AWC6" s="27"/>
      <c r="AWD6" s="27"/>
      <c r="AWE6" s="27"/>
      <c r="AWF6" s="27"/>
      <c r="AWG6" s="27"/>
      <c r="AWH6" s="27"/>
      <c r="AWI6" s="27"/>
      <c r="AWJ6" s="27"/>
      <c r="AWK6" s="27"/>
      <c r="AWL6" s="27"/>
      <c r="AWM6" s="27"/>
      <c r="AWN6" s="27"/>
      <c r="AWO6" s="27"/>
      <c r="AWP6" s="27"/>
      <c r="AWQ6" s="27"/>
      <c r="AWR6" s="27"/>
      <c r="AWS6" s="27"/>
      <c r="AWT6" s="27"/>
      <c r="AWU6" s="27"/>
      <c r="AWV6" s="27"/>
      <c r="AWW6" s="27"/>
      <c r="AWX6" s="27"/>
      <c r="AWY6" s="27"/>
      <c r="AWZ6" s="27"/>
      <c r="AXA6" s="27"/>
      <c r="AXB6" s="27"/>
      <c r="AXC6" s="27"/>
      <c r="AXD6" s="27"/>
      <c r="AXE6" s="27"/>
      <c r="AXF6" s="27"/>
      <c r="AXG6" s="27"/>
      <c r="AXH6" s="27"/>
      <c r="AXI6" s="27"/>
      <c r="AXJ6" s="27"/>
      <c r="AXK6" s="27"/>
      <c r="AXL6" s="27"/>
      <c r="AXM6" s="27"/>
      <c r="AXN6" s="27"/>
      <c r="AXO6" s="27"/>
      <c r="AXP6" s="27"/>
      <c r="AXQ6" s="27"/>
      <c r="AXR6" s="27"/>
      <c r="AXS6" s="27"/>
      <c r="AXT6" s="27"/>
      <c r="AXU6" s="27"/>
      <c r="AXV6" s="27"/>
      <c r="AXW6" s="27"/>
      <c r="AXX6" s="27"/>
      <c r="AXY6" s="27"/>
      <c r="AXZ6" s="27"/>
      <c r="AYA6" s="27"/>
      <c r="AYB6" s="27"/>
      <c r="AYC6" s="27"/>
      <c r="AYD6" s="27"/>
      <c r="AYE6" s="27"/>
      <c r="AYF6" s="27"/>
      <c r="AYG6" s="27"/>
      <c r="AYH6" s="27"/>
      <c r="AYI6" s="27"/>
      <c r="AYJ6" s="27"/>
      <c r="AYK6" s="27"/>
      <c r="AYL6" s="27"/>
      <c r="AYM6" s="27"/>
      <c r="AYN6" s="27"/>
      <c r="AYO6" s="27"/>
      <c r="AYP6" s="27"/>
      <c r="AYQ6" s="27"/>
      <c r="AYR6" s="27"/>
      <c r="AYS6" s="27"/>
      <c r="AYT6" s="27"/>
      <c r="AYU6" s="27"/>
      <c r="AYV6" s="27"/>
      <c r="AYW6" s="27"/>
      <c r="AYX6" s="27"/>
      <c r="AYY6" s="27"/>
      <c r="AYZ6" s="27"/>
      <c r="AZA6" s="27"/>
      <c r="AZB6" s="27"/>
      <c r="AZC6" s="27"/>
      <c r="AZD6" s="27"/>
      <c r="AZE6" s="27"/>
      <c r="AZF6" s="27"/>
      <c r="AZG6" s="27"/>
      <c r="AZH6" s="27"/>
      <c r="AZI6" s="27"/>
      <c r="AZJ6" s="27"/>
      <c r="AZK6" s="27"/>
      <c r="AZL6" s="27"/>
      <c r="AZM6" s="27"/>
      <c r="AZN6" s="27"/>
      <c r="AZO6" s="27"/>
      <c r="AZP6" s="27"/>
      <c r="AZQ6" s="27"/>
      <c r="AZR6" s="27"/>
      <c r="AZS6" s="27"/>
      <c r="AZT6" s="27"/>
      <c r="AZU6" s="27"/>
      <c r="AZV6" s="27"/>
      <c r="AZW6" s="27"/>
      <c r="AZX6" s="27"/>
      <c r="AZY6" s="27"/>
      <c r="AZZ6" s="27"/>
      <c r="BAA6" s="27"/>
      <c r="BAB6" s="27"/>
      <c r="BAC6" s="27"/>
      <c r="BAD6" s="27"/>
      <c r="BAE6" s="27"/>
      <c r="BAF6" s="27"/>
      <c r="BAG6" s="27"/>
      <c r="BAH6" s="27"/>
      <c r="BAI6" s="27"/>
      <c r="BAJ6" s="27"/>
      <c r="BAK6" s="27"/>
      <c r="BAL6" s="27"/>
      <c r="BAM6" s="27"/>
      <c r="BAN6" s="27"/>
      <c r="BAO6" s="27"/>
      <c r="BAP6" s="27"/>
      <c r="BAQ6" s="27"/>
      <c r="BAR6" s="27"/>
      <c r="BAS6" s="27"/>
      <c r="BAT6" s="27"/>
      <c r="BAU6" s="27"/>
      <c r="BAV6" s="27"/>
      <c r="BAW6" s="27"/>
      <c r="BAX6" s="27"/>
      <c r="BAY6" s="27"/>
      <c r="BAZ6" s="27"/>
      <c r="BBA6" s="27"/>
      <c r="BBB6" s="27"/>
      <c r="BBC6" s="27"/>
      <c r="BBD6" s="27"/>
      <c r="BBE6" s="27"/>
      <c r="BBF6" s="27"/>
      <c r="BBG6" s="27"/>
      <c r="BBH6" s="27"/>
      <c r="BBI6" s="27"/>
      <c r="BBJ6" s="27"/>
      <c r="BBK6" s="27"/>
      <c r="BBL6" s="27"/>
      <c r="BBM6" s="27"/>
      <c r="BBN6" s="27"/>
      <c r="BBO6" s="27"/>
      <c r="BBP6" s="27"/>
      <c r="BBQ6" s="27"/>
      <c r="BBR6" s="27"/>
      <c r="BBS6" s="27"/>
      <c r="BBT6" s="27"/>
      <c r="BBU6" s="27"/>
      <c r="BBV6" s="27"/>
      <c r="BBW6" s="27"/>
      <c r="BBX6" s="27"/>
      <c r="BBY6" s="27"/>
      <c r="BBZ6" s="27"/>
      <c r="BCA6" s="27"/>
      <c r="BCB6" s="27"/>
      <c r="BCC6" s="27"/>
      <c r="BCD6" s="27"/>
      <c r="BCE6" s="27"/>
      <c r="BCF6" s="27"/>
      <c r="BCG6" s="27"/>
      <c r="BCH6" s="27"/>
      <c r="BCI6" s="27"/>
      <c r="BCJ6" s="27"/>
      <c r="BCK6" s="27"/>
      <c r="BCL6" s="27"/>
      <c r="BCM6" s="27"/>
      <c r="BCN6" s="27"/>
      <c r="BCO6" s="27"/>
      <c r="BCP6" s="27"/>
      <c r="BCQ6" s="27"/>
      <c r="BCR6" s="27"/>
      <c r="BCS6" s="27"/>
      <c r="BCT6" s="27"/>
      <c r="BCU6" s="27"/>
      <c r="BCV6" s="27"/>
      <c r="BCW6" s="27"/>
      <c r="BCX6" s="27"/>
      <c r="BCY6" s="27"/>
      <c r="BCZ6" s="27"/>
      <c r="BDA6" s="27"/>
      <c r="BDB6" s="27"/>
      <c r="BDC6" s="27"/>
      <c r="BDD6" s="27"/>
      <c r="BDE6" s="27"/>
      <c r="BDF6" s="27"/>
      <c r="BDG6" s="27"/>
      <c r="BDH6" s="27"/>
      <c r="BDI6" s="27"/>
      <c r="BDJ6" s="27"/>
      <c r="BDK6" s="27"/>
      <c r="BDL6" s="27"/>
      <c r="BDM6" s="27"/>
      <c r="BDN6" s="27"/>
      <c r="BDO6" s="27"/>
      <c r="BDP6" s="27"/>
      <c r="BDQ6" s="27"/>
      <c r="BDR6" s="27"/>
      <c r="BDS6" s="27"/>
      <c r="BDT6" s="27"/>
      <c r="BDU6" s="27"/>
      <c r="BDV6" s="27"/>
      <c r="BDW6" s="27"/>
      <c r="BDX6" s="27"/>
      <c r="BDY6" s="27"/>
      <c r="BDZ6" s="27"/>
      <c r="BEA6" s="27"/>
      <c r="BEB6" s="27"/>
      <c r="BEC6" s="27"/>
      <c r="BED6" s="27"/>
      <c r="BEE6" s="27"/>
      <c r="BEF6" s="27"/>
      <c r="BEG6" s="27"/>
      <c r="BEH6" s="27"/>
      <c r="BEI6" s="27"/>
      <c r="BEJ6" s="27"/>
      <c r="BEK6" s="27"/>
      <c r="BEL6" s="27"/>
      <c r="BEM6" s="27"/>
      <c r="BEN6" s="27"/>
      <c r="BEO6" s="27"/>
      <c r="BEP6" s="27"/>
      <c r="BEQ6" s="27"/>
      <c r="BER6" s="27"/>
      <c r="BES6" s="27"/>
      <c r="BET6" s="27"/>
      <c r="BEU6" s="27"/>
      <c r="BEV6" s="27"/>
      <c r="BEW6" s="27"/>
      <c r="BEX6" s="27"/>
      <c r="BEY6" s="27"/>
      <c r="BEZ6" s="27"/>
      <c r="BFA6" s="27"/>
      <c r="BFB6" s="27"/>
      <c r="BFC6" s="27"/>
      <c r="BFD6" s="27"/>
      <c r="BFE6" s="27"/>
      <c r="BFF6" s="27"/>
      <c r="BFG6" s="27"/>
      <c r="BFH6" s="27"/>
      <c r="BFI6" s="27"/>
      <c r="BFJ6" s="27"/>
      <c r="BFK6" s="27"/>
      <c r="BFL6" s="27"/>
      <c r="BFM6" s="27"/>
      <c r="BFN6" s="27"/>
      <c r="BFO6" s="27"/>
      <c r="BFP6" s="27"/>
      <c r="BFQ6" s="27"/>
      <c r="BFR6" s="27"/>
      <c r="BFS6" s="27"/>
      <c r="BFT6" s="27"/>
      <c r="BFU6" s="27"/>
      <c r="BFV6" s="27"/>
      <c r="BFW6" s="27"/>
      <c r="BFX6" s="27"/>
      <c r="BFY6" s="27"/>
      <c r="BFZ6" s="27"/>
      <c r="BGA6" s="27"/>
      <c r="BGB6" s="27"/>
      <c r="BGC6" s="27"/>
      <c r="BGD6" s="27"/>
      <c r="BGE6" s="27"/>
      <c r="BGF6" s="27"/>
      <c r="BGG6" s="27"/>
      <c r="BGH6" s="27"/>
      <c r="BGI6" s="27"/>
      <c r="BGJ6" s="27"/>
      <c r="BGK6" s="27"/>
      <c r="BGL6" s="27"/>
      <c r="BGM6" s="27"/>
      <c r="BGN6" s="27"/>
      <c r="BGO6" s="27"/>
      <c r="BGP6" s="27"/>
      <c r="BGQ6" s="27"/>
      <c r="BGR6" s="27"/>
      <c r="BGS6" s="27"/>
      <c r="BGT6" s="27"/>
      <c r="BGU6" s="27"/>
      <c r="BGV6" s="27"/>
      <c r="BGW6" s="27"/>
      <c r="BGX6" s="27"/>
      <c r="BGY6" s="27"/>
      <c r="BGZ6" s="27"/>
      <c r="BHA6" s="27"/>
      <c r="BHB6" s="27"/>
      <c r="BHC6" s="27"/>
      <c r="BHD6" s="27"/>
      <c r="BHE6" s="27"/>
      <c r="BHF6" s="27"/>
      <c r="BHG6" s="27"/>
      <c r="BHH6" s="27"/>
      <c r="BHI6" s="27"/>
      <c r="BHJ6" s="27"/>
      <c r="BHK6" s="27"/>
      <c r="BHL6" s="27"/>
      <c r="BHM6" s="27"/>
      <c r="BHN6" s="27"/>
      <c r="BHO6" s="27"/>
      <c r="BHP6" s="27"/>
      <c r="BHQ6" s="27"/>
      <c r="BHR6" s="27"/>
      <c r="BHS6" s="27"/>
      <c r="BHT6" s="27"/>
      <c r="BHU6" s="27"/>
      <c r="BHV6" s="27"/>
      <c r="BHW6" s="27"/>
      <c r="BHX6" s="27"/>
      <c r="BHY6" s="27"/>
      <c r="BHZ6" s="27"/>
      <c r="BIA6" s="27"/>
      <c r="BIB6" s="27"/>
      <c r="BIC6" s="27"/>
      <c r="BID6" s="27"/>
      <c r="BIE6" s="27"/>
      <c r="BIF6" s="27"/>
      <c r="BIG6" s="27"/>
      <c r="BIH6" s="27"/>
      <c r="BII6" s="27"/>
      <c r="BIJ6" s="27"/>
      <c r="BIK6" s="27"/>
      <c r="BIL6" s="27"/>
      <c r="BIM6" s="27"/>
      <c r="BIN6" s="27"/>
      <c r="BIO6" s="27"/>
      <c r="BIP6" s="27"/>
      <c r="BIQ6" s="27"/>
      <c r="BIR6" s="27"/>
      <c r="BIS6" s="27"/>
      <c r="BIT6" s="27"/>
      <c r="BIU6" s="27"/>
      <c r="BIV6" s="27"/>
      <c r="BIW6" s="27"/>
      <c r="BIX6" s="27"/>
      <c r="BIY6" s="27"/>
      <c r="BIZ6" s="27"/>
      <c r="BJA6" s="27"/>
      <c r="BJB6" s="27"/>
      <c r="BJC6" s="27"/>
      <c r="BJD6" s="27"/>
      <c r="BJE6" s="27"/>
      <c r="BJF6" s="27"/>
      <c r="BJG6" s="27"/>
      <c r="BJH6" s="27"/>
      <c r="BJI6" s="27"/>
      <c r="BJJ6" s="27"/>
      <c r="BJK6" s="27"/>
      <c r="BJL6" s="27"/>
      <c r="BJM6" s="27"/>
      <c r="BJN6" s="27"/>
      <c r="BJO6" s="27"/>
      <c r="BJP6" s="27"/>
      <c r="BJQ6" s="27"/>
      <c r="BJR6" s="27"/>
      <c r="BJS6" s="27"/>
      <c r="BJT6" s="27"/>
      <c r="BJU6" s="27"/>
      <c r="BJV6" s="27"/>
      <c r="BJW6" s="27"/>
      <c r="BJX6" s="27"/>
      <c r="BJY6" s="27"/>
      <c r="BJZ6" s="27"/>
      <c r="BKA6" s="27"/>
      <c r="BKB6" s="27"/>
      <c r="BKC6" s="27"/>
      <c r="BKD6" s="27"/>
      <c r="BKE6" s="27"/>
      <c r="BKF6" s="27"/>
      <c r="BKG6" s="27"/>
      <c r="BKH6" s="27"/>
      <c r="BKI6" s="27"/>
      <c r="BKJ6" s="27"/>
      <c r="BKK6" s="27"/>
      <c r="BKL6" s="27"/>
      <c r="BKM6" s="27"/>
      <c r="BKN6" s="27"/>
      <c r="BKO6" s="27"/>
      <c r="BKP6" s="27"/>
      <c r="BKQ6" s="27"/>
      <c r="BKR6" s="27"/>
      <c r="BKS6" s="27"/>
      <c r="BKT6" s="27"/>
      <c r="BKU6" s="27"/>
      <c r="BKV6" s="27"/>
      <c r="BKW6" s="27"/>
      <c r="BKX6" s="27"/>
      <c r="BKY6" s="27"/>
      <c r="BKZ6" s="27"/>
      <c r="BLA6" s="27"/>
      <c r="BLB6" s="27"/>
      <c r="BLC6" s="27"/>
      <c r="BLD6" s="27"/>
      <c r="BLE6" s="27"/>
      <c r="BLF6" s="27"/>
      <c r="BLG6" s="27"/>
      <c r="BLH6" s="27"/>
      <c r="BLI6" s="27"/>
      <c r="BLJ6" s="27"/>
      <c r="BLK6" s="27"/>
      <c r="BLL6" s="27"/>
      <c r="BLM6" s="27"/>
      <c r="BLN6" s="27"/>
      <c r="BLO6" s="27"/>
      <c r="BLP6" s="27"/>
      <c r="BLQ6" s="27"/>
      <c r="BLR6" s="27"/>
      <c r="BLS6" s="27"/>
      <c r="BLT6" s="27"/>
      <c r="BLU6" s="27"/>
      <c r="BLV6" s="27"/>
      <c r="BLW6" s="27"/>
      <c r="BLX6" s="27"/>
      <c r="BLY6" s="27"/>
      <c r="BLZ6" s="27"/>
      <c r="BMA6" s="27"/>
      <c r="BMB6" s="27"/>
      <c r="BMC6" s="27"/>
      <c r="BMD6" s="27"/>
      <c r="BME6" s="27"/>
      <c r="BMF6" s="27"/>
      <c r="BMG6" s="27"/>
      <c r="BMH6" s="27"/>
      <c r="BMI6" s="27"/>
      <c r="BMJ6" s="27"/>
      <c r="BMK6" s="27"/>
      <c r="BML6" s="27"/>
      <c r="BMM6" s="27"/>
      <c r="BMN6" s="27"/>
      <c r="BMO6" s="27"/>
      <c r="BMP6" s="27"/>
      <c r="BMQ6" s="27"/>
      <c r="BMR6" s="27"/>
      <c r="BMS6" s="27"/>
      <c r="BMT6" s="27"/>
      <c r="BMU6" s="27"/>
      <c r="BMV6" s="27"/>
      <c r="BMW6" s="27"/>
      <c r="BMX6" s="27"/>
      <c r="BMY6" s="27"/>
      <c r="BMZ6" s="27"/>
      <c r="BNA6" s="27"/>
      <c r="BNB6" s="27"/>
      <c r="BNC6" s="27"/>
      <c r="BND6" s="27"/>
      <c r="BNE6" s="27"/>
      <c r="BNF6" s="27"/>
      <c r="BNG6" s="27"/>
      <c r="BNH6" s="27"/>
      <c r="BNI6" s="27"/>
      <c r="BNJ6" s="27"/>
      <c r="BNK6" s="27"/>
      <c r="BNL6" s="27"/>
      <c r="BNM6" s="27"/>
      <c r="BNN6" s="27"/>
      <c r="BNO6" s="27"/>
      <c r="BNP6" s="27"/>
      <c r="BNQ6" s="27"/>
      <c r="BNR6" s="27"/>
      <c r="BNS6" s="27"/>
      <c r="BNT6" s="27"/>
      <c r="BNU6" s="27"/>
      <c r="BNV6" s="27"/>
      <c r="BNW6" s="27"/>
      <c r="BNX6" s="27"/>
      <c r="BNY6" s="27"/>
      <c r="BNZ6" s="27"/>
      <c r="BOA6" s="27"/>
      <c r="BOB6" s="27"/>
      <c r="BOC6" s="27"/>
      <c r="BOD6" s="27"/>
      <c r="BOE6" s="27"/>
      <c r="BOF6" s="27"/>
      <c r="BOG6" s="27"/>
      <c r="BOH6" s="27"/>
      <c r="BOI6" s="27"/>
      <c r="BOJ6" s="27"/>
      <c r="BOK6" s="27"/>
      <c r="BOL6" s="27"/>
      <c r="BOM6" s="27"/>
      <c r="BON6" s="27"/>
      <c r="BOO6" s="27"/>
      <c r="BOP6" s="27"/>
      <c r="BOQ6" s="27"/>
      <c r="BOR6" s="27"/>
      <c r="BOS6" s="27"/>
      <c r="BOT6" s="27"/>
      <c r="BOU6" s="27"/>
      <c r="BOV6" s="27"/>
      <c r="BOW6" s="27"/>
      <c r="BOX6" s="27"/>
      <c r="BOY6" s="27"/>
      <c r="BOZ6" s="27"/>
      <c r="BPA6" s="27"/>
      <c r="BPB6" s="27"/>
      <c r="BPC6" s="27"/>
      <c r="BPD6" s="27"/>
      <c r="BPE6" s="27"/>
      <c r="BPF6" s="27"/>
      <c r="BPG6" s="27"/>
      <c r="BPH6" s="27"/>
      <c r="BPI6" s="27"/>
      <c r="BPJ6" s="27"/>
      <c r="BPK6" s="27"/>
      <c r="BPL6" s="27"/>
      <c r="BPM6" s="27"/>
      <c r="BPN6" s="27"/>
      <c r="BPO6" s="27"/>
      <c r="BPP6" s="27"/>
      <c r="BPQ6" s="27"/>
      <c r="BPR6" s="27"/>
      <c r="BPS6" s="27"/>
      <c r="BPT6" s="27"/>
      <c r="BPU6" s="27"/>
      <c r="BPV6" s="27"/>
      <c r="BPW6" s="27"/>
      <c r="BPX6" s="27"/>
      <c r="BPY6" s="27"/>
      <c r="BPZ6" s="27"/>
      <c r="BQA6" s="27"/>
      <c r="BQB6" s="27"/>
      <c r="BQC6" s="27"/>
      <c r="BQD6" s="27"/>
      <c r="BQE6" s="27"/>
      <c r="BQF6" s="27"/>
      <c r="BQG6" s="27"/>
      <c r="BQH6" s="27"/>
      <c r="BQI6" s="27"/>
      <c r="BQJ6" s="27"/>
      <c r="BQK6" s="27"/>
      <c r="BQL6" s="27"/>
      <c r="BQM6" s="27"/>
      <c r="BQN6" s="27"/>
      <c r="BQO6" s="27"/>
      <c r="BQP6" s="27"/>
      <c r="BQQ6" s="27"/>
      <c r="BQR6" s="27"/>
      <c r="BQS6" s="27"/>
      <c r="BQT6" s="27"/>
      <c r="BQU6" s="27"/>
      <c r="BQV6" s="27"/>
      <c r="BQW6" s="27"/>
      <c r="BQX6" s="27"/>
      <c r="BQY6" s="27"/>
      <c r="BQZ6" s="27"/>
      <c r="BRA6" s="27"/>
      <c r="BRB6" s="27"/>
      <c r="BRC6" s="27"/>
      <c r="BRD6" s="27"/>
      <c r="BRE6" s="27"/>
      <c r="BRF6" s="27"/>
      <c r="BRG6" s="27"/>
      <c r="BRH6" s="27"/>
      <c r="BRI6" s="27"/>
      <c r="BRJ6" s="27"/>
      <c r="BRK6" s="27"/>
      <c r="BRL6" s="27"/>
      <c r="BRM6" s="27"/>
      <c r="BRN6" s="27"/>
      <c r="BRO6" s="27"/>
      <c r="BRP6" s="27"/>
      <c r="BRQ6" s="27"/>
      <c r="BRR6" s="27"/>
      <c r="BRS6" s="27"/>
      <c r="BRT6" s="27"/>
      <c r="BRU6" s="27"/>
      <c r="BRV6" s="27"/>
      <c r="BRW6" s="27"/>
      <c r="BRX6" s="27"/>
      <c r="BRY6" s="27"/>
      <c r="BRZ6" s="27"/>
      <c r="BSA6" s="27"/>
      <c r="BSB6" s="27"/>
      <c r="BSC6" s="27"/>
      <c r="BSD6" s="27"/>
      <c r="BSE6" s="27"/>
      <c r="BSF6" s="27"/>
      <c r="BSG6" s="27"/>
      <c r="BSH6" s="27"/>
      <c r="BSI6" s="27"/>
      <c r="BSJ6" s="27"/>
      <c r="BSK6" s="27"/>
      <c r="BSL6" s="27"/>
      <c r="BSM6" s="27"/>
      <c r="BSN6" s="27"/>
      <c r="BSO6" s="27"/>
      <c r="BSP6" s="27"/>
      <c r="BSQ6" s="27"/>
      <c r="BSR6" s="27"/>
      <c r="BSS6" s="27"/>
      <c r="BST6" s="27"/>
      <c r="BSU6" s="27"/>
      <c r="BSV6" s="27"/>
      <c r="BSW6" s="27"/>
      <c r="BSX6" s="27"/>
      <c r="BSY6" s="27"/>
      <c r="BSZ6" s="27"/>
      <c r="BTA6" s="27"/>
      <c r="BTB6" s="27"/>
      <c r="BTC6" s="27"/>
      <c r="BTD6" s="27"/>
      <c r="BTE6" s="27"/>
      <c r="BTF6" s="27"/>
      <c r="BTG6" s="27"/>
      <c r="BTH6" s="27"/>
      <c r="BTI6" s="27"/>
      <c r="BTJ6" s="27"/>
      <c r="BTK6" s="27"/>
      <c r="BTL6" s="27"/>
      <c r="BTM6" s="27"/>
      <c r="BTN6" s="27"/>
      <c r="BTO6" s="27"/>
      <c r="BTP6" s="27"/>
      <c r="BTQ6" s="27"/>
      <c r="BTR6" s="27"/>
      <c r="BTS6" s="27"/>
      <c r="BTT6" s="27"/>
      <c r="BTU6" s="27"/>
      <c r="BTV6" s="27"/>
      <c r="BTW6" s="27"/>
      <c r="BTX6" s="27"/>
      <c r="BTY6" s="27"/>
      <c r="BTZ6" s="27"/>
      <c r="BUA6" s="27"/>
      <c r="BUB6" s="27"/>
      <c r="BUC6" s="27"/>
      <c r="BUD6" s="27"/>
      <c r="BUE6" s="27"/>
      <c r="BUF6" s="27"/>
      <c r="BUG6" s="27"/>
      <c r="BUH6" s="27"/>
      <c r="BUI6" s="27"/>
      <c r="BUJ6" s="27"/>
      <c r="BUK6" s="27"/>
      <c r="BUL6" s="27"/>
      <c r="BUM6" s="27"/>
      <c r="BUN6" s="27"/>
      <c r="BUO6" s="27"/>
      <c r="BUP6" s="27"/>
      <c r="BUQ6" s="27"/>
      <c r="BUR6" s="27"/>
      <c r="BUS6" s="27"/>
      <c r="BUT6" s="27"/>
      <c r="BUU6" s="27"/>
      <c r="BUV6" s="27"/>
      <c r="BUW6" s="27"/>
      <c r="BUX6" s="27"/>
      <c r="BUY6" s="27"/>
      <c r="BUZ6" s="27"/>
      <c r="BVA6" s="27"/>
      <c r="BVB6" s="27"/>
      <c r="BVC6" s="27"/>
      <c r="BVD6" s="27"/>
      <c r="BVE6" s="27"/>
      <c r="BVF6" s="27"/>
      <c r="BVG6" s="27"/>
      <c r="BVH6" s="27"/>
      <c r="BVI6" s="27"/>
      <c r="BVJ6" s="27"/>
      <c r="BVK6" s="27"/>
      <c r="BVL6" s="27"/>
      <c r="BVM6" s="27"/>
      <c r="BVN6" s="27"/>
      <c r="BVO6" s="27"/>
      <c r="BVP6" s="27"/>
      <c r="BVQ6" s="27"/>
      <c r="BVR6" s="27"/>
      <c r="BVS6" s="27"/>
      <c r="BVT6" s="27"/>
      <c r="BVU6" s="27"/>
      <c r="BVV6" s="27"/>
      <c r="BVW6" s="27"/>
      <c r="BVX6" s="27"/>
      <c r="BVY6" s="27"/>
      <c r="BVZ6" s="27"/>
      <c r="BWA6" s="27"/>
      <c r="BWB6" s="27"/>
      <c r="BWC6" s="27"/>
      <c r="BWD6" s="27"/>
      <c r="BWE6" s="27"/>
      <c r="BWF6" s="27"/>
      <c r="BWG6" s="27"/>
      <c r="BWH6" s="27"/>
      <c r="BWI6" s="27"/>
      <c r="BWJ6" s="27"/>
      <c r="BWK6" s="27"/>
      <c r="BWL6" s="27"/>
      <c r="BWM6" s="27"/>
      <c r="BWN6" s="27"/>
      <c r="BWO6" s="27"/>
      <c r="BWP6" s="27"/>
      <c r="BWQ6" s="27"/>
      <c r="BWR6" s="27"/>
      <c r="BWS6" s="27"/>
      <c r="BWT6" s="27"/>
      <c r="BWU6" s="27"/>
      <c r="BWV6" s="27"/>
      <c r="BWW6" s="27"/>
      <c r="BWX6" s="27"/>
      <c r="BWY6" s="27"/>
      <c r="BWZ6" s="27"/>
      <c r="BXA6" s="27"/>
      <c r="BXB6" s="27"/>
      <c r="BXC6" s="27"/>
      <c r="BXD6" s="27"/>
      <c r="BXE6" s="27"/>
      <c r="BXF6" s="27"/>
      <c r="BXG6" s="27"/>
      <c r="BXH6" s="27"/>
      <c r="BXI6" s="27"/>
      <c r="BXJ6" s="27"/>
      <c r="BXK6" s="27"/>
      <c r="BXL6" s="27"/>
      <c r="BXM6" s="27"/>
      <c r="BXN6" s="27"/>
      <c r="BXO6" s="27"/>
      <c r="BXP6" s="27"/>
      <c r="BXQ6" s="27"/>
      <c r="BXR6" s="27"/>
      <c r="BXS6" s="27"/>
      <c r="BXT6" s="27"/>
      <c r="BXU6" s="27"/>
      <c r="BXV6" s="27"/>
      <c r="BXW6" s="27"/>
      <c r="BXX6" s="27"/>
      <c r="BXY6" s="27"/>
      <c r="BXZ6" s="27"/>
      <c r="BYA6" s="27"/>
      <c r="BYB6" s="27"/>
      <c r="BYC6" s="27"/>
      <c r="BYD6" s="27"/>
      <c r="BYE6" s="27"/>
      <c r="BYF6" s="27"/>
      <c r="BYG6" s="27"/>
      <c r="BYH6" s="27"/>
      <c r="BYI6" s="27"/>
      <c r="BYJ6" s="27"/>
      <c r="BYK6" s="27"/>
      <c r="BYL6" s="27"/>
      <c r="BYM6" s="27"/>
      <c r="BYN6" s="27"/>
      <c r="BYO6" s="27"/>
      <c r="BYP6" s="27"/>
      <c r="BYQ6" s="27"/>
      <c r="BYR6" s="27"/>
      <c r="BYS6" s="27"/>
      <c r="BYT6" s="27"/>
      <c r="BYU6" s="27"/>
      <c r="BYV6" s="27"/>
      <c r="BYW6" s="27"/>
      <c r="BYX6" s="27"/>
      <c r="BYY6" s="27"/>
      <c r="BYZ6" s="27"/>
      <c r="BZA6" s="27"/>
      <c r="BZB6" s="27"/>
      <c r="BZC6" s="27"/>
      <c r="BZD6" s="27"/>
      <c r="BZE6" s="27"/>
      <c r="BZF6" s="27"/>
      <c r="BZG6" s="27"/>
      <c r="BZH6" s="27"/>
      <c r="BZI6" s="27"/>
      <c r="BZJ6" s="27"/>
      <c r="BZK6" s="27"/>
      <c r="BZL6" s="27"/>
      <c r="BZM6" s="27"/>
      <c r="BZN6" s="27"/>
      <c r="BZO6" s="27"/>
      <c r="BZP6" s="27"/>
      <c r="BZQ6" s="27"/>
      <c r="BZR6" s="27"/>
      <c r="BZS6" s="27"/>
      <c r="BZT6" s="27"/>
      <c r="BZU6" s="27"/>
      <c r="BZV6" s="27"/>
      <c r="BZW6" s="27"/>
      <c r="BZX6" s="27"/>
      <c r="BZY6" s="27"/>
      <c r="BZZ6" s="27"/>
      <c r="CAA6" s="27"/>
      <c r="CAB6" s="27"/>
      <c r="CAC6" s="27"/>
      <c r="CAD6" s="27"/>
      <c r="CAE6" s="27"/>
      <c r="CAF6" s="27"/>
      <c r="CAG6" s="27"/>
      <c r="CAH6" s="27"/>
      <c r="CAI6" s="27"/>
      <c r="CAJ6" s="27"/>
      <c r="CAK6" s="27"/>
      <c r="CAL6" s="27"/>
      <c r="CAM6" s="27"/>
      <c r="CAN6" s="27"/>
      <c r="CAO6" s="27"/>
      <c r="CAP6" s="27"/>
      <c r="CAQ6" s="27"/>
      <c r="CAR6" s="27"/>
      <c r="CAS6" s="27"/>
      <c r="CAT6" s="27"/>
      <c r="CAU6" s="27"/>
      <c r="CAV6" s="27"/>
      <c r="CAW6" s="27"/>
      <c r="CAX6" s="27"/>
      <c r="CAY6" s="27"/>
      <c r="CAZ6" s="27"/>
      <c r="CBA6" s="27"/>
      <c r="CBB6" s="27"/>
      <c r="CBC6" s="27"/>
      <c r="CBD6" s="27"/>
      <c r="CBE6" s="27"/>
      <c r="CBF6" s="27"/>
      <c r="CBG6" s="27"/>
      <c r="CBH6" s="27"/>
      <c r="CBI6" s="27"/>
      <c r="CBJ6" s="27"/>
      <c r="CBK6" s="27"/>
      <c r="CBL6" s="27"/>
      <c r="CBM6" s="27"/>
      <c r="CBN6" s="27"/>
      <c r="CBO6" s="27"/>
      <c r="CBP6" s="27"/>
      <c r="CBQ6" s="27"/>
      <c r="CBR6" s="27"/>
      <c r="CBS6" s="27"/>
      <c r="CBT6" s="27"/>
      <c r="CBU6" s="27"/>
      <c r="CBV6" s="27"/>
      <c r="CBW6" s="27"/>
      <c r="CBX6" s="27"/>
      <c r="CBY6" s="27"/>
      <c r="CBZ6" s="27"/>
      <c r="CCA6" s="27"/>
      <c r="CCB6" s="27"/>
      <c r="CCC6" s="27"/>
      <c r="CCD6" s="27"/>
      <c r="CCE6" s="27"/>
      <c r="CCF6" s="27"/>
      <c r="CCG6" s="27"/>
      <c r="CCH6" s="27"/>
      <c r="CCI6" s="27"/>
      <c r="CCJ6" s="27"/>
      <c r="CCK6" s="27"/>
      <c r="CCL6" s="27"/>
      <c r="CCM6" s="27"/>
      <c r="CCN6" s="27"/>
      <c r="CCO6" s="27"/>
      <c r="CCP6" s="27"/>
      <c r="CCQ6" s="27"/>
      <c r="CCR6" s="27"/>
      <c r="CCS6" s="27"/>
      <c r="CCT6" s="27"/>
      <c r="CCU6" s="27"/>
      <c r="CCV6" s="27"/>
      <c r="CCW6" s="27"/>
      <c r="CCX6" s="27"/>
      <c r="CCY6" s="27"/>
      <c r="CCZ6" s="27"/>
      <c r="CDA6" s="27"/>
      <c r="CDB6" s="27"/>
      <c r="CDC6" s="27"/>
      <c r="CDD6" s="27"/>
      <c r="CDE6" s="27"/>
      <c r="CDF6" s="27"/>
      <c r="CDG6" s="27"/>
      <c r="CDH6" s="27"/>
      <c r="CDI6" s="27"/>
      <c r="CDJ6" s="27"/>
      <c r="CDK6" s="27"/>
      <c r="CDL6" s="27"/>
      <c r="CDM6" s="27"/>
      <c r="CDN6" s="27"/>
      <c r="CDO6" s="27"/>
      <c r="CDP6" s="27"/>
      <c r="CDQ6" s="27"/>
      <c r="CDR6" s="27"/>
      <c r="CDS6" s="27"/>
      <c r="CDT6" s="27"/>
      <c r="CDU6" s="27"/>
      <c r="CDV6" s="27"/>
      <c r="CDW6" s="27"/>
      <c r="CDX6" s="27"/>
      <c r="CDY6" s="27"/>
      <c r="CDZ6" s="27"/>
      <c r="CEA6" s="27"/>
      <c r="CEB6" s="27"/>
      <c r="CEC6" s="27"/>
      <c r="CED6" s="27"/>
      <c r="CEE6" s="27"/>
      <c r="CEF6" s="27"/>
      <c r="CEG6" s="27"/>
      <c r="CEH6" s="27"/>
      <c r="CEI6" s="27"/>
      <c r="CEJ6" s="27"/>
      <c r="CEK6" s="27"/>
      <c r="CEL6" s="27"/>
      <c r="CEM6" s="27"/>
      <c r="CEN6" s="27"/>
      <c r="CEO6" s="27"/>
      <c r="CEP6" s="27"/>
      <c r="CEQ6" s="27"/>
      <c r="CER6" s="27"/>
      <c r="CES6" s="27"/>
      <c r="CET6" s="27"/>
      <c r="CEU6" s="27"/>
      <c r="CEV6" s="27"/>
      <c r="CEW6" s="27"/>
      <c r="CEX6" s="27"/>
      <c r="CEY6" s="27"/>
      <c r="CEZ6" s="27"/>
      <c r="CFA6" s="27"/>
      <c r="CFB6" s="27"/>
      <c r="CFC6" s="27"/>
      <c r="CFD6" s="27"/>
      <c r="CFE6" s="27"/>
      <c r="CFF6" s="27"/>
      <c r="CFG6" s="27"/>
      <c r="CFH6" s="27"/>
      <c r="CFI6" s="27"/>
      <c r="CFJ6" s="27"/>
      <c r="CFK6" s="27"/>
      <c r="CFL6" s="27"/>
      <c r="CFM6" s="27"/>
      <c r="CFN6" s="27"/>
      <c r="CFO6" s="27"/>
      <c r="CFP6" s="27"/>
      <c r="CFQ6" s="27"/>
      <c r="CFR6" s="27"/>
      <c r="CFS6" s="27"/>
      <c r="CFT6" s="27"/>
      <c r="CFU6" s="27"/>
      <c r="CFV6" s="27"/>
      <c r="CFW6" s="27"/>
      <c r="CFX6" s="27"/>
      <c r="CFY6" s="27"/>
      <c r="CFZ6" s="27"/>
      <c r="CGA6" s="27"/>
      <c r="CGB6" s="27"/>
      <c r="CGC6" s="27"/>
      <c r="CGD6" s="27"/>
      <c r="CGE6" s="27"/>
      <c r="CGF6" s="27"/>
      <c r="CGG6" s="27"/>
      <c r="CGH6" s="27"/>
      <c r="CGI6" s="27"/>
      <c r="CGJ6" s="27"/>
      <c r="CGK6" s="27"/>
      <c r="CGL6" s="27"/>
      <c r="CGM6" s="27"/>
      <c r="CGN6" s="27"/>
      <c r="CGO6" s="27"/>
      <c r="CGP6" s="27"/>
      <c r="CGQ6" s="27"/>
      <c r="CGR6" s="27"/>
      <c r="CGS6" s="27"/>
      <c r="CGT6" s="27"/>
      <c r="CGU6" s="27"/>
      <c r="CGV6" s="27"/>
      <c r="CGW6" s="27"/>
      <c r="CGX6" s="27"/>
      <c r="CGY6" s="27"/>
      <c r="CGZ6" s="27"/>
      <c r="CHA6" s="27"/>
      <c r="CHB6" s="27"/>
      <c r="CHC6" s="27"/>
      <c r="CHD6" s="27"/>
      <c r="CHE6" s="27"/>
      <c r="CHF6" s="27"/>
      <c r="CHG6" s="27"/>
      <c r="CHH6" s="27"/>
      <c r="CHI6" s="27"/>
      <c r="CHJ6" s="27"/>
      <c r="CHK6" s="27"/>
      <c r="CHL6" s="27"/>
      <c r="CHM6" s="27"/>
      <c r="CHN6" s="27"/>
      <c r="CHO6" s="27"/>
      <c r="CHP6" s="27"/>
      <c r="CHQ6" s="27"/>
      <c r="CHR6" s="27"/>
      <c r="CHS6" s="27"/>
      <c r="CHT6" s="27"/>
      <c r="CHU6" s="27"/>
      <c r="CHV6" s="27"/>
      <c r="CHW6" s="27"/>
      <c r="CHX6" s="27"/>
      <c r="CHY6" s="27"/>
      <c r="CHZ6" s="27"/>
      <c r="CIA6" s="27"/>
      <c r="CIB6" s="27"/>
      <c r="CIC6" s="27"/>
      <c r="CID6" s="27"/>
      <c r="CIE6" s="27"/>
      <c r="CIF6" s="27"/>
      <c r="CIG6" s="27"/>
      <c r="CIH6" s="27"/>
      <c r="CII6" s="27"/>
      <c r="CIJ6" s="27"/>
      <c r="CIK6" s="27"/>
      <c r="CIL6" s="27"/>
      <c r="CIM6" s="27"/>
      <c r="CIN6" s="27"/>
      <c r="CIO6" s="27"/>
      <c r="CIP6" s="27"/>
      <c r="CIQ6" s="27"/>
      <c r="CIR6" s="27"/>
      <c r="CIS6" s="27"/>
      <c r="CIT6" s="27"/>
      <c r="CIU6" s="27"/>
      <c r="CIV6" s="27"/>
      <c r="CIW6" s="27"/>
      <c r="CIX6" s="27"/>
      <c r="CIY6" s="27"/>
      <c r="CIZ6" s="27"/>
      <c r="CJA6" s="27"/>
      <c r="CJB6" s="27"/>
      <c r="CJC6" s="27"/>
      <c r="CJD6" s="27"/>
      <c r="CJE6" s="27"/>
      <c r="CJF6" s="27"/>
      <c r="CJG6" s="27"/>
      <c r="CJH6" s="27"/>
      <c r="CJI6" s="27"/>
      <c r="CJJ6" s="27"/>
      <c r="CJK6" s="27"/>
      <c r="CJL6" s="27"/>
      <c r="CJM6" s="27"/>
      <c r="CJN6" s="27"/>
      <c r="CJO6" s="27"/>
      <c r="CJP6" s="27"/>
      <c r="CJQ6" s="27"/>
      <c r="CJR6" s="27"/>
      <c r="CJS6" s="27"/>
      <c r="CJT6" s="27"/>
      <c r="CJU6" s="27"/>
      <c r="CJV6" s="27"/>
      <c r="CJW6" s="27"/>
      <c r="CJX6" s="27"/>
      <c r="CJY6" s="27"/>
      <c r="CJZ6" s="27"/>
      <c r="CKA6" s="27"/>
      <c r="CKB6" s="27"/>
      <c r="CKC6" s="27"/>
      <c r="CKD6" s="27"/>
      <c r="CKE6" s="27"/>
      <c r="CKF6" s="27"/>
      <c r="CKG6" s="27"/>
      <c r="CKH6" s="27"/>
      <c r="CKI6" s="27"/>
      <c r="CKJ6" s="27"/>
      <c r="CKK6" s="27"/>
      <c r="CKL6" s="27"/>
      <c r="CKM6" s="27"/>
      <c r="CKN6" s="27"/>
      <c r="CKO6" s="27"/>
      <c r="CKP6" s="27"/>
      <c r="CKQ6" s="27"/>
      <c r="CKR6" s="27"/>
      <c r="CKS6" s="27"/>
      <c r="CKT6" s="27"/>
      <c r="CKU6" s="27"/>
      <c r="CKV6" s="27"/>
      <c r="CKW6" s="27"/>
      <c r="CKX6" s="27"/>
      <c r="CKY6" s="27"/>
      <c r="CKZ6" s="27"/>
      <c r="CLA6" s="27"/>
      <c r="CLB6" s="27"/>
      <c r="CLC6" s="27"/>
      <c r="CLD6" s="27"/>
      <c r="CLE6" s="27"/>
      <c r="CLF6" s="27"/>
      <c r="CLG6" s="27"/>
      <c r="CLH6" s="27"/>
      <c r="CLI6" s="27"/>
      <c r="CLJ6" s="27"/>
      <c r="CLK6" s="27"/>
      <c r="CLL6" s="27"/>
      <c r="CLM6" s="27"/>
      <c r="CLN6" s="27"/>
      <c r="CLO6" s="27"/>
      <c r="CLP6" s="27"/>
      <c r="CLQ6" s="27"/>
      <c r="CLR6" s="27"/>
      <c r="CLS6" s="27"/>
      <c r="CLT6" s="27"/>
      <c r="CLU6" s="27"/>
      <c r="CLV6" s="27"/>
      <c r="CLW6" s="27"/>
      <c r="CLX6" s="27"/>
      <c r="CLY6" s="27"/>
      <c r="CLZ6" s="27"/>
      <c r="CMA6" s="27"/>
      <c r="CMB6" s="27"/>
      <c r="CMC6" s="27"/>
      <c r="CMD6" s="27"/>
      <c r="CME6" s="27"/>
      <c r="CMF6" s="27"/>
      <c r="CMG6" s="27"/>
      <c r="CMH6" s="27"/>
      <c r="CMI6" s="27"/>
      <c r="CMJ6" s="27"/>
      <c r="CMK6" s="27"/>
      <c r="CML6" s="27"/>
      <c r="CMM6" s="27"/>
      <c r="CMN6" s="27"/>
      <c r="CMO6" s="27"/>
      <c r="CMP6" s="27"/>
      <c r="CMQ6" s="27"/>
      <c r="CMR6" s="27"/>
      <c r="CMS6" s="27"/>
      <c r="CMT6" s="27"/>
      <c r="CMU6" s="27"/>
      <c r="CMV6" s="27"/>
      <c r="CMW6" s="27"/>
      <c r="CMX6" s="27"/>
      <c r="CMY6" s="27"/>
      <c r="CMZ6" s="27"/>
      <c r="CNA6" s="27"/>
      <c r="CNB6" s="27"/>
      <c r="CNC6" s="27"/>
      <c r="CND6" s="27"/>
      <c r="CNE6" s="27"/>
      <c r="CNF6" s="27"/>
      <c r="CNG6" s="27"/>
      <c r="CNH6" s="27"/>
      <c r="CNI6" s="27"/>
      <c r="CNJ6" s="27"/>
      <c r="CNK6" s="27"/>
      <c r="CNL6" s="27"/>
      <c r="CNM6" s="27"/>
      <c r="CNN6" s="27"/>
      <c r="CNO6" s="27"/>
      <c r="CNP6" s="27"/>
      <c r="CNQ6" s="27"/>
      <c r="CNR6" s="27"/>
      <c r="CNS6" s="27"/>
      <c r="CNT6" s="27"/>
      <c r="CNU6" s="27"/>
      <c r="CNV6" s="27"/>
      <c r="CNW6" s="27"/>
      <c r="CNX6" s="27"/>
      <c r="CNY6" s="27"/>
      <c r="CNZ6" s="27"/>
      <c r="COA6" s="27"/>
      <c r="COB6" s="27"/>
      <c r="COC6" s="27"/>
      <c r="COD6" s="27"/>
      <c r="COE6" s="27"/>
      <c r="COF6" s="27"/>
      <c r="COG6" s="27"/>
      <c r="COH6" s="27"/>
      <c r="COI6" s="27"/>
      <c r="COJ6" s="27"/>
      <c r="COK6" s="27"/>
      <c r="COL6" s="27"/>
      <c r="COM6" s="27"/>
      <c r="CON6" s="27"/>
      <c r="COO6" s="27"/>
      <c r="COP6" s="27"/>
      <c r="COQ6" s="27"/>
      <c r="COR6" s="27"/>
      <c r="COS6" s="27"/>
      <c r="COT6" s="27"/>
      <c r="COU6" s="27"/>
      <c r="COV6" s="27"/>
      <c r="COW6" s="27"/>
      <c r="COX6" s="27"/>
      <c r="COY6" s="27"/>
      <c r="COZ6" s="27"/>
      <c r="CPA6" s="27"/>
      <c r="CPB6" s="27"/>
      <c r="CPC6" s="27"/>
      <c r="CPD6" s="27"/>
      <c r="CPE6" s="27"/>
      <c r="CPF6" s="27"/>
      <c r="CPG6" s="27"/>
      <c r="CPH6" s="27"/>
      <c r="CPI6" s="27"/>
      <c r="CPJ6" s="27"/>
      <c r="CPK6" s="27"/>
      <c r="CPL6" s="27"/>
      <c r="CPM6" s="27"/>
      <c r="CPN6" s="27"/>
      <c r="CPO6" s="27"/>
      <c r="CPP6" s="27"/>
      <c r="CPQ6" s="27"/>
      <c r="CPR6" s="27"/>
      <c r="CPS6" s="27"/>
      <c r="CPT6" s="27"/>
      <c r="CPU6" s="27"/>
      <c r="CPV6" s="27"/>
      <c r="CPW6" s="27"/>
      <c r="CPX6" s="27"/>
      <c r="CPY6" s="27"/>
      <c r="CPZ6" s="27"/>
      <c r="CQA6" s="27"/>
      <c r="CQB6" s="27"/>
      <c r="CQC6" s="27"/>
      <c r="CQD6" s="27"/>
      <c r="CQE6" s="27"/>
      <c r="CQF6" s="27"/>
      <c r="CQG6" s="27"/>
      <c r="CQH6" s="27"/>
      <c r="CQI6" s="27"/>
      <c r="CQJ6" s="27"/>
      <c r="CQK6" s="27"/>
      <c r="CQL6" s="27"/>
      <c r="CQM6" s="27"/>
      <c r="CQN6" s="27"/>
      <c r="CQO6" s="27"/>
      <c r="CQP6" s="27"/>
      <c r="CQQ6" s="27"/>
      <c r="CQR6" s="27"/>
      <c r="CQS6" s="27"/>
      <c r="CQT6" s="27"/>
      <c r="CQU6" s="27"/>
      <c r="CQV6" s="27"/>
      <c r="CQW6" s="27"/>
      <c r="CQX6" s="27"/>
      <c r="CQY6" s="27"/>
      <c r="CQZ6" s="27"/>
      <c r="CRA6" s="27"/>
      <c r="CRB6" s="27"/>
      <c r="CRC6" s="27"/>
      <c r="CRD6" s="27"/>
      <c r="CRE6" s="27"/>
      <c r="CRF6" s="27"/>
      <c r="CRG6" s="27"/>
      <c r="CRH6" s="27"/>
      <c r="CRI6" s="27"/>
      <c r="CRJ6" s="27"/>
      <c r="CRK6" s="27"/>
      <c r="CRL6" s="27"/>
      <c r="CRM6" s="27"/>
      <c r="CRN6" s="27"/>
      <c r="CRO6" s="27"/>
      <c r="CRP6" s="27"/>
      <c r="CRQ6" s="27"/>
      <c r="CRR6" s="27"/>
      <c r="CRS6" s="27"/>
      <c r="CRT6" s="27"/>
      <c r="CRU6" s="27"/>
      <c r="CRV6" s="27"/>
      <c r="CRW6" s="27"/>
      <c r="CRX6" s="27"/>
      <c r="CRY6" s="27"/>
      <c r="CRZ6" s="27"/>
      <c r="CSA6" s="27"/>
      <c r="CSB6" s="27"/>
      <c r="CSC6" s="27"/>
      <c r="CSD6" s="27"/>
      <c r="CSE6" s="27"/>
      <c r="CSF6" s="27"/>
      <c r="CSG6" s="27"/>
      <c r="CSH6" s="27"/>
      <c r="CSI6" s="27"/>
      <c r="CSJ6" s="27"/>
      <c r="CSK6" s="27"/>
      <c r="CSL6" s="27"/>
      <c r="CSM6" s="27"/>
      <c r="CSN6" s="27"/>
      <c r="CSO6" s="27"/>
      <c r="CSP6" s="27"/>
      <c r="CSQ6" s="27"/>
      <c r="CSR6" s="27"/>
      <c r="CSS6" s="27"/>
      <c r="CST6" s="27"/>
      <c r="CSU6" s="27"/>
      <c r="CSV6" s="27"/>
      <c r="CSW6" s="27"/>
      <c r="CSX6" s="27"/>
      <c r="CSY6" s="27"/>
      <c r="CSZ6" s="27"/>
      <c r="CTA6" s="27"/>
      <c r="CTB6" s="27"/>
      <c r="CTC6" s="27"/>
      <c r="CTD6" s="27"/>
      <c r="CTE6" s="27"/>
      <c r="CTF6" s="27"/>
      <c r="CTG6" s="27"/>
      <c r="CTH6" s="27"/>
      <c r="CTI6" s="27"/>
      <c r="CTJ6" s="27"/>
      <c r="CTK6" s="27"/>
      <c r="CTL6" s="27"/>
      <c r="CTM6" s="27"/>
      <c r="CTN6" s="27"/>
      <c r="CTO6" s="27"/>
      <c r="CTP6" s="27"/>
      <c r="CTQ6" s="27"/>
      <c r="CTR6" s="27"/>
      <c r="CTS6" s="27"/>
      <c r="CTT6" s="27"/>
      <c r="CTU6" s="27"/>
      <c r="CTV6" s="27"/>
      <c r="CTW6" s="27"/>
      <c r="CTX6" s="27"/>
      <c r="CTY6" s="27"/>
      <c r="CTZ6" s="27"/>
      <c r="CUA6" s="27"/>
      <c r="CUB6" s="27"/>
      <c r="CUC6" s="27"/>
      <c r="CUD6" s="27"/>
      <c r="CUE6" s="27"/>
      <c r="CUF6" s="27"/>
      <c r="CUG6" s="27"/>
      <c r="CUH6" s="27"/>
      <c r="CUI6" s="27"/>
      <c r="CUJ6" s="27"/>
      <c r="CUK6" s="27"/>
      <c r="CUL6" s="27"/>
      <c r="CUM6" s="27"/>
      <c r="CUN6" s="27"/>
      <c r="CUO6" s="27"/>
      <c r="CUP6" s="27"/>
      <c r="CUQ6" s="27"/>
      <c r="CUR6" s="27"/>
      <c r="CUS6" s="27"/>
      <c r="CUT6" s="27"/>
      <c r="CUU6" s="27"/>
      <c r="CUV6" s="27"/>
      <c r="CUW6" s="27"/>
      <c r="CUX6" s="27"/>
      <c r="CUY6" s="27"/>
      <c r="CUZ6" s="27"/>
      <c r="CVA6" s="27"/>
      <c r="CVB6" s="27"/>
      <c r="CVC6" s="27"/>
      <c r="CVD6" s="27"/>
      <c r="CVE6" s="27"/>
      <c r="CVF6" s="27"/>
      <c r="CVG6" s="27"/>
      <c r="CVH6" s="27"/>
      <c r="CVI6" s="27"/>
      <c r="CVJ6" s="27"/>
      <c r="CVK6" s="27"/>
      <c r="CVL6" s="27"/>
      <c r="CVM6" s="27"/>
      <c r="CVN6" s="27"/>
      <c r="CVO6" s="27"/>
      <c r="CVP6" s="27"/>
      <c r="CVQ6" s="27"/>
      <c r="CVR6" s="27"/>
      <c r="CVS6" s="27"/>
      <c r="CVT6" s="27"/>
      <c r="CVU6" s="27"/>
      <c r="CVV6" s="27"/>
      <c r="CVW6" s="27"/>
      <c r="CVX6" s="27"/>
      <c r="CVY6" s="27"/>
      <c r="CVZ6" s="27"/>
      <c r="CWA6" s="27"/>
      <c r="CWB6" s="27"/>
      <c r="CWC6" s="27"/>
      <c r="CWD6" s="27"/>
      <c r="CWE6" s="27"/>
      <c r="CWF6" s="27"/>
      <c r="CWG6" s="27"/>
      <c r="CWH6" s="27"/>
      <c r="CWI6" s="27"/>
      <c r="CWJ6" s="27"/>
      <c r="CWK6" s="27"/>
      <c r="CWL6" s="27"/>
      <c r="CWM6" s="27"/>
      <c r="CWN6" s="27"/>
      <c r="CWO6" s="27"/>
      <c r="CWP6" s="27"/>
      <c r="CWQ6" s="27"/>
      <c r="CWR6" s="27"/>
      <c r="CWS6" s="27"/>
      <c r="CWT6" s="27"/>
      <c r="CWU6" s="27"/>
      <c r="CWV6" s="27"/>
      <c r="CWW6" s="27"/>
      <c r="CWX6" s="27"/>
      <c r="CWY6" s="27"/>
      <c r="CWZ6" s="27"/>
      <c r="CXA6" s="27"/>
      <c r="CXB6" s="27"/>
      <c r="CXC6" s="27"/>
      <c r="CXD6" s="27"/>
      <c r="CXE6" s="27"/>
      <c r="CXF6" s="27"/>
      <c r="CXG6" s="27"/>
      <c r="CXH6" s="27"/>
      <c r="CXI6" s="27"/>
      <c r="CXJ6" s="27"/>
      <c r="CXK6" s="27"/>
      <c r="CXL6" s="27"/>
      <c r="CXM6" s="27"/>
      <c r="CXN6" s="27"/>
      <c r="CXO6" s="27"/>
      <c r="CXP6" s="27"/>
      <c r="CXQ6" s="27"/>
      <c r="CXR6" s="27"/>
      <c r="CXS6" s="27"/>
      <c r="CXT6" s="27"/>
      <c r="CXU6" s="27"/>
      <c r="CXV6" s="27"/>
      <c r="CXW6" s="27"/>
      <c r="CXX6" s="27"/>
      <c r="CXY6" s="27"/>
      <c r="CXZ6" s="27"/>
      <c r="CYA6" s="27"/>
      <c r="CYB6" s="27"/>
      <c r="CYC6" s="27"/>
      <c r="CYD6" s="27"/>
      <c r="CYE6" s="27"/>
      <c r="CYF6" s="27"/>
      <c r="CYG6" s="27"/>
      <c r="CYH6" s="27"/>
      <c r="CYI6" s="27"/>
      <c r="CYJ6" s="27"/>
      <c r="CYK6" s="27"/>
      <c r="CYL6" s="27"/>
      <c r="CYM6" s="27"/>
      <c r="CYN6" s="27"/>
      <c r="CYO6" s="27"/>
      <c r="CYP6" s="27"/>
      <c r="CYQ6" s="27"/>
      <c r="CYR6" s="27"/>
      <c r="CYS6" s="27"/>
      <c r="CYT6" s="27"/>
      <c r="CYU6" s="27"/>
      <c r="CYV6" s="27"/>
      <c r="CYW6" s="27"/>
      <c r="CYX6" s="27"/>
      <c r="CYY6" s="27"/>
      <c r="CYZ6" s="27"/>
      <c r="CZA6" s="27"/>
      <c r="CZB6" s="27"/>
      <c r="CZC6" s="27"/>
      <c r="CZD6" s="27"/>
      <c r="CZE6" s="27"/>
      <c r="CZF6" s="27"/>
      <c r="CZG6" s="27"/>
      <c r="CZH6" s="27"/>
      <c r="CZI6" s="27"/>
      <c r="CZJ6" s="27"/>
      <c r="CZK6" s="27"/>
      <c r="CZL6" s="27"/>
      <c r="CZM6" s="27"/>
      <c r="CZN6" s="27"/>
      <c r="CZO6" s="27"/>
      <c r="CZP6" s="27"/>
      <c r="CZQ6" s="27"/>
      <c r="CZR6" s="27"/>
      <c r="CZS6" s="27"/>
      <c r="CZT6" s="27"/>
      <c r="CZU6" s="27"/>
      <c r="CZV6" s="27"/>
      <c r="CZW6" s="27"/>
      <c r="CZX6" s="27"/>
      <c r="CZY6" s="27"/>
      <c r="CZZ6" s="27"/>
      <c r="DAA6" s="27"/>
      <c r="DAB6" s="27"/>
      <c r="DAC6" s="27"/>
      <c r="DAD6" s="27"/>
      <c r="DAE6" s="27"/>
      <c r="DAF6" s="27"/>
      <c r="DAG6" s="27"/>
      <c r="DAH6" s="27"/>
      <c r="DAI6" s="27"/>
      <c r="DAJ6" s="27"/>
      <c r="DAK6" s="27"/>
      <c r="DAL6" s="27"/>
      <c r="DAM6" s="27"/>
      <c r="DAN6" s="27"/>
      <c r="DAO6" s="27"/>
      <c r="DAP6" s="27"/>
      <c r="DAQ6" s="27"/>
      <c r="DAR6" s="27"/>
      <c r="DAS6" s="27"/>
      <c r="DAT6" s="27"/>
      <c r="DAU6" s="27"/>
      <c r="DAV6" s="27"/>
      <c r="DAW6" s="27"/>
      <c r="DAX6" s="27"/>
      <c r="DAY6" s="27"/>
      <c r="DAZ6" s="27"/>
      <c r="DBA6" s="27"/>
      <c r="DBB6" s="27"/>
      <c r="DBC6" s="27"/>
      <c r="DBD6" s="27"/>
      <c r="DBE6" s="27"/>
      <c r="DBF6" s="27"/>
      <c r="DBG6" s="27"/>
      <c r="DBH6" s="27"/>
      <c r="DBI6" s="27"/>
      <c r="DBJ6" s="27"/>
      <c r="DBK6" s="27"/>
      <c r="DBL6" s="27"/>
      <c r="DBM6" s="27"/>
      <c r="DBN6" s="27"/>
      <c r="DBO6" s="27"/>
      <c r="DBP6" s="27"/>
      <c r="DBQ6" s="27"/>
      <c r="DBR6" s="27"/>
      <c r="DBS6" s="27"/>
      <c r="DBT6" s="27"/>
      <c r="DBU6" s="27"/>
      <c r="DBV6" s="27"/>
      <c r="DBW6" s="27"/>
      <c r="DBX6" s="27"/>
      <c r="DBY6" s="27"/>
      <c r="DBZ6" s="27"/>
      <c r="DCA6" s="27"/>
      <c r="DCB6" s="27"/>
      <c r="DCC6" s="27"/>
      <c r="DCD6" s="27"/>
      <c r="DCE6" s="27"/>
      <c r="DCF6" s="27"/>
      <c r="DCG6" s="27"/>
      <c r="DCH6" s="27"/>
      <c r="DCI6" s="27"/>
      <c r="DCJ6" s="27"/>
      <c r="DCK6" s="27"/>
      <c r="DCL6" s="27"/>
      <c r="DCM6" s="27"/>
      <c r="DCN6" s="27"/>
      <c r="DCO6" s="27"/>
      <c r="DCP6" s="27"/>
      <c r="DCQ6" s="27"/>
      <c r="DCR6" s="27"/>
      <c r="DCS6" s="27"/>
      <c r="DCT6" s="27"/>
      <c r="DCU6" s="27"/>
      <c r="DCV6" s="27"/>
      <c r="DCW6" s="27"/>
      <c r="DCX6" s="27"/>
      <c r="DCY6" s="27"/>
      <c r="DCZ6" s="27"/>
      <c r="DDA6" s="27"/>
      <c r="DDB6" s="27"/>
      <c r="DDC6" s="27"/>
      <c r="DDD6" s="27"/>
      <c r="DDE6" s="27"/>
      <c r="DDF6" s="27"/>
      <c r="DDG6" s="27"/>
      <c r="DDH6" s="27"/>
      <c r="DDI6" s="27"/>
      <c r="DDJ6" s="27"/>
      <c r="DDK6" s="27"/>
      <c r="DDL6" s="27"/>
      <c r="DDM6" s="27"/>
      <c r="DDN6" s="27"/>
      <c r="DDO6" s="27"/>
      <c r="DDP6" s="27"/>
      <c r="DDQ6" s="27"/>
      <c r="DDR6" s="27"/>
      <c r="DDS6" s="27"/>
      <c r="DDT6" s="27"/>
      <c r="DDU6" s="27"/>
      <c r="DDV6" s="27"/>
      <c r="DDW6" s="27"/>
      <c r="DDX6" s="27"/>
      <c r="DDY6" s="27"/>
      <c r="DDZ6" s="27"/>
      <c r="DEA6" s="27"/>
      <c r="DEB6" s="27"/>
      <c r="DEC6" s="27"/>
      <c r="DED6" s="27"/>
      <c r="DEE6" s="27"/>
      <c r="DEF6" s="27"/>
      <c r="DEG6" s="27"/>
      <c r="DEH6" s="27"/>
      <c r="DEI6" s="27"/>
      <c r="DEJ6" s="27"/>
      <c r="DEK6" s="27"/>
      <c r="DEL6" s="27"/>
      <c r="DEM6" s="27"/>
      <c r="DEN6" s="27"/>
      <c r="DEO6" s="27"/>
      <c r="DEP6" s="27"/>
      <c r="DEQ6" s="27"/>
      <c r="DER6" s="27"/>
      <c r="DES6" s="27"/>
      <c r="DET6" s="27"/>
      <c r="DEU6" s="27"/>
      <c r="DEV6" s="27"/>
      <c r="DEW6" s="27"/>
      <c r="DEX6" s="27"/>
      <c r="DEY6" s="27"/>
      <c r="DEZ6" s="27"/>
      <c r="DFA6" s="27"/>
      <c r="DFB6" s="27"/>
      <c r="DFC6" s="27"/>
      <c r="DFD6" s="27"/>
      <c r="DFE6" s="27"/>
      <c r="DFF6" s="27"/>
      <c r="DFG6" s="27"/>
      <c r="DFH6" s="27"/>
      <c r="DFI6" s="27"/>
      <c r="DFJ6" s="27"/>
      <c r="DFK6" s="27"/>
      <c r="DFL6" s="27"/>
      <c r="DFM6" s="27"/>
      <c r="DFN6" s="27"/>
      <c r="DFO6" s="27"/>
      <c r="DFP6" s="27"/>
      <c r="DFQ6" s="27"/>
      <c r="DFR6" s="27"/>
      <c r="DFS6" s="27"/>
      <c r="DFT6" s="27"/>
      <c r="DFU6" s="27"/>
      <c r="DFV6" s="27"/>
      <c r="DFW6" s="27"/>
      <c r="DFX6" s="27"/>
      <c r="DFY6" s="27"/>
      <c r="DFZ6" s="27"/>
      <c r="DGA6" s="27"/>
      <c r="DGB6" s="27"/>
      <c r="DGC6" s="27"/>
      <c r="DGD6" s="27"/>
      <c r="DGE6" s="27"/>
      <c r="DGF6" s="27"/>
      <c r="DGG6" s="27"/>
      <c r="DGH6" s="27"/>
      <c r="DGI6" s="27"/>
      <c r="DGJ6" s="27"/>
      <c r="DGK6" s="27"/>
      <c r="DGL6" s="27"/>
      <c r="DGM6" s="27"/>
      <c r="DGN6" s="27"/>
      <c r="DGO6" s="27"/>
      <c r="DGP6" s="27"/>
      <c r="DGQ6" s="27"/>
      <c r="DGR6" s="27"/>
      <c r="DGS6" s="27"/>
      <c r="DGT6" s="27"/>
      <c r="DGU6" s="27"/>
      <c r="DGV6" s="27"/>
      <c r="DGW6" s="27"/>
      <c r="DGX6" s="27"/>
      <c r="DGY6" s="27"/>
      <c r="DGZ6" s="27"/>
      <c r="DHA6" s="27"/>
      <c r="DHB6" s="27"/>
      <c r="DHC6" s="27"/>
      <c r="DHD6" s="27"/>
      <c r="DHE6" s="27"/>
      <c r="DHF6" s="27"/>
      <c r="DHG6" s="27"/>
      <c r="DHH6" s="27"/>
      <c r="DHI6" s="27"/>
      <c r="DHJ6" s="27"/>
    </row>
    <row r="7" spans="1:2922" s="42" customFormat="1" ht="227" customHeight="1">
      <c r="A7" s="80" t="s">
        <v>113</v>
      </c>
      <c r="B7" s="89" t="s">
        <v>142</v>
      </c>
      <c r="C7" s="80" t="s">
        <v>51</v>
      </c>
      <c r="D7" s="80" t="s">
        <v>831</v>
      </c>
      <c r="E7" s="80" t="s">
        <v>9</v>
      </c>
      <c r="F7" s="80" t="s">
        <v>102</v>
      </c>
      <c r="G7" s="80" t="s">
        <v>1742</v>
      </c>
      <c r="H7" s="80" t="s">
        <v>824</v>
      </c>
      <c r="I7" s="80" t="s">
        <v>913</v>
      </c>
      <c r="J7" s="80" t="s">
        <v>199</v>
      </c>
      <c r="K7" s="80" t="s">
        <v>77</v>
      </c>
      <c r="L7" s="80" t="s">
        <v>82</v>
      </c>
      <c r="M7" s="94">
        <v>42473</v>
      </c>
      <c r="N7" s="80" t="s">
        <v>95</v>
      </c>
      <c r="O7" s="80">
        <v>-27.3734</v>
      </c>
      <c r="P7" s="80">
        <v>29.888100000000001</v>
      </c>
      <c r="Q7" s="143" t="s">
        <v>1854</v>
      </c>
      <c r="R7" s="80" t="s">
        <v>80</v>
      </c>
      <c r="S7" s="80" t="s">
        <v>80</v>
      </c>
      <c r="T7" s="80" t="s">
        <v>136</v>
      </c>
      <c r="U7" s="80" t="s">
        <v>123</v>
      </c>
      <c r="V7" s="80" t="s">
        <v>130</v>
      </c>
      <c r="W7" s="80" t="s">
        <v>77</v>
      </c>
      <c r="X7" s="80" t="s">
        <v>82</v>
      </c>
      <c r="Y7" s="80" t="s">
        <v>199</v>
      </c>
      <c r="Z7" s="80" t="s">
        <v>186</v>
      </c>
      <c r="AA7" s="89" t="s">
        <v>220</v>
      </c>
      <c r="AB7" s="89" t="s">
        <v>920</v>
      </c>
      <c r="AC7" s="80" t="s">
        <v>1075</v>
      </c>
      <c r="AD7" s="80" t="s">
        <v>34</v>
      </c>
      <c r="AE7" s="80" t="s">
        <v>193</v>
      </c>
      <c r="AF7" s="80" t="s">
        <v>934</v>
      </c>
      <c r="AG7" s="80" t="s">
        <v>918</v>
      </c>
      <c r="AH7" s="80" t="s">
        <v>934</v>
      </c>
      <c r="AI7" s="80" t="s">
        <v>918</v>
      </c>
      <c r="AJ7" s="80" t="s">
        <v>933</v>
      </c>
      <c r="AK7" s="80" t="s">
        <v>224</v>
      </c>
      <c r="AL7" s="80" t="s">
        <v>77</v>
      </c>
      <c r="AM7" s="80" t="s">
        <v>951</v>
      </c>
      <c r="AN7" s="91" t="s">
        <v>23</v>
      </c>
      <c r="AO7" s="80" t="s">
        <v>83</v>
      </c>
      <c r="AP7" s="80" t="s">
        <v>899</v>
      </c>
      <c r="AQ7" s="80" t="s">
        <v>46</v>
      </c>
      <c r="AR7" s="80" t="s">
        <v>199</v>
      </c>
      <c r="AS7" s="80" t="s">
        <v>199</v>
      </c>
      <c r="AT7" s="90" t="s">
        <v>199</v>
      </c>
      <c r="AU7" s="80" t="s">
        <v>101</v>
      </c>
      <c r="AV7" s="80" t="s">
        <v>2114</v>
      </c>
      <c r="AW7" s="80" t="s">
        <v>1666</v>
      </c>
      <c r="AX7" s="80" t="s">
        <v>105</v>
      </c>
      <c r="AY7" s="80" t="s">
        <v>95</v>
      </c>
      <c r="AZ7" s="80" t="s">
        <v>725</v>
      </c>
      <c r="BA7" s="80"/>
      <c r="BB7" s="80" t="s">
        <v>94</v>
      </c>
      <c r="BC7" s="90">
        <v>42473</v>
      </c>
      <c r="BD7" s="27"/>
      <c r="BE7" s="27"/>
      <c r="BF7" s="27"/>
      <c r="BG7" s="27"/>
      <c r="BH7" s="27"/>
      <c r="BI7" s="27"/>
      <c r="BJ7" s="27"/>
      <c r="BK7" s="27"/>
      <c r="BL7" s="27"/>
      <c r="BM7" s="27"/>
      <c r="BN7" s="27"/>
      <c r="BO7" s="27"/>
      <c r="BP7" s="27"/>
      <c r="BQ7" s="27"/>
      <c r="BR7" s="27"/>
      <c r="BS7" s="27"/>
      <c r="BT7" s="27"/>
      <c r="BU7" s="27"/>
      <c r="BV7" s="27"/>
      <c r="BW7" s="27"/>
      <c r="BX7" s="27"/>
      <c r="BY7" s="27"/>
      <c r="BZ7" s="27"/>
      <c r="CA7" s="27"/>
      <c r="CB7" s="27"/>
      <c r="CC7" s="27"/>
      <c r="CD7" s="27"/>
      <c r="CE7" s="27"/>
      <c r="CF7" s="27"/>
      <c r="CG7" s="27"/>
      <c r="CH7" s="27"/>
      <c r="CI7" s="27"/>
      <c r="CJ7" s="27"/>
      <c r="CK7" s="27"/>
      <c r="CL7" s="27"/>
      <c r="CM7" s="27"/>
      <c r="CN7" s="27"/>
      <c r="CO7" s="27"/>
      <c r="CP7" s="27"/>
      <c r="CQ7" s="27"/>
      <c r="CR7" s="27"/>
      <c r="CS7" s="27"/>
      <c r="CT7" s="27"/>
      <c r="CU7" s="27"/>
      <c r="CV7" s="27"/>
      <c r="CW7" s="27"/>
      <c r="CX7" s="27"/>
      <c r="CY7" s="27"/>
      <c r="CZ7" s="27"/>
      <c r="DA7" s="27"/>
      <c r="DB7" s="27"/>
      <c r="DC7" s="27"/>
      <c r="DD7" s="27"/>
      <c r="DE7" s="27"/>
      <c r="DF7" s="27"/>
      <c r="DG7" s="27"/>
      <c r="DH7" s="27"/>
      <c r="DI7" s="27"/>
      <c r="DJ7" s="27"/>
      <c r="DK7" s="27"/>
      <c r="DL7" s="27"/>
      <c r="DM7" s="27"/>
      <c r="DN7" s="27"/>
      <c r="DO7" s="27"/>
      <c r="DP7" s="27"/>
      <c r="DQ7" s="27"/>
      <c r="DR7" s="27"/>
      <c r="DS7" s="27"/>
      <c r="DT7" s="27"/>
      <c r="DU7" s="27"/>
      <c r="DV7" s="27"/>
      <c r="DW7" s="27"/>
      <c r="DX7" s="27"/>
      <c r="DY7" s="27"/>
      <c r="DZ7" s="27"/>
      <c r="EA7" s="27"/>
      <c r="EB7" s="27"/>
      <c r="EC7" s="27"/>
      <c r="ED7" s="27"/>
      <c r="EE7" s="27"/>
      <c r="EF7" s="27"/>
      <c r="EG7" s="27"/>
      <c r="EH7" s="27"/>
      <c r="EI7" s="27"/>
      <c r="EJ7" s="27"/>
      <c r="EK7" s="27"/>
      <c r="EL7" s="27"/>
      <c r="EM7" s="27"/>
      <c r="EN7" s="27"/>
      <c r="EO7" s="27"/>
      <c r="EP7" s="27"/>
      <c r="EQ7" s="27"/>
      <c r="ER7" s="27"/>
      <c r="ES7" s="27"/>
      <c r="ET7" s="27"/>
      <c r="EU7" s="27"/>
      <c r="EV7" s="27"/>
      <c r="EW7" s="27"/>
      <c r="EX7" s="27"/>
      <c r="EY7" s="27"/>
      <c r="EZ7" s="27"/>
      <c r="FA7" s="27"/>
      <c r="FB7" s="27"/>
      <c r="FC7" s="27"/>
      <c r="FD7" s="27"/>
      <c r="FE7" s="27"/>
      <c r="FF7" s="27"/>
      <c r="FG7" s="27"/>
      <c r="FH7" s="27"/>
      <c r="FI7" s="27"/>
      <c r="FJ7" s="27"/>
      <c r="FK7" s="27"/>
      <c r="FL7" s="27"/>
      <c r="FM7" s="27"/>
      <c r="FN7" s="27"/>
      <c r="FO7" s="27"/>
      <c r="FP7" s="27"/>
      <c r="FQ7" s="27"/>
      <c r="FR7" s="27"/>
      <c r="FS7" s="27"/>
      <c r="FT7" s="27"/>
      <c r="FU7" s="27"/>
      <c r="FV7" s="27"/>
      <c r="FW7" s="27"/>
      <c r="FX7" s="27"/>
      <c r="FY7" s="27"/>
      <c r="FZ7" s="27"/>
      <c r="GA7" s="27"/>
      <c r="GB7" s="27"/>
      <c r="GC7" s="27"/>
      <c r="GD7" s="27"/>
      <c r="GE7" s="27"/>
      <c r="GF7" s="27"/>
      <c r="GG7" s="27"/>
      <c r="GH7" s="27"/>
      <c r="GI7" s="27"/>
      <c r="GJ7" s="27"/>
      <c r="GK7" s="27"/>
      <c r="GL7" s="27"/>
      <c r="GM7" s="27"/>
      <c r="GN7" s="27"/>
      <c r="GO7" s="27"/>
      <c r="GP7" s="27"/>
      <c r="GQ7" s="27"/>
      <c r="GR7" s="27"/>
      <c r="GS7" s="27"/>
      <c r="GT7" s="27"/>
      <c r="GU7" s="27"/>
      <c r="GV7" s="27"/>
      <c r="GW7" s="27"/>
      <c r="GX7" s="27"/>
      <c r="GY7" s="27"/>
      <c r="GZ7" s="27"/>
      <c r="HA7" s="27"/>
      <c r="HB7" s="27"/>
      <c r="HC7" s="27"/>
      <c r="HD7" s="27"/>
      <c r="HE7" s="27"/>
      <c r="HF7" s="27"/>
      <c r="HG7" s="27"/>
      <c r="HH7" s="27"/>
      <c r="HI7" s="27"/>
      <c r="HJ7" s="27"/>
      <c r="HK7" s="27"/>
      <c r="HL7" s="27"/>
      <c r="HM7" s="27"/>
      <c r="HN7" s="27"/>
      <c r="HO7" s="27"/>
      <c r="HP7" s="27"/>
      <c r="HQ7" s="27"/>
      <c r="HR7" s="27"/>
      <c r="HS7" s="27"/>
      <c r="HT7" s="27"/>
      <c r="HU7" s="27"/>
      <c r="HV7" s="27"/>
      <c r="HW7" s="27"/>
      <c r="HX7" s="27"/>
      <c r="HY7" s="27"/>
      <c r="HZ7" s="27"/>
      <c r="IA7" s="27"/>
      <c r="IB7" s="27"/>
      <c r="IC7" s="27"/>
      <c r="ID7" s="27"/>
      <c r="IE7" s="27"/>
      <c r="IF7" s="27"/>
      <c r="IG7" s="27"/>
      <c r="IH7" s="27"/>
      <c r="II7" s="27"/>
      <c r="IJ7" s="27"/>
      <c r="IK7" s="27"/>
      <c r="IL7" s="27"/>
      <c r="IM7" s="27"/>
      <c r="IN7" s="27"/>
      <c r="IO7" s="27"/>
      <c r="IP7" s="27"/>
      <c r="IQ7" s="27"/>
      <c r="IR7" s="27"/>
      <c r="IS7" s="27"/>
      <c r="IT7" s="27"/>
      <c r="IU7" s="27"/>
      <c r="IV7" s="27"/>
      <c r="IW7" s="27"/>
      <c r="IX7" s="27"/>
      <c r="IY7" s="27"/>
      <c r="IZ7" s="27"/>
      <c r="JA7" s="27"/>
      <c r="JB7" s="27"/>
      <c r="JC7" s="27"/>
      <c r="JD7" s="27"/>
      <c r="JE7" s="27"/>
      <c r="JF7" s="27"/>
      <c r="JG7" s="27"/>
      <c r="JH7" s="27"/>
      <c r="JI7" s="27"/>
      <c r="JJ7" s="27"/>
      <c r="JK7" s="27"/>
      <c r="JL7" s="27"/>
      <c r="JM7" s="27"/>
      <c r="JN7" s="27"/>
      <c r="JO7" s="27"/>
      <c r="JP7" s="27"/>
      <c r="JQ7" s="27"/>
      <c r="JR7" s="27"/>
      <c r="JS7" s="27"/>
      <c r="JT7" s="27"/>
      <c r="JU7" s="27"/>
      <c r="JV7" s="27"/>
      <c r="JW7" s="27"/>
      <c r="JX7" s="27"/>
      <c r="JY7" s="27"/>
      <c r="JZ7" s="27"/>
      <c r="KA7" s="27"/>
      <c r="KB7" s="27"/>
      <c r="KC7" s="27"/>
      <c r="KD7" s="27"/>
      <c r="KE7" s="27"/>
      <c r="KF7" s="27"/>
      <c r="KG7" s="27"/>
      <c r="KH7" s="27"/>
      <c r="KI7" s="27"/>
      <c r="KJ7" s="27"/>
      <c r="KK7" s="27"/>
      <c r="KL7" s="27"/>
      <c r="KM7" s="27"/>
      <c r="KN7" s="27"/>
      <c r="KO7" s="27"/>
      <c r="KP7" s="27"/>
      <c r="KQ7" s="27"/>
      <c r="KR7" s="27"/>
      <c r="KS7" s="27"/>
      <c r="KT7" s="27"/>
      <c r="KU7" s="27"/>
      <c r="KV7" s="27"/>
      <c r="KW7" s="27"/>
      <c r="KX7" s="27"/>
      <c r="KY7" s="27"/>
      <c r="KZ7" s="27"/>
      <c r="LA7" s="27"/>
      <c r="LB7" s="27"/>
      <c r="LC7" s="27"/>
      <c r="LD7" s="27"/>
      <c r="LE7" s="27"/>
      <c r="LF7" s="27"/>
      <c r="LG7" s="27"/>
      <c r="LH7" s="27"/>
      <c r="LI7" s="27"/>
      <c r="LJ7" s="27"/>
      <c r="LK7" s="27"/>
      <c r="LL7" s="27"/>
      <c r="LM7" s="27"/>
      <c r="LN7" s="27"/>
      <c r="LO7" s="27"/>
      <c r="LP7" s="27"/>
      <c r="LQ7" s="27"/>
      <c r="LR7" s="27"/>
      <c r="LS7" s="27"/>
      <c r="LT7" s="27"/>
      <c r="LU7" s="27"/>
      <c r="LV7" s="27"/>
      <c r="LW7" s="27"/>
      <c r="LX7" s="27"/>
      <c r="LY7" s="27"/>
      <c r="LZ7" s="27"/>
      <c r="MA7" s="27"/>
      <c r="MB7" s="27"/>
      <c r="MC7" s="27"/>
      <c r="MD7" s="27"/>
      <c r="ME7" s="27"/>
      <c r="MF7" s="27"/>
      <c r="MG7" s="27"/>
      <c r="MH7" s="27"/>
      <c r="MI7" s="27"/>
      <c r="MJ7" s="27"/>
      <c r="MK7" s="27"/>
      <c r="ML7" s="27"/>
      <c r="MM7" s="27"/>
      <c r="MN7" s="27"/>
      <c r="MO7" s="27"/>
      <c r="MP7" s="27"/>
      <c r="MQ7" s="27"/>
      <c r="MR7" s="27"/>
      <c r="MS7" s="27"/>
      <c r="MT7" s="27"/>
      <c r="MU7" s="27"/>
      <c r="MV7" s="27"/>
      <c r="MW7" s="27"/>
      <c r="MX7" s="27"/>
      <c r="MY7" s="27"/>
      <c r="MZ7" s="27"/>
      <c r="NA7" s="27"/>
      <c r="NB7" s="27"/>
      <c r="NC7" s="27"/>
      <c r="ND7" s="27"/>
      <c r="NE7" s="27"/>
      <c r="NF7" s="27"/>
      <c r="NG7" s="27"/>
      <c r="NH7" s="27"/>
      <c r="NI7" s="27"/>
      <c r="NJ7" s="27"/>
      <c r="NK7" s="27"/>
      <c r="NL7" s="27"/>
      <c r="NM7" s="27"/>
      <c r="NN7" s="27"/>
      <c r="NO7" s="27"/>
      <c r="NP7" s="27"/>
      <c r="NQ7" s="27"/>
      <c r="NR7" s="27"/>
      <c r="NS7" s="27"/>
      <c r="NT7" s="27"/>
      <c r="NU7" s="27"/>
      <c r="NV7" s="27"/>
      <c r="NW7" s="27"/>
      <c r="NX7" s="27"/>
      <c r="NY7" s="27"/>
      <c r="NZ7" s="27"/>
      <c r="OA7" s="27"/>
      <c r="OB7" s="27"/>
      <c r="OC7" s="27"/>
      <c r="OD7" s="27"/>
      <c r="OE7" s="27"/>
      <c r="OF7" s="27"/>
      <c r="OG7" s="27"/>
      <c r="OH7" s="27"/>
      <c r="OI7" s="27"/>
      <c r="OJ7" s="27"/>
      <c r="OK7" s="27"/>
      <c r="OL7" s="27"/>
      <c r="OM7" s="27"/>
      <c r="ON7" s="27"/>
      <c r="OO7" s="27"/>
      <c r="OP7" s="27"/>
      <c r="OQ7" s="27"/>
      <c r="OR7" s="27"/>
      <c r="OS7" s="27"/>
      <c r="OT7" s="27"/>
      <c r="OU7" s="27"/>
      <c r="OV7" s="27"/>
      <c r="OW7" s="27"/>
      <c r="OX7" s="27"/>
      <c r="OY7" s="27"/>
      <c r="OZ7" s="27"/>
      <c r="PA7" s="27"/>
      <c r="PB7" s="27"/>
      <c r="PC7" s="27"/>
      <c r="PD7" s="27"/>
      <c r="PE7" s="27"/>
      <c r="PF7" s="27"/>
      <c r="PG7" s="27"/>
      <c r="PH7" s="27"/>
      <c r="PI7" s="27"/>
      <c r="PJ7" s="27"/>
      <c r="PK7" s="27"/>
      <c r="PL7" s="27"/>
      <c r="PM7" s="27"/>
      <c r="PN7" s="27"/>
      <c r="PO7" s="27"/>
      <c r="PP7" s="27"/>
      <c r="PQ7" s="27"/>
      <c r="PR7" s="27"/>
      <c r="PS7" s="27"/>
      <c r="PT7" s="27"/>
      <c r="PU7" s="27"/>
      <c r="PV7" s="27"/>
      <c r="PW7" s="27"/>
      <c r="PX7" s="27"/>
      <c r="PY7" s="27"/>
      <c r="PZ7" s="27"/>
      <c r="QA7" s="27"/>
      <c r="QB7" s="27"/>
      <c r="QC7" s="27"/>
      <c r="QD7" s="27"/>
      <c r="QE7" s="27"/>
      <c r="QF7" s="27"/>
      <c r="QG7" s="27"/>
      <c r="QH7" s="27"/>
      <c r="QI7" s="27"/>
      <c r="QJ7" s="27"/>
      <c r="QK7" s="27"/>
      <c r="QL7" s="27"/>
      <c r="QM7" s="27"/>
      <c r="QN7" s="27"/>
      <c r="QO7" s="27"/>
      <c r="QP7" s="27"/>
      <c r="QQ7" s="27"/>
      <c r="QR7" s="27"/>
      <c r="QS7" s="27"/>
      <c r="QT7" s="27"/>
      <c r="QU7" s="27"/>
      <c r="QV7" s="27"/>
      <c r="QW7" s="27"/>
      <c r="QX7" s="27"/>
      <c r="QY7" s="27"/>
      <c r="QZ7" s="27"/>
      <c r="RA7" s="27"/>
      <c r="RB7" s="27"/>
      <c r="RC7" s="27"/>
      <c r="RD7" s="27"/>
      <c r="RE7" s="27"/>
      <c r="RF7" s="27"/>
      <c r="RG7" s="27"/>
      <c r="RH7" s="27"/>
      <c r="RI7" s="27"/>
      <c r="RJ7" s="27"/>
      <c r="RK7" s="27"/>
      <c r="RL7" s="27"/>
      <c r="RM7" s="27"/>
      <c r="RN7" s="27"/>
      <c r="RO7" s="27"/>
      <c r="RP7" s="27"/>
      <c r="RQ7" s="27"/>
      <c r="RR7" s="27"/>
      <c r="RS7" s="27"/>
      <c r="RT7" s="27"/>
      <c r="RU7" s="27"/>
      <c r="RV7" s="27"/>
      <c r="RW7" s="27"/>
      <c r="RX7" s="27"/>
      <c r="RY7" s="27"/>
      <c r="RZ7" s="27"/>
      <c r="SA7" s="27"/>
      <c r="SB7" s="27"/>
      <c r="SC7" s="27"/>
      <c r="SD7" s="27"/>
      <c r="SE7" s="27"/>
      <c r="SF7" s="27"/>
      <c r="SG7" s="27"/>
      <c r="SH7" s="27"/>
      <c r="SI7" s="27"/>
      <c r="SJ7" s="27"/>
      <c r="SK7" s="27"/>
      <c r="SL7" s="27"/>
      <c r="SM7" s="27"/>
      <c r="SN7" s="27"/>
      <c r="SO7" s="27"/>
      <c r="SP7" s="27"/>
      <c r="SQ7" s="27"/>
      <c r="SR7" s="27"/>
      <c r="SS7" s="27"/>
      <c r="ST7" s="27"/>
      <c r="SU7" s="27"/>
      <c r="SV7" s="27"/>
      <c r="SW7" s="27"/>
      <c r="SX7" s="27"/>
      <c r="SY7" s="27"/>
      <c r="SZ7" s="27"/>
      <c r="TA7" s="27"/>
      <c r="TB7" s="27"/>
      <c r="TC7" s="27"/>
      <c r="TD7" s="27"/>
      <c r="TE7" s="27"/>
      <c r="TF7" s="27"/>
      <c r="TG7" s="27"/>
      <c r="TH7" s="27"/>
      <c r="TI7" s="27"/>
      <c r="TJ7" s="27"/>
      <c r="TK7" s="27"/>
      <c r="TL7" s="27"/>
      <c r="TM7" s="27"/>
      <c r="TN7" s="27"/>
      <c r="TO7" s="27"/>
      <c r="TP7" s="27"/>
      <c r="TQ7" s="27"/>
      <c r="TR7" s="27"/>
      <c r="TS7" s="27"/>
      <c r="TT7" s="27"/>
      <c r="TU7" s="27"/>
      <c r="TV7" s="27"/>
      <c r="TW7" s="27"/>
      <c r="TX7" s="27"/>
      <c r="TY7" s="27"/>
      <c r="TZ7" s="27"/>
      <c r="UA7" s="27"/>
      <c r="UB7" s="27"/>
      <c r="UC7" s="27"/>
      <c r="UD7" s="27"/>
      <c r="UE7" s="27"/>
      <c r="UF7" s="27"/>
      <c r="UG7" s="27"/>
      <c r="UH7" s="27"/>
      <c r="UI7" s="27"/>
      <c r="UJ7" s="27"/>
      <c r="UK7" s="27"/>
      <c r="UL7" s="27"/>
      <c r="UM7" s="27"/>
      <c r="UN7" s="27"/>
      <c r="UO7" s="27"/>
      <c r="UP7" s="27"/>
      <c r="UQ7" s="27"/>
      <c r="UR7" s="27"/>
      <c r="US7" s="27"/>
      <c r="UT7" s="27"/>
      <c r="UU7" s="27"/>
      <c r="UV7" s="27"/>
      <c r="UW7" s="27"/>
      <c r="UX7" s="27"/>
      <c r="UY7" s="27"/>
      <c r="UZ7" s="27"/>
      <c r="VA7" s="27"/>
      <c r="VB7" s="27"/>
      <c r="VC7" s="27"/>
      <c r="VD7" s="27"/>
      <c r="VE7" s="27"/>
      <c r="VF7" s="27"/>
      <c r="VG7" s="27"/>
      <c r="VH7" s="27"/>
      <c r="VI7" s="27"/>
      <c r="VJ7" s="27"/>
      <c r="VK7" s="27"/>
      <c r="VL7" s="27"/>
      <c r="VM7" s="27"/>
      <c r="VN7" s="27"/>
      <c r="VO7" s="27"/>
      <c r="VP7" s="27"/>
      <c r="VQ7" s="27"/>
      <c r="VR7" s="27"/>
      <c r="VS7" s="27"/>
      <c r="VT7" s="27"/>
      <c r="VU7" s="27"/>
      <c r="VV7" s="27"/>
      <c r="VW7" s="27"/>
      <c r="VX7" s="27"/>
      <c r="VY7" s="27"/>
      <c r="VZ7" s="27"/>
      <c r="WA7" s="27"/>
      <c r="WB7" s="27"/>
      <c r="WC7" s="27"/>
      <c r="WD7" s="27"/>
      <c r="WE7" s="27"/>
      <c r="WF7" s="27"/>
      <c r="WG7" s="27"/>
      <c r="WH7" s="27"/>
      <c r="WI7" s="27"/>
      <c r="WJ7" s="27"/>
      <c r="WK7" s="27"/>
      <c r="WL7" s="27"/>
      <c r="WM7" s="27"/>
      <c r="WN7" s="27"/>
      <c r="WO7" s="27"/>
      <c r="WP7" s="27"/>
      <c r="WQ7" s="27"/>
      <c r="WR7" s="27"/>
      <c r="WS7" s="27"/>
      <c r="WT7" s="27"/>
      <c r="WU7" s="27"/>
      <c r="WV7" s="27"/>
      <c r="WW7" s="27"/>
      <c r="WX7" s="27"/>
      <c r="WY7" s="27"/>
      <c r="WZ7" s="27"/>
      <c r="XA7" s="27"/>
      <c r="XB7" s="27"/>
      <c r="XC7" s="27"/>
      <c r="XD7" s="27"/>
      <c r="XE7" s="27"/>
      <c r="XF7" s="27"/>
      <c r="XG7" s="27"/>
      <c r="XH7" s="27"/>
      <c r="XI7" s="27"/>
      <c r="XJ7" s="27"/>
      <c r="XK7" s="27"/>
      <c r="XL7" s="27"/>
      <c r="XM7" s="27"/>
      <c r="XN7" s="27"/>
      <c r="XO7" s="27"/>
      <c r="XP7" s="27"/>
      <c r="XQ7" s="27"/>
      <c r="XR7" s="27"/>
      <c r="XS7" s="27"/>
      <c r="XT7" s="27"/>
      <c r="XU7" s="27"/>
      <c r="XV7" s="27"/>
      <c r="XW7" s="27"/>
      <c r="XX7" s="27"/>
      <c r="XY7" s="27"/>
      <c r="XZ7" s="27"/>
      <c r="YA7" s="27"/>
      <c r="YB7" s="27"/>
      <c r="YC7" s="27"/>
      <c r="YD7" s="27"/>
      <c r="YE7" s="27"/>
      <c r="YF7" s="27"/>
      <c r="YG7" s="27"/>
      <c r="YH7" s="27"/>
      <c r="YI7" s="27"/>
      <c r="YJ7" s="27"/>
      <c r="YK7" s="27"/>
      <c r="YL7" s="27"/>
      <c r="YM7" s="27"/>
      <c r="YN7" s="27"/>
      <c r="YO7" s="27"/>
      <c r="YP7" s="27"/>
      <c r="YQ7" s="27"/>
      <c r="YR7" s="27"/>
      <c r="YS7" s="27"/>
      <c r="YT7" s="27"/>
      <c r="YU7" s="27"/>
      <c r="YV7" s="27"/>
      <c r="YW7" s="27"/>
      <c r="YX7" s="27"/>
      <c r="YY7" s="27"/>
      <c r="YZ7" s="27"/>
      <c r="ZA7" s="27"/>
      <c r="ZB7" s="27"/>
      <c r="ZC7" s="27"/>
      <c r="ZD7" s="27"/>
      <c r="ZE7" s="27"/>
      <c r="ZF7" s="27"/>
      <c r="ZG7" s="27"/>
      <c r="ZH7" s="27"/>
      <c r="ZI7" s="27"/>
      <c r="ZJ7" s="27"/>
      <c r="ZK7" s="27"/>
      <c r="ZL7" s="27"/>
      <c r="ZM7" s="27"/>
      <c r="ZN7" s="27"/>
      <c r="ZO7" s="27"/>
      <c r="ZP7" s="27"/>
      <c r="ZQ7" s="27"/>
      <c r="ZR7" s="27"/>
      <c r="ZS7" s="27"/>
      <c r="ZT7" s="27"/>
      <c r="ZU7" s="27"/>
      <c r="ZV7" s="27"/>
      <c r="ZW7" s="27"/>
      <c r="ZX7" s="27"/>
      <c r="ZY7" s="27"/>
      <c r="ZZ7" s="27"/>
      <c r="AAA7" s="27"/>
      <c r="AAB7" s="27"/>
      <c r="AAC7" s="27"/>
      <c r="AAD7" s="27"/>
      <c r="AAE7" s="27"/>
      <c r="AAF7" s="27"/>
      <c r="AAG7" s="27"/>
      <c r="AAH7" s="27"/>
      <c r="AAI7" s="27"/>
      <c r="AAJ7" s="27"/>
      <c r="AAK7" s="27"/>
      <c r="AAL7" s="27"/>
      <c r="AAM7" s="27"/>
      <c r="AAN7" s="27"/>
      <c r="AAO7" s="27"/>
      <c r="AAP7" s="27"/>
      <c r="AAQ7" s="27"/>
      <c r="AAR7" s="27"/>
      <c r="AAS7" s="27"/>
      <c r="AAT7" s="27"/>
      <c r="AAU7" s="27"/>
      <c r="AAV7" s="27"/>
      <c r="AAW7" s="27"/>
      <c r="AAX7" s="27"/>
      <c r="AAY7" s="27"/>
      <c r="AAZ7" s="27"/>
      <c r="ABA7" s="27"/>
      <c r="ABB7" s="27"/>
      <c r="ABC7" s="27"/>
      <c r="ABD7" s="27"/>
      <c r="ABE7" s="27"/>
      <c r="ABF7" s="27"/>
      <c r="ABG7" s="27"/>
      <c r="ABH7" s="27"/>
      <c r="ABI7" s="27"/>
      <c r="ABJ7" s="27"/>
      <c r="ABK7" s="27"/>
      <c r="ABL7" s="27"/>
      <c r="ABM7" s="27"/>
      <c r="ABN7" s="27"/>
      <c r="ABO7" s="27"/>
      <c r="ABP7" s="27"/>
      <c r="ABQ7" s="27"/>
      <c r="ABR7" s="27"/>
      <c r="ABS7" s="27"/>
      <c r="ABT7" s="27"/>
      <c r="ABU7" s="27"/>
      <c r="ABV7" s="27"/>
      <c r="ABW7" s="27"/>
      <c r="ABX7" s="27"/>
      <c r="ABY7" s="27"/>
      <c r="ABZ7" s="27"/>
      <c r="ACA7" s="27"/>
      <c r="ACB7" s="27"/>
      <c r="ACC7" s="27"/>
      <c r="ACD7" s="27"/>
      <c r="ACE7" s="27"/>
      <c r="ACF7" s="27"/>
      <c r="ACG7" s="27"/>
      <c r="ACH7" s="27"/>
      <c r="ACI7" s="27"/>
      <c r="ACJ7" s="27"/>
      <c r="ACK7" s="27"/>
      <c r="ACL7" s="27"/>
      <c r="ACM7" s="27"/>
      <c r="ACN7" s="27"/>
      <c r="ACO7" s="27"/>
      <c r="ACP7" s="27"/>
      <c r="ACQ7" s="27"/>
      <c r="ACR7" s="27"/>
      <c r="ACS7" s="27"/>
      <c r="ACT7" s="27"/>
      <c r="ACU7" s="27"/>
      <c r="ACV7" s="27"/>
      <c r="ACW7" s="27"/>
      <c r="ACX7" s="27"/>
      <c r="ACY7" s="27"/>
      <c r="ACZ7" s="27"/>
      <c r="ADA7" s="27"/>
      <c r="ADB7" s="27"/>
      <c r="ADC7" s="27"/>
      <c r="ADD7" s="27"/>
      <c r="ADE7" s="27"/>
      <c r="ADF7" s="27"/>
      <c r="ADG7" s="27"/>
      <c r="ADH7" s="27"/>
      <c r="ADI7" s="27"/>
      <c r="ADJ7" s="27"/>
      <c r="ADK7" s="27"/>
      <c r="ADL7" s="27"/>
      <c r="ADM7" s="27"/>
      <c r="ADN7" s="27"/>
      <c r="ADO7" s="27"/>
      <c r="ADP7" s="27"/>
      <c r="ADQ7" s="27"/>
      <c r="ADR7" s="27"/>
      <c r="ADS7" s="27"/>
      <c r="ADT7" s="27"/>
      <c r="ADU7" s="27"/>
      <c r="ADV7" s="27"/>
      <c r="ADW7" s="27"/>
      <c r="ADX7" s="27"/>
      <c r="ADY7" s="27"/>
      <c r="ADZ7" s="27"/>
      <c r="AEA7" s="27"/>
      <c r="AEB7" s="27"/>
      <c r="AEC7" s="27"/>
      <c r="AED7" s="27"/>
      <c r="AEE7" s="27"/>
      <c r="AEF7" s="27"/>
      <c r="AEG7" s="27"/>
      <c r="AEH7" s="27"/>
      <c r="AEI7" s="27"/>
      <c r="AEJ7" s="27"/>
      <c r="AEK7" s="27"/>
      <c r="AEL7" s="27"/>
      <c r="AEM7" s="27"/>
      <c r="AEN7" s="27"/>
      <c r="AEO7" s="27"/>
      <c r="AEP7" s="27"/>
      <c r="AEQ7" s="27"/>
      <c r="AER7" s="27"/>
      <c r="AES7" s="27"/>
      <c r="AET7" s="27"/>
      <c r="AEU7" s="27"/>
      <c r="AEV7" s="27"/>
      <c r="AEW7" s="27"/>
      <c r="AEX7" s="27"/>
      <c r="AEY7" s="27"/>
      <c r="AEZ7" s="27"/>
      <c r="AFA7" s="27"/>
      <c r="AFB7" s="27"/>
      <c r="AFC7" s="27"/>
      <c r="AFD7" s="27"/>
      <c r="AFE7" s="27"/>
      <c r="AFF7" s="27"/>
      <c r="AFG7" s="27"/>
      <c r="AFH7" s="27"/>
      <c r="AFI7" s="27"/>
      <c r="AFJ7" s="27"/>
      <c r="AFK7" s="27"/>
      <c r="AFL7" s="27"/>
      <c r="AFM7" s="27"/>
      <c r="AFN7" s="27"/>
      <c r="AFO7" s="27"/>
      <c r="AFP7" s="27"/>
      <c r="AFQ7" s="27"/>
      <c r="AFR7" s="27"/>
      <c r="AFS7" s="27"/>
      <c r="AFT7" s="27"/>
      <c r="AFU7" s="27"/>
      <c r="AFV7" s="27"/>
      <c r="AFW7" s="27"/>
      <c r="AFX7" s="27"/>
      <c r="AFY7" s="27"/>
      <c r="AFZ7" s="27"/>
      <c r="AGA7" s="27"/>
      <c r="AGB7" s="27"/>
      <c r="AGC7" s="27"/>
      <c r="AGD7" s="27"/>
      <c r="AGE7" s="27"/>
      <c r="AGF7" s="27"/>
      <c r="AGG7" s="27"/>
      <c r="AGH7" s="27"/>
      <c r="AGI7" s="27"/>
      <c r="AGJ7" s="27"/>
      <c r="AGK7" s="27"/>
      <c r="AGL7" s="27"/>
      <c r="AGM7" s="27"/>
      <c r="AGN7" s="27"/>
      <c r="AGO7" s="27"/>
      <c r="AGP7" s="27"/>
      <c r="AGQ7" s="27"/>
      <c r="AGR7" s="27"/>
      <c r="AGS7" s="27"/>
      <c r="AGT7" s="27"/>
      <c r="AGU7" s="27"/>
      <c r="AGV7" s="27"/>
      <c r="AGW7" s="27"/>
      <c r="AGX7" s="27"/>
      <c r="AGY7" s="27"/>
      <c r="AGZ7" s="27"/>
      <c r="AHA7" s="27"/>
      <c r="AHB7" s="27"/>
      <c r="AHC7" s="27"/>
      <c r="AHD7" s="27"/>
      <c r="AHE7" s="27"/>
      <c r="AHF7" s="27"/>
      <c r="AHG7" s="27"/>
      <c r="AHH7" s="27"/>
      <c r="AHI7" s="27"/>
      <c r="AHJ7" s="27"/>
      <c r="AHK7" s="27"/>
      <c r="AHL7" s="27"/>
      <c r="AHM7" s="27"/>
      <c r="AHN7" s="27"/>
      <c r="AHO7" s="27"/>
      <c r="AHP7" s="27"/>
      <c r="AHQ7" s="27"/>
      <c r="AHR7" s="27"/>
      <c r="AHS7" s="27"/>
      <c r="AHT7" s="27"/>
      <c r="AHU7" s="27"/>
      <c r="AHV7" s="27"/>
      <c r="AHW7" s="27"/>
      <c r="AHX7" s="27"/>
      <c r="AHY7" s="27"/>
      <c r="AHZ7" s="27"/>
      <c r="AIA7" s="27"/>
      <c r="AIB7" s="27"/>
      <c r="AIC7" s="27"/>
      <c r="AID7" s="27"/>
      <c r="AIE7" s="27"/>
      <c r="AIF7" s="27"/>
      <c r="AIG7" s="27"/>
      <c r="AIH7" s="27"/>
      <c r="AII7" s="27"/>
      <c r="AIJ7" s="27"/>
      <c r="AIK7" s="27"/>
      <c r="AIL7" s="27"/>
      <c r="AIM7" s="27"/>
      <c r="AIN7" s="27"/>
      <c r="AIO7" s="27"/>
      <c r="AIP7" s="27"/>
      <c r="AIQ7" s="27"/>
      <c r="AIR7" s="27"/>
      <c r="AIS7" s="27"/>
      <c r="AIT7" s="27"/>
      <c r="AIU7" s="27"/>
      <c r="AIV7" s="27"/>
      <c r="AIW7" s="27"/>
      <c r="AIX7" s="27"/>
      <c r="AIY7" s="27"/>
      <c r="AIZ7" s="27"/>
      <c r="AJA7" s="27"/>
      <c r="AJB7" s="27"/>
      <c r="AJC7" s="27"/>
      <c r="AJD7" s="27"/>
      <c r="AJE7" s="27"/>
      <c r="AJF7" s="27"/>
      <c r="AJG7" s="27"/>
      <c r="AJH7" s="27"/>
      <c r="AJI7" s="27"/>
      <c r="AJJ7" s="27"/>
      <c r="AJK7" s="27"/>
      <c r="AJL7" s="27"/>
      <c r="AJM7" s="27"/>
      <c r="AJN7" s="27"/>
      <c r="AJO7" s="27"/>
      <c r="AJP7" s="27"/>
      <c r="AJQ7" s="27"/>
      <c r="AJR7" s="27"/>
      <c r="AJS7" s="27"/>
      <c r="AJT7" s="27"/>
      <c r="AJU7" s="27"/>
      <c r="AJV7" s="27"/>
      <c r="AJW7" s="27"/>
      <c r="AJX7" s="27"/>
      <c r="AJY7" s="27"/>
      <c r="AJZ7" s="27"/>
      <c r="AKA7" s="27"/>
      <c r="AKB7" s="27"/>
      <c r="AKC7" s="27"/>
      <c r="AKD7" s="27"/>
      <c r="AKE7" s="27"/>
      <c r="AKF7" s="27"/>
      <c r="AKG7" s="27"/>
      <c r="AKH7" s="27"/>
      <c r="AKI7" s="27"/>
      <c r="AKJ7" s="27"/>
      <c r="AKK7" s="27"/>
      <c r="AKL7" s="27"/>
      <c r="AKM7" s="27"/>
      <c r="AKN7" s="27"/>
      <c r="AKO7" s="27"/>
      <c r="AKP7" s="27"/>
      <c r="AKQ7" s="27"/>
      <c r="AKR7" s="27"/>
      <c r="AKS7" s="27"/>
      <c r="AKT7" s="27"/>
      <c r="AKU7" s="27"/>
      <c r="AKV7" s="27"/>
      <c r="AKW7" s="27"/>
      <c r="AKX7" s="27"/>
      <c r="AKY7" s="27"/>
      <c r="AKZ7" s="27"/>
      <c r="ALA7" s="27"/>
      <c r="ALB7" s="27"/>
      <c r="ALC7" s="27"/>
      <c r="ALD7" s="27"/>
      <c r="ALE7" s="27"/>
      <c r="ALF7" s="27"/>
      <c r="ALG7" s="27"/>
      <c r="ALH7" s="27"/>
      <c r="ALI7" s="27"/>
      <c r="ALJ7" s="27"/>
      <c r="ALK7" s="27"/>
      <c r="ALL7" s="27"/>
      <c r="ALM7" s="27"/>
      <c r="ALN7" s="27"/>
      <c r="ALO7" s="27"/>
      <c r="ALP7" s="27"/>
      <c r="ALQ7" s="27"/>
      <c r="ALR7" s="27"/>
      <c r="ALS7" s="27"/>
      <c r="ALT7" s="27"/>
      <c r="ALU7" s="27"/>
      <c r="ALV7" s="27"/>
      <c r="ALW7" s="27"/>
      <c r="ALX7" s="27"/>
      <c r="ALY7" s="27"/>
      <c r="ALZ7" s="27"/>
      <c r="AMA7" s="27"/>
      <c r="AMB7" s="27"/>
      <c r="AMC7" s="27"/>
      <c r="AMD7" s="27"/>
      <c r="AME7" s="27"/>
      <c r="AMF7" s="27"/>
      <c r="AMG7" s="27"/>
      <c r="AMH7" s="27"/>
      <c r="AMI7" s="27"/>
      <c r="AMJ7" s="27"/>
      <c r="AMK7" s="27"/>
      <c r="AML7" s="27"/>
      <c r="AMM7" s="27"/>
      <c r="AMN7" s="27"/>
      <c r="AMO7" s="27"/>
      <c r="AMP7" s="27"/>
      <c r="AMQ7" s="27"/>
      <c r="AMR7" s="27"/>
      <c r="AMS7" s="27"/>
      <c r="AMT7" s="27"/>
      <c r="AMU7" s="27"/>
      <c r="AMV7" s="27"/>
      <c r="AMW7" s="27"/>
      <c r="AMX7" s="27"/>
      <c r="AMY7" s="27"/>
      <c r="AMZ7" s="27"/>
      <c r="ANA7" s="27"/>
      <c r="ANB7" s="27"/>
      <c r="ANC7" s="27"/>
      <c r="AND7" s="27"/>
      <c r="ANE7" s="27"/>
      <c r="ANF7" s="27"/>
      <c r="ANG7" s="27"/>
      <c r="ANH7" s="27"/>
      <c r="ANI7" s="27"/>
      <c r="ANJ7" s="27"/>
      <c r="ANK7" s="27"/>
      <c r="ANL7" s="27"/>
      <c r="ANM7" s="27"/>
      <c r="ANN7" s="27"/>
      <c r="ANO7" s="27"/>
      <c r="ANP7" s="27"/>
      <c r="ANQ7" s="27"/>
      <c r="ANR7" s="27"/>
      <c r="ANS7" s="27"/>
      <c r="ANT7" s="27"/>
      <c r="ANU7" s="27"/>
      <c r="ANV7" s="27"/>
      <c r="ANW7" s="27"/>
      <c r="ANX7" s="27"/>
      <c r="ANY7" s="27"/>
      <c r="ANZ7" s="27"/>
      <c r="AOA7" s="27"/>
      <c r="AOB7" s="27"/>
      <c r="AOC7" s="27"/>
      <c r="AOD7" s="27"/>
      <c r="AOE7" s="27"/>
      <c r="AOF7" s="27"/>
      <c r="AOG7" s="27"/>
      <c r="AOH7" s="27"/>
      <c r="AOI7" s="27"/>
      <c r="AOJ7" s="27"/>
      <c r="AOK7" s="27"/>
      <c r="AOL7" s="27"/>
      <c r="AOM7" s="27"/>
      <c r="AON7" s="27"/>
      <c r="AOO7" s="27"/>
      <c r="AOP7" s="27"/>
      <c r="AOQ7" s="27"/>
      <c r="AOR7" s="27"/>
      <c r="AOS7" s="27"/>
      <c r="AOT7" s="27"/>
      <c r="AOU7" s="27"/>
      <c r="AOV7" s="27"/>
      <c r="AOW7" s="27"/>
      <c r="AOX7" s="27"/>
      <c r="AOY7" s="27"/>
      <c r="AOZ7" s="27"/>
      <c r="APA7" s="27"/>
      <c r="APB7" s="27"/>
      <c r="APC7" s="27"/>
      <c r="APD7" s="27"/>
      <c r="APE7" s="27"/>
      <c r="APF7" s="27"/>
      <c r="APG7" s="27"/>
      <c r="APH7" s="27"/>
      <c r="API7" s="27"/>
      <c r="APJ7" s="27"/>
      <c r="APK7" s="27"/>
      <c r="APL7" s="27"/>
      <c r="APM7" s="27"/>
      <c r="APN7" s="27"/>
      <c r="APO7" s="27"/>
      <c r="APP7" s="27"/>
      <c r="APQ7" s="27"/>
      <c r="APR7" s="27"/>
      <c r="APS7" s="27"/>
      <c r="APT7" s="27"/>
      <c r="APU7" s="27"/>
      <c r="APV7" s="27"/>
      <c r="APW7" s="27"/>
      <c r="APX7" s="27"/>
      <c r="APY7" s="27"/>
      <c r="APZ7" s="27"/>
      <c r="AQA7" s="27"/>
      <c r="AQB7" s="27"/>
      <c r="AQC7" s="27"/>
      <c r="AQD7" s="27"/>
      <c r="AQE7" s="27"/>
      <c r="AQF7" s="27"/>
      <c r="AQG7" s="27"/>
      <c r="AQH7" s="27"/>
      <c r="AQI7" s="27"/>
      <c r="AQJ7" s="27"/>
      <c r="AQK7" s="27"/>
      <c r="AQL7" s="27"/>
      <c r="AQM7" s="27"/>
      <c r="AQN7" s="27"/>
      <c r="AQO7" s="27"/>
      <c r="AQP7" s="27"/>
      <c r="AQQ7" s="27"/>
      <c r="AQR7" s="27"/>
      <c r="AQS7" s="27"/>
      <c r="AQT7" s="27"/>
      <c r="AQU7" s="27"/>
      <c r="AQV7" s="27"/>
      <c r="AQW7" s="27"/>
      <c r="AQX7" s="27"/>
      <c r="AQY7" s="27"/>
      <c r="AQZ7" s="27"/>
      <c r="ARA7" s="27"/>
      <c r="ARB7" s="27"/>
      <c r="ARC7" s="27"/>
      <c r="ARD7" s="27"/>
      <c r="ARE7" s="27"/>
      <c r="ARF7" s="27"/>
      <c r="ARG7" s="27"/>
      <c r="ARH7" s="27"/>
      <c r="ARI7" s="27"/>
      <c r="ARJ7" s="27"/>
      <c r="ARK7" s="27"/>
      <c r="ARL7" s="27"/>
      <c r="ARM7" s="27"/>
      <c r="ARN7" s="27"/>
      <c r="ARO7" s="27"/>
      <c r="ARP7" s="27"/>
      <c r="ARQ7" s="27"/>
      <c r="ARR7" s="27"/>
      <c r="ARS7" s="27"/>
      <c r="ART7" s="27"/>
      <c r="ARU7" s="27"/>
      <c r="ARV7" s="27"/>
      <c r="ARW7" s="27"/>
      <c r="ARX7" s="27"/>
      <c r="ARY7" s="27"/>
      <c r="ARZ7" s="27"/>
      <c r="ASA7" s="27"/>
      <c r="ASB7" s="27"/>
      <c r="ASC7" s="27"/>
      <c r="ASD7" s="27"/>
      <c r="ASE7" s="27"/>
      <c r="ASF7" s="27"/>
      <c r="ASG7" s="27"/>
      <c r="ASH7" s="27"/>
      <c r="ASI7" s="27"/>
      <c r="ASJ7" s="27"/>
      <c r="ASK7" s="27"/>
      <c r="ASL7" s="27"/>
      <c r="ASM7" s="27"/>
      <c r="ASN7" s="27"/>
      <c r="ASO7" s="27"/>
      <c r="ASP7" s="27"/>
      <c r="ASQ7" s="27"/>
      <c r="ASR7" s="27"/>
      <c r="ASS7" s="27"/>
      <c r="AST7" s="27"/>
      <c r="ASU7" s="27"/>
      <c r="ASV7" s="27"/>
      <c r="ASW7" s="27"/>
      <c r="ASX7" s="27"/>
      <c r="ASY7" s="27"/>
      <c r="ASZ7" s="27"/>
      <c r="ATA7" s="27"/>
      <c r="ATB7" s="27"/>
      <c r="ATC7" s="27"/>
      <c r="ATD7" s="27"/>
      <c r="ATE7" s="27"/>
      <c r="ATF7" s="27"/>
      <c r="ATG7" s="27"/>
      <c r="ATH7" s="27"/>
      <c r="ATI7" s="27"/>
      <c r="ATJ7" s="27"/>
      <c r="ATK7" s="27"/>
      <c r="ATL7" s="27"/>
      <c r="ATM7" s="27"/>
      <c r="ATN7" s="27"/>
      <c r="ATO7" s="27"/>
      <c r="ATP7" s="27"/>
      <c r="ATQ7" s="27"/>
      <c r="ATR7" s="27"/>
      <c r="ATS7" s="27"/>
      <c r="ATT7" s="27"/>
      <c r="ATU7" s="27"/>
      <c r="ATV7" s="27"/>
      <c r="ATW7" s="27"/>
      <c r="ATX7" s="27"/>
      <c r="ATY7" s="27"/>
      <c r="ATZ7" s="27"/>
      <c r="AUA7" s="27"/>
      <c r="AUB7" s="27"/>
      <c r="AUC7" s="27"/>
      <c r="AUD7" s="27"/>
      <c r="AUE7" s="27"/>
      <c r="AUF7" s="27"/>
      <c r="AUG7" s="27"/>
      <c r="AUH7" s="27"/>
      <c r="AUI7" s="27"/>
      <c r="AUJ7" s="27"/>
      <c r="AUK7" s="27"/>
      <c r="AUL7" s="27"/>
      <c r="AUM7" s="27"/>
      <c r="AUN7" s="27"/>
      <c r="AUO7" s="27"/>
      <c r="AUP7" s="27"/>
      <c r="AUQ7" s="27"/>
      <c r="AUR7" s="27"/>
      <c r="AUS7" s="27"/>
      <c r="AUT7" s="27"/>
      <c r="AUU7" s="27"/>
      <c r="AUV7" s="27"/>
      <c r="AUW7" s="27"/>
      <c r="AUX7" s="27"/>
      <c r="AUY7" s="27"/>
      <c r="AUZ7" s="27"/>
      <c r="AVA7" s="27"/>
      <c r="AVB7" s="27"/>
      <c r="AVC7" s="27"/>
      <c r="AVD7" s="27"/>
      <c r="AVE7" s="27"/>
      <c r="AVF7" s="27"/>
      <c r="AVG7" s="27"/>
      <c r="AVH7" s="27"/>
      <c r="AVI7" s="27"/>
      <c r="AVJ7" s="27"/>
      <c r="AVK7" s="27"/>
      <c r="AVL7" s="27"/>
      <c r="AVM7" s="27"/>
      <c r="AVN7" s="27"/>
      <c r="AVO7" s="27"/>
      <c r="AVP7" s="27"/>
      <c r="AVQ7" s="27"/>
      <c r="AVR7" s="27"/>
      <c r="AVS7" s="27"/>
      <c r="AVT7" s="27"/>
      <c r="AVU7" s="27"/>
      <c r="AVV7" s="27"/>
      <c r="AVW7" s="27"/>
      <c r="AVX7" s="27"/>
      <c r="AVY7" s="27"/>
      <c r="AVZ7" s="27"/>
      <c r="AWA7" s="27"/>
      <c r="AWB7" s="27"/>
      <c r="AWC7" s="27"/>
      <c r="AWD7" s="27"/>
      <c r="AWE7" s="27"/>
      <c r="AWF7" s="27"/>
      <c r="AWG7" s="27"/>
      <c r="AWH7" s="27"/>
      <c r="AWI7" s="27"/>
      <c r="AWJ7" s="27"/>
      <c r="AWK7" s="27"/>
      <c r="AWL7" s="27"/>
      <c r="AWM7" s="27"/>
      <c r="AWN7" s="27"/>
      <c r="AWO7" s="27"/>
      <c r="AWP7" s="27"/>
      <c r="AWQ7" s="27"/>
      <c r="AWR7" s="27"/>
      <c r="AWS7" s="27"/>
      <c r="AWT7" s="27"/>
      <c r="AWU7" s="27"/>
      <c r="AWV7" s="27"/>
      <c r="AWW7" s="27"/>
      <c r="AWX7" s="27"/>
      <c r="AWY7" s="27"/>
      <c r="AWZ7" s="27"/>
      <c r="AXA7" s="27"/>
      <c r="AXB7" s="27"/>
      <c r="AXC7" s="27"/>
      <c r="AXD7" s="27"/>
      <c r="AXE7" s="27"/>
      <c r="AXF7" s="27"/>
      <c r="AXG7" s="27"/>
      <c r="AXH7" s="27"/>
      <c r="AXI7" s="27"/>
      <c r="AXJ7" s="27"/>
      <c r="AXK7" s="27"/>
      <c r="AXL7" s="27"/>
      <c r="AXM7" s="27"/>
      <c r="AXN7" s="27"/>
      <c r="AXO7" s="27"/>
      <c r="AXP7" s="27"/>
      <c r="AXQ7" s="27"/>
      <c r="AXR7" s="27"/>
      <c r="AXS7" s="27"/>
      <c r="AXT7" s="27"/>
      <c r="AXU7" s="27"/>
      <c r="AXV7" s="27"/>
      <c r="AXW7" s="27"/>
      <c r="AXX7" s="27"/>
      <c r="AXY7" s="27"/>
      <c r="AXZ7" s="27"/>
      <c r="AYA7" s="27"/>
      <c r="AYB7" s="27"/>
      <c r="AYC7" s="27"/>
      <c r="AYD7" s="27"/>
      <c r="AYE7" s="27"/>
      <c r="AYF7" s="27"/>
      <c r="AYG7" s="27"/>
      <c r="AYH7" s="27"/>
      <c r="AYI7" s="27"/>
      <c r="AYJ7" s="27"/>
      <c r="AYK7" s="27"/>
      <c r="AYL7" s="27"/>
      <c r="AYM7" s="27"/>
      <c r="AYN7" s="27"/>
      <c r="AYO7" s="27"/>
      <c r="AYP7" s="27"/>
      <c r="AYQ7" s="27"/>
      <c r="AYR7" s="27"/>
      <c r="AYS7" s="27"/>
      <c r="AYT7" s="27"/>
      <c r="AYU7" s="27"/>
      <c r="AYV7" s="27"/>
      <c r="AYW7" s="27"/>
      <c r="AYX7" s="27"/>
      <c r="AYY7" s="27"/>
      <c r="AYZ7" s="27"/>
      <c r="AZA7" s="27"/>
      <c r="AZB7" s="27"/>
      <c r="AZC7" s="27"/>
      <c r="AZD7" s="27"/>
      <c r="AZE7" s="27"/>
      <c r="AZF7" s="27"/>
      <c r="AZG7" s="27"/>
      <c r="AZH7" s="27"/>
      <c r="AZI7" s="27"/>
      <c r="AZJ7" s="27"/>
      <c r="AZK7" s="27"/>
      <c r="AZL7" s="27"/>
      <c r="AZM7" s="27"/>
      <c r="AZN7" s="27"/>
      <c r="AZO7" s="27"/>
      <c r="AZP7" s="27"/>
      <c r="AZQ7" s="27"/>
      <c r="AZR7" s="27"/>
      <c r="AZS7" s="27"/>
      <c r="AZT7" s="27"/>
      <c r="AZU7" s="27"/>
      <c r="AZV7" s="27"/>
      <c r="AZW7" s="27"/>
      <c r="AZX7" s="27"/>
      <c r="AZY7" s="27"/>
      <c r="AZZ7" s="27"/>
      <c r="BAA7" s="27"/>
      <c r="BAB7" s="27"/>
      <c r="BAC7" s="27"/>
      <c r="BAD7" s="27"/>
      <c r="BAE7" s="27"/>
      <c r="BAF7" s="27"/>
      <c r="BAG7" s="27"/>
      <c r="BAH7" s="27"/>
      <c r="BAI7" s="27"/>
      <c r="BAJ7" s="27"/>
      <c r="BAK7" s="27"/>
      <c r="BAL7" s="27"/>
      <c r="BAM7" s="27"/>
      <c r="BAN7" s="27"/>
      <c r="BAO7" s="27"/>
      <c r="BAP7" s="27"/>
      <c r="BAQ7" s="27"/>
      <c r="BAR7" s="27"/>
      <c r="BAS7" s="27"/>
      <c r="BAT7" s="27"/>
      <c r="BAU7" s="27"/>
      <c r="BAV7" s="27"/>
      <c r="BAW7" s="27"/>
      <c r="BAX7" s="27"/>
      <c r="BAY7" s="27"/>
      <c r="BAZ7" s="27"/>
      <c r="BBA7" s="27"/>
      <c r="BBB7" s="27"/>
      <c r="BBC7" s="27"/>
      <c r="BBD7" s="27"/>
      <c r="BBE7" s="27"/>
      <c r="BBF7" s="27"/>
      <c r="BBG7" s="27"/>
      <c r="BBH7" s="27"/>
      <c r="BBI7" s="27"/>
      <c r="BBJ7" s="27"/>
      <c r="BBK7" s="27"/>
      <c r="BBL7" s="27"/>
      <c r="BBM7" s="27"/>
      <c r="BBN7" s="27"/>
      <c r="BBO7" s="27"/>
      <c r="BBP7" s="27"/>
      <c r="BBQ7" s="27"/>
      <c r="BBR7" s="27"/>
      <c r="BBS7" s="27"/>
      <c r="BBT7" s="27"/>
      <c r="BBU7" s="27"/>
      <c r="BBV7" s="27"/>
      <c r="BBW7" s="27"/>
      <c r="BBX7" s="27"/>
      <c r="BBY7" s="27"/>
      <c r="BBZ7" s="27"/>
      <c r="BCA7" s="27"/>
      <c r="BCB7" s="27"/>
      <c r="BCC7" s="27"/>
      <c r="BCD7" s="27"/>
      <c r="BCE7" s="27"/>
      <c r="BCF7" s="27"/>
      <c r="BCG7" s="27"/>
      <c r="BCH7" s="27"/>
      <c r="BCI7" s="27"/>
      <c r="BCJ7" s="27"/>
      <c r="BCK7" s="27"/>
      <c r="BCL7" s="27"/>
      <c r="BCM7" s="27"/>
      <c r="BCN7" s="27"/>
      <c r="BCO7" s="27"/>
      <c r="BCP7" s="27"/>
      <c r="BCQ7" s="27"/>
      <c r="BCR7" s="27"/>
      <c r="BCS7" s="27"/>
      <c r="BCT7" s="27"/>
      <c r="BCU7" s="27"/>
      <c r="BCV7" s="27"/>
      <c r="BCW7" s="27"/>
      <c r="BCX7" s="27"/>
      <c r="BCY7" s="27"/>
      <c r="BCZ7" s="27"/>
      <c r="BDA7" s="27"/>
      <c r="BDB7" s="27"/>
      <c r="BDC7" s="27"/>
      <c r="BDD7" s="27"/>
      <c r="BDE7" s="27"/>
      <c r="BDF7" s="27"/>
      <c r="BDG7" s="27"/>
      <c r="BDH7" s="27"/>
      <c r="BDI7" s="27"/>
      <c r="BDJ7" s="27"/>
      <c r="BDK7" s="27"/>
      <c r="BDL7" s="27"/>
      <c r="BDM7" s="27"/>
      <c r="BDN7" s="27"/>
      <c r="BDO7" s="27"/>
      <c r="BDP7" s="27"/>
      <c r="BDQ7" s="27"/>
      <c r="BDR7" s="27"/>
      <c r="BDS7" s="27"/>
      <c r="BDT7" s="27"/>
      <c r="BDU7" s="27"/>
      <c r="BDV7" s="27"/>
      <c r="BDW7" s="27"/>
      <c r="BDX7" s="27"/>
      <c r="BDY7" s="27"/>
      <c r="BDZ7" s="27"/>
      <c r="BEA7" s="27"/>
      <c r="BEB7" s="27"/>
      <c r="BEC7" s="27"/>
      <c r="BED7" s="27"/>
      <c r="BEE7" s="27"/>
      <c r="BEF7" s="27"/>
      <c r="BEG7" s="27"/>
      <c r="BEH7" s="27"/>
      <c r="BEI7" s="27"/>
      <c r="BEJ7" s="27"/>
      <c r="BEK7" s="27"/>
      <c r="BEL7" s="27"/>
      <c r="BEM7" s="27"/>
      <c r="BEN7" s="27"/>
      <c r="BEO7" s="27"/>
      <c r="BEP7" s="27"/>
      <c r="BEQ7" s="27"/>
      <c r="BER7" s="27"/>
      <c r="BES7" s="27"/>
      <c r="BET7" s="27"/>
      <c r="BEU7" s="27"/>
      <c r="BEV7" s="27"/>
      <c r="BEW7" s="27"/>
      <c r="BEX7" s="27"/>
      <c r="BEY7" s="27"/>
      <c r="BEZ7" s="27"/>
      <c r="BFA7" s="27"/>
      <c r="BFB7" s="27"/>
      <c r="BFC7" s="27"/>
      <c r="BFD7" s="27"/>
      <c r="BFE7" s="27"/>
      <c r="BFF7" s="27"/>
      <c r="BFG7" s="27"/>
      <c r="BFH7" s="27"/>
      <c r="BFI7" s="27"/>
      <c r="BFJ7" s="27"/>
      <c r="BFK7" s="27"/>
      <c r="BFL7" s="27"/>
      <c r="BFM7" s="27"/>
      <c r="BFN7" s="27"/>
      <c r="BFO7" s="27"/>
      <c r="BFP7" s="27"/>
      <c r="BFQ7" s="27"/>
      <c r="BFR7" s="27"/>
      <c r="BFS7" s="27"/>
      <c r="BFT7" s="27"/>
      <c r="BFU7" s="27"/>
      <c r="BFV7" s="27"/>
      <c r="BFW7" s="27"/>
      <c r="BFX7" s="27"/>
      <c r="BFY7" s="27"/>
      <c r="BFZ7" s="27"/>
      <c r="BGA7" s="27"/>
      <c r="BGB7" s="27"/>
      <c r="BGC7" s="27"/>
      <c r="BGD7" s="27"/>
      <c r="BGE7" s="27"/>
      <c r="BGF7" s="27"/>
      <c r="BGG7" s="27"/>
      <c r="BGH7" s="27"/>
      <c r="BGI7" s="27"/>
      <c r="BGJ7" s="27"/>
      <c r="BGK7" s="27"/>
      <c r="BGL7" s="27"/>
      <c r="BGM7" s="27"/>
      <c r="BGN7" s="27"/>
      <c r="BGO7" s="27"/>
      <c r="BGP7" s="27"/>
      <c r="BGQ7" s="27"/>
      <c r="BGR7" s="27"/>
      <c r="BGS7" s="27"/>
      <c r="BGT7" s="27"/>
      <c r="BGU7" s="27"/>
      <c r="BGV7" s="27"/>
      <c r="BGW7" s="27"/>
      <c r="BGX7" s="27"/>
      <c r="BGY7" s="27"/>
      <c r="BGZ7" s="27"/>
      <c r="BHA7" s="27"/>
      <c r="BHB7" s="27"/>
      <c r="BHC7" s="27"/>
      <c r="BHD7" s="27"/>
      <c r="BHE7" s="27"/>
      <c r="BHF7" s="27"/>
      <c r="BHG7" s="27"/>
      <c r="BHH7" s="27"/>
      <c r="BHI7" s="27"/>
      <c r="BHJ7" s="27"/>
      <c r="BHK7" s="27"/>
      <c r="BHL7" s="27"/>
      <c r="BHM7" s="27"/>
      <c r="BHN7" s="27"/>
      <c r="BHO7" s="27"/>
      <c r="BHP7" s="27"/>
      <c r="BHQ7" s="27"/>
      <c r="BHR7" s="27"/>
      <c r="BHS7" s="27"/>
      <c r="BHT7" s="27"/>
      <c r="BHU7" s="27"/>
      <c r="BHV7" s="27"/>
      <c r="BHW7" s="27"/>
      <c r="BHX7" s="27"/>
      <c r="BHY7" s="27"/>
      <c r="BHZ7" s="27"/>
      <c r="BIA7" s="27"/>
      <c r="BIB7" s="27"/>
      <c r="BIC7" s="27"/>
      <c r="BID7" s="27"/>
      <c r="BIE7" s="27"/>
      <c r="BIF7" s="27"/>
      <c r="BIG7" s="27"/>
      <c r="BIH7" s="27"/>
      <c r="BII7" s="27"/>
      <c r="BIJ7" s="27"/>
      <c r="BIK7" s="27"/>
      <c r="BIL7" s="27"/>
      <c r="BIM7" s="27"/>
      <c r="BIN7" s="27"/>
      <c r="BIO7" s="27"/>
      <c r="BIP7" s="27"/>
      <c r="BIQ7" s="27"/>
      <c r="BIR7" s="27"/>
      <c r="BIS7" s="27"/>
      <c r="BIT7" s="27"/>
      <c r="BIU7" s="27"/>
      <c r="BIV7" s="27"/>
      <c r="BIW7" s="27"/>
      <c r="BIX7" s="27"/>
      <c r="BIY7" s="27"/>
      <c r="BIZ7" s="27"/>
      <c r="BJA7" s="27"/>
      <c r="BJB7" s="27"/>
      <c r="BJC7" s="27"/>
      <c r="BJD7" s="27"/>
      <c r="BJE7" s="27"/>
      <c r="BJF7" s="27"/>
      <c r="BJG7" s="27"/>
      <c r="BJH7" s="27"/>
      <c r="BJI7" s="27"/>
      <c r="BJJ7" s="27"/>
      <c r="BJK7" s="27"/>
      <c r="BJL7" s="27"/>
      <c r="BJM7" s="27"/>
      <c r="BJN7" s="27"/>
      <c r="BJO7" s="27"/>
      <c r="BJP7" s="27"/>
      <c r="BJQ7" s="27"/>
      <c r="BJR7" s="27"/>
      <c r="BJS7" s="27"/>
      <c r="BJT7" s="27"/>
      <c r="BJU7" s="27"/>
      <c r="BJV7" s="27"/>
      <c r="BJW7" s="27"/>
      <c r="BJX7" s="27"/>
      <c r="BJY7" s="27"/>
      <c r="BJZ7" s="27"/>
      <c r="BKA7" s="27"/>
      <c r="BKB7" s="27"/>
      <c r="BKC7" s="27"/>
      <c r="BKD7" s="27"/>
      <c r="BKE7" s="27"/>
      <c r="BKF7" s="27"/>
      <c r="BKG7" s="27"/>
      <c r="BKH7" s="27"/>
      <c r="BKI7" s="27"/>
      <c r="BKJ7" s="27"/>
      <c r="BKK7" s="27"/>
      <c r="BKL7" s="27"/>
      <c r="BKM7" s="27"/>
      <c r="BKN7" s="27"/>
      <c r="BKO7" s="27"/>
      <c r="BKP7" s="27"/>
      <c r="BKQ7" s="27"/>
      <c r="BKR7" s="27"/>
      <c r="BKS7" s="27"/>
      <c r="BKT7" s="27"/>
      <c r="BKU7" s="27"/>
      <c r="BKV7" s="27"/>
      <c r="BKW7" s="27"/>
      <c r="BKX7" s="27"/>
      <c r="BKY7" s="27"/>
      <c r="BKZ7" s="27"/>
      <c r="BLA7" s="27"/>
      <c r="BLB7" s="27"/>
      <c r="BLC7" s="27"/>
      <c r="BLD7" s="27"/>
      <c r="BLE7" s="27"/>
      <c r="BLF7" s="27"/>
      <c r="BLG7" s="27"/>
      <c r="BLH7" s="27"/>
      <c r="BLI7" s="27"/>
      <c r="BLJ7" s="27"/>
      <c r="BLK7" s="27"/>
      <c r="BLL7" s="27"/>
      <c r="BLM7" s="27"/>
      <c r="BLN7" s="27"/>
      <c r="BLO7" s="27"/>
      <c r="BLP7" s="27"/>
      <c r="BLQ7" s="27"/>
      <c r="BLR7" s="27"/>
      <c r="BLS7" s="27"/>
      <c r="BLT7" s="27"/>
      <c r="BLU7" s="27"/>
      <c r="BLV7" s="27"/>
      <c r="BLW7" s="27"/>
      <c r="BLX7" s="27"/>
      <c r="BLY7" s="27"/>
      <c r="BLZ7" s="27"/>
      <c r="BMA7" s="27"/>
      <c r="BMB7" s="27"/>
      <c r="BMC7" s="27"/>
      <c r="BMD7" s="27"/>
      <c r="BME7" s="27"/>
      <c r="BMF7" s="27"/>
      <c r="BMG7" s="27"/>
      <c r="BMH7" s="27"/>
      <c r="BMI7" s="27"/>
      <c r="BMJ7" s="27"/>
      <c r="BMK7" s="27"/>
      <c r="BML7" s="27"/>
      <c r="BMM7" s="27"/>
      <c r="BMN7" s="27"/>
      <c r="BMO7" s="27"/>
      <c r="BMP7" s="27"/>
      <c r="BMQ7" s="27"/>
      <c r="BMR7" s="27"/>
      <c r="BMS7" s="27"/>
      <c r="BMT7" s="27"/>
      <c r="BMU7" s="27"/>
      <c r="BMV7" s="27"/>
      <c r="BMW7" s="27"/>
      <c r="BMX7" s="27"/>
      <c r="BMY7" s="27"/>
      <c r="BMZ7" s="27"/>
      <c r="BNA7" s="27"/>
      <c r="BNB7" s="27"/>
      <c r="BNC7" s="27"/>
      <c r="BND7" s="27"/>
      <c r="BNE7" s="27"/>
      <c r="BNF7" s="27"/>
      <c r="BNG7" s="27"/>
      <c r="BNH7" s="27"/>
      <c r="BNI7" s="27"/>
      <c r="BNJ7" s="27"/>
      <c r="BNK7" s="27"/>
      <c r="BNL7" s="27"/>
      <c r="BNM7" s="27"/>
      <c r="BNN7" s="27"/>
      <c r="BNO7" s="27"/>
      <c r="BNP7" s="27"/>
      <c r="BNQ7" s="27"/>
      <c r="BNR7" s="27"/>
      <c r="BNS7" s="27"/>
      <c r="BNT7" s="27"/>
      <c r="BNU7" s="27"/>
      <c r="BNV7" s="27"/>
      <c r="BNW7" s="27"/>
      <c r="BNX7" s="27"/>
      <c r="BNY7" s="27"/>
      <c r="BNZ7" s="27"/>
      <c r="BOA7" s="27"/>
      <c r="BOB7" s="27"/>
      <c r="BOC7" s="27"/>
      <c r="BOD7" s="27"/>
      <c r="BOE7" s="27"/>
      <c r="BOF7" s="27"/>
      <c r="BOG7" s="27"/>
      <c r="BOH7" s="27"/>
      <c r="BOI7" s="27"/>
      <c r="BOJ7" s="27"/>
      <c r="BOK7" s="27"/>
      <c r="BOL7" s="27"/>
      <c r="BOM7" s="27"/>
      <c r="BON7" s="27"/>
      <c r="BOO7" s="27"/>
      <c r="BOP7" s="27"/>
      <c r="BOQ7" s="27"/>
      <c r="BOR7" s="27"/>
      <c r="BOS7" s="27"/>
      <c r="BOT7" s="27"/>
      <c r="BOU7" s="27"/>
      <c r="BOV7" s="27"/>
      <c r="BOW7" s="27"/>
      <c r="BOX7" s="27"/>
      <c r="BOY7" s="27"/>
      <c r="BOZ7" s="27"/>
      <c r="BPA7" s="27"/>
      <c r="BPB7" s="27"/>
      <c r="BPC7" s="27"/>
      <c r="BPD7" s="27"/>
      <c r="BPE7" s="27"/>
      <c r="BPF7" s="27"/>
      <c r="BPG7" s="27"/>
      <c r="BPH7" s="27"/>
      <c r="BPI7" s="27"/>
      <c r="BPJ7" s="27"/>
      <c r="BPK7" s="27"/>
      <c r="BPL7" s="27"/>
      <c r="BPM7" s="27"/>
      <c r="BPN7" s="27"/>
      <c r="BPO7" s="27"/>
      <c r="BPP7" s="27"/>
      <c r="BPQ7" s="27"/>
      <c r="BPR7" s="27"/>
      <c r="BPS7" s="27"/>
      <c r="BPT7" s="27"/>
      <c r="BPU7" s="27"/>
      <c r="BPV7" s="27"/>
      <c r="BPW7" s="27"/>
      <c r="BPX7" s="27"/>
      <c r="BPY7" s="27"/>
      <c r="BPZ7" s="27"/>
      <c r="BQA7" s="27"/>
      <c r="BQB7" s="27"/>
      <c r="BQC7" s="27"/>
      <c r="BQD7" s="27"/>
      <c r="BQE7" s="27"/>
      <c r="BQF7" s="27"/>
      <c r="BQG7" s="27"/>
      <c r="BQH7" s="27"/>
      <c r="BQI7" s="27"/>
      <c r="BQJ7" s="27"/>
      <c r="BQK7" s="27"/>
      <c r="BQL7" s="27"/>
      <c r="BQM7" s="27"/>
      <c r="BQN7" s="27"/>
      <c r="BQO7" s="27"/>
      <c r="BQP7" s="27"/>
      <c r="BQQ7" s="27"/>
      <c r="BQR7" s="27"/>
      <c r="BQS7" s="27"/>
      <c r="BQT7" s="27"/>
      <c r="BQU7" s="27"/>
      <c r="BQV7" s="27"/>
      <c r="BQW7" s="27"/>
      <c r="BQX7" s="27"/>
      <c r="BQY7" s="27"/>
      <c r="BQZ7" s="27"/>
      <c r="BRA7" s="27"/>
      <c r="BRB7" s="27"/>
      <c r="BRC7" s="27"/>
      <c r="BRD7" s="27"/>
      <c r="BRE7" s="27"/>
      <c r="BRF7" s="27"/>
      <c r="BRG7" s="27"/>
      <c r="BRH7" s="27"/>
      <c r="BRI7" s="27"/>
      <c r="BRJ7" s="27"/>
      <c r="BRK7" s="27"/>
      <c r="BRL7" s="27"/>
      <c r="BRM7" s="27"/>
      <c r="BRN7" s="27"/>
      <c r="BRO7" s="27"/>
      <c r="BRP7" s="27"/>
      <c r="BRQ7" s="27"/>
      <c r="BRR7" s="27"/>
      <c r="BRS7" s="27"/>
      <c r="BRT7" s="27"/>
      <c r="BRU7" s="27"/>
      <c r="BRV7" s="27"/>
      <c r="BRW7" s="27"/>
      <c r="BRX7" s="27"/>
      <c r="BRY7" s="27"/>
      <c r="BRZ7" s="27"/>
      <c r="BSA7" s="27"/>
      <c r="BSB7" s="27"/>
      <c r="BSC7" s="27"/>
      <c r="BSD7" s="27"/>
      <c r="BSE7" s="27"/>
      <c r="BSF7" s="27"/>
      <c r="BSG7" s="27"/>
      <c r="BSH7" s="27"/>
      <c r="BSI7" s="27"/>
      <c r="BSJ7" s="27"/>
      <c r="BSK7" s="27"/>
      <c r="BSL7" s="27"/>
      <c r="BSM7" s="27"/>
      <c r="BSN7" s="27"/>
      <c r="BSO7" s="27"/>
      <c r="BSP7" s="27"/>
      <c r="BSQ7" s="27"/>
      <c r="BSR7" s="27"/>
      <c r="BSS7" s="27"/>
      <c r="BST7" s="27"/>
      <c r="BSU7" s="27"/>
      <c r="BSV7" s="27"/>
      <c r="BSW7" s="27"/>
      <c r="BSX7" s="27"/>
      <c r="BSY7" s="27"/>
      <c r="BSZ7" s="27"/>
      <c r="BTA7" s="27"/>
      <c r="BTB7" s="27"/>
      <c r="BTC7" s="27"/>
      <c r="BTD7" s="27"/>
      <c r="BTE7" s="27"/>
      <c r="BTF7" s="27"/>
      <c r="BTG7" s="27"/>
      <c r="BTH7" s="27"/>
      <c r="BTI7" s="27"/>
      <c r="BTJ7" s="27"/>
      <c r="BTK7" s="27"/>
      <c r="BTL7" s="27"/>
      <c r="BTM7" s="27"/>
      <c r="BTN7" s="27"/>
      <c r="BTO7" s="27"/>
      <c r="BTP7" s="27"/>
      <c r="BTQ7" s="27"/>
      <c r="BTR7" s="27"/>
      <c r="BTS7" s="27"/>
      <c r="BTT7" s="27"/>
      <c r="BTU7" s="27"/>
      <c r="BTV7" s="27"/>
      <c r="BTW7" s="27"/>
      <c r="BTX7" s="27"/>
      <c r="BTY7" s="27"/>
      <c r="BTZ7" s="27"/>
      <c r="BUA7" s="27"/>
      <c r="BUB7" s="27"/>
      <c r="BUC7" s="27"/>
      <c r="BUD7" s="27"/>
      <c r="BUE7" s="27"/>
      <c r="BUF7" s="27"/>
      <c r="BUG7" s="27"/>
      <c r="BUH7" s="27"/>
      <c r="BUI7" s="27"/>
      <c r="BUJ7" s="27"/>
      <c r="BUK7" s="27"/>
      <c r="BUL7" s="27"/>
      <c r="BUM7" s="27"/>
      <c r="BUN7" s="27"/>
      <c r="BUO7" s="27"/>
      <c r="BUP7" s="27"/>
      <c r="BUQ7" s="27"/>
      <c r="BUR7" s="27"/>
      <c r="BUS7" s="27"/>
      <c r="BUT7" s="27"/>
      <c r="BUU7" s="27"/>
      <c r="BUV7" s="27"/>
      <c r="BUW7" s="27"/>
      <c r="BUX7" s="27"/>
      <c r="BUY7" s="27"/>
      <c r="BUZ7" s="27"/>
      <c r="BVA7" s="27"/>
      <c r="BVB7" s="27"/>
      <c r="BVC7" s="27"/>
      <c r="BVD7" s="27"/>
      <c r="BVE7" s="27"/>
      <c r="BVF7" s="27"/>
      <c r="BVG7" s="27"/>
      <c r="BVH7" s="27"/>
      <c r="BVI7" s="27"/>
      <c r="BVJ7" s="27"/>
      <c r="BVK7" s="27"/>
      <c r="BVL7" s="27"/>
      <c r="BVM7" s="27"/>
      <c r="BVN7" s="27"/>
      <c r="BVO7" s="27"/>
      <c r="BVP7" s="27"/>
      <c r="BVQ7" s="27"/>
      <c r="BVR7" s="27"/>
      <c r="BVS7" s="27"/>
      <c r="BVT7" s="27"/>
      <c r="BVU7" s="27"/>
      <c r="BVV7" s="27"/>
      <c r="BVW7" s="27"/>
      <c r="BVX7" s="27"/>
      <c r="BVY7" s="27"/>
      <c r="BVZ7" s="27"/>
      <c r="BWA7" s="27"/>
      <c r="BWB7" s="27"/>
      <c r="BWC7" s="27"/>
      <c r="BWD7" s="27"/>
      <c r="BWE7" s="27"/>
      <c r="BWF7" s="27"/>
      <c r="BWG7" s="27"/>
      <c r="BWH7" s="27"/>
      <c r="BWI7" s="27"/>
      <c r="BWJ7" s="27"/>
      <c r="BWK7" s="27"/>
      <c r="BWL7" s="27"/>
      <c r="BWM7" s="27"/>
      <c r="BWN7" s="27"/>
      <c r="BWO7" s="27"/>
      <c r="BWP7" s="27"/>
      <c r="BWQ7" s="27"/>
      <c r="BWR7" s="27"/>
      <c r="BWS7" s="27"/>
      <c r="BWT7" s="27"/>
      <c r="BWU7" s="27"/>
      <c r="BWV7" s="27"/>
      <c r="BWW7" s="27"/>
      <c r="BWX7" s="27"/>
      <c r="BWY7" s="27"/>
      <c r="BWZ7" s="27"/>
      <c r="BXA7" s="27"/>
      <c r="BXB7" s="27"/>
      <c r="BXC7" s="27"/>
      <c r="BXD7" s="27"/>
      <c r="BXE7" s="27"/>
      <c r="BXF7" s="27"/>
      <c r="BXG7" s="27"/>
      <c r="BXH7" s="27"/>
      <c r="BXI7" s="27"/>
      <c r="BXJ7" s="27"/>
      <c r="BXK7" s="27"/>
      <c r="BXL7" s="27"/>
      <c r="BXM7" s="27"/>
      <c r="BXN7" s="27"/>
      <c r="BXO7" s="27"/>
      <c r="BXP7" s="27"/>
      <c r="BXQ7" s="27"/>
      <c r="BXR7" s="27"/>
      <c r="BXS7" s="27"/>
      <c r="BXT7" s="27"/>
      <c r="BXU7" s="27"/>
      <c r="BXV7" s="27"/>
      <c r="BXW7" s="27"/>
      <c r="BXX7" s="27"/>
      <c r="BXY7" s="27"/>
      <c r="BXZ7" s="27"/>
      <c r="BYA7" s="27"/>
      <c r="BYB7" s="27"/>
      <c r="BYC7" s="27"/>
      <c r="BYD7" s="27"/>
      <c r="BYE7" s="27"/>
      <c r="BYF7" s="27"/>
      <c r="BYG7" s="27"/>
      <c r="BYH7" s="27"/>
      <c r="BYI7" s="27"/>
      <c r="BYJ7" s="27"/>
      <c r="BYK7" s="27"/>
      <c r="BYL7" s="27"/>
      <c r="BYM7" s="27"/>
      <c r="BYN7" s="27"/>
      <c r="BYO7" s="27"/>
      <c r="BYP7" s="27"/>
      <c r="BYQ7" s="27"/>
      <c r="BYR7" s="27"/>
      <c r="BYS7" s="27"/>
      <c r="BYT7" s="27"/>
      <c r="BYU7" s="27"/>
      <c r="BYV7" s="27"/>
      <c r="BYW7" s="27"/>
      <c r="BYX7" s="27"/>
      <c r="BYY7" s="27"/>
      <c r="BYZ7" s="27"/>
      <c r="BZA7" s="27"/>
      <c r="BZB7" s="27"/>
      <c r="BZC7" s="27"/>
      <c r="BZD7" s="27"/>
      <c r="BZE7" s="27"/>
      <c r="BZF7" s="27"/>
      <c r="BZG7" s="27"/>
      <c r="BZH7" s="27"/>
      <c r="BZI7" s="27"/>
      <c r="BZJ7" s="27"/>
      <c r="BZK7" s="27"/>
      <c r="BZL7" s="27"/>
      <c r="BZM7" s="27"/>
      <c r="BZN7" s="27"/>
      <c r="BZO7" s="27"/>
      <c r="BZP7" s="27"/>
      <c r="BZQ7" s="27"/>
      <c r="BZR7" s="27"/>
      <c r="BZS7" s="27"/>
      <c r="BZT7" s="27"/>
      <c r="BZU7" s="27"/>
      <c r="BZV7" s="27"/>
      <c r="BZW7" s="27"/>
      <c r="BZX7" s="27"/>
      <c r="BZY7" s="27"/>
      <c r="BZZ7" s="27"/>
      <c r="CAA7" s="27"/>
      <c r="CAB7" s="27"/>
      <c r="CAC7" s="27"/>
      <c r="CAD7" s="27"/>
      <c r="CAE7" s="27"/>
      <c r="CAF7" s="27"/>
      <c r="CAG7" s="27"/>
      <c r="CAH7" s="27"/>
      <c r="CAI7" s="27"/>
      <c r="CAJ7" s="27"/>
      <c r="CAK7" s="27"/>
      <c r="CAL7" s="27"/>
      <c r="CAM7" s="27"/>
      <c r="CAN7" s="27"/>
      <c r="CAO7" s="27"/>
      <c r="CAP7" s="27"/>
      <c r="CAQ7" s="27"/>
      <c r="CAR7" s="27"/>
      <c r="CAS7" s="27"/>
      <c r="CAT7" s="27"/>
      <c r="CAU7" s="27"/>
      <c r="CAV7" s="27"/>
      <c r="CAW7" s="27"/>
      <c r="CAX7" s="27"/>
      <c r="CAY7" s="27"/>
      <c r="CAZ7" s="27"/>
      <c r="CBA7" s="27"/>
      <c r="CBB7" s="27"/>
      <c r="CBC7" s="27"/>
      <c r="CBD7" s="27"/>
      <c r="CBE7" s="27"/>
      <c r="CBF7" s="27"/>
      <c r="CBG7" s="27"/>
      <c r="CBH7" s="27"/>
      <c r="CBI7" s="27"/>
      <c r="CBJ7" s="27"/>
      <c r="CBK7" s="27"/>
      <c r="CBL7" s="27"/>
      <c r="CBM7" s="27"/>
      <c r="CBN7" s="27"/>
      <c r="CBO7" s="27"/>
      <c r="CBP7" s="27"/>
      <c r="CBQ7" s="27"/>
      <c r="CBR7" s="27"/>
      <c r="CBS7" s="27"/>
      <c r="CBT7" s="27"/>
      <c r="CBU7" s="27"/>
      <c r="CBV7" s="27"/>
      <c r="CBW7" s="27"/>
      <c r="CBX7" s="27"/>
      <c r="CBY7" s="27"/>
      <c r="CBZ7" s="27"/>
      <c r="CCA7" s="27"/>
      <c r="CCB7" s="27"/>
      <c r="CCC7" s="27"/>
      <c r="CCD7" s="27"/>
      <c r="CCE7" s="27"/>
      <c r="CCF7" s="27"/>
      <c r="CCG7" s="27"/>
      <c r="CCH7" s="27"/>
      <c r="CCI7" s="27"/>
      <c r="CCJ7" s="27"/>
      <c r="CCK7" s="27"/>
      <c r="CCL7" s="27"/>
      <c r="CCM7" s="27"/>
      <c r="CCN7" s="27"/>
      <c r="CCO7" s="27"/>
      <c r="CCP7" s="27"/>
      <c r="CCQ7" s="27"/>
      <c r="CCR7" s="27"/>
      <c r="CCS7" s="27"/>
      <c r="CCT7" s="27"/>
      <c r="CCU7" s="27"/>
      <c r="CCV7" s="27"/>
      <c r="CCW7" s="27"/>
      <c r="CCX7" s="27"/>
      <c r="CCY7" s="27"/>
      <c r="CCZ7" s="27"/>
      <c r="CDA7" s="27"/>
      <c r="CDB7" s="27"/>
      <c r="CDC7" s="27"/>
      <c r="CDD7" s="27"/>
      <c r="CDE7" s="27"/>
      <c r="CDF7" s="27"/>
      <c r="CDG7" s="27"/>
      <c r="CDH7" s="27"/>
      <c r="CDI7" s="27"/>
      <c r="CDJ7" s="27"/>
      <c r="CDK7" s="27"/>
      <c r="CDL7" s="27"/>
      <c r="CDM7" s="27"/>
      <c r="CDN7" s="27"/>
      <c r="CDO7" s="27"/>
      <c r="CDP7" s="27"/>
      <c r="CDQ7" s="27"/>
      <c r="CDR7" s="27"/>
      <c r="CDS7" s="27"/>
      <c r="CDT7" s="27"/>
      <c r="CDU7" s="27"/>
      <c r="CDV7" s="27"/>
      <c r="CDW7" s="27"/>
      <c r="CDX7" s="27"/>
      <c r="CDY7" s="27"/>
      <c r="CDZ7" s="27"/>
      <c r="CEA7" s="27"/>
      <c r="CEB7" s="27"/>
      <c r="CEC7" s="27"/>
      <c r="CED7" s="27"/>
      <c r="CEE7" s="27"/>
      <c r="CEF7" s="27"/>
      <c r="CEG7" s="27"/>
      <c r="CEH7" s="27"/>
      <c r="CEI7" s="27"/>
      <c r="CEJ7" s="27"/>
      <c r="CEK7" s="27"/>
      <c r="CEL7" s="27"/>
      <c r="CEM7" s="27"/>
      <c r="CEN7" s="27"/>
      <c r="CEO7" s="27"/>
      <c r="CEP7" s="27"/>
      <c r="CEQ7" s="27"/>
      <c r="CER7" s="27"/>
      <c r="CES7" s="27"/>
      <c r="CET7" s="27"/>
      <c r="CEU7" s="27"/>
      <c r="CEV7" s="27"/>
      <c r="CEW7" s="27"/>
      <c r="CEX7" s="27"/>
      <c r="CEY7" s="27"/>
      <c r="CEZ7" s="27"/>
      <c r="CFA7" s="27"/>
      <c r="CFB7" s="27"/>
      <c r="CFC7" s="27"/>
      <c r="CFD7" s="27"/>
      <c r="CFE7" s="27"/>
      <c r="CFF7" s="27"/>
      <c r="CFG7" s="27"/>
      <c r="CFH7" s="27"/>
      <c r="CFI7" s="27"/>
      <c r="CFJ7" s="27"/>
      <c r="CFK7" s="27"/>
      <c r="CFL7" s="27"/>
      <c r="CFM7" s="27"/>
      <c r="CFN7" s="27"/>
      <c r="CFO7" s="27"/>
      <c r="CFP7" s="27"/>
      <c r="CFQ7" s="27"/>
      <c r="CFR7" s="27"/>
      <c r="CFS7" s="27"/>
      <c r="CFT7" s="27"/>
      <c r="CFU7" s="27"/>
      <c r="CFV7" s="27"/>
      <c r="CFW7" s="27"/>
      <c r="CFX7" s="27"/>
      <c r="CFY7" s="27"/>
      <c r="CFZ7" s="27"/>
      <c r="CGA7" s="27"/>
      <c r="CGB7" s="27"/>
      <c r="CGC7" s="27"/>
      <c r="CGD7" s="27"/>
      <c r="CGE7" s="27"/>
      <c r="CGF7" s="27"/>
      <c r="CGG7" s="27"/>
      <c r="CGH7" s="27"/>
      <c r="CGI7" s="27"/>
      <c r="CGJ7" s="27"/>
      <c r="CGK7" s="27"/>
      <c r="CGL7" s="27"/>
      <c r="CGM7" s="27"/>
      <c r="CGN7" s="27"/>
      <c r="CGO7" s="27"/>
      <c r="CGP7" s="27"/>
      <c r="CGQ7" s="27"/>
      <c r="CGR7" s="27"/>
      <c r="CGS7" s="27"/>
      <c r="CGT7" s="27"/>
      <c r="CGU7" s="27"/>
      <c r="CGV7" s="27"/>
      <c r="CGW7" s="27"/>
      <c r="CGX7" s="27"/>
      <c r="CGY7" s="27"/>
      <c r="CGZ7" s="27"/>
      <c r="CHA7" s="27"/>
      <c r="CHB7" s="27"/>
      <c r="CHC7" s="27"/>
      <c r="CHD7" s="27"/>
      <c r="CHE7" s="27"/>
      <c r="CHF7" s="27"/>
      <c r="CHG7" s="27"/>
      <c r="CHH7" s="27"/>
      <c r="CHI7" s="27"/>
      <c r="CHJ7" s="27"/>
      <c r="CHK7" s="27"/>
      <c r="CHL7" s="27"/>
      <c r="CHM7" s="27"/>
      <c r="CHN7" s="27"/>
      <c r="CHO7" s="27"/>
      <c r="CHP7" s="27"/>
      <c r="CHQ7" s="27"/>
      <c r="CHR7" s="27"/>
      <c r="CHS7" s="27"/>
      <c r="CHT7" s="27"/>
      <c r="CHU7" s="27"/>
      <c r="CHV7" s="27"/>
      <c r="CHW7" s="27"/>
      <c r="CHX7" s="27"/>
      <c r="CHY7" s="27"/>
      <c r="CHZ7" s="27"/>
      <c r="CIA7" s="27"/>
      <c r="CIB7" s="27"/>
      <c r="CIC7" s="27"/>
      <c r="CID7" s="27"/>
      <c r="CIE7" s="27"/>
      <c r="CIF7" s="27"/>
      <c r="CIG7" s="27"/>
      <c r="CIH7" s="27"/>
      <c r="CII7" s="27"/>
      <c r="CIJ7" s="27"/>
      <c r="CIK7" s="27"/>
      <c r="CIL7" s="27"/>
      <c r="CIM7" s="27"/>
      <c r="CIN7" s="27"/>
      <c r="CIO7" s="27"/>
      <c r="CIP7" s="27"/>
      <c r="CIQ7" s="27"/>
      <c r="CIR7" s="27"/>
      <c r="CIS7" s="27"/>
      <c r="CIT7" s="27"/>
      <c r="CIU7" s="27"/>
      <c r="CIV7" s="27"/>
      <c r="CIW7" s="27"/>
      <c r="CIX7" s="27"/>
      <c r="CIY7" s="27"/>
      <c r="CIZ7" s="27"/>
      <c r="CJA7" s="27"/>
      <c r="CJB7" s="27"/>
      <c r="CJC7" s="27"/>
      <c r="CJD7" s="27"/>
      <c r="CJE7" s="27"/>
      <c r="CJF7" s="27"/>
      <c r="CJG7" s="27"/>
      <c r="CJH7" s="27"/>
      <c r="CJI7" s="27"/>
      <c r="CJJ7" s="27"/>
      <c r="CJK7" s="27"/>
      <c r="CJL7" s="27"/>
      <c r="CJM7" s="27"/>
      <c r="CJN7" s="27"/>
      <c r="CJO7" s="27"/>
      <c r="CJP7" s="27"/>
      <c r="CJQ7" s="27"/>
      <c r="CJR7" s="27"/>
      <c r="CJS7" s="27"/>
      <c r="CJT7" s="27"/>
      <c r="CJU7" s="27"/>
      <c r="CJV7" s="27"/>
      <c r="CJW7" s="27"/>
      <c r="CJX7" s="27"/>
      <c r="CJY7" s="27"/>
      <c r="CJZ7" s="27"/>
      <c r="CKA7" s="27"/>
      <c r="CKB7" s="27"/>
      <c r="CKC7" s="27"/>
      <c r="CKD7" s="27"/>
      <c r="CKE7" s="27"/>
      <c r="CKF7" s="27"/>
      <c r="CKG7" s="27"/>
      <c r="CKH7" s="27"/>
      <c r="CKI7" s="27"/>
      <c r="CKJ7" s="27"/>
      <c r="CKK7" s="27"/>
      <c r="CKL7" s="27"/>
      <c r="CKM7" s="27"/>
      <c r="CKN7" s="27"/>
      <c r="CKO7" s="27"/>
      <c r="CKP7" s="27"/>
      <c r="CKQ7" s="27"/>
      <c r="CKR7" s="27"/>
      <c r="CKS7" s="27"/>
      <c r="CKT7" s="27"/>
      <c r="CKU7" s="27"/>
      <c r="CKV7" s="27"/>
      <c r="CKW7" s="27"/>
      <c r="CKX7" s="27"/>
      <c r="CKY7" s="27"/>
      <c r="CKZ7" s="27"/>
      <c r="CLA7" s="27"/>
      <c r="CLB7" s="27"/>
      <c r="CLC7" s="27"/>
      <c r="CLD7" s="27"/>
      <c r="CLE7" s="27"/>
      <c r="CLF7" s="27"/>
      <c r="CLG7" s="27"/>
      <c r="CLH7" s="27"/>
      <c r="CLI7" s="27"/>
      <c r="CLJ7" s="27"/>
      <c r="CLK7" s="27"/>
      <c r="CLL7" s="27"/>
      <c r="CLM7" s="27"/>
      <c r="CLN7" s="27"/>
      <c r="CLO7" s="27"/>
      <c r="CLP7" s="27"/>
      <c r="CLQ7" s="27"/>
      <c r="CLR7" s="27"/>
      <c r="CLS7" s="27"/>
      <c r="CLT7" s="27"/>
      <c r="CLU7" s="27"/>
      <c r="CLV7" s="27"/>
      <c r="CLW7" s="27"/>
      <c r="CLX7" s="27"/>
      <c r="CLY7" s="27"/>
      <c r="CLZ7" s="27"/>
      <c r="CMA7" s="27"/>
      <c r="CMB7" s="27"/>
      <c r="CMC7" s="27"/>
      <c r="CMD7" s="27"/>
      <c r="CME7" s="27"/>
      <c r="CMF7" s="27"/>
      <c r="CMG7" s="27"/>
      <c r="CMH7" s="27"/>
      <c r="CMI7" s="27"/>
      <c r="CMJ7" s="27"/>
      <c r="CMK7" s="27"/>
      <c r="CML7" s="27"/>
      <c r="CMM7" s="27"/>
      <c r="CMN7" s="27"/>
      <c r="CMO7" s="27"/>
      <c r="CMP7" s="27"/>
      <c r="CMQ7" s="27"/>
      <c r="CMR7" s="27"/>
      <c r="CMS7" s="27"/>
      <c r="CMT7" s="27"/>
      <c r="CMU7" s="27"/>
      <c r="CMV7" s="27"/>
      <c r="CMW7" s="27"/>
      <c r="CMX7" s="27"/>
      <c r="CMY7" s="27"/>
      <c r="CMZ7" s="27"/>
      <c r="CNA7" s="27"/>
      <c r="CNB7" s="27"/>
      <c r="CNC7" s="27"/>
      <c r="CND7" s="27"/>
      <c r="CNE7" s="27"/>
      <c r="CNF7" s="27"/>
      <c r="CNG7" s="27"/>
      <c r="CNH7" s="27"/>
      <c r="CNI7" s="27"/>
      <c r="CNJ7" s="27"/>
      <c r="CNK7" s="27"/>
      <c r="CNL7" s="27"/>
      <c r="CNM7" s="27"/>
      <c r="CNN7" s="27"/>
      <c r="CNO7" s="27"/>
      <c r="CNP7" s="27"/>
      <c r="CNQ7" s="27"/>
      <c r="CNR7" s="27"/>
      <c r="CNS7" s="27"/>
      <c r="CNT7" s="27"/>
      <c r="CNU7" s="27"/>
      <c r="CNV7" s="27"/>
      <c r="CNW7" s="27"/>
      <c r="CNX7" s="27"/>
      <c r="CNY7" s="27"/>
      <c r="CNZ7" s="27"/>
      <c r="COA7" s="27"/>
      <c r="COB7" s="27"/>
      <c r="COC7" s="27"/>
      <c r="COD7" s="27"/>
      <c r="COE7" s="27"/>
      <c r="COF7" s="27"/>
      <c r="COG7" s="27"/>
      <c r="COH7" s="27"/>
      <c r="COI7" s="27"/>
      <c r="COJ7" s="27"/>
      <c r="COK7" s="27"/>
      <c r="COL7" s="27"/>
      <c r="COM7" s="27"/>
      <c r="CON7" s="27"/>
      <c r="COO7" s="27"/>
      <c r="COP7" s="27"/>
      <c r="COQ7" s="27"/>
      <c r="COR7" s="27"/>
      <c r="COS7" s="27"/>
      <c r="COT7" s="27"/>
      <c r="COU7" s="27"/>
      <c r="COV7" s="27"/>
      <c r="COW7" s="27"/>
      <c r="COX7" s="27"/>
      <c r="COY7" s="27"/>
      <c r="COZ7" s="27"/>
      <c r="CPA7" s="27"/>
      <c r="CPB7" s="27"/>
      <c r="CPC7" s="27"/>
      <c r="CPD7" s="27"/>
      <c r="CPE7" s="27"/>
      <c r="CPF7" s="27"/>
      <c r="CPG7" s="27"/>
      <c r="CPH7" s="27"/>
      <c r="CPI7" s="27"/>
      <c r="CPJ7" s="27"/>
      <c r="CPK7" s="27"/>
      <c r="CPL7" s="27"/>
      <c r="CPM7" s="27"/>
      <c r="CPN7" s="27"/>
      <c r="CPO7" s="27"/>
      <c r="CPP7" s="27"/>
      <c r="CPQ7" s="27"/>
      <c r="CPR7" s="27"/>
      <c r="CPS7" s="27"/>
      <c r="CPT7" s="27"/>
      <c r="CPU7" s="27"/>
      <c r="CPV7" s="27"/>
      <c r="CPW7" s="27"/>
      <c r="CPX7" s="27"/>
      <c r="CPY7" s="27"/>
      <c r="CPZ7" s="27"/>
      <c r="CQA7" s="27"/>
      <c r="CQB7" s="27"/>
      <c r="CQC7" s="27"/>
      <c r="CQD7" s="27"/>
      <c r="CQE7" s="27"/>
      <c r="CQF7" s="27"/>
      <c r="CQG7" s="27"/>
      <c r="CQH7" s="27"/>
      <c r="CQI7" s="27"/>
      <c r="CQJ7" s="27"/>
      <c r="CQK7" s="27"/>
      <c r="CQL7" s="27"/>
      <c r="CQM7" s="27"/>
      <c r="CQN7" s="27"/>
      <c r="CQO7" s="27"/>
      <c r="CQP7" s="27"/>
      <c r="CQQ7" s="27"/>
      <c r="CQR7" s="27"/>
      <c r="CQS7" s="27"/>
      <c r="CQT7" s="27"/>
      <c r="CQU7" s="27"/>
      <c r="CQV7" s="27"/>
      <c r="CQW7" s="27"/>
      <c r="CQX7" s="27"/>
      <c r="CQY7" s="27"/>
      <c r="CQZ7" s="27"/>
      <c r="CRA7" s="27"/>
      <c r="CRB7" s="27"/>
      <c r="CRC7" s="27"/>
      <c r="CRD7" s="27"/>
      <c r="CRE7" s="27"/>
      <c r="CRF7" s="27"/>
      <c r="CRG7" s="27"/>
      <c r="CRH7" s="27"/>
      <c r="CRI7" s="27"/>
      <c r="CRJ7" s="27"/>
      <c r="CRK7" s="27"/>
      <c r="CRL7" s="27"/>
      <c r="CRM7" s="27"/>
      <c r="CRN7" s="27"/>
      <c r="CRO7" s="27"/>
      <c r="CRP7" s="27"/>
      <c r="CRQ7" s="27"/>
      <c r="CRR7" s="27"/>
      <c r="CRS7" s="27"/>
      <c r="CRT7" s="27"/>
      <c r="CRU7" s="27"/>
      <c r="CRV7" s="27"/>
      <c r="CRW7" s="27"/>
      <c r="CRX7" s="27"/>
      <c r="CRY7" s="27"/>
      <c r="CRZ7" s="27"/>
      <c r="CSA7" s="27"/>
      <c r="CSB7" s="27"/>
      <c r="CSC7" s="27"/>
      <c r="CSD7" s="27"/>
      <c r="CSE7" s="27"/>
      <c r="CSF7" s="27"/>
      <c r="CSG7" s="27"/>
      <c r="CSH7" s="27"/>
      <c r="CSI7" s="27"/>
      <c r="CSJ7" s="27"/>
      <c r="CSK7" s="27"/>
      <c r="CSL7" s="27"/>
      <c r="CSM7" s="27"/>
      <c r="CSN7" s="27"/>
      <c r="CSO7" s="27"/>
      <c r="CSP7" s="27"/>
      <c r="CSQ7" s="27"/>
      <c r="CSR7" s="27"/>
      <c r="CSS7" s="27"/>
      <c r="CST7" s="27"/>
      <c r="CSU7" s="27"/>
      <c r="CSV7" s="27"/>
      <c r="CSW7" s="27"/>
      <c r="CSX7" s="27"/>
      <c r="CSY7" s="27"/>
      <c r="CSZ7" s="27"/>
      <c r="CTA7" s="27"/>
      <c r="CTB7" s="27"/>
      <c r="CTC7" s="27"/>
      <c r="CTD7" s="27"/>
      <c r="CTE7" s="27"/>
      <c r="CTF7" s="27"/>
      <c r="CTG7" s="27"/>
      <c r="CTH7" s="27"/>
      <c r="CTI7" s="27"/>
      <c r="CTJ7" s="27"/>
      <c r="CTK7" s="27"/>
      <c r="CTL7" s="27"/>
      <c r="CTM7" s="27"/>
      <c r="CTN7" s="27"/>
      <c r="CTO7" s="27"/>
      <c r="CTP7" s="27"/>
      <c r="CTQ7" s="27"/>
      <c r="CTR7" s="27"/>
      <c r="CTS7" s="27"/>
      <c r="CTT7" s="27"/>
      <c r="CTU7" s="27"/>
      <c r="CTV7" s="27"/>
      <c r="CTW7" s="27"/>
      <c r="CTX7" s="27"/>
      <c r="CTY7" s="27"/>
      <c r="CTZ7" s="27"/>
      <c r="CUA7" s="27"/>
      <c r="CUB7" s="27"/>
      <c r="CUC7" s="27"/>
      <c r="CUD7" s="27"/>
      <c r="CUE7" s="27"/>
      <c r="CUF7" s="27"/>
      <c r="CUG7" s="27"/>
      <c r="CUH7" s="27"/>
      <c r="CUI7" s="27"/>
      <c r="CUJ7" s="27"/>
      <c r="CUK7" s="27"/>
      <c r="CUL7" s="27"/>
      <c r="CUM7" s="27"/>
      <c r="CUN7" s="27"/>
      <c r="CUO7" s="27"/>
      <c r="CUP7" s="27"/>
      <c r="CUQ7" s="27"/>
      <c r="CUR7" s="27"/>
      <c r="CUS7" s="27"/>
      <c r="CUT7" s="27"/>
      <c r="CUU7" s="27"/>
      <c r="CUV7" s="27"/>
      <c r="CUW7" s="27"/>
      <c r="CUX7" s="27"/>
      <c r="CUY7" s="27"/>
      <c r="CUZ7" s="27"/>
      <c r="CVA7" s="27"/>
      <c r="CVB7" s="27"/>
      <c r="CVC7" s="27"/>
      <c r="CVD7" s="27"/>
      <c r="CVE7" s="27"/>
      <c r="CVF7" s="27"/>
      <c r="CVG7" s="27"/>
      <c r="CVH7" s="27"/>
      <c r="CVI7" s="27"/>
      <c r="CVJ7" s="27"/>
      <c r="CVK7" s="27"/>
      <c r="CVL7" s="27"/>
      <c r="CVM7" s="27"/>
      <c r="CVN7" s="27"/>
      <c r="CVO7" s="27"/>
      <c r="CVP7" s="27"/>
      <c r="CVQ7" s="27"/>
      <c r="CVR7" s="27"/>
      <c r="CVS7" s="27"/>
      <c r="CVT7" s="27"/>
      <c r="CVU7" s="27"/>
      <c r="CVV7" s="27"/>
      <c r="CVW7" s="27"/>
      <c r="CVX7" s="27"/>
      <c r="CVY7" s="27"/>
      <c r="CVZ7" s="27"/>
      <c r="CWA7" s="27"/>
      <c r="CWB7" s="27"/>
      <c r="CWC7" s="27"/>
      <c r="CWD7" s="27"/>
      <c r="CWE7" s="27"/>
      <c r="CWF7" s="27"/>
      <c r="CWG7" s="27"/>
      <c r="CWH7" s="27"/>
      <c r="CWI7" s="27"/>
      <c r="CWJ7" s="27"/>
      <c r="CWK7" s="27"/>
      <c r="CWL7" s="27"/>
      <c r="CWM7" s="27"/>
      <c r="CWN7" s="27"/>
      <c r="CWO7" s="27"/>
      <c r="CWP7" s="27"/>
      <c r="CWQ7" s="27"/>
      <c r="CWR7" s="27"/>
      <c r="CWS7" s="27"/>
      <c r="CWT7" s="27"/>
      <c r="CWU7" s="27"/>
      <c r="CWV7" s="27"/>
      <c r="CWW7" s="27"/>
      <c r="CWX7" s="27"/>
      <c r="CWY7" s="27"/>
      <c r="CWZ7" s="27"/>
      <c r="CXA7" s="27"/>
      <c r="CXB7" s="27"/>
      <c r="CXC7" s="27"/>
      <c r="CXD7" s="27"/>
      <c r="CXE7" s="27"/>
      <c r="CXF7" s="27"/>
      <c r="CXG7" s="27"/>
      <c r="CXH7" s="27"/>
      <c r="CXI7" s="27"/>
      <c r="CXJ7" s="27"/>
      <c r="CXK7" s="27"/>
      <c r="CXL7" s="27"/>
      <c r="CXM7" s="27"/>
      <c r="CXN7" s="27"/>
      <c r="CXO7" s="27"/>
      <c r="CXP7" s="27"/>
      <c r="CXQ7" s="27"/>
      <c r="CXR7" s="27"/>
      <c r="CXS7" s="27"/>
      <c r="CXT7" s="27"/>
      <c r="CXU7" s="27"/>
      <c r="CXV7" s="27"/>
      <c r="CXW7" s="27"/>
      <c r="CXX7" s="27"/>
      <c r="CXY7" s="27"/>
      <c r="CXZ7" s="27"/>
      <c r="CYA7" s="27"/>
      <c r="CYB7" s="27"/>
      <c r="CYC7" s="27"/>
      <c r="CYD7" s="27"/>
      <c r="CYE7" s="27"/>
      <c r="CYF7" s="27"/>
      <c r="CYG7" s="27"/>
      <c r="CYH7" s="27"/>
      <c r="CYI7" s="27"/>
      <c r="CYJ7" s="27"/>
      <c r="CYK7" s="27"/>
      <c r="CYL7" s="27"/>
      <c r="CYM7" s="27"/>
      <c r="CYN7" s="27"/>
      <c r="CYO7" s="27"/>
      <c r="CYP7" s="27"/>
      <c r="CYQ7" s="27"/>
      <c r="CYR7" s="27"/>
      <c r="CYS7" s="27"/>
      <c r="CYT7" s="27"/>
      <c r="CYU7" s="27"/>
      <c r="CYV7" s="27"/>
      <c r="CYW7" s="27"/>
      <c r="CYX7" s="27"/>
      <c r="CYY7" s="27"/>
      <c r="CYZ7" s="27"/>
      <c r="CZA7" s="27"/>
      <c r="CZB7" s="27"/>
      <c r="CZC7" s="27"/>
      <c r="CZD7" s="27"/>
      <c r="CZE7" s="27"/>
      <c r="CZF7" s="27"/>
      <c r="CZG7" s="27"/>
      <c r="CZH7" s="27"/>
      <c r="CZI7" s="27"/>
      <c r="CZJ7" s="27"/>
      <c r="CZK7" s="27"/>
      <c r="CZL7" s="27"/>
      <c r="CZM7" s="27"/>
      <c r="CZN7" s="27"/>
      <c r="CZO7" s="27"/>
      <c r="CZP7" s="27"/>
      <c r="CZQ7" s="27"/>
      <c r="CZR7" s="27"/>
      <c r="CZS7" s="27"/>
      <c r="CZT7" s="27"/>
      <c r="CZU7" s="27"/>
      <c r="CZV7" s="27"/>
      <c r="CZW7" s="27"/>
      <c r="CZX7" s="27"/>
      <c r="CZY7" s="27"/>
      <c r="CZZ7" s="27"/>
      <c r="DAA7" s="27"/>
      <c r="DAB7" s="27"/>
      <c r="DAC7" s="27"/>
      <c r="DAD7" s="27"/>
      <c r="DAE7" s="27"/>
      <c r="DAF7" s="27"/>
      <c r="DAG7" s="27"/>
      <c r="DAH7" s="27"/>
      <c r="DAI7" s="27"/>
      <c r="DAJ7" s="27"/>
      <c r="DAK7" s="27"/>
      <c r="DAL7" s="27"/>
      <c r="DAM7" s="27"/>
      <c r="DAN7" s="27"/>
      <c r="DAO7" s="27"/>
      <c r="DAP7" s="27"/>
      <c r="DAQ7" s="27"/>
      <c r="DAR7" s="27"/>
      <c r="DAS7" s="27"/>
      <c r="DAT7" s="27"/>
      <c r="DAU7" s="27"/>
      <c r="DAV7" s="27"/>
      <c r="DAW7" s="27"/>
      <c r="DAX7" s="27"/>
      <c r="DAY7" s="27"/>
      <c r="DAZ7" s="27"/>
      <c r="DBA7" s="27"/>
      <c r="DBB7" s="27"/>
      <c r="DBC7" s="27"/>
      <c r="DBD7" s="27"/>
      <c r="DBE7" s="27"/>
      <c r="DBF7" s="27"/>
      <c r="DBG7" s="27"/>
      <c r="DBH7" s="27"/>
      <c r="DBI7" s="27"/>
      <c r="DBJ7" s="27"/>
      <c r="DBK7" s="27"/>
      <c r="DBL7" s="27"/>
      <c r="DBM7" s="27"/>
      <c r="DBN7" s="27"/>
      <c r="DBO7" s="27"/>
      <c r="DBP7" s="27"/>
      <c r="DBQ7" s="27"/>
      <c r="DBR7" s="27"/>
      <c r="DBS7" s="27"/>
      <c r="DBT7" s="27"/>
      <c r="DBU7" s="27"/>
      <c r="DBV7" s="27"/>
      <c r="DBW7" s="27"/>
      <c r="DBX7" s="27"/>
      <c r="DBY7" s="27"/>
      <c r="DBZ7" s="27"/>
      <c r="DCA7" s="27"/>
      <c r="DCB7" s="27"/>
      <c r="DCC7" s="27"/>
      <c r="DCD7" s="27"/>
      <c r="DCE7" s="27"/>
      <c r="DCF7" s="27"/>
      <c r="DCG7" s="27"/>
      <c r="DCH7" s="27"/>
      <c r="DCI7" s="27"/>
      <c r="DCJ7" s="27"/>
      <c r="DCK7" s="27"/>
      <c r="DCL7" s="27"/>
      <c r="DCM7" s="27"/>
      <c r="DCN7" s="27"/>
      <c r="DCO7" s="27"/>
      <c r="DCP7" s="27"/>
      <c r="DCQ7" s="27"/>
      <c r="DCR7" s="27"/>
      <c r="DCS7" s="27"/>
      <c r="DCT7" s="27"/>
      <c r="DCU7" s="27"/>
      <c r="DCV7" s="27"/>
      <c r="DCW7" s="27"/>
      <c r="DCX7" s="27"/>
      <c r="DCY7" s="27"/>
      <c r="DCZ7" s="27"/>
      <c r="DDA7" s="27"/>
      <c r="DDB7" s="27"/>
      <c r="DDC7" s="27"/>
      <c r="DDD7" s="27"/>
      <c r="DDE7" s="27"/>
      <c r="DDF7" s="27"/>
      <c r="DDG7" s="27"/>
      <c r="DDH7" s="27"/>
      <c r="DDI7" s="27"/>
      <c r="DDJ7" s="27"/>
      <c r="DDK7" s="27"/>
      <c r="DDL7" s="27"/>
      <c r="DDM7" s="27"/>
      <c r="DDN7" s="27"/>
      <c r="DDO7" s="27"/>
      <c r="DDP7" s="27"/>
      <c r="DDQ7" s="27"/>
      <c r="DDR7" s="27"/>
      <c r="DDS7" s="27"/>
      <c r="DDT7" s="27"/>
      <c r="DDU7" s="27"/>
      <c r="DDV7" s="27"/>
      <c r="DDW7" s="27"/>
      <c r="DDX7" s="27"/>
      <c r="DDY7" s="27"/>
      <c r="DDZ7" s="27"/>
      <c r="DEA7" s="27"/>
      <c r="DEB7" s="27"/>
      <c r="DEC7" s="27"/>
      <c r="DED7" s="27"/>
      <c r="DEE7" s="27"/>
      <c r="DEF7" s="27"/>
      <c r="DEG7" s="27"/>
      <c r="DEH7" s="27"/>
      <c r="DEI7" s="27"/>
      <c r="DEJ7" s="27"/>
      <c r="DEK7" s="27"/>
      <c r="DEL7" s="27"/>
      <c r="DEM7" s="27"/>
      <c r="DEN7" s="27"/>
      <c r="DEO7" s="27"/>
      <c r="DEP7" s="27"/>
      <c r="DEQ7" s="27"/>
      <c r="DER7" s="27"/>
      <c r="DES7" s="27"/>
      <c r="DET7" s="27"/>
      <c r="DEU7" s="27"/>
      <c r="DEV7" s="27"/>
      <c r="DEW7" s="27"/>
      <c r="DEX7" s="27"/>
      <c r="DEY7" s="27"/>
      <c r="DEZ7" s="27"/>
      <c r="DFA7" s="27"/>
      <c r="DFB7" s="27"/>
      <c r="DFC7" s="27"/>
      <c r="DFD7" s="27"/>
      <c r="DFE7" s="27"/>
      <c r="DFF7" s="27"/>
      <c r="DFG7" s="27"/>
      <c r="DFH7" s="27"/>
      <c r="DFI7" s="27"/>
      <c r="DFJ7" s="27"/>
      <c r="DFK7" s="27"/>
      <c r="DFL7" s="27"/>
      <c r="DFM7" s="27"/>
      <c r="DFN7" s="27"/>
      <c r="DFO7" s="27"/>
      <c r="DFP7" s="27"/>
      <c r="DFQ7" s="27"/>
      <c r="DFR7" s="27"/>
      <c r="DFS7" s="27"/>
      <c r="DFT7" s="27"/>
      <c r="DFU7" s="27"/>
      <c r="DFV7" s="27"/>
      <c r="DFW7" s="27"/>
      <c r="DFX7" s="27"/>
      <c r="DFY7" s="27"/>
      <c r="DFZ7" s="27"/>
      <c r="DGA7" s="27"/>
      <c r="DGB7" s="27"/>
      <c r="DGC7" s="27"/>
      <c r="DGD7" s="27"/>
      <c r="DGE7" s="27"/>
      <c r="DGF7" s="27"/>
      <c r="DGG7" s="27"/>
      <c r="DGH7" s="27"/>
      <c r="DGI7" s="27"/>
      <c r="DGJ7" s="27"/>
      <c r="DGK7" s="27"/>
      <c r="DGL7" s="27"/>
      <c r="DGM7" s="27"/>
      <c r="DGN7" s="27"/>
      <c r="DGO7" s="27"/>
      <c r="DGP7" s="27"/>
      <c r="DGQ7" s="27"/>
      <c r="DGR7" s="27"/>
      <c r="DGS7" s="27"/>
      <c r="DGT7" s="27"/>
      <c r="DGU7" s="27"/>
      <c r="DGV7" s="27"/>
      <c r="DGW7" s="27"/>
      <c r="DGX7" s="27"/>
      <c r="DGY7" s="27"/>
      <c r="DGZ7" s="27"/>
      <c r="DHA7" s="27"/>
      <c r="DHB7" s="27"/>
      <c r="DHC7" s="27"/>
      <c r="DHD7" s="27"/>
      <c r="DHE7" s="27"/>
      <c r="DHF7" s="27"/>
      <c r="DHG7" s="27"/>
      <c r="DHH7" s="27"/>
      <c r="DHI7" s="27"/>
      <c r="DHJ7" s="27"/>
    </row>
    <row r="8" spans="1:2922" ht="227" customHeight="1">
      <c r="A8" s="80" t="s">
        <v>113</v>
      </c>
      <c r="B8" s="89" t="s">
        <v>143</v>
      </c>
      <c r="C8" s="80" t="s">
        <v>51</v>
      </c>
      <c r="D8" s="80" t="s">
        <v>832</v>
      </c>
      <c r="E8" s="80" t="s">
        <v>71</v>
      </c>
      <c r="F8" s="80" t="s">
        <v>102</v>
      </c>
      <c r="G8" s="80" t="s">
        <v>1742</v>
      </c>
      <c r="H8" s="80" t="s">
        <v>824</v>
      </c>
      <c r="I8" s="80" t="s">
        <v>912</v>
      </c>
      <c r="J8" s="80">
        <v>1</v>
      </c>
      <c r="K8" s="80" t="s">
        <v>77</v>
      </c>
      <c r="L8" s="80" t="s">
        <v>82</v>
      </c>
      <c r="M8" s="94">
        <v>42473</v>
      </c>
      <c r="N8" s="80" t="s">
        <v>95</v>
      </c>
      <c r="O8" s="80">
        <v>-27.374400000000001</v>
      </c>
      <c r="P8" s="80">
        <v>29.888500000000001</v>
      </c>
      <c r="Q8" s="143" t="s">
        <v>1855</v>
      </c>
      <c r="R8" s="80" t="s">
        <v>80</v>
      </c>
      <c r="S8" s="80" t="s">
        <v>80</v>
      </c>
      <c r="T8" s="80" t="s">
        <v>136</v>
      </c>
      <c r="U8" s="80" t="s">
        <v>123</v>
      </c>
      <c r="V8" s="80" t="s">
        <v>128</v>
      </c>
      <c r="W8" s="80" t="s">
        <v>77</v>
      </c>
      <c r="X8" s="80" t="s">
        <v>82</v>
      </c>
      <c r="Y8" s="80" t="s">
        <v>199</v>
      </c>
      <c r="Z8" s="80" t="s">
        <v>186</v>
      </c>
      <c r="AA8" s="89" t="s">
        <v>307</v>
      </c>
      <c r="AB8" s="89" t="s">
        <v>220</v>
      </c>
      <c r="AC8" s="80" t="s">
        <v>1076</v>
      </c>
      <c r="AD8" s="80" t="s">
        <v>34</v>
      </c>
      <c r="AE8" s="80" t="s">
        <v>193</v>
      </c>
      <c r="AF8" s="80" t="s">
        <v>192</v>
      </c>
      <c r="AG8" s="80" t="s">
        <v>77</v>
      </c>
      <c r="AH8" s="80" t="s">
        <v>192</v>
      </c>
      <c r="AI8" s="80" t="s">
        <v>959</v>
      </c>
      <c r="AJ8" s="80" t="s">
        <v>933</v>
      </c>
      <c r="AK8" s="80" t="s">
        <v>224</v>
      </c>
      <c r="AL8" s="80" t="s">
        <v>77</v>
      </c>
      <c r="AM8" s="80" t="s">
        <v>186</v>
      </c>
      <c r="AN8" s="91" t="s">
        <v>23</v>
      </c>
      <c r="AO8" s="80" t="s">
        <v>83</v>
      </c>
      <c r="AP8" s="80" t="s">
        <v>937</v>
      </c>
      <c r="AQ8" s="80" t="s">
        <v>46</v>
      </c>
      <c r="AR8" s="80" t="s">
        <v>199</v>
      </c>
      <c r="AS8" s="80" t="s">
        <v>199</v>
      </c>
      <c r="AT8" s="90" t="s">
        <v>199</v>
      </c>
      <c r="AU8" s="80" t="s">
        <v>101</v>
      </c>
      <c r="AV8" s="80" t="s">
        <v>2114</v>
      </c>
      <c r="AW8" s="80" t="s">
        <v>1613</v>
      </c>
      <c r="AX8" s="80" t="s">
        <v>105</v>
      </c>
      <c r="AY8" s="80" t="s">
        <v>95</v>
      </c>
      <c r="AZ8" s="80" t="s">
        <v>726</v>
      </c>
      <c r="BA8" s="80"/>
      <c r="BB8" s="80" t="s">
        <v>94</v>
      </c>
      <c r="BC8" s="90">
        <v>42473</v>
      </c>
    </row>
    <row r="9" spans="1:2922" ht="227" customHeight="1">
      <c r="A9" s="80" t="s">
        <v>113</v>
      </c>
      <c r="B9" s="89" t="s">
        <v>144</v>
      </c>
      <c r="C9" s="80" t="s">
        <v>51</v>
      </c>
      <c r="D9" s="80" t="s">
        <v>833</v>
      </c>
      <c r="E9" s="80" t="s">
        <v>71</v>
      </c>
      <c r="F9" s="80" t="s">
        <v>102</v>
      </c>
      <c r="G9" s="80" t="s">
        <v>1742</v>
      </c>
      <c r="H9" s="80" t="s">
        <v>824</v>
      </c>
      <c r="I9" s="80" t="s">
        <v>912</v>
      </c>
      <c r="J9" s="80">
        <v>2</v>
      </c>
      <c r="K9" s="80" t="s">
        <v>77</v>
      </c>
      <c r="L9" s="80" t="s">
        <v>82</v>
      </c>
      <c r="M9" s="94">
        <v>42473</v>
      </c>
      <c r="N9" s="80" t="s">
        <v>95</v>
      </c>
      <c r="O9" s="80">
        <v>-27.374300000000002</v>
      </c>
      <c r="P9" s="80">
        <v>29.888500000000001</v>
      </c>
      <c r="Q9" s="143" t="s">
        <v>1856</v>
      </c>
      <c r="R9" s="80" t="s">
        <v>80</v>
      </c>
      <c r="S9" s="80" t="s">
        <v>80</v>
      </c>
      <c r="T9" s="80" t="s">
        <v>136</v>
      </c>
      <c r="U9" s="80" t="s">
        <v>123</v>
      </c>
      <c r="V9" s="80" t="s">
        <v>128</v>
      </c>
      <c r="W9" s="80" t="s">
        <v>77</v>
      </c>
      <c r="X9" s="80" t="s">
        <v>82</v>
      </c>
      <c r="Y9" s="80" t="s">
        <v>199</v>
      </c>
      <c r="Z9" s="80" t="s">
        <v>186</v>
      </c>
      <c r="AA9" s="89" t="s">
        <v>307</v>
      </c>
      <c r="AB9" s="89" t="s">
        <v>220</v>
      </c>
      <c r="AC9" s="80" t="s">
        <v>1076</v>
      </c>
      <c r="AD9" s="80" t="s">
        <v>34</v>
      </c>
      <c r="AE9" s="80" t="s">
        <v>193</v>
      </c>
      <c r="AF9" s="80" t="s">
        <v>192</v>
      </c>
      <c r="AG9" s="80" t="s">
        <v>77</v>
      </c>
      <c r="AH9" s="80" t="s">
        <v>192</v>
      </c>
      <c r="AI9" s="80" t="s">
        <v>959</v>
      </c>
      <c r="AJ9" s="80" t="s">
        <v>933</v>
      </c>
      <c r="AK9" s="80" t="s">
        <v>224</v>
      </c>
      <c r="AL9" s="80" t="s">
        <v>77</v>
      </c>
      <c r="AM9" s="80" t="s">
        <v>186</v>
      </c>
      <c r="AN9" s="91" t="s">
        <v>23</v>
      </c>
      <c r="AO9" s="80" t="s">
        <v>83</v>
      </c>
      <c r="AP9" s="80" t="s">
        <v>937</v>
      </c>
      <c r="AQ9" s="80" t="s">
        <v>46</v>
      </c>
      <c r="AR9" s="80" t="s">
        <v>199</v>
      </c>
      <c r="AS9" s="80" t="s">
        <v>199</v>
      </c>
      <c r="AT9" s="90" t="s">
        <v>199</v>
      </c>
      <c r="AU9" s="80" t="s">
        <v>101</v>
      </c>
      <c r="AV9" s="80" t="s">
        <v>2114</v>
      </c>
      <c r="AW9" s="80" t="s">
        <v>1613</v>
      </c>
      <c r="AX9" s="80" t="s">
        <v>105</v>
      </c>
      <c r="AY9" s="80" t="s">
        <v>95</v>
      </c>
      <c r="AZ9" s="80" t="s">
        <v>727</v>
      </c>
      <c r="BA9" s="80"/>
      <c r="BB9" s="80" t="s">
        <v>94</v>
      </c>
      <c r="BC9" s="90">
        <v>42473</v>
      </c>
    </row>
    <row r="10" spans="1:2922" ht="227" customHeight="1">
      <c r="A10" s="80" t="s">
        <v>113</v>
      </c>
      <c r="B10" s="89" t="s">
        <v>145</v>
      </c>
      <c r="C10" s="80" t="s">
        <v>51</v>
      </c>
      <c r="D10" s="80" t="s">
        <v>834</v>
      </c>
      <c r="E10" s="80" t="s">
        <v>71</v>
      </c>
      <c r="F10" s="80" t="s">
        <v>102</v>
      </c>
      <c r="G10" s="80" t="s">
        <v>1742</v>
      </c>
      <c r="H10" s="80" t="s">
        <v>824</v>
      </c>
      <c r="I10" s="80" t="s">
        <v>912</v>
      </c>
      <c r="J10" s="80">
        <v>3</v>
      </c>
      <c r="K10" s="80" t="s">
        <v>77</v>
      </c>
      <c r="L10" s="80" t="s">
        <v>82</v>
      </c>
      <c r="M10" s="94">
        <v>42473</v>
      </c>
      <c r="N10" s="80" t="s">
        <v>95</v>
      </c>
      <c r="O10" s="80">
        <v>-27.374099999999999</v>
      </c>
      <c r="P10" s="80">
        <v>29.888500000000001</v>
      </c>
      <c r="Q10" s="143" t="s">
        <v>1857</v>
      </c>
      <c r="R10" s="80" t="s">
        <v>80</v>
      </c>
      <c r="S10" s="80" t="s">
        <v>80</v>
      </c>
      <c r="T10" s="80" t="s">
        <v>136</v>
      </c>
      <c r="U10" s="80" t="s">
        <v>123</v>
      </c>
      <c r="V10" s="80" t="s">
        <v>128</v>
      </c>
      <c r="W10" s="80" t="s">
        <v>77</v>
      </c>
      <c r="X10" s="80" t="s">
        <v>82</v>
      </c>
      <c r="Y10" s="80" t="s">
        <v>199</v>
      </c>
      <c r="Z10" s="80" t="s">
        <v>186</v>
      </c>
      <c r="AA10" s="89" t="s">
        <v>307</v>
      </c>
      <c r="AB10" s="89" t="s">
        <v>220</v>
      </c>
      <c r="AC10" s="80" t="s">
        <v>1077</v>
      </c>
      <c r="AD10" s="80" t="s">
        <v>34</v>
      </c>
      <c r="AE10" s="80" t="s">
        <v>193</v>
      </c>
      <c r="AF10" s="80" t="s">
        <v>192</v>
      </c>
      <c r="AG10" s="80" t="s">
        <v>77</v>
      </c>
      <c r="AH10" s="80" t="s">
        <v>224</v>
      </c>
      <c r="AI10" s="80" t="s">
        <v>918</v>
      </c>
      <c r="AJ10" s="80" t="s">
        <v>933</v>
      </c>
      <c r="AK10" s="80" t="s">
        <v>224</v>
      </c>
      <c r="AL10" s="80" t="s">
        <v>77</v>
      </c>
      <c r="AM10" s="80" t="s">
        <v>953</v>
      </c>
      <c r="AN10" s="91" t="s">
        <v>23</v>
      </c>
      <c r="AO10" s="80" t="s">
        <v>83</v>
      </c>
      <c r="AP10" s="80" t="s">
        <v>939</v>
      </c>
      <c r="AQ10" s="80" t="s">
        <v>46</v>
      </c>
      <c r="AR10" s="80" t="s">
        <v>199</v>
      </c>
      <c r="AS10" s="80" t="s">
        <v>199</v>
      </c>
      <c r="AT10" s="90" t="s">
        <v>199</v>
      </c>
      <c r="AU10" s="80" t="s">
        <v>101</v>
      </c>
      <c r="AV10" s="80" t="s">
        <v>2114</v>
      </c>
      <c r="AW10" s="80" t="s">
        <v>1635</v>
      </c>
      <c r="AX10" s="80" t="s">
        <v>105</v>
      </c>
      <c r="AY10" s="80" t="s">
        <v>95</v>
      </c>
      <c r="AZ10" s="80" t="s">
        <v>728</v>
      </c>
      <c r="BA10" s="80"/>
      <c r="BB10" s="80" t="s">
        <v>94</v>
      </c>
      <c r="BC10" s="90">
        <v>42473</v>
      </c>
    </row>
    <row r="11" spans="1:2922" ht="227" customHeight="1">
      <c r="A11" s="80" t="s">
        <v>113</v>
      </c>
      <c r="B11" s="89" t="s">
        <v>146</v>
      </c>
      <c r="C11" s="80" t="s">
        <v>51</v>
      </c>
      <c r="D11" s="80" t="s">
        <v>835</v>
      </c>
      <c r="E11" s="80" t="s">
        <v>71</v>
      </c>
      <c r="F11" s="80" t="s">
        <v>102</v>
      </c>
      <c r="G11" s="80" t="s">
        <v>1742</v>
      </c>
      <c r="H11" s="80" t="s">
        <v>824</v>
      </c>
      <c r="I11" s="80" t="s">
        <v>912</v>
      </c>
      <c r="J11" s="80">
        <v>4</v>
      </c>
      <c r="K11" s="80" t="s">
        <v>77</v>
      </c>
      <c r="L11" s="80" t="s">
        <v>82</v>
      </c>
      <c r="M11" s="94">
        <v>42473</v>
      </c>
      <c r="N11" s="80" t="s">
        <v>95</v>
      </c>
      <c r="O11" s="80">
        <v>-27.374099999999999</v>
      </c>
      <c r="P11" s="80">
        <v>29.8886</v>
      </c>
      <c r="Q11" s="143" t="s">
        <v>1858</v>
      </c>
      <c r="R11" s="80" t="s">
        <v>80</v>
      </c>
      <c r="S11" s="80" t="s">
        <v>80</v>
      </c>
      <c r="T11" s="80" t="s">
        <v>136</v>
      </c>
      <c r="U11" s="80" t="s">
        <v>123</v>
      </c>
      <c r="V11" s="80" t="s">
        <v>128</v>
      </c>
      <c r="W11" s="80" t="s">
        <v>77</v>
      </c>
      <c r="X11" s="80" t="s">
        <v>82</v>
      </c>
      <c r="Y11" s="80" t="s">
        <v>199</v>
      </c>
      <c r="Z11" s="80" t="s">
        <v>186</v>
      </c>
      <c r="AA11" s="89" t="s">
        <v>307</v>
      </c>
      <c r="AB11" s="89" t="s">
        <v>220</v>
      </c>
      <c r="AC11" s="80" t="s">
        <v>1077</v>
      </c>
      <c r="AD11" s="80" t="s">
        <v>34</v>
      </c>
      <c r="AE11" s="80" t="s">
        <v>193</v>
      </c>
      <c r="AF11" s="80" t="s">
        <v>192</v>
      </c>
      <c r="AG11" s="80" t="s">
        <v>77</v>
      </c>
      <c r="AH11" s="80" t="s">
        <v>224</v>
      </c>
      <c r="AI11" s="80" t="s">
        <v>918</v>
      </c>
      <c r="AJ11" s="80" t="s">
        <v>933</v>
      </c>
      <c r="AK11" s="80" t="s">
        <v>224</v>
      </c>
      <c r="AL11" s="80" t="s">
        <v>77</v>
      </c>
      <c r="AM11" s="80" t="s">
        <v>953</v>
      </c>
      <c r="AN11" s="91" t="s">
        <v>23</v>
      </c>
      <c r="AO11" s="80" t="s">
        <v>83</v>
      </c>
      <c r="AP11" s="80" t="s">
        <v>938</v>
      </c>
      <c r="AQ11" s="80" t="s">
        <v>46</v>
      </c>
      <c r="AR11" s="80" t="s">
        <v>199</v>
      </c>
      <c r="AS11" s="80" t="s">
        <v>199</v>
      </c>
      <c r="AT11" s="90" t="s">
        <v>199</v>
      </c>
      <c r="AU11" s="80" t="s">
        <v>101</v>
      </c>
      <c r="AV11" s="80" t="s">
        <v>2114</v>
      </c>
      <c r="AW11" s="80" t="s">
        <v>1635</v>
      </c>
      <c r="AX11" s="80" t="s">
        <v>105</v>
      </c>
      <c r="AY11" s="80" t="s">
        <v>95</v>
      </c>
      <c r="AZ11" s="80" t="s">
        <v>729</v>
      </c>
      <c r="BA11" s="80"/>
      <c r="BB11" s="80" t="s">
        <v>94</v>
      </c>
      <c r="BC11" s="90">
        <v>42473</v>
      </c>
    </row>
    <row r="12" spans="1:2922" ht="227" customHeight="1">
      <c r="A12" s="80" t="s">
        <v>113</v>
      </c>
      <c r="B12" s="89" t="s">
        <v>147</v>
      </c>
      <c r="C12" s="80" t="s">
        <v>51</v>
      </c>
      <c r="D12" s="80" t="s">
        <v>836</v>
      </c>
      <c r="E12" s="80" t="s">
        <v>71</v>
      </c>
      <c r="F12" s="80" t="s">
        <v>102</v>
      </c>
      <c r="G12" s="80" t="s">
        <v>1742</v>
      </c>
      <c r="H12" s="80" t="s">
        <v>824</v>
      </c>
      <c r="I12" s="80" t="s">
        <v>912</v>
      </c>
      <c r="J12" s="80">
        <v>5</v>
      </c>
      <c r="K12" s="80" t="s">
        <v>77</v>
      </c>
      <c r="L12" s="80" t="s">
        <v>82</v>
      </c>
      <c r="M12" s="94">
        <v>42473</v>
      </c>
      <c r="N12" s="80" t="s">
        <v>95</v>
      </c>
      <c r="O12" s="80">
        <v>-27.373899999999999</v>
      </c>
      <c r="P12" s="80">
        <v>29.888500000000001</v>
      </c>
      <c r="Q12" s="143" t="s">
        <v>1859</v>
      </c>
      <c r="R12" s="80" t="s">
        <v>80</v>
      </c>
      <c r="S12" s="80" t="s">
        <v>80</v>
      </c>
      <c r="T12" s="80" t="s">
        <v>136</v>
      </c>
      <c r="U12" s="80" t="s">
        <v>123</v>
      </c>
      <c r="V12" s="80" t="s">
        <v>128</v>
      </c>
      <c r="W12" s="80" t="s">
        <v>77</v>
      </c>
      <c r="X12" s="80" t="s">
        <v>82</v>
      </c>
      <c r="Y12" s="80" t="s">
        <v>199</v>
      </c>
      <c r="Z12" s="80" t="s">
        <v>186</v>
      </c>
      <c r="AA12" s="89" t="s">
        <v>307</v>
      </c>
      <c r="AB12" s="89" t="s">
        <v>220</v>
      </c>
      <c r="AC12" s="80" t="s">
        <v>1076</v>
      </c>
      <c r="AD12" s="80" t="s">
        <v>34</v>
      </c>
      <c r="AE12" s="80" t="s">
        <v>193</v>
      </c>
      <c r="AF12" s="80" t="s">
        <v>192</v>
      </c>
      <c r="AG12" s="80" t="s">
        <v>77</v>
      </c>
      <c r="AH12" s="80" t="s">
        <v>192</v>
      </c>
      <c r="AI12" s="80" t="s">
        <v>918</v>
      </c>
      <c r="AJ12" s="80" t="s">
        <v>933</v>
      </c>
      <c r="AK12" s="80" t="s">
        <v>224</v>
      </c>
      <c r="AL12" s="80" t="s">
        <v>77</v>
      </c>
      <c r="AM12" s="80" t="s">
        <v>186</v>
      </c>
      <c r="AN12" s="91" t="s">
        <v>23</v>
      </c>
      <c r="AO12" s="80" t="s">
        <v>83</v>
      </c>
      <c r="AP12" s="80" t="s">
        <v>940</v>
      </c>
      <c r="AQ12" s="80" t="s">
        <v>46</v>
      </c>
      <c r="AR12" s="80" t="s">
        <v>199</v>
      </c>
      <c r="AS12" s="80" t="s">
        <v>199</v>
      </c>
      <c r="AT12" s="90" t="s">
        <v>199</v>
      </c>
      <c r="AU12" s="80" t="s">
        <v>101</v>
      </c>
      <c r="AV12" s="80" t="s">
        <v>2114</v>
      </c>
      <c r="AW12" s="80" t="s">
        <v>1613</v>
      </c>
      <c r="AX12" s="80" t="s">
        <v>105</v>
      </c>
      <c r="AY12" s="80" t="s">
        <v>95</v>
      </c>
      <c r="AZ12" s="80" t="s">
        <v>730</v>
      </c>
      <c r="BA12" s="80"/>
      <c r="BB12" s="80" t="s">
        <v>94</v>
      </c>
      <c r="BC12" s="90">
        <v>42473</v>
      </c>
    </row>
    <row r="13" spans="1:2922" ht="227" customHeight="1">
      <c r="A13" s="80" t="s">
        <v>113</v>
      </c>
      <c r="B13" s="89" t="s">
        <v>148</v>
      </c>
      <c r="C13" s="80" t="s">
        <v>51</v>
      </c>
      <c r="D13" s="80" t="s">
        <v>837</v>
      </c>
      <c r="E13" s="80" t="s">
        <v>71</v>
      </c>
      <c r="F13" s="80" t="s">
        <v>102</v>
      </c>
      <c r="G13" s="80" t="s">
        <v>1742</v>
      </c>
      <c r="H13" s="80" t="s">
        <v>824</v>
      </c>
      <c r="I13" s="80" t="s">
        <v>912</v>
      </c>
      <c r="J13" s="80">
        <v>6</v>
      </c>
      <c r="K13" s="80" t="s">
        <v>77</v>
      </c>
      <c r="L13" s="80" t="s">
        <v>82</v>
      </c>
      <c r="M13" s="94">
        <v>42473</v>
      </c>
      <c r="N13" s="80" t="s">
        <v>95</v>
      </c>
      <c r="O13" s="80">
        <v>27.373699999999999</v>
      </c>
      <c r="P13" s="80">
        <v>29.888500000000001</v>
      </c>
      <c r="Q13" s="143" t="s">
        <v>1860</v>
      </c>
      <c r="R13" s="80" t="s">
        <v>80</v>
      </c>
      <c r="S13" s="80" t="s">
        <v>80</v>
      </c>
      <c r="T13" s="80" t="s">
        <v>136</v>
      </c>
      <c r="U13" s="80" t="s">
        <v>123</v>
      </c>
      <c r="V13" s="80" t="s">
        <v>128</v>
      </c>
      <c r="W13" s="80" t="s">
        <v>77</v>
      </c>
      <c r="X13" s="80" t="s">
        <v>82</v>
      </c>
      <c r="Y13" s="80" t="s">
        <v>199</v>
      </c>
      <c r="Z13" s="80" t="s">
        <v>186</v>
      </c>
      <c r="AA13" s="89" t="s">
        <v>307</v>
      </c>
      <c r="AB13" s="89" t="s">
        <v>220</v>
      </c>
      <c r="AC13" s="80" t="s">
        <v>1076</v>
      </c>
      <c r="AD13" s="80" t="s">
        <v>34</v>
      </c>
      <c r="AE13" s="80" t="s">
        <v>193</v>
      </c>
      <c r="AF13" s="80" t="s">
        <v>192</v>
      </c>
      <c r="AG13" s="80" t="s">
        <v>77</v>
      </c>
      <c r="AH13" s="80" t="s">
        <v>192</v>
      </c>
      <c r="AI13" s="80" t="s">
        <v>918</v>
      </c>
      <c r="AJ13" s="80" t="s">
        <v>933</v>
      </c>
      <c r="AK13" s="80" t="s">
        <v>224</v>
      </c>
      <c r="AL13" s="80" t="s">
        <v>77</v>
      </c>
      <c r="AM13" s="80" t="s">
        <v>186</v>
      </c>
      <c r="AN13" s="91" t="s">
        <v>23</v>
      </c>
      <c r="AO13" s="80" t="s">
        <v>83</v>
      </c>
      <c r="AP13" s="80" t="s">
        <v>941</v>
      </c>
      <c r="AQ13" s="80" t="s">
        <v>46</v>
      </c>
      <c r="AR13" s="80" t="s">
        <v>199</v>
      </c>
      <c r="AS13" s="80" t="s">
        <v>199</v>
      </c>
      <c r="AT13" s="90" t="s">
        <v>199</v>
      </c>
      <c r="AU13" s="80" t="s">
        <v>101</v>
      </c>
      <c r="AV13" s="80" t="s">
        <v>2114</v>
      </c>
      <c r="AW13" s="80" t="s">
        <v>1613</v>
      </c>
      <c r="AX13" s="80" t="s">
        <v>105</v>
      </c>
      <c r="AY13" s="80" t="s">
        <v>95</v>
      </c>
      <c r="AZ13" s="80" t="s">
        <v>731</v>
      </c>
      <c r="BA13" s="80"/>
      <c r="BB13" s="80" t="s">
        <v>94</v>
      </c>
      <c r="BC13" s="90">
        <v>42473</v>
      </c>
    </row>
    <row r="14" spans="1:2922" ht="227" customHeight="1">
      <c r="A14" s="80" t="s">
        <v>113</v>
      </c>
      <c r="B14" s="89" t="s">
        <v>149</v>
      </c>
      <c r="C14" s="80" t="s">
        <v>51</v>
      </c>
      <c r="D14" s="80" t="s">
        <v>838</v>
      </c>
      <c r="E14" s="80" t="s">
        <v>71</v>
      </c>
      <c r="F14" s="80" t="s">
        <v>102</v>
      </c>
      <c r="G14" s="80" t="s">
        <v>1742</v>
      </c>
      <c r="H14" s="80" t="s">
        <v>824</v>
      </c>
      <c r="I14" s="80" t="s">
        <v>912</v>
      </c>
      <c r="J14" s="80">
        <v>7</v>
      </c>
      <c r="K14" s="80" t="s">
        <v>77</v>
      </c>
      <c r="L14" s="80" t="s">
        <v>82</v>
      </c>
      <c r="M14" s="94">
        <v>42473</v>
      </c>
      <c r="N14" s="80" t="s">
        <v>95</v>
      </c>
      <c r="O14" s="80">
        <v>-27.373699999999999</v>
      </c>
      <c r="P14" s="80">
        <v>29.8886</v>
      </c>
      <c r="Q14" s="143" t="s">
        <v>1861</v>
      </c>
      <c r="R14" s="80" t="s">
        <v>80</v>
      </c>
      <c r="S14" s="80" t="s">
        <v>80</v>
      </c>
      <c r="T14" s="80" t="s">
        <v>136</v>
      </c>
      <c r="U14" s="80" t="s">
        <v>123</v>
      </c>
      <c r="V14" s="80" t="s">
        <v>128</v>
      </c>
      <c r="W14" s="80" t="s">
        <v>77</v>
      </c>
      <c r="X14" s="80" t="s">
        <v>82</v>
      </c>
      <c r="Y14" s="80" t="s">
        <v>199</v>
      </c>
      <c r="Z14" s="80" t="s">
        <v>186</v>
      </c>
      <c r="AA14" s="89" t="s">
        <v>307</v>
      </c>
      <c r="AB14" s="89" t="s">
        <v>220</v>
      </c>
      <c r="AC14" s="80" t="s">
        <v>1077</v>
      </c>
      <c r="AD14" s="80" t="s">
        <v>34</v>
      </c>
      <c r="AE14" s="80" t="s">
        <v>193</v>
      </c>
      <c r="AF14" s="80" t="s">
        <v>192</v>
      </c>
      <c r="AG14" s="80" t="s">
        <v>77</v>
      </c>
      <c r="AH14" s="80" t="s">
        <v>224</v>
      </c>
      <c r="AI14" s="80" t="s">
        <v>918</v>
      </c>
      <c r="AJ14" s="80" t="s">
        <v>933</v>
      </c>
      <c r="AK14" s="80" t="s">
        <v>224</v>
      </c>
      <c r="AL14" s="80" t="s">
        <v>77</v>
      </c>
      <c r="AM14" s="80" t="s">
        <v>953</v>
      </c>
      <c r="AN14" s="91" t="s">
        <v>23</v>
      </c>
      <c r="AO14" s="80" t="s">
        <v>83</v>
      </c>
      <c r="AP14" s="80" t="s">
        <v>942</v>
      </c>
      <c r="AQ14" s="80" t="s">
        <v>46</v>
      </c>
      <c r="AR14" s="80" t="s">
        <v>199</v>
      </c>
      <c r="AS14" s="80" t="s">
        <v>199</v>
      </c>
      <c r="AT14" s="90" t="s">
        <v>199</v>
      </c>
      <c r="AU14" s="80" t="s">
        <v>101</v>
      </c>
      <c r="AV14" s="80" t="s">
        <v>2114</v>
      </c>
      <c r="AW14" s="80" t="s">
        <v>1635</v>
      </c>
      <c r="AX14" s="80" t="s">
        <v>105</v>
      </c>
      <c r="AY14" s="80" t="s">
        <v>95</v>
      </c>
      <c r="AZ14" s="80" t="s">
        <v>732</v>
      </c>
      <c r="BA14" s="80"/>
      <c r="BB14" s="80" t="s">
        <v>94</v>
      </c>
      <c r="BC14" s="90">
        <v>42473</v>
      </c>
    </row>
    <row r="15" spans="1:2922" ht="227" customHeight="1">
      <c r="A15" s="80" t="s">
        <v>113</v>
      </c>
      <c r="B15" s="89" t="s">
        <v>150</v>
      </c>
      <c r="C15" s="80" t="s">
        <v>51</v>
      </c>
      <c r="D15" s="80" t="s">
        <v>839</v>
      </c>
      <c r="E15" s="80" t="s">
        <v>71</v>
      </c>
      <c r="F15" s="80" t="s">
        <v>102</v>
      </c>
      <c r="G15" s="80" t="s">
        <v>1742</v>
      </c>
      <c r="H15" s="80" t="s">
        <v>824</v>
      </c>
      <c r="I15" s="80" t="s">
        <v>912</v>
      </c>
      <c r="J15" s="80">
        <v>8</v>
      </c>
      <c r="K15" s="80" t="s">
        <v>77</v>
      </c>
      <c r="L15" s="80" t="s">
        <v>82</v>
      </c>
      <c r="M15" s="94">
        <v>42473</v>
      </c>
      <c r="N15" s="80" t="s">
        <v>95</v>
      </c>
      <c r="O15" s="80">
        <v>-27.3735</v>
      </c>
      <c r="P15" s="80">
        <v>29.888500000000001</v>
      </c>
      <c r="Q15" s="143" t="s">
        <v>1862</v>
      </c>
      <c r="R15" s="80" t="s">
        <v>80</v>
      </c>
      <c r="S15" s="80" t="s">
        <v>80</v>
      </c>
      <c r="T15" s="80" t="s">
        <v>136</v>
      </c>
      <c r="U15" s="80" t="s">
        <v>123</v>
      </c>
      <c r="V15" s="80" t="s">
        <v>128</v>
      </c>
      <c r="W15" s="80" t="s">
        <v>77</v>
      </c>
      <c r="X15" s="80" t="s">
        <v>82</v>
      </c>
      <c r="Y15" s="80" t="s">
        <v>199</v>
      </c>
      <c r="Z15" s="80" t="s">
        <v>186</v>
      </c>
      <c r="AA15" s="89" t="s">
        <v>307</v>
      </c>
      <c r="AB15" s="89" t="s">
        <v>220</v>
      </c>
      <c r="AC15" s="80" t="s">
        <v>1077</v>
      </c>
      <c r="AD15" s="80" t="s">
        <v>34</v>
      </c>
      <c r="AE15" s="80" t="s">
        <v>193</v>
      </c>
      <c r="AF15" s="80" t="s">
        <v>192</v>
      </c>
      <c r="AG15" s="80" t="s">
        <v>77</v>
      </c>
      <c r="AH15" s="80" t="s">
        <v>224</v>
      </c>
      <c r="AI15" s="80" t="s">
        <v>960</v>
      </c>
      <c r="AJ15" s="80" t="s">
        <v>933</v>
      </c>
      <c r="AK15" s="80" t="s">
        <v>224</v>
      </c>
      <c r="AL15" s="80" t="s">
        <v>77</v>
      </c>
      <c r="AM15" s="80" t="s">
        <v>953</v>
      </c>
      <c r="AN15" s="91" t="s">
        <v>23</v>
      </c>
      <c r="AO15" s="80" t="s">
        <v>83</v>
      </c>
      <c r="AP15" s="80" t="s">
        <v>942</v>
      </c>
      <c r="AQ15" s="80" t="s">
        <v>46</v>
      </c>
      <c r="AR15" s="80" t="s">
        <v>199</v>
      </c>
      <c r="AS15" s="80" t="s">
        <v>199</v>
      </c>
      <c r="AT15" s="90" t="s">
        <v>199</v>
      </c>
      <c r="AU15" s="80" t="s">
        <v>101</v>
      </c>
      <c r="AV15" s="80" t="s">
        <v>2114</v>
      </c>
      <c r="AW15" s="80" t="s">
        <v>1635</v>
      </c>
      <c r="AX15" s="80" t="s">
        <v>105</v>
      </c>
      <c r="AY15" s="80" t="s">
        <v>95</v>
      </c>
      <c r="AZ15" s="80" t="s">
        <v>733</v>
      </c>
      <c r="BA15" s="80"/>
      <c r="BB15" s="80" t="s">
        <v>94</v>
      </c>
      <c r="BC15" s="90">
        <v>42473</v>
      </c>
    </row>
    <row r="16" spans="1:2922" ht="227" customHeight="1">
      <c r="A16" s="80" t="s">
        <v>113</v>
      </c>
      <c r="B16" s="89" t="s">
        <v>165</v>
      </c>
      <c r="C16" s="80" t="s">
        <v>51</v>
      </c>
      <c r="D16" s="80" t="s">
        <v>840</v>
      </c>
      <c r="E16" s="80" t="s">
        <v>71</v>
      </c>
      <c r="F16" s="80" t="s">
        <v>102</v>
      </c>
      <c r="G16" s="80" t="s">
        <v>1742</v>
      </c>
      <c r="H16" s="80" t="s">
        <v>824</v>
      </c>
      <c r="I16" s="80" t="s">
        <v>912</v>
      </c>
      <c r="J16" s="80">
        <v>9</v>
      </c>
      <c r="K16" s="80" t="s">
        <v>77</v>
      </c>
      <c r="L16" s="80" t="s">
        <v>82</v>
      </c>
      <c r="M16" s="94">
        <v>42473</v>
      </c>
      <c r="N16" s="80" t="s">
        <v>95</v>
      </c>
      <c r="O16" s="80">
        <v>-27.3734</v>
      </c>
      <c r="P16" s="80">
        <v>29.888500000000001</v>
      </c>
      <c r="Q16" s="143" t="s">
        <v>1863</v>
      </c>
      <c r="R16" s="80" t="s">
        <v>80</v>
      </c>
      <c r="S16" s="80" t="s">
        <v>80</v>
      </c>
      <c r="T16" s="80" t="s">
        <v>136</v>
      </c>
      <c r="U16" s="80" t="s">
        <v>123</v>
      </c>
      <c r="V16" s="80" t="s">
        <v>128</v>
      </c>
      <c r="W16" s="80" t="s">
        <v>77</v>
      </c>
      <c r="X16" s="80" t="s">
        <v>82</v>
      </c>
      <c r="Y16" s="80" t="s">
        <v>199</v>
      </c>
      <c r="Z16" s="80" t="s">
        <v>186</v>
      </c>
      <c r="AA16" s="89" t="s">
        <v>307</v>
      </c>
      <c r="AB16" s="89" t="s">
        <v>220</v>
      </c>
      <c r="AC16" s="80" t="s">
        <v>1078</v>
      </c>
      <c r="AD16" s="80" t="s">
        <v>34</v>
      </c>
      <c r="AE16" s="80" t="s">
        <v>193</v>
      </c>
      <c r="AF16" s="80" t="s">
        <v>192</v>
      </c>
      <c r="AG16" s="80" t="s">
        <v>77</v>
      </c>
      <c r="AH16" s="80" t="s">
        <v>192</v>
      </c>
      <c r="AI16" s="80" t="s">
        <v>959</v>
      </c>
      <c r="AJ16" s="80" t="s">
        <v>933</v>
      </c>
      <c r="AK16" s="80" t="s">
        <v>224</v>
      </c>
      <c r="AL16" s="80" t="s">
        <v>77</v>
      </c>
      <c r="AM16" s="80" t="s">
        <v>186</v>
      </c>
      <c r="AN16" s="91" t="s">
        <v>22</v>
      </c>
      <c r="AO16" s="80" t="s">
        <v>83</v>
      </c>
      <c r="AP16" s="80" t="s">
        <v>943</v>
      </c>
      <c r="AQ16" s="80" t="s">
        <v>46</v>
      </c>
      <c r="AR16" s="80" t="s">
        <v>199</v>
      </c>
      <c r="AS16" s="80" t="s">
        <v>199</v>
      </c>
      <c r="AT16" s="90" t="s">
        <v>199</v>
      </c>
      <c r="AU16" s="80" t="s">
        <v>101</v>
      </c>
      <c r="AV16" s="80" t="s">
        <v>2114</v>
      </c>
      <c r="AW16" s="80" t="s">
        <v>1613</v>
      </c>
      <c r="AX16" s="80" t="s">
        <v>105</v>
      </c>
      <c r="AY16" s="80" t="s">
        <v>95</v>
      </c>
      <c r="AZ16" s="80" t="s">
        <v>734</v>
      </c>
      <c r="BA16" s="80"/>
      <c r="BB16" s="80" t="s">
        <v>94</v>
      </c>
      <c r="BC16" s="90">
        <v>42473</v>
      </c>
    </row>
    <row r="17" spans="1:55" ht="227" customHeight="1">
      <c r="A17" s="80" t="s">
        <v>113</v>
      </c>
      <c r="B17" s="89" t="s">
        <v>166</v>
      </c>
      <c r="C17" s="80" t="s">
        <v>51</v>
      </c>
      <c r="D17" s="80" t="s">
        <v>841</v>
      </c>
      <c r="E17" s="80" t="s">
        <v>71</v>
      </c>
      <c r="F17" s="80" t="s">
        <v>102</v>
      </c>
      <c r="G17" s="80" t="s">
        <v>1742</v>
      </c>
      <c r="H17" s="80" t="s">
        <v>824</v>
      </c>
      <c r="I17" s="80" t="s">
        <v>912</v>
      </c>
      <c r="J17" s="80">
        <v>10</v>
      </c>
      <c r="K17" s="80" t="s">
        <v>77</v>
      </c>
      <c r="L17" s="80" t="s">
        <v>82</v>
      </c>
      <c r="M17" s="94">
        <v>42473</v>
      </c>
      <c r="N17" s="80" t="s">
        <v>95</v>
      </c>
      <c r="O17" s="80">
        <v>-27.3733</v>
      </c>
      <c r="P17" s="80">
        <v>29.8886</v>
      </c>
      <c r="Q17" s="143" t="s">
        <v>1864</v>
      </c>
      <c r="R17" s="80" t="s">
        <v>80</v>
      </c>
      <c r="S17" s="80" t="s">
        <v>80</v>
      </c>
      <c r="T17" s="80" t="s">
        <v>136</v>
      </c>
      <c r="U17" s="80" t="s">
        <v>123</v>
      </c>
      <c r="V17" s="80" t="s">
        <v>128</v>
      </c>
      <c r="W17" s="80" t="s">
        <v>77</v>
      </c>
      <c r="X17" s="80" t="s">
        <v>82</v>
      </c>
      <c r="Y17" s="80" t="s">
        <v>199</v>
      </c>
      <c r="Z17" s="80" t="s">
        <v>186</v>
      </c>
      <c r="AA17" s="89" t="s">
        <v>307</v>
      </c>
      <c r="AB17" s="89" t="s">
        <v>220</v>
      </c>
      <c r="AC17" s="80" t="s">
        <v>1078</v>
      </c>
      <c r="AD17" s="80" t="s">
        <v>34</v>
      </c>
      <c r="AE17" s="80" t="s">
        <v>193</v>
      </c>
      <c r="AF17" s="80" t="s">
        <v>192</v>
      </c>
      <c r="AG17" s="80" t="s">
        <v>77</v>
      </c>
      <c r="AH17" s="80" t="s">
        <v>192</v>
      </c>
      <c r="AI17" s="80" t="s">
        <v>959</v>
      </c>
      <c r="AJ17" s="80" t="s">
        <v>933</v>
      </c>
      <c r="AK17" s="80" t="s">
        <v>224</v>
      </c>
      <c r="AL17" s="80" t="s">
        <v>77</v>
      </c>
      <c r="AM17" s="80" t="s">
        <v>186</v>
      </c>
      <c r="AN17" s="91" t="s">
        <v>22</v>
      </c>
      <c r="AO17" s="80" t="s">
        <v>83</v>
      </c>
      <c r="AP17" s="80" t="s">
        <v>944</v>
      </c>
      <c r="AQ17" s="80" t="s">
        <v>46</v>
      </c>
      <c r="AR17" s="80" t="s">
        <v>199</v>
      </c>
      <c r="AS17" s="80" t="s">
        <v>199</v>
      </c>
      <c r="AT17" s="90" t="s">
        <v>199</v>
      </c>
      <c r="AU17" s="80" t="s">
        <v>101</v>
      </c>
      <c r="AV17" s="80" t="s">
        <v>2114</v>
      </c>
      <c r="AW17" s="80" t="s">
        <v>1613</v>
      </c>
      <c r="AX17" s="80" t="s">
        <v>105</v>
      </c>
      <c r="AY17" s="80" t="s">
        <v>95</v>
      </c>
      <c r="AZ17" s="80" t="s">
        <v>735</v>
      </c>
      <c r="BA17" s="80"/>
      <c r="BB17" s="80" t="s">
        <v>94</v>
      </c>
      <c r="BC17" s="90">
        <v>42473</v>
      </c>
    </row>
    <row r="18" spans="1:55" ht="227" customHeight="1">
      <c r="A18" s="80" t="s">
        <v>113</v>
      </c>
      <c r="B18" s="89" t="s">
        <v>167</v>
      </c>
      <c r="C18" s="80" t="s">
        <v>51</v>
      </c>
      <c r="D18" s="80" t="s">
        <v>842</v>
      </c>
      <c r="E18" s="80" t="s">
        <v>71</v>
      </c>
      <c r="F18" s="80" t="s">
        <v>102</v>
      </c>
      <c r="G18" s="80" t="s">
        <v>1742</v>
      </c>
      <c r="H18" s="80" t="s">
        <v>824</v>
      </c>
      <c r="I18" s="80" t="s">
        <v>912</v>
      </c>
      <c r="J18" s="80">
        <v>11</v>
      </c>
      <c r="K18" s="80" t="s">
        <v>77</v>
      </c>
      <c r="L18" s="80" t="s">
        <v>82</v>
      </c>
      <c r="M18" s="94">
        <v>42473</v>
      </c>
      <c r="N18" s="80" t="s">
        <v>95</v>
      </c>
      <c r="O18" s="80">
        <v>-27.373200000000001</v>
      </c>
      <c r="P18" s="80">
        <v>29.888500000000001</v>
      </c>
      <c r="Q18" s="143" t="s">
        <v>1865</v>
      </c>
      <c r="R18" s="80" t="s">
        <v>80</v>
      </c>
      <c r="S18" s="80" t="s">
        <v>80</v>
      </c>
      <c r="T18" s="80" t="s">
        <v>136</v>
      </c>
      <c r="U18" s="80" t="s">
        <v>123</v>
      </c>
      <c r="V18" s="80" t="s">
        <v>128</v>
      </c>
      <c r="W18" s="80" t="s">
        <v>77</v>
      </c>
      <c r="X18" s="80" t="s">
        <v>82</v>
      </c>
      <c r="Y18" s="80" t="s">
        <v>199</v>
      </c>
      <c r="Z18" s="80" t="s">
        <v>186</v>
      </c>
      <c r="AA18" s="89" t="s">
        <v>307</v>
      </c>
      <c r="AB18" s="89" t="s">
        <v>220</v>
      </c>
      <c r="AC18" s="80" t="s">
        <v>1079</v>
      </c>
      <c r="AD18" s="80" t="s">
        <v>34</v>
      </c>
      <c r="AE18" s="80" t="s">
        <v>193</v>
      </c>
      <c r="AF18" s="80" t="s">
        <v>192</v>
      </c>
      <c r="AG18" s="80" t="s">
        <v>77</v>
      </c>
      <c r="AH18" s="80" t="s">
        <v>192</v>
      </c>
      <c r="AI18" s="80" t="s">
        <v>959</v>
      </c>
      <c r="AJ18" s="80" t="s">
        <v>933</v>
      </c>
      <c r="AK18" s="80" t="s">
        <v>224</v>
      </c>
      <c r="AL18" s="80" t="s">
        <v>77</v>
      </c>
      <c r="AM18" s="80" t="s">
        <v>186</v>
      </c>
      <c r="AN18" s="91" t="s">
        <v>22</v>
      </c>
      <c r="AO18" s="80" t="s">
        <v>83</v>
      </c>
      <c r="AP18" s="80" t="s">
        <v>945</v>
      </c>
      <c r="AQ18" s="80" t="s">
        <v>46</v>
      </c>
      <c r="AR18" s="80" t="s">
        <v>199</v>
      </c>
      <c r="AS18" s="80" t="s">
        <v>199</v>
      </c>
      <c r="AT18" s="90" t="s">
        <v>199</v>
      </c>
      <c r="AU18" s="80" t="s">
        <v>101</v>
      </c>
      <c r="AV18" s="80" t="s">
        <v>2114</v>
      </c>
      <c r="AW18" s="80" t="s">
        <v>1613</v>
      </c>
      <c r="AX18" s="80" t="s">
        <v>105</v>
      </c>
      <c r="AY18" s="80" t="s">
        <v>95</v>
      </c>
      <c r="AZ18" s="80" t="s">
        <v>736</v>
      </c>
      <c r="BA18" s="80"/>
      <c r="BB18" s="80" t="s">
        <v>94</v>
      </c>
      <c r="BC18" s="90">
        <v>42473</v>
      </c>
    </row>
    <row r="19" spans="1:55" ht="227" customHeight="1">
      <c r="A19" s="80" t="s">
        <v>113</v>
      </c>
      <c r="B19" s="89" t="s">
        <v>168</v>
      </c>
      <c r="C19" s="80" t="s">
        <v>51</v>
      </c>
      <c r="D19" s="80" t="s">
        <v>843</v>
      </c>
      <c r="E19" s="80" t="s">
        <v>71</v>
      </c>
      <c r="F19" s="80" t="s">
        <v>102</v>
      </c>
      <c r="G19" s="80" t="s">
        <v>1742</v>
      </c>
      <c r="H19" s="80" t="s">
        <v>824</v>
      </c>
      <c r="I19" s="80" t="s">
        <v>912</v>
      </c>
      <c r="J19" s="80">
        <v>12</v>
      </c>
      <c r="K19" s="80" t="s">
        <v>77</v>
      </c>
      <c r="L19" s="80" t="s">
        <v>82</v>
      </c>
      <c r="M19" s="94">
        <v>42473</v>
      </c>
      <c r="N19" s="80" t="s">
        <v>95</v>
      </c>
      <c r="O19" s="80">
        <v>-27.372900000000001</v>
      </c>
      <c r="P19" s="80">
        <v>29.8886</v>
      </c>
      <c r="Q19" s="143" t="s">
        <v>1866</v>
      </c>
      <c r="R19" s="80" t="s">
        <v>80</v>
      </c>
      <c r="S19" s="80" t="s">
        <v>80</v>
      </c>
      <c r="T19" s="80" t="s">
        <v>136</v>
      </c>
      <c r="U19" s="80" t="s">
        <v>123</v>
      </c>
      <c r="V19" s="80" t="s">
        <v>128</v>
      </c>
      <c r="W19" s="80" t="s">
        <v>77</v>
      </c>
      <c r="X19" s="80" t="s">
        <v>82</v>
      </c>
      <c r="Y19" s="80" t="s">
        <v>199</v>
      </c>
      <c r="Z19" s="80" t="s">
        <v>186</v>
      </c>
      <c r="AA19" s="89" t="s">
        <v>307</v>
      </c>
      <c r="AB19" s="89" t="s">
        <v>220</v>
      </c>
      <c r="AC19" s="80" t="s">
        <v>1079</v>
      </c>
      <c r="AD19" s="80" t="s">
        <v>34</v>
      </c>
      <c r="AE19" s="80" t="s">
        <v>193</v>
      </c>
      <c r="AF19" s="80" t="s">
        <v>192</v>
      </c>
      <c r="AG19" s="80" t="s">
        <v>77</v>
      </c>
      <c r="AH19" s="80" t="s">
        <v>192</v>
      </c>
      <c r="AI19" s="80" t="s">
        <v>959</v>
      </c>
      <c r="AJ19" s="80" t="s">
        <v>933</v>
      </c>
      <c r="AK19" s="80" t="s">
        <v>224</v>
      </c>
      <c r="AL19" s="80" t="s">
        <v>77</v>
      </c>
      <c r="AM19" s="80" t="s">
        <v>955</v>
      </c>
      <c r="AN19" s="91" t="s">
        <v>22</v>
      </c>
      <c r="AO19" s="80" t="s">
        <v>83</v>
      </c>
      <c r="AP19" s="80" t="s">
        <v>945</v>
      </c>
      <c r="AQ19" s="80" t="s">
        <v>46</v>
      </c>
      <c r="AR19" s="80" t="s">
        <v>199</v>
      </c>
      <c r="AS19" s="80" t="s">
        <v>199</v>
      </c>
      <c r="AT19" s="90" t="s">
        <v>199</v>
      </c>
      <c r="AU19" s="80" t="s">
        <v>101</v>
      </c>
      <c r="AV19" s="80" t="s">
        <v>2114</v>
      </c>
      <c r="AW19" s="80" t="s">
        <v>1613</v>
      </c>
      <c r="AX19" s="80" t="s">
        <v>105</v>
      </c>
      <c r="AY19" s="80" t="s">
        <v>95</v>
      </c>
      <c r="AZ19" s="80" t="s">
        <v>737</v>
      </c>
      <c r="BA19" s="80"/>
      <c r="BB19" s="80" t="s">
        <v>94</v>
      </c>
      <c r="BC19" s="90">
        <v>42473</v>
      </c>
    </row>
    <row r="20" spans="1:55" ht="227" customHeight="1">
      <c r="A20" s="80" t="s">
        <v>113</v>
      </c>
      <c r="B20" s="89" t="s">
        <v>169</v>
      </c>
      <c r="C20" s="80" t="s">
        <v>51</v>
      </c>
      <c r="D20" s="80" t="s">
        <v>844</v>
      </c>
      <c r="E20" s="80" t="s">
        <v>71</v>
      </c>
      <c r="F20" s="80" t="s">
        <v>102</v>
      </c>
      <c r="G20" s="80" t="s">
        <v>1742</v>
      </c>
      <c r="H20" s="80" t="s">
        <v>824</v>
      </c>
      <c r="I20" s="80" t="s">
        <v>912</v>
      </c>
      <c r="J20" s="80">
        <v>13</v>
      </c>
      <c r="K20" s="80" t="s">
        <v>77</v>
      </c>
      <c r="L20" s="80" t="s">
        <v>82</v>
      </c>
      <c r="M20" s="94">
        <v>42473</v>
      </c>
      <c r="N20" s="80" t="s">
        <v>95</v>
      </c>
      <c r="O20" s="80">
        <v>-27.372900000000001</v>
      </c>
      <c r="P20" s="80">
        <v>29.8886</v>
      </c>
      <c r="Q20" s="143" t="s">
        <v>1867</v>
      </c>
      <c r="R20" s="80" t="s">
        <v>80</v>
      </c>
      <c r="S20" s="80" t="s">
        <v>80</v>
      </c>
      <c r="T20" s="80" t="s">
        <v>136</v>
      </c>
      <c r="U20" s="80" t="s">
        <v>123</v>
      </c>
      <c r="V20" s="80" t="s">
        <v>128</v>
      </c>
      <c r="W20" s="80" t="s">
        <v>77</v>
      </c>
      <c r="X20" s="80" t="s">
        <v>82</v>
      </c>
      <c r="Y20" s="80" t="s">
        <v>199</v>
      </c>
      <c r="Z20" s="80" t="s">
        <v>186</v>
      </c>
      <c r="AA20" s="89" t="s">
        <v>307</v>
      </c>
      <c r="AB20" s="89" t="s">
        <v>220</v>
      </c>
      <c r="AC20" s="80" t="s">
        <v>1079</v>
      </c>
      <c r="AD20" s="80" t="s">
        <v>34</v>
      </c>
      <c r="AE20" s="80" t="s">
        <v>193</v>
      </c>
      <c r="AF20" s="80" t="s">
        <v>192</v>
      </c>
      <c r="AG20" s="80" t="s">
        <v>77</v>
      </c>
      <c r="AH20" s="80" t="s">
        <v>192</v>
      </c>
      <c r="AI20" s="80" t="s">
        <v>959</v>
      </c>
      <c r="AJ20" s="80" t="s">
        <v>933</v>
      </c>
      <c r="AK20" s="80" t="s">
        <v>224</v>
      </c>
      <c r="AL20" s="80" t="s">
        <v>77</v>
      </c>
      <c r="AM20" s="80" t="s">
        <v>186</v>
      </c>
      <c r="AN20" s="91" t="s">
        <v>22</v>
      </c>
      <c r="AO20" s="80" t="s">
        <v>83</v>
      </c>
      <c r="AP20" s="80" t="s">
        <v>946</v>
      </c>
      <c r="AQ20" s="80" t="s">
        <v>46</v>
      </c>
      <c r="AR20" s="80" t="s">
        <v>199</v>
      </c>
      <c r="AS20" s="80" t="s">
        <v>199</v>
      </c>
      <c r="AT20" s="90" t="s">
        <v>199</v>
      </c>
      <c r="AU20" s="80" t="s">
        <v>101</v>
      </c>
      <c r="AV20" s="80" t="s">
        <v>2114</v>
      </c>
      <c r="AW20" s="80" t="s">
        <v>1613</v>
      </c>
      <c r="AX20" s="80" t="s">
        <v>105</v>
      </c>
      <c r="AY20" s="80" t="s">
        <v>95</v>
      </c>
      <c r="AZ20" s="80" t="s">
        <v>738</v>
      </c>
      <c r="BA20" s="80"/>
      <c r="BB20" s="80" t="s">
        <v>94</v>
      </c>
      <c r="BC20" s="90">
        <v>42473</v>
      </c>
    </row>
    <row r="21" spans="1:55" s="19" customFormat="1" ht="227" customHeight="1">
      <c r="A21" s="80" t="s">
        <v>113</v>
      </c>
      <c r="B21" s="89" t="s">
        <v>170</v>
      </c>
      <c r="C21" s="80" t="s">
        <v>51</v>
      </c>
      <c r="D21" s="80" t="s">
        <v>845</v>
      </c>
      <c r="E21" s="80" t="s">
        <v>71</v>
      </c>
      <c r="F21" s="80" t="s">
        <v>102</v>
      </c>
      <c r="G21" s="80" t="s">
        <v>1742</v>
      </c>
      <c r="H21" s="80" t="s">
        <v>824</v>
      </c>
      <c r="I21" s="80" t="s">
        <v>912</v>
      </c>
      <c r="J21" s="80">
        <v>14</v>
      </c>
      <c r="K21" s="80" t="s">
        <v>77</v>
      </c>
      <c r="L21" s="80" t="s">
        <v>82</v>
      </c>
      <c r="M21" s="94">
        <v>42473</v>
      </c>
      <c r="N21" s="80" t="s">
        <v>95</v>
      </c>
      <c r="O21" s="80">
        <v>-27.372599999999998</v>
      </c>
      <c r="P21" s="80">
        <v>29.8887</v>
      </c>
      <c r="Q21" s="143" t="s">
        <v>1868</v>
      </c>
      <c r="R21" s="80" t="s">
        <v>80</v>
      </c>
      <c r="S21" s="80" t="s">
        <v>80</v>
      </c>
      <c r="T21" s="80" t="s">
        <v>136</v>
      </c>
      <c r="U21" s="80" t="s">
        <v>123</v>
      </c>
      <c r="V21" s="80" t="s">
        <v>128</v>
      </c>
      <c r="W21" s="80" t="s">
        <v>77</v>
      </c>
      <c r="X21" s="80" t="s">
        <v>82</v>
      </c>
      <c r="Y21" s="80" t="s">
        <v>199</v>
      </c>
      <c r="Z21" s="80" t="s">
        <v>186</v>
      </c>
      <c r="AA21" s="89" t="s">
        <v>307</v>
      </c>
      <c r="AB21" s="89" t="s">
        <v>220</v>
      </c>
      <c r="AC21" s="80" t="s">
        <v>1079</v>
      </c>
      <c r="AD21" s="80" t="s">
        <v>34</v>
      </c>
      <c r="AE21" s="80" t="s">
        <v>193</v>
      </c>
      <c r="AF21" s="80" t="s">
        <v>192</v>
      </c>
      <c r="AG21" s="80" t="s">
        <v>77</v>
      </c>
      <c r="AH21" s="80" t="s">
        <v>192</v>
      </c>
      <c r="AI21" s="80" t="s">
        <v>959</v>
      </c>
      <c r="AJ21" s="80" t="s">
        <v>933</v>
      </c>
      <c r="AK21" s="80" t="s">
        <v>224</v>
      </c>
      <c r="AL21" s="80" t="s">
        <v>77</v>
      </c>
      <c r="AM21" s="80" t="s">
        <v>186</v>
      </c>
      <c r="AN21" s="91" t="s">
        <v>22</v>
      </c>
      <c r="AO21" s="80" t="s">
        <v>83</v>
      </c>
      <c r="AP21" s="80" t="s">
        <v>946</v>
      </c>
      <c r="AQ21" s="80" t="s">
        <v>46</v>
      </c>
      <c r="AR21" s="80" t="s">
        <v>199</v>
      </c>
      <c r="AS21" s="80" t="s">
        <v>199</v>
      </c>
      <c r="AT21" s="90" t="s">
        <v>199</v>
      </c>
      <c r="AU21" s="80" t="s">
        <v>101</v>
      </c>
      <c r="AV21" s="80" t="s">
        <v>2114</v>
      </c>
      <c r="AW21" s="80" t="s">
        <v>1613</v>
      </c>
      <c r="AX21" s="80" t="s">
        <v>105</v>
      </c>
      <c r="AY21" s="80" t="s">
        <v>95</v>
      </c>
      <c r="AZ21" s="80" t="s">
        <v>739</v>
      </c>
      <c r="BA21" s="80"/>
      <c r="BB21" s="80" t="s">
        <v>94</v>
      </c>
      <c r="BC21" s="90">
        <v>42473</v>
      </c>
    </row>
    <row r="22" spans="1:55" s="19" customFormat="1" ht="227" customHeight="1">
      <c r="A22" s="80" t="s">
        <v>113</v>
      </c>
      <c r="B22" s="89" t="s">
        <v>309</v>
      </c>
      <c r="C22" s="80" t="s">
        <v>51</v>
      </c>
      <c r="D22" s="80" t="s">
        <v>846</v>
      </c>
      <c r="E22" s="80" t="s">
        <v>71</v>
      </c>
      <c r="F22" s="80" t="s">
        <v>102</v>
      </c>
      <c r="G22" s="80" t="s">
        <v>1742</v>
      </c>
      <c r="H22" s="80" t="s">
        <v>824</v>
      </c>
      <c r="I22" s="80" t="s">
        <v>912</v>
      </c>
      <c r="J22" s="80">
        <v>15</v>
      </c>
      <c r="K22" s="80" t="s">
        <v>77</v>
      </c>
      <c r="L22" s="80" t="s">
        <v>82</v>
      </c>
      <c r="M22" s="94">
        <v>42473</v>
      </c>
      <c r="N22" s="80" t="s">
        <v>95</v>
      </c>
      <c r="O22" s="80">
        <v>-27.372599999999998</v>
      </c>
      <c r="P22" s="80">
        <v>29.8887</v>
      </c>
      <c r="Q22" s="143" t="s">
        <v>1869</v>
      </c>
      <c r="R22" s="80" t="s">
        <v>80</v>
      </c>
      <c r="S22" s="80" t="s">
        <v>199</v>
      </c>
      <c r="T22" s="80" t="s">
        <v>136</v>
      </c>
      <c r="U22" s="80" t="s">
        <v>123</v>
      </c>
      <c r="V22" s="80" t="s">
        <v>128</v>
      </c>
      <c r="W22" s="80" t="s">
        <v>77</v>
      </c>
      <c r="X22" s="80" t="s">
        <v>82</v>
      </c>
      <c r="Y22" s="80" t="s">
        <v>199</v>
      </c>
      <c r="Z22" s="80" t="s">
        <v>186</v>
      </c>
      <c r="AA22" s="89" t="s">
        <v>307</v>
      </c>
      <c r="AB22" s="89" t="s">
        <v>220</v>
      </c>
      <c r="AC22" s="80" t="s">
        <v>1079</v>
      </c>
      <c r="AD22" s="80" t="s">
        <v>34</v>
      </c>
      <c r="AE22" s="80" t="s">
        <v>193</v>
      </c>
      <c r="AF22" s="80" t="s">
        <v>192</v>
      </c>
      <c r="AG22" s="80" t="s">
        <v>77</v>
      </c>
      <c r="AH22" s="80" t="s">
        <v>192</v>
      </c>
      <c r="AI22" s="80" t="s">
        <v>959</v>
      </c>
      <c r="AJ22" s="80" t="s">
        <v>933</v>
      </c>
      <c r="AK22" s="80" t="s">
        <v>224</v>
      </c>
      <c r="AL22" s="80" t="s">
        <v>77</v>
      </c>
      <c r="AM22" s="80" t="s">
        <v>955</v>
      </c>
      <c r="AN22" s="91" t="s">
        <v>22</v>
      </c>
      <c r="AO22" s="80" t="s">
        <v>83</v>
      </c>
      <c r="AP22" s="80" t="s">
        <v>947</v>
      </c>
      <c r="AQ22" s="80" t="s">
        <v>46</v>
      </c>
      <c r="AR22" s="80" t="s">
        <v>199</v>
      </c>
      <c r="AS22" s="80" t="s">
        <v>199</v>
      </c>
      <c r="AT22" s="90" t="s">
        <v>199</v>
      </c>
      <c r="AU22" s="80" t="s">
        <v>101</v>
      </c>
      <c r="AV22" s="80" t="s">
        <v>2114</v>
      </c>
      <c r="AW22" s="80" t="s">
        <v>1613</v>
      </c>
      <c r="AX22" s="80" t="s">
        <v>105</v>
      </c>
      <c r="AY22" s="80" t="s">
        <v>95</v>
      </c>
      <c r="AZ22" s="80" t="s">
        <v>740</v>
      </c>
      <c r="BA22" s="80"/>
      <c r="BB22" s="80" t="s">
        <v>94</v>
      </c>
      <c r="BC22" s="90">
        <v>42473</v>
      </c>
    </row>
    <row r="23" spans="1:55" s="19" customFormat="1" ht="227" customHeight="1">
      <c r="A23" s="80" t="s">
        <v>113</v>
      </c>
      <c r="B23" s="89" t="s">
        <v>310</v>
      </c>
      <c r="C23" s="80" t="s">
        <v>51</v>
      </c>
      <c r="D23" s="80" t="s">
        <v>847</v>
      </c>
      <c r="E23" s="80" t="s">
        <v>71</v>
      </c>
      <c r="F23" s="80" t="s">
        <v>102</v>
      </c>
      <c r="G23" s="80" t="s">
        <v>1742</v>
      </c>
      <c r="H23" s="80" t="s">
        <v>824</v>
      </c>
      <c r="I23" s="80" t="s">
        <v>912</v>
      </c>
      <c r="J23" s="80">
        <v>16</v>
      </c>
      <c r="K23" s="80" t="s">
        <v>77</v>
      </c>
      <c r="L23" s="80" t="s">
        <v>82</v>
      </c>
      <c r="M23" s="94">
        <v>42473</v>
      </c>
      <c r="N23" s="80" t="s">
        <v>95</v>
      </c>
      <c r="O23" s="80">
        <v>-27.372399999999999</v>
      </c>
      <c r="P23" s="80">
        <v>29.8887</v>
      </c>
      <c r="Q23" s="143" t="s">
        <v>1870</v>
      </c>
      <c r="R23" s="80" t="s">
        <v>80</v>
      </c>
      <c r="S23" s="80" t="s">
        <v>199</v>
      </c>
      <c r="T23" s="80" t="s">
        <v>136</v>
      </c>
      <c r="U23" s="80" t="s">
        <v>123</v>
      </c>
      <c r="V23" s="80" t="s">
        <v>128</v>
      </c>
      <c r="W23" s="80" t="s">
        <v>77</v>
      </c>
      <c r="X23" s="80" t="s">
        <v>82</v>
      </c>
      <c r="Y23" s="80" t="s">
        <v>199</v>
      </c>
      <c r="Z23" s="80" t="s">
        <v>186</v>
      </c>
      <c r="AA23" s="89" t="s">
        <v>307</v>
      </c>
      <c r="AB23" s="89" t="s">
        <v>220</v>
      </c>
      <c r="AC23" s="80" t="s">
        <v>1079</v>
      </c>
      <c r="AD23" s="80" t="s">
        <v>34</v>
      </c>
      <c r="AE23" s="80" t="s">
        <v>193</v>
      </c>
      <c r="AF23" s="80" t="s">
        <v>192</v>
      </c>
      <c r="AG23" s="80" t="s">
        <v>77</v>
      </c>
      <c r="AH23" s="80" t="s">
        <v>192</v>
      </c>
      <c r="AI23" s="80" t="s">
        <v>959</v>
      </c>
      <c r="AJ23" s="80" t="s">
        <v>933</v>
      </c>
      <c r="AK23" s="80" t="s">
        <v>224</v>
      </c>
      <c r="AL23" s="80" t="s">
        <v>77</v>
      </c>
      <c r="AM23" s="80" t="s">
        <v>955</v>
      </c>
      <c r="AN23" s="91" t="s">
        <v>22</v>
      </c>
      <c r="AO23" s="80" t="s">
        <v>83</v>
      </c>
      <c r="AP23" s="80" t="s">
        <v>947</v>
      </c>
      <c r="AQ23" s="80" t="s">
        <v>46</v>
      </c>
      <c r="AR23" s="80" t="s">
        <v>199</v>
      </c>
      <c r="AS23" s="80" t="s">
        <v>199</v>
      </c>
      <c r="AT23" s="90" t="s">
        <v>199</v>
      </c>
      <c r="AU23" s="80" t="s">
        <v>101</v>
      </c>
      <c r="AV23" s="80" t="s">
        <v>2114</v>
      </c>
      <c r="AW23" s="80" t="s">
        <v>1613</v>
      </c>
      <c r="AX23" s="80" t="s">
        <v>105</v>
      </c>
      <c r="AY23" s="80" t="s">
        <v>95</v>
      </c>
      <c r="AZ23" s="80" t="s">
        <v>741</v>
      </c>
      <c r="BA23" s="80"/>
      <c r="BB23" s="80" t="s">
        <v>94</v>
      </c>
      <c r="BC23" s="90">
        <v>42473</v>
      </c>
    </row>
    <row r="24" spans="1:55" s="19" customFormat="1" ht="227" customHeight="1">
      <c r="A24" s="80" t="s">
        <v>113</v>
      </c>
      <c r="B24" s="89" t="s">
        <v>311</v>
      </c>
      <c r="C24" s="80" t="s">
        <v>51</v>
      </c>
      <c r="D24" s="80" t="s">
        <v>848</v>
      </c>
      <c r="E24" s="80" t="s">
        <v>71</v>
      </c>
      <c r="F24" s="80" t="s">
        <v>102</v>
      </c>
      <c r="G24" s="80" t="s">
        <v>1742</v>
      </c>
      <c r="H24" s="80" t="s">
        <v>824</v>
      </c>
      <c r="I24" s="80" t="s">
        <v>912</v>
      </c>
      <c r="J24" s="80">
        <v>17</v>
      </c>
      <c r="K24" s="80" t="s">
        <v>77</v>
      </c>
      <c r="L24" s="80" t="s">
        <v>82</v>
      </c>
      <c r="M24" s="94">
        <v>42473</v>
      </c>
      <c r="N24" s="80" t="s">
        <v>95</v>
      </c>
      <c r="O24" s="80">
        <v>-27.372399999999999</v>
      </c>
      <c r="P24" s="80">
        <v>29.8887</v>
      </c>
      <c r="Q24" s="143" t="s">
        <v>1871</v>
      </c>
      <c r="R24" s="80" t="s">
        <v>80</v>
      </c>
      <c r="S24" s="80" t="s">
        <v>199</v>
      </c>
      <c r="T24" s="80" t="s">
        <v>136</v>
      </c>
      <c r="U24" s="80" t="s">
        <v>123</v>
      </c>
      <c r="V24" s="80" t="s">
        <v>128</v>
      </c>
      <c r="W24" s="80" t="s">
        <v>77</v>
      </c>
      <c r="X24" s="80" t="s">
        <v>82</v>
      </c>
      <c r="Y24" s="80" t="s">
        <v>199</v>
      </c>
      <c r="Z24" s="80" t="s">
        <v>186</v>
      </c>
      <c r="AA24" s="89" t="s">
        <v>307</v>
      </c>
      <c r="AB24" s="89" t="s">
        <v>220</v>
      </c>
      <c r="AC24" s="80" t="s">
        <v>1078</v>
      </c>
      <c r="AD24" s="80" t="s">
        <v>34</v>
      </c>
      <c r="AE24" s="80" t="s">
        <v>193</v>
      </c>
      <c r="AF24" s="80" t="s">
        <v>192</v>
      </c>
      <c r="AG24" s="80" t="s">
        <v>77</v>
      </c>
      <c r="AH24" s="80" t="s">
        <v>192</v>
      </c>
      <c r="AI24" s="80" t="s">
        <v>959</v>
      </c>
      <c r="AJ24" s="80" t="s">
        <v>933</v>
      </c>
      <c r="AK24" s="80" t="s">
        <v>224</v>
      </c>
      <c r="AL24" s="80" t="s">
        <v>77</v>
      </c>
      <c r="AM24" s="80" t="s">
        <v>186</v>
      </c>
      <c r="AN24" s="91" t="s">
        <v>22</v>
      </c>
      <c r="AO24" s="80" t="s">
        <v>83</v>
      </c>
      <c r="AP24" s="80" t="s">
        <v>944</v>
      </c>
      <c r="AQ24" s="80" t="s">
        <v>46</v>
      </c>
      <c r="AR24" s="80" t="s">
        <v>199</v>
      </c>
      <c r="AS24" s="80" t="s">
        <v>199</v>
      </c>
      <c r="AT24" s="90" t="s">
        <v>199</v>
      </c>
      <c r="AU24" s="80" t="s">
        <v>101</v>
      </c>
      <c r="AV24" s="80" t="s">
        <v>2114</v>
      </c>
      <c r="AW24" s="80" t="s">
        <v>1613</v>
      </c>
      <c r="AX24" s="80" t="s">
        <v>105</v>
      </c>
      <c r="AY24" s="80" t="s">
        <v>95</v>
      </c>
      <c r="AZ24" s="80" t="s">
        <v>742</v>
      </c>
      <c r="BA24" s="80"/>
      <c r="BB24" s="80" t="s">
        <v>94</v>
      </c>
      <c r="BC24" s="90">
        <v>42473</v>
      </c>
    </row>
    <row r="25" spans="1:55" s="19" customFormat="1" ht="227" customHeight="1">
      <c r="A25" s="80" t="s">
        <v>113</v>
      </c>
      <c r="B25" s="89" t="s">
        <v>312</v>
      </c>
      <c r="C25" s="80" t="s">
        <v>51</v>
      </c>
      <c r="D25" s="80" t="s">
        <v>849</v>
      </c>
      <c r="E25" s="80" t="s">
        <v>71</v>
      </c>
      <c r="F25" s="80" t="s">
        <v>102</v>
      </c>
      <c r="G25" s="80" t="s">
        <v>1742</v>
      </c>
      <c r="H25" s="80" t="s">
        <v>824</v>
      </c>
      <c r="I25" s="80" t="s">
        <v>912</v>
      </c>
      <c r="J25" s="80">
        <v>18</v>
      </c>
      <c r="K25" s="80" t="s">
        <v>77</v>
      </c>
      <c r="L25" s="80" t="s">
        <v>82</v>
      </c>
      <c r="M25" s="94">
        <v>42473</v>
      </c>
      <c r="N25" s="80" t="s">
        <v>95</v>
      </c>
      <c r="O25" s="80">
        <v>-27.372199999999999</v>
      </c>
      <c r="P25" s="80">
        <v>29.8887</v>
      </c>
      <c r="Q25" s="143" t="s">
        <v>1872</v>
      </c>
      <c r="R25" s="80" t="s">
        <v>80</v>
      </c>
      <c r="S25" s="80" t="s">
        <v>199</v>
      </c>
      <c r="T25" s="80" t="s">
        <v>136</v>
      </c>
      <c r="U25" s="80" t="s">
        <v>123</v>
      </c>
      <c r="V25" s="80" t="s">
        <v>128</v>
      </c>
      <c r="W25" s="80" t="s">
        <v>77</v>
      </c>
      <c r="X25" s="80" t="s">
        <v>82</v>
      </c>
      <c r="Y25" s="80" t="s">
        <v>199</v>
      </c>
      <c r="Z25" s="80" t="s">
        <v>186</v>
      </c>
      <c r="AA25" s="89" t="s">
        <v>307</v>
      </c>
      <c r="AB25" s="89" t="s">
        <v>220</v>
      </c>
      <c r="AC25" s="80" t="s">
        <v>1078</v>
      </c>
      <c r="AD25" s="80" t="s">
        <v>34</v>
      </c>
      <c r="AE25" s="80" t="s">
        <v>193</v>
      </c>
      <c r="AF25" s="80" t="s">
        <v>192</v>
      </c>
      <c r="AG25" s="80" t="s">
        <v>77</v>
      </c>
      <c r="AH25" s="80" t="s">
        <v>192</v>
      </c>
      <c r="AI25" s="80" t="s">
        <v>959</v>
      </c>
      <c r="AJ25" s="80" t="s">
        <v>933</v>
      </c>
      <c r="AK25" s="80" t="s">
        <v>224</v>
      </c>
      <c r="AL25" s="80" t="s">
        <v>77</v>
      </c>
      <c r="AM25" s="80" t="s">
        <v>186</v>
      </c>
      <c r="AN25" s="91" t="s">
        <v>22</v>
      </c>
      <c r="AO25" s="80" t="s">
        <v>83</v>
      </c>
      <c r="AP25" s="80" t="s">
        <v>944</v>
      </c>
      <c r="AQ25" s="80" t="s">
        <v>46</v>
      </c>
      <c r="AR25" s="80" t="s">
        <v>199</v>
      </c>
      <c r="AS25" s="80" t="s">
        <v>199</v>
      </c>
      <c r="AT25" s="90" t="s">
        <v>199</v>
      </c>
      <c r="AU25" s="80" t="s">
        <v>101</v>
      </c>
      <c r="AV25" s="80" t="s">
        <v>2114</v>
      </c>
      <c r="AW25" s="80" t="s">
        <v>1613</v>
      </c>
      <c r="AX25" s="80" t="s">
        <v>105</v>
      </c>
      <c r="AY25" s="80" t="s">
        <v>95</v>
      </c>
      <c r="AZ25" s="80" t="s">
        <v>743</v>
      </c>
      <c r="BA25" s="80"/>
      <c r="BB25" s="80" t="s">
        <v>94</v>
      </c>
      <c r="BC25" s="90">
        <v>42473</v>
      </c>
    </row>
    <row r="26" spans="1:55" s="19" customFormat="1" ht="227" customHeight="1">
      <c r="A26" s="80" t="s">
        <v>113</v>
      </c>
      <c r="B26" s="89" t="s">
        <v>313</v>
      </c>
      <c r="C26" s="80" t="s">
        <v>51</v>
      </c>
      <c r="D26" s="80" t="s">
        <v>850</v>
      </c>
      <c r="E26" s="80" t="s">
        <v>71</v>
      </c>
      <c r="F26" s="80" t="s">
        <v>102</v>
      </c>
      <c r="G26" s="80" t="s">
        <v>1742</v>
      </c>
      <c r="H26" s="80" t="s">
        <v>824</v>
      </c>
      <c r="I26" s="80" t="s">
        <v>912</v>
      </c>
      <c r="J26" s="80">
        <v>19</v>
      </c>
      <c r="K26" s="80" t="s">
        <v>77</v>
      </c>
      <c r="L26" s="80" t="s">
        <v>82</v>
      </c>
      <c r="M26" s="94">
        <v>42473</v>
      </c>
      <c r="N26" s="80" t="s">
        <v>95</v>
      </c>
      <c r="O26" s="80">
        <v>-27.372</v>
      </c>
      <c r="P26" s="80">
        <v>29.8887</v>
      </c>
      <c r="Q26" s="143" t="s">
        <v>1873</v>
      </c>
      <c r="R26" s="80" t="s">
        <v>80</v>
      </c>
      <c r="S26" s="80" t="s">
        <v>199</v>
      </c>
      <c r="T26" s="80" t="s">
        <v>136</v>
      </c>
      <c r="U26" s="80" t="s">
        <v>123</v>
      </c>
      <c r="V26" s="80" t="s">
        <v>128</v>
      </c>
      <c r="W26" s="80" t="s">
        <v>77</v>
      </c>
      <c r="X26" s="80" t="s">
        <v>82</v>
      </c>
      <c r="Y26" s="80" t="s">
        <v>199</v>
      </c>
      <c r="Z26" s="80" t="s">
        <v>186</v>
      </c>
      <c r="AA26" s="89" t="s">
        <v>307</v>
      </c>
      <c r="AB26" s="89" t="s">
        <v>220</v>
      </c>
      <c r="AC26" s="80" t="s">
        <v>1078</v>
      </c>
      <c r="AD26" s="80" t="s">
        <v>34</v>
      </c>
      <c r="AE26" s="80" t="s">
        <v>193</v>
      </c>
      <c r="AF26" s="80" t="s">
        <v>192</v>
      </c>
      <c r="AG26" s="80" t="s">
        <v>77</v>
      </c>
      <c r="AH26" s="80" t="s">
        <v>192</v>
      </c>
      <c r="AI26" s="80" t="s">
        <v>959</v>
      </c>
      <c r="AJ26" s="80" t="s">
        <v>933</v>
      </c>
      <c r="AK26" s="80" t="s">
        <v>224</v>
      </c>
      <c r="AL26" s="80" t="s">
        <v>77</v>
      </c>
      <c r="AM26" s="80" t="s">
        <v>186</v>
      </c>
      <c r="AN26" s="91" t="s">
        <v>22</v>
      </c>
      <c r="AO26" s="80" t="s">
        <v>83</v>
      </c>
      <c r="AP26" s="80" t="s">
        <v>967</v>
      </c>
      <c r="AQ26" s="80" t="s">
        <v>46</v>
      </c>
      <c r="AR26" s="80" t="s">
        <v>199</v>
      </c>
      <c r="AS26" s="80" t="s">
        <v>199</v>
      </c>
      <c r="AT26" s="90" t="s">
        <v>199</v>
      </c>
      <c r="AU26" s="80" t="s">
        <v>101</v>
      </c>
      <c r="AV26" s="80" t="s">
        <v>2114</v>
      </c>
      <c r="AW26" s="80" t="s">
        <v>1613</v>
      </c>
      <c r="AX26" s="80" t="s">
        <v>105</v>
      </c>
      <c r="AY26" s="80" t="s">
        <v>95</v>
      </c>
      <c r="AZ26" s="80" t="s">
        <v>744</v>
      </c>
      <c r="BA26" s="80"/>
      <c r="BB26" s="80" t="s">
        <v>94</v>
      </c>
      <c r="BC26" s="90">
        <v>42473</v>
      </c>
    </row>
    <row r="27" spans="1:55" s="19" customFormat="1" ht="227" customHeight="1">
      <c r="A27" s="80" t="s">
        <v>113</v>
      </c>
      <c r="B27" s="89" t="s">
        <v>314</v>
      </c>
      <c r="C27" s="80" t="s">
        <v>51</v>
      </c>
      <c r="D27" s="80" t="s">
        <v>851</v>
      </c>
      <c r="E27" s="80" t="s">
        <v>71</v>
      </c>
      <c r="F27" s="80" t="s">
        <v>102</v>
      </c>
      <c r="G27" s="80" t="s">
        <v>1742</v>
      </c>
      <c r="H27" s="80" t="s">
        <v>824</v>
      </c>
      <c r="I27" s="80" t="s">
        <v>912</v>
      </c>
      <c r="J27" s="80">
        <v>20</v>
      </c>
      <c r="K27" s="80" t="s">
        <v>77</v>
      </c>
      <c r="L27" s="80" t="s">
        <v>82</v>
      </c>
      <c r="M27" s="94">
        <v>42473</v>
      </c>
      <c r="N27" s="80" t="s">
        <v>95</v>
      </c>
      <c r="O27" s="80">
        <v>-27.372</v>
      </c>
      <c r="P27" s="80">
        <v>29.8888</v>
      </c>
      <c r="Q27" s="143" t="s">
        <v>1874</v>
      </c>
      <c r="R27" s="80" t="s">
        <v>80</v>
      </c>
      <c r="S27" s="80" t="s">
        <v>199</v>
      </c>
      <c r="T27" s="80" t="s">
        <v>136</v>
      </c>
      <c r="U27" s="80" t="s">
        <v>123</v>
      </c>
      <c r="V27" s="80" t="s">
        <v>128</v>
      </c>
      <c r="W27" s="80" t="s">
        <v>77</v>
      </c>
      <c r="X27" s="80" t="s">
        <v>82</v>
      </c>
      <c r="Y27" s="80" t="s">
        <v>199</v>
      </c>
      <c r="Z27" s="80" t="s">
        <v>186</v>
      </c>
      <c r="AA27" s="89" t="s">
        <v>307</v>
      </c>
      <c r="AB27" s="89" t="s">
        <v>220</v>
      </c>
      <c r="AC27" s="80" t="s">
        <v>1078</v>
      </c>
      <c r="AD27" s="80" t="s">
        <v>34</v>
      </c>
      <c r="AE27" s="80" t="s">
        <v>193</v>
      </c>
      <c r="AF27" s="80" t="s">
        <v>192</v>
      </c>
      <c r="AG27" s="80" t="s">
        <v>77</v>
      </c>
      <c r="AH27" s="80" t="s">
        <v>192</v>
      </c>
      <c r="AI27" s="80" t="s">
        <v>959</v>
      </c>
      <c r="AJ27" s="80" t="s">
        <v>933</v>
      </c>
      <c r="AK27" s="80" t="s">
        <v>224</v>
      </c>
      <c r="AL27" s="80" t="s">
        <v>77</v>
      </c>
      <c r="AM27" s="80" t="s">
        <v>186</v>
      </c>
      <c r="AN27" s="91" t="s">
        <v>22</v>
      </c>
      <c r="AO27" s="80" t="s">
        <v>83</v>
      </c>
      <c r="AP27" s="80" t="s">
        <v>967</v>
      </c>
      <c r="AQ27" s="80" t="s">
        <v>46</v>
      </c>
      <c r="AR27" s="80" t="s">
        <v>199</v>
      </c>
      <c r="AS27" s="80" t="s">
        <v>199</v>
      </c>
      <c r="AT27" s="90" t="s">
        <v>199</v>
      </c>
      <c r="AU27" s="80" t="s">
        <v>101</v>
      </c>
      <c r="AV27" s="80" t="s">
        <v>2114</v>
      </c>
      <c r="AW27" s="80" t="s">
        <v>1613</v>
      </c>
      <c r="AX27" s="80" t="s">
        <v>105</v>
      </c>
      <c r="AY27" s="80" t="s">
        <v>95</v>
      </c>
      <c r="AZ27" s="80" t="s">
        <v>745</v>
      </c>
      <c r="BA27" s="80"/>
      <c r="BB27" s="80" t="s">
        <v>94</v>
      </c>
      <c r="BC27" s="90">
        <v>42473</v>
      </c>
    </row>
    <row r="28" spans="1:55" s="19" customFormat="1" ht="227" customHeight="1">
      <c r="A28" s="80" t="s">
        <v>113</v>
      </c>
      <c r="B28" s="89" t="s">
        <v>384</v>
      </c>
      <c r="C28" s="80" t="s">
        <v>51</v>
      </c>
      <c r="D28" s="80" t="s">
        <v>2110</v>
      </c>
      <c r="E28" s="80" t="s">
        <v>71</v>
      </c>
      <c r="F28" s="80" t="s">
        <v>102</v>
      </c>
      <c r="G28" s="80" t="s">
        <v>1742</v>
      </c>
      <c r="H28" s="80" t="s">
        <v>824</v>
      </c>
      <c r="I28" s="80" t="s">
        <v>912</v>
      </c>
      <c r="J28" s="80">
        <v>21</v>
      </c>
      <c r="K28" s="80" t="s">
        <v>77</v>
      </c>
      <c r="L28" s="80" t="s">
        <v>82</v>
      </c>
      <c r="M28" s="94">
        <v>42473</v>
      </c>
      <c r="N28" s="80" t="s">
        <v>95</v>
      </c>
      <c r="O28" s="80">
        <v>-27.3718</v>
      </c>
      <c r="P28" s="80">
        <v>29.8888</v>
      </c>
      <c r="Q28" s="143" t="s">
        <v>1875</v>
      </c>
      <c r="R28" s="80" t="s">
        <v>80</v>
      </c>
      <c r="S28" s="80" t="s">
        <v>199</v>
      </c>
      <c r="T28" s="80" t="s">
        <v>136</v>
      </c>
      <c r="U28" s="80" t="s">
        <v>123</v>
      </c>
      <c r="V28" s="80" t="s">
        <v>128</v>
      </c>
      <c r="W28" s="80" t="s">
        <v>77</v>
      </c>
      <c r="X28" s="80" t="s">
        <v>82</v>
      </c>
      <c r="Y28" s="80" t="s">
        <v>199</v>
      </c>
      <c r="Z28" s="80" t="s">
        <v>186</v>
      </c>
      <c r="AA28" s="89" t="s">
        <v>307</v>
      </c>
      <c r="AB28" s="89" t="s">
        <v>220</v>
      </c>
      <c r="AC28" s="80" t="s">
        <v>1080</v>
      </c>
      <c r="AD28" s="80" t="s">
        <v>34</v>
      </c>
      <c r="AE28" s="80" t="s">
        <v>193</v>
      </c>
      <c r="AF28" s="80" t="s">
        <v>192</v>
      </c>
      <c r="AG28" s="80" t="s">
        <v>77</v>
      </c>
      <c r="AH28" s="80" t="s">
        <v>192</v>
      </c>
      <c r="AI28" s="80" t="s">
        <v>959</v>
      </c>
      <c r="AJ28" s="80" t="s">
        <v>933</v>
      </c>
      <c r="AK28" s="80" t="s">
        <v>224</v>
      </c>
      <c r="AL28" s="80" t="s">
        <v>77</v>
      </c>
      <c r="AM28" s="80" t="s">
        <v>968</v>
      </c>
      <c r="AN28" s="91" t="s">
        <v>23</v>
      </c>
      <c r="AO28" s="80" t="s">
        <v>83</v>
      </c>
      <c r="AP28" s="80" t="s">
        <v>969</v>
      </c>
      <c r="AQ28" s="80" t="s">
        <v>46</v>
      </c>
      <c r="AR28" s="80" t="s">
        <v>199</v>
      </c>
      <c r="AS28" s="80" t="s">
        <v>199</v>
      </c>
      <c r="AT28" s="90" t="s">
        <v>199</v>
      </c>
      <c r="AU28" s="80" t="s">
        <v>101</v>
      </c>
      <c r="AV28" s="80" t="s">
        <v>2114</v>
      </c>
      <c r="AW28" s="80" t="s">
        <v>1613</v>
      </c>
      <c r="AX28" s="80" t="s">
        <v>105</v>
      </c>
      <c r="AY28" s="80" t="s">
        <v>95</v>
      </c>
      <c r="AZ28" s="80" t="s">
        <v>746</v>
      </c>
      <c r="BA28" s="80"/>
      <c r="BB28" s="80" t="s">
        <v>94</v>
      </c>
      <c r="BC28" s="90">
        <v>42473</v>
      </c>
    </row>
    <row r="29" spans="1:55" s="19" customFormat="1" ht="227" customHeight="1">
      <c r="A29" s="80" t="s">
        <v>113</v>
      </c>
      <c r="B29" s="89" t="s">
        <v>385</v>
      </c>
      <c r="C29" s="80" t="s">
        <v>51</v>
      </c>
      <c r="D29" s="80" t="s">
        <v>852</v>
      </c>
      <c r="E29" s="80" t="s">
        <v>71</v>
      </c>
      <c r="F29" s="80" t="s">
        <v>102</v>
      </c>
      <c r="G29" s="80" t="s">
        <v>1742</v>
      </c>
      <c r="H29" s="80" t="s">
        <v>824</v>
      </c>
      <c r="I29" s="80" t="s">
        <v>912</v>
      </c>
      <c r="J29" s="80">
        <v>22</v>
      </c>
      <c r="K29" s="80" t="s">
        <v>77</v>
      </c>
      <c r="L29" s="80" t="s">
        <v>82</v>
      </c>
      <c r="M29" s="94">
        <v>42473</v>
      </c>
      <c r="N29" s="80" t="s">
        <v>95</v>
      </c>
      <c r="O29" s="80">
        <v>-27.371600000000001</v>
      </c>
      <c r="P29" s="80">
        <v>29.8889</v>
      </c>
      <c r="Q29" s="143" t="s">
        <v>1876</v>
      </c>
      <c r="R29" s="80" t="s">
        <v>80</v>
      </c>
      <c r="S29" s="80" t="s">
        <v>199</v>
      </c>
      <c r="T29" s="80" t="s">
        <v>136</v>
      </c>
      <c r="U29" s="80" t="s">
        <v>123</v>
      </c>
      <c r="V29" s="80" t="s">
        <v>128</v>
      </c>
      <c r="W29" s="80" t="s">
        <v>77</v>
      </c>
      <c r="X29" s="80" t="s">
        <v>82</v>
      </c>
      <c r="Y29" s="80" t="s">
        <v>199</v>
      </c>
      <c r="Z29" s="80" t="s">
        <v>186</v>
      </c>
      <c r="AA29" s="89" t="s">
        <v>307</v>
      </c>
      <c r="AB29" s="89" t="s">
        <v>220</v>
      </c>
      <c r="AC29" s="80" t="s">
        <v>1080</v>
      </c>
      <c r="AD29" s="80" t="s">
        <v>34</v>
      </c>
      <c r="AE29" s="80" t="s">
        <v>193</v>
      </c>
      <c r="AF29" s="80" t="s">
        <v>192</v>
      </c>
      <c r="AG29" s="80" t="s">
        <v>77</v>
      </c>
      <c r="AH29" s="80" t="s">
        <v>192</v>
      </c>
      <c r="AI29" s="80" t="s">
        <v>959</v>
      </c>
      <c r="AJ29" s="80" t="s">
        <v>933</v>
      </c>
      <c r="AK29" s="80" t="s">
        <v>224</v>
      </c>
      <c r="AL29" s="80" t="s">
        <v>77</v>
      </c>
      <c r="AM29" s="80" t="s">
        <v>968</v>
      </c>
      <c r="AN29" s="91" t="s">
        <v>23</v>
      </c>
      <c r="AO29" s="80" t="s">
        <v>83</v>
      </c>
      <c r="AP29" s="80" t="s">
        <v>969</v>
      </c>
      <c r="AQ29" s="80" t="s">
        <v>46</v>
      </c>
      <c r="AR29" s="80" t="s">
        <v>199</v>
      </c>
      <c r="AS29" s="80" t="s">
        <v>199</v>
      </c>
      <c r="AT29" s="90" t="s">
        <v>199</v>
      </c>
      <c r="AU29" s="80" t="s">
        <v>101</v>
      </c>
      <c r="AV29" s="80" t="s">
        <v>2114</v>
      </c>
      <c r="AW29" s="80" t="s">
        <v>1613</v>
      </c>
      <c r="AX29" s="80" t="s">
        <v>105</v>
      </c>
      <c r="AY29" s="80" t="s">
        <v>95</v>
      </c>
      <c r="AZ29" s="80" t="s">
        <v>747</v>
      </c>
      <c r="BA29" s="80"/>
      <c r="BB29" s="80" t="s">
        <v>94</v>
      </c>
      <c r="BC29" s="90">
        <v>42473</v>
      </c>
    </row>
    <row r="30" spans="1:55" s="19" customFormat="1" ht="227" customHeight="1">
      <c r="A30" s="80" t="s">
        <v>113</v>
      </c>
      <c r="B30" s="89" t="s">
        <v>386</v>
      </c>
      <c r="C30" s="80" t="s">
        <v>51</v>
      </c>
      <c r="D30" s="80" t="s">
        <v>853</v>
      </c>
      <c r="E30" s="80" t="s">
        <v>809</v>
      </c>
      <c r="F30" s="80" t="s">
        <v>102</v>
      </c>
      <c r="G30" s="80" t="s">
        <v>1742</v>
      </c>
      <c r="H30" s="80" t="s">
        <v>824</v>
      </c>
      <c r="I30" s="80" t="s">
        <v>912</v>
      </c>
      <c r="J30" s="80" t="s">
        <v>199</v>
      </c>
      <c r="K30" s="80" t="s">
        <v>77</v>
      </c>
      <c r="L30" s="80" t="s">
        <v>82</v>
      </c>
      <c r="M30" s="94">
        <v>42473</v>
      </c>
      <c r="N30" s="80" t="s">
        <v>95</v>
      </c>
      <c r="O30" s="80">
        <v>-27.369</v>
      </c>
      <c r="P30" s="80">
        <v>29.889299999999999</v>
      </c>
      <c r="Q30" s="143" t="s">
        <v>1877</v>
      </c>
      <c r="R30" s="80" t="s">
        <v>80</v>
      </c>
      <c r="S30" s="80" t="s">
        <v>199</v>
      </c>
      <c r="T30" s="80" t="s">
        <v>77</v>
      </c>
      <c r="U30" s="80" t="s">
        <v>77</v>
      </c>
      <c r="V30" s="80" t="s">
        <v>128</v>
      </c>
      <c r="W30" s="80" t="s">
        <v>77</v>
      </c>
      <c r="X30" s="80" t="s">
        <v>82</v>
      </c>
      <c r="Y30" s="80" t="s">
        <v>199</v>
      </c>
      <c r="Z30" s="80" t="s">
        <v>186</v>
      </c>
      <c r="AA30" s="89" t="s">
        <v>307</v>
      </c>
      <c r="AB30" s="89" t="s">
        <v>220</v>
      </c>
      <c r="AC30" s="80" t="s">
        <v>1081</v>
      </c>
      <c r="AD30" s="80" t="s">
        <v>34</v>
      </c>
      <c r="AE30" s="80" t="s">
        <v>193</v>
      </c>
      <c r="AF30" s="80" t="s">
        <v>192</v>
      </c>
      <c r="AG30" s="80" t="s">
        <v>77</v>
      </c>
      <c r="AH30" s="80" t="s">
        <v>192</v>
      </c>
      <c r="AI30" s="80" t="s">
        <v>959</v>
      </c>
      <c r="AJ30" s="80" t="s">
        <v>933</v>
      </c>
      <c r="AK30" s="80" t="s">
        <v>224</v>
      </c>
      <c r="AL30" s="80" t="s">
        <v>77</v>
      </c>
      <c r="AM30" s="80" t="s">
        <v>186</v>
      </c>
      <c r="AN30" s="91" t="s">
        <v>23</v>
      </c>
      <c r="AO30" s="80" t="s">
        <v>83</v>
      </c>
      <c r="AP30" s="80" t="s">
        <v>2120</v>
      </c>
      <c r="AQ30" s="80" t="s">
        <v>46</v>
      </c>
      <c r="AR30" s="80" t="s">
        <v>199</v>
      </c>
      <c r="AS30" s="80" t="s">
        <v>199</v>
      </c>
      <c r="AT30" s="90" t="s">
        <v>199</v>
      </c>
      <c r="AU30" s="80" t="s">
        <v>101</v>
      </c>
      <c r="AV30" s="80" t="s">
        <v>2114</v>
      </c>
      <c r="AW30" s="80" t="s">
        <v>1613</v>
      </c>
      <c r="AX30" s="80" t="s">
        <v>105</v>
      </c>
      <c r="AY30" s="80" t="s">
        <v>95</v>
      </c>
      <c r="AZ30" s="80" t="s">
        <v>748</v>
      </c>
      <c r="BA30" s="80"/>
      <c r="BB30" s="80" t="s">
        <v>94</v>
      </c>
      <c r="BC30" s="90">
        <v>42473</v>
      </c>
    </row>
    <row r="31" spans="1:55" s="19" customFormat="1" ht="227" customHeight="1">
      <c r="A31" s="80" t="s">
        <v>113</v>
      </c>
      <c r="B31" s="89" t="s">
        <v>387</v>
      </c>
      <c r="C31" s="80" t="s">
        <v>51</v>
      </c>
      <c r="D31" s="80" t="s">
        <v>970</v>
      </c>
      <c r="E31" s="80" t="s">
        <v>56</v>
      </c>
      <c r="F31" s="80" t="s">
        <v>102</v>
      </c>
      <c r="G31" s="80" t="s">
        <v>1742</v>
      </c>
      <c r="H31" s="80" t="s">
        <v>824</v>
      </c>
      <c r="I31" s="80" t="s">
        <v>199</v>
      </c>
      <c r="J31" s="80" t="s">
        <v>199</v>
      </c>
      <c r="K31" s="80" t="s">
        <v>77</v>
      </c>
      <c r="L31" s="80" t="s">
        <v>83</v>
      </c>
      <c r="M31" s="94">
        <v>41001</v>
      </c>
      <c r="N31" s="80" t="s">
        <v>95</v>
      </c>
      <c r="O31" s="80">
        <v>-27.361173000000001</v>
      </c>
      <c r="P31" s="80">
        <v>29.869952999999999</v>
      </c>
      <c r="Q31" s="143" t="s">
        <v>1878</v>
      </c>
      <c r="R31" s="80" t="s">
        <v>199</v>
      </c>
      <c r="S31" s="80" t="s">
        <v>80</v>
      </c>
      <c r="T31" s="80" t="s">
        <v>76</v>
      </c>
      <c r="U31" s="80" t="s">
        <v>124</v>
      </c>
      <c r="V31" s="80" t="s">
        <v>186</v>
      </c>
      <c r="W31" s="80" t="s">
        <v>77</v>
      </c>
      <c r="X31" s="80" t="s">
        <v>82</v>
      </c>
      <c r="Y31" s="80" t="s">
        <v>199</v>
      </c>
      <c r="Z31" s="80" t="s">
        <v>186</v>
      </c>
      <c r="AA31" s="89" t="s">
        <v>307</v>
      </c>
      <c r="AB31" s="89" t="s">
        <v>220</v>
      </c>
      <c r="AC31" s="80" t="s">
        <v>1069</v>
      </c>
      <c r="AD31" s="80" t="s">
        <v>36</v>
      </c>
      <c r="AE31" s="80" t="s">
        <v>199</v>
      </c>
      <c r="AF31" s="80" t="s">
        <v>199</v>
      </c>
      <c r="AG31" s="80" t="s">
        <v>199</v>
      </c>
      <c r="AH31" s="80" t="s">
        <v>199</v>
      </c>
      <c r="AI31" s="80" t="s">
        <v>199</v>
      </c>
      <c r="AJ31" s="80" t="s">
        <v>199</v>
      </c>
      <c r="AK31" s="80" t="s">
        <v>199</v>
      </c>
      <c r="AL31" s="80" t="s">
        <v>199</v>
      </c>
      <c r="AM31" s="80"/>
      <c r="AN31" s="91" t="s">
        <v>22</v>
      </c>
      <c r="AO31" s="80" t="s">
        <v>83</v>
      </c>
      <c r="AP31" s="80" t="s">
        <v>186</v>
      </c>
      <c r="AQ31" s="80" t="s">
        <v>1632</v>
      </c>
      <c r="AR31" s="80" t="s">
        <v>199</v>
      </c>
      <c r="AS31" s="80" t="s">
        <v>199</v>
      </c>
      <c r="AT31" s="90" t="s">
        <v>199</v>
      </c>
      <c r="AU31" s="80" t="s">
        <v>101</v>
      </c>
      <c r="AV31" s="80" t="s">
        <v>2114</v>
      </c>
      <c r="AW31" s="80" t="s">
        <v>1602</v>
      </c>
      <c r="AX31" s="80" t="s">
        <v>105</v>
      </c>
      <c r="AY31" s="80" t="s">
        <v>95</v>
      </c>
      <c r="AZ31" s="80" t="s">
        <v>749</v>
      </c>
      <c r="BA31" s="80"/>
      <c r="BB31" s="80" t="s">
        <v>94</v>
      </c>
      <c r="BC31" s="90">
        <v>41001</v>
      </c>
    </row>
    <row r="32" spans="1:55" s="19" customFormat="1" ht="227" customHeight="1">
      <c r="A32" s="80" t="s">
        <v>113</v>
      </c>
      <c r="B32" s="89" t="s">
        <v>388</v>
      </c>
      <c r="C32" s="80" t="s">
        <v>51</v>
      </c>
      <c r="D32" s="80" t="s">
        <v>971</v>
      </c>
      <c r="E32" s="80" t="s">
        <v>808</v>
      </c>
      <c r="F32" s="80" t="s">
        <v>102</v>
      </c>
      <c r="G32" s="80" t="s">
        <v>1742</v>
      </c>
      <c r="H32" s="80" t="s">
        <v>824</v>
      </c>
      <c r="I32" s="80" t="s">
        <v>199</v>
      </c>
      <c r="J32" s="80" t="s">
        <v>199</v>
      </c>
      <c r="K32" s="80" t="s">
        <v>77</v>
      </c>
      <c r="L32" s="80" t="s">
        <v>83</v>
      </c>
      <c r="M32" s="94">
        <v>40999</v>
      </c>
      <c r="N32" s="80" t="s">
        <v>95</v>
      </c>
      <c r="O32" s="80">
        <v>-27.277234</v>
      </c>
      <c r="P32" s="80">
        <v>29.785246000000001</v>
      </c>
      <c r="Q32" s="143" t="s">
        <v>1879</v>
      </c>
      <c r="R32" s="80" t="s">
        <v>199</v>
      </c>
      <c r="S32" s="80" t="s">
        <v>80</v>
      </c>
      <c r="T32" s="80" t="s">
        <v>76</v>
      </c>
      <c r="U32" s="80" t="s">
        <v>124</v>
      </c>
      <c r="V32" s="80" t="s">
        <v>186</v>
      </c>
      <c r="W32" s="80" t="s">
        <v>77</v>
      </c>
      <c r="X32" s="80" t="s">
        <v>82</v>
      </c>
      <c r="Y32" s="80" t="s">
        <v>199</v>
      </c>
      <c r="Z32" s="80" t="s">
        <v>186</v>
      </c>
      <c r="AA32" s="89" t="s">
        <v>307</v>
      </c>
      <c r="AB32" s="89" t="s">
        <v>220</v>
      </c>
      <c r="AC32" s="80" t="s">
        <v>1728</v>
      </c>
      <c r="AD32" s="80" t="s">
        <v>36</v>
      </c>
      <c r="AE32" s="80" t="s">
        <v>199</v>
      </c>
      <c r="AF32" s="80" t="s">
        <v>199</v>
      </c>
      <c r="AG32" s="80" t="s">
        <v>199</v>
      </c>
      <c r="AH32" s="80" t="s">
        <v>199</v>
      </c>
      <c r="AI32" s="80" t="s">
        <v>199</v>
      </c>
      <c r="AJ32" s="80" t="s">
        <v>199</v>
      </c>
      <c r="AK32" s="80" t="s">
        <v>199</v>
      </c>
      <c r="AL32" s="80" t="s">
        <v>199</v>
      </c>
      <c r="AM32" s="80"/>
      <c r="AN32" s="91" t="s">
        <v>24</v>
      </c>
      <c r="AO32" s="80" t="s">
        <v>83</v>
      </c>
      <c r="AP32" s="80" t="s">
        <v>925</v>
      </c>
      <c r="AQ32" s="80" t="s">
        <v>1632</v>
      </c>
      <c r="AR32" s="80" t="s">
        <v>199</v>
      </c>
      <c r="AS32" s="80" t="s">
        <v>199</v>
      </c>
      <c r="AT32" s="90" t="s">
        <v>199</v>
      </c>
      <c r="AU32" s="80" t="s">
        <v>101</v>
      </c>
      <c r="AV32" s="80" t="s">
        <v>2114</v>
      </c>
      <c r="AW32" s="80" t="s">
        <v>1602</v>
      </c>
      <c r="AX32" s="80" t="s">
        <v>105</v>
      </c>
      <c r="AY32" s="80" t="s">
        <v>95</v>
      </c>
      <c r="AZ32" s="80" t="s">
        <v>750</v>
      </c>
      <c r="BA32" s="80"/>
      <c r="BB32" s="80" t="s">
        <v>94</v>
      </c>
      <c r="BC32" s="90">
        <v>40999</v>
      </c>
    </row>
    <row r="33" spans="1:55" s="19" customFormat="1" ht="227" customHeight="1">
      <c r="A33" s="80" t="s">
        <v>113</v>
      </c>
      <c r="B33" s="89" t="s">
        <v>389</v>
      </c>
      <c r="C33" s="80" t="s">
        <v>51</v>
      </c>
      <c r="D33" s="80" t="s">
        <v>972</v>
      </c>
      <c r="E33" s="80" t="s">
        <v>820</v>
      </c>
      <c r="F33" s="80" t="s">
        <v>102</v>
      </c>
      <c r="G33" s="80" t="s">
        <v>1742</v>
      </c>
      <c r="H33" s="80" t="s">
        <v>824</v>
      </c>
      <c r="I33" s="80" t="s">
        <v>199</v>
      </c>
      <c r="J33" s="80" t="s">
        <v>199</v>
      </c>
      <c r="K33" s="80" t="s">
        <v>77</v>
      </c>
      <c r="L33" s="80" t="s">
        <v>83</v>
      </c>
      <c r="M33" s="94">
        <v>42472</v>
      </c>
      <c r="N33" s="80" t="s">
        <v>95</v>
      </c>
      <c r="O33" s="80">
        <v>-27.270530000000001</v>
      </c>
      <c r="P33" s="80">
        <v>29.784040000000001</v>
      </c>
      <c r="Q33" s="143" t="s">
        <v>1880</v>
      </c>
      <c r="R33" s="80" t="s">
        <v>80</v>
      </c>
      <c r="S33" s="80" t="s">
        <v>199</v>
      </c>
      <c r="T33" s="80" t="s">
        <v>76</v>
      </c>
      <c r="U33" s="80" t="s">
        <v>123</v>
      </c>
      <c r="V33" s="80" t="s">
        <v>129</v>
      </c>
      <c r="W33" s="80" t="s">
        <v>77</v>
      </c>
      <c r="X33" s="80" t="s">
        <v>82</v>
      </c>
      <c r="Y33" s="80" t="s">
        <v>199</v>
      </c>
      <c r="Z33" s="80" t="s">
        <v>186</v>
      </c>
      <c r="AA33" s="89" t="s">
        <v>307</v>
      </c>
      <c r="AB33" s="89" t="s">
        <v>220</v>
      </c>
      <c r="AC33" s="80" t="s">
        <v>1082</v>
      </c>
      <c r="AD33" s="80" t="s">
        <v>34</v>
      </c>
      <c r="AE33" s="80" t="s">
        <v>193</v>
      </c>
      <c r="AF33" s="80" t="s">
        <v>964</v>
      </c>
      <c r="AG33" s="80" t="s">
        <v>77</v>
      </c>
      <c r="AH33" s="80" t="s">
        <v>962</v>
      </c>
      <c r="AI33" s="80" t="s">
        <v>959</v>
      </c>
      <c r="AJ33" s="80" t="s">
        <v>933</v>
      </c>
      <c r="AK33" s="80" t="s">
        <v>224</v>
      </c>
      <c r="AL33" s="80" t="s">
        <v>77</v>
      </c>
      <c r="AM33" s="80" t="s">
        <v>186</v>
      </c>
      <c r="AN33" s="91" t="s">
        <v>23</v>
      </c>
      <c r="AO33" s="80" t="s">
        <v>83</v>
      </c>
      <c r="AP33" s="80" t="s">
        <v>973</v>
      </c>
      <c r="AQ33" s="80" t="s">
        <v>46</v>
      </c>
      <c r="AR33" s="80" t="s">
        <v>199</v>
      </c>
      <c r="AS33" s="80" t="s">
        <v>199</v>
      </c>
      <c r="AT33" s="90" t="s">
        <v>199</v>
      </c>
      <c r="AU33" s="80" t="s">
        <v>101</v>
      </c>
      <c r="AV33" s="80" t="s">
        <v>2114</v>
      </c>
      <c r="AW33" s="80" t="s">
        <v>1613</v>
      </c>
      <c r="AX33" s="80" t="s">
        <v>105</v>
      </c>
      <c r="AY33" s="80" t="s">
        <v>95</v>
      </c>
      <c r="AZ33" s="80" t="s">
        <v>751</v>
      </c>
      <c r="BA33" s="80"/>
      <c r="BB33" s="80" t="s">
        <v>94</v>
      </c>
      <c r="BC33" s="90">
        <v>42472</v>
      </c>
    </row>
    <row r="34" spans="1:55" s="19" customFormat="1" ht="227" customHeight="1">
      <c r="A34" s="80" t="s">
        <v>113</v>
      </c>
      <c r="B34" s="89" t="s">
        <v>390</v>
      </c>
      <c r="C34" s="80" t="s">
        <v>51</v>
      </c>
      <c r="D34" s="80" t="s">
        <v>974</v>
      </c>
      <c r="E34" s="80" t="s">
        <v>818</v>
      </c>
      <c r="F34" s="80" t="s">
        <v>102</v>
      </c>
      <c r="G34" s="80" t="s">
        <v>1742</v>
      </c>
      <c r="H34" s="80" t="s">
        <v>824</v>
      </c>
      <c r="I34" s="80" t="s">
        <v>199</v>
      </c>
      <c r="J34" s="80" t="s">
        <v>199</v>
      </c>
      <c r="K34" s="80" t="s">
        <v>77</v>
      </c>
      <c r="L34" s="80" t="s">
        <v>83</v>
      </c>
      <c r="M34" s="94">
        <v>42472</v>
      </c>
      <c r="N34" s="80" t="s">
        <v>95</v>
      </c>
      <c r="O34" s="80">
        <v>-27.269594999999999</v>
      </c>
      <c r="P34" s="80">
        <v>29.783949</v>
      </c>
      <c r="Q34" s="143" t="s">
        <v>1881</v>
      </c>
      <c r="R34" s="80" t="s">
        <v>80</v>
      </c>
      <c r="S34" s="80" t="s">
        <v>199</v>
      </c>
      <c r="T34" s="80" t="s">
        <v>76</v>
      </c>
      <c r="U34" s="80" t="s">
        <v>123</v>
      </c>
      <c r="V34" s="80" t="s">
        <v>186</v>
      </c>
      <c r="W34" s="80" t="s">
        <v>77</v>
      </c>
      <c r="X34" s="80" t="s">
        <v>82</v>
      </c>
      <c r="Y34" s="80" t="s">
        <v>199</v>
      </c>
      <c r="Z34" s="80" t="s">
        <v>186</v>
      </c>
      <c r="AA34" s="89" t="s">
        <v>307</v>
      </c>
      <c r="AB34" s="89" t="s">
        <v>220</v>
      </c>
      <c r="AC34" s="80" t="s">
        <v>1083</v>
      </c>
      <c r="AD34" s="80" t="s">
        <v>34</v>
      </c>
      <c r="AE34" s="80" t="s">
        <v>193</v>
      </c>
      <c r="AF34" s="80" t="s">
        <v>192</v>
      </c>
      <c r="AG34" s="80" t="s">
        <v>77</v>
      </c>
      <c r="AH34" s="80" t="s">
        <v>192</v>
      </c>
      <c r="AI34" s="80" t="s">
        <v>961</v>
      </c>
      <c r="AJ34" s="80" t="s">
        <v>933</v>
      </c>
      <c r="AK34" s="80" t="s">
        <v>224</v>
      </c>
      <c r="AL34" s="80" t="s">
        <v>77</v>
      </c>
      <c r="AM34" s="80" t="s">
        <v>186</v>
      </c>
      <c r="AN34" s="91" t="s">
        <v>23</v>
      </c>
      <c r="AO34" s="80" t="s">
        <v>83</v>
      </c>
      <c r="AP34" s="80" t="s">
        <v>948</v>
      </c>
      <c r="AQ34" s="80" t="s">
        <v>46</v>
      </c>
      <c r="AR34" s="80" t="s">
        <v>199</v>
      </c>
      <c r="AS34" s="80" t="s">
        <v>199</v>
      </c>
      <c r="AT34" s="90" t="s">
        <v>199</v>
      </c>
      <c r="AU34" s="80" t="s">
        <v>101</v>
      </c>
      <c r="AV34" s="80" t="s">
        <v>2114</v>
      </c>
      <c r="AW34" s="80" t="s">
        <v>1637</v>
      </c>
      <c r="AX34" s="80" t="s">
        <v>105</v>
      </c>
      <c r="AY34" s="80" t="s">
        <v>95</v>
      </c>
      <c r="AZ34" s="80" t="s">
        <v>752</v>
      </c>
      <c r="BA34" s="80"/>
      <c r="BB34" s="80" t="s">
        <v>94</v>
      </c>
      <c r="BC34" s="90">
        <v>42472</v>
      </c>
    </row>
    <row r="35" spans="1:55" s="19" customFormat="1" ht="227" customHeight="1">
      <c r="A35" s="80" t="s">
        <v>113</v>
      </c>
      <c r="B35" s="89" t="s">
        <v>391</v>
      </c>
      <c r="C35" s="80" t="s">
        <v>51</v>
      </c>
      <c r="D35" s="80" t="s">
        <v>975</v>
      </c>
      <c r="E35" s="80" t="s">
        <v>820</v>
      </c>
      <c r="F35" s="80" t="s">
        <v>102</v>
      </c>
      <c r="G35" s="80" t="s">
        <v>1742</v>
      </c>
      <c r="H35" s="80" t="s">
        <v>824</v>
      </c>
      <c r="I35" s="80" t="s">
        <v>199</v>
      </c>
      <c r="J35" s="80" t="s">
        <v>199</v>
      </c>
      <c r="K35" s="80" t="s">
        <v>77</v>
      </c>
      <c r="L35" s="80" t="s">
        <v>83</v>
      </c>
      <c r="M35" s="94">
        <v>42472</v>
      </c>
      <c r="N35" s="80" t="s">
        <v>95</v>
      </c>
      <c r="O35" s="80">
        <v>-27.268027</v>
      </c>
      <c r="P35" s="80">
        <v>29.782215999999998</v>
      </c>
      <c r="Q35" s="143" t="s">
        <v>1882</v>
      </c>
      <c r="R35" s="80" t="s">
        <v>80</v>
      </c>
      <c r="S35" s="80" t="s">
        <v>199</v>
      </c>
      <c r="T35" s="80" t="s">
        <v>76</v>
      </c>
      <c r="U35" s="80" t="s">
        <v>123</v>
      </c>
      <c r="V35" s="80" t="s">
        <v>129</v>
      </c>
      <c r="W35" s="80" t="s">
        <v>77</v>
      </c>
      <c r="X35" s="80" t="s">
        <v>82</v>
      </c>
      <c r="Y35" s="80" t="s">
        <v>199</v>
      </c>
      <c r="Z35" s="80" t="s">
        <v>186</v>
      </c>
      <c r="AA35" s="89" t="s">
        <v>307</v>
      </c>
      <c r="AB35" s="89" t="s">
        <v>220</v>
      </c>
      <c r="AC35" s="80" t="s">
        <v>1084</v>
      </c>
      <c r="AD35" s="80" t="s">
        <v>34</v>
      </c>
      <c r="AE35" s="80" t="s">
        <v>193</v>
      </c>
      <c r="AF35" s="80" t="s">
        <v>192</v>
      </c>
      <c r="AG35" s="80" t="s">
        <v>77</v>
      </c>
      <c r="AH35" s="80" t="s">
        <v>192</v>
      </c>
      <c r="AI35" s="80" t="s">
        <v>959</v>
      </c>
      <c r="AJ35" s="80" t="s">
        <v>933</v>
      </c>
      <c r="AK35" s="80" t="s">
        <v>224</v>
      </c>
      <c r="AL35" s="80" t="s">
        <v>77</v>
      </c>
      <c r="AM35" s="80" t="s">
        <v>186</v>
      </c>
      <c r="AN35" s="91" t="s">
        <v>23</v>
      </c>
      <c r="AO35" s="80" t="s">
        <v>83</v>
      </c>
      <c r="AP35" s="80" t="s">
        <v>976</v>
      </c>
      <c r="AQ35" s="80" t="s">
        <v>46</v>
      </c>
      <c r="AR35" s="80" t="s">
        <v>199</v>
      </c>
      <c r="AS35" s="80" t="s">
        <v>199</v>
      </c>
      <c r="AT35" s="90" t="s">
        <v>199</v>
      </c>
      <c r="AU35" s="80" t="s">
        <v>101</v>
      </c>
      <c r="AV35" s="80" t="s">
        <v>2114</v>
      </c>
      <c r="AW35" s="80" t="s">
        <v>1613</v>
      </c>
      <c r="AX35" s="80" t="s">
        <v>105</v>
      </c>
      <c r="AY35" s="80" t="s">
        <v>95</v>
      </c>
      <c r="AZ35" s="80" t="s">
        <v>753</v>
      </c>
      <c r="BA35" s="80"/>
      <c r="BB35" s="80" t="s">
        <v>94</v>
      </c>
      <c r="BC35" s="90">
        <v>42472</v>
      </c>
    </row>
    <row r="36" spans="1:55" s="19" customFormat="1" ht="227" customHeight="1">
      <c r="A36" s="80" t="s">
        <v>113</v>
      </c>
      <c r="B36" s="89" t="s">
        <v>392</v>
      </c>
      <c r="C36" s="80" t="s">
        <v>51</v>
      </c>
      <c r="D36" s="80" t="s">
        <v>977</v>
      </c>
      <c r="E36" s="80" t="s">
        <v>808</v>
      </c>
      <c r="F36" s="80" t="s">
        <v>102</v>
      </c>
      <c r="G36" s="80" t="s">
        <v>1742</v>
      </c>
      <c r="H36" s="80" t="s">
        <v>824</v>
      </c>
      <c r="I36" s="80" t="s">
        <v>199</v>
      </c>
      <c r="J36" s="80" t="s">
        <v>199</v>
      </c>
      <c r="K36" s="80" t="s">
        <v>77</v>
      </c>
      <c r="L36" s="80" t="s">
        <v>83</v>
      </c>
      <c r="M36" s="94">
        <v>42472</v>
      </c>
      <c r="N36" s="80" t="s">
        <v>95</v>
      </c>
      <c r="O36" s="80">
        <v>-27.264816</v>
      </c>
      <c r="P36" s="80">
        <v>29.773119999999999</v>
      </c>
      <c r="Q36" s="143" t="s">
        <v>1883</v>
      </c>
      <c r="R36" s="80" t="s">
        <v>199</v>
      </c>
      <c r="S36" s="80" t="s">
        <v>80</v>
      </c>
      <c r="T36" s="80" t="s">
        <v>136</v>
      </c>
      <c r="U36" s="80" t="s">
        <v>124</v>
      </c>
      <c r="V36" s="80" t="s">
        <v>186</v>
      </c>
      <c r="W36" s="80" t="s">
        <v>77</v>
      </c>
      <c r="X36" s="80" t="s">
        <v>82</v>
      </c>
      <c r="Y36" s="80" t="s">
        <v>199</v>
      </c>
      <c r="Z36" s="80" t="s">
        <v>186</v>
      </c>
      <c r="AA36" s="89" t="s">
        <v>307</v>
      </c>
      <c r="AB36" s="89" t="s">
        <v>220</v>
      </c>
      <c r="AC36" s="80" t="s">
        <v>1729</v>
      </c>
      <c r="AD36" s="80" t="s">
        <v>36</v>
      </c>
      <c r="AE36" s="80" t="s">
        <v>199</v>
      </c>
      <c r="AF36" s="80" t="s">
        <v>199</v>
      </c>
      <c r="AG36" s="80" t="s">
        <v>199</v>
      </c>
      <c r="AH36" s="80" t="s">
        <v>199</v>
      </c>
      <c r="AI36" s="80" t="s">
        <v>199</v>
      </c>
      <c r="AJ36" s="80" t="s">
        <v>199</v>
      </c>
      <c r="AK36" s="80" t="s">
        <v>199</v>
      </c>
      <c r="AL36" s="80" t="s">
        <v>199</v>
      </c>
      <c r="AM36" s="80"/>
      <c r="AN36" s="91" t="s">
        <v>24</v>
      </c>
      <c r="AO36" s="80" t="s">
        <v>83</v>
      </c>
      <c r="AP36" s="80" t="s">
        <v>925</v>
      </c>
      <c r="AQ36" s="80" t="s">
        <v>1632</v>
      </c>
      <c r="AR36" s="80" t="s">
        <v>199</v>
      </c>
      <c r="AS36" s="80" t="s">
        <v>199</v>
      </c>
      <c r="AT36" s="90" t="s">
        <v>199</v>
      </c>
      <c r="AU36" s="80" t="s">
        <v>101</v>
      </c>
      <c r="AV36" s="80" t="s">
        <v>2114</v>
      </c>
      <c r="AW36" s="80" t="s">
        <v>1602</v>
      </c>
      <c r="AX36" s="80" t="s">
        <v>105</v>
      </c>
      <c r="AY36" s="80" t="s">
        <v>95</v>
      </c>
      <c r="AZ36" s="80" t="s">
        <v>754</v>
      </c>
      <c r="BA36" s="80"/>
      <c r="BB36" s="80" t="s">
        <v>94</v>
      </c>
      <c r="BC36" s="90">
        <v>42472</v>
      </c>
    </row>
    <row r="37" spans="1:55" s="19" customFormat="1" ht="227" customHeight="1">
      <c r="A37" s="80" t="s">
        <v>113</v>
      </c>
      <c r="B37" s="89" t="s">
        <v>393</v>
      </c>
      <c r="C37" s="80" t="s">
        <v>51</v>
      </c>
      <c r="D37" s="80" t="s">
        <v>978</v>
      </c>
      <c r="E37" s="80" t="s">
        <v>808</v>
      </c>
      <c r="F37" s="80" t="s">
        <v>102</v>
      </c>
      <c r="G37" s="80" t="s">
        <v>1742</v>
      </c>
      <c r="H37" s="80" t="s">
        <v>824</v>
      </c>
      <c r="I37" s="80" t="s">
        <v>199</v>
      </c>
      <c r="J37" s="80" t="s">
        <v>199</v>
      </c>
      <c r="K37" s="80" t="s">
        <v>77</v>
      </c>
      <c r="L37" s="80" t="s">
        <v>83</v>
      </c>
      <c r="M37" s="94">
        <v>40999</v>
      </c>
      <c r="N37" s="80" t="s">
        <v>95</v>
      </c>
      <c r="O37" s="80">
        <v>-27.248207000000001</v>
      </c>
      <c r="P37" s="80">
        <v>29.756864</v>
      </c>
      <c r="Q37" s="143" t="s">
        <v>1884</v>
      </c>
      <c r="R37" s="80" t="s">
        <v>199</v>
      </c>
      <c r="S37" s="80" t="s">
        <v>80</v>
      </c>
      <c r="T37" s="80" t="s">
        <v>76</v>
      </c>
      <c r="U37" s="80" t="s">
        <v>124</v>
      </c>
      <c r="V37" s="80" t="s">
        <v>186</v>
      </c>
      <c r="W37" s="80" t="s">
        <v>77</v>
      </c>
      <c r="X37" s="80" t="s">
        <v>82</v>
      </c>
      <c r="Y37" s="80" t="s">
        <v>199</v>
      </c>
      <c r="Z37" s="80" t="s">
        <v>186</v>
      </c>
      <c r="AA37" s="89" t="s">
        <v>307</v>
      </c>
      <c r="AB37" s="89" t="s">
        <v>220</v>
      </c>
      <c r="AC37" s="80" t="s">
        <v>1728</v>
      </c>
      <c r="AD37" s="80" t="s">
        <v>36</v>
      </c>
      <c r="AE37" s="80" t="s">
        <v>199</v>
      </c>
      <c r="AF37" s="80" t="s">
        <v>199</v>
      </c>
      <c r="AG37" s="80" t="s">
        <v>199</v>
      </c>
      <c r="AH37" s="80" t="s">
        <v>199</v>
      </c>
      <c r="AI37" s="80" t="s">
        <v>199</v>
      </c>
      <c r="AJ37" s="80" t="s">
        <v>199</v>
      </c>
      <c r="AK37" s="80" t="s">
        <v>199</v>
      </c>
      <c r="AL37" s="80" t="s">
        <v>199</v>
      </c>
      <c r="AM37" s="80"/>
      <c r="AN37" s="91" t="s">
        <v>24</v>
      </c>
      <c r="AO37" s="80" t="s">
        <v>83</v>
      </c>
      <c r="AP37" s="80" t="s">
        <v>925</v>
      </c>
      <c r="AQ37" s="80" t="s">
        <v>1632</v>
      </c>
      <c r="AR37" s="80" t="s">
        <v>199</v>
      </c>
      <c r="AS37" s="80" t="s">
        <v>199</v>
      </c>
      <c r="AT37" s="90" t="s">
        <v>199</v>
      </c>
      <c r="AU37" s="80" t="s">
        <v>101</v>
      </c>
      <c r="AV37" s="80" t="s">
        <v>2114</v>
      </c>
      <c r="AW37" s="80" t="s">
        <v>1602</v>
      </c>
      <c r="AX37" s="80" t="s">
        <v>105</v>
      </c>
      <c r="AY37" s="80" t="s">
        <v>95</v>
      </c>
      <c r="AZ37" s="80" t="s">
        <v>755</v>
      </c>
      <c r="BA37" s="80"/>
      <c r="BB37" s="80" t="s">
        <v>94</v>
      </c>
      <c r="BC37" s="90">
        <v>40999</v>
      </c>
    </row>
    <row r="38" spans="1:55" s="19" customFormat="1" ht="227" customHeight="1">
      <c r="A38" s="80" t="s">
        <v>113</v>
      </c>
      <c r="B38" s="89" t="s">
        <v>394</v>
      </c>
      <c r="C38" s="80" t="s">
        <v>51</v>
      </c>
      <c r="D38" s="80" t="s">
        <v>979</v>
      </c>
      <c r="E38" s="80" t="s">
        <v>818</v>
      </c>
      <c r="F38" s="80" t="s">
        <v>102</v>
      </c>
      <c r="G38" s="80" t="s">
        <v>1742</v>
      </c>
      <c r="H38" s="80" t="s">
        <v>824</v>
      </c>
      <c r="I38" s="80" t="s">
        <v>199</v>
      </c>
      <c r="J38" s="80" t="s">
        <v>199</v>
      </c>
      <c r="K38" s="80" t="s">
        <v>77</v>
      </c>
      <c r="L38" s="80" t="s">
        <v>83</v>
      </c>
      <c r="M38" s="94">
        <v>42472</v>
      </c>
      <c r="N38" s="80" t="s">
        <v>95</v>
      </c>
      <c r="O38" s="80">
        <v>-27.212160000000001</v>
      </c>
      <c r="P38" s="80">
        <v>29.686347999999999</v>
      </c>
      <c r="Q38" s="143" t="s">
        <v>1885</v>
      </c>
      <c r="R38" s="80" t="s">
        <v>80</v>
      </c>
      <c r="S38" s="80" t="s">
        <v>199</v>
      </c>
      <c r="T38" s="80" t="s">
        <v>76</v>
      </c>
      <c r="U38" s="80" t="s">
        <v>123</v>
      </c>
      <c r="V38" s="80" t="s">
        <v>129</v>
      </c>
      <c r="W38" s="80" t="s">
        <v>77</v>
      </c>
      <c r="X38" s="80" t="s">
        <v>82</v>
      </c>
      <c r="Y38" s="80" t="s">
        <v>199</v>
      </c>
      <c r="Z38" s="80" t="s">
        <v>186</v>
      </c>
      <c r="AA38" s="89" t="s">
        <v>307</v>
      </c>
      <c r="AB38" s="89" t="s">
        <v>220</v>
      </c>
      <c r="AC38" s="80" t="s">
        <v>1709</v>
      </c>
      <c r="AD38" s="80" t="s">
        <v>34</v>
      </c>
      <c r="AE38" s="80" t="s">
        <v>193</v>
      </c>
      <c r="AF38" s="80" t="s">
        <v>192</v>
      </c>
      <c r="AG38" s="80" t="s">
        <v>77</v>
      </c>
      <c r="AH38" s="80" t="s">
        <v>192</v>
      </c>
      <c r="AI38" s="80" t="s">
        <v>918</v>
      </c>
      <c r="AJ38" s="80" t="s">
        <v>933</v>
      </c>
      <c r="AK38" s="80" t="s">
        <v>224</v>
      </c>
      <c r="AL38" s="80" t="s">
        <v>77</v>
      </c>
      <c r="AM38" s="80" t="s">
        <v>954</v>
      </c>
      <c r="AN38" s="91" t="s">
        <v>23</v>
      </c>
      <c r="AO38" s="80" t="s">
        <v>83</v>
      </c>
      <c r="AP38" s="80"/>
      <c r="AQ38" s="80" t="s">
        <v>46</v>
      </c>
      <c r="AR38" s="80" t="s">
        <v>199</v>
      </c>
      <c r="AS38" s="80" t="s">
        <v>199</v>
      </c>
      <c r="AT38" s="90" t="s">
        <v>199</v>
      </c>
      <c r="AU38" s="80" t="s">
        <v>101</v>
      </c>
      <c r="AV38" s="80" t="s">
        <v>2114</v>
      </c>
      <c r="AW38" s="80" t="s">
        <v>1637</v>
      </c>
      <c r="AX38" s="80" t="s">
        <v>105</v>
      </c>
      <c r="AY38" s="80" t="s">
        <v>95</v>
      </c>
      <c r="AZ38" s="80" t="s">
        <v>756</v>
      </c>
      <c r="BA38" s="80"/>
      <c r="BB38" s="80" t="s">
        <v>94</v>
      </c>
      <c r="BC38" s="90">
        <v>42472</v>
      </c>
    </row>
    <row r="39" spans="1:55" s="19" customFormat="1" ht="227" customHeight="1">
      <c r="A39" s="80" t="s">
        <v>113</v>
      </c>
      <c r="B39" s="89" t="s">
        <v>395</v>
      </c>
      <c r="C39" s="80" t="s">
        <v>51</v>
      </c>
      <c r="D39" s="80" t="s">
        <v>2111</v>
      </c>
      <c r="E39" s="80" t="s">
        <v>809</v>
      </c>
      <c r="F39" s="80" t="s">
        <v>102</v>
      </c>
      <c r="G39" s="80" t="s">
        <v>1742</v>
      </c>
      <c r="H39" s="80" t="s">
        <v>824</v>
      </c>
      <c r="I39" s="80" t="s">
        <v>199</v>
      </c>
      <c r="J39" s="80" t="s">
        <v>199</v>
      </c>
      <c r="K39" s="80" t="s">
        <v>77</v>
      </c>
      <c r="L39" s="80" t="s">
        <v>83</v>
      </c>
      <c r="M39" s="94">
        <v>42472</v>
      </c>
      <c r="N39" s="80" t="s">
        <v>95</v>
      </c>
      <c r="O39" s="80">
        <v>-27.211836000000002</v>
      </c>
      <c r="P39" s="80">
        <v>29.687398999999999</v>
      </c>
      <c r="Q39" s="143" t="s">
        <v>1886</v>
      </c>
      <c r="R39" s="80" t="s">
        <v>80</v>
      </c>
      <c r="S39" s="80" t="s">
        <v>199</v>
      </c>
      <c r="T39" s="80" t="s">
        <v>76</v>
      </c>
      <c r="U39" s="80" t="s">
        <v>123</v>
      </c>
      <c r="V39" s="80" t="s">
        <v>129</v>
      </c>
      <c r="W39" s="80" t="s">
        <v>77</v>
      </c>
      <c r="X39" s="80" t="s">
        <v>82</v>
      </c>
      <c r="Y39" s="80" t="s">
        <v>199</v>
      </c>
      <c r="Z39" s="80" t="s">
        <v>186</v>
      </c>
      <c r="AA39" s="89" t="s">
        <v>307</v>
      </c>
      <c r="AB39" s="89" t="s">
        <v>220</v>
      </c>
      <c r="AC39" s="80" t="s">
        <v>1710</v>
      </c>
      <c r="AD39" s="80" t="s">
        <v>34</v>
      </c>
      <c r="AE39" s="80" t="s">
        <v>193</v>
      </c>
      <c r="AF39" s="80" t="s">
        <v>192</v>
      </c>
      <c r="AG39" s="80" t="s">
        <v>77</v>
      </c>
      <c r="AH39" s="80" t="s">
        <v>192</v>
      </c>
      <c r="AI39" s="80" t="s">
        <v>959</v>
      </c>
      <c r="AJ39" s="80" t="s">
        <v>933</v>
      </c>
      <c r="AK39" s="80" t="s">
        <v>224</v>
      </c>
      <c r="AL39" s="80" t="s">
        <v>77</v>
      </c>
      <c r="AM39" s="80" t="s">
        <v>954</v>
      </c>
      <c r="AN39" s="91" t="s">
        <v>23</v>
      </c>
      <c r="AO39" s="80" t="s">
        <v>83</v>
      </c>
      <c r="AP39" s="80" t="s">
        <v>980</v>
      </c>
      <c r="AQ39" s="80" t="s">
        <v>46</v>
      </c>
      <c r="AR39" s="80" t="s">
        <v>199</v>
      </c>
      <c r="AS39" s="80" t="s">
        <v>199</v>
      </c>
      <c r="AT39" s="90" t="s">
        <v>199</v>
      </c>
      <c r="AU39" s="80" t="s">
        <v>101</v>
      </c>
      <c r="AV39" s="80" t="s">
        <v>2114</v>
      </c>
      <c r="AW39" s="80" t="s">
        <v>1637</v>
      </c>
      <c r="AX39" s="80" t="s">
        <v>105</v>
      </c>
      <c r="AY39" s="80" t="s">
        <v>95</v>
      </c>
      <c r="AZ39" s="80" t="s">
        <v>757</v>
      </c>
      <c r="BA39" s="80"/>
      <c r="BB39" s="80" t="s">
        <v>94</v>
      </c>
      <c r="BC39" s="90">
        <v>42472</v>
      </c>
    </row>
    <row r="40" spans="1:55" s="19" customFormat="1" ht="227" customHeight="1">
      <c r="A40" s="80" t="s">
        <v>113</v>
      </c>
      <c r="B40" s="89" t="s">
        <v>396</v>
      </c>
      <c r="C40" s="80" t="s">
        <v>51</v>
      </c>
      <c r="D40" s="80" t="s">
        <v>2112</v>
      </c>
      <c r="E40" s="80" t="s">
        <v>56</v>
      </c>
      <c r="F40" s="80" t="s">
        <v>102</v>
      </c>
      <c r="G40" s="80" t="s">
        <v>1742</v>
      </c>
      <c r="H40" s="80" t="s">
        <v>824</v>
      </c>
      <c r="I40" s="80" t="s">
        <v>199</v>
      </c>
      <c r="J40" s="80" t="s">
        <v>199</v>
      </c>
      <c r="K40" s="80" t="s">
        <v>77</v>
      </c>
      <c r="L40" s="80" t="s">
        <v>83</v>
      </c>
      <c r="M40" s="94">
        <v>40999</v>
      </c>
      <c r="N40" s="80" t="s">
        <v>95</v>
      </c>
      <c r="O40" s="80">
        <v>-27.197201</v>
      </c>
      <c r="P40" s="80">
        <v>29.68393</v>
      </c>
      <c r="Q40" s="143" t="s">
        <v>1887</v>
      </c>
      <c r="R40" s="80" t="s">
        <v>199</v>
      </c>
      <c r="S40" s="80" t="s">
        <v>80</v>
      </c>
      <c r="T40" s="80" t="s">
        <v>76</v>
      </c>
      <c r="U40" s="80" t="s">
        <v>38</v>
      </c>
      <c r="V40" s="80" t="s">
        <v>129</v>
      </c>
      <c r="W40" s="80" t="s">
        <v>77</v>
      </c>
      <c r="X40" s="80" t="s">
        <v>82</v>
      </c>
      <c r="Y40" s="80" t="s">
        <v>199</v>
      </c>
      <c r="Z40" s="80" t="s">
        <v>186</v>
      </c>
      <c r="AA40" s="89" t="s">
        <v>307</v>
      </c>
      <c r="AB40" s="89" t="s">
        <v>220</v>
      </c>
      <c r="AC40" s="80" t="s">
        <v>1070</v>
      </c>
      <c r="AD40" s="80" t="s">
        <v>36</v>
      </c>
      <c r="AE40" s="80" t="s">
        <v>199</v>
      </c>
      <c r="AF40" s="80" t="s">
        <v>199</v>
      </c>
      <c r="AG40" s="80" t="s">
        <v>199</v>
      </c>
      <c r="AH40" s="80" t="s">
        <v>199</v>
      </c>
      <c r="AI40" s="80" t="s">
        <v>199</v>
      </c>
      <c r="AJ40" s="80" t="s">
        <v>199</v>
      </c>
      <c r="AK40" s="80" t="s">
        <v>199</v>
      </c>
      <c r="AL40" s="80" t="s">
        <v>199</v>
      </c>
      <c r="AM40" s="80"/>
      <c r="AN40" s="91" t="s">
        <v>22</v>
      </c>
      <c r="AO40" s="80" t="s">
        <v>83</v>
      </c>
      <c r="AP40" s="80" t="s">
        <v>981</v>
      </c>
      <c r="AQ40" s="80" t="s">
        <v>46</v>
      </c>
      <c r="AR40" s="80" t="s">
        <v>199</v>
      </c>
      <c r="AS40" s="80" t="s">
        <v>199</v>
      </c>
      <c r="AT40" s="90" t="s">
        <v>199</v>
      </c>
      <c r="AU40" s="80" t="s">
        <v>101</v>
      </c>
      <c r="AV40" s="80" t="s">
        <v>2114</v>
      </c>
      <c r="AW40" s="80" t="s">
        <v>1602</v>
      </c>
      <c r="AX40" s="80" t="s">
        <v>105</v>
      </c>
      <c r="AY40" s="80" t="s">
        <v>95</v>
      </c>
      <c r="AZ40" s="80" t="s">
        <v>758</v>
      </c>
      <c r="BA40" s="80"/>
      <c r="BB40" s="80" t="s">
        <v>94</v>
      </c>
      <c r="BC40" s="90">
        <v>40999</v>
      </c>
    </row>
    <row r="41" spans="1:55" s="19" customFormat="1" ht="227" customHeight="1">
      <c r="A41" s="80" t="s">
        <v>113</v>
      </c>
      <c r="B41" s="89" t="s">
        <v>397</v>
      </c>
      <c r="C41" s="80" t="s">
        <v>51</v>
      </c>
      <c r="D41" s="80" t="s">
        <v>854</v>
      </c>
      <c r="E41" s="80" t="s">
        <v>820</v>
      </c>
      <c r="F41" s="80" t="s">
        <v>102</v>
      </c>
      <c r="G41" s="80" t="s">
        <v>901</v>
      </c>
      <c r="H41" s="80" t="s">
        <v>910</v>
      </c>
      <c r="I41" s="80" t="s">
        <v>199</v>
      </c>
      <c r="J41" s="80" t="s">
        <v>199</v>
      </c>
      <c r="K41" s="80" t="s">
        <v>77</v>
      </c>
      <c r="L41" s="80" t="s">
        <v>83</v>
      </c>
      <c r="M41" s="94">
        <v>42472</v>
      </c>
      <c r="N41" s="80" t="s">
        <v>95</v>
      </c>
      <c r="O41" s="80">
        <v>-27.106712999999999</v>
      </c>
      <c r="P41" s="80">
        <v>29.459458999999999</v>
      </c>
      <c r="Q41" s="143" t="s">
        <v>1888</v>
      </c>
      <c r="R41" s="80" t="s">
        <v>80</v>
      </c>
      <c r="S41" s="80" t="s">
        <v>199</v>
      </c>
      <c r="T41" s="80" t="s">
        <v>76</v>
      </c>
      <c r="U41" s="80" t="s">
        <v>123</v>
      </c>
      <c r="V41" s="80" t="s">
        <v>129</v>
      </c>
      <c r="W41" s="80" t="s">
        <v>77</v>
      </c>
      <c r="X41" s="80" t="s">
        <v>82</v>
      </c>
      <c r="Y41" s="80" t="s">
        <v>199</v>
      </c>
      <c r="Z41" s="80" t="s">
        <v>186</v>
      </c>
      <c r="AA41" s="89" t="s">
        <v>307</v>
      </c>
      <c r="AB41" s="89" t="s">
        <v>220</v>
      </c>
      <c r="AC41" s="80" t="s">
        <v>1085</v>
      </c>
      <c r="AD41" s="80" t="s">
        <v>34</v>
      </c>
      <c r="AE41" s="80" t="s">
        <v>193</v>
      </c>
      <c r="AF41" s="80" t="s">
        <v>192</v>
      </c>
      <c r="AG41" s="80" t="s">
        <v>77</v>
      </c>
      <c r="AH41" s="80" t="s">
        <v>192</v>
      </c>
      <c r="AI41" s="80" t="s">
        <v>959</v>
      </c>
      <c r="AJ41" s="80" t="s">
        <v>933</v>
      </c>
      <c r="AK41" s="80" t="s">
        <v>224</v>
      </c>
      <c r="AL41" s="80" t="s">
        <v>77</v>
      </c>
      <c r="AM41" s="80" t="s">
        <v>186</v>
      </c>
      <c r="AN41" s="91" t="s">
        <v>22</v>
      </c>
      <c r="AO41" s="80" t="s">
        <v>83</v>
      </c>
      <c r="AP41" s="80" t="s">
        <v>949</v>
      </c>
      <c r="AQ41" s="80" t="s">
        <v>46</v>
      </c>
      <c r="AR41" s="80" t="s">
        <v>199</v>
      </c>
      <c r="AS41" s="80" t="s">
        <v>199</v>
      </c>
      <c r="AT41" s="90" t="s">
        <v>199</v>
      </c>
      <c r="AU41" s="80" t="s">
        <v>101</v>
      </c>
      <c r="AV41" s="80" t="s">
        <v>2114</v>
      </c>
      <c r="AW41" s="80" t="s">
        <v>1637</v>
      </c>
      <c r="AX41" s="80" t="s">
        <v>105</v>
      </c>
      <c r="AY41" s="80" t="s">
        <v>95</v>
      </c>
      <c r="AZ41" s="80" t="s">
        <v>759</v>
      </c>
      <c r="BA41" s="80"/>
      <c r="BB41" s="80" t="s">
        <v>94</v>
      </c>
      <c r="BC41" s="90">
        <v>42472</v>
      </c>
    </row>
    <row r="42" spans="1:55" s="19" customFormat="1" ht="227" customHeight="1">
      <c r="A42" s="80" t="s">
        <v>113</v>
      </c>
      <c r="B42" s="89" t="s">
        <v>398</v>
      </c>
      <c r="C42" s="80" t="s">
        <v>51</v>
      </c>
      <c r="D42" s="80" t="s">
        <v>855</v>
      </c>
      <c r="E42" s="80" t="s">
        <v>808</v>
      </c>
      <c r="F42" s="80" t="s">
        <v>102</v>
      </c>
      <c r="G42" s="80" t="s">
        <v>901</v>
      </c>
      <c r="H42" s="80" t="s">
        <v>909</v>
      </c>
      <c r="I42" s="80" t="s">
        <v>199</v>
      </c>
      <c r="J42" s="80" t="s">
        <v>199</v>
      </c>
      <c r="K42" s="80" t="s">
        <v>77</v>
      </c>
      <c r="L42" s="80" t="s">
        <v>83</v>
      </c>
      <c r="M42" s="94">
        <v>40999</v>
      </c>
      <c r="N42" s="80" t="s">
        <v>95</v>
      </c>
      <c r="O42" s="80">
        <v>-27.106712999999999</v>
      </c>
      <c r="P42" s="80">
        <v>29.459458999999999</v>
      </c>
      <c r="Q42" s="143" t="s">
        <v>1889</v>
      </c>
      <c r="R42" s="80" t="s">
        <v>199</v>
      </c>
      <c r="S42" s="80" t="s">
        <v>80</v>
      </c>
      <c r="T42" s="80" t="s">
        <v>77</v>
      </c>
      <c r="U42" s="80" t="s">
        <v>124</v>
      </c>
      <c r="V42" s="80" t="s">
        <v>186</v>
      </c>
      <c r="W42" s="80" t="s">
        <v>77</v>
      </c>
      <c r="X42" s="80" t="s">
        <v>82</v>
      </c>
      <c r="Y42" s="80" t="s">
        <v>199</v>
      </c>
      <c r="Z42" s="80" t="s">
        <v>186</v>
      </c>
      <c r="AA42" s="89" t="s">
        <v>307</v>
      </c>
      <c r="AB42" s="89" t="s">
        <v>220</v>
      </c>
      <c r="AC42" s="80" t="s">
        <v>1729</v>
      </c>
      <c r="AD42" s="80" t="s">
        <v>36</v>
      </c>
      <c r="AE42" s="80" t="s">
        <v>199</v>
      </c>
      <c r="AF42" s="80" t="s">
        <v>199</v>
      </c>
      <c r="AG42" s="80" t="s">
        <v>199</v>
      </c>
      <c r="AH42" s="80" t="s">
        <v>199</v>
      </c>
      <c r="AI42" s="80" t="s">
        <v>199</v>
      </c>
      <c r="AJ42" s="80" t="s">
        <v>199</v>
      </c>
      <c r="AK42" s="80" t="s">
        <v>199</v>
      </c>
      <c r="AL42" s="80" t="s">
        <v>199</v>
      </c>
      <c r="AM42" s="80"/>
      <c r="AN42" s="91" t="s">
        <v>24</v>
      </c>
      <c r="AO42" s="80" t="s">
        <v>83</v>
      </c>
      <c r="AP42" s="80" t="s">
        <v>926</v>
      </c>
      <c r="AQ42" s="80" t="s">
        <v>1632</v>
      </c>
      <c r="AR42" s="80" t="s">
        <v>199</v>
      </c>
      <c r="AS42" s="80" t="s">
        <v>199</v>
      </c>
      <c r="AT42" s="90" t="s">
        <v>199</v>
      </c>
      <c r="AU42" s="80" t="s">
        <v>101</v>
      </c>
      <c r="AV42" s="80" t="s">
        <v>2114</v>
      </c>
      <c r="AW42" s="80" t="s">
        <v>1602</v>
      </c>
      <c r="AX42" s="80" t="s">
        <v>105</v>
      </c>
      <c r="AY42" s="80" t="s">
        <v>95</v>
      </c>
      <c r="AZ42" s="80" t="s">
        <v>760</v>
      </c>
      <c r="BA42" s="80"/>
      <c r="BB42" s="80" t="s">
        <v>94</v>
      </c>
      <c r="BC42" s="90">
        <v>40999</v>
      </c>
    </row>
    <row r="43" spans="1:55" s="19" customFormat="1" ht="227" customHeight="1">
      <c r="A43" s="80" t="s">
        <v>113</v>
      </c>
      <c r="B43" s="89" t="s">
        <v>399</v>
      </c>
      <c r="C43" s="80" t="s">
        <v>51</v>
      </c>
      <c r="D43" s="80" t="s">
        <v>337</v>
      </c>
      <c r="E43" s="80" t="s">
        <v>808</v>
      </c>
      <c r="F43" s="80" t="s">
        <v>102</v>
      </c>
      <c r="G43" s="80" t="s">
        <v>901</v>
      </c>
      <c r="H43" s="80" t="s">
        <v>909</v>
      </c>
      <c r="I43" s="80" t="s">
        <v>199</v>
      </c>
      <c r="J43" s="80" t="s">
        <v>199</v>
      </c>
      <c r="K43" s="80" t="s">
        <v>77</v>
      </c>
      <c r="L43" s="80" t="s">
        <v>83</v>
      </c>
      <c r="M43" s="94">
        <v>40999</v>
      </c>
      <c r="N43" s="80" t="s">
        <v>95</v>
      </c>
      <c r="O43" s="80">
        <v>-27.106712999999999</v>
      </c>
      <c r="P43" s="80">
        <v>29.459458999999999</v>
      </c>
      <c r="Q43" s="143" t="s">
        <v>1890</v>
      </c>
      <c r="R43" s="80" t="s">
        <v>199</v>
      </c>
      <c r="S43" s="80" t="s">
        <v>80</v>
      </c>
      <c r="T43" s="80" t="s">
        <v>136</v>
      </c>
      <c r="U43" s="80" t="s">
        <v>124</v>
      </c>
      <c r="V43" s="80" t="s">
        <v>186</v>
      </c>
      <c r="W43" s="80" t="s">
        <v>77</v>
      </c>
      <c r="X43" s="80" t="s">
        <v>82</v>
      </c>
      <c r="Y43" s="80" t="s">
        <v>199</v>
      </c>
      <c r="Z43" s="80" t="s">
        <v>186</v>
      </c>
      <c r="AA43" s="89" t="s">
        <v>307</v>
      </c>
      <c r="AB43" s="89" t="s">
        <v>220</v>
      </c>
      <c r="AC43" s="80" t="s">
        <v>1730</v>
      </c>
      <c r="AD43" s="80" t="s">
        <v>36</v>
      </c>
      <c r="AE43" s="80" t="s">
        <v>199</v>
      </c>
      <c r="AF43" s="80" t="s">
        <v>199</v>
      </c>
      <c r="AG43" s="80" t="s">
        <v>199</v>
      </c>
      <c r="AH43" s="80" t="s">
        <v>199</v>
      </c>
      <c r="AI43" s="80" t="s">
        <v>199</v>
      </c>
      <c r="AJ43" s="80" t="s">
        <v>199</v>
      </c>
      <c r="AK43" s="80" t="s">
        <v>199</v>
      </c>
      <c r="AL43" s="80" t="s">
        <v>199</v>
      </c>
      <c r="AM43" s="80"/>
      <c r="AN43" s="91" t="s">
        <v>24</v>
      </c>
      <c r="AO43" s="80" t="s">
        <v>83</v>
      </c>
      <c r="AP43" s="80" t="s">
        <v>925</v>
      </c>
      <c r="AQ43" s="80" t="s">
        <v>1632</v>
      </c>
      <c r="AR43" s="80" t="s">
        <v>199</v>
      </c>
      <c r="AS43" s="80" t="s">
        <v>199</v>
      </c>
      <c r="AT43" s="90" t="s">
        <v>199</v>
      </c>
      <c r="AU43" s="80" t="s">
        <v>101</v>
      </c>
      <c r="AV43" s="80" t="s">
        <v>2114</v>
      </c>
      <c r="AW43" s="80" t="s">
        <v>1602</v>
      </c>
      <c r="AX43" s="80" t="s">
        <v>105</v>
      </c>
      <c r="AY43" s="80" t="s">
        <v>95</v>
      </c>
      <c r="AZ43" s="80" t="s">
        <v>761</v>
      </c>
      <c r="BA43" s="80"/>
      <c r="BB43" s="80" t="s">
        <v>94</v>
      </c>
      <c r="BC43" s="90">
        <v>40999</v>
      </c>
    </row>
    <row r="44" spans="1:55" s="19" customFormat="1" ht="227" customHeight="1">
      <c r="A44" s="80" t="s">
        <v>113</v>
      </c>
      <c r="B44" s="89" t="s">
        <v>400</v>
      </c>
      <c r="C44" s="80" t="s">
        <v>51</v>
      </c>
      <c r="D44" s="80" t="s">
        <v>856</v>
      </c>
      <c r="E44" s="80" t="s">
        <v>71</v>
      </c>
      <c r="F44" s="80" t="s">
        <v>102</v>
      </c>
      <c r="G44" s="80" t="s">
        <v>901</v>
      </c>
      <c r="H44" s="80" t="s">
        <v>909</v>
      </c>
      <c r="I44" s="80" t="s">
        <v>914</v>
      </c>
      <c r="J44" s="80" t="s">
        <v>199</v>
      </c>
      <c r="K44" s="80" t="s">
        <v>77</v>
      </c>
      <c r="L44" s="80" t="s">
        <v>82</v>
      </c>
      <c r="M44" s="94">
        <v>42472</v>
      </c>
      <c r="N44" s="80" t="s">
        <v>95</v>
      </c>
      <c r="O44" s="80">
        <v>-26.9559</v>
      </c>
      <c r="P44" s="80">
        <v>29.234100000000002</v>
      </c>
      <c r="Q44" s="143" t="s">
        <v>1891</v>
      </c>
      <c r="R44" s="80" t="s">
        <v>80</v>
      </c>
      <c r="S44" s="80" t="s">
        <v>199</v>
      </c>
      <c r="T44" s="80" t="s">
        <v>136</v>
      </c>
      <c r="U44" s="80" t="s">
        <v>123</v>
      </c>
      <c r="V44" s="80" t="s">
        <v>129</v>
      </c>
      <c r="W44" s="80" t="s">
        <v>77</v>
      </c>
      <c r="X44" s="80" t="s">
        <v>82</v>
      </c>
      <c r="Y44" s="80" t="s">
        <v>199</v>
      </c>
      <c r="Z44" s="80" t="s">
        <v>186</v>
      </c>
      <c r="AA44" s="89" t="s">
        <v>307</v>
      </c>
      <c r="AB44" s="89" t="s">
        <v>220</v>
      </c>
      <c r="AC44" s="80" t="s">
        <v>1713</v>
      </c>
      <c r="AD44" s="80" t="s">
        <v>34</v>
      </c>
      <c r="AE44" s="80" t="s">
        <v>193</v>
      </c>
      <c r="AF44" s="80" t="s">
        <v>192</v>
      </c>
      <c r="AG44" s="80" t="s">
        <v>77</v>
      </c>
      <c r="AH44" s="80" t="s">
        <v>192</v>
      </c>
      <c r="AI44" s="80" t="s">
        <v>959</v>
      </c>
      <c r="AJ44" s="80" t="s">
        <v>933</v>
      </c>
      <c r="AK44" s="80" t="s">
        <v>224</v>
      </c>
      <c r="AL44" s="80" t="s">
        <v>77</v>
      </c>
      <c r="AM44" s="80" t="s">
        <v>955</v>
      </c>
      <c r="AN44" s="91" t="s">
        <v>22</v>
      </c>
      <c r="AO44" s="80" t="s">
        <v>83</v>
      </c>
      <c r="AP44" s="80" t="s">
        <v>982</v>
      </c>
      <c r="AQ44" s="80" t="s">
        <v>46</v>
      </c>
      <c r="AR44" s="80" t="s">
        <v>199</v>
      </c>
      <c r="AS44" s="80" t="s">
        <v>199</v>
      </c>
      <c r="AT44" s="90" t="s">
        <v>199</v>
      </c>
      <c r="AU44" s="80" t="s">
        <v>101</v>
      </c>
      <c r="AV44" s="80" t="s">
        <v>2114</v>
      </c>
      <c r="AW44" s="80" t="s">
        <v>1613</v>
      </c>
      <c r="AX44" s="80" t="s">
        <v>105</v>
      </c>
      <c r="AY44" s="80" t="s">
        <v>95</v>
      </c>
      <c r="AZ44" s="80" t="s">
        <v>762</v>
      </c>
      <c r="BA44" s="80"/>
      <c r="BB44" s="80" t="s">
        <v>94</v>
      </c>
      <c r="BC44" s="90">
        <v>42472</v>
      </c>
    </row>
    <row r="45" spans="1:55" s="19" customFormat="1" ht="227" customHeight="1">
      <c r="A45" s="80" t="s">
        <v>113</v>
      </c>
      <c r="B45" s="89" t="s">
        <v>401</v>
      </c>
      <c r="C45" s="80" t="s">
        <v>51</v>
      </c>
      <c r="D45" s="80" t="s">
        <v>857</v>
      </c>
      <c r="E45" s="80" t="s">
        <v>71</v>
      </c>
      <c r="F45" s="80" t="s">
        <v>102</v>
      </c>
      <c r="G45" s="80" t="s">
        <v>901</v>
      </c>
      <c r="H45" s="80" t="s">
        <v>909</v>
      </c>
      <c r="I45" s="80" t="s">
        <v>914</v>
      </c>
      <c r="J45" s="80" t="s">
        <v>199</v>
      </c>
      <c r="K45" s="80" t="s">
        <v>77</v>
      </c>
      <c r="L45" s="80" t="s">
        <v>82</v>
      </c>
      <c r="M45" s="94">
        <v>42472</v>
      </c>
      <c r="N45" s="80" t="s">
        <v>95</v>
      </c>
      <c r="O45" s="80">
        <v>-26.9558</v>
      </c>
      <c r="P45" s="80">
        <v>22</v>
      </c>
      <c r="Q45" s="143" t="s">
        <v>1892</v>
      </c>
      <c r="R45" s="80" t="s">
        <v>80</v>
      </c>
      <c r="S45" s="80" t="s">
        <v>199</v>
      </c>
      <c r="T45" s="80" t="s">
        <v>136</v>
      </c>
      <c r="U45" s="80" t="s">
        <v>123</v>
      </c>
      <c r="V45" s="80" t="s">
        <v>129</v>
      </c>
      <c r="W45" s="80" t="s">
        <v>77</v>
      </c>
      <c r="X45" s="80" t="s">
        <v>82</v>
      </c>
      <c r="Y45" s="80" t="s">
        <v>199</v>
      </c>
      <c r="Z45" s="80" t="s">
        <v>186</v>
      </c>
      <c r="AA45" s="89" t="s">
        <v>307</v>
      </c>
      <c r="AB45" s="89" t="s">
        <v>220</v>
      </c>
      <c r="AC45" s="80" t="s">
        <v>1713</v>
      </c>
      <c r="AD45" s="80" t="s">
        <v>34</v>
      </c>
      <c r="AE45" s="80" t="s">
        <v>193</v>
      </c>
      <c r="AF45" s="80" t="s">
        <v>192</v>
      </c>
      <c r="AG45" s="80" t="s">
        <v>77</v>
      </c>
      <c r="AH45" s="80" t="s">
        <v>192</v>
      </c>
      <c r="AI45" s="80" t="s">
        <v>959</v>
      </c>
      <c r="AJ45" s="80" t="s">
        <v>933</v>
      </c>
      <c r="AK45" s="80" t="s">
        <v>224</v>
      </c>
      <c r="AL45" s="80" t="s">
        <v>77</v>
      </c>
      <c r="AM45" s="80" t="s">
        <v>955</v>
      </c>
      <c r="AN45" s="91" t="s">
        <v>22</v>
      </c>
      <c r="AO45" s="80" t="s">
        <v>83</v>
      </c>
      <c r="AP45" s="80" t="s">
        <v>983</v>
      </c>
      <c r="AQ45" s="80" t="s">
        <v>46</v>
      </c>
      <c r="AR45" s="80" t="s">
        <v>199</v>
      </c>
      <c r="AS45" s="80" t="s">
        <v>199</v>
      </c>
      <c r="AT45" s="90" t="s">
        <v>199</v>
      </c>
      <c r="AU45" s="80" t="s">
        <v>101</v>
      </c>
      <c r="AV45" s="80" t="s">
        <v>2114</v>
      </c>
      <c r="AW45" s="80" t="s">
        <v>1613</v>
      </c>
      <c r="AX45" s="80" t="s">
        <v>105</v>
      </c>
      <c r="AY45" s="80" t="s">
        <v>95</v>
      </c>
      <c r="AZ45" s="80" t="s">
        <v>763</v>
      </c>
      <c r="BA45" s="80"/>
      <c r="BB45" s="80" t="s">
        <v>94</v>
      </c>
      <c r="BC45" s="90">
        <v>42472</v>
      </c>
    </row>
    <row r="46" spans="1:55" s="19" customFormat="1" ht="227" customHeight="1">
      <c r="A46" s="80" t="s">
        <v>113</v>
      </c>
      <c r="B46" s="89" t="s">
        <v>402</v>
      </c>
      <c r="C46" s="80" t="s">
        <v>51</v>
      </c>
      <c r="D46" s="80" t="s">
        <v>858</v>
      </c>
      <c r="E46" s="80" t="s">
        <v>71</v>
      </c>
      <c r="F46" s="80" t="s">
        <v>102</v>
      </c>
      <c r="G46" s="80" t="s">
        <v>901</v>
      </c>
      <c r="H46" s="80" t="s">
        <v>909</v>
      </c>
      <c r="I46" s="80" t="s">
        <v>914</v>
      </c>
      <c r="J46" s="80" t="s">
        <v>199</v>
      </c>
      <c r="K46" s="80" t="s">
        <v>77</v>
      </c>
      <c r="L46" s="80" t="s">
        <v>82</v>
      </c>
      <c r="M46" s="94">
        <v>42472</v>
      </c>
      <c r="N46" s="80" t="s">
        <v>95</v>
      </c>
      <c r="O46" s="80">
        <v>-26.9558</v>
      </c>
      <c r="P46" s="80">
        <v>29.234200000000001</v>
      </c>
      <c r="Q46" s="143" t="s">
        <v>1893</v>
      </c>
      <c r="R46" s="80" t="s">
        <v>80</v>
      </c>
      <c r="S46" s="80" t="s">
        <v>199</v>
      </c>
      <c r="T46" s="80" t="s">
        <v>136</v>
      </c>
      <c r="U46" s="80" t="s">
        <v>123</v>
      </c>
      <c r="V46" s="80" t="s">
        <v>129</v>
      </c>
      <c r="W46" s="80" t="s">
        <v>77</v>
      </c>
      <c r="X46" s="80" t="s">
        <v>82</v>
      </c>
      <c r="Y46" s="80" t="s">
        <v>199</v>
      </c>
      <c r="Z46" s="80" t="s">
        <v>186</v>
      </c>
      <c r="AA46" s="89" t="s">
        <v>307</v>
      </c>
      <c r="AB46" s="89" t="s">
        <v>220</v>
      </c>
      <c r="AC46" s="80" t="s">
        <v>1714</v>
      </c>
      <c r="AD46" s="80" t="s">
        <v>34</v>
      </c>
      <c r="AE46" s="80" t="s">
        <v>193</v>
      </c>
      <c r="AF46" s="80" t="s">
        <v>192</v>
      </c>
      <c r="AG46" s="80" t="s">
        <v>77</v>
      </c>
      <c r="AH46" s="80" t="s">
        <v>192</v>
      </c>
      <c r="AI46" s="80" t="s">
        <v>959</v>
      </c>
      <c r="AJ46" s="80" t="s">
        <v>933</v>
      </c>
      <c r="AK46" s="80" t="s">
        <v>224</v>
      </c>
      <c r="AL46" s="80" t="s">
        <v>77</v>
      </c>
      <c r="AM46" s="80" t="s">
        <v>955</v>
      </c>
      <c r="AN46" s="91" t="s">
        <v>22</v>
      </c>
      <c r="AO46" s="80" t="s">
        <v>83</v>
      </c>
      <c r="AP46" s="80" t="s">
        <v>984</v>
      </c>
      <c r="AQ46" s="80" t="s">
        <v>46</v>
      </c>
      <c r="AR46" s="80" t="s">
        <v>199</v>
      </c>
      <c r="AS46" s="80" t="s">
        <v>199</v>
      </c>
      <c r="AT46" s="90" t="s">
        <v>199</v>
      </c>
      <c r="AU46" s="80" t="s">
        <v>101</v>
      </c>
      <c r="AV46" s="80" t="s">
        <v>2114</v>
      </c>
      <c r="AW46" s="80" t="s">
        <v>1613</v>
      </c>
      <c r="AX46" s="80" t="s">
        <v>105</v>
      </c>
      <c r="AY46" s="80" t="s">
        <v>95</v>
      </c>
      <c r="AZ46" s="80" t="s">
        <v>764</v>
      </c>
      <c r="BA46" s="80"/>
      <c r="BB46" s="80" t="s">
        <v>94</v>
      </c>
      <c r="BC46" s="90">
        <v>42472</v>
      </c>
    </row>
    <row r="47" spans="1:55" s="19" customFormat="1" ht="227" customHeight="1">
      <c r="A47" s="80" t="s">
        <v>113</v>
      </c>
      <c r="B47" s="89" t="s">
        <v>403</v>
      </c>
      <c r="C47" s="80" t="s">
        <v>51</v>
      </c>
      <c r="D47" s="80" t="s">
        <v>859</v>
      </c>
      <c r="E47" s="80" t="s">
        <v>71</v>
      </c>
      <c r="F47" s="80" t="s">
        <v>102</v>
      </c>
      <c r="G47" s="80" t="s">
        <v>901</v>
      </c>
      <c r="H47" s="80" t="s">
        <v>909</v>
      </c>
      <c r="I47" s="80" t="s">
        <v>914</v>
      </c>
      <c r="J47" s="80" t="s">
        <v>199</v>
      </c>
      <c r="K47" s="80" t="s">
        <v>77</v>
      </c>
      <c r="L47" s="80" t="s">
        <v>82</v>
      </c>
      <c r="M47" s="94">
        <v>42472</v>
      </c>
      <c r="N47" s="80" t="s">
        <v>95</v>
      </c>
      <c r="O47" s="80">
        <v>-26.955500000000001</v>
      </c>
      <c r="P47" s="80">
        <v>29.234100000000002</v>
      </c>
      <c r="Q47" s="143" t="s">
        <v>1894</v>
      </c>
      <c r="R47" s="80" t="s">
        <v>80</v>
      </c>
      <c r="S47" s="80" t="s">
        <v>199</v>
      </c>
      <c r="T47" s="80" t="s">
        <v>136</v>
      </c>
      <c r="U47" s="80" t="s">
        <v>123</v>
      </c>
      <c r="V47" s="80" t="s">
        <v>129</v>
      </c>
      <c r="W47" s="80" t="s">
        <v>77</v>
      </c>
      <c r="X47" s="80" t="s">
        <v>82</v>
      </c>
      <c r="Y47" s="80" t="s">
        <v>199</v>
      </c>
      <c r="Z47" s="80" t="s">
        <v>186</v>
      </c>
      <c r="AA47" s="89" t="s">
        <v>307</v>
      </c>
      <c r="AB47" s="89" t="s">
        <v>220</v>
      </c>
      <c r="AC47" s="80" t="s">
        <v>1714</v>
      </c>
      <c r="AD47" s="80" t="s">
        <v>34</v>
      </c>
      <c r="AE47" s="80" t="s">
        <v>193</v>
      </c>
      <c r="AF47" s="80" t="s">
        <v>192</v>
      </c>
      <c r="AG47" s="80" t="s">
        <v>77</v>
      </c>
      <c r="AH47" s="80" t="s">
        <v>192</v>
      </c>
      <c r="AI47" s="80" t="s">
        <v>959</v>
      </c>
      <c r="AJ47" s="80" t="s">
        <v>933</v>
      </c>
      <c r="AK47" s="80" t="s">
        <v>224</v>
      </c>
      <c r="AL47" s="80" t="s">
        <v>77</v>
      </c>
      <c r="AM47" s="80" t="s">
        <v>955</v>
      </c>
      <c r="AN47" s="91" t="s">
        <v>22</v>
      </c>
      <c r="AO47" s="80" t="s">
        <v>83</v>
      </c>
      <c r="AP47" s="80" t="s">
        <v>985</v>
      </c>
      <c r="AQ47" s="80" t="s">
        <v>46</v>
      </c>
      <c r="AR47" s="80" t="s">
        <v>199</v>
      </c>
      <c r="AS47" s="80" t="s">
        <v>199</v>
      </c>
      <c r="AT47" s="90" t="s">
        <v>199</v>
      </c>
      <c r="AU47" s="80" t="s">
        <v>101</v>
      </c>
      <c r="AV47" s="80" t="s">
        <v>2114</v>
      </c>
      <c r="AW47" s="80" t="s">
        <v>1613</v>
      </c>
      <c r="AX47" s="80" t="s">
        <v>105</v>
      </c>
      <c r="AY47" s="80" t="s">
        <v>95</v>
      </c>
      <c r="AZ47" s="80" t="s">
        <v>765</v>
      </c>
      <c r="BA47" s="80"/>
      <c r="BB47" s="80" t="s">
        <v>94</v>
      </c>
      <c r="BC47" s="90">
        <v>42472</v>
      </c>
    </row>
    <row r="48" spans="1:55" s="19" customFormat="1" ht="227" customHeight="1">
      <c r="A48" s="80" t="s">
        <v>113</v>
      </c>
      <c r="B48" s="89" t="s">
        <v>404</v>
      </c>
      <c r="C48" s="80" t="s">
        <v>51</v>
      </c>
      <c r="D48" s="80" t="s">
        <v>860</v>
      </c>
      <c r="E48" s="80" t="s">
        <v>71</v>
      </c>
      <c r="F48" s="80" t="s">
        <v>102</v>
      </c>
      <c r="G48" s="80" t="s">
        <v>901</v>
      </c>
      <c r="H48" s="80" t="s">
        <v>909</v>
      </c>
      <c r="I48" s="80" t="s">
        <v>914</v>
      </c>
      <c r="J48" s="80" t="s">
        <v>199</v>
      </c>
      <c r="K48" s="80" t="s">
        <v>77</v>
      </c>
      <c r="L48" s="80" t="s">
        <v>82</v>
      </c>
      <c r="M48" s="94">
        <v>42472</v>
      </c>
      <c r="N48" s="80" t="s">
        <v>95</v>
      </c>
      <c r="O48" s="80">
        <v>-26.955400000000001</v>
      </c>
      <c r="P48" s="80">
        <v>29.234100000000002</v>
      </c>
      <c r="Q48" s="143" t="s">
        <v>1895</v>
      </c>
      <c r="R48" s="80" t="s">
        <v>80</v>
      </c>
      <c r="S48" s="80" t="s">
        <v>199</v>
      </c>
      <c r="T48" s="80" t="s">
        <v>136</v>
      </c>
      <c r="U48" s="80" t="s">
        <v>123</v>
      </c>
      <c r="V48" s="80" t="s">
        <v>129</v>
      </c>
      <c r="W48" s="80" t="s">
        <v>77</v>
      </c>
      <c r="X48" s="80" t="s">
        <v>82</v>
      </c>
      <c r="Y48" s="80" t="s">
        <v>199</v>
      </c>
      <c r="Z48" s="80" t="s">
        <v>186</v>
      </c>
      <c r="AA48" s="89" t="s">
        <v>307</v>
      </c>
      <c r="AB48" s="89" t="s">
        <v>220</v>
      </c>
      <c r="AC48" s="80" t="s">
        <v>1713</v>
      </c>
      <c r="AD48" s="80" t="s">
        <v>34</v>
      </c>
      <c r="AE48" s="80" t="s">
        <v>193</v>
      </c>
      <c r="AF48" s="80" t="s">
        <v>192</v>
      </c>
      <c r="AG48" s="80" t="s">
        <v>77</v>
      </c>
      <c r="AH48" s="80" t="s">
        <v>192</v>
      </c>
      <c r="AI48" s="80" t="s">
        <v>959</v>
      </c>
      <c r="AJ48" s="80" t="s">
        <v>933</v>
      </c>
      <c r="AK48" s="80" t="s">
        <v>224</v>
      </c>
      <c r="AL48" s="80" t="s">
        <v>77</v>
      </c>
      <c r="AM48" s="80" t="s">
        <v>955</v>
      </c>
      <c r="AN48" s="91" t="s">
        <v>22</v>
      </c>
      <c r="AO48" s="80" t="s">
        <v>83</v>
      </c>
      <c r="AP48" s="80" t="s">
        <v>986</v>
      </c>
      <c r="AQ48" s="80" t="s">
        <v>46</v>
      </c>
      <c r="AR48" s="80" t="s">
        <v>199</v>
      </c>
      <c r="AS48" s="80" t="s">
        <v>199</v>
      </c>
      <c r="AT48" s="90" t="s">
        <v>199</v>
      </c>
      <c r="AU48" s="80" t="s">
        <v>101</v>
      </c>
      <c r="AV48" s="80" t="s">
        <v>2114</v>
      </c>
      <c r="AW48" s="80" t="s">
        <v>1613</v>
      </c>
      <c r="AX48" s="80" t="s">
        <v>105</v>
      </c>
      <c r="AY48" s="80" t="s">
        <v>95</v>
      </c>
      <c r="AZ48" s="80" t="s">
        <v>766</v>
      </c>
      <c r="BA48" s="80"/>
      <c r="BB48" s="80" t="s">
        <v>94</v>
      </c>
      <c r="BC48" s="90">
        <v>42472</v>
      </c>
    </row>
    <row r="49" spans="1:55" s="19" customFormat="1" ht="227" customHeight="1">
      <c r="A49" s="80" t="s">
        <v>113</v>
      </c>
      <c r="B49" s="89" t="s">
        <v>405</v>
      </c>
      <c r="C49" s="80" t="s">
        <v>51</v>
      </c>
      <c r="D49" s="80" t="s">
        <v>861</v>
      </c>
      <c r="E49" s="80" t="s">
        <v>71</v>
      </c>
      <c r="F49" s="80" t="s">
        <v>102</v>
      </c>
      <c r="G49" s="80" t="s">
        <v>901</v>
      </c>
      <c r="H49" s="80" t="s">
        <v>909</v>
      </c>
      <c r="I49" s="80" t="s">
        <v>914</v>
      </c>
      <c r="J49" s="80" t="s">
        <v>199</v>
      </c>
      <c r="K49" s="80" t="s">
        <v>77</v>
      </c>
      <c r="L49" s="80" t="s">
        <v>82</v>
      </c>
      <c r="M49" s="94">
        <v>42472</v>
      </c>
      <c r="N49" s="80" t="s">
        <v>95</v>
      </c>
      <c r="O49" s="80">
        <v>-26.955100000000002</v>
      </c>
      <c r="P49" s="80">
        <v>29.234000000000002</v>
      </c>
      <c r="Q49" s="143" t="s">
        <v>1896</v>
      </c>
      <c r="R49" s="80" t="s">
        <v>80</v>
      </c>
      <c r="S49" s="80" t="s">
        <v>199</v>
      </c>
      <c r="T49" s="80" t="s">
        <v>136</v>
      </c>
      <c r="U49" s="80" t="s">
        <v>123</v>
      </c>
      <c r="V49" s="80" t="s">
        <v>129</v>
      </c>
      <c r="W49" s="80" t="s">
        <v>77</v>
      </c>
      <c r="X49" s="80" t="s">
        <v>82</v>
      </c>
      <c r="Y49" s="80" t="s">
        <v>199</v>
      </c>
      <c r="Z49" s="80" t="s">
        <v>186</v>
      </c>
      <c r="AA49" s="89" t="s">
        <v>307</v>
      </c>
      <c r="AB49" s="89" t="s">
        <v>220</v>
      </c>
      <c r="AC49" s="80" t="s">
        <v>1713</v>
      </c>
      <c r="AD49" s="80" t="s">
        <v>34</v>
      </c>
      <c r="AE49" s="80" t="s">
        <v>193</v>
      </c>
      <c r="AF49" s="80" t="s">
        <v>192</v>
      </c>
      <c r="AG49" s="80" t="s">
        <v>77</v>
      </c>
      <c r="AH49" s="80" t="s">
        <v>192</v>
      </c>
      <c r="AI49" s="80" t="s">
        <v>959</v>
      </c>
      <c r="AJ49" s="80" t="s">
        <v>933</v>
      </c>
      <c r="AK49" s="80" t="s">
        <v>224</v>
      </c>
      <c r="AL49" s="80" t="s">
        <v>77</v>
      </c>
      <c r="AM49" s="80" t="s">
        <v>955</v>
      </c>
      <c r="AN49" s="91" t="s">
        <v>22</v>
      </c>
      <c r="AO49" s="80" t="s">
        <v>83</v>
      </c>
      <c r="AP49" s="80" t="s">
        <v>986</v>
      </c>
      <c r="AQ49" s="80" t="s">
        <v>46</v>
      </c>
      <c r="AR49" s="80" t="s">
        <v>199</v>
      </c>
      <c r="AS49" s="80" t="s">
        <v>199</v>
      </c>
      <c r="AT49" s="90" t="s">
        <v>199</v>
      </c>
      <c r="AU49" s="80" t="s">
        <v>101</v>
      </c>
      <c r="AV49" s="80" t="s">
        <v>2114</v>
      </c>
      <c r="AW49" s="80" t="s">
        <v>1613</v>
      </c>
      <c r="AX49" s="80" t="s">
        <v>105</v>
      </c>
      <c r="AY49" s="80" t="s">
        <v>95</v>
      </c>
      <c r="AZ49" s="80" t="s">
        <v>767</v>
      </c>
      <c r="BA49" s="80"/>
      <c r="BB49" s="80" t="s">
        <v>94</v>
      </c>
      <c r="BC49" s="90">
        <v>42472</v>
      </c>
    </row>
    <row r="50" spans="1:55" s="19" customFormat="1" ht="227" customHeight="1">
      <c r="A50" s="80" t="s">
        <v>113</v>
      </c>
      <c r="B50" s="89" t="s">
        <v>406</v>
      </c>
      <c r="C50" s="80" t="s">
        <v>51</v>
      </c>
      <c r="D50" s="80" t="s">
        <v>862</v>
      </c>
      <c r="E50" s="80" t="s">
        <v>71</v>
      </c>
      <c r="F50" s="80" t="s">
        <v>102</v>
      </c>
      <c r="G50" s="80" t="s">
        <v>901</v>
      </c>
      <c r="H50" s="80" t="s">
        <v>909</v>
      </c>
      <c r="I50" s="80" t="s">
        <v>914</v>
      </c>
      <c r="J50" s="80" t="s">
        <v>199</v>
      </c>
      <c r="K50" s="80" t="s">
        <v>77</v>
      </c>
      <c r="L50" s="80" t="s">
        <v>82</v>
      </c>
      <c r="M50" s="94">
        <v>42472</v>
      </c>
      <c r="N50" s="80" t="s">
        <v>95</v>
      </c>
      <c r="O50" s="80">
        <v>-26.954999999999998</v>
      </c>
      <c r="P50" s="80">
        <v>29.234000000000002</v>
      </c>
      <c r="Q50" s="143" t="s">
        <v>1897</v>
      </c>
      <c r="R50" s="80" t="s">
        <v>80</v>
      </c>
      <c r="S50" s="80" t="s">
        <v>199</v>
      </c>
      <c r="T50" s="80" t="s">
        <v>136</v>
      </c>
      <c r="U50" s="80" t="s">
        <v>123</v>
      </c>
      <c r="V50" s="80" t="s">
        <v>129</v>
      </c>
      <c r="W50" s="80" t="s">
        <v>77</v>
      </c>
      <c r="X50" s="80" t="s">
        <v>82</v>
      </c>
      <c r="Y50" s="80" t="s">
        <v>199</v>
      </c>
      <c r="Z50" s="80" t="s">
        <v>186</v>
      </c>
      <c r="AA50" s="89" t="s">
        <v>307</v>
      </c>
      <c r="AB50" s="89" t="s">
        <v>220</v>
      </c>
      <c r="AC50" s="80" t="s">
        <v>1713</v>
      </c>
      <c r="AD50" s="80" t="s">
        <v>34</v>
      </c>
      <c r="AE50" s="80" t="s">
        <v>193</v>
      </c>
      <c r="AF50" s="80" t="s">
        <v>192</v>
      </c>
      <c r="AG50" s="80" t="s">
        <v>77</v>
      </c>
      <c r="AH50" s="80" t="s">
        <v>192</v>
      </c>
      <c r="AI50" s="80" t="s">
        <v>959</v>
      </c>
      <c r="AJ50" s="80" t="s">
        <v>933</v>
      </c>
      <c r="AK50" s="80" t="s">
        <v>224</v>
      </c>
      <c r="AL50" s="80" t="s">
        <v>77</v>
      </c>
      <c r="AM50" s="80" t="s">
        <v>955</v>
      </c>
      <c r="AN50" s="91" t="s">
        <v>22</v>
      </c>
      <c r="AO50" s="80" t="s">
        <v>83</v>
      </c>
      <c r="AP50" s="80" t="s">
        <v>987</v>
      </c>
      <c r="AQ50" s="80" t="s">
        <v>46</v>
      </c>
      <c r="AR50" s="80" t="s">
        <v>199</v>
      </c>
      <c r="AS50" s="80" t="s">
        <v>199</v>
      </c>
      <c r="AT50" s="90" t="s">
        <v>199</v>
      </c>
      <c r="AU50" s="80" t="s">
        <v>101</v>
      </c>
      <c r="AV50" s="80" t="s">
        <v>2114</v>
      </c>
      <c r="AW50" s="80" t="s">
        <v>1613</v>
      </c>
      <c r="AX50" s="80" t="s">
        <v>105</v>
      </c>
      <c r="AY50" s="80" t="s">
        <v>95</v>
      </c>
      <c r="AZ50" s="80" t="s">
        <v>768</v>
      </c>
      <c r="BA50" s="80"/>
      <c r="BB50" s="80" t="s">
        <v>94</v>
      </c>
      <c r="BC50" s="90">
        <v>42472</v>
      </c>
    </row>
    <row r="51" spans="1:55" s="19" customFormat="1" ht="227" customHeight="1">
      <c r="A51" s="80" t="s">
        <v>113</v>
      </c>
      <c r="B51" s="89" t="s">
        <v>407</v>
      </c>
      <c r="C51" s="80" t="s">
        <v>51</v>
      </c>
      <c r="D51" s="80" t="s">
        <v>863</v>
      </c>
      <c r="E51" s="80" t="s">
        <v>71</v>
      </c>
      <c r="F51" s="80" t="s">
        <v>102</v>
      </c>
      <c r="G51" s="80" t="s">
        <v>901</v>
      </c>
      <c r="H51" s="80" t="s">
        <v>909</v>
      </c>
      <c r="I51" s="80" t="s">
        <v>914</v>
      </c>
      <c r="J51" s="80" t="s">
        <v>199</v>
      </c>
      <c r="K51" s="80" t="s">
        <v>77</v>
      </c>
      <c r="L51" s="80" t="s">
        <v>82</v>
      </c>
      <c r="M51" s="94">
        <v>42472</v>
      </c>
      <c r="N51" s="80" t="s">
        <v>95</v>
      </c>
      <c r="O51" s="80">
        <v>-26.954799999999999</v>
      </c>
      <c r="P51" s="80">
        <v>29.234000000000002</v>
      </c>
      <c r="Q51" s="143" t="s">
        <v>1898</v>
      </c>
      <c r="R51" s="80" t="s">
        <v>80</v>
      </c>
      <c r="S51" s="80" t="s">
        <v>199</v>
      </c>
      <c r="T51" s="80" t="s">
        <v>136</v>
      </c>
      <c r="U51" s="80" t="s">
        <v>123</v>
      </c>
      <c r="V51" s="80" t="s">
        <v>129</v>
      </c>
      <c r="W51" s="80" t="s">
        <v>77</v>
      </c>
      <c r="X51" s="80" t="s">
        <v>82</v>
      </c>
      <c r="Y51" s="80" t="s">
        <v>199</v>
      </c>
      <c r="Z51" s="80" t="s">
        <v>186</v>
      </c>
      <c r="AA51" s="89" t="s">
        <v>307</v>
      </c>
      <c r="AB51" s="89" t="s">
        <v>220</v>
      </c>
      <c r="AC51" s="80" t="s">
        <v>1713</v>
      </c>
      <c r="AD51" s="80" t="s">
        <v>34</v>
      </c>
      <c r="AE51" s="80" t="s">
        <v>193</v>
      </c>
      <c r="AF51" s="80" t="s">
        <v>192</v>
      </c>
      <c r="AG51" s="80" t="s">
        <v>77</v>
      </c>
      <c r="AH51" s="80" t="s">
        <v>192</v>
      </c>
      <c r="AI51" s="80" t="s">
        <v>959</v>
      </c>
      <c r="AJ51" s="80" t="s">
        <v>933</v>
      </c>
      <c r="AK51" s="80" t="s">
        <v>224</v>
      </c>
      <c r="AL51" s="80" t="s">
        <v>77</v>
      </c>
      <c r="AM51" s="80" t="s">
        <v>955</v>
      </c>
      <c r="AN51" s="91" t="s">
        <v>22</v>
      </c>
      <c r="AO51" s="80" t="s">
        <v>83</v>
      </c>
      <c r="AP51" s="80" t="s">
        <v>988</v>
      </c>
      <c r="AQ51" s="80" t="s">
        <v>46</v>
      </c>
      <c r="AR51" s="80" t="s">
        <v>199</v>
      </c>
      <c r="AS51" s="80" t="s">
        <v>199</v>
      </c>
      <c r="AT51" s="90" t="s">
        <v>199</v>
      </c>
      <c r="AU51" s="80" t="s">
        <v>101</v>
      </c>
      <c r="AV51" s="80" t="s">
        <v>2114</v>
      </c>
      <c r="AW51" s="80" t="s">
        <v>1613</v>
      </c>
      <c r="AX51" s="80" t="s">
        <v>105</v>
      </c>
      <c r="AY51" s="80" t="s">
        <v>95</v>
      </c>
      <c r="AZ51" s="80" t="s">
        <v>769</v>
      </c>
      <c r="BA51" s="80"/>
      <c r="BB51" s="80" t="s">
        <v>94</v>
      </c>
      <c r="BC51" s="90">
        <v>42472</v>
      </c>
    </row>
    <row r="52" spans="1:55" s="19" customFormat="1" ht="227" customHeight="1">
      <c r="A52" s="80" t="s">
        <v>113</v>
      </c>
      <c r="B52" s="89" t="s">
        <v>408</v>
      </c>
      <c r="C52" s="80" t="s">
        <v>51</v>
      </c>
      <c r="D52" s="80" t="s">
        <v>864</v>
      </c>
      <c r="E52" s="80" t="s">
        <v>71</v>
      </c>
      <c r="F52" s="80" t="s">
        <v>102</v>
      </c>
      <c r="G52" s="80" t="s">
        <v>901</v>
      </c>
      <c r="H52" s="80" t="s">
        <v>909</v>
      </c>
      <c r="I52" s="80" t="s">
        <v>914</v>
      </c>
      <c r="J52" s="80" t="s">
        <v>199</v>
      </c>
      <c r="K52" s="80" t="s">
        <v>77</v>
      </c>
      <c r="L52" s="80" t="s">
        <v>82</v>
      </c>
      <c r="M52" s="94">
        <v>42472</v>
      </c>
      <c r="N52" s="80" t="s">
        <v>95</v>
      </c>
      <c r="O52" s="80">
        <v>-26.9559</v>
      </c>
      <c r="P52" s="80">
        <v>29.2334</v>
      </c>
      <c r="Q52" s="143" t="s">
        <v>1899</v>
      </c>
      <c r="R52" s="80" t="s">
        <v>80</v>
      </c>
      <c r="S52" s="80" t="s">
        <v>199</v>
      </c>
      <c r="T52" s="80" t="s">
        <v>136</v>
      </c>
      <c r="U52" s="80" t="s">
        <v>123</v>
      </c>
      <c r="V52" s="80" t="s">
        <v>129</v>
      </c>
      <c r="W52" s="80" t="s">
        <v>77</v>
      </c>
      <c r="X52" s="80" t="s">
        <v>82</v>
      </c>
      <c r="Y52" s="80" t="s">
        <v>199</v>
      </c>
      <c r="Z52" s="80" t="s">
        <v>186</v>
      </c>
      <c r="AA52" s="89" t="s">
        <v>307</v>
      </c>
      <c r="AB52" s="89" t="s">
        <v>220</v>
      </c>
      <c r="AC52" s="80" t="s">
        <v>1713</v>
      </c>
      <c r="AD52" s="80" t="s">
        <v>34</v>
      </c>
      <c r="AE52" s="80" t="s">
        <v>193</v>
      </c>
      <c r="AF52" s="80" t="s">
        <v>192</v>
      </c>
      <c r="AG52" s="80" t="s">
        <v>77</v>
      </c>
      <c r="AH52" s="80" t="s">
        <v>192</v>
      </c>
      <c r="AI52" s="80" t="s">
        <v>959</v>
      </c>
      <c r="AJ52" s="80" t="s">
        <v>933</v>
      </c>
      <c r="AK52" s="80" t="s">
        <v>224</v>
      </c>
      <c r="AL52" s="80" t="s">
        <v>77</v>
      </c>
      <c r="AM52" s="80" t="s">
        <v>186</v>
      </c>
      <c r="AN52" s="91" t="s">
        <v>22</v>
      </c>
      <c r="AO52" s="80" t="s">
        <v>83</v>
      </c>
      <c r="AP52" s="80" t="s">
        <v>988</v>
      </c>
      <c r="AQ52" s="80" t="s">
        <v>46</v>
      </c>
      <c r="AR52" s="80" t="s">
        <v>199</v>
      </c>
      <c r="AS52" s="80" t="s">
        <v>199</v>
      </c>
      <c r="AT52" s="90" t="s">
        <v>199</v>
      </c>
      <c r="AU52" s="80" t="s">
        <v>101</v>
      </c>
      <c r="AV52" s="80" t="s">
        <v>2114</v>
      </c>
      <c r="AW52" s="80" t="s">
        <v>1613</v>
      </c>
      <c r="AX52" s="80" t="s">
        <v>105</v>
      </c>
      <c r="AY52" s="80" t="s">
        <v>95</v>
      </c>
      <c r="AZ52" s="80" t="s">
        <v>770</v>
      </c>
      <c r="BA52" s="80"/>
      <c r="BB52" s="80" t="s">
        <v>94</v>
      </c>
      <c r="BC52" s="90">
        <v>42472</v>
      </c>
    </row>
    <row r="53" spans="1:55" s="19" customFormat="1" ht="227" customHeight="1">
      <c r="A53" s="80" t="s">
        <v>113</v>
      </c>
      <c r="B53" s="89" t="s">
        <v>409</v>
      </c>
      <c r="C53" s="80" t="s">
        <v>51</v>
      </c>
      <c r="D53" s="80" t="s">
        <v>865</v>
      </c>
      <c r="E53" s="80" t="s">
        <v>71</v>
      </c>
      <c r="F53" s="80" t="s">
        <v>102</v>
      </c>
      <c r="G53" s="80" t="s">
        <v>901</v>
      </c>
      <c r="H53" s="80" t="s">
        <v>909</v>
      </c>
      <c r="I53" s="80" t="s">
        <v>914</v>
      </c>
      <c r="J53" s="80" t="s">
        <v>199</v>
      </c>
      <c r="K53" s="80" t="s">
        <v>77</v>
      </c>
      <c r="L53" s="80" t="s">
        <v>82</v>
      </c>
      <c r="M53" s="94">
        <v>42472</v>
      </c>
      <c r="N53" s="80" t="s">
        <v>95</v>
      </c>
      <c r="O53" s="80">
        <v>-26.9557</v>
      </c>
      <c r="P53" s="80">
        <v>29.2334</v>
      </c>
      <c r="Q53" s="143" t="s">
        <v>1900</v>
      </c>
      <c r="R53" s="80" t="s">
        <v>80</v>
      </c>
      <c r="S53" s="80" t="s">
        <v>199</v>
      </c>
      <c r="T53" s="80" t="s">
        <v>136</v>
      </c>
      <c r="U53" s="80" t="s">
        <v>123</v>
      </c>
      <c r="V53" s="80" t="s">
        <v>129</v>
      </c>
      <c r="W53" s="80" t="s">
        <v>77</v>
      </c>
      <c r="X53" s="80" t="s">
        <v>82</v>
      </c>
      <c r="Y53" s="80" t="s">
        <v>199</v>
      </c>
      <c r="Z53" s="80" t="s">
        <v>186</v>
      </c>
      <c r="AA53" s="89" t="s">
        <v>307</v>
      </c>
      <c r="AB53" s="89" t="s">
        <v>220</v>
      </c>
      <c r="AC53" s="80" t="s">
        <v>1713</v>
      </c>
      <c r="AD53" s="80" t="s">
        <v>34</v>
      </c>
      <c r="AE53" s="80" t="s">
        <v>193</v>
      </c>
      <c r="AF53" s="80" t="s">
        <v>192</v>
      </c>
      <c r="AG53" s="80" t="s">
        <v>77</v>
      </c>
      <c r="AH53" s="80" t="s">
        <v>192</v>
      </c>
      <c r="AI53" s="80" t="s">
        <v>959</v>
      </c>
      <c r="AJ53" s="80" t="s">
        <v>933</v>
      </c>
      <c r="AK53" s="80" t="s">
        <v>224</v>
      </c>
      <c r="AL53" s="80" t="s">
        <v>77</v>
      </c>
      <c r="AM53" s="80" t="s">
        <v>186</v>
      </c>
      <c r="AN53" s="91" t="s">
        <v>22</v>
      </c>
      <c r="AO53" s="80" t="s">
        <v>83</v>
      </c>
      <c r="AP53" s="80" t="s">
        <v>988</v>
      </c>
      <c r="AQ53" s="80" t="s">
        <v>46</v>
      </c>
      <c r="AR53" s="80" t="s">
        <v>199</v>
      </c>
      <c r="AS53" s="80" t="s">
        <v>199</v>
      </c>
      <c r="AT53" s="90" t="s">
        <v>199</v>
      </c>
      <c r="AU53" s="80" t="s">
        <v>101</v>
      </c>
      <c r="AV53" s="80" t="s">
        <v>2114</v>
      </c>
      <c r="AW53" s="80" t="s">
        <v>1613</v>
      </c>
      <c r="AX53" s="80" t="s">
        <v>105</v>
      </c>
      <c r="AY53" s="80" t="s">
        <v>95</v>
      </c>
      <c r="AZ53" s="80" t="s">
        <v>771</v>
      </c>
      <c r="BA53" s="80"/>
      <c r="BB53" s="80" t="s">
        <v>94</v>
      </c>
      <c r="BC53" s="90">
        <v>42472</v>
      </c>
    </row>
    <row r="54" spans="1:55" s="19" customFormat="1" ht="227" customHeight="1">
      <c r="A54" s="80" t="s">
        <v>113</v>
      </c>
      <c r="B54" s="89" t="s">
        <v>410</v>
      </c>
      <c r="C54" s="80" t="s">
        <v>51</v>
      </c>
      <c r="D54" s="80" t="s">
        <v>866</v>
      </c>
      <c r="E54" s="80" t="s">
        <v>71</v>
      </c>
      <c r="F54" s="80" t="s">
        <v>102</v>
      </c>
      <c r="G54" s="80" t="s">
        <v>901</v>
      </c>
      <c r="H54" s="80" t="s">
        <v>909</v>
      </c>
      <c r="I54" s="80" t="s">
        <v>914</v>
      </c>
      <c r="J54" s="80" t="s">
        <v>199</v>
      </c>
      <c r="K54" s="80" t="s">
        <v>77</v>
      </c>
      <c r="L54" s="80" t="s">
        <v>82</v>
      </c>
      <c r="M54" s="94">
        <v>42472</v>
      </c>
      <c r="N54" s="80" t="s">
        <v>95</v>
      </c>
      <c r="O54" s="80">
        <v>-26.9557</v>
      </c>
      <c r="P54" s="80">
        <v>29.2334</v>
      </c>
      <c r="Q54" s="143" t="s">
        <v>1901</v>
      </c>
      <c r="R54" s="80" t="s">
        <v>80</v>
      </c>
      <c r="S54" s="80" t="s">
        <v>199</v>
      </c>
      <c r="T54" s="80" t="s">
        <v>136</v>
      </c>
      <c r="U54" s="80" t="s">
        <v>123</v>
      </c>
      <c r="V54" s="80" t="s">
        <v>129</v>
      </c>
      <c r="W54" s="80" t="s">
        <v>77</v>
      </c>
      <c r="X54" s="80" t="s">
        <v>82</v>
      </c>
      <c r="Y54" s="80" t="s">
        <v>199</v>
      </c>
      <c r="Z54" s="80" t="s">
        <v>186</v>
      </c>
      <c r="AA54" s="89" t="s">
        <v>307</v>
      </c>
      <c r="AB54" s="89" t="s">
        <v>220</v>
      </c>
      <c r="AC54" s="80" t="s">
        <v>1713</v>
      </c>
      <c r="AD54" s="80" t="s">
        <v>34</v>
      </c>
      <c r="AE54" s="80" t="s">
        <v>193</v>
      </c>
      <c r="AF54" s="80" t="s">
        <v>192</v>
      </c>
      <c r="AG54" s="80" t="s">
        <v>77</v>
      </c>
      <c r="AH54" s="80" t="s">
        <v>192</v>
      </c>
      <c r="AI54" s="80" t="s">
        <v>959</v>
      </c>
      <c r="AJ54" s="80" t="s">
        <v>933</v>
      </c>
      <c r="AK54" s="80" t="s">
        <v>224</v>
      </c>
      <c r="AL54" s="80" t="s">
        <v>77</v>
      </c>
      <c r="AM54" s="80" t="s">
        <v>186</v>
      </c>
      <c r="AN54" s="91" t="s">
        <v>22</v>
      </c>
      <c r="AO54" s="80" t="s">
        <v>83</v>
      </c>
      <c r="AP54" s="80" t="s">
        <v>989</v>
      </c>
      <c r="AQ54" s="80" t="s">
        <v>46</v>
      </c>
      <c r="AR54" s="80" t="s">
        <v>199</v>
      </c>
      <c r="AS54" s="80" t="s">
        <v>199</v>
      </c>
      <c r="AT54" s="90" t="s">
        <v>199</v>
      </c>
      <c r="AU54" s="80" t="s">
        <v>101</v>
      </c>
      <c r="AV54" s="80" t="s">
        <v>2114</v>
      </c>
      <c r="AW54" s="80" t="s">
        <v>1613</v>
      </c>
      <c r="AX54" s="80" t="s">
        <v>105</v>
      </c>
      <c r="AY54" s="80" t="s">
        <v>95</v>
      </c>
      <c r="AZ54" s="80" t="s">
        <v>772</v>
      </c>
      <c r="BA54" s="80"/>
      <c r="BB54" s="80" t="s">
        <v>94</v>
      </c>
      <c r="BC54" s="90">
        <v>42472</v>
      </c>
    </row>
    <row r="55" spans="1:55" s="19" customFormat="1" ht="227" customHeight="1">
      <c r="A55" s="80" t="s">
        <v>113</v>
      </c>
      <c r="B55" s="89" t="s">
        <v>411</v>
      </c>
      <c r="C55" s="80" t="s">
        <v>51</v>
      </c>
      <c r="D55" s="80" t="s">
        <v>867</v>
      </c>
      <c r="E55" s="80" t="s">
        <v>71</v>
      </c>
      <c r="F55" s="80" t="s">
        <v>102</v>
      </c>
      <c r="G55" s="80" t="s">
        <v>901</v>
      </c>
      <c r="H55" s="80" t="s">
        <v>909</v>
      </c>
      <c r="I55" s="80" t="s">
        <v>914</v>
      </c>
      <c r="J55" s="80" t="s">
        <v>199</v>
      </c>
      <c r="K55" s="80" t="s">
        <v>77</v>
      </c>
      <c r="L55" s="80" t="s">
        <v>82</v>
      </c>
      <c r="M55" s="94">
        <v>42472</v>
      </c>
      <c r="N55" s="80" t="s">
        <v>95</v>
      </c>
      <c r="O55" s="80">
        <v>-26.955400000000001</v>
      </c>
      <c r="P55" s="80">
        <v>29.2333</v>
      </c>
      <c r="Q55" s="143" t="s">
        <v>1902</v>
      </c>
      <c r="R55" s="80" t="s">
        <v>80</v>
      </c>
      <c r="S55" s="80" t="s">
        <v>199</v>
      </c>
      <c r="T55" s="80" t="s">
        <v>136</v>
      </c>
      <c r="U55" s="80" t="s">
        <v>123</v>
      </c>
      <c r="V55" s="80" t="s">
        <v>129</v>
      </c>
      <c r="W55" s="80" t="s">
        <v>77</v>
      </c>
      <c r="X55" s="80" t="s">
        <v>82</v>
      </c>
      <c r="Y55" s="80" t="s">
        <v>199</v>
      </c>
      <c r="Z55" s="80" t="s">
        <v>186</v>
      </c>
      <c r="AA55" s="89" t="s">
        <v>307</v>
      </c>
      <c r="AB55" s="89" t="s">
        <v>220</v>
      </c>
      <c r="AC55" s="80" t="s">
        <v>1713</v>
      </c>
      <c r="AD55" s="80" t="s">
        <v>34</v>
      </c>
      <c r="AE55" s="80" t="s">
        <v>193</v>
      </c>
      <c r="AF55" s="80" t="s">
        <v>192</v>
      </c>
      <c r="AG55" s="80" t="s">
        <v>77</v>
      </c>
      <c r="AH55" s="80" t="s">
        <v>192</v>
      </c>
      <c r="AI55" s="80" t="s">
        <v>959</v>
      </c>
      <c r="AJ55" s="80" t="s">
        <v>933</v>
      </c>
      <c r="AK55" s="80" t="s">
        <v>224</v>
      </c>
      <c r="AL55" s="80" t="s">
        <v>77</v>
      </c>
      <c r="AM55" s="80" t="s">
        <v>186</v>
      </c>
      <c r="AN55" s="91" t="s">
        <v>22</v>
      </c>
      <c r="AO55" s="80" t="s">
        <v>83</v>
      </c>
      <c r="AP55" s="80" t="s">
        <v>989</v>
      </c>
      <c r="AQ55" s="80" t="s">
        <v>46</v>
      </c>
      <c r="AR55" s="80" t="s">
        <v>199</v>
      </c>
      <c r="AS55" s="80" t="s">
        <v>199</v>
      </c>
      <c r="AT55" s="90" t="s">
        <v>199</v>
      </c>
      <c r="AU55" s="80" t="s">
        <v>101</v>
      </c>
      <c r="AV55" s="80" t="s">
        <v>2114</v>
      </c>
      <c r="AW55" s="80" t="s">
        <v>1613</v>
      </c>
      <c r="AX55" s="80" t="s">
        <v>105</v>
      </c>
      <c r="AY55" s="80" t="s">
        <v>95</v>
      </c>
      <c r="AZ55" s="80" t="s">
        <v>773</v>
      </c>
      <c r="BA55" s="80"/>
      <c r="BB55" s="80" t="s">
        <v>94</v>
      </c>
      <c r="BC55" s="90">
        <v>42472</v>
      </c>
    </row>
    <row r="56" spans="1:55" s="19" customFormat="1" ht="227" customHeight="1">
      <c r="A56" s="80" t="s">
        <v>113</v>
      </c>
      <c r="B56" s="89" t="s">
        <v>412</v>
      </c>
      <c r="C56" s="80" t="s">
        <v>51</v>
      </c>
      <c r="D56" s="80" t="s">
        <v>868</v>
      </c>
      <c r="E56" s="80" t="s">
        <v>71</v>
      </c>
      <c r="F56" s="80" t="s">
        <v>102</v>
      </c>
      <c r="G56" s="80" t="s">
        <v>901</v>
      </c>
      <c r="H56" s="80" t="s">
        <v>909</v>
      </c>
      <c r="I56" s="80" t="s">
        <v>914</v>
      </c>
      <c r="J56" s="80" t="s">
        <v>199</v>
      </c>
      <c r="K56" s="80" t="s">
        <v>77</v>
      </c>
      <c r="L56" s="80" t="s">
        <v>82</v>
      </c>
      <c r="M56" s="94">
        <v>42472</v>
      </c>
      <c r="N56" s="80" t="s">
        <v>95</v>
      </c>
      <c r="O56" s="80">
        <v>-26.955300000000001</v>
      </c>
      <c r="P56" s="80">
        <v>29.2334</v>
      </c>
      <c r="Q56" s="143" t="s">
        <v>1903</v>
      </c>
      <c r="R56" s="80" t="s">
        <v>80</v>
      </c>
      <c r="S56" s="80" t="s">
        <v>199</v>
      </c>
      <c r="T56" s="80" t="s">
        <v>136</v>
      </c>
      <c r="U56" s="80" t="s">
        <v>123</v>
      </c>
      <c r="V56" s="80" t="s">
        <v>129</v>
      </c>
      <c r="W56" s="80" t="s">
        <v>77</v>
      </c>
      <c r="X56" s="80" t="s">
        <v>82</v>
      </c>
      <c r="Y56" s="80" t="s">
        <v>199</v>
      </c>
      <c r="Z56" s="80" t="s">
        <v>186</v>
      </c>
      <c r="AA56" s="89" t="s">
        <v>307</v>
      </c>
      <c r="AB56" s="89" t="s">
        <v>220</v>
      </c>
      <c r="AC56" s="80" t="s">
        <v>1713</v>
      </c>
      <c r="AD56" s="80" t="s">
        <v>34</v>
      </c>
      <c r="AE56" s="80" t="s">
        <v>193</v>
      </c>
      <c r="AF56" s="80" t="s">
        <v>192</v>
      </c>
      <c r="AG56" s="80" t="s">
        <v>77</v>
      </c>
      <c r="AH56" s="80" t="s">
        <v>192</v>
      </c>
      <c r="AI56" s="80" t="s">
        <v>959</v>
      </c>
      <c r="AJ56" s="80" t="s">
        <v>933</v>
      </c>
      <c r="AK56" s="80" t="s">
        <v>224</v>
      </c>
      <c r="AL56" s="80" t="s">
        <v>77</v>
      </c>
      <c r="AM56" s="80" t="s">
        <v>186</v>
      </c>
      <c r="AN56" s="91" t="s">
        <v>22</v>
      </c>
      <c r="AO56" s="80" t="s">
        <v>83</v>
      </c>
      <c r="AP56" s="80" t="s">
        <v>988</v>
      </c>
      <c r="AQ56" s="80" t="s">
        <v>46</v>
      </c>
      <c r="AR56" s="80" t="s">
        <v>199</v>
      </c>
      <c r="AS56" s="80" t="s">
        <v>199</v>
      </c>
      <c r="AT56" s="90" t="s">
        <v>199</v>
      </c>
      <c r="AU56" s="80" t="s">
        <v>101</v>
      </c>
      <c r="AV56" s="80" t="s">
        <v>2114</v>
      </c>
      <c r="AW56" s="80" t="s">
        <v>1613</v>
      </c>
      <c r="AX56" s="80" t="s">
        <v>105</v>
      </c>
      <c r="AY56" s="80" t="s">
        <v>95</v>
      </c>
      <c r="AZ56" s="80" t="s">
        <v>774</v>
      </c>
      <c r="BA56" s="80"/>
      <c r="BB56" s="80" t="s">
        <v>94</v>
      </c>
      <c r="BC56" s="90">
        <v>42472</v>
      </c>
    </row>
    <row r="57" spans="1:55" s="19" customFormat="1" ht="227" customHeight="1">
      <c r="A57" s="80" t="s">
        <v>113</v>
      </c>
      <c r="B57" s="89" t="s">
        <v>413</v>
      </c>
      <c r="C57" s="80" t="s">
        <v>51</v>
      </c>
      <c r="D57" s="80" t="s">
        <v>869</v>
      </c>
      <c r="E57" s="80" t="s">
        <v>71</v>
      </c>
      <c r="F57" s="80" t="s">
        <v>102</v>
      </c>
      <c r="G57" s="80" t="s">
        <v>901</v>
      </c>
      <c r="H57" s="80" t="s">
        <v>909</v>
      </c>
      <c r="I57" s="80" t="s">
        <v>914</v>
      </c>
      <c r="J57" s="80" t="s">
        <v>199</v>
      </c>
      <c r="K57" s="80" t="s">
        <v>77</v>
      </c>
      <c r="L57" s="80" t="s">
        <v>82</v>
      </c>
      <c r="M57" s="94">
        <v>42472</v>
      </c>
      <c r="N57" s="80" t="s">
        <v>95</v>
      </c>
      <c r="O57" s="80">
        <v>-26.955200000000001</v>
      </c>
      <c r="P57" s="80">
        <v>29.2333</v>
      </c>
      <c r="Q57" s="143" t="s">
        <v>1904</v>
      </c>
      <c r="R57" s="80" t="s">
        <v>80</v>
      </c>
      <c r="S57" s="80" t="s">
        <v>199</v>
      </c>
      <c r="T57" s="80" t="s">
        <v>136</v>
      </c>
      <c r="U57" s="80" t="s">
        <v>123</v>
      </c>
      <c r="V57" s="80" t="s">
        <v>129</v>
      </c>
      <c r="W57" s="80" t="s">
        <v>77</v>
      </c>
      <c r="X57" s="80" t="s">
        <v>82</v>
      </c>
      <c r="Y57" s="80" t="s">
        <v>199</v>
      </c>
      <c r="Z57" s="80" t="s">
        <v>186</v>
      </c>
      <c r="AA57" s="89" t="s">
        <v>307</v>
      </c>
      <c r="AB57" s="89" t="s">
        <v>220</v>
      </c>
      <c r="AC57" s="80" t="s">
        <v>1713</v>
      </c>
      <c r="AD57" s="80" t="s">
        <v>34</v>
      </c>
      <c r="AE57" s="80" t="s">
        <v>193</v>
      </c>
      <c r="AF57" s="80" t="s">
        <v>192</v>
      </c>
      <c r="AG57" s="80" t="s">
        <v>77</v>
      </c>
      <c r="AH57" s="80" t="s">
        <v>192</v>
      </c>
      <c r="AI57" s="80" t="s">
        <v>959</v>
      </c>
      <c r="AJ57" s="80" t="s">
        <v>933</v>
      </c>
      <c r="AK57" s="80" t="s">
        <v>224</v>
      </c>
      <c r="AL57" s="80" t="s">
        <v>77</v>
      </c>
      <c r="AM57" s="80" t="s">
        <v>186</v>
      </c>
      <c r="AN57" s="91" t="s">
        <v>22</v>
      </c>
      <c r="AO57" s="80" t="s">
        <v>83</v>
      </c>
      <c r="AP57" s="80" t="s">
        <v>988</v>
      </c>
      <c r="AQ57" s="80" t="s">
        <v>46</v>
      </c>
      <c r="AR57" s="80" t="s">
        <v>199</v>
      </c>
      <c r="AS57" s="80" t="s">
        <v>199</v>
      </c>
      <c r="AT57" s="90" t="s">
        <v>199</v>
      </c>
      <c r="AU57" s="80" t="s">
        <v>101</v>
      </c>
      <c r="AV57" s="80" t="s">
        <v>2114</v>
      </c>
      <c r="AW57" s="80" t="s">
        <v>1613</v>
      </c>
      <c r="AX57" s="80" t="s">
        <v>105</v>
      </c>
      <c r="AY57" s="80" t="s">
        <v>95</v>
      </c>
      <c r="AZ57" s="80" t="s">
        <v>775</v>
      </c>
      <c r="BA57" s="80"/>
      <c r="BB57" s="80" t="s">
        <v>94</v>
      </c>
      <c r="BC57" s="90">
        <v>42472</v>
      </c>
    </row>
    <row r="58" spans="1:55" s="19" customFormat="1" ht="227" customHeight="1">
      <c r="A58" s="80" t="s">
        <v>113</v>
      </c>
      <c r="B58" s="89" t="s">
        <v>414</v>
      </c>
      <c r="C58" s="80" t="s">
        <v>51</v>
      </c>
      <c r="D58" s="80" t="s">
        <v>870</v>
      </c>
      <c r="E58" s="80" t="s">
        <v>71</v>
      </c>
      <c r="F58" s="80" t="s">
        <v>102</v>
      </c>
      <c r="G58" s="80" t="s">
        <v>901</v>
      </c>
      <c r="H58" s="80" t="s">
        <v>909</v>
      </c>
      <c r="I58" s="80" t="s">
        <v>914</v>
      </c>
      <c r="J58" s="80" t="s">
        <v>199</v>
      </c>
      <c r="K58" s="80" t="s">
        <v>77</v>
      </c>
      <c r="L58" s="80" t="s">
        <v>82</v>
      </c>
      <c r="M58" s="94">
        <v>42472</v>
      </c>
      <c r="N58" s="80" t="s">
        <v>95</v>
      </c>
      <c r="O58" s="80">
        <v>-26.953700000000001</v>
      </c>
      <c r="P58" s="80">
        <v>29.2334</v>
      </c>
      <c r="Q58" s="143" t="s">
        <v>1905</v>
      </c>
      <c r="R58" s="80" t="s">
        <v>80</v>
      </c>
      <c r="S58" s="80" t="s">
        <v>199</v>
      </c>
      <c r="T58" s="80" t="s">
        <v>136</v>
      </c>
      <c r="U58" s="80" t="s">
        <v>123</v>
      </c>
      <c r="V58" s="80" t="s">
        <v>129</v>
      </c>
      <c r="W58" s="80" t="s">
        <v>77</v>
      </c>
      <c r="X58" s="80" t="s">
        <v>82</v>
      </c>
      <c r="Y58" s="80" t="s">
        <v>199</v>
      </c>
      <c r="Z58" s="80" t="s">
        <v>186</v>
      </c>
      <c r="AA58" s="89" t="s">
        <v>307</v>
      </c>
      <c r="AB58" s="89" t="s">
        <v>220</v>
      </c>
      <c r="AC58" s="80" t="s">
        <v>1414</v>
      </c>
      <c r="AD58" s="80" t="s">
        <v>34</v>
      </c>
      <c r="AE58" s="80" t="s">
        <v>193</v>
      </c>
      <c r="AF58" s="80" t="s">
        <v>192</v>
      </c>
      <c r="AG58" s="80" t="s">
        <v>77</v>
      </c>
      <c r="AH58" s="80" t="s">
        <v>192</v>
      </c>
      <c r="AI58" s="80" t="s">
        <v>959</v>
      </c>
      <c r="AJ58" s="80" t="s">
        <v>933</v>
      </c>
      <c r="AK58" s="80" t="s">
        <v>224</v>
      </c>
      <c r="AL58" s="80" t="s">
        <v>77</v>
      </c>
      <c r="AM58" s="80" t="s">
        <v>186</v>
      </c>
      <c r="AN58" s="91" t="s">
        <v>22</v>
      </c>
      <c r="AO58" s="80" t="s">
        <v>83</v>
      </c>
      <c r="AP58" s="80" t="s">
        <v>990</v>
      </c>
      <c r="AQ58" s="80" t="s">
        <v>46</v>
      </c>
      <c r="AR58" s="80" t="s">
        <v>199</v>
      </c>
      <c r="AS58" s="80" t="s">
        <v>199</v>
      </c>
      <c r="AT58" s="90" t="s">
        <v>199</v>
      </c>
      <c r="AU58" s="80" t="s">
        <v>101</v>
      </c>
      <c r="AV58" s="80" t="s">
        <v>2114</v>
      </c>
      <c r="AW58" s="80" t="s">
        <v>1613</v>
      </c>
      <c r="AX58" s="80" t="s">
        <v>105</v>
      </c>
      <c r="AY58" s="80" t="s">
        <v>95</v>
      </c>
      <c r="AZ58" s="80" t="s">
        <v>776</v>
      </c>
      <c r="BA58" s="80"/>
      <c r="BB58" s="80" t="s">
        <v>94</v>
      </c>
      <c r="BC58" s="90">
        <v>42472</v>
      </c>
    </row>
    <row r="59" spans="1:55" s="19" customFormat="1" ht="227" customHeight="1">
      <c r="A59" s="80" t="s">
        <v>113</v>
      </c>
      <c r="B59" s="89" t="s">
        <v>415</v>
      </c>
      <c r="C59" s="80" t="s">
        <v>51</v>
      </c>
      <c r="D59" s="80" t="s">
        <v>991</v>
      </c>
      <c r="E59" s="80" t="s">
        <v>808</v>
      </c>
      <c r="F59" s="80" t="s">
        <v>102</v>
      </c>
      <c r="G59" s="80" t="s">
        <v>901</v>
      </c>
      <c r="H59" s="80" t="s">
        <v>909</v>
      </c>
      <c r="I59" s="80" t="s">
        <v>199</v>
      </c>
      <c r="J59" s="80" t="s">
        <v>199</v>
      </c>
      <c r="K59" s="80" t="s">
        <v>77</v>
      </c>
      <c r="L59" s="80" t="s">
        <v>83</v>
      </c>
      <c r="M59" s="94">
        <v>41000</v>
      </c>
      <c r="N59" s="80" t="s">
        <v>95</v>
      </c>
      <c r="O59" s="80">
        <v>-26.925930000000001</v>
      </c>
      <c r="P59" s="80">
        <v>29.173940999999999</v>
      </c>
      <c r="Q59" s="143" t="s">
        <v>1906</v>
      </c>
      <c r="R59" s="80" t="s">
        <v>199</v>
      </c>
      <c r="S59" s="80" t="s">
        <v>80</v>
      </c>
      <c r="T59" s="80" t="s">
        <v>136</v>
      </c>
      <c r="U59" s="80" t="s">
        <v>124</v>
      </c>
      <c r="V59" s="80" t="s">
        <v>186</v>
      </c>
      <c r="W59" s="80" t="s">
        <v>77</v>
      </c>
      <c r="X59" s="80" t="s">
        <v>82</v>
      </c>
      <c r="Y59" s="80" t="s">
        <v>199</v>
      </c>
      <c r="Z59" s="80" t="s">
        <v>895</v>
      </c>
      <c r="AA59" s="89" t="s">
        <v>307</v>
      </c>
      <c r="AB59" s="89" t="s">
        <v>220</v>
      </c>
      <c r="AC59" s="80" t="s">
        <v>1730</v>
      </c>
      <c r="AD59" s="80" t="s">
        <v>36</v>
      </c>
      <c r="AE59" s="80" t="s">
        <v>199</v>
      </c>
      <c r="AF59" s="80" t="s">
        <v>199</v>
      </c>
      <c r="AG59" s="80" t="s">
        <v>199</v>
      </c>
      <c r="AH59" s="80" t="s">
        <v>199</v>
      </c>
      <c r="AI59" s="80" t="s">
        <v>199</v>
      </c>
      <c r="AJ59" s="80" t="s">
        <v>199</v>
      </c>
      <c r="AK59" s="80" t="s">
        <v>199</v>
      </c>
      <c r="AL59" s="80" t="s">
        <v>199</v>
      </c>
      <c r="AM59" s="80"/>
      <c r="AN59" s="91" t="s">
        <v>24</v>
      </c>
      <c r="AO59" s="80" t="s">
        <v>83</v>
      </c>
      <c r="AP59" s="80" t="s">
        <v>992</v>
      </c>
      <c r="AQ59" s="80" t="s">
        <v>1632</v>
      </c>
      <c r="AR59" s="80" t="s">
        <v>199</v>
      </c>
      <c r="AS59" s="80" t="s">
        <v>199</v>
      </c>
      <c r="AT59" s="90" t="s">
        <v>199</v>
      </c>
      <c r="AU59" s="80" t="s">
        <v>101</v>
      </c>
      <c r="AV59" s="80" t="s">
        <v>2114</v>
      </c>
      <c r="AW59" s="80" t="s">
        <v>1602</v>
      </c>
      <c r="AX59" s="80" t="s">
        <v>105</v>
      </c>
      <c r="AY59" s="80" t="s">
        <v>95</v>
      </c>
      <c r="AZ59" s="80" t="s">
        <v>777</v>
      </c>
      <c r="BA59" s="80"/>
      <c r="BB59" s="80" t="s">
        <v>94</v>
      </c>
      <c r="BC59" s="90">
        <v>41000</v>
      </c>
    </row>
    <row r="60" spans="1:55" s="19" customFormat="1" ht="227" customHeight="1">
      <c r="A60" s="80" t="s">
        <v>113</v>
      </c>
      <c r="B60" s="89" t="s">
        <v>416</v>
      </c>
      <c r="C60" s="80" t="s">
        <v>51</v>
      </c>
      <c r="D60" s="80" t="s">
        <v>1707</v>
      </c>
      <c r="E60" s="80" t="s">
        <v>54</v>
      </c>
      <c r="F60" s="80" t="s">
        <v>102</v>
      </c>
      <c r="G60" s="80" t="s">
        <v>901</v>
      </c>
      <c r="H60" s="80" t="s">
        <v>909</v>
      </c>
      <c r="I60" s="80" t="s">
        <v>199</v>
      </c>
      <c r="J60" s="80" t="s">
        <v>199</v>
      </c>
      <c r="K60" s="80" t="s">
        <v>77</v>
      </c>
      <c r="L60" s="80" t="s">
        <v>83</v>
      </c>
      <c r="M60" s="94" t="s">
        <v>894</v>
      </c>
      <c r="N60" s="80" t="s">
        <v>95</v>
      </c>
      <c r="O60" s="80">
        <v>-26.917937999999999</v>
      </c>
      <c r="P60" s="80">
        <v>29.165983000000001</v>
      </c>
      <c r="Q60" s="143" t="s">
        <v>1907</v>
      </c>
      <c r="R60" s="80" t="s">
        <v>199</v>
      </c>
      <c r="S60" s="80" t="s">
        <v>80</v>
      </c>
      <c r="T60" s="80" t="s">
        <v>136</v>
      </c>
      <c r="U60" s="80" t="s">
        <v>38</v>
      </c>
      <c r="V60" s="80" t="s">
        <v>127</v>
      </c>
      <c r="W60" s="80" t="s">
        <v>77</v>
      </c>
      <c r="X60" s="80" t="s">
        <v>82</v>
      </c>
      <c r="Y60" s="80" t="s">
        <v>199</v>
      </c>
      <c r="Z60" s="80" t="s">
        <v>186</v>
      </c>
      <c r="AA60" s="89" t="s">
        <v>307</v>
      </c>
      <c r="AB60" s="89" t="s">
        <v>220</v>
      </c>
      <c r="AC60" s="80" t="s">
        <v>922</v>
      </c>
      <c r="AD60" s="80" t="s">
        <v>36</v>
      </c>
      <c r="AE60" s="80" t="s">
        <v>199</v>
      </c>
      <c r="AF60" s="80" t="s">
        <v>199</v>
      </c>
      <c r="AG60" s="80" t="s">
        <v>199</v>
      </c>
      <c r="AH60" s="80" t="s">
        <v>199</v>
      </c>
      <c r="AI60" s="80" t="s">
        <v>199</v>
      </c>
      <c r="AJ60" s="80" t="s">
        <v>199</v>
      </c>
      <c r="AK60" s="80" t="s">
        <v>199</v>
      </c>
      <c r="AL60" s="80" t="s">
        <v>199</v>
      </c>
      <c r="AM60" s="80"/>
      <c r="AN60" s="91" t="s">
        <v>22</v>
      </c>
      <c r="AO60" s="80" t="s">
        <v>83</v>
      </c>
      <c r="AP60" s="80" t="s">
        <v>930</v>
      </c>
      <c r="AQ60" s="80" t="s">
        <v>46</v>
      </c>
      <c r="AR60" s="80" t="s">
        <v>199</v>
      </c>
      <c r="AS60" s="80" t="s">
        <v>199</v>
      </c>
      <c r="AT60" s="90" t="s">
        <v>199</v>
      </c>
      <c r="AU60" s="80" t="s">
        <v>101</v>
      </c>
      <c r="AV60" s="80" t="s">
        <v>2114</v>
      </c>
      <c r="AW60" s="80" t="s">
        <v>1602</v>
      </c>
      <c r="AX60" s="80" t="s">
        <v>105</v>
      </c>
      <c r="AY60" s="80" t="s">
        <v>95</v>
      </c>
      <c r="AZ60" s="80" t="s">
        <v>778</v>
      </c>
      <c r="BA60" s="80"/>
      <c r="BB60" s="80" t="s">
        <v>94</v>
      </c>
      <c r="BC60" s="90" t="s">
        <v>894</v>
      </c>
    </row>
    <row r="61" spans="1:55" s="19" customFormat="1" ht="227" customHeight="1">
      <c r="A61" s="80" t="s">
        <v>113</v>
      </c>
      <c r="B61" s="89" t="s">
        <v>417</v>
      </c>
      <c r="C61" s="80" t="s">
        <v>51</v>
      </c>
      <c r="D61" s="80" t="s">
        <v>871</v>
      </c>
      <c r="E61" s="80" t="s">
        <v>808</v>
      </c>
      <c r="F61" s="80" t="s">
        <v>102</v>
      </c>
      <c r="G61" s="80" t="s">
        <v>903</v>
      </c>
      <c r="H61" s="80" t="s">
        <v>908</v>
      </c>
      <c r="I61" s="80" t="s">
        <v>199</v>
      </c>
      <c r="J61" s="80" t="s">
        <v>199</v>
      </c>
      <c r="K61" s="80" t="s">
        <v>77</v>
      </c>
      <c r="L61" s="80" t="s">
        <v>83</v>
      </c>
      <c r="M61" s="94">
        <v>41000</v>
      </c>
      <c r="N61" s="80" t="s">
        <v>95</v>
      </c>
      <c r="O61" s="80">
        <v>-26.82788</v>
      </c>
      <c r="P61" s="80">
        <v>28.984383999999999</v>
      </c>
      <c r="Q61" s="143" t="s">
        <v>1908</v>
      </c>
      <c r="R61" s="80" t="s">
        <v>199</v>
      </c>
      <c r="S61" s="80" t="s">
        <v>80</v>
      </c>
      <c r="T61" s="80" t="s">
        <v>76</v>
      </c>
      <c r="U61" s="80" t="s">
        <v>124</v>
      </c>
      <c r="V61" s="80" t="s">
        <v>186</v>
      </c>
      <c r="W61" s="80" t="s">
        <v>77</v>
      </c>
      <c r="X61" s="80" t="s">
        <v>82</v>
      </c>
      <c r="Y61" s="80" t="s">
        <v>199</v>
      </c>
      <c r="Z61" s="80" t="s">
        <v>186</v>
      </c>
      <c r="AA61" s="89" t="s">
        <v>307</v>
      </c>
      <c r="AB61" s="89" t="s">
        <v>220</v>
      </c>
      <c r="AC61" s="80" t="s">
        <v>1731</v>
      </c>
      <c r="AD61" s="80" t="s">
        <v>36</v>
      </c>
      <c r="AE61" s="80" t="s">
        <v>199</v>
      </c>
      <c r="AF61" s="80" t="s">
        <v>199</v>
      </c>
      <c r="AG61" s="80" t="s">
        <v>199</v>
      </c>
      <c r="AH61" s="80" t="s">
        <v>199</v>
      </c>
      <c r="AI61" s="80" t="s">
        <v>199</v>
      </c>
      <c r="AJ61" s="80" t="s">
        <v>199</v>
      </c>
      <c r="AK61" s="80" t="s">
        <v>199</v>
      </c>
      <c r="AL61" s="80" t="s">
        <v>199</v>
      </c>
      <c r="AM61" s="80"/>
      <c r="AN61" s="91" t="s">
        <v>24</v>
      </c>
      <c r="AO61" s="80" t="s">
        <v>83</v>
      </c>
      <c r="AP61" s="80" t="s">
        <v>927</v>
      </c>
      <c r="AQ61" s="80" t="s">
        <v>1632</v>
      </c>
      <c r="AR61" s="80" t="s">
        <v>199</v>
      </c>
      <c r="AS61" s="80" t="s">
        <v>199</v>
      </c>
      <c r="AT61" s="90" t="s">
        <v>199</v>
      </c>
      <c r="AU61" s="80" t="s">
        <v>101</v>
      </c>
      <c r="AV61" s="80" t="s">
        <v>2114</v>
      </c>
      <c r="AW61" s="80" t="s">
        <v>1602</v>
      </c>
      <c r="AX61" s="80" t="s">
        <v>105</v>
      </c>
      <c r="AY61" s="80" t="s">
        <v>95</v>
      </c>
      <c r="AZ61" s="80" t="s">
        <v>779</v>
      </c>
      <c r="BA61" s="80"/>
      <c r="BB61" s="80" t="s">
        <v>94</v>
      </c>
      <c r="BC61" s="90">
        <v>41000</v>
      </c>
    </row>
    <row r="62" spans="1:55" s="19" customFormat="1" ht="227" customHeight="1">
      <c r="A62" s="80" t="s">
        <v>113</v>
      </c>
      <c r="B62" s="89" t="s">
        <v>418</v>
      </c>
      <c r="C62" s="80" t="s">
        <v>51</v>
      </c>
      <c r="D62" s="80" t="s">
        <v>993</v>
      </c>
      <c r="E62" s="80" t="s">
        <v>821</v>
      </c>
      <c r="F62" s="80" t="s">
        <v>102</v>
      </c>
      <c r="G62" s="80" t="s">
        <v>903</v>
      </c>
      <c r="H62" s="80" t="s">
        <v>908</v>
      </c>
      <c r="I62" s="80" t="s">
        <v>199</v>
      </c>
      <c r="J62" s="80" t="s">
        <v>199</v>
      </c>
      <c r="K62" s="80" t="s">
        <v>77</v>
      </c>
      <c r="L62" s="80" t="s">
        <v>83</v>
      </c>
      <c r="M62" s="94">
        <v>41000</v>
      </c>
      <c r="N62" s="80" t="s">
        <v>95</v>
      </c>
      <c r="O62" s="80">
        <v>-26.769231999999999</v>
      </c>
      <c r="P62" s="80">
        <v>28.842711999999999</v>
      </c>
      <c r="Q62" s="143" t="s">
        <v>1909</v>
      </c>
      <c r="R62" s="80" t="s">
        <v>199</v>
      </c>
      <c r="S62" s="80" t="s">
        <v>80</v>
      </c>
      <c r="T62" s="80" t="s">
        <v>136</v>
      </c>
      <c r="U62" s="80" t="s">
        <v>38</v>
      </c>
      <c r="V62" s="80" t="s">
        <v>127</v>
      </c>
      <c r="W62" s="80" t="s">
        <v>77</v>
      </c>
      <c r="X62" s="80" t="s">
        <v>82</v>
      </c>
      <c r="Y62" s="80" t="s">
        <v>199</v>
      </c>
      <c r="Z62" s="80" t="s">
        <v>186</v>
      </c>
      <c r="AA62" s="89" t="s">
        <v>307</v>
      </c>
      <c r="AB62" s="89" t="s">
        <v>220</v>
      </c>
      <c r="AC62" s="80" t="s">
        <v>1732</v>
      </c>
      <c r="AD62" s="80" t="s">
        <v>36</v>
      </c>
      <c r="AE62" s="80" t="s">
        <v>199</v>
      </c>
      <c r="AF62" s="80" t="s">
        <v>199</v>
      </c>
      <c r="AG62" s="80" t="s">
        <v>199</v>
      </c>
      <c r="AH62" s="80" t="s">
        <v>199</v>
      </c>
      <c r="AI62" s="80" t="s">
        <v>199</v>
      </c>
      <c r="AJ62" s="80" t="s">
        <v>199</v>
      </c>
      <c r="AK62" s="80" t="s">
        <v>199</v>
      </c>
      <c r="AL62" s="80" t="s">
        <v>199</v>
      </c>
      <c r="AM62" s="80"/>
      <c r="AN62" s="91" t="s">
        <v>22</v>
      </c>
      <c r="AO62" s="80" t="s">
        <v>83</v>
      </c>
      <c r="AP62" s="80" t="s">
        <v>927</v>
      </c>
      <c r="AQ62" s="80" t="s">
        <v>46</v>
      </c>
      <c r="AR62" s="80" t="s">
        <v>199</v>
      </c>
      <c r="AS62" s="80" t="s">
        <v>199</v>
      </c>
      <c r="AT62" s="90" t="s">
        <v>199</v>
      </c>
      <c r="AU62" s="80" t="s">
        <v>101</v>
      </c>
      <c r="AV62" s="80" t="s">
        <v>2114</v>
      </c>
      <c r="AW62" s="80" t="s">
        <v>1645</v>
      </c>
      <c r="AX62" s="80" t="s">
        <v>105</v>
      </c>
      <c r="AY62" s="80" t="s">
        <v>95</v>
      </c>
      <c r="AZ62" s="80" t="s">
        <v>780</v>
      </c>
      <c r="BA62" s="80"/>
      <c r="BB62" s="80" t="s">
        <v>94</v>
      </c>
      <c r="BC62" s="90">
        <v>41000</v>
      </c>
    </row>
    <row r="63" spans="1:55" s="19" customFormat="1" ht="227" customHeight="1">
      <c r="A63" s="80" t="s">
        <v>113</v>
      </c>
      <c r="B63" s="89" t="s">
        <v>419</v>
      </c>
      <c r="C63" s="80" t="s">
        <v>51</v>
      </c>
      <c r="D63" s="80" t="s">
        <v>1708</v>
      </c>
      <c r="E63" s="80" t="s">
        <v>54</v>
      </c>
      <c r="F63" s="80" t="s">
        <v>102</v>
      </c>
      <c r="G63" s="80" t="s">
        <v>903</v>
      </c>
      <c r="H63" s="80" t="s">
        <v>908</v>
      </c>
      <c r="I63" s="80" t="s">
        <v>199</v>
      </c>
      <c r="J63" s="80" t="s">
        <v>199</v>
      </c>
      <c r="K63" s="80" t="s">
        <v>77</v>
      </c>
      <c r="L63" s="80" t="s">
        <v>83</v>
      </c>
      <c r="M63" s="94">
        <v>41000</v>
      </c>
      <c r="N63" s="80" t="s">
        <v>95</v>
      </c>
      <c r="O63" s="80">
        <v>-26.774920000000002</v>
      </c>
      <c r="P63" s="80">
        <v>28.805372999999999</v>
      </c>
      <c r="Q63" s="143" t="s">
        <v>1910</v>
      </c>
      <c r="R63" s="80" t="s">
        <v>199</v>
      </c>
      <c r="S63" s="80" t="s">
        <v>80</v>
      </c>
      <c r="T63" s="80" t="s">
        <v>76</v>
      </c>
      <c r="U63" s="80" t="s">
        <v>124</v>
      </c>
      <c r="V63" s="80" t="s">
        <v>186</v>
      </c>
      <c r="W63" s="80" t="s">
        <v>77</v>
      </c>
      <c r="X63" s="80" t="s">
        <v>82</v>
      </c>
      <c r="Y63" s="80" t="s">
        <v>199</v>
      </c>
      <c r="Z63" s="80" t="s">
        <v>186</v>
      </c>
      <c r="AA63" s="89" t="s">
        <v>307</v>
      </c>
      <c r="AB63" s="89" t="s">
        <v>220</v>
      </c>
      <c r="AC63" s="80" t="s">
        <v>922</v>
      </c>
      <c r="AD63" s="80" t="s">
        <v>36</v>
      </c>
      <c r="AE63" s="80" t="s">
        <v>199</v>
      </c>
      <c r="AF63" s="80" t="s">
        <v>199</v>
      </c>
      <c r="AG63" s="80" t="s">
        <v>199</v>
      </c>
      <c r="AH63" s="80" t="s">
        <v>199</v>
      </c>
      <c r="AI63" s="80" t="s">
        <v>199</v>
      </c>
      <c r="AJ63" s="80" t="s">
        <v>199</v>
      </c>
      <c r="AK63" s="80" t="s">
        <v>199</v>
      </c>
      <c r="AL63" s="80" t="s">
        <v>199</v>
      </c>
      <c r="AM63" s="80"/>
      <c r="AN63" s="91" t="s">
        <v>23</v>
      </c>
      <c r="AO63" s="80" t="s">
        <v>83</v>
      </c>
      <c r="AP63" s="80" t="s">
        <v>994</v>
      </c>
      <c r="AQ63" s="80" t="s">
        <v>1632</v>
      </c>
      <c r="AR63" s="80" t="s">
        <v>199</v>
      </c>
      <c r="AS63" s="80" t="s">
        <v>199</v>
      </c>
      <c r="AT63" s="90" t="s">
        <v>199</v>
      </c>
      <c r="AU63" s="80" t="s">
        <v>101</v>
      </c>
      <c r="AV63" s="80" t="s">
        <v>2114</v>
      </c>
      <c r="AW63" s="80" t="s">
        <v>1602</v>
      </c>
      <c r="AX63" s="80" t="s">
        <v>105</v>
      </c>
      <c r="AY63" s="80" t="s">
        <v>95</v>
      </c>
      <c r="AZ63" s="80" t="s">
        <v>781</v>
      </c>
      <c r="BA63" s="80"/>
      <c r="BB63" s="80" t="s">
        <v>94</v>
      </c>
      <c r="BC63" s="90">
        <v>41000</v>
      </c>
    </row>
    <row r="64" spans="1:55" s="19" customFormat="1" ht="227" customHeight="1">
      <c r="A64" s="80" t="s">
        <v>113</v>
      </c>
      <c r="B64" s="89" t="s">
        <v>420</v>
      </c>
      <c r="C64" s="80" t="s">
        <v>51</v>
      </c>
      <c r="D64" s="80" t="s">
        <v>872</v>
      </c>
      <c r="E64" s="80" t="s">
        <v>61</v>
      </c>
      <c r="F64" s="80" t="s">
        <v>102</v>
      </c>
      <c r="G64" s="80" t="s">
        <v>903</v>
      </c>
      <c r="H64" s="80" t="s">
        <v>907</v>
      </c>
      <c r="I64" s="80" t="s">
        <v>199</v>
      </c>
      <c r="J64" s="80" t="s">
        <v>199</v>
      </c>
      <c r="K64" s="80" t="s">
        <v>77</v>
      </c>
      <c r="L64" s="80" t="s">
        <v>83</v>
      </c>
      <c r="M64" s="94">
        <v>42468</v>
      </c>
      <c r="N64" s="80" t="s">
        <v>95</v>
      </c>
      <c r="O64" s="80">
        <v>-26.7575</v>
      </c>
      <c r="P64" s="80">
        <v>28.764099999999999</v>
      </c>
      <c r="Q64" s="143" t="s">
        <v>1911</v>
      </c>
      <c r="R64" s="80" t="s">
        <v>199</v>
      </c>
      <c r="S64" s="80" t="s">
        <v>80</v>
      </c>
      <c r="T64" s="80" t="s">
        <v>136</v>
      </c>
      <c r="U64" s="80" t="s">
        <v>38</v>
      </c>
      <c r="V64" s="80" t="s">
        <v>127</v>
      </c>
      <c r="W64" s="80" t="s">
        <v>77</v>
      </c>
      <c r="X64" s="80" t="s">
        <v>82</v>
      </c>
      <c r="Y64" s="80" t="s">
        <v>199</v>
      </c>
      <c r="Z64" s="80" t="s">
        <v>186</v>
      </c>
      <c r="AA64" s="89" t="s">
        <v>307</v>
      </c>
      <c r="AB64" s="89" t="s">
        <v>220</v>
      </c>
      <c r="AC64" s="80" t="s">
        <v>1733</v>
      </c>
      <c r="AD64" s="80" t="s">
        <v>36</v>
      </c>
      <c r="AE64" s="80" t="s">
        <v>199</v>
      </c>
      <c r="AF64" s="80" t="s">
        <v>199</v>
      </c>
      <c r="AG64" s="80" t="s">
        <v>199</v>
      </c>
      <c r="AH64" s="80" t="s">
        <v>199</v>
      </c>
      <c r="AI64" s="80" t="s">
        <v>199</v>
      </c>
      <c r="AJ64" s="80" t="s">
        <v>199</v>
      </c>
      <c r="AK64" s="80" t="s">
        <v>199</v>
      </c>
      <c r="AL64" s="80" t="s">
        <v>199</v>
      </c>
      <c r="AM64" s="80"/>
      <c r="AN64" s="91" t="s">
        <v>22</v>
      </c>
      <c r="AO64" s="80" t="s">
        <v>83</v>
      </c>
      <c r="AP64" s="80" t="s">
        <v>995</v>
      </c>
      <c r="AQ64" s="80" t="s">
        <v>46</v>
      </c>
      <c r="AR64" s="80" t="s">
        <v>199</v>
      </c>
      <c r="AS64" s="80" t="s">
        <v>199</v>
      </c>
      <c r="AT64" s="90" t="s">
        <v>199</v>
      </c>
      <c r="AU64" s="80" t="s">
        <v>101</v>
      </c>
      <c r="AV64" s="80" t="s">
        <v>2114</v>
      </c>
      <c r="AW64" s="80" t="s">
        <v>1645</v>
      </c>
      <c r="AX64" s="80" t="s">
        <v>105</v>
      </c>
      <c r="AY64" s="80" t="s">
        <v>95</v>
      </c>
      <c r="AZ64" s="80" t="s">
        <v>782</v>
      </c>
      <c r="BA64" s="80"/>
      <c r="BB64" s="80" t="s">
        <v>94</v>
      </c>
      <c r="BC64" s="90">
        <v>42468</v>
      </c>
    </row>
    <row r="65" spans="1:55" s="19" customFormat="1" ht="227" customHeight="1">
      <c r="A65" s="80" t="s">
        <v>113</v>
      </c>
      <c r="B65" s="89" t="s">
        <v>421</v>
      </c>
      <c r="C65" s="80" t="s">
        <v>51</v>
      </c>
      <c r="D65" s="80" t="s">
        <v>873</v>
      </c>
      <c r="E65" s="80" t="s">
        <v>54</v>
      </c>
      <c r="F65" s="80" t="s">
        <v>102</v>
      </c>
      <c r="G65" s="80" t="s">
        <v>903</v>
      </c>
      <c r="H65" s="80" t="s">
        <v>907</v>
      </c>
      <c r="I65" s="80" t="s">
        <v>199</v>
      </c>
      <c r="J65" s="80" t="s">
        <v>199</v>
      </c>
      <c r="K65" s="80" t="s">
        <v>77</v>
      </c>
      <c r="L65" s="80" t="s">
        <v>83</v>
      </c>
      <c r="M65" s="94">
        <v>42468</v>
      </c>
      <c r="N65" s="80" t="s">
        <v>95</v>
      </c>
      <c r="O65" s="80">
        <v>-26.741299999999999</v>
      </c>
      <c r="P65" s="80">
        <v>28.733499999999999</v>
      </c>
      <c r="Q65" s="143" t="s">
        <v>1912</v>
      </c>
      <c r="R65" s="80" t="s">
        <v>199</v>
      </c>
      <c r="S65" s="80" t="s">
        <v>80</v>
      </c>
      <c r="T65" s="80" t="s">
        <v>136</v>
      </c>
      <c r="U65" s="80" t="s">
        <v>38</v>
      </c>
      <c r="V65" s="80" t="s">
        <v>127</v>
      </c>
      <c r="W65" s="80" t="s">
        <v>77</v>
      </c>
      <c r="X65" s="80" t="s">
        <v>82</v>
      </c>
      <c r="Y65" s="80" t="s">
        <v>199</v>
      </c>
      <c r="Z65" s="80" t="s">
        <v>186</v>
      </c>
      <c r="AA65" s="89" t="s">
        <v>307</v>
      </c>
      <c r="AB65" s="89" t="s">
        <v>220</v>
      </c>
      <c r="AC65" s="80" t="s">
        <v>922</v>
      </c>
      <c r="AD65" s="80" t="s">
        <v>36</v>
      </c>
      <c r="AE65" s="80" t="s">
        <v>199</v>
      </c>
      <c r="AF65" s="80" t="s">
        <v>199</v>
      </c>
      <c r="AG65" s="80" t="s">
        <v>199</v>
      </c>
      <c r="AH65" s="80" t="s">
        <v>199</v>
      </c>
      <c r="AI65" s="80" t="s">
        <v>199</v>
      </c>
      <c r="AJ65" s="80" t="s">
        <v>199</v>
      </c>
      <c r="AK65" s="80" t="s">
        <v>199</v>
      </c>
      <c r="AL65" s="80" t="s">
        <v>199</v>
      </c>
      <c r="AM65" s="80"/>
      <c r="AN65" s="91" t="s">
        <v>22</v>
      </c>
      <c r="AO65" s="80" t="s">
        <v>83</v>
      </c>
      <c r="AP65" s="80" t="s">
        <v>930</v>
      </c>
      <c r="AQ65" s="80" t="s">
        <v>46</v>
      </c>
      <c r="AR65" s="80" t="s">
        <v>199</v>
      </c>
      <c r="AS65" s="80" t="s">
        <v>199</v>
      </c>
      <c r="AT65" s="90" t="s">
        <v>199</v>
      </c>
      <c r="AU65" s="80" t="s">
        <v>101</v>
      </c>
      <c r="AV65" s="80" t="s">
        <v>2114</v>
      </c>
      <c r="AW65" s="80" t="s">
        <v>1602</v>
      </c>
      <c r="AX65" s="80" t="s">
        <v>105</v>
      </c>
      <c r="AY65" s="80" t="s">
        <v>95</v>
      </c>
      <c r="AZ65" s="80" t="s">
        <v>783</v>
      </c>
      <c r="BA65" s="80"/>
      <c r="BB65" s="80" t="s">
        <v>94</v>
      </c>
      <c r="BC65" s="90">
        <v>42468</v>
      </c>
    </row>
    <row r="66" spans="1:55" s="19" customFormat="1" ht="227" customHeight="1">
      <c r="A66" s="80" t="s">
        <v>113</v>
      </c>
      <c r="B66" s="89" t="s">
        <v>422</v>
      </c>
      <c r="C66" s="80" t="s">
        <v>51</v>
      </c>
      <c r="D66" s="80" t="s">
        <v>873</v>
      </c>
      <c r="E66" s="80" t="s">
        <v>53</v>
      </c>
      <c r="F66" s="80" t="s">
        <v>102</v>
      </c>
      <c r="G66" s="80" t="s">
        <v>903</v>
      </c>
      <c r="H66" s="80" t="s">
        <v>907</v>
      </c>
      <c r="I66" s="80" t="s">
        <v>199</v>
      </c>
      <c r="J66" s="80" t="s">
        <v>199</v>
      </c>
      <c r="K66" s="80" t="s">
        <v>77</v>
      </c>
      <c r="L66" s="80" t="s">
        <v>83</v>
      </c>
      <c r="M66" s="94">
        <v>42468</v>
      </c>
      <c r="N66" s="80" t="s">
        <v>95</v>
      </c>
      <c r="O66" s="80">
        <v>-26.735499999999998</v>
      </c>
      <c r="P66" s="80">
        <v>28.727699999999999</v>
      </c>
      <c r="Q66" s="143" t="s">
        <v>1913</v>
      </c>
      <c r="R66" s="80" t="s">
        <v>199</v>
      </c>
      <c r="S66" s="80" t="s">
        <v>80</v>
      </c>
      <c r="T66" s="80" t="s">
        <v>136</v>
      </c>
      <c r="U66" s="80" t="s">
        <v>38</v>
      </c>
      <c r="V66" s="80" t="s">
        <v>127</v>
      </c>
      <c r="W66" s="80" t="s">
        <v>77</v>
      </c>
      <c r="X66" s="80" t="s">
        <v>82</v>
      </c>
      <c r="Y66" s="80" t="s">
        <v>199</v>
      </c>
      <c r="Z66" s="80" t="s">
        <v>186</v>
      </c>
      <c r="AA66" s="89" t="s">
        <v>307</v>
      </c>
      <c r="AB66" s="89" t="s">
        <v>220</v>
      </c>
      <c r="AC66" s="80" t="s">
        <v>923</v>
      </c>
      <c r="AD66" s="80" t="s">
        <v>36</v>
      </c>
      <c r="AE66" s="80" t="s">
        <v>199</v>
      </c>
      <c r="AF66" s="80" t="s">
        <v>199</v>
      </c>
      <c r="AG66" s="80" t="s">
        <v>199</v>
      </c>
      <c r="AH66" s="80" t="s">
        <v>199</v>
      </c>
      <c r="AI66" s="80" t="s">
        <v>199</v>
      </c>
      <c r="AJ66" s="80" t="s">
        <v>199</v>
      </c>
      <c r="AK66" s="80" t="s">
        <v>199</v>
      </c>
      <c r="AL66" s="80" t="s">
        <v>199</v>
      </c>
      <c r="AM66" s="80"/>
      <c r="AN66" s="91" t="s">
        <v>22</v>
      </c>
      <c r="AO66" s="80" t="s">
        <v>83</v>
      </c>
      <c r="AP66" s="80" t="s">
        <v>930</v>
      </c>
      <c r="AQ66" s="80" t="s">
        <v>46</v>
      </c>
      <c r="AR66" s="80" t="s">
        <v>199</v>
      </c>
      <c r="AS66" s="80" t="s">
        <v>199</v>
      </c>
      <c r="AT66" s="90" t="s">
        <v>199</v>
      </c>
      <c r="AU66" s="80" t="s">
        <v>101</v>
      </c>
      <c r="AV66" s="80" t="s">
        <v>2114</v>
      </c>
      <c r="AW66" s="80" t="s">
        <v>1602</v>
      </c>
      <c r="AX66" s="80" t="s">
        <v>105</v>
      </c>
      <c r="AY66" s="80" t="s">
        <v>95</v>
      </c>
      <c r="AZ66" s="80" t="s">
        <v>784</v>
      </c>
      <c r="BA66" s="80"/>
      <c r="BB66" s="80" t="s">
        <v>94</v>
      </c>
      <c r="BC66" s="90">
        <v>42468</v>
      </c>
    </row>
    <row r="67" spans="1:55" s="19" customFormat="1" ht="227" customHeight="1">
      <c r="A67" s="80" t="s">
        <v>113</v>
      </c>
      <c r="B67" s="89" t="s">
        <v>423</v>
      </c>
      <c r="C67" s="80" t="s">
        <v>51</v>
      </c>
      <c r="D67" s="80" t="s">
        <v>874</v>
      </c>
      <c r="E67" s="80" t="s">
        <v>808</v>
      </c>
      <c r="F67" s="80" t="s">
        <v>102</v>
      </c>
      <c r="G67" s="80" t="s">
        <v>903</v>
      </c>
      <c r="H67" s="80" t="s">
        <v>907</v>
      </c>
      <c r="I67" s="80" t="s">
        <v>199</v>
      </c>
      <c r="J67" s="80" t="s">
        <v>199</v>
      </c>
      <c r="K67" s="80" t="s">
        <v>77</v>
      </c>
      <c r="L67" s="80" t="s">
        <v>83</v>
      </c>
      <c r="M67" s="94">
        <v>42468</v>
      </c>
      <c r="N67" s="80" t="s">
        <v>95</v>
      </c>
      <c r="O67" s="80">
        <v>-26.729800000000001</v>
      </c>
      <c r="P67" s="80">
        <v>28.721900000000002</v>
      </c>
      <c r="Q67" s="143" t="s">
        <v>1914</v>
      </c>
      <c r="R67" s="80" t="s">
        <v>199</v>
      </c>
      <c r="S67" s="80" t="s">
        <v>80</v>
      </c>
      <c r="T67" s="80" t="s">
        <v>136</v>
      </c>
      <c r="U67" s="80" t="s">
        <v>38</v>
      </c>
      <c r="V67" s="80" t="s">
        <v>127</v>
      </c>
      <c r="W67" s="80" t="s">
        <v>77</v>
      </c>
      <c r="X67" s="80" t="s">
        <v>82</v>
      </c>
      <c r="Y67" s="80" t="s">
        <v>199</v>
      </c>
      <c r="Z67" s="80" t="s">
        <v>186</v>
      </c>
      <c r="AA67" s="89" t="s">
        <v>307</v>
      </c>
      <c r="AB67" s="89" t="s">
        <v>220</v>
      </c>
      <c r="AC67" s="80" t="s">
        <v>1731</v>
      </c>
      <c r="AD67" s="80" t="s">
        <v>36</v>
      </c>
      <c r="AE67" s="80" t="s">
        <v>199</v>
      </c>
      <c r="AF67" s="80" t="s">
        <v>199</v>
      </c>
      <c r="AG67" s="80" t="s">
        <v>199</v>
      </c>
      <c r="AH67" s="80" t="s">
        <v>199</v>
      </c>
      <c r="AI67" s="80" t="s">
        <v>199</v>
      </c>
      <c r="AJ67" s="80" t="s">
        <v>199</v>
      </c>
      <c r="AK67" s="80" t="s">
        <v>199</v>
      </c>
      <c r="AL67" s="80" t="s">
        <v>199</v>
      </c>
      <c r="AM67" s="80"/>
      <c r="AN67" s="91" t="s">
        <v>22</v>
      </c>
      <c r="AO67" s="80" t="s">
        <v>83</v>
      </c>
      <c r="AP67" s="80" t="s">
        <v>928</v>
      </c>
      <c r="AQ67" s="80" t="s">
        <v>46</v>
      </c>
      <c r="AR67" s="80" t="s">
        <v>199</v>
      </c>
      <c r="AS67" s="80" t="s">
        <v>199</v>
      </c>
      <c r="AT67" s="90" t="s">
        <v>199</v>
      </c>
      <c r="AU67" s="80" t="s">
        <v>101</v>
      </c>
      <c r="AV67" s="80" t="s">
        <v>2114</v>
      </c>
      <c r="AW67" s="80" t="s">
        <v>1644</v>
      </c>
      <c r="AX67" s="80" t="s">
        <v>105</v>
      </c>
      <c r="AY67" s="80" t="s">
        <v>95</v>
      </c>
      <c r="AZ67" s="80" t="s">
        <v>785</v>
      </c>
      <c r="BA67" s="80"/>
      <c r="BB67" s="80" t="s">
        <v>94</v>
      </c>
      <c r="BC67" s="90">
        <v>42468</v>
      </c>
    </row>
    <row r="68" spans="1:55" s="19" customFormat="1" ht="227" customHeight="1">
      <c r="A68" s="80" t="s">
        <v>113</v>
      </c>
      <c r="B68" s="89" t="s">
        <v>424</v>
      </c>
      <c r="C68" s="80" t="s">
        <v>51</v>
      </c>
      <c r="D68" s="80" t="s">
        <v>875</v>
      </c>
      <c r="E68" s="80" t="s">
        <v>54</v>
      </c>
      <c r="F68" s="80" t="s">
        <v>102</v>
      </c>
      <c r="G68" s="80" t="s">
        <v>903</v>
      </c>
      <c r="H68" s="80" t="s">
        <v>907</v>
      </c>
      <c r="I68" s="80" t="s">
        <v>199</v>
      </c>
      <c r="J68" s="80" t="s">
        <v>199</v>
      </c>
      <c r="K68" s="80" t="s">
        <v>77</v>
      </c>
      <c r="L68" s="80" t="s">
        <v>83</v>
      </c>
      <c r="M68" s="94">
        <v>42468</v>
      </c>
      <c r="N68" s="80" t="s">
        <v>95</v>
      </c>
      <c r="O68" s="80">
        <v>-26.721399999999999</v>
      </c>
      <c r="P68" s="80">
        <v>28.712599999999998</v>
      </c>
      <c r="Q68" s="143" t="s">
        <v>1915</v>
      </c>
      <c r="R68" s="80" t="s">
        <v>199</v>
      </c>
      <c r="S68" s="80" t="s">
        <v>80</v>
      </c>
      <c r="T68" s="80" t="s">
        <v>136</v>
      </c>
      <c r="U68" s="80" t="s">
        <v>38</v>
      </c>
      <c r="V68" s="80" t="s">
        <v>127</v>
      </c>
      <c r="W68" s="80" t="s">
        <v>77</v>
      </c>
      <c r="X68" s="80" t="s">
        <v>82</v>
      </c>
      <c r="Y68" s="80" t="s">
        <v>199</v>
      </c>
      <c r="Z68" s="80" t="s">
        <v>186</v>
      </c>
      <c r="AA68" s="89" t="s">
        <v>307</v>
      </c>
      <c r="AB68" s="89" t="s">
        <v>220</v>
      </c>
      <c r="AC68" s="80" t="s">
        <v>923</v>
      </c>
      <c r="AD68" s="80" t="s">
        <v>36</v>
      </c>
      <c r="AE68" s="80" t="s">
        <v>199</v>
      </c>
      <c r="AF68" s="80" t="s">
        <v>199</v>
      </c>
      <c r="AG68" s="80" t="s">
        <v>199</v>
      </c>
      <c r="AH68" s="80" t="s">
        <v>199</v>
      </c>
      <c r="AI68" s="80" t="s">
        <v>199</v>
      </c>
      <c r="AJ68" s="80" t="s">
        <v>199</v>
      </c>
      <c r="AK68" s="80" t="s">
        <v>199</v>
      </c>
      <c r="AL68" s="80" t="s">
        <v>199</v>
      </c>
      <c r="AM68" s="80"/>
      <c r="AN68" s="91" t="s">
        <v>22</v>
      </c>
      <c r="AO68" s="80" t="s">
        <v>83</v>
      </c>
      <c r="AP68" s="80" t="s">
        <v>931</v>
      </c>
      <c r="AQ68" s="80" t="s">
        <v>46</v>
      </c>
      <c r="AR68" s="80" t="s">
        <v>199</v>
      </c>
      <c r="AS68" s="80" t="s">
        <v>199</v>
      </c>
      <c r="AT68" s="90" t="s">
        <v>199</v>
      </c>
      <c r="AU68" s="80" t="s">
        <v>101</v>
      </c>
      <c r="AV68" s="80" t="s">
        <v>2114</v>
      </c>
      <c r="AW68" s="80" t="s">
        <v>1602</v>
      </c>
      <c r="AX68" s="80" t="s">
        <v>105</v>
      </c>
      <c r="AY68" s="80" t="s">
        <v>95</v>
      </c>
      <c r="AZ68" s="80" t="s">
        <v>786</v>
      </c>
      <c r="BA68" s="80"/>
      <c r="BB68" s="80" t="s">
        <v>94</v>
      </c>
      <c r="BC68" s="90">
        <v>42468</v>
      </c>
    </row>
    <row r="69" spans="1:55" s="19" customFormat="1" ht="227" customHeight="1">
      <c r="A69" s="80" t="s">
        <v>113</v>
      </c>
      <c r="B69" s="89" t="s">
        <v>425</v>
      </c>
      <c r="C69" s="80" t="s">
        <v>51</v>
      </c>
      <c r="D69" s="80" t="s">
        <v>876</v>
      </c>
      <c r="E69" s="80" t="s">
        <v>808</v>
      </c>
      <c r="F69" s="80" t="s">
        <v>102</v>
      </c>
      <c r="G69" s="80" t="s">
        <v>903</v>
      </c>
      <c r="H69" s="80" t="s">
        <v>907</v>
      </c>
      <c r="I69" s="80" t="s">
        <v>199</v>
      </c>
      <c r="J69" s="80" t="s">
        <v>199</v>
      </c>
      <c r="K69" s="80" t="s">
        <v>77</v>
      </c>
      <c r="L69" s="80" t="s">
        <v>83</v>
      </c>
      <c r="M69" s="94">
        <v>42468</v>
      </c>
      <c r="N69" s="80" t="s">
        <v>95</v>
      </c>
      <c r="O69" s="80">
        <v>-26.720300000000002</v>
      </c>
      <c r="P69" s="80">
        <v>28.710899999999999</v>
      </c>
      <c r="Q69" s="143" t="s">
        <v>1916</v>
      </c>
      <c r="R69" s="80" t="s">
        <v>199</v>
      </c>
      <c r="S69" s="80" t="s">
        <v>80</v>
      </c>
      <c r="T69" s="80" t="s">
        <v>136</v>
      </c>
      <c r="U69" s="80" t="s">
        <v>38</v>
      </c>
      <c r="V69" s="80" t="s">
        <v>127</v>
      </c>
      <c r="W69" s="80" t="s">
        <v>77</v>
      </c>
      <c r="X69" s="80" t="s">
        <v>82</v>
      </c>
      <c r="Y69" s="80" t="s">
        <v>199</v>
      </c>
      <c r="Z69" s="80" t="s">
        <v>186</v>
      </c>
      <c r="AA69" s="89" t="s">
        <v>307</v>
      </c>
      <c r="AB69" s="89" t="s">
        <v>220</v>
      </c>
      <c r="AC69" s="80" t="s">
        <v>1731</v>
      </c>
      <c r="AD69" s="80" t="s">
        <v>36</v>
      </c>
      <c r="AE69" s="80" t="s">
        <v>199</v>
      </c>
      <c r="AF69" s="80" t="s">
        <v>199</v>
      </c>
      <c r="AG69" s="80" t="s">
        <v>199</v>
      </c>
      <c r="AH69" s="80" t="s">
        <v>199</v>
      </c>
      <c r="AI69" s="80" t="s">
        <v>199</v>
      </c>
      <c r="AJ69" s="80" t="s">
        <v>199</v>
      </c>
      <c r="AK69" s="80" t="s">
        <v>199</v>
      </c>
      <c r="AL69" s="80" t="s">
        <v>199</v>
      </c>
      <c r="AM69" s="80"/>
      <c r="AN69" s="91" t="s">
        <v>22</v>
      </c>
      <c r="AO69" s="80" t="s">
        <v>83</v>
      </c>
      <c r="AP69" s="80" t="s">
        <v>928</v>
      </c>
      <c r="AQ69" s="80" t="s">
        <v>46</v>
      </c>
      <c r="AR69" s="80" t="s">
        <v>199</v>
      </c>
      <c r="AS69" s="80" t="s">
        <v>199</v>
      </c>
      <c r="AT69" s="90" t="s">
        <v>199</v>
      </c>
      <c r="AU69" s="80" t="s">
        <v>101</v>
      </c>
      <c r="AV69" s="80" t="s">
        <v>2114</v>
      </c>
      <c r="AW69" s="80" t="s">
        <v>1644</v>
      </c>
      <c r="AX69" s="80" t="s">
        <v>105</v>
      </c>
      <c r="AY69" s="80" t="s">
        <v>95</v>
      </c>
      <c r="AZ69" s="80" t="s">
        <v>787</v>
      </c>
      <c r="BA69" s="80"/>
      <c r="BB69" s="80" t="s">
        <v>94</v>
      </c>
      <c r="BC69" s="90">
        <v>42468</v>
      </c>
    </row>
    <row r="70" spans="1:55" s="19" customFormat="1" ht="227" customHeight="1">
      <c r="A70" s="80" t="s">
        <v>113</v>
      </c>
      <c r="B70" s="89" t="s">
        <v>426</v>
      </c>
      <c r="C70" s="80" t="s">
        <v>51</v>
      </c>
      <c r="D70" s="80" t="s">
        <v>877</v>
      </c>
      <c r="E70" s="80" t="s">
        <v>53</v>
      </c>
      <c r="F70" s="80" t="s">
        <v>102</v>
      </c>
      <c r="G70" s="80" t="s">
        <v>903</v>
      </c>
      <c r="H70" s="80" t="s">
        <v>907</v>
      </c>
      <c r="I70" s="80" t="s">
        <v>199</v>
      </c>
      <c r="J70" s="80" t="s">
        <v>199</v>
      </c>
      <c r="K70" s="80" t="s">
        <v>77</v>
      </c>
      <c r="L70" s="80" t="s">
        <v>83</v>
      </c>
      <c r="M70" s="94">
        <v>42468</v>
      </c>
      <c r="N70" s="80" t="s">
        <v>95</v>
      </c>
      <c r="O70" s="80">
        <v>-26.713799999999999</v>
      </c>
      <c r="P70" s="80">
        <v>28.700399999999998</v>
      </c>
      <c r="Q70" s="143" t="s">
        <v>1917</v>
      </c>
      <c r="R70" s="80" t="s">
        <v>199</v>
      </c>
      <c r="S70" s="80" t="s">
        <v>80</v>
      </c>
      <c r="T70" s="80" t="s">
        <v>136</v>
      </c>
      <c r="U70" s="80" t="s">
        <v>38</v>
      </c>
      <c r="V70" s="80" t="s">
        <v>127</v>
      </c>
      <c r="W70" s="80" t="s">
        <v>77</v>
      </c>
      <c r="X70" s="80" t="s">
        <v>82</v>
      </c>
      <c r="Y70" s="80" t="s">
        <v>199</v>
      </c>
      <c r="Z70" s="80" t="s">
        <v>186</v>
      </c>
      <c r="AA70" s="89" t="s">
        <v>307</v>
      </c>
      <c r="AB70" s="89" t="s">
        <v>220</v>
      </c>
      <c r="AC70" s="80" t="s">
        <v>923</v>
      </c>
      <c r="AD70" s="80" t="s">
        <v>36</v>
      </c>
      <c r="AE70" s="80" t="s">
        <v>199</v>
      </c>
      <c r="AF70" s="80" t="s">
        <v>199</v>
      </c>
      <c r="AG70" s="80" t="s">
        <v>199</v>
      </c>
      <c r="AH70" s="80" t="s">
        <v>199</v>
      </c>
      <c r="AI70" s="80" t="s">
        <v>199</v>
      </c>
      <c r="AJ70" s="80" t="s">
        <v>199</v>
      </c>
      <c r="AK70" s="80" t="s">
        <v>199</v>
      </c>
      <c r="AL70" s="80" t="s">
        <v>199</v>
      </c>
      <c r="AM70" s="80"/>
      <c r="AN70" s="91" t="s">
        <v>22</v>
      </c>
      <c r="AO70" s="80" t="s">
        <v>83</v>
      </c>
      <c r="AP70" s="80" t="s">
        <v>930</v>
      </c>
      <c r="AQ70" s="80" t="s">
        <v>46</v>
      </c>
      <c r="AR70" s="80" t="s">
        <v>199</v>
      </c>
      <c r="AS70" s="80" t="s">
        <v>199</v>
      </c>
      <c r="AT70" s="90" t="s">
        <v>199</v>
      </c>
      <c r="AU70" s="80" t="s">
        <v>101</v>
      </c>
      <c r="AV70" s="80" t="s">
        <v>2114</v>
      </c>
      <c r="AW70" s="80" t="s">
        <v>1602</v>
      </c>
      <c r="AX70" s="80" t="s">
        <v>105</v>
      </c>
      <c r="AY70" s="80" t="s">
        <v>95</v>
      </c>
      <c r="AZ70" s="80" t="s">
        <v>788</v>
      </c>
      <c r="BA70" s="80"/>
      <c r="BB70" s="80" t="s">
        <v>94</v>
      </c>
      <c r="BC70" s="90">
        <v>42468</v>
      </c>
    </row>
    <row r="71" spans="1:55" s="19" customFormat="1" ht="227" customHeight="1">
      <c r="A71" s="80" t="s">
        <v>113</v>
      </c>
      <c r="B71" s="89" t="s">
        <v>427</v>
      </c>
      <c r="C71" s="80" t="s">
        <v>51</v>
      </c>
      <c r="D71" s="80" t="s">
        <v>878</v>
      </c>
      <c r="E71" s="80" t="s">
        <v>53</v>
      </c>
      <c r="F71" s="80" t="s">
        <v>102</v>
      </c>
      <c r="G71" s="80" t="s">
        <v>903</v>
      </c>
      <c r="H71" s="80" t="s">
        <v>907</v>
      </c>
      <c r="I71" s="80" t="s">
        <v>199</v>
      </c>
      <c r="J71" s="80" t="s">
        <v>199</v>
      </c>
      <c r="K71" s="80" t="s">
        <v>77</v>
      </c>
      <c r="L71" s="80" t="s">
        <v>83</v>
      </c>
      <c r="M71" s="94">
        <v>42468</v>
      </c>
      <c r="N71" s="80" t="s">
        <v>95</v>
      </c>
      <c r="O71" s="80">
        <v>-26.698699999999999</v>
      </c>
      <c r="P71" s="80">
        <v>28.675699999999999</v>
      </c>
      <c r="Q71" s="143" t="s">
        <v>1918</v>
      </c>
      <c r="R71" s="80" t="s">
        <v>199</v>
      </c>
      <c r="S71" s="80" t="s">
        <v>80</v>
      </c>
      <c r="T71" s="80" t="s">
        <v>77</v>
      </c>
      <c r="U71" s="80" t="s">
        <v>124</v>
      </c>
      <c r="V71" s="80" t="s">
        <v>127</v>
      </c>
      <c r="W71" s="80" t="s">
        <v>77</v>
      </c>
      <c r="X71" s="80" t="s">
        <v>82</v>
      </c>
      <c r="Y71" s="80" t="s">
        <v>199</v>
      </c>
      <c r="Z71" s="80" t="s">
        <v>186</v>
      </c>
      <c r="AA71" s="89" t="s">
        <v>307</v>
      </c>
      <c r="AB71" s="89" t="s">
        <v>220</v>
      </c>
      <c r="AC71" s="80" t="s">
        <v>923</v>
      </c>
      <c r="AD71" s="80" t="s">
        <v>36</v>
      </c>
      <c r="AE71" s="80" t="s">
        <v>199</v>
      </c>
      <c r="AF71" s="80" t="s">
        <v>199</v>
      </c>
      <c r="AG71" s="80" t="s">
        <v>199</v>
      </c>
      <c r="AH71" s="80" t="s">
        <v>199</v>
      </c>
      <c r="AI71" s="80" t="s">
        <v>199</v>
      </c>
      <c r="AJ71" s="80" t="s">
        <v>199</v>
      </c>
      <c r="AK71" s="80" t="s">
        <v>199</v>
      </c>
      <c r="AL71" s="80" t="s">
        <v>199</v>
      </c>
      <c r="AM71" s="80"/>
      <c r="AN71" s="91" t="s">
        <v>22</v>
      </c>
      <c r="AO71" s="80" t="s">
        <v>83</v>
      </c>
      <c r="AP71" s="80" t="s">
        <v>994</v>
      </c>
      <c r="AQ71" s="80" t="s">
        <v>1632</v>
      </c>
      <c r="AR71" s="80" t="s">
        <v>199</v>
      </c>
      <c r="AS71" s="80" t="s">
        <v>199</v>
      </c>
      <c r="AT71" s="90" t="s">
        <v>199</v>
      </c>
      <c r="AU71" s="80" t="s">
        <v>101</v>
      </c>
      <c r="AV71" s="80" t="s">
        <v>2114</v>
      </c>
      <c r="AW71" s="80" t="s">
        <v>1602</v>
      </c>
      <c r="AX71" s="80" t="s">
        <v>105</v>
      </c>
      <c r="AY71" s="80" t="s">
        <v>95</v>
      </c>
      <c r="AZ71" s="80" t="s">
        <v>789</v>
      </c>
      <c r="BA71" s="80"/>
      <c r="BB71" s="80" t="s">
        <v>94</v>
      </c>
      <c r="BC71" s="90">
        <v>42468</v>
      </c>
    </row>
    <row r="72" spans="1:55" s="19" customFormat="1" ht="227" customHeight="1">
      <c r="A72" s="80" t="s">
        <v>113</v>
      </c>
      <c r="B72" s="89" t="s">
        <v>428</v>
      </c>
      <c r="C72" s="80" t="s">
        <v>51</v>
      </c>
      <c r="D72" s="80" t="s">
        <v>879</v>
      </c>
      <c r="E72" s="80" t="s">
        <v>53</v>
      </c>
      <c r="F72" s="80" t="s">
        <v>102</v>
      </c>
      <c r="G72" s="80" t="s">
        <v>903</v>
      </c>
      <c r="H72" s="80" t="s">
        <v>907</v>
      </c>
      <c r="I72" s="80" t="s">
        <v>199</v>
      </c>
      <c r="J72" s="80" t="s">
        <v>199</v>
      </c>
      <c r="K72" s="80" t="s">
        <v>77</v>
      </c>
      <c r="L72" s="80" t="s">
        <v>83</v>
      </c>
      <c r="M72" s="94">
        <v>42468</v>
      </c>
      <c r="N72" s="80" t="s">
        <v>95</v>
      </c>
      <c r="O72" s="80">
        <v>-26.6966</v>
      </c>
      <c r="P72" s="80">
        <v>28.6708</v>
      </c>
      <c r="Q72" s="143" t="s">
        <v>1919</v>
      </c>
      <c r="R72" s="80" t="s">
        <v>199</v>
      </c>
      <c r="S72" s="80" t="s">
        <v>80</v>
      </c>
      <c r="T72" s="80" t="s">
        <v>136</v>
      </c>
      <c r="U72" s="80" t="s">
        <v>38</v>
      </c>
      <c r="V72" s="80" t="s">
        <v>127</v>
      </c>
      <c r="W72" s="80" t="s">
        <v>77</v>
      </c>
      <c r="X72" s="80" t="s">
        <v>82</v>
      </c>
      <c r="Y72" s="80" t="s">
        <v>199</v>
      </c>
      <c r="Z72" s="80" t="s">
        <v>186</v>
      </c>
      <c r="AA72" s="89" t="s">
        <v>307</v>
      </c>
      <c r="AB72" s="89" t="s">
        <v>220</v>
      </c>
      <c r="AC72" s="80" t="s">
        <v>923</v>
      </c>
      <c r="AD72" s="80" t="s">
        <v>36</v>
      </c>
      <c r="AE72" s="80" t="s">
        <v>199</v>
      </c>
      <c r="AF72" s="80" t="s">
        <v>199</v>
      </c>
      <c r="AG72" s="80" t="s">
        <v>199</v>
      </c>
      <c r="AH72" s="80" t="s">
        <v>199</v>
      </c>
      <c r="AI72" s="80" t="s">
        <v>199</v>
      </c>
      <c r="AJ72" s="80" t="s">
        <v>199</v>
      </c>
      <c r="AK72" s="80" t="s">
        <v>199</v>
      </c>
      <c r="AL72" s="80" t="s">
        <v>199</v>
      </c>
      <c r="AM72" s="80"/>
      <c r="AN72" s="91" t="s">
        <v>22</v>
      </c>
      <c r="AO72" s="80" t="s">
        <v>83</v>
      </c>
      <c r="AP72" s="80"/>
      <c r="AQ72" s="80" t="s">
        <v>46</v>
      </c>
      <c r="AR72" s="80" t="s">
        <v>199</v>
      </c>
      <c r="AS72" s="80" t="s">
        <v>199</v>
      </c>
      <c r="AT72" s="90" t="s">
        <v>199</v>
      </c>
      <c r="AU72" s="80" t="s">
        <v>101</v>
      </c>
      <c r="AV72" s="80" t="s">
        <v>2114</v>
      </c>
      <c r="AW72" s="80" t="s">
        <v>1602</v>
      </c>
      <c r="AX72" s="80" t="s">
        <v>105</v>
      </c>
      <c r="AY72" s="80" t="s">
        <v>95</v>
      </c>
      <c r="AZ72" s="80" t="s">
        <v>790</v>
      </c>
      <c r="BA72" s="80"/>
      <c r="BB72" s="80" t="s">
        <v>94</v>
      </c>
      <c r="BC72" s="90">
        <v>42468</v>
      </c>
    </row>
    <row r="73" spans="1:55" s="19" customFormat="1" ht="227" customHeight="1">
      <c r="A73" s="80" t="s">
        <v>113</v>
      </c>
      <c r="B73" s="89" t="s">
        <v>429</v>
      </c>
      <c r="C73" s="80" t="s">
        <v>51</v>
      </c>
      <c r="D73" s="80" t="s">
        <v>880</v>
      </c>
      <c r="E73" s="80" t="s">
        <v>808</v>
      </c>
      <c r="F73" s="80" t="s">
        <v>102</v>
      </c>
      <c r="G73" s="80" t="s">
        <v>903</v>
      </c>
      <c r="H73" s="80" t="s">
        <v>906</v>
      </c>
      <c r="I73" s="80" t="s">
        <v>199</v>
      </c>
      <c r="J73" s="80" t="s">
        <v>199</v>
      </c>
      <c r="K73" s="80" t="s">
        <v>77</v>
      </c>
      <c r="L73" s="80" t="s">
        <v>83</v>
      </c>
      <c r="M73" s="94">
        <v>42468</v>
      </c>
      <c r="N73" s="80" t="s">
        <v>95</v>
      </c>
      <c r="O73" s="80">
        <v>-26.689851000000001</v>
      </c>
      <c r="P73" s="80">
        <v>28.646288999999999</v>
      </c>
      <c r="Q73" s="143" t="s">
        <v>1920</v>
      </c>
      <c r="R73" s="80" t="s">
        <v>199</v>
      </c>
      <c r="S73" s="80" t="s">
        <v>80</v>
      </c>
      <c r="T73" s="80" t="s">
        <v>77</v>
      </c>
      <c r="U73" s="80" t="s">
        <v>124</v>
      </c>
      <c r="V73" s="80" t="s">
        <v>186</v>
      </c>
      <c r="W73" s="80" t="s">
        <v>77</v>
      </c>
      <c r="X73" s="80" t="s">
        <v>82</v>
      </c>
      <c r="Y73" s="80" t="s">
        <v>199</v>
      </c>
      <c r="Z73" s="80" t="s">
        <v>186</v>
      </c>
      <c r="AA73" s="89" t="s">
        <v>307</v>
      </c>
      <c r="AB73" s="89" t="s">
        <v>220</v>
      </c>
      <c r="AC73" s="80" t="s">
        <v>1731</v>
      </c>
      <c r="AD73" s="80" t="s">
        <v>36</v>
      </c>
      <c r="AE73" s="80" t="s">
        <v>199</v>
      </c>
      <c r="AF73" s="80" t="s">
        <v>199</v>
      </c>
      <c r="AG73" s="80" t="s">
        <v>199</v>
      </c>
      <c r="AH73" s="80" t="s">
        <v>199</v>
      </c>
      <c r="AI73" s="80" t="s">
        <v>199</v>
      </c>
      <c r="AJ73" s="80" t="s">
        <v>199</v>
      </c>
      <c r="AK73" s="80" t="s">
        <v>199</v>
      </c>
      <c r="AL73" s="80" t="s">
        <v>199</v>
      </c>
      <c r="AM73" s="80"/>
      <c r="AN73" s="91" t="s">
        <v>22</v>
      </c>
      <c r="AO73" s="80" t="s">
        <v>83</v>
      </c>
      <c r="AP73" s="80" t="s">
        <v>929</v>
      </c>
      <c r="AQ73" s="80" t="s">
        <v>1632</v>
      </c>
      <c r="AR73" s="80" t="s">
        <v>199</v>
      </c>
      <c r="AS73" s="80" t="s">
        <v>199</v>
      </c>
      <c r="AT73" s="90" t="s">
        <v>199</v>
      </c>
      <c r="AU73" s="80" t="s">
        <v>101</v>
      </c>
      <c r="AV73" s="80" t="s">
        <v>2114</v>
      </c>
      <c r="AW73" s="80" t="s">
        <v>1644</v>
      </c>
      <c r="AX73" s="80" t="s">
        <v>105</v>
      </c>
      <c r="AY73" s="80" t="s">
        <v>95</v>
      </c>
      <c r="AZ73" s="80" t="s">
        <v>791</v>
      </c>
      <c r="BA73" s="80"/>
      <c r="BB73" s="80" t="s">
        <v>94</v>
      </c>
      <c r="BC73" s="90">
        <v>42468</v>
      </c>
    </row>
    <row r="74" spans="1:55" s="19" customFormat="1" ht="227" customHeight="1">
      <c r="A74" s="80" t="s">
        <v>113</v>
      </c>
      <c r="B74" s="89" t="s">
        <v>430</v>
      </c>
      <c r="C74" s="80" t="s">
        <v>51</v>
      </c>
      <c r="D74" s="80" t="s">
        <v>881</v>
      </c>
      <c r="E74" s="80" t="s">
        <v>819</v>
      </c>
      <c r="F74" s="80" t="s">
        <v>102</v>
      </c>
      <c r="G74" s="80" t="s">
        <v>903</v>
      </c>
      <c r="H74" s="80" t="s">
        <v>906</v>
      </c>
      <c r="I74" s="80" t="s">
        <v>915</v>
      </c>
      <c r="J74" s="80" t="s">
        <v>199</v>
      </c>
      <c r="K74" s="80" t="s">
        <v>77</v>
      </c>
      <c r="L74" s="80" t="s">
        <v>82</v>
      </c>
      <c r="M74" s="94">
        <v>42468</v>
      </c>
      <c r="N74" s="80" t="s">
        <v>95</v>
      </c>
      <c r="O74" s="80">
        <v>-26.6633</v>
      </c>
      <c r="P74" s="80">
        <v>28.579699999999999</v>
      </c>
      <c r="Q74" s="80" t="s">
        <v>1921</v>
      </c>
      <c r="R74" s="80" t="s">
        <v>80</v>
      </c>
      <c r="S74" s="80" t="s">
        <v>199</v>
      </c>
      <c r="T74" s="80" t="s">
        <v>76</v>
      </c>
      <c r="U74" s="80" t="s">
        <v>77</v>
      </c>
      <c r="V74" s="80" t="s">
        <v>129</v>
      </c>
      <c r="W74" s="80" t="s">
        <v>77</v>
      </c>
      <c r="X74" s="80" t="s">
        <v>82</v>
      </c>
      <c r="Y74" s="80" t="s">
        <v>199</v>
      </c>
      <c r="Z74" s="80" t="s">
        <v>186</v>
      </c>
      <c r="AA74" s="89" t="s">
        <v>307</v>
      </c>
      <c r="AB74" s="89" t="s">
        <v>220</v>
      </c>
      <c r="AC74" s="80" t="s">
        <v>1086</v>
      </c>
      <c r="AD74" s="80" t="s">
        <v>34</v>
      </c>
      <c r="AE74" s="80" t="s">
        <v>193</v>
      </c>
      <c r="AF74" s="80" t="s">
        <v>192</v>
      </c>
      <c r="AG74" s="80" t="s">
        <v>77</v>
      </c>
      <c r="AH74" s="80"/>
      <c r="AI74" s="80" t="s">
        <v>918</v>
      </c>
      <c r="AJ74" s="80" t="s">
        <v>933</v>
      </c>
      <c r="AK74" s="80" t="s">
        <v>224</v>
      </c>
      <c r="AL74" s="80" t="s">
        <v>77</v>
      </c>
      <c r="AM74" s="80" t="s">
        <v>956</v>
      </c>
      <c r="AN74" s="91" t="s">
        <v>23</v>
      </c>
      <c r="AO74" s="80" t="s">
        <v>82</v>
      </c>
      <c r="AP74" s="80" t="s">
        <v>186</v>
      </c>
      <c r="AQ74" s="80" t="s">
        <v>46</v>
      </c>
      <c r="AR74" s="80" t="s">
        <v>199</v>
      </c>
      <c r="AS74" s="80" t="s">
        <v>199</v>
      </c>
      <c r="AT74" s="90" t="s">
        <v>199</v>
      </c>
      <c r="AU74" s="80" t="s">
        <v>101</v>
      </c>
      <c r="AV74" s="80" t="s">
        <v>2114</v>
      </c>
      <c r="AW74" s="80" t="s">
        <v>1598</v>
      </c>
      <c r="AX74" s="80" t="s">
        <v>105</v>
      </c>
      <c r="AY74" s="80" t="s">
        <v>95</v>
      </c>
      <c r="AZ74" s="80" t="s">
        <v>792</v>
      </c>
      <c r="BA74" s="80"/>
      <c r="BB74" s="80" t="s">
        <v>94</v>
      </c>
      <c r="BC74" s="90">
        <v>42468</v>
      </c>
    </row>
    <row r="75" spans="1:55" s="19" customFormat="1" ht="227" customHeight="1">
      <c r="A75" s="80" t="s">
        <v>113</v>
      </c>
      <c r="B75" s="89" t="s">
        <v>431</v>
      </c>
      <c r="C75" s="80" t="s">
        <v>51</v>
      </c>
      <c r="D75" s="80" t="s">
        <v>996</v>
      </c>
      <c r="E75" s="80" t="s">
        <v>71</v>
      </c>
      <c r="F75" s="80" t="s">
        <v>102</v>
      </c>
      <c r="G75" s="80" t="s">
        <v>903</v>
      </c>
      <c r="H75" s="80" t="s">
        <v>906</v>
      </c>
      <c r="I75" s="80" t="s">
        <v>916</v>
      </c>
      <c r="J75" s="80"/>
      <c r="K75" s="80" t="s">
        <v>77</v>
      </c>
      <c r="L75" s="80" t="s">
        <v>82</v>
      </c>
      <c r="M75" s="94">
        <v>42468</v>
      </c>
      <c r="N75" s="80" t="s">
        <v>95</v>
      </c>
      <c r="O75" s="80">
        <v>-26.6602</v>
      </c>
      <c r="P75" s="80">
        <v>28.581</v>
      </c>
      <c r="Q75" s="80" t="s">
        <v>1922</v>
      </c>
      <c r="R75" s="80" t="s">
        <v>80</v>
      </c>
      <c r="S75" s="80" t="s">
        <v>199</v>
      </c>
      <c r="T75" s="80" t="s">
        <v>76</v>
      </c>
      <c r="U75" s="80" t="s">
        <v>38</v>
      </c>
      <c r="V75" s="80" t="s">
        <v>129</v>
      </c>
      <c r="W75" s="80" t="s">
        <v>77</v>
      </c>
      <c r="X75" s="80" t="s">
        <v>82</v>
      </c>
      <c r="Y75" s="80" t="s">
        <v>199</v>
      </c>
      <c r="Z75" s="80" t="s">
        <v>186</v>
      </c>
      <c r="AA75" s="89" t="s">
        <v>307</v>
      </c>
      <c r="AB75" s="89" t="s">
        <v>220</v>
      </c>
      <c r="AC75" s="80" t="s">
        <v>1071</v>
      </c>
      <c r="AD75" s="80" t="s">
        <v>34</v>
      </c>
      <c r="AE75" s="80" t="s">
        <v>193</v>
      </c>
      <c r="AF75" s="80" t="s">
        <v>192</v>
      </c>
      <c r="AG75" s="80" t="s">
        <v>77</v>
      </c>
      <c r="AH75" s="80" t="s">
        <v>192</v>
      </c>
      <c r="AI75" s="80" t="s">
        <v>959</v>
      </c>
      <c r="AJ75" s="80" t="s">
        <v>933</v>
      </c>
      <c r="AK75" s="80" t="s">
        <v>224</v>
      </c>
      <c r="AL75" s="80" t="s">
        <v>77</v>
      </c>
      <c r="AM75" s="80" t="s">
        <v>186</v>
      </c>
      <c r="AN75" s="91" t="s">
        <v>21</v>
      </c>
      <c r="AO75" s="80" t="s">
        <v>83</v>
      </c>
      <c r="AP75" s="80" t="s">
        <v>997</v>
      </c>
      <c r="AQ75" s="80" t="s">
        <v>46</v>
      </c>
      <c r="AR75" s="80" t="s">
        <v>199</v>
      </c>
      <c r="AS75" s="80" t="s">
        <v>199</v>
      </c>
      <c r="AT75" s="90" t="s">
        <v>199</v>
      </c>
      <c r="AU75" s="80" t="s">
        <v>101</v>
      </c>
      <c r="AV75" s="80" t="s">
        <v>2114</v>
      </c>
      <c r="AW75" s="80" t="s">
        <v>1599</v>
      </c>
      <c r="AX75" s="80" t="s">
        <v>105</v>
      </c>
      <c r="AY75" s="80" t="s">
        <v>95</v>
      </c>
      <c r="AZ75" s="80" t="s">
        <v>793</v>
      </c>
      <c r="BA75" s="80"/>
      <c r="BB75" s="80" t="s">
        <v>94</v>
      </c>
      <c r="BC75" s="90">
        <v>42468</v>
      </c>
    </row>
    <row r="76" spans="1:55" s="19" customFormat="1" ht="227" customHeight="1">
      <c r="A76" s="80" t="s">
        <v>113</v>
      </c>
      <c r="B76" s="89" t="s">
        <v>432</v>
      </c>
      <c r="C76" s="80" t="s">
        <v>51</v>
      </c>
      <c r="D76" s="80" t="s">
        <v>882</v>
      </c>
      <c r="E76" s="80" t="s">
        <v>820</v>
      </c>
      <c r="F76" s="80" t="s">
        <v>102</v>
      </c>
      <c r="G76" s="80" t="s">
        <v>903</v>
      </c>
      <c r="H76" s="80" t="s">
        <v>906</v>
      </c>
      <c r="I76" s="80" t="s">
        <v>916</v>
      </c>
      <c r="J76" s="80"/>
      <c r="K76" s="80" t="s">
        <v>77</v>
      </c>
      <c r="L76" s="80" t="s">
        <v>82</v>
      </c>
      <c r="M76" s="94">
        <v>42468</v>
      </c>
      <c r="N76" s="80" t="s">
        <v>95</v>
      </c>
      <c r="O76" s="80">
        <v>-26.6601</v>
      </c>
      <c r="P76" s="80">
        <v>28.581199999999999</v>
      </c>
      <c r="Q76" s="80" t="s">
        <v>1923</v>
      </c>
      <c r="R76" s="80" t="s">
        <v>80</v>
      </c>
      <c r="S76" s="80" t="s">
        <v>199</v>
      </c>
      <c r="T76" s="80" t="s">
        <v>76</v>
      </c>
      <c r="U76" s="80" t="s">
        <v>38</v>
      </c>
      <c r="V76" s="80" t="s">
        <v>129</v>
      </c>
      <c r="W76" s="80" t="s">
        <v>77</v>
      </c>
      <c r="X76" s="80" t="s">
        <v>82</v>
      </c>
      <c r="Y76" s="80" t="s">
        <v>199</v>
      </c>
      <c r="Z76" s="80" t="s">
        <v>186</v>
      </c>
      <c r="AA76" s="89" t="s">
        <v>307</v>
      </c>
      <c r="AB76" s="89" t="s">
        <v>220</v>
      </c>
      <c r="AC76" s="80" t="s">
        <v>1072</v>
      </c>
      <c r="AD76" s="80" t="s">
        <v>34</v>
      </c>
      <c r="AE76" s="80" t="s">
        <v>193</v>
      </c>
      <c r="AF76" s="80" t="s">
        <v>192</v>
      </c>
      <c r="AG76" s="80" t="s">
        <v>77</v>
      </c>
      <c r="AH76" s="80" t="s">
        <v>192</v>
      </c>
      <c r="AI76" s="80" t="s">
        <v>959</v>
      </c>
      <c r="AJ76" s="80" t="s">
        <v>902</v>
      </c>
      <c r="AK76" s="80"/>
      <c r="AL76" s="80" t="s">
        <v>77</v>
      </c>
      <c r="AM76" s="80" t="s">
        <v>186</v>
      </c>
      <c r="AN76" s="91" t="s">
        <v>22</v>
      </c>
      <c r="AO76" s="80" t="s">
        <v>83</v>
      </c>
      <c r="AP76" s="80" t="s">
        <v>998</v>
      </c>
      <c r="AQ76" s="80" t="s">
        <v>46</v>
      </c>
      <c r="AR76" s="80" t="s">
        <v>199</v>
      </c>
      <c r="AS76" s="80" t="s">
        <v>199</v>
      </c>
      <c r="AT76" s="90" t="s">
        <v>199</v>
      </c>
      <c r="AU76" s="80" t="s">
        <v>101</v>
      </c>
      <c r="AV76" s="80" t="s">
        <v>2114</v>
      </c>
      <c r="AW76" s="80" t="s">
        <v>1599</v>
      </c>
      <c r="AX76" s="80" t="s">
        <v>105</v>
      </c>
      <c r="AY76" s="80" t="s">
        <v>95</v>
      </c>
      <c r="AZ76" s="80" t="s">
        <v>794</v>
      </c>
      <c r="BA76" s="80"/>
      <c r="BB76" s="80" t="s">
        <v>94</v>
      </c>
      <c r="BC76" s="90">
        <v>42468</v>
      </c>
    </row>
    <row r="77" spans="1:55" s="19" customFormat="1" ht="227" customHeight="1">
      <c r="A77" s="80" t="s">
        <v>113</v>
      </c>
      <c r="B77" s="89" t="s">
        <v>433</v>
      </c>
      <c r="C77" s="80" t="s">
        <v>51</v>
      </c>
      <c r="D77" s="80" t="s">
        <v>883</v>
      </c>
      <c r="E77" s="80" t="s">
        <v>820</v>
      </c>
      <c r="F77" s="80" t="s">
        <v>102</v>
      </c>
      <c r="G77" s="80" t="s">
        <v>903</v>
      </c>
      <c r="H77" s="80" t="s">
        <v>906</v>
      </c>
      <c r="I77" s="80" t="s">
        <v>916</v>
      </c>
      <c r="J77" s="80"/>
      <c r="K77" s="80" t="s">
        <v>77</v>
      </c>
      <c r="L77" s="80" t="s">
        <v>82</v>
      </c>
      <c r="M77" s="94">
        <v>42468</v>
      </c>
      <c r="N77" s="80" t="s">
        <v>95</v>
      </c>
      <c r="O77" s="80">
        <v>-26.659600000000001</v>
      </c>
      <c r="P77" s="80">
        <v>28.581299999999999</v>
      </c>
      <c r="Q77" s="80" t="s">
        <v>1924</v>
      </c>
      <c r="R77" s="80" t="s">
        <v>80</v>
      </c>
      <c r="S77" s="80" t="s">
        <v>199</v>
      </c>
      <c r="T77" s="80" t="s">
        <v>76</v>
      </c>
      <c r="U77" s="80" t="s">
        <v>38</v>
      </c>
      <c r="V77" s="80" t="s">
        <v>129</v>
      </c>
      <c r="W77" s="80" t="s">
        <v>77</v>
      </c>
      <c r="X77" s="80" t="s">
        <v>82</v>
      </c>
      <c r="Y77" s="80" t="s">
        <v>199</v>
      </c>
      <c r="Z77" s="80" t="s">
        <v>186</v>
      </c>
      <c r="AA77" s="89" t="s">
        <v>307</v>
      </c>
      <c r="AB77" s="89" t="s">
        <v>220</v>
      </c>
      <c r="AC77" s="80" t="s">
        <v>1087</v>
      </c>
      <c r="AD77" s="80" t="s">
        <v>34</v>
      </c>
      <c r="AE77" s="80" t="s">
        <v>193</v>
      </c>
      <c r="AF77" s="80" t="s">
        <v>192</v>
      </c>
      <c r="AG77" s="80" t="s">
        <v>77</v>
      </c>
      <c r="AH77" s="80" t="s">
        <v>192</v>
      </c>
      <c r="AI77" s="80" t="s">
        <v>959</v>
      </c>
      <c r="AJ77" s="80" t="s">
        <v>933</v>
      </c>
      <c r="AK77" s="80" t="s">
        <v>224</v>
      </c>
      <c r="AL77" s="80" t="s">
        <v>77</v>
      </c>
      <c r="AM77" s="80" t="s">
        <v>186</v>
      </c>
      <c r="AN77" s="91" t="s">
        <v>22</v>
      </c>
      <c r="AO77" s="80" t="s">
        <v>83</v>
      </c>
      <c r="AP77" s="80" t="s">
        <v>950</v>
      </c>
      <c r="AQ77" s="80" t="s">
        <v>46</v>
      </c>
      <c r="AR77" s="80" t="s">
        <v>199</v>
      </c>
      <c r="AS77" s="80" t="s">
        <v>199</v>
      </c>
      <c r="AT77" s="90" t="s">
        <v>199</v>
      </c>
      <c r="AU77" s="80" t="s">
        <v>101</v>
      </c>
      <c r="AV77" s="80" t="s">
        <v>2114</v>
      </c>
      <c r="AW77" s="80" t="s">
        <v>1599</v>
      </c>
      <c r="AX77" s="80" t="s">
        <v>105</v>
      </c>
      <c r="AY77" s="80" t="s">
        <v>95</v>
      </c>
      <c r="AZ77" s="80" t="s">
        <v>795</v>
      </c>
      <c r="BA77" s="80"/>
      <c r="BB77" s="80" t="s">
        <v>94</v>
      </c>
      <c r="BC77" s="90">
        <v>42468</v>
      </c>
    </row>
    <row r="78" spans="1:55" s="19" customFormat="1" ht="227" customHeight="1">
      <c r="A78" s="80" t="s">
        <v>113</v>
      </c>
      <c r="B78" s="89" t="s">
        <v>434</v>
      </c>
      <c r="C78" s="80" t="s">
        <v>51</v>
      </c>
      <c r="D78" s="80" t="s">
        <v>884</v>
      </c>
      <c r="E78" s="80" t="s">
        <v>53</v>
      </c>
      <c r="F78" s="80" t="s">
        <v>102</v>
      </c>
      <c r="G78" s="80" t="s">
        <v>903</v>
      </c>
      <c r="H78" s="80" t="s">
        <v>906</v>
      </c>
      <c r="I78" s="80" t="s">
        <v>916</v>
      </c>
      <c r="J78" s="80" t="s">
        <v>199</v>
      </c>
      <c r="K78" s="80" t="s">
        <v>77</v>
      </c>
      <c r="L78" s="80" t="s">
        <v>82</v>
      </c>
      <c r="M78" s="94">
        <v>42468</v>
      </c>
      <c r="N78" s="80" t="s">
        <v>95</v>
      </c>
      <c r="O78" s="80">
        <v>-26.6526</v>
      </c>
      <c r="P78" s="80">
        <v>28.580500000000001</v>
      </c>
      <c r="Q78" s="80" t="s">
        <v>1925</v>
      </c>
      <c r="R78" s="80" t="s">
        <v>199</v>
      </c>
      <c r="S78" s="80" t="s">
        <v>80</v>
      </c>
      <c r="T78" s="80" t="s">
        <v>76</v>
      </c>
      <c r="U78" s="80" t="s">
        <v>38</v>
      </c>
      <c r="V78" s="80" t="s">
        <v>127</v>
      </c>
      <c r="W78" s="80" t="s">
        <v>77</v>
      </c>
      <c r="X78" s="80" t="s">
        <v>82</v>
      </c>
      <c r="Y78" s="80" t="s">
        <v>199</v>
      </c>
      <c r="Z78" s="80" t="s">
        <v>186</v>
      </c>
      <c r="AA78" s="89" t="s">
        <v>307</v>
      </c>
      <c r="AB78" s="89" t="s">
        <v>220</v>
      </c>
      <c r="AC78" s="80" t="s">
        <v>1088</v>
      </c>
      <c r="AD78" s="80" t="s">
        <v>36</v>
      </c>
      <c r="AE78" s="80" t="s">
        <v>199</v>
      </c>
      <c r="AF78" s="80" t="s">
        <v>199</v>
      </c>
      <c r="AG78" s="80" t="s">
        <v>199</v>
      </c>
      <c r="AH78" s="80" t="s">
        <v>199</v>
      </c>
      <c r="AI78" s="80" t="s">
        <v>199</v>
      </c>
      <c r="AJ78" s="80" t="s">
        <v>933</v>
      </c>
      <c r="AK78" s="80" t="s">
        <v>224</v>
      </c>
      <c r="AL78" s="80" t="s">
        <v>199</v>
      </c>
      <c r="AM78" s="80"/>
      <c r="AN78" s="91" t="s">
        <v>22</v>
      </c>
      <c r="AO78" s="80" t="s">
        <v>83</v>
      </c>
      <c r="AP78" s="80"/>
      <c r="AQ78" s="80" t="s">
        <v>46</v>
      </c>
      <c r="AR78" s="80" t="s">
        <v>199</v>
      </c>
      <c r="AS78" s="80" t="s">
        <v>199</v>
      </c>
      <c r="AT78" s="90" t="s">
        <v>199</v>
      </c>
      <c r="AU78" s="80" t="s">
        <v>101</v>
      </c>
      <c r="AV78" s="80" t="s">
        <v>2114</v>
      </c>
      <c r="AW78" s="80" t="s">
        <v>1602</v>
      </c>
      <c r="AX78" s="80" t="s">
        <v>105</v>
      </c>
      <c r="AY78" s="80" t="s">
        <v>95</v>
      </c>
      <c r="AZ78" s="80" t="s">
        <v>796</v>
      </c>
      <c r="BA78" s="80"/>
      <c r="BB78" s="80" t="s">
        <v>94</v>
      </c>
      <c r="BC78" s="90">
        <v>42468</v>
      </c>
    </row>
    <row r="79" spans="1:55" s="19" customFormat="1" ht="227" customHeight="1">
      <c r="A79" s="80" t="s">
        <v>113</v>
      </c>
      <c r="B79" s="89" t="s">
        <v>435</v>
      </c>
      <c r="C79" s="80" t="s">
        <v>51</v>
      </c>
      <c r="D79" s="80" t="s">
        <v>999</v>
      </c>
      <c r="E79" s="80" t="s">
        <v>822</v>
      </c>
      <c r="F79" s="80" t="s">
        <v>102</v>
      </c>
      <c r="G79" s="80" t="s">
        <v>903</v>
      </c>
      <c r="H79" s="80" t="s">
        <v>905</v>
      </c>
      <c r="I79" s="80" t="s">
        <v>199</v>
      </c>
      <c r="J79" s="80" t="s">
        <v>199</v>
      </c>
      <c r="K79" s="80" t="s">
        <v>77</v>
      </c>
      <c r="L79" s="80" t="s">
        <v>82</v>
      </c>
      <c r="M79" s="94">
        <v>42468</v>
      </c>
      <c r="N79" s="80" t="s">
        <v>95</v>
      </c>
      <c r="O79" s="80">
        <v>-26.605499999999999</v>
      </c>
      <c r="P79" s="80">
        <v>28.5093</v>
      </c>
      <c r="Q79" s="80" t="s">
        <v>1926</v>
      </c>
      <c r="R79" s="80" t="s">
        <v>199</v>
      </c>
      <c r="S79" s="80" t="s">
        <v>80</v>
      </c>
      <c r="T79" s="80" t="s">
        <v>136</v>
      </c>
      <c r="U79" s="80" t="s">
        <v>124</v>
      </c>
      <c r="V79" s="80" t="s">
        <v>129</v>
      </c>
      <c r="W79" s="80" t="s">
        <v>77</v>
      </c>
      <c r="X79" s="80" t="s">
        <v>82</v>
      </c>
      <c r="Y79" s="80" t="s">
        <v>199</v>
      </c>
      <c r="Z79" s="80" t="s">
        <v>186</v>
      </c>
      <c r="AA79" s="89" t="s">
        <v>307</v>
      </c>
      <c r="AB79" s="89" t="s">
        <v>220</v>
      </c>
      <c r="AC79" s="80" t="s">
        <v>1089</v>
      </c>
      <c r="AD79" s="80"/>
      <c r="AE79" s="80" t="s">
        <v>199</v>
      </c>
      <c r="AF79" s="80" t="s">
        <v>199</v>
      </c>
      <c r="AG79" s="80" t="s">
        <v>199</v>
      </c>
      <c r="AH79" s="80" t="s">
        <v>199</v>
      </c>
      <c r="AI79" s="80" t="s">
        <v>199</v>
      </c>
      <c r="AJ79" s="80" t="s">
        <v>199</v>
      </c>
      <c r="AK79" s="80" t="s">
        <v>199</v>
      </c>
      <c r="AL79" s="80" t="s">
        <v>199</v>
      </c>
      <c r="AM79" s="80"/>
      <c r="AN79" s="91" t="s">
        <v>22</v>
      </c>
      <c r="AO79" s="80" t="s">
        <v>83</v>
      </c>
      <c r="AP79" s="80" t="s">
        <v>932</v>
      </c>
      <c r="AQ79" s="80" t="s">
        <v>1634</v>
      </c>
      <c r="AR79" s="80" t="s">
        <v>199</v>
      </c>
      <c r="AS79" s="80" t="s">
        <v>199</v>
      </c>
      <c r="AT79" s="90" t="s">
        <v>199</v>
      </c>
      <c r="AU79" s="80" t="s">
        <v>101</v>
      </c>
      <c r="AV79" s="80" t="s">
        <v>2114</v>
      </c>
      <c r="AW79" s="80" t="s">
        <v>1599</v>
      </c>
      <c r="AX79" s="80" t="s">
        <v>105</v>
      </c>
      <c r="AY79" s="80" t="s">
        <v>95</v>
      </c>
      <c r="AZ79" s="80" t="s">
        <v>797</v>
      </c>
      <c r="BA79" s="80"/>
      <c r="BB79" s="80" t="s">
        <v>94</v>
      </c>
      <c r="BC79" s="90">
        <v>42468</v>
      </c>
    </row>
    <row r="80" spans="1:55" s="19" customFormat="1" ht="227" customHeight="1">
      <c r="A80" s="80" t="s">
        <v>113</v>
      </c>
      <c r="B80" s="89" t="s">
        <v>436</v>
      </c>
      <c r="C80" s="80" t="s">
        <v>51</v>
      </c>
      <c r="D80" s="80" t="s">
        <v>1000</v>
      </c>
      <c r="E80" s="80" t="s">
        <v>808</v>
      </c>
      <c r="F80" s="80" t="s">
        <v>102</v>
      </c>
      <c r="G80" s="80" t="s">
        <v>903</v>
      </c>
      <c r="H80" s="80"/>
      <c r="I80" s="80" t="s">
        <v>199</v>
      </c>
      <c r="J80" s="80" t="s">
        <v>199</v>
      </c>
      <c r="K80" s="80" t="s">
        <v>77</v>
      </c>
      <c r="L80" s="80" t="s">
        <v>82</v>
      </c>
      <c r="M80" s="94">
        <v>42468</v>
      </c>
      <c r="N80" s="80" t="s">
        <v>95</v>
      </c>
      <c r="O80" s="80">
        <v>-26.604199999999999</v>
      </c>
      <c r="P80" s="80">
        <v>28.507000000000001</v>
      </c>
      <c r="Q80" s="80" t="s">
        <v>1927</v>
      </c>
      <c r="R80" s="80" t="s">
        <v>199</v>
      </c>
      <c r="S80" s="80" t="s">
        <v>80</v>
      </c>
      <c r="T80" s="80" t="s">
        <v>136</v>
      </c>
      <c r="U80" s="80" t="s">
        <v>124</v>
      </c>
      <c r="V80" s="80" t="s">
        <v>186</v>
      </c>
      <c r="W80" s="80" t="s">
        <v>77</v>
      </c>
      <c r="X80" s="80" t="s">
        <v>82</v>
      </c>
      <c r="Y80" s="80" t="s">
        <v>199</v>
      </c>
      <c r="Z80" s="80" t="s">
        <v>186</v>
      </c>
      <c r="AA80" s="89" t="s">
        <v>307</v>
      </c>
      <c r="AB80" s="89" t="s">
        <v>220</v>
      </c>
      <c r="AC80" s="80" t="s">
        <v>1730</v>
      </c>
      <c r="AD80" s="80" t="s">
        <v>36</v>
      </c>
      <c r="AE80" s="80" t="s">
        <v>199</v>
      </c>
      <c r="AF80" s="80" t="s">
        <v>199</v>
      </c>
      <c r="AG80" s="80" t="s">
        <v>199</v>
      </c>
      <c r="AH80" s="80" t="s">
        <v>199</v>
      </c>
      <c r="AI80" s="80" t="s">
        <v>199</v>
      </c>
      <c r="AJ80" s="80" t="s">
        <v>199</v>
      </c>
      <c r="AK80" s="80" t="s">
        <v>199</v>
      </c>
      <c r="AL80" s="80" t="s">
        <v>199</v>
      </c>
      <c r="AM80" s="80"/>
      <c r="AN80" s="91" t="s">
        <v>24</v>
      </c>
      <c r="AO80" s="80" t="s">
        <v>83</v>
      </c>
      <c r="AP80" s="80" t="s">
        <v>925</v>
      </c>
      <c r="AQ80" s="80" t="s">
        <v>1632</v>
      </c>
      <c r="AR80" s="80" t="s">
        <v>199</v>
      </c>
      <c r="AS80" s="80" t="s">
        <v>199</v>
      </c>
      <c r="AT80" s="90" t="s">
        <v>199</v>
      </c>
      <c r="AU80" s="80" t="s">
        <v>99</v>
      </c>
      <c r="AV80" s="80" t="s">
        <v>2114</v>
      </c>
      <c r="AW80" s="80" t="s">
        <v>1602</v>
      </c>
      <c r="AX80" s="80" t="s">
        <v>105</v>
      </c>
      <c r="AY80" s="80" t="s">
        <v>95</v>
      </c>
      <c r="AZ80" s="80" t="s">
        <v>798</v>
      </c>
      <c r="BA80" s="80"/>
      <c r="BB80" s="80" t="s">
        <v>94</v>
      </c>
      <c r="BC80" s="90">
        <v>42468</v>
      </c>
    </row>
    <row r="81" spans="1:55" s="19" customFormat="1" ht="227" customHeight="1">
      <c r="A81" s="80" t="s">
        <v>113</v>
      </c>
      <c r="B81" s="89" t="s">
        <v>437</v>
      </c>
      <c r="C81" s="80" t="s">
        <v>51</v>
      </c>
      <c r="D81" s="80" t="s">
        <v>885</v>
      </c>
      <c r="E81" s="80" t="s">
        <v>818</v>
      </c>
      <c r="F81" s="80" t="s">
        <v>102</v>
      </c>
      <c r="G81" s="80" t="s">
        <v>903</v>
      </c>
      <c r="H81" s="80" t="s">
        <v>905</v>
      </c>
      <c r="I81" s="80" t="s">
        <v>199</v>
      </c>
      <c r="J81" s="80" t="s">
        <v>199</v>
      </c>
      <c r="K81" s="80" t="s">
        <v>77</v>
      </c>
      <c r="L81" s="80" t="s">
        <v>82</v>
      </c>
      <c r="M81" s="94">
        <v>40998</v>
      </c>
      <c r="N81" s="80" t="s">
        <v>95</v>
      </c>
      <c r="O81" s="80">
        <v>-26.582169</v>
      </c>
      <c r="P81" s="80">
        <v>28.435511000000002</v>
      </c>
      <c r="Q81" s="80" t="s">
        <v>1928</v>
      </c>
      <c r="R81" s="80" t="s">
        <v>80</v>
      </c>
      <c r="S81" s="80" t="s">
        <v>199</v>
      </c>
      <c r="T81" s="80" t="s">
        <v>76</v>
      </c>
      <c r="U81" s="80" t="s">
        <v>123</v>
      </c>
      <c r="V81" s="80" t="s">
        <v>129</v>
      </c>
      <c r="W81" s="80" t="s">
        <v>77</v>
      </c>
      <c r="X81" s="80" t="s">
        <v>82</v>
      </c>
      <c r="Y81" s="80" t="s">
        <v>199</v>
      </c>
      <c r="Z81" s="80" t="s">
        <v>186</v>
      </c>
      <c r="AA81" s="89" t="s">
        <v>307</v>
      </c>
      <c r="AB81" s="89" t="s">
        <v>220</v>
      </c>
      <c r="AC81" s="80" t="s">
        <v>1090</v>
      </c>
      <c r="AD81" s="80" t="s">
        <v>34</v>
      </c>
      <c r="AE81" s="80" t="s">
        <v>193</v>
      </c>
      <c r="AF81" s="80" t="s">
        <v>192</v>
      </c>
      <c r="AG81" s="80" t="s">
        <v>77</v>
      </c>
      <c r="AH81" s="80" t="s">
        <v>192</v>
      </c>
      <c r="AI81" s="80" t="s">
        <v>959</v>
      </c>
      <c r="AJ81" s="80" t="s">
        <v>933</v>
      </c>
      <c r="AK81" s="80" t="s">
        <v>224</v>
      </c>
      <c r="AL81" s="80" t="s">
        <v>77</v>
      </c>
      <c r="AM81" s="80" t="s">
        <v>186</v>
      </c>
      <c r="AN81" s="91" t="s">
        <v>23</v>
      </c>
      <c r="AO81" s="80" t="s">
        <v>83</v>
      </c>
      <c r="AP81" s="80" t="s">
        <v>1001</v>
      </c>
      <c r="AQ81" s="80" t="s">
        <v>46</v>
      </c>
      <c r="AR81" s="80" t="s">
        <v>199</v>
      </c>
      <c r="AS81" s="80" t="s">
        <v>199</v>
      </c>
      <c r="AT81" s="90" t="s">
        <v>199</v>
      </c>
      <c r="AU81" s="80" t="s">
        <v>101</v>
      </c>
      <c r="AV81" s="80" t="s">
        <v>2114</v>
      </c>
      <c r="AW81" s="80" t="s">
        <v>1637</v>
      </c>
      <c r="AX81" s="80" t="s">
        <v>105</v>
      </c>
      <c r="AY81" s="80" t="s">
        <v>95</v>
      </c>
      <c r="AZ81" s="80" t="s">
        <v>799</v>
      </c>
      <c r="BA81" s="80"/>
      <c r="BB81" s="80" t="s">
        <v>94</v>
      </c>
      <c r="BC81" s="90">
        <v>40998</v>
      </c>
    </row>
    <row r="82" spans="1:55" s="19" customFormat="1" ht="227" customHeight="1">
      <c r="A82" s="80" t="s">
        <v>113</v>
      </c>
      <c r="B82" s="89" t="s">
        <v>438</v>
      </c>
      <c r="C82" s="80" t="s">
        <v>51</v>
      </c>
      <c r="D82" s="80" t="s">
        <v>1002</v>
      </c>
      <c r="E82" s="80" t="s">
        <v>66</v>
      </c>
      <c r="F82" s="80" t="s">
        <v>102</v>
      </c>
      <c r="G82" s="80" t="s">
        <v>903</v>
      </c>
      <c r="H82" s="80" t="s">
        <v>905</v>
      </c>
      <c r="I82" s="80" t="s">
        <v>199</v>
      </c>
      <c r="J82" s="80" t="s">
        <v>199</v>
      </c>
      <c r="K82" s="80" t="s">
        <v>77</v>
      </c>
      <c r="L82" s="80" t="s">
        <v>82</v>
      </c>
      <c r="M82" s="94">
        <v>40998</v>
      </c>
      <c r="N82" s="80" t="s">
        <v>95</v>
      </c>
      <c r="O82" s="80">
        <v>-26.581903000000001</v>
      </c>
      <c r="P82" s="80">
        <v>28.435438999999999</v>
      </c>
      <c r="Q82" s="80" t="s">
        <v>1929</v>
      </c>
      <c r="R82" s="80" t="s">
        <v>199</v>
      </c>
      <c r="S82" s="80" t="s">
        <v>80</v>
      </c>
      <c r="T82" s="80" t="s">
        <v>76</v>
      </c>
      <c r="U82" s="80" t="s">
        <v>123</v>
      </c>
      <c r="V82" s="80" t="s">
        <v>128</v>
      </c>
      <c r="W82" s="80" t="s">
        <v>77</v>
      </c>
      <c r="X82" s="80" t="s">
        <v>82</v>
      </c>
      <c r="Y82" s="80" t="s">
        <v>199</v>
      </c>
      <c r="Z82" s="80" t="s">
        <v>186</v>
      </c>
      <c r="AA82" s="89" t="s">
        <v>307</v>
      </c>
      <c r="AB82" s="89" t="s">
        <v>220</v>
      </c>
      <c r="AC82" s="80" t="s">
        <v>924</v>
      </c>
      <c r="AD82" s="80" t="s">
        <v>36</v>
      </c>
      <c r="AE82" s="80" t="s">
        <v>199</v>
      </c>
      <c r="AF82" s="80" t="s">
        <v>199</v>
      </c>
      <c r="AG82" s="80" t="s">
        <v>199</v>
      </c>
      <c r="AH82" s="80" t="s">
        <v>199</v>
      </c>
      <c r="AI82" s="80" t="s">
        <v>199</v>
      </c>
      <c r="AJ82" s="80" t="s">
        <v>199</v>
      </c>
      <c r="AK82" s="80" t="s">
        <v>199</v>
      </c>
      <c r="AL82" s="80" t="s">
        <v>199</v>
      </c>
      <c r="AM82" s="80"/>
      <c r="AN82" s="91" t="s">
        <v>23</v>
      </c>
      <c r="AO82" s="80" t="s">
        <v>83</v>
      </c>
      <c r="AP82" s="80" t="s">
        <v>186</v>
      </c>
      <c r="AQ82" s="80" t="s">
        <v>46</v>
      </c>
      <c r="AR82" s="80" t="s">
        <v>199</v>
      </c>
      <c r="AS82" s="80" t="s">
        <v>199</v>
      </c>
      <c r="AT82" s="90" t="s">
        <v>199</v>
      </c>
      <c r="AU82" s="80" t="s">
        <v>101</v>
      </c>
      <c r="AV82" s="80" t="s">
        <v>2114</v>
      </c>
      <c r="AW82" s="80" t="s">
        <v>1600</v>
      </c>
      <c r="AX82" s="80" t="s">
        <v>105</v>
      </c>
      <c r="AY82" s="80" t="s">
        <v>95</v>
      </c>
      <c r="AZ82" s="80" t="s">
        <v>800</v>
      </c>
      <c r="BA82" s="80"/>
      <c r="BB82" s="80" t="s">
        <v>94</v>
      </c>
      <c r="BC82" s="90">
        <v>40998</v>
      </c>
    </row>
    <row r="83" spans="1:55" s="19" customFormat="1" ht="227" customHeight="1">
      <c r="A83" s="80" t="s">
        <v>113</v>
      </c>
      <c r="B83" s="89" t="s">
        <v>439</v>
      </c>
      <c r="C83" s="80" t="s">
        <v>51</v>
      </c>
      <c r="D83" s="80" t="s">
        <v>886</v>
      </c>
      <c r="E83" s="80" t="s">
        <v>71</v>
      </c>
      <c r="F83" s="80" t="s">
        <v>103</v>
      </c>
      <c r="G83" s="80" t="s">
        <v>904</v>
      </c>
      <c r="H83" s="80" t="s">
        <v>905</v>
      </c>
      <c r="I83" s="80" t="s">
        <v>828</v>
      </c>
      <c r="J83" s="80">
        <v>122</v>
      </c>
      <c r="K83" s="80" t="s">
        <v>77</v>
      </c>
      <c r="L83" s="80" t="s">
        <v>82</v>
      </c>
      <c r="M83" s="94">
        <v>42468</v>
      </c>
      <c r="N83" s="80" t="s">
        <v>95</v>
      </c>
      <c r="O83" s="80">
        <v>-26.508037000000002</v>
      </c>
      <c r="P83" s="80">
        <v>28.370294999999999</v>
      </c>
      <c r="Q83" s="80" t="s">
        <v>1930</v>
      </c>
      <c r="R83" s="80" t="s">
        <v>80</v>
      </c>
      <c r="S83" s="80" t="s">
        <v>199</v>
      </c>
      <c r="T83" s="80" t="s">
        <v>76</v>
      </c>
      <c r="U83" s="80" t="s">
        <v>38</v>
      </c>
      <c r="V83" s="80"/>
      <c r="W83" s="80" t="s">
        <v>77</v>
      </c>
      <c r="X83" s="80" t="s">
        <v>82</v>
      </c>
      <c r="Y83" s="80" t="s">
        <v>199</v>
      </c>
      <c r="Z83" s="80" t="s">
        <v>826</v>
      </c>
      <c r="AA83" s="89" t="s">
        <v>307</v>
      </c>
      <c r="AB83" s="89" t="s">
        <v>220</v>
      </c>
      <c r="AC83" s="80" t="s">
        <v>1715</v>
      </c>
      <c r="AD83" s="80" t="s">
        <v>34</v>
      </c>
      <c r="AE83" s="80" t="s">
        <v>193</v>
      </c>
      <c r="AF83" s="80" t="s">
        <v>192</v>
      </c>
      <c r="AG83" s="80" t="s">
        <v>77</v>
      </c>
      <c r="AH83" s="80" t="s">
        <v>192</v>
      </c>
      <c r="AI83" s="80" t="s">
        <v>959</v>
      </c>
      <c r="AJ83" s="80" t="s">
        <v>933</v>
      </c>
      <c r="AK83" s="80" t="s">
        <v>224</v>
      </c>
      <c r="AL83" s="80" t="s">
        <v>77</v>
      </c>
      <c r="AM83" s="80" t="s">
        <v>1003</v>
      </c>
      <c r="AN83" s="91" t="s">
        <v>21</v>
      </c>
      <c r="AO83" s="80" t="s">
        <v>83</v>
      </c>
      <c r="AP83" s="80" t="s">
        <v>1004</v>
      </c>
      <c r="AQ83" s="80" t="s">
        <v>46</v>
      </c>
      <c r="AR83" s="80" t="s">
        <v>199</v>
      </c>
      <c r="AS83" s="80" t="s">
        <v>199</v>
      </c>
      <c r="AT83" s="90" t="s">
        <v>199</v>
      </c>
      <c r="AU83" s="80" t="s">
        <v>99</v>
      </c>
      <c r="AV83" s="80" t="s">
        <v>2113</v>
      </c>
      <c r="AW83" s="80" t="s">
        <v>1613</v>
      </c>
      <c r="AX83" s="80" t="s">
        <v>105</v>
      </c>
      <c r="AY83" s="80" t="s">
        <v>95</v>
      </c>
      <c r="AZ83" s="80" t="s">
        <v>801</v>
      </c>
      <c r="BA83" s="80"/>
      <c r="BB83" s="80" t="s">
        <v>898</v>
      </c>
      <c r="BC83" s="90">
        <v>40148</v>
      </c>
    </row>
    <row r="84" spans="1:55" s="19" customFormat="1" ht="227" customHeight="1">
      <c r="A84" s="80" t="s">
        <v>113</v>
      </c>
      <c r="B84" s="89" t="s">
        <v>440</v>
      </c>
      <c r="C84" s="80" t="s">
        <v>51</v>
      </c>
      <c r="D84" s="80" t="s">
        <v>891</v>
      </c>
      <c r="E84" s="80" t="s">
        <v>71</v>
      </c>
      <c r="F84" s="80" t="s">
        <v>103</v>
      </c>
      <c r="G84" s="80" t="s">
        <v>904</v>
      </c>
      <c r="H84" s="80" t="s">
        <v>905</v>
      </c>
      <c r="I84" s="80" t="s">
        <v>828</v>
      </c>
      <c r="J84" s="80">
        <v>122</v>
      </c>
      <c r="K84" s="80" t="s">
        <v>77</v>
      </c>
      <c r="L84" s="80" t="s">
        <v>82</v>
      </c>
      <c r="M84" s="94">
        <v>42468</v>
      </c>
      <c r="N84" s="80" t="s">
        <v>95</v>
      </c>
      <c r="O84" s="80">
        <v>-26.508037000000002</v>
      </c>
      <c r="P84" s="80">
        <v>28.370294999999999</v>
      </c>
      <c r="Q84" s="80" t="s">
        <v>1931</v>
      </c>
      <c r="R84" s="80" t="s">
        <v>80</v>
      </c>
      <c r="S84" s="80" t="s">
        <v>199</v>
      </c>
      <c r="T84" s="80" t="s">
        <v>76</v>
      </c>
      <c r="U84" s="80" t="s">
        <v>38</v>
      </c>
      <c r="V84" s="80" t="s">
        <v>129</v>
      </c>
      <c r="W84" s="80" t="s">
        <v>77</v>
      </c>
      <c r="X84" s="80" t="s">
        <v>82</v>
      </c>
      <c r="Y84" s="80" t="s">
        <v>199</v>
      </c>
      <c r="Z84" s="80" t="s">
        <v>826</v>
      </c>
      <c r="AA84" s="89" t="s">
        <v>307</v>
      </c>
      <c r="AB84" s="89" t="s">
        <v>220</v>
      </c>
      <c r="AC84" s="80" t="s">
        <v>1715</v>
      </c>
      <c r="AD84" s="80" t="s">
        <v>34</v>
      </c>
      <c r="AE84" s="80" t="s">
        <v>900</v>
      </c>
      <c r="AF84" s="80" t="s">
        <v>192</v>
      </c>
      <c r="AG84" s="80" t="s">
        <v>77</v>
      </c>
      <c r="AH84" s="80" t="s">
        <v>192</v>
      </c>
      <c r="AI84" s="80" t="s">
        <v>959</v>
      </c>
      <c r="AJ84" s="80" t="s">
        <v>933</v>
      </c>
      <c r="AK84" s="80" t="s">
        <v>224</v>
      </c>
      <c r="AL84" s="80" t="s">
        <v>77</v>
      </c>
      <c r="AM84" s="80" t="s">
        <v>957</v>
      </c>
      <c r="AN84" s="91" t="s">
        <v>21</v>
      </c>
      <c r="AO84" s="80" t="s">
        <v>83</v>
      </c>
      <c r="AP84" s="80" t="s">
        <v>1005</v>
      </c>
      <c r="AQ84" s="80" t="s">
        <v>46</v>
      </c>
      <c r="AR84" s="80" t="s">
        <v>199</v>
      </c>
      <c r="AS84" s="80" t="s">
        <v>199</v>
      </c>
      <c r="AT84" s="90" t="s">
        <v>199</v>
      </c>
      <c r="AU84" s="80" t="s">
        <v>99</v>
      </c>
      <c r="AV84" s="80" t="s">
        <v>2113</v>
      </c>
      <c r="AW84" s="80" t="s">
        <v>1613</v>
      </c>
      <c r="AX84" s="80" t="s">
        <v>105</v>
      </c>
      <c r="AY84" s="80" t="s">
        <v>95</v>
      </c>
      <c r="AZ84" s="80" t="s">
        <v>802</v>
      </c>
      <c r="BA84" s="80"/>
      <c r="BB84" s="80" t="s">
        <v>898</v>
      </c>
      <c r="BC84" s="90">
        <v>40148</v>
      </c>
    </row>
    <row r="85" spans="1:55" s="19" customFormat="1" ht="227" customHeight="1">
      <c r="A85" s="80" t="s">
        <v>113</v>
      </c>
      <c r="B85" s="89" t="s">
        <v>441</v>
      </c>
      <c r="C85" s="80" t="s">
        <v>51</v>
      </c>
      <c r="D85" s="80" t="s">
        <v>890</v>
      </c>
      <c r="E85" s="80" t="s">
        <v>71</v>
      </c>
      <c r="F85" s="80" t="s">
        <v>103</v>
      </c>
      <c r="G85" s="80" t="s">
        <v>904</v>
      </c>
      <c r="H85" s="80" t="s">
        <v>905</v>
      </c>
      <c r="I85" s="80" t="s">
        <v>828</v>
      </c>
      <c r="J85" s="80" t="s">
        <v>199</v>
      </c>
      <c r="K85" s="80" t="s">
        <v>77</v>
      </c>
      <c r="L85" s="80" t="s">
        <v>82</v>
      </c>
      <c r="M85" s="94">
        <v>42468</v>
      </c>
      <c r="N85" s="80" t="s">
        <v>95</v>
      </c>
      <c r="O85" s="80">
        <v>-26.507843000000001</v>
      </c>
      <c r="P85" s="80">
        <v>28.370072</v>
      </c>
      <c r="Q85" s="80" t="s">
        <v>1932</v>
      </c>
      <c r="R85" s="80" t="s">
        <v>80</v>
      </c>
      <c r="S85" s="80" t="s">
        <v>199</v>
      </c>
      <c r="T85" s="80" t="s">
        <v>136</v>
      </c>
      <c r="U85" s="80" t="s">
        <v>38</v>
      </c>
      <c r="V85" s="80" t="s">
        <v>127</v>
      </c>
      <c r="W85" s="80" t="s">
        <v>77</v>
      </c>
      <c r="X85" s="80" t="s">
        <v>82</v>
      </c>
      <c r="Y85" s="80" t="s">
        <v>199</v>
      </c>
      <c r="Z85" s="80" t="s">
        <v>186</v>
      </c>
      <c r="AA85" s="89" t="s">
        <v>307</v>
      </c>
      <c r="AB85" s="89" t="s">
        <v>220</v>
      </c>
      <c r="AC85" s="80" t="s">
        <v>1715</v>
      </c>
      <c r="AD85" s="80" t="s">
        <v>34</v>
      </c>
      <c r="AE85" s="80" t="s">
        <v>900</v>
      </c>
      <c r="AF85" s="80" t="s">
        <v>192</v>
      </c>
      <c r="AG85" s="80" t="s">
        <v>77</v>
      </c>
      <c r="AH85" s="80" t="s">
        <v>192</v>
      </c>
      <c r="AI85" s="80" t="s">
        <v>961</v>
      </c>
      <c r="AJ85" s="80" t="s">
        <v>933</v>
      </c>
      <c r="AK85" s="80" t="s">
        <v>224</v>
      </c>
      <c r="AL85" s="80" t="s">
        <v>77</v>
      </c>
      <c r="AM85" s="80" t="s">
        <v>958</v>
      </c>
      <c r="AN85" s="91" t="s">
        <v>21</v>
      </c>
      <c r="AO85" s="80" t="s">
        <v>83</v>
      </c>
      <c r="AP85" s="80" t="s">
        <v>1006</v>
      </c>
      <c r="AQ85" s="80" t="s">
        <v>46</v>
      </c>
      <c r="AR85" s="80" t="s">
        <v>199</v>
      </c>
      <c r="AS85" s="80" t="s">
        <v>199</v>
      </c>
      <c r="AT85" s="90" t="s">
        <v>199</v>
      </c>
      <c r="AU85" s="80" t="s">
        <v>99</v>
      </c>
      <c r="AV85" s="80" t="s">
        <v>2113</v>
      </c>
      <c r="AW85" s="80" t="s">
        <v>1613</v>
      </c>
      <c r="AX85" s="80" t="s">
        <v>105</v>
      </c>
      <c r="AY85" s="80" t="s">
        <v>95</v>
      </c>
      <c r="AZ85" s="80" t="s">
        <v>813</v>
      </c>
      <c r="BA85" s="80"/>
      <c r="BB85" s="80" t="s">
        <v>898</v>
      </c>
      <c r="BC85" s="90">
        <v>40148</v>
      </c>
    </row>
    <row r="86" spans="1:55" s="19" customFormat="1" ht="227" customHeight="1">
      <c r="A86" s="80" t="s">
        <v>113</v>
      </c>
      <c r="B86" s="89" t="s">
        <v>442</v>
      </c>
      <c r="C86" s="80" t="s">
        <v>51</v>
      </c>
      <c r="D86" s="80" t="s">
        <v>889</v>
      </c>
      <c r="E86" s="80" t="s">
        <v>71</v>
      </c>
      <c r="F86" s="80" t="s">
        <v>103</v>
      </c>
      <c r="G86" s="80" t="s">
        <v>904</v>
      </c>
      <c r="H86" s="80" t="s">
        <v>905</v>
      </c>
      <c r="I86" s="80" t="s">
        <v>828</v>
      </c>
      <c r="J86" s="80" t="s">
        <v>199</v>
      </c>
      <c r="K86" s="80" t="s">
        <v>77</v>
      </c>
      <c r="L86" s="80" t="s">
        <v>82</v>
      </c>
      <c r="M86" s="94">
        <v>42468</v>
      </c>
      <c r="N86" s="80" t="s">
        <v>95</v>
      </c>
      <c r="O86" s="80">
        <v>-26.507843000000001</v>
      </c>
      <c r="P86" s="80">
        <v>28.370072</v>
      </c>
      <c r="Q86" s="80" t="s">
        <v>1933</v>
      </c>
      <c r="R86" s="80" t="s">
        <v>80</v>
      </c>
      <c r="S86" s="80" t="s">
        <v>199</v>
      </c>
      <c r="T86" s="80" t="s">
        <v>136</v>
      </c>
      <c r="U86" s="80" t="s">
        <v>38</v>
      </c>
      <c r="V86" s="80" t="s">
        <v>127</v>
      </c>
      <c r="W86" s="80" t="s">
        <v>77</v>
      </c>
      <c r="X86" s="80" t="s">
        <v>82</v>
      </c>
      <c r="Y86" s="80" t="s">
        <v>199</v>
      </c>
      <c r="Z86" s="80" t="s">
        <v>186</v>
      </c>
      <c r="AA86" s="89" t="s">
        <v>307</v>
      </c>
      <c r="AB86" s="89" t="s">
        <v>220</v>
      </c>
      <c r="AC86" s="80" t="s">
        <v>1715</v>
      </c>
      <c r="AD86" s="80" t="s">
        <v>34</v>
      </c>
      <c r="AE86" s="80" t="s">
        <v>900</v>
      </c>
      <c r="AF86" s="80" t="s">
        <v>192</v>
      </c>
      <c r="AG86" s="80" t="s">
        <v>77</v>
      </c>
      <c r="AH86" s="80" t="s">
        <v>192</v>
      </c>
      <c r="AI86" s="80" t="s">
        <v>961</v>
      </c>
      <c r="AJ86" s="80" t="s">
        <v>933</v>
      </c>
      <c r="AK86" s="80" t="s">
        <v>224</v>
      </c>
      <c r="AL86" s="80" t="s">
        <v>77</v>
      </c>
      <c r="AM86" s="80" t="s">
        <v>958</v>
      </c>
      <c r="AN86" s="91" t="s">
        <v>21</v>
      </c>
      <c r="AO86" s="80" t="s">
        <v>83</v>
      </c>
      <c r="AP86" s="80" t="s">
        <v>1005</v>
      </c>
      <c r="AQ86" s="80" t="s">
        <v>46</v>
      </c>
      <c r="AR86" s="80" t="s">
        <v>199</v>
      </c>
      <c r="AS86" s="80" t="s">
        <v>199</v>
      </c>
      <c r="AT86" s="90" t="s">
        <v>199</v>
      </c>
      <c r="AU86" s="80" t="s">
        <v>99</v>
      </c>
      <c r="AV86" s="80" t="s">
        <v>2113</v>
      </c>
      <c r="AW86" s="80" t="s">
        <v>1613</v>
      </c>
      <c r="AX86" s="80" t="s">
        <v>105</v>
      </c>
      <c r="AY86" s="80" t="s">
        <v>95</v>
      </c>
      <c r="AZ86" s="80" t="s">
        <v>803</v>
      </c>
      <c r="BA86" s="80"/>
      <c r="BB86" s="80" t="s">
        <v>898</v>
      </c>
      <c r="BC86" s="90">
        <v>40148</v>
      </c>
    </row>
    <row r="87" spans="1:55" s="19" customFormat="1" ht="227" customHeight="1">
      <c r="A87" s="80" t="s">
        <v>113</v>
      </c>
      <c r="B87" s="89" t="s">
        <v>443</v>
      </c>
      <c r="C87" s="80" t="s">
        <v>51</v>
      </c>
      <c r="D87" s="80" t="s">
        <v>888</v>
      </c>
      <c r="E87" s="80" t="s">
        <v>71</v>
      </c>
      <c r="F87" s="80" t="s">
        <v>103</v>
      </c>
      <c r="G87" s="80" t="s">
        <v>904</v>
      </c>
      <c r="H87" s="80" t="s">
        <v>905</v>
      </c>
      <c r="I87" s="80" t="s">
        <v>828</v>
      </c>
      <c r="J87" s="80" t="s">
        <v>199</v>
      </c>
      <c r="K87" s="80" t="s">
        <v>77</v>
      </c>
      <c r="L87" s="80" t="s">
        <v>82</v>
      </c>
      <c r="M87" s="94">
        <v>42468</v>
      </c>
      <c r="N87" s="80" t="s">
        <v>95</v>
      </c>
      <c r="O87" s="80">
        <v>-26.507574000000002</v>
      </c>
      <c r="P87" s="80">
        <v>28.369104</v>
      </c>
      <c r="Q87" s="80" t="s">
        <v>1934</v>
      </c>
      <c r="R87" s="80" t="s">
        <v>80</v>
      </c>
      <c r="S87" s="80" t="s">
        <v>199</v>
      </c>
      <c r="T87" s="80" t="s">
        <v>136</v>
      </c>
      <c r="U87" s="80" t="s">
        <v>38</v>
      </c>
      <c r="V87" s="80" t="s">
        <v>127</v>
      </c>
      <c r="W87" s="80" t="s">
        <v>77</v>
      </c>
      <c r="X87" s="80" t="s">
        <v>82</v>
      </c>
      <c r="Y87" s="80" t="s">
        <v>199</v>
      </c>
      <c r="Z87" s="80" t="s">
        <v>186</v>
      </c>
      <c r="AA87" s="89" t="s">
        <v>307</v>
      </c>
      <c r="AB87" s="89" t="s">
        <v>220</v>
      </c>
      <c r="AC87" s="80" t="s">
        <v>1413</v>
      </c>
      <c r="AD87" s="80" t="s">
        <v>34</v>
      </c>
      <c r="AE87" s="80" t="s">
        <v>900</v>
      </c>
      <c r="AF87" s="80" t="s">
        <v>192</v>
      </c>
      <c r="AG87" s="80" t="s">
        <v>77</v>
      </c>
      <c r="AH87" s="80" t="s">
        <v>192</v>
      </c>
      <c r="AI87" s="80" t="s">
        <v>959</v>
      </c>
      <c r="AJ87" s="80" t="s">
        <v>933</v>
      </c>
      <c r="AK87" s="80" t="s">
        <v>224</v>
      </c>
      <c r="AL87" s="80" t="s">
        <v>77</v>
      </c>
      <c r="AM87" s="80" t="s">
        <v>186</v>
      </c>
      <c r="AN87" s="91" t="s">
        <v>22</v>
      </c>
      <c r="AO87" s="80" t="s">
        <v>83</v>
      </c>
      <c r="AP87" s="80" t="s">
        <v>945</v>
      </c>
      <c r="AQ87" s="80" t="s">
        <v>46</v>
      </c>
      <c r="AR87" s="80" t="s">
        <v>199</v>
      </c>
      <c r="AS87" s="80" t="s">
        <v>199</v>
      </c>
      <c r="AT87" s="90" t="s">
        <v>199</v>
      </c>
      <c r="AU87" s="80" t="s">
        <v>99</v>
      </c>
      <c r="AV87" s="80" t="s">
        <v>2113</v>
      </c>
      <c r="AW87" s="80" t="s">
        <v>1613</v>
      </c>
      <c r="AX87" s="80" t="s">
        <v>105</v>
      </c>
      <c r="AY87" s="80" t="s">
        <v>95</v>
      </c>
      <c r="AZ87" s="80" t="s">
        <v>804</v>
      </c>
      <c r="BA87" s="80"/>
      <c r="BB87" s="80" t="s">
        <v>898</v>
      </c>
      <c r="BC87" s="90">
        <v>40148</v>
      </c>
    </row>
    <row r="88" spans="1:55" ht="227" customHeight="1">
      <c r="A88" s="80" t="s">
        <v>113</v>
      </c>
      <c r="B88" s="89" t="s">
        <v>444</v>
      </c>
      <c r="C88" s="80" t="s">
        <v>51</v>
      </c>
      <c r="D88" s="80" t="s">
        <v>887</v>
      </c>
      <c r="E88" s="80" t="s">
        <v>71</v>
      </c>
      <c r="F88" s="80" t="s">
        <v>103</v>
      </c>
      <c r="G88" s="80" t="s">
        <v>904</v>
      </c>
      <c r="H88" s="80" t="s">
        <v>905</v>
      </c>
      <c r="I88" s="80" t="s">
        <v>828</v>
      </c>
      <c r="J88" s="80" t="s">
        <v>199</v>
      </c>
      <c r="K88" s="80" t="s">
        <v>77</v>
      </c>
      <c r="L88" s="80" t="s">
        <v>82</v>
      </c>
      <c r="M88" s="94">
        <v>42468</v>
      </c>
      <c r="N88" s="80" t="s">
        <v>95</v>
      </c>
      <c r="O88" s="80">
        <v>-26.507574000000002</v>
      </c>
      <c r="P88" s="80">
        <v>28.369104</v>
      </c>
      <c r="Q88" s="80" t="s">
        <v>1935</v>
      </c>
      <c r="R88" s="80" t="s">
        <v>80</v>
      </c>
      <c r="S88" s="80" t="s">
        <v>199</v>
      </c>
      <c r="T88" s="80" t="s">
        <v>136</v>
      </c>
      <c r="U88" s="80" t="s">
        <v>38</v>
      </c>
      <c r="V88" s="80" t="s">
        <v>127</v>
      </c>
      <c r="W88" s="80" t="s">
        <v>77</v>
      </c>
      <c r="X88" s="80" t="s">
        <v>82</v>
      </c>
      <c r="Y88" s="80" t="s">
        <v>199</v>
      </c>
      <c r="Z88" s="80" t="s">
        <v>186</v>
      </c>
      <c r="AA88" s="89" t="s">
        <v>307</v>
      </c>
      <c r="AB88" s="89" t="s">
        <v>220</v>
      </c>
      <c r="AC88" s="80" t="s">
        <v>1413</v>
      </c>
      <c r="AD88" s="80" t="s">
        <v>34</v>
      </c>
      <c r="AE88" s="80" t="s">
        <v>193</v>
      </c>
      <c r="AF88" s="80" t="s">
        <v>192</v>
      </c>
      <c r="AG88" s="80" t="s">
        <v>77</v>
      </c>
      <c r="AH88" s="80" t="s">
        <v>192</v>
      </c>
      <c r="AI88" s="80" t="s">
        <v>959</v>
      </c>
      <c r="AJ88" s="80" t="s">
        <v>933</v>
      </c>
      <c r="AK88" s="80" t="s">
        <v>224</v>
      </c>
      <c r="AL88" s="80" t="s">
        <v>77</v>
      </c>
      <c r="AM88" s="80" t="s">
        <v>186</v>
      </c>
      <c r="AN88" s="91" t="s">
        <v>22</v>
      </c>
      <c r="AO88" s="80" t="s">
        <v>83</v>
      </c>
      <c r="AP88" s="80" t="s">
        <v>1007</v>
      </c>
      <c r="AQ88" s="80" t="s">
        <v>46</v>
      </c>
      <c r="AR88" s="80" t="s">
        <v>199</v>
      </c>
      <c r="AS88" s="80" t="s">
        <v>199</v>
      </c>
      <c r="AT88" s="90" t="s">
        <v>199</v>
      </c>
      <c r="AU88" s="80" t="s">
        <v>99</v>
      </c>
      <c r="AV88" s="80" t="s">
        <v>2113</v>
      </c>
      <c r="AW88" s="80" t="s">
        <v>1613</v>
      </c>
      <c r="AX88" s="80" t="s">
        <v>105</v>
      </c>
      <c r="AY88" s="80" t="s">
        <v>95</v>
      </c>
      <c r="AZ88" s="80" t="s">
        <v>805</v>
      </c>
      <c r="BA88" s="80"/>
      <c r="BB88" s="80" t="s">
        <v>898</v>
      </c>
      <c r="BC88" s="90">
        <v>40148</v>
      </c>
    </row>
    <row r="89" spans="1:55" ht="227" customHeight="1">
      <c r="A89" s="80" t="s">
        <v>113</v>
      </c>
      <c r="B89" s="89" t="s">
        <v>445</v>
      </c>
      <c r="C89" s="80" t="s">
        <v>51</v>
      </c>
      <c r="D89" s="80" t="s">
        <v>892</v>
      </c>
      <c r="E89" s="80" t="s">
        <v>818</v>
      </c>
      <c r="F89" s="80" t="s">
        <v>103</v>
      </c>
      <c r="G89" s="80" t="s">
        <v>904</v>
      </c>
      <c r="H89" s="80" t="s">
        <v>905</v>
      </c>
      <c r="I89" s="80" t="s">
        <v>828</v>
      </c>
      <c r="J89" s="80" t="s">
        <v>199</v>
      </c>
      <c r="K89" s="80" t="s">
        <v>77</v>
      </c>
      <c r="L89" s="80" t="s">
        <v>82</v>
      </c>
      <c r="M89" s="94">
        <v>42468</v>
      </c>
      <c r="N89" s="80" t="s">
        <v>95</v>
      </c>
      <c r="O89" s="80">
        <v>-26.507282</v>
      </c>
      <c r="P89" s="80">
        <v>28.367455</v>
      </c>
      <c r="Q89" s="80" t="s">
        <v>1936</v>
      </c>
      <c r="R89" s="80" t="s">
        <v>1073</v>
      </c>
      <c r="S89" s="80" t="s">
        <v>199</v>
      </c>
      <c r="T89" s="80" t="s">
        <v>78</v>
      </c>
      <c r="U89" s="80" t="s">
        <v>123</v>
      </c>
      <c r="V89" s="80" t="s">
        <v>128</v>
      </c>
      <c r="W89" s="80" t="s">
        <v>77</v>
      </c>
      <c r="X89" s="80" t="s">
        <v>83</v>
      </c>
      <c r="Y89" s="80" t="s">
        <v>1008</v>
      </c>
      <c r="Z89" s="80" t="s">
        <v>1621</v>
      </c>
      <c r="AA89" s="89" t="s">
        <v>307</v>
      </c>
      <c r="AB89" s="89" t="s">
        <v>220</v>
      </c>
      <c r="AC89" s="80" t="s">
        <v>1091</v>
      </c>
      <c r="AD89" s="80" t="s">
        <v>34</v>
      </c>
      <c r="AE89" s="80" t="s">
        <v>193</v>
      </c>
      <c r="AF89" s="80" t="s">
        <v>192</v>
      </c>
      <c r="AG89" s="80" t="s">
        <v>963</v>
      </c>
      <c r="AH89" s="80"/>
      <c r="AI89" s="80" t="s">
        <v>918</v>
      </c>
      <c r="AJ89" s="80" t="s">
        <v>933</v>
      </c>
      <c r="AK89" s="80" t="s">
        <v>224</v>
      </c>
      <c r="AL89" s="80"/>
      <c r="AM89" s="80"/>
      <c r="AN89" s="91" t="s">
        <v>22</v>
      </c>
      <c r="AO89" s="80" t="s">
        <v>83</v>
      </c>
      <c r="AP89" s="80"/>
      <c r="AQ89" s="80" t="s">
        <v>16</v>
      </c>
      <c r="AR89" s="143" t="s">
        <v>896</v>
      </c>
      <c r="AS89" s="143">
        <v>4889</v>
      </c>
      <c r="AT89" s="144">
        <v>27705</v>
      </c>
      <c r="AU89" s="80" t="s">
        <v>99</v>
      </c>
      <c r="AV89" s="80" t="s">
        <v>2113</v>
      </c>
      <c r="AW89" s="80" t="s">
        <v>1667</v>
      </c>
      <c r="AX89" s="80" t="s">
        <v>105</v>
      </c>
      <c r="AY89" s="80" t="s">
        <v>95</v>
      </c>
      <c r="AZ89" s="80" t="s">
        <v>806</v>
      </c>
      <c r="BA89" s="80"/>
      <c r="BB89" s="80" t="s">
        <v>94</v>
      </c>
      <c r="BC89" s="90">
        <v>42468</v>
      </c>
    </row>
    <row r="90" spans="1:55" ht="227" customHeight="1">
      <c r="A90" s="80" t="s">
        <v>113</v>
      </c>
      <c r="B90" s="89" t="s">
        <v>446</v>
      </c>
      <c r="C90" s="80" t="s">
        <v>51</v>
      </c>
      <c r="D90" s="80" t="s">
        <v>893</v>
      </c>
      <c r="E90" s="80" t="s">
        <v>823</v>
      </c>
      <c r="F90" s="80" t="s">
        <v>103</v>
      </c>
      <c r="G90" s="80" t="s">
        <v>904</v>
      </c>
      <c r="H90" s="80" t="s">
        <v>905</v>
      </c>
      <c r="I90" s="80" t="s">
        <v>827</v>
      </c>
      <c r="J90" s="80" t="s">
        <v>199</v>
      </c>
      <c r="K90" s="80" t="s">
        <v>77</v>
      </c>
      <c r="L90" s="80" t="s">
        <v>82</v>
      </c>
      <c r="M90" s="94">
        <v>42468</v>
      </c>
      <c r="N90" s="80" t="s">
        <v>95</v>
      </c>
      <c r="O90" s="80">
        <v>-26.507363000000002</v>
      </c>
      <c r="P90" s="80">
        <v>28.366540000000001</v>
      </c>
      <c r="Q90" s="80" t="s">
        <v>1937</v>
      </c>
      <c r="R90" s="80" t="s">
        <v>80</v>
      </c>
      <c r="S90" s="80" t="s">
        <v>199</v>
      </c>
      <c r="T90" s="80" t="s">
        <v>78</v>
      </c>
      <c r="U90" s="80" t="s">
        <v>123</v>
      </c>
      <c r="V90" s="80" t="s">
        <v>128</v>
      </c>
      <c r="W90" s="80" t="s">
        <v>77</v>
      </c>
      <c r="X90" s="80" t="s">
        <v>82</v>
      </c>
      <c r="Y90" s="80" t="s">
        <v>1008</v>
      </c>
      <c r="Z90" s="80" t="s">
        <v>1008</v>
      </c>
      <c r="AA90" s="89" t="s">
        <v>307</v>
      </c>
      <c r="AB90" s="89" t="s">
        <v>220</v>
      </c>
      <c r="AC90" s="80" t="s">
        <v>1092</v>
      </c>
      <c r="AD90" s="80" t="s">
        <v>36</v>
      </c>
      <c r="AE90" s="80" t="s">
        <v>199</v>
      </c>
      <c r="AF90" s="80" t="s">
        <v>199</v>
      </c>
      <c r="AG90" s="80" t="s">
        <v>935</v>
      </c>
      <c r="AH90" s="80" t="s">
        <v>224</v>
      </c>
      <c r="AI90" s="80" t="s">
        <v>199</v>
      </c>
      <c r="AJ90" s="80" t="s">
        <v>933</v>
      </c>
      <c r="AK90" s="80" t="s">
        <v>224</v>
      </c>
      <c r="AL90" s="80"/>
      <c r="AM90" s="80"/>
      <c r="AN90" s="91" t="s">
        <v>22</v>
      </c>
      <c r="AO90" s="80" t="s">
        <v>83</v>
      </c>
      <c r="AP90" s="80" t="s">
        <v>1009</v>
      </c>
      <c r="AQ90" s="80" t="s">
        <v>16</v>
      </c>
      <c r="AR90" s="143" t="s">
        <v>896</v>
      </c>
      <c r="AS90" s="143">
        <v>4889</v>
      </c>
      <c r="AT90" s="144">
        <v>27705</v>
      </c>
      <c r="AU90" s="80" t="s">
        <v>99</v>
      </c>
      <c r="AV90" s="80" t="s">
        <v>2113</v>
      </c>
      <c r="AW90" s="80" t="s">
        <v>1668</v>
      </c>
      <c r="AX90" s="80" t="s">
        <v>105</v>
      </c>
      <c r="AY90" s="80" t="s">
        <v>95</v>
      </c>
      <c r="AZ90" s="80" t="s">
        <v>807</v>
      </c>
      <c r="BA90" s="80"/>
      <c r="BB90" s="80" t="s">
        <v>94</v>
      </c>
      <c r="BC90" s="90">
        <v>42468</v>
      </c>
    </row>
    <row r="91" spans="1:55" ht="227" customHeight="1">
      <c r="A91" s="80" t="s">
        <v>113</v>
      </c>
      <c r="B91" s="89" t="s">
        <v>447</v>
      </c>
      <c r="C91" s="80" t="s">
        <v>51</v>
      </c>
      <c r="D91" s="80" t="s">
        <v>1010</v>
      </c>
      <c r="E91" s="80" t="s">
        <v>808</v>
      </c>
      <c r="F91" s="80" t="s">
        <v>103</v>
      </c>
      <c r="G91" s="80" t="s">
        <v>904</v>
      </c>
      <c r="H91" s="80" t="s">
        <v>905</v>
      </c>
      <c r="I91" s="80" t="s">
        <v>917</v>
      </c>
      <c r="J91" s="80">
        <v>2</v>
      </c>
      <c r="K91" s="80" t="s">
        <v>77</v>
      </c>
      <c r="L91" s="80" t="s">
        <v>82</v>
      </c>
      <c r="M91" s="94">
        <v>42468</v>
      </c>
      <c r="N91" s="80" t="s">
        <v>95</v>
      </c>
      <c r="O91" s="80">
        <v>-26.508800000000001</v>
      </c>
      <c r="P91" s="80">
        <v>28.382300000000001</v>
      </c>
      <c r="Q91" s="80" t="s">
        <v>1938</v>
      </c>
      <c r="R91" s="80" t="s">
        <v>199</v>
      </c>
      <c r="S91" s="80" t="s">
        <v>80</v>
      </c>
      <c r="T91" s="80" t="s">
        <v>76</v>
      </c>
      <c r="U91" s="80" t="s">
        <v>38</v>
      </c>
      <c r="V91" s="80" t="s">
        <v>129</v>
      </c>
      <c r="W91" s="80" t="s">
        <v>77</v>
      </c>
      <c r="X91" s="80" t="s">
        <v>82</v>
      </c>
      <c r="Y91" s="80" t="s">
        <v>199</v>
      </c>
      <c r="Z91" s="80" t="s">
        <v>186</v>
      </c>
      <c r="AA91" s="89" t="s">
        <v>307</v>
      </c>
      <c r="AB91" s="89" t="s">
        <v>220</v>
      </c>
      <c r="AC91" s="80" t="s">
        <v>1731</v>
      </c>
      <c r="AD91" s="80" t="s">
        <v>36</v>
      </c>
      <c r="AE91" s="80" t="s">
        <v>199</v>
      </c>
      <c r="AF91" s="80" t="s">
        <v>199</v>
      </c>
      <c r="AG91" s="80" t="s">
        <v>199</v>
      </c>
      <c r="AH91" s="80" t="s">
        <v>199</v>
      </c>
      <c r="AI91" s="80" t="s">
        <v>199</v>
      </c>
      <c r="AJ91" s="80" t="s">
        <v>199</v>
      </c>
      <c r="AK91" s="80" t="s">
        <v>199</v>
      </c>
      <c r="AL91" s="80" t="s">
        <v>199</v>
      </c>
      <c r="AM91" s="80"/>
      <c r="AN91" s="91" t="s">
        <v>22</v>
      </c>
      <c r="AO91" s="80" t="s">
        <v>83</v>
      </c>
      <c r="AP91" s="80" t="s">
        <v>1011</v>
      </c>
      <c r="AQ91" s="80" t="s">
        <v>46</v>
      </c>
      <c r="AR91" s="80" t="s">
        <v>199</v>
      </c>
      <c r="AS91" s="80" t="s">
        <v>199</v>
      </c>
      <c r="AT91" s="90" t="s">
        <v>199</v>
      </c>
      <c r="AU91" s="80" t="s">
        <v>99</v>
      </c>
      <c r="AV91" s="80" t="s">
        <v>2113</v>
      </c>
      <c r="AW91" s="80" t="s">
        <v>1644</v>
      </c>
      <c r="AX91" s="80" t="s">
        <v>105</v>
      </c>
      <c r="AY91" s="80" t="s">
        <v>95</v>
      </c>
      <c r="AZ91" s="80" t="s">
        <v>814</v>
      </c>
      <c r="BA91" s="80"/>
      <c r="BB91" s="80" t="s">
        <v>94</v>
      </c>
      <c r="BC91" s="90">
        <v>42468</v>
      </c>
    </row>
    <row r="92" spans="1:55" ht="227" customHeight="1">
      <c r="A92" s="80" t="s">
        <v>113</v>
      </c>
      <c r="B92" s="89" t="s">
        <v>448</v>
      </c>
      <c r="C92" s="80" t="s">
        <v>51</v>
      </c>
      <c r="D92" s="80" t="s">
        <v>1741</v>
      </c>
      <c r="E92" s="80" t="s">
        <v>808</v>
      </c>
      <c r="F92" s="80" t="s">
        <v>103</v>
      </c>
      <c r="G92" s="80" t="s">
        <v>904</v>
      </c>
      <c r="H92" s="80" t="s">
        <v>905</v>
      </c>
      <c r="I92" s="80" t="s">
        <v>199</v>
      </c>
      <c r="J92" s="80" t="s">
        <v>199</v>
      </c>
      <c r="K92" s="80" t="s">
        <v>77</v>
      </c>
      <c r="L92" s="80" t="s">
        <v>83</v>
      </c>
      <c r="M92" s="94">
        <v>42468</v>
      </c>
      <c r="N92" s="80" t="s">
        <v>95</v>
      </c>
      <c r="O92" s="80">
        <v>-26.485600000000002</v>
      </c>
      <c r="P92" s="80">
        <v>28.401700000000002</v>
      </c>
      <c r="Q92" s="80" t="s">
        <v>1939</v>
      </c>
      <c r="R92" s="80" t="s">
        <v>199</v>
      </c>
      <c r="S92" s="80" t="s">
        <v>80</v>
      </c>
      <c r="T92" s="80" t="s">
        <v>76</v>
      </c>
      <c r="U92" s="80" t="s">
        <v>124</v>
      </c>
      <c r="V92" s="80" t="s">
        <v>186</v>
      </c>
      <c r="W92" s="80" t="s">
        <v>77</v>
      </c>
      <c r="X92" s="80" t="s">
        <v>82</v>
      </c>
      <c r="Y92" s="80" t="s">
        <v>199</v>
      </c>
      <c r="Z92" s="80" t="s">
        <v>186</v>
      </c>
      <c r="AA92" s="89" t="s">
        <v>307</v>
      </c>
      <c r="AB92" s="89" t="s">
        <v>220</v>
      </c>
      <c r="AC92" s="80" t="s">
        <v>1734</v>
      </c>
      <c r="AD92" s="80" t="s">
        <v>36</v>
      </c>
      <c r="AE92" s="80" t="s">
        <v>199</v>
      </c>
      <c r="AF92" s="80" t="s">
        <v>199</v>
      </c>
      <c r="AG92" s="80" t="s">
        <v>199</v>
      </c>
      <c r="AH92" s="80" t="s">
        <v>199</v>
      </c>
      <c r="AI92" s="80" t="s">
        <v>199</v>
      </c>
      <c r="AJ92" s="80" t="s">
        <v>199</v>
      </c>
      <c r="AK92" s="80" t="s">
        <v>199</v>
      </c>
      <c r="AL92" s="80" t="s">
        <v>199</v>
      </c>
      <c r="AM92" s="80"/>
      <c r="AN92" s="91" t="s">
        <v>24</v>
      </c>
      <c r="AO92" s="80" t="s">
        <v>83</v>
      </c>
      <c r="AP92" s="80" t="s">
        <v>925</v>
      </c>
      <c r="AQ92" s="80" t="s">
        <v>1632</v>
      </c>
      <c r="AR92" s="80" t="s">
        <v>199</v>
      </c>
      <c r="AS92" s="80" t="s">
        <v>199</v>
      </c>
      <c r="AT92" s="90" t="s">
        <v>199</v>
      </c>
      <c r="AU92" s="80" t="s">
        <v>99</v>
      </c>
      <c r="AV92" s="80" t="s">
        <v>2113</v>
      </c>
      <c r="AW92" s="80" t="s">
        <v>1602</v>
      </c>
      <c r="AX92" s="80" t="s">
        <v>105</v>
      </c>
      <c r="AY92" s="80" t="s">
        <v>95</v>
      </c>
      <c r="AZ92" s="80" t="s">
        <v>815</v>
      </c>
      <c r="BA92" s="80"/>
      <c r="BB92" s="80" t="s">
        <v>94</v>
      </c>
      <c r="BC92" s="90">
        <v>42468</v>
      </c>
    </row>
    <row r="93" spans="1:55" ht="227" customHeight="1">
      <c r="A93" s="80" t="s">
        <v>113</v>
      </c>
      <c r="B93" s="89" t="s">
        <v>449</v>
      </c>
      <c r="C93" s="80" t="s">
        <v>51</v>
      </c>
      <c r="D93" s="80" t="s">
        <v>1740</v>
      </c>
      <c r="E93" s="80" t="s">
        <v>53</v>
      </c>
      <c r="F93" s="80" t="s">
        <v>103</v>
      </c>
      <c r="G93" s="80" t="s">
        <v>904</v>
      </c>
      <c r="H93" s="80" t="s">
        <v>905</v>
      </c>
      <c r="I93" s="80" t="s">
        <v>199</v>
      </c>
      <c r="J93" s="80" t="s">
        <v>199</v>
      </c>
      <c r="K93" s="80" t="s">
        <v>77</v>
      </c>
      <c r="L93" s="80" t="s">
        <v>83</v>
      </c>
      <c r="M93" s="94">
        <v>42468</v>
      </c>
      <c r="N93" s="80" t="s">
        <v>95</v>
      </c>
      <c r="O93" s="80">
        <v>-26.469000000000001</v>
      </c>
      <c r="P93" s="80">
        <v>28.398399999999999</v>
      </c>
      <c r="Q93" s="80" t="s">
        <v>1940</v>
      </c>
      <c r="R93" s="80" t="s">
        <v>199</v>
      </c>
      <c r="S93" s="80" t="s">
        <v>80</v>
      </c>
      <c r="T93" s="80" t="s">
        <v>136</v>
      </c>
      <c r="U93" s="80" t="s">
        <v>123</v>
      </c>
      <c r="V93" s="80" t="s">
        <v>127</v>
      </c>
      <c r="W93" s="80" t="s">
        <v>77</v>
      </c>
      <c r="X93" s="80" t="s">
        <v>82</v>
      </c>
      <c r="Y93" s="80" t="s">
        <v>199</v>
      </c>
      <c r="Z93" s="80" t="s">
        <v>186</v>
      </c>
      <c r="AA93" s="89" t="s">
        <v>307</v>
      </c>
      <c r="AB93" s="89" t="s">
        <v>220</v>
      </c>
      <c r="AC93" s="80" t="s">
        <v>923</v>
      </c>
      <c r="AD93" s="80" t="s">
        <v>36</v>
      </c>
      <c r="AE93" s="80" t="s">
        <v>199</v>
      </c>
      <c r="AF93" s="80" t="s">
        <v>199</v>
      </c>
      <c r="AG93" s="80" t="s">
        <v>199</v>
      </c>
      <c r="AH93" s="80" t="s">
        <v>199</v>
      </c>
      <c r="AI93" s="80" t="s">
        <v>199</v>
      </c>
      <c r="AJ93" s="80" t="s">
        <v>199</v>
      </c>
      <c r="AK93" s="80" t="s">
        <v>199</v>
      </c>
      <c r="AL93" s="80" t="s">
        <v>199</v>
      </c>
      <c r="AM93" s="80"/>
      <c r="AN93" s="91" t="s">
        <v>22</v>
      </c>
      <c r="AO93" s="80" t="s">
        <v>83</v>
      </c>
      <c r="AP93" s="80" t="s">
        <v>931</v>
      </c>
      <c r="AQ93" s="80" t="s">
        <v>46</v>
      </c>
      <c r="AR93" s="80" t="s">
        <v>199</v>
      </c>
      <c r="AS93" s="80" t="s">
        <v>199</v>
      </c>
      <c r="AT93" s="90" t="s">
        <v>199</v>
      </c>
      <c r="AU93" s="80" t="s">
        <v>99</v>
      </c>
      <c r="AV93" s="80" t="s">
        <v>2113</v>
      </c>
      <c r="AW93" s="80" t="s">
        <v>1602</v>
      </c>
      <c r="AX93" s="80" t="s">
        <v>105</v>
      </c>
      <c r="AY93" s="80" t="s">
        <v>95</v>
      </c>
      <c r="AZ93" s="80" t="s">
        <v>816</v>
      </c>
      <c r="BA93" s="80"/>
      <c r="BB93" s="80" t="s">
        <v>94</v>
      </c>
      <c r="BC93" s="90">
        <v>42468</v>
      </c>
    </row>
    <row r="94" spans="1:55" ht="227" customHeight="1">
      <c r="A94" s="80" t="s">
        <v>113</v>
      </c>
      <c r="B94" s="89" t="s">
        <v>450</v>
      </c>
      <c r="C94" s="80" t="s">
        <v>51</v>
      </c>
      <c r="D94" s="80" t="s">
        <v>1739</v>
      </c>
      <c r="E94" s="80" t="s">
        <v>808</v>
      </c>
      <c r="F94" s="80" t="s">
        <v>103</v>
      </c>
      <c r="G94" s="80" t="s">
        <v>904</v>
      </c>
      <c r="H94" s="80" t="s">
        <v>905</v>
      </c>
      <c r="I94" s="80" t="s">
        <v>199</v>
      </c>
      <c r="J94" s="80" t="s">
        <v>199</v>
      </c>
      <c r="K94" s="80" t="s">
        <v>77</v>
      </c>
      <c r="L94" s="80" t="s">
        <v>83</v>
      </c>
      <c r="M94" s="94">
        <v>42473</v>
      </c>
      <c r="N94" s="80" t="s">
        <v>95</v>
      </c>
      <c r="O94" s="80">
        <v>-26.464400000000001</v>
      </c>
      <c r="P94" s="80">
        <v>28.394200000000001</v>
      </c>
      <c r="Q94" s="80" t="s">
        <v>1941</v>
      </c>
      <c r="R94" s="80" t="s">
        <v>199</v>
      </c>
      <c r="S94" s="80" t="s">
        <v>80</v>
      </c>
      <c r="T94" s="80" t="s">
        <v>136</v>
      </c>
      <c r="U94" s="80" t="s">
        <v>123</v>
      </c>
      <c r="V94" s="80" t="s">
        <v>127</v>
      </c>
      <c r="W94" s="80" t="s">
        <v>77</v>
      </c>
      <c r="X94" s="80" t="s">
        <v>82</v>
      </c>
      <c r="Y94" s="80" t="s">
        <v>199</v>
      </c>
      <c r="Z94" s="80" t="s">
        <v>186</v>
      </c>
      <c r="AA94" s="89" t="s">
        <v>307</v>
      </c>
      <c r="AB94" s="89" t="s">
        <v>220</v>
      </c>
      <c r="AC94" s="80" t="s">
        <v>1731</v>
      </c>
      <c r="AD94" s="80" t="s">
        <v>36</v>
      </c>
      <c r="AE94" s="80" t="s">
        <v>199</v>
      </c>
      <c r="AF94" s="80" t="s">
        <v>199</v>
      </c>
      <c r="AG94" s="80" t="s">
        <v>199</v>
      </c>
      <c r="AH94" s="80" t="s">
        <v>199</v>
      </c>
      <c r="AI94" s="80" t="s">
        <v>199</v>
      </c>
      <c r="AJ94" s="80" t="s">
        <v>199</v>
      </c>
      <c r="AK94" s="80" t="s">
        <v>199</v>
      </c>
      <c r="AL94" s="80" t="s">
        <v>199</v>
      </c>
      <c r="AM94" s="80"/>
      <c r="AN94" s="91" t="s">
        <v>22</v>
      </c>
      <c r="AO94" s="80" t="s">
        <v>83</v>
      </c>
      <c r="AP94" s="80" t="s">
        <v>928</v>
      </c>
      <c r="AQ94" s="80" t="s">
        <v>46</v>
      </c>
      <c r="AR94" s="80" t="s">
        <v>199</v>
      </c>
      <c r="AS94" s="80" t="s">
        <v>199</v>
      </c>
      <c r="AT94" s="90" t="s">
        <v>199</v>
      </c>
      <c r="AU94" s="80" t="s">
        <v>99</v>
      </c>
      <c r="AV94" s="80" t="s">
        <v>2113</v>
      </c>
      <c r="AW94" s="80" t="s">
        <v>1602</v>
      </c>
      <c r="AX94" s="80" t="s">
        <v>105</v>
      </c>
      <c r="AY94" s="80" t="s">
        <v>95</v>
      </c>
      <c r="AZ94" s="80" t="s">
        <v>817</v>
      </c>
      <c r="BA94" s="80"/>
      <c r="BB94" s="80" t="s">
        <v>94</v>
      </c>
      <c r="BC94" s="90">
        <v>42473</v>
      </c>
    </row>
    <row r="95" spans="1:55" ht="170" customHeight="1">
      <c r="B95" s="44"/>
      <c r="O95" s="44"/>
      <c r="P95" s="44"/>
    </row>
    <row r="96" spans="1:55">
      <c r="B96" s="44"/>
      <c r="H96" s="19"/>
      <c r="I96" s="19"/>
      <c r="J96" s="19"/>
      <c r="K96" s="19"/>
      <c r="L96" s="19"/>
      <c r="M96" s="50"/>
      <c r="N96" s="19"/>
      <c r="O96" s="19"/>
      <c r="P96" s="19"/>
      <c r="Q96" s="51"/>
      <c r="R96" s="19"/>
      <c r="S96" s="19"/>
      <c r="T96" s="19"/>
      <c r="U96" s="19"/>
      <c r="V96" s="19"/>
      <c r="W96" s="19"/>
      <c r="X96" s="19"/>
      <c r="Y96" s="19"/>
      <c r="Z96" s="19"/>
      <c r="AA96" s="21"/>
    </row>
    <row r="97" spans="2:27">
      <c r="B97" s="44"/>
      <c r="H97" s="19"/>
      <c r="I97" s="19"/>
      <c r="J97" s="19"/>
      <c r="K97" s="19"/>
      <c r="L97" s="19"/>
      <c r="M97" s="50"/>
      <c r="N97" s="19"/>
      <c r="O97" s="19"/>
      <c r="P97" s="19"/>
      <c r="Q97" s="51"/>
      <c r="R97" s="19"/>
      <c r="S97" s="19"/>
      <c r="T97" s="19"/>
      <c r="U97" s="19"/>
      <c r="V97" s="19"/>
      <c r="W97" s="19"/>
      <c r="X97" s="19"/>
      <c r="Y97" s="19"/>
      <c r="Z97" s="19"/>
      <c r="AA97" s="21"/>
    </row>
    <row r="98" spans="2:27">
      <c r="B98" s="44"/>
      <c r="H98" s="19"/>
      <c r="I98" s="19"/>
      <c r="J98" s="19"/>
      <c r="K98" s="19"/>
      <c r="L98" s="19"/>
      <c r="M98" s="50"/>
      <c r="N98" s="19"/>
      <c r="O98" s="19"/>
      <c r="P98" s="19"/>
      <c r="Q98" s="51"/>
      <c r="R98" s="19"/>
      <c r="S98" s="19"/>
      <c r="T98" s="19"/>
      <c r="U98" s="19"/>
      <c r="V98" s="19"/>
      <c r="W98" s="19"/>
      <c r="X98" s="19"/>
      <c r="Y98" s="19"/>
      <c r="Z98" s="19"/>
      <c r="AA98" s="21"/>
    </row>
    <row r="99" spans="2:27">
      <c r="B99" s="44"/>
      <c r="H99" s="19"/>
      <c r="I99" s="19"/>
      <c r="J99" s="19"/>
      <c r="K99" s="19"/>
      <c r="L99" s="19"/>
      <c r="M99" s="50"/>
      <c r="N99" s="19"/>
      <c r="O99" s="19"/>
      <c r="P99" s="19"/>
      <c r="Q99" s="51"/>
      <c r="R99" s="19"/>
      <c r="S99" s="19"/>
      <c r="T99" s="19"/>
      <c r="U99" s="19"/>
      <c r="V99" s="19"/>
      <c r="W99" s="19"/>
      <c r="X99" s="19"/>
      <c r="Y99" s="19"/>
      <c r="Z99" s="19"/>
      <c r="AA99" s="21"/>
    </row>
    <row r="100" spans="2:27">
      <c r="B100" s="44"/>
      <c r="H100" s="19"/>
      <c r="I100" s="19"/>
      <c r="J100" s="19"/>
      <c r="K100" s="19"/>
      <c r="L100" s="19"/>
      <c r="M100" s="50"/>
      <c r="N100" s="19"/>
      <c r="O100" s="19"/>
      <c r="P100" s="19"/>
      <c r="Q100" s="51"/>
      <c r="R100" s="19"/>
      <c r="S100" s="19"/>
      <c r="T100" s="19"/>
      <c r="U100" s="19"/>
      <c r="V100" s="19"/>
      <c r="W100" s="19"/>
      <c r="X100" s="19"/>
      <c r="Y100" s="19"/>
      <c r="Z100" s="19"/>
      <c r="AA100" s="21"/>
    </row>
    <row r="101" spans="2:27">
      <c r="B101" s="44"/>
      <c r="H101" s="19"/>
      <c r="I101" s="19"/>
      <c r="J101" s="19"/>
      <c r="K101" s="19"/>
      <c r="L101" s="19"/>
      <c r="M101" s="50"/>
      <c r="N101" s="19"/>
      <c r="O101" s="19"/>
      <c r="P101" s="19"/>
      <c r="Q101" s="51"/>
      <c r="R101" s="19"/>
      <c r="S101" s="19"/>
      <c r="T101" s="19"/>
      <c r="U101" s="19"/>
      <c r="V101" s="19"/>
      <c r="W101" s="19"/>
      <c r="X101" s="19"/>
      <c r="Y101" s="19"/>
      <c r="Z101" s="19"/>
      <c r="AA101" s="21"/>
    </row>
    <row r="102" spans="2:27">
      <c r="B102" s="44"/>
      <c r="H102" s="19"/>
      <c r="I102" s="19"/>
      <c r="J102" s="19"/>
      <c r="K102" s="19"/>
      <c r="L102" s="19"/>
      <c r="M102" s="50"/>
      <c r="N102" s="19"/>
      <c r="O102" s="19"/>
      <c r="P102" s="19"/>
      <c r="Q102" s="51"/>
      <c r="R102" s="19"/>
      <c r="S102" s="19"/>
      <c r="T102" s="19"/>
      <c r="U102" s="19"/>
      <c r="V102" s="19"/>
      <c r="W102" s="19"/>
      <c r="X102" s="19"/>
      <c r="Y102" s="19"/>
      <c r="Z102" s="19"/>
      <c r="AA102" s="21"/>
    </row>
    <row r="103" spans="2:27">
      <c r="H103" s="19"/>
      <c r="I103" s="19"/>
      <c r="J103" s="19"/>
      <c r="K103" s="19"/>
      <c r="L103" s="19"/>
      <c r="M103" s="50"/>
      <c r="N103" s="19"/>
      <c r="O103" s="19"/>
      <c r="P103" s="19"/>
      <c r="Q103" s="51"/>
      <c r="R103" s="19"/>
      <c r="S103" s="19"/>
      <c r="T103" s="19"/>
      <c r="U103" s="19"/>
      <c r="V103" s="19"/>
      <c r="W103" s="19"/>
      <c r="X103" s="19"/>
      <c r="Y103" s="19"/>
      <c r="Z103" s="19"/>
      <c r="AA103" s="21"/>
    </row>
    <row r="104" spans="2:27">
      <c r="H104" s="19"/>
      <c r="I104" s="19"/>
      <c r="J104" s="19"/>
      <c r="K104" s="19"/>
      <c r="L104" s="19"/>
      <c r="M104" s="50"/>
      <c r="N104" s="19"/>
      <c r="O104" s="19"/>
      <c r="P104" s="19"/>
      <c r="Q104" s="51"/>
      <c r="R104" s="19"/>
      <c r="S104" s="19"/>
      <c r="T104" s="19"/>
      <c r="U104" s="19"/>
      <c r="V104" s="19"/>
      <c r="W104" s="19"/>
      <c r="X104" s="19"/>
      <c r="Y104" s="19"/>
      <c r="Z104" s="19"/>
      <c r="AA104" s="21"/>
    </row>
    <row r="105" spans="2:27">
      <c r="H105" s="19"/>
      <c r="I105" s="19"/>
      <c r="J105" s="19"/>
      <c r="K105" s="19"/>
      <c r="L105" s="19"/>
      <c r="M105" s="50"/>
      <c r="N105" s="19"/>
      <c r="O105" s="19"/>
      <c r="P105" s="19"/>
      <c r="Q105" s="51"/>
      <c r="R105" s="19"/>
      <c r="S105" s="19"/>
      <c r="T105" s="19"/>
      <c r="U105" s="19"/>
      <c r="V105" s="19"/>
      <c r="W105" s="19"/>
      <c r="X105" s="19"/>
      <c r="Y105" s="19"/>
      <c r="Z105" s="19"/>
      <c r="AA105" s="21"/>
    </row>
    <row r="106" spans="2:27">
      <c r="H106" s="19"/>
      <c r="I106" s="19"/>
      <c r="J106" s="19"/>
      <c r="K106" s="19"/>
      <c r="L106" s="19"/>
      <c r="M106" s="50"/>
      <c r="N106" s="19"/>
      <c r="O106" s="19"/>
      <c r="P106" s="19"/>
      <c r="Q106" s="51"/>
      <c r="R106" s="19"/>
      <c r="S106" s="19"/>
      <c r="T106" s="19"/>
      <c r="U106" s="19"/>
      <c r="V106" s="19"/>
      <c r="W106" s="19"/>
      <c r="X106" s="19"/>
      <c r="Y106" s="19"/>
      <c r="Z106" s="19"/>
      <c r="AA106" s="21"/>
    </row>
    <row r="107" spans="2:27">
      <c r="H107" s="19"/>
      <c r="I107" s="19"/>
      <c r="J107" s="19"/>
      <c r="K107" s="19"/>
      <c r="L107" s="19"/>
      <c r="M107" s="50"/>
      <c r="N107" s="19"/>
      <c r="O107" s="19"/>
      <c r="P107" s="19"/>
      <c r="Q107" s="51"/>
      <c r="R107" s="19"/>
      <c r="S107" s="19"/>
      <c r="T107" s="19"/>
      <c r="U107" s="19"/>
      <c r="V107" s="19"/>
      <c r="W107" s="19"/>
      <c r="X107" s="19"/>
      <c r="Y107" s="19"/>
      <c r="Z107" s="19"/>
      <c r="AA107" s="21"/>
    </row>
    <row r="108" spans="2:27">
      <c r="H108" s="19"/>
      <c r="I108" s="19"/>
      <c r="J108" s="19"/>
      <c r="K108" s="19"/>
      <c r="L108" s="19"/>
      <c r="M108" s="50"/>
      <c r="N108" s="19"/>
      <c r="O108" s="19"/>
      <c r="P108" s="19"/>
      <c r="Q108" s="51"/>
      <c r="R108" s="19"/>
      <c r="S108" s="19"/>
      <c r="T108" s="19"/>
      <c r="U108" s="19"/>
      <c r="V108" s="19"/>
      <c r="W108" s="19"/>
      <c r="X108" s="19"/>
      <c r="Y108" s="19"/>
      <c r="Z108" s="19"/>
      <c r="AA108" s="21"/>
    </row>
    <row r="109" spans="2:27">
      <c r="H109" s="19"/>
      <c r="I109" s="19"/>
      <c r="J109" s="19"/>
      <c r="K109" s="19"/>
      <c r="L109" s="19"/>
      <c r="M109" s="50"/>
      <c r="N109" s="19"/>
      <c r="O109" s="19"/>
      <c r="P109" s="19"/>
      <c r="Q109" s="51"/>
      <c r="R109" s="19"/>
      <c r="S109" s="19"/>
      <c r="T109" s="19"/>
      <c r="U109" s="19"/>
      <c r="V109" s="19"/>
      <c r="W109" s="19"/>
      <c r="X109" s="19"/>
      <c r="Y109" s="19"/>
      <c r="Z109" s="19"/>
      <c r="AA109" s="21"/>
    </row>
    <row r="110" spans="2:27">
      <c r="H110" s="19"/>
      <c r="I110" s="19"/>
      <c r="J110" s="19"/>
      <c r="K110" s="19"/>
      <c r="L110" s="19"/>
      <c r="M110" s="50"/>
      <c r="N110" s="19"/>
      <c r="O110" s="19"/>
      <c r="P110" s="19"/>
      <c r="Q110" s="51"/>
      <c r="R110" s="19"/>
      <c r="S110" s="19"/>
      <c r="T110" s="19"/>
      <c r="U110" s="19"/>
      <c r="V110" s="19"/>
      <c r="W110" s="19"/>
      <c r="X110" s="19"/>
      <c r="Y110" s="19"/>
      <c r="Z110" s="19"/>
      <c r="AA110" s="21"/>
    </row>
    <row r="111" spans="2:27">
      <c r="H111" s="19"/>
      <c r="I111" s="19"/>
      <c r="J111" s="19"/>
      <c r="K111" s="19"/>
      <c r="L111" s="19"/>
      <c r="M111" s="50"/>
      <c r="N111" s="19"/>
      <c r="O111" s="19"/>
      <c r="P111" s="19"/>
      <c r="Q111" s="51"/>
      <c r="R111" s="19"/>
      <c r="S111" s="19"/>
      <c r="T111" s="19"/>
      <c r="U111" s="19"/>
      <c r="V111" s="19"/>
      <c r="W111" s="19"/>
      <c r="X111" s="19"/>
      <c r="Y111" s="19"/>
      <c r="Z111" s="19"/>
      <c r="AA111" s="21"/>
    </row>
    <row r="112" spans="2:27">
      <c r="H112" s="19"/>
      <c r="I112" s="19"/>
      <c r="J112" s="19"/>
      <c r="K112" s="19"/>
      <c r="L112" s="19"/>
      <c r="M112" s="50"/>
      <c r="N112" s="19"/>
      <c r="O112" s="19"/>
      <c r="P112" s="19"/>
      <c r="Q112" s="51"/>
      <c r="R112" s="19"/>
      <c r="S112" s="19"/>
      <c r="T112" s="19"/>
      <c r="U112" s="19"/>
      <c r="V112" s="19"/>
      <c r="W112" s="19"/>
      <c r="X112" s="19"/>
      <c r="Y112" s="19"/>
      <c r="Z112" s="19"/>
      <c r="AA112" s="21"/>
    </row>
    <row r="113" spans="8:27">
      <c r="H113" s="19"/>
      <c r="I113" s="19"/>
      <c r="J113" s="19"/>
      <c r="K113" s="19"/>
      <c r="L113" s="19"/>
      <c r="M113" s="50"/>
      <c r="N113" s="19"/>
      <c r="O113" s="19"/>
      <c r="P113" s="19"/>
      <c r="Q113" s="51"/>
      <c r="R113" s="19"/>
      <c r="S113" s="19"/>
      <c r="T113" s="19"/>
      <c r="U113" s="19"/>
      <c r="V113" s="19"/>
      <c r="W113" s="19"/>
      <c r="X113" s="19"/>
      <c r="Y113" s="19"/>
      <c r="Z113" s="19"/>
      <c r="AA113" s="21"/>
    </row>
    <row r="114" spans="8:27">
      <c r="H114" s="19"/>
      <c r="I114" s="19"/>
      <c r="J114" s="19"/>
      <c r="K114" s="19"/>
      <c r="L114" s="19"/>
      <c r="M114" s="50"/>
      <c r="N114" s="19"/>
      <c r="O114" s="19"/>
      <c r="P114" s="19"/>
      <c r="Q114" s="51"/>
      <c r="R114" s="19"/>
      <c r="S114" s="19"/>
      <c r="T114" s="19"/>
      <c r="U114" s="19"/>
      <c r="V114" s="19"/>
      <c r="W114" s="19"/>
      <c r="X114" s="19"/>
      <c r="Y114" s="19"/>
      <c r="Z114" s="19"/>
      <c r="AA114" s="21"/>
    </row>
    <row r="115" spans="8:27">
      <c r="H115" s="19"/>
      <c r="I115" s="19"/>
      <c r="J115" s="19"/>
      <c r="K115" s="19"/>
      <c r="L115" s="19"/>
      <c r="M115" s="50"/>
      <c r="N115" s="19"/>
      <c r="O115" s="19"/>
      <c r="P115" s="19"/>
      <c r="Q115" s="51"/>
      <c r="R115" s="19"/>
      <c r="S115" s="19"/>
      <c r="T115" s="19"/>
      <c r="U115" s="19"/>
      <c r="V115" s="19"/>
      <c r="W115" s="19"/>
      <c r="X115" s="19"/>
      <c r="Y115" s="19"/>
      <c r="Z115" s="19"/>
      <c r="AA115" s="21"/>
    </row>
    <row r="116" spans="8:27">
      <c r="H116" s="19"/>
      <c r="I116" s="19"/>
      <c r="J116" s="19"/>
      <c r="K116" s="19"/>
      <c r="L116" s="19"/>
      <c r="M116" s="50"/>
      <c r="N116" s="19"/>
      <c r="O116" s="19"/>
      <c r="P116" s="19"/>
      <c r="Q116" s="51"/>
      <c r="R116" s="19"/>
      <c r="S116" s="19"/>
      <c r="T116" s="19"/>
      <c r="U116" s="19"/>
      <c r="V116" s="19"/>
      <c r="W116" s="19"/>
      <c r="X116" s="19"/>
      <c r="Y116" s="19"/>
      <c r="Z116" s="19"/>
      <c r="AA116" s="21"/>
    </row>
    <row r="1048576" spans="10:38">
      <c r="J1048576" s="52" t="s">
        <v>199</v>
      </c>
      <c r="AL1048576" s="43"/>
    </row>
  </sheetData>
  <mergeCells count="12">
    <mergeCell ref="A1:B1"/>
    <mergeCell ref="X1:AB1"/>
    <mergeCell ref="C1:T1"/>
    <mergeCell ref="AZ2:BC2"/>
    <mergeCell ref="AQ2:AV2"/>
    <mergeCell ref="AX2:AY2"/>
    <mergeCell ref="A2:B2"/>
    <mergeCell ref="C2:E2"/>
    <mergeCell ref="F2:P2"/>
    <mergeCell ref="R2:AB2"/>
    <mergeCell ref="AC2:AP2"/>
    <mergeCell ref="AW2:AW3"/>
  </mergeCells>
  <dataValidations disablePrompts="1" count="1">
    <dataValidation type="list" showInputMessage="1" showErrorMessage="1" sqref="AQ4:AQ6 AQ31:AQ32 AQ36:AQ37 AQ42:AQ43 AQ59 AQ61 AQ63 AQ71 AQ73 AQ92 AQ80">
      <formula1>#REF!</formula1>
    </dataValidation>
  </dataValidations>
  <pageMargins left="0.75" right="0.75" top="1" bottom="1" header="0.5" footer="0.5"/>
  <pageSetup paperSize="9" orientation="portrait" horizontalDpi="4294967292" verticalDpi="4294967292"/>
  <drawing r:id="rId1"/>
  <extLst>
    <ext xmlns:mx="http://schemas.microsoft.com/office/mac/excel/2008/main" uri="{64002731-A6B0-56B0-2670-7721B7C09600}">
      <mx:PLV Mode="0" OnePage="0" WScale="0"/>
    </ext>
  </extLs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tabColor theme="3" tint="0.79998168889431442"/>
  </sheetPr>
  <dimension ref="A1:DHB64"/>
  <sheetViews>
    <sheetView topLeftCell="P1" zoomScale="25" zoomScaleNormal="25" zoomScalePageLayoutView="25" workbookViewId="0">
      <pane ySplit="4" topLeftCell="A5" activePane="bottomLeft" state="frozen"/>
      <selection pane="bottomLeft" activeCell="H8" sqref="H8"/>
    </sheetView>
  </sheetViews>
  <sheetFormatPr baseColWidth="10" defaultRowHeight="15" x14ac:dyDescent="0"/>
  <cols>
    <col min="1" max="5" width="18.83203125" style="62" customWidth="1"/>
    <col min="6" max="12" width="18.83203125" style="65" customWidth="1"/>
    <col min="13" max="13" width="18.83203125" style="77" customWidth="1"/>
    <col min="14" max="16" width="18.83203125" style="65" customWidth="1"/>
    <col min="17" max="24" width="18.83203125" style="62" customWidth="1"/>
    <col min="25" max="25" width="37.83203125" style="62" customWidth="1"/>
    <col min="26" max="26" width="18.83203125" style="62" customWidth="1"/>
    <col min="27" max="28" width="18.83203125" style="66" customWidth="1"/>
    <col min="29" max="29" width="37.83203125" style="62" customWidth="1"/>
    <col min="30" max="38" width="18.83203125" style="62" customWidth="1"/>
    <col min="39" max="39" width="37.83203125" style="62" customWidth="1"/>
    <col min="40" max="41" width="18.83203125" style="62" customWidth="1"/>
    <col min="42" max="42" width="37.83203125" style="62" customWidth="1"/>
    <col min="43" max="45" width="18.83203125" style="62" customWidth="1"/>
    <col min="46" max="46" width="18.83203125" style="68" customWidth="1"/>
    <col min="47" max="47" width="18.83203125" style="62" customWidth="1"/>
    <col min="48" max="48" width="37.83203125" style="62" customWidth="1"/>
    <col min="49" max="49" width="94.5" style="62" customWidth="1"/>
    <col min="50" max="52" width="18.83203125" style="62" customWidth="1"/>
    <col min="53" max="53" width="45.6640625" style="62" customWidth="1"/>
    <col min="54" max="54" width="18.83203125" style="62" customWidth="1"/>
    <col min="55" max="55" width="18.83203125" style="68" customWidth="1"/>
    <col min="56" max="2914" width="10.83203125" style="60"/>
    <col min="2915" max="16384" width="10.83203125" style="62"/>
  </cols>
  <sheetData>
    <row r="1" spans="1:2914" s="53" customFormat="1" ht="11" customHeight="1">
      <c r="F1" s="54"/>
      <c r="G1" s="54"/>
      <c r="H1" s="54"/>
      <c r="I1" s="54"/>
      <c r="J1" s="54"/>
      <c r="K1" s="54"/>
      <c r="L1" s="54"/>
      <c r="M1" s="76"/>
      <c r="N1" s="54"/>
      <c r="O1" s="54"/>
      <c r="P1" s="54"/>
      <c r="AA1" s="55"/>
      <c r="AB1" s="55"/>
      <c r="AT1" s="67"/>
      <c r="BA1" s="56"/>
      <c r="BB1" s="56"/>
      <c r="BC1" s="69"/>
      <c r="BD1" s="57"/>
      <c r="BE1" s="57"/>
      <c r="BF1" s="57"/>
      <c r="BG1" s="57"/>
      <c r="BH1" s="57"/>
      <c r="BI1" s="57"/>
      <c r="BJ1" s="57"/>
      <c r="BK1" s="57"/>
      <c r="BL1" s="57"/>
      <c r="BM1" s="57"/>
      <c r="BN1" s="57"/>
      <c r="BO1" s="57"/>
      <c r="BP1" s="57"/>
      <c r="BQ1" s="57"/>
      <c r="BR1" s="57"/>
      <c r="BS1" s="57"/>
      <c r="BT1" s="57"/>
      <c r="BU1" s="57"/>
      <c r="BV1" s="57"/>
      <c r="BW1" s="57"/>
      <c r="BX1" s="57"/>
      <c r="BY1" s="57"/>
      <c r="BZ1" s="57"/>
      <c r="CA1" s="57"/>
      <c r="CB1" s="57"/>
      <c r="CC1" s="57"/>
      <c r="CD1" s="57"/>
      <c r="CE1" s="57"/>
      <c r="CF1" s="57"/>
      <c r="CG1" s="57"/>
      <c r="CH1" s="57"/>
      <c r="CI1" s="57"/>
      <c r="CJ1" s="57"/>
      <c r="CK1" s="57"/>
      <c r="CL1" s="57"/>
      <c r="CM1" s="57"/>
      <c r="CN1" s="57"/>
      <c r="CO1" s="57"/>
      <c r="CP1" s="57"/>
      <c r="CQ1" s="57"/>
      <c r="CR1" s="57"/>
      <c r="CS1" s="57"/>
      <c r="CT1" s="57"/>
      <c r="CU1" s="57"/>
      <c r="CV1" s="57"/>
      <c r="CW1" s="57"/>
      <c r="CX1" s="57"/>
      <c r="CY1" s="57"/>
      <c r="CZ1" s="57"/>
      <c r="DA1" s="57"/>
      <c r="DB1" s="57"/>
      <c r="DC1" s="57"/>
      <c r="DD1" s="57"/>
      <c r="DE1" s="57"/>
      <c r="DF1" s="57"/>
      <c r="DG1" s="57"/>
      <c r="DH1" s="57"/>
      <c r="DI1" s="57"/>
      <c r="DJ1" s="57"/>
      <c r="DK1" s="57"/>
      <c r="DL1" s="57"/>
      <c r="DM1" s="57"/>
      <c r="DN1" s="57"/>
      <c r="DO1" s="57"/>
      <c r="DP1" s="57"/>
      <c r="DQ1" s="57"/>
      <c r="DR1" s="57"/>
      <c r="DS1" s="57"/>
      <c r="DT1" s="57"/>
      <c r="DU1" s="57"/>
      <c r="DV1" s="57"/>
      <c r="DW1" s="57"/>
      <c r="DX1" s="57"/>
      <c r="DY1" s="57"/>
      <c r="DZ1" s="57"/>
      <c r="EA1" s="57"/>
      <c r="EB1" s="57"/>
      <c r="EC1" s="57"/>
      <c r="ED1" s="57"/>
      <c r="EE1" s="57"/>
      <c r="EF1" s="57"/>
      <c r="EG1" s="57"/>
      <c r="EH1" s="57"/>
      <c r="EI1" s="57"/>
      <c r="EJ1" s="57"/>
      <c r="EK1" s="57"/>
      <c r="EL1" s="57"/>
      <c r="EM1" s="57"/>
      <c r="EN1" s="57"/>
      <c r="EO1" s="57"/>
      <c r="EP1" s="57"/>
      <c r="EQ1" s="57"/>
      <c r="ER1" s="57"/>
      <c r="ES1" s="57"/>
      <c r="ET1" s="57"/>
      <c r="EU1" s="57"/>
      <c r="EV1" s="57"/>
      <c r="EW1" s="57"/>
      <c r="EX1" s="57"/>
      <c r="EY1" s="57"/>
      <c r="EZ1" s="57"/>
      <c r="FA1" s="57"/>
      <c r="FB1" s="57"/>
      <c r="FC1" s="57"/>
      <c r="FD1" s="57"/>
      <c r="FE1" s="57"/>
      <c r="FF1" s="57"/>
      <c r="FG1" s="57"/>
      <c r="FH1" s="57"/>
      <c r="FI1" s="57"/>
      <c r="FJ1" s="57"/>
      <c r="FK1" s="57"/>
      <c r="FL1" s="57"/>
      <c r="FM1" s="57"/>
      <c r="FN1" s="57"/>
      <c r="FO1" s="57"/>
      <c r="FP1" s="57"/>
      <c r="FQ1" s="57"/>
      <c r="FR1" s="57"/>
      <c r="FS1" s="57"/>
      <c r="FT1" s="57"/>
      <c r="FU1" s="57"/>
      <c r="FV1" s="57"/>
      <c r="FW1" s="57"/>
      <c r="FX1" s="57"/>
      <c r="FY1" s="57"/>
      <c r="FZ1" s="57"/>
      <c r="GA1" s="57"/>
      <c r="GB1" s="57"/>
      <c r="GC1" s="57"/>
      <c r="GD1" s="57"/>
      <c r="GE1" s="57"/>
      <c r="GF1" s="57"/>
      <c r="GG1" s="57"/>
      <c r="GH1" s="57"/>
      <c r="GI1" s="57"/>
      <c r="GJ1" s="57"/>
      <c r="GK1" s="57"/>
      <c r="GL1" s="57"/>
      <c r="GM1" s="57"/>
      <c r="GN1" s="57"/>
      <c r="GO1" s="57"/>
      <c r="GP1" s="57"/>
      <c r="GQ1" s="57"/>
      <c r="GR1" s="57"/>
      <c r="GS1" s="57"/>
      <c r="GT1" s="57"/>
      <c r="GU1" s="57"/>
      <c r="GV1" s="57"/>
      <c r="GW1" s="57"/>
      <c r="GX1" s="57"/>
      <c r="GY1" s="57"/>
      <c r="GZ1" s="57"/>
      <c r="HA1" s="57"/>
      <c r="HB1" s="57"/>
      <c r="HC1" s="57"/>
      <c r="HD1" s="57"/>
      <c r="HE1" s="57"/>
      <c r="HF1" s="57"/>
      <c r="HG1" s="57"/>
      <c r="HH1" s="57"/>
      <c r="HI1" s="57"/>
      <c r="HJ1" s="57"/>
      <c r="HK1" s="57"/>
      <c r="HL1" s="57"/>
      <c r="HM1" s="57"/>
      <c r="HN1" s="57"/>
      <c r="HO1" s="57"/>
      <c r="HP1" s="57"/>
      <c r="HQ1" s="57"/>
      <c r="HR1" s="57"/>
      <c r="HS1" s="57"/>
      <c r="HT1" s="57"/>
      <c r="HU1" s="57"/>
      <c r="HV1" s="57"/>
      <c r="HW1" s="57"/>
      <c r="HX1" s="57"/>
      <c r="HY1" s="57"/>
      <c r="HZ1" s="57"/>
      <c r="IA1" s="57"/>
      <c r="IB1" s="57"/>
      <c r="IC1" s="57"/>
      <c r="ID1" s="57"/>
      <c r="IE1" s="57"/>
      <c r="IF1" s="57"/>
      <c r="IG1" s="57"/>
      <c r="IH1" s="57"/>
      <c r="II1" s="57"/>
      <c r="IJ1" s="57"/>
      <c r="IK1" s="57"/>
      <c r="IL1" s="57"/>
      <c r="IM1" s="57"/>
      <c r="IN1" s="57"/>
      <c r="IO1" s="57"/>
      <c r="IP1" s="57"/>
      <c r="IQ1" s="57"/>
      <c r="IR1" s="57"/>
      <c r="IS1" s="57"/>
      <c r="IT1" s="57"/>
      <c r="IU1" s="57"/>
      <c r="IV1" s="57"/>
      <c r="IW1" s="57"/>
      <c r="IX1" s="57"/>
      <c r="IY1" s="57"/>
      <c r="IZ1" s="57"/>
      <c r="JA1" s="57"/>
      <c r="JB1" s="57"/>
      <c r="JC1" s="57"/>
      <c r="JD1" s="57"/>
      <c r="JE1" s="57"/>
      <c r="JF1" s="57"/>
      <c r="JG1" s="57"/>
      <c r="JH1" s="57"/>
      <c r="JI1" s="57"/>
      <c r="JJ1" s="57"/>
      <c r="JK1" s="57"/>
      <c r="JL1" s="57"/>
      <c r="JM1" s="57"/>
      <c r="JN1" s="57"/>
      <c r="JO1" s="57"/>
      <c r="JP1" s="57"/>
      <c r="JQ1" s="57"/>
      <c r="JR1" s="57"/>
      <c r="JS1" s="57"/>
      <c r="JT1" s="57"/>
      <c r="JU1" s="57"/>
      <c r="JV1" s="57"/>
      <c r="JW1" s="57"/>
      <c r="JX1" s="57"/>
      <c r="JY1" s="57"/>
      <c r="JZ1" s="57"/>
      <c r="KA1" s="57"/>
      <c r="KB1" s="57"/>
      <c r="KC1" s="57"/>
      <c r="KD1" s="57"/>
      <c r="KE1" s="57"/>
      <c r="KF1" s="57"/>
      <c r="KG1" s="57"/>
      <c r="KH1" s="57"/>
      <c r="KI1" s="57"/>
      <c r="KJ1" s="57"/>
      <c r="KK1" s="57"/>
      <c r="KL1" s="57"/>
      <c r="KM1" s="57"/>
      <c r="KN1" s="57"/>
      <c r="KO1" s="57"/>
      <c r="KP1" s="57"/>
      <c r="KQ1" s="57"/>
      <c r="KR1" s="57"/>
      <c r="KS1" s="57"/>
      <c r="KT1" s="57"/>
      <c r="KU1" s="57"/>
      <c r="KV1" s="57"/>
      <c r="KW1" s="57"/>
      <c r="KX1" s="57"/>
      <c r="KY1" s="57"/>
      <c r="KZ1" s="57"/>
      <c r="LA1" s="57"/>
      <c r="LB1" s="57"/>
      <c r="LC1" s="57"/>
      <c r="LD1" s="57"/>
      <c r="LE1" s="57"/>
      <c r="LF1" s="57"/>
      <c r="LG1" s="57"/>
      <c r="LH1" s="57"/>
      <c r="LI1" s="57"/>
      <c r="LJ1" s="57"/>
      <c r="LK1" s="57"/>
      <c r="LL1" s="57"/>
      <c r="LM1" s="57"/>
      <c r="LN1" s="57"/>
      <c r="LO1" s="57"/>
      <c r="LP1" s="57"/>
      <c r="LQ1" s="57"/>
      <c r="LR1" s="57"/>
      <c r="LS1" s="57"/>
      <c r="LT1" s="57"/>
      <c r="LU1" s="57"/>
      <c r="LV1" s="57"/>
      <c r="LW1" s="57"/>
      <c r="LX1" s="57"/>
      <c r="LY1" s="57"/>
      <c r="LZ1" s="57"/>
      <c r="MA1" s="57"/>
      <c r="MB1" s="57"/>
      <c r="MC1" s="57"/>
      <c r="MD1" s="57"/>
      <c r="ME1" s="57"/>
      <c r="MF1" s="57"/>
      <c r="MG1" s="57"/>
      <c r="MH1" s="57"/>
      <c r="MI1" s="57"/>
      <c r="MJ1" s="57"/>
      <c r="MK1" s="57"/>
      <c r="ML1" s="57"/>
      <c r="MM1" s="57"/>
      <c r="MN1" s="57"/>
      <c r="MO1" s="57"/>
      <c r="MP1" s="57"/>
      <c r="MQ1" s="57"/>
      <c r="MR1" s="57"/>
      <c r="MS1" s="57"/>
      <c r="MT1" s="57"/>
      <c r="MU1" s="57"/>
      <c r="MV1" s="57"/>
      <c r="MW1" s="57"/>
      <c r="MX1" s="57"/>
      <c r="MY1" s="57"/>
      <c r="MZ1" s="57"/>
      <c r="NA1" s="57"/>
      <c r="NB1" s="57"/>
      <c r="NC1" s="57"/>
      <c r="ND1" s="57"/>
      <c r="NE1" s="57"/>
      <c r="NF1" s="57"/>
      <c r="NG1" s="57"/>
      <c r="NH1" s="57"/>
      <c r="NI1" s="57"/>
      <c r="NJ1" s="57"/>
      <c r="NK1" s="57"/>
      <c r="NL1" s="57"/>
      <c r="NM1" s="57"/>
      <c r="NN1" s="57"/>
      <c r="NO1" s="57"/>
      <c r="NP1" s="57"/>
      <c r="NQ1" s="57"/>
      <c r="NR1" s="57"/>
      <c r="NS1" s="57"/>
      <c r="NT1" s="57"/>
      <c r="NU1" s="57"/>
      <c r="NV1" s="57"/>
      <c r="NW1" s="57"/>
      <c r="NX1" s="57"/>
      <c r="NY1" s="57"/>
      <c r="NZ1" s="57"/>
      <c r="OA1" s="57"/>
      <c r="OB1" s="57"/>
      <c r="OC1" s="57"/>
      <c r="OD1" s="57"/>
      <c r="OE1" s="57"/>
      <c r="OF1" s="57"/>
      <c r="OG1" s="57"/>
      <c r="OH1" s="57"/>
      <c r="OI1" s="57"/>
      <c r="OJ1" s="57"/>
      <c r="OK1" s="57"/>
      <c r="OL1" s="57"/>
      <c r="OM1" s="57"/>
      <c r="ON1" s="57"/>
      <c r="OO1" s="57"/>
      <c r="OP1" s="57"/>
      <c r="OQ1" s="57"/>
      <c r="OR1" s="57"/>
      <c r="OS1" s="57"/>
      <c r="OT1" s="57"/>
      <c r="OU1" s="57"/>
      <c r="OV1" s="57"/>
      <c r="OW1" s="57"/>
      <c r="OX1" s="57"/>
      <c r="OY1" s="57"/>
      <c r="OZ1" s="57"/>
      <c r="PA1" s="57"/>
      <c r="PB1" s="57"/>
      <c r="PC1" s="57"/>
      <c r="PD1" s="57"/>
      <c r="PE1" s="57"/>
      <c r="PF1" s="57"/>
      <c r="PG1" s="57"/>
      <c r="PH1" s="57"/>
      <c r="PI1" s="57"/>
      <c r="PJ1" s="57"/>
      <c r="PK1" s="57"/>
      <c r="PL1" s="57"/>
      <c r="PM1" s="57"/>
      <c r="PN1" s="57"/>
      <c r="PO1" s="57"/>
      <c r="PP1" s="57"/>
      <c r="PQ1" s="57"/>
      <c r="PR1" s="57"/>
      <c r="PS1" s="57"/>
      <c r="PT1" s="57"/>
      <c r="PU1" s="57"/>
      <c r="PV1" s="57"/>
      <c r="PW1" s="57"/>
      <c r="PX1" s="57"/>
      <c r="PY1" s="57"/>
      <c r="PZ1" s="57"/>
      <c r="QA1" s="57"/>
      <c r="QB1" s="57"/>
      <c r="QC1" s="57"/>
      <c r="QD1" s="57"/>
      <c r="QE1" s="57"/>
      <c r="QF1" s="57"/>
      <c r="QG1" s="57"/>
      <c r="QH1" s="57"/>
      <c r="QI1" s="57"/>
      <c r="QJ1" s="57"/>
      <c r="QK1" s="57"/>
      <c r="QL1" s="57"/>
      <c r="QM1" s="57"/>
      <c r="QN1" s="57"/>
      <c r="QO1" s="57"/>
      <c r="QP1" s="57"/>
      <c r="QQ1" s="57"/>
      <c r="QR1" s="57"/>
      <c r="QS1" s="57"/>
      <c r="QT1" s="57"/>
      <c r="QU1" s="57"/>
      <c r="QV1" s="57"/>
      <c r="QW1" s="57"/>
      <c r="QX1" s="57"/>
      <c r="QY1" s="57"/>
      <c r="QZ1" s="57"/>
      <c r="RA1" s="57"/>
      <c r="RB1" s="57"/>
      <c r="RC1" s="57"/>
      <c r="RD1" s="57"/>
      <c r="RE1" s="57"/>
      <c r="RF1" s="57"/>
      <c r="RG1" s="57"/>
      <c r="RH1" s="57"/>
      <c r="RI1" s="57"/>
      <c r="RJ1" s="57"/>
      <c r="RK1" s="57"/>
      <c r="RL1" s="57"/>
      <c r="RM1" s="57"/>
      <c r="RN1" s="57"/>
      <c r="RO1" s="57"/>
      <c r="RP1" s="57"/>
      <c r="RQ1" s="57"/>
      <c r="RR1" s="57"/>
      <c r="RS1" s="57"/>
      <c r="RT1" s="57"/>
      <c r="RU1" s="57"/>
      <c r="RV1" s="57"/>
      <c r="RW1" s="57"/>
      <c r="RX1" s="57"/>
      <c r="RY1" s="57"/>
      <c r="RZ1" s="57"/>
      <c r="SA1" s="57"/>
      <c r="SB1" s="57"/>
      <c r="SC1" s="57"/>
      <c r="SD1" s="57"/>
      <c r="SE1" s="57"/>
      <c r="SF1" s="57"/>
      <c r="SG1" s="57"/>
      <c r="SH1" s="57"/>
      <c r="SI1" s="57"/>
      <c r="SJ1" s="57"/>
      <c r="SK1" s="57"/>
      <c r="SL1" s="57"/>
      <c r="SM1" s="57"/>
      <c r="SN1" s="57"/>
      <c r="SO1" s="57"/>
      <c r="SP1" s="57"/>
      <c r="SQ1" s="57"/>
      <c r="SR1" s="57"/>
      <c r="SS1" s="57"/>
      <c r="ST1" s="57"/>
      <c r="SU1" s="57"/>
      <c r="SV1" s="57"/>
      <c r="SW1" s="57"/>
      <c r="SX1" s="57"/>
      <c r="SY1" s="57"/>
      <c r="SZ1" s="57"/>
      <c r="TA1" s="57"/>
      <c r="TB1" s="57"/>
      <c r="TC1" s="57"/>
      <c r="TD1" s="57"/>
      <c r="TE1" s="57"/>
      <c r="TF1" s="57"/>
      <c r="TG1" s="57"/>
      <c r="TH1" s="57"/>
      <c r="TI1" s="57"/>
      <c r="TJ1" s="57"/>
      <c r="TK1" s="57"/>
      <c r="TL1" s="57"/>
      <c r="TM1" s="57"/>
      <c r="TN1" s="57"/>
      <c r="TO1" s="57"/>
      <c r="TP1" s="57"/>
      <c r="TQ1" s="57"/>
      <c r="TR1" s="57"/>
      <c r="TS1" s="57"/>
      <c r="TT1" s="57"/>
      <c r="TU1" s="57"/>
      <c r="TV1" s="57"/>
      <c r="TW1" s="57"/>
      <c r="TX1" s="57"/>
      <c r="TY1" s="57"/>
      <c r="TZ1" s="57"/>
      <c r="UA1" s="57"/>
      <c r="UB1" s="57"/>
      <c r="UC1" s="57"/>
      <c r="UD1" s="57"/>
      <c r="UE1" s="57"/>
      <c r="UF1" s="57"/>
      <c r="UG1" s="57"/>
      <c r="UH1" s="57"/>
      <c r="UI1" s="57"/>
      <c r="UJ1" s="57"/>
      <c r="UK1" s="57"/>
      <c r="UL1" s="57"/>
      <c r="UM1" s="57"/>
      <c r="UN1" s="57"/>
      <c r="UO1" s="57"/>
      <c r="UP1" s="57"/>
      <c r="UQ1" s="57"/>
      <c r="UR1" s="57"/>
      <c r="US1" s="57"/>
      <c r="UT1" s="57"/>
      <c r="UU1" s="57"/>
      <c r="UV1" s="57"/>
      <c r="UW1" s="57"/>
      <c r="UX1" s="57"/>
      <c r="UY1" s="57"/>
      <c r="UZ1" s="57"/>
      <c r="VA1" s="57"/>
      <c r="VB1" s="57"/>
      <c r="VC1" s="57"/>
      <c r="VD1" s="57"/>
      <c r="VE1" s="57"/>
      <c r="VF1" s="57"/>
      <c r="VG1" s="57"/>
      <c r="VH1" s="57"/>
      <c r="VI1" s="57"/>
      <c r="VJ1" s="57"/>
      <c r="VK1" s="57"/>
      <c r="VL1" s="57"/>
      <c r="VM1" s="57"/>
      <c r="VN1" s="57"/>
      <c r="VO1" s="57"/>
      <c r="VP1" s="57"/>
      <c r="VQ1" s="57"/>
      <c r="VR1" s="57"/>
      <c r="VS1" s="57"/>
      <c r="VT1" s="57"/>
      <c r="VU1" s="57"/>
      <c r="VV1" s="57"/>
      <c r="VW1" s="57"/>
      <c r="VX1" s="57"/>
      <c r="VY1" s="57"/>
      <c r="VZ1" s="57"/>
      <c r="WA1" s="57"/>
      <c r="WB1" s="57"/>
      <c r="WC1" s="57"/>
      <c r="WD1" s="57"/>
      <c r="WE1" s="57"/>
      <c r="WF1" s="57"/>
      <c r="WG1" s="57"/>
      <c r="WH1" s="57"/>
      <c r="WI1" s="57"/>
      <c r="WJ1" s="57"/>
      <c r="WK1" s="57"/>
      <c r="WL1" s="57"/>
      <c r="WM1" s="57"/>
      <c r="WN1" s="57"/>
      <c r="WO1" s="57"/>
      <c r="WP1" s="57"/>
      <c r="WQ1" s="57"/>
      <c r="WR1" s="57"/>
      <c r="WS1" s="57"/>
      <c r="WT1" s="57"/>
      <c r="WU1" s="57"/>
      <c r="WV1" s="57"/>
      <c r="WW1" s="57"/>
      <c r="WX1" s="57"/>
      <c r="WY1" s="57"/>
      <c r="WZ1" s="57"/>
      <c r="XA1" s="57"/>
      <c r="XB1" s="57"/>
      <c r="XC1" s="57"/>
      <c r="XD1" s="57"/>
      <c r="XE1" s="57"/>
      <c r="XF1" s="57"/>
      <c r="XG1" s="57"/>
      <c r="XH1" s="57"/>
      <c r="XI1" s="57"/>
      <c r="XJ1" s="57"/>
      <c r="XK1" s="57"/>
      <c r="XL1" s="57"/>
      <c r="XM1" s="57"/>
      <c r="XN1" s="57"/>
      <c r="XO1" s="57"/>
      <c r="XP1" s="57"/>
      <c r="XQ1" s="57"/>
      <c r="XR1" s="57"/>
      <c r="XS1" s="57"/>
      <c r="XT1" s="57"/>
      <c r="XU1" s="57"/>
      <c r="XV1" s="57"/>
      <c r="XW1" s="57"/>
      <c r="XX1" s="57"/>
      <c r="XY1" s="57"/>
      <c r="XZ1" s="57"/>
      <c r="YA1" s="57"/>
      <c r="YB1" s="57"/>
      <c r="YC1" s="57"/>
      <c r="YD1" s="57"/>
      <c r="YE1" s="57"/>
      <c r="YF1" s="57"/>
      <c r="YG1" s="57"/>
      <c r="YH1" s="57"/>
      <c r="YI1" s="57"/>
      <c r="YJ1" s="57"/>
      <c r="YK1" s="57"/>
      <c r="YL1" s="57"/>
      <c r="YM1" s="57"/>
      <c r="YN1" s="57"/>
      <c r="YO1" s="57"/>
      <c r="YP1" s="57"/>
      <c r="YQ1" s="57"/>
      <c r="YR1" s="57"/>
      <c r="YS1" s="57"/>
      <c r="YT1" s="57"/>
      <c r="YU1" s="57"/>
      <c r="YV1" s="57"/>
      <c r="YW1" s="57"/>
      <c r="YX1" s="57"/>
      <c r="YY1" s="57"/>
      <c r="YZ1" s="57"/>
      <c r="ZA1" s="57"/>
      <c r="ZB1" s="57"/>
      <c r="ZC1" s="57"/>
      <c r="ZD1" s="57"/>
      <c r="ZE1" s="57"/>
      <c r="ZF1" s="57"/>
      <c r="ZG1" s="57"/>
      <c r="ZH1" s="57"/>
      <c r="ZI1" s="57"/>
      <c r="ZJ1" s="57"/>
      <c r="ZK1" s="57"/>
      <c r="ZL1" s="57"/>
      <c r="ZM1" s="57"/>
      <c r="ZN1" s="57"/>
      <c r="ZO1" s="57"/>
      <c r="ZP1" s="57"/>
      <c r="ZQ1" s="57"/>
      <c r="ZR1" s="57"/>
      <c r="ZS1" s="57"/>
      <c r="ZT1" s="57"/>
      <c r="ZU1" s="57"/>
      <c r="ZV1" s="57"/>
      <c r="ZW1" s="57"/>
      <c r="ZX1" s="57"/>
      <c r="ZY1" s="57"/>
      <c r="ZZ1" s="57"/>
      <c r="AAA1" s="57"/>
      <c r="AAB1" s="57"/>
      <c r="AAC1" s="57"/>
      <c r="AAD1" s="57"/>
      <c r="AAE1" s="57"/>
      <c r="AAF1" s="57"/>
      <c r="AAG1" s="57"/>
      <c r="AAH1" s="57"/>
      <c r="AAI1" s="57"/>
      <c r="AAJ1" s="57"/>
      <c r="AAK1" s="57"/>
      <c r="AAL1" s="57"/>
      <c r="AAM1" s="57"/>
      <c r="AAN1" s="57"/>
      <c r="AAO1" s="57"/>
      <c r="AAP1" s="57"/>
      <c r="AAQ1" s="57"/>
      <c r="AAR1" s="57"/>
      <c r="AAS1" s="57"/>
      <c r="AAT1" s="57"/>
      <c r="AAU1" s="57"/>
      <c r="AAV1" s="57"/>
      <c r="AAW1" s="57"/>
      <c r="AAX1" s="57"/>
      <c r="AAY1" s="57"/>
      <c r="AAZ1" s="57"/>
      <c r="ABA1" s="57"/>
      <c r="ABB1" s="57"/>
      <c r="ABC1" s="57"/>
      <c r="ABD1" s="57"/>
      <c r="ABE1" s="57"/>
      <c r="ABF1" s="57"/>
      <c r="ABG1" s="57"/>
      <c r="ABH1" s="57"/>
      <c r="ABI1" s="57"/>
      <c r="ABJ1" s="57"/>
      <c r="ABK1" s="57"/>
      <c r="ABL1" s="57"/>
      <c r="ABM1" s="57"/>
      <c r="ABN1" s="57"/>
      <c r="ABO1" s="57"/>
      <c r="ABP1" s="57"/>
      <c r="ABQ1" s="57"/>
      <c r="ABR1" s="57"/>
      <c r="ABS1" s="57"/>
      <c r="ABT1" s="57"/>
      <c r="ABU1" s="57"/>
      <c r="ABV1" s="57"/>
      <c r="ABW1" s="57"/>
      <c r="ABX1" s="57"/>
      <c r="ABY1" s="57"/>
      <c r="ABZ1" s="57"/>
      <c r="ACA1" s="57"/>
      <c r="ACB1" s="57"/>
      <c r="ACC1" s="57"/>
      <c r="ACD1" s="57"/>
      <c r="ACE1" s="57"/>
      <c r="ACF1" s="57"/>
      <c r="ACG1" s="57"/>
      <c r="ACH1" s="57"/>
      <c r="ACI1" s="57"/>
      <c r="ACJ1" s="57"/>
      <c r="ACK1" s="57"/>
      <c r="ACL1" s="57"/>
      <c r="ACM1" s="57"/>
      <c r="ACN1" s="57"/>
      <c r="ACO1" s="57"/>
      <c r="ACP1" s="57"/>
      <c r="ACQ1" s="57"/>
      <c r="ACR1" s="57"/>
      <c r="ACS1" s="57"/>
      <c r="ACT1" s="57"/>
      <c r="ACU1" s="57"/>
      <c r="ACV1" s="57"/>
      <c r="ACW1" s="57"/>
      <c r="ACX1" s="57"/>
      <c r="ACY1" s="57"/>
      <c r="ACZ1" s="57"/>
      <c r="ADA1" s="57"/>
      <c r="ADB1" s="57"/>
      <c r="ADC1" s="57"/>
      <c r="ADD1" s="57"/>
      <c r="ADE1" s="57"/>
      <c r="ADF1" s="57"/>
      <c r="ADG1" s="57"/>
      <c r="ADH1" s="57"/>
      <c r="ADI1" s="57"/>
      <c r="ADJ1" s="57"/>
      <c r="ADK1" s="57"/>
      <c r="ADL1" s="57"/>
      <c r="ADM1" s="57"/>
      <c r="ADN1" s="57"/>
      <c r="ADO1" s="57"/>
      <c r="ADP1" s="57"/>
      <c r="ADQ1" s="57"/>
      <c r="ADR1" s="57"/>
      <c r="ADS1" s="57"/>
      <c r="ADT1" s="57"/>
      <c r="ADU1" s="57"/>
      <c r="ADV1" s="57"/>
      <c r="ADW1" s="57"/>
      <c r="ADX1" s="57"/>
      <c r="ADY1" s="57"/>
      <c r="ADZ1" s="57"/>
      <c r="AEA1" s="57"/>
      <c r="AEB1" s="57"/>
      <c r="AEC1" s="57"/>
      <c r="AED1" s="57"/>
      <c r="AEE1" s="57"/>
      <c r="AEF1" s="57"/>
      <c r="AEG1" s="57"/>
      <c r="AEH1" s="57"/>
      <c r="AEI1" s="57"/>
      <c r="AEJ1" s="57"/>
      <c r="AEK1" s="57"/>
      <c r="AEL1" s="57"/>
      <c r="AEM1" s="57"/>
      <c r="AEN1" s="57"/>
      <c r="AEO1" s="57"/>
      <c r="AEP1" s="57"/>
      <c r="AEQ1" s="57"/>
      <c r="AER1" s="57"/>
      <c r="AES1" s="57"/>
      <c r="AET1" s="57"/>
      <c r="AEU1" s="57"/>
      <c r="AEV1" s="57"/>
      <c r="AEW1" s="57"/>
      <c r="AEX1" s="57"/>
      <c r="AEY1" s="57"/>
      <c r="AEZ1" s="57"/>
      <c r="AFA1" s="57"/>
      <c r="AFB1" s="57"/>
      <c r="AFC1" s="57"/>
      <c r="AFD1" s="57"/>
      <c r="AFE1" s="57"/>
      <c r="AFF1" s="57"/>
      <c r="AFG1" s="57"/>
      <c r="AFH1" s="57"/>
      <c r="AFI1" s="57"/>
      <c r="AFJ1" s="57"/>
      <c r="AFK1" s="57"/>
      <c r="AFL1" s="57"/>
      <c r="AFM1" s="57"/>
      <c r="AFN1" s="57"/>
      <c r="AFO1" s="57"/>
      <c r="AFP1" s="57"/>
      <c r="AFQ1" s="57"/>
      <c r="AFR1" s="57"/>
      <c r="AFS1" s="57"/>
      <c r="AFT1" s="57"/>
      <c r="AFU1" s="57"/>
      <c r="AFV1" s="57"/>
      <c r="AFW1" s="57"/>
      <c r="AFX1" s="57"/>
      <c r="AFY1" s="57"/>
      <c r="AFZ1" s="57"/>
      <c r="AGA1" s="57"/>
      <c r="AGB1" s="57"/>
      <c r="AGC1" s="57"/>
      <c r="AGD1" s="57"/>
      <c r="AGE1" s="57"/>
      <c r="AGF1" s="57"/>
      <c r="AGG1" s="57"/>
      <c r="AGH1" s="57"/>
      <c r="AGI1" s="57"/>
      <c r="AGJ1" s="57"/>
      <c r="AGK1" s="57"/>
      <c r="AGL1" s="57"/>
      <c r="AGM1" s="57"/>
      <c r="AGN1" s="57"/>
      <c r="AGO1" s="57"/>
      <c r="AGP1" s="57"/>
      <c r="AGQ1" s="57"/>
      <c r="AGR1" s="57"/>
      <c r="AGS1" s="57"/>
      <c r="AGT1" s="57"/>
      <c r="AGU1" s="57"/>
      <c r="AGV1" s="57"/>
      <c r="AGW1" s="57"/>
      <c r="AGX1" s="57"/>
      <c r="AGY1" s="57"/>
      <c r="AGZ1" s="57"/>
      <c r="AHA1" s="57"/>
      <c r="AHB1" s="57"/>
      <c r="AHC1" s="57"/>
      <c r="AHD1" s="57"/>
      <c r="AHE1" s="57"/>
      <c r="AHF1" s="57"/>
      <c r="AHG1" s="57"/>
      <c r="AHH1" s="57"/>
      <c r="AHI1" s="57"/>
      <c r="AHJ1" s="57"/>
      <c r="AHK1" s="57"/>
      <c r="AHL1" s="57"/>
      <c r="AHM1" s="57"/>
      <c r="AHN1" s="57"/>
      <c r="AHO1" s="57"/>
      <c r="AHP1" s="57"/>
      <c r="AHQ1" s="57"/>
      <c r="AHR1" s="57"/>
      <c r="AHS1" s="57"/>
      <c r="AHT1" s="57"/>
      <c r="AHU1" s="57"/>
      <c r="AHV1" s="57"/>
      <c r="AHW1" s="57"/>
      <c r="AHX1" s="57"/>
      <c r="AHY1" s="57"/>
      <c r="AHZ1" s="57"/>
      <c r="AIA1" s="57"/>
      <c r="AIB1" s="57"/>
      <c r="AIC1" s="57"/>
      <c r="AID1" s="57"/>
      <c r="AIE1" s="57"/>
      <c r="AIF1" s="57"/>
      <c r="AIG1" s="57"/>
      <c r="AIH1" s="57"/>
      <c r="AII1" s="57"/>
      <c r="AIJ1" s="57"/>
      <c r="AIK1" s="57"/>
      <c r="AIL1" s="57"/>
      <c r="AIM1" s="57"/>
      <c r="AIN1" s="57"/>
      <c r="AIO1" s="57"/>
      <c r="AIP1" s="57"/>
      <c r="AIQ1" s="57"/>
      <c r="AIR1" s="57"/>
      <c r="AIS1" s="57"/>
      <c r="AIT1" s="57"/>
      <c r="AIU1" s="57"/>
      <c r="AIV1" s="57"/>
      <c r="AIW1" s="57"/>
      <c r="AIX1" s="57"/>
      <c r="AIY1" s="57"/>
      <c r="AIZ1" s="57"/>
      <c r="AJA1" s="57"/>
      <c r="AJB1" s="57"/>
      <c r="AJC1" s="57"/>
      <c r="AJD1" s="57"/>
      <c r="AJE1" s="57"/>
      <c r="AJF1" s="57"/>
      <c r="AJG1" s="57"/>
      <c r="AJH1" s="57"/>
      <c r="AJI1" s="57"/>
      <c r="AJJ1" s="57"/>
      <c r="AJK1" s="57"/>
      <c r="AJL1" s="57"/>
      <c r="AJM1" s="57"/>
      <c r="AJN1" s="57"/>
      <c r="AJO1" s="57"/>
      <c r="AJP1" s="57"/>
      <c r="AJQ1" s="57"/>
      <c r="AJR1" s="57"/>
      <c r="AJS1" s="57"/>
      <c r="AJT1" s="57"/>
      <c r="AJU1" s="57"/>
      <c r="AJV1" s="57"/>
      <c r="AJW1" s="57"/>
      <c r="AJX1" s="57"/>
      <c r="AJY1" s="57"/>
      <c r="AJZ1" s="57"/>
      <c r="AKA1" s="57"/>
      <c r="AKB1" s="57"/>
      <c r="AKC1" s="57"/>
      <c r="AKD1" s="57"/>
      <c r="AKE1" s="57"/>
      <c r="AKF1" s="57"/>
      <c r="AKG1" s="57"/>
      <c r="AKH1" s="57"/>
      <c r="AKI1" s="57"/>
      <c r="AKJ1" s="57"/>
      <c r="AKK1" s="57"/>
      <c r="AKL1" s="57"/>
      <c r="AKM1" s="57"/>
      <c r="AKN1" s="57"/>
      <c r="AKO1" s="57"/>
      <c r="AKP1" s="57"/>
      <c r="AKQ1" s="57"/>
      <c r="AKR1" s="57"/>
      <c r="AKS1" s="57"/>
      <c r="AKT1" s="57"/>
      <c r="AKU1" s="57"/>
      <c r="AKV1" s="57"/>
      <c r="AKW1" s="57"/>
      <c r="AKX1" s="57"/>
      <c r="AKY1" s="57"/>
      <c r="AKZ1" s="57"/>
      <c r="ALA1" s="57"/>
      <c r="ALB1" s="57"/>
      <c r="ALC1" s="57"/>
      <c r="ALD1" s="57"/>
      <c r="ALE1" s="57"/>
      <c r="ALF1" s="57"/>
      <c r="ALG1" s="57"/>
      <c r="ALH1" s="57"/>
      <c r="ALI1" s="57"/>
      <c r="ALJ1" s="57"/>
      <c r="ALK1" s="57"/>
      <c r="ALL1" s="57"/>
      <c r="ALM1" s="57"/>
      <c r="ALN1" s="57"/>
      <c r="ALO1" s="57"/>
      <c r="ALP1" s="57"/>
      <c r="ALQ1" s="57"/>
      <c r="ALR1" s="57"/>
      <c r="ALS1" s="57"/>
      <c r="ALT1" s="57"/>
      <c r="ALU1" s="57"/>
      <c r="ALV1" s="57"/>
      <c r="ALW1" s="57"/>
      <c r="ALX1" s="57"/>
      <c r="ALY1" s="57"/>
      <c r="ALZ1" s="57"/>
      <c r="AMA1" s="57"/>
      <c r="AMB1" s="57"/>
      <c r="AMC1" s="57"/>
      <c r="AMD1" s="57"/>
      <c r="AME1" s="57"/>
      <c r="AMF1" s="57"/>
      <c r="AMG1" s="57"/>
      <c r="AMH1" s="57"/>
      <c r="AMI1" s="57"/>
      <c r="AMJ1" s="57"/>
      <c r="AMK1" s="57"/>
      <c r="AML1" s="57"/>
      <c r="AMM1" s="57"/>
      <c r="AMN1" s="57"/>
      <c r="AMO1" s="57"/>
      <c r="AMP1" s="57"/>
      <c r="AMQ1" s="57"/>
      <c r="AMR1" s="57"/>
      <c r="AMS1" s="57"/>
      <c r="AMT1" s="57"/>
      <c r="AMU1" s="57"/>
      <c r="AMV1" s="57"/>
      <c r="AMW1" s="57"/>
      <c r="AMX1" s="57"/>
      <c r="AMY1" s="57"/>
      <c r="AMZ1" s="57"/>
      <c r="ANA1" s="57"/>
      <c r="ANB1" s="57"/>
      <c r="ANC1" s="57"/>
      <c r="AND1" s="57"/>
      <c r="ANE1" s="57"/>
      <c r="ANF1" s="57"/>
      <c r="ANG1" s="57"/>
      <c r="ANH1" s="57"/>
      <c r="ANI1" s="57"/>
      <c r="ANJ1" s="57"/>
      <c r="ANK1" s="57"/>
      <c r="ANL1" s="57"/>
      <c r="ANM1" s="57"/>
      <c r="ANN1" s="57"/>
      <c r="ANO1" s="57"/>
      <c r="ANP1" s="57"/>
      <c r="ANQ1" s="57"/>
      <c r="ANR1" s="57"/>
      <c r="ANS1" s="57"/>
      <c r="ANT1" s="57"/>
      <c r="ANU1" s="57"/>
      <c r="ANV1" s="57"/>
      <c r="ANW1" s="57"/>
      <c r="ANX1" s="57"/>
      <c r="ANY1" s="57"/>
      <c r="ANZ1" s="57"/>
      <c r="AOA1" s="57"/>
      <c r="AOB1" s="57"/>
      <c r="AOC1" s="57"/>
      <c r="AOD1" s="57"/>
      <c r="AOE1" s="57"/>
      <c r="AOF1" s="57"/>
      <c r="AOG1" s="57"/>
      <c r="AOH1" s="57"/>
      <c r="AOI1" s="57"/>
      <c r="AOJ1" s="57"/>
      <c r="AOK1" s="57"/>
      <c r="AOL1" s="57"/>
      <c r="AOM1" s="57"/>
      <c r="AON1" s="57"/>
      <c r="AOO1" s="57"/>
      <c r="AOP1" s="57"/>
      <c r="AOQ1" s="57"/>
      <c r="AOR1" s="57"/>
      <c r="AOS1" s="57"/>
      <c r="AOT1" s="57"/>
      <c r="AOU1" s="57"/>
      <c r="AOV1" s="57"/>
      <c r="AOW1" s="57"/>
      <c r="AOX1" s="57"/>
      <c r="AOY1" s="57"/>
      <c r="AOZ1" s="57"/>
      <c r="APA1" s="57"/>
      <c r="APB1" s="57"/>
      <c r="APC1" s="57"/>
      <c r="APD1" s="57"/>
      <c r="APE1" s="57"/>
      <c r="APF1" s="57"/>
      <c r="APG1" s="57"/>
      <c r="APH1" s="57"/>
      <c r="API1" s="57"/>
      <c r="APJ1" s="57"/>
      <c r="APK1" s="57"/>
      <c r="APL1" s="57"/>
      <c r="APM1" s="57"/>
      <c r="APN1" s="57"/>
      <c r="APO1" s="57"/>
      <c r="APP1" s="57"/>
      <c r="APQ1" s="57"/>
      <c r="APR1" s="57"/>
      <c r="APS1" s="57"/>
      <c r="APT1" s="57"/>
      <c r="APU1" s="57"/>
      <c r="APV1" s="57"/>
      <c r="APW1" s="57"/>
      <c r="APX1" s="57"/>
      <c r="APY1" s="57"/>
      <c r="APZ1" s="57"/>
      <c r="AQA1" s="57"/>
      <c r="AQB1" s="57"/>
      <c r="AQC1" s="57"/>
      <c r="AQD1" s="57"/>
      <c r="AQE1" s="57"/>
      <c r="AQF1" s="57"/>
      <c r="AQG1" s="57"/>
      <c r="AQH1" s="57"/>
      <c r="AQI1" s="57"/>
      <c r="AQJ1" s="57"/>
      <c r="AQK1" s="57"/>
      <c r="AQL1" s="57"/>
      <c r="AQM1" s="57"/>
      <c r="AQN1" s="57"/>
      <c r="AQO1" s="57"/>
      <c r="AQP1" s="57"/>
      <c r="AQQ1" s="57"/>
      <c r="AQR1" s="57"/>
      <c r="AQS1" s="57"/>
      <c r="AQT1" s="57"/>
      <c r="AQU1" s="57"/>
      <c r="AQV1" s="57"/>
      <c r="AQW1" s="57"/>
      <c r="AQX1" s="57"/>
      <c r="AQY1" s="57"/>
      <c r="AQZ1" s="57"/>
      <c r="ARA1" s="57"/>
      <c r="ARB1" s="57"/>
      <c r="ARC1" s="57"/>
      <c r="ARD1" s="57"/>
      <c r="ARE1" s="57"/>
      <c r="ARF1" s="57"/>
      <c r="ARG1" s="57"/>
      <c r="ARH1" s="57"/>
      <c r="ARI1" s="57"/>
      <c r="ARJ1" s="57"/>
      <c r="ARK1" s="57"/>
      <c r="ARL1" s="57"/>
      <c r="ARM1" s="57"/>
      <c r="ARN1" s="57"/>
      <c r="ARO1" s="57"/>
      <c r="ARP1" s="57"/>
      <c r="ARQ1" s="57"/>
      <c r="ARR1" s="57"/>
      <c r="ARS1" s="57"/>
      <c r="ART1" s="57"/>
      <c r="ARU1" s="57"/>
      <c r="ARV1" s="57"/>
      <c r="ARW1" s="57"/>
      <c r="ARX1" s="57"/>
      <c r="ARY1" s="57"/>
      <c r="ARZ1" s="57"/>
      <c r="ASA1" s="57"/>
      <c r="ASB1" s="57"/>
      <c r="ASC1" s="57"/>
      <c r="ASD1" s="57"/>
      <c r="ASE1" s="57"/>
      <c r="ASF1" s="57"/>
      <c r="ASG1" s="57"/>
      <c r="ASH1" s="57"/>
      <c r="ASI1" s="57"/>
      <c r="ASJ1" s="57"/>
      <c r="ASK1" s="57"/>
      <c r="ASL1" s="57"/>
      <c r="ASM1" s="57"/>
      <c r="ASN1" s="57"/>
      <c r="ASO1" s="57"/>
      <c r="ASP1" s="57"/>
      <c r="ASQ1" s="57"/>
      <c r="ASR1" s="57"/>
      <c r="ASS1" s="57"/>
      <c r="AST1" s="57"/>
      <c r="ASU1" s="57"/>
      <c r="ASV1" s="57"/>
      <c r="ASW1" s="57"/>
      <c r="ASX1" s="57"/>
      <c r="ASY1" s="57"/>
      <c r="ASZ1" s="57"/>
      <c r="ATA1" s="57"/>
      <c r="ATB1" s="57"/>
      <c r="ATC1" s="57"/>
      <c r="ATD1" s="57"/>
      <c r="ATE1" s="57"/>
      <c r="ATF1" s="57"/>
      <c r="ATG1" s="57"/>
      <c r="ATH1" s="57"/>
      <c r="ATI1" s="57"/>
      <c r="ATJ1" s="57"/>
      <c r="ATK1" s="57"/>
      <c r="ATL1" s="57"/>
      <c r="ATM1" s="57"/>
      <c r="ATN1" s="57"/>
      <c r="ATO1" s="57"/>
      <c r="ATP1" s="57"/>
      <c r="ATQ1" s="57"/>
      <c r="ATR1" s="57"/>
      <c r="ATS1" s="57"/>
      <c r="ATT1" s="57"/>
      <c r="ATU1" s="57"/>
      <c r="ATV1" s="57"/>
      <c r="ATW1" s="57"/>
      <c r="ATX1" s="57"/>
      <c r="ATY1" s="57"/>
      <c r="ATZ1" s="57"/>
      <c r="AUA1" s="57"/>
      <c r="AUB1" s="57"/>
      <c r="AUC1" s="57"/>
      <c r="AUD1" s="57"/>
      <c r="AUE1" s="57"/>
      <c r="AUF1" s="57"/>
      <c r="AUG1" s="57"/>
      <c r="AUH1" s="57"/>
      <c r="AUI1" s="57"/>
      <c r="AUJ1" s="57"/>
      <c r="AUK1" s="57"/>
      <c r="AUL1" s="57"/>
      <c r="AUM1" s="57"/>
      <c r="AUN1" s="57"/>
      <c r="AUO1" s="57"/>
      <c r="AUP1" s="57"/>
      <c r="AUQ1" s="57"/>
      <c r="AUR1" s="57"/>
      <c r="AUS1" s="57"/>
      <c r="AUT1" s="57"/>
      <c r="AUU1" s="57"/>
      <c r="AUV1" s="57"/>
      <c r="AUW1" s="57"/>
      <c r="AUX1" s="57"/>
      <c r="AUY1" s="57"/>
      <c r="AUZ1" s="57"/>
      <c r="AVA1" s="57"/>
      <c r="AVB1" s="57"/>
      <c r="AVC1" s="57"/>
      <c r="AVD1" s="57"/>
      <c r="AVE1" s="57"/>
      <c r="AVF1" s="57"/>
      <c r="AVG1" s="57"/>
      <c r="AVH1" s="57"/>
      <c r="AVI1" s="57"/>
      <c r="AVJ1" s="57"/>
      <c r="AVK1" s="57"/>
      <c r="AVL1" s="57"/>
      <c r="AVM1" s="57"/>
      <c r="AVN1" s="57"/>
      <c r="AVO1" s="57"/>
      <c r="AVP1" s="57"/>
      <c r="AVQ1" s="57"/>
      <c r="AVR1" s="57"/>
      <c r="AVS1" s="57"/>
      <c r="AVT1" s="57"/>
      <c r="AVU1" s="57"/>
      <c r="AVV1" s="57"/>
      <c r="AVW1" s="57"/>
      <c r="AVX1" s="57"/>
      <c r="AVY1" s="57"/>
      <c r="AVZ1" s="57"/>
      <c r="AWA1" s="57"/>
      <c r="AWB1" s="57"/>
      <c r="AWC1" s="57"/>
      <c r="AWD1" s="57"/>
      <c r="AWE1" s="57"/>
      <c r="AWF1" s="57"/>
      <c r="AWG1" s="57"/>
      <c r="AWH1" s="57"/>
      <c r="AWI1" s="57"/>
      <c r="AWJ1" s="57"/>
      <c r="AWK1" s="57"/>
      <c r="AWL1" s="57"/>
      <c r="AWM1" s="57"/>
      <c r="AWN1" s="57"/>
      <c r="AWO1" s="57"/>
      <c r="AWP1" s="57"/>
      <c r="AWQ1" s="57"/>
      <c r="AWR1" s="57"/>
      <c r="AWS1" s="57"/>
      <c r="AWT1" s="57"/>
      <c r="AWU1" s="57"/>
      <c r="AWV1" s="57"/>
      <c r="AWW1" s="57"/>
      <c r="AWX1" s="57"/>
      <c r="AWY1" s="57"/>
      <c r="AWZ1" s="57"/>
      <c r="AXA1" s="57"/>
      <c r="AXB1" s="57"/>
      <c r="AXC1" s="57"/>
      <c r="AXD1" s="57"/>
      <c r="AXE1" s="57"/>
      <c r="AXF1" s="57"/>
      <c r="AXG1" s="57"/>
      <c r="AXH1" s="57"/>
      <c r="AXI1" s="57"/>
      <c r="AXJ1" s="57"/>
      <c r="AXK1" s="57"/>
      <c r="AXL1" s="57"/>
      <c r="AXM1" s="57"/>
      <c r="AXN1" s="57"/>
      <c r="AXO1" s="57"/>
      <c r="AXP1" s="57"/>
      <c r="AXQ1" s="57"/>
      <c r="AXR1" s="57"/>
      <c r="AXS1" s="57"/>
      <c r="AXT1" s="57"/>
      <c r="AXU1" s="57"/>
      <c r="AXV1" s="57"/>
      <c r="AXW1" s="57"/>
      <c r="AXX1" s="57"/>
      <c r="AXY1" s="57"/>
      <c r="AXZ1" s="57"/>
      <c r="AYA1" s="57"/>
      <c r="AYB1" s="57"/>
      <c r="AYC1" s="57"/>
      <c r="AYD1" s="57"/>
      <c r="AYE1" s="57"/>
      <c r="AYF1" s="57"/>
      <c r="AYG1" s="57"/>
      <c r="AYH1" s="57"/>
      <c r="AYI1" s="57"/>
      <c r="AYJ1" s="57"/>
      <c r="AYK1" s="57"/>
      <c r="AYL1" s="57"/>
      <c r="AYM1" s="57"/>
      <c r="AYN1" s="57"/>
      <c r="AYO1" s="57"/>
      <c r="AYP1" s="57"/>
      <c r="AYQ1" s="57"/>
      <c r="AYR1" s="57"/>
      <c r="AYS1" s="57"/>
      <c r="AYT1" s="57"/>
      <c r="AYU1" s="57"/>
      <c r="AYV1" s="57"/>
      <c r="AYW1" s="57"/>
      <c r="AYX1" s="57"/>
      <c r="AYY1" s="57"/>
      <c r="AYZ1" s="57"/>
      <c r="AZA1" s="57"/>
      <c r="AZB1" s="57"/>
      <c r="AZC1" s="57"/>
      <c r="AZD1" s="57"/>
      <c r="AZE1" s="57"/>
      <c r="AZF1" s="57"/>
      <c r="AZG1" s="57"/>
      <c r="AZH1" s="57"/>
      <c r="AZI1" s="57"/>
      <c r="AZJ1" s="57"/>
      <c r="AZK1" s="57"/>
      <c r="AZL1" s="57"/>
      <c r="AZM1" s="57"/>
      <c r="AZN1" s="57"/>
      <c r="AZO1" s="57"/>
      <c r="AZP1" s="57"/>
      <c r="AZQ1" s="57"/>
      <c r="AZR1" s="57"/>
      <c r="AZS1" s="57"/>
      <c r="AZT1" s="57"/>
      <c r="AZU1" s="57"/>
      <c r="AZV1" s="57"/>
      <c r="AZW1" s="57"/>
      <c r="AZX1" s="57"/>
      <c r="AZY1" s="57"/>
      <c r="AZZ1" s="57"/>
      <c r="BAA1" s="57"/>
      <c r="BAB1" s="57"/>
      <c r="BAC1" s="57"/>
      <c r="BAD1" s="57"/>
      <c r="BAE1" s="57"/>
      <c r="BAF1" s="57"/>
      <c r="BAG1" s="57"/>
      <c r="BAH1" s="57"/>
      <c r="BAI1" s="57"/>
      <c r="BAJ1" s="57"/>
      <c r="BAK1" s="57"/>
      <c r="BAL1" s="57"/>
      <c r="BAM1" s="57"/>
      <c r="BAN1" s="57"/>
      <c r="BAO1" s="57"/>
      <c r="BAP1" s="57"/>
      <c r="BAQ1" s="57"/>
      <c r="BAR1" s="57"/>
      <c r="BAS1" s="57"/>
      <c r="BAT1" s="57"/>
      <c r="BAU1" s="57"/>
      <c r="BAV1" s="57"/>
      <c r="BAW1" s="57"/>
      <c r="BAX1" s="57"/>
      <c r="BAY1" s="57"/>
      <c r="BAZ1" s="57"/>
      <c r="BBA1" s="57"/>
      <c r="BBB1" s="57"/>
      <c r="BBC1" s="57"/>
      <c r="BBD1" s="57"/>
      <c r="BBE1" s="57"/>
      <c r="BBF1" s="57"/>
      <c r="BBG1" s="57"/>
      <c r="BBH1" s="57"/>
      <c r="BBI1" s="57"/>
      <c r="BBJ1" s="57"/>
      <c r="BBK1" s="57"/>
      <c r="BBL1" s="57"/>
      <c r="BBM1" s="57"/>
      <c r="BBN1" s="57"/>
      <c r="BBO1" s="57"/>
      <c r="BBP1" s="57"/>
      <c r="BBQ1" s="57"/>
      <c r="BBR1" s="57"/>
      <c r="BBS1" s="57"/>
      <c r="BBT1" s="57"/>
      <c r="BBU1" s="57"/>
      <c r="BBV1" s="57"/>
      <c r="BBW1" s="57"/>
      <c r="BBX1" s="57"/>
      <c r="BBY1" s="57"/>
      <c r="BBZ1" s="57"/>
      <c r="BCA1" s="57"/>
      <c r="BCB1" s="57"/>
      <c r="BCC1" s="57"/>
      <c r="BCD1" s="57"/>
      <c r="BCE1" s="57"/>
      <c r="BCF1" s="57"/>
      <c r="BCG1" s="57"/>
      <c r="BCH1" s="57"/>
      <c r="BCI1" s="57"/>
      <c r="BCJ1" s="57"/>
      <c r="BCK1" s="57"/>
      <c r="BCL1" s="57"/>
      <c r="BCM1" s="57"/>
      <c r="BCN1" s="57"/>
      <c r="BCO1" s="57"/>
      <c r="BCP1" s="57"/>
      <c r="BCQ1" s="57"/>
      <c r="BCR1" s="57"/>
      <c r="BCS1" s="57"/>
      <c r="BCT1" s="57"/>
      <c r="BCU1" s="57"/>
      <c r="BCV1" s="57"/>
      <c r="BCW1" s="57"/>
      <c r="BCX1" s="57"/>
      <c r="BCY1" s="57"/>
      <c r="BCZ1" s="57"/>
      <c r="BDA1" s="57"/>
      <c r="BDB1" s="57"/>
      <c r="BDC1" s="57"/>
      <c r="BDD1" s="57"/>
      <c r="BDE1" s="57"/>
      <c r="BDF1" s="57"/>
      <c r="BDG1" s="57"/>
      <c r="BDH1" s="57"/>
      <c r="BDI1" s="57"/>
      <c r="BDJ1" s="57"/>
      <c r="BDK1" s="57"/>
      <c r="BDL1" s="57"/>
      <c r="BDM1" s="57"/>
      <c r="BDN1" s="57"/>
      <c r="BDO1" s="57"/>
      <c r="BDP1" s="57"/>
      <c r="BDQ1" s="57"/>
      <c r="BDR1" s="57"/>
      <c r="BDS1" s="57"/>
      <c r="BDT1" s="57"/>
      <c r="BDU1" s="57"/>
      <c r="BDV1" s="57"/>
      <c r="BDW1" s="57"/>
      <c r="BDX1" s="57"/>
      <c r="BDY1" s="57"/>
      <c r="BDZ1" s="57"/>
      <c r="BEA1" s="57"/>
      <c r="BEB1" s="57"/>
      <c r="BEC1" s="57"/>
      <c r="BED1" s="57"/>
      <c r="BEE1" s="57"/>
      <c r="BEF1" s="57"/>
      <c r="BEG1" s="57"/>
      <c r="BEH1" s="57"/>
      <c r="BEI1" s="57"/>
      <c r="BEJ1" s="57"/>
      <c r="BEK1" s="57"/>
      <c r="BEL1" s="57"/>
      <c r="BEM1" s="57"/>
      <c r="BEN1" s="57"/>
      <c r="BEO1" s="57"/>
      <c r="BEP1" s="57"/>
      <c r="BEQ1" s="57"/>
      <c r="BER1" s="57"/>
      <c r="BES1" s="57"/>
      <c r="BET1" s="57"/>
      <c r="BEU1" s="57"/>
      <c r="BEV1" s="57"/>
      <c r="BEW1" s="57"/>
      <c r="BEX1" s="57"/>
      <c r="BEY1" s="57"/>
      <c r="BEZ1" s="57"/>
      <c r="BFA1" s="57"/>
      <c r="BFB1" s="57"/>
      <c r="BFC1" s="57"/>
      <c r="BFD1" s="57"/>
      <c r="BFE1" s="57"/>
      <c r="BFF1" s="57"/>
      <c r="BFG1" s="57"/>
      <c r="BFH1" s="57"/>
      <c r="BFI1" s="57"/>
      <c r="BFJ1" s="57"/>
      <c r="BFK1" s="57"/>
      <c r="BFL1" s="57"/>
      <c r="BFM1" s="57"/>
      <c r="BFN1" s="57"/>
      <c r="BFO1" s="57"/>
      <c r="BFP1" s="57"/>
      <c r="BFQ1" s="57"/>
      <c r="BFR1" s="57"/>
      <c r="BFS1" s="57"/>
      <c r="BFT1" s="57"/>
      <c r="BFU1" s="57"/>
      <c r="BFV1" s="57"/>
      <c r="BFW1" s="57"/>
      <c r="BFX1" s="57"/>
      <c r="BFY1" s="57"/>
      <c r="BFZ1" s="57"/>
      <c r="BGA1" s="57"/>
      <c r="BGB1" s="57"/>
      <c r="BGC1" s="57"/>
      <c r="BGD1" s="57"/>
      <c r="BGE1" s="57"/>
      <c r="BGF1" s="57"/>
      <c r="BGG1" s="57"/>
      <c r="BGH1" s="57"/>
      <c r="BGI1" s="57"/>
      <c r="BGJ1" s="57"/>
      <c r="BGK1" s="57"/>
      <c r="BGL1" s="57"/>
      <c r="BGM1" s="57"/>
      <c r="BGN1" s="57"/>
      <c r="BGO1" s="57"/>
      <c r="BGP1" s="57"/>
      <c r="BGQ1" s="57"/>
      <c r="BGR1" s="57"/>
      <c r="BGS1" s="57"/>
      <c r="BGT1" s="57"/>
      <c r="BGU1" s="57"/>
      <c r="BGV1" s="57"/>
      <c r="BGW1" s="57"/>
      <c r="BGX1" s="57"/>
      <c r="BGY1" s="57"/>
      <c r="BGZ1" s="57"/>
      <c r="BHA1" s="57"/>
      <c r="BHB1" s="57"/>
      <c r="BHC1" s="57"/>
      <c r="BHD1" s="57"/>
      <c r="BHE1" s="57"/>
      <c r="BHF1" s="57"/>
      <c r="BHG1" s="57"/>
      <c r="BHH1" s="57"/>
      <c r="BHI1" s="57"/>
      <c r="BHJ1" s="57"/>
      <c r="BHK1" s="57"/>
      <c r="BHL1" s="57"/>
      <c r="BHM1" s="57"/>
      <c r="BHN1" s="57"/>
      <c r="BHO1" s="57"/>
      <c r="BHP1" s="57"/>
      <c r="BHQ1" s="57"/>
      <c r="BHR1" s="57"/>
      <c r="BHS1" s="57"/>
      <c r="BHT1" s="57"/>
      <c r="BHU1" s="57"/>
      <c r="BHV1" s="57"/>
      <c r="BHW1" s="57"/>
      <c r="BHX1" s="57"/>
      <c r="BHY1" s="57"/>
      <c r="BHZ1" s="57"/>
      <c r="BIA1" s="57"/>
      <c r="BIB1" s="57"/>
      <c r="BIC1" s="57"/>
      <c r="BID1" s="57"/>
      <c r="BIE1" s="57"/>
      <c r="BIF1" s="57"/>
      <c r="BIG1" s="57"/>
      <c r="BIH1" s="57"/>
      <c r="BII1" s="57"/>
      <c r="BIJ1" s="57"/>
      <c r="BIK1" s="57"/>
      <c r="BIL1" s="57"/>
      <c r="BIM1" s="57"/>
      <c r="BIN1" s="57"/>
      <c r="BIO1" s="57"/>
      <c r="BIP1" s="57"/>
      <c r="BIQ1" s="57"/>
      <c r="BIR1" s="57"/>
      <c r="BIS1" s="57"/>
      <c r="BIT1" s="57"/>
      <c r="BIU1" s="57"/>
      <c r="BIV1" s="57"/>
      <c r="BIW1" s="57"/>
      <c r="BIX1" s="57"/>
      <c r="BIY1" s="57"/>
      <c r="BIZ1" s="57"/>
      <c r="BJA1" s="57"/>
      <c r="BJB1" s="57"/>
      <c r="BJC1" s="57"/>
      <c r="BJD1" s="57"/>
      <c r="BJE1" s="57"/>
      <c r="BJF1" s="57"/>
      <c r="BJG1" s="57"/>
      <c r="BJH1" s="57"/>
      <c r="BJI1" s="57"/>
      <c r="BJJ1" s="57"/>
      <c r="BJK1" s="57"/>
      <c r="BJL1" s="57"/>
      <c r="BJM1" s="57"/>
      <c r="BJN1" s="57"/>
      <c r="BJO1" s="57"/>
      <c r="BJP1" s="57"/>
      <c r="BJQ1" s="57"/>
      <c r="BJR1" s="57"/>
      <c r="BJS1" s="57"/>
      <c r="BJT1" s="57"/>
      <c r="BJU1" s="57"/>
      <c r="BJV1" s="57"/>
      <c r="BJW1" s="57"/>
      <c r="BJX1" s="57"/>
      <c r="BJY1" s="57"/>
      <c r="BJZ1" s="57"/>
      <c r="BKA1" s="57"/>
      <c r="BKB1" s="57"/>
      <c r="BKC1" s="57"/>
      <c r="BKD1" s="57"/>
      <c r="BKE1" s="57"/>
      <c r="BKF1" s="57"/>
      <c r="BKG1" s="57"/>
      <c r="BKH1" s="57"/>
      <c r="BKI1" s="57"/>
      <c r="BKJ1" s="57"/>
      <c r="BKK1" s="57"/>
      <c r="BKL1" s="57"/>
      <c r="BKM1" s="57"/>
      <c r="BKN1" s="57"/>
      <c r="BKO1" s="57"/>
      <c r="BKP1" s="57"/>
      <c r="BKQ1" s="57"/>
      <c r="BKR1" s="57"/>
      <c r="BKS1" s="57"/>
      <c r="BKT1" s="57"/>
      <c r="BKU1" s="57"/>
      <c r="BKV1" s="57"/>
      <c r="BKW1" s="57"/>
      <c r="BKX1" s="57"/>
      <c r="BKY1" s="57"/>
      <c r="BKZ1" s="57"/>
      <c r="BLA1" s="57"/>
      <c r="BLB1" s="57"/>
      <c r="BLC1" s="57"/>
      <c r="BLD1" s="57"/>
      <c r="BLE1" s="57"/>
      <c r="BLF1" s="57"/>
      <c r="BLG1" s="57"/>
      <c r="BLH1" s="57"/>
      <c r="BLI1" s="57"/>
      <c r="BLJ1" s="57"/>
      <c r="BLK1" s="57"/>
      <c r="BLL1" s="57"/>
      <c r="BLM1" s="57"/>
      <c r="BLN1" s="57"/>
      <c r="BLO1" s="57"/>
      <c r="BLP1" s="57"/>
      <c r="BLQ1" s="57"/>
      <c r="BLR1" s="57"/>
      <c r="BLS1" s="57"/>
      <c r="BLT1" s="57"/>
      <c r="BLU1" s="57"/>
      <c r="BLV1" s="57"/>
      <c r="BLW1" s="57"/>
      <c r="BLX1" s="57"/>
      <c r="BLY1" s="57"/>
      <c r="BLZ1" s="57"/>
      <c r="BMA1" s="57"/>
      <c r="BMB1" s="57"/>
      <c r="BMC1" s="57"/>
      <c r="BMD1" s="57"/>
      <c r="BME1" s="57"/>
      <c r="BMF1" s="57"/>
      <c r="BMG1" s="57"/>
      <c r="BMH1" s="57"/>
      <c r="BMI1" s="57"/>
      <c r="BMJ1" s="57"/>
      <c r="BMK1" s="57"/>
      <c r="BML1" s="57"/>
      <c r="BMM1" s="57"/>
      <c r="BMN1" s="57"/>
      <c r="BMO1" s="57"/>
      <c r="BMP1" s="57"/>
      <c r="BMQ1" s="57"/>
      <c r="BMR1" s="57"/>
      <c r="BMS1" s="57"/>
      <c r="BMT1" s="57"/>
      <c r="BMU1" s="57"/>
      <c r="BMV1" s="57"/>
      <c r="BMW1" s="57"/>
      <c r="BMX1" s="57"/>
      <c r="BMY1" s="57"/>
      <c r="BMZ1" s="57"/>
      <c r="BNA1" s="57"/>
      <c r="BNB1" s="57"/>
      <c r="BNC1" s="57"/>
      <c r="BND1" s="57"/>
      <c r="BNE1" s="57"/>
      <c r="BNF1" s="57"/>
      <c r="BNG1" s="57"/>
      <c r="BNH1" s="57"/>
      <c r="BNI1" s="57"/>
      <c r="BNJ1" s="57"/>
      <c r="BNK1" s="57"/>
      <c r="BNL1" s="57"/>
      <c r="BNM1" s="57"/>
      <c r="BNN1" s="57"/>
      <c r="BNO1" s="57"/>
      <c r="BNP1" s="57"/>
      <c r="BNQ1" s="57"/>
      <c r="BNR1" s="57"/>
      <c r="BNS1" s="57"/>
      <c r="BNT1" s="57"/>
      <c r="BNU1" s="57"/>
      <c r="BNV1" s="57"/>
      <c r="BNW1" s="57"/>
      <c r="BNX1" s="57"/>
      <c r="BNY1" s="57"/>
      <c r="BNZ1" s="57"/>
      <c r="BOA1" s="57"/>
      <c r="BOB1" s="57"/>
      <c r="BOC1" s="57"/>
      <c r="BOD1" s="57"/>
      <c r="BOE1" s="57"/>
      <c r="BOF1" s="57"/>
      <c r="BOG1" s="57"/>
      <c r="BOH1" s="57"/>
      <c r="BOI1" s="57"/>
      <c r="BOJ1" s="57"/>
      <c r="BOK1" s="57"/>
      <c r="BOL1" s="57"/>
      <c r="BOM1" s="57"/>
      <c r="BON1" s="57"/>
      <c r="BOO1" s="57"/>
      <c r="BOP1" s="57"/>
      <c r="BOQ1" s="57"/>
      <c r="BOR1" s="57"/>
      <c r="BOS1" s="57"/>
      <c r="BOT1" s="57"/>
      <c r="BOU1" s="57"/>
      <c r="BOV1" s="57"/>
      <c r="BOW1" s="57"/>
      <c r="BOX1" s="57"/>
      <c r="BOY1" s="57"/>
      <c r="BOZ1" s="57"/>
      <c r="BPA1" s="57"/>
      <c r="BPB1" s="57"/>
      <c r="BPC1" s="57"/>
      <c r="BPD1" s="57"/>
      <c r="BPE1" s="57"/>
      <c r="BPF1" s="57"/>
      <c r="BPG1" s="57"/>
      <c r="BPH1" s="57"/>
      <c r="BPI1" s="57"/>
      <c r="BPJ1" s="57"/>
      <c r="BPK1" s="57"/>
      <c r="BPL1" s="57"/>
      <c r="BPM1" s="57"/>
      <c r="BPN1" s="57"/>
      <c r="BPO1" s="57"/>
      <c r="BPP1" s="57"/>
      <c r="BPQ1" s="57"/>
      <c r="BPR1" s="57"/>
      <c r="BPS1" s="57"/>
      <c r="BPT1" s="57"/>
      <c r="BPU1" s="57"/>
      <c r="BPV1" s="57"/>
      <c r="BPW1" s="57"/>
      <c r="BPX1" s="57"/>
      <c r="BPY1" s="57"/>
      <c r="BPZ1" s="57"/>
      <c r="BQA1" s="57"/>
      <c r="BQB1" s="57"/>
      <c r="BQC1" s="57"/>
      <c r="BQD1" s="57"/>
      <c r="BQE1" s="57"/>
      <c r="BQF1" s="57"/>
      <c r="BQG1" s="57"/>
      <c r="BQH1" s="57"/>
      <c r="BQI1" s="57"/>
      <c r="BQJ1" s="57"/>
      <c r="BQK1" s="57"/>
      <c r="BQL1" s="57"/>
      <c r="BQM1" s="57"/>
      <c r="BQN1" s="57"/>
      <c r="BQO1" s="57"/>
      <c r="BQP1" s="57"/>
      <c r="BQQ1" s="57"/>
      <c r="BQR1" s="57"/>
      <c r="BQS1" s="57"/>
      <c r="BQT1" s="57"/>
      <c r="BQU1" s="57"/>
      <c r="BQV1" s="57"/>
      <c r="BQW1" s="57"/>
      <c r="BQX1" s="57"/>
      <c r="BQY1" s="57"/>
      <c r="BQZ1" s="57"/>
      <c r="BRA1" s="57"/>
      <c r="BRB1" s="57"/>
      <c r="BRC1" s="57"/>
      <c r="BRD1" s="57"/>
      <c r="BRE1" s="57"/>
      <c r="BRF1" s="57"/>
      <c r="BRG1" s="57"/>
      <c r="BRH1" s="57"/>
      <c r="BRI1" s="57"/>
      <c r="BRJ1" s="57"/>
      <c r="BRK1" s="57"/>
      <c r="BRL1" s="57"/>
      <c r="BRM1" s="57"/>
      <c r="BRN1" s="57"/>
      <c r="BRO1" s="57"/>
      <c r="BRP1" s="57"/>
      <c r="BRQ1" s="57"/>
      <c r="BRR1" s="57"/>
      <c r="BRS1" s="57"/>
      <c r="BRT1" s="57"/>
      <c r="BRU1" s="57"/>
      <c r="BRV1" s="57"/>
      <c r="BRW1" s="57"/>
      <c r="BRX1" s="57"/>
      <c r="BRY1" s="57"/>
      <c r="BRZ1" s="57"/>
      <c r="BSA1" s="57"/>
      <c r="BSB1" s="57"/>
      <c r="BSC1" s="57"/>
      <c r="BSD1" s="57"/>
      <c r="BSE1" s="57"/>
      <c r="BSF1" s="57"/>
      <c r="BSG1" s="57"/>
      <c r="BSH1" s="57"/>
      <c r="BSI1" s="57"/>
      <c r="BSJ1" s="57"/>
      <c r="BSK1" s="57"/>
      <c r="BSL1" s="57"/>
      <c r="BSM1" s="57"/>
      <c r="BSN1" s="57"/>
      <c r="BSO1" s="57"/>
      <c r="BSP1" s="57"/>
      <c r="BSQ1" s="57"/>
      <c r="BSR1" s="57"/>
      <c r="BSS1" s="57"/>
      <c r="BST1" s="57"/>
      <c r="BSU1" s="57"/>
      <c r="BSV1" s="57"/>
      <c r="BSW1" s="57"/>
      <c r="BSX1" s="57"/>
      <c r="BSY1" s="57"/>
      <c r="BSZ1" s="57"/>
      <c r="BTA1" s="57"/>
      <c r="BTB1" s="57"/>
      <c r="BTC1" s="57"/>
      <c r="BTD1" s="57"/>
      <c r="BTE1" s="57"/>
      <c r="BTF1" s="57"/>
      <c r="BTG1" s="57"/>
      <c r="BTH1" s="57"/>
      <c r="BTI1" s="57"/>
      <c r="BTJ1" s="57"/>
      <c r="BTK1" s="57"/>
      <c r="BTL1" s="57"/>
      <c r="BTM1" s="57"/>
      <c r="BTN1" s="57"/>
      <c r="BTO1" s="57"/>
      <c r="BTP1" s="57"/>
      <c r="BTQ1" s="57"/>
      <c r="BTR1" s="57"/>
      <c r="BTS1" s="57"/>
      <c r="BTT1" s="57"/>
      <c r="BTU1" s="57"/>
      <c r="BTV1" s="57"/>
      <c r="BTW1" s="57"/>
      <c r="BTX1" s="57"/>
      <c r="BTY1" s="57"/>
      <c r="BTZ1" s="57"/>
      <c r="BUA1" s="57"/>
      <c r="BUB1" s="57"/>
      <c r="BUC1" s="57"/>
      <c r="BUD1" s="57"/>
      <c r="BUE1" s="57"/>
      <c r="BUF1" s="57"/>
      <c r="BUG1" s="57"/>
      <c r="BUH1" s="57"/>
      <c r="BUI1" s="57"/>
      <c r="BUJ1" s="57"/>
      <c r="BUK1" s="57"/>
      <c r="BUL1" s="57"/>
      <c r="BUM1" s="57"/>
      <c r="BUN1" s="57"/>
      <c r="BUO1" s="57"/>
      <c r="BUP1" s="57"/>
      <c r="BUQ1" s="57"/>
      <c r="BUR1" s="57"/>
      <c r="BUS1" s="57"/>
      <c r="BUT1" s="57"/>
      <c r="BUU1" s="57"/>
      <c r="BUV1" s="57"/>
      <c r="BUW1" s="57"/>
      <c r="BUX1" s="57"/>
      <c r="BUY1" s="57"/>
      <c r="BUZ1" s="57"/>
      <c r="BVA1" s="57"/>
      <c r="BVB1" s="57"/>
      <c r="BVC1" s="57"/>
      <c r="BVD1" s="57"/>
      <c r="BVE1" s="57"/>
      <c r="BVF1" s="57"/>
      <c r="BVG1" s="57"/>
      <c r="BVH1" s="57"/>
      <c r="BVI1" s="57"/>
      <c r="BVJ1" s="57"/>
      <c r="BVK1" s="57"/>
      <c r="BVL1" s="57"/>
      <c r="BVM1" s="57"/>
      <c r="BVN1" s="57"/>
      <c r="BVO1" s="57"/>
      <c r="BVP1" s="57"/>
      <c r="BVQ1" s="57"/>
      <c r="BVR1" s="57"/>
      <c r="BVS1" s="57"/>
      <c r="BVT1" s="57"/>
      <c r="BVU1" s="57"/>
      <c r="BVV1" s="57"/>
      <c r="BVW1" s="57"/>
      <c r="BVX1" s="57"/>
      <c r="BVY1" s="57"/>
      <c r="BVZ1" s="57"/>
      <c r="BWA1" s="57"/>
      <c r="BWB1" s="57"/>
      <c r="BWC1" s="57"/>
      <c r="BWD1" s="57"/>
      <c r="BWE1" s="57"/>
      <c r="BWF1" s="57"/>
      <c r="BWG1" s="57"/>
      <c r="BWH1" s="57"/>
      <c r="BWI1" s="57"/>
      <c r="BWJ1" s="57"/>
      <c r="BWK1" s="57"/>
      <c r="BWL1" s="57"/>
      <c r="BWM1" s="57"/>
      <c r="BWN1" s="57"/>
      <c r="BWO1" s="57"/>
      <c r="BWP1" s="57"/>
      <c r="BWQ1" s="57"/>
      <c r="BWR1" s="57"/>
      <c r="BWS1" s="57"/>
      <c r="BWT1" s="57"/>
      <c r="BWU1" s="57"/>
      <c r="BWV1" s="57"/>
      <c r="BWW1" s="57"/>
      <c r="BWX1" s="57"/>
      <c r="BWY1" s="57"/>
      <c r="BWZ1" s="57"/>
      <c r="BXA1" s="57"/>
      <c r="BXB1" s="57"/>
      <c r="BXC1" s="57"/>
      <c r="BXD1" s="57"/>
      <c r="BXE1" s="57"/>
      <c r="BXF1" s="57"/>
      <c r="BXG1" s="57"/>
      <c r="BXH1" s="57"/>
      <c r="BXI1" s="57"/>
      <c r="BXJ1" s="57"/>
      <c r="BXK1" s="57"/>
      <c r="BXL1" s="57"/>
      <c r="BXM1" s="57"/>
      <c r="BXN1" s="57"/>
      <c r="BXO1" s="57"/>
      <c r="BXP1" s="57"/>
      <c r="BXQ1" s="57"/>
      <c r="BXR1" s="57"/>
      <c r="BXS1" s="57"/>
      <c r="BXT1" s="57"/>
      <c r="BXU1" s="57"/>
      <c r="BXV1" s="57"/>
      <c r="BXW1" s="57"/>
      <c r="BXX1" s="57"/>
      <c r="BXY1" s="57"/>
      <c r="BXZ1" s="57"/>
      <c r="BYA1" s="57"/>
      <c r="BYB1" s="57"/>
      <c r="BYC1" s="57"/>
      <c r="BYD1" s="57"/>
      <c r="BYE1" s="57"/>
      <c r="BYF1" s="57"/>
      <c r="BYG1" s="57"/>
      <c r="BYH1" s="57"/>
      <c r="BYI1" s="57"/>
      <c r="BYJ1" s="57"/>
      <c r="BYK1" s="57"/>
      <c r="BYL1" s="57"/>
      <c r="BYM1" s="57"/>
      <c r="BYN1" s="57"/>
      <c r="BYO1" s="57"/>
      <c r="BYP1" s="57"/>
      <c r="BYQ1" s="57"/>
      <c r="BYR1" s="57"/>
      <c r="BYS1" s="57"/>
      <c r="BYT1" s="57"/>
      <c r="BYU1" s="57"/>
      <c r="BYV1" s="57"/>
      <c r="BYW1" s="57"/>
      <c r="BYX1" s="57"/>
      <c r="BYY1" s="57"/>
      <c r="BYZ1" s="57"/>
      <c r="BZA1" s="57"/>
      <c r="BZB1" s="57"/>
      <c r="BZC1" s="57"/>
      <c r="BZD1" s="57"/>
      <c r="BZE1" s="57"/>
      <c r="BZF1" s="57"/>
      <c r="BZG1" s="57"/>
      <c r="BZH1" s="57"/>
      <c r="BZI1" s="57"/>
      <c r="BZJ1" s="57"/>
      <c r="BZK1" s="57"/>
      <c r="BZL1" s="57"/>
      <c r="BZM1" s="57"/>
      <c r="BZN1" s="57"/>
      <c r="BZO1" s="57"/>
      <c r="BZP1" s="57"/>
      <c r="BZQ1" s="57"/>
      <c r="BZR1" s="57"/>
      <c r="BZS1" s="57"/>
      <c r="BZT1" s="57"/>
      <c r="BZU1" s="57"/>
      <c r="BZV1" s="57"/>
      <c r="BZW1" s="57"/>
      <c r="BZX1" s="57"/>
      <c r="BZY1" s="57"/>
      <c r="BZZ1" s="57"/>
      <c r="CAA1" s="57"/>
      <c r="CAB1" s="57"/>
      <c r="CAC1" s="57"/>
      <c r="CAD1" s="57"/>
      <c r="CAE1" s="57"/>
      <c r="CAF1" s="57"/>
      <c r="CAG1" s="57"/>
      <c r="CAH1" s="57"/>
      <c r="CAI1" s="57"/>
      <c r="CAJ1" s="57"/>
      <c r="CAK1" s="57"/>
      <c r="CAL1" s="57"/>
      <c r="CAM1" s="57"/>
      <c r="CAN1" s="57"/>
      <c r="CAO1" s="57"/>
      <c r="CAP1" s="57"/>
      <c r="CAQ1" s="57"/>
      <c r="CAR1" s="57"/>
      <c r="CAS1" s="57"/>
      <c r="CAT1" s="57"/>
      <c r="CAU1" s="57"/>
      <c r="CAV1" s="57"/>
      <c r="CAW1" s="57"/>
      <c r="CAX1" s="57"/>
      <c r="CAY1" s="57"/>
      <c r="CAZ1" s="57"/>
      <c r="CBA1" s="57"/>
      <c r="CBB1" s="57"/>
      <c r="CBC1" s="57"/>
      <c r="CBD1" s="57"/>
      <c r="CBE1" s="57"/>
      <c r="CBF1" s="57"/>
      <c r="CBG1" s="57"/>
      <c r="CBH1" s="57"/>
      <c r="CBI1" s="57"/>
      <c r="CBJ1" s="57"/>
      <c r="CBK1" s="57"/>
      <c r="CBL1" s="57"/>
      <c r="CBM1" s="57"/>
      <c r="CBN1" s="57"/>
      <c r="CBO1" s="57"/>
      <c r="CBP1" s="57"/>
      <c r="CBQ1" s="57"/>
      <c r="CBR1" s="57"/>
      <c r="CBS1" s="57"/>
      <c r="CBT1" s="57"/>
      <c r="CBU1" s="57"/>
      <c r="CBV1" s="57"/>
      <c r="CBW1" s="57"/>
      <c r="CBX1" s="57"/>
      <c r="CBY1" s="57"/>
      <c r="CBZ1" s="57"/>
      <c r="CCA1" s="57"/>
      <c r="CCB1" s="57"/>
      <c r="CCC1" s="57"/>
      <c r="CCD1" s="57"/>
      <c r="CCE1" s="57"/>
      <c r="CCF1" s="57"/>
      <c r="CCG1" s="57"/>
      <c r="CCH1" s="57"/>
      <c r="CCI1" s="57"/>
      <c r="CCJ1" s="57"/>
      <c r="CCK1" s="57"/>
      <c r="CCL1" s="57"/>
      <c r="CCM1" s="57"/>
      <c r="CCN1" s="57"/>
      <c r="CCO1" s="57"/>
      <c r="CCP1" s="57"/>
      <c r="CCQ1" s="57"/>
      <c r="CCR1" s="57"/>
      <c r="CCS1" s="57"/>
      <c r="CCT1" s="57"/>
      <c r="CCU1" s="57"/>
      <c r="CCV1" s="57"/>
      <c r="CCW1" s="57"/>
      <c r="CCX1" s="57"/>
      <c r="CCY1" s="57"/>
      <c r="CCZ1" s="57"/>
      <c r="CDA1" s="57"/>
      <c r="CDB1" s="57"/>
      <c r="CDC1" s="57"/>
      <c r="CDD1" s="57"/>
      <c r="CDE1" s="57"/>
      <c r="CDF1" s="57"/>
      <c r="CDG1" s="57"/>
      <c r="CDH1" s="57"/>
      <c r="CDI1" s="57"/>
      <c r="CDJ1" s="57"/>
      <c r="CDK1" s="57"/>
      <c r="CDL1" s="57"/>
      <c r="CDM1" s="57"/>
      <c r="CDN1" s="57"/>
      <c r="CDO1" s="57"/>
      <c r="CDP1" s="57"/>
      <c r="CDQ1" s="57"/>
      <c r="CDR1" s="57"/>
      <c r="CDS1" s="57"/>
      <c r="CDT1" s="57"/>
      <c r="CDU1" s="57"/>
      <c r="CDV1" s="57"/>
      <c r="CDW1" s="57"/>
      <c r="CDX1" s="57"/>
      <c r="CDY1" s="57"/>
      <c r="CDZ1" s="57"/>
      <c r="CEA1" s="57"/>
      <c r="CEB1" s="57"/>
      <c r="CEC1" s="57"/>
      <c r="CED1" s="57"/>
      <c r="CEE1" s="57"/>
      <c r="CEF1" s="57"/>
      <c r="CEG1" s="57"/>
      <c r="CEH1" s="57"/>
      <c r="CEI1" s="57"/>
      <c r="CEJ1" s="57"/>
      <c r="CEK1" s="57"/>
      <c r="CEL1" s="57"/>
      <c r="CEM1" s="57"/>
      <c r="CEN1" s="57"/>
      <c r="CEO1" s="57"/>
      <c r="CEP1" s="57"/>
      <c r="CEQ1" s="57"/>
      <c r="CER1" s="57"/>
      <c r="CES1" s="57"/>
      <c r="CET1" s="57"/>
      <c r="CEU1" s="57"/>
      <c r="CEV1" s="57"/>
      <c r="CEW1" s="57"/>
      <c r="CEX1" s="57"/>
      <c r="CEY1" s="57"/>
      <c r="CEZ1" s="57"/>
      <c r="CFA1" s="57"/>
      <c r="CFB1" s="57"/>
      <c r="CFC1" s="57"/>
      <c r="CFD1" s="57"/>
      <c r="CFE1" s="57"/>
      <c r="CFF1" s="57"/>
      <c r="CFG1" s="57"/>
      <c r="CFH1" s="57"/>
      <c r="CFI1" s="57"/>
      <c r="CFJ1" s="57"/>
      <c r="CFK1" s="57"/>
      <c r="CFL1" s="57"/>
      <c r="CFM1" s="57"/>
      <c r="CFN1" s="57"/>
      <c r="CFO1" s="57"/>
      <c r="CFP1" s="57"/>
      <c r="CFQ1" s="57"/>
      <c r="CFR1" s="57"/>
      <c r="CFS1" s="57"/>
      <c r="CFT1" s="57"/>
      <c r="CFU1" s="57"/>
      <c r="CFV1" s="57"/>
      <c r="CFW1" s="57"/>
      <c r="CFX1" s="57"/>
      <c r="CFY1" s="57"/>
      <c r="CFZ1" s="57"/>
      <c r="CGA1" s="57"/>
      <c r="CGB1" s="57"/>
      <c r="CGC1" s="57"/>
      <c r="CGD1" s="57"/>
      <c r="CGE1" s="57"/>
      <c r="CGF1" s="57"/>
      <c r="CGG1" s="57"/>
      <c r="CGH1" s="57"/>
      <c r="CGI1" s="57"/>
      <c r="CGJ1" s="57"/>
      <c r="CGK1" s="57"/>
      <c r="CGL1" s="57"/>
      <c r="CGM1" s="57"/>
      <c r="CGN1" s="57"/>
      <c r="CGO1" s="57"/>
      <c r="CGP1" s="57"/>
      <c r="CGQ1" s="57"/>
      <c r="CGR1" s="57"/>
      <c r="CGS1" s="57"/>
      <c r="CGT1" s="57"/>
      <c r="CGU1" s="57"/>
      <c r="CGV1" s="57"/>
      <c r="CGW1" s="57"/>
      <c r="CGX1" s="57"/>
      <c r="CGY1" s="57"/>
      <c r="CGZ1" s="57"/>
      <c r="CHA1" s="57"/>
      <c r="CHB1" s="57"/>
      <c r="CHC1" s="57"/>
      <c r="CHD1" s="57"/>
      <c r="CHE1" s="57"/>
      <c r="CHF1" s="57"/>
      <c r="CHG1" s="57"/>
      <c r="CHH1" s="57"/>
      <c r="CHI1" s="57"/>
      <c r="CHJ1" s="57"/>
      <c r="CHK1" s="57"/>
      <c r="CHL1" s="57"/>
      <c r="CHM1" s="57"/>
      <c r="CHN1" s="57"/>
      <c r="CHO1" s="57"/>
      <c r="CHP1" s="57"/>
      <c r="CHQ1" s="57"/>
      <c r="CHR1" s="57"/>
      <c r="CHS1" s="57"/>
      <c r="CHT1" s="57"/>
      <c r="CHU1" s="57"/>
      <c r="CHV1" s="57"/>
      <c r="CHW1" s="57"/>
      <c r="CHX1" s="57"/>
      <c r="CHY1" s="57"/>
      <c r="CHZ1" s="57"/>
      <c r="CIA1" s="57"/>
      <c r="CIB1" s="57"/>
      <c r="CIC1" s="57"/>
      <c r="CID1" s="57"/>
      <c r="CIE1" s="57"/>
      <c r="CIF1" s="57"/>
      <c r="CIG1" s="57"/>
      <c r="CIH1" s="57"/>
      <c r="CII1" s="57"/>
      <c r="CIJ1" s="57"/>
      <c r="CIK1" s="57"/>
      <c r="CIL1" s="57"/>
      <c r="CIM1" s="57"/>
      <c r="CIN1" s="57"/>
      <c r="CIO1" s="57"/>
      <c r="CIP1" s="57"/>
      <c r="CIQ1" s="57"/>
      <c r="CIR1" s="57"/>
      <c r="CIS1" s="57"/>
      <c r="CIT1" s="57"/>
      <c r="CIU1" s="57"/>
      <c r="CIV1" s="57"/>
      <c r="CIW1" s="57"/>
      <c r="CIX1" s="57"/>
      <c r="CIY1" s="57"/>
      <c r="CIZ1" s="57"/>
      <c r="CJA1" s="57"/>
      <c r="CJB1" s="57"/>
      <c r="CJC1" s="57"/>
      <c r="CJD1" s="57"/>
      <c r="CJE1" s="57"/>
      <c r="CJF1" s="57"/>
      <c r="CJG1" s="57"/>
      <c r="CJH1" s="57"/>
      <c r="CJI1" s="57"/>
      <c r="CJJ1" s="57"/>
      <c r="CJK1" s="57"/>
      <c r="CJL1" s="57"/>
      <c r="CJM1" s="57"/>
      <c r="CJN1" s="57"/>
      <c r="CJO1" s="57"/>
      <c r="CJP1" s="57"/>
      <c r="CJQ1" s="57"/>
      <c r="CJR1" s="57"/>
      <c r="CJS1" s="57"/>
      <c r="CJT1" s="57"/>
      <c r="CJU1" s="57"/>
      <c r="CJV1" s="57"/>
      <c r="CJW1" s="57"/>
      <c r="CJX1" s="57"/>
      <c r="CJY1" s="57"/>
      <c r="CJZ1" s="57"/>
      <c r="CKA1" s="57"/>
      <c r="CKB1" s="57"/>
      <c r="CKC1" s="57"/>
      <c r="CKD1" s="57"/>
      <c r="CKE1" s="57"/>
      <c r="CKF1" s="57"/>
      <c r="CKG1" s="57"/>
      <c r="CKH1" s="57"/>
      <c r="CKI1" s="57"/>
      <c r="CKJ1" s="57"/>
      <c r="CKK1" s="57"/>
      <c r="CKL1" s="57"/>
      <c r="CKM1" s="57"/>
      <c r="CKN1" s="57"/>
      <c r="CKO1" s="57"/>
      <c r="CKP1" s="57"/>
      <c r="CKQ1" s="57"/>
      <c r="CKR1" s="57"/>
      <c r="CKS1" s="57"/>
      <c r="CKT1" s="57"/>
      <c r="CKU1" s="57"/>
      <c r="CKV1" s="57"/>
      <c r="CKW1" s="57"/>
      <c r="CKX1" s="57"/>
      <c r="CKY1" s="57"/>
      <c r="CKZ1" s="57"/>
      <c r="CLA1" s="57"/>
      <c r="CLB1" s="57"/>
      <c r="CLC1" s="57"/>
      <c r="CLD1" s="57"/>
      <c r="CLE1" s="57"/>
      <c r="CLF1" s="57"/>
      <c r="CLG1" s="57"/>
      <c r="CLH1" s="57"/>
      <c r="CLI1" s="57"/>
      <c r="CLJ1" s="57"/>
      <c r="CLK1" s="57"/>
      <c r="CLL1" s="57"/>
      <c r="CLM1" s="57"/>
      <c r="CLN1" s="57"/>
      <c r="CLO1" s="57"/>
      <c r="CLP1" s="57"/>
      <c r="CLQ1" s="57"/>
      <c r="CLR1" s="57"/>
      <c r="CLS1" s="57"/>
      <c r="CLT1" s="57"/>
      <c r="CLU1" s="57"/>
      <c r="CLV1" s="57"/>
      <c r="CLW1" s="57"/>
      <c r="CLX1" s="57"/>
      <c r="CLY1" s="57"/>
      <c r="CLZ1" s="57"/>
      <c r="CMA1" s="57"/>
      <c r="CMB1" s="57"/>
      <c r="CMC1" s="57"/>
      <c r="CMD1" s="57"/>
      <c r="CME1" s="57"/>
      <c r="CMF1" s="57"/>
      <c r="CMG1" s="57"/>
      <c r="CMH1" s="57"/>
      <c r="CMI1" s="57"/>
      <c r="CMJ1" s="57"/>
      <c r="CMK1" s="57"/>
      <c r="CML1" s="57"/>
      <c r="CMM1" s="57"/>
      <c r="CMN1" s="57"/>
      <c r="CMO1" s="57"/>
      <c r="CMP1" s="57"/>
      <c r="CMQ1" s="57"/>
      <c r="CMR1" s="57"/>
      <c r="CMS1" s="57"/>
      <c r="CMT1" s="57"/>
      <c r="CMU1" s="57"/>
      <c r="CMV1" s="57"/>
      <c r="CMW1" s="57"/>
      <c r="CMX1" s="57"/>
      <c r="CMY1" s="57"/>
      <c r="CMZ1" s="57"/>
      <c r="CNA1" s="57"/>
      <c r="CNB1" s="57"/>
      <c r="CNC1" s="57"/>
      <c r="CND1" s="57"/>
      <c r="CNE1" s="57"/>
      <c r="CNF1" s="57"/>
      <c r="CNG1" s="57"/>
      <c r="CNH1" s="57"/>
      <c r="CNI1" s="57"/>
      <c r="CNJ1" s="57"/>
      <c r="CNK1" s="57"/>
      <c r="CNL1" s="57"/>
      <c r="CNM1" s="57"/>
      <c r="CNN1" s="57"/>
      <c r="CNO1" s="57"/>
      <c r="CNP1" s="57"/>
      <c r="CNQ1" s="57"/>
      <c r="CNR1" s="57"/>
      <c r="CNS1" s="57"/>
      <c r="CNT1" s="57"/>
      <c r="CNU1" s="57"/>
      <c r="CNV1" s="57"/>
      <c r="CNW1" s="57"/>
      <c r="CNX1" s="57"/>
      <c r="CNY1" s="57"/>
      <c r="CNZ1" s="57"/>
      <c r="COA1" s="57"/>
      <c r="COB1" s="57"/>
      <c r="COC1" s="57"/>
      <c r="COD1" s="57"/>
      <c r="COE1" s="57"/>
      <c r="COF1" s="57"/>
      <c r="COG1" s="57"/>
      <c r="COH1" s="57"/>
      <c r="COI1" s="57"/>
      <c r="COJ1" s="57"/>
      <c r="COK1" s="57"/>
      <c r="COL1" s="57"/>
      <c r="COM1" s="57"/>
      <c r="CON1" s="57"/>
      <c r="COO1" s="57"/>
      <c r="COP1" s="57"/>
      <c r="COQ1" s="57"/>
      <c r="COR1" s="57"/>
      <c r="COS1" s="57"/>
      <c r="COT1" s="57"/>
      <c r="COU1" s="57"/>
      <c r="COV1" s="57"/>
      <c r="COW1" s="57"/>
      <c r="COX1" s="57"/>
      <c r="COY1" s="57"/>
      <c r="COZ1" s="57"/>
      <c r="CPA1" s="57"/>
      <c r="CPB1" s="57"/>
      <c r="CPC1" s="57"/>
      <c r="CPD1" s="57"/>
      <c r="CPE1" s="57"/>
      <c r="CPF1" s="57"/>
      <c r="CPG1" s="57"/>
      <c r="CPH1" s="57"/>
      <c r="CPI1" s="57"/>
      <c r="CPJ1" s="57"/>
      <c r="CPK1" s="57"/>
      <c r="CPL1" s="57"/>
      <c r="CPM1" s="57"/>
      <c r="CPN1" s="57"/>
      <c r="CPO1" s="57"/>
      <c r="CPP1" s="57"/>
      <c r="CPQ1" s="57"/>
      <c r="CPR1" s="57"/>
      <c r="CPS1" s="57"/>
      <c r="CPT1" s="57"/>
      <c r="CPU1" s="57"/>
      <c r="CPV1" s="57"/>
      <c r="CPW1" s="57"/>
      <c r="CPX1" s="57"/>
      <c r="CPY1" s="57"/>
      <c r="CPZ1" s="57"/>
      <c r="CQA1" s="57"/>
      <c r="CQB1" s="57"/>
      <c r="CQC1" s="57"/>
      <c r="CQD1" s="57"/>
      <c r="CQE1" s="57"/>
      <c r="CQF1" s="57"/>
      <c r="CQG1" s="57"/>
      <c r="CQH1" s="57"/>
      <c r="CQI1" s="57"/>
      <c r="CQJ1" s="57"/>
      <c r="CQK1" s="57"/>
      <c r="CQL1" s="57"/>
      <c r="CQM1" s="57"/>
      <c r="CQN1" s="57"/>
      <c r="CQO1" s="57"/>
      <c r="CQP1" s="57"/>
      <c r="CQQ1" s="57"/>
      <c r="CQR1" s="57"/>
      <c r="CQS1" s="57"/>
      <c r="CQT1" s="57"/>
      <c r="CQU1" s="57"/>
      <c r="CQV1" s="57"/>
      <c r="CQW1" s="57"/>
      <c r="CQX1" s="57"/>
      <c r="CQY1" s="57"/>
      <c r="CQZ1" s="57"/>
      <c r="CRA1" s="57"/>
      <c r="CRB1" s="57"/>
      <c r="CRC1" s="57"/>
      <c r="CRD1" s="57"/>
      <c r="CRE1" s="57"/>
      <c r="CRF1" s="57"/>
      <c r="CRG1" s="57"/>
      <c r="CRH1" s="57"/>
      <c r="CRI1" s="57"/>
      <c r="CRJ1" s="57"/>
      <c r="CRK1" s="57"/>
      <c r="CRL1" s="57"/>
      <c r="CRM1" s="57"/>
      <c r="CRN1" s="57"/>
      <c r="CRO1" s="57"/>
      <c r="CRP1" s="57"/>
      <c r="CRQ1" s="57"/>
      <c r="CRR1" s="57"/>
      <c r="CRS1" s="57"/>
      <c r="CRT1" s="57"/>
      <c r="CRU1" s="57"/>
      <c r="CRV1" s="57"/>
      <c r="CRW1" s="57"/>
      <c r="CRX1" s="57"/>
      <c r="CRY1" s="57"/>
      <c r="CRZ1" s="57"/>
      <c r="CSA1" s="57"/>
      <c r="CSB1" s="57"/>
      <c r="CSC1" s="57"/>
      <c r="CSD1" s="57"/>
      <c r="CSE1" s="57"/>
      <c r="CSF1" s="57"/>
      <c r="CSG1" s="57"/>
      <c r="CSH1" s="57"/>
      <c r="CSI1" s="57"/>
      <c r="CSJ1" s="57"/>
      <c r="CSK1" s="57"/>
      <c r="CSL1" s="57"/>
      <c r="CSM1" s="57"/>
      <c r="CSN1" s="57"/>
      <c r="CSO1" s="57"/>
      <c r="CSP1" s="57"/>
      <c r="CSQ1" s="57"/>
      <c r="CSR1" s="57"/>
      <c r="CSS1" s="57"/>
      <c r="CST1" s="57"/>
      <c r="CSU1" s="57"/>
      <c r="CSV1" s="57"/>
      <c r="CSW1" s="57"/>
      <c r="CSX1" s="57"/>
      <c r="CSY1" s="57"/>
      <c r="CSZ1" s="57"/>
      <c r="CTA1" s="57"/>
      <c r="CTB1" s="57"/>
      <c r="CTC1" s="57"/>
      <c r="CTD1" s="57"/>
      <c r="CTE1" s="57"/>
      <c r="CTF1" s="57"/>
      <c r="CTG1" s="57"/>
      <c r="CTH1" s="57"/>
      <c r="CTI1" s="57"/>
      <c r="CTJ1" s="57"/>
      <c r="CTK1" s="57"/>
      <c r="CTL1" s="57"/>
      <c r="CTM1" s="57"/>
      <c r="CTN1" s="57"/>
      <c r="CTO1" s="57"/>
      <c r="CTP1" s="57"/>
      <c r="CTQ1" s="57"/>
      <c r="CTR1" s="57"/>
      <c r="CTS1" s="57"/>
      <c r="CTT1" s="57"/>
      <c r="CTU1" s="57"/>
      <c r="CTV1" s="57"/>
      <c r="CTW1" s="57"/>
      <c r="CTX1" s="57"/>
      <c r="CTY1" s="57"/>
      <c r="CTZ1" s="57"/>
      <c r="CUA1" s="57"/>
      <c r="CUB1" s="57"/>
      <c r="CUC1" s="57"/>
      <c r="CUD1" s="57"/>
      <c r="CUE1" s="57"/>
      <c r="CUF1" s="57"/>
      <c r="CUG1" s="57"/>
      <c r="CUH1" s="57"/>
      <c r="CUI1" s="57"/>
      <c r="CUJ1" s="57"/>
      <c r="CUK1" s="57"/>
      <c r="CUL1" s="57"/>
      <c r="CUM1" s="57"/>
      <c r="CUN1" s="57"/>
      <c r="CUO1" s="57"/>
      <c r="CUP1" s="57"/>
      <c r="CUQ1" s="57"/>
      <c r="CUR1" s="57"/>
      <c r="CUS1" s="57"/>
      <c r="CUT1" s="57"/>
      <c r="CUU1" s="57"/>
      <c r="CUV1" s="57"/>
      <c r="CUW1" s="57"/>
      <c r="CUX1" s="57"/>
      <c r="CUY1" s="57"/>
      <c r="CUZ1" s="57"/>
      <c r="CVA1" s="57"/>
      <c r="CVB1" s="57"/>
      <c r="CVC1" s="57"/>
      <c r="CVD1" s="57"/>
      <c r="CVE1" s="57"/>
      <c r="CVF1" s="57"/>
      <c r="CVG1" s="57"/>
      <c r="CVH1" s="57"/>
      <c r="CVI1" s="57"/>
      <c r="CVJ1" s="57"/>
      <c r="CVK1" s="57"/>
      <c r="CVL1" s="57"/>
      <c r="CVM1" s="57"/>
      <c r="CVN1" s="57"/>
      <c r="CVO1" s="57"/>
      <c r="CVP1" s="57"/>
      <c r="CVQ1" s="57"/>
      <c r="CVR1" s="57"/>
      <c r="CVS1" s="57"/>
      <c r="CVT1" s="57"/>
      <c r="CVU1" s="57"/>
      <c r="CVV1" s="57"/>
      <c r="CVW1" s="57"/>
      <c r="CVX1" s="57"/>
      <c r="CVY1" s="57"/>
      <c r="CVZ1" s="57"/>
      <c r="CWA1" s="57"/>
      <c r="CWB1" s="57"/>
      <c r="CWC1" s="57"/>
      <c r="CWD1" s="57"/>
      <c r="CWE1" s="57"/>
      <c r="CWF1" s="57"/>
      <c r="CWG1" s="57"/>
      <c r="CWH1" s="57"/>
      <c r="CWI1" s="57"/>
      <c r="CWJ1" s="57"/>
      <c r="CWK1" s="57"/>
      <c r="CWL1" s="57"/>
      <c r="CWM1" s="57"/>
      <c r="CWN1" s="57"/>
      <c r="CWO1" s="57"/>
      <c r="CWP1" s="57"/>
      <c r="CWQ1" s="57"/>
      <c r="CWR1" s="57"/>
      <c r="CWS1" s="57"/>
      <c r="CWT1" s="57"/>
      <c r="CWU1" s="57"/>
      <c r="CWV1" s="57"/>
      <c r="CWW1" s="57"/>
      <c r="CWX1" s="57"/>
      <c r="CWY1" s="57"/>
      <c r="CWZ1" s="57"/>
      <c r="CXA1" s="57"/>
      <c r="CXB1" s="57"/>
      <c r="CXC1" s="57"/>
      <c r="CXD1" s="57"/>
      <c r="CXE1" s="57"/>
      <c r="CXF1" s="57"/>
      <c r="CXG1" s="57"/>
      <c r="CXH1" s="57"/>
      <c r="CXI1" s="57"/>
      <c r="CXJ1" s="57"/>
      <c r="CXK1" s="57"/>
      <c r="CXL1" s="57"/>
      <c r="CXM1" s="57"/>
      <c r="CXN1" s="57"/>
      <c r="CXO1" s="57"/>
      <c r="CXP1" s="57"/>
      <c r="CXQ1" s="57"/>
      <c r="CXR1" s="57"/>
      <c r="CXS1" s="57"/>
      <c r="CXT1" s="57"/>
      <c r="CXU1" s="57"/>
      <c r="CXV1" s="57"/>
      <c r="CXW1" s="57"/>
      <c r="CXX1" s="57"/>
      <c r="CXY1" s="57"/>
      <c r="CXZ1" s="57"/>
      <c r="CYA1" s="57"/>
      <c r="CYB1" s="57"/>
      <c r="CYC1" s="57"/>
      <c r="CYD1" s="57"/>
      <c r="CYE1" s="57"/>
      <c r="CYF1" s="57"/>
      <c r="CYG1" s="57"/>
      <c r="CYH1" s="57"/>
      <c r="CYI1" s="57"/>
      <c r="CYJ1" s="57"/>
      <c r="CYK1" s="57"/>
      <c r="CYL1" s="57"/>
      <c r="CYM1" s="57"/>
      <c r="CYN1" s="57"/>
      <c r="CYO1" s="57"/>
      <c r="CYP1" s="57"/>
      <c r="CYQ1" s="57"/>
      <c r="CYR1" s="57"/>
      <c r="CYS1" s="57"/>
      <c r="CYT1" s="57"/>
      <c r="CYU1" s="57"/>
      <c r="CYV1" s="57"/>
      <c r="CYW1" s="57"/>
      <c r="CYX1" s="57"/>
      <c r="CYY1" s="57"/>
      <c r="CYZ1" s="57"/>
      <c r="CZA1" s="57"/>
      <c r="CZB1" s="57"/>
      <c r="CZC1" s="57"/>
      <c r="CZD1" s="57"/>
      <c r="CZE1" s="57"/>
      <c r="CZF1" s="57"/>
      <c r="CZG1" s="57"/>
      <c r="CZH1" s="57"/>
      <c r="CZI1" s="57"/>
      <c r="CZJ1" s="57"/>
      <c r="CZK1" s="57"/>
      <c r="CZL1" s="57"/>
      <c r="CZM1" s="57"/>
      <c r="CZN1" s="57"/>
      <c r="CZO1" s="57"/>
      <c r="CZP1" s="57"/>
      <c r="CZQ1" s="57"/>
      <c r="CZR1" s="57"/>
      <c r="CZS1" s="57"/>
      <c r="CZT1" s="57"/>
      <c r="CZU1" s="57"/>
      <c r="CZV1" s="57"/>
      <c r="CZW1" s="57"/>
      <c r="CZX1" s="57"/>
      <c r="CZY1" s="57"/>
      <c r="CZZ1" s="57"/>
      <c r="DAA1" s="57"/>
      <c r="DAB1" s="57"/>
      <c r="DAC1" s="57"/>
      <c r="DAD1" s="57"/>
      <c r="DAE1" s="57"/>
      <c r="DAF1" s="57"/>
      <c r="DAG1" s="57"/>
      <c r="DAH1" s="57"/>
      <c r="DAI1" s="57"/>
      <c r="DAJ1" s="57"/>
      <c r="DAK1" s="57"/>
      <c r="DAL1" s="57"/>
      <c r="DAM1" s="57"/>
      <c r="DAN1" s="57"/>
      <c r="DAO1" s="57"/>
      <c r="DAP1" s="57"/>
      <c r="DAQ1" s="57"/>
      <c r="DAR1" s="57"/>
      <c r="DAS1" s="57"/>
      <c r="DAT1" s="57"/>
      <c r="DAU1" s="57"/>
      <c r="DAV1" s="57"/>
      <c r="DAW1" s="57"/>
      <c r="DAX1" s="57"/>
      <c r="DAY1" s="57"/>
      <c r="DAZ1" s="57"/>
      <c r="DBA1" s="57"/>
      <c r="DBB1" s="57"/>
      <c r="DBC1" s="57"/>
      <c r="DBD1" s="57"/>
      <c r="DBE1" s="57"/>
      <c r="DBF1" s="57"/>
      <c r="DBG1" s="57"/>
      <c r="DBH1" s="57"/>
      <c r="DBI1" s="57"/>
      <c r="DBJ1" s="57"/>
      <c r="DBK1" s="57"/>
      <c r="DBL1" s="57"/>
      <c r="DBM1" s="57"/>
      <c r="DBN1" s="57"/>
      <c r="DBO1" s="57"/>
      <c r="DBP1" s="57"/>
      <c r="DBQ1" s="57"/>
      <c r="DBR1" s="57"/>
      <c r="DBS1" s="57"/>
      <c r="DBT1" s="57"/>
      <c r="DBU1" s="57"/>
      <c r="DBV1" s="57"/>
      <c r="DBW1" s="57"/>
      <c r="DBX1" s="57"/>
      <c r="DBY1" s="57"/>
      <c r="DBZ1" s="57"/>
      <c r="DCA1" s="57"/>
      <c r="DCB1" s="57"/>
      <c r="DCC1" s="57"/>
      <c r="DCD1" s="57"/>
      <c r="DCE1" s="57"/>
      <c r="DCF1" s="57"/>
      <c r="DCG1" s="57"/>
      <c r="DCH1" s="57"/>
      <c r="DCI1" s="57"/>
      <c r="DCJ1" s="57"/>
      <c r="DCK1" s="57"/>
      <c r="DCL1" s="57"/>
      <c r="DCM1" s="57"/>
      <c r="DCN1" s="57"/>
      <c r="DCO1" s="57"/>
      <c r="DCP1" s="57"/>
      <c r="DCQ1" s="57"/>
      <c r="DCR1" s="57"/>
      <c r="DCS1" s="57"/>
      <c r="DCT1" s="57"/>
      <c r="DCU1" s="57"/>
      <c r="DCV1" s="57"/>
      <c r="DCW1" s="57"/>
      <c r="DCX1" s="57"/>
      <c r="DCY1" s="57"/>
      <c r="DCZ1" s="57"/>
      <c r="DDA1" s="57"/>
      <c r="DDB1" s="57"/>
      <c r="DDC1" s="57"/>
      <c r="DDD1" s="57"/>
      <c r="DDE1" s="57"/>
      <c r="DDF1" s="57"/>
      <c r="DDG1" s="57"/>
      <c r="DDH1" s="57"/>
      <c r="DDI1" s="57"/>
      <c r="DDJ1" s="57"/>
      <c r="DDK1" s="57"/>
      <c r="DDL1" s="57"/>
      <c r="DDM1" s="57"/>
      <c r="DDN1" s="57"/>
      <c r="DDO1" s="57"/>
      <c r="DDP1" s="57"/>
      <c r="DDQ1" s="57"/>
      <c r="DDR1" s="57"/>
      <c r="DDS1" s="57"/>
      <c r="DDT1" s="57"/>
      <c r="DDU1" s="57"/>
      <c r="DDV1" s="57"/>
      <c r="DDW1" s="57"/>
      <c r="DDX1" s="57"/>
      <c r="DDY1" s="57"/>
      <c r="DDZ1" s="57"/>
      <c r="DEA1" s="57"/>
      <c r="DEB1" s="57"/>
      <c r="DEC1" s="57"/>
      <c r="DED1" s="57"/>
      <c r="DEE1" s="57"/>
      <c r="DEF1" s="57"/>
      <c r="DEG1" s="57"/>
      <c r="DEH1" s="57"/>
      <c r="DEI1" s="57"/>
      <c r="DEJ1" s="57"/>
      <c r="DEK1" s="57"/>
      <c r="DEL1" s="57"/>
      <c r="DEM1" s="57"/>
      <c r="DEN1" s="57"/>
      <c r="DEO1" s="57"/>
      <c r="DEP1" s="57"/>
      <c r="DEQ1" s="57"/>
      <c r="DER1" s="57"/>
      <c r="DES1" s="57"/>
      <c r="DET1" s="57"/>
      <c r="DEU1" s="57"/>
      <c r="DEV1" s="57"/>
      <c r="DEW1" s="57"/>
      <c r="DEX1" s="57"/>
      <c r="DEY1" s="57"/>
      <c r="DEZ1" s="57"/>
      <c r="DFA1" s="57"/>
      <c r="DFB1" s="57"/>
      <c r="DFC1" s="57"/>
      <c r="DFD1" s="57"/>
      <c r="DFE1" s="57"/>
      <c r="DFF1" s="57"/>
      <c r="DFG1" s="57"/>
      <c r="DFH1" s="57"/>
      <c r="DFI1" s="57"/>
      <c r="DFJ1" s="57"/>
      <c r="DFK1" s="57"/>
      <c r="DFL1" s="57"/>
      <c r="DFM1" s="57"/>
      <c r="DFN1" s="57"/>
      <c r="DFO1" s="57"/>
      <c r="DFP1" s="57"/>
      <c r="DFQ1" s="57"/>
      <c r="DFR1" s="57"/>
      <c r="DFS1" s="57"/>
      <c r="DFT1" s="57"/>
      <c r="DFU1" s="57"/>
      <c r="DFV1" s="57"/>
      <c r="DFW1" s="57"/>
      <c r="DFX1" s="57"/>
      <c r="DFY1" s="57"/>
      <c r="DFZ1" s="57"/>
      <c r="DGA1" s="57"/>
      <c r="DGB1" s="57"/>
      <c r="DGC1" s="57"/>
      <c r="DGD1" s="57"/>
      <c r="DGE1" s="57"/>
      <c r="DGF1" s="57"/>
      <c r="DGG1" s="57"/>
      <c r="DGH1" s="57"/>
      <c r="DGI1" s="57"/>
      <c r="DGJ1" s="57"/>
      <c r="DGK1" s="57"/>
      <c r="DGL1" s="57"/>
      <c r="DGM1" s="57"/>
      <c r="DGN1" s="57"/>
      <c r="DGO1" s="57"/>
      <c r="DGP1" s="57"/>
      <c r="DGQ1" s="57"/>
      <c r="DGR1" s="57"/>
      <c r="DGS1" s="57"/>
      <c r="DGT1" s="57"/>
      <c r="DGU1" s="57"/>
      <c r="DGV1" s="57"/>
      <c r="DGW1" s="57"/>
      <c r="DGX1" s="57"/>
      <c r="DGY1" s="57"/>
      <c r="DGZ1" s="57"/>
      <c r="DHA1" s="57"/>
      <c r="DHB1" s="57"/>
    </row>
    <row r="2" spans="1:2914" s="160" customFormat="1" ht="204" customHeight="1" thickBot="1">
      <c r="A2" s="210" t="s">
        <v>2125</v>
      </c>
      <c r="B2" s="211"/>
      <c r="C2" s="212" t="s">
        <v>2144</v>
      </c>
      <c r="D2" s="212"/>
      <c r="E2" s="212"/>
      <c r="F2" s="212"/>
      <c r="G2" s="212"/>
      <c r="H2" s="212"/>
      <c r="I2" s="212"/>
      <c r="J2" s="212"/>
      <c r="K2" s="212"/>
      <c r="L2" s="212"/>
      <c r="M2" s="212"/>
      <c r="N2" s="212"/>
      <c r="O2" s="212"/>
      <c r="P2" s="212"/>
      <c r="Q2" s="212"/>
      <c r="R2" s="212"/>
      <c r="S2" s="212"/>
      <c r="T2" s="212"/>
      <c r="U2" s="212"/>
      <c r="V2" s="157"/>
      <c r="W2" s="157"/>
      <c r="X2" s="213" t="s">
        <v>2126</v>
      </c>
      <c r="Y2" s="213"/>
      <c r="Z2" s="213"/>
      <c r="AA2" s="213"/>
      <c r="AB2" s="213"/>
      <c r="AC2" s="158"/>
      <c r="AD2" s="158"/>
      <c r="AE2" s="158"/>
      <c r="AF2" s="158"/>
      <c r="AG2" s="158"/>
      <c r="AH2" s="158"/>
      <c r="AI2" s="158"/>
      <c r="AJ2" s="158"/>
      <c r="AK2" s="158"/>
      <c r="AL2" s="158"/>
      <c r="AM2" s="158"/>
      <c r="AN2" s="158"/>
      <c r="AO2" s="158"/>
      <c r="AP2" s="158"/>
      <c r="AQ2" s="158"/>
      <c r="AR2" s="158"/>
      <c r="AS2" s="158"/>
      <c r="AT2" s="158"/>
      <c r="AU2" s="158"/>
      <c r="AV2" s="158"/>
      <c r="AW2" s="158"/>
      <c r="AX2" s="158"/>
      <c r="AY2" s="158"/>
      <c r="AZ2" s="158"/>
      <c r="BA2" s="158"/>
      <c r="BB2" s="158"/>
      <c r="BC2" s="158"/>
      <c r="BD2" s="159"/>
      <c r="BE2" s="159"/>
      <c r="BF2" s="159"/>
      <c r="BG2" s="159"/>
      <c r="BH2" s="159"/>
      <c r="BI2" s="159"/>
      <c r="BJ2" s="159"/>
      <c r="BK2" s="159"/>
      <c r="BL2" s="159"/>
      <c r="BM2" s="159"/>
      <c r="BN2" s="159"/>
      <c r="BO2" s="159"/>
      <c r="BP2" s="159"/>
      <c r="BQ2" s="159"/>
      <c r="BR2" s="159"/>
      <c r="BS2" s="159"/>
      <c r="BT2" s="159"/>
      <c r="BU2" s="159"/>
      <c r="BV2" s="159"/>
      <c r="BW2" s="159"/>
      <c r="BX2" s="159"/>
      <c r="BY2" s="159"/>
      <c r="BZ2" s="159"/>
      <c r="CA2" s="159"/>
      <c r="CB2" s="159"/>
      <c r="CC2" s="159"/>
      <c r="CD2" s="159"/>
      <c r="CE2" s="159"/>
      <c r="CF2" s="159"/>
      <c r="CG2" s="159"/>
      <c r="CH2" s="159"/>
      <c r="CI2" s="159"/>
      <c r="CJ2" s="159"/>
      <c r="CK2" s="159"/>
      <c r="CL2" s="159"/>
      <c r="CM2" s="159"/>
      <c r="CN2" s="159"/>
      <c r="CO2" s="159"/>
      <c r="CP2" s="159"/>
      <c r="CQ2" s="159"/>
      <c r="CR2" s="159"/>
      <c r="CS2" s="159"/>
      <c r="CT2" s="159"/>
      <c r="CU2" s="159"/>
      <c r="CV2" s="159"/>
      <c r="CW2" s="159"/>
      <c r="CX2" s="159"/>
      <c r="CY2" s="159"/>
      <c r="CZ2" s="159"/>
      <c r="DA2" s="159"/>
      <c r="DB2" s="159"/>
      <c r="DC2" s="159"/>
      <c r="DD2" s="159"/>
      <c r="DE2" s="159"/>
      <c r="DF2" s="159"/>
      <c r="DG2" s="159"/>
      <c r="DH2" s="159"/>
      <c r="DI2" s="159"/>
      <c r="DJ2" s="159"/>
      <c r="DK2" s="159"/>
      <c r="DL2" s="159"/>
      <c r="DM2" s="159"/>
      <c r="DN2" s="159"/>
      <c r="DO2" s="159"/>
      <c r="DP2" s="159"/>
      <c r="DQ2" s="159"/>
      <c r="DR2" s="159"/>
      <c r="DS2" s="159"/>
      <c r="DT2" s="159"/>
      <c r="DU2" s="159"/>
      <c r="DV2" s="159"/>
      <c r="DW2" s="159"/>
      <c r="DX2" s="159"/>
      <c r="DY2" s="159"/>
      <c r="DZ2" s="159"/>
      <c r="EA2" s="159"/>
      <c r="EB2" s="159"/>
      <c r="EC2" s="159"/>
      <c r="ED2" s="159"/>
      <c r="EE2" s="159"/>
      <c r="EF2" s="159"/>
      <c r="EG2" s="159"/>
      <c r="EH2" s="159"/>
      <c r="EI2" s="159"/>
      <c r="EJ2" s="159"/>
      <c r="EK2" s="159"/>
      <c r="EL2" s="159"/>
      <c r="EM2" s="159"/>
      <c r="EN2" s="159"/>
      <c r="EO2" s="159"/>
      <c r="EP2" s="159"/>
      <c r="EQ2" s="159"/>
      <c r="ER2" s="159"/>
      <c r="ES2" s="159"/>
      <c r="ET2" s="159"/>
      <c r="EU2" s="159"/>
      <c r="EV2" s="159"/>
      <c r="EW2" s="159"/>
      <c r="EX2" s="159"/>
      <c r="EY2" s="159"/>
      <c r="EZ2" s="159"/>
      <c r="FA2" s="159"/>
      <c r="FB2" s="159"/>
      <c r="FC2" s="159"/>
      <c r="FD2" s="159"/>
      <c r="FE2" s="159"/>
      <c r="FF2" s="159"/>
      <c r="FG2" s="159"/>
      <c r="FH2" s="159"/>
      <c r="FI2" s="159"/>
      <c r="FJ2" s="159"/>
      <c r="FK2" s="159"/>
      <c r="FL2" s="159"/>
      <c r="FM2" s="159"/>
      <c r="FN2" s="159"/>
      <c r="FO2" s="159"/>
      <c r="FP2" s="159"/>
      <c r="FQ2" s="159"/>
      <c r="FR2" s="159"/>
      <c r="FS2" s="159"/>
      <c r="FT2" s="159"/>
      <c r="FU2" s="159"/>
      <c r="FV2" s="159"/>
      <c r="FW2" s="159"/>
      <c r="FX2" s="159"/>
      <c r="FY2" s="159"/>
      <c r="FZ2" s="159"/>
      <c r="GA2" s="159"/>
      <c r="GB2" s="159"/>
      <c r="GC2" s="159"/>
      <c r="GD2" s="159"/>
      <c r="GE2" s="159"/>
      <c r="GF2" s="159"/>
      <c r="GG2" s="159"/>
      <c r="GH2" s="159"/>
      <c r="GI2" s="159"/>
      <c r="GJ2" s="159"/>
      <c r="GK2" s="159"/>
      <c r="GL2" s="159"/>
      <c r="GM2" s="159"/>
      <c r="GN2" s="159"/>
      <c r="GO2" s="159"/>
      <c r="GP2" s="159"/>
      <c r="GQ2" s="159"/>
      <c r="GR2" s="159"/>
      <c r="GS2" s="159"/>
      <c r="GT2" s="159"/>
      <c r="GU2" s="159"/>
      <c r="GV2" s="159"/>
      <c r="GW2" s="159"/>
      <c r="GX2" s="159"/>
      <c r="GY2" s="159"/>
      <c r="GZ2" s="159"/>
      <c r="HA2" s="159"/>
      <c r="HB2" s="159"/>
      <c r="HC2" s="159"/>
      <c r="HD2" s="159"/>
      <c r="HE2" s="159"/>
      <c r="HF2" s="159"/>
      <c r="HG2" s="159"/>
      <c r="HH2" s="159"/>
      <c r="HI2" s="159"/>
      <c r="HJ2" s="159"/>
      <c r="HK2" s="159"/>
      <c r="HL2" s="159"/>
      <c r="HM2" s="159"/>
      <c r="HN2" s="159"/>
      <c r="HO2" s="159"/>
      <c r="HP2" s="159"/>
      <c r="HQ2" s="159"/>
      <c r="HR2" s="159"/>
      <c r="HS2" s="159"/>
      <c r="HT2" s="159"/>
      <c r="HU2" s="159"/>
      <c r="HV2" s="159"/>
      <c r="HW2" s="159"/>
      <c r="HX2" s="159"/>
      <c r="HY2" s="159"/>
      <c r="HZ2" s="159"/>
      <c r="IA2" s="159"/>
      <c r="IB2" s="159"/>
      <c r="IC2" s="159"/>
      <c r="ID2" s="159"/>
      <c r="IE2" s="159"/>
      <c r="IF2" s="159"/>
      <c r="IG2" s="159"/>
      <c r="IH2" s="159"/>
      <c r="II2" s="159"/>
      <c r="IJ2" s="159"/>
      <c r="IK2" s="159"/>
      <c r="IL2" s="159"/>
      <c r="IM2" s="159"/>
      <c r="IN2" s="159"/>
      <c r="IO2" s="159"/>
      <c r="IP2" s="159"/>
      <c r="IQ2" s="159"/>
      <c r="IR2" s="159"/>
      <c r="IS2" s="159"/>
      <c r="IT2" s="159"/>
      <c r="IU2" s="159"/>
      <c r="IV2" s="159"/>
      <c r="IW2" s="159"/>
      <c r="IX2" s="159"/>
      <c r="IY2" s="159"/>
      <c r="IZ2" s="159"/>
      <c r="JA2" s="159"/>
      <c r="JB2" s="159"/>
      <c r="JC2" s="159"/>
      <c r="JD2" s="159"/>
      <c r="JE2" s="159"/>
      <c r="JF2" s="159"/>
      <c r="JG2" s="159"/>
      <c r="JH2" s="159"/>
      <c r="JI2" s="159"/>
      <c r="JJ2" s="159"/>
      <c r="JK2" s="159"/>
      <c r="JL2" s="159"/>
      <c r="JM2" s="159"/>
      <c r="JN2" s="159"/>
      <c r="JO2" s="159"/>
      <c r="JP2" s="159"/>
      <c r="JQ2" s="159"/>
      <c r="JR2" s="159"/>
      <c r="JS2" s="159"/>
      <c r="JT2" s="159"/>
      <c r="JU2" s="159"/>
      <c r="JV2" s="159"/>
      <c r="JW2" s="159"/>
      <c r="JX2" s="159"/>
      <c r="JY2" s="159"/>
      <c r="JZ2" s="159"/>
      <c r="KA2" s="159"/>
      <c r="KB2" s="159"/>
      <c r="KC2" s="159"/>
      <c r="KD2" s="159"/>
      <c r="KE2" s="159"/>
      <c r="KF2" s="159"/>
      <c r="KG2" s="159"/>
      <c r="KH2" s="159"/>
      <c r="KI2" s="159"/>
      <c r="KJ2" s="159"/>
      <c r="KK2" s="159"/>
      <c r="KL2" s="159"/>
      <c r="KM2" s="159"/>
      <c r="KN2" s="159"/>
      <c r="KO2" s="159"/>
      <c r="KP2" s="159"/>
      <c r="KQ2" s="159"/>
      <c r="KR2" s="159"/>
      <c r="KS2" s="159"/>
      <c r="KT2" s="159"/>
      <c r="KU2" s="159"/>
      <c r="KV2" s="159"/>
      <c r="KW2" s="159"/>
      <c r="KX2" s="159"/>
      <c r="KY2" s="159"/>
      <c r="KZ2" s="159"/>
      <c r="LA2" s="159"/>
      <c r="LB2" s="159"/>
      <c r="LC2" s="159"/>
      <c r="LD2" s="159"/>
      <c r="LE2" s="159"/>
      <c r="LF2" s="159"/>
      <c r="LG2" s="159"/>
      <c r="LH2" s="159"/>
      <c r="LI2" s="159"/>
      <c r="LJ2" s="159"/>
      <c r="LK2" s="159"/>
      <c r="LL2" s="159"/>
      <c r="LM2" s="159"/>
      <c r="LN2" s="159"/>
      <c r="LO2" s="159"/>
      <c r="LP2" s="159"/>
      <c r="LQ2" s="159"/>
      <c r="LR2" s="159"/>
      <c r="LS2" s="159"/>
      <c r="LT2" s="159"/>
      <c r="LU2" s="159"/>
      <c r="LV2" s="159"/>
      <c r="LW2" s="159"/>
      <c r="LX2" s="159"/>
      <c r="LY2" s="159"/>
      <c r="LZ2" s="159"/>
      <c r="MA2" s="159"/>
      <c r="MB2" s="159"/>
      <c r="MC2" s="159"/>
      <c r="MD2" s="159"/>
      <c r="ME2" s="159"/>
      <c r="MF2" s="159"/>
      <c r="MG2" s="159"/>
      <c r="MH2" s="159"/>
      <c r="MI2" s="159"/>
      <c r="MJ2" s="159"/>
      <c r="MK2" s="159"/>
      <c r="ML2" s="159"/>
      <c r="MM2" s="159"/>
      <c r="MN2" s="159"/>
      <c r="MO2" s="159"/>
      <c r="MP2" s="159"/>
      <c r="MQ2" s="159"/>
      <c r="MR2" s="159"/>
      <c r="MS2" s="159"/>
      <c r="MT2" s="159"/>
      <c r="MU2" s="159"/>
      <c r="MV2" s="159"/>
      <c r="MW2" s="159"/>
      <c r="MX2" s="159"/>
      <c r="MY2" s="159"/>
      <c r="MZ2" s="159"/>
      <c r="NA2" s="159"/>
      <c r="NB2" s="159"/>
      <c r="NC2" s="159"/>
      <c r="ND2" s="159"/>
      <c r="NE2" s="159"/>
      <c r="NF2" s="159"/>
      <c r="NG2" s="159"/>
      <c r="NH2" s="159"/>
      <c r="NI2" s="159"/>
      <c r="NJ2" s="159"/>
      <c r="NK2" s="159"/>
      <c r="NL2" s="159"/>
      <c r="NM2" s="159"/>
      <c r="NN2" s="159"/>
      <c r="NO2" s="159"/>
      <c r="NP2" s="159"/>
      <c r="NQ2" s="159"/>
      <c r="NR2" s="159"/>
      <c r="NS2" s="159"/>
      <c r="NT2" s="159"/>
      <c r="NU2" s="159"/>
      <c r="NV2" s="159"/>
      <c r="NW2" s="159"/>
      <c r="NX2" s="159"/>
      <c r="NY2" s="159"/>
      <c r="NZ2" s="159"/>
      <c r="OA2" s="159"/>
      <c r="OB2" s="159"/>
      <c r="OC2" s="159"/>
      <c r="OD2" s="159"/>
      <c r="OE2" s="159"/>
      <c r="OF2" s="159"/>
      <c r="OG2" s="159"/>
      <c r="OH2" s="159"/>
      <c r="OI2" s="159"/>
      <c r="OJ2" s="159"/>
      <c r="OK2" s="159"/>
      <c r="OL2" s="159"/>
      <c r="OM2" s="159"/>
      <c r="ON2" s="159"/>
      <c r="OO2" s="159"/>
      <c r="OP2" s="159"/>
      <c r="OQ2" s="159"/>
      <c r="OR2" s="159"/>
      <c r="OS2" s="159"/>
      <c r="OT2" s="159"/>
      <c r="OU2" s="159"/>
      <c r="OV2" s="159"/>
      <c r="OW2" s="159"/>
      <c r="OX2" s="159"/>
      <c r="OY2" s="159"/>
      <c r="OZ2" s="159"/>
      <c r="PA2" s="159"/>
      <c r="PB2" s="159"/>
      <c r="PC2" s="159"/>
      <c r="PD2" s="159"/>
      <c r="PE2" s="159"/>
      <c r="PF2" s="159"/>
      <c r="PG2" s="159"/>
      <c r="PH2" s="159"/>
      <c r="PI2" s="159"/>
      <c r="PJ2" s="159"/>
      <c r="PK2" s="159"/>
      <c r="PL2" s="159"/>
      <c r="PM2" s="159"/>
      <c r="PN2" s="159"/>
      <c r="PO2" s="159"/>
      <c r="PP2" s="159"/>
      <c r="PQ2" s="159"/>
      <c r="PR2" s="159"/>
      <c r="PS2" s="159"/>
      <c r="PT2" s="159"/>
      <c r="PU2" s="159"/>
      <c r="PV2" s="159"/>
      <c r="PW2" s="159"/>
      <c r="PX2" s="159"/>
      <c r="PY2" s="159"/>
      <c r="PZ2" s="159"/>
      <c r="QA2" s="159"/>
      <c r="QB2" s="159"/>
      <c r="QC2" s="159"/>
      <c r="QD2" s="159"/>
      <c r="QE2" s="159"/>
      <c r="QF2" s="159"/>
      <c r="QG2" s="159"/>
      <c r="QH2" s="159"/>
      <c r="QI2" s="159"/>
      <c r="QJ2" s="159"/>
      <c r="QK2" s="159"/>
      <c r="QL2" s="159"/>
      <c r="QM2" s="159"/>
      <c r="QN2" s="159"/>
      <c r="QO2" s="159"/>
      <c r="QP2" s="159"/>
      <c r="QQ2" s="159"/>
      <c r="QR2" s="159"/>
      <c r="QS2" s="159"/>
      <c r="QT2" s="159"/>
      <c r="QU2" s="159"/>
      <c r="QV2" s="159"/>
      <c r="QW2" s="159"/>
      <c r="QX2" s="159"/>
      <c r="QY2" s="159"/>
      <c r="QZ2" s="159"/>
      <c r="RA2" s="159"/>
      <c r="RB2" s="159"/>
      <c r="RC2" s="159"/>
      <c r="RD2" s="159"/>
      <c r="RE2" s="159"/>
      <c r="RF2" s="159"/>
      <c r="RG2" s="159"/>
      <c r="RH2" s="159"/>
      <c r="RI2" s="159"/>
      <c r="RJ2" s="159"/>
      <c r="RK2" s="159"/>
      <c r="RL2" s="159"/>
      <c r="RM2" s="159"/>
      <c r="RN2" s="159"/>
      <c r="RO2" s="159"/>
      <c r="RP2" s="159"/>
      <c r="RQ2" s="159"/>
      <c r="RR2" s="159"/>
      <c r="RS2" s="159"/>
      <c r="RT2" s="159"/>
      <c r="RU2" s="159"/>
      <c r="RV2" s="159"/>
      <c r="RW2" s="159"/>
      <c r="RX2" s="159"/>
      <c r="RY2" s="159"/>
      <c r="RZ2" s="159"/>
      <c r="SA2" s="159"/>
      <c r="SB2" s="159"/>
      <c r="SC2" s="159"/>
      <c r="SD2" s="159"/>
      <c r="SE2" s="159"/>
      <c r="SF2" s="159"/>
      <c r="SG2" s="159"/>
      <c r="SH2" s="159"/>
      <c r="SI2" s="159"/>
      <c r="SJ2" s="159"/>
      <c r="SK2" s="159"/>
      <c r="SL2" s="159"/>
      <c r="SM2" s="159"/>
      <c r="SN2" s="159"/>
      <c r="SO2" s="159"/>
      <c r="SP2" s="159"/>
      <c r="SQ2" s="159"/>
      <c r="SR2" s="159"/>
      <c r="SS2" s="159"/>
      <c r="ST2" s="159"/>
      <c r="SU2" s="159"/>
      <c r="SV2" s="159"/>
      <c r="SW2" s="159"/>
      <c r="SX2" s="159"/>
      <c r="SY2" s="159"/>
      <c r="SZ2" s="159"/>
      <c r="TA2" s="159"/>
      <c r="TB2" s="159"/>
      <c r="TC2" s="159"/>
      <c r="TD2" s="159"/>
      <c r="TE2" s="159"/>
      <c r="TF2" s="159"/>
      <c r="TG2" s="159"/>
      <c r="TH2" s="159"/>
      <c r="TI2" s="159"/>
      <c r="TJ2" s="159"/>
      <c r="TK2" s="159"/>
      <c r="TL2" s="159"/>
      <c r="TM2" s="159"/>
      <c r="TN2" s="159"/>
      <c r="TO2" s="159"/>
      <c r="TP2" s="159"/>
      <c r="TQ2" s="159"/>
      <c r="TR2" s="159"/>
      <c r="TS2" s="159"/>
      <c r="TT2" s="159"/>
      <c r="TU2" s="159"/>
      <c r="TV2" s="159"/>
      <c r="TW2" s="159"/>
      <c r="TX2" s="159"/>
      <c r="TY2" s="159"/>
      <c r="TZ2" s="159"/>
      <c r="UA2" s="159"/>
      <c r="UB2" s="159"/>
      <c r="UC2" s="159"/>
      <c r="UD2" s="159"/>
      <c r="UE2" s="159"/>
      <c r="UF2" s="159"/>
      <c r="UG2" s="159"/>
      <c r="UH2" s="159"/>
      <c r="UI2" s="159"/>
      <c r="UJ2" s="159"/>
      <c r="UK2" s="159"/>
      <c r="UL2" s="159"/>
      <c r="UM2" s="159"/>
      <c r="UN2" s="159"/>
      <c r="UO2" s="159"/>
      <c r="UP2" s="159"/>
      <c r="UQ2" s="159"/>
      <c r="UR2" s="159"/>
      <c r="US2" s="159"/>
      <c r="UT2" s="159"/>
      <c r="UU2" s="159"/>
      <c r="UV2" s="159"/>
      <c r="UW2" s="159"/>
      <c r="UX2" s="159"/>
      <c r="UY2" s="159"/>
      <c r="UZ2" s="159"/>
      <c r="VA2" s="159"/>
      <c r="VB2" s="159"/>
      <c r="VC2" s="159"/>
      <c r="VD2" s="159"/>
      <c r="VE2" s="159"/>
      <c r="VF2" s="159"/>
      <c r="VG2" s="159"/>
      <c r="VH2" s="159"/>
      <c r="VI2" s="159"/>
      <c r="VJ2" s="159"/>
      <c r="VK2" s="159"/>
      <c r="VL2" s="159"/>
      <c r="VM2" s="159"/>
      <c r="VN2" s="159"/>
      <c r="VO2" s="159"/>
      <c r="VP2" s="159"/>
      <c r="VQ2" s="159"/>
      <c r="VR2" s="159"/>
      <c r="VS2" s="159"/>
      <c r="VT2" s="159"/>
      <c r="VU2" s="159"/>
      <c r="VV2" s="159"/>
      <c r="VW2" s="159"/>
      <c r="VX2" s="159"/>
      <c r="VY2" s="159"/>
      <c r="VZ2" s="159"/>
      <c r="WA2" s="159"/>
      <c r="WB2" s="159"/>
      <c r="WC2" s="159"/>
      <c r="WD2" s="159"/>
      <c r="WE2" s="159"/>
      <c r="WF2" s="159"/>
      <c r="WG2" s="159"/>
      <c r="WH2" s="159"/>
      <c r="WI2" s="159"/>
      <c r="WJ2" s="159"/>
      <c r="WK2" s="159"/>
      <c r="WL2" s="159"/>
      <c r="WM2" s="159"/>
      <c r="WN2" s="159"/>
      <c r="WO2" s="159"/>
      <c r="WP2" s="159"/>
      <c r="WQ2" s="159"/>
      <c r="WR2" s="159"/>
      <c r="WS2" s="159"/>
      <c r="WT2" s="159"/>
      <c r="WU2" s="159"/>
      <c r="WV2" s="159"/>
      <c r="WW2" s="159"/>
      <c r="WX2" s="159"/>
      <c r="WY2" s="159"/>
      <c r="WZ2" s="159"/>
      <c r="XA2" s="159"/>
      <c r="XB2" s="159"/>
      <c r="XC2" s="159"/>
      <c r="XD2" s="159"/>
      <c r="XE2" s="159"/>
      <c r="XF2" s="159"/>
      <c r="XG2" s="159"/>
      <c r="XH2" s="159"/>
      <c r="XI2" s="159"/>
      <c r="XJ2" s="159"/>
      <c r="XK2" s="159"/>
      <c r="XL2" s="159"/>
      <c r="XM2" s="159"/>
      <c r="XN2" s="159"/>
      <c r="XO2" s="159"/>
      <c r="XP2" s="159"/>
      <c r="XQ2" s="159"/>
      <c r="XR2" s="159"/>
      <c r="XS2" s="159"/>
      <c r="XT2" s="159"/>
      <c r="XU2" s="159"/>
      <c r="XV2" s="159"/>
      <c r="XW2" s="159"/>
      <c r="XX2" s="159"/>
      <c r="XY2" s="159"/>
      <c r="XZ2" s="159"/>
      <c r="YA2" s="159"/>
      <c r="YB2" s="159"/>
      <c r="YC2" s="159"/>
      <c r="YD2" s="159"/>
      <c r="YE2" s="159"/>
      <c r="YF2" s="159"/>
      <c r="YG2" s="159"/>
      <c r="YH2" s="159"/>
      <c r="YI2" s="159"/>
      <c r="YJ2" s="159"/>
      <c r="YK2" s="159"/>
      <c r="YL2" s="159"/>
      <c r="YM2" s="159"/>
      <c r="YN2" s="159"/>
      <c r="YO2" s="159"/>
      <c r="YP2" s="159"/>
      <c r="YQ2" s="159"/>
      <c r="YR2" s="159"/>
      <c r="YS2" s="159"/>
      <c r="YT2" s="159"/>
      <c r="YU2" s="159"/>
      <c r="YV2" s="159"/>
      <c r="YW2" s="159"/>
      <c r="YX2" s="159"/>
      <c r="YY2" s="159"/>
      <c r="YZ2" s="159"/>
      <c r="ZA2" s="159"/>
      <c r="ZB2" s="159"/>
      <c r="ZC2" s="159"/>
      <c r="ZD2" s="159"/>
      <c r="ZE2" s="159"/>
      <c r="ZF2" s="159"/>
      <c r="ZG2" s="159"/>
      <c r="ZH2" s="159"/>
      <c r="ZI2" s="159"/>
      <c r="ZJ2" s="159"/>
      <c r="ZK2" s="159"/>
      <c r="ZL2" s="159"/>
      <c r="ZM2" s="159"/>
      <c r="ZN2" s="159"/>
      <c r="ZO2" s="159"/>
      <c r="ZP2" s="159"/>
      <c r="ZQ2" s="159"/>
      <c r="ZR2" s="159"/>
      <c r="ZS2" s="159"/>
      <c r="ZT2" s="159"/>
      <c r="ZU2" s="159"/>
      <c r="ZV2" s="159"/>
      <c r="ZW2" s="159"/>
      <c r="ZX2" s="159"/>
      <c r="ZY2" s="159"/>
      <c r="ZZ2" s="159"/>
      <c r="AAA2" s="159"/>
      <c r="AAB2" s="159"/>
      <c r="AAC2" s="159"/>
      <c r="AAD2" s="159"/>
      <c r="AAE2" s="159"/>
      <c r="AAF2" s="159"/>
      <c r="AAG2" s="159"/>
      <c r="AAH2" s="159"/>
      <c r="AAI2" s="159"/>
      <c r="AAJ2" s="159"/>
      <c r="AAK2" s="159"/>
      <c r="AAL2" s="159"/>
      <c r="AAM2" s="159"/>
      <c r="AAN2" s="159"/>
      <c r="AAO2" s="159"/>
      <c r="AAP2" s="159"/>
      <c r="AAQ2" s="159"/>
      <c r="AAR2" s="159"/>
      <c r="AAS2" s="159"/>
      <c r="AAT2" s="159"/>
      <c r="AAU2" s="159"/>
      <c r="AAV2" s="159"/>
      <c r="AAW2" s="159"/>
      <c r="AAX2" s="159"/>
      <c r="AAY2" s="159"/>
      <c r="AAZ2" s="159"/>
      <c r="ABA2" s="159"/>
      <c r="ABB2" s="159"/>
      <c r="ABC2" s="159"/>
      <c r="ABD2" s="159"/>
      <c r="ABE2" s="159"/>
      <c r="ABF2" s="159"/>
      <c r="ABG2" s="159"/>
      <c r="ABH2" s="159"/>
      <c r="ABI2" s="159"/>
      <c r="ABJ2" s="159"/>
      <c r="ABK2" s="159"/>
      <c r="ABL2" s="159"/>
      <c r="ABM2" s="159"/>
      <c r="ABN2" s="159"/>
      <c r="ABO2" s="159"/>
      <c r="ABP2" s="159"/>
      <c r="ABQ2" s="159"/>
      <c r="ABR2" s="159"/>
      <c r="ABS2" s="159"/>
      <c r="ABT2" s="159"/>
      <c r="ABU2" s="159"/>
      <c r="ABV2" s="159"/>
      <c r="ABW2" s="159"/>
      <c r="ABX2" s="159"/>
      <c r="ABY2" s="159"/>
      <c r="ABZ2" s="159"/>
      <c r="ACA2" s="159"/>
      <c r="ACB2" s="159"/>
      <c r="ACC2" s="159"/>
      <c r="ACD2" s="159"/>
      <c r="ACE2" s="159"/>
      <c r="ACF2" s="159"/>
      <c r="ACG2" s="159"/>
      <c r="ACH2" s="159"/>
      <c r="ACI2" s="159"/>
      <c r="ACJ2" s="159"/>
      <c r="ACK2" s="159"/>
      <c r="ACL2" s="159"/>
      <c r="ACM2" s="159"/>
      <c r="ACN2" s="159"/>
      <c r="ACO2" s="159"/>
      <c r="ACP2" s="159"/>
      <c r="ACQ2" s="159"/>
      <c r="ACR2" s="159"/>
      <c r="ACS2" s="159"/>
      <c r="ACT2" s="159"/>
      <c r="ACU2" s="159"/>
      <c r="ACV2" s="159"/>
      <c r="ACW2" s="159"/>
      <c r="ACX2" s="159"/>
      <c r="ACY2" s="159"/>
      <c r="ACZ2" s="159"/>
      <c r="ADA2" s="159"/>
      <c r="ADB2" s="159"/>
      <c r="ADC2" s="159"/>
      <c r="ADD2" s="159"/>
      <c r="ADE2" s="159"/>
      <c r="ADF2" s="159"/>
      <c r="ADG2" s="159"/>
      <c r="ADH2" s="159"/>
      <c r="ADI2" s="159"/>
      <c r="ADJ2" s="159"/>
      <c r="ADK2" s="159"/>
      <c r="ADL2" s="159"/>
      <c r="ADM2" s="159"/>
      <c r="ADN2" s="159"/>
      <c r="ADO2" s="159"/>
      <c r="ADP2" s="159"/>
      <c r="ADQ2" s="159"/>
      <c r="ADR2" s="159"/>
      <c r="ADS2" s="159"/>
      <c r="ADT2" s="159"/>
      <c r="ADU2" s="159"/>
      <c r="ADV2" s="159"/>
      <c r="ADW2" s="159"/>
      <c r="ADX2" s="159"/>
      <c r="ADY2" s="159"/>
      <c r="ADZ2" s="159"/>
      <c r="AEA2" s="159"/>
      <c r="AEB2" s="159"/>
      <c r="AEC2" s="159"/>
      <c r="AED2" s="159"/>
      <c r="AEE2" s="159"/>
      <c r="AEF2" s="159"/>
      <c r="AEG2" s="159"/>
      <c r="AEH2" s="159"/>
      <c r="AEI2" s="159"/>
      <c r="AEJ2" s="159"/>
      <c r="AEK2" s="159"/>
      <c r="AEL2" s="159"/>
      <c r="AEM2" s="159"/>
      <c r="AEN2" s="159"/>
      <c r="AEO2" s="159"/>
      <c r="AEP2" s="159"/>
      <c r="AEQ2" s="159"/>
      <c r="AER2" s="159"/>
      <c r="AES2" s="159"/>
      <c r="AET2" s="159"/>
      <c r="AEU2" s="159"/>
      <c r="AEV2" s="159"/>
      <c r="AEW2" s="159"/>
      <c r="AEX2" s="159"/>
      <c r="AEY2" s="159"/>
      <c r="AEZ2" s="159"/>
      <c r="AFA2" s="159"/>
      <c r="AFB2" s="159"/>
      <c r="AFC2" s="159"/>
      <c r="AFD2" s="159"/>
      <c r="AFE2" s="159"/>
      <c r="AFF2" s="159"/>
      <c r="AFG2" s="159"/>
      <c r="AFH2" s="159"/>
      <c r="AFI2" s="159"/>
      <c r="AFJ2" s="159"/>
      <c r="AFK2" s="159"/>
      <c r="AFL2" s="159"/>
      <c r="AFM2" s="159"/>
      <c r="AFN2" s="159"/>
      <c r="AFO2" s="159"/>
      <c r="AFP2" s="159"/>
      <c r="AFQ2" s="159"/>
      <c r="AFR2" s="159"/>
      <c r="AFS2" s="159"/>
      <c r="AFT2" s="159"/>
      <c r="AFU2" s="159"/>
      <c r="AFV2" s="159"/>
      <c r="AFW2" s="159"/>
      <c r="AFX2" s="159"/>
      <c r="AFY2" s="159"/>
      <c r="AFZ2" s="159"/>
      <c r="AGA2" s="159"/>
      <c r="AGB2" s="159"/>
      <c r="AGC2" s="159"/>
      <c r="AGD2" s="159"/>
      <c r="AGE2" s="159"/>
      <c r="AGF2" s="159"/>
      <c r="AGG2" s="159"/>
      <c r="AGH2" s="159"/>
      <c r="AGI2" s="159"/>
      <c r="AGJ2" s="159"/>
      <c r="AGK2" s="159"/>
      <c r="AGL2" s="159"/>
      <c r="AGM2" s="159"/>
      <c r="AGN2" s="159"/>
      <c r="AGO2" s="159"/>
      <c r="AGP2" s="159"/>
      <c r="AGQ2" s="159"/>
      <c r="AGR2" s="159"/>
      <c r="AGS2" s="159"/>
      <c r="AGT2" s="159"/>
      <c r="AGU2" s="159"/>
      <c r="AGV2" s="159"/>
      <c r="AGW2" s="159"/>
      <c r="AGX2" s="159"/>
      <c r="AGY2" s="159"/>
      <c r="AGZ2" s="159"/>
      <c r="AHA2" s="159"/>
      <c r="AHB2" s="159"/>
      <c r="AHC2" s="159"/>
      <c r="AHD2" s="159"/>
      <c r="AHE2" s="159"/>
      <c r="AHF2" s="159"/>
      <c r="AHG2" s="159"/>
      <c r="AHH2" s="159"/>
      <c r="AHI2" s="159"/>
      <c r="AHJ2" s="159"/>
      <c r="AHK2" s="159"/>
      <c r="AHL2" s="159"/>
      <c r="AHM2" s="159"/>
      <c r="AHN2" s="159"/>
      <c r="AHO2" s="159"/>
      <c r="AHP2" s="159"/>
      <c r="AHQ2" s="159"/>
      <c r="AHR2" s="159"/>
      <c r="AHS2" s="159"/>
      <c r="AHT2" s="159"/>
      <c r="AHU2" s="159"/>
      <c r="AHV2" s="159"/>
      <c r="AHW2" s="159"/>
      <c r="AHX2" s="159"/>
      <c r="AHY2" s="159"/>
      <c r="AHZ2" s="159"/>
      <c r="AIA2" s="159"/>
      <c r="AIB2" s="159"/>
      <c r="AIC2" s="159"/>
      <c r="AID2" s="159"/>
      <c r="AIE2" s="159"/>
      <c r="AIF2" s="159"/>
      <c r="AIG2" s="159"/>
      <c r="AIH2" s="159"/>
      <c r="AII2" s="159"/>
      <c r="AIJ2" s="159"/>
      <c r="AIK2" s="159"/>
      <c r="AIL2" s="159"/>
      <c r="AIM2" s="159"/>
      <c r="AIN2" s="159"/>
      <c r="AIO2" s="159"/>
      <c r="AIP2" s="159"/>
      <c r="AIQ2" s="159"/>
      <c r="AIR2" s="159"/>
      <c r="AIS2" s="159"/>
      <c r="AIT2" s="159"/>
      <c r="AIU2" s="159"/>
      <c r="AIV2" s="159"/>
      <c r="AIW2" s="159"/>
      <c r="AIX2" s="159"/>
      <c r="AIY2" s="159"/>
      <c r="AIZ2" s="159"/>
      <c r="AJA2" s="159"/>
      <c r="AJB2" s="159"/>
      <c r="AJC2" s="159"/>
      <c r="AJD2" s="159"/>
      <c r="AJE2" s="159"/>
      <c r="AJF2" s="159"/>
      <c r="AJG2" s="159"/>
      <c r="AJH2" s="159"/>
      <c r="AJI2" s="159"/>
      <c r="AJJ2" s="159"/>
      <c r="AJK2" s="159"/>
      <c r="AJL2" s="159"/>
      <c r="AJM2" s="159"/>
      <c r="AJN2" s="159"/>
      <c r="AJO2" s="159"/>
      <c r="AJP2" s="159"/>
      <c r="AJQ2" s="159"/>
      <c r="AJR2" s="159"/>
      <c r="AJS2" s="159"/>
      <c r="AJT2" s="159"/>
      <c r="AJU2" s="159"/>
      <c r="AJV2" s="159"/>
      <c r="AJW2" s="159"/>
      <c r="AJX2" s="159"/>
      <c r="AJY2" s="159"/>
      <c r="AJZ2" s="159"/>
      <c r="AKA2" s="159"/>
      <c r="AKB2" s="159"/>
      <c r="AKC2" s="159"/>
      <c r="AKD2" s="159"/>
      <c r="AKE2" s="159"/>
      <c r="AKF2" s="159"/>
      <c r="AKG2" s="159"/>
      <c r="AKH2" s="159"/>
      <c r="AKI2" s="159"/>
      <c r="AKJ2" s="159"/>
      <c r="AKK2" s="159"/>
      <c r="AKL2" s="159"/>
      <c r="AKM2" s="159"/>
      <c r="AKN2" s="159"/>
      <c r="AKO2" s="159"/>
      <c r="AKP2" s="159"/>
      <c r="AKQ2" s="159"/>
      <c r="AKR2" s="159"/>
      <c r="AKS2" s="159"/>
      <c r="AKT2" s="159"/>
      <c r="AKU2" s="159"/>
      <c r="AKV2" s="159"/>
      <c r="AKW2" s="159"/>
      <c r="AKX2" s="159"/>
      <c r="AKY2" s="159"/>
      <c r="AKZ2" s="159"/>
      <c r="ALA2" s="159"/>
      <c r="ALB2" s="159"/>
      <c r="ALC2" s="159"/>
      <c r="ALD2" s="159"/>
      <c r="ALE2" s="159"/>
      <c r="ALF2" s="159"/>
      <c r="ALG2" s="159"/>
      <c r="ALH2" s="159"/>
      <c r="ALI2" s="159"/>
      <c r="ALJ2" s="159"/>
      <c r="ALK2" s="159"/>
      <c r="ALL2" s="159"/>
      <c r="ALM2" s="159"/>
      <c r="ALN2" s="159"/>
      <c r="ALO2" s="159"/>
      <c r="ALP2" s="159"/>
      <c r="ALQ2" s="159"/>
      <c r="ALR2" s="159"/>
      <c r="ALS2" s="159"/>
      <c r="ALT2" s="159"/>
      <c r="ALU2" s="159"/>
      <c r="ALV2" s="159"/>
      <c r="ALW2" s="159"/>
      <c r="ALX2" s="159"/>
      <c r="ALY2" s="159"/>
      <c r="ALZ2" s="159"/>
      <c r="AMA2" s="159"/>
      <c r="AMB2" s="159"/>
      <c r="AMC2" s="159"/>
      <c r="AMD2" s="159"/>
      <c r="AME2" s="159"/>
      <c r="AMF2" s="159"/>
      <c r="AMG2" s="159"/>
      <c r="AMH2" s="159"/>
      <c r="AMI2" s="159"/>
      <c r="AMJ2" s="159"/>
      <c r="AMK2" s="159"/>
      <c r="AML2" s="159"/>
      <c r="AMM2" s="159"/>
      <c r="AMN2" s="159"/>
      <c r="AMO2" s="159"/>
      <c r="AMP2" s="159"/>
      <c r="AMQ2" s="159"/>
      <c r="AMR2" s="159"/>
      <c r="AMS2" s="159"/>
      <c r="AMT2" s="159"/>
      <c r="AMU2" s="159"/>
      <c r="AMV2" s="159"/>
      <c r="AMW2" s="159"/>
      <c r="AMX2" s="159"/>
      <c r="AMY2" s="159"/>
      <c r="AMZ2" s="159"/>
      <c r="ANA2" s="159"/>
      <c r="ANB2" s="159"/>
      <c r="ANC2" s="159"/>
      <c r="AND2" s="159"/>
      <c r="ANE2" s="159"/>
      <c r="ANF2" s="159"/>
      <c r="ANG2" s="159"/>
      <c r="ANH2" s="159"/>
      <c r="ANI2" s="159"/>
      <c r="ANJ2" s="159"/>
      <c r="ANK2" s="159"/>
      <c r="ANL2" s="159"/>
      <c r="ANM2" s="159"/>
      <c r="ANN2" s="159"/>
      <c r="ANO2" s="159"/>
      <c r="ANP2" s="159"/>
      <c r="ANQ2" s="159"/>
      <c r="ANR2" s="159"/>
      <c r="ANS2" s="159"/>
      <c r="ANT2" s="159"/>
      <c r="ANU2" s="159"/>
      <c r="ANV2" s="159"/>
      <c r="ANW2" s="159"/>
      <c r="ANX2" s="159"/>
      <c r="ANY2" s="159"/>
      <c r="ANZ2" s="159"/>
      <c r="AOA2" s="159"/>
      <c r="AOB2" s="159"/>
      <c r="AOC2" s="159"/>
      <c r="AOD2" s="159"/>
      <c r="AOE2" s="159"/>
      <c r="AOF2" s="159"/>
      <c r="AOG2" s="159"/>
      <c r="AOH2" s="159"/>
      <c r="AOI2" s="159"/>
      <c r="AOJ2" s="159"/>
      <c r="AOK2" s="159"/>
      <c r="AOL2" s="159"/>
      <c r="AOM2" s="159"/>
      <c r="AON2" s="159"/>
      <c r="AOO2" s="159"/>
      <c r="AOP2" s="159"/>
      <c r="AOQ2" s="159"/>
      <c r="AOR2" s="159"/>
      <c r="AOS2" s="159"/>
      <c r="AOT2" s="159"/>
      <c r="AOU2" s="159"/>
      <c r="AOV2" s="159"/>
      <c r="AOW2" s="159"/>
      <c r="AOX2" s="159"/>
      <c r="AOY2" s="159"/>
      <c r="AOZ2" s="159"/>
      <c r="APA2" s="159"/>
      <c r="APB2" s="159"/>
      <c r="APC2" s="159"/>
      <c r="APD2" s="159"/>
      <c r="APE2" s="159"/>
      <c r="APF2" s="159"/>
      <c r="APG2" s="159"/>
      <c r="APH2" s="159"/>
      <c r="API2" s="159"/>
      <c r="APJ2" s="159"/>
      <c r="APK2" s="159"/>
      <c r="APL2" s="159"/>
      <c r="APM2" s="159"/>
      <c r="APN2" s="159"/>
      <c r="APO2" s="159"/>
      <c r="APP2" s="159"/>
      <c r="APQ2" s="159"/>
      <c r="APR2" s="159"/>
      <c r="APS2" s="159"/>
      <c r="APT2" s="159"/>
      <c r="APU2" s="159"/>
      <c r="APV2" s="159"/>
      <c r="APW2" s="159"/>
      <c r="APX2" s="159"/>
      <c r="APY2" s="159"/>
      <c r="APZ2" s="159"/>
      <c r="AQA2" s="159"/>
      <c r="AQB2" s="159"/>
      <c r="AQC2" s="159"/>
      <c r="AQD2" s="159"/>
      <c r="AQE2" s="159"/>
      <c r="AQF2" s="159"/>
      <c r="AQG2" s="159"/>
      <c r="AQH2" s="159"/>
      <c r="AQI2" s="159"/>
      <c r="AQJ2" s="159"/>
      <c r="AQK2" s="159"/>
      <c r="AQL2" s="159"/>
      <c r="AQM2" s="159"/>
      <c r="AQN2" s="159"/>
      <c r="AQO2" s="159"/>
      <c r="AQP2" s="159"/>
      <c r="AQQ2" s="159"/>
      <c r="AQR2" s="159"/>
      <c r="AQS2" s="159"/>
      <c r="AQT2" s="159"/>
      <c r="AQU2" s="159"/>
      <c r="AQV2" s="159"/>
      <c r="AQW2" s="159"/>
      <c r="AQX2" s="159"/>
      <c r="AQY2" s="159"/>
      <c r="AQZ2" s="159"/>
      <c r="ARA2" s="159"/>
      <c r="ARB2" s="159"/>
      <c r="ARC2" s="159"/>
      <c r="ARD2" s="159"/>
      <c r="ARE2" s="159"/>
      <c r="ARF2" s="159"/>
      <c r="ARG2" s="159"/>
      <c r="ARH2" s="159"/>
      <c r="ARI2" s="159"/>
      <c r="ARJ2" s="159"/>
      <c r="ARK2" s="159"/>
      <c r="ARL2" s="159"/>
      <c r="ARM2" s="159"/>
      <c r="ARN2" s="159"/>
      <c r="ARO2" s="159"/>
      <c r="ARP2" s="159"/>
      <c r="ARQ2" s="159"/>
      <c r="ARR2" s="159"/>
      <c r="ARS2" s="159"/>
      <c r="ART2" s="159"/>
      <c r="ARU2" s="159"/>
      <c r="ARV2" s="159"/>
      <c r="ARW2" s="159"/>
      <c r="ARX2" s="159"/>
      <c r="ARY2" s="159"/>
      <c r="ARZ2" s="159"/>
      <c r="ASA2" s="159"/>
      <c r="ASB2" s="159"/>
      <c r="ASC2" s="159"/>
      <c r="ASD2" s="159"/>
      <c r="ASE2" s="159"/>
      <c r="ASF2" s="159"/>
      <c r="ASG2" s="159"/>
      <c r="ASH2" s="159"/>
      <c r="ASI2" s="159"/>
      <c r="ASJ2" s="159"/>
      <c r="ASK2" s="159"/>
      <c r="ASL2" s="159"/>
      <c r="ASM2" s="159"/>
      <c r="ASN2" s="159"/>
      <c r="ASO2" s="159"/>
      <c r="ASP2" s="159"/>
      <c r="ASQ2" s="159"/>
      <c r="ASR2" s="159"/>
      <c r="ASS2" s="159"/>
      <c r="AST2" s="159"/>
      <c r="ASU2" s="159"/>
      <c r="ASV2" s="159"/>
      <c r="ASW2" s="159"/>
      <c r="ASX2" s="159"/>
      <c r="ASY2" s="159"/>
      <c r="ASZ2" s="159"/>
      <c r="ATA2" s="159"/>
      <c r="ATB2" s="159"/>
      <c r="ATC2" s="159"/>
      <c r="ATD2" s="159"/>
      <c r="ATE2" s="159"/>
      <c r="ATF2" s="159"/>
      <c r="ATG2" s="159"/>
      <c r="ATH2" s="159"/>
      <c r="ATI2" s="159"/>
      <c r="ATJ2" s="159"/>
      <c r="ATK2" s="159"/>
      <c r="ATL2" s="159"/>
      <c r="ATM2" s="159"/>
      <c r="ATN2" s="159"/>
      <c r="ATO2" s="159"/>
      <c r="ATP2" s="159"/>
      <c r="ATQ2" s="159"/>
      <c r="ATR2" s="159"/>
      <c r="ATS2" s="159"/>
      <c r="ATT2" s="159"/>
      <c r="ATU2" s="159"/>
      <c r="ATV2" s="159"/>
      <c r="ATW2" s="159"/>
      <c r="ATX2" s="159"/>
      <c r="ATY2" s="159"/>
      <c r="ATZ2" s="159"/>
      <c r="AUA2" s="159"/>
      <c r="AUB2" s="159"/>
      <c r="AUC2" s="159"/>
      <c r="AUD2" s="159"/>
      <c r="AUE2" s="159"/>
      <c r="AUF2" s="159"/>
      <c r="AUG2" s="159"/>
      <c r="AUH2" s="159"/>
      <c r="AUI2" s="159"/>
      <c r="AUJ2" s="159"/>
      <c r="AUK2" s="159"/>
      <c r="AUL2" s="159"/>
      <c r="AUM2" s="159"/>
      <c r="AUN2" s="159"/>
      <c r="AUO2" s="159"/>
      <c r="AUP2" s="159"/>
      <c r="AUQ2" s="159"/>
      <c r="AUR2" s="159"/>
      <c r="AUS2" s="159"/>
      <c r="AUT2" s="159"/>
      <c r="AUU2" s="159"/>
      <c r="AUV2" s="159"/>
      <c r="AUW2" s="159"/>
      <c r="AUX2" s="159"/>
      <c r="AUY2" s="159"/>
      <c r="AUZ2" s="159"/>
      <c r="AVA2" s="159"/>
      <c r="AVB2" s="159"/>
      <c r="AVC2" s="159"/>
      <c r="AVD2" s="159"/>
      <c r="AVE2" s="159"/>
      <c r="AVF2" s="159"/>
      <c r="AVG2" s="159"/>
      <c r="AVH2" s="159"/>
      <c r="AVI2" s="159"/>
      <c r="AVJ2" s="159"/>
      <c r="AVK2" s="159"/>
      <c r="AVL2" s="159"/>
      <c r="AVM2" s="159"/>
      <c r="AVN2" s="159"/>
      <c r="AVO2" s="159"/>
      <c r="AVP2" s="159"/>
      <c r="AVQ2" s="159"/>
      <c r="AVR2" s="159"/>
      <c r="AVS2" s="159"/>
      <c r="AVT2" s="159"/>
      <c r="AVU2" s="159"/>
      <c r="AVV2" s="159"/>
      <c r="AVW2" s="159"/>
      <c r="AVX2" s="159"/>
      <c r="AVY2" s="159"/>
      <c r="AVZ2" s="159"/>
      <c r="AWA2" s="159"/>
      <c r="AWB2" s="159"/>
      <c r="AWC2" s="159"/>
      <c r="AWD2" s="159"/>
      <c r="AWE2" s="159"/>
      <c r="AWF2" s="159"/>
      <c r="AWG2" s="159"/>
      <c r="AWH2" s="159"/>
      <c r="AWI2" s="159"/>
      <c r="AWJ2" s="159"/>
      <c r="AWK2" s="159"/>
      <c r="AWL2" s="159"/>
      <c r="AWM2" s="159"/>
      <c r="AWN2" s="159"/>
      <c r="AWO2" s="159"/>
      <c r="AWP2" s="159"/>
      <c r="AWQ2" s="159"/>
      <c r="AWR2" s="159"/>
      <c r="AWS2" s="159"/>
      <c r="AWT2" s="159"/>
      <c r="AWU2" s="159"/>
      <c r="AWV2" s="159"/>
      <c r="AWW2" s="159"/>
      <c r="AWX2" s="159"/>
      <c r="AWY2" s="159"/>
      <c r="AWZ2" s="159"/>
      <c r="AXA2" s="159"/>
      <c r="AXB2" s="159"/>
      <c r="AXC2" s="159"/>
      <c r="AXD2" s="159"/>
      <c r="AXE2" s="159"/>
      <c r="AXF2" s="159"/>
      <c r="AXG2" s="159"/>
      <c r="AXH2" s="159"/>
      <c r="AXI2" s="159"/>
      <c r="AXJ2" s="159"/>
      <c r="AXK2" s="159"/>
      <c r="AXL2" s="159"/>
      <c r="AXM2" s="159"/>
      <c r="AXN2" s="159"/>
      <c r="AXO2" s="159"/>
      <c r="AXP2" s="159"/>
      <c r="AXQ2" s="159"/>
      <c r="AXR2" s="159"/>
      <c r="AXS2" s="159"/>
      <c r="AXT2" s="159"/>
      <c r="AXU2" s="159"/>
      <c r="AXV2" s="159"/>
      <c r="AXW2" s="159"/>
      <c r="AXX2" s="159"/>
      <c r="AXY2" s="159"/>
      <c r="AXZ2" s="159"/>
      <c r="AYA2" s="159"/>
      <c r="AYB2" s="159"/>
      <c r="AYC2" s="159"/>
      <c r="AYD2" s="159"/>
      <c r="AYE2" s="159"/>
      <c r="AYF2" s="159"/>
      <c r="AYG2" s="159"/>
      <c r="AYH2" s="159"/>
      <c r="AYI2" s="159"/>
      <c r="AYJ2" s="159"/>
      <c r="AYK2" s="159"/>
      <c r="AYL2" s="159"/>
      <c r="AYM2" s="159"/>
      <c r="AYN2" s="159"/>
      <c r="AYO2" s="159"/>
      <c r="AYP2" s="159"/>
      <c r="AYQ2" s="159"/>
      <c r="AYR2" s="159"/>
      <c r="AYS2" s="159"/>
      <c r="AYT2" s="159"/>
      <c r="AYU2" s="159"/>
      <c r="AYV2" s="159"/>
      <c r="AYW2" s="159"/>
      <c r="AYX2" s="159"/>
      <c r="AYY2" s="159"/>
      <c r="AYZ2" s="159"/>
      <c r="AZA2" s="159"/>
      <c r="AZB2" s="159"/>
      <c r="AZC2" s="159"/>
      <c r="AZD2" s="159"/>
      <c r="AZE2" s="159"/>
      <c r="AZF2" s="159"/>
      <c r="AZG2" s="159"/>
      <c r="AZH2" s="159"/>
      <c r="AZI2" s="159"/>
      <c r="AZJ2" s="159"/>
      <c r="AZK2" s="159"/>
      <c r="AZL2" s="159"/>
      <c r="AZM2" s="159"/>
      <c r="AZN2" s="159"/>
      <c r="AZO2" s="159"/>
      <c r="AZP2" s="159"/>
      <c r="AZQ2" s="159"/>
      <c r="AZR2" s="159"/>
      <c r="AZS2" s="159"/>
      <c r="AZT2" s="159"/>
      <c r="AZU2" s="159"/>
      <c r="AZV2" s="159"/>
      <c r="AZW2" s="159"/>
      <c r="AZX2" s="159"/>
      <c r="AZY2" s="159"/>
      <c r="AZZ2" s="159"/>
      <c r="BAA2" s="159"/>
      <c r="BAB2" s="159"/>
      <c r="BAC2" s="159"/>
      <c r="BAD2" s="159"/>
      <c r="BAE2" s="159"/>
      <c r="BAF2" s="159"/>
      <c r="BAG2" s="159"/>
      <c r="BAH2" s="159"/>
      <c r="BAI2" s="159"/>
      <c r="BAJ2" s="159"/>
      <c r="BAK2" s="159"/>
      <c r="BAL2" s="159"/>
      <c r="BAM2" s="159"/>
      <c r="BAN2" s="159"/>
      <c r="BAO2" s="159"/>
      <c r="BAP2" s="159"/>
      <c r="BAQ2" s="159"/>
      <c r="BAR2" s="159"/>
      <c r="BAS2" s="159"/>
      <c r="BAT2" s="159"/>
      <c r="BAU2" s="159"/>
      <c r="BAV2" s="159"/>
      <c r="BAW2" s="159"/>
      <c r="BAX2" s="159"/>
      <c r="BAY2" s="159"/>
      <c r="BAZ2" s="159"/>
      <c r="BBA2" s="159"/>
      <c r="BBB2" s="159"/>
      <c r="BBC2" s="159"/>
      <c r="BBD2" s="159"/>
      <c r="BBE2" s="159"/>
      <c r="BBF2" s="159"/>
      <c r="BBG2" s="159"/>
      <c r="BBH2" s="159"/>
      <c r="BBI2" s="159"/>
      <c r="BBJ2" s="159"/>
      <c r="BBK2" s="159"/>
      <c r="BBL2" s="159"/>
      <c r="BBM2" s="159"/>
      <c r="BBN2" s="159"/>
      <c r="BBO2" s="159"/>
      <c r="BBP2" s="159"/>
      <c r="BBQ2" s="159"/>
      <c r="BBR2" s="159"/>
      <c r="BBS2" s="159"/>
      <c r="BBT2" s="159"/>
      <c r="BBU2" s="159"/>
      <c r="BBV2" s="159"/>
      <c r="BBW2" s="159"/>
      <c r="BBX2" s="159"/>
      <c r="BBY2" s="159"/>
      <c r="BBZ2" s="159"/>
      <c r="BCA2" s="159"/>
      <c r="BCB2" s="159"/>
      <c r="BCC2" s="159"/>
      <c r="BCD2" s="159"/>
      <c r="BCE2" s="159"/>
      <c r="BCF2" s="159"/>
      <c r="BCG2" s="159"/>
      <c r="BCH2" s="159"/>
      <c r="BCI2" s="159"/>
      <c r="BCJ2" s="159"/>
      <c r="BCK2" s="159"/>
      <c r="BCL2" s="159"/>
      <c r="BCM2" s="159"/>
      <c r="BCN2" s="159"/>
      <c r="BCO2" s="159"/>
      <c r="BCP2" s="159"/>
      <c r="BCQ2" s="159"/>
      <c r="BCR2" s="159"/>
      <c r="BCS2" s="159"/>
      <c r="BCT2" s="159"/>
      <c r="BCU2" s="159"/>
      <c r="BCV2" s="159"/>
      <c r="BCW2" s="159"/>
      <c r="BCX2" s="159"/>
      <c r="BCY2" s="159"/>
      <c r="BCZ2" s="159"/>
      <c r="BDA2" s="159"/>
      <c r="BDB2" s="159"/>
      <c r="BDC2" s="159"/>
      <c r="BDD2" s="159"/>
      <c r="BDE2" s="159"/>
      <c r="BDF2" s="159"/>
      <c r="BDG2" s="159"/>
      <c r="BDH2" s="159"/>
      <c r="BDI2" s="159"/>
      <c r="BDJ2" s="159"/>
      <c r="BDK2" s="159"/>
      <c r="BDL2" s="159"/>
      <c r="BDM2" s="159"/>
      <c r="BDN2" s="159"/>
      <c r="BDO2" s="159"/>
      <c r="BDP2" s="159"/>
      <c r="BDQ2" s="159"/>
      <c r="BDR2" s="159"/>
      <c r="BDS2" s="159"/>
      <c r="BDT2" s="159"/>
      <c r="BDU2" s="159"/>
      <c r="BDV2" s="159"/>
      <c r="BDW2" s="159"/>
      <c r="BDX2" s="159"/>
      <c r="BDY2" s="159"/>
      <c r="BDZ2" s="159"/>
      <c r="BEA2" s="159"/>
      <c r="BEB2" s="159"/>
      <c r="BEC2" s="159"/>
      <c r="BED2" s="159"/>
      <c r="BEE2" s="159"/>
      <c r="BEF2" s="159"/>
      <c r="BEG2" s="159"/>
      <c r="BEH2" s="159"/>
      <c r="BEI2" s="159"/>
      <c r="BEJ2" s="159"/>
      <c r="BEK2" s="159"/>
      <c r="BEL2" s="159"/>
      <c r="BEM2" s="159"/>
      <c r="BEN2" s="159"/>
      <c r="BEO2" s="159"/>
      <c r="BEP2" s="159"/>
      <c r="BEQ2" s="159"/>
      <c r="BER2" s="159"/>
      <c r="BES2" s="159"/>
      <c r="BET2" s="159"/>
      <c r="BEU2" s="159"/>
      <c r="BEV2" s="159"/>
      <c r="BEW2" s="159"/>
      <c r="BEX2" s="159"/>
      <c r="BEY2" s="159"/>
      <c r="BEZ2" s="159"/>
      <c r="BFA2" s="159"/>
      <c r="BFB2" s="159"/>
      <c r="BFC2" s="159"/>
      <c r="BFD2" s="159"/>
      <c r="BFE2" s="159"/>
      <c r="BFF2" s="159"/>
      <c r="BFG2" s="159"/>
      <c r="BFH2" s="159"/>
      <c r="BFI2" s="159"/>
      <c r="BFJ2" s="159"/>
      <c r="BFK2" s="159"/>
      <c r="BFL2" s="159"/>
      <c r="BFM2" s="159"/>
      <c r="BFN2" s="159"/>
      <c r="BFO2" s="159"/>
      <c r="BFP2" s="159"/>
      <c r="BFQ2" s="159"/>
      <c r="BFR2" s="159"/>
      <c r="BFS2" s="159"/>
      <c r="BFT2" s="159"/>
      <c r="BFU2" s="159"/>
      <c r="BFV2" s="159"/>
      <c r="BFW2" s="159"/>
      <c r="BFX2" s="159"/>
      <c r="BFY2" s="159"/>
      <c r="BFZ2" s="159"/>
      <c r="BGA2" s="159"/>
      <c r="BGB2" s="159"/>
      <c r="BGC2" s="159"/>
      <c r="BGD2" s="159"/>
      <c r="BGE2" s="159"/>
      <c r="BGF2" s="159"/>
      <c r="BGG2" s="159"/>
      <c r="BGH2" s="159"/>
      <c r="BGI2" s="159"/>
      <c r="BGJ2" s="159"/>
      <c r="BGK2" s="159"/>
      <c r="BGL2" s="159"/>
      <c r="BGM2" s="159"/>
      <c r="BGN2" s="159"/>
      <c r="BGO2" s="159"/>
      <c r="BGP2" s="159"/>
      <c r="BGQ2" s="159"/>
      <c r="BGR2" s="159"/>
      <c r="BGS2" s="159"/>
      <c r="BGT2" s="159"/>
      <c r="BGU2" s="159"/>
      <c r="BGV2" s="159"/>
      <c r="BGW2" s="159"/>
      <c r="BGX2" s="159"/>
      <c r="BGY2" s="159"/>
      <c r="BGZ2" s="159"/>
      <c r="BHA2" s="159"/>
      <c r="BHB2" s="159"/>
      <c r="BHC2" s="159"/>
      <c r="BHD2" s="159"/>
      <c r="BHE2" s="159"/>
      <c r="BHF2" s="159"/>
      <c r="BHG2" s="159"/>
      <c r="BHH2" s="159"/>
      <c r="BHI2" s="159"/>
      <c r="BHJ2" s="159"/>
      <c r="BHK2" s="159"/>
      <c r="BHL2" s="159"/>
      <c r="BHM2" s="159"/>
      <c r="BHN2" s="159"/>
      <c r="BHO2" s="159"/>
      <c r="BHP2" s="159"/>
      <c r="BHQ2" s="159"/>
      <c r="BHR2" s="159"/>
      <c r="BHS2" s="159"/>
      <c r="BHT2" s="159"/>
      <c r="BHU2" s="159"/>
      <c r="BHV2" s="159"/>
      <c r="BHW2" s="159"/>
      <c r="BHX2" s="159"/>
      <c r="BHY2" s="159"/>
      <c r="BHZ2" s="159"/>
      <c r="BIA2" s="159"/>
      <c r="BIB2" s="159"/>
      <c r="BIC2" s="159"/>
      <c r="BID2" s="159"/>
      <c r="BIE2" s="159"/>
      <c r="BIF2" s="159"/>
      <c r="BIG2" s="159"/>
      <c r="BIH2" s="159"/>
      <c r="BII2" s="159"/>
      <c r="BIJ2" s="159"/>
      <c r="BIK2" s="159"/>
      <c r="BIL2" s="159"/>
      <c r="BIM2" s="159"/>
      <c r="BIN2" s="159"/>
      <c r="BIO2" s="159"/>
      <c r="BIP2" s="159"/>
      <c r="BIQ2" s="159"/>
      <c r="BIR2" s="159"/>
      <c r="BIS2" s="159"/>
      <c r="BIT2" s="159"/>
      <c r="BIU2" s="159"/>
      <c r="BIV2" s="159"/>
      <c r="BIW2" s="159"/>
      <c r="BIX2" s="159"/>
      <c r="BIY2" s="159"/>
      <c r="BIZ2" s="159"/>
      <c r="BJA2" s="159"/>
      <c r="BJB2" s="159"/>
      <c r="BJC2" s="159"/>
      <c r="BJD2" s="159"/>
      <c r="BJE2" s="159"/>
      <c r="BJF2" s="159"/>
      <c r="BJG2" s="159"/>
      <c r="BJH2" s="159"/>
      <c r="BJI2" s="159"/>
      <c r="BJJ2" s="159"/>
      <c r="BJK2" s="159"/>
      <c r="BJL2" s="159"/>
      <c r="BJM2" s="159"/>
      <c r="BJN2" s="159"/>
      <c r="BJO2" s="159"/>
      <c r="BJP2" s="159"/>
      <c r="BJQ2" s="159"/>
      <c r="BJR2" s="159"/>
      <c r="BJS2" s="159"/>
      <c r="BJT2" s="159"/>
      <c r="BJU2" s="159"/>
      <c r="BJV2" s="159"/>
      <c r="BJW2" s="159"/>
      <c r="BJX2" s="159"/>
      <c r="BJY2" s="159"/>
      <c r="BJZ2" s="159"/>
      <c r="BKA2" s="159"/>
      <c r="BKB2" s="159"/>
      <c r="BKC2" s="159"/>
      <c r="BKD2" s="159"/>
      <c r="BKE2" s="159"/>
      <c r="BKF2" s="159"/>
      <c r="BKG2" s="159"/>
      <c r="BKH2" s="159"/>
      <c r="BKI2" s="159"/>
      <c r="BKJ2" s="159"/>
      <c r="BKK2" s="159"/>
      <c r="BKL2" s="159"/>
      <c r="BKM2" s="159"/>
      <c r="BKN2" s="159"/>
      <c r="BKO2" s="159"/>
      <c r="BKP2" s="159"/>
      <c r="BKQ2" s="159"/>
      <c r="BKR2" s="159"/>
      <c r="BKS2" s="159"/>
      <c r="BKT2" s="159"/>
      <c r="BKU2" s="159"/>
      <c r="BKV2" s="159"/>
      <c r="BKW2" s="159"/>
      <c r="BKX2" s="159"/>
      <c r="BKY2" s="159"/>
      <c r="BKZ2" s="159"/>
      <c r="BLA2" s="159"/>
      <c r="BLB2" s="159"/>
      <c r="BLC2" s="159"/>
      <c r="BLD2" s="159"/>
      <c r="BLE2" s="159"/>
      <c r="BLF2" s="159"/>
      <c r="BLG2" s="159"/>
      <c r="BLH2" s="159"/>
      <c r="BLI2" s="159"/>
      <c r="BLJ2" s="159"/>
      <c r="BLK2" s="159"/>
      <c r="BLL2" s="159"/>
      <c r="BLM2" s="159"/>
      <c r="BLN2" s="159"/>
      <c r="BLO2" s="159"/>
      <c r="BLP2" s="159"/>
      <c r="BLQ2" s="159"/>
      <c r="BLR2" s="159"/>
      <c r="BLS2" s="159"/>
      <c r="BLT2" s="159"/>
      <c r="BLU2" s="159"/>
      <c r="BLV2" s="159"/>
      <c r="BLW2" s="159"/>
      <c r="BLX2" s="159"/>
      <c r="BLY2" s="159"/>
      <c r="BLZ2" s="159"/>
      <c r="BMA2" s="159"/>
      <c r="BMB2" s="159"/>
      <c r="BMC2" s="159"/>
      <c r="BMD2" s="159"/>
      <c r="BME2" s="159"/>
      <c r="BMF2" s="159"/>
      <c r="BMG2" s="159"/>
      <c r="BMH2" s="159"/>
      <c r="BMI2" s="159"/>
      <c r="BMJ2" s="159"/>
      <c r="BMK2" s="159"/>
      <c r="BML2" s="159"/>
      <c r="BMM2" s="159"/>
      <c r="BMN2" s="159"/>
      <c r="BMO2" s="159"/>
      <c r="BMP2" s="159"/>
      <c r="BMQ2" s="159"/>
      <c r="BMR2" s="159"/>
      <c r="BMS2" s="159"/>
      <c r="BMT2" s="159"/>
      <c r="BMU2" s="159"/>
      <c r="BMV2" s="159"/>
      <c r="BMW2" s="159"/>
      <c r="BMX2" s="159"/>
      <c r="BMY2" s="159"/>
      <c r="BMZ2" s="159"/>
      <c r="BNA2" s="159"/>
      <c r="BNB2" s="159"/>
      <c r="BNC2" s="159"/>
      <c r="BND2" s="159"/>
      <c r="BNE2" s="159"/>
      <c r="BNF2" s="159"/>
      <c r="BNG2" s="159"/>
      <c r="BNH2" s="159"/>
      <c r="BNI2" s="159"/>
      <c r="BNJ2" s="159"/>
      <c r="BNK2" s="159"/>
      <c r="BNL2" s="159"/>
      <c r="BNM2" s="159"/>
      <c r="BNN2" s="159"/>
      <c r="BNO2" s="159"/>
      <c r="BNP2" s="159"/>
      <c r="BNQ2" s="159"/>
      <c r="BNR2" s="159"/>
      <c r="BNS2" s="159"/>
      <c r="BNT2" s="159"/>
      <c r="BNU2" s="159"/>
      <c r="BNV2" s="159"/>
      <c r="BNW2" s="159"/>
      <c r="BNX2" s="159"/>
      <c r="BNY2" s="159"/>
      <c r="BNZ2" s="159"/>
      <c r="BOA2" s="159"/>
      <c r="BOB2" s="159"/>
      <c r="BOC2" s="159"/>
      <c r="BOD2" s="159"/>
      <c r="BOE2" s="159"/>
      <c r="BOF2" s="159"/>
      <c r="BOG2" s="159"/>
      <c r="BOH2" s="159"/>
      <c r="BOI2" s="159"/>
      <c r="BOJ2" s="159"/>
      <c r="BOK2" s="159"/>
      <c r="BOL2" s="159"/>
      <c r="BOM2" s="159"/>
      <c r="BON2" s="159"/>
      <c r="BOO2" s="159"/>
      <c r="BOP2" s="159"/>
      <c r="BOQ2" s="159"/>
      <c r="BOR2" s="159"/>
      <c r="BOS2" s="159"/>
      <c r="BOT2" s="159"/>
      <c r="BOU2" s="159"/>
      <c r="BOV2" s="159"/>
      <c r="BOW2" s="159"/>
      <c r="BOX2" s="159"/>
      <c r="BOY2" s="159"/>
      <c r="BOZ2" s="159"/>
      <c r="BPA2" s="159"/>
      <c r="BPB2" s="159"/>
      <c r="BPC2" s="159"/>
      <c r="BPD2" s="159"/>
      <c r="BPE2" s="159"/>
      <c r="BPF2" s="159"/>
      <c r="BPG2" s="159"/>
      <c r="BPH2" s="159"/>
      <c r="BPI2" s="159"/>
      <c r="BPJ2" s="159"/>
      <c r="BPK2" s="159"/>
      <c r="BPL2" s="159"/>
      <c r="BPM2" s="159"/>
      <c r="BPN2" s="159"/>
      <c r="BPO2" s="159"/>
      <c r="BPP2" s="159"/>
      <c r="BPQ2" s="159"/>
      <c r="BPR2" s="159"/>
      <c r="BPS2" s="159"/>
      <c r="BPT2" s="159"/>
      <c r="BPU2" s="159"/>
      <c r="BPV2" s="159"/>
      <c r="BPW2" s="159"/>
      <c r="BPX2" s="159"/>
      <c r="BPY2" s="159"/>
      <c r="BPZ2" s="159"/>
      <c r="BQA2" s="159"/>
      <c r="BQB2" s="159"/>
      <c r="BQC2" s="159"/>
      <c r="BQD2" s="159"/>
      <c r="BQE2" s="159"/>
      <c r="BQF2" s="159"/>
      <c r="BQG2" s="159"/>
      <c r="BQH2" s="159"/>
      <c r="BQI2" s="159"/>
      <c r="BQJ2" s="159"/>
      <c r="BQK2" s="159"/>
      <c r="BQL2" s="159"/>
      <c r="BQM2" s="159"/>
      <c r="BQN2" s="159"/>
      <c r="BQO2" s="159"/>
      <c r="BQP2" s="159"/>
      <c r="BQQ2" s="159"/>
      <c r="BQR2" s="159"/>
      <c r="BQS2" s="159"/>
      <c r="BQT2" s="159"/>
      <c r="BQU2" s="159"/>
      <c r="BQV2" s="159"/>
      <c r="BQW2" s="159"/>
      <c r="BQX2" s="159"/>
      <c r="BQY2" s="159"/>
      <c r="BQZ2" s="159"/>
      <c r="BRA2" s="159"/>
      <c r="BRB2" s="159"/>
      <c r="BRC2" s="159"/>
      <c r="BRD2" s="159"/>
      <c r="BRE2" s="159"/>
      <c r="BRF2" s="159"/>
      <c r="BRG2" s="159"/>
      <c r="BRH2" s="159"/>
      <c r="BRI2" s="159"/>
      <c r="BRJ2" s="159"/>
      <c r="BRK2" s="159"/>
      <c r="BRL2" s="159"/>
      <c r="BRM2" s="159"/>
      <c r="BRN2" s="159"/>
      <c r="BRO2" s="159"/>
      <c r="BRP2" s="159"/>
      <c r="BRQ2" s="159"/>
      <c r="BRR2" s="159"/>
      <c r="BRS2" s="159"/>
      <c r="BRT2" s="159"/>
      <c r="BRU2" s="159"/>
      <c r="BRV2" s="159"/>
      <c r="BRW2" s="159"/>
      <c r="BRX2" s="159"/>
      <c r="BRY2" s="159"/>
      <c r="BRZ2" s="159"/>
      <c r="BSA2" s="159"/>
      <c r="BSB2" s="159"/>
      <c r="BSC2" s="159"/>
      <c r="BSD2" s="159"/>
      <c r="BSE2" s="159"/>
      <c r="BSF2" s="159"/>
      <c r="BSG2" s="159"/>
      <c r="BSH2" s="159"/>
      <c r="BSI2" s="159"/>
      <c r="BSJ2" s="159"/>
      <c r="BSK2" s="159"/>
      <c r="BSL2" s="159"/>
      <c r="BSM2" s="159"/>
      <c r="BSN2" s="159"/>
      <c r="BSO2" s="159"/>
      <c r="BSP2" s="159"/>
      <c r="BSQ2" s="159"/>
      <c r="BSR2" s="159"/>
      <c r="BSS2" s="159"/>
      <c r="BST2" s="159"/>
      <c r="BSU2" s="159"/>
      <c r="BSV2" s="159"/>
      <c r="BSW2" s="159"/>
      <c r="BSX2" s="159"/>
      <c r="BSY2" s="159"/>
      <c r="BSZ2" s="159"/>
      <c r="BTA2" s="159"/>
      <c r="BTB2" s="159"/>
      <c r="BTC2" s="159"/>
      <c r="BTD2" s="159"/>
      <c r="BTE2" s="159"/>
      <c r="BTF2" s="159"/>
      <c r="BTG2" s="159"/>
      <c r="BTH2" s="159"/>
      <c r="BTI2" s="159"/>
      <c r="BTJ2" s="159"/>
      <c r="BTK2" s="159"/>
      <c r="BTL2" s="159"/>
      <c r="BTM2" s="159"/>
      <c r="BTN2" s="159"/>
      <c r="BTO2" s="159"/>
      <c r="BTP2" s="159"/>
      <c r="BTQ2" s="159"/>
      <c r="BTR2" s="159"/>
      <c r="BTS2" s="159"/>
      <c r="BTT2" s="159"/>
      <c r="BTU2" s="159"/>
      <c r="BTV2" s="159"/>
      <c r="BTW2" s="159"/>
      <c r="BTX2" s="159"/>
      <c r="BTY2" s="159"/>
      <c r="BTZ2" s="159"/>
      <c r="BUA2" s="159"/>
      <c r="BUB2" s="159"/>
      <c r="BUC2" s="159"/>
      <c r="BUD2" s="159"/>
      <c r="BUE2" s="159"/>
      <c r="BUF2" s="159"/>
      <c r="BUG2" s="159"/>
      <c r="BUH2" s="159"/>
      <c r="BUI2" s="159"/>
      <c r="BUJ2" s="159"/>
      <c r="BUK2" s="159"/>
      <c r="BUL2" s="159"/>
      <c r="BUM2" s="159"/>
      <c r="BUN2" s="159"/>
      <c r="BUO2" s="159"/>
      <c r="BUP2" s="159"/>
      <c r="BUQ2" s="159"/>
      <c r="BUR2" s="159"/>
      <c r="BUS2" s="159"/>
      <c r="BUT2" s="159"/>
      <c r="BUU2" s="159"/>
      <c r="BUV2" s="159"/>
      <c r="BUW2" s="159"/>
      <c r="BUX2" s="159"/>
      <c r="BUY2" s="159"/>
      <c r="BUZ2" s="159"/>
      <c r="BVA2" s="159"/>
      <c r="BVB2" s="159"/>
      <c r="BVC2" s="159"/>
      <c r="BVD2" s="159"/>
      <c r="BVE2" s="159"/>
      <c r="BVF2" s="159"/>
      <c r="BVG2" s="159"/>
      <c r="BVH2" s="159"/>
      <c r="BVI2" s="159"/>
      <c r="BVJ2" s="159"/>
      <c r="BVK2" s="159"/>
      <c r="BVL2" s="159"/>
      <c r="BVM2" s="159"/>
      <c r="BVN2" s="159"/>
      <c r="BVO2" s="159"/>
      <c r="BVP2" s="159"/>
      <c r="BVQ2" s="159"/>
      <c r="BVR2" s="159"/>
      <c r="BVS2" s="159"/>
      <c r="BVT2" s="159"/>
      <c r="BVU2" s="159"/>
      <c r="BVV2" s="159"/>
      <c r="BVW2" s="159"/>
      <c r="BVX2" s="159"/>
      <c r="BVY2" s="159"/>
      <c r="BVZ2" s="159"/>
      <c r="BWA2" s="159"/>
      <c r="BWB2" s="159"/>
      <c r="BWC2" s="159"/>
      <c r="BWD2" s="159"/>
      <c r="BWE2" s="159"/>
      <c r="BWF2" s="159"/>
      <c r="BWG2" s="159"/>
      <c r="BWH2" s="159"/>
      <c r="BWI2" s="159"/>
      <c r="BWJ2" s="159"/>
      <c r="BWK2" s="159"/>
      <c r="BWL2" s="159"/>
      <c r="BWM2" s="159"/>
      <c r="BWN2" s="159"/>
      <c r="BWO2" s="159"/>
      <c r="BWP2" s="159"/>
      <c r="BWQ2" s="159"/>
      <c r="BWR2" s="159"/>
      <c r="BWS2" s="159"/>
      <c r="BWT2" s="159"/>
      <c r="BWU2" s="159"/>
      <c r="BWV2" s="159"/>
      <c r="BWW2" s="159"/>
      <c r="BWX2" s="159"/>
      <c r="BWY2" s="159"/>
      <c r="BWZ2" s="159"/>
      <c r="BXA2" s="159"/>
      <c r="BXB2" s="159"/>
      <c r="BXC2" s="159"/>
      <c r="BXD2" s="159"/>
      <c r="BXE2" s="159"/>
      <c r="BXF2" s="159"/>
      <c r="BXG2" s="159"/>
      <c r="BXH2" s="159"/>
      <c r="BXI2" s="159"/>
      <c r="BXJ2" s="159"/>
      <c r="BXK2" s="159"/>
      <c r="BXL2" s="159"/>
      <c r="BXM2" s="159"/>
      <c r="BXN2" s="159"/>
      <c r="BXO2" s="159"/>
      <c r="BXP2" s="159"/>
      <c r="BXQ2" s="159"/>
      <c r="BXR2" s="159"/>
      <c r="BXS2" s="159"/>
      <c r="BXT2" s="159"/>
      <c r="BXU2" s="159"/>
      <c r="BXV2" s="159"/>
      <c r="BXW2" s="159"/>
      <c r="BXX2" s="159"/>
      <c r="BXY2" s="159"/>
      <c r="BXZ2" s="159"/>
      <c r="BYA2" s="159"/>
      <c r="BYB2" s="159"/>
      <c r="BYC2" s="159"/>
      <c r="BYD2" s="159"/>
      <c r="BYE2" s="159"/>
      <c r="BYF2" s="159"/>
      <c r="BYG2" s="159"/>
      <c r="BYH2" s="159"/>
      <c r="BYI2" s="159"/>
      <c r="BYJ2" s="159"/>
      <c r="BYK2" s="159"/>
      <c r="BYL2" s="159"/>
      <c r="BYM2" s="159"/>
      <c r="BYN2" s="159"/>
      <c r="BYO2" s="159"/>
      <c r="BYP2" s="159"/>
      <c r="BYQ2" s="159"/>
      <c r="BYR2" s="159"/>
      <c r="BYS2" s="159"/>
      <c r="BYT2" s="159"/>
      <c r="BYU2" s="159"/>
      <c r="BYV2" s="159"/>
      <c r="BYW2" s="159"/>
      <c r="BYX2" s="159"/>
      <c r="BYY2" s="159"/>
      <c r="BYZ2" s="159"/>
      <c r="BZA2" s="159"/>
      <c r="BZB2" s="159"/>
      <c r="BZC2" s="159"/>
      <c r="BZD2" s="159"/>
      <c r="BZE2" s="159"/>
      <c r="BZF2" s="159"/>
      <c r="BZG2" s="159"/>
      <c r="BZH2" s="159"/>
      <c r="BZI2" s="159"/>
      <c r="BZJ2" s="159"/>
      <c r="BZK2" s="159"/>
      <c r="BZL2" s="159"/>
      <c r="BZM2" s="159"/>
      <c r="BZN2" s="159"/>
      <c r="BZO2" s="159"/>
      <c r="BZP2" s="159"/>
      <c r="BZQ2" s="159"/>
      <c r="BZR2" s="159"/>
      <c r="BZS2" s="159"/>
      <c r="BZT2" s="159"/>
      <c r="BZU2" s="159"/>
      <c r="BZV2" s="159"/>
      <c r="BZW2" s="159"/>
      <c r="BZX2" s="159"/>
      <c r="BZY2" s="159"/>
      <c r="BZZ2" s="159"/>
      <c r="CAA2" s="159"/>
      <c r="CAB2" s="159"/>
      <c r="CAC2" s="159"/>
      <c r="CAD2" s="159"/>
      <c r="CAE2" s="159"/>
      <c r="CAF2" s="159"/>
      <c r="CAG2" s="159"/>
      <c r="CAH2" s="159"/>
      <c r="CAI2" s="159"/>
      <c r="CAJ2" s="159"/>
      <c r="CAK2" s="159"/>
      <c r="CAL2" s="159"/>
      <c r="CAM2" s="159"/>
      <c r="CAN2" s="159"/>
      <c r="CAO2" s="159"/>
      <c r="CAP2" s="159"/>
      <c r="CAQ2" s="159"/>
      <c r="CAR2" s="159"/>
      <c r="CAS2" s="159"/>
      <c r="CAT2" s="159"/>
      <c r="CAU2" s="159"/>
      <c r="CAV2" s="159"/>
      <c r="CAW2" s="159"/>
      <c r="CAX2" s="159"/>
      <c r="CAY2" s="159"/>
      <c r="CAZ2" s="159"/>
      <c r="CBA2" s="159"/>
      <c r="CBB2" s="159"/>
      <c r="CBC2" s="159"/>
      <c r="CBD2" s="159"/>
      <c r="CBE2" s="159"/>
      <c r="CBF2" s="159"/>
      <c r="CBG2" s="159"/>
      <c r="CBH2" s="159"/>
      <c r="CBI2" s="159"/>
      <c r="CBJ2" s="159"/>
      <c r="CBK2" s="159"/>
      <c r="CBL2" s="159"/>
      <c r="CBM2" s="159"/>
      <c r="CBN2" s="159"/>
      <c r="CBO2" s="159"/>
      <c r="CBP2" s="159"/>
      <c r="CBQ2" s="159"/>
      <c r="CBR2" s="159"/>
      <c r="CBS2" s="159"/>
      <c r="CBT2" s="159"/>
      <c r="CBU2" s="159"/>
      <c r="CBV2" s="159"/>
      <c r="CBW2" s="159"/>
      <c r="CBX2" s="159"/>
      <c r="CBY2" s="159"/>
      <c r="CBZ2" s="159"/>
      <c r="CCA2" s="159"/>
      <c r="CCB2" s="159"/>
      <c r="CCC2" s="159"/>
      <c r="CCD2" s="159"/>
      <c r="CCE2" s="159"/>
      <c r="CCF2" s="159"/>
      <c r="CCG2" s="159"/>
      <c r="CCH2" s="159"/>
      <c r="CCI2" s="159"/>
      <c r="CCJ2" s="159"/>
      <c r="CCK2" s="159"/>
      <c r="CCL2" s="159"/>
      <c r="CCM2" s="159"/>
      <c r="CCN2" s="159"/>
      <c r="CCO2" s="159"/>
      <c r="CCP2" s="159"/>
      <c r="CCQ2" s="159"/>
      <c r="CCR2" s="159"/>
      <c r="CCS2" s="159"/>
      <c r="CCT2" s="159"/>
      <c r="CCU2" s="159"/>
      <c r="CCV2" s="159"/>
      <c r="CCW2" s="159"/>
      <c r="CCX2" s="159"/>
      <c r="CCY2" s="159"/>
      <c r="CCZ2" s="159"/>
      <c r="CDA2" s="159"/>
      <c r="CDB2" s="159"/>
      <c r="CDC2" s="159"/>
      <c r="CDD2" s="159"/>
      <c r="CDE2" s="159"/>
      <c r="CDF2" s="159"/>
      <c r="CDG2" s="159"/>
      <c r="CDH2" s="159"/>
      <c r="CDI2" s="159"/>
      <c r="CDJ2" s="159"/>
      <c r="CDK2" s="159"/>
      <c r="CDL2" s="159"/>
      <c r="CDM2" s="159"/>
      <c r="CDN2" s="159"/>
      <c r="CDO2" s="159"/>
      <c r="CDP2" s="159"/>
      <c r="CDQ2" s="159"/>
      <c r="CDR2" s="159"/>
      <c r="CDS2" s="159"/>
      <c r="CDT2" s="159"/>
      <c r="CDU2" s="159"/>
      <c r="CDV2" s="159"/>
      <c r="CDW2" s="159"/>
      <c r="CDX2" s="159"/>
      <c r="CDY2" s="159"/>
      <c r="CDZ2" s="159"/>
      <c r="CEA2" s="159"/>
      <c r="CEB2" s="159"/>
      <c r="CEC2" s="159"/>
      <c r="CED2" s="159"/>
      <c r="CEE2" s="159"/>
      <c r="CEF2" s="159"/>
      <c r="CEG2" s="159"/>
      <c r="CEH2" s="159"/>
      <c r="CEI2" s="159"/>
      <c r="CEJ2" s="159"/>
      <c r="CEK2" s="159"/>
      <c r="CEL2" s="159"/>
      <c r="CEM2" s="159"/>
      <c r="CEN2" s="159"/>
      <c r="CEO2" s="159"/>
      <c r="CEP2" s="159"/>
      <c r="CEQ2" s="159"/>
      <c r="CER2" s="159"/>
      <c r="CES2" s="159"/>
      <c r="CET2" s="159"/>
      <c r="CEU2" s="159"/>
      <c r="CEV2" s="159"/>
      <c r="CEW2" s="159"/>
      <c r="CEX2" s="159"/>
      <c r="CEY2" s="159"/>
      <c r="CEZ2" s="159"/>
      <c r="CFA2" s="159"/>
      <c r="CFB2" s="159"/>
      <c r="CFC2" s="159"/>
      <c r="CFD2" s="159"/>
      <c r="CFE2" s="159"/>
      <c r="CFF2" s="159"/>
      <c r="CFG2" s="159"/>
      <c r="CFH2" s="159"/>
      <c r="CFI2" s="159"/>
      <c r="CFJ2" s="159"/>
      <c r="CFK2" s="159"/>
      <c r="CFL2" s="159"/>
      <c r="CFM2" s="159"/>
      <c r="CFN2" s="159"/>
      <c r="CFO2" s="159"/>
      <c r="CFP2" s="159"/>
      <c r="CFQ2" s="159"/>
      <c r="CFR2" s="159"/>
      <c r="CFS2" s="159"/>
      <c r="CFT2" s="159"/>
      <c r="CFU2" s="159"/>
      <c r="CFV2" s="159"/>
      <c r="CFW2" s="159"/>
      <c r="CFX2" s="159"/>
      <c r="CFY2" s="159"/>
      <c r="CFZ2" s="159"/>
      <c r="CGA2" s="159"/>
      <c r="CGB2" s="159"/>
      <c r="CGC2" s="159"/>
      <c r="CGD2" s="159"/>
      <c r="CGE2" s="159"/>
      <c r="CGF2" s="159"/>
      <c r="CGG2" s="159"/>
      <c r="CGH2" s="159"/>
      <c r="CGI2" s="159"/>
      <c r="CGJ2" s="159"/>
      <c r="CGK2" s="159"/>
      <c r="CGL2" s="159"/>
      <c r="CGM2" s="159"/>
      <c r="CGN2" s="159"/>
      <c r="CGO2" s="159"/>
      <c r="CGP2" s="159"/>
      <c r="CGQ2" s="159"/>
      <c r="CGR2" s="159"/>
      <c r="CGS2" s="159"/>
      <c r="CGT2" s="159"/>
      <c r="CGU2" s="159"/>
      <c r="CGV2" s="159"/>
      <c r="CGW2" s="159"/>
      <c r="CGX2" s="159"/>
      <c r="CGY2" s="159"/>
      <c r="CGZ2" s="159"/>
      <c r="CHA2" s="159"/>
      <c r="CHB2" s="159"/>
      <c r="CHC2" s="159"/>
      <c r="CHD2" s="159"/>
      <c r="CHE2" s="159"/>
      <c r="CHF2" s="159"/>
      <c r="CHG2" s="159"/>
      <c r="CHH2" s="159"/>
      <c r="CHI2" s="159"/>
      <c r="CHJ2" s="159"/>
      <c r="CHK2" s="159"/>
      <c r="CHL2" s="159"/>
      <c r="CHM2" s="159"/>
      <c r="CHN2" s="159"/>
      <c r="CHO2" s="159"/>
      <c r="CHP2" s="159"/>
      <c r="CHQ2" s="159"/>
      <c r="CHR2" s="159"/>
      <c r="CHS2" s="159"/>
      <c r="CHT2" s="159"/>
      <c r="CHU2" s="159"/>
      <c r="CHV2" s="159"/>
      <c r="CHW2" s="159"/>
      <c r="CHX2" s="159"/>
      <c r="CHY2" s="159"/>
      <c r="CHZ2" s="159"/>
      <c r="CIA2" s="159"/>
      <c r="CIB2" s="159"/>
      <c r="CIC2" s="159"/>
      <c r="CID2" s="159"/>
      <c r="CIE2" s="159"/>
      <c r="CIF2" s="159"/>
      <c r="CIG2" s="159"/>
      <c r="CIH2" s="159"/>
      <c r="CII2" s="159"/>
      <c r="CIJ2" s="159"/>
      <c r="CIK2" s="159"/>
      <c r="CIL2" s="159"/>
      <c r="CIM2" s="159"/>
      <c r="CIN2" s="159"/>
      <c r="CIO2" s="159"/>
      <c r="CIP2" s="159"/>
      <c r="CIQ2" s="159"/>
      <c r="CIR2" s="159"/>
      <c r="CIS2" s="159"/>
      <c r="CIT2" s="159"/>
      <c r="CIU2" s="159"/>
      <c r="CIV2" s="159"/>
      <c r="CIW2" s="159"/>
      <c r="CIX2" s="159"/>
      <c r="CIY2" s="159"/>
      <c r="CIZ2" s="159"/>
      <c r="CJA2" s="159"/>
      <c r="CJB2" s="159"/>
      <c r="CJC2" s="159"/>
      <c r="CJD2" s="159"/>
      <c r="CJE2" s="159"/>
      <c r="CJF2" s="159"/>
      <c r="CJG2" s="159"/>
      <c r="CJH2" s="159"/>
      <c r="CJI2" s="159"/>
      <c r="CJJ2" s="159"/>
      <c r="CJK2" s="159"/>
      <c r="CJL2" s="159"/>
      <c r="CJM2" s="159"/>
      <c r="CJN2" s="159"/>
      <c r="CJO2" s="159"/>
      <c r="CJP2" s="159"/>
      <c r="CJQ2" s="159"/>
      <c r="CJR2" s="159"/>
      <c r="CJS2" s="159"/>
      <c r="CJT2" s="159"/>
      <c r="CJU2" s="159"/>
      <c r="CJV2" s="159"/>
      <c r="CJW2" s="159"/>
      <c r="CJX2" s="159"/>
      <c r="CJY2" s="159"/>
      <c r="CJZ2" s="159"/>
      <c r="CKA2" s="159"/>
      <c r="CKB2" s="159"/>
      <c r="CKC2" s="159"/>
      <c r="CKD2" s="159"/>
      <c r="CKE2" s="159"/>
      <c r="CKF2" s="159"/>
      <c r="CKG2" s="159"/>
      <c r="CKH2" s="159"/>
      <c r="CKI2" s="159"/>
      <c r="CKJ2" s="159"/>
      <c r="CKK2" s="159"/>
      <c r="CKL2" s="159"/>
      <c r="CKM2" s="159"/>
      <c r="CKN2" s="159"/>
      <c r="CKO2" s="159"/>
      <c r="CKP2" s="159"/>
      <c r="CKQ2" s="159"/>
      <c r="CKR2" s="159"/>
      <c r="CKS2" s="159"/>
      <c r="CKT2" s="159"/>
      <c r="CKU2" s="159"/>
      <c r="CKV2" s="159"/>
      <c r="CKW2" s="159"/>
      <c r="CKX2" s="159"/>
      <c r="CKY2" s="159"/>
      <c r="CKZ2" s="159"/>
      <c r="CLA2" s="159"/>
      <c r="CLB2" s="159"/>
      <c r="CLC2" s="159"/>
      <c r="CLD2" s="159"/>
      <c r="CLE2" s="159"/>
      <c r="CLF2" s="159"/>
      <c r="CLG2" s="159"/>
      <c r="CLH2" s="159"/>
      <c r="CLI2" s="159"/>
      <c r="CLJ2" s="159"/>
      <c r="CLK2" s="159"/>
      <c r="CLL2" s="159"/>
      <c r="CLM2" s="159"/>
      <c r="CLN2" s="159"/>
      <c r="CLO2" s="159"/>
      <c r="CLP2" s="159"/>
      <c r="CLQ2" s="159"/>
      <c r="CLR2" s="159"/>
      <c r="CLS2" s="159"/>
      <c r="CLT2" s="159"/>
      <c r="CLU2" s="159"/>
      <c r="CLV2" s="159"/>
      <c r="CLW2" s="159"/>
      <c r="CLX2" s="159"/>
      <c r="CLY2" s="159"/>
      <c r="CLZ2" s="159"/>
      <c r="CMA2" s="159"/>
      <c r="CMB2" s="159"/>
      <c r="CMC2" s="159"/>
      <c r="CMD2" s="159"/>
      <c r="CME2" s="159"/>
      <c r="CMF2" s="159"/>
      <c r="CMG2" s="159"/>
      <c r="CMH2" s="159"/>
      <c r="CMI2" s="159"/>
      <c r="CMJ2" s="159"/>
      <c r="CMK2" s="159"/>
      <c r="CML2" s="159"/>
      <c r="CMM2" s="159"/>
      <c r="CMN2" s="159"/>
      <c r="CMO2" s="159"/>
      <c r="CMP2" s="159"/>
      <c r="CMQ2" s="159"/>
      <c r="CMR2" s="159"/>
      <c r="CMS2" s="159"/>
      <c r="CMT2" s="159"/>
      <c r="CMU2" s="159"/>
      <c r="CMV2" s="159"/>
      <c r="CMW2" s="159"/>
      <c r="CMX2" s="159"/>
      <c r="CMY2" s="159"/>
      <c r="CMZ2" s="159"/>
      <c r="CNA2" s="159"/>
      <c r="CNB2" s="159"/>
      <c r="CNC2" s="159"/>
      <c r="CND2" s="159"/>
      <c r="CNE2" s="159"/>
      <c r="CNF2" s="159"/>
      <c r="CNG2" s="159"/>
      <c r="CNH2" s="159"/>
      <c r="CNI2" s="159"/>
      <c r="CNJ2" s="159"/>
      <c r="CNK2" s="159"/>
      <c r="CNL2" s="159"/>
      <c r="CNM2" s="159"/>
      <c r="CNN2" s="159"/>
      <c r="CNO2" s="159"/>
      <c r="CNP2" s="159"/>
      <c r="CNQ2" s="159"/>
      <c r="CNR2" s="159"/>
      <c r="CNS2" s="159"/>
      <c r="CNT2" s="159"/>
      <c r="CNU2" s="159"/>
      <c r="CNV2" s="159"/>
      <c r="CNW2" s="159"/>
      <c r="CNX2" s="159"/>
      <c r="CNY2" s="159"/>
      <c r="CNZ2" s="159"/>
      <c r="COA2" s="159"/>
      <c r="COB2" s="159"/>
      <c r="COC2" s="159"/>
      <c r="COD2" s="159"/>
      <c r="COE2" s="159"/>
      <c r="COF2" s="159"/>
      <c r="COG2" s="159"/>
      <c r="COH2" s="159"/>
      <c r="COI2" s="159"/>
      <c r="COJ2" s="159"/>
      <c r="COK2" s="159"/>
      <c r="COL2" s="159"/>
      <c r="COM2" s="159"/>
      <c r="CON2" s="159"/>
      <c r="COO2" s="159"/>
      <c r="COP2" s="159"/>
      <c r="COQ2" s="159"/>
      <c r="COR2" s="159"/>
      <c r="COS2" s="159"/>
      <c r="COT2" s="159"/>
      <c r="COU2" s="159"/>
      <c r="COV2" s="159"/>
      <c r="COW2" s="159"/>
      <c r="COX2" s="159"/>
      <c r="COY2" s="159"/>
      <c r="COZ2" s="159"/>
      <c r="CPA2" s="159"/>
      <c r="CPB2" s="159"/>
      <c r="CPC2" s="159"/>
      <c r="CPD2" s="159"/>
      <c r="CPE2" s="159"/>
      <c r="CPF2" s="159"/>
      <c r="CPG2" s="159"/>
      <c r="CPH2" s="159"/>
      <c r="CPI2" s="159"/>
      <c r="CPJ2" s="159"/>
      <c r="CPK2" s="159"/>
      <c r="CPL2" s="159"/>
      <c r="CPM2" s="159"/>
      <c r="CPN2" s="159"/>
      <c r="CPO2" s="159"/>
      <c r="CPP2" s="159"/>
      <c r="CPQ2" s="159"/>
      <c r="CPR2" s="159"/>
      <c r="CPS2" s="159"/>
      <c r="CPT2" s="159"/>
      <c r="CPU2" s="159"/>
      <c r="CPV2" s="159"/>
      <c r="CPW2" s="159"/>
      <c r="CPX2" s="159"/>
      <c r="CPY2" s="159"/>
      <c r="CPZ2" s="159"/>
      <c r="CQA2" s="159"/>
      <c r="CQB2" s="159"/>
      <c r="CQC2" s="159"/>
      <c r="CQD2" s="159"/>
      <c r="CQE2" s="159"/>
      <c r="CQF2" s="159"/>
      <c r="CQG2" s="159"/>
      <c r="CQH2" s="159"/>
      <c r="CQI2" s="159"/>
      <c r="CQJ2" s="159"/>
      <c r="CQK2" s="159"/>
      <c r="CQL2" s="159"/>
      <c r="CQM2" s="159"/>
      <c r="CQN2" s="159"/>
      <c r="CQO2" s="159"/>
      <c r="CQP2" s="159"/>
      <c r="CQQ2" s="159"/>
      <c r="CQR2" s="159"/>
      <c r="CQS2" s="159"/>
      <c r="CQT2" s="159"/>
      <c r="CQU2" s="159"/>
      <c r="CQV2" s="159"/>
      <c r="CQW2" s="159"/>
      <c r="CQX2" s="159"/>
      <c r="CQY2" s="159"/>
      <c r="CQZ2" s="159"/>
      <c r="CRA2" s="159"/>
      <c r="CRB2" s="159"/>
      <c r="CRC2" s="159"/>
      <c r="CRD2" s="159"/>
      <c r="CRE2" s="159"/>
      <c r="CRF2" s="159"/>
      <c r="CRG2" s="159"/>
      <c r="CRH2" s="159"/>
      <c r="CRI2" s="159"/>
      <c r="CRJ2" s="159"/>
      <c r="CRK2" s="159"/>
      <c r="CRL2" s="159"/>
      <c r="CRM2" s="159"/>
      <c r="CRN2" s="159"/>
      <c r="CRO2" s="159"/>
      <c r="CRP2" s="159"/>
      <c r="CRQ2" s="159"/>
      <c r="CRR2" s="159"/>
      <c r="CRS2" s="159"/>
      <c r="CRT2" s="159"/>
      <c r="CRU2" s="159"/>
      <c r="CRV2" s="159"/>
      <c r="CRW2" s="159"/>
      <c r="CRX2" s="159"/>
      <c r="CRY2" s="159"/>
      <c r="CRZ2" s="159"/>
      <c r="CSA2" s="159"/>
      <c r="CSB2" s="159"/>
      <c r="CSC2" s="159"/>
      <c r="CSD2" s="159"/>
      <c r="CSE2" s="159"/>
      <c r="CSF2" s="159"/>
      <c r="CSG2" s="159"/>
      <c r="CSH2" s="159"/>
      <c r="CSI2" s="159"/>
      <c r="CSJ2" s="159"/>
      <c r="CSK2" s="159"/>
      <c r="CSL2" s="159"/>
      <c r="CSM2" s="159"/>
      <c r="CSN2" s="159"/>
      <c r="CSO2" s="159"/>
      <c r="CSP2" s="159"/>
      <c r="CSQ2" s="159"/>
      <c r="CSR2" s="159"/>
      <c r="CSS2" s="159"/>
      <c r="CST2" s="159"/>
      <c r="CSU2" s="159"/>
      <c r="CSV2" s="159"/>
      <c r="CSW2" s="159"/>
      <c r="CSX2" s="159"/>
      <c r="CSY2" s="159"/>
      <c r="CSZ2" s="159"/>
      <c r="CTA2" s="159"/>
      <c r="CTB2" s="159"/>
      <c r="CTC2" s="159"/>
      <c r="CTD2" s="159"/>
      <c r="CTE2" s="159"/>
      <c r="CTF2" s="159"/>
      <c r="CTG2" s="159"/>
      <c r="CTH2" s="159"/>
      <c r="CTI2" s="159"/>
      <c r="CTJ2" s="159"/>
      <c r="CTK2" s="159"/>
      <c r="CTL2" s="159"/>
      <c r="CTM2" s="159"/>
      <c r="CTN2" s="159"/>
      <c r="CTO2" s="159"/>
      <c r="CTP2" s="159"/>
      <c r="CTQ2" s="159"/>
      <c r="CTR2" s="159"/>
      <c r="CTS2" s="159"/>
      <c r="CTT2" s="159"/>
      <c r="CTU2" s="159"/>
      <c r="CTV2" s="159"/>
      <c r="CTW2" s="159"/>
      <c r="CTX2" s="159"/>
      <c r="CTY2" s="159"/>
      <c r="CTZ2" s="159"/>
      <c r="CUA2" s="159"/>
      <c r="CUB2" s="159"/>
      <c r="CUC2" s="159"/>
      <c r="CUD2" s="159"/>
      <c r="CUE2" s="159"/>
      <c r="CUF2" s="159"/>
      <c r="CUG2" s="159"/>
      <c r="CUH2" s="159"/>
      <c r="CUI2" s="159"/>
      <c r="CUJ2" s="159"/>
      <c r="CUK2" s="159"/>
      <c r="CUL2" s="159"/>
      <c r="CUM2" s="159"/>
      <c r="CUN2" s="159"/>
      <c r="CUO2" s="159"/>
      <c r="CUP2" s="159"/>
      <c r="CUQ2" s="159"/>
      <c r="CUR2" s="159"/>
      <c r="CUS2" s="159"/>
      <c r="CUT2" s="159"/>
      <c r="CUU2" s="159"/>
      <c r="CUV2" s="159"/>
      <c r="CUW2" s="159"/>
      <c r="CUX2" s="159"/>
      <c r="CUY2" s="159"/>
      <c r="CUZ2" s="159"/>
      <c r="CVA2" s="159"/>
      <c r="CVB2" s="159"/>
      <c r="CVC2" s="159"/>
      <c r="CVD2" s="159"/>
      <c r="CVE2" s="159"/>
      <c r="CVF2" s="159"/>
      <c r="CVG2" s="159"/>
      <c r="CVH2" s="159"/>
      <c r="CVI2" s="159"/>
      <c r="CVJ2" s="159"/>
      <c r="CVK2" s="159"/>
      <c r="CVL2" s="159"/>
      <c r="CVM2" s="159"/>
      <c r="CVN2" s="159"/>
      <c r="CVO2" s="159"/>
      <c r="CVP2" s="159"/>
      <c r="CVQ2" s="159"/>
      <c r="CVR2" s="159"/>
      <c r="CVS2" s="159"/>
      <c r="CVT2" s="159"/>
      <c r="CVU2" s="159"/>
      <c r="CVV2" s="159"/>
      <c r="CVW2" s="159"/>
      <c r="CVX2" s="159"/>
      <c r="CVY2" s="159"/>
      <c r="CVZ2" s="159"/>
      <c r="CWA2" s="159"/>
      <c r="CWB2" s="159"/>
      <c r="CWC2" s="159"/>
      <c r="CWD2" s="159"/>
      <c r="CWE2" s="159"/>
      <c r="CWF2" s="159"/>
      <c r="CWG2" s="159"/>
      <c r="CWH2" s="159"/>
      <c r="CWI2" s="159"/>
      <c r="CWJ2" s="159"/>
      <c r="CWK2" s="159"/>
      <c r="CWL2" s="159"/>
      <c r="CWM2" s="159"/>
      <c r="CWN2" s="159"/>
      <c r="CWO2" s="159"/>
      <c r="CWP2" s="159"/>
      <c r="CWQ2" s="159"/>
      <c r="CWR2" s="159"/>
      <c r="CWS2" s="159"/>
      <c r="CWT2" s="159"/>
      <c r="CWU2" s="159"/>
      <c r="CWV2" s="159"/>
      <c r="CWW2" s="159"/>
      <c r="CWX2" s="159"/>
      <c r="CWY2" s="159"/>
      <c r="CWZ2" s="159"/>
      <c r="CXA2" s="159"/>
      <c r="CXB2" s="159"/>
      <c r="CXC2" s="159"/>
      <c r="CXD2" s="159"/>
      <c r="CXE2" s="159"/>
      <c r="CXF2" s="159"/>
      <c r="CXG2" s="159"/>
      <c r="CXH2" s="159"/>
      <c r="CXI2" s="159"/>
      <c r="CXJ2" s="159"/>
      <c r="CXK2" s="159"/>
      <c r="CXL2" s="159"/>
      <c r="CXM2" s="159"/>
      <c r="CXN2" s="159"/>
      <c r="CXO2" s="159"/>
      <c r="CXP2" s="159"/>
      <c r="CXQ2" s="159"/>
      <c r="CXR2" s="159"/>
      <c r="CXS2" s="159"/>
      <c r="CXT2" s="159"/>
      <c r="CXU2" s="159"/>
      <c r="CXV2" s="159"/>
      <c r="CXW2" s="159"/>
      <c r="CXX2" s="159"/>
      <c r="CXY2" s="159"/>
      <c r="CXZ2" s="159"/>
      <c r="CYA2" s="159"/>
      <c r="CYB2" s="159"/>
      <c r="CYC2" s="159"/>
      <c r="CYD2" s="159"/>
      <c r="CYE2" s="159"/>
      <c r="CYF2" s="159"/>
      <c r="CYG2" s="159"/>
      <c r="CYH2" s="159"/>
      <c r="CYI2" s="159"/>
      <c r="CYJ2" s="159"/>
      <c r="CYK2" s="159"/>
      <c r="CYL2" s="159"/>
      <c r="CYM2" s="159"/>
      <c r="CYN2" s="159"/>
      <c r="CYO2" s="159"/>
      <c r="CYP2" s="159"/>
      <c r="CYQ2" s="159"/>
      <c r="CYR2" s="159"/>
      <c r="CYS2" s="159"/>
      <c r="CYT2" s="159"/>
      <c r="CYU2" s="159"/>
      <c r="CYV2" s="159"/>
      <c r="CYW2" s="159"/>
      <c r="CYX2" s="159"/>
      <c r="CYY2" s="159"/>
      <c r="CYZ2" s="159"/>
      <c r="CZA2" s="159"/>
      <c r="CZB2" s="159"/>
      <c r="CZC2" s="159"/>
      <c r="CZD2" s="159"/>
      <c r="CZE2" s="159"/>
      <c r="CZF2" s="159"/>
      <c r="CZG2" s="159"/>
      <c r="CZH2" s="159"/>
      <c r="CZI2" s="159"/>
      <c r="CZJ2" s="159"/>
      <c r="CZK2" s="159"/>
      <c r="CZL2" s="159"/>
      <c r="CZM2" s="159"/>
      <c r="CZN2" s="159"/>
      <c r="CZO2" s="159"/>
      <c r="CZP2" s="159"/>
      <c r="CZQ2" s="159"/>
      <c r="CZR2" s="159"/>
      <c r="CZS2" s="159"/>
      <c r="CZT2" s="159"/>
      <c r="CZU2" s="159"/>
      <c r="CZV2" s="159"/>
      <c r="CZW2" s="159"/>
      <c r="CZX2" s="159"/>
      <c r="CZY2" s="159"/>
      <c r="CZZ2" s="159"/>
      <c r="DAA2" s="159"/>
      <c r="DAB2" s="159"/>
      <c r="DAC2" s="159"/>
      <c r="DAD2" s="159"/>
      <c r="DAE2" s="159"/>
      <c r="DAF2" s="159"/>
      <c r="DAG2" s="159"/>
      <c r="DAH2" s="159"/>
      <c r="DAI2" s="159"/>
      <c r="DAJ2" s="159"/>
      <c r="DAK2" s="159"/>
      <c r="DAL2" s="159"/>
      <c r="DAM2" s="159"/>
      <c r="DAN2" s="159"/>
      <c r="DAO2" s="159"/>
      <c r="DAP2" s="159"/>
      <c r="DAQ2" s="159"/>
      <c r="DAR2" s="159"/>
      <c r="DAS2" s="159"/>
      <c r="DAT2" s="159"/>
      <c r="DAU2" s="159"/>
      <c r="DAV2" s="159"/>
      <c r="DAW2" s="159"/>
      <c r="DAX2" s="159"/>
      <c r="DAY2" s="159"/>
      <c r="DAZ2" s="159"/>
      <c r="DBA2" s="159"/>
      <c r="DBB2" s="159"/>
      <c r="DBC2" s="159"/>
      <c r="DBD2" s="159"/>
      <c r="DBE2" s="159"/>
      <c r="DBF2" s="159"/>
      <c r="DBG2" s="159"/>
      <c r="DBH2" s="159"/>
      <c r="DBI2" s="159"/>
      <c r="DBJ2" s="159"/>
      <c r="DBK2" s="159"/>
      <c r="DBL2" s="159"/>
      <c r="DBM2" s="159"/>
      <c r="DBN2" s="159"/>
      <c r="DBO2" s="159"/>
      <c r="DBP2" s="159"/>
      <c r="DBQ2" s="159"/>
      <c r="DBR2" s="159"/>
      <c r="DBS2" s="159"/>
      <c r="DBT2" s="159"/>
      <c r="DBU2" s="159"/>
      <c r="DBV2" s="159"/>
      <c r="DBW2" s="159"/>
      <c r="DBX2" s="159"/>
      <c r="DBY2" s="159"/>
      <c r="DBZ2" s="159"/>
      <c r="DCA2" s="159"/>
      <c r="DCB2" s="159"/>
      <c r="DCC2" s="159"/>
      <c r="DCD2" s="159"/>
      <c r="DCE2" s="159"/>
      <c r="DCF2" s="159"/>
      <c r="DCG2" s="159"/>
      <c r="DCH2" s="159"/>
      <c r="DCI2" s="159"/>
      <c r="DCJ2" s="159"/>
      <c r="DCK2" s="159"/>
      <c r="DCL2" s="159"/>
      <c r="DCM2" s="159"/>
      <c r="DCN2" s="159"/>
      <c r="DCO2" s="159"/>
      <c r="DCP2" s="159"/>
      <c r="DCQ2" s="159"/>
      <c r="DCR2" s="159"/>
      <c r="DCS2" s="159"/>
      <c r="DCT2" s="159"/>
      <c r="DCU2" s="159"/>
      <c r="DCV2" s="159"/>
      <c r="DCW2" s="159"/>
      <c r="DCX2" s="159"/>
      <c r="DCY2" s="159"/>
      <c r="DCZ2" s="159"/>
      <c r="DDA2" s="159"/>
      <c r="DDB2" s="159"/>
      <c r="DDC2" s="159"/>
      <c r="DDD2" s="159"/>
      <c r="DDE2" s="159"/>
      <c r="DDF2" s="159"/>
      <c r="DDG2" s="159"/>
      <c r="DDH2" s="159"/>
      <c r="DDI2" s="159"/>
      <c r="DDJ2" s="159"/>
      <c r="DDK2" s="159"/>
      <c r="DDL2" s="159"/>
      <c r="DDM2" s="159"/>
      <c r="DDN2" s="159"/>
      <c r="DDO2" s="159"/>
      <c r="DDP2" s="159"/>
      <c r="DDQ2" s="159"/>
      <c r="DDR2" s="159"/>
      <c r="DDS2" s="159"/>
      <c r="DDT2" s="159"/>
      <c r="DDU2" s="159"/>
      <c r="DDV2" s="159"/>
      <c r="DDW2" s="159"/>
      <c r="DDX2" s="159"/>
      <c r="DDY2" s="159"/>
      <c r="DDZ2" s="159"/>
      <c r="DEA2" s="159"/>
      <c r="DEB2" s="159"/>
      <c r="DEC2" s="159"/>
      <c r="DED2" s="159"/>
      <c r="DEE2" s="159"/>
      <c r="DEF2" s="159"/>
      <c r="DEG2" s="159"/>
      <c r="DEH2" s="159"/>
      <c r="DEI2" s="159"/>
      <c r="DEJ2" s="159"/>
      <c r="DEK2" s="159"/>
      <c r="DEL2" s="159"/>
      <c r="DEM2" s="159"/>
      <c r="DEN2" s="159"/>
      <c r="DEO2" s="159"/>
      <c r="DEP2" s="159"/>
      <c r="DEQ2" s="159"/>
      <c r="DER2" s="159"/>
      <c r="DES2" s="159"/>
      <c r="DET2" s="159"/>
      <c r="DEU2" s="159"/>
      <c r="DEV2" s="159"/>
      <c r="DEW2" s="159"/>
      <c r="DEX2" s="159"/>
      <c r="DEY2" s="159"/>
      <c r="DEZ2" s="159"/>
      <c r="DFA2" s="159"/>
      <c r="DFB2" s="159"/>
      <c r="DFC2" s="159"/>
      <c r="DFD2" s="159"/>
      <c r="DFE2" s="159"/>
      <c r="DFF2" s="159"/>
      <c r="DFG2" s="159"/>
      <c r="DFH2" s="159"/>
      <c r="DFI2" s="159"/>
      <c r="DFJ2" s="159"/>
      <c r="DFK2" s="159"/>
      <c r="DFL2" s="159"/>
      <c r="DFM2" s="159"/>
      <c r="DFN2" s="159"/>
      <c r="DFO2" s="159"/>
      <c r="DFP2" s="159"/>
      <c r="DFQ2" s="159"/>
      <c r="DFR2" s="159"/>
      <c r="DFS2" s="159"/>
      <c r="DFT2" s="159"/>
      <c r="DFU2" s="159"/>
      <c r="DFV2" s="159"/>
      <c r="DFW2" s="159"/>
      <c r="DFX2" s="159"/>
      <c r="DFY2" s="159"/>
      <c r="DFZ2" s="159"/>
      <c r="DGA2" s="159"/>
      <c r="DGB2" s="159"/>
      <c r="DGC2" s="159"/>
      <c r="DGD2" s="159"/>
      <c r="DGE2" s="159"/>
      <c r="DGF2" s="159"/>
      <c r="DGG2" s="159"/>
      <c r="DGH2" s="159"/>
      <c r="DGI2" s="159"/>
      <c r="DGJ2" s="159"/>
      <c r="DGK2" s="159"/>
      <c r="DGL2" s="159"/>
      <c r="DGM2" s="159"/>
      <c r="DGN2" s="159"/>
      <c r="DGO2" s="159"/>
      <c r="DGP2" s="159"/>
      <c r="DGQ2" s="159"/>
      <c r="DGR2" s="159"/>
      <c r="DGS2" s="159"/>
      <c r="DGT2" s="159"/>
      <c r="DGU2" s="159"/>
      <c r="DGV2" s="159"/>
      <c r="DGW2" s="159"/>
      <c r="DGX2" s="159"/>
      <c r="DGY2" s="159"/>
      <c r="DGZ2" s="159"/>
      <c r="DHA2" s="159"/>
      <c r="DHB2" s="159"/>
    </row>
    <row r="3" spans="1:2914" s="88" customFormat="1" ht="41" customHeight="1">
      <c r="A3" s="201" t="s">
        <v>117</v>
      </c>
      <c r="B3" s="203"/>
      <c r="C3" s="201" t="s">
        <v>118</v>
      </c>
      <c r="D3" s="202"/>
      <c r="E3" s="203"/>
      <c r="F3" s="205" t="s">
        <v>119</v>
      </c>
      <c r="G3" s="206"/>
      <c r="H3" s="206"/>
      <c r="I3" s="206"/>
      <c r="J3" s="206"/>
      <c r="K3" s="206"/>
      <c r="L3" s="206"/>
      <c r="M3" s="206"/>
      <c r="N3" s="206"/>
      <c r="O3" s="206"/>
      <c r="P3" s="207"/>
      <c r="Q3" s="122" t="s">
        <v>2118</v>
      </c>
      <c r="R3" s="201" t="s">
        <v>120</v>
      </c>
      <c r="S3" s="202"/>
      <c r="T3" s="202"/>
      <c r="U3" s="202"/>
      <c r="V3" s="202"/>
      <c r="W3" s="202"/>
      <c r="X3" s="202"/>
      <c r="Y3" s="202"/>
      <c r="Z3" s="202"/>
      <c r="AA3" s="202"/>
      <c r="AB3" s="203"/>
      <c r="AC3" s="201" t="s">
        <v>121</v>
      </c>
      <c r="AD3" s="202"/>
      <c r="AE3" s="202"/>
      <c r="AF3" s="202"/>
      <c r="AG3" s="202"/>
      <c r="AH3" s="202"/>
      <c r="AI3" s="202"/>
      <c r="AJ3" s="202"/>
      <c r="AK3" s="202"/>
      <c r="AL3" s="202"/>
      <c r="AM3" s="202"/>
      <c r="AN3" s="202"/>
      <c r="AO3" s="202"/>
      <c r="AP3" s="203"/>
      <c r="AQ3" s="201" t="s">
        <v>17</v>
      </c>
      <c r="AR3" s="202"/>
      <c r="AS3" s="202"/>
      <c r="AT3" s="202"/>
      <c r="AU3" s="202"/>
      <c r="AV3" s="203"/>
      <c r="AW3" s="208" t="s">
        <v>1586</v>
      </c>
      <c r="AX3" s="201" t="s">
        <v>18</v>
      </c>
      <c r="AY3" s="203"/>
      <c r="AZ3" s="201" t="s">
        <v>2119</v>
      </c>
      <c r="BA3" s="202"/>
      <c r="BB3" s="202"/>
      <c r="BC3" s="203"/>
      <c r="BD3" s="87"/>
      <c r="BE3" s="87"/>
      <c r="BF3" s="87"/>
      <c r="BG3" s="87"/>
      <c r="BH3" s="87"/>
      <c r="BI3" s="87"/>
      <c r="BJ3" s="87"/>
      <c r="BK3" s="87"/>
      <c r="BL3" s="87"/>
      <c r="BM3" s="87"/>
      <c r="BN3" s="87"/>
      <c r="BO3" s="87"/>
      <c r="BP3" s="87"/>
      <c r="BQ3" s="87"/>
      <c r="BR3" s="87"/>
      <c r="BS3" s="87"/>
      <c r="BT3" s="87"/>
      <c r="BU3" s="87"/>
      <c r="BV3" s="87"/>
      <c r="BW3" s="87"/>
      <c r="BX3" s="87"/>
      <c r="BY3" s="87"/>
      <c r="BZ3" s="87"/>
      <c r="CA3" s="87"/>
      <c r="CB3" s="87"/>
      <c r="CC3" s="87"/>
      <c r="CD3" s="87"/>
      <c r="CE3" s="87"/>
      <c r="CF3" s="87"/>
      <c r="CG3" s="87"/>
      <c r="CH3" s="87"/>
      <c r="CI3" s="87"/>
      <c r="CJ3" s="87"/>
      <c r="CK3" s="87"/>
      <c r="CL3" s="87"/>
      <c r="CM3" s="87"/>
      <c r="CN3" s="87"/>
      <c r="CO3" s="87"/>
      <c r="CP3" s="87"/>
      <c r="CQ3" s="87"/>
      <c r="CR3" s="87"/>
      <c r="CS3" s="87"/>
      <c r="CT3" s="87"/>
      <c r="CU3" s="87"/>
      <c r="CV3" s="87"/>
      <c r="CW3" s="87"/>
      <c r="CX3" s="87"/>
      <c r="CY3" s="87"/>
      <c r="CZ3" s="87"/>
      <c r="DA3" s="87"/>
      <c r="DB3" s="87"/>
      <c r="DC3" s="87"/>
      <c r="DD3" s="87"/>
      <c r="DE3" s="87"/>
      <c r="DF3" s="87"/>
      <c r="DG3" s="87"/>
      <c r="DH3" s="87"/>
      <c r="DI3" s="87"/>
      <c r="DJ3" s="87"/>
      <c r="DK3" s="87"/>
      <c r="DL3" s="87"/>
      <c r="DM3" s="87"/>
      <c r="DN3" s="87"/>
      <c r="DO3" s="87"/>
      <c r="DP3" s="87"/>
      <c r="DQ3" s="87"/>
      <c r="DR3" s="87"/>
      <c r="DS3" s="87"/>
      <c r="DT3" s="87"/>
      <c r="DU3" s="87"/>
      <c r="DV3" s="87"/>
      <c r="DW3" s="87"/>
      <c r="DX3" s="87"/>
      <c r="DY3" s="87"/>
      <c r="DZ3" s="87"/>
      <c r="EA3" s="87"/>
      <c r="EB3" s="87"/>
      <c r="EC3" s="87"/>
      <c r="ED3" s="87"/>
      <c r="EE3" s="87"/>
      <c r="EF3" s="87"/>
      <c r="EG3" s="87"/>
      <c r="EH3" s="87"/>
      <c r="EI3" s="87"/>
      <c r="EJ3" s="87"/>
      <c r="EK3" s="87"/>
      <c r="EL3" s="87"/>
      <c r="EM3" s="87"/>
      <c r="EN3" s="87"/>
      <c r="EO3" s="87"/>
      <c r="EP3" s="87"/>
      <c r="EQ3" s="87"/>
      <c r="ER3" s="87"/>
      <c r="ES3" s="87"/>
      <c r="ET3" s="87"/>
      <c r="EU3" s="87"/>
      <c r="EV3" s="87"/>
      <c r="EW3" s="87"/>
      <c r="EX3" s="87"/>
      <c r="EY3" s="87"/>
      <c r="EZ3" s="87"/>
      <c r="FA3" s="87"/>
      <c r="FB3" s="87"/>
      <c r="FC3" s="87"/>
      <c r="FD3" s="87"/>
      <c r="FE3" s="87"/>
      <c r="FF3" s="87"/>
      <c r="FG3" s="87"/>
      <c r="FH3" s="87"/>
      <c r="FI3" s="87"/>
      <c r="FJ3" s="87"/>
      <c r="FK3" s="87"/>
      <c r="FL3" s="87"/>
      <c r="FM3" s="87"/>
      <c r="FN3" s="87"/>
      <c r="FO3" s="87"/>
      <c r="FP3" s="87"/>
      <c r="FQ3" s="87"/>
      <c r="FR3" s="87"/>
      <c r="FS3" s="87"/>
      <c r="FT3" s="87"/>
      <c r="FU3" s="87"/>
      <c r="FV3" s="87"/>
      <c r="FW3" s="87"/>
      <c r="FX3" s="87"/>
      <c r="FY3" s="87"/>
      <c r="FZ3" s="87"/>
      <c r="GA3" s="87"/>
      <c r="GB3" s="87"/>
      <c r="GC3" s="87"/>
      <c r="GD3" s="87"/>
      <c r="GE3" s="87"/>
      <c r="GF3" s="87"/>
      <c r="GG3" s="87"/>
      <c r="GH3" s="87"/>
      <c r="GI3" s="87"/>
      <c r="GJ3" s="87"/>
      <c r="GK3" s="87"/>
      <c r="GL3" s="87"/>
      <c r="GM3" s="87"/>
      <c r="GN3" s="87"/>
      <c r="GO3" s="87"/>
      <c r="GP3" s="87"/>
      <c r="GQ3" s="87"/>
      <c r="GR3" s="87"/>
      <c r="GS3" s="87"/>
      <c r="GT3" s="87"/>
      <c r="GU3" s="87"/>
      <c r="GV3" s="87"/>
      <c r="GW3" s="87"/>
      <c r="GX3" s="87"/>
      <c r="GY3" s="87"/>
      <c r="GZ3" s="87"/>
      <c r="HA3" s="87"/>
      <c r="HB3" s="87"/>
      <c r="HC3" s="87"/>
      <c r="HD3" s="87"/>
      <c r="HE3" s="87"/>
      <c r="HF3" s="87"/>
      <c r="HG3" s="87"/>
      <c r="HH3" s="87"/>
      <c r="HI3" s="87"/>
      <c r="HJ3" s="87"/>
      <c r="HK3" s="87"/>
      <c r="HL3" s="87"/>
      <c r="HM3" s="87"/>
      <c r="HN3" s="87"/>
      <c r="HO3" s="87"/>
      <c r="HP3" s="87"/>
      <c r="HQ3" s="87"/>
      <c r="HR3" s="87"/>
      <c r="HS3" s="87"/>
      <c r="HT3" s="87"/>
      <c r="HU3" s="87"/>
      <c r="HV3" s="87"/>
      <c r="HW3" s="87"/>
      <c r="HX3" s="87"/>
      <c r="HY3" s="87"/>
      <c r="HZ3" s="87"/>
      <c r="IA3" s="87"/>
      <c r="IB3" s="87"/>
      <c r="IC3" s="87"/>
      <c r="ID3" s="87"/>
      <c r="IE3" s="87"/>
      <c r="IF3" s="87"/>
      <c r="IG3" s="87"/>
      <c r="IH3" s="87"/>
      <c r="II3" s="87"/>
      <c r="IJ3" s="87"/>
      <c r="IK3" s="87"/>
      <c r="IL3" s="87"/>
      <c r="IM3" s="87"/>
      <c r="IN3" s="87"/>
      <c r="IO3" s="87"/>
      <c r="IP3" s="87"/>
      <c r="IQ3" s="87"/>
      <c r="IR3" s="87"/>
      <c r="IS3" s="87"/>
      <c r="IT3" s="87"/>
      <c r="IU3" s="87"/>
      <c r="IV3" s="87"/>
      <c r="IW3" s="87"/>
      <c r="IX3" s="87"/>
      <c r="IY3" s="87"/>
      <c r="IZ3" s="87"/>
      <c r="JA3" s="87"/>
      <c r="JB3" s="87"/>
      <c r="JC3" s="87"/>
      <c r="JD3" s="87"/>
      <c r="JE3" s="87"/>
      <c r="JF3" s="87"/>
      <c r="JG3" s="87"/>
      <c r="JH3" s="87"/>
      <c r="JI3" s="87"/>
      <c r="JJ3" s="87"/>
      <c r="JK3" s="87"/>
      <c r="JL3" s="87"/>
      <c r="JM3" s="87"/>
      <c r="JN3" s="87"/>
      <c r="JO3" s="87"/>
      <c r="JP3" s="87"/>
      <c r="JQ3" s="87"/>
      <c r="JR3" s="87"/>
      <c r="JS3" s="87"/>
      <c r="JT3" s="87"/>
      <c r="JU3" s="87"/>
      <c r="JV3" s="87"/>
      <c r="JW3" s="87"/>
      <c r="JX3" s="87"/>
      <c r="JY3" s="87"/>
      <c r="JZ3" s="87"/>
      <c r="KA3" s="87"/>
      <c r="KB3" s="87"/>
      <c r="KC3" s="87"/>
      <c r="KD3" s="87"/>
      <c r="KE3" s="87"/>
      <c r="KF3" s="87"/>
      <c r="KG3" s="87"/>
      <c r="KH3" s="87"/>
      <c r="KI3" s="87"/>
      <c r="KJ3" s="87"/>
      <c r="KK3" s="87"/>
      <c r="KL3" s="87"/>
      <c r="KM3" s="87"/>
      <c r="KN3" s="87"/>
      <c r="KO3" s="87"/>
      <c r="KP3" s="87"/>
      <c r="KQ3" s="87"/>
      <c r="KR3" s="87"/>
      <c r="KS3" s="87"/>
      <c r="KT3" s="87"/>
      <c r="KU3" s="87"/>
      <c r="KV3" s="87"/>
      <c r="KW3" s="87"/>
      <c r="KX3" s="87"/>
      <c r="KY3" s="87"/>
      <c r="KZ3" s="87"/>
      <c r="LA3" s="87"/>
      <c r="LB3" s="87"/>
      <c r="LC3" s="87"/>
      <c r="LD3" s="87"/>
      <c r="LE3" s="87"/>
      <c r="LF3" s="87"/>
      <c r="LG3" s="87"/>
      <c r="LH3" s="87"/>
      <c r="LI3" s="87"/>
      <c r="LJ3" s="87"/>
      <c r="LK3" s="87"/>
      <c r="LL3" s="87"/>
      <c r="LM3" s="87"/>
      <c r="LN3" s="87"/>
      <c r="LO3" s="87"/>
      <c r="LP3" s="87"/>
      <c r="LQ3" s="87"/>
      <c r="LR3" s="87"/>
      <c r="LS3" s="87"/>
      <c r="LT3" s="87"/>
      <c r="LU3" s="87"/>
      <c r="LV3" s="87"/>
      <c r="LW3" s="87"/>
      <c r="LX3" s="87"/>
      <c r="LY3" s="87"/>
      <c r="LZ3" s="87"/>
      <c r="MA3" s="87"/>
      <c r="MB3" s="87"/>
      <c r="MC3" s="87"/>
      <c r="MD3" s="87"/>
      <c r="ME3" s="87"/>
      <c r="MF3" s="87"/>
      <c r="MG3" s="87"/>
      <c r="MH3" s="87"/>
      <c r="MI3" s="87"/>
      <c r="MJ3" s="87"/>
      <c r="MK3" s="87"/>
      <c r="ML3" s="87"/>
      <c r="MM3" s="87"/>
      <c r="MN3" s="87"/>
      <c r="MO3" s="87"/>
      <c r="MP3" s="87"/>
      <c r="MQ3" s="87"/>
      <c r="MR3" s="87"/>
      <c r="MS3" s="87"/>
      <c r="MT3" s="87"/>
      <c r="MU3" s="87"/>
      <c r="MV3" s="87"/>
      <c r="MW3" s="87"/>
      <c r="MX3" s="87"/>
      <c r="MY3" s="87"/>
      <c r="MZ3" s="87"/>
      <c r="NA3" s="87"/>
      <c r="NB3" s="87"/>
      <c r="NC3" s="87"/>
      <c r="ND3" s="87"/>
      <c r="NE3" s="87"/>
      <c r="NF3" s="87"/>
      <c r="NG3" s="87"/>
      <c r="NH3" s="87"/>
      <c r="NI3" s="87"/>
      <c r="NJ3" s="87"/>
      <c r="NK3" s="87"/>
      <c r="NL3" s="87"/>
      <c r="NM3" s="87"/>
      <c r="NN3" s="87"/>
      <c r="NO3" s="87"/>
      <c r="NP3" s="87"/>
      <c r="NQ3" s="87"/>
      <c r="NR3" s="87"/>
      <c r="NS3" s="87"/>
      <c r="NT3" s="87"/>
      <c r="NU3" s="87"/>
      <c r="NV3" s="87"/>
      <c r="NW3" s="87"/>
      <c r="NX3" s="87"/>
      <c r="NY3" s="87"/>
      <c r="NZ3" s="87"/>
      <c r="OA3" s="87"/>
      <c r="OB3" s="87"/>
      <c r="OC3" s="87"/>
      <c r="OD3" s="87"/>
      <c r="OE3" s="87"/>
      <c r="OF3" s="87"/>
      <c r="OG3" s="87"/>
      <c r="OH3" s="87"/>
      <c r="OI3" s="87"/>
      <c r="OJ3" s="87"/>
      <c r="OK3" s="87"/>
      <c r="OL3" s="87"/>
      <c r="OM3" s="87"/>
      <c r="ON3" s="87"/>
      <c r="OO3" s="87"/>
      <c r="OP3" s="87"/>
      <c r="OQ3" s="87"/>
      <c r="OR3" s="87"/>
      <c r="OS3" s="87"/>
      <c r="OT3" s="87"/>
      <c r="OU3" s="87"/>
      <c r="OV3" s="87"/>
      <c r="OW3" s="87"/>
      <c r="OX3" s="87"/>
      <c r="OY3" s="87"/>
      <c r="OZ3" s="87"/>
      <c r="PA3" s="87"/>
      <c r="PB3" s="87"/>
      <c r="PC3" s="87"/>
      <c r="PD3" s="87"/>
      <c r="PE3" s="87"/>
      <c r="PF3" s="87"/>
      <c r="PG3" s="87"/>
      <c r="PH3" s="87"/>
      <c r="PI3" s="87"/>
      <c r="PJ3" s="87"/>
      <c r="PK3" s="87"/>
      <c r="PL3" s="87"/>
      <c r="PM3" s="87"/>
      <c r="PN3" s="87"/>
      <c r="PO3" s="87"/>
      <c r="PP3" s="87"/>
      <c r="PQ3" s="87"/>
      <c r="PR3" s="87"/>
      <c r="PS3" s="87"/>
      <c r="PT3" s="87"/>
      <c r="PU3" s="87"/>
      <c r="PV3" s="87"/>
      <c r="PW3" s="87"/>
      <c r="PX3" s="87"/>
      <c r="PY3" s="87"/>
      <c r="PZ3" s="87"/>
      <c r="QA3" s="87"/>
      <c r="QB3" s="87"/>
      <c r="QC3" s="87"/>
      <c r="QD3" s="87"/>
      <c r="QE3" s="87"/>
      <c r="QF3" s="87"/>
      <c r="QG3" s="87"/>
      <c r="QH3" s="87"/>
      <c r="QI3" s="87"/>
      <c r="QJ3" s="87"/>
      <c r="QK3" s="87"/>
      <c r="QL3" s="87"/>
      <c r="QM3" s="87"/>
      <c r="QN3" s="87"/>
      <c r="QO3" s="87"/>
      <c r="QP3" s="87"/>
      <c r="QQ3" s="87"/>
      <c r="QR3" s="87"/>
      <c r="QS3" s="87"/>
      <c r="QT3" s="87"/>
      <c r="QU3" s="87"/>
      <c r="QV3" s="87"/>
      <c r="QW3" s="87"/>
      <c r="QX3" s="87"/>
      <c r="QY3" s="87"/>
      <c r="QZ3" s="87"/>
      <c r="RA3" s="87"/>
      <c r="RB3" s="87"/>
      <c r="RC3" s="87"/>
      <c r="RD3" s="87"/>
      <c r="RE3" s="87"/>
      <c r="RF3" s="87"/>
      <c r="RG3" s="87"/>
      <c r="RH3" s="87"/>
      <c r="RI3" s="87"/>
      <c r="RJ3" s="87"/>
      <c r="RK3" s="87"/>
      <c r="RL3" s="87"/>
      <c r="RM3" s="87"/>
      <c r="RN3" s="87"/>
      <c r="RO3" s="87"/>
      <c r="RP3" s="87"/>
      <c r="RQ3" s="87"/>
      <c r="RR3" s="87"/>
      <c r="RS3" s="87"/>
      <c r="RT3" s="87"/>
      <c r="RU3" s="87"/>
      <c r="RV3" s="87"/>
      <c r="RW3" s="87"/>
      <c r="RX3" s="87"/>
      <c r="RY3" s="87"/>
      <c r="RZ3" s="87"/>
      <c r="SA3" s="87"/>
      <c r="SB3" s="87"/>
      <c r="SC3" s="87"/>
      <c r="SD3" s="87"/>
      <c r="SE3" s="87"/>
      <c r="SF3" s="87"/>
      <c r="SG3" s="87"/>
      <c r="SH3" s="87"/>
      <c r="SI3" s="87"/>
      <c r="SJ3" s="87"/>
      <c r="SK3" s="87"/>
      <c r="SL3" s="87"/>
      <c r="SM3" s="87"/>
      <c r="SN3" s="87"/>
      <c r="SO3" s="87"/>
      <c r="SP3" s="87"/>
      <c r="SQ3" s="87"/>
      <c r="SR3" s="87"/>
      <c r="SS3" s="87"/>
      <c r="ST3" s="87"/>
      <c r="SU3" s="87"/>
      <c r="SV3" s="87"/>
      <c r="SW3" s="87"/>
      <c r="SX3" s="87"/>
      <c r="SY3" s="87"/>
      <c r="SZ3" s="87"/>
      <c r="TA3" s="87"/>
      <c r="TB3" s="87"/>
      <c r="TC3" s="87"/>
      <c r="TD3" s="87"/>
      <c r="TE3" s="87"/>
      <c r="TF3" s="87"/>
      <c r="TG3" s="87"/>
      <c r="TH3" s="87"/>
      <c r="TI3" s="87"/>
      <c r="TJ3" s="87"/>
      <c r="TK3" s="87"/>
      <c r="TL3" s="87"/>
      <c r="TM3" s="87"/>
      <c r="TN3" s="87"/>
      <c r="TO3" s="87"/>
      <c r="TP3" s="87"/>
      <c r="TQ3" s="87"/>
      <c r="TR3" s="87"/>
      <c r="TS3" s="87"/>
      <c r="TT3" s="87"/>
      <c r="TU3" s="87"/>
      <c r="TV3" s="87"/>
      <c r="TW3" s="87"/>
      <c r="TX3" s="87"/>
      <c r="TY3" s="87"/>
      <c r="TZ3" s="87"/>
      <c r="UA3" s="87"/>
      <c r="UB3" s="87"/>
      <c r="UC3" s="87"/>
      <c r="UD3" s="87"/>
      <c r="UE3" s="87"/>
      <c r="UF3" s="87"/>
      <c r="UG3" s="87"/>
      <c r="UH3" s="87"/>
      <c r="UI3" s="87"/>
      <c r="UJ3" s="87"/>
      <c r="UK3" s="87"/>
      <c r="UL3" s="87"/>
      <c r="UM3" s="87"/>
      <c r="UN3" s="87"/>
      <c r="UO3" s="87"/>
      <c r="UP3" s="87"/>
      <c r="UQ3" s="87"/>
      <c r="UR3" s="87"/>
      <c r="US3" s="87"/>
      <c r="UT3" s="87"/>
      <c r="UU3" s="87"/>
      <c r="UV3" s="87"/>
      <c r="UW3" s="87"/>
      <c r="UX3" s="87"/>
      <c r="UY3" s="87"/>
      <c r="UZ3" s="87"/>
      <c r="VA3" s="87"/>
      <c r="VB3" s="87"/>
      <c r="VC3" s="87"/>
      <c r="VD3" s="87"/>
      <c r="VE3" s="87"/>
      <c r="VF3" s="87"/>
      <c r="VG3" s="87"/>
      <c r="VH3" s="87"/>
      <c r="VI3" s="87"/>
      <c r="VJ3" s="87"/>
      <c r="VK3" s="87"/>
      <c r="VL3" s="87"/>
      <c r="VM3" s="87"/>
      <c r="VN3" s="87"/>
      <c r="VO3" s="87"/>
      <c r="VP3" s="87"/>
      <c r="VQ3" s="87"/>
      <c r="VR3" s="87"/>
      <c r="VS3" s="87"/>
      <c r="VT3" s="87"/>
      <c r="VU3" s="87"/>
      <c r="VV3" s="87"/>
      <c r="VW3" s="87"/>
      <c r="VX3" s="87"/>
      <c r="VY3" s="87"/>
      <c r="VZ3" s="87"/>
      <c r="WA3" s="87"/>
      <c r="WB3" s="87"/>
      <c r="WC3" s="87"/>
      <c r="WD3" s="87"/>
      <c r="WE3" s="87"/>
      <c r="WF3" s="87"/>
      <c r="WG3" s="87"/>
      <c r="WH3" s="87"/>
      <c r="WI3" s="87"/>
      <c r="WJ3" s="87"/>
      <c r="WK3" s="87"/>
      <c r="WL3" s="87"/>
      <c r="WM3" s="87"/>
      <c r="WN3" s="87"/>
      <c r="WO3" s="87"/>
      <c r="WP3" s="87"/>
      <c r="WQ3" s="87"/>
      <c r="WR3" s="87"/>
      <c r="WS3" s="87"/>
      <c r="WT3" s="87"/>
      <c r="WU3" s="87"/>
      <c r="WV3" s="87"/>
      <c r="WW3" s="87"/>
      <c r="WX3" s="87"/>
      <c r="WY3" s="87"/>
      <c r="WZ3" s="87"/>
      <c r="XA3" s="87"/>
      <c r="XB3" s="87"/>
      <c r="XC3" s="87"/>
      <c r="XD3" s="87"/>
      <c r="XE3" s="87"/>
      <c r="XF3" s="87"/>
      <c r="XG3" s="87"/>
      <c r="XH3" s="87"/>
      <c r="XI3" s="87"/>
      <c r="XJ3" s="87"/>
      <c r="XK3" s="87"/>
      <c r="XL3" s="87"/>
      <c r="XM3" s="87"/>
      <c r="XN3" s="87"/>
      <c r="XO3" s="87"/>
      <c r="XP3" s="87"/>
      <c r="XQ3" s="87"/>
      <c r="XR3" s="87"/>
      <c r="XS3" s="87"/>
      <c r="XT3" s="87"/>
      <c r="XU3" s="87"/>
      <c r="XV3" s="87"/>
      <c r="XW3" s="87"/>
      <c r="XX3" s="87"/>
      <c r="XY3" s="87"/>
      <c r="XZ3" s="87"/>
      <c r="YA3" s="87"/>
      <c r="YB3" s="87"/>
      <c r="YC3" s="87"/>
      <c r="YD3" s="87"/>
      <c r="YE3" s="87"/>
      <c r="YF3" s="87"/>
      <c r="YG3" s="87"/>
      <c r="YH3" s="87"/>
      <c r="YI3" s="87"/>
      <c r="YJ3" s="87"/>
      <c r="YK3" s="87"/>
      <c r="YL3" s="87"/>
      <c r="YM3" s="87"/>
      <c r="YN3" s="87"/>
      <c r="YO3" s="87"/>
      <c r="YP3" s="87"/>
      <c r="YQ3" s="87"/>
      <c r="YR3" s="87"/>
      <c r="YS3" s="87"/>
      <c r="YT3" s="87"/>
      <c r="YU3" s="87"/>
      <c r="YV3" s="87"/>
      <c r="YW3" s="87"/>
      <c r="YX3" s="87"/>
      <c r="YY3" s="87"/>
      <c r="YZ3" s="87"/>
      <c r="ZA3" s="87"/>
      <c r="ZB3" s="87"/>
      <c r="ZC3" s="87"/>
      <c r="ZD3" s="87"/>
      <c r="ZE3" s="87"/>
      <c r="ZF3" s="87"/>
      <c r="ZG3" s="87"/>
      <c r="ZH3" s="87"/>
      <c r="ZI3" s="87"/>
      <c r="ZJ3" s="87"/>
      <c r="ZK3" s="87"/>
      <c r="ZL3" s="87"/>
      <c r="ZM3" s="87"/>
      <c r="ZN3" s="87"/>
      <c r="ZO3" s="87"/>
      <c r="ZP3" s="87"/>
      <c r="ZQ3" s="87"/>
      <c r="ZR3" s="87"/>
      <c r="ZS3" s="87"/>
      <c r="ZT3" s="87"/>
      <c r="ZU3" s="87"/>
      <c r="ZV3" s="87"/>
      <c r="ZW3" s="87"/>
      <c r="ZX3" s="87"/>
      <c r="ZY3" s="87"/>
      <c r="ZZ3" s="87"/>
      <c r="AAA3" s="87"/>
      <c r="AAB3" s="87"/>
      <c r="AAC3" s="87"/>
      <c r="AAD3" s="87"/>
      <c r="AAE3" s="87"/>
      <c r="AAF3" s="87"/>
      <c r="AAG3" s="87"/>
      <c r="AAH3" s="87"/>
      <c r="AAI3" s="87"/>
      <c r="AAJ3" s="87"/>
      <c r="AAK3" s="87"/>
      <c r="AAL3" s="87"/>
      <c r="AAM3" s="87"/>
      <c r="AAN3" s="87"/>
      <c r="AAO3" s="87"/>
      <c r="AAP3" s="87"/>
      <c r="AAQ3" s="87"/>
      <c r="AAR3" s="87"/>
      <c r="AAS3" s="87"/>
      <c r="AAT3" s="87"/>
      <c r="AAU3" s="87"/>
      <c r="AAV3" s="87"/>
      <c r="AAW3" s="87"/>
      <c r="AAX3" s="87"/>
      <c r="AAY3" s="87"/>
      <c r="AAZ3" s="87"/>
      <c r="ABA3" s="87"/>
      <c r="ABB3" s="87"/>
      <c r="ABC3" s="87"/>
      <c r="ABD3" s="87"/>
      <c r="ABE3" s="87"/>
      <c r="ABF3" s="87"/>
      <c r="ABG3" s="87"/>
      <c r="ABH3" s="87"/>
      <c r="ABI3" s="87"/>
      <c r="ABJ3" s="87"/>
      <c r="ABK3" s="87"/>
      <c r="ABL3" s="87"/>
      <c r="ABM3" s="87"/>
      <c r="ABN3" s="87"/>
      <c r="ABO3" s="87"/>
      <c r="ABP3" s="87"/>
      <c r="ABQ3" s="87"/>
      <c r="ABR3" s="87"/>
      <c r="ABS3" s="87"/>
      <c r="ABT3" s="87"/>
      <c r="ABU3" s="87"/>
      <c r="ABV3" s="87"/>
      <c r="ABW3" s="87"/>
      <c r="ABX3" s="87"/>
      <c r="ABY3" s="87"/>
      <c r="ABZ3" s="87"/>
      <c r="ACA3" s="87"/>
      <c r="ACB3" s="87"/>
      <c r="ACC3" s="87"/>
      <c r="ACD3" s="87"/>
      <c r="ACE3" s="87"/>
      <c r="ACF3" s="87"/>
      <c r="ACG3" s="87"/>
      <c r="ACH3" s="87"/>
      <c r="ACI3" s="87"/>
      <c r="ACJ3" s="87"/>
      <c r="ACK3" s="87"/>
      <c r="ACL3" s="87"/>
      <c r="ACM3" s="87"/>
      <c r="ACN3" s="87"/>
      <c r="ACO3" s="87"/>
      <c r="ACP3" s="87"/>
      <c r="ACQ3" s="87"/>
      <c r="ACR3" s="87"/>
      <c r="ACS3" s="87"/>
      <c r="ACT3" s="87"/>
      <c r="ACU3" s="87"/>
      <c r="ACV3" s="87"/>
      <c r="ACW3" s="87"/>
      <c r="ACX3" s="87"/>
      <c r="ACY3" s="87"/>
      <c r="ACZ3" s="87"/>
      <c r="ADA3" s="87"/>
      <c r="ADB3" s="87"/>
      <c r="ADC3" s="87"/>
      <c r="ADD3" s="87"/>
      <c r="ADE3" s="87"/>
      <c r="ADF3" s="87"/>
      <c r="ADG3" s="87"/>
      <c r="ADH3" s="87"/>
      <c r="ADI3" s="87"/>
      <c r="ADJ3" s="87"/>
      <c r="ADK3" s="87"/>
      <c r="ADL3" s="87"/>
      <c r="ADM3" s="87"/>
      <c r="ADN3" s="87"/>
      <c r="ADO3" s="87"/>
      <c r="ADP3" s="87"/>
      <c r="ADQ3" s="87"/>
      <c r="ADR3" s="87"/>
      <c r="ADS3" s="87"/>
      <c r="ADT3" s="87"/>
      <c r="ADU3" s="87"/>
      <c r="ADV3" s="87"/>
      <c r="ADW3" s="87"/>
      <c r="ADX3" s="87"/>
      <c r="ADY3" s="87"/>
      <c r="ADZ3" s="87"/>
      <c r="AEA3" s="87"/>
      <c r="AEB3" s="87"/>
      <c r="AEC3" s="87"/>
      <c r="AED3" s="87"/>
      <c r="AEE3" s="87"/>
      <c r="AEF3" s="87"/>
      <c r="AEG3" s="87"/>
      <c r="AEH3" s="87"/>
      <c r="AEI3" s="87"/>
      <c r="AEJ3" s="87"/>
      <c r="AEK3" s="87"/>
      <c r="AEL3" s="87"/>
      <c r="AEM3" s="87"/>
      <c r="AEN3" s="87"/>
      <c r="AEO3" s="87"/>
      <c r="AEP3" s="87"/>
      <c r="AEQ3" s="87"/>
      <c r="AER3" s="87"/>
      <c r="AES3" s="87"/>
      <c r="AET3" s="87"/>
      <c r="AEU3" s="87"/>
      <c r="AEV3" s="87"/>
      <c r="AEW3" s="87"/>
      <c r="AEX3" s="87"/>
      <c r="AEY3" s="87"/>
      <c r="AEZ3" s="87"/>
      <c r="AFA3" s="87"/>
      <c r="AFB3" s="87"/>
      <c r="AFC3" s="87"/>
      <c r="AFD3" s="87"/>
      <c r="AFE3" s="87"/>
      <c r="AFF3" s="87"/>
      <c r="AFG3" s="87"/>
      <c r="AFH3" s="87"/>
      <c r="AFI3" s="87"/>
      <c r="AFJ3" s="87"/>
      <c r="AFK3" s="87"/>
      <c r="AFL3" s="87"/>
      <c r="AFM3" s="87"/>
      <c r="AFN3" s="87"/>
      <c r="AFO3" s="87"/>
      <c r="AFP3" s="87"/>
      <c r="AFQ3" s="87"/>
      <c r="AFR3" s="87"/>
      <c r="AFS3" s="87"/>
      <c r="AFT3" s="87"/>
      <c r="AFU3" s="87"/>
      <c r="AFV3" s="87"/>
      <c r="AFW3" s="87"/>
      <c r="AFX3" s="87"/>
      <c r="AFY3" s="87"/>
      <c r="AFZ3" s="87"/>
      <c r="AGA3" s="87"/>
      <c r="AGB3" s="87"/>
      <c r="AGC3" s="87"/>
      <c r="AGD3" s="87"/>
      <c r="AGE3" s="87"/>
      <c r="AGF3" s="87"/>
      <c r="AGG3" s="87"/>
      <c r="AGH3" s="87"/>
      <c r="AGI3" s="87"/>
      <c r="AGJ3" s="87"/>
      <c r="AGK3" s="87"/>
      <c r="AGL3" s="87"/>
      <c r="AGM3" s="87"/>
      <c r="AGN3" s="87"/>
      <c r="AGO3" s="87"/>
      <c r="AGP3" s="87"/>
      <c r="AGQ3" s="87"/>
      <c r="AGR3" s="87"/>
      <c r="AGS3" s="87"/>
      <c r="AGT3" s="87"/>
      <c r="AGU3" s="87"/>
      <c r="AGV3" s="87"/>
      <c r="AGW3" s="87"/>
      <c r="AGX3" s="87"/>
      <c r="AGY3" s="87"/>
      <c r="AGZ3" s="87"/>
      <c r="AHA3" s="87"/>
      <c r="AHB3" s="87"/>
      <c r="AHC3" s="87"/>
      <c r="AHD3" s="87"/>
      <c r="AHE3" s="87"/>
      <c r="AHF3" s="87"/>
      <c r="AHG3" s="87"/>
      <c r="AHH3" s="87"/>
      <c r="AHI3" s="87"/>
      <c r="AHJ3" s="87"/>
      <c r="AHK3" s="87"/>
      <c r="AHL3" s="87"/>
      <c r="AHM3" s="87"/>
      <c r="AHN3" s="87"/>
      <c r="AHO3" s="87"/>
      <c r="AHP3" s="87"/>
      <c r="AHQ3" s="87"/>
      <c r="AHR3" s="87"/>
      <c r="AHS3" s="87"/>
      <c r="AHT3" s="87"/>
      <c r="AHU3" s="87"/>
      <c r="AHV3" s="87"/>
      <c r="AHW3" s="87"/>
      <c r="AHX3" s="87"/>
      <c r="AHY3" s="87"/>
      <c r="AHZ3" s="87"/>
      <c r="AIA3" s="87"/>
      <c r="AIB3" s="87"/>
      <c r="AIC3" s="87"/>
      <c r="AID3" s="87"/>
      <c r="AIE3" s="87"/>
      <c r="AIF3" s="87"/>
      <c r="AIG3" s="87"/>
      <c r="AIH3" s="87"/>
      <c r="AII3" s="87"/>
      <c r="AIJ3" s="87"/>
      <c r="AIK3" s="87"/>
      <c r="AIL3" s="87"/>
      <c r="AIM3" s="87"/>
      <c r="AIN3" s="87"/>
      <c r="AIO3" s="87"/>
      <c r="AIP3" s="87"/>
      <c r="AIQ3" s="87"/>
      <c r="AIR3" s="87"/>
      <c r="AIS3" s="87"/>
      <c r="AIT3" s="87"/>
      <c r="AIU3" s="87"/>
      <c r="AIV3" s="87"/>
      <c r="AIW3" s="87"/>
      <c r="AIX3" s="87"/>
      <c r="AIY3" s="87"/>
      <c r="AIZ3" s="87"/>
      <c r="AJA3" s="87"/>
      <c r="AJB3" s="87"/>
      <c r="AJC3" s="87"/>
      <c r="AJD3" s="87"/>
      <c r="AJE3" s="87"/>
      <c r="AJF3" s="87"/>
      <c r="AJG3" s="87"/>
      <c r="AJH3" s="87"/>
      <c r="AJI3" s="87"/>
      <c r="AJJ3" s="87"/>
      <c r="AJK3" s="87"/>
      <c r="AJL3" s="87"/>
      <c r="AJM3" s="87"/>
      <c r="AJN3" s="87"/>
      <c r="AJO3" s="87"/>
      <c r="AJP3" s="87"/>
      <c r="AJQ3" s="87"/>
      <c r="AJR3" s="87"/>
      <c r="AJS3" s="87"/>
      <c r="AJT3" s="87"/>
      <c r="AJU3" s="87"/>
      <c r="AJV3" s="87"/>
      <c r="AJW3" s="87"/>
      <c r="AJX3" s="87"/>
      <c r="AJY3" s="87"/>
      <c r="AJZ3" s="87"/>
      <c r="AKA3" s="87"/>
      <c r="AKB3" s="87"/>
      <c r="AKC3" s="87"/>
      <c r="AKD3" s="87"/>
      <c r="AKE3" s="87"/>
      <c r="AKF3" s="87"/>
      <c r="AKG3" s="87"/>
      <c r="AKH3" s="87"/>
      <c r="AKI3" s="87"/>
      <c r="AKJ3" s="87"/>
      <c r="AKK3" s="87"/>
      <c r="AKL3" s="87"/>
      <c r="AKM3" s="87"/>
      <c r="AKN3" s="87"/>
      <c r="AKO3" s="87"/>
      <c r="AKP3" s="87"/>
      <c r="AKQ3" s="87"/>
      <c r="AKR3" s="87"/>
      <c r="AKS3" s="87"/>
      <c r="AKT3" s="87"/>
      <c r="AKU3" s="87"/>
      <c r="AKV3" s="87"/>
      <c r="AKW3" s="87"/>
      <c r="AKX3" s="87"/>
      <c r="AKY3" s="87"/>
      <c r="AKZ3" s="87"/>
      <c r="ALA3" s="87"/>
      <c r="ALB3" s="87"/>
      <c r="ALC3" s="87"/>
      <c r="ALD3" s="87"/>
      <c r="ALE3" s="87"/>
      <c r="ALF3" s="87"/>
      <c r="ALG3" s="87"/>
      <c r="ALH3" s="87"/>
      <c r="ALI3" s="87"/>
      <c r="ALJ3" s="87"/>
      <c r="ALK3" s="87"/>
      <c r="ALL3" s="87"/>
      <c r="ALM3" s="87"/>
      <c r="ALN3" s="87"/>
      <c r="ALO3" s="87"/>
      <c r="ALP3" s="87"/>
      <c r="ALQ3" s="87"/>
      <c r="ALR3" s="87"/>
      <c r="ALS3" s="87"/>
      <c r="ALT3" s="87"/>
      <c r="ALU3" s="87"/>
      <c r="ALV3" s="87"/>
      <c r="ALW3" s="87"/>
      <c r="ALX3" s="87"/>
      <c r="ALY3" s="87"/>
      <c r="ALZ3" s="87"/>
      <c r="AMA3" s="87"/>
      <c r="AMB3" s="87"/>
      <c r="AMC3" s="87"/>
      <c r="AMD3" s="87"/>
      <c r="AME3" s="87"/>
      <c r="AMF3" s="87"/>
      <c r="AMG3" s="87"/>
      <c r="AMH3" s="87"/>
      <c r="AMI3" s="87"/>
      <c r="AMJ3" s="87"/>
      <c r="AMK3" s="87"/>
      <c r="AML3" s="87"/>
      <c r="AMM3" s="87"/>
      <c r="AMN3" s="87"/>
      <c r="AMO3" s="87"/>
      <c r="AMP3" s="87"/>
      <c r="AMQ3" s="87"/>
      <c r="AMR3" s="87"/>
      <c r="AMS3" s="87"/>
      <c r="AMT3" s="87"/>
      <c r="AMU3" s="87"/>
      <c r="AMV3" s="87"/>
      <c r="AMW3" s="87"/>
      <c r="AMX3" s="87"/>
      <c r="AMY3" s="87"/>
      <c r="AMZ3" s="87"/>
      <c r="ANA3" s="87"/>
      <c r="ANB3" s="87"/>
      <c r="ANC3" s="87"/>
      <c r="AND3" s="87"/>
      <c r="ANE3" s="87"/>
      <c r="ANF3" s="87"/>
      <c r="ANG3" s="87"/>
      <c r="ANH3" s="87"/>
      <c r="ANI3" s="87"/>
      <c r="ANJ3" s="87"/>
      <c r="ANK3" s="87"/>
      <c r="ANL3" s="87"/>
      <c r="ANM3" s="87"/>
      <c r="ANN3" s="87"/>
      <c r="ANO3" s="87"/>
      <c r="ANP3" s="87"/>
      <c r="ANQ3" s="87"/>
      <c r="ANR3" s="87"/>
      <c r="ANS3" s="87"/>
      <c r="ANT3" s="87"/>
      <c r="ANU3" s="87"/>
      <c r="ANV3" s="87"/>
      <c r="ANW3" s="87"/>
      <c r="ANX3" s="87"/>
      <c r="ANY3" s="87"/>
      <c r="ANZ3" s="87"/>
      <c r="AOA3" s="87"/>
      <c r="AOB3" s="87"/>
      <c r="AOC3" s="87"/>
      <c r="AOD3" s="87"/>
      <c r="AOE3" s="87"/>
      <c r="AOF3" s="87"/>
      <c r="AOG3" s="87"/>
      <c r="AOH3" s="87"/>
      <c r="AOI3" s="87"/>
      <c r="AOJ3" s="87"/>
      <c r="AOK3" s="87"/>
      <c r="AOL3" s="87"/>
      <c r="AOM3" s="87"/>
      <c r="AON3" s="87"/>
      <c r="AOO3" s="87"/>
      <c r="AOP3" s="87"/>
      <c r="AOQ3" s="87"/>
      <c r="AOR3" s="87"/>
      <c r="AOS3" s="87"/>
      <c r="AOT3" s="87"/>
      <c r="AOU3" s="87"/>
      <c r="AOV3" s="87"/>
      <c r="AOW3" s="87"/>
      <c r="AOX3" s="87"/>
      <c r="AOY3" s="87"/>
      <c r="AOZ3" s="87"/>
      <c r="APA3" s="87"/>
      <c r="APB3" s="87"/>
      <c r="APC3" s="87"/>
      <c r="APD3" s="87"/>
      <c r="APE3" s="87"/>
      <c r="APF3" s="87"/>
      <c r="APG3" s="87"/>
      <c r="APH3" s="87"/>
      <c r="API3" s="87"/>
      <c r="APJ3" s="87"/>
      <c r="APK3" s="87"/>
      <c r="APL3" s="87"/>
      <c r="APM3" s="87"/>
      <c r="APN3" s="87"/>
      <c r="APO3" s="87"/>
      <c r="APP3" s="87"/>
      <c r="APQ3" s="87"/>
      <c r="APR3" s="87"/>
      <c r="APS3" s="87"/>
      <c r="APT3" s="87"/>
      <c r="APU3" s="87"/>
      <c r="APV3" s="87"/>
      <c r="APW3" s="87"/>
      <c r="APX3" s="87"/>
      <c r="APY3" s="87"/>
      <c r="APZ3" s="87"/>
      <c r="AQA3" s="87"/>
      <c r="AQB3" s="87"/>
      <c r="AQC3" s="87"/>
      <c r="AQD3" s="87"/>
      <c r="AQE3" s="87"/>
      <c r="AQF3" s="87"/>
      <c r="AQG3" s="87"/>
      <c r="AQH3" s="87"/>
      <c r="AQI3" s="87"/>
      <c r="AQJ3" s="87"/>
      <c r="AQK3" s="87"/>
      <c r="AQL3" s="87"/>
      <c r="AQM3" s="87"/>
      <c r="AQN3" s="87"/>
      <c r="AQO3" s="87"/>
      <c r="AQP3" s="87"/>
      <c r="AQQ3" s="87"/>
      <c r="AQR3" s="87"/>
      <c r="AQS3" s="87"/>
      <c r="AQT3" s="87"/>
      <c r="AQU3" s="87"/>
      <c r="AQV3" s="87"/>
      <c r="AQW3" s="87"/>
      <c r="AQX3" s="87"/>
      <c r="AQY3" s="87"/>
      <c r="AQZ3" s="87"/>
      <c r="ARA3" s="87"/>
      <c r="ARB3" s="87"/>
      <c r="ARC3" s="87"/>
      <c r="ARD3" s="87"/>
      <c r="ARE3" s="87"/>
      <c r="ARF3" s="87"/>
      <c r="ARG3" s="87"/>
      <c r="ARH3" s="87"/>
      <c r="ARI3" s="87"/>
      <c r="ARJ3" s="87"/>
      <c r="ARK3" s="87"/>
      <c r="ARL3" s="87"/>
      <c r="ARM3" s="87"/>
      <c r="ARN3" s="87"/>
      <c r="ARO3" s="87"/>
      <c r="ARP3" s="87"/>
      <c r="ARQ3" s="87"/>
      <c r="ARR3" s="87"/>
      <c r="ARS3" s="87"/>
      <c r="ART3" s="87"/>
      <c r="ARU3" s="87"/>
      <c r="ARV3" s="87"/>
      <c r="ARW3" s="87"/>
      <c r="ARX3" s="87"/>
      <c r="ARY3" s="87"/>
      <c r="ARZ3" s="87"/>
      <c r="ASA3" s="87"/>
      <c r="ASB3" s="87"/>
      <c r="ASC3" s="87"/>
      <c r="ASD3" s="87"/>
      <c r="ASE3" s="87"/>
      <c r="ASF3" s="87"/>
      <c r="ASG3" s="87"/>
      <c r="ASH3" s="87"/>
      <c r="ASI3" s="87"/>
      <c r="ASJ3" s="87"/>
      <c r="ASK3" s="87"/>
      <c r="ASL3" s="87"/>
      <c r="ASM3" s="87"/>
      <c r="ASN3" s="87"/>
      <c r="ASO3" s="87"/>
      <c r="ASP3" s="87"/>
      <c r="ASQ3" s="87"/>
      <c r="ASR3" s="87"/>
      <c r="ASS3" s="87"/>
      <c r="AST3" s="87"/>
      <c r="ASU3" s="87"/>
      <c r="ASV3" s="87"/>
      <c r="ASW3" s="87"/>
      <c r="ASX3" s="87"/>
      <c r="ASY3" s="87"/>
      <c r="ASZ3" s="87"/>
      <c r="ATA3" s="87"/>
      <c r="ATB3" s="87"/>
      <c r="ATC3" s="87"/>
      <c r="ATD3" s="87"/>
      <c r="ATE3" s="87"/>
      <c r="ATF3" s="87"/>
      <c r="ATG3" s="87"/>
      <c r="ATH3" s="87"/>
      <c r="ATI3" s="87"/>
      <c r="ATJ3" s="87"/>
      <c r="ATK3" s="87"/>
      <c r="ATL3" s="87"/>
      <c r="ATM3" s="87"/>
      <c r="ATN3" s="87"/>
      <c r="ATO3" s="87"/>
      <c r="ATP3" s="87"/>
      <c r="ATQ3" s="87"/>
      <c r="ATR3" s="87"/>
      <c r="ATS3" s="87"/>
      <c r="ATT3" s="87"/>
      <c r="ATU3" s="87"/>
      <c r="ATV3" s="87"/>
      <c r="ATW3" s="87"/>
      <c r="ATX3" s="87"/>
      <c r="ATY3" s="87"/>
      <c r="ATZ3" s="87"/>
      <c r="AUA3" s="87"/>
      <c r="AUB3" s="87"/>
      <c r="AUC3" s="87"/>
      <c r="AUD3" s="87"/>
      <c r="AUE3" s="87"/>
      <c r="AUF3" s="87"/>
      <c r="AUG3" s="87"/>
      <c r="AUH3" s="87"/>
      <c r="AUI3" s="87"/>
      <c r="AUJ3" s="87"/>
      <c r="AUK3" s="87"/>
      <c r="AUL3" s="87"/>
      <c r="AUM3" s="87"/>
      <c r="AUN3" s="87"/>
      <c r="AUO3" s="87"/>
      <c r="AUP3" s="87"/>
      <c r="AUQ3" s="87"/>
      <c r="AUR3" s="87"/>
      <c r="AUS3" s="87"/>
      <c r="AUT3" s="87"/>
      <c r="AUU3" s="87"/>
      <c r="AUV3" s="87"/>
      <c r="AUW3" s="87"/>
      <c r="AUX3" s="87"/>
      <c r="AUY3" s="87"/>
      <c r="AUZ3" s="87"/>
      <c r="AVA3" s="87"/>
      <c r="AVB3" s="87"/>
      <c r="AVC3" s="87"/>
      <c r="AVD3" s="87"/>
      <c r="AVE3" s="87"/>
      <c r="AVF3" s="87"/>
      <c r="AVG3" s="87"/>
      <c r="AVH3" s="87"/>
      <c r="AVI3" s="87"/>
      <c r="AVJ3" s="87"/>
      <c r="AVK3" s="87"/>
      <c r="AVL3" s="87"/>
      <c r="AVM3" s="87"/>
      <c r="AVN3" s="87"/>
      <c r="AVO3" s="87"/>
      <c r="AVP3" s="87"/>
      <c r="AVQ3" s="87"/>
      <c r="AVR3" s="87"/>
      <c r="AVS3" s="87"/>
      <c r="AVT3" s="87"/>
      <c r="AVU3" s="87"/>
      <c r="AVV3" s="87"/>
      <c r="AVW3" s="87"/>
      <c r="AVX3" s="87"/>
      <c r="AVY3" s="87"/>
      <c r="AVZ3" s="87"/>
      <c r="AWA3" s="87"/>
      <c r="AWB3" s="87"/>
      <c r="AWC3" s="87"/>
      <c r="AWD3" s="87"/>
      <c r="AWE3" s="87"/>
      <c r="AWF3" s="87"/>
      <c r="AWG3" s="87"/>
      <c r="AWH3" s="87"/>
      <c r="AWI3" s="87"/>
      <c r="AWJ3" s="87"/>
      <c r="AWK3" s="87"/>
      <c r="AWL3" s="87"/>
      <c r="AWM3" s="87"/>
      <c r="AWN3" s="87"/>
      <c r="AWO3" s="87"/>
      <c r="AWP3" s="87"/>
      <c r="AWQ3" s="87"/>
      <c r="AWR3" s="87"/>
      <c r="AWS3" s="87"/>
      <c r="AWT3" s="87"/>
      <c r="AWU3" s="87"/>
      <c r="AWV3" s="87"/>
      <c r="AWW3" s="87"/>
      <c r="AWX3" s="87"/>
      <c r="AWY3" s="87"/>
      <c r="AWZ3" s="87"/>
      <c r="AXA3" s="87"/>
      <c r="AXB3" s="87"/>
      <c r="AXC3" s="87"/>
      <c r="AXD3" s="87"/>
      <c r="AXE3" s="87"/>
      <c r="AXF3" s="87"/>
      <c r="AXG3" s="87"/>
      <c r="AXH3" s="87"/>
      <c r="AXI3" s="87"/>
      <c r="AXJ3" s="87"/>
      <c r="AXK3" s="87"/>
      <c r="AXL3" s="87"/>
      <c r="AXM3" s="87"/>
      <c r="AXN3" s="87"/>
      <c r="AXO3" s="87"/>
      <c r="AXP3" s="87"/>
      <c r="AXQ3" s="87"/>
      <c r="AXR3" s="87"/>
      <c r="AXS3" s="87"/>
      <c r="AXT3" s="87"/>
      <c r="AXU3" s="87"/>
      <c r="AXV3" s="87"/>
      <c r="AXW3" s="87"/>
      <c r="AXX3" s="87"/>
      <c r="AXY3" s="87"/>
      <c r="AXZ3" s="87"/>
      <c r="AYA3" s="87"/>
      <c r="AYB3" s="87"/>
      <c r="AYC3" s="87"/>
      <c r="AYD3" s="87"/>
      <c r="AYE3" s="87"/>
      <c r="AYF3" s="87"/>
      <c r="AYG3" s="87"/>
      <c r="AYH3" s="87"/>
      <c r="AYI3" s="87"/>
      <c r="AYJ3" s="87"/>
      <c r="AYK3" s="87"/>
      <c r="AYL3" s="87"/>
      <c r="AYM3" s="87"/>
      <c r="AYN3" s="87"/>
      <c r="AYO3" s="87"/>
      <c r="AYP3" s="87"/>
      <c r="AYQ3" s="87"/>
      <c r="AYR3" s="87"/>
      <c r="AYS3" s="87"/>
      <c r="AYT3" s="87"/>
      <c r="AYU3" s="87"/>
      <c r="AYV3" s="87"/>
      <c r="AYW3" s="87"/>
      <c r="AYX3" s="87"/>
      <c r="AYY3" s="87"/>
      <c r="AYZ3" s="87"/>
      <c r="AZA3" s="87"/>
      <c r="AZB3" s="87"/>
      <c r="AZC3" s="87"/>
      <c r="AZD3" s="87"/>
      <c r="AZE3" s="87"/>
      <c r="AZF3" s="87"/>
      <c r="AZG3" s="87"/>
      <c r="AZH3" s="87"/>
      <c r="AZI3" s="87"/>
      <c r="AZJ3" s="87"/>
      <c r="AZK3" s="87"/>
      <c r="AZL3" s="87"/>
      <c r="AZM3" s="87"/>
      <c r="AZN3" s="87"/>
      <c r="AZO3" s="87"/>
      <c r="AZP3" s="87"/>
      <c r="AZQ3" s="87"/>
      <c r="AZR3" s="87"/>
      <c r="AZS3" s="87"/>
      <c r="AZT3" s="87"/>
      <c r="AZU3" s="87"/>
      <c r="AZV3" s="87"/>
      <c r="AZW3" s="87"/>
      <c r="AZX3" s="87"/>
      <c r="AZY3" s="87"/>
      <c r="AZZ3" s="87"/>
      <c r="BAA3" s="87"/>
      <c r="BAB3" s="87"/>
      <c r="BAC3" s="87"/>
      <c r="BAD3" s="87"/>
      <c r="BAE3" s="87"/>
      <c r="BAF3" s="87"/>
      <c r="BAG3" s="87"/>
      <c r="BAH3" s="87"/>
      <c r="BAI3" s="87"/>
      <c r="BAJ3" s="87"/>
      <c r="BAK3" s="87"/>
      <c r="BAL3" s="87"/>
      <c r="BAM3" s="87"/>
      <c r="BAN3" s="87"/>
      <c r="BAO3" s="87"/>
      <c r="BAP3" s="87"/>
      <c r="BAQ3" s="87"/>
      <c r="BAR3" s="87"/>
      <c r="BAS3" s="87"/>
      <c r="BAT3" s="87"/>
      <c r="BAU3" s="87"/>
      <c r="BAV3" s="87"/>
      <c r="BAW3" s="87"/>
      <c r="BAX3" s="87"/>
      <c r="BAY3" s="87"/>
      <c r="BAZ3" s="87"/>
      <c r="BBA3" s="87"/>
      <c r="BBB3" s="87"/>
      <c r="BBC3" s="87"/>
      <c r="BBD3" s="87"/>
      <c r="BBE3" s="87"/>
      <c r="BBF3" s="87"/>
      <c r="BBG3" s="87"/>
      <c r="BBH3" s="87"/>
      <c r="BBI3" s="87"/>
      <c r="BBJ3" s="87"/>
      <c r="BBK3" s="87"/>
      <c r="BBL3" s="87"/>
      <c r="BBM3" s="87"/>
      <c r="BBN3" s="87"/>
      <c r="BBO3" s="87"/>
      <c r="BBP3" s="87"/>
      <c r="BBQ3" s="87"/>
      <c r="BBR3" s="87"/>
      <c r="BBS3" s="87"/>
      <c r="BBT3" s="87"/>
      <c r="BBU3" s="87"/>
      <c r="BBV3" s="87"/>
      <c r="BBW3" s="87"/>
      <c r="BBX3" s="87"/>
      <c r="BBY3" s="87"/>
      <c r="BBZ3" s="87"/>
      <c r="BCA3" s="87"/>
      <c r="BCB3" s="87"/>
      <c r="BCC3" s="87"/>
      <c r="BCD3" s="87"/>
      <c r="BCE3" s="87"/>
      <c r="BCF3" s="87"/>
      <c r="BCG3" s="87"/>
      <c r="BCH3" s="87"/>
      <c r="BCI3" s="87"/>
      <c r="BCJ3" s="87"/>
      <c r="BCK3" s="87"/>
      <c r="BCL3" s="87"/>
      <c r="BCM3" s="87"/>
      <c r="BCN3" s="87"/>
      <c r="BCO3" s="87"/>
      <c r="BCP3" s="87"/>
      <c r="BCQ3" s="87"/>
      <c r="BCR3" s="87"/>
      <c r="BCS3" s="87"/>
      <c r="BCT3" s="87"/>
      <c r="BCU3" s="87"/>
      <c r="BCV3" s="87"/>
      <c r="BCW3" s="87"/>
      <c r="BCX3" s="87"/>
      <c r="BCY3" s="87"/>
      <c r="BCZ3" s="87"/>
      <c r="BDA3" s="87"/>
      <c r="BDB3" s="87"/>
      <c r="BDC3" s="87"/>
      <c r="BDD3" s="87"/>
      <c r="BDE3" s="87"/>
      <c r="BDF3" s="87"/>
      <c r="BDG3" s="87"/>
      <c r="BDH3" s="87"/>
      <c r="BDI3" s="87"/>
      <c r="BDJ3" s="87"/>
      <c r="BDK3" s="87"/>
      <c r="BDL3" s="87"/>
      <c r="BDM3" s="87"/>
      <c r="BDN3" s="87"/>
      <c r="BDO3" s="87"/>
      <c r="BDP3" s="87"/>
      <c r="BDQ3" s="87"/>
      <c r="BDR3" s="87"/>
      <c r="BDS3" s="87"/>
      <c r="BDT3" s="87"/>
      <c r="BDU3" s="87"/>
      <c r="BDV3" s="87"/>
      <c r="BDW3" s="87"/>
      <c r="BDX3" s="87"/>
      <c r="BDY3" s="87"/>
      <c r="BDZ3" s="87"/>
      <c r="BEA3" s="87"/>
      <c r="BEB3" s="87"/>
      <c r="BEC3" s="87"/>
      <c r="BED3" s="87"/>
      <c r="BEE3" s="87"/>
      <c r="BEF3" s="87"/>
      <c r="BEG3" s="87"/>
      <c r="BEH3" s="87"/>
      <c r="BEI3" s="87"/>
      <c r="BEJ3" s="87"/>
      <c r="BEK3" s="87"/>
      <c r="BEL3" s="87"/>
      <c r="BEM3" s="87"/>
      <c r="BEN3" s="87"/>
      <c r="BEO3" s="87"/>
      <c r="BEP3" s="87"/>
      <c r="BEQ3" s="87"/>
      <c r="BER3" s="87"/>
      <c r="BES3" s="87"/>
      <c r="BET3" s="87"/>
      <c r="BEU3" s="87"/>
      <c r="BEV3" s="87"/>
      <c r="BEW3" s="87"/>
      <c r="BEX3" s="87"/>
      <c r="BEY3" s="87"/>
      <c r="BEZ3" s="87"/>
      <c r="BFA3" s="87"/>
      <c r="BFB3" s="87"/>
      <c r="BFC3" s="87"/>
      <c r="BFD3" s="87"/>
      <c r="BFE3" s="87"/>
      <c r="BFF3" s="87"/>
      <c r="BFG3" s="87"/>
      <c r="BFH3" s="87"/>
      <c r="BFI3" s="87"/>
      <c r="BFJ3" s="87"/>
      <c r="BFK3" s="87"/>
      <c r="BFL3" s="87"/>
      <c r="BFM3" s="87"/>
      <c r="BFN3" s="87"/>
      <c r="BFO3" s="87"/>
      <c r="BFP3" s="87"/>
      <c r="BFQ3" s="87"/>
      <c r="BFR3" s="87"/>
      <c r="BFS3" s="87"/>
      <c r="BFT3" s="87"/>
      <c r="BFU3" s="87"/>
      <c r="BFV3" s="87"/>
      <c r="BFW3" s="87"/>
      <c r="BFX3" s="87"/>
      <c r="BFY3" s="87"/>
      <c r="BFZ3" s="87"/>
      <c r="BGA3" s="87"/>
      <c r="BGB3" s="87"/>
      <c r="BGC3" s="87"/>
      <c r="BGD3" s="87"/>
      <c r="BGE3" s="87"/>
      <c r="BGF3" s="87"/>
      <c r="BGG3" s="87"/>
      <c r="BGH3" s="87"/>
      <c r="BGI3" s="87"/>
      <c r="BGJ3" s="87"/>
      <c r="BGK3" s="87"/>
      <c r="BGL3" s="87"/>
      <c r="BGM3" s="87"/>
      <c r="BGN3" s="87"/>
      <c r="BGO3" s="87"/>
      <c r="BGP3" s="87"/>
      <c r="BGQ3" s="87"/>
      <c r="BGR3" s="87"/>
      <c r="BGS3" s="87"/>
      <c r="BGT3" s="87"/>
      <c r="BGU3" s="87"/>
      <c r="BGV3" s="87"/>
      <c r="BGW3" s="87"/>
      <c r="BGX3" s="87"/>
      <c r="BGY3" s="87"/>
      <c r="BGZ3" s="87"/>
      <c r="BHA3" s="87"/>
      <c r="BHB3" s="87"/>
      <c r="BHC3" s="87"/>
      <c r="BHD3" s="87"/>
      <c r="BHE3" s="87"/>
      <c r="BHF3" s="87"/>
      <c r="BHG3" s="87"/>
      <c r="BHH3" s="87"/>
      <c r="BHI3" s="87"/>
      <c r="BHJ3" s="87"/>
      <c r="BHK3" s="87"/>
      <c r="BHL3" s="87"/>
      <c r="BHM3" s="87"/>
      <c r="BHN3" s="87"/>
      <c r="BHO3" s="87"/>
      <c r="BHP3" s="87"/>
      <c r="BHQ3" s="87"/>
      <c r="BHR3" s="87"/>
      <c r="BHS3" s="87"/>
      <c r="BHT3" s="87"/>
      <c r="BHU3" s="87"/>
      <c r="BHV3" s="87"/>
      <c r="BHW3" s="87"/>
      <c r="BHX3" s="87"/>
      <c r="BHY3" s="87"/>
      <c r="BHZ3" s="87"/>
      <c r="BIA3" s="87"/>
      <c r="BIB3" s="87"/>
      <c r="BIC3" s="87"/>
      <c r="BID3" s="87"/>
      <c r="BIE3" s="87"/>
      <c r="BIF3" s="87"/>
      <c r="BIG3" s="87"/>
      <c r="BIH3" s="87"/>
      <c r="BII3" s="87"/>
      <c r="BIJ3" s="87"/>
      <c r="BIK3" s="87"/>
      <c r="BIL3" s="87"/>
      <c r="BIM3" s="87"/>
      <c r="BIN3" s="87"/>
      <c r="BIO3" s="87"/>
      <c r="BIP3" s="87"/>
      <c r="BIQ3" s="87"/>
      <c r="BIR3" s="87"/>
      <c r="BIS3" s="87"/>
      <c r="BIT3" s="87"/>
      <c r="BIU3" s="87"/>
      <c r="BIV3" s="87"/>
      <c r="BIW3" s="87"/>
      <c r="BIX3" s="87"/>
      <c r="BIY3" s="87"/>
      <c r="BIZ3" s="87"/>
      <c r="BJA3" s="87"/>
      <c r="BJB3" s="87"/>
      <c r="BJC3" s="87"/>
      <c r="BJD3" s="87"/>
      <c r="BJE3" s="87"/>
      <c r="BJF3" s="87"/>
      <c r="BJG3" s="87"/>
      <c r="BJH3" s="87"/>
      <c r="BJI3" s="87"/>
      <c r="BJJ3" s="87"/>
      <c r="BJK3" s="87"/>
      <c r="BJL3" s="87"/>
      <c r="BJM3" s="87"/>
      <c r="BJN3" s="87"/>
      <c r="BJO3" s="87"/>
      <c r="BJP3" s="87"/>
      <c r="BJQ3" s="87"/>
      <c r="BJR3" s="87"/>
      <c r="BJS3" s="87"/>
      <c r="BJT3" s="87"/>
      <c r="BJU3" s="87"/>
      <c r="BJV3" s="87"/>
      <c r="BJW3" s="87"/>
      <c r="BJX3" s="87"/>
      <c r="BJY3" s="87"/>
      <c r="BJZ3" s="87"/>
      <c r="BKA3" s="87"/>
      <c r="BKB3" s="87"/>
      <c r="BKC3" s="87"/>
      <c r="BKD3" s="87"/>
      <c r="BKE3" s="87"/>
      <c r="BKF3" s="87"/>
      <c r="BKG3" s="87"/>
      <c r="BKH3" s="87"/>
      <c r="BKI3" s="87"/>
      <c r="BKJ3" s="87"/>
      <c r="BKK3" s="87"/>
      <c r="BKL3" s="87"/>
      <c r="BKM3" s="87"/>
      <c r="BKN3" s="87"/>
      <c r="BKO3" s="87"/>
      <c r="BKP3" s="87"/>
      <c r="BKQ3" s="87"/>
      <c r="BKR3" s="87"/>
      <c r="BKS3" s="87"/>
      <c r="BKT3" s="87"/>
      <c r="BKU3" s="87"/>
      <c r="BKV3" s="87"/>
      <c r="BKW3" s="87"/>
      <c r="BKX3" s="87"/>
      <c r="BKY3" s="87"/>
      <c r="BKZ3" s="87"/>
      <c r="BLA3" s="87"/>
      <c r="BLB3" s="87"/>
      <c r="BLC3" s="87"/>
      <c r="BLD3" s="87"/>
      <c r="BLE3" s="87"/>
      <c r="BLF3" s="87"/>
      <c r="BLG3" s="87"/>
      <c r="BLH3" s="87"/>
      <c r="BLI3" s="87"/>
      <c r="BLJ3" s="87"/>
      <c r="BLK3" s="87"/>
      <c r="BLL3" s="87"/>
      <c r="BLM3" s="87"/>
      <c r="BLN3" s="87"/>
      <c r="BLO3" s="87"/>
      <c r="BLP3" s="87"/>
      <c r="BLQ3" s="87"/>
      <c r="BLR3" s="87"/>
      <c r="BLS3" s="87"/>
      <c r="BLT3" s="87"/>
      <c r="BLU3" s="87"/>
      <c r="BLV3" s="87"/>
      <c r="BLW3" s="87"/>
      <c r="BLX3" s="87"/>
      <c r="BLY3" s="87"/>
      <c r="BLZ3" s="87"/>
      <c r="BMA3" s="87"/>
      <c r="BMB3" s="87"/>
      <c r="BMC3" s="87"/>
      <c r="BMD3" s="87"/>
      <c r="BME3" s="87"/>
      <c r="BMF3" s="87"/>
      <c r="BMG3" s="87"/>
      <c r="BMH3" s="87"/>
      <c r="BMI3" s="87"/>
      <c r="BMJ3" s="87"/>
      <c r="BMK3" s="87"/>
      <c r="BML3" s="87"/>
      <c r="BMM3" s="87"/>
      <c r="BMN3" s="87"/>
      <c r="BMO3" s="87"/>
      <c r="BMP3" s="87"/>
      <c r="BMQ3" s="87"/>
      <c r="BMR3" s="87"/>
      <c r="BMS3" s="87"/>
      <c r="BMT3" s="87"/>
      <c r="BMU3" s="87"/>
      <c r="BMV3" s="87"/>
      <c r="BMW3" s="87"/>
      <c r="BMX3" s="87"/>
      <c r="BMY3" s="87"/>
      <c r="BMZ3" s="87"/>
      <c r="BNA3" s="87"/>
      <c r="BNB3" s="87"/>
      <c r="BNC3" s="87"/>
      <c r="BND3" s="87"/>
      <c r="BNE3" s="87"/>
      <c r="BNF3" s="87"/>
      <c r="BNG3" s="87"/>
      <c r="BNH3" s="87"/>
      <c r="BNI3" s="87"/>
      <c r="BNJ3" s="87"/>
      <c r="BNK3" s="87"/>
      <c r="BNL3" s="87"/>
      <c r="BNM3" s="87"/>
      <c r="BNN3" s="87"/>
      <c r="BNO3" s="87"/>
      <c r="BNP3" s="87"/>
      <c r="BNQ3" s="87"/>
      <c r="BNR3" s="87"/>
      <c r="BNS3" s="87"/>
      <c r="BNT3" s="87"/>
      <c r="BNU3" s="87"/>
      <c r="BNV3" s="87"/>
      <c r="BNW3" s="87"/>
      <c r="BNX3" s="87"/>
      <c r="BNY3" s="87"/>
      <c r="BNZ3" s="87"/>
      <c r="BOA3" s="87"/>
      <c r="BOB3" s="87"/>
      <c r="BOC3" s="87"/>
      <c r="BOD3" s="87"/>
      <c r="BOE3" s="87"/>
      <c r="BOF3" s="87"/>
      <c r="BOG3" s="87"/>
      <c r="BOH3" s="87"/>
      <c r="BOI3" s="87"/>
      <c r="BOJ3" s="87"/>
      <c r="BOK3" s="87"/>
      <c r="BOL3" s="87"/>
      <c r="BOM3" s="87"/>
      <c r="BON3" s="87"/>
      <c r="BOO3" s="87"/>
      <c r="BOP3" s="87"/>
      <c r="BOQ3" s="87"/>
      <c r="BOR3" s="87"/>
      <c r="BOS3" s="87"/>
      <c r="BOT3" s="87"/>
      <c r="BOU3" s="87"/>
      <c r="BOV3" s="87"/>
      <c r="BOW3" s="87"/>
      <c r="BOX3" s="87"/>
      <c r="BOY3" s="87"/>
      <c r="BOZ3" s="87"/>
      <c r="BPA3" s="87"/>
      <c r="BPB3" s="87"/>
      <c r="BPC3" s="87"/>
      <c r="BPD3" s="87"/>
      <c r="BPE3" s="87"/>
      <c r="BPF3" s="87"/>
      <c r="BPG3" s="87"/>
      <c r="BPH3" s="87"/>
      <c r="BPI3" s="87"/>
      <c r="BPJ3" s="87"/>
      <c r="BPK3" s="87"/>
      <c r="BPL3" s="87"/>
      <c r="BPM3" s="87"/>
      <c r="BPN3" s="87"/>
      <c r="BPO3" s="87"/>
      <c r="BPP3" s="87"/>
      <c r="BPQ3" s="87"/>
      <c r="BPR3" s="87"/>
      <c r="BPS3" s="87"/>
      <c r="BPT3" s="87"/>
      <c r="BPU3" s="87"/>
      <c r="BPV3" s="87"/>
      <c r="BPW3" s="87"/>
      <c r="BPX3" s="87"/>
      <c r="BPY3" s="87"/>
      <c r="BPZ3" s="87"/>
      <c r="BQA3" s="87"/>
      <c r="BQB3" s="87"/>
      <c r="BQC3" s="87"/>
      <c r="BQD3" s="87"/>
      <c r="BQE3" s="87"/>
      <c r="BQF3" s="87"/>
      <c r="BQG3" s="87"/>
      <c r="BQH3" s="87"/>
      <c r="BQI3" s="87"/>
      <c r="BQJ3" s="87"/>
      <c r="BQK3" s="87"/>
      <c r="BQL3" s="87"/>
      <c r="BQM3" s="87"/>
      <c r="BQN3" s="87"/>
      <c r="BQO3" s="87"/>
      <c r="BQP3" s="87"/>
      <c r="BQQ3" s="87"/>
      <c r="BQR3" s="87"/>
      <c r="BQS3" s="87"/>
      <c r="BQT3" s="87"/>
      <c r="BQU3" s="87"/>
      <c r="BQV3" s="87"/>
      <c r="BQW3" s="87"/>
      <c r="BQX3" s="87"/>
      <c r="BQY3" s="87"/>
      <c r="BQZ3" s="87"/>
      <c r="BRA3" s="87"/>
      <c r="BRB3" s="87"/>
      <c r="BRC3" s="87"/>
      <c r="BRD3" s="87"/>
      <c r="BRE3" s="87"/>
      <c r="BRF3" s="87"/>
      <c r="BRG3" s="87"/>
      <c r="BRH3" s="87"/>
      <c r="BRI3" s="87"/>
      <c r="BRJ3" s="87"/>
      <c r="BRK3" s="87"/>
      <c r="BRL3" s="87"/>
      <c r="BRM3" s="87"/>
      <c r="BRN3" s="87"/>
      <c r="BRO3" s="87"/>
      <c r="BRP3" s="87"/>
      <c r="BRQ3" s="87"/>
      <c r="BRR3" s="87"/>
      <c r="BRS3" s="87"/>
      <c r="BRT3" s="87"/>
      <c r="BRU3" s="87"/>
      <c r="BRV3" s="87"/>
      <c r="BRW3" s="87"/>
      <c r="BRX3" s="87"/>
      <c r="BRY3" s="87"/>
      <c r="BRZ3" s="87"/>
      <c r="BSA3" s="87"/>
      <c r="BSB3" s="87"/>
      <c r="BSC3" s="87"/>
      <c r="BSD3" s="87"/>
      <c r="BSE3" s="87"/>
      <c r="BSF3" s="87"/>
      <c r="BSG3" s="87"/>
      <c r="BSH3" s="87"/>
      <c r="BSI3" s="87"/>
      <c r="BSJ3" s="87"/>
      <c r="BSK3" s="87"/>
      <c r="BSL3" s="87"/>
      <c r="BSM3" s="87"/>
      <c r="BSN3" s="87"/>
      <c r="BSO3" s="87"/>
      <c r="BSP3" s="87"/>
      <c r="BSQ3" s="87"/>
      <c r="BSR3" s="87"/>
      <c r="BSS3" s="87"/>
      <c r="BST3" s="87"/>
      <c r="BSU3" s="87"/>
      <c r="BSV3" s="87"/>
      <c r="BSW3" s="87"/>
      <c r="BSX3" s="87"/>
      <c r="BSY3" s="87"/>
      <c r="BSZ3" s="87"/>
      <c r="BTA3" s="87"/>
      <c r="BTB3" s="87"/>
      <c r="BTC3" s="87"/>
      <c r="BTD3" s="87"/>
      <c r="BTE3" s="87"/>
      <c r="BTF3" s="87"/>
      <c r="BTG3" s="87"/>
      <c r="BTH3" s="87"/>
      <c r="BTI3" s="87"/>
      <c r="BTJ3" s="87"/>
      <c r="BTK3" s="87"/>
      <c r="BTL3" s="87"/>
      <c r="BTM3" s="87"/>
      <c r="BTN3" s="87"/>
      <c r="BTO3" s="87"/>
      <c r="BTP3" s="87"/>
      <c r="BTQ3" s="87"/>
      <c r="BTR3" s="87"/>
      <c r="BTS3" s="87"/>
      <c r="BTT3" s="87"/>
      <c r="BTU3" s="87"/>
      <c r="BTV3" s="87"/>
      <c r="BTW3" s="87"/>
      <c r="BTX3" s="87"/>
      <c r="BTY3" s="87"/>
      <c r="BTZ3" s="87"/>
      <c r="BUA3" s="87"/>
      <c r="BUB3" s="87"/>
      <c r="BUC3" s="87"/>
      <c r="BUD3" s="87"/>
      <c r="BUE3" s="87"/>
      <c r="BUF3" s="87"/>
      <c r="BUG3" s="87"/>
      <c r="BUH3" s="87"/>
      <c r="BUI3" s="87"/>
      <c r="BUJ3" s="87"/>
      <c r="BUK3" s="87"/>
      <c r="BUL3" s="87"/>
      <c r="BUM3" s="87"/>
      <c r="BUN3" s="87"/>
      <c r="BUO3" s="87"/>
      <c r="BUP3" s="87"/>
      <c r="BUQ3" s="87"/>
      <c r="BUR3" s="87"/>
      <c r="BUS3" s="87"/>
      <c r="BUT3" s="87"/>
      <c r="BUU3" s="87"/>
      <c r="BUV3" s="87"/>
      <c r="BUW3" s="87"/>
      <c r="BUX3" s="87"/>
      <c r="BUY3" s="87"/>
      <c r="BUZ3" s="87"/>
      <c r="BVA3" s="87"/>
      <c r="BVB3" s="87"/>
      <c r="BVC3" s="87"/>
      <c r="BVD3" s="87"/>
      <c r="BVE3" s="87"/>
      <c r="BVF3" s="87"/>
      <c r="BVG3" s="87"/>
      <c r="BVH3" s="87"/>
      <c r="BVI3" s="87"/>
      <c r="BVJ3" s="87"/>
      <c r="BVK3" s="87"/>
      <c r="BVL3" s="87"/>
      <c r="BVM3" s="87"/>
      <c r="BVN3" s="87"/>
      <c r="BVO3" s="87"/>
      <c r="BVP3" s="87"/>
      <c r="BVQ3" s="87"/>
      <c r="BVR3" s="87"/>
      <c r="BVS3" s="87"/>
      <c r="BVT3" s="87"/>
      <c r="BVU3" s="87"/>
      <c r="BVV3" s="87"/>
      <c r="BVW3" s="87"/>
      <c r="BVX3" s="87"/>
      <c r="BVY3" s="87"/>
      <c r="BVZ3" s="87"/>
      <c r="BWA3" s="87"/>
      <c r="BWB3" s="87"/>
      <c r="BWC3" s="87"/>
      <c r="BWD3" s="87"/>
      <c r="BWE3" s="87"/>
      <c r="BWF3" s="87"/>
      <c r="BWG3" s="87"/>
      <c r="BWH3" s="87"/>
      <c r="BWI3" s="87"/>
      <c r="BWJ3" s="87"/>
      <c r="BWK3" s="87"/>
      <c r="BWL3" s="87"/>
      <c r="BWM3" s="87"/>
      <c r="BWN3" s="87"/>
      <c r="BWO3" s="87"/>
      <c r="BWP3" s="87"/>
      <c r="BWQ3" s="87"/>
      <c r="BWR3" s="87"/>
      <c r="BWS3" s="87"/>
      <c r="BWT3" s="87"/>
      <c r="BWU3" s="87"/>
      <c r="BWV3" s="87"/>
      <c r="BWW3" s="87"/>
      <c r="BWX3" s="87"/>
      <c r="BWY3" s="87"/>
      <c r="BWZ3" s="87"/>
      <c r="BXA3" s="87"/>
      <c r="BXB3" s="87"/>
      <c r="BXC3" s="87"/>
      <c r="BXD3" s="87"/>
      <c r="BXE3" s="87"/>
      <c r="BXF3" s="87"/>
      <c r="BXG3" s="87"/>
      <c r="BXH3" s="87"/>
      <c r="BXI3" s="87"/>
      <c r="BXJ3" s="87"/>
      <c r="BXK3" s="87"/>
      <c r="BXL3" s="87"/>
      <c r="BXM3" s="87"/>
      <c r="BXN3" s="87"/>
      <c r="BXO3" s="87"/>
      <c r="BXP3" s="87"/>
      <c r="BXQ3" s="87"/>
      <c r="BXR3" s="87"/>
      <c r="BXS3" s="87"/>
      <c r="BXT3" s="87"/>
      <c r="BXU3" s="87"/>
      <c r="BXV3" s="87"/>
      <c r="BXW3" s="87"/>
      <c r="BXX3" s="87"/>
      <c r="BXY3" s="87"/>
      <c r="BXZ3" s="87"/>
      <c r="BYA3" s="87"/>
      <c r="BYB3" s="87"/>
      <c r="BYC3" s="87"/>
      <c r="BYD3" s="87"/>
      <c r="BYE3" s="87"/>
      <c r="BYF3" s="87"/>
      <c r="BYG3" s="87"/>
      <c r="BYH3" s="87"/>
      <c r="BYI3" s="87"/>
      <c r="BYJ3" s="87"/>
      <c r="BYK3" s="87"/>
      <c r="BYL3" s="87"/>
      <c r="BYM3" s="87"/>
      <c r="BYN3" s="87"/>
      <c r="BYO3" s="87"/>
      <c r="BYP3" s="87"/>
      <c r="BYQ3" s="87"/>
      <c r="BYR3" s="87"/>
      <c r="BYS3" s="87"/>
      <c r="BYT3" s="87"/>
      <c r="BYU3" s="87"/>
      <c r="BYV3" s="87"/>
      <c r="BYW3" s="87"/>
      <c r="BYX3" s="87"/>
      <c r="BYY3" s="87"/>
      <c r="BYZ3" s="87"/>
      <c r="BZA3" s="87"/>
      <c r="BZB3" s="87"/>
      <c r="BZC3" s="87"/>
      <c r="BZD3" s="87"/>
      <c r="BZE3" s="87"/>
      <c r="BZF3" s="87"/>
      <c r="BZG3" s="87"/>
      <c r="BZH3" s="87"/>
      <c r="BZI3" s="87"/>
      <c r="BZJ3" s="87"/>
      <c r="BZK3" s="87"/>
      <c r="BZL3" s="87"/>
      <c r="BZM3" s="87"/>
      <c r="BZN3" s="87"/>
      <c r="BZO3" s="87"/>
      <c r="BZP3" s="87"/>
      <c r="BZQ3" s="87"/>
      <c r="BZR3" s="87"/>
      <c r="BZS3" s="87"/>
      <c r="BZT3" s="87"/>
      <c r="BZU3" s="87"/>
      <c r="BZV3" s="87"/>
      <c r="BZW3" s="87"/>
      <c r="BZX3" s="87"/>
      <c r="BZY3" s="87"/>
      <c r="BZZ3" s="87"/>
      <c r="CAA3" s="87"/>
      <c r="CAB3" s="87"/>
      <c r="CAC3" s="87"/>
      <c r="CAD3" s="87"/>
      <c r="CAE3" s="87"/>
      <c r="CAF3" s="87"/>
      <c r="CAG3" s="87"/>
      <c r="CAH3" s="87"/>
      <c r="CAI3" s="87"/>
      <c r="CAJ3" s="87"/>
      <c r="CAK3" s="87"/>
      <c r="CAL3" s="87"/>
      <c r="CAM3" s="87"/>
      <c r="CAN3" s="87"/>
      <c r="CAO3" s="87"/>
      <c r="CAP3" s="87"/>
      <c r="CAQ3" s="87"/>
      <c r="CAR3" s="87"/>
      <c r="CAS3" s="87"/>
      <c r="CAT3" s="87"/>
      <c r="CAU3" s="87"/>
      <c r="CAV3" s="87"/>
      <c r="CAW3" s="87"/>
      <c r="CAX3" s="87"/>
      <c r="CAY3" s="87"/>
      <c r="CAZ3" s="87"/>
      <c r="CBA3" s="87"/>
      <c r="CBB3" s="87"/>
      <c r="CBC3" s="87"/>
      <c r="CBD3" s="87"/>
      <c r="CBE3" s="87"/>
      <c r="CBF3" s="87"/>
      <c r="CBG3" s="87"/>
      <c r="CBH3" s="87"/>
      <c r="CBI3" s="87"/>
      <c r="CBJ3" s="87"/>
      <c r="CBK3" s="87"/>
      <c r="CBL3" s="87"/>
      <c r="CBM3" s="87"/>
      <c r="CBN3" s="87"/>
      <c r="CBO3" s="87"/>
      <c r="CBP3" s="87"/>
      <c r="CBQ3" s="87"/>
      <c r="CBR3" s="87"/>
      <c r="CBS3" s="87"/>
      <c r="CBT3" s="87"/>
      <c r="CBU3" s="87"/>
      <c r="CBV3" s="87"/>
      <c r="CBW3" s="87"/>
      <c r="CBX3" s="87"/>
      <c r="CBY3" s="87"/>
      <c r="CBZ3" s="87"/>
      <c r="CCA3" s="87"/>
      <c r="CCB3" s="87"/>
      <c r="CCC3" s="87"/>
      <c r="CCD3" s="87"/>
      <c r="CCE3" s="87"/>
      <c r="CCF3" s="87"/>
      <c r="CCG3" s="87"/>
      <c r="CCH3" s="87"/>
      <c r="CCI3" s="87"/>
      <c r="CCJ3" s="87"/>
      <c r="CCK3" s="87"/>
      <c r="CCL3" s="87"/>
      <c r="CCM3" s="87"/>
      <c r="CCN3" s="87"/>
      <c r="CCO3" s="87"/>
      <c r="CCP3" s="87"/>
      <c r="CCQ3" s="87"/>
      <c r="CCR3" s="87"/>
      <c r="CCS3" s="87"/>
      <c r="CCT3" s="87"/>
      <c r="CCU3" s="87"/>
      <c r="CCV3" s="87"/>
      <c r="CCW3" s="87"/>
      <c r="CCX3" s="87"/>
      <c r="CCY3" s="87"/>
      <c r="CCZ3" s="87"/>
      <c r="CDA3" s="87"/>
      <c r="CDB3" s="87"/>
      <c r="CDC3" s="87"/>
      <c r="CDD3" s="87"/>
      <c r="CDE3" s="87"/>
      <c r="CDF3" s="87"/>
      <c r="CDG3" s="87"/>
      <c r="CDH3" s="87"/>
      <c r="CDI3" s="87"/>
      <c r="CDJ3" s="87"/>
      <c r="CDK3" s="87"/>
      <c r="CDL3" s="87"/>
      <c r="CDM3" s="87"/>
      <c r="CDN3" s="87"/>
      <c r="CDO3" s="87"/>
      <c r="CDP3" s="87"/>
      <c r="CDQ3" s="87"/>
      <c r="CDR3" s="87"/>
      <c r="CDS3" s="87"/>
      <c r="CDT3" s="87"/>
      <c r="CDU3" s="87"/>
      <c r="CDV3" s="87"/>
      <c r="CDW3" s="87"/>
      <c r="CDX3" s="87"/>
      <c r="CDY3" s="87"/>
      <c r="CDZ3" s="87"/>
      <c r="CEA3" s="87"/>
      <c r="CEB3" s="87"/>
      <c r="CEC3" s="87"/>
      <c r="CED3" s="87"/>
      <c r="CEE3" s="87"/>
      <c r="CEF3" s="87"/>
      <c r="CEG3" s="87"/>
      <c r="CEH3" s="87"/>
      <c r="CEI3" s="87"/>
      <c r="CEJ3" s="87"/>
      <c r="CEK3" s="87"/>
      <c r="CEL3" s="87"/>
      <c r="CEM3" s="87"/>
      <c r="CEN3" s="87"/>
      <c r="CEO3" s="87"/>
      <c r="CEP3" s="87"/>
      <c r="CEQ3" s="87"/>
      <c r="CER3" s="87"/>
      <c r="CES3" s="87"/>
      <c r="CET3" s="87"/>
      <c r="CEU3" s="87"/>
      <c r="CEV3" s="87"/>
      <c r="CEW3" s="87"/>
      <c r="CEX3" s="87"/>
      <c r="CEY3" s="87"/>
      <c r="CEZ3" s="87"/>
      <c r="CFA3" s="87"/>
      <c r="CFB3" s="87"/>
      <c r="CFC3" s="87"/>
      <c r="CFD3" s="87"/>
      <c r="CFE3" s="87"/>
      <c r="CFF3" s="87"/>
      <c r="CFG3" s="87"/>
      <c r="CFH3" s="87"/>
      <c r="CFI3" s="87"/>
      <c r="CFJ3" s="87"/>
      <c r="CFK3" s="87"/>
      <c r="CFL3" s="87"/>
      <c r="CFM3" s="87"/>
      <c r="CFN3" s="87"/>
      <c r="CFO3" s="87"/>
      <c r="CFP3" s="87"/>
      <c r="CFQ3" s="87"/>
      <c r="CFR3" s="87"/>
      <c r="CFS3" s="87"/>
      <c r="CFT3" s="87"/>
      <c r="CFU3" s="87"/>
      <c r="CFV3" s="87"/>
      <c r="CFW3" s="87"/>
      <c r="CFX3" s="87"/>
      <c r="CFY3" s="87"/>
      <c r="CFZ3" s="87"/>
      <c r="CGA3" s="87"/>
      <c r="CGB3" s="87"/>
      <c r="CGC3" s="87"/>
      <c r="CGD3" s="87"/>
      <c r="CGE3" s="87"/>
      <c r="CGF3" s="87"/>
      <c r="CGG3" s="87"/>
      <c r="CGH3" s="87"/>
      <c r="CGI3" s="87"/>
      <c r="CGJ3" s="87"/>
      <c r="CGK3" s="87"/>
      <c r="CGL3" s="87"/>
      <c r="CGM3" s="87"/>
      <c r="CGN3" s="87"/>
      <c r="CGO3" s="87"/>
      <c r="CGP3" s="87"/>
      <c r="CGQ3" s="87"/>
      <c r="CGR3" s="87"/>
      <c r="CGS3" s="87"/>
      <c r="CGT3" s="87"/>
      <c r="CGU3" s="87"/>
      <c r="CGV3" s="87"/>
      <c r="CGW3" s="87"/>
      <c r="CGX3" s="87"/>
      <c r="CGY3" s="87"/>
      <c r="CGZ3" s="87"/>
      <c r="CHA3" s="87"/>
      <c r="CHB3" s="87"/>
      <c r="CHC3" s="87"/>
      <c r="CHD3" s="87"/>
      <c r="CHE3" s="87"/>
      <c r="CHF3" s="87"/>
      <c r="CHG3" s="87"/>
      <c r="CHH3" s="87"/>
      <c r="CHI3" s="87"/>
      <c r="CHJ3" s="87"/>
      <c r="CHK3" s="87"/>
      <c r="CHL3" s="87"/>
      <c r="CHM3" s="87"/>
      <c r="CHN3" s="87"/>
      <c r="CHO3" s="87"/>
      <c r="CHP3" s="87"/>
      <c r="CHQ3" s="87"/>
      <c r="CHR3" s="87"/>
      <c r="CHS3" s="87"/>
      <c r="CHT3" s="87"/>
      <c r="CHU3" s="87"/>
      <c r="CHV3" s="87"/>
      <c r="CHW3" s="87"/>
      <c r="CHX3" s="87"/>
      <c r="CHY3" s="87"/>
      <c r="CHZ3" s="87"/>
      <c r="CIA3" s="87"/>
      <c r="CIB3" s="87"/>
      <c r="CIC3" s="87"/>
      <c r="CID3" s="87"/>
      <c r="CIE3" s="87"/>
      <c r="CIF3" s="87"/>
      <c r="CIG3" s="87"/>
      <c r="CIH3" s="87"/>
      <c r="CII3" s="87"/>
      <c r="CIJ3" s="87"/>
      <c r="CIK3" s="87"/>
      <c r="CIL3" s="87"/>
      <c r="CIM3" s="87"/>
      <c r="CIN3" s="87"/>
      <c r="CIO3" s="87"/>
      <c r="CIP3" s="87"/>
      <c r="CIQ3" s="87"/>
      <c r="CIR3" s="87"/>
      <c r="CIS3" s="87"/>
      <c r="CIT3" s="87"/>
      <c r="CIU3" s="87"/>
      <c r="CIV3" s="87"/>
      <c r="CIW3" s="87"/>
      <c r="CIX3" s="87"/>
      <c r="CIY3" s="87"/>
      <c r="CIZ3" s="87"/>
      <c r="CJA3" s="87"/>
      <c r="CJB3" s="87"/>
      <c r="CJC3" s="87"/>
      <c r="CJD3" s="87"/>
      <c r="CJE3" s="87"/>
      <c r="CJF3" s="87"/>
      <c r="CJG3" s="87"/>
      <c r="CJH3" s="87"/>
      <c r="CJI3" s="87"/>
      <c r="CJJ3" s="87"/>
      <c r="CJK3" s="87"/>
      <c r="CJL3" s="87"/>
      <c r="CJM3" s="87"/>
      <c r="CJN3" s="87"/>
      <c r="CJO3" s="87"/>
      <c r="CJP3" s="87"/>
      <c r="CJQ3" s="87"/>
      <c r="CJR3" s="87"/>
      <c r="CJS3" s="87"/>
      <c r="CJT3" s="87"/>
      <c r="CJU3" s="87"/>
      <c r="CJV3" s="87"/>
      <c r="CJW3" s="87"/>
      <c r="CJX3" s="87"/>
      <c r="CJY3" s="87"/>
      <c r="CJZ3" s="87"/>
      <c r="CKA3" s="87"/>
      <c r="CKB3" s="87"/>
      <c r="CKC3" s="87"/>
      <c r="CKD3" s="87"/>
      <c r="CKE3" s="87"/>
      <c r="CKF3" s="87"/>
      <c r="CKG3" s="87"/>
      <c r="CKH3" s="87"/>
      <c r="CKI3" s="87"/>
      <c r="CKJ3" s="87"/>
      <c r="CKK3" s="87"/>
      <c r="CKL3" s="87"/>
      <c r="CKM3" s="87"/>
      <c r="CKN3" s="87"/>
      <c r="CKO3" s="87"/>
      <c r="CKP3" s="87"/>
      <c r="CKQ3" s="87"/>
      <c r="CKR3" s="87"/>
      <c r="CKS3" s="87"/>
      <c r="CKT3" s="87"/>
      <c r="CKU3" s="87"/>
      <c r="CKV3" s="87"/>
      <c r="CKW3" s="87"/>
      <c r="CKX3" s="87"/>
      <c r="CKY3" s="87"/>
      <c r="CKZ3" s="87"/>
      <c r="CLA3" s="87"/>
      <c r="CLB3" s="87"/>
      <c r="CLC3" s="87"/>
      <c r="CLD3" s="87"/>
      <c r="CLE3" s="87"/>
      <c r="CLF3" s="87"/>
      <c r="CLG3" s="87"/>
      <c r="CLH3" s="87"/>
      <c r="CLI3" s="87"/>
      <c r="CLJ3" s="87"/>
      <c r="CLK3" s="87"/>
      <c r="CLL3" s="87"/>
      <c r="CLM3" s="87"/>
      <c r="CLN3" s="87"/>
      <c r="CLO3" s="87"/>
      <c r="CLP3" s="87"/>
      <c r="CLQ3" s="87"/>
      <c r="CLR3" s="87"/>
      <c r="CLS3" s="87"/>
      <c r="CLT3" s="87"/>
      <c r="CLU3" s="87"/>
      <c r="CLV3" s="87"/>
      <c r="CLW3" s="87"/>
      <c r="CLX3" s="87"/>
      <c r="CLY3" s="87"/>
      <c r="CLZ3" s="87"/>
      <c r="CMA3" s="87"/>
      <c r="CMB3" s="87"/>
      <c r="CMC3" s="87"/>
      <c r="CMD3" s="87"/>
      <c r="CME3" s="87"/>
      <c r="CMF3" s="87"/>
      <c r="CMG3" s="87"/>
      <c r="CMH3" s="87"/>
      <c r="CMI3" s="87"/>
      <c r="CMJ3" s="87"/>
      <c r="CMK3" s="87"/>
      <c r="CML3" s="87"/>
      <c r="CMM3" s="87"/>
      <c r="CMN3" s="87"/>
      <c r="CMO3" s="87"/>
      <c r="CMP3" s="87"/>
      <c r="CMQ3" s="87"/>
      <c r="CMR3" s="87"/>
      <c r="CMS3" s="87"/>
      <c r="CMT3" s="87"/>
      <c r="CMU3" s="87"/>
      <c r="CMV3" s="87"/>
      <c r="CMW3" s="87"/>
      <c r="CMX3" s="87"/>
      <c r="CMY3" s="87"/>
      <c r="CMZ3" s="87"/>
      <c r="CNA3" s="87"/>
      <c r="CNB3" s="87"/>
      <c r="CNC3" s="87"/>
      <c r="CND3" s="87"/>
      <c r="CNE3" s="87"/>
      <c r="CNF3" s="87"/>
      <c r="CNG3" s="87"/>
      <c r="CNH3" s="87"/>
      <c r="CNI3" s="87"/>
      <c r="CNJ3" s="87"/>
      <c r="CNK3" s="87"/>
      <c r="CNL3" s="87"/>
      <c r="CNM3" s="87"/>
      <c r="CNN3" s="87"/>
      <c r="CNO3" s="87"/>
      <c r="CNP3" s="87"/>
      <c r="CNQ3" s="87"/>
      <c r="CNR3" s="87"/>
      <c r="CNS3" s="87"/>
      <c r="CNT3" s="87"/>
      <c r="CNU3" s="87"/>
      <c r="CNV3" s="87"/>
      <c r="CNW3" s="87"/>
      <c r="CNX3" s="87"/>
      <c r="CNY3" s="87"/>
      <c r="CNZ3" s="87"/>
      <c r="COA3" s="87"/>
      <c r="COB3" s="87"/>
      <c r="COC3" s="87"/>
      <c r="COD3" s="87"/>
      <c r="COE3" s="87"/>
      <c r="COF3" s="87"/>
      <c r="COG3" s="87"/>
      <c r="COH3" s="87"/>
      <c r="COI3" s="87"/>
      <c r="COJ3" s="87"/>
      <c r="COK3" s="87"/>
      <c r="COL3" s="87"/>
      <c r="COM3" s="87"/>
      <c r="CON3" s="87"/>
      <c r="COO3" s="87"/>
      <c r="COP3" s="87"/>
      <c r="COQ3" s="87"/>
      <c r="COR3" s="87"/>
      <c r="COS3" s="87"/>
      <c r="COT3" s="87"/>
      <c r="COU3" s="87"/>
      <c r="COV3" s="87"/>
      <c r="COW3" s="87"/>
      <c r="COX3" s="87"/>
      <c r="COY3" s="87"/>
      <c r="COZ3" s="87"/>
      <c r="CPA3" s="87"/>
      <c r="CPB3" s="87"/>
      <c r="CPC3" s="87"/>
      <c r="CPD3" s="87"/>
      <c r="CPE3" s="87"/>
      <c r="CPF3" s="87"/>
      <c r="CPG3" s="87"/>
      <c r="CPH3" s="87"/>
      <c r="CPI3" s="87"/>
      <c r="CPJ3" s="87"/>
      <c r="CPK3" s="87"/>
      <c r="CPL3" s="87"/>
      <c r="CPM3" s="87"/>
      <c r="CPN3" s="87"/>
      <c r="CPO3" s="87"/>
      <c r="CPP3" s="87"/>
      <c r="CPQ3" s="87"/>
      <c r="CPR3" s="87"/>
      <c r="CPS3" s="87"/>
      <c r="CPT3" s="87"/>
      <c r="CPU3" s="87"/>
      <c r="CPV3" s="87"/>
      <c r="CPW3" s="87"/>
      <c r="CPX3" s="87"/>
      <c r="CPY3" s="87"/>
      <c r="CPZ3" s="87"/>
      <c r="CQA3" s="87"/>
      <c r="CQB3" s="87"/>
      <c r="CQC3" s="87"/>
      <c r="CQD3" s="87"/>
      <c r="CQE3" s="87"/>
      <c r="CQF3" s="87"/>
      <c r="CQG3" s="87"/>
      <c r="CQH3" s="87"/>
      <c r="CQI3" s="87"/>
      <c r="CQJ3" s="87"/>
      <c r="CQK3" s="87"/>
      <c r="CQL3" s="87"/>
      <c r="CQM3" s="87"/>
      <c r="CQN3" s="87"/>
      <c r="CQO3" s="87"/>
      <c r="CQP3" s="87"/>
      <c r="CQQ3" s="87"/>
      <c r="CQR3" s="87"/>
      <c r="CQS3" s="87"/>
      <c r="CQT3" s="87"/>
      <c r="CQU3" s="87"/>
      <c r="CQV3" s="87"/>
      <c r="CQW3" s="87"/>
      <c r="CQX3" s="87"/>
      <c r="CQY3" s="87"/>
      <c r="CQZ3" s="87"/>
      <c r="CRA3" s="87"/>
      <c r="CRB3" s="87"/>
      <c r="CRC3" s="87"/>
      <c r="CRD3" s="87"/>
      <c r="CRE3" s="87"/>
      <c r="CRF3" s="87"/>
      <c r="CRG3" s="87"/>
      <c r="CRH3" s="87"/>
      <c r="CRI3" s="87"/>
      <c r="CRJ3" s="87"/>
      <c r="CRK3" s="87"/>
      <c r="CRL3" s="87"/>
      <c r="CRM3" s="87"/>
      <c r="CRN3" s="87"/>
      <c r="CRO3" s="87"/>
      <c r="CRP3" s="87"/>
      <c r="CRQ3" s="87"/>
      <c r="CRR3" s="87"/>
      <c r="CRS3" s="87"/>
      <c r="CRT3" s="87"/>
      <c r="CRU3" s="87"/>
      <c r="CRV3" s="87"/>
      <c r="CRW3" s="87"/>
      <c r="CRX3" s="87"/>
      <c r="CRY3" s="87"/>
      <c r="CRZ3" s="87"/>
      <c r="CSA3" s="87"/>
      <c r="CSB3" s="87"/>
      <c r="CSC3" s="87"/>
      <c r="CSD3" s="87"/>
      <c r="CSE3" s="87"/>
      <c r="CSF3" s="87"/>
      <c r="CSG3" s="87"/>
      <c r="CSH3" s="87"/>
      <c r="CSI3" s="87"/>
      <c r="CSJ3" s="87"/>
      <c r="CSK3" s="87"/>
      <c r="CSL3" s="87"/>
      <c r="CSM3" s="87"/>
      <c r="CSN3" s="87"/>
      <c r="CSO3" s="87"/>
      <c r="CSP3" s="87"/>
      <c r="CSQ3" s="87"/>
      <c r="CSR3" s="87"/>
      <c r="CSS3" s="87"/>
      <c r="CST3" s="87"/>
      <c r="CSU3" s="87"/>
      <c r="CSV3" s="87"/>
      <c r="CSW3" s="87"/>
      <c r="CSX3" s="87"/>
      <c r="CSY3" s="87"/>
      <c r="CSZ3" s="87"/>
      <c r="CTA3" s="87"/>
      <c r="CTB3" s="87"/>
      <c r="CTC3" s="87"/>
      <c r="CTD3" s="87"/>
      <c r="CTE3" s="87"/>
      <c r="CTF3" s="87"/>
      <c r="CTG3" s="87"/>
      <c r="CTH3" s="87"/>
      <c r="CTI3" s="87"/>
      <c r="CTJ3" s="87"/>
      <c r="CTK3" s="87"/>
      <c r="CTL3" s="87"/>
      <c r="CTM3" s="87"/>
      <c r="CTN3" s="87"/>
      <c r="CTO3" s="87"/>
      <c r="CTP3" s="87"/>
      <c r="CTQ3" s="87"/>
      <c r="CTR3" s="87"/>
      <c r="CTS3" s="87"/>
      <c r="CTT3" s="87"/>
      <c r="CTU3" s="87"/>
      <c r="CTV3" s="87"/>
      <c r="CTW3" s="87"/>
      <c r="CTX3" s="87"/>
      <c r="CTY3" s="87"/>
      <c r="CTZ3" s="87"/>
      <c r="CUA3" s="87"/>
      <c r="CUB3" s="87"/>
      <c r="CUC3" s="87"/>
      <c r="CUD3" s="87"/>
      <c r="CUE3" s="87"/>
      <c r="CUF3" s="87"/>
      <c r="CUG3" s="87"/>
      <c r="CUH3" s="87"/>
      <c r="CUI3" s="87"/>
      <c r="CUJ3" s="87"/>
      <c r="CUK3" s="87"/>
      <c r="CUL3" s="87"/>
      <c r="CUM3" s="87"/>
      <c r="CUN3" s="87"/>
      <c r="CUO3" s="87"/>
      <c r="CUP3" s="87"/>
      <c r="CUQ3" s="87"/>
      <c r="CUR3" s="87"/>
      <c r="CUS3" s="87"/>
      <c r="CUT3" s="87"/>
      <c r="CUU3" s="87"/>
      <c r="CUV3" s="87"/>
      <c r="CUW3" s="87"/>
      <c r="CUX3" s="87"/>
      <c r="CUY3" s="87"/>
      <c r="CUZ3" s="87"/>
      <c r="CVA3" s="87"/>
      <c r="CVB3" s="87"/>
      <c r="CVC3" s="87"/>
      <c r="CVD3" s="87"/>
      <c r="CVE3" s="87"/>
      <c r="CVF3" s="87"/>
      <c r="CVG3" s="87"/>
      <c r="CVH3" s="87"/>
      <c r="CVI3" s="87"/>
      <c r="CVJ3" s="87"/>
      <c r="CVK3" s="87"/>
      <c r="CVL3" s="87"/>
      <c r="CVM3" s="87"/>
      <c r="CVN3" s="87"/>
      <c r="CVO3" s="87"/>
      <c r="CVP3" s="87"/>
      <c r="CVQ3" s="87"/>
      <c r="CVR3" s="87"/>
      <c r="CVS3" s="87"/>
      <c r="CVT3" s="87"/>
      <c r="CVU3" s="87"/>
      <c r="CVV3" s="87"/>
      <c r="CVW3" s="87"/>
      <c r="CVX3" s="87"/>
      <c r="CVY3" s="87"/>
      <c r="CVZ3" s="87"/>
      <c r="CWA3" s="87"/>
      <c r="CWB3" s="87"/>
      <c r="CWC3" s="87"/>
      <c r="CWD3" s="87"/>
      <c r="CWE3" s="87"/>
      <c r="CWF3" s="87"/>
      <c r="CWG3" s="87"/>
      <c r="CWH3" s="87"/>
      <c r="CWI3" s="87"/>
      <c r="CWJ3" s="87"/>
      <c r="CWK3" s="87"/>
      <c r="CWL3" s="87"/>
      <c r="CWM3" s="87"/>
      <c r="CWN3" s="87"/>
      <c r="CWO3" s="87"/>
      <c r="CWP3" s="87"/>
      <c r="CWQ3" s="87"/>
      <c r="CWR3" s="87"/>
      <c r="CWS3" s="87"/>
      <c r="CWT3" s="87"/>
      <c r="CWU3" s="87"/>
      <c r="CWV3" s="87"/>
      <c r="CWW3" s="87"/>
      <c r="CWX3" s="87"/>
      <c r="CWY3" s="87"/>
      <c r="CWZ3" s="87"/>
      <c r="CXA3" s="87"/>
      <c r="CXB3" s="87"/>
      <c r="CXC3" s="87"/>
      <c r="CXD3" s="87"/>
      <c r="CXE3" s="87"/>
      <c r="CXF3" s="87"/>
      <c r="CXG3" s="87"/>
      <c r="CXH3" s="87"/>
      <c r="CXI3" s="87"/>
      <c r="CXJ3" s="87"/>
      <c r="CXK3" s="87"/>
      <c r="CXL3" s="87"/>
      <c r="CXM3" s="87"/>
      <c r="CXN3" s="87"/>
      <c r="CXO3" s="87"/>
      <c r="CXP3" s="87"/>
      <c r="CXQ3" s="87"/>
      <c r="CXR3" s="87"/>
      <c r="CXS3" s="87"/>
      <c r="CXT3" s="87"/>
      <c r="CXU3" s="87"/>
      <c r="CXV3" s="87"/>
      <c r="CXW3" s="87"/>
      <c r="CXX3" s="87"/>
      <c r="CXY3" s="87"/>
      <c r="CXZ3" s="87"/>
      <c r="CYA3" s="87"/>
      <c r="CYB3" s="87"/>
      <c r="CYC3" s="87"/>
      <c r="CYD3" s="87"/>
      <c r="CYE3" s="87"/>
      <c r="CYF3" s="87"/>
      <c r="CYG3" s="87"/>
      <c r="CYH3" s="87"/>
      <c r="CYI3" s="87"/>
      <c r="CYJ3" s="87"/>
      <c r="CYK3" s="87"/>
      <c r="CYL3" s="87"/>
      <c r="CYM3" s="87"/>
      <c r="CYN3" s="87"/>
      <c r="CYO3" s="87"/>
      <c r="CYP3" s="87"/>
      <c r="CYQ3" s="87"/>
      <c r="CYR3" s="87"/>
      <c r="CYS3" s="87"/>
      <c r="CYT3" s="87"/>
      <c r="CYU3" s="87"/>
      <c r="CYV3" s="87"/>
      <c r="CYW3" s="87"/>
      <c r="CYX3" s="87"/>
      <c r="CYY3" s="87"/>
      <c r="CYZ3" s="87"/>
      <c r="CZA3" s="87"/>
      <c r="CZB3" s="87"/>
      <c r="CZC3" s="87"/>
      <c r="CZD3" s="87"/>
      <c r="CZE3" s="87"/>
      <c r="CZF3" s="87"/>
      <c r="CZG3" s="87"/>
      <c r="CZH3" s="87"/>
      <c r="CZI3" s="87"/>
      <c r="CZJ3" s="87"/>
      <c r="CZK3" s="87"/>
      <c r="CZL3" s="87"/>
      <c r="CZM3" s="87"/>
      <c r="CZN3" s="87"/>
      <c r="CZO3" s="87"/>
      <c r="CZP3" s="87"/>
      <c r="CZQ3" s="87"/>
      <c r="CZR3" s="87"/>
      <c r="CZS3" s="87"/>
      <c r="CZT3" s="87"/>
      <c r="CZU3" s="87"/>
      <c r="CZV3" s="87"/>
      <c r="CZW3" s="87"/>
      <c r="CZX3" s="87"/>
      <c r="CZY3" s="87"/>
      <c r="CZZ3" s="87"/>
      <c r="DAA3" s="87"/>
      <c r="DAB3" s="87"/>
      <c r="DAC3" s="87"/>
      <c r="DAD3" s="87"/>
      <c r="DAE3" s="87"/>
      <c r="DAF3" s="87"/>
      <c r="DAG3" s="87"/>
      <c r="DAH3" s="87"/>
      <c r="DAI3" s="87"/>
      <c r="DAJ3" s="87"/>
      <c r="DAK3" s="87"/>
      <c r="DAL3" s="87"/>
      <c r="DAM3" s="87"/>
      <c r="DAN3" s="87"/>
      <c r="DAO3" s="87"/>
      <c r="DAP3" s="87"/>
      <c r="DAQ3" s="87"/>
      <c r="DAR3" s="87"/>
      <c r="DAS3" s="87"/>
      <c r="DAT3" s="87"/>
      <c r="DAU3" s="87"/>
      <c r="DAV3" s="87"/>
      <c r="DAW3" s="87"/>
      <c r="DAX3" s="87"/>
      <c r="DAY3" s="87"/>
      <c r="DAZ3" s="87"/>
      <c r="DBA3" s="87"/>
      <c r="DBB3" s="87"/>
      <c r="DBC3" s="87"/>
      <c r="DBD3" s="87"/>
      <c r="DBE3" s="87"/>
      <c r="DBF3" s="87"/>
      <c r="DBG3" s="87"/>
      <c r="DBH3" s="87"/>
      <c r="DBI3" s="87"/>
      <c r="DBJ3" s="87"/>
      <c r="DBK3" s="87"/>
      <c r="DBL3" s="87"/>
      <c r="DBM3" s="87"/>
      <c r="DBN3" s="87"/>
      <c r="DBO3" s="87"/>
      <c r="DBP3" s="87"/>
      <c r="DBQ3" s="87"/>
      <c r="DBR3" s="87"/>
      <c r="DBS3" s="87"/>
      <c r="DBT3" s="87"/>
      <c r="DBU3" s="87"/>
      <c r="DBV3" s="87"/>
      <c r="DBW3" s="87"/>
      <c r="DBX3" s="87"/>
      <c r="DBY3" s="87"/>
      <c r="DBZ3" s="87"/>
      <c r="DCA3" s="87"/>
      <c r="DCB3" s="87"/>
      <c r="DCC3" s="87"/>
      <c r="DCD3" s="87"/>
      <c r="DCE3" s="87"/>
      <c r="DCF3" s="87"/>
      <c r="DCG3" s="87"/>
      <c r="DCH3" s="87"/>
      <c r="DCI3" s="87"/>
      <c r="DCJ3" s="87"/>
      <c r="DCK3" s="87"/>
      <c r="DCL3" s="87"/>
      <c r="DCM3" s="87"/>
      <c r="DCN3" s="87"/>
      <c r="DCO3" s="87"/>
      <c r="DCP3" s="87"/>
      <c r="DCQ3" s="87"/>
      <c r="DCR3" s="87"/>
      <c r="DCS3" s="87"/>
      <c r="DCT3" s="87"/>
      <c r="DCU3" s="87"/>
      <c r="DCV3" s="87"/>
      <c r="DCW3" s="87"/>
      <c r="DCX3" s="87"/>
      <c r="DCY3" s="87"/>
      <c r="DCZ3" s="87"/>
      <c r="DDA3" s="87"/>
      <c r="DDB3" s="87"/>
      <c r="DDC3" s="87"/>
      <c r="DDD3" s="87"/>
      <c r="DDE3" s="87"/>
      <c r="DDF3" s="87"/>
      <c r="DDG3" s="87"/>
      <c r="DDH3" s="87"/>
      <c r="DDI3" s="87"/>
      <c r="DDJ3" s="87"/>
      <c r="DDK3" s="87"/>
      <c r="DDL3" s="87"/>
      <c r="DDM3" s="87"/>
      <c r="DDN3" s="87"/>
      <c r="DDO3" s="87"/>
      <c r="DDP3" s="87"/>
      <c r="DDQ3" s="87"/>
      <c r="DDR3" s="87"/>
      <c r="DDS3" s="87"/>
      <c r="DDT3" s="87"/>
      <c r="DDU3" s="87"/>
      <c r="DDV3" s="87"/>
      <c r="DDW3" s="87"/>
      <c r="DDX3" s="87"/>
      <c r="DDY3" s="87"/>
      <c r="DDZ3" s="87"/>
      <c r="DEA3" s="87"/>
      <c r="DEB3" s="87"/>
      <c r="DEC3" s="87"/>
      <c r="DED3" s="87"/>
      <c r="DEE3" s="87"/>
      <c r="DEF3" s="87"/>
      <c r="DEG3" s="87"/>
      <c r="DEH3" s="87"/>
      <c r="DEI3" s="87"/>
      <c r="DEJ3" s="87"/>
      <c r="DEK3" s="87"/>
      <c r="DEL3" s="87"/>
      <c r="DEM3" s="87"/>
      <c r="DEN3" s="87"/>
      <c r="DEO3" s="87"/>
      <c r="DEP3" s="87"/>
      <c r="DEQ3" s="87"/>
      <c r="DER3" s="87"/>
      <c r="DES3" s="87"/>
      <c r="DET3" s="87"/>
      <c r="DEU3" s="87"/>
      <c r="DEV3" s="87"/>
      <c r="DEW3" s="87"/>
      <c r="DEX3" s="87"/>
      <c r="DEY3" s="87"/>
      <c r="DEZ3" s="87"/>
      <c r="DFA3" s="87"/>
      <c r="DFB3" s="87"/>
      <c r="DFC3" s="87"/>
      <c r="DFD3" s="87"/>
      <c r="DFE3" s="87"/>
      <c r="DFF3" s="87"/>
      <c r="DFG3" s="87"/>
      <c r="DFH3" s="87"/>
      <c r="DFI3" s="87"/>
      <c r="DFJ3" s="87"/>
      <c r="DFK3" s="87"/>
      <c r="DFL3" s="87"/>
      <c r="DFM3" s="87"/>
      <c r="DFN3" s="87"/>
      <c r="DFO3" s="87"/>
      <c r="DFP3" s="87"/>
      <c r="DFQ3" s="87"/>
      <c r="DFR3" s="87"/>
      <c r="DFS3" s="87"/>
      <c r="DFT3" s="87"/>
      <c r="DFU3" s="87"/>
      <c r="DFV3" s="87"/>
      <c r="DFW3" s="87"/>
      <c r="DFX3" s="87"/>
      <c r="DFY3" s="87"/>
      <c r="DFZ3" s="87"/>
      <c r="DGA3" s="87"/>
      <c r="DGB3" s="87"/>
      <c r="DGC3" s="87"/>
      <c r="DGD3" s="87"/>
      <c r="DGE3" s="87"/>
      <c r="DGF3" s="87"/>
      <c r="DGG3" s="87"/>
      <c r="DGH3" s="87"/>
      <c r="DGI3" s="87"/>
      <c r="DGJ3" s="87"/>
      <c r="DGK3" s="87"/>
      <c r="DGL3" s="87"/>
      <c r="DGM3" s="87"/>
      <c r="DGN3" s="87"/>
      <c r="DGO3" s="87"/>
      <c r="DGP3" s="87"/>
      <c r="DGQ3" s="87"/>
      <c r="DGR3" s="87"/>
      <c r="DGS3" s="87"/>
      <c r="DGT3" s="87"/>
      <c r="DGU3" s="87"/>
      <c r="DGV3" s="87"/>
      <c r="DGW3" s="87"/>
      <c r="DGX3" s="87"/>
      <c r="DGY3" s="87"/>
      <c r="DGZ3" s="87"/>
      <c r="DHA3" s="87"/>
      <c r="DHB3" s="87"/>
    </row>
    <row r="4" spans="1:2914" s="59" customFormat="1" ht="113" customHeight="1" thickBot="1">
      <c r="A4" s="111" t="s">
        <v>47</v>
      </c>
      <c r="B4" s="120" t="s">
        <v>117</v>
      </c>
      <c r="C4" s="111" t="s">
        <v>0</v>
      </c>
      <c r="D4" s="112" t="s">
        <v>81</v>
      </c>
      <c r="E4" s="120" t="s">
        <v>3</v>
      </c>
      <c r="F4" s="124" t="s">
        <v>1</v>
      </c>
      <c r="G4" s="113" t="s">
        <v>85</v>
      </c>
      <c r="H4" s="113" t="s">
        <v>86</v>
      </c>
      <c r="I4" s="113" t="s">
        <v>90</v>
      </c>
      <c r="J4" s="113" t="s">
        <v>91</v>
      </c>
      <c r="K4" s="113" t="s">
        <v>122</v>
      </c>
      <c r="L4" s="113" t="s">
        <v>87</v>
      </c>
      <c r="M4" s="113" t="s">
        <v>88</v>
      </c>
      <c r="N4" s="113" t="s">
        <v>89</v>
      </c>
      <c r="O4" s="113" t="s">
        <v>40</v>
      </c>
      <c r="P4" s="125" t="s">
        <v>2</v>
      </c>
      <c r="Q4" s="123" t="s">
        <v>41</v>
      </c>
      <c r="R4" s="111" t="s">
        <v>72</v>
      </c>
      <c r="S4" s="112" t="s">
        <v>73</v>
      </c>
      <c r="T4" s="112" t="s">
        <v>42</v>
      </c>
      <c r="U4" s="112" t="s">
        <v>125</v>
      </c>
      <c r="V4" s="112" t="s">
        <v>126</v>
      </c>
      <c r="W4" s="112" t="s">
        <v>43</v>
      </c>
      <c r="X4" s="112" t="s">
        <v>45</v>
      </c>
      <c r="Y4" s="112" t="s">
        <v>84</v>
      </c>
      <c r="Z4" s="112" t="s">
        <v>12</v>
      </c>
      <c r="AA4" s="114" t="s">
        <v>97</v>
      </c>
      <c r="AB4" s="121" t="s">
        <v>92</v>
      </c>
      <c r="AC4" s="111" t="s">
        <v>965</v>
      </c>
      <c r="AD4" s="112" t="s">
        <v>93</v>
      </c>
      <c r="AE4" s="115" t="s">
        <v>2124</v>
      </c>
      <c r="AF4" s="112" t="s">
        <v>26</v>
      </c>
      <c r="AG4" s="112" t="s">
        <v>31</v>
      </c>
      <c r="AH4" s="112" t="s">
        <v>27</v>
      </c>
      <c r="AI4" s="112" t="s">
        <v>28</v>
      </c>
      <c r="AJ4" s="112" t="s">
        <v>39</v>
      </c>
      <c r="AK4" s="112" t="s">
        <v>29</v>
      </c>
      <c r="AL4" s="112" t="s">
        <v>30</v>
      </c>
      <c r="AM4" s="112" t="s">
        <v>13</v>
      </c>
      <c r="AN4" s="112" t="s">
        <v>4</v>
      </c>
      <c r="AO4" s="112" t="s">
        <v>25</v>
      </c>
      <c r="AP4" s="120" t="s">
        <v>225</v>
      </c>
      <c r="AQ4" s="111" t="s">
        <v>98</v>
      </c>
      <c r="AR4" s="112" t="s">
        <v>33</v>
      </c>
      <c r="AS4" s="112" t="s">
        <v>14</v>
      </c>
      <c r="AT4" s="116" t="s">
        <v>15</v>
      </c>
      <c r="AU4" s="112" t="s">
        <v>1284</v>
      </c>
      <c r="AV4" s="120" t="s">
        <v>37</v>
      </c>
      <c r="AW4" s="209"/>
      <c r="AX4" s="118" t="s">
        <v>19</v>
      </c>
      <c r="AY4" s="117" t="s">
        <v>104</v>
      </c>
      <c r="AZ4" s="111" t="s">
        <v>32</v>
      </c>
      <c r="BA4" s="112" t="s">
        <v>20</v>
      </c>
      <c r="BB4" s="112" t="s">
        <v>107</v>
      </c>
      <c r="BC4" s="119" t="s">
        <v>106</v>
      </c>
      <c r="BD4" s="58"/>
      <c r="BE4" s="58"/>
      <c r="BF4" s="58"/>
      <c r="BG4" s="58"/>
      <c r="BH4" s="58"/>
      <c r="BI4" s="58"/>
      <c r="BJ4" s="58"/>
      <c r="BK4" s="58"/>
      <c r="BL4" s="58"/>
      <c r="BM4" s="58"/>
      <c r="BN4" s="58"/>
      <c r="BO4" s="58"/>
      <c r="BP4" s="58"/>
      <c r="BQ4" s="58"/>
      <c r="BR4" s="58"/>
      <c r="BS4" s="58"/>
      <c r="BT4" s="58"/>
      <c r="BU4" s="58"/>
      <c r="BV4" s="58"/>
      <c r="BW4" s="58"/>
      <c r="BX4" s="58"/>
      <c r="BY4" s="58"/>
      <c r="BZ4" s="58"/>
      <c r="CA4" s="58"/>
      <c r="CB4" s="58"/>
      <c r="CC4" s="58"/>
      <c r="CD4" s="58"/>
      <c r="CE4" s="58"/>
      <c r="CF4" s="58"/>
      <c r="CG4" s="58"/>
      <c r="CH4" s="58"/>
      <c r="CI4" s="58"/>
      <c r="CJ4" s="58"/>
      <c r="CK4" s="58"/>
      <c r="CL4" s="58"/>
      <c r="CM4" s="58"/>
      <c r="CN4" s="58"/>
      <c r="CO4" s="58"/>
      <c r="CP4" s="58"/>
      <c r="CQ4" s="58"/>
      <c r="CR4" s="58"/>
      <c r="CS4" s="58"/>
      <c r="CT4" s="58"/>
      <c r="CU4" s="58"/>
      <c r="CV4" s="58"/>
      <c r="CW4" s="58"/>
      <c r="CX4" s="58"/>
      <c r="CY4" s="58"/>
      <c r="CZ4" s="58"/>
      <c r="DA4" s="58"/>
      <c r="DB4" s="58"/>
      <c r="DC4" s="58"/>
      <c r="DD4" s="58"/>
      <c r="DE4" s="58"/>
      <c r="DF4" s="58"/>
      <c r="DG4" s="58"/>
      <c r="DH4" s="58"/>
      <c r="DI4" s="58"/>
      <c r="DJ4" s="58"/>
      <c r="DK4" s="58"/>
      <c r="DL4" s="58"/>
      <c r="DM4" s="58"/>
      <c r="DN4" s="58"/>
      <c r="DO4" s="58"/>
      <c r="DP4" s="58"/>
      <c r="DQ4" s="58"/>
      <c r="DR4" s="58"/>
      <c r="DS4" s="58"/>
      <c r="DT4" s="58"/>
      <c r="DU4" s="58"/>
      <c r="DV4" s="58"/>
      <c r="DW4" s="58"/>
      <c r="DX4" s="58"/>
      <c r="DY4" s="58"/>
      <c r="DZ4" s="58"/>
      <c r="EA4" s="58"/>
      <c r="EB4" s="58"/>
      <c r="EC4" s="58"/>
      <c r="ED4" s="58"/>
      <c r="EE4" s="58"/>
      <c r="EF4" s="58"/>
      <c r="EG4" s="58"/>
      <c r="EH4" s="58"/>
      <c r="EI4" s="58"/>
      <c r="EJ4" s="58"/>
      <c r="EK4" s="58"/>
      <c r="EL4" s="58"/>
      <c r="EM4" s="58"/>
      <c r="EN4" s="58"/>
      <c r="EO4" s="58"/>
      <c r="EP4" s="58"/>
      <c r="EQ4" s="58"/>
      <c r="ER4" s="58"/>
      <c r="ES4" s="58"/>
      <c r="ET4" s="58"/>
      <c r="EU4" s="58"/>
      <c r="EV4" s="58"/>
      <c r="EW4" s="58"/>
      <c r="EX4" s="58"/>
      <c r="EY4" s="58"/>
      <c r="EZ4" s="58"/>
      <c r="FA4" s="58"/>
      <c r="FB4" s="58"/>
      <c r="FC4" s="58"/>
      <c r="FD4" s="58"/>
      <c r="FE4" s="58"/>
      <c r="FF4" s="58"/>
      <c r="FG4" s="58"/>
      <c r="FH4" s="58"/>
      <c r="FI4" s="58"/>
      <c r="FJ4" s="58"/>
      <c r="FK4" s="58"/>
      <c r="FL4" s="58"/>
      <c r="FM4" s="58"/>
      <c r="FN4" s="58"/>
      <c r="FO4" s="58"/>
      <c r="FP4" s="58"/>
      <c r="FQ4" s="58"/>
      <c r="FR4" s="58"/>
      <c r="FS4" s="58"/>
      <c r="FT4" s="58"/>
      <c r="FU4" s="58"/>
      <c r="FV4" s="58"/>
      <c r="FW4" s="58"/>
      <c r="FX4" s="58"/>
      <c r="FY4" s="58"/>
      <c r="FZ4" s="58"/>
      <c r="GA4" s="58"/>
      <c r="GB4" s="58"/>
      <c r="GC4" s="58"/>
      <c r="GD4" s="58"/>
      <c r="GE4" s="58"/>
      <c r="GF4" s="58"/>
      <c r="GG4" s="58"/>
      <c r="GH4" s="58"/>
      <c r="GI4" s="58"/>
      <c r="GJ4" s="58"/>
      <c r="GK4" s="58"/>
      <c r="GL4" s="58"/>
      <c r="GM4" s="58"/>
      <c r="GN4" s="58"/>
      <c r="GO4" s="58"/>
      <c r="GP4" s="58"/>
      <c r="GQ4" s="58"/>
      <c r="GR4" s="58"/>
      <c r="GS4" s="58"/>
      <c r="GT4" s="58"/>
      <c r="GU4" s="58"/>
      <c r="GV4" s="58"/>
      <c r="GW4" s="58"/>
      <c r="GX4" s="58"/>
      <c r="GY4" s="58"/>
      <c r="GZ4" s="58"/>
      <c r="HA4" s="58"/>
      <c r="HB4" s="58"/>
      <c r="HC4" s="58"/>
      <c r="HD4" s="58"/>
      <c r="HE4" s="58"/>
      <c r="HF4" s="58"/>
      <c r="HG4" s="58"/>
      <c r="HH4" s="58"/>
      <c r="HI4" s="58"/>
      <c r="HJ4" s="58"/>
      <c r="HK4" s="58"/>
      <c r="HL4" s="58"/>
      <c r="HM4" s="58"/>
      <c r="HN4" s="58"/>
      <c r="HO4" s="58"/>
      <c r="HP4" s="58"/>
      <c r="HQ4" s="58"/>
      <c r="HR4" s="58"/>
      <c r="HS4" s="58"/>
      <c r="HT4" s="58"/>
      <c r="HU4" s="58"/>
      <c r="HV4" s="58"/>
      <c r="HW4" s="58"/>
      <c r="HX4" s="58"/>
      <c r="HY4" s="58"/>
      <c r="HZ4" s="58"/>
      <c r="IA4" s="58"/>
      <c r="IB4" s="58"/>
      <c r="IC4" s="58"/>
      <c r="ID4" s="58"/>
      <c r="IE4" s="58"/>
      <c r="IF4" s="58"/>
      <c r="IG4" s="58"/>
      <c r="IH4" s="58"/>
      <c r="II4" s="58"/>
      <c r="IJ4" s="58"/>
      <c r="IK4" s="58"/>
      <c r="IL4" s="58"/>
      <c r="IM4" s="58"/>
      <c r="IN4" s="58"/>
      <c r="IO4" s="58"/>
      <c r="IP4" s="58"/>
      <c r="IQ4" s="58"/>
      <c r="IR4" s="58"/>
      <c r="IS4" s="58"/>
      <c r="IT4" s="58"/>
      <c r="IU4" s="58"/>
      <c r="IV4" s="58"/>
      <c r="IW4" s="58"/>
      <c r="IX4" s="58"/>
      <c r="IY4" s="58"/>
      <c r="IZ4" s="58"/>
      <c r="JA4" s="58"/>
      <c r="JB4" s="58"/>
      <c r="JC4" s="58"/>
      <c r="JD4" s="58"/>
      <c r="JE4" s="58"/>
      <c r="JF4" s="58"/>
      <c r="JG4" s="58"/>
      <c r="JH4" s="58"/>
      <c r="JI4" s="58"/>
      <c r="JJ4" s="58"/>
      <c r="JK4" s="58"/>
      <c r="JL4" s="58"/>
      <c r="JM4" s="58"/>
      <c r="JN4" s="58"/>
      <c r="JO4" s="58"/>
      <c r="JP4" s="58"/>
      <c r="JQ4" s="58"/>
      <c r="JR4" s="58"/>
      <c r="JS4" s="58"/>
      <c r="JT4" s="58"/>
      <c r="JU4" s="58"/>
      <c r="JV4" s="58"/>
      <c r="JW4" s="58"/>
      <c r="JX4" s="58"/>
      <c r="JY4" s="58"/>
      <c r="JZ4" s="58"/>
      <c r="KA4" s="58"/>
      <c r="KB4" s="58"/>
      <c r="KC4" s="58"/>
      <c r="KD4" s="58"/>
      <c r="KE4" s="58"/>
      <c r="KF4" s="58"/>
      <c r="KG4" s="58"/>
      <c r="KH4" s="58"/>
      <c r="KI4" s="58"/>
      <c r="KJ4" s="58"/>
      <c r="KK4" s="58"/>
      <c r="KL4" s="58"/>
      <c r="KM4" s="58"/>
      <c r="KN4" s="58"/>
      <c r="KO4" s="58"/>
      <c r="KP4" s="58"/>
      <c r="KQ4" s="58"/>
      <c r="KR4" s="58"/>
      <c r="KS4" s="58"/>
      <c r="KT4" s="58"/>
      <c r="KU4" s="58"/>
      <c r="KV4" s="58"/>
      <c r="KW4" s="58"/>
      <c r="KX4" s="58"/>
      <c r="KY4" s="58"/>
      <c r="KZ4" s="58"/>
      <c r="LA4" s="58"/>
      <c r="LB4" s="58"/>
      <c r="LC4" s="58"/>
      <c r="LD4" s="58"/>
      <c r="LE4" s="58"/>
      <c r="LF4" s="58"/>
      <c r="LG4" s="58"/>
      <c r="LH4" s="58"/>
      <c r="LI4" s="58"/>
      <c r="LJ4" s="58"/>
      <c r="LK4" s="58"/>
      <c r="LL4" s="58"/>
      <c r="LM4" s="58"/>
      <c r="LN4" s="58"/>
      <c r="LO4" s="58"/>
      <c r="LP4" s="58"/>
      <c r="LQ4" s="58"/>
      <c r="LR4" s="58"/>
      <c r="LS4" s="58"/>
      <c r="LT4" s="58"/>
      <c r="LU4" s="58"/>
      <c r="LV4" s="58"/>
      <c r="LW4" s="58"/>
      <c r="LX4" s="58"/>
      <c r="LY4" s="58"/>
      <c r="LZ4" s="58"/>
      <c r="MA4" s="58"/>
      <c r="MB4" s="58"/>
      <c r="MC4" s="58"/>
      <c r="MD4" s="58"/>
      <c r="ME4" s="58"/>
      <c r="MF4" s="58"/>
      <c r="MG4" s="58"/>
      <c r="MH4" s="58"/>
      <c r="MI4" s="58"/>
      <c r="MJ4" s="58"/>
      <c r="MK4" s="58"/>
      <c r="ML4" s="58"/>
      <c r="MM4" s="58"/>
      <c r="MN4" s="58"/>
      <c r="MO4" s="58"/>
      <c r="MP4" s="58"/>
      <c r="MQ4" s="58"/>
      <c r="MR4" s="58"/>
      <c r="MS4" s="58"/>
      <c r="MT4" s="58"/>
      <c r="MU4" s="58"/>
      <c r="MV4" s="58"/>
      <c r="MW4" s="58"/>
      <c r="MX4" s="58"/>
      <c r="MY4" s="58"/>
      <c r="MZ4" s="58"/>
      <c r="NA4" s="58"/>
      <c r="NB4" s="58"/>
      <c r="NC4" s="58"/>
      <c r="ND4" s="58"/>
      <c r="NE4" s="58"/>
      <c r="NF4" s="58"/>
      <c r="NG4" s="58"/>
      <c r="NH4" s="58"/>
      <c r="NI4" s="58"/>
      <c r="NJ4" s="58"/>
      <c r="NK4" s="58"/>
      <c r="NL4" s="58"/>
      <c r="NM4" s="58"/>
      <c r="NN4" s="58"/>
      <c r="NO4" s="58"/>
      <c r="NP4" s="58"/>
      <c r="NQ4" s="58"/>
      <c r="NR4" s="58"/>
      <c r="NS4" s="58"/>
      <c r="NT4" s="58"/>
      <c r="NU4" s="58"/>
      <c r="NV4" s="58"/>
      <c r="NW4" s="58"/>
      <c r="NX4" s="58"/>
      <c r="NY4" s="58"/>
      <c r="NZ4" s="58"/>
      <c r="OA4" s="58"/>
      <c r="OB4" s="58"/>
      <c r="OC4" s="58"/>
      <c r="OD4" s="58"/>
      <c r="OE4" s="58"/>
      <c r="OF4" s="58"/>
      <c r="OG4" s="58"/>
      <c r="OH4" s="58"/>
      <c r="OI4" s="58"/>
      <c r="OJ4" s="58"/>
      <c r="OK4" s="58"/>
      <c r="OL4" s="58"/>
      <c r="OM4" s="58"/>
      <c r="ON4" s="58"/>
      <c r="OO4" s="58"/>
      <c r="OP4" s="58"/>
      <c r="OQ4" s="58"/>
      <c r="OR4" s="58"/>
      <c r="OS4" s="58"/>
      <c r="OT4" s="58"/>
      <c r="OU4" s="58"/>
      <c r="OV4" s="58"/>
      <c r="OW4" s="58"/>
      <c r="OX4" s="58"/>
      <c r="OY4" s="58"/>
      <c r="OZ4" s="58"/>
      <c r="PA4" s="58"/>
      <c r="PB4" s="58"/>
      <c r="PC4" s="58"/>
      <c r="PD4" s="58"/>
      <c r="PE4" s="58"/>
      <c r="PF4" s="58"/>
      <c r="PG4" s="58"/>
      <c r="PH4" s="58"/>
      <c r="PI4" s="58"/>
      <c r="PJ4" s="58"/>
      <c r="PK4" s="58"/>
      <c r="PL4" s="58"/>
      <c r="PM4" s="58"/>
      <c r="PN4" s="58"/>
      <c r="PO4" s="58"/>
      <c r="PP4" s="58"/>
      <c r="PQ4" s="58"/>
      <c r="PR4" s="58"/>
      <c r="PS4" s="58"/>
      <c r="PT4" s="58"/>
      <c r="PU4" s="58"/>
      <c r="PV4" s="58"/>
      <c r="PW4" s="58"/>
      <c r="PX4" s="58"/>
      <c r="PY4" s="58"/>
      <c r="PZ4" s="58"/>
      <c r="QA4" s="58"/>
      <c r="QB4" s="58"/>
      <c r="QC4" s="58"/>
      <c r="QD4" s="58"/>
      <c r="QE4" s="58"/>
      <c r="QF4" s="58"/>
      <c r="QG4" s="58"/>
      <c r="QH4" s="58"/>
      <c r="QI4" s="58"/>
      <c r="QJ4" s="58"/>
      <c r="QK4" s="58"/>
      <c r="QL4" s="58"/>
      <c r="QM4" s="58"/>
      <c r="QN4" s="58"/>
      <c r="QO4" s="58"/>
      <c r="QP4" s="58"/>
      <c r="QQ4" s="58"/>
      <c r="QR4" s="58"/>
      <c r="QS4" s="58"/>
      <c r="QT4" s="58"/>
      <c r="QU4" s="58"/>
      <c r="QV4" s="58"/>
      <c r="QW4" s="58"/>
      <c r="QX4" s="58"/>
      <c r="QY4" s="58"/>
      <c r="QZ4" s="58"/>
      <c r="RA4" s="58"/>
      <c r="RB4" s="58"/>
      <c r="RC4" s="58"/>
      <c r="RD4" s="58"/>
      <c r="RE4" s="58"/>
      <c r="RF4" s="58"/>
      <c r="RG4" s="58"/>
      <c r="RH4" s="58"/>
      <c r="RI4" s="58"/>
      <c r="RJ4" s="58"/>
      <c r="RK4" s="58"/>
      <c r="RL4" s="58"/>
      <c r="RM4" s="58"/>
      <c r="RN4" s="58"/>
      <c r="RO4" s="58"/>
      <c r="RP4" s="58"/>
      <c r="RQ4" s="58"/>
      <c r="RR4" s="58"/>
      <c r="RS4" s="58"/>
      <c r="RT4" s="58"/>
      <c r="RU4" s="58"/>
      <c r="RV4" s="58"/>
      <c r="RW4" s="58"/>
      <c r="RX4" s="58"/>
      <c r="RY4" s="58"/>
      <c r="RZ4" s="58"/>
      <c r="SA4" s="58"/>
      <c r="SB4" s="58"/>
      <c r="SC4" s="58"/>
      <c r="SD4" s="58"/>
      <c r="SE4" s="58"/>
      <c r="SF4" s="58"/>
      <c r="SG4" s="58"/>
      <c r="SH4" s="58"/>
      <c r="SI4" s="58"/>
      <c r="SJ4" s="58"/>
      <c r="SK4" s="58"/>
      <c r="SL4" s="58"/>
      <c r="SM4" s="58"/>
      <c r="SN4" s="58"/>
      <c r="SO4" s="58"/>
      <c r="SP4" s="58"/>
      <c r="SQ4" s="58"/>
      <c r="SR4" s="58"/>
      <c r="SS4" s="58"/>
      <c r="ST4" s="58"/>
      <c r="SU4" s="58"/>
      <c r="SV4" s="58"/>
      <c r="SW4" s="58"/>
      <c r="SX4" s="58"/>
      <c r="SY4" s="58"/>
      <c r="SZ4" s="58"/>
      <c r="TA4" s="58"/>
      <c r="TB4" s="58"/>
      <c r="TC4" s="58"/>
      <c r="TD4" s="58"/>
      <c r="TE4" s="58"/>
      <c r="TF4" s="58"/>
      <c r="TG4" s="58"/>
      <c r="TH4" s="58"/>
      <c r="TI4" s="58"/>
      <c r="TJ4" s="58"/>
      <c r="TK4" s="58"/>
      <c r="TL4" s="58"/>
      <c r="TM4" s="58"/>
      <c r="TN4" s="58"/>
      <c r="TO4" s="58"/>
      <c r="TP4" s="58"/>
      <c r="TQ4" s="58"/>
      <c r="TR4" s="58"/>
      <c r="TS4" s="58"/>
      <c r="TT4" s="58"/>
      <c r="TU4" s="58"/>
      <c r="TV4" s="58"/>
      <c r="TW4" s="58"/>
      <c r="TX4" s="58"/>
      <c r="TY4" s="58"/>
      <c r="TZ4" s="58"/>
      <c r="UA4" s="58"/>
      <c r="UB4" s="58"/>
      <c r="UC4" s="58"/>
      <c r="UD4" s="58"/>
      <c r="UE4" s="58"/>
      <c r="UF4" s="58"/>
      <c r="UG4" s="58"/>
      <c r="UH4" s="58"/>
      <c r="UI4" s="58"/>
      <c r="UJ4" s="58"/>
      <c r="UK4" s="58"/>
      <c r="UL4" s="58"/>
      <c r="UM4" s="58"/>
      <c r="UN4" s="58"/>
      <c r="UO4" s="58"/>
      <c r="UP4" s="58"/>
      <c r="UQ4" s="58"/>
      <c r="UR4" s="58"/>
      <c r="US4" s="58"/>
      <c r="UT4" s="58"/>
      <c r="UU4" s="58"/>
      <c r="UV4" s="58"/>
      <c r="UW4" s="58"/>
      <c r="UX4" s="58"/>
      <c r="UY4" s="58"/>
      <c r="UZ4" s="58"/>
      <c r="VA4" s="58"/>
      <c r="VB4" s="58"/>
      <c r="VC4" s="58"/>
      <c r="VD4" s="58"/>
      <c r="VE4" s="58"/>
      <c r="VF4" s="58"/>
      <c r="VG4" s="58"/>
      <c r="VH4" s="58"/>
      <c r="VI4" s="58"/>
      <c r="VJ4" s="58"/>
      <c r="VK4" s="58"/>
      <c r="VL4" s="58"/>
      <c r="VM4" s="58"/>
      <c r="VN4" s="58"/>
      <c r="VO4" s="58"/>
      <c r="VP4" s="58"/>
      <c r="VQ4" s="58"/>
      <c r="VR4" s="58"/>
      <c r="VS4" s="58"/>
      <c r="VT4" s="58"/>
      <c r="VU4" s="58"/>
      <c r="VV4" s="58"/>
      <c r="VW4" s="58"/>
      <c r="VX4" s="58"/>
      <c r="VY4" s="58"/>
      <c r="VZ4" s="58"/>
      <c r="WA4" s="58"/>
      <c r="WB4" s="58"/>
      <c r="WC4" s="58"/>
      <c r="WD4" s="58"/>
      <c r="WE4" s="58"/>
      <c r="WF4" s="58"/>
      <c r="WG4" s="58"/>
      <c r="WH4" s="58"/>
      <c r="WI4" s="58"/>
      <c r="WJ4" s="58"/>
      <c r="WK4" s="58"/>
      <c r="WL4" s="58"/>
      <c r="WM4" s="58"/>
      <c r="WN4" s="58"/>
      <c r="WO4" s="58"/>
      <c r="WP4" s="58"/>
      <c r="WQ4" s="58"/>
      <c r="WR4" s="58"/>
      <c r="WS4" s="58"/>
      <c r="WT4" s="58"/>
      <c r="WU4" s="58"/>
      <c r="WV4" s="58"/>
      <c r="WW4" s="58"/>
      <c r="WX4" s="58"/>
      <c r="WY4" s="58"/>
      <c r="WZ4" s="58"/>
      <c r="XA4" s="58"/>
      <c r="XB4" s="58"/>
      <c r="XC4" s="58"/>
      <c r="XD4" s="58"/>
      <c r="XE4" s="58"/>
      <c r="XF4" s="58"/>
      <c r="XG4" s="58"/>
      <c r="XH4" s="58"/>
      <c r="XI4" s="58"/>
      <c r="XJ4" s="58"/>
      <c r="XK4" s="58"/>
      <c r="XL4" s="58"/>
      <c r="XM4" s="58"/>
      <c r="XN4" s="58"/>
      <c r="XO4" s="58"/>
      <c r="XP4" s="58"/>
      <c r="XQ4" s="58"/>
      <c r="XR4" s="58"/>
      <c r="XS4" s="58"/>
      <c r="XT4" s="58"/>
      <c r="XU4" s="58"/>
      <c r="XV4" s="58"/>
      <c r="XW4" s="58"/>
      <c r="XX4" s="58"/>
      <c r="XY4" s="58"/>
      <c r="XZ4" s="58"/>
      <c r="YA4" s="58"/>
      <c r="YB4" s="58"/>
      <c r="YC4" s="58"/>
      <c r="YD4" s="58"/>
      <c r="YE4" s="58"/>
      <c r="YF4" s="58"/>
      <c r="YG4" s="58"/>
      <c r="YH4" s="58"/>
      <c r="YI4" s="58"/>
      <c r="YJ4" s="58"/>
      <c r="YK4" s="58"/>
      <c r="YL4" s="58"/>
      <c r="YM4" s="58"/>
      <c r="YN4" s="58"/>
      <c r="YO4" s="58"/>
      <c r="YP4" s="58"/>
      <c r="YQ4" s="58"/>
      <c r="YR4" s="58"/>
      <c r="YS4" s="58"/>
      <c r="YT4" s="58"/>
      <c r="YU4" s="58"/>
      <c r="YV4" s="58"/>
      <c r="YW4" s="58"/>
      <c r="YX4" s="58"/>
      <c r="YY4" s="58"/>
      <c r="YZ4" s="58"/>
      <c r="ZA4" s="58"/>
      <c r="ZB4" s="58"/>
      <c r="ZC4" s="58"/>
      <c r="ZD4" s="58"/>
      <c r="ZE4" s="58"/>
      <c r="ZF4" s="58"/>
      <c r="ZG4" s="58"/>
      <c r="ZH4" s="58"/>
      <c r="ZI4" s="58"/>
      <c r="ZJ4" s="58"/>
      <c r="ZK4" s="58"/>
      <c r="ZL4" s="58"/>
      <c r="ZM4" s="58"/>
      <c r="ZN4" s="58"/>
      <c r="ZO4" s="58"/>
      <c r="ZP4" s="58"/>
      <c r="ZQ4" s="58"/>
      <c r="ZR4" s="58"/>
      <c r="ZS4" s="58"/>
      <c r="ZT4" s="58"/>
      <c r="ZU4" s="58"/>
      <c r="ZV4" s="58"/>
      <c r="ZW4" s="58"/>
      <c r="ZX4" s="58"/>
      <c r="ZY4" s="58"/>
      <c r="ZZ4" s="58"/>
      <c r="AAA4" s="58"/>
      <c r="AAB4" s="58"/>
      <c r="AAC4" s="58"/>
      <c r="AAD4" s="58"/>
      <c r="AAE4" s="58"/>
      <c r="AAF4" s="58"/>
      <c r="AAG4" s="58"/>
      <c r="AAH4" s="58"/>
      <c r="AAI4" s="58"/>
      <c r="AAJ4" s="58"/>
      <c r="AAK4" s="58"/>
      <c r="AAL4" s="58"/>
      <c r="AAM4" s="58"/>
      <c r="AAN4" s="58"/>
      <c r="AAO4" s="58"/>
      <c r="AAP4" s="58"/>
      <c r="AAQ4" s="58"/>
      <c r="AAR4" s="58"/>
      <c r="AAS4" s="58"/>
      <c r="AAT4" s="58"/>
      <c r="AAU4" s="58"/>
      <c r="AAV4" s="58"/>
      <c r="AAW4" s="58"/>
      <c r="AAX4" s="58"/>
      <c r="AAY4" s="58"/>
      <c r="AAZ4" s="58"/>
      <c r="ABA4" s="58"/>
      <c r="ABB4" s="58"/>
      <c r="ABC4" s="58"/>
      <c r="ABD4" s="58"/>
      <c r="ABE4" s="58"/>
      <c r="ABF4" s="58"/>
      <c r="ABG4" s="58"/>
      <c r="ABH4" s="58"/>
      <c r="ABI4" s="58"/>
      <c r="ABJ4" s="58"/>
      <c r="ABK4" s="58"/>
      <c r="ABL4" s="58"/>
      <c r="ABM4" s="58"/>
      <c r="ABN4" s="58"/>
      <c r="ABO4" s="58"/>
      <c r="ABP4" s="58"/>
      <c r="ABQ4" s="58"/>
      <c r="ABR4" s="58"/>
      <c r="ABS4" s="58"/>
      <c r="ABT4" s="58"/>
      <c r="ABU4" s="58"/>
      <c r="ABV4" s="58"/>
      <c r="ABW4" s="58"/>
      <c r="ABX4" s="58"/>
      <c r="ABY4" s="58"/>
      <c r="ABZ4" s="58"/>
      <c r="ACA4" s="58"/>
      <c r="ACB4" s="58"/>
      <c r="ACC4" s="58"/>
      <c r="ACD4" s="58"/>
      <c r="ACE4" s="58"/>
      <c r="ACF4" s="58"/>
      <c r="ACG4" s="58"/>
      <c r="ACH4" s="58"/>
      <c r="ACI4" s="58"/>
      <c r="ACJ4" s="58"/>
      <c r="ACK4" s="58"/>
      <c r="ACL4" s="58"/>
      <c r="ACM4" s="58"/>
      <c r="ACN4" s="58"/>
      <c r="ACO4" s="58"/>
      <c r="ACP4" s="58"/>
      <c r="ACQ4" s="58"/>
      <c r="ACR4" s="58"/>
      <c r="ACS4" s="58"/>
      <c r="ACT4" s="58"/>
      <c r="ACU4" s="58"/>
      <c r="ACV4" s="58"/>
      <c r="ACW4" s="58"/>
      <c r="ACX4" s="58"/>
      <c r="ACY4" s="58"/>
      <c r="ACZ4" s="58"/>
      <c r="ADA4" s="58"/>
      <c r="ADB4" s="58"/>
      <c r="ADC4" s="58"/>
      <c r="ADD4" s="58"/>
      <c r="ADE4" s="58"/>
      <c r="ADF4" s="58"/>
      <c r="ADG4" s="58"/>
      <c r="ADH4" s="58"/>
      <c r="ADI4" s="58"/>
      <c r="ADJ4" s="58"/>
      <c r="ADK4" s="58"/>
      <c r="ADL4" s="58"/>
      <c r="ADM4" s="58"/>
      <c r="ADN4" s="58"/>
      <c r="ADO4" s="58"/>
      <c r="ADP4" s="58"/>
      <c r="ADQ4" s="58"/>
      <c r="ADR4" s="58"/>
      <c r="ADS4" s="58"/>
      <c r="ADT4" s="58"/>
      <c r="ADU4" s="58"/>
      <c r="ADV4" s="58"/>
      <c r="ADW4" s="58"/>
      <c r="ADX4" s="58"/>
      <c r="ADY4" s="58"/>
      <c r="ADZ4" s="58"/>
      <c r="AEA4" s="58"/>
      <c r="AEB4" s="58"/>
      <c r="AEC4" s="58"/>
      <c r="AED4" s="58"/>
      <c r="AEE4" s="58"/>
      <c r="AEF4" s="58"/>
      <c r="AEG4" s="58"/>
      <c r="AEH4" s="58"/>
      <c r="AEI4" s="58"/>
      <c r="AEJ4" s="58"/>
      <c r="AEK4" s="58"/>
      <c r="AEL4" s="58"/>
      <c r="AEM4" s="58"/>
      <c r="AEN4" s="58"/>
      <c r="AEO4" s="58"/>
      <c r="AEP4" s="58"/>
      <c r="AEQ4" s="58"/>
      <c r="AER4" s="58"/>
      <c r="AES4" s="58"/>
      <c r="AET4" s="58"/>
      <c r="AEU4" s="58"/>
      <c r="AEV4" s="58"/>
      <c r="AEW4" s="58"/>
      <c r="AEX4" s="58"/>
      <c r="AEY4" s="58"/>
      <c r="AEZ4" s="58"/>
      <c r="AFA4" s="58"/>
      <c r="AFB4" s="58"/>
      <c r="AFC4" s="58"/>
      <c r="AFD4" s="58"/>
      <c r="AFE4" s="58"/>
      <c r="AFF4" s="58"/>
      <c r="AFG4" s="58"/>
      <c r="AFH4" s="58"/>
      <c r="AFI4" s="58"/>
      <c r="AFJ4" s="58"/>
      <c r="AFK4" s="58"/>
      <c r="AFL4" s="58"/>
      <c r="AFM4" s="58"/>
      <c r="AFN4" s="58"/>
      <c r="AFO4" s="58"/>
      <c r="AFP4" s="58"/>
      <c r="AFQ4" s="58"/>
      <c r="AFR4" s="58"/>
      <c r="AFS4" s="58"/>
      <c r="AFT4" s="58"/>
      <c r="AFU4" s="58"/>
      <c r="AFV4" s="58"/>
      <c r="AFW4" s="58"/>
      <c r="AFX4" s="58"/>
      <c r="AFY4" s="58"/>
      <c r="AFZ4" s="58"/>
      <c r="AGA4" s="58"/>
      <c r="AGB4" s="58"/>
      <c r="AGC4" s="58"/>
      <c r="AGD4" s="58"/>
      <c r="AGE4" s="58"/>
      <c r="AGF4" s="58"/>
      <c r="AGG4" s="58"/>
      <c r="AGH4" s="58"/>
      <c r="AGI4" s="58"/>
      <c r="AGJ4" s="58"/>
      <c r="AGK4" s="58"/>
      <c r="AGL4" s="58"/>
      <c r="AGM4" s="58"/>
      <c r="AGN4" s="58"/>
      <c r="AGO4" s="58"/>
      <c r="AGP4" s="58"/>
      <c r="AGQ4" s="58"/>
      <c r="AGR4" s="58"/>
      <c r="AGS4" s="58"/>
      <c r="AGT4" s="58"/>
      <c r="AGU4" s="58"/>
      <c r="AGV4" s="58"/>
      <c r="AGW4" s="58"/>
      <c r="AGX4" s="58"/>
      <c r="AGY4" s="58"/>
      <c r="AGZ4" s="58"/>
      <c r="AHA4" s="58"/>
      <c r="AHB4" s="58"/>
      <c r="AHC4" s="58"/>
      <c r="AHD4" s="58"/>
      <c r="AHE4" s="58"/>
      <c r="AHF4" s="58"/>
      <c r="AHG4" s="58"/>
      <c r="AHH4" s="58"/>
      <c r="AHI4" s="58"/>
      <c r="AHJ4" s="58"/>
      <c r="AHK4" s="58"/>
      <c r="AHL4" s="58"/>
      <c r="AHM4" s="58"/>
      <c r="AHN4" s="58"/>
      <c r="AHO4" s="58"/>
      <c r="AHP4" s="58"/>
      <c r="AHQ4" s="58"/>
      <c r="AHR4" s="58"/>
      <c r="AHS4" s="58"/>
      <c r="AHT4" s="58"/>
      <c r="AHU4" s="58"/>
      <c r="AHV4" s="58"/>
      <c r="AHW4" s="58"/>
      <c r="AHX4" s="58"/>
      <c r="AHY4" s="58"/>
      <c r="AHZ4" s="58"/>
      <c r="AIA4" s="58"/>
      <c r="AIB4" s="58"/>
      <c r="AIC4" s="58"/>
      <c r="AID4" s="58"/>
      <c r="AIE4" s="58"/>
      <c r="AIF4" s="58"/>
      <c r="AIG4" s="58"/>
      <c r="AIH4" s="58"/>
      <c r="AII4" s="58"/>
      <c r="AIJ4" s="58"/>
      <c r="AIK4" s="58"/>
      <c r="AIL4" s="58"/>
      <c r="AIM4" s="58"/>
      <c r="AIN4" s="58"/>
      <c r="AIO4" s="58"/>
      <c r="AIP4" s="58"/>
      <c r="AIQ4" s="58"/>
      <c r="AIR4" s="58"/>
      <c r="AIS4" s="58"/>
      <c r="AIT4" s="58"/>
      <c r="AIU4" s="58"/>
      <c r="AIV4" s="58"/>
      <c r="AIW4" s="58"/>
      <c r="AIX4" s="58"/>
      <c r="AIY4" s="58"/>
      <c r="AIZ4" s="58"/>
      <c r="AJA4" s="58"/>
      <c r="AJB4" s="58"/>
      <c r="AJC4" s="58"/>
      <c r="AJD4" s="58"/>
      <c r="AJE4" s="58"/>
      <c r="AJF4" s="58"/>
      <c r="AJG4" s="58"/>
      <c r="AJH4" s="58"/>
      <c r="AJI4" s="58"/>
      <c r="AJJ4" s="58"/>
      <c r="AJK4" s="58"/>
      <c r="AJL4" s="58"/>
      <c r="AJM4" s="58"/>
      <c r="AJN4" s="58"/>
      <c r="AJO4" s="58"/>
      <c r="AJP4" s="58"/>
      <c r="AJQ4" s="58"/>
      <c r="AJR4" s="58"/>
      <c r="AJS4" s="58"/>
      <c r="AJT4" s="58"/>
      <c r="AJU4" s="58"/>
      <c r="AJV4" s="58"/>
      <c r="AJW4" s="58"/>
      <c r="AJX4" s="58"/>
      <c r="AJY4" s="58"/>
      <c r="AJZ4" s="58"/>
      <c r="AKA4" s="58"/>
      <c r="AKB4" s="58"/>
      <c r="AKC4" s="58"/>
      <c r="AKD4" s="58"/>
      <c r="AKE4" s="58"/>
      <c r="AKF4" s="58"/>
      <c r="AKG4" s="58"/>
      <c r="AKH4" s="58"/>
      <c r="AKI4" s="58"/>
      <c r="AKJ4" s="58"/>
      <c r="AKK4" s="58"/>
      <c r="AKL4" s="58"/>
      <c r="AKM4" s="58"/>
      <c r="AKN4" s="58"/>
      <c r="AKO4" s="58"/>
      <c r="AKP4" s="58"/>
      <c r="AKQ4" s="58"/>
      <c r="AKR4" s="58"/>
      <c r="AKS4" s="58"/>
      <c r="AKT4" s="58"/>
      <c r="AKU4" s="58"/>
      <c r="AKV4" s="58"/>
      <c r="AKW4" s="58"/>
      <c r="AKX4" s="58"/>
      <c r="AKY4" s="58"/>
      <c r="AKZ4" s="58"/>
      <c r="ALA4" s="58"/>
      <c r="ALB4" s="58"/>
      <c r="ALC4" s="58"/>
      <c r="ALD4" s="58"/>
      <c r="ALE4" s="58"/>
      <c r="ALF4" s="58"/>
      <c r="ALG4" s="58"/>
      <c r="ALH4" s="58"/>
      <c r="ALI4" s="58"/>
      <c r="ALJ4" s="58"/>
      <c r="ALK4" s="58"/>
      <c r="ALL4" s="58"/>
      <c r="ALM4" s="58"/>
      <c r="ALN4" s="58"/>
      <c r="ALO4" s="58"/>
      <c r="ALP4" s="58"/>
      <c r="ALQ4" s="58"/>
      <c r="ALR4" s="58"/>
      <c r="ALS4" s="58"/>
      <c r="ALT4" s="58"/>
      <c r="ALU4" s="58"/>
      <c r="ALV4" s="58"/>
      <c r="ALW4" s="58"/>
      <c r="ALX4" s="58"/>
      <c r="ALY4" s="58"/>
      <c r="ALZ4" s="58"/>
      <c r="AMA4" s="58"/>
      <c r="AMB4" s="58"/>
      <c r="AMC4" s="58"/>
      <c r="AMD4" s="58"/>
      <c r="AME4" s="58"/>
      <c r="AMF4" s="58"/>
      <c r="AMG4" s="58"/>
      <c r="AMH4" s="58"/>
      <c r="AMI4" s="58"/>
      <c r="AMJ4" s="58"/>
      <c r="AMK4" s="58"/>
      <c r="AML4" s="58"/>
      <c r="AMM4" s="58"/>
      <c r="AMN4" s="58"/>
      <c r="AMO4" s="58"/>
      <c r="AMP4" s="58"/>
      <c r="AMQ4" s="58"/>
      <c r="AMR4" s="58"/>
      <c r="AMS4" s="58"/>
      <c r="AMT4" s="58"/>
      <c r="AMU4" s="58"/>
      <c r="AMV4" s="58"/>
      <c r="AMW4" s="58"/>
      <c r="AMX4" s="58"/>
      <c r="AMY4" s="58"/>
      <c r="AMZ4" s="58"/>
      <c r="ANA4" s="58"/>
      <c r="ANB4" s="58"/>
      <c r="ANC4" s="58"/>
      <c r="AND4" s="58"/>
      <c r="ANE4" s="58"/>
      <c r="ANF4" s="58"/>
      <c r="ANG4" s="58"/>
      <c r="ANH4" s="58"/>
      <c r="ANI4" s="58"/>
      <c r="ANJ4" s="58"/>
      <c r="ANK4" s="58"/>
      <c r="ANL4" s="58"/>
      <c r="ANM4" s="58"/>
      <c r="ANN4" s="58"/>
      <c r="ANO4" s="58"/>
      <c r="ANP4" s="58"/>
      <c r="ANQ4" s="58"/>
      <c r="ANR4" s="58"/>
      <c r="ANS4" s="58"/>
      <c r="ANT4" s="58"/>
      <c r="ANU4" s="58"/>
      <c r="ANV4" s="58"/>
      <c r="ANW4" s="58"/>
      <c r="ANX4" s="58"/>
      <c r="ANY4" s="58"/>
      <c r="ANZ4" s="58"/>
      <c r="AOA4" s="58"/>
      <c r="AOB4" s="58"/>
      <c r="AOC4" s="58"/>
      <c r="AOD4" s="58"/>
      <c r="AOE4" s="58"/>
      <c r="AOF4" s="58"/>
      <c r="AOG4" s="58"/>
      <c r="AOH4" s="58"/>
      <c r="AOI4" s="58"/>
      <c r="AOJ4" s="58"/>
      <c r="AOK4" s="58"/>
      <c r="AOL4" s="58"/>
      <c r="AOM4" s="58"/>
      <c r="AON4" s="58"/>
      <c r="AOO4" s="58"/>
      <c r="AOP4" s="58"/>
      <c r="AOQ4" s="58"/>
      <c r="AOR4" s="58"/>
      <c r="AOS4" s="58"/>
      <c r="AOT4" s="58"/>
      <c r="AOU4" s="58"/>
      <c r="AOV4" s="58"/>
      <c r="AOW4" s="58"/>
      <c r="AOX4" s="58"/>
      <c r="AOY4" s="58"/>
      <c r="AOZ4" s="58"/>
      <c r="APA4" s="58"/>
      <c r="APB4" s="58"/>
      <c r="APC4" s="58"/>
      <c r="APD4" s="58"/>
      <c r="APE4" s="58"/>
      <c r="APF4" s="58"/>
      <c r="APG4" s="58"/>
      <c r="APH4" s="58"/>
      <c r="API4" s="58"/>
      <c r="APJ4" s="58"/>
      <c r="APK4" s="58"/>
      <c r="APL4" s="58"/>
      <c r="APM4" s="58"/>
      <c r="APN4" s="58"/>
      <c r="APO4" s="58"/>
      <c r="APP4" s="58"/>
      <c r="APQ4" s="58"/>
      <c r="APR4" s="58"/>
      <c r="APS4" s="58"/>
      <c r="APT4" s="58"/>
      <c r="APU4" s="58"/>
      <c r="APV4" s="58"/>
      <c r="APW4" s="58"/>
      <c r="APX4" s="58"/>
      <c r="APY4" s="58"/>
      <c r="APZ4" s="58"/>
      <c r="AQA4" s="58"/>
      <c r="AQB4" s="58"/>
      <c r="AQC4" s="58"/>
      <c r="AQD4" s="58"/>
      <c r="AQE4" s="58"/>
      <c r="AQF4" s="58"/>
      <c r="AQG4" s="58"/>
      <c r="AQH4" s="58"/>
      <c r="AQI4" s="58"/>
      <c r="AQJ4" s="58"/>
      <c r="AQK4" s="58"/>
      <c r="AQL4" s="58"/>
      <c r="AQM4" s="58"/>
      <c r="AQN4" s="58"/>
      <c r="AQO4" s="58"/>
      <c r="AQP4" s="58"/>
      <c r="AQQ4" s="58"/>
      <c r="AQR4" s="58"/>
      <c r="AQS4" s="58"/>
      <c r="AQT4" s="58"/>
      <c r="AQU4" s="58"/>
      <c r="AQV4" s="58"/>
      <c r="AQW4" s="58"/>
      <c r="AQX4" s="58"/>
      <c r="AQY4" s="58"/>
      <c r="AQZ4" s="58"/>
      <c r="ARA4" s="58"/>
      <c r="ARB4" s="58"/>
      <c r="ARC4" s="58"/>
      <c r="ARD4" s="58"/>
      <c r="ARE4" s="58"/>
      <c r="ARF4" s="58"/>
      <c r="ARG4" s="58"/>
      <c r="ARH4" s="58"/>
      <c r="ARI4" s="58"/>
      <c r="ARJ4" s="58"/>
      <c r="ARK4" s="58"/>
      <c r="ARL4" s="58"/>
      <c r="ARM4" s="58"/>
      <c r="ARN4" s="58"/>
      <c r="ARO4" s="58"/>
      <c r="ARP4" s="58"/>
      <c r="ARQ4" s="58"/>
      <c r="ARR4" s="58"/>
      <c r="ARS4" s="58"/>
      <c r="ART4" s="58"/>
      <c r="ARU4" s="58"/>
      <c r="ARV4" s="58"/>
      <c r="ARW4" s="58"/>
      <c r="ARX4" s="58"/>
      <c r="ARY4" s="58"/>
      <c r="ARZ4" s="58"/>
      <c r="ASA4" s="58"/>
      <c r="ASB4" s="58"/>
      <c r="ASC4" s="58"/>
      <c r="ASD4" s="58"/>
      <c r="ASE4" s="58"/>
      <c r="ASF4" s="58"/>
      <c r="ASG4" s="58"/>
      <c r="ASH4" s="58"/>
      <c r="ASI4" s="58"/>
      <c r="ASJ4" s="58"/>
      <c r="ASK4" s="58"/>
      <c r="ASL4" s="58"/>
      <c r="ASM4" s="58"/>
      <c r="ASN4" s="58"/>
      <c r="ASO4" s="58"/>
      <c r="ASP4" s="58"/>
      <c r="ASQ4" s="58"/>
      <c r="ASR4" s="58"/>
      <c r="ASS4" s="58"/>
      <c r="AST4" s="58"/>
      <c r="ASU4" s="58"/>
      <c r="ASV4" s="58"/>
      <c r="ASW4" s="58"/>
      <c r="ASX4" s="58"/>
      <c r="ASY4" s="58"/>
      <c r="ASZ4" s="58"/>
      <c r="ATA4" s="58"/>
      <c r="ATB4" s="58"/>
      <c r="ATC4" s="58"/>
      <c r="ATD4" s="58"/>
      <c r="ATE4" s="58"/>
      <c r="ATF4" s="58"/>
      <c r="ATG4" s="58"/>
      <c r="ATH4" s="58"/>
      <c r="ATI4" s="58"/>
      <c r="ATJ4" s="58"/>
      <c r="ATK4" s="58"/>
      <c r="ATL4" s="58"/>
      <c r="ATM4" s="58"/>
      <c r="ATN4" s="58"/>
      <c r="ATO4" s="58"/>
      <c r="ATP4" s="58"/>
      <c r="ATQ4" s="58"/>
      <c r="ATR4" s="58"/>
      <c r="ATS4" s="58"/>
      <c r="ATT4" s="58"/>
      <c r="ATU4" s="58"/>
      <c r="ATV4" s="58"/>
      <c r="ATW4" s="58"/>
      <c r="ATX4" s="58"/>
      <c r="ATY4" s="58"/>
      <c r="ATZ4" s="58"/>
      <c r="AUA4" s="58"/>
      <c r="AUB4" s="58"/>
      <c r="AUC4" s="58"/>
      <c r="AUD4" s="58"/>
      <c r="AUE4" s="58"/>
      <c r="AUF4" s="58"/>
      <c r="AUG4" s="58"/>
      <c r="AUH4" s="58"/>
      <c r="AUI4" s="58"/>
      <c r="AUJ4" s="58"/>
      <c r="AUK4" s="58"/>
      <c r="AUL4" s="58"/>
      <c r="AUM4" s="58"/>
      <c r="AUN4" s="58"/>
      <c r="AUO4" s="58"/>
      <c r="AUP4" s="58"/>
      <c r="AUQ4" s="58"/>
      <c r="AUR4" s="58"/>
      <c r="AUS4" s="58"/>
      <c r="AUT4" s="58"/>
      <c r="AUU4" s="58"/>
      <c r="AUV4" s="58"/>
      <c r="AUW4" s="58"/>
      <c r="AUX4" s="58"/>
      <c r="AUY4" s="58"/>
      <c r="AUZ4" s="58"/>
      <c r="AVA4" s="58"/>
      <c r="AVB4" s="58"/>
      <c r="AVC4" s="58"/>
      <c r="AVD4" s="58"/>
      <c r="AVE4" s="58"/>
      <c r="AVF4" s="58"/>
      <c r="AVG4" s="58"/>
      <c r="AVH4" s="58"/>
      <c r="AVI4" s="58"/>
      <c r="AVJ4" s="58"/>
      <c r="AVK4" s="58"/>
      <c r="AVL4" s="58"/>
      <c r="AVM4" s="58"/>
      <c r="AVN4" s="58"/>
      <c r="AVO4" s="58"/>
      <c r="AVP4" s="58"/>
      <c r="AVQ4" s="58"/>
      <c r="AVR4" s="58"/>
      <c r="AVS4" s="58"/>
      <c r="AVT4" s="58"/>
      <c r="AVU4" s="58"/>
      <c r="AVV4" s="58"/>
      <c r="AVW4" s="58"/>
      <c r="AVX4" s="58"/>
      <c r="AVY4" s="58"/>
      <c r="AVZ4" s="58"/>
      <c r="AWA4" s="58"/>
      <c r="AWB4" s="58"/>
      <c r="AWC4" s="58"/>
      <c r="AWD4" s="58"/>
      <c r="AWE4" s="58"/>
      <c r="AWF4" s="58"/>
      <c r="AWG4" s="58"/>
      <c r="AWH4" s="58"/>
      <c r="AWI4" s="58"/>
      <c r="AWJ4" s="58"/>
      <c r="AWK4" s="58"/>
      <c r="AWL4" s="58"/>
      <c r="AWM4" s="58"/>
      <c r="AWN4" s="58"/>
      <c r="AWO4" s="58"/>
      <c r="AWP4" s="58"/>
      <c r="AWQ4" s="58"/>
      <c r="AWR4" s="58"/>
      <c r="AWS4" s="58"/>
      <c r="AWT4" s="58"/>
      <c r="AWU4" s="58"/>
      <c r="AWV4" s="58"/>
      <c r="AWW4" s="58"/>
      <c r="AWX4" s="58"/>
      <c r="AWY4" s="58"/>
      <c r="AWZ4" s="58"/>
      <c r="AXA4" s="58"/>
      <c r="AXB4" s="58"/>
      <c r="AXC4" s="58"/>
      <c r="AXD4" s="58"/>
      <c r="AXE4" s="58"/>
      <c r="AXF4" s="58"/>
      <c r="AXG4" s="58"/>
      <c r="AXH4" s="58"/>
      <c r="AXI4" s="58"/>
      <c r="AXJ4" s="58"/>
      <c r="AXK4" s="58"/>
      <c r="AXL4" s="58"/>
      <c r="AXM4" s="58"/>
      <c r="AXN4" s="58"/>
      <c r="AXO4" s="58"/>
      <c r="AXP4" s="58"/>
      <c r="AXQ4" s="58"/>
      <c r="AXR4" s="58"/>
      <c r="AXS4" s="58"/>
      <c r="AXT4" s="58"/>
      <c r="AXU4" s="58"/>
      <c r="AXV4" s="58"/>
      <c r="AXW4" s="58"/>
      <c r="AXX4" s="58"/>
      <c r="AXY4" s="58"/>
      <c r="AXZ4" s="58"/>
      <c r="AYA4" s="58"/>
      <c r="AYB4" s="58"/>
      <c r="AYC4" s="58"/>
      <c r="AYD4" s="58"/>
      <c r="AYE4" s="58"/>
      <c r="AYF4" s="58"/>
      <c r="AYG4" s="58"/>
      <c r="AYH4" s="58"/>
      <c r="AYI4" s="58"/>
      <c r="AYJ4" s="58"/>
      <c r="AYK4" s="58"/>
      <c r="AYL4" s="58"/>
      <c r="AYM4" s="58"/>
      <c r="AYN4" s="58"/>
      <c r="AYO4" s="58"/>
      <c r="AYP4" s="58"/>
      <c r="AYQ4" s="58"/>
      <c r="AYR4" s="58"/>
      <c r="AYS4" s="58"/>
      <c r="AYT4" s="58"/>
      <c r="AYU4" s="58"/>
      <c r="AYV4" s="58"/>
      <c r="AYW4" s="58"/>
      <c r="AYX4" s="58"/>
      <c r="AYY4" s="58"/>
      <c r="AYZ4" s="58"/>
      <c r="AZA4" s="58"/>
      <c r="AZB4" s="58"/>
      <c r="AZC4" s="58"/>
      <c r="AZD4" s="58"/>
      <c r="AZE4" s="58"/>
      <c r="AZF4" s="58"/>
      <c r="AZG4" s="58"/>
      <c r="AZH4" s="58"/>
      <c r="AZI4" s="58"/>
      <c r="AZJ4" s="58"/>
      <c r="AZK4" s="58"/>
      <c r="AZL4" s="58"/>
      <c r="AZM4" s="58"/>
      <c r="AZN4" s="58"/>
      <c r="AZO4" s="58"/>
      <c r="AZP4" s="58"/>
      <c r="AZQ4" s="58"/>
      <c r="AZR4" s="58"/>
      <c r="AZS4" s="58"/>
      <c r="AZT4" s="58"/>
      <c r="AZU4" s="58"/>
      <c r="AZV4" s="58"/>
      <c r="AZW4" s="58"/>
      <c r="AZX4" s="58"/>
      <c r="AZY4" s="58"/>
      <c r="AZZ4" s="58"/>
      <c r="BAA4" s="58"/>
      <c r="BAB4" s="58"/>
      <c r="BAC4" s="58"/>
      <c r="BAD4" s="58"/>
      <c r="BAE4" s="58"/>
      <c r="BAF4" s="58"/>
      <c r="BAG4" s="58"/>
      <c r="BAH4" s="58"/>
      <c r="BAI4" s="58"/>
      <c r="BAJ4" s="58"/>
      <c r="BAK4" s="58"/>
      <c r="BAL4" s="58"/>
      <c r="BAM4" s="58"/>
      <c r="BAN4" s="58"/>
      <c r="BAO4" s="58"/>
      <c r="BAP4" s="58"/>
      <c r="BAQ4" s="58"/>
      <c r="BAR4" s="58"/>
      <c r="BAS4" s="58"/>
      <c r="BAT4" s="58"/>
      <c r="BAU4" s="58"/>
      <c r="BAV4" s="58"/>
      <c r="BAW4" s="58"/>
      <c r="BAX4" s="58"/>
      <c r="BAY4" s="58"/>
      <c r="BAZ4" s="58"/>
      <c r="BBA4" s="58"/>
      <c r="BBB4" s="58"/>
      <c r="BBC4" s="58"/>
      <c r="BBD4" s="58"/>
      <c r="BBE4" s="58"/>
      <c r="BBF4" s="58"/>
      <c r="BBG4" s="58"/>
      <c r="BBH4" s="58"/>
      <c r="BBI4" s="58"/>
      <c r="BBJ4" s="58"/>
      <c r="BBK4" s="58"/>
      <c r="BBL4" s="58"/>
      <c r="BBM4" s="58"/>
      <c r="BBN4" s="58"/>
      <c r="BBO4" s="58"/>
      <c r="BBP4" s="58"/>
      <c r="BBQ4" s="58"/>
      <c r="BBR4" s="58"/>
      <c r="BBS4" s="58"/>
      <c r="BBT4" s="58"/>
      <c r="BBU4" s="58"/>
      <c r="BBV4" s="58"/>
      <c r="BBW4" s="58"/>
      <c r="BBX4" s="58"/>
      <c r="BBY4" s="58"/>
      <c r="BBZ4" s="58"/>
      <c r="BCA4" s="58"/>
      <c r="BCB4" s="58"/>
      <c r="BCC4" s="58"/>
      <c r="BCD4" s="58"/>
      <c r="BCE4" s="58"/>
      <c r="BCF4" s="58"/>
      <c r="BCG4" s="58"/>
      <c r="BCH4" s="58"/>
      <c r="BCI4" s="58"/>
      <c r="BCJ4" s="58"/>
      <c r="BCK4" s="58"/>
      <c r="BCL4" s="58"/>
      <c r="BCM4" s="58"/>
      <c r="BCN4" s="58"/>
      <c r="BCO4" s="58"/>
      <c r="BCP4" s="58"/>
      <c r="BCQ4" s="58"/>
      <c r="BCR4" s="58"/>
      <c r="BCS4" s="58"/>
      <c r="BCT4" s="58"/>
      <c r="BCU4" s="58"/>
      <c r="BCV4" s="58"/>
      <c r="BCW4" s="58"/>
      <c r="BCX4" s="58"/>
      <c r="BCY4" s="58"/>
      <c r="BCZ4" s="58"/>
      <c r="BDA4" s="58"/>
      <c r="BDB4" s="58"/>
      <c r="BDC4" s="58"/>
      <c r="BDD4" s="58"/>
      <c r="BDE4" s="58"/>
      <c r="BDF4" s="58"/>
      <c r="BDG4" s="58"/>
      <c r="BDH4" s="58"/>
      <c r="BDI4" s="58"/>
      <c r="BDJ4" s="58"/>
      <c r="BDK4" s="58"/>
      <c r="BDL4" s="58"/>
      <c r="BDM4" s="58"/>
      <c r="BDN4" s="58"/>
      <c r="BDO4" s="58"/>
      <c r="BDP4" s="58"/>
      <c r="BDQ4" s="58"/>
      <c r="BDR4" s="58"/>
      <c r="BDS4" s="58"/>
      <c r="BDT4" s="58"/>
      <c r="BDU4" s="58"/>
      <c r="BDV4" s="58"/>
      <c r="BDW4" s="58"/>
      <c r="BDX4" s="58"/>
      <c r="BDY4" s="58"/>
      <c r="BDZ4" s="58"/>
      <c r="BEA4" s="58"/>
      <c r="BEB4" s="58"/>
      <c r="BEC4" s="58"/>
      <c r="BED4" s="58"/>
      <c r="BEE4" s="58"/>
      <c r="BEF4" s="58"/>
      <c r="BEG4" s="58"/>
      <c r="BEH4" s="58"/>
      <c r="BEI4" s="58"/>
      <c r="BEJ4" s="58"/>
      <c r="BEK4" s="58"/>
      <c r="BEL4" s="58"/>
      <c r="BEM4" s="58"/>
      <c r="BEN4" s="58"/>
      <c r="BEO4" s="58"/>
      <c r="BEP4" s="58"/>
      <c r="BEQ4" s="58"/>
      <c r="BER4" s="58"/>
      <c r="BES4" s="58"/>
      <c r="BET4" s="58"/>
      <c r="BEU4" s="58"/>
      <c r="BEV4" s="58"/>
      <c r="BEW4" s="58"/>
      <c r="BEX4" s="58"/>
      <c r="BEY4" s="58"/>
      <c r="BEZ4" s="58"/>
      <c r="BFA4" s="58"/>
      <c r="BFB4" s="58"/>
      <c r="BFC4" s="58"/>
      <c r="BFD4" s="58"/>
      <c r="BFE4" s="58"/>
      <c r="BFF4" s="58"/>
      <c r="BFG4" s="58"/>
      <c r="BFH4" s="58"/>
      <c r="BFI4" s="58"/>
      <c r="BFJ4" s="58"/>
      <c r="BFK4" s="58"/>
      <c r="BFL4" s="58"/>
      <c r="BFM4" s="58"/>
      <c r="BFN4" s="58"/>
      <c r="BFO4" s="58"/>
      <c r="BFP4" s="58"/>
      <c r="BFQ4" s="58"/>
      <c r="BFR4" s="58"/>
      <c r="BFS4" s="58"/>
      <c r="BFT4" s="58"/>
      <c r="BFU4" s="58"/>
      <c r="BFV4" s="58"/>
      <c r="BFW4" s="58"/>
      <c r="BFX4" s="58"/>
      <c r="BFY4" s="58"/>
      <c r="BFZ4" s="58"/>
      <c r="BGA4" s="58"/>
      <c r="BGB4" s="58"/>
      <c r="BGC4" s="58"/>
      <c r="BGD4" s="58"/>
      <c r="BGE4" s="58"/>
      <c r="BGF4" s="58"/>
      <c r="BGG4" s="58"/>
      <c r="BGH4" s="58"/>
      <c r="BGI4" s="58"/>
      <c r="BGJ4" s="58"/>
      <c r="BGK4" s="58"/>
      <c r="BGL4" s="58"/>
      <c r="BGM4" s="58"/>
      <c r="BGN4" s="58"/>
      <c r="BGO4" s="58"/>
      <c r="BGP4" s="58"/>
      <c r="BGQ4" s="58"/>
      <c r="BGR4" s="58"/>
      <c r="BGS4" s="58"/>
      <c r="BGT4" s="58"/>
      <c r="BGU4" s="58"/>
      <c r="BGV4" s="58"/>
      <c r="BGW4" s="58"/>
      <c r="BGX4" s="58"/>
      <c r="BGY4" s="58"/>
      <c r="BGZ4" s="58"/>
      <c r="BHA4" s="58"/>
      <c r="BHB4" s="58"/>
      <c r="BHC4" s="58"/>
      <c r="BHD4" s="58"/>
      <c r="BHE4" s="58"/>
      <c r="BHF4" s="58"/>
      <c r="BHG4" s="58"/>
      <c r="BHH4" s="58"/>
      <c r="BHI4" s="58"/>
      <c r="BHJ4" s="58"/>
      <c r="BHK4" s="58"/>
      <c r="BHL4" s="58"/>
      <c r="BHM4" s="58"/>
      <c r="BHN4" s="58"/>
      <c r="BHO4" s="58"/>
      <c r="BHP4" s="58"/>
      <c r="BHQ4" s="58"/>
      <c r="BHR4" s="58"/>
      <c r="BHS4" s="58"/>
      <c r="BHT4" s="58"/>
      <c r="BHU4" s="58"/>
      <c r="BHV4" s="58"/>
      <c r="BHW4" s="58"/>
      <c r="BHX4" s="58"/>
      <c r="BHY4" s="58"/>
      <c r="BHZ4" s="58"/>
      <c r="BIA4" s="58"/>
      <c r="BIB4" s="58"/>
      <c r="BIC4" s="58"/>
      <c r="BID4" s="58"/>
      <c r="BIE4" s="58"/>
      <c r="BIF4" s="58"/>
      <c r="BIG4" s="58"/>
      <c r="BIH4" s="58"/>
      <c r="BII4" s="58"/>
      <c r="BIJ4" s="58"/>
      <c r="BIK4" s="58"/>
      <c r="BIL4" s="58"/>
      <c r="BIM4" s="58"/>
      <c r="BIN4" s="58"/>
      <c r="BIO4" s="58"/>
      <c r="BIP4" s="58"/>
      <c r="BIQ4" s="58"/>
      <c r="BIR4" s="58"/>
      <c r="BIS4" s="58"/>
      <c r="BIT4" s="58"/>
      <c r="BIU4" s="58"/>
      <c r="BIV4" s="58"/>
      <c r="BIW4" s="58"/>
      <c r="BIX4" s="58"/>
      <c r="BIY4" s="58"/>
      <c r="BIZ4" s="58"/>
      <c r="BJA4" s="58"/>
      <c r="BJB4" s="58"/>
      <c r="BJC4" s="58"/>
      <c r="BJD4" s="58"/>
      <c r="BJE4" s="58"/>
      <c r="BJF4" s="58"/>
      <c r="BJG4" s="58"/>
      <c r="BJH4" s="58"/>
      <c r="BJI4" s="58"/>
      <c r="BJJ4" s="58"/>
      <c r="BJK4" s="58"/>
      <c r="BJL4" s="58"/>
      <c r="BJM4" s="58"/>
      <c r="BJN4" s="58"/>
      <c r="BJO4" s="58"/>
      <c r="BJP4" s="58"/>
      <c r="BJQ4" s="58"/>
      <c r="BJR4" s="58"/>
      <c r="BJS4" s="58"/>
      <c r="BJT4" s="58"/>
      <c r="BJU4" s="58"/>
      <c r="BJV4" s="58"/>
      <c r="BJW4" s="58"/>
      <c r="BJX4" s="58"/>
      <c r="BJY4" s="58"/>
      <c r="BJZ4" s="58"/>
      <c r="BKA4" s="58"/>
      <c r="BKB4" s="58"/>
      <c r="BKC4" s="58"/>
      <c r="BKD4" s="58"/>
      <c r="BKE4" s="58"/>
      <c r="BKF4" s="58"/>
      <c r="BKG4" s="58"/>
      <c r="BKH4" s="58"/>
      <c r="BKI4" s="58"/>
      <c r="BKJ4" s="58"/>
      <c r="BKK4" s="58"/>
      <c r="BKL4" s="58"/>
      <c r="BKM4" s="58"/>
      <c r="BKN4" s="58"/>
      <c r="BKO4" s="58"/>
      <c r="BKP4" s="58"/>
      <c r="BKQ4" s="58"/>
      <c r="BKR4" s="58"/>
      <c r="BKS4" s="58"/>
      <c r="BKT4" s="58"/>
      <c r="BKU4" s="58"/>
      <c r="BKV4" s="58"/>
      <c r="BKW4" s="58"/>
      <c r="BKX4" s="58"/>
      <c r="BKY4" s="58"/>
      <c r="BKZ4" s="58"/>
      <c r="BLA4" s="58"/>
      <c r="BLB4" s="58"/>
      <c r="BLC4" s="58"/>
      <c r="BLD4" s="58"/>
      <c r="BLE4" s="58"/>
      <c r="BLF4" s="58"/>
      <c r="BLG4" s="58"/>
      <c r="BLH4" s="58"/>
      <c r="BLI4" s="58"/>
      <c r="BLJ4" s="58"/>
      <c r="BLK4" s="58"/>
      <c r="BLL4" s="58"/>
      <c r="BLM4" s="58"/>
      <c r="BLN4" s="58"/>
      <c r="BLO4" s="58"/>
      <c r="BLP4" s="58"/>
      <c r="BLQ4" s="58"/>
      <c r="BLR4" s="58"/>
      <c r="BLS4" s="58"/>
      <c r="BLT4" s="58"/>
      <c r="BLU4" s="58"/>
      <c r="BLV4" s="58"/>
      <c r="BLW4" s="58"/>
      <c r="BLX4" s="58"/>
      <c r="BLY4" s="58"/>
      <c r="BLZ4" s="58"/>
      <c r="BMA4" s="58"/>
      <c r="BMB4" s="58"/>
      <c r="BMC4" s="58"/>
      <c r="BMD4" s="58"/>
      <c r="BME4" s="58"/>
      <c r="BMF4" s="58"/>
      <c r="BMG4" s="58"/>
      <c r="BMH4" s="58"/>
      <c r="BMI4" s="58"/>
      <c r="BMJ4" s="58"/>
      <c r="BMK4" s="58"/>
      <c r="BML4" s="58"/>
      <c r="BMM4" s="58"/>
      <c r="BMN4" s="58"/>
      <c r="BMO4" s="58"/>
      <c r="BMP4" s="58"/>
      <c r="BMQ4" s="58"/>
      <c r="BMR4" s="58"/>
      <c r="BMS4" s="58"/>
      <c r="BMT4" s="58"/>
      <c r="BMU4" s="58"/>
      <c r="BMV4" s="58"/>
      <c r="BMW4" s="58"/>
      <c r="BMX4" s="58"/>
      <c r="BMY4" s="58"/>
      <c r="BMZ4" s="58"/>
      <c r="BNA4" s="58"/>
      <c r="BNB4" s="58"/>
      <c r="BNC4" s="58"/>
      <c r="BND4" s="58"/>
      <c r="BNE4" s="58"/>
      <c r="BNF4" s="58"/>
      <c r="BNG4" s="58"/>
      <c r="BNH4" s="58"/>
      <c r="BNI4" s="58"/>
      <c r="BNJ4" s="58"/>
      <c r="BNK4" s="58"/>
      <c r="BNL4" s="58"/>
      <c r="BNM4" s="58"/>
      <c r="BNN4" s="58"/>
      <c r="BNO4" s="58"/>
      <c r="BNP4" s="58"/>
      <c r="BNQ4" s="58"/>
      <c r="BNR4" s="58"/>
      <c r="BNS4" s="58"/>
      <c r="BNT4" s="58"/>
      <c r="BNU4" s="58"/>
      <c r="BNV4" s="58"/>
      <c r="BNW4" s="58"/>
      <c r="BNX4" s="58"/>
      <c r="BNY4" s="58"/>
      <c r="BNZ4" s="58"/>
      <c r="BOA4" s="58"/>
      <c r="BOB4" s="58"/>
      <c r="BOC4" s="58"/>
      <c r="BOD4" s="58"/>
      <c r="BOE4" s="58"/>
      <c r="BOF4" s="58"/>
      <c r="BOG4" s="58"/>
      <c r="BOH4" s="58"/>
      <c r="BOI4" s="58"/>
      <c r="BOJ4" s="58"/>
      <c r="BOK4" s="58"/>
      <c r="BOL4" s="58"/>
      <c r="BOM4" s="58"/>
      <c r="BON4" s="58"/>
      <c r="BOO4" s="58"/>
      <c r="BOP4" s="58"/>
      <c r="BOQ4" s="58"/>
      <c r="BOR4" s="58"/>
      <c r="BOS4" s="58"/>
      <c r="BOT4" s="58"/>
      <c r="BOU4" s="58"/>
      <c r="BOV4" s="58"/>
      <c r="BOW4" s="58"/>
      <c r="BOX4" s="58"/>
      <c r="BOY4" s="58"/>
      <c r="BOZ4" s="58"/>
      <c r="BPA4" s="58"/>
      <c r="BPB4" s="58"/>
      <c r="BPC4" s="58"/>
      <c r="BPD4" s="58"/>
      <c r="BPE4" s="58"/>
      <c r="BPF4" s="58"/>
      <c r="BPG4" s="58"/>
      <c r="BPH4" s="58"/>
      <c r="BPI4" s="58"/>
      <c r="BPJ4" s="58"/>
      <c r="BPK4" s="58"/>
      <c r="BPL4" s="58"/>
      <c r="BPM4" s="58"/>
      <c r="BPN4" s="58"/>
      <c r="BPO4" s="58"/>
      <c r="BPP4" s="58"/>
      <c r="BPQ4" s="58"/>
      <c r="BPR4" s="58"/>
      <c r="BPS4" s="58"/>
      <c r="BPT4" s="58"/>
      <c r="BPU4" s="58"/>
      <c r="BPV4" s="58"/>
      <c r="BPW4" s="58"/>
      <c r="BPX4" s="58"/>
      <c r="BPY4" s="58"/>
      <c r="BPZ4" s="58"/>
      <c r="BQA4" s="58"/>
      <c r="BQB4" s="58"/>
      <c r="BQC4" s="58"/>
      <c r="BQD4" s="58"/>
      <c r="BQE4" s="58"/>
      <c r="BQF4" s="58"/>
      <c r="BQG4" s="58"/>
      <c r="BQH4" s="58"/>
      <c r="BQI4" s="58"/>
      <c r="BQJ4" s="58"/>
      <c r="BQK4" s="58"/>
      <c r="BQL4" s="58"/>
      <c r="BQM4" s="58"/>
      <c r="BQN4" s="58"/>
      <c r="BQO4" s="58"/>
      <c r="BQP4" s="58"/>
      <c r="BQQ4" s="58"/>
      <c r="BQR4" s="58"/>
      <c r="BQS4" s="58"/>
      <c r="BQT4" s="58"/>
      <c r="BQU4" s="58"/>
      <c r="BQV4" s="58"/>
      <c r="BQW4" s="58"/>
      <c r="BQX4" s="58"/>
      <c r="BQY4" s="58"/>
      <c r="BQZ4" s="58"/>
      <c r="BRA4" s="58"/>
      <c r="BRB4" s="58"/>
      <c r="BRC4" s="58"/>
      <c r="BRD4" s="58"/>
      <c r="BRE4" s="58"/>
      <c r="BRF4" s="58"/>
      <c r="BRG4" s="58"/>
      <c r="BRH4" s="58"/>
      <c r="BRI4" s="58"/>
      <c r="BRJ4" s="58"/>
      <c r="BRK4" s="58"/>
      <c r="BRL4" s="58"/>
      <c r="BRM4" s="58"/>
      <c r="BRN4" s="58"/>
      <c r="BRO4" s="58"/>
      <c r="BRP4" s="58"/>
      <c r="BRQ4" s="58"/>
      <c r="BRR4" s="58"/>
      <c r="BRS4" s="58"/>
      <c r="BRT4" s="58"/>
      <c r="BRU4" s="58"/>
      <c r="BRV4" s="58"/>
      <c r="BRW4" s="58"/>
      <c r="BRX4" s="58"/>
      <c r="BRY4" s="58"/>
      <c r="BRZ4" s="58"/>
      <c r="BSA4" s="58"/>
      <c r="BSB4" s="58"/>
      <c r="BSC4" s="58"/>
      <c r="BSD4" s="58"/>
      <c r="BSE4" s="58"/>
      <c r="BSF4" s="58"/>
      <c r="BSG4" s="58"/>
      <c r="BSH4" s="58"/>
      <c r="BSI4" s="58"/>
      <c r="BSJ4" s="58"/>
      <c r="BSK4" s="58"/>
      <c r="BSL4" s="58"/>
      <c r="BSM4" s="58"/>
      <c r="BSN4" s="58"/>
      <c r="BSO4" s="58"/>
      <c r="BSP4" s="58"/>
      <c r="BSQ4" s="58"/>
      <c r="BSR4" s="58"/>
      <c r="BSS4" s="58"/>
      <c r="BST4" s="58"/>
      <c r="BSU4" s="58"/>
      <c r="BSV4" s="58"/>
      <c r="BSW4" s="58"/>
      <c r="BSX4" s="58"/>
      <c r="BSY4" s="58"/>
      <c r="BSZ4" s="58"/>
      <c r="BTA4" s="58"/>
      <c r="BTB4" s="58"/>
      <c r="BTC4" s="58"/>
      <c r="BTD4" s="58"/>
      <c r="BTE4" s="58"/>
      <c r="BTF4" s="58"/>
      <c r="BTG4" s="58"/>
      <c r="BTH4" s="58"/>
      <c r="BTI4" s="58"/>
      <c r="BTJ4" s="58"/>
      <c r="BTK4" s="58"/>
      <c r="BTL4" s="58"/>
      <c r="BTM4" s="58"/>
      <c r="BTN4" s="58"/>
      <c r="BTO4" s="58"/>
      <c r="BTP4" s="58"/>
      <c r="BTQ4" s="58"/>
      <c r="BTR4" s="58"/>
      <c r="BTS4" s="58"/>
      <c r="BTT4" s="58"/>
      <c r="BTU4" s="58"/>
      <c r="BTV4" s="58"/>
      <c r="BTW4" s="58"/>
      <c r="BTX4" s="58"/>
      <c r="BTY4" s="58"/>
      <c r="BTZ4" s="58"/>
      <c r="BUA4" s="58"/>
      <c r="BUB4" s="58"/>
      <c r="BUC4" s="58"/>
      <c r="BUD4" s="58"/>
      <c r="BUE4" s="58"/>
      <c r="BUF4" s="58"/>
      <c r="BUG4" s="58"/>
      <c r="BUH4" s="58"/>
      <c r="BUI4" s="58"/>
      <c r="BUJ4" s="58"/>
      <c r="BUK4" s="58"/>
      <c r="BUL4" s="58"/>
      <c r="BUM4" s="58"/>
      <c r="BUN4" s="58"/>
      <c r="BUO4" s="58"/>
      <c r="BUP4" s="58"/>
      <c r="BUQ4" s="58"/>
      <c r="BUR4" s="58"/>
      <c r="BUS4" s="58"/>
      <c r="BUT4" s="58"/>
      <c r="BUU4" s="58"/>
      <c r="BUV4" s="58"/>
      <c r="BUW4" s="58"/>
      <c r="BUX4" s="58"/>
      <c r="BUY4" s="58"/>
      <c r="BUZ4" s="58"/>
      <c r="BVA4" s="58"/>
      <c r="BVB4" s="58"/>
      <c r="BVC4" s="58"/>
      <c r="BVD4" s="58"/>
      <c r="BVE4" s="58"/>
      <c r="BVF4" s="58"/>
      <c r="BVG4" s="58"/>
      <c r="BVH4" s="58"/>
      <c r="BVI4" s="58"/>
      <c r="BVJ4" s="58"/>
      <c r="BVK4" s="58"/>
      <c r="BVL4" s="58"/>
      <c r="BVM4" s="58"/>
      <c r="BVN4" s="58"/>
      <c r="BVO4" s="58"/>
      <c r="BVP4" s="58"/>
      <c r="BVQ4" s="58"/>
      <c r="BVR4" s="58"/>
      <c r="BVS4" s="58"/>
      <c r="BVT4" s="58"/>
      <c r="BVU4" s="58"/>
      <c r="BVV4" s="58"/>
      <c r="BVW4" s="58"/>
      <c r="BVX4" s="58"/>
      <c r="BVY4" s="58"/>
      <c r="BVZ4" s="58"/>
      <c r="BWA4" s="58"/>
      <c r="BWB4" s="58"/>
      <c r="BWC4" s="58"/>
      <c r="BWD4" s="58"/>
      <c r="BWE4" s="58"/>
      <c r="BWF4" s="58"/>
      <c r="BWG4" s="58"/>
      <c r="BWH4" s="58"/>
      <c r="BWI4" s="58"/>
      <c r="BWJ4" s="58"/>
      <c r="BWK4" s="58"/>
      <c r="BWL4" s="58"/>
      <c r="BWM4" s="58"/>
      <c r="BWN4" s="58"/>
      <c r="BWO4" s="58"/>
      <c r="BWP4" s="58"/>
      <c r="BWQ4" s="58"/>
      <c r="BWR4" s="58"/>
      <c r="BWS4" s="58"/>
      <c r="BWT4" s="58"/>
      <c r="BWU4" s="58"/>
      <c r="BWV4" s="58"/>
      <c r="BWW4" s="58"/>
      <c r="BWX4" s="58"/>
      <c r="BWY4" s="58"/>
      <c r="BWZ4" s="58"/>
      <c r="BXA4" s="58"/>
      <c r="BXB4" s="58"/>
      <c r="BXC4" s="58"/>
      <c r="BXD4" s="58"/>
      <c r="BXE4" s="58"/>
      <c r="BXF4" s="58"/>
      <c r="BXG4" s="58"/>
      <c r="BXH4" s="58"/>
      <c r="BXI4" s="58"/>
      <c r="BXJ4" s="58"/>
      <c r="BXK4" s="58"/>
      <c r="BXL4" s="58"/>
      <c r="BXM4" s="58"/>
      <c r="BXN4" s="58"/>
      <c r="BXO4" s="58"/>
      <c r="BXP4" s="58"/>
      <c r="BXQ4" s="58"/>
      <c r="BXR4" s="58"/>
      <c r="BXS4" s="58"/>
      <c r="BXT4" s="58"/>
      <c r="BXU4" s="58"/>
      <c r="BXV4" s="58"/>
      <c r="BXW4" s="58"/>
      <c r="BXX4" s="58"/>
      <c r="BXY4" s="58"/>
      <c r="BXZ4" s="58"/>
      <c r="BYA4" s="58"/>
      <c r="BYB4" s="58"/>
      <c r="BYC4" s="58"/>
      <c r="BYD4" s="58"/>
      <c r="BYE4" s="58"/>
      <c r="BYF4" s="58"/>
      <c r="BYG4" s="58"/>
      <c r="BYH4" s="58"/>
      <c r="BYI4" s="58"/>
      <c r="BYJ4" s="58"/>
      <c r="BYK4" s="58"/>
      <c r="BYL4" s="58"/>
      <c r="BYM4" s="58"/>
      <c r="BYN4" s="58"/>
      <c r="BYO4" s="58"/>
      <c r="BYP4" s="58"/>
      <c r="BYQ4" s="58"/>
      <c r="BYR4" s="58"/>
      <c r="BYS4" s="58"/>
      <c r="BYT4" s="58"/>
      <c r="BYU4" s="58"/>
      <c r="BYV4" s="58"/>
      <c r="BYW4" s="58"/>
      <c r="BYX4" s="58"/>
      <c r="BYY4" s="58"/>
      <c r="BYZ4" s="58"/>
      <c r="BZA4" s="58"/>
      <c r="BZB4" s="58"/>
      <c r="BZC4" s="58"/>
      <c r="BZD4" s="58"/>
      <c r="BZE4" s="58"/>
      <c r="BZF4" s="58"/>
      <c r="BZG4" s="58"/>
      <c r="BZH4" s="58"/>
      <c r="BZI4" s="58"/>
      <c r="BZJ4" s="58"/>
      <c r="BZK4" s="58"/>
      <c r="BZL4" s="58"/>
      <c r="BZM4" s="58"/>
      <c r="BZN4" s="58"/>
      <c r="BZO4" s="58"/>
      <c r="BZP4" s="58"/>
      <c r="BZQ4" s="58"/>
      <c r="BZR4" s="58"/>
      <c r="BZS4" s="58"/>
      <c r="BZT4" s="58"/>
      <c r="BZU4" s="58"/>
      <c r="BZV4" s="58"/>
      <c r="BZW4" s="58"/>
      <c r="BZX4" s="58"/>
      <c r="BZY4" s="58"/>
      <c r="BZZ4" s="58"/>
      <c r="CAA4" s="58"/>
      <c r="CAB4" s="58"/>
      <c r="CAC4" s="58"/>
      <c r="CAD4" s="58"/>
      <c r="CAE4" s="58"/>
      <c r="CAF4" s="58"/>
      <c r="CAG4" s="58"/>
      <c r="CAH4" s="58"/>
      <c r="CAI4" s="58"/>
      <c r="CAJ4" s="58"/>
      <c r="CAK4" s="58"/>
      <c r="CAL4" s="58"/>
      <c r="CAM4" s="58"/>
      <c r="CAN4" s="58"/>
      <c r="CAO4" s="58"/>
      <c r="CAP4" s="58"/>
      <c r="CAQ4" s="58"/>
      <c r="CAR4" s="58"/>
      <c r="CAS4" s="58"/>
      <c r="CAT4" s="58"/>
      <c r="CAU4" s="58"/>
      <c r="CAV4" s="58"/>
      <c r="CAW4" s="58"/>
      <c r="CAX4" s="58"/>
      <c r="CAY4" s="58"/>
      <c r="CAZ4" s="58"/>
      <c r="CBA4" s="58"/>
      <c r="CBB4" s="58"/>
      <c r="CBC4" s="58"/>
      <c r="CBD4" s="58"/>
      <c r="CBE4" s="58"/>
      <c r="CBF4" s="58"/>
      <c r="CBG4" s="58"/>
      <c r="CBH4" s="58"/>
      <c r="CBI4" s="58"/>
      <c r="CBJ4" s="58"/>
      <c r="CBK4" s="58"/>
      <c r="CBL4" s="58"/>
      <c r="CBM4" s="58"/>
      <c r="CBN4" s="58"/>
      <c r="CBO4" s="58"/>
      <c r="CBP4" s="58"/>
      <c r="CBQ4" s="58"/>
      <c r="CBR4" s="58"/>
      <c r="CBS4" s="58"/>
      <c r="CBT4" s="58"/>
      <c r="CBU4" s="58"/>
      <c r="CBV4" s="58"/>
      <c r="CBW4" s="58"/>
      <c r="CBX4" s="58"/>
      <c r="CBY4" s="58"/>
      <c r="CBZ4" s="58"/>
      <c r="CCA4" s="58"/>
      <c r="CCB4" s="58"/>
      <c r="CCC4" s="58"/>
      <c r="CCD4" s="58"/>
      <c r="CCE4" s="58"/>
      <c r="CCF4" s="58"/>
      <c r="CCG4" s="58"/>
      <c r="CCH4" s="58"/>
      <c r="CCI4" s="58"/>
      <c r="CCJ4" s="58"/>
      <c r="CCK4" s="58"/>
      <c r="CCL4" s="58"/>
      <c r="CCM4" s="58"/>
      <c r="CCN4" s="58"/>
      <c r="CCO4" s="58"/>
      <c r="CCP4" s="58"/>
      <c r="CCQ4" s="58"/>
      <c r="CCR4" s="58"/>
      <c r="CCS4" s="58"/>
      <c r="CCT4" s="58"/>
      <c r="CCU4" s="58"/>
      <c r="CCV4" s="58"/>
      <c r="CCW4" s="58"/>
      <c r="CCX4" s="58"/>
      <c r="CCY4" s="58"/>
      <c r="CCZ4" s="58"/>
      <c r="CDA4" s="58"/>
      <c r="CDB4" s="58"/>
      <c r="CDC4" s="58"/>
      <c r="CDD4" s="58"/>
      <c r="CDE4" s="58"/>
      <c r="CDF4" s="58"/>
      <c r="CDG4" s="58"/>
      <c r="CDH4" s="58"/>
      <c r="CDI4" s="58"/>
      <c r="CDJ4" s="58"/>
      <c r="CDK4" s="58"/>
      <c r="CDL4" s="58"/>
      <c r="CDM4" s="58"/>
      <c r="CDN4" s="58"/>
      <c r="CDO4" s="58"/>
      <c r="CDP4" s="58"/>
      <c r="CDQ4" s="58"/>
      <c r="CDR4" s="58"/>
      <c r="CDS4" s="58"/>
      <c r="CDT4" s="58"/>
      <c r="CDU4" s="58"/>
      <c r="CDV4" s="58"/>
      <c r="CDW4" s="58"/>
      <c r="CDX4" s="58"/>
      <c r="CDY4" s="58"/>
      <c r="CDZ4" s="58"/>
      <c r="CEA4" s="58"/>
      <c r="CEB4" s="58"/>
      <c r="CEC4" s="58"/>
      <c r="CED4" s="58"/>
      <c r="CEE4" s="58"/>
      <c r="CEF4" s="58"/>
      <c r="CEG4" s="58"/>
      <c r="CEH4" s="58"/>
      <c r="CEI4" s="58"/>
      <c r="CEJ4" s="58"/>
      <c r="CEK4" s="58"/>
      <c r="CEL4" s="58"/>
      <c r="CEM4" s="58"/>
      <c r="CEN4" s="58"/>
      <c r="CEO4" s="58"/>
      <c r="CEP4" s="58"/>
      <c r="CEQ4" s="58"/>
      <c r="CER4" s="58"/>
      <c r="CES4" s="58"/>
      <c r="CET4" s="58"/>
      <c r="CEU4" s="58"/>
      <c r="CEV4" s="58"/>
      <c r="CEW4" s="58"/>
      <c r="CEX4" s="58"/>
      <c r="CEY4" s="58"/>
      <c r="CEZ4" s="58"/>
      <c r="CFA4" s="58"/>
      <c r="CFB4" s="58"/>
      <c r="CFC4" s="58"/>
      <c r="CFD4" s="58"/>
      <c r="CFE4" s="58"/>
      <c r="CFF4" s="58"/>
      <c r="CFG4" s="58"/>
      <c r="CFH4" s="58"/>
      <c r="CFI4" s="58"/>
      <c r="CFJ4" s="58"/>
      <c r="CFK4" s="58"/>
      <c r="CFL4" s="58"/>
      <c r="CFM4" s="58"/>
      <c r="CFN4" s="58"/>
      <c r="CFO4" s="58"/>
      <c r="CFP4" s="58"/>
      <c r="CFQ4" s="58"/>
      <c r="CFR4" s="58"/>
      <c r="CFS4" s="58"/>
      <c r="CFT4" s="58"/>
      <c r="CFU4" s="58"/>
      <c r="CFV4" s="58"/>
      <c r="CFW4" s="58"/>
      <c r="CFX4" s="58"/>
      <c r="CFY4" s="58"/>
      <c r="CFZ4" s="58"/>
      <c r="CGA4" s="58"/>
      <c r="CGB4" s="58"/>
      <c r="CGC4" s="58"/>
      <c r="CGD4" s="58"/>
      <c r="CGE4" s="58"/>
      <c r="CGF4" s="58"/>
      <c r="CGG4" s="58"/>
      <c r="CGH4" s="58"/>
      <c r="CGI4" s="58"/>
      <c r="CGJ4" s="58"/>
      <c r="CGK4" s="58"/>
      <c r="CGL4" s="58"/>
      <c r="CGM4" s="58"/>
      <c r="CGN4" s="58"/>
      <c r="CGO4" s="58"/>
      <c r="CGP4" s="58"/>
      <c r="CGQ4" s="58"/>
      <c r="CGR4" s="58"/>
      <c r="CGS4" s="58"/>
      <c r="CGT4" s="58"/>
      <c r="CGU4" s="58"/>
      <c r="CGV4" s="58"/>
      <c r="CGW4" s="58"/>
      <c r="CGX4" s="58"/>
      <c r="CGY4" s="58"/>
      <c r="CGZ4" s="58"/>
      <c r="CHA4" s="58"/>
      <c r="CHB4" s="58"/>
      <c r="CHC4" s="58"/>
      <c r="CHD4" s="58"/>
      <c r="CHE4" s="58"/>
      <c r="CHF4" s="58"/>
      <c r="CHG4" s="58"/>
      <c r="CHH4" s="58"/>
      <c r="CHI4" s="58"/>
      <c r="CHJ4" s="58"/>
      <c r="CHK4" s="58"/>
      <c r="CHL4" s="58"/>
      <c r="CHM4" s="58"/>
      <c r="CHN4" s="58"/>
      <c r="CHO4" s="58"/>
      <c r="CHP4" s="58"/>
      <c r="CHQ4" s="58"/>
      <c r="CHR4" s="58"/>
      <c r="CHS4" s="58"/>
      <c r="CHT4" s="58"/>
      <c r="CHU4" s="58"/>
      <c r="CHV4" s="58"/>
      <c r="CHW4" s="58"/>
      <c r="CHX4" s="58"/>
      <c r="CHY4" s="58"/>
      <c r="CHZ4" s="58"/>
      <c r="CIA4" s="58"/>
      <c r="CIB4" s="58"/>
      <c r="CIC4" s="58"/>
      <c r="CID4" s="58"/>
      <c r="CIE4" s="58"/>
      <c r="CIF4" s="58"/>
      <c r="CIG4" s="58"/>
      <c r="CIH4" s="58"/>
      <c r="CII4" s="58"/>
      <c r="CIJ4" s="58"/>
      <c r="CIK4" s="58"/>
      <c r="CIL4" s="58"/>
      <c r="CIM4" s="58"/>
      <c r="CIN4" s="58"/>
      <c r="CIO4" s="58"/>
      <c r="CIP4" s="58"/>
      <c r="CIQ4" s="58"/>
      <c r="CIR4" s="58"/>
      <c r="CIS4" s="58"/>
      <c r="CIT4" s="58"/>
      <c r="CIU4" s="58"/>
      <c r="CIV4" s="58"/>
      <c r="CIW4" s="58"/>
      <c r="CIX4" s="58"/>
      <c r="CIY4" s="58"/>
      <c r="CIZ4" s="58"/>
      <c r="CJA4" s="58"/>
      <c r="CJB4" s="58"/>
      <c r="CJC4" s="58"/>
      <c r="CJD4" s="58"/>
      <c r="CJE4" s="58"/>
      <c r="CJF4" s="58"/>
      <c r="CJG4" s="58"/>
      <c r="CJH4" s="58"/>
      <c r="CJI4" s="58"/>
      <c r="CJJ4" s="58"/>
      <c r="CJK4" s="58"/>
      <c r="CJL4" s="58"/>
      <c r="CJM4" s="58"/>
      <c r="CJN4" s="58"/>
      <c r="CJO4" s="58"/>
      <c r="CJP4" s="58"/>
      <c r="CJQ4" s="58"/>
      <c r="CJR4" s="58"/>
      <c r="CJS4" s="58"/>
      <c r="CJT4" s="58"/>
      <c r="CJU4" s="58"/>
      <c r="CJV4" s="58"/>
      <c r="CJW4" s="58"/>
      <c r="CJX4" s="58"/>
      <c r="CJY4" s="58"/>
      <c r="CJZ4" s="58"/>
      <c r="CKA4" s="58"/>
      <c r="CKB4" s="58"/>
      <c r="CKC4" s="58"/>
      <c r="CKD4" s="58"/>
      <c r="CKE4" s="58"/>
      <c r="CKF4" s="58"/>
      <c r="CKG4" s="58"/>
      <c r="CKH4" s="58"/>
      <c r="CKI4" s="58"/>
      <c r="CKJ4" s="58"/>
      <c r="CKK4" s="58"/>
      <c r="CKL4" s="58"/>
      <c r="CKM4" s="58"/>
      <c r="CKN4" s="58"/>
      <c r="CKO4" s="58"/>
      <c r="CKP4" s="58"/>
      <c r="CKQ4" s="58"/>
      <c r="CKR4" s="58"/>
      <c r="CKS4" s="58"/>
      <c r="CKT4" s="58"/>
      <c r="CKU4" s="58"/>
      <c r="CKV4" s="58"/>
      <c r="CKW4" s="58"/>
      <c r="CKX4" s="58"/>
      <c r="CKY4" s="58"/>
      <c r="CKZ4" s="58"/>
      <c r="CLA4" s="58"/>
      <c r="CLB4" s="58"/>
      <c r="CLC4" s="58"/>
      <c r="CLD4" s="58"/>
      <c r="CLE4" s="58"/>
      <c r="CLF4" s="58"/>
      <c r="CLG4" s="58"/>
      <c r="CLH4" s="58"/>
      <c r="CLI4" s="58"/>
      <c r="CLJ4" s="58"/>
      <c r="CLK4" s="58"/>
      <c r="CLL4" s="58"/>
      <c r="CLM4" s="58"/>
      <c r="CLN4" s="58"/>
      <c r="CLO4" s="58"/>
      <c r="CLP4" s="58"/>
      <c r="CLQ4" s="58"/>
      <c r="CLR4" s="58"/>
      <c r="CLS4" s="58"/>
      <c r="CLT4" s="58"/>
      <c r="CLU4" s="58"/>
      <c r="CLV4" s="58"/>
      <c r="CLW4" s="58"/>
      <c r="CLX4" s="58"/>
      <c r="CLY4" s="58"/>
      <c r="CLZ4" s="58"/>
      <c r="CMA4" s="58"/>
      <c r="CMB4" s="58"/>
      <c r="CMC4" s="58"/>
      <c r="CMD4" s="58"/>
      <c r="CME4" s="58"/>
      <c r="CMF4" s="58"/>
      <c r="CMG4" s="58"/>
      <c r="CMH4" s="58"/>
      <c r="CMI4" s="58"/>
      <c r="CMJ4" s="58"/>
      <c r="CMK4" s="58"/>
      <c r="CML4" s="58"/>
      <c r="CMM4" s="58"/>
      <c r="CMN4" s="58"/>
      <c r="CMO4" s="58"/>
      <c r="CMP4" s="58"/>
      <c r="CMQ4" s="58"/>
      <c r="CMR4" s="58"/>
      <c r="CMS4" s="58"/>
      <c r="CMT4" s="58"/>
      <c r="CMU4" s="58"/>
      <c r="CMV4" s="58"/>
      <c r="CMW4" s="58"/>
      <c r="CMX4" s="58"/>
      <c r="CMY4" s="58"/>
      <c r="CMZ4" s="58"/>
      <c r="CNA4" s="58"/>
      <c r="CNB4" s="58"/>
      <c r="CNC4" s="58"/>
      <c r="CND4" s="58"/>
      <c r="CNE4" s="58"/>
      <c r="CNF4" s="58"/>
      <c r="CNG4" s="58"/>
      <c r="CNH4" s="58"/>
      <c r="CNI4" s="58"/>
      <c r="CNJ4" s="58"/>
      <c r="CNK4" s="58"/>
      <c r="CNL4" s="58"/>
      <c r="CNM4" s="58"/>
      <c r="CNN4" s="58"/>
      <c r="CNO4" s="58"/>
      <c r="CNP4" s="58"/>
      <c r="CNQ4" s="58"/>
      <c r="CNR4" s="58"/>
      <c r="CNS4" s="58"/>
      <c r="CNT4" s="58"/>
      <c r="CNU4" s="58"/>
      <c r="CNV4" s="58"/>
      <c r="CNW4" s="58"/>
      <c r="CNX4" s="58"/>
      <c r="CNY4" s="58"/>
      <c r="CNZ4" s="58"/>
      <c r="COA4" s="58"/>
      <c r="COB4" s="58"/>
      <c r="COC4" s="58"/>
      <c r="COD4" s="58"/>
      <c r="COE4" s="58"/>
      <c r="COF4" s="58"/>
      <c r="COG4" s="58"/>
      <c r="COH4" s="58"/>
      <c r="COI4" s="58"/>
      <c r="COJ4" s="58"/>
      <c r="COK4" s="58"/>
      <c r="COL4" s="58"/>
      <c r="COM4" s="58"/>
      <c r="CON4" s="58"/>
      <c r="COO4" s="58"/>
      <c r="COP4" s="58"/>
      <c r="COQ4" s="58"/>
      <c r="COR4" s="58"/>
      <c r="COS4" s="58"/>
      <c r="COT4" s="58"/>
      <c r="COU4" s="58"/>
      <c r="COV4" s="58"/>
      <c r="COW4" s="58"/>
      <c r="COX4" s="58"/>
      <c r="COY4" s="58"/>
      <c r="COZ4" s="58"/>
      <c r="CPA4" s="58"/>
      <c r="CPB4" s="58"/>
      <c r="CPC4" s="58"/>
      <c r="CPD4" s="58"/>
      <c r="CPE4" s="58"/>
      <c r="CPF4" s="58"/>
      <c r="CPG4" s="58"/>
      <c r="CPH4" s="58"/>
      <c r="CPI4" s="58"/>
      <c r="CPJ4" s="58"/>
      <c r="CPK4" s="58"/>
      <c r="CPL4" s="58"/>
      <c r="CPM4" s="58"/>
      <c r="CPN4" s="58"/>
      <c r="CPO4" s="58"/>
      <c r="CPP4" s="58"/>
      <c r="CPQ4" s="58"/>
      <c r="CPR4" s="58"/>
      <c r="CPS4" s="58"/>
      <c r="CPT4" s="58"/>
      <c r="CPU4" s="58"/>
      <c r="CPV4" s="58"/>
      <c r="CPW4" s="58"/>
      <c r="CPX4" s="58"/>
      <c r="CPY4" s="58"/>
      <c r="CPZ4" s="58"/>
      <c r="CQA4" s="58"/>
      <c r="CQB4" s="58"/>
      <c r="CQC4" s="58"/>
      <c r="CQD4" s="58"/>
      <c r="CQE4" s="58"/>
      <c r="CQF4" s="58"/>
      <c r="CQG4" s="58"/>
      <c r="CQH4" s="58"/>
      <c r="CQI4" s="58"/>
      <c r="CQJ4" s="58"/>
      <c r="CQK4" s="58"/>
      <c r="CQL4" s="58"/>
      <c r="CQM4" s="58"/>
      <c r="CQN4" s="58"/>
      <c r="CQO4" s="58"/>
      <c r="CQP4" s="58"/>
      <c r="CQQ4" s="58"/>
      <c r="CQR4" s="58"/>
      <c r="CQS4" s="58"/>
      <c r="CQT4" s="58"/>
      <c r="CQU4" s="58"/>
      <c r="CQV4" s="58"/>
      <c r="CQW4" s="58"/>
      <c r="CQX4" s="58"/>
      <c r="CQY4" s="58"/>
      <c r="CQZ4" s="58"/>
      <c r="CRA4" s="58"/>
      <c r="CRB4" s="58"/>
      <c r="CRC4" s="58"/>
      <c r="CRD4" s="58"/>
      <c r="CRE4" s="58"/>
      <c r="CRF4" s="58"/>
      <c r="CRG4" s="58"/>
      <c r="CRH4" s="58"/>
      <c r="CRI4" s="58"/>
      <c r="CRJ4" s="58"/>
      <c r="CRK4" s="58"/>
      <c r="CRL4" s="58"/>
      <c r="CRM4" s="58"/>
      <c r="CRN4" s="58"/>
      <c r="CRO4" s="58"/>
      <c r="CRP4" s="58"/>
      <c r="CRQ4" s="58"/>
      <c r="CRR4" s="58"/>
      <c r="CRS4" s="58"/>
      <c r="CRT4" s="58"/>
      <c r="CRU4" s="58"/>
      <c r="CRV4" s="58"/>
      <c r="CRW4" s="58"/>
      <c r="CRX4" s="58"/>
      <c r="CRY4" s="58"/>
      <c r="CRZ4" s="58"/>
      <c r="CSA4" s="58"/>
      <c r="CSB4" s="58"/>
      <c r="CSC4" s="58"/>
      <c r="CSD4" s="58"/>
      <c r="CSE4" s="58"/>
      <c r="CSF4" s="58"/>
      <c r="CSG4" s="58"/>
      <c r="CSH4" s="58"/>
      <c r="CSI4" s="58"/>
      <c r="CSJ4" s="58"/>
      <c r="CSK4" s="58"/>
      <c r="CSL4" s="58"/>
      <c r="CSM4" s="58"/>
      <c r="CSN4" s="58"/>
      <c r="CSO4" s="58"/>
      <c r="CSP4" s="58"/>
      <c r="CSQ4" s="58"/>
      <c r="CSR4" s="58"/>
      <c r="CSS4" s="58"/>
      <c r="CST4" s="58"/>
      <c r="CSU4" s="58"/>
      <c r="CSV4" s="58"/>
      <c r="CSW4" s="58"/>
      <c r="CSX4" s="58"/>
      <c r="CSY4" s="58"/>
      <c r="CSZ4" s="58"/>
      <c r="CTA4" s="58"/>
      <c r="CTB4" s="58"/>
      <c r="CTC4" s="58"/>
      <c r="CTD4" s="58"/>
      <c r="CTE4" s="58"/>
      <c r="CTF4" s="58"/>
      <c r="CTG4" s="58"/>
      <c r="CTH4" s="58"/>
      <c r="CTI4" s="58"/>
      <c r="CTJ4" s="58"/>
      <c r="CTK4" s="58"/>
      <c r="CTL4" s="58"/>
      <c r="CTM4" s="58"/>
      <c r="CTN4" s="58"/>
      <c r="CTO4" s="58"/>
      <c r="CTP4" s="58"/>
      <c r="CTQ4" s="58"/>
      <c r="CTR4" s="58"/>
      <c r="CTS4" s="58"/>
      <c r="CTT4" s="58"/>
      <c r="CTU4" s="58"/>
      <c r="CTV4" s="58"/>
      <c r="CTW4" s="58"/>
      <c r="CTX4" s="58"/>
      <c r="CTY4" s="58"/>
      <c r="CTZ4" s="58"/>
      <c r="CUA4" s="58"/>
      <c r="CUB4" s="58"/>
      <c r="CUC4" s="58"/>
      <c r="CUD4" s="58"/>
      <c r="CUE4" s="58"/>
      <c r="CUF4" s="58"/>
      <c r="CUG4" s="58"/>
      <c r="CUH4" s="58"/>
      <c r="CUI4" s="58"/>
      <c r="CUJ4" s="58"/>
      <c r="CUK4" s="58"/>
      <c r="CUL4" s="58"/>
      <c r="CUM4" s="58"/>
      <c r="CUN4" s="58"/>
      <c r="CUO4" s="58"/>
      <c r="CUP4" s="58"/>
      <c r="CUQ4" s="58"/>
      <c r="CUR4" s="58"/>
      <c r="CUS4" s="58"/>
      <c r="CUT4" s="58"/>
      <c r="CUU4" s="58"/>
      <c r="CUV4" s="58"/>
      <c r="CUW4" s="58"/>
      <c r="CUX4" s="58"/>
      <c r="CUY4" s="58"/>
      <c r="CUZ4" s="58"/>
      <c r="CVA4" s="58"/>
      <c r="CVB4" s="58"/>
      <c r="CVC4" s="58"/>
      <c r="CVD4" s="58"/>
      <c r="CVE4" s="58"/>
      <c r="CVF4" s="58"/>
      <c r="CVG4" s="58"/>
      <c r="CVH4" s="58"/>
      <c r="CVI4" s="58"/>
      <c r="CVJ4" s="58"/>
      <c r="CVK4" s="58"/>
      <c r="CVL4" s="58"/>
      <c r="CVM4" s="58"/>
      <c r="CVN4" s="58"/>
      <c r="CVO4" s="58"/>
      <c r="CVP4" s="58"/>
      <c r="CVQ4" s="58"/>
      <c r="CVR4" s="58"/>
      <c r="CVS4" s="58"/>
      <c r="CVT4" s="58"/>
      <c r="CVU4" s="58"/>
      <c r="CVV4" s="58"/>
      <c r="CVW4" s="58"/>
      <c r="CVX4" s="58"/>
      <c r="CVY4" s="58"/>
      <c r="CVZ4" s="58"/>
      <c r="CWA4" s="58"/>
      <c r="CWB4" s="58"/>
      <c r="CWC4" s="58"/>
      <c r="CWD4" s="58"/>
      <c r="CWE4" s="58"/>
      <c r="CWF4" s="58"/>
      <c r="CWG4" s="58"/>
      <c r="CWH4" s="58"/>
      <c r="CWI4" s="58"/>
      <c r="CWJ4" s="58"/>
      <c r="CWK4" s="58"/>
      <c r="CWL4" s="58"/>
      <c r="CWM4" s="58"/>
      <c r="CWN4" s="58"/>
      <c r="CWO4" s="58"/>
      <c r="CWP4" s="58"/>
      <c r="CWQ4" s="58"/>
      <c r="CWR4" s="58"/>
      <c r="CWS4" s="58"/>
      <c r="CWT4" s="58"/>
      <c r="CWU4" s="58"/>
      <c r="CWV4" s="58"/>
      <c r="CWW4" s="58"/>
      <c r="CWX4" s="58"/>
      <c r="CWY4" s="58"/>
      <c r="CWZ4" s="58"/>
      <c r="CXA4" s="58"/>
      <c r="CXB4" s="58"/>
      <c r="CXC4" s="58"/>
      <c r="CXD4" s="58"/>
      <c r="CXE4" s="58"/>
      <c r="CXF4" s="58"/>
      <c r="CXG4" s="58"/>
      <c r="CXH4" s="58"/>
      <c r="CXI4" s="58"/>
      <c r="CXJ4" s="58"/>
      <c r="CXK4" s="58"/>
      <c r="CXL4" s="58"/>
      <c r="CXM4" s="58"/>
      <c r="CXN4" s="58"/>
      <c r="CXO4" s="58"/>
      <c r="CXP4" s="58"/>
      <c r="CXQ4" s="58"/>
      <c r="CXR4" s="58"/>
      <c r="CXS4" s="58"/>
      <c r="CXT4" s="58"/>
      <c r="CXU4" s="58"/>
      <c r="CXV4" s="58"/>
      <c r="CXW4" s="58"/>
      <c r="CXX4" s="58"/>
      <c r="CXY4" s="58"/>
      <c r="CXZ4" s="58"/>
      <c r="CYA4" s="58"/>
      <c r="CYB4" s="58"/>
      <c r="CYC4" s="58"/>
      <c r="CYD4" s="58"/>
      <c r="CYE4" s="58"/>
      <c r="CYF4" s="58"/>
      <c r="CYG4" s="58"/>
      <c r="CYH4" s="58"/>
      <c r="CYI4" s="58"/>
      <c r="CYJ4" s="58"/>
      <c r="CYK4" s="58"/>
      <c r="CYL4" s="58"/>
      <c r="CYM4" s="58"/>
      <c r="CYN4" s="58"/>
      <c r="CYO4" s="58"/>
      <c r="CYP4" s="58"/>
      <c r="CYQ4" s="58"/>
      <c r="CYR4" s="58"/>
      <c r="CYS4" s="58"/>
      <c r="CYT4" s="58"/>
      <c r="CYU4" s="58"/>
      <c r="CYV4" s="58"/>
      <c r="CYW4" s="58"/>
      <c r="CYX4" s="58"/>
      <c r="CYY4" s="58"/>
      <c r="CYZ4" s="58"/>
      <c r="CZA4" s="58"/>
      <c r="CZB4" s="58"/>
      <c r="CZC4" s="58"/>
      <c r="CZD4" s="58"/>
      <c r="CZE4" s="58"/>
      <c r="CZF4" s="58"/>
      <c r="CZG4" s="58"/>
      <c r="CZH4" s="58"/>
      <c r="CZI4" s="58"/>
      <c r="CZJ4" s="58"/>
      <c r="CZK4" s="58"/>
      <c r="CZL4" s="58"/>
      <c r="CZM4" s="58"/>
      <c r="CZN4" s="58"/>
      <c r="CZO4" s="58"/>
      <c r="CZP4" s="58"/>
      <c r="CZQ4" s="58"/>
      <c r="CZR4" s="58"/>
      <c r="CZS4" s="58"/>
      <c r="CZT4" s="58"/>
      <c r="CZU4" s="58"/>
      <c r="CZV4" s="58"/>
      <c r="CZW4" s="58"/>
      <c r="CZX4" s="58"/>
      <c r="CZY4" s="58"/>
      <c r="CZZ4" s="58"/>
      <c r="DAA4" s="58"/>
      <c r="DAB4" s="58"/>
      <c r="DAC4" s="58"/>
      <c r="DAD4" s="58"/>
      <c r="DAE4" s="58"/>
      <c r="DAF4" s="58"/>
      <c r="DAG4" s="58"/>
      <c r="DAH4" s="58"/>
      <c r="DAI4" s="58"/>
      <c r="DAJ4" s="58"/>
      <c r="DAK4" s="58"/>
      <c r="DAL4" s="58"/>
      <c r="DAM4" s="58"/>
      <c r="DAN4" s="58"/>
      <c r="DAO4" s="58"/>
      <c r="DAP4" s="58"/>
      <c r="DAQ4" s="58"/>
      <c r="DAR4" s="58"/>
      <c r="DAS4" s="58"/>
      <c r="DAT4" s="58"/>
      <c r="DAU4" s="58"/>
      <c r="DAV4" s="58"/>
      <c r="DAW4" s="58"/>
      <c r="DAX4" s="58"/>
      <c r="DAY4" s="58"/>
      <c r="DAZ4" s="58"/>
      <c r="DBA4" s="58"/>
      <c r="DBB4" s="58"/>
      <c r="DBC4" s="58"/>
      <c r="DBD4" s="58"/>
      <c r="DBE4" s="58"/>
      <c r="DBF4" s="58"/>
      <c r="DBG4" s="58"/>
      <c r="DBH4" s="58"/>
      <c r="DBI4" s="58"/>
      <c r="DBJ4" s="58"/>
      <c r="DBK4" s="58"/>
      <c r="DBL4" s="58"/>
      <c r="DBM4" s="58"/>
      <c r="DBN4" s="58"/>
      <c r="DBO4" s="58"/>
      <c r="DBP4" s="58"/>
      <c r="DBQ4" s="58"/>
      <c r="DBR4" s="58"/>
      <c r="DBS4" s="58"/>
      <c r="DBT4" s="58"/>
      <c r="DBU4" s="58"/>
      <c r="DBV4" s="58"/>
      <c r="DBW4" s="58"/>
      <c r="DBX4" s="58"/>
      <c r="DBY4" s="58"/>
      <c r="DBZ4" s="58"/>
      <c r="DCA4" s="58"/>
      <c r="DCB4" s="58"/>
      <c r="DCC4" s="58"/>
      <c r="DCD4" s="58"/>
      <c r="DCE4" s="58"/>
      <c r="DCF4" s="58"/>
      <c r="DCG4" s="58"/>
      <c r="DCH4" s="58"/>
      <c r="DCI4" s="58"/>
      <c r="DCJ4" s="58"/>
      <c r="DCK4" s="58"/>
      <c r="DCL4" s="58"/>
      <c r="DCM4" s="58"/>
      <c r="DCN4" s="58"/>
      <c r="DCO4" s="58"/>
      <c r="DCP4" s="58"/>
      <c r="DCQ4" s="58"/>
      <c r="DCR4" s="58"/>
      <c r="DCS4" s="58"/>
      <c r="DCT4" s="58"/>
      <c r="DCU4" s="58"/>
      <c r="DCV4" s="58"/>
      <c r="DCW4" s="58"/>
      <c r="DCX4" s="58"/>
      <c r="DCY4" s="58"/>
      <c r="DCZ4" s="58"/>
      <c r="DDA4" s="58"/>
      <c r="DDB4" s="58"/>
      <c r="DDC4" s="58"/>
      <c r="DDD4" s="58"/>
      <c r="DDE4" s="58"/>
      <c r="DDF4" s="58"/>
      <c r="DDG4" s="58"/>
      <c r="DDH4" s="58"/>
      <c r="DDI4" s="58"/>
      <c r="DDJ4" s="58"/>
      <c r="DDK4" s="58"/>
      <c r="DDL4" s="58"/>
      <c r="DDM4" s="58"/>
      <c r="DDN4" s="58"/>
      <c r="DDO4" s="58"/>
      <c r="DDP4" s="58"/>
      <c r="DDQ4" s="58"/>
      <c r="DDR4" s="58"/>
      <c r="DDS4" s="58"/>
      <c r="DDT4" s="58"/>
      <c r="DDU4" s="58"/>
      <c r="DDV4" s="58"/>
      <c r="DDW4" s="58"/>
      <c r="DDX4" s="58"/>
      <c r="DDY4" s="58"/>
      <c r="DDZ4" s="58"/>
      <c r="DEA4" s="58"/>
      <c r="DEB4" s="58"/>
      <c r="DEC4" s="58"/>
      <c r="DED4" s="58"/>
      <c r="DEE4" s="58"/>
      <c r="DEF4" s="58"/>
      <c r="DEG4" s="58"/>
      <c r="DEH4" s="58"/>
      <c r="DEI4" s="58"/>
      <c r="DEJ4" s="58"/>
      <c r="DEK4" s="58"/>
      <c r="DEL4" s="58"/>
      <c r="DEM4" s="58"/>
      <c r="DEN4" s="58"/>
      <c r="DEO4" s="58"/>
      <c r="DEP4" s="58"/>
      <c r="DEQ4" s="58"/>
      <c r="DER4" s="58"/>
      <c r="DES4" s="58"/>
      <c r="DET4" s="58"/>
      <c r="DEU4" s="58"/>
      <c r="DEV4" s="58"/>
      <c r="DEW4" s="58"/>
      <c r="DEX4" s="58"/>
      <c r="DEY4" s="58"/>
      <c r="DEZ4" s="58"/>
      <c r="DFA4" s="58"/>
      <c r="DFB4" s="58"/>
      <c r="DFC4" s="58"/>
      <c r="DFD4" s="58"/>
      <c r="DFE4" s="58"/>
      <c r="DFF4" s="58"/>
      <c r="DFG4" s="58"/>
      <c r="DFH4" s="58"/>
      <c r="DFI4" s="58"/>
      <c r="DFJ4" s="58"/>
      <c r="DFK4" s="58"/>
      <c r="DFL4" s="58"/>
      <c r="DFM4" s="58"/>
      <c r="DFN4" s="58"/>
      <c r="DFO4" s="58"/>
      <c r="DFP4" s="58"/>
      <c r="DFQ4" s="58"/>
      <c r="DFR4" s="58"/>
      <c r="DFS4" s="58"/>
      <c r="DFT4" s="58"/>
      <c r="DFU4" s="58"/>
      <c r="DFV4" s="58"/>
      <c r="DFW4" s="58"/>
      <c r="DFX4" s="58"/>
      <c r="DFY4" s="58"/>
      <c r="DFZ4" s="58"/>
      <c r="DGA4" s="58"/>
      <c r="DGB4" s="58"/>
      <c r="DGC4" s="58"/>
      <c r="DGD4" s="58"/>
      <c r="DGE4" s="58"/>
      <c r="DGF4" s="58"/>
      <c r="DGG4" s="58"/>
      <c r="DGH4" s="58"/>
      <c r="DGI4" s="58"/>
      <c r="DGJ4" s="58"/>
      <c r="DGK4" s="58"/>
      <c r="DGL4" s="58"/>
      <c r="DGM4" s="58"/>
      <c r="DGN4" s="58"/>
      <c r="DGO4" s="58"/>
      <c r="DGP4" s="58"/>
      <c r="DGQ4" s="58"/>
      <c r="DGR4" s="58"/>
      <c r="DGS4" s="58"/>
      <c r="DGT4" s="58"/>
      <c r="DGU4" s="58"/>
      <c r="DGV4" s="58"/>
      <c r="DGW4" s="58"/>
      <c r="DGX4" s="58"/>
      <c r="DGY4" s="58"/>
      <c r="DGZ4" s="58"/>
      <c r="DHA4" s="58"/>
      <c r="DHB4" s="58"/>
    </row>
    <row r="5" spans="1:2914" s="61" customFormat="1" ht="227" customHeight="1">
      <c r="A5" s="86" t="s">
        <v>115</v>
      </c>
      <c r="B5" s="86" t="s">
        <v>131</v>
      </c>
      <c r="C5" s="86" t="s">
        <v>665</v>
      </c>
      <c r="D5" s="86" t="s">
        <v>1093</v>
      </c>
      <c r="E5" s="86" t="s">
        <v>818</v>
      </c>
      <c r="F5" s="86" t="s">
        <v>133</v>
      </c>
      <c r="G5" s="86" t="s">
        <v>1120</v>
      </c>
      <c r="H5" s="86" t="s">
        <v>1014</v>
      </c>
      <c r="I5" s="86" t="s">
        <v>1025</v>
      </c>
      <c r="J5" s="86" t="s">
        <v>199</v>
      </c>
      <c r="K5" s="86" t="s">
        <v>77</v>
      </c>
      <c r="L5" s="86" t="s">
        <v>82</v>
      </c>
      <c r="M5" s="104">
        <v>42466</v>
      </c>
      <c r="N5" s="86" t="s">
        <v>95</v>
      </c>
      <c r="O5" s="86">
        <v>-26.870629000000001</v>
      </c>
      <c r="P5" s="86">
        <v>26.669509999999999</v>
      </c>
      <c r="Q5" s="105" t="s">
        <v>1767</v>
      </c>
      <c r="R5" s="106" t="s">
        <v>80</v>
      </c>
      <c r="S5" s="86" t="s">
        <v>199</v>
      </c>
      <c r="T5" s="86" t="s">
        <v>75</v>
      </c>
      <c r="U5" s="86" t="s">
        <v>38</v>
      </c>
      <c r="V5" s="86" t="s">
        <v>127</v>
      </c>
      <c r="W5" s="86" t="s">
        <v>77</v>
      </c>
      <c r="X5" s="86" t="s">
        <v>82</v>
      </c>
      <c r="Y5" s="86" t="s">
        <v>1631</v>
      </c>
      <c r="Z5" s="86" t="s">
        <v>1624</v>
      </c>
      <c r="AA5" s="86">
        <v>1895</v>
      </c>
      <c r="AB5" s="86" t="s">
        <v>258</v>
      </c>
      <c r="AC5" s="86" t="s">
        <v>1151</v>
      </c>
      <c r="AD5" s="86" t="s">
        <v>1138</v>
      </c>
      <c r="AE5" s="86" t="s">
        <v>193</v>
      </c>
      <c r="AF5" s="86" t="s">
        <v>192</v>
      </c>
      <c r="AG5" s="86" t="s">
        <v>1016</v>
      </c>
      <c r="AH5" s="107" t="s">
        <v>192</v>
      </c>
      <c r="AI5" s="107" t="s">
        <v>1018</v>
      </c>
      <c r="AJ5" s="107" t="s">
        <v>223</v>
      </c>
      <c r="AK5" s="107" t="s">
        <v>1019</v>
      </c>
      <c r="AL5" s="107" t="s">
        <v>1020</v>
      </c>
      <c r="AM5" s="107" t="s">
        <v>1152</v>
      </c>
      <c r="AN5" s="108" t="s">
        <v>22</v>
      </c>
      <c r="AO5" s="86" t="s">
        <v>83</v>
      </c>
      <c r="AP5" s="86" t="s">
        <v>1153</v>
      </c>
      <c r="AQ5" s="109" t="s">
        <v>16</v>
      </c>
      <c r="AR5" s="86" t="s">
        <v>1024</v>
      </c>
      <c r="AS5" s="86">
        <v>8774</v>
      </c>
      <c r="AT5" s="110">
        <v>30491</v>
      </c>
      <c r="AU5" s="86" t="s">
        <v>100</v>
      </c>
      <c r="AV5" s="107" t="s">
        <v>2115</v>
      </c>
      <c r="AW5" s="86" t="s">
        <v>1641</v>
      </c>
      <c r="AX5" s="109" t="s">
        <v>105</v>
      </c>
      <c r="AY5" s="86" t="s">
        <v>95</v>
      </c>
      <c r="AZ5" s="86" t="s">
        <v>663</v>
      </c>
      <c r="BA5" s="86"/>
      <c r="BB5" s="86" t="s">
        <v>94</v>
      </c>
      <c r="BC5" s="110">
        <v>42466</v>
      </c>
      <c r="BD5" s="60"/>
      <c r="BE5" s="60"/>
      <c r="BF5" s="60"/>
      <c r="BG5" s="60"/>
      <c r="BH5" s="60"/>
      <c r="BI5" s="60"/>
      <c r="BJ5" s="60"/>
      <c r="BK5" s="60"/>
      <c r="BL5" s="60"/>
      <c r="BM5" s="60"/>
      <c r="BN5" s="60"/>
      <c r="BO5" s="60"/>
      <c r="BP5" s="60"/>
      <c r="BQ5" s="60"/>
      <c r="BR5" s="60"/>
      <c r="BS5" s="60"/>
      <c r="BT5" s="60"/>
      <c r="BU5" s="60"/>
      <c r="BV5" s="60"/>
      <c r="BW5" s="60"/>
      <c r="BX5" s="60"/>
      <c r="BY5" s="60"/>
      <c r="BZ5" s="60"/>
      <c r="CA5" s="60"/>
      <c r="CB5" s="60"/>
      <c r="CC5" s="60"/>
      <c r="CD5" s="60"/>
      <c r="CE5" s="60"/>
      <c r="CF5" s="60"/>
      <c r="CG5" s="60"/>
      <c r="CH5" s="60"/>
      <c r="CI5" s="60"/>
      <c r="CJ5" s="60"/>
      <c r="CK5" s="60"/>
      <c r="CL5" s="60"/>
      <c r="CM5" s="60"/>
      <c r="CN5" s="60"/>
      <c r="CO5" s="60"/>
      <c r="CP5" s="60"/>
      <c r="CQ5" s="60"/>
      <c r="CR5" s="60"/>
      <c r="CS5" s="60"/>
      <c r="CT5" s="60"/>
      <c r="CU5" s="60"/>
      <c r="CV5" s="60"/>
      <c r="CW5" s="60"/>
      <c r="CX5" s="60"/>
      <c r="CY5" s="60"/>
      <c r="CZ5" s="60"/>
      <c r="DA5" s="60"/>
      <c r="DB5" s="60"/>
      <c r="DC5" s="60"/>
      <c r="DD5" s="60"/>
      <c r="DE5" s="60"/>
      <c r="DF5" s="60"/>
      <c r="DG5" s="60"/>
      <c r="DH5" s="60"/>
      <c r="DI5" s="60"/>
      <c r="DJ5" s="60"/>
      <c r="DK5" s="60"/>
      <c r="DL5" s="60"/>
      <c r="DM5" s="60"/>
      <c r="DN5" s="60"/>
      <c r="DO5" s="60"/>
      <c r="DP5" s="60"/>
      <c r="DQ5" s="60"/>
      <c r="DR5" s="60"/>
      <c r="DS5" s="60"/>
      <c r="DT5" s="60"/>
      <c r="DU5" s="60"/>
      <c r="DV5" s="60"/>
      <c r="DW5" s="60"/>
      <c r="DX5" s="60"/>
      <c r="DY5" s="60"/>
      <c r="DZ5" s="60"/>
      <c r="EA5" s="60"/>
      <c r="EB5" s="60"/>
      <c r="EC5" s="60"/>
      <c r="ED5" s="60"/>
      <c r="EE5" s="60"/>
      <c r="EF5" s="60"/>
      <c r="EG5" s="60"/>
      <c r="EH5" s="60"/>
      <c r="EI5" s="60"/>
      <c r="EJ5" s="60"/>
      <c r="EK5" s="60"/>
      <c r="EL5" s="60"/>
      <c r="EM5" s="60"/>
      <c r="EN5" s="60"/>
      <c r="EO5" s="60"/>
      <c r="EP5" s="60"/>
      <c r="EQ5" s="60"/>
      <c r="ER5" s="60"/>
      <c r="ES5" s="60"/>
      <c r="ET5" s="60"/>
      <c r="EU5" s="60"/>
      <c r="EV5" s="60"/>
      <c r="EW5" s="60"/>
      <c r="EX5" s="60"/>
      <c r="EY5" s="60"/>
      <c r="EZ5" s="60"/>
      <c r="FA5" s="60"/>
      <c r="FB5" s="60"/>
      <c r="FC5" s="60"/>
      <c r="FD5" s="60"/>
      <c r="FE5" s="60"/>
      <c r="FF5" s="60"/>
      <c r="FG5" s="60"/>
      <c r="FH5" s="60"/>
      <c r="FI5" s="60"/>
      <c r="FJ5" s="60"/>
      <c r="FK5" s="60"/>
      <c r="FL5" s="60"/>
      <c r="FM5" s="60"/>
      <c r="FN5" s="60"/>
      <c r="FO5" s="60"/>
      <c r="FP5" s="60"/>
      <c r="FQ5" s="60"/>
      <c r="FR5" s="60"/>
      <c r="FS5" s="60"/>
      <c r="FT5" s="60"/>
      <c r="FU5" s="60"/>
      <c r="FV5" s="60"/>
      <c r="FW5" s="60"/>
      <c r="FX5" s="60"/>
      <c r="FY5" s="60"/>
      <c r="FZ5" s="60"/>
      <c r="GA5" s="60"/>
      <c r="GB5" s="60"/>
      <c r="GC5" s="60"/>
      <c r="GD5" s="60"/>
      <c r="GE5" s="60"/>
      <c r="GF5" s="60"/>
      <c r="GG5" s="60"/>
      <c r="GH5" s="60"/>
      <c r="GI5" s="60"/>
      <c r="GJ5" s="60"/>
      <c r="GK5" s="60"/>
      <c r="GL5" s="60"/>
      <c r="GM5" s="60"/>
      <c r="GN5" s="60"/>
      <c r="GO5" s="60"/>
      <c r="GP5" s="60"/>
      <c r="GQ5" s="60"/>
      <c r="GR5" s="60"/>
      <c r="GS5" s="60"/>
      <c r="GT5" s="60"/>
      <c r="GU5" s="60"/>
      <c r="GV5" s="60"/>
      <c r="GW5" s="60"/>
      <c r="GX5" s="60"/>
      <c r="GY5" s="60"/>
      <c r="GZ5" s="60"/>
      <c r="HA5" s="60"/>
      <c r="HB5" s="60"/>
      <c r="HC5" s="60"/>
      <c r="HD5" s="60"/>
      <c r="HE5" s="60"/>
      <c r="HF5" s="60"/>
      <c r="HG5" s="60"/>
      <c r="HH5" s="60"/>
      <c r="HI5" s="60"/>
      <c r="HJ5" s="60"/>
      <c r="HK5" s="60"/>
      <c r="HL5" s="60"/>
      <c r="HM5" s="60"/>
      <c r="HN5" s="60"/>
      <c r="HO5" s="60"/>
      <c r="HP5" s="60"/>
      <c r="HQ5" s="60"/>
      <c r="HR5" s="60"/>
      <c r="HS5" s="60"/>
      <c r="HT5" s="60"/>
      <c r="HU5" s="60"/>
      <c r="HV5" s="60"/>
      <c r="HW5" s="60"/>
      <c r="HX5" s="60"/>
      <c r="HY5" s="60"/>
      <c r="HZ5" s="60"/>
      <c r="IA5" s="60"/>
      <c r="IB5" s="60"/>
      <c r="IC5" s="60"/>
      <c r="ID5" s="60"/>
      <c r="IE5" s="60"/>
      <c r="IF5" s="60"/>
      <c r="IG5" s="60"/>
      <c r="IH5" s="60"/>
      <c r="II5" s="60"/>
      <c r="IJ5" s="60"/>
      <c r="IK5" s="60"/>
      <c r="IL5" s="60"/>
      <c r="IM5" s="60"/>
      <c r="IN5" s="60"/>
      <c r="IO5" s="60"/>
      <c r="IP5" s="60"/>
      <c r="IQ5" s="60"/>
      <c r="IR5" s="60"/>
      <c r="IS5" s="60"/>
      <c r="IT5" s="60"/>
      <c r="IU5" s="60"/>
      <c r="IV5" s="60"/>
      <c r="IW5" s="60"/>
      <c r="IX5" s="60"/>
      <c r="IY5" s="60"/>
      <c r="IZ5" s="60"/>
      <c r="JA5" s="60"/>
      <c r="JB5" s="60"/>
      <c r="JC5" s="60"/>
      <c r="JD5" s="60"/>
      <c r="JE5" s="60"/>
      <c r="JF5" s="60"/>
      <c r="JG5" s="60"/>
      <c r="JH5" s="60"/>
      <c r="JI5" s="60"/>
      <c r="JJ5" s="60"/>
      <c r="JK5" s="60"/>
      <c r="JL5" s="60"/>
      <c r="JM5" s="60"/>
      <c r="JN5" s="60"/>
      <c r="JO5" s="60"/>
      <c r="JP5" s="60"/>
      <c r="JQ5" s="60"/>
      <c r="JR5" s="60"/>
      <c r="JS5" s="60"/>
      <c r="JT5" s="60"/>
      <c r="JU5" s="60"/>
      <c r="JV5" s="60"/>
      <c r="JW5" s="60"/>
      <c r="JX5" s="60"/>
      <c r="JY5" s="60"/>
      <c r="JZ5" s="60"/>
      <c r="KA5" s="60"/>
      <c r="KB5" s="60"/>
      <c r="KC5" s="60"/>
      <c r="KD5" s="60"/>
      <c r="KE5" s="60"/>
      <c r="KF5" s="60"/>
      <c r="KG5" s="60"/>
      <c r="KH5" s="60"/>
      <c r="KI5" s="60"/>
      <c r="KJ5" s="60"/>
      <c r="KK5" s="60"/>
      <c r="KL5" s="60"/>
      <c r="KM5" s="60"/>
      <c r="KN5" s="60"/>
      <c r="KO5" s="60"/>
      <c r="KP5" s="60"/>
      <c r="KQ5" s="60"/>
      <c r="KR5" s="60"/>
      <c r="KS5" s="60"/>
      <c r="KT5" s="60"/>
      <c r="KU5" s="60"/>
      <c r="KV5" s="60"/>
      <c r="KW5" s="60"/>
      <c r="KX5" s="60"/>
      <c r="KY5" s="60"/>
      <c r="KZ5" s="60"/>
      <c r="LA5" s="60"/>
      <c r="LB5" s="60"/>
      <c r="LC5" s="60"/>
      <c r="LD5" s="60"/>
      <c r="LE5" s="60"/>
      <c r="LF5" s="60"/>
      <c r="LG5" s="60"/>
      <c r="LH5" s="60"/>
      <c r="LI5" s="60"/>
      <c r="LJ5" s="60"/>
      <c r="LK5" s="60"/>
      <c r="LL5" s="60"/>
      <c r="LM5" s="60"/>
      <c r="LN5" s="60"/>
      <c r="LO5" s="60"/>
      <c r="LP5" s="60"/>
      <c r="LQ5" s="60"/>
      <c r="LR5" s="60"/>
      <c r="LS5" s="60"/>
      <c r="LT5" s="60"/>
      <c r="LU5" s="60"/>
      <c r="LV5" s="60"/>
      <c r="LW5" s="60"/>
      <c r="LX5" s="60"/>
      <c r="LY5" s="60"/>
      <c r="LZ5" s="60"/>
      <c r="MA5" s="60"/>
      <c r="MB5" s="60"/>
      <c r="MC5" s="60"/>
      <c r="MD5" s="60"/>
      <c r="ME5" s="60"/>
      <c r="MF5" s="60"/>
      <c r="MG5" s="60"/>
      <c r="MH5" s="60"/>
      <c r="MI5" s="60"/>
      <c r="MJ5" s="60"/>
      <c r="MK5" s="60"/>
      <c r="ML5" s="60"/>
      <c r="MM5" s="60"/>
      <c r="MN5" s="60"/>
      <c r="MO5" s="60"/>
      <c r="MP5" s="60"/>
      <c r="MQ5" s="60"/>
      <c r="MR5" s="60"/>
      <c r="MS5" s="60"/>
      <c r="MT5" s="60"/>
      <c r="MU5" s="60"/>
      <c r="MV5" s="60"/>
      <c r="MW5" s="60"/>
      <c r="MX5" s="60"/>
      <c r="MY5" s="60"/>
      <c r="MZ5" s="60"/>
      <c r="NA5" s="60"/>
      <c r="NB5" s="60"/>
      <c r="NC5" s="60"/>
      <c r="ND5" s="60"/>
      <c r="NE5" s="60"/>
      <c r="NF5" s="60"/>
      <c r="NG5" s="60"/>
      <c r="NH5" s="60"/>
      <c r="NI5" s="60"/>
      <c r="NJ5" s="60"/>
      <c r="NK5" s="60"/>
      <c r="NL5" s="60"/>
      <c r="NM5" s="60"/>
      <c r="NN5" s="60"/>
      <c r="NO5" s="60"/>
      <c r="NP5" s="60"/>
      <c r="NQ5" s="60"/>
      <c r="NR5" s="60"/>
      <c r="NS5" s="60"/>
      <c r="NT5" s="60"/>
      <c r="NU5" s="60"/>
      <c r="NV5" s="60"/>
      <c r="NW5" s="60"/>
      <c r="NX5" s="60"/>
      <c r="NY5" s="60"/>
      <c r="NZ5" s="60"/>
      <c r="OA5" s="60"/>
      <c r="OB5" s="60"/>
      <c r="OC5" s="60"/>
      <c r="OD5" s="60"/>
      <c r="OE5" s="60"/>
      <c r="OF5" s="60"/>
      <c r="OG5" s="60"/>
      <c r="OH5" s="60"/>
      <c r="OI5" s="60"/>
      <c r="OJ5" s="60"/>
      <c r="OK5" s="60"/>
      <c r="OL5" s="60"/>
      <c r="OM5" s="60"/>
      <c r="ON5" s="60"/>
      <c r="OO5" s="60"/>
      <c r="OP5" s="60"/>
      <c r="OQ5" s="60"/>
      <c r="OR5" s="60"/>
      <c r="OS5" s="60"/>
      <c r="OT5" s="60"/>
      <c r="OU5" s="60"/>
      <c r="OV5" s="60"/>
      <c r="OW5" s="60"/>
      <c r="OX5" s="60"/>
      <c r="OY5" s="60"/>
      <c r="OZ5" s="60"/>
      <c r="PA5" s="60"/>
      <c r="PB5" s="60"/>
      <c r="PC5" s="60"/>
      <c r="PD5" s="60"/>
      <c r="PE5" s="60"/>
      <c r="PF5" s="60"/>
      <c r="PG5" s="60"/>
      <c r="PH5" s="60"/>
      <c r="PI5" s="60"/>
      <c r="PJ5" s="60"/>
      <c r="PK5" s="60"/>
      <c r="PL5" s="60"/>
      <c r="PM5" s="60"/>
      <c r="PN5" s="60"/>
      <c r="PO5" s="60"/>
      <c r="PP5" s="60"/>
      <c r="PQ5" s="60"/>
      <c r="PR5" s="60"/>
      <c r="PS5" s="60"/>
      <c r="PT5" s="60"/>
      <c r="PU5" s="60"/>
      <c r="PV5" s="60"/>
      <c r="PW5" s="60"/>
      <c r="PX5" s="60"/>
      <c r="PY5" s="60"/>
      <c r="PZ5" s="60"/>
      <c r="QA5" s="60"/>
      <c r="QB5" s="60"/>
      <c r="QC5" s="60"/>
      <c r="QD5" s="60"/>
      <c r="QE5" s="60"/>
      <c r="QF5" s="60"/>
      <c r="QG5" s="60"/>
      <c r="QH5" s="60"/>
      <c r="QI5" s="60"/>
      <c r="QJ5" s="60"/>
      <c r="QK5" s="60"/>
      <c r="QL5" s="60"/>
      <c r="QM5" s="60"/>
      <c r="QN5" s="60"/>
      <c r="QO5" s="60"/>
      <c r="QP5" s="60"/>
      <c r="QQ5" s="60"/>
      <c r="QR5" s="60"/>
      <c r="QS5" s="60"/>
      <c r="QT5" s="60"/>
      <c r="QU5" s="60"/>
      <c r="QV5" s="60"/>
      <c r="QW5" s="60"/>
      <c r="QX5" s="60"/>
      <c r="QY5" s="60"/>
      <c r="QZ5" s="60"/>
      <c r="RA5" s="60"/>
      <c r="RB5" s="60"/>
      <c r="RC5" s="60"/>
      <c r="RD5" s="60"/>
      <c r="RE5" s="60"/>
      <c r="RF5" s="60"/>
      <c r="RG5" s="60"/>
      <c r="RH5" s="60"/>
      <c r="RI5" s="60"/>
      <c r="RJ5" s="60"/>
      <c r="RK5" s="60"/>
      <c r="RL5" s="60"/>
      <c r="RM5" s="60"/>
      <c r="RN5" s="60"/>
      <c r="RO5" s="60"/>
      <c r="RP5" s="60"/>
      <c r="RQ5" s="60"/>
      <c r="RR5" s="60"/>
      <c r="RS5" s="60"/>
      <c r="RT5" s="60"/>
      <c r="RU5" s="60"/>
      <c r="RV5" s="60"/>
      <c r="RW5" s="60"/>
      <c r="RX5" s="60"/>
      <c r="RY5" s="60"/>
      <c r="RZ5" s="60"/>
      <c r="SA5" s="60"/>
      <c r="SB5" s="60"/>
      <c r="SC5" s="60"/>
      <c r="SD5" s="60"/>
      <c r="SE5" s="60"/>
      <c r="SF5" s="60"/>
      <c r="SG5" s="60"/>
      <c r="SH5" s="60"/>
      <c r="SI5" s="60"/>
      <c r="SJ5" s="60"/>
      <c r="SK5" s="60"/>
      <c r="SL5" s="60"/>
      <c r="SM5" s="60"/>
      <c r="SN5" s="60"/>
      <c r="SO5" s="60"/>
      <c r="SP5" s="60"/>
      <c r="SQ5" s="60"/>
      <c r="SR5" s="60"/>
      <c r="SS5" s="60"/>
      <c r="ST5" s="60"/>
      <c r="SU5" s="60"/>
      <c r="SV5" s="60"/>
      <c r="SW5" s="60"/>
      <c r="SX5" s="60"/>
      <c r="SY5" s="60"/>
      <c r="SZ5" s="60"/>
      <c r="TA5" s="60"/>
      <c r="TB5" s="60"/>
      <c r="TC5" s="60"/>
      <c r="TD5" s="60"/>
      <c r="TE5" s="60"/>
      <c r="TF5" s="60"/>
      <c r="TG5" s="60"/>
      <c r="TH5" s="60"/>
      <c r="TI5" s="60"/>
      <c r="TJ5" s="60"/>
      <c r="TK5" s="60"/>
      <c r="TL5" s="60"/>
      <c r="TM5" s="60"/>
      <c r="TN5" s="60"/>
      <c r="TO5" s="60"/>
      <c r="TP5" s="60"/>
      <c r="TQ5" s="60"/>
      <c r="TR5" s="60"/>
      <c r="TS5" s="60"/>
      <c r="TT5" s="60"/>
      <c r="TU5" s="60"/>
      <c r="TV5" s="60"/>
      <c r="TW5" s="60"/>
      <c r="TX5" s="60"/>
      <c r="TY5" s="60"/>
      <c r="TZ5" s="60"/>
      <c r="UA5" s="60"/>
      <c r="UB5" s="60"/>
      <c r="UC5" s="60"/>
      <c r="UD5" s="60"/>
      <c r="UE5" s="60"/>
      <c r="UF5" s="60"/>
      <c r="UG5" s="60"/>
      <c r="UH5" s="60"/>
      <c r="UI5" s="60"/>
      <c r="UJ5" s="60"/>
      <c r="UK5" s="60"/>
      <c r="UL5" s="60"/>
      <c r="UM5" s="60"/>
      <c r="UN5" s="60"/>
      <c r="UO5" s="60"/>
      <c r="UP5" s="60"/>
      <c r="UQ5" s="60"/>
      <c r="UR5" s="60"/>
      <c r="US5" s="60"/>
      <c r="UT5" s="60"/>
      <c r="UU5" s="60"/>
      <c r="UV5" s="60"/>
      <c r="UW5" s="60"/>
      <c r="UX5" s="60"/>
      <c r="UY5" s="60"/>
      <c r="UZ5" s="60"/>
      <c r="VA5" s="60"/>
      <c r="VB5" s="60"/>
      <c r="VC5" s="60"/>
      <c r="VD5" s="60"/>
      <c r="VE5" s="60"/>
      <c r="VF5" s="60"/>
      <c r="VG5" s="60"/>
      <c r="VH5" s="60"/>
      <c r="VI5" s="60"/>
      <c r="VJ5" s="60"/>
      <c r="VK5" s="60"/>
      <c r="VL5" s="60"/>
      <c r="VM5" s="60"/>
      <c r="VN5" s="60"/>
      <c r="VO5" s="60"/>
      <c r="VP5" s="60"/>
      <c r="VQ5" s="60"/>
      <c r="VR5" s="60"/>
      <c r="VS5" s="60"/>
      <c r="VT5" s="60"/>
      <c r="VU5" s="60"/>
      <c r="VV5" s="60"/>
      <c r="VW5" s="60"/>
      <c r="VX5" s="60"/>
      <c r="VY5" s="60"/>
      <c r="VZ5" s="60"/>
      <c r="WA5" s="60"/>
      <c r="WB5" s="60"/>
      <c r="WC5" s="60"/>
      <c r="WD5" s="60"/>
      <c r="WE5" s="60"/>
      <c r="WF5" s="60"/>
      <c r="WG5" s="60"/>
      <c r="WH5" s="60"/>
      <c r="WI5" s="60"/>
      <c r="WJ5" s="60"/>
      <c r="WK5" s="60"/>
      <c r="WL5" s="60"/>
      <c r="WM5" s="60"/>
      <c r="WN5" s="60"/>
      <c r="WO5" s="60"/>
      <c r="WP5" s="60"/>
      <c r="WQ5" s="60"/>
      <c r="WR5" s="60"/>
      <c r="WS5" s="60"/>
      <c r="WT5" s="60"/>
      <c r="WU5" s="60"/>
      <c r="WV5" s="60"/>
      <c r="WW5" s="60"/>
      <c r="WX5" s="60"/>
      <c r="WY5" s="60"/>
      <c r="WZ5" s="60"/>
      <c r="XA5" s="60"/>
      <c r="XB5" s="60"/>
      <c r="XC5" s="60"/>
      <c r="XD5" s="60"/>
      <c r="XE5" s="60"/>
      <c r="XF5" s="60"/>
      <c r="XG5" s="60"/>
      <c r="XH5" s="60"/>
      <c r="XI5" s="60"/>
      <c r="XJ5" s="60"/>
      <c r="XK5" s="60"/>
      <c r="XL5" s="60"/>
      <c r="XM5" s="60"/>
      <c r="XN5" s="60"/>
      <c r="XO5" s="60"/>
      <c r="XP5" s="60"/>
      <c r="XQ5" s="60"/>
      <c r="XR5" s="60"/>
      <c r="XS5" s="60"/>
      <c r="XT5" s="60"/>
      <c r="XU5" s="60"/>
      <c r="XV5" s="60"/>
      <c r="XW5" s="60"/>
      <c r="XX5" s="60"/>
      <c r="XY5" s="60"/>
      <c r="XZ5" s="60"/>
      <c r="YA5" s="60"/>
      <c r="YB5" s="60"/>
      <c r="YC5" s="60"/>
      <c r="YD5" s="60"/>
      <c r="YE5" s="60"/>
      <c r="YF5" s="60"/>
      <c r="YG5" s="60"/>
      <c r="YH5" s="60"/>
      <c r="YI5" s="60"/>
      <c r="YJ5" s="60"/>
      <c r="YK5" s="60"/>
      <c r="YL5" s="60"/>
      <c r="YM5" s="60"/>
      <c r="YN5" s="60"/>
      <c r="YO5" s="60"/>
      <c r="YP5" s="60"/>
      <c r="YQ5" s="60"/>
      <c r="YR5" s="60"/>
      <c r="YS5" s="60"/>
      <c r="YT5" s="60"/>
      <c r="YU5" s="60"/>
      <c r="YV5" s="60"/>
      <c r="YW5" s="60"/>
      <c r="YX5" s="60"/>
      <c r="YY5" s="60"/>
      <c r="YZ5" s="60"/>
      <c r="ZA5" s="60"/>
      <c r="ZB5" s="60"/>
      <c r="ZC5" s="60"/>
      <c r="ZD5" s="60"/>
      <c r="ZE5" s="60"/>
      <c r="ZF5" s="60"/>
      <c r="ZG5" s="60"/>
      <c r="ZH5" s="60"/>
      <c r="ZI5" s="60"/>
      <c r="ZJ5" s="60"/>
      <c r="ZK5" s="60"/>
      <c r="ZL5" s="60"/>
      <c r="ZM5" s="60"/>
      <c r="ZN5" s="60"/>
      <c r="ZO5" s="60"/>
      <c r="ZP5" s="60"/>
      <c r="ZQ5" s="60"/>
      <c r="ZR5" s="60"/>
      <c r="ZS5" s="60"/>
      <c r="ZT5" s="60"/>
      <c r="ZU5" s="60"/>
      <c r="ZV5" s="60"/>
      <c r="ZW5" s="60"/>
      <c r="ZX5" s="60"/>
      <c r="ZY5" s="60"/>
      <c r="ZZ5" s="60"/>
      <c r="AAA5" s="60"/>
      <c r="AAB5" s="60"/>
      <c r="AAC5" s="60"/>
      <c r="AAD5" s="60"/>
      <c r="AAE5" s="60"/>
      <c r="AAF5" s="60"/>
      <c r="AAG5" s="60"/>
      <c r="AAH5" s="60"/>
      <c r="AAI5" s="60"/>
      <c r="AAJ5" s="60"/>
      <c r="AAK5" s="60"/>
      <c r="AAL5" s="60"/>
      <c r="AAM5" s="60"/>
      <c r="AAN5" s="60"/>
      <c r="AAO5" s="60"/>
      <c r="AAP5" s="60"/>
      <c r="AAQ5" s="60"/>
      <c r="AAR5" s="60"/>
      <c r="AAS5" s="60"/>
      <c r="AAT5" s="60"/>
      <c r="AAU5" s="60"/>
      <c r="AAV5" s="60"/>
      <c r="AAW5" s="60"/>
      <c r="AAX5" s="60"/>
      <c r="AAY5" s="60"/>
      <c r="AAZ5" s="60"/>
      <c r="ABA5" s="60"/>
      <c r="ABB5" s="60"/>
      <c r="ABC5" s="60"/>
      <c r="ABD5" s="60"/>
      <c r="ABE5" s="60"/>
      <c r="ABF5" s="60"/>
      <c r="ABG5" s="60"/>
      <c r="ABH5" s="60"/>
      <c r="ABI5" s="60"/>
      <c r="ABJ5" s="60"/>
      <c r="ABK5" s="60"/>
      <c r="ABL5" s="60"/>
      <c r="ABM5" s="60"/>
      <c r="ABN5" s="60"/>
      <c r="ABO5" s="60"/>
      <c r="ABP5" s="60"/>
      <c r="ABQ5" s="60"/>
      <c r="ABR5" s="60"/>
      <c r="ABS5" s="60"/>
      <c r="ABT5" s="60"/>
      <c r="ABU5" s="60"/>
      <c r="ABV5" s="60"/>
      <c r="ABW5" s="60"/>
      <c r="ABX5" s="60"/>
      <c r="ABY5" s="60"/>
      <c r="ABZ5" s="60"/>
      <c r="ACA5" s="60"/>
      <c r="ACB5" s="60"/>
      <c r="ACC5" s="60"/>
      <c r="ACD5" s="60"/>
      <c r="ACE5" s="60"/>
      <c r="ACF5" s="60"/>
      <c r="ACG5" s="60"/>
      <c r="ACH5" s="60"/>
      <c r="ACI5" s="60"/>
      <c r="ACJ5" s="60"/>
      <c r="ACK5" s="60"/>
      <c r="ACL5" s="60"/>
      <c r="ACM5" s="60"/>
      <c r="ACN5" s="60"/>
      <c r="ACO5" s="60"/>
      <c r="ACP5" s="60"/>
      <c r="ACQ5" s="60"/>
      <c r="ACR5" s="60"/>
      <c r="ACS5" s="60"/>
      <c r="ACT5" s="60"/>
      <c r="ACU5" s="60"/>
      <c r="ACV5" s="60"/>
      <c r="ACW5" s="60"/>
      <c r="ACX5" s="60"/>
      <c r="ACY5" s="60"/>
      <c r="ACZ5" s="60"/>
      <c r="ADA5" s="60"/>
      <c r="ADB5" s="60"/>
      <c r="ADC5" s="60"/>
      <c r="ADD5" s="60"/>
      <c r="ADE5" s="60"/>
      <c r="ADF5" s="60"/>
      <c r="ADG5" s="60"/>
      <c r="ADH5" s="60"/>
      <c r="ADI5" s="60"/>
      <c r="ADJ5" s="60"/>
      <c r="ADK5" s="60"/>
      <c r="ADL5" s="60"/>
      <c r="ADM5" s="60"/>
      <c r="ADN5" s="60"/>
      <c r="ADO5" s="60"/>
      <c r="ADP5" s="60"/>
      <c r="ADQ5" s="60"/>
      <c r="ADR5" s="60"/>
      <c r="ADS5" s="60"/>
      <c r="ADT5" s="60"/>
      <c r="ADU5" s="60"/>
      <c r="ADV5" s="60"/>
      <c r="ADW5" s="60"/>
      <c r="ADX5" s="60"/>
      <c r="ADY5" s="60"/>
      <c r="ADZ5" s="60"/>
      <c r="AEA5" s="60"/>
      <c r="AEB5" s="60"/>
      <c r="AEC5" s="60"/>
      <c r="AED5" s="60"/>
      <c r="AEE5" s="60"/>
      <c r="AEF5" s="60"/>
      <c r="AEG5" s="60"/>
      <c r="AEH5" s="60"/>
      <c r="AEI5" s="60"/>
      <c r="AEJ5" s="60"/>
      <c r="AEK5" s="60"/>
      <c r="AEL5" s="60"/>
      <c r="AEM5" s="60"/>
      <c r="AEN5" s="60"/>
      <c r="AEO5" s="60"/>
      <c r="AEP5" s="60"/>
      <c r="AEQ5" s="60"/>
      <c r="AER5" s="60"/>
      <c r="AES5" s="60"/>
      <c r="AET5" s="60"/>
      <c r="AEU5" s="60"/>
      <c r="AEV5" s="60"/>
      <c r="AEW5" s="60"/>
      <c r="AEX5" s="60"/>
      <c r="AEY5" s="60"/>
      <c r="AEZ5" s="60"/>
      <c r="AFA5" s="60"/>
      <c r="AFB5" s="60"/>
      <c r="AFC5" s="60"/>
      <c r="AFD5" s="60"/>
      <c r="AFE5" s="60"/>
      <c r="AFF5" s="60"/>
      <c r="AFG5" s="60"/>
      <c r="AFH5" s="60"/>
      <c r="AFI5" s="60"/>
      <c r="AFJ5" s="60"/>
      <c r="AFK5" s="60"/>
      <c r="AFL5" s="60"/>
      <c r="AFM5" s="60"/>
      <c r="AFN5" s="60"/>
      <c r="AFO5" s="60"/>
      <c r="AFP5" s="60"/>
      <c r="AFQ5" s="60"/>
      <c r="AFR5" s="60"/>
      <c r="AFS5" s="60"/>
      <c r="AFT5" s="60"/>
      <c r="AFU5" s="60"/>
      <c r="AFV5" s="60"/>
      <c r="AFW5" s="60"/>
      <c r="AFX5" s="60"/>
      <c r="AFY5" s="60"/>
      <c r="AFZ5" s="60"/>
      <c r="AGA5" s="60"/>
      <c r="AGB5" s="60"/>
      <c r="AGC5" s="60"/>
      <c r="AGD5" s="60"/>
      <c r="AGE5" s="60"/>
      <c r="AGF5" s="60"/>
      <c r="AGG5" s="60"/>
      <c r="AGH5" s="60"/>
      <c r="AGI5" s="60"/>
      <c r="AGJ5" s="60"/>
      <c r="AGK5" s="60"/>
      <c r="AGL5" s="60"/>
      <c r="AGM5" s="60"/>
      <c r="AGN5" s="60"/>
      <c r="AGO5" s="60"/>
      <c r="AGP5" s="60"/>
      <c r="AGQ5" s="60"/>
      <c r="AGR5" s="60"/>
      <c r="AGS5" s="60"/>
      <c r="AGT5" s="60"/>
      <c r="AGU5" s="60"/>
      <c r="AGV5" s="60"/>
      <c r="AGW5" s="60"/>
      <c r="AGX5" s="60"/>
      <c r="AGY5" s="60"/>
      <c r="AGZ5" s="60"/>
      <c r="AHA5" s="60"/>
      <c r="AHB5" s="60"/>
      <c r="AHC5" s="60"/>
      <c r="AHD5" s="60"/>
      <c r="AHE5" s="60"/>
      <c r="AHF5" s="60"/>
      <c r="AHG5" s="60"/>
      <c r="AHH5" s="60"/>
      <c r="AHI5" s="60"/>
      <c r="AHJ5" s="60"/>
      <c r="AHK5" s="60"/>
      <c r="AHL5" s="60"/>
      <c r="AHM5" s="60"/>
      <c r="AHN5" s="60"/>
      <c r="AHO5" s="60"/>
      <c r="AHP5" s="60"/>
      <c r="AHQ5" s="60"/>
      <c r="AHR5" s="60"/>
      <c r="AHS5" s="60"/>
      <c r="AHT5" s="60"/>
      <c r="AHU5" s="60"/>
      <c r="AHV5" s="60"/>
      <c r="AHW5" s="60"/>
      <c r="AHX5" s="60"/>
      <c r="AHY5" s="60"/>
      <c r="AHZ5" s="60"/>
      <c r="AIA5" s="60"/>
      <c r="AIB5" s="60"/>
      <c r="AIC5" s="60"/>
      <c r="AID5" s="60"/>
      <c r="AIE5" s="60"/>
      <c r="AIF5" s="60"/>
      <c r="AIG5" s="60"/>
      <c r="AIH5" s="60"/>
      <c r="AII5" s="60"/>
      <c r="AIJ5" s="60"/>
      <c r="AIK5" s="60"/>
      <c r="AIL5" s="60"/>
      <c r="AIM5" s="60"/>
      <c r="AIN5" s="60"/>
      <c r="AIO5" s="60"/>
      <c r="AIP5" s="60"/>
      <c r="AIQ5" s="60"/>
      <c r="AIR5" s="60"/>
      <c r="AIS5" s="60"/>
      <c r="AIT5" s="60"/>
      <c r="AIU5" s="60"/>
      <c r="AIV5" s="60"/>
      <c r="AIW5" s="60"/>
      <c r="AIX5" s="60"/>
      <c r="AIY5" s="60"/>
      <c r="AIZ5" s="60"/>
      <c r="AJA5" s="60"/>
      <c r="AJB5" s="60"/>
      <c r="AJC5" s="60"/>
      <c r="AJD5" s="60"/>
      <c r="AJE5" s="60"/>
      <c r="AJF5" s="60"/>
      <c r="AJG5" s="60"/>
      <c r="AJH5" s="60"/>
      <c r="AJI5" s="60"/>
      <c r="AJJ5" s="60"/>
      <c r="AJK5" s="60"/>
      <c r="AJL5" s="60"/>
      <c r="AJM5" s="60"/>
      <c r="AJN5" s="60"/>
      <c r="AJO5" s="60"/>
      <c r="AJP5" s="60"/>
      <c r="AJQ5" s="60"/>
      <c r="AJR5" s="60"/>
      <c r="AJS5" s="60"/>
      <c r="AJT5" s="60"/>
      <c r="AJU5" s="60"/>
      <c r="AJV5" s="60"/>
      <c r="AJW5" s="60"/>
      <c r="AJX5" s="60"/>
      <c r="AJY5" s="60"/>
      <c r="AJZ5" s="60"/>
      <c r="AKA5" s="60"/>
      <c r="AKB5" s="60"/>
      <c r="AKC5" s="60"/>
      <c r="AKD5" s="60"/>
      <c r="AKE5" s="60"/>
      <c r="AKF5" s="60"/>
      <c r="AKG5" s="60"/>
      <c r="AKH5" s="60"/>
      <c r="AKI5" s="60"/>
      <c r="AKJ5" s="60"/>
      <c r="AKK5" s="60"/>
      <c r="AKL5" s="60"/>
      <c r="AKM5" s="60"/>
      <c r="AKN5" s="60"/>
      <c r="AKO5" s="60"/>
      <c r="AKP5" s="60"/>
      <c r="AKQ5" s="60"/>
      <c r="AKR5" s="60"/>
      <c r="AKS5" s="60"/>
      <c r="AKT5" s="60"/>
      <c r="AKU5" s="60"/>
      <c r="AKV5" s="60"/>
      <c r="AKW5" s="60"/>
      <c r="AKX5" s="60"/>
      <c r="AKY5" s="60"/>
      <c r="AKZ5" s="60"/>
      <c r="ALA5" s="60"/>
      <c r="ALB5" s="60"/>
      <c r="ALC5" s="60"/>
      <c r="ALD5" s="60"/>
      <c r="ALE5" s="60"/>
      <c r="ALF5" s="60"/>
      <c r="ALG5" s="60"/>
      <c r="ALH5" s="60"/>
      <c r="ALI5" s="60"/>
      <c r="ALJ5" s="60"/>
      <c r="ALK5" s="60"/>
      <c r="ALL5" s="60"/>
      <c r="ALM5" s="60"/>
      <c r="ALN5" s="60"/>
      <c r="ALO5" s="60"/>
      <c r="ALP5" s="60"/>
      <c r="ALQ5" s="60"/>
      <c r="ALR5" s="60"/>
      <c r="ALS5" s="60"/>
      <c r="ALT5" s="60"/>
      <c r="ALU5" s="60"/>
      <c r="ALV5" s="60"/>
      <c r="ALW5" s="60"/>
      <c r="ALX5" s="60"/>
      <c r="ALY5" s="60"/>
      <c r="ALZ5" s="60"/>
      <c r="AMA5" s="60"/>
      <c r="AMB5" s="60"/>
      <c r="AMC5" s="60"/>
      <c r="AMD5" s="60"/>
      <c r="AME5" s="60"/>
      <c r="AMF5" s="60"/>
      <c r="AMG5" s="60"/>
      <c r="AMH5" s="60"/>
      <c r="AMI5" s="60"/>
      <c r="AMJ5" s="60"/>
      <c r="AMK5" s="60"/>
      <c r="AML5" s="60"/>
      <c r="AMM5" s="60"/>
      <c r="AMN5" s="60"/>
      <c r="AMO5" s="60"/>
      <c r="AMP5" s="60"/>
      <c r="AMQ5" s="60"/>
      <c r="AMR5" s="60"/>
      <c r="AMS5" s="60"/>
      <c r="AMT5" s="60"/>
      <c r="AMU5" s="60"/>
      <c r="AMV5" s="60"/>
      <c r="AMW5" s="60"/>
      <c r="AMX5" s="60"/>
      <c r="AMY5" s="60"/>
      <c r="AMZ5" s="60"/>
      <c r="ANA5" s="60"/>
      <c r="ANB5" s="60"/>
      <c r="ANC5" s="60"/>
      <c r="AND5" s="60"/>
      <c r="ANE5" s="60"/>
      <c r="ANF5" s="60"/>
      <c r="ANG5" s="60"/>
      <c r="ANH5" s="60"/>
      <c r="ANI5" s="60"/>
      <c r="ANJ5" s="60"/>
      <c r="ANK5" s="60"/>
      <c r="ANL5" s="60"/>
      <c r="ANM5" s="60"/>
      <c r="ANN5" s="60"/>
      <c r="ANO5" s="60"/>
      <c r="ANP5" s="60"/>
      <c r="ANQ5" s="60"/>
      <c r="ANR5" s="60"/>
      <c r="ANS5" s="60"/>
      <c r="ANT5" s="60"/>
      <c r="ANU5" s="60"/>
      <c r="ANV5" s="60"/>
      <c r="ANW5" s="60"/>
      <c r="ANX5" s="60"/>
      <c r="ANY5" s="60"/>
      <c r="ANZ5" s="60"/>
      <c r="AOA5" s="60"/>
      <c r="AOB5" s="60"/>
      <c r="AOC5" s="60"/>
      <c r="AOD5" s="60"/>
      <c r="AOE5" s="60"/>
      <c r="AOF5" s="60"/>
      <c r="AOG5" s="60"/>
      <c r="AOH5" s="60"/>
      <c r="AOI5" s="60"/>
      <c r="AOJ5" s="60"/>
      <c r="AOK5" s="60"/>
      <c r="AOL5" s="60"/>
      <c r="AOM5" s="60"/>
      <c r="AON5" s="60"/>
      <c r="AOO5" s="60"/>
      <c r="AOP5" s="60"/>
      <c r="AOQ5" s="60"/>
      <c r="AOR5" s="60"/>
      <c r="AOS5" s="60"/>
      <c r="AOT5" s="60"/>
      <c r="AOU5" s="60"/>
      <c r="AOV5" s="60"/>
      <c r="AOW5" s="60"/>
      <c r="AOX5" s="60"/>
      <c r="AOY5" s="60"/>
      <c r="AOZ5" s="60"/>
      <c r="APA5" s="60"/>
      <c r="APB5" s="60"/>
      <c r="APC5" s="60"/>
      <c r="APD5" s="60"/>
      <c r="APE5" s="60"/>
      <c r="APF5" s="60"/>
      <c r="APG5" s="60"/>
      <c r="APH5" s="60"/>
      <c r="API5" s="60"/>
      <c r="APJ5" s="60"/>
      <c r="APK5" s="60"/>
      <c r="APL5" s="60"/>
      <c r="APM5" s="60"/>
      <c r="APN5" s="60"/>
      <c r="APO5" s="60"/>
      <c r="APP5" s="60"/>
      <c r="APQ5" s="60"/>
      <c r="APR5" s="60"/>
      <c r="APS5" s="60"/>
      <c r="APT5" s="60"/>
      <c r="APU5" s="60"/>
      <c r="APV5" s="60"/>
      <c r="APW5" s="60"/>
      <c r="APX5" s="60"/>
      <c r="APY5" s="60"/>
      <c r="APZ5" s="60"/>
      <c r="AQA5" s="60"/>
      <c r="AQB5" s="60"/>
      <c r="AQC5" s="60"/>
      <c r="AQD5" s="60"/>
      <c r="AQE5" s="60"/>
      <c r="AQF5" s="60"/>
      <c r="AQG5" s="60"/>
      <c r="AQH5" s="60"/>
      <c r="AQI5" s="60"/>
      <c r="AQJ5" s="60"/>
      <c r="AQK5" s="60"/>
      <c r="AQL5" s="60"/>
      <c r="AQM5" s="60"/>
      <c r="AQN5" s="60"/>
      <c r="AQO5" s="60"/>
      <c r="AQP5" s="60"/>
      <c r="AQQ5" s="60"/>
      <c r="AQR5" s="60"/>
      <c r="AQS5" s="60"/>
      <c r="AQT5" s="60"/>
      <c r="AQU5" s="60"/>
      <c r="AQV5" s="60"/>
      <c r="AQW5" s="60"/>
      <c r="AQX5" s="60"/>
      <c r="AQY5" s="60"/>
      <c r="AQZ5" s="60"/>
      <c r="ARA5" s="60"/>
      <c r="ARB5" s="60"/>
      <c r="ARC5" s="60"/>
      <c r="ARD5" s="60"/>
      <c r="ARE5" s="60"/>
      <c r="ARF5" s="60"/>
      <c r="ARG5" s="60"/>
      <c r="ARH5" s="60"/>
      <c r="ARI5" s="60"/>
      <c r="ARJ5" s="60"/>
      <c r="ARK5" s="60"/>
      <c r="ARL5" s="60"/>
      <c r="ARM5" s="60"/>
      <c r="ARN5" s="60"/>
      <c r="ARO5" s="60"/>
      <c r="ARP5" s="60"/>
      <c r="ARQ5" s="60"/>
      <c r="ARR5" s="60"/>
      <c r="ARS5" s="60"/>
      <c r="ART5" s="60"/>
      <c r="ARU5" s="60"/>
      <c r="ARV5" s="60"/>
      <c r="ARW5" s="60"/>
      <c r="ARX5" s="60"/>
      <c r="ARY5" s="60"/>
      <c r="ARZ5" s="60"/>
      <c r="ASA5" s="60"/>
      <c r="ASB5" s="60"/>
      <c r="ASC5" s="60"/>
      <c r="ASD5" s="60"/>
      <c r="ASE5" s="60"/>
      <c r="ASF5" s="60"/>
      <c r="ASG5" s="60"/>
      <c r="ASH5" s="60"/>
      <c r="ASI5" s="60"/>
      <c r="ASJ5" s="60"/>
      <c r="ASK5" s="60"/>
      <c r="ASL5" s="60"/>
      <c r="ASM5" s="60"/>
      <c r="ASN5" s="60"/>
      <c r="ASO5" s="60"/>
      <c r="ASP5" s="60"/>
      <c r="ASQ5" s="60"/>
      <c r="ASR5" s="60"/>
      <c r="ASS5" s="60"/>
      <c r="AST5" s="60"/>
      <c r="ASU5" s="60"/>
      <c r="ASV5" s="60"/>
      <c r="ASW5" s="60"/>
      <c r="ASX5" s="60"/>
      <c r="ASY5" s="60"/>
      <c r="ASZ5" s="60"/>
      <c r="ATA5" s="60"/>
      <c r="ATB5" s="60"/>
      <c r="ATC5" s="60"/>
      <c r="ATD5" s="60"/>
      <c r="ATE5" s="60"/>
      <c r="ATF5" s="60"/>
      <c r="ATG5" s="60"/>
      <c r="ATH5" s="60"/>
      <c r="ATI5" s="60"/>
      <c r="ATJ5" s="60"/>
      <c r="ATK5" s="60"/>
      <c r="ATL5" s="60"/>
      <c r="ATM5" s="60"/>
      <c r="ATN5" s="60"/>
      <c r="ATO5" s="60"/>
      <c r="ATP5" s="60"/>
      <c r="ATQ5" s="60"/>
      <c r="ATR5" s="60"/>
      <c r="ATS5" s="60"/>
      <c r="ATT5" s="60"/>
      <c r="ATU5" s="60"/>
      <c r="ATV5" s="60"/>
      <c r="ATW5" s="60"/>
      <c r="ATX5" s="60"/>
      <c r="ATY5" s="60"/>
      <c r="ATZ5" s="60"/>
      <c r="AUA5" s="60"/>
      <c r="AUB5" s="60"/>
      <c r="AUC5" s="60"/>
      <c r="AUD5" s="60"/>
      <c r="AUE5" s="60"/>
      <c r="AUF5" s="60"/>
      <c r="AUG5" s="60"/>
      <c r="AUH5" s="60"/>
      <c r="AUI5" s="60"/>
      <c r="AUJ5" s="60"/>
      <c r="AUK5" s="60"/>
      <c r="AUL5" s="60"/>
      <c r="AUM5" s="60"/>
      <c r="AUN5" s="60"/>
      <c r="AUO5" s="60"/>
      <c r="AUP5" s="60"/>
      <c r="AUQ5" s="60"/>
      <c r="AUR5" s="60"/>
      <c r="AUS5" s="60"/>
      <c r="AUT5" s="60"/>
      <c r="AUU5" s="60"/>
      <c r="AUV5" s="60"/>
      <c r="AUW5" s="60"/>
      <c r="AUX5" s="60"/>
      <c r="AUY5" s="60"/>
      <c r="AUZ5" s="60"/>
      <c r="AVA5" s="60"/>
      <c r="AVB5" s="60"/>
      <c r="AVC5" s="60"/>
      <c r="AVD5" s="60"/>
      <c r="AVE5" s="60"/>
      <c r="AVF5" s="60"/>
      <c r="AVG5" s="60"/>
      <c r="AVH5" s="60"/>
      <c r="AVI5" s="60"/>
      <c r="AVJ5" s="60"/>
      <c r="AVK5" s="60"/>
      <c r="AVL5" s="60"/>
      <c r="AVM5" s="60"/>
      <c r="AVN5" s="60"/>
      <c r="AVO5" s="60"/>
      <c r="AVP5" s="60"/>
      <c r="AVQ5" s="60"/>
      <c r="AVR5" s="60"/>
      <c r="AVS5" s="60"/>
      <c r="AVT5" s="60"/>
      <c r="AVU5" s="60"/>
      <c r="AVV5" s="60"/>
      <c r="AVW5" s="60"/>
      <c r="AVX5" s="60"/>
      <c r="AVY5" s="60"/>
      <c r="AVZ5" s="60"/>
      <c r="AWA5" s="60"/>
      <c r="AWB5" s="60"/>
      <c r="AWC5" s="60"/>
      <c r="AWD5" s="60"/>
      <c r="AWE5" s="60"/>
      <c r="AWF5" s="60"/>
      <c r="AWG5" s="60"/>
      <c r="AWH5" s="60"/>
      <c r="AWI5" s="60"/>
      <c r="AWJ5" s="60"/>
      <c r="AWK5" s="60"/>
      <c r="AWL5" s="60"/>
      <c r="AWM5" s="60"/>
      <c r="AWN5" s="60"/>
      <c r="AWO5" s="60"/>
      <c r="AWP5" s="60"/>
      <c r="AWQ5" s="60"/>
      <c r="AWR5" s="60"/>
      <c r="AWS5" s="60"/>
      <c r="AWT5" s="60"/>
      <c r="AWU5" s="60"/>
      <c r="AWV5" s="60"/>
      <c r="AWW5" s="60"/>
      <c r="AWX5" s="60"/>
      <c r="AWY5" s="60"/>
      <c r="AWZ5" s="60"/>
      <c r="AXA5" s="60"/>
      <c r="AXB5" s="60"/>
      <c r="AXC5" s="60"/>
      <c r="AXD5" s="60"/>
      <c r="AXE5" s="60"/>
      <c r="AXF5" s="60"/>
      <c r="AXG5" s="60"/>
      <c r="AXH5" s="60"/>
      <c r="AXI5" s="60"/>
      <c r="AXJ5" s="60"/>
      <c r="AXK5" s="60"/>
      <c r="AXL5" s="60"/>
      <c r="AXM5" s="60"/>
      <c r="AXN5" s="60"/>
      <c r="AXO5" s="60"/>
      <c r="AXP5" s="60"/>
      <c r="AXQ5" s="60"/>
      <c r="AXR5" s="60"/>
      <c r="AXS5" s="60"/>
      <c r="AXT5" s="60"/>
      <c r="AXU5" s="60"/>
      <c r="AXV5" s="60"/>
      <c r="AXW5" s="60"/>
      <c r="AXX5" s="60"/>
      <c r="AXY5" s="60"/>
      <c r="AXZ5" s="60"/>
      <c r="AYA5" s="60"/>
      <c r="AYB5" s="60"/>
      <c r="AYC5" s="60"/>
      <c r="AYD5" s="60"/>
      <c r="AYE5" s="60"/>
      <c r="AYF5" s="60"/>
      <c r="AYG5" s="60"/>
      <c r="AYH5" s="60"/>
      <c r="AYI5" s="60"/>
      <c r="AYJ5" s="60"/>
      <c r="AYK5" s="60"/>
      <c r="AYL5" s="60"/>
      <c r="AYM5" s="60"/>
      <c r="AYN5" s="60"/>
      <c r="AYO5" s="60"/>
      <c r="AYP5" s="60"/>
      <c r="AYQ5" s="60"/>
      <c r="AYR5" s="60"/>
      <c r="AYS5" s="60"/>
      <c r="AYT5" s="60"/>
      <c r="AYU5" s="60"/>
      <c r="AYV5" s="60"/>
      <c r="AYW5" s="60"/>
      <c r="AYX5" s="60"/>
      <c r="AYY5" s="60"/>
      <c r="AYZ5" s="60"/>
      <c r="AZA5" s="60"/>
      <c r="AZB5" s="60"/>
      <c r="AZC5" s="60"/>
      <c r="AZD5" s="60"/>
      <c r="AZE5" s="60"/>
      <c r="AZF5" s="60"/>
      <c r="AZG5" s="60"/>
      <c r="AZH5" s="60"/>
      <c r="AZI5" s="60"/>
      <c r="AZJ5" s="60"/>
      <c r="AZK5" s="60"/>
      <c r="AZL5" s="60"/>
      <c r="AZM5" s="60"/>
      <c r="AZN5" s="60"/>
      <c r="AZO5" s="60"/>
      <c r="AZP5" s="60"/>
      <c r="AZQ5" s="60"/>
      <c r="AZR5" s="60"/>
      <c r="AZS5" s="60"/>
      <c r="AZT5" s="60"/>
      <c r="AZU5" s="60"/>
      <c r="AZV5" s="60"/>
      <c r="AZW5" s="60"/>
      <c r="AZX5" s="60"/>
      <c r="AZY5" s="60"/>
      <c r="AZZ5" s="60"/>
      <c r="BAA5" s="60"/>
      <c r="BAB5" s="60"/>
      <c r="BAC5" s="60"/>
      <c r="BAD5" s="60"/>
      <c r="BAE5" s="60"/>
      <c r="BAF5" s="60"/>
      <c r="BAG5" s="60"/>
      <c r="BAH5" s="60"/>
      <c r="BAI5" s="60"/>
      <c r="BAJ5" s="60"/>
      <c r="BAK5" s="60"/>
      <c r="BAL5" s="60"/>
      <c r="BAM5" s="60"/>
      <c r="BAN5" s="60"/>
      <c r="BAO5" s="60"/>
      <c r="BAP5" s="60"/>
      <c r="BAQ5" s="60"/>
      <c r="BAR5" s="60"/>
      <c r="BAS5" s="60"/>
      <c r="BAT5" s="60"/>
      <c r="BAU5" s="60"/>
      <c r="BAV5" s="60"/>
      <c r="BAW5" s="60"/>
      <c r="BAX5" s="60"/>
      <c r="BAY5" s="60"/>
      <c r="BAZ5" s="60"/>
      <c r="BBA5" s="60"/>
      <c r="BBB5" s="60"/>
      <c r="BBC5" s="60"/>
      <c r="BBD5" s="60"/>
      <c r="BBE5" s="60"/>
      <c r="BBF5" s="60"/>
      <c r="BBG5" s="60"/>
      <c r="BBH5" s="60"/>
      <c r="BBI5" s="60"/>
      <c r="BBJ5" s="60"/>
      <c r="BBK5" s="60"/>
      <c r="BBL5" s="60"/>
      <c r="BBM5" s="60"/>
      <c r="BBN5" s="60"/>
      <c r="BBO5" s="60"/>
      <c r="BBP5" s="60"/>
      <c r="BBQ5" s="60"/>
      <c r="BBR5" s="60"/>
      <c r="BBS5" s="60"/>
      <c r="BBT5" s="60"/>
      <c r="BBU5" s="60"/>
      <c r="BBV5" s="60"/>
      <c r="BBW5" s="60"/>
      <c r="BBX5" s="60"/>
      <c r="BBY5" s="60"/>
      <c r="BBZ5" s="60"/>
      <c r="BCA5" s="60"/>
      <c r="BCB5" s="60"/>
      <c r="BCC5" s="60"/>
      <c r="BCD5" s="60"/>
      <c r="BCE5" s="60"/>
      <c r="BCF5" s="60"/>
      <c r="BCG5" s="60"/>
      <c r="BCH5" s="60"/>
      <c r="BCI5" s="60"/>
      <c r="BCJ5" s="60"/>
      <c r="BCK5" s="60"/>
      <c r="BCL5" s="60"/>
      <c r="BCM5" s="60"/>
      <c r="BCN5" s="60"/>
      <c r="BCO5" s="60"/>
      <c r="BCP5" s="60"/>
      <c r="BCQ5" s="60"/>
      <c r="BCR5" s="60"/>
      <c r="BCS5" s="60"/>
      <c r="BCT5" s="60"/>
      <c r="BCU5" s="60"/>
      <c r="BCV5" s="60"/>
      <c r="BCW5" s="60"/>
      <c r="BCX5" s="60"/>
      <c r="BCY5" s="60"/>
      <c r="BCZ5" s="60"/>
      <c r="BDA5" s="60"/>
      <c r="BDB5" s="60"/>
      <c r="BDC5" s="60"/>
      <c r="BDD5" s="60"/>
      <c r="BDE5" s="60"/>
      <c r="BDF5" s="60"/>
      <c r="BDG5" s="60"/>
      <c r="BDH5" s="60"/>
      <c r="BDI5" s="60"/>
      <c r="BDJ5" s="60"/>
      <c r="BDK5" s="60"/>
      <c r="BDL5" s="60"/>
      <c r="BDM5" s="60"/>
      <c r="BDN5" s="60"/>
      <c r="BDO5" s="60"/>
      <c r="BDP5" s="60"/>
      <c r="BDQ5" s="60"/>
      <c r="BDR5" s="60"/>
      <c r="BDS5" s="60"/>
      <c r="BDT5" s="60"/>
      <c r="BDU5" s="60"/>
      <c r="BDV5" s="60"/>
      <c r="BDW5" s="60"/>
      <c r="BDX5" s="60"/>
      <c r="BDY5" s="60"/>
      <c r="BDZ5" s="60"/>
      <c r="BEA5" s="60"/>
      <c r="BEB5" s="60"/>
      <c r="BEC5" s="60"/>
      <c r="BED5" s="60"/>
      <c r="BEE5" s="60"/>
      <c r="BEF5" s="60"/>
      <c r="BEG5" s="60"/>
      <c r="BEH5" s="60"/>
      <c r="BEI5" s="60"/>
      <c r="BEJ5" s="60"/>
      <c r="BEK5" s="60"/>
      <c r="BEL5" s="60"/>
      <c r="BEM5" s="60"/>
      <c r="BEN5" s="60"/>
      <c r="BEO5" s="60"/>
      <c r="BEP5" s="60"/>
      <c r="BEQ5" s="60"/>
      <c r="BER5" s="60"/>
      <c r="BES5" s="60"/>
      <c r="BET5" s="60"/>
      <c r="BEU5" s="60"/>
      <c r="BEV5" s="60"/>
      <c r="BEW5" s="60"/>
      <c r="BEX5" s="60"/>
      <c r="BEY5" s="60"/>
      <c r="BEZ5" s="60"/>
      <c r="BFA5" s="60"/>
      <c r="BFB5" s="60"/>
      <c r="BFC5" s="60"/>
      <c r="BFD5" s="60"/>
      <c r="BFE5" s="60"/>
      <c r="BFF5" s="60"/>
      <c r="BFG5" s="60"/>
      <c r="BFH5" s="60"/>
      <c r="BFI5" s="60"/>
      <c r="BFJ5" s="60"/>
      <c r="BFK5" s="60"/>
      <c r="BFL5" s="60"/>
      <c r="BFM5" s="60"/>
      <c r="BFN5" s="60"/>
      <c r="BFO5" s="60"/>
      <c r="BFP5" s="60"/>
      <c r="BFQ5" s="60"/>
      <c r="BFR5" s="60"/>
      <c r="BFS5" s="60"/>
      <c r="BFT5" s="60"/>
      <c r="BFU5" s="60"/>
      <c r="BFV5" s="60"/>
      <c r="BFW5" s="60"/>
      <c r="BFX5" s="60"/>
      <c r="BFY5" s="60"/>
      <c r="BFZ5" s="60"/>
      <c r="BGA5" s="60"/>
      <c r="BGB5" s="60"/>
      <c r="BGC5" s="60"/>
      <c r="BGD5" s="60"/>
      <c r="BGE5" s="60"/>
      <c r="BGF5" s="60"/>
      <c r="BGG5" s="60"/>
      <c r="BGH5" s="60"/>
      <c r="BGI5" s="60"/>
      <c r="BGJ5" s="60"/>
      <c r="BGK5" s="60"/>
      <c r="BGL5" s="60"/>
      <c r="BGM5" s="60"/>
      <c r="BGN5" s="60"/>
      <c r="BGO5" s="60"/>
      <c r="BGP5" s="60"/>
      <c r="BGQ5" s="60"/>
      <c r="BGR5" s="60"/>
      <c r="BGS5" s="60"/>
      <c r="BGT5" s="60"/>
      <c r="BGU5" s="60"/>
      <c r="BGV5" s="60"/>
      <c r="BGW5" s="60"/>
      <c r="BGX5" s="60"/>
      <c r="BGY5" s="60"/>
      <c r="BGZ5" s="60"/>
      <c r="BHA5" s="60"/>
      <c r="BHB5" s="60"/>
      <c r="BHC5" s="60"/>
      <c r="BHD5" s="60"/>
      <c r="BHE5" s="60"/>
      <c r="BHF5" s="60"/>
      <c r="BHG5" s="60"/>
      <c r="BHH5" s="60"/>
      <c r="BHI5" s="60"/>
      <c r="BHJ5" s="60"/>
      <c r="BHK5" s="60"/>
      <c r="BHL5" s="60"/>
      <c r="BHM5" s="60"/>
      <c r="BHN5" s="60"/>
      <c r="BHO5" s="60"/>
      <c r="BHP5" s="60"/>
      <c r="BHQ5" s="60"/>
      <c r="BHR5" s="60"/>
      <c r="BHS5" s="60"/>
      <c r="BHT5" s="60"/>
      <c r="BHU5" s="60"/>
      <c r="BHV5" s="60"/>
      <c r="BHW5" s="60"/>
      <c r="BHX5" s="60"/>
      <c r="BHY5" s="60"/>
      <c r="BHZ5" s="60"/>
      <c r="BIA5" s="60"/>
      <c r="BIB5" s="60"/>
      <c r="BIC5" s="60"/>
      <c r="BID5" s="60"/>
      <c r="BIE5" s="60"/>
      <c r="BIF5" s="60"/>
      <c r="BIG5" s="60"/>
      <c r="BIH5" s="60"/>
      <c r="BII5" s="60"/>
      <c r="BIJ5" s="60"/>
      <c r="BIK5" s="60"/>
      <c r="BIL5" s="60"/>
      <c r="BIM5" s="60"/>
      <c r="BIN5" s="60"/>
      <c r="BIO5" s="60"/>
      <c r="BIP5" s="60"/>
      <c r="BIQ5" s="60"/>
      <c r="BIR5" s="60"/>
      <c r="BIS5" s="60"/>
      <c r="BIT5" s="60"/>
      <c r="BIU5" s="60"/>
      <c r="BIV5" s="60"/>
      <c r="BIW5" s="60"/>
      <c r="BIX5" s="60"/>
      <c r="BIY5" s="60"/>
      <c r="BIZ5" s="60"/>
      <c r="BJA5" s="60"/>
      <c r="BJB5" s="60"/>
      <c r="BJC5" s="60"/>
      <c r="BJD5" s="60"/>
      <c r="BJE5" s="60"/>
      <c r="BJF5" s="60"/>
      <c r="BJG5" s="60"/>
      <c r="BJH5" s="60"/>
      <c r="BJI5" s="60"/>
      <c r="BJJ5" s="60"/>
      <c r="BJK5" s="60"/>
      <c r="BJL5" s="60"/>
      <c r="BJM5" s="60"/>
      <c r="BJN5" s="60"/>
      <c r="BJO5" s="60"/>
      <c r="BJP5" s="60"/>
      <c r="BJQ5" s="60"/>
      <c r="BJR5" s="60"/>
      <c r="BJS5" s="60"/>
      <c r="BJT5" s="60"/>
      <c r="BJU5" s="60"/>
      <c r="BJV5" s="60"/>
      <c r="BJW5" s="60"/>
      <c r="BJX5" s="60"/>
      <c r="BJY5" s="60"/>
      <c r="BJZ5" s="60"/>
      <c r="BKA5" s="60"/>
      <c r="BKB5" s="60"/>
      <c r="BKC5" s="60"/>
      <c r="BKD5" s="60"/>
      <c r="BKE5" s="60"/>
      <c r="BKF5" s="60"/>
      <c r="BKG5" s="60"/>
      <c r="BKH5" s="60"/>
      <c r="BKI5" s="60"/>
      <c r="BKJ5" s="60"/>
      <c r="BKK5" s="60"/>
      <c r="BKL5" s="60"/>
      <c r="BKM5" s="60"/>
      <c r="BKN5" s="60"/>
      <c r="BKO5" s="60"/>
      <c r="BKP5" s="60"/>
      <c r="BKQ5" s="60"/>
      <c r="BKR5" s="60"/>
      <c r="BKS5" s="60"/>
      <c r="BKT5" s="60"/>
      <c r="BKU5" s="60"/>
      <c r="BKV5" s="60"/>
      <c r="BKW5" s="60"/>
      <c r="BKX5" s="60"/>
      <c r="BKY5" s="60"/>
      <c r="BKZ5" s="60"/>
      <c r="BLA5" s="60"/>
      <c r="BLB5" s="60"/>
      <c r="BLC5" s="60"/>
      <c r="BLD5" s="60"/>
      <c r="BLE5" s="60"/>
      <c r="BLF5" s="60"/>
      <c r="BLG5" s="60"/>
      <c r="BLH5" s="60"/>
      <c r="BLI5" s="60"/>
      <c r="BLJ5" s="60"/>
      <c r="BLK5" s="60"/>
      <c r="BLL5" s="60"/>
      <c r="BLM5" s="60"/>
      <c r="BLN5" s="60"/>
      <c r="BLO5" s="60"/>
      <c r="BLP5" s="60"/>
      <c r="BLQ5" s="60"/>
      <c r="BLR5" s="60"/>
      <c r="BLS5" s="60"/>
      <c r="BLT5" s="60"/>
      <c r="BLU5" s="60"/>
      <c r="BLV5" s="60"/>
      <c r="BLW5" s="60"/>
      <c r="BLX5" s="60"/>
      <c r="BLY5" s="60"/>
      <c r="BLZ5" s="60"/>
      <c r="BMA5" s="60"/>
      <c r="BMB5" s="60"/>
      <c r="BMC5" s="60"/>
      <c r="BMD5" s="60"/>
      <c r="BME5" s="60"/>
      <c r="BMF5" s="60"/>
      <c r="BMG5" s="60"/>
      <c r="BMH5" s="60"/>
      <c r="BMI5" s="60"/>
      <c r="BMJ5" s="60"/>
      <c r="BMK5" s="60"/>
      <c r="BML5" s="60"/>
      <c r="BMM5" s="60"/>
      <c r="BMN5" s="60"/>
      <c r="BMO5" s="60"/>
      <c r="BMP5" s="60"/>
      <c r="BMQ5" s="60"/>
      <c r="BMR5" s="60"/>
      <c r="BMS5" s="60"/>
      <c r="BMT5" s="60"/>
      <c r="BMU5" s="60"/>
      <c r="BMV5" s="60"/>
      <c r="BMW5" s="60"/>
      <c r="BMX5" s="60"/>
      <c r="BMY5" s="60"/>
      <c r="BMZ5" s="60"/>
      <c r="BNA5" s="60"/>
      <c r="BNB5" s="60"/>
      <c r="BNC5" s="60"/>
      <c r="BND5" s="60"/>
      <c r="BNE5" s="60"/>
      <c r="BNF5" s="60"/>
      <c r="BNG5" s="60"/>
      <c r="BNH5" s="60"/>
      <c r="BNI5" s="60"/>
      <c r="BNJ5" s="60"/>
      <c r="BNK5" s="60"/>
      <c r="BNL5" s="60"/>
      <c r="BNM5" s="60"/>
      <c r="BNN5" s="60"/>
      <c r="BNO5" s="60"/>
      <c r="BNP5" s="60"/>
      <c r="BNQ5" s="60"/>
      <c r="BNR5" s="60"/>
      <c r="BNS5" s="60"/>
      <c r="BNT5" s="60"/>
      <c r="BNU5" s="60"/>
      <c r="BNV5" s="60"/>
      <c r="BNW5" s="60"/>
      <c r="BNX5" s="60"/>
      <c r="BNY5" s="60"/>
      <c r="BNZ5" s="60"/>
      <c r="BOA5" s="60"/>
      <c r="BOB5" s="60"/>
      <c r="BOC5" s="60"/>
      <c r="BOD5" s="60"/>
      <c r="BOE5" s="60"/>
      <c r="BOF5" s="60"/>
      <c r="BOG5" s="60"/>
      <c r="BOH5" s="60"/>
      <c r="BOI5" s="60"/>
      <c r="BOJ5" s="60"/>
      <c r="BOK5" s="60"/>
      <c r="BOL5" s="60"/>
      <c r="BOM5" s="60"/>
      <c r="BON5" s="60"/>
      <c r="BOO5" s="60"/>
      <c r="BOP5" s="60"/>
      <c r="BOQ5" s="60"/>
      <c r="BOR5" s="60"/>
      <c r="BOS5" s="60"/>
      <c r="BOT5" s="60"/>
      <c r="BOU5" s="60"/>
      <c r="BOV5" s="60"/>
      <c r="BOW5" s="60"/>
      <c r="BOX5" s="60"/>
      <c r="BOY5" s="60"/>
      <c r="BOZ5" s="60"/>
      <c r="BPA5" s="60"/>
      <c r="BPB5" s="60"/>
      <c r="BPC5" s="60"/>
      <c r="BPD5" s="60"/>
      <c r="BPE5" s="60"/>
      <c r="BPF5" s="60"/>
      <c r="BPG5" s="60"/>
      <c r="BPH5" s="60"/>
      <c r="BPI5" s="60"/>
      <c r="BPJ5" s="60"/>
      <c r="BPK5" s="60"/>
      <c r="BPL5" s="60"/>
      <c r="BPM5" s="60"/>
      <c r="BPN5" s="60"/>
      <c r="BPO5" s="60"/>
      <c r="BPP5" s="60"/>
      <c r="BPQ5" s="60"/>
      <c r="BPR5" s="60"/>
      <c r="BPS5" s="60"/>
      <c r="BPT5" s="60"/>
      <c r="BPU5" s="60"/>
      <c r="BPV5" s="60"/>
      <c r="BPW5" s="60"/>
      <c r="BPX5" s="60"/>
      <c r="BPY5" s="60"/>
      <c r="BPZ5" s="60"/>
      <c r="BQA5" s="60"/>
      <c r="BQB5" s="60"/>
      <c r="BQC5" s="60"/>
      <c r="BQD5" s="60"/>
      <c r="BQE5" s="60"/>
      <c r="BQF5" s="60"/>
      <c r="BQG5" s="60"/>
      <c r="BQH5" s="60"/>
      <c r="BQI5" s="60"/>
      <c r="BQJ5" s="60"/>
      <c r="BQK5" s="60"/>
      <c r="BQL5" s="60"/>
      <c r="BQM5" s="60"/>
      <c r="BQN5" s="60"/>
      <c r="BQO5" s="60"/>
      <c r="BQP5" s="60"/>
      <c r="BQQ5" s="60"/>
      <c r="BQR5" s="60"/>
      <c r="BQS5" s="60"/>
      <c r="BQT5" s="60"/>
      <c r="BQU5" s="60"/>
      <c r="BQV5" s="60"/>
      <c r="BQW5" s="60"/>
      <c r="BQX5" s="60"/>
      <c r="BQY5" s="60"/>
      <c r="BQZ5" s="60"/>
      <c r="BRA5" s="60"/>
      <c r="BRB5" s="60"/>
      <c r="BRC5" s="60"/>
      <c r="BRD5" s="60"/>
      <c r="BRE5" s="60"/>
      <c r="BRF5" s="60"/>
      <c r="BRG5" s="60"/>
      <c r="BRH5" s="60"/>
      <c r="BRI5" s="60"/>
      <c r="BRJ5" s="60"/>
      <c r="BRK5" s="60"/>
      <c r="BRL5" s="60"/>
      <c r="BRM5" s="60"/>
      <c r="BRN5" s="60"/>
      <c r="BRO5" s="60"/>
      <c r="BRP5" s="60"/>
      <c r="BRQ5" s="60"/>
      <c r="BRR5" s="60"/>
      <c r="BRS5" s="60"/>
      <c r="BRT5" s="60"/>
      <c r="BRU5" s="60"/>
      <c r="BRV5" s="60"/>
      <c r="BRW5" s="60"/>
      <c r="BRX5" s="60"/>
      <c r="BRY5" s="60"/>
      <c r="BRZ5" s="60"/>
      <c r="BSA5" s="60"/>
      <c r="BSB5" s="60"/>
      <c r="BSC5" s="60"/>
      <c r="BSD5" s="60"/>
      <c r="BSE5" s="60"/>
      <c r="BSF5" s="60"/>
      <c r="BSG5" s="60"/>
      <c r="BSH5" s="60"/>
      <c r="BSI5" s="60"/>
      <c r="BSJ5" s="60"/>
      <c r="BSK5" s="60"/>
      <c r="BSL5" s="60"/>
      <c r="BSM5" s="60"/>
      <c r="BSN5" s="60"/>
      <c r="BSO5" s="60"/>
      <c r="BSP5" s="60"/>
      <c r="BSQ5" s="60"/>
      <c r="BSR5" s="60"/>
      <c r="BSS5" s="60"/>
      <c r="BST5" s="60"/>
      <c r="BSU5" s="60"/>
      <c r="BSV5" s="60"/>
      <c r="BSW5" s="60"/>
      <c r="BSX5" s="60"/>
      <c r="BSY5" s="60"/>
      <c r="BSZ5" s="60"/>
      <c r="BTA5" s="60"/>
      <c r="BTB5" s="60"/>
      <c r="BTC5" s="60"/>
      <c r="BTD5" s="60"/>
      <c r="BTE5" s="60"/>
      <c r="BTF5" s="60"/>
      <c r="BTG5" s="60"/>
      <c r="BTH5" s="60"/>
      <c r="BTI5" s="60"/>
      <c r="BTJ5" s="60"/>
      <c r="BTK5" s="60"/>
      <c r="BTL5" s="60"/>
      <c r="BTM5" s="60"/>
      <c r="BTN5" s="60"/>
      <c r="BTO5" s="60"/>
      <c r="BTP5" s="60"/>
      <c r="BTQ5" s="60"/>
      <c r="BTR5" s="60"/>
      <c r="BTS5" s="60"/>
      <c r="BTT5" s="60"/>
      <c r="BTU5" s="60"/>
      <c r="BTV5" s="60"/>
      <c r="BTW5" s="60"/>
      <c r="BTX5" s="60"/>
      <c r="BTY5" s="60"/>
      <c r="BTZ5" s="60"/>
      <c r="BUA5" s="60"/>
      <c r="BUB5" s="60"/>
      <c r="BUC5" s="60"/>
      <c r="BUD5" s="60"/>
      <c r="BUE5" s="60"/>
      <c r="BUF5" s="60"/>
      <c r="BUG5" s="60"/>
      <c r="BUH5" s="60"/>
      <c r="BUI5" s="60"/>
      <c r="BUJ5" s="60"/>
      <c r="BUK5" s="60"/>
      <c r="BUL5" s="60"/>
      <c r="BUM5" s="60"/>
      <c r="BUN5" s="60"/>
      <c r="BUO5" s="60"/>
      <c r="BUP5" s="60"/>
      <c r="BUQ5" s="60"/>
      <c r="BUR5" s="60"/>
      <c r="BUS5" s="60"/>
      <c r="BUT5" s="60"/>
      <c r="BUU5" s="60"/>
      <c r="BUV5" s="60"/>
      <c r="BUW5" s="60"/>
      <c r="BUX5" s="60"/>
      <c r="BUY5" s="60"/>
      <c r="BUZ5" s="60"/>
      <c r="BVA5" s="60"/>
      <c r="BVB5" s="60"/>
      <c r="BVC5" s="60"/>
      <c r="BVD5" s="60"/>
      <c r="BVE5" s="60"/>
      <c r="BVF5" s="60"/>
      <c r="BVG5" s="60"/>
      <c r="BVH5" s="60"/>
      <c r="BVI5" s="60"/>
      <c r="BVJ5" s="60"/>
      <c r="BVK5" s="60"/>
      <c r="BVL5" s="60"/>
      <c r="BVM5" s="60"/>
      <c r="BVN5" s="60"/>
      <c r="BVO5" s="60"/>
      <c r="BVP5" s="60"/>
      <c r="BVQ5" s="60"/>
      <c r="BVR5" s="60"/>
      <c r="BVS5" s="60"/>
      <c r="BVT5" s="60"/>
      <c r="BVU5" s="60"/>
      <c r="BVV5" s="60"/>
      <c r="BVW5" s="60"/>
      <c r="BVX5" s="60"/>
      <c r="BVY5" s="60"/>
      <c r="BVZ5" s="60"/>
      <c r="BWA5" s="60"/>
      <c r="BWB5" s="60"/>
      <c r="BWC5" s="60"/>
      <c r="BWD5" s="60"/>
      <c r="BWE5" s="60"/>
      <c r="BWF5" s="60"/>
      <c r="BWG5" s="60"/>
      <c r="BWH5" s="60"/>
      <c r="BWI5" s="60"/>
      <c r="BWJ5" s="60"/>
      <c r="BWK5" s="60"/>
      <c r="BWL5" s="60"/>
      <c r="BWM5" s="60"/>
      <c r="BWN5" s="60"/>
      <c r="BWO5" s="60"/>
      <c r="BWP5" s="60"/>
      <c r="BWQ5" s="60"/>
      <c r="BWR5" s="60"/>
      <c r="BWS5" s="60"/>
      <c r="BWT5" s="60"/>
      <c r="BWU5" s="60"/>
      <c r="BWV5" s="60"/>
      <c r="BWW5" s="60"/>
      <c r="BWX5" s="60"/>
      <c r="BWY5" s="60"/>
      <c r="BWZ5" s="60"/>
      <c r="BXA5" s="60"/>
      <c r="BXB5" s="60"/>
      <c r="BXC5" s="60"/>
      <c r="BXD5" s="60"/>
      <c r="BXE5" s="60"/>
      <c r="BXF5" s="60"/>
      <c r="BXG5" s="60"/>
      <c r="BXH5" s="60"/>
      <c r="BXI5" s="60"/>
      <c r="BXJ5" s="60"/>
      <c r="BXK5" s="60"/>
      <c r="BXL5" s="60"/>
      <c r="BXM5" s="60"/>
      <c r="BXN5" s="60"/>
      <c r="BXO5" s="60"/>
      <c r="BXP5" s="60"/>
      <c r="BXQ5" s="60"/>
      <c r="BXR5" s="60"/>
      <c r="BXS5" s="60"/>
      <c r="BXT5" s="60"/>
      <c r="BXU5" s="60"/>
      <c r="BXV5" s="60"/>
      <c r="BXW5" s="60"/>
      <c r="BXX5" s="60"/>
      <c r="BXY5" s="60"/>
      <c r="BXZ5" s="60"/>
      <c r="BYA5" s="60"/>
      <c r="BYB5" s="60"/>
      <c r="BYC5" s="60"/>
      <c r="BYD5" s="60"/>
      <c r="BYE5" s="60"/>
      <c r="BYF5" s="60"/>
      <c r="BYG5" s="60"/>
      <c r="BYH5" s="60"/>
      <c r="BYI5" s="60"/>
      <c r="BYJ5" s="60"/>
      <c r="BYK5" s="60"/>
      <c r="BYL5" s="60"/>
      <c r="BYM5" s="60"/>
      <c r="BYN5" s="60"/>
      <c r="BYO5" s="60"/>
      <c r="BYP5" s="60"/>
      <c r="BYQ5" s="60"/>
      <c r="BYR5" s="60"/>
      <c r="BYS5" s="60"/>
      <c r="BYT5" s="60"/>
      <c r="BYU5" s="60"/>
      <c r="BYV5" s="60"/>
      <c r="BYW5" s="60"/>
      <c r="BYX5" s="60"/>
      <c r="BYY5" s="60"/>
      <c r="BYZ5" s="60"/>
      <c r="BZA5" s="60"/>
      <c r="BZB5" s="60"/>
      <c r="BZC5" s="60"/>
      <c r="BZD5" s="60"/>
      <c r="BZE5" s="60"/>
      <c r="BZF5" s="60"/>
      <c r="BZG5" s="60"/>
      <c r="BZH5" s="60"/>
      <c r="BZI5" s="60"/>
      <c r="BZJ5" s="60"/>
      <c r="BZK5" s="60"/>
      <c r="BZL5" s="60"/>
      <c r="BZM5" s="60"/>
      <c r="BZN5" s="60"/>
      <c r="BZO5" s="60"/>
      <c r="BZP5" s="60"/>
      <c r="BZQ5" s="60"/>
      <c r="BZR5" s="60"/>
      <c r="BZS5" s="60"/>
      <c r="BZT5" s="60"/>
      <c r="BZU5" s="60"/>
      <c r="BZV5" s="60"/>
      <c r="BZW5" s="60"/>
      <c r="BZX5" s="60"/>
      <c r="BZY5" s="60"/>
      <c r="BZZ5" s="60"/>
      <c r="CAA5" s="60"/>
      <c r="CAB5" s="60"/>
      <c r="CAC5" s="60"/>
      <c r="CAD5" s="60"/>
      <c r="CAE5" s="60"/>
      <c r="CAF5" s="60"/>
      <c r="CAG5" s="60"/>
      <c r="CAH5" s="60"/>
      <c r="CAI5" s="60"/>
      <c r="CAJ5" s="60"/>
      <c r="CAK5" s="60"/>
      <c r="CAL5" s="60"/>
      <c r="CAM5" s="60"/>
      <c r="CAN5" s="60"/>
      <c r="CAO5" s="60"/>
      <c r="CAP5" s="60"/>
      <c r="CAQ5" s="60"/>
      <c r="CAR5" s="60"/>
      <c r="CAS5" s="60"/>
      <c r="CAT5" s="60"/>
      <c r="CAU5" s="60"/>
      <c r="CAV5" s="60"/>
      <c r="CAW5" s="60"/>
      <c r="CAX5" s="60"/>
      <c r="CAY5" s="60"/>
      <c r="CAZ5" s="60"/>
      <c r="CBA5" s="60"/>
      <c r="CBB5" s="60"/>
      <c r="CBC5" s="60"/>
      <c r="CBD5" s="60"/>
      <c r="CBE5" s="60"/>
      <c r="CBF5" s="60"/>
      <c r="CBG5" s="60"/>
      <c r="CBH5" s="60"/>
      <c r="CBI5" s="60"/>
      <c r="CBJ5" s="60"/>
      <c r="CBK5" s="60"/>
      <c r="CBL5" s="60"/>
      <c r="CBM5" s="60"/>
      <c r="CBN5" s="60"/>
      <c r="CBO5" s="60"/>
      <c r="CBP5" s="60"/>
      <c r="CBQ5" s="60"/>
      <c r="CBR5" s="60"/>
      <c r="CBS5" s="60"/>
      <c r="CBT5" s="60"/>
      <c r="CBU5" s="60"/>
      <c r="CBV5" s="60"/>
      <c r="CBW5" s="60"/>
      <c r="CBX5" s="60"/>
      <c r="CBY5" s="60"/>
      <c r="CBZ5" s="60"/>
      <c r="CCA5" s="60"/>
      <c r="CCB5" s="60"/>
      <c r="CCC5" s="60"/>
      <c r="CCD5" s="60"/>
      <c r="CCE5" s="60"/>
      <c r="CCF5" s="60"/>
      <c r="CCG5" s="60"/>
      <c r="CCH5" s="60"/>
      <c r="CCI5" s="60"/>
      <c r="CCJ5" s="60"/>
      <c r="CCK5" s="60"/>
      <c r="CCL5" s="60"/>
      <c r="CCM5" s="60"/>
      <c r="CCN5" s="60"/>
      <c r="CCO5" s="60"/>
      <c r="CCP5" s="60"/>
      <c r="CCQ5" s="60"/>
      <c r="CCR5" s="60"/>
      <c r="CCS5" s="60"/>
      <c r="CCT5" s="60"/>
      <c r="CCU5" s="60"/>
      <c r="CCV5" s="60"/>
      <c r="CCW5" s="60"/>
      <c r="CCX5" s="60"/>
      <c r="CCY5" s="60"/>
      <c r="CCZ5" s="60"/>
      <c r="CDA5" s="60"/>
      <c r="CDB5" s="60"/>
      <c r="CDC5" s="60"/>
      <c r="CDD5" s="60"/>
      <c r="CDE5" s="60"/>
      <c r="CDF5" s="60"/>
      <c r="CDG5" s="60"/>
      <c r="CDH5" s="60"/>
      <c r="CDI5" s="60"/>
      <c r="CDJ5" s="60"/>
      <c r="CDK5" s="60"/>
      <c r="CDL5" s="60"/>
      <c r="CDM5" s="60"/>
      <c r="CDN5" s="60"/>
      <c r="CDO5" s="60"/>
      <c r="CDP5" s="60"/>
      <c r="CDQ5" s="60"/>
      <c r="CDR5" s="60"/>
      <c r="CDS5" s="60"/>
      <c r="CDT5" s="60"/>
      <c r="CDU5" s="60"/>
      <c r="CDV5" s="60"/>
      <c r="CDW5" s="60"/>
      <c r="CDX5" s="60"/>
      <c r="CDY5" s="60"/>
      <c r="CDZ5" s="60"/>
      <c r="CEA5" s="60"/>
      <c r="CEB5" s="60"/>
      <c r="CEC5" s="60"/>
      <c r="CED5" s="60"/>
      <c r="CEE5" s="60"/>
      <c r="CEF5" s="60"/>
      <c r="CEG5" s="60"/>
      <c r="CEH5" s="60"/>
      <c r="CEI5" s="60"/>
      <c r="CEJ5" s="60"/>
      <c r="CEK5" s="60"/>
      <c r="CEL5" s="60"/>
      <c r="CEM5" s="60"/>
      <c r="CEN5" s="60"/>
      <c r="CEO5" s="60"/>
      <c r="CEP5" s="60"/>
      <c r="CEQ5" s="60"/>
      <c r="CER5" s="60"/>
      <c r="CES5" s="60"/>
      <c r="CET5" s="60"/>
      <c r="CEU5" s="60"/>
      <c r="CEV5" s="60"/>
      <c r="CEW5" s="60"/>
      <c r="CEX5" s="60"/>
      <c r="CEY5" s="60"/>
      <c r="CEZ5" s="60"/>
      <c r="CFA5" s="60"/>
      <c r="CFB5" s="60"/>
      <c r="CFC5" s="60"/>
      <c r="CFD5" s="60"/>
      <c r="CFE5" s="60"/>
      <c r="CFF5" s="60"/>
      <c r="CFG5" s="60"/>
      <c r="CFH5" s="60"/>
      <c r="CFI5" s="60"/>
      <c r="CFJ5" s="60"/>
      <c r="CFK5" s="60"/>
      <c r="CFL5" s="60"/>
      <c r="CFM5" s="60"/>
      <c r="CFN5" s="60"/>
      <c r="CFO5" s="60"/>
      <c r="CFP5" s="60"/>
      <c r="CFQ5" s="60"/>
      <c r="CFR5" s="60"/>
      <c r="CFS5" s="60"/>
      <c r="CFT5" s="60"/>
      <c r="CFU5" s="60"/>
      <c r="CFV5" s="60"/>
      <c r="CFW5" s="60"/>
      <c r="CFX5" s="60"/>
      <c r="CFY5" s="60"/>
      <c r="CFZ5" s="60"/>
      <c r="CGA5" s="60"/>
      <c r="CGB5" s="60"/>
      <c r="CGC5" s="60"/>
      <c r="CGD5" s="60"/>
      <c r="CGE5" s="60"/>
      <c r="CGF5" s="60"/>
      <c r="CGG5" s="60"/>
      <c r="CGH5" s="60"/>
      <c r="CGI5" s="60"/>
      <c r="CGJ5" s="60"/>
      <c r="CGK5" s="60"/>
      <c r="CGL5" s="60"/>
      <c r="CGM5" s="60"/>
      <c r="CGN5" s="60"/>
      <c r="CGO5" s="60"/>
      <c r="CGP5" s="60"/>
      <c r="CGQ5" s="60"/>
      <c r="CGR5" s="60"/>
      <c r="CGS5" s="60"/>
      <c r="CGT5" s="60"/>
      <c r="CGU5" s="60"/>
      <c r="CGV5" s="60"/>
      <c r="CGW5" s="60"/>
      <c r="CGX5" s="60"/>
      <c r="CGY5" s="60"/>
      <c r="CGZ5" s="60"/>
      <c r="CHA5" s="60"/>
      <c r="CHB5" s="60"/>
      <c r="CHC5" s="60"/>
      <c r="CHD5" s="60"/>
      <c r="CHE5" s="60"/>
      <c r="CHF5" s="60"/>
      <c r="CHG5" s="60"/>
      <c r="CHH5" s="60"/>
      <c r="CHI5" s="60"/>
      <c r="CHJ5" s="60"/>
      <c r="CHK5" s="60"/>
      <c r="CHL5" s="60"/>
      <c r="CHM5" s="60"/>
      <c r="CHN5" s="60"/>
      <c r="CHO5" s="60"/>
      <c r="CHP5" s="60"/>
      <c r="CHQ5" s="60"/>
      <c r="CHR5" s="60"/>
      <c r="CHS5" s="60"/>
      <c r="CHT5" s="60"/>
      <c r="CHU5" s="60"/>
      <c r="CHV5" s="60"/>
      <c r="CHW5" s="60"/>
      <c r="CHX5" s="60"/>
      <c r="CHY5" s="60"/>
      <c r="CHZ5" s="60"/>
      <c r="CIA5" s="60"/>
      <c r="CIB5" s="60"/>
      <c r="CIC5" s="60"/>
      <c r="CID5" s="60"/>
      <c r="CIE5" s="60"/>
      <c r="CIF5" s="60"/>
      <c r="CIG5" s="60"/>
      <c r="CIH5" s="60"/>
      <c r="CII5" s="60"/>
      <c r="CIJ5" s="60"/>
      <c r="CIK5" s="60"/>
      <c r="CIL5" s="60"/>
      <c r="CIM5" s="60"/>
      <c r="CIN5" s="60"/>
      <c r="CIO5" s="60"/>
      <c r="CIP5" s="60"/>
      <c r="CIQ5" s="60"/>
      <c r="CIR5" s="60"/>
      <c r="CIS5" s="60"/>
      <c r="CIT5" s="60"/>
      <c r="CIU5" s="60"/>
      <c r="CIV5" s="60"/>
      <c r="CIW5" s="60"/>
      <c r="CIX5" s="60"/>
      <c r="CIY5" s="60"/>
      <c r="CIZ5" s="60"/>
      <c r="CJA5" s="60"/>
      <c r="CJB5" s="60"/>
      <c r="CJC5" s="60"/>
      <c r="CJD5" s="60"/>
      <c r="CJE5" s="60"/>
      <c r="CJF5" s="60"/>
      <c r="CJG5" s="60"/>
      <c r="CJH5" s="60"/>
      <c r="CJI5" s="60"/>
      <c r="CJJ5" s="60"/>
      <c r="CJK5" s="60"/>
      <c r="CJL5" s="60"/>
      <c r="CJM5" s="60"/>
      <c r="CJN5" s="60"/>
      <c r="CJO5" s="60"/>
      <c r="CJP5" s="60"/>
      <c r="CJQ5" s="60"/>
      <c r="CJR5" s="60"/>
      <c r="CJS5" s="60"/>
      <c r="CJT5" s="60"/>
      <c r="CJU5" s="60"/>
      <c r="CJV5" s="60"/>
      <c r="CJW5" s="60"/>
      <c r="CJX5" s="60"/>
      <c r="CJY5" s="60"/>
      <c r="CJZ5" s="60"/>
      <c r="CKA5" s="60"/>
      <c r="CKB5" s="60"/>
      <c r="CKC5" s="60"/>
      <c r="CKD5" s="60"/>
      <c r="CKE5" s="60"/>
      <c r="CKF5" s="60"/>
      <c r="CKG5" s="60"/>
      <c r="CKH5" s="60"/>
      <c r="CKI5" s="60"/>
      <c r="CKJ5" s="60"/>
      <c r="CKK5" s="60"/>
      <c r="CKL5" s="60"/>
      <c r="CKM5" s="60"/>
      <c r="CKN5" s="60"/>
      <c r="CKO5" s="60"/>
      <c r="CKP5" s="60"/>
      <c r="CKQ5" s="60"/>
      <c r="CKR5" s="60"/>
      <c r="CKS5" s="60"/>
      <c r="CKT5" s="60"/>
      <c r="CKU5" s="60"/>
      <c r="CKV5" s="60"/>
      <c r="CKW5" s="60"/>
      <c r="CKX5" s="60"/>
      <c r="CKY5" s="60"/>
      <c r="CKZ5" s="60"/>
      <c r="CLA5" s="60"/>
      <c r="CLB5" s="60"/>
      <c r="CLC5" s="60"/>
      <c r="CLD5" s="60"/>
      <c r="CLE5" s="60"/>
      <c r="CLF5" s="60"/>
      <c r="CLG5" s="60"/>
      <c r="CLH5" s="60"/>
      <c r="CLI5" s="60"/>
      <c r="CLJ5" s="60"/>
      <c r="CLK5" s="60"/>
      <c r="CLL5" s="60"/>
      <c r="CLM5" s="60"/>
      <c r="CLN5" s="60"/>
      <c r="CLO5" s="60"/>
      <c r="CLP5" s="60"/>
      <c r="CLQ5" s="60"/>
      <c r="CLR5" s="60"/>
      <c r="CLS5" s="60"/>
      <c r="CLT5" s="60"/>
      <c r="CLU5" s="60"/>
      <c r="CLV5" s="60"/>
      <c r="CLW5" s="60"/>
      <c r="CLX5" s="60"/>
      <c r="CLY5" s="60"/>
      <c r="CLZ5" s="60"/>
      <c r="CMA5" s="60"/>
      <c r="CMB5" s="60"/>
      <c r="CMC5" s="60"/>
      <c r="CMD5" s="60"/>
      <c r="CME5" s="60"/>
      <c r="CMF5" s="60"/>
      <c r="CMG5" s="60"/>
      <c r="CMH5" s="60"/>
      <c r="CMI5" s="60"/>
      <c r="CMJ5" s="60"/>
      <c r="CMK5" s="60"/>
      <c r="CML5" s="60"/>
      <c r="CMM5" s="60"/>
      <c r="CMN5" s="60"/>
      <c r="CMO5" s="60"/>
      <c r="CMP5" s="60"/>
      <c r="CMQ5" s="60"/>
      <c r="CMR5" s="60"/>
      <c r="CMS5" s="60"/>
      <c r="CMT5" s="60"/>
      <c r="CMU5" s="60"/>
      <c r="CMV5" s="60"/>
      <c r="CMW5" s="60"/>
      <c r="CMX5" s="60"/>
      <c r="CMY5" s="60"/>
      <c r="CMZ5" s="60"/>
      <c r="CNA5" s="60"/>
      <c r="CNB5" s="60"/>
      <c r="CNC5" s="60"/>
      <c r="CND5" s="60"/>
      <c r="CNE5" s="60"/>
      <c r="CNF5" s="60"/>
      <c r="CNG5" s="60"/>
      <c r="CNH5" s="60"/>
      <c r="CNI5" s="60"/>
      <c r="CNJ5" s="60"/>
      <c r="CNK5" s="60"/>
      <c r="CNL5" s="60"/>
      <c r="CNM5" s="60"/>
      <c r="CNN5" s="60"/>
      <c r="CNO5" s="60"/>
      <c r="CNP5" s="60"/>
      <c r="CNQ5" s="60"/>
      <c r="CNR5" s="60"/>
      <c r="CNS5" s="60"/>
      <c r="CNT5" s="60"/>
      <c r="CNU5" s="60"/>
      <c r="CNV5" s="60"/>
      <c r="CNW5" s="60"/>
      <c r="CNX5" s="60"/>
      <c r="CNY5" s="60"/>
      <c r="CNZ5" s="60"/>
      <c r="COA5" s="60"/>
      <c r="COB5" s="60"/>
      <c r="COC5" s="60"/>
      <c r="COD5" s="60"/>
      <c r="COE5" s="60"/>
      <c r="COF5" s="60"/>
      <c r="COG5" s="60"/>
      <c r="COH5" s="60"/>
      <c r="COI5" s="60"/>
      <c r="COJ5" s="60"/>
      <c r="COK5" s="60"/>
      <c r="COL5" s="60"/>
      <c r="COM5" s="60"/>
      <c r="CON5" s="60"/>
      <c r="COO5" s="60"/>
      <c r="COP5" s="60"/>
      <c r="COQ5" s="60"/>
      <c r="COR5" s="60"/>
      <c r="COS5" s="60"/>
      <c r="COT5" s="60"/>
      <c r="COU5" s="60"/>
      <c r="COV5" s="60"/>
      <c r="COW5" s="60"/>
      <c r="COX5" s="60"/>
      <c r="COY5" s="60"/>
      <c r="COZ5" s="60"/>
      <c r="CPA5" s="60"/>
      <c r="CPB5" s="60"/>
      <c r="CPC5" s="60"/>
      <c r="CPD5" s="60"/>
      <c r="CPE5" s="60"/>
      <c r="CPF5" s="60"/>
      <c r="CPG5" s="60"/>
      <c r="CPH5" s="60"/>
      <c r="CPI5" s="60"/>
      <c r="CPJ5" s="60"/>
      <c r="CPK5" s="60"/>
      <c r="CPL5" s="60"/>
      <c r="CPM5" s="60"/>
      <c r="CPN5" s="60"/>
      <c r="CPO5" s="60"/>
      <c r="CPP5" s="60"/>
      <c r="CPQ5" s="60"/>
      <c r="CPR5" s="60"/>
      <c r="CPS5" s="60"/>
      <c r="CPT5" s="60"/>
      <c r="CPU5" s="60"/>
      <c r="CPV5" s="60"/>
      <c r="CPW5" s="60"/>
      <c r="CPX5" s="60"/>
      <c r="CPY5" s="60"/>
      <c r="CPZ5" s="60"/>
      <c r="CQA5" s="60"/>
      <c r="CQB5" s="60"/>
      <c r="CQC5" s="60"/>
      <c r="CQD5" s="60"/>
      <c r="CQE5" s="60"/>
      <c r="CQF5" s="60"/>
      <c r="CQG5" s="60"/>
      <c r="CQH5" s="60"/>
      <c r="CQI5" s="60"/>
      <c r="CQJ5" s="60"/>
      <c r="CQK5" s="60"/>
      <c r="CQL5" s="60"/>
      <c r="CQM5" s="60"/>
      <c r="CQN5" s="60"/>
      <c r="CQO5" s="60"/>
      <c r="CQP5" s="60"/>
      <c r="CQQ5" s="60"/>
      <c r="CQR5" s="60"/>
      <c r="CQS5" s="60"/>
      <c r="CQT5" s="60"/>
      <c r="CQU5" s="60"/>
      <c r="CQV5" s="60"/>
      <c r="CQW5" s="60"/>
      <c r="CQX5" s="60"/>
      <c r="CQY5" s="60"/>
      <c r="CQZ5" s="60"/>
      <c r="CRA5" s="60"/>
      <c r="CRB5" s="60"/>
      <c r="CRC5" s="60"/>
      <c r="CRD5" s="60"/>
      <c r="CRE5" s="60"/>
      <c r="CRF5" s="60"/>
      <c r="CRG5" s="60"/>
      <c r="CRH5" s="60"/>
      <c r="CRI5" s="60"/>
      <c r="CRJ5" s="60"/>
      <c r="CRK5" s="60"/>
      <c r="CRL5" s="60"/>
      <c r="CRM5" s="60"/>
      <c r="CRN5" s="60"/>
      <c r="CRO5" s="60"/>
      <c r="CRP5" s="60"/>
      <c r="CRQ5" s="60"/>
      <c r="CRR5" s="60"/>
      <c r="CRS5" s="60"/>
      <c r="CRT5" s="60"/>
      <c r="CRU5" s="60"/>
      <c r="CRV5" s="60"/>
      <c r="CRW5" s="60"/>
      <c r="CRX5" s="60"/>
      <c r="CRY5" s="60"/>
      <c r="CRZ5" s="60"/>
      <c r="CSA5" s="60"/>
      <c r="CSB5" s="60"/>
      <c r="CSC5" s="60"/>
      <c r="CSD5" s="60"/>
      <c r="CSE5" s="60"/>
      <c r="CSF5" s="60"/>
      <c r="CSG5" s="60"/>
      <c r="CSH5" s="60"/>
      <c r="CSI5" s="60"/>
      <c r="CSJ5" s="60"/>
      <c r="CSK5" s="60"/>
      <c r="CSL5" s="60"/>
      <c r="CSM5" s="60"/>
      <c r="CSN5" s="60"/>
      <c r="CSO5" s="60"/>
      <c r="CSP5" s="60"/>
      <c r="CSQ5" s="60"/>
      <c r="CSR5" s="60"/>
      <c r="CSS5" s="60"/>
      <c r="CST5" s="60"/>
      <c r="CSU5" s="60"/>
      <c r="CSV5" s="60"/>
      <c r="CSW5" s="60"/>
      <c r="CSX5" s="60"/>
      <c r="CSY5" s="60"/>
      <c r="CSZ5" s="60"/>
      <c r="CTA5" s="60"/>
      <c r="CTB5" s="60"/>
      <c r="CTC5" s="60"/>
      <c r="CTD5" s="60"/>
      <c r="CTE5" s="60"/>
      <c r="CTF5" s="60"/>
      <c r="CTG5" s="60"/>
      <c r="CTH5" s="60"/>
      <c r="CTI5" s="60"/>
      <c r="CTJ5" s="60"/>
      <c r="CTK5" s="60"/>
      <c r="CTL5" s="60"/>
      <c r="CTM5" s="60"/>
      <c r="CTN5" s="60"/>
      <c r="CTO5" s="60"/>
      <c r="CTP5" s="60"/>
      <c r="CTQ5" s="60"/>
      <c r="CTR5" s="60"/>
      <c r="CTS5" s="60"/>
      <c r="CTT5" s="60"/>
      <c r="CTU5" s="60"/>
      <c r="CTV5" s="60"/>
      <c r="CTW5" s="60"/>
      <c r="CTX5" s="60"/>
      <c r="CTY5" s="60"/>
      <c r="CTZ5" s="60"/>
      <c r="CUA5" s="60"/>
      <c r="CUB5" s="60"/>
      <c r="CUC5" s="60"/>
      <c r="CUD5" s="60"/>
      <c r="CUE5" s="60"/>
      <c r="CUF5" s="60"/>
      <c r="CUG5" s="60"/>
      <c r="CUH5" s="60"/>
      <c r="CUI5" s="60"/>
      <c r="CUJ5" s="60"/>
      <c r="CUK5" s="60"/>
      <c r="CUL5" s="60"/>
      <c r="CUM5" s="60"/>
      <c r="CUN5" s="60"/>
      <c r="CUO5" s="60"/>
      <c r="CUP5" s="60"/>
      <c r="CUQ5" s="60"/>
      <c r="CUR5" s="60"/>
      <c r="CUS5" s="60"/>
      <c r="CUT5" s="60"/>
      <c r="CUU5" s="60"/>
      <c r="CUV5" s="60"/>
      <c r="CUW5" s="60"/>
      <c r="CUX5" s="60"/>
      <c r="CUY5" s="60"/>
      <c r="CUZ5" s="60"/>
      <c r="CVA5" s="60"/>
      <c r="CVB5" s="60"/>
      <c r="CVC5" s="60"/>
      <c r="CVD5" s="60"/>
      <c r="CVE5" s="60"/>
      <c r="CVF5" s="60"/>
      <c r="CVG5" s="60"/>
      <c r="CVH5" s="60"/>
      <c r="CVI5" s="60"/>
      <c r="CVJ5" s="60"/>
      <c r="CVK5" s="60"/>
      <c r="CVL5" s="60"/>
      <c r="CVM5" s="60"/>
      <c r="CVN5" s="60"/>
      <c r="CVO5" s="60"/>
      <c r="CVP5" s="60"/>
      <c r="CVQ5" s="60"/>
      <c r="CVR5" s="60"/>
      <c r="CVS5" s="60"/>
      <c r="CVT5" s="60"/>
      <c r="CVU5" s="60"/>
      <c r="CVV5" s="60"/>
      <c r="CVW5" s="60"/>
      <c r="CVX5" s="60"/>
      <c r="CVY5" s="60"/>
      <c r="CVZ5" s="60"/>
      <c r="CWA5" s="60"/>
      <c r="CWB5" s="60"/>
      <c r="CWC5" s="60"/>
      <c r="CWD5" s="60"/>
      <c r="CWE5" s="60"/>
      <c r="CWF5" s="60"/>
      <c r="CWG5" s="60"/>
      <c r="CWH5" s="60"/>
      <c r="CWI5" s="60"/>
      <c r="CWJ5" s="60"/>
      <c r="CWK5" s="60"/>
      <c r="CWL5" s="60"/>
      <c r="CWM5" s="60"/>
      <c r="CWN5" s="60"/>
      <c r="CWO5" s="60"/>
      <c r="CWP5" s="60"/>
      <c r="CWQ5" s="60"/>
      <c r="CWR5" s="60"/>
      <c r="CWS5" s="60"/>
      <c r="CWT5" s="60"/>
      <c r="CWU5" s="60"/>
      <c r="CWV5" s="60"/>
      <c r="CWW5" s="60"/>
      <c r="CWX5" s="60"/>
      <c r="CWY5" s="60"/>
      <c r="CWZ5" s="60"/>
      <c r="CXA5" s="60"/>
      <c r="CXB5" s="60"/>
      <c r="CXC5" s="60"/>
      <c r="CXD5" s="60"/>
      <c r="CXE5" s="60"/>
      <c r="CXF5" s="60"/>
      <c r="CXG5" s="60"/>
      <c r="CXH5" s="60"/>
      <c r="CXI5" s="60"/>
      <c r="CXJ5" s="60"/>
      <c r="CXK5" s="60"/>
      <c r="CXL5" s="60"/>
      <c r="CXM5" s="60"/>
      <c r="CXN5" s="60"/>
      <c r="CXO5" s="60"/>
      <c r="CXP5" s="60"/>
      <c r="CXQ5" s="60"/>
      <c r="CXR5" s="60"/>
      <c r="CXS5" s="60"/>
      <c r="CXT5" s="60"/>
      <c r="CXU5" s="60"/>
      <c r="CXV5" s="60"/>
      <c r="CXW5" s="60"/>
      <c r="CXX5" s="60"/>
      <c r="CXY5" s="60"/>
      <c r="CXZ5" s="60"/>
      <c r="CYA5" s="60"/>
      <c r="CYB5" s="60"/>
      <c r="CYC5" s="60"/>
      <c r="CYD5" s="60"/>
      <c r="CYE5" s="60"/>
      <c r="CYF5" s="60"/>
      <c r="CYG5" s="60"/>
      <c r="CYH5" s="60"/>
      <c r="CYI5" s="60"/>
      <c r="CYJ5" s="60"/>
      <c r="CYK5" s="60"/>
      <c r="CYL5" s="60"/>
      <c r="CYM5" s="60"/>
      <c r="CYN5" s="60"/>
      <c r="CYO5" s="60"/>
      <c r="CYP5" s="60"/>
      <c r="CYQ5" s="60"/>
      <c r="CYR5" s="60"/>
      <c r="CYS5" s="60"/>
      <c r="CYT5" s="60"/>
      <c r="CYU5" s="60"/>
      <c r="CYV5" s="60"/>
      <c r="CYW5" s="60"/>
      <c r="CYX5" s="60"/>
      <c r="CYY5" s="60"/>
      <c r="CYZ5" s="60"/>
      <c r="CZA5" s="60"/>
      <c r="CZB5" s="60"/>
      <c r="CZC5" s="60"/>
      <c r="CZD5" s="60"/>
      <c r="CZE5" s="60"/>
      <c r="CZF5" s="60"/>
      <c r="CZG5" s="60"/>
      <c r="CZH5" s="60"/>
      <c r="CZI5" s="60"/>
      <c r="CZJ5" s="60"/>
      <c r="CZK5" s="60"/>
      <c r="CZL5" s="60"/>
      <c r="CZM5" s="60"/>
      <c r="CZN5" s="60"/>
      <c r="CZO5" s="60"/>
      <c r="CZP5" s="60"/>
      <c r="CZQ5" s="60"/>
      <c r="CZR5" s="60"/>
      <c r="CZS5" s="60"/>
      <c r="CZT5" s="60"/>
      <c r="CZU5" s="60"/>
      <c r="CZV5" s="60"/>
      <c r="CZW5" s="60"/>
      <c r="CZX5" s="60"/>
      <c r="CZY5" s="60"/>
      <c r="CZZ5" s="60"/>
      <c r="DAA5" s="60"/>
      <c r="DAB5" s="60"/>
      <c r="DAC5" s="60"/>
      <c r="DAD5" s="60"/>
      <c r="DAE5" s="60"/>
      <c r="DAF5" s="60"/>
      <c r="DAG5" s="60"/>
      <c r="DAH5" s="60"/>
      <c r="DAI5" s="60"/>
      <c r="DAJ5" s="60"/>
      <c r="DAK5" s="60"/>
      <c r="DAL5" s="60"/>
      <c r="DAM5" s="60"/>
      <c r="DAN5" s="60"/>
      <c r="DAO5" s="60"/>
      <c r="DAP5" s="60"/>
      <c r="DAQ5" s="60"/>
      <c r="DAR5" s="60"/>
      <c r="DAS5" s="60"/>
      <c r="DAT5" s="60"/>
      <c r="DAU5" s="60"/>
      <c r="DAV5" s="60"/>
      <c r="DAW5" s="60"/>
      <c r="DAX5" s="60"/>
      <c r="DAY5" s="60"/>
      <c r="DAZ5" s="60"/>
      <c r="DBA5" s="60"/>
      <c r="DBB5" s="60"/>
      <c r="DBC5" s="60"/>
      <c r="DBD5" s="60"/>
      <c r="DBE5" s="60"/>
      <c r="DBF5" s="60"/>
      <c r="DBG5" s="60"/>
      <c r="DBH5" s="60"/>
      <c r="DBI5" s="60"/>
      <c r="DBJ5" s="60"/>
      <c r="DBK5" s="60"/>
      <c r="DBL5" s="60"/>
      <c r="DBM5" s="60"/>
      <c r="DBN5" s="60"/>
      <c r="DBO5" s="60"/>
      <c r="DBP5" s="60"/>
      <c r="DBQ5" s="60"/>
      <c r="DBR5" s="60"/>
      <c r="DBS5" s="60"/>
      <c r="DBT5" s="60"/>
      <c r="DBU5" s="60"/>
      <c r="DBV5" s="60"/>
      <c r="DBW5" s="60"/>
      <c r="DBX5" s="60"/>
      <c r="DBY5" s="60"/>
      <c r="DBZ5" s="60"/>
      <c r="DCA5" s="60"/>
      <c r="DCB5" s="60"/>
      <c r="DCC5" s="60"/>
      <c r="DCD5" s="60"/>
      <c r="DCE5" s="60"/>
      <c r="DCF5" s="60"/>
      <c r="DCG5" s="60"/>
      <c r="DCH5" s="60"/>
      <c r="DCI5" s="60"/>
      <c r="DCJ5" s="60"/>
      <c r="DCK5" s="60"/>
      <c r="DCL5" s="60"/>
      <c r="DCM5" s="60"/>
      <c r="DCN5" s="60"/>
      <c r="DCO5" s="60"/>
      <c r="DCP5" s="60"/>
      <c r="DCQ5" s="60"/>
      <c r="DCR5" s="60"/>
      <c r="DCS5" s="60"/>
      <c r="DCT5" s="60"/>
      <c r="DCU5" s="60"/>
      <c r="DCV5" s="60"/>
      <c r="DCW5" s="60"/>
      <c r="DCX5" s="60"/>
      <c r="DCY5" s="60"/>
      <c r="DCZ5" s="60"/>
      <c r="DDA5" s="60"/>
      <c r="DDB5" s="60"/>
      <c r="DDC5" s="60"/>
      <c r="DDD5" s="60"/>
      <c r="DDE5" s="60"/>
      <c r="DDF5" s="60"/>
      <c r="DDG5" s="60"/>
      <c r="DDH5" s="60"/>
      <c r="DDI5" s="60"/>
      <c r="DDJ5" s="60"/>
      <c r="DDK5" s="60"/>
      <c r="DDL5" s="60"/>
      <c r="DDM5" s="60"/>
      <c r="DDN5" s="60"/>
      <c r="DDO5" s="60"/>
      <c r="DDP5" s="60"/>
      <c r="DDQ5" s="60"/>
      <c r="DDR5" s="60"/>
      <c r="DDS5" s="60"/>
      <c r="DDT5" s="60"/>
      <c r="DDU5" s="60"/>
      <c r="DDV5" s="60"/>
      <c r="DDW5" s="60"/>
      <c r="DDX5" s="60"/>
      <c r="DDY5" s="60"/>
      <c r="DDZ5" s="60"/>
      <c r="DEA5" s="60"/>
      <c r="DEB5" s="60"/>
      <c r="DEC5" s="60"/>
      <c r="DED5" s="60"/>
      <c r="DEE5" s="60"/>
      <c r="DEF5" s="60"/>
      <c r="DEG5" s="60"/>
      <c r="DEH5" s="60"/>
      <c r="DEI5" s="60"/>
      <c r="DEJ5" s="60"/>
      <c r="DEK5" s="60"/>
      <c r="DEL5" s="60"/>
      <c r="DEM5" s="60"/>
      <c r="DEN5" s="60"/>
      <c r="DEO5" s="60"/>
      <c r="DEP5" s="60"/>
      <c r="DEQ5" s="60"/>
      <c r="DER5" s="60"/>
      <c r="DES5" s="60"/>
      <c r="DET5" s="60"/>
      <c r="DEU5" s="60"/>
      <c r="DEV5" s="60"/>
      <c r="DEW5" s="60"/>
      <c r="DEX5" s="60"/>
      <c r="DEY5" s="60"/>
      <c r="DEZ5" s="60"/>
      <c r="DFA5" s="60"/>
      <c r="DFB5" s="60"/>
      <c r="DFC5" s="60"/>
      <c r="DFD5" s="60"/>
      <c r="DFE5" s="60"/>
      <c r="DFF5" s="60"/>
      <c r="DFG5" s="60"/>
      <c r="DFH5" s="60"/>
      <c r="DFI5" s="60"/>
      <c r="DFJ5" s="60"/>
      <c r="DFK5" s="60"/>
      <c r="DFL5" s="60"/>
      <c r="DFM5" s="60"/>
      <c r="DFN5" s="60"/>
      <c r="DFO5" s="60"/>
      <c r="DFP5" s="60"/>
      <c r="DFQ5" s="60"/>
      <c r="DFR5" s="60"/>
      <c r="DFS5" s="60"/>
      <c r="DFT5" s="60"/>
      <c r="DFU5" s="60"/>
      <c r="DFV5" s="60"/>
      <c r="DFW5" s="60"/>
      <c r="DFX5" s="60"/>
      <c r="DFY5" s="60"/>
      <c r="DFZ5" s="60"/>
      <c r="DGA5" s="60"/>
      <c r="DGB5" s="60"/>
      <c r="DGC5" s="60"/>
      <c r="DGD5" s="60"/>
      <c r="DGE5" s="60"/>
      <c r="DGF5" s="60"/>
      <c r="DGG5" s="60"/>
      <c r="DGH5" s="60"/>
      <c r="DGI5" s="60"/>
      <c r="DGJ5" s="60"/>
      <c r="DGK5" s="60"/>
      <c r="DGL5" s="60"/>
      <c r="DGM5" s="60"/>
      <c r="DGN5" s="60"/>
      <c r="DGO5" s="60"/>
      <c r="DGP5" s="60"/>
      <c r="DGQ5" s="60"/>
      <c r="DGR5" s="60"/>
      <c r="DGS5" s="60"/>
      <c r="DGT5" s="60"/>
      <c r="DGU5" s="60"/>
      <c r="DGV5" s="60"/>
      <c r="DGW5" s="60"/>
      <c r="DGX5" s="60"/>
      <c r="DGY5" s="60"/>
      <c r="DGZ5" s="60"/>
      <c r="DHA5" s="60"/>
      <c r="DHB5" s="60"/>
    </row>
    <row r="6" spans="1:2914" ht="227" customHeight="1">
      <c r="A6" s="78" t="s">
        <v>115</v>
      </c>
      <c r="B6" s="78" t="s">
        <v>140</v>
      </c>
      <c r="C6" s="78" t="s">
        <v>665</v>
      </c>
      <c r="D6" s="78" t="s">
        <v>1154</v>
      </c>
      <c r="E6" s="78" t="s">
        <v>71</v>
      </c>
      <c r="F6" s="78" t="s">
        <v>133</v>
      </c>
      <c r="G6" s="78" t="s">
        <v>1120</v>
      </c>
      <c r="H6" s="78" t="s">
        <v>1014</v>
      </c>
      <c r="I6" s="78" t="s">
        <v>1028</v>
      </c>
      <c r="J6" s="78" t="s">
        <v>199</v>
      </c>
      <c r="K6" s="78" t="s">
        <v>77</v>
      </c>
      <c r="L6" s="78" t="s">
        <v>82</v>
      </c>
      <c r="M6" s="79">
        <v>42466</v>
      </c>
      <c r="N6" s="78" t="s">
        <v>95</v>
      </c>
      <c r="O6" s="78">
        <v>-26.870999999999999</v>
      </c>
      <c r="P6" s="78">
        <v>26.669799999999999</v>
      </c>
      <c r="Q6" s="80" t="s">
        <v>1768</v>
      </c>
      <c r="R6" s="81" t="s">
        <v>80</v>
      </c>
      <c r="S6" s="78" t="s">
        <v>199</v>
      </c>
      <c r="T6" s="78" t="s">
        <v>136</v>
      </c>
      <c r="U6" s="78" t="s">
        <v>123</v>
      </c>
      <c r="V6" s="78" t="s">
        <v>127</v>
      </c>
      <c r="W6" s="78" t="s">
        <v>77</v>
      </c>
      <c r="X6" s="78" t="s">
        <v>82</v>
      </c>
      <c r="Y6" s="78" t="s">
        <v>199</v>
      </c>
      <c r="Z6" s="78" t="s">
        <v>186</v>
      </c>
      <c r="AA6" s="78" t="s">
        <v>231</v>
      </c>
      <c r="AB6" s="78" t="s">
        <v>258</v>
      </c>
      <c r="AC6" s="78" t="s">
        <v>1176</v>
      </c>
      <c r="AD6" s="78" t="s">
        <v>34</v>
      </c>
      <c r="AE6" s="78" t="s">
        <v>193</v>
      </c>
      <c r="AF6" s="78" t="s">
        <v>192</v>
      </c>
      <c r="AG6" s="78" t="s">
        <v>1016</v>
      </c>
      <c r="AH6" s="82" t="s">
        <v>221</v>
      </c>
      <c r="AI6" s="82" t="s">
        <v>1017</v>
      </c>
      <c r="AJ6" s="82" t="s">
        <v>223</v>
      </c>
      <c r="AK6" s="82" t="s">
        <v>1019</v>
      </c>
      <c r="AL6" s="82" t="s">
        <v>1022</v>
      </c>
      <c r="AM6" s="82" t="s">
        <v>186</v>
      </c>
      <c r="AN6" s="83" t="s">
        <v>21</v>
      </c>
      <c r="AO6" s="78" t="s">
        <v>83</v>
      </c>
      <c r="AP6" s="78" t="s">
        <v>1127</v>
      </c>
      <c r="AQ6" s="84" t="s">
        <v>46</v>
      </c>
      <c r="AR6" s="78" t="s">
        <v>199</v>
      </c>
      <c r="AS6" s="78" t="s">
        <v>199</v>
      </c>
      <c r="AT6" s="85" t="s">
        <v>199</v>
      </c>
      <c r="AU6" s="78" t="s">
        <v>100</v>
      </c>
      <c r="AV6" s="82" t="s">
        <v>2115</v>
      </c>
      <c r="AW6" s="78" t="s">
        <v>1613</v>
      </c>
      <c r="AX6" s="84" t="s">
        <v>105</v>
      </c>
      <c r="AY6" s="78" t="s">
        <v>95</v>
      </c>
      <c r="AZ6" s="78" t="s">
        <v>664</v>
      </c>
      <c r="BA6" s="78"/>
      <c r="BB6" s="78" t="s">
        <v>94</v>
      </c>
      <c r="BC6" s="85">
        <v>42466</v>
      </c>
    </row>
    <row r="7" spans="1:2914" s="64" customFormat="1" ht="227" customHeight="1">
      <c r="A7" s="78" t="s">
        <v>115</v>
      </c>
      <c r="B7" s="78" t="s">
        <v>141</v>
      </c>
      <c r="C7" s="78" t="s">
        <v>665</v>
      </c>
      <c r="D7" s="78" t="s">
        <v>1128</v>
      </c>
      <c r="E7" s="78" t="s">
        <v>71</v>
      </c>
      <c r="F7" s="78" t="s">
        <v>133</v>
      </c>
      <c r="G7" s="78" t="s">
        <v>1120</v>
      </c>
      <c r="H7" s="78" t="s">
        <v>1014</v>
      </c>
      <c r="I7" s="78" t="s">
        <v>1028</v>
      </c>
      <c r="J7" s="78" t="s">
        <v>199</v>
      </c>
      <c r="K7" s="78" t="s">
        <v>77</v>
      </c>
      <c r="L7" s="78" t="s">
        <v>82</v>
      </c>
      <c r="M7" s="79">
        <v>42466</v>
      </c>
      <c r="N7" s="78" t="s">
        <v>95</v>
      </c>
      <c r="O7" s="78">
        <v>-26.8705</v>
      </c>
      <c r="P7" s="78">
        <v>26.6708</v>
      </c>
      <c r="Q7" s="80" t="s">
        <v>1769</v>
      </c>
      <c r="R7" s="81" t="s">
        <v>80</v>
      </c>
      <c r="S7" s="78" t="s">
        <v>199</v>
      </c>
      <c r="T7" s="78" t="s">
        <v>136</v>
      </c>
      <c r="U7" s="78" t="s">
        <v>123</v>
      </c>
      <c r="V7" s="78" t="s">
        <v>127</v>
      </c>
      <c r="W7" s="78" t="s">
        <v>77</v>
      </c>
      <c r="X7" s="78" t="s">
        <v>82</v>
      </c>
      <c r="Y7" s="78" t="s">
        <v>199</v>
      </c>
      <c r="Z7" s="78" t="s">
        <v>186</v>
      </c>
      <c r="AA7" s="78" t="s">
        <v>231</v>
      </c>
      <c r="AB7" s="78" t="s">
        <v>258</v>
      </c>
      <c r="AC7" s="78" t="s">
        <v>1176</v>
      </c>
      <c r="AD7" s="78" t="s">
        <v>34</v>
      </c>
      <c r="AE7" s="78" t="s">
        <v>193</v>
      </c>
      <c r="AF7" s="78" t="s">
        <v>192</v>
      </c>
      <c r="AG7" s="78" t="s">
        <v>1016</v>
      </c>
      <c r="AH7" s="82" t="s">
        <v>221</v>
      </c>
      <c r="AI7" s="82" t="s">
        <v>1017</v>
      </c>
      <c r="AJ7" s="82" t="s">
        <v>223</v>
      </c>
      <c r="AK7" s="82" t="s">
        <v>1019</v>
      </c>
      <c r="AL7" s="82" t="s">
        <v>1022</v>
      </c>
      <c r="AM7" s="82" t="s">
        <v>186</v>
      </c>
      <c r="AN7" s="83" t="s">
        <v>21</v>
      </c>
      <c r="AO7" s="78" t="s">
        <v>83</v>
      </c>
      <c r="AP7" s="78" t="s">
        <v>1141</v>
      </c>
      <c r="AQ7" s="84" t="s">
        <v>46</v>
      </c>
      <c r="AR7" s="78" t="s">
        <v>199</v>
      </c>
      <c r="AS7" s="78" t="s">
        <v>199</v>
      </c>
      <c r="AT7" s="85" t="s">
        <v>199</v>
      </c>
      <c r="AU7" s="78" t="s">
        <v>100</v>
      </c>
      <c r="AV7" s="82" t="s">
        <v>2115</v>
      </c>
      <c r="AW7" s="78" t="s">
        <v>1613</v>
      </c>
      <c r="AX7" s="84" t="s">
        <v>105</v>
      </c>
      <c r="AY7" s="78" t="s">
        <v>95</v>
      </c>
      <c r="AZ7" s="78" t="s">
        <v>666</v>
      </c>
      <c r="BA7" s="78"/>
      <c r="BB7" s="78" t="s">
        <v>94</v>
      </c>
      <c r="BC7" s="85">
        <v>42466</v>
      </c>
      <c r="BD7" s="63"/>
      <c r="BE7" s="63"/>
      <c r="BF7" s="63"/>
      <c r="BG7" s="63"/>
      <c r="BH7" s="63"/>
      <c r="BI7" s="63"/>
      <c r="BJ7" s="63"/>
      <c r="BK7" s="63"/>
      <c r="BL7" s="63"/>
      <c r="BM7" s="63"/>
      <c r="BN7" s="63"/>
      <c r="BO7" s="63"/>
      <c r="BP7" s="63"/>
      <c r="BQ7" s="63"/>
      <c r="BR7" s="63"/>
      <c r="BS7" s="63"/>
      <c r="BT7" s="63"/>
      <c r="BU7" s="63"/>
      <c r="BV7" s="63"/>
      <c r="BW7" s="63"/>
      <c r="BX7" s="63"/>
      <c r="BY7" s="63"/>
      <c r="BZ7" s="63"/>
      <c r="CA7" s="63"/>
      <c r="CB7" s="63"/>
      <c r="CC7" s="63"/>
      <c r="CD7" s="63"/>
      <c r="CE7" s="63"/>
      <c r="CF7" s="63"/>
      <c r="CG7" s="63"/>
      <c r="CH7" s="63"/>
      <c r="CI7" s="63"/>
      <c r="CJ7" s="63"/>
      <c r="CK7" s="63"/>
      <c r="CL7" s="63"/>
      <c r="CM7" s="63"/>
      <c r="CN7" s="63"/>
      <c r="CO7" s="63"/>
      <c r="CP7" s="63"/>
      <c r="CQ7" s="63"/>
      <c r="CR7" s="63"/>
      <c r="CS7" s="63"/>
      <c r="CT7" s="63"/>
      <c r="CU7" s="63"/>
      <c r="CV7" s="63"/>
      <c r="CW7" s="63"/>
      <c r="CX7" s="63"/>
      <c r="CY7" s="63"/>
      <c r="CZ7" s="63"/>
      <c r="DA7" s="63"/>
      <c r="DB7" s="63"/>
      <c r="DC7" s="63"/>
      <c r="DD7" s="63"/>
      <c r="DE7" s="63"/>
      <c r="DF7" s="63"/>
      <c r="DG7" s="63"/>
      <c r="DH7" s="63"/>
      <c r="DI7" s="63"/>
      <c r="DJ7" s="63"/>
      <c r="DK7" s="63"/>
      <c r="DL7" s="63"/>
      <c r="DM7" s="63"/>
      <c r="DN7" s="63"/>
      <c r="DO7" s="63"/>
      <c r="DP7" s="63"/>
      <c r="DQ7" s="63"/>
      <c r="DR7" s="63"/>
      <c r="DS7" s="63"/>
      <c r="DT7" s="63"/>
      <c r="DU7" s="63"/>
      <c r="DV7" s="63"/>
      <c r="DW7" s="63"/>
      <c r="DX7" s="63"/>
      <c r="DY7" s="63"/>
      <c r="DZ7" s="63"/>
      <c r="EA7" s="63"/>
      <c r="EB7" s="63"/>
      <c r="EC7" s="63"/>
      <c r="ED7" s="63"/>
      <c r="EE7" s="63"/>
      <c r="EF7" s="63"/>
      <c r="EG7" s="63"/>
      <c r="EH7" s="63"/>
      <c r="EI7" s="63"/>
      <c r="EJ7" s="63"/>
      <c r="EK7" s="63"/>
      <c r="EL7" s="63"/>
      <c r="EM7" s="63"/>
      <c r="EN7" s="63"/>
      <c r="EO7" s="63"/>
      <c r="EP7" s="63"/>
      <c r="EQ7" s="63"/>
      <c r="ER7" s="63"/>
      <c r="ES7" s="63"/>
      <c r="ET7" s="63"/>
      <c r="EU7" s="63"/>
      <c r="EV7" s="63"/>
      <c r="EW7" s="63"/>
      <c r="EX7" s="63"/>
      <c r="EY7" s="63"/>
      <c r="EZ7" s="63"/>
      <c r="FA7" s="63"/>
      <c r="FB7" s="63"/>
      <c r="FC7" s="63"/>
      <c r="FD7" s="63"/>
      <c r="FE7" s="63"/>
      <c r="FF7" s="63"/>
      <c r="FG7" s="63"/>
      <c r="FH7" s="63"/>
      <c r="FI7" s="63"/>
      <c r="FJ7" s="63"/>
      <c r="FK7" s="63"/>
      <c r="FL7" s="63"/>
      <c r="FM7" s="63"/>
      <c r="FN7" s="63"/>
      <c r="FO7" s="63"/>
      <c r="FP7" s="63"/>
      <c r="FQ7" s="63"/>
      <c r="FR7" s="63"/>
      <c r="FS7" s="63"/>
      <c r="FT7" s="63"/>
      <c r="FU7" s="63"/>
      <c r="FV7" s="63"/>
      <c r="FW7" s="63"/>
      <c r="FX7" s="63"/>
      <c r="FY7" s="63"/>
      <c r="FZ7" s="63"/>
      <c r="GA7" s="63"/>
      <c r="GB7" s="63"/>
      <c r="GC7" s="63"/>
      <c r="GD7" s="63"/>
      <c r="GE7" s="63"/>
      <c r="GF7" s="63"/>
      <c r="GG7" s="63"/>
      <c r="GH7" s="63"/>
      <c r="GI7" s="63"/>
      <c r="GJ7" s="63"/>
      <c r="GK7" s="63"/>
      <c r="GL7" s="63"/>
      <c r="GM7" s="63"/>
      <c r="GN7" s="63"/>
      <c r="GO7" s="63"/>
      <c r="GP7" s="63"/>
      <c r="GQ7" s="63"/>
      <c r="GR7" s="63"/>
      <c r="GS7" s="63"/>
      <c r="GT7" s="63"/>
      <c r="GU7" s="63"/>
      <c r="GV7" s="63"/>
      <c r="GW7" s="63"/>
      <c r="GX7" s="63"/>
      <c r="GY7" s="63"/>
      <c r="GZ7" s="63"/>
      <c r="HA7" s="63"/>
      <c r="HB7" s="63"/>
      <c r="HC7" s="63"/>
      <c r="HD7" s="63"/>
      <c r="HE7" s="63"/>
      <c r="HF7" s="63"/>
      <c r="HG7" s="63"/>
      <c r="HH7" s="63"/>
      <c r="HI7" s="63"/>
      <c r="HJ7" s="63"/>
      <c r="HK7" s="63"/>
      <c r="HL7" s="63"/>
      <c r="HM7" s="63"/>
      <c r="HN7" s="63"/>
      <c r="HO7" s="63"/>
      <c r="HP7" s="63"/>
      <c r="HQ7" s="63"/>
      <c r="HR7" s="63"/>
      <c r="HS7" s="63"/>
      <c r="HT7" s="63"/>
      <c r="HU7" s="63"/>
      <c r="HV7" s="63"/>
      <c r="HW7" s="63"/>
      <c r="HX7" s="63"/>
      <c r="HY7" s="63"/>
      <c r="HZ7" s="63"/>
      <c r="IA7" s="63"/>
      <c r="IB7" s="63"/>
      <c r="IC7" s="63"/>
      <c r="ID7" s="63"/>
      <c r="IE7" s="63"/>
      <c r="IF7" s="63"/>
      <c r="IG7" s="63"/>
      <c r="IH7" s="63"/>
      <c r="II7" s="63"/>
      <c r="IJ7" s="63"/>
      <c r="IK7" s="63"/>
      <c r="IL7" s="63"/>
      <c r="IM7" s="63"/>
      <c r="IN7" s="63"/>
      <c r="IO7" s="63"/>
      <c r="IP7" s="63"/>
      <c r="IQ7" s="63"/>
      <c r="IR7" s="63"/>
      <c r="IS7" s="63"/>
      <c r="IT7" s="63"/>
      <c r="IU7" s="63"/>
      <c r="IV7" s="63"/>
      <c r="IW7" s="63"/>
      <c r="IX7" s="63"/>
      <c r="IY7" s="63"/>
      <c r="IZ7" s="63"/>
      <c r="JA7" s="63"/>
      <c r="JB7" s="63"/>
      <c r="JC7" s="63"/>
      <c r="JD7" s="63"/>
      <c r="JE7" s="63"/>
      <c r="JF7" s="63"/>
      <c r="JG7" s="63"/>
      <c r="JH7" s="63"/>
      <c r="JI7" s="63"/>
      <c r="JJ7" s="63"/>
      <c r="JK7" s="63"/>
      <c r="JL7" s="63"/>
      <c r="JM7" s="63"/>
      <c r="JN7" s="63"/>
      <c r="JO7" s="63"/>
      <c r="JP7" s="63"/>
      <c r="JQ7" s="63"/>
      <c r="JR7" s="63"/>
      <c r="JS7" s="63"/>
      <c r="JT7" s="63"/>
      <c r="JU7" s="63"/>
      <c r="JV7" s="63"/>
      <c r="JW7" s="63"/>
      <c r="JX7" s="63"/>
      <c r="JY7" s="63"/>
      <c r="JZ7" s="63"/>
      <c r="KA7" s="63"/>
      <c r="KB7" s="63"/>
      <c r="KC7" s="63"/>
      <c r="KD7" s="63"/>
      <c r="KE7" s="63"/>
      <c r="KF7" s="63"/>
      <c r="KG7" s="63"/>
      <c r="KH7" s="63"/>
      <c r="KI7" s="63"/>
      <c r="KJ7" s="63"/>
      <c r="KK7" s="63"/>
      <c r="KL7" s="63"/>
      <c r="KM7" s="63"/>
      <c r="KN7" s="63"/>
      <c r="KO7" s="63"/>
      <c r="KP7" s="63"/>
      <c r="KQ7" s="63"/>
      <c r="KR7" s="63"/>
      <c r="KS7" s="63"/>
      <c r="KT7" s="63"/>
      <c r="KU7" s="63"/>
      <c r="KV7" s="63"/>
      <c r="KW7" s="63"/>
      <c r="KX7" s="63"/>
      <c r="KY7" s="63"/>
      <c r="KZ7" s="63"/>
      <c r="LA7" s="63"/>
      <c r="LB7" s="63"/>
      <c r="LC7" s="63"/>
      <c r="LD7" s="63"/>
      <c r="LE7" s="63"/>
      <c r="LF7" s="63"/>
      <c r="LG7" s="63"/>
      <c r="LH7" s="63"/>
      <c r="LI7" s="63"/>
      <c r="LJ7" s="63"/>
      <c r="LK7" s="63"/>
      <c r="LL7" s="63"/>
      <c r="LM7" s="63"/>
      <c r="LN7" s="63"/>
      <c r="LO7" s="63"/>
      <c r="LP7" s="63"/>
      <c r="LQ7" s="63"/>
      <c r="LR7" s="63"/>
      <c r="LS7" s="63"/>
      <c r="LT7" s="63"/>
      <c r="LU7" s="63"/>
      <c r="LV7" s="63"/>
      <c r="LW7" s="63"/>
      <c r="LX7" s="63"/>
      <c r="LY7" s="63"/>
      <c r="LZ7" s="63"/>
      <c r="MA7" s="63"/>
      <c r="MB7" s="63"/>
      <c r="MC7" s="63"/>
      <c r="MD7" s="63"/>
      <c r="ME7" s="63"/>
      <c r="MF7" s="63"/>
      <c r="MG7" s="63"/>
      <c r="MH7" s="63"/>
      <c r="MI7" s="63"/>
      <c r="MJ7" s="63"/>
      <c r="MK7" s="63"/>
      <c r="ML7" s="63"/>
      <c r="MM7" s="63"/>
      <c r="MN7" s="63"/>
      <c r="MO7" s="63"/>
      <c r="MP7" s="63"/>
      <c r="MQ7" s="63"/>
      <c r="MR7" s="63"/>
      <c r="MS7" s="63"/>
      <c r="MT7" s="63"/>
      <c r="MU7" s="63"/>
      <c r="MV7" s="63"/>
      <c r="MW7" s="63"/>
      <c r="MX7" s="63"/>
      <c r="MY7" s="63"/>
      <c r="MZ7" s="63"/>
      <c r="NA7" s="63"/>
      <c r="NB7" s="63"/>
      <c r="NC7" s="63"/>
      <c r="ND7" s="63"/>
      <c r="NE7" s="63"/>
      <c r="NF7" s="63"/>
      <c r="NG7" s="63"/>
      <c r="NH7" s="63"/>
      <c r="NI7" s="63"/>
      <c r="NJ7" s="63"/>
      <c r="NK7" s="63"/>
      <c r="NL7" s="63"/>
      <c r="NM7" s="63"/>
      <c r="NN7" s="63"/>
      <c r="NO7" s="63"/>
      <c r="NP7" s="63"/>
      <c r="NQ7" s="63"/>
      <c r="NR7" s="63"/>
      <c r="NS7" s="63"/>
      <c r="NT7" s="63"/>
      <c r="NU7" s="63"/>
      <c r="NV7" s="63"/>
      <c r="NW7" s="63"/>
      <c r="NX7" s="63"/>
      <c r="NY7" s="63"/>
      <c r="NZ7" s="63"/>
      <c r="OA7" s="63"/>
      <c r="OB7" s="63"/>
      <c r="OC7" s="63"/>
      <c r="OD7" s="63"/>
      <c r="OE7" s="63"/>
      <c r="OF7" s="63"/>
      <c r="OG7" s="63"/>
      <c r="OH7" s="63"/>
      <c r="OI7" s="63"/>
      <c r="OJ7" s="63"/>
      <c r="OK7" s="63"/>
      <c r="OL7" s="63"/>
      <c r="OM7" s="63"/>
      <c r="ON7" s="63"/>
      <c r="OO7" s="63"/>
      <c r="OP7" s="63"/>
      <c r="OQ7" s="63"/>
      <c r="OR7" s="63"/>
      <c r="OS7" s="63"/>
      <c r="OT7" s="63"/>
      <c r="OU7" s="63"/>
      <c r="OV7" s="63"/>
      <c r="OW7" s="63"/>
      <c r="OX7" s="63"/>
      <c r="OY7" s="63"/>
      <c r="OZ7" s="63"/>
      <c r="PA7" s="63"/>
      <c r="PB7" s="63"/>
      <c r="PC7" s="63"/>
      <c r="PD7" s="63"/>
      <c r="PE7" s="63"/>
      <c r="PF7" s="63"/>
      <c r="PG7" s="63"/>
      <c r="PH7" s="63"/>
      <c r="PI7" s="63"/>
      <c r="PJ7" s="63"/>
      <c r="PK7" s="63"/>
      <c r="PL7" s="63"/>
      <c r="PM7" s="63"/>
      <c r="PN7" s="63"/>
      <c r="PO7" s="63"/>
      <c r="PP7" s="63"/>
      <c r="PQ7" s="63"/>
      <c r="PR7" s="63"/>
      <c r="PS7" s="63"/>
      <c r="PT7" s="63"/>
      <c r="PU7" s="63"/>
      <c r="PV7" s="63"/>
      <c r="PW7" s="63"/>
      <c r="PX7" s="63"/>
      <c r="PY7" s="63"/>
      <c r="PZ7" s="63"/>
      <c r="QA7" s="63"/>
      <c r="QB7" s="63"/>
      <c r="QC7" s="63"/>
      <c r="QD7" s="63"/>
      <c r="QE7" s="63"/>
      <c r="QF7" s="63"/>
      <c r="QG7" s="63"/>
      <c r="QH7" s="63"/>
      <c r="QI7" s="63"/>
      <c r="QJ7" s="63"/>
      <c r="QK7" s="63"/>
      <c r="QL7" s="63"/>
      <c r="QM7" s="63"/>
      <c r="QN7" s="63"/>
      <c r="QO7" s="63"/>
      <c r="QP7" s="63"/>
      <c r="QQ7" s="63"/>
      <c r="QR7" s="63"/>
      <c r="QS7" s="63"/>
      <c r="QT7" s="63"/>
      <c r="QU7" s="63"/>
      <c r="QV7" s="63"/>
      <c r="QW7" s="63"/>
      <c r="QX7" s="63"/>
      <c r="QY7" s="63"/>
      <c r="QZ7" s="63"/>
      <c r="RA7" s="63"/>
      <c r="RB7" s="63"/>
      <c r="RC7" s="63"/>
      <c r="RD7" s="63"/>
      <c r="RE7" s="63"/>
      <c r="RF7" s="63"/>
      <c r="RG7" s="63"/>
      <c r="RH7" s="63"/>
      <c r="RI7" s="63"/>
      <c r="RJ7" s="63"/>
      <c r="RK7" s="63"/>
      <c r="RL7" s="63"/>
      <c r="RM7" s="63"/>
      <c r="RN7" s="63"/>
      <c r="RO7" s="63"/>
      <c r="RP7" s="63"/>
      <c r="RQ7" s="63"/>
      <c r="RR7" s="63"/>
      <c r="RS7" s="63"/>
      <c r="RT7" s="63"/>
      <c r="RU7" s="63"/>
      <c r="RV7" s="63"/>
      <c r="RW7" s="63"/>
      <c r="RX7" s="63"/>
      <c r="RY7" s="63"/>
      <c r="RZ7" s="63"/>
      <c r="SA7" s="63"/>
      <c r="SB7" s="63"/>
      <c r="SC7" s="63"/>
      <c r="SD7" s="63"/>
      <c r="SE7" s="63"/>
      <c r="SF7" s="63"/>
      <c r="SG7" s="63"/>
      <c r="SH7" s="63"/>
      <c r="SI7" s="63"/>
      <c r="SJ7" s="63"/>
      <c r="SK7" s="63"/>
      <c r="SL7" s="63"/>
      <c r="SM7" s="63"/>
      <c r="SN7" s="63"/>
      <c r="SO7" s="63"/>
      <c r="SP7" s="63"/>
      <c r="SQ7" s="63"/>
      <c r="SR7" s="63"/>
      <c r="SS7" s="63"/>
      <c r="ST7" s="63"/>
      <c r="SU7" s="63"/>
      <c r="SV7" s="63"/>
      <c r="SW7" s="63"/>
      <c r="SX7" s="63"/>
      <c r="SY7" s="63"/>
      <c r="SZ7" s="63"/>
      <c r="TA7" s="63"/>
      <c r="TB7" s="63"/>
      <c r="TC7" s="63"/>
      <c r="TD7" s="63"/>
      <c r="TE7" s="63"/>
      <c r="TF7" s="63"/>
      <c r="TG7" s="63"/>
      <c r="TH7" s="63"/>
      <c r="TI7" s="63"/>
      <c r="TJ7" s="63"/>
      <c r="TK7" s="63"/>
      <c r="TL7" s="63"/>
      <c r="TM7" s="63"/>
      <c r="TN7" s="63"/>
      <c r="TO7" s="63"/>
      <c r="TP7" s="63"/>
      <c r="TQ7" s="63"/>
      <c r="TR7" s="63"/>
      <c r="TS7" s="63"/>
      <c r="TT7" s="63"/>
      <c r="TU7" s="63"/>
      <c r="TV7" s="63"/>
      <c r="TW7" s="63"/>
      <c r="TX7" s="63"/>
      <c r="TY7" s="63"/>
      <c r="TZ7" s="63"/>
      <c r="UA7" s="63"/>
      <c r="UB7" s="63"/>
      <c r="UC7" s="63"/>
      <c r="UD7" s="63"/>
      <c r="UE7" s="63"/>
      <c r="UF7" s="63"/>
      <c r="UG7" s="63"/>
      <c r="UH7" s="63"/>
      <c r="UI7" s="63"/>
      <c r="UJ7" s="63"/>
      <c r="UK7" s="63"/>
      <c r="UL7" s="63"/>
      <c r="UM7" s="63"/>
      <c r="UN7" s="63"/>
      <c r="UO7" s="63"/>
      <c r="UP7" s="63"/>
      <c r="UQ7" s="63"/>
      <c r="UR7" s="63"/>
      <c r="US7" s="63"/>
      <c r="UT7" s="63"/>
      <c r="UU7" s="63"/>
      <c r="UV7" s="63"/>
      <c r="UW7" s="63"/>
      <c r="UX7" s="63"/>
      <c r="UY7" s="63"/>
      <c r="UZ7" s="63"/>
      <c r="VA7" s="63"/>
      <c r="VB7" s="63"/>
      <c r="VC7" s="63"/>
      <c r="VD7" s="63"/>
      <c r="VE7" s="63"/>
      <c r="VF7" s="63"/>
      <c r="VG7" s="63"/>
      <c r="VH7" s="63"/>
      <c r="VI7" s="63"/>
      <c r="VJ7" s="63"/>
      <c r="VK7" s="63"/>
      <c r="VL7" s="63"/>
      <c r="VM7" s="63"/>
      <c r="VN7" s="63"/>
      <c r="VO7" s="63"/>
      <c r="VP7" s="63"/>
      <c r="VQ7" s="63"/>
      <c r="VR7" s="63"/>
      <c r="VS7" s="63"/>
      <c r="VT7" s="63"/>
      <c r="VU7" s="63"/>
      <c r="VV7" s="63"/>
      <c r="VW7" s="63"/>
      <c r="VX7" s="63"/>
      <c r="VY7" s="63"/>
      <c r="VZ7" s="63"/>
      <c r="WA7" s="63"/>
      <c r="WB7" s="63"/>
      <c r="WC7" s="63"/>
      <c r="WD7" s="63"/>
      <c r="WE7" s="63"/>
      <c r="WF7" s="63"/>
      <c r="WG7" s="63"/>
      <c r="WH7" s="63"/>
      <c r="WI7" s="63"/>
      <c r="WJ7" s="63"/>
      <c r="WK7" s="63"/>
      <c r="WL7" s="63"/>
      <c r="WM7" s="63"/>
      <c r="WN7" s="63"/>
      <c r="WO7" s="63"/>
      <c r="WP7" s="63"/>
      <c r="WQ7" s="63"/>
      <c r="WR7" s="63"/>
      <c r="WS7" s="63"/>
      <c r="WT7" s="63"/>
      <c r="WU7" s="63"/>
      <c r="WV7" s="63"/>
      <c r="WW7" s="63"/>
      <c r="WX7" s="63"/>
      <c r="WY7" s="63"/>
      <c r="WZ7" s="63"/>
      <c r="XA7" s="63"/>
      <c r="XB7" s="63"/>
      <c r="XC7" s="63"/>
      <c r="XD7" s="63"/>
      <c r="XE7" s="63"/>
      <c r="XF7" s="63"/>
      <c r="XG7" s="63"/>
      <c r="XH7" s="63"/>
      <c r="XI7" s="63"/>
      <c r="XJ7" s="63"/>
      <c r="XK7" s="63"/>
      <c r="XL7" s="63"/>
      <c r="XM7" s="63"/>
      <c r="XN7" s="63"/>
      <c r="XO7" s="63"/>
      <c r="XP7" s="63"/>
      <c r="XQ7" s="63"/>
      <c r="XR7" s="63"/>
      <c r="XS7" s="63"/>
      <c r="XT7" s="63"/>
      <c r="XU7" s="63"/>
      <c r="XV7" s="63"/>
      <c r="XW7" s="63"/>
      <c r="XX7" s="63"/>
      <c r="XY7" s="63"/>
      <c r="XZ7" s="63"/>
      <c r="YA7" s="63"/>
      <c r="YB7" s="63"/>
      <c r="YC7" s="63"/>
      <c r="YD7" s="63"/>
      <c r="YE7" s="63"/>
      <c r="YF7" s="63"/>
      <c r="YG7" s="63"/>
      <c r="YH7" s="63"/>
      <c r="YI7" s="63"/>
      <c r="YJ7" s="63"/>
      <c r="YK7" s="63"/>
      <c r="YL7" s="63"/>
      <c r="YM7" s="63"/>
      <c r="YN7" s="63"/>
      <c r="YO7" s="63"/>
      <c r="YP7" s="63"/>
      <c r="YQ7" s="63"/>
      <c r="YR7" s="63"/>
      <c r="YS7" s="63"/>
      <c r="YT7" s="63"/>
      <c r="YU7" s="63"/>
      <c r="YV7" s="63"/>
      <c r="YW7" s="63"/>
      <c r="YX7" s="63"/>
      <c r="YY7" s="63"/>
      <c r="YZ7" s="63"/>
      <c r="ZA7" s="63"/>
      <c r="ZB7" s="63"/>
      <c r="ZC7" s="63"/>
      <c r="ZD7" s="63"/>
      <c r="ZE7" s="63"/>
      <c r="ZF7" s="63"/>
      <c r="ZG7" s="63"/>
      <c r="ZH7" s="63"/>
      <c r="ZI7" s="63"/>
      <c r="ZJ7" s="63"/>
      <c r="ZK7" s="63"/>
      <c r="ZL7" s="63"/>
      <c r="ZM7" s="63"/>
      <c r="ZN7" s="63"/>
      <c r="ZO7" s="63"/>
      <c r="ZP7" s="63"/>
      <c r="ZQ7" s="63"/>
      <c r="ZR7" s="63"/>
      <c r="ZS7" s="63"/>
      <c r="ZT7" s="63"/>
      <c r="ZU7" s="63"/>
      <c r="ZV7" s="63"/>
      <c r="ZW7" s="63"/>
      <c r="ZX7" s="63"/>
      <c r="ZY7" s="63"/>
      <c r="ZZ7" s="63"/>
      <c r="AAA7" s="63"/>
      <c r="AAB7" s="63"/>
      <c r="AAC7" s="63"/>
      <c r="AAD7" s="63"/>
      <c r="AAE7" s="63"/>
      <c r="AAF7" s="63"/>
      <c r="AAG7" s="63"/>
      <c r="AAH7" s="63"/>
      <c r="AAI7" s="63"/>
      <c r="AAJ7" s="63"/>
      <c r="AAK7" s="63"/>
      <c r="AAL7" s="63"/>
      <c r="AAM7" s="63"/>
      <c r="AAN7" s="63"/>
      <c r="AAO7" s="63"/>
      <c r="AAP7" s="63"/>
      <c r="AAQ7" s="63"/>
      <c r="AAR7" s="63"/>
      <c r="AAS7" s="63"/>
      <c r="AAT7" s="63"/>
      <c r="AAU7" s="63"/>
      <c r="AAV7" s="63"/>
      <c r="AAW7" s="63"/>
      <c r="AAX7" s="63"/>
      <c r="AAY7" s="63"/>
      <c r="AAZ7" s="63"/>
      <c r="ABA7" s="63"/>
      <c r="ABB7" s="63"/>
      <c r="ABC7" s="63"/>
      <c r="ABD7" s="63"/>
      <c r="ABE7" s="63"/>
      <c r="ABF7" s="63"/>
      <c r="ABG7" s="63"/>
      <c r="ABH7" s="63"/>
      <c r="ABI7" s="63"/>
      <c r="ABJ7" s="63"/>
      <c r="ABK7" s="63"/>
      <c r="ABL7" s="63"/>
      <c r="ABM7" s="63"/>
      <c r="ABN7" s="63"/>
      <c r="ABO7" s="63"/>
      <c r="ABP7" s="63"/>
      <c r="ABQ7" s="63"/>
      <c r="ABR7" s="63"/>
      <c r="ABS7" s="63"/>
      <c r="ABT7" s="63"/>
      <c r="ABU7" s="63"/>
      <c r="ABV7" s="63"/>
      <c r="ABW7" s="63"/>
      <c r="ABX7" s="63"/>
      <c r="ABY7" s="63"/>
      <c r="ABZ7" s="63"/>
      <c r="ACA7" s="63"/>
      <c r="ACB7" s="63"/>
      <c r="ACC7" s="63"/>
      <c r="ACD7" s="63"/>
      <c r="ACE7" s="63"/>
      <c r="ACF7" s="63"/>
      <c r="ACG7" s="63"/>
      <c r="ACH7" s="63"/>
      <c r="ACI7" s="63"/>
      <c r="ACJ7" s="63"/>
      <c r="ACK7" s="63"/>
      <c r="ACL7" s="63"/>
      <c r="ACM7" s="63"/>
      <c r="ACN7" s="63"/>
      <c r="ACO7" s="63"/>
      <c r="ACP7" s="63"/>
      <c r="ACQ7" s="63"/>
      <c r="ACR7" s="63"/>
      <c r="ACS7" s="63"/>
      <c r="ACT7" s="63"/>
      <c r="ACU7" s="63"/>
      <c r="ACV7" s="63"/>
      <c r="ACW7" s="63"/>
      <c r="ACX7" s="63"/>
      <c r="ACY7" s="63"/>
      <c r="ACZ7" s="63"/>
      <c r="ADA7" s="63"/>
      <c r="ADB7" s="63"/>
      <c r="ADC7" s="63"/>
      <c r="ADD7" s="63"/>
      <c r="ADE7" s="63"/>
      <c r="ADF7" s="63"/>
      <c r="ADG7" s="63"/>
      <c r="ADH7" s="63"/>
      <c r="ADI7" s="63"/>
      <c r="ADJ7" s="63"/>
      <c r="ADK7" s="63"/>
      <c r="ADL7" s="63"/>
      <c r="ADM7" s="63"/>
      <c r="ADN7" s="63"/>
      <c r="ADO7" s="63"/>
      <c r="ADP7" s="63"/>
      <c r="ADQ7" s="63"/>
      <c r="ADR7" s="63"/>
      <c r="ADS7" s="63"/>
      <c r="ADT7" s="63"/>
      <c r="ADU7" s="63"/>
      <c r="ADV7" s="63"/>
      <c r="ADW7" s="63"/>
      <c r="ADX7" s="63"/>
      <c r="ADY7" s="63"/>
      <c r="ADZ7" s="63"/>
      <c r="AEA7" s="63"/>
      <c r="AEB7" s="63"/>
      <c r="AEC7" s="63"/>
      <c r="AED7" s="63"/>
      <c r="AEE7" s="63"/>
      <c r="AEF7" s="63"/>
      <c r="AEG7" s="63"/>
      <c r="AEH7" s="63"/>
      <c r="AEI7" s="63"/>
      <c r="AEJ7" s="63"/>
      <c r="AEK7" s="63"/>
      <c r="AEL7" s="63"/>
      <c r="AEM7" s="63"/>
      <c r="AEN7" s="63"/>
      <c r="AEO7" s="63"/>
      <c r="AEP7" s="63"/>
      <c r="AEQ7" s="63"/>
      <c r="AER7" s="63"/>
      <c r="AES7" s="63"/>
      <c r="AET7" s="63"/>
      <c r="AEU7" s="63"/>
      <c r="AEV7" s="63"/>
      <c r="AEW7" s="63"/>
      <c r="AEX7" s="63"/>
      <c r="AEY7" s="63"/>
      <c r="AEZ7" s="63"/>
      <c r="AFA7" s="63"/>
      <c r="AFB7" s="63"/>
      <c r="AFC7" s="63"/>
      <c r="AFD7" s="63"/>
      <c r="AFE7" s="63"/>
      <c r="AFF7" s="63"/>
      <c r="AFG7" s="63"/>
      <c r="AFH7" s="63"/>
      <c r="AFI7" s="63"/>
      <c r="AFJ7" s="63"/>
      <c r="AFK7" s="63"/>
      <c r="AFL7" s="63"/>
      <c r="AFM7" s="63"/>
      <c r="AFN7" s="63"/>
      <c r="AFO7" s="63"/>
      <c r="AFP7" s="63"/>
      <c r="AFQ7" s="63"/>
      <c r="AFR7" s="63"/>
      <c r="AFS7" s="63"/>
      <c r="AFT7" s="63"/>
      <c r="AFU7" s="63"/>
      <c r="AFV7" s="63"/>
      <c r="AFW7" s="63"/>
      <c r="AFX7" s="63"/>
      <c r="AFY7" s="63"/>
      <c r="AFZ7" s="63"/>
      <c r="AGA7" s="63"/>
      <c r="AGB7" s="63"/>
      <c r="AGC7" s="63"/>
      <c r="AGD7" s="63"/>
      <c r="AGE7" s="63"/>
      <c r="AGF7" s="63"/>
      <c r="AGG7" s="63"/>
      <c r="AGH7" s="63"/>
      <c r="AGI7" s="63"/>
      <c r="AGJ7" s="63"/>
      <c r="AGK7" s="63"/>
      <c r="AGL7" s="63"/>
      <c r="AGM7" s="63"/>
      <c r="AGN7" s="63"/>
      <c r="AGO7" s="63"/>
      <c r="AGP7" s="63"/>
      <c r="AGQ7" s="63"/>
      <c r="AGR7" s="63"/>
      <c r="AGS7" s="63"/>
      <c r="AGT7" s="63"/>
      <c r="AGU7" s="63"/>
      <c r="AGV7" s="63"/>
      <c r="AGW7" s="63"/>
      <c r="AGX7" s="63"/>
      <c r="AGY7" s="63"/>
      <c r="AGZ7" s="63"/>
      <c r="AHA7" s="63"/>
      <c r="AHB7" s="63"/>
      <c r="AHC7" s="63"/>
      <c r="AHD7" s="63"/>
      <c r="AHE7" s="63"/>
      <c r="AHF7" s="63"/>
      <c r="AHG7" s="63"/>
      <c r="AHH7" s="63"/>
      <c r="AHI7" s="63"/>
      <c r="AHJ7" s="63"/>
      <c r="AHK7" s="63"/>
      <c r="AHL7" s="63"/>
      <c r="AHM7" s="63"/>
      <c r="AHN7" s="63"/>
      <c r="AHO7" s="63"/>
      <c r="AHP7" s="63"/>
      <c r="AHQ7" s="63"/>
      <c r="AHR7" s="63"/>
      <c r="AHS7" s="63"/>
      <c r="AHT7" s="63"/>
      <c r="AHU7" s="63"/>
      <c r="AHV7" s="63"/>
      <c r="AHW7" s="63"/>
      <c r="AHX7" s="63"/>
      <c r="AHY7" s="63"/>
      <c r="AHZ7" s="63"/>
      <c r="AIA7" s="63"/>
      <c r="AIB7" s="63"/>
      <c r="AIC7" s="63"/>
      <c r="AID7" s="63"/>
      <c r="AIE7" s="63"/>
      <c r="AIF7" s="63"/>
      <c r="AIG7" s="63"/>
      <c r="AIH7" s="63"/>
      <c r="AII7" s="63"/>
      <c r="AIJ7" s="63"/>
      <c r="AIK7" s="63"/>
      <c r="AIL7" s="63"/>
      <c r="AIM7" s="63"/>
      <c r="AIN7" s="63"/>
      <c r="AIO7" s="63"/>
      <c r="AIP7" s="63"/>
      <c r="AIQ7" s="63"/>
      <c r="AIR7" s="63"/>
      <c r="AIS7" s="63"/>
      <c r="AIT7" s="63"/>
      <c r="AIU7" s="63"/>
      <c r="AIV7" s="63"/>
      <c r="AIW7" s="63"/>
      <c r="AIX7" s="63"/>
      <c r="AIY7" s="63"/>
      <c r="AIZ7" s="63"/>
      <c r="AJA7" s="63"/>
      <c r="AJB7" s="63"/>
      <c r="AJC7" s="63"/>
      <c r="AJD7" s="63"/>
      <c r="AJE7" s="63"/>
      <c r="AJF7" s="63"/>
      <c r="AJG7" s="63"/>
      <c r="AJH7" s="63"/>
      <c r="AJI7" s="63"/>
      <c r="AJJ7" s="63"/>
      <c r="AJK7" s="63"/>
      <c r="AJL7" s="63"/>
      <c r="AJM7" s="63"/>
      <c r="AJN7" s="63"/>
      <c r="AJO7" s="63"/>
      <c r="AJP7" s="63"/>
      <c r="AJQ7" s="63"/>
      <c r="AJR7" s="63"/>
      <c r="AJS7" s="63"/>
      <c r="AJT7" s="63"/>
      <c r="AJU7" s="63"/>
      <c r="AJV7" s="63"/>
      <c r="AJW7" s="63"/>
      <c r="AJX7" s="63"/>
      <c r="AJY7" s="63"/>
      <c r="AJZ7" s="63"/>
      <c r="AKA7" s="63"/>
      <c r="AKB7" s="63"/>
      <c r="AKC7" s="63"/>
      <c r="AKD7" s="63"/>
      <c r="AKE7" s="63"/>
      <c r="AKF7" s="63"/>
      <c r="AKG7" s="63"/>
      <c r="AKH7" s="63"/>
      <c r="AKI7" s="63"/>
      <c r="AKJ7" s="63"/>
      <c r="AKK7" s="63"/>
      <c r="AKL7" s="63"/>
      <c r="AKM7" s="63"/>
      <c r="AKN7" s="63"/>
      <c r="AKO7" s="63"/>
      <c r="AKP7" s="63"/>
      <c r="AKQ7" s="63"/>
      <c r="AKR7" s="63"/>
      <c r="AKS7" s="63"/>
      <c r="AKT7" s="63"/>
      <c r="AKU7" s="63"/>
      <c r="AKV7" s="63"/>
      <c r="AKW7" s="63"/>
      <c r="AKX7" s="63"/>
      <c r="AKY7" s="63"/>
      <c r="AKZ7" s="63"/>
      <c r="ALA7" s="63"/>
      <c r="ALB7" s="63"/>
      <c r="ALC7" s="63"/>
      <c r="ALD7" s="63"/>
      <c r="ALE7" s="63"/>
      <c r="ALF7" s="63"/>
      <c r="ALG7" s="63"/>
      <c r="ALH7" s="63"/>
      <c r="ALI7" s="63"/>
      <c r="ALJ7" s="63"/>
      <c r="ALK7" s="63"/>
      <c r="ALL7" s="63"/>
      <c r="ALM7" s="63"/>
      <c r="ALN7" s="63"/>
      <c r="ALO7" s="63"/>
      <c r="ALP7" s="63"/>
      <c r="ALQ7" s="63"/>
      <c r="ALR7" s="63"/>
      <c r="ALS7" s="63"/>
      <c r="ALT7" s="63"/>
      <c r="ALU7" s="63"/>
      <c r="ALV7" s="63"/>
      <c r="ALW7" s="63"/>
      <c r="ALX7" s="63"/>
      <c r="ALY7" s="63"/>
      <c r="ALZ7" s="63"/>
      <c r="AMA7" s="63"/>
      <c r="AMB7" s="63"/>
      <c r="AMC7" s="63"/>
      <c r="AMD7" s="63"/>
      <c r="AME7" s="63"/>
      <c r="AMF7" s="63"/>
      <c r="AMG7" s="63"/>
      <c r="AMH7" s="63"/>
      <c r="AMI7" s="63"/>
      <c r="AMJ7" s="63"/>
      <c r="AMK7" s="63"/>
      <c r="AML7" s="63"/>
      <c r="AMM7" s="63"/>
      <c r="AMN7" s="63"/>
      <c r="AMO7" s="63"/>
      <c r="AMP7" s="63"/>
      <c r="AMQ7" s="63"/>
      <c r="AMR7" s="63"/>
      <c r="AMS7" s="63"/>
      <c r="AMT7" s="63"/>
      <c r="AMU7" s="63"/>
      <c r="AMV7" s="63"/>
      <c r="AMW7" s="63"/>
      <c r="AMX7" s="63"/>
      <c r="AMY7" s="63"/>
      <c r="AMZ7" s="63"/>
      <c r="ANA7" s="63"/>
      <c r="ANB7" s="63"/>
      <c r="ANC7" s="63"/>
      <c r="AND7" s="63"/>
      <c r="ANE7" s="63"/>
      <c r="ANF7" s="63"/>
      <c r="ANG7" s="63"/>
      <c r="ANH7" s="63"/>
      <c r="ANI7" s="63"/>
      <c r="ANJ7" s="63"/>
      <c r="ANK7" s="63"/>
      <c r="ANL7" s="63"/>
      <c r="ANM7" s="63"/>
      <c r="ANN7" s="63"/>
      <c r="ANO7" s="63"/>
      <c r="ANP7" s="63"/>
      <c r="ANQ7" s="63"/>
      <c r="ANR7" s="63"/>
      <c r="ANS7" s="63"/>
      <c r="ANT7" s="63"/>
      <c r="ANU7" s="63"/>
      <c r="ANV7" s="63"/>
      <c r="ANW7" s="63"/>
      <c r="ANX7" s="63"/>
      <c r="ANY7" s="63"/>
      <c r="ANZ7" s="63"/>
      <c r="AOA7" s="63"/>
      <c r="AOB7" s="63"/>
      <c r="AOC7" s="63"/>
      <c r="AOD7" s="63"/>
      <c r="AOE7" s="63"/>
      <c r="AOF7" s="63"/>
      <c r="AOG7" s="63"/>
      <c r="AOH7" s="63"/>
      <c r="AOI7" s="63"/>
      <c r="AOJ7" s="63"/>
      <c r="AOK7" s="63"/>
      <c r="AOL7" s="63"/>
      <c r="AOM7" s="63"/>
      <c r="AON7" s="63"/>
      <c r="AOO7" s="63"/>
      <c r="AOP7" s="63"/>
      <c r="AOQ7" s="63"/>
      <c r="AOR7" s="63"/>
      <c r="AOS7" s="63"/>
      <c r="AOT7" s="63"/>
      <c r="AOU7" s="63"/>
      <c r="AOV7" s="63"/>
      <c r="AOW7" s="63"/>
      <c r="AOX7" s="63"/>
      <c r="AOY7" s="63"/>
      <c r="AOZ7" s="63"/>
      <c r="APA7" s="63"/>
      <c r="APB7" s="63"/>
      <c r="APC7" s="63"/>
      <c r="APD7" s="63"/>
      <c r="APE7" s="63"/>
      <c r="APF7" s="63"/>
      <c r="APG7" s="63"/>
      <c r="APH7" s="63"/>
      <c r="API7" s="63"/>
      <c r="APJ7" s="63"/>
      <c r="APK7" s="63"/>
      <c r="APL7" s="63"/>
      <c r="APM7" s="63"/>
      <c r="APN7" s="63"/>
      <c r="APO7" s="63"/>
      <c r="APP7" s="63"/>
      <c r="APQ7" s="63"/>
      <c r="APR7" s="63"/>
      <c r="APS7" s="63"/>
      <c r="APT7" s="63"/>
      <c r="APU7" s="63"/>
      <c r="APV7" s="63"/>
      <c r="APW7" s="63"/>
      <c r="APX7" s="63"/>
      <c r="APY7" s="63"/>
      <c r="APZ7" s="63"/>
      <c r="AQA7" s="63"/>
      <c r="AQB7" s="63"/>
      <c r="AQC7" s="63"/>
      <c r="AQD7" s="63"/>
      <c r="AQE7" s="63"/>
      <c r="AQF7" s="63"/>
      <c r="AQG7" s="63"/>
      <c r="AQH7" s="63"/>
      <c r="AQI7" s="63"/>
      <c r="AQJ7" s="63"/>
      <c r="AQK7" s="63"/>
      <c r="AQL7" s="63"/>
      <c r="AQM7" s="63"/>
      <c r="AQN7" s="63"/>
      <c r="AQO7" s="63"/>
      <c r="AQP7" s="63"/>
      <c r="AQQ7" s="63"/>
      <c r="AQR7" s="63"/>
      <c r="AQS7" s="63"/>
      <c r="AQT7" s="63"/>
      <c r="AQU7" s="63"/>
      <c r="AQV7" s="63"/>
      <c r="AQW7" s="63"/>
      <c r="AQX7" s="63"/>
      <c r="AQY7" s="63"/>
      <c r="AQZ7" s="63"/>
      <c r="ARA7" s="63"/>
      <c r="ARB7" s="63"/>
      <c r="ARC7" s="63"/>
      <c r="ARD7" s="63"/>
      <c r="ARE7" s="63"/>
      <c r="ARF7" s="63"/>
      <c r="ARG7" s="63"/>
      <c r="ARH7" s="63"/>
      <c r="ARI7" s="63"/>
      <c r="ARJ7" s="63"/>
      <c r="ARK7" s="63"/>
      <c r="ARL7" s="63"/>
      <c r="ARM7" s="63"/>
      <c r="ARN7" s="63"/>
      <c r="ARO7" s="63"/>
      <c r="ARP7" s="63"/>
      <c r="ARQ7" s="63"/>
      <c r="ARR7" s="63"/>
      <c r="ARS7" s="63"/>
      <c r="ART7" s="63"/>
      <c r="ARU7" s="63"/>
      <c r="ARV7" s="63"/>
      <c r="ARW7" s="63"/>
      <c r="ARX7" s="63"/>
      <c r="ARY7" s="63"/>
      <c r="ARZ7" s="63"/>
      <c r="ASA7" s="63"/>
      <c r="ASB7" s="63"/>
      <c r="ASC7" s="63"/>
      <c r="ASD7" s="63"/>
      <c r="ASE7" s="63"/>
      <c r="ASF7" s="63"/>
      <c r="ASG7" s="63"/>
      <c r="ASH7" s="63"/>
      <c r="ASI7" s="63"/>
      <c r="ASJ7" s="63"/>
      <c r="ASK7" s="63"/>
      <c r="ASL7" s="63"/>
      <c r="ASM7" s="63"/>
      <c r="ASN7" s="63"/>
      <c r="ASO7" s="63"/>
      <c r="ASP7" s="63"/>
      <c r="ASQ7" s="63"/>
      <c r="ASR7" s="63"/>
      <c r="ASS7" s="63"/>
      <c r="AST7" s="63"/>
      <c r="ASU7" s="63"/>
      <c r="ASV7" s="63"/>
      <c r="ASW7" s="63"/>
      <c r="ASX7" s="63"/>
      <c r="ASY7" s="63"/>
      <c r="ASZ7" s="63"/>
      <c r="ATA7" s="63"/>
      <c r="ATB7" s="63"/>
      <c r="ATC7" s="63"/>
      <c r="ATD7" s="63"/>
      <c r="ATE7" s="63"/>
      <c r="ATF7" s="63"/>
      <c r="ATG7" s="63"/>
      <c r="ATH7" s="63"/>
      <c r="ATI7" s="63"/>
      <c r="ATJ7" s="63"/>
      <c r="ATK7" s="63"/>
      <c r="ATL7" s="63"/>
      <c r="ATM7" s="63"/>
      <c r="ATN7" s="63"/>
      <c r="ATO7" s="63"/>
      <c r="ATP7" s="63"/>
      <c r="ATQ7" s="63"/>
      <c r="ATR7" s="63"/>
      <c r="ATS7" s="63"/>
      <c r="ATT7" s="63"/>
      <c r="ATU7" s="63"/>
      <c r="ATV7" s="63"/>
      <c r="ATW7" s="63"/>
      <c r="ATX7" s="63"/>
      <c r="ATY7" s="63"/>
      <c r="ATZ7" s="63"/>
      <c r="AUA7" s="63"/>
      <c r="AUB7" s="63"/>
      <c r="AUC7" s="63"/>
      <c r="AUD7" s="63"/>
      <c r="AUE7" s="63"/>
      <c r="AUF7" s="63"/>
      <c r="AUG7" s="63"/>
      <c r="AUH7" s="63"/>
      <c r="AUI7" s="63"/>
      <c r="AUJ7" s="63"/>
      <c r="AUK7" s="63"/>
      <c r="AUL7" s="63"/>
      <c r="AUM7" s="63"/>
      <c r="AUN7" s="63"/>
      <c r="AUO7" s="63"/>
      <c r="AUP7" s="63"/>
      <c r="AUQ7" s="63"/>
      <c r="AUR7" s="63"/>
      <c r="AUS7" s="63"/>
      <c r="AUT7" s="63"/>
      <c r="AUU7" s="63"/>
      <c r="AUV7" s="63"/>
      <c r="AUW7" s="63"/>
      <c r="AUX7" s="63"/>
      <c r="AUY7" s="63"/>
      <c r="AUZ7" s="63"/>
      <c r="AVA7" s="63"/>
      <c r="AVB7" s="63"/>
      <c r="AVC7" s="63"/>
      <c r="AVD7" s="63"/>
      <c r="AVE7" s="63"/>
      <c r="AVF7" s="63"/>
      <c r="AVG7" s="63"/>
      <c r="AVH7" s="63"/>
      <c r="AVI7" s="63"/>
      <c r="AVJ7" s="63"/>
      <c r="AVK7" s="63"/>
      <c r="AVL7" s="63"/>
      <c r="AVM7" s="63"/>
      <c r="AVN7" s="63"/>
      <c r="AVO7" s="63"/>
      <c r="AVP7" s="63"/>
      <c r="AVQ7" s="63"/>
      <c r="AVR7" s="63"/>
      <c r="AVS7" s="63"/>
      <c r="AVT7" s="63"/>
      <c r="AVU7" s="63"/>
      <c r="AVV7" s="63"/>
      <c r="AVW7" s="63"/>
      <c r="AVX7" s="63"/>
      <c r="AVY7" s="63"/>
      <c r="AVZ7" s="63"/>
      <c r="AWA7" s="63"/>
      <c r="AWB7" s="63"/>
      <c r="AWC7" s="63"/>
      <c r="AWD7" s="63"/>
      <c r="AWE7" s="63"/>
      <c r="AWF7" s="63"/>
      <c r="AWG7" s="63"/>
      <c r="AWH7" s="63"/>
      <c r="AWI7" s="63"/>
      <c r="AWJ7" s="63"/>
      <c r="AWK7" s="63"/>
      <c r="AWL7" s="63"/>
      <c r="AWM7" s="63"/>
      <c r="AWN7" s="63"/>
      <c r="AWO7" s="63"/>
      <c r="AWP7" s="63"/>
      <c r="AWQ7" s="63"/>
      <c r="AWR7" s="63"/>
      <c r="AWS7" s="63"/>
      <c r="AWT7" s="63"/>
      <c r="AWU7" s="63"/>
      <c r="AWV7" s="63"/>
      <c r="AWW7" s="63"/>
      <c r="AWX7" s="63"/>
      <c r="AWY7" s="63"/>
      <c r="AWZ7" s="63"/>
      <c r="AXA7" s="63"/>
      <c r="AXB7" s="63"/>
      <c r="AXC7" s="63"/>
      <c r="AXD7" s="63"/>
      <c r="AXE7" s="63"/>
      <c r="AXF7" s="63"/>
      <c r="AXG7" s="63"/>
      <c r="AXH7" s="63"/>
      <c r="AXI7" s="63"/>
      <c r="AXJ7" s="63"/>
      <c r="AXK7" s="63"/>
      <c r="AXL7" s="63"/>
      <c r="AXM7" s="63"/>
      <c r="AXN7" s="63"/>
      <c r="AXO7" s="63"/>
      <c r="AXP7" s="63"/>
      <c r="AXQ7" s="63"/>
      <c r="AXR7" s="63"/>
      <c r="AXS7" s="63"/>
      <c r="AXT7" s="63"/>
      <c r="AXU7" s="63"/>
      <c r="AXV7" s="63"/>
      <c r="AXW7" s="63"/>
      <c r="AXX7" s="63"/>
      <c r="AXY7" s="63"/>
      <c r="AXZ7" s="63"/>
      <c r="AYA7" s="63"/>
      <c r="AYB7" s="63"/>
      <c r="AYC7" s="63"/>
      <c r="AYD7" s="63"/>
      <c r="AYE7" s="63"/>
      <c r="AYF7" s="63"/>
      <c r="AYG7" s="63"/>
      <c r="AYH7" s="63"/>
      <c r="AYI7" s="63"/>
      <c r="AYJ7" s="63"/>
      <c r="AYK7" s="63"/>
      <c r="AYL7" s="63"/>
      <c r="AYM7" s="63"/>
      <c r="AYN7" s="63"/>
      <c r="AYO7" s="63"/>
      <c r="AYP7" s="63"/>
      <c r="AYQ7" s="63"/>
      <c r="AYR7" s="63"/>
      <c r="AYS7" s="63"/>
      <c r="AYT7" s="63"/>
      <c r="AYU7" s="63"/>
      <c r="AYV7" s="63"/>
      <c r="AYW7" s="63"/>
      <c r="AYX7" s="63"/>
      <c r="AYY7" s="63"/>
      <c r="AYZ7" s="63"/>
      <c r="AZA7" s="63"/>
      <c r="AZB7" s="63"/>
      <c r="AZC7" s="63"/>
      <c r="AZD7" s="63"/>
      <c r="AZE7" s="63"/>
      <c r="AZF7" s="63"/>
      <c r="AZG7" s="63"/>
      <c r="AZH7" s="63"/>
      <c r="AZI7" s="63"/>
      <c r="AZJ7" s="63"/>
      <c r="AZK7" s="63"/>
      <c r="AZL7" s="63"/>
      <c r="AZM7" s="63"/>
      <c r="AZN7" s="63"/>
      <c r="AZO7" s="63"/>
      <c r="AZP7" s="63"/>
      <c r="AZQ7" s="63"/>
      <c r="AZR7" s="63"/>
      <c r="AZS7" s="63"/>
      <c r="AZT7" s="63"/>
      <c r="AZU7" s="63"/>
      <c r="AZV7" s="63"/>
      <c r="AZW7" s="63"/>
      <c r="AZX7" s="63"/>
      <c r="AZY7" s="63"/>
      <c r="AZZ7" s="63"/>
      <c r="BAA7" s="63"/>
      <c r="BAB7" s="63"/>
      <c r="BAC7" s="63"/>
      <c r="BAD7" s="63"/>
      <c r="BAE7" s="63"/>
      <c r="BAF7" s="63"/>
      <c r="BAG7" s="63"/>
      <c r="BAH7" s="63"/>
      <c r="BAI7" s="63"/>
      <c r="BAJ7" s="63"/>
      <c r="BAK7" s="63"/>
      <c r="BAL7" s="63"/>
      <c r="BAM7" s="63"/>
      <c r="BAN7" s="63"/>
      <c r="BAO7" s="63"/>
      <c r="BAP7" s="63"/>
      <c r="BAQ7" s="63"/>
      <c r="BAR7" s="63"/>
      <c r="BAS7" s="63"/>
      <c r="BAT7" s="63"/>
      <c r="BAU7" s="63"/>
      <c r="BAV7" s="63"/>
      <c r="BAW7" s="63"/>
      <c r="BAX7" s="63"/>
      <c r="BAY7" s="63"/>
      <c r="BAZ7" s="63"/>
      <c r="BBA7" s="63"/>
      <c r="BBB7" s="63"/>
      <c r="BBC7" s="63"/>
      <c r="BBD7" s="63"/>
      <c r="BBE7" s="63"/>
      <c r="BBF7" s="63"/>
      <c r="BBG7" s="63"/>
      <c r="BBH7" s="63"/>
      <c r="BBI7" s="63"/>
      <c r="BBJ7" s="63"/>
      <c r="BBK7" s="63"/>
      <c r="BBL7" s="63"/>
      <c r="BBM7" s="63"/>
      <c r="BBN7" s="63"/>
      <c r="BBO7" s="63"/>
      <c r="BBP7" s="63"/>
      <c r="BBQ7" s="63"/>
      <c r="BBR7" s="63"/>
      <c r="BBS7" s="63"/>
      <c r="BBT7" s="63"/>
      <c r="BBU7" s="63"/>
      <c r="BBV7" s="63"/>
      <c r="BBW7" s="63"/>
      <c r="BBX7" s="63"/>
      <c r="BBY7" s="63"/>
      <c r="BBZ7" s="63"/>
      <c r="BCA7" s="63"/>
      <c r="BCB7" s="63"/>
      <c r="BCC7" s="63"/>
      <c r="BCD7" s="63"/>
      <c r="BCE7" s="63"/>
      <c r="BCF7" s="63"/>
      <c r="BCG7" s="63"/>
      <c r="BCH7" s="63"/>
      <c r="BCI7" s="63"/>
      <c r="BCJ7" s="63"/>
      <c r="BCK7" s="63"/>
      <c r="BCL7" s="63"/>
      <c r="BCM7" s="63"/>
      <c r="BCN7" s="63"/>
      <c r="BCO7" s="63"/>
      <c r="BCP7" s="63"/>
      <c r="BCQ7" s="63"/>
      <c r="BCR7" s="63"/>
      <c r="BCS7" s="63"/>
      <c r="BCT7" s="63"/>
      <c r="BCU7" s="63"/>
      <c r="BCV7" s="63"/>
      <c r="BCW7" s="63"/>
      <c r="BCX7" s="63"/>
      <c r="BCY7" s="63"/>
      <c r="BCZ7" s="63"/>
      <c r="BDA7" s="63"/>
      <c r="BDB7" s="63"/>
      <c r="BDC7" s="63"/>
      <c r="BDD7" s="63"/>
      <c r="BDE7" s="63"/>
      <c r="BDF7" s="63"/>
      <c r="BDG7" s="63"/>
      <c r="BDH7" s="63"/>
      <c r="BDI7" s="63"/>
      <c r="BDJ7" s="63"/>
      <c r="BDK7" s="63"/>
      <c r="BDL7" s="63"/>
      <c r="BDM7" s="63"/>
      <c r="BDN7" s="63"/>
      <c r="BDO7" s="63"/>
      <c r="BDP7" s="63"/>
      <c r="BDQ7" s="63"/>
      <c r="BDR7" s="63"/>
      <c r="BDS7" s="63"/>
      <c r="BDT7" s="63"/>
      <c r="BDU7" s="63"/>
      <c r="BDV7" s="63"/>
      <c r="BDW7" s="63"/>
      <c r="BDX7" s="63"/>
      <c r="BDY7" s="63"/>
      <c r="BDZ7" s="63"/>
      <c r="BEA7" s="63"/>
      <c r="BEB7" s="63"/>
      <c r="BEC7" s="63"/>
      <c r="BED7" s="63"/>
      <c r="BEE7" s="63"/>
      <c r="BEF7" s="63"/>
      <c r="BEG7" s="63"/>
      <c r="BEH7" s="63"/>
      <c r="BEI7" s="63"/>
      <c r="BEJ7" s="63"/>
      <c r="BEK7" s="63"/>
      <c r="BEL7" s="63"/>
      <c r="BEM7" s="63"/>
      <c r="BEN7" s="63"/>
      <c r="BEO7" s="63"/>
      <c r="BEP7" s="63"/>
      <c r="BEQ7" s="63"/>
      <c r="BER7" s="63"/>
      <c r="BES7" s="63"/>
      <c r="BET7" s="63"/>
      <c r="BEU7" s="63"/>
      <c r="BEV7" s="63"/>
      <c r="BEW7" s="63"/>
      <c r="BEX7" s="63"/>
      <c r="BEY7" s="63"/>
      <c r="BEZ7" s="63"/>
      <c r="BFA7" s="63"/>
      <c r="BFB7" s="63"/>
      <c r="BFC7" s="63"/>
      <c r="BFD7" s="63"/>
      <c r="BFE7" s="63"/>
      <c r="BFF7" s="63"/>
      <c r="BFG7" s="63"/>
      <c r="BFH7" s="63"/>
      <c r="BFI7" s="63"/>
      <c r="BFJ7" s="63"/>
      <c r="BFK7" s="63"/>
      <c r="BFL7" s="63"/>
      <c r="BFM7" s="63"/>
      <c r="BFN7" s="63"/>
      <c r="BFO7" s="63"/>
      <c r="BFP7" s="63"/>
      <c r="BFQ7" s="63"/>
      <c r="BFR7" s="63"/>
      <c r="BFS7" s="63"/>
      <c r="BFT7" s="63"/>
      <c r="BFU7" s="63"/>
      <c r="BFV7" s="63"/>
      <c r="BFW7" s="63"/>
      <c r="BFX7" s="63"/>
      <c r="BFY7" s="63"/>
      <c r="BFZ7" s="63"/>
      <c r="BGA7" s="63"/>
      <c r="BGB7" s="63"/>
      <c r="BGC7" s="63"/>
      <c r="BGD7" s="63"/>
      <c r="BGE7" s="63"/>
      <c r="BGF7" s="63"/>
      <c r="BGG7" s="63"/>
      <c r="BGH7" s="63"/>
      <c r="BGI7" s="63"/>
      <c r="BGJ7" s="63"/>
      <c r="BGK7" s="63"/>
      <c r="BGL7" s="63"/>
      <c r="BGM7" s="63"/>
      <c r="BGN7" s="63"/>
      <c r="BGO7" s="63"/>
      <c r="BGP7" s="63"/>
      <c r="BGQ7" s="63"/>
      <c r="BGR7" s="63"/>
      <c r="BGS7" s="63"/>
      <c r="BGT7" s="63"/>
      <c r="BGU7" s="63"/>
      <c r="BGV7" s="63"/>
      <c r="BGW7" s="63"/>
      <c r="BGX7" s="63"/>
      <c r="BGY7" s="63"/>
      <c r="BGZ7" s="63"/>
      <c r="BHA7" s="63"/>
      <c r="BHB7" s="63"/>
      <c r="BHC7" s="63"/>
      <c r="BHD7" s="63"/>
      <c r="BHE7" s="63"/>
      <c r="BHF7" s="63"/>
      <c r="BHG7" s="63"/>
      <c r="BHH7" s="63"/>
      <c r="BHI7" s="63"/>
      <c r="BHJ7" s="63"/>
      <c r="BHK7" s="63"/>
      <c r="BHL7" s="63"/>
      <c r="BHM7" s="63"/>
      <c r="BHN7" s="63"/>
      <c r="BHO7" s="63"/>
      <c r="BHP7" s="63"/>
      <c r="BHQ7" s="63"/>
      <c r="BHR7" s="63"/>
      <c r="BHS7" s="63"/>
      <c r="BHT7" s="63"/>
      <c r="BHU7" s="63"/>
      <c r="BHV7" s="63"/>
      <c r="BHW7" s="63"/>
      <c r="BHX7" s="63"/>
      <c r="BHY7" s="63"/>
      <c r="BHZ7" s="63"/>
      <c r="BIA7" s="63"/>
      <c r="BIB7" s="63"/>
      <c r="BIC7" s="63"/>
      <c r="BID7" s="63"/>
      <c r="BIE7" s="63"/>
      <c r="BIF7" s="63"/>
      <c r="BIG7" s="63"/>
      <c r="BIH7" s="63"/>
      <c r="BII7" s="63"/>
      <c r="BIJ7" s="63"/>
      <c r="BIK7" s="63"/>
      <c r="BIL7" s="63"/>
      <c r="BIM7" s="63"/>
      <c r="BIN7" s="63"/>
      <c r="BIO7" s="63"/>
      <c r="BIP7" s="63"/>
      <c r="BIQ7" s="63"/>
      <c r="BIR7" s="63"/>
      <c r="BIS7" s="63"/>
      <c r="BIT7" s="63"/>
      <c r="BIU7" s="63"/>
      <c r="BIV7" s="63"/>
      <c r="BIW7" s="63"/>
      <c r="BIX7" s="63"/>
      <c r="BIY7" s="63"/>
      <c r="BIZ7" s="63"/>
      <c r="BJA7" s="63"/>
      <c r="BJB7" s="63"/>
      <c r="BJC7" s="63"/>
      <c r="BJD7" s="63"/>
      <c r="BJE7" s="63"/>
      <c r="BJF7" s="63"/>
      <c r="BJG7" s="63"/>
      <c r="BJH7" s="63"/>
      <c r="BJI7" s="63"/>
      <c r="BJJ7" s="63"/>
      <c r="BJK7" s="63"/>
      <c r="BJL7" s="63"/>
      <c r="BJM7" s="63"/>
      <c r="BJN7" s="63"/>
      <c r="BJO7" s="63"/>
      <c r="BJP7" s="63"/>
      <c r="BJQ7" s="63"/>
      <c r="BJR7" s="63"/>
      <c r="BJS7" s="63"/>
      <c r="BJT7" s="63"/>
      <c r="BJU7" s="63"/>
      <c r="BJV7" s="63"/>
      <c r="BJW7" s="63"/>
      <c r="BJX7" s="63"/>
      <c r="BJY7" s="63"/>
      <c r="BJZ7" s="63"/>
      <c r="BKA7" s="63"/>
      <c r="BKB7" s="63"/>
      <c r="BKC7" s="63"/>
      <c r="BKD7" s="63"/>
      <c r="BKE7" s="63"/>
      <c r="BKF7" s="63"/>
      <c r="BKG7" s="63"/>
      <c r="BKH7" s="63"/>
      <c r="BKI7" s="63"/>
      <c r="BKJ7" s="63"/>
      <c r="BKK7" s="63"/>
      <c r="BKL7" s="63"/>
      <c r="BKM7" s="63"/>
      <c r="BKN7" s="63"/>
      <c r="BKO7" s="63"/>
      <c r="BKP7" s="63"/>
      <c r="BKQ7" s="63"/>
      <c r="BKR7" s="63"/>
      <c r="BKS7" s="63"/>
      <c r="BKT7" s="63"/>
      <c r="BKU7" s="63"/>
      <c r="BKV7" s="63"/>
      <c r="BKW7" s="63"/>
      <c r="BKX7" s="63"/>
      <c r="BKY7" s="63"/>
      <c r="BKZ7" s="63"/>
      <c r="BLA7" s="63"/>
      <c r="BLB7" s="63"/>
      <c r="BLC7" s="63"/>
      <c r="BLD7" s="63"/>
      <c r="BLE7" s="63"/>
      <c r="BLF7" s="63"/>
      <c r="BLG7" s="63"/>
      <c r="BLH7" s="63"/>
      <c r="BLI7" s="63"/>
      <c r="BLJ7" s="63"/>
      <c r="BLK7" s="63"/>
      <c r="BLL7" s="63"/>
      <c r="BLM7" s="63"/>
      <c r="BLN7" s="63"/>
      <c r="BLO7" s="63"/>
      <c r="BLP7" s="63"/>
      <c r="BLQ7" s="63"/>
      <c r="BLR7" s="63"/>
      <c r="BLS7" s="63"/>
      <c r="BLT7" s="63"/>
      <c r="BLU7" s="63"/>
      <c r="BLV7" s="63"/>
      <c r="BLW7" s="63"/>
      <c r="BLX7" s="63"/>
      <c r="BLY7" s="63"/>
      <c r="BLZ7" s="63"/>
      <c r="BMA7" s="63"/>
      <c r="BMB7" s="63"/>
      <c r="BMC7" s="63"/>
      <c r="BMD7" s="63"/>
      <c r="BME7" s="63"/>
      <c r="BMF7" s="63"/>
      <c r="BMG7" s="63"/>
      <c r="BMH7" s="63"/>
      <c r="BMI7" s="63"/>
      <c r="BMJ7" s="63"/>
      <c r="BMK7" s="63"/>
      <c r="BML7" s="63"/>
      <c r="BMM7" s="63"/>
      <c r="BMN7" s="63"/>
      <c r="BMO7" s="63"/>
      <c r="BMP7" s="63"/>
      <c r="BMQ7" s="63"/>
      <c r="BMR7" s="63"/>
      <c r="BMS7" s="63"/>
      <c r="BMT7" s="63"/>
      <c r="BMU7" s="63"/>
      <c r="BMV7" s="63"/>
      <c r="BMW7" s="63"/>
      <c r="BMX7" s="63"/>
      <c r="BMY7" s="63"/>
      <c r="BMZ7" s="63"/>
      <c r="BNA7" s="63"/>
      <c r="BNB7" s="63"/>
      <c r="BNC7" s="63"/>
      <c r="BND7" s="63"/>
      <c r="BNE7" s="63"/>
      <c r="BNF7" s="63"/>
      <c r="BNG7" s="63"/>
      <c r="BNH7" s="63"/>
      <c r="BNI7" s="63"/>
      <c r="BNJ7" s="63"/>
      <c r="BNK7" s="63"/>
      <c r="BNL7" s="63"/>
      <c r="BNM7" s="63"/>
      <c r="BNN7" s="63"/>
      <c r="BNO7" s="63"/>
      <c r="BNP7" s="63"/>
      <c r="BNQ7" s="63"/>
      <c r="BNR7" s="63"/>
      <c r="BNS7" s="63"/>
      <c r="BNT7" s="63"/>
      <c r="BNU7" s="63"/>
      <c r="BNV7" s="63"/>
      <c r="BNW7" s="63"/>
      <c r="BNX7" s="63"/>
      <c r="BNY7" s="63"/>
      <c r="BNZ7" s="63"/>
      <c r="BOA7" s="63"/>
      <c r="BOB7" s="63"/>
      <c r="BOC7" s="63"/>
      <c r="BOD7" s="63"/>
      <c r="BOE7" s="63"/>
      <c r="BOF7" s="63"/>
      <c r="BOG7" s="63"/>
      <c r="BOH7" s="63"/>
      <c r="BOI7" s="63"/>
      <c r="BOJ7" s="63"/>
      <c r="BOK7" s="63"/>
      <c r="BOL7" s="63"/>
      <c r="BOM7" s="63"/>
      <c r="BON7" s="63"/>
      <c r="BOO7" s="63"/>
      <c r="BOP7" s="63"/>
      <c r="BOQ7" s="63"/>
      <c r="BOR7" s="63"/>
      <c r="BOS7" s="63"/>
      <c r="BOT7" s="63"/>
      <c r="BOU7" s="63"/>
      <c r="BOV7" s="63"/>
      <c r="BOW7" s="63"/>
      <c r="BOX7" s="63"/>
      <c r="BOY7" s="63"/>
      <c r="BOZ7" s="63"/>
      <c r="BPA7" s="63"/>
      <c r="BPB7" s="63"/>
      <c r="BPC7" s="63"/>
      <c r="BPD7" s="63"/>
      <c r="BPE7" s="63"/>
      <c r="BPF7" s="63"/>
      <c r="BPG7" s="63"/>
      <c r="BPH7" s="63"/>
      <c r="BPI7" s="63"/>
      <c r="BPJ7" s="63"/>
      <c r="BPK7" s="63"/>
      <c r="BPL7" s="63"/>
      <c r="BPM7" s="63"/>
      <c r="BPN7" s="63"/>
      <c r="BPO7" s="63"/>
      <c r="BPP7" s="63"/>
      <c r="BPQ7" s="63"/>
      <c r="BPR7" s="63"/>
      <c r="BPS7" s="63"/>
      <c r="BPT7" s="63"/>
      <c r="BPU7" s="63"/>
      <c r="BPV7" s="63"/>
      <c r="BPW7" s="63"/>
      <c r="BPX7" s="63"/>
      <c r="BPY7" s="63"/>
      <c r="BPZ7" s="63"/>
      <c r="BQA7" s="63"/>
      <c r="BQB7" s="63"/>
      <c r="BQC7" s="63"/>
      <c r="BQD7" s="63"/>
      <c r="BQE7" s="63"/>
      <c r="BQF7" s="63"/>
      <c r="BQG7" s="63"/>
      <c r="BQH7" s="63"/>
      <c r="BQI7" s="63"/>
      <c r="BQJ7" s="63"/>
      <c r="BQK7" s="63"/>
      <c r="BQL7" s="63"/>
      <c r="BQM7" s="63"/>
      <c r="BQN7" s="63"/>
      <c r="BQO7" s="63"/>
      <c r="BQP7" s="63"/>
      <c r="BQQ7" s="63"/>
      <c r="BQR7" s="63"/>
      <c r="BQS7" s="63"/>
      <c r="BQT7" s="63"/>
      <c r="BQU7" s="63"/>
      <c r="BQV7" s="63"/>
      <c r="BQW7" s="63"/>
      <c r="BQX7" s="63"/>
      <c r="BQY7" s="63"/>
      <c r="BQZ7" s="63"/>
      <c r="BRA7" s="63"/>
      <c r="BRB7" s="63"/>
      <c r="BRC7" s="63"/>
      <c r="BRD7" s="63"/>
      <c r="BRE7" s="63"/>
      <c r="BRF7" s="63"/>
      <c r="BRG7" s="63"/>
      <c r="BRH7" s="63"/>
      <c r="BRI7" s="63"/>
      <c r="BRJ7" s="63"/>
      <c r="BRK7" s="63"/>
      <c r="BRL7" s="63"/>
      <c r="BRM7" s="63"/>
      <c r="BRN7" s="63"/>
      <c r="BRO7" s="63"/>
      <c r="BRP7" s="63"/>
      <c r="BRQ7" s="63"/>
      <c r="BRR7" s="63"/>
      <c r="BRS7" s="63"/>
      <c r="BRT7" s="63"/>
      <c r="BRU7" s="63"/>
      <c r="BRV7" s="63"/>
      <c r="BRW7" s="63"/>
      <c r="BRX7" s="63"/>
      <c r="BRY7" s="63"/>
      <c r="BRZ7" s="63"/>
      <c r="BSA7" s="63"/>
      <c r="BSB7" s="63"/>
      <c r="BSC7" s="63"/>
      <c r="BSD7" s="63"/>
      <c r="BSE7" s="63"/>
      <c r="BSF7" s="63"/>
      <c r="BSG7" s="63"/>
      <c r="BSH7" s="63"/>
      <c r="BSI7" s="63"/>
      <c r="BSJ7" s="63"/>
      <c r="BSK7" s="63"/>
      <c r="BSL7" s="63"/>
      <c r="BSM7" s="63"/>
      <c r="BSN7" s="63"/>
      <c r="BSO7" s="63"/>
      <c r="BSP7" s="63"/>
      <c r="BSQ7" s="63"/>
      <c r="BSR7" s="63"/>
      <c r="BSS7" s="63"/>
      <c r="BST7" s="63"/>
      <c r="BSU7" s="63"/>
      <c r="BSV7" s="63"/>
      <c r="BSW7" s="63"/>
      <c r="BSX7" s="63"/>
      <c r="BSY7" s="63"/>
      <c r="BSZ7" s="63"/>
      <c r="BTA7" s="63"/>
      <c r="BTB7" s="63"/>
      <c r="BTC7" s="63"/>
      <c r="BTD7" s="63"/>
      <c r="BTE7" s="63"/>
      <c r="BTF7" s="63"/>
      <c r="BTG7" s="63"/>
      <c r="BTH7" s="63"/>
      <c r="BTI7" s="63"/>
      <c r="BTJ7" s="63"/>
      <c r="BTK7" s="63"/>
      <c r="BTL7" s="63"/>
      <c r="BTM7" s="63"/>
      <c r="BTN7" s="63"/>
      <c r="BTO7" s="63"/>
      <c r="BTP7" s="63"/>
      <c r="BTQ7" s="63"/>
      <c r="BTR7" s="63"/>
      <c r="BTS7" s="63"/>
      <c r="BTT7" s="63"/>
      <c r="BTU7" s="63"/>
      <c r="BTV7" s="63"/>
      <c r="BTW7" s="63"/>
      <c r="BTX7" s="63"/>
      <c r="BTY7" s="63"/>
      <c r="BTZ7" s="63"/>
      <c r="BUA7" s="63"/>
      <c r="BUB7" s="63"/>
      <c r="BUC7" s="63"/>
      <c r="BUD7" s="63"/>
      <c r="BUE7" s="63"/>
      <c r="BUF7" s="63"/>
      <c r="BUG7" s="63"/>
      <c r="BUH7" s="63"/>
      <c r="BUI7" s="63"/>
      <c r="BUJ7" s="63"/>
      <c r="BUK7" s="63"/>
      <c r="BUL7" s="63"/>
      <c r="BUM7" s="63"/>
      <c r="BUN7" s="63"/>
      <c r="BUO7" s="63"/>
      <c r="BUP7" s="63"/>
      <c r="BUQ7" s="63"/>
      <c r="BUR7" s="63"/>
      <c r="BUS7" s="63"/>
      <c r="BUT7" s="63"/>
      <c r="BUU7" s="63"/>
      <c r="BUV7" s="63"/>
      <c r="BUW7" s="63"/>
      <c r="BUX7" s="63"/>
      <c r="BUY7" s="63"/>
      <c r="BUZ7" s="63"/>
      <c r="BVA7" s="63"/>
      <c r="BVB7" s="63"/>
      <c r="BVC7" s="63"/>
      <c r="BVD7" s="63"/>
      <c r="BVE7" s="63"/>
      <c r="BVF7" s="63"/>
      <c r="BVG7" s="63"/>
      <c r="BVH7" s="63"/>
      <c r="BVI7" s="63"/>
      <c r="BVJ7" s="63"/>
      <c r="BVK7" s="63"/>
      <c r="BVL7" s="63"/>
      <c r="BVM7" s="63"/>
      <c r="BVN7" s="63"/>
      <c r="BVO7" s="63"/>
      <c r="BVP7" s="63"/>
      <c r="BVQ7" s="63"/>
      <c r="BVR7" s="63"/>
      <c r="BVS7" s="63"/>
      <c r="BVT7" s="63"/>
      <c r="BVU7" s="63"/>
      <c r="BVV7" s="63"/>
      <c r="BVW7" s="63"/>
      <c r="BVX7" s="63"/>
      <c r="BVY7" s="63"/>
      <c r="BVZ7" s="63"/>
      <c r="BWA7" s="63"/>
      <c r="BWB7" s="63"/>
      <c r="BWC7" s="63"/>
      <c r="BWD7" s="63"/>
      <c r="BWE7" s="63"/>
      <c r="BWF7" s="63"/>
      <c r="BWG7" s="63"/>
      <c r="BWH7" s="63"/>
      <c r="BWI7" s="63"/>
      <c r="BWJ7" s="63"/>
      <c r="BWK7" s="63"/>
      <c r="BWL7" s="63"/>
      <c r="BWM7" s="63"/>
      <c r="BWN7" s="63"/>
      <c r="BWO7" s="63"/>
      <c r="BWP7" s="63"/>
      <c r="BWQ7" s="63"/>
      <c r="BWR7" s="63"/>
      <c r="BWS7" s="63"/>
      <c r="BWT7" s="63"/>
      <c r="BWU7" s="63"/>
      <c r="BWV7" s="63"/>
      <c r="BWW7" s="63"/>
      <c r="BWX7" s="63"/>
      <c r="BWY7" s="63"/>
      <c r="BWZ7" s="63"/>
      <c r="BXA7" s="63"/>
      <c r="BXB7" s="63"/>
      <c r="BXC7" s="63"/>
      <c r="BXD7" s="63"/>
      <c r="BXE7" s="63"/>
      <c r="BXF7" s="63"/>
      <c r="BXG7" s="63"/>
      <c r="BXH7" s="63"/>
      <c r="BXI7" s="63"/>
      <c r="BXJ7" s="63"/>
      <c r="BXK7" s="63"/>
      <c r="BXL7" s="63"/>
      <c r="BXM7" s="63"/>
      <c r="BXN7" s="63"/>
      <c r="BXO7" s="63"/>
      <c r="BXP7" s="63"/>
      <c r="BXQ7" s="63"/>
      <c r="BXR7" s="63"/>
      <c r="BXS7" s="63"/>
      <c r="BXT7" s="63"/>
      <c r="BXU7" s="63"/>
      <c r="BXV7" s="63"/>
      <c r="BXW7" s="63"/>
      <c r="BXX7" s="63"/>
      <c r="BXY7" s="63"/>
      <c r="BXZ7" s="63"/>
      <c r="BYA7" s="63"/>
      <c r="BYB7" s="63"/>
      <c r="BYC7" s="63"/>
      <c r="BYD7" s="63"/>
      <c r="BYE7" s="63"/>
      <c r="BYF7" s="63"/>
      <c r="BYG7" s="63"/>
      <c r="BYH7" s="63"/>
      <c r="BYI7" s="63"/>
      <c r="BYJ7" s="63"/>
      <c r="BYK7" s="63"/>
      <c r="BYL7" s="63"/>
      <c r="BYM7" s="63"/>
      <c r="BYN7" s="63"/>
      <c r="BYO7" s="63"/>
      <c r="BYP7" s="63"/>
      <c r="BYQ7" s="63"/>
      <c r="BYR7" s="63"/>
      <c r="BYS7" s="63"/>
      <c r="BYT7" s="63"/>
      <c r="BYU7" s="63"/>
      <c r="BYV7" s="63"/>
      <c r="BYW7" s="63"/>
      <c r="BYX7" s="63"/>
      <c r="BYY7" s="63"/>
      <c r="BYZ7" s="63"/>
      <c r="BZA7" s="63"/>
      <c r="BZB7" s="63"/>
      <c r="BZC7" s="63"/>
      <c r="BZD7" s="63"/>
      <c r="BZE7" s="63"/>
      <c r="BZF7" s="63"/>
      <c r="BZG7" s="63"/>
      <c r="BZH7" s="63"/>
      <c r="BZI7" s="63"/>
      <c r="BZJ7" s="63"/>
      <c r="BZK7" s="63"/>
      <c r="BZL7" s="63"/>
      <c r="BZM7" s="63"/>
      <c r="BZN7" s="63"/>
      <c r="BZO7" s="63"/>
      <c r="BZP7" s="63"/>
      <c r="BZQ7" s="63"/>
      <c r="BZR7" s="63"/>
      <c r="BZS7" s="63"/>
      <c r="BZT7" s="63"/>
      <c r="BZU7" s="63"/>
      <c r="BZV7" s="63"/>
      <c r="BZW7" s="63"/>
      <c r="BZX7" s="63"/>
      <c r="BZY7" s="63"/>
      <c r="BZZ7" s="63"/>
      <c r="CAA7" s="63"/>
      <c r="CAB7" s="63"/>
      <c r="CAC7" s="63"/>
      <c r="CAD7" s="63"/>
      <c r="CAE7" s="63"/>
      <c r="CAF7" s="63"/>
      <c r="CAG7" s="63"/>
      <c r="CAH7" s="63"/>
      <c r="CAI7" s="63"/>
      <c r="CAJ7" s="63"/>
      <c r="CAK7" s="63"/>
      <c r="CAL7" s="63"/>
      <c r="CAM7" s="63"/>
      <c r="CAN7" s="63"/>
      <c r="CAO7" s="63"/>
      <c r="CAP7" s="63"/>
      <c r="CAQ7" s="63"/>
      <c r="CAR7" s="63"/>
      <c r="CAS7" s="63"/>
      <c r="CAT7" s="63"/>
      <c r="CAU7" s="63"/>
      <c r="CAV7" s="63"/>
      <c r="CAW7" s="63"/>
      <c r="CAX7" s="63"/>
      <c r="CAY7" s="63"/>
      <c r="CAZ7" s="63"/>
      <c r="CBA7" s="63"/>
      <c r="CBB7" s="63"/>
      <c r="CBC7" s="63"/>
      <c r="CBD7" s="63"/>
      <c r="CBE7" s="63"/>
      <c r="CBF7" s="63"/>
      <c r="CBG7" s="63"/>
      <c r="CBH7" s="63"/>
      <c r="CBI7" s="63"/>
      <c r="CBJ7" s="63"/>
      <c r="CBK7" s="63"/>
      <c r="CBL7" s="63"/>
      <c r="CBM7" s="63"/>
      <c r="CBN7" s="63"/>
      <c r="CBO7" s="63"/>
      <c r="CBP7" s="63"/>
      <c r="CBQ7" s="63"/>
      <c r="CBR7" s="63"/>
      <c r="CBS7" s="63"/>
      <c r="CBT7" s="63"/>
      <c r="CBU7" s="63"/>
      <c r="CBV7" s="63"/>
      <c r="CBW7" s="63"/>
      <c r="CBX7" s="63"/>
      <c r="CBY7" s="63"/>
      <c r="CBZ7" s="63"/>
      <c r="CCA7" s="63"/>
      <c r="CCB7" s="63"/>
      <c r="CCC7" s="63"/>
      <c r="CCD7" s="63"/>
      <c r="CCE7" s="63"/>
      <c r="CCF7" s="63"/>
      <c r="CCG7" s="63"/>
      <c r="CCH7" s="63"/>
      <c r="CCI7" s="63"/>
      <c r="CCJ7" s="63"/>
      <c r="CCK7" s="63"/>
      <c r="CCL7" s="63"/>
      <c r="CCM7" s="63"/>
      <c r="CCN7" s="63"/>
      <c r="CCO7" s="63"/>
      <c r="CCP7" s="63"/>
      <c r="CCQ7" s="63"/>
      <c r="CCR7" s="63"/>
      <c r="CCS7" s="63"/>
      <c r="CCT7" s="63"/>
      <c r="CCU7" s="63"/>
      <c r="CCV7" s="63"/>
      <c r="CCW7" s="63"/>
      <c r="CCX7" s="63"/>
      <c r="CCY7" s="63"/>
      <c r="CCZ7" s="63"/>
      <c r="CDA7" s="63"/>
      <c r="CDB7" s="63"/>
      <c r="CDC7" s="63"/>
      <c r="CDD7" s="63"/>
      <c r="CDE7" s="63"/>
      <c r="CDF7" s="63"/>
      <c r="CDG7" s="63"/>
      <c r="CDH7" s="63"/>
      <c r="CDI7" s="63"/>
      <c r="CDJ7" s="63"/>
      <c r="CDK7" s="63"/>
      <c r="CDL7" s="63"/>
      <c r="CDM7" s="63"/>
      <c r="CDN7" s="63"/>
      <c r="CDO7" s="63"/>
      <c r="CDP7" s="63"/>
      <c r="CDQ7" s="63"/>
      <c r="CDR7" s="63"/>
      <c r="CDS7" s="63"/>
      <c r="CDT7" s="63"/>
      <c r="CDU7" s="63"/>
      <c r="CDV7" s="63"/>
      <c r="CDW7" s="63"/>
      <c r="CDX7" s="63"/>
      <c r="CDY7" s="63"/>
      <c r="CDZ7" s="63"/>
      <c r="CEA7" s="63"/>
      <c r="CEB7" s="63"/>
      <c r="CEC7" s="63"/>
      <c r="CED7" s="63"/>
      <c r="CEE7" s="63"/>
      <c r="CEF7" s="63"/>
      <c r="CEG7" s="63"/>
      <c r="CEH7" s="63"/>
      <c r="CEI7" s="63"/>
      <c r="CEJ7" s="63"/>
      <c r="CEK7" s="63"/>
      <c r="CEL7" s="63"/>
      <c r="CEM7" s="63"/>
      <c r="CEN7" s="63"/>
      <c r="CEO7" s="63"/>
      <c r="CEP7" s="63"/>
      <c r="CEQ7" s="63"/>
      <c r="CER7" s="63"/>
      <c r="CES7" s="63"/>
      <c r="CET7" s="63"/>
      <c r="CEU7" s="63"/>
      <c r="CEV7" s="63"/>
      <c r="CEW7" s="63"/>
      <c r="CEX7" s="63"/>
      <c r="CEY7" s="63"/>
      <c r="CEZ7" s="63"/>
      <c r="CFA7" s="63"/>
      <c r="CFB7" s="63"/>
      <c r="CFC7" s="63"/>
      <c r="CFD7" s="63"/>
      <c r="CFE7" s="63"/>
      <c r="CFF7" s="63"/>
      <c r="CFG7" s="63"/>
      <c r="CFH7" s="63"/>
      <c r="CFI7" s="63"/>
      <c r="CFJ7" s="63"/>
      <c r="CFK7" s="63"/>
      <c r="CFL7" s="63"/>
      <c r="CFM7" s="63"/>
      <c r="CFN7" s="63"/>
      <c r="CFO7" s="63"/>
      <c r="CFP7" s="63"/>
      <c r="CFQ7" s="63"/>
      <c r="CFR7" s="63"/>
      <c r="CFS7" s="63"/>
      <c r="CFT7" s="63"/>
      <c r="CFU7" s="63"/>
      <c r="CFV7" s="63"/>
      <c r="CFW7" s="63"/>
      <c r="CFX7" s="63"/>
      <c r="CFY7" s="63"/>
      <c r="CFZ7" s="63"/>
      <c r="CGA7" s="63"/>
      <c r="CGB7" s="63"/>
      <c r="CGC7" s="63"/>
      <c r="CGD7" s="63"/>
      <c r="CGE7" s="63"/>
      <c r="CGF7" s="63"/>
      <c r="CGG7" s="63"/>
      <c r="CGH7" s="63"/>
      <c r="CGI7" s="63"/>
      <c r="CGJ7" s="63"/>
      <c r="CGK7" s="63"/>
      <c r="CGL7" s="63"/>
      <c r="CGM7" s="63"/>
      <c r="CGN7" s="63"/>
      <c r="CGO7" s="63"/>
      <c r="CGP7" s="63"/>
      <c r="CGQ7" s="63"/>
      <c r="CGR7" s="63"/>
      <c r="CGS7" s="63"/>
      <c r="CGT7" s="63"/>
      <c r="CGU7" s="63"/>
      <c r="CGV7" s="63"/>
      <c r="CGW7" s="63"/>
      <c r="CGX7" s="63"/>
      <c r="CGY7" s="63"/>
      <c r="CGZ7" s="63"/>
      <c r="CHA7" s="63"/>
      <c r="CHB7" s="63"/>
      <c r="CHC7" s="63"/>
      <c r="CHD7" s="63"/>
      <c r="CHE7" s="63"/>
      <c r="CHF7" s="63"/>
      <c r="CHG7" s="63"/>
      <c r="CHH7" s="63"/>
      <c r="CHI7" s="63"/>
      <c r="CHJ7" s="63"/>
      <c r="CHK7" s="63"/>
      <c r="CHL7" s="63"/>
      <c r="CHM7" s="63"/>
      <c r="CHN7" s="63"/>
      <c r="CHO7" s="63"/>
      <c r="CHP7" s="63"/>
      <c r="CHQ7" s="63"/>
      <c r="CHR7" s="63"/>
      <c r="CHS7" s="63"/>
      <c r="CHT7" s="63"/>
      <c r="CHU7" s="63"/>
      <c r="CHV7" s="63"/>
      <c r="CHW7" s="63"/>
      <c r="CHX7" s="63"/>
      <c r="CHY7" s="63"/>
      <c r="CHZ7" s="63"/>
      <c r="CIA7" s="63"/>
      <c r="CIB7" s="63"/>
      <c r="CIC7" s="63"/>
      <c r="CID7" s="63"/>
      <c r="CIE7" s="63"/>
      <c r="CIF7" s="63"/>
      <c r="CIG7" s="63"/>
      <c r="CIH7" s="63"/>
      <c r="CII7" s="63"/>
      <c r="CIJ7" s="63"/>
      <c r="CIK7" s="63"/>
      <c r="CIL7" s="63"/>
      <c r="CIM7" s="63"/>
      <c r="CIN7" s="63"/>
      <c r="CIO7" s="63"/>
      <c r="CIP7" s="63"/>
      <c r="CIQ7" s="63"/>
      <c r="CIR7" s="63"/>
      <c r="CIS7" s="63"/>
      <c r="CIT7" s="63"/>
      <c r="CIU7" s="63"/>
      <c r="CIV7" s="63"/>
      <c r="CIW7" s="63"/>
      <c r="CIX7" s="63"/>
      <c r="CIY7" s="63"/>
      <c r="CIZ7" s="63"/>
      <c r="CJA7" s="63"/>
      <c r="CJB7" s="63"/>
      <c r="CJC7" s="63"/>
      <c r="CJD7" s="63"/>
      <c r="CJE7" s="63"/>
      <c r="CJF7" s="63"/>
      <c r="CJG7" s="63"/>
      <c r="CJH7" s="63"/>
      <c r="CJI7" s="63"/>
      <c r="CJJ7" s="63"/>
      <c r="CJK7" s="63"/>
      <c r="CJL7" s="63"/>
      <c r="CJM7" s="63"/>
      <c r="CJN7" s="63"/>
      <c r="CJO7" s="63"/>
      <c r="CJP7" s="63"/>
      <c r="CJQ7" s="63"/>
      <c r="CJR7" s="63"/>
      <c r="CJS7" s="63"/>
      <c r="CJT7" s="63"/>
      <c r="CJU7" s="63"/>
      <c r="CJV7" s="63"/>
      <c r="CJW7" s="63"/>
      <c r="CJX7" s="63"/>
      <c r="CJY7" s="63"/>
      <c r="CJZ7" s="63"/>
      <c r="CKA7" s="63"/>
      <c r="CKB7" s="63"/>
      <c r="CKC7" s="63"/>
      <c r="CKD7" s="63"/>
      <c r="CKE7" s="63"/>
      <c r="CKF7" s="63"/>
      <c r="CKG7" s="63"/>
      <c r="CKH7" s="63"/>
      <c r="CKI7" s="63"/>
      <c r="CKJ7" s="63"/>
      <c r="CKK7" s="63"/>
      <c r="CKL7" s="63"/>
      <c r="CKM7" s="63"/>
      <c r="CKN7" s="63"/>
      <c r="CKO7" s="63"/>
      <c r="CKP7" s="63"/>
      <c r="CKQ7" s="63"/>
      <c r="CKR7" s="63"/>
      <c r="CKS7" s="63"/>
      <c r="CKT7" s="63"/>
      <c r="CKU7" s="63"/>
      <c r="CKV7" s="63"/>
      <c r="CKW7" s="63"/>
      <c r="CKX7" s="63"/>
      <c r="CKY7" s="63"/>
      <c r="CKZ7" s="63"/>
      <c r="CLA7" s="63"/>
      <c r="CLB7" s="63"/>
      <c r="CLC7" s="63"/>
      <c r="CLD7" s="63"/>
      <c r="CLE7" s="63"/>
      <c r="CLF7" s="63"/>
      <c r="CLG7" s="63"/>
      <c r="CLH7" s="63"/>
      <c r="CLI7" s="63"/>
      <c r="CLJ7" s="63"/>
      <c r="CLK7" s="63"/>
      <c r="CLL7" s="63"/>
      <c r="CLM7" s="63"/>
      <c r="CLN7" s="63"/>
      <c r="CLO7" s="63"/>
      <c r="CLP7" s="63"/>
      <c r="CLQ7" s="63"/>
      <c r="CLR7" s="63"/>
      <c r="CLS7" s="63"/>
      <c r="CLT7" s="63"/>
      <c r="CLU7" s="63"/>
      <c r="CLV7" s="63"/>
      <c r="CLW7" s="63"/>
      <c r="CLX7" s="63"/>
      <c r="CLY7" s="63"/>
      <c r="CLZ7" s="63"/>
      <c r="CMA7" s="63"/>
      <c r="CMB7" s="63"/>
      <c r="CMC7" s="63"/>
      <c r="CMD7" s="63"/>
      <c r="CME7" s="63"/>
      <c r="CMF7" s="63"/>
      <c r="CMG7" s="63"/>
      <c r="CMH7" s="63"/>
      <c r="CMI7" s="63"/>
      <c r="CMJ7" s="63"/>
      <c r="CMK7" s="63"/>
      <c r="CML7" s="63"/>
      <c r="CMM7" s="63"/>
      <c r="CMN7" s="63"/>
      <c r="CMO7" s="63"/>
      <c r="CMP7" s="63"/>
      <c r="CMQ7" s="63"/>
      <c r="CMR7" s="63"/>
      <c r="CMS7" s="63"/>
      <c r="CMT7" s="63"/>
      <c r="CMU7" s="63"/>
      <c r="CMV7" s="63"/>
      <c r="CMW7" s="63"/>
      <c r="CMX7" s="63"/>
      <c r="CMY7" s="63"/>
      <c r="CMZ7" s="63"/>
      <c r="CNA7" s="63"/>
      <c r="CNB7" s="63"/>
      <c r="CNC7" s="63"/>
      <c r="CND7" s="63"/>
      <c r="CNE7" s="63"/>
      <c r="CNF7" s="63"/>
      <c r="CNG7" s="63"/>
      <c r="CNH7" s="63"/>
      <c r="CNI7" s="63"/>
      <c r="CNJ7" s="63"/>
      <c r="CNK7" s="63"/>
      <c r="CNL7" s="63"/>
      <c r="CNM7" s="63"/>
      <c r="CNN7" s="63"/>
      <c r="CNO7" s="63"/>
      <c r="CNP7" s="63"/>
      <c r="CNQ7" s="63"/>
      <c r="CNR7" s="63"/>
      <c r="CNS7" s="63"/>
      <c r="CNT7" s="63"/>
      <c r="CNU7" s="63"/>
      <c r="CNV7" s="63"/>
      <c r="CNW7" s="63"/>
      <c r="CNX7" s="63"/>
      <c r="CNY7" s="63"/>
      <c r="CNZ7" s="63"/>
      <c r="COA7" s="63"/>
      <c r="COB7" s="63"/>
      <c r="COC7" s="63"/>
      <c r="COD7" s="63"/>
      <c r="COE7" s="63"/>
      <c r="COF7" s="63"/>
      <c r="COG7" s="63"/>
      <c r="COH7" s="63"/>
      <c r="COI7" s="63"/>
      <c r="COJ7" s="63"/>
      <c r="COK7" s="63"/>
      <c r="COL7" s="63"/>
      <c r="COM7" s="63"/>
      <c r="CON7" s="63"/>
      <c r="COO7" s="63"/>
      <c r="COP7" s="63"/>
      <c r="COQ7" s="63"/>
      <c r="COR7" s="63"/>
      <c r="COS7" s="63"/>
      <c r="COT7" s="63"/>
      <c r="COU7" s="63"/>
      <c r="COV7" s="63"/>
      <c r="COW7" s="63"/>
      <c r="COX7" s="63"/>
      <c r="COY7" s="63"/>
      <c r="COZ7" s="63"/>
      <c r="CPA7" s="63"/>
      <c r="CPB7" s="63"/>
      <c r="CPC7" s="63"/>
      <c r="CPD7" s="63"/>
      <c r="CPE7" s="63"/>
      <c r="CPF7" s="63"/>
      <c r="CPG7" s="63"/>
      <c r="CPH7" s="63"/>
      <c r="CPI7" s="63"/>
      <c r="CPJ7" s="63"/>
      <c r="CPK7" s="63"/>
      <c r="CPL7" s="63"/>
      <c r="CPM7" s="63"/>
      <c r="CPN7" s="63"/>
      <c r="CPO7" s="63"/>
      <c r="CPP7" s="63"/>
      <c r="CPQ7" s="63"/>
      <c r="CPR7" s="63"/>
      <c r="CPS7" s="63"/>
      <c r="CPT7" s="63"/>
      <c r="CPU7" s="63"/>
      <c r="CPV7" s="63"/>
      <c r="CPW7" s="63"/>
      <c r="CPX7" s="63"/>
      <c r="CPY7" s="63"/>
      <c r="CPZ7" s="63"/>
      <c r="CQA7" s="63"/>
      <c r="CQB7" s="63"/>
      <c r="CQC7" s="63"/>
      <c r="CQD7" s="63"/>
      <c r="CQE7" s="63"/>
      <c r="CQF7" s="63"/>
      <c r="CQG7" s="63"/>
      <c r="CQH7" s="63"/>
      <c r="CQI7" s="63"/>
      <c r="CQJ7" s="63"/>
      <c r="CQK7" s="63"/>
      <c r="CQL7" s="63"/>
      <c r="CQM7" s="63"/>
      <c r="CQN7" s="63"/>
      <c r="CQO7" s="63"/>
      <c r="CQP7" s="63"/>
      <c r="CQQ7" s="63"/>
      <c r="CQR7" s="63"/>
      <c r="CQS7" s="63"/>
      <c r="CQT7" s="63"/>
      <c r="CQU7" s="63"/>
      <c r="CQV7" s="63"/>
      <c r="CQW7" s="63"/>
      <c r="CQX7" s="63"/>
      <c r="CQY7" s="63"/>
      <c r="CQZ7" s="63"/>
      <c r="CRA7" s="63"/>
      <c r="CRB7" s="63"/>
      <c r="CRC7" s="63"/>
      <c r="CRD7" s="63"/>
      <c r="CRE7" s="63"/>
      <c r="CRF7" s="63"/>
      <c r="CRG7" s="63"/>
      <c r="CRH7" s="63"/>
      <c r="CRI7" s="63"/>
      <c r="CRJ7" s="63"/>
      <c r="CRK7" s="63"/>
      <c r="CRL7" s="63"/>
      <c r="CRM7" s="63"/>
      <c r="CRN7" s="63"/>
      <c r="CRO7" s="63"/>
      <c r="CRP7" s="63"/>
      <c r="CRQ7" s="63"/>
      <c r="CRR7" s="63"/>
      <c r="CRS7" s="63"/>
      <c r="CRT7" s="63"/>
      <c r="CRU7" s="63"/>
      <c r="CRV7" s="63"/>
      <c r="CRW7" s="63"/>
      <c r="CRX7" s="63"/>
      <c r="CRY7" s="63"/>
      <c r="CRZ7" s="63"/>
      <c r="CSA7" s="63"/>
      <c r="CSB7" s="63"/>
      <c r="CSC7" s="63"/>
      <c r="CSD7" s="63"/>
      <c r="CSE7" s="63"/>
      <c r="CSF7" s="63"/>
      <c r="CSG7" s="63"/>
      <c r="CSH7" s="63"/>
      <c r="CSI7" s="63"/>
      <c r="CSJ7" s="63"/>
      <c r="CSK7" s="63"/>
      <c r="CSL7" s="63"/>
      <c r="CSM7" s="63"/>
      <c r="CSN7" s="63"/>
      <c r="CSO7" s="63"/>
      <c r="CSP7" s="63"/>
      <c r="CSQ7" s="63"/>
      <c r="CSR7" s="63"/>
      <c r="CSS7" s="63"/>
      <c r="CST7" s="63"/>
      <c r="CSU7" s="63"/>
      <c r="CSV7" s="63"/>
      <c r="CSW7" s="63"/>
      <c r="CSX7" s="63"/>
      <c r="CSY7" s="63"/>
      <c r="CSZ7" s="63"/>
      <c r="CTA7" s="63"/>
      <c r="CTB7" s="63"/>
      <c r="CTC7" s="63"/>
      <c r="CTD7" s="63"/>
      <c r="CTE7" s="63"/>
      <c r="CTF7" s="63"/>
      <c r="CTG7" s="63"/>
      <c r="CTH7" s="63"/>
      <c r="CTI7" s="63"/>
      <c r="CTJ7" s="63"/>
      <c r="CTK7" s="63"/>
      <c r="CTL7" s="63"/>
      <c r="CTM7" s="63"/>
      <c r="CTN7" s="63"/>
      <c r="CTO7" s="63"/>
      <c r="CTP7" s="63"/>
      <c r="CTQ7" s="63"/>
      <c r="CTR7" s="63"/>
      <c r="CTS7" s="63"/>
      <c r="CTT7" s="63"/>
      <c r="CTU7" s="63"/>
      <c r="CTV7" s="63"/>
      <c r="CTW7" s="63"/>
      <c r="CTX7" s="63"/>
      <c r="CTY7" s="63"/>
      <c r="CTZ7" s="63"/>
      <c r="CUA7" s="63"/>
      <c r="CUB7" s="63"/>
      <c r="CUC7" s="63"/>
      <c r="CUD7" s="63"/>
      <c r="CUE7" s="63"/>
      <c r="CUF7" s="63"/>
      <c r="CUG7" s="63"/>
      <c r="CUH7" s="63"/>
      <c r="CUI7" s="63"/>
      <c r="CUJ7" s="63"/>
      <c r="CUK7" s="63"/>
      <c r="CUL7" s="63"/>
      <c r="CUM7" s="63"/>
      <c r="CUN7" s="63"/>
      <c r="CUO7" s="63"/>
      <c r="CUP7" s="63"/>
      <c r="CUQ7" s="63"/>
      <c r="CUR7" s="63"/>
      <c r="CUS7" s="63"/>
      <c r="CUT7" s="63"/>
      <c r="CUU7" s="63"/>
      <c r="CUV7" s="63"/>
      <c r="CUW7" s="63"/>
      <c r="CUX7" s="63"/>
      <c r="CUY7" s="63"/>
      <c r="CUZ7" s="63"/>
      <c r="CVA7" s="63"/>
      <c r="CVB7" s="63"/>
      <c r="CVC7" s="63"/>
      <c r="CVD7" s="63"/>
      <c r="CVE7" s="63"/>
      <c r="CVF7" s="63"/>
      <c r="CVG7" s="63"/>
      <c r="CVH7" s="63"/>
      <c r="CVI7" s="63"/>
      <c r="CVJ7" s="63"/>
      <c r="CVK7" s="63"/>
      <c r="CVL7" s="63"/>
      <c r="CVM7" s="63"/>
      <c r="CVN7" s="63"/>
      <c r="CVO7" s="63"/>
      <c r="CVP7" s="63"/>
      <c r="CVQ7" s="63"/>
      <c r="CVR7" s="63"/>
      <c r="CVS7" s="63"/>
      <c r="CVT7" s="63"/>
      <c r="CVU7" s="63"/>
      <c r="CVV7" s="63"/>
      <c r="CVW7" s="63"/>
      <c r="CVX7" s="63"/>
      <c r="CVY7" s="63"/>
      <c r="CVZ7" s="63"/>
      <c r="CWA7" s="63"/>
      <c r="CWB7" s="63"/>
      <c r="CWC7" s="63"/>
      <c r="CWD7" s="63"/>
      <c r="CWE7" s="63"/>
      <c r="CWF7" s="63"/>
      <c r="CWG7" s="63"/>
      <c r="CWH7" s="63"/>
      <c r="CWI7" s="63"/>
      <c r="CWJ7" s="63"/>
      <c r="CWK7" s="63"/>
      <c r="CWL7" s="63"/>
      <c r="CWM7" s="63"/>
      <c r="CWN7" s="63"/>
      <c r="CWO7" s="63"/>
      <c r="CWP7" s="63"/>
      <c r="CWQ7" s="63"/>
      <c r="CWR7" s="63"/>
      <c r="CWS7" s="63"/>
      <c r="CWT7" s="63"/>
      <c r="CWU7" s="63"/>
      <c r="CWV7" s="63"/>
      <c r="CWW7" s="63"/>
      <c r="CWX7" s="63"/>
      <c r="CWY7" s="63"/>
      <c r="CWZ7" s="63"/>
      <c r="CXA7" s="63"/>
      <c r="CXB7" s="63"/>
      <c r="CXC7" s="63"/>
      <c r="CXD7" s="63"/>
      <c r="CXE7" s="63"/>
      <c r="CXF7" s="63"/>
      <c r="CXG7" s="63"/>
      <c r="CXH7" s="63"/>
      <c r="CXI7" s="63"/>
      <c r="CXJ7" s="63"/>
      <c r="CXK7" s="63"/>
      <c r="CXL7" s="63"/>
      <c r="CXM7" s="63"/>
      <c r="CXN7" s="63"/>
      <c r="CXO7" s="63"/>
      <c r="CXP7" s="63"/>
      <c r="CXQ7" s="63"/>
      <c r="CXR7" s="63"/>
      <c r="CXS7" s="63"/>
      <c r="CXT7" s="63"/>
      <c r="CXU7" s="63"/>
      <c r="CXV7" s="63"/>
      <c r="CXW7" s="63"/>
      <c r="CXX7" s="63"/>
      <c r="CXY7" s="63"/>
      <c r="CXZ7" s="63"/>
      <c r="CYA7" s="63"/>
      <c r="CYB7" s="63"/>
      <c r="CYC7" s="63"/>
      <c r="CYD7" s="63"/>
      <c r="CYE7" s="63"/>
      <c r="CYF7" s="63"/>
      <c r="CYG7" s="63"/>
      <c r="CYH7" s="63"/>
      <c r="CYI7" s="63"/>
      <c r="CYJ7" s="63"/>
      <c r="CYK7" s="63"/>
      <c r="CYL7" s="63"/>
      <c r="CYM7" s="63"/>
      <c r="CYN7" s="63"/>
      <c r="CYO7" s="63"/>
      <c r="CYP7" s="63"/>
      <c r="CYQ7" s="63"/>
      <c r="CYR7" s="63"/>
      <c r="CYS7" s="63"/>
      <c r="CYT7" s="63"/>
      <c r="CYU7" s="63"/>
      <c r="CYV7" s="63"/>
      <c r="CYW7" s="63"/>
      <c r="CYX7" s="63"/>
      <c r="CYY7" s="63"/>
      <c r="CYZ7" s="63"/>
      <c r="CZA7" s="63"/>
      <c r="CZB7" s="63"/>
      <c r="CZC7" s="63"/>
      <c r="CZD7" s="63"/>
      <c r="CZE7" s="63"/>
      <c r="CZF7" s="63"/>
      <c r="CZG7" s="63"/>
      <c r="CZH7" s="63"/>
      <c r="CZI7" s="63"/>
      <c r="CZJ7" s="63"/>
      <c r="CZK7" s="63"/>
      <c r="CZL7" s="63"/>
      <c r="CZM7" s="63"/>
      <c r="CZN7" s="63"/>
      <c r="CZO7" s="63"/>
      <c r="CZP7" s="63"/>
      <c r="CZQ7" s="63"/>
      <c r="CZR7" s="63"/>
      <c r="CZS7" s="63"/>
      <c r="CZT7" s="63"/>
      <c r="CZU7" s="63"/>
      <c r="CZV7" s="63"/>
      <c r="CZW7" s="63"/>
      <c r="CZX7" s="63"/>
      <c r="CZY7" s="63"/>
      <c r="CZZ7" s="63"/>
      <c r="DAA7" s="63"/>
      <c r="DAB7" s="63"/>
      <c r="DAC7" s="63"/>
      <c r="DAD7" s="63"/>
      <c r="DAE7" s="63"/>
      <c r="DAF7" s="63"/>
      <c r="DAG7" s="63"/>
      <c r="DAH7" s="63"/>
      <c r="DAI7" s="63"/>
      <c r="DAJ7" s="63"/>
      <c r="DAK7" s="63"/>
      <c r="DAL7" s="63"/>
      <c r="DAM7" s="63"/>
      <c r="DAN7" s="63"/>
      <c r="DAO7" s="63"/>
      <c r="DAP7" s="63"/>
      <c r="DAQ7" s="63"/>
      <c r="DAR7" s="63"/>
      <c r="DAS7" s="63"/>
      <c r="DAT7" s="63"/>
      <c r="DAU7" s="63"/>
      <c r="DAV7" s="63"/>
      <c r="DAW7" s="63"/>
      <c r="DAX7" s="63"/>
      <c r="DAY7" s="63"/>
      <c r="DAZ7" s="63"/>
      <c r="DBA7" s="63"/>
      <c r="DBB7" s="63"/>
      <c r="DBC7" s="63"/>
      <c r="DBD7" s="63"/>
      <c r="DBE7" s="63"/>
      <c r="DBF7" s="63"/>
      <c r="DBG7" s="63"/>
      <c r="DBH7" s="63"/>
      <c r="DBI7" s="63"/>
      <c r="DBJ7" s="63"/>
      <c r="DBK7" s="63"/>
      <c r="DBL7" s="63"/>
      <c r="DBM7" s="63"/>
      <c r="DBN7" s="63"/>
      <c r="DBO7" s="63"/>
      <c r="DBP7" s="63"/>
      <c r="DBQ7" s="63"/>
      <c r="DBR7" s="63"/>
      <c r="DBS7" s="63"/>
      <c r="DBT7" s="63"/>
      <c r="DBU7" s="63"/>
      <c r="DBV7" s="63"/>
      <c r="DBW7" s="63"/>
      <c r="DBX7" s="63"/>
      <c r="DBY7" s="63"/>
      <c r="DBZ7" s="63"/>
      <c r="DCA7" s="63"/>
      <c r="DCB7" s="63"/>
      <c r="DCC7" s="63"/>
      <c r="DCD7" s="63"/>
      <c r="DCE7" s="63"/>
      <c r="DCF7" s="63"/>
      <c r="DCG7" s="63"/>
      <c r="DCH7" s="63"/>
      <c r="DCI7" s="63"/>
      <c r="DCJ7" s="63"/>
      <c r="DCK7" s="63"/>
      <c r="DCL7" s="63"/>
      <c r="DCM7" s="63"/>
      <c r="DCN7" s="63"/>
      <c r="DCO7" s="63"/>
      <c r="DCP7" s="63"/>
      <c r="DCQ7" s="63"/>
      <c r="DCR7" s="63"/>
      <c r="DCS7" s="63"/>
      <c r="DCT7" s="63"/>
      <c r="DCU7" s="63"/>
      <c r="DCV7" s="63"/>
      <c r="DCW7" s="63"/>
      <c r="DCX7" s="63"/>
      <c r="DCY7" s="63"/>
      <c r="DCZ7" s="63"/>
      <c r="DDA7" s="63"/>
      <c r="DDB7" s="63"/>
      <c r="DDC7" s="63"/>
      <c r="DDD7" s="63"/>
      <c r="DDE7" s="63"/>
      <c r="DDF7" s="63"/>
      <c r="DDG7" s="63"/>
      <c r="DDH7" s="63"/>
      <c r="DDI7" s="63"/>
      <c r="DDJ7" s="63"/>
      <c r="DDK7" s="63"/>
      <c r="DDL7" s="63"/>
      <c r="DDM7" s="63"/>
      <c r="DDN7" s="63"/>
      <c r="DDO7" s="63"/>
      <c r="DDP7" s="63"/>
      <c r="DDQ7" s="63"/>
      <c r="DDR7" s="63"/>
      <c r="DDS7" s="63"/>
      <c r="DDT7" s="63"/>
      <c r="DDU7" s="63"/>
      <c r="DDV7" s="63"/>
      <c r="DDW7" s="63"/>
      <c r="DDX7" s="63"/>
      <c r="DDY7" s="63"/>
      <c r="DDZ7" s="63"/>
      <c r="DEA7" s="63"/>
      <c r="DEB7" s="63"/>
      <c r="DEC7" s="63"/>
      <c r="DED7" s="63"/>
      <c r="DEE7" s="63"/>
      <c r="DEF7" s="63"/>
      <c r="DEG7" s="63"/>
      <c r="DEH7" s="63"/>
      <c r="DEI7" s="63"/>
      <c r="DEJ7" s="63"/>
      <c r="DEK7" s="63"/>
      <c r="DEL7" s="63"/>
      <c r="DEM7" s="63"/>
      <c r="DEN7" s="63"/>
      <c r="DEO7" s="63"/>
      <c r="DEP7" s="63"/>
      <c r="DEQ7" s="63"/>
      <c r="DER7" s="63"/>
      <c r="DES7" s="63"/>
      <c r="DET7" s="63"/>
      <c r="DEU7" s="63"/>
      <c r="DEV7" s="63"/>
      <c r="DEW7" s="63"/>
      <c r="DEX7" s="63"/>
      <c r="DEY7" s="63"/>
      <c r="DEZ7" s="63"/>
      <c r="DFA7" s="63"/>
      <c r="DFB7" s="63"/>
      <c r="DFC7" s="63"/>
      <c r="DFD7" s="63"/>
      <c r="DFE7" s="63"/>
      <c r="DFF7" s="63"/>
      <c r="DFG7" s="63"/>
      <c r="DFH7" s="63"/>
      <c r="DFI7" s="63"/>
      <c r="DFJ7" s="63"/>
      <c r="DFK7" s="63"/>
      <c r="DFL7" s="63"/>
      <c r="DFM7" s="63"/>
      <c r="DFN7" s="63"/>
      <c r="DFO7" s="63"/>
      <c r="DFP7" s="63"/>
      <c r="DFQ7" s="63"/>
      <c r="DFR7" s="63"/>
      <c r="DFS7" s="63"/>
      <c r="DFT7" s="63"/>
      <c r="DFU7" s="63"/>
      <c r="DFV7" s="63"/>
      <c r="DFW7" s="63"/>
      <c r="DFX7" s="63"/>
      <c r="DFY7" s="63"/>
      <c r="DFZ7" s="63"/>
      <c r="DGA7" s="63"/>
      <c r="DGB7" s="63"/>
      <c r="DGC7" s="63"/>
      <c r="DGD7" s="63"/>
      <c r="DGE7" s="63"/>
      <c r="DGF7" s="63"/>
      <c r="DGG7" s="63"/>
      <c r="DGH7" s="63"/>
      <c r="DGI7" s="63"/>
      <c r="DGJ7" s="63"/>
      <c r="DGK7" s="63"/>
      <c r="DGL7" s="63"/>
      <c r="DGM7" s="63"/>
      <c r="DGN7" s="63"/>
      <c r="DGO7" s="63"/>
      <c r="DGP7" s="63"/>
      <c r="DGQ7" s="63"/>
      <c r="DGR7" s="63"/>
      <c r="DGS7" s="63"/>
      <c r="DGT7" s="63"/>
      <c r="DGU7" s="63"/>
      <c r="DGV7" s="63"/>
      <c r="DGW7" s="63"/>
      <c r="DGX7" s="63"/>
      <c r="DGY7" s="63"/>
      <c r="DGZ7" s="63"/>
      <c r="DHA7" s="63"/>
      <c r="DHB7" s="63"/>
    </row>
    <row r="8" spans="1:2914" s="64" customFormat="1" ht="227" customHeight="1">
      <c r="A8" s="78" t="s">
        <v>115</v>
      </c>
      <c r="B8" s="78" t="s">
        <v>142</v>
      </c>
      <c r="C8" s="78" t="s">
        <v>665</v>
      </c>
      <c r="D8" s="78" t="s">
        <v>1129</v>
      </c>
      <c r="E8" s="78" t="s">
        <v>71</v>
      </c>
      <c r="F8" s="78" t="s">
        <v>133</v>
      </c>
      <c r="G8" s="78" t="s">
        <v>1120</v>
      </c>
      <c r="H8" s="78" t="s">
        <v>1014</v>
      </c>
      <c r="I8" s="78" t="s">
        <v>1028</v>
      </c>
      <c r="J8" s="78" t="s">
        <v>199</v>
      </c>
      <c r="K8" s="78" t="s">
        <v>77</v>
      </c>
      <c r="L8" s="78" t="s">
        <v>82</v>
      </c>
      <c r="M8" s="79">
        <v>42466</v>
      </c>
      <c r="N8" s="78" t="s">
        <v>95</v>
      </c>
      <c r="O8" s="78">
        <v>-26.8705</v>
      </c>
      <c r="P8" s="78">
        <v>26.6708</v>
      </c>
      <c r="Q8" s="80" t="s">
        <v>1770</v>
      </c>
      <c r="R8" s="81" t="s">
        <v>80</v>
      </c>
      <c r="S8" s="78" t="s">
        <v>199</v>
      </c>
      <c r="T8" s="78" t="s">
        <v>136</v>
      </c>
      <c r="U8" s="78" t="s">
        <v>123</v>
      </c>
      <c r="V8" s="78" t="s">
        <v>127</v>
      </c>
      <c r="W8" s="78" t="s">
        <v>77</v>
      </c>
      <c r="X8" s="78" t="s">
        <v>82</v>
      </c>
      <c r="Y8" s="78" t="s">
        <v>199</v>
      </c>
      <c r="Z8" s="78" t="s">
        <v>186</v>
      </c>
      <c r="AA8" s="78" t="s">
        <v>231</v>
      </c>
      <c r="AB8" s="78" t="s">
        <v>258</v>
      </c>
      <c r="AC8" s="78" t="s">
        <v>1176</v>
      </c>
      <c r="AD8" s="78" t="s">
        <v>34</v>
      </c>
      <c r="AE8" s="78" t="s">
        <v>193</v>
      </c>
      <c r="AF8" s="78" t="s">
        <v>192</v>
      </c>
      <c r="AG8" s="78" t="s">
        <v>1016</v>
      </c>
      <c r="AH8" s="82" t="s">
        <v>221</v>
      </c>
      <c r="AI8" s="82" t="s">
        <v>1017</v>
      </c>
      <c r="AJ8" s="82" t="s">
        <v>223</v>
      </c>
      <c r="AK8" s="82" t="s">
        <v>1019</v>
      </c>
      <c r="AL8" s="82" t="s">
        <v>1022</v>
      </c>
      <c r="AM8" s="82" t="s">
        <v>186</v>
      </c>
      <c r="AN8" s="83" t="s">
        <v>21</v>
      </c>
      <c r="AO8" s="78" t="s">
        <v>83</v>
      </c>
      <c r="AP8" s="78" t="s">
        <v>1127</v>
      </c>
      <c r="AQ8" s="84" t="s">
        <v>46</v>
      </c>
      <c r="AR8" s="78" t="s">
        <v>199</v>
      </c>
      <c r="AS8" s="78" t="s">
        <v>199</v>
      </c>
      <c r="AT8" s="85" t="s">
        <v>199</v>
      </c>
      <c r="AU8" s="78" t="s">
        <v>100</v>
      </c>
      <c r="AV8" s="82" t="s">
        <v>2115</v>
      </c>
      <c r="AW8" s="78" t="s">
        <v>1613</v>
      </c>
      <c r="AX8" s="84" t="s">
        <v>105</v>
      </c>
      <c r="AY8" s="78" t="s">
        <v>95</v>
      </c>
      <c r="AZ8" s="78" t="s">
        <v>667</v>
      </c>
      <c r="BA8" s="78"/>
      <c r="BB8" s="78" t="s">
        <v>94</v>
      </c>
      <c r="BC8" s="85">
        <v>42466</v>
      </c>
      <c r="BD8" s="63"/>
      <c r="BE8" s="63"/>
      <c r="BF8" s="63"/>
      <c r="BG8" s="63"/>
      <c r="BH8" s="63"/>
      <c r="BI8" s="63"/>
      <c r="BJ8" s="63"/>
      <c r="BK8" s="63"/>
      <c r="BL8" s="63"/>
      <c r="BM8" s="63"/>
      <c r="BN8" s="63"/>
      <c r="BO8" s="63"/>
      <c r="BP8" s="63"/>
      <c r="BQ8" s="63"/>
      <c r="BR8" s="63"/>
      <c r="BS8" s="63"/>
      <c r="BT8" s="63"/>
      <c r="BU8" s="63"/>
      <c r="BV8" s="63"/>
      <c r="BW8" s="63"/>
      <c r="BX8" s="63"/>
      <c r="BY8" s="63"/>
      <c r="BZ8" s="63"/>
      <c r="CA8" s="63"/>
      <c r="CB8" s="63"/>
      <c r="CC8" s="63"/>
      <c r="CD8" s="63"/>
      <c r="CE8" s="63"/>
      <c r="CF8" s="63"/>
      <c r="CG8" s="63"/>
      <c r="CH8" s="63"/>
      <c r="CI8" s="63"/>
      <c r="CJ8" s="63"/>
      <c r="CK8" s="63"/>
      <c r="CL8" s="63"/>
      <c r="CM8" s="63"/>
      <c r="CN8" s="63"/>
      <c r="CO8" s="63"/>
      <c r="CP8" s="63"/>
      <c r="CQ8" s="63"/>
      <c r="CR8" s="63"/>
      <c r="CS8" s="63"/>
      <c r="CT8" s="63"/>
      <c r="CU8" s="63"/>
      <c r="CV8" s="63"/>
      <c r="CW8" s="63"/>
      <c r="CX8" s="63"/>
      <c r="CY8" s="63"/>
      <c r="CZ8" s="63"/>
      <c r="DA8" s="63"/>
      <c r="DB8" s="63"/>
      <c r="DC8" s="63"/>
      <c r="DD8" s="63"/>
      <c r="DE8" s="63"/>
      <c r="DF8" s="63"/>
      <c r="DG8" s="63"/>
      <c r="DH8" s="63"/>
      <c r="DI8" s="63"/>
      <c r="DJ8" s="63"/>
      <c r="DK8" s="63"/>
      <c r="DL8" s="63"/>
      <c r="DM8" s="63"/>
      <c r="DN8" s="63"/>
      <c r="DO8" s="63"/>
      <c r="DP8" s="63"/>
      <c r="DQ8" s="63"/>
      <c r="DR8" s="63"/>
      <c r="DS8" s="63"/>
      <c r="DT8" s="63"/>
      <c r="DU8" s="63"/>
      <c r="DV8" s="63"/>
      <c r="DW8" s="63"/>
      <c r="DX8" s="63"/>
      <c r="DY8" s="63"/>
      <c r="DZ8" s="63"/>
      <c r="EA8" s="63"/>
      <c r="EB8" s="63"/>
      <c r="EC8" s="63"/>
      <c r="ED8" s="63"/>
      <c r="EE8" s="63"/>
      <c r="EF8" s="63"/>
      <c r="EG8" s="63"/>
      <c r="EH8" s="63"/>
      <c r="EI8" s="63"/>
      <c r="EJ8" s="63"/>
      <c r="EK8" s="63"/>
      <c r="EL8" s="63"/>
      <c r="EM8" s="63"/>
      <c r="EN8" s="63"/>
      <c r="EO8" s="63"/>
      <c r="EP8" s="63"/>
      <c r="EQ8" s="63"/>
      <c r="ER8" s="63"/>
      <c r="ES8" s="63"/>
      <c r="ET8" s="63"/>
      <c r="EU8" s="63"/>
      <c r="EV8" s="63"/>
      <c r="EW8" s="63"/>
      <c r="EX8" s="63"/>
      <c r="EY8" s="63"/>
      <c r="EZ8" s="63"/>
      <c r="FA8" s="63"/>
      <c r="FB8" s="63"/>
      <c r="FC8" s="63"/>
      <c r="FD8" s="63"/>
      <c r="FE8" s="63"/>
      <c r="FF8" s="63"/>
      <c r="FG8" s="63"/>
      <c r="FH8" s="63"/>
      <c r="FI8" s="63"/>
      <c r="FJ8" s="63"/>
      <c r="FK8" s="63"/>
      <c r="FL8" s="63"/>
      <c r="FM8" s="63"/>
      <c r="FN8" s="63"/>
      <c r="FO8" s="63"/>
      <c r="FP8" s="63"/>
      <c r="FQ8" s="63"/>
      <c r="FR8" s="63"/>
      <c r="FS8" s="63"/>
      <c r="FT8" s="63"/>
      <c r="FU8" s="63"/>
      <c r="FV8" s="63"/>
      <c r="FW8" s="63"/>
      <c r="FX8" s="63"/>
      <c r="FY8" s="63"/>
      <c r="FZ8" s="63"/>
      <c r="GA8" s="63"/>
      <c r="GB8" s="63"/>
      <c r="GC8" s="63"/>
      <c r="GD8" s="63"/>
      <c r="GE8" s="63"/>
      <c r="GF8" s="63"/>
      <c r="GG8" s="63"/>
      <c r="GH8" s="63"/>
      <c r="GI8" s="63"/>
      <c r="GJ8" s="63"/>
      <c r="GK8" s="63"/>
      <c r="GL8" s="63"/>
      <c r="GM8" s="63"/>
      <c r="GN8" s="63"/>
      <c r="GO8" s="63"/>
      <c r="GP8" s="63"/>
      <c r="GQ8" s="63"/>
      <c r="GR8" s="63"/>
      <c r="GS8" s="63"/>
      <c r="GT8" s="63"/>
      <c r="GU8" s="63"/>
      <c r="GV8" s="63"/>
      <c r="GW8" s="63"/>
      <c r="GX8" s="63"/>
      <c r="GY8" s="63"/>
      <c r="GZ8" s="63"/>
      <c r="HA8" s="63"/>
      <c r="HB8" s="63"/>
      <c r="HC8" s="63"/>
      <c r="HD8" s="63"/>
      <c r="HE8" s="63"/>
      <c r="HF8" s="63"/>
      <c r="HG8" s="63"/>
      <c r="HH8" s="63"/>
      <c r="HI8" s="63"/>
      <c r="HJ8" s="63"/>
      <c r="HK8" s="63"/>
      <c r="HL8" s="63"/>
      <c r="HM8" s="63"/>
      <c r="HN8" s="63"/>
      <c r="HO8" s="63"/>
      <c r="HP8" s="63"/>
      <c r="HQ8" s="63"/>
      <c r="HR8" s="63"/>
      <c r="HS8" s="63"/>
      <c r="HT8" s="63"/>
      <c r="HU8" s="63"/>
      <c r="HV8" s="63"/>
      <c r="HW8" s="63"/>
      <c r="HX8" s="63"/>
      <c r="HY8" s="63"/>
      <c r="HZ8" s="63"/>
      <c r="IA8" s="63"/>
      <c r="IB8" s="63"/>
      <c r="IC8" s="63"/>
      <c r="ID8" s="63"/>
      <c r="IE8" s="63"/>
      <c r="IF8" s="63"/>
      <c r="IG8" s="63"/>
      <c r="IH8" s="63"/>
      <c r="II8" s="63"/>
      <c r="IJ8" s="63"/>
      <c r="IK8" s="63"/>
      <c r="IL8" s="63"/>
      <c r="IM8" s="63"/>
      <c r="IN8" s="63"/>
      <c r="IO8" s="63"/>
      <c r="IP8" s="63"/>
      <c r="IQ8" s="63"/>
      <c r="IR8" s="63"/>
      <c r="IS8" s="63"/>
      <c r="IT8" s="63"/>
      <c r="IU8" s="63"/>
      <c r="IV8" s="63"/>
      <c r="IW8" s="63"/>
      <c r="IX8" s="63"/>
      <c r="IY8" s="63"/>
      <c r="IZ8" s="63"/>
      <c r="JA8" s="63"/>
      <c r="JB8" s="63"/>
      <c r="JC8" s="63"/>
      <c r="JD8" s="63"/>
      <c r="JE8" s="63"/>
      <c r="JF8" s="63"/>
      <c r="JG8" s="63"/>
      <c r="JH8" s="63"/>
      <c r="JI8" s="63"/>
      <c r="JJ8" s="63"/>
      <c r="JK8" s="63"/>
      <c r="JL8" s="63"/>
      <c r="JM8" s="63"/>
      <c r="JN8" s="63"/>
      <c r="JO8" s="63"/>
      <c r="JP8" s="63"/>
      <c r="JQ8" s="63"/>
      <c r="JR8" s="63"/>
      <c r="JS8" s="63"/>
      <c r="JT8" s="63"/>
      <c r="JU8" s="63"/>
      <c r="JV8" s="63"/>
      <c r="JW8" s="63"/>
      <c r="JX8" s="63"/>
      <c r="JY8" s="63"/>
      <c r="JZ8" s="63"/>
      <c r="KA8" s="63"/>
      <c r="KB8" s="63"/>
      <c r="KC8" s="63"/>
      <c r="KD8" s="63"/>
      <c r="KE8" s="63"/>
      <c r="KF8" s="63"/>
      <c r="KG8" s="63"/>
      <c r="KH8" s="63"/>
      <c r="KI8" s="63"/>
      <c r="KJ8" s="63"/>
      <c r="KK8" s="63"/>
      <c r="KL8" s="63"/>
      <c r="KM8" s="63"/>
      <c r="KN8" s="63"/>
      <c r="KO8" s="63"/>
      <c r="KP8" s="63"/>
      <c r="KQ8" s="63"/>
      <c r="KR8" s="63"/>
      <c r="KS8" s="63"/>
      <c r="KT8" s="63"/>
      <c r="KU8" s="63"/>
      <c r="KV8" s="63"/>
      <c r="KW8" s="63"/>
      <c r="KX8" s="63"/>
      <c r="KY8" s="63"/>
      <c r="KZ8" s="63"/>
      <c r="LA8" s="63"/>
      <c r="LB8" s="63"/>
      <c r="LC8" s="63"/>
      <c r="LD8" s="63"/>
      <c r="LE8" s="63"/>
      <c r="LF8" s="63"/>
      <c r="LG8" s="63"/>
      <c r="LH8" s="63"/>
      <c r="LI8" s="63"/>
      <c r="LJ8" s="63"/>
      <c r="LK8" s="63"/>
      <c r="LL8" s="63"/>
      <c r="LM8" s="63"/>
      <c r="LN8" s="63"/>
      <c r="LO8" s="63"/>
      <c r="LP8" s="63"/>
      <c r="LQ8" s="63"/>
      <c r="LR8" s="63"/>
      <c r="LS8" s="63"/>
      <c r="LT8" s="63"/>
      <c r="LU8" s="63"/>
      <c r="LV8" s="63"/>
      <c r="LW8" s="63"/>
      <c r="LX8" s="63"/>
      <c r="LY8" s="63"/>
      <c r="LZ8" s="63"/>
      <c r="MA8" s="63"/>
      <c r="MB8" s="63"/>
      <c r="MC8" s="63"/>
      <c r="MD8" s="63"/>
      <c r="ME8" s="63"/>
      <c r="MF8" s="63"/>
      <c r="MG8" s="63"/>
      <c r="MH8" s="63"/>
      <c r="MI8" s="63"/>
      <c r="MJ8" s="63"/>
      <c r="MK8" s="63"/>
      <c r="ML8" s="63"/>
      <c r="MM8" s="63"/>
      <c r="MN8" s="63"/>
      <c r="MO8" s="63"/>
      <c r="MP8" s="63"/>
      <c r="MQ8" s="63"/>
      <c r="MR8" s="63"/>
      <c r="MS8" s="63"/>
      <c r="MT8" s="63"/>
      <c r="MU8" s="63"/>
      <c r="MV8" s="63"/>
      <c r="MW8" s="63"/>
      <c r="MX8" s="63"/>
      <c r="MY8" s="63"/>
      <c r="MZ8" s="63"/>
      <c r="NA8" s="63"/>
      <c r="NB8" s="63"/>
      <c r="NC8" s="63"/>
      <c r="ND8" s="63"/>
      <c r="NE8" s="63"/>
      <c r="NF8" s="63"/>
      <c r="NG8" s="63"/>
      <c r="NH8" s="63"/>
      <c r="NI8" s="63"/>
      <c r="NJ8" s="63"/>
      <c r="NK8" s="63"/>
      <c r="NL8" s="63"/>
      <c r="NM8" s="63"/>
      <c r="NN8" s="63"/>
      <c r="NO8" s="63"/>
      <c r="NP8" s="63"/>
      <c r="NQ8" s="63"/>
      <c r="NR8" s="63"/>
      <c r="NS8" s="63"/>
      <c r="NT8" s="63"/>
      <c r="NU8" s="63"/>
      <c r="NV8" s="63"/>
      <c r="NW8" s="63"/>
      <c r="NX8" s="63"/>
      <c r="NY8" s="63"/>
      <c r="NZ8" s="63"/>
      <c r="OA8" s="63"/>
      <c r="OB8" s="63"/>
      <c r="OC8" s="63"/>
      <c r="OD8" s="63"/>
      <c r="OE8" s="63"/>
      <c r="OF8" s="63"/>
      <c r="OG8" s="63"/>
      <c r="OH8" s="63"/>
      <c r="OI8" s="63"/>
      <c r="OJ8" s="63"/>
      <c r="OK8" s="63"/>
      <c r="OL8" s="63"/>
      <c r="OM8" s="63"/>
      <c r="ON8" s="63"/>
      <c r="OO8" s="63"/>
      <c r="OP8" s="63"/>
      <c r="OQ8" s="63"/>
      <c r="OR8" s="63"/>
      <c r="OS8" s="63"/>
      <c r="OT8" s="63"/>
      <c r="OU8" s="63"/>
      <c r="OV8" s="63"/>
      <c r="OW8" s="63"/>
      <c r="OX8" s="63"/>
      <c r="OY8" s="63"/>
      <c r="OZ8" s="63"/>
      <c r="PA8" s="63"/>
      <c r="PB8" s="63"/>
      <c r="PC8" s="63"/>
      <c r="PD8" s="63"/>
      <c r="PE8" s="63"/>
      <c r="PF8" s="63"/>
      <c r="PG8" s="63"/>
      <c r="PH8" s="63"/>
      <c r="PI8" s="63"/>
      <c r="PJ8" s="63"/>
      <c r="PK8" s="63"/>
      <c r="PL8" s="63"/>
      <c r="PM8" s="63"/>
      <c r="PN8" s="63"/>
      <c r="PO8" s="63"/>
      <c r="PP8" s="63"/>
      <c r="PQ8" s="63"/>
      <c r="PR8" s="63"/>
      <c r="PS8" s="63"/>
      <c r="PT8" s="63"/>
      <c r="PU8" s="63"/>
      <c r="PV8" s="63"/>
      <c r="PW8" s="63"/>
      <c r="PX8" s="63"/>
      <c r="PY8" s="63"/>
      <c r="PZ8" s="63"/>
      <c r="QA8" s="63"/>
      <c r="QB8" s="63"/>
      <c r="QC8" s="63"/>
      <c r="QD8" s="63"/>
      <c r="QE8" s="63"/>
      <c r="QF8" s="63"/>
      <c r="QG8" s="63"/>
      <c r="QH8" s="63"/>
      <c r="QI8" s="63"/>
      <c r="QJ8" s="63"/>
      <c r="QK8" s="63"/>
      <c r="QL8" s="63"/>
      <c r="QM8" s="63"/>
      <c r="QN8" s="63"/>
      <c r="QO8" s="63"/>
      <c r="QP8" s="63"/>
      <c r="QQ8" s="63"/>
      <c r="QR8" s="63"/>
      <c r="QS8" s="63"/>
      <c r="QT8" s="63"/>
      <c r="QU8" s="63"/>
      <c r="QV8" s="63"/>
      <c r="QW8" s="63"/>
      <c r="QX8" s="63"/>
      <c r="QY8" s="63"/>
      <c r="QZ8" s="63"/>
      <c r="RA8" s="63"/>
      <c r="RB8" s="63"/>
      <c r="RC8" s="63"/>
      <c r="RD8" s="63"/>
      <c r="RE8" s="63"/>
      <c r="RF8" s="63"/>
      <c r="RG8" s="63"/>
      <c r="RH8" s="63"/>
      <c r="RI8" s="63"/>
      <c r="RJ8" s="63"/>
      <c r="RK8" s="63"/>
      <c r="RL8" s="63"/>
      <c r="RM8" s="63"/>
      <c r="RN8" s="63"/>
      <c r="RO8" s="63"/>
      <c r="RP8" s="63"/>
      <c r="RQ8" s="63"/>
      <c r="RR8" s="63"/>
      <c r="RS8" s="63"/>
      <c r="RT8" s="63"/>
      <c r="RU8" s="63"/>
      <c r="RV8" s="63"/>
      <c r="RW8" s="63"/>
      <c r="RX8" s="63"/>
      <c r="RY8" s="63"/>
      <c r="RZ8" s="63"/>
      <c r="SA8" s="63"/>
      <c r="SB8" s="63"/>
      <c r="SC8" s="63"/>
      <c r="SD8" s="63"/>
      <c r="SE8" s="63"/>
      <c r="SF8" s="63"/>
      <c r="SG8" s="63"/>
      <c r="SH8" s="63"/>
      <c r="SI8" s="63"/>
      <c r="SJ8" s="63"/>
      <c r="SK8" s="63"/>
      <c r="SL8" s="63"/>
      <c r="SM8" s="63"/>
      <c r="SN8" s="63"/>
      <c r="SO8" s="63"/>
      <c r="SP8" s="63"/>
      <c r="SQ8" s="63"/>
      <c r="SR8" s="63"/>
      <c r="SS8" s="63"/>
      <c r="ST8" s="63"/>
      <c r="SU8" s="63"/>
      <c r="SV8" s="63"/>
      <c r="SW8" s="63"/>
      <c r="SX8" s="63"/>
      <c r="SY8" s="63"/>
      <c r="SZ8" s="63"/>
      <c r="TA8" s="63"/>
      <c r="TB8" s="63"/>
      <c r="TC8" s="63"/>
      <c r="TD8" s="63"/>
      <c r="TE8" s="63"/>
      <c r="TF8" s="63"/>
      <c r="TG8" s="63"/>
      <c r="TH8" s="63"/>
      <c r="TI8" s="63"/>
      <c r="TJ8" s="63"/>
      <c r="TK8" s="63"/>
      <c r="TL8" s="63"/>
      <c r="TM8" s="63"/>
      <c r="TN8" s="63"/>
      <c r="TO8" s="63"/>
      <c r="TP8" s="63"/>
      <c r="TQ8" s="63"/>
      <c r="TR8" s="63"/>
      <c r="TS8" s="63"/>
      <c r="TT8" s="63"/>
      <c r="TU8" s="63"/>
      <c r="TV8" s="63"/>
      <c r="TW8" s="63"/>
      <c r="TX8" s="63"/>
      <c r="TY8" s="63"/>
      <c r="TZ8" s="63"/>
      <c r="UA8" s="63"/>
      <c r="UB8" s="63"/>
      <c r="UC8" s="63"/>
      <c r="UD8" s="63"/>
      <c r="UE8" s="63"/>
      <c r="UF8" s="63"/>
      <c r="UG8" s="63"/>
      <c r="UH8" s="63"/>
      <c r="UI8" s="63"/>
      <c r="UJ8" s="63"/>
      <c r="UK8" s="63"/>
      <c r="UL8" s="63"/>
      <c r="UM8" s="63"/>
      <c r="UN8" s="63"/>
      <c r="UO8" s="63"/>
      <c r="UP8" s="63"/>
      <c r="UQ8" s="63"/>
      <c r="UR8" s="63"/>
      <c r="US8" s="63"/>
      <c r="UT8" s="63"/>
      <c r="UU8" s="63"/>
      <c r="UV8" s="63"/>
      <c r="UW8" s="63"/>
      <c r="UX8" s="63"/>
      <c r="UY8" s="63"/>
      <c r="UZ8" s="63"/>
      <c r="VA8" s="63"/>
      <c r="VB8" s="63"/>
      <c r="VC8" s="63"/>
      <c r="VD8" s="63"/>
      <c r="VE8" s="63"/>
      <c r="VF8" s="63"/>
      <c r="VG8" s="63"/>
      <c r="VH8" s="63"/>
      <c r="VI8" s="63"/>
      <c r="VJ8" s="63"/>
      <c r="VK8" s="63"/>
      <c r="VL8" s="63"/>
      <c r="VM8" s="63"/>
      <c r="VN8" s="63"/>
      <c r="VO8" s="63"/>
      <c r="VP8" s="63"/>
      <c r="VQ8" s="63"/>
      <c r="VR8" s="63"/>
      <c r="VS8" s="63"/>
      <c r="VT8" s="63"/>
      <c r="VU8" s="63"/>
      <c r="VV8" s="63"/>
      <c r="VW8" s="63"/>
      <c r="VX8" s="63"/>
      <c r="VY8" s="63"/>
      <c r="VZ8" s="63"/>
      <c r="WA8" s="63"/>
      <c r="WB8" s="63"/>
      <c r="WC8" s="63"/>
      <c r="WD8" s="63"/>
      <c r="WE8" s="63"/>
      <c r="WF8" s="63"/>
      <c r="WG8" s="63"/>
      <c r="WH8" s="63"/>
      <c r="WI8" s="63"/>
      <c r="WJ8" s="63"/>
      <c r="WK8" s="63"/>
      <c r="WL8" s="63"/>
      <c r="WM8" s="63"/>
      <c r="WN8" s="63"/>
      <c r="WO8" s="63"/>
      <c r="WP8" s="63"/>
      <c r="WQ8" s="63"/>
      <c r="WR8" s="63"/>
      <c r="WS8" s="63"/>
      <c r="WT8" s="63"/>
      <c r="WU8" s="63"/>
      <c r="WV8" s="63"/>
      <c r="WW8" s="63"/>
      <c r="WX8" s="63"/>
      <c r="WY8" s="63"/>
      <c r="WZ8" s="63"/>
      <c r="XA8" s="63"/>
      <c r="XB8" s="63"/>
      <c r="XC8" s="63"/>
      <c r="XD8" s="63"/>
      <c r="XE8" s="63"/>
      <c r="XF8" s="63"/>
      <c r="XG8" s="63"/>
      <c r="XH8" s="63"/>
      <c r="XI8" s="63"/>
      <c r="XJ8" s="63"/>
      <c r="XK8" s="63"/>
      <c r="XL8" s="63"/>
      <c r="XM8" s="63"/>
      <c r="XN8" s="63"/>
      <c r="XO8" s="63"/>
      <c r="XP8" s="63"/>
      <c r="XQ8" s="63"/>
      <c r="XR8" s="63"/>
      <c r="XS8" s="63"/>
      <c r="XT8" s="63"/>
      <c r="XU8" s="63"/>
      <c r="XV8" s="63"/>
      <c r="XW8" s="63"/>
      <c r="XX8" s="63"/>
      <c r="XY8" s="63"/>
      <c r="XZ8" s="63"/>
      <c r="YA8" s="63"/>
      <c r="YB8" s="63"/>
      <c r="YC8" s="63"/>
      <c r="YD8" s="63"/>
      <c r="YE8" s="63"/>
      <c r="YF8" s="63"/>
      <c r="YG8" s="63"/>
      <c r="YH8" s="63"/>
      <c r="YI8" s="63"/>
      <c r="YJ8" s="63"/>
      <c r="YK8" s="63"/>
      <c r="YL8" s="63"/>
      <c r="YM8" s="63"/>
      <c r="YN8" s="63"/>
      <c r="YO8" s="63"/>
      <c r="YP8" s="63"/>
      <c r="YQ8" s="63"/>
      <c r="YR8" s="63"/>
      <c r="YS8" s="63"/>
      <c r="YT8" s="63"/>
      <c r="YU8" s="63"/>
      <c r="YV8" s="63"/>
      <c r="YW8" s="63"/>
      <c r="YX8" s="63"/>
      <c r="YY8" s="63"/>
      <c r="YZ8" s="63"/>
      <c r="ZA8" s="63"/>
      <c r="ZB8" s="63"/>
      <c r="ZC8" s="63"/>
      <c r="ZD8" s="63"/>
      <c r="ZE8" s="63"/>
      <c r="ZF8" s="63"/>
      <c r="ZG8" s="63"/>
      <c r="ZH8" s="63"/>
      <c r="ZI8" s="63"/>
      <c r="ZJ8" s="63"/>
      <c r="ZK8" s="63"/>
      <c r="ZL8" s="63"/>
      <c r="ZM8" s="63"/>
      <c r="ZN8" s="63"/>
      <c r="ZO8" s="63"/>
      <c r="ZP8" s="63"/>
      <c r="ZQ8" s="63"/>
      <c r="ZR8" s="63"/>
      <c r="ZS8" s="63"/>
      <c r="ZT8" s="63"/>
      <c r="ZU8" s="63"/>
      <c r="ZV8" s="63"/>
      <c r="ZW8" s="63"/>
      <c r="ZX8" s="63"/>
      <c r="ZY8" s="63"/>
      <c r="ZZ8" s="63"/>
      <c r="AAA8" s="63"/>
      <c r="AAB8" s="63"/>
      <c r="AAC8" s="63"/>
      <c r="AAD8" s="63"/>
      <c r="AAE8" s="63"/>
      <c r="AAF8" s="63"/>
      <c r="AAG8" s="63"/>
      <c r="AAH8" s="63"/>
      <c r="AAI8" s="63"/>
      <c r="AAJ8" s="63"/>
      <c r="AAK8" s="63"/>
      <c r="AAL8" s="63"/>
      <c r="AAM8" s="63"/>
      <c r="AAN8" s="63"/>
      <c r="AAO8" s="63"/>
      <c r="AAP8" s="63"/>
      <c r="AAQ8" s="63"/>
      <c r="AAR8" s="63"/>
      <c r="AAS8" s="63"/>
      <c r="AAT8" s="63"/>
      <c r="AAU8" s="63"/>
      <c r="AAV8" s="63"/>
      <c r="AAW8" s="63"/>
      <c r="AAX8" s="63"/>
      <c r="AAY8" s="63"/>
      <c r="AAZ8" s="63"/>
      <c r="ABA8" s="63"/>
      <c r="ABB8" s="63"/>
      <c r="ABC8" s="63"/>
      <c r="ABD8" s="63"/>
      <c r="ABE8" s="63"/>
      <c r="ABF8" s="63"/>
      <c r="ABG8" s="63"/>
      <c r="ABH8" s="63"/>
      <c r="ABI8" s="63"/>
      <c r="ABJ8" s="63"/>
      <c r="ABK8" s="63"/>
      <c r="ABL8" s="63"/>
      <c r="ABM8" s="63"/>
      <c r="ABN8" s="63"/>
      <c r="ABO8" s="63"/>
      <c r="ABP8" s="63"/>
      <c r="ABQ8" s="63"/>
      <c r="ABR8" s="63"/>
      <c r="ABS8" s="63"/>
      <c r="ABT8" s="63"/>
      <c r="ABU8" s="63"/>
      <c r="ABV8" s="63"/>
      <c r="ABW8" s="63"/>
      <c r="ABX8" s="63"/>
      <c r="ABY8" s="63"/>
      <c r="ABZ8" s="63"/>
      <c r="ACA8" s="63"/>
      <c r="ACB8" s="63"/>
      <c r="ACC8" s="63"/>
      <c r="ACD8" s="63"/>
      <c r="ACE8" s="63"/>
      <c r="ACF8" s="63"/>
      <c r="ACG8" s="63"/>
      <c r="ACH8" s="63"/>
      <c r="ACI8" s="63"/>
      <c r="ACJ8" s="63"/>
      <c r="ACK8" s="63"/>
      <c r="ACL8" s="63"/>
      <c r="ACM8" s="63"/>
      <c r="ACN8" s="63"/>
      <c r="ACO8" s="63"/>
      <c r="ACP8" s="63"/>
      <c r="ACQ8" s="63"/>
      <c r="ACR8" s="63"/>
      <c r="ACS8" s="63"/>
      <c r="ACT8" s="63"/>
      <c r="ACU8" s="63"/>
      <c r="ACV8" s="63"/>
      <c r="ACW8" s="63"/>
      <c r="ACX8" s="63"/>
      <c r="ACY8" s="63"/>
      <c r="ACZ8" s="63"/>
      <c r="ADA8" s="63"/>
      <c r="ADB8" s="63"/>
      <c r="ADC8" s="63"/>
      <c r="ADD8" s="63"/>
      <c r="ADE8" s="63"/>
      <c r="ADF8" s="63"/>
      <c r="ADG8" s="63"/>
      <c r="ADH8" s="63"/>
      <c r="ADI8" s="63"/>
      <c r="ADJ8" s="63"/>
      <c r="ADK8" s="63"/>
      <c r="ADL8" s="63"/>
      <c r="ADM8" s="63"/>
      <c r="ADN8" s="63"/>
      <c r="ADO8" s="63"/>
      <c r="ADP8" s="63"/>
      <c r="ADQ8" s="63"/>
      <c r="ADR8" s="63"/>
      <c r="ADS8" s="63"/>
      <c r="ADT8" s="63"/>
      <c r="ADU8" s="63"/>
      <c r="ADV8" s="63"/>
      <c r="ADW8" s="63"/>
      <c r="ADX8" s="63"/>
      <c r="ADY8" s="63"/>
      <c r="ADZ8" s="63"/>
      <c r="AEA8" s="63"/>
      <c r="AEB8" s="63"/>
      <c r="AEC8" s="63"/>
      <c r="AED8" s="63"/>
      <c r="AEE8" s="63"/>
      <c r="AEF8" s="63"/>
      <c r="AEG8" s="63"/>
      <c r="AEH8" s="63"/>
      <c r="AEI8" s="63"/>
      <c r="AEJ8" s="63"/>
      <c r="AEK8" s="63"/>
      <c r="AEL8" s="63"/>
      <c r="AEM8" s="63"/>
      <c r="AEN8" s="63"/>
      <c r="AEO8" s="63"/>
      <c r="AEP8" s="63"/>
      <c r="AEQ8" s="63"/>
      <c r="AER8" s="63"/>
      <c r="AES8" s="63"/>
      <c r="AET8" s="63"/>
      <c r="AEU8" s="63"/>
      <c r="AEV8" s="63"/>
      <c r="AEW8" s="63"/>
      <c r="AEX8" s="63"/>
      <c r="AEY8" s="63"/>
      <c r="AEZ8" s="63"/>
      <c r="AFA8" s="63"/>
      <c r="AFB8" s="63"/>
      <c r="AFC8" s="63"/>
      <c r="AFD8" s="63"/>
      <c r="AFE8" s="63"/>
      <c r="AFF8" s="63"/>
      <c r="AFG8" s="63"/>
      <c r="AFH8" s="63"/>
      <c r="AFI8" s="63"/>
      <c r="AFJ8" s="63"/>
      <c r="AFK8" s="63"/>
      <c r="AFL8" s="63"/>
      <c r="AFM8" s="63"/>
      <c r="AFN8" s="63"/>
      <c r="AFO8" s="63"/>
      <c r="AFP8" s="63"/>
      <c r="AFQ8" s="63"/>
      <c r="AFR8" s="63"/>
      <c r="AFS8" s="63"/>
      <c r="AFT8" s="63"/>
      <c r="AFU8" s="63"/>
      <c r="AFV8" s="63"/>
      <c r="AFW8" s="63"/>
      <c r="AFX8" s="63"/>
      <c r="AFY8" s="63"/>
      <c r="AFZ8" s="63"/>
      <c r="AGA8" s="63"/>
      <c r="AGB8" s="63"/>
      <c r="AGC8" s="63"/>
      <c r="AGD8" s="63"/>
      <c r="AGE8" s="63"/>
      <c r="AGF8" s="63"/>
      <c r="AGG8" s="63"/>
      <c r="AGH8" s="63"/>
      <c r="AGI8" s="63"/>
      <c r="AGJ8" s="63"/>
      <c r="AGK8" s="63"/>
      <c r="AGL8" s="63"/>
      <c r="AGM8" s="63"/>
      <c r="AGN8" s="63"/>
      <c r="AGO8" s="63"/>
      <c r="AGP8" s="63"/>
      <c r="AGQ8" s="63"/>
      <c r="AGR8" s="63"/>
      <c r="AGS8" s="63"/>
      <c r="AGT8" s="63"/>
      <c r="AGU8" s="63"/>
      <c r="AGV8" s="63"/>
      <c r="AGW8" s="63"/>
      <c r="AGX8" s="63"/>
      <c r="AGY8" s="63"/>
      <c r="AGZ8" s="63"/>
      <c r="AHA8" s="63"/>
      <c r="AHB8" s="63"/>
      <c r="AHC8" s="63"/>
      <c r="AHD8" s="63"/>
      <c r="AHE8" s="63"/>
      <c r="AHF8" s="63"/>
      <c r="AHG8" s="63"/>
      <c r="AHH8" s="63"/>
      <c r="AHI8" s="63"/>
      <c r="AHJ8" s="63"/>
      <c r="AHK8" s="63"/>
      <c r="AHL8" s="63"/>
      <c r="AHM8" s="63"/>
      <c r="AHN8" s="63"/>
      <c r="AHO8" s="63"/>
      <c r="AHP8" s="63"/>
      <c r="AHQ8" s="63"/>
      <c r="AHR8" s="63"/>
      <c r="AHS8" s="63"/>
      <c r="AHT8" s="63"/>
      <c r="AHU8" s="63"/>
      <c r="AHV8" s="63"/>
      <c r="AHW8" s="63"/>
      <c r="AHX8" s="63"/>
      <c r="AHY8" s="63"/>
      <c r="AHZ8" s="63"/>
      <c r="AIA8" s="63"/>
      <c r="AIB8" s="63"/>
      <c r="AIC8" s="63"/>
      <c r="AID8" s="63"/>
      <c r="AIE8" s="63"/>
      <c r="AIF8" s="63"/>
      <c r="AIG8" s="63"/>
      <c r="AIH8" s="63"/>
      <c r="AII8" s="63"/>
      <c r="AIJ8" s="63"/>
      <c r="AIK8" s="63"/>
      <c r="AIL8" s="63"/>
      <c r="AIM8" s="63"/>
      <c r="AIN8" s="63"/>
      <c r="AIO8" s="63"/>
      <c r="AIP8" s="63"/>
      <c r="AIQ8" s="63"/>
      <c r="AIR8" s="63"/>
      <c r="AIS8" s="63"/>
      <c r="AIT8" s="63"/>
      <c r="AIU8" s="63"/>
      <c r="AIV8" s="63"/>
      <c r="AIW8" s="63"/>
      <c r="AIX8" s="63"/>
      <c r="AIY8" s="63"/>
      <c r="AIZ8" s="63"/>
      <c r="AJA8" s="63"/>
      <c r="AJB8" s="63"/>
      <c r="AJC8" s="63"/>
      <c r="AJD8" s="63"/>
      <c r="AJE8" s="63"/>
      <c r="AJF8" s="63"/>
      <c r="AJG8" s="63"/>
      <c r="AJH8" s="63"/>
      <c r="AJI8" s="63"/>
      <c r="AJJ8" s="63"/>
      <c r="AJK8" s="63"/>
      <c r="AJL8" s="63"/>
      <c r="AJM8" s="63"/>
      <c r="AJN8" s="63"/>
      <c r="AJO8" s="63"/>
      <c r="AJP8" s="63"/>
      <c r="AJQ8" s="63"/>
      <c r="AJR8" s="63"/>
      <c r="AJS8" s="63"/>
      <c r="AJT8" s="63"/>
      <c r="AJU8" s="63"/>
      <c r="AJV8" s="63"/>
      <c r="AJW8" s="63"/>
      <c r="AJX8" s="63"/>
      <c r="AJY8" s="63"/>
      <c r="AJZ8" s="63"/>
      <c r="AKA8" s="63"/>
      <c r="AKB8" s="63"/>
      <c r="AKC8" s="63"/>
      <c r="AKD8" s="63"/>
      <c r="AKE8" s="63"/>
      <c r="AKF8" s="63"/>
      <c r="AKG8" s="63"/>
      <c r="AKH8" s="63"/>
      <c r="AKI8" s="63"/>
      <c r="AKJ8" s="63"/>
      <c r="AKK8" s="63"/>
      <c r="AKL8" s="63"/>
      <c r="AKM8" s="63"/>
      <c r="AKN8" s="63"/>
      <c r="AKO8" s="63"/>
      <c r="AKP8" s="63"/>
      <c r="AKQ8" s="63"/>
      <c r="AKR8" s="63"/>
      <c r="AKS8" s="63"/>
      <c r="AKT8" s="63"/>
      <c r="AKU8" s="63"/>
      <c r="AKV8" s="63"/>
      <c r="AKW8" s="63"/>
      <c r="AKX8" s="63"/>
      <c r="AKY8" s="63"/>
      <c r="AKZ8" s="63"/>
      <c r="ALA8" s="63"/>
      <c r="ALB8" s="63"/>
      <c r="ALC8" s="63"/>
      <c r="ALD8" s="63"/>
      <c r="ALE8" s="63"/>
      <c r="ALF8" s="63"/>
      <c r="ALG8" s="63"/>
      <c r="ALH8" s="63"/>
      <c r="ALI8" s="63"/>
      <c r="ALJ8" s="63"/>
      <c r="ALK8" s="63"/>
      <c r="ALL8" s="63"/>
      <c r="ALM8" s="63"/>
      <c r="ALN8" s="63"/>
      <c r="ALO8" s="63"/>
      <c r="ALP8" s="63"/>
      <c r="ALQ8" s="63"/>
      <c r="ALR8" s="63"/>
      <c r="ALS8" s="63"/>
      <c r="ALT8" s="63"/>
      <c r="ALU8" s="63"/>
      <c r="ALV8" s="63"/>
      <c r="ALW8" s="63"/>
      <c r="ALX8" s="63"/>
      <c r="ALY8" s="63"/>
      <c r="ALZ8" s="63"/>
      <c r="AMA8" s="63"/>
      <c r="AMB8" s="63"/>
      <c r="AMC8" s="63"/>
      <c r="AMD8" s="63"/>
      <c r="AME8" s="63"/>
      <c r="AMF8" s="63"/>
      <c r="AMG8" s="63"/>
      <c r="AMH8" s="63"/>
      <c r="AMI8" s="63"/>
      <c r="AMJ8" s="63"/>
      <c r="AMK8" s="63"/>
      <c r="AML8" s="63"/>
      <c r="AMM8" s="63"/>
      <c r="AMN8" s="63"/>
      <c r="AMO8" s="63"/>
      <c r="AMP8" s="63"/>
      <c r="AMQ8" s="63"/>
      <c r="AMR8" s="63"/>
      <c r="AMS8" s="63"/>
      <c r="AMT8" s="63"/>
      <c r="AMU8" s="63"/>
      <c r="AMV8" s="63"/>
      <c r="AMW8" s="63"/>
      <c r="AMX8" s="63"/>
      <c r="AMY8" s="63"/>
      <c r="AMZ8" s="63"/>
      <c r="ANA8" s="63"/>
      <c r="ANB8" s="63"/>
      <c r="ANC8" s="63"/>
      <c r="AND8" s="63"/>
      <c r="ANE8" s="63"/>
      <c r="ANF8" s="63"/>
      <c r="ANG8" s="63"/>
      <c r="ANH8" s="63"/>
      <c r="ANI8" s="63"/>
      <c r="ANJ8" s="63"/>
      <c r="ANK8" s="63"/>
      <c r="ANL8" s="63"/>
      <c r="ANM8" s="63"/>
      <c r="ANN8" s="63"/>
      <c r="ANO8" s="63"/>
      <c r="ANP8" s="63"/>
      <c r="ANQ8" s="63"/>
      <c r="ANR8" s="63"/>
      <c r="ANS8" s="63"/>
      <c r="ANT8" s="63"/>
      <c r="ANU8" s="63"/>
      <c r="ANV8" s="63"/>
      <c r="ANW8" s="63"/>
      <c r="ANX8" s="63"/>
      <c r="ANY8" s="63"/>
      <c r="ANZ8" s="63"/>
      <c r="AOA8" s="63"/>
      <c r="AOB8" s="63"/>
      <c r="AOC8" s="63"/>
      <c r="AOD8" s="63"/>
      <c r="AOE8" s="63"/>
      <c r="AOF8" s="63"/>
      <c r="AOG8" s="63"/>
      <c r="AOH8" s="63"/>
      <c r="AOI8" s="63"/>
      <c r="AOJ8" s="63"/>
      <c r="AOK8" s="63"/>
      <c r="AOL8" s="63"/>
      <c r="AOM8" s="63"/>
      <c r="AON8" s="63"/>
      <c r="AOO8" s="63"/>
      <c r="AOP8" s="63"/>
      <c r="AOQ8" s="63"/>
      <c r="AOR8" s="63"/>
      <c r="AOS8" s="63"/>
      <c r="AOT8" s="63"/>
      <c r="AOU8" s="63"/>
      <c r="AOV8" s="63"/>
      <c r="AOW8" s="63"/>
      <c r="AOX8" s="63"/>
      <c r="AOY8" s="63"/>
      <c r="AOZ8" s="63"/>
      <c r="APA8" s="63"/>
      <c r="APB8" s="63"/>
      <c r="APC8" s="63"/>
      <c r="APD8" s="63"/>
      <c r="APE8" s="63"/>
      <c r="APF8" s="63"/>
      <c r="APG8" s="63"/>
      <c r="APH8" s="63"/>
      <c r="API8" s="63"/>
      <c r="APJ8" s="63"/>
      <c r="APK8" s="63"/>
      <c r="APL8" s="63"/>
      <c r="APM8" s="63"/>
      <c r="APN8" s="63"/>
      <c r="APO8" s="63"/>
      <c r="APP8" s="63"/>
      <c r="APQ8" s="63"/>
      <c r="APR8" s="63"/>
      <c r="APS8" s="63"/>
      <c r="APT8" s="63"/>
      <c r="APU8" s="63"/>
      <c r="APV8" s="63"/>
      <c r="APW8" s="63"/>
      <c r="APX8" s="63"/>
      <c r="APY8" s="63"/>
      <c r="APZ8" s="63"/>
      <c r="AQA8" s="63"/>
      <c r="AQB8" s="63"/>
      <c r="AQC8" s="63"/>
      <c r="AQD8" s="63"/>
      <c r="AQE8" s="63"/>
      <c r="AQF8" s="63"/>
      <c r="AQG8" s="63"/>
      <c r="AQH8" s="63"/>
      <c r="AQI8" s="63"/>
      <c r="AQJ8" s="63"/>
      <c r="AQK8" s="63"/>
      <c r="AQL8" s="63"/>
      <c r="AQM8" s="63"/>
      <c r="AQN8" s="63"/>
      <c r="AQO8" s="63"/>
      <c r="AQP8" s="63"/>
      <c r="AQQ8" s="63"/>
      <c r="AQR8" s="63"/>
      <c r="AQS8" s="63"/>
      <c r="AQT8" s="63"/>
      <c r="AQU8" s="63"/>
      <c r="AQV8" s="63"/>
      <c r="AQW8" s="63"/>
      <c r="AQX8" s="63"/>
      <c r="AQY8" s="63"/>
      <c r="AQZ8" s="63"/>
      <c r="ARA8" s="63"/>
      <c r="ARB8" s="63"/>
      <c r="ARC8" s="63"/>
      <c r="ARD8" s="63"/>
      <c r="ARE8" s="63"/>
      <c r="ARF8" s="63"/>
      <c r="ARG8" s="63"/>
      <c r="ARH8" s="63"/>
      <c r="ARI8" s="63"/>
      <c r="ARJ8" s="63"/>
      <c r="ARK8" s="63"/>
      <c r="ARL8" s="63"/>
      <c r="ARM8" s="63"/>
      <c r="ARN8" s="63"/>
      <c r="ARO8" s="63"/>
      <c r="ARP8" s="63"/>
      <c r="ARQ8" s="63"/>
      <c r="ARR8" s="63"/>
      <c r="ARS8" s="63"/>
      <c r="ART8" s="63"/>
      <c r="ARU8" s="63"/>
      <c r="ARV8" s="63"/>
      <c r="ARW8" s="63"/>
      <c r="ARX8" s="63"/>
      <c r="ARY8" s="63"/>
      <c r="ARZ8" s="63"/>
      <c r="ASA8" s="63"/>
      <c r="ASB8" s="63"/>
      <c r="ASC8" s="63"/>
      <c r="ASD8" s="63"/>
      <c r="ASE8" s="63"/>
      <c r="ASF8" s="63"/>
      <c r="ASG8" s="63"/>
      <c r="ASH8" s="63"/>
      <c r="ASI8" s="63"/>
      <c r="ASJ8" s="63"/>
      <c r="ASK8" s="63"/>
      <c r="ASL8" s="63"/>
      <c r="ASM8" s="63"/>
      <c r="ASN8" s="63"/>
      <c r="ASO8" s="63"/>
      <c r="ASP8" s="63"/>
      <c r="ASQ8" s="63"/>
      <c r="ASR8" s="63"/>
      <c r="ASS8" s="63"/>
      <c r="AST8" s="63"/>
      <c r="ASU8" s="63"/>
      <c r="ASV8" s="63"/>
      <c r="ASW8" s="63"/>
      <c r="ASX8" s="63"/>
      <c r="ASY8" s="63"/>
      <c r="ASZ8" s="63"/>
      <c r="ATA8" s="63"/>
      <c r="ATB8" s="63"/>
      <c r="ATC8" s="63"/>
      <c r="ATD8" s="63"/>
      <c r="ATE8" s="63"/>
      <c r="ATF8" s="63"/>
      <c r="ATG8" s="63"/>
      <c r="ATH8" s="63"/>
      <c r="ATI8" s="63"/>
      <c r="ATJ8" s="63"/>
      <c r="ATK8" s="63"/>
      <c r="ATL8" s="63"/>
      <c r="ATM8" s="63"/>
      <c r="ATN8" s="63"/>
      <c r="ATO8" s="63"/>
      <c r="ATP8" s="63"/>
      <c r="ATQ8" s="63"/>
      <c r="ATR8" s="63"/>
      <c r="ATS8" s="63"/>
      <c r="ATT8" s="63"/>
      <c r="ATU8" s="63"/>
      <c r="ATV8" s="63"/>
      <c r="ATW8" s="63"/>
      <c r="ATX8" s="63"/>
      <c r="ATY8" s="63"/>
      <c r="ATZ8" s="63"/>
      <c r="AUA8" s="63"/>
      <c r="AUB8" s="63"/>
      <c r="AUC8" s="63"/>
      <c r="AUD8" s="63"/>
      <c r="AUE8" s="63"/>
      <c r="AUF8" s="63"/>
      <c r="AUG8" s="63"/>
      <c r="AUH8" s="63"/>
      <c r="AUI8" s="63"/>
      <c r="AUJ8" s="63"/>
      <c r="AUK8" s="63"/>
      <c r="AUL8" s="63"/>
      <c r="AUM8" s="63"/>
      <c r="AUN8" s="63"/>
      <c r="AUO8" s="63"/>
      <c r="AUP8" s="63"/>
      <c r="AUQ8" s="63"/>
      <c r="AUR8" s="63"/>
      <c r="AUS8" s="63"/>
      <c r="AUT8" s="63"/>
      <c r="AUU8" s="63"/>
      <c r="AUV8" s="63"/>
      <c r="AUW8" s="63"/>
      <c r="AUX8" s="63"/>
      <c r="AUY8" s="63"/>
      <c r="AUZ8" s="63"/>
      <c r="AVA8" s="63"/>
      <c r="AVB8" s="63"/>
      <c r="AVC8" s="63"/>
      <c r="AVD8" s="63"/>
      <c r="AVE8" s="63"/>
      <c r="AVF8" s="63"/>
      <c r="AVG8" s="63"/>
      <c r="AVH8" s="63"/>
      <c r="AVI8" s="63"/>
      <c r="AVJ8" s="63"/>
      <c r="AVK8" s="63"/>
      <c r="AVL8" s="63"/>
      <c r="AVM8" s="63"/>
      <c r="AVN8" s="63"/>
      <c r="AVO8" s="63"/>
      <c r="AVP8" s="63"/>
      <c r="AVQ8" s="63"/>
      <c r="AVR8" s="63"/>
      <c r="AVS8" s="63"/>
      <c r="AVT8" s="63"/>
      <c r="AVU8" s="63"/>
      <c r="AVV8" s="63"/>
      <c r="AVW8" s="63"/>
      <c r="AVX8" s="63"/>
      <c r="AVY8" s="63"/>
      <c r="AVZ8" s="63"/>
      <c r="AWA8" s="63"/>
      <c r="AWB8" s="63"/>
      <c r="AWC8" s="63"/>
      <c r="AWD8" s="63"/>
      <c r="AWE8" s="63"/>
      <c r="AWF8" s="63"/>
      <c r="AWG8" s="63"/>
      <c r="AWH8" s="63"/>
      <c r="AWI8" s="63"/>
      <c r="AWJ8" s="63"/>
      <c r="AWK8" s="63"/>
      <c r="AWL8" s="63"/>
      <c r="AWM8" s="63"/>
      <c r="AWN8" s="63"/>
      <c r="AWO8" s="63"/>
      <c r="AWP8" s="63"/>
      <c r="AWQ8" s="63"/>
      <c r="AWR8" s="63"/>
      <c r="AWS8" s="63"/>
      <c r="AWT8" s="63"/>
      <c r="AWU8" s="63"/>
      <c r="AWV8" s="63"/>
      <c r="AWW8" s="63"/>
      <c r="AWX8" s="63"/>
      <c r="AWY8" s="63"/>
      <c r="AWZ8" s="63"/>
      <c r="AXA8" s="63"/>
      <c r="AXB8" s="63"/>
      <c r="AXC8" s="63"/>
      <c r="AXD8" s="63"/>
      <c r="AXE8" s="63"/>
      <c r="AXF8" s="63"/>
      <c r="AXG8" s="63"/>
      <c r="AXH8" s="63"/>
      <c r="AXI8" s="63"/>
      <c r="AXJ8" s="63"/>
      <c r="AXK8" s="63"/>
      <c r="AXL8" s="63"/>
      <c r="AXM8" s="63"/>
      <c r="AXN8" s="63"/>
      <c r="AXO8" s="63"/>
      <c r="AXP8" s="63"/>
      <c r="AXQ8" s="63"/>
      <c r="AXR8" s="63"/>
      <c r="AXS8" s="63"/>
      <c r="AXT8" s="63"/>
      <c r="AXU8" s="63"/>
      <c r="AXV8" s="63"/>
      <c r="AXW8" s="63"/>
      <c r="AXX8" s="63"/>
      <c r="AXY8" s="63"/>
      <c r="AXZ8" s="63"/>
      <c r="AYA8" s="63"/>
      <c r="AYB8" s="63"/>
      <c r="AYC8" s="63"/>
      <c r="AYD8" s="63"/>
      <c r="AYE8" s="63"/>
      <c r="AYF8" s="63"/>
      <c r="AYG8" s="63"/>
      <c r="AYH8" s="63"/>
      <c r="AYI8" s="63"/>
      <c r="AYJ8" s="63"/>
      <c r="AYK8" s="63"/>
      <c r="AYL8" s="63"/>
      <c r="AYM8" s="63"/>
      <c r="AYN8" s="63"/>
      <c r="AYO8" s="63"/>
      <c r="AYP8" s="63"/>
      <c r="AYQ8" s="63"/>
      <c r="AYR8" s="63"/>
      <c r="AYS8" s="63"/>
      <c r="AYT8" s="63"/>
      <c r="AYU8" s="63"/>
      <c r="AYV8" s="63"/>
      <c r="AYW8" s="63"/>
      <c r="AYX8" s="63"/>
      <c r="AYY8" s="63"/>
      <c r="AYZ8" s="63"/>
      <c r="AZA8" s="63"/>
      <c r="AZB8" s="63"/>
      <c r="AZC8" s="63"/>
      <c r="AZD8" s="63"/>
      <c r="AZE8" s="63"/>
      <c r="AZF8" s="63"/>
      <c r="AZG8" s="63"/>
      <c r="AZH8" s="63"/>
      <c r="AZI8" s="63"/>
      <c r="AZJ8" s="63"/>
      <c r="AZK8" s="63"/>
      <c r="AZL8" s="63"/>
      <c r="AZM8" s="63"/>
      <c r="AZN8" s="63"/>
      <c r="AZO8" s="63"/>
      <c r="AZP8" s="63"/>
      <c r="AZQ8" s="63"/>
      <c r="AZR8" s="63"/>
      <c r="AZS8" s="63"/>
      <c r="AZT8" s="63"/>
      <c r="AZU8" s="63"/>
      <c r="AZV8" s="63"/>
      <c r="AZW8" s="63"/>
      <c r="AZX8" s="63"/>
      <c r="AZY8" s="63"/>
      <c r="AZZ8" s="63"/>
      <c r="BAA8" s="63"/>
      <c r="BAB8" s="63"/>
      <c r="BAC8" s="63"/>
      <c r="BAD8" s="63"/>
      <c r="BAE8" s="63"/>
      <c r="BAF8" s="63"/>
      <c r="BAG8" s="63"/>
      <c r="BAH8" s="63"/>
      <c r="BAI8" s="63"/>
      <c r="BAJ8" s="63"/>
      <c r="BAK8" s="63"/>
      <c r="BAL8" s="63"/>
      <c r="BAM8" s="63"/>
      <c r="BAN8" s="63"/>
      <c r="BAO8" s="63"/>
      <c r="BAP8" s="63"/>
      <c r="BAQ8" s="63"/>
      <c r="BAR8" s="63"/>
      <c r="BAS8" s="63"/>
      <c r="BAT8" s="63"/>
      <c r="BAU8" s="63"/>
      <c r="BAV8" s="63"/>
      <c r="BAW8" s="63"/>
      <c r="BAX8" s="63"/>
      <c r="BAY8" s="63"/>
      <c r="BAZ8" s="63"/>
      <c r="BBA8" s="63"/>
      <c r="BBB8" s="63"/>
      <c r="BBC8" s="63"/>
      <c r="BBD8" s="63"/>
      <c r="BBE8" s="63"/>
      <c r="BBF8" s="63"/>
      <c r="BBG8" s="63"/>
      <c r="BBH8" s="63"/>
      <c r="BBI8" s="63"/>
      <c r="BBJ8" s="63"/>
      <c r="BBK8" s="63"/>
      <c r="BBL8" s="63"/>
      <c r="BBM8" s="63"/>
      <c r="BBN8" s="63"/>
      <c r="BBO8" s="63"/>
      <c r="BBP8" s="63"/>
      <c r="BBQ8" s="63"/>
      <c r="BBR8" s="63"/>
      <c r="BBS8" s="63"/>
      <c r="BBT8" s="63"/>
      <c r="BBU8" s="63"/>
      <c r="BBV8" s="63"/>
      <c r="BBW8" s="63"/>
      <c r="BBX8" s="63"/>
      <c r="BBY8" s="63"/>
      <c r="BBZ8" s="63"/>
      <c r="BCA8" s="63"/>
      <c r="BCB8" s="63"/>
      <c r="BCC8" s="63"/>
      <c r="BCD8" s="63"/>
      <c r="BCE8" s="63"/>
      <c r="BCF8" s="63"/>
      <c r="BCG8" s="63"/>
      <c r="BCH8" s="63"/>
      <c r="BCI8" s="63"/>
      <c r="BCJ8" s="63"/>
      <c r="BCK8" s="63"/>
      <c r="BCL8" s="63"/>
      <c r="BCM8" s="63"/>
      <c r="BCN8" s="63"/>
      <c r="BCO8" s="63"/>
      <c r="BCP8" s="63"/>
      <c r="BCQ8" s="63"/>
      <c r="BCR8" s="63"/>
      <c r="BCS8" s="63"/>
      <c r="BCT8" s="63"/>
      <c r="BCU8" s="63"/>
      <c r="BCV8" s="63"/>
      <c r="BCW8" s="63"/>
      <c r="BCX8" s="63"/>
      <c r="BCY8" s="63"/>
      <c r="BCZ8" s="63"/>
      <c r="BDA8" s="63"/>
      <c r="BDB8" s="63"/>
      <c r="BDC8" s="63"/>
      <c r="BDD8" s="63"/>
      <c r="BDE8" s="63"/>
      <c r="BDF8" s="63"/>
      <c r="BDG8" s="63"/>
      <c r="BDH8" s="63"/>
      <c r="BDI8" s="63"/>
      <c r="BDJ8" s="63"/>
      <c r="BDK8" s="63"/>
      <c r="BDL8" s="63"/>
      <c r="BDM8" s="63"/>
      <c r="BDN8" s="63"/>
      <c r="BDO8" s="63"/>
      <c r="BDP8" s="63"/>
      <c r="BDQ8" s="63"/>
      <c r="BDR8" s="63"/>
      <c r="BDS8" s="63"/>
      <c r="BDT8" s="63"/>
      <c r="BDU8" s="63"/>
      <c r="BDV8" s="63"/>
      <c r="BDW8" s="63"/>
      <c r="BDX8" s="63"/>
      <c r="BDY8" s="63"/>
      <c r="BDZ8" s="63"/>
      <c r="BEA8" s="63"/>
      <c r="BEB8" s="63"/>
      <c r="BEC8" s="63"/>
      <c r="BED8" s="63"/>
      <c r="BEE8" s="63"/>
      <c r="BEF8" s="63"/>
      <c r="BEG8" s="63"/>
      <c r="BEH8" s="63"/>
      <c r="BEI8" s="63"/>
      <c r="BEJ8" s="63"/>
      <c r="BEK8" s="63"/>
      <c r="BEL8" s="63"/>
      <c r="BEM8" s="63"/>
      <c r="BEN8" s="63"/>
      <c r="BEO8" s="63"/>
      <c r="BEP8" s="63"/>
      <c r="BEQ8" s="63"/>
      <c r="BER8" s="63"/>
      <c r="BES8" s="63"/>
      <c r="BET8" s="63"/>
      <c r="BEU8" s="63"/>
      <c r="BEV8" s="63"/>
      <c r="BEW8" s="63"/>
      <c r="BEX8" s="63"/>
      <c r="BEY8" s="63"/>
      <c r="BEZ8" s="63"/>
      <c r="BFA8" s="63"/>
      <c r="BFB8" s="63"/>
      <c r="BFC8" s="63"/>
      <c r="BFD8" s="63"/>
      <c r="BFE8" s="63"/>
      <c r="BFF8" s="63"/>
      <c r="BFG8" s="63"/>
      <c r="BFH8" s="63"/>
      <c r="BFI8" s="63"/>
      <c r="BFJ8" s="63"/>
      <c r="BFK8" s="63"/>
      <c r="BFL8" s="63"/>
      <c r="BFM8" s="63"/>
      <c r="BFN8" s="63"/>
      <c r="BFO8" s="63"/>
      <c r="BFP8" s="63"/>
      <c r="BFQ8" s="63"/>
      <c r="BFR8" s="63"/>
      <c r="BFS8" s="63"/>
      <c r="BFT8" s="63"/>
      <c r="BFU8" s="63"/>
      <c r="BFV8" s="63"/>
      <c r="BFW8" s="63"/>
      <c r="BFX8" s="63"/>
      <c r="BFY8" s="63"/>
      <c r="BFZ8" s="63"/>
      <c r="BGA8" s="63"/>
      <c r="BGB8" s="63"/>
      <c r="BGC8" s="63"/>
      <c r="BGD8" s="63"/>
      <c r="BGE8" s="63"/>
      <c r="BGF8" s="63"/>
      <c r="BGG8" s="63"/>
      <c r="BGH8" s="63"/>
      <c r="BGI8" s="63"/>
      <c r="BGJ8" s="63"/>
      <c r="BGK8" s="63"/>
      <c r="BGL8" s="63"/>
      <c r="BGM8" s="63"/>
      <c r="BGN8" s="63"/>
      <c r="BGO8" s="63"/>
      <c r="BGP8" s="63"/>
      <c r="BGQ8" s="63"/>
      <c r="BGR8" s="63"/>
      <c r="BGS8" s="63"/>
      <c r="BGT8" s="63"/>
      <c r="BGU8" s="63"/>
      <c r="BGV8" s="63"/>
      <c r="BGW8" s="63"/>
      <c r="BGX8" s="63"/>
      <c r="BGY8" s="63"/>
      <c r="BGZ8" s="63"/>
      <c r="BHA8" s="63"/>
      <c r="BHB8" s="63"/>
      <c r="BHC8" s="63"/>
      <c r="BHD8" s="63"/>
      <c r="BHE8" s="63"/>
      <c r="BHF8" s="63"/>
      <c r="BHG8" s="63"/>
      <c r="BHH8" s="63"/>
      <c r="BHI8" s="63"/>
      <c r="BHJ8" s="63"/>
      <c r="BHK8" s="63"/>
      <c r="BHL8" s="63"/>
      <c r="BHM8" s="63"/>
      <c r="BHN8" s="63"/>
      <c r="BHO8" s="63"/>
      <c r="BHP8" s="63"/>
      <c r="BHQ8" s="63"/>
      <c r="BHR8" s="63"/>
      <c r="BHS8" s="63"/>
      <c r="BHT8" s="63"/>
      <c r="BHU8" s="63"/>
      <c r="BHV8" s="63"/>
      <c r="BHW8" s="63"/>
      <c r="BHX8" s="63"/>
      <c r="BHY8" s="63"/>
      <c r="BHZ8" s="63"/>
      <c r="BIA8" s="63"/>
      <c r="BIB8" s="63"/>
      <c r="BIC8" s="63"/>
      <c r="BID8" s="63"/>
      <c r="BIE8" s="63"/>
      <c r="BIF8" s="63"/>
      <c r="BIG8" s="63"/>
      <c r="BIH8" s="63"/>
      <c r="BII8" s="63"/>
      <c r="BIJ8" s="63"/>
      <c r="BIK8" s="63"/>
      <c r="BIL8" s="63"/>
      <c r="BIM8" s="63"/>
      <c r="BIN8" s="63"/>
      <c r="BIO8" s="63"/>
      <c r="BIP8" s="63"/>
      <c r="BIQ8" s="63"/>
      <c r="BIR8" s="63"/>
      <c r="BIS8" s="63"/>
      <c r="BIT8" s="63"/>
      <c r="BIU8" s="63"/>
      <c r="BIV8" s="63"/>
      <c r="BIW8" s="63"/>
      <c r="BIX8" s="63"/>
      <c r="BIY8" s="63"/>
      <c r="BIZ8" s="63"/>
      <c r="BJA8" s="63"/>
      <c r="BJB8" s="63"/>
      <c r="BJC8" s="63"/>
      <c r="BJD8" s="63"/>
      <c r="BJE8" s="63"/>
      <c r="BJF8" s="63"/>
      <c r="BJG8" s="63"/>
      <c r="BJH8" s="63"/>
      <c r="BJI8" s="63"/>
      <c r="BJJ8" s="63"/>
      <c r="BJK8" s="63"/>
      <c r="BJL8" s="63"/>
      <c r="BJM8" s="63"/>
      <c r="BJN8" s="63"/>
      <c r="BJO8" s="63"/>
      <c r="BJP8" s="63"/>
      <c r="BJQ8" s="63"/>
      <c r="BJR8" s="63"/>
      <c r="BJS8" s="63"/>
      <c r="BJT8" s="63"/>
      <c r="BJU8" s="63"/>
      <c r="BJV8" s="63"/>
      <c r="BJW8" s="63"/>
      <c r="BJX8" s="63"/>
      <c r="BJY8" s="63"/>
      <c r="BJZ8" s="63"/>
      <c r="BKA8" s="63"/>
      <c r="BKB8" s="63"/>
      <c r="BKC8" s="63"/>
      <c r="BKD8" s="63"/>
      <c r="BKE8" s="63"/>
      <c r="BKF8" s="63"/>
      <c r="BKG8" s="63"/>
      <c r="BKH8" s="63"/>
      <c r="BKI8" s="63"/>
      <c r="BKJ8" s="63"/>
      <c r="BKK8" s="63"/>
      <c r="BKL8" s="63"/>
      <c r="BKM8" s="63"/>
      <c r="BKN8" s="63"/>
      <c r="BKO8" s="63"/>
      <c r="BKP8" s="63"/>
      <c r="BKQ8" s="63"/>
      <c r="BKR8" s="63"/>
      <c r="BKS8" s="63"/>
      <c r="BKT8" s="63"/>
      <c r="BKU8" s="63"/>
      <c r="BKV8" s="63"/>
      <c r="BKW8" s="63"/>
      <c r="BKX8" s="63"/>
      <c r="BKY8" s="63"/>
      <c r="BKZ8" s="63"/>
      <c r="BLA8" s="63"/>
      <c r="BLB8" s="63"/>
      <c r="BLC8" s="63"/>
      <c r="BLD8" s="63"/>
      <c r="BLE8" s="63"/>
      <c r="BLF8" s="63"/>
      <c r="BLG8" s="63"/>
      <c r="BLH8" s="63"/>
      <c r="BLI8" s="63"/>
      <c r="BLJ8" s="63"/>
      <c r="BLK8" s="63"/>
      <c r="BLL8" s="63"/>
      <c r="BLM8" s="63"/>
      <c r="BLN8" s="63"/>
      <c r="BLO8" s="63"/>
      <c r="BLP8" s="63"/>
      <c r="BLQ8" s="63"/>
      <c r="BLR8" s="63"/>
      <c r="BLS8" s="63"/>
      <c r="BLT8" s="63"/>
      <c r="BLU8" s="63"/>
      <c r="BLV8" s="63"/>
      <c r="BLW8" s="63"/>
      <c r="BLX8" s="63"/>
      <c r="BLY8" s="63"/>
      <c r="BLZ8" s="63"/>
      <c r="BMA8" s="63"/>
      <c r="BMB8" s="63"/>
      <c r="BMC8" s="63"/>
      <c r="BMD8" s="63"/>
      <c r="BME8" s="63"/>
      <c r="BMF8" s="63"/>
      <c r="BMG8" s="63"/>
      <c r="BMH8" s="63"/>
      <c r="BMI8" s="63"/>
      <c r="BMJ8" s="63"/>
      <c r="BMK8" s="63"/>
      <c r="BML8" s="63"/>
      <c r="BMM8" s="63"/>
      <c r="BMN8" s="63"/>
      <c r="BMO8" s="63"/>
      <c r="BMP8" s="63"/>
      <c r="BMQ8" s="63"/>
      <c r="BMR8" s="63"/>
      <c r="BMS8" s="63"/>
      <c r="BMT8" s="63"/>
      <c r="BMU8" s="63"/>
      <c r="BMV8" s="63"/>
      <c r="BMW8" s="63"/>
      <c r="BMX8" s="63"/>
      <c r="BMY8" s="63"/>
      <c r="BMZ8" s="63"/>
      <c r="BNA8" s="63"/>
      <c r="BNB8" s="63"/>
      <c r="BNC8" s="63"/>
      <c r="BND8" s="63"/>
      <c r="BNE8" s="63"/>
      <c r="BNF8" s="63"/>
      <c r="BNG8" s="63"/>
      <c r="BNH8" s="63"/>
      <c r="BNI8" s="63"/>
      <c r="BNJ8" s="63"/>
      <c r="BNK8" s="63"/>
      <c r="BNL8" s="63"/>
      <c r="BNM8" s="63"/>
      <c r="BNN8" s="63"/>
      <c r="BNO8" s="63"/>
      <c r="BNP8" s="63"/>
      <c r="BNQ8" s="63"/>
      <c r="BNR8" s="63"/>
      <c r="BNS8" s="63"/>
      <c r="BNT8" s="63"/>
      <c r="BNU8" s="63"/>
      <c r="BNV8" s="63"/>
      <c r="BNW8" s="63"/>
      <c r="BNX8" s="63"/>
      <c r="BNY8" s="63"/>
      <c r="BNZ8" s="63"/>
      <c r="BOA8" s="63"/>
      <c r="BOB8" s="63"/>
      <c r="BOC8" s="63"/>
      <c r="BOD8" s="63"/>
      <c r="BOE8" s="63"/>
      <c r="BOF8" s="63"/>
      <c r="BOG8" s="63"/>
      <c r="BOH8" s="63"/>
      <c r="BOI8" s="63"/>
      <c r="BOJ8" s="63"/>
      <c r="BOK8" s="63"/>
      <c r="BOL8" s="63"/>
      <c r="BOM8" s="63"/>
      <c r="BON8" s="63"/>
      <c r="BOO8" s="63"/>
      <c r="BOP8" s="63"/>
      <c r="BOQ8" s="63"/>
      <c r="BOR8" s="63"/>
      <c r="BOS8" s="63"/>
      <c r="BOT8" s="63"/>
      <c r="BOU8" s="63"/>
      <c r="BOV8" s="63"/>
      <c r="BOW8" s="63"/>
      <c r="BOX8" s="63"/>
      <c r="BOY8" s="63"/>
      <c r="BOZ8" s="63"/>
      <c r="BPA8" s="63"/>
      <c r="BPB8" s="63"/>
      <c r="BPC8" s="63"/>
      <c r="BPD8" s="63"/>
      <c r="BPE8" s="63"/>
      <c r="BPF8" s="63"/>
      <c r="BPG8" s="63"/>
      <c r="BPH8" s="63"/>
      <c r="BPI8" s="63"/>
      <c r="BPJ8" s="63"/>
      <c r="BPK8" s="63"/>
      <c r="BPL8" s="63"/>
      <c r="BPM8" s="63"/>
      <c r="BPN8" s="63"/>
      <c r="BPO8" s="63"/>
      <c r="BPP8" s="63"/>
      <c r="BPQ8" s="63"/>
      <c r="BPR8" s="63"/>
      <c r="BPS8" s="63"/>
      <c r="BPT8" s="63"/>
      <c r="BPU8" s="63"/>
      <c r="BPV8" s="63"/>
      <c r="BPW8" s="63"/>
      <c r="BPX8" s="63"/>
      <c r="BPY8" s="63"/>
      <c r="BPZ8" s="63"/>
      <c r="BQA8" s="63"/>
      <c r="BQB8" s="63"/>
      <c r="BQC8" s="63"/>
      <c r="BQD8" s="63"/>
      <c r="BQE8" s="63"/>
      <c r="BQF8" s="63"/>
      <c r="BQG8" s="63"/>
      <c r="BQH8" s="63"/>
      <c r="BQI8" s="63"/>
      <c r="BQJ8" s="63"/>
      <c r="BQK8" s="63"/>
      <c r="BQL8" s="63"/>
      <c r="BQM8" s="63"/>
      <c r="BQN8" s="63"/>
      <c r="BQO8" s="63"/>
      <c r="BQP8" s="63"/>
      <c r="BQQ8" s="63"/>
      <c r="BQR8" s="63"/>
      <c r="BQS8" s="63"/>
      <c r="BQT8" s="63"/>
      <c r="BQU8" s="63"/>
      <c r="BQV8" s="63"/>
      <c r="BQW8" s="63"/>
      <c r="BQX8" s="63"/>
      <c r="BQY8" s="63"/>
      <c r="BQZ8" s="63"/>
      <c r="BRA8" s="63"/>
      <c r="BRB8" s="63"/>
      <c r="BRC8" s="63"/>
      <c r="BRD8" s="63"/>
      <c r="BRE8" s="63"/>
      <c r="BRF8" s="63"/>
      <c r="BRG8" s="63"/>
      <c r="BRH8" s="63"/>
      <c r="BRI8" s="63"/>
      <c r="BRJ8" s="63"/>
      <c r="BRK8" s="63"/>
      <c r="BRL8" s="63"/>
      <c r="BRM8" s="63"/>
      <c r="BRN8" s="63"/>
      <c r="BRO8" s="63"/>
      <c r="BRP8" s="63"/>
      <c r="BRQ8" s="63"/>
      <c r="BRR8" s="63"/>
      <c r="BRS8" s="63"/>
      <c r="BRT8" s="63"/>
      <c r="BRU8" s="63"/>
      <c r="BRV8" s="63"/>
      <c r="BRW8" s="63"/>
      <c r="BRX8" s="63"/>
      <c r="BRY8" s="63"/>
      <c r="BRZ8" s="63"/>
      <c r="BSA8" s="63"/>
      <c r="BSB8" s="63"/>
      <c r="BSC8" s="63"/>
      <c r="BSD8" s="63"/>
      <c r="BSE8" s="63"/>
      <c r="BSF8" s="63"/>
      <c r="BSG8" s="63"/>
      <c r="BSH8" s="63"/>
      <c r="BSI8" s="63"/>
      <c r="BSJ8" s="63"/>
      <c r="BSK8" s="63"/>
      <c r="BSL8" s="63"/>
      <c r="BSM8" s="63"/>
      <c r="BSN8" s="63"/>
      <c r="BSO8" s="63"/>
      <c r="BSP8" s="63"/>
      <c r="BSQ8" s="63"/>
      <c r="BSR8" s="63"/>
      <c r="BSS8" s="63"/>
      <c r="BST8" s="63"/>
      <c r="BSU8" s="63"/>
      <c r="BSV8" s="63"/>
      <c r="BSW8" s="63"/>
      <c r="BSX8" s="63"/>
      <c r="BSY8" s="63"/>
      <c r="BSZ8" s="63"/>
      <c r="BTA8" s="63"/>
      <c r="BTB8" s="63"/>
      <c r="BTC8" s="63"/>
      <c r="BTD8" s="63"/>
      <c r="BTE8" s="63"/>
      <c r="BTF8" s="63"/>
      <c r="BTG8" s="63"/>
      <c r="BTH8" s="63"/>
      <c r="BTI8" s="63"/>
      <c r="BTJ8" s="63"/>
      <c r="BTK8" s="63"/>
      <c r="BTL8" s="63"/>
      <c r="BTM8" s="63"/>
      <c r="BTN8" s="63"/>
      <c r="BTO8" s="63"/>
      <c r="BTP8" s="63"/>
      <c r="BTQ8" s="63"/>
      <c r="BTR8" s="63"/>
      <c r="BTS8" s="63"/>
      <c r="BTT8" s="63"/>
      <c r="BTU8" s="63"/>
      <c r="BTV8" s="63"/>
      <c r="BTW8" s="63"/>
      <c r="BTX8" s="63"/>
      <c r="BTY8" s="63"/>
      <c r="BTZ8" s="63"/>
      <c r="BUA8" s="63"/>
      <c r="BUB8" s="63"/>
      <c r="BUC8" s="63"/>
      <c r="BUD8" s="63"/>
      <c r="BUE8" s="63"/>
      <c r="BUF8" s="63"/>
      <c r="BUG8" s="63"/>
      <c r="BUH8" s="63"/>
      <c r="BUI8" s="63"/>
      <c r="BUJ8" s="63"/>
      <c r="BUK8" s="63"/>
      <c r="BUL8" s="63"/>
      <c r="BUM8" s="63"/>
      <c r="BUN8" s="63"/>
      <c r="BUO8" s="63"/>
      <c r="BUP8" s="63"/>
      <c r="BUQ8" s="63"/>
      <c r="BUR8" s="63"/>
      <c r="BUS8" s="63"/>
      <c r="BUT8" s="63"/>
      <c r="BUU8" s="63"/>
      <c r="BUV8" s="63"/>
      <c r="BUW8" s="63"/>
      <c r="BUX8" s="63"/>
      <c r="BUY8" s="63"/>
      <c r="BUZ8" s="63"/>
      <c r="BVA8" s="63"/>
      <c r="BVB8" s="63"/>
      <c r="BVC8" s="63"/>
      <c r="BVD8" s="63"/>
      <c r="BVE8" s="63"/>
      <c r="BVF8" s="63"/>
      <c r="BVG8" s="63"/>
      <c r="BVH8" s="63"/>
      <c r="BVI8" s="63"/>
      <c r="BVJ8" s="63"/>
      <c r="BVK8" s="63"/>
      <c r="BVL8" s="63"/>
      <c r="BVM8" s="63"/>
      <c r="BVN8" s="63"/>
      <c r="BVO8" s="63"/>
      <c r="BVP8" s="63"/>
      <c r="BVQ8" s="63"/>
      <c r="BVR8" s="63"/>
      <c r="BVS8" s="63"/>
      <c r="BVT8" s="63"/>
      <c r="BVU8" s="63"/>
      <c r="BVV8" s="63"/>
      <c r="BVW8" s="63"/>
      <c r="BVX8" s="63"/>
      <c r="BVY8" s="63"/>
      <c r="BVZ8" s="63"/>
      <c r="BWA8" s="63"/>
      <c r="BWB8" s="63"/>
      <c r="BWC8" s="63"/>
      <c r="BWD8" s="63"/>
      <c r="BWE8" s="63"/>
      <c r="BWF8" s="63"/>
      <c r="BWG8" s="63"/>
      <c r="BWH8" s="63"/>
      <c r="BWI8" s="63"/>
      <c r="BWJ8" s="63"/>
      <c r="BWK8" s="63"/>
      <c r="BWL8" s="63"/>
      <c r="BWM8" s="63"/>
      <c r="BWN8" s="63"/>
      <c r="BWO8" s="63"/>
      <c r="BWP8" s="63"/>
      <c r="BWQ8" s="63"/>
      <c r="BWR8" s="63"/>
      <c r="BWS8" s="63"/>
      <c r="BWT8" s="63"/>
      <c r="BWU8" s="63"/>
      <c r="BWV8" s="63"/>
      <c r="BWW8" s="63"/>
      <c r="BWX8" s="63"/>
      <c r="BWY8" s="63"/>
      <c r="BWZ8" s="63"/>
      <c r="BXA8" s="63"/>
      <c r="BXB8" s="63"/>
      <c r="BXC8" s="63"/>
      <c r="BXD8" s="63"/>
      <c r="BXE8" s="63"/>
      <c r="BXF8" s="63"/>
      <c r="BXG8" s="63"/>
      <c r="BXH8" s="63"/>
      <c r="BXI8" s="63"/>
      <c r="BXJ8" s="63"/>
      <c r="BXK8" s="63"/>
      <c r="BXL8" s="63"/>
      <c r="BXM8" s="63"/>
      <c r="BXN8" s="63"/>
      <c r="BXO8" s="63"/>
      <c r="BXP8" s="63"/>
      <c r="BXQ8" s="63"/>
      <c r="BXR8" s="63"/>
      <c r="BXS8" s="63"/>
      <c r="BXT8" s="63"/>
      <c r="BXU8" s="63"/>
      <c r="BXV8" s="63"/>
      <c r="BXW8" s="63"/>
      <c r="BXX8" s="63"/>
      <c r="BXY8" s="63"/>
      <c r="BXZ8" s="63"/>
      <c r="BYA8" s="63"/>
      <c r="BYB8" s="63"/>
      <c r="BYC8" s="63"/>
      <c r="BYD8" s="63"/>
      <c r="BYE8" s="63"/>
      <c r="BYF8" s="63"/>
      <c r="BYG8" s="63"/>
      <c r="BYH8" s="63"/>
      <c r="BYI8" s="63"/>
      <c r="BYJ8" s="63"/>
      <c r="BYK8" s="63"/>
      <c r="BYL8" s="63"/>
      <c r="BYM8" s="63"/>
      <c r="BYN8" s="63"/>
      <c r="BYO8" s="63"/>
      <c r="BYP8" s="63"/>
      <c r="BYQ8" s="63"/>
      <c r="BYR8" s="63"/>
      <c r="BYS8" s="63"/>
      <c r="BYT8" s="63"/>
      <c r="BYU8" s="63"/>
      <c r="BYV8" s="63"/>
      <c r="BYW8" s="63"/>
      <c r="BYX8" s="63"/>
      <c r="BYY8" s="63"/>
      <c r="BYZ8" s="63"/>
      <c r="BZA8" s="63"/>
      <c r="BZB8" s="63"/>
      <c r="BZC8" s="63"/>
      <c r="BZD8" s="63"/>
      <c r="BZE8" s="63"/>
      <c r="BZF8" s="63"/>
      <c r="BZG8" s="63"/>
      <c r="BZH8" s="63"/>
      <c r="BZI8" s="63"/>
      <c r="BZJ8" s="63"/>
      <c r="BZK8" s="63"/>
      <c r="BZL8" s="63"/>
      <c r="BZM8" s="63"/>
      <c r="BZN8" s="63"/>
      <c r="BZO8" s="63"/>
      <c r="BZP8" s="63"/>
      <c r="BZQ8" s="63"/>
      <c r="BZR8" s="63"/>
      <c r="BZS8" s="63"/>
      <c r="BZT8" s="63"/>
      <c r="BZU8" s="63"/>
      <c r="BZV8" s="63"/>
      <c r="BZW8" s="63"/>
      <c r="BZX8" s="63"/>
      <c r="BZY8" s="63"/>
      <c r="BZZ8" s="63"/>
      <c r="CAA8" s="63"/>
      <c r="CAB8" s="63"/>
      <c r="CAC8" s="63"/>
      <c r="CAD8" s="63"/>
      <c r="CAE8" s="63"/>
      <c r="CAF8" s="63"/>
      <c r="CAG8" s="63"/>
      <c r="CAH8" s="63"/>
      <c r="CAI8" s="63"/>
      <c r="CAJ8" s="63"/>
      <c r="CAK8" s="63"/>
      <c r="CAL8" s="63"/>
      <c r="CAM8" s="63"/>
      <c r="CAN8" s="63"/>
      <c r="CAO8" s="63"/>
      <c r="CAP8" s="63"/>
      <c r="CAQ8" s="63"/>
      <c r="CAR8" s="63"/>
      <c r="CAS8" s="63"/>
      <c r="CAT8" s="63"/>
      <c r="CAU8" s="63"/>
      <c r="CAV8" s="63"/>
      <c r="CAW8" s="63"/>
      <c r="CAX8" s="63"/>
      <c r="CAY8" s="63"/>
      <c r="CAZ8" s="63"/>
      <c r="CBA8" s="63"/>
      <c r="CBB8" s="63"/>
      <c r="CBC8" s="63"/>
      <c r="CBD8" s="63"/>
      <c r="CBE8" s="63"/>
      <c r="CBF8" s="63"/>
      <c r="CBG8" s="63"/>
      <c r="CBH8" s="63"/>
      <c r="CBI8" s="63"/>
      <c r="CBJ8" s="63"/>
      <c r="CBK8" s="63"/>
      <c r="CBL8" s="63"/>
      <c r="CBM8" s="63"/>
      <c r="CBN8" s="63"/>
      <c r="CBO8" s="63"/>
      <c r="CBP8" s="63"/>
      <c r="CBQ8" s="63"/>
      <c r="CBR8" s="63"/>
      <c r="CBS8" s="63"/>
      <c r="CBT8" s="63"/>
      <c r="CBU8" s="63"/>
      <c r="CBV8" s="63"/>
      <c r="CBW8" s="63"/>
      <c r="CBX8" s="63"/>
      <c r="CBY8" s="63"/>
      <c r="CBZ8" s="63"/>
      <c r="CCA8" s="63"/>
      <c r="CCB8" s="63"/>
      <c r="CCC8" s="63"/>
      <c r="CCD8" s="63"/>
      <c r="CCE8" s="63"/>
      <c r="CCF8" s="63"/>
      <c r="CCG8" s="63"/>
      <c r="CCH8" s="63"/>
      <c r="CCI8" s="63"/>
      <c r="CCJ8" s="63"/>
      <c r="CCK8" s="63"/>
      <c r="CCL8" s="63"/>
      <c r="CCM8" s="63"/>
      <c r="CCN8" s="63"/>
      <c r="CCO8" s="63"/>
      <c r="CCP8" s="63"/>
      <c r="CCQ8" s="63"/>
      <c r="CCR8" s="63"/>
      <c r="CCS8" s="63"/>
      <c r="CCT8" s="63"/>
      <c r="CCU8" s="63"/>
      <c r="CCV8" s="63"/>
      <c r="CCW8" s="63"/>
      <c r="CCX8" s="63"/>
      <c r="CCY8" s="63"/>
      <c r="CCZ8" s="63"/>
      <c r="CDA8" s="63"/>
      <c r="CDB8" s="63"/>
      <c r="CDC8" s="63"/>
      <c r="CDD8" s="63"/>
      <c r="CDE8" s="63"/>
      <c r="CDF8" s="63"/>
      <c r="CDG8" s="63"/>
      <c r="CDH8" s="63"/>
      <c r="CDI8" s="63"/>
      <c r="CDJ8" s="63"/>
      <c r="CDK8" s="63"/>
      <c r="CDL8" s="63"/>
      <c r="CDM8" s="63"/>
      <c r="CDN8" s="63"/>
      <c r="CDO8" s="63"/>
      <c r="CDP8" s="63"/>
      <c r="CDQ8" s="63"/>
      <c r="CDR8" s="63"/>
      <c r="CDS8" s="63"/>
      <c r="CDT8" s="63"/>
      <c r="CDU8" s="63"/>
      <c r="CDV8" s="63"/>
      <c r="CDW8" s="63"/>
      <c r="CDX8" s="63"/>
      <c r="CDY8" s="63"/>
      <c r="CDZ8" s="63"/>
      <c r="CEA8" s="63"/>
      <c r="CEB8" s="63"/>
      <c r="CEC8" s="63"/>
      <c r="CED8" s="63"/>
      <c r="CEE8" s="63"/>
      <c r="CEF8" s="63"/>
      <c r="CEG8" s="63"/>
      <c r="CEH8" s="63"/>
      <c r="CEI8" s="63"/>
      <c r="CEJ8" s="63"/>
      <c r="CEK8" s="63"/>
      <c r="CEL8" s="63"/>
      <c r="CEM8" s="63"/>
      <c r="CEN8" s="63"/>
      <c r="CEO8" s="63"/>
      <c r="CEP8" s="63"/>
      <c r="CEQ8" s="63"/>
      <c r="CER8" s="63"/>
      <c r="CES8" s="63"/>
      <c r="CET8" s="63"/>
      <c r="CEU8" s="63"/>
      <c r="CEV8" s="63"/>
      <c r="CEW8" s="63"/>
      <c r="CEX8" s="63"/>
      <c r="CEY8" s="63"/>
      <c r="CEZ8" s="63"/>
      <c r="CFA8" s="63"/>
      <c r="CFB8" s="63"/>
      <c r="CFC8" s="63"/>
      <c r="CFD8" s="63"/>
      <c r="CFE8" s="63"/>
      <c r="CFF8" s="63"/>
      <c r="CFG8" s="63"/>
      <c r="CFH8" s="63"/>
      <c r="CFI8" s="63"/>
      <c r="CFJ8" s="63"/>
      <c r="CFK8" s="63"/>
      <c r="CFL8" s="63"/>
      <c r="CFM8" s="63"/>
      <c r="CFN8" s="63"/>
      <c r="CFO8" s="63"/>
      <c r="CFP8" s="63"/>
      <c r="CFQ8" s="63"/>
      <c r="CFR8" s="63"/>
      <c r="CFS8" s="63"/>
      <c r="CFT8" s="63"/>
      <c r="CFU8" s="63"/>
      <c r="CFV8" s="63"/>
      <c r="CFW8" s="63"/>
      <c r="CFX8" s="63"/>
      <c r="CFY8" s="63"/>
      <c r="CFZ8" s="63"/>
      <c r="CGA8" s="63"/>
      <c r="CGB8" s="63"/>
      <c r="CGC8" s="63"/>
      <c r="CGD8" s="63"/>
      <c r="CGE8" s="63"/>
      <c r="CGF8" s="63"/>
      <c r="CGG8" s="63"/>
      <c r="CGH8" s="63"/>
      <c r="CGI8" s="63"/>
      <c r="CGJ8" s="63"/>
      <c r="CGK8" s="63"/>
      <c r="CGL8" s="63"/>
      <c r="CGM8" s="63"/>
      <c r="CGN8" s="63"/>
      <c r="CGO8" s="63"/>
      <c r="CGP8" s="63"/>
      <c r="CGQ8" s="63"/>
      <c r="CGR8" s="63"/>
      <c r="CGS8" s="63"/>
      <c r="CGT8" s="63"/>
      <c r="CGU8" s="63"/>
      <c r="CGV8" s="63"/>
      <c r="CGW8" s="63"/>
      <c r="CGX8" s="63"/>
      <c r="CGY8" s="63"/>
      <c r="CGZ8" s="63"/>
      <c r="CHA8" s="63"/>
      <c r="CHB8" s="63"/>
      <c r="CHC8" s="63"/>
      <c r="CHD8" s="63"/>
      <c r="CHE8" s="63"/>
      <c r="CHF8" s="63"/>
      <c r="CHG8" s="63"/>
      <c r="CHH8" s="63"/>
      <c r="CHI8" s="63"/>
      <c r="CHJ8" s="63"/>
      <c r="CHK8" s="63"/>
      <c r="CHL8" s="63"/>
      <c r="CHM8" s="63"/>
      <c r="CHN8" s="63"/>
      <c r="CHO8" s="63"/>
      <c r="CHP8" s="63"/>
      <c r="CHQ8" s="63"/>
      <c r="CHR8" s="63"/>
      <c r="CHS8" s="63"/>
      <c r="CHT8" s="63"/>
      <c r="CHU8" s="63"/>
      <c r="CHV8" s="63"/>
      <c r="CHW8" s="63"/>
      <c r="CHX8" s="63"/>
      <c r="CHY8" s="63"/>
      <c r="CHZ8" s="63"/>
      <c r="CIA8" s="63"/>
      <c r="CIB8" s="63"/>
      <c r="CIC8" s="63"/>
      <c r="CID8" s="63"/>
      <c r="CIE8" s="63"/>
      <c r="CIF8" s="63"/>
      <c r="CIG8" s="63"/>
      <c r="CIH8" s="63"/>
      <c r="CII8" s="63"/>
      <c r="CIJ8" s="63"/>
      <c r="CIK8" s="63"/>
      <c r="CIL8" s="63"/>
      <c r="CIM8" s="63"/>
      <c r="CIN8" s="63"/>
      <c r="CIO8" s="63"/>
      <c r="CIP8" s="63"/>
      <c r="CIQ8" s="63"/>
      <c r="CIR8" s="63"/>
      <c r="CIS8" s="63"/>
      <c r="CIT8" s="63"/>
      <c r="CIU8" s="63"/>
      <c r="CIV8" s="63"/>
      <c r="CIW8" s="63"/>
      <c r="CIX8" s="63"/>
      <c r="CIY8" s="63"/>
      <c r="CIZ8" s="63"/>
      <c r="CJA8" s="63"/>
      <c r="CJB8" s="63"/>
      <c r="CJC8" s="63"/>
      <c r="CJD8" s="63"/>
      <c r="CJE8" s="63"/>
      <c r="CJF8" s="63"/>
      <c r="CJG8" s="63"/>
      <c r="CJH8" s="63"/>
      <c r="CJI8" s="63"/>
      <c r="CJJ8" s="63"/>
      <c r="CJK8" s="63"/>
      <c r="CJL8" s="63"/>
      <c r="CJM8" s="63"/>
      <c r="CJN8" s="63"/>
      <c r="CJO8" s="63"/>
      <c r="CJP8" s="63"/>
      <c r="CJQ8" s="63"/>
      <c r="CJR8" s="63"/>
      <c r="CJS8" s="63"/>
      <c r="CJT8" s="63"/>
      <c r="CJU8" s="63"/>
      <c r="CJV8" s="63"/>
      <c r="CJW8" s="63"/>
      <c r="CJX8" s="63"/>
      <c r="CJY8" s="63"/>
      <c r="CJZ8" s="63"/>
      <c r="CKA8" s="63"/>
      <c r="CKB8" s="63"/>
      <c r="CKC8" s="63"/>
      <c r="CKD8" s="63"/>
      <c r="CKE8" s="63"/>
      <c r="CKF8" s="63"/>
      <c r="CKG8" s="63"/>
      <c r="CKH8" s="63"/>
      <c r="CKI8" s="63"/>
      <c r="CKJ8" s="63"/>
      <c r="CKK8" s="63"/>
      <c r="CKL8" s="63"/>
      <c r="CKM8" s="63"/>
      <c r="CKN8" s="63"/>
      <c r="CKO8" s="63"/>
      <c r="CKP8" s="63"/>
      <c r="CKQ8" s="63"/>
      <c r="CKR8" s="63"/>
      <c r="CKS8" s="63"/>
      <c r="CKT8" s="63"/>
      <c r="CKU8" s="63"/>
      <c r="CKV8" s="63"/>
      <c r="CKW8" s="63"/>
      <c r="CKX8" s="63"/>
      <c r="CKY8" s="63"/>
      <c r="CKZ8" s="63"/>
      <c r="CLA8" s="63"/>
      <c r="CLB8" s="63"/>
      <c r="CLC8" s="63"/>
      <c r="CLD8" s="63"/>
      <c r="CLE8" s="63"/>
      <c r="CLF8" s="63"/>
      <c r="CLG8" s="63"/>
      <c r="CLH8" s="63"/>
      <c r="CLI8" s="63"/>
      <c r="CLJ8" s="63"/>
      <c r="CLK8" s="63"/>
      <c r="CLL8" s="63"/>
      <c r="CLM8" s="63"/>
      <c r="CLN8" s="63"/>
      <c r="CLO8" s="63"/>
      <c r="CLP8" s="63"/>
      <c r="CLQ8" s="63"/>
      <c r="CLR8" s="63"/>
      <c r="CLS8" s="63"/>
      <c r="CLT8" s="63"/>
      <c r="CLU8" s="63"/>
      <c r="CLV8" s="63"/>
      <c r="CLW8" s="63"/>
      <c r="CLX8" s="63"/>
      <c r="CLY8" s="63"/>
      <c r="CLZ8" s="63"/>
      <c r="CMA8" s="63"/>
      <c r="CMB8" s="63"/>
      <c r="CMC8" s="63"/>
      <c r="CMD8" s="63"/>
      <c r="CME8" s="63"/>
      <c r="CMF8" s="63"/>
      <c r="CMG8" s="63"/>
      <c r="CMH8" s="63"/>
      <c r="CMI8" s="63"/>
      <c r="CMJ8" s="63"/>
      <c r="CMK8" s="63"/>
      <c r="CML8" s="63"/>
      <c r="CMM8" s="63"/>
      <c r="CMN8" s="63"/>
      <c r="CMO8" s="63"/>
      <c r="CMP8" s="63"/>
      <c r="CMQ8" s="63"/>
      <c r="CMR8" s="63"/>
      <c r="CMS8" s="63"/>
      <c r="CMT8" s="63"/>
      <c r="CMU8" s="63"/>
      <c r="CMV8" s="63"/>
      <c r="CMW8" s="63"/>
      <c r="CMX8" s="63"/>
      <c r="CMY8" s="63"/>
      <c r="CMZ8" s="63"/>
      <c r="CNA8" s="63"/>
      <c r="CNB8" s="63"/>
      <c r="CNC8" s="63"/>
      <c r="CND8" s="63"/>
      <c r="CNE8" s="63"/>
      <c r="CNF8" s="63"/>
      <c r="CNG8" s="63"/>
      <c r="CNH8" s="63"/>
      <c r="CNI8" s="63"/>
      <c r="CNJ8" s="63"/>
      <c r="CNK8" s="63"/>
      <c r="CNL8" s="63"/>
      <c r="CNM8" s="63"/>
      <c r="CNN8" s="63"/>
      <c r="CNO8" s="63"/>
      <c r="CNP8" s="63"/>
      <c r="CNQ8" s="63"/>
      <c r="CNR8" s="63"/>
      <c r="CNS8" s="63"/>
      <c r="CNT8" s="63"/>
      <c r="CNU8" s="63"/>
      <c r="CNV8" s="63"/>
      <c r="CNW8" s="63"/>
      <c r="CNX8" s="63"/>
      <c r="CNY8" s="63"/>
      <c r="CNZ8" s="63"/>
      <c r="COA8" s="63"/>
      <c r="COB8" s="63"/>
      <c r="COC8" s="63"/>
      <c r="COD8" s="63"/>
      <c r="COE8" s="63"/>
      <c r="COF8" s="63"/>
      <c r="COG8" s="63"/>
      <c r="COH8" s="63"/>
      <c r="COI8" s="63"/>
      <c r="COJ8" s="63"/>
      <c r="COK8" s="63"/>
      <c r="COL8" s="63"/>
      <c r="COM8" s="63"/>
      <c r="CON8" s="63"/>
      <c r="COO8" s="63"/>
      <c r="COP8" s="63"/>
      <c r="COQ8" s="63"/>
      <c r="COR8" s="63"/>
      <c r="COS8" s="63"/>
      <c r="COT8" s="63"/>
      <c r="COU8" s="63"/>
      <c r="COV8" s="63"/>
      <c r="COW8" s="63"/>
      <c r="COX8" s="63"/>
      <c r="COY8" s="63"/>
      <c r="COZ8" s="63"/>
      <c r="CPA8" s="63"/>
      <c r="CPB8" s="63"/>
      <c r="CPC8" s="63"/>
      <c r="CPD8" s="63"/>
      <c r="CPE8" s="63"/>
      <c r="CPF8" s="63"/>
      <c r="CPG8" s="63"/>
      <c r="CPH8" s="63"/>
      <c r="CPI8" s="63"/>
      <c r="CPJ8" s="63"/>
      <c r="CPK8" s="63"/>
      <c r="CPL8" s="63"/>
      <c r="CPM8" s="63"/>
      <c r="CPN8" s="63"/>
      <c r="CPO8" s="63"/>
      <c r="CPP8" s="63"/>
      <c r="CPQ8" s="63"/>
      <c r="CPR8" s="63"/>
      <c r="CPS8" s="63"/>
      <c r="CPT8" s="63"/>
      <c r="CPU8" s="63"/>
      <c r="CPV8" s="63"/>
      <c r="CPW8" s="63"/>
      <c r="CPX8" s="63"/>
      <c r="CPY8" s="63"/>
      <c r="CPZ8" s="63"/>
      <c r="CQA8" s="63"/>
      <c r="CQB8" s="63"/>
      <c r="CQC8" s="63"/>
      <c r="CQD8" s="63"/>
      <c r="CQE8" s="63"/>
      <c r="CQF8" s="63"/>
      <c r="CQG8" s="63"/>
      <c r="CQH8" s="63"/>
      <c r="CQI8" s="63"/>
      <c r="CQJ8" s="63"/>
      <c r="CQK8" s="63"/>
      <c r="CQL8" s="63"/>
      <c r="CQM8" s="63"/>
      <c r="CQN8" s="63"/>
      <c r="CQO8" s="63"/>
      <c r="CQP8" s="63"/>
      <c r="CQQ8" s="63"/>
      <c r="CQR8" s="63"/>
      <c r="CQS8" s="63"/>
      <c r="CQT8" s="63"/>
      <c r="CQU8" s="63"/>
      <c r="CQV8" s="63"/>
      <c r="CQW8" s="63"/>
      <c r="CQX8" s="63"/>
      <c r="CQY8" s="63"/>
      <c r="CQZ8" s="63"/>
      <c r="CRA8" s="63"/>
      <c r="CRB8" s="63"/>
      <c r="CRC8" s="63"/>
      <c r="CRD8" s="63"/>
      <c r="CRE8" s="63"/>
      <c r="CRF8" s="63"/>
      <c r="CRG8" s="63"/>
      <c r="CRH8" s="63"/>
      <c r="CRI8" s="63"/>
      <c r="CRJ8" s="63"/>
      <c r="CRK8" s="63"/>
      <c r="CRL8" s="63"/>
      <c r="CRM8" s="63"/>
      <c r="CRN8" s="63"/>
      <c r="CRO8" s="63"/>
      <c r="CRP8" s="63"/>
      <c r="CRQ8" s="63"/>
      <c r="CRR8" s="63"/>
      <c r="CRS8" s="63"/>
      <c r="CRT8" s="63"/>
      <c r="CRU8" s="63"/>
      <c r="CRV8" s="63"/>
      <c r="CRW8" s="63"/>
      <c r="CRX8" s="63"/>
      <c r="CRY8" s="63"/>
      <c r="CRZ8" s="63"/>
      <c r="CSA8" s="63"/>
      <c r="CSB8" s="63"/>
      <c r="CSC8" s="63"/>
      <c r="CSD8" s="63"/>
      <c r="CSE8" s="63"/>
      <c r="CSF8" s="63"/>
      <c r="CSG8" s="63"/>
      <c r="CSH8" s="63"/>
      <c r="CSI8" s="63"/>
      <c r="CSJ8" s="63"/>
      <c r="CSK8" s="63"/>
      <c r="CSL8" s="63"/>
      <c r="CSM8" s="63"/>
      <c r="CSN8" s="63"/>
      <c r="CSO8" s="63"/>
      <c r="CSP8" s="63"/>
      <c r="CSQ8" s="63"/>
      <c r="CSR8" s="63"/>
      <c r="CSS8" s="63"/>
      <c r="CST8" s="63"/>
      <c r="CSU8" s="63"/>
      <c r="CSV8" s="63"/>
      <c r="CSW8" s="63"/>
      <c r="CSX8" s="63"/>
      <c r="CSY8" s="63"/>
      <c r="CSZ8" s="63"/>
      <c r="CTA8" s="63"/>
      <c r="CTB8" s="63"/>
      <c r="CTC8" s="63"/>
      <c r="CTD8" s="63"/>
      <c r="CTE8" s="63"/>
      <c r="CTF8" s="63"/>
      <c r="CTG8" s="63"/>
      <c r="CTH8" s="63"/>
      <c r="CTI8" s="63"/>
      <c r="CTJ8" s="63"/>
      <c r="CTK8" s="63"/>
      <c r="CTL8" s="63"/>
      <c r="CTM8" s="63"/>
      <c r="CTN8" s="63"/>
      <c r="CTO8" s="63"/>
      <c r="CTP8" s="63"/>
      <c r="CTQ8" s="63"/>
      <c r="CTR8" s="63"/>
      <c r="CTS8" s="63"/>
      <c r="CTT8" s="63"/>
      <c r="CTU8" s="63"/>
      <c r="CTV8" s="63"/>
      <c r="CTW8" s="63"/>
      <c r="CTX8" s="63"/>
      <c r="CTY8" s="63"/>
      <c r="CTZ8" s="63"/>
      <c r="CUA8" s="63"/>
      <c r="CUB8" s="63"/>
      <c r="CUC8" s="63"/>
      <c r="CUD8" s="63"/>
      <c r="CUE8" s="63"/>
      <c r="CUF8" s="63"/>
      <c r="CUG8" s="63"/>
      <c r="CUH8" s="63"/>
      <c r="CUI8" s="63"/>
      <c r="CUJ8" s="63"/>
      <c r="CUK8" s="63"/>
      <c r="CUL8" s="63"/>
      <c r="CUM8" s="63"/>
      <c r="CUN8" s="63"/>
      <c r="CUO8" s="63"/>
      <c r="CUP8" s="63"/>
      <c r="CUQ8" s="63"/>
      <c r="CUR8" s="63"/>
      <c r="CUS8" s="63"/>
      <c r="CUT8" s="63"/>
      <c r="CUU8" s="63"/>
      <c r="CUV8" s="63"/>
      <c r="CUW8" s="63"/>
      <c r="CUX8" s="63"/>
      <c r="CUY8" s="63"/>
      <c r="CUZ8" s="63"/>
      <c r="CVA8" s="63"/>
      <c r="CVB8" s="63"/>
      <c r="CVC8" s="63"/>
      <c r="CVD8" s="63"/>
      <c r="CVE8" s="63"/>
      <c r="CVF8" s="63"/>
      <c r="CVG8" s="63"/>
      <c r="CVH8" s="63"/>
      <c r="CVI8" s="63"/>
      <c r="CVJ8" s="63"/>
      <c r="CVK8" s="63"/>
      <c r="CVL8" s="63"/>
      <c r="CVM8" s="63"/>
      <c r="CVN8" s="63"/>
      <c r="CVO8" s="63"/>
      <c r="CVP8" s="63"/>
      <c r="CVQ8" s="63"/>
      <c r="CVR8" s="63"/>
      <c r="CVS8" s="63"/>
      <c r="CVT8" s="63"/>
      <c r="CVU8" s="63"/>
      <c r="CVV8" s="63"/>
      <c r="CVW8" s="63"/>
      <c r="CVX8" s="63"/>
      <c r="CVY8" s="63"/>
      <c r="CVZ8" s="63"/>
      <c r="CWA8" s="63"/>
      <c r="CWB8" s="63"/>
      <c r="CWC8" s="63"/>
      <c r="CWD8" s="63"/>
      <c r="CWE8" s="63"/>
      <c r="CWF8" s="63"/>
      <c r="CWG8" s="63"/>
      <c r="CWH8" s="63"/>
      <c r="CWI8" s="63"/>
      <c r="CWJ8" s="63"/>
      <c r="CWK8" s="63"/>
      <c r="CWL8" s="63"/>
      <c r="CWM8" s="63"/>
      <c r="CWN8" s="63"/>
      <c r="CWO8" s="63"/>
      <c r="CWP8" s="63"/>
      <c r="CWQ8" s="63"/>
      <c r="CWR8" s="63"/>
      <c r="CWS8" s="63"/>
      <c r="CWT8" s="63"/>
      <c r="CWU8" s="63"/>
      <c r="CWV8" s="63"/>
      <c r="CWW8" s="63"/>
      <c r="CWX8" s="63"/>
      <c r="CWY8" s="63"/>
      <c r="CWZ8" s="63"/>
      <c r="CXA8" s="63"/>
      <c r="CXB8" s="63"/>
      <c r="CXC8" s="63"/>
      <c r="CXD8" s="63"/>
      <c r="CXE8" s="63"/>
      <c r="CXF8" s="63"/>
      <c r="CXG8" s="63"/>
      <c r="CXH8" s="63"/>
      <c r="CXI8" s="63"/>
      <c r="CXJ8" s="63"/>
      <c r="CXK8" s="63"/>
      <c r="CXL8" s="63"/>
      <c r="CXM8" s="63"/>
      <c r="CXN8" s="63"/>
      <c r="CXO8" s="63"/>
      <c r="CXP8" s="63"/>
      <c r="CXQ8" s="63"/>
      <c r="CXR8" s="63"/>
      <c r="CXS8" s="63"/>
      <c r="CXT8" s="63"/>
      <c r="CXU8" s="63"/>
      <c r="CXV8" s="63"/>
      <c r="CXW8" s="63"/>
      <c r="CXX8" s="63"/>
      <c r="CXY8" s="63"/>
      <c r="CXZ8" s="63"/>
      <c r="CYA8" s="63"/>
      <c r="CYB8" s="63"/>
      <c r="CYC8" s="63"/>
      <c r="CYD8" s="63"/>
      <c r="CYE8" s="63"/>
      <c r="CYF8" s="63"/>
      <c r="CYG8" s="63"/>
      <c r="CYH8" s="63"/>
      <c r="CYI8" s="63"/>
      <c r="CYJ8" s="63"/>
      <c r="CYK8" s="63"/>
      <c r="CYL8" s="63"/>
      <c r="CYM8" s="63"/>
      <c r="CYN8" s="63"/>
      <c r="CYO8" s="63"/>
      <c r="CYP8" s="63"/>
      <c r="CYQ8" s="63"/>
      <c r="CYR8" s="63"/>
      <c r="CYS8" s="63"/>
      <c r="CYT8" s="63"/>
      <c r="CYU8" s="63"/>
      <c r="CYV8" s="63"/>
      <c r="CYW8" s="63"/>
      <c r="CYX8" s="63"/>
      <c r="CYY8" s="63"/>
      <c r="CYZ8" s="63"/>
      <c r="CZA8" s="63"/>
      <c r="CZB8" s="63"/>
      <c r="CZC8" s="63"/>
      <c r="CZD8" s="63"/>
      <c r="CZE8" s="63"/>
      <c r="CZF8" s="63"/>
      <c r="CZG8" s="63"/>
      <c r="CZH8" s="63"/>
      <c r="CZI8" s="63"/>
      <c r="CZJ8" s="63"/>
      <c r="CZK8" s="63"/>
      <c r="CZL8" s="63"/>
      <c r="CZM8" s="63"/>
      <c r="CZN8" s="63"/>
      <c r="CZO8" s="63"/>
      <c r="CZP8" s="63"/>
      <c r="CZQ8" s="63"/>
      <c r="CZR8" s="63"/>
      <c r="CZS8" s="63"/>
      <c r="CZT8" s="63"/>
      <c r="CZU8" s="63"/>
      <c r="CZV8" s="63"/>
      <c r="CZW8" s="63"/>
      <c r="CZX8" s="63"/>
      <c r="CZY8" s="63"/>
      <c r="CZZ8" s="63"/>
      <c r="DAA8" s="63"/>
      <c r="DAB8" s="63"/>
      <c r="DAC8" s="63"/>
      <c r="DAD8" s="63"/>
      <c r="DAE8" s="63"/>
      <c r="DAF8" s="63"/>
      <c r="DAG8" s="63"/>
      <c r="DAH8" s="63"/>
      <c r="DAI8" s="63"/>
      <c r="DAJ8" s="63"/>
      <c r="DAK8" s="63"/>
      <c r="DAL8" s="63"/>
      <c r="DAM8" s="63"/>
      <c r="DAN8" s="63"/>
      <c r="DAO8" s="63"/>
      <c r="DAP8" s="63"/>
      <c r="DAQ8" s="63"/>
      <c r="DAR8" s="63"/>
      <c r="DAS8" s="63"/>
      <c r="DAT8" s="63"/>
      <c r="DAU8" s="63"/>
      <c r="DAV8" s="63"/>
      <c r="DAW8" s="63"/>
      <c r="DAX8" s="63"/>
      <c r="DAY8" s="63"/>
      <c r="DAZ8" s="63"/>
      <c r="DBA8" s="63"/>
      <c r="DBB8" s="63"/>
      <c r="DBC8" s="63"/>
      <c r="DBD8" s="63"/>
      <c r="DBE8" s="63"/>
      <c r="DBF8" s="63"/>
      <c r="DBG8" s="63"/>
      <c r="DBH8" s="63"/>
      <c r="DBI8" s="63"/>
      <c r="DBJ8" s="63"/>
      <c r="DBK8" s="63"/>
      <c r="DBL8" s="63"/>
      <c r="DBM8" s="63"/>
      <c r="DBN8" s="63"/>
      <c r="DBO8" s="63"/>
      <c r="DBP8" s="63"/>
      <c r="DBQ8" s="63"/>
      <c r="DBR8" s="63"/>
      <c r="DBS8" s="63"/>
      <c r="DBT8" s="63"/>
      <c r="DBU8" s="63"/>
      <c r="DBV8" s="63"/>
      <c r="DBW8" s="63"/>
      <c r="DBX8" s="63"/>
      <c r="DBY8" s="63"/>
      <c r="DBZ8" s="63"/>
      <c r="DCA8" s="63"/>
      <c r="DCB8" s="63"/>
      <c r="DCC8" s="63"/>
      <c r="DCD8" s="63"/>
      <c r="DCE8" s="63"/>
      <c r="DCF8" s="63"/>
      <c r="DCG8" s="63"/>
      <c r="DCH8" s="63"/>
      <c r="DCI8" s="63"/>
      <c r="DCJ8" s="63"/>
      <c r="DCK8" s="63"/>
      <c r="DCL8" s="63"/>
      <c r="DCM8" s="63"/>
      <c r="DCN8" s="63"/>
      <c r="DCO8" s="63"/>
      <c r="DCP8" s="63"/>
      <c r="DCQ8" s="63"/>
      <c r="DCR8" s="63"/>
      <c r="DCS8" s="63"/>
      <c r="DCT8" s="63"/>
      <c r="DCU8" s="63"/>
      <c r="DCV8" s="63"/>
      <c r="DCW8" s="63"/>
      <c r="DCX8" s="63"/>
      <c r="DCY8" s="63"/>
      <c r="DCZ8" s="63"/>
      <c r="DDA8" s="63"/>
      <c r="DDB8" s="63"/>
      <c r="DDC8" s="63"/>
      <c r="DDD8" s="63"/>
      <c r="DDE8" s="63"/>
      <c r="DDF8" s="63"/>
      <c r="DDG8" s="63"/>
      <c r="DDH8" s="63"/>
      <c r="DDI8" s="63"/>
      <c r="DDJ8" s="63"/>
      <c r="DDK8" s="63"/>
      <c r="DDL8" s="63"/>
      <c r="DDM8" s="63"/>
      <c r="DDN8" s="63"/>
      <c r="DDO8" s="63"/>
      <c r="DDP8" s="63"/>
      <c r="DDQ8" s="63"/>
      <c r="DDR8" s="63"/>
      <c r="DDS8" s="63"/>
      <c r="DDT8" s="63"/>
      <c r="DDU8" s="63"/>
      <c r="DDV8" s="63"/>
      <c r="DDW8" s="63"/>
      <c r="DDX8" s="63"/>
      <c r="DDY8" s="63"/>
      <c r="DDZ8" s="63"/>
      <c r="DEA8" s="63"/>
      <c r="DEB8" s="63"/>
      <c r="DEC8" s="63"/>
      <c r="DED8" s="63"/>
      <c r="DEE8" s="63"/>
      <c r="DEF8" s="63"/>
      <c r="DEG8" s="63"/>
      <c r="DEH8" s="63"/>
      <c r="DEI8" s="63"/>
      <c r="DEJ8" s="63"/>
      <c r="DEK8" s="63"/>
      <c r="DEL8" s="63"/>
      <c r="DEM8" s="63"/>
      <c r="DEN8" s="63"/>
      <c r="DEO8" s="63"/>
      <c r="DEP8" s="63"/>
      <c r="DEQ8" s="63"/>
      <c r="DER8" s="63"/>
      <c r="DES8" s="63"/>
      <c r="DET8" s="63"/>
      <c r="DEU8" s="63"/>
      <c r="DEV8" s="63"/>
      <c r="DEW8" s="63"/>
      <c r="DEX8" s="63"/>
      <c r="DEY8" s="63"/>
      <c r="DEZ8" s="63"/>
      <c r="DFA8" s="63"/>
      <c r="DFB8" s="63"/>
      <c r="DFC8" s="63"/>
      <c r="DFD8" s="63"/>
      <c r="DFE8" s="63"/>
      <c r="DFF8" s="63"/>
      <c r="DFG8" s="63"/>
      <c r="DFH8" s="63"/>
      <c r="DFI8" s="63"/>
      <c r="DFJ8" s="63"/>
      <c r="DFK8" s="63"/>
      <c r="DFL8" s="63"/>
      <c r="DFM8" s="63"/>
      <c r="DFN8" s="63"/>
      <c r="DFO8" s="63"/>
      <c r="DFP8" s="63"/>
      <c r="DFQ8" s="63"/>
      <c r="DFR8" s="63"/>
      <c r="DFS8" s="63"/>
      <c r="DFT8" s="63"/>
      <c r="DFU8" s="63"/>
      <c r="DFV8" s="63"/>
      <c r="DFW8" s="63"/>
      <c r="DFX8" s="63"/>
      <c r="DFY8" s="63"/>
      <c r="DFZ8" s="63"/>
      <c r="DGA8" s="63"/>
      <c r="DGB8" s="63"/>
      <c r="DGC8" s="63"/>
      <c r="DGD8" s="63"/>
      <c r="DGE8" s="63"/>
      <c r="DGF8" s="63"/>
      <c r="DGG8" s="63"/>
      <c r="DGH8" s="63"/>
      <c r="DGI8" s="63"/>
      <c r="DGJ8" s="63"/>
      <c r="DGK8" s="63"/>
      <c r="DGL8" s="63"/>
      <c r="DGM8" s="63"/>
      <c r="DGN8" s="63"/>
      <c r="DGO8" s="63"/>
      <c r="DGP8" s="63"/>
      <c r="DGQ8" s="63"/>
      <c r="DGR8" s="63"/>
      <c r="DGS8" s="63"/>
      <c r="DGT8" s="63"/>
      <c r="DGU8" s="63"/>
      <c r="DGV8" s="63"/>
      <c r="DGW8" s="63"/>
      <c r="DGX8" s="63"/>
      <c r="DGY8" s="63"/>
      <c r="DGZ8" s="63"/>
      <c r="DHA8" s="63"/>
      <c r="DHB8" s="63"/>
    </row>
    <row r="9" spans="1:2914" ht="227" customHeight="1">
      <c r="A9" s="78" t="s">
        <v>115</v>
      </c>
      <c r="B9" s="78" t="s">
        <v>143</v>
      </c>
      <c r="C9" s="78" t="s">
        <v>665</v>
      </c>
      <c r="D9" s="78" t="s">
        <v>1130</v>
      </c>
      <c r="E9" s="78" t="s">
        <v>71</v>
      </c>
      <c r="F9" s="78" t="s">
        <v>133</v>
      </c>
      <c r="G9" s="78" t="s">
        <v>1120</v>
      </c>
      <c r="H9" s="78" t="s">
        <v>1014</v>
      </c>
      <c r="I9" s="78" t="s">
        <v>1028</v>
      </c>
      <c r="J9" s="78" t="s">
        <v>199</v>
      </c>
      <c r="K9" s="78" t="s">
        <v>77</v>
      </c>
      <c r="L9" s="78" t="s">
        <v>82</v>
      </c>
      <c r="M9" s="79">
        <v>42466</v>
      </c>
      <c r="N9" s="78" t="s">
        <v>95</v>
      </c>
      <c r="O9" s="78">
        <v>-26.8704</v>
      </c>
      <c r="P9" s="78">
        <v>26.6708</v>
      </c>
      <c r="Q9" s="80" t="s">
        <v>1771</v>
      </c>
      <c r="R9" s="81" t="s">
        <v>80</v>
      </c>
      <c r="S9" s="78" t="s">
        <v>199</v>
      </c>
      <c r="T9" s="78" t="s">
        <v>136</v>
      </c>
      <c r="U9" s="78" t="s">
        <v>123</v>
      </c>
      <c r="V9" s="78" t="s">
        <v>127</v>
      </c>
      <c r="W9" s="78" t="s">
        <v>77</v>
      </c>
      <c r="X9" s="78" t="s">
        <v>82</v>
      </c>
      <c r="Y9" s="78" t="s">
        <v>199</v>
      </c>
      <c r="Z9" s="78" t="s">
        <v>186</v>
      </c>
      <c r="AA9" s="78" t="s">
        <v>231</v>
      </c>
      <c r="AB9" s="78" t="s">
        <v>258</v>
      </c>
      <c r="AC9" s="78" t="s">
        <v>1176</v>
      </c>
      <c r="AD9" s="78" t="s">
        <v>34</v>
      </c>
      <c r="AE9" s="78" t="s">
        <v>193</v>
      </c>
      <c r="AF9" s="78" t="s">
        <v>192</v>
      </c>
      <c r="AG9" s="78" t="s">
        <v>1016</v>
      </c>
      <c r="AH9" s="82" t="s">
        <v>221</v>
      </c>
      <c r="AI9" s="82" t="s">
        <v>1017</v>
      </c>
      <c r="AJ9" s="82" t="s">
        <v>223</v>
      </c>
      <c r="AK9" s="82" t="s">
        <v>1019</v>
      </c>
      <c r="AL9" s="82" t="s">
        <v>1022</v>
      </c>
      <c r="AM9" s="82" t="s">
        <v>186</v>
      </c>
      <c r="AN9" s="83" t="s">
        <v>21</v>
      </c>
      <c r="AO9" s="78" t="s">
        <v>83</v>
      </c>
      <c r="AP9" s="78" t="s">
        <v>1127</v>
      </c>
      <c r="AQ9" s="84" t="s">
        <v>46</v>
      </c>
      <c r="AR9" s="78" t="s">
        <v>199</v>
      </c>
      <c r="AS9" s="78" t="s">
        <v>199</v>
      </c>
      <c r="AT9" s="85" t="s">
        <v>199</v>
      </c>
      <c r="AU9" s="78" t="s">
        <v>100</v>
      </c>
      <c r="AV9" s="82" t="s">
        <v>2115</v>
      </c>
      <c r="AW9" s="78" t="s">
        <v>1613</v>
      </c>
      <c r="AX9" s="84" t="s">
        <v>105</v>
      </c>
      <c r="AY9" s="78" t="s">
        <v>95</v>
      </c>
      <c r="AZ9" s="78" t="s">
        <v>668</v>
      </c>
      <c r="BA9" s="78"/>
      <c r="BB9" s="78" t="s">
        <v>94</v>
      </c>
      <c r="BC9" s="85">
        <v>42466</v>
      </c>
    </row>
    <row r="10" spans="1:2914" ht="227" customHeight="1">
      <c r="A10" s="78" t="s">
        <v>115</v>
      </c>
      <c r="B10" s="78" t="s">
        <v>144</v>
      </c>
      <c r="C10" s="78" t="s">
        <v>665</v>
      </c>
      <c r="D10" s="78" t="s">
        <v>1131</v>
      </c>
      <c r="E10" s="78" t="s">
        <v>71</v>
      </c>
      <c r="F10" s="78" t="s">
        <v>133</v>
      </c>
      <c r="G10" s="78" t="s">
        <v>1120</v>
      </c>
      <c r="H10" s="78" t="s">
        <v>1014</v>
      </c>
      <c r="I10" s="78" t="s">
        <v>1028</v>
      </c>
      <c r="J10" s="78" t="s">
        <v>199</v>
      </c>
      <c r="K10" s="78" t="s">
        <v>77</v>
      </c>
      <c r="L10" s="78" t="s">
        <v>82</v>
      </c>
      <c r="M10" s="79">
        <v>42466</v>
      </c>
      <c r="N10" s="78" t="s">
        <v>95</v>
      </c>
      <c r="O10" s="78">
        <v>-26.870200000000001</v>
      </c>
      <c r="P10" s="78">
        <v>26.6709</v>
      </c>
      <c r="Q10" s="80" t="s">
        <v>1772</v>
      </c>
      <c r="R10" s="81" t="s">
        <v>80</v>
      </c>
      <c r="S10" s="78" t="s">
        <v>199</v>
      </c>
      <c r="T10" s="78" t="s">
        <v>136</v>
      </c>
      <c r="U10" s="78" t="s">
        <v>123</v>
      </c>
      <c r="V10" s="78" t="s">
        <v>127</v>
      </c>
      <c r="W10" s="78" t="s">
        <v>77</v>
      </c>
      <c r="X10" s="78" t="s">
        <v>82</v>
      </c>
      <c r="Y10" s="78" t="s">
        <v>199</v>
      </c>
      <c r="Z10" s="78" t="s">
        <v>186</v>
      </c>
      <c r="AA10" s="78" t="s">
        <v>231</v>
      </c>
      <c r="AB10" s="78" t="s">
        <v>258</v>
      </c>
      <c r="AC10" s="78" t="s">
        <v>1176</v>
      </c>
      <c r="AD10" s="78" t="s">
        <v>34</v>
      </c>
      <c r="AE10" s="78" t="s">
        <v>193</v>
      </c>
      <c r="AF10" s="78" t="s">
        <v>192</v>
      </c>
      <c r="AG10" s="78" t="s">
        <v>1016</v>
      </c>
      <c r="AH10" s="82" t="s">
        <v>221</v>
      </c>
      <c r="AI10" s="82" t="s">
        <v>1017</v>
      </c>
      <c r="AJ10" s="82" t="s">
        <v>223</v>
      </c>
      <c r="AK10" s="82" t="s">
        <v>1019</v>
      </c>
      <c r="AL10" s="82" t="s">
        <v>1022</v>
      </c>
      <c r="AM10" s="82" t="s">
        <v>186</v>
      </c>
      <c r="AN10" s="83" t="s">
        <v>21</v>
      </c>
      <c r="AO10" s="78" t="s">
        <v>83</v>
      </c>
      <c r="AP10" s="78" t="s">
        <v>1127</v>
      </c>
      <c r="AQ10" s="84" t="s">
        <v>46</v>
      </c>
      <c r="AR10" s="78" t="s">
        <v>199</v>
      </c>
      <c r="AS10" s="78" t="s">
        <v>199</v>
      </c>
      <c r="AT10" s="85" t="s">
        <v>199</v>
      </c>
      <c r="AU10" s="78" t="s">
        <v>100</v>
      </c>
      <c r="AV10" s="82" t="s">
        <v>2115</v>
      </c>
      <c r="AW10" s="78" t="s">
        <v>1613</v>
      </c>
      <c r="AX10" s="84" t="s">
        <v>105</v>
      </c>
      <c r="AY10" s="78" t="s">
        <v>95</v>
      </c>
      <c r="AZ10" s="78" t="s">
        <v>669</v>
      </c>
      <c r="BA10" s="78"/>
      <c r="BB10" s="78" t="s">
        <v>94</v>
      </c>
      <c r="BC10" s="85">
        <v>42466</v>
      </c>
    </row>
    <row r="11" spans="1:2914" ht="227" customHeight="1">
      <c r="A11" s="78" t="s">
        <v>115</v>
      </c>
      <c r="B11" s="78" t="s">
        <v>145</v>
      </c>
      <c r="C11" s="78" t="s">
        <v>665</v>
      </c>
      <c r="D11" s="78" t="s">
        <v>1132</v>
      </c>
      <c r="E11" s="78" t="s">
        <v>71</v>
      </c>
      <c r="F11" s="78" t="s">
        <v>133</v>
      </c>
      <c r="G11" s="78" t="s">
        <v>1120</v>
      </c>
      <c r="H11" s="78" t="s">
        <v>1014</v>
      </c>
      <c r="I11" s="78" t="s">
        <v>1028</v>
      </c>
      <c r="J11" s="78" t="s">
        <v>199</v>
      </c>
      <c r="K11" s="78" t="s">
        <v>77</v>
      </c>
      <c r="L11" s="78" t="s">
        <v>82</v>
      </c>
      <c r="M11" s="79">
        <v>42466</v>
      </c>
      <c r="N11" s="78" t="s">
        <v>95</v>
      </c>
      <c r="O11" s="78">
        <v>-26.870200000000001</v>
      </c>
      <c r="P11" s="78">
        <v>26.6709</v>
      </c>
      <c r="Q11" s="80" t="s">
        <v>1773</v>
      </c>
      <c r="R11" s="81" t="s">
        <v>80</v>
      </c>
      <c r="S11" s="78" t="s">
        <v>199</v>
      </c>
      <c r="T11" s="78" t="s">
        <v>136</v>
      </c>
      <c r="U11" s="78" t="s">
        <v>123</v>
      </c>
      <c r="V11" s="78" t="s">
        <v>127</v>
      </c>
      <c r="W11" s="78" t="s">
        <v>77</v>
      </c>
      <c r="X11" s="78" t="s">
        <v>82</v>
      </c>
      <c r="Y11" s="78" t="s">
        <v>199</v>
      </c>
      <c r="Z11" s="78" t="s">
        <v>186</v>
      </c>
      <c r="AA11" s="78" t="s">
        <v>231</v>
      </c>
      <c r="AB11" s="78" t="s">
        <v>258</v>
      </c>
      <c r="AC11" s="78" t="s">
        <v>1176</v>
      </c>
      <c r="AD11" s="78" t="s">
        <v>34</v>
      </c>
      <c r="AE11" s="78" t="s">
        <v>193</v>
      </c>
      <c r="AF11" s="78" t="s">
        <v>192</v>
      </c>
      <c r="AG11" s="78" t="s">
        <v>1016</v>
      </c>
      <c r="AH11" s="82" t="s">
        <v>221</v>
      </c>
      <c r="AI11" s="82" t="s">
        <v>1017</v>
      </c>
      <c r="AJ11" s="82" t="s">
        <v>223</v>
      </c>
      <c r="AK11" s="82" t="s">
        <v>1019</v>
      </c>
      <c r="AL11" s="82" t="s">
        <v>1022</v>
      </c>
      <c r="AM11" s="82" t="s">
        <v>186</v>
      </c>
      <c r="AN11" s="83" t="s">
        <v>21</v>
      </c>
      <c r="AO11" s="78" t="s">
        <v>83</v>
      </c>
      <c r="AP11" s="78" t="s">
        <v>1127</v>
      </c>
      <c r="AQ11" s="84" t="s">
        <v>46</v>
      </c>
      <c r="AR11" s="78" t="s">
        <v>199</v>
      </c>
      <c r="AS11" s="78" t="s">
        <v>199</v>
      </c>
      <c r="AT11" s="85" t="s">
        <v>199</v>
      </c>
      <c r="AU11" s="78" t="s">
        <v>100</v>
      </c>
      <c r="AV11" s="82" t="s">
        <v>2115</v>
      </c>
      <c r="AW11" s="78" t="s">
        <v>1613</v>
      </c>
      <c r="AX11" s="84" t="s">
        <v>105</v>
      </c>
      <c r="AY11" s="78" t="s">
        <v>95</v>
      </c>
      <c r="AZ11" s="78" t="s">
        <v>670</v>
      </c>
      <c r="BA11" s="78"/>
      <c r="BB11" s="78" t="s">
        <v>94</v>
      </c>
      <c r="BC11" s="85">
        <v>42466</v>
      </c>
    </row>
    <row r="12" spans="1:2914" ht="227" customHeight="1">
      <c r="A12" s="78" t="s">
        <v>115</v>
      </c>
      <c r="B12" s="78" t="s">
        <v>146</v>
      </c>
      <c r="C12" s="78" t="s">
        <v>665</v>
      </c>
      <c r="D12" s="78" t="s">
        <v>1133</v>
      </c>
      <c r="E12" s="78" t="s">
        <v>71</v>
      </c>
      <c r="F12" s="78" t="s">
        <v>133</v>
      </c>
      <c r="G12" s="78" t="s">
        <v>1120</v>
      </c>
      <c r="H12" s="78" t="s">
        <v>1014</v>
      </c>
      <c r="I12" s="78" t="s">
        <v>1028</v>
      </c>
      <c r="J12" s="78" t="s">
        <v>199</v>
      </c>
      <c r="K12" s="78" t="s">
        <v>77</v>
      </c>
      <c r="L12" s="78" t="s">
        <v>82</v>
      </c>
      <c r="M12" s="79">
        <v>42466</v>
      </c>
      <c r="N12" s="78" t="s">
        <v>95</v>
      </c>
      <c r="O12" s="78">
        <v>-26.869800000000001</v>
      </c>
      <c r="P12" s="78">
        <v>26.670999999999999</v>
      </c>
      <c r="Q12" s="80" t="s">
        <v>1774</v>
      </c>
      <c r="R12" s="81" t="s">
        <v>80</v>
      </c>
      <c r="S12" s="78" t="s">
        <v>199</v>
      </c>
      <c r="T12" s="78" t="s">
        <v>136</v>
      </c>
      <c r="U12" s="78" t="s">
        <v>123</v>
      </c>
      <c r="V12" s="78" t="s">
        <v>127</v>
      </c>
      <c r="W12" s="78" t="s">
        <v>77</v>
      </c>
      <c r="X12" s="78" t="s">
        <v>82</v>
      </c>
      <c r="Y12" s="78" t="s">
        <v>199</v>
      </c>
      <c r="Z12" s="78" t="s">
        <v>186</v>
      </c>
      <c r="AA12" s="78" t="s">
        <v>231</v>
      </c>
      <c r="AB12" s="78" t="s">
        <v>258</v>
      </c>
      <c r="AC12" s="78" t="s">
        <v>1176</v>
      </c>
      <c r="AD12" s="78" t="s">
        <v>34</v>
      </c>
      <c r="AE12" s="78" t="s">
        <v>193</v>
      </c>
      <c r="AF12" s="78" t="s">
        <v>192</v>
      </c>
      <c r="AG12" s="78" t="s">
        <v>1016</v>
      </c>
      <c r="AH12" s="82" t="s">
        <v>221</v>
      </c>
      <c r="AI12" s="82" t="s">
        <v>1017</v>
      </c>
      <c r="AJ12" s="82" t="s">
        <v>223</v>
      </c>
      <c r="AK12" s="82" t="s">
        <v>1019</v>
      </c>
      <c r="AL12" s="82" t="s">
        <v>1022</v>
      </c>
      <c r="AM12" s="82" t="s">
        <v>186</v>
      </c>
      <c r="AN12" s="83" t="s">
        <v>21</v>
      </c>
      <c r="AO12" s="78" t="s">
        <v>83</v>
      </c>
      <c r="AP12" s="78" t="s">
        <v>1127</v>
      </c>
      <c r="AQ12" s="84" t="s">
        <v>46</v>
      </c>
      <c r="AR12" s="78" t="s">
        <v>199</v>
      </c>
      <c r="AS12" s="78" t="s">
        <v>199</v>
      </c>
      <c r="AT12" s="85" t="s">
        <v>199</v>
      </c>
      <c r="AU12" s="78" t="s">
        <v>100</v>
      </c>
      <c r="AV12" s="82" t="s">
        <v>2115</v>
      </c>
      <c r="AW12" s="78" t="s">
        <v>1613</v>
      </c>
      <c r="AX12" s="84" t="s">
        <v>105</v>
      </c>
      <c r="AY12" s="78" t="s">
        <v>95</v>
      </c>
      <c r="AZ12" s="78" t="s">
        <v>671</v>
      </c>
      <c r="BA12" s="78"/>
      <c r="BB12" s="78" t="s">
        <v>94</v>
      </c>
      <c r="BC12" s="85">
        <v>42466</v>
      </c>
    </row>
    <row r="13" spans="1:2914" ht="227" customHeight="1">
      <c r="A13" s="78" t="s">
        <v>115</v>
      </c>
      <c r="B13" s="78" t="s">
        <v>147</v>
      </c>
      <c r="C13" s="78" t="s">
        <v>665</v>
      </c>
      <c r="D13" s="78" t="s">
        <v>1134</v>
      </c>
      <c r="E13" s="78" t="s">
        <v>71</v>
      </c>
      <c r="F13" s="78" t="s">
        <v>133</v>
      </c>
      <c r="G13" s="78" t="s">
        <v>1120</v>
      </c>
      <c r="H13" s="78" t="s">
        <v>1014</v>
      </c>
      <c r="I13" s="78" t="s">
        <v>1028</v>
      </c>
      <c r="J13" s="78" t="s">
        <v>199</v>
      </c>
      <c r="K13" s="78" t="s">
        <v>77</v>
      </c>
      <c r="L13" s="78" t="s">
        <v>82</v>
      </c>
      <c r="M13" s="79">
        <v>42466</v>
      </c>
      <c r="N13" s="78" t="s">
        <v>95</v>
      </c>
      <c r="O13" s="78">
        <v>-26.869499999999999</v>
      </c>
      <c r="P13" s="78">
        <v>26.672799999999999</v>
      </c>
      <c r="Q13" s="80" t="s">
        <v>1775</v>
      </c>
      <c r="R13" s="81" t="s">
        <v>80</v>
      </c>
      <c r="S13" s="78" t="s">
        <v>199</v>
      </c>
      <c r="T13" s="78" t="s">
        <v>136</v>
      </c>
      <c r="U13" s="78" t="s">
        <v>123</v>
      </c>
      <c r="V13" s="78" t="s">
        <v>127</v>
      </c>
      <c r="W13" s="78" t="s">
        <v>77</v>
      </c>
      <c r="X13" s="78" t="s">
        <v>82</v>
      </c>
      <c r="Y13" s="78" t="s">
        <v>199</v>
      </c>
      <c r="Z13" s="78" t="s">
        <v>186</v>
      </c>
      <c r="AA13" s="78" t="s">
        <v>231</v>
      </c>
      <c r="AB13" s="78" t="s">
        <v>258</v>
      </c>
      <c r="AC13" s="78" t="s">
        <v>1176</v>
      </c>
      <c r="AD13" s="78" t="s">
        <v>34</v>
      </c>
      <c r="AE13" s="78" t="s">
        <v>193</v>
      </c>
      <c r="AF13" s="78" t="s">
        <v>192</v>
      </c>
      <c r="AG13" s="78" t="s">
        <v>1016</v>
      </c>
      <c r="AH13" s="82" t="s">
        <v>221</v>
      </c>
      <c r="AI13" s="82" t="s">
        <v>1017</v>
      </c>
      <c r="AJ13" s="82" t="s">
        <v>223</v>
      </c>
      <c r="AK13" s="82" t="s">
        <v>1019</v>
      </c>
      <c r="AL13" s="82" t="s">
        <v>1022</v>
      </c>
      <c r="AM13" s="82" t="s">
        <v>186</v>
      </c>
      <c r="AN13" s="83" t="s">
        <v>21</v>
      </c>
      <c r="AO13" s="78" t="s">
        <v>83</v>
      </c>
      <c r="AP13" s="78" t="s">
        <v>1127</v>
      </c>
      <c r="AQ13" s="84" t="s">
        <v>46</v>
      </c>
      <c r="AR13" s="78" t="s">
        <v>199</v>
      </c>
      <c r="AS13" s="78" t="s">
        <v>199</v>
      </c>
      <c r="AT13" s="85" t="s">
        <v>199</v>
      </c>
      <c r="AU13" s="78" t="s">
        <v>100</v>
      </c>
      <c r="AV13" s="82" t="s">
        <v>2115</v>
      </c>
      <c r="AW13" s="78" t="s">
        <v>1613</v>
      </c>
      <c r="AX13" s="84" t="s">
        <v>105</v>
      </c>
      <c r="AY13" s="78" t="s">
        <v>95</v>
      </c>
      <c r="AZ13" s="78" t="s">
        <v>672</v>
      </c>
      <c r="BA13" s="78"/>
      <c r="BB13" s="78" t="s">
        <v>94</v>
      </c>
      <c r="BC13" s="85">
        <v>42466</v>
      </c>
    </row>
    <row r="14" spans="1:2914" ht="227" customHeight="1">
      <c r="A14" s="78" t="s">
        <v>115</v>
      </c>
      <c r="B14" s="78" t="s">
        <v>148</v>
      </c>
      <c r="C14" s="78" t="s">
        <v>665</v>
      </c>
      <c r="D14" s="78" t="s">
        <v>1135</v>
      </c>
      <c r="E14" s="78" t="s">
        <v>71</v>
      </c>
      <c r="F14" s="78" t="s">
        <v>133</v>
      </c>
      <c r="G14" s="78" t="s">
        <v>1120</v>
      </c>
      <c r="H14" s="78" t="s">
        <v>1014</v>
      </c>
      <c r="I14" s="78" t="s">
        <v>1028</v>
      </c>
      <c r="J14" s="78" t="s">
        <v>199</v>
      </c>
      <c r="K14" s="78" t="s">
        <v>77</v>
      </c>
      <c r="L14" s="78" t="s">
        <v>82</v>
      </c>
      <c r="M14" s="79">
        <v>42466</v>
      </c>
      <c r="N14" s="78" t="s">
        <v>95</v>
      </c>
      <c r="O14" s="78">
        <v>-26.869199999999999</v>
      </c>
      <c r="P14" s="78">
        <v>26.671399999999998</v>
      </c>
      <c r="Q14" s="80" t="s">
        <v>1776</v>
      </c>
      <c r="R14" s="81" t="s">
        <v>80</v>
      </c>
      <c r="S14" s="78" t="s">
        <v>199</v>
      </c>
      <c r="T14" s="78" t="s">
        <v>136</v>
      </c>
      <c r="U14" s="78" t="s">
        <v>123</v>
      </c>
      <c r="V14" s="78" t="s">
        <v>127</v>
      </c>
      <c r="W14" s="78" t="s">
        <v>77</v>
      </c>
      <c r="X14" s="78" t="s">
        <v>82</v>
      </c>
      <c r="Y14" s="78" t="s">
        <v>199</v>
      </c>
      <c r="Z14" s="78" t="s">
        <v>186</v>
      </c>
      <c r="AA14" s="78" t="s">
        <v>231</v>
      </c>
      <c r="AB14" s="78" t="s">
        <v>258</v>
      </c>
      <c r="AC14" s="78" t="s">
        <v>1176</v>
      </c>
      <c r="AD14" s="78" t="s">
        <v>34</v>
      </c>
      <c r="AE14" s="78" t="s">
        <v>193</v>
      </c>
      <c r="AF14" s="78" t="s">
        <v>192</v>
      </c>
      <c r="AG14" s="78" t="s">
        <v>1016</v>
      </c>
      <c r="AH14" s="82" t="s">
        <v>221</v>
      </c>
      <c r="AI14" s="82" t="s">
        <v>1017</v>
      </c>
      <c r="AJ14" s="82" t="s">
        <v>223</v>
      </c>
      <c r="AK14" s="82" t="s">
        <v>1019</v>
      </c>
      <c r="AL14" s="82" t="s">
        <v>1022</v>
      </c>
      <c r="AM14" s="82" t="s">
        <v>186</v>
      </c>
      <c r="AN14" s="83" t="s">
        <v>21</v>
      </c>
      <c r="AO14" s="78" t="s">
        <v>83</v>
      </c>
      <c r="AP14" s="78" t="s">
        <v>1127</v>
      </c>
      <c r="AQ14" s="84" t="s">
        <v>46</v>
      </c>
      <c r="AR14" s="78" t="s">
        <v>199</v>
      </c>
      <c r="AS14" s="78" t="s">
        <v>199</v>
      </c>
      <c r="AT14" s="85" t="s">
        <v>199</v>
      </c>
      <c r="AU14" s="78" t="s">
        <v>100</v>
      </c>
      <c r="AV14" s="82" t="s">
        <v>2115</v>
      </c>
      <c r="AW14" s="78" t="s">
        <v>1613</v>
      </c>
      <c r="AX14" s="84" t="s">
        <v>105</v>
      </c>
      <c r="AY14" s="78" t="s">
        <v>95</v>
      </c>
      <c r="AZ14" s="78" t="s">
        <v>673</v>
      </c>
      <c r="BA14" s="78"/>
      <c r="BB14" s="78" t="s">
        <v>94</v>
      </c>
      <c r="BC14" s="85">
        <v>42466</v>
      </c>
    </row>
    <row r="15" spans="1:2914" ht="227" customHeight="1">
      <c r="A15" s="78" t="s">
        <v>115</v>
      </c>
      <c r="B15" s="78" t="s">
        <v>149</v>
      </c>
      <c r="C15" s="78" t="s">
        <v>665</v>
      </c>
      <c r="D15" s="78" t="s">
        <v>1136</v>
      </c>
      <c r="E15" s="78" t="s">
        <v>71</v>
      </c>
      <c r="F15" s="78" t="s">
        <v>133</v>
      </c>
      <c r="G15" s="78" t="s">
        <v>1120</v>
      </c>
      <c r="H15" s="78" t="s">
        <v>1014</v>
      </c>
      <c r="I15" s="78" t="s">
        <v>1028</v>
      </c>
      <c r="J15" s="78" t="s">
        <v>199</v>
      </c>
      <c r="K15" s="78" t="s">
        <v>77</v>
      </c>
      <c r="L15" s="78" t="s">
        <v>82</v>
      </c>
      <c r="M15" s="79">
        <v>42466</v>
      </c>
      <c r="N15" s="78" t="s">
        <v>95</v>
      </c>
      <c r="O15" s="78">
        <v>-26.8687</v>
      </c>
      <c r="P15" s="78">
        <v>26.671600000000002</v>
      </c>
      <c r="Q15" s="80" t="s">
        <v>1777</v>
      </c>
      <c r="R15" s="81" t="s">
        <v>80</v>
      </c>
      <c r="S15" s="78" t="s">
        <v>199</v>
      </c>
      <c r="T15" s="78" t="s">
        <v>136</v>
      </c>
      <c r="U15" s="78" t="s">
        <v>123</v>
      </c>
      <c r="V15" s="78" t="s">
        <v>127</v>
      </c>
      <c r="W15" s="78" t="s">
        <v>77</v>
      </c>
      <c r="X15" s="78" t="s">
        <v>82</v>
      </c>
      <c r="Y15" s="78" t="s">
        <v>199</v>
      </c>
      <c r="Z15" s="78" t="s">
        <v>186</v>
      </c>
      <c r="AA15" s="78" t="s">
        <v>231</v>
      </c>
      <c r="AB15" s="78" t="s">
        <v>258</v>
      </c>
      <c r="AC15" s="78" t="s">
        <v>1176</v>
      </c>
      <c r="AD15" s="78" t="s">
        <v>34</v>
      </c>
      <c r="AE15" s="78" t="s">
        <v>193</v>
      </c>
      <c r="AF15" s="78" t="s">
        <v>192</v>
      </c>
      <c r="AG15" s="78" t="s">
        <v>1016</v>
      </c>
      <c r="AH15" s="82" t="s">
        <v>221</v>
      </c>
      <c r="AI15" s="82" t="s">
        <v>1017</v>
      </c>
      <c r="AJ15" s="82" t="s">
        <v>223</v>
      </c>
      <c r="AK15" s="82" t="s">
        <v>1019</v>
      </c>
      <c r="AL15" s="82" t="s">
        <v>1022</v>
      </c>
      <c r="AM15" s="82" t="s">
        <v>186</v>
      </c>
      <c r="AN15" s="83" t="s">
        <v>21</v>
      </c>
      <c r="AO15" s="78" t="s">
        <v>83</v>
      </c>
      <c r="AP15" s="78" t="s">
        <v>1127</v>
      </c>
      <c r="AQ15" s="84" t="s">
        <v>46</v>
      </c>
      <c r="AR15" s="78" t="s">
        <v>199</v>
      </c>
      <c r="AS15" s="78" t="s">
        <v>199</v>
      </c>
      <c r="AT15" s="85" t="s">
        <v>199</v>
      </c>
      <c r="AU15" s="78" t="s">
        <v>100</v>
      </c>
      <c r="AV15" s="82" t="s">
        <v>2115</v>
      </c>
      <c r="AW15" s="78" t="s">
        <v>1613</v>
      </c>
      <c r="AX15" s="84" t="s">
        <v>105</v>
      </c>
      <c r="AY15" s="78" t="s">
        <v>95</v>
      </c>
      <c r="AZ15" s="78" t="s">
        <v>674</v>
      </c>
      <c r="BA15" s="78"/>
      <c r="BB15" s="78" t="s">
        <v>94</v>
      </c>
      <c r="BC15" s="85">
        <v>42466</v>
      </c>
    </row>
    <row r="16" spans="1:2914" ht="227" customHeight="1">
      <c r="A16" s="78" t="s">
        <v>115</v>
      </c>
      <c r="B16" s="78" t="s">
        <v>150</v>
      </c>
      <c r="C16" s="78" t="s">
        <v>665</v>
      </c>
      <c r="D16" s="78" t="s">
        <v>1137</v>
      </c>
      <c r="E16" s="78" t="s">
        <v>68</v>
      </c>
      <c r="F16" s="78" t="s">
        <v>133</v>
      </c>
      <c r="G16" s="78" t="s">
        <v>1120</v>
      </c>
      <c r="H16" s="78" t="s">
        <v>1014</v>
      </c>
      <c r="I16" s="78" t="s">
        <v>1025</v>
      </c>
      <c r="J16" s="78" t="s">
        <v>199</v>
      </c>
      <c r="K16" s="78" t="s">
        <v>77</v>
      </c>
      <c r="L16" s="78" t="s">
        <v>82</v>
      </c>
      <c r="M16" s="79">
        <v>42466</v>
      </c>
      <c r="N16" s="78" t="s">
        <v>95</v>
      </c>
      <c r="O16" s="78">
        <v>-26.870799999999999</v>
      </c>
      <c r="P16" s="78">
        <v>26.669599999999999</v>
      </c>
      <c r="Q16" s="80" t="s">
        <v>1778</v>
      </c>
      <c r="R16" s="81" t="s">
        <v>1024</v>
      </c>
      <c r="S16" s="78">
        <v>8774</v>
      </c>
      <c r="T16" s="78">
        <v>30491</v>
      </c>
      <c r="U16" s="78" t="s">
        <v>124</v>
      </c>
      <c r="V16" s="78" t="s">
        <v>128</v>
      </c>
      <c r="W16" s="78" t="s">
        <v>77</v>
      </c>
      <c r="X16" s="78" t="s">
        <v>82</v>
      </c>
      <c r="Y16" s="78" t="s">
        <v>199</v>
      </c>
      <c r="Z16" s="78" t="s">
        <v>186</v>
      </c>
      <c r="AA16" s="78" t="s">
        <v>231</v>
      </c>
      <c r="AB16" s="78" t="s">
        <v>258</v>
      </c>
      <c r="AC16" s="78" t="s">
        <v>1642</v>
      </c>
      <c r="AD16" s="78" t="s">
        <v>1138</v>
      </c>
      <c r="AE16" s="78" t="s">
        <v>193</v>
      </c>
      <c r="AF16" s="78" t="s">
        <v>192</v>
      </c>
      <c r="AG16" s="78" t="s">
        <v>77</v>
      </c>
      <c r="AH16" s="82" t="s">
        <v>221</v>
      </c>
      <c r="AI16" s="82" t="s">
        <v>918</v>
      </c>
      <c r="AJ16" s="82" t="s">
        <v>223</v>
      </c>
      <c r="AK16" s="82" t="s">
        <v>1021</v>
      </c>
      <c r="AL16" s="82" t="s">
        <v>77</v>
      </c>
      <c r="AM16" s="82" t="s">
        <v>186</v>
      </c>
      <c r="AN16" s="83" t="s">
        <v>21</v>
      </c>
      <c r="AO16" s="78" t="s">
        <v>83</v>
      </c>
      <c r="AP16" s="78" t="s">
        <v>1023</v>
      </c>
      <c r="AQ16" s="84" t="s">
        <v>16</v>
      </c>
      <c r="AR16" s="78" t="s">
        <v>1024</v>
      </c>
      <c r="AS16" s="78">
        <v>8774</v>
      </c>
      <c r="AT16" s="85">
        <v>30491</v>
      </c>
      <c r="AU16" s="78" t="s">
        <v>100</v>
      </c>
      <c r="AV16" s="82" t="s">
        <v>2115</v>
      </c>
      <c r="AW16" s="78" t="s">
        <v>1641</v>
      </c>
      <c r="AX16" s="84" t="s">
        <v>105</v>
      </c>
      <c r="AY16" s="78" t="s">
        <v>95</v>
      </c>
      <c r="AZ16" s="78" t="s">
        <v>675</v>
      </c>
      <c r="BA16" s="78"/>
      <c r="BB16" s="78" t="s">
        <v>94</v>
      </c>
      <c r="BC16" s="85">
        <v>42466</v>
      </c>
    </row>
    <row r="17" spans="1:55" ht="227" customHeight="1">
      <c r="A17" s="78" t="s">
        <v>115</v>
      </c>
      <c r="B17" s="78" t="s">
        <v>165</v>
      </c>
      <c r="C17" s="78" t="s">
        <v>665</v>
      </c>
      <c r="D17" s="78" t="s">
        <v>1094</v>
      </c>
      <c r="E17" s="78" t="s">
        <v>56</v>
      </c>
      <c r="F17" s="78" t="s">
        <v>133</v>
      </c>
      <c r="G17" s="78" t="s">
        <v>1120</v>
      </c>
      <c r="H17" s="78" t="s">
        <v>1014</v>
      </c>
      <c r="I17" s="78" t="s">
        <v>1139</v>
      </c>
      <c r="J17" s="78" t="s">
        <v>199</v>
      </c>
      <c r="K17" s="78" t="s">
        <v>77</v>
      </c>
      <c r="L17" s="78" t="s">
        <v>83</v>
      </c>
      <c r="M17" s="79">
        <v>42466</v>
      </c>
      <c r="N17" s="78" t="s">
        <v>95</v>
      </c>
      <c r="O17" s="78">
        <v>-26.8657</v>
      </c>
      <c r="P17" s="78">
        <v>26.6858</v>
      </c>
      <c r="Q17" s="80" t="s">
        <v>1779</v>
      </c>
      <c r="R17" s="81" t="s">
        <v>199</v>
      </c>
      <c r="S17" s="78" t="s">
        <v>80</v>
      </c>
      <c r="T17" s="78" t="s">
        <v>77</v>
      </c>
      <c r="U17" s="78" t="s">
        <v>77</v>
      </c>
      <c r="V17" s="78" t="s">
        <v>186</v>
      </c>
      <c r="W17" s="78" t="s">
        <v>77</v>
      </c>
      <c r="X17" s="78" t="s">
        <v>82</v>
      </c>
      <c r="Y17" s="78" t="s">
        <v>199</v>
      </c>
      <c r="Z17" s="78" t="s">
        <v>186</v>
      </c>
      <c r="AA17" s="78" t="s">
        <v>231</v>
      </c>
      <c r="AB17" s="78" t="s">
        <v>258</v>
      </c>
      <c r="AC17" s="78" t="s">
        <v>1144</v>
      </c>
      <c r="AD17" s="78" t="s">
        <v>36</v>
      </c>
      <c r="AE17" s="78" t="s">
        <v>199</v>
      </c>
      <c r="AF17" s="78" t="s">
        <v>199</v>
      </c>
      <c r="AG17" s="78" t="s">
        <v>199</v>
      </c>
      <c r="AH17" s="78" t="s">
        <v>199</v>
      </c>
      <c r="AI17" s="78" t="s">
        <v>199</v>
      </c>
      <c r="AJ17" s="78" t="s">
        <v>199</v>
      </c>
      <c r="AK17" s="78" t="s">
        <v>199</v>
      </c>
      <c r="AL17" s="78" t="s">
        <v>199</v>
      </c>
      <c r="AM17" s="82" t="s">
        <v>186</v>
      </c>
      <c r="AN17" s="83" t="s">
        <v>24</v>
      </c>
      <c r="AO17" s="78" t="s">
        <v>82</v>
      </c>
      <c r="AP17" s="78" t="s">
        <v>373</v>
      </c>
      <c r="AQ17" s="84" t="s">
        <v>1632</v>
      </c>
      <c r="AR17" s="78" t="s">
        <v>199</v>
      </c>
      <c r="AS17" s="78" t="s">
        <v>199</v>
      </c>
      <c r="AT17" s="85" t="s">
        <v>199</v>
      </c>
      <c r="AU17" s="78" t="s">
        <v>100</v>
      </c>
      <c r="AV17" s="82" t="s">
        <v>2115</v>
      </c>
      <c r="AW17" s="78" t="s">
        <v>1602</v>
      </c>
      <c r="AX17" s="84" t="s">
        <v>105</v>
      </c>
      <c r="AY17" s="78" t="s">
        <v>95</v>
      </c>
      <c r="AZ17" s="78" t="s">
        <v>676</v>
      </c>
      <c r="BA17" s="78"/>
      <c r="BB17" s="78" t="s">
        <v>94</v>
      </c>
      <c r="BC17" s="85">
        <v>42466</v>
      </c>
    </row>
    <row r="18" spans="1:55" ht="227" customHeight="1">
      <c r="A18" s="78" t="s">
        <v>115</v>
      </c>
      <c r="B18" s="78" t="s">
        <v>166</v>
      </c>
      <c r="C18" s="78" t="s">
        <v>665</v>
      </c>
      <c r="D18" s="78" t="s">
        <v>1095</v>
      </c>
      <c r="E18" s="78" t="s">
        <v>53</v>
      </c>
      <c r="F18" s="78" t="s">
        <v>133</v>
      </c>
      <c r="G18" s="78" t="s">
        <v>1120</v>
      </c>
      <c r="H18" s="78" t="s">
        <v>1015</v>
      </c>
      <c r="I18" s="78" t="s">
        <v>1026</v>
      </c>
      <c r="J18" s="78" t="s">
        <v>199</v>
      </c>
      <c r="K18" s="78" t="s">
        <v>77</v>
      </c>
      <c r="L18" s="78" t="s">
        <v>82</v>
      </c>
      <c r="M18" s="79">
        <v>42466</v>
      </c>
      <c r="N18" s="78" t="s">
        <v>95</v>
      </c>
      <c r="O18" s="78">
        <v>-26.853200000000001</v>
      </c>
      <c r="P18" s="78">
        <v>26.747800000000002</v>
      </c>
      <c r="Q18" s="80" t="s">
        <v>1780</v>
      </c>
      <c r="R18" s="81" t="s">
        <v>199</v>
      </c>
      <c r="S18" s="78" t="s">
        <v>80</v>
      </c>
      <c r="T18" s="78" t="s">
        <v>136</v>
      </c>
      <c r="U18" s="78" t="s">
        <v>38</v>
      </c>
      <c r="V18" s="78" t="s">
        <v>127</v>
      </c>
      <c r="W18" s="78" t="s">
        <v>77</v>
      </c>
      <c r="X18" s="78" t="s">
        <v>82</v>
      </c>
      <c r="Y18" s="78" t="s">
        <v>199</v>
      </c>
      <c r="Z18" s="78" t="s">
        <v>186</v>
      </c>
      <c r="AA18" s="78" t="s">
        <v>231</v>
      </c>
      <c r="AB18" s="78" t="s">
        <v>258</v>
      </c>
      <c r="AC18" s="78" t="s">
        <v>1145</v>
      </c>
      <c r="AD18" s="78" t="s">
        <v>36</v>
      </c>
      <c r="AE18" s="78" t="s">
        <v>199</v>
      </c>
      <c r="AF18" s="78" t="s">
        <v>199</v>
      </c>
      <c r="AG18" s="78" t="s">
        <v>199</v>
      </c>
      <c r="AH18" s="78" t="s">
        <v>199</v>
      </c>
      <c r="AI18" s="78" t="s">
        <v>199</v>
      </c>
      <c r="AJ18" s="78" t="s">
        <v>199</v>
      </c>
      <c r="AK18" s="78" t="s">
        <v>199</v>
      </c>
      <c r="AL18" s="78" t="s">
        <v>199</v>
      </c>
      <c r="AM18" s="82" t="s">
        <v>186</v>
      </c>
      <c r="AN18" s="83" t="s">
        <v>22</v>
      </c>
      <c r="AO18" s="78" t="s">
        <v>83</v>
      </c>
      <c r="AP18" s="78" t="s">
        <v>1155</v>
      </c>
      <c r="AQ18" s="84" t="s">
        <v>46</v>
      </c>
      <c r="AR18" s="78" t="s">
        <v>199</v>
      </c>
      <c r="AS18" s="78" t="s">
        <v>199</v>
      </c>
      <c r="AT18" s="85" t="s">
        <v>199</v>
      </c>
      <c r="AU18" s="78" t="s">
        <v>100</v>
      </c>
      <c r="AV18" s="82" t="s">
        <v>2115</v>
      </c>
      <c r="AW18" s="78" t="s">
        <v>1602</v>
      </c>
      <c r="AX18" s="84" t="s">
        <v>105</v>
      </c>
      <c r="AY18" s="78" t="s">
        <v>95</v>
      </c>
      <c r="AZ18" s="78" t="s">
        <v>677</v>
      </c>
      <c r="BA18" s="78"/>
      <c r="BB18" s="78" t="s">
        <v>94</v>
      </c>
      <c r="BC18" s="85">
        <v>42466</v>
      </c>
    </row>
    <row r="19" spans="1:55" ht="227" customHeight="1">
      <c r="A19" s="78" t="s">
        <v>115</v>
      </c>
      <c r="B19" s="78" t="s">
        <v>167</v>
      </c>
      <c r="C19" s="78" t="s">
        <v>665</v>
      </c>
      <c r="D19" s="78" t="s">
        <v>1096</v>
      </c>
      <c r="E19" s="78" t="s">
        <v>53</v>
      </c>
      <c r="F19" s="78" t="s">
        <v>133</v>
      </c>
      <c r="G19" s="78" t="s">
        <v>1120</v>
      </c>
      <c r="H19" s="78" t="s">
        <v>1015</v>
      </c>
      <c r="I19" s="78" t="s">
        <v>1026</v>
      </c>
      <c r="J19" s="78" t="s">
        <v>199</v>
      </c>
      <c r="K19" s="78" t="s">
        <v>77</v>
      </c>
      <c r="L19" s="78" t="s">
        <v>82</v>
      </c>
      <c r="M19" s="79">
        <v>42466</v>
      </c>
      <c r="N19" s="78" t="s">
        <v>95</v>
      </c>
      <c r="O19" s="78">
        <v>-26.852599999999999</v>
      </c>
      <c r="P19" s="78">
        <v>26.7529</v>
      </c>
      <c r="Q19" s="80" t="s">
        <v>1781</v>
      </c>
      <c r="R19" s="81" t="s">
        <v>199</v>
      </c>
      <c r="S19" s="78" t="s">
        <v>80</v>
      </c>
      <c r="T19" s="78" t="s">
        <v>136</v>
      </c>
      <c r="U19" s="78" t="s">
        <v>38</v>
      </c>
      <c r="V19" s="78" t="s">
        <v>127</v>
      </c>
      <c r="W19" s="78" t="s">
        <v>77</v>
      </c>
      <c r="X19" s="78" t="s">
        <v>82</v>
      </c>
      <c r="Y19" s="78" t="s">
        <v>199</v>
      </c>
      <c r="Z19" s="78" t="s">
        <v>186</v>
      </c>
      <c r="AA19" s="78" t="s">
        <v>231</v>
      </c>
      <c r="AB19" s="78" t="s">
        <v>258</v>
      </c>
      <c r="AC19" s="78" t="s">
        <v>1145</v>
      </c>
      <c r="AD19" s="78" t="s">
        <v>36</v>
      </c>
      <c r="AE19" s="78" t="s">
        <v>199</v>
      </c>
      <c r="AF19" s="78" t="s">
        <v>199</v>
      </c>
      <c r="AG19" s="78" t="s">
        <v>199</v>
      </c>
      <c r="AH19" s="78" t="s">
        <v>199</v>
      </c>
      <c r="AI19" s="78" t="s">
        <v>199</v>
      </c>
      <c r="AJ19" s="78" t="s">
        <v>199</v>
      </c>
      <c r="AK19" s="78" t="s">
        <v>199</v>
      </c>
      <c r="AL19" s="78" t="s">
        <v>199</v>
      </c>
      <c r="AM19" s="82" t="s">
        <v>186</v>
      </c>
      <c r="AN19" s="83" t="s">
        <v>22</v>
      </c>
      <c r="AO19" s="78" t="s">
        <v>83</v>
      </c>
      <c r="AP19" s="78" t="s">
        <v>1155</v>
      </c>
      <c r="AQ19" s="84" t="s">
        <v>46</v>
      </c>
      <c r="AR19" s="78" t="s">
        <v>199</v>
      </c>
      <c r="AS19" s="78" t="s">
        <v>199</v>
      </c>
      <c r="AT19" s="85" t="s">
        <v>199</v>
      </c>
      <c r="AU19" s="78" t="s">
        <v>100</v>
      </c>
      <c r="AV19" s="82" t="s">
        <v>2115</v>
      </c>
      <c r="AW19" s="78" t="s">
        <v>1602</v>
      </c>
      <c r="AX19" s="84" t="s">
        <v>105</v>
      </c>
      <c r="AY19" s="78" t="s">
        <v>95</v>
      </c>
      <c r="AZ19" s="78" t="s">
        <v>678</v>
      </c>
      <c r="BA19" s="78"/>
      <c r="BB19" s="78" t="s">
        <v>94</v>
      </c>
      <c r="BC19" s="85">
        <v>42466</v>
      </c>
    </row>
    <row r="20" spans="1:55" ht="227" customHeight="1">
      <c r="A20" s="78" t="s">
        <v>115</v>
      </c>
      <c r="B20" s="78" t="s">
        <v>168</v>
      </c>
      <c r="C20" s="78" t="s">
        <v>665</v>
      </c>
      <c r="D20" s="78" t="s">
        <v>1097</v>
      </c>
      <c r="E20" s="78" t="s">
        <v>1013</v>
      </c>
      <c r="F20" s="78" t="s">
        <v>133</v>
      </c>
      <c r="G20" s="78" t="s">
        <v>1120</v>
      </c>
      <c r="H20" s="78" t="s">
        <v>1015</v>
      </c>
      <c r="I20" s="78" t="s">
        <v>1026</v>
      </c>
      <c r="J20" s="78" t="s">
        <v>199</v>
      </c>
      <c r="K20" s="78" t="s">
        <v>77</v>
      </c>
      <c r="L20" s="78" t="s">
        <v>82</v>
      </c>
      <c r="M20" s="79">
        <v>42466</v>
      </c>
      <c r="N20" s="78" t="s">
        <v>95</v>
      </c>
      <c r="O20" s="78">
        <v>-26.851400000000002</v>
      </c>
      <c r="P20" s="78">
        <v>26.766100000000002</v>
      </c>
      <c r="Q20" s="80" t="s">
        <v>1782</v>
      </c>
      <c r="R20" s="81" t="s">
        <v>199</v>
      </c>
      <c r="S20" s="78" t="s">
        <v>80</v>
      </c>
      <c r="T20" s="78" t="s">
        <v>136</v>
      </c>
      <c r="U20" s="78" t="s">
        <v>38</v>
      </c>
      <c r="V20" s="78" t="s">
        <v>127</v>
      </c>
      <c r="W20" s="78" t="s">
        <v>77</v>
      </c>
      <c r="X20" s="78" t="s">
        <v>82</v>
      </c>
      <c r="Y20" s="78" t="s">
        <v>199</v>
      </c>
      <c r="Z20" s="78" t="s">
        <v>186</v>
      </c>
      <c r="AA20" s="78" t="s">
        <v>231</v>
      </c>
      <c r="AB20" s="78" t="s">
        <v>258</v>
      </c>
      <c r="AC20" s="78" t="s">
        <v>1156</v>
      </c>
      <c r="AD20" s="78" t="s">
        <v>36</v>
      </c>
      <c r="AE20" s="78" t="s">
        <v>199</v>
      </c>
      <c r="AF20" s="78" t="s">
        <v>199</v>
      </c>
      <c r="AG20" s="78" t="s">
        <v>199</v>
      </c>
      <c r="AH20" s="78" t="s">
        <v>199</v>
      </c>
      <c r="AI20" s="78" t="s">
        <v>199</v>
      </c>
      <c r="AJ20" s="78" t="s">
        <v>199</v>
      </c>
      <c r="AK20" s="78" t="s">
        <v>199</v>
      </c>
      <c r="AL20" s="78" t="s">
        <v>199</v>
      </c>
      <c r="AM20" s="82" t="s">
        <v>186</v>
      </c>
      <c r="AN20" s="83" t="s">
        <v>22</v>
      </c>
      <c r="AO20" s="78" t="s">
        <v>82</v>
      </c>
      <c r="AP20" s="82" t="s">
        <v>199</v>
      </c>
      <c r="AQ20" s="84" t="s">
        <v>46</v>
      </c>
      <c r="AR20" s="78" t="s">
        <v>199</v>
      </c>
      <c r="AS20" s="78" t="s">
        <v>199</v>
      </c>
      <c r="AT20" s="85" t="s">
        <v>199</v>
      </c>
      <c r="AU20" s="78" t="s">
        <v>100</v>
      </c>
      <c r="AV20" s="82" t="s">
        <v>2115</v>
      </c>
      <c r="AW20" s="78" t="s">
        <v>1588</v>
      </c>
      <c r="AX20" s="84" t="s">
        <v>105</v>
      </c>
      <c r="AY20" s="78" t="s">
        <v>95</v>
      </c>
      <c r="AZ20" s="78" t="s">
        <v>679</v>
      </c>
      <c r="BA20" s="78"/>
      <c r="BB20" s="78" t="s">
        <v>94</v>
      </c>
      <c r="BC20" s="85">
        <v>42466</v>
      </c>
    </row>
    <row r="21" spans="1:55" ht="227" customHeight="1">
      <c r="A21" s="78" t="s">
        <v>115</v>
      </c>
      <c r="B21" s="78" t="s">
        <v>169</v>
      </c>
      <c r="C21" s="78" t="s">
        <v>665</v>
      </c>
      <c r="D21" s="78" t="s">
        <v>1098</v>
      </c>
      <c r="E21" s="78" t="s">
        <v>53</v>
      </c>
      <c r="F21" s="78" t="s">
        <v>133</v>
      </c>
      <c r="G21" s="78" t="s">
        <v>1120</v>
      </c>
      <c r="H21" s="78" t="s">
        <v>1015</v>
      </c>
      <c r="I21" s="78" t="s">
        <v>1027</v>
      </c>
      <c r="J21" s="78" t="s">
        <v>199</v>
      </c>
      <c r="K21" s="78" t="s">
        <v>77</v>
      </c>
      <c r="L21" s="78" t="s">
        <v>82</v>
      </c>
      <c r="M21" s="79">
        <v>42466</v>
      </c>
      <c r="N21" s="78" t="s">
        <v>95</v>
      </c>
      <c r="O21" s="78">
        <v>-26.8506</v>
      </c>
      <c r="P21" s="78">
        <v>26.7791</v>
      </c>
      <c r="Q21" s="80" t="s">
        <v>1783</v>
      </c>
      <c r="R21" s="81" t="s">
        <v>199</v>
      </c>
      <c r="S21" s="78" t="s">
        <v>80</v>
      </c>
      <c r="T21" s="78" t="s">
        <v>136</v>
      </c>
      <c r="U21" s="78" t="s">
        <v>38</v>
      </c>
      <c r="V21" s="78" t="s">
        <v>127</v>
      </c>
      <c r="W21" s="78" t="s">
        <v>77</v>
      </c>
      <c r="X21" s="78" t="s">
        <v>82</v>
      </c>
      <c r="Y21" s="78" t="s">
        <v>199</v>
      </c>
      <c r="Z21" s="78" t="s">
        <v>186</v>
      </c>
      <c r="AA21" s="78" t="s">
        <v>231</v>
      </c>
      <c r="AB21" s="78" t="s">
        <v>258</v>
      </c>
      <c r="AC21" s="78" t="s">
        <v>1145</v>
      </c>
      <c r="AD21" s="78" t="s">
        <v>36</v>
      </c>
      <c r="AE21" s="78" t="s">
        <v>199</v>
      </c>
      <c r="AF21" s="78" t="s">
        <v>199</v>
      </c>
      <c r="AG21" s="78" t="s">
        <v>199</v>
      </c>
      <c r="AH21" s="78" t="s">
        <v>199</v>
      </c>
      <c r="AI21" s="78" t="s">
        <v>199</v>
      </c>
      <c r="AJ21" s="78" t="s">
        <v>199</v>
      </c>
      <c r="AK21" s="78" t="s">
        <v>199</v>
      </c>
      <c r="AL21" s="78" t="s">
        <v>199</v>
      </c>
      <c r="AM21" s="82" t="s">
        <v>186</v>
      </c>
      <c r="AN21" s="83" t="s">
        <v>22</v>
      </c>
      <c r="AO21" s="78" t="s">
        <v>83</v>
      </c>
      <c r="AP21" s="78" t="s">
        <v>1155</v>
      </c>
      <c r="AQ21" s="84" t="s">
        <v>46</v>
      </c>
      <c r="AR21" s="78" t="s">
        <v>199</v>
      </c>
      <c r="AS21" s="78" t="s">
        <v>199</v>
      </c>
      <c r="AT21" s="85" t="s">
        <v>199</v>
      </c>
      <c r="AU21" s="78" t="s">
        <v>100</v>
      </c>
      <c r="AV21" s="82" t="s">
        <v>2115</v>
      </c>
      <c r="AW21" s="78" t="s">
        <v>1602</v>
      </c>
      <c r="AX21" s="84" t="s">
        <v>105</v>
      </c>
      <c r="AY21" s="78" t="s">
        <v>95</v>
      </c>
      <c r="AZ21" s="78" t="s">
        <v>680</v>
      </c>
      <c r="BA21" s="78"/>
      <c r="BB21" s="78" t="s">
        <v>94</v>
      </c>
      <c r="BC21" s="85">
        <v>42466</v>
      </c>
    </row>
    <row r="22" spans="1:55" s="60" customFormat="1" ht="227" customHeight="1">
      <c r="A22" s="78" t="s">
        <v>115</v>
      </c>
      <c r="B22" s="78" t="s">
        <v>170</v>
      </c>
      <c r="C22" s="78" t="s">
        <v>665</v>
      </c>
      <c r="D22" s="78" t="s">
        <v>1703</v>
      </c>
      <c r="E22" s="78" t="s">
        <v>56</v>
      </c>
      <c r="F22" s="78" t="s">
        <v>133</v>
      </c>
      <c r="G22" s="78" t="s">
        <v>1120</v>
      </c>
      <c r="H22" s="78" t="s">
        <v>1015</v>
      </c>
      <c r="I22" s="78" t="s">
        <v>1027</v>
      </c>
      <c r="J22" s="78" t="s">
        <v>199</v>
      </c>
      <c r="K22" s="78" t="s">
        <v>77</v>
      </c>
      <c r="L22" s="78" t="s">
        <v>82</v>
      </c>
      <c r="M22" s="79">
        <v>42466</v>
      </c>
      <c r="N22" s="78" t="s">
        <v>95</v>
      </c>
      <c r="O22" s="78">
        <v>-26.850300000000001</v>
      </c>
      <c r="P22" s="78">
        <v>26.784500000000001</v>
      </c>
      <c r="Q22" s="80" t="s">
        <v>1784</v>
      </c>
      <c r="R22" s="81" t="s">
        <v>199</v>
      </c>
      <c r="S22" s="78" t="s">
        <v>80</v>
      </c>
      <c r="T22" s="78" t="s">
        <v>136</v>
      </c>
      <c r="U22" s="78" t="s">
        <v>38</v>
      </c>
      <c r="V22" s="78" t="s">
        <v>127</v>
      </c>
      <c r="W22" s="78" t="s">
        <v>77</v>
      </c>
      <c r="X22" s="78" t="s">
        <v>82</v>
      </c>
      <c r="Y22" s="78" t="s">
        <v>199</v>
      </c>
      <c r="Z22" s="78" t="s">
        <v>186</v>
      </c>
      <c r="AA22" s="78" t="s">
        <v>231</v>
      </c>
      <c r="AB22" s="78" t="s">
        <v>258</v>
      </c>
      <c r="AC22" s="78" t="s">
        <v>1144</v>
      </c>
      <c r="AD22" s="78" t="s">
        <v>36</v>
      </c>
      <c r="AE22" s="78" t="s">
        <v>199</v>
      </c>
      <c r="AF22" s="78" t="s">
        <v>199</v>
      </c>
      <c r="AG22" s="78" t="s">
        <v>199</v>
      </c>
      <c r="AH22" s="78" t="s">
        <v>199</v>
      </c>
      <c r="AI22" s="78" t="s">
        <v>199</v>
      </c>
      <c r="AJ22" s="78" t="s">
        <v>199</v>
      </c>
      <c r="AK22" s="78" t="s">
        <v>199</v>
      </c>
      <c r="AL22" s="78" t="s">
        <v>199</v>
      </c>
      <c r="AM22" s="82" t="s">
        <v>186</v>
      </c>
      <c r="AN22" s="83" t="s">
        <v>22</v>
      </c>
      <c r="AO22" s="78" t="s">
        <v>83</v>
      </c>
      <c r="AP22" s="78" t="s">
        <v>1155</v>
      </c>
      <c r="AQ22" s="84" t="s">
        <v>46</v>
      </c>
      <c r="AR22" s="78" t="s">
        <v>199</v>
      </c>
      <c r="AS22" s="78" t="s">
        <v>199</v>
      </c>
      <c r="AT22" s="85" t="s">
        <v>199</v>
      </c>
      <c r="AU22" s="78" t="s">
        <v>100</v>
      </c>
      <c r="AV22" s="82" t="s">
        <v>2115</v>
      </c>
      <c r="AW22" s="78" t="s">
        <v>1602</v>
      </c>
      <c r="AX22" s="84" t="s">
        <v>105</v>
      </c>
      <c r="AY22" s="78" t="s">
        <v>95</v>
      </c>
      <c r="AZ22" s="78" t="s">
        <v>681</v>
      </c>
      <c r="BA22" s="78"/>
      <c r="BB22" s="78" t="s">
        <v>94</v>
      </c>
      <c r="BC22" s="85">
        <v>42466</v>
      </c>
    </row>
    <row r="23" spans="1:55" s="60" customFormat="1" ht="227" customHeight="1">
      <c r="A23" s="78" t="s">
        <v>115</v>
      </c>
      <c r="B23" s="78" t="s">
        <v>309</v>
      </c>
      <c r="C23" s="78" t="s">
        <v>665</v>
      </c>
      <c r="D23" s="78" t="s">
        <v>1157</v>
      </c>
      <c r="E23" s="78" t="s">
        <v>53</v>
      </c>
      <c r="F23" s="78" t="s">
        <v>133</v>
      </c>
      <c r="G23" s="78" t="s">
        <v>1120</v>
      </c>
      <c r="H23" s="78" t="s">
        <v>1015</v>
      </c>
      <c r="I23" s="78" t="s">
        <v>199</v>
      </c>
      <c r="J23" s="78" t="s">
        <v>199</v>
      </c>
      <c r="K23" s="78" t="s">
        <v>77</v>
      </c>
      <c r="L23" s="78" t="s">
        <v>83</v>
      </c>
      <c r="M23" s="79">
        <v>42466</v>
      </c>
      <c r="N23" s="78" t="s">
        <v>95</v>
      </c>
      <c r="O23" s="78">
        <v>-26.835599999999999</v>
      </c>
      <c r="P23" s="78">
        <v>26.820900000000002</v>
      </c>
      <c r="Q23" s="80" t="s">
        <v>1785</v>
      </c>
      <c r="R23" s="81" t="s">
        <v>199</v>
      </c>
      <c r="S23" s="78" t="s">
        <v>80</v>
      </c>
      <c r="T23" s="78" t="s">
        <v>136</v>
      </c>
      <c r="U23" s="78" t="s">
        <v>38</v>
      </c>
      <c r="V23" s="78" t="s">
        <v>127</v>
      </c>
      <c r="W23" s="78" t="s">
        <v>77</v>
      </c>
      <c r="X23" s="78" t="s">
        <v>82</v>
      </c>
      <c r="Y23" s="78" t="s">
        <v>199</v>
      </c>
      <c r="Z23" s="78" t="s">
        <v>186</v>
      </c>
      <c r="AA23" s="78" t="s">
        <v>231</v>
      </c>
      <c r="AB23" s="78" t="s">
        <v>258</v>
      </c>
      <c r="AC23" s="78" t="s">
        <v>1145</v>
      </c>
      <c r="AD23" s="78" t="s">
        <v>36</v>
      </c>
      <c r="AE23" s="78" t="s">
        <v>199</v>
      </c>
      <c r="AF23" s="78" t="s">
        <v>199</v>
      </c>
      <c r="AG23" s="78" t="s">
        <v>199</v>
      </c>
      <c r="AH23" s="78" t="s">
        <v>199</v>
      </c>
      <c r="AI23" s="78" t="s">
        <v>199</v>
      </c>
      <c r="AJ23" s="78" t="s">
        <v>199</v>
      </c>
      <c r="AK23" s="78" t="s">
        <v>199</v>
      </c>
      <c r="AL23" s="78" t="s">
        <v>199</v>
      </c>
      <c r="AM23" s="82" t="s">
        <v>186</v>
      </c>
      <c r="AN23" s="83" t="s">
        <v>22</v>
      </c>
      <c r="AO23" s="78" t="s">
        <v>83</v>
      </c>
      <c r="AP23" s="78" t="s">
        <v>1155</v>
      </c>
      <c r="AQ23" s="84" t="s">
        <v>46</v>
      </c>
      <c r="AR23" s="78" t="s">
        <v>199</v>
      </c>
      <c r="AS23" s="78" t="s">
        <v>199</v>
      </c>
      <c r="AT23" s="85" t="s">
        <v>199</v>
      </c>
      <c r="AU23" s="78" t="s">
        <v>100</v>
      </c>
      <c r="AV23" s="82" t="s">
        <v>2115</v>
      </c>
      <c r="AW23" s="78" t="s">
        <v>1602</v>
      </c>
      <c r="AX23" s="84" t="s">
        <v>105</v>
      </c>
      <c r="AY23" s="78" t="s">
        <v>95</v>
      </c>
      <c r="AZ23" s="78" t="s">
        <v>682</v>
      </c>
      <c r="BA23" s="78"/>
      <c r="BB23" s="78" t="s">
        <v>94</v>
      </c>
      <c r="BC23" s="85">
        <v>42466</v>
      </c>
    </row>
    <row r="24" spans="1:55" s="60" customFormat="1" ht="227" customHeight="1">
      <c r="A24" s="78" t="s">
        <v>115</v>
      </c>
      <c r="B24" s="78" t="s">
        <v>310</v>
      </c>
      <c r="C24" s="78" t="s">
        <v>665</v>
      </c>
      <c r="D24" s="78" t="s">
        <v>1704</v>
      </c>
      <c r="E24" s="78" t="s">
        <v>56</v>
      </c>
      <c r="F24" s="78" t="s">
        <v>133</v>
      </c>
      <c r="G24" s="78" t="s">
        <v>1120</v>
      </c>
      <c r="H24" s="78" t="s">
        <v>1015</v>
      </c>
      <c r="I24" s="78" t="s">
        <v>199</v>
      </c>
      <c r="J24" s="78" t="s">
        <v>199</v>
      </c>
      <c r="K24" s="78" t="s">
        <v>77</v>
      </c>
      <c r="L24" s="78" t="s">
        <v>83</v>
      </c>
      <c r="M24" s="79">
        <v>42466</v>
      </c>
      <c r="N24" s="78" t="s">
        <v>95</v>
      </c>
      <c r="O24" s="78">
        <v>-26.835699999999999</v>
      </c>
      <c r="P24" s="78">
        <v>26.823</v>
      </c>
      <c r="Q24" s="80" t="s">
        <v>1786</v>
      </c>
      <c r="R24" s="81" t="s">
        <v>199</v>
      </c>
      <c r="S24" s="78" t="s">
        <v>80</v>
      </c>
      <c r="T24" s="78" t="s">
        <v>136</v>
      </c>
      <c r="U24" s="78" t="s">
        <v>38</v>
      </c>
      <c r="V24" s="78" t="s">
        <v>127</v>
      </c>
      <c r="W24" s="78" t="s">
        <v>77</v>
      </c>
      <c r="X24" s="78" t="s">
        <v>82</v>
      </c>
      <c r="Y24" s="78" t="s">
        <v>199</v>
      </c>
      <c r="Z24" s="78" t="s">
        <v>186</v>
      </c>
      <c r="AA24" s="78" t="s">
        <v>231</v>
      </c>
      <c r="AB24" s="78" t="s">
        <v>258</v>
      </c>
      <c r="AC24" s="78" t="s">
        <v>1158</v>
      </c>
      <c r="AD24" s="78" t="s">
        <v>36</v>
      </c>
      <c r="AE24" s="78" t="s">
        <v>199</v>
      </c>
      <c r="AF24" s="78" t="s">
        <v>199</v>
      </c>
      <c r="AG24" s="78" t="s">
        <v>199</v>
      </c>
      <c r="AH24" s="78" t="s">
        <v>199</v>
      </c>
      <c r="AI24" s="78" t="s">
        <v>199</v>
      </c>
      <c r="AJ24" s="78" t="s">
        <v>199</v>
      </c>
      <c r="AK24" s="78" t="s">
        <v>199</v>
      </c>
      <c r="AL24" s="78" t="s">
        <v>199</v>
      </c>
      <c r="AM24" s="82" t="s">
        <v>186</v>
      </c>
      <c r="AN24" s="83" t="s">
        <v>22</v>
      </c>
      <c r="AO24" s="78" t="s">
        <v>83</v>
      </c>
      <c r="AP24" s="78" t="s">
        <v>1155</v>
      </c>
      <c r="AQ24" s="84" t="s">
        <v>46</v>
      </c>
      <c r="AR24" s="78" t="s">
        <v>199</v>
      </c>
      <c r="AS24" s="78" t="s">
        <v>199</v>
      </c>
      <c r="AT24" s="85" t="s">
        <v>199</v>
      </c>
      <c r="AU24" s="78" t="s">
        <v>100</v>
      </c>
      <c r="AV24" s="82" t="s">
        <v>2115</v>
      </c>
      <c r="AW24" s="78" t="s">
        <v>1602</v>
      </c>
      <c r="AX24" s="84" t="s">
        <v>105</v>
      </c>
      <c r="AY24" s="78" t="s">
        <v>95</v>
      </c>
      <c r="AZ24" s="78" t="s">
        <v>683</v>
      </c>
      <c r="BA24" s="78"/>
      <c r="BB24" s="78" t="s">
        <v>94</v>
      </c>
      <c r="BC24" s="85">
        <v>42466</v>
      </c>
    </row>
    <row r="25" spans="1:55" s="60" customFormat="1" ht="227" customHeight="1">
      <c r="A25" s="78" t="s">
        <v>115</v>
      </c>
      <c r="B25" s="78" t="s">
        <v>311</v>
      </c>
      <c r="C25" s="78" t="s">
        <v>665</v>
      </c>
      <c r="D25" s="78" t="s">
        <v>1099</v>
      </c>
      <c r="E25" s="78" t="s">
        <v>1012</v>
      </c>
      <c r="F25" s="78" t="s">
        <v>133</v>
      </c>
      <c r="G25" s="78" t="s">
        <v>1120</v>
      </c>
      <c r="H25" s="78" t="s">
        <v>1015</v>
      </c>
      <c r="I25" s="78" t="s">
        <v>199</v>
      </c>
      <c r="J25" s="78" t="s">
        <v>199</v>
      </c>
      <c r="K25" s="78" t="s">
        <v>77</v>
      </c>
      <c r="L25" s="78" t="s">
        <v>83</v>
      </c>
      <c r="M25" s="79">
        <v>42466</v>
      </c>
      <c r="N25" s="78" t="s">
        <v>95</v>
      </c>
      <c r="O25" s="78">
        <v>-26.832999999999998</v>
      </c>
      <c r="P25" s="78">
        <v>26.832100000000001</v>
      </c>
      <c r="Q25" s="80" t="s">
        <v>1787</v>
      </c>
      <c r="R25" s="81" t="s">
        <v>199</v>
      </c>
      <c r="S25" s="78" t="s">
        <v>80</v>
      </c>
      <c r="T25" s="78" t="s">
        <v>136</v>
      </c>
      <c r="U25" s="78" t="s">
        <v>38</v>
      </c>
      <c r="V25" s="78" t="s">
        <v>127</v>
      </c>
      <c r="W25" s="78" t="s">
        <v>77</v>
      </c>
      <c r="X25" s="78" t="s">
        <v>82</v>
      </c>
      <c r="Y25" s="78" t="s">
        <v>199</v>
      </c>
      <c r="Z25" s="78" t="s">
        <v>186</v>
      </c>
      <c r="AA25" s="78" t="s">
        <v>231</v>
      </c>
      <c r="AB25" s="78" t="s">
        <v>258</v>
      </c>
      <c r="AC25" s="78" t="s">
        <v>1159</v>
      </c>
      <c r="AD25" s="78" t="s">
        <v>36</v>
      </c>
      <c r="AE25" s="78" t="s">
        <v>199</v>
      </c>
      <c r="AF25" s="78" t="s">
        <v>199</v>
      </c>
      <c r="AG25" s="78" t="s">
        <v>199</v>
      </c>
      <c r="AH25" s="78" t="s">
        <v>199</v>
      </c>
      <c r="AI25" s="78" t="s">
        <v>199</v>
      </c>
      <c r="AJ25" s="78" t="s">
        <v>199</v>
      </c>
      <c r="AK25" s="78" t="s">
        <v>199</v>
      </c>
      <c r="AL25" s="78" t="s">
        <v>199</v>
      </c>
      <c r="AM25" s="82" t="s">
        <v>186</v>
      </c>
      <c r="AN25" s="83" t="s">
        <v>22</v>
      </c>
      <c r="AO25" s="78" t="s">
        <v>83</v>
      </c>
      <c r="AP25" s="78" t="s">
        <v>1160</v>
      </c>
      <c r="AQ25" s="84" t="s">
        <v>46</v>
      </c>
      <c r="AR25" s="78" t="s">
        <v>199</v>
      </c>
      <c r="AS25" s="78" t="s">
        <v>199</v>
      </c>
      <c r="AT25" s="85" t="s">
        <v>199</v>
      </c>
      <c r="AU25" s="78" t="s">
        <v>100</v>
      </c>
      <c r="AV25" s="82" t="s">
        <v>2115</v>
      </c>
      <c r="AW25" s="78" t="s">
        <v>1643</v>
      </c>
      <c r="AX25" s="84" t="s">
        <v>105</v>
      </c>
      <c r="AY25" s="78" t="s">
        <v>95</v>
      </c>
      <c r="AZ25" s="78" t="s">
        <v>684</v>
      </c>
      <c r="BA25" s="78"/>
      <c r="BB25" s="78" t="s">
        <v>94</v>
      </c>
      <c r="BC25" s="85">
        <v>42466</v>
      </c>
    </row>
    <row r="26" spans="1:55" s="60" customFormat="1" ht="227" customHeight="1">
      <c r="A26" s="78" t="s">
        <v>115</v>
      </c>
      <c r="B26" s="78" t="s">
        <v>312</v>
      </c>
      <c r="C26" s="78" t="s">
        <v>665</v>
      </c>
      <c r="D26" s="78" t="s">
        <v>1100</v>
      </c>
      <c r="E26" s="78" t="s">
        <v>11</v>
      </c>
      <c r="F26" s="78" t="s">
        <v>133</v>
      </c>
      <c r="G26" s="78" t="s">
        <v>1120</v>
      </c>
      <c r="H26" s="78" t="s">
        <v>1015</v>
      </c>
      <c r="I26" s="78" t="s">
        <v>199</v>
      </c>
      <c r="J26" s="78" t="s">
        <v>199</v>
      </c>
      <c r="K26" s="78" t="s">
        <v>77</v>
      </c>
      <c r="L26" s="78" t="s">
        <v>83</v>
      </c>
      <c r="M26" s="79">
        <v>42466</v>
      </c>
      <c r="N26" s="78" t="s">
        <v>95</v>
      </c>
      <c r="O26" s="78">
        <v>-26.833100000000002</v>
      </c>
      <c r="P26" s="78">
        <v>26.832000000000001</v>
      </c>
      <c r="Q26" s="80" t="s">
        <v>1788</v>
      </c>
      <c r="R26" s="81" t="s">
        <v>199</v>
      </c>
      <c r="S26" s="78" t="s">
        <v>80</v>
      </c>
      <c r="T26" s="78" t="s">
        <v>136</v>
      </c>
      <c r="U26" s="78" t="s">
        <v>38</v>
      </c>
      <c r="V26" s="78" t="s">
        <v>186</v>
      </c>
      <c r="W26" s="78" t="s">
        <v>77</v>
      </c>
      <c r="X26" s="78" t="s">
        <v>82</v>
      </c>
      <c r="Y26" s="78" t="s">
        <v>199</v>
      </c>
      <c r="Z26" s="78" t="s">
        <v>186</v>
      </c>
      <c r="AA26" s="78" t="s">
        <v>231</v>
      </c>
      <c r="AB26" s="78" t="s">
        <v>258</v>
      </c>
      <c r="AC26" s="78" t="s">
        <v>1161</v>
      </c>
      <c r="AD26" s="78" t="s">
        <v>36</v>
      </c>
      <c r="AE26" s="78" t="s">
        <v>199</v>
      </c>
      <c r="AF26" s="78" t="s">
        <v>199</v>
      </c>
      <c r="AG26" s="78" t="s">
        <v>199</v>
      </c>
      <c r="AH26" s="78" t="s">
        <v>199</v>
      </c>
      <c r="AI26" s="78" t="s">
        <v>199</v>
      </c>
      <c r="AJ26" s="78" t="s">
        <v>199</v>
      </c>
      <c r="AK26" s="78" t="s">
        <v>199</v>
      </c>
      <c r="AL26" s="78" t="s">
        <v>199</v>
      </c>
      <c r="AM26" s="82" t="s">
        <v>186</v>
      </c>
      <c r="AN26" s="83" t="s">
        <v>23</v>
      </c>
      <c r="AO26" s="78" t="s">
        <v>82</v>
      </c>
      <c r="AP26" s="78" t="s">
        <v>1633</v>
      </c>
      <c r="AQ26" s="84" t="s">
        <v>1632</v>
      </c>
      <c r="AR26" s="78" t="s">
        <v>199</v>
      </c>
      <c r="AS26" s="78" t="s">
        <v>199</v>
      </c>
      <c r="AT26" s="85" t="s">
        <v>199</v>
      </c>
      <c r="AU26" s="78" t="s">
        <v>100</v>
      </c>
      <c r="AV26" s="82" t="s">
        <v>2115</v>
      </c>
      <c r="AW26" s="78" t="s">
        <v>1594</v>
      </c>
      <c r="AX26" s="84" t="s">
        <v>105</v>
      </c>
      <c r="AY26" s="78" t="s">
        <v>95</v>
      </c>
      <c r="AZ26" s="78" t="s">
        <v>685</v>
      </c>
      <c r="BA26" s="78"/>
      <c r="BB26" s="78" t="s">
        <v>94</v>
      </c>
      <c r="BC26" s="85">
        <v>42466</v>
      </c>
    </row>
    <row r="27" spans="1:55" s="60" customFormat="1" ht="227" customHeight="1">
      <c r="A27" s="78" t="s">
        <v>115</v>
      </c>
      <c r="B27" s="78" t="s">
        <v>313</v>
      </c>
      <c r="C27" s="78" t="s">
        <v>665</v>
      </c>
      <c r="D27" s="78" t="s">
        <v>1101</v>
      </c>
      <c r="E27" s="78" t="s">
        <v>54</v>
      </c>
      <c r="F27" s="78" t="s">
        <v>133</v>
      </c>
      <c r="G27" s="78" t="s">
        <v>1120</v>
      </c>
      <c r="H27" s="78" t="s">
        <v>1015</v>
      </c>
      <c r="I27" s="78" t="s">
        <v>199</v>
      </c>
      <c r="J27" s="78" t="s">
        <v>199</v>
      </c>
      <c r="K27" s="78" t="s">
        <v>77</v>
      </c>
      <c r="L27" s="78" t="s">
        <v>83</v>
      </c>
      <c r="M27" s="79">
        <v>42466</v>
      </c>
      <c r="N27" s="78" t="s">
        <v>95</v>
      </c>
      <c r="O27" s="78">
        <v>-26.831299999999999</v>
      </c>
      <c r="P27" s="78">
        <v>26.8367</v>
      </c>
      <c r="Q27" s="80" t="s">
        <v>1789</v>
      </c>
      <c r="R27" s="81" t="s">
        <v>199</v>
      </c>
      <c r="S27" s="78" t="s">
        <v>80</v>
      </c>
      <c r="T27" s="78" t="s">
        <v>136</v>
      </c>
      <c r="U27" s="78" t="s">
        <v>38</v>
      </c>
      <c r="V27" s="78" t="s">
        <v>127</v>
      </c>
      <c r="W27" s="78" t="s">
        <v>77</v>
      </c>
      <c r="X27" s="78" t="s">
        <v>82</v>
      </c>
      <c r="Y27" s="78" t="s">
        <v>199</v>
      </c>
      <c r="Z27" s="78" t="s">
        <v>186</v>
      </c>
      <c r="AA27" s="78" t="s">
        <v>231</v>
      </c>
      <c r="AB27" s="78" t="s">
        <v>258</v>
      </c>
      <c r="AC27" s="78" t="s">
        <v>1146</v>
      </c>
      <c r="AD27" s="78" t="s">
        <v>36</v>
      </c>
      <c r="AE27" s="78" t="s">
        <v>199</v>
      </c>
      <c r="AF27" s="78" t="s">
        <v>199</v>
      </c>
      <c r="AG27" s="78" t="s">
        <v>199</v>
      </c>
      <c r="AH27" s="78" t="s">
        <v>199</v>
      </c>
      <c r="AI27" s="78" t="s">
        <v>199</v>
      </c>
      <c r="AJ27" s="78" t="s">
        <v>199</v>
      </c>
      <c r="AK27" s="78" t="s">
        <v>199</v>
      </c>
      <c r="AL27" s="78" t="s">
        <v>199</v>
      </c>
      <c r="AM27" s="82" t="s">
        <v>186</v>
      </c>
      <c r="AN27" s="83" t="s">
        <v>22</v>
      </c>
      <c r="AO27" s="78" t="s">
        <v>83</v>
      </c>
      <c r="AP27" s="78" t="s">
        <v>1162</v>
      </c>
      <c r="AQ27" s="84" t="s">
        <v>46</v>
      </c>
      <c r="AR27" s="78" t="s">
        <v>199</v>
      </c>
      <c r="AS27" s="78" t="s">
        <v>199</v>
      </c>
      <c r="AT27" s="85" t="s">
        <v>199</v>
      </c>
      <c r="AU27" s="78" t="s">
        <v>100</v>
      </c>
      <c r="AV27" s="82" t="s">
        <v>2115</v>
      </c>
      <c r="AW27" s="78" t="s">
        <v>1602</v>
      </c>
      <c r="AX27" s="84" t="s">
        <v>105</v>
      </c>
      <c r="AY27" s="78" t="s">
        <v>95</v>
      </c>
      <c r="AZ27" s="78" t="s">
        <v>686</v>
      </c>
      <c r="BA27" s="78"/>
      <c r="BB27" s="78" t="s">
        <v>94</v>
      </c>
      <c r="BC27" s="85">
        <v>42466</v>
      </c>
    </row>
    <row r="28" spans="1:55" s="60" customFormat="1" ht="227" customHeight="1">
      <c r="A28" s="78" t="s">
        <v>115</v>
      </c>
      <c r="B28" s="78" t="s">
        <v>314</v>
      </c>
      <c r="C28" s="78" t="s">
        <v>665</v>
      </c>
      <c r="D28" s="78" t="s">
        <v>1163</v>
      </c>
      <c r="E28" s="78" t="s">
        <v>53</v>
      </c>
      <c r="F28" s="78" t="s">
        <v>133</v>
      </c>
      <c r="G28" s="78" t="s">
        <v>1120</v>
      </c>
      <c r="H28" s="78" t="s">
        <v>1015</v>
      </c>
      <c r="I28" s="78" t="s">
        <v>199</v>
      </c>
      <c r="J28" s="78" t="s">
        <v>199</v>
      </c>
      <c r="K28" s="78" t="s">
        <v>77</v>
      </c>
      <c r="L28" s="78" t="s">
        <v>83</v>
      </c>
      <c r="M28" s="79">
        <v>42466</v>
      </c>
      <c r="N28" s="78" t="s">
        <v>95</v>
      </c>
      <c r="O28" s="78">
        <v>-26.828199999999999</v>
      </c>
      <c r="P28" s="78">
        <v>26.8508</v>
      </c>
      <c r="Q28" s="80" t="s">
        <v>1790</v>
      </c>
      <c r="R28" s="81" t="s">
        <v>199</v>
      </c>
      <c r="S28" s="78" t="s">
        <v>80</v>
      </c>
      <c r="T28" s="78" t="s">
        <v>136</v>
      </c>
      <c r="U28" s="78" t="s">
        <v>38</v>
      </c>
      <c r="V28" s="78" t="s">
        <v>127</v>
      </c>
      <c r="W28" s="78" t="s">
        <v>77</v>
      </c>
      <c r="X28" s="78" t="s">
        <v>82</v>
      </c>
      <c r="Y28" s="78" t="s">
        <v>199</v>
      </c>
      <c r="Z28" s="78" t="s">
        <v>186</v>
      </c>
      <c r="AA28" s="78" t="s">
        <v>231</v>
      </c>
      <c r="AB28" s="78" t="s">
        <v>258</v>
      </c>
      <c r="AC28" s="78" t="s">
        <v>1146</v>
      </c>
      <c r="AD28" s="78" t="s">
        <v>36</v>
      </c>
      <c r="AE28" s="78" t="s">
        <v>199</v>
      </c>
      <c r="AF28" s="78" t="s">
        <v>199</v>
      </c>
      <c r="AG28" s="78" t="s">
        <v>199</v>
      </c>
      <c r="AH28" s="78" t="s">
        <v>199</v>
      </c>
      <c r="AI28" s="78" t="s">
        <v>199</v>
      </c>
      <c r="AJ28" s="78" t="s">
        <v>199</v>
      </c>
      <c r="AK28" s="78" t="s">
        <v>199</v>
      </c>
      <c r="AL28" s="78" t="s">
        <v>199</v>
      </c>
      <c r="AM28" s="82" t="s">
        <v>186</v>
      </c>
      <c r="AN28" s="83" t="s">
        <v>22</v>
      </c>
      <c r="AO28" s="78" t="s">
        <v>83</v>
      </c>
      <c r="AP28" s="78" t="s">
        <v>1162</v>
      </c>
      <c r="AQ28" s="84" t="s">
        <v>46</v>
      </c>
      <c r="AR28" s="78" t="s">
        <v>199</v>
      </c>
      <c r="AS28" s="78" t="s">
        <v>199</v>
      </c>
      <c r="AT28" s="85" t="s">
        <v>199</v>
      </c>
      <c r="AU28" s="78" t="s">
        <v>100</v>
      </c>
      <c r="AV28" s="82" t="s">
        <v>2115</v>
      </c>
      <c r="AW28" s="78" t="s">
        <v>1602</v>
      </c>
      <c r="AX28" s="84" t="s">
        <v>105</v>
      </c>
      <c r="AY28" s="78" t="s">
        <v>95</v>
      </c>
      <c r="AZ28" s="78" t="s">
        <v>687</v>
      </c>
      <c r="BA28" s="78"/>
      <c r="BB28" s="78" t="s">
        <v>94</v>
      </c>
      <c r="BC28" s="85">
        <v>42466</v>
      </c>
    </row>
    <row r="29" spans="1:55" s="60" customFormat="1" ht="227" customHeight="1">
      <c r="A29" s="78" t="s">
        <v>115</v>
      </c>
      <c r="B29" s="78" t="s">
        <v>384</v>
      </c>
      <c r="C29" s="78" t="s">
        <v>665</v>
      </c>
      <c r="D29" s="78" t="s">
        <v>1102</v>
      </c>
      <c r="E29" s="78" t="s">
        <v>54</v>
      </c>
      <c r="F29" s="78" t="s">
        <v>133</v>
      </c>
      <c r="G29" s="78" t="s">
        <v>1120</v>
      </c>
      <c r="H29" s="78" t="s">
        <v>1015</v>
      </c>
      <c r="I29" s="78" t="s">
        <v>199</v>
      </c>
      <c r="J29" s="78" t="s">
        <v>199</v>
      </c>
      <c r="K29" s="78" t="s">
        <v>77</v>
      </c>
      <c r="L29" s="78" t="s">
        <v>83</v>
      </c>
      <c r="M29" s="79">
        <v>42466</v>
      </c>
      <c r="N29" s="78" t="s">
        <v>95</v>
      </c>
      <c r="O29" s="78">
        <v>-26.827000000000002</v>
      </c>
      <c r="P29" s="78">
        <v>26.854500000000002</v>
      </c>
      <c r="Q29" s="80" t="s">
        <v>1791</v>
      </c>
      <c r="R29" s="81" t="s">
        <v>199</v>
      </c>
      <c r="S29" s="78" t="s">
        <v>80</v>
      </c>
      <c r="T29" s="78" t="s">
        <v>136</v>
      </c>
      <c r="U29" s="78" t="s">
        <v>38</v>
      </c>
      <c r="V29" s="78" t="s">
        <v>127</v>
      </c>
      <c r="W29" s="78" t="s">
        <v>77</v>
      </c>
      <c r="X29" s="78" t="s">
        <v>82</v>
      </c>
      <c r="Y29" s="78" t="s">
        <v>199</v>
      </c>
      <c r="Z29" s="78" t="s">
        <v>186</v>
      </c>
      <c r="AA29" s="78" t="s">
        <v>231</v>
      </c>
      <c r="AB29" s="78" t="s">
        <v>258</v>
      </c>
      <c r="AC29" s="78" t="s">
        <v>1146</v>
      </c>
      <c r="AD29" s="78" t="s">
        <v>36</v>
      </c>
      <c r="AE29" s="78" t="s">
        <v>199</v>
      </c>
      <c r="AF29" s="78" t="s">
        <v>199</v>
      </c>
      <c r="AG29" s="78" t="s">
        <v>199</v>
      </c>
      <c r="AH29" s="78" t="s">
        <v>199</v>
      </c>
      <c r="AI29" s="78" t="s">
        <v>199</v>
      </c>
      <c r="AJ29" s="78" t="s">
        <v>199</v>
      </c>
      <c r="AK29" s="78" t="s">
        <v>199</v>
      </c>
      <c r="AL29" s="78" t="s">
        <v>199</v>
      </c>
      <c r="AM29" s="82" t="s">
        <v>186</v>
      </c>
      <c r="AN29" s="83" t="s">
        <v>22</v>
      </c>
      <c r="AO29" s="78" t="s">
        <v>83</v>
      </c>
      <c r="AP29" s="78" t="s">
        <v>1162</v>
      </c>
      <c r="AQ29" s="84" t="s">
        <v>46</v>
      </c>
      <c r="AR29" s="78" t="s">
        <v>199</v>
      </c>
      <c r="AS29" s="78" t="s">
        <v>199</v>
      </c>
      <c r="AT29" s="85" t="s">
        <v>199</v>
      </c>
      <c r="AU29" s="78" t="s">
        <v>100</v>
      </c>
      <c r="AV29" s="82" t="s">
        <v>2115</v>
      </c>
      <c r="AW29" s="78" t="s">
        <v>1602</v>
      </c>
      <c r="AX29" s="84" t="s">
        <v>105</v>
      </c>
      <c r="AY29" s="78" t="s">
        <v>95</v>
      </c>
      <c r="AZ29" s="78" t="s">
        <v>688</v>
      </c>
      <c r="BA29" s="78"/>
      <c r="BB29" s="78" t="s">
        <v>94</v>
      </c>
      <c r="BC29" s="85">
        <v>42466</v>
      </c>
    </row>
    <row r="30" spans="1:55" s="60" customFormat="1" ht="227" customHeight="1">
      <c r="A30" s="78" t="s">
        <v>115</v>
      </c>
      <c r="B30" s="78" t="s">
        <v>385</v>
      </c>
      <c r="C30" s="78" t="s">
        <v>665</v>
      </c>
      <c r="D30" s="78" t="s">
        <v>1103</v>
      </c>
      <c r="E30" s="78" t="s">
        <v>56</v>
      </c>
      <c r="F30" s="78" t="s">
        <v>133</v>
      </c>
      <c r="G30" s="78" t="s">
        <v>1120</v>
      </c>
      <c r="H30" s="78" t="s">
        <v>1015</v>
      </c>
      <c r="I30" s="78" t="s">
        <v>199</v>
      </c>
      <c r="J30" s="78" t="s">
        <v>199</v>
      </c>
      <c r="K30" s="78" t="s">
        <v>77</v>
      </c>
      <c r="L30" s="78" t="s">
        <v>83</v>
      </c>
      <c r="M30" s="79">
        <v>42466</v>
      </c>
      <c r="N30" s="78" t="s">
        <v>95</v>
      </c>
      <c r="O30" s="78">
        <v>-26.831</v>
      </c>
      <c r="P30" s="78">
        <v>26.8415</v>
      </c>
      <c r="Q30" s="80" t="s">
        <v>1792</v>
      </c>
      <c r="R30" s="81" t="s">
        <v>199</v>
      </c>
      <c r="S30" s="78" t="s">
        <v>80</v>
      </c>
      <c r="T30" s="78" t="s">
        <v>136</v>
      </c>
      <c r="U30" s="78" t="s">
        <v>38</v>
      </c>
      <c r="V30" s="78" t="s">
        <v>127</v>
      </c>
      <c r="W30" s="78" t="s">
        <v>77</v>
      </c>
      <c r="X30" s="78" t="s">
        <v>82</v>
      </c>
      <c r="Y30" s="78" t="s">
        <v>199</v>
      </c>
      <c r="Z30" s="78" t="s">
        <v>186</v>
      </c>
      <c r="AA30" s="78" t="s">
        <v>231</v>
      </c>
      <c r="AB30" s="78" t="s">
        <v>258</v>
      </c>
      <c r="AC30" s="78" t="s">
        <v>1158</v>
      </c>
      <c r="AD30" s="78" t="s">
        <v>36</v>
      </c>
      <c r="AE30" s="78" t="s">
        <v>199</v>
      </c>
      <c r="AF30" s="78" t="s">
        <v>199</v>
      </c>
      <c r="AG30" s="78" t="s">
        <v>199</v>
      </c>
      <c r="AH30" s="78" t="s">
        <v>199</v>
      </c>
      <c r="AI30" s="78" t="s">
        <v>199</v>
      </c>
      <c r="AJ30" s="78" t="s">
        <v>199</v>
      </c>
      <c r="AK30" s="78" t="s">
        <v>199</v>
      </c>
      <c r="AL30" s="78" t="s">
        <v>199</v>
      </c>
      <c r="AM30" s="82" t="s">
        <v>186</v>
      </c>
      <c r="AN30" s="83" t="s">
        <v>22</v>
      </c>
      <c r="AO30" s="78" t="s">
        <v>83</v>
      </c>
      <c r="AP30" s="78" t="s">
        <v>1162</v>
      </c>
      <c r="AQ30" s="84" t="s">
        <v>46</v>
      </c>
      <c r="AR30" s="78" t="s">
        <v>199</v>
      </c>
      <c r="AS30" s="78" t="s">
        <v>199</v>
      </c>
      <c r="AT30" s="85" t="s">
        <v>199</v>
      </c>
      <c r="AU30" s="78" t="s">
        <v>100</v>
      </c>
      <c r="AV30" s="82" t="s">
        <v>2115</v>
      </c>
      <c r="AW30" s="78" t="s">
        <v>1602</v>
      </c>
      <c r="AX30" s="84" t="s">
        <v>105</v>
      </c>
      <c r="AY30" s="78" t="s">
        <v>95</v>
      </c>
      <c r="AZ30" s="78" t="s">
        <v>689</v>
      </c>
      <c r="BA30" s="78"/>
      <c r="BB30" s="78" t="s">
        <v>94</v>
      </c>
      <c r="BC30" s="85">
        <v>42466</v>
      </c>
    </row>
    <row r="31" spans="1:55" s="60" customFormat="1" ht="227" customHeight="1">
      <c r="A31" s="78" t="s">
        <v>115</v>
      </c>
      <c r="B31" s="78" t="s">
        <v>386</v>
      </c>
      <c r="C31" s="78" t="s">
        <v>665</v>
      </c>
      <c r="D31" s="78" t="s">
        <v>1687</v>
      </c>
      <c r="E31" s="78" t="s">
        <v>53</v>
      </c>
      <c r="F31" s="78" t="s">
        <v>133</v>
      </c>
      <c r="G31" s="78" t="s">
        <v>1120</v>
      </c>
      <c r="H31" s="78" t="s">
        <v>1015</v>
      </c>
      <c r="I31" s="78" t="s">
        <v>199</v>
      </c>
      <c r="J31" s="78" t="s">
        <v>199</v>
      </c>
      <c r="K31" s="78" t="s">
        <v>77</v>
      </c>
      <c r="L31" s="78" t="s">
        <v>83</v>
      </c>
      <c r="M31" s="79">
        <v>42466</v>
      </c>
      <c r="N31" s="78" t="s">
        <v>95</v>
      </c>
      <c r="O31" s="78">
        <v>-26.816199999999998</v>
      </c>
      <c r="P31" s="78">
        <v>26.882999999999999</v>
      </c>
      <c r="Q31" s="80" t="s">
        <v>1793</v>
      </c>
      <c r="R31" s="81" t="s">
        <v>199</v>
      </c>
      <c r="S31" s="78" t="s">
        <v>80</v>
      </c>
      <c r="T31" s="78" t="s">
        <v>136</v>
      </c>
      <c r="U31" s="78" t="s">
        <v>38</v>
      </c>
      <c r="V31" s="78" t="s">
        <v>127</v>
      </c>
      <c r="W31" s="78" t="s">
        <v>77</v>
      </c>
      <c r="X31" s="78" t="s">
        <v>82</v>
      </c>
      <c r="Y31" s="78" t="s">
        <v>199</v>
      </c>
      <c r="Z31" s="78" t="s">
        <v>186</v>
      </c>
      <c r="AA31" s="78" t="s">
        <v>231</v>
      </c>
      <c r="AB31" s="78" t="s">
        <v>258</v>
      </c>
      <c r="AC31" s="82" t="s">
        <v>1164</v>
      </c>
      <c r="AD31" s="78" t="s">
        <v>36</v>
      </c>
      <c r="AE31" s="78" t="s">
        <v>199</v>
      </c>
      <c r="AF31" s="78" t="s">
        <v>199</v>
      </c>
      <c r="AG31" s="78" t="s">
        <v>199</v>
      </c>
      <c r="AH31" s="78" t="s">
        <v>199</v>
      </c>
      <c r="AI31" s="78" t="s">
        <v>199</v>
      </c>
      <c r="AJ31" s="78" t="s">
        <v>199</v>
      </c>
      <c r="AK31" s="78" t="s">
        <v>199</v>
      </c>
      <c r="AL31" s="78" t="s">
        <v>199</v>
      </c>
      <c r="AM31" s="82" t="s">
        <v>186</v>
      </c>
      <c r="AN31" s="83" t="s">
        <v>22</v>
      </c>
      <c r="AO31" s="78" t="s">
        <v>83</v>
      </c>
      <c r="AP31" s="78" t="s">
        <v>1162</v>
      </c>
      <c r="AQ31" s="84" t="s">
        <v>46</v>
      </c>
      <c r="AR31" s="78" t="s">
        <v>199</v>
      </c>
      <c r="AS31" s="78" t="s">
        <v>199</v>
      </c>
      <c r="AT31" s="85" t="s">
        <v>199</v>
      </c>
      <c r="AU31" s="78" t="s">
        <v>100</v>
      </c>
      <c r="AV31" s="82" t="s">
        <v>2115</v>
      </c>
      <c r="AW31" s="78" t="s">
        <v>1602</v>
      </c>
      <c r="AX31" s="84" t="s">
        <v>105</v>
      </c>
      <c r="AY31" s="78" t="s">
        <v>95</v>
      </c>
      <c r="AZ31" s="78" t="s">
        <v>690</v>
      </c>
      <c r="BA31" s="78"/>
      <c r="BB31" s="78" t="s">
        <v>94</v>
      </c>
      <c r="BC31" s="85">
        <v>42466</v>
      </c>
    </row>
    <row r="32" spans="1:55" s="60" customFormat="1" ht="227" customHeight="1">
      <c r="A32" s="78" t="s">
        <v>115</v>
      </c>
      <c r="B32" s="78" t="s">
        <v>387</v>
      </c>
      <c r="C32" s="78" t="s">
        <v>665</v>
      </c>
      <c r="D32" s="78" t="s">
        <v>1687</v>
      </c>
      <c r="E32" s="78" t="s">
        <v>53</v>
      </c>
      <c r="F32" s="78" t="s">
        <v>133</v>
      </c>
      <c r="G32" s="78" t="s">
        <v>1120</v>
      </c>
      <c r="H32" s="78" t="s">
        <v>1015</v>
      </c>
      <c r="I32" s="78" t="s">
        <v>199</v>
      </c>
      <c r="J32" s="78" t="s">
        <v>199</v>
      </c>
      <c r="K32" s="78" t="s">
        <v>77</v>
      </c>
      <c r="L32" s="78" t="s">
        <v>83</v>
      </c>
      <c r="M32" s="79">
        <v>42466</v>
      </c>
      <c r="N32" s="78" t="s">
        <v>95</v>
      </c>
      <c r="O32" s="78">
        <v>-26.795999999999999</v>
      </c>
      <c r="P32" s="78">
        <v>26.9162</v>
      </c>
      <c r="Q32" s="80" t="s">
        <v>1794</v>
      </c>
      <c r="R32" s="81" t="s">
        <v>199</v>
      </c>
      <c r="S32" s="78" t="s">
        <v>80</v>
      </c>
      <c r="T32" s="78" t="s">
        <v>136</v>
      </c>
      <c r="U32" s="78" t="s">
        <v>38</v>
      </c>
      <c r="V32" s="78" t="s">
        <v>127</v>
      </c>
      <c r="W32" s="78" t="s">
        <v>77</v>
      </c>
      <c r="X32" s="78" t="s">
        <v>82</v>
      </c>
      <c r="Y32" s="78" t="s">
        <v>199</v>
      </c>
      <c r="Z32" s="78" t="s">
        <v>186</v>
      </c>
      <c r="AA32" s="78" t="s">
        <v>231</v>
      </c>
      <c r="AB32" s="78" t="s">
        <v>258</v>
      </c>
      <c r="AC32" s="82" t="s">
        <v>1164</v>
      </c>
      <c r="AD32" s="78" t="s">
        <v>36</v>
      </c>
      <c r="AE32" s="78" t="s">
        <v>199</v>
      </c>
      <c r="AF32" s="78" t="s">
        <v>199</v>
      </c>
      <c r="AG32" s="78" t="s">
        <v>199</v>
      </c>
      <c r="AH32" s="78" t="s">
        <v>199</v>
      </c>
      <c r="AI32" s="78" t="s">
        <v>199</v>
      </c>
      <c r="AJ32" s="78" t="s">
        <v>199</v>
      </c>
      <c r="AK32" s="78" t="s">
        <v>199</v>
      </c>
      <c r="AL32" s="78" t="s">
        <v>199</v>
      </c>
      <c r="AM32" s="82" t="s">
        <v>186</v>
      </c>
      <c r="AN32" s="83" t="s">
        <v>22</v>
      </c>
      <c r="AO32" s="78" t="s">
        <v>83</v>
      </c>
      <c r="AP32" s="78" t="s">
        <v>1162</v>
      </c>
      <c r="AQ32" s="84" t="s">
        <v>46</v>
      </c>
      <c r="AR32" s="78" t="s">
        <v>199</v>
      </c>
      <c r="AS32" s="78" t="s">
        <v>199</v>
      </c>
      <c r="AT32" s="85" t="s">
        <v>199</v>
      </c>
      <c r="AU32" s="78" t="s">
        <v>100</v>
      </c>
      <c r="AV32" s="82" t="s">
        <v>2115</v>
      </c>
      <c r="AW32" s="78" t="s">
        <v>1602</v>
      </c>
      <c r="AX32" s="84" t="s">
        <v>105</v>
      </c>
      <c r="AY32" s="78" t="s">
        <v>95</v>
      </c>
      <c r="AZ32" s="78" t="s">
        <v>691</v>
      </c>
      <c r="BA32" s="78"/>
      <c r="BB32" s="78" t="s">
        <v>94</v>
      </c>
      <c r="BC32" s="85">
        <v>42466</v>
      </c>
    </row>
    <row r="33" spans="1:55" s="60" customFormat="1" ht="227" customHeight="1">
      <c r="A33" s="78" t="s">
        <v>115</v>
      </c>
      <c r="B33" s="78" t="s">
        <v>388</v>
      </c>
      <c r="C33" s="78" t="s">
        <v>665</v>
      </c>
      <c r="D33" s="78" t="s">
        <v>1104</v>
      </c>
      <c r="E33" s="78" t="s">
        <v>808</v>
      </c>
      <c r="F33" s="78" t="s">
        <v>133</v>
      </c>
      <c r="G33" s="78" t="s">
        <v>1121</v>
      </c>
      <c r="H33" s="78" t="s">
        <v>1125</v>
      </c>
      <c r="I33" s="78" t="s">
        <v>199</v>
      </c>
      <c r="J33" s="78" t="s">
        <v>199</v>
      </c>
      <c r="K33" s="78" t="s">
        <v>77</v>
      </c>
      <c r="L33" s="78" t="s">
        <v>83</v>
      </c>
      <c r="M33" s="79">
        <v>42466</v>
      </c>
      <c r="N33" s="78" t="s">
        <v>95</v>
      </c>
      <c r="O33" s="78">
        <v>-26.794699999999999</v>
      </c>
      <c r="P33" s="78">
        <v>26.9191</v>
      </c>
      <c r="Q33" s="80" t="s">
        <v>1795</v>
      </c>
      <c r="R33" s="81" t="s">
        <v>199</v>
      </c>
      <c r="S33" s="78" t="s">
        <v>80</v>
      </c>
      <c r="T33" s="78" t="s">
        <v>136</v>
      </c>
      <c r="U33" s="78" t="s">
        <v>38</v>
      </c>
      <c r="V33" s="78" t="s">
        <v>127</v>
      </c>
      <c r="W33" s="78" t="s">
        <v>77</v>
      </c>
      <c r="X33" s="78" t="s">
        <v>82</v>
      </c>
      <c r="Y33" s="78" t="s">
        <v>199</v>
      </c>
      <c r="Z33" s="78" t="s">
        <v>186</v>
      </c>
      <c r="AA33" s="78" t="s">
        <v>231</v>
      </c>
      <c r="AB33" s="78" t="s">
        <v>258</v>
      </c>
      <c r="AC33" s="78" t="s">
        <v>1149</v>
      </c>
      <c r="AD33" s="78" t="s">
        <v>36</v>
      </c>
      <c r="AE33" s="78" t="s">
        <v>199</v>
      </c>
      <c r="AF33" s="78" t="s">
        <v>199</v>
      </c>
      <c r="AG33" s="78" t="s">
        <v>199</v>
      </c>
      <c r="AH33" s="78" t="s">
        <v>199</v>
      </c>
      <c r="AI33" s="78" t="s">
        <v>199</v>
      </c>
      <c r="AJ33" s="78" t="s">
        <v>199</v>
      </c>
      <c r="AK33" s="78" t="s">
        <v>199</v>
      </c>
      <c r="AL33" s="78" t="s">
        <v>199</v>
      </c>
      <c r="AM33" s="82" t="s">
        <v>186</v>
      </c>
      <c r="AN33" s="83" t="s">
        <v>22</v>
      </c>
      <c r="AO33" s="78" t="s">
        <v>83</v>
      </c>
      <c r="AP33" s="78" t="s">
        <v>1445</v>
      </c>
      <c r="AQ33" s="84" t="s">
        <v>46</v>
      </c>
      <c r="AR33" s="78" t="s">
        <v>199</v>
      </c>
      <c r="AS33" s="78" t="s">
        <v>199</v>
      </c>
      <c r="AT33" s="85" t="s">
        <v>199</v>
      </c>
      <c r="AU33" s="78" t="s">
        <v>100</v>
      </c>
      <c r="AV33" s="82" t="s">
        <v>2115</v>
      </c>
      <c r="AW33" s="78" t="s">
        <v>1644</v>
      </c>
      <c r="AX33" s="84" t="s">
        <v>105</v>
      </c>
      <c r="AY33" s="78" t="s">
        <v>95</v>
      </c>
      <c r="AZ33" s="78" t="s">
        <v>692</v>
      </c>
      <c r="BA33" s="78"/>
      <c r="BB33" s="78" t="s">
        <v>94</v>
      </c>
      <c r="BC33" s="85">
        <v>42466</v>
      </c>
    </row>
    <row r="34" spans="1:55" s="60" customFormat="1" ht="227" customHeight="1">
      <c r="A34" s="78" t="s">
        <v>115</v>
      </c>
      <c r="B34" s="78" t="s">
        <v>389</v>
      </c>
      <c r="C34" s="78" t="s">
        <v>665</v>
      </c>
      <c r="D34" s="78" t="s">
        <v>1685</v>
      </c>
      <c r="E34" s="78" t="s">
        <v>808</v>
      </c>
      <c r="F34" s="78" t="s">
        <v>133</v>
      </c>
      <c r="G34" s="78" t="s">
        <v>1121</v>
      </c>
      <c r="H34" s="78" t="s">
        <v>1125</v>
      </c>
      <c r="I34" s="78" t="s">
        <v>199</v>
      </c>
      <c r="J34" s="78" t="s">
        <v>199</v>
      </c>
      <c r="K34" s="78" t="s">
        <v>77</v>
      </c>
      <c r="L34" s="78" t="s">
        <v>83</v>
      </c>
      <c r="M34" s="79">
        <v>42466</v>
      </c>
      <c r="N34" s="78" t="s">
        <v>95</v>
      </c>
      <c r="O34" s="78">
        <v>-26.791</v>
      </c>
      <c r="P34" s="78">
        <v>26.927800000000001</v>
      </c>
      <c r="Q34" s="80" t="s">
        <v>1796</v>
      </c>
      <c r="R34" s="81" t="s">
        <v>199</v>
      </c>
      <c r="S34" s="78" t="s">
        <v>80</v>
      </c>
      <c r="T34" s="78" t="s">
        <v>136</v>
      </c>
      <c r="U34" s="78" t="s">
        <v>38</v>
      </c>
      <c r="V34" s="78" t="s">
        <v>127</v>
      </c>
      <c r="W34" s="78" t="s">
        <v>77</v>
      </c>
      <c r="X34" s="78" t="s">
        <v>82</v>
      </c>
      <c r="Y34" s="78" t="s">
        <v>199</v>
      </c>
      <c r="Z34" s="78" t="s">
        <v>186</v>
      </c>
      <c r="AA34" s="78" t="s">
        <v>231</v>
      </c>
      <c r="AB34" s="78" t="s">
        <v>258</v>
      </c>
      <c r="AC34" s="78" t="s">
        <v>1149</v>
      </c>
      <c r="AD34" s="78" t="s">
        <v>36</v>
      </c>
      <c r="AE34" s="78" t="s">
        <v>199</v>
      </c>
      <c r="AF34" s="78" t="s">
        <v>199</v>
      </c>
      <c r="AG34" s="78" t="s">
        <v>199</v>
      </c>
      <c r="AH34" s="78" t="s">
        <v>199</v>
      </c>
      <c r="AI34" s="78" t="s">
        <v>199</v>
      </c>
      <c r="AJ34" s="78" t="s">
        <v>199</v>
      </c>
      <c r="AK34" s="78" t="s">
        <v>199</v>
      </c>
      <c r="AL34" s="78" t="s">
        <v>199</v>
      </c>
      <c r="AM34" s="82" t="s">
        <v>186</v>
      </c>
      <c r="AN34" s="83" t="s">
        <v>22</v>
      </c>
      <c r="AO34" s="78" t="s">
        <v>83</v>
      </c>
      <c r="AP34" s="78" t="s">
        <v>1445</v>
      </c>
      <c r="AQ34" s="84" t="s">
        <v>46</v>
      </c>
      <c r="AR34" s="78" t="s">
        <v>199</v>
      </c>
      <c r="AS34" s="78" t="s">
        <v>199</v>
      </c>
      <c r="AT34" s="85" t="s">
        <v>199</v>
      </c>
      <c r="AU34" s="78" t="s">
        <v>100</v>
      </c>
      <c r="AV34" s="82" t="s">
        <v>2115</v>
      </c>
      <c r="AW34" s="78" t="s">
        <v>1644</v>
      </c>
      <c r="AX34" s="84" t="s">
        <v>105</v>
      </c>
      <c r="AY34" s="78" t="s">
        <v>95</v>
      </c>
      <c r="AZ34" s="78" t="s">
        <v>693</v>
      </c>
      <c r="BA34" s="78"/>
      <c r="BB34" s="78" t="s">
        <v>94</v>
      </c>
      <c r="BC34" s="85">
        <v>42466</v>
      </c>
    </row>
    <row r="35" spans="1:55" s="60" customFormat="1" ht="227" customHeight="1">
      <c r="A35" s="78" t="s">
        <v>115</v>
      </c>
      <c r="B35" s="78" t="s">
        <v>390</v>
      </c>
      <c r="C35" s="78" t="s">
        <v>665</v>
      </c>
      <c r="D35" s="78" t="s">
        <v>1105</v>
      </c>
      <c r="E35" s="78" t="s">
        <v>71</v>
      </c>
      <c r="F35" s="78" t="s">
        <v>133</v>
      </c>
      <c r="G35" s="78" t="s">
        <v>1121</v>
      </c>
      <c r="H35" s="78" t="s">
        <v>1125</v>
      </c>
      <c r="I35" s="78" t="s">
        <v>1165</v>
      </c>
      <c r="J35" s="78" t="s">
        <v>199</v>
      </c>
      <c r="K35" s="78" t="s">
        <v>77</v>
      </c>
      <c r="L35" s="78" t="s">
        <v>82</v>
      </c>
      <c r="M35" s="79">
        <v>42466</v>
      </c>
      <c r="N35" s="78" t="s">
        <v>95</v>
      </c>
      <c r="O35" s="78">
        <v>-26.711600000000001</v>
      </c>
      <c r="P35" s="78">
        <v>27.0837</v>
      </c>
      <c r="Q35" s="80" t="s">
        <v>1797</v>
      </c>
      <c r="R35" s="81" t="s">
        <v>80</v>
      </c>
      <c r="S35" s="78" t="s">
        <v>199</v>
      </c>
      <c r="T35" s="78" t="s">
        <v>136</v>
      </c>
      <c r="U35" s="78" t="s">
        <v>123</v>
      </c>
      <c r="V35" s="78" t="s">
        <v>127</v>
      </c>
      <c r="W35" s="78" t="s">
        <v>77</v>
      </c>
      <c r="X35" s="78" t="s">
        <v>82</v>
      </c>
      <c r="Y35" s="78" t="s">
        <v>199</v>
      </c>
      <c r="Z35" s="78" t="s">
        <v>186</v>
      </c>
      <c r="AA35" s="78" t="s">
        <v>231</v>
      </c>
      <c r="AB35" s="78" t="s">
        <v>258</v>
      </c>
      <c r="AC35" s="78" t="s">
        <v>1147</v>
      </c>
      <c r="AD35" s="78" t="s">
        <v>34</v>
      </c>
      <c r="AE35" s="78" t="s">
        <v>193</v>
      </c>
      <c r="AF35" s="78"/>
      <c r="AG35" s="78" t="s">
        <v>77</v>
      </c>
      <c r="AH35" s="82" t="s">
        <v>221</v>
      </c>
      <c r="AI35" s="82" t="s">
        <v>1017</v>
      </c>
      <c r="AJ35" s="82" t="s">
        <v>223</v>
      </c>
      <c r="AK35" s="82" t="s">
        <v>1019</v>
      </c>
      <c r="AL35" s="82" t="s">
        <v>77</v>
      </c>
      <c r="AM35" s="82" t="s">
        <v>186</v>
      </c>
      <c r="AN35" s="83" t="s">
        <v>21</v>
      </c>
      <c r="AO35" s="78" t="s">
        <v>83</v>
      </c>
      <c r="AP35" s="82" t="s">
        <v>1127</v>
      </c>
      <c r="AQ35" s="84" t="s">
        <v>46</v>
      </c>
      <c r="AR35" s="78" t="s">
        <v>199</v>
      </c>
      <c r="AS35" s="78" t="s">
        <v>199</v>
      </c>
      <c r="AT35" s="85" t="s">
        <v>199</v>
      </c>
      <c r="AU35" s="78" t="s">
        <v>100</v>
      </c>
      <c r="AV35" s="82" t="s">
        <v>2115</v>
      </c>
      <c r="AW35" s="78" t="s">
        <v>1613</v>
      </c>
      <c r="AX35" s="84" t="s">
        <v>105</v>
      </c>
      <c r="AY35" s="78" t="s">
        <v>95</v>
      </c>
      <c r="AZ35" s="78" t="s">
        <v>694</v>
      </c>
      <c r="BA35" s="78"/>
      <c r="BB35" s="78" t="s">
        <v>94</v>
      </c>
      <c r="BC35" s="85">
        <v>42466</v>
      </c>
    </row>
    <row r="36" spans="1:55" s="60" customFormat="1" ht="227" customHeight="1">
      <c r="A36" s="78" t="s">
        <v>115</v>
      </c>
      <c r="B36" s="78" t="s">
        <v>391</v>
      </c>
      <c r="C36" s="78" t="s">
        <v>665</v>
      </c>
      <c r="D36" s="78" t="s">
        <v>1106</v>
      </c>
      <c r="E36" s="78" t="s">
        <v>71</v>
      </c>
      <c r="F36" s="78" t="s">
        <v>133</v>
      </c>
      <c r="G36" s="78" t="s">
        <v>1121</v>
      </c>
      <c r="H36" s="78" t="s">
        <v>1125</v>
      </c>
      <c r="I36" s="78" t="s">
        <v>1165</v>
      </c>
      <c r="J36" s="78" t="s">
        <v>199</v>
      </c>
      <c r="K36" s="78" t="s">
        <v>77</v>
      </c>
      <c r="L36" s="78" t="s">
        <v>82</v>
      </c>
      <c r="M36" s="79">
        <v>42466</v>
      </c>
      <c r="N36" s="78" t="s">
        <v>95</v>
      </c>
      <c r="O36" s="78">
        <v>-26.7119</v>
      </c>
      <c r="P36" s="78">
        <v>27.0839</v>
      </c>
      <c r="Q36" s="80" t="s">
        <v>1798</v>
      </c>
      <c r="R36" s="81" t="s">
        <v>80</v>
      </c>
      <c r="S36" s="78" t="s">
        <v>199</v>
      </c>
      <c r="T36" s="78" t="s">
        <v>136</v>
      </c>
      <c r="U36" s="78" t="s">
        <v>123</v>
      </c>
      <c r="V36" s="78" t="s">
        <v>127</v>
      </c>
      <c r="W36" s="78" t="s">
        <v>77</v>
      </c>
      <c r="X36" s="78" t="s">
        <v>82</v>
      </c>
      <c r="Y36" s="78" t="s">
        <v>199</v>
      </c>
      <c r="Z36" s="78" t="s">
        <v>186</v>
      </c>
      <c r="AA36" s="78" t="s">
        <v>231</v>
      </c>
      <c r="AB36" s="78" t="s">
        <v>258</v>
      </c>
      <c r="AC36" s="78" t="s">
        <v>1147</v>
      </c>
      <c r="AD36" s="78" t="s">
        <v>34</v>
      </c>
      <c r="AE36" s="78" t="s">
        <v>193</v>
      </c>
      <c r="AF36" s="78"/>
      <c r="AG36" s="78" t="s">
        <v>77</v>
      </c>
      <c r="AH36" s="82" t="s">
        <v>221</v>
      </c>
      <c r="AI36" s="82" t="s">
        <v>1017</v>
      </c>
      <c r="AJ36" s="82" t="s">
        <v>223</v>
      </c>
      <c r="AK36" s="82" t="s">
        <v>1019</v>
      </c>
      <c r="AL36" s="82" t="s">
        <v>77</v>
      </c>
      <c r="AM36" s="82" t="s">
        <v>186</v>
      </c>
      <c r="AN36" s="83" t="s">
        <v>21</v>
      </c>
      <c r="AO36" s="78" t="s">
        <v>83</v>
      </c>
      <c r="AP36" s="82" t="s">
        <v>1127</v>
      </c>
      <c r="AQ36" s="84" t="s">
        <v>46</v>
      </c>
      <c r="AR36" s="78" t="s">
        <v>199</v>
      </c>
      <c r="AS36" s="78" t="s">
        <v>199</v>
      </c>
      <c r="AT36" s="85" t="s">
        <v>199</v>
      </c>
      <c r="AU36" s="78" t="s">
        <v>100</v>
      </c>
      <c r="AV36" s="82" t="s">
        <v>2115</v>
      </c>
      <c r="AW36" s="78" t="s">
        <v>1613</v>
      </c>
      <c r="AX36" s="84" t="s">
        <v>105</v>
      </c>
      <c r="AY36" s="78" t="s">
        <v>95</v>
      </c>
      <c r="AZ36" s="78" t="s">
        <v>695</v>
      </c>
      <c r="BA36" s="78"/>
      <c r="BB36" s="78" t="s">
        <v>94</v>
      </c>
      <c r="BC36" s="85">
        <v>42466</v>
      </c>
    </row>
    <row r="37" spans="1:55" s="60" customFormat="1" ht="227" customHeight="1">
      <c r="A37" s="78" t="s">
        <v>115</v>
      </c>
      <c r="B37" s="78" t="s">
        <v>392</v>
      </c>
      <c r="C37" s="78" t="s">
        <v>665</v>
      </c>
      <c r="D37" s="78" t="s">
        <v>1107</v>
      </c>
      <c r="E37" s="78" t="s">
        <v>71</v>
      </c>
      <c r="F37" s="78" t="s">
        <v>133</v>
      </c>
      <c r="G37" s="78" t="s">
        <v>1121</v>
      </c>
      <c r="H37" s="78" t="s">
        <v>1125</v>
      </c>
      <c r="I37" s="78" t="s">
        <v>1165</v>
      </c>
      <c r="J37" s="78" t="s">
        <v>199</v>
      </c>
      <c r="K37" s="78" t="s">
        <v>77</v>
      </c>
      <c r="L37" s="78" t="s">
        <v>82</v>
      </c>
      <c r="M37" s="79">
        <v>42466</v>
      </c>
      <c r="N37" s="78" t="s">
        <v>95</v>
      </c>
      <c r="O37" s="78">
        <v>-26.7119</v>
      </c>
      <c r="P37" s="78">
        <v>27.0839</v>
      </c>
      <c r="Q37" s="80" t="s">
        <v>1799</v>
      </c>
      <c r="R37" s="81" t="s">
        <v>80</v>
      </c>
      <c r="S37" s="78" t="s">
        <v>199</v>
      </c>
      <c r="T37" s="78" t="s">
        <v>136</v>
      </c>
      <c r="U37" s="78" t="s">
        <v>123</v>
      </c>
      <c r="V37" s="78" t="s">
        <v>127</v>
      </c>
      <c r="W37" s="78" t="s">
        <v>77</v>
      </c>
      <c r="X37" s="78" t="s">
        <v>82</v>
      </c>
      <c r="Y37" s="78" t="s">
        <v>199</v>
      </c>
      <c r="Z37" s="78" t="s">
        <v>186</v>
      </c>
      <c r="AA37" s="78" t="s">
        <v>231</v>
      </c>
      <c r="AB37" s="78" t="s">
        <v>258</v>
      </c>
      <c r="AC37" s="78" t="s">
        <v>1147</v>
      </c>
      <c r="AD37" s="78" t="s">
        <v>34</v>
      </c>
      <c r="AE37" s="78" t="s">
        <v>193</v>
      </c>
      <c r="AF37" s="78"/>
      <c r="AG37" s="78" t="s">
        <v>77</v>
      </c>
      <c r="AH37" s="82" t="s">
        <v>221</v>
      </c>
      <c r="AI37" s="82" t="s">
        <v>1017</v>
      </c>
      <c r="AJ37" s="82" t="s">
        <v>223</v>
      </c>
      <c r="AK37" s="82" t="s">
        <v>1019</v>
      </c>
      <c r="AL37" s="82" t="s">
        <v>77</v>
      </c>
      <c r="AM37" s="82" t="s">
        <v>186</v>
      </c>
      <c r="AN37" s="83" t="s">
        <v>21</v>
      </c>
      <c r="AO37" s="78" t="s">
        <v>83</v>
      </c>
      <c r="AP37" s="82" t="s">
        <v>1127</v>
      </c>
      <c r="AQ37" s="84" t="s">
        <v>46</v>
      </c>
      <c r="AR37" s="78" t="s">
        <v>199</v>
      </c>
      <c r="AS37" s="78" t="s">
        <v>199</v>
      </c>
      <c r="AT37" s="85" t="s">
        <v>199</v>
      </c>
      <c r="AU37" s="78" t="s">
        <v>100</v>
      </c>
      <c r="AV37" s="82" t="s">
        <v>2115</v>
      </c>
      <c r="AW37" s="78" t="s">
        <v>1613</v>
      </c>
      <c r="AX37" s="84" t="s">
        <v>105</v>
      </c>
      <c r="AY37" s="78" t="s">
        <v>95</v>
      </c>
      <c r="AZ37" s="78" t="s">
        <v>696</v>
      </c>
      <c r="BA37" s="78"/>
      <c r="BB37" s="78" t="s">
        <v>94</v>
      </c>
      <c r="BC37" s="85">
        <v>42466</v>
      </c>
    </row>
    <row r="38" spans="1:55" s="60" customFormat="1" ht="227" customHeight="1">
      <c r="A38" s="78" t="s">
        <v>115</v>
      </c>
      <c r="B38" s="78" t="s">
        <v>393</v>
      </c>
      <c r="C38" s="78" t="s">
        <v>665</v>
      </c>
      <c r="D38" s="78" t="s">
        <v>1108</v>
      </c>
      <c r="E38" s="78" t="s">
        <v>71</v>
      </c>
      <c r="F38" s="78" t="s">
        <v>133</v>
      </c>
      <c r="G38" s="78" t="s">
        <v>1121</v>
      </c>
      <c r="H38" s="78" t="s">
        <v>1125</v>
      </c>
      <c r="I38" s="78" t="s">
        <v>1165</v>
      </c>
      <c r="J38" s="78" t="s">
        <v>199</v>
      </c>
      <c r="K38" s="78" t="s">
        <v>77</v>
      </c>
      <c r="L38" s="78" t="s">
        <v>82</v>
      </c>
      <c r="M38" s="79">
        <v>42466</v>
      </c>
      <c r="N38" s="78" t="s">
        <v>95</v>
      </c>
      <c r="O38" s="78">
        <v>-26.712399999999999</v>
      </c>
      <c r="P38" s="78">
        <v>27.084099999999999</v>
      </c>
      <c r="Q38" s="80" t="s">
        <v>1800</v>
      </c>
      <c r="R38" s="81" t="s">
        <v>80</v>
      </c>
      <c r="S38" s="78" t="s">
        <v>199</v>
      </c>
      <c r="T38" s="78" t="s">
        <v>136</v>
      </c>
      <c r="U38" s="78" t="s">
        <v>123</v>
      </c>
      <c r="V38" s="78" t="s">
        <v>127</v>
      </c>
      <c r="W38" s="78" t="s">
        <v>77</v>
      </c>
      <c r="X38" s="78" t="s">
        <v>82</v>
      </c>
      <c r="Y38" s="78" t="s">
        <v>199</v>
      </c>
      <c r="Z38" s="78" t="s">
        <v>186</v>
      </c>
      <c r="AA38" s="78" t="s">
        <v>231</v>
      </c>
      <c r="AB38" s="78" t="s">
        <v>258</v>
      </c>
      <c r="AC38" s="78" t="s">
        <v>1147</v>
      </c>
      <c r="AD38" s="78" t="s">
        <v>34</v>
      </c>
      <c r="AE38" s="78" t="s">
        <v>193</v>
      </c>
      <c r="AF38" s="78"/>
      <c r="AG38" s="78" t="s">
        <v>77</v>
      </c>
      <c r="AH38" s="82" t="s">
        <v>221</v>
      </c>
      <c r="AI38" s="82" t="s">
        <v>1017</v>
      </c>
      <c r="AJ38" s="82" t="s">
        <v>223</v>
      </c>
      <c r="AK38" s="82" t="s">
        <v>1019</v>
      </c>
      <c r="AL38" s="82" t="s">
        <v>77</v>
      </c>
      <c r="AM38" s="82" t="s">
        <v>186</v>
      </c>
      <c r="AN38" s="83" t="s">
        <v>21</v>
      </c>
      <c r="AO38" s="78" t="s">
        <v>83</v>
      </c>
      <c r="AP38" s="82" t="s">
        <v>1127</v>
      </c>
      <c r="AQ38" s="84" t="s">
        <v>46</v>
      </c>
      <c r="AR38" s="78" t="s">
        <v>199</v>
      </c>
      <c r="AS38" s="78" t="s">
        <v>199</v>
      </c>
      <c r="AT38" s="85" t="s">
        <v>199</v>
      </c>
      <c r="AU38" s="78" t="s">
        <v>100</v>
      </c>
      <c r="AV38" s="82" t="s">
        <v>2115</v>
      </c>
      <c r="AW38" s="78" t="s">
        <v>1613</v>
      </c>
      <c r="AX38" s="84" t="s">
        <v>105</v>
      </c>
      <c r="AY38" s="78" t="s">
        <v>95</v>
      </c>
      <c r="AZ38" s="78" t="s">
        <v>697</v>
      </c>
      <c r="BA38" s="78"/>
      <c r="BB38" s="78" t="s">
        <v>94</v>
      </c>
      <c r="BC38" s="85">
        <v>42466</v>
      </c>
    </row>
    <row r="39" spans="1:55" s="60" customFormat="1" ht="227" customHeight="1">
      <c r="A39" s="78" t="s">
        <v>115</v>
      </c>
      <c r="B39" s="78" t="s">
        <v>394</v>
      </c>
      <c r="C39" s="78" t="s">
        <v>665</v>
      </c>
      <c r="D39" s="78" t="s">
        <v>1109</v>
      </c>
      <c r="E39" s="78" t="s">
        <v>71</v>
      </c>
      <c r="F39" s="78" t="s">
        <v>133</v>
      </c>
      <c r="G39" s="78" t="s">
        <v>1121</v>
      </c>
      <c r="H39" s="78" t="s">
        <v>1125</v>
      </c>
      <c r="I39" s="78" t="s">
        <v>1165</v>
      </c>
      <c r="J39" s="78" t="s">
        <v>199</v>
      </c>
      <c r="K39" s="78" t="s">
        <v>77</v>
      </c>
      <c r="L39" s="78" t="s">
        <v>82</v>
      </c>
      <c r="M39" s="79">
        <v>42466</v>
      </c>
      <c r="N39" s="78" t="s">
        <v>95</v>
      </c>
      <c r="O39" s="78">
        <v>-26.712499999999999</v>
      </c>
      <c r="P39" s="78">
        <v>27.084199999999999</v>
      </c>
      <c r="Q39" s="80" t="s">
        <v>1801</v>
      </c>
      <c r="R39" s="81" t="s">
        <v>80</v>
      </c>
      <c r="S39" s="78" t="s">
        <v>199</v>
      </c>
      <c r="T39" s="78" t="s">
        <v>136</v>
      </c>
      <c r="U39" s="78" t="s">
        <v>123</v>
      </c>
      <c r="V39" s="78" t="s">
        <v>127</v>
      </c>
      <c r="W39" s="78" t="s">
        <v>77</v>
      </c>
      <c r="X39" s="78" t="s">
        <v>82</v>
      </c>
      <c r="Y39" s="78" t="s">
        <v>199</v>
      </c>
      <c r="Z39" s="78" t="s">
        <v>186</v>
      </c>
      <c r="AA39" s="78" t="s">
        <v>231</v>
      </c>
      <c r="AB39" s="78" t="s">
        <v>258</v>
      </c>
      <c r="AC39" s="78" t="s">
        <v>1147</v>
      </c>
      <c r="AD39" s="78" t="s">
        <v>34</v>
      </c>
      <c r="AE39" s="78" t="s">
        <v>193</v>
      </c>
      <c r="AF39" s="78"/>
      <c r="AG39" s="78" t="s">
        <v>77</v>
      </c>
      <c r="AH39" s="82" t="s">
        <v>221</v>
      </c>
      <c r="AI39" s="82" t="s">
        <v>1017</v>
      </c>
      <c r="AJ39" s="82" t="s">
        <v>223</v>
      </c>
      <c r="AK39" s="82" t="s">
        <v>1019</v>
      </c>
      <c r="AL39" s="82" t="s">
        <v>77</v>
      </c>
      <c r="AM39" s="82" t="s">
        <v>186</v>
      </c>
      <c r="AN39" s="83" t="s">
        <v>21</v>
      </c>
      <c r="AO39" s="78" t="s">
        <v>83</v>
      </c>
      <c r="AP39" s="82" t="s">
        <v>1127</v>
      </c>
      <c r="AQ39" s="84" t="s">
        <v>46</v>
      </c>
      <c r="AR39" s="78" t="s">
        <v>199</v>
      </c>
      <c r="AS39" s="78" t="s">
        <v>199</v>
      </c>
      <c r="AT39" s="85" t="s">
        <v>199</v>
      </c>
      <c r="AU39" s="78" t="s">
        <v>100</v>
      </c>
      <c r="AV39" s="82" t="s">
        <v>2115</v>
      </c>
      <c r="AW39" s="78" t="s">
        <v>1613</v>
      </c>
      <c r="AX39" s="84" t="s">
        <v>105</v>
      </c>
      <c r="AY39" s="78" t="s">
        <v>95</v>
      </c>
      <c r="AZ39" s="78" t="s">
        <v>698</v>
      </c>
      <c r="BA39" s="78"/>
      <c r="BB39" s="78" t="s">
        <v>94</v>
      </c>
      <c r="BC39" s="85">
        <v>42466</v>
      </c>
    </row>
    <row r="40" spans="1:55" s="60" customFormat="1" ht="227" customHeight="1">
      <c r="A40" s="78" t="s">
        <v>115</v>
      </c>
      <c r="B40" s="78" t="s">
        <v>395</v>
      </c>
      <c r="C40" s="78" t="s">
        <v>665</v>
      </c>
      <c r="D40" s="78" t="s">
        <v>1110</v>
      </c>
      <c r="E40" s="78" t="s">
        <v>71</v>
      </c>
      <c r="F40" s="78" t="s">
        <v>133</v>
      </c>
      <c r="G40" s="78" t="s">
        <v>1121</v>
      </c>
      <c r="H40" s="78" t="s">
        <v>1125</v>
      </c>
      <c r="I40" s="78" t="s">
        <v>1165</v>
      </c>
      <c r="J40" s="78" t="s">
        <v>199</v>
      </c>
      <c r="K40" s="78" t="s">
        <v>77</v>
      </c>
      <c r="L40" s="78" t="s">
        <v>82</v>
      </c>
      <c r="M40" s="79">
        <v>42466</v>
      </c>
      <c r="N40" s="78" t="s">
        <v>95</v>
      </c>
      <c r="O40" s="78">
        <v>-26.712800000000001</v>
      </c>
      <c r="P40" s="78">
        <v>27.084499999999998</v>
      </c>
      <c r="Q40" s="80" t="s">
        <v>1802</v>
      </c>
      <c r="R40" s="81" t="s">
        <v>80</v>
      </c>
      <c r="S40" s="78" t="s">
        <v>199</v>
      </c>
      <c r="T40" s="78" t="s">
        <v>136</v>
      </c>
      <c r="U40" s="78" t="s">
        <v>123</v>
      </c>
      <c r="V40" s="78" t="s">
        <v>127</v>
      </c>
      <c r="W40" s="78" t="s">
        <v>77</v>
      </c>
      <c r="X40" s="78" t="s">
        <v>82</v>
      </c>
      <c r="Y40" s="78" t="s">
        <v>199</v>
      </c>
      <c r="Z40" s="78" t="s">
        <v>186</v>
      </c>
      <c r="AA40" s="78" t="s">
        <v>231</v>
      </c>
      <c r="AB40" s="78" t="s">
        <v>258</v>
      </c>
      <c r="AC40" s="78" t="s">
        <v>1147</v>
      </c>
      <c r="AD40" s="78" t="s">
        <v>34</v>
      </c>
      <c r="AE40" s="78" t="s">
        <v>193</v>
      </c>
      <c r="AF40" s="78"/>
      <c r="AG40" s="78" t="s">
        <v>77</v>
      </c>
      <c r="AH40" s="82" t="s">
        <v>221</v>
      </c>
      <c r="AI40" s="82" t="s">
        <v>1017</v>
      </c>
      <c r="AJ40" s="82" t="s">
        <v>223</v>
      </c>
      <c r="AK40" s="82" t="s">
        <v>1019</v>
      </c>
      <c r="AL40" s="82" t="s">
        <v>77</v>
      </c>
      <c r="AM40" s="82" t="s">
        <v>186</v>
      </c>
      <c r="AN40" s="83" t="s">
        <v>21</v>
      </c>
      <c r="AO40" s="78" t="s">
        <v>83</v>
      </c>
      <c r="AP40" s="82" t="s">
        <v>1127</v>
      </c>
      <c r="AQ40" s="84" t="s">
        <v>46</v>
      </c>
      <c r="AR40" s="78" t="s">
        <v>199</v>
      </c>
      <c r="AS40" s="78" t="s">
        <v>199</v>
      </c>
      <c r="AT40" s="85" t="s">
        <v>199</v>
      </c>
      <c r="AU40" s="78" t="s">
        <v>100</v>
      </c>
      <c r="AV40" s="82" t="s">
        <v>2115</v>
      </c>
      <c r="AW40" s="78" t="s">
        <v>1613</v>
      </c>
      <c r="AX40" s="84" t="s">
        <v>105</v>
      </c>
      <c r="AY40" s="78" t="s">
        <v>95</v>
      </c>
      <c r="AZ40" s="78" t="s">
        <v>699</v>
      </c>
      <c r="BA40" s="78"/>
      <c r="BB40" s="78" t="s">
        <v>94</v>
      </c>
      <c r="BC40" s="85">
        <v>42466</v>
      </c>
    </row>
    <row r="41" spans="1:55" s="60" customFormat="1" ht="227" customHeight="1">
      <c r="A41" s="78" t="s">
        <v>115</v>
      </c>
      <c r="B41" s="78" t="s">
        <v>396</v>
      </c>
      <c r="C41" s="78" t="s">
        <v>665</v>
      </c>
      <c r="D41" s="78" t="s">
        <v>1111</v>
      </c>
      <c r="E41" s="78" t="s">
        <v>71</v>
      </c>
      <c r="F41" s="78" t="s">
        <v>133</v>
      </c>
      <c r="G41" s="78" t="s">
        <v>1121</v>
      </c>
      <c r="H41" s="78" t="s">
        <v>1125</v>
      </c>
      <c r="I41" s="78" t="s">
        <v>1165</v>
      </c>
      <c r="J41" s="78" t="s">
        <v>199</v>
      </c>
      <c r="K41" s="78" t="s">
        <v>77</v>
      </c>
      <c r="L41" s="78" t="s">
        <v>82</v>
      </c>
      <c r="M41" s="79">
        <v>42466</v>
      </c>
      <c r="N41" s="78" t="s">
        <v>95</v>
      </c>
      <c r="O41" s="78">
        <v>-26.713100000000001</v>
      </c>
      <c r="P41" s="78">
        <v>27.084599999999998</v>
      </c>
      <c r="Q41" s="80" t="s">
        <v>1803</v>
      </c>
      <c r="R41" s="81" t="s">
        <v>80</v>
      </c>
      <c r="S41" s="78" t="s">
        <v>199</v>
      </c>
      <c r="T41" s="78" t="s">
        <v>136</v>
      </c>
      <c r="U41" s="78" t="s">
        <v>123</v>
      </c>
      <c r="V41" s="78" t="s">
        <v>127</v>
      </c>
      <c r="W41" s="78" t="s">
        <v>77</v>
      </c>
      <c r="X41" s="78" t="s">
        <v>82</v>
      </c>
      <c r="Y41" s="78" t="s">
        <v>199</v>
      </c>
      <c r="Z41" s="78" t="s">
        <v>186</v>
      </c>
      <c r="AA41" s="78" t="s">
        <v>231</v>
      </c>
      <c r="AB41" s="78" t="s">
        <v>258</v>
      </c>
      <c r="AC41" s="78" t="s">
        <v>1147</v>
      </c>
      <c r="AD41" s="78" t="s">
        <v>34</v>
      </c>
      <c r="AE41" s="78" t="s">
        <v>193</v>
      </c>
      <c r="AF41" s="78"/>
      <c r="AG41" s="78" t="s">
        <v>77</v>
      </c>
      <c r="AH41" s="82" t="s">
        <v>221</v>
      </c>
      <c r="AI41" s="82" t="s">
        <v>1017</v>
      </c>
      <c r="AJ41" s="82" t="s">
        <v>223</v>
      </c>
      <c r="AK41" s="82" t="s">
        <v>1019</v>
      </c>
      <c r="AL41" s="82" t="s">
        <v>77</v>
      </c>
      <c r="AM41" s="82" t="s">
        <v>186</v>
      </c>
      <c r="AN41" s="83" t="s">
        <v>21</v>
      </c>
      <c r="AO41" s="78" t="s">
        <v>83</v>
      </c>
      <c r="AP41" s="82" t="s">
        <v>1127</v>
      </c>
      <c r="AQ41" s="84" t="s">
        <v>46</v>
      </c>
      <c r="AR41" s="78" t="s">
        <v>199</v>
      </c>
      <c r="AS41" s="78" t="s">
        <v>199</v>
      </c>
      <c r="AT41" s="85" t="s">
        <v>199</v>
      </c>
      <c r="AU41" s="78" t="s">
        <v>100</v>
      </c>
      <c r="AV41" s="82" t="s">
        <v>2115</v>
      </c>
      <c r="AW41" s="78" t="s">
        <v>1613</v>
      </c>
      <c r="AX41" s="84" t="s">
        <v>105</v>
      </c>
      <c r="AY41" s="78" t="s">
        <v>95</v>
      </c>
      <c r="AZ41" s="78" t="s">
        <v>700</v>
      </c>
      <c r="BA41" s="78"/>
      <c r="BB41" s="78" t="s">
        <v>94</v>
      </c>
      <c r="BC41" s="85">
        <v>42466</v>
      </c>
    </row>
    <row r="42" spans="1:55" s="60" customFormat="1" ht="227" customHeight="1">
      <c r="A42" s="78" t="s">
        <v>115</v>
      </c>
      <c r="B42" s="78" t="s">
        <v>397</v>
      </c>
      <c r="C42" s="78" t="s">
        <v>665</v>
      </c>
      <c r="D42" s="78" t="s">
        <v>1112</v>
      </c>
      <c r="E42" s="78" t="s">
        <v>71</v>
      </c>
      <c r="F42" s="78" t="s">
        <v>133</v>
      </c>
      <c r="G42" s="78" t="s">
        <v>1121</v>
      </c>
      <c r="H42" s="78" t="s">
        <v>1125</v>
      </c>
      <c r="I42" s="78" t="s">
        <v>1165</v>
      </c>
      <c r="J42" s="78" t="s">
        <v>199</v>
      </c>
      <c r="K42" s="78" t="s">
        <v>77</v>
      </c>
      <c r="L42" s="78" t="s">
        <v>82</v>
      </c>
      <c r="M42" s="79">
        <v>42466</v>
      </c>
      <c r="N42" s="78" t="s">
        <v>95</v>
      </c>
      <c r="O42" s="78">
        <v>-26.7135</v>
      </c>
      <c r="P42" s="78">
        <v>27.084700000000002</v>
      </c>
      <c r="Q42" s="80" t="s">
        <v>1804</v>
      </c>
      <c r="R42" s="81" t="s">
        <v>80</v>
      </c>
      <c r="S42" s="78" t="s">
        <v>199</v>
      </c>
      <c r="T42" s="78" t="s">
        <v>136</v>
      </c>
      <c r="U42" s="78" t="s">
        <v>123</v>
      </c>
      <c r="V42" s="78" t="s">
        <v>127</v>
      </c>
      <c r="W42" s="78" t="s">
        <v>77</v>
      </c>
      <c r="X42" s="78" t="s">
        <v>82</v>
      </c>
      <c r="Y42" s="78" t="s">
        <v>199</v>
      </c>
      <c r="Z42" s="78" t="s">
        <v>186</v>
      </c>
      <c r="AA42" s="78" t="s">
        <v>231</v>
      </c>
      <c r="AB42" s="78" t="s">
        <v>258</v>
      </c>
      <c r="AC42" s="78" t="s">
        <v>1147</v>
      </c>
      <c r="AD42" s="78" t="s">
        <v>34</v>
      </c>
      <c r="AE42" s="78" t="s">
        <v>193</v>
      </c>
      <c r="AF42" s="78"/>
      <c r="AG42" s="78" t="s">
        <v>77</v>
      </c>
      <c r="AH42" s="82" t="s">
        <v>221</v>
      </c>
      <c r="AI42" s="82" t="s">
        <v>1017</v>
      </c>
      <c r="AJ42" s="82" t="s">
        <v>223</v>
      </c>
      <c r="AK42" s="82" t="s">
        <v>1019</v>
      </c>
      <c r="AL42" s="82" t="s">
        <v>77</v>
      </c>
      <c r="AM42" s="82" t="s">
        <v>186</v>
      </c>
      <c r="AN42" s="83" t="s">
        <v>21</v>
      </c>
      <c r="AO42" s="78" t="s">
        <v>83</v>
      </c>
      <c r="AP42" s="82" t="s">
        <v>1127</v>
      </c>
      <c r="AQ42" s="84" t="s">
        <v>46</v>
      </c>
      <c r="AR42" s="78" t="s">
        <v>199</v>
      </c>
      <c r="AS42" s="78" t="s">
        <v>199</v>
      </c>
      <c r="AT42" s="85" t="s">
        <v>199</v>
      </c>
      <c r="AU42" s="78" t="s">
        <v>100</v>
      </c>
      <c r="AV42" s="82" t="s">
        <v>2115</v>
      </c>
      <c r="AW42" s="78" t="s">
        <v>1613</v>
      </c>
      <c r="AX42" s="84" t="s">
        <v>105</v>
      </c>
      <c r="AY42" s="78" t="s">
        <v>95</v>
      </c>
      <c r="AZ42" s="78" t="s">
        <v>701</v>
      </c>
      <c r="BA42" s="78"/>
      <c r="BB42" s="78" t="s">
        <v>94</v>
      </c>
      <c r="BC42" s="85">
        <v>42466</v>
      </c>
    </row>
    <row r="43" spans="1:55" s="60" customFormat="1" ht="227" customHeight="1">
      <c r="A43" s="78" t="s">
        <v>115</v>
      </c>
      <c r="B43" s="78" t="s">
        <v>398</v>
      </c>
      <c r="C43" s="78" t="s">
        <v>665</v>
      </c>
      <c r="D43" s="78" t="s">
        <v>1113</v>
      </c>
      <c r="E43" s="78" t="s">
        <v>808</v>
      </c>
      <c r="F43" s="78" t="s">
        <v>133</v>
      </c>
      <c r="G43" s="78" t="s">
        <v>1121</v>
      </c>
      <c r="H43" s="78" t="s">
        <v>1125</v>
      </c>
      <c r="I43" s="78" t="s">
        <v>199</v>
      </c>
      <c r="J43" s="78" t="s">
        <v>199</v>
      </c>
      <c r="K43" s="78" t="s">
        <v>77</v>
      </c>
      <c r="L43" s="78" t="s">
        <v>82</v>
      </c>
      <c r="M43" s="79">
        <v>42465</v>
      </c>
      <c r="N43" s="78" t="s">
        <v>95</v>
      </c>
      <c r="O43" s="78">
        <v>-26.706800000000001</v>
      </c>
      <c r="P43" s="78">
        <v>27.0837</v>
      </c>
      <c r="Q43" s="80" t="s">
        <v>1805</v>
      </c>
      <c r="R43" s="81" t="s">
        <v>199</v>
      </c>
      <c r="S43" s="78" t="s">
        <v>80</v>
      </c>
      <c r="T43" s="78" t="s">
        <v>136</v>
      </c>
      <c r="U43" s="78" t="s">
        <v>38</v>
      </c>
      <c r="V43" s="78" t="s">
        <v>127</v>
      </c>
      <c r="W43" s="78" t="s">
        <v>77</v>
      </c>
      <c r="X43" s="78" t="s">
        <v>82</v>
      </c>
      <c r="Y43" s="78" t="s">
        <v>199</v>
      </c>
      <c r="Z43" s="78" t="s">
        <v>186</v>
      </c>
      <c r="AA43" s="78" t="s">
        <v>231</v>
      </c>
      <c r="AB43" s="78" t="s">
        <v>258</v>
      </c>
      <c r="AC43" s="78" t="s">
        <v>1148</v>
      </c>
      <c r="AD43" s="78" t="s">
        <v>36</v>
      </c>
      <c r="AE43" s="78" t="s">
        <v>199</v>
      </c>
      <c r="AF43" s="78" t="s">
        <v>199</v>
      </c>
      <c r="AG43" s="78" t="s">
        <v>199</v>
      </c>
      <c r="AH43" s="78" t="s">
        <v>199</v>
      </c>
      <c r="AI43" s="78" t="s">
        <v>199</v>
      </c>
      <c r="AJ43" s="78" t="s">
        <v>199</v>
      </c>
      <c r="AK43" s="78" t="s">
        <v>199</v>
      </c>
      <c r="AL43" s="78" t="s">
        <v>199</v>
      </c>
      <c r="AM43" s="82" t="s">
        <v>186</v>
      </c>
      <c r="AN43" s="83" t="s">
        <v>22</v>
      </c>
      <c r="AO43" s="78" t="s">
        <v>83</v>
      </c>
      <c r="AP43" s="78" t="s">
        <v>1155</v>
      </c>
      <c r="AQ43" s="84" t="s">
        <v>46</v>
      </c>
      <c r="AR43" s="78" t="s">
        <v>199</v>
      </c>
      <c r="AS43" s="78" t="s">
        <v>199</v>
      </c>
      <c r="AT43" s="85" t="s">
        <v>199</v>
      </c>
      <c r="AU43" s="78" t="s">
        <v>100</v>
      </c>
      <c r="AV43" s="82" t="s">
        <v>2115</v>
      </c>
      <c r="AW43" s="78" t="s">
        <v>1602</v>
      </c>
      <c r="AX43" s="84" t="s">
        <v>105</v>
      </c>
      <c r="AY43" s="78" t="s">
        <v>95</v>
      </c>
      <c r="AZ43" s="78" t="s">
        <v>702</v>
      </c>
      <c r="BA43" s="78"/>
      <c r="BB43" s="78" t="s">
        <v>94</v>
      </c>
      <c r="BC43" s="85">
        <v>42465</v>
      </c>
    </row>
    <row r="44" spans="1:55" s="60" customFormat="1" ht="227" customHeight="1">
      <c r="A44" s="78" t="s">
        <v>115</v>
      </c>
      <c r="B44" s="78" t="s">
        <v>399</v>
      </c>
      <c r="C44" s="78" t="s">
        <v>665</v>
      </c>
      <c r="D44" s="78" t="s">
        <v>1114</v>
      </c>
      <c r="E44" s="78" t="s">
        <v>1012</v>
      </c>
      <c r="F44" s="78" t="s">
        <v>133</v>
      </c>
      <c r="G44" s="78" t="s">
        <v>1121</v>
      </c>
      <c r="H44" s="78" t="s">
        <v>1125</v>
      </c>
      <c r="I44" s="78" t="s">
        <v>1029</v>
      </c>
      <c r="J44" s="78" t="s">
        <v>199</v>
      </c>
      <c r="K44" s="78" t="s">
        <v>77</v>
      </c>
      <c r="L44" s="78" t="s">
        <v>82</v>
      </c>
      <c r="M44" s="79">
        <v>42465</v>
      </c>
      <c r="N44" s="78" t="s">
        <v>95</v>
      </c>
      <c r="O44" s="78">
        <v>-26.661999999999999</v>
      </c>
      <c r="P44" s="78">
        <v>27.088899999999999</v>
      </c>
      <c r="Q44" s="80" t="s">
        <v>1806</v>
      </c>
      <c r="R44" s="81" t="s">
        <v>199</v>
      </c>
      <c r="S44" s="78" t="s">
        <v>80</v>
      </c>
      <c r="T44" s="78" t="s">
        <v>136</v>
      </c>
      <c r="U44" s="78" t="s">
        <v>38</v>
      </c>
      <c r="V44" s="78" t="s">
        <v>127</v>
      </c>
      <c r="W44" s="78" t="s">
        <v>77</v>
      </c>
      <c r="X44" s="78" t="s">
        <v>82</v>
      </c>
      <c r="Y44" s="78" t="s">
        <v>199</v>
      </c>
      <c r="Z44" s="78" t="s">
        <v>186</v>
      </c>
      <c r="AA44" s="78" t="s">
        <v>231</v>
      </c>
      <c r="AB44" s="78" t="s">
        <v>258</v>
      </c>
      <c r="AC44" s="78" t="s">
        <v>1150</v>
      </c>
      <c r="AD44" s="78" t="s">
        <v>36</v>
      </c>
      <c r="AE44" s="78" t="s">
        <v>199</v>
      </c>
      <c r="AF44" s="78" t="s">
        <v>199</v>
      </c>
      <c r="AG44" s="78" t="s">
        <v>199</v>
      </c>
      <c r="AH44" s="78" t="s">
        <v>199</v>
      </c>
      <c r="AI44" s="78" t="s">
        <v>199</v>
      </c>
      <c r="AJ44" s="78" t="s">
        <v>199</v>
      </c>
      <c r="AK44" s="78" t="s">
        <v>199</v>
      </c>
      <c r="AL44" s="78" t="s">
        <v>199</v>
      </c>
      <c r="AM44" s="82" t="s">
        <v>186</v>
      </c>
      <c r="AN44" s="83" t="s">
        <v>23</v>
      </c>
      <c r="AO44" s="78" t="s">
        <v>83</v>
      </c>
      <c r="AP44" s="78" t="s">
        <v>1160</v>
      </c>
      <c r="AQ44" s="84" t="s">
        <v>46</v>
      </c>
      <c r="AR44" s="78" t="s">
        <v>199</v>
      </c>
      <c r="AS44" s="78" t="s">
        <v>199</v>
      </c>
      <c r="AT44" s="85" t="s">
        <v>199</v>
      </c>
      <c r="AU44" s="78" t="s">
        <v>100</v>
      </c>
      <c r="AV44" s="82" t="s">
        <v>2115</v>
      </c>
      <c r="AW44" s="78" t="s">
        <v>1645</v>
      </c>
      <c r="AX44" s="84" t="s">
        <v>105</v>
      </c>
      <c r="AY44" s="78" t="s">
        <v>95</v>
      </c>
      <c r="AZ44" s="78" t="s">
        <v>703</v>
      </c>
      <c r="BA44" s="78"/>
      <c r="BB44" s="78" t="s">
        <v>94</v>
      </c>
      <c r="BC44" s="85">
        <v>42465</v>
      </c>
    </row>
    <row r="45" spans="1:55" s="60" customFormat="1" ht="227" customHeight="1">
      <c r="A45" s="78" t="s">
        <v>115</v>
      </c>
      <c r="B45" s="78" t="s">
        <v>400</v>
      </c>
      <c r="C45" s="78" t="s">
        <v>665</v>
      </c>
      <c r="D45" s="78" t="s">
        <v>1688</v>
      </c>
      <c r="E45" s="78" t="s">
        <v>808</v>
      </c>
      <c r="F45" s="78" t="s">
        <v>133</v>
      </c>
      <c r="G45" s="78" t="s">
        <v>1122</v>
      </c>
      <c r="H45" s="78" t="s">
        <v>1125</v>
      </c>
      <c r="I45" s="78" t="s">
        <v>199</v>
      </c>
      <c r="J45" s="78" t="s">
        <v>199</v>
      </c>
      <c r="K45" s="78" t="s">
        <v>77</v>
      </c>
      <c r="L45" s="78" t="s">
        <v>83</v>
      </c>
      <c r="M45" s="79">
        <v>42465</v>
      </c>
      <c r="N45" s="78" t="s">
        <v>95</v>
      </c>
      <c r="O45" s="78">
        <v>-26.575047000000001</v>
      </c>
      <c r="P45" s="78">
        <v>27.126501999999999</v>
      </c>
      <c r="Q45" s="80" t="s">
        <v>1807</v>
      </c>
      <c r="R45" s="81" t="s">
        <v>199</v>
      </c>
      <c r="S45" s="78" t="s">
        <v>80</v>
      </c>
      <c r="T45" s="78" t="s">
        <v>77</v>
      </c>
      <c r="U45" s="78" t="s">
        <v>77</v>
      </c>
      <c r="V45" s="78" t="s">
        <v>186</v>
      </c>
      <c r="W45" s="78" t="s">
        <v>77</v>
      </c>
      <c r="X45" s="78" t="s">
        <v>82</v>
      </c>
      <c r="Y45" s="78" t="s">
        <v>199</v>
      </c>
      <c r="Z45" s="78" t="s">
        <v>186</v>
      </c>
      <c r="AA45" s="78" t="s">
        <v>231</v>
      </c>
      <c r="AB45" s="78" t="s">
        <v>258</v>
      </c>
      <c r="AC45" s="78" t="s">
        <v>1625</v>
      </c>
      <c r="AD45" s="78" t="s">
        <v>36</v>
      </c>
      <c r="AE45" s="78" t="s">
        <v>199</v>
      </c>
      <c r="AF45" s="78" t="s">
        <v>199</v>
      </c>
      <c r="AG45" s="78" t="s">
        <v>199</v>
      </c>
      <c r="AH45" s="78" t="s">
        <v>199</v>
      </c>
      <c r="AI45" s="78" t="s">
        <v>199</v>
      </c>
      <c r="AJ45" s="78" t="s">
        <v>199</v>
      </c>
      <c r="AK45" s="78" t="s">
        <v>199</v>
      </c>
      <c r="AL45" s="78" t="s">
        <v>199</v>
      </c>
      <c r="AM45" s="82" t="s">
        <v>186</v>
      </c>
      <c r="AN45" s="83" t="s">
        <v>24</v>
      </c>
      <c r="AO45" s="78" t="s">
        <v>82</v>
      </c>
      <c r="AP45" s="78" t="s">
        <v>1166</v>
      </c>
      <c r="AQ45" s="84" t="s">
        <v>1632</v>
      </c>
      <c r="AR45" s="78" t="s">
        <v>199</v>
      </c>
      <c r="AS45" s="78" t="s">
        <v>199</v>
      </c>
      <c r="AT45" s="85" t="s">
        <v>199</v>
      </c>
      <c r="AU45" s="78" t="s">
        <v>100</v>
      </c>
      <c r="AV45" s="82" t="s">
        <v>2115</v>
      </c>
      <c r="AW45" s="78" t="s">
        <v>1602</v>
      </c>
      <c r="AX45" s="84" t="s">
        <v>105</v>
      </c>
      <c r="AY45" s="78" t="s">
        <v>95</v>
      </c>
      <c r="AZ45" s="78" t="s">
        <v>704</v>
      </c>
      <c r="BA45" s="78"/>
      <c r="BB45" s="78" t="s">
        <v>94</v>
      </c>
      <c r="BC45" s="85">
        <v>42465</v>
      </c>
    </row>
    <row r="46" spans="1:55" s="60" customFormat="1" ht="227" customHeight="1">
      <c r="A46" s="78" t="s">
        <v>115</v>
      </c>
      <c r="B46" s="78" t="s">
        <v>401</v>
      </c>
      <c r="C46" s="78" t="s">
        <v>665</v>
      </c>
      <c r="D46" s="78" t="s">
        <v>1686</v>
      </c>
      <c r="E46" s="78" t="s">
        <v>55</v>
      </c>
      <c r="F46" s="78" t="s">
        <v>133</v>
      </c>
      <c r="G46" s="78" t="s">
        <v>1122</v>
      </c>
      <c r="H46" s="78" t="s">
        <v>1125</v>
      </c>
      <c r="I46" s="78" t="s">
        <v>199</v>
      </c>
      <c r="J46" s="78" t="s">
        <v>199</v>
      </c>
      <c r="K46" s="78" t="s">
        <v>77</v>
      </c>
      <c r="L46" s="78" t="s">
        <v>83</v>
      </c>
      <c r="M46" s="79">
        <v>42465</v>
      </c>
      <c r="N46" s="78" t="s">
        <v>95</v>
      </c>
      <c r="O46" s="78">
        <v>-26.555299999999999</v>
      </c>
      <c r="P46" s="78">
        <v>27.1313</v>
      </c>
      <c r="Q46" s="80" t="s">
        <v>1808</v>
      </c>
      <c r="R46" s="81" t="s">
        <v>199</v>
      </c>
      <c r="S46" s="78" t="s">
        <v>80</v>
      </c>
      <c r="T46" s="78" t="s">
        <v>136</v>
      </c>
      <c r="U46" s="78" t="s">
        <v>38</v>
      </c>
      <c r="V46" s="78" t="s">
        <v>127</v>
      </c>
      <c r="W46" s="78" t="s">
        <v>77</v>
      </c>
      <c r="X46" s="78" t="s">
        <v>82</v>
      </c>
      <c r="Y46" s="78" t="s">
        <v>199</v>
      </c>
      <c r="Z46" s="78" t="s">
        <v>186</v>
      </c>
      <c r="AA46" s="78" t="s">
        <v>231</v>
      </c>
      <c r="AB46" s="78" t="s">
        <v>258</v>
      </c>
      <c r="AC46" s="78" t="s">
        <v>1148</v>
      </c>
      <c r="AD46" s="78" t="s">
        <v>36</v>
      </c>
      <c r="AE46" s="78" t="s">
        <v>199</v>
      </c>
      <c r="AF46" s="78" t="s">
        <v>199</v>
      </c>
      <c r="AG46" s="78" t="s">
        <v>199</v>
      </c>
      <c r="AH46" s="78" t="s">
        <v>199</v>
      </c>
      <c r="AI46" s="78" t="s">
        <v>199</v>
      </c>
      <c r="AJ46" s="78" t="s">
        <v>199</v>
      </c>
      <c r="AK46" s="78" t="s">
        <v>199</v>
      </c>
      <c r="AL46" s="78" t="s">
        <v>199</v>
      </c>
      <c r="AM46" s="82" t="s">
        <v>186</v>
      </c>
      <c r="AN46" s="83" t="s">
        <v>22</v>
      </c>
      <c r="AO46" s="78" t="s">
        <v>82</v>
      </c>
      <c r="AP46" s="78" t="s">
        <v>199</v>
      </c>
      <c r="AQ46" s="84" t="s">
        <v>46</v>
      </c>
      <c r="AR46" s="78" t="s">
        <v>199</v>
      </c>
      <c r="AS46" s="78" t="s">
        <v>199</v>
      </c>
      <c r="AT46" s="85" t="s">
        <v>199</v>
      </c>
      <c r="AU46" s="78" t="s">
        <v>100</v>
      </c>
      <c r="AV46" s="82" t="s">
        <v>2115</v>
      </c>
      <c r="AW46" s="78" t="s">
        <v>1602</v>
      </c>
      <c r="AX46" s="84" t="s">
        <v>105</v>
      </c>
      <c r="AY46" s="78" t="s">
        <v>95</v>
      </c>
      <c r="AZ46" s="78" t="s">
        <v>705</v>
      </c>
      <c r="BA46" s="78"/>
      <c r="BB46" s="78" t="s">
        <v>94</v>
      </c>
      <c r="BC46" s="85">
        <v>42465</v>
      </c>
    </row>
    <row r="47" spans="1:55" s="60" customFormat="1" ht="227" customHeight="1">
      <c r="A47" s="78" t="s">
        <v>115</v>
      </c>
      <c r="B47" s="78" t="s">
        <v>402</v>
      </c>
      <c r="C47" s="78" t="s">
        <v>665</v>
      </c>
      <c r="D47" s="78" t="s">
        <v>1689</v>
      </c>
      <c r="E47" s="78" t="s">
        <v>808</v>
      </c>
      <c r="F47" s="78" t="s">
        <v>133</v>
      </c>
      <c r="G47" s="78" t="s">
        <v>1122</v>
      </c>
      <c r="H47" s="78" t="s">
        <v>1125</v>
      </c>
      <c r="I47" s="78" t="s">
        <v>199</v>
      </c>
      <c r="J47" s="78" t="s">
        <v>199</v>
      </c>
      <c r="K47" s="78" t="s">
        <v>77</v>
      </c>
      <c r="L47" s="78" t="s">
        <v>83</v>
      </c>
      <c r="M47" s="79">
        <v>42465</v>
      </c>
      <c r="N47" s="78" t="s">
        <v>95</v>
      </c>
      <c r="O47" s="78">
        <v>-26.538799999999998</v>
      </c>
      <c r="P47" s="78">
        <v>27.134799999999998</v>
      </c>
      <c r="Q47" s="80" t="s">
        <v>1809</v>
      </c>
      <c r="R47" s="81" t="s">
        <v>199</v>
      </c>
      <c r="S47" s="78" t="s">
        <v>80</v>
      </c>
      <c r="T47" s="78" t="s">
        <v>77</v>
      </c>
      <c r="U47" s="78" t="s">
        <v>77</v>
      </c>
      <c r="V47" s="78" t="s">
        <v>186</v>
      </c>
      <c r="W47" s="78" t="s">
        <v>77</v>
      </c>
      <c r="X47" s="78" t="s">
        <v>82</v>
      </c>
      <c r="Y47" s="78" t="s">
        <v>199</v>
      </c>
      <c r="Z47" s="78" t="s">
        <v>186</v>
      </c>
      <c r="AA47" s="78" t="s">
        <v>231</v>
      </c>
      <c r="AB47" s="78" t="s">
        <v>258</v>
      </c>
      <c r="AC47" s="78" t="s">
        <v>1646</v>
      </c>
      <c r="AD47" s="78" t="s">
        <v>36</v>
      </c>
      <c r="AE47" s="78" t="s">
        <v>199</v>
      </c>
      <c r="AF47" s="78" t="s">
        <v>199</v>
      </c>
      <c r="AG47" s="78" t="s">
        <v>199</v>
      </c>
      <c r="AH47" s="78" t="s">
        <v>199</v>
      </c>
      <c r="AI47" s="78" t="s">
        <v>199</v>
      </c>
      <c r="AJ47" s="78" t="s">
        <v>199</v>
      </c>
      <c r="AK47" s="78" t="s">
        <v>199</v>
      </c>
      <c r="AL47" s="78" t="s">
        <v>199</v>
      </c>
      <c r="AM47" s="82" t="s">
        <v>186</v>
      </c>
      <c r="AN47" s="83" t="s">
        <v>24</v>
      </c>
      <c r="AO47" s="78" t="s">
        <v>83</v>
      </c>
      <c r="AP47" s="78" t="s">
        <v>1166</v>
      </c>
      <c r="AQ47" s="84" t="s">
        <v>1632</v>
      </c>
      <c r="AR47" s="78" t="s">
        <v>199</v>
      </c>
      <c r="AS47" s="78" t="s">
        <v>199</v>
      </c>
      <c r="AT47" s="85" t="s">
        <v>199</v>
      </c>
      <c r="AU47" s="78" t="s">
        <v>100</v>
      </c>
      <c r="AV47" s="82" t="s">
        <v>2115</v>
      </c>
      <c r="AW47" s="78" t="s">
        <v>1602</v>
      </c>
      <c r="AX47" s="84" t="s">
        <v>105</v>
      </c>
      <c r="AY47" s="78" t="s">
        <v>95</v>
      </c>
      <c r="AZ47" s="78" t="s">
        <v>706</v>
      </c>
      <c r="BA47" s="78"/>
      <c r="BB47" s="78" t="s">
        <v>94</v>
      </c>
      <c r="BC47" s="85">
        <v>42465</v>
      </c>
    </row>
    <row r="48" spans="1:55" s="60" customFormat="1" ht="227" customHeight="1">
      <c r="A48" s="78" t="s">
        <v>115</v>
      </c>
      <c r="B48" s="78" t="s">
        <v>403</v>
      </c>
      <c r="C48" s="78" t="s">
        <v>665</v>
      </c>
      <c r="D48" s="78" t="s">
        <v>1115</v>
      </c>
      <c r="E48" s="78" t="s">
        <v>66</v>
      </c>
      <c r="F48" s="78" t="s">
        <v>133</v>
      </c>
      <c r="G48" s="78" t="s">
        <v>1122</v>
      </c>
      <c r="H48" s="78" t="s">
        <v>1125</v>
      </c>
      <c r="I48" s="78" t="s">
        <v>199</v>
      </c>
      <c r="J48" s="78" t="s">
        <v>199</v>
      </c>
      <c r="K48" s="78" t="s">
        <v>77</v>
      </c>
      <c r="L48" s="78" t="s">
        <v>83</v>
      </c>
      <c r="M48" s="79">
        <v>42465</v>
      </c>
      <c r="N48" s="78" t="s">
        <v>95</v>
      </c>
      <c r="O48" s="78">
        <v>-26.5078</v>
      </c>
      <c r="P48" s="78">
        <v>27.151800000000001</v>
      </c>
      <c r="Q48" s="80" t="s">
        <v>1810</v>
      </c>
      <c r="R48" s="81" t="s">
        <v>199</v>
      </c>
      <c r="S48" s="78" t="s">
        <v>80</v>
      </c>
      <c r="T48" s="78" t="s">
        <v>76</v>
      </c>
      <c r="U48" s="78" t="s">
        <v>77</v>
      </c>
      <c r="V48" s="78" t="s">
        <v>128</v>
      </c>
      <c r="W48" s="78" t="s">
        <v>77</v>
      </c>
      <c r="X48" s="78" t="s">
        <v>82</v>
      </c>
      <c r="Y48" s="78" t="s">
        <v>199</v>
      </c>
      <c r="Z48" s="78" t="s">
        <v>186</v>
      </c>
      <c r="AA48" s="78" t="s">
        <v>231</v>
      </c>
      <c r="AB48" s="78" t="s">
        <v>258</v>
      </c>
      <c r="AC48" s="78" t="s">
        <v>1167</v>
      </c>
      <c r="AD48" s="78" t="s">
        <v>36</v>
      </c>
      <c r="AE48" s="78" t="s">
        <v>199</v>
      </c>
      <c r="AF48" s="78" t="s">
        <v>199</v>
      </c>
      <c r="AG48" s="78" t="s">
        <v>199</v>
      </c>
      <c r="AH48" s="78" t="s">
        <v>199</v>
      </c>
      <c r="AI48" s="78" t="s">
        <v>199</v>
      </c>
      <c r="AJ48" s="78" t="s">
        <v>199</v>
      </c>
      <c r="AK48" s="78" t="s">
        <v>199</v>
      </c>
      <c r="AL48" s="78" t="s">
        <v>199</v>
      </c>
      <c r="AM48" s="82" t="s">
        <v>186</v>
      </c>
      <c r="AN48" s="83" t="s">
        <v>23</v>
      </c>
      <c r="AO48" s="78" t="s">
        <v>83</v>
      </c>
      <c r="AP48" s="78" t="s">
        <v>1142</v>
      </c>
      <c r="AQ48" s="84" t="s">
        <v>1632</v>
      </c>
      <c r="AR48" s="78" t="s">
        <v>199</v>
      </c>
      <c r="AS48" s="78" t="s">
        <v>199</v>
      </c>
      <c r="AT48" s="85" t="s">
        <v>199</v>
      </c>
      <c r="AU48" s="78" t="s">
        <v>100</v>
      </c>
      <c r="AV48" s="82" t="s">
        <v>2115</v>
      </c>
      <c r="AW48" s="78" t="s">
        <v>1595</v>
      </c>
      <c r="AX48" s="84" t="s">
        <v>105</v>
      </c>
      <c r="AY48" s="78" t="s">
        <v>95</v>
      </c>
      <c r="AZ48" s="78" t="s">
        <v>707</v>
      </c>
      <c r="BA48" s="78"/>
      <c r="BB48" s="78" t="s">
        <v>94</v>
      </c>
      <c r="BC48" s="85">
        <v>42465</v>
      </c>
    </row>
    <row r="49" spans="1:55" s="60" customFormat="1" ht="227" customHeight="1">
      <c r="A49" s="78" t="s">
        <v>115</v>
      </c>
      <c r="B49" s="78" t="s">
        <v>404</v>
      </c>
      <c r="C49" s="78" t="s">
        <v>665</v>
      </c>
      <c r="D49" s="78" t="s">
        <v>1647</v>
      </c>
      <c r="E49" s="78" t="s">
        <v>808</v>
      </c>
      <c r="F49" s="78" t="s">
        <v>133</v>
      </c>
      <c r="G49" s="78" t="s">
        <v>1122</v>
      </c>
      <c r="H49" s="78" t="s">
        <v>1125</v>
      </c>
      <c r="I49" s="78" t="s">
        <v>199</v>
      </c>
      <c r="J49" s="78" t="s">
        <v>199</v>
      </c>
      <c r="K49" s="78" t="s">
        <v>77</v>
      </c>
      <c r="L49" s="78" t="s">
        <v>83</v>
      </c>
      <c r="M49" s="79">
        <v>42465</v>
      </c>
      <c r="N49" s="78" t="s">
        <v>95</v>
      </c>
      <c r="O49" s="78">
        <v>-26.502800000000001</v>
      </c>
      <c r="P49" s="78">
        <v>27.154800000000002</v>
      </c>
      <c r="Q49" s="80" t="s">
        <v>1811</v>
      </c>
      <c r="R49" s="81" t="s">
        <v>199</v>
      </c>
      <c r="S49" s="78" t="s">
        <v>80</v>
      </c>
      <c r="T49" s="78" t="s">
        <v>76</v>
      </c>
      <c r="U49" s="78" t="s">
        <v>38</v>
      </c>
      <c r="V49" s="78" t="s">
        <v>186</v>
      </c>
      <c r="W49" s="78" t="s">
        <v>77</v>
      </c>
      <c r="X49" s="78" t="s">
        <v>82</v>
      </c>
      <c r="Y49" s="78" t="s">
        <v>199</v>
      </c>
      <c r="Z49" s="78" t="s">
        <v>186</v>
      </c>
      <c r="AA49" s="78" t="s">
        <v>231</v>
      </c>
      <c r="AB49" s="78" t="s">
        <v>258</v>
      </c>
      <c r="AC49" s="78" t="s">
        <v>1626</v>
      </c>
      <c r="AD49" s="78" t="s">
        <v>36</v>
      </c>
      <c r="AE49" s="78" t="s">
        <v>199</v>
      </c>
      <c r="AF49" s="78" t="s">
        <v>199</v>
      </c>
      <c r="AG49" s="78" t="s">
        <v>199</v>
      </c>
      <c r="AH49" s="78" t="s">
        <v>199</v>
      </c>
      <c r="AI49" s="78" t="s">
        <v>199</v>
      </c>
      <c r="AJ49" s="78" t="s">
        <v>199</v>
      </c>
      <c r="AK49" s="78" t="s">
        <v>199</v>
      </c>
      <c r="AL49" s="78" t="s">
        <v>199</v>
      </c>
      <c r="AM49" s="82" t="s">
        <v>186</v>
      </c>
      <c r="AN49" s="83" t="s">
        <v>24</v>
      </c>
      <c r="AO49" s="78" t="s">
        <v>83</v>
      </c>
      <c r="AP49" s="78" t="s">
        <v>1166</v>
      </c>
      <c r="AQ49" s="84" t="s">
        <v>1632</v>
      </c>
      <c r="AR49" s="78" t="s">
        <v>199</v>
      </c>
      <c r="AS49" s="78" t="s">
        <v>199</v>
      </c>
      <c r="AT49" s="85" t="s">
        <v>199</v>
      </c>
      <c r="AU49" s="78" t="s">
        <v>100</v>
      </c>
      <c r="AV49" s="82" t="s">
        <v>2115</v>
      </c>
      <c r="AW49" s="78" t="s">
        <v>1602</v>
      </c>
      <c r="AX49" s="84" t="s">
        <v>105</v>
      </c>
      <c r="AY49" s="78" t="s">
        <v>95</v>
      </c>
      <c r="AZ49" s="78" t="s">
        <v>708</v>
      </c>
      <c r="BA49" s="78"/>
      <c r="BB49" s="78" t="s">
        <v>94</v>
      </c>
      <c r="BC49" s="85">
        <v>42465</v>
      </c>
    </row>
    <row r="50" spans="1:55" s="60" customFormat="1" ht="227" customHeight="1">
      <c r="A50" s="78" t="s">
        <v>115</v>
      </c>
      <c r="B50" s="78" t="s">
        <v>405</v>
      </c>
      <c r="C50" s="78" t="s">
        <v>665</v>
      </c>
      <c r="D50" s="78" t="s">
        <v>1683</v>
      </c>
      <c r="E50" s="78" t="s">
        <v>56</v>
      </c>
      <c r="F50" s="78" t="s">
        <v>133</v>
      </c>
      <c r="G50" s="78" t="s">
        <v>1122</v>
      </c>
      <c r="H50" s="78" t="s">
        <v>1125</v>
      </c>
      <c r="I50" s="78" t="s">
        <v>199</v>
      </c>
      <c r="J50" s="78" t="s">
        <v>199</v>
      </c>
      <c r="K50" s="78" t="s">
        <v>77</v>
      </c>
      <c r="L50" s="78" t="s">
        <v>83</v>
      </c>
      <c r="M50" s="79">
        <v>42465</v>
      </c>
      <c r="N50" s="78" t="s">
        <v>95</v>
      </c>
      <c r="O50" s="78">
        <v>-26.4908</v>
      </c>
      <c r="P50" s="78">
        <v>27.153500000000001</v>
      </c>
      <c r="Q50" s="80" t="s">
        <v>1812</v>
      </c>
      <c r="R50" s="81" t="s">
        <v>199</v>
      </c>
      <c r="S50" s="78" t="s">
        <v>80</v>
      </c>
      <c r="T50" s="78" t="s">
        <v>136</v>
      </c>
      <c r="U50" s="78" t="s">
        <v>38</v>
      </c>
      <c r="V50" s="78" t="s">
        <v>127</v>
      </c>
      <c r="W50" s="78" t="s">
        <v>77</v>
      </c>
      <c r="X50" s="78" t="s">
        <v>82</v>
      </c>
      <c r="Y50" s="78" t="s">
        <v>199</v>
      </c>
      <c r="Z50" s="78" t="s">
        <v>186</v>
      </c>
      <c r="AA50" s="78" t="s">
        <v>231</v>
      </c>
      <c r="AB50" s="78" t="s">
        <v>258</v>
      </c>
      <c r="AC50" s="78" t="s">
        <v>1144</v>
      </c>
      <c r="AD50" s="78" t="s">
        <v>36</v>
      </c>
      <c r="AE50" s="78" t="s">
        <v>199</v>
      </c>
      <c r="AF50" s="78" t="s">
        <v>199</v>
      </c>
      <c r="AG50" s="78" t="s">
        <v>199</v>
      </c>
      <c r="AH50" s="78" t="s">
        <v>199</v>
      </c>
      <c r="AI50" s="78" t="s">
        <v>199</v>
      </c>
      <c r="AJ50" s="78" t="s">
        <v>199</v>
      </c>
      <c r="AK50" s="78" t="s">
        <v>199</v>
      </c>
      <c r="AL50" s="78" t="s">
        <v>199</v>
      </c>
      <c r="AM50" s="82" t="s">
        <v>186</v>
      </c>
      <c r="AN50" s="83" t="s">
        <v>22</v>
      </c>
      <c r="AO50" s="78" t="s">
        <v>82</v>
      </c>
      <c r="AP50" s="78" t="s">
        <v>199</v>
      </c>
      <c r="AQ50" s="84" t="s">
        <v>46</v>
      </c>
      <c r="AR50" s="78" t="s">
        <v>199</v>
      </c>
      <c r="AS50" s="78" t="s">
        <v>199</v>
      </c>
      <c r="AT50" s="85" t="s">
        <v>199</v>
      </c>
      <c r="AU50" s="78" t="s">
        <v>100</v>
      </c>
      <c r="AV50" s="82" t="s">
        <v>2115</v>
      </c>
      <c r="AW50" s="78" t="s">
        <v>1602</v>
      </c>
      <c r="AX50" s="84" t="s">
        <v>105</v>
      </c>
      <c r="AY50" s="78" t="s">
        <v>95</v>
      </c>
      <c r="AZ50" s="78" t="s">
        <v>709</v>
      </c>
      <c r="BA50" s="78"/>
      <c r="BB50" s="78" t="s">
        <v>94</v>
      </c>
      <c r="BC50" s="85">
        <v>42465</v>
      </c>
    </row>
    <row r="51" spans="1:55" s="60" customFormat="1" ht="227" customHeight="1">
      <c r="A51" s="78" t="s">
        <v>115</v>
      </c>
      <c r="B51" s="78" t="s">
        <v>406</v>
      </c>
      <c r="C51" s="78" t="s">
        <v>665</v>
      </c>
      <c r="D51" s="78" t="s">
        <v>1683</v>
      </c>
      <c r="E51" s="78" t="s">
        <v>56</v>
      </c>
      <c r="F51" s="78" t="s">
        <v>133</v>
      </c>
      <c r="G51" s="78" t="s">
        <v>1122</v>
      </c>
      <c r="H51" s="78" t="s">
        <v>1125</v>
      </c>
      <c r="I51" s="78" t="s">
        <v>199</v>
      </c>
      <c r="J51" s="78" t="s">
        <v>199</v>
      </c>
      <c r="K51" s="78" t="s">
        <v>77</v>
      </c>
      <c r="L51" s="78" t="s">
        <v>83</v>
      </c>
      <c r="M51" s="79">
        <v>42465</v>
      </c>
      <c r="N51" s="78" t="s">
        <v>95</v>
      </c>
      <c r="O51" s="78">
        <v>-26.4848</v>
      </c>
      <c r="P51" s="78">
        <v>27.154499999999999</v>
      </c>
      <c r="Q51" s="80" t="s">
        <v>1813</v>
      </c>
      <c r="R51" s="81" t="s">
        <v>199</v>
      </c>
      <c r="S51" s="78" t="s">
        <v>80</v>
      </c>
      <c r="T51" s="78" t="s">
        <v>136</v>
      </c>
      <c r="U51" s="78" t="s">
        <v>38</v>
      </c>
      <c r="V51" s="78" t="s">
        <v>127</v>
      </c>
      <c r="W51" s="78" t="s">
        <v>77</v>
      </c>
      <c r="X51" s="78" t="s">
        <v>82</v>
      </c>
      <c r="Y51" s="78" t="s">
        <v>199</v>
      </c>
      <c r="Z51" s="78" t="s">
        <v>186</v>
      </c>
      <c r="AA51" s="78" t="s">
        <v>231</v>
      </c>
      <c r="AB51" s="78" t="s">
        <v>258</v>
      </c>
      <c r="AC51" s="78" t="s">
        <v>1144</v>
      </c>
      <c r="AD51" s="78" t="s">
        <v>36</v>
      </c>
      <c r="AE51" s="78" t="s">
        <v>199</v>
      </c>
      <c r="AF51" s="78" t="s">
        <v>199</v>
      </c>
      <c r="AG51" s="78" t="s">
        <v>199</v>
      </c>
      <c r="AH51" s="78" t="s">
        <v>199</v>
      </c>
      <c r="AI51" s="78" t="s">
        <v>199</v>
      </c>
      <c r="AJ51" s="78" t="s">
        <v>199</v>
      </c>
      <c r="AK51" s="78" t="s">
        <v>199</v>
      </c>
      <c r="AL51" s="78" t="s">
        <v>199</v>
      </c>
      <c r="AM51" s="82" t="s">
        <v>186</v>
      </c>
      <c r="AN51" s="83" t="s">
        <v>22</v>
      </c>
      <c r="AO51" s="78" t="s">
        <v>82</v>
      </c>
      <c r="AP51" s="78" t="s">
        <v>199</v>
      </c>
      <c r="AQ51" s="84" t="s">
        <v>46</v>
      </c>
      <c r="AR51" s="78" t="s">
        <v>199</v>
      </c>
      <c r="AS51" s="78" t="s">
        <v>199</v>
      </c>
      <c r="AT51" s="85" t="s">
        <v>199</v>
      </c>
      <c r="AU51" s="78" t="s">
        <v>100</v>
      </c>
      <c r="AV51" s="82" t="s">
        <v>2115</v>
      </c>
      <c r="AW51" s="78" t="s">
        <v>1602</v>
      </c>
      <c r="AX51" s="84" t="s">
        <v>105</v>
      </c>
      <c r="AY51" s="78" t="s">
        <v>95</v>
      </c>
      <c r="AZ51" s="78" t="s">
        <v>710</v>
      </c>
      <c r="BA51" s="78"/>
      <c r="BB51" s="78" t="s">
        <v>94</v>
      </c>
      <c r="BC51" s="85">
        <v>42465</v>
      </c>
    </row>
    <row r="52" spans="1:55" s="60" customFormat="1" ht="227" customHeight="1">
      <c r="A52" s="78" t="s">
        <v>115</v>
      </c>
      <c r="B52" s="78" t="s">
        <v>407</v>
      </c>
      <c r="C52" s="78" t="s">
        <v>665</v>
      </c>
      <c r="D52" s="78" t="s">
        <v>1684</v>
      </c>
      <c r="E52" s="78" t="s">
        <v>53</v>
      </c>
      <c r="F52" s="78" t="s">
        <v>103</v>
      </c>
      <c r="G52" s="78" t="s">
        <v>1123</v>
      </c>
      <c r="H52" s="78" t="s">
        <v>1648</v>
      </c>
      <c r="I52" s="78" t="s">
        <v>199</v>
      </c>
      <c r="J52" s="78" t="s">
        <v>199</v>
      </c>
      <c r="K52" s="78" t="s">
        <v>77</v>
      </c>
      <c r="L52" s="78" t="s">
        <v>82</v>
      </c>
      <c r="M52" s="79">
        <v>42465</v>
      </c>
      <c r="N52" s="78" t="s">
        <v>95</v>
      </c>
      <c r="O52" s="78">
        <v>-26.349799999999998</v>
      </c>
      <c r="P52" s="78">
        <v>27.360099999999999</v>
      </c>
      <c r="Q52" s="80" t="s">
        <v>1814</v>
      </c>
      <c r="R52" s="81" t="s">
        <v>199</v>
      </c>
      <c r="S52" s="78" t="s">
        <v>80</v>
      </c>
      <c r="T52" s="78" t="s">
        <v>136</v>
      </c>
      <c r="U52" s="78" t="s">
        <v>38</v>
      </c>
      <c r="V52" s="78" t="s">
        <v>127</v>
      </c>
      <c r="W52" s="78" t="s">
        <v>77</v>
      </c>
      <c r="X52" s="78" t="s">
        <v>82</v>
      </c>
      <c r="Y52" s="78" t="s">
        <v>199</v>
      </c>
      <c r="Z52" s="78" t="s">
        <v>186</v>
      </c>
      <c r="AA52" s="78" t="s">
        <v>231</v>
      </c>
      <c r="AB52" s="78" t="s">
        <v>258</v>
      </c>
      <c r="AC52" s="78" t="s">
        <v>1168</v>
      </c>
      <c r="AD52" s="78" t="s">
        <v>36</v>
      </c>
      <c r="AE52" s="78" t="s">
        <v>199</v>
      </c>
      <c r="AF52" s="78" t="s">
        <v>199</v>
      </c>
      <c r="AG52" s="78" t="s">
        <v>199</v>
      </c>
      <c r="AH52" s="78" t="s">
        <v>199</v>
      </c>
      <c r="AI52" s="78" t="s">
        <v>199</v>
      </c>
      <c r="AJ52" s="78" t="s">
        <v>199</v>
      </c>
      <c r="AK52" s="78" t="s">
        <v>199</v>
      </c>
      <c r="AL52" s="78" t="s">
        <v>199</v>
      </c>
      <c r="AM52" s="82" t="s">
        <v>186</v>
      </c>
      <c r="AN52" s="83" t="s">
        <v>22</v>
      </c>
      <c r="AO52" s="78" t="s">
        <v>83</v>
      </c>
      <c r="AP52" s="78" t="s">
        <v>1155</v>
      </c>
      <c r="AQ52" s="84" t="s">
        <v>46</v>
      </c>
      <c r="AR52" s="78" t="s">
        <v>199</v>
      </c>
      <c r="AS52" s="78" t="s">
        <v>199</v>
      </c>
      <c r="AT52" s="85" t="s">
        <v>199</v>
      </c>
      <c r="AU52" s="78" t="s">
        <v>99</v>
      </c>
      <c r="AV52" s="82" t="s">
        <v>2113</v>
      </c>
      <c r="AW52" s="78" t="s">
        <v>1602</v>
      </c>
      <c r="AX52" s="84" t="s">
        <v>105</v>
      </c>
      <c r="AY52" s="78" t="s">
        <v>95</v>
      </c>
      <c r="AZ52" s="78" t="s">
        <v>711</v>
      </c>
      <c r="BA52" s="78"/>
      <c r="BB52" s="78" t="s">
        <v>94</v>
      </c>
      <c r="BC52" s="85">
        <v>42465</v>
      </c>
    </row>
    <row r="53" spans="1:55" s="60" customFormat="1" ht="227" customHeight="1">
      <c r="A53" s="78" t="s">
        <v>115</v>
      </c>
      <c r="B53" s="78" t="s">
        <v>408</v>
      </c>
      <c r="C53" s="78" t="s">
        <v>665</v>
      </c>
      <c r="D53" s="78" t="s">
        <v>1684</v>
      </c>
      <c r="E53" s="78" t="s">
        <v>53</v>
      </c>
      <c r="F53" s="78" t="s">
        <v>103</v>
      </c>
      <c r="G53" s="78" t="s">
        <v>1123</v>
      </c>
      <c r="H53" s="78" t="s">
        <v>1648</v>
      </c>
      <c r="I53" s="78" t="s">
        <v>199</v>
      </c>
      <c r="J53" s="78" t="s">
        <v>199</v>
      </c>
      <c r="K53" s="78" t="s">
        <v>77</v>
      </c>
      <c r="L53" s="78" t="s">
        <v>82</v>
      </c>
      <c r="M53" s="79">
        <v>42465</v>
      </c>
      <c r="N53" s="78" t="s">
        <v>95</v>
      </c>
      <c r="O53" s="78">
        <v>-26.349</v>
      </c>
      <c r="P53" s="78">
        <v>27.364000000000001</v>
      </c>
      <c r="Q53" s="80" t="s">
        <v>1815</v>
      </c>
      <c r="R53" s="81" t="s">
        <v>199</v>
      </c>
      <c r="S53" s="78" t="s">
        <v>80</v>
      </c>
      <c r="T53" s="78" t="s">
        <v>136</v>
      </c>
      <c r="U53" s="78" t="s">
        <v>38</v>
      </c>
      <c r="V53" s="78" t="s">
        <v>127</v>
      </c>
      <c r="W53" s="78" t="s">
        <v>77</v>
      </c>
      <c r="X53" s="78" t="s">
        <v>82</v>
      </c>
      <c r="Y53" s="78" t="s">
        <v>199</v>
      </c>
      <c r="Z53" s="78" t="s">
        <v>186</v>
      </c>
      <c r="AA53" s="78" t="s">
        <v>231</v>
      </c>
      <c r="AB53" s="78" t="s">
        <v>258</v>
      </c>
      <c r="AC53" s="78" t="s">
        <v>1168</v>
      </c>
      <c r="AD53" s="78" t="s">
        <v>36</v>
      </c>
      <c r="AE53" s="78" t="s">
        <v>199</v>
      </c>
      <c r="AF53" s="78" t="s">
        <v>199</v>
      </c>
      <c r="AG53" s="78" t="s">
        <v>199</v>
      </c>
      <c r="AH53" s="78" t="s">
        <v>199</v>
      </c>
      <c r="AI53" s="78" t="s">
        <v>199</v>
      </c>
      <c r="AJ53" s="78" t="s">
        <v>199</v>
      </c>
      <c r="AK53" s="78" t="s">
        <v>199</v>
      </c>
      <c r="AL53" s="78" t="s">
        <v>199</v>
      </c>
      <c r="AM53" s="82" t="s">
        <v>186</v>
      </c>
      <c r="AN53" s="83" t="s">
        <v>22</v>
      </c>
      <c r="AO53" s="78" t="s">
        <v>83</v>
      </c>
      <c r="AP53" s="78" t="s">
        <v>1155</v>
      </c>
      <c r="AQ53" s="84" t="s">
        <v>46</v>
      </c>
      <c r="AR53" s="78" t="s">
        <v>199</v>
      </c>
      <c r="AS53" s="78" t="s">
        <v>199</v>
      </c>
      <c r="AT53" s="85" t="s">
        <v>199</v>
      </c>
      <c r="AU53" s="78" t="s">
        <v>99</v>
      </c>
      <c r="AV53" s="82" t="s">
        <v>2113</v>
      </c>
      <c r="AW53" s="78" t="s">
        <v>1602</v>
      </c>
      <c r="AX53" s="84" t="s">
        <v>105</v>
      </c>
      <c r="AY53" s="78" t="s">
        <v>95</v>
      </c>
      <c r="AZ53" s="78" t="s">
        <v>712</v>
      </c>
      <c r="BA53" s="78"/>
      <c r="BB53" s="78" t="s">
        <v>94</v>
      </c>
      <c r="BC53" s="85">
        <v>42465</v>
      </c>
    </row>
    <row r="54" spans="1:55" s="60" customFormat="1" ht="227" customHeight="1">
      <c r="A54" s="78" t="s">
        <v>115</v>
      </c>
      <c r="B54" s="78" t="s">
        <v>409</v>
      </c>
      <c r="C54" s="78" t="s">
        <v>665</v>
      </c>
      <c r="D54" s="78" t="s">
        <v>1169</v>
      </c>
      <c r="E54" s="78" t="s">
        <v>54</v>
      </c>
      <c r="F54" s="78" t="s">
        <v>103</v>
      </c>
      <c r="G54" s="78" t="s">
        <v>1123</v>
      </c>
      <c r="H54" s="78" t="s">
        <v>1648</v>
      </c>
      <c r="I54" s="78" t="s">
        <v>1033</v>
      </c>
      <c r="J54" s="78" t="s">
        <v>199</v>
      </c>
      <c r="K54" s="78" t="s">
        <v>77</v>
      </c>
      <c r="L54" s="78" t="s">
        <v>82</v>
      </c>
      <c r="M54" s="79">
        <v>42465</v>
      </c>
      <c r="N54" s="78" t="s">
        <v>95</v>
      </c>
      <c r="O54" s="78">
        <v>-26.345800000000001</v>
      </c>
      <c r="P54" s="78">
        <v>27.3781</v>
      </c>
      <c r="Q54" s="80" t="s">
        <v>1816</v>
      </c>
      <c r="R54" s="81" t="s">
        <v>199</v>
      </c>
      <c r="S54" s="78" t="s">
        <v>80</v>
      </c>
      <c r="T54" s="78" t="s">
        <v>136</v>
      </c>
      <c r="U54" s="78" t="s">
        <v>38</v>
      </c>
      <c r="V54" s="78" t="s">
        <v>127</v>
      </c>
      <c r="W54" s="78" t="s">
        <v>77</v>
      </c>
      <c r="X54" s="78" t="s">
        <v>82</v>
      </c>
      <c r="Y54" s="78" t="s">
        <v>199</v>
      </c>
      <c r="Z54" s="78" t="s">
        <v>186</v>
      </c>
      <c r="AA54" s="78" t="s">
        <v>231</v>
      </c>
      <c r="AB54" s="78" t="s">
        <v>258</v>
      </c>
      <c r="AC54" s="78" t="s">
        <v>1170</v>
      </c>
      <c r="AD54" s="78" t="s">
        <v>36</v>
      </c>
      <c r="AE54" s="78" t="s">
        <v>199</v>
      </c>
      <c r="AF54" s="78" t="s">
        <v>199</v>
      </c>
      <c r="AG54" s="78" t="s">
        <v>199</v>
      </c>
      <c r="AH54" s="78" t="s">
        <v>199</v>
      </c>
      <c r="AI54" s="78" t="s">
        <v>199</v>
      </c>
      <c r="AJ54" s="78" t="s">
        <v>199</v>
      </c>
      <c r="AK54" s="78" t="s">
        <v>199</v>
      </c>
      <c r="AL54" s="78" t="s">
        <v>199</v>
      </c>
      <c r="AM54" s="82" t="s">
        <v>186</v>
      </c>
      <c r="AN54" s="83" t="s">
        <v>22</v>
      </c>
      <c r="AO54" s="78" t="s">
        <v>83</v>
      </c>
      <c r="AP54" s="78" t="s">
        <v>1140</v>
      </c>
      <c r="AQ54" s="84" t="s">
        <v>46</v>
      </c>
      <c r="AR54" s="78" t="s">
        <v>199</v>
      </c>
      <c r="AS54" s="78" t="s">
        <v>199</v>
      </c>
      <c r="AT54" s="85" t="s">
        <v>199</v>
      </c>
      <c r="AU54" s="78" t="s">
        <v>99</v>
      </c>
      <c r="AV54" s="82" t="s">
        <v>2113</v>
      </c>
      <c r="AW54" s="78" t="s">
        <v>1602</v>
      </c>
      <c r="AX54" s="84" t="s">
        <v>105</v>
      </c>
      <c r="AY54" s="78" t="s">
        <v>95</v>
      </c>
      <c r="AZ54" s="78" t="s">
        <v>713</v>
      </c>
      <c r="BA54" s="78"/>
      <c r="BB54" s="78" t="s">
        <v>94</v>
      </c>
      <c r="BC54" s="85">
        <v>42465</v>
      </c>
    </row>
    <row r="55" spans="1:55" s="60" customFormat="1" ht="227" customHeight="1">
      <c r="A55" s="78" t="s">
        <v>115</v>
      </c>
      <c r="B55" s="78" t="s">
        <v>410</v>
      </c>
      <c r="C55" s="78" t="s">
        <v>665</v>
      </c>
      <c r="D55" s="78" t="s">
        <v>1171</v>
      </c>
      <c r="E55" s="78" t="s">
        <v>66</v>
      </c>
      <c r="F55" s="78" t="s">
        <v>103</v>
      </c>
      <c r="G55" s="78" t="s">
        <v>1123</v>
      </c>
      <c r="H55" s="78" t="s">
        <v>1648</v>
      </c>
      <c r="I55" s="78" t="s">
        <v>199</v>
      </c>
      <c r="J55" s="78" t="s">
        <v>199</v>
      </c>
      <c r="K55" s="78" t="s">
        <v>77</v>
      </c>
      <c r="L55" s="78" t="s">
        <v>83</v>
      </c>
      <c r="M55" s="79">
        <v>42465</v>
      </c>
      <c r="N55" s="78" t="s">
        <v>95</v>
      </c>
      <c r="O55" s="78">
        <v>-26.31251</v>
      </c>
      <c r="P55" s="78">
        <v>27.510805000000001</v>
      </c>
      <c r="Q55" s="80" t="s">
        <v>1817</v>
      </c>
      <c r="R55" s="81" t="s">
        <v>199</v>
      </c>
      <c r="S55" s="78" t="s">
        <v>80</v>
      </c>
      <c r="T55" s="78" t="s">
        <v>136</v>
      </c>
      <c r="U55" s="78" t="s">
        <v>77</v>
      </c>
      <c r="V55" s="78" t="s">
        <v>186</v>
      </c>
      <c r="W55" s="78" t="s">
        <v>77</v>
      </c>
      <c r="X55" s="78" t="s">
        <v>82</v>
      </c>
      <c r="Y55" s="78" t="s">
        <v>199</v>
      </c>
      <c r="Z55" s="78" t="s">
        <v>186</v>
      </c>
      <c r="AA55" s="78" t="s">
        <v>231</v>
      </c>
      <c r="AB55" s="78" t="s">
        <v>258</v>
      </c>
      <c r="AC55" s="78" t="s">
        <v>1172</v>
      </c>
      <c r="AD55" s="78" t="s">
        <v>36</v>
      </c>
      <c r="AE55" s="78" t="s">
        <v>199</v>
      </c>
      <c r="AF55" s="78" t="s">
        <v>199</v>
      </c>
      <c r="AG55" s="78" t="s">
        <v>199</v>
      </c>
      <c r="AH55" s="78" t="s">
        <v>199</v>
      </c>
      <c r="AI55" s="78" t="s">
        <v>199</v>
      </c>
      <c r="AJ55" s="78" t="s">
        <v>199</v>
      </c>
      <c r="AK55" s="78" t="s">
        <v>199</v>
      </c>
      <c r="AL55" s="78" t="s">
        <v>199</v>
      </c>
      <c r="AM55" s="82" t="s">
        <v>1173</v>
      </c>
      <c r="AN55" s="83" t="s">
        <v>23</v>
      </c>
      <c r="AO55" s="78" t="s">
        <v>83</v>
      </c>
      <c r="AP55" s="78" t="s">
        <v>1174</v>
      </c>
      <c r="AQ55" s="84" t="s">
        <v>1632</v>
      </c>
      <c r="AR55" s="78" t="s">
        <v>199</v>
      </c>
      <c r="AS55" s="78" t="s">
        <v>199</v>
      </c>
      <c r="AT55" s="85" t="s">
        <v>199</v>
      </c>
      <c r="AU55" s="78" t="s">
        <v>99</v>
      </c>
      <c r="AV55" s="82" t="s">
        <v>2113</v>
      </c>
      <c r="AW55" s="78" t="s">
        <v>1596</v>
      </c>
      <c r="AX55" s="84" t="s">
        <v>105</v>
      </c>
      <c r="AY55" s="78" t="s">
        <v>95</v>
      </c>
      <c r="AZ55" s="78" t="s">
        <v>714</v>
      </c>
      <c r="BA55" s="78"/>
      <c r="BB55" s="78" t="s">
        <v>94</v>
      </c>
      <c r="BC55" s="85">
        <v>42465</v>
      </c>
    </row>
    <row r="56" spans="1:55" s="60" customFormat="1" ht="227" customHeight="1">
      <c r="A56" s="78" t="s">
        <v>115</v>
      </c>
      <c r="B56" s="78" t="s">
        <v>411</v>
      </c>
      <c r="C56" s="78" t="s">
        <v>665</v>
      </c>
      <c r="D56" s="78" t="s">
        <v>1674</v>
      </c>
      <c r="E56" s="78" t="s">
        <v>59</v>
      </c>
      <c r="F56" s="78" t="s">
        <v>103</v>
      </c>
      <c r="G56" s="78" t="s">
        <v>1123</v>
      </c>
      <c r="H56" s="78" t="s">
        <v>1648</v>
      </c>
      <c r="I56" s="78" t="s">
        <v>1648</v>
      </c>
      <c r="J56" s="78" t="s">
        <v>199</v>
      </c>
      <c r="K56" s="78" t="s">
        <v>77</v>
      </c>
      <c r="L56" s="78" t="s">
        <v>83</v>
      </c>
      <c r="M56" s="79">
        <v>42465</v>
      </c>
      <c r="N56" s="78" t="s">
        <v>95</v>
      </c>
      <c r="O56" s="78">
        <v>-26.306128000000001</v>
      </c>
      <c r="P56" s="78">
        <v>27.524204000000001</v>
      </c>
      <c r="Q56" s="80" t="s">
        <v>1818</v>
      </c>
      <c r="R56" s="81" t="s">
        <v>199</v>
      </c>
      <c r="S56" s="78" t="s">
        <v>80</v>
      </c>
      <c r="T56" s="78" t="s">
        <v>136</v>
      </c>
      <c r="U56" s="78" t="s">
        <v>38</v>
      </c>
      <c r="V56" s="78" t="s">
        <v>127</v>
      </c>
      <c r="W56" s="78" t="s">
        <v>77</v>
      </c>
      <c r="X56" s="78" t="s">
        <v>82</v>
      </c>
      <c r="Y56" s="78" t="s">
        <v>199</v>
      </c>
      <c r="Z56" s="78" t="s">
        <v>186</v>
      </c>
      <c r="AA56" s="78" t="s">
        <v>231</v>
      </c>
      <c r="AB56" s="78" t="s">
        <v>258</v>
      </c>
      <c r="AC56" s="78" t="s">
        <v>1716</v>
      </c>
      <c r="AD56" s="78" t="s">
        <v>36</v>
      </c>
      <c r="AE56" s="78" t="s">
        <v>199</v>
      </c>
      <c r="AF56" s="78" t="s">
        <v>199</v>
      </c>
      <c r="AG56" s="78" t="s">
        <v>199</v>
      </c>
      <c r="AH56" s="78" t="s">
        <v>199</v>
      </c>
      <c r="AI56" s="78" t="s">
        <v>199</v>
      </c>
      <c r="AJ56" s="78" t="s">
        <v>199</v>
      </c>
      <c r="AK56" s="78" t="s">
        <v>199</v>
      </c>
      <c r="AL56" s="78" t="s">
        <v>199</v>
      </c>
      <c r="AM56" s="82" t="s">
        <v>186</v>
      </c>
      <c r="AN56" s="83" t="s">
        <v>22</v>
      </c>
      <c r="AO56" s="78" t="s">
        <v>83</v>
      </c>
      <c r="AP56" s="78" t="s">
        <v>1675</v>
      </c>
      <c r="AQ56" s="84" t="s">
        <v>46</v>
      </c>
      <c r="AR56" s="78" t="s">
        <v>199</v>
      </c>
      <c r="AS56" s="78" t="s">
        <v>199</v>
      </c>
      <c r="AT56" s="85" t="s">
        <v>199</v>
      </c>
      <c r="AU56" s="78" t="s">
        <v>99</v>
      </c>
      <c r="AV56" s="82" t="s">
        <v>2113</v>
      </c>
      <c r="AW56" s="78" t="s">
        <v>1676</v>
      </c>
      <c r="AX56" s="84" t="s">
        <v>105</v>
      </c>
      <c r="AY56" s="78" t="s">
        <v>95</v>
      </c>
      <c r="AZ56" s="78" t="s">
        <v>715</v>
      </c>
      <c r="BA56" s="78"/>
      <c r="BB56" s="78" t="s">
        <v>108</v>
      </c>
      <c r="BC56" s="85">
        <v>42465</v>
      </c>
    </row>
    <row r="57" spans="1:55" s="60" customFormat="1" ht="227" customHeight="1">
      <c r="A57" s="78" t="s">
        <v>115</v>
      </c>
      <c r="B57" s="78" t="s">
        <v>412</v>
      </c>
      <c r="C57" s="78" t="s">
        <v>665</v>
      </c>
      <c r="D57" s="78" t="s">
        <v>1116</v>
      </c>
      <c r="E57" s="78" t="s">
        <v>54</v>
      </c>
      <c r="F57" s="78" t="s">
        <v>103</v>
      </c>
      <c r="G57" s="78" t="s">
        <v>1124</v>
      </c>
      <c r="H57" s="78" t="s">
        <v>1126</v>
      </c>
      <c r="I57" s="78" t="s">
        <v>199</v>
      </c>
      <c r="J57" s="78" t="s">
        <v>199</v>
      </c>
      <c r="K57" s="78" t="s">
        <v>77</v>
      </c>
      <c r="L57" s="78" t="s">
        <v>83</v>
      </c>
      <c r="M57" s="79">
        <v>42465</v>
      </c>
      <c r="N57" s="78" t="s">
        <v>95</v>
      </c>
      <c r="O57" s="78">
        <v>-26.3004</v>
      </c>
      <c r="P57" s="78">
        <v>27.545200000000001</v>
      </c>
      <c r="Q57" s="80" t="s">
        <v>1819</v>
      </c>
      <c r="R57" s="81" t="s">
        <v>199</v>
      </c>
      <c r="S57" s="78" t="s">
        <v>80</v>
      </c>
      <c r="T57" s="78" t="s">
        <v>136</v>
      </c>
      <c r="U57" s="78" t="s">
        <v>38</v>
      </c>
      <c r="V57" s="78" t="s">
        <v>127</v>
      </c>
      <c r="W57" s="78" t="s">
        <v>77</v>
      </c>
      <c r="X57" s="78" t="s">
        <v>82</v>
      </c>
      <c r="Y57" s="78" t="s">
        <v>199</v>
      </c>
      <c r="Z57" s="78" t="s">
        <v>186</v>
      </c>
      <c r="AA57" s="78" t="s">
        <v>231</v>
      </c>
      <c r="AB57" s="78" t="s">
        <v>258</v>
      </c>
      <c r="AC57" s="78" t="s">
        <v>1679</v>
      </c>
      <c r="AD57" s="78" t="s">
        <v>36</v>
      </c>
      <c r="AE57" s="78" t="s">
        <v>199</v>
      </c>
      <c r="AF57" s="78" t="s">
        <v>199</v>
      </c>
      <c r="AG57" s="78" t="s">
        <v>199</v>
      </c>
      <c r="AH57" s="78" t="s">
        <v>199</v>
      </c>
      <c r="AI57" s="78" t="s">
        <v>199</v>
      </c>
      <c r="AJ57" s="78" t="s">
        <v>199</v>
      </c>
      <c r="AK57" s="78" t="s">
        <v>199</v>
      </c>
      <c r="AL57" s="78" t="s">
        <v>199</v>
      </c>
      <c r="AM57" s="82" t="s">
        <v>186</v>
      </c>
      <c r="AN57" s="83" t="s">
        <v>22</v>
      </c>
      <c r="AO57" s="78" t="s">
        <v>83</v>
      </c>
      <c r="AP57" s="78" t="s">
        <v>1162</v>
      </c>
      <c r="AQ57" s="84" t="s">
        <v>46</v>
      </c>
      <c r="AR57" s="78" t="s">
        <v>199</v>
      </c>
      <c r="AS57" s="78" t="s">
        <v>199</v>
      </c>
      <c r="AT57" s="85" t="s">
        <v>199</v>
      </c>
      <c r="AU57" s="78" t="s">
        <v>99</v>
      </c>
      <c r="AV57" s="82" t="s">
        <v>2113</v>
      </c>
      <c r="AW57" s="78" t="s">
        <v>1602</v>
      </c>
      <c r="AX57" s="84" t="s">
        <v>105</v>
      </c>
      <c r="AY57" s="78" t="s">
        <v>95</v>
      </c>
      <c r="AZ57" s="78" t="s">
        <v>716</v>
      </c>
      <c r="BA57" s="78"/>
      <c r="BB57" s="78" t="s">
        <v>94</v>
      </c>
      <c r="BC57" s="85">
        <v>42465</v>
      </c>
    </row>
    <row r="58" spans="1:55" s="60" customFormat="1" ht="227" customHeight="1">
      <c r="A58" s="78" t="s">
        <v>115</v>
      </c>
      <c r="B58" s="78" t="s">
        <v>413</v>
      </c>
      <c r="C58" s="78" t="s">
        <v>665</v>
      </c>
      <c r="D58" s="78" t="s">
        <v>1116</v>
      </c>
      <c r="E58" s="78" t="s">
        <v>54</v>
      </c>
      <c r="F58" s="78" t="s">
        <v>103</v>
      </c>
      <c r="G58" s="78" t="s">
        <v>1124</v>
      </c>
      <c r="H58" s="78" t="s">
        <v>1126</v>
      </c>
      <c r="I58" s="78" t="s">
        <v>199</v>
      </c>
      <c r="J58" s="78" t="s">
        <v>199</v>
      </c>
      <c r="K58" s="78" t="s">
        <v>77</v>
      </c>
      <c r="L58" s="78" t="s">
        <v>83</v>
      </c>
      <c r="M58" s="79">
        <v>42465</v>
      </c>
      <c r="N58" s="78" t="s">
        <v>95</v>
      </c>
      <c r="O58" s="78">
        <v>-26.287299999999998</v>
      </c>
      <c r="P58" s="78">
        <v>27.586600000000001</v>
      </c>
      <c r="Q58" s="80" t="s">
        <v>1820</v>
      </c>
      <c r="R58" s="81" t="s">
        <v>199</v>
      </c>
      <c r="S58" s="78" t="s">
        <v>80</v>
      </c>
      <c r="T58" s="78" t="s">
        <v>136</v>
      </c>
      <c r="U58" s="78" t="s">
        <v>38</v>
      </c>
      <c r="V58" s="78" t="s">
        <v>127</v>
      </c>
      <c r="W58" s="78" t="s">
        <v>77</v>
      </c>
      <c r="X58" s="78" t="s">
        <v>82</v>
      </c>
      <c r="Y58" s="78" t="s">
        <v>199</v>
      </c>
      <c r="Z58" s="78" t="s">
        <v>186</v>
      </c>
      <c r="AA58" s="78" t="s">
        <v>231</v>
      </c>
      <c r="AB58" s="78" t="s">
        <v>258</v>
      </c>
      <c r="AC58" s="78" t="s">
        <v>1168</v>
      </c>
      <c r="AD58" s="78" t="s">
        <v>36</v>
      </c>
      <c r="AE58" s="78" t="s">
        <v>199</v>
      </c>
      <c r="AF58" s="78" t="s">
        <v>199</v>
      </c>
      <c r="AG58" s="78" t="s">
        <v>199</v>
      </c>
      <c r="AH58" s="78" t="s">
        <v>199</v>
      </c>
      <c r="AI58" s="78" t="s">
        <v>199</v>
      </c>
      <c r="AJ58" s="78" t="s">
        <v>199</v>
      </c>
      <c r="AK58" s="78" t="s">
        <v>199</v>
      </c>
      <c r="AL58" s="78" t="s">
        <v>199</v>
      </c>
      <c r="AM58" s="82" t="s">
        <v>186</v>
      </c>
      <c r="AN58" s="83" t="s">
        <v>23</v>
      </c>
      <c r="AO58" s="78" t="s">
        <v>82</v>
      </c>
      <c r="AP58" s="78" t="s">
        <v>199</v>
      </c>
      <c r="AQ58" s="84" t="s">
        <v>46</v>
      </c>
      <c r="AR58" s="78" t="s">
        <v>199</v>
      </c>
      <c r="AS58" s="78" t="s">
        <v>199</v>
      </c>
      <c r="AT58" s="85" t="s">
        <v>199</v>
      </c>
      <c r="AU58" s="78" t="s">
        <v>99</v>
      </c>
      <c r="AV58" s="82" t="s">
        <v>2113</v>
      </c>
      <c r="AW58" s="78" t="s">
        <v>1602</v>
      </c>
      <c r="AX58" s="84" t="s">
        <v>105</v>
      </c>
      <c r="AY58" s="78" t="s">
        <v>95</v>
      </c>
      <c r="AZ58" s="78" t="s">
        <v>717</v>
      </c>
      <c r="BA58" s="78"/>
      <c r="BB58" s="78" t="s">
        <v>94</v>
      </c>
      <c r="BC58" s="85">
        <v>42465</v>
      </c>
    </row>
    <row r="59" spans="1:55" s="60" customFormat="1" ht="227" customHeight="1">
      <c r="A59" s="78" t="s">
        <v>115</v>
      </c>
      <c r="B59" s="78" t="s">
        <v>414</v>
      </c>
      <c r="C59" s="78" t="s">
        <v>665</v>
      </c>
      <c r="D59" s="78" t="s">
        <v>1678</v>
      </c>
      <c r="E59" s="78" t="s">
        <v>63</v>
      </c>
      <c r="F59" s="78" t="s">
        <v>103</v>
      </c>
      <c r="G59" s="78" t="s">
        <v>1124</v>
      </c>
      <c r="H59" s="78" t="s">
        <v>1126</v>
      </c>
      <c r="I59" s="78" t="s">
        <v>199</v>
      </c>
      <c r="J59" s="78" t="s">
        <v>199</v>
      </c>
      <c r="K59" s="78" t="s">
        <v>77</v>
      </c>
      <c r="L59" s="78" t="s">
        <v>83</v>
      </c>
      <c r="M59" s="79">
        <v>42465</v>
      </c>
      <c r="N59" s="78" t="s">
        <v>95</v>
      </c>
      <c r="O59" s="78">
        <v>-26.258700000000001</v>
      </c>
      <c r="P59" s="78">
        <v>27.597100000000001</v>
      </c>
      <c r="Q59" s="80" t="s">
        <v>1821</v>
      </c>
      <c r="R59" s="81" t="s">
        <v>199</v>
      </c>
      <c r="S59" s="78" t="s">
        <v>80</v>
      </c>
      <c r="T59" s="78" t="s">
        <v>136</v>
      </c>
      <c r="U59" s="78" t="s">
        <v>38</v>
      </c>
      <c r="V59" s="78" t="s">
        <v>127</v>
      </c>
      <c r="W59" s="78" t="s">
        <v>77</v>
      </c>
      <c r="X59" s="78" t="s">
        <v>82</v>
      </c>
      <c r="Y59" s="78" t="s">
        <v>199</v>
      </c>
      <c r="Z59" s="78" t="s">
        <v>186</v>
      </c>
      <c r="AA59" s="78" t="s">
        <v>231</v>
      </c>
      <c r="AB59" s="78" t="s">
        <v>258</v>
      </c>
      <c r="AC59" s="78" t="s">
        <v>1717</v>
      </c>
      <c r="AD59" s="78" t="s">
        <v>36</v>
      </c>
      <c r="AE59" s="78" t="s">
        <v>199</v>
      </c>
      <c r="AF59" s="78" t="s">
        <v>199</v>
      </c>
      <c r="AG59" s="78" t="s">
        <v>199</v>
      </c>
      <c r="AH59" s="78" t="s">
        <v>199</v>
      </c>
      <c r="AI59" s="78" t="s">
        <v>199</v>
      </c>
      <c r="AJ59" s="78" t="s">
        <v>199</v>
      </c>
      <c r="AK59" s="78" t="s">
        <v>199</v>
      </c>
      <c r="AL59" s="78" t="s">
        <v>199</v>
      </c>
      <c r="AM59" s="82" t="s">
        <v>186</v>
      </c>
      <c r="AN59" s="83" t="s">
        <v>22</v>
      </c>
      <c r="AO59" s="78" t="s">
        <v>83</v>
      </c>
      <c r="AP59" s="78" t="s">
        <v>1143</v>
      </c>
      <c r="AQ59" s="84" t="s">
        <v>46</v>
      </c>
      <c r="AR59" s="78" t="s">
        <v>199</v>
      </c>
      <c r="AS59" s="78" t="s">
        <v>199</v>
      </c>
      <c r="AT59" s="85" t="s">
        <v>199</v>
      </c>
      <c r="AU59" s="78" t="s">
        <v>99</v>
      </c>
      <c r="AV59" s="82" t="s">
        <v>2113</v>
      </c>
      <c r="AW59" s="78" t="s">
        <v>1649</v>
      </c>
      <c r="AX59" s="84" t="s">
        <v>105</v>
      </c>
      <c r="AY59" s="78" t="s">
        <v>95</v>
      </c>
      <c r="AZ59" s="78" t="s">
        <v>718</v>
      </c>
      <c r="BA59" s="78"/>
      <c r="BB59" s="78" t="s">
        <v>94</v>
      </c>
      <c r="BC59" s="85">
        <v>42465</v>
      </c>
    </row>
    <row r="60" spans="1:55" s="60" customFormat="1" ht="227" customHeight="1">
      <c r="A60" s="78" t="s">
        <v>115</v>
      </c>
      <c r="B60" s="78" t="s">
        <v>415</v>
      </c>
      <c r="C60" s="78" t="s">
        <v>665</v>
      </c>
      <c r="D60" s="78" t="s">
        <v>1117</v>
      </c>
      <c r="E60" s="78" t="s">
        <v>53</v>
      </c>
      <c r="F60" s="78" t="s">
        <v>103</v>
      </c>
      <c r="G60" s="78" t="s">
        <v>1124</v>
      </c>
      <c r="H60" s="78" t="s">
        <v>1126</v>
      </c>
      <c r="I60" s="78" t="s">
        <v>199</v>
      </c>
      <c r="J60" s="78" t="s">
        <v>199</v>
      </c>
      <c r="K60" s="78" t="s">
        <v>77</v>
      </c>
      <c r="L60" s="78" t="s">
        <v>83</v>
      </c>
      <c r="M60" s="79">
        <v>42465</v>
      </c>
      <c r="N60" s="78" t="s">
        <v>95</v>
      </c>
      <c r="O60" s="78">
        <v>-26.2563</v>
      </c>
      <c r="P60" s="78">
        <v>27.607700000000001</v>
      </c>
      <c r="Q60" s="80" t="s">
        <v>1822</v>
      </c>
      <c r="R60" s="81" t="s">
        <v>199</v>
      </c>
      <c r="S60" s="78" t="s">
        <v>80</v>
      </c>
      <c r="T60" s="78" t="s">
        <v>136</v>
      </c>
      <c r="U60" s="78" t="s">
        <v>38</v>
      </c>
      <c r="V60" s="78" t="s">
        <v>127</v>
      </c>
      <c r="W60" s="78" t="s">
        <v>77</v>
      </c>
      <c r="X60" s="78" t="s">
        <v>82</v>
      </c>
      <c r="Y60" s="78" t="s">
        <v>199</v>
      </c>
      <c r="Z60" s="78" t="s">
        <v>186</v>
      </c>
      <c r="AA60" s="78" t="s">
        <v>231</v>
      </c>
      <c r="AB60" s="78" t="s">
        <v>258</v>
      </c>
      <c r="AC60" s="78" t="s">
        <v>1145</v>
      </c>
      <c r="AD60" s="78" t="s">
        <v>36</v>
      </c>
      <c r="AE60" s="78" t="s">
        <v>199</v>
      </c>
      <c r="AF60" s="78" t="s">
        <v>199</v>
      </c>
      <c r="AG60" s="78" t="s">
        <v>199</v>
      </c>
      <c r="AH60" s="78" t="s">
        <v>199</v>
      </c>
      <c r="AI60" s="78" t="s">
        <v>199</v>
      </c>
      <c r="AJ60" s="78" t="s">
        <v>199</v>
      </c>
      <c r="AK60" s="78" t="s">
        <v>199</v>
      </c>
      <c r="AL60" s="78" t="s">
        <v>199</v>
      </c>
      <c r="AM60" s="82" t="s">
        <v>186</v>
      </c>
      <c r="AN60" s="83" t="s">
        <v>22</v>
      </c>
      <c r="AO60" s="78" t="s">
        <v>83</v>
      </c>
      <c r="AP60" s="78" t="s">
        <v>1175</v>
      </c>
      <c r="AQ60" s="84" t="s">
        <v>46</v>
      </c>
      <c r="AR60" s="78" t="s">
        <v>199</v>
      </c>
      <c r="AS60" s="78" t="s">
        <v>199</v>
      </c>
      <c r="AT60" s="85" t="s">
        <v>199</v>
      </c>
      <c r="AU60" s="78" t="s">
        <v>99</v>
      </c>
      <c r="AV60" s="82" t="s">
        <v>2113</v>
      </c>
      <c r="AW60" s="78" t="s">
        <v>1602</v>
      </c>
      <c r="AX60" s="84" t="s">
        <v>105</v>
      </c>
      <c r="AY60" s="78" t="s">
        <v>95</v>
      </c>
      <c r="AZ60" s="78" t="s">
        <v>719</v>
      </c>
      <c r="BA60" s="78"/>
      <c r="BB60" s="78" t="s">
        <v>94</v>
      </c>
      <c r="BC60" s="85">
        <v>42465</v>
      </c>
    </row>
    <row r="61" spans="1:55" s="60" customFormat="1" ht="227" customHeight="1">
      <c r="A61" s="78" t="s">
        <v>115</v>
      </c>
      <c r="B61" s="78" t="s">
        <v>416</v>
      </c>
      <c r="C61" s="78" t="s">
        <v>665</v>
      </c>
      <c r="D61" s="78" t="s">
        <v>1117</v>
      </c>
      <c r="E61" s="78" t="s">
        <v>53</v>
      </c>
      <c r="F61" s="78" t="s">
        <v>103</v>
      </c>
      <c r="G61" s="78" t="s">
        <v>1124</v>
      </c>
      <c r="H61" s="78" t="s">
        <v>1126</v>
      </c>
      <c r="I61" s="78" t="s">
        <v>1031</v>
      </c>
      <c r="J61" s="78" t="s">
        <v>199</v>
      </c>
      <c r="K61" s="78" t="s">
        <v>77</v>
      </c>
      <c r="L61" s="78" t="s">
        <v>83</v>
      </c>
      <c r="M61" s="79">
        <v>42465</v>
      </c>
      <c r="N61" s="78" t="s">
        <v>95</v>
      </c>
      <c r="O61" s="78">
        <v>-26.251999999999999</v>
      </c>
      <c r="P61" s="78">
        <v>27.6142</v>
      </c>
      <c r="Q61" s="80" t="s">
        <v>1823</v>
      </c>
      <c r="R61" s="81" t="s">
        <v>199</v>
      </c>
      <c r="S61" s="78" t="s">
        <v>80</v>
      </c>
      <c r="T61" s="78" t="s">
        <v>136</v>
      </c>
      <c r="U61" s="78" t="s">
        <v>38</v>
      </c>
      <c r="V61" s="78" t="s">
        <v>127</v>
      </c>
      <c r="W61" s="78" t="s">
        <v>77</v>
      </c>
      <c r="X61" s="78" t="s">
        <v>82</v>
      </c>
      <c r="Y61" s="78" t="s">
        <v>199</v>
      </c>
      <c r="Z61" s="78" t="s">
        <v>186</v>
      </c>
      <c r="AA61" s="78" t="s">
        <v>231</v>
      </c>
      <c r="AB61" s="78" t="s">
        <v>258</v>
      </c>
      <c r="AC61" s="78" t="s">
        <v>1145</v>
      </c>
      <c r="AD61" s="78" t="s">
        <v>36</v>
      </c>
      <c r="AE61" s="78" t="s">
        <v>199</v>
      </c>
      <c r="AF61" s="78" t="s">
        <v>199</v>
      </c>
      <c r="AG61" s="78" t="s">
        <v>199</v>
      </c>
      <c r="AH61" s="78" t="s">
        <v>199</v>
      </c>
      <c r="AI61" s="78" t="s">
        <v>199</v>
      </c>
      <c r="AJ61" s="78" t="s">
        <v>199</v>
      </c>
      <c r="AK61" s="78" t="s">
        <v>199</v>
      </c>
      <c r="AL61" s="78" t="s">
        <v>199</v>
      </c>
      <c r="AM61" s="82" t="s">
        <v>186</v>
      </c>
      <c r="AN61" s="83" t="s">
        <v>22</v>
      </c>
      <c r="AO61" s="78" t="s">
        <v>83</v>
      </c>
      <c r="AP61" s="78" t="s">
        <v>1175</v>
      </c>
      <c r="AQ61" s="84" t="s">
        <v>46</v>
      </c>
      <c r="AR61" s="78" t="s">
        <v>199</v>
      </c>
      <c r="AS61" s="78" t="s">
        <v>199</v>
      </c>
      <c r="AT61" s="85" t="s">
        <v>199</v>
      </c>
      <c r="AU61" s="78" t="s">
        <v>99</v>
      </c>
      <c r="AV61" s="82" t="s">
        <v>2113</v>
      </c>
      <c r="AW61" s="78" t="s">
        <v>1602</v>
      </c>
      <c r="AX61" s="84" t="s">
        <v>105</v>
      </c>
      <c r="AY61" s="78" t="s">
        <v>95</v>
      </c>
      <c r="AZ61" s="78" t="s">
        <v>720</v>
      </c>
      <c r="BA61" s="78"/>
      <c r="BB61" s="78" t="s">
        <v>94</v>
      </c>
      <c r="BC61" s="85">
        <v>42465</v>
      </c>
    </row>
    <row r="62" spans="1:55" s="60" customFormat="1" ht="227" customHeight="1">
      <c r="A62" s="78" t="s">
        <v>115</v>
      </c>
      <c r="B62" s="78" t="s">
        <v>417</v>
      </c>
      <c r="C62" s="78" t="s">
        <v>665</v>
      </c>
      <c r="D62" s="78" t="s">
        <v>1118</v>
      </c>
      <c r="E62" s="78" t="s">
        <v>56</v>
      </c>
      <c r="F62" s="78" t="s">
        <v>103</v>
      </c>
      <c r="G62" s="78" t="s">
        <v>1124</v>
      </c>
      <c r="H62" s="78" t="s">
        <v>1126</v>
      </c>
      <c r="I62" s="78" t="s">
        <v>1032</v>
      </c>
      <c r="J62" s="78" t="s">
        <v>199</v>
      </c>
      <c r="K62" s="78" t="s">
        <v>77</v>
      </c>
      <c r="L62" s="78" t="s">
        <v>83</v>
      </c>
      <c r="M62" s="79">
        <v>42465</v>
      </c>
      <c r="N62" s="78" t="s">
        <v>95</v>
      </c>
      <c r="O62" s="78">
        <v>-26.236899999999999</v>
      </c>
      <c r="P62" s="78">
        <v>27.637599999999999</v>
      </c>
      <c r="Q62" s="80" t="s">
        <v>1824</v>
      </c>
      <c r="R62" s="81" t="s">
        <v>199</v>
      </c>
      <c r="S62" s="78" t="s">
        <v>80</v>
      </c>
      <c r="T62" s="78" t="s">
        <v>136</v>
      </c>
      <c r="U62" s="78" t="s">
        <v>38</v>
      </c>
      <c r="V62" s="78" t="s">
        <v>127</v>
      </c>
      <c r="W62" s="78" t="s">
        <v>77</v>
      </c>
      <c r="X62" s="78" t="s">
        <v>82</v>
      </c>
      <c r="Y62" s="78" t="s">
        <v>199</v>
      </c>
      <c r="Z62" s="78" t="s">
        <v>186</v>
      </c>
      <c r="AA62" s="78" t="s">
        <v>231</v>
      </c>
      <c r="AB62" s="78" t="s">
        <v>258</v>
      </c>
      <c r="AC62" s="78" t="s">
        <v>1144</v>
      </c>
      <c r="AD62" s="78" t="s">
        <v>36</v>
      </c>
      <c r="AE62" s="78" t="s">
        <v>199</v>
      </c>
      <c r="AF62" s="78" t="s">
        <v>199</v>
      </c>
      <c r="AG62" s="78" t="s">
        <v>199</v>
      </c>
      <c r="AH62" s="78" t="s">
        <v>199</v>
      </c>
      <c r="AI62" s="78" t="s">
        <v>199</v>
      </c>
      <c r="AJ62" s="78" t="s">
        <v>199</v>
      </c>
      <c r="AK62" s="78" t="s">
        <v>199</v>
      </c>
      <c r="AL62" s="78" t="s">
        <v>199</v>
      </c>
      <c r="AM62" s="82" t="s">
        <v>186</v>
      </c>
      <c r="AN62" s="83" t="s">
        <v>22</v>
      </c>
      <c r="AO62" s="78" t="s">
        <v>83</v>
      </c>
      <c r="AP62" s="78" t="s">
        <v>1175</v>
      </c>
      <c r="AQ62" s="84" t="s">
        <v>46</v>
      </c>
      <c r="AR62" s="78" t="s">
        <v>199</v>
      </c>
      <c r="AS62" s="78" t="s">
        <v>199</v>
      </c>
      <c r="AT62" s="85" t="s">
        <v>199</v>
      </c>
      <c r="AU62" s="78" t="s">
        <v>99</v>
      </c>
      <c r="AV62" s="82" t="s">
        <v>2113</v>
      </c>
      <c r="AW62" s="78" t="s">
        <v>1602</v>
      </c>
      <c r="AX62" s="84" t="s">
        <v>105</v>
      </c>
      <c r="AY62" s="78" t="s">
        <v>95</v>
      </c>
      <c r="AZ62" s="78" t="s">
        <v>721</v>
      </c>
      <c r="BA62" s="78"/>
      <c r="BB62" s="78" t="s">
        <v>94</v>
      </c>
      <c r="BC62" s="85">
        <v>42465</v>
      </c>
    </row>
    <row r="63" spans="1:55" s="60" customFormat="1" ht="227" customHeight="1">
      <c r="A63" s="78" t="s">
        <v>115</v>
      </c>
      <c r="B63" s="78" t="s">
        <v>418</v>
      </c>
      <c r="C63" s="78" t="s">
        <v>665</v>
      </c>
      <c r="D63" s="78" t="s">
        <v>1118</v>
      </c>
      <c r="E63" s="78" t="s">
        <v>53</v>
      </c>
      <c r="F63" s="78" t="s">
        <v>103</v>
      </c>
      <c r="G63" s="78" t="s">
        <v>1124</v>
      </c>
      <c r="H63" s="78" t="s">
        <v>1126</v>
      </c>
      <c r="I63" s="78" t="s">
        <v>1030</v>
      </c>
      <c r="J63" s="78" t="s">
        <v>199</v>
      </c>
      <c r="K63" s="78" t="s">
        <v>77</v>
      </c>
      <c r="L63" s="78" t="s">
        <v>83</v>
      </c>
      <c r="M63" s="79">
        <v>42465</v>
      </c>
      <c r="N63" s="78" t="s">
        <v>95</v>
      </c>
      <c r="O63" s="78">
        <v>-26.2348</v>
      </c>
      <c r="P63" s="78">
        <v>27.640699999999999</v>
      </c>
      <c r="Q63" s="80" t="s">
        <v>1825</v>
      </c>
      <c r="R63" s="81" t="s">
        <v>199</v>
      </c>
      <c r="S63" s="78" t="s">
        <v>80</v>
      </c>
      <c r="T63" s="78" t="s">
        <v>136</v>
      </c>
      <c r="U63" s="78" t="s">
        <v>38</v>
      </c>
      <c r="V63" s="78" t="s">
        <v>127</v>
      </c>
      <c r="W63" s="78" t="s">
        <v>77</v>
      </c>
      <c r="X63" s="78" t="s">
        <v>82</v>
      </c>
      <c r="Y63" s="78" t="s">
        <v>199</v>
      </c>
      <c r="Z63" s="78" t="s">
        <v>186</v>
      </c>
      <c r="AA63" s="78" t="s">
        <v>231</v>
      </c>
      <c r="AB63" s="78" t="s">
        <v>258</v>
      </c>
      <c r="AC63" s="78" t="s">
        <v>1145</v>
      </c>
      <c r="AD63" s="78" t="s">
        <v>36</v>
      </c>
      <c r="AE63" s="78" t="s">
        <v>199</v>
      </c>
      <c r="AF63" s="78" t="s">
        <v>199</v>
      </c>
      <c r="AG63" s="78" t="s">
        <v>199</v>
      </c>
      <c r="AH63" s="78" t="s">
        <v>199</v>
      </c>
      <c r="AI63" s="78" t="s">
        <v>199</v>
      </c>
      <c r="AJ63" s="78" t="s">
        <v>199</v>
      </c>
      <c r="AK63" s="78" t="s">
        <v>199</v>
      </c>
      <c r="AL63" s="78" t="s">
        <v>199</v>
      </c>
      <c r="AM63" s="82" t="s">
        <v>186</v>
      </c>
      <c r="AN63" s="83" t="s">
        <v>22</v>
      </c>
      <c r="AO63" s="78" t="s">
        <v>83</v>
      </c>
      <c r="AP63" s="78" t="s">
        <v>1175</v>
      </c>
      <c r="AQ63" s="84" t="s">
        <v>46</v>
      </c>
      <c r="AR63" s="78" t="s">
        <v>199</v>
      </c>
      <c r="AS63" s="78" t="s">
        <v>199</v>
      </c>
      <c r="AT63" s="85" t="s">
        <v>199</v>
      </c>
      <c r="AU63" s="78" t="s">
        <v>99</v>
      </c>
      <c r="AV63" s="82" t="s">
        <v>2113</v>
      </c>
      <c r="AW63" s="78" t="s">
        <v>1602</v>
      </c>
      <c r="AX63" s="84" t="s">
        <v>105</v>
      </c>
      <c r="AY63" s="78" t="s">
        <v>95</v>
      </c>
      <c r="AZ63" s="78" t="s">
        <v>662</v>
      </c>
      <c r="BA63" s="78"/>
      <c r="BB63" s="78" t="s">
        <v>94</v>
      </c>
      <c r="BC63" s="85">
        <v>42465</v>
      </c>
    </row>
    <row r="64" spans="1:55" s="60" customFormat="1" ht="227" customHeight="1">
      <c r="A64" s="78" t="s">
        <v>115</v>
      </c>
      <c r="B64" s="78" t="s">
        <v>419</v>
      </c>
      <c r="C64" s="78" t="s">
        <v>665</v>
      </c>
      <c r="D64" s="78" t="s">
        <v>1119</v>
      </c>
      <c r="E64" s="78" t="s">
        <v>56</v>
      </c>
      <c r="F64" s="78" t="s">
        <v>103</v>
      </c>
      <c r="G64" s="78" t="s">
        <v>1124</v>
      </c>
      <c r="H64" s="78" t="s">
        <v>1126</v>
      </c>
      <c r="I64" s="78" t="s">
        <v>1030</v>
      </c>
      <c r="J64" s="78" t="s">
        <v>199</v>
      </c>
      <c r="K64" s="78" t="s">
        <v>77</v>
      </c>
      <c r="L64" s="78" t="s">
        <v>83</v>
      </c>
      <c r="M64" s="79">
        <v>42465</v>
      </c>
      <c r="N64" s="78" t="s">
        <v>95</v>
      </c>
      <c r="O64" s="78">
        <v>-26.227900000000002</v>
      </c>
      <c r="P64" s="78">
        <v>27.648599999999998</v>
      </c>
      <c r="Q64" s="80" t="s">
        <v>1826</v>
      </c>
      <c r="R64" s="81" t="s">
        <v>199</v>
      </c>
      <c r="S64" s="78" t="s">
        <v>80</v>
      </c>
      <c r="T64" s="78" t="s">
        <v>136</v>
      </c>
      <c r="U64" s="78" t="s">
        <v>38</v>
      </c>
      <c r="V64" s="78" t="s">
        <v>127</v>
      </c>
      <c r="W64" s="78" t="s">
        <v>77</v>
      </c>
      <c r="X64" s="78" t="s">
        <v>82</v>
      </c>
      <c r="Y64" s="78" t="s">
        <v>199</v>
      </c>
      <c r="Z64" s="78" t="s">
        <v>186</v>
      </c>
      <c r="AA64" s="78" t="s">
        <v>231</v>
      </c>
      <c r="AB64" s="78" t="s">
        <v>258</v>
      </c>
      <c r="AC64" s="78" t="s">
        <v>1144</v>
      </c>
      <c r="AD64" s="78" t="s">
        <v>36</v>
      </c>
      <c r="AE64" s="78" t="s">
        <v>199</v>
      </c>
      <c r="AF64" s="78" t="s">
        <v>199</v>
      </c>
      <c r="AG64" s="78" t="s">
        <v>199</v>
      </c>
      <c r="AH64" s="78" t="s">
        <v>199</v>
      </c>
      <c r="AI64" s="78" t="s">
        <v>199</v>
      </c>
      <c r="AJ64" s="78" t="s">
        <v>199</v>
      </c>
      <c r="AK64" s="78" t="s">
        <v>199</v>
      </c>
      <c r="AL64" s="78" t="s">
        <v>199</v>
      </c>
      <c r="AM64" s="82" t="s">
        <v>186</v>
      </c>
      <c r="AN64" s="83" t="s">
        <v>22</v>
      </c>
      <c r="AO64" s="78" t="s">
        <v>83</v>
      </c>
      <c r="AP64" s="78" t="s">
        <v>1175</v>
      </c>
      <c r="AQ64" s="84" t="s">
        <v>46</v>
      </c>
      <c r="AR64" s="78" t="s">
        <v>199</v>
      </c>
      <c r="AS64" s="78" t="s">
        <v>199</v>
      </c>
      <c r="AT64" s="85" t="s">
        <v>199</v>
      </c>
      <c r="AU64" s="78" t="s">
        <v>99</v>
      </c>
      <c r="AV64" s="82" t="s">
        <v>2113</v>
      </c>
      <c r="AW64" s="78" t="s">
        <v>1602</v>
      </c>
      <c r="AX64" s="84" t="s">
        <v>105</v>
      </c>
      <c r="AY64" s="78" t="s">
        <v>95</v>
      </c>
      <c r="AZ64" s="78" t="s">
        <v>1677</v>
      </c>
      <c r="BA64" s="78"/>
      <c r="BB64" s="78" t="s">
        <v>94</v>
      </c>
      <c r="BC64" s="85">
        <v>42465</v>
      </c>
    </row>
  </sheetData>
  <mergeCells count="12">
    <mergeCell ref="A2:B2"/>
    <mergeCell ref="AZ3:BC3"/>
    <mergeCell ref="AQ3:AV3"/>
    <mergeCell ref="AX3:AY3"/>
    <mergeCell ref="A3:B3"/>
    <mergeCell ref="C3:E3"/>
    <mergeCell ref="F3:P3"/>
    <mergeCell ref="R3:AB3"/>
    <mergeCell ref="AC3:AP3"/>
    <mergeCell ref="AW3:AW4"/>
    <mergeCell ref="X2:AB2"/>
    <mergeCell ref="C2:U2"/>
  </mergeCells>
  <phoneticPr fontId="15" type="noConversion"/>
  <pageMargins left="0.75000000000000011" right="0.75000000000000011" top="1" bottom="1" header="0.5" footer="0.5"/>
  <pageSetup paperSize="9" orientation="landscape" horizontalDpi="4294967292" verticalDpi="4294967292"/>
  <rowBreaks count="1" manualBreakCount="1">
    <brk id="11" max="16383" man="1"/>
  </rowBreaks>
  <colBreaks count="2" manualBreakCount="2">
    <brk id="28" max="1048575" man="1"/>
    <brk id="52" min="1" max="63" man="1"/>
  </colBreaks>
  <drawing r:id="rId1"/>
  <extLst>
    <ext xmlns:mx="http://schemas.microsoft.com/office/mac/excel/2008/main" uri="{64002731-A6B0-56B0-2670-7721B7C09600}">
      <mx:PLV Mode="0" OnePage="0" WScale="0"/>
    </ext>
  </extLst>
</worksheet>
</file>

<file path=docProps/app.xml><?xml version="1.0" encoding="utf-8"?>
<Properties xmlns="http://schemas.openxmlformats.org/officeDocument/2006/extended-properties" xmlns:vt="http://schemas.openxmlformats.org/officeDocument/2006/docPropsVTypes">
  <Application>Microsoft Macintosh Excel</Application>
  <DocSecurity>0</DocSecurity>
  <ScaleCrop>false</ScaleCrop>
  <HeadingPairs>
    <vt:vector size="2" baseType="variant">
      <vt:variant>
        <vt:lpstr>Worksheets</vt:lpstr>
      </vt:variant>
      <vt:variant>
        <vt:i4>7</vt:i4>
      </vt:variant>
    </vt:vector>
  </HeadingPairs>
  <TitlesOfParts>
    <vt:vector size="7" baseType="lpstr">
      <vt:lpstr>FRONT PAGE</vt:lpstr>
      <vt:lpstr>NZASM_RT</vt:lpstr>
      <vt:lpstr>NZASM_SL</vt:lpstr>
      <vt:lpstr>NZASM_EL</vt:lpstr>
      <vt:lpstr>NZASM_BBL</vt:lpstr>
      <vt:lpstr>NZASM_SEL</vt:lpstr>
      <vt:lpstr>NZASM_SWL</vt:lpstr>
    </vt:vector>
  </TitlesOfParts>
  <Company>UP</Company>
  <LinksUpToDate>false</LinksUpToDate>
  <SharedDoc>false</SharedDoc>
  <HyperlinksChanged>false</HyperlinksChanged>
  <AppVersion>14.0300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NIcholas Clarke</dc:creator>
  <cp:lastModifiedBy>Nicholas Clarke</cp:lastModifiedBy>
  <cp:lastPrinted>2017-02-24T13:23:26Z</cp:lastPrinted>
  <dcterms:created xsi:type="dcterms:W3CDTF">2015-12-03T08:18:32Z</dcterms:created>
  <dcterms:modified xsi:type="dcterms:W3CDTF">2017-02-24T13:27:11Z</dcterms:modified>
</cp:coreProperties>
</file>